
<file path=[Content_Types].xml><?xml version="1.0" encoding="utf-8"?>
<Types xmlns="http://schemas.openxmlformats.org/package/2006/content-types">
  <Default Extension="jpeg" ContentType="image/jpeg"/>
  <Default Extension="png" ContentType="image/png"/>
  <Default Extension="rels" ContentType="application/vnd.openxmlformats-package.relationships+xml"/>
  <Default Extension="xlsx" ContentType="application/vnd.openxmlformats-officedocument.spreadsheetml.sheet"/>
  <Default Extension="xml" ContentType="application/xml"/>
  <Override PartName="/ppt/presentation.xml" ContentType="application/vnd.openxmlformats-officedocument.presentationml.presentation.main+xml"/>
  <Override PartName="/customXml/itemProps1.xml" ContentType="application/vnd.openxmlformats-officedocument.customXmlProperties+xml"/>
  <Override PartName="/customXml/itemProps2.xml" ContentType="application/vnd.openxmlformats-officedocument.customXmlProperties+xml"/>
  <Override PartName="/customXml/itemProps3.xml" ContentType="application/vnd.openxmlformats-officedocument.customXmlProperties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ppt/notesSlides/notesSlide1.xml" ContentType="application/vnd.openxmlformats-officedocument.presentationml.notesSlide+xml"/>
  <Override PartName="/ppt/charts/chart1.xml" ContentType="application/vnd.openxmlformats-officedocument.drawingml.chart+xml"/>
  <Override PartName="/ppt/charts/style1.xml" ContentType="application/vnd.ms-office.chartstyle+xml"/>
  <Override PartName="/ppt/charts/colors1.xml" ContentType="application/vnd.ms-office.chartcolorstyle+xml"/>
  <Override PartName="/ppt/drawings/drawing1.xml" ContentType="application/vnd.openxmlformats-officedocument.drawingml.chartshapes+xml"/>
  <Override PartName="/ppt/revisionInfo.xml" ContentType="application/vnd.ms-powerpoint.revisioninfo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Relationship Id="rId4" Type="http://schemas.openxmlformats.org/officeDocument/2006/relationships/custom-properties" Target="docProps/custom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>
  <p:sldMasterIdLst>
    <p:sldMasterId id="2147483667" r:id="rId4"/>
  </p:sldMasterIdLst>
  <p:notesMasterIdLst>
    <p:notesMasterId r:id="rId20"/>
  </p:notesMasterIdLst>
  <p:handoutMasterIdLst>
    <p:handoutMasterId r:id="rId21"/>
  </p:handoutMasterIdLst>
  <p:sldIdLst>
    <p:sldId id="3414" r:id="rId5"/>
    <p:sldId id="2142532131" r:id="rId6"/>
    <p:sldId id="2142532130" r:id="rId7"/>
    <p:sldId id="2142532143" r:id="rId8"/>
    <p:sldId id="2142532141" r:id="rId9"/>
    <p:sldId id="2142532144" r:id="rId10"/>
    <p:sldId id="2142532132" r:id="rId11"/>
    <p:sldId id="2142532133" r:id="rId12"/>
    <p:sldId id="2142532134" r:id="rId13"/>
    <p:sldId id="2142532096" r:id="rId14"/>
    <p:sldId id="2142532135" r:id="rId15"/>
    <p:sldId id="2142532137" r:id="rId16"/>
    <p:sldId id="2142532138" r:id="rId17"/>
    <p:sldId id="2142532139" r:id="rId18"/>
    <p:sldId id="3474" r:id="rId19"/>
  </p:sldIdLst>
  <p:sldSz cx="12192000" cy="6858000"/>
  <p:notesSz cx="12192000" cy="68580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521415D9-36F7-43E2-AB2F-B90AF26B5E84}">
      <p14:sectionLst xmlns:p14="http://schemas.microsoft.com/office/powerpoint/2010/main">
        <p14:section name="Default Section" id="{93D1B5E4-1BDD-4C26-BBD9-AF03E9EF614B}">
          <p14:sldIdLst>
            <p14:sldId id="3414"/>
            <p14:sldId id="2142532131"/>
            <p14:sldId id="2142532130"/>
            <p14:sldId id="2142532143"/>
            <p14:sldId id="2142532141"/>
            <p14:sldId id="2142532144"/>
            <p14:sldId id="2142532132"/>
            <p14:sldId id="2142532133"/>
            <p14:sldId id="2142532134"/>
            <p14:sldId id="2142532096"/>
            <p14:sldId id="2142532135"/>
            <p14:sldId id="2142532137"/>
            <p14:sldId id="2142532138"/>
            <p14:sldId id="2142532139"/>
            <p14:sldId id="3474"/>
          </p14:sldIdLst>
        </p14:section>
      </p14:sectionLst>
    </p:ext>
    <p:ext uri="{EFAFB233-063F-42B5-8137-9DF3F51BA10A}">
      <p15:sldGuideLst xmlns:p15="http://schemas.microsoft.com/office/powerpoint/2012/main">
        <p15:guide id="1" orient="horz" pos="2880">
          <p15:clr>
            <a:srgbClr val="A4A3A4"/>
          </p15:clr>
        </p15:guide>
        <p15:guide id="2" pos="2160">
          <p15:clr>
            <a:srgbClr val="A4A3A4"/>
          </p15:clr>
        </p15:guide>
      </p15:sldGuideLst>
    </p:ext>
    <p:ext uri="{2D200454-40CA-4A62-9FC3-DE9A4176ACB9}">
      <p15:notes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CCCCFF"/>
    <a:srgbClr val="08171E"/>
    <a:srgbClr val="29BA74"/>
    <a:srgbClr val="264348"/>
    <a:srgbClr val="14263D"/>
    <a:srgbClr val="6CB7BC"/>
    <a:srgbClr val="F5F5F5"/>
    <a:srgbClr val="3AA1C7"/>
    <a:srgbClr val="8DC354"/>
    <a:srgbClr val="3A9A92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revisionInfo.xml><?xml version="1.0" encoding="utf-8"?>
<p1510:revInfo xmlns:a="http://schemas.openxmlformats.org/drawingml/2006/main" xmlns:r="http://schemas.openxmlformats.org/officeDocument/2006/relationships" xmlns:p1510="http://schemas.microsoft.com/office/powerpoint/2015/10/main">
  <p1510:revLst>
    <p1510:client id="{9860E2D1-9072-451E-A794-AE24184753B2}" v="1480" dt="2021-07-31T07:10:00.077"/>
  </p1510:revLst>
</p1510:revInfo>
</file>

<file path=ppt/tableStyles.xml><?xml version="1.0" encoding="utf-8"?>
<a:tblStyleLst xmlns:a="http://schemas.openxmlformats.org/drawingml/2006/main" def="{5C22544A-7EE6-4342-B048-85BDC9FD1C3A}">
  <a:tblStyle styleId="{2D5ABB26-0587-4C30-8999-92F81FD0307C}" styleName="No Style, No Grid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>
              <a:noFill/>
            </a:ln>
          </a:top>
          <a:bottom>
            <a:ln>
              <a:noFill/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 horzBarState="maximized">
    <p:restoredLeft sz="17398" autoAdjust="0"/>
    <p:restoredTop sz="93792" autoAdjust="0"/>
  </p:normalViewPr>
  <p:slideViewPr>
    <p:cSldViewPr>
      <p:cViewPr varScale="1">
        <p:scale>
          <a:sx n="114" d="100"/>
          <a:sy n="114" d="100"/>
        </p:scale>
        <p:origin x="336" y="102"/>
      </p:cViewPr>
      <p:guideLst>
        <p:guide orient="horz" pos="2880"/>
        <p:guide pos="2160"/>
      </p:guideLst>
    </p:cSldViewPr>
  </p:slideViewPr>
  <p:notesTextViewPr>
    <p:cViewPr>
      <p:scale>
        <a:sx n="100" d="100"/>
        <a:sy n="100" d="100"/>
      </p:scale>
      <p:origin x="0" y="0"/>
    </p:cViewPr>
  </p:notesTextViewPr>
  <p:notesViewPr>
    <p:cSldViewPr>
      <p:cViewPr varScale="1">
        <p:scale>
          <a:sx n="67" d="100"/>
          <a:sy n="67" d="100"/>
        </p:scale>
        <p:origin x="1228" y="56"/>
      </p:cViewPr>
      <p:guideLst/>
    </p:cSldViewPr>
  </p:notesViewPr>
  <p:gridSpacing cx="76200" cy="76200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4.xml"/><Relationship Id="rId13" Type="http://schemas.openxmlformats.org/officeDocument/2006/relationships/slide" Target="slides/slide9.xml"/><Relationship Id="rId18" Type="http://schemas.openxmlformats.org/officeDocument/2006/relationships/slide" Target="slides/slide14.xml"/><Relationship Id="rId26" Type="http://schemas.microsoft.com/office/2015/10/relationships/revisionInfo" Target="revisionInfo.xml"/><Relationship Id="rId3" Type="http://schemas.openxmlformats.org/officeDocument/2006/relationships/customXml" Target="../customXml/item3.xml"/><Relationship Id="rId21" Type="http://schemas.openxmlformats.org/officeDocument/2006/relationships/handoutMaster" Target="handoutMasters/handoutMaster1.xml"/><Relationship Id="rId7" Type="http://schemas.openxmlformats.org/officeDocument/2006/relationships/slide" Target="slides/slide3.xml"/><Relationship Id="rId12" Type="http://schemas.openxmlformats.org/officeDocument/2006/relationships/slide" Target="slides/slide8.xml"/><Relationship Id="rId17" Type="http://schemas.openxmlformats.org/officeDocument/2006/relationships/slide" Target="slides/slide13.xml"/><Relationship Id="rId25" Type="http://schemas.openxmlformats.org/officeDocument/2006/relationships/tableStyles" Target="tableStyles.xml"/><Relationship Id="rId2" Type="http://schemas.openxmlformats.org/officeDocument/2006/relationships/customXml" Target="../customXml/item2.xml"/><Relationship Id="rId16" Type="http://schemas.openxmlformats.org/officeDocument/2006/relationships/slide" Target="slides/slide12.xml"/><Relationship Id="rId20" Type="http://schemas.openxmlformats.org/officeDocument/2006/relationships/notesMaster" Target="notesMasters/notesMaster1.xml"/><Relationship Id="rId1" Type="http://schemas.openxmlformats.org/officeDocument/2006/relationships/customXml" Target="../customXml/item1.xml"/><Relationship Id="rId6" Type="http://schemas.openxmlformats.org/officeDocument/2006/relationships/slide" Target="slides/slide2.xml"/><Relationship Id="rId11" Type="http://schemas.openxmlformats.org/officeDocument/2006/relationships/slide" Target="slides/slide7.xml"/><Relationship Id="rId24" Type="http://schemas.openxmlformats.org/officeDocument/2006/relationships/theme" Target="theme/theme1.xml"/><Relationship Id="rId5" Type="http://schemas.openxmlformats.org/officeDocument/2006/relationships/slide" Target="slides/slide1.xml"/><Relationship Id="rId15" Type="http://schemas.openxmlformats.org/officeDocument/2006/relationships/slide" Target="slides/slide11.xml"/><Relationship Id="rId23" Type="http://schemas.openxmlformats.org/officeDocument/2006/relationships/viewProps" Target="viewProps.xml"/><Relationship Id="rId10" Type="http://schemas.openxmlformats.org/officeDocument/2006/relationships/slide" Target="slides/slide6.xml"/><Relationship Id="rId19" Type="http://schemas.openxmlformats.org/officeDocument/2006/relationships/slide" Target="slides/slide15.xml"/><Relationship Id="rId4" Type="http://schemas.openxmlformats.org/officeDocument/2006/relationships/slideMaster" Target="slideMasters/slideMaster1.xml"/><Relationship Id="rId9" Type="http://schemas.openxmlformats.org/officeDocument/2006/relationships/slide" Target="slides/slide5.xml"/><Relationship Id="rId14" Type="http://schemas.openxmlformats.org/officeDocument/2006/relationships/slide" Target="slides/slide10.xml"/><Relationship Id="rId22" Type="http://schemas.openxmlformats.org/officeDocument/2006/relationships/presProps" Target="presProps.xml"/></Relationships>
</file>

<file path=ppt/charts/_rels/chart1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.xlsx"/><Relationship Id="rId2" Type="http://schemas.microsoft.com/office/2011/relationships/chartColorStyle" Target="colors1.xml"/><Relationship Id="rId1" Type="http://schemas.microsoft.com/office/2011/relationships/chartStyle" Target="style1.xml"/><Relationship Id="rId4" Type="http://schemas.openxmlformats.org/officeDocument/2006/relationships/chartUserShapes" Target="../drawings/drawing1.xml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5"/>
    </mc:Choice>
    <mc:Fallback>
      <c:style val="5"/>
    </mc:Fallback>
  </mc:AlternateContent>
  <c:chart>
    <c:autoTitleDeleted val="1"/>
    <c:plotArea>
      <c:layout/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Sales</c:v>
                </c:pt>
              </c:strCache>
            </c:strRef>
          </c:tx>
          <c:dPt>
            <c:idx val="0"/>
            <c:bubble3D val="0"/>
            <c:spPr>
              <a:solidFill>
                <a:srgbClr val="29BA74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1-B3A9-4788-B825-A5A364205593}"/>
              </c:ext>
            </c:extLst>
          </c:dPt>
          <c:dPt>
            <c:idx val="1"/>
            <c:bubble3D val="0"/>
            <c:spPr>
              <a:solidFill>
                <a:schemeClr val="accent3">
                  <a:tint val="77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3-B3A9-4788-B825-A5A364205593}"/>
              </c:ext>
            </c:extLst>
          </c:dPt>
          <c:cat>
            <c:strRef>
              <c:f>Sheet1!$A$2:$A$3</c:f>
              <c:strCache>
                <c:ptCount val="2"/>
                <c:pt idx="0">
                  <c:v>1st Qtr</c:v>
                </c:pt>
                <c:pt idx="1">
                  <c:v>2nd Qtr</c:v>
                </c:pt>
              </c:strCache>
            </c:strRef>
          </c:cat>
          <c:val>
            <c:numRef>
              <c:f>Sheet1!$B$2:$B$3</c:f>
              <c:numCache>
                <c:formatCode>General</c:formatCode>
                <c:ptCount val="2"/>
                <c:pt idx="0">
                  <c:v>88</c:v>
                </c:pt>
                <c:pt idx="1">
                  <c:v>12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B3A9-4788-B825-A5A364205593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75"/>
      </c:doughnutChart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  <c:userShapes r:id="rId4"/>
</c:chartSpace>
</file>

<file path=ppt/charts/colors1.xml><?xml version="1.0" encoding="utf-8"?>
<cs:colorStyle xmlns:cs="http://schemas.microsoft.com/office/drawing/2012/chartStyle" xmlns:a="http://schemas.openxmlformats.org/drawingml/2006/main" meth="withinLinear" id="16">
  <a:schemeClr val="accent3"/>
</cs:colorStyle>
</file>

<file path=ppt/charts/style1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drawings/drawing1.xml><?xml version="1.0" encoding="utf-8"?>
<c:userShapes xmlns:c="http://schemas.openxmlformats.org/drawingml/2006/chart">
  <cdr:relSizeAnchor xmlns:cdr="http://schemas.openxmlformats.org/drawingml/2006/chartDrawing">
    <cdr:from>
      <cdr:x>0.1784</cdr:x>
      <cdr:y>0.40102</cdr:y>
    </cdr:from>
    <cdr:to>
      <cdr:x>0.84214</cdr:x>
      <cdr:y>0.60422</cdr:y>
    </cdr:to>
    <cdr:sp macro="" textlink="">
      <cdr:nvSpPr>
        <cdr:cNvPr id="2" name="Grand Title">
          <a:extLst xmlns:a="http://schemas.openxmlformats.org/drawingml/2006/main">
            <a:ext uri="{FF2B5EF4-FFF2-40B4-BE49-F238E27FC236}">
              <a16:creationId xmlns:a16="http://schemas.microsoft.com/office/drawing/2014/main" id="{953A79D7-2245-4D5D-91CF-272407DEEC70}"/>
            </a:ext>
          </a:extLst>
        </cdr:cNvPr>
        <cdr:cNvSpPr txBox="1"/>
      </cdr:nvSpPr>
      <cdr:spPr>
        <a:xfrm xmlns:a="http://schemas.openxmlformats.org/drawingml/2006/main">
          <a:off x="207031" y="546651"/>
          <a:ext cx="770275" cy="276999"/>
        </a:xfrm>
        <a:prstGeom xmlns:a="http://schemas.openxmlformats.org/drawingml/2006/main" prst="rect">
          <a:avLst/>
        </a:prstGeom>
        <a:noFill xmlns:a="http://schemas.openxmlformats.org/drawingml/2006/main"/>
      </cdr:spPr>
      <cdr:txBody>
        <a:bodyPr xmlns:a="http://schemas.openxmlformats.org/drawingml/2006/main" wrap="square" lIns="0" tIns="0" rIns="0" bIns="0" rtlCol="0" anchor="t" anchorCtr="0">
          <a:spAutoFit/>
        </a:bodyPr>
        <a:lstStyle xmlns:a="http://schemas.openxmlformats.org/drawingml/2006/main">
          <a:defPPr>
            <a:defRPr lang="en-US"/>
          </a:defPPr>
          <a:lvl1pPr marL="0" algn="l" defTabSz="457120" rtl="0" eaLnBrk="1" latinLnBrk="0" hangingPunct="1">
            <a:defRPr sz="1799" kern="1200">
              <a:solidFill>
                <a:schemeClr val="tx1"/>
              </a:solidFill>
              <a:latin typeface="+mn-lt"/>
              <a:ea typeface="+mn-ea"/>
              <a:cs typeface="+mn-cs"/>
            </a:defRPr>
          </a:lvl1pPr>
          <a:lvl2pPr marL="457120" algn="l" defTabSz="457120" rtl="0" eaLnBrk="1" latinLnBrk="0" hangingPunct="1">
            <a:defRPr sz="1799" kern="1200">
              <a:solidFill>
                <a:schemeClr val="tx1"/>
              </a:solidFill>
              <a:latin typeface="+mn-lt"/>
              <a:ea typeface="+mn-ea"/>
              <a:cs typeface="+mn-cs"/>
            </a:defRPr>
          </a:lvl2pPr>
          <a:lvl3pPr marL="914241" algn="l" defTabSz="457120" rtl="0" eaLnBrk="1" latinLnBrk="0" hangingPunct="1">
            <a:defRPr sz="1799" kern="1200">
              <a:solidFill>
                <a:schemeClr val="tx1"/>
              </a:solidFill>
              <a:latin typeface="+mn-lt"/>
              <a:ea typeface="+mn-ea"/>
              <a:cs typeface="+mn-cs"/>
            </a:defRPr>
          </a:lvl3pPr>
          <a:lvl4pPr marL="1371361" algn="l" defTabSz="457120" rtl="0" eaLnBrk="1" latinLnBrk="0" hangingPunct="1">
            <a:defRPr sz="1799" kern="1200">
              <a:solidFill>
                <a:schemeClr val="tx1"/>
              </a:solidFill>
              <a:latin typeface="+mn-lt"/>
              <a:ea typeface="+mn-ea"/>
              <a:cs typeface="+mn-cs"/>
            </a:defRPr>
          </a:lvl4pPr>
          <a:lvl5pPr marL="1828482" algn="l" defTabSz="457120" rtl="0" eaLnBrk="1" latinLnBrk="0" hangingPunct="1">
            <a:defRPr sz="1799" kern="1200">
              <a:solidFill>
                <a:schemeClr val="tx1"/>
              </a:solidFill>
              <a:latin typeface="+mn-lt"/>
              <a:ea typeface="+mn-ea"/>
              <a:cs typeface="+mn-cs"/>
            </a:defRPr>
          </a:lvl5pPr>
          <a:lvl6pPr marL="2285602" algn="l" defTabSz="457120" rtl="0" eaLnBrk="1" latinLnBrk="0" hangingPunct="1">
            <a:defRPr sz="1799" kern="1200">
              <a:solidFill>
                <a:schemeClr val="tx1"/>
              </a:solidFill>
              <a:latin typeface="+mn-lt"/>
              <a:ea typeface="+mn-ea"/>
              <a:cs typeface="+mn-cs"/>
            </a:defRPr>
          </a:lvl6pPr>
          <a:lvl7pPr marL="2742723" algn="l" defTabSz="457120" rtl="0" eaLnBrk="1" latinLnBrk="0" hangingPunct="1">
            <a:defRPr sz="1799" kern="1200">
              <a:solidFill>
                <a:schemeClr val="tx1"/>
              </a:solidFill>
              <a:latin typeface="+mn-lt"/>
              <a:ea typeface="+mn-ea"/>
              <a:cs typeface="+mn-cs"/>
            </a:defRPr>
          </a:lvl7pPr>
          <a:lvl8pPr marL="3199843" algn="l" defTabSz="457120" rtl="0" eaLnBrk="1" latinLnBrk="0" hangingPunct="1">
            <a:defRPr sz="1799" kern="1200">
              <a:solidFill>
                <a:schemeClr val="tx1"/>
              </a:solidFill>
              <a:latin typeface="+mn-lt"/>
              <a:ea typeface="+mn-ea"/>
              <a:cs typeface="+mn-cs"/>
            </a:defRPr>
          </a:lvl8pPr>
          <a:lvl9pPr marL="3656964" algn="l" defTabSz="457120" rtl="0" eaLnBrk="1" latinLnBrk="0" hangingPunct="1">
            <a:defRPr sz="1799" kern="1200">
              <a:solidFill>
                <a:schemeClr val="tx1"/>
              </a:solidFill>
              <a:latin typeface="+mn-lt"/>
              <a:ea typeface="+mn-ea"/>
              <a:cs typeface="+mn-cs"/>
            </a:defRPr>
          </a:lvl9pPr>
        </a:lstStyle>
        <a:p xmlns:a="http://schemas.openxmlformats.org/drawingml/2006/main">
          <a:pPr algn="ctr"/>
          <a:r>
            <a:rPr lang="en-US" sz="1800" b="1" dirty="0">
              <a:solidFill>
                <a:schemeClr val="bg1"/>
              </a:solidFill>
              <a:latin typeface="Arial" panose="020B0604020202020204" pitchFamily="34" charset="0"/>
              <a:cs typeface="Arial" panose="020B0604020202020204" pitchFamily="34" charset="0"/>
            </a:rPr>
            <a:t>95%</a:t>
          </a:r>
          <a:endParaRPr lang="en-ID" sz="500" b="1" dirty="0">
            <a:solidFill>
              <a:schemeClr val="bg1"/>
            </a:solidFill>
            <a:latin typeface="Arial" panose="020B0604020202020204" pitchFamily="34" charset="0"/>
            <a:cs typeface="Arial" panose="020B0604020202020204" pitchFamily="34" charset="0"/>
          </a:endParaRPr>
        </a:p>
      </cdr:txBody>
    </cdr:sp>
  </cdr:relSizeAnchor>
</c:userShapes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>
            <a:extLst>
              <a:ext uri="{FF2B5EF4-FFF2-40B4-BE49-F238E27FC236}">
                <a16:creationId xmlns:a16="http://schemas.microsoft.com/office/drawing/2014/main" id="{476CD043-0081-49B4-BCBE-5D8AA22AD5AD}"/>
              </a:ext>
            </a:extLst>
          </p:cNvPr>
          <p:cNvSpPr>
            <a:spLocks noGrp="1"/>
          </p:cNvSpPr>
          <p:nvPr>
            <p:ph type="hdr" sz="quarter"/>
          </p:nvPr>
        </p:nvSpPr>
        <p:spPr>
          <a:xfrm>
            <a:off x="0" y="0"/>
            <a:ext cx="5283200" cy="3444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FA7E1075-BA35-4160-8061-48BEB8005AC8}"/>
              </a:ext>
            </a:extLst>
          </p:cNvPr>
          <p:cNvSpPr>
            <a:spLocks noGrp="1"/>
          </p:cNvSpPr>
          <p:nvPr>
            <p:ph type="dt" sz="quarter" idx="1"/>
          </p:nvPr>
        </p:nvSpPr>
        <p:spPr>
          <a:xfrm>
            <a:off x="6905625" y="0"/>
            <a:ext cx="5283200" cy="3444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3E6BFCF5-A3DA-4B2E-982C-35B3ECB3037E}" type="datetimeFigureOut">
              <a:rPr lang="en-US" smtClean="0"/>
              <a:t>9/30/2021</a:t>
            </a:fld>
            <a:endParaRPr lang="en-US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1B81D7F4-3288-4F4A-9133-38400B5B3D48}"/>
              </a:ext>
            </a:extLst>
          </p:cNvPr>
          <p:cNvSpPr>
            <a:spLocks noGrp="1"/>
          </p:cNvSpPr>
          <p:nvPr>
            <p:ph type="ftr" sz="quarter" idx="2"/>
          </p:nvPr>
        </p:nvSpPr>
        <p:spPr>
          <a:xfrm>
            <a:off x="0" y="6513513"/>
            <a:ext cx="5283200" cy="3444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40B439BA-87B7-4FC2-9307-ABF07CFC8414}"/>
              </a:ext>
            </a:extLst>
          </p:cNvPr>
          <p:cNvSpPr>
            <a:spLocks noGrp="1"/>
          </p:cNvSpPr>
          <p:nvPr>
            <p:ph type="sldNum" sz="quarter" idx="3"/>
          </p:nvPr>
        </p:nvSpPr>
        <p:spPr>
          <a:xfrm>
            <a:off x="6905625" y="6513513"/>
            <a:ext cx="5283200" cy="3444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EC471C90-BD22-4989-A818-F592C49618D7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633851435"/>
      </p:ext>
    </p:extLst>
  </p:cSld>
  <p:clrMap bg1="lt1" tx1="dk1" bg2="lt2" tx2="dk2" accent1="accent1" accent2="accent2" accent3="accent3" accent4="accent4" accent5="accent5" accent6="accent6" hlink="hlink" folHlink="folHlink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5283200" cy="3444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6905625" y="0"/>
            <a:ext cx="5283200" cy="3444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E276C6A9-A1E9-4092-85B1-362225C257C2}" type="datetimeFigureOut">
              <a:rPr lang="en-US" smtClean="0"/>
              <a:t>9/30/2021</a:t>
            </a:fld>
            <a:endParaRPr lang="en-US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4038600" y="857250"/>
            <a:ext cx="4114800" cy="2314575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1219200" y="3300413"/>
            <a:ext cx="9753600" cy="2700337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6513513"/>
            <a:ext cx="5283200" cy="3444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6905625" y="6513513"/>
            <a:ext cx="5283200" cy="3444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2ED60A66-75B6-437B-9032-76CE15E90EC3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116140080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ED60A66-75B6-437B-9032-76CE15E90EC3}" type="slidenum">
              <a:rPr lang="en-US" smtClean="0"/>
              <a:t>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574176594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jpeg"/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498176458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5">
            <a:extLst>
              <a:ext uri="{FF2B5EF4-FFF2-40B4-BE49-F238E27FC236}">
                <a16:creationId xmlns:a16="http://schemas.microsoft.com/office/drawing/2014/main" id="{1EB311DC-931C-4DF2-9C80-58D666DEF040}"/>
              </a:ext>
            </a:extLst>
          </p:cNvPr>
          <p:cNvPicPr>
            <a:picLocks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0412" cy="6858000"/>
          </a:xfrm>
          <a:prstGeom prst="rect">
            <a:avLst/>
          </a:prstGeom>
        </p:spPr>
      </p:pic>
      <p:sp>
        <p:nvSpPr>
          <p:cNvPr id="7" name="Rectangle 6">
            <a:extLst>
              <a:ext uri="{FF2B5EF4-FFF2-40B4-BE49-F238E27FC236}">
                <a16:creationId xmlns:a16="http://schemas.microsoft.com/office/drawing/2014/main" id="{35BD71A0-4489-4F21-BDF6-D39B005358ED}"/>
              </a:ext>
            </a:extLst>
          </p:cNvPr>
          <p:cNvSpPr/>
          <p:nvPr userDrawn="1"/>
        </p:nvSpPr>
        <p:spPr>
          <a:xfrm>
            <a:off x="-1588" y="1"/>
            <a:ext cx="12192000" cy="6857999"/>
          </a:xfrm>
          <a:prstGeom prst="rect">
            <a:avLst/>
          </a:prstGeom>
          <a:solidFill>
            <a:srgbClr val="072425">
              <a:alpha val="58824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E" sz="1800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063853770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5">
            <a:extLst>
              <a:ext uri="{FF2B5EF4-FFF2-40B4-BE49-F238E27FC236}">
                <a16:creationId xmlns:a16="http://schemas.microsoft.com/office/drawing/2014/main" id="{1EB311DC-931C-4DF2-9C80-58D666DEF040}"/>
              </a:ext>
            </a:extLst>
          </p:cNvPr>
          <p:cNvPicPr>
            <a:picLocks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0412" cy="6858000"/>
          </a:xfrm>
          <a:prstGeom prst="rect">
            <a:avLst/>
          </a:prstGeom>
        </p:spPr>
      </p:pic>
      <p:sp>
        <p:nvSpPr>
          <p:cNvPr id="7" name="Rectangle 6">
            <a:extLst>
              <a:ext uri="{FF2B5EF4-FFF2-40B4-BE49-F238E27FC236}">
                <a16:creationId xmlns:a16="http://schemas.microsoft.com/office/drawing/2014/main" id="{35BD71A0-4489-4F21-BDF6-D39B005358ED}"/>
              </a:ext>
            </a:extLst>
          </p:cNvPr>
          <p:cNvSpPr/>
          <p:nvPr userDrawn="1"/>
        </p:nvSpPr>
        <p:spPr>
          <a:xfrm>
            <a:off x="-1588" y="1"/>
            <a:ext cx="12192000" cy="6857999"/>
          </a:xfrm>
          <a:prstGeom prst="rect">
            <a:avLst/>
          </a:prstGeom>
          <a:solidFill>
            <a:srgbClr val="072425">
              <a:alpha val="58824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AE" sz="1800">
              <a:solidFill>
                <a:schemeClr val="bg1"/>
              </a:solidFill>
            </a:endParaRPr>
          </a:p>
        </p:txBody>
      </p:sp>
      <p:sp>
        <p:nvSpPr>
          <p:cNvPr id="9" name="Title 1">
            <a:extLst>
              <a:ext uri="{FF2B5EF4-FFF2-40B4-BE49-F238E27FC236}">
                <a16:creationId xmlns:a16="http://schemas.microsoft.com/office/drawing/2014/main" id="{B7E9D7E9-FBC7-4C19-826B-487D3BE3B07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033586" y="2065162"/>
            <a:ext cx="7712385" cy="1994392"/>
          </a:xfrm>
          <a:prstGeom prst="rect">
            <a:avLst/>
          </a:prstGeom>
          <a:noFill/>
        </p:spPr>
        <p:txBody>
          <a:bodyPr wrap="square" lIns="0" tIns="0" rIns="0" bIns="0" rtlCol="0" anchor="t" anchorCtr="0">
            <a:spAutoFit/>
          </a:bodyPr>
          <a:lstStyle>
            <a:lvl1pPr>
              <a:defRPr lang="en-US" sz="7198" b="0">
                <a:solidFill>
                  <a:prstClr val="white"/>
                </a:solidFill>
                <a:latin typeface="Helvetica Rounded" pitchFamily="50" charset="0"/>
                <a:ea typeface="+mn-ea"/>
                <a:cs typeface="+mn-cs"/>
              </a:defRPr>
            </a:lvl1pPr>
          </a:lstStyle>
          <a:p>
            <a:pPr marL="0" lvl="0" defTabSz="457028"/>
            <a:r>
              <a:rPr lang="en-US" dirty="0"/>
              <a:t>Click to edit Master title style</a:t>
            </a: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2E72E1A7-5309-4844-909D-FBC41CDD7C76}"/>
              </a:ext>
            </a:extLst>
          </p:cNvPr>
          <p:cNvGrpSpPr/>
          <p:nvPr userDrawn="1"/>
        </p:nvGrpSpPr>
        <p:grpSpPr>
          <a:xfrm>
            <a:off x="0" y="5715712"/>
            <a:ext cx="6858000" cy="287258"/>
            <a:chOff x="30365" y="5715712"/>
            <a:chExt cx="6858000" cy="287258"/>
          </a:xfrm>
        </p:grpSpPr>
        <p:sp>
          <p:nvSpPr>
            <p:cNvPr id="11" name="Rectangle 164">
              <a:extLst>
                <a:ext uri="{FF2B5EF4-FFF2-40B4-BE49-F238E27FC236}">
                  <a16:creationId xmlns:a16="http://schemas.microsoft.com/office/drawing/2014/main" id="{7752E29E-CEB3-49E6-8E41-2B312F4054D4}"/>
                </a:ext>
              </a:extLst>
            </p:cNvPr>
            <p:cNvSpPr/>
            <p:nvPr userDrawn="1"/>
          </p:nvSpPr>
          <p:spPr>
            <a:xfrm flipH="1">
              <a:off x="30365" y="5716345"/>
              <a:ext cx="6858000" cy="286625"/>
            </a:xfrm>
            <a:custGeom>
              <a:avLst/>
              <a:gdLst>
                <a:gd name="connsiteX0" fmla="*/ 0 w 6858000"/>
                <a:gd name="connsiteY0" fmla="*/ 0 h 286625"/>
                <a:gd name="connsiteX1" fmla="*/ 6858000 w 6858000"/>
                <a:gd name="connsiteY1" fmla="*/ 0 h 286625"/>
                <a:gd name="connsiteX2" fmla="*/ 6858000 w 6858000"/>
                <a:gd name="connsiteY2" fmla="*/ 286625 h 286625"/>
                <a:gd name="connsiteX3" fmla="*/ 0 w 6858000"/>
                <a:gd name="connsiteY3" fmla="*/ 286625 h 286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858000" h="286625">
                  <a:moveTo>
                    <a:pt x="0" y="0"/>
                  </a:moveTo>
                  <a:lnTo>
                    <a:pt x="6858000" y="0"/>
                  </a:lnTo>
                  <a:lnTo>
                    <a:pt x="6858000" y="286625"/>
                  </a:lnTo>
                  <a:lnTo>
                    <a:pt x="0" y="286625"/>
                  </a:lnTo>
                  <a:close/>
                </a:path>
              </a:pathLst>
            </a:custGeom>
            <a:solidFill>
              <a:srgbClr val="CCCCFF">
                <a:alpha val="30000"/>
              </a:srgbClr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45712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799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elvetica" panose="020B0604020202020204" pitchFamily="34" charset="0"/>
                <a:cs typeface="Helvetica" panose="020B0604020202020204" pitchFamily="34" charset="0"/>
              </a:endParaRPr>
            </a:p>
          </p:txBody>
        </p:sp>
        <p:sp>
          <p:nvSpPr>
            <p:cNvPr id="12" name="Freeform 165">
              <a:extLst>
                <a:ext uri="{FF2B5EF4-FFF2-40B4-BE49-F238E27FC236}">
                  <a16:creationId xmlns:a16="http://schemas.microsoft.com/office/drawing/2014/main" id="{86568A24-CDDA-442C-A8CC-95B592D3E4EF}"/>
                </a:ext>
              </a:extLst>
            </p:cNvPr>
            <p:cNvSpPr/>
            <p:nvPr userDrawn="1"/>
          </p:nvSpPr>
          <p:spPr>
            <a:xfrm flipH="1">
              <a:off x="30365" y="5715712"/>
              <a:ext cx="6857705" cy="287258"/>
            </a:xfrm>
            <a:custGeom>
              <a:avLst/>
              <a:gdLst>
                <a:gd name="connsiteX0" fmla="*/ 4848462 w 6857705"/>
                <a:gd name="connsiteY0" fmla="*/ 279626 h 287258"/>
                <a:gd name="connsiteX1" fmla="*/ 4848550 w 6857705"/>
                <a:gd name="connsiteY1" fmla="*/ 279718 h 287258"/>
                <a:gd name="connsiteX2" fmla="*/ 4848402 w 6857705"/>
                <a:gd name="connsiteY2" fmla="*/ 279723 h 287258"/>
                <a:gd name="connsiteX3" fmla="*/ 3142856 w 6857705"/>
                <a:gd name="connsiteY3" fmla="*/ 279626 h 287258"/>
                <a:gd name="connsiteX4" fmla="*/ 3142943 w 6857705"/>
                <a:gd name="connsiteY4" fmla="*/ 279718 h 287258"/>
                <a:gd name="connsiteX5" fmla="*/ 3142796 w 6857705"/>
                <a:gd name="connsiteY5" fmla="*/ 279723 h 287258"/>
                <a:gd name="connsiteX6" fmla="*/ 1433689 w 6857705"/>
                <a:gd name="connsiteY6" fmla="*/ 279626 h 287258"/>
                <a:gd name="connsiteX7" fmla="*/ 1433778 w 6857705"/>
                <a:gd name="connsiteY7" fmla="*/ 279718 h 287258"/>
                <a:gd name="connsiteX8" fmla="*/ 1433631 w 6857705"/>
                <a:gd name="connsiteY8" fmla="*/ 279723 h 287258"/>
                <a:gd name="connsiteX9" fmla="*/ 6372789 w 6857705"/>
                <a:gd name="connsiteY9" fmla="*/ 279622 h 287258"/>
                <a:gd name="connsiteX10" fmla="*/ 6372875 w 6857705"/>
                <a:gd name="connsiteY10" fmla="*/ 279718 h 287258"/>
                <a:gd name="connsiteX11" fmla="*/ 6372730 w 6857705"/>
                <a:gd name="connsiteY11" fmla="*/ 279723 h 287258"/>
                <a:gd name="connsiteX12" fmla="*/ 4667181 w 6857705"/>
                <a:gd name="connsiteY12" fmla="*/ 279622 h 287258"/>
                <a:gd name="connsiteX13" fmla="*/ 4667269 w 6857705"/>
                <a:gd name="connsiteY13" fmla="*/ 279718 h 287258"/>
                <a:gd name="connsiteX14" fmla="*/ 4667121 w 6857705"/>
                <a:gd name="connsiteY14" fmla="*/ 279723 h 287258"/>
                <a:gd name="connsiteX15" fmla="*/ 2958014 w 6857705"/>
                <a:gd name="connsiteY15" fmla="*/ 279622 h 287258"/>
                <a:gd name="connsiteX16" fmla="*/ 2958101 w 6857705"/>
                <a:gd name="connsiteY16" fmla="*/ 279718 h 287258"/>
                <a:gd name="connsiteX17" fmla="*/ 2957956 w 6857705"/>
                <a:gd name="connsiteY17" fmla="*/ 279723 h 287258"/>
                <a:gd name="connsiteX18" fmla="*/ 1252407 w 6857705"/>
                <a:gd name="connsiteY18" fmla="*/ 279622 h 287258"/>
                <a:gd name="connsiteX19" fmla="*/ 1252495 w 6857705"/>
                <a:gd name="connsiteY19" fmla="*/ 279718 h 287258"/>
                <a:gd name="connsiteX20" fmla="*/ 1252348 w 6857705"/>
                <a:gd name="connsiteY20" fmla="*/ 279723 h 287258"/>
                <a:gd name="connsiteX21" fmla="*/ 6189637 w 6857705"/>
                <a:gd name="connsiteY21" fmla="*/ 279483 h 287258"/>
                <a:gd name="connsiteX22" fmla="*/ 6189643 w 6857705"/>
                <a:gd name="connsiteY22" fmla="*/ 279483 h 287258"/>
                <a:gd name="connsiteX23" fmla="*/ 6189425 w 6857705"/>
                <a:gd name="connsiteY23" fmla="*/ 279703 h 287258"/>
                <a:gd name="connsiteX24" fmla="*/ 6189417 w 6857705"/>
                <a:gd name="connsiteY24" fmla="*/ 279605 h 287258"/>
                <a:gd name="connsiteX25" fmla="*/ 4484028 w 6857705"/>
                <a:gd name="connsiteY25" fmla="*/ 279483 h 287258"/>
                <a:gd name="connsiteX26" fmla="*/ 4484035 w 6857705"/>
                <a:gd name="connsiteY26" fmla="*/ 279483 h 287258"/>
                <a:gd name="connsiteX27" fmla="*/ 4483816 w 6857705"/>
                <a:gd name="connsiteY27" fmla="*/ 279703 h 287258"/>
                <a:gd name="connsiteX28" fmla="*/ 4483809 w 6857705"/>
                <a:gd name="connsiteY28" fmla="*/ 279605 h 287258"/>
                <a:gd name="connsiteX29" fmla="*/ 2774863 w 6857705"/>
                <a:gd name="connsiteY29" fmla="*/ 279483 h 287258"/>
                <a:gd name="connsiteX30" fmla="*/ 2774871 w 6857705"/>
                <a:gd name="connsiteY30" fmla="*/ 279483 h 287258"/>
                <a:gd name="connsiteX31" fmla="*/ 2774651 w 6857705"/>
                <a:gd name="connsiteY31" fmla="*/ 279703 h 287258"/>
                <a:gd name="connsiteX32" fmla="*/ 2774643 w 6857705"/>
                <a:gd name="connsiteY32" fmla="*/ 279605 h 287258"/>
                <a:gd name="connsiteX33" fmla="*/ 1069255 w 6857705"/>
                <a:gd name="connsiteY33" fmla="*/ 279483 h 287258"/>
                <a:gd name="connsiteX34" fmla="*/ 1069261 w 6857705"/>
                <a:gd name="connsiteY34" fmla="*/ 279483 h 287258"/>
                <a:gd name="connsiteX35" fmla="*/ 1069043 w 6857705"/>
                <a:gd name="connsiteY35" fmla="*/ 279703 h 287258"/>
                <a:gd name="connsiteX36" fmla="*/ 1069035 w 6857705"/>
                <a:gd name="connsiteY36" fmla="*/ 279605 h 287258"/>
                <a:gd name="connsiteX37" fmla="*/ 6189076 w 6857705"/>
                <a:gd name="connsiteY37" fmla="*/ 279475 h 287258"/>
                <a:gd name="connsiteX38" fmla="*/ 6189409 w 6857705"/>
                <a:gd name="connsiteY38" fmla="*/ 279480 h 287258"/>
                <a:gd name="connsiteX39" fmla="*/ 6189417 w 6857705"/>
                <a:gd name="connsiteY39" fmla="*/ 279605 h 287258"/>
                <a:gd name="connsiteX40" fmla="*/ 6189322 w 6857705"/>
                <a:gd name="connsiteY40" fmla="*/ 279656 h 287258"/>
                <a:gd name="connsiteX41" fmla="*/ 4483468 w 6857705"/>
                <a:gd name="connsiteY41" fmla="*/ 279475 h 287258"/>
                <a:gd name="connsiteX42" fmla="*/ 4483800 w 6857705"/>
                <a:gd name="connsiteY42" fmla="*/ 279480 h 287258"/>
                <a:gd name="connsiteX43" fmla="*/ 4483809 w 6857705"/>
                <a:gd name="connsiteY43" fmla="*/ 279605 h 287258"/>
                <a:gd name="connsiteX44" fmla="*/ 4483714 w 6857705"/>
                <a:gd name="connsiteY44" fmla="*/ 279656 h 287258"/>
                <a:gd name="connsiteX45" fmla="*/ 2774303 w 6857705"/>
                <a:gd name="connsiteY45" fmla="*/ 279475 h 287258"/>
                <a:gd name="connsiteX46" fmla="*/ 2774635 w 6857705"/>
                <a:gd name="connsiteY46" fmla="*/ 279480 h 287258"/>
                <a:gd name="connsiteX47" fmla="*/ 2774643 w 6857705"/>
                <a:gd name="connsiteY47" fmla="*/ 279605 h 287258"/>
                <a:gd name="connsiteX48" fmla="*/ 2774550 w 6857705"/>
                <a:gd name="connsiteY48" fmla="*/ 279656 h 287258"/>
                <a:gd name="connsiteX49" fmla="*/ 1068694 w 6857705"/>
                <a:gd name="connsiteY49" fmla="*/ 279475 h 287258"/>
                <a:gd name="connsiteX50" fmla="*/ 1069027 w 6857705"/>
                <a:gd name="connsiteY50" fmla="*/ 279480 h 287258"/>
                <a:gd name="connsiteX51" fmla="*/ 1069035 w 6857705"/>
                <a:gd name="connsiteY51" fmla="*/ 279605 h 287258"/>
                <a:gd name="connsiteX52" fmla="*/ 1068942 w 6857705"/>
                <a:gd name="connsiteY52" fmla="*/ 279656 h 287258"/>
                <a:gd name="connsiteX53" fmla="*/ 5415855 w 6857705"/>
                <a:gd name="connsiteY53" fmla="*/ 279474 h 287258"/>
                <a:gd name="connsiteX54" fmla="*/ 5416083 w 6857705"/>
                <a:gd name="connsiteY54" fmla="*/ 279491 h 287258"/>
                <a:gd name="connsiteX55" fmla="*/ 5413160 w 6857705"/>
                <a:gd name="connsiteY55" fmla="*/ 282421 h 287258"/>
                <a:gd name="connsiteX56" fmla="*/ 5415855 w 6857705"/>
                <a:gd name="connsiteY56" fmla="*/ 279474 h 287258"/>
                <a:gd name="connsiteX57" fmla="*/ 3710248 w 6857705"/>
                <a:gd name="connsiteY57" fmla="*/ 279474 h 287258"/>
                <a:gd name="connsiteX58" fmla="*/ 3710474 w 6857705"/>
                <a:gd name="connsiteY58" fmla="*/ 279491 h 287258"/>
                <a:gd name="connsiteX59" fmla="*/ 3707553 w 6857705"/>
                <a:gd name="connsiteY59" fmla="*/ 282421 h 287258"/>
                <a:gd name="connsiteX60" fmla="*/ 3710248 w 6857705"/>
                <a:gd name="connsiteY60" fmla="*/ 279474 h 287258"/>
                <a:gd name="connsiteX61" fmla="*/ 2001083 w 6857705"/>
                <a:gd name="connsiteY61" fmla="*/ 279474 h 287258"/>
                <a:gd name="connsiteX62" fmla="*/ 2001309 w 6857705"/>
                <a:gd name="connsiteY62" fmla="*/ 279491 h 287258"/>
                <a:gd name="connsiteX63" fmla="*/ 1998388 w 6857705"/>
                <a:gd name="connsiteY63" fmla="*/ 282421 h 287258"/>
                <a:gd name="connsiteX64" fmla="*/ 2001083 w 6857705"/>
                <a:gd name="connsiteY64" fmla="*/ 279474 h 287258"/>
                <a:gd name="connsiteX65" fmla="*/ 295475 w 6857705"/>
                <a:gd name="connsiteY65" fmla="*/ 279474 h 287258"/>
                <a:gd name="connsiteX66" fmla="*/ 295701 w 6857705"/>
                <a:gd name="connsiteY66" fmla="*/ 279491 h 287258"/>
                <a:gd name="connsiteX67" fmla="*/ 292780 w 6857705"/>
                <a:gd name="connsiteY67" fmla="*/ 282421 h 287258"/>
                <a:gd name="connsiteX68" fmla="*/ 295475 w 6857705"/>
                <a:gd name="connsiteY68" fmla="*/ 279474 h 287258"/>
                <a:gd name="connsiteX69" fmla="*/ 6188918 w 6857705"/>
                <a:gd name="connsiteY69" fmla="*/ 279472 h 287258"/>
                <a:gd name="connsiteX70" fmla="*/ 6189073 w 6857705"/>
                <a:gd name="connsiteY70" fmla="*/ 279472 h 287258"/>
                <a:gd name="connsiteX71" fmla="*/ 6189076 w 6857705"/>
                <a:gd name="connsiteY71" fmla="*/ 279475 h 287258"/>
                <a:gd name="connsiteX72" fmla="*/ 4483309 w 6857705"/>
                <a:gd name="connsiteY72" fmla="*/ 279472 h 287258"/>
                <a:gd name="connsiteX73" fmla="*/ 4483465 w 6857705"/>
                <a:gd name="connsiteY73" fmla="*/ 279472 h 287258"/>
                <a:gd name="connsiteX74" fmla="*/ 4483468 w 6857705"/>
                <a:gd name="connsiteY74" fmla="*/ 279475 h 287258"/>
                <a:gd name="connsiteX75" fmla="*/ 2774144 w 6857705"/>
                <a:gd name="connsiteY75" fmla="*/ 279472 h 287258"/>
                <a:gd name="connsiteX76" fmla="*/ 2774300 w 6857705"/>
                <a:gd name="connsiteY76" fmla="*/ 279472 h 287258"/>
                <a:gd name="connsiteX77" fmla="*/ 2774303 w 6857705"/>
                <a:gd name="connsiteY77" fmla="*/ 279475 h 287258"/>
                <a:gd name="connsiteX78" fmla="*/ 1068536 w 6857705"/>
                <a:gd name="connsiteY78" fmla="*/ 279472 h 287258"/>
                <a:gd name="connsiteX79" fmla="*/ 1068691 w 6857705"/>
                <a:gd name="connsiteY79" fmla="*/ 279472 h 287258"/>
                <a:gd name="connsiteX80" fmla="*/ 1068694 w 6857705"/>
                <a:gd name="connsiteY80" fmla="*/ 279475 h 287258"/>
                <a:gd name="connsiteX81" fmla="*/ 3135916 w 6857705"/>
                <a:gd name="connsiteY81" fmla="*/ 277890 h 287258"/>
                <a:gd name="connsiteX82" fmla="*/ 3133878 w 6857705"/>
                <a:gd name="connsiteY82" fmla="*/ 277999 h 287258"/>
                <a:gd name="connsiteX83" fmla="*/ 3138803 w 6857705"/>
                <a:gd name="connsiteY83" fmla="*/ 279316 h 287258"/>
                <a:gd name="connsiteX84" fmla="*/ 1429960 w 6857705"/>
                <a:gd name="connsiteY84" fmla="*/ 277717 h 287258"/>
                <a:gd name="connsiteX85" fmla="*/ 1427327 w 6857705"/>
                <a:gd name="connsiteY85" fmla="*/ 277859 h 287258"/>
                <a:gd name="connsiteX86" fmla="*/ 1425058 w 6857705"/>
                <a:gd name="connsiteY86" fmla="*/ 278356 h 287258"/>
                <a:gd name="connsiteX87" fmla="*/ 1426381 w 6857705"/>
                <a:gd name="connsiteY87" fmla="*/ 279732 h 287258"/>
                <a:gd name="connsiteX88" fmla="*/ 1428317 w 6857705"/>
                <a:gd name="connsiteY88" fmla="*/ 280973 h 287258"/>
                <a:gd name="connsiteX89" fmla="*/ 1431432 w 6857705"/>
                <a:gd name="connsiteY89" fmla="*/ 279796 h 287258"/>
                <a:gd name="connsiteX90" fmla="*/ 1433249 w 6857705"/>
                <a:gd name="connsiteY90" fmla="*/ 279737 h 287258"/>
                <a:gd name="connsiteX91" fmla="*/ 1433513 w 6857705"/>
                <a:gd name="connsiteY91" fmla="*/ 279472 h 287258"/>
                <a:gd name="connsiteX92" fmla="*/ 3347240 w 6857705"/>
                <a:gd name="connsiteY92" fmla="*/ 273073 h 287258"/>
                <a:gd name="connsiteX93" fmla="*/ 3349924 w 6857705"/>
                <a:gd name="connsiteY93" fmla="*/ 277017 h 287258"/>
                <a:gd name="connsiteX94" fmla="*/ 3349437 w 6857705"/>
                <a:gd name="connsiteY94" fmla="*/ 279718 h 287258"/>
                <a:gd name="connsiteX95" fmla="*/ 3347067 w 6857705"/>
                <a:gd name="connsiteY95" fmla="*/ 284272 h 287258"/>
                <a:gd name="connsiteX96" fmla="*/ 3348063 w 6857705"/>
                <a:gd name="connsiteY96" fmla="*/ 284141 h 287258"/>
                <a:gd name="connsiteX97" fmla="*/ 3352227 w 6857705"/>
                <a:gd name="connsiteY97" fmla="*/ 277017 h 287258"/>
                <a:gd name="connsiteX98" fmla="*/ 5807776 w 6857705"/>
                <a:gd name="connsiteY98" fmla="*/ 272348 h 287258"/>
                <a:gd name="connsiteX99" fmla="*/ 5797243 w 6857705"/>
                <a:gd name="connsiteY99" fmla="*/ 278736 h 287258"/>
                <a:gd name="connsiteX100" fmla="*/ 5807531 w 6857705"/>
                <a:gd name="connsiteY100" fmla="*/ 284632 h 287258"/>
                <a:gd name="connsiteX101" fmla="*/ 5814145 w 6857705"/>
                <a:gd name="connsiteY101" fmla="*/ 280456 h 287258"/>
                <a:gd name="connsiteX102" fmla="*/ 5807776 w 6857705"/>
                <a:gd name="connsiteY102" fmla="*/ 272348 h 287258"/>
                <a:gd name="connsiteX103" fmla="*/ 4102168 w 6857705"/>
                <a:gd name="connsiteY103" fmla="*/ 272348 h 287258"/>
                <a:gd name="connsiteX104" fmla="*/ 4091635 w 6857705"/>
                <a:gd name="connsiteY104" fmla="*/ 278736 h 287258"/>
                <a:gd name="connsiteX105" fmla="*/ 4101923 w 6857705"/>
                <a:gd name="connsiteY105" fmla="*/ 284632 h 287258"/>
                <a:gd name="connsiteX106" fmla="*/ 4108536 w 6857705"/>
                <a:gd name="connsiteY106" fmla="*/ 280456 h 287258"/>
                <a:gd name="connsiteX107" fmla="*/ 4102168 w 6857705"/>
                <a:gd name="connsiteY107" fmla="*/ 272348 h 287258"/>
                <a:gd name="connsiteX108" fmla="*/ 2393001 w 6857705"/>
                <a:gd name="connsiteY108" fmla="*/ 272348 h 287258"/>
                <a:gd name="connsiteX109" fmla="*/ 2382470 w 6857705"/>
                <a:gd name="connsiteY109" fmla="*/ 278736 h 287258"/>
                <a:gd name="connsiteX110" fmla="*/ 2392757 w 6857705"/>
                <a:gd name="connsiteY110" fmla="*/ 284632 h 287258"/>
                <a:gd name="connsiteX111" fmla="*/ 2399371 w 6857705"/>
                <a:gd name="connsiteY111" fmla="*/ 280456 h 287258"/>
                <a:gd name="connsiteX112" fmla="*/ 2393001 w 6857705"/>
                <a:gd name="connsiteY112" fmla="*/ 272348 h 287258"/>
                <a:gd name="connsiteX113" fmla="*/ 687394 w 6857705"/>
                <a:gd name="connsiteY113" fmla="*/ 272348 h 287258"/>
                <a:gd name="connsiteX114" fmla="*/ 676861 w 6857705"/>
                <a:gd name="connsiteY114" fmla="*/ 278736 h 287258"/>
                <a:gd name="connsiteX115" fmla="*/ 687149 w 6857705"/>
                <a:gd name="connsiteY115" fmla="*/ 284632 h 287258"/>
                <a:gd name="connsiteX116" fmla="*/ 693763 w 6857705"/>
                <a:gd name="connsiteY116" fmla="*/ 280456 h 287258"/>
                <a:gd name="connsiteX117" fmla="*/ 687394 w 6857705"/>
                <a:gd name="connsiteY117" fmla="*/ 272348 h 287258"/>
                <a:gd name="connsiteX118" fmla="*/ 3143178 w 6857705"/>
                <a:gd name="connsiteY118" fmla="*/ 271016 h 287258"/>
                <a:gd name="connsiteX119" fmla="*/ 3146372 w 6857705"/>
                <a:gd name="connsiteY119" fmla="*/ 277262 h 287258"/>
                <a:gd name="connsiteX120" fmla="*/ 3142943 w 6857705"/>
                <a:gd name="connsiteY120" fmla="*/ 279474 h 287258"/>
                <a:gd name="connsiteX121" fmla="*/ 3142856 w 6857705"/>
                <a:gd name="connsiteY121" fmla="*/ 279626 h 287258"/>
                <a:gd name="connsiteX122" fmla="*/ 3140941 w 6857705"/>
                <a:gd name="connsiteY122" fmla="*/ 277619 h 287258"/>
                <a:gd name="connsiteX123" fmla="*/ 3139741 w 6857705"/>
                <a:gd name="connsiteY123" fmla="*/ 277684 h 287258"/>
                <a:gd name="connsiteX124" fmla="*/ 3139143 w 6857705"/>
                <a:gd name="connsiteY124" fmla="*/ 279407 h 287258"/>
                <a:gd name="connsiteX125" fmla="*/ 3140597 w 6857705"/>
                <a:gd name="connsiteY125" fmla="*/ 279796 h 287258"/>
                <a:gd name="connsiteX126" fmla="*/ 3142796 w 6857705"/>
                <a:gd name="connsiteY126" fmla="*/ 279723 h 287258"/>
                <a:gd name="connsiteX127" fmla="*/ 3141136 w 6857705"/>
                <a:gd name="connsiteY127" fmla="*/ 282543 h 287258"/>
                <a:gd name="connsiteX128" fmla="*/ 3140983 w 6857705"/>
                <a:gd name="connsiteY128" fmla="*/ 285615 h 287258"/>
                <a:gd name="connsiteX129" fmla="*/ 3144302 w 6857705"/>
                <a:gd name="connsiteY129" fmla="*/ 284505 h 287258"/>
                <a:gd name="connsiteX130" fmla="*/ 3146224 w 6857705"/>
                <a:gd name="connsiteY130" fmla="*/ 283159 h 287258"/>
                <a:gd name="connsiteX131" fmla="*/ 3148428 w 6857705"/>
                <a:gd name="connsiteY131" fmla="*/ 276771 h 287258"/>
                <a:gd name="connsiteX132" fmla="*/ 4848644 w 6857705"/>
                <a:gd name="connsiteY132" fmla="*/ 269494 h 287258"/>
                <a:gd name="connsiteX133" fmla="*/ 4850246 w 6857705"/>
                <a:gd name="connsiteY133" fmla="*/ 273823 h 287258"/>
                <a:gd name="connsiteX134" fmla="*/ 4851532 w 6857705"/>
                <a:gd name="connsiteY134" fmla="*/ 276686 h 287258"/>
                <a:gd name="connsiteX135" fmla="*/ 4851980 w 6857705"/>
                <a:gd name="connsiteY135" fmla="*/ 277262 h 287258"/>
                <a:gd name="connsiteX136" fmla="*/ 4851875 w 6857705"/>
                <a:gd name="connsiteY136" fmla="*/ 277449 h 287258"/>
                <a:gd name="connsiteX137" fmla="*/ 4851930 w 6857705"/>
                <a:gd name="connsiteY137" fmla="*/ 277570 h 287258"/>
                <a:gd name="connsiteX138" fmla="*/ 4851757 w 6857705"/>
                <a:gd name="connsiteY138" fmla="*/ 277659 h 287258"/>
                <a:gd name="connsiteX139" fmla="*/ 4850633 w 6857705"/>
                <a:gd name="connsiteY139" fmla="*/ 279658 h 287258"/>
                <a:gd name="connsiteX140" fmla="*/ 4848550 w 6857705"/>
                <a:gd name="connsiteY140" fmla="*/ 279474 h 287258"/>
                <a:gd name="connsiteX141" fmla="*/ 4848462 w 6857705"/>
                <a:gd name="connsiteY141" fmla="*/ 279626 h 287258"/>
                <a:gd name="connsiteX142" fmla="*/ 4848307 w 6857705"/>
                <a:gd name="connsiteY142" fmla="*/ 279464 h 287258"/>
                <a:gd name="connsiteX143" fmla="*/ 4848287 w 6857705"/>
                <a:gd name="connsiteY143" fmla="*/ 279474 h 287258"/>
                <a:gd name="connsiteX144" fmla="*/ 4848024 w 6857705"/>
                <a:gd name="connsiteY144" fmla="*/ 279737 h 287258"/>
                <a:gd name="connsiteX145" fmla="*/ 4848287 w 6857705"/>
                <a:gd name="connsiteY145" fmla="*/ 279472 h 287258"/>
                <a:gd name="connsiteX146" fmla="*/ 4844733 w 6857705"/>
                <a:gd name="connsiteY146" fmla="*/ 277717 h 287258"/>
                <a:gd name="connsiteX147" fmla="*/ 4842100 w 6857705"/>
                <a:gd name="connsiteY147" fmla="*/ 277859 h 287258"/>
                <a:gd name="connsiteX148" fmla="*/ 4839832 w 6857705"/>
                <a:gd name="connsiteY148" fmla="*/ 278356 h 287258"/>
                <a:gd name="connsiteX149" fmla="*/ 4841156 w 6857705"/>
                <a:gd name="connsiteY149" fmla="*/ 279732 h 287258"/>
                <a:gd name="connsiteX150" fmla="*/ 4843090 w 6857705"/>
                <a:gd name="connsiteY150" fmla="*/ 280973 h 287258"/>
                <a:gd name="connsiteX151" fmla="*/ 4846206 w 6857705"/>
                <a:gd name="connsiteY151" fmla="*/ 279796 h 287258"/>
                <a:gd name="connsiteX152" fmla="*/ 4848024 w 6857705"/>
                <a:gd name="connsiteY152" fmla="*/ 279737 h 287258"/>
                <a:gd name="connsiteX153" fmla="*/ 4848402 w 6857705"/>
                <a:gd name="connsiteY153" fmla="*/ 279723 h 287258"/>
                <a:gd name="connsiteX154" fmla="*/ 4846744 w 6857705"/>
                <a:gd name="connsiteY154" fmla="*/ 282543 h 287258"/>
                <a:gd name="connsiteX155" fmla="*/ 4846605 w 6857705"/>
                <a:gd name="connsiteY155" fmla="*/ 285352 h 287258"/>
                <a:gd name="connsiteX156" fmla="*/ 4846702 w 6857705"/>
                <a:gd name="connsiteY156" fmla="*/ 285578 h 287258"/>
                <a:gd name="connsiteX157" fmla="*/ 4852471 w 6857705"/>
                <a:gd name="connsiteY157" fmla="*/ 283650 h 287258"/>
                <a:gd name="connsiteX158" fmla="*/ 4856390 w 6857705"/>
                <a:gd name="connsiteY158" fmla="*/ 278492 h 287258"/>
                <a:gd name="connsiteX159" fmla="*/ 1433870 w 6857705"/>
                <a:gd name="connsiteY159" fmla="*/ 269494 h 287258"/>
                <a:gd name="connsiteX160" fmla="*/ 1435472 w 6857705"/>
                <a:gd name="connsiteY160" fmla="*/ 273823 h 287258"/>
                <a:gd name="connsiteX161" fmla="*/ 1436760 w 6857705"/>
                <a:gd name="connsiteY161" fmla="*/ 276686 h 287258"/>
                <a:gd name="connsiteX162" fmla="*/ 1437207 w 6857705"/>
                <a:gd name="connsiteY162" fmla="*/ 277262 h 287258"/>
                <a:gd name="connsiteX163" fmla="*/ 1437101 w 6857705"/>
                <a:gd name="connsiteY163" fmla="*/ 277449 h 287258"/>
                <a:gd name="connsiteX164" fmla="*/ 1437156 w 6857705"/>
                <a:gd name="connsiteY164" fmla="*/ 277570 h 287258"/>
                <a:gd name="connsiteX165" fmla="*/ 1436983 w 6857705"/>
                <a:gd name="connsiteY165" fmla="*/ 277659 h 287258"/>
                <a:gd name="connsiteX166" fmla="*/ 1435859 w 6857705"/>
                <a:gd name="connsiteY166" fmla="*/ 279658 h 287258"/>
                <a:gd name="connsiteX167" fmla="*/ 1433778 w 6857705"/>
                <a:gd name="connsiteY167" fmla="*/ 279474 h 287258"/>
                <a:gd name="connsiteX168" fmla="*/ 1433689 w 6857705"/>
                <a:gd name="connsiteY168" fmla="*/ 279626 h 287258"/>
                <a:gd name="connsiteX169" fmla="*/ 1433533 w 6857705"/>
                <a:gd name="connsiteY169" fmla="*/ 279464 h 287258"/>
                <a:gd name="connsiteX170" fmla="*/ 1433513 w 6857705"/>
                <a:gd name="connsiteY170" fmla="*/ 279474 h 287258"/>
                <a:gd name="connsiteX171" fmla="*/ 1433251 w 6857705"/>
                <a:gd name="connsiteY171" fmla="*/ 279737 h 287258"/>
                <a:gd name="connsiteX172" fmla="*/ 1433631 w 6857705"/>
                <a:gd name="connsiteY172" fmla="*/ 279723 h 287258"/>
                <a:gd name="connsiteX173" fmla="*/ 1431971 w 6857705"/>
                <a:gd name="connsiteY173" fmla="*/ 282543 h 287258"/>
                <a:gd name="connsiteX174" fmla="*/ 1431831 w 6857705"/>
                <a:gd name="connsiteY174" fmla="*/ 285352 h 287258"/>
                <a:gd name="connsiteX175" fmla="*/ 1431927 w 6857705"/>
                <a:gd name="connsiteY175" fmla="*/ 285578 h 287258"/>
                <a:gd name="connsiteX176" fmla="*/ 1437697 w 6857705"/>
                <a:gd name="connsiteY176" fmla="*/ 283650 h 287258"/>
                <a:gd name="connsiteX177" fmla="*/ 1441617 w 6857705"/>
                <a:gd name="connsiteY177" fmla="*/ 278492 h 287258"/>
                <a:gd name="connsiteX178" fmla="*/ 5984630 w 6857705"/>
                <a:gd name="connsiteY178" fmla="*/ 268172 h 287258"/>
                <a:gd name="connsiteX179" fmla="*/ 5989774 w 6857705"/>
                <a:gd name="connsiteY179" fmla="*/ 277508 h 287258"/>
                <a:gd name="connsiteX180" fmla="*/ 5988396 w 6857705"/>
                <a:gd name="connsiteY180" fmla="*/ 279902 h 287258"/>
                <a:gd name="connsiteX181" fmla="*/ 5986099 w 6857705"/>
                <a:gd name="connsiteY181" fmla="*/ 279718 h 287258"/>
                <a:gd name="connsiteX182" fmla="*/ 5986345 w 6857705"/>
                <a:gd name="connsiteY182" fmla="*/ 279474 h 287258"/>
                <a:gd name="connsiteX183" fmla="*/ 5977282 w 6857705"/>
                <a:gd name="connsiteY183" fmla="*/ 277999 h 287258"/>
                <a:gd name="connsiteX184" fmla="*/ 5983405 w 6857705"/>
                <a:gd name="connsiteY184" fmla="*/ 282421 h 287258"/>
                <a:gd name="connsiteX185" fmla="*/ 5988304 w 6857705"/>
                <a:gd name="connsiteY185" fmla="*/ 286106 h 287258"/>
                <a:gd name="connsiteX186" fmla="*/ 5993938 w 6857705"/>
                <a:gd name="connsiteY186" fmla="*/ 274805 h 287258"/>
                <a:gd name="connsiteX187" fmla="*/ 5984630 w 6857705"/>
                <a:gd name="connsiteY187" fmla="*/ 268172 h 287258"/>
                <a:gd name="connsiteX188" fmla="*/ 4279021 w 6857705"/>
                <a:gd name="connsiteY188" fmla="*/ 268172 h 287258"/>
                <a:gd name="connsiteX189" fmla="*/ 4284167 w 6857705"/>
                <a:gd name="connsiteY189" fmla="*/ 277508 h 287258"/>
                <a:gd name="connsiteX190" fmla="*/ 4282787 w 6857705"/>
                <a:gd name="connsiteY190" fmla="*/ 279902 h 287258"/>
                <a:gd name="connsiteX191" fmla="*/ 4280491 w 6857705"/>
                <a:gd name="connsiteY191" fmla="*/ 279718 h 287258"/>
                <a:gd name="connsiteX192" fmla="*/ 4280736 w 6857705"/>
                <a:gd name="connsiteY192" fmla="*/ 279474 h 287258"/>
                <a:gd name="connsiteX193" fmla="*/ 4271673 w 6857705"/>
                <a:gd name="connsiteY193" fmla="*/ 277999 h 287258"/>
                <a:gd name="connsiteX194" fmla="*/ 4277796 w 6857705"/>
                <a:gd name="connsiteY194" fmla="*/ 282421 h 287258"/>
                <a:gd name="connsiteX195" fmla="*/ 4282695 w 6857705"/>
                <a:gd name="connsiteY195" fmla="*/ 286106 h 287258"/>
                <a:gd name="connsiteX196" fmla="*/ 4288332 w 6857705"/>
                <a:gd name="connsiteY196" fmla="*/ 274805 h 287258"/>
                <a:gd name="connsiteX197" fmla="*/ 4279021 w 6857705"/>
                <a:gd name="connsiteY197" fmla="*/ 268172 h 287258"/>
                <a:gd name="connsiteX198" fmla="*/ 2569856 w 6857705"/>
                <a:gd name="connsiteY198" fmla="*/ 268172 h 287258"/>
                <a:gd name="connsiteX199" fmla="*/ 2575000 w 6857705"/>
                <a:gd name="connsiteY199" fmla="*/ 277508 h 287258"/>
                <a:gd name="connsiteX200" fmla="*/ 2573622 w 6857705"/>
                <a:gd name="connsiteY200" fmla="*/ 279902 h 287258"/>
                <a:gd name="connsiteX201" fmla="*/ 2571326 w 6857705"/>
                <a:gd name="connsiteY201" fmla="*/ 279718 h 287258"/>
                <a:gd name="connsiteX202" fmla="*/ 2571571 w 6857705"/>
                <a:gd name="connsiteY202" fmla="*/ 279474 h 287258"/>
                <a:gd name="connsiteX203" fmla="*/ 2562508 w 6857705"/>
                <a:gd name="connsiteY203" fmla="*/ 277999 h 287258"/>
                <a:gd name="connsiteX204" fmla="*/ 2568631 w 6857705"/>
                <a:gd name="connsiteY204" fmla="*/ 282421 h 287258"/>
                <a:gd name="connsiteX205" fmla="*/ 2573530 w 6857705"/>
                <a:gd name="connsiteY205" fmla="*/ 286106 h 287258"/>
                <a:gd name="connsiteX206" fmla="*/ 2579164 w 6857705"/>
                <a:gd name="connsiteY206" fmla="*/ 274805 h 287258"/>
                <a:gd name="connsiteX207" fmla="*/ 2569856 w 6857705"/>
                <a:gd name="connsiteY207" fmla="*/ 268172 h 287258"/>
                <a:gd name="connsiteX208" fmla="*/ 864247 w 6857705"/>
                <a:gd name="connsiteY208" fmla="*/ 268172 h 287258"/>
                <a:gd name="connsiteX209" fmla="*/ 869394 w 6857705"/>
                <a:gd name="connsiteY209" fmla="*/ 277508 h 287258"/>
                <a:gd name="connsiteX210" fmla="*/ 868014 w 6857705"/>
                <a:gd name="connsiteY210" fmla="*/ 279902 h 287258"/>
                <a:gd name="connsiteX211" fmla="*/ 865718 w 6857705"/>
                <a:gd name="connsiteY211" fmla="*/ 279718 h 287258"/>
                <a:gd name="connsiteX212" fmla="*/ 865963 w 6857705"/>
                <a:gd name="connsiteY212" fmla="*/ 279474 h 287258"/>
                <a:gd name="connsiteX213" fmla="*/ 856900 w 6857705"/>
                <a:gd name="connsiteY213" fmla="*/ 277999 h 287258"/>
                <a:gd name="connsiteX214" fmla="*/ 863025 w 6857705"/>
                <a:gd name="connsiteY214" fmla="*/ 282421 h 287258"/>
                <a:gd name="connsiteX215" fmla="*/ 867922 w 6857705"/>
                <a:gd name="connsiteY215" fmla="*/ 286106 h 287258"/>
                <a:gd name="connsiteX216" fmla="*/ 873558 w 6857705"/>
                <a:gd name="connsiteY216" fmla="*/ 274805 h 287258"/>
                <a:gd name="connsiteX217" fmla="*/ 864247 w 6857705"/>
                <a:gd name="connsiteY217" fmla="*/ 268172 h 287258"/>
                <a:gd name="connsiteX218" fmla="*/ 5414632 w 6857705"/>
                <a:gd name="connsiteY218" fmla="*/ 267681 h 287258"/>
                <a:gd name="connsiteX219" fmla="*/ 5419530 w 6857705"/>
                <a:gd name="connsiteY219" fmla="*/ 277262 h 287258"/>
                <a:gd name="connsiteX220" fmla="*/ 5418152 w 6857705"/>
                <a:gd name="connsiteY220" fmla="*/ 279658 h 287258"/>
                <a:gd name="connsiteX221" fmla="*/ 5416083 w 6857705"/>
                <a:gd name="connsiteY221" fmla="*/ 279491 h 287258"/>
                <a:gd name="connsiteX222" fmla="*/ 5416102 w 6857705"/>
                <a:gd name="connsiteY222" fmla="*/ 279474 h 287258"/>
                <a:gd name="connsiteX223" fmla="*/ 5406791 w 6857705"/>
                <a:gd name="connsiteY223" fmla="*/ 277508 h 287258"/>
                <a:gd name="connsiteX224" fmla="*/ 5413160 w 6857705"/>
                <a:gd name="connsiteY224" fmla="*/ 282421 h 287258"/>
                <a:gd name="connsiteX225" fmla="*/ 5418060 w 6857705"/>
                <a:gd name="connsiteY225" fmla="*/ 286106 h 287258"/>
                <a:gd name="connsiteX226" fmla="*/ 5423695 w 6857705"/>
                <a:gd name="connsiteY226" fmla="*/ 274805 h 287258"/>
                <a:gd name="connsiteX227" fmla="*/ 5414632 w 6857705"/>
                <a:gd name="connsiteY227" fmla="*/ 267681 h 287258"/>
                <a:gd name="connsiteX228" fmla="*/ 3709024 w 6857705"/>
                <a:gd name="connsiteY228" fmla="*/ 267681 h 287258"/>
                <a:gd name="connsiteX229" fmla="*/ 3713922 w 6857705"/>
                <a:gd name="connsiteY229" fmla="*/ 277262 h 287258"/>
                <a:gd name="connsiteX230" fmla="*/ 3712544 w 6857705"/>
                <a:gd name="connsiteY230" fmla="*/ 279658 h 287258"/>
                <a:gd name="connsiteX231" fmla="*/ 3710474 w 6857705"/>
                <a:gd name="connsiteY231" fmla="*/ 279491 h 287258"/>
                <a:gd name="connsiteX232" fmla="*/ 3710493 w 6857705"/>
                <a:gd name="connsiteY232" fmla="*/ 279474 h 287258"/>
                <a:gd name="connsiteX233" fmla="*/ 3701185 w 6857705"/>
                <a:gd name="connsiteY233" fmla="*/ 277508 h 287258"/>
                <a:gd name="connsiteX234" fmla="*/ 3707553 w 6857705"/>
                <a:gd name="connsiteY234" fmla="*/ 282421 h 287258"/>
                <a:gd name="connsiteX235" fmla="*/ 3712452 w 6857705"/>
                <a:gd name="connsiteY235" fmla="*/ 286106 h 287258"/>
                <a:gd name="connsiteX236" fmla="*/ 3718085 w 6857705"/>
                <a:gd name="connsiteY236" fmla="*/ 274805 h 287258"/>
                <a:gd name="connsiteX237" fmla="*/ 3709024 w 6857705"/>
                <a:gd name="connsiteY237" fmla="*/ 267681 h 287258"/>
                <a:gd name="connsiteX238" fmla="*/ 1999858 w 6857705"/>
                <a:gd name="connsiteY238" fmla="*/ 267681 h 287258"/>
                <a:gd name="connsiteX239" fmla="*/ 2004757 w 6857705"/>
                <a:gd name="connsiteY239" fmla="*/ 277262 h 287258"/>
                <a:gd name="connsiteX240" fmla="*/ 2003379 w 6857705"/>
                <a:gd name="connsiteY240" fmla="*/ 279658 h 287258"/>
                <a:gd name="connsiteX241" fmla="*/ 2001309 w 6857705"/>
                <a:gd name="connsiteY241" fmla="*/ 279491 h 287258"/>
                <a:gd name="connsiteX242" fmla="*/ 2001328 w 6857705"/>
                <a:gd name="connsiteY242" fmla="*/ 279474 h 287258"/>
                <a:gd name="connsiteX243" fmla="*/ 1992018 w 6857705"/>
                <a:gd name="connsiteY243" fmla="*/ 277508 h 287258"/>
                <a:gd name="connsiteX244" fmla="*/ 1998388 w 6857705"/>
                <a:gd name="connsiteY244" fmla="*/ 282421 h 287258"/>
                <a:gd name="connsiteX245" fmla="*/ 2003285 w 6857705"/>
                <a:gd name="connsiteY245" fmla="*/ 286106 h 287258"/>
                <a:gd name="connsiteX246" fmla="*/ 2008920 w 6857705"/>
                <a:gd name="connsiteY246" fmla="*/ 274805 h 287258"/>
                <a:gd name="connsiteX247" fmla="*/ 1999858 w 6857705"/>
                <a:gd name="connsiteY247" fmla="*/ 267681 h 287258"/>
                <a:gd name="connsiteX248" fmla="*/ 294250 w 6857705"/>
                <a:gd name="connsiteY248" fmla="*/ 267681 h 287258"/>
                <a:gd name="connsiteX249" fmla="*/ 299148 w 6857705"/>
                <a:gd name="connsiteY249" fmla="*/ 277262 h 287258"/>
                <a:gd name="connsiteX250" fmla="*/ 297770 w 6857705"/>
                <a:gd name="connsiteY250" fmla="*/ 279658 h 287258"/>
                <a:gd name="connsiteX251" fmla="*/ 295701 w 6857705"/>
                <a:gd name="connsiteY251" fmla="*/ 279491 h 287258"/>
                <a:gd name="connsiteX252" fmla="*/ 295718 w 6857705"/>
                <a:gd name="connsiteY252" fmla="*/ 279474 h 287258"/>
                <a:gd name="connsiteX253" fmla="*/ 286411 w 6857705"/>
                <a:gd name="connsiteY253" fmla="*/ 277508 h 287258"/>
                <a:gd name="connsiteX254" fmla="*/ 292780 w 6857705"/>
                <a:gd name="connsiteY254" fmla="*/ 282421 h 287258"/>
                <a:gd name="connsiteX255" fmla="*/ 297679 w 6857705"/>
                <a:gd name="connsiteY255" fmla="*/ 286106 h 287258"/>
                <a:gd name="connsiteX256" fmla="*/ 303313 w 6857705"/>
                <a:gd name="connsiteY256" fmla="*/ 274805 h 287258"/>
                <a:gd name="connsiteX257" fmla="*/ 294250 w 6857705"/>
                <a:gd name="connsiteY257" fmla="*/ 267681 h 287258"/>
                <a:gd name="connsiteX258" fmla="*/ 5229939 w 6857705"/>
                <a:gd name="connsiteY258" fmla="*/ 267189 h 287258"/>
                <a:gd name="connsiteX259" fmla="*/ 5236309 w 6857705"/>
                <a:gd name="connsiteY259" fmla="*/ 277017 h 287258"/>
                <a:gd name="connsiteX260" fmla="*/ 5236798 w 6857705"/>
                <a:gd name="connsiteY260" fmla="*/ 279718 h 287258"/>
                <a:gd name="connsiteX261" fmla="*/ 5233124 w 6857705"/>
                <a:gd name="connsiteY261" fmla="*/ 285369 h 287258"/>
                <a:gd name="connsiteX262" fmla="*/ 5236798 w 6857705"/>
                <a:gd name="connsiteY262" fmla="*/ 284632 h 287258"/>
                <a:gd name="connsiteX263" fmla="*/ 5243167 w 6857705"/>
                <a:gd name="connsiteY263" fmla="*/ 278981 h 287258"/>
                <a:gd name="connsiteX264" fmla="*/ 5229939 w 6857705"/>
                <a:gd name="connsiteY264" fmla="*/ 267189 h 287258"/>
                <a:gd name="connsiteX265" fmla="*/ 3524330 w 6857705"/>
                <a:gd name="connsiteY265" fmla="*/ 267189 h 287258"/>
                <a:gd name="connsiteX266" fmla="*/ 3530700 w 6857705"/>
                <a:gd name="connsiteY266" fmla="*/ 277017 h 287258"/>
                <a:gd name="connsiteX267" fmla="*/ 3531189 w 6857705"/>
                <a:gd name="connsiteY267" fmla="*/ 279718 h 287258"/>
                <a:gd name="connsiteX268" fmla="*/ 3527515 w 6857705"/>
                <a:gd name="connsiteY268" fmla="*/ 285369 h 287258"/>
                <a:gd name="connsiteX269" fmla="*/ 3531189 w 6857705"/>
                <a:gd name="connsiteY269" fmla="*/ 284632 h 287258"/>
                <a:gd name="connsiteX270" fmla="*/ 3537558 w 6857705"/>
                <a:gd name="connsiteY270" fmla="*/ 278981 h 287258"/>
                <a:gd name="connsiteX271" fmla="*/ 3524330 w 6857705"/>
                <a:gd name="connsiteY271" fmla="*/ 267189 h 287258"/>
                <a:gd name="connsiteX272" fmla="*/ 1815165 w 6857705"/>
                <a:gd name="connsiteY272" fmla="*/ 267189 h 287258"/>
                <a:gd name="connsiteX273" fmla="*/ 1821534 w 6857705"/>
                <a:gd name="connsiteY273" fmla="*/ 277017 h 287258"/>
                <a:gd name="connsiteX274" fmla="*/ 1822024 w 6857705"/>
                <a:gd name="connsiteY274" fmla="*/ 279718 h 287258"/>
                <a:gd name="connsiteX275" fmla="*/ 1818350 w 6857705"/>
                <a:gd name="connsiteY275" fmla="*/ 285369 h 287258"/>
                <a:gd name="connsiteX276" fmla="*/ 1822024 w 6857705"/>
                <a:gd name="connsiteY276" fmla="*/ 284632 h 287258"/>
                <a:gd name="connsiteX277" fmla="*/ 1828393 w 6857705"/>
                <a:gd name="connsiteY277" fmla="*/ 278981 h 287258"/>
                <a:gd name="connsiteX278" fmla="*/ 1815165 w 6857705"/>
                <a:gd name="connsiteY278" fmla="*/ 267189 h 287258"/>
                <a:gd name="connsiteX279" fmla="*/ 109557 w 6857705"/>
                <a:gd name="connsiteY279" fmla="*/ 267189 h 287258"/>
                <a:gd name="connsiteX280" fmla="*/ 115925 w 6857705"/>
                <a:gd name="connsiteY280" fmla="*/ 277017 h 287258"/>
                <a:gd name="connsiteX281" fmla="*/ 116416 w 6857705"/>
                <a:gd name="connsiteY281" fmla="*/ 279718 h 287258"/>
                <a:gd name="connsiteX282" fmla="*/ 112742 w 6857705"/>
                <a:gd name="connsiteY282" fmla="*/ 285369 h 287258"/>
                <a:gd name="connsiteX283" fmla="*/ 116416 w 6857705"/>
                <a:gd name="connsiteY283" fmla="*/ 284632 h 287258"/>
                <a:gd name="connsiteX284" fmla="*/ 122784 w 6857705"/>
                <a:gd name="connsiteY284" fmla="*/ 278981 h 287258"/>
                <a:gd name="connsiteX285" fmla="*/ 109557 w 6857705"/>
                <a:gd name="connsiteY285" fmla="*/ 267189 h 287258"/>
                <a:gd name="connsiteX286" fmla="*/ 5048690 w 6857705"/>
                <a:gd name="connsiteY286" fmla="*/ 266967 h 287258"/>
                <a:gd name="connsiteX287" fmla="*/ 5055534 w 6857705"/>
                <a:gd name="connsiteY287" fmla="*/ 277017 h 287258"/>
                <a:gd name="connsiteX288" fmla="*/ 5055230 w 6857705"/>
                <a:gd name="connsiteY288" fmla="*/ 278691 h 287258"/>
                <a:gd name="connsiteX289" fmla="*/ 5055513 w 6857705"/>
                <a:gd name="connsiteY289" fmla="*/ 279474 h 287258"/>
                <a:gd name="connsiteX290" fmla="*/ 5054301 w 6857705"/>
                <a:gd name="connsiteY290" fmla="*/ 281146 h 287258"/>
                <a:gd name="connsiteX291" fmla="*/ 5052238 w 6857705"/>
                <a:gd name="connsiteY291" fmla="*/ 285110 h 287258"/>
                <a:gd name="connsiteX292" fmla="*/ 5052580 w 6857705"/>
                <a:gd name="connsiteY292" fmla="*/ 285233 h 287258"/>
                <a:gd name="connsiteX293" fmla="*/ 5058305 w 6857705"/>
                <a:gd name="connsiteY293" fmla="*/ 283592 h 287258"/>
                <a:gd name="connsiteX294" fmla="*/ 5059061 w 6857705"/>
                <a:gd name="connsiteY294" fmla="*/ 283207 h 287258"/>
                <a:gd name="connsiteX295" fmla="*/ 5061243 w 6857705"/>
                <a:gd name="connsiteY295" fmla="*/ 278830 h 287258"/>
                <a:gd name="connsiteX296" fmla="*/ 5061334 w 6857705"/>
                <a:gd name="connsiteY296" fmla="*/ 277725 h 287258"/>
                <a:gd name="connsiteX297" fmla="*/ 5048731 w 6857705"/>
                <a:gd name="connsiteY297" fmla="*/ 266992 h 287258"/>
                <a:gd name="connsiteX298" fmla="*/ 1633916 w 6857705"/>
                <a:gd name="connsiteY298" fmla="*/ 266967 h 287258"/>
                <a:gd name="connsiteX299" fmla="*/ 1640759 w 6857705"/>
                <a:gd name="connsiteY299" fmla="*/ 277017 h 287258"/>
                <a:gd name="connsiteX300" fmla="*/ 1640457 w 6857705"/>
                <a:gd name="connsiteY300" fmla="*/ 278691 h 287258"/>
                <a:gd name="connsiteX301" fmla="*/ 1640739 w 6857705"/>
                <a:gd name="connsiteY301" fmla="*/ 279474 h 287258"/>
                <a:gd name="connsiteX302" fmla="*/ 1639526 w 6857705"/>
                <a:gd name="connsiteY302" fmla="*/ 281146 h 287258"/>
                <a:gd name="connsiteX303" fmla="*/ 1637466 w 6857705"/>
                <a:gd name="connsiteY303" fmla="*/ 285110 h 287258"/>
                <a:gd name="connsiteX304" fmla="*/ 1637807 w 6857705"/>
                <a:gd name="connsiteY304" fmla="*/ 285233 h 287258"/>
                <a:gd name="connsiteX305" fmla="*/ 1643531 w 6857705"/>
                <a:gd name="connsiteY305" fmla="*/ 283592 h 287258"/>
                <a:gd name="connsiteX306" fmla="*/ 1644285 w 6857705"/>
                <a:gd name="connsiteY306" fmla="*/ 283207 h 287258"/>
                <a:gd name="connsiteX307" fmla="*/ 1646471 w 6857705"/>
                <a:gd name="connsiteY307" fmla="*/ 278830 h 287258"/>
                <a:gd name="connsiteX308" fmla="*/ 1646561 w 6857705"/>
                <a:gd name="connsiteY308" fmla="*/ 277725 h 287258"/>
                <a:gd name="connsiteX309" fmla="*/ 1633957 w 6857705"/>
                <a:gd name="connsiteY309" fmla="*/ 266992 h 287258"/>
                <a:gd name="connsiteX310" fmla="*/ 6754264 w 6857705"/>
                <a:gd name="connsiteY310" fmla="*/ 266944 h 287258"/>
                <a:gd name="connsiteX311" fmla="*/ 6760142 w 6857705"/>
                <a:gd name="connsiteY311" fmla="*/ 276771 h 287258"/>
                <a:gd name="connsiteX312" fmla="*/ 6761123 w 6857705"/>
                <a:gd name="connsiteY312" fmla="*/ 279474 h 287258"/>
                <a:gd name="connsiteX313" fmla="*/ 6757202 w 6857705"/>
                <a:gd name="connsiteY313" fmla="*/ 284878 h 287258"/>
                <a:gd name="connsiteX314" fmla="*/ 6762837 w 6857705"/>
                <a:gd name="connsiteY314" fmla="*/ 284141 h 287258"/>
                <a:gd name="connsiteX315" fmla="*/ 6767001 w 6857705"/>
                <a:gd name="connsiteY315" fmla="*/ 277017 h 287258"/>
                <a:gd name="connsiteX316" fmla="*/ 6754264 w 6857705"/>
                <a:gd name="connsiteY316" fmla="*/ 266944 h 287258"/>
                <a:gd name="connsiteX317" fmla="*/ 6371405 w 6857705"/>
                <a:gd name="connsiteY317" fmla="*/ 266944 h 287258"/>
                <a:gd name="connsiteX318" fmla="*/ 6376060 w 6857705"/>
                <a:gd name="connsiteY318" fmla="*/ 277017 h 287258"/>
                <a:gd name="connsiteX319" fmla="*/ 6372875 w 6857705"/>
                <a:gd name="connsiteY319" fmla="*/ 279474 h 287258"/>
                <a:gd name="connsiteX320" fmla="*/ 6372789 w 6857705"/>
                <a:gd name="connsiteY320" fmla="*/ 279622 h 287258"/>
                <a:gd name="connsiteX321" fmla="*/ 6370973 w 6857705"/>
                <a:gd name="connsiteY321" fmla="*/ 277608 h 287258"/>
                <a:gd name="connsiteX322" fmla="*/ 6363567 w 6857705"/>
                <a:gd name="connsiteY322" fmla="*/ 277262 h 287258"/>
                <a:gd name="connsiteX323" fmla="*/ 6370526 w 6857705"/>
                <a:gd name="connsiteY323" fmla="*/ 279784 h 287258"/>
                <a:gd name="connsiteX324" fmla="*/ 6372730 w 6857705"/>
                <a:gd name="connsiteY324" fmla="*/ 279723 h 287258"/>
                <a:gd name="connsiteX325" fmla="*/ 6371070 w 6857705"/>
                <a:gd name="connsiteY325" fmla="*/ 282543 h 287258"/>
                <a:gd name="connsiteX326" fmla="*/ 6370916 w 6857705"/>
                <a:gd name="connsiteY326" fmla="*/ 285615 h 287258"/>
                <a:gd name="connsiteX327" fmla="*/ 6376795 w 6857705"/>
                <a:gd name="connsiteY327" fmla="*/ 283650 h 287258"/>
                <a:gd name="connsiteX328" fmla="*/ 6380716 w 6857705"/>
                <a:gd name="connsiteY328" fmla="*/ 278492 h 287258"/>
                <a:gd name="connsiteX329" fmla="*/ 6371405 w 6857705"/>
                <a:gd name="connsiteY329" fmla="*/ 266944 h 287258"/>
                <a:gd name="connsiteX330" fmla="*/ 4665797 w 6857705"/>
                <a:gd name="connsiteY330" fmla="*/ 266944 h 287258"/>
                <a:gd name="connsiteX331" fmla="*/ 4670453 w 6857705"/>
                <a:gd name="connsiteY331" fmla="*/ 277017 h 287258"/>
                <a:gd name="connsiteX332" fmla="*/ 4667269 w 6857705"/>
                <a:gd name="connsiteY332" fmla="*/ 279474 h 287258"/>
                <a:gd name="connsiteX333" fmla="*/ 4667181 w 6857705"/>
                <a:gd name="connsiteY333" fmla="*/ 279622 h 287258"/>
                <a:gd name="connsiteX334" fmla="*/ 4665365 w 6857705"/>
                <a:gd name="connsiteY334" fmla="*/ 277608 h 287258"/>
                <a:gd name="connsiteX335" fmla="*/ 4657960 w 6857705"/>
                <a:gd name="connsiteY335" fmla="*/ 277262 h 287258"/>
                <a:gd name="connsiteX336" fmla="*/ 4664916 w 6857705"/>
                <a:gd name="connsiteY336" fmla="*/ 279784 h 287258"/>
                <a:gd name="connsiteX337" fmla="*/ 4667121 w 6857705"/>
                <a:gd name="connsiteY337" fmla="*/ 279723 h 287258"/>
                <a:gd name="connsiteX338" fmla="*/ 4665460 w 6857705"/>
                <a:gd name="connsiteY338" fmla="*/ 282543 h 287258"/>
                <a:gd name="connsiteX339" fmla="*/ 4665306 w 6857705"/>
                <a:gd name="connsiteY339" fmla="*/ 285615 h 287258"/>
                <a:gd name="connsiteX340" fmla="*/ 4671186 w 6857705"/>
                <a:gd name="connsiteY340" fmla="*/ 283650 h 287258"/>
                <a:gd name="connsiteX341" fmla="*/ 4675106 w 6857705"/>
                <a:gd name="connsiteY341" fmla="*/ 278492 h 287258"/>
                <a:gd name="connsiteX342" fmla="*/ 4665797 w 6857705"/>
                <a:gd name="connsiteY342" fmla="*/ 266944 h 287258"/>
                <a:gd name="connsiteX343" fmla="*/ 2956632 w 6857705"/>
                <a:gd name="connsiteY343" fmla="*/ 266944 h 287258"/>
                <a:gd name="connsiteX344" fmla="*/ 2961289 w 6857705"/>
                <a:gd name="connsiteY344" fmla="*/ 277017 h 287258"/>
                <a:gd name="connsiteX345" fmla="*/ 2958101 w 6857705"/>
                <a:gd name="connsiteY345" fmla="*/ 279474 h 287258"/>
                <a:gd name="connsiteX346" fmla="*/ 2958014 w 6857705"/>
                <a:gd name="connsiteY346" fmla="*/ 279622 h 287258"/>
                <a:gd name="connsiteX347" fmla="*/ 2956199 w 6857705"/>
                <a:gd name="connsiteY347" fmla="*/ 277608 h 287258"/>
                <a:gd name="connsiteX348" fmla="*/ 2948793 w 6857705"/>
                <a:gd name="connsiteY348" fmla="*/ 277262 h 287258"/>
                <a:gd name="connsiteX349" fmla="*/ 2955752 w 6857705"/>
                <a:gd name="connsiteY349" fmla="*/ 279784 h 287258"/>
                <a:gd name="connsiteX350" fmla="*/ 2957956 w 6857705"/>
                <a:gd name="connsiteY350" fmla="*/ 279723 h 287258"/>
                <a:gd name="connsiteX351" fmla="*/ 2956296 w 6857705"/>
                <a:gd name="connsiteY351" fmla="*/ 282543 h 287258"/>
                <a:gd name="connsiteX352" fmla="*/ 2956141 w 6857705"/>
                <a:gd name="connsiteY352" fmla="*/ 285615 h 287258"/>
                <a:gd name="connsiteX353" fmla="*/ 2962021 w 6857705"/>
                <a:gd name="connsiteY353" fmla="*/ 283650 h 287258"/>
                <a:gd name="connsiteX354" fmla="*/ 2965942 w 6857705"/>
                <a:gd name="connsiteY354" fmla="*/ 278492 h 287258"/>
                <a:gd name="connsiteX355" fmla="*/ 2956632 w 6857705"/>
                <a:gd name="connsiteY355" fmla="*/ 266944 h 287258"/>
                <a:gd name="connsiteX356" fmla="*/ 1251025 w 6857705"/>
                <a:gd name="connsiteY356" fmla="*/ 266944 h 287258"/>
                <a:gd name="connsiteX357" fmla="*/ 1255679 w 6857705"/>
                <a:gd name="connsiteY357" fmla="*/ 277017 h 287258"/>
                <a:gd name="connsiteX358" fmla="*/ 1252495 w 6857705"/>
                <a:gd name="connsiteY358" fmla="*/ 279474 h 287258"/>
                <a:gd name="connsiteX359" fmla="*/ 1252407 w 6857705"/>
                <a:gd name="connsiteY359" fmla="*/ 279622 h 287258"/>
                <a:gd name="connsiteX360" fmla="*/ 1250591 w 6857705"/>
                <a:gd name="connsiteY360" fmla="*/ 277608 h 287258"/>
                <a:gd name="connsiteX361" fmla="*/ 1243185 w 6857705"/>
                <a:gd name="connsiteY361" fmla="*/ 277262 h 287258"/>
                <a:gd name="connsiteX362" fmla="*/ 1250144 w 6857705"/>
                <a:gd name="connsiteY362" fmla="*/ 279784 h 287258"/>
                <a:gd name="connsiteX363" fmla="*/ 1252348 w 6857705"/>
                <a:gd name="connsiteY363" fmla="*/ 279723 h 287258"/>
                <a:gd name="connsiteX364" fmla="*/ 1250688 w 6857705"/>
                <a:gd name="connsiteY364" fmla="*/ 282543 h 287258"/>
                <a:gd name="connsiteX365" fmla="*/ 1250535 w 6857705"/>
                <a:gd name="connsiteY365" fmla="*/ 285615 h 287258"/>
                <a:gd name="connsiteX366" fmla="*/ 1256412 w 6857705"/>
                <a:gd name="connsiteY366" fmla="*/ 283650 h 287258"/>
                <a:gd name="connsiteX367" fmla="*/ 1260332 w 6857705"/>
                <a:gd name="connsiteY367" fmla="*/ 278492 h 287258"/>
                <a:gd name="connsiteX368" fmla="*/ 1251025 w 6857705"/>
                <a:gd name="connsiteY368" fmla="*/ 266944 h 287258"/>
                <a:gd name="connsiteX369" fmla="*/ 5615735 w 6857705"/>
                <a:gd name="connsiteY369" fmla="*/ 264978 h 287258"/>
                <a:gd name="connsiteX370" fmla="*/ 5627493 w 6857705"/>
                <a:gd name="connsiteY370" fmla="*/ 279965 h 287258"/>
                <a:gd name="connsiteX371" fmla="*/ 5619444 w 6857705"/>
                <a:gd name="connsiteY371" fmla="*/ 279965 h 287258"/>
                <a:gd name="connsiteX372" fmla="*/ 5619409 w 6857705"/>
                <a:gd name="connsiteY372" fmla="*/ 279472 h 287258"/>
                <a:gd name="connsiteX373" fmla="*/ 5619077 w 6857705"/>
                <a:gd name="connsiteY373" fmla="*/ 279656 h 287258"/>
                <a:gd name="connsiteX374" fmla="*/ 5615980 w 6857705"/>
                <a:gd name="connsiteY374" fmla="*/ 277385 h 287258"/>
                <a:gd name="connsiteX375" fmla="*/ 5612795 w 6857705"/>
                <a:gd name="connsiteY375" fmla="*/ 275789 h 287258"/>
                <a:gd name="connsiteX376" fmla="*/ 5612795 w 6857705"/>
                <a:gd name="connsiteY376" fmla="*/ 279718 h 287258"/>
                <a:gd name="connsiteX377" fmla="*/ 5616195 w 6857705"/>
                <a:gd name="connsiteY377" fmla="*/ 281254 h 287258"/>
                <a:gd name="connsiteX378" fmla="*/ 5619077 w 6857705"/>
                <a:gd name="connsiteY378" fmla="*/ 279656 h 287258"/>
                <a:gd name="connsiteX379" fmla="*/ 5619163 w 6857705"/>
                <a:gd name="connsiteY379" fmla="*/ 279718 h 287258"/>
                <a:gd name="connsiteX380" fmla="*/ 5619409 w 6857705"/>
                <a:gd name="connsiteY380" fmla="*/ 279472 h 287258"/>
                <a:gd name="connsiteX381" fmla="*/ 5619164 w 6857705"/>
                <a:gd name="connsiteY381" fmla="*/ 279965 h 287258"/>
                <a:gd name="connsiteX382" fmla="*/ 5619444 w 6857705"/>
                <a:gd name="connsiteY382" fmla="*/ 279965 h 287258"/>
                <a:gd name="connsiteX383" fmla="*/ 5619899 w 6857705"/>
                <a:gd name="connsiteY383" fmla="*/ 286597 h 287258"/>
                <a:gd name="connsiteX384" fmla="*/ 5631901 w 6857705"/>
                <a:gd name="connsiteY384" fmla="*/ 281684 h 287258"/>
                <a:gd name="connsiteX385" fmla="*/ 5629697 w 6857705"/>
                <a:gd name="connsiteY385" fmla="*/ 275051 h 287258"/>
                <a:gd name="connsiteX386" fmla="*/ 5615735 w 6857705"/>
                <a:gd name="connsiteY386" fmla="*/ 264978 h 287258"/>
                <a:gd name="connsiteX387" fmla="*/ 3910128 w 6857705"/>
                <a:gd name="connsiteY387" fmla="*/ 264978 h 287258"/>
                <a:gd name="connsiteX388" fmla="*/ 3921884 w 6857705"/>
                <a:gd name="connsiteY388" fmla="*/ 279965 h 287258"/>
                <a:gd name="connsiteX389" fmla="*/ 3913836 w 6857705"/>
                <a:gd name="connsiteY389" fmla="*/ 279965 h 287258"/>
                <a:gd name="connsiteX390" fmla="*/ 3913802 w 6857705"/>
                <a:gd name="connsiteY390" fmla="*/ 279472 h 287258"/>
                <a:gd name="connsiteX391" fmla="*/ 3913471 w 6857705"/>
                <a:gd name="connsiteY391" fmla="*/ 279656 h 287258"/>
                <a:gd name="connsiteX392" fmla="*/ 3910372 w 6857705"/>
                <a:gd name="connsiteY392" fmla="*/ 277385 h 287258"/>
                <a:gd name="connsiteX393" fmla="*/ 3907189 w 6857705"/>
                <a:gd name="connsiteY393" fmla="*/ 275789 h 287258"/>
                <a:gd name="connsiteX394" fmla="*/ 3907189 w 6857705"/>
                <a:gd name="connsiteY394" fmla="*/ 279718 h 287258"/>
                <a:gd name="connsiteX395" fmla="*/ 3910586 w 6857705"/>
                <a:gd name="connsiteY395" fmla="*/ 281254 h 287258"/>
                <a:gd name="connsiteX396" fmla="*/ 3913471 w 6857705"/>
                <a:gd name="connsiteY396" fmla="*/ 279656 h 287258"/>
                <a:gd name="connsiteX397" fmla="*/ 3913554 w 6857705"/>
                <a:gd name="connsiteY397" fmla="*/ 279718 h 287258"/>
                <a:gd name="connsiteX398" fmla="*/ 3913802 w 6857705"/>
                <a:gd name="connsiteY398" fmla="*/ 279472 h 287258"/>
                <a:gd name="connsiteX399" fmla="*/ 3913557 w 6857705"/>
                <a:gd name="connsiteY399" fmla="*/ 279965 h 287258"/>
                <a:gd name="connsiteX400" fmla="*/ 3913836 w 6857705"/>
                <a:gd name="connsiteY400" fmla="*/ 279965 h 287258"/>
                <a:gd name="connsiteX401" fmla="*/ 3914290 w 6857705"/>
                <a:gd name="connsiteY401" fmla="*/ 286597 h 287258"/>
                <a:gd name="connsiteX402" fmla="*/ 3926292 w 6857705"/>
                <a:gd name="connsiteY402" fmla="*/ 281684 h 287258"/>
                <a:gd name="connsiteX403" fmla="*/ 3924090 w 6857705"/>
                <a:gd name="connsiteY403" fmla="*/ 275051 h 287258"/>
                <a:gd name="connsiteX404" fmla="*/ 3910128 w 6857705"/>
                <a:gd name="connsiteY404" fmla="*/ 264978 h 287258"/>
                <a:gd name="connsiteX405" fmla="*/ 2200961 w 6857705"/>
                <a:gd name="connsiteY405" fmla="*/ 264978 h 287258"/>
                <a:gd name="connsiteX406" fmla="*/ 2212719 w 6857705"/>
                <a:gd name="connsiteY406" fmla="*/ 279965 h 287258"/>
                <a:gd name="connsiteX407" fmla="*/ 2204669 w 6857705"/>
                <a:gd name="connsiteY407" fmla="*/ 279965 h 287258"/>
                <a:gd name="connsiteX408" fmla="*/ 2204635 w 6857705"/>
                <a:gd name="connsiteY408" fmla="*/ 279472 h 287258"/>
                <a:gd name="connsiteX409" fmla="*/ 2204306 w 6857705"/>
                <a:gd name="connsiteY409" fmla="*/ 279656 h 287258"/>
                <a:gd name="connsiteX410" fmla="*/ 2201207 w 6857705"/>
                <a:gd name="connsiteY410" fmla="*/ 277385 h 287258"/>
                <a:gd name="connsiteX411" fmla="*/ 2198023 w 6857705"/>
                <a:gd name="connsiteY411" fmla="*/ 275789 h 287258"/>
                <a:gd name="connsiteX412" fmla="*/ 2198023 w 6857705"/>
                <a:gd name="connsiteY412" fmla="*/ 279718 h 287258"/>
                <a:gd name="connsiteX413" fmla="*/ 2201421 w 6857705"/>
                <a:gd name="connsiteY413" fmla="*/ 281254 h 287258"/>
                <a:gd name="connsiteX414" fmla="*/ 2204306 w 6857705"/>
                <a:gd name="connsiteY414" fmla="*/ 279656 h 287258"/>
                <a:gd name="connsiteX415" fmla="*/ 2204389 w 6857705"/>
                <a:gd name="connsiteY415" fmla="*/ 279718 h 287258"/>
                <a:gd name="connsiteX416" fmla="*/ 2204635 w 6857705"/>
                <a:gd name="connsiteY416" fmla="*/ 279472 h 287258"/>
                <a:gd name="connsiteX417" fmla="*/ 2204390 w 6857705"/>
                <a:gd name="connsiteY417" fmla="*/ 279965 h 287258"/>
                <a:gd name="connsiteX418" fmla="*/ 2204669 w 6857705"/>
                <a:gd name="connsiteY418" fmla="*/ 279965 h 287258"/>
                <a:gd name="connsiteX419" fmla="*/ 2205124 w 6857705"/>
                <a:gd name="connsiteY419" fmla="*/ 286597 h 287258"/>
                <a:gd name="connsiteX420" fmla="*/ 2217127 w 6857705"/>
                <a:gd name="connsiteY420" fmla="*/ 281684 h 287258"/>
                <a:gd name="connsiteX421" fmla="*/ 2214925 w 6857705"/>
                <a:gd name="connsiteY421" fmla="*/ 275051 h 287258"/>
                <a:gd name="connsiteX422" fmla="*/ 2200961 w 6857705"/>
                <a:gd name="connsiteY422" fmla="*/ 264978 h 287258"/>
                <a:gd name="connsiteX423" fmla="*/ 495353 w 6857705"/>
                <a:gd name="connsiteY423" fmla="*/ 264978 h 287258"/>
                <a:gd name="connsiteX424" fmla="*/ 507111 w 6857705"/>
                <a:gd name="connsiteY424" fmla="*/ 279965 h 287258"/>
                <a:gd name="connsiteX425" fmla="*/ 499062 w 6857705"/>
                <a:gd name="connsiteY425" fmla="*/ 279965 h 287258"/>
                <a:gd name="connsiteX426" fmla="*/ 499027 w 6857705"/>
                <a:gd name="connsiteY426" fmla="*/ 279472 h 287258"/>
                <a:gd name="connsiteX427" fmla="*/ 498697 w 6857705"/>
                <a:gd name="connsiteY427" fmla="*/ 279656 h 287258"/>
                <a:gd name="connsiteX428" fmla="*/ 495598 w 6857705"/>
                <a:gd name="connsiteY428" fmla="*/ 277385 h 287258"/>
                <a:gd name="connsiteX429" fmla="*/ 492415 w 6857705"/>
                <a:gd name="connsiteY429" fmla="*/ 275789 h 287258"/>
                <a:gd name="connsiteX430" fmla="*/ 492415 w 6857705"/>
                <a:gd name="connsiteY430" fmla="*/ 279718 h 287258"/>
                <a:gd name="connsiteX431" fmla="*/ 495811 w 6857705"/>
                <a:gd name="connsiteY431" fmla="*/ 281254 h 287258"/>
                <a:gd name="connsiteX432" fmla="*/ 498697 w 6857705"/>
                <a:gd name="connsiteY432" fmla="*/ 279656 h 287258"/>
                <a:gd name="connsiteX433" fmla="*/ 498782 w 6857705"/>
                <a:gd name="connsiteY433" fmla="*/ 279718 h 287258"/>
                <a:gd name="connsiteX434" fmla="*/ 499027 w 6857705"/>
                <a:gd name="connsiteY434" fmla="*/ 279472 h 287258"/>
                <a:gd name="connsiteX435" fmla="*/ 498784 w 6857705"/>
                <a:gd name="connsiteY435" fmla="*/ 279965 h 287258"/>
                <a:gd name="connsiteX436" fmla="*/ 499062 w 6857705"/>
                <a:gd name="connsiteY436" fmla="*/ 279965 h 287258"/>
                <a:gd name="connsiteX437" fmla="*/ 499517 w 6857705"/>
                <a:gd name="connsiteY437" fmla="*/ 286597 h 287258"/>
                <a:gd name="connsiteX438" fmla="*/ 511519 w 6857705"/>
                <a:gd name="connsiteY438" fmla="*/ 281684 h 287258"/>
                <a:gd name="connsiteX439" fmla="*/ 509315 w 6857705"/>
                <a:gd name="connsiteY439" fmla="*/ 275051 h 287258"/>
                <a:gd name="connsiteX440" fmla="*/ 495353 w 6857705"/>
                <a:gd name="connsiteY440" fmla="*/ 264978 h 287258"/>
                <a:gd name="connsiteX441" fmla="*/ 6187693 w 6857705"/>
                <a:gd name="connsiteY441" fmla="*/ 264732 h 287258"/>
                <a:gd name="connsiteX442" fmla="*/ 6192346 w 6857705"/>
                <a:gd name="connsiteY442" fmla="*/ 276280 h 287258"/>
                <a:gd name="connsiteX443" fmla="*/ 6190315 w 6857705"/>
                <a:gd name="connsiteY443" fmla="*/ 279492 h 287258"/>
                <a:gd name="connsiteX444" fmla="*/ 6189643 w 6857705"/>
                <a:gd name="connsiteY444" fmla="*/ 279483 h 287258"/>
                <a:gd name="connsiteX445" fmla="*/ 6189654 w 6857705"/>
                <a:gd name="connsiteY445" fmla="*/ 279472 h 287258"/>
                <a:gd name="connsiteX446" fmla="*/ 6189637 w 6857705"/>
                <a:gd name="connsiteY446" fmla="*/ 279483 h 287258"/>
                <a:gd name="connsiteX447" fmla="*/ 6189409 w 6857705"/>
                <a:gd name="connsiteY447" fmla="*/ 279480 h 287258"/>
                <a:gd name="connsiteX448" fmla="*/ 6189408 w 6857705"/>
                <a:gd name="connsiteY448" fmla="*/ 279472 h 287258"/>
                <a:gd name="connsiteX449" fmla="*/ 6189073 w 6857705"/>
                <a:gd name="connsiteY449" fmla="*/ 279472 h 287258"/>
                <a:gd name="connsiteX450" fmla="*/ 6186225 w 6857705"/>
                <a:gd name="connsiteY450" fmla="*/ 277385 h 287258"/>
                <a:gd name="connsiteX451" fmla="*/ 6183040 w 6857705"/>
                <a:gd name="connsiteY451" fmla="*/ 275789 h 287258"/>
                <a:gd name="connsiteX452" fmla="*/ 6183040 w 6857705"/>
                <a:gd name="connsiteY452" fmla="*/ 279718 h 287258"/>
                <a:gd name="connsiteX453" fmla="*/ 6186438 w 6857705"/>
                <a:gd name="connsiteY453" fmla="*/ 281254 h 287258"/>
                <a:gd name="connsiteX454" fmla="*/ 6189322 w 6857705"/>
                <a:gd name="connsiteY454" fmla="*/ 279656 h 287258"/>
                <a:gd name="connsiteX455" fmla="*/ 6189408 w 6857705"/>
                <a:gd name="connsiteY455" fmla="*/ 279718 h 287258"/>
                <a:gd name="connsiteX456" fmla="*/ 6189425 w 6857705"/>
                <a:gd name="connsiteY456" fmla="*/ 279703 h 287258"/>
                <a:gd name="connsiteX457" fmla="*/ 6189899 w 6857705"/>
                <a:gd name="connsiteY457" fmla="*/ 286351 h 287258"/>
                <a:gd name="connsiteX458" fmla="*/ 6199451 w 6857705"/>
                <a:gd name="connsiteY458" fmla="*/ 281684 h 287258"/>
                <a:gd name="connsiteX459" fmla="*/ 6198471 w 6857705"/>
                <a:gd name="connsiteY459" fmla="*/ 277017 h 287258"/>
                <a:gd name="connsiteX460" fmla="*/ 6187693 w 6857705"/>
                <a:gd name="connsiteY460" fmla="*/ 264732 h 287258"/>
                <a:gd name="connsiteX461" fmla="*/ 4482084 w 6857705"/>
                <a:gd name="connsiteY461" fmla="*/ 264732 h 287258"/>
                <a:gd name="connsiteX462" fmla="*/ 4486740 w 6857705"/>
                <a:gd name="connsiteY462" fmla="*/ 276280 h 287258"/>
                <a:gd name="connsiteX463" fmla="*/ 4484707 w 6857705"/>
                <a:gd name="connsiteY463" fmla="*/ 279492 h 287258"/>
                <a:gd name="connsiteX464" fmla="*/ 4484035 w 6857705"/>
                <a:gd name="connsiteY464" fmla="*/ 279483 h 287258"/>
                <a:gd name="connsiteX465" fmla="*/ 4484046 w 6857705"/>
                <a:gd name="connsiteY465" fmla="*/ 279472 h 287258"/>
                <a:gd name="connsiteX466" fmla="*/ 4484028 w 6857705"/>
                <a:gd name="connsiteY466" fmla="*/ 279483 h 287258"/>
                <a:gd name="connsiteX467" fmla="*/ 4483800 w 6857705"/>
                <a:gd name="connsiteY467" fmla="*/ 279480 h 287258"/>
                <a:gd name="connsiteX468" fmla="*/ 4483800 w 6857705"/>
                <a:gd name="connsiteY468" fmla="*/ 279472 h 287258"/>
                <a:gd name="connsiteX469" fmla="*/ 4483465 w 6857705"/>
                <a:gd name="connsiteY469" fmla="*/ 279472 h 287258"/>
                <a:gd name="connsiteX470" fmla="*/ 4480615 w 6857705"/>
                <a:gd name="connsiteY470" fmla="*/ 277385 h 287258"/>
                <a:gd name="connsiteX471" fmla="*/ 4477431 w 6857705"/>
                <a:gd name="connsiteY471" fmla="*/ 275789 h 287258"/>
                <a:gd name="connsiteX472" fmla="*/ 4477431 w 6857705"/>
                <a:gd name="connsiteY472" fmla="*/ 279718 h 287258"/>
                <a:gd name="connsiteX473" fmla="*/ 4480830 w 6857705"/>
                <a:gd name="connsiteY473" fmla="*/ 281254 h 287258"/>
                <a:gd name="connsiteX474" fmla="*/ 4483714 w 6857705"/>
                <a:gd name="connsiteY474" fmla="*/ 279656 h 287258"/>
                <a:gd name="connsiteX475" fmla="*/ 4483800 w 6857705"/>
                <a:gd name="connsiteY475" fmla="*/ 279718 h 287258"/>
                <a:gd name="connsiteX476" fmla="*/ 4483816 w 6857705"/>
                <a:gd name="connsiteY476" fmla="*/ 279703 h 287258"/>
                <a:gd name="connsiteX477" fmla="*/ 4484289 w 6857705"/>
                <a:gd name="connsiteY477" fmla="*/ 286351 h 287258"/>
                <a:gd name="connsiteX478" fmla="*/ 4493842 w 6857705"/>
                <a:gd name="connsiteY478" fmla="*/ 281684 h 287258"/>
                <a:gd name="connsiteX479" fmla="*/ 4492863 w 6857705"/>
                <a:gd name="connsiteY479" fmla="*/ 277017 h 287258"/>
                <a:gd name="connsiteX480" fmla="*/ 4482084 w 6857705"/>
                <a:gd name="connsiteY480" fmla="*/ 264732 h 287258"/>
                <a:gd name="connsiteX481" fmla="*/ 2772919 w 6857705"/>
                <a:gd name="connsiteY481" fmla="*/ 264732 h 287258"/>
                <a:gd name="connsiteX482" fmla="*/ 2777574 w 6857705"/>
                <a:gd name="connsiteY482" fmla="*/ 276280 h 287258"/>
                <a:gd name="connsiteX483" fmla="*/ 2775541 w 6857705"/>
                <a:gd name="connsiteY483" fmla="*/ 279492 h 287258"/>
                <a:gd name="connsiteX484" fmla="*/ 2774871 w 6857705"/>
                <a:gd name="connsiteY484" fmla="*/ 279483 h 287258"/>
                <a:gd name="connsiteX485" fmla="*/ 2774880 w 6857705"/>
                <a:gd name="connsiteY485" fmla="*/ 279472 h 287258"/>
                <a:gd name="connsiteX486" fmla="*/ 2774863 w 6857705"/>
                <a:gd name="connsiteY486" fmla="*/ 279483 h 287258"/>
                <a:gd name="connsiteX487" fmla="*/ 2774635 w 6857705"/>
                <a:gd name="connsiteY487" fmla="*/ 279480 h 287258"/>
                <a:gd name="connsiteX488" fmla="*/ 2774635 w 6857705"/>
                <a:gd name="connsiteY488" fmla="*/ 279472 h 287258"/>
                <a:gd name="connsiteX489" fmla="*/ 2774300 w 6857705"/>
                <a:gd name="connsiteY489" fmla="*/ 279472 h 287258"/>
                <a:gd name="connsiteX490" fmla="*/ 2771451 w 6857705"/>
                <a:gd name="connsiteY490" fmla="*/ 277385 h 287258"/>
                <a:gd name="connsiteX491" fmla="*/ 2768266 w 6857705"/>
                <a:gd name="connsiteY491" fmla="*/ 275789 h 287258"/>
                <a:gd name="connsiteX492" fmla="*/ 2768266 w 6857705"/>
                <a:gd name="connsiteY492" fmla="*/ 279718 h 287258"/>
                <a:gd name="connsiteX493" fmla="*/ 2771664 w 6857705"/>
                <a:gd name="connsiteY493" fmla="*/ 281254 h 287258"/>
                <a:gd name="connsiteX494" fmla="*/ 2774550 w 6857705"/>
                <a:gd name="connsiteY494" fmla="*/ 279656 h 287258"/>
                <a:gd name="connsiteX495" fmla="*/ 2774635 w 6857705"/>
                <a:gd name="connsiteY495" fmla="*/ 279718 h 287258"/>
                <a:gd name="connsiteX496" fmla="*/ 2774651 w 6857705"/>
                <a:gd name="connsiteY496" fmla="*/ 279703 h 287258"/>
                <a:gd name="connsiteX497" fmla="*/ 2775125 w 6857705"/>
                <a:gd name="connsiteY497" fmla="*/ 286351 h 287258"/>
                <a:gd name="connsiteX498" fmla="*/ 2784677 w 6857705"/>
                <a:gd name="connsiteY498" fmla="*/ 281684 h 287258"/>
                <a:gd name="connsiteX499" fmla="*/ 2783698 w 6857705"/>
                <a:gd name="connsiteY499" fmla="*/ 277017 h 287258"/>
                <a:gd name="connsiteX500" fmla="*/ 2772919 w 6857705"/>
                <a:gd name="connsiteY500" fmla="*/ 264732 h 287258"/>
                <a:gd name="connsiteX501" fmla="*/ 1067313 w 6857705"/>
                <a:gd name="connsiteY501" fmla="*/ 264732 h 287258"/>
                <a:gd name="connsiteX502" fmla="*/ 1071966 w 6857705"/>
                <a:gd name="connsiteY502" fmla="*/ 276280 h 287258"/>
                <a:gd name="connsiteX503" fmla="*/ 1069935 w 6857705"/>
                <a:gd name="connsiteY503" fmla="*/ 279492 h 287258"/>
                <a:gd name="connsiteX504" fmla="*/ 1069261 w 6857705"/>
                <a:gd name="connsiteY504" fmla="*/ 279483 h 287258"/>
                <a:gd name="connsiteX505" fmla="*/ 1069272 w 6857705"/>
                <a:gd name="connsiteY505" fmla="*/ 279472 h 287258"/>
                <a:gd name="connsiteX506" fmla="*/ 1069255 w 6857705"/>
                <a:gd name="connsiteY506" fmla="*/ 279483 h 287258"/>
                <a:gd name="connsiteX507" fmla="*/ 1069027 w 6857705"/>
                <a:gd name="connsiteY507" fmla="*/ 279480 h 287258"/>
                <a:gd name="connsiteX508" fmla="*/ 1069026 w 6857705"/>
                <a:gd name="connsiteY508" fmla="*/ 279472 h 287258"/>
                <a:gd name="connsiteX509" fmla="*/ 1068691 w 6857705"/>
                <a:gd name="connsiteY509" fmla="*/ 279472 h 287258"/>
                <a:gd name="connsiteX510" fmla="*/ 1065843 w 6857705"/>
                <a:gd name="connsiteY510" fmla="*/ 277385 h 287258"/>
                <a:gd name="connsiteX511" fmla="*/ 1062657 w 6857705"/>
                <a:gd name="connsiteY511" fmla="*/ 275789 h 287258"/>
                <a:gd name="connsiteX512" fmla="*/ 1062657 w 6857705"/>
                <a:gd name="connsiteY512" fmla="*/ 279718 h 287258"/>
                <a:gd name="connsiteX513" fmla="*/ 1066056 w 6857705"/>
                <a:gd name="connsiteY513" fmla="*/ 281254 h 287258"/>
                <a:gd name="connsiteX514" fmla="*/ 1068942 w 6857705"/>
                <a:gd name="connsiteY514" fmla="*/ 279656 h 287258"/>
                <a:gd name="connsiteX515" fmla="*/ 1069026 w 6857705"/>
                <a:gd name="connsiteY515" fmla="*/ 279718 h 287258"/>
                <a:gd name="connsiteX516" fmla="*/ 1069043 w 6857705"/>
                <a:gd name="connsiteY516" fmla="*/ 279703 h 287258"/>
                <a:gd name="connsiteX517" fmla="*/ 1069515 w 6857705"/>
                <a:gd name="connsiteY517" fmla="*/ 286351 h 287258"/>
                <a:gd name="connsiteX518" fmla="*/ 1079069 w 6857705"/>
                <a:gd name="connsiteY518" fmla="*/ 281684 h 287258"/>
                <a:gd name="connsiteX519" fmla="*/ 1078089 w 6857705"/>
                <a:gd name="connsiteY519" fmla="*/ 277017 h 287258"/>
                <a:gd name="connsiteX520" fmla="*/ 1067313 w 6857705"/>
                <a:gd name="connsiteY520" fmla="*/ 264732 h 287258"/>
                <a:gd name="connsiteX521" fmla="*/ 5604713 w 6857705"/>
                <a:gd name="connsiteY521" fmla="*/ 255152 h 287258"/>
                <a:gd name="connsiteX522" fmla="*/ 5609611 w 6857705"/>
                <a:gd name="connsiteY522" fmla="*/ 262275 h 287258"/>
                <a:gd name="connsiteX523" fmla="*/ 5611572 w 6857705"/>
                <a:gd name="connsiteY523" fmla="*/ 260065 h 287258"/>
                <a:gd name="connsiteX524" fmla="*/ 5604713 w 6857705"/>
                <a:gd name="connsiteY524" fmla="*/ 255152 h 287258"/>
                <a:gd name="connsiteX525" fmla="*/ 3899105 w 6857705"/>
                <a:gd name="connsiteY525" fmla="*/ 255152 h 287258"/>
                <a:gd name="connsiteX526" fmla="*/ 3904003 w 6857705"/>
                <a:gd name="connsiteY526" fmla="*/ 262275 h 287258"/>
                <a:gd name="connsiteX527" fmla="*/ 3905964 w 6857705"/>
                <a:gd name="connsiteY527" fmla="*/ 260065 h 287258"/>
                <a:gd name="connsiteX528" fmla="*/ 3899105 w 6857705"/>
                <a:gd name="connsiteY528" fmla="*/ 255152 h 287258"/>
                <a:gd name="connsiteX529" fmla="*/ 2189939 w 6857705"/>
                <a:gd name="connsiteY529" fmla="*/ 255152 h 287258"/>
                <a:gd name="connsiteX530" fmla="*/ 2194838 w 6857705"/>
                <a:gd name="connsiteY530" fmla="*/ 262275 h 287258"/>
                <a:gd name="connsiteX531" fmla="*/ 2196797 w 6857705"/>
                <a:gd name="connsiteY531" fmla="*/ 260065 h 287258"/>
                <a:gd name="connsiteX532" fmla="*/ 2189939 w 6857705"/>
                <a:gd name="connsiteY532" fmla="*/ 255152 h 287258"/>
                <a:gd name="connsiteX533" fmla="*/ 484331 w 6857705"/>
                <a:gd name="connsiteY533" fmla="*/ 255152 h 287258"/>
                <a:gd name="connsiteX534" fmla="*/ 489230 w 6857705"/>
                <a:gd name="connsiteY534" fmla="*/ 262275 h 287258"/>
                <a:gd name="connsiteX535" fmla="*/ 491190 w 6857705"/>
                <a:gd name="connsiteY535" fmla="*/ 260065 h 287258"/>
                <a:gd name="connsiteX536" fmla="*/ 484331 w 6857705"/>
                <a:gd name="connsiteY536" fmla="*/ 255152 h 287258"/>
                <a:gd name="connsiteX537" fmla="*/ 5395524 w 6857705"/>
                <a:gd name="connsiteY537" fmla="*/ 248273 h 287258"/>
                <a:gd name="connsiteX538" fmla="*/ 5398710 w 6857705"/>
                <a:gd name="connsiteY538" fmla="*/ 255398 h 287258"/>
                <a:gd name="connsiteX539" fmla="*/ 5395524 w 6857705"/>
                <a:gd name="connsiteY539" fmla="*/ 248273 h 287258"/>
                <a:gd name="connsiteX540" fmla="*/ 3689916 w 6857705"/>
                <a:gd name="connsiteY540" fmla="*/ 248273 h 287258"/>
                <a:gd name="connsiteX541" fmla="*/ 3693101 w 6857705"/>
                <a:gd name="connsiteY541" fmla="*/ 255398 h 287258"/>
                <a:gd name="connsiteX542" fmla="*/ 3689916 w 6857705"/>
                <a:gd name="connsiteY542" fmla="*/ 248273 h 287258"/>
                <a:gd name="connsiteX543" fmla="*/ 1980751 w 6857705"/>
                <a:gd name="connsiteY543" fmla="*/ 248273 h 287258"/>
                <a:gd name="connsiteX544" fmla="*/ 1983936 w 6857705"/>
                <a:gd name="connsiteY544" fmla="*/ 255398 h 287258"/>
                <a:gd name="connsiteX545" fmla="*/ 1980751 w 6857705"/>
                <a:gd name="connsiteY545" fmla="*/ 248273 h 287258"/>
                <a:gd name="connsiteX546" fmla="*/ 275142 w 6857705"/>
                <a:gd name="connsiteY546" fmla="*/ 248273 h 287258"/>
                <a:gd name="connsiteX547" fmla="*/ 278327 w 6857705"/>
                <a:gd name="connsiteY547" fmla="*/ 255398 h 287258"/>
                <a:gd name="connsiteX548" fmla="*/ 275142 w 6857705"/>
                <a:gd name="connsiteY548" fmla="*/ 248273 h 287258"/>
                <a:gd name="connsiteX549" fmla="*/ 6310230 w 6857705"/>
                <a:gd name="connsiteY549" fmla="*/ 227821 h 287258"/>
                <a:gd name="connsiteX550" fmla="*/ 6298167 w 6857705"/>
                <a:gd name="connsiteY550" fmla="*/ 233286 h 287258"/>
                <a:gd name="connsiteX551" fmla="*/ 6257993 w 6857705"/>
                <a:gd name="connsiteY551" fmla="*/ 277999 h 287258"/>
                <a:gd name="connsiteX552" fmla="*/ 6362099 w 6857705"/>
                <a:gd name="connsiteY552" fmla="*/ 278245 h 287258"/>
                <a:gd name="connsiteX553" fmla="*/ 6321192 w 6857705"/>
                <a:gd name="connsiteY553" fmla="*/ 235989 h 287258"/>
                <a:gd name="connsiteX554" fmla="*/ 6310230 w 6857705"/>
                <a:gd name="connsiteY554" fmla="*/ 227821 h 287258"/>
                <a:gd name="connsiteX555" fmla="*/ 4604622 w 6857705"/>
                <a:gd name="connsiteY555" fmla="*/ 227821 h 287258"/>
                <a:gd name="connsiteX556" fmla="*/ 4592559 w 6857705"/>
                <a:gd name="connsiteY556" fmla="*/ 233286 h 287258"/>
                <a:gd name="connsiteX557" fmla="*/ 4552387 w 6857705"/>
                <a:gd name="connsiteY557" fmla="*/ 277999 h 287258"/>
                <a:gd name="connsiteX558" fmla="*/ 4656490 w 6857705"/>
                <a:gd name="connsiteY558" fmla="*/ 278245 h 287258"/>
                <a:gd name="connsiteX559" fmla="*/ 4615584 w 6857705"/>
                <a:gd name="connsiteY559" fmla="*/ 235989 h 287258"/>
                <a:gd name="connsiteX560" fmla="*/ 4604622 w 6857705"/>
                <a:gd name="connsiteY560" fmla="*/ 227821 h 287258"/>
                <a:gd name="connsiteX561" fmla="*/ 2895456 w 6857705"/>
                <a:gd name="connsiteY561" fmla="*/ 227821 h 287258"/>
                <a:gd name="connsiteX562" fmla="*/ 2883392 w 6857705"/>
                <a:gd name="connsiteY562" fmla="*/ 233286 h 287258"/>
                <a:gd name="connsiteX563" fmla="*/ 2843221 w 6857705"/>
                <a:gd name="connsiteY563" fmla="*/ 277999 h 287258"/>
                <a:gd name="connsiteX564" fmla="*/ 2947325 w 6857705"/>
                <a:gd name="connsiteY564" fmla="*/ 278245 h 287258"/>
                <a:gd name="connsiteX565" fmla="*/ 2906417 w 6857705"/>
                <a:gd name="connsiteY565" fmla="*/ 235989 h 287258"/>
                <a:gd name="connsiteX566" fmla="*/ 2895456 w 6857705"/>
                <a:gd name="connsiteY566" fmla="*/ 227821 h 287258"/>
                <a:gd name="connsiteX567" fmla="*/ 1189848 w 6857705"/>
                <a:gd name="connsiteY567" fmla="*/ 227821 h 287258"/>
                <a:gd name="connsiteX568" fmla="*/ 1177785 w 6857705"/>
                <a:gd name="connsiteY568" fmla="*/ 233286 h 287258"/>
                <a:gd name="connsiteX569" fmla="*/ 1137613 w 6857705"/>
                <a:gd name="connsiteY569" fmla="*/ 277999 h 287258"/>
                <a:gd name="connsiteX570" fmla="*/ 1241715 w 6857705"/>
                <a:gd name="connsiteY570" fmla="*/ 278245 h 287258"/>
                <a:gd name="connsiteX571" fmla="*/ 1200810 w 6857705"/>
                <a:gd name="connsiteY571" fmla="*/ 235989 h 287258"/>
                <a:gd name="connsiteX572" fmla="*/ 1189848 w 6857705"/>
                <a:gd name="connsiteY572" fmla="*/ 227821 h 287258"/>
                <a:gd name="connsiteX573" fmla="*/ 5354373 w 6857705"/>
                <a:gd name="connsiteY573" fmla="*/ 227514 h 287258"/>
                <a:gd name="connsiteX574" fmla="*/ 5342860 w 6857705"/>
                <a:gd name="connsiteY574" fmla="*/ 232058 h 287258"/>
                <a:gd name="connsiteX575" fmla="*/ 5300729 w 6857705"/>
                <a:gd name="connsiteY575" fmla="*/ 277999 h 287258"/>
                <a:gd name="connsiteX576" fmla="*/ 5404832 w 6857705"/>
                <a:gd name="connsiteY576" fmla="*/ 277508 h 287258"/>
                <a:gd name="connsiteX577" fmla="*/ 5364417 w 6857705"/>
                <a:gd name="connsiteY577" fmla="*/ 234761 h 287258"/>
                <a:gd name="connsiteX578" fmla="*/ 5354373 w 6857705"/>
                <a:gd name="connsiteY578" fmla="*/ 227514 h 287258"/>
                <a:gd name="connsiteX579" fmla="*/ 3648766 w 6857705"/>
                <a:gd name="connsiteY579" fmla="*/ 227514 h 287258"/>
                <a:gd name="connsiteX580" fmla="*/ 3637251 w 6857705"/>
                <a:gd name="connsiteY580" fmla="*/ 232058 h 287258"/>
                <a:gd name="connsiteX581" fmla="*/ 3595120 w 6857705"/>
                <a:gd name="connsiteY581" fmla="*/ 277999 h 287258"/>
                <a:gd name="connsiteX582" fmla="*/ 3699224 w 6857705"/>
                <a:gd name="connsiteY582" fmla="*/ 277508 h 287258"/>
                <a:gd name="connsiteX583" fmla="*/ 3658808 w 6857705"/>
                <a:gd name="connsiteY583" fmla="*/ 234761 h 287258"/>
                <a:gd name="connsiteX584" fmla="*/ 3648766 w 6857705"/>
                <a:gd name="connsiteY584" fmla="*/ 227514 h 287258"/>
                <a:gd name="connsiteX585" fmla="*/ 1939599 w 6857705"/>
                <a:gd name="connsiteY585" fmla="*/ 227514 h 287258"/>
                <a:gd name="connsiteX586" fmla="*/ 1928086 w 6857705"/>
                <a:gd name="connsiteY586" fmla="*/ 232058 h 287258"/>
                <a:gd name="connsiteX587" fmla="*/ 1885955 w 6857705"/>
                <a:gd name="connsiteY587" fmla="*/ 277999 h 287258"/>
                <a:gd name="connsiteX588" fmla="*/ 1990057 w 6857705"/>
                <a:gd name="connsiteY588" fmla="*/ 277508 h 287258"/>
                <a:gd name="connsiteX589" fmla="*/ 1949643 w 6857705"/>
                <a:gd name="connsiteY589" fmla="*/ 234761 h 287258"/>
                <a:gd name="connsiteX590" fmla="*/ 1939599 w 6857705"/>
                <a:gd name="connsiteY590" fmla="*/ 227514 h 287258"/>
                <a:gd name="connsiteX591" fmla="*/ 233991 w 6857705"/>
                <a:gd name="connsiteY591" fmla="*/ 227514 h 287258"/>
                <a:gd name="connsiteX592" fmla="*/ 222478 w 6857705"/>
                <a:gd name="connsiteY592" fmla="*/ 232058 h 287258"/>
                <a:gd name="connsiteX593" fmla="*/ 180345 w 6857705"/>
                <a:gd name="connsiteY593" fmla="*/ 277999 h 287258"/>
                <a:gd name="connsiteX594" fmla="*/ 284451 w 6857705"/>
                <a:gd name="connsiteY594" fmla="*/ 277508 h 287258"/>
                <a:gd name="connsiteX595" fmla="*/ 244033 w 6857705"/>
                <a:gd name="connsiteY595" fmla="*/ 234761 h 287258"/>
                <a:gd name="connsiteX596" fmla="*/ 233991 w 6857705"/>
                <a:gd name="connsiteY596" fmla="*/ 227514 h 287258"/>
                <a:gd name="connsiteX597" fmla="*/ 3280556 w 6857705"/>
                <a:gd name="connsiteY597" fmla="*/ 227443 h 287258"/>
                <a:gd name="connsiteX598" fmla="*/ 3277175 w 6857705"/>
                <a:gd name="connsiteY598" fmla="*/ 229357 h 287258"/>
                <a:gd name="connsiteX599" fmla="*/ 3231325 w 6857705"/>
                <a:gd name="connsiteY599" fmla="*/ 273896 h 287258"/>
                <a:gd name="connsiteX600" fmla="*/ 3230455 w 6857705"/>
                <a:gd name="connsiteY600" fmla="*/ 274807 h 287258"/>
                <a:gd name="connsiteX601" fmla="*/ 3244188 w 6857705"/>
                <a:gd name="connsiteY601" fmla="*/ 275268 h 287258"/>
                <a:gd name="connsiteX602" fmla="*/ 3279814 w 6857705"/>
                <a:gd name="connsiteY602" fmla="*/ 274590 h 287258"/>
                <a:gd name="connsiteX603" fmla="*/ 3329504 w 6857705"/>
                <a:gd name="connsiteY603" fmla="*/ 278127 h 287258"/>
                <a:gd name="connsiteX604" fmla="*/ 3331099 w 6857705"/>
                <a:gd name="connsiteY604" fmla="*/ 278180 h 287258"/>
                <a:gd name="connsiteX605" fmla="*/ 3283150 w 6857705"/>
                <a:gd name="connsiteY605" fmla="*/ 229357 h 287258"/>
                <a:gd name="connsiteX606" fmla="*/ 6125600 w 6857705"/>
                <a:gd name="connsiteY606" fmla="*/ 226807 h 287258"/>
                <a:gd name="connsiteX607" fmla="*/ 6119352 w 6857705"/>
                <a:gd name="connsiteY607" fmla="*/ 230830 h 287258"/>
                <a:gd name="connsiteX608" fmla="*/ 6076486 w 6857705"/>
                <a:gd name="connsiteY608" fmla="*/ 276033 h 287258"/>
                <a:gd name="connsiteX609" fmla="*/ 6177896 w 6857705"/>
                <a:gd name="connsiteY609" fmla="*/ 277999 h 287258"/>
                <a:gd name="connsiteX610" fmla="*/ 6131845 w 6857705"/>
                <a:gd name="connsiteY610" fmla="*/ 230339 h 287258"/>
                <a:gd name="connsiteX611" fmla="*/ 6125600 w 6857705"/>
                <a:gd name="connsiteY611" fmla="*/ 226807 h 287258"/>
                <a:gd name="connsiteX612" fmla="*/ 4419992 w 6857705"/>
                <a:gd name="connsiteY612" fmla="*/ 226807 h 287258"/>
                <a:gd name="connsiteX613" fmla="*/ 4413745 w 6857705"/>
                <a:gd name="connsiteY613" fmla="*/ 230830 h 287258"/>
                <a:gd name="connsiteX614" fmla="*/ 4370876 w 6857705"/>
                <a:gd name="connsiteY614" fmla="*/ 276033 h 287258"/>
                <a:gd name="connsiteX615" fmla="*/ 4472287 w 6857705"/>
                <a:gd name="connsiteY615" fmla="*/ 277999 h 287258"/>
                <a:gd name="connsiteX616" fmla="*/ 4426237 w 6857705"/>
                <a:gd name="connsiteY616" fmla="*/ 230339 h 287258"/>
                <a:gd name="connsiteX617" fmla="*/ 4419992 w 6857705"/>
                <a:gd name="connsiteY617" fmla="*/ 226807 h 287258"/>
                <a:gd name="connsiteX618" fmla="*/ 2710824 w 6857705"/>
                <a:gd name="connsiteY618" fmla="*/ 226807 h 287258"/>
                <a:gd name="connsiteX619" fmla="*/ 2704580 w 6857705"/>
                <a:gd name="connsiteY619" fmla="*/ 230830 h 287258"/>
                <a:gd name="connsiteX620" fmla="*/ 2661713 w 6857705"/>
                <a:gd name="connsiteY620" fmla="*/ 276033 h 287258"/>
                <a:gd name="connsiteX621" fmla="*/ 2763122 w 6857705"/>
                <a:gd name="connsiteY621" fmla="*/ 277999 h 287258"/>
                <a:gd name="connsiteX622" fmla="*/ 2717072 w 6857705"/>
                <a:gd name="connsiteY622" fmla="*/ 230339 h 287258"/>
                <a:gd name="connsiteX623" fmla="*/ 2710824 w 6857705"/>
                <a:gd name="connsiteY623" fmla="*/ 226807 h 287258"/>
                <a:gd name="connsiteX624" fmla="*/ 1005218 w 6857705"/>
                <a:gd name="connsiteY624" fmla="*/ 226807 h 287258"/>
                <a:gd name="connsiteX625" fmla="*/ 998970 w 6857705"/>
                <a:gd name="connsiteY625" fmla="*/ 230830 h 287258"/>
                <a:gd name="connsiteX626" fmla="*/ 956105 w 6857705"/>
                <a:gd name="connsiteY626" fmla="*/ 276033 h 287258"/>
                <a:gd name="connsiteX627" fmla="*/ 1057514 w 6857705"/>
                <a:gd name="connsiteY627" fmla="*/ 277999 h 287258"/>
                <a:gd name="connsiteX628" fmla="*/ 1011463 w 6857705"/>
                <a:gd name="connsiteY628" fmla="*/ 230339 h 287258"/>
                <a:gd name="connsiteX629" fmla="*/ 1005218 w 6857705"/>
                <a:gd name="connsiteY629" fmla="*/ 226807 h 287258"/>
                <a:gd name="connsiteX630" fmla="*/ 3075734 w 6857705"/>
                <a:gd name="connsiteY630" fmla="*/ 226707 h 287258"/>
                <a:gd name="connsiteX631" fmla="*/ 3072152 w 6857705"/>
                <a:gd name="connsiteY631" fmla="*/ 229110 h 287258"/>
                <a:gd name="connsiteX632" fmla="*/ 3027816 w 6857705"/>
                <a:gd name="connsiteY632" fmla="*/ 277754 h 287258"/>
                <a:gd name="connsiteX633" fmla="*/ 3125749 w 6857705"/>
                <a:gd name="connsiteY633" fmla="*/ 276347 h 287258"/>
                <a:gd name="connsiteX634" fmla="*/ 3092335 w 6857705"/>
                <a:gd name="connsiteY634" fmla="*/ 242131 h 287258"/>
                <a:gd name="connsiteX635" fmla="*/ 3079107 w 6857705"/>
                <a:gd name="connsiteY635" fmla="*/ 228373 h 287258"/>
                <a:gd name="connsiteX636" fmla="*/ 4783343 w 6857705"/>
                <a:gd name="connsiteY636" fmla="*/ 226644 h 287258"/>
                <a:gd name="connsiteX637" fmla="*/ 4779455 w 6857705"/>
                <a:gd name="connsiteY637" fmla="*/ 228619 h 287258"/>
                <a:gd name="connsiteX638" fmla="*/ 4757626 w 6857705"/>
                <a:gd name="connsiteY638" fmla="*/ 249277 h 287258"/>
                <a:gd name="connsiteX639" fmla="*/ 4754857 w 6857705"/>
                <a:gd name="connsiteY639" fmla="*/ 252051 h 287258"/>
                <a:gd name="connsiteX640" fmla="*/ 4734060 w 6857705"/>
                <a:gd name="connsiteY640" fmla="*/ 276992 h 287258"/>
                <a:gd name="connsiteX641" fmla="*/ 4734616 w 6857705"/>
                <a:gd name="connsiteY641" fmla="*/ 277737 h 287258"/>
                <a:gd name="connsiteX642" fmla="*/ 4735012 w 6857705"/>
                <a:gd name="connsiteY642" fmla="*/ 277731 h 287258"/>
                <a:gd name="connsiteX643" fmla="*/ 4785120 w 6857705"/>
                <a:gd name="connsiteY643" fmla="*/ 274744 h 287258"/>
                <a:gd name="connsiteX644" fmla="*/ 4814304 w 6857705"/>
                <a:gd name="connsiteY644" fmla="*/ 276593 h 287258"/>
                <a:gd name="connsiteX645" fmla="*/ 4834866 w 6857705"/>
                <a:gd name="connsiteY645" fmla="*/ 276297 h 287258"/>
                <a:gd name="connsiteX646" fmla="*/ 4801501 w 6857705"/>
                <a:gd name="connsiteY646" fmla="*/ 242131 h 287258"/>
                <a:gd name="connsiteX647" fmla="*/ 4796652 w 6857705"/>
                <a:gd name="connsiteY647" fmla="*/ 237090 h 287258"/>
                <a:gd name="connsiteX648" fmla="*/ 4788294 w 6857705"/>
                <a:gd name="connsiteY648" fmla="*/ 228864 h 287258"/>
                <a:gd name="connsiteX649" fmla="*/ 1368570 w 6857705"/>
                <a:gd name="connsiteY649" fmla="*/ 226644 h 287258"/>
                <a:gd name="connsiteX650" fmla="*/ 1364681 w 6857705"/>
                <a:gd name="connsiteY650" fmla="*/ 228619 h 287258"/>
                <a:gd name="connsiteX651" fmla="*/ 1342853 w 6857705"/>
                <a:gd name="connsiteY651" fmla="*/ 249277 h 287258"/>
                <a:gd name="connsiteX652" fmla="*/ 1340083 w 6857705"/>
                <a:gd name="connsiteY652" fmla="*/ 252051 h 287258"/>
                <a:gd name="connsiteX653" fmla="*/ 1319287 w 6857705"/>
                <a:gd name="connsiteY653" fmla="*/ 276992 h 287258"/>
                <a:gd name="connsiteX654" fmla="*/ 1319844 w 6857705"/>
                <a:gd name="connsiteY654" fmla="*/ 277737 h 287258"/>
                <a:gd name="connsiteX655" fmla="*/ 1320238 w 6857705"/>
                <a:gd name="connsiteY655" fmla="*/ 277731 h 287258"/>
                <a:gd name="connsiteX656" fmla="*/ 1370346 w 6857705"/>
                <a:gd name="connsiteY656" fmla="*/ 274744 h 287258"/>
                <a:gd name="connsiteX657" fmla="*/ 1399529 w 6857705"/>
                <a:gd name="connsiteY657" fmla="*/ 276593 h 287258"/>
                <a:gd name="connsiteX658" fmla="*/ 1420092 w 6857705"/>
                <a:gd name="connsiteY658" fmla="*/ 276297 h 287258"/>
                <a:gd name="connsiteX659" fmla="*/ 1386727 w 6857705"/>
                <a:gd name="connsiteY659" fmla="*/ 242131 h 287258"/>
                <a:gd name="connsiteX660" fmla="*/ 1381878 w 6857705"/>
                <a:gd name="connsiteY660" fmla="*/ 237090 h 287258"/>
                <a:gd name="connsiteX661" fmla="*/ 1373519 w 6857705"/>
                <a:gd name="connsiteY661" fmla="*/ 228864 h 287258"/>
                <a:gd name="connsiteX662" fmla="*/ 4987774 w 6857705"/>
                <a:gd name="connsiteY662" fmla="*/ 226531 h 287258"/>
                <a:gd name="connsiteX663" fmla="*/ 4983488 w 6857705"/>
                <a:gd name="connsiteY663" fmla="*/ 228958 h 287258"/>
                <a:gd name="connsiteX664" fmla="*/ 4939643 w 6857705"/>
                <a:gd name="connsiteY664" fmla="*/ 274783 h 287258"/>
                <a:gd name="connsiteX665" fmla="*/ 4987866 w 6857705"/>
                <a:gd name="connsiteY665" fmla="*/ 274498 h 287258"/>
                <a:gd name="connsiteX666" fmla="*/ 4992783 w 6857705"/>
                <a:gd name="connsiteY666" fmla="*/ 274861 h 287258"/>
                <a:gd name="connsiteX667" fmla="*/ 5038510 w 6857705"/>
                <a:gd name="connsiteY667" fmla="*/ 278116 h 287258"/>
                <a:gd name="connsiteX668" fmla="*/ 4993227 w 6857705"/>
                <a:gd name="connsiteY668" fmla="*/ 230283 h 287258"/>
                <a:gd name="connsiteX669" fmla="*/ 4992516 w 6857705"/>
                <a:gd name="connsiteY669" fmla="*/ 229561 h 287258"/>
                <a:gd name="connsiteX670" fmla="*/ 1573000 w 6857705"/>
                <a:gd name="connsiteY670" fmla="*/ 226531 h 287258"/>
                <a:gd name="connsiteX671" fmla="*/ 1568713 w 6857705"/>
                <a:gd name="connsiteY671" fmla="*/ 228958 h 287258"/>
                <a:gd name="connsiteX672" fmla="*/ 1524869 w 6857705"/>
                <a:gd name="connsiteY672" fmla="*/ 274783 h 287258"/>
                <a:gd name="connsiteX673" fmla="*/ 1573092 w 6857705"/>
                <a:gd name="connsiteY673" fmla="*/ 274498 h 287258"/>
                <a:gd name="connsiteX674" fmla="*/ 1578008 w 6857705"/>
                <a:gd name="connsiteY674" fmla="*/ 274861 h 287258"/>
                <a:gd name="connsiteX675" fmla="*/ 1623736 w 6857705"/>
                <a:gd name="connsiteY675" fmla="*/ 278116 h 287258"/>
                <a:gd name="connsiteX676" fmla="*/ 1578453 w 6857705"/>
                <a:gd name="connsiteY676" fmla="*/ 230283 h 287258"/>
                <a:gd name="connsiteX677" fmla="*/ 1577743 w 6857705"/>
                <a:gd name="connsiteY677" fmla="*/ 229561 h 287258"/>
                <a:gd name="connsiteX678" fmla="*/ 6489657 w 6857705"/>
                <a:gd name="connsiteY678" fmla="*/ 226284 h 287258"/>
                <a:gd name="connsiteX679" fmla="*/ 6485063 w 6857705"/>
                <a:gd name="connsiteY679" fmla="*/ 228619 h 287258"/>
                <a:gd name="connsiteX680" fmla="*/ 6437298 w 6857705"/>
                <a:gd name="connsiteY680" fmla="*/ 273823 h 287258"/>
                <a:gd name="connsiteX681" fmla="*/ 6440237 w 6857705"/>
                <a:gd name="connsiteY681" fmla="*/ 277754 h 287258"/>
                <a:gd name="connsiteX682" fmla="*/ 6542137 w 6857705"/>
                <a:gd name="connsiteY682" fmla="*/ 277999 h 287258"/>
                <a:gd name="connsiteX683" fmla="*/ 6507109 w 6857705"/>
                <a:gd name="connsiteY683" fmla="*/ 242131 h 287258"/>
                <a:gd name="connsiteX684" fmla="*/ 6493881 w 6857705"/>
                <a:gd name="connsiteY684" fmla="*/ 228373 h 287258"/>
                <a:gd name="connsiteX685" fmla="*/ 6489657 w 6857705"/>
                <a:gd name="connsiteY685" fmla="*/ 226284 h 287258"/>
                <a:gd name="connsiteX686" fmla="*/ 5922137 w 6857705"/>
                <a:gd name="connsiteY686" fmla="*/ 226284 h 287258"/>
                <a:gd name="connsiteX687" fmla="*/ 5915554 w 6857705"/>
                <a:gd name="connsiteY687" fmla="*/ 230093 h 287258"/>
                <a:gd name="connsiteX688" fmla="*/ 5870728 w 6857705"/>
                <a:gd name="connsiteY688" fmla="*/ 277754 h 287258"/>
                <a:gd name="connsiteX689" fmla="*/ 5973362 w 6857705"/>
                <a:gd name="connsiteY689" fmla="*/ 276524 h 287258"/>
                <a:gd name="connsiteX690" fmla="*/ 5927801 w 6857705"/>
                <a:gd name="connsiteY690" fmla="*/ 229848 h 287258"/>
                <a:gd name="connsiteX691" fmla="*/ 5922137 w 6857705"/>
                <a:gd name="connsiteY691" fmla="*/ 226284 h 287258"/>
                <a:gd name="connsiteX692" fmla="*/ 4216529 w 6857705"/>
                <a:gd name="connsiteY692" fmla="*/ 226284 h 287258"/>
                <a:gd name="connsiteX693" fmla="*/ 4209946 w 6857705"/>
                <a:gd name="connsiteY693" fmla="*/ 230093 h 287258"/>
                <a:gd name="connsiteX694" fmla="*/ 4165120 w 6857705"/>
                <a:gd name="connsiteY694" fmla="*/ 277754 h 287258"/>
                <a:gd name="connsiteX695" fmla="*/ 4267752 w 6857705"/>
                <a:gd name="connsiteY695" fmla="*/ 276524 h 287258"/>
                <a:gd name="connsiteX696" fmla="*/ 4222192 w 6857705"/>
                <a:gd name="connsiteY696" fmla="*/ 229848 h 287258"/>
                <a:gd name="connsiteX697" fmla="*/ 4216529 w 6857705"/>
                <a:gd name="connsiteY697" fmla="*/ 226284 h 287258"/>
                <a:gd name="connsiteX698" fmla="*/ 2507362 w 6857705"/>
                <a:gd name="connsiteY698" fmla="*/ 226284 h 287258"/>
                <a:gd name="connsiteX699" fmla="*/ 2500781 w 6857705"/>
                <a:gd name="connsiteY699" fmla="*/ 230093 h 287258"/>
                <a:gd name="connsiteX700" fmla="*/ 2455953 w 6857705"/>
                <a:gd name="connsiteY700" fmla="*/ 277754 h 287258"/>
                <a:gd name="connsiteX701" fmla="*/ 2558588 w 6857705"/>
                <a:gd name="connsiteY701" fmla="*/ 276524 h 287258"/>
                <a:gd name="connsiteX702" fmla="*/ 2513027 w 6857705"/>
                <a:gd name="connsiteY702" fmla="*/ 229848 h 287258"/>
                <a:gd name="connsiteX703" fmla="*/ 2507362 w 6857705"/>
                <a:gd name="connsiteY703" fmla="*/ 226284 h 287258"/>
                <a:gd name="connsiteX704" fmla="*/ 801755 w 6857705"/>
                <a:gd name="connsiteY704" fmla="*/ 226284 h 287258"/>
                <a:gd name="connsiteX705" fmla="*/ 795172 w 6857705"/>
                <a:gd name="connsiteY705" fmla="*/ 230093 h 287258"/>
                <a:gd name="connsiteX706" fmla="*/ 750346 w 6857705"/>
                <a:gd name="connsiteY706" fmla="*/ 277754 h 287258"/>
                <a:gd name="connsiteX707" fmla="*/ 852981 w 6857705"/>
                <a:gd name="connsiteY707" fmla="*/ 276524 h 287258"/>
                <a:gd name="connsiteX708" fmla="*/ 807419 w 6857705"/>
                <a:gd name="connsiteY708" fmla="*/ 229848 h 287258"/>
                <a:gd name="connsiteX709" fmla="*/ 801755 w 6857705"/>
                <a:gd name="connsiteY709" fmla="*/ 226284 h 287258"/>
                <a:gd name="connsiteX710" fmla="*/ 5739496 w 6857705"/>
                <a:gd name="connsiteY710" fmla="*/ 226163 h 287258"/>
                <a:gd name="connsiteX711" fmla="*/ 5735761 w 6857705"/>
                <a:gd name="connsiteY711" fmla="*/ 228127 h 287258"/>
                <a:gd name="connsiteX712" fmla="*/ 5689956 w 6857705"/>
                <a:gd name="connsiteY712" fmla="*/ 277262 h 287258"/>
                <a:gd name="connsiteX713" fmla="*/ 5791609 w 6857705"/>
                <a:gd name="connsiteY713" fmla="*/ 278736 h 287258"/>
                <a:gd name="connsiteX714" fmla="*/ 5770789 w 6857705"/>
                <a:gd name="connsiteY714" fmla="*/ 255398 h 287258"/>
                <a:gd name="connsiteX715" fmla="*/ 5744334 w 6857705"/>
                <a:gd name="connsiteY715" fmla="*/ 228619 h 287258"/>
                <a:gd name="connsiteX716" fmla="*/ 5739496 w 6857705"/>
                <a:gd name="connsiteY716" fmla="*/ 226163 h 287258"/>
                <a:gd name="connsiteX717" fmla="*/ 4033888 w 6857705"/>
                <a:gd name="connsiteY717" fmla="*/ 226163 h 287258"/>
                <a:gd name="connsiteX718" fmla="*/ 4030152 w 6857705"/>
                <a:gd name="connsiteY718" fmla="*/ 228127 h 287258"/>
                <a:gd name="connsiteX719" fmla="*/ 3984348 w 6857705"/>
                <a:gd name="connsiteY719" fmla="*/ 277262 h 287258"/>
                <a:gd name="connsiteX720" fmla="*/ 4086002 w 6857705"/>
                <a:gd name="connsiteY720" fmla="*/ 278736 h 287258"/>
                <a:gd name="connsiteX721" fmla="*/ 4065181 w 6857705"/>
                <a:gd name="connsiteY721" fmla="*/ 255398 h 287258"/>
                <a:gd name="connsiteX722" fmla="*/ 4038725 w 6857705"/>
                <a:gd name="connsiteY722" fmla="*/ 228619 h 287258"/>
                <a:gd name="connsiteX723" fmla="*/ 4033888 w 6857705"/>
                <a:gd name="connsiteY723" fmla="*/ 226163 h 287258"/>
                <a:gd name="connsiteX724" fmla="*/ 2324723 w 6857705"/>
                <a:gd name="connsiteY724" fmla="*/ 226163 h 287258"/>
                <a:gd name="connsiteX725" fmla="*/ 2320987 w 6857705"/>
                <a:gd name="connsiteY725" fmla="*/ 228127 h 287258"/>
                <a:gd name="connsiteX726" fmla="*/ 2275181 w 6857705"/>
                <a:gd name="connsiteY726" fmla="*/ 277262 h 287258"/>
                <a:gd name="connsiteX727" fmla="*/ 2376835 w 6857705"/>
                <a:gd name="connsiteY727" fmla="*/ 278736 h 287258"/>
                <a:gd name="connsiteX728" fmla="*/ 2356014 w 6857705"/>
                <a:gd name="connsiteY728" fmla="*/ 255398 h 287258"/>
                <a:gd name="connsiteX729" fmla="*/ 2329560 w 6857705"/>
                <a:gd name="connsiteY729" fmla="*/ 228619 h 287258"/>
                <a:gd name="connsiteX730" fmla="*/ 2324723 w 6857705"/>
                <a:gd name="connsiteY730" fmla="*/ 226163 h 287258"/>
                <a:gd name="connsiteX731" fmla="*/ 619114 w 6857705"/>
                <a:gd name="connsiteY731" fmla="*/ 226163 h 287258"/>
                <a:gd name="connsiteX732" fmla="*/ 615377 w 6857705"/>
                <a:gd name="connsiteY732" fmla="*/ 228127 h 287258"/>
                <a:gd name="connsiteX733" fmla="*/ 569574 w 6857705"/>
                <a:gd name="connsiteY733" fmla="*/ 277262 h 287258"/>
                <a:gd name="connsiteX734" fmla="*/ 671227 w 6857705"/>
                <a:gd name="connsiteY734" fmla="*/ 278736 h 287258"/>
                <a:gd name="connsiteX735" fmla="*/ 650407 w 6857705"/>
                <a:gd name="connsiteY735" fmla="*/ 255398 h 287258"/>
                <a:gd name="connsiteX736" fmla="*/ 623952 w 6857705"/>
                <a:gd name="connsiteY736" fmla="*/ 228619 h 287258"/>
                <a:gd name="connsiteX737" fmla="*/ 619114 w 6857705"/>
                <a:gd name="connsiteY737" fmla="*/ 226163 h 287258"/>
                <a:gd name="connsiteX738" fmla="*/ 6693102 w 6857705"/>
                <a:gd name="connsiteY738" fmla="*/ 225798 h 287258"/>
                <a:gd name="connsiteX739" fmla="*/ 6691066 w 6857705"/>
                <a:gd name="connsiteY739" fmla="*/ 226899 h 287258"/>
                <a:gd name="connsiteX740" fmla="*/ 6644525 w 6857705"/>
                <a:gd name="connsiteY740" fmla="*/ 275542 h 287258"/>
                <a:gd name="connsiteX741" fmla="*/ 6745935 w 6857705"/>
                <a:gd name="connsiteY741" fmla="*/ 278245 h 287258"/>
                <a:gd name="connsiteX742" fmla="*/ 6697924 w 6857705"/>
                <a:gd name="connsiteY742" fmla="*/ 229357 h 287258"/>
                <a:gd name="connsiteX743" fmla="*/ 6693102 w 6857705"/>
                <a:gd name="connsiteY743" fmla="*/ 225798 h 287258"/>
                <a:gd name="connsiteX744" fmla="*/ 5168183 w 6857705"/>
                <a:gd name="connsiteY744" fmla="*/ 225751 h 287258"/>
                <a:gd name="connsiteX745" fmla="*/ 5166005 w 6857705"/>
                <a:gd name="connsiteY745" fmla="*/ 227145 h 287258"/>
                <a:gd name="connsiteX746" fmla="*/ 5133922 w 6857705"/>
                <a:gd name="connsiteY746" fmla="*/ 260941 h 287258"/>
                <a:gd name="connsiteX747" fmla="*/ 5121460 w 6857705"/>
                <a:gd name="connsiteY747" fmla="*/ 275201 h 287258"/>
                <a:gd name="connsiteX748" fmla="*/ 5120691 w 6857705"/>
                <a:gd name="connsiteY748" fmla="*/ 277262 h 287258"/>
                <a:gd name="connsiteX749" fmla="*/ 5125539 w 6857705"/>
                <a:gd name="connsiteY749" fmla="*/ 277020 h 287258"/>
                <a:gd name="connsiteX750" fmla="*/ 5131693 w 6857705"/>
                <a:gd name="connsiteY750" fmla="*/ 276524 h 287258"/>
                <a:gd name="connsiteX751" fmla="*/ 5139063 w 6857705"/>
                <a:gd name="connsiteY751" fmla="*/ 276340 h 287258"/>
                <a:gd name="connsiteX752" fmla="*/ 5170261 w 6857705"/>
                <a:gd name="connsiteY752" fmla="*/ 274774 h 287258"/>
                <a:gd name="connsiteX753" fmla="*/ 5221120 w 6857705"/>
                <a:gd name="connsiteY753" fmla="*/ 277999 h 287258"/>
                <a:gd name="connsiteX754" fmla="*/ 5173110 w 6857705"/>
                <a:gd name="connsiteY754" fmla="*/ 228619 h 287258"/>
                <a:gd name="connsiteX755" fmla="*/ 5168183 w 6857705"/>
                <a:gd name="connsiteY755" fmla="*/ 225751 h 287258"/>
                <a:gd name="connsiteX756" fmla="*/ 3462577 w 6857705"/>
                <a:gd name="connsiteY756" fmla="*/ 225751 h 287258"/>
                <a:gd name="connsiteX757" fmla="*/ 3460399 w 6857705"/>
                <a:gd name="connsiteY757" fmla="*/ 227145 h 287258"/>
                <a:gd name="connsiteX758" fmla="*/ 3416552 w 6857705"/>
                <a:gd name="connsiteY758" fmla="*/ 273330 h 287258"/>
                <a:gd name="connsiteX759" fmla="*/ 3415137 w 6857705"/>
                <a:gd name="connsiteY759" fmla="*/ 277118 h 287258"/>
                <a:gd name="connsiteX760" fmla="*/ 3422528 w 6857705"/>
                <a:gd name="connsiteY760" fmla="*/ 276524 h 287258"/>
                <a:gd name="connsiteX761" fmla="*/ 3437017 w 6857705"/>
                <a:gd name="connsiteY761" fmla="*/ 276161 h 287258"/>
                <a:gd name="connsiteX762" fmla="*/ 3464655 w 6857705"/>
                <a:gd name="connsiteY762" fmla="*/ 274775 h 287258"/>
                <a:gd name="connsiteX763" fmla="*/ 3515511 w 6857705"/>
                <a:gd name="connsiteY763" fmla="*/ 277999 h 287258"/>
                <a:gd name="connsiteX764" fmla="*/ 3467501 w 6857705"/>
                <a:gd name="connsiteY764" fmla="*/ 228619 h 287258"/>
                <a:gd name="connsiteX765" fmla="*/ 3462577 w 6857705"/>
                <a:gd name="connsiteY765" fmla="*/ 225751 h 287258"/>
                <a:gd name="connsiteX766" fmla="*/ 1753410 w 6857705"/>
                <a:gd name="connsiteY766" fmla="*/ 225751 h 287258"/>
                <a:gd name="connsiteX767" fmla="*/ 1751234 w 6857705"/>
                <a:gd name="connsiteY767" fmla="*/ 227145 h 287258"/>
                <a:gd name="connsiteX768" fmla="*/ 1719148 w 6857705"/>
                <a:gd name="connsiteY768" fmla="*/ 260941 h 287258"/>
                <a:gd name="connsiteX769" fmla="*/ 1706687 w 6857705"/>
                <a:gd name="connsiteY769" fmla="*/ 275201 h 287258"/>
                <a:gd name="connsiteX770" fmla="*/ 1705917 w 6857705"/>
                <a:gd name="connsiteY770" fmla="*/ 277262 h 287258"/>
                <a:gd name="connsiteX771" fmla="*/ 1710765 w 6857705"/>
                <a:gd name="connsiteY771" fmla="*/ 277020 h 287258"/>
                <a:gd name="connsiteX772" fmla="*/ 1716919 w 6857705"/>
                <a:gd name="connsiteY772" fmla="*/ 276524 h 287258"/>
                <a:gd name="connsiteX773" fmla="*/ 1724291 w 6857705"/>
                <a:gd name="connsiteY773" fmla="*/ 276340 h 287258"/>
                <a:gd name="connsiteX774" fmla="*/ 1755490 w 6857705"/>
                <a:gd name="connsiteY774" fmla="*/ 274774 h 287258"/>
                <a:gd name="connsiteX775" fmla="*/ 1806346 w 6857705"/>
                <a:gd name="connsiteY775" fmla="*/ 277999 h 287258"/>
                <a:gd name="connsiteX776" fmla="*/ 1758336 w 6857705"/>
                <a:gd name="connsiteY776" fmla="*/ 228619 h 287258"/>
                <a:gd name="connsiteX777" fmla="*/ 1753410 w 6857705"/>
                <a:gd name="connsiteY777" fmla="*/ 225751 h 287258"/>
                <a:gd name="connsiteX778" fmla="*/ 47803 w 6857705"/>
                <a:gd name="connsiteY778" fmla="*/ 225751 h 287258"/>
                <a:gd name="connsiteX779" fmla="*/ 45625 w 6857705"/>
                <a:gd name="connsiteY779" fmla="*/ 227145 h 287258"/>
                <a:gd name="connsiteX780" fmla="*/ 20058 w 6857705"/>
                <a:gd name="connsiteY780" fmla="*/ 254075 h 287258"/>
                <a:gd name="connsiteX781" fmla="*/ 19546 w 6857705"/>
                <a:gd name="connsiteY781" fmla="*/ 255643 h 287258"/>
                <a:gd name="connsiteX782" fmla="*/ 671 w 6857705"/>
                <a:gd name="connsiteY782" fmla="*/ 277245 h 287258"/>
                <a:gd name="connsiteX783" fmla="*/ 8831 w 6857705"/>
                <a:gd name="connsiteY783" fmla="*/ 276835 h 287258"/>
                <a:gd name="connsiteX784" fmla="*/ 12688 w 6857705"/>
                <a:gd name="connsiteY784" fmla="*/ 276524 h 287258"/>
                <a:gd name="connsiteX785" fmla="*/ 17313 w 6857705"/>
                <a:gd name="connsiteY785" fmla="*/ 276409 h 287258"/>
                <a:gd name="connsiteX786" fmla="*/ 49880 w 6857705"/>
                <a:gd name="connsiteY786" fmla="*/ 274775 h 287258"/>
                <a:gd name="connsiteX787" fmla="*/ 100738 w 6857705"/>
                <a:gd name="connsiteY787" fmla="*/ 277999 h 287258"/>
                <a:gd name="connsiteX788" fmla="*/ 52728 w 6857705"/>
                <a:gd name="connsiteY788" fmla="*/ 228619 h 287258"/>
                <a:gd name="connsiteX789" fmla="*/ 47803 w 6857705"/>
                <a:gd name="connsiteY789" fmla="*/ 225751 h 287258"/>
                <a:gd name="connsiteX790" fmla="*/ 5555630 w 6857705"/>
                <a:gd name="connsiteY790" fmla="*/ 225737 h 287258"/>
                <a:gd name="connsiteX791" fmla="*/ 5553028 w 6857705"/>
                <a:gd name="connsiteY791" fmla="*/ 227145 h 287258"/>
                <a:gd name="connsiteX792" fmla="*/ 5505262 w 6857705"/>
                <a:gd name="connsiteY792" fmla="*/ 274068 h 287258"/>
                <a:gd name="connsiteX793" fmla="*/ 5506976 w 6857705"/>
                <a:gd name="connsiteY793" fmla="*/ 277262 h 287258"/>
                <a:gd name="connsiteX794" fmla="*/ 5605692 w 6857705"/>
                <a:gd name="connsiteY794" fmla="*/ 277508 h 287258"/>
                <a:gd name="connsiteX795" fmla="*/ 5560866 w 6857705"/>
                <a:gd name="connsiteY795" fmla="*/ 229848 h 287258"/>
                <a:gd name="connsiteX796" fmla="*/ 5555630 w 6857705"/>
                <a:gd name="connsiteY796" fmla="*/ 225737 h 287258"/>
                <a:gd name="connsiteX797" fmla="*/ 3850020 w 6857705"/>
                <a:gd name="connsiteY797" fmla="*/ 225737 h 287258"/>
                <a:gd name="connsiteX798" fmla="*/ 3847419 w 6857705"/>
                <a:gd name="connsiteY798" fmla="*/ 227145 h 287258"/>
                <a:gd name="connsiteX799" fmla="*/ 3799654 w 6857705"/>
                <a:gd name="connsiteY799" fmla="*/ 274068 h 287258"/>
                <a:gd name="connsiteX800" fmla="*/ 3801367 w 6857705"/>
                <a:gd name="connsiteY800" fmla="*/ 277262 h 287258"/>
                <a:gd name="connsiteX801" fmla="*/ 3900084 w 6857705"/>
                <a:gd name="connsiteY801" fmla="*/ 277508 h 287258"/>
                <a:gd name="connsiteX802" fmla="*/ 3855258 w 6857705"/>
                <a:gd name="connsiteY802" fmla="*/ 229848 h 287258"/>
                <a:gd name="connsiteX803" fmla="*/ 3850020 w 6857705"/>
                <a:gd name="connsiteY803" fmla="*/ 225737 h 287258"/>
                <a:gd name="connsiteX804" fmla="*/ 2140857 w 6857705"/>
                <a:gd name="connsiteY804" fmla="*/ 225737 h 287258"/>
                <a:gd name="connsiteX805" fmla="*/ 2138254 w 6857705"/>
                <a:gd name="connsiteY805" fmla="*/ 227145 h 287258"/>
                <a:gd name="connsiteX806" fmla="*/ 2090489 w 6857705"/>
                <a:gd name="connsiteY806" fmla="*/ 274068 h 287258"/>
                <a:gd name="connsiteX807" fmla="*/ 2092204 w 6857705"/>
                <a:gd name="connsiteY807" fmla="*/ 277262 h 287258"/>
                <a:gd name="connsiteX808" fmla="*/ 2190918 w 6857705"/>
                <a:gd name="connsiteY808" fmla="*/ 277508 h 287258"/>
                <a:gd name="connsiteX809" fmla="*/ 2146091 w 6857705"/>
                <a:gd name="connsiteY809" fmla="*/ 229848 h 287258"/>
                <a:gd name="connsiteX810" fmla="*/ 2140857 w 6857705"/>
                <a:gd name="connsiteY810" fmla="*/ 225737 h 287258"/>
                <a:gd name="connsiteX811" fmla="*/ 435249 w 6857705"/>
                <a:gd name="connsiteY811" fmla="*/ 225737 h 287258"/>
                <a:gd name="connsiteX812" fmla="*/ 432646 w 6857705"/>
                <a:gd name="connsiteY812" fmla="*/ 227145 h 287258"/>
                <a:gd name="connsiteX813" fmla="*/ 384881 w 6857705"/>
                <a:gd name="connsiteY813" fmla="*/ 274068 h 287258"/>
                <a:gd name="connsiteX814" fmla="*/ 386596 w 6857705"/>
                <a:gd name="connsiteY814" fmla="*/ 277262 h 287258"/>
                <a:gd name="connsiteX815" fmla="*/ 485310 w 6857705"/>
                <a:gd name="connsiteY815" fmla="*/ 277508 h 287258"/>
                <a:gd name="connsiteX816" fmla="*/ 440485 w 6857705"/>
                <a:gd name="connsiteY816" fmla="*/ 229848 h 287258"/>
                <a:gd name="connsiteX817" fmla="*/ 435249 w 6857705"/>
                <a:gd name="connsiteY817" fmla="*/ 225737 h 287258"/>
                <a:gd name="connsiteX818" fmla="*/ 6856652 w 6857705"/>
                <a:gd name="connsiteY818" fmla="*/ 217318 h 287258"/>
                <a:gd name="connsiteX819" fmla="*/ 6844160 w 6857705"/>
                <a:gd name="connsiteY819" fmla="*/ 255643 h 287258"/>
                <a:gd name="connsiteX820" fmla="*/ 6825054 w 6857705"/>
                <a:gd name="connsiteY820" fmla="*/ 277508 h 287258"/>
                <a:gd name="connsiteX821" fmla="*/ 6837301 w 6857705"/>
                <a:gd name="connsiteY821" fmla="*/ 276524 h 287258"/>
                <a:gd name="connsiteX822" fmla="*/ 6856897 w 6857705"/>
                <a:gd name="connsiteY822" fmla="*/ 276033 h 287258"/>
                <a:gd name="connsiteX823" fmla="*/ 6856897 w 6857705"/>
                <a:gd name="connsiteY823" fmla="*/ 286625 h 287258"/>
                <a:gd name="connsiteX824" fmla="*/ 6785406 w 6857705"/>
                <a:gd name="connsiteY824" fmla="*/ 286625 h 287258"/>
                <a:gd name="connsiteX825" fmla="*/ 6785618 w 6857705"/>
                <a:gd name="connsiteY825" fmla="*/ 286351 h 287258"/>
                <a:gd name="connsiteX826" fmla="*/ 6849793 w 6857705"/>
                <a:gd name="connsiteY826" fmla="*/ 222232 h 287258"/>
                <a:gd name="connsiteX827" fmla="*/ 6856652 w 6857705"/>
                <a:gd name="connsiteY827" fmla="*/ 217318 h 287258"/>
                <a:gd name="connsiteX828" fmla="*/ 6121313 w 6857705"/>
                <a:gd name="connsiteY828" fmla="*/ 207738 h 287258"/>
                <a:gd name="connsiteX829" fmla="*/ 6117638 w 6857705"/>
                <a:gd name="connsiteY829" fmla="*/ 211177 h 287258"/>
                <a:gd name="connsiteX830" fmla="*/ 6120578 w 6857705"/>
                <a:gd name="connsiteY830" fmla="*/ 213387 h 287258"/>
                <a:gd name="connsiteX831" fmla="*/ 6123027 w 6857705"/>
                <a:gd name="connsiteY831" fmla="*/ 210439 h 287258"/>
                <a:gd name="connsiteX832" fmla="*/ 6121313 w 6857705"/>
                <a:gd name="connsiteY832" fmla="*/ 207738 h 287258"/>
                <a:gd name="connsiteX833" fmla="*/ 4415704 w 6857705"/>
                <a:gd name="connsiteY833" fmla="*/ 207738 h 287258"/>
                <a:gd name="connsiteX834" fmla="*/ 4412030 w 6857705"/>
                <a:gd name="connsiteY834" fmla="*/ 211177 h 287258"/>
                <a:gd name="connsiteX835" fmla="*/ 4414970 w 6857705"/>
                <a:gd name="connsiteY835" fmla="*/ 213387 h 287258"/>
                <a:gd name="connsiteX836" fmla="*/ 4417420 w 6857705"/>
                <a:gd name="connsiteY836" fmla="*/ 210439 h 287258"/>
                <a:gd name="connsiteX837" fmla="*/ 4415704 w 6857705"/>
                <a:gd name="connsiteY837" fmla="*/ 207738 h 287258"/>
                <a:gd name="connsiteX838" fmla="*/ 2706539 w 6857705"/>
                <a:gd name="connsiteY838" fmla="*/ 207738 h 287258"/>
                <a:gd name="connsiteX839" fmla="*/ 2702865 w 6857705"/>
                <a:gd name="connsiteY839" fmla="*/ 211177 h 287258"/>
                <a:gd name="connsiteX840" fmla="*/ 2705804 w 6857705"/>
                <a:gd name="connsiteY840" fmla="*/ 213387 h 287258"/>
                <a:gd name="connsiteX841" fmla="*/ 2708252 w 6857705"/>
                <a:gd name="connsiteY841" fmla="*/ 210439 h 287258"/>
                <a:gd name="connsiteX842" fmla="*/ 2706539 w 6857705"/>
                <a:gd name="connsiteY842" fmla="*/ 207738 h 287258"/>
                <a:gd name="connsiteX843" fmla="*/ 1000930 w 6857705"/>
                <a:gd name="connsiteY843" fmla="*/ 207738 h 287258"/>
                <a:gd name="connsiteX844" fmla="*/ 997256 w 6857705"/>
                <a:gd name="connsiteY844" fmla="*/ 211177 h 287258"/>
                <a:gd name="connsiteX845" fmla="*/ 1000196 w 6857705"/>
                <a:gd name="connsiteY845" fmla="*/ 213387 h 287258"/>
                <a:gd name="connsiteX846" fmla="*/ 1002646 w 6857705"/>
                <a:gd name="connsiteY846" fmla="*/ 210439 h 287258"/>
                <a:gd name="connsiteX847" fmla="*/ 1000930 w 6857705"/>
                <a:gd name="connsiteY847" fmla="*/ 207738 h 287258"/>
                <a:gd name="connsiteX848" fmla="*/ 5346749 w 6857705"/>
                <a:gd name="connsiteY848" fmla="*/ 200765 h 287258"/>
                <a:gd name="connsiteX849" fmla="*/ 5356087 w 6857705"/>
                <a:gd name="connsiteY849" fmla="*/ 201595 h 287258"/>
                <a:gd name="connsiteX850" fmla="*/ 5415366 w 6857705"/>
                <a:gd name="connsiteY850" fmla="*/ 258346 h 287258"/>
                <a:gd name="connsiteX851" fmla="*/ 5444024 w 6857705"/>
                <a:gd name="connsiteY851" fmla="*/ 285123 h 287258"/>
                <a:gd name="connsiteX852" fmla="*/ 5442681 w 6857705"/>
                <a:gd name="connsiteY852" fmla="*/ 286625 h 287258"/>
                <a:gd name="connsiteX853" fmla="*/ 5260532 w 6857705"/>
                <a:gd name="connsiteY853" fmla="*/ 286625 h 287258"/>
                <a:gd name="connsiteX854" fmla="*/ 5340901 w 6857705"/>
                <a:gd name="connsiteY854" fmla="*/ 207492 h 287258"/>
                <a:gd name="connsiteX855" fmla="*/ 5346749 w 6857705"/>
                <a:gd name="connsiteY855" fmla="*/ 200765 h 287258"/>
                <a:gd name="connsiteX856" fmla="*/ 3641142 w 6857705"/>
                <a:gd name="connsiteY856" fmla="*/ 200765 h 287258"/>
                <a:gd name="connsiteX857" fmla="*/ 3650481 w 6857705"/>
                <a:gd name="connsiteY857" fmla="*/ 201595 h 287258"/>
                <a:gd name="connsiteX858" fmla="*/ 3709757 w 6857705"/>
                <a:gd name="connsiteY858" fmla="*/ 258346 h 287258"/>
                <a:gd name="connsiteX859" fmla="*/ 3738417 w 6857705"/>
                <a:gd name="connsiteY859" fmla="*/ 285123 h 287258"/>
                <a:gd name="connsiteX860" fmla="*/ 3737073 w 6857705"/>
                <a:gd name="connsiteY860" fmla="*/ 286625 h 287258"/>
                <a:gd name="connsiteX861" fmla="*/ 3554923 w 6857705"/>
                <a:gd name="connsiteY861" fmla="*/ 286625 h 287258"/>
                <a:gd name="connsiteX862" fmla="*/ 3635293 w 6857705"/>
                <a:gd name="connsiteY862" fmla="*/ 207492 h 287258"/>
                <a:gd name="connsiteX863" fmla="*/ 3641142 w 6857705"/>
                <a:gd name="connsiteY863" fmla="*/ 200765 h 287258"/>
                <a:gd name="connsiteX864" fmla="*/ 1931975 w 6857705"/>
                <a:gd name="connsiteY864" fmla="*/ 200765 h 287258"/>
                <a:gd name="connsiteX865" fmla="*/ 1941314 w 6857705"/>
                <a:gd name="connsiteY865" fmla="*/ 201595 h 287258"/>
                <a:gd name="connsiteX866" fmla="*/ 2000593 w 6857705"/>
                <a:gd name="connsiteY866" fmla="*/ 258346 h 287258"/>
                <a:gd name="connsiteX867" fmla="*/ 2029252 w 6857705"/>
                <a:gd name="connsiteY867" fmla="*/ 285123 h 287258"/>
                <a:gd name="connsiteX868" fmla="*/ 2027908 w 6857705"/>
                <a:gd name="connsiteY868" fmla="*/ 286625 h 287258"/>
                <a:gd name="connsiteX869" fmla="*/ 1845758 w 6857705"/>
                <a:gd name="connsiteY869" fmla="*/ 286625 h 287258"/>
                <a:gd name="connsiteX870" fmla="*/ 1926128 w 6857705"/>
                <a:gd name="connsiteY870" fmla="*/ 207492 h 287258"/>
                <a:gd name="connsiteX871" fmla="*/ 1931975 w 6857705"/>
                <a:gd name="connsiteY871" fmla="*/ 200765 h 287258"/>
                <a:gd name="connsiteX872" fmla="*/ 226367 w 6857705"/>
                <a:gd name="connsiteY872" fmla="*/ 200765 h 287258"/>
                <a:gd name="connsiteX873" fmla="*/ 235706 w 6857705"/>
                <a:gd name="connsiteY873" fmla="*/ 201595 h 287258"/>
                <a:gd name="connsiteX874" fmla="*/ 294984 w 6857705"/>
                <a:gd name="connsiteY874" fmla="*/ 258346 h 287258"/>
                <a:gd name="connsiteX875" fmla="*/ 323644 w 6857705"/>
                <a:gd name="connsiteY875" fmla="*/ 285123 h 287258"/>
                <a:gd name="connsiteX876" fmla="*/ 322299 w 6857705"/>
                <a:gd name="connsiteY876" fmla="*/ 286625 h 287258"/>
                <a:gd name="connsiteX877" fmla="*/ 140152 w 6857705"/>
                <a:gd name="connsiteY877" fmla="*/ 286625 h 287258"/>
                <a:gd name="connsiteX878" fmla="*/ 220519 w 6857705"/>
                <a:gd name="connsiteY878" fmla="*/ 207492 h 287258"/>
                <a:gd name="connsiteX879" fmla="*/ 226367 w 6857705"/>
                <a:gd name="connsiteY879" fmla="*/ 200765 h 287258"/>
                <a:gd name="connsiteX880" fmla="*/ 3079807 w 6857705"/>
                <a:gd name="connsiteY880" fmla="*/ 200613 h 287258"/>
                <a:gd name="connsiteX881" fmla="*/ 3086115 w 6857705"/>
                <a:gd name="connsiteY881" fmla="*/ 205280 h 287258"/>
                <a:gd name="connsiteX882" fmla="*/ 3150291 w 6857705"/>
                <a:gd name="connsiteY882" fmla="*/ 268910 h 287258"/>
                <a:gd name="connsiteX883" fmla="*/ 3168663 w 6857705"/>
                <a:gd name="connsiteY883" fmla="*/ 283650 h 287258"/>
                <a:gd name="connsiteX884" fmla="*/ 3166994 w 6857705"/>
                <a:gd name="connsiteY884" fmla="*/ 286625 h 287258"/>
                <a:gd name="connsiteX885" fmla="*/ 2983238 w 6857705"/>
                <a:gd name="connsiteY885" fmla="*/ 286625 h 287258"/>
                <a:gd name="connsiteX886" fmla="*/ 2985046 w 6857705"/>
                <a:gd name="connsiteY886" fmla="*/ 284878 h 287258"/>
                <a:gd name="connsiteX887" fmla="*/ 2990190 w 6857705"/>
                <a:gd name="connsiteY887" fmla="*/ 279965 h 287258"/>
                <a:gd name="connsiteX888" fmla="*/ 3068819 w 6857705"/>
                <a:gd name="connsiteY888" fmla="*/ 203314 h 287258"/>
                <a:gd name="connsiteX889" fmla="*/ 3073408 w 6857705"/>
                <a:gd name="connsiteY889" fmla="*/ 203314 h 287258"/>
                <a:gd name="connsiteX890" fmla="*/ 5556671 w 6857705"/>
                <a:gd name="connsiteY890" fmla="*/ 200182 h 287258"/>
                <a:gd name="connsiteX891" fmla="*/ 5563559 w 6857705"/>
                <a:gd name="connsiteY891" fmla="*/ 204542 h 287258"/>
                <a:gd name="connsiteX892" fmla="*/ 5603488 w 6857705"/>
                <a:gd name="connsiteY892" fmla="*/ 243606 h 287258"/>
                <a:gd name="connsiteX893" fmla="*/ 5635332 w 6857705"/>
                <a:gd name="connsiteY893" fmla="*/ 272595 h 287258"/>
                <a:gd name="connsiteX894" fmla="*/ 5648559 w 6857705"/>
                <a:gd name="connsiteY894" fmla="*/ 282175 h 287258"/>
                <a:gd name="connsiteX895" fmla="*/ 5644395 w 6857705"/>
                <a:gd name="connsiteY895" fmla="*/ 286351 h 287258"/>
                <a:gd name="connsiteX896" fmla="*/ 5644272 w 6857705"/>
                <a:gd name="connsiteY896" fmla="*/ 286625 h 287258"/>
                <a:gd name="connsiteX897" fmla="*/ 5466778 w 6857705"/>
                <a:gd name="connsiteY897" fmla="*/ 286625 h 287258"/>
                <a:gd name="connsiteX898" fmla="*/ 5549599 w 6857705"/>
                <a:gd name="connsiteY898" fmla="*/ 203560 h 287258"/>
                <a:gd name="connsiteX899" fmla="*/ 5556671 w 6857705"/>
                <a:gd name="connsiteY899" fmla="*/ 200182 h 287258"/>
                <a:gd name="connsiteX900" fmla="*/ 3851063 w 6857705"/>
                <a:gd name="connsiteY900" fmla="*/ 200182 h 287258"/>
                <a:gd name="connsiteX901" fmla="*/ 3857953 w 6857705"/>
                <a:gd name="connsiteY901" fmla="*/ 204542 h 287258"/>
                <a:gd name="connsiteX902" fmla="*/ 3897879 w 6857705"/>
                <a:gd name="connsiteY902" fmla="*/ 243606 h 287258"/>
                <a:gd name="connsiteX903" fmla="*/ 3929723 w 6857705"/>
                <a:gd name="connsiteY903" fmla="*/ 272595 h 287258"/>
                <a:gd name="connsiteX904" fmla="*/ 3942950 w 6857705"/>
                <a:gd name="connsiteY904" fmla="*/ 282175 h 287258"/>
                <a:gd name="connsiteX905" fmla="*/ 3938786 w 6857705"/>
                <a:gd name="connsiteY905" fmla="*/ 286351 h 287258"/>
                <a:gd name="connsiteX906" fmla="*/ 3938663 w 6857705"/>
                <a:gd name="connsiteY906" fmla="*/ 286625 h 287258"/>
                <a:gd name="connsiteX907" fmla="*/ 3761169 w 6857705"/>
                <a:gd name="connsiteY907" fmla="*/ 286625 h 287258"/>
                <a:gd name="connsiteX908" fmla="*/ 3843991 w 6857705"/>
                <a:gd name="connsiteY908" fmla="*/ 203560 h 287258"/>
                <a:gd name="connsiteX909" fmla="*/ 3851063 w 6857705"/>
                <a:gd name="connsiteY909" fmla="*/ 200182 h 287258"/>
                <a:gd name="connsiteX910" fmla="*/ 2141897 w 6857705"/>
                <a:gd name="connsiteY910" fmla="*/ 200182 h 287258"/>
                <a:gd name="connsiteX911" fmla="*/ 2148786 w 6857705"/>
                <a:gd name="connsiteY911" fmla="*/ 204542 h 287258"/>
                <a:gd name="connsiteX912" fmla="*/ 2188713 w 6857705"/>
                <a:gd name="connsiteY912" fmla="*/ 243606 h 287258"/>
                <a:gd name="connsiteX913" fmla="*/ 2220558 w 6857705"/>
                <a:gd name="connsiteY913" fmla="*/ 272595 h 287258"/>
                <a:gd name="connsiteX914" fmla="*/ 2233784 w 6857705"/>
                <a:gd name="connsiteY914" fmla="*/ 282175 h 287258"/>
                <a:gd name="connsiteX915" fmla="*/ 2229621 w 6857705"/>
                <a:gd name="connsiteY915" fmla="*/ 286351 h 287258"/>
                <a:gd name="connsiteX916" fmla="*/ 2229498 w 6857705"/>
                <a:gd name="connsiteY916" fmla="*/ 286625 h 287258"/>
                <a:gd name="connsiteX917" fmla="*/ 2052004 w 6857705"/>
                <a:gd name="connsiteY917" fmla="*/ 286625 h 287258"/>
                <a:gd name="connsiteX918" fmla="*/ 2134824 w 6857705"/>
                <a:gd name="connsiteY918" fmla="*/ 203560 h 287258"/>
                <a:gd name="connsiteX919" fmla="*/ 2141897 w 6857705"/>
                <a:gd name="connsiteY919" fmla="*/ 200182 h 287258"/>
                <a:gd name="connsiteX920" fmla="*/ 436289 w 6857705"/>
                <a:gd name="connsiteY920" fmla="*/ 200182 h 287258"/>
                <a:gd name="connsiteX921" fmla="*/ 443179 w 6857705"/>
                <a:gd name="connsiteY921" fmla="*/ 204542 h 287258"/>
                <a:gd name="connsiteX922" fmla="*/ 483106 w 6857705"/>
                <a:gd name="connsiteY922" fmla="*/ 243606 h 287258"/>
                <a:gd name="connsiteX923" fmla="*/ 514949 w 6857705"/>
                <a:gd name="connsiteY923" fmla="*/ 272595 h 287258"/>
                <a:gd name="connsiteX924" fmla="*/ 528175 w 6857705"/>
                <a:gd name="connsiteY924" fmla="*/ 282175 h 287258"/>
                <a:gd name="connsiteX925" fmla="*/ 524012 w 6857705"/>
                <a:gd name="connsiteY925" fmla="*/ 286351 h 287258"/>
                <a:gd name="connsiteX926" fmla="*/ 523888 w 6857705"/>
                <a:gd name="connsiteY926" fmla="*/ 286625 h 287258"/>
                <a:gd name="connsiteX927" fmla="*/ 346396 w 6857705"/>
                <a:gd name="connsiteY927" fmla="*/ 286625 h 287258"/>
                <a:gd name="connsiteX928" fmla="*/ 429217 w 6857705"/>
                <a:gd name="connsiteY928" fmla="*/ 203560 h 287258"/>
                <a:gd name="connsiteX929" fmla="*/ 436289 w 6857705"/>
                <a:gd name="connsiteY929" fmla="*/ 200182 h 287258"/>
                <a:gd name="connsiteX930" fmla="*/ 5920575 w 6857705"/>
                <a:gd name="connsiteY930" fmla="*/ 200153 h 287258"/>
                <a:gd name="connsiteX931" fmla="*/ 5926576 w 6857705"/>
                <a:gd name="connsiteY931" fmla="*/ 202332 h 287258"/>
                <a:gd name="connsiteX932" fmla="*/ 5993693 w 6857705"/>
                <a:gd name="connsiteY932" fmla="*/ 268172 h 287258"/>
                <a:gd name="connsiteX933" fmla="*/ 6012799 w 6857705"/>
                <a:gd name="connsiteY933" fmla="*/ 283896 h 287258"/>
                <a:gd name="connsiteX934" fmla="*/ 6011287 w 6857705"/>
                <a:gd name="connsiteY934" fmla="*/ 286625 h 287258"/>
                <a:gd name="connsiteX935" fmla="*/ 5830777 w 6857705"/>
                <a:gd name="connsiteY935" fmla="*/ 286625 h 287258"/>
                <a:gd name="connsiteX936" fmla="*/ 5832272 w 6857705"/>
                <a:gd name="connsiteY936" fmla="*/ 284878 h 287258"/>
                <a:gd name="connsiteX937" fmla="*/ 5832271 w 6857705"/>
                <a:gd name="connsiteY937" fmla="*/ 284878 h 287258"/>
                <a:gd name="connsiteX938" fmla="*/ 5838150 w 6857705"/>
                <a:gd name="connsiteY938" fmla="*/ 279718 h 287258"/>
                <a:gd name="connsiteX939" fmla="*/ 5916043 w 6857705"/>
                <a:gd name="connsiteY939" fmla="*/ 204051 h 287258"/>
                <a:gd name="connsiteX940" fmla="*/ 5920575 w 6857705"/>
                <a:gd name="connsiteY940" fmla="*/ 200153 h 287258"/>
                <a:gd name="connsiteX941" fmla="*/ 4214969 w 6857705"/>
                <a:gd name="connsiteY941" fmla="*/ 200153 h 287258"/>
                <a:gd name="connsiteX942" fmla="*/ 4220968 w 6857705"/>
                <a:gd name="connsiteY942" fmla="*/ 202332 h 287258"/>
                <a:gd name="connsiteX943" fmla="*/ 4288085 w 6857705"/>
                <a:gd name="connsiteY943" fmla="*/ 268172 h 287258"/>
                <a:gd name="connsiteX944" fmla="*/ 4307192 w 6857705"/>
                <a:gd name="connsiteY944" fmla="*/ 283896 h 287258"/>
                <a:gd name="connsiteX945" fmla="*/ 4305680 w 6857705"/>
                <a:gd name="connsiteY945" fmla="*/ 286625 h 287258"/>
                <a:gd name="connsiteX946" fmla="*/ 4125170 w 6857705"/>
                <a:gd name="connsiteY946" fmla="*/ 286625 h 287258"/>
                <a:gd name="connsiteX947" fmla="*/ 4126663 w 6857705"/>
                <a:gd name="connsiteY947" fmla="*/ 284878 h 287258"/>
                <a:gd name="connsiteX948" fmla="*/ 4132543 w 6857705"/>
                <a:gd name="connsiteY948" fmla="*/ 279718 h 287258"/>
                <a:gd name="connsiteX949" fmla="*/ 4210437 w 6857705"/>
                <a:gd name="connsiteY949" fmla="*/ 204051 h 287258"/>
                <a:gd name="connsiteX950" fmla="*/ 4214969 w 6857705"/>
                <a:gd name="connsiteY950" fmla="*/ 200153 h 287258"/>
                <a:gd name="connsiteX951" fmla="*/ 2505802 w 6857705"/>
                <a:gd name="connsiteY951" fmla="*/ 200153 h 287258"/>
                <a:gd name="connsiteX952" fmla="*/ 2511803 w 6857705"/>
                <a:gd name="connsiteY952" fmla="*/ 202332 h 287258"/>
                <a:gd name="connsiteX953" fmla="*/ 2578919 w 6857705"/>
                <a:gd name="connsiteY953" fmla="*/ 268172 h 287258"/>
                <a:gd name="connsiteX954" fmla="*/ 2598025 w 6857705"/>
                <a:gd name="connsiteY954" fmla="*/ 283896 h 287258"/>
                <a:gd name="connsiteX955" fmla="*/ 2596513 w 6857705"/>
                <a:gd name="connsiteY955" fmla="*/ 286625 h 287258"/>
                <a:gd name="connsiteX956" fmla="*/ 2416003 w 6857705"/>
                <a:gd name="connsiteY956" fmla="*/ 286625 h 287258"/>
                <a:gd name="connsiteX957" fmla="*/ 2417498 w 6857705"/>
                <a:gd name="connsiteY957" fmla="*/ 284878 h 287258"/>
                <a:gd name="connsiteX958" fmla="*/ 2417496 w 6857705"/>
                <a:gd name="connsiteY958" fmla="*/ 284878 h 287258"/>
                <a:gd name="connsiteX959" fmla="*/ 2423376 w 6857705"/>
                <a:gd name="connsiteY959" fmla="*/ 279718 h 287258"/>
                <a:gd name="connsiteX960" fmla="*/ 2501269 w 6857705"/>
                <a:gd name="connsiteY960" fmla="*/ 204051 h 287258"/>
                <a:gd name="connsiteX961" fmla="*/ 2505802 w 6857705"/>
                <a:gd name="connsiteY961" fmla="*/ 200153 h 287258"/>
                <a:gd name="connsiteX962" fmla="*/ 800194 w 6857705"/>
                <a:gd name="connsiteY962" fmla="*/ 200153 h 287258"/>
                <a:gd name="connsiteX963" fmla="*/ 806194 w 6857705"/>
                <a:gd name="connsiteY963" fmla="*/ 202332 h 287258"/>
                <a:gd name="connsiteX964" fmla="*/ 873311 w 6857705"/>
                <a:gd name="connsiteY964" fmla="*/ 268172 h 287258"/>
                <a:gd name="connsiteX965" fmla="*/ 892417 w 6857705"/>
                <a:gd name="connsiteY965" fmla="*/ 283896 h 287258"/>
                <a:gd name="connsiteX966" fmla="*/ 890905 w 6857705"/>
                <a:gd name="connsiteY966" fmla="*/ 286625 h 287258"/>
                <a:gd name="connsiteX967" fmla="*/ 710395 w 6857705"/>
                <a:gd name="connsiteY967" fmla="*/ 286625 h 287258"/>
                <a:gd name="connsiteX968" fmla="*/ 711889 w 6857705"/>
                <a:gd name="connsiteY968" fmla="*/ 284878 h 287258"/>
                <a:gd name="connsiteX969" fmla="*/ 717768 w 6857705"/>
                <a:gd name="connsiteY969" fmla="*/ 279718 h 287258"/>
                <a:gd name="connsiteX970" fmla="*/ 795663 w 6857705"/>
                <a:gd name="connsiteY970" fmla="*/ 204051 h 287258"/>
                <a:gd name="connsiteX971" fmla="*/ 800194 w 6857705"/>
                <a:gd name="connsiteY971" fmla="*/ 200153 h 287258"/>
                <a:gd name="connsiteX972" fmla="*/ 6306495 w 6857705"/>
                <a:gd name="connsiteY972" fmla="*/ 200030 h 287258"/>
                <a:gd name="connsiteX973" fmla="*/ 6312864 w 6857705"/>
                <a:gd name="connsiteY973" fmla="*/ 201595 h 287258"/>
                <a:gd name="connsiteX974" fmla="*/ 6378021 w 6857705"/>
                <a:gd name="connsiteY974" fmla="*/ 265962 h 287258"/>
                <a:gd name="connsiteX975" fmla="*/ 6392934 w 6857705"/>
                <a:gd name="connsiteY975" fmla="*/ 281818 h 287258"/>
                <a:gd name="connsiteX976" fmla="*/ 6399820 w 6857705"/>
                <a:gd name="connsiteY976" fmla="*/ 284878 h 287258"/>
                <a:gd name="connsiteX977" fmla="*/ 6395320 w 6857705"/>
                <a:gd name="connsiteY977" fmla="*/ 284725 h 287258"/>
                <a:gd name="connsiteX978" fmla="*/ 6393704 w 6857705"/>
                <a:gd name="connsiteY978" fmla="*/ 286625 h 287258"/>
                <a:gd name="connsiteX979" fmla="*/ 6218038 w 6857705"/>
                <a:gd name="connsiteY979" fmla="*/ 286625 h 287258"/>
                <a:gd name="connsiteX980" fmla="*/ 6233989 w 6857705"/>
                <a:gd name="connsiteY980" fmla="*/ 270629 h 287258"/>
                <a:gd name="connsiteX981" fmla="*/ 6301596 w 6857705"/>
                <a:gd name="connsiteY981" fmla="*/ 204542 h 287258"/>
                <a:gd name="connsiteX982" fmla="*/ 6306495 w 6857705"/>
                <a:gd name="connsiteY982" fmla="*/ 200030 h 287258"/>
                <a:gd name="connsiteX983" fmla="*/ 4600886 w 6857705"/>
                <a:gd name="connsiteY983" fmla="*/ 200030 h 287258"/>
                <a:gd name="connsiteX984" fmla="*/ 4607255 w 6857705"/>
                <a:gd name="connsiteY984" fmla="*/ 201595 h 287258"/>
                <a:gd name="connsiteX985" fmla="*/ 4672411 w 6857705"/>
                <a:gd name="connsiteY985" fmla="*/ 265962 h 287258"/>
                <a:gd name="connsiteX986" fmla="*/ 4687327 w 6857705"/>
                <a:gd name="connsiteY986" fmla="*/ 281818 h 287258"/>
                <a:gd name="connsiteX987" fmla="*/ 4694212 w 6857705"/>
                <a:gd name="connsiteY987" fmla="*/ 284878 h 287258"/>
                <a:gd name="connsiteX988" fmla="*/ 4689711 w 6857705"/>
                <a:gd name="connsiteY988" fmla="*/ 284725 h 287258"/>
                <a:gd name="connsiteX989" fmla="*/ 4688094 w 6857705"/>
                <a:gd name="connsiteY989" fmla="*/ 286625 h 287258"/>
                <a:gd name="connsiteX990" fmla="*/ 4512430 w 6857705"/>
                <a:gd name="connsiteY990" fmla="*/ 286625 h 287258"/>
                <a:gd name="connsiteX991" fmla="*/ 4528380 w 6857705"/>
                <a:gd name="connsiteY991" fmla="*/ 270629 h 287258"/>
                <a:gd name="connsiteX992" fmla="*/ 4595987 w 6857705"/>
                <a:gd name="connsiteY992" fmla="*/ 204542 h 287258"/>
                <a:gd name="connsiteX993" fmla="*/ 4600886 w 6857705"/>
                <a:gd name="connsiteY993" fmla="*/ 200030 h 287258"/>
                <a:gd name="connsiteX994" fmla="*/ 2891721 w 6857705"/>
                <a:gd name="connsiteY994" fmla="*/ 200030 h 287258"/>
                <a:gd name="connsiteX995" fmla="*/ 2898090 w 6857705"/>
                <a:gd name="connsiteY995" fmla="*/ 201595 h 287258"/>
                <a:gd name="connsiteX996" fmla="*/ 2963246 w 6857705"/>
                <a:gd name="connsiteY996" fmla="*/ 265962 h 287258"/>
                <a:gd name="connsiteX997" fmla="*/ 2978161 w 6857705"/>
                <a:gd name="connsiteY997" fmla="*/ 281818 h 287258"/>
                <a:gd name="connsiteX998" fmla="*/ 2985046 w 6857705"/>
                <a:gd name="connsiteY998" fmla="*/ 284878 h 287258"/>
                <a:gd name="connsiteX999" fmla="*/ 2980546 w 6857705"/>
                <a:gd name="connsiteY999" fmla="*/ 284725 h 287258"/>
                <a:gd name="connsiteX1000" fmla="*/ 2978929 w 6857705"/>
                <a:gd name="connsiteY1000" fmla="*/ 286625 h 287258"/>
                <a:gd name="connsiteX1001" fmla="*/ 2803266 w 6857705"/>
                <a:gd name="connsiteY1001" fmla="*/ 286625 h 287258"/>
                <a:gd name="connsiteX1002" fmla="*/ 2819215 w 6857705"/>
                <a:gd name="connsiteY1002" fmla="*/ 270629 h 287258"/>
                <a:gd name="connsiteX1003" fmla="*/ 2886822 w 6857705"/>
                <a:gd name="connsiteY1003" fmla="*/ 204542 h 287258"/>
                <a:gd name="connsiteX1004" fmla="*/ 2891721 w 6857705"/>
                <a:gd name="connsiteY1004" fmla="*/ 200030 h 287258"/>
                <a:gd name="connsiteX1005" fmla="*/ 1186113 w 6857705"/>
                <a:gd name="connsiteY1005" fmla="*/ 200030 h 287258"/>
                <a:gd name="connsiteX1006" fmla="*/ 1192481 w 6857705"/>
                <a:gd name="connsiteY1006" fmla="*/ 201595 h 287258"/>
                <a:gd name="connsiteX1007" fmla="*/ 1257637 w 6857705"/>
                <a:gd name="connsiteY1007" fmla="*/ 265962 h 287258"/>
                <a:gd name="connsiteX1008" fmla="*/ 1272553 w 6857705"/>
                <a:gd name="connsiteY1008" fmla="*/ 281818 h 287258"/>
                <a:gd name="connsiteX1009" fmla="*/ 1279438 w 6857705"/>
                <a:gd name="connsiteY1009" fmla="*/ 284878 h 287258"/>
                <a:gd name="connsiteX1010" fmla="*/ 1274936 w 6857705"/>
                <a:gd name="connsiteY1010" fmla="*/ 284725 h 287258"/>
                <a:gd name="connsiteX1011" fmla="*/ 1273320 w 6857705"/>
                <a:gd name="connsiteY1011" fmla="*/ 286625 h 287258"/>
                <a:gd name="connsiteX1012" fmla="*/ 1097658 w 6857705"/>
                <a:gd name="connsiteY1012" fmla="*/ 286625 h 287258"/>
                <a:gd name="connsiteX1013" fmla="*/ 1113607 w 6857705"/>
                <a:gd name="connsiteY1013" fmla="*/ 270629 h 287258"/>
                <a:gd name="connsiteX1014" fmla="*/ 1181214 w 6857705"/>
                <a:gd name="connsiteY1014" fmla="*/ 204542 h 287258"/>
                <a:gd name="connsiteX1015" fmla="*/ 1186113 w 6857705"/>
                <a:gd name="connsiteY1015" fmla="*/ 200030 h 287258"/>
                <a:gd name="connsiteX1016" fmla="*/ 6490023 w 6857705"/>
                <a:gd name="connsiteY1016" fmla="*/ 199630 h 287258"/>
                <a:gd name="connsiteX1017" fmla="*/ 6496087 w 6857705"/>
                <a:gd name="connsiteY1017" fmla="*/ 203314 h 287258"/>
                <a:gd name="connsiteX1018" fmla="*/ 6515436 w 6857705"/>
                <a:gd name="connsiteY1018" fmla="*/ 222723 h 287258"/>
                <a:gd name="connsiteX1019" fmla="*/ 6561243 w 6857705"/>
                <a:gd name="connsiteY1019" fmla="*/ 266453 h 287258"/>
                <a:gd name="connsiteX1020" fmla="*/ 6580348 w 6857705"/>
                <a:gd name="connsiteY1020" fmla="*/ 283403 h 287258"/>
                <a:gd name="connsiteX1021" fmla="*/ 6578182 w 6857705"/>
                <a:gd name="connsiteY1021" fmla="*/ 286625 h 287258"/>
                <a:gd name="connsiteX1022" fmla="*/ 6556051 w 6857705"/>
                <a:gd name="connsiteY1022" fmla="*/ 286625 h 287258"/>
                <a:gd name="connsiteX1023" fmla="*/ 6560998 w 6857705"/>
                <a:gd name="connsiteY1023" fmla="*/ 283159 h 287258"/>
                <a:gd name="connsiteX1024" fmla="*/ 6563202 w 6857705"/>
                <a:gd name="connsiteY1024" fmla="*/ 276771 h 287258"/>
                <a:gd name="connsiteX1025" fmla="*/ 6552670 w 6857705"/>
                <a:gd name="connsiteY1025" fmla="*/ 265225 h 287258"/>
                <a:gd name="connsiteX1026" fmla="*/ 6555854 w 6857705"/>
                <a:gd name="connsiteY1026" fmla="*/ 273823 h 287258"/>
                <a:gd name="connsiteX1027" fmla="*/ 6553893 w 6857705"/>
                <a:gd name="connsiteY1027" fmla="*/ 279474 h 287258"/>
                <a:gd name="connsiteX1028" fmla="*/ 6550955 w 6857705"/>
                <a:gd name="connsiteY1028" fmla="*/ 282421 h 287258"/>
                <a:gd name="connsiteX1029" fmla="*/ 6553893 w 6857705"/>
                <a:gd name="connsiteY1029" fmla="*/ 279472 h 287258"/>
                <a:gd name="connsiteX1030" fmla="*/ 6549730 w 6857705"/>
                <a:gd name="connsiteY1030" fmla="*/ 277414 h 287258"/>
                <a:gd name="connsiteX1031" fmla="*/ 6544829 w 6857705"/>
                <a:gd name="connsiteY1031" fmla="*/ 278490 h 287258"/>
                <a:gd name="connsiteX1032" fmla="*/ 6550955 w 6857705"/>
                <a:gd name="connsiteY1032" fmla="*/ 282421 h 287258"/>
                <a:gd name="connsiteX1033" fmla="*/ 6555288 w 6857705"/>
                <a:gd name="connsiteY1033" fmla="*/ 286625 h 287258"/>
                <a:gd name="connsiteX1034" fmla="*/ 6398011 w 6857705"/>
                <a:gd name="connsiteY1034" fmla="*/ 286625 h 287258"/>
                <a:gd name="connsiteX1035" fmla="*/ 6399820 w 6857705"/>
                <a:gd name="connsiteY1035" fmla="*/ 284878 h 287258"/>
                <a:gd name="connsiteX1036" fmla="*/ 6404964 w 6857705"/>
                <a:gd name="connsiteY1036" fmla="*/ 279965 h 287258"/>
                <a:gd name="connsiteX1037" fmla="*/ 6483593 w 6857705"/>
                <a:gd name="connsiteY1037" fmla="*/ 203314 h 287258"/>
                <a:gd name="connsiteX1038" fmla="*/ 6490023 w 6857705"/>
                <a:gd name="connsiteY1038" fmla="*/ 199630 h 287258"/>
                <a:gd name="connsiteX1039" fmla="*/ 4784415 w 6857705"/>
                <a:gd name="connsiteY1039" fmla="*/ 199630 h 287258"/>
                <a:gd name="connsiteX1040" fmla="*/ 4790478 w 6857705"/>
                <a:gd name="connsiteY1040" fmla="*/ 203314 h 287258"/>
                <a:gd name="connsiteX1041" fmla="*/ 4809827 w 6857705"/>
                <a:gd name="connsiteY1041" fmla="*/ 222723 h 287258"/>
                <a:gd name="connsiteX1042" fmla="*/ 4855635 w 6857705"/>
                <a:gd name="connsiteY1042" fmla="*/ 266453 h 287258"/>
                <a:gd name="connsiteX1043" fmla="*/ 4874740 w 6857705"/>
                <a:gd name="connsiteY1043" fmla="*/ 283403 h 287258"/>
                <a:gd name="connsiteX1044" fmla="*/ 4872573 w 6857705"/>
                <a:gd name="connsiteY1044" fmla="*/ 286625 h 287258"/>
                <a:gd name="connsiteX1045" fmla="*/ 4692403 w 6857705"/>
                <a:gd name="connsiteY1045" fmla="*/ 286625 h 287258"/>
                <a:gd name="connsiteX1046" fmla="*/ 4694212 w 6857705"/>
                <a:gd name="connsiteY1046" fmla="*/ 284878 h 287258"/>
                <a:gd name="connsiteX1047" fmla="*/ 4699356 w 6857705"/>
                <a:gd name="connsiteY1047" fmla="*/ 279965 h 287258"/>
                <a:gd name="connsiteX1048" fmla="*/ 4717563 w 6857705"/>
                <a:gd name="connsiteY1048" fmla="*/ 262216 h 287258"/>
                <a:gd name="connsiteX1049" fmla="*/ 4736610 w 6857705"/>
                <a:gd name="connsiteY1049" fmla="*/ 243115 h 287258"/>
                <a:gd name="connsiteX1050" fmla="*/ 4774411 w 6857705"/>
                <a:gd name="connsiteY1050" fmla="*/ 206798 h 287258"/>
                <a:gd name="connsiteX1051" fmla="*/ 4777984 w 6857705"/>
                <a:gd name="connsiteY1051" fmla="*/ 203314 h 287258"/>
                <a:gd name="connsiteX1052" fmla="*/ 4784415 w 6857705"/>
                <a:gd name="connsiteY1052" fmla="*/ 199630 h 287258"/>
                <a:gd name="connsiteX1053" fmla="*/ 1369642 w 6857705"/>
                <a:gd name="connsiteY1053" fmla="*/ 199630 h 287258"/>
                <a:gd name="connsiteX1054" fmla="*/ 1375705 w 6857705"/>
                <a:gd name="connsiteY1054" fmla="*/ 203314 h 287258"/>
                <a:gd name="connsiteX1055" fmla="*/ 1395054 w 6857705"/>
                <a:gd name="connsiteY1055" fmla="*/ 222723 h 287258"/>
                <a:gd name="connsiteX1056" fmla="*/ 1440861 w 6857705"/>
                <a:gd name="connsiteY1056" fmla="*/ 266453 h 287258"/>
                <a:gd name="connsiteX1057" fmla="*/ 1459967 w 6857705"/>
                <a:gd name="connsiteY1057" fmla="*/ 283403 h 287258"/>
                <a:gd name="connsiteX1058" fmla="*/ 1457800 w 6857705"/>
                <a:gd name="connsiteY1058" fmla="*/ 286625 h 287258"/>
                <a:gd name="connsiteX1059" fmla="*/ 1277630 w 6857705"/>
                <a:gd name="connsiteY1059" fmla="*/ 286625 h 287258"/>
                <a:gd name="connsiteX1060" fmla="*/ 1279440 w 6857705"/>
                <a:gd name="connsiteY1060" fmla="*/ 284878 h 287258"/>
                <a:gd name="connsiteX1061" fmla="*/ 1279438 w 6857705"/>
                <a:gd name="connsiteY1061" fmla="*/ 284878 h 287258"/>
                <a:gd name="connsiteX1062" fmla="*/ 1284582 w 6857705"/>
                <a:gd name="connsiteY1062" fmla="*/ 279965 h 287258"/>
                <a:gd name="connsiteX1063" fmla="*/ 1302789 w 6857705"/>
                <a:gd name="connsiteY1063" fmla="*/ 262216 h 287258"/>
                <a:gd name="connsiteX1064" fmla="*/ 1321836 w 6857705"/>
                <a:gd name="connsiteY1064" fmla="*/ 243115 h 287258"/>
                <a:gd name="connsiteX1065" fmla="*/ 1359637 w 6857705"/>
                <a:gd name="connsiteY1065" fmla="*/ 206798 h 287258"/>
                <a:gd name="connsiteX1066" fmla="*/ 1363213 w 6857705"/>
                <a:gd name="connsiteY1066" fmla="*/ 203314 h 287258"/>
                <a:gd name="connsiteX1067" fmla="*/ 1369642 w 6857705"/>
                <a:gd name="connsiteY1067" fmla="*/ 199630 h 287258"/>
                <a:gd name="connsiteX1068" fmla="*/ 5170141 w 6857705"/>
                <a:gd name="connsiteY1068" fmla="*/ 199016 h 287258"/>
                <a:gd name="connsiteX1069" fmla="*/ 5177029 w 6857705"/>
                <a:gd name="connsiteY1069" fmla="*/ 203069 h 287258"/>
                <a:gd name="connsiteX1070" fmla="*/ 5205934 w 6857705"/>
                <a:gd name="connsiteY1070" fmla="*/ 233040 h 287258"/>
                <a:gd name="connsiteX1071" fmla="*/ 5244145 w 6857705"/>
                <a:gd name="connsiteY1071" fmla="*/ 269401 h 287258"/>
                <a:gd name="connsiteX1072" fmla="*/ 5258843 w 6857705"/>
                <a:gd name="connsiteY1072" fmla="*/ 282421 h 287258"/>
                <a:gd name="connsiteX1073" fmla="*/ 5252664 w 6857705"/>
                <a:gd name="connsiteY1073" fmla="*/ 286625 h 287258"/>
                <a:gd name="connsiteX1074" fmla="*/ 5079555 w 6857705"/>
                <a:gd name="connsiteY1074" fmla="*/ 286625 h 287258"/>
                <a:gd name="connsiteX1075" fmla="*/ 5079993 w 6857705"/>
                <a:gd name="connsiteY1075" fmla="*/ 286373 h 287258"/>
                <a:gd name="connsiteX1076" fmla="*/ 5080008 w 6857705"/>
                <a:gd name="connsiteY1076" fmla="*/ 286351 h 287258"/>
                <a:gd name="connsiteX1077" fmla="*/ 5119851 w 6857705"/>
                <a:gd name="connsiteY1077" fmla="*/ 246544 h 287258"/>
                <a:gd name="connsiteX1078" fmla="*/ 5163067 w 6857705"/>
                <a:gd name="connsiteY1078" fmla="*/ 203069 h 287258"/>
                <a:gd name="connsiteX1079" fmla="*/ 5170141 w 6857705"/>
                <a:gd name="connsiteY1079" fmla="*/ 199016 h 287258"/>
                <a:gd name="connsiteX1080" fmla="*/ 3464532 w 6857705"/>
                <a:gd name="connsiteY1080" fmla="*/ 199016 h 287258"/>
                <a:gd name="connsiteX1081" fmla="*/ 3471422 w 6857705"/>
                <a:gd name="connsiteY1081" fmla="*/ 203069 h 287258"/>
                <a:gd name="connsiteX1082" fmla="*/ 3500325 w 6857705"/>
                <a:gd name="connsiteY1082" fmla="*/ 233040 h 287258"/>
                <a:gd name="connsiteX1083" fmla="*/ 3538537 w 6857705"/>
                <a:gd name="connsiteY1083" fmla="*/ 269401 h 287258"/>
                <a:gd name="connsiteX1084" fmla="*/ 3553235 w 6857705"/>
                <a:gd name="connsiteY1084" fmla="*/ 282421 h 287258"/>
                <a:gd name="connsiteX1085" fmla="*/ 3547056 w 6857705"/>
                <a:gd name="connsiteY1085" fmla="*/ 286625 h 287258"/>
                <a:gd name="connsiteX1086" fmla="*/ 3370631 w 6857705"/>
                <a:gd name="connsiteY1086" fmla="*/ 286625 h 287258"/>
                <a:gd name="connsiteX1087" fmla="*/ 3370843 w 6857705"/>
                <a:gd name="connsiteY1087" fmla="*/ 286351 h 287258"/>
                <a:gd name="connsiteX1088" fmla="*/ 3435019 w 6857705"/>
                <a:gd name="connsiteY1088" fmla="*/ 222232 h 287258"/>
                <a:gd name="connsiteX1089" fmla="*/ 3441878 w 6857705"/>
                <a:gd name="connsiteY1089" fmla="*/ 217318 h 287258"/>
                <a:gd name="connsiteX1090" fmla="*/ 3441189 w 6857705"/>
                <a:gd name="connsiteY1090" fmla="*/ 219438 h 287258"/>
                <a:gd name="connsiteX1091" fmla="*/ 3457458 w 6857705"/>
                <a:gd name="connsiteY1091" fmla="*/ 203069 h 287258"/>
                <a:gd name="connsiteX1092" fmla="*/ 3464532 w 6857705"/>
                <a:gd name="connsiteY1092" fmla="*/ 199016 h 287258"/>
                <a:gd name="connsiteX1093" fmla="*/ 1755367 w 6857705"/>
                <a:gd name="connsiteY1093" fmla="*/ 199016 h 287258"/>
                <a:gd name="connsiteX1094" fmla="*/ 1762257 w 6857705"/>
                <a:gd name="connsiteY1094" fmla="*/ 203069 h 287258"/>
                <a:gd name="connsiteX1095" fmla="*/ 1791160 w 6857705"/>
                <a:gd name="connsiteY1095" fmla="*/ 233040 h 287258"/>
                <a:gd name="connsiteX1096" fmla="*/ 1829372 w 6857705"/>
                <a:gd name="connsiteY1096" fmla="*/ 269401 h 287258"/>
                <a:gd name="connsiteX1097" fmla="*/ 1844068 w 6857705"/>
                <a:gd name="connsiteY1097" fmla="*/ 282421 h 287258"/>
                <a:gd name="connsiteX1098" fmla="*/ 1837889 w 6857705"/>
                <a:gd name="connsiteY1098" fmla="*/ 286625 h 287258"/>
                <a:gd name="connsiteX1099" fmla="*/ 1664782 w 6857705"/>
                <a:gd name="connsiteY1099" fmla="*/ 286625 h 287258"/>
                <a:gd name="connsiteX1100" fmla="*/ 1665218 w 6857705"/>
                <a:gd name="connsiteY1100" fmla="*/ 286373 h 287258"/>
                <a:gd name="connsiteX1101" fmla="*/ 1665236 w 6857705"/>
                <a:gd name="connsiteY1101" fmla="*/ 286351 h 287258"/>
                <a:gd name="connsiteX1102" fmla="*/ 1705078 w 6857705"/>
                <a:gd name="connsiteY1102" fmla="*/ 246544 h 287258"/>
                <a:gd name="connsiteX1103" fmla="*/ 1748293 w 6857705"/>
                <a:gd name="connsiteY1103" fmla="*/ 203069 h 287258"/>
                <a:gd name="connsiteX1104" fmla="*/ 1755367 w 6857705"/>
                <a:gd name="connsiteY1104" fmla="*/ 199016 h 287258"/>
                <a:gd name="connsiteX1105" fmla="*/ 49757 w 6857705"/>
                <a:gd name="connsiteY1105" fmla="*/ 199016 h 287258"/>
                <a:gd name="connsiteX1106" fmla="*/ 56647 w 6857705"/>
                <a:gd name="connsiteY1106" fmla="*/ 203069 h 287258"/>
                <a:gd name="connsiteX1107" fmla="*/ 85550 w 6857705"/>
                <a:gd name="connsiteY1107" fmla="*/ 233040 h 287258"/>
                <a:gd name="connsiteX1108" fmla="*/ 123763 w 6857705"/>
                <a:gd name="connsiteY1108" fmla="*/ 269401 h 287258"/>
                <a:gd name="connsiteX1109" fmla="*/ 138461 w 6857705"/>
                <a:gd name="connsiteY1109" fmla="*/ 282421 h 287258"/>
                <a:gd name="connsiteX1110" fmla="*/ 132283 w 6857705"/>
                <a:gd name="connsiteY1110" fmla="*/ 286625 h 287258"/>
                <a:gd name="connsiteX1111" fmla="*/ 0 w 6857705"/>
                <a:gd name="connsiteY1111" fmla="*/ 286625 h 287258"/>
                <a:gd name="connsiteX1112" fmla="*/ 0 w 6857705"/>
                <a:gd name="connsiteY1112" fmla="*/ 246009 h 287258"/>
                <a:gd name="connsiteX1113" fmla="*/ 42684 w 6857705"/>
                <a:gd name="connsiteY1113" fmla="*/ 203069 h 287258"/>
                <a:gd name="connsiteX1114" fmla="*/ 49757 w 6857705"/>
                <a:gd name="connsiteY1114" fmla="*/ 199016 h 287258"/>
                <a:gd name="connsiteX1115" fmla="*/ 6126180 w 6857705"/>
                <a:gd name="connsiteY1115" fmla="*/ 198954 h 287258"/>
                <a:gd name="connsiteX1116" fmla="*/ 6131600 w 6857705"/>
                <a:gd name="connsiteY1116" fmla="*/ 201350 h 287258"/>
                <a:gd name="connsiteX1117" fmla="*/ 6176916 w 6857705"/>
                <a:gd name="connsiteY1117" fmla="*/ 246798 h 287258"/>
                <a:gd name="connsiteX1118" fmla="*/ 6200921 w 6857705"/>
                <a:gd name="connsiteY1118" fmla="*/ 270875 h 287258"/>
                <a:gd name="connsiteX1119" fmla="*/ 6213904 w 6857705"/>
                <a:gd name="connsiteY1119" fmla="*/ 283650 h 287258"/>
                <a:gd name="connsiteX1120" fmla="*/ 6211914 w 6857705"/>
                <a:gd name="connsiteY1120" fmla="*/ 286476 h 287258"/>
                <a:gd name="connsiteX1121" fmla="*/ 6211590 w 6857705"/>
                <a:gd name="connsiteY1121" fmla="*/ 286625 h 287258"/>
                <a:gd name="connsiteX1122" fmla="*/ 6035274 w 6857705"/>
                <a:gd name="connsiteY1122" fmla="*/ 286625 h 287258"/>
                <a:gd name="connsiteX1123" fmla="*/ 6055175 w 6857705"/>
                <a:gd name="connsiteY1123" fmla="*/ 267926 h 287258"/>
                <a:gd name="connsiteX1124" fmla="*/ 6121313 w 6857705"/>
                <a:gd name="connsiteY1124" fmla="*/ 202087 h 287258"/>
                <a:gd name="connsiteX1125" fmla="*/ 6126180 w 6857705"/>
                <a:gd name="connsiteY1125" fmla="*/ 198954 h 287258"/>
                <a:gd name="connsiteX1126" fmla="*/ 5740414 w 6857705"/>
                <a:gd name="connsiteY1126" fmla="*/ 198954 h 287258"/>
                <a:gd name="connsiteX1127" fmla="*/ 5745556 w 6857705"/>
                <a:gd name="connsiteY1127" fmla="*/ 201595 h 287258"/>
                <a:gd name="connsiteX1128" fmla="*/ 5811203 w 6857705"/>
                <a:gd name="connsiteY1128" fmla="*/ 266944 h 287258"/>
                <a:gd name="connsiteX1129" fmla="*/ 5825672 w 6857705"/>
                <a:gd name="connsiteY1129" fmla="*/ 281938 h 287258"/>
                <a:gd name="connsiteX1130" fmla="*/ 5832271 w 6857705"/>
                <a:gd name="connsiteY1130" fmla="*/ 284878 h 287258"/>
                <a:gd name="connsiteX1131" fmla="*/ 5827373 w 6857705"/>
                <a:gd name="connsiteY1131" fmla="*/ 284632 h 287258"/>
                <a:gd name="connsiteX1132" fmla="*/ 5822472 w 6857705"/>
                <a:gd name="connsiteY1132" fmla="*/ 286597 h 287258"/>
                <a:gd name="connsiteX1133" fmla="*/ 5822484 w 6857705"/>
                <a:gd name="connsiteY1133" fmla="*/ 286625 h 287258"/>
                <a:gd name="connsiteX1134" fmla="*/ 5650490 w 6857705"/>
                <a:gd name="connsiteY1134" fmla="*/ 286625 h 287258"/>
                <a:gd name="connsiteX1135" fmla="*/ 5651988 w 6857705"/>
                <a:gd name="connsiteY1135" fmla="*/ 285123 h 287258"/>
                <a:gd name="connsiteX1136" fmla="*/ 5735270 w 6857705"/>
                <a:gd name="connsiteY1136" fmla="*/ 201841 h 287258"/>
                <a:gd name="connsiteX1137" fmla="*/ 5740414 w 6857705"/>
                <a:gd name="connsiteY1137" fmla="*/ 198954 h 287258"/>
                <a:gd name="connsiteX1138" fmla="*/ 4420574 w 6857705"/>
                <a:gd name="connsiteY1138" fmla="*/ 198954 h 287258"/>
                <a:gd name="connsiteX1139" fmla="*/ 4425990 w 6857705"/>
                <a:gd name="connsiteY1139" fmla="*/ 201350 h 287258"/>
                <a:gd name="connsiteX1140" fmla="*/ 4471308 w 6857705"/>
                <a:gd name="connsiteY1140" fmla="*/ 246798 h 287258"/>
                <a:gd name="connsiteX1141" fmla="*/ 4495312 w 6857705"/>
                <a:gd name="connsiteY1141" fmla="*/ 270875 h 287258"/>
                <a:gd name="connsiteX1142" fmla="*/ 4508295 w 6857705"/>
                <a:gd name="connsiteY1142" fmla="*/ 283650 h 287258"/>
                <a:gd name="connsiteX1143" fmla="*/ 4506306 w 6857705"/>
                <a:gd name="connsiteY1143" fmla="*/ 286476 h 287258"/>
                <a:gd name="connsiteX1144" fmla="*/ 4505982 w 6857705"/>
                <a:gd name="connsiteY1144" fmla="*/ 286625 h 287258"/>
                <a:gd name="connsiteX1145" fmla="*/ 4329665 w 6857705"/>
                <a:gd name="connsiteY1145" fmla="*/ 286625 h 287258"/>
                <a:gd name="connsiteX1146" fmla="*/ 4349567 w 6857705"/>
                <a:gd name="connsiteY1146" fmla="*/ 267926 h 287258"/>
                <a:gd name="connsiteX1147" fmla="*/ 4415704 w 6857705"/>
                <a:gd name="connsiteY1147" fmla="*/ 202087 h 287258"/>
                <a:gd name="connsiteX1148" fmla="*/ 4420574 w 6857705"/>
                <a:gd name="connsiteY1148" fmla="*/ 198954 h 287258"/>
                <a:gd name="connsiteX1149" fmla="*/ 4034806 w 6857705"/>
                <a:gd name="connsiteY1149" fmla="*/ 198954 h 287258"/>
                <a:gd name="connsiteX1150" fmla="*/ 4039950 w 6857705"/>
                <a:gd name="connsiteY1150" fmla="*/ 201595 h 287258"/>
                <a:gd name="connsiteX1151" fmla="*/ 4105597 w 6857705"/>
                <a:gd name="connsiteY1151" fmla="*/ 266944 h 287258"/>
                <a:gd name="connsiteX1152" fmla="*/ 4120063 w 6857705"/>
                <a:gd name="connsiteY1152" fmla="*/ 281938 h 287258"/>
                <a:gd name="connsiteX1153" fmla="*/ 4126663 w 6857705"/>
                <a:gd name="connsiteY1153" fmla="*/ 284878 h 287258"/>
                <a:gd name="connsiteX1154" fmla="*/ 4121765 w 6857705"/>
                <a:gd name="connsiteY1154" fmla="*/ 284632 h 287258"/>
                <a:gd name="connsiteX1155" fmla="*/ 4116864 w 6857705"/>
                <a:gd name="connsiteY1155" fmla="*/ 286597 h 287258"/>
                <a:gd name="connsiteX1156" fmla="*/ 4116877 w 6857705"/>
                <a:gd name="connsiteY1156" fmla="*/ 286625 h 287258"/>
                <a:gd name="connsiteX1157" fmla="*/ 3944882 w 6857705"/>
                <a:gd name="connsiteY1157" fmla="*/ 286625 h 287258"/>
                <a:gd name="connsiteX1158" fmla="*/ 3946379 w 6857705"/>
                <a:gd name="connsiteY1158" fmla="*/ 285123 h 287258"/>
                <a:gd name="connsiteX1159" fmla="*/ 4029662 w 6857705"/>
                <a:gd name="connsiteY1159" fmla="*/ 201841 h 287258"/>
                <a:gd name="connsiteX1160" fmla="*/ 4034806 w 6857705"/>
                <a:gd name="connsiteY1160" fmla="*/ 198954 h 287258"/>
                <a:gd name="connsiteX1161" fmla="*/ 2711406 w 6857705"/>
                <a:gd name="connsiteY1161" fmla="*/ 198954 h 287258"/>
                <a:gd name="connsiteX1162" fmla="*/ 2716826 w 6857705"/>
                <a:gd name="connsiteY1162" fmla="*/ 201350 h 287258"/>
                <a:gd name="connsiteX1163" fmla="*/ 2762143 w 6857705"/>
                <a:gd name="connsiteY1163" fmla="*/ 246798 h 287258"/>
                <a:gd name="connsiteX1164" fmla="*/ 2786147 w 6857705"/>
                <a:gd name="connsiteY1164" fmla="*/ 270875 h 287258"/>
                <a:gd name="connsiteX1165" fmla="*/ 2799130 w 6857705"/>
                <a:gd name="connsiteY1165" fmla="*/ 283650 h 287258"/>
                <a:gd name="connsiteX1166" fmla="*/ 2797140 w 6857705"/>
                <a:gd name="connsiteY1166" fmla="*/ 286476 h 287258"/>
                <a:gd name="connsiteX1167" fmla="*/ 2796815 w 6857705"/>
                <a:gd name="connsiteY1167" fmla="*/ 286625 h 287258"/>
                <a:gd name="connsiteX1168" fmla="*/ 2620500 w 6857705"/>
                <a:gd name="connsiteY1168" fmla="*/ 286625 h 287258"/>
                <a:gd name="connsiteX1169" fmla="*/ 2640403 w 6857705"/>
                <a:gd name="connsiteY1169" fmla="*/ 267926 h 287258"/>
                <a:gd name="connsiteX1170" fmla="*/ 2706539 w 6857705"/>
                <a:gd name="connsiteY1170" fmla="*/ 202087 h 287258"/>
                <a:gd name="connsiteX1171" fmla="*/ 2711406 w 6857705"/>
                <a:gd name="connsiteY1171" fmla="*/ 198954 h 287258"/>
                <a:gd name="connsiteX1172" fmla="*/ 2325640 w 6857705"/>
                <a:gd name="connsiteY1172" fmla="*/ 198954 h 287258"/>
                <a:gd name="connsiteX1173" fmla="*/ 2330784 w 6857705"/>
                <a:gd name="connsiteY1173" fmla="*/ 201595 h 287258"/>
                <a:gd name="connsiteX1174" fmla="*/ 2396432 w 6857705"/>
                <a:gd name="connsiteY1174" fmla="*/ 266944 h 287258"/>
                <a:gd name="connsiteX1175" fmla="*/ 2410898 w 6857705"/>
                <a:gd name="connsiteY1175" fmla="*/ 281938 h 287258"/>
                <a:gd name="connsiteX1176" fmla="*/ 2417496 w 6857705"/>
                <a:gd name="connsiteY1176" fmla="*/ 284878 h 287258"/>
                <a:gd name="connsiteX1177" fmla="*/ 2412599 w 6857705"/>
                <a:gd name="connsiteY1177" fmla="*/ 284632 h 287258"/>
                <a:gd name="connsiteX1178" fmla="*/ 2407698 w 6857705"/>
                <a:gd name="connsiteY1178" fmla="*/ 286597 h 287258"/>
                <a:gd name="connsiteX1179" fmla="*/ 2407710 w 6857705"/>
                <a:gd name="connsiteY1179" fmla="*/ 286625 h 287258"/>
                <a:gd name="connsiteX1180" fmla="*/ 2235716 w 6857705"/>
                <a:gd name="connsiteY1180" fmla="*/ 286625 h 287258"/>
                <a:gd name="connsiteX1181" fmla="*/ 2237214 w 6857705"/>
                <a:gd name="connsiteY1181" fmla="*/ 285123 h 287258"/>
                <a:gd name="connsiteX1182" fmla="*/ 2320496 w 6857705"/>
                <a:gd name="connsiteY1182" fmla="*/ 201841 h 287258"/>
                <a:gd name="connsiteX1183" fmla="*/ 2325640 w 6857705"/>
                <a:gd name="connsiteY1183" fmla="*/ 198954 h 287258"/>
                <a:gd name="connsiteX1184" fmla="*/ 1005799 w 6857705"/>
                <a:gd name="connsiteY1184" fmla="*/ 198954 h 287258"/>
                <a:gd name="connsiteX1185" fmla="*/ 1011219 w 6857705"/>
                <a:gd name="connsiteY1185" fmla="*/ 201350 h 287258"/>
                <a:gd name="connsiteX1186" fmla="*/ 1056534 w 6857705"/>
                <a:gd name="connsiteY1186" fmla="*/ 246798 h 287258"/>
                <a:gd name="connsiteX1187" fmla="*/ 1080539 w 6857705"/>
                <a:gd name="connsiteY1187" fmla="*/ 270875 h 287258"/>
                <a:gd name="connsiteX1188" fmla="*/ 1093522 w 6857705"/>
                <a:gd name="connsiteY1188" fmla="*/ 283650 h 287258"/>
                <a:gd name="connsiteX1189" fmla="*/ 1091532 w 6857705"/>
                <a:gd name="connsiteY1189" fmla="*/ 286476 h 287258"/>
                <a:gd name="connsiteX1190" fmla="*/ 1091207 w 6857705"/>
                <a:gd name="connsiteY1190" fmla="*/ 286625 h 287258"/>
                <a:gd name="connsiteX1191" fmla="*/ 914892 w 6857705"/>
                <a:gd name="connsiteY1191" fmla="*/ 286625 h 287258"/>
                <a:gd name="connsiteX1192" fmla="*/ 934793 w 6857705"/>
                <a:gd name="connsiteY1192" fmla="*/ 267926 h 287258"/>
                <a:gd name="connsiteX1193" fmla="*/ 1000930 w 6857705"/>
                <a:gd name="connsiteY1193" fmla="*/ 202087 h 287258"/>
                <a:gd name="connsiteX1194" fmla="*/ 1005799 w 6857705"/>
                <a:gd name="connsiteY1194" fmla="*/ 198954 h 287258"/>
                <a:gd name="connsiteX1195" fmla="*/ 620033 w 6857705"/>
                <a:gd name="connsiteY1195" fmla="*/ 198954 h 287258"/>
                <a:gd name="connsiteX1196" fmla="*/ 625176 w 6857705"/>
                <a:gd name="connsiteY1196" fmla="*/ 201595 h 287258"/>
                <a:gd name="connsiteX1197" fmla="*/ 690823 w 6857705"/>
                <a:gd name="connsiteY1197" fmla="*/ 266944 h 287258"/>
                <a:gd name="connsiteX1198" fmla="*/ 705292 w 6857705"/>
                <a:gd name="connsiteY1198" fmla="*/ 281938 h 287258"/>
                <a:gd name="connsiteX1199" fmla="*/ 711889 w 6857705"/>
                <a:gd name="connsiteY1199" fmla="*/ 284878 h 287258"/>
                <a:gd name="connsiteX1200" fmla="*/ 706991 w 6857705"/>
                <a:gd name="connsiteY1200" fmla="*/ 284632 h 287258"/>
                <a:gd name="connsiteX1201" fmla="*/ 702092 w 6857705"/>
                <a:gd name="connsiteY1201" fmla="*/ 286597 h 287258"/>
                <a:gd name="connsiteX1202" fmla="*/ 702102 w 6857705"/>
                <a:gd name="connsiteY1202" fmla="*/ 286625 h 287258"/>
                <a:gd name="connsiteX1203" fmla="*/ 530108 w 6857705"/>
                <a:gd name="connsiteY1203" fmla="*/ 286625 h 287258"/>
                <a:gd name="connsiteX1204" fmla="*/ 531606 w 6857705"/>
                <a:gd name="connsiteY1204" fmla="*/ 285123 h 287258"/>
                <a:gd name="connsiteX1205" fmla="*/ 614888 w 6857705"/>
                <a:gd name="connsiteY1205" fmla="*/ 201841 h 287258"/>
                <a:gd name="connsiteX1206" fmla="*/ 620033 w 6857705"/>
                <a:gd name="connsiteY1206" fmla="*/ 198954 h 287258"/>
                <a:gd name="connsiteX1207" fmla="*/ 6694068 w 6857705"/>
                <a:gd name="connsiteY1207" fmla="*/ 198555 h 287258"/>
                <a:gd name="connsiteX1208" fmla="*/ 6699885 w 6857705"/>
                <a:gd name="connsiteY1208" fmla="*/ 201350 h 287258"/>
                <a:gd name="connsiteX1209" fmla="*/ 6732463 w 6857705"/>
                <a:gd name="connsiteY1209" fmla="*/ 234761 h 287258"/>
                <a:gd name="connsiteX1210" fmla="*/ 6780472 w 6857705"/>
                <a:gd name="connsiteY1210" fmla="*/ 281930 h 287258"/>
                <a:gd name="connsiteX1211" fmla="*/ 6781453 w 6857705"/>
                <a:gd name="connsiteY1211" fmla="*/ 284141 h 287258"/>
                <a:gd name="connsiteX1212" fmla="*/ 6780160 w 6857705"/>
                <a:gd name="connsiteY1212" fmla="*/ 286625 h 287258"/>
                <a:gd name="connsiteX1213" fmla="*/ 6602389 w 6857705"/>
                <a:gd name="connsiteY1213" fmla="*/ 286625 h 287258"/>
                <a:gd name="connsiteX1214" fmla="*/ 6622234 w 6857705"/>
                <a:gd name="connsiteY1214" fmla="*/ 268172 h 287258"/>
                <a:gd name="connsiteX1215" fmla="*/ 6688617 w 6857705"/>
                <a:gd name="connsiteY1215" fmla="*/ 201841 h 287258"/>
                <a:gd name="connsiteX1216" fmla="*/ 6694068 w 6857705"/>
                <a:gd name="connsiteY1216" fmla="*/ 198555 h 287258"/>
                <a:gd name="connsiteX1217" fmla="*/ 4988459 w 6857705"/>
                <a:gd name="connsiteY1217" fmla="*/ 198555 h 287258"/>
                <a:gd name="connsiteX1218" fmla="*/ 4994276 w 6857705"/>
                <a:gd name="connsiteY1218" fmla="*/ 201350 h 287258"/>
                <a:gd name="connsiteX1219" fmla="*/ 5026853 w 6857705"/>
                <a:gd name="connsiteY1219" fmla="*/ 234761 h 287258"/>
                <a:gd name="connsiteX1220" fmla="*/ 5044873 w 6857705"/>
                <a:gd name="connsiteY1220" fmla="*/ 252466 h 287258"/>
                <a:gd name="connsiteX1221" fmla="*/ 5050881 w 6857705"/>
                <a:gd name="connsiteY1221" fmla="*/ 258099 h 287258"/>
                <a:gd name="connsiteX1222" fmla="*/ 5052840 w 6857705"/>
                <a:gd name="connsiteY1222" fmla="*/ 260291 h 287258"/>
                <a:gd name="connsiteX1223" fmla="*/ 5074866 w 6857705"/>
                <a:gd name="connsiteY1223" fmla="*/ 281930 h 287258"/>
                <a:gd name="connsiteX1224" fmla="*/ 5074892 w 6857705"/>
                <a:gd name="connsiteY1224" fmla="*/ 281993 h 287258"/>
                <a:gd name="connsiteX1225" fmla="*/ 5077089 w 6857705"/>
                <a:gd name="connsiteY1225" fmla="*/ 283896 h 287258"/>
                <a:gd name="connsiteX1226" fmla="*/ 5075343 w 6857705"/>
                <a:gd name="connsiteY1226" fmla="*/ 285109 h 287258"/>
                <a:gd name="connsiteX1227" fmla="*/ 5074552 w 6857705"/>
                <a:gd name="connsiteY1227" fmla="*/ 286625 h 287258"/>
                <a:gd name="connsiteX1228" fmla="*/ 4896781 w 6857705"/>
                <a:gd name="connsiteY1228" fmla="*/ 286625 h 287258"/>
                <a:gd name="connsiteX1229" fmla="*/ 4916628 w 6857705"/>
                <a:gd name="connsiteY1229" fmla="*/ 268172 h 287258"/>
                <a:gd name="connsiteX1230" fmla="*/ 4983009 w 6857705"/>
                <a:gd name="connsiteY1230" fmla="*/ 201841 h 287258"/>
                <a:gd name="connsiteX1231" fmla="*/ 4988459 w 6857705"/>
                <a:gd name="connsiteY1231" fmla="*/ 198555 h 287258"/>
                <a:gd name="connsiteX1232" fmla="*/ 3279294 w 6857705"/>
                <a:gd name="connsiteY1232" fmla="*/ 198555 h 287258"/>
                <a:gd name="connsiteX1233" fmla="*/ 3282048 w 6857705"/>
                <a:gd name="connsiteY1233" fmla="*/ 199878 h 287258"/>
                <a:gd name="connsiteX1234" fmla="*/ 3282656 w 6857705"/>
                <a:gd name="connsiteY1234" fmla="*/ 199507 h 287258"/>
                <a:gd name="connsiteX1235" fmla="*/ 3289911 w 6857705"/>
                <a:gd name="connsiteY1235" fmla="*/ 204542 h 287258"/>
                <a:gd name="connsiteX1236" fmla="*/ 3307305 w 6857705"/>
                <a:gd name="connsiteY1236" fmla="*/ 222478 h 287258"/>
                <a:gd name="connsiteX1237" fmla="*/ 3345271 w 6857705"/>
                <a:gd name="connsiteY1237" fmla="*/ 258099 h 287258"/>
                <a:gd name="connsiteX1238" fmla="*/ 3371479 w 6857705"/>
                <a:gd name="connsiteY1238" fmla="*/ 283896 h 287258"/>
                <a:gd name="connsiteX1239" fmla="*/ 3368296 w 6857705"/>
                <a:gd name="connsiteY1239" fmla="*/ 286106 h 287258"/>
                <a:gd name="connsiteX1240" fmla="*/ 3368091 w 6857705"/>
                <a:gd name="connsiteY1240" fmla="*/ 286625 h 287258"/>
                <a:gd name="connsiteX1241" fmla="*/ 3187615 w 6857705"/>
                <a:gd name="connsiteY1241" fmla="*/ 286625 h 287258"/>
                <a:gd name="connsiteX1242" fmla="*/ 3207461 w 6857705"/>
                <a:gd name="connsiteY1242" fmla="*/ 268172 h 287258"/>
                <a:gd name="connsiteX1243" fmla="*/ 3273844 w 6857705"/>
                <a:gd name="connsiteY1243" fmla="*/ 201841 h 287258"/>
                <a:gd name="connsiteX1244" fmla="*/ 3279294 w 6857705"/>
                <a:gd name="connsiteY1244" fmla="*/ 198555 h 287258"/>
                <a:gd name="connsiteX1245" fmla="*/ 1573686 w 6857705"/>
                <a:gd name="connsiteY1245" fmla="*/ 198555 h 287258"/>
                <a:gd name="connsiteX1246" fmla="*/ 1579503 w 6857705"/>
                <a:gd name="connsiteY1246" fmla="*/ 201350 h 287258"/>
                <a:gd name="connsiteX1247" fmla="*/ 1612081 w 6857705"/>
                <a:gd name="connsiteY1247" fmla="*/ 234761 h 287258"/>
                <a:gd name="connsiteX1248" fmla="*/ 1630100 w 6857705"/>
                <a:gd name="connsiteY1248" fmla="*/ 252466 h 287258"/>
                <a:gd name="connsiteX1249" fmla="*/ 1636106 w 6857705"/>
                <a:gd name="connsiteY1249" fmla="*/ 258099 h 287258"/>
                <a:gd name="connsiteX1250" fmla="*/ 1638066 w 6857705"/>
                <a:gd name="connsiteY1250" fmla="*/ 260291 h 287258"/>
                <a:gd name="connsiteX1251" fmla="*/ 1660092 w 6857705"/>
                <a:gd name="connsiteY1251" fmla="*/ 281930 h 287258"/>
                <a:gd name="connsiteX1252" fmla="*/ 1660120 w 6857705"/>
                <a:gd name="connsiteY1252" fmla="*/ 281993 h 287258"/>
                <a:gd name="connsiteX1253" fmla="*/ 1662314 w 6857705"/>
                <a:gd name="connsiteY1253" fmla="*/ 283896 h 287258"/>
                <a:gd name="connsiteX1254" fmla="*/ 1660569 w 6857705"/>
                <a:gd name="connsiteY1254" fmla="*/ 285109 h 287258"/>
                <a:gd name="connsiteX1255" fmla="*/ 1659778 w 6857705"/>
                <a:gd name="connsiteY1255" fmla="*/ 286625 h 287258"/>
                <a:gd name="connsiteX1256" fmla="*/ 1482007 w 6857705"/>
                <a:gd name="connsiteY1256" fmla="*/ 286625 h 287258"/>
                <a:gd name="connsiteX1257" fmla="*/ 1501854 w 6857705"/>
                <a:gd name="connsiteY1257" fmla="*/ 268172 h 287258"/>
                <a:gd name="connsiteX1258" fmla="*/ 1568235 w 6857705"/>
                <a:gd name="connsiteY1258" fmla="*/ 201841 h 287258"/>
                <a:gd name="connsiteX1259" fmla="*/ 1573686 w 6857705"/>
                <a:gd name="connsiteY1259" fmla="*/ 198555 h 287258"/>
                <a:gd name="connsiteX1260" fmla="*/ 3061122 w 6857705"/>
                <a:gd name="connsiteY1260" fmla="*/ 183184 h 287258"/>
                <a:gd name="connsiteX1261" fmla="*/ 3059660 w 6857705"/>
                <a:gd name="connsiteY1261" fmla="*/ 185626 h 287258"/>
                <a:gd name="connsiteX1262" fmla="*/ 3061140 w 6857705"/>
                <a:gd name="connsiteY1262" fmla="*/ 186571 h 287258"/>
                <a:gd name="connsiteX1263" fmla="*/ 3062942 w 6857705"/>
                <a:gd name="connsiteY1263" fmla="*/ 184644 h 287258"/>
                <a:gd name="connsiteX1264" fmla="*/ 4768152 w 6857705"/>
                <a:gd name="connsiteY1264" fmla="*/ 182396 h 287258"/>
                <a:gd name="connsiteX1265" fmla="*/ 4766963 w 6857705"/>
                <a:gd name="connsiteY1265" fmla="*/ 185382 h 287258"/>
                <a:gd name="connsiteX1266" fmla="*/ 4767827 w 6857705"/>
                <a:gd name="connsiteY1266" fmla="*/ 187260 h 287258"/>
                <a:gd name="connsiteX1267" fmla="*/ 4767962 w 6857705"/>
                <a:gd name="connsiteY1267" fmla="*/ 187346 h 287258"/>
                <a:gd name="connsiteX1268" fmla="*/ 4771145 w 6857705"/>
                <a:gd name="connsiteY1268" fmla="*/ 184398 h 287258"/>
                <a:gd name="connsiteX1269" fmla="*/ 1353380 w 6857705"/>
                <a:gd name="connsiteY1269" fmla="*/ 182396 h 287258"/>
                <a:gd name="connsiteX1270" fmla="*/ 1352189 w 6857705"/>
                <a:gd name="connsiteY1270" fmla="*/ 185382 h 287258"/>
                <a:gd name="connsiteX1271" fmla="*/ 1353054 w 6857705"/>
                <a:gd name="connsiteY1271" fmla="*/ 187260 h 287258"/>
                <a:gd name="connsiteX1272" fmla="*/ 1353190 w 6857705"/>
                <a:gd name="connsiteY1272" fmla="*/ 187346 h 287258"/>
                <a:gd name="connsiteX1273" fmla="*/ 1356374 w 6857705"/>
                <a:gd name="connsiteY1273" fmla="*/ 184398 h 287258"/>
                <a:gd name="connsiteX1274" fmla="*/ 5906246 w 6857705"/>
                <a:gd name="connsiteY1274" fmla="*/ 182188 h 287258"/>
                <a:gd name="connsiteX1275" fmla="*/ 5905021 w 6857705"/>
                <a:gd name="connsiteY1275" fmla="*/ 185382 h 287258"/>
                <a:gd name="connsiteX1276" fmla="*/ 5906000 w 6857705"/>
                <a:gd name="connsiteY1276" fmla="*/ 188820 h 287258"/>
                <a:gd name="connsiteX1277" fmla="*/ 5909674 w 6857705"/>
                <a:gd name="connsiteY1277" fmla="*/ 185135 h 287258"/>
                <a:gd name="connsiteX1278" fmla="*/ 5906246 w 6857705"/>
                <a:gd name="connsiteY1278" fmla="*/ 182188 h 287258"/>
                <a:gd name="connsiteX1279" fmla="*/ 5724737 w 6857705"/>
                <a:gd name="connsiteY1279" fmla="*/ 182188 h 287258"/>
                <a:gd name="connsiteX1280" fmla="*/ 5722043 w 6857705"/>
                <a:gd name="connsiteY1280" fmla="*/ 186117 h 287258"/>
                <a:gd name="connsiteX1281" fmla="*/ 5724249 w 6857705"/>
                <a:gd name="connsiteY1281" fmla="*/ 187592 h 287258"/>
                <a:gd name="connsiteX1282" fmla="*/ 5728166 w 6857705"/>
                <a:gd name="connsiteY1282" fmla="*/ 184891 h 287258"/>
                <a:gd name="connsiteX1283" fmla="*/ 5724737 w 6857705"/>
                <a:gd name="connsiteY1283" fmla="*/ 182188 h 287258"/>
                <a:gd name="connsiteX1284" fmla="*/ 5335512 w 6857705"/>
                <a:gd name="connsiteY1284" fmla="*/ 182188 h 287258"/>
                <a:gd name="connsiteX1285" fmla="*/ 5334533 w 6857705"/>
                <a:gd name="connsiteY1285" fmla="*/ 185626 h 287258"/>
                <a:gd name="connsiteX1286" fmla="*/ 5336248 w 6857705"/>
                <a:gd name="connsiteY1286" fmla="*/ 188820 h 287258"/>
                <a:gd name="connsiteX1287" fmla="*/ 5339676 w 6857705"/>
                <a:gd name="connsiteY1287" fmla="*/ 185626 h 287258"/>
                <a:gd name="connsiteX1288" fmla="*/ 5335512 w 6857705"/>
                <a:gd name="connsiteY1288" fmla="*/ 182188 h 287258"/>
                <a:gd name="connsiteX1289" fmla="*/ 4200637 w 6857705"/>
                <a:gd name="connsiteY1289" fmla="*/ 182188 h 287258"/>
                <a:gd name="connsiteX1290" fmla="*/ 4199412 w 6857705"/>
                <a:gd name="connsiteY1290" fmla="*/ 185382 h 287258"/>
                <a:gd name="connsiteX1291" fmla="*/ 4200392 w 6857705"/>
                <a:gd name="connsiteY1291" fmla="*/ 188820 h 287258"/>
                <a:gd name="connsiteX1292" fmla="*/ 4204066 w 6857705"/>
                <a:gd name="connsiteY1292" fmla="*/ 185135 h 287258"/>
                <a:gd name="connsiteX1293" fmla="*/ 4200637 w 6857705"/>
                <a:gd name="connsiteY1293" fmla="*/ 182188 h 287258"/>
                <a:gd name="connsiteX1294" fmla="*/ 4019129 w 6857705"/>
                <a:gd name="connsiteY1294" fmla="*/ 182188 h 287258"/>
                <a:gd name="connsiteX1295" fmla="*/ 4016436 w 6857705"/>
                <a:gd name="connsiteY1295" fmla="*/ 186117 h 287258"/>
                <a:gd name="connsiteX1296" fmla="*/ 4018640 w 6857705"/>
                <a:gd name="connsiteY1296" fmla="*/ 187592 h 287258"/>
                <a:gd name="connsiteX1297" fmla="*/ 4022560 w 6857705"/>
                <a:gd name="connsiteY1297" fmla="*/ 184891 h 287258"/>
                <a:gd name="connsiteX1298" fmla="*/ 4019129 w 6857705"/>
                <a:gd name="connsiteY1298" fmla="*/ 182188 h 287258"/>
                <a:gd name="connsiteX1299" fmla="*/ 3629903 w 6857705"/>
                <a:gd name="connsiteY1299" fmla="*/ 182188 h 287258"/>
                <a:gd name="connsiteX1300" fmla="*/ 3628924 w 6857705"/>
                <a:gd name="connsiteY1300" fmla="*/ 185626 h 287258"/>
                <a:gd name="connsiteX1301" fmla="*/ 3630639 w 6857705"/>
                <a:gd name="connsiteY1301" fmla="*/ 188820 h 287258"/>
                <a:gd name="connsiteX1302" fmla="*/ 3634068 w 6857705"/>
                <a:gd name="connsiteY1302" fmla="*/ 185626 h 287258"/>
                <a:gd name="connsiteX1303" fmla="*/ 3629903 w 6857705"/>
                <a:gd name="connsiteY1303" fmla="*/ 182188 h 287258"/>
                <a:gd name="connsiteX1304" fmla="*/ 2491472 w 6857705"/>
                <a:gd name="connsiteY1304" fmla="*/ 182188 h 287258"/>
                <a:gd name="connsiteX1305" fmla="*/ 2490247 w 6857705"/>
                <a:gd name="connsiteY1305" fmla="*/ 185382 h 287258"/>
                <a:gd name="connsiteX1306" fmla="*/ 2491227 w 6857705"/>
                <a:gd name="connsiteY1306" fmla="*/ 188820 h 287258"/>
                <a:gd name="connsiteX1307" fmla="*/ 2494901 w 6857705"/>
                <a:gd name="connsiteY1307" fmla="*/ 185135 h 287258"/>
                <a:gd name="connsiteX1308" fmla="*/ 2491472 w 6857705"/>
                <a:gd name="connsiteY1308" fmla="*/ 182188 h 287258"/>
                <a:gd name="connsiteX1309" fmla="*/ 2309964 w 6857705"/>
                <a:gd name="connsiteY1309" fmla="*/ 182188 h 287258"/>
                <a:gd name="connsiteX1310" fmla="*/ 2307269 w 6857705"/>
                <a:gd name="connsiteY1310" fmla="*/ 186117 h 287258"/>
                <a:gd name="connsiteX1311" fmla="*/ 2309475 w 6857705"/>
                <a:gd name="connsiteY1311" fmla="*/ 187592 h 287258"/>
                <a:gd name="connsiteX1312" fmla="*/ 2313395 w 6857705"/>
                <a:gd name="connsiteY1312" fmla="*/ 184891 h 287258"/>
                <a:gd name="connsiteX1313" fmla="*/ 2309964 w 6857705"/>
                <a:gd name="connsiteY1313" fmla="*/ 182188 h 287258"/>
                <a:gd name="connsiteX1314" fmla="*/ 1920738 w 6857705"/>
                <a:gd name="connsiteY1314" fmla="*/ 182188 h 287258"/>
                <a:gd name="connsiteX1315" fmla="*/ 1919759 w 6857705"/>
                <a:gd name="connsiteY1315" fmla="*/ 185626 h 287258"/>
                <a:gd name="connsiteX1316" fmla="*/ 1921474 w 6857705"/>
                <a:gd name="connsiteY1316" fmla="*/ 188820 h 287258"/>
                <a:gd name="connsiteX1317" fmla="*/ 1924901 w 6857705"/>
                <a:gd name="connsiteY1317" fmla="*/ 185626 h 287258"/>
                <a:gd name="connsiteX1318" fmla="*/ 1920738 w 6857705"/>
                <a:gd name="connsiteY1318" fmla="*/ 182188 h 287258"/>
                <a:gd name="connsiteX1319" fmla="*/ 785864 w 6857705"/>
                <a:gd name="connsiteY1319" fmla="*/ 182188 h 287258"/>
                <a:gd name="connsiteX1320" fmla="*/ 784639 w 6857705"/>
                <a:gd name="connsiteY1320" fmla="*/ 185382 h 287258"/>
                <a:gd name="connsiteX1321" fmla="*/ 785620 w 6857705"/>
                <a:gd name="connsiteY1321" fmla="*/ 188820 h 287258"/>
                <a:gd name="connsiteX1322" fmla="*/ 789294 w 6857705"/>
                <a:gd name="connsiteY1322" fmla="*/ 185135 h 287258"/>
                <a:gd name="connsiteX1323" fmla="*/ 785864 w 6857705"/>
                <a:gd name="connsiteY1323" fmla="*/ 182188 h 287258"/>
                <a:gd name="connsiteX1324" fmla="*/ 604355 w 6857705"/>
                <a:gd name="connsiteY1324" fmla="*/ 182188 h 287258"/>
                <a:gd name="connsiteX1325" fmla="*/ 601661 w 6857705"/>
                <a:gd name="connsiteY1325" fmla="*/ 186117 h 287258"/>
                <a:gd name="connsiteX1326" fmla="*/ 603867 w 6857705"/>
                <a:gd name="connsiteY1326" fmla="*/ 187592 h 287258"/>
                <a:gd name="connsiteX1327" fmla="*/ 607786 w 6857705"/>
                <a:gd name="connsiteY1327" fmla="*/ 184891 h 287258"/>
                <a:gd name="connsiteX1328" fmla="*/ 604355 w 6857705"/>
                <a:gd name="connsiteY1328" fmla="*/ 182188 h 287258"/>
                <a:gd name="connsiteX1329" fmla="*/ 215130 w 6857705"/>
                <a:gd name="connsiteY1329" fmla="*/ 182188 h 287258"/>
                <a:gd name="connsiteX1330" fmla="*/ 214150 w 6857705"/>
                <a:gd name="connsiteY1330" fmla="*/ 185626 h 287258"/>
                <a:gd name="connsiteX1331" fmla="*/ 215866 w 6857705"/>
                <a:gd name="connsiteY1331" fmla="*/ 188820 h 287258"/>
                <a:gd name="connsiteX1332" fmla="*/ 219295 w 6857705"/>
                <a:gd name="connsiteY1332" fmla="*/ 185626 h 287258"/>
                <a:gd name="connsiteX1333" fmla="*/ 215130 w 6857705"/>
                <a:gd name="connsiteY1333" fmla="*/ 182188 h 287258"/>
                <a:gd name="connsiteX1334" fmla="*/ 6605823 w 6857705"/>
                <a:gd name="connsiteY1334" fmla="*/ 181941 h 287258"/>
                <a:gd name="connsiteX1335" fmla="*/ 6595047 w 6857705"/>
                <a:gd name="connsiteY1335" fmla="*/ 189067 h 287258"/>
                <a:gd name="connsiteX1336" fmla="*/ 6597006 w 6857705"/>
                <a:gd name="connsiteY1336" fmla="*/ 191522 h 287258"/>
                <a:gd name="connsiteX1337" fmla="*/ 6605823 w 6857705"/>
                <a:gd name="connsiteY1337" fmla="*/ 181941 h 287258"/>
                <a:gd name="connsiteX1338" fmla="*/ 6291797 w 6857705"/>
                <a:gd name="connsiteY1338" fmla="*/ 181941 h 287258"/>
                <a:gd name="connsiteX1339" fmla="*/ 6289593 w 6857705"/>
                <a:gd name="connsiteY1339" fmla="*/ 185626 h 287258"/>
                <a:gd name="connsiteX1340" fmla="*/ 6292288 w 6857705"/>
                <a:gd name="connsiteY1340" fmla="*/ 187346 h 287258"/>
                <a:gd name="connsiteX1341" fmla="*/ 6295473 w 6857705"/>
                <a:gd name="connsiteY1341" fmla="*/ 184398 h 287258"/>
                <a:gd name="connsiteX1342" fmla="*/ 6291797 w 6857705"/>
                <a:gd name="connsiteY1342" fmla="*/ 181941 h 287258"/>
                <a:gd name="connsiteX1343" fmla="*/ 5154494 w 6857705"/>
                <a:gd name="connsiteY1343" fmla="*/ 181941 h 287258"/>
                <a:gd name="connsiteX1344" fmla="*/ 5151799 w 6857705"/>
                <a:gd name="connsiteY1344" fmla="*/ 186117 h 287258"/>
                <a:gd name="connsiteX1345" fmla="*/ 5154004 w 6857705"/>
                <a:gd name="connsiteY1345" fmla="*/ 187592 h 287258"/>
                <a:gd name="connsiteX1346" fmla="*/ 5157923 w 6857705"/>
                <a:gd name="connsiteY1346" fmla="*/ 184891 h 287258"/>
                <a:gd name="connsiteX1347" fmla="*/ 5154494 w 6857705"/>
                <a:gd name="connsiteY1347" fmla="*/ 181941 h 287258"/>
                <a:gd name="connsiteX1348" fmla="*/ 4586189 w 6857705"/>
                <a:gd name="connsiteY1348" fmla="*/ 181941 h 287258"/>
                <a:gd name="connsiteX1349" fmla="*/ 4583985 w 6857705"/>
                <a:gd name="connsiteY1349" fmla="*/ 185626 h 287258"/>
                <a:gd name="connsiteX1350" fmla="*/ 4586679 w 6857705"/>
                <a:gd name="connsiteY1350" fmla="*/ 187346 h 287258"/>
                <a:gd name="connsiteX1351" fmla="*/ 4589864 w 6857705"/>
                <a:gd name="connsiteY1351" fmla="*/ 184398 h 287258"/>
                <a:gd name="connsiteX1352" fmla="*/ 4586189 w 6857705"/>
                <a:gd name="connsiteY1352" fmla="*/ 181941 h 287258"/>
                <a:gd name="connsiteX1353" fmla="*/ 3448885 w 6857705"/>
                <a:gd name="connsiteY1353" fmla="*/ 181941 h 287258"/>
                <a:gd name="connsiteX1354" fmla="*/ 3446189 w 6857705"/>
                <a:gd name="connsiteY1354" fmla="*/ 186117 h 287258"/>
                <a:gd name="connsiteX1355" fmla="*/ 3448395 w 6857705"/>
                <a:gd name="connsiteY1355" fmla="*/ 187592 h 287258"/>
                <a:gd name="connsiteX1356" fmla="*/ 3452315 w 6857705"/>
                <a:gd name="connsiteY1356" fmla="*/ 184891 h 287258"/>
                <a:gd name="connsiteX1357" fmla="*/ 3448885 w 6857705"/>
                <a:gd name="connsiteY1357" fmla="*/ 181941 h 287258"/>
                <a:gd name="connsiteX1358" fmla="*/ 2877025 w 6857705"/>
                <a:gd name="connsiteY1358" fmla="*/ 181941 h 287258"/>
                <a:gd name="connsiteX1359" fmla="*/ 2874821 w 6857705"/>
                <a:gd name="connsiteY1359" fmla="*/ 185626 h 287258"/>
                <a:gd name="connsiteX1360" fmla="*/ 2877514 w 6857705"/>
                <a:gd name="connsiteY1360" fmla="*/ 187346 h 287258"/>
                <a:gd name="connsiteX1361" fmla="*/ 2880699 w 6857705"/>
                <a:gd name="connsiteY1361" fmla="*/ 184398 h 287258"/>
                <a:gd name="connsiteX1362" fmla="*/ 2877025 w 6857705"/>
                <a:gd name="connsiteY1362" fmla="*/ 181941 h 287258"/>
                <a:gd name="connsiteX1363" fmla="*/ 1739719 w 6857705"/>
                <a:gd name="connsiteY1363" fmla="*/ 181941 h 287258"/>
                <a:gd name="connsiteX1364" fmla="*/ 1737024 w 6857705"/>
                <a:gd name="connsiteY1364" fmla="*/ 186117 h 287258"/>
                <a:gd name="connsiteX1365" fmla="*/ 1739230 w 6857705"/>
                <a:gd name="connsiteY1365" fmla="*/ 187592 h 287258"/>
                <a:gd name="connsiteX1366" fmla="*/ 1743149 w 6857705"/>
                <a:gd name="connsiteY1366" fmla="*/ 184891 h 287258"/>
                <a:gd name="connsiteX1367" fmla="*/ 1739719 w 6857705"/>
                <a:gd name="connsiteY1367" fmla="*/ 181941 h 287258"/>
                <a:gd name="connsiteX1368" fmla="*/ 1171415 w 6857705"/>
                <a:gd name="connsiteY1368" fmla="*/ 181941 h 287258"/>
                <a:gd name="connsiteX1369" fmla="*/ 1169211 w 6857705"/>
                <a:gd name="connsiteY1369" fmla="*/ 185626 h 287258"/>
                <a:gd name="connsiteX1370" fmla="*/ 1171905 w 6857705"/>
                <a:gd name="connsiteY1370" fmla="*/ 187346 h 287258"/>
                <a:gd name="connsiteX1371" fmla="*/ 1175091 w 6857705"/>
                <a:gd name="connsiteY1371" fmla="*/ 184398 h 287258"/>
                <a:gd name="connsiteX1372" fmla="*/ 1171415 w 6857705"/>
                <a:gd name="connsiteY1372" fmla="*/ 181941 h 287258"/>
                <a:gd name="connsiteX1373" fmla="*/ 34112 w 6857705"/>
                <a:gd name="connsiteY1373" fmla="*/ 181941 h 287258"/>
                <a:gd name="connsiteX1374" fmla="*/ 31466 w 6857705"/>
                <a:gd name="connsiteY1374" fmla="*/ 186038 h 287258"/>
                <a:gd name="connsiteX1375" fmla="*/ 31456 w 6857705"/>
                <a:gd name="connsiteY1375" fmla="*/ 186144 h 287258"/>
                <a:gd name="connsiteX1376" fmla="*/ 33621 w 6857705"/>
                <a:gd name="connsiteY1376" fmla="*/ 187592 h 287258"/>
                <a:gd name="connsiteX1377" fmla="*/ 37541 w 6857705"/>
                <a:gd name="connsiteY1377" fmla="*/ 184891 h 287258"/>
                <a:gd name="connsiteX1378" fmla="*/ 34112 w 6857705"/>
                <a:gd name="connsiteY1378" fmla="*/ 181941 h 287258"/>
                <a:gd name="connsiteX1379" fmla="*/ 6474041 w 6857705"/>
                <a:gd name="connsiteY1379" fmla="*/ 181695 h 287258"/>
                <a:gd name="connsiteX1380" fmla="*/ 6472571 w 6857705"/>
                <a:gd name="connsiteY1380" fmla="*/ 185382 h 287258"/>
                <a:gd name="connsiteX1381" fmla="*/ 6474041 w 6857705"/>
                <a:gd name="connsiteY1381" fmla="*/ 188574 h 287258"/>
                <a:gd name="connsiteX1382" fmla="*/ 6477713 w 6857705"/>
                <a:gd name="connsiteY1382" fmla="*/ 184644 h 287258"/>
                <a:gd name="connsiteX1383" fmla="*/ 6474041 w 6857705"/>
                <a:gd name="connsiteY1383" fmla="*/ 181695 h 287258"/>
                <a:gd name="connsiteX1384" fmla="*/ 5895634 w 6857705"/>
                <a:gd name="connsiteY1384" fmla="*/ 174250 h 287258"/>
                <a:gd name="connsiteX1385" fmla="*/ 5895714 w 6857705"/>
                <a:gd name="connsiteY1385" fmla="*/ 174327 h 287258"/>
                <a:gd name="connsiteX1386" fmla="*/ 5895601 w 6857705"/>
                <a:gd name="connsiteY1386" fmla="*/ 174320 h 287258"/>
                <a:gd name="connsiteX1387" fmla="*/ 4190025 w 6857705"/>
                <a:gd name="connsiteY1387" fmla="*/ 174250 h 287258"/>
                <a:gd name="connsiteX1388" fmla="*/ 4190104 w 6857705"/>
                <a:gd name="connsiteY1388" fmla="*/ 174327 h 287258"/>
                <a:gd name="connsiteX1389" fmla="*/ 4189992 w 6857705"/>
                <a:gd name="connsiteY1389" fmla="*/ 174320 h 287258"/>
                <a:gd name="connsiteX1390" fmla="*/ 2480860 w 6857705"/>
                <a:gd name="connsiteY1390" fmla="*/ 174250 h 287258"/>
                <a:gd name="connsiteX1391" fmla="*/ 2480939 w 6857705"/>
                <a:gd name="connsiteY1391" fmla="*/ 174327 h 287258"/>
                <a:gd name="connsiteX1392" fmla="*/ 2480827 w 6857705"/>
                <a:gd name="connsiteY1392" fmla="*/ 174320 h 287258"/>
                <a:gd name="connsiteX1393" fmla="*/ 775252 w 6857705"/>
                <a:gd name="connsiteY1393" fmla="*/ 174250 h 287258"/>
                <a:gd name="connsiteX1394" fmla="*/ 775332 w 6857705"/>
                <a:gd name="connsiteY1394" fmla="*/ 174327 h 287258"/>
                <a:gd name="connsiteX1395" fmla="*/ 775219 w 6857705"/>
                <a:gd name="connsiteY1395" fmla="*/ 174320 h 287258"/>
                <a:gd name="connsiteX1396" fmla="*/ 5712236 w 6857705"/>
                <a:gd name="connsiteY1396" fmla="*/ 174179 h 287258"/>
                <a:gd name="connsiteX1397" fmla="*/ 5712232 w 6857705"/>
                <a:gd name="connsiteY1397" fmla="*/ 174208 h 287258"/>
                <a:gd name="connsiteX1398" fmla="*/ 5712002 w 6857705"/>
                <a:gd name="connsiteY1398" fmla="*/ 174325 h 287258"/>
                <a:gd name="connsiteX1399" fmla="*/ 5712092 w 6857705"/>
                <a:gd name="connsiteY1399" fmla="*/ 174233 h 287258"/>
                <a:gd name="connsiteX1400" fmla="*/ 4006629 w 6857705"/>
                <a:gd name="connsiteY1400" fmla="*/ 174179 h 287258"/>
                <a:gd name="connsiteX1401" fmla="*/ 4006626 w 6857705"/>
                <a:gd name="connsiteY1401" fmla="*/ 174208 h 287258"/>
                <a:gd name="connsiteX1402" fmla="*/ 4006393 w 6857705"/>
                <a:gd name="connsiteY1402" fmla="*/ 174325 h 287258"/>
                <a:gd name="connsiteX1403" fmla="*/ 4006485 w 6857705"/>
                <a:gd name="connsiteY1403" fmla="*/ 174233 h 287258"/>
                <a:gd name="connsiteX1404" fmla="*/ 2297461 w 6857705"/>
                <a:gd name="connsiteY1404" fmla="*/ 174179 h 287258"/>
                <a:gd name="connsiteX1405" fmla="*/ 2297461 w 6857705"/>
                <a:gd name="connsiteY1405" fmla="*/ 174208 h 287258"/>
                <a:gd name="connsiteX1406" fmla="*/ 2297227 w 6857705"/>
                <a:gd name="connsiteY1406" fmla="*/ 174325 h 287258"/>
                <a:gd name="connsiteX1407" fmla="*/ 2297319 w 6857705"/>
                <a:gd name="connsiteY1407" fmla="*/ 174233 h 287258"/>
                <a:gd name="connsiteX1408" fmla="*/ 591855 w 6857705"/>
                <a:gd name="connsiteY1408" fmla="*/ 174179 h 287258"/>
                <a:gd name="connsiteX1409" fmla="*/ 591852 w 6857705"/>
                <a:gd name="connsiteY1409" fmla="*/ 174208 h 287258"/>
                <a:gd name="connsiteX1410" fmla="*/ 591618 w 6857705"/>
                <a:gd name="connsiteY1410" fmla="*/ 174325 h 287258"/>
                <a:gd name="connsiteX1411" fmla="*/ 591710 w 6857705"/>
                <a:gd name="connsiteY1411" fmla="*/ 174233 h 287258"/>
                <a:gd name="connsiteX1412" fmla="*/ 6282031 w 6857705"/>
                <a:gd name="connsiteY1412" fmla="*/ 171653 h 287258"/>
                <a:gd name="connsiteX1413" fmla="*/ 6284328 w 6857705"/>
                <a:gd name="connsiteY1413" fmla="*/ 173711 h 287258"/>
                <a:gd name="connsiteX1414" fmla="*/ 6287388 w 6857705"/>
                <a:gd name="connsiteY1414" fmla="*/ 174325 h 287258"/>
                <a:gd name="connsiteX1415" fmla="*/ 6287389 w 6857705"/>
                <a:gd name="connsiteY1415" fmla="*/ 174327 h 287258"/>
                <a:gd name="connsiteX1416" fmla="*/ 6283500 w 6857705"/>
                <a:gd name="connsiteY1416" fmla="*/ 175246 h 287258"/>
                <a:gd name="connsiteX1417" fmla="*/ 6282325 w 6857705"/>
                <a:gd name="connsiteY1417" fmla="*/ 174118 h 287258"/>
                <a:gd name="connsiteX1418" fmla="*/ 17250 w 6857705"/>
                <a:gd name="connsiteY1418" fmla="*/ 171070 h 287258"/>
                <a:gd name="connsiteX1419" fmla="*/ 16115 w 6857705"/>
                <a:gd name="connsiteY1419" fmla="*/ 171133 h 287258"/>
                <a:gd name="connsiteX1420" fmla="*/ 22812 w 6857705"/>
                <a:gd name="connsiteY1420" fmla="*/ 177846 h 287258"/>
                <a:gd name="connsiteX1421" fmla="*/ 27008 w 6857705"/>
                <a:gd name="connsiteY1421" fmla="*/ 178994 h 287258"/>
                <a:gd name="connsiteX1422" fmla="*/ 28723 w 6857705"/>
                <a:gd name="connsiteY1422" fmla="*/ 176537 h 287258"/>
                <a:gd name="connsiteX1423" fmla="*/ 21864 w 6857705"/>
                <a:gd name="connsiteY1423" fmla="*/ 174080 h 287258"/>
                <a:gd name="connsiteX1424" fmla="*/ 17454 w 6857705"/>
                <a:gd name="connsiteY1424" fmla="*/ 171133 h 287258"/>
                <a:gd name="connsiteX1425" fmla="*/ 5137422 w 6857705"/>
                <a:gd name="connsiteY1425" fmla="*/ 171008 h 287258"/>
                <a:gd name="connsiteX1426" fmla="*/ 5135702 w 6857705"/>
                <a:gd name="connsiteY1426" fmla="*/ 171101 h 287258"/>
                <a:gd name="connsiteX1427" fmla="*/ 5135335 w 6857705"/>
                <a:gd name="connsiteY1427" fmla="*/ 171563 h 287258"/>
                <a:gd name="connsiteX1428" fmla="*/ 5136387 w 6857705"/>
                <a:gd name="connsiteY1428" fmla="*/ 173694 h 287258"/>
                <a:gd name="connsiteX1429" fmla="*/ 5138221 w 6857705"/>
                <a:gd name="connsiteY1429" fmla="*/ 175634 h 287258"/>
                <a:gd name="connsiteX1430" fmla="*/ 5139584 w 6857705"/>
                <a:gd name="connsiteY1430" fmla="*/ 176528 h 287258"/>
                <a:gd name="connsiteX1431" fmla="*/ 5140455 w 6857705"/>
                <a:gd name="connsiteY1431" fmla="*/ 177097 h 287258"/>
                <a:gd name="connsiteX1432" fmla="*/ 5147390 w 6857705"/>
                <a:gd name="connsiteY1432" fmla="*/ 178994 h 287258"/>
                <a:gd name="connsiteX1433" fmla="*/ 5149105 w 6857705"/>
                <a:gd name="connsiteY1433" fmla="*/ 176537 h 287258"/>
                <a:gd name="connsiteX1434" fmla="*/ 5142246 w 6857705"/>
                <a:gd name="connsiteY1434" fmla="*/ 174080 h 287258"/>
                <a:gd name="connsiteX1435" fmla="*/ 5137838 w 6857705"/>
                <a:gd name="connsiteY1435" fmla="*/ 171133 h 287258"/>
                <a:gd name="connsiteX1436" fmla="*/ 1722648 w 6857705"/>
                <a:gd name="connsiteY1436" fmla="*/ 171008 h 287258"/>
                <a:gd name="connsiteX1437" fmla="*/ 1720930 w 6857705"/>
                <a:gd name="connsiteY1437" fmla="*/ 171101 h 287258"/>
                <a:gd name="connsiteX1438" fmla="*/ 1720563 w 6857705"/>
                <a:gd name="connsiteY1438" fmla="*/ 171563 h 287258"/>
                <a:gd name="connsiteX1439" fmla="*/ 1721616 w 6857705"/>
                <a:gd name="connsiteY1439" fmla="*/ 173694 h 287258"/>
                <a:gd name="connsiteX1440" fmla="*/ 1723449 w 6857705"/>
                <a:gd name="connsiteY1440" fmla="*/ 175634 h 287258"/>
                <a:gd name="connsiteX1441" fmla="*/ 1724813 w 6857705"/>
                <a:gd name="connsiteY1441" fmla="*/ 176528 h 287258"/>
                <a:gd name="connsiteX1442" fmla="*/ 1725681 w 6857705"/>
                <a:gd name="connsiteY1442" fmla="*/ 177097 h 287258"/>
                <a:gd name="connsiteX1443" fmla="*/ 1732618 w 6857705"/>
                <a:gd name="connsiteY1443" fmla="*/ 178994 h 287258"/>
                <a:gd name="connsiteX1444" fmla="*/ 1734332 w 6857705"/>
                <a:gd name="connsiteY1444" fmla="*/ 176537 h 287258"/>
                <a:gd name="connsiteX1445" fmla="*/ 1727472 w 6857705"/>
                <a:gd name="connsiteY1445" fmla="*/ 174080 h 287258"/>
                <a:gd name="connsiteX1446" fmla="*/ 1723064 w 6857705"/>
                <a:gd name="connsiteY1446" fmla="*/ 171133 h 287258"/>
                <a:gd name="connsiteX1447" fmla="*/ 3431272 w 6857705"/>
                <a:gd name="connsiteY1447" fmla="*/ 170846 h 287258"/>
                <a:gd name="connsiteX1448" fmla="*/ 3430252 w 6857705"/>
                <a:gd name="connsiteY1448" fmla="*/ 170900 h 287258"/>
                <a:gd name="connsiteX1449" fmla="*/ 3429289 w 6857705"/>
                <a:gd name="connsiteY1449" fmla="*/ 172115 h 287258"/>
                <a:gd name="connsiteX1450" fmla="*/ 3433699 w 6857705"/>
                <a:gd name="connsiteY1450" fmla="*/ 176782 h 287258"/>
                <a:gd name="connsiteX1451" fmla="*/ 3440417 w 6857705"/>
                <a:gd name="connsiteY1451" fmla="*/ 178621 h 287258"/>
                <a:gd name="connsiteX1452" fmla="*/ 3442123 w 6857705"/>
                <a:gd name="connsiteY1452" fmla="*/ 178256 h 287258"/>
                <a:gd name="connsiteX1453" fmla="*/ 3442091 w 6857705"/>
                <a:gd name="connsiteY1453" fmla="*/ 178549 h 287258"/>
                <a:gd name="connsiteX1454" fmla="*/ 3443497 w 6857705"/>
                <a:gd name="connsiteY1454" fmla="*/ 176537 h 287258"/>
                <a:gd name="connsiteX1455" fmla="*/ 3436639 w 6857705"/>
                <a:gd name="connsiteY1455" fmla="*/ 174080 h 287258"/>
                <a:gd name="connsiteX1456" fmla="*/ 3432229 w 6857705"/>
                <a:gd name="connsiteY1456" fmla="*/ 171133 h 287258"/>
                <a:gd name="connsiteX1457" fmla="*/ 4752136 w 6857705"/>
                <a:gd name="connsiteY1457" fmla="*/ 170723 h 287258"/>
                <a:gd name="connsiteX1458" fmla="*/ 4750550 w 6857705"/>
                <a:gd name="connsiteY1458" fmla="*/ 172115 h 287258"/>
                <a:gd name="connsiteX1459" fmla="*/ 4757409 w 6857705"/>
                <a:gd name="connsiteY1459" fmla="*/ 174327 h 287258"/>
                <a:gd name="connsiteX1460" fmla="*/ 4756600 w 6857705"/>
                <a:gd name="connsiteY1460" fmla="*/ 171449 h 287258"/>
                <a:gd name="connsiteX1461" fmla="*/ 1337363 w 6857705"/>
                <a:gd name="connsiteY1461" fmla="*/ 170723 h 287258"/>
                <a:gd name="connsiteX1462" fmla="*/ 1335776 w 6857705"/>
                <a:gd name="connsiteY1462" fmla="*/ 172115 h 287258"/>
                <a:gd name="connsiteX1463" fmla="*/ 1342637 w 6857705"/>
                <a:gd name="connsiteY1463" fmla="*/ 174327 h 287258"/>
                <a:gd name="connsiteX1464" fmla="*/ 1341826 w 6857705"/>
                <a:gd name="connsiteY1464" fmla="*/ 171449 h 287258"/>
                <a:gd name="connsiteX1465" fmla="*/ 6458118 w 6857705"/>
                <a:gd name="connsiteY1465" fmla="*/ 170395 h 287258"/>
                <a:gd name="connsiteX1466" fmla="*/ 6456158 w 6857705"/>
                <a:gd name="connsiteY1466" fmla="*/ 172115 h 287258"/>
                <a:gd name="connsiteX1467" fmla="*/ 6463019 w 6857705"/>
                <a:gd name="connsiteY1467" fmla="*/ 174327 h 287258"/>
                <a:gd name="connsiteX1468" fmla="*/ 6458118 w 6857705"/>
                <a:gd name="connsiteY1468" fmla="*/ 170395 h 287258"/>
                <a:gd name="connsiteX1469" fmla="*/ 5707101 w 6857705"/>
                <a:gd name="connsiteY1469" fmla="*/ 170395 h 287258"/>
                <a:gd name="connsiteX1470" fmla="*/ 5705143 w 6857705"/>
                <a:gd name="connsiteY1470" fmla="*/ 172852 h 287258"/>
                <a:gd name="connsiteX1471" fmla="*/ 5708357 w 6857705"/>
                <a:gd name="connsiteY1471" fmla="*/ 175677 h 287258"/>
                <a:gd name="connsiteX1472" fmla="*/ 5712005 w 6857705"/>
                <a:gd name="connsiteY1472" fmla="*/ 174267 h 287258"/>
                <a:gd name="connsiteX1473" fmla="*/ 5712000 w 6857705"/>
                <a:gd name="connsiteY1473" fmla="*/ 174327 h 287258"/>
                <a:gd name="connsiteX1474" fmla="*/ 5712002 w 6857705"/>
                <a:gd name="connsiteY1474" fmla="*/ 174325 h 287258"/>
                <a:gd name="connsiteX1475" fmla="*/ 5712002 w 6857705"/>
                <a:gd name="connsiteY1475" fmla="*/ 174327 h 287258"/>
                <a:gd name="connsiteX1476" fmla="*/ 5712223 w 6857705"/>
                <a:gd name="connsiteY1476" fmla="*/ 174327 h 287258"/>
                <a:gd name="connsiteX1477" fmla="*/ 5711908 w 6857705"/>
                <a:gd name="connsiteY1477" fmla="*/ 177887 h 287258"/>
                <a:gd name="connsiteX1478" fmla="*/ 5713960 w 6857705"/>
                <a:gd name="connsiteY1478" fmla="*/ 180222 h 287258"/>
                <a:gd name="connsiteX1479" fmla="*/ 5719595 w 6857705"/>
                <a:gd name="connsiteY1479" fmla="*/ 174327 h 287258"/>
                <a:gd name="connsiteX1480" fmla="*/ 5712223 w 6857705"/>
                <a:gd name="connsiteY1480" fmla="*/ 174327 h 287258"/>
                <a:gd name="connsiteX1481" fmla="*/ 5712232 w 6857705"/>
                <a:gd name="connsiteY1481" fmla="*/ 174208 h 287258"/>
                <a:gd name="connsiteX1482" fmla="*/ 5712490 w 6857705"/>
                <a:gd name="connsiteY1482" fmla="*/ 174080 h 287258"/>
                <a:gd name="connsiteX1483" fmla="*/ 5712236 w 6857705"/>
                <a:gd name="connsiteY1483" fmla="*/ 174179 h 287258"/>
                <a:gd name="connsiteX1484" fmla="*/ 5712245 w 6857705"/>
                <a:gd name="connsiteY1484" fmla="*/ 174080 h 287258"/>
                <a:gd name="connsiteX1485" fmla="*/ 5712092 w 6857705"/>
                <a:gd name="connsiteY1485" fmla="*/ 174233 h 287258"/>
                <a:gd name="connsiteX1486" fmla="*/ 5712005 w 6857705"/>
                <a:gd name="connsiteY1486" fmla="*/ 174267 h 287258"/>
                <a:gd name="connsiteX1487" fmla="*/ 5712165 w 6857705"/>
                <a:gd name="connsiteY1487" fmla="*/ 171535 h 287258"/>
                <a:gd name="connsiteX1488" fmla="*/ 5707101 w 6857705"/>
                <a:gd name="connsiteY1488" fmla="*/ 170395 h 287258"/>
                <a:gd name="connsiteX1489" fmla="*/ 4001493 w 6857705"/>
                <a:gd name="connsiteY1489" fmla="*/ 170395 h 287258"/>
                <a:gd name="connsiteX1490" fmla="*/ 3999534 w 6857705"/>
                <a:gd name="connsiteY1490" fmla="*/ 172852 h 287258"/>
                <a:gd name="connsiteX1491" fmla="*/ 4002748 w 6857705"/>
                <a:gd name="connsiteY1491" fmla="*/ 175677 h 287258"/>
                <a:gd name="connsiteX1492" fmla="*/ 4006396 w 6857705"/>
                <a:gd name="connsiteY1492" fmla="*/ 174267 h 287258"/>
                <a:gd name="connsiteX1493" fmla="*/ 4006391 w 6857705"/>
                <a:gd name="connsiteY1493" fmla="*/ 174327 h 287258"/>
                <a:gd name="connsiteX1494" fmla="*/ 4006393 w 6857705"/>
                <a:gd name="connsiteY1494" fmla="*/ 174325 h 287258"/>
                <a:gd name="connsiteX1495" fmla="*/ 4006393 w 6857705"/>
                <a:gd name="connsiteY1495" fmla="*/ 174327 h 287258"/>
                <a:gd name="connsiteX1496" fmla="*/ 4006615 w 6857705"/>
                <a:gd name="connsiteY1496" fmla="*/ 174327 h 287258"/>
                <a:gd name="connsiteX1497" fmla="*/ 4006300 w 6857705"/>
                <a:gd name="connsiteY1497" fmla="*/ 177887 h 287258"/>
                <a:gd name="connsiteX1498" fmla="*/ 4008352 w 6857705"/>
                <a:gd name="connsiteY1498" fmla="*/ 180222 h 287258"/>
                <a:gd name="connsiteX1499" fmla="*/ 4013985 w 6857705"/>
                <a:gd name="connsiteY1499" fmla="*/ 174327 h 287258"/>
                <a:gd name="connsiteX1500" fmla="*/ 4006615 w 6857705"/>
                <a:gd name="connsiteY1500" fmla="*/ 174327 h 287258"/>
                <a:gd name="connsiteX1501" fmla="*/ 4006626 w 6857705"/>
                <a:gd name="connsiteY1501" fmla="*/ 174208 h 287258"/>
                <a:gd name="connsiteX1502" fmla="*/ 4006882 w 6857705"/>
                <a:gd name="connsiteY1502" fmla="*/ 174080 h 287258"/>
                <a:gd name="connsiteX1503" fmla="*/ 4006629 w 6857705"/>
                <a:gd name="connsiteY1503" fmla="*/ 174179 h 287258"/>
                <a:gd name="connsiteX1504" fmla="*/ 4006637 w 6857705"/>
                <a:gd name="connsiteY1504" fmla="*/ 174080 h 287258"/>
                <a:gd name="connsiteX1505" fmla="*/ 4006485 w 6857705"/>
                <a:gd name="connsiteY1505" fmla="*/ 174233 h 287258"/>
                <a:gd name="connsiteX1506" fmla="*/ 4006396 w 6857705"/>
                <a:gd name="connsiteY1506" fmla="*/ 174267 h 287258"/>
                <a:gd name="connsiteX1507" fmla="*/ 4006558 w 6857705"/>
                <a:gd name="connsiteY1507" fmla="*/ 171535 h 287258"/>
                <a:gd name="connsiteX1508" fmla="*/ 4001493 w 6857705"/>
                <a:gd name="connsiteY1508" fmla="*/ 170395 h 287258"/>
                <a:gd name="connsiteX1509" fmla="*/ 3043347 w 6857705"/>
                <a:gd name="connsiteY1509" fmla="*/ 170395 h 287258"/>
                <a:gd name="connsiteX1510" fmla="*/ 3043266 w 6857705"/>
                <a:gd name="connsiteY1510" fmla="*/ 170465 h 287258"/>
                <a:gd name="connsiteX1511" fmla="*/ 3045800 w 6857705"/>
                <a:gd name="connsiteY1511" fmla="*/ 173538 h 287258"/>
                <a:gd name="connsiteX1512" fmla="*/ 3048244 w 6857705"/>
                <a:gd name="connsiteY1512" fmla="*/ 174327 h 287258"/>
                <a:gd name="connsiteX1513" fmla="*/ 3043347 w 6857705"/>
                <a:gd name="connsiteY1513" fmla="*/ 170395 h 287258"/>
                <a:gd name="connsiteX1514" fmla="*/ 2292327 w 6857705"/>
                <a:gd name="connsiteY1514" fmla="*/ 170395 h 287258"/>
                <a:gd name="connsiteX1515" fmla="*/ 2290369 w 6857705"/>
                <a:gd name="connsiteY1515" fmla="*/ 172852 h 287258"/>
                <a:gd name="connsiteX1516" fmla="*/ 2293583 w 6857705"/>
                <a:gd name="connsiteY1516" fmla="*/ 175677 h 287258"/>
                <a:gd name="connsiteX1517" fmla="*/ 2297231 w 6857705"/>
                <a:gd name="connsiteY1517" fmla="*/ 174267 h 287258"/>
                <a:gd name="connsiteX1518" fmla="*/ 2297226 w 6857705"/>
                <a:gd name="connsiteY1518" fmla="*/ 174327 h 287258"/>
                <a:gd name="connsiteX1519" fmla="*/ 2297227 w 6857705"/>
                <a:gd name="connsiteY1519" fmla="*/ 174325 h 287258"/>
                <a:gd name="connsiteX1520" fmla="*/ 2297227 w 6857705"/>
                <a:gd name="connsiteY1520" fmla="*/ 174327 h 287258"/>
                <a:gd name="connsiteX1521" fmla="*/ 2297450 w 6857705"/>
                <a:gd name="connsiteY1521" fmla="*/ 174327 h 287258"/>
                <a:gd name="connsiteX1522" fmla="*/ 2297134 w 6857705"/>
                <a:gd name="connsiteY1522" fmla="*/ 177887 h 287258"/>
                <a:gd name="connsiteX1523" fmla="*/ 2299185 w 6857705"/>
                <a:gd name="connsiteY1523" fmla="*/ 180222 h 287258"/>
                <a:gd name="connsiteX1524" fmla="*/ 2304820 w 6857705"/>
                <a:gd name="connsiteY1524" fmla="*/ 174327 h 287258"/>
                <a:gd name="connsiteX1525" fmla="*/ 2297450 w 6857705"/>
                <a:gd name="connsiteY1525" fmla="*/ 174327 h 287258"/>
                <a:gd name="connsiteX1526" fmla="*/ 2297461 w 6857705"/>
                <a:gd name="connsiteY1526" fmla="*/ 174208 h 287258"/>
                <a:gd name="connsiteX1527" fmla="*/ 2297715 w 6857705"/>
                <a:gd name="connsiteY1527" fmla="*/ 174080 h 287258"/>
                <a:gd name="connsiteX1528" fmla="*/ 2297461 w 6857705"/>
                <a:gd name="connsiteY1528" fmla="*/ 174179 h 287258"/>
                <a:gd name="connsiteX1529" fmla="*/ 2297472 w 6857705"/>
                <a:gd name="connsiteY1529" fmla="*/ 174080 h 287258"/>
                <a:gd name="connsiteX1530" fmla="*/ 2297319 w 6857705"/>
                <a:gd name="connsiteY1530" fmla="*/ 174233 h 287258"/>
                <a:gd name="connsiteX1531" fmla="*/ 2297231 w 6857705"/>
                <a:gd name="connsiteY1531" fmla="*/ 174267 h 287258"/>
                <a:gd name="connsiteX1532" fmla="*/ 2297391 w 6857705"/>
                <a:gd name="connsiteY1532" fmla="*/ 171535 h 287258"/>
                <a:gd name="connsiteX1533" fmla="*/ 2292327 w 6857705"/>
                <a:gd name="connsiteY1533" fmla="*/ 170395 h 287258"/>
                <a:gd name="connsiteX1534" fmla="*/ 586720 w 6857705"/>
                <a:gd name="connsiteY1534" fmla="*/ 170395 h 287258"/>
                <a:gd name="connsiteX1535" fmla="*/ 584759 w 6857705"/>
                <a:gd name="connsiteY1535" fmla="*/ 172852 h 287258"/>
                <a:gd name="connsiteX1536" fmla="*/ 587974 w 6857705"/>
                <a:gd name="connsiteY1536" fmla="*/ 175677 h 287258"/>
                <a:gd name="connsiteX1537" fmla="*/ 591621 w 6857705"/>
                <a:gd name="connsiteY1537" fmla="*/ 174267 h 287258"/>
                <a:gd name="connsiteX1538" fmla="*/ 591618 w 6857705"/>
                <a:gd name="connsiteY1538" fmla="*/ 174325 h 287258"/>
                <a:gd name="connsiteX1539" fmla="*/ 591618 w 6857705"/>
                <a:gd name="connsiteY1539" fmla="*/ 174327 h 287258"/>
                <a:gd name="connsiteX1540" fmla="*/ 591843 w 6857705"/>
                <a:gd name="connsiteY1540" fmla="*/ 174327 h 287258"/>
                <a:gd name="connsiteX1541" fmla="*/ 591528 w 6857705"/>
                <a:gd name="connsiteY1541" fmla="*/ 177887 h 287258"/>
                <a:gd name="connsiteX1542" fmla="*/ 593579 w 6857705"/>
                <a:gd name="connsiteY1542" fmla="*/ 180222 h 287258"/>
                <a:gd name="connsiteX1543" fmla="*/ 599213 w 6857705"/>
                <a:gd name="connsiteY1543" fmla="*/ 174327 h 287258"/>
                <a:gd name="connsiteX1544" fmla="*/ 591843 w 6857705"/>
                <a:gd name="connsiteY1544" fmla="*/ 174327 h 287258"/>
                <a:gd name="connsiteX1545" fmla="*/ 591852 w 6857705"/>
                <a:gd name="connsiteY1545" fmla="*/ 174208 h 287258"/>
                <a:gd name="connsiteX1546" fmla="*/ 592108 w 6857705"/>
                <a:gd name="connsiteY1546" fmla="*/ 174080 h 287258"/>
                <a:gd name="connsiteX1547" fmla="*/ 591855 w 6857705"/>
                <a:gd name="connsiteY1547" fmla="*/ 174179 h 287258"/>
                <a:gd name="connsiteX1548" fmla="*/ 591863 w 6857705"/>
                <a:gd name="connsiteY1548" fmla="*/ 174080 h 287258"/>
                <a:gd name="connsiteX1549" fmla="*/ 591710 w 6857705"/>
                <a:gd name="connsiteY1549" fmla="*/ 174233 h 287258"/>
                <a:gd name="connsiteX1550" fmla="*/ 591621 w 6857705"/>
                <a:gd name="connsiteY1550" fmla="*/ 174267 h 287258"/>
                <a:gd name="connsiteX1551" fmla="*/ 591783 w 6857705"/>
                <a:gd name="connsiteY1551" fmla="*/ 171535 h 287258"/>
                <a:gd name="connsiteX1552" fmla="*/ 586720 w 6857705"/>
                <a:gd name="connsiteY1552" fmla="*/ 170395 h 287258"/>
                <a:gd name="connsiteX1553" fmla="*/ 3052155 w 6857705"/>
                <a:gd name="connsiteY1553" fmla="*/ 165164 h 287258"/>
                <a:gd name="connsiteX1554" fmla="*/ 3052311 w 6857705"/>
                <a:gd name="connsiteY1554" fmla="*/ 171377 h 287258"/>
                <a:gd name="connsiteX1555" fmla="*/ 3052346 w 6857705"/>
                <a:gd name="connsiteY1555" fmla="*/ 171873 h 287258"/>
                <a:gd name="connsiteX1556" fmla="*/ 3052067 w 6857705"/>
                <a:gd name="connsiteY1556" fmla="*/ 171624 h 287258"/>
                <a:gd name="connsiteX1557" fmla="*/ 3050034 w 6857705"/>
                <a:gd name="connsiteY1557" fmla="*/ 171292 h 287258"/>
                <a:gd name="connsiteX1558" fmla="*/ 3048489 w 6857705"/>
                <a:gd name="connsiteY1558" fmla="*/ 174080 h 287258"/>
                <a:gd name="connsiteX1559" fmla="*/ 3047970 w 6857705"/>
                <a:gd name="connsiteY1559" fmla="*/ 176166 h 287258"/>
                <a:gd name="connsiteX1560" fmla="*/ 3050012 w 6857705"/>
                <a:gd name="connsiteY1560" fmla="*/ 178643 h 287258"/>
                <a:gd name="connsiteX1561" fmla="*/ 3053629 w 6857705"/>
                <a:gd name="connsiteY1561" fmla="*/ 177030 h 287258"/>
                <a:gd name="connsiteX1562" fmla="*/ 3053633 w 6857705"/>
                <a:gd name="connsiteY1562" fmla="*/ 177026 h 287258"/>
                <a:gd name="connsiteX1563" fmla="*/ 3054107 w 6857705"/>
                <a:gd name="connsiteY1563" fmla="*/ 175125 h 287258"/>
                <a:gd name="connsiteX1564" fmla="*/ 3053597 w 6857705"/>
                <a:gd name="connsiteY1564" fmla="*/ 175246 h 287258"/>
                <a:gd name="connsiteX1565" fmla="*/ 3052494 w 6857705"/>
                <a:gd name="connsiteY1565" fmla="*/ 174118 h 287258"/>
                <a:gd name="connsiteX1566" fmla="*/ 3052346 w 6857705"/>
                <a:gd name="connsiteY1566" fmla="*/ 171873 h 287258"/>
                <a:gd name="connsiteX1567" fmla="*/ 3054395 w 6857705"/>
                <a:gd name="connsiteY1567" fmla="*/ 173711 h 287258"/>
                <a:gd name="connsiteX1568" fmla="*/ 3054458 w 6857705"/>
                <a:gd name="connsiteY1568" fmla="*/ 173723 h 287258"/>
                <a:gd name="connsiteX1569" fmla="*/ 3055474 w 6857705"/>
                <a:gd name="connsiteY1569" fmla="*/ 169635 h 287258"/>
                <a:gd name="connsiteX1570" fmla="*/ 3054349 w 6857705"/>
                <a:gd name="connsiteY1570" fmla="*/ 166963 h 287258"/>
                <a:gd name="connsiteX1571" fmla="*/ 24121 w 6857705"/>
                <a:gd name="connsiteY1571" fmla="*/ 164124 h 287258"/>
                <a:gd name="connsiteX1572" fmla="*/ 23183 w 6857705"/>
                <a:gd name="connsiteY1572" fmla="*/ 164346 h 287258"/>
                <a:gd name="connsiteX1573" fmla="*/ 24881 w 6857705"/>
                <a:gd name="connsiteY1573" fmla="*/ 169063 h 287258"/>
                <a:gd name="connsiteX1574" fmla="*/ 25989 w 6857705"/>
                <a:gd name="connsiteY1574" fmla="*/ 170479 h 287258"/>
                <a:gd name="connsiteX1575" fmla="*/ 27987 w 6857705"/>
                <a:gd name="connsiteY1575" fmla="*/ 168674 h 287258"/>
                <a:gd name="connsiteX1576" fmla="*/ 5144273 w 6857705"/>
                <a:gd name="connsiteY1576" fmla="*/ 163851 h 287258"/>
                <a:gd name="connsiteX1577" fmla="*/ 5143457 w 6857705"/>
                <a:gd name="connsiteY1577" fmla="*/ 164046 h 287258"/>
                <a:gd name="connsiteX1578" fmla="*/ 5145919 w 6857705"/>
                <a:gd name="connsiteY1578" fmla="*/ 170886 h 287258"/>
                <a:gd name="connsiteX1579" fmla="*/ 5148371 w 6857705"/>
                <a:gd name="connsiteY1579" fmla="*/ 168674 h 287258"/>
                <a:gd name="connsiteX1580" fmla="*/ 1729500 w 6857705"/>
                <a:gd name="connsiteY1580" fmla="*/ 163851 h 287258"/>
                <a:gd name="connsiteX1581" fmla="*/ 1728683 w 6857705"/>
                <a:gd name="connsiteY1581" fmla="*/ 164046 h 287258"/>
                <a:gd name="connsiteX1582" fmla="*/ 1731148 w 6857705"/>
                <a:gd name="connsiteY1582" fmla="*/ 170886 h 287258"/>
                <a:gd name="connsiteX1583" fmla="*/ 1733597 w 6857705"/>
                <a:gd name="connsiteY1583" fmla="*/ 168674 h 287258"/>
                <a:gd name="connsiteX1584" fmla="*/ 3437572 w 6857705"/>
                <a:gd name="connsiteY1584" fmla="*/ 163273 h 287258"/>
                <a:gd name="connsiteX1585" fmla="*/ 3440313 w 6857705"/>
                <a:gd name="connsiteY1585" fmla="*/ 170886 h 287258"/>
                <a:gd name="connsiteX1586" fmla="*/ 3442762 w 6857705"/>
                <a:gd name="connsiteY1586" fmla="*/ 168674 h 287258"/>
                <a:gd name="connsiteX1587" fmla="*/ 3438360 w 6857705"/>
                <a:gd name="connsiteY1587" fmla="*/ 163493 h 287258"/>
                <a:gd name="connsiteX1588" fmla="*/ 5713225 w 6857705"/>
                <a:gd name="connsiteY1588" fmla="*/ 162533 h 287258"/>
                <a:gd name="connsiteX1589" fmla="*/ 5719348 w 6857705"/>
                <a:gd name="connsiteY1589" fmla="*/ 174080 h 287258"/>
                <a:gd name="connsiteX1590" fmla="*/ 5713225 w 6857705"/>
                <a:gd name="connsiteY1590" fmla="*/ 162533 h 287258"/>
                <a:gd name="connsiteX1591" fmla="*/ 5322775 w 6857705"/>
                <a:gd name="connsiteY1591" fmla="*/ 162533 h 287258"/>
                <a:gd name="connsiteX1592" fmla="*/ 5328900 w 6857705"/>
                <a:gd name="connsiteY1592" fmla="*/ 173588 h 287258"/>
                <a:gd name="connsiteX1593" fmla="*/ 5326939 w 6857705"/>
                <a:gd name="connsiteY1593" fmla="*/ 174080 h 287258"/>
                <a:gd name="connsiteX1594" fmla="*/ 5316406 w 6857705"/>
                <a:gd name="connsiteY1594" fmla="*/ 170640 h 287258"/>
                <a:gd name="connsiteX1595" fmla="*/ 5317877 w 6857705"/>
                <a:gd name="connsiteY1595" fmla="*/ 175309 h 287258"/>
                <a:gd name="connsiteX1596" fmla="*/ 5332083 w 6857705"/>
                <a:gd name="connsiteY1596" fmla="*/ 177519 h 287258"/>
                <a:gd name="connsiteX1597" fmla="*/ 5332083 w 6857705"/>
                <a:gd name="connsiteY1597" fmla="*/ 168921 h 287258"/>
                <a:gd name="connsiteX1598" fmla="*/ 5322775 w 6857705"/>
                <a:gd name="connsiteY1598" fmla="*/ 162533 h 287258"/>
                <a:gd name="connsiteX1599" fmla="*/ 4007617 w 6857705"/>
                <a:gd name="connsiteY1599" fmla="*/ 162533 h 287258"/>
                <a:gd name="connsiteX1600" fmla="*/ 4013741 w 6857705"/>
                <a:gd name="connsiteY1600" fmla="*/ 174080 h 287258"/>
                <a:gd name="connsiteX1601" fmla="*/ 4007617 w 6857705"/>
                <a:gd name="connsiteY1601" fmla="*/ 162533 h 287258"/>
                <a:gd name="connsiteX1602" fmla="*/ 3617166 w 6857705"/>
                <a:gd name="connsiteY1602" fmla="*/ 162533 h 287258"/>
                <a:gd name="connsiteX1603" fmla="*/ 3623290 w 6857705"/>
                <a:gd name="connsiteY1603" fmla="*/ 173588 h 287258"/>
                <a:gd name="connsiteX1604" fmla="*/ 3621331 w 6857705"/>
                <a:gd name="connsiteY1604" fmla="*/ 174080 h 287258"/>
                <a:gd name="connsiteX1605" fmla="*/ 3610798 w 6857705"/>
                <a:gd name="connsiteY1605" fmla="*/ 170640 h 287258"/>
                <a:gd name="connsiteX1606" fmla="*/ 3612268 w 6857705"/>
                <a:gd name="connsiteY1606" fmla="*/ 175309 h 287258"/>
                <a:gd name="connsiteX1607" fmla="*/ 3626475 w 6857705"/>
                <a:gd name="connsiteY1607" fmla="*/ 177519 h 287258"/>
                <a:gd name="connsiteX1608" fmla="*/ 3626475 w 6857705"/>
                <a:gd name="connsiteY1608" fmla="*/ 168921 h 287258"/>
                <a:gd name="connsiteX1609" fmla="*/ 3617166 w 6857705"/>
                <a:gd name="connsiteY1609" fmla="*/ 162533 h 287258"/>
                <a:gd name="connsiteX1610" fmla="*/ 2298451 w 6857705"/>
                <a:gd name="connsiteY1610" fmla="*/ 162533 h 287258"/>
                <a:gd name="connsiteX1611" fmla="*/ 2304574 w 6857705"/>
                <a:gd name="connsiteY1611" fmla="*/ 174080 h 287258"/>
                <a:gd name="connsiteX1612" fmla="*/ 2298451 w 6857705"/>
                <a:gd name="connsiteY1612" fmla="*/ 162533 h 287258"/>
                <a:gd name="connsiteX1613" fmla="*/ 1908001 w 6857705"/>
                <a:gd name="connsiteY1613" fmla="*/ 162533 h 287258"/>
                <a:gd name="connsiteX1614" fmla="*/ 1914125 w 6857705"/>
                <a:gd name="connsiteY1614" fmla="*/ 173588 h 287258"/>
                <a:gd name="connsiteX1615" fmla="*/ 1912166 w 6857705"/>
                <a:gd name="connsiteY1615" fmla="*/ 174080 h 287258"/>
                <a:gd name="connsiteX1616" fmla="*/ 1901632 w 6857705"/>
                <a:gd name="connsiteY1616" fmla="*/ 170640 h 287258"/>
                <a:gd name="connsiteX1617" fmla="*/ 1903102 w 6857705"/>
                <a:gd name="connsiteY1617" fmla="*/ 175309 h 287258"/>
                <a:gd name="connsiteX1618" fmla="*/ 1917310 w 6857705"/>
                <a:gd name="connsiteY1618" fmla="*/ 177519 h 287258"/>
                <a:gd name="connsiteX1619" fmla="*/ 1917310 w 6857705"/>
                <a:gd name="connsiteY1619" fmla="*/ 168921 h 287258"/>
                <a:gd name="connsiteX1620" fmla="*/ 1908001 w 6857705"/>
                <a:gd name="connsiteY1620" fmla="*/ 162533 h 287258"/>
                <a:gd name="connsiteX1621" fmla="*/ 592843 w 6857705"/>
                <a:gd name="connsiteY1621" fmla="*/ 162533 h 287258"/>
                <a:gd name="connsiteX1622" fmla="*/ 598966 w 6857705"/>
                <a:gd name="connsiteY1622" fmla="*/ 174080 h 287258"/>
                <a:gd name="connsiteX1623" fmla="*/ 592843 w 6857705"/>
                <a:gd name="connsiteY1623" fmla="*/ 162533 h 287258"/>
                <a:gd name="connsiteX1624" fmla="*/ 202393 w 6857705"/>
                <a:gd name="connsiteY1624" fmla="*/ 162533 h 287258"/>
                <a:gd name="connsiteX1625" fmla="*/ 208516 w 6857705"/>
                <a:gd name="connsiteY1625" fmla="*/ 173588 h 287258"/>
                <a:gd name="connsiteX1626" fmla="*/ 206557 w 6857705"/>
                <a:gd name="connsiteY1626" fmla="*/ 174080 h 287258"/>
                <a:gd name="connsiteX1627" fmla="*/ 196025 w 6857705"/>
                <a:gd name="connsiteY1627" fmla="*/ 170640 h 287258"/>
                <a:gd name="connsiteX1628" fmla="*/ 197494 w 6857705"/>
                <a:gd name="connsiteY1628" fmla="*/ 175309 h 287258"/>
                <a:gd name="connsiteX1629" fmla="*/ 211701 w 6857705"/>
                <a:gd name="connsiteY1629" fmla="*/ 177519 h 287258"/>
                <a:gd name="connsiteX1630" fmla="*/ 211701 w 6857705"/>
                <a:gd name="connsiteY1630" fmla="*/ 168921 h 287258"/>
                <a:gd name="connsiteX1631" fmla="*/ 202393 w 6857705"/>
                <a:gd name="connsiteY1631" fmla="*/ 162533 h 287258"/>
                <a:gd name="connsiteX1632" fmla="*/ 4757690 w 6857705"/>
                <a:gd name="connsiteY1632" fmla="*/ 162184 h 287258"/>
                <a:gd name="connsiteX1633" fmla="*/ 4757774 w 6857705"/>
                <a:gd name="connsiteY1633" fmla="*/ 165569 h 287258"/>
                <a:gd name="connsiteX1634" fmla="*/ 4760104 w 6857705"/>
                <a:gd name="connsiteY1634" fmla="*/ 169658 h 287258"/>
                <a:gd name="connsiteX1635" fmla="*/ 4758570 w 6857705"/>
                <a:gd name="connsiteY1635" fmla="*/ 172428 h 287258"/>
                <a:gd name="connsiteX1636" fmla="*/ 4760001 w 6857705"/>
                <a:gd name="connsiteY1636" fmla="*/ 173711 h 287258"/>
                <a:gd name="connsiteX1637" fmla="*/ 4763063 w 6857705"/>
                <a:gd name="connsiteY1637" fmla="*/ 174327 h 287258"/>
                <a:gd name="connsiteX1638" fmla="*/ 4759205 w 6857705"/>
                <a:gd name="connsiteY1638" fmla="*/ 175246 h 287258"/>
                <a:gd name="connsiteX1639" fmla="*/ 4758103 w 6857705"/>
                <a:gd name="connsiteY1639" fmla="*/ 174118 h 287258"/>
                <a:gd name="connsiteX1640" fmla="*/ 4758053 w 6857705"/>
                <a:gd name="connsiteY1640" fmla="*/ 173363 h 287258"/>
                <a:gd name="connsiteX1641" fmla="*/ 4757655 w 6857705"/>
                <a:gd name="connsiteY1641" fmla="*/ 174080 h 287258"/>
                <a:gd name="connsiteX1642" fmla="*/ 4756424 w 6857705"/>
                <a:gd name="connsiteY1642" fmla="*/ 179019 h 287258"/>
                <a:gd name="connsiteX1643" fmla="*/ 4763063 w 6857705"/>
                <a:gd name="connsiteY1643" fmla="*/ 174327 h 287258"/>
                <a:gd name="connsiteX1644" fmla="*/ 4763063 w 6857705"/>
                <a:gd name="connsiteY1644" fmla="*/ 174325 h 287258"/>
                <a:gd name="connsiteX1645" fmla="*/ 4763771 w 6857705"/>
                <a:gd name="connsiteY1645" fmla="*/ 167173 h 287258"/>
                <a:gd name="connsiteX1646" fmla="*/ 1342916 w 6857705"/>
                <a:gd name="connsiteY1646" fmla="*/ 162184 h 287258"/>
                <a:gd name="connsiteX1647" fmla="*/ 1343000 w 6857705"/>
                <a:gd name="connsiteY1647" fmla="*/ 165569 h 287258"/>
                <a:gd name="connsiteX1648" fmla="*/ 1345330 w 6857705"/>
                <a:gd name="connsiteY1648" fmla="*/ 169658 h 287258"/>
                <a:gd name="connsiteX1649" fmla="*/ 1343796 w 6857705"/>
                <a:gd name="connsiteY1649" fmla="*/ 172428 h 287258"/>
                <a:gd name="connsiteX1650" fmla="*/ 1345229 w 6857705"/>
                <a:gd name="connsiteY1650" fmla="*/ 173711 h 287258"/>
                <a:gd name="connsiteX1651" fmla="*/ 1348290 w 6857705"/>
                <a:gd name="connsiteY1651" fmla="*/ 174327 h 287258"/>
                <a:gd name="connsiteX1652" fmla="*/ 1344431 w 6857705"/>
                <a:gd name="connsiteY1652" fmla="*/ 175246 h 287258"/>
                <a:gd name="connsiteX1653" fmla="*/ 1343329 w 6857705"/>
                <a:gd name="connsiteY1653" fmla="*/ 174118 h 287258"/>
                <a:gd name="connsiteX1654" fmla="*/ 1343279 w 6857705"/>
                <a:gd name="connsiteY1654" fmla="*/ 173363 h 287258"/>
                <a:gd name="connsiteX1655" fmla="*/ 1342881 w 6857705"/>
                <a:gd name="connsiteY1655" fmla="*/ 174080 h 287258"/>
                <a:gd name="connsiteX1656" fmla="*/ 1341650 w 6857705"/>
                <a:gd name="connsiteY1656" fmla="*/ 179019 h 287258"/>
                <a:gd name="connsiteX1657" fmla="*/ 1348290 w 6857705"/>
                <a:gd name="connsiteY1657" fmla="*/ 174327 h 287258"/>
                <a:gd name="connsiteX1658" fmla="*/ 1348290 w 6857705"/>
                <a:gd name="connsiteY1658" fmla="*/ 174325 h 287258"/>
                <a:gd name="connsiteX1659" fmla="*/ 1348998 w 6857705"/>
                <a:gd name="connsiteY1659" fmla="*/ 167173 h 287258"/>
                <a:gd name="connsiteX1660" fmla="*/ 6282735 w 6857705"/>
                <a:gd name="connsiteY1660" fmla="*/ 160813 h 287258"/>
                <a:gd name="connsiteX1661" fmla="*/ 6281999 w 6857705"/>
                <a:gd name="connsiteY1661" fmla="*/ 171377 h 287258"/>
                <a:gd name="connsiteX1662" fmla="*/ 6282031 w 6857705"/>
                <a:gd name="connsiteY1662" fmla="*/ 171653 h 287258"/>
                <a:gd name="connsiteX1663" fmla="*/ 6281999 w 6857705"/>
                <a:gd name="connsiteY1663" fmla="*/ 171624 h 287258"/>
                <a:gd name="connsiteX1664" fmla="*/ 6273182 w 6857705"/>
                <a:gd name="connsiteY1664" fmla="*/ 169903 h 287258"/>
                <a:gd name="connsiteX1665" fmla="*/ 6283791 w 6857705"/>
                <a:gd name="connsiteY1665" fmla="*/ 178437 h 287258"/>
                <a:gd name="connsiteX1666" fmla="*/ 6287389 w 6857705"/>
                <a:gd name="connsiteY1666" fmla="*/ 174327 h 287258"/>
                <a:gd name="connsiteX1667" fmla="*/ 6287389 w 6857705"/>
                <a:gd name="connsiteY1667" fmla="*/ 174325 h 287258"/>
                <a:gd name="connsiteX1668" fmla="*/ 6287388 w 6857705"/>
                <a:gd name="connsiteY1668" fmla="*/ 174325 h 287258"/>
                <a:gd name="connsiteX1669" fmla="*/ 4577127 w 6857705"/>
                <a:gd name="connsiteY1669" fmla="*/ 160813 h 287258"/>
                <a:gd name="connsiteX1670" fmla="*/ 4576391 w 6857705"/>
                <a:gd name="connsiteY1670" fmla="*/ 171377 h 287258"/>
                <a:gd name="connsiteX1671" fmla="*/ 4576424 w 6857705"/>
                <a:gd name="connsiteY1671" fmla="*/ 171653 h 287258"/>
                <a:gd name="connsiteX1672" fmla="*/ 4576391 w 6857705"/>
                <a:gd name="connsiteY1672" fmla="*/ 171624 h 287258"/>
                <a:gd name="connsiteX1673" fmla="*/ 4567573 w 6857705"/>
                <a:gd name="connsiteY1673" fmla="*/ 169903 h 287258"/>
                <a:gd name="connsiteX1674" fmla="*/ 4578183 w 6857705"/>
                <a:gd name="connsiteY1674" fmla="*/ 178437 h 287258"/>
                <a:gd name="connsiteX1675" fmla="*/ 4581780 w 6857705"/>
                <a:gd name="connsiteY1675" fmla="*/ 174327 h 287258"/>
                <a:gd name="connsiteX1676" fmla="*/ 4577890 w 6857705"/>
                <a:gd name="connsiteY1676" fmla="*/ 175246 h 287258"/>
                <a:gd name="connsiteX1677" fmla="*/ 4576717 w 6857705"/>
                <a:gd name="connsiteY1677" fmla="*/ 174118 h 287258"/>
                <a:gd name="connsiteX1678" fmla="*/ 4576424 w 6857705"/>
                <a:gd name="connsiteY1678" fmla="*/ 171653 h 287258"/>
                <a:gd name="connsiteX1679" fmla="*/ 4578718 w 6857705"/>
                <a:gd name="connsiteY1679" fmla="*/ 173711 h 287258"/>
                <a:gd name="connsiteX1680" fmla="*/ 4581780 w 6857705"/>
                <a:gd name="connsiteY1680" fmla="*/ 174325 h 287258"/>
                <a:gd name="connsiteX1681" fmla="*/ 2867960 w 6857705"/>
                <a:gd name="connsiteY1681" fmla="*/ 160813 h 287258"/>
                <a:gd name="connsiteX1682" fmla="*/ 2867225 w 6857705"/>
                <a:gd name="connsiteY1682" fmla="*/ 171377 h 287258"/>
                <a:gd name="connsiteX1683" fmla="*/ 2867257 w 6857705"/>
                <a:gd name="connsiteY1683" fmla="*/ 171653 h 287258"/>
                <a:gd name="connsiteX1684" fmla="*/ 2867225 w 6857705"/>
                <a:gd name="connsiteY1684" fmla="*/ 171624 h 287258"/>
                <a:gd name="connsiteX1685" fmla="*/ 2858408 w 6857705"/>
                <a:gd name="connsiteY1685" fmla="*/ 169903 h 287258"/>
                <a:gd name="connsiteX1686" fmla="*/ 2869017 w 6857705"/>
                <a:gd name="connsiteY1686" fmla="*/ 178437 h 287258"/>
                <a:gd name="connsiteX1687" fmla="*/ 2872615 w 6857705"/>
                <a:gd name="connsiteY1687" fmla="*/ 174327 h 287258"/>
                <a:gd name="connsiteX1688" fmla="*/ 2868726 w 6857705"/>
                <a:gd name="connsiteY1688" fmla="*/ 175246 h 287258"/>
                <a:gd name="connsiteX1689" fmla="*/ 2867552 w 6857705"/>
                <a:gd name="connsiteY1689" fmla="*/ 174118 h 287258"/>
                <a:gd name="connsiteX1690" fmla="*/ 2867257 w 6857705"/>
                <a:gd name="connsiteY1690" fmla="*/ 171653 h 287258"/>
                <a:gd name="connsiteX1691" fmla="*/ 2869553 w 6857705"/>
                <a:gd name="connsiteY1691" fmla="*/ 173711 h 287258"/>
                <a:gd name="connsiteX1692" fmla="*/ 2872615 w 6857705"/>
                <a:gd name="connsiteY1692" fmla="*/ 174325 h 287258"/>
                <a:gd name="connsiteX1693" fmla="*/ 1162352 w 6857705"/>
                <a:gd name="connsiteY1693" fmla="*/ 160813 h 287258"/>
                <a:gd name="connsiteX1694" fmla="*/ 1161617 w 6857705"/>
                <a:gd name="connsiteY1694" fmla="*/ 171377 h 287258"/>
                <a:gd name="connsiteX1695" fmla="*/ 1161649 w 6857705"/>
                <a:gd name="connsiteY1695" fmla="*/ 171653 h 287258"/>
                <a:gd name="connsiteX1696" fmla="*/ 1161617 w 6857705"/>
                <a:gd name="connsiteY1696" fmla="*/ 171624 h 287258"/>
                <a:gd name="connsiteX1697" fmla="*/ 1152800 w 6857705"/>
                <a:gd name="connsiteY1697" fmla="*/ 169903 h 287258"/>
                <a:gd name="connsiteX1698" fmla="*/ 1163409 w 6857705"/>
                <a:gd name="connsiteY1698" fmla="*/ 178437 h 287258"/>
                <a:gd name="connsiteX1699" fmla="*/ 1167005 w 6857705"/>
                <a:gd name="connsiteY1699" fmla="*/ 174327 h 287258"/>
                <a:gd name="connsiteX1700" fmla="*/ 1163119 w 6857705"/>
                <a:gd name="connsiteY1700" fmla="*/ 175246 h 287258"/>
                <a:gd name="connsiteX1701" fmla="*/ 1161943 w 6857705"/>
                <a:gd name="connsiteY1701" fmla="*/ 174118 h 287258"/>
                <a:gd name="connsiteX1702" fmla="*/ 1161649 w 6857705"/>
                <a:gd name="connsiteY1702" fmla="*/ 171653 h 287258"/>
                <a:gd name="connsiteX1703" fmla="*/ 1163944 w 6857705"/>
                <a:gd name="connsiteY1703" fmla="*/ 173711 h 287258"/>
                <a:gd name="connsiteX1704" fmla="*/ 1167005 w 6857705"/>
                <a:gd name="connsiteY1704" fmla="*/ 174325 h 287258"/>
                <a:gd name="connsiteX1705" fmla="*/ 6459832 w 6857705"/>
                <a:gd name="connsiteY1705" fmla="*/ 159340 h 287258"/>
                <a:gd name="connsiteX1706" fmla="*/ 6465712 w 6857705"/>
                <a:gd name="connsiteY1706" fmla="*/ 169658 h 287258"/>
                <a:gd name="connsiteX1707" fmla="*/ 6463263 w 6857705"/>
                <a:gd name="connsiteY1707" fmla="*/ 174080 h 287258"/>
                <a:gd name="connsiteX1708" fmla="*/ 6461792 w 6857705"/>
                <a:gd name="connsiteY1708" fmla="*/ 179977 h 287258"/>
                <a:gd name="connsiteX1709" fmla="*/ 6468407 w 6857705"/>
                <a:gd name="connsiteY1709" fmla="*/ 177028 h 287258"/>
                <a:gd name="connsiteX1710" fmla="*/ 6470611 w 6857705"/>
                <a:gd name="connsiteY1710" fmla="*/ 168185 h 287258"/>
                <a:gd name="connsiteX1711" fmla="*/ 6459832 w 6857705"/>
                <a:gd name="connsiteY1711" fmla="*/ 159340 h 287258"/>
                <a:gd name="connsiteX1712" fmla="*/ 5893263 w 6857705"/>
                <a:gd name="connsiteY1712" fmla="*/ 156884 h 287258"/>
                <a:gd name="connsiteX1713" fmla="*/ 5897918 w 6857705"/>
                <a:gd name="connsiteY1713" fmla="*/ 169658 h 287258"/>
                <a:gd name="connsiteX1714" fmla="*/ 5895714 w 6857705"/>
                <a:gd name="connsiteY1714" fmla="*/ 174080 h 287258"/>
                <a:gd name="connsiteX1715" fmla="*/ 5895634 w 6857705"/>
                <a:gd name="connsiteY1715" fmla="*/ 174250 h 287258"/>
                <a:gd name="connsiteX1716" fmla="*/ 5892191 w 6857705"/>
                <a:gd name="connsiteY1716" fmla="*/ 170947 h 287258"/>
                <a:gd name="connsiteX1717" fmla="*/ 5887385 w 6857705"/>
                <a:gd name="connsiteY1717" fmla="*/ 171624 h 287258"/>
                <a:gd name="connsiteX1718" fmla="*/ 5887385 w 6857705"/>
                <a:gd name="connsiteY1718" fmla="*/ 174571 h 287258"/>
                <a:gd name="connsiteX1719" fmla="*/ 5893689 w 6857705"/>
                <a:gd name="connsiteY1719" fmla="*/ 174227 h 287258"/>
                <a:gd name="connsiteX1720" fmla="*/ 5895601 w 6857705"/>
                <a:gd name="connsiteY1720" fmla="*/ 174320 h 287258"/>
                <a:gd name="connsiteX1721" fmla="*/ 5893999 w 6857705"/>
                <a:gd name="connsiteY1721" fmla="*/ 177765 h 287258"/>
                <a:gd name="connsiteX1722" fmla="*/ 5893754 w 6857705"/>
                <a:gd name="connsiteY1722" fmla="*/ 179977 h 287258"/>
                <a:gd name="connsiteX1723" fmla="*/ 5905266 w 6857705"/>
                <a:gd name="connsiteY1723" fmla="*/ 176537 h 287258"/>
                <a:gd name="connsiteX1724" fmla="*/ 5903551 w 6857705"/>
                <a:gd name="connsiteY1724" fmla="*/ 173589 h 287258"/>
                <a:gd name="connsiteX1725" fmla="*/ 5893263 w 6857705"/>
                <a:gd name="connsiteY1725" fmla="*/ 156884 h 287258"/>
                <a:gd name="connsiteX1726" fmla="*/ 4187655 w 6857705"/>
                <a:gd name="connsiteY1726" fmla="*/ 156884 h 287258"/>
                <a:gd name="connsiteX1727" fmla="*/ 4192310 w 6857705"/>
                <a:gd name="connsiteY1727" fmla="*/ 169658 h 287258"/>
                <a:gd name="connsiteX1728" fmla="*/ 4190104 w 6857705"/>
                <a:gd name="connsiteY1728" fmla="*/ 174080 h 287258"/>
                <a:gd name="connsiteX1729" fmla="*/ 4190025 w 6857705"/>
                <a:gd name="connsiteY1729" fmla="*/ 174250 h 287258"/>
                <a:gd name="connsiteX1730" fmla="*/ 4186584 w 6857705"/>
                <a:gd name="connsiteY1730" fmla="*/ 170947 h 287258"/>
                <a:gd name="connsiteX1731" fmla="*/ 4181777 w 6857705"/>
                <a:gd name="connsiteY1731" fmla="*/ 171624 h 287258"/>
                <a:gd name="connsiteX1732" fmla="*/ 4181777 w 6857705"/>
                <a:gd name="connsiteY1732" fmla="*/ 174571 h 287258"/>
                <a:gd name="connsiteX1733" fmla="*/ 4188079 w 6857705"/>
                <a:gd name="connsiteY1733" fmla="*/ 174227 h 287258"/>
                <a:gd name="connsiteX1734" fmla="*/ 4189992 w 6857705"/>
                <a:gd name="connsiteY1734" fmla="*/ 174320 h 287258"/>
                <a:gd name="connsiteX1735" fmla="*/ 4188389 w 6857705"/>
                <a:gd name="connsiteY1735" fmla="*/ 177765 h 287258"/>
                <a:gd name="connsiteX1736" fmla="*/ 4188146 w 6857705"/>
                <a:gd name="connsiteY1736" fmla="*/ 179977 h 287258"/>
                <a:gd name="connsiteX1737" fmla="*/ 4199658 w 6857705"/>
                <a:gd name="connsiteY1737" fmla="*/ 176537 h 287258"/>
                <a:gd name="connsiteX1738" fmla="*/ 4197943 w 6857705"/>
                <a:gd name="connsiteY1738" fmla="*/ 173589 h 287258"/>
                <a:gd name="connsiteX1739" fmla="*/ 4187655 w 6857705"/>
                <a:gd name="connsiteY1739" fmla="*/ 156884 h 287258"/>
                <a:gd name="connsiteX1740" fmla="*/ 2478489 w 6857705"/>
                <a:gd name="connsiteY1740" fmla="*/ 156884 h 287258"/>
                <a:gd name="connsiteX1741" fmla="*/ 2483143 w 6857705"/>
                <a:gd name="connsiteY1741" fmla="*/ 169658 h 287258"/>
                <a:gd name="connsiteX1742" fmla="*/ 2480939 w 6857705"/>
                <a:gd name="connsiteY1742" fmla="*/ 174080 h 287258"/>
                <a:gd name="connsiteX1743" fmla="*/ 2480860 w 6857705"/>
                <a:gd name="connsiteY1743" fmla="*/ 174250 h 287258"/>
                <a:gd name="connsiteX1744" fmla="*/ 2477420 w 6857705"/>
                <a:gd name="connsiteY1744" fmla="*/ 170947 h 287258"/>
                <a:gd name="connsiteX1745" fmla="*/ 2472611 w 6857705"/>
                <a:gd name="connsiteY1745" fmla="*/ 171624 h 287258"/>
                <a:gd name="connsiteX1746" fmla="*/ 2472611 w 6857705"/>
                <a:gd name="connsiteY1746" fmla="*/ 174571 h 287258"/>
                <a:gd name="connsiteX1747" fmla="*/ 2478914 w 6857705"/>
                <a:gd name="connsiteY1747" fmla="*/ 174227 h 287258"/>
                <a:gd name="connsiteX1748" fmla="*/ 2480827 w 6857705"/>
                <a:gd name="connsiteY1748" fmla="*/ 174320 h 287258"/>
                <a:gd name="connsiteX1749" fmla="*/ 2479225 w 6857705"/>
                <a:gd name="connsiteY1749" fmla="*/ 177765 h 287258"/>
                <a:gd name="connsiteX1750" fmla="*/ 2478980 w 6857705"/>
                <a:gd name="connsiteY1750" fmla="*/ 179977 h 287258"/>
                <a:gd name="connsiteX1751" fmla="*/ 2490493 w 6857705"/>
                <a:gd name="connsiteY1751" fmla="*/ 176537 h 287258"/>
                <a:gd name="connsiteX1752" fmla="*/ 2488779 w 6857705"/>
                <a:gd name="connsiteY1752" fmla="*/ 173589 h 287258"/>
                <a:gd name="connsiteX1753" fmla="*/ 2478489 w 6857705"/>
                <a:gd name="connsiteY1753" fmla="*/ 156884 h 287258"/>
                <a:gd name="connsiteX1754" fmla="*/ 772881 w 6857705"/>
                <a:gd name="connsiteY1754" fmla="*/ 156884 h 287258"/>
                <a:gd name="connsiteX1755" fmla="*/ 777536 w 6857705"/>
                <a:gd name="connsiteY1755" fmla="*/ 169658 h 287258"/>
                <a:gd name="connsiteX1756" fmla="*/ 775332 w 6857705"/>
                <a:gd name="connsiteY1756" fmla="*/ 174080 h 287258"/>
                <a:gd name="connsiteX1757" fmla="*/ 775252 w 6857705"/>
                <a:gd name="connsiteY1757" fmla="*/ 174250 h 287258"/>
                <a:gd name="connsiteX1758" fmla="*/ 771810 w 6857705"/>
                <a:gd name="connsiteY1758" fmla="*/ 170947 h 287258"/>
                <a:gd name="connsiteX1759" fmla="*/ 767003 w 6857705"/>
                <a:gd name="connsiteY1759" fmla="*/ 171624 h 287258"/>
                <a:gd name="connsiteX1760" fmla="*/ 767003 w 6857705"/>
                <a:gd name="connsiteY1760" fmla="*/ 174571 h 287258"/>
                <a:gd name="connsiteX1761" fmla="*/ 773307 w 6857705"/>
                <a:gd name="connsiteY1761" fmla="*/ 174227 h 287258"/>
                <a:gd name="connsiteX1762" fmla="*/ 775219 w 6857705"/>
                <a:gd name="connsiteY1762" fmla="*/ 174320 h 287258"/>
                <a:gd name="connsiteX1763" fmla="*/ 773617 w 6857705"/>
                <a:gd name="connsiteY1763" fmla="*/ 177765 h 287258"/>
                <a:gd name="connsiteX1764" fmla="*/ 773372 w 6857705"/>
                <a:gd name="connsiteY1764" fmla="*/ 179977 h 287258"/>
                <a:gd name="connsiteX1765" fmla="*/ 784884 w 6857705"/>
                <a:gd name="connsiteY1765" fmla="*/ 176537 h 287258"/>
                <a:gd name="connsiteX1766" fmla="*/ 783169 w 6857705"/>
                <a:gd name="connsiteY1766" fmla="*/ 173589 h 287258"/>
                <a:gd name="connsiteX1767" fmla="*/ 772881 w 6857705"/>
                <a:gd name="connsiteY1767" fmla="*/ 156884 h 287258"/>
                <a:gd name="connsiteX1768" fmla="*/ 6446117 w 6857705"/>
                <a:gd name="connsiteY1768" fmla="*/ 149758 h 287258"/>
                <a:gd name="connsiteX1769" fmla="*/ 6449546 w 6857705"/>
                <a:gd name="connsiteY1769" fmla="*/ 152461 h 287258"/>
                <a:gd name="connsiteX1770" fmla="*/ 6452974 w 6857705"/>
                <a:gd name="connsiteY1770" fmla="*/ 155900 h 287258"/>
                <a:gd name="connsiteX1771" fmla="*/ 6454933 w 6857705"/>
                <a:gd name="connsiteY1771" fmla="*/ 153197 h 287258"/>
                <a:gd name="connsiteX1772" fmla="*/ 6450770 w 6857705"/>
                <a:gd name="connsiteY1772" fmla="*/ 149758 h 287258"/>
                <a:gd name="connsiteX1773" fmla="*/ 6446117 w 6857705"/>
                <a:gd name="connsiteY1773" fmla="*/ 149758 h 287258"/>
                <a:gd name="connsiteX1774" fmla="*/ 5878322 w 6857705"/>
                <a:gd name="connsiteY1774" fmla="*/ 149758 h 287258"/>
                <a:gd name="connsiteX1775" fmla="*/ 5884445 w 6857705"/>
                <a:gd name="connsiteY1775" fmla="*/ 157130 h 287258"/>
                <a:gd name="connsiteX1776" fmla="*/ 5883956 w 6857705"/>
                <a:gd name="connsiteY1776" fmla="*/ 150249 h 287258"/>
                <a:gd name="connsiteX1777" fmla="*/ 5878322 w 6857705"/>
                <a:gd name="connsiteY1777" fmla="*/ 149758 h 287258"/>
                <a:gd name="connsiteX1778" fmla="*/ 5308322 w 6857705"/>
                <a:gd name="connsiteY1778" fmla="*/ 149758 h 287258"/>
                <a:gd name="connsiteX1779" fmla="*/ 5314936 w 6857705"/>
                <a:gd name="connsiteY1779" fmla="*/ 156146 h 287258"/>
                <a:gd name="connsiteX1780" fmla="*/ 5314200 w 6857705"/>
                <a:gd name="connsiteY1780" fmla="*/ 150249 h 287258"/>
                <a:gd name="connsiteX1781" fmla="*/ 5308322 w 6857705"/>
                <a:gd name="connsiteY1781" fmla="*/ 149758 h 287258"/>
                <a:gd name="connsiteX1782" fmla="*/ 4172713 w 6857705"/>
                <a:gd name="connsiteY1782" fmla="*/ 149758 h 287258"/>
                <a:gd name="connsiteX1783" fmla="*/ 4178837 w 6857705"/>
                <a:gd name="connsiteY1783" fmla="*/ 157130 h 287258"/>
                <a:gd name="connsiteX1784" fmla="*/ 4178348 w 6857705"/>
                <a:gd name="connsiteY1784" fmla="*/ 150249 h 287258"/>
                <a:gd name="connsiteX1785" fmla="*/ 4172713 w 6857705"/>
                <a:gd name="connsiteY1785" fmla="*/ 149758 h 287258"/>
                <a:gd name="connsiteX1786" fmla="*/ 3602714 w 6857705"/>
                <a:gd name="connsiteY1786" fmla="*/ 149758 h 287258"/>
                <a:gd name="connsiteX1787" fmla="*/ 3609328 w 6857705"/>
                <a:gd name="connsiteY1787" fmla="*/ 156146 h 287258"/>
                <a:gd name="connsiteX1788" fmla="*/ 3608594 w 6857705"/>
                <a:gd name="connsiteY1788" fmla="*/ 150249 h 287258"/>
                <a:gd name="connsiteX1789" fmla="*/ 3602714 w 6857705"/>
                <a:gd name="connsiteY1789" fmla="*/ 149758 h 287258"/>
                <a:gd name="connsiteX1790" fmla="*/ 2463548 w 6857705"/>
                <a:gd name="connsiteY1790" fmla="*/ 149758 h 287258"/>
                <a:gd name="connsiteX1791" fmla="*/ 2469671 w 6857705"/>
                <a:gd name="connsiteY1791" fmla="*/ 157130 h 287258"/>
                <a:gd name="connsiteX1792" fmla="*/ 2469181 w 6857705"/>
                <a:gd name="connsiteY1792" fmla="*/ 150249 h 287258"/>
                <a:gd name="connsiteX1793" fmla="*/ 2463548 w 6857705"/>
                <a:gd name="connsiteY1793" fmla="*/ 149758 h 287258"/>
                <a:gd name="connsiteX1794" fmla="*/ 1893549 w 6857705"/>
                <a:gd name="connsiteY1794" fmla="*/ 149758 h 287258"/>
                <a:gd name="connsiteX1795" fmla="*/ 1900162 w 6857705"/>
                <a:gd name="connsiteY1795" fmla="*/ 156146 h 287258"/>
                <a:gd name="connsiteX1796" fmla="*/ 1899427 w 6857705"/>
                <a:gd name="connsiteY1796" fmla="*/ 150249 h 287258"/>
                <a:gd name="connsiteX1797" fmla="*/ 1893549 w 6857705"/>
                <a:gd name="connsiteY1797" fmla="*/ 149758 h 287258"/>
                <a:gd name="connsiteX1798" fmla="*/ 757940 w 6857705"/>
                <a:gd name="connsiteY1798" fmla="*/ 149758 h 287258"/>
                <a:gd name="connsiteX1799" fmla="*/ 764065 w 6857705"/>
                <a:gd name="connsiteY1799" fmla="*/ 157130 h 287258"/>
                <a:gd name="connsiteX1800" fmla="*/ 763574 w 6857705"/>
                <a:gd name="connsiteY1800" fmla="*/ 150249 h 287258"/>
                <a:gd name="connsiteX1801" fmla="*/ 757940 w 6857705"/>
                <a:gd name="connsiteY1801" fmla="*/ 149758 h 287258"/>
                <a:gd name="connsiteX1802" fmla="*/ 187940 w 6857705"/>
                <a:gd name="connsiteY1802" fmla="*/ 149758 h 287258"/>
                <a:gd name="connsiteX1803" fmla="*/ 194554 w 6857705"/>
                <a:gd name="connsiteY1803" fmla="*/ 156146 h 287258"/>
                <a:gd name="connsiteX1804" fmla="*/ 193820 w 6857705"/>
                <a:gd name="connsiteY1804" fmla="*/ 150249 h 287258"/>
                <a:gd name="connsiteX1805" fmla="*/ 187940 w 6857705"/>
                <a:gd name="connsiteY1805" fmla="*/ 149758 h 287258"/>
                <a:gd name="connsiteX1806" fmla="*/ 6441951 w 6857705"/>
                <a:gd name="connsiteY1806" fmla="*/ 143370 h 287258"/>
                <a:gd name="connsiteX1807" fmla="*/ 6445870 w 6857705"/>
                <a:gd name="connsiteY1807" fmla="*/ 150005 h 287258"/>
                <a:gd name="connsiteX1808" fmla="*/ 6441951 w 6857705"/>
                <a:gd name="connsiteY1808" fmla="*/ 143370 h 287258"/>
                <a:gd name="connsiteX1809" fmla="*/ 6260199 w 6857705"/>
                <a:gd name="connsiteY1809" fmla="*/ 142635 h 287258"/>
                <a:gd name="connsiteX1810" fmla="*/ 6258483 w 6857705"/>
                <a:gd name="connsiteY1810" fmla="*/ 143863 h 287258"/>
                <a:gd name="connsiteX1811" fmla="*/ 6271957 w 6857705"/>
                <a:gd name="connsiteY1811" fmla="*/ 155655 h 287258"/>
                <a:gd name="connsiteX1812" fmla="*/ 6260199 w 6857705"/>
                <a:gd name="connsiteY1812" fmla="*/ 142635 h 287258"/>
                <a:gd name="connsiteX1813" fmla="*/ 4554590 w 6857705"/>
                <a:gd name="connsiteY1813" fmla="*/ 142635 h 287258"/>
                <a:gd name="connsiteX1814" fmla="*/ 4552876 w 6857705"/>
                <a:gd name="connsiteY1814" fmla="*/ 143863 h 287258"/>
                <a:gd name="connsiteX1815" fmla="*/ 4566349 w 6857705"/>
                <a:gd name="connsiteY1815" fmla="*/ 155655 h 287258"/>
                <a:gd name="connsiteX1816" fmla="*/ 4554590 w 6857705"/>
                <a:gd name="connsiteY1816" fmla="*/ 142635 h 287258"/>
                <a:gd name="connsiteX1817" fmla="*/ 2845425 w 6857705"/>
                <a:gd name="connsiteY1817" fmla="*/ 142635 h 287258"/>
                <a:gd name="connsiteX1818" fmla="*/ 2843710 w 6857705"/>
                <a:gd name="connsiteY1818" fmla="*/ 143863 h 287258"/>
                <a:gd name="connsiteX1819" fmla="*/ 2857183 w 6857705"/>
                <a:gd name="connsiteY1819" fmla="*/ 155655 h 287258"/>
                <a:gd name="connsiteX1820" fmla="*/ 2845425 w 6857705"/>
                <a:gd name="connsiteY1820" fmla="*/ 142635 h 287258"/>
                <a:gd name="connsiteX1821" fmla="*/ 1139819 w 6857705"/>
                <a:gd name="connsiteY1821" fmla="*/ 142635 h 287258"/>
                <a:gd name="connsiteX1822" fmla="*/ 1138102 w 6857705"/>
                <a:gd name="connsiteY1822" fmla="*/ 143863 h 287258"/>
                <a:gd name="connsiteX1823" fmla="*/ 1151575 w 6857705"/>
                <a:gd name="connsiteY1823" fmla="*/ 155655 h 287258"/>
                <a:gd name="connsiteX1824" fmla="*/ 1139819 w 6857705"/>
                <a:gd name="connsiteY1824" fmla="*/ 142635 h 287258"/>
                <a:gd name="connsiteX1825" fmla="*/ 5871953 w 6857705"/>
                <a:gd name="connsiteY1825" fmla="*/ 140669 h 287258"/>
                <a:gd name="connsiteX1826" fmla="*/ 5878076 w 6857705"/>
                <a:gd name="connsiteY1826" fmla="*/ 150005 h 287258"/>
                <a:gd name="connsiteX1827" fmla="*/ 5871953 w 6857705"/>
                <a:gd name="connsiteY1827" fmla="*/ 140669 h 287258"/>
                <a:gd name="connsiteX1828" fmla="*/ 4166345 w 6857705"/>
                <a:gd name="connsiteY1828" fmla="*/ 140669 h 287258"/>
                <a:gd name="connsiteX1829" fmla="*/ 4172468 w 6857705"/>
                <a:gd name="connsiteY1829" fmla="*/ 150005 h 287258"/>
                <a:gd name="connsiteX1830" fmla="*/ 4166345 w 6857705"/>
                <a:gd name="connsiteY1830" fmla="*/ 140669 h 287258"/>
                <a:gd name="connsiteX1831" fmla="*/ 2457180 w 6857705"/>
                <a:gd name="connsiteY1831" fmla="*/ 140669 h 287258"/>
                <a:gd name="connsiteX1832" fmla="*/ 2463303 w 6857705"/>
                <a:gd name="connsiteY1832" fmla="*/ 150005 h 287258"/>
                <a:gd name="connsiteX1833" fmla="*/ 2457180 w 6857705"/>
                <a:gd name="connsiteY1833" fmla="*/ 140669 h 287258"/>
                <a:gd name="connsiteX1834" fmla="*/ 751571 w 6857705"/>
                <a:gd name="connsiteY1834" fmla="*/ 140669 h 287258"/>
                <a:gd name="connsiteX1835" fmla="*/ 757695 w 6857705"/>
                <a:gd name="connsiteY1835" fmla="*/ 150005 h 287258"/>
                <a:gd name="connsiteX1836" fmla="*/ 751571 w 6857705"/>
                <a:gd name="connsiteY1836" fmla="*/ 140669 h 287258"/>
                <a:gd name="connsiteX1837" fmla="*/ 5082789 w 6857705"/>
                <a:gd name="connsiteY1837" fmla="*/ 123117 h 287258"/>
                <a:gd name="connsiteX1838" fmla="*/ 5034692 w 6857705"/>
                <a:gd name="connsiteY1838" fmla="*/ 170395 h 287258"/>
                <a:gd name="connsiteX1839" fmla="*/ 5130069 w 6857705"/>
                <a:gd name="connsiteY1839" fmla="*/ 170638 h 287258"/>
                <a:gd name="connsiteX1840" fmla="*/ 5130440 w 6857705"/>
                <a:gd name="connsiteY1840" fmla="*/ 170121 h 287258"/>
                <a:gd name="connsiteX1841" fmla="*/ 5109049 w 6857705"/>
                <a:gd name="connsiteY1841" fmla="*/ 148667 h 287258"/>
                <a:gd name="connsiteX1842" fmla="*/ 5102564 w 6857705"/>
                <a:gd name="connsiteY1842" fmla="*/ 142879 h 287258"/>
                <a:gd name="connsiteX1843" fmla="*/ 5083213 w 6857705"/>
                <a:gd name="connsiteY1843" fmla="*/ 123226 h 287258"/>
                <a:gd name="connsiteX1844" fmla="*/ 1668016 w 6857705"/>
                <a:gd name="connsiteY1844" fmla="*/ 123117 h 287258"/>
                <a:gd name="connsiteX1845" fmla="*/ 1619920 w 6857705"/>
                <a:gd name="connsiteY1845" fmla="*/ 170395 h 287258"/>
                <a:gd name="connsiteX1846" fmla="*/ 1715296 w 6857705"/>
                <a:gd name="connsiteY1846" fmla="*/ 170638 h 287258"/>
                <a:gd name="connsiteX1847" fmla="*/ 1715666 w 6857705"/>
                <a:gd name="connsiteY1847" fmla="*/ 170121 h 287258"/>
                <a:gd name="connsiteX1848" fmla="*/ 1694276 w 6857705"/>
                <a:gd name="connsiteY1848" fmla="*/ 148667 h 287258"/>
                <a:gd name="connsiteX1849" fmla="*/ 1687790 w 6857705"/>
                <a:gd name="connsiteY1849" fmla="*/ 142879 h 287258"/>
                <a:gd name="connsiteX1850" fmla="*/ 1668439 w 6857705"/>
                <a:gd name="connsiteY1850" fmla="*/ 123226 h 287258"/>
                <a:gd name="connsiteX1851" fmla="*/ 3374355 w 6857705"/>
                <a:gd name="connsiteY1851" fmla="*/ 122397 h 287258"/>
                <a:gd name="connsiteX1852" fmla="*/ 3325528 w 6857705"/>
                <a:gd name="connsiteY1852" fmla="*/ 170395 h 287258"/>
                <a:gd name="connsiteX1853" fmla="*/ 3421793 w 6857705"/>
                <a:gd name="connsiteY1853" fmla="*/ 170640 h 287258"/>
                <a:gd name="connsiteX1854" fmla="*/ 3375408 w 6857705"/>
                <a:gd name="connsiteY1854" fmla="*/ 122665 h 287258"/>
                <a:gd name="connsiteX1855" fmla="*/ 6789536 w 6857705"/>
                <a:gd name="connsiteY1855" fmla="*/ 121998 h 287258"/>
                <a:gd name="connsiteX1856" fmla="*/ 6740302 w 6857705"/>
                <a:gd name="connsiteY1856" fmla="*/ 170395 h 287258"/>
                <a:gd name="connsiteX1857" fmla="*/ 6836565 w 6857705"/>
                <a:gd name="connsiteY1857" fmla="*/ 170640 h 287258"/>
                <a:gd name="connsiteX1858" fmla="*/ 6789536 w 6857705"/>
                <a:gd name="connsiteY1858" fmla="*/ 121998 h 287258"/>
                <a:gd name="connsiteX1859" fmla="*/ 5652264 w 6857705"/>
                <a:gd name="connsiteY1859" fmla="*/ 121906 h 287258"/>
                <a:gd name="connsiteX1860" fmla="*/ 5640475 w 6857705"/>
                <a:gd name="connsiteY1860" fmla="*/ 127157 h 287258"/>
                <a:gd name="connsiteX1861" fmla="*/ 5603977 w 6857705"/>
                <a:gd name="connsiteY1861" fmla="*/ 161306 h 287258"/>
                <a:gd name="connsiteX1862" fmla="*/ 5597365 w 6857705"/>
                <a:gd name="connsiteY1862" fmla="*/ 171377 h 287258"/>
                <a:gd name="connsiteX1863" fmla="*/ 5700733 w 6857705"/>
                <a:gd name="connsiteY1863" fmla="*/ 171133 h 287258"/>
                <a:gd name="connsiteX1864" fmla="*/ 5662030 w 6857705"/>
                <a:gd name="connsiteY1864" fmla="*/ 129368 h 287258"/>
                <a:gd name="connsiteX1865" fmla="*/ 5652264 w 6857705"/>
                <a:gd name="connsiteY1865" fmla="*/ 121906 h 287258"/>
                <a:gd name="connsiteX1866" fmla="*/ 3946656 w 6857705"/>
                <a:gd name="connsiteY1866" fmla="*/ 121906 h 287258"/>
                <a:gd name="connsiteX1867" fmla="*/ 3934867 w 6857705"/>
                <a:gd name="connsiteY1867" fmla="*/ 127157 h 287258"/>
                <a:gd name="connsiteX1868" fmla="*/ 3898370 w 6857705"/>
                <a:gd name="connsiteY1868" fmla="*/ 161306 h 287258"/>
                <a:gd name="connsiteX1869" fmla="*/ 3891756 w 6857705"/>
                <a:gd name="connsiteY1869" fmla="*/ 171377 h 287258"/>
                <a:gd name="connsiteX1870" fmla="*/ 3995126 w 6857705"/>
                <a:gd name="connsiteY1870" fmla="*/ 171133 h 287258"/>
                <a:gd name="connsiteX1871" fmla="*/ 3956421 w 6857705"/>
                <a:gd name="connsiteY1871" fmla="*/ 129368 h 287258"/>
                <a:gd name="connsiteX1872" fmla="*/ 3946656 w 6857705"/>
                <a:gd name="connsiteY1872" fmla="*/ 121906 h 287258"/>
                <a:gd name="connsiteX1873" fmla="*/ 2237490 w 6857705"/>
                <a:gd name="connsiteY1873" fmla="*/ 121906 h 287258"/>
                <a:gd name="connsiteX1874" fmla="*/ 2225701 w 6857705"/>
                <a:gd name="connsiteY1874" fmla="*/ 127157 h 287258"/>
                <a:gd name="connsiteX1875" fmla="*/ 2189203 w 6857705"/>
                <a:gd name="connsiteY1875" fmla="*/ 161306 h 287258"/>
                <a:gd name="connsiteX1876" fmla="*/ 2182591 w 6857705"/>
                <a:gd name="connsiteY1876" fmla="*/ 171377 h 287258"/>
                <a:gd name="connsiteX1877" fmla="*/ 2285959 w 6857705"/>
                <a:gd name="connsiteY1877" fmla="*/ 171133 h 287258"/>
                <a:gd name="connsiteX1878" fmla="*/ 2247257 w 6857705"/>
                <a:gd name="connsiteY1878" fmla="*/ 129368 h 287258"/>
                <a:gd name="connsiteX1879" fmla="*/ 2237490 w 6857705"/>
                <a:gd name="connsiteY1879" fmla="*/ 121906 h 287258"/>
                <a:gd name="connsiteX1880" fmla="*/ 531882 w 6857705"/>
                <a:gd name="connsiteY1880" fmla="*/ 121906 h 287258"/>
                <a:gd name="connsiteX1881" fmla="*/ 520093 w 6857705"/>
                <a:gd name="connsiteY1881" fmla="*/ 127157 h 287258"/>
                <a:gd name="connsiteX1882" fmla="*/ 483595 w 6857705"/>
                <a:gd name="connsiteY1882" fmla="*/ 161306 h 287258"/>
                <a:gd name="connsiteX1883" fmla="*/ 476981 w 6857705"/>
                <a:gd name="connsiteY1883" fmla="*/ 171377 h 287258"/>
                <a:gd name="connsiteX1884" fmla="*/ 580353 w 6857705"/>
                <a:gd name="connsiteY1884" fmla="*/ 171133 h 287258"/>
                <a:gd name="connsiteX1885" fmla="*/ 541649 w 6857705"/>
                <a:gd name="connsiteY1885" fmla="*/ 129368 h 287258"/>
                <a:gd name="connsiteX1886" fmla="*/ 531882 w 6857705"/>
                <a:gd name="connsiteY1886" fmla="*/ 121906 h 287258"/>
                <a:gd name="connsiteX1887" fmla="*/ 6220211 w 6857705"/>
                <a:gd name="connsiteY1887" fmla="*/ 121413 h 287258"/>
                <a:gd name="connsiteX1888" fmla="*/ 6208025 w 6857705"/>
                <a:gd name="connsiteY1888" fmla="*/ 126910 h 287258"/>
                <a:gd name="connsiteX1889" fmla="*/ 6170057 w 6857705"/>
                <a:gd name="connsiteY1889" fmla="*/ 164989 h 287258"/>
                <a:gd name="connsiteX1890" fmla="*/ 6167608 w 6857705"/>
                <a:gd name="connsiteY1890" fmla="*/ 169903 h 287258"/>
                <a:gd name="connsiteX1891" fmla="*/ 6173977 w 6857705"/>
                <a:gd name="connsiteY1891" fmla="*/ 170886 h 287258"/>
                <a:gd name="connsiteX1892" fmla="*/ 6254566 w 6857705"/>
                <a:gd name="connsiteY1892" fmla="*/ 171133 h 287258"/>
                <a:gd name="connsiteX1893" fmla="*/ 6268528 w 6857705"/>
                <a:gd name="connsiteY1893" fmla="*/ 169903 h 287258"/>
                <a:gd name="connsiteX1894" fmla="*/ 6230560 w 6857705"/>
                <a:gd name="connsiteY1894" fmla="*/ 130105 h 287258"/>
                <a:gd name="connsiteX1895" fmla="*/ 6220211 w 6857705"/>
                <a:gd name="connsiteY1895" fmla="*/ 121413 h 287258"/>
                <a:gd name="connsiteX1896" fmla="*/ 4514602 w 6857705"/>
                <a:gd name="connsiteY1896" fmla="*/ 121413 h 287258"/>
                <a:gd name="connsiteX1897" fmla="*/ 4502417 w 6857705"/>
                <a:gd name="connsiteY1897" fmla="*/ 126910 h 287258"/>
                <a:gd name="connsiteX1898" fmla="*/ 4464449 w 6857705"/>
                <a:gd name="connsiteY1898" fmla="*/ 164989 h 287258"/>
                <a:gd name="connsiteX1899" fmla="*/ 4461999 w 6857705"/>
                <a:gd name="connsiteY1899" fmla="*/ 169903 h 287258"/>
                <a:gd name="connsiteX1900" fmla="*/ 4468368 w 6857705"/>
                <a:gd name="connsiteY1900" fmla="*/ 170886 h 287258"/>
                <a:gd name="connsiteX1901" fmla="*/ 4548958 w 6857705"/>
                <a:gd name="connsiteY1901" fmla="*/ 171133 h 287258"/>
                <a:gd name="connsiteX1902" fmla="*/ 4562918 w 6857705"/>
                <a:gd name="connsiteY1902" fmla="*/ 169903 h 287258"/>
                <a:gd name="connsiteX1903" fmla="*/ 4524951 w 6857705"/>
                <a:gd name="connsiteY1903" fmla="*/ 130105 h 287258"/>
                <a:gd name="connsiteX1904" fmla="*/ 4514602 w 6857705"/>
                <a:gd name="connsiteY1904" fmla="*/ 121413 h 287258"/>
                <a:gd name="connsiteX1905" fmla="*/ 2805437 w 6857705"/>
                <a:gd name="connsiteY1905" fmla="*/ 121413 h 287258"/>
                <a:gd name="connsiteX1906" fmla="*/ 2793252 w 6857705"/>
                <a:gd name="connsiteY1906" fmla="*/ 126910 h 287258"/>
                <a:gd name="connsiteX1907" fmla="*/ 2755283 w 6857705"/>
                <a:gd name="connsiteY1907" fmla="*/ 164989 h 287258"/>
                <a:gd name="connsiteX1908" fmla="*/ 2752834 w 6857705"/>
                <a:gd name="connsiteY1908" fmla="*/ 169903 h 287258"/>
                <a:gd name="connsiteX1909" fmla="*/ 2759203 w 6857705"/>
                <a:gd name="connsiteY1909" fmla="*/ 170886 h 287258"/>
                <a:gd name="connsiteX1910" fmla="*/ 2839791 w 6857705"/>
                <a:gd name="connsiteY1910" fmla="*/ 171133 h 287258"/>
                <a:gd name="connsiteX1911" fmla="*/ 2853752 w 6857705"/>
                <a:gd name="connsiteY1911" fmla="*/ 169903 h 287258"/>
                <a:gd name="connsiteX1912" fmla="*/ 2815786 w 6857705"/>
                <a:gd name="connsiteY1912" fmla="*/ 130105 h 287258"/>
                <a:gd name="connsiteX1913" fmla="*/ 2805437 w 6857705"/>
                <a:gd name="connsiteY1913" fmla="*/ 121413 h 287258"/>
                <a:gd name="connsiteX1914" fmla="*/ 1099828 w 6857705"/>
                <a:gd name="connsiteY1914" fmla="*/ 121413 h 287258"/>
                <a:gd name="connsiteX1915" fmla="*/ 1087643 w 6857705"/>
                <a:gd name="connsiteY1915" fmla="*/ 126910 h 287258"/>
                <a:gd name="connsiteX1916" fmla="*/ 1049675 w 6857705"/>
                <a:gd name="connsiteY1916" fmla="*/ 164989 h 287258"/>
                <a:gd name="connsiteX1917" fmla="*/ 1047228 w 6857705"/>
                <a:gd name="connsiteY1917" fmla="*/ 169903 h 287258"/>
                <a:gd name="connsiteX1918" fmla="*/ 1053595 w 6857705"/>
                <a:gd name="connsiteY1918" fmla="*/ 170886 h 287258"/>
                <a:gd name="connsiteX1919" fmla="*/ 1134183 w 6857705"/>
                <a:gd name="connsiteY1919" fmla="*/ 171133 h 287258"/>
                <a:gd name="connsiteX1920" fmla="*/ 1148146 w 6857705"/>
                <a:gd name="connsiteY1920" fmla="*/ 169903 h 287258"/>
                <a:gd name="connsiteX1921" fmla="*/ 1110180 w 6857705"/>
                <a:gd name="connsiteY1921" fmla="*/ 130105 h 287258"/>
                <a:gd name="connsiteX1922" fmla="*/ 1099828 w 6857705"/>
                <a:gd name="connsiteY1922" fmla="*/ 121413 h 287258"/>
                <a:gd name="connsiteX1923" fmla="*/ 5262577 w 6857705"/>
                <a:gd name="connsiteY1923" fmla="*/ 121045 h 287258"/>
                <a:gd name="connsiteX1924" fmla="*/ 5250269 w 6857705"/>
                <a:gd name="connsiteY1924" fmla="*/ 128384 h 287258"/>
                <a:gd name="connsiteX1925" fmla="*/ 5219160 w 6857705"/>
                <a:gd name="connsiteY1925" fmla="*/ 159585 h 287258"/>
                <a:gd name="connsiteX1926" fmla="*/ 5211812 w 6857705"/>
                <a:gd name="connsiteY1926" fmla="*/ 171377 h 287258"/>
                <a:gd name="connsiteX1927" fmla="*/ 5314690 w 6857705"/>
                <a:gd name="connsiteY1927" fmla="*/ 171133 h 287258"/>
                <a:gd name="connsiteX1928" fmla="*/ 5274518 w 6857705"/>
                <a:gd name="connsiteY1928" fmla="*/ 131578 h 287258"/>
                <a:gd name="connsiteX1929" fmla="*/ 5262577 w 6857705"/>
                <a:gd name="connsiteY1929" fmla="*/ 121045 h 287258"/>
                <a:gd name="connsiteX1930" fmla="*/ 3556970 w 6857705"/>
                <a:gd name="connsiteY1930" fmla="*/ 121045 h 287258"/>
                <a:gd name="connsiteX1931" fmla="*/ 3544660 w 6857705"/>
                <a:gd name="connsiteY1931" fmla="*/ 128384 h 287258"/>
                <a:gd name="connsiteX1932" fmla="*/ 3513553 w 6857705"/>
                <a:gd name="connsiteY1932" fmla="*/ 159585 h 287258"/>
                <a:gd name="connsiteX1933" fmla="*/ 3506205 w 6857705"/>
                <a:gd name="connsiteY1933" fmla="*/ 171377 h 287258"/>
                <a:gd name="connsiteX1934" fmla="*/ 3609084 w 6857705"/>
                <a:gd name="connsiteY1934" fmla="*/ 171133 h 287258"/>
                <a:gd name="connsiteX1935" fmla="*/ 3568912 w 6857705"/>
                <a:gd name="connsiteY1935" fmla="*/ 131578 h 287258"/>
                <a:gd name="connsiteX1936" fmla="*/ 3556970 w 6857705"/>
                <a:gd name="connsiteY1936" fmla="*/ 121045 h 287258"/>
                <a:gd name="connsiteX1937" fmla="*/ 1847803 w 6857705"/>
                <a:gd name="connsiteY1937" fmla="*/ 121045 h 287258"/>
                <a:gd name="connsiteX1938" fmla="*/ 1835495 w 6857705"/>
                <a:gd name="connsiteY1938" fmla="*/ 128384 h 287258"/>
                <a:gd name="connsiteX1939" fmla="*/ 1804388 w 6857705"/>
                <a:gd name="connsiteY1939" fmla="*/ 159585 h 287258"/>
                <a:gd name="connsiteX1940" fmla="*/ 1797038 w 6857705"/>
                <a:gd name="connsiteY1940" fmla="*/ 171377 h 287258"/>
                <a:gd name="connsiteX1941" fmla="*/ 1899918 w 6857705"/>
                <a:gd name="connsiteY1941" fmla="*/ 171133 h 287258"/>
                <a:gd name="connsiteX1942" fmla="*/ 1859747 w 6857705"/>
                <a:gd name="connsiteY1942" fmla="*/ 131578 h 287258"/>
                <a:gd name="connsiteX1943" fmla="*/ 1847803 w 6857705"/>
                <a:gd name="connsiteY1943" fmla="*/ 121045 h 287258"/>
                <a:gd name="connsiteX1944" fmla="*/ 142195 w 6857705"/>
                <a:gd name="connsiteY1944" fmla="*/ 121045 h 287258"/>
                <a:gd name="connsiteX1945" fmla="*/ 129887 w 6857705"/>
                <a:gd name="connsiteY1945" fmla="*/ 128384 h 287258"/>
                <a:gd name="connsiteX1946" fmla="*/ 98778 w 6857705"/>
                <a:gd name="connsiteY1946" fmla="*/ 159585 h 287258"/>
                <a:gd name="connsiteX1947" fmla="*/ 91430 w 6857705"/>
                <a:gd name="connsiteY1947" fmla="*/ 171377 h 287258"/>
                <a:gd name="connsiteX1948" fmla="*/ 194309 w 6857705"/>
                <a:gd name="connsiteY1948" fmla="*/ 171133 h 287258"/>
                <a:gd name="connsiteX1949" fmla="*/ 154137 w 6857705"/>
                <a:gd name="connsiteY1949" fmla="*/ 131578 h 287258"/>
                <a:gd name="connsiteX1950" fmla="*/ 142195 w 6857705"/>
                <a:gd name="connsiteY1950" fmla="*/ 121045 h 287258"/>
                <a:gd name="connsiteX1951" fmla="*/ 6398137 w 6857705"/>
                <a:gd name="connsiteY1951" fmla="*/ 120646 h 287258"/>
                <a:gd name="connsiteX1952" fmla="*/ 6390758 w 6857705"/>
                <a:gd name="connsiteY1952" fmla="*/ 125192 h 287258"/>
                <a:gd name="connsiteX1953" fmla="*/ 6349116 w 6857705"/>
                <a:gd name="connsiteY1953" fmla="*/ 171133 h 287258"/>
                <a:gd name="connsiteX1954" fmla="*/ 6450770 w 6857705"/>
                <a:gd name="connsiteY1954" fmla="*/ 171624 h 287258"/>
                <a:gd name="connsiteX1955" fmla="*/ 6405699 w 6857705"/>
                <a:gd name="connsiteY1955" fmla="*/ 124946 h 287258"/>
                <a:gd name="connsiteX1956" fmla="*/ 6398137 w 6857705"/>
                <a:gd name="connsiteY1956" fmla="*/ 120646 h 287258"/>
                <a:gd name="connsiteX1957" fmla="*/ 4692529 w 6857705"/>
                <a:gd name="connsiteY1957" fmla="*/ 120646 h 287258"/>
                <a:gd name="connsiteX1958" fmla="*/ 4685150 w 6857705"/>
                <a:gd name="connsiteY1958" fmla="*/ 125192 h 287258"/>
                <a:gd name="connsiteX1959" fmla="*/ 4643506 w 6857705"/>
                <a:gd name="connsiteY1959" fmla="*/ 171133 h 287258"/>
                <a:gd name="connsiteX1960" fmla="*/ 4697999 w 6857705"/>
                <a:gd name="connsiteY1960" fmla="*/ 171396 h 287258"/>
                <a:gd name="connsiteX1961" fmla="*/ 4697999 w 6857705"/>
                <a:gd name="connsiteY1961" fmla="*/ 170899 h 287258"/>
                <a:gd name="connsiteX1962" fmla="*/ 4744906 w 6857705"/>
                <a:gd name="connsiteY1962" fmla="*/ 171359 h 287258"/>
                <a:gd name="connsiteX1963" fmla="*/ 4700092 w 6857705"/>
                <a:gd name="connsiteY1963" fmla="*/ 124946 h 287258"/>
                <a:gd name="connsiteX1964" fmla="*/ 4692529 w 6857705"/>
                <a:gd name="connsiteY1964" fmla="*/ 120646 h 287258"/>
                <a:gd name="connsiteX1965" fmla="*/ 2983363 w 6857705"/>
                <a:gd name="connsiteY1965" fmla="*/ 120646 h 287258"/>
                <a:gd name="connsiteX1966" fmla="*/ 2975983 w 6857705"/>
                <a:gd name="connsiteY1966" fmla="*/ 125192 h 287258"/>
                <a:gd name="connsiteX1967" fmla="*/ 2934340 w 6857705"/>
                <a:gd name="connsiteY1967" fmla="*/ 171133 h 287258"/>
                <a:gd name="connsiteX1968" fmla="*/ 2992393 w 6857705"/>
                <a:gd name="connsiteY1968" fmla="*/ 171413 h 287258"/>
                <a:gd name="connsiteX1969" fmla="*/ 2992393 w 6857705"/>
                <a:gd name="connsiteY1969" fmla="*/ 170899 h 287258"/>
                <a:gd name="connsiteX1970" fmla="*/ 3035707 w 6857705"/>
                <a:gd name="connsiteY1970" fmla="*/ 171323 h 287258"/>
                <a:gd name="connsiteX1971" fmla="*/ 2990924 w 6857705"/>
                <a:gd name="connsiteY1971" fmla="*/ 124946 h 287258"/>
                <a:gd name="connsiteX1972" fmla="*/ 2983363 w 6857705"/>
                <a:gd name="connsiteY1972" fmla="*/ 120646 h 287258"/>
                <a:gd name="connsiteX1973" fmla="*/ 1277755 w 6857705"/>
                <a:gd name="connsiteY1973" fmla="*/ 120646 h 287258"/>
                <a:gd name="connsiteX1974" fmla="*/ 1270375 w 6857705"/>
                <a:gd name="connsiteY1974" fmla="*/ 125192 h 287258"/>
                <a:gd name="connsiteX1975" fmla="*/ 1228734 w 6857705"/>
                <a:gd name="connsiteY1975" fmla="*/ 171133 h 287258"/>
                <a:gd name="connsiteX1976" fmla="*/ 1283228 w 6857705"/>
                <a:gd name="connsiteY1976" fmla="*/ 171396 h 287258"/>
                <a:gd name="connsiteX1977" fmla="*/ 1283228 w 6857705"/>
                <a:gd name="connsiteY1977" fmla="*/ 170899 h 287258"/>
                <a:gd name="connsiteX1978" fmla="*/ 1330132 w 6857705"/>
                <a:gd name="connsiteY1978" fmla="*/ 171359 h 287258"/>
                <a:gd name="connsiteX1979" fmla="*/ 1285318 w 6857705"/>
                <a:gd name="connsiteY1979" fmla="*/ 124946 h 287258"/>
                <a:gd name="connsiteX1980" fmla="*/ 1277755 w 6857705"/>
                <a:gd name="connsiteY1980" fmla="*/ 120646 h 287258"/>
                <a:gd name="connsiteX1981" fmla="*/ 4837132 w 6857705"/>
                <a:gd name="connsiteY1981" fmla="*/ 119496 h 287258"/>
                <a:gd name="connsiteX1982" fmla="*/ 4850605 w 6857705"/>
                <a:gd name="connsiteY1982" fmla="*/ 136262 h 287258"/>
                <a:gd name="connsiteX1983" fmla="*/ 4860037 w 6857705"/>
                <a:gd name="connsiteY1983" fmla="*/ 145957 h 287258"/>
                <a:gd name="connsiteX1984" fmla="*/ 4871067 w 6857705"/>
                <a:gd name="connsiteY1984" fmla="*/ 156393 h 287258"/>
                <a:gd name="connsiteX1985" fmla="*/ 4873003 w 6857705"/>
                <a:gd name="connsiteY1985" fmla="*/ 158935 h 287258"/>
                <a:gd name="connsiteX1986" fmla="*/ 4882373 w 6857705"/>
                <a:gd name="connsiteY1986" fmla="*/ 168213 h 287258"/>
                <a:gd name="connsiteX1987" fmla="*/ 4887232 w 6857705"/>
                <a:gd name="connsiteY1987" fmla="*/ 170886 h 287258"/>
                <a:gd name="connsiteX1988" fmla="*/ 4893227 w 6857705"/>
                <a:gd name="connsiteY1988" fmla="*/ 167003 h 287258"/>
                <a:gd name="connsiteX1989" fmla="*/ 4933793 w 6857705"/>
                <a:gd name="connsiteY1989" fmla="*/ 124946 h 287258"/>
                <a:gd name="connsiteX1990" fmla="*/ 4933346 w 6857705"/>
                <a:gd name="connsiteY1990" fmla="*/ 119786 h 287258"/>
                <a:gd name="connsiteX1991" fmla="*/ 4887447 w 6857705"/>
                <a:gd name="connsiteY1991" fmla="*/ 122704 h 287258"/>
                <a:gd name="connsiteX1992" fmla="*/ 4886541 w 6857705"/>
                <a:gd name="connsiteY1992" fmla="*/ 122639 h 287258"/>
                <a:gd name="connsiteX1993" fmla="*/ 4885630 w 6857705"/>
                <a:gd name="connsiteY1993" fmla="*/ 122704 h 287258"/>
                <a:gd name="connsiteX1994" fmla="*/ 1422358 w 6857705"/>
                <a:gd name="connsiteY1994" fmla="*/ 119496 h 287258"/>
                <a:gd name="connsiteX1995" fmla="*/ 1435832 w 6857705"/>
                <a:gd name="connsiteY1995" fmla="*/ 136262 h 287258"/>
                <a:gd name="connsiteX1996" fmla="*/ 1445265 w 6857705"/>
                <a:gd name="connsiteY1996" fmla="*/ 145957 h 287258"/>
                <a:gd name="connsiteX1997" fmla="*/ 1456293 w 6857705"/>
                <a:gd name="connsiteY1997" fmla="*/ 156393 h 287258"/>
                <a:gd name="connsiteX1998" fmla="*/ 1458231 w 6857705"/>
                <a:gd name="connsiteY1998" fmla="*/ 158935 h 287258"/>
                <a:gd name="connsiteX1999" fmla="*/ 1467599 w 6857705"/>
                <a:gd name="connsiteY1999" fmla="*/ 168213 h 287258"/>
                <a:gd name="connsiteX2000" fmla="*/ 1472459 w 6857705"/>
                <a:gd name="connsiteY2000" fmla="*/ 170886 h 287258"/>
                <a:gd name="connsiteX2001" fmla="*/ 1478453 w 6857705"/>
                <a:gd name="connsiteY2001" fmla="*/ 167003 h 287258"/>
                <a:gd name="connsiteX2002" fmla="*/ 1519019 w 6857705"/>
                <a:gd name="connsiteY2002" fmla="*/ 124946 h 287258"/>
                <a:gd name="connsiteX2003" fmla="*/ 1518573 w 6857705"/>
                <a:gd name="connsiteY2003" fmla="*/ 119786 h 287258"/>
                <a:gd name="connsiteX2004" fmla="*/ 1472674 w 6857705"/>
                <a:gd name="connsiteY2004" fmla="*/ 122704 h 287258"/>
                <a:gd name="connsiteX2005" fmla="*/ 1471770 w 6857705"/>
                <a:gd name="connsiteY2005" fmla="*/ 122639 h 287258"/>
                <a:gd name="connsiteX2006" fmla="*/ 1470855 w 6857705"/>
                <a:gd name="connsiteY2006" fmla="*/ 122704 h 287258"/>
                <a:gd name="connsiteX2007" fmla="*/ 5405323 w 6857705"/>
                <a:gd name="connsiteY2007" fmla="*/ 119295 h 287258"/>
                <a:gd name="connsiteX2008" fmla="*/ 5404099 w 6857705"/>
                <a:gd name="connsiteY2008" fmla="*/ 122735 h 287258"/>
                <a:gd name="connsiteX2009" fmla="*/ 5450149 w 6857705"/>
                <a:gd name="connsiteY2009" fmla="*/ 167939 h 287258"/>
                <a:gd name="connsiteX2010" fmla="*/ 5457987 w 6857705"/>
                <a:gd name="connsiteY2010" fmla="*/ 170149 h 287258"/>
                <a:gd name="connsiteX2011" fmla="*/ 5504283 w 6857705"/>
                <a:gd name="connsiteY2011" fmla="*/ 121261 h 287258"/>
                <a:gd name="connsiteX2012" fmla="*/ 5405323 w 6857705"/>
                <a:gd name="connsiteY2012" fmla="*/ 119295 h 287258"/>
                <a:gd name="connsiteX2013" fmla="*/ 3699714 w 6857705"/>
                <a:gd name="connsiteY2013" fmla="*/ 119295 h 287258"/>
                <a:gd name="connsiteX2014" fmla="*/ 3698491 w 6857705"/>
                <a:gd name="connsiteY2014" fmla="*/ 122735 h 287258"/>
                <a:gd name="connsiteX2015" fmla="*/ 3744541 w 6857705"/>
                <a:gd name="connsiteY2015" fmla="*/ 167939 h 287258"/>
                <a:gd name="connsiteX2016" fmla="*/ 3752379 w 6857705"/>
                <a:gd name="connsiteY2016" fmla="*/ 170149 h 287258"/>
                <a:gd name="connsiteX2017" fmla="*/ 3798675 w 6857705"/>
                <a:gd name="connsiteY2017" fmla="*/ 121261 h 287258"/>
                <a:gd name="connsiteX2018" fmla="*/ 3699714 w 6857705"/>
                <a:gd name="connsiteY2018" fmla="*/ 119295 h 287258"/>
                <a:gd name="connsiteX2019" fmla="*/ 3128490 w 6857705"/>
                <a:gd name="connsiteY2019" fmla="*/ 119295 h 287258"/>
                <a:gd name="connsiteX2020" fmla="*/ 3158130 w 6857705"/>
                <a:gd name="connsiteY2020" fmla="*/ 149758 h 287258"/>
                <a:gd name="connsiteX2021" fmla="*/ 3177481 w 6857705"/>
                <a:gd name="connsiteY2021" fmla="*/ 168921 h 287258"/>
                <a:gd name="connsiteX2022" fmla="*/ 3179850 w 6857705"/>
                <a:gd name="connsiteY2022" fmla="*/ 169331 h 287258"/>
                <a:gd name="connsiteX2023" fmla="*/ 3194969 w 6857705"/>
                <a:gd name="connsiteY2023" fmla="*/ 156146 h 287258"/>
                <a:gd name="connsiteX2024" fmla="*/ 3228017 w 6857705"/>
                <a:gd name="connsiteY2024" fmla="*/ 123000 h 287258"/>
                <a:gd name="connsiteX2025" fmla="*/ 3227716 w 6857705"/>
                <a:gd name="connsiteY2025" fmla="*/ 119540 h 287258"/>
                <a:gd name="connsiteX2026" fmla="*/ 3224497 w 6857705"/>
                <a:gd name="connsiteY2026" fmla="*/ 119524 h 287258"/>
                <a:gd name="connsiteX2027" fmla="*/ 3180022 w 6857705"/>
                <a:gd name="connsiteY2027" fmla="*/ 122704 h 287258"/>
                <a:gd name="connsiteX2028" fmla="*/ 3128490 w 6857705"/>
                <a:gd name="connsiteY2028" fmla="*/ 119295 h 287258"/>
                <a:gd name="connsiteX2029" fmla="*/ 1990548 w 6857705"/>
                <a:gd name="connsiteY2029" fmla="*/ 119295 h 287258"/>
                <a:gd name="connsiteX2030" fmla="*/ 1989325 w 6857705"/>
                <a:gd name="connsiteY2030" fmla="*/ 122735 h 287258"/>
                <a:gd name="connsiteX2031" fmla="*/ 2035376 w 6857705"/>
                <a:gd name="connsiteY2031" fmla="*/ 167939 h 287258"/>
                <a:gd name="connsiteX2032" fmla="*/ 2043214 w 6857705"/>
                <a:gd name="connsiteY2032" fmla="*/ 170149 h 287258"/>
                <a:gd name="connsiteX2033" fmla="*/ 2089510 w 6857705"/>
                <a:gd name="connsiteY2033" fmla="*/ 121261 h 287258"/>
                <a:gd name="connsiteX2034" fmla="*/ 1990548 w 6857705"/>
                <a:gd name="connsiteY2034" fmla="*/ 119295 h 287258"/>
                <a:gd name="connsiteX2035" fmla="*/ 284942 w 6857705"/>
                <a:gd name="connsiteY2035" fmla="*/ 119295 h 287258"/>
                <a:gd name="connsiteX2036" fmla="*/ 283717 w 6857705"/>
                <a:gd name="connsiteY2036" fmla="*/ 122735 h 287258"/>
                <a:gd name="connsiteX2037" fmla="*/ 329767 w 6857705"/>
                <a:gd name="connsiteY2037" fmla="*/ 167939 h 287258"/>
                <a:gd name="connsiteX2038" fmla="*/ 337605 w 6857705"/>
                <a:gd name="connsiteY2038" fmla="*/ 170149 h 287258"/>
                <a:gd name="connsiteX2039" fmla="*/ 383902 w 6857705"/>
                <a:gd name="connsiteY2039" fmla="*/ 121261 h 287258"/>
                <a:gd name="connsiteX2040" fmla="*/ 284942 w 6857705"/>
                <a:gd name="connsiteY2040" fmla="*/ 119295 h 287258"/>
                <a:gd name="connsiteX2041" fmla="*/ 6542382 w 6857705"/>
                <a:gd name="connsiteY2041" fmla="*/ 119050 h 287258"/>
                <a:gd name="connsiteX2042" fmla="*/ 6576674 w 6857705"/>
                <a:gd name="connsiteY2042" fmla="*/ 156393 h 287258"/>
                <a:gd name="connsiteX2043" fmla="*/ 6592841 w 6857705"/>
                <a:gd name="connsiteY2043" fmla="*/ 170886 h 287258"/>
                <a:gd name="connsiteX2044" fmla="*/ 6609743 w 6857705"/>
                <a:gd name="connsiteY2044" fmla="*/ 156146 h 287258"/>
                <a:gd name="connsiteX2045" fmla="*/ 6643303 w 6857705"/>
                <a:gd name="connsiteY2045" fmla="*/ 122489 h 287258"/>
                <a:gd name="connsiteX2046" fmla="*/ 6642810 w 6857705"/>
                <a:gd name="connsiteY2046" fmla="*/ 119541 h 287258"/>
                <a:gd name="connsiteX2047" fmla="*/ 6542382 w 6857705"/>
                <a:gd name="connsiteY2047" fmla="*/ 119050 h 287258"/>
                <a:gd name="connsiteX2048" fmla="*/ 5972872 w 6857705"/>
                <a:gd name="connsiteY2048" fmla="*/ 119050 h 287258"/>
                <a:gd name="connsiteX2049" fmla="*/ 6007411 w 6857705"/>
                <a:gd name="connsiteY2049" fmla="*/ 154672 h 287258"/>
                <a:gd name="connsiteX2050" fmla="*/ 6025292 w 6857705"/>
                <a:gd name="connsiteY2050" fmla="*/ 170640 h 287258"/>
                <a:gd name="connsiteX2051" fmla="*/ 6043908 w 6857705"/>
                <a:gd name="connsiteY2051" fmla="*/ 154181 h 287258"/>
                <a:gd name="connsiteX2052" fmla="*/ 6075017 w 6857705"/>
                <a:gd name="connsiteY2052" fmla="*/ 123471 h 287258"/>
                <a:gd name="connsiteX2053" fmla="*/ 6073301 w 6857705"/>
                <a:gd name="connsiteY2053" fmla="*/ 119295 h 287258"/>
                <a:gd name="connsiteX2054" fmla="*/ 5972872 w 6857705"/>
                <a:gd name="connsiteY2054" fmla="*/ 119050 h 287258"/>
                <a:gd name="connsiteX2055" fmla="*/ 4267263 w 6857705"/>
                <a:gd name="connsiteY2055" fmla="*/ 119050 h 287258"/>
                <a:gd name="connsiteX2056" fmla="*/ 4301801 w 6857705"/>
                <a:gd name="connsiteY2056" fmla="*/ 154672 h 287258"/>
                <a:gd name="connsiteX2057" fmla="*/ 4319684 w 6857705"/>
                <a:gd name="connsiteY2057" fmla="*/ 170640 h 287258"/>
                <a:gd name="connsiteX2058" fmla="*/ 4338299 w 6857705"/>
                <a:gd name="connsiteY2058" fmla="*/ 154181 h 287258"/>
                <a:gd name="connsiteX2059" fmla="*/ 4369408 w 6857705"/>
                <a:gd name="connsiteY2059" fmla="*/ 123471 h 287258"/>
                <a:gd name="connsiteX2060" fmla="*/ 4367695 w 6857705"/>
                <a:gd name="connsiteY2060" fmla="*/ 119295 h 287258"/>
                <a:gd name="connsiteX2061" fmla="*/ 4267263 w 6857705"/>
                <a:gd name="connsiteY2061" fmla="*/ 119050 h 287258"/>
                <a:gd name="connsiteX2062" fmla="*/ 2558098 w 6857705"/>
                <a:gd name="connsiteY2062" fmla="*/ 119050 h 287258"/>
                <a:gd name="connsiteX2063" fmla="*/ 2592636 w 6857705"/>
                <a:gd name="connsiteY2063" fmla="*/ 154672 h 287258"/>
                <a:gd name="connsiteX2064" fmla="*/ 2610517 w 6857705"/>
                <a:gd name="connsiteY2064" fmla="*/ 170640 h 287258"/>
                <a:gd name="connsiteX2065" fmla="*/ 2629134 w 6857705"/>
                <a:gd name="connsiteY2065" fmla="*/ 154181 h 287258"/>
                <a:gd name="connsiteX2066" fmla="*/ 2660243 w 6857705"/>
                <a:gd name="connsiteY2066" fmla="*/ 123471 h 287258"/>
                <a:gd name="connsiteX2067" fmla="*/ 2658530 w 6857705"/>
                <a:gd name="connsiteY2067" fmla="*/ 119295 h 287258"/>
                <a:gd name="connsiteX2068" fmla="*/ 2558098 w 6857705"/>
                <a:gd name="connsiteY2068" fmla="*/ 119050 h 287258"/>
                <a:gd name="connsiteX2069" fmla="*/ 852490 w 6857705"/>
                <a:gd name="connsiteY2069" fmla="*/ 119050 h 287258"/>
                <a:gd name="connsiteX2070" fmla="*/ 887027 w 6857705"/>
                <a:gd name="connsiteY2070" fmla="*/ 154672 h 287258"/>
                <a:gd name="connsiteX2071" fmla="*/ 904910 w 6857705"/>
                <a:gd name="connsiteY2071" fmla="*/ 170640 h 287258"/>
                <a:gd name="connsiteX2072" fmla="*/ 923526 w 6857705"/>
                <a:gd name="connsiteY2072" fmla="*/ 154181 h 287258"/>
                <a:gd name="connsiteX2073" fmla="*/ 954635 w 6857705"/>
                <a:gd name="connsiteY2073" fmla="*/ 123471 h 287258"/>
                <a:gd name="connsiteX2074" fmla="*/ 952920 w 6857705"/>
                <a:gd name="connsiteY2074" fmla="*/ 119295 h 287258"/>
                <a:gd name="connsiteX2075" fmla="*/ 852490 w 6857705"/>
                <a:gd name="connsiteY2075" fmla="*/ 119050 h 287258"/>
                <a:gd name="connsiteX2076" fmla="*/ 3114557 w 6857705"/>
                <a:gd name="connsiteY2076" fmla="*/ 118014 h 287258"/>
                <a:gd name="connsiteX2077" fmla="*/ 3114379 w 6857705"/>
                <a:gd name="connsiteY2077" fmla="*/ 118067 h 287258"/>
                <a:gd name="connsiteX2078" fmla="*/ 3114523 w 6857705"/>
                <a:gd name="connsiteY2078" fmla="*/ 118099 h 287258"/>
                <a:gd name="connsiteX2079" fmla="*/ 3114529 w 6857705"/>
                <a:gd name="connsiteY2079" fmla="*/ 118068 h 287258"/>
                <a:gd name="connsiteX2080" fmla="*/ 5830556 w 6857705"/>
                <a:gd name="connsiteY2080" fmla="*/ 117820 h 287258"/>
                <a:gd name="connsiteX2081" fmla="*/ 5780832 w 6857705"/>
                <a:gd name="connsiteY2081" fmla="*/ 170886 h 287258"/>
                <a:gd name="connsiteX2082" fmla="*/ 5881996 w 6857705"/>
                <a:gd name="connsiteY2082" fmla="*/ 170149 h 287258"/>
                <a:gd name="connsiteX2083" fmla="*/ 5830556 w 6857705"/>
                <a:gd name="connsiteY2083" fmla="*/ 117820 h 287258"/>
                <a:gd name="connsiteX2084" fmla="*/ 4124948 w 6857705"/>
                <a:gd name="connsiteY2084" fmla="*/ 117820 h 287258"/>
                <a:gd name="connsiteX2085" fmla="*/ 4075224 w 6857705"/>
                <a:gd name="connsiteY2085" fmla="*/ 170886 h 287258"/>
                <a:gd name="connsiteX2086" fmla="*/ 4176387 w 6857705"/>
                <a:gd name="connsiteY2086" fmla="*/ 170149 h 287258"/>
                <a:gd name="connsiteX2087" fmla="*/ 4124948 w 6857705"/>
                <a:gd name="connsiteY2087" fmla="*/ 117820 h 287258"/>
                <a:gd name="connsiteX2088" fmla="*/ 2415782 w 6857705"/>
                <a:gd name="connsiteY2088" fmla="*/ 117820 h 287258"/>
                <a:gd name="connsiteX2089" fmla="*/ 2366058 w 6857705"/>
                <a:gd name="connsiteY2089" fmla="*/ 170886 h 287258"/>
                <a:gd name="connsiteX2090" fmla="*/ 2467222 w 6857705"/>
                <a:gd name="connsiteY2090" fmla="*/ 170149 h 287258"/>
                <a:gd name="connsiteX2091" fmla="*/ 2415782 w 6857705"/>
                <a:gd name="connsiteY2091" fmla="*/ 117820 h 287258"/>
                <a:gd name="connsiteX2092" fmla="*/ 710174 w 6857705"/>
                <a:gd name="connsiteY2092" fmla="*/ 117820 h 287258"/>
                <a:gd name="connsiteX2093" fmla="*/ 660450 w 6857705"/>
                <a:gd name="connsiteY2093" fmla="*/ 170886 h 287258"/>
                <a:gd name="connsiteX2094" fmla="*/ 761614 w 6857705"/>
                <a:gd name="connsiteY2094" fmla="*/ 170149 h 287258"/>
                <a:gd name="connsiteX2095" fmla="*/ 710174 w 6857705"/>
                <a:gd name="connsiteY2095" fmla="*/ 117820 h 287258"/>
                <a:gd name="connsiteX2096" fmla="*/ 6533807 w 6857705"/>
                <a:gd name="connsiteY2096" fmla="*/ 116654 h 287258"/>
                <a:gd name="connsiteX2097" fmla="*/ 6529154 w 6857705"/>
                <a:gd name="connsiteY2097" fmla="*/ 118067 h 287258"/>
                <a:gd name="connsiteX2098" fmla="*/ 6537727 w 6857705"/>
                <a:gd name="connsiteY2098" fmla="*/ 120032 h 287258"/>
                <a:gd name="connsiteX2099" fmla="*/ 6533807 w 6857705"/>
                <a:gd name="connsiteY2099" fmla="*/ 116654 h 287258"/>
                <a:gd name="connsiteX2100" fmla="*/ 4820621 w 6857705"/>
                <a:gd name="connsiteY2100" fmla="*/ 112255 h 287258"/>
                <a:gd name="connsiteX2101" fmla="*/ 4818968 w 6857705"/>
                <a:gd name="connsiteY2101" fmla="*/ 112723 h 287258"/>
                <a:gd name="connsiteX2102" fmla="*/ 4816216 w 6857705"/>
                <a:gd name="connsiteY2102" fmla="*/ 114382 h 287258"/>
                <a:gd name="connsiteX2103" fmla="*/ 4814262 w 6857705"/>
                <a:gd name="connsiteY2103" fmla="*/ 118308 h 287258"/>
                <a:gd name="connsiteX2104" fmla="*/ 4821337 w 6857705"/>
                <a:gd name="connsiteY2104" fmla="*/ 126440 h 287258"/>
                <a:gd name="connsiteX2105" fmla="*/ 4824303 w 6857705"/>
                <a:gd name="connsiteY2105" fmla="*/ 128966 h 287258"/>
                <a:gd name="connsiteX2106" fmla="*/ 4823931 w 6857705"/>
                <a:gd name="connsiteY2106" fmla="*/ 127059 h 287258"/>
                <a:gd name="connsiteX2107" fmla="*/ 4819647 w 6857705"/>
                <a:gd name="connsiteY2107" fmla="*/ 120770 h 287258"/>
                <a:gd name="connsiteX2108" fmla="*/ 4819777 w 6857705"/>
                <a:gd name="connsiteY2108" fmla="*/ 120052 h 287258"/>
                <a:gd name="connsiteX2109" fmla="*/ 4818647 w 6857705"/>
                <a:gd name="connsiteY2109" fmla="*/ 118067 h 287258"/>
                <a:gd name="connsiteX2110" fmla="*/ 4820137 w 6857705"/>
                <a:gd name="connsiteY2110" fmla="*/ 118067 h 287258"/>
                <a:gd name="connsiteX2111" fmla="*/ 4823075 w 6857705"/>
                <a:gd name="connsiteY2111" fmla="*/ 112416 h 287258"/>
                <a:gd name="connsiteX2112" fmla="*/ 1405849 w 6857705"/>
                <a:gd name="connsiteY2112" fmla="*/ 112255 h 287258"/>
                <a:gd name="connsiteX2113" fmla="*/ 1404193 w 6857705"/>
                <a:gd name="connsiteY2113" fmla="*/ 112723 h 287258"/>
                <a:gd name="connsiteX2114" fmla="*/ 1401444 w 6857705"/>
                <a:gd name="connsiteY2114" fmla="*/ 114382 h 287258"/>
                <a:gd name="connsiteX2115" fmla="*/ 1399487 w 6857705"/>
                <a:gd name="connsiteY2115" fmla="*/ 118308 h 287258"/>
                <a:gd name="connsiteX2116" fmla="*/ 1406564 w 6857705"/>
                <a:gd name="connsiteY2116" fmla="*/ 126440 h 287258"/>
                <a:gd name="connsiteX2117" fmla="*/ 1409529 w 6857705"/>
                <a:gd name="connsiteY2117" fmla="*/ 128966 h 287258"/>
                <a:gd name="connsiteX2118" fmla="*/ 1409157 w 6857705"/>
                <a:gd name="connsiteY2118" fmla="*/ 127059 h 287258"/>
                <a:gd name="connsiteX2119" fmla="*/ 1404873 w 6857705"/>
                <a:gd name="connsiteY2119" fmla="*/ 120770 h 287258"/>
                <a:gd name="connsiteX2120" fmla="*/ 1405004 w 6857705"/>
                <a:gd name="connsiteY2120" fmla="*/ 120052 h 287258"/>
                <a:gd name="connsiteX2121" fmla="*/ 1403874 w 6857705"/>
                <a:gd name="connsiteY2121" fmla="*/ 118067 h 287258"/>
                <a:gd name="connsiteX2122" fmla="*/ 1405364 w 6857705"/>
                <a:gd name="connsiteY2122" fmla="*/ 118067 h 287258"/>
                <a:gd name="connsiteX2123" fmla="*/ 1408302 w 6857705"/>
                <a:gd name="connsiteY2123" fmla="*/ 112416 h 287258"/>
                <a:gd name="connsiteX2124" fmla="*/ 3114222 w 6857705"/>
                <a:gd name="connsiteY2124" fmla="*/ 112202 h 287258"/>
                <a:gd name="connsiteX2125" fmla="*/ 3110609 w 6857705"/>
                <a:gd name="connsiteY2125" fmla="*/ 114382 h 287258"/>
                <a:gd name="connsiteX2126" fmla="*/ 3107917 w 6857705"/>
                <a:gd name="connsiteY2126" fmla="*/ 119786 h 287258"/>
                <a:gd name="connsiteX2127" fmla="*/ 3112396 w 6857705"/>
                <a:gd name="connsiteY2127" fmla="*/ 123602 h 287258"/>
                <a:gd name="connsiteX2128" fmla="*/ 3111441 w 6857705"/>
                <a:gd name="connsiteY2128" fmla="*/ 121507 h 287258"/>
                <a:gd name="connsiteX2129" fmla="*/ 3109480 w 6857705"/>
                <a:gd name="connsiteY2129" fmla="*/ 118067 h 287258"/>
                <a:gd name="connsiteX2130" fmla="*/ 3114135 w 6857705"/>
                <a:gd name="connsiteY2130" fmla="*/ 118067 h 287258"/>
                <a:gd name="connsiteX2131" fmla="*/ 3114135 w 6857705"/>
                <a:gd name="connsiteY2131" fmla="*/ 118313 h 287258"/>
                <a:gd name="connsiteX2132" fmla="*/ 3115734 w 6857705"/>
                <a:gd name="connsiteY2132" fmla="*/ 112302 h 287258"/>
                <a:gd name="connsiteX2133" fmla="*/ 5388807 w 6857705"/>
                <a:gd name="connsiteY2133" fmla="*/ 111802 h 287258"/>
                <a:gd name="connsiteX2134" fmla="*/ 5382298 w 6857705"/>
                <a:gd name="connsiteY2134" fmla="*/ 115119 h 287258"/>
                <a:gd name="connsiteX2135" fmla="*/ 5381808 w 6857705"/>
                <a:gd name="connsiteY2135" fmla="*/ 121016 h 287258"/>
                <a:gd name="connsiteX2136" fmla="*/ 5391852 w 6857705"/>
                <a:gd name="connsiteY2136" fmla="*/ 132562 h 287258"/>
                <a:gd name="connsiteX2137" fmla="*/ 5394056 w 6857705"/>
                <a:gd name="connsiteY2137" fmla="*/ 130596 h 287258"/>
                <a:gd name="connsiteX2138" fmla="*/ 5387931 w 6857705"/>
                <a:gd name="connsiteY2138" fmla="*/ 120770 h 287258"/>
                <a:gd name="connsiteX2139" fmla="*/ 5386952 w 6857705"/>
                <a:gd name="connsiteY2139" fmla="*/ 118067 h 287258"/>
                <a:gd name="connsiteX2140" fmla="*/ 5390871 w 6857705"/>
                <a:gd name="connsiteY2140" fmla="*/ 112907 h 287258"/>
                <a:gd name="connsiteX2141" fmla="*/ 5388807 w 6857705"/>
                <a:gd name="connsiteY2141" fmla="*/ 111802 h 287258"/>
                <a:gd name="connsiteX2142" fmla="*/ 3683201 w 6857705"/>
                <a:gd name="connsiteY2142" fmla="*/ 111802 h 287258"/>
                <a:gd name="connsiteX2143" fmla="*/ 3676690 w 6857705"/>
                <a:gd name="connsiteY2143" fmla="*/ 115119 h 287258"/>
                <a:gd name="connsiteX2144" fmla="*/ 3676199 w 6857705"/>
                <a:gd name="connsiteY2144" fmla="*/ 121016 h 287258"/>
                <a:gd name="connsiteX2145" fmla="*/ 3686242 w 6857705"/>
                <a:gd name="connsiteY2145" fmla="*/ 132562 h 287258"/>
                <a:gd name="connsiteX2146" fmla="*/ 3688448 w 6857705"/>
                <a:gd name="connsiteY2146" fmla="*/ 130596 h 287258"/>
                <a:gd name="connsiteX2147" fmla="*/ 3682324 w 6857705"/>
                <a:gd name="connsiteY2147" fmla="*/ 120770 h 287258"/>
                <a:gd name="connsiteX2148" fmla="*/ 3681343 w 6857705"/>
                <a:gd name="connsiteY2148" fmla="*/ 118067 h 287258"/>
                <a:gd name="connsiteX2149" fmla="*/ 3685263 w 6857705"/>
                <a:gd name="connsiteY2149" fmla="*/ 112907 h 287258"/>
                <a:gd name="connsiteX2150" fmla="*/ 3683201 w 6857705"/>
                <a:gd name="connsiteY2150" fmla="*/ 111802 h 287258"/>
                <a:gd name="connsiteX2151" fmla="*/ 1974035 w 6857705"/>
                <a:gd name="connsiteY2151" fmla="*/ 111802 h 287258"/>
                <a:gd name="connsiteX2152" fmla="*/ 1967525 w 6857705"/>
                <a:gd name="connsiteY2152" fmla="*/ 115119 h 287258"/>
                <a:gd name="connsiteX2153" fmla="*/ 1967034 w 6857705"/>
                <a:gd name="connsiteY2153" fmla="*/ 121016 h 287258"/>
                <a:gd name="connsiteX2154" fmla="*/ 1977077 w 6857705"/>
                <a:gd name="connsiteY2154" fmla="*/ 132562 h 287258"/>
                <a:gd name="connsiteX2155" fmla="*/ 1979283 w 6857705"/>
                <a:gd name="connsiteY2155" fmla="*/ 130596 h 287258"/>
                <a:gd name="connsiteX2156" fmla="*/ 1973159 w 6857705"/>
                <a:gd name="connsiteY2156" fmla="*/ 120770 h 287258"/>
                <a:gd name="connsiteX2157" fmla="*/ 1972178 w 6857705"/>
                <a:gd name="connsiteY2157" fmla="*/ 118067 h 287258"/>
                <a:gd name="connsiteX2158" fmla="*/ 1976097 w 6857705"/>
                <a:gd name="connsiteY2158" fmla="*/ 112907 h 287258"/>
                <a:gd name="connsiteX2159" fmla="*/ 1974035 w 6857705"/>
                <a:gd name="connsiteY2159" fmla="*/ 111802 h 287258"/>
                <a:gd name="connsiteX2160" fmla="*/ 268427 w 6857705"/>
                <a:gd name="connsiteY2160" fmla="*/ 111802 h 287258"/>
                <a:gd name="connsiteX2161" fmla="*/ 261916 w 6857705"/>
                <a:gd name="connsiteY2161" fmla="*/ 115119 h 287258"/>
                <a:gd name="connsiteX2162" fmla="*/ 261426 w 6857705"/>
                <a:gd name="connsiteY2162" fmla="*/ 121016 h 287258"/>
                <a:gd name="connsiteX2163" fmla="*/ 271468 w 6857705"/>
                <a:gd name="connsiteY2163" fmla="*/ 132562 h 287258"/>
                <a:gd name="connsiteX2164" fmla="*/ 273674 w 6857705"/>
                <a:gd name="connsiteY2164" fmla="*/ 130596 h 287258"/>
                <a:gd name="connsiteX2165" fmla="*/ 267549 w 6857705"/>
                <a:gd name="connsiteY2165" fmla="*/ 120770 h 287258"/>
                <a:gd name="connsiteX2166" fmla="*/ 266569 w 6857705"/>
                <a:gd name="connsiteY2166" fmla="*/ 118067 h 287258"/>
                <a:gd name="connsiteX2167" fmla="*/ 270489 w 6857705"/>
                <a:gd name="connsiteY2167" fmla="*/ 112907 h 287258"/>
                <a:gd name="connsiteX2168" fmla="*/ 268427 w 6857705"/>
                <a:gd name="connsiteY2168" fmla="*/ 111802 h 287258"/>
                <a:gd name="connsiteX2169" fmla="*/ 5958857 w 6857705"/>
                <a:gd name="connsiteY2169" fmla="*/ 111618 h 287258"/>
                <a:gd name="connsiteX2170" fmla="*/ 5951071 w 6857705"/>
                <a:gd name="connsiteY2170" fmla="*/ 114382 h 287258"/>
                <a:gd name="connsiteX2171" fmla="*/ 5951561 w 6857705"/>
                <a:gd name="connsiteY2171" fmla="*/ 119295 h 287258"/>
                <a:gd name="connsiteX2172" fmla="*/ 5963810 w 6857705"/>
                <a:gd name="connsiteY2172" fmla="*/ 133053 h 287258"/>
                <a:gd name="connsiteX2173" fmla="*/ 5957930 w 6857705"/>
                <a:gd name="connsiteY2173" fmla="*/ 120523 h 287258"/>
                <a:gd name="connsiteX2174" fmla="*/ 5957685 w 6857705"/>
                <a:gd name="connsiteY2174" fmla="*/ 118067 h 287258"/>
                <a:gd name="connsiteX2175" fmla="*/ 5961114 w 6857705"/>
                <a:gd name="connsiteY2175" fmla="*/ 112662 h 287258"/>
                <a:gd name="connsiteX2176" fmla="*/ 5958857 w 6857705"/>
                <a:gd name="connsiteY2176" fmla="*/ 111618 h 287258"/>
                <a:gd name="connsiteX2177" fmla="*/ 4253249 w 6857705"/>
                <a:gd name="connsiteY2177" fmla="*/ 111618 h 287258"/>
                <a:gd name="connsiteX2178" fmla="*/ 4245462 w 6857705"/>
                <a:gd name="connsiteY2178" fmla="*/ 114382 h 287258"/>
                <a:gd name="connsiteX2179" fmla="*/ 4245953 w 6857705"/>
                <a:gd name="connsiteY2179" fmla="*/ 119295 h 287258"/>
                <a:gd name="connsiteX2180" fmla="*/ 4258200 w 6857705"/>
                <a:gd name="connsiteY2180" fmla="*/ 133053 h 287258"/>
                <a:gd name="connsiteX2181" fmla="*/ 4252322 w 6857705"/>
                <a:gd name="connsiteY2181" fmla="*/ 120523 h 287258"/>
                <a:gd name="connsiteX2182" fmla="*/ 4252077 w 6857705"/>
                <a:gd name="connsiteY2182" fmla="*/ 118067 h 287258"/>
                <a:gd name="connsiteX2183" fmla="*/ 4255505 w 6857705"/>
                <a:gd name="connsiteY2183" fmla="*/ 112662 h 287258"/>
                <a:gd name="connsiteX2184" fmla="*/ 4253249 w 6857705"/>
                <a:gd name="connsiteY2184" fmla="*/ 111618 h 287258"/>
                <a:gd name="connsiteX2185" fmla="*/ 2544083 w 6857705"/>
                <a:gd name="connsiteY2185" fmla="*/ 111618 h 287258"/>
                <a:gd name="connsiteX2186" fmla="*/ 2536297 w 6857705"/>
                <a:gd name="connsiteY2186" fmla="*/ 114382 h 287258"/>
                <a:gd name="connsiteX2187" fmla="*/ 2536788 w 6857705"/>
                <a:gd name="connsiteY2187" fmla="*/ 119295 h 287258"/>
                <a:gd name="connsiteX2188" fmla="*/ 2549035 w 6857705"/>
                <a:gd name="connsiteY2188" fmla="*/ 133053 h 287258"/>
                <a:gd name="connsiteX2189" fmla="*/ 2543156 w 6857705"/>
                <a:gd name="connsiteY2189" fmla="*/ 120523 h 287258"/>
                <a:gd name="connsiteX2190" fmla="*/ 2542912 w 6857705"/>
                <a:gd name="connsiteY2190" fmla="*/ 118067 h 287258"/>
                <a:gd name="connsiteX2191" fmla="*/ 2546340 w 6857705"/>
                <a:gd name="connsiteY2191" fmla="*/ 112662 h 287258"/>
                <a:gd name="connsiteX2192" fmla="*/ 2544083 w 6857705"/>
                <a:gd name="connsiteY2192" fmla="*/ 111618 h 287258"/>
                <a:gd name="connsiteX2193" fmla="*/ 838475 w 6857705"/>
                <a:gd name="connsiteY2193" fmla="*/ 111618 h 287258"/>
                <a:gd name="connsiteX2194" fmla="*/ 830691 w 6857705"/>
                <a:gd name="connsiteY2194" fmla="*/ 114382 h 287258"/>
                <a:gd name="connsiteX2195" fmla="*/ 831180 w 6857705"/>
                <a:gd name="connsiteY2195" fmla="*/ 119295 h 287258"/>
                <a:gd name="connsiteX2196" fmla="*/ 843428 w 6857705"/>
                <a:gd name="connsiteY2196" fmla="*/ 133053 h 287258"/>
                <a:gd name="connsiteX2197" fmla="*/ 837549 w 6857705"/>
                <a:gd name="connsiteY2197" fmla="*/ 120523 h 287258"/>
                <a:gd name="connsiteX2198" fmla="*/ 837303 w 6857705"/>
                <a:gd name="connsiteY2198" fmla="*/ 118067 h 287258"/>
                <a:gd name="connsiteX2199" fmla="*/ 840732 w 6857705"/>
                <a:gd name="connsiteY2199" fmla="*/ 112662 h 287258"/>
                <a:gd name="connsiteX2200" fmla="*/ 838475 w 6857705"/>
                <a:gd name="connsiteY2200" fmla="*/ 111618 h 287258"/>
                <a:gd name="connsiteX2201" fmla="*/ 6530868 w 6857705"/>
                <a:gd name="connsiteY2201" fmla="*/ 110941 h 287258"/>
                <a:gd name="connsiteX2202" fmla="*/ 6518378 w 6857705"/>
                <a:gd name="connsiteY2202" fmla="*/ 116593 h 287258"/>
                <a:gd name="connsiteX2203" fmla="*/ 6530134 w 6857705"/>
                <a:gd name="connsiteY2203" fmla="*/ 130105 h 287258"/>
                <a:gd name="connsiteX2204" fmla="*/ 6526215 w 6857705"/>
                <a:gd name="connsiteY2204" fmla="*/ 121507 h 287258"/>
                <a:gd name="connsiteX2205" fmla="*/ 6524254 w 6857705"/>
                <a:gd name="connsiteY2205" fmla="*/ 118067 h 287258"/>
                <a:gd name="connsiteX2206" fmla="*/ 6528909 w 6857705"/>
                <a:gd name="connsiteY2206" fmla="*/ 118067 h 287258"/>
                <a:gd name="connsiteX2207" fmla="*/ 6528909 w 6857705"/>
                <a:gd name="connsiteY2207" fmla="*/ 118313 h 287258"/>
                <a:gd name="connsiteX2208" fmla="*/ 6530868 w 6857705"/>
                <a:gd name="connsiteY2208" fmla="*/ 110941 h 287258"/>
                <a:gd name="connsiteX2209" fmla="*/ 3103448 w 6857705"/>
                <a:gd name="connsiteY2209" fmla="*/ 104937 h 287258"/>
                <a:gd name="connsiteX2210" fmla="*/ 3102526 w 6857705"/>
                <a:gd name="connsiteY2210" fmla="*/ 105783 h 287258"/>
                <a:gd name="connsiteX2211" fmla="*/ 3105014 w 6857705"/>
                <a:gd name="connsiteY2211" fmla="*/ 108087 h 287258"/>
                <a:gd name="connsiteX2212" fmla="*/ 3105317 w 6857705"/>
                <a:gd name="connsiteY2212" fmla="*/ 107749 h 287258"/>
                <a:gd name="connsiteX2213" fmla="*/ 5378042 w 6857705"/>
                <a:gd name="connsiteY2213" fmla="*/ 104893 h 287258"/>
                <a:gd name="connsiteX2214" fmla="*/ 5374950 w 6857705"/>
                <a:gd name="connsiteY2214" fmla="*/ 106765 h 287258"/>
                <a:gd name="connsiteX2215" fmla="*/ 5381319 w 6857705"/>
                <a:gd name="connsiteY2215" fmla="*/ 108240 h 287258"/>
                <a:gd name="connsiteX2216" fmla="*/ 5381319 w 6857705"/>
                <a:gd name="connsiteY2216" fmla="*/ 105046 h 287258"/>
                <a:gd name="connsiteX2217" fmla="*/ 5378042 w 6857705"/>
                <a:gd name="connsiteY2217" fmla="*/ 104893 h 287258"/>
                <a:gd name="connsiteX2218" fmla="*/ 3672435 w 6857705"/>
                <a:gd name="connsiteY2218" fmla="*/ 104893 h 287258"/>
                <a:gd name="connsiteX2219" fmla="*/ 3669340 w 6857705"/>
                <a:gd name="connsiteY2219" fmla="*/ 106765 h 287258"/>
                <a:gd name="connsiteX2220" fmla="*/ 3675710 w 6857705"/>
                <a:gd name="connsiteY2220" fmla="*/ 108240 h 287258"/>
                <a:gd name="connsiteX2221" fmla="*/ 3675710 w 6857705"/>
                <a:gd name="connsiteY2221" fmla="*/ 105046 h 287258"/>
                <a:gd name="connsiteX2222" fmla="*/ 3672435 w 6857705"/>
                <a:gd name="connsiteY2222" fmla="*/ 104893 h 287258"/>
                <a:gd name="connsiteX2223" fmla="*/ 1963268 w 6857705"/>
                <a:gd name="connsiteY2223" fmla="*/ 104893 h 287258"/>
                <a:gd name="connsiteX2224" fmla="*/ 1960175 w 6857705"/>
                <a:gd name="connsiteY2224" fmla="*/ 106765 h 287258"/>
                <a:gd name="connsiteX2225" fmla="*/ 1966545 w 6857705"/>
                <a:gd name="connsiteY2225" fmla="*/ 108240 h 287258"/>
                <a:gd name="connsiteX2226" fmla="*/ 1966545 w 6857705"/>
                <a:gd name="connsiteY2226" fmla="*/ 105046 h 287258"/>
                <a:gd name="connsiteX2227" fmla="*/ 1963268 w 6857705"/>
                <a:gd name="connsiteY2227" fmla="*/ 104893 h 287258"/>
                <a:gd name="connsiteX2228" fmla="*/ 257660 w 6857705"/>
                <a:gd name="connsiteY2228" fmla="*/ 104893 h 287258"/>
                <a:gd name="connsiteX2229" fmla="*/ 254568 w 6857705"/>
                <a:gd name="connsiteY2229" fmla="*/ 106765 h 287258"/>
                <a:gd name="connsiteX2230" fmla="*/ 260937 w 6857705"/>
                <a:gd name="connsiteY2230" fmla="*/ 108240 h 287258"/>
                <a:gd name="connsiteX2231" fmla="*/ 260937 w 6857705"/>
                <a:gd name="connsiteY2231" fmla="*/ 105046 h 287258"/>
                <a:gd name="connsiteX2232" fmla="*/ 257660 w 6857705"/>
                <a:gd name="connsiteY2232" fmla="*/ 104893 h 287258"/>
                <a:gd name="connsiteX2233" fmla="*/ 5951071 w 6857705"/>
                <a:gd name="connsiteY2233" fmla="*/ 103082 h 287258"/>
                <a:gd name="connsiteX2234" fmla="*/ 5948133 w 6857705"/>
                <a:gd name="connsiteY2234" fmla="*/ 107749 h 287258"/>
                <a:gd name="connsiteX2235" fmla="*/ 5950826 w 6857705"/>
                <a:gd name="connsiteY2235" fmla="*/ 109961 h 287258"/>
                <a:gd name="connsiteX2236" fmla="*/ 5953522 w 6857705"/>
                <a:gd name="connsiteY2236" fmla="*/ 104555 h 287258"/>
                <a:gd name="connsiteX2237" fmla="*/ 5951071 w 6857705"/>
                <a:gd name="connsiteY2237" fmla="*/ 103082 h 287258"/>
                <a:gd name="connsiteX2238" fmla="*/ 4811074 w 6857705"/>
                <a:gd name="connsiteY2238" fmla="*/ 103082 h 287258"/>
                <a:gd name="connsiteX2239" fmla="*/ 4810789 w 6857705"/>
                <a:gd name="connsiteY2239" fmla="*/ 103344 h 287258"/>
                <a:gd name="connsiteX2240" fmla="*/ 4809585 w 6857705"/>
                <a:gd name="connsiteY2240" fmla="*/ 106765 h 287258"/>
                <a:gd name="connsiteX2241" fmla="*/ 4810609 w 6857705"/>
                <a:gd name="connsiteY2241" fmla="*/ 108076 h 287258"/>
                <a:gd name="connsiteX2242" fmla="*/ 4811319 w 6857705"/>
                <a:gd name="connsiteY2242" fmla="*/ 108731 h 287258"/>
                <a:gd name="connsiteX2243" fmla="*/ 4814012 w 6857705"/>
                <a:gd name="connsiteY2243" fmla="*/ 107503 h 287258"/>
                <a:gd name="connsiteX2244" fmla="*/ 4811074 w 6857705"/>
                <a:gd name="connsiteY2244" fmla="*/ 103082 h 287258"/>
                <a:gd name="connsiteX2245" fmla="*/ 4245462 w 6857705"/>
                <a:gd name="connsiteY2245" fmla="*/ 103082 h 287258"/>
                <a:gd name="connsiteX2246" fmla="*/ 4242523 w 6857705"/>
                <a:gd name="connsiteY2246" fmla="*/ 107749 h 287258"/>
                <a:gd name="connsiteX2247" fmla="*/ 4245218 w 6857705"/>
                <a:gd name="connsiteY2247" fmla="*/ 109961 h 287258"/>
                <a:gd name="connsiteX2248" fmla="*/ 4247914 w 6857705"/>
                <a:gd name="connsiteY2248" fmla="*/ 104555 h 287258"/>
                <a:gd name="connsiteX2249" fmla="*/ 4245462 w 6857705"/>
                <a:gd name="connsiteY2249" fmla="*/ 103082 h 287258"/>
                <a:gd name="connsiteX2250" fmla="*/ 2536297 w 6857705"/>
                <a:gd name="connsiteY2250" fmla="*/ 103082 h 287258"/>
                <a:gd name="connsiteX2251" fmla="*/ 2533359 w 6857705"/>
                <a:gd name="connsiteY2251" fmla="*/ 107749 h 287258"/>
                <a:gd name="connsiteX2252" fmla="*/ 2536052 w 6857705"/>
                <a:gd name="connsiteY2252" fmla="*/ 109961 h 287258"/>
                <a:gd name="connsiteX2253" fmla="*/ 2538747 w 6857705"/>
                <a:gd name="connsiteY2253" fmla="*/ 104555 h 287258"/>
                <a:gd name="connsiteX2254" fmla="*/ 2536297 w 6857705"/>
                <a:gd name="connsiteY2254" fmla="*/ 103082 h 287258"/>
                <a:gd name="connsiteX2255" fmla="*/ 1396300 w 6857705"/>
                <a:gd name="connsiteY2255" fmla="*/ 103082 h 287258"/>
                <a:gd name="connsiteX2256" fmla="*/ 1396014 w 6857705"/>
                <a:gd name="connsiteY2256" fmla="*/ 103344 h 287258"/>
                <a:gd name="connsiteX2257" fmla="*/ 1394811 w 6857705"/>
                <a:gd name="connsiteY2257" fmla="*/ 106765 h 287258"/>
                <a:gd name="connsiteX2258" fmla="*/ 1395837 w 6857705"/>
                <a:gd name="connsiteY2258" fmla="*/ 108076 h 287258"/>
                <a:gd name="connsiteX2259" fmla="*/ 1396546 w 6857705"/>
                <a:gd name="connsiteY2259" fmla="*/ 108731 h 287258"/>
                <a:gd name="connsiteX2260" fmla="*/ 1399241 w 6857705"/>
                <a:gd name="connsiteY2260" fmla="*/ 107503 h 287258"/>
                <a:gd name="connsiteX2261" fmla="*/ 1396300 w 6857705"/>
                <a:gd name="connsiteY2261" fmla="*/ 103082 h 287258"/>
                <a:gd name="connsiteX2262" fmla="*/ 830691 w 6857705"/>
                <a:gd name="connsiteY2262" fmla="*/ 103082 h 287258"/>
                <a:gd name="connsiteX2263" fmla="*/ 827751 w 6857705"/>
                <a:gd name="connsiteY2263" fmla="*/ 107749 h 287258"/>
                <a:gd name="connsiteX2264" fmla="*/ 830444 w 6857705"/>
                <a:gd name="connsiteY2264" fmla="*/ 109961 h 287258"/>
                <a:gd name="connsiteX2265" fmla="*/ 833139 w 6857705"/>
                <a:gd name="connsiteY2265" fmla="*/ 104555 h 287258"/>
                <a:gd name="connsiteX2266" fmla="*/ 830691 w 6857705"/>
                <a:gd name="connsiteY2266" fmla="*/ 103082 h 287258"/>
                <a:gd name="connsiteX2267" fmla="*/ 6516661 w 6857705"/>
                <a:gd name="connsiteY2267" fmla="*/ 102589 h 287258"/>
                <a:gd name="connsiteX2268" fmla="*/ 6515193 w 6857705"/>
                <a:gd name="connsiteY2268" fmla="*/ 106765 h 287258"/>
                <a:gd name="connsiteX2269" fmla="*/ 6517885 w 6857705"/>
                <a:gd name="connsiteY2269" fmla="*/ 110206 h 287258"/>
                <a:gd name="connsiteX2270" fmla="*/ 6520091 w 6857705"/>
                <a:gd name="connsiteY2270" fmla="*/ 107749 h 287258"/>
                <a:gd name="connsiteX2271" fmla="*/ 6516661 w 6857705"/>
                <a:gd name="connsiteY2271" fmla="*/ 102589 h 287258"/>
                <a:gd name="connsiteX2272" fmla="*/ 5380337 w 6857705"/>
                <a:gd name="connsiteY2272" fmla="*/ 93991 h 287258"/>
                <a:gd name="connsiteX2273" fmla="*/ 5403117 w 6857705"/>
                <a:gd name="connsiteY2273" fmla="*/ 100379 h 287258"/>
                <a:gd name="connsiteX2274" fmla="*/ 5494975 w 6857705"/>
                <a:gd name="connsiteY2274" fmla="*/ 99886 h 287258"/>
                <a:gd name="connsiteX2275" fmla="*/ 5554007 w 6857705"/>
                <a:gd name="connsiteY2275" fmla="*/ 98169 h 287258"/>
                <a:gd name="connsiteX2276" fmla="*/ 5548864 w 6857705"/>
                <a:gd name="connsiteY2276" fmla="*/ 107995 h 287258"/>
                <a:gd name="connsiteX2277" fmla="*/ 5525593 w 6857705"/>
                <a:gd name="connsiteY2277" fmla="*/ 129859 h 287258"/>
                <a:gd name="connsiteX2278" fmla="*/ 5459703 w 6857705"/>
                <a:gd name="connsiteY2278" fmla="*/ 195699 h 287258"/>
                <a:gd name="connsiteX2279" fmla="*/ 5449413 w 6857705"/>
                <a:gd name="connsiteY2279" fmla="*/ 196190 h 287258"/>
                <a:gd name="connsiteX2280" fmla="*/ 5391852 w 6857705"/>
                <a:gd name="connsiteY2280" fmla="*/ 139439 h 287258"/>
                <a:gd name="connsiteX2281" fmla="*/ 5364417 w 6857705"/>
                <a:gd name="connsiteY2281" fmla="*/ 113153 h 287258"/>
                <a:gd name="connsiteX2282" fmla="*/ 5371765 w 6857705"/>
                <a:gd name="connsiteY2282" fmla="*/ 100870 h 287258"/>
                <a:gd name="connsiteX2283" fmla="*/ 5380337 w 6857705"/>
                <a:gd name="connsiteY2283" fmla="*/ 93991 h 287258"/>
                <a:gd name="connsiteX2284" fmla="*/ 3674731 w 6857705"/>
                <a:gd name="connsiteY2284" fmla="*/ 93991 h 287258"/>
                <a:gd name="connsiteX2285" fmla="*/ 3697511 w 6857705"/>
                <a:gd name="connsiteY2285" fmla="*/ 100379 h 287258"/>
                <a:gd name="connsiteX2286" fmla="*/ 3789366 w 6857705"/>
                <a:gd name="connsiteY2286" fmla="*/ 99886 h 287258"/>
                <a:gd name="connsiteX2287" fmla="*/ 3848401 w 6857705"/>
                <a:gd name="connsiteY2287" fmla="*/ 98169 h 287258"/>
                <a:gd name="connsiteX2288" fmla="*/ 3843255 w 6857705"/>
                <a:gd name="connsiteY2288" fmla="*/ 107995 h 287258"/>
                <a:gd name="connsiteX2289" fmla="*/ 3819986 w 6857705"/>
                <a:gd name="connsiteY2289" fmla="*/ 129859 h 287258"/>
                <a:gd name="connsiteX2290" fmla="*/ 3754094 w 6857705"/>
                <a:gd name="connsiteY2290" fmla="*/ 195699 h 287258"/>
                <a:gd name="connsiteX2291" fmla="*/ 3743806 w 6857705"/>
                <a:gd name="connsiteY2291" fmla="*/ 196190 h 287258"/>
                <a:gd name="connsiteX2292" fmla="*/ 3686242 w 6857705"/>
                <a:gd name="connsiteY2292" fmla="*/ 139439 h 287258"/>
                <a:gd name="connsiteX2293" fmla="*/ 3658809 w 6857705"/>
                <a:gd name="connsiteY2293" fmla="*/ 113153 h 287258"/>
                <a:gd name="connsiteX2294" fmla="*/ 3666157 w 6857705"/>
                <a:gd name="connsiteY2294" fmla="*/ 100870 h 287258"/>
                <a:gd name="connsiteX2295" fmla="*/ 3674731 w 6857705"/>
                <a:gd name="connsiteY2295" fmla="*/ 93991 h 287258"/>
                <a:gd name="connsiteX2296" fmla="*/ 1965566 w 6857705"/>
                <a:gd name="connsiteY2296" fmla="*/ 93991 h 287258"/>
                <a:gd name="connsiteX2297" fmla="*/ 1988344 w 6857705"/>
                <a:gd name="connsiteY2297" fmla="*/ 100379 h 287258"/>
                <a:gd name="connsiteX2298" fmla="*/ 2080201 w 6857705"/>
                <a:gd name="connsiteY2298" fmla="*/ 99886 h 287258"/>
                <a:gd name="connsiteX2299" fmla="*/ 2139234 w 6857705"/>
                <a:gd name="connsiteY2299" fmla="*/ 98169 h 287258"/>
                <a:gd name="connsiteX2300" fmla="*/ 2134090 w 6857705"/>
                <a:gd name="connsiteY2300" fmla="*/ 107995 h 287258"/>
                <a:gd name="connsiteX2301" fmla="*/ 2110820 w 6857705"/>
                <a:gd name="connsiteY2301" fmla="*/ 129859 h 287258"/>
                <a:gd name="connsiteX2302" fmla="*/ 2044929 w 6857705"/>
                <a:gd name="connsiteY2302" fmla="*/ 195699 h 287258"/>
                <a:gd name="connsiteX2303" fmla="*/ 2034641 w 6857705"/>
                <a:gd name="connsiteY2303" fmla="*/ 196190 h 287258"/>
                <a:gd name="connsiteX2304" fmla="*/ 1977077 w 6857705"/>
                <a:gd name="connsiteY2304" fmla="*/ 139439 h 287258"/>
                <a:gd name="connsiteX2305" fmla="*/ 1949644 w 6857705"/>
                <a:gd name="connsiteY2305" fmla="*/ 113153 h 287258"/>
                <a:gd name="connsiteX2306" fmla="*/ 1956991 w 6857705"/>
                <a:gd name="connsiteY2306" fmla="*/ 100870 h 287258"/>
                <a:gd name="connsiteX2307" fmla="*/ 1965566 w 6857705"/>
                <a:gd name="connsiteY2307" fmla="*/ 93991 h 287258"/>
                <a:gd name="connsiteX2308" fmla="*/ 259956 w 6857705"/>
                <a:gd name="connsiteY2308" fmla="*/ 93991 h 287258"/>
                <a:gd name="connsiteX2309" fmla="*/ 282737 w 6857705"/>
                <a:gd name="connsiteY2309" fmla="*/ 100379 h 287258"/>
                <a:gd name="connsiteX2310" fmla="*/ 374592 w 6857705"/>
                <a:gd name="connsiteY2310" fmla="*/ 99886 h 287258"/>
                <a:gd name="connsiteX2311" fmla="*/ 433626 w 6857705"/>
                <a:gd name="connsiteY2311" fmla="*/ 98169 h 287258"/>
                <a:gd name="connsiteX2312" fmla="*/ 428482 w 6857705"/>
                <a:gd name="connsiteY2312" fmla="*/ 107995 h 287258"/>
                <a:gd name="connsiteX2313" fmla="*/ 405213 w 6857705"/>
                <a:gd name="connsiteY2313" fmla="*/ 129859 h 287258"/>
                <a:gd name="connsiteX2314" fmla="*/ 339319 w 6857705"/>
                <a:gd name="connsiteY2314" fmla="*/ 195699 h 287258"/>
                <a:gd name="connsiteX2315" fmla="*/ 329031 w 6857705"/>
                <a:gd name="connsiteY2315" fmla="*/ 196190 h 287258"/>
                <a:gd name="connsiteX2316" fmla="*/ 271468 w 6857705"/>
                <a:gd name="connsiteY2316" fmla="*/ 139439 h 287258"/>
                <a:gd name="connsiteX2317" fmla="*/ 244035 w 6857705"/>
                <a:gd name="connsiteY2317" fmla="*/ 113153 h 287258"/>
                <a:gd name="connsiteX2318" fmla="*/ 251383 w 6857705"/>
                <a:gd name="connsiteY2318" fmla="*/ 100870 h 287258"/>
                <a:gd name="connsiteX2319" fmla="*/ 259956 w 6857705"/>
                <a:gd name="connsiteY2319" fmla="*/ 93991 h 287258"/>
                <a:gd name="connsiteX2320" fmla="*/ 5946797 w 6857705"/>
                <a:gd name="connsiteY2320" fmla="*/ 93508 h 287258"/>
                <a:gd name="connsiteX2321" fmla="*/ 5952296 w 6857705"/>
                <a:gd name="connsiteY2321" fmla="*/ 94482 h 287258"/>
                <a:gd name="connsiteX2322" fmla="*/ 6000797 w 6857705"/>
                <a:gd name="connsiteY2322" fmla="*/ 101115 h 287258"/>
                <a:gd name="connsiteX2323" fmla="*/ 6124007 w 6857705"/>
                <a:gd name="connsiteY2323" fmla="*/ 98658 h 287258"/>
                <a:gd name="connsiteX2324" fmla="*/ 6120331 w 6857705"/>
                <a:gd name="connsiteY2324" fmla="*/ 106765 h 287258"/>
                <a:gd name="connsiteX2325" fmla="*/ 6088488 w 6857705"/>
                <a:gd name="connsiteY2325" fmla="*/ 137966 h 287258"/>
                <a:gd name="connsiteX2326" fmla="*/ 6030680 w 6857705"/>
                <a:gd name="connsiteY2326" fmla="*/ 194716 h 287258"/>
                <a:gd name="connsiteX2327" fmla="*/ 6019903 w 6857705"/>
                <a:gd name="connsiteY2327" fmla="*/ 194962 h 287258"/>
                <a:gd name="connsiteX2328" fmla="*/ 5999816 w 6857705"/>
                <a:gd name="connsiteY2328" fmla="*/ 174571 h 287258"/>
                <a:gd name="connsiteX2329" fmla="*/ 5960135 w 6857705"/>
                <a:gd name="connsiteY2329" fmla="*/ 137475 h 287258"/>
                <a:gd name="connsiteX2330" fmla="*/ 5934169 w 6857705"/>
                <a:gd name="connsiteY2330" fmla="*/ 112416 h 287258"/>
                <a:gd name="connsiteX2331" fmla="*/ 5942008 w 6857705"/>
                <a:gd name="connsiteY2331" fmla="*/ 102836 h 287258"/>
                <a:gd name="connsiteX2332" fmla="*/ 5946797 w 6857705"/>
                <a:gd name="connsiteY2332" fmla="*/ 93508 h 287258"/>
                <a:gd name="connsiteX2333" fmla="*/ 4241189 w 6857705"/>
                <a:gd name="connsiteY2333" fmla="*/ 93508 h 287258"/>
                <a:gd name="connsiteX2334" fmla="*/ 4246688 w 6857705"/>
                <a:gd name="connsiteY2334" fmla="*/ 94482 h 287258"/>
                <a:gd name="connsiteX2335" fmla="*/ 4295189 w 6857705"/>
                <a:gd name="connsiteY2335" fmla="*/ 101115 h 287258"/>
                <a:gd name="connsiteX2336" fmla="*/ 4418398 w 6857705"/>
                <a:gd name="connsiteY2336" fmla="*/ 98658 h 287258"/>
                <a:gd name="connsiteX2337" fmla="*/ 4414725 w 6857705"/>
                <a:gd name="connsiteY2337" fmla="*/ 106765 h 287258"/>
                <a:gd name="connsiteX2338" fmla="*/ 4382880 w 6857705"/>
                <a:gd name="connsiteY2338" fmla="*/ 137966 h 287258"/>
                <a:gd name="connsiteX2339" fmla="*/ 4325072 w 6857705"/>
                <a:gd name="connsiteY2339" fmla="*/ 194716 h 287258"/>
                <a:gd name="connsiteX2340" fmla="*/ 4314293 w 6857705"/>
                <a:gd name="connsiteY2340" fmla="*/ 194962 h 287258"/>
                <a:gd name="connsiteX2341" fmla="*/ 4294208 w 6857705"/>
                <a:gd name="connsiteY2341" fmla="*/ 174571 h 287258"/>
                <a:gd name="connsiteX2342" fmla="*/ 4254526 w 6857705"/>
                <a:gd name="connsiteY2342" fmla="*/ 137475 h 287258"/>
                <a:gd name="connsiteX2343" fmla="*/ 4228561 w 6857705"/>
                <a:gd name="connsiteY2343" fmla="*/ 112416 h 287258"/>
                <a:gd name="connsiteX2344" fmla="*/ 4236400 w 6857705"/>
                <a:gd name="connsiteY2344" fmla="*/ 102836 h 287258"/>
                <a:gd name="connsiteX2345" fmla="*/ 4241189 w 6857705"/>
                <a:gd name="connsiteY2345" fmla="*/ 93508 h 287258"/>
                <a:gd name="connsiteX2346" fmla="*/ 2532023 w 6857705"/>
                <a:gd name="connsiteY2346" fmla="*/ 93508 h 287258"/>
                <a:gd name="connsiteX2347" fmla="*/ 2537522 w 6857705"/>
                <a:gd name="connsiteY2347" fmla="*/ 94482 h 287258"/>
                <a:gd name="connsiteX2348" fmla="*/ 2586024 w 6857705"/>
                <a:gd name="connsiteY2348" fmla="*/ 101115 h 287258"/>
                <a:gd name="connsiteX2349" fmla="*/ 2709233 w 6857705"/>
                <a:gd name="connsiteY2349" fmla="*/ 98658 h 287258"/>
                <a:gd name="connsiteX2350" fmla="*/ 2705557 w 6857705"/>
                <a:gd name="connsiteY2350" fmla="*/ 106765 h 287258"/>
                <a:gd name="connsiteX2351" fmla="*/ 2673714 w 6857705"/>
                <a:gd name="connsiteY2351" fmla="*/ 137966 h 287258"/>
                <a:gd name="connsiteX2352" fmla="*/ 2615906 w 6857705"/>
                <a:gd name="connsiteY2352" fmla="*/ 194716 h 287258"/>
                <a:gd name="connsiteX2353" fmla="*/ 2605129 w 6857705"/>
                <a:gd name="connsiteY2353" fmla="*/ 194962 h 287258"/>
                <a:gd name="connsiteX2354" fmla="*/ 2585044 w 6857705"/>
                <a:gd name="connsiteY2354" fmla="*/ 174571 h 287258"/>
                <a:gd name="connsiteX2355" fmla="*/ 2545361 w 6857705"/>
                <a:gd name="connsiteY2355" fmla="*/ 137475 h 287258"/>
                <a:gd name="connsiteX2356" fmla="*/ 2519396 w 6857705"/>
                <a:gd name="connsiteY2356" fmla="*/ 112416 h 287258"/>
                <a:gd name="connsiteX2357" fmla="*/ 2527234 w 6857705"/>
                <a:gd name="connsiteY2357" fmla="*/ 102836 h 287258"/>
                <a:gd name="connsiteX2358" fmla="*/ 2532023 w 6857705"/>
                <a:gd name="connsiteY2358" fmla="*/ 93508 h 287258"/>
                <a:gd name="connsiteX2359" fmla="*/ 826415 w 6857705"/>
                <a:gd name="connsiteY2359" fmla="*/ 93508 h 287258"/>
                <a:gd name="connsiteX2360" fmla="*/ 831914 w 6857705"/>
                <a:gd name="connsiteY2360" fmla="*/ 94482 h 287258"/>
                <a:gd name="connsiteX2361" fmla="*/ 880416 w 6857705"/>
                <a:gd name="connsiteY2361" fmla="*/ 101115 h 287258"/>
                <a:gd name="connsiteX2362" fmla="*/ 1003625 w 6857705"/>
                <a:gd name="connsiteY2362" fmla="*/ 98658 h 287258"/>
                <a:gd name="connsiteX2363" fmla="*/ 999951 w 6857705"/>
                <a:gd name="connsiteY2363" fmla="*/ 106765 h 287258"/>
                <a:gd name="connsiteX2364" fmla="*/ 968106 w 6857705"/>
                <a:gd name="connsiteY2364" fmla="*/ 137966 h 287258"/>
                <a:gd name="connsiteX2365" fmla="*/ 910298 w 6857705"/>
                <a:gd name="connsiteY2365" fmla="*/ 194716 h 287258"/>
                <a:gd name="connsiteX2366" fmla="*/ 899521 w 6857705"/>
                <a:gd name="connsiteY2366" fmla="*/ 194962 h 287258"/>
                <a:gd name="connsiteX2367" fmla="*/ 879436 w 6857705"/>
                <a:gd name="connsiteY2367" fmla="*/ 174571 h 287258"/>
                <a:gd name="connsiteX2368" fmla="*/ 839755 w 6857705"/>
                <a:gd name="connsiteY2368" fmla="*/ 137475 h 287258"/>
                <a:gd name="connsiteX2369" fmla="*/ 813789 w 6857705"/>
                <a:gd name="connsiteY2369" fmla="*/ 112416 h 287258"/>
                <a:gd name="connsiteX2370" fmla="*/ 821628 w 6857705"/>
                <a:gd name="connsiteY2370" fmla="*/ 102836 h 287258"/>
                <a:gd name="connsiteX2371" fmla="*/ 826415 w 6857705"/>
                <a:gd name="connsiteY2371" fmla="*/ 93508 h 287258"/>
                <a:gd name="connsiteX2372" fmla="*/ 6514415 w 6857705"/>
                <a:gd name="connsiteY2372" fmla="*/ 92967 h 287258"/>
                <a:gd name="connsiteX2373" fmla="*/ 6519357 w 6857705"/>
                <a:gd name="connsiteY2373" fmla="*/ 93991 h 287258"/>
                <a:gd name="connsiteX2374" fmla="*/ 6544586 w 6857705"/>
                <a:gd name="connsiteY2374" fmla="*/ 100133 h 287258"/>
                <a:gd name="connsiteX2375" fmla="*/ 6634238 w 6857705"/>
                <a:gd name="connsiteY2375" fmla="*/ 99642 h 287258"/>
                <a:gd name="connsiteX2376" fmla="*/ 6686168 w 6857705"/>
                <a:gd name="connsiteY2376" fmla="*/ 98169 h 287258"/>
                <a:gd name="connsiteX2377" fmla="*/ 6692536 w 6857705"/>
                <a:gd name="connsiteY2377" fmla="*/ 99886 h 287258"/>
                <a:gd name="connsiteX2378" fmla="*/ 6689106 w 6857705"/>
                <a:gd name="connsiteY2378" fmla="*/ 105783 h 287258"/>
                <a:gd name="connsiteX2379" fmla="*/ 6655793 w 6857705"/>
                <a:gd name="connsiteY2379" fmla="*/ 138212 h 287258"/>
                <a:gd name="connsiteX2380" fmla="*/ 6597494 w 6857705"/>
                <a:gd name="connsiteY2380" fmla="*/ 195453 h 287258"/>
                <a:gd name="connsiteX2381" fmla="*/ 6588678 w 6857705"/>
                <a:gd name="connsiteY2381" fmla="*/ 195946 h 287258"/>
                <a:gd name="connsiteX2382" fmla="*/ 6521559 w 6857705"/>
                <a:gd name="connsiteY2382" fmla="*/ 130596 h 287258"/>
                <a:gd name="connsiteX2383" fmla="*/ 6502699 w 6857705"/>
                <a:gd name="connsiteY2383" fmla="*/ 113891 h 287258"/>
                <a:gd name="connsiteX2384" fmla="*/ 6509558 w 6857705"/>
                <a:gd name="connsiteY2384" fmla="*/ 101361 h 287258"/>
                <a:gd name="connsiteX2385" fmla="*/ 6514415 w 6857705"/>
                <a:gd name="connsiteY2385" fmla="*/ 92967 h 287258"/>
                <a:gd name="connsiteX2386" fmla="*/ 4809043 w 6857705"/>
                <a:gd name="connsiteY2386" fmla="*/ 92904 h 287258"/>
                <a:gd name="connsiteX2387" fmla="*/ 4814012 w 6857705"/>
                <a:gd name="connsiteY2387" fmla="*/ 93991 h 287258"/>
                <a:gd name="connsiteX2388" fmla="*/ 4815569 w 6857705"/>
                <a:gd name="connsiteY2388" fmla="*/ 94434 h 287258"/>
                <a:gd name="connsiteX2389" fmla="*/ 4838905 w 6857705"/>
                <a:gd name="connsiteY2389" fmla="*/ 100115 h 287258"/>
                <a:gd name="connsiteX2390" fmla="*/ 4927426 w 6857705"/>
                <a:gd name="connsiteY2390" fmla="*/ 99642 h 287258"/>
                <a:gd name="connsiteX2391" fmla="*/ 4986703 w 6857705"/>
                <a:gd name="connsiteY2391" fmla="*/ 97676 h 287258"/>
                <a:gd name="connsiteX2392" fmla="*/ 4985827 w 6857705"/>
                <a:gd name="connsiteY2392" fmla="*/ 99590 h 287258"/>
                <a:gd name="connsiteX2393" fmla="*/ 4986928 w 6857705"/>
                <a:gd name="connsiteY2393" fmla="*/ 99886 h 287258"/>
                <a:gd name="connsiteX2394" fmla="*/ 4983497 w 6857705"/>
                <a:gd name="connsiteY2394" fmla="*/ 105783 h 287258"/>
                <a:gd name="connsiteX2395" fmla="*/ 4982580 w 6857705"/>
                <a:gd name="connsiteY2395" fmla="*/ 106676 h 287258"/>
                <a:gd name="connsiteX2396" fmla="*/ 4982538 w 6857705"/>
                <a:gd name="connsiteY2396" fmla="*/ 106765 h 287258"/>
                <a:gd name="connsiteX2397" fmla="*/ 4981262 w 6857705"/>
                <a:gd name="connsiteY2397" fmla="*/ 107959 h 287258"/>
                <a:gd name="connsiteX2398" fmla="*/ 4950185 w 6857705"/>
                <a:gd name="connsiteY2398" fmla="*/ 138212 h 287258"/>
                <a:gd name="connsiteX2399" fmla="*/ 4910279 w 6857705"/>
                <a:gd name="connsiteY2399" fmla="*/ 177394 h 287258"/>
                <a:gd name="connsiteX2400" fmla="*/ 4893621 w 6857705"/>
                <a:gd name="connsiteY2400" fmla="*/ 193980 h 287258"/>
                <a:gd name="connsiteX2401" fmla="*/ 4892961 w 6857705"/>
                <a:gd name="connsiteY2401" fmla="*/ 194401 h 287258"/>
                <a:gd name="connsiteX2402" fmla="*/ 4891887 w 6857705"/>
                <a:gd name="connsiteY2402" fmla="*/ 195453 h 287258"/>
                <a:gd name="connsiteX2403" fmla="*/ 4891244 w 6857705"/>
                <a:gd name="connsiteY2403" fmla="*/ 195489 h 287258"/>
                <a:gd name="connsiteX2404" fmla="*/ 4887191 w 6857705"/>
                <a:gd name="connsiteY2404" fmla="*/ 198064 h 287258"/>
                <a:gd name="connsiteX2405" fmla="*/ 4883651 w 6857705"/>
                <a:gd name="connsiteY2405" fmla="*/ 195913 h 287258"/>
                <a:gd name="connsiteX2406" fmla="*/ 4883070 w 6857705"/>
                <a:gd name="connsiteY2406" fmla="*/ 195946 h 287258"/>
                <a:gd name="connsiteX2407" fmla="*/ 4882013 w 6857705"/>
                <a:gd name="connsiteY2407" fmla="*/ 194917 h 287258"/>
                <a:gd name="connsiteX2408" fmla="*/ 4879661 w 6857705"/>
                <a:gd name="connsiteY2408" fmla="*/ 193487 h 287258"/>
                <a:gd name="connsiteX2409" fmla="*/ 4841692 w 6857705"/>
                <a:gd name="connsiteY2409" fmla="*/ 155900 h 287258"/>
                <a:gd name="connsiteX2410" fmla="*/ 4830607 w 6857705"/>
                <a:gd name="connsiteY2410" fmla="*/ 144865 h 287258"/>
                <a:gd name="connsiteX2411" fmla="*/ 4815953 w 6857705"/>
                <a:gd name="connsiteY2411" fmla="*/ 130596 h 287258"/>
                <a:gd name="connsiteX2412" fmla="*/ 4815326 w 6857705"/>
                <a:gd name="connsiteY2412" fmla="*/ 129653 h 287258"/>
                <a:gd name="connsiteX2413" fmla="*/ 4808870 w 6857705"/>
                <a:gd name="connsiteY2413" fmla="*/ 123226 h 287258"/>
                <a:gd name="connsiteX2414" fmla="*/ 4805732 w 6857705"/>
                <a:gd name="connsiteY2414" fmla="*/ 118413 h 287258"/>
                <a:gd name="connsiteX2415" fmla="*/ 4799349 w 6857705"/>
                <a:gd name="connsiteY2415" fmla="*/ 115072 h 287258"/>
                <a:gd name="connsiteX2416" fmla="*/ 4796621 w 6857705"/>
                <a:gd name="connsiteY2416" fmla="*/ 114137 h 287258"/>
                <a:gd name="connsiteX2417" fmla="*/ 4797565 w 6857705"/>
                <a:gd name="connsiteY2417" fmla="*/ 113579 h 287258"/>
                <a:gd name="connsiteX2418" fmla="*/ 4804103 w 6857705"/>
                <a:gd name="connsiteY2418" fmla="*/ 109284 h 287258"/>
                <a:gd name="connsiteX2419" fmla="*/ 4803949 w 6857705"/>
                <a:gd name="connsiteY2419" fmla="*/ 101361 h 287258"/>
                <a:gd name="connsiteX2420" fmla="*/ 4808806 w 6857705"/>
                <a:gd name="connsiteY2420" fmla="*/ 92967 h 287258"/>
                <a:gd name="connsiteX2421" fmla="*/ 4808991 w 6857705"/>
                <a:gd name="connsiteY2421" fmla="*/ 93004 h 287258"/>
                <a:gd name="connsiteX2422" fmla="*/ 3103432 w 6857705"/>
                <a:gd name="connsiteY2422" fmla="*/ 92904 h 287258"/>
                <a:gd name="connsiteX2423" fmla="*/ 3108405 w 6857705"/>
                <a:gd name="connsiteY2423" fmla="*/ 93991 h 287258"/>
                <a:gd name="connsiteX2424" fmla="*/ 3129958 w 6857705"/>
                <a:gd name="connsiteY2424" fmla="*/ 100131 h 287258"/>
                <a:gd name="connsiteX2425" fmla="*/ 3219464 w 6857705"/>
                <a:gd name="connsiteY2425" fmla="*/ 99642 h 287258"/>
                <a:gd name="connsiteX2426" fmla="*/ 3235819 w 6857705"/>
                <a:gd name="connsiteY2426" fmla="*/ 99179 h 287258"/>
                <a:gd name="connsiteX2427" fmla="*/ 3281094 w 6857705"/>
                <a:gd name="connsiteY2427" fmla="*/ 97676 h 287258"/>
                <a:gd name="connsiteX2428" fmla="*/ 3276931 w 6857705"/>
                <a:gd name="connsiteY2428" fmla="*/ 106765 h 287258"/>
                <a:gd name="connsiteX2429" fmla="*/ 3255374 w 6857705"/>
                <a:gd name="connsiteY2429" fmla="*/ 126911 h 287258"/>
                <a:gd name="connsiteX2430" fmla="*/ 3188014 w 6857705"/>
                <a:gd name="connsiteY2430" fmla="*/ 193980 h 287258"/>
                <a:gd name="connsiteX2431" fmla="*/ 3184354 w 6857705"/>
                <a:gd name="connsiteY2431" fmla="*/ 193851 h 287258"/>
                <a:gd name="connsiteX2432" fmla="*/ 3182722 w 6857705"/>
                <a:gd name="connsiteY2432" fmla="*/ 195453 h 287258"/>
                <a:gd name="connsiteX2433" fmla="*/ 3173904 w 6857705"/>
                <a:gd name="connsiteY2433" fmla="*/ 195946 h 287258"/>
                <a:gd name="connsiteX2434" fmla="*/ 3106785 w 6857705"/>
                <a:gd name="connsiteY2434" fmla="*/ 130596 h 287258"/>
                <a:gd name="connsiteX2435" fmla="*/ 3100567 w 6857705"/>
                <a:gd name="connsiteY2435" fmla="*/ 121226 h 287258"/>
                <a:gd name="connsiteX2436" fmla="*/ 3097279 w 6857705"/>
                <a:gd name="connsiteY2436" fmla="*/ 118787 h 287258"/>
                <a:gd name="connsiteX2437" fmla="*/ 3087925 w 6857705"/>
                <a:gd name="connsiteY2437" fmla="*/ 113891 h 287258"/>
                <a:gd name="connsiteX2438" fmla="*/ 3094784 w 6857705"/>
                <a:gd name="connsiteY2438" fmla="*/ 101361 h 287258"/>
                <a:gd name="connsiteX2439" fmla="*/ 3099641 w 6857705"/>
                <a:gd name="connsiteY2439" fmla="*/ 92967 h 287258"/>
                <a:gd name="connsiteX2440" fmla="*/ 3103041 w 6857705"/>
                <a:gd name="connsiteY2440" fmla="*/ 93671 h 287258"/>
                <a:gd name="connsiteX2441" fmla="*/ 1394269 w 6857705"/>
                <a:gd name="connsiteY2441" fmla="*/ 92904 h 287258"/>
                <a:gd name="connsiteX2442" fmla="*/ 1399241 w 6857705"/>
                <a:gd name="connsiteY2442" fmla="*/ 93991 h 287258"/>
                <a:gd name="connsiteX2443" fmla="*/ 1400797 w 6857705"/>
                <a:gd name="connsiteY2443" fmla="*/ 94434 h 287258"/>
                <a:gd name="connsiteX2444" fmla="*/ 1424132 w 6857705"/>
                <a:gd name="connsiteY2444" fmla="*/ 100115 h 287258"/>
                <a:gd name="connsiteX2445" fmla="*/ 1512651 w 6857705"/>
                <a:gd name="connsiteY2445" fmla="*/ 99642 h 287258"/>
                <a:gd name="connsiteX2446" fmla="*/ 1571929 w 6857705"/>
                <a:gd name="connsiteY2446" fmla="*/ 97676 h 287258"/>
                <a:gd name="connsiteX2447" fmla="*/ 1571053 w 6857705"/>
                <a:gd name="connsiteY2447" fmla="*/ 99590 h 287258"/>
                <a:gd name="connsiteX2448" fmla="*/ 1572154 w 6857705"/>
                <a:gd name="connsiteY2448" fmla="*/ 99886 h 287258"/>
                <a:gd name="connsiteX2449" fmla="*/ 1568724 w 6857705"/>
                <a:gd name="connsiteY2449" fmla="*/ 105783 h 287258"/>
                <a:gd name="connsiteX2450" fmla="*/ 1567806 w 6857705"/>
                <a:gd name="connsiteY2450" fmla="*/ 106676 h 287258"/>
                <a:gd name="connsiteX2451" fmla="*/ 1567766 w 6857705"/>
                <a:gd name="connsiteY2451" fmla="*/ 106765 h 287258"/>
                <a:gd name="connsiteX2452" fmla="*/ 1566487 w 6857705"/>
                <a:gd name="connsiteY2452" fmla="*/ 107959 h 287258"/>
                <a:gd name="connsiteX2453" fmla="*/ 1535411 w 6857705"/>
                <a:gd name="connsiteY2453" fmla="*/ 138212 h 287258"/>
                <a:gd name="connsiteX2454" fmla="*/ 1495506 w 6857705"/>
                <a:gd name="connsiteY2454" fmla="*/ 177394 h 287258"/>
                <a:gd name="connsiteX2455" fmla="*/ 1478849 w 6857705"/>
                <a:gd name="connsiteY2455" fmla="*/ 193980 h 287258"/>
                <a:gd name="connsiteX2456" fmla="*/ 1478186 w 6857705"/>
                <a:gd name="connsiteY2456" fmla="*/ 194401 h 287258"/>
                <a:gd name="connsiteX2457" fmla="*/ 1477112 w 6857705"/>
                <a:gd name="connsiteY2457" fmla="*/ 195453 h 287258"/>
                <a:gd name="connsiteX2458" fmla="*/ 1476472 w 6857705"/>
                <a:gd name="connsiteY2458" fmla="*/ 195489 h 287258"/>
                <a:gd name="connsiteX2459" fmla="*/ 1472419 w 6857705"/>
                <a:gd name="connsiteY2459" fmla="*/ 198064 h 287258"/>
                <a:gd name="connsiteX2460" fmla="*/ 1468877 w 6857705"/>
                <a:gd name="connsiteY2460" fmla="*/ 195913 h 287258"/>
                <a:gd name="connsiteX2461" fmla="*/ 1468296 w 6857705"/>
                <a:gd name="connsiteY2461" fmla="*/ 195946 h 287258"/>
                <a:gd name="connsiteX2462" fmla="*/ 1467240 w 6857705"/>
                <a:gd name="connsiteY2462" fmla="*/ 194917 h 287258"/>
                <a:gd name="connsiteX2463" fmla="*/ 1464888 w 6857705"/>
                <a:gd name="connsiteY2463" fmla="*/ 193487 h 287258"/>
                <a:gd name="connsiteX2464" fmla="*/ 1426919 w 6857705"/>
                <a:gd name="connsiteY2464" fmla="*/ 155900 h 287258"/>
                <a:gd name="connsiteX2465" fmla="*/ 1415833 w 6857705"/>
                <a:gd name="connsiteY2465" fmla="*/ 144865 h 287258"/>
                <a:gd name="connsiteX2466" fmla="*/ 1401179 w 6857705"/>
                <a:gd name="connsiteY2466" fmla="*/ 130596 h 287258"/>
                <a:gd name="connsiteX2467" fmla="*/ 1400552 w 6857705"/>
                <a:gd name="connsiteY2467" fmla="*/ 129653 h 287258"/>
                <a:gd name="connsiteX2468" fmla="*/ 1394096 w 6857705"/>
                <a:gd name="connsiteY2468" fmla="*/ 123226 h 287258"/>
                <a:gd name="connsiteX2469" fmla="*/ 1390959 w 6857705"/>
                <a:gd name="connsiteY2469" fmla="*/ 118413 h 287258"/>
                <a:gd name="connsiteX2470" fmla="*/ 1384574 w 6857705"/>
                <a:gd name="connsiteY2470" fmla="*/ 115072 h 287258"/>
                <a:gd name="connsiteX2471" fmla="*/ 1381848 w 6857705"/>
                <a:gd name="connsiteY2471" fmla="*/ 114137 h 287258"/>
                <a:gd name="connsiteX2472" fmla="*/ 1382793 w 6857705"/>
                <a:gd name="connsiteY2472" fmla="*/ 113579 h 287258"/>
                <a:gd name="connsiteX2473" fmla="*/ 1389329 w 6857705"/>
                <a:gd name="connsiteY2473" fmla="*/ 109284 h 287258"/>
                <a:gd name="connsiteX2474" fmla="*/ 1389178 w 6857705"/>
                <a:gd name="connsiteY2474" fmla="*/ 101361 h 287258"/>
                <a:gd name="connsiteX2475" fmla="*/ 1394032 w 6857705"/>
                <a:gd name="connsiteY2475" fmla="*/ 92967 h 287258"/>
                <a:gd name="connsiteX2476" fmla="*/ 1394217 w 6857705"/>
                <a:gd name="connsiteY2476" fmla="*/ 93004 h 287258"/>
                <a:gd name="connsiteX2477" fmla="*/ 6785371 w 6857705"/>
                <a:gd name="connsiteY2477" fmla="*/ 91043 h 287258"/>
                <a:gd name="connsiteX2478" fmla="*/ 6857632 w 6857705"/>
                <a:gd name="connsiteY2478" fmla="*/ 164745 h 287258"/>
                <a:gd name="connsiteX2479" fmla="*/ 6846119 w 6857705"/>
                <a:gd name="connsiteY2479" fmla="*/ 164745 h 287258"/>
                <a:gd name="connsiteX2480" fmla="*/ 6853223 w 6857705"/>
                <a:gd name="connsiteY2480" fmla="*/ 173834 h 287258"/>
                <a:gd name="connsiteX2481" fmla="*/ 6840730 w 6857705"/>
                <a:gd name="connsiteY2481" fmla="*/ 171133 h 287258"/>
                <a:gd name="connsiteX2482" fmla="*/ 6847834 w 6857705"/>
                <a:gd name="connsiteY2482" fmla="*/ 178256 h 287258"/>
                <a:gd name="connsiteX2483" fmla="*/ 6856897 w 6857705"/>
                <a:gd name="connsiteY2483" fmla="*/ 178256 h 287258"/>
                <a:gd name="connsiteX2484" fmla="*/ 6841221 w 6857705"/>
                <a:gd name="connsiteY2484" fmla="*/ 192505 h 287258"/>
                <a:gd name="connsiteX2485" fmla="*/ 6765531 w 6857705"/>
                <a:gd name="connsiteY2485" fmla="*/ 190786 h 287258"/>
                <a:gd name="connsiteX2486" fmla="*/ 6684697 w 6857705"/>
                <a:gd name="connsiteY2486" fmla="*/ 190786 h 287258"/>
                <a:gd name="connsiteX2487" fmla="*/ 6785371 w 6857705"/>
                <a:gd name="connsiteY2487" fmla="*/ 91043 h 287258"/>
                <a:gd name="connsiteX2488" fmla="*/ 6218068 w 6857705"/>
                <a:gd name="connsiteY2488" fmla="*/ 91043 h 287258"/>
                <a:gd name="connsiteX2489" fmla="*/ 6262157 w 6857705"/>
                <a:gd name="connsiteY2489" fmla="*/ 135263 h 287258"/>
                <a:gd name="connsiteX2490" fmla="*/ 6305759 w 6857705"/>
                <a:gd name="connsiteY2490" fmla="*/ 175800 h 287258"/>
                <a:gd name="connsiteX2491" fmla="*/ 6306249 w 6857705"/>
                <a:gd name="connsiteY2491" fmla="*/ 178994 h 287258"/>
                <a:gd name="connsiteX2492" fmla="*/ 6302330 w 6857705"/>
                <a:gd name="connsiteY2492" fmla="*/ 183416 h 287258"/>
                <a:gd name="connsiteX2493" fmla="*/ 6309923 w 6857705"/>
                <a:gd name="connsiteY2493" fmla="*/ 180467 h 287258"/>
                <a:gd name="connsiteX2494" fmla="*/ 6330990 w 6857705"/>
                <a:gd name="connsiteY2494" fmla="*/ 159340 h 287258"/>
                <a:gd name="connsiteX2495" fmla="*/ 6394676 w 6857705"/>
                <a:gd name="connsiteY2495" fmla="*/ 96448 h 287258"/>
                <a:gd name="connsiteX2496" fmla="*/ 6404720 w 6857705"/>
                <a:gd name="connsiteY2496" fmla="*/ 97185 h 287258"/>
                <a:gd name="connsiteX2497" fmla="*/ 6425784 w 6857705"/>
                <a:gd name="connsiteY2497" fmla="*/ 118313 h 287258"/>
                <a:gd name="connsiteX2498" fmla="*/ 6471346 w 6857705"/>
                <a:gd name="connsiteY2498" fmla="*/ 161797 h 287258"/>
                <a:gd name="connsiteX2499" fmla="*/ 6490452 w 6857705"/>
                <a:gd name="connsiteY2499" fmla="*/ 177274 h 287258"/>
                <a:gd name="connsiteX2500" fmla="*/ 6483104 w 6857705"/>
                <a:gd name="connsiteY2500" fmla="*/ 189804 h 287258"/>
                <a:gd name="connsiteX2501" fmla="*/ 6475018 w 6857705"/>
                <a:gd name="connsiteY2501" fmla="*/ 196437 h 287258"/>
                <a:gd name="connsiteX2502" fmla="*/ 6395412 w 6857705"/>
                <a:gd name="connsiteY2502" fmla="*/ 191770 h 287258"/>
                <a:gd name="connsiteX2503" fmla="*/ 6324866 w 6857705"/>
                <a:gd name="connsiteY2503" fmla="*/ 193487 h 287258"/>
                <a:gd name="connsiteX2504" fmla="*/ 6289104 w 6857705"/>
                <a:gd name="connsiteY2504" fmla="*/ 195208 h 287258"/>
                <a:gd name="connsiteX2505" fmla="*/ 6199205 w 6857705"/>
                <a:gd name="connsiteY2505" fmla="*/ 191032 h 287258"/>
                <a:gd name="connsiteX2506" fmla="*/ 6114208 w 6857705"/>
                <a:gd name="connsiteY2506" fmla="*/ 194716 h 287258"/>
                <a:gd name="connsiteX2507" fmla="*/ 6218068 w 6857705"/>
                <a:gd name="connsiteY2507" fmla="*/ 91043 h 287258"/>
                <a:gd name="connsiteX2508" fmla="*/ 5649048 w 6857705"/>
                <a:gd name="connsiteY2508" fmla="*/ 91043 h 287258"/>
                <a:gd name="connsiteX2509" fmla="*/ 5679911 w 6857705"/>
                <a:gd name="connsiteY2509" fmla="*/ 120278 h 287258"/>
                <a:gd name="connsiteX2510" fmla="*/ 5735761 w 6857705"/>
                <a:gd name="connsiteY2510" fmla="*/ 176537 h 287258"/>
                <a:gd name="connsiteX2511" fmla="*/ 5736495 w 6857705"/>
                <a:gd name="connsiteY2511" fmla="*/ 178747 h 287258"/>
                <a:gd name="connsiteX2512" fmla="*/ 5733312 w 6857705"/>
                <a:gd name="connsiteY2512" fmla="*/ 183170 h 287258"/>
                <a:gd name="connsiteX2513" fmla="*/ 5741393 w 6857705"/>
                <a:gd name="connsiteY2513" fmla="*/ 180222 h 287258"/>
                <a:gd name="connsiteX2514" fmla="*/ 5793322 w 6857705"/>
                <a:gd name="connsiteY2514" fmla="*/ 127157 h 287258"/>
                <a:gd name="connsiteX2515" fmla="*/ 5826392 w 6857705"/>
                <a:gd name="connsiteY2515" fmla="*/ 95219 h 287258"/>
                <a:gd name="connsiteX2516" fmla="*/ 5834476 w 6857705"/>
                <a:gd name="connsiteY2516" fmla="*/ 93745 h 287258"/>
                <a:gd name="connsiteX2517" fmla="*/ 5903796 w 6857705"/>
                <a:gd name="connsiteY2517" fmla="*/ 162533 h 287258"/>
                <a:gd name="connsiteX2518" fmla="*/ 5922168 w 6857705"/>
                <a:gd name="connsiteY2518" fmla="*/ 177274 h 287258"/>
                <a:gd name="connsiteX2519" fmla="*/ 5914820 w 6857705"/>
                <a:gd name="connsiteY2519" fmla="*/ 186364 h 287258"/>
                <a:gd name="connsiteX2520" fmla="*/ 5903551 w 6857705"/>
                <a:gd name="connsiteY2520" fmla="*/ 195699 h 287258"/>
                <a:gd name="connsiteX2521" fmla="*/ 5872687 w 6857705"/>
                <a:gd name="connsiteY2521" fmla="*/ 191522 h 287258"/>
                <a:gd name="connsiteX2522" fmla="*/ 5777158 w 6857705"/>
                <a:gd name="connsiteY2522" fmla="*/ 191770 h 287258"/>
                <a:gd name="connsiteX2523" fmla="*/ 5761726 w 6857705"/>
                <a:gd name="connsiteY2523" fmla="*/ 193243 h 287258"/>
                <a:gd name="connsiteX2524" fmla="*/ 5718613 w 6857705"/>
                <a:gd name="connsiteY2524" fmla="*/ 194716 h 287258"/>
                <a:gd name="connsiteX2525" fmla="*/ 5628717 w 6857705"/>
                <a:gd name="connsiteY2525" fmla="*/ 191277 h 287258"/>
                <a:gd name="connsiteX2526" fmla="*/ 5543719 w 6857705"/>
                <a:gd name="connsiteY2526" fmla="*/ 193734 h 287258"/>
                <a:gd name="connsiteX2527" fmla="*/ 5595159 w 6857705"/>
                <a:gd name="connsiteY2527" fmla="*/ 140177 h 287258"/>
                <a:gd name="connsiteX2528" fmla="*/ 5649048 w 6857705"/>
                <a:gd name="connsiteY2528" fmla="*/ 91043 h 287258"/>
                <a:gd name="connsiteX2529" fmla="*/ 4512460 w 6857705"/>
                <a:gd name="connsiteY2529" fmla="*/ 91043 h 287258"/>
                <a:gd name="connsiteX2530" fmla="*/ 4556551 w 6857705"/>
                <a:gd name="connsiteY2530" fmla="*/ 135263 h 287258"/>
                <a:gd name="connsiteX2531" fmla="*/ 4600150 w 6857705"/>
                <a:gd name="connsiteY2531" fmla="*/ 175800 h 287258"/>
                <a:gd name="connsiteX2532" fmla="*/ 4600641 w 6857705"/>
                <a:gd name="connsiteY2532" fmla="*/ 178994 h 287258"/>
                <a:gd name="connsiteX2533" fmla="*/ 4596722 w 6857705"/>
                <a:gd name="connsiteY2533" fmla="*/ 183416 h 287258"/>
                <a:gd name="connsiteX2534" fmla="*/ 4604315 w 6857705"/>
                <a:gd name="connsiteY2534" fmla="*/ 180467 h 287258"/>
                <a:gd name="connsiteX2535" fmla="*/ 4625382 w 6857705"/>
                <a:gd name="connsiteY2535" fmla="*/ 159340 h 287258"/>
                <a:gd name="connsiteX2536" fmla="*/ 4689067 w 6857705"/>
                <a:gd name="connsiteY2536" fmla="*/ 96448 h 287258"/>
                <a:gd name="connsiteX2537" fmla="*/ 4699110 w 6857705"/>
                <a:gd name="connsiteY2537" fmla="*/ 97185 h 287258"/>
                <a:gd name="connsiteX2538" fmla="*/ 4720177 w 6857705"/>
                <a:gd name="connsiteY2538" fmla="*/ 118313 h 287258"/>
                <a:gd name="connsiteX2539" fmla="*/ 4742866 w 6857705"/>
                <a:gd name="connsiteY2539" fmla="*/ 140055 h 287258"/>
                <a:gd name="connsiteX2540" fmla="*/ 4744560 w 6857705"/>
                <a:gd name="connsiteY2540" fmla="*/ 141664 h 287258"/>
                <a:gd name="connsiteX2541" fmla="*/ 4761839 w 6857705"/>
                <a:gd name="connsiteY2541" fmla="*/ 157373 h 287258"/>
                <a:gd name="connsiteX2542" fmla="*/ 4763281 w 6857705"/>
                <a:gd name="connsiteY2542" fmla="*/ 159463 h 287258"/>
                <a:gd name="connsiteX2543" fmla="*/ 4765738 w 6857705"/>
                <a:gd name="connsiteY2543" fmla="*/ 161797 h 287258"/>
                <a:gd name="connsiteX2544" fmla="*/ 4770120 w 6857705"/>
                <a:gd name="connsiteY2544" fmla="*/ 168732 h 287258"/>
                <a:gd name="connsiteX2545" fmla="*/ 4780944 w 6857705"/>
                <a:gd name="connsiteY2545" fmla="*/ 175309 h 287258"/>
                <a:gd name="connsiteX2546" fmla="*/ 4780922 w 6857705"/>
                <a:gd name="connsiteY2546" fmla="*/ 175666 h 287258"/>
                <a:gd name="connsiteX2547" fmla="*/ 4784844 w 6857705"/>
                <a:gd name="connsiteY2547" fmla="*/ 177274 h 287258"/>
                <a:gd name="connsiteX2548" fmla="*/ 4777494 w 6857705"/>
                <a:gd name="connsiteY2548" fmla="*/ 189804 h 287258"/>
                <a:gd name="connsiteX2549" fmla="*/ 4769412 w 6857705"/>
                <a:gd name="connsiteY2549" fmla="*/ 196437 h 287258"/>
                <a:gd name="connsiteX2550" fmla="*/ 4767492 w 6857705"/>
                <a:gd name="connsiteY2550" fmla="*/ 196200 h 287258"/>
                <a:gd name="connsiteX2551" fmla="*/ 4766739 w 6857705"/>
                <a:gd name="connsiteY2551" fmla="*/ 196190 h 287258"/>
                <a:gd name="connsiteX2552" fmla="*/ 4729466 w 6857705"/>
                <a:gd name="connsiteY2552" fmla="*/ 191525 h 287258"/>
                <a:gd name="connsiteX2553" fmla="*/ 4689803 w 6857705"/>
                <a:gd name="connsiteY2553" fmla="*/ 191770 h 287258"/>
                <a:gd name="connsiteX2554" fmla="*/ 4619256 w 6857705"/>
                <a:gd name="connsiteY2554" fmla="*/ 193487 h 287258"/>
                <a:gd name="connsiteX2555" fmla="*/ 4583496 w 6857705"/>
                <a:gd name="connsiteY2555" fmla="*/ 195208 h 287258"/>
                <a:gd name="connsiteX2556" fmla="*/ 4493599 w 6857705"/>
                <a:gd name="connsiteY2556" fmla="*/ 191032 h 287258"/>
                <a:gd name="connsiteX2557" fmla="*/ 4408599 w 6857705"/>
                <a:gd name="connsiteY2557" fmla="*/ 194716 h 287258"/>
                <a:gd name="connsiteX2558" fmla="*/ 4512460 w 6857705"/>
                <a:gd name="connsiteY2558" fmla="*/ 91043 h 287258"/>
                <a:gd name="connsiteX2559" fmla="*/ 3943439 w 6857705"/>
                <a:gd name="connsiteY2559" fmla="*/ 91043 h 287258"/>
                <a:gd name="connsiteX2560" fmla="*/ 3974305 w 6857705"/>
                <a:gd name="connsiteY2560" fmla="*/ 120278 h 287258"/>
                <a:gd name="connsiteX2561" fmla="*/ 4030152 w 6857705"/>
                <a:gd name="connsiteY2561" fmla="*/ 176537 h 287258"/>
                <a:gd name="connsiteX2562" fmla="*/ 4030887 w 6857705"/>
                <a:gd name="connsiteY2562" fmla="*/ 178747 h 287258"/>
                <a:gd name="connsiteX2563" fmla="*/ 4027703 w 6857705"/>
                <a:gd name="connsiteY2563" fmla="*/ 183170 h 287258"/>
                <a:gd name="connsiteX2564" fmla="*/ 4035787 w 6857705"/>
                <a:gd name="connsiteY2564" fmla="*/ 180222 h 287258"/>
                <a:gd name="connsiteX2565" fmla="*/ 4087715 w 6857705"/>
                <a:gd name="connsiteY2565" fmla="*/ 127157 h 287258"/>
                <a:gd name="connsiteX2566" fmla="*/ 4120783 w 6857705"/>
                <a:gd name="connsiteY2566" fmla="*/ 95219 h 287258"/>
                <a:gd name="connsiteX2567" fmla="*/ 4128869 w 6857705"/>
                <a:gd name="connsiteY2567" fmla="*/ 93745 h 287258"/>
                <a:gd name="connsiteX2568" fmla="*/ 4198188 w 6857705"/>
                <a:gd name="connsiteY2568" fmla="*/ 162533 h 287258"/>
                <a:gd name="connsiteX2569" fmla="*/ 4216560 w 6857705"/>
                <a:gd name="connsiteY2569" fmla="*/ 177274 h 287258"/>
                <a:gd name="connsiteX2570" fmla="*/ 4209210 w 6857705"/>
                <a:gd name="connsiteY2570" fmla="*/ 186364 h 287258"/>
                <a:gd name="connsiteX2571" fmla="*/ 4197943 w 6857705"/>
                <a:gd name="connsiteY2571" fmla="*/ 195699 h 287258"/>
                <a:gd name="connsiteX2572" fmla="*/ 4167081 w 6857705"/>
                <a:gd name="connsiteY2572" fmla="*/ 191522 h 287258"/>
                <a:gd name="connsiteX2573" fmla="*/ 4071549 w 6857705"/>
                <a:gd name="connsiteY2573" fmla="*/ 191770 h 287258"/>
                <a:gd name="connsiteX2574" fmla="*/ 4056117 w 6857705"/>
                <a:gd name="connsiteY2574" fmla="*/ 193243 h 287258"/>
                <a:gd name="connsiteX2575" fmla="*/ 4013007 w 6857705"/>
                <a:gd name="connsiteY2575" fmla="*/ 194716 h 287258"/>
                <a:gd name="connsiteX2576" fmla="*/ 3923111 w 6857705"/>
                <a:gd name="connsiteY2576" fmla="*/ 191277 h 287258"/>
                <a:gd name="connsiteX2577" fmla="*/ 3838111 w 6857705"/>
                <a:gd name="connsiteY2577" fmla="*/ 193734 h 287258"/>
                <a:gd name="connsiteX2578" fmla="*/ 3889550 w 6857705"/>
                <a:gd name="connsiteY2578" fmla="*/ 140177 h 287258"/>
                <a:gd name="connsiteX2579" fmla="*/ 3943439 w 6857705"/>
                <a:gd name="connsiteY2579" fmla="*/ 91043 h 287258"/>
                <a:gd name="connsiteX2580" fmla="*/ 2803294 w 6857705"/>
                <a:gd name="connsiteY2580" fmla="*/ 91043 h 287258"/>
                <a:gd name="connsiteX2581" fmla="*/ 2847386 w 6857705"/>
                <a:gd name="connsiteY2581" fmla="*/ 135263 h 287258"/>
                <a:gd name="connsiteX2582" fmla="*/ 2890985 w 6857705"/>
                <a:gd name="connsiteY2582" fmla="*/ 175800 h 287258"/>
                <a:gd name="connsiteX2583" fmla="*/ 2891476 w 6857705"/>
                <a:gd name="connsiteY2583" fmla="*/ 178994 h 287258"/>
                <a:gd name="connsiteX2584" fmla="*/ 2887556 w 6857705"/>
                <a:gd name="connsiteY2584" fmla="*/ 183416 h 287258"/>
                <a:gd name="connsiteX2585" fmla="*/ 2895150 w 6857705"/>
                <a:gd name="connsiteY2585" fmla="*/ 180467 h 287258"/>
                <a:gd name="connsiteX2586" fmla="*/ 2916216 w 6857705"/>
                <a:gd name="connsiteY2586" fmla="*/ 159340 h 287258"/>
                <a:gd name="connsiteX2587" fmla="*/ 2979902 w 6857705"/>
                <a:gd name="connsiteY2587" fmla="*/ 96448 h 287258"/>
                <a:gd name="connsiteX2588" fmla="*/ 2989945 w 6857705"/>
                <a:gd name="connsiteY2588" fmla="*/ 97185 h 287258"/>
                <a:gd name="connsiteX2589" fmla="*/ 2992393 w 6857705"/>
                <a:gd name="connsiteY2589" fmla="*/ 99638 h 287258"/>
                <a:gd name="connsiteX2590" fmla="*/ 2992393 w 6857705"/>
                <a:gd name="connsiteY2590" fmla="*/ 96541 h 287258"/>
                <a:gd name="connsiteX2591" fmla="*/ 3022183 w 6857705"/>
                <a:gd name="connsiteY2591" fmla="*/ 126420 h 287258"/>
                <a:gd name="connsiteX2592" fmla="*/ 3056230 w 6857705"/>
                <a:gd name="connsiteY2592" fmla="*/ 157373 h 287258"/>
                <a:gd name="connsiteX2593" fmla="*/ 3075336 w 6857705"/>
                <a:gd name="connsiteY2593" fmla="*/ 175309 h 287258"/>
                <a:gd name="connsiteX2594" fmla="*/ 3075218 w 6857705"/>
                <a:gd name="connsiteY2594" fmla="*/ 177086 h 287258"/>
                <a:gd name="connsiteX2595" fmla="*/ 3075678 w 6857705"/>
                <a:gd name="connsiteY2595" fmla="*/ 177274 h 287258"/>
                <a:gd name="connsiteX2596" fmla="*/ 3075145 w 6857705"/>
                <a:gd name="connsiteY2596" fmla="*/ 178182 h 287258"/>
                <a:gd name="connsiteX2597" fmla="*/ 3075093 w 6857705"/>
                <a:gd name="connsiteY2597" fmla="*/ 178994 h 287258"/>
                <a:gd name="connsiteX2598" fmla="*/ 3069458 w 6857705"/>
                <a:gd name="connsiteY2598" fmla="*/ 190049 h 287258"/>
                <a:gd name="connsiteX2599" fmla="*/ 3061129 w 6857705"/>
                <a:gd name="connsiteY2599" fmla="*/ 196190 h 287258"/>
                <a:gd name="connsiteX2600" fmla="*/ 3060623 w 6857705"/>
                <a:gd name="connsiteY2600" fmla="*/ 196126 h 287258"/>
                <a:gd name="connsiteX2601" fmla="*/ 3060246 w 6857705"/>
                <a:gd name="connsiteY2601" fmla="*/ 196437 h 287258"/>
                <a:gd name="connsiteX2602" fmla="*/ 2980638 w 6857705"/>
                <a:gd name="connsiteY2602" fmla="*/ 191770 h 287258"/>
                <a:gd name="connsiteX2603" fmla="*/ 2910092 w 6857705"/>
                <a:gd name="connsiteY2603" fmla="*/ 193487 h 287258"/>
                <a:gd name="connsiteX2604" fmla="*/ 2874330 w 6857705"/>
                <a:gd name="connsiteY2604" fmla="*/ 195208 h 287258"/>
                <a:gd name="connsiteX2605" fmla="*/ 2784434 w 6857705"/>
                <a:gd name="connsiteY2605" fmla="*/ 191032 h 287258"/>
                <a:gd name="connsiteX2606" fmla="*/ 2699434 w 6857705"/>
                <a:gd name="connsiteY2606" fmla="*/ 194716 h 287258"/>
                <a:gd name="connsiteX2607" fmla="*/ 2803294 w 6857705"/>
                <a:gd name="connsiteY2607" fmla="*/ 91043 h 287258"/>
                <a:gd name="connsiteX2608" fmla="*/ 2234274 w 6857705"/>
                <a:gd name="connsiteY2608" fmla="*/ 91043 h 287258"/>
                <a:gd name="connsiteX2609" fmla="*/ 2265138 w 6857705"/>
                <a:gd name="connsiteY2609" fmla="*/ 120278 h 287258"/>
                <a:gd name="connsiteX2610" fmla="*/ 2320987 w 6857705"/>
                <a:gd name="connsiteY2610" fmla="*/ 176537 h 287258"/>
                <a:gd name="connsiteX2611" fmla="*/ 2321722 w 6857705"/>
                <a:gd name="connsiteY2611" fmla="*/ 178747 h 287258"/>
                <a:gd name="connsiteX2612" fmla="*/ 2318538 w 6857705"/>
                <a:gd name="connsiteY2612" fmla="*/ 183170 h 287258"/>
                <a:gd name="connsiteX2613" fmla="*/ 2326622 w 6857705"/>
                <a:gd name="connsiteY2613" fmla="*/ 180222 h 287258"/>
                <a:gd name="connsiteX2614" fmla="*/ 2378550 w 6857705"/>
                <a:gd name="connsiteY2614" fmla="*/ 127157 h 287258"/>
                <a:gd name="connsiteX2615" fmla="*/ 2411618 w 6857705"/>
                <a:gd name="connsiteY2615" fmla="*/ 95219 h 287258"/>
                <a:gd name="connsiteX2616" fmla="*/ 2419700 w 6857705"/>
                <a:gd name="connsiteY2616" fmla="*/ 93745 h 287258"/>
                <a:gd name="connsiteX2617" fmla="*/ 2489023 w 6857705"/>
                <a:gd name="connsiteY2617" fmla="*/ 162533 h 287258"/>
                <a:gd name="connsiteX2618" fmla="*/ 2507394 w 6857705"/>
                <a:gd name="connsiteY2618" fmla="*/ 177274 h 287258"/>
                <a:gd name="connsiteX2619" fmla="*/ 2500045 w 6857705"/>
                <a:gd name="connsiteY2619" fmla="*/ 186364 h 287258"/>
                <a:gd name="connsiteX2620" fmla="*/ 2488777 w 6857705"/>
                <a:gd name="connsiteY2620" fmla="*/ 195699 h 287258"/>
                <a:gd name="connsiteX2621" fmla="*/ 2457914 w 6857705"/>
                <a:gd name="connsiteY2621" fmla="*/ 191522 h 287258"/>
                <a:gd name="connsiteX2622" fmla="*/ 2362384 w 6857705"/>
                <a:gd name="connsiteY2622" fmla="*/ 191770 h 287258"/>
                <a:gd name="connsiteX2623" fmla="*/ 2346951 w 6857705"/>
                <a:gd name="connsiteY2623" fmla="*/ 193243 h 287258"/>
                <a:gd name="connsiteX2624" fmla="*/ 2303841 w 6857705"/>
                <a:gd name="connsiteY2624" fmla="*/ 194716 h 287258"/>
                <a:gd name="connsiteX2625" fmla="*/ 2213943 w 6857705"/>
                <a:gd name="connsiteY2625" fmla="*/ 191277 h 287258"/>
                <a:gd name="connsiteX2626" fmla="*/ 2128945 w 6857705"/>
                <a:gd name="connsiteY2626" fmla="*/ 193734 h 287258"/>
                <a:gd name="connsiteX2627" fmla="*/ 2180385 w 6857705"/>
                <a:gd name="connsiteY2627" fmla="*/ 140177 h 287258"/>
                <a:gd name="connsiteX2628" fmla="*/ 2234274 w 6857705"/>
                <a:gd name="connsiteY2628" fmla="*/ 91043 h 287258"/>
                <a:gd name="connsiteX2629" fmla="*/ 1097686 w 6857705"/>
                <a:gd name="connsiteY2629" fmla="*/ 91043 h 287258"/>
                <a:gd name="connsiteX2630" fmla="*/ 1141776 w 6857705"/>
                <a:gd name="connsiteY2630" fmla="*/ 135263 h 287258"/>
                <a:gd name="connsiteX2631" fmla="*/ 1185379 w 6857705"/>
                <a:gd name="connsiteY2631" fmla="*/ 175800 h 287258"/>
                <a:gd name="connsiteX2632" fmla="*/ 1185868 w 6857705"/>
                <a:gd name="connsiteY2632" fmla="*/ 178994 h 287258"/>
                <a:gd name="connsiteX2633" fmla="*/ 1181948 w 6857705"/>
                <a:gd name="connsiteY2633" fmla="*/ 183416 h 287258"/>
                <a:gd name="connsiteX2634" fmla="*/ 1189543 w 6857705"/>
                <a:gd name="connsiteY2634" fmla="*/ 180467 h 287258"/>
                <a:gd name="connsiteX2635" fmla="*/ 1210608 w 6857705"/>
                <a:gd name="connsiteY2635" fmla="*/ 159340 h 287258"/>
                <a:gd name="connsiteX2636" fmla="*/ 1274294 w 6857705"/>
                <a:gd name="connsiteY2636" fmla="*/ 96448 h 287258"/>
                <a:gd name="connsiteX2637" fmla="*/ 1284339 w 6857705"/>
                <a:gd name="connsiteY2637" fmla="*/ 97185 h 287258"/>
                <a:gd name="connsiteX2638" fmla="*/ 1305403 w 6857705"/>
                <a:gd name="connsiteY2638" fmla="*/ 118313 h 287258"/>
                <a:gd name="connsiteX2639" fmla="*/ 1328091 w 6857705"/>
                <a:gd name="connsiteY2639" fmla="*/ 140055 h 287258"/>
                <a:gd name="connsiteX2640" fmla="*/ 1329786 w 6857705"/>
                <a:gd name="connsiteY2640" fmla="*/ 141664 h 287258"/>
                <a:gd name="connsiteX2641" fmla="*/ 1347065 w 6857705"/>
                <a:gd name="connsiteY2641" fmla="*/ 157373 h 287258"/>
                <a:gd name="connsiteX2642" fmla="*/ 1348507 w 6857705"/>
                <a:gd name="connsiteY2642" fmla="*/ 159463 h 287258"/>
                <a:gd name="connsiteX2643" fmla="*/ 1350964 w 6857705"/>
                <a:gd name="connsiteY2643" fmla="*/ 161797 h 287258"/>
                <a:gd name="connsiteX2644" fmla="*/ 1355349 w 6857705"/>
                <a:gd name="connsiteY2644" fmla="*/ 168732 h 287258"/>
                <a:gd name="connsiteX2645" fmla="*/ 1366171 w 6857705"/>
                <a:gd name="connsiteY2645" fmla="*/ 175309 h 287258"/>
                <a:gd name="connsiteX2646" fmla="*/ 1366148 w 6857705"/>
                <a:gd name="connsiteY2646" fmla="*/ 175666 h 287258"/>
                <a:gd name="connsiteX2647" fmla="*/ 1370071 w 6857705"/>
                <a:gd name="connsiteY2647" fmla="*/ 177274 h 287258"/>
                <a:gd name="connsiteX2648" fmla="*/ 1362722 w 6857705"/>
                <a:gd name="connsiteY2648" fmla="*/ 189804 h 287258"/>
                <a:gd name="connsiteX2649" fmla="*/ 1354638 w 6857705"/>
                <a:gd name="connsiteY2649" fmla="*/ 196437 h 287258"/>
                <a:gd name="connsiteX2650" fmla="*/ 1352717 w 6857705"/>
                <a:gd name="connsiteY2650" fmla="*/ 196200 h 287258"/>
                <a:gd name="connsiteX2651" fmla="*/ 1351964 w 6857705"/>
                <a:gd name="connsiteY2651" fmla="*/ 196190 h 287258"/>
                <a:gd name="connsiteX2652" fmla="*/ 1314694 w 6857705"/>
                <a:gd name="connsiteY2652" fmla="*/ 191525 h 287258"/>
                <a:gd name="connsiteX2653" fmla="*/ 1275028 w 6857705"/>
                <a:gd name="connsiteY2653" fmla="*/ 191770 h 287258"/>
                <a:gd name="connsiteX2654" fmla="*/ 1204484 w 6857705"/>
                <a:gd name="connsiteY2654" fmla="*/ 193487 h 287258"/>
                <a:gd name="connsiteX2655" fmla="*/ 1168722 w 6857705"/>
                <a:gd name="connsiteY2655" fmla="*/ 195208 h 287258"/>
                <a:gd name="connsiteX2656" fmla="*/ 1078824 w 6857705"/>
                <a:gd name="connsiteY2656" fmla="*/ 191032 h 287258"/>
                <a:gd name="connsiteX2657" fmla="*/ 993826 w 6857705"/>
                <a:gd name="connsiteY2657" fmla="*/ 194716 h 287258"/>
                <a:gd name="connsiteX2658" fmla="*/ 1097686 w 6857705"/>
                <a:gd name="connsiteY2658" fmla="*/ 91043 h 287258"/>
                <a:gd name="connsiteX2659" fmla="*/ 528666 w 6857705"/>
                <a:gd name="connsiteY2659" fmla="*/ 91043 h 287258"/>
                <a:gd name="connsiteX2660" fmla="*/ 559530 w 6857705"/>
                <a:gd name="connsiteY2660" fmla="*/ 120278 h 287258"/>
                <a:gd name="connsiteX2661" fmla="*/ 615377 w 6857705"/>
                <a:gd name="connsiteY2661" fmla="*/ 176537 h 287258"/>
                <a:gd name="connsiteX2662" fmla="*/ 616113 w 6857705"/>
                <a:gd name="connsiteY2662" fmla="*/ 178747 h 287258"/>
                <a:gd name="connsiteX2663" fmla="*/ 612930 w 6857705"/>
                <a:gd name="connsiteY2663" fmla="*/ 183170 h 287258"/>
                <a:gd name="connsiteX2664" fmla="*/ 621012 w 6857705"/>
                <a:gd name="connsiteY2664" fmla="*/ 180222 h 287258"/>
                <a:gd name="connsiteX2665" fmla="*/ 672942 w 6857705"/>
                <a:gd name="connsiteY2665" fmla="*/ 127157 h 287258"/>
                <a:gd name="connsiteX2666" fmla="*/ 706009 w 6857705"/>
                <a:gd name="connsiteY2666" fmla="*/ 95219 h 287258"/>
                <a:gd name="connsiteX2667" fmla="*/ 714094 w 6857705"/>
                <a:gd name="connsiteY2667" fmla="*/ 93745 h 287258"/>
                <a:gd name="connsiteX2668" fmla="*/ 783414 w 6857705"/>
                <a:gd name="connsiteY2668" fmla="*/ 162533 h 287258"/>
                <a:gd name="connsiteX2669" fmla="*/ 801786 w 6857705"/>
                <a:gd name="connsiteY2669" fmla="*/ 177274 h 287258"/>
                <a:gd name="connsiteX2670" fmla="*/ 794436 w 6857705"/>
                <a:gd name="connsiteY2670" fmla="*/ 186364 h 287258"/>
                <a:gd name="connsiteX2671" fmla="*/ 783169 w 6857705"/>
                <a:gd name="connsiteY2671" fmla="*/ 195699 h 287258"/>
                <a:gd name="connsiteX2672" fmla="*/ 752307 w 6857705"/>
                <a:gd name="connsiteY2672" fmla="*/ 191522 h 287258"/>
                <a:gd name="connsiteX2673" fmla="*/ 656774 w 6857705"/>
                <a:gd name="connsiteY2673" fmla="*/ 191770 h 287258"/>
                <a:gd name="connsiteX2674" fmla="*/ 641344 w 6857705"/>
                <a:gd name="connsiteY2674" fmla="*/ 193243 h 287258"/>
                <a:gd name="connsiteX2675" fmla="*/ 598232 w 6857705"/>
                <a:gd name="connsiteY2675" fmla="*/ 194716 h 287258"/>
                <a:gd name="connsiteX2676" fmla="*/ 508336 w 6857705"/>
                <a:gd name="connsiteY2676" fmla="*/ 191277 h 287258"/>
                <a:gd name="connsiteX2677" fmla="*/ 423337 w 6857705"/>
                <a:gd name="connsiteY2677" fmla="*/ 193734 h 287258"/>
                <a:gd name="connsiteX2678" fmla="*/ 474777 w 6857705"/>
                <a:gd name="connsiteY2678" fmla="*/ 140177 h 287258"/>
                <a:gd name="connsiteX2679" fmla="*/ 528666 w 6857705"/>
                <a:gd name="connsiteY2679" fmla="*/ 91043 h 287258"/>
                <a:gd name="connsiteX2680" fmla="*/ 5260800 w 6857705"/>
                <a:gd name="connsiteY2680" fmla="*/ 90797 h 287258"/>
                <a:gd name="connsiteX2681" fmla="*/ 5333063 w 6857705"/>
                <a:gd name="connsiteY2681" fmla="*/ 162534 h 287258"/>
                <a:gd name="connsiteX2682" fmla="*/ 5352902 w 6857705"/>
                <a:gd name="connsiteY2682" fmla="*/ 177519 h 287258"/>
                <a:gd name="connsiteX2683" fmla="*/ 5345064 w 6857705"/>
                <a:gd name="connsiteY2683" fmla="*/ 186610 h 287258"/>
                <a:gd name="connsiteX2684" fmla="*/ 5333063 w 6857705"/>
                <a:gd name="connsiteY2684" fmla="*/ 195208 h 287258"/>
                <a:gd name="connsiteX2685" fmla="*/ 5242921 w 6857705"/>
                <a:gd name="connsiteY2685" fmla="*/ 190295 h 287258"/>
                <a:gd name="connsiteX2686" fmla="*/ 5142246 w 6857705"/>
                <a:gd name="connsiteY2686" fmla="*/ 193487 h 287258"/>
                <a:gd name="connsiteX2687" fmla="*/ 5083947 w 6857705"/>
                <a:gd name="connsiteY2687" fmla="*/ 191523 h 287258"/>
                <a:gd name="connsiteX2688" fmla="*/ 5064350 w 6857705"/>
                <a:gd name="connsiteY2688" fmla="*/ 191032 h 287258"/>
                <a:gd name="connsiteX2689" fmla="*/ 5014137 w 6857705"/>
                <a:gd name="connsiteY2689" fmla="*/ 192259 h 287258"/>
                <a:gd name="connsiteX2690" fmla="*/ 4978375 w 6857705"/>
                <a:gd name="connsiteY2690" fmla="*/ 193487 h 287258"/>
                <a:gd name="connsiteX2691" fmla="*/ 4979890 w 6857705"/>
                <a:gd name="connsiteY2691" fmla="*/ 190786 h 287258"/>
                <a:gd name="connsiteX2692" fmla="*/ 4979089 w 6857705"/>
                <a:gd name="connsiteY2692" fmla="*/ 190786 h 287258"/>
                <a:gd name="connsiteX2693" fmla="*/ 4980895 w 6857705"/>
                <a:gd name="connsiteY2693" fmla="*/ 188995 h 287258"/>
                <a:gd name="connsiteX2694" fmla="*/ 4983028 w 6857705"/>
                <a:gd name="connsiteY2694" fmla="*/ 185196 h 287258"/>
                <a:gd name="connsiteX2695" fmla="*/ 4988053 w 6857705"/>
                <a:gd name="connsiteY2695" fmla="*/ 181907 h 287258"/>
                <a:gd name="connsiteX2696" fmla="*/ 5079763 w 6857705"/>
                <a:gd name="connsiteY2696" fmla="*/ 91043 h 287258"/>
                <a:gd name="connsiteX2697" fmla="*/ 5082664 w 6857705"/>
                <a:gd name="connsiteY2697" fmla="*/ 94000 h 287258"/>
                <a:gd name="connsiteX2698" fmla="*/ 5083213 w 6857705"/>
                <a:gd name="connsiteY2698" fmla="*/ 94236 h 287258"/>
                <a:gd name="connsiteX2699" fmla="*/ 5113833 w 6857705"/>
                <a:gd name="connsiteY2699" fmla="*/ 125437 h 287258"/>
                <a:gd name="connsiteX2700" fmla="*/ 5154249 w 6857705"/>
                <a:gd name="connsiteY2700" fmla="*/ 164252 h 287258"/>
                <a:gd name="connsiteX2701" fmla="*/ 5168701 w 6857705"/>
                <a:gd name="connsiteY2701" fmla="*/ 177519 h 287258"/>
                <a:gd name="connsiteX2702" fmla="*/ 5161842 w 6857705"/>
                <a:gd name="connsiteY2702" fmla="*/ 182432 h 287258"/>
                <a:gd name="connsiteX2703" fmla="*/ 5162578 w 6857705"/>
                <a:gd name="connsiteY2703" fmla="*/ 185873 h 287258"/>
                <a:gd name="connsiteX2704" fmla="*/ 5169926 w 6857705"/>
                <a:gd name="connsiteY2704" fmla="*/ 181941 h 287258"/>
                <a:gd name="connsiteX2705" fmla="*/ 5187562 w 6857705"/>
                <a:gd name="connsiteY2705" fmla="*/ 164252 h 287258"/>
                <a:gd name="connsiteX2706" fmla="*/ 5260800 w 6857705"/>
                <a:gd name="connsiteY2706" fmla="*/ 90797 h 287258"/>
                <a:gd name="connsiteX2707" fmla="*/ 3555194 w 6857705"/>
                <a:gd name="connsiteY2707" fmla="*/ 90797 h 287258"/>
                <a:gd name="connsiteX2708" fmla="*/ 3627456 w 6857705"/>
                <a:gd name="connsiteY2708" fmla="*/ 162534 h 287258"/>
                <a:gd name="connsiteX2709" fmla="*/ 3647294 w 6857705"/>
                <a:gd name="connsiteY2709" fmla="*/ 177519 h 287258"/>
                <a:gd name="connsiteX2710" fmla="*/ 3639457 w 6857705"/>
                <a:gd name="connsiteY2710" fmla="*/ 186610 h 287258"/>
                <a:gd name="connsiteX2711" fmla="*/ 3627456 w 6857705"/>
                <a:gd name="connsiteY2711" fmla="*/ 195208 h 287258"/>
                <a:gd name="connsiteX2712" fmla="*/ 3537313 w 6857705"/>
                <a:gd name="connsiteY2712" fmla="*/ 190295 h 287258"/>
                <a:gd name="connsiteX2713" fmla="*/ 3436639 w 6857705"/>
                <a:gd name="connsiteY2713" fmla="*/ 193487 h 287258"/>
                <a:gd name="connsiteX2714" fmla="*/ 3378338 w 6857705"/>
                <a:gd name="connsiteY2714" fmla="*/ 191523 h 287258"/>
                <a:gd name="connsiteX2715" fmla="*/ 3358744 w 6857705"/>
                <a:gd name="connsiteY2715" fmla="*/ 191032 h 287258"/>
                <a:gd name="connsiteX2716" fmla="*/ 3308527 w 6857705"/>
                <a:gd name="connsiteY2716" fmla="*/ 192259 h 287258"/>
                <a:gd name="connsiteX2717" fmla="*/ 3272766 w 6857705"/>
                <a:gd name="connsiteY2717" fmla="*/ 193487 h 287258"/>
                <a:gd name="connsiteX2718" fmla="*/ 3274282 w 6857705"/>
                <a:gd name="connsiteY2718" fmla="*/ 190786 h 287258"/>
                <a:gd name="connsiteX2719" fmla="*/ 3269922 w 6857705"/>
                <a:gd name="connsiteY2719" fmla="*/ 190786 h 287258"/>
                <a:gd name="connsiteX2720" fmla="*/ 3370599 w 6857705"/>
                <a:gd name="connsiteY2720" fmla="*/ 91043 h 287258"/>
                <a:gd name="connsiteX2721" fmla="*/ 3374179 w 6857705"/>
                <a:gd name="connsiteY2721" fmla="*/ 94694 h 287258"/>
                <a:gd name="connsiteX2722" fmla="*/ 3377604 w 6857705"/>
                <a:gd name="connsiteY2722" fmla="*/ 94236 h 287258"/>
                <a:gd name="connsiteX2723" fmla="*/ 3408223 w 6857705"/>
                <a:gd name="connsiteY2723" fmla="*/ 125437 h 287258"/>
                <a:gd name="connsiteX2724" fmla="*/ 3448641 w 6857705"/>
                <a:gd name="connsiteY2724" fmla="*/ 164252 h 287258"/>
                <a:gd name="connsiteX2725" fmla="*/ 3463093 w 6857705"/>
                <a:gd name="connsiteY2725" fmla="*/ 177519 h 287258"/>
                <a:gd name="connsiteX2726" fmla="*/ 3456234 w 6857705"/>
                <a:gd name="connsiteY2726" fmla="*/ 182432 h 287258"/>
                <a:gd name="connsiteX2727" fmla="*/ 3456968 w 6857705"/>
                <a:gd name="connsiteY2727" fmla="*/ 185873 h 287258"/>
                <a:gd name="connsiteX2728" fmla="*/ 3464317 w 6857705"/>
                <a:gd name="connsiteY2728" fmla="*/ 181941 h 287258"/>
                <a:gd name="connsiteX2729" fmla="*/ 3481954 w 6857705"/>
                <a:gd name="connsiteY2729" fmla="*/ 164252 h 287258"/>
                <a:gd name="connsiteX2730" fmla="*/ 3555194 w 6857705"/>
                <a:gd name="connsiteY2730" fmla="*/ 90797 h 287258"/>
                <a:gd name="connsiteX2731" fmla="*/ 1846029 w 6857705"/>
                <a:gd name="connsiteY2731" fmla="*/ 90797 h 287258"/>
                <a:gd name="connsiteX2732" fmla="*/ 1918289 w 6857705"/>
                <a:gd name="connsiteY2732" fmla="*/ 162534 h 287258"/>
                <a:gd name="connsiteX2733" fmla="*/ 1938129 w 6857705"/>
                <a:gd name="connsiteY2733" fmla="*/ 177519 h 287258"/>
                <a:gd name="connsiteX2734" fmla="*/ 1930292 w 6857705"/>
                <a:gd name="connsiteY2734" fmla="*/ 186610 h 287258"/>
                <a:gd name="connsiteX2735" fmla="*/ 1918289 w 6857705"/>
                <a:gd name="connsiteY2735" fmla="*/ 195208 h 287258"/>
                <a:gd name="connsiteX2736" fmla="*/ 1828147 w 6857705"/>
                <a:gd name="connsiteY2736" fmla="*/ 190295 h 287258"/>
                <a:gd name="connsiteX2737" fmla="*/ 1727472 w 6857705"/>
                <a:gd name="connsiteY2737" fmla="*/ 193487 h 287258"/>
                <a:gd name="connsiteX2738" fmla="*/ 1669173 w 6857705"/>
                <a:gd name="connsiteY2738" fmla="*/ 191523 h 287258"/>
                <a:gd name="connsiteX2739" fmla="*/ 1649579 w 6857705"/>
                <a:gd name="connsiteY2739" fmla="*/ 191032 h 287258"/>
                <a:gd name="connsiteX2740" fmla="*/ 1599362 w 6857705"/>
                <a:gd name="connsiteY2740" fmla="*/ 192259 h 287258"/>
                <a:gd name="connsiteX2741" fmla="*/ 1563601 w 6857705"/>
                <a:gd name="connsiteY2741" fmla="*/ 193487 h 287258"/>
                <a:gd name="connsiteX2742" fmla="*/ 1565117 w 6857705"/>
                <a:gd name="connsiteY2742" fmla="*/ 190786 h 287258"/>
                <a:gd name="connsiteX2743" fmla="*/ 1564316 w 6857705"/>
                <a:gd name="connsiteY2743" fmla="*/ 190786 h 287258"/>
                <a:gd name="connsiteX2744" fmla="*/ 1566123 w 6857705"/>
                <a:gd name="connsiteY2744" fmla="*/ 188995 h 287258"/>
                <a:gd name="connsiteX2745" fmla="*/ 1568254 w 6857705"/>
                <a:gd name="connsiteY2745" fmla="*/ 185196 h 287258"/>
                <a:gd name="connsiteX2746" fmla="*/ 1573279 w 6857705"/>
                <a:gd name="connsiteY2746" fmla="*/ 181907 h 287258"/>
                <a:gd name="connsiteX2747" fmla="*/ 1664991 w 6857705"/>
                <a:gd name="connsiteY2747" fmla="*/ 91043 h 287258"/>
                <a:gd name="connsiteX2748" fmla="*/ 1667890 w 6857705"/>
                <a:gd name="connsiteY2748" fmla="*/ 94000 h 287258"/>
                <a:gd name="connsiteX2749" fmla="*/ 1668439 w 6857705"/>
                <a:gd name="connsiteY2749" fmla="*/ 94236 h 287258"/>
                <a:gd name="connsiteX2750" fmla="*/ 1699058 w 6857705"/>
                <a:gd name="connsiteY2750" fmla="*/ 125437 h 287258"/>
                <a:gd name="connsiteX2751" fmla="*/ 1739476 w 6857705"/>
                <a:gd name="connsiteY2751" fmla="*/ 164252 h 287258"/>
                <a:gd name="connsiteX2752" fmla="*/ 1753928 w 6857705"/>
                <a:gd name="connsiteY2752" fmla="*/ 177519 h 287258"/>
                <a:gd name="connsiteX2753" fmla="*/ 1747069 w 6857705"/>
                <a:gd name="connsiteY2753" fmla="*/ 182432 h 287258"/>
                <a:gd name="connsiteX2754" fmla="*/ 1747803 w 6857705"/>
                <a:gd name="connsiteY2754" fmla="*/ 185873 h 287258"/>
                <a:gd name="connsiteX2755" fmla="*/ 1755152 w 6857705"/>
                <a:gd name="connsiteY2755" fmla="*/ 181941 h 287258"/>
                <a:gd name="connsiteX2756" fmla="*/ 1772789 w 6857705"/>
                <a:gd name="connsiteY2756" fmla="*/ 164252 h 287258"/>
                <a:gd name="connsiteX2757" fmla="*/ 1846029 w 6857705"/>
                <a:gd name="connsiteY2757" fmla="*/ 90797 h 287258"/>
                <a:gd name="connsiteX2758" fmla="*/ 140420 w 6857705"/>
                <a:gd name="connsiteY2758" fmla="*/ 90797 h 287258"/>
                <a:gd name="connsiteX2759" fmla="*/ 212681 w 6857705"/>
                <a:gd name="connsiteY2759" fmla="*/ 162534 h 287258"/>
                <a:gd name="connsiteX2760" fmla="*/ 232521 w 6857705"/>
                <a:gd name="connsiteY2760" fmla="*/ 177519 h 287258"/>
                <a:gd name="connsiteX2761" fmla="*/ 224682 w 6857705"/>
                <a:gd name="connsiteY2761" fmla="*/ 186610 h 287258"/>
                <a:gd name="connsiteX2762" fmla="*/ 212681 w 6857705"/>
                <a:gd name="connsiteY2762" fmla="*/ 195208 h 287258"/>
                <a:gd name="connsiteX2763" fmla="*/ 122539 w 6857705"/>
                <a:gd name="connsiteY2763" fmla="*/ 190295 h 287258"/>
                <a:gd name="connsiteX2764" fmla="*/ 21864 w 6857705"/>
                <a:gd name="connsiteY2764" fmla="*/ 193487 h 287258"/>
                <a:gd name="connsiteX2765" fmla="*/ 0 w 6857705"/>
                <a:gd name="connsiteY2765" fmla="*/ 192751 h 287258"/>
                <a:gd name="connsiteX2766" fmla="*/ 0 w 6857705"/>
                <a:gd name="connsiteY2766" fmla="*/ 170609 h 287258"/>
                <a:gd name="connsiteX2767" fmla="*/ 9692 w 6857705"/>
                <a:gd name="connsiteY2767" fmla="*/ 170634 h 287258"/>
                <a:gd name="connsiteX2768" fmla="*/ 10649 w 6857705"/>
                <a:gd name="connsiteY2768" fmla="*/ 169290 h 287258"/>
                <a:gd name="connsiteX2769" fmla="*/ 3545 w 6857705"/>
                <a:gd name="connsiteY2769" fmla="*/ 161945 h 287258"/>
                <a:gd name="connsiteX2770" fmla="*/ 0 w 6857705"/>
                <a:gd name="connsiteY2770" fmla="*/ 158781 h 287258"/>
                <a:gd name="connsiteX2771" fmla="*/ 0 w 6857705"/>
                <a:gd name="connsiteY2771" fmla="*/ 131067 h 287258"/>
                <a:gd name="connsiteX2772" fmla="*/ 11093 w 6857705"/>
                <a:gd name="connsiteY2772" fmla="*/ 142381 h 287258"/>
                <a:gd name="connsiteX2773" fmla="*/ 33867 w 6857705"/>
                <a:gd name="connsiteY2773" fmla="*/ 164252 h 287258"/>
                <a:gd name="connsiteX2774" fmla="*/ 48319 w 6857705"/>
                <a:gd name="connsiteY2774" fmla="*/ 177519 h 287258"/>
                <a:gd name="connsiteX2775" fmla="*/ 41461 w 6857705"/>
                <a:gd name="connsiteY2775" fmla="*/ 182432 h 287258"/>
                <a:gd name="connsiteX2776" fmla="*/ 42196 w 6857705"/>
                <a:gd name="connsiteY2776" fmla="*/ 185873 h 287258"/>
                <a:gd name="connsiteX2777" fmla="*/ 49542 w 6857705"/>
                <a:gd name="connsiteY2777" fmla="*/ 181941 h 287258"/>
                <a:gd name="connsiteX2778" fmla="*/ 67180 w 6857705"/>
                <a:gd name="connsiteY2778" fmla="*/ 164252 h 287258"/>
                <a:gd name="connsiteX2779" fmla="*/ 140420 w 6857705"/>
                <a:gd name="connsiteY2779" fmla="*/ 90797 h 287258"/>
                <a:gd name="connsiteX2780" fmla="*/ 6384879 w 6857705"/>
                <a:gd name="connsiteY2780" fmla="*/ 76302 h 287258"/>
                <a:gd name="connsiteX2781" fmla="*/ 6379980 w 6857705"/>
                <a:gd name="connsiteY2781" fmla="*/ 79497 h 287258"/>
                <a:gd name="connsiteX2782" fmla="*/ 6381695 w 6857705"/>
                <a:gd name="connsiteY2782" fmla="*/ 82199 h 287258"/>
                <a:gd name="connsiteX2783" fmla="*/ 6386839 w 6857705"/>
                <a:gd name="connsiteY2783" fmla="*/ 78514 h 287258"/>
                <a:gd name="connsiteX2784" fmla="*/ 6384879 w 6857705"/>
                <a:gd name="connsiteY2784" fmla="*/ 76302 h 287258"/>
                <a:gd name="connsiteX2785" fmla="*/ 5816103 w 6857705"/>
                <a:gd name="connsiteY2785" fmla="*/ 76302 h 287258"/>
                <a:gd name="connsiteX2786" fmla="*/ 5812675 w 6857705"/>
                <a:gd name="connsiteY2786" fmla="*/ 79988 h 287258"/>
                <a:gd name="connsiteX2787" fmla="*/ 5814634 w 6857705"/>
                <a:gd name="connsiteY2787" fmla="*/ 82199 h 287258"/>
                <a:gd name="connsiteX2788" fmla="*/ 5819534 w 6857705"/>
                <a:gd name="connsiteY2788" fmla="*/ 78267 h 287258"/>
                <a:gd name="connsiteX2789" fmla="*/ 5816103 w 6857705"/>
                <a:gd name="connsiteY2789" fmla="*/ 76302 h 287258"/>
                <a:gd name="connsiteX2790" fmla="*/ 5245861 w 6857705"/>
                <a:gd name="connsiteY2790" fmla="*/ 76302 h 287258"/>
                <a:gd name="connsiteX2791" fmla="*/ 5242187 w 6857705"/>
                <a:gd name="connsiteY2791" fmla="*/ 79497 h 287258"/>
                <a:gd name="connsiteX2792" fmla="*/ 5243900 w 6857705"/>
                <a:gd name="connsiteY2792" fmla="*/ 82199 h 287258"/>
                <a:gd name="connsiteX2793" fmla="*/ 5249290 w 6857705"/>
                <a:gd name="connsiteY2793" fmla="*/ 78267 h 287258"/>
                <a:gd name="connsiteX2794" fmla="*/ 5245861 w 6857705"/>
                <a:gd name="connsiteY2794" fmla="*/ 76302 h 287258"/>
                <a:gd name="connsiteX2795" fmla="*/ 4679270 w 6857705"/>
                <a:gd name="connsiteY2795" fmla="*/ 76302 h 287258"/>
                <a:gd name="connsiteX2796" fmla="*/ 4674371 w 6857705"/>
                <a:gd name="connsiteY2796" fmla="*/ 79497 h 287258"/>
                <a:gd name="connsiteX2797" fmla="*/ 4676087 w 6857705"/>
                <a:gd name="connsiteY2797" fmla="*/ 82199 h 287258"/>
                <a:gd name="connsiteX2798" fmla="*/ 4681229 w 6857705"/>
                <a:gd name="connsiteY2798" fmla="*/ 78514 h 287258"/>
                <a:gd name="connsiteX2799" fmla="*/ 4679270 w 6857705"/>
                <a:gd name="connsiteY2799" fmla="*/ 76302 h 287258"/>
                <a:gd name="connsiteX2800" fmla="*/ 4110495 w 6857705"/>
                <a:gd name="connsiteY2800" fmla="*/ 76302 h 287258"/>
                <a:gd name="connsiteX2801" fmla="*/ 4107067 w 6857705"/>
                <a:gd name="connsiteY2801" fmla="*/ 79988 h 287258"/>
                <a:gd name="connsiteX2802" fmla="*/ 4109027 w 6857705"/>
                <a:gd name="connsiteY2802" fmla="*/ 82199 h 287258"/>
                <a:gd name="connsiteX2803" fmla="*/ 4113926 w 6857705"/>
                <a:gd name="connsiteY2803" fmla="*/ 78267 h 287258"/>
                <a:gd name="connsiteX2804" fmla="*/ 4110495 w 6857705"/>
                <a:gd name="connsiteY2804" fmla="*/ 76302 h 287258"/>
                <a:gd name="connsiteX2805" fmla="*/ 3540253 w 6857705"/>
                <a:gd name="connsiteY2805" fmla="*/ 76302 h 287258"/>
                <a:gd name="connsiteX2806" fmla="*/ 3536578 w 6857705"/>
                <a:gd name="connsiteY2806" fmla="*/ 79497 h 287258"/>
                <a:gd name="connsiteX2807" fmla="*/ 3538291 w 6857705"/>
                <a:gd name="connsiteY2807" fmla="*/ 82199 h 287258"/>
                <a:gd name="connsiteX2808" fmla="*/ 3543681 w 6857705"/>
                <a:gd name="connsiteY2808" fmla="*/ 78267 h 287258"/>
                <a:gd name="connsiteX2809" fmla="*/ 3540253 w 6857705"/>
                <a:gd name="connsiteY2809" fmla="*/ 76302 h 287258"/>
                <a:gd name="connsiteX2810" fmla="*/ 2970105 w 6857705"/>
                <a:gd name="connsiteY2810" fmla="*/ 76302 h 287258"/>
                <a:gd name="connsiteX2811" fmla="*/ 2965206 w 6857705"/>
                <a:gd name="connsiteY2811" fmla="*/ 79497 h 287258"/>
                <a:gd name="connsiteX2812" fmla="*/ 2966921 w 6857705"/>
                <a:gd name="connsiteY2812" fmla="*/ 82199 h 287258"/>
                <a:gd name="connsiteX2813" fmla="*/ 2972065 w 6857705"/>
                <a:gd name="connsiteY2813" fmla="*/ 78514 h 287258"/>
                <a:gd name="connsiteX2814" fmla="*/ 2970105 w 6857705"/>
                <a:gd name="connsiteY2814" fmla="*/ 76302 h 287258"/>
                <a:gd name="connsiteX2815" fmla="*/ 2401329 w 6857705"/>
                <a:gd name="connsiteY2815" fmla="*/ 76302 h 287258"/>
                <a:gd name="connsiteX2816" fmla="*/ 2397901 w 6857705"/>
                <a:gd name="connsiteY2816" fmla="*/ 79988 h 287258"/>
                <a:gd name="connsiteX2817" fmla="*/ 2399862 w 6857705"/>
                <a:gd name="connsiteY2817" fmla="*/ 82199 h 287258"/>
                <a:gd name="connsiteX2818" fmla="*/ 2404759 w 6857705"/>
                <a:gd name="connsiteY2818" fmla="*/ 78267 h 287258"/>
                <a:gd name="connsiteX2819" fmla="*/ 2401329 w 6857705"/>
                <a:gd name="connsiteY2819" fmla="*/ 76302 h 287258"/>
                <a:gd name="connsiteX2820" fmla="*/ 1831087 w 6857705"/>
                <a:gd name="connsiteY2820" fmla="*/ 76302 h 287258"/>
                <a:gd name="connsiteX2821" fmla="*/ 1827411 w 6857705"/>
                <a:gd name="connsiteY2821" fmla="*/ 79497 h 287258"/>
                <a:gd name="connsiteX2822" fmla="*/ 1829126 w 6857705"/>
                <a:gd name="connsiteY2822" fmla="*/ 82199 h 287258"/>
                <a:gd name="connsiteX2823" fmla="*/ 1834516 w 6857705"/>
                <a:gd name="connsiteY2823" fmla="*/ 78267 h 287258"/>
                <a:gd name="connsiteX2824" fmla="*/ 1831087 w 6857705"/>
                <a:gd name="connsiteY2824" fmla="*/ 76302 h 287258"/>
                <a:gd name="connsiteX2825" fmla="*/ 1264496 w 6857705"/>
                <a:gd name="connsiteY2825" fmla="*/ 76302 h 287258"/>
                <a:gd name="connsiteX2826" fmla="*/ 1259598 w 6857705"/>
                <a:gd name="connsiteY2826" fmla="*/ 79497 h 287258"/>
                <a:gd name="connsiteX2827" fmla="*/ 1261313 w 6857705"/>
                <a:gd name="connsiteY2827" fmla="*/ 82199 h 287258"/>
                <a:gd name="connsiteX2828" fmla="*/ 1266457 w 6857705"/>
                <a:gd name="connsiteY2828" fmla="*/ 78514 h 287258"/>
                <a:gd name="connsiteX2829" fmla="*/ 1264496 w 6857705"/>
                <a:gd name="connsiteY2829" fmla="*/ 76302 h 287258"/>
                <a:gd name="connsiteX2830" fmla="*/ 695722 w 6857705"/>
                <a:gd name="connsiteY2830" fmla="*/ 76302 h 287258"/>
                <a:gd name="connsiteX2831" fmla="*/ 692293 w 6857705"/>
                <a:gd name="connsiteY2831" fmla="*/ 79988 h 287258"/>
                <a:gd name="connsiteX2832" fmla="*/ 694252 w 6857705"/>
                <a:gd name="connsiteY2832" fmla="*/ 82199 h 287258"/>
                <a:gd name="connsiteX2833" fmla="*/ 699152 w 6857705"/>
                <a:gd name="connsiteY2833" fmla="*/ 78267 h 287258"/>
                <a:gd name="connsiteX2834" fmla="*/ 695722 w 6857705"/>
                <a:gd name="connsiteY2834" fmla="*/ 76302 h 287258"/>
                <a:gd name="connsiteX2835" fmla="*/ 125479 w 6857705"/>
                <a:gd name="connsiteY2835" fmla="*/ 76302 h 287258"/>
                <a:gd name="connsiteX2836" fmla="*/ 121805 w 6857705"/>
                <a:gd name="connsiteY2836" fmla="*/ 79497 h 287258"/>
                <a:gd name="connsiteX2837" fmla="*/ 123520 w 6857705"/>
                <a:gd name="connsiteY2837" fmla="*/ 82199 h 287258"/>
                <a:gd name="connsiteX2838" fmla="*/ 128907 w 6857705"/>
                <a:gd name="connsiteY2838" fmla="*/ 78267 h 287258"/>
                <a:gd name="connsiteX2839" fmla="*/ 125479 w 6857705"/>
                <a:gd name="connsiteY2839" fmla="*/ 76302 h 287258"/>
                <a:gd name="connsiteX2840" fmla="*/ 6363567 w 6857705"/>
                <a:gd name="connsiteY2840" fmla="*/ 64020 h 287258"/>
                <a:gd name="connsiteX2841" fmla="*/ 6374836 w 6857705"/>
                <a:gd name="connsiteY2841" fmla="*/ 73354 h 287258"/>
                <a:gd name="connsiteX2842" fmla="*/ 6377285 w 6857705"/>
                <a:gd name="connsiteY2842" fmla="*/ 70406 h 287258"/>
                <a:gd name="connsiteX2843" fmla="*/ 6363567 w 6857705"/>
                <a:gd name="connsiteY2843" fmla="*/ 64020 h 287258"/>
                <a:gd name="connsiteX2844" fmla="*/ 4657960 w 6857705"/>
                <a:gd name="connsiteY2844" fmla="*/ 64020 h 287258"/>
                <a:gd name="connsiteX2845" fmla="*/ 4669227 w 6857705"/>
                <a:gd name="connsiteY2845" fmla="*/ 73354 h 287258"/>
                <a:gd name="connsiteX2846" fmla="*/ 4671677 w 6857705"/>
                <a:gd name="connsiteY2846" fmla="*/ 70406 h 287258"/>
                <a:gd name="connsiteX2847" fmla="*/ 4657960 w 6857705"/>
                <a:gd name="connsiteY2847" fmla="*/ 64020 h 287258"/>
                <a:gd name="connsiteX2848" fmla="*/ 2948793 w 6857705"/>
                <a:gd name="connsiteY2848" fmla="*/ 64020 h 287258"/>
                <a:gd name="connsiteX2849" fmla="*/ 2960062 w 6857705"/>
                <a:gd name="connsiteY2849" fmla="*/ 73354 h 287258"/>
                <a:gd name="connsiteX2850" fmla="*/ 2962510 w 6857705"/>
                <a:gd name="connsiteY2850" fmla="*/ 70406 h 287258"/>
                <a:gd name="connsiteX2851" fmla="*/ 2948793 w 6857705"/>
                <a:gd name="connsiteY2851" fmla="*/ 64020 h 287258"/>
                <a:gd name="connsiteX2852" fmla="*/ 1243185 w 6857705"/>
                <a:gd name="connsiteY2852" fmla="*/ 64020 h 287258"/>
                <a:gd name="connsiteX2853" fmla="*/ 1254454 w 6857705"/>
                <a:gd name="connsiteY2853" fmla="*/ 73354 h 287258"/>
                <a:gd name="connsiteX2854" fmla="*/ 1256903 w 6857705"/>
                <a:gd name="connsiteY2854" fmla="*/ 70406 h 287258"/>
                <a:gd name="connsiteX2855" fmla="*/ 1243185 w 6857705"/>
                <a:gd name="connsiteY2855" fmla="*/ 64020 h 287258"/>
                <a:gd name="connsiteX2856" fmla="*/ 5798223 w 6857705"/>
                <a:gd name="connsiteY2856" fmla="*/ 63897 h 287258"/>
                <a:gd name="connsiteX2857" fmla="*/ 5795774 w 6857705"/>
                <a:gd name="connsiteY2857" fmla="*/ 65493 h 287258"/>
                <a:gd name="connsiteX2858" fmla="*/ 5798223 w 6857705"/>
                <a:gd name="connsiteY2858" fmla="*/ 70406 h 287258"/>
                <a:gd name="connsiteX2859" fmla="*/ 5810225 w 6857705"/>
                <a:gd name="connsiteY2859" fmla="*/ 69178 h 287258"/>
                <a:gd name="connsiteX2860" fmla="*/ 5804836 w 6857705"/>
                <a:gd name="connsiteY2860" fmla="*/ 67212 h 287258"/>
                <a:gd name="connsiteX2861" fmla="*/ 5798223 w 6857705"/>
                <a:gd name="connsiteY2861" fmla="*/ 63897 h 287258"/>
                <a:gd name="connsiteX2862" fmla="*/ 4092614 w 6857705"/>
                <a:gd name="connsiteY2862" fmla="*/ 63897 h 287258"/>
                <a:gd name="connsiteX2863" fmla="*/ 4090165 w 6857705"/>
                <a:gd name="connsiteY2863" fmla="*/ 65493 h 287258"/>
                <a:gd name="connsiteX2864" fmla="*/ 4092614 w 6857705"/>
                <a:gd name="connsiteY2864" fmla="*/ 70406 h 287258"/>
                <a:gd name="connsiteX2865" fmla="*/ 4104618 w 6857705"/>
                <a:gd name="connsiteY2865" fmla="*/ 69178 h 287258"/>
                <a:gd name="connsiteX2866" fmla="*/ 4099228 w 6857705"/>
                <a:gd name="connsiteY2866" fmla="*/ 67212 h 287258"/>
                <a:gd name="connsiteX2867" fmla="*/ 4092614 w 6857705"/>
                <a:gd name="connsiteY2867" fmla="*/ 63897 h 287258"/>
                <a:gd name="connsiteX2868" fmla="*/ 2383449 w 6857705"/>
                <a:gd name="connsiteY2868" fmla="*/ 63897 h 287258"/>
                <a:gd name="connsiteX2869" fmla="*/ 2381000 w 6857705"/>
                <a:gd name="connsiteY2869" fmla="*/ 65493 h 287258"/>
                <a:gd name="connsiteX2870" fmla="*/ 2383449 w 6857705"/>
                <a:gd name="connsiteY2870" fmla="*/ 70406 h 287258"/>
                <a:gd name="connsiteX2871" fmla="*/ 2395452 w 6857705"/>
                <a:gd name="connsiteY2871" fmla="*/ 69178 h 287258"/>
                <a:gd name="connsiteX2872" fmla="*/ 2390062 w 6857705"/>
                <a:gd name="connsiteY2872" fmla="*/ 67212 h 287258"/>
                <a:gd name="connsiteX2873" fmla="*/ 2383449 w 6857705"/>
                <a:gd name="connsiteY2873" fmla="*/ 63897 h 287258"/>
                <a:gd name="connsiteX2874" fmla="*/ 677841 w 6857705"/>
                <a:gd name="connsiteY2874" fmla="*/ 63897 h 287258"/>
                <a:gd name="connsiteX2875" fmla="*/ 675391 w 6857705"/>
                <a:gd name="connsiteY2875" fmla="*/ 65493 h 287258"/>
                <a:gd name="connsiteX2876" fmla="*/ 677841 w 6857705"/>
                <a:gd name="connsiteY2876" fmla="*/ 70406 h 287258"/>
                <a:gd name="connsiteX2877" fmla="*/ 689844 w 6857705"/>
                <a:gd name="connsiteY2877" fmla="*/ 69178 h 287258"/>
                <a:gd name="connsiteX2878" fmla="*/ 684454 w 6857705"/>
                <a:gd name="connsiteY2878" fmla="*/ 67212 h 287258"/>
                <a:gd name="connsiteX2879" fmla="*/ 677841 w 6857705"/>
                <a:gd name="connsiteY2879" fmla="*/ 63897 h 287258"/>
                <a:gd name="connsiteX2880" fmla="*/ 5228510 w 6857705"/>
                <a:gd name="connsiteY2880" fmla="*/ 63735 h 287258"/>
                <a:gd name="connsiteX2881" fmla="*/ 5225774 w 6857705"/>
                <a:gd name="connsiteY2881" fmla="*/ 65739 h 287258"/>
                <a:gd name="connsiteX2882" fmla="*/ 5229450 w 6857705"/>
                <a:gd name="connsiteY2882" fmla="*/ 70406 h 287258"/>
                <a:gd name="connsiteX2883" fmla="*/ 5240226 w 6857705"/>
                <a:gd name="connsiteY2883" fmla="*/ 69178 h 287258"/>
                <a:gd name="connsiteX2884" fmla="*/ 5235573 w 6857705"/>
                <a:gd name="connsiteY2884" fmla="*/ 67950 h 287258"/>
                <a:gd name="connsiteX2885" fmla="*/ 5228510 w 6857705"/>
                <a:gd name="connsiteY2885" fmla="*/ 63735 h 287258"/>
                <a:gd name="connsiteX2886" fmla="*/ 3522901 w 6857705"/>
                <a:gd name="connsiteY2886" fmla="*/ 63735 h 287258"/>
                <a:gd name="connsiteX2887" fmla="*/ 3520167 w 6857705"/>
                <a:gd name="connsiteY2887" fmla="*/ 65739 h 287258"/>
                <a:gd name="connsiteX2888" fmla="*/ 3523841 w 6857705"/>
                <a:gd name="connsiteY2888" fmla="*/ 70406 h 287258"/>
                <a:gd name="connsiteX2889" fmla="*/ 3534617 w 6857705"/>
                <a:gd name="connsiteY2889" fmla="*/ 69178 h 287258"/>
                <a:gd name="connsiteX2890" fmla="*/ 3529964 w 6857705"/>
                <a:gd name="connsiteY2890" fmla="*/ 67950 h 287258"/>
                <a:gd name="connsiteX2891" fmla="*/ 3522901 w 6857705"/>
                <a:gd name="connsiteY2891" fmla="*/ 63735 h 287258"/>
                <a:gd name="connsiteX2892" fmla="*/ 1813736 w 6857705"/>
                <a:gd name="connsiteY2892" fmla="*/ 63735 h 287258"/>
                <a:gd name="connsiteX2893" fmla="*/ 1811002 w 6857705"/>
                <a:gd name="connsiteY2893" fmla="*/ 65739 h 287258"/>
                <a:gd name="connsiteX2894" fmla="*/ 1814674 w 6857705"/>
                <a:gd name="connsiteY2894" fmla="*/ 70406 h 287258"/>
                <a:gd name="connsiteX2895" fmla="*/ 1825452 w 6857705"/>
                <a:gd name="connsiteY2895" fmla="*/ 69178 h 287258"/>
                <a:gd name="connsiteX2896" fmla="*/ 1820799 w 6857705"/>
                <a:gd name="connsiteY2896" fmla="*/ 67950 h 287258"/>
                <a:gd name="connsiteX2897" fmla="*/ 1813736 w 6857705"/>
                <a:gd name="connsiteY2897" fmla="*/ 63735 h 287258"/>
                <a:gd name="connsiteX2898" fmla="*/ 108130 w 6857705"/>
                <a:gd name="connsiteY2898" fmla="*/ 63735 h 287258"/>
                <a:gd name="connsiteX2899" fmla="*/ 105392 w 6857705"/>
                <a:gd name="connsiteY2899" fmla="*/ 65739 h 287258"/>
                <a:gd name="connsiteX2900" fmla="*/ 109066 w 6857705"/>
                <a:gd name="connsiteY2900" fmla="*/ 70406 h 287258"/>
                <a:gd name="connsiteX2901" fmla="*/ 119844 w 6857705"/>
                <a:gd name="connsiteY2901" fmla="*/ 69178 h 287258"/>
                <a:gd name="connsiteX2902" fmla="*/ 115189 w 6857705"/>
                <a:gd name="connsiteY2902" fmla="*/ 67950 h 287258"/>
                <a:gd name="connsiteX2903" fmla="*/ 108130 w 6857705"/>
                <a:gd name="connsiteY2903" fmla="*/ 63735 h 287258"/>
                <a:gd name="connsiteX2904" fmla="*/ 5803458 w 6857705"/>
                <a:gd name="connsiteY2904" fmla="*/ 57080 h 287258"/>
                <a:gd name="connsiteX2905" fmla="*/ 5801406 w 6857705"/>
                <a:gd name="connsiteY2905" fmla="*/ 59596 h 287258"/>
                <a:gd name="connsiteX2906" fmla="*/ 5804102 w 6857705"/>
                <a:gd name="connsiteY2906" fmla="*/ 61562 h 287258"/>
                <a:gd name="connsiteX2907" fmla="*/ 5809980 w 6857705"/>
                <a:gd name="connsiteY2907" fmla="*/ 68933 h 287258"/>
                <a:gd name="connsiteX2908" fmla="*/ 5806061 w 6857705"/>
                <a:gd name="connsiteY2908" fmla="*/ 57141 h 287258"/>
                <a:gd name="connsiteX2909" fmla="*/ 5803458 w 6857705"/>
                <a:gd name="connsiteY2909" fmla="*/ 57080 h 287258"/>
                <a:gd name="connsiteX2910" fmla="*/ 4097850 w 6857705"/>
                <a:gd name="connsiteY2910" fmla="*/ 57080 h 287258"/>
                <a:gd name="connsiteX2911" fmla="*/ 4095799 w 6857705"/>
                <a:gd name="connsiteY2911" fmla="*/ 59596 h 287258"/>
                <a:gd name="connsiteX2912" fmla="*/ 4098492 w 6857705"/>
                <a:gd name="connsiteY2912" fmla="*/ 61562 h 287258"/>
                <a:gd name="connsiteX2913" fmla="*/ 4104372 w 6857705"/>
                <a:gd name="connsiteY2913" fmla="*/ 68933 h 287258"/>
                <a:gd name="connsiteX2914" fmla="*/ 4100453 w 6857705"/>
                <a:gd name="connsiteY2914" fmla="*/ 57141 h 287258"/>
                <a:gd name="connsiteX2915" fmla="*/ 4097850 w 6857705"/>
                <a:gd name="connsiteY2915" fmla="*/ 57080 h 287258"/>
                <a:gd name="connsiteX2916" fmla="*/ 2388684 w 6857705"/>
                <a:gd name="connsiteY2916" fmla="*/ 57080 h 287258"/>
                <a:gd name="connsiteX2917" fmla="*/ 2386632 w 6857705"/>
                <a:gd name="connsiteY2917" fmla="*/ 59596 h 287258"/>
                <a:gd name="connsiteX2918" fmla="*/ 2389327 w 6857705"/>
                <a:gd name="connsiteY2918" fmla="*/ 61562 h 287258"/>
                <a:gd name="connsiteX2919" fmla="*/ 2395207 w 6857705"/>
                <a:gd name="connsiteY2919" fmla="*/ 68933 h 287258"/>
                <a:gd name="connsiteX2920" fmla="*/ 2391287 w 6857705"/>
                <a:gd name="connsiteY2920" fmla="*/ 57141 h 287258"/>
                <a:gd name="connsiteX2921" fmla="*/ 2388684 w 6857705"/>
                <a:gd name="connsiteY2921" fmla="*/ 57080 h 287258"/>
                <a:gd name="connsiteX2922" fmla="*/ 683077 w 6857705"/>
                <a:gd name="connsiteY2922" fmla="*/ 57080 h 287258"/>
                <a:gd name="connsiteX2923" fmla="*/ 681024 w 6857705"/>
                <a:gd name="connsiteY2923" fmla="*/ 59596 h 287258"/>
                <a:gd name="connsiteX2924" fmla="*/ 683720 w 6857705"/>
                <a:gd name="connsiteY2924" fmla="*/ 61562 h 287258"/>
                <a:gd name="connsiteX2925" fmla="*/ 689598 w 6857705"/>
                <a:gd name="connsiteY2925" fmla="*/ 68933 h 287258"/>
                <a:gd name="connsiteX2926" fmla="*/ 685681 w 6857705"/>
                <a:gd name="connsiteY2926" fmla="*/ 57141 h 287258"/>
                <a:gd name="connsiteX2927" fmla="*/ 683077 w 6857705"/>
                <a:gd name="connsiteY2927" fmla="*/ 57080 h 287258"/>
                <a:gd name="connsiteX2928" fmla="*/ 5235052 w 6857705"/>
                <a:gd name="connsiteY2928" fmla="*/ 56865 h 287258"/>
                <a:gd name="connsiteX2929" fmla="*/ 5230918 w 6857705"/>
                <a:gd name="connsiteY2929" fmla="*/ 60089 h 287258"/>
                <a:gd name="connsiteX2930" fmla="*/ 5239981 w 6857705"/>
                <a:gd name="connsiteY2930" fmla="*/ 68933 h 287258"/>
                <a:gd name="connsiteX2931" fmla="*/ 5239001 w 6857705"/>
                <a:gd name="connsiteY2931" fmla="*/ 59351 h 287258"/>
                <a:gd name="connsiteX2932" fmla="*/ 5235052 w 6857705"/>
                <a:gd name="connsiteY2932" fmla="*/ 56865 h 287258"/>
                <a:gd name="connsiteX2933" fmla="*/ 3529445 w 6857705"/>
                <a:gd name="connsiteY2933" fmla="*/ 56865 h 287258"/>
                <a:gd name="connsiteX2934" fmla="*/ 3525311 w 6857705"/>
                <a:gd name="connsiteY2934" fmla="*/ 60089 h 287258"/>
                <a:gd name="connsiteX2935" fmla="*/ 3534374 w 6857705"/>
                <a:gd name="connsiteY2935" fmla="*/ 68933 h 287258"/>
                <a:gd name="connsiteX2936" fmla="*/ 3533393 w 6857705"/>
                <a:gd name="connsiteY2936" fmla="*/ 59351 h 287258"/>
                <a:gd name="connsiteX2937" fmla="*/ 3529445 w 6857705"/>
                <a:gd name="connsiteY2937" fmla="*/ 56865 h 287258"/>
                <a:gd name="connsiteX2938" fmla="*/ 1820278 w 6857705"/>
                <a:gd name="connsiteY2938" fmla="*/ 56865 h 287258"/>
                <a:gd name="connsiteX2939" fmla="*/ 1816146 w 6857705"/>
                <a:gd name="connsiteY2939" fmla="*/ 60089 h 287258"/>
                <a:gd name="connsiteX2940" fmla="*/ 1825209 w 6857705"/>
                <a:gd name="connsiteY2940" fmla="*/ 68933 h 287258"/>
                <a:gd name="connsiteX2941" fmla="*/ 1824228 w 6857705"/>
                <a:gd name="connsiteY2941" fmla="*/ 59351 h 287258"/>
                <a:gd name="connsiteX2942" fmla="*/ 1820278 w 6857705"/>
                <a:gd name="connsiteY2942" fmla="*/ 56865 h 287258"/>
                <a:gd name="connsiteX2943" fmla="*/ 114670 w 6857705"/>
                <a:gd name="connsiteY2943" fmla="*/ 56865 h 287258"/>
                <a:gd name="connsiteX2944" fmla="*/ 110536 w 6857705"/>
                <a:gd name="connsiteY2944" fmla="*/ 60089 h 287258"/>
                <a:gd name="connsiteX2945" fmla="*/ 119599 w 6857705"/>
                <a:gd name="connsiteY2945" fmla="*/ 68933 h 287258"/>
                <a:gd name="connsiteX2946" fmla="*/ 118620 w 6857705"/>
                <a:gd name="connsiteY2946" fmla="*/ 59351 h 287258"/>
                <a:gd name="connsiteX2947" fmla="*/ 114670 w 6857705"/>
                <a:gd name="connsiteY2947" fmla="*/ 56865 h 287258"/>
                <a:gd name="connsiteX2948" fmla="*/ 6369447 w 6857705"/>
                <a:gd name="connsiteY2948" fmla="*/ 54438 h 287258"/>
                <a:gd name="connsiteX2949" fmla="*/ 6369690 w 6857705"/>
                <a:gd name="connsiteY2949" fmla="*/ 57878 h 287258"/>
                <a:gd name="connsiteX2950" fmla="*/ 6379000 w 6857705"/>
                <a:gd name="connsiteY2950" fmla="*/ 64757 h 287258"/>
                <a:gd name="connsiteX2951" fmla="*/ 6379000 w 6857705"/>
                <a:gd name="connsiteY2951" fmla="*/ 62054 h 287258"/>
                <a:gd name="connsiteX2952" fmla="*/ 6369447 w 6857705"/>
                <a:gd name="connsiteY2952" fmla="*/ 54438 h 287258"/>
                <a:gd name="connsiteX2953" fmla="*/ 4663839 w 6857705"/>
                <a:gd name="connsiteY2953" fmla="*/ 54438 h 287258"/>
                <a:gd name="connsiteX2954" fmla="*/ 4664084 w 6857705"/>
                <a:gd name="connsiteY2954" fmla="*/ 57878 h 287258"/>
                <a:gd name="connsiteX2955" fmla="*/ 4673392 w 6857705"/>
                <a:gd name="connsiteY2955" fmla="*/ 64757 h 287258"/>
                <a:gd name="connsiteX2956" fmla="*/ 4673392 w 6857705"/>
                <a:gd name="connsiteY2956" fmla="*/ 62054 h 287258"/>
                <a:gd name="connsiteX2957" fmla="*/ 4663839 w 6857705"/>
                <a:gd name="connsiteY2957" fmla="*/ 54438 h 287258"/>
                <a:gd name="connsiteX2958" fmla="*/ 2954673 w 6857705"/>
                <a:gd name="connsiteY2958" fmla="*/ 54438 h 287258"/>
                <a:gd name="connsiteX2959" fmla="*/ 2954919 w 6857705"/>
                <a:gd name="connsiteY2959" fmla="*/ 57878 h 287258"/>
                <a:gd name="connsiteX2960" fmla="*/ 2964225 w 6857705"/>
                <a:gd name="connsiteY2960" fmla="*/ 64757 h 287258"/>
                <a:gd name="connsiteX2961" fmla="*/ 2964225 w 6857705"/>
                <a:gd name="connsiteY2961" fmla="*/ 62054 h 287258"/>
                <a:gd name="connsiteX2962" fmla="*/ 2954673 w 6857705"/>
                <a:gd name="connsiteY2962" fmla="*/ 54438 h 287258"/>
                <a:gd name="connsiteX2963" fmla="*/ 1249065 w 6857705"/>
                <a:gd name="connsiteY2963" fmla="*/ 54438 h 287258"/>
                <a:gd name="connsiteX2964" fmla="*/ 1249310 w 6857705"/>
                <a:gd name="connsiteY2964" fmla="*/ 57878 h 287258"/>
                <a:gd name="connsiteX2965" fmla="*/ 1258617 w 6857705"/>
                <a:gd name="connsiteY2965" fmla="*/ 64757 h 287258"/>
                <a:gd name="connsiteX2966" fmla="*/ 1258617 w 6857705"/>
                <a:gd name="connsiteY2966" fmla="*/ 62054 h 287258"/>
                <a:gd name="connsiteX2967" fmla="*/ 1249065 w 6857705"/>
                <a:gd name="connsiteY2967" fmla="*/ 54438 h 287258"/>
                <a:gd name="connsiteX2968" fmla="*/ 5218181 w 6857705"/>
                <a:gd name="connsiteY2968" fmla="*/ 41908 h 287258"/>
                <a:gd name="connsiteX2969" fmla="*/ 5224060 w 6857705"/>
                <a:gd name="connsiteY2969" fmla="*/ 51490 h 287258"/>
                <a:gd name="connsiteX2970" fmla="*/ 5218181 w 6857705"/>
                <a:gd name="connsiteY2970" fmla="*/ 41908 h 287258"/>
                <a:gd name="connsiteX2971" fmla="*/ 3512574 w 6857705"/>
                <a:gd name="connsiteY2971" fmla="*/ 41908 h 287258"/>
                <a:gd name="connsiteX2972" fmla="*/ 3518452 w 6857705"/>
                <a:gd name="connsiteY2972" fmla="*/ 51490 h 287258"/>
                <a:gd name="connsiteX2973" fmla="*/ 3512574 w 6857705"/>
                <a:gd name="connsiteY2973" fmla="*/ 41908 h 287258"/>
                <a:gd name="connsiteX2974" fmla="*/ 1803407 w 6857705"/>
                <a:gd name="connsiteY2974" fmla="*/ 41908 h 287258"/>
                <a:gd name="connsiteX2975" fmla="*/ 1809285 w 6857705"/>
                <a:gd name="connsiteY2975" fmla="*/ 51490 h 287258"/>
                <a:gd name="connsiteX2976" fmla="*/ 1803407 w 6857705"/>
                <a:gd name="connsiteY2976" fmla="*/ 41908 h 287258"/>
                <a:gd name="connsiteX2977" fmla="*/ 97799 w 6857705"/>
                <a:gd name="connsiteY2977" fmla="*/ 41908 h 287258"/>
                <a:gd name="connsiteX2978" fmla="*/ 103678 w 6857705"/>
                <a:gd name="connsiteY2978" fmla="*/ 51490 h 287258"/>
                <a:gd name="connsiteX2979" fmla="*/ 97799 w 6857705"/>
                <a:gd name="connsiteY2979" fmla="*/ 41908 h 287258"/>
                <a:gd name="connsiteX2980" fmla="*/ 6355730 w 6857705"/>
                <a:gd name="connsiteY2980" fmla="*/ 41664 h 287258"/>
                <a:gd name="connsiteX2981" fmla="*/ 6361608 w 6857705"/>
                <a:gd name="connsiteY2981" fmla="*/ 51490 h 287258"/>
                <a:gd name="connsiteX2982" fmla="*/ 6355730 w 6857705"/>
                <a:gd name="connsiteY2982" fmla="*/ 41664 h 287258"/>
                <a:gd name="connsiteX2983" fmla="*/ 4650122 w 6857705"/>
                <a:gd name="connsiteY2983" fmla="*/ 41664 h 287258"/>
                <a:gd name="connsiteX2984" fmla="*/ 4656000 w 6857705"/>
                <a:gd name="connsiteY2984" fmla="*/ 51490 h 287258"/>
                <a:gd name="connsiteX2985" fmla="*/ 4650122 w 6857705"/>
                <a:gd name="connsiteY2985" fmla="*/ 41664 h 287258"/>
                <a:gd name="connsiteX2986" fmla="*/ 2940956 w 6857705"/>
                <a:gd name="connsiteY2986" fmla="*/ 41664 h 287258"/>
                <a:gd name="connsiteX2987" fmla="*/ 2946835 w 6857705"/>
                <a:gd name="connsiteY2987" fmla="*/ 51490 h 287258"/>
                <a:gd name="connsiteX2988" fmla="*/ 2940956 w 6857705"/>
                <a:gd name="connsiteY2988" fmla="*/ 41664 h 287258"/>
                <a:gd name="connsiteX2989" fmla="*/ 1235348 w 6857705"/>
                <a:gd name="connsiteY2989" fmla="*/ 41664 h 287258"/>
                <a:gd name="connsiteX2990" fmla="*/ 1241226 w 6857705"/>
                <a:gd name="connsiteY2990" fmla="*/ 51490 h 287258"/>
                <a:gd name="connsiteX2991" fmla="*/ 1235348 w 6857705"/>
                <a:gd name="connsiteY2991" fmla="*/ 41664 h 287258"/>
                <a:gd name="connsiteX2992" fmla="*/ 6636782 w 6857705"/>
                <a:gd name="connsiteY2992" fmla="*/ 36947 h 287258"/>
                <a:gd name="connsiteX2993" fmla="*/ 6636933 w 6857705"/>
                <a:gd name="connsiteY2993" fmla="*/ 36995 h 287258"/>
                <a:gd name="connsiteX2994" fmla="*/ 6636687 w 6857705"/>
                <a:gd name="connsiteY2994" fmla="*/ 36995 h 287258"/>
                <a:gd name="connsiteX2995" fmla="*/ 3219377 w 6857705"/>
                <a:gd name="connsiteY2995" fmla="*/ 32345 h 287258"/>
                <a:gd name="connsiteX2996" fmla="*/ 3221620 w 6857705"/>
                <a:gd name="connsiteY2996" fmla="*/ 34440 h 287258"/>
                <a:gd name="connsiteX2997" fmla="*/ 3221536 w 6857705"/>
                <a:gd name="connsiteY2997" fmla="*/ 33617 h 287258"/>
                <a:gd name="connsiteX2998" fmla="*/ 6059340 w 6857705"/>
                <a:gd name="connsiteY2998" fmla="*/ 30116 h 287258"/>
                <a:gd name="connsiteX2999" fmla="*/ 6066932 w 6857705"/>
                <a:gd name="connsiteY2999" fmla="*/ 35276 h 287258"/>
                <a:gd name="connsiteX3000" fmla="*/ 6068403 w 6857705"/>
                <a:gd name="connsiteY3000" fmla="*/ 33310 h 287258"/>
                <a:gd name="connsiteX3001" fmla="*/ 6059340 w 6857705"/>
                <a:gd name="connsiteY3001" fmla="*/ 30116 h 287258"/>
                <a:gd name="connsiteX3002" fmla="*/ 4353731 w 6857705"/>
                <a:gd name="connsiteY3002" fmla="*/ 30116 h 287258"/>
                <a:gd name="connsiteX3003" fmla="*/ 4361325 w 6857705"/>
                <a:gd name="connsiteY3003" fmla="*/ 35276 h 287258"/>
                <a:gd name="connsiteX3004" fmla="*/ 4362795 w 6857705"/>
                <a:gd name="connsiteY3004" fmla="*/ 33310 h 287258"/>
                <a:gd name="connsiteX3005" fmla="*/ 4353731 w 6857705"/>
                <a:gd name="connsiteY3005" fmla="*/ 30116 h 287258"/>
                <a:gd name="connsiteX3006" fmla="*/ 2644566 w 6857705"/>
                <a:gd name="connsiteY3006" fmla="*/ 30116 h 287258"/>
                <a:gd name="connsiteX3007" fmla="*/ 2652161 w 6857705"/>
                <a:gd name="connsiteY3007" fmla="*/ 35276 h 287258"/>
                <a:gd name="connsiteX3008" fmla="*/ 2653631 w 6857705"/>
                <a:gd name="connsiteY3008" fmla="*/ 33310 h 287258"/>
                <a:gd name="connsiteX3009" fmla="*/ 2644566 w 6857705"/>
                <a:gd name="connsiteY3009" fmla="*/ 30116 h 287258"/>
                <a:gd name="connsiteX3010" fmla="*/ 938957 w 6857705"/>
                <a:gd name="connsiteY3010" fmla="*/ 30116 h 287258"/>
                <a:gd name="connsiteX3011" fmla="*/ 946551 w 6857705"/>
                <a:gd name="connsiteY3011" fmla="*/ 35276 h 287258"/>
                <a:gd name="connsiteX3012" fmla="*/ 948021 w 6857705"/>
                <a:gd name="connsiteY3012" fmla="*/ 33310 h 287258"/>
                <a:gd name="connsiteX3013" fmla="*/ 938957 w 6857705"/>
                <a:gd name="connsiteY3013" fmla="*/ 30116 h 287258"/>
                <a:gd name="connsiteX3014" fmla="*/ 4922921 w 6857705"/>
                <a:gd name="connsiteY3014" fmla="*/ 29921 h 287258"/>
                <a:gd name="connsiteX3015" fmla="*/ 4923410 w 6857705"/>
                <a:gd name="connsiteY3015" fmla="*/ 30875 h 287258"/>
                <a:gd name="connsiteX3016" fmla="*/ 4928651 w 6857705"/>
                <a:gd name="connsiteY3016" fmla="*/ 35767 h 287258"/>
                <a:gd name="connsiteX3017" fmla="*/ 4930119 w 6857705"/>
                <a:gd name="connsiteY3017" fmla="*/ 34047 h 287258"/>
                <a:gd name="connsiteX3018" fmla="*/ 1508146 w 6857705"/>
                <a:gd name="connsiteY3018" fmla="*/ 29921 h 287258"/>
                <a:gd name="connsiteX3019" fmla="*/ 1508637 w 6857705"/>
                <a:gd name="connsiteY3019" fmla="*/ 30875 h 287258"/>
                <a:gd name="connsiteX3020" fmla="*/ 1513876 w 6857705"/>
                <a:gd name="connsiteY3020" fmla="*/ 35767 h 287258"/>
                <a:gd name="connsiteX3021" fmla="*/ 1515346 w 6857705"/>
                <a:gd name="connsiteY3021" fmla="*/ 34047 h 287258"/>
                <a:gd name="connsiteX3022" fmla="*/ 5311017 w 6857705"/>
                <a:gd name="connsiteY3022" fmla="*/ 29871 h 287258"/>
                <a:gd name="connsiteX3023" fmla="*/ 5308813 w 6857705"/>
                <a:gd name="connsiteY3023" fmla="*/ 31591 h 287258"/>
                <a:gd name="connsiteX3024" fmla="*/ 5314446 w 6857705"/>
                <a:gd name="connsiteY3024" fmla="*/ 36258 h 287258"/>
                <a:gd name="connsiteX3025" fmla="*/ 5311017 w 6857705"/>
                <a:gd name="connsiteY3025" fmla="*/ 29871 h 287258"/>
                <a:gd name="connsiteX3026" fmla="*/ 3605409 w 6857705"/>
                <a:gd name="connsiteY3026" fmla="*/ 29871 h 287258"/>
                <a:gd name="connsiteX3027" fmla="*/ 3603205 w 6857705"/>
                <a:gd name="connsiteY3027" fmla="*/ 31591 h 287258"/>
                <a:gd name="connsiteX3028" fmla="*/ 3608837 w 6857705"/>
                <a:gd name="connsiteY3028" fmla="*/ 36258 h 287258"/>
                <a:gd name="connsiteX3029" fmla="*/ 3605409 w 6857705"/>
                <a:gd name="connsiteY3029" fmla="*/ 29871 h 287258"/>
                <a:gd name="connsiteX3030" fmla="*/ 1896244 w 6857705"/>
                <a:gd name="connsiteY3030" fmla="*/ 29871 h 287258"/>
                <a:gd name="connsiteX3031" fmla="*/ 1894039 w 6857705"/>
                <a:gd name="connsiteY3031" fmla="*/ 31591 h 287258"/>
                <a:gd name="connsiteX3032" fmla="*/ 1899672 w 6857705"/>
                <a:gd name="connsiteY3032" fmla="*/ 36258 h 287258"/>
                <a:gd name="connsiteX3033" fmla="*/ 1896244 w 6857705"/>
                <a:gd name="connsiteY3033" fmla="*/ 29871 h 287258"/>
                <a:gd name="connsiteX3034" fmla="*/ 190635 w 6857705"/>
                <a:gd name="connsiteY3034" fmla="*/ 29871 h 287258"/>
                <a:gd name="connsiteX3035" fmla="*/ 188431 w 6857705"/>
                <a:gd name="connsiteY3035" fmla="*/ 31591 h 287258"/>
                <a:gd name="connsiteX3036" fmla="*/ 194064 w 6857705"/>
                <a:gd name="connsiteY3036" fmla="*/ 36258 h 287258"/>
                <a:gd name="connsiteX3037" fmla="*/ 190635 w 6857705"/>
                <a:gd name="connsiteY3037" fmla="*/ 29871 h 287258"/>
                <a:gd name="connsiteX3038" fmla="*/ 5880526 w 6857705"/>
                <a:gd name="connsiteY3038" fmla="*/ 29870 h 287258"/>
                <a:gd name="connsiteX3039" fmla="*/ 5878812 w 6857705"/>
                <a:gd name="connsiteY3039" fmla="*/ 32082 h 287258"/>
                <a:gd name="connsiteX3040" fmla="*/ 5885915 w 6857705"/>
                <a:gd name="connsiteY3040" fmla="*/ 36995 h 287258"/>
                <a:gd name="connsiteX3041" fmla="*/ 5880526 w 6857705"/>
                <a:gd name="connsiteY3041" fmla="*/ 29870 h 287258"/>
                <a:gd name="connsiteX3042" fmla="*/ 4174917 w 6857705"/>
                <a:gd name="connsiteY3042" fmla="*/ 29870 h 287258"/>
                <a:gd name="connsiteX3043" fmla="*/ 4173204 w 6857705"/>
                <a:gd name="connsiteY3043" fmla="*/ 32082 h 287258"/>
                <a:gd name="connsiteX3044" fmla="*/ 4180307 w 6857705"/>
                <a:gd name="connsiteY3044" fmla="*/ 36995 h 287258"/>
                <a:gd name="connsiteX3045" fmla="*/ 4174917 w 6857705"/>
                <a:gd name="connsiteY3045" fmla="*/ 29870 h 287258"/>
                <a:gd name="connsiteX3046" fmla="*/ 2465750 w 6857705"/>
                <a:gd name="connsiteY3046" fmla="*/ 29870 h 287258"/>
                <a:gd name="connsiteX3047" fmla="*/ 2464039 w 6857705"/>
                <a:gd name="connsiteY3047" fmla="*/ 32082 h 287258"/>
                <a:gd name="connsiteX3048" fmla="*/ 2471142 w 6857705"/>
                <a:gd name="connsiteY3048" fmla="*/ 36995 h 287258"/>
                <a:gd name="connsiteX3049" fmla="*/ 2465750 w 6857705"/>
                <a:gd name="connsiteY3049" fmla="*/ 29870 h 287258"/>
                <a:gd name="connsiteX3050" fmla="*/ 760144 w 6857705"/>
                <a:gd name="connsiteY3050" fmla="*/ 29870 h 287258"/>
                <a:gd name="connsiteX3051" fmla="*/ 758430 w 6857705"/>
                <a:gd name="connsiteY3051" fmla="*/ 32082 h 287258"/>
                <a:gd name="connsiteX3052" fmla="*/ 765535 w 6857705"/>
                <a:gd name="connsiteY3052" fmla="*/ 36995 h 287258"/>
                <a:gd name="connsiteX3053" fmla="*/ 760144 w 6857705"/>
                <a:gd name="connsiteY3053" fmla="*/ 29870 h 287258"/>
                <a:gd name="connsiteX3054" fmla="*/ 5489095 w 6857705"/>
                <a:gd name="connsiteY3054" fmla="*/ 29134 h 287258"/>
                <a:gd name="connsiteX3055" fmla="*/ 5496200 w 6857705"/>
                <a:gd name="connsiteY3055" fmla="*/ 35767 h 287258"/>
                <a:gd name="connsiteX3056" fmla="*/ 5497670 w 6857705"/>
                <a:gd name="connsiteY3056" fmla="*/ 34047 h 287258"/>
                <a:gd name="connsiteX3057" fmla="*/ 5489095 w 6857705"/>
                <a:gd name="connsiteY3057" fmla="*/ 29134 h 287258"/>
                <a:gd name="connsiteX3058" fmla="*/ 3783488 w 6857705"/>
                <a:gd name="connsiteY3058" fmla="*/ 29134 h 287258"/>
                <a:gd name="connsiteX3059" fmla="*/ 3790593 w 6857705"/>
                <a:gd name="connsiteY3059" fmla="*/ 35767 h 287258"/>
                <a:gd name="connsiteX3060" fmla="*/ 3792061 w 6857705"/>
                <a:gd name="connsiteY3060" fmla="*/ 34047 h 287258"/>
                <a:gd name="connsiteX3061" fmla="*/ 3783488 w 6857705"/>
                <a:gd name="connsiteY3061" fmla="*/ 29134 h 287258"/>
                <a:gd name="connsiteX3062" fmla="*/ 2074321 w 6857705"/>
                <a:gd name="connsiteY3062" fmla="*/ 29134 h 287258"/>
                <a:gd name="connsiteX3063" fmla="*/ 2081426 w 6857705"/>
                <a:gd name="connsiteY3063" fmla="*/ 35767 h 287258"/>
                <a:gd name="connsiteX3064" fmla="*/ 2082896 w 6857705"/>
                <a:gd name="connsiteY3064" fmla="*/ 34047 h 287258"/>
                <a:gd name="connsiteX3065" fmla="*/ 2074321 w 6857705"/>
                <a:gd name="connsiteY3065" fmla="*/ 29134 h 287258"/>
                <a:gd name="connsiteX3066" fmla="*/ 368713 w 6857705"/>
                <a:gd name="connsiteY3066" fmla="*/ 29134 h 287258"/>
                <a:gd name="connsiteX3067" fmla="*/ 375818 w 6857705"/>
                <a:gd name="connsiteY3067" fmla="*/ 35767 h 287258"/>
                <a:gd name="connsiteX3068" fmla="*/ 377287 w 6857705"/>
                <a:gd name="connsiteY3068" fmla="*/ 34047 h 287258"/>
                <a:gd name="connsiteX3069" fmla="*/ 368713 w 6857705"/>
                <a:gd name="connsiteY3069" fmla="*/ 29134 h 287258"/>
                <a:gd name="connsiteX3070" fmla="*/ 6627869 w 6857705"/>
                <a:gd name="connsiteY3070" fmla="*/ 28643 h 287258"/>
                <a:gd name="connsiteX3071" fmla="*/ 6631206 w 6857705"/>
                <a:gd name="connsiteY3071" fmla="*/ 35121 h 287258"/>
                <a:gd name="connsiteX3072" fmla="*/ 6636651 w 6857705"/>
                <a:gd name="connsiteY3072" fmla="*/ 36903 h 287258"/>
                <a:gd name="connsiteX3073" fmla="*/ 6636687 w 6857705"/>
                <a:gd name="connsiteY3073" fmla="*/ 37241 h 287258"/>
                <a:gd name="connsiteX3074" fmla="*/ 6636933 w 6857705"/>
                <a:gd name="connsiteY3074" fmla="*/ 36995 h 287258"/>
                <a:gd name="connsiteX3075" fmla="*/ 6640115 w 6857705"/>
                <a:gd name="connsiteY3075" fmla="*/ 41417 h 287258"/>
                <a:gd name="connsiteX3076" fmla="*/ 6641342 w 6857705"/>
                <a:gd name="connsiteY3076" fmla="*/ 36258 h 287258"/>
                <a:gd name="connsiteX3077" fmla="*/ 6639014 w 6857705"/>
                <a:gd name="connsiteY3077" fmla="*/ 35798 h 287258"/>
                <a:gd name="connsiteX3078" fmla="*/ 6636782 w 6857705"/>
                <a:gd name="connsiteY3078" fmla="*/ 36947 h 287258"/>
                <a:gd name="connsiteX3079" fmla="*/ 6636651 w 6857705"/>
                <a:gd name="connsiteY3079" fmla="*/ 36903 h 287258"/>
                <a:gd name="connsiteX3080" fmla="*/ 6636308 w 6857705"/>
                <a:gd name="connsiteY3080" fmla="*/ 33617 h 287258"/>
                <a:gd name="connsiteX3081" fmla="*/ 6627869 w 6857705"/>
                <a:gd name="connsiteY3081" fmla="*/ 28643 h 287258"/>
                <a:gd name="connsiteX3082" fmla="*/ 4912249 w 6857705"/>
                <a:gd name="connsiteY3082" fmla="*/ 19625 h 287258"/>
                <a:gd name="connsiteX3083" fmla="*/ 4913142 w 6857705"/>
                <a:gd name="connsiteY3083" fmla="*/ 21825 h 287258"/>
                <a:gd name="connsiteX3084" fmla="*/ 4913172 w 6857705"/>
                <a:gd name="connsiteY3084" fmla="*/ 21844 h 287258"/>
                <a:gd name="connsiteX3085" fmla="*/ 4912706 w 6857705"/>
                <a:gd name="connsiteY3085" fmla="*/ 20112 h 287258"/>
                <a:gd name="connsiteX3086" fmla="*/ 1497475 w 6857705"/>
                <a:gd name="connsiteY3086" fmla="*/ 19625 h 287258"/>
                <a:gd name="connsiteX3087" fmla="*/ 1498368 w 6857705"/>
                <a:gd name="connsiteY3087" fmla="*/ 21825 h 287258"/>
                <a:gd name="connsiteX3088" fmla="*/ 1498399 w 6857705"/>
                <a:gd name="connsiteY3088" fmla="*/ 21844 h 287258"/>
                <a:gd name="connsiteX3089" fmla="*/ 1497932 w 6857705"/>
                <a:gd name="connsiteY3089" fmla="*/ 20112 h 287258"/>
                <a:gd name="connsiteX3090" fmla="*/ 5171580 w 6857705"/>
                <a:gd name="connsiteY3090" fmla="*/ 15468 h 287258"/>
                <a:gd name="connsiteX3091" fmla="*/ 5158413 w 6857705"/>
                <a:gd name="connsiteY3091" fmla="*/ 23484 h 287258"/>
                <a:gd name="connsiteX3092" fmla="*/ 5136904 w 6857705"/>
                <a:gd name="connsiteY3092" fmla="*/ 45394 h 287258"/>
                <a:gd name="connsiteX3093" fmla="*/ 5136836 w 6857705"/>
                <a:gd name="connsiteY3093" fmla="*/ 45593 h 287258"/>
                <a:gd name="connsiteX3094" fmla="*/ 5121778 w 6857705"/>
                <a:gd name="connsiteY3094" fmla="*/ 64756 h 287258"/>
                <a:gd name="connsiteX3095" fmla="*/ 5127489 w 6857705"/>
                <a:gd name="connsiteY3095" fmla="*/ 64756 h 287258"/>
                <a:gd name="connsiteX3096" fmla="*/ 5131020 w 6857705"/>
                <a:gd name="connsiteY3096" fmla="*/ 63897 h 287258"/>
                <a:gd name="connsiteX3097" fmla="*/ 5141246 w 6857705"/>
                <a:gd name="connsiteY3097" fmla="*/ 63529 h 287258"/>
                <a:gd name="connsiteX3098" fmla="*/ 5142415 w 6857705"/>
                <a:gd name="connsiteY3098" fmla="*/ 64756 h 287258"/>
                <a:gd name="connsiteX3099" fmla="*/ 5221609 w 6857705"/>
                <a:gd name="connsiteY3099" fmla="*/ 64756 h 287258"/>
                <a:gd name="connsiteX3100" fmla="*/ 5183643 w 6857705"/>
                <a:gd name="connsiteY3100" fmla="*/ 24957 h 287258"/>
                <a:gd name="connsiteX3101" fmla="*/ 5171580 w 6857705"/>
                <a:gd name="connsiteY3101" fmla="*/ 15468 h 287258"/>
                <a:gd name="connsiteX3102" fmla="*/ 3465971 w 6857705"/>
                <a:gd name="connsiteY3102" fmla="*/ 15468 h 287258"/>
                <a:gd name="connsiteX3103" fmla="*/ 3452805 w 6857705"/>
                <a:gd name="connsiteY3103" fmla="*/ 23484 h 287258"/>
                <a:gd name="connsiteX3104" fmla="*/ 3421696 w 6857705"/>
                <a:gd name="connsiteY3104" fmla="*/ 55175 h 287258"/>
                <a:gd name="connsiteX3105" fmla="*/ 3413123 w 6857705"/>
                <a:gd name="connsiteY3105" fmla="*/ 64756 h 287258"/>
                <a:gd name="connsiteX3106" fmla="*/ 3423408 w 6857705"/>
                <a:gd name="connsiteY3106" fmla="*/ 64756 h 287258"/>
                <a:gd name="connsiteX3107" fmla="*/ 3432081 w 6857705"/>
                <a:gd name="connsiteY3107" fmla="*/ 63529 h 287258"/>
                <a:gd name="connsiteX3108" fmla="*/ 3433250 w 6857705"/>
                <a:gd name="connsiteY3108" fmla="*/ 64756 h 287258"/>
                <a:gd name="connsiteX3109" fmla="*/ 3516002 w 6857705"/>
                <a:gd name="connsiteY3109" fmla="*/ 64756 h 287258"/>
                <a:gd name="connsiteX3110" fmla="*/ 3478034 w 6857705"/>
                <a:gd name="connsiteY3110" fmla="*/ 24957 h 287258"/>
                <a:gd name="connsiteX3111" fmla="*/ 3465971 w 6857705"/>
                <a:gd name="connsiteY3111" fmla="*/ 15468 h 287258"/>
                <a:gd name="connsiteX3112" fmla="*/ 1756805 w 6857705"/>
                <a:gd name="connsiteY3112" fmla="*/ 15468 h 287258"/>
                <a:gd name="connsiteX3113" fmla="*/ 1743640 w 6857705"/>
                <a:gd name="connsiteY3113" fmla="*/ 23484 h 287258"/>
                <a:gd name="connsiteX3114" fmla="*/ 1722133 w 6857705"/>
                <a:gd name="connsiteY3114" fmla="*/ 45394 h 287258"/>
                <a:gd name="connsiteX3115" fmla="*/ 1722065 w 6857705"/>
                <a:gd name="connsiteY3115" fmla="*/ 45593 h 287258"/>
                <a:gd name="connsiteX3116" fmla="*/ 1707003 w 6857705"/>
                <a:gd name="connsiteY3116" fmla="*/ 64756 h 287258"/>
                <a:gd name="connsiteX3117" fmla="*/ 1712716 w 6857705"/>
                <a:gd name="connsiteY3117" fmla="*/ 64756 h 287258"/>
                <a:gd name="connsiteX3118" fmla="*/ 1716247 w 6857705"/>
                <a:gd name="connsiteY3118" fmla="*/ 63897 h 287258"/>
                <a:gd name="connsiteX3119" fmla="*/ 1726471 w 6857705"/>
                <a:gd name="connsiteY3119" fmla="*/ 63529 h 287258"/>
                <a:gd name="connsiteX3120" fmla="*/ 1727642 w 6857705"/>
                <a:gd name="connsiteY3120" fmla="*/ 64756 h 287258"/>
                <a:gd name="connsiteX3121" fmla="*/ 1806837 w 6857705"/>
                <a:gd name="connsiteY3121" fmla="*/ 64756 h 287258"/>
                <a:gd name="connsiteX3122" fmla="*/ 1768869 w 6857705"/>
                <a:gd name="connsiteY3122" fmla="*/ 24957 h 287258"/>
                <a:gd name="connsiteX3123" fmla="*/ 1756805 w 6857705"/>
                <a:gd name="connsiteY3123" fmla="*/ 15468 h 287258"/>
                <a:gd name="connsiteX3124" fmla="*/ 51198 w 6857705"/>
                <a:gd name="connsiteY3124" fmla="*/ 15468 h 287258"/>
                <a:gd name="connsiteX3125" fmla="*/ 38031 w 6857705"/>
                <a:gd name="connsiteY3125" fmla="*/ 23484 h 287258"/>
                <a:gd name="connsiteX3126" fmla="*/ 18625 w 6857705"/>
                <a:gd name="connsiteY3126" fmla="*/ 43252 h 287258"/>
                <a:gd name="connsiteX3127" fmla="*/ 17832 w 6857705"/>
                <a:gd name="connsiteY3127" fmla="*/ 45593 h 287258"/>
                <a:gd name="connsiteX3128" fmla="*/ 2772 w 6857705"/>
                <a:gd name="connsiteY3128" fmla="*/ 64756 h 287258"/>
                <a:gd name="connsiteX3129" fmla="*/ 13568 w 6857705"/>
                <a:gd name="connsiteY3129" fmla="*/ 64756 h 287258"/>
                <a:gd name="connsiteX3130" fmla="*/ 22241 w 6857705"/>
                <a:gd name="connsiteY3130" fmla="*/ 63529 h 287258"/>
                <a:gd name="connsiteX3131" fmla="*/ 23411 w 6857705"/>
                <a:gd name="connsiteY3131" fmla="*/ 64756 h 287258"/>
                <a:gd name="connsiteX3132" fmla="*/ 101229 w 6857705"/>
                <a:gd name="connsiteY3132" fmla="*/ 64756 h 287258"/>
                <a:gd name="connsiteX3133" fmla="*/ 63260 w 6857705"/>
                <a:gd name="connsiteY3133" fmla="*/ 24957 h 287258"/>
                <a:gd name="connsiteX3134" fmla="*/ 51198 w 6857705"/>
                <a:gd name="connsiteY3134" fmla="*/ 15468 h 287258"/>
                <a:gd name="connsiteX3135" fmla="*/ 6311148 w 6857705"/>
                <a:gd name="connsiteY3135" fmla="*/ 15130 h 287258"/>
                <a:gd name="connsiteX3136" fmla="*/ 6261667 w 6857705"/>
                <a:gd name="connsiteY3136" fmla="*/ 64756 h 287258"/>
                <a:gd name="connsiteX3137" fmla="*/ 6358425 w 6857705"/>
                <a:gd name="connsiteY3137" fmla="*/ 64756 h 287258"/>
                <a:gd name="connsiteX3138" fmla="*/ 6311148 w 6857705"/>
                <a:gd name="connsiteY3138" fmla="*/ 15130 h 287258"/>
                <a:gd name="connsiteX3139" fmla="*/ 4605540 w 6857705"/>
                <a:gd name="connsiteY3139" fmla="*/ 15130 h 287258"/>
                <a:gd name="connsiteX3140" fmla="*/ 4556060 w 6857705"/>
                <a:gd name="connsiteY3140" fmla="*/ 64756 h 287258"/>
                <a:gd name="connsiteX3141" fmla="*/ 4652816 w 6857705"/>
                <a:gd name="connsiteY3141" fmla="*/ 64756 h 287258"/>
                <a:gd name="connsiteX3142" fmla="*/ 4605540 w 6857705"/>
                <a:gd name="connsiteY3142" fmla="*/ 15130 h 287258"/>
                <a:gd name="connsiteX3143" fmla="*/ 2896374 w 6857705"/>
                <a:gd name="connsiteY3143" fmla="*/ 15130 h 287258"/>
                <a:gd name="connsiteX3144" fmla="*/ 2846893 w 6857705"/>
                <a:gd name="connsiteY3144" fmla="*/ 64756 h 287258"/>
                <a:gd name="connsiteX3145" fmla="*/ 2943651 w 6857705"/>
                <a:gd name="connsiteY3145" fmla="*/ 64756 h 287258"/>
                <a:gd name="connsiteX3146" fmla="*/ 2896374 w 6857705"/>
                <a:gd name="connsiteY3146" fmla="*/ 15130 h 287258"/>
                <a:gd name="connsiteX3147" fmla="*/ 1190766 w 6857705"/>
                <a:gd name="connsiteY3147" fmla="*/ 15130 h 287258"/>
                <a:gd name="connsiteX3148" fmla="*/ 1141287 w 6857705"/>
                <a:gd name="connsiteY3148" fmla="*/ 64756 h 287258"/>
                <a:gd name="connsiteX3149" fmla="*/ 1238043 w 6857705"/>
                <a:gd name="connsiteY3149" fmla="*/ 64756 h 287258"/>
                <a:gd name="connsiteX3150" fmla="*/ 1190766 w 6857705"/>
                <a:gd name="connsiteY3150" fmla="*/ 15130 h 287258"/>
                <a:gd name="connsiteX3151" fmla="*/ 5591792 w 6857705"/>
                <a:gd name="connsiteY3151" fmla="*/ 14547 h 287258"/>
                <a:gd name="connsiteX3152" fmla="*/ 5588302 w 6857705"/>
                <a:gd name="connsiteY3152" fmla="*/ 14639 h 287258"/>
                <a:gd name="connsiteX3153" fmla="*/ 5538576 w 6857705"/>
                <a:gd name="connsiteY3153" fmla="*/ 16605 h 287258"/>
                <a:gd name="connsiteX3154" fmla="*/ 5495708 w 6857705"/>
                <a:gd name="connsiteY3154" fmla="*/ 14885 h 287258"/>
                <a:gd name="connsiteX3155" fmla="*/ 5540779 w 6857705"/>
                <a:gd name="connsiteY3155" fmla="*/ 62792 h 287258"/>
                <a:gd name="connsiteX3156" fmla="*/ 5550577 w 6857705"/>
                <a:gd name="connsiteY3156" fmla="*/ 62545 h 287258"/>
                <a:gd name="connsiteX3157" fmla="*/ 5591240 w 6857705"/>
                <a:gd name="connsiteY3157" fmla="*/ 21764 h 287258"/>
                <a:gd name="connsiteX3158" fmla="*/ 5594179 w 6857705"/>
                <a:gd name="connsiteY3158" fmla="*/ 16851 h 287258"/>
                <a:gd name="connsiteX3159" fmla="*/ 5591792 w 6857705"/>
                <a:gd name="connsiteY3159" fmla="*/ 14547 h 287258"/>
                <a:gd name="connsiteX3160" fmla="*/ 3886183 w 6857705"/>
                <a:gd name="connsiteY3160" fmla="*/ 14547 h 287258"/>
                <a:gd name="connsiteX3161" fmla="*/ 3882693 w 6857705"/>
                <a:gd name="connsiteY3161" fmla="*/ 14639 h 287258"/>
                <a:gd name="connsiteX3162" fmla="*/ 3832967 w 6857705"/>
                <a:gd name="connsiteY3162" fmla="*/ 16605 h 287258"/>
                <a:gd name="connsiteX3163" fmla="*/ 3790102 w 6857705"/>
                <a:gd name="connsiteY3163" fmla="*/ 14885 h 287258"/>
                <a:gd name="connsiteX3164" fmla="*/ 3835173 w 6857705"/>
                <a:gd name="connsiteY3164" fmla="*/ 62792 h 287258"/>
                <a:gd name="connsiteX3165" fmla="*/ 3844970 w 6857705"/>
                <a:gd name="connsiteY3165" fmla="*/ 62545 h 287258"/>
                <a:gd name="connsiteX3166" fmla="*/ 3885631 w 6857705"/>
                <a:gd name="connsiteY3166" fmla="*/ 21764 h 287258"/>
                <a:gd name="connsiteX3167" fmla="*/ 3888573 w 6857705"/>
                <a:gd name="connsiteY3167" fmla="*/ 16851 h 287258"/>
                <a:gd name="connsiteX3168" fmla="*/ 3886183 w 6857705"/>
                <a:gd name="connsiteY3168" fmla="*/ 14547 h 287258"/>
                <a:gd name="connsiteX3169" fmla="*/ 2177018 w 6857705"/>
                <a:gd name="connsiteY3169" fmla="*/ 14547 h 287258"/>
                <a:gd name="connsiteX3170" fmla="*/ 2173528 w 6857705"/>
                <a:gd name="connsiteY3170" fmla="*/ 14639 h 287258"/>
                <a:gd name="connsiteX3171" fmla="*/ 2123802 w 6857705"/>
                <a:gd name="connsiteY3171" fmla="*/ 16605 h 287258"/>
                <a:gd name="connsiteX3172" fmla="*/ 2080935 w 6857705"/>
                <a:gd name="connsiteY3172" fmla="*/ 14885 h 287258"/>
                <a:gd name="connsiteX3173" fmla="*/ 2126005 w 6857705"/>
                <a:gd name="connsiteY3173" fmla="*/ 62792 h 287258"/>
                <a:gd name="connsiteX3174" fmla="*/ 2135805 w 6857705"/>
                <a:gd name="connsiteY3174" fmla="*/ 62545 h 287258"/>
                <a:gd name="connsiteX3175" fmla="*/ 2176466 w 6857705"/>
                <a:gd name="connsiteY3175" fmla="*/ 21764 h 287258"/>
                <a:gd name="connsiteX3176" fmla="*/ 2179406 w 6857705"/>
                <a:gd name="connsiteY3176" fmla="*/ 16851 h 287258"/>
                <a:gd name="connsiteX3177" fmla="*/ 2177018 w 6857705"/>
                <a:gd name="connsiteY3177" fmla="*/ 14547 h 287258"/>
                <a:gd name="connsiteX3178" fmla="*/ 471408 w 6857705"/>
                <a:gd name="connsiteY3178" fmla="*/ 14547 h 287258"/>
                <a:gd name="connsiteX3179" fmla="*/ 467918 w 6857705"/>
                <a:gd name="connsiteY3179" fmla="*/ 14639 h 287258"/>
                <a:gd name="connsiteX3180" fmla="*/ 418193 w 6857705"/>
                <a:gd name="connsiteY3180" fmla="*/ 16605 h 287258"/>
                <a:gd name="connsiteX3181" fmla="*/ 375327 w 6857705"/>
                <a:gd name="connsiteY3181" fmla="*/ 14885 h 287258"/>
                <a:gd name="connsiteX3182" fmla="*/ 420398 w 6857705"/>
                <a:gd name="connsiteY3182" fmla="*/ 62792 h 287258"/>
                <a:gd name="connsiteX3183" fmla="*/ 430195 w 6857705"/>
                <a:gd name="connsiteY3183" fmla="*/ 62545 h 287258"/>
                <a:gd name="connsiteX3184" fmla="*/ 470857 w 6857705"/>
                <a:gd name="connsiteY3184" fmla="*/ 21764 h 287258"/>
                <a:gd name="connsiteX3185" fmla="*/ 473798 w 6857705"/>
                <a:gd name="connsiteY3185" fmla="*/ 16851 h 287258"/>
                <a:gd name="connsiteX3186" fmla="*/ 471408 w 6857705"/>
                <a:gd name="connsiteY3186" fmla="*/ 14547 h 287258"/>
                <a:gd name="connsiteX3187" fmla="*/ 3221346 w 6857705"/>
                <a:gd name="connsiteY3187" fmla="*/ 14436 h 287258"/>
                <a:gd name="connsiteX3188" fmla="*/ 3268158 w 6857705"/>
                <a:gd name="connsiteY3188" fmla="*/ 63563 h 287258"/>
                <a:gd name="connsiteX3189" fmla="*/ 3269342 w 6857705"/>
                <a:gd name="connsiteY3189" fmla="*/ 63909 h 287258"/>
                <a:gd name="connsiteX3190" fmla="*/ 3271674 w 6857705"/>
                <a:gd name="connsiteY3190" fmla="*/ 64234 h 287258"/>
                <a:gd name="connsiteX3191" fmla="*/ 3319403 w 6857705"/>
                <a:gd name="connsiteY3191" fmla="*/ 17309 h 287258"/>
                <a:gd name="connsiteX3192" fmla="*/ 3319810 w 6857705"/>
                <a:gd name="connsiteY3192" fmla="*/ 15607 h 287258"/>
                <a:gd name="connsiteX3193" fmla="*/ 6632524 w 6857705"/>
                <a:gd name="connsiteY3193" fmla="*/ 14394 h 287258"/>
                <a:gd name="connsiteX3194" fmla="*/ 6680288 w 6857705"/>
                <a:gd name="connsiteY3194" fmla="*/ 62792 h 287258"/>
                <a:gd name="connsiteX3195" fmla="*/ 6686168 w 6857705"/>
                <a:gd name="connsiteY3195" fmla="*/ 64509 h 287258"/>
                <a:gd name="connsiteX3196" fmla="*/ 6735894 w 6857705"/>
                <a:gd name="connsiteY3196" fmla="*/ 15623 h 287258"/>
                <a:gd name="connsiteX3197" fmla="*/ 6632524 w 6857705"/>
                <a:gd name="connsiteY3197" fmla="*/ 14394 h 287258"/>
                <a:gd name="connsiteX3198" fmla="*/ 4926916 w 6857705"/>
                <a:gd name="connsiteY3198" fmla="*/ 14394 h 287258"/>
                <a:gd name="connsiteX3199" fmla="*/ 4974680 w 6857705"/>
                <a:gd name="connsiteY3199" fmla="*/ 62792 h 287258"/>
                <a:gd name="connsiteX3200" fmla="*/ 4975826 w 6857705"/>
                <a:gd name="connsiteY3200" fmla="*/ 64032 h 287258"/>
                <a:gd name="connsiteX3201" fmla="*/ 4980206 w 6857705"/>
                <a:gd name="connsiteY3201" fmla="*/ 64637 h 287258"/>
                <a:gd name="connsiteX3202" fmla="*/ 4980560 w 6857705"/>
                <a:gd name="connsiteY3202" fmla="*/ 64509 h 287258"/>
                <a:gd name="connsiteX3203" fmla="*/ 5001347 w 6857705"/>
                <a:gd name="connsiteY3203" fmla="*/ 44072 h 287258"/>
                <a:gd name="connsiteX3204" fmla="*/ 5024180 w 6857705"/>
                <a:gd name="connsiteY3204" fmla="*/ 20781 h 287258"/>
                <a:gd name="connsiteX3205" fmla="*/ 5025429 w 6857705"/>
                <a:gd name="connsiteY3205" fmla="*/ 15565 h 287258"/>
                <a:gd name="connsiteX3206" fmla="*/ 5002460 w 6857705"/>
                <a:gd name="connsiteY3206" fmla="*/ 15292 h 287258"/>
                <a:gd name="connsiteX3207" fmla="*/ 4976506 w 6857705"/>
                <a:gd name="connsiteY3207" fmla="*/ 16022 h 287258"/>
                <a:gd name="connsiteX3208" fmla="*/ 4942402 w 6857705"/>
                <a:gd name="connsiteY3208" fmla="*/ 14578 h 287258"/>
                <a:gd name="connsiteX3209" fmla="*/ 1512142 w 6857705"/>
                <a:gd name="connsiteY3209" fmla="*/ 14394 h 287258"/>
                <a:gd name="connsiteX3210" fmla="*/ 1559906 w 6857705"/>
                <a:gd name="connsiteY3210" fmla="*/ 62792 h 287258"/>
                <a:gd name="connsiteX3211" fmla="*/ 1561052 w 6857705"/>
                <a:gd name="connsiteY3211" fmla="*/ 64032 h 287258"/>
                <a:gd name="connsiteX3212" fmla="*/ 1565434 w 6857705"/>
                <a:gd name="connsiteY3212" fmla="*/ 64637 h 287258"/>
                <a:gd name="connsiteX3213" fmla="*/ 1565786 w 6857705"/>
                <a:gd name="connsiteY3213" fmla="*/ 64509 h 287258"/>
                <a:gd name="connsiteX3214" fmla="*/ 1586572 w 6857705"/>
                <a:gd name="connsiteY3214" fmla="*/ 44072 h 287258"/>
                <a:gd name="connsiteX3215" fmla="*/ 1609406 w 6857705"/>
                <a:gd name="connsiteY3215" fmla="*/ 20781 h 287258"/>
                <a:gd name="connsiteX3216" fmla="*/ 1610654 w 6857705"/>
                <a:gd name="connsiteY3216" fmla="*/ 15565 h 287258"/>
                <a:gd name="connsiteX3217" fmla="*/ 1587689 w 6857705"/>
                <a:gd name="connsiteY3217" fmla="*/ 15292 h 287258"/>
                <a:gd name="connsiteX3218" fmla="*/ 1561735 w 6857705"/>
                <a:gd name="connsiteY3218" fmla="*/ 16022 h 287258"/>
                <a:gd name="connsiteX3219" fmla="*/ 1527628 w 6857705"/>
                <a:gd name="connsiteY3219" fmla="*/ 14578 h 287258"/>
                <a:gd name="connsiteX3220" fmla="*/ 6612682 w 6857705"/>
                <a:gd name="connsiteY3220" fmla="*/ 14148 h 287258"/>
                <a:gd name="connsiteX3221" fmla="*/ 6621500 w 6857705"/>
                <a:gd name="connsiteY3221" fmla="*/ 23484 h 287258"/>
                <a:gd name="connsiteX3222" fmla="*/ 6612682 w 6857705"/>
                <a:gd name="connsiteY3222" fmla="*/ 14148 h 287258"/>
                <a:gd name="connsiteX3223" fmla="*/ 3078883 w 6857705"/>
                <a:gd name="connsiteY3223" fmla="*/ 14006 h 287258"/>
                <a:gd name="connsiteX3224" fmla="*/ 3038103 w 6857705"/>
                <a:gd name="connsiteY3224" fmla="*/ 14394 h 287258"/>
                <a:gd name="connsiteX3225" fmla="*/ 3077053 w 6857705"/>
                <a:gd name="connsiteY3225" fmla="*/ 55420 h 287258"/>
                <a:gd name="connsiteX3226" fmla="*/ 3087724 w 6857705"/>
                <a:gd name="connsiteY3226" fmla="*/ 64159 h 287258"/>
                <a:gd name="connsiteX3227" fmla="*/ 3090376 w 6857705"/>
                <a:gd name="connsiteY3227" fmla="*/ 64265 h 287258"/>
                <a:gd name="connsiteX3228" fmla="*/ 3133977 w 6857705"/>
                <a:gd name="connsiteY3228" fmla="*/ 19307 h 287258"/>
                <a:gd name="connsiteX3229" fmla="*/ 3135448 w 6857705"/>
                <a:gd name="connsiteY3229" fmla="*/ 14148 h 287258"/>
                <a:gd name="connsiteX3230" fmla="*/ 4785206 w 6857705"/>
                <a:gd name="connsiteY3230" fmla="*/ 14000 h 287258"/>
                <a:gd name="connsiteX3231" fmla="*/ 4746325 w 6857705"/>
                <a:gd name="connsiteY3231" fmla="*/ 14369 h 287258"/>
                <a:gd name="connsiteX3232" fmla="*/ 4769657 w 6857705"/>
                <a:gd name="connsiteY3232" fmla="*/ 39882 h 287258"/>
                <a:gd name="connsiteX3233" fmla="*/ 4793416 w 6857705"/>
                <a:gd name="connsiteY3233" fmla="*/ 64020 h 287258"/>
                <a:gd name="connsiteX3234" fmla="*/ 4799542 w 6857705"/>
                <a:gd name="connsiteY3234" fmla="*/ 64265 h 287258"/>
                <a:gd name="connsiteX3235" fmla="*/ 4801872 w 6857705"/>
                <a:gd name="connsiteY3235" fmla="*/ 61861 h 287258"/>
                <a:gd name="connsiteX3236" fmla="*/ 4803726 w 6857705"/>
                <a:gd name="connsiteY3236" fmla="*/ 58616 h 287258"/>
                <a:gd name="connsiteX3237" fmla="*/ 4843773 w 6857705"/>
                <a:gd name="connsiteY3237" fmla="*/ 17096 h 287258"/>
                <a:gd name="connsiteX3238" fmla="*/ 4844613 w 6857705"/>
                <a:gd name="connsiteY3238" fmla="*/ 14148 h 287258"/>
                <a:gd name="connsiteX3239" fmla="*/ 1370431 w 6857705"/>
                <a:gd name="connsiteY3239" fmla="*/ 14000 h 287258"/>
                <a:gd name="connsiteX3240" fmla="*/ 1331550 w 6857705"/>
                <a:gd name="connsiteY3240" fmla="*/ 14369 h 287258"/>
                <a:gd name="connsiteX3241" fmla="*/ 1354882 w 6857705"/>
                <a:gd name="connsiteY3241" fmla="*/ 39882 h 287258"/>
                <a:gd name="connsiteX3242" fmla="*/ 1378642 w 6857705"/>
                <a:gd name="connsiteY3242" fmla="*/ 64020 h 287258"/>
                <a:gd name="connsiteX3243" fmla="*/ 1384768 w 6857705"/>
                <a:gd name="connsiteY3243" fmla="*/ 64265 h 287258"/>
                <a:gd name="connsiteX3244" fmla="*/ 1387101 w 6857705"/>
                <a:gd name="connsiteY3244" fmla="*/ 61861 h 287258"/>
                <a:gd name="connsiteX3245" fmla="*/ 1388951 w 6857705"/>
                <a:gd name="connsiteY3245" fmla="*/ 58616 h 287258"/>
                <a:gd name="connsiteX3246" fmla="*/ 1428999 w 6857705"/>
                <a:gd name="connsiteY3246" fmla="*/ 17096 h 287258"/>
                <a:gd name="connsiteX3247" fmla="*/ 1429839 w 6857705"/>
                <a:gd name="connsiteY3247" fmla="*/ 14148 h 287258"/>
                <a:gd name="connsiteX3248" fmla="*/ 6451505 w 6857705"/>
                <a:gd name="connsiteY3248" fmla="*/ 13902 h 287258"/>
                <a:gd name="connsiteX3249" fmla="*/ 6499025 w 6857705"/>
                <a:gd name="connsiteY3249" fmla="*/ 64020 h 287258"/>
                <a:gd name="connsiteX3250" fmla="*/ 6505150 w 6857705"/>
                <a:gd name="connsiteY3250" fmla="*/ 64265 h 287258"/>
                <a:gd name="connsiteX3251" fmla="*/ 6548751 w 6857705"/>
                <a:gd name="connsiteY3251" fmla="*/ 19307 h 287258"/>
                <a:gd name="connsiteX3252" fmla="*/ 6550219 w 6857705"/>
                <a:gd name="connsiteY3252" fmla="*/ 14148 h 287258"/>
                <a:gd name="connsiteX3253" fmla="*/ 6451505 w 6857705"/>
                <a:gd name="connsiteY3253" fmla="*/ 13902 h 287258"/>
                <a:gd name="connsiteX3254" fmla="*/ 5883220 w 6857705"/>
                <a:gd name="connsiteY3254" fmla="*/ 13902 h 287258"/>
                <a:gd name="connsiteX3255" fmla="*/ 5929027 w 6857705"/>
                <a:gd name="connsiteY3255" fmla="*/ 62054 h 287258"/>
                <a:gd name="connsiteX3256" fmla="*/ 5938579 w 6857705"/>
                <a:gd name="connsiteY3256" fmla="*/ 63529 h 287258"/>
                <a:gd name="connsiteX3257" fmla="*/ 5980710 w 6857705"/>
                <a:gd name="connsiteY3257" fmla="*/ 19552 h 287258"/>
                <a:gd name="connsiteX3258" fmla="*/ 5982180 w 6857705"/>
                <a:gd name="connsiteY3258" fmla="*/ 14148 h 287258"/>
                <a:gd name="connsiteX3259" fmla="*/ 5883220 w 6857705"/>
                <a:gd name="connsiteY3259" fmla="*/ 13902 h 287258"/>
                <a:gd name="connsiteX3260" fmla="*/ 4177614 w 6857705"/>
                <a:gd name="connsiteY3260" fmla="*/ 13902 h 287258"/>
                <a:gd name="connsiteX3261" fmla="*/ 4223419 w 6857705"/>
                <a:gd name="connsiteY3261" fmla="*/ 62054 h 287258"/>
                <a:gd name="connsiteX3262" fmla="*/ 4232971 w 6857705"/>
                <a:gd name="connsiteY3262" fmla="*/ 63529 h 287258"/>
                <a:gd name="connsiteX3263" fmla="*/ 4275102 w 6857705"/>
                <a:gd name="connsiteY3263" fmla="*/ 19552 h 287258"/>
                <a:gd name="connsiteX3264" fmla="*/ 4276574 w 6857705"/>
                <a:gd name="connsiteY3264" fmla="*/ 14148 h 287258"/>
                <a:gd name="connsiteX3265" fmla="*/ 4177614 w 6857705"/>
                <a:gd name="connsiteY3265" fmla="*/ 13902 h 287258"/>
                <a:gd name="connsiteX3266" fmla="*/ 2468446 w 6857705"/>
                <a:gd name="connsiteY3266" fmla="*/ 13902 h 287258"/>
                <a:gd name="connsiteX3267" fmla="*/ 2514252 w 6857705"/>
                <a:gd name="connsiteY3267" fmla="*/ 62054 h 287258"/>
                <a:gd name="connsiteX3268" fmla="*/ 2523805 w 6857705"/>
                <a:gd name="connsiteY3268" fmla="*/ 63529 h 287258"/>
                <a:gd name="connsiteX3269" fmla="*/ 2565936 w 6857705"/>
                <a:gd name="connsiteY3269" fmla="*/ 19552 h 287258"/>
                <a:gd name="connsiteX3270" fmla="*/ 2567407 w 6857705"/>
                <a:gd name="connsiteY3270" fmla="*/ 14148 h 287258"/>
                <a:gd name="connsiteX3271" fmla="*/ 2468446 w 6857705"/>
                <a:gd name="connsiteY3271" fmla="*/ 13902 h 287258"/>
                <a:gd name="connsiteX3272" fmla="*/ 762839 w 6857705"/>
                <a:gd name="connsiteY3272" fmla="*/ 13902 h 287258"/>
                <a:gd name="connsiteX3273" fmla="*/ 808645 w 6857705"/>
                <a:gd name="connsiteY3273" fmla="*/ 62054 h 287258"/>
                <a:gd name="connsiteX3274" fmla="*/ 818197 w 6857705"/>
                <a:gd name="connsiteY3274" fmla="*/ 63529 h 287258"/>
                <a:gd name="connsiteX3275" fmla="*/ 860330 w 6857705"/>
                <a:gd name="connsiteY3275" fmla="*/ 19552 h 287258"/>
                <a:gd name="connsiteX3276" fmla="*/ 861800 w 6857705"/>
                <a:gd name="connsiteY3276" fmla="*/ 14148 h 287258"/>
                <a:gd name="connsiteX3277" fmla="*/ 762839 w 6857705"/>
                <a:gd name="connsiteY3277" fmla="*/ 13902 h 287258"/>
                <a:gd name="connsiteX3278" fmla="*/ 5414385 w 6857705"/>
                <a:gd name="connsiteY3278" fmla="*/ 13657 h 287258"/>
                <a:gd name="connsiteX3279" fmla="*/ 5313466 w 6857705"/>
                <a:gd name="connsiteY3279" fmla="*/ 17096 h 287258"/>
                <a:gd name="connsiteX3280" fmla="*/ 5360496 w 6857705"/>
                <a:gd name="connsiteY3280" fmla="*/ 63774 h 287258"/>
                <a:gd name="connsiteX3281" fmla="*/ 5369314 w 6857705"/>
                <a:gd name="connsiteY3281" fmla="*/ 63036 h 287258"/>
                <a:gd name="connsiteX3282" fmla="*/ 5414385 w 6857705"/>
                <a:gd name="connsiteY3282" fmla="*/ 13657 h 287258"/>
                <a:gd name="connsiteX3283" fmla="*/ 3708778 w 6857705"/>
                <a:gd name="connsiteY3283" fmla="*/ 13657 h 287258"/>
                <a:gd name="connsiteX3284" fmla="*/ 3607858 w 6857705"/>
                <a:gd name="connsiteY3284" fmla="*/ 17096 h 287258"/>
                <a:gd name="connsiteX3285" fmla="*/ 3654889 w 6857705"/>
                <a:gd name="connsiteY3285" fmla="*/ 63774 h 287258"/>
                <a:gd name="connsiteX3286" fmla="*/ 3663707 w 6857705"/>
                <a:gd name="connsiteY3286" fmla="*/ 63036 h 287258"/>
                <a:gd name="connsiteX3287" fmla="*/ 3708778 w 6857705"/>
                <a:gd name="connsiteY3287" fmla="*/ 13657 h 287258"/>
                <a:gd name="connsiteX3288" fmla="*/ 1999611 w 6857705"/>
                <a:gd name="connsiteY3288" fmla="*/ 13657 h 287258"/>
                <a:gd name="connsiteX3289" fmla="*/ 1898693 w 6857705"/>
                <a:gd name="connsiteY3289" fmla="*/ 17096 h 287258"/>
                <a:gd name="connsiteX3290" fmla="*/ 1945722 w 6857705"/>
                <a:gd name="connsiteY3290" fmla="*/ 63774 h 287258"/>
                <a:gd name="connsiteX3291" fmla="*/ 1954542 w 6857705"/>
                <a:gd name="connsiteY3291" fmla="*/ 63036 h 287258"/>
                <a:gd name="connsiteX3292" fmla="*/ 1999611 w 6857705"/>
                <a:gd name="connsiteY3292" fmla="*/ 13657 h 287258"/>
                <a:gd name="connsiteX3293" fmla="*/ 294003 w 6857705"/>
                <a:gd name="connsiteY3293" fmla="*/ 13657 h 287258"/>
                <a:gd name="connsiteX3294" fmla="*/ 193084 w 6857705"/>
                <a:gd name="connsiteY3294" fmla="*/ 17096 h 287258"/>
                <a:gd name="connsiteX3295" fmla="*/ 240114 w 6857705"/>
                <a:gd name="connsiteY3295" fmla="*/ 63774 h 287258"/>
                <a:gd name="connsiteX3296" fmla="*/ 248934 w 6857705"/>
                <a:gd name="connsiteY3296" fmla="*/ 63036 h 287258"/>
                <a:gd name="connsiteX3297" fmla="*/ 294003 w 6857705"/>
                <a:gd name="connsiteY3297" fmla="*/ 13657 h 287258"/>
                <a:gd name="connsiteX3298" fmla="*/ 6169566 w 6857705"/>
                <a:gd name="connsiteY3298" fmla="*/ 13411 h 287258"/>
                <a:gd name="connsiteX3299" fmla="*/ 6066689 w 6857705"/>
                <a:gd name="connsiteY3299" fmla="*/ 14148 h 287258"/>
                <a:gd name="connsiteX3300" fmla="*/ 6063749 w 6857705"/>
                <a:gd name="connsiteY3300" fmla="*/ 17833 h 287258"/>
                <a:gd name="connsiteX3301" fmla="*/ 6113473 w 6857705"/>
                <a:gd name="connsiteY3301" fmla="*/ 64509 h 287258"/>
                <a:gd name="connsiteX3302" fmla="*/ 6119352 w 6857705"/>
                <a:gd name="connsiteY3302" fmla="*/ 64020 h 287258"/>
                <a:gd name="connsiteX3303" fmla="*/ 6169566 w 6857705"/>
                <a:gd name="connsiteY3303" fmla="*/ 13411 h 287258"/>
                <a:gd name="connsiteX3304" fmla="*/ 4463958 w 6857705"/>
                <a:gd name="connsiteY3304" fmla="*/ 13411 h 287258"/>
                <a:gd name="connsiteX3305" fmla="*/ 4361081 w 6857705"/>
                <a:gd name="connsiteY3305" fmla="*/ 14148 h 287258"/>
                <a:gd name="connsiteX3306" fmla="*/ 4358142 w 6857705"/>
                <a:gd name="connsiteY3306" fmla="*/ 17833 h 287258"/>
                <a:gd name="connsiteX3307" fmla="*/ 4407865 w 6857705"/>
                <a:gd name="connsiteY3307" fmla="*/ 64509 h 287258"/>
                <a:gd name="connsiteX3308" fmla="*/ 4413745 w 6857705"/>
                <a:gd name="connsiteY3308" fmla="*/ 64020 h 287258"/>
                <a:gd name="connsiteX3309" fmla="*/ 4463958 w 6857705"/>
                <a:gd name="connsiteY3309" fmla="*/ 13411 h 287258"/>
                <a:gd name="connsiteX3310" fmla="*/ 2754793 w 6857705"/>
                <a:gd name="connsiteY3310" fmla="*/ 13411 h 287258"/>
                <a:gd name="connsiteX3311" fmla="*/ 2651914 w 6857705"/>
                <a:gd name="connsiteY3311" fmla="*/ 14148 h 287258"/>
                <a:gd name="connsiteX3312" fmla="*/ 2648976 w 6857705"/>
                <a:gd name="connsiteY3312" fmla="*/ 17833 h 287258"/>
                <a:gd name="connsiteX3313" fmla="*/ 2698700 w 6857705"/>
                <a:gd name="connsiteY3313" fmla="*/ 64509 h 287258"/>
                <a:gd name="connsiteX3314" fmla="*/ 2704580 w 6857705"/>
                <a:gd name="connsiteY3314" fmla="*/ 64020 h 287258"/>
                <a:gd name="connsiteX3315" fmla="*/ 2754793 w 6857705"/>
                <a:gd name="connsiteY3315" fmla="*/ 13411 h 287258"/>
                <a:gd name="connsiteX3316" fmla="*/ 1049185 w 6857705"/>
                <a:gd name="connsiteY3316" fmla="*/ 13411 h 287258"/>
                <a:gd name="connsiteX3317" fmla="*/ 946307 w 6857705"/>
                <a:gd name="connsiteY3317" fmla="*/ 14148 h 287258"/>
                <a:gd name="connsiteX3318" fmla="*/ 943368 w 6857705"/>
                <a:gd name="connsiteY3318" fmla="*/ 17833 h 287258"/>
                <a:gd name="connsiteX3319" fmla="*/ 993092 w 6857705"/>
                <a:gd name="connsiteY3319" fmla="*/ 64509 h 287258"/>
                <a:gd name="connsiteX3320" fmla="*/ 998970 w 6857705"/>
                <a:gd name="connsiteY3320" fmla="*/ 64020 h 287258"/>
                <a:gd name="connsiteX3321" fmla="*/ 1049185 w 6857705"/>
                <a:gd name="connsiteY3321" fmla="*/ 13411 h 287258"/>
                <a:gd name="connsiteX3322" fmla="*/ 6051852 w 6857705"/>
                <a:gd name="connsiteY3322" fmla="*/ 12569 h 287258"/>
                <a:gd name="connsiteX3323" fmla="*/ 6051833 w 6857705"/>
                <a:gd name="connsiteY3323" fmla="*/ 12628 h 287258"/>
                <a:gd name="connsiteX3324" fmla="*/ 6051746 w 6857705"/>
                <a:gd name="connsiteY3324" fmla="*/ 12675 h 287258"/>
                <a:gd name="connsiteX3325" fmla="*/ 4346242 w 6857705"/>
                <a:gd name="connsiteY3325" fmla="*/ 12569 h 287258"/>
                <a:gd name="connsiteX3326" fmla="*/ 4346225 w 6857705"/>
                <a:gd name="connsiteY3326" fmla="*/ 12628 h 287258"/>
                <a:gd name="connsiteX3327" fmla="*/ 4346138 w 6857705"/>
                <a:gd name="connsiteY3327" fmla="*/ 12675 h 287258"/>
                <a:gd name="connsiteX3328" fmla="*/ 2637078 w 6857705"/>
                <a:gd name="connsiteY3328" fmla="*/ 12569 h 287258"/>
                <a:gd name="connsiteX3329" fmla="*/ 2637059 w 6857705"/>
                <a:gd name="connsiteY3329" fmla="*/ 12628 h 287258"/>
                <a:gd name="connsiteX3330" fmla="*/ 2636973 w 6857705"/>
                <a:gd name="connsiteY3330" fmla="*/ 12675 h 287258"/>
                <a:gd name="connsiteX3331" fmla="*/ 931468 w 6857705"/>
                <a:gd name="connsiteY3331" fmla="*/ 12569 h 287258"/>
                <a:gd name="connsiteX3332" fmla="*/ 931451 w 6857705"/>
                <a:gd name="connsiteY3332" fmla="*/ 12628 h 287258"/>
                <a:gd name="connsiteX3333" fmla="*/ 931364 w 6857705"/>
                <a:gd name="connsiteY3333" fmla="*/ 12675 h 287258"/>
                <a:gd name="connsiteX3334" fmla="*/ 5739681 w 6857705"/>
                <a:gd name="connsiteY3334" fmla="*/ 12427 h 287258"/>
                <a:gd name="connsiteX3335" fmla="*/ 5686771 w 6857705"/>
                <a:gd name="connsiteY3335" fmla="*/ 65002 h 287258"/>
                <a:gd name="connsiteX3336" fmla="*/ 5793322 w 6857705"/>
                <a:gd name="connsiteY3336" fmla="*/ 65002 h 287258"/>
                <a:gd name="connsiteX3337" fmla="*/ 5739681 w 6857705"/>
                <a:gd name="connsiteY3337" fmla="*/ 12427 h 287258"/>
                <a:gd name="connsiteX3338" fmla="*/ 5481990 w 6857705"/>
                <a:gd name="connsiteY3338" fmla="*/ 12427 h 287258"/>
                <a:gd name="connsiteX3339" fmla="*/ 5481867 w 6857705"/>
                <a:gd name="connsiteY3339" fmla="*/ 12555 h 287258"/>
                <a:gd name="connsiteX3340" fmla="*/ 5481796 w 6857705"/>
                <a:gd name="connsiteY3340" fmla="*/ 12478 h 287258"/>
                <a:gd name="connsiteX3341" fmla="*/ 5481799 w 6857705"/>
                <a:gd name="connsiteY3341" fmla="*/ 12460 h 287258"/>
                <a:gd name="connsiteX3342" fmla="*/ 4034072 w 6857705"/>
                <a:gd name="connsiteY3342" fmla="*/ 12427 h 287258"/>
                <a:gd name="connsiteX3343" fmla="*/ 3981162 w 6857705"/>
                <a:gd name="connsiteY3343" fmla="*/ 65002 h 287258"/>
                <a:gd name="connsiteX3344" fmla="*/ 4087715 w 6857705"/>
                <a:gd name="connsiteY3344" fmla="*/ 65002 h 287258"/>
                <a:gd name="connsiteX3345" fmla="*/ 4034072 w 6857705"/>
                <a:gd name="connsiteY3345" fmla="*/ 12427 h 287258"/>
                <a:gd name="connsiteX3346" fmla="*/ 3776384 w 6857705"/>
                <a:gd name="connsiteY3346" fmla="*/ 12427 h 287258"/>
                <a:gd name="connsiteX3347" fmla="*/ 3776258 w 6857705"/>
                <a:gd name="connsiteY3347" fmla="*/ 12555 h 287258"/>
                <a:gd name="connsiteX3348" fmla="*/ 3776186 w 6857705"/>
                <a:gd name="connsiteY3348" fmla="*/ 12478 h 287258"/>
                <a:gd name="connsiteX3349" fmla="*/ 3776191 w 6857705"/>
                <a:gd name="connsiteY3349" fmla="*/ 12460 h 287258"/>
                <a:gd name="connsiteX3350" fmla="*/ 2324907 w 6857705"/>
                <a:gd name="connsiteY3350" fmla="*/ 12427 h 287258"/>
                <a:gd name="connsiteX3351" fmla="*/ 2271997 w 6857705"/>
                <a:gd name="connsiteY3351" fmla="*/ 65002 h 287258"/>
                <a:gd name="connsiteX3352" fmla="*/ 2378550 w 6857705"/>
                <a:gd name="connsiteY3352" fmla="*/ 65002 h 287258"/>
                <a:gd name="connsiteX3353" fmla="*/ 2324907 w 6857705"/>
                <a:gd name="connsiteY3353" fmla="*/ 12427 h 287258"/>
                <a:gd name="connsiteX3354" fmla="*/ 2067218 w 6857705"/>
                <a:gd name="connsiteY3354" fmla="*/ 12427 h 287258"/>
                <a:gd name="connsiteX3355" fmla="*/ 2067093 w 6857705"/>
                <a:gd name="connsiteY3355" fmla="*/ 12555 h 287258"/>
                <a:gd name="connsiteX3356" fmla="*/ 2067021 w 6857705"/>
                <a:gd name="connsiteY3356" fmla="*/ 12478 h 287258"/>
                <a:gd name="connsiteX3357" fmla="*/ 2067025 w 6857705"/>
                <a:gd name="connsiteY3357" fmla="*/ 12460 h 287258"/>
                <a:gd name="connsiteX3358" fmla="*/ 619298 w 6857705"/>
                <a:gd name="connsiteY3358" fmla="*/ 12427 h 287258"/>
                <a:gd name="connsiteX3359" fmla="*/ 566389 w 6857705"/>
                <a:gd name="connsiteY3359" fmla="*/ 65002 h 287258"/>
                <a:gd name="connsiteX3360" fmla="*/ 672942 w 6857705"/>
                <a:gd name="connsiteY3360" fmla="*/ 65002 h 287258"/>
                <a:gd name="connsiteX3361" fmla="*/ 619298 w 6857705"/>
                <a:gd name="connsiteY3361" fmla="*/ 12427 h 287258"/>
                <a:gd name="connsiteX3362" fmla="*/ 361610 w 6857705"/>
                <a:gd name="connsiteY3362" fmla="*/ 12427 h 287258"/>
                <a:gd name="connsiteX3363" fmla="*/ 361485 w 6857705"/>
                <a:gd name="connsiteY3363" fmla="*/ 12555 h 287258"/>
                <a:gd name="connsiteX3364" fmla="*/ 361412 w 6857705"/>
                <a:gd name="connsiteY3364" fmla="*/ 12478 h 287258"/>
                <a:gd name="connsiteX3365" fmla="*/ 361417 w 6857705"/>
                <a:gd name="connsiteY3365" fmla="*/ 12460 h 287258"/>
                <a:gd name="connsiteX3366" fmla="*/ 5481811 w 6857705"/>
                <a:gd name="connsiteY3366" fmla="*/ 12410 h 287258"/>
                <a:gd name="connsiteX3367" fmla="*/ 5481799 w 6857705"/>
                <a:gd name="connsiteY3367" fmla="*/ 12460 h 287258"/>
                <a:gd name="connsiteX3368" fmla="*/ 5481780 w 6857705"/>
                <a:gd name="connsiteY3368" fmla="*/ 12463 h 287258"/>
                <a:gd name="connsiteX3369" fmla="*/ 5481747 w 6857705"/>
                <a:gd name="connsiteY3369" fmla="*/ 12427 h 287258"/>
                <a:gd name="connsiteX3370" fmla="*/ 3776204 w 6857705"/>
                <a:gd name="connsiteY3370" fmla="*/ 12410 h 287258"/>
                <a:gd name="connsiteX3371" fmla="*/ 3776191 w 6857705"/>
                <a:gd name="connsiteY3371" fmla="*/ 12460 h 287258"/>
                <a:gd name="connsiteX3372" fmla="*/ 3776171 w 6857705"/>
                <a:gd name="connsiteY3372" fmla="*/ 12463 h 287258"/>
                <a:gd name="connsiteX3373" fmla="*/ 3776140 w 6857705"/>
                <a:gd name="connsiteY3373" fmla="*/ 12427 h 287258"/>
                <a:gd name="connsiteX3374" fmla="*/ 2067037 w 6857705"/>
                <a:gd name="connsiteY3374" fmla="*/ 12410 h 287258"/>
                <a:gd name="connsiteX3375" fmla="*/ 2067025 w 6857705"/>
                <a:gd name="connsiteY3375" fmla="*/ 12460 h 287258"/>
                <a:gd name="connsiteX3376" fmla="*/ 2067006 w 6857705"/>
                <a:gd name="connsiteY3376" fmla="*/ 12463 h 287258"/>
                <a:gd name="connsiteX3377" fmla="*/ 2066973 w 6857705"/>
                <a:gd name="connsiteY3377" fmla="*/ 12427 h 287258"/>
                <a:gd name="connsiteX3378" fmla="*/ 361429 w 6857705"/>
                <a:gd name="connsiteY3378" fmla="*/ 12410 h 287258"/>
                <a:gd name="connsiteX3379" fmla="*/ 361417 w 6857705"/>
                <a:gd name="connsiteY3379" fmla="*/ 12460 h 287258"/>
                <a:gd name="connsiteX3380" fmla="*/ 361398 w 6857705"/>
                <a:gd name="connsiteY3380" fmla="*/ 12463 h 287258"/>
                <a:gd name="connsiteX3381" fmla="*/ 361365 w 6857705"/>
                <a:gd name="connsiteY3381" fmla="*/ 12427 h 287258"/>
                <a:gd name="connsiteX3382" fmla="*/ 3207870 w 6857705"/>
                <a:gd name="connsiteY3382" fmla="*/ 11077 h 287258"/>
                <a:gd name="connsiteX3383" fmla="*/ 3205030 w 6857705"/>
                <a:gd name="connsiteY3383" fmla="*/ 12419 h 287258"/>
                <a:gd name="connsiteX3384" fmla="*/ 3205033 w 6857705"/>
                <a:gd name="connsiteY3384" fmla="*/ 12432 h 287258"/>
                <a:gd name="connsiteX3385" fmla="*/ 3206776 w 6857705"/>
                <a:gd name="connsiteY3385" fmla="*/ 12762 h 287258"/>
                <a:gd name="connsiteX3386" fmla="*/ 6624592 w 6857705"/>
                <a:gd name="connsiteY3386" fmla="*/ 10156 h 287258"/>
                <a:gd name="connsiteX3387" fmla="*/ 6619787 w 6857705"/>
                <a:gd name="connsiteY3387" fmla="*/ 12427 h 287258"/>
                <a:gd name="connsiteX3388" fmla="*/ 6628850 w 6857705"/>
                <a:gd name="connsiteY3388" fmla="*/ 14148 h 287258"/>
                <a:gd name="connsiteX3389" fmla="*/ 6624592 w 6857705"/>
                <a:gd name="connsiteY3389" fmla="*/ 10156 h 287258"/>
                <a:gd name="connsiteX3390" fmla="*/ 4728769 w 6857705"/>
                <a:gd name="connsiteY3390" fmla="*/ 6532 h 287258"/>
                <a:gd name="connsiteX3391" fmla="*/ 4723474 w 6857705"/>
                <a:gd name="connsiteY3391" fmla="*/ 13534 h 287258"/>
                <a:gd name="connsiteX3392" fmla="*/ 4724899 w 6857705"/>
                <a:gd name="connsiteY3392" fmla="*/ 15069 h 287258"/>
                <a:gd name="connsiteX3393" fmla="*/ 4732252 w 6857705"/>
                <a:gd name="connsiteY3393" fmla="*/ 21917 h 287258"/>
                <a:gd name="connsiteX3394" fmla="*/ 4730006 w 6857705"/>
                <a:gd name="connsiteY3394" fmla="*/ 16827 h 287258"/>
                <a:gd name="connsiteX3395" fmla="*/ 4727301 w 6857705"/>
                <a:gd name="connsiteY3395" fmla="*/ 13164 h 287258"/>
                <a:gd name="connsiteX3396" fmla="*/ 4730659 w 6857705"/>
                <a:gd name="connsiteY3396" fmla="*/ 13436 h 287258"/>
                <a:gd name="connsiteX3397" fmla="*/ 4733159 w 6857705"/>
                <a:gd name="connsiteY3397" fmla="*/ 9481 h 287258"/>
                <a:gd name="connsiteX3398" fmla="*/ 4733519 w 6857705"/>
                <a:gd name="connsiteY3398" fmla="*/ 8324 h 287258"/>
                <a:gd name="connsiteX3399" fmla="*/ 3023163 w 6857705"/>
                <a:gd name="connsiteY3399" fmla="*/ 6532 h 287258"/>
                <a:gd name="connsiteX3400" fmla="*/ 3017775 w 6857705"/>
                <a:gd name="connsiteY3400" fmla="*/ 13657 h 287258"/>
                <a:gd name="connsiteX3401" fmla="*/ 3023994 w 6857705"/>
                <a:gd name="connsiteY3401" fmla="*/ 19449 h 287258"/>
                <a:gd name="connsiteX3402" fmla="*/ 3023994 w 6857705"/>
                <a:gd name="connsiteY3402" fmla="*/ 16280 h 287258"/>
                <a:gd name="connsiteX3403" fmla="*/ 3021692 w 6857705"/>
                <a:gd name="connsiteY3403" fmla="*/ 13164 h 287258"/>
                <a:gd name="connsiteX3404" fmla="*/ 3023994 w 6857705"/>
                <a:gd name="connsiteY3404" fmla="*/ 13350 h 287258"/>
                <a:gd name="connsiteX3405" fmla="*/ 3023994 w 6857705"/>
                <a:gd name="connsiteY3405" fmla="*/ 9481 h 287258"/>
                <a:gd name="connsiteX3406" fmla="*/ 3024633 w 6857705"/>
                <a:gd name="connsiteY3406" fmla="*/ 7429 h 287258"/>
                <a:gd name="connsiteX3407" fmla="*/ 1313998 w 6857705"/>
                <a:gd name="connsiteY3407" fmla="*/ 6532 h 287258"/>
                <a:gd name="connsiteX3408" fmla="*/ 1308702 w 6857705"/>
                <a:gd name="connsiteY3408" fmla="*/ 13534 h 287258"/>
                <a:gd name="connsiteX3409" fmla="*/ 1310125 w 6857705"/>
                <a:gd name="connsiteY3409" fmla="*/ 15069 h 287258"/>
                <a:gd name="connsiteX3410" fmla="*/ 1317478 w 6857705"/>
                <a:gd name="connsiteY3410" fmla="*/ 21917 h 287258"/>
                <a:gd name="connsiteX3411" fmla="*/ 1315231 w 6857705"/>
                <a:gd name="connsiteY3411" fmla="*/ 16827 h 287258"/>
                <a:gd name="connsiteX3412" fmla="*/ 1312527 w 6857705"/>
                <a:gd name="connsiteY3412" fmla="*/ 13164 h 287258"/>
                <a:gd name="connsiteX3413" fmla="*/ 1315884 w 6857705"/>
                <a:gd name="connsiteY3413" fmla="*/ 13436 h 287258"/>
                <a:gd name="connsiteX3414" fmla="*/ 1318385 w 6857705"/>
                <a:gd name="connsiteY3414" fmla="*/ 9481 h 287258"/>
                <a:gd name="connsiteX3415" fmla="*/ 1318746 w 6857705"/>
                <a:gd name="connsiteY3415" fmla="*/ 8324 h 287258"/>
                <a:gd name="connsiteX3416" fmla="*/ 4913293 w 6857705"/>
                <a:gd name="connsiteY3416" fmla="*/ 6122 h 287258"/>
                <a:gd name="connsiteX3417" fmla="*/ 4911239 w 6857705"/>
                <a:gd name="connsiteY3417" fmla="*/ 7023 h 287258"/>
                <a:gd name="connsiteX3418" fmla="*/ 4913301 w 6857705"/>
                <a:gd name="connsiteY3418" fmla="*/ 11350 h 287258"/>
                <a:gd name="connsiteX3419" fmla="*/ 4914198 w 6857705"/>
                <a:gd name="connsiteY3419" fmla="*/ 9972 h 287258"/>
                <a:gd name="connsiteX3420" fmla="*/ 1498519 w 6857705"/>
                <a:gd name="connsiteY3420" fmla="*/ 6122 h 287258"/>
                <a:gd name="connsiteX3421" fmla="*/ 1496465 w 6857705"/>
                <a:gd name="connsiteY3421" fmla="*/ 7023 h 287258"/>
                <a:gd name="connsiteX3422" fmla="*/ 1498527 w 6857705"/>
                <a:gd name="connsiteY3422" fmla="*/ 11350 h 287258"/>
                <a:gd name="connsiteX3423" fmla="*/ 1499423 w 6857705"/>
                <a:gd name="connsiteY3423" fmla="*/ 9972 h 287258"/>
                <a:gd name="connsiteX3424" fmla="*/ 6855918 w 6857705"/>
                <a:gd name="connsiteY3424" fmla="*/ 5796 h 287258"/>
                <a:gd name="connsiteX3425" fmla="*/ 6842445 w 6857705"/>
                <a:gd name="connsiteY3425" fmla="*/ 45593 h 287258"/>
                <a:gd name="connsiteX3426" fmla="*/ 6826034 w 6857705"/>
                <a:gd name="connsiteY3426" fmla="*/ 66475 h 287258"/>
                <a:gd name="connsiteX3427" fmla="*/ 6846855 w 6857705"/>
                <a:gd name="connsiteY3427" fmla="*/ 63529 h 287258"/>
                <a:gd name="connsiteX3428" fmla="*/ 6857388 w 6857705"/>
                <a:gd name="connsiteY3428" fmla="*/ 74584 h 287258"/>
                <a:gd name="connsiteX3429" fmla="*/ 6847344 w 6857705"/>
                <a:gd name="connsiteY3429" fmla="*/ 86130 h 287258"/>
                <a:gd name="connsiteX3430" fmla="*/ 6774595 w 6857705"/>
                <a:gd name="connsiteY3430" fmla="*/ 85884 h 287258"/>
                <a:gd name="connsiteX3431" fmla="*/ 6855918 w 6857705"/>
                <a:gd name="connsiteY3431" fmla="*/ 5796 h 287258"/>
                <a:gd name="connsiteX3432" fmla="*/ 5867300 w 6857705"/>
                <a:gd name="connsiteY3432" fmla="*/ 5796 h 287258"/>
                <a:gd name="connsiteX3433" fmla="*/ 5861422 w 6857705"/>
                <a:gd name="connsiteY3433" fmla="*/ 12675 h 287258"/>
                <a:gd name="connsiteX3434" fmla="*/ 5871953 w 6857705"/>
                <a:gd name="connsiteY3434" fmla="*/ 24221 h 287258"/>
                <a:gd name="connsiteX3435" fmla="*/ 5864114 w 6857705"/>
                <a:gd name="connsiteY3435" fmla="*/ 13412 h 287258"/>
                <a:gd name="connsiteX3436" fmla="*/ 5877833 w 6857705"/>
                <a:gd name="connsiteY3436" fmla="*/ 13657 h 287258"/>
                <a:gd name="connsiteX3437" fmla="*/ 5867300 w 6857705"/>
                <a:gd name="connsiteY3437" fmla="*/ 5796 h 287258"/>
                <a:gd name="connsiteX3438" fmla="*/ 4161691 w 6857705"/>
                <a:gd name="connsiteY3438" fmla="*/ 5796 h 287258"/>
                <a:gd name="connsiteX3439" fmla="*/ 4155812 w 6857705"/>
                <a:gd name="connsiteY3439" fmla="*/ 12675 h 287258"/>
                <a:gd name="connsiteX3440" fmla="*/ 4166345 w 6857705"/>
                <a:gd name="connsiteY3440" fmla="*/ 24221 h 287258"/>
                <a:gd name="connsiteX3441" fmla="*/ 4158506 w 6857705"/>
                <a:gd name="connsiteY3441" fmla="*/ 13412 h 287258"/>
                <a:gd name="connsiteX3442" fmla="*/ 4172223 w 6857705"/>
                <a:gd name="connsiteY3442" fmla="*/ 13657 h 287258"/>
                <a:gd name="connsiteX3443" fmla="*/ 4161691 w 6857705"/>
                <a:gd name="connsiteY3443" fmla="*/ 5796 h 287258"/>
                <a:gd name="connsiteX3444" fmla="*/ 2452524 w 6857705"/>
                <a:gd name="connsiteY3444" fmla="*/ 5796 h 287258"/>
                <a:gd name="connsiteX3445" fmla="*/ 2446647 w 6857705"/>
                <a:gd name="connsiteY3445" fmla="*/ 12675 h 287258"/>
                <a:gd name="connsiteX3446" fmla="*/ 2457180 w 6857705"/>
                <a:gd name="connsiteY3446" fmla="*/ 24221 h 287258"/>
                <a:gd name="connsiteX3447" fmla="*/ 2449341 w 6857705"/>
                <a:gd name="connsiteY3447" fmla="*/ 13412 h 287258"/>
                <a:gd name="connsiteX3448" fmla="*/ 2463058 w 6857705"/>
                <a:gd name="connsiteY3448" fmla="*/ 13657 h 287258"/>
                <a:gd name="connsiteX3449" fmla="*/ 2452524 w 6857705"/>
                <a:gd name="connsiteY3449" fmla="*/ 5796 h 287258"/>
                <a:gd name="connsiteX3450" fmla="*/ 746918 w 6857705"/>
                <a:gd name="connsiteY3450" fmla="*/ 5796 h 287258"/>
                <a:gd name="connsiteX3451" fmla="*/ 741038 w 6857705"/>
                <a:gd name="connsiteY3451" fmla="*/ 12675 h 287258"/>
                <a:gd name="connsiteX3452" fmla="*/ 751571 w 6857705"/>
                <a:gd name="connsiteY3452" fmla="*/ 24221 h 287258"/>
                <a:gd name="connsiteX3453" fmla="*/ 743733 w 6857705"/>
                <a:gd name="connsiteY3453" fmla="*/ 13412 h 287258"/>
                <a:gd name="connsiteX3454" fmla="*/ 757451 w 6857705"/>
                <a:gd name="connsiteY3454" fmla="*/ 13657 h 287258"/>
                <a:gd name="connsiteX3455" fmla="*/ 746918 w 6857705"/>
                <a:gd name="connsiteY3455" fmla="*/ 5796 h 287258"/>
                <a:gd name="connsiteX3456" fmla="*/ 6053950 w 6857705"/>
                <a:gd name="connsiteY3456" fmla="*/ 5550 h 287258"/>
                <a:gd name="connsiteX3457" fmla="*/ 6042683 w 6857705"/>
                <a:gd name="connsiteY3457" fmla="*/ 12920 h 287258"/>
                <a:gd name="connsiteX3458" fmla="*/ 6054195 w 6857705"/>
                <a:gd name="connsiteY3458" fmla="*/ 23975 h 287258"/>
                <a:gd name="connsiteX3459" fmla="*/ 6047093 w 6857705"/>
                <a:gd name="connsiteY3459" fmla="*/ 11938 h 287258"/>
                <a:gd name="connsiteX3460" fmla="*/ 6051746 w 6857705"/>
                <a:gd name="connsiteY3460" fmla="*/ 12920 h 287258"/>
                <a:gd name="connsiteX3461" fmla="*/ 6051833 w 6857705"/>
                <a:gd name="connsiteY3461" fmla="*/ 12628 h 287258"/>
                <a:gd name="connsiteX3462" fmla="*/ 6052075 w 6857705"/>
                <a:gd name="connsiteY3462" fmla="*/ 12503 h 287258"/>
                <a:gd name="connsiteX3463" fmla="*/ 6054097 w 6857705"/>
                <a:gd name="connsiteY3463" fmla="*/ 14316 h 287258"/>
                <a:gd name="connsiteX3464" fmla="*/ 6061055 w 6857705"/>
                <a:gd name="connsiteY3464" fmla="*/ 13902 h 287258"/>
                <a:gd name="connsiteX3465" fmla="*/ 6056584 w 6857705"/>
                <a:gd name="connsiteY3465" fmla="*/ 10156 h 287258"/>
                <a:gd name="connsiteX3466" fmla="*/ 6052075 w 6857705"/>
                <a:gd name="connsiteY3466" fmla="*/ 12503 h 287258"/>
                <a:gd name="connsiteX3467" fmla="*/ 6051992 w 6857705"/>
                <a:gd name="connsiteY3467" fmla="*/ 12429 h 287258"/>
                <a:gd name="connsiteX3468" fmla="*/ 6051852 w 6857705"/>
                <a:gd name="connsiteY3468" fmla="*/ 12569 h 287258"/>
                <a:gd name="connsiteX3469" fmla="*/ 4348342 w 6857705"/>
                <a:gd name="connsiteY3469" fmla="*/ 5550 h 287258"/>
                <a:gd name="connsiteX3470" fmla="*/ 4337074 w 6857705"/>
                <a:gd name="connsiteY3470" fmla="*/ 12920 h 287258"/>
                <a:gd name="connsiteX3471" fmla="*/ 4348587 w 6857705"/>
                <a:gd name="connsiteY3471" fmla="*/ 23975 h 287258"/>
                <a:gd name="connsiteX3472" fmla="*/ 4341483 w 6857705"/>
                <a:gd name="connsiteY3472" fmla="*/ 11938 h 287258"/>
                <a:gd name="connsiteX3473" fmla="*/ 4346138 w 6857705"/>
                <a:gd name="connsiteY3473" fmla="*/ 12920 h 287258"/>
                <a:gd name="connsiteX3474" fmla="*/ 4346225 w 6857705"/>
                <a:gd name="connsiteY3474" fmla="*/ 12628 h 287258"/>
                <a:gd name="connsiteX3475" fmla="*/ 4346467 w 6857705"/>
                <a:gd name="connsiteY3475" fmla="*/ 12503 h 287258"/>
                <a:gd name="connsiteX3476" fmla="*/ 4348487 w 6857705"/>
                <a:gd name="connsiteY3476" fmla="*/ 14316 h 287258"/>
                <a:gd name="connsiteX3477" fmla="*/ 4355446 w 6857705"/>
                <a:gd name="connsiteY3477" fmla="*/ 13902 h 287258"/>
                <a:gd name="connsiteX3478" fmla="*/ 4350975 w 6857705"/>
                <a:gd name="connsiteY3478" fmla="*/ 10156 h 287258"/>
                <a:gd name="connsiteX3479" fmla="*/ 4346467 w 6857705"/>
                <a:gd name="connsiteY3479" fmla="*/ 12503 h 287258"/>
                <a:gd name="connsiteX3480" fmla="*/ 4346383 w 6857705"/>
                <a:gd name="connsiteY3480" fmla="*/ 12429 h 287258"/>
                <a:gd name="connsiteX3481" fmla="*/ 4346242 w 6857705"/>
                <a:gd name="connsiteY3481" fmla="*/ 12569 h 287258"/>
                <a:gd name="connsiteX3482" fmla="*/ 2639177 w 6857705"/>
                <a:gd name="connsiteY3482" fmla="*/ 5550 h 287258"/>
                <a:gd name="connsiteX3483" fmla="*/ 2627909 w 6857705"/>
                <a:gd name="connsiteY3483" fmla="*/ 12920 h 287258"/>
                <a:gd name="connsiteX3484" fmla="*/ 2639422 w 6857705"/>
                <a:gd name="connsiteY3484" fmla="*/ 23975 h 287258"/>
                <a:gd name="connsiteX3485" fmla="*/ 2632319 w 6857705"/>
                <a:gd name="connsiteY3485" fmla="*/ 11938 h 287258"/>
                <a:gd name="connsiteX3486" fmla="*/ 2636973 w 6857705"/>
                <a:gd name="connsiteY3486" fmla="*/ 12920 h 287258"/>
                <a:gd name="connsiteX3487" fmla="*/ 2637059 w 6857705"/>
                <a:gd name="connsiteY3487" fmla="*/ 12628 h 287258"/>
                <a:gd name="connsiteX3488" fmla="*/ 2637301 w 6857705"/>
                <a:gd name="connsiteY3488" fmla="*/ 12503 h 287258"/>
                <a:gd name="connsiteX3489" fmla="*/ 2639322 w 6857705"/>
                <a:gd name="connsiteY3489" fmla="*/ 14316 h 287258"/>
                <a:gd name="connsiteX3490" fmla="*/ 2646281 w 6857705"/>
                <a:gd name="connsiteY3490" fmla="*/ 13902 h 287258"/>
                <a:gd name="connsiteX3491" fmla="*/ 2641810 w 6857705"/>
                <a:gd name="connsiteY3491" fmla="*/ 10156 h 287258"/>
                <a:gd name="connsiteX3492" fmla="*/ 2637301 w 6857705"/>
                <a:gd name="connsiteY3492" fmla="*/ 12503 h 287258"/>
                <a:gd name="connsiteX3493" fmla="*/ 2637218 w 6857705"/>
                <a:gd name="connsiteY3493" fmla="*/ 12429 h 287258"/>
                <a:gd name="connsiteX3494" fmla="*/ 2637078 w 6857705"/>
                <a:gd name="connsiteY3494" fmla="*/ 12569 h 287258"/>
                <a:gd name="connsiteX3495" fmla="*/ 933568 w 6857705"/>
                <a:gd name="connsiteY3495" fmla="*/ 5550 h 287258"/>
                <a:gd name="connsiteX3496" fmla="*/ 922301 w 6857705"/>
                <a:gd name="connsiteY3496" fmla="*/ 12920 h 287258"/>
                <a:gd name="connsiteX3497" fmla="*/ 933814 w 6857705"/>
                <a:gd name="connsiteY3497" fmla="*/ 23975 h 287258"/>
                <a:gd name="connsiteX3498" fmla="*/ 926711 w 6857705"/>
                <a:gd name="connsiteY3498" fmla="*/ 11938 h 287258"/>
                <a:gd name="connsiteX3499" fmla="*/ 931364 w 6857705"/>
                <a:gd name="connsiteY3499" fmla="*/ 12920 h 287258"/>
                <a:gd name="connsiteX3500" fmla="*/ 931451 w 6857705"/>
                <a:gd name="connsiteY3500" fmla="*/ 12628 h 287258"/>
                <a:gd name="connsiteX3501" fmla="*/ 931693 w 6857705"/>
                <a:gd name="connsiteY3501" fmla="*/ 12503 h 287258"/>
                <a:gd name="connsiteX3502" fmla="*/ 933715 w 6857705"/>
                <a:gd name="connsiteY3502" fmla="*/ 14316 h 287258"/>
                <a:gd name="connsiteX3503" fmla="*/ 940673 w 6857705"/>
                <a:gd name="connsiteY3503" fmla="*/ 13902 h 287258"/>
                <a:gd name="connsiteX3504" fmla="*/ 936202 w 6857705"/>
                <a:gd name="connsiteY3504" fmla="*/ 10156 h 287258"/>
                <a:gd name="connsiteX3505" fmla="*/ 931693 w 6857705"/>
                <a:gd name="connsiteY3505" fmla="*/ 12503 h 287258"/>
                <a:gd name="connsiteX3506" fmla="*/ 931610 w 6857705"/>
                <a:gd name="connsiteY3506" fmla="*/ 12429 h 287258"/>
                <a:gd name="connsiteX3507" fmla="*/ 931468 w 6857705"/>
                <a:gd name="connsiteY3507" fmla="*/ 12569 h 287258"/>
                <a:gd name="connsiteX3508" fmla="*/ 5298838 w 6857705"/>
                <a:gd name="connsiteY3508" fmla="*/ 5495 h 287258"/>
                <a:gd name="connsiteX3509" fmla="*/ 5294115 w 6857705"/>
                <a:gd name="connsiteY3509" fmla="*/ 8744 h 287258"/>
                <a:gd name="connsiteX3510" fmla="*/ 5301463 w 6857705"/>
                <a:gd name="connsiteY3510" fmla="*/ 24467 h 287258"/>
                <a:gd name="connsiteX3511" fmla="*/ 5294851 w 6857705"/>
                <a:gd name="connsiteY3511" fmla="*/ 13411 h 287258"/>
                <a:gd name="connsiteX3512" fmla="*/ 5307588 w 6857705"/>
                <a:gd name="connsiteY3512" fmla="*/ 13164 h 287258"/>
                <a:gd name="connsiteX3513" fmla="*/ 5298838 w 6857705"/>
                <a:gd name="connsiteY3513" fmla="*/ 5495 h 287258"/>
                <a:gd name="connsiteX3514" fmla="*/ 3593231 w 6857705"/>
                <a:gd name="connsiteY3514" fmla="*/ 5495 h 287258"/>
                <a:gd name="connsiteX3515" fmla="*/ 3588507 w 6857705"/>
                <a:gd name="connsiteY3515" fmla="*/ 8744 h 287258"/>
                <a:gd name="connsiteX3516" fmla="*/ 3595856 w 6857705"/>
                <a:gd name="connsiteY3516" fmla="*/ 24467 h 287258"/>
                <a:gd name="connsiteX3517" fmla="*/ 3589243 w 6857705"/>
                <a:gd name="connsiteY3517" fmla="*/ 13411 h 287258"/>
                <a:gd name="connsiteX3518" fmla="*/ 3601979 w 6857705"/>
                <a:gd name="connsiteY3518" fmla="*/ 13164 h 287258"/>
                <a:gd name="connsiteX3519" fmla="*/ 3593231 w 6857705"/>
                <a:gd name="connsiteY3519" fmla="*/ 5495 h 287258"/>
                <a:gd name="connsiteX3520" fmla="*/ 1884066 w 6857705"/>
                <a:gd name="connsiteY3520" fmla="*/ 5495 h 287258"/>
                <a:gd name="connsiteX3521" fmla="*/ 1879342 w 6857705"/>
                <a:gd name="connsiteY3521" fmla="*/ 8744 h 287258"/>
                <a:gd name="connsiteX3522" fmla="*/ 1886691 w 6857705"/>
                <a:gd name="connsiteY3522" fmla="*/ 24467 h 287258"/>
                <a:gd name="connsiteX3523" fmla="*/ 1880077 w 6857705"/>
                <a:gd name="connsiteY3523" fmla="*/ 13411 h 287258"/>
                <a:gd name="connsiteX3524" fmla="*/ 1892813 w 6857705"/>
                <a:gd name="connsiteY3524" fmla="*/ 13164 h 287258"/>
                <a:gd name="connsiteX3525" fmla="*/ 1884066 w 6857705"/>
                <a:gd name="connsiteY3525" fmla="*/ 5495 h 287258"/>
                <a:gd name="connsiteX3526" fmla="*/ 178458 w 6857705"/>
                <a:gd name="connsiteY3526" fmla="*/ 5495 h 287258"/>
                <a:gd name="connsiteX3527" fmla="*/ 173735 w 6857705"/>
                <a:gd name="connsiteY3527" fmla="*/ 8744 h 287258"/>
                <a:gd name="connsiteX3528" fmla="*/ 181081 w 6857705"/>
                <a:gd name="connsiteY3528" fmla="*/ 24467 h 287258"/>
                <a:gd name="connsiteX3529" fmla="*/ 174469 w 6857705"/>
                <a:gd name="connsiteY3529" fmla="*/ 13411 h 287258"/>
                <a:gd name="connsiteX3530" fmla="*/ 187206 w 6857705"/>
                <a:gd name="connsiteY3530" fmla="*/ 13164 h 287258"/>
                <a:gd name="connsiteX3531" fmla="*/ 178458 w 6857705"/>
                <a:gd name="connsiteY3531" fmla="*/ 5495 h 287258"/>
                <a:gd name="connsiteX3532" fmla="*/ 3205686 w 6857705"/>
                <a:gd name="connsiteY3532" fmla="*/ 5439 h 287258"/>
                <a:gd name="connsiteX3533" fmla="*/ 3205034 w 6857705"/>
                <a:gd name="connsiteY3533" fmla="*/ 5724 h 287258"/>
                <a:gd name="connsiteX3534" fmla="*/ 3203446 w 6857705"/>
                <a:gd name="connsiteY3534" fmla="*/ 6532 h 287258"/>
                <a:gd name="connsiteX3535" fmla="*/ 3204893 w 6857705"/>
                <a:gd name="connsiteY3535" fmla="*/ 11913 h 287258"/>
                <a:gd name="connsiteX3536" fmla="*/ 3205960 w 6857705"/>
                <a:gd name="connsiteY3536" fmla="*/ 5489 h 287258"/>
                <a:gd name="connsiteX3537" fmla="*/ 6620766 w 6857705"/>
                <a:gd name="connsiteY3537" fmla="*/ 5303 h 287258"/>
                <a:gd name="connsiteX3538" fmla="*/ 6616845 w 6857705"/>
                <a:gd name="connsiteY3538" fmla="*/ 7023 h 287258"/>
                <a:gd name="connsiteX3539" fmla="*/ 6619539 w 6857705"/>
                <a:gd name="connsiteY3539" fmla="*/ 12673 h 287258"/>
                <a:gd name="connsiteX3540" fmla="*/ 6620766 w 6857705"/>
                <a:gd name="connsiteY3540" fmla="*/ 5303 h 287258"/>
                <a:gd name="connsiteX3541" fmla="*/ 6437481 w 6857705"/>
                <a:gd name="connsiteY3541" fmla="*/ 5151 h 287258"/>
                <a:gd name="connsiteX3542" fmla="*/ 6435338 w 6857705"/>
                <a:gd name="connsiteY3542" fmla="*/ 5303 h 287258"/>
                <a:gd name="connsiteX3543" fmla="*/ 6428968 w 6857705"/>
                <a:gd name="connsiteY3543" fmla="*/ 13411 h 287258"/>
                <a:gd name="connsiteX3544" fmla="*/ 6438768 w 6857705"/>
                <a:gd name="connsiteY3544" fmla="*/ 23975 h 287258"/>
                <a:gd name="connsiteX3545" fmla="*/ 6438768 w 6857705"/>
                <a:gd name="connsiteY3545" fmla="*/ 9481 h 287258"/>
                <a:gd name="connsiteX3546" fmla="*/ 6439994 w 6857705"/>
                <a:gd name="connsiteY3546" fmla="*/ 5550 h 287258"/>
                <a:gd name="connsiteX3547" fmla="*/ 6437481 w 6857705"/>
                <a:gd name="connsiteY3547" fmla="*/ 5151 h 287258"/>
                <a:gd name="connsiteX3548" fmla="*/ 5487381 w 6857705"/>
                <a:gd name="connsiteY3548" fmla="*/ 4568 h 287258"/>
                <a:gd name="connsiteX3549" fmla="*/ 5472684 w 6857705"/>
                <a:gd name="connsiteY3549" fmla="*/ 11691 h 287258"/>
                <a:gd name="connsiteX3550" fmla="*/ 5479543 w 6857705"/>
                <a:gd name="connsiteY3550" fmla="*/ 22009 h 287258"/>
                <a:gd name="connsiteX3551" fmla="*/ 5478360 w 6857705"/>
                <a:gd name="connsiteY3551" fmla="*/ 13021 h 287258"/>
                <a:gd name="connsiteX3552" fmla="*/ 5481780 w 6857705"/>
                <a:gd name="connsiteY3552" fmla="*/ 12463 h 287258"/>
                <a:gd name="connsiteX3553" fmla="*/ 5481796 w 6857705"/>
                <a:gd name="connsiteY3553" fmla="*/ 12478 h 287258"/>
                <a:gd name="connsiteX3554" fmla="*/ 5481747 w 6857705"/>
                <a:gd name="connsiteY3554" fmla="*/ 12673 h 287258"/>
                <a:gd name="connsiteX3555" fmla="*/ 5481867 w 6857705"/>
                <a:gd name="connsiteY3555" fmla="*/ 12555 h 287258"/>
                <a:gd name="connsiteX3556" fmla="*/ 5483602 w 6857705"/>
                <a:gd name="connsiteY3556" fmla="*/ 14394 h 287258"/>
                <a:gd name="connsiteX3557" fmla="*/ 5490321 w 6857705"/>
                <a:gd name="connsiteY3557" fmla="*/ 14394 h 287258"/>
                <a:gd name="connsiteX3558" fmla="*/ 5486494 w 6857705"/>
                <a:gd name="connsiteY3558" fmla="*/ 11016 h 287258"/>
                <a:gd name="connsiteX3559" fmla="*/ 5481811 w 6857705"/>
                <a:gd name="connsiteY3559" fmla="*/ 12410 h 287258"/>
                <a:gd name="connsiteX3560" fmla="*/ 5482634 w 6857705"/>
                <a:gd name="connsiteY3560" fmla="*/ 8988 h 287258"/>
                <a:gd name="connsiteX3561" fmla="*/ 5487381 w 6857705"/>
                <a:gd name="connsiteY3561" fmla="*/ 4568 h 287258"/>
                <a:gd name="connsiteX3562" fmla="*/ 3781772 w 6857705"/>
                <a:gd name="connsiteY3562" fmla="*/ 4568 h 287258"/>
                <a:gd name="connsiteX3563" fmla="*/ 3767075 w 6857705"/>
                <a:gd name="connsiteY3563" fmla="*/ 11691 h 287258"/>
                <a:gd name="connsiteX3564" fmla="*/ 3773934 w 6857705"/>
                <a:gd name="connsiteY3564" fmla="*/ 22009 h 287258"/>
                <a:gd name="connsiteX3565" fmla="*/ 3772752 w 6857705"/>
                <a:gd name="connsiteY3565" fmla="*/ 13021 h 287258"/>
                <a:gd name="connsiteX3566" fmla="*/ 3776171 w 6857705"/>
                <a:gd name="connsiteY3566" fmla="*/ 12463 h 287258"/>
                <a:gd name="connsiteX3567" fmla="*/ 3776186 w 6857705"/>
                <a:gd name="connsiteY3567" fmla="*/ 12478 h 287258"/>
                <a:gd name="connsiteX3568" fmla="*/ 3776140 w 6857705"/>
                <a:gd name="connsiteY3568" fmla="*/ 12673 h 287258"/>
                <a:gd name="connsiteX3569" fmla="*/ 3776258 w 6857705"/>
                <a:gd name="connsiteY3569" fmla="*/ 12555 h 287258"/>
                <a:gd name="connsiteX3570" fmla="*/ 3777996 w 6857705"/>
                <a:gd name="connsiteY3570" fmla="*/ 14394 h 287258"/>
                <a:gd name="connsiteX3571" fmla="*/ 3784713 w 6857705"/>
                <a:gd name="connsiteY3571" fmla="*/ 14394 h 287258"/>
                <a:gd name="connsiteX3572" fmla="*/ 3780885 w 6857705"/>
                <a:gd name="connsiteY3572" fmla="*/ 11016 h 287258"/>
                <a:gd name="connsiteX3573" fmla="*/ 3776204 w 6857705"/>
                <a:gd name="connsiteY3573" fmla="*/ 12410 h 287258"/>
                <a:gd name="connsiteX3574" fmla="*/ 3777027 w 6857705"/>
                <a:gd name="connsiteY3574" fmla="*/ 8988 h 287258"/>
                <a:gd name="connsiteX3575" fmla="*/ 3781772 w 6857705"/>
                <a:gd name="connsiteY3575" fmla="*/ 4568 h 287258"/>
                <a:gd name="connsiteX3576" fmla="*/ 2072607 w 6857705"/>
                <a:gd name="connsiteY3576" fmla="*/ 4568 h 287258"/>
                <a:gd name="connsiteX3577" fmla="*/ 2057910 w 6857705"/>
                <a:gd name="connsiteY3577" fmla="*/ 11691 h 287258"/>
                <a:gd name="connsiteX3578" fmla="*/ 2064769 w 6857705"/>
                <a:gd name="connsiteY3578" fmla="*/ 22009 h 287258"/>
                <a:gd name="connsiteX3579" fmla="*/ 2063586 w 6857705"/>
                <a:gd name="connsiteY3579" fmla="*/ 13021 h 287258"/>
                <a:gd name="connsiteX3580" fmla="*/ 2067006 w 6857705"/>
                <a:gd name="connsiteY3580" fmla="*/ 12463 h 287258"/>
                <a:gd name="connsiteX3581" fmla="*/ 2067021 w 6857705"/>
                <a:gd name="connsiteY3581" fmla="*/ 12478 h 287258"/>
                <a:gd name="connsiteX3582" fmla="*/ 2066973 w 6857705"/>
                <a:gd name="connsiteY3582" fmla="*/ 12673 h 287258"/>
                <a:gd name="connsiteX3583" fmla="*/ 2067093 w 6857705"/>
                <a:gd name="connsiteY3583" fmla="*/ 12555 h 287258"/>
                <a:gd name="connsiteX3584" fmla="*/ 2068830 w 6857705"/>
                <a:gd name="connsiteY3584" fmla="*/ 14394 h 287258"/>
                <a:gd name="connsiteX3585" fmla="*/ 2075548 w 6857705"/>
                <a:gd name="connsiteY3585" fmla="*/ 14394 h 287258"/>
                <a:gd name="connsiteX3586" fmla="*/ 2071720 w 6857705"/>
                <a:gd name="connsiteY3586" fmla="*/ 11016 h 287258"/>
                <a:gd name="connsiteX3587" fmla="*/ 2067037 w 6857705"/>
                <a:gd name="connsiteY3587" fmla="*/ 12410 h 287258"/>
                <a:gd name="connsiteX3588" fmla="*/ 2067860 w 6857705"/>
                <a:gd name="connsiteY3588" fmla="*/ 8988 h 287258"/>
                <a:gd name="connsiteX3589" fmla="*/ 2072607 w 6857705"/>
                <a:gd name="connsiteY3589" fmla="*/ 4568 h 287258"/>
                <a:gd name="connsiteX3590" fmla="*/ 366999 w 6857705"/>
                <a:gd name="connsiteY3590" fmla="*/ 4568 h 287258"/>
                <a:gd name="connsiteX3591" fmla="*/ 352302 w 6857705"/>
                <a:gd name="connsiteY3591" fmla="*/ 11691 h 287258"/>
                <a:gd name="connsiteX3592" fmla="*/ 359163 w 6857705"/>
                <a:gd name="connsiteY3592" fmla="*/ 22009 h 287258"/>
                <a:gd name="connsiteX3593" fmla="*/ 357980 w 6857705"/>
                <a:gd name="connsiteY3593" fmla="*/ 13021 h 287258"/>
                <a:gd name="connsiteX3594" fmla="*/ 361398 w 6857705"/>
                <a:gd name="connsiteY3594" fmla="*/ 12463 h 287258"/>
                <a:gd name="connsiteX3595" fmla="*/ 361412 w 6857705"/>
                <a:gd name="connsiteY3595" fmla="*/ 12478 h 287258"/>
                <a:gd name="connsiteX3596" fmla="*/ 361365 w 6857705"/>
                <a:gd name="connsiteY3596" fmla="*/ 12673 h 287258"/>
                <a:gd name="connsiteX3597" fmla="*/ 361485 w 6857705"/>
                <a:gd name="connsiteY3597" fmla="*/ 12555 h 287258"/>
                <a:gd name="connsiteX3598" fmla="*/ 363222 w 6857705"/>
                <a:gd name="connsiteY3598" fmla="*/ 14394 h 287258"/>
                <a:gd name="connsiteX3599" fmla="*/ 369939 w 6857705"/>
                <a:gd name="connsiteY3599" fmla="*/ 14394 h 287258"/>
                <a:gd name="connsiteX3600" fmla="*/ 366110 w 6857705"/>
                <a:gd name="connsiteY3600" fmla="*/ 11016 h 287258"/>
                <a:gd name="connsiteX3601" fmla="*/ 361429 w 6857705"/>
                <a:gd name="connsiteY3601" fmla="*/ 12410 h 287258"/>
                <a:gd name="connsiteX3602" fmla="*/ 362254 w 6857705"/>
                <a:gd name="connsiteY3602" fmla="*/ 8988 h 287258"/>
                <a:gd name="connsiteX3603" fmla="*/ 366999 w 6857705"/>
                <a:gd name="connsiteY3603" fmla="*/ 4568 h 287258"/>
                <a:gd name="connsiteX3604" fmla="*/ 3193716 w 6857705"/>
                <a:gd name="connsiteY3604" fmla="*/ 320 h 287258"/>
                <a:gd name="connsiteX3605" fmla="*/ 3192205 w 6857705"/>
                <a:gd name="connsiteY3605" fmla="*/ 1673 h 287258"/>
                <a:gd name="connsiteX3606" fmla="*/ 3192234 w 6857705"/>
                <a:gd name="connsiteY3606" fmla="*/ 1695 h 287258"/>
                <a:gd name="connsiteX3607" fmla="*/ 3192913 w 6857705"/>
                <a:gd name="connsiteY3607" fmla="*/ 1127 h 287258"/>
                <a:gd name="connsiteX3608" fmla="*/ 3192371 w 6857705"/>
                <a:gd name="connsiteY3608" fmla="*/ 1801 h 287258"/>
                <a:gd name="connsiteX3609" fmla="*/ 3192765 w 6857705"/>
                <a:gd name="connsiteY3609" fmla="*/ 2109 h 287258"/>
                <a:gd name="connsiteX3610" fmla="*/ 6428167 w 6857705"/>
                <a:gd name="connsiteY3610" fmla="*/ 0 h 287258"/>
                <a:gd name="connsiteX3611" fmla="*/ 6605756 w 6857705"/>
                <a:gd name="connsiteY3611" fmla="*/ 0 h 287258"/>
                <a:gd name="connsiteX3612" fmla="*/ 6605334 w 6857705"/>
                <a:gd name="connsiteY3612" fmla="*/ 390 h 287258"/>
                <a:gd name="connsiteX3613" fmla="*/ 6607539 w 6857705"/>
                <a:gd name="connsiteY3613" fmla="*/ 2109 h 287258"/>
                <a:gd name="connsiteX3614" fmla="*/ 6608662 w 6857705"/>
                <a:gd name="connsiteY3614" fmla="*/ 0 h 287258"/>
                <a:gd name="connsiteX3615" fmla="*/ 6779390 w 6857705"/>
                <a:gd name="connsiteY3615" fmla="*/ 0 h 287258"/>
                <a:gd name="connsiteX3616" fmla="*/ 6746670 w 6857705"/>
                <a:gd name="connsiteY3616" fmla="*/ 32082 h 287258"/>
                <a:gd name="connsiteX3617" fmla="*/ 6688372 w 6857705"/>
                <a:gd name="connsiteY3617" fmla="*/ 89324 h 287258"/>
                <a:gd name="connsiteX3618" fmla="*/ 6679554 w 6857705"/>
                <a:gd name="connsiteY3618" fmla="*/ 90306 h 287258"/>
                <a:gd name="connsiteX3619" fmla="*/ 6620030 w 6857705"/>
                <a:gd name="connsiteY3619" fmla="*/ 32819 h 287258"/>
                <a:gd name="connsiteX3620" fmla="*/ 6592841 w 6857705"/>
                <a:gd name="connsiteY3620" fmla="*/ 8006 h 287258"/>
                <a:gd name="connsiteX3621" fmla="*/ 6596760 w 6857705"/>
                <a:gd name="connsiteY3621" fmla="*/ 5059 h 287258"/>
                <a:gd name="connsiteX3622" fmla="*/ 6601906 w 6857705"/>
                <a:gd name="connsiteY3622" fmla="*/ 3338 h 287258"/>
                <a:gd name="connsiteX3623" fmla="*/ 6599700 w 6857705"/>
                <a:gd name="connsiteY3623" fmla="*/ 636 h 287258"/>
                <a:gd name="connsiteX3624" fmla="*/ 6594556 w 6857705"/>
                <a:gd name="connsiteY3624" fmla="*/ 2109 h 287258"/>
                <a:gd name="connsiteX3625" fmla="*/ 6591862 w 6857705"/>
                <a:gd name="connsiteY3625" fmla="*/ 4812 h 287258"/>
                <a:gd name="connsiteX3626" fmla="*/ 6506863 w 6857705"/>
                <a:gd name="connsiteY3626" fmla="*/ 89815 h 287258"/>
                <a:gd name="connsiteX3627" fmla="*/ 6498046 w 6857705"/>
                <a:gd name="connsiteY3627" fmla="*/ 90306 h 287258"/>
                <a:gd name="connsiteX3628" fmla="*/ 6430929 w 6857705"/>
                <a:gd name="connsiteY3628" fmla="*/ 25203 h 287258"/>
                <a:gd name="connsiteX3629" fmla="*/ 6413047 w 6857705"/>
                <a:gd name="connsiteY3629" fmla="*/ 8744 h 287258"/>
                <a:gd name="connsiteX3630" fmla="*/ 6419799 w 6857705"/>
                <a:gd name="connsiteY3630" fmla="*/ 4736 h 287258"/>
                <a:gd name="connsiteX3631" fmla="*/ 6421377 w 6857705"/>
                <a:gd name="connsiteY3631" fmla="*/ 2356 h 287258"/>
                <a:gd name="connsiteX3632" fmla="*/ 6428112 w 6857705"/>
                <a:gd name="connsiteY3632" fmla="*/ 2970 h 287258"/>
                <a:gd name="connsiteX3633" fmla="*/ 6420311 w 6857705"/>
                <a:gd name="connsiteY3633" fmla="*/ 0 h 287258"/>
                <a:gd name="connsiteX3634" fmla="*/ 6424007 w 6857705"/>
                <a:gd name="connsiteY3634" fmla="*/ 0 h 287258"/>
                <a:gd name="connsiteX3635" fmla="*/ 6421377 w 6857705"/>
                <a:gd name="connsiteY3635" fmla="*/ 2356 h 287258"/>
                <a:gd name="connsiteX3636" fmla="*/ 6292857 w 6857705"/>
                <a:gd name="connsiteY3636" fmla="*/ 0 h 287258"/>
                <a:gd name="connsiteX3637" fmla="*/ 6323396 w 6857705"/>
                <a:gd name="connsiteY3637" fmla="*/ 0 h 287258"/>
                <a:gd name="connsiteX3638" fmla="*/ 6350584 w 6857705"/>
                <a:gd name="connsiteY3638" fmla="*/ 26922 h 287258"/>
                <a:gd name="connsiteX3639" fmla="*/ 6387574 w 6857705"/>
                <a:gd name="connsiteY3639" fmla="*/ 65493 h 287258"/>
                <a:gd name="connsiteX3640" fmla="*/ 6398840 w 6857705"/>
                <a:gd name="connsiteY3640" fmla="*/ 69178 h 287258"/>
                <a:gd name="connsiteX3641" fmla="*/ 6391981 w 6857705"/>
                <a:gd name="connsiteY3641" fmla="*/ 82690 h 287258"/>
                <a:gd name="connsiteX3642" fmla="*/ 6382675 w 6857705"/>
                <a:gd name="connsiteY3642" fmla="*/ 90552 h 287258"/>
                <a:gd name="connsiteX3643" fmla="*/ 6291306 w 6857705"/>
                <a:gd name="connsiteY3643" fmla="*/ 84655 h 287258"/>
                <a:gd name="connsiteX3644" fmla="*/ 6214883 w 6857705"/>
                <a:gd name="connsiteY3644" fmla="*/ 86376 h 287258"/>
                <a:gd name="connsiteX3645" fmla="*/ 6208516 w 6857705"/>
                <a:gd name="connsiteY3645" fmla="*/ 85639 h 287258"/>
                <a:gd name="connsiteX3646" fmla="*/ 6212434 w 6857705"/>
                <a:gd name="connsiteY3646" fmla="*/ 78760 h 287258"/>
                <a:gd name="connsiteX3647" fmla="*/ 6246237 w 6857705"/>
                <a:gd name="connsiteY3647" fmla="*/ 45593 h 287258"/>
                <a:gd name="connsiteX3648" fmla="*/ 5860371 w 6857705"/>
                <a:gd name="connsiteY3648" fmla="*/ 0 h 287258"/>
                <a:gd name="connsiteX3649" fmla="*/ 6038206 w 6857705"/>
                <a:gd name="connsiteY3649" fmla="*/ 0 h 287258"/>
                <a:gd name="connsiteX3650" fmla="*/ 6037784 w 6857705"/>
                <a:gd name="connsiteY3650" fmla="*/ 390 h 287258"/>
                <a:gd name="connsiteX3651" fmla="*/ 6039988 w 6857705"/>
                <a:gd name="connsiteY3651" fmla="*/ 2109 h 287258"/>
                <a:gd name="connsiteX3652" fmla="*/ 6041110 w 6857705"/>
                <a:gd name="connsiteY3652" fmla="*/ 0 h 287258"/>
                <a:gd name="connsiteX3653" fmla="*/ 6211496 w 6857705"/>
                <a:gd name="connsiteY3653" fmla="*/ 0 h 287258"/>
                <a:gd name="connsiteX3654" fmla="*/ 6210720 w 6857705"/>
                <a:gd name="connsiteY3654" fmla="*/ 1374 h 287258"/>
                <a:gd name="connsiteX3655" fmla="*/ 6178875 w 6857705"/>
                <a:gd name="connsiteY3655" fmla="*/ 32573 h 287258"/>
                <a:gd name="connsiteX3656" fmla="*/ 6120088 w 6857705"/>
                <a:gd name="connsiteY3656" fmla="*/ 90306 h 287258"/>
                <a:gd name="connsiteX3657" fmla="*/ 6112003 w 6857705"/>
                <a:gd name="connsiteY3657" fmla="*/ 90797 h 287258"/>
                <a:gd name="connsiteX3658" fmla="*/ 6053216 w 6857705"/>
                <a:gd name="connsiteY3658" fmla="*/ 34294 h 287258"/>
                <a:gd name="connsiteX3659" fmla="*/ 6025781 w 6857705"/>
                <a:gd name="connsiteY3659" fmla="*/ 7515 h 287258"/>
                <a:gd name="connsiteX3660" fmla="*/ 6030191 w 6857705"/>
                <a:gd name="connsiteY3660" fmla="*/ 5059 h 287258"/>
                <a:gd name="connsiteX3661" fmla="*/ 6031661 w 6857705"/>
                <a:gd name="connsiteY3661" fmla="*/ 883 h 287258"/>
                <a:gd name="connsiteX3662" fmla="*/ 6024066 w 6857705"/>
                <a:gd name="connsiteY3662" fmla="*/ 5059 h 287258"/>
                <a:gd name="connsiteX3663" fmla="*/ 6017943 w 6857705"/>
                <a:gd name="connsiteY3663" fmla="*/ 10954 h 287258"/>
                <a:gd name="connsiteX3664" fmla="*/ 5939559 w 6857705"/>
                <a:gd name="connsiteY3664" fmla="*/ 88342 h 287258"/>
                <a:gd name="connsiteX3665" fmla="*/ 5930252 w 6857705"/>
                <a:gd name="connsiteY3665" fmla="*/ 90060 h 287258"/>
                <a:gd name="connsiteX3666" fmla="*/ 5872198 w 6857705"/>
                <a:gd name="connsiteY3666" fmla="*/ 34538 h 287258"/>
                <a:gd name="connsiteX3667" fmla="*/ 5844273 w 6857705"/>
                <a:gd name="connsiteY3667" fmla="*/ 7023 h 287258"/>
                <a:gd name="connsiteX3668" fmla="*/ 5853581 w 6857705"/>
                <a:gd name="connsiteY3668" fmla="*/ 2356 h 287258"/>
                <a:gd name="connsiteX3669" fmla="*/ 5860318 w 6857705"/>
                <a:gd name="connsiteY3669" fmla="*/ 2970 h 287258"/>
                <a:gd name="connsiteX3670" fmla="*/ 5853408 w 6857705"/>
                <a:gd name="connsiteY3670" fmla="*/ 0 h 287258"/>
                <a:gd name="connsiteX3671" fmla="*/ 5856212 w 6857705"/>
                <a:gd name="connsiteY3671" fmla="*/ 0 h 287258"/>
                <a:gd name="connsiteX3672" fmla="*/ 5853581 w 6857705"/>
                <a:gd name="connsiteY3672" fmla="*/ 2356 h 287258"/>
                <a:gd name="connsiteX3673" fmla="*/ 5726028 w 6857705"/>
                <a:gd name="connsiteY3673" fmla="*/ 0 h 287258"/>
                <a:gd name="connsiteX3674" fmla="*/ 5755048 w 6857705"/>
                <a:gd name="connsiteY3674" fmla="*/ 0 h 287258"/>
                <a:gd name="connsiteX3675" fmla="*/ 5828597 w 6857705"/>
                <a:gd name="connsiteY3675" fmla="*/ 72126 h 287258"/>
                <a:gd name="connsiteX3676" fmla="*/ 5824922 w 6857705"/>
                <a:gd name="connsiteY3676" fmla="*/ 82443 h 287258"/>
                <a:gd name="connsiteX3677" fmla="*/ 5815124 w 6857705"/>
                <a:gd name="connsiteY3677" fmla="*/ 90797 h 287258"/>
                <a:gd name="connsiteX3678" fmla="*/ 5723758 w 6857705"/>
                <a:gd name="connsiteY3678" fmla="*/ 84902 h 287258"/>
                <a:gd name="connsiteX3679" fmla="*/ 5648312 w 6857705"/>
                <a:gd name="connsiteY3679" fmla="*/ 86376 h 287258"/>
                <a:gd name="connsiteX3680" fmla="*/ 5641455 w 6857705"/>
                <a:gd name="connsiteY3680" fmla="*/ 86376 h 287258"/>
                <a:gd name="connsiteX3681" fmla="*/ 5645864 w 6857705"/>
                <a:gd name="connsiteY3681" fmla="*/ 78760 h 287258"/>
                <a:gd name="connsiteX3682" fmla="*/ 5649782 w 6857705"/>
                <a:gd name="connsiteY3682" fmla="*/ 76057 h 287258"/>
                <a:gd name="connsiteX3683" fmla="*/ 5277837 w 6857705"/>
                <a:gd name="connsiteY3683" fmla="*/ 0 h 287258"/>
                <a:gd name="connsiteX3684" fmla="*/ 5284984 w 6857705"/>
                <a:gd name="connsiteY3684" fmla="*/ 0 h 287258"/>
                <a:gd name="connsiteX3685" fmla="*/ 5283829 w 6857705"/>
                <a:gd name="connsiteY3685" fmla="*/ 881 h 287258"/>
                <a:gd name="connsiteX3686" fmla="*/ 5288728 w 6857705"/>
                <a:gd name="connsiteY3686" fmla="*/ 3584 h 287258"/>
                <a:gd name="connsiteX3687" fmla="*/ 5290930 w 6857705"/>
                <a:gd name="connsiteY3687" fmla="*/ 145 h 287258"/>
                <a:gd name="connsiteX3688" fmla="*/ 5290895 w 6857705"/>
                <a:gd name="connsiteY3688" fmla="*/ 0 h 287258"/>
                <a:gd name="connsiteX3689" fmla="*/ 5467837 w 6857705"/>
                <a:gd name="connsiteY3689" fmla="*/ 0 h 287258"/>
                <a:gd name="connsiteX3690" fmla="*/ 5469500 w 6857705"/>
                <a:gd name="connsiteY3690" fmla="*/ 3338 h 287258"/>
                <a:gd name="connsiteX3691" fmla="*/ 5472193 w 6857705"/>
                <a:gd name="connsiteY3691" fmla="*/ 2109 h 287258"/>
                <a:gd name="connsiteX3692" fmla="*/ 5471575 w 6857705"/>
                <a:gd name="connsiteY3692" fmla="*/ 0 h 287258"/>
                <a:gd name="connsiteX3693" fmla="*/ 5642203 w 6857705"/>
                <a:gd name="connsiteY3693" fmla="*/ 0 h 287258"/>
                <a:gd name="connsiteX3694" fmla="*/ 5640475 w 6857705"/>
                <a:gd name="connsiteY3694" fmla="*/ 2602 h 287258"/>
                <a:gd name="connsiteX3695" fmla="*/ 5616716 w 6857705"/>
                <a:gd name="connsiteY3695" fmla="*/ 23239 h 287258"/>
                <a:gd name="connsiteX3696" fmla="*/ 5550333 w 6857705"/>
                <a:gd name="connsiteY3696" fmla="*/ 89569 h 287258"/>
                <a:gd name="connsiteX3697" fmla="*/ 5541515 w 6857705"/>
                <a:gd name="connsiteY3697" fmla="*/ 90552 h 287258"/>
                <a:gd name="connsiteX3698" fmla="*/ 5482237 w 6857705"/>
                <a:gd name="connsiteY3698" fmla="*/ 33556 h 287258"/>
                <a:gd name="connsiteX3699" fmla="*/ 5455538 w 6857705"/>
                <a:gd name="connsiteY3699" fmla="*/ 7760 h 287258"/>
                <a:gd name="connsiteX3700" fmla="*/ 5458721 w 6857705"/>
                <a:gd name="connsiteY3700" fmla="*/ 5303 h 287258"/>
                <a:gd name="connsiteX3701" fmla="*/ 5463866 w 6857705"/>
                <a:gd name="connsiteY3701" fmla="*/ 3584 h 287258"/>
                <a:gd name="connsiteX3702" fmla="*/ 5461662 w 6857705"/>
                <a:gd name="connsiteY3702" fmla="*/ 883 h 287258"/>
                <a:gd name="connsiteX3703" fmla="*/ 5456518 w 6857705"/>
                <a:gd name="connsiteY3703" fmla="*/ 2356 h 287258"/>
                <a:gd name="connsiteX3704" fmla="*/ 5451373 w 6857705"/>
                <a:gd name="connsiteY3704" fmla="*/ 7515 h 287258"/>
                <a:gd name="connsiteX3705" fmla="*/ 5370050 w 6857705"/>
                <a:gd name="connsiteY3705" fmla="*/ 87605 h 287258"/>
                <a:gd name="connsiteX3706" fmla="*/ 5359271 w 6857705"/>
                <a:gd name="connsiteY3706" fmla="*/ 89324 h 287258"/>
                <a:gd name="connsiteX3707" fmla="*/ 5293135 w 6857705"/>
                <a:gd name="connsiteY3707" fmla="*/ 25203 h 287258"/>
                <a:gd name="connsiteX3708" fmla="*/ 5271090 w 6857705"/>
                <a:gd name="connsiteY3708" fmla="*/ 8497 h 287258"/>
                <a:gd name="connsiteX3709" fmla="*/ 5156160 w 6857705"/>
                <a:gd name="connsiteY3709" fmla="*/ 0 h 287258"/>
                <a:gd name="connsiteX3710" fmla="*/ 5185141 w 6857705"/>
                <a:gd name="connsiteY3710" fmla="*/ 0 h 287258"/>
                <a:gd name="connsiteX3711" fmla="*/ 5222099 w 6857705"/>
                <a:gd name="connsiteY3711" fmla="*/ 34785 h 287258"/>
                <a:gd name="connsiteX3712" fmla="*/ 5258596 w 6857705"/>
                <a:gd name="connsiteY3712" fmla="*/ 69424 h 287258"/>
                <a:gd name="connsiteX3713" fmla="*/ 5257617 w 6857705"/>
                <a:gd name="connsiteY3713" fmla="*/ 73109 h 287258"/>
                <a:gd name="connsiteX3714" fmla="*/ 5252473 w 6857705"/>
                <a:gd name="connsiteY3714" fmla="*/ 82200 h 287258"/>
                <a:gd name="connsiteX3715" fmla="*/ 5241451 w 6857705"/>
                <a:gd name="connsiteY3715" fmla="*/ 89324 h 287258"/>
                <a:gd name="connsiteX3716" fmla="*/ 5202505 w 6857705"/>
                <a:gd name="connsiteY3716" fmla="*/ 84164 h 287258"/>
                <a:gd name="connsiteX3717" fmla="*/ 5156943 w 6857705"/>
                <a:gd name="connsiteY3717" fmla="*/ 85393 h 287258"/>
                <a:gd name="connsiteX3718" fmla="*/ 5142238 w 6857705"/>
                <a:gd name="connsiteY3718" fmla="*/ 85552 h 287258"/>
                <a:gd name="connsiteX3719" fmla="*/ 5141735 w 6857705"/>
                <a:gd name="connsiteY3719" fmla="*/ 86130 h 287258"/>
                <a:gd name="connsiteX3720" fmla="*/ 5106729 w 6857705"/>
                <a:gd name="connsiteY3720" fmla="*/ 86011 h 287258"/>
                <a:gd name="connsiteX3721" fmla="*/ 5066556 w 6857705"/>
                <a:gd name="connsiteY3721" fmla="*/ 87112 h 287258"/>
                <a:gd name="connsiteX3722" fmla="*/ 4709231 w 6857705"/>
                <a:gd name="connsiteY3722" fmla="*/ 0 h 287258"/>
                <a:gd name="connsiteX3723" fmla="*/ 4900023 w 6857705"/>
                <a:gd name="connsiteY3723" fmla="*/ 0 h 287258"/>
                <a:gd name="connsiteX3724" fmla="*/ 4899726 w 6857705"/>
                <a:gd name="connsiteY3724" fmla="*/ 390 h 287258"/>
                <a:gd name="connsiteX3725" fmla="*/ 4901930 w 6857705"/>
                <a:gd name="connsiteY3725" fmla="*/ 2109 h 287258"/>
                <a:gd name="connsiteX3726" fmla="*/ 4903052 w 6857705"/>
                <a:gd name="connsiteY3726" fmla="*/ 0 h 287258"/>
                <a:gd name="connsiteX3727" fmla="*/ 5073781 w 6857705"/>
                <a:gd name="connsiteY3727" fmla="*/ 0 h 287258"/>
                <a:gd name="connsiteX3728" fmla="*/ 5073284 w 6857705"/>
                <a:gd name="connsiteY3728" fmla="*/ 490 h 287258"/>
                <a:gd name="connsiteX3729" fmla="*/ 4981804 w 6857705"/>
                <a:gd name="connsiteY3729" fmla="*/ 90797 h 287258"/>
                <a:gd name="connsiteX3730" fmla="*/ 4980902 w 6857705"/>
                <a:gd name="connsiteY3730" fmla="*/ 90770 h 287258"/>
                <a:gd name="connsiteX3731" fmla="*/ 4978813 w 6857705"/>
                <a:gd name="connsiteY3731" fmla="*/ 92395 h 287258"/>
                <a:gd name="connsiteX3732" fmla="*/ 4974578 w 6857705"/>
                <a:gd name="connsiteY3732" fmla="*/ 90579 h 287258"/>
                <a:gd name="connsiteX3733" fmla="*/ 4973720 w 6857705"/>
                <a:gd name="connsiteY3733" fmla="*/ 90552 h 287258"/>
                <a:gd name="connsiteX3734" fmla="*/ 4914873 w 6857705"/>
                <a:gd name="connsiteY3734" fmla="*/ 33254 h 287258"/>
                <a:gd name="connsiteX3735" fmla="*/ 4914424 w 6857705"/>
                <a:gd name="connsiteY3735" fmla="*/ 32819 h 287258"/>
                <a:gd name="connsiteX3736" fmla="*/ 4914410 w 6857705"/>
                <a:gd name="connsiteY3736" fmla="*/ 32802 h 287258"/>
                <a:gd name="connsiteX3737" fmla="*/ 4906605 w 6857705"/>
                <a:gd name="connsiteY3737" fmla="*/ 25203 h 287258"/>
                <a:gd name="connsiteX3738" fmla="*/ 4902440 w 6857705"/>
                <a:gd name="connsiteY3738" fmla="*/ 18413 h 287258"/>
                <a:gd name="connsiteX3739" fmla="*/ 4888473 w 6857705"/>
                <a:gd name="connsiteY3739" fmla="*/ 8854 h 287258"/>
                <a:gd name="connsiteX3740" fmla="*/ 4888233 w 6857705"/>
                <a:gd name="connsiteY3740" fmla="*/ 8744 h 287258"/>
                <a:gd name="connsiteX3741" fmla="*/ 4888269 w 6857705"/>
                <a:gd name="connsiteY3741" fmla="*/ 8715 h 287258"/>
                <a:gd name="connsiteX3742" fmla="*/ 4887232 w 6857705"/>
                <a:gd name="connsiteY3742" fmla="*/ 8006 h 287258"/>
                <a:gd name="connsiteX3743" fmla="*/ 4891154 w 6857705"/>
                <a:gd name="connsiteY3743" fmla="*/ 5059 h 287258"/>
                <a:gd name="connsiteX3744" fmla="*/ 4894865 w 6857705"/>
                <a:gd name="connsiteY3744" fmla="*/ 3818 h 287258"/>
                <a:gd name="connsiteX3745" fmla="*/ 4896042 w 6857705"/>
                <a:gd name="connsiteY3745" fmla="*/ 3029 h 287258"/>
                <a:gd name="connsiteX3746" fmla="*/ 4895186 w 6857705"/>
                <a:gd name="connsiteY3746" fmla="*/ 1978 h 287258"/>
                <a:gd name="connsiteX3747" fmla="*/ 4891801 w 6857705"/>
                <a:gd name="connsiteY3747" fmla="*/ 1292 h 287258"/>
                <a:gd name="connsiteX3748" fmla="*/ 4889238 w 6857705"/>
                <a:gd name="connsiteY3748" fmla="*/ 2027 h 287258"/>
                <a:gd name="connsiteX3749" fmla="*/ 4888350 w 6857705"/>
                <a:gd name="connsiteY3749" fmla="*/ 2711 h 287258"/>
                <a:gd name="connsiteX3750" fmla="*/ 4886253 w 6857705"/>
                <a:gd name="connsiteY3750" fmla="*/ 4812 h 287258"/>
                <a:gd name="connsiteX3751" fmla="*/ 4801255 w 6857705"/>
                <a:gd name="connsiteY3751" fmla="*/ 89815 h 287258"/>
                <a:gd name="connsiteX3752" fmla="*/ 4792438 w 6857705"/>
                <a:gd name="connsiteY3752" fmla="*/ 90306 h 287258"/>
                <a:gd name="connsiteX3753" fmla="*/ 4790256 w 6857705"/>
                <a:gd name="connsiteY3753" fmla="*/ 88191 h 287258"/>
                <a:gd name="connsiteX3754" fmla="*/ 4789273 w 6857705"/>
                <a:gd name="connsiteY3754" fmla="*/ 88094 h 287258"/>
                <a:gd name="connsiteX3755" fmla="*/ 4773593 w 6857705"/>
                <a:gd name="connsiteY3755" fmla="*/ 72026 h 287258"/>
                <a:gd name="connsiteX3756" fmla="*/ 4725320 w 6857705"/>
                <a:gd name="connsiteY3756" fmla="*/ 25203 h 287258"/>
                <a:gd name="connsiteX3757" fmla="*/ 4723585 w 6857705"/>
                <a:gd name="connsiteY3757" fmla="*/ 22347 h 287258"/>
                <a:gd name="connsiteX3758" fmla="*/ 4719462 w 6857705"/>
                <a:gd name="connsiteY3758" fmla="*/ 18324 h 287258"/>
                <a:gd name="connsiteX3759" fmla="*/ 4702561 w 6857705"/>
                <a:gd name="connsiteY3759" fmla="*/ 8497 h 287258"/>
                <a:gd name="connsiteX3760" fmla="*/ 4587249 w 6857705"/>
                <a:gd name="connsiteY3760" fmla="*/ 0 h 287258"/>
                <a:gd name="connsiteX3761" fmla="*/ 4617788 w 6857705"/>
                <a:gd name="connsiteY3761" fmla="*/ 0 h 287258"/>
                <a:gd name="connsiteX3762" fmla="*/ 4644978 w 6857705"/>
                <a:gd name="connsiteY3762" fmla="*/ 26922 h 287258"/>
                <a:gd name="connsiteX3763" fmla="*/ 4681965 w 6857705"/>
                <a:gd name="connsiteY3763" fmla="*/ 65493 h 287258"/>
                <a:gd name="connsiteX3764" fmla="*/ 4693232 w 6857705"/>
                <a:gd name="connsiteY3764" fmla="*/ 69178 h 287258"/>
                <a:gd name="connsiteX3765" fmla="*/ 4686373 w 6857705"/>
                <a:gd name="connsiteY3765" fmla="*/ 82690 h 287258"/>
                <a:gd name="connsiteX3766" fmla="*/ 4677066 w 6857705"/>
                <a:gd name="connsiteY3766" fmla="*/ 90552 h 287258"/>
                <a:gd name="connsiteX3767" fmla="*/ 4585698 w 6857705"/>
                <a:gd name="connsiteY3767" fmla="*/ 84655 h 287258"/>
                <a:gd name="connsiteX3768" fmla="*/ 4509275 w 6857705"/>
                <a:gd name="connsiteY3768" fmla="*/ 86376 h 287258"/>
                <a:gd name="connsiteX3769" fmla="*/ 4502906 w 6857705"/>
                <a:gd name="connsiteY3769" fmla="*/ 85639 h 287258"/>
                <a:gd name="connsiteX3770" fmla="*/ 4506825 w 6857705"/>
                <a:gd name="connsiteY3770" fmla="*/ 78760 h 287258"/>
                <a:gd name="connsiteX3771" fmla="*/ 4540629 w 6857705"/>
                <a:gd name="connsiteY3771" fmla="*/ 45593 h 287258"/>
                <a:gd name="connsiteX3772" fmla="*/ 4154763 w 6857705"/>
                <a:gd name="connsiteY3772" fmla="*/ 0 h 287258"/>
                <a:gd name="connsiteX3773" fmla="*/ 4332598 w 6857705"/>
                <a:gd name="connsiteY3773" fmla="*/ 0 h 287258"/>
                <a:gd name="connsiteX3774" fmla="*/ 4332176 w 6857705"/>
                <a:gd name="connsiteY3774" fmla="*/ 390 h 287258"/>
                <a:gd name="connsiteX3775" fmla="*/ 4334380 w 6857705"/>
                <a:gd name="connsiteY3775" fmla="*/ 2109 h 287258"/>
                <a:gd name="connsiteX3776" fmla="*/ 4335502 w 6857705"/>
                <a:gd name="connsiteY3776" fmla="*/ 0 h 287258"/>
                <a:gd name="connsiteX3777" fmla="*/ 4505887 w 6857705"/>
                <a:gd name="connsiteY3777" fmla="*/ 0 h 287258"/>
                <a:gd name="connsiteX3778" fmla="*/ 4505110 w 6857705"/>
                <a:gd name="connsiteY3778" fmla="*/ 1374 h 287258"/>
                <a:gd name="connsiteX3779" fmla="*/ 4473267 w 6857705"/>
                <a:gd name="connsiteY3779" fmla="*/ 32573 h 287258"/>
                <a:gd name="connsiteX3780" fmla="*/ 4414479 w 6857705"/>
                <a:gd name="connsiteY3780" fmla="*/ 90306 h 287258"/>
                <a:gd name="connsiteX3781" fmla="*/ 4406395 w 6857705"/>
                <a:gd name="connsiteY3781" fmla="*/ 90797 h 287258"/>
                <a:gd name="connsiteX3782" fmla="*/ 4347608 w 6857705"/>
                <a:gd name="connsiteY3782" fmla="*/ 34294 h 287258"/>
                <a:gd name="connsiteX3783" fmla="*/ 4320172 w 6857705"/>
                <a:gd name="connsiteY3783" fmla="*/ 7515 h 287258"/>
                <a:gd name="connsiteX3784" fmla="*/ 4324581 w 6857705"/>
                <a:gd name="connsiteY3784" fmla="*/ 5059 h 287258"/>
                <a:gd name="connsiteX3785" fmla="*/ 4326051 w 6857705"/>
                <a:gd name="connsiteY3785" fmla="*/ 883 h 287258"/>
                <a:gd name="connsiteX3786" fmla="*/ 4318460 w 6857705"/>
                <a:gd name="connsiteY3786" fmla="*/ 5059 h 287258"/>
                <a:gd name="connsiteX3787" fmla="*/ 4312336 w 6857705"/>
                <a:gd name="connsiteY3787" fmla="*/ 10954 h 287258"/>
                <a:gd name="connsiteX3788" fmla="*/ 4233950 w 6857705"/>
                <a:gd name="connsiteY3788" fmla="*/ 88342 h 287258"/>
                <a:gd name="connsiteX3789" fmla="*/ 4224642 w 6857705"/>
                <a:gd name="connsiteY3789" fmla="*/ 90060 h 287258"/>
                <a:gd name="connsiteX3790" fmla="*/ 4166590 w 6857705"/>
                <a:gd name="connsiteY3790" fmla="*/ 34538 h 287258"/>
                <a:gd name="connsiteX3791" fmla="*/ 4138666 w 6857705"/>
                <a:gd name="connsiteY3791" fmla="*/ 7023 h 287258"/>
                <a:gd name="connsiteX3792" fmla="*/ 4147973 w 6857705"/>
                <a:gd name="connsiteY3792" fmla="*/ 2356 h 287258"/>
                <a:gd name="connsiteX3793" fmla="*/ 4154709 w 6857705"/>
                <a:gd name="connsiteY3793" fmla="*/ 2970 h 287258"/>
                <a:gd name="connsiteX3794" fmla="*/ 4147799 w 6857705"/>
                <a:gd name="connsiteY3794" fmla="*/ 0 h 287258"/>
                <a:gd name="connsiteX3795" fmla="*/ 4150603 w 6857705"/>
                <a:gd name="connsiteY3795" fmla="*/ 0 h 287258"/>
                <a:gd name="connsiteX3796" fmla="*/ 4147973 w 6857705"/>
                <a:gd name="connsiteY3796" fmla="*/ 2356 h 287258"/>
                <a:gd name="connsiteX3797" fmla="*/ 4020420 w 6857705"/>
                <a:gd name="connsiteY3797" fmla="*/ 0 h 287258"/>
                <a:gd name="connsiteX3798" fmla="*/ 4049439 w 6857705"/>
                <a:gd name="connsiteY3798" fmla="*/ 0 h 287258"/>
                <a:gd name="connsiteX3799" fmla="*/ 4122989 w 6857705"/>
                <a:gd name="connsiteY3799" fmla="*/ 72126 h 287258"/>
                <a:gd name="connsiteX3800" fmla="*/ 4119315 w 6857705"/>
                <a:gd name="connsiteY3800" fmla="*/ 82443 h 287258"/>
                <a:gd name="connsiteX3801" fmla="*/ 4109515 w 6857705"/>
                <a:gd name="connsiteY3801" fmla="*/ 90797 h 287258"/>
                <a:gd name="connsiteX3802" fmla="*/ 4018151 w 6857705"/>
                <a:gd name="connsiteY3802" fmla="*/ 84902 h 287258"/>
                <a:gd name="connsiteX3803" fmla="*/ 3942703 w 6857705"/>
                <a:gd name="connsiteY3803" fmla="*/ 86376 h 287258"/>
                <a:gd name="connsiteX3804" fmla="*/ 3935846 w 6857705"/>
                <a:gd name="connsiteY3804" fmla="*/ 86376 h 287258"/>
                <a:gd name="connsiteX3805" fmla="*/ 3940256 w 6857705"/>
                <a:gd name="connsiteY3805" fmla="*/ 78760 h 287258"/>
                <a:gd name="connsiteX3806" fmla="*/ 3944175 w 6857705"/>
                <a:gd name="connsiteY3806" fmla="*/ 76057 h 287258"/>
                <a:gd name="connsiteX3807" fmla="*/ 3572227 w 6857705"/>
                <a:gd name="connsiteY3807" fmla="*/ 0 h 287258"/>
                <a:gd name="connsiteX3808" fmla="*/ 3579374 w 6857705"/>
                <a:gd name="connsiteY3808" fmla="*/ 0 h 287258"/>
                <a:gd name="connsiteX3809" fmla="*/ 3578219 w 6857705"/>
                <a:gd name="connsiteY3809" fmla="*/ 881 h 287258"/>
                <a:gd name="connsiteX3810" fmla="*/ 3583119 w 6857705"/>
                <a:gd name="connsiteY3810" fmla="*/ 3584 h 287258"/>
                <a:gd name="connsiteX3811" fmla="*/ 3585321 w 6857705"/>
                <a:gd name="connsiteY3811" fmla="*/ 145 h 287258"/>
                <a:gd name="connsiteX3812" fmla="*/ 3585285 w 6857705"/>
                <a:gd name="connsiteY3812" fmla="*/ 0 h 287258"/>
                <a:gd name="connsiteX3813" fmla="*/ 3762229 w 6857705"/>
                <a:gd name="connsiteY3813" fmla="*/ 0 h 287258"/>
                <a:gd name="connsiteX3814" fmla="*/ 3763891 w 6857705"/>
                <a:gd name="connsiteY3814" fmla="*/ 3338 h 287258"/>
                <a:gd name="connsiteX3815" fmla="*/ 3766586 w 6857705"/>
                <a:gd name="connsiteY3815" fmla="*/ 2109 h 287258"/>
                <a:gd name="connsiteX3816" fmla="*/ 3765967 w 6857705"/>
                <a:gd name="connsiteY3816" fmla="*/ 0 h 287258"/>
                <a:gd name="connsiteX3817" fmla="*/ 3936597 w 6857705"/>
                <a:gd name="connsiteY3817" fmla="*/ 0 h 287258"/>
                <a:gd name="connsiteX3818" fmla="*/ 3934867 w 6857705"/>
                <a:gd name="connsiteY3818" fmla="*/ 2602 h 287258"/>
                <a:gd name="connsiteX3819" fmla="*/ 3911106 w 6857705"/>
                <a:gd name="connsiteY3819" fmla="*/ 23239 h 287258"/>
                <a:gd name="connsiteX3820" fmla="*/ 3844725 w 6857705"/>
                <a:gd name="connsiteY3820" fmla="*/ 89569 h 287258"/>
                <a:gd name="connsiteX3821" fmla="*/ 3835907 w 6857705"/>
                <a:gd name="connsiteY3821" fmla="*/ 90552 h 287258"/>
                <a:gd name="connsiteX3822" fmla="*/ 3776628 w 6857705"/>
                <a:gd name="connsiteY3822" fmla="*/ 33556 h 287258"/>
                <a:gd name="connsiteX3823" fmla="*/ 3749930 w 6857705"/>
                <a:gd name="connsiteY3823" fmla="*/ 7760 h 287258"/>
                <a:gd name="connsiteX3824" fmla="*/ 3753115 w 6857705"/>
                <a:gd name="connsiteY3824" fmla="*/ 5303 h 287258"/>
                <a:gd name="connsiteX3825" fmla="*/ 3758257 w 6857705"/>
                <a:gd name="connsiteY3825" fmla="*/ 3584 h 287258"/>
                <a:gd name="connsiteX3826" fmla="*/ 3756053 w 6857705"/>
                <a:gd name="connsiteY3826" fmla="*/ 883 h 287258"/>
                <a:gd name="connsiteX3827" fmla="*/ 3750911 w 6857705"/>
                <a:gd name="connsiteY3827" fmla="*/ 2356 h 287258"/>
                <a:gd name="connsiteX3828" fmla="*/ 3745763 w 6857705"/>
                <a:gd name="connsiteY3828" fmla="*/ 7515 h 287258"/>
                <a:gd name="connsiteX3829" fmla="*/ 3664441 w 6857705"/>
                <a:gd name="connsiteY3829" fmla="*/ 87605 h 287258"/>
                <a:gd name="connsiteX3830" fmla="*/ 3653664 w 6857705"/>
                <a:gd name="connsiteY3830" fmla="*/ 89324 h 287258"/>
                <a:gd name="connsiteX3831" fmla="*/ 3587527 w 6857705"/>
                <a:gd name="connsiteY3831" fmla="*/ 25203 h 287258"/>
                <a:gd name="connsiteX3832" fmla="*/ 3565481 w 6857705"/>
                <a:gd name="connsiteY3832" fmla="*/ 8497 h 287258"/>
                <a:gd name="connsiteX3833" fmla="*/ 3450552 w 6857705"/>
                <a:gd name="connsiteY3833" fmla="*/ 0 h 287258"/>
                <a:gd name="connsiteX3834" fmla="*/ 3479534 w 6857705"/>
                <a:gd name="connsiteY3834" fmla="*/ 0 h 287258"/>
                <a:gd name="connsiteX3835" fmla="*/ 3516493 w 6857705"/>
                <a:gd name="connsiteY3835" fmla="*/ 34785 h 287258"/>
                <a:gd name="connsiteX3836" fmla="*/ 3552990 w 6857705"/>
                <a:gd name="connsiteY3836" fmla="*/ 69424 h 287258"/>
                <a:gd name="connsiteX3837" fmla="*/ 3552010 w 6857705"/>
                <a:gd name="connsiteY3837" fmla="*/ 73109 h 287258"/>
                <a:gd name="connsiteX3838" fmla="*/ 3546866 w 6857705"/>
                <a:gd name="connsiteY3838" fmla="*/ 82200 h 287258"/>
                <a:gd name="connsiteX3839" fmla="*/ 3535844 w 6857705"/>
                <a:gd name="connsiteY3839" fmla="*/ 89324 h 287258"/>
                <a:gd name="connsiteX3840" fmla="*/ 3496894 w 6857705"/>
                <a:gd name="connsiteY3840" fmla="*/ 84164 h 287258"/>
                <a:gd name="connsiteX3841" fmla="*/ 3433236 w 6857705"/>
                <a:gd name="connsiteY3841" fmla="*/ 85366 h 287258"/>
                <a:gd name="connsiteX3842" fmla="*/ 3432570 w 6857705"/>
                <a:gd name="connsiteY3842" fmla="*/ 86130 h 287258"/>
                <a:gd name="connsiteX3843" fmla="*/ 3400735 w 6857705"/>
                <a:gd name="connsiteY3843" fmla="*/ 86022 h 287258"/>
                <a:gd name="connsiteX3844" fmla="*/ 3360948 w 6857705"/>
                <a:gd name="connsiteY3844" fmla="*/ 87112 h 287258"/>
                <a:gd name="connsiteX3845" fmla="*/ 3362203 w 6857705"/>
                <a:gd name="connsiteY3845" fmla="*/ 85893 h 287258"/>
                <a:gd name="connsiteX3846" fmla="*/ 3359821 w 6857705"/>
                <a:gd name="connsiteY3846" fmla="*/ 85884 h 287258"/>
                <a:gd name="connsiteX3847" fmla="*/ 3441145 w 6857705"/>
                <a:gd name="connsiteY3847" fmla="*/ 5796 h 287258"/>
                <a:gd name="connsiteX3848" fmla="*/ 3439454 w 6857705"/>
                <a:gd name="connsiteY3848" fmla="*/ 10790 h 287258"/>
                <a:gd name="connsiteX3849" fmla="*/ 3003622 w 6857705"/>
                <a:gd name="connsiteY3849" fmla="*/ 0 h 287258"/>
                <a:gd name="connsiteX3850" fmla="*/ 3368170 w 6857705"/>
                <a:gd name="connsiteY3850" fmla="*/ 0 h 287258"/>
                <a:gd name="connsiteX3851" fmla="*/ 3276197 w 6857705"/>
                <a:gd name="connsiteY3851" fmla="*/ 90797 h 287258"/>
                <a:gd name="connsiteX3852" fmla="*/ 3268113 w 6857705"/>
                <a:gd name="connsiteY3852" fmla="*/ 90552 h 287258"/>
                <a:gd name="connsiteX3853" fmla="*/ 3267544 w 6857705"/>
                <a:gd name="connsiteY3853" fmla="*/ 89999 h 287258"/>
                <a:gd name="connsiteX3854" fmla="*/ 3264780 w 6857705"/>
                <a:gd name="connsiteY3854" fmla="*/ 90306 h 287258"/>
                <a:gd name="connsiteX3855" fmla="*/ 3205259 w 6857705"/>
                <a:gd name="connsiteY3855" fmla="*/ 32819 h 287258"/>
                <a:gd name="connsiteX3856" fmla="*/ 3178067 w 6857705"/>
                <a:gd name="connsiteY3856" fmla="*/ 8006 h 287258"/>
                <a:gd name="connsiteX3857" fmla="*/ 3181986 w 6857705"/>
                <a:gd name="connsiteY3857" fmla="*/ 5059 h 287258"/>
                <a:gd name="connsiteX3858" fmla="*/ 3187132 w 6857705"/>
                <a:gd name="connsiteY3858" fmla="*/ 3338 h 287258"/>
                <a:gd name="connsiteX3859" fmla="*/ 3185316 w 6857705"/>
                <a:gd name="connsiteY3859" fmla="*/ 1115 h 287258"/>
                <a:gd name="connsiteX3860" fmla="*/ 3184921 w 6857705"/>
                <a:gd name="connsiteY3860" fmla="*/ 1035 h 287258"/>
                <a:gd name="connsiteX3861" fmla="*/ 3179685 w 6857705"/>
                <a:gd name="connsiteY3861" fmla="*/ 5059 h 287258"/>
                <a:gd name="connsiteX3862" fmla="*/ 3093707 w 6857705"/>
                <a:gd name="connsiteY3862" fmla="*/ 89078 h 287258"/>
                <a:gd name="connsiteX3863" fmla="*/ 3092906 w 6857705"/>
                <a:gd name="connsiteY3863" fmla="*/ 89000 h 287258"/>
                <a:gd name="connsiteX3864" fmla="*/ 3092090 w 6857705"/>
                <a:gd name="connsiteY3864" fmla="*/ 89815 h 287258"/>
                <a:gd name="connsiteX3865" fmla="*/ 3083272 w 6857705"/>
                <a:gd name="connsiteY3865" fmla="*/ 90306 h 287258"/>
                <a:gd name="connsiteX3866" fmla="*/ 3016155 w 6857705"/>
                <a:gd name="connsiteY3866" fmla="*/ 25203 h 287258"/>
                <a:gd name="connsiteX3867" fmla="*/ 3010949 w 6857705"/>
                <a:gd name="connsiteY3867" fmla="*/ 16634 h 287258"/>
                <a:gd name="connsiteX3868" fmla="*/ 2996952 w 6857705"/>
                <a:gd name="connsiteY3868" fmla="*/ 8497 h 287258"/>
                <a:gd name="connsiteX3869" fmla="*/ 2878085 w 6857705"/>
                <a:gd name="connsiteY3869" fmla="*/ 0 h 287258"/>
                <a:gd name="connsiteX3870" fmla="*/ 2908623 w 6857705"/>
                <a:gd name="connsiteY3870" fmla="*/ 0 h 287258"/>
                <a:gd name="connsiteX3871" fmla="*/ 2935813 w 6857705"/>
                <a:gd name="connsiteY3871" fmla="*/ 26922 h 287258"/>
                <a:gd name="connsiteX3872" fmla="*/ 2972800 w 6857705"/>
                <a:gd name="connsiteY3872" fmla="*/ 65493 h 287258"/>
                <a:gd name="connsiteX3873" fmla="*/ 2984069 w 6857705"/>
                <a:gd name="connsiteY3873" fmla="*/ 69178 h 287258"/>
                <a:gd name="connsiteX3874" fmla="*/ 2977207 w 6857705"/>
                <a:gd name="connsiteY3874" fmla="*/ 82690 h 287258"/>
                <a:gd name="connsiteX3875" fmla="*/ 2967901 w 6857705"/>
                <a:gd name="connsiteY3875" fmla="*/ 90552 h 287258"/>
                <a:gd name="connsiteX3876" fmla="*/ 2876534 w 6857705"/>
                <a:gd name="connsiteY3876" fmla="*/ 84655 h 287258"/>
                <a:gd name="connsiteX3877" fmla="*/ 2800109 w 6857705"/>
                <a:gd name="connsiteY3877" fmla="*/ 86376 h 287258"/>
                <a:gd name="connsiteX3878" fmla="*/ 2793741 w 6857705"/>
                <a:gd name="connsiteY3878" fmla="*/ 85639 h 287258"/>
                <a:gd name="connsiteX3879" fmla="*/ 2797660 w 6857705"/>
                <a:gd name="connsiteY3879" fmla="*/ 78760 h 287258"/>
                <a:gd name="connsiteX3880" fmla="*/ 2831463 w 6857705"/>
                <a:gd name="connsiteY3880" fmla="*/ 45593 h 287258"/>
                <a:gd name="connsiteX3881" fmla="*/ 2445598 w 6857705"/>
                <a:gd name="connsiteY3881" fmla="*/ 0 h 287258"/>
                <a:gd name="connsiteX3882" fmla="*/ 2623434 w 6857705"/>
                <a:gd name="connsiteY3882" fmla="*/ 0 h 287258"/>
                <a:gd name="connsiteX3883" fmla="*/ 2623011 w 6857705"/>
                <a:gd name="connsiteY3883" fmla="*/ 390 h 287258"/>
                <a:gd name="connsiteX3884" fmla="*/ 2625215 w 6857705"/>
                <a:gd name="connsiteY3884" fmla="*/ 2109 h 287258"/>
                <a:gd name="connsiteX3885" fmla="*/ 2626338 w 6857705"/>
                <a:gd name="connsiteY3885" fmla="*/ 0 h 287258"/>
                <a:gd name="connsiteX3886" fmla="*/ 2796722 w 6857705"/>
                <a:gd name="connsiteY3886" fmla="*/ 0 h 287258"/>
                <a:gd name="connsiteX3887" fmla="*/ 2795946 w 6857705"/>
                <a:gd name="connsiteY3887" fmla="*/ 1374 h 287258"/>
                <a:gd name="connsiteX3888" fmla="*/ 2764102 w 6857705"/>
                <a:gd name="connsiteY3888" fmla="*/ 32573 h 287258"/>
                <a:gd name="connsiteX3889" fmla="*/ 2705314 w 6857705"/>
                <a:gd name="connsiteY3889" fmla="*/ 90306 h 287258"/>
                <a:gd name="connsiteX3890" fmla="*/ 2697230 w 6857705"/>
                <a:gd name="connsiteY3890" fmla="*/ 90797 h 287258"/>
                <a:gd name="connsiteX3891" fmla="*/ 2638442 w 6857705"/>
                <a:gd name="connsiteY3891" fmla="*/ 34294 h 287258"/>
                <a:gd name="connsiteX3892" fmla="*/ 2611007 w 6857705"/>
                <a:gd name="connsiteY3892" fmla="*/ 7515 h 287258"/>
                <a:gd name="connsiteX3893" fmla="*/ 2615417 w 6857705"/>
                <a:gd name="connsiteY3893" fmla="*/ 5059 h 287258"/>
                <a:gd name="connsiteX3894" fmla="*/ 2616887 w 6857705"/>
                <a:gd name="connsiteY3894" fmla="*/ 883 h 287258"/>
                <a:gd name="connsiteX3895" fmla="*/ 2609295 w 6857705"/>
                <a:gd name="connsiteY3895" fmla="*/ 5059 h 287258"/>
                <a:gd name="connsiteX3896" fmla="*/ 2603169 w 6857705"/>
                <a:gd name="connsiteY3896" fmla="*/ 10954 h 287258"/>
                <a:gd name="connsiteX3897" fmla="*/ 2524785 w 6857705"/>
                <a:gd name="connsiteY3897" fmla="*/ 88342 h 287258"/>
                <a:gd name="connsiteX3898" fmla="*/ 2515478 w 6857705"/>
                <a:gd name="connsiteY3898" fmla="*/ 90060 h 287258"/>
                <a:gd name="connsiteX3899" fmla="*/ 2457423 w 6857705"/>
                <a:gd name="connsiteY3899" fmla="*/ 34538 h 287258"/>
                <a:gd name="connsiteX3900" fmla="*/ 2429499 w 6857705"/>
                <a:gd name="connsiteY3900" fmla="*/ 7023 h 287258"/>
                <a:gd name="connsiteX3901" fmla="*/ 2438808 w 6857705"/>
                <a:gd name="connsiteY3901" fmla="*/ 2356 h 287258"/>
                <a:gd name="connsiteX3902" fmla="*/ 2445544 w 6857705"/>
                <a:gd name="connsiteY3902" fmla="*/ 2970 h 287258"/>
                <a:gd name="connsiteX3903" fmla="*/ 2438634 w 6857705"/>
                <a:gd name="connsiteY3903" fmla="*/ 0 h 287258"/>
                <a:gd name="connsiteX3904" fmla="*/ 2441438 w 6857705"/>
                <a:gd name="connsiteY3904" fmla="*/ 0 h 287258"/>
                <a:gd name="connsiteX3905" fmla="*/ 2438808 w 6857705"/>
                <a:gd name="connsiteY3905" fmla="*/ 2356 h 287258"/>
                <a:gd name="connsiteX3906" fmla="*/ 2311254 w 6857705"/>
                <a:gd name="connsiteY3906" fmla="*/ 0 h 287258"/>
                <a:gd name="connsiteX3907" fmla="*/ 2340274 w 6857705"/>
                <a:gd name="connsiteY3907" fmla="*/ 0 h 287258"/>
                <a:gd name="connsiteX3908" fmla="*/ 2413824 w 6857705"/>
                <a:gd name="connsiteY3908" fmla="*/ 72126 h 287258"/>
                <a:gd name="connsiteX3909" fmla="*/ 2410150 w 6857705"/>
                <a:gd name="connsiteY3909" fmla="*/ 82443 h 287258"/>
                <a:gd name="connsiteX3910" fmla="*/ 2400350 w 6857705"/>
                <a:gd name="connsiteY3910" fmla="*/ 90797 h 287258"/>
                <a:gd name="connsiteX3911" fmla="*/ 2308984 w 6857705"/>
                <a:gd name="connsiteY3911" fmla="*/ 84902 h 287258"/>
                <a:gd name="connsiteX3912" fmla="*/ 2233538 w 6857705"/>
                <a:gd name="connsiteY3912" fmla="*/ 86376 h 287258"/>
                <a:gd name="connsiteX3913" fmla="*/ 2226681 w 6857705"/>
                <a:gd name="connsiteY3913" fmla="*/ 86376 h 287258"/>
                <a:gd name="connsiteX3914" fmla="*/ 2231091 w 6857705"/>
                <a:gd name="connsiteY3914" fmla="*/ 78760 h 287258"/>
                <a:gd name="connsiteX3915" fmla="*/ 2235010 w 6857705"/>
                <a:gd name="connsiteY3915" fmla="*/ 76057 h 287258"/>
                <a:gd name="connsiteX3916" fmla="*/ 1863062 w 6857705"/>
                <a:gd name="connsiteY3916" fmla="*/ 0 h 287258"/>
                <a:gd name="connsiteX3917" fmla="*/ 1870209 w 6857705"/>
                <a:gd name="connsiteY3917" fmla="*/ 0 h 287258"/>
                <a:gd name="connsiteX3918" fmla="*/ 1869054 w 6857705"/>
                <a:gd name="connsiteY3918" fmla="*/ 881 h 287258"/>
                <a:gd name="connsiteX3919" fmla="*/ 1873954 w 6857705"/>
                <a:gd name="connsiteY3919" fmla="*/ 3584 h 287258"/>
                <a:gd name="connsiteX3920" fmla="*/ 1876156 w 6857705"/>
                <a:gd name="connsiteY3920" fmla="*/ 145 h 287258"/>
                <a:gd name="connsiteX3921" fmla="*/ 1876120 w 6857705"/>
                <a:gd name="connsiteY3921" fmla="*/ 0 h 287258"/>
                <a:gd name="connsiteX3922" fmla="*/ 2053062 w 6857705"/>
                <a:gd name="connsiteY3922" fmla="*/ 0 h 287258"/>
                <a:gd name="connsiteX3923" fmla="*/ 2054726 w 6857705"/>
                <a:gd name="connsiteY3923" fmla="*/ 3338 h 287258"/>
                <a:gd name="connsiteX3924" fmla="*/ 2057421 w 6857705"/>
                <a:gd name="connsiteY3924" fmla="*/ 2109 h 287258"/>
                <a:gd name="connsiteX3925" fmla="*/ 2056802 w 6857705"/>
                <a:gd name="connsiteY3925" fmla="*/ 0 h 287258"/>
                <a:gd name="connsiteX3926" fmla="*/ 2227429 w 6857705"/>
                <a:gd name="connsiteY3926" fmla="*/ 0 h 287258"/>
                <a:gd name="connsiteX3927" fmla="*/ 2225701 w 6857705"/>
                <a:gd name="connsiteY3927" fmla="*/ 2602 h 287258"/>
                <a:gd name="connsiteX3928" fmla="*/ 2201941 w 6857705"/>
                <a:gd name="connsiteY3928" fmla="*/ 23239 h 287258"/>
                <a:gd name="connsiteX3929" fmla="*/ 2135560 w 6857705"/>
                <a:gd name="connsiteY3929" fmla="*/ 89569 h 287258"/>
                <a:gd name="connsiteX3930" fmla="*/ 2126740 w 6857705"/>
                <a:gd name="connsiteY3930" fmla="*/ 90552 h 287258"/>
                <a:gd name="connsiteX3931" fmla="*/ 2067463 w 6857705"/>
                <a:gd name="connsiteY3931" fmla="*/ 33556 h 287258"/>
                <a:gd name="connsiteX3932" fmla="*/ 2040765 w 6857705"/>
                <a:gd name="connsiteY3932" fmla="*/ 7760 h 287258"/>
                <a:gd name="connsiteX3933" fmla="*/ 2043948 w 6857705"/>
                <a:gd name="connsiteY3933" fmla="*/ 5303 h 287258"/>
                <a:gd name="connsiteX3934" fmla="*/ 2049092 w 6857705"/>
                <a:gd name="connsiteY3934" fmla="*/ 3584 h 287258"/>
                <a:gd name="connsiteX3935" fmla="*/ 2046888 w 6857705"/>
                <a:gd name="connsiteY3935" fmla="*/ 883 h 287258"/>
                <a:gd name="connsiteX3936" fmla="*/ 2041744 w 6857705"/>
                <a:gd name="connsiteY3936" fmla="*/ 2356 h 287258"/>
                <a:gd name="connsiteX3937" fmla="*/ 2036598 w 6857705"/>
                <a:gd name="connsiteY3937" fmla="*/ 7515 h 287258"/>
                <a:gd name="connsiteX3938" fmla="*/ 1955276 w 6857705"/>
                <a:gd name="connsiteY3938" fmla="*/ 87605 h 287258"/>
                <a:gd name="connsiteX3939" fmla="*/ 1944497 w 6857705"/>
                <a:gd name="connsiteY3939" fmla="*/ 89324 h 287258"/>
                <a:gd name="connsiteX3940" fmla="*/ 1878362 w 6857705"/>
                <a:gd name="connsiteY3940" fmla="*/ 25203 h 287258"/>
                <a:gd name="connsiteX3941" fmla="*/ 1856317 w 6857705"/>
                <a:gd name="connsiteY3941" fmla="*/ 8497 h 287258"/>
                <a:gd name="connsiteX3942" fmla="*/ 1741386 w 6857705"/>
                <a:gd name="connsiteY3942" fmla="*/ 0 h 287258"/>
                <a:gd name="connsiteX3943" fmla="*/ 1770367 w 6857705"/>
                <a:gd name="connsiteY3943" fmla="*/ 0 h 287258"/>
                <a:gd name="connsiteX3944" fmla="*/ 1807326 w 6857705"/>
                <a:gd name="connsiteY3944" fmla="*/ 34785 h 287258"/>
                <a:gd name="connsiteX3945" fmla="*/ 1843825 w 6857705"/>
                <a:gd name="connsiteY3945" fmla="*/ 69424 h 287258"/>
                <a:gd name="connsiteX3946" fmla="*/ 1842845 w 6857705"/>
                <a:gd name="connsiteY3946" fmla="*/ 73109 h 287258"/>
                <a:gd name="connsiteX3947" fmla="*/ 1837699 w 6857705"/>
                <a:gd name="connsiteY3947" fmla="*/ 82200 h 287258"/>
                <a:gd name="connsiteX3948" fmla="*/ 1826677 w 6857705"/>
                <a:gd name="connsiteY3948" fmla="*/ 89324 h 287258"/>
                <a:gd name="connsiteX3949" fmla="*/ 1787729 w 6857705"/>
                <a:gd name="connsiteY3949" fmla="*/ 84164 h 287258"/>
                <a:gd name="connsiteX3950" fmla="*/ 1742170 w 6857705"/>
                <a:gd name="connsiteY3950" fmla="*/ 85393 h 287258"/>
                <a:gd name="connsiteX3951" fmla="*/ 1727464 w 6857705"/>
                <a:gd name="connsiteY3951" fmla="*/ 85552 h 287258"/>
                <a:gd name="connsiteX3952" fmla="*/ 1726962 w 6857705"/>
                <a:gd name="connsiteY3952" fmla="*/ 86130 h 287258"/>
                <a:gd name="connsiteX3953" fmla="*/ 1691958 w 6857705"/>
                <a:gd name="connsiteY3953" fmla="*/ 86011 h 287258"/>
                <a:gd name="connsiteX3954" fmla="*/ 1651783 w 6857705"/>
                <a:gd name="connsiteY3954" fmla="*/ 87112 h 287258"/>
                <a:gd name="connsiteX3955" fmla="*/ 1294457 w 6857705"/>
                <a:gd name="connsiteY3955" fmla="*/ 0 h 287258"/>
                <a:gd name="connsiteX3956" fmla="*/ 1485249 w 6857705"/>
                <a:gd name="connsiteY3956" fmla="*/ 0 h 287258"/>
                <a:gd name="connsiteX3957" fmla="*/ 1484953 w 6857705"/>
                <a:gd name="connsiteY3957" fmla="*/ 390 h 287258"/>
                <a:gd name="connsiteX3958" fmla="*/ 1487156 w 6857705"/>
                <a:gd name="connsiteY3958" fmla="*/ 2109 h 287258"/>
                <a:gd name="connsiteX3959" fmla="*/ 1488280 w 6857705"/>
                <a:gd name="connsiteY3959" fmla="*/ 0 h 287258"/>
                <a:gd name="connsiteX3960" fmla="*/ 1659008 w 6857705"/>
                <a:gd name="connsiteY3960" fmla="*/ 0 h 287258"/>
                <a:gd name="connsiteX3961" fmla="*/ 1658509 w 6857705"/>
                <a:gd name="connsiteY3961" fmla="*/ 490 h 287258"/>
                <a:gd name="connsiteX3962" fmla="*/ 1567031 w 6857705"/>
                <a:gd name="connsiteY3962" fmla="*/ 90797 h 287258"/>
                <a:gd name="connsiteX3963" fmla="*/ 1566129 w 6857705"/>
                <a:gd name="connsiteY3963" fmla="*/ 90770 h 287258"/>
                <a:gd name="connsiteX3964" fmla="*/ 1564040 w 6857705"/>
                <a:gd name="connsiteY3964" fmla="*/ 92395 h 287258"/>
                <a:gd name="connsiteX3965" fmla="*/ 1559805 w 6857705"/>
                <a:gd name="connsiteY3965" fmla="*/ 90579 h 287258"/>
                <a:gd name="connsiteX3966" fmla="*/ 1558948 w 6857705"/>
                <a:gd name="connsiteY3966" fmla="*/ 90552 h 287258"/>
                <a:gd name="connsiteX3967" fmla="*/ 1500098 w 6857705"/>
                <a:gd name="connsiteY3967" fmla="*/ 33254 h 287258"/>
                <a:gd name="connsiteX3968" fmla="*/ 1499649 w 6857705"/>
                <a:gd name="connsiteY3968" fmla="*/ 32819 h 287258"/>
                <a:gd name="connsiteX3969" fmla="*/ 1499635 w 6857705"/>
                <a:gd name="connsiteY3969" fmla="*/ 32802 h 287258"/>
                <a:gd name="connsiteX3970" fmla="*/ 1491832 w 6857705"/>
                <a:gd name="connsiteY3970" fmla="*/ 25203 h 287258"/>
                <a:gd name="connsiteX3971" fmla="*/ 1487668 w 6857705"/>
                <a:gd name="connsiteY3971" fmla="*/ 18413 h 287258"/>
                <a:gd name="connsiteX3972" fmla="*/ 1473699 w 6857705"/>
                <a:gd name="connsiteY3972" fmla="*/ 8854 h 287258"/>
                <a:gd name="connsiteX3973" fmla="*/ 1473458 w 6857705"/>
                <a:gd name="connsiteY3973" fmla="*/ 8744 h 287258"/>
                <a:gd name="connsiteX3974" fmla="*/ 1473494 w 6857705"/>
                <a:gd name="connsiteY3974" fmla="*/ 8715 h 287258"/>
                <a:gd name="connsiteX3975" fmla="*/ 1472459 w 6857705"/>
                <a:gd name="connsiteY3975" fmla="*/ 8006 h 287258"/>
                <a:gd name="connsiteX3976" fmla="*/ 1476380 w 6857705"/>
                <a:gd name="connsiteY3976" fmla="*/ 5059 h 287258"/>
                <a:gd name="connsiteX3977" fmla="*/ 1480091 w 6857705"/>
                <a:gd name="connsiteY3977" fmla="*/ 3818 h 287258"/>
                <a:gd name="connsiteX3978" fmla="*/ 1481271 w 6857705"/>
                <a:gd name="connsiteY3978" fmla="*/ 3029 h 287258"/>
                <a:gd name="connsiteX3979" fmla="*/ 1480412 w 6857705"/>
                <a:gd name="connsiteY3979" fmla="*/ 1978 h 287258"/>
                <a:gd name="connsiteX3980" fmla="*/ 1477028 w 6857705"/>
                <a:gd name="connsiteY3980" fmla="*/ 1292 h 287258"/>
                <a:gd name="connsiteX3981" fmla="*/ 1474465 w 6857705"/>
                <a:gd name="connsiteY3981" fmla="*/ 2027 h 287258"/>
                <a:gd name="connsiteX3982" fmla="*/ 1473575 w 6857705"/>
                <a:gd name="connsiteY3982" fmla="*/ 2711 h 287258"/>
                <a:gd name="connsiteX3983" fmla="*/ 1471480 w 6857705"/>
                <a:gd name="connsiteY3983" fmla="*/ 4812 h 287258"/>
                <a:gd name="connsiteX3984" fmla="*/ 1386482 w 6857705"/>
                <a:gd name="connsiteY3984" fmla="*/ 89815 h 287258"/>
                <a:gd name="connsiteX3985" fmla="*/ 1377664 w 6857705"/>
                <a:gd name="connsiteY3985" fmla="*/ 90306 h 287258"/>
                <a:gd name="connsiteX3986" fmla="*/ 1375483 w 6857705"/>
                <a:gd name="connsiteY3986" fmla="*/ 88191 h 287258"/>
                <a:gd name="connsiteX3987" fmla="*/ 1374498 w 6857705"/>
                <a:gd name="connsiteY3987" fmla="*/ 88094 h 287258"/>
                <a:gd name="connsiteX3988" fmla="*/ 1358818 w 6857705"/>
                <a:gd name="connsiteY3988" fmla="*/ 72026 h 287258"/>
                <a:gd name="connsiteX3989" fmla="*/ 1310547 w 6857705"/>
                <a:gd name="connsiteY3989" fmla="*/ 25203 h 287258"/>
                <a:gd name="connsiteX3990" fmla="*/ 1308811 w 6857705"/>
                <a:gd name="connsiteY3990" fmla="*/ 22347 h 287258"/>
                <a:gd name="connsiteX3991" fmla="*/ 1304688 w 6857705"/>
                <a:gd name="connsiteY3991" fmla="*/ 18324 h 287258"/>
                <a:gd name="connsiteX3992" fmla="*/ 1287787 w 6857705"/>
                <a:gd name="connsiteY3992" fmla="*/ 8497 h 287258"/>
                <a:gd name="connsiteX3993" fmla="*/ 1172477 w 6857705"/>
                <a:gd name="connsiteY3993" fmla="*/ 0 h 287258"/>
                <a:gd name="connsiteX3994" fmla="*/ 1203015 w 6857705"/>
                <a:gd name="connsiteY3994" fmla="*/ 0 h 287258"/>
                <a:gd name="connsiteX3995" fmla="*/ 1230204 w 6857705"/>
                <a:gd name="connsiteY3995" fmla="*/ 26922 h 287258"/>
                <a:gd name="connsiteX3996" fmla="*/ 1267191 w 6857705"/>
                <a:gd name="connsiteY3996" fmla="*/ 65493 h 287258"/>
                <a:gd name="connsiteX3997" fmla="*/ 1278459 w 6857705"/>
                <a:gd name="connsiteY3997" fmla="*/ 69178 h 287258"/>
                <a:gd name="connsiteX3998" fmla="*/ 1271601 w 6857705"/>
                <a:gd name="connsiteY3998" fmla="*/ 82690 h 287258"/>
                <a:gd name="connsiteX3999" fmla="*/ 1262292 w 6857705"/>
                <a:gd name="connsiteY3999" fmla="*/ 90552 h 287258"/>
                <a:gd name="connsiteX4000" fmla="*/ 1170926 w 6857705"/>
                <a:gd name="connsiteY4000" fmla="*/ 84655 h 287258"/>
                <a:gd name="connsiteX4001" fmla="*/ 1094501 w 6857705"/>
                <a:gd name="connsiteY4001" fmla="*/ 86376 h 287258"/>
                <a:gd name="connsiteX4002" fmla="*/ 1088132 w 6857705"/>
                <a:gd name="connsiteY4002" fmla="*/ 85639 h 287258"/>
                <a:gd name="connsiteX4003" fmla="*/ 1092052 w 6857705"/>
                <a:gd name="connsiteY4003" fmla="*/ 78760 h 287258"/>
                <a:gd name="connsiteX4004" fmla="*/ 1125855 w 6857705"/>
                <a:gd name="connsiteY4004" fmla="*/ 45593 h 287258"/>
                <a:gd name="connsiteX4005" fmla="*/ 739991 w 6857705"/>
                <a:gd name="connsiteY4005" fmla="*/ 0 h 287258"/>
                <a:gd name="connsiteX4006" fmla="*/ 917824 w 6857705"/>
                <a:gd name="connsiteY4006" fmla="*/ 0 h 287258"/>
                <a:gd name="connsiteX4007" fmla="*/ 917402 w 6857705"/>
                <a:gd name="connsiteY4007" fmla="*/ 390 h 287258"/>
                <a:gd name="connsiteX4008" fmla="*/ 919607 w 6857705"/>
                <a:gd name="connsiteY4008" fmla="*/ 2109 h 287258"/>
                <a:gd name="connsiteX4009" fmla="*/ 920728 w 6857705"/>
                <a:gd name="connsiteY4009" fmla="*/ 0 h 287258"/>
                <a:gd name="connsiteX4010" fmla="*/ 1091114 w 6857705"/>
                <a:gd name="connsiteY4010" fmla="*/ 0 h 287258"/>
                <a:gd name="connsiteX4011" fmla="*/ 1090336 w 6857705"/>
                <a:gd name="connsiteY4011" fmla="*/ 1374 h 287258"/>
                <a:gd name="connsiteX4012" fmla="*/ 1058493 w 6857705"/>
                <a:gd name="connsiteY4012" fmla="*/ 32573 h 287258"/>
                <a:gd name="connsiteX4013" fmla="*/ 999705 w 6857705"/>
                <a:gd name="connsiteY4013" fmla="*/ 90306 h 287258"/>
                <a:gd name="connsiteX4014" fmla="*/ 991622 w 6857705"/>
                <a:gd name="connsiteY4014" fmla="*/ 90797 h 287258"/>
                <a:gd name="connsiteX4015" fmla="*/ 932835 w 6857705"/>
                <a:gd name="connsiteY4015" fmla="*/ 34294 h 287258"/>
                <a:gd name="connsiteX4016" fmla="*/ 905401 w 6857705"/>
                <a:gd name="connsiteY4016" fmla="*/ 7515 h 287258"/>
                <a:gd name="connsiteX4017" fmla="*/ 909809 w 6857705"/>
                <a:gd name="connsiteY4017" fmla="*/ 5059 h 287258"/>
                <a:gd name="connsiteX4018" fmla="*/ 911277 w 6857705"/>
                <a:gd name="connsiteY4018" fmla="*/ 883 h 287258"/>
                <a:gd name="connsiteX4019" fmla="*/ 903686 w 6857705"/>
                <a:gd name="connsiteY4019" fmla="*/ 5059 h 287258"/>
                <a:gd name="connsiteX4020" fmla="*/ 897561 w 6857705"/>
                <a:gd name="connsiteY4020" fmla="*/ 10954 h 287258"/>
                <a:gd name="connsiteX4021" fmla="*/ 819176 w 6857705"/>
                <a:gd name="connsiteY4021" fmla="*/ 88342 h 287258"/>
                <a:gd name="connsiteX4022" fmla="*/ 809870 w 6857705"/>
                <a:gd name="connsiteY4022" fmla="*/ 90060 h 287258"/>
                <a:gd name="connsiteX4023" fmla="*/ 751817 w 6857705"/>
                <a:gd name="connsiteY4023" fmla="*/ 34538 h 287258"/>
                <a:gd name="connsiteX4024" fmla="*/ 723891 w 6857705"/>
                <a:gd name="connsiteY4024" fmla="*/ 7023 h 287258"/>
                <a:gd name="connsiteX4025" fmla="*/ 733200 w 6857705"/>
                <a:gd name="connsiteY4025" fmla="*/ 2356 h 287258"/>
                <a:gd name="connsiteX4026" fmla="*/ 739936 w 6857705"/>
                <a:gd name="connsiteY4026" fmla="*/ 2970 h 287258"/>
                <a:gd name="connsiteX4027" fmla="*/ 733026 w 6857705"/>
                <a:gd name="connsiteY4027" fmla="*/ 0 h 287258"/>
                <a:gd name="connsiteX4028" fmla="*/ 735830 w 6857705"/>
                <a:gd name="connsiteY4028" fmla="*/ 0 h 287258"/>
                <a:gd name="connsiteX4029" fmla="*/ 733200 w 6857705"/>
                <a:gd name="connsiteY4029" fmla="*/ 2356 h 287258"/>
                <a:gd name="connsiteX4030" fmla="*/ 605647 w 6857705"/>
                <a:gd name="connsiteY4030" fmla="*/ 0 h 287258"/>
                <a:gd name="connsiteX4031" fmla="*/ 634666 w 6857705"/>
                <a:gd name="connsiteY4031" fmla="*/ 0 h 287258"/>
                <a:gd name="connsiteX4032" fmla="*/ 708214 w 6857705"/>
                <a:gd name="connsiteY4032" fmla="*/ 72126 h 287258"/>
                <a:gd name="connsiteX4033" fmla="*/ 704540 w 6857705"/>
                <a:gd name="connsiteY4033" fmla="*/ 82443 h 287258"/>
                <a:gd name="connsiteX4034" fmla="*/ 694743 w 6857705"/>
                <a:gd name="connsiteY4034" fmla="*/ 90797 h 287258"/>
                <a:gd name="connsiteX4035" fmla="*/ 603376 w 6857705"/>
                <a:gd name="connsiteY4035" fmla="*/ 84902 h 287258"/>
                <a:gd name="connsiteX4036" fmla="*/ 527932 w 6857705"/>
                <a:gd name="connsiteY4036" fmla="*/ 86376 h 287258"/>
                <a:gd name="connsiteX4037" fmla="*/ 521073 w 6857705"/>
                <a:gd name="connsiteY4037" fmla="*/ 86376 h 287258"/>
                <a:gd name="connsiteX4038" fmla="*/ 525482 w 6857705"/>
                <a:gd name="connsiteY4038" fmla="*/ 78760 h 287258"/>
                <a:gd name="connsiteX4039" fmla="*/ 529402 w 6857705"/>
                <a:gd name="connsiteY4039" fmla="*/ 76057 h 287258"/>
                <a:gd name="connsiteX4040" fmla="*/ 157455 w 6857705"/>
                <a:gd name="connsiteY4040" fmla="*/ 0 h 287258"/>
                <a:gd name="connsiteX4041" fmla="*/ 164602 w 6857705"/>
                <a:gd name="connsiteY4041" fmla="*/ 0 h 287258"/>
                <a:gd name="connsiteX4042" fmla="*/ 163447 w 6857705"/>
                <a:gd name="connsiteY4042" fmla="*/ 881 h 287258"/>
                <a:gd name="connsiteX4043" fmla="*/ 168344 w 6857705"/>
                <a:gd name="connsiteY4043" fmla="*/ 3584 h 287258"/>
                <a:gd name="connsiteX4044" fmla="*/ 170548 w 6857705"/>
                <a:gd name="connsiteY4044" fmla="*/ 145 h 287258"/>
                <a:gd name="connsiteX4045" fmla="*/ 170513 w 6857705"/>
                <a:gd name="connsiteY4045" fmla="*/ 0 h 287258"/>
                <a:gd name="connsiteX4046" fmla="*/ 347455 w 6857705"/>
                <a:gd name="connsiteY4046" fmla="*/ 0 h 287258"/>
                <a:gd name="connsiteX4047" fmla="*/ 349116 w 6857705"/>
                <a:gd name="connsiteY4047" fmla="*/ 3338 h 287258"/>
                <a:gd name="connsiteX4048" fmla="*/ 351811 w 6857705"/>
                <a:gd name="connsiteY4048" fmla="*/ 2109 h 287258"/>
                <a:gd name="connsiteX4049" fmla="*/ 351194 w 6857705"/>
                <a:gd name="connsiteY4049" fmla="*/ 0 h 287258"/>
                <a:gd name="connsiteX4050" fmla="*/ 521823 w 6857705"/>
                <a:gd name="connsiteY4050" fmla="*/ 0 h 287258"/>
                <a:gd name="connsiteX4051" fmla="*/ 520093 w 6857705"/>
                <a:gd name="connsiteY4051" fmla="*/ 2602 h 287258"/>
                <a:gd name="connsiteX4052" fmla="*/ 496332 w 6857705"/>
                <a:gd name="connsiteY4052" fmla="*/ 23239 h 287258"/>
                <a:gd name="connsiteX4053" fmla="*/ 429951 w 6857705"/>
                <a:gd name="connsiteY4053" fmla="*/ 89569 h 287258"/>
                <a:gd name="connsiteX4054" fmla="*/ 421133 w 6857705"/>
                <a:gd name="connsiteY4054" fmla="*/ 90552 h 287258"/>
                <a:gd name="connsiteX4055" fmla="*/ 361855 w 6857705"/>
                <a:gd name="connsiteY4055" fmla="*/ 33556 h 287258"/>
                <a:gd name="connsiteX4056" fmla="*/ 335156 w 6857705"/>
                <a:gd name="connsiteY4056" fmla="*/ 7760 h 287258"/>
                <a:gd name="connsiteX4057" fmla="*/ 338340 w 6857705"/>
                <a:gd name="connsiteY4057" fmla="*/ 5303 h 287258"/>
                <a:gd name="connsiteX4058" fmla="*/ 343483 w 6857705"/>
                <a:gd name="connsiteY4058" fmla="*/ 3584 h 287258"/>
                <a:gd name="connsiteX4059" fmla="*/ 341279 w 6857705"/>
                <a:gd name="connsiteY4059" fmla="*/ 883 h 287258"/>
                <a:gd name="connsiteX4060" fmla="*/ 336136 w 6857705"/>
                <a:gd name="connsiteY4060" fmla="*/ 2356 h 287258"/>
                <a:gd name="connsiteX4061" fmla="*/ 330992 w 6857705"/>
                <a:gd name="connsiteY4061" fmla="*/ 7515 h 287258"/>
                <a:gd name="connsiteX4062" fmla="*/ 249668 w 6857705"/>
                <a:gd name="connsiteY4062" fmla="*/ 87605 h 287258"/>
                <a:gd name="connsiteX4063" fmla="*/ 238891 w 6857705"/>
                <a:gd name="connsiteY4063" fmla="*/ 89324 h 287258"/>
                <a:gd name="connsiteX4064" fmla="*/ 172754 w 6857705"/>
                <a:gd name="connsiteY4064" fmla="*/ 25203 h 287258"/>
                <a:gd name="connsiteX4065" fmla="*/ 150708 w 6857705"/>
                <a:gd name="connsiteY4065" fmla="*/ 8497 h 287258"/>
                <a:gd name="connsiteX4066" fmla="*/ 35778 w 6857705"/>
                <a:gd name="connsiteY4066" fmla="*/ 0 h 287258"/>
                <a:gd name="connsiteX4067" fmla="*/ 64759 w 6857705"/>
                <a:gd name="connsiteY4067" fmla="*/ 0 h 287258"/>
                <a:gd name="connsiteX4068" fmla="*/ 101718 w 6857705"/>
                <a:gd name="connsiteY4068" fmla="*/ 34785 h 287258"/>
                <a:gd name="connsiteX4069" fmla="*/ 138216 w 6857705"/>
                <a:gd name="connsiteY4069" fmla="*/ 69424 h 287258"/>
                <a:gd name="connsiteX4070" fmla="*/ 137237 w 6857705"/>
                <a:gd name="connsiteY4070" fmla="*/ 73109 h 287258"/>
                <a:gd name="connsiteX4071" fmla="*/ 132091 w 6857705"/>
                <a:gd name="connsiteY4071" fmla="*/ 82200 h 287258"/>
                <a:gd name="connsiteX4072" fmla="*/ 121069 w 6857705"/>
                <a:gd name="connsiteY4072" fmla="*/ 89324 h 287258"/>
                <a:gd name="connsiteX4073" fmla="*/ 82121 w 6857705"/>
                <a:gd name="connsiteY4073" fmla="*/ 84164 h 287258"/>
                <a:gd name="connsiteX4074" fmla="*/ 23478 w 6857705"/>
                <a:gd name="connsiteY4074" fmla="*/ 85271 h 287258"/>
                <a:gd name="connsiteX4075" fmla="*/ 22731 w 6857705"/>
                <a:gd name="connsiteY4075" fmla="*/ 86130 h 287258"/>
                <a:gd name="connsiteX4076" fmla="*/ 0 w 6857705"/>
                <a:gd name="connsiteY4076" fmla="*/ 86053 h 287258"/>
                <a:gd name="connsiteX4077" fmla="*/ 0 w 6857705"/>
                <a:gd name="connsiteY4077" fmla="*/ 34783 h 2872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  <a:cxn ang="0">
                  <a:pos x="connsiteX2796" y="connsiteY2796"/>
                </a:cxn>
                <a:cxn ang="0">
                  <a:pos x="connsiteX2797" y="connsiteY2797"/>
                </a:cxn>
                <a:cxn ang="0">
                  <a:pos x="connsiteX2798" y="connsiteY2798"/>
                </a:cxn>
                <a:cxn ang="0">
                  <a:pos x="connsiteX2799" y="connsiteY2799"/>
                </a:cxn>
                <a:cxn ang="0">
                  <a:pos x="connsiteX2800" y="connsiteY2800"/>
                </a:cxn>
                <a:cxn ang="0">
                  <a:pos x="connsiteX2801" y="connsiteY2801"/>
                </a:cxn>
                <a:cxn ang="0">
                  <a:pos x="connsiteX2802" y="connsiteY2802"/>
                </a:cxn>
                <a:cxn ang="0">
                  <a:pos x="connsiteX2803" y="connsiteY2803"/>
                </a:cxn>
                <a:cxn ang="0">
                  <a:pos x="connsiteX2804" y="connsiteY2804"/>
                </a:cxn>
                <a:cxn ang="0">
                  <a:pos x="connsiteX2805" y="connsiteY2805"/>
                </a:cxn>
                <a:cxn ang="0">
                  <a:pos x="connsiteX2806" y="connsiteY2806"/>
                </a:cxn>
                <a:cxn ang="0">
                  <a:pos x="connsiteX2807" y="connsiteY2807"/>
                </a:cxn>
                <a:cxn ang="0">
                  <a:pos x="connsiteX2808" y="connsiteY2808"/>
                </a:cxn>
                <a:cxn ang="0">
                  <a:pos x="connsiteX2809" y="connsiteY2809"/>
                </a:cxn>
                <a:cxn ang="0">
                  <a:pos x="connsiteX2810" y="connsiteY2810"/>
                </a:cxn>
                <a:cxn ang="0">
                  <a:pos x="connsiteX2811" y="connsiteY2811"/>
                </a:cxn>
                <a:cxn ang="0">
                  <a:pos x="connsiteX2812" y="connsiteY2812"/>
                </a:cxn>
                <a:cxn ang="0">
                  <a:pos x="connsiteX2813" y="connsiteY2813"/>
                </a:cxn>
                <a:cxn ang="0">
                  <a:pos x="connsiteX2814" y="connsiteY2814"/>
                </a:cxn>
                <a:cxn ang="0">
                  <a:pos x="connsiteX2815" y="connsiteY2815"/>
                </a:cxn>
                <a:cxn ang="0">
                  <a:pos x="connsiteX2816" y="connsiteY2816"/>
                </a:cxn>
                <a:cxn ang="0">
                  <a:pos x="connsiteX2817" y="connsiteY2817"/>
                </a:cxn>
                <a:cxn ang="0">
                  <a:pos x="connsiteX2818" y="connsiteY2818"/>
                </a:cxn>
                <a:cxn ang="0">
                  <a:pos x="connsiteX2819" y="connsiteY2819"/>
                </a:cxn>
                <a:cxn ang="0">
                  <a:pos x="connsiteX2820" y="connsiteY2820"/>
                </a:cxn>
                <a:cxn ang="0">
                  <a:pos x="connsiteX2821" y="connsiteY2821"/>
                </a:cxn>
                <a:cxn ang="0">
                  <a:pos x="connsiteX2822" y="connsiteY2822"/>
                </a:cxn>
                <a:cxn ang="0">
                  <a:pos x="connsiteX2823" y="connsiteY2823"/>
                </a:cxn>
                <a:cxn ang="0">
                  <a:pos x="connsiteX2824" y="connsiteY2824"/>
                </a:cxn>
                <a:cxn ang="0">
                  <a:pos x="connsiteX2825" y="connsiteY2825"/>
                </a:cxn>
                <a:cxn ang="0">
                  <a:pos x="connsiteX2826" y="connsiteY2826"/>
                </a:cxn>
                <a:cxn ang="0">
                  <a:pos x="connsiteX2827" y="connsiteY2827"/>
                </a:cxn>
                <a:cxn ang="0">
                  <a:pos x="connsiteX2828" y="connsiteY2828"/>
                </a:cxn>
                <a:cxn ang="0">
                  <a:pos x="connsiteX2829" y="connsiteY2829"/>
                </a:cxn>
                <a:cxn ang="0">
                  <a:pos x="connsiteX2830" y="connsiteY2830"/>
                </a:cxn>
                <a:cxn ang="0">
                  <a:pos x="connsiteX2831" y="connsiteY2831"/>
                </a:cxn>
                <a:cxn ang="0">
                  <a:pos x="connsiteX2832" y="connsiteY2832"/>
                </a:cxn>
                <a:cxn ang="0">
                  <a:pos x="connsiteX2833" y="connsiteY2833"/>
                </a:cxn>
                <a:cxn ang="0">
                  <a:pos x="connsiteX2834" y="connsiteY2834"/>
                </a:cxn>
                <a:cxn ang="0">
                  <a:pos x="connsiteX2835" y="connsiteY2835"/>
                </a:cxn>
                <a:cxn ang="0">
                  <a:pos x="connsiteX2836" y="connsiteY2836"/>
                </a:cxn>
                <a:cxn ang="0">
                  <a:pos x="connsiteX2837" y="connsiteY2837"/>
                </a:cxn>
                <a:cxn ang="0">
                  <a:pos x="connsiteX2838" y="connsiteY2838"/>
                </a:cxn>
                <a:cxn ang="0">
                  <a:pos x="connsiteX2839" y="connsiteY2839"/>
                </a:cxn>
                <a:cxn ang="0">
                  <a:pos x="connsiteX2840" y="connsiteY2840"/>
                </a:cxn>
                <a:cxn ang="0">
                  <a:pos x="connsiteX2841" y="connsiteY2841"/>
                </a:cxn>
                <a:cxn ang="0">
                  <a:pos x="connsiteX2842" y="connsiteY2842"/>
                </a:cxn>
                <a:cxn ang="0">
                  <a:pos x="connsiteX2843" y="connsiteY2843"/>
                </a:cxn>
                <a:cxn ang="0">
                  <a:pos x="connsiteX2844" y="connsiteY2844"/>
                </a:cxn>
                <a:cxn ang="0">
                  <a:pos x="connsiteX2845" y="connsiteY2845"/>
                </a:cxn>
                <a:cxn ang="0">
                  <a:pos x="connsiteX2846" y="connsiteY2846"/>
                </a:cxn>
                <a:cxn ang="0">
                  <a:pos x="connsiteX2847" y="connsiteY2847"/>
                </a:cxn>
                <a:cxn ang="0">
                  <a:pos x="connsiteX2848" y="connsiteY2848"/>
                </a:cxn>
                <a:cxn ang="0">
                  <a:pos x="connsiteX2849" y="connsiteY2849"/>
                </a:cxn>
                <a:cxn ang="0">
                  <a:pos x="connsiteX2850" y="connsiteY2850"/>
                </a:cxn>
                <a:cxn ang="0">
                  <a:pos x="connsiteX2851" y="connsiteY2851"/>
                </a:cxn>
                <a:cxn ang="0">
                  <a:pos x="connsiteX2852" y="connsiteY2852"/>
                </a:cxn>
                <a:cxn ang="0">
                  <a:pos x="connsiteX2853" y="connsiteY2853"/>
                </a:cxn>
                <a:cxn ang="0">
                  <a:pos x="connsiteX2854" y="connsiteY2854"/>
                </a:cxn>
                <a:cxn ang="0">
                  <a:pos x="connsiteX2855" y="connsiteY2855"/>
                </a:cxn>
                <a:cxn ang="0">
                  <a:pos x="connsiteX2856" y="connsiteY2856"/>
                </a:cxn>
                <a:cxn ang="0">
                  <a:pos x="connsiteX2857" y="connsiteY2857"/>
                </a:cxn>
                <a:cxn ang="0">
                  <a:pos x="connsiteX2858" y="connsiteY2858"/>
                </a:cxn>
                <a:cxn ang="0">
                  <a:pos x="connsiteX2859" y="connsiteY2859"/>
                </a:cxn>
                <a:cxn ang="0">
                  <a:pos x="connsiteX2860" y="connsiteY2860"/>
                </a:cxn>
                <a:cxn ang="0">
                  <a:pos x="connsiteX2861" y="connsiteY2861"/>
                </a:cxn>
                <a:cxn ang="0">
                  <a:pos x="connsiteX2862" y="connsiteY2862"/>
                </a:cxn>
                <a:cxn ang="0">
                  <a:pos x="connsiteX2863" y="connsiteY2863"/>
                </a:cxn>
                <a:cxn ang="0">
                  <a:pos x="connsiteX2864" y="connsiteY2864"/>
                </a:cxn>
                <a:cxn ang="0">
                  <a:pos x="connsiteX2865" y="connsiteY2865"/>
                </a:cxn>
                <a:cxn ang="0">
                  <a:pos x="connsiteX2866" y="connsiteY2866"/>
                </a:cxn>
                <a:cxn ang="0">
                  <a:pos x="connsiteX2867" y="connsiteY2867"/>
                </a:cxn>
                <a:cxn ang="0">
                  <a:pos x="connsiteX2868" y="connsiteY2868"/>
                </a:cxn>
                <a:cxn ang="0">
                  <a:pos x="connsiteX2869" y="connsiteY2869"/>
                </a:cxn>
                <a:cxn ang="0">
                  <a:pos x="connsiteX2870" y="connsiteY2870"/>
                </a:cxn>
                <a:cxn ang="0">
                  <a:pos x="connsiteX2871" y="connsiteY2871"/>
                </a:cxn>
                <a:cxn ang="0">
                  <a:pos x="connsiteX2872" y="connsiteY2872"/>
                </a:cxn>
                <a:cxn ang="0">
                  <a:pos x="connsiteX2873" y="connsiteY2873"/>
                </a:cxn>
                <a:cxn ang="0">
                  <a:pos x="connsiteX2874" y="connsiteY2874"/>
                </a:cxn>
                <a:cxn ang="0">
                  <a:pos x="connsiteX2875" y="connsiteY2875"/>
                </a:cxn>
                <a:cxn ang="0">
                  <a:pos x="connsiteX2876" y="connsiteY2876"/>
                </a:cxn>
                <a:cxn ang="0">
                  <a:pos x="connsiteX2877" y="connsiteY2877"/>
                </a:cxn>
                <a:cxn ang="0">
                  <a:pos x="connsiteX2878" y="connsiteY2878"/>
                </a:cxn>
                <a:cxn ang="0">
                  <a:pos x="connsiteX2879" y="connsiteY2879"/>
                </a:cxn>
                <a:cxn ang="0">
                  <a:pos x="connsiteX2880" y="connsiteY2880"/>
                </a:cxn>
                <a:cxn ang="0">
                  <a:pos x="connsiteX2881" y="connsiteY2881"/>
                </a:cxn>
                <a:cxn ang="0">
                  <a:pos x="connsiteX2882" y="connsiteY2882"/>
                </a:cxn>
                <a:cxn ang="0">
                  <a:pos x="connsiteX2883" y="connsiteY2883"/>
                </a:cxn>
                <a:cxn ang="0">
                  <a:pos x="connsiteX2884" y="connsiteY2884"/>
                </a:cxn>
                <a:cxn ang="0">
                  <a:pos x="connsiteX2885" y="connsiteY2885"/>
                </a:cxn>
                <a:cxn ang="0">
                  <a:pos x="connsiteX2886" y="connsiteY2886"/>
                </a:cxn>
                <a:cxn ang="0">
                  <a:pos x="connsiteX2887" y="connsiteY2887"/>
                </a:cxn>
                <a:cxn ang="0">
                  <a:pos x="connsiteX2888" y="connsiteY2888"/>
                </a:cxn>
                <a:cxn ang="0">
                  <a:pos x="connsiteX2889" y="connsiteY2889"/>
                </a:cxn>
                <a:cxn ang="0">
                  <a:pos x="connsiteX2890" y="connsiteY2890"/>
                </a:cxn>
                <a:cxn ang="0">
                  <a:pos x="connsiteX2891" y="connsiteY2891"/>
                </a:cxn>
                <a:cxn ang="0">
                  <a:pos x="connsiteX2892" y="connsiteY2892"/>
                </a:cxn>
                <a:cxn ang="0">
                  <a:pos x="connsiteX2893" y="connsiteY2893"/>
                </a:cxn>
                <a:cxn ang="0">
                  <a:pos x="connsiteX2894" y="connsiteY2894"/>
                </a:cxn>
                <a:cxn ang="0">
                  <a:pos x="connsiteX2895" y="connsiteY2895"/>
                </a:cxn>
                <a:cxn ang="0">
                  <a:pos x="connsiteX2896" y="connsiteY2896"/>
                </a:cxn>
                <a:cxn ang="0">
                  <a:pos x="connsiteX2897" y="connsiteY2897"/>
                </a:cxn>
                <a:cxn ang="0">
                  <a:pos x="connsiteX2898" y="connsiteY2898"/>
                </a:cxn>
                <a:cxn ang="0">
                  <a:pos x="connsiteX2899" y="connsiteY2899"/>
                </a:cxn>
                <a:cxn ang="0">
                  <a:pos x="connsiteX2900" y="connsiteY2900"/>
                </a:cxn>
                <a:cxn ang="0">
                  <a:pos x="connsiteX2901" y="connsiteY2901"/>
                </a:cxn>
                <a:cxn ang="0">
                  <a:pos x="connsiteX2902" y="connsiteY2902"/>
                </a:cxn>
                <a:cxn ang="0">
                  <a:pos x="connsiteX2903" y="connsiteY2903"/>
                </a:cxn>
                <a:cxn ang="0">
                  <a:pos x="connsiteX2904" y="connsiteY2904"/>
                </a:cxn>
                <a:cxn ang="0">
                  <a:pos x="connsiteX2905" y="connsiteY2905"/>
                </a:cxn>
                <a:cxn ang="0">
                  <a:pos x="connsiteX2906" y="connsiteY2906"/>
                </a:cxn>
                <a:cxn ang="0">
                  <a:pos x="connsiteX2907" y="connsiteY2907"/>
                </a:cxn>
                <a:cxn ang="0">
                  <a:pos x="connsiteX2908" y="connsiteY2908"/>
                </a:cxn>
                <a:cxn ang="0">
                  <a:pos x="connsiteX2909" y="connsiteY2909"/>
                </a:cxn>
                <a:cxn ang="0">
                  <a:pos x="connsiteX2910" y="connsiteY2910"/>
                </a:cxn>
                <a:cxn ang="0">
                  <a:pos x="connsiteX2911" y="connsiteY2911"/>
                </a:cxn>
                <a:cxn ang="0">
                  <a:pos x="connsiteX2912" y="connsiteY2912"/>
                </a:cxn>
                <a:cxn ang="0">
                  <a:pos x="connsiteX2913" y="connsiteY2913"/>
                </a:cxn>
                <a:cxn ang="0">
                  <a:pos x="connsiteX2914" y="connsiteY2914"/>
                </a:cxn>
                <a:cxn ang="0">
                  <a:pos x="connsiteX2915" y="connsiteY2915"/>
                </a:cxn>
                <a:cxn ang="0">
                  <a:pos x="connsiteX2916" y="connsiteY2916"/>
                </a:cxn>
                <a:cxn ang="0">
                  <a:pos x="connsiteX2917" y="connsiteY2917"/>
                </a:cxn>
                <a:cxn ang="0">
                  <a:pos x="connsiteX2918" y="connsiteY2918"/>
                </a:cxn>
                <a:cxn ang="0">
                  <a:pos x="connsiteX2919" y="connsiteY2919"/>
                </a:cxn>
                <a:cxn ang="0">
                  <a:pos x="connsiteX2920" y="connsiteY2920"/>
                </a:cxn>
                <a:cxn ang="0">
                  <a:pos x="connsiteX2921" y="connsiteY2921"/>
                </a:cxn>
                <a:cxn ang="0">
                  <a:pos x="connsiteX2922" y="connsiteY2922"/>
                </a:cxn>
                <a:cxn ang="0">
                  <a:pos x="connsiteX2923" y="connsiteY2923"/>
                </a:cxn>
                <a:cxn ang="0">
                  <a:pos x="connsiteX2924" y="connsiteY2924"/>
                </a:cxn>
                <a:cxn ang="0">
                  <a:pos x="connsiteX2925" y="connsiteY2925"/>
                </a:cxn>
                <a:cxn ang="0">
                  <a:pos x="connsiteX2926" y="connsiteY2926"/>
                </a:cxn>
                <a:cxn ang="0">
                  <a:pos x="connsiteX2927" y="connsiteY2927"/>
                </a:cxn>
                <a:cxn ang="0">
                  <a:pos x="connsiteX2928" y="connsiteY2928"/>
                </a:cxn>
                <a:cxn ang="0">
                  <a:pos x="connsiteX2929" y="connsiteY2929"/>
                </a:cxn>
                <a:cxn ang="0">
                  <a:pos x="connsiteX2930" y="connsiteY2930"/>
                </a:cxn>
                <a:cxn ang="0">
                  <a:pos x="connsiteX2931" y="connsiteY2931"/>
                </a:cxn>
                <a:cxn ang="0">
                  <a:pos x="connsiteX2932" y="connsiteY2932"/>
                </a:cxn>
                <a:cxn ang="0">
                  <a:pos x="connsiteX2933" y="connsiteY2933"/>
                </a:cxn>
                <a:cxn ang="0">
                  <a:pos x="connsiteX2934" y="connsiteY2934"/>
                </a:cxn>
                <a:cxn ang="0">
                  <a:pos x="connsiteX2935" y="connsiteY2935"/>
                </a:cxn>
                <a:cxn ang="0">
                  <a:pos x="connsiteX2936" y="connsiteY2936"/>
                </a:cxn>
                <a:cxn ang="0">
                  <a:pos x="connsiteX2937" y="connsiteY2937"/>
                </a:cxn>
                <a:cxn ang="0">
                  <a:pos x="connsiteX2938" y="connsiteY2938"/>
                </a:cxn>
                <a:cxn ang="0">
                  <a:pos x="connsiteX2939" y="connsiteY2939"/>
                </a:cxn>
                <a:cxn ang="0">
                  <a:pos x="connsiteX2940" y="connsiteY2940"/>
                </a:cxn>
                <a:cxn ang="0">
                  <a:pos x="connsiteX2941" y="connsiteY2941"/>
                </a:cxn>
                <a:cxn ang="0">
                  <a:pos x="connsiteX2942" y="connsiteY2942"/>
                </a:cxn>
                <a:cxn ang="0">
                  <a:pos x="connsiteX2943" y="connsiteY2943"/>
                </a:cxn>
                <a:cxn ang="0">
                  <a:pos x="connsiteX2944" y="connsiteY2944"/>
                </a:cxn>
                <a:cxn ang="0">
                  <a:pos x="connsiteX2945" y="connsiteY2945"/>
                </a:cxn>
                <a:cxn ang="0">
                  <a:pos x="connsiteX2946" y="connsiteY2946"/>
                </a:cxn>
                <a:cxn ang="0">
                  <a:pos x="connsiteX2947" y="connsiteY2947"/>
                </a:cxn>
                <a:cxn ang="0">
                  <a:pos x="connsiteX2948" y="connsiteY2948"/>
                </a:cxn>
                <a:cxn ang="0">
                  <a:pos x="connsiteX2949" y="connsiteY2949"/>
                </a:cxn>
                <a:cxn ang="0">
                  <a:pos x="connsiteX2950" y="connsiteY2950"/>
                </a:cxn>
                <a:cxn ang="0">
                  <a:pos x="connsiteX2951" y="connsiteY2951"/>
                </a:cxn>
                <a:cxn ang="0">
                  <a:pos x="connsiteX2952" y="connsiteY2952"/>
                </a:cxn>
                <a:cxn ang="0">
                  <a:pos x="connsiteX2953" y="connsiteY2953"/>
                </a:cxn>
                <a:cxn ang="0">
                  <a:pos x="connsiteX2954" y="connsiteY2954"/>
                </a:cxn>
                <a:cxn ang="0">
                  <a:pos x="connsiteX2955" y="connsiteY2955"/>
                </a:cxn>
                <a:cxn ang="0">
                  <a:pos x="connsiteX2956" y="connsiteY2956"/>
                </a:cxn>
                <a:cxn ang="0">
                  <a:pos x="connsiteX2957" y="connsiteY2957"/>
                </a:cxn>
                <a:cxn ang="0">
                  <a:pos x="connsiteX2958" y="connsiteY2958"/>
                </a:cxn>
                <a:cxn ang="0">
                  <a:pos x="connsiteX2959" y="connsiteY2959"/>
                </a:cxn>
                <a:cxn ang="0">
                  <a:pos x="connsiteX2960" y="connsiteY2960"/>
                </a:cxn>
                <a:cxn ang="0">
                  <a:pos x="connsiteX2961" y="connsiteY2961"/>
                </a:cxn>
                <a:cxn ang="0">
                  <a:pos x="connsiteX2962" y="connsiteY2962"/>
                </a:cxn>
                <a:cxn ang="0">
                  <a:pos x="connsiteX2963" y="connsiteY2963"/>
                </a:cxn>
                <a:cxn ang="0">
                  <a:pos x="connsiteX2964" y="connsiteY2964"/>
                </a:cxn>
                <a:cxn ang="0">
                  <a:pos x="connsiteX2965" y="connsiteY2965"/>
                </a:cxn>
                <a:cxn ang="0">
                  <a:pos x="connsiteX2966" y="connsiteY2966"/>
                </a:cxn>
                <a:cxn ang="0">
                  <a:pos x="connsiteX2967" y="connsiteY2967"/>
                </a:cxn>
                <a:cxn ang="0">
                  <a:pos x="connsiteX2968" y="connsiteY2968"/>
                </a:cxn>
                <a:cxn ang="0">
                  <a:pos x="connsiteX2969" y="connsiteY2969"/>
                </a:cxn>
                <a:cxn ang="0">
                  <a:pos x="connsiteX2970" y="connsiteY2970"/>
                </a:cxn>
                <a:cxn ang="0">
                  <a:pos x="connsiteX2971" y="connsiteY2971"/>
                </a:cxn>
                <a:cxn ang="0">
                  <a:pos x="connsiteX2972" y="connsiteY2972"/>
                </a:cxn>
                <a:cxn ang="0">
                  <a:pos x="connsiteX2973" y="connsiteY2973"/>
                </a:cxn>
                <a:cxn ang="0">
                  <a:pos x="connsiteX2974" y="connsiteY2974"/>
                </a:cxn>
                <a:cxn ang="0">
                  <a:pos x="connsiteX2975" y="connsiteY2975"/>
                </a:cxn>
                <a:cxn ang="0">
                  <a:pos x="connsiteX2976" y="connsiteY2976"/>
                </a:cxn>
                <a:cxn ang="0">
                  <a:pos x="connsiteX2977" y="connsiteY2977"/>
                </a:cxn>
                <a:cxn ang="0">
                  <a:pos x="connsiteX2978" y="connsiteY2978"/>
                </a:cxn>
                <a:cxn ang="0">
                  <a:pos x="connsiteX2979" y="connsiteY2979"/>
                </a:cxn>
                <a:cxn ang="0">
                  <a:pos x="connsiteX2980" y="connsiteY2980"/>
                </a:cxn>
                <a:cxn ang="0">
                  <a:pos x="connsiteX2981" y="connsiteY2981"/>
                </a:cxn>
                <a:cxn ang="0">
                  <a:pos x="connsiteX2982" y="connsiteY2982"/>
                </a:cxn>
                <a:cxn ang="0">
                  <a:pos x="connsiteX2983" y="connsiteY2983"/>
                </a:cxn>
                <a:cxn ang="0">
                  <a:pos x="connsiteX2984" y="connsiteY2984"/>
                </a:cxn>
                <a:cxn ang="0">
                  <a:pos x="connsiteX2985" y="connsiteY2985"/>
                </a:cxn>
                <a:cxn ang="0">
                  <a:pos x="connsiteX2986" y="connsiteY2986"/>
                </a:cxn>
                <a:cxn ang="0">
                  <a:pos x="connsiteX2987" y="connsiteY2987"/>
                </a:cxn>
                <a:cxn ang="0">
                  <a:pos x="connsiteX2988" y="connsiteY2988"/>
                </a:cxn>
                <a:cxn ang="0">
                  <a:pos x="connsiteX2989" y="connsiteY2989"/>
                </a:cxn>
                <a:cxn ang="0">
                  <a:pos x="connsiteX2990" y="connsiteY2990"/>
                </a:cxn>
                <a:cxn ang="0">
                  <a:pos x="connsiteX2991" y="connsiteY2991"/>
                </a:cxn>
                <a:cxn ang="0">
                  <a:pos x="connsiteX2992" y="connsiteY2992"/>
                </a:cxn>
                <a:cxn ang="0">
                  <a:pos x="connsiteX2993" y="connsiteY2993"/>
                </a:cxn>
                <a:cxn ang="0">
                  <a:pos x="connsiteX2994" y="connsiteY2994"/>
                </a:cxn>
                <a:cxn ang="0">
                  <a:pos x="connsiteX2995" y="connsiteY2995"/>
                </a:cxn>
                <a:cxn ang="0">
                  <a:pos x="connsiteX2996" y="connsiteY2996"/>
                </a:cxn>
                <a:cxn ang="0">
                  <a:pos x="connsiteX2997" y="connsiteY2997"/>
                </a:cxn>
                <a:cxn ang="0">
                  <a:pos x="connsiteX2998" y="connsiteY2998"/>
                </a:cxn>
                <a:cxn ang="0">
                  <a:pos x="connsiteX2999" y="connsiteY2999"/>
                </a:cxn>
                <a:cxn ang="0">
                  <a:pos x="connsiteX3000" y="connsiteY3000"/>
                </a:cxn>
                <a:cxn ang="0">
                  <a:pos x="connsiteX3001" y="connsiteY3001"/>
                </a:cxn>
                <a:cxn ang="0">
                  <a:pos x="connsiteX3002" y="connsiteY3002"/>
                </a:cxn>
                <a:cxn ang="0">
                  <a:pos x="connsiteX3003" y="connsiteY3003"/>
                </a:cxn>
                <a:cxn ang="0">
                  <a:pos x="connsiteX3004" y="connsiteY3004"/>
                </a:cxn>
                <a:cxn ang="0">
                  <a:pos x="connsiteX3005" y="connsiteY3005"/>
                </a:cxn>
                <a:cxn ang="0">
                  <a:pos x="connsiteX3006" y="connsiteY3006"/>
                </a:cxn>
                <a:cxn ang="0">
                  <a:pos x="connsiteX3007" y="connsiteY3007"/>
                </a:cxn>
                <a:cxn ang="0">
                  <a:pos x="connsiteX3008" y="connsiteY3008"/>
                </a:cxn>
                <a:cxn ang="0">
                  <a:pos x="connsiteX3009" y="connsiteY3009"/>
                </a:cxn>
                <a:cxn ang="0">
                  <a:pos x="connsiteX3010" y="connsiteY3010"/>
                </a:cxn>
                <a:cxn ang="0">
                  <a:pos x="connsiteX3011" y="connsiteY3011"/>
                </a:cxn>
                <a:cxn ang="0">
                  <a:pos x="connsiteX3012" y="connsiteY3012"/>
                </a:cxn>
                <a:cxn ang="0">
                  <a:pos x="connsiteX3013" y="connsiteY3013"/>
                </a:cxn>
                <a:cxn ang="0">
                  <a:pos x="connsiteX3014" y="connsiteY3014"/>
                </a:cxn>
                <a:cxn ang="0">
                  <a:pos x="connsiteX3015" y="connsiteY3015"/>
                </a:cxn>
                <a:cxn ang="0">
                  <a:pos x="connsiteX3016" y="connsiteY3016"/>
                </a:cxn>
                <a:cxn ang="0">
                  <a:pos x="connsiteX3017" y="connsiteY3017"/>
                </a:cxn>
                <a:cxn ang="0">
                  <a:pos x="connsiteX3018" y="connsiteY3018"/>
                </a:cxn>
                <a:cxn ang="0">
                  <a:pos x="connsiteX3019" y="connsiteY3019"/>
                </a:cxn>
                <a:cxn ang="0">
                  <a:pos x="connsiteX3020" y="connsiteY3020"/>
                </a:cxn>
                <a:cxn ang="0">
                  <a:pos x="connsiteX3021" y="connsiteY3021"/>
                </a:cxn>
                <a:cxn ang="0">
                  <a:pos x="connsiteX3022" y="connsiteY3022"/>
                </a:cxn>
                <a:cxn ang="0">
                  <a:pos x="connsiteX3023" y="connsiteY3023"/>
                </a:cxn>
                <a:cxn ang="0">
                  <a:pos x="connsiteX3024" y="connsiteY3024"/>
                </a:cxn>
                <a:cxn ang="0">
                  <a:pos x="connsiteX3025" y="connsiteY3025"/>
                </a:cxn>
                <a:cxn ang="0">
                  <a:pos x="connsiteX3026" y="connsiteY3026"/>
                </a:cxn>
                <a:cxn ang="0">
                  <a:pos x="connsiteX3027" y="connsiteY3027"/>
                </a:cxn>
                <a:cxn ang="0">
                  <a:pos x="connsiteX3028" y="connsiteY3028"/>
                </a:cxn>
                <a:cxn ang="0">
                  <a:pos x="connsiteX3029" y="connsiteY3029"/>
                </a:cxn>
                <a:cxn ang="0">
                  <a:pos x="connsiteX3030" y="connsiteY3030"/>
                </a:cxn>
                <a:cxn ang="0">
                  <a:pos x="connsiteX3031" y="connsiteY3031"/>
                </a:cxn>
                <a:cxn ang="0">
                  <a:pos x="connsiteX3032" y="connsiteY3032"/>
                </a:cxn>
                <a:cxn ang="0">
                  <a:pos x="connsiteX3033" y="connsiteY3033"/>
                </a:cxn>
                <a:cxn ang="0">
                  <a:pos x="connsiteX3034" y="connsiteY3034"/>
                </a:cxn>
                <a:cxn ang="0">
                  <a:pos x="connsiteX3035" y="connsiteY3035"/>
                </a:cxn>
                <a:cxn ang="0">
                  <a:pos x="connsiteX3036" y="connsiteY3036"/>
                </a:cxn>
                <a:cxn ang="0">
                  <a:pos x="connsiteX3037" y="connsiteY3037"/>
                </a:cxn>
                <a:cxn ang="0">
                  <a:pos x="connsiteX3038" y="connsiteY3038"/>
                </a:cxn>
                <a:cxn ang="0">
                  <a:pos x="connsiteX3039" y="connsiteY3039"/>
                </a:cxn>
                <a:cxn ang="0">
                  <a:pos x="connsiteX3040" y="connsiteY3040"/>
                </a:cxn>
                <a:cxn ang="0">
                  <a:pos x="connsiteX3041" y="connsiteY3041"/>
                </a:cxn>
                <a:cxn ang="0">
                  <a:pos x="connsiteX3042" y="connsiteY3042"/>
                </a:cxn>
                <a:cxn ang="0">
                  <a:pos x="connsiteX3043" y="connsiteY3043"/>
                </a:cxn>
                <a:cxn ang="0">
                  <a:pos x="connsiteX3044" y="connsiteY3044"/>
                </a:cxn>
                <a:cxn ang="0">
                  <a:pos x="connsiteX3045" y="connsiteY3045"/>
                </a:cxn>
                <a:cxn ang="0">
                  <a:pos x="connsiteX3046" y="connsiteY3046"/>
                </a:cxn>
                <a:cxn ang="0">
                  <a:pos x="connsiteX3047" y="connsiteY3047"/>
                </a:cxn>
                <a:cxn ang="0">
                  <a:pos x="connsiteX3048" y="connsiteY3048"/>
                </a:cxn>
                <a:cxn ang="0">
                  <a:pos x="connsiteX3049" y="connsiteY3049"/>
                </a:cxn>
                <a:cxn ang="0">
                  <a:pos x="connsiteX3050" y="connsiteY3050"/>
                </a:cxn>
                <a:cxn ang="0">
                  <a:pos x="connsiteX3051" y="connsiteY3051"/>
                </a:cxn>
                <a:cxn ang="0">
                  <a:pos x="connsiteX3052" y="connsiteY3052"/>
                </a:cxn>
                <a:cxn ang="0">
                  <a:pos x="connsiteX3053" y="connsiteY3053"/>
                </a:cxn>
                <a:cxn ang="0">
                  <a:pos x="connsiteX3054" y="connsiteY3054"/>
                </a:cxn>
                <a:cxn ang="0">
                  <a:pos x="connsiteX3055" y="connsiteY3055"/>
                </a:cxn>
                <a:cxn ang="0">
                  <a:pos x="connsiteX3056" y="connsiteY3056"/>
                </a:cxn>
                <a:cxn ang="0">
                  <a:pos x="connsiteX3057" y="connsiteY3057"/>
                </a:cxn>
                <a:cxn ang="0">
                  <a:pos x="connsiteX3058" y="connsiteY3058"/>
                </a:cxn>
                <a:cxn ang="0">
                  <a:pos x="connsiteX3059" y="connsiteY3059"/>
                </a:cxn>
                <a:cxn ang="0">
                  <a:pos x="connsiteX3060" y="connsiteY3060"/>
                </a:cxn>
                <a:cxn ang="0">
                  <a:pos x="connsiteX3061" y="connsiteY3061"/>
                </a:cxn>
                <a:cxn ang="0">
                  <a:pos x="connsiteX3062" y="connsiteY3062"/>
                </a:cxn>
                <a:cxn ang="0">
                  <a:pos x="connsiteX3063" y="connsiteY3063"/>
                </a:cxn>
                <a:cxn ang="0">
                  <a:pos x="connsiteX3064" y="connsiteY3064"/>
                </a:cxn>
                <a:cxn ang="0">
                  <a:pos x="connsiteX3065" y="connsiteY3065"/>
                </a:cxn>
                <a:cxn ang="0">
                  <a:pos x="connsiteX3066" y="connsiteY3066"/>
                </a:cxn>
                <a:cxn ang="0">
                  <a:pos x="connsiteX3067" y="connsiteY3067"/>
                </a:cxn>
                <a:cxn ang="0">
                  <a:pos x="connsiteX3068" y="connsiteY3068"/>
                </a:cxn>
                <a:cxn ang="0">
                  <a:pos x="connsiteX3069" y="connsiteY3069"/>
                </a:cxn>
                <a:cxn ang="0">
                  <a:pos x="connsiteX3070" y="connsiteY3070"/>
                </a:cxn>
                <a:cxn ang="0">
                  <a:pos x="connsiteX3071" y="connsiteY3071"/>
                </a:cxn>
                <a:cxn ang="0">
                  <a:pos x="connsiteX3072" y="connsiteY3072"/>
                </a:cxn>
                <a:cxn ang="0">
                  <a:pos x="connsiteX3073" y="connsiteY3073"/>
                </a:cxn>
                <a:cxn ang="0">
                  <a:pos x="connsiteX3074" y="connsiteY3074"/>
                </a:cxn>
                <a:cxn ang="0">
                  <a:pos x="connsiteX3075" y="connsiteY3075"/>
                </a:cxn>
                <a:cxn ang="0">
                  <a:pos x="connsiteX3076" y="connsiteY3076"/>
                </a:cxn>
                <a:cxn ang="0">
                  <a:pos x="connsiteX3077" y="connsiteY3077"/>
                </a:cxn>
                <a:cxn ang="0">
                  <a:pos x="connsiteX3078" y="connsiteY3078"/>
                </a:cxn>
                <a:cxn ang="0">
                  <a:pos x="connsiteX3079" y="connsiteY3079"/>
                </a:cxn>
                <a:cxn ang="0">
                  <a:pos x="connsiteX3080" y="connsiteY3080"/>
                </a:cxn>
                <a:cxn ang="0">
                  <a:pos x="connsiteX3081" y="connsiteY3081"/>
                </a:cxn>
                <a:cxn ang="0">
                  <a:pos x="connsiteX3082" y="connsiteY3082"/>
                </a:cxn>
                <a:cxn ang="0">
                  <a:pos x="connsiteX3083" y="connsiteY3083"/>
                </a:cxn>
                <a:cxn ang="0">
                  <a:pos x="connsiteX3084" y="connsiteY3084"/>
                </a:cxn>
                <a:cxn ang="0">
                  <a:pos x="connsiteX3085" y="connsiteY3085"/>
                </a:cxn>
                <a:cxn ang="0">
                  <a:pos x="connsiteX3086" y="connsiteY3086"/>
                </a:cxn>
                <a:cxn ang="0">
                  <a:pos x="connsiteX3087" y="connsiteY3087"/>
                </a:cxn>
                <a:cxn ang="0">
                  <a:pos x="connsiteX3088" y="connsiteY3088"/>
                </a:cxn>
                <a:cxn ang="0">
                  <a:pos x="connsiteX3089" y="connsiteY3089"/>
                </a:cxn>
                <a:cxn ang="0">
                  <a:pos x="connsiteX3090" y="connsiteY3090"/>
                </a:cxn>
                <a:cxn ang="0">
                  <a:pos x="connsiteX3091" y="connsiteY3091"/>
                </a:cxn>
                <a:cxn ang="0">
                  <a:pos x="connsiteX3092" y="connsiteY3092"/>
                </a:cxn>
                <a:cxn ang="0">
                  <a:pos x="connsiteX3093" y="connsiteY3093"/>
                </a:cxn>
                <a:cxn ang="0">
                  <a:pos x="connsiteX3094" y="connsiteY3094"/>
                </a:cxn>
                <a:cxn ang="0">
                  <a:pos x="connsiteX3095" y="connsiteY3095"/>
                </a:cxn>
                <a:cxn ang="0">
                  <a:pos x="connsiteX3096" y="connsiteY3096"/>
                </a:cxn>
                <a:cxn ang="0">
                  <a:pos x="connsiteX3097" y="connsiteY3097"/>
                </a:cxn>
                <a:cxn ang="0">
                  <a:pos x="connsiteX3098" y="connsiteY3098"/>
                </a:cxn>
                <a:cxn ang="0">
                  <a:pos x="connsiteX3099" y="connsiteY3099"/>
                </a:cxn>
                <a:cxn ang="0">
                  <a:pos x="connsiteX3100" y="connsiteY3100"/>
                </a:cxn>
                <a:cxn ang="0">
                  <a:pos x="connsiteX3101" y="connsiteY3101"/>
                </a:cxn>
                <a:cxn ang="0">
                  <a:pos x="connsiteX3102" y="connsiteY3102"/>
                </a:cxn>
                <a:cxn ang="0">
                  <a:pos x="connsiteX3103" y="connsiteY3103"/>
                </a:cxn>
                <a:cxn ang="0">
                  <a:pos x="connsiteX3104" y="connsiteY3104"/>
                </a:cxn>
                <a:cxn ang="0">
                  <a:pos x="connsiteX3105" y="connsiteY3105"/>
                </a:cxn>
                <a:cxn ang="0">
                  <a:pos x="connsiteX3106" y="connsiteY3106"/>
                </a:cxn>
                <a:cxn ang="0">
                  <a:pos x="connsiteX3107" y="connsiteY3107"/>
                </a:cxn>
                <a:cxn ang="0">
                  <a:pos x="connsiteX3108" y="connsiteY3108"/>
                </a:cxn>
                <a:cxn ang="0">
                  <a:pos x="connsiteX3109" y="connsiteY3109"/>
                </a:cxn>
                <a:cxn ang="0">
                  <a:pos x="connsiteX3110" y="connsiteY3110"/>
                </a:cxn>
                <a:cxn ang="0">
                  <a:pos x="connsiteX3111" y="connsiteY3111"/>
                </a:cxn>
                <a:cxn ang="0">
                  <a:pos x="connsiteX3112" y="connsiteY3112"/>
                </a:cxn>
                <a:cxn ang="0">
                  <a:pos x="connsiteX3113" y="connsiteY3113"/>
                </a:cxn>
                <a:cxn ang="0">
                  <a:pos x="connsiteX3114" y="connsiteY3114"/>
                </a:cxn>
                <a:cxn ang="0">
                  <a:pos x="connsiteX3115" y="connsiteY3115"/>
                </a:cxn>
                <a:cxn ang="0">
                  <a:pos x="connsiteX3116" y="connsiteY3116"/>
                </a:cxn>
                <a:cxn ang="0">
                  <a:pos x="connsiteX3117" y="connsiteY3117"/>
                </a:cxn>
                <a:cxn ang="0">
                  <a:pos x="connsiteX3118" y="connsiteY3118"/>
                </a:cxn>
                <a:cxn ang="0">
                  <a:pos x="connsiteX3119" y="connsiteY3119"/>
                </a:cxn>
                <a:cxn ang="0">
                  <a:pos x="connsiteX3120" y="connsiteY3120"/>
                </a:cxn>
                <a:cxn ang="0">
                  <a:pos x="connsiteX3121" y="connsiteY3121"/>
                </a:cxn>
                <a:cxn ang="0">
                  <a:pos x="connsiteX3122" y="connsiteY3122"/>
                </a:cxn>
                <a:cxn ang="0">
                  <a:pos x="connsiteX3123" y="connsiteY3123"/>
                </a:cxn>
                <a:cxn ang="0">
                  <a:pos x="connsiteX3124" y="connsiteY3124"/>
                </a:cxn>
                <a:cxn ang="0">
                  <a:pos x="connsiteX3125" y="connsiteY3125"/>
                </a:cxn>
                <a:cxn ang="0">
                  <a:pos x="connsiteX3126" y="connsiteY3126"/>
                </a:cxn>
                <a:cxn ang="0">
                  <a:pos x="connsiteX3127" y="connsiteY3127"/>
                </a:cxn>
                <a:cxn ang="0">
                  <a:pos x="connsiteX3128" y="connsiteY3128"/>
                </a:cxn>
                <a:cxn ang="0">
                  <a:pos x="connsiteX3129" y="connsiteY3129"/>
                </a:cxn>
                <a:cxn ang="0">
                  <a:pos x="connsiteX3130" y="connsiteY3130"/>
                </a:cxn>
                <a:cxn ang="0">
                  <a:pos x="connsiteX3131" y="connsiteY3131"/>
                </a:cxn>
                <a:cxn ang="0">
                  <a:pos x="connsiteX3132" y="connsiteY3132"/>
                </a:cxn>
                <a:cxn ang="0">
                  <a:pos x="connsiteX3133" y="connsiteY3133"/>
                </a:cxn>
                <a:cxn ang="0">
                  <a:pos x="connsiteX3134" y="connsiteY3134"/>
                </a:cxn>
                <a:cxn ang="0">
                  <a:pos x="connsiteX3135" y="connsiteY3135"/>
                </a:cxn>
                <a:cxn ang="0">
                  <a:pos x="connsiteX3136" y="connsiteY3136"/>
                </a:cxn>
                <a:cxn ang="0">
                  <a:pos x="connsiteX3137" y="connsiteY3137"/>
                </a:cxn>
                <a:cxn ang="0">
                  <a:pos x="connsiteX3138" y="connsiteY3138"/>
                </a:cxn>
                <a:cxn ang="0">
                  <a:pos x="connsiteX3139" y="connsiteY3139"/>
                </a:cxn>
                <a:cxn ang="0">
                  <a:pos x="connsiteX3140" y="connsiteY3140"/>
                </a:cxn>
                <a:cxn ang="0">
                  <a:pos x="connsiteX3141" y="connsiteY3141"/>
                </a:cxn>
                <a:cxn ang="0">
                  <a:pos x="connsiteX3142" y="connsiteY3142"/>
                </a:cxn>
                <a:cxn ang="0">
                  <a:pos x="connsiteX3143" y="connsiteY3143"/>
                </a:cxn>
                <a:cxn ang="0">
                  <a:pos x="connsiteX3144" y="connsiteY3144"/>
                </a:cxn>
                <a:cxn ang="0">
                  <a:pos x="connsiteX3145" y="connsiteY3145"/>
                </a:cxn>
                <a:cxn ang="0">
                  <a:pos x="connsiteX3146" y="connsiteY3146"/>
                </a:cxn>
                <a:cxn ang="0">
                  <a:pos x="connsiteX3147" y="connsiteY3147"/>
                </a:cxn>
                <a:cxn ang="0">
                  <a:pos x="connsiteX3148" y="connsiteY3148"/>
                </a:cxn>
                <a:cxn ang="0">
                  <a:pos x="connsiteX3149" y="connsiteY3149"/>
                </a:cxn>
                <a:cxn ang="0">
                  <a:pos x="connsiteX3150" y="connsiteY3150"/>
                </a:cxn>
                <a:cxn ang="0">
                  <a:pos x="connsiteX3151" y="connsiteY3151"/>
                </a:cxn>
                <a:cxn ang="0">
                  <a:pos x="connsiteX3152" y="connsiteY3152"/>
                </a:cxn>
                <a:cxn ang="0">
                  <a:pos x="connsiteX3153" y="connsiteY3153"/>
                </a:cxn>
                <a:cxn ang="0">
                  <a:pos x="connsiteX3154" y="connsiteY3154"/>
                </a:cxn>
                <a:cxn ang="0">
                  <a:pos x="connsiteX3155" y="connsiteY3155"/>
                </a:cxn>
                <a:cxn ang="0">
                  <a:pos x="connsiteX3156" y="connsiteY3156"/>
                </a:cxn>
                <a:cxn ang="0">
                  <a:pos x="connsiteX3157" y="connsiteY3157"/>
                </a:cxn>
                <a:cxn ang="0">
                  <a:pos x="connsiteX3158" y="connsiteY3158"/>
                </a:cxn>
                <a:cxn ang="0">
                  <a:pos x="connsiteX3159" y="connsiteY3159"/>
                </a:cxn>
                <a:cxn ang="0">
                  <a:pos x="connsiteX3160" y="connsiteY3160"/>
                </a:cxn>
                <a:cxn ang="0">
                  <a:pos x="connsiteX3161" y="connsiteY3161"/>
                </a:cxn>
                <a:cxn ang="0">
                  <a:pos x="connsiteX3162" y="connsiteY3162"/>
                </a:cxn>
                <a:cxn ang="0">
                  <a:pos x="connsiteX3163" y="connsiteY3163"/>
                </a:cxn>
                <a:cxn ang="0">
                  <a:pos x="connsiteX3164" y="connsiteY3164"/>
                </a:cxn>
                <a:cxn ang="0">
                  <a:pos x="connsiteX3165" y="connsiteY3165"/>
                </a:cxn>
                <a:cxn ang="0">
                  <a:pos x="connsiteX3166" y="connsiteY3166"/>
                </a:cxn>
                <a:cxn ang="0">
                  <a:pos x="connsiteX3167" y="connsiteY3167"/>
                </a:cxn>
                <a:cxn ang="0">
                  <a:pos x="connsiteX3168" y="connsiteY3168"/>
                </a:cxn>
                <a:cxn ang="0">
                  <a:pos x="connsiteX3169" y="connsiteY3169"/>
                </a:cxn>
                <a:cxn ang="0">
                  <a:pos x="connsiteX3170" y="connsiteY3170"/>
                </a:cxn>
                <a:cxn ang="0">
                  <a:pos x="connsiteX3171" y="connsiteY3171"/>
                </a:cxn>
                <a:cxn ang="0">
                  <a:pos x="connsiteX3172" y="connsiteY3172"/>
                </a:cxn>
                <a:cxn ang="0">
                  <a:pos x="connsiteX3173" y="connsiteY3173"/>
                </a:cxn>
                <a:cxn ang="0">
                  <a:pos x="connsiteX3174" y="connsiteY3174"/>
                </a:cxn>
                <a:cxn ang="0">
                  <a:pos x="connsiteX3175" y="connsiteY3175"/>
                </a:cxn>
                <a:cxn ang="0">
                  <a:pos x="connsiteX3176" y="connsiteY3176"/>
                </a:cxn>
                <a:cxn ang="0">
                  <a:pos x="connsiteX3177" y="connsiteY3177"/>
                </a:cxn>
                <a:cxn ang="0">
                  <a:pos x="connsiteX3178" y="connsiteY3178"/>
                </a:cxn>
                <a:cxn ang="0">
                  <a:pos x="connsiteX3179" y="connsiteY3179"/>
                </a:cxn>
                <a:cxn ang="0">
                  <a:pos x="connsiteX3180" y="connsiteY3180"/>
                </a:cxn>
                <a:cxn ang="0">
                  <a:pos x="connsiteX3181" y="connsiteY3181"/>
                </a:cxn>
                <a:cxn ang="0">
                  <a:pos x="connsiteX3182" y="connsiteY3182"/>
                </a:cxn>
                <a:cxn ang="0">
                  <a:pos x="connsiteX3183" y="connsiteY3183"/>
                </a:cxn>
                <a:cxn ang="0">
                  <a:pos x="connsiteX3184" y="connsiteY3184"/>
                </a:cxn>
                <a:cxn ang="0">
                  <a:pos x="connsiteX3185" y="connsiteY3185"/>
                </a:cxn>
                <a:cxn ang="0">
                  <a:pos x="connsiteX3186" y="connsiteY3186"/>
                </a:cxn>
                <a:cxn ang="0">
                  <a:pos x="connsiteX3187" y="connsiteY3187"/>
                </a:cxn>
                <a:cxn ang="0">
                  <a:pos x="connsiteX3188" y="connsiteY3188"/>
                </a:cxn>
                <a:cxn ang="0">
                  <a:pos x="connsiteX3189" y="connsiteY3189"/>
                </a:cxn>
                <a:cxn ang="0">
                  <a:pos x="connsiteX3190" y="connsiteY3190"/>
                </a:cxn>
                <a:cxn ang="0">
                  <a:pos x="connsiteX3191" y="connsiteY3191"/>
                </a:cxn>
                <a:cxn ang="0">
                  <a:pos x="connsiteX3192" y="connsiteY3192"/>
                </a:cxn>
                <a:cxn ang="0">
                  <a:pos x="connsiteX3193" y="connsiteY3193"/>
                </a:cxn>
                <a:cxn ang="0">
                  <a:pos x="connsiteX3194" y="connsiteY3194"/>
                </a:cxn>
                <a:cxn ang="0">
                  <a:pos x="connsiteX3195" y="connsiteY3195"/>
                </a:cxn>
                <a:cxn ang="0">
                  <a:pos x="connsiteX3196" y="connsiteY3196"/>
                </a:cxn>
                <a:cxn ang="0">
                  <a:pos x="connsiteX3197" y="connsiteY3197"/>
                </a:cxn>
                <a:cxn ang="0">
                  <a:pos x="connsiteX3198" y="connsiteY3198"/>
                </a:cxn>
                <a:cxn ang="0">
                  <a:pos x="connsiteX3199" y="connsiteY3199"/>
                </a:cxn>
                <a:cxn ang="0">
                  <a:pos x="connsiteX3200" y="connsiteY3200"/>
                </a:cxn>
                <a:cxn ang="0">
                  <a:pos x="connsiteX3201" y="connsiteY3201"/>
                </a:cxn>
                <a:cxn ang="0">
                  <a:pos x="connsiteX3202" y="connsiteY3202"/>
                </a:cxn>
                <a:cxn ang="0">
                  <a:pos x="connsiteX3203" y="connsiteY3203"/>
                </a:cxn>
                <a:cxn ang="0">
                  <a:pos x="connsiteX3204" y="connsiteY3204"/>
                </a:cxn>
                <a:cxn ang="0">
                  <a:pos x="connsiteX3205" y="connsiteY3205"/>
                </a:cxn>
                <a:cxn ang="0">
                  <a:pos x="connsiteX3206" y="connsiteY3206"/>
                </a:cxn>
                <a:cxn ang="0">
                  <a:pos x="connsiteX3207" y="connsiteY3207"/>
                </a:cxn>
                <a:cxn ang="0">
                  <a:pos x="connsiteX3208" y="connsiteY3208"/>
                </a:cxn>
                <a:cxn ang="0">
                  <a:pos x="connsiteX3209" y="connsiteY3209"/>
                </a:cxn>
                <a:cxn ang="0">
                  <a:pos x="connsiteX3210" y="connsiteY3210"/>
                </a:cxn>
                <a:cxn ang="0">
                  <a:pos x="connsiteX3211" y="connsiteY3211"/>
                </a:cxn>
                <a:cxn ang="0">
                  <a:pos x="connsiteX3212" y="connsiteY3212"/>
                </a:cxn>
                <a:cxn ang="0">
                  <a:pos x="connsiteX3213" y="connsiteY3213"/>
                </a:cxn>
                <a:cxn ang="0">
                  <a:pos x="connsiteX3214" y="connsiteY3214"/>
                </a:cxn>
                <a:cxn ang="0">
                  <a:pos x="connsiteX3215" y="connsiteY3215"/>
                </a:cxn>
                <a:cxn ang="0">
                  <a:pos x="connsiteX3216" y="connsiteY3216"/>
                </a:cxn>
                <a:cxn ang="0">
                  <a:pos x="connsiteX3217" y="connsiteY3217"/>
                </a:cxn>
                <a:cxn ang="0">
                  <a:pos x="connsiteX3218" y="connsiteY3218"/>
                </a:cxn>
                <a:cxn ang="0">
                  <a:pos x="connsiteX3219" y="connsiteY3219"/>
                </a:cxn>
                <a:cxn ang="0">
                  <a:pos x="connsiteX3220" y="connsiteY3220"/>
                </a:cxn>
                <a:cxn ang="0">
                  <a:pos x="connsiteX3221" y="connsiteY3221"/>
                </a:cxn>
                <a:cxn ang="0">
                  <a:pos x="connsiteX3222" y="connsiteY3222"/>
                </a:cxn>
                <a:cxn ang="0">
                  <a:pos x="connsiteX3223" y="connsiteY3223"/>
                </a:cxn>
                <a:cxn ang="0">
                  <a:pos x="connsiteX3224" y="connsiteY3224"/>
                </a:cxn>
                <a:cxn ang="0">
                  <a:pos x="connsiteX3225" y="connsiteY3225"/>
                </a:cxn>
                <a:cxn ang="0">
                  <a:pos x="connsiteX3226" y="connsiteY3226"/>
                </a:cxn>
                <a:cxn ang="0">
                  <a:pos x="connsiteX3227" y="connsiteY3227"/>
                </a:cxn>
                <a:cxn ang="0">
                  <a:pos x="connsiteX3228" y="connsiteY3228"/>
                </a:cxn>
                <a:cxn ang="0">
                  <a:pos x="connsiteX3229" y="connsiteY3229"/>
                </a:cxn>
                <a:cxn ang="0">
                  <a:pos x="connsiteX3230" y="connsiteY3230"/>
                </a:cxn>
                <a:cxn ang="0">
                  <a:pos x="connsiteX3231" y="connsiteY3231"/>
                </a:cxn>
                <a:cxn ang="0">
                  <a:pos x="connsiteX3232" y="connsiteY3232"/>
                </a:cxn>
                <a:cxn ang="0">
                  <a:pos x="connsiteX3233" y="connsiteY3233"/>
                </a:cxn>
                <a:cxn ang="0">
                  <a:pos x="connsiteX3234" y="connsiteY3234"/>
                </a:cxn>
                <a:cxn ang="0">
                  <a:pos x="connsiteX3235" y="connsiteY3235"/>
                </a:cxn>
                <a:cxn ang="0">
                  <a:pos x="connsiteX3236" y="connsiteY3236"/>
                </a:cxn>
                <a:cxn ang="0">
                  <a:pos x="connsiteX3237" y="connsiteY3237"/>
                </a:cxn>
                <a:cxn ang="0">
                  <a:pos x="connsiteX3238" y="connsiteY3238"/>
                </a:cxn>
                <a:cxn ang="0">
                  <a:pos x="connsiteX3239" y="connsiteY3239"/>
                </a:cxn>
                <a:cxn ang="0">
                  <a:pos x="connsiteX3240" y="connsiteY3240"/>
                </a:cxn>
                <a:cxn ang="0">
                  <a:pos x="connsiteX3241" y="connsiteY3241"/>
                </a:cxn>
                <a:cxn ang="0">
                  <a:pos x="connsiteX3242" y="connsiteY3242"/>
                </a:cxn>
                <a:cxn ang="0">
                  <a:pos x="connsiteX3243" y="connsiteY3243"/>
                </a:cxn>
                <a:cxn ang="0">
                  <a:pos x="connsiteX3244" y="connsiteY3244"/>
                </a:cxn>
                <a:cxn ang="0">
                  <a:pos x="connsiteX3245" y="connsiteY3245"/>
                </a:cxn>
                <a:cxn ang="0">
                  <a:pos x="connsiteX3246" y="connsiteY3246"/>
                </a:cxn>
                <a:cxn ang="0">
                  <a:pos x="connsiteX3247" y="connsiteY3247"/>
                </a:cxn>
                <a:cxn ang="0">
                  <a:pos x="connsiteX3248" y="connsiteY3248"/>
                </a:cxn>
                <a:cxn ang="0">
                  <a:pos x="connsiteX3249" y="connsiteY3249"/>
                </a:cxn>
                <a:cxn ang="0">
                  <a:pos x="connsiteX3250" y="connsiteY3250"/>
                </a:cxn>
                <a:cxn ang="0">
                  <a:pos x="connsiteX3251" y="connsiteY3251"/>
                </a:cxn>
                <a:cxn ang="0">
                  <a:pos x="connsiteX3252" y="connsiteY3252"/>
                </a:cxn>
                <a:cxn ang="0">
                  <a:pos x="connsiteX3253" y="connsiteY3253"/>
                </a:cxn>
                <a:cxn ang="0">
                  <a:pos x="connsiteX3254" y="connsiteY3254"/>
                </a:cxn>
                <a:cxn ang="0">
                  <a:pos x="connsiteX3255" y="connsiteY3255"/>
                </a:cxn>
                <a:cxn ang="0">
                  <a:pos x="connsiteX3256" y="connsiteY3256"/>
                </a:cxn>
                <a:cxn ang="0">
                  <a:pos x="connsiteX3257" y="connsiteY3257"/>
                </a:cxn>
                <a:cxn ang="0">
                  <a:pos x="connsiteX3258" y="connsiteY3258"/>
                </a:cxn>
                <a:cxn ang="0">
                  <a:pos x="connsiteX3259" y="connsiteY3259"/>
                </a:cxn>
                <a:cxn ang="0">
                  <a:pos x="connsiteX3260" y="connsiteY3260"/>
                </a:cxn>
                <a:cxn ang="0">
                  <a:pos x="connsiteX3261" y="connsiteY3261"/>
                </a:cxn>
                <a:cxn ang="0">
                  <a:pos x="connsiteX3262" y="connsiteY3262"/>
                </a:cxn>
                <a:cxn ang="0">
                  <a:pos x="connsiteX3263" y="connsiteY3263"/>
                </a:cxn>
                <a:cxn ang="0">
                  <a:pos x="connsiteX3264" y="connsiteY3264"/>
                </a:cxn>
                <a:cxn ang="0">
                  <a:pos x="connsiteX3265" y="connsiteY3265"/>
                </a:cxn>
                <a:cxn ang="0">
                  <a:pos x="connsiteX3266" y="connsiteY3266"/>
                </a:cxn>
                <a:cxn ang="0">
                  <a:pos x="connsiteX3267" y="connsiteY3267"/>
                </a:cxn>
                <a:cxn ang="0">
                  <a:pos x="connsiteX3268" y="connsiteY3268"/>
                </a:cxn>
                <a:cxn ang="0">
                  <a:pos x="connsiteX3269" y="connsiteY3269"/>
                </a:cxn>
                <a:cxn ang="0">
                  <a:pos x="connsiteX3270" y="connsiteY3270"/>
                </a:cxn>
                <a:cxn ang="0">
                  <a:pos x="connsiteX3271" y="connsiteY3271"/>
                </a:cxn>
                <a:cxn ang="0">
                  <a:pos x="connsiteX3272" y="connsiteY3272"/>
                </a:cxn>
                <a:cxn ang="0">
                  <a:pos x="connsiteX3273" y="connsiteY3273"/>
                </a:cxn>
                <a:cxn ang="0">
                  <a:pos x="connsiteX3274" y="connsiteY3274"/>
                </a:cxn>
                <a:cxn ang="0">
                  <a:pos x="connsiteX3275" y="connsiteY3275"/>
                </a:cxn>
                <a:cxn ang="0">
                  <a:pos x="connsiteX3276" y="connsiteY3276"/>
                </a:cxn>
                <a:cxn ang="0">
                  <a:pos x="connsiteX3277" y="connsiteY3277"/>
                </a:cxn>
                <a:cxn ang="0">
                  <a:pos x="connsiteX3278" y="connsiteY3278"/>
                </a:cxn>
                <a:cxn ang="0">
                  <a:pos x="connsiteX3279" y="connsiteY3279"/>
                </a:cxn>
                <a:cxn ang="0">
                  <a:pos x="connsiteX3280" y="connsiteY3280"/>
                </a:cxn>
                <a:cxn ang="0">
                  <a:pos x="connsiteX3281" y="connsiteY3281"/>
                </a:cxn>
                <a:cxn ang="0">
                  <a:pos x="connsiteX3282" y="connsiteY3282"/>
                </a:cxn>
                <a:cxn ang="0">
                  <a:pos x="connsiteX3283" y="connsiteY3283"/>
                </a:cxn>
                <a:cxn ang="0">
                  <a:pos x="connsiteX3284" y="connsiteY3284"/>
                </a:cxn>
                <a:cxn ang="0">
                  <a:pos x="connsiteX3285" y="connsiteY3285"/>
                </a:cxn>
                <a:cxn ang="0">
                  <a:pos x="connsiteX3286" y="connsiteY3286"/>
                </a:cxn>
                <a:cxn ang="0">
                  <a:pos x="connsiteX3287" y="connsiteY3287"/>
                </a:cxn>
                <a:cxn ang="0">
                  <a:pos x="connsiteX3288" y="connsiteY3288"/>
                </a:cxn>
                <a:cxn ang="0">
                  <a:pos x="connsiteX3289" y="connsiteY3289"/>
                </a:cxn>
                <a:cxn ang="0">
                  <a:pos x="connsiteX3290" y="connsiteY3290"/>
                </a:cxn>
                <a:cxn ang="0">
                  <a:pos x="connsiteX3291" y="connsiteY3291"/>
                </a:cxn>
                <a:cxn ang="0">
                  <a:pos x="connsiteX3292" y="connsiteY3292"/>
                </a:cxn>
                <a:cxn ang="0">
                  <a:pos x="connsiteX3293" y="connsiteY3293"/>
                </a:cxn>
                <a:cxn ang="0">
                  <a:pos x="connsiteX3294" y="connsiteY3294"/>
                </a:cxn>
                <a:cxn ang="0">
                  <a:pos x="connsiteX3295" y="connsiteY3295"/>
                </a:cxn>
                <a:cxn ang="0">
                  <a:pos x="connsiteX3296" y="connsiteY3296"/>
                </a:cxn>
                <a:cxn ang="0">
                  <a:pos x="connsiteX3297" y="connsiteY3297"/>
                </a:cxn>
                <a:cxn ang="0">
                  <a:pos x="connsiteX3298" y="connsiteY3298"/>
                </a:cxn>
                <a:cxn ang="0">
                  <a:pos x="connsiteX3299" y="connsiteY3299"/>
                </a:cxn>
                <a:cxn ang="0">
                  <a:pos x="connsiteX3300" y="connsiteY3300"/>
                </a:cxn>
                <a:cxn ang="0">
                  <a:pos x="connsiteX3301" y="connsiteY3301"/>
                </a:cxn>
                <a:cxn ang="0">
                  <a:pos x="connsiteX3302" y="connsiteY3302"/>
                </a:cxn>
                <a:cxn ang="0">
                  <a:pos x="connsiteX3303" y="connsiteY3303"/>
                </a:cxn>
                <a:cxn ang="0">
                  <a:pos x="connsiteX3304" y="connsiteY3304"/>
                </a:cxn>
                <a:cxn ang="0">
                  <a:pos x="connsiteX3305" y="connsiteY3305"/>
                </a:cxn>
                <a:cxn ang="0">
                  <a:pos x="connsiteX3306" y="connsiteY3306"/>
                </a:cxn>
                <a:cxn ang="0">
                  <a:pos x="connsiteX3307" y="connsiteY3307"/>
                </a:cxn>
                <a:cxn ang="0">
                  <a:pos x="connsiteX3308" y="connsiteY3308"/>
                </a:cxn>
                <a:cxn ang="0">
                  <a:pos x="connsiteX3309" y="connsiteY3309"/>
                </a:cxn>
                <a:cxn ang="0">
                  <a:pos x="connsiteX3310" y="connsiteY3310"/>
                </a:cxn>
                <a:cxn ang="0">
                  <a:pos x="connsiteX3311" y="connsiteY3311"/>
                </a:cxn>
                <a:cxn ang="0">
                  <a:pos x="connsiteX3312" y="connsiteY3312"/>
                </a:cxn>
                <a:cxn ang="0">
                  <a:pos x="connsiteX3313" y="connsiteY3313"/>
                </a:cxn>
                <a:cxn ang="0">
                  <a:pos x="connsiteX3314" y="connsiteY3314"/>
                </a:cxn>
                <a:cxn ang="0">
                  <a:pos x="connsiteX3315" y="connsiteY3315"/>
                </a:cxn>
                <a:cxn ang="0">
                  <a:pos x="connsiteX3316" y="connsiteY3316"/>
                </a:cxn>
                <a:cxn ang="0">
                  <a:pos x="connsiteX3317" y="connsiteY3317"/>
                </a:cxn>
                <a:cxn ang="0">
                  <a:pos x="connsiteX3318" y="connsiteY3318"/>
                </a:cxn>
                <a:cxn ang="0">
                  <a:pos x="connsiteX3319" y="connsiteY3319"/>
                </a:cxn>
                <a:cxn ang="0">
                  <a:pos x="connsiteX3320" y="connsiteY3320"/>
                </a:cxn>
                <a:cxn ang="0">
                  <a:pos x="connsiteX3321" y="connsiteY3321"/>
                </a:cxn>
                <a:cxn ang="0">
                  <a:pos x="connsiteX3322" y="connsiteY3322"/>
                </a:cxn>
                <a:cxn ang="0">
                  <a:pos x="connsiteX3323" y="connsiteY3323"/>
                </a:cxn>
                <a:cxn ang="0">
                  <a:pos x="connsiteX3324" y="connsiteY3324"/>
                </a:cxn>
                <a:cxn ang="0">
                  <a:pos x="connsiteX3325" y="connsiteY3325"/>
                </a:cxn>
                <a:cxn ang="0">
                  <a:pos x="connsiteX3326" y="connsiteY3326"/>
                </a:cxn>
                <a:cxn ang="0">
                  <a:pos x="connsiteX3327" y="connsiteY3327"/>
                </a:cxn>
                <a:cxn ang="0">
                  <a:pos x="connsiteX3328" y="connsiteY3328"/>
                </a:cxn>
                <a:cxn ang="0">
                  <a:pos x="connsiteX3329" y="connsiteY3329"/>
                </a:cxn>
                <a:cxn ang="0">
                  <a:pos x="connsiteX3330" y="connsiteY3330"/>
                </a:cxn>
                <a:cxn ang="0">
                  <a:pos x="connsiteX3331" y="connsiteY3331"/>
                </a:cxn>
                <a:cxn ang="0">
                  <a:pos x="connsiteX3332" y="connsiteY3332"/>
                </a:cxn>
                <a:cxn ang="0">
                  <a:pos x="connsiteX3333" y="connsiteY3333"/>
                </a:cxn>
                <a:cxn ang="0">
                  <a:pos x="connsiteX3334" y="connsiteY3334"/>
                </a:cxn>
                <a:cxn ang="0">
                  <a:pos x="connsiteX3335" y="connsiteY3335"/>
                </a:cxn>
                <a:cxn ang="0">
                  <a:pos x="connsiteX3336" y="connsiteY3336"/>
                </a:cxn>
                <a:cxn ang="0">
                  <a:pos x="connsiteX3337" y="connsiteY3337"/>
                </a:cxn>
                <a:cxn ang="0">
                  <a:pos x="connsiteX3338" y="connsiteY3338"/>
                </a:cxn>
                <a:cxn ang="0">
                  <a:pos x="connsiteX3339" y="connsiteY3339"/>
                </a:cxn>
                <a:cxn ang="0">
                  <a:pos x="connsiteX3340" y="connsiteY3340"/>
                </a:cxn>
                <a:cxn ang="0">
                  <a:pos x="connsiteX3341" y="connsiteY3341"/>
                </a:cxn>
                <a:cxn ang="0">
                  <a:pos x="connsiteX3342" y="connsiteY3342"/>
                </a:cxn>
                <a:cxn ang="0">
                  <a:pos x="connsiteX3343" y="connsiteY3343"/>
                </a:cxn>
                <a:cxn ang="0">
                  <a:pos x="connsiteX3344" y="connsiteY3344"/>
                </a:cxn>
                <a:cxn ang="0">
                  <a:pos x="connsiteX3345" y="connsiteY3345"/>
                </a:cxn>
                <a:cxn ang="0">
                  <a:pos x="connsiteX3346" y="connsiteY3346"/>
                </a:cxn>
                <a:cxn ang="0">
                  <a:pos x="connsiteX3347" y="connsiteY3347"/>
                </a:cxn>
                <a:cxn ang="0">
                  <a:pos x="connsiteX3348" y="connsiteY3348"/>
                </a:cxn>
                <a:cxn ang="0">
                  <a:pos x="connsiteX3349" y="connsiteY3349"/>
                </a:cxn>
                <a:cxn ang="0">
                  <a:pos x="connsiteX3350" y="connsiteY3350"/>
                </a:cxn>
                <a:cxn ang="0">
                  <a:pos x="connsiteX3351" y="connsiteY3351"/>
                </a:cxn>
                <a:cxn ang="0">
                  <a:pos x="connsiteX3352" y="connsiteY3352"/>
                </a:cxn>
                <a:cxn ang="0">
                  <a:pos x="connsiteX3353" y="connsiteY3353"/>
                </a:cxn>
                <a:cxn ang="0">
                  <a:pos x="connsiteX3354" y="connsiteY3354"/>
                </a:cxn>
                <a:cxn ang="0">
                  <a:pos x="connsiteX3355" y="connsiteY3355"/>
                </a:cxn>
                <a:cxn ang="0">
                  <a:pos x="connsiteX3356" y="connsiteY3356"/>
                </a:cxn>
                <a:cxn ang="0">
                  <a:pos x="connsiteX3357" y="connsiteY3357"/>
                </a:cxn>
                <a:cxn ang="0">
                  <a:pos x="connsiteX3358" y="connsiteY3358"/>
                </a:cxn>
                <a:cxn ang="0">
                  <a:pos x="connsiteX3359" y="connsiteY3359"/>
                </a:cxn>
                <a:cxn ang="0">
                  <a:pos x="connsiteX3360" y="connsiteY3360"/>
                </a:cxn>
                <a:cxn ang="0">
                  <a:pos x="connsiteX3361" y="connsiteY3361"/>
                </a:cxn>
                <a:cxn ang="0">
                  <a:pos x="connsiteX3362" y="connsiteY3362"/>
                </a:cxn>
                <a:cxn ang="0">
                  <a:pos x="connsiteX3363" y="connsiteY3363"/>
                </a:cxn>
                <a:cxn ang="0">
                  <a:pos x="connsiteX3364" y="connsiteY3364"/>
                </a:cxn>
                <a:cxn ang="0">
                  <a:pos x="connsiteX3365" y="connsiteY3365"/>
                </a:cxn>
                <a:cxn ang="0">
                  <a:pos x="connsiteX3366" y="connsiteY3366"/>
                </a:cxn>
                <a:cxn ang="0">
                  <a:pos x="connsiteX3367" y="connsiteY3367"/>
                </a:cxn>
                <a:cxn ang="0">
                  <a:pos x="connsiteX3368" y="connsiteY3368"/>
                </a:cxn>
                <a:cxn ang="0">
                  <a:pos x="connsiteX3369" y="connsiteY3369"/>
                </a:cxn>
                <a:cxn ang="0">
                  <a:pos x="connsiteX3370" y="connsiteY3370"/>
                </a:cxn>
                <a:cxn ang="0">
                  <a:pos x="connsiteX3371" y="connsiteY3371"/>
                </a:cxn>
                <a:cxn ang="0">
                  <a:pos x="connsiteX3372" y="connsiteY3372"/>
                </a:cxn>
                <a:cxn ang="0">
                  <a:pos x="connsiteX3373" y="connsiteY3373"/>
                </a:cxn>
                <a:cxn ang="0">
                  <a:pos x="connsiteX3374" y="connsiteY3374"/>
                </a:cxn>
                <a:cxn ang="0">
                  <a:pos x="connsiteX3375" y="connsiteY3375"/>
                </a:cxn>
                <a:cxn ang="0">
                  <a:pos x="connsiteX3376" y="connsiteY3376"/>
                </a:cxn>
                <a:cxn ang="0">
                  <a:pos x="connsiteX3377" y="connsiteY3377"/>
                </a:cxn>
                <a:cxn ang="0">
                  <a:pos x="connsiteX3378" y="connsiteY3378"/>
                </a:cxn>
                <a:cxn ang="0">
                  <a:pos x="connsiteX3379" y="connsiteY3379"/>
                </a:cxn>
                <a:cxn ang="0">
                  <a:pos x="connsiteX3380" y="connsiteY3380"/>
                </a:cxn>
                <a:cxn ang="0">
                  <a:pos x="connsiteX3381" y="connsiteY3381"/>
                </a:cxn>
                <a:cxn ang="0">
                  <a:pos x="connsiteX3382" y="connsiteY3382"/>
                </a:cxn>
                <a:cxn ang="0">
                  <a:pos x="connsiteX3383" y="connsiteY3383"/>
                </a:cxn>
                <a:cxn ang="0">
                  <a:pos x="connsiteX3384" y="connsiteY3384"/>
                </a:cxn>
                <a:cxn ang="0">
                  <a:pos x="connsiteX3385" y="connsiteY3385"/>
                </a:cxn>
                <a:cxn ang="0">
                  <a:pos x="connsiteX3386" y="connsiteY3386"/>
                </a:cxn>
                <a:cxn ang="0">
                  <a:pos x="connsiteX3387" y="connsiteY3387"/>
                </a:cxn>
                <a:cxn ang="0">
                  <a:pos x="connsiteX3388" y="connsiteY3388"/>
                </a:cxn>
                <a:cxn ang="0">
                  <a:pos x="connsiteX3389" y="connsiteY3389"/>
                </a:cxn>
                <a:cxn ang="0">
                  <a:pos x="connsiteX3390" y="connsiteY3390"/>
                </a:cxn>
                <a:cxn ang="0">
                  <a:pos x="connsiteX3391" y="connsiteY3391"/>
                </a:cxn>
                <a:cxn ang="0">
                  <a:pos x="connsiteX3392" y="connsiteY3392"/>
                </a:cxn>
                <a:cxn ang="0">
                  <a:pos x="connsiteX3393" y="connsiteY3393"/>
                </a:cxn>
                <a:cxn ang="0">
                  <a:pos x="connsiteX3394" y="connsiteY3394"/>
                </a:cxn>
                <a:cxn ang="0">
                  <a:pos x="connsiteX3395" y="connsiteY3395"/>
                </a:cxn>
                <a:cxn ang="0">
                  <a:pos x="connsiteX3396" y="connsiteY3396"/>
                </a:cxn>
                <a:cxn ang="0">
                  <a:pos x="connsiteX3397" y="connsiteY3397"/>
                </a:cxn>
                <a:cxn ang="0">
                  <a:pos x="connsiteX3398" y="connsiteY3398"/>
                </a:cxn>
                <a:cxn ang="0">
                  <a:pos x="connsiteX3399" y="connsiteY3399"/>
                </a:cxn>
                <a:cxn ang="0">
                  <a:pos x="connsiteX3400" y="connsiteY3400"/>
                </a:cxn>
                <a:cxn ang="0">
                  <a:pos x="connsiteX3401" y="connsiteY3401"/>
                </a:cxn>
                <a:cxn ang="0">
                  <a:pos x="connsiteX3402" y="connsiteY3402"/>
                </a:cxn>
                <a:cxn ang="0">
                  <a:pos x="connsiteX3403" y="connsiteY3403"/>
                </a:cxn>
                <a:cxn ang="0">
                  <a:pos x="connsiteX3404" y="connsiteY3404"/>
                </a:cxn>
                <a:cxn ang="0">
                  <a:pos x="connsiteX3405" y="connsiteY3405"/>
                </a:cxn>
                <a:cxn ang="0">
                  <a:pos x="connsiteX3406" y="connsiteY3406"/>
                </a:cxn>
                <a:cxn ang="0">
                  <a:pos x="connsiteX3407" y="connsiteY3407"/>
                </a:cxn>
                <a:cxn ang="0">
                  <a:pos x="connsiteX3408" y="connsiteY3408"/>
                </a:cxn>
                <a:cxn ang="0">
                  <a:pos x="connsiteX3409" y="connsiteY3409"/>
                </a:cxn>
                <a:cxn ang="0">
                  <a:pos x="connsiteX3410" y="connsiteY3410"/>
                </a:cxn>
                <a:cxn ang="0">
                  <a:pos x="connsiteX3411" y="connsiteY3411"/>
                </a:cxn>
                <a:cxn ang="0">
                  <a:pos x="connsiteX3412" y="connsiteY3412"/>
                </a:cxn>
                <a:cxn ang="0">
                  <a:pos x="connsiteX3413" y="connsiteY3413"/>
                </a:cxn>
                <a:cxn ang="0">
                  <a:pos x="connsiteX3414" y="connsiteY3414"/>
                </a:cxn>
                <a:cxn ang="0">
                  <a:pos x="connsiteX3415" y="connsiteY3415"/>
                </a:cxn>
                <a:cxn ang="0">
                  <a:pos x="connsiteX3416" y="connsiteY3416"/>
                </a:cxn>
                <a:cxn ang="0">
                  <a:pos x="connsiteX3417" y="connsiteY3417"/>
                </a:cxn>
                <a:cxn ang="0">
                  <a:pos x="connsiteX3418" y="connsiteY3418"/>
                </a:cxn>
                <a:cxn ang="0">
                  <a:pos x="connsiteX3419" y="connsiteY3419"/>
                </a:cxn>
                <a:cxn ang="0">
                  <a:pos x="connsiteX3420" y="connsiteY3420"/>
                </a:cxn>
                <a:cxn ang="0">
                  <a:pos x="connsiteX3421" y="connsiteY3421"/>
                </a:cxn>
                <a:cxn ang="0">
                  <a:pos x="connsiteX3422" y="connsiteY3422"/>
                </a:cxn>
                <a:cxn ang="0">
                  <a:pos x="connsiteX3423" y="connsiteY3423"/>
                </a:cxn>
                <a:cxn ang="0">
                  <a:pos x="connsiteX3424" y="connsiteY3424"/>
                </a:cxn>
                <a:cxn ang="0">
                  <a:pos x="connsiteX3425" y="connsiteY3425"/>
                </a:cxn>
                <a:cxn ang="0">
                  <a:pos x="connsiteX3426" y="connsiteY3426"/>
                </a:cxn>
                <a:cxn ang="0">
                  <a:pos x="connsiteX3427" y="connsiteY3427"/>
                </a:cxn>
                <a:cxn ang="0">
                  <a:pos x="connsiteX3428" y="connsiteY3428"/>
                </a:cxn>
                <a:cxn ang="0">
                  <a:pos x="connsiteX3429" y="connsiteY3429"/>
                </a:cxn>
                <a:cxn ang="0">
                  <a:pos x="connsiteX3430" y="connsiteY3430"/>
                </a:cxn>
                <a:cxn ang="0">
                  <a:pos x="connsiteX3431" y="connsiteY3431"/>
                </a:cxn>
                <a:cxn ang="0">
                  <a:pos x="connsiteX3432" y="connsiteY3432"/>
                </a:cxn>
                <a:cxn ang="0">
                  <a:pos x="connsiteX3433" y="connsiteY3433"/>
                </a:cxn>
                <a:cxn ang="0">
                  <a:pos x="connsiteX3434" y="connsiteY3434"/>
                </a:cxn>
                <a:cxn ang="0">
                  <a:pos x="connsiteX3435" y="connsiteY3435"/>
                </a:cxn>
                <a:cxn ang="0">
                  <a:pos x="connsiteX3436" y="connsiteY3436"/>
                </a:cxn>
                <a:cxn ang="0">
                  <a:pos x="connsiteX3437" y="connsiteY3437"/>
                </a:cxn>
                <a:cxn ang="0">
                  <a:pos x="connsiteX3438" y="connsiteY3438"/>
                </a:cxn>
                <a:cxn ang="0">
                  <a:pos x="connsiteX3439" y="connsiteY3439"/>
                </a:cxn>
                <a:cxn ang="0">
                  <a:pos x="connsiteX3440" y="connsiteY3440"/>
                </a:cxn>
                <a:cxn ang="0">
                  <a:pos x="connsiteX3441" y="connsiteY3441"/>
                </a:cxn>
                <a:cxn ang="0">
                  <a:pos x="connsiteX3442" y="connsiteY3442"/>
                </a:cxn>
                <a:cxn ang="0">
                  <a:pos x="connsiteX3443" y="connsiteY3443"/>
                </a:cxn>
                <a:cxn ang="0">
                  <a:pos x="connsiteX3444" y="connsiteY3444"/>
                </a:cxn>
                <a:cxn ang="0">
                  <a:pos x="connsiteX3445" y="connsiteY3445"/>
                </a:cxn>
                <a:cxn ang="0">
                  <a:pos x="connsiteX3446" y="connsiteY3446"/>
                </a:cxn>
                <a:cxn ang="0">
                  <a:pos x="connsiteX3447" y="connsiteY3447"/>
                </a:cxn>
                <a:cxn ang="0">
                  <a:pos x="connsiteX3448" y="connsiteY3448"/>
                </a:cxn>
                <a:cxn ang="0">
                  <a:pos x="connsiteX3449" y="connsiteY3449"/>
                </a:cxn>
                <a:cxn ang="0">
                  <a:pos x="connsiteX3450" y="connsiteY3450"/>
                </a:cxn>
                <a:cxn ang="0">
                  <a:pos x="connsiteX3451" y="connsiteY3451"/>
                </a:cxn>
                <a:cxn ang="0">
                  <a:pos x="connsiteX3452" y="connsiteY3452"/>
                </a:cxn>
                <a:cxn ang="0">
                  <a:pos x="connsiteX3453" y="connsiteY3453"/>
                </a:cxn>
                <a:cxn ang="0">
                  <a:pos x="connsiteX3454" y="connsiteY3454"/>
                </a:cxn>
                <a:cxn ang="0">
                  <a:pos x="connsiteX3455" y="connsiteY3455"/>
                </a:cxn>
                <a:cxn ang="0">
                  <a:pos x="connsiteX3456" y="connsiteY3456"/>
                </a:cxn>
                <a:cxn ang="0">
                  <a:pos x="connsiteX3457" y="connsiteY3457"/>
                </a:cxn>
                <a:cxn ang="0">
                  <a:pos x="connsiteX3458" y="connsiteY3458"/>
                </a:cxn>
                <a:cxn ang="0">
                  <a:pos x="connsiteX3459" y="connsiteY3459"/>
                </a:cxn>
                <a:cxn ang="0">
                  <a:pos x="connsiteX3460" y="connsiteY3460"/>
                </a:cxn>
                <a:cxn ang="0">
                  <a:pos x="connsiteX3461" y="connsiteY3461"/>
                </a:cxn>
                <a:cxn ang="0">
                  <a:pos x="connsiteX3462" y="connsiteY3462"/>
                </a:cxn>
                <a:cxn ang="0">
                  <a:pos x="connsiteX3463" y="connsiteY3463"/>
                </a:cxn>
                <a:cxn ang="0">
                  <a:pos x="connsiteX3464" y="connsiteY3464"/>
                </a:cxn>
                <a:cxn ang="0">
                  <a:pos x="connsiteX3465" y="connsiteY3465"/>
                </a:cxn>
                <a:cxn ang="0">
                  <a:pos x="connsiteX3466" y="connsiteY3466"/>
                </a:cxn>
                <a:cxn ang="0">
                  <a:pos x="connsiteX3467" y="connsiteY3467"/>
                </a:cxn>
                <a:cxn ang="0">
                  <a:pos x="connsiteX3468" y="connsiteY3468"/>
                </a:cxn>
                <a:cxn ang="0">
                  <a:pos x="connsiteX3469" y="connsiteY3469"/>
                </a:cxn>
                <a:cxn ang="0">
                  <a:pos x="connsiteX3470" y="connsiteY3470"/>
                </a:cxn>
                <a:cxn ang="0">
                  <a:pos x="connsiteX3471" y="connsiteY3471"/>
                </a:cxn>
                <a:cxn ang="0">
                  <a:pos x="connsiteX3472" y="connsiteY3472"/>
                </a:cxn>
                <a:cxn ang="0">
                  <a:pos x="connsiteX3473" y="connsiteY3473"/>
                </a:cxn>
                <a:cxn ang="0">
                  <a:pos x="connsiteX3474" y="connsiteY3474"/>
                </a:cxn>
                <a:cxn ang="0">
                  <a:pos x="connsiteX3475" y="connsiteY3475"/>
                </a:cxn>
                <a:cxn ang="0">
                  <a:pos x="connsiteX3476" y="connsiteY3476"/>
                </a:cxn>
                <a:cxn ang="0">
                  <a:pos x="connsiteX3477" y="connsiteY3477"/>
                </a:cxn>
                <a:cxn ang="0">
                  <a:pos x="connsiteX3478" y="connsiteY3478"/>
                </a:cxn>
                <a:cxn ang="0">
                  <a:pos x="connsiteX3479" y="connsiteY3479"/>
                </a:cxn>
                <a:cxn ang="0">
                  <a:pos x="connsiteX3480" y="connsiteY3480"/>
                </a:cxn>
                <a:cxn ang="0">
                  <a:pos x="connsiteX3481" y="connsiteY3481"/>
                </a:cxn>
                <a:cxn ang="0">
                  <a:pos x="connsiteX3482" y="connsiteY3482"/>
                </a:cxn>
                <a:cxn ang="0">
                  <a:pos x="connsiteX3483" y="connsiteY3483"/>
                </a:cxn>
                <a:cxn ang="0">
                  <a:pos x="connsiteX3484" y="connsiteY3484"/>
                </a:cxn>
                <a:cxn ang="0">
                  <a:pos x="connsiteX3485" y="connsiteY3485"/>
                </a:cxn>
                <a:cxn ang="0">
                  <a:pos x="connsiteX3486" y="connsiteY3486"/>
                </a:cxn>
                <a:cxn ang="0">
                  <a:pos x="connsiteX3487" y="connsiteY3487"/>
                </a:cxn>
                <a:cxn ang="0">
                  <a:pos x="connsiteX3488" y="connsiteY3488"/>
                </a:cxn>
                <a:cxn ang="0">
                  <a:pos x="connsiteX3489" y="connsiteY3489"/>
                </a:cxn>
                <a:cxn ang="0">
                  <a:pos x="connsiteX3490" y="connsiteY3490"/>
                </a:cxn>
                <a:cxn ang="0">
                  <a:pos x="connsiteX3491" y="connsiteY3491"/>
                </a:cxn>
                <a:cxn ang="0">
                  <a:pos x="connsiteX3492" y="connsiteY3492"/>
                </a:cxn>
                <a:cxn ang="0">
                  <a:pos x="connsiteX3493" y="connsiteY3493"/>
                </a:cxn>
                <a:cxn ang="0">
                  <a:pos x="connsiteX3494" y="connsiteY3494"/>
                </a:cxn>
                <a:cxn ang="0">
                  <a:pos x="connsiteX3495" y="connsiteY3495"/>
                </a:cxn>
                <a:cxn ang="0">
                  <a:pos x="connsiteX3496" y="connsiteY3496"/>
                </a:cxn>
                <a:cxn ang="0">
                  <a:pos x="connsiteX3497" y="connsiteY3497"/>
                </a:cxn>
                <a:cxn ang="0">
                  <a:pos x="connsiteX3498" y="connsiteY3498"/>
                </a:cxn>
                <a:cxn ang="0">
                  <a:pos x="connsiteX3499" y="connsiteY3499"/>
                </a:cxn>
                <a:cxn ang="0">
                  <a:pos x="connsiteX3500" y="connsiteY3500"/>
                </a:cxn>
                <a:cxn ang="0">
                  <a:pos x="connsiteX3501" y="connsiteY3501"/>
                </a:cxn>
                <a:cxn ang="0">
                  <a:pos x="connsiteX3502" y="connsiteY3502"/>
                </a:cxn>
                <a:cxn ang="0">
                  <a:pos x="connsiteX3503" y="connsiteY3503"/>
                </a:cxn>
                <a:cxn ang="0">
                  <a:pos x="connsiteX3504" y="connsiteY3504"/>
                </a:cxn>
                <a:cxn ang="0">
                  <a:pos x="connsiteX3505" y="connsiteY3505"/>
                </a:cxn>
                <a:cxn ang="0">
                  <a:pos x="connsiteX3506" y="connsiteY3506"/>
                </a:cxn>
                <a:cxn ang="0">
                  <a:pos x="connsiteX3507" y="connsiteY3507"/>
                </a:cxn>
                <a:cxn ang="0">
                  <a:pos x="connsiteX3508" y="connsiteY3508"/>
                </a:cxn>
                <a:cxn ang="0">
                  <a:pos x="connsiteX3509" y="connsiteY3509"/>
                </a:cxn>
                <a:cxn ang="0">
                  <a:pos x="connsiteX3510" y="connsiteY3510"/>
                </a:cxn>
                <a:cxn ang="0">
                  <a:pos x="connsiteX3511" y="connsiteY3511"/>
                </a:cxn>
                <a:cxn ang="0">
                  <a:pos x="connsiteX3512" y="connsiteY3512"/>
                </a:cxn>
                <a:cxn ang="0">
                  <a:pos x="connsiteX3513" y="connsiteY3513"/>
                </a:cxn>
                <a:cxn ang="0">
                  <a:pos x="connsiteX3514" y="connsiteY3514"/>
                </a:cxn>
                <a:cxn ang="0">
                  <a:pos x="connsiteX3515" y="connsiteY3515"/>
                </a:cxn>
                <a:cxn ang="0">
                  <a:pos x="connsiteX3516" y="connsiteY3516"/>
                </a:cxn>
                <a:cxn ang="0">
                  <a:pos x="connsiteX3517" y="connsiteY3517"/>
                </a:cxn>
                <a:cxn ang="0">
                  <a:pos x="connsiteX3518" y="connsiteY3518"/>
                </a:cxn>
                <a:cxn ang="0">
                  <a:pos x="connsiteX3519" y="connsiteY3519"/>
                </a:cxn>
                <a:cxn ang="0">
                  <a:pos x="connsiteX3520" y="connsiteY3520"/>
                </a:cxn>
                <a:cxn ang="0">
                  <a:pos x="connsiteX3521" y="connsiteY3521"/>
                </a:cxn>
                <a:cxn ang="0">
                  <a:pos x="connsiteX3522" y="connsiteY3522"/>
                </a:cxn>
                <a:cxn ang="0">
                  <a:pos x="connsiteX3523" y="connsiteY3523"/>
                </a:cxn>
                <a:cxn ang="0">
                  <a:pos x="connsiteX3524" y="connsiteY3524"/>
                </a:cxn>
                <a:cxn ang="0">
                  <a:pos x="connsiteX3525" y="connsiteY3525"/>
                </a:cxn>
                <a:cxn ang="0">
                  <a:pos x="connsiteX3526" y="connsiteY3526"/>
                </a:cxn>
                <a:cxn ang="0">
                  <a:pos x="connsiteX3527" y="connsiteY3527"/>
                </a:cxn>
                <a:cxn ang="0">
                  <a:pos x="connsiteX3528" y="connsiteY3528"/>
                </a:cxn>
                <a:cxn ang="0">
                  <a:pos x="connsiteX3529" y="connsiteY3529"/>
                </a:cxn>
                <a:cxn ang="0">
                  <a:pos x="connsiteX3530" y="connsiteY3530"/>
                </a:cxn>
                <a:cxn ang="0">
                  <a:pos x="connsiteX3531" y="connsiteY3531"/>
                </a:cxn>
                <a:cxn ang="0">
                  <a:pos x="connsiteX3532" y="connsiteY3532"/>
                </a:cxn>
                <a:cxn ang="0">
                  <a:pos x="connsiteX3533" y="connsiteY3533"/>
                </a:cxn>
                <a:cxn ang="0">
                  <a:pos x="connsiteX3534" y="connsiteY3534"/>
                </a:cxn>
                <a:cxn ang="0">
                  <a:pos x="connsiteX3535" y="connsiteY3535"/>
                </a:cxn>
                <a:cxn ang="0">
                  <a:pos x="connsiteX3536" y="connsiteY3536"/>
                </a:cxn>
                <a:cxn ang="0">
                  <a:pos x="connsiteX3537" y="connsiteY3537"/>
                </a:cxn>
                <a:cxn ang="0">
                  <a:pos x="connsiteX3538" y="connsiteY3538"/>
                </a:cxn>
                <a:cxn ang="0">
                  <a:pos x="connsiteX3539" y="connsiteY3539"/>
                </a:cxn>
                <a:cxn ang="0">
                  <a:pos x="connsiteX3540" y="connsiteY3540"/>
                </a:cxn>
                <a:cxn ang="0">
                  <a:pos x="connsiteX3541" y="connsiteY3541"/>
                </a:cxn>
                <a:cxn ang="0">
                  <a:pos x="connsiteX3542" y="connsiteY3542"/>
                </a:cxn>
                <a:cxn ang="0">
                  <a:pos x="connsiteX3543" y="connsiteY3543"/>
                </a:cxn>
                <a:cxn ang="0">
                  <a:pos x="connsiteX3544" y="connsiteY3544"/>
                </a:cxn>
                <a:cxn ang="0">
                  <a:pos x="connsiteX3545" y="connsiteY3545"/>
                </a:cxn>
                <a:cxn ang="0">
                  <a:pos x="connsiteX3546" y="connsiteY3546"/>
                </a:cxn>
                <a:cxn ang="0">
                  <a:pos x="connsiteX3547" y="connsiteY3547"/>
                </a:cxn>
                <a:cxn ang="0">
                  <a:pos x="connsiteX3548" y="connsiteY3548"/>
                </a:cxn>
                <a:cxn ang="0">
                  <a:pos x="connsiteX3549" y="connsiteY3549"/>
                </a:cxn>
                <a:cxn ang="0">
                  <a:pos x="connsiteX3550" y="connsiteY3550"/>
                </a:cxn>
                <a:cxn ang="0">
                  <a:pos x="connsiteX3551" y="connsiteY3551"/>
                </a:cxn>
                <a:cxn ang="0">
                  <a:pos x="connsiteX3552" y="connsiteY3552"/>
                </a:cxn>
                <a:cxn ang="0">
                  <a:pos x="connsiteX3553" y="connsiteY3553"/>
                </a:cxn>
                <a:cxn ang="0">
                  <a:pos x="connsiteX3554" y="connsiteY3554"/>
                </a:cxn>
                <a:cxn ang="0">
                  <a:pos x="connsiteX3555" y="connsiteY3555"/>
                </a:cxn>
                <a:cxn ang="0">
                  <a:pos x="connsiteX3556" y="connsiteY3556"/>
                </a:cxn>
                <a:cxn ang="0">
                  <a:pos x="connsiteX3557" y="connsiteY3557"/>
                </a:cxn>
                <a:cxn ang="0">
                  <a:pos x="connsiteX3558" y="connsiteY3558"/>
                </a:cxn>
                <a:cxn ang="0">
                  <a:pos x="connsiteX3559" y="connsiteY3559"/>
                </a:cxn>
                <a:cxn ang="0">
                  <a:pos x="connsiteX3560" y="connsiteY3560"/>
                </a:cxn>
                <a:cxn ang="0">
                  <a:pos x="connsiteX3561" y="connsiteY3561"/>
                </a:cxn>
                <a:cxn ang="0">
                  <a:pos x="connsiteX3562" y="connsiteY3562"/>
                </a:cxn>
                <a:cxn ang="0">
                  <a:pos x="connsiteX3563" y="connsiteY3563"/>
                </a:cxn>
                <a:cxn ang="0">
                  <a:pos x="connsiteX3564" y="connsiteY3564"/>
                </a:cxn>
                <a:cxn ang="0">
                  <a:pos x="connsiteX3565" y="connsiteY3565"/>
                </a:cxn>
                <a:cxn ang="0">
                  <a:pos x="connsiteX3566" y="connsiteY3566"/>
                </a:cxn>
                <a:cxn ang="0">
                  <a:pos x="connsiteX3567" y="connsiteY3567"/>
                </a:cxn>
                <a:cxn ang="0">
                  <a:pos x="connsiteX3568" y="connsiteY3568"/>
                </a:cxn>
                <a:cxn ang="0">
                  <a:pos x="connsiteX3569" y="connsiteY3569"/>
                </a:cxn>
                <a:cxn ang="0">
                  <a:pos x="connsiteX3570" y="connsiteY3570"/>
                </a:cxn>
                <a:cxn ang="0">
                  <a:pos x="connsiteX3571" y="connsiteY3571"/>
                </a:cxn>
                <a:cxn ang="0">
                  <a:pos x="connsiteX3572" y="connsiteY3572"/>
                </a:cxn>
                <a:cxn ang="0">
                  <a:pos x="connsiteX3573" y="connsiteY3573"/>
                </a:cxn>
                <a:cxn ang="0">
                  <a:pos x="connsiteX3574" y="connsiteY3574"/>
                </a:cxn>
                <a:cxn ang="0">
                  <a:pos x="connsiteX3575" y="connsiteY3575"/>
                </a:cxn>
                <a:cxn ang="0">
                  <a:pos x="connsiteX3576" y="connsiteY3576"/>
                </a:cxn>
                <a:cxn ang="0">
                  <a:pos x="connsiteX3577" y="connsiteY3577"/>
                </a:cxn>
                <a:cxn ang="0">
                  <a:pos x="connsiteX3578" y="connsiteY3578"/>
                </a:cxn>
                <a:cxn ang="0">
                  <a:pos x="connsiteX3579" y="connsiteY3579"/>
                </a:cxn>
                <a:cxn ang="0">
                  <a:pos x="connsiteX3580" y="connsiteY3580"/>
                </a:cxn>
                <a:cxn ang="0">
                  <a:pos x="connsiteX3581" y="connsiteY3581"/>
                </a:cxn>
                <a:cxn ang="0">
                  <a:pos x="connsiteX3582" y="connsiteY3582"/>
                </a:cxn>
                <a:cxn ang="0">
                  <a:pos x="connsiteX3583" y="connsiteY3583"/>
                </a:cxn>
                <a:cxn ang="0">
                  <a:pos x="connsiteX3584" y="connsiteY3584"/>
                </a:cxn>
                <a:cxn ang="0">
                  <a:pos x="connsiteX3585" y="connsiteY3585"/>
                </a:cxn>
                <a:cxn ang="0">
                  <a:pos x="connsiteX3586" y="connsiteY3586"/>
                </a:cxn>
                <a:cxn ang="0">
                  <a:pos x="connsiteX3587" y="connsiteY3587"/>
                </a:cxn>
                <a:cxn ang="0">
                  <a:pos x="connsiteX3588" y="connsiteY3588"/>
                </a:cxn>
                <a:cxn ang="0">
                  <a:pos x="connsiteX3589" y="connsiteY3589"/>
                </a:cxn>
                <a:cxn ang="0">
                  <a:pos x="connsiteX3590" y="connsiteY3590"/>
                </a:cxn>
                <a:cxn ang="0">
                  <a:pos x="connsiteX3591" y="connsiteY3591"/>
                </a:cxn>
                <a:cxn ang="0">
                  <a:pos x="connsiteX3592" y="connsiteY3592"/>
                </a:cxn>
                <a:cxn ang="0">
                  <a:pos x="connsiteX3593" y="connsiteY3593"/>
                </a:cxn>
                <a:cxn ang="0">
                  <a:pos x="connsiteX3594" y="connsiteY3594"/>
                </a:cxn>
                <a:cxn ang="0">
                  <a:pos x="connsiteX3595" y="connsiteY3595"/>
                </a:cxn>
                <a:cxn ang="0">
                  <a:pos x="connsiteX3596" y="connsiteY3596"/>
                </a:cxn>
                <a:cxn ang="0">
                  <a:pos x="connsiteX3597" y="connsiteY3597"/>
                </a:cxn>
                <a:cxn ang="0">
                  <a:pos x="connsiteX3598" y="connsiteY3598"/>
                </a:cxn>
                <a:cxn ang="0">
                  <a:pos x="connsiteX3599" y="connsiteY3599"/>
                </a:cxn>
                <a:cxn ang="0">
                  <a:pos x="connsiteX3600" y="connsiteY3600"/>
                </a:cxn>
                <a:cxn ang="0">
                  <a:pos x="connsiteX3601" y="connsiteY3601"/>
                </a:cxn>
                <a:cxn ang="0">
                  <a:pos x="connsiteX3602" y="connsiteY3602"/>
                </a:cxn>
                <a:cxn ang="0">
                  <a:pos x="connsiteX3603" y="connsiteY3603"/>
                </a:cxn>
                <a:cxn ang="0">
                  <a:pos x="connsiteX3604" y="connsiteY3604"/>
                </a:cxn>
                <a:cxn ang="0">
                  <a:pos x="connsiteX3605" y="connsiteY3605"/>
                </a:cxn>
                <a:cxn ang="0">
                  <a:pos x="connsiteX3606" y="connsiteY3606"/>
                </a:cxn>
                <a:cxn ang="0">
                  <a:pos x="connsiteX3607" y="connsiteY3607"/>
                </a:cxn>
                <a:cxn ang="0">
                  <a:pos x="connsiteX3608" y="connsiteY3608"/>
                </a:cxn>
                <a:cxn ang="0">
                  <a:pos x="connsiteX3609" y="connsiteY3609"/>
                </a:cxn>
                <a:cxn ang="0">
                  <a:pos x="connsiteX3610" y="connsiteY3610"/>
                </a:cxn>
                <a:cxn ang="0">
                  <a:pos x="connsiteX3611" y="connsiteY3611"/>
                </a:cxn>
                <a:cxn ang="0">
                  <a:pos x="connsiteX3612" y="connsiteY3612"/>
                </a:cxn>
                <a:cxn ang="0">
                  <a:pos x="connsiteX3613" y="connsiteY3613"/>
                </a:cxn>
                <a:cxn ang="0">
                  <a:pos x="connsiteX3614" y="connsiteY3614"/>
                </a:cxn>
                <a:cxn ang="0">
                  <a:pos x="connsiteX3615" y="connsiteY3615"/>
                </a:cxn>
                <a:cxn ang="0">
                  <a:pos x="connsiteX3616" y="connsiteY3616"/>
                </a:cxn>
                <a:cxn ang="0">
                  <a:pos x="connsiteX3617" y="connsiteY3617"/>
                </a:cxn>
                <a:cxn ang="0">
                  <a:pos x="connsiteX3618" y="connsiteY3618"/>
                </a:cxn>
                <a:cxn ang="0">
                  <a:pos x="connsiteX3619" y="connsiteY3619"/>
                </a:cxn>
                <a:cxn ang="0">
                  <a:pos x="connsiteX3620" y="connsiteY3620"/>
                </a:cxn>
                <a:cxn ang="0">
                  <a:pos x="connsiteX3621" y="connsiteY3621"/>
                </a:cxn>
                <a:cxn ang="0">
                  <a:pos x="connsiteX3622" y="connsiteY3622"/>
                </a:cxn>
                <a:cxn ang="0">
                  <a:pos x="connsiteX3623" y="connsiteY3623"/>
                </a:cxn>
                <a:cxn ang="0">
                  <a:pos x="connsiteX3624" y="connsiteY3624"/>
                </a:cxn>
                <a:cxn ang="0">
                  <a:pos x="connsiteX3625" y="connsiteY3625"/>
                </a:cxn>
                <a:cxn ang="0">
                  <a:pos x="connsiteX3626" y="connsiteY3626"/>
                </a:cxn>
                <a:cxn ang="0">
                  <a:pos x="connsiteX3627" y="connsiteY3627"/>
                </a:cxn>
                <a:cxn ang="0">
                  <a:pos x="connsiteX3628" y="connsiteY3628"/>
                </a:cxn>
                <a:cxn ang="0">
                  <a:pos x="connsiteX3629" y="connsiteY3629"/>
                </a:cxn>
                <a:cxn ang="0">
                  <a:pos x="connsiteX3630" y="connsiteY3630"/>
                </a:cxn>
                <a:cxn ang="0">
                  <a:pos x="connsiteX3631" y="connsiteY3631"/>
                </a:cxn>
                <a:cxn ang="0">
                  <a:pos x="connsiteX3632" y="connsiteY3632"/>
                </a:cxn>
                <a:cxn ang="0">
                  <a:pos x="connsiteX3633" y="connsiteY3633"/>
                </a:cxn>
                <a:cxn ang="0">
                  <a:pos x="connsiteX3634" y="connsiteY3634"/>
                </a:cxn>
                <a:cxn ang="0">
                  <a:pos x="connsiteX3635" y="connsiteY3635"/>
                </a:cxn>
                <a:cxn ang="0">
                  <a:pos x="connsiteX3636" y="connsiteY3636"/>
                </a:cxn>
                <a:cxn ang="0">
                  <a:pos x="connsiteX3637" y="connsiteY3637"/>
                </a:cxn>
                <a:cxn ang="0">
                  <a:pos x="connsiteX3638" y="connsiteY3638"/>
                </a:cxn>
                <a:cxn ang="0">
                  <a:pos x="connsiteX3639" y="connsiteY3639"/>
                </a:cxn>
                <a:cxn ang="0">
                  <a:pos x="connsiteX3640" y="connsiteY3640"/>
                </a:cxn>
                <a:cxn ang="0">
                  <a:pos x="connsiteX3641" y="connsiteY3641"/>
                </a:cxn>
                <a:cxn ang="0">
                  <a:pos x="connsiteX3642" y="connsiteY3642"/>
                </a:cxn>
                <a:cxn ang="0">
                  <a:pos x="connsiteX3643" y="connsiteY3643"/>
                </a:cxn>
                <a:cxn ang="0">
                  <a:pos x="connsiteX3644" y="connsiteY3644"/>
                </a:cxn>
                <a:cxn ang="0">
                  <a:pos x="connsiteX3645" y="connsiteY3645"/>
                </a:cxn>
                <a:cxn ang="0">
                  <a:pos x="connsiteX3646" y="connsiteY3646"/>
                </a:cxn>
                <a:cxn ang="0">
                  <a:pos x="connsiteX3647" y="connsiteY3647"/>
                </a:cxn>
                <a:cxn ang="0">
                  <a:pos x="connsiteX3648" y="connsiteY3648"/>
                </a:cxn>
                <a:cxn ang="0">
                  <a:pos x="connsiteX3649" y="connsiteY3649"/>
                </a:cxn>
                <a:cxn ang="0">
                  <a:pos x="connsiteX3650" y="connsiteY3650"/>
                </a:cxn>
                <a:cxn ang="0">
                  <a:pos x="connsiteX3651" y="connsiteY3651"/>
                </a:cxn>
                <a:cxn ang="0">
                  <a:pos x="connsiteX3652" y="connsiteY3652"/>
                </a:cxn>
                <a:cxn ang="0">
                  <a:pos x="connsiteX3653" y="connsiteY3653"/>
                </a:cxn>
                <a:cxn ang="0">
                  <a:pos x="connsiteX3654" y="connsiteY3654"/>
                </a:cxn>
                <a:cxn ang="0">
                  <a:pos x="connsiteX3655" y="connsiteY3655"/>
                </a:cxn>
                <a:cxn ang="0">
                  <a:pos x="connsiteX3656" y="connsiteY3656"/>
                </a:cxn>
                <a:cxn ang="0">
                  <a:pos x="connsiteX3657" y="connsiteY3657"/>
                </a:cxn>
                <a:cxn ang="0">
                  <a:pos x="connsiteX3658" y="connsiteY3658"/>
                </a:cxn>
                <a:cxn ang="0">
                  <a:pos x="connsiteX3659" y="connsiteY3659"/>
                </a:cxn>
                <a:cxn ang="0">
                  <a:pos x="connsiteX3660" y="connsiteY3660"/>
                </a:cxn>
                <a:cxn ang="0">
                  <a:pos x="connsiteX3661" y="connsiteY3661"/>
                </a:cxn>
                <a:cxn ang="0">
                  <a:pos x="connsiteX3662" y="connsiteY3662"/>
                </a:cxn>
                <a:cxn ang="0">
                  <a:pos x="connsiteX3663" y="connsiteY3663"/>
                </a:cxn>
                <a:cxn ang="0">
                  <a:pos x="connsiteX3664" y="connsiteY3664"/>
                </a:cxn>
                <a:cxn ang="0">
                  <a:pos x="connsiteX3665" y="connsiteY3665"/>
                </a:cxn>
                <a:cxn ang="0">
                  <a:pos x="connsiteX3666" y="connsiteY3666"/>
                </a:cxn>
                <a:cxn ang="0">
                  <a:pos x="connsiteX3667" y="connsiteY3667"/>
                </a:cxn>
                <a:cxn ang="0">
                  <a:pos x="connsiteX3668" y="connsiteY3668"/>
                </a:cxn>
                <a:cxn ang="0">
                  <a:pos x="connsiteX3669" y="connsiteY3669"/>
                </a:cxn>
                <a:cxn ang="0">
                  <a:pos x="connsiteX3670" y="connsiteY3670"/>
                </a:cxn>
                <a:cxn ang="0">
                  <a:pos x="connsiteX3671" y="connsiteY3671"/>
                </a:cxn>
                <a:cxn ang="0">
                  <a:pos x="connsiteX3672" y="connsiteY3672"/>
                </a:cxn>
                <a:cxn ang="0">
                  <a:pos x="connsiteX3673" y="connsiteY3673"/>
                </a:cxn>
                <a:cxn ang="0">
                  <a:pos x="connsiteX3674" y="connsiteY3674"/>
                </a:cxn>
                <a:cxn ang="0">
                  <a:pos x="connsiteX3675" y="connsiteY3675"/>
                </a:cxn>
                <a:cxn ang="0">
                  <a:pos x="connsiteX3676" y="connsiteY3676"/>
                </a:cxn>
                <a:cxn ang="0">
                  <a:pos x="connsiteX3677" y="connsiteY3677"/>
                </a:cxn>
                <a:cxn ang="0">
                  <a:pos x="connsiteX3678" y="connsiteY3678"/>
                </a:cxn>
                <a:cxn ang="0">
                  <a:pos x="connsiteX3679" y="connsiteY3679"/>
                </a:cxn>
                <a:cxn ang="0">
                  <a:pos x="connsiteX3680" y="connsiteY3680"/>
                </a:cxn>
                <a:cxn ang="0">
                  <a:pos x="connsiteX3681" y="connsiteY3681"/>
                </a:cxn>
                <a:cxn ang="0">
                  <a:pos x="connsiteX3682" y="connsiteY3682"/>
                </a:cxn>
                <a:cxn ang="0">
                  <a:pos x="connsiteX3683" y="connsiteY3683"/>
                </a:cxn>
                <a:cxn ang="0">
                  <a:pos x="connsiteX3684" y="connsiteY3684"/>
                </a:cxn>
                <a:cxn ang="0">
                  <a:pos x="connsiteX3685" y="connsiteY3685"/>
                </a:cxn>
                <a:cxn ang="0">
                  <a:pos x="connsiteX3686" y="connsiteY3686"/>
                </a:cxn>
                <a:cxn ang="0">
                  <a:pos x="connsiteX3687" y="connsiteY3687"/>
                </a:cxn>
                <a:cxn ang="0">
                  <a:pos x="connsiteX3688" y="connsiteY3688"/>
                </a:cxn>
                <a:cxn ang="0">
                  <a:pos x="connsiteX3689" y="connsiteY3689"/>
                </a:cxn>
                <a:cxn ang="0">
                  <a:pos x="connsiteX3690" y="connsiteY3690"/>
                </a:cxn>
                <a:cxn ang="0">
                  <a:pos x="connsiteX3691" y="connsiteY3691"/>
                </a:cxn>
                <a:cxn ang="0">
                  <a:pos x="connsiteX3692" y="connsiteY3692"/>
                </a:cxn>
                <a:cxn ang="0">
                  <a:pos x="connsiteX3693" y="connsiteY3693"/>
                </a:cxn>
                <a:cxn ang="0">
                  <a:pos x="connsiteX3694" y="connsiteY3694"/>
                </a:cxn>
                <a:cxn ang="0">
                  <a:pos x="connsiteX3695" y="connsiteY3695"/>
                </a:cxn>
                <a:cxn ang="0">
                  <a:pos x="connsiteX3696" y="connsiteY3696"/>
                </a:cxn>
                <a:cxn ang="0">
                  <a:pos x="connsiteX3697" y="connsiteY3697"/>
                </a:cxn>
                <a:cxn ang="0">
                  <a:pos x="connsiteX3698" y="connsiteY3698"/>
                </a:cxn>
                <a:cxn ang="0">
                  <a:pos x="connsiteX3699" y="connsiteY3699"/>
                </a:cxn>
                <a:cxn ang="0">
                  <a:pos x="connsiteX3700" y="connsiteY3700"/>
                </a:cxn>
                <a:cxn ang="0">
                  <a:pos x="connsiteX3701" y="connsiteY3701"/>
                </a:cxn>
                <a:cxn ang="0">
                  <a:pos x="connsiteX3702" y="connsiteY3702"/>
                </a:cxn>
                <a:cxn ang="0">
                  <a:pos x="connsiteX3703" y="connsiteY3703"/>
                </a:cxn>
                <a:cxn ang="0">
                  <a:pos x="connsiteX3704" y="connsiteY3704"/>
                </a:cxn>
                <a:cxn ang="0">
                  <a:pos x="connsiteX3705" y="connsiteY3705"/>
                </a:cxn>
                <a:cxn ang="0">
                  <a:pos x="connsiteX3706" y="connsiteY3706"/>
                </a:cxn>
                <a:cxn ang="0">
                  <a:pos x="connsiteX3707" y="connsiteY3707"/>
                </a:cxn>
                <a:cxn ang="0">
                  <a:pos x="connsiteX3708" y="connsiteY3708"/>
                </a:cxn>
                <a:cxn ang="0">
                  <a:pos x="connsiteX3709" y="connsiteY3709"/>
                </a:cxn>
                <a:cxn ang="0">
                  <a:pos x="connsiteX3710" y="connsiteY3710"/>
                </a:cxn>
                <a:cxn ang="0">
                  <a:pos x="connsiteX3711" y="connsiteY3711"/>
                </a:cxn>
                <a:cxn ang="0">
                  <a:pos x="connsiteX3712" y="connsiteY3712"/>
                </a:cxn>
                <a:cxn ang="0">
                  <a:pos x="connsiteX3713" y="connsiteY3713"/>
                </a:cxn>
                <a:cxn ang="0">
                  <a:pos x="connsiteX3714" y="connsiteY3714"/>
                </a:cxn>
                <a:cxn ang="0">
                  <a:pos x="connsiteX3715" y="connsiteY3715"/>
                </a:cxn>
                <a:cxn ang="0">
                  <a:pos x="connsiteX3716" y="connsiteY3716"/>
                </a:cxn>
                <a:cxn ang="0">
                  <a:pos x="connsiteX3717" y="connsiteY3717"/>
                </a:cxn>
                <a:cxn ang="0">
                  <a:pos x="connsiteX3718" y="connsiteY3718"/>
                </a:cxn>
                <a:cxn ang="0">
                  <a:pos x="connsiteX3719" y="connsiteY3719"/>
                </a:cxn>
                <a:cxn ang="0">
                  <a:pos x="connsiteX3720" y="connsiteY3720"/>
                </a:cxn>
                <a:cxn ang="0">
                  <a:pos x="connsiteX3721" y="connsiteY3721"/>
                </a:cxn>
                <a:cxn ang="0">
                  <a:pos x="connsiteX3722" y="connsiteY3722"/>
                </a:cxn>
                <a:cxn ang="0">
                  <a:pos x="connsiteX3723" y="connsiteY3723"/>
                </a:cxn>
                <a:cxn ang="0">
                  <a:pos x="connsiteX3724" y="connsiteY3724"/>
                </a:cxn>
                <a:cxn ang="0">
                  <a:pos x="connsiteX3725" y="connsiteY3725"/>
                </a:cxn>
                <a:cxn ang="0">
                  <a:pos x="connsiteX3726" y="connsiteY3726"/>
                </a:cxn>
                <a:cxn ang="0">
                  <a:pos x="connsiteX3727" y="connsiteY3727"/>
                </a:cxn>
                <a:cxn ang="0">
                  <a:pos x="connsiteX3728" y="connsiteY3728"/>
                </a:cxn>
                <a:cxn ang="0">
                  <a:pos x="connsiteX3729" y="connsiteY3729"/>
                </a:cxn>
                <a:cxn ang="0">
                  <a:pos x="connsiteX3730" y="connsiteY3730"/>
                </a:cxn>
                <a:cxn ang="0">
                  <a:pos x="connsiteX3731" y="connsiteY3731"/>
                </a:cxn>
                <a:cxn ang="0">
                  <a:pos x="connsiteX3732" y="connsiteY3732"/>
                </a:cxn>
                <a:cxn ang="0">
                  <a:pos x="connsiteX3733" y="connsiteY3733"/>
                </a:cxn>
                <a:cxn ang="0">
                  <a:pos x="connsiteX3734" y="connsiteY3734"/>
                </a:cxn>
                <a:cxn ang="0">
                  <a:pos x="connsiteX3735" y="connsiteY3735"/>
                </a:cxn>
                <a:cxn ang="0">
                  <a:pos x="connsiteX3736" y="connsiteY3736"/>
                </a:cxn>
                <a:cxn ang="0">
                  <a:pos x="connsiteX3737" y="connsiteY3737"/>
                </a:cxn>
                <a:cxn ang="0">
                  <a:pos x="connsiteX3738" y="connsiteY3738"/>
                </a:cxn>
                <a:cxn ang="0">
                  <a:pos x="connsiteX3739" y="connsiteY3739"/>
                </a:cxn>
                <a:cxn ang="0">
                  <a:pos x="connsiteX3740" y="connsiteY3740"/>
                </a:cxn>
                <a:cxn ang="0">
                  <a:pos x="connsiteX3741" y="connsiteY3741"/>
                </a:cxn>
                <a:cxn ang="0">
                  <a:pos x="connsiteX3742" y="connsiteY3742"/>
                </a:cxn>
                <a:cxn ang="0">
                  <a:pos x="connsiteX3743" y="connsiteY3743"/>
                </a:cxn>
                <a:cxn ang="0">
                  <a:pos x="connsiteX3744" y="connsiteY3744"/>
                </a:cxn>
                <a:cxn ang="0">
                  <a:pos x="connsiteX3745" y="connsiteY3745"/>
                </a:cxn>
                <a:cxn ang="0">
                  <a:pos x="connsiteX3746" y="connsiteY3746"/>
                </a:cxn>
                <a:cxn ang="0">
                  <a:pos x="connsiteX3747" y="connsiteY3747"/>
                </a:cxn>
                <a:cxn ang="0">
                  <a:pos x="connsiteX3748" y="connsiteY3748"/>
                </a:cxn>
                <a:cxn ang="0">
                  <a:pos x="connsiteX3749" y="connsiteY3749"/>
                </a:cxn>
                <a:cxn ang="0">
                  <a:pos x="connsiteX3750" y="connsiteY3750"/>
                </a:cxn>
                <a:cxn ang="0">
                  <a:pos x="connsiteX3751" y="connsiteY3751"/>
                </a:cxn>
                <a:cxn ang="0">
                  <a:pos x="connsiteX3752" y="connsiteY3752"/>
                </a:cxn>
                <a:cxn ang="0">
                  <a:pos x="connsiteX3753" y="connsiteY3753"/>
                </a:cxn>
                <a:cxn ang="0">
                  <a:pos x="connsiteX3754" y="connsiteY3754"/>
                </a:cxn>
                <a:cxn ang="0">
                  <a:pos x="connsiteX3755" y="connsiteY3755"/>
                </a:cxn>
                <a:cxn ang="0">
                  <a:pos x="connsiteX3756" y="connsiteY3756"/>
                </a:cxn>
                <a:cxn ang="0">
                  <a:pos x="connsiteX3757" y="connsiteY3757"/>
                </a:cxn>
                <a:cxn ang="0">
                  <a:pos x="connsiteX3758" y="connsiteY3758"/>
                </a:cxn>
                <a:cxn ang="0">
                  <a:pos x="connsiteX3759" y="connsiteY3759"/>
                </a:cxn>
                <a:cxn ang="0">
                  <a:pos x="connsiteX3760" y="connsiteY3760"/>
                </a:cxn>
                <a:cxn ang="0">
                  <a:pos x="connsiteX3761" y="connsiteY3761"/>
                </a:cxn>
                <a:cxn ang="0">
                  <a:pos x="connsiteX3762" y="connsiteY3762"/>
                </a:cxn>
                <a:cxn ang="0">
                  <a:pos x="connsiteX3763" y="connsiteY3763"/>
                </a:cxn>
                <a:cxn ang="0">
                  <a:pos x="connsiteX3764" y="connsiteY3764"/>
                </a:cxn>
                <a:cxn ang="0">
                  <a:pos x="connsiteX3765" y="connsiteY3765"/>
                </a:cxn>
                <a:cxn ang="0">
                  <a:pos x="connsiteX3766" y="connsiteY3766"/>
                </a:cxn>
                <a:cxn ang="0">
                  <a:pos x="connsiteX3767" y="connsiteY3767"/>
                </a:cxn>
                <a:cxn ang="0">
                  <a:pos x="connsiteX3768" y="connsiteY3768"/>
                </a:cxn>
                <a:cxn ang="0">
                  <a:pos x="connsiteX3769" y="connsiteY3769"/>
                </a:cxn>
                <a:cxn ang="0">
                  <a:pos x="connsiteX3770" y="connsiteY3770"/>
                </a:cxn>
                <a:cxn ang="0">
                  <a:pos x="connsiteX3771" y="connsiteY3771"/>
                </a:cxn>
                <a:cxn ang="0">
                  <a:pos x="connsiteX3772" y="connsiteY3772"/>
                </a:cxn>
                <a:cxn ang="0">
                  <a:pos x="connsiteX3773" y="connsiteY3773"/>
                </a:cxn>
                <a:cxn ang="0">
                  <a:pos x="connsiteX3774" y="connsiteY3774"/>
                </a:cxn>
                <a:cxn ang="0">
                  <a:pos x="connsiteX3775" y="connsiteY3775"/>
                </a:cxn>
                <a:cxn ang="0">
                  <a:pos x="connsiteX3776" y="connsiteY3776"/>
                </a:cxn>
                <a:cxn ang="0">
                  <a:pos x="connsiteX3777" y="connsiteY3777"/>
                </a:cxn>
                <a:cxn ang="0">
                  <a:pos x="connsiteX3778" y="connsiteY3778"/>
                </a:cxn>
                <a:cxn ang="0">
                  <a:pos x="connsiteX3779" y="connsiteY3779"/>
                </a:cxn>
                <a:cxn ang="0">
                  <a:pos x="connsiteX3780" y="connsiteY3780"/>
                </a:cxn>
                <a:cxn ang="0">
                  <a:pos x="connsiteX3781" y="connsiteY3781"/>
                </a:cxn>
                <a:cxn ang="0">
                  <a:pos x="connsiteX3782" y="connsiteY3782"/>
                </a:cxn>
                <a:cxn ang="0">
                  <a:pos x="connsiteX3783" y="connsiteY3783"/>
                </a:cxn>
                <a:cxn ang="0">
                  <a:pos x="connsiteX3784" y="connsiteY3784"/>
                </a:cxn>
                <a:cxn ang="0">
                  <a:pos x="connsiteX3785" y="connsiteY3785"/>
                </a:cxn>
                <a:cxn ang="0">
                  <a:pos x="connsiteX3786" y="connsiteY3786"/>
                </a:cxn>
                <a:cxn ang="0">
                  <a:pos x="connsiteX3787" y="connsiteY3787"/>
                </a:cxn>
                <a:cxn ang="0">
                  <a:pos x="connsiteX3788" y="connsiteY3788"/>
                </a:cxn>
                <a:cxn ang="0">
                  <a:pos x="connsiteX3789" y="connsiteY3789"/>
                </a:cxn>
                <a:cxn ang="0">
                  <a:pos x="connsiteX3790" y="connsiteY3790"/>
                </a:cxn>
                <a:cxn ang="0">
                  <a:pos x="connsiteX3791" y="connsiteY3791"/>
                </a:cxn>
                <a:cxn ang="0">
                  <a:pos x="connsiteX3792" y="connsiteY3792"/>
                </a:cxn>
                <a:cxn ang="0">
                  <a:pos x="connsiteX3793" y="connsiteY3793"/>
                </a:cxn>
                <a:cxn ang="0">
                  <a:pos x="connsiteX3794" y="connsiteY3794"/>
                </a:cxn>
                <a:cxn ang="0">
                  <a:pos x="connsiteX3795" y="connsiteY3795"/>
                </a:cxn>
                <a:cxn ang="0">
                  <a:pos x="connsiteX3796" y="connsiteY3796"/>
                </a:cxn>
                <a:cxn ang="0">
                  <a:pos x="connsiteX3797" y="connsiteY3797"/>
                </a:cxn>
                <a:cxn ang="0">
                  <a:pos x="connsiteX3798" y="connsiteY3798"/>
                </a:cxn>
                <a:cxn ang="0">
                  <a:pos x="connsiteX3799" y="connsiteY3799"/>
                </a:cxn>
                <a:cxn ang="0">
                  <a:pos x="connsiteX3800" y="connsiteY3800"/>
                </a:cxn>
                <a:cxn ang="0">
                  <a:pos x="connsiteX3801" y="connsiteY3801"/>
                </a:cxn>
                <a:cxn ang="0">
                  <a:pos x="connsiteX3802" y="connsiteY3802"/>
                </a:cxn>
                <a:cxn ang="0">
                  <a:pos x="connsiteX3803" y="connsiteY3803"/>
                </a:cxn>
                <a:cxn ang="0">
                  <a:pos x="connsiteX3804" y="connsiteY3804"/>
                </a:cxn>
                <a:cxn ang="0">
                  <a:pos x="connsiteX3805" y="connsiteY3805"/>
                </a:cxn>
                <a:cxn ang="0">
                  <a:pos x="connsiteX3806" y="connsiteY3806"/>
                </a:cxn>
                <a:cxn ang="0">
                  <a:pos x="connsiteX3807" y="connsiteY3807"/>
                </a:cxn>
                <a:cxn ang="0">
                  <a:pos x="connsiteX3808" y="connsiteY3808"/>
                </a:cxn>
                <a:cxn ang="0">
                  <a:pos x="connsiteX3809" y="connsiteY3809"/>
                </a:cxn>
                <a:cxn ang="0">
                  <a:pos x="connsiteX3810" y="connsiteY3810"/>
                </a:cxn>
                <a:cxn ang="0">
                  <a:pos x="connsiteX3811" y="connsiteY3811"/>
                </a:cxn>
                <a:cxn ang="0">
                  <a:pos x="connsiteX3812" y="connsiteY3812"/>
                </a:cxn>
                <a:cxn ang="0">
                  <a:pos x="connsiteX3813" y="connsiteY3813"/>
                </a:cxn>
                <a:cxn ang="0">
                  <a:pos x="connsiteX3814" y="connsiteY3814"/>
                </a:cxn>
                <a:cxn ang="0">
                  <a:pos x="connsiteX3815" y="connsiteY3815"/>
                </a:cxn>
                <a:cxn ang="0">
                  <a:pos x="connsiteX3816" y="connsiteY3816"/>
                </a:cxn>
                <a:cxn ang="0">
                  <a:pos x="connsiteX3817" y="connsiteY3817"/>
                </a:cxn>
                <a:cxn ang="0">
                  <a:pos x="connsiteX3818" y="connsiteY3818"/>
                </a:cxn>
                <a:cxn ang="0">
                  <a:pos x="connsiteX3819" y="connsiteY3819"/>
                </a:cxn>
                <a:cxn ang="0">
                  <a:pos x="connsiteX3820" y="connsiteY3820"/>
                </a:cxn>
                <a:cxn ang="0">
                  <a:pos x="connsiteX3821" y="connsiteY3821"/>
                </a:cxn>
                <a:cxn ang="0">
                  <a:pos x="connsiteX3822" y="connsiteY3822"/>
                </a:cxn>
                <a:cxn ang="0">
                  <a:pos x="connsiteX3823" y="connsiteY3823"/>
                </a:cxn>
                <a:cxn ang="0">
                  <a:pos x="connsiteX3824" y="connsiteY3824"/>
                </a:cxn>
                <a:cxn ang="0">
                  <a:pos x="connsiteX3825" y="connsiteY3825"/>
                </a:cxn>
                <a:cxn ang="0">
                  <a:pos x="connsiteX3826" y="connsiteY3826"/>
                </a:cxn>
                <a:cxn ang="0">
                  <a:pos x="connsiteX3827" y="connsiteY3827"/>
                </a:cxn>
                <a:cxn ang="0">
                  <a:pos x="connsiteX3828" y="connsiteY3828"/>
                </a:cxn>
                <a:cxn ang="0">
                  <a:pos x="connsiteX3829" y="connsiteY3829"/>
                </a:cxn>
                <a:cxn ang="0">
                  <a:pos x="connsiteX3830" y="connsiteY3830"/>
                </a:cxn>
                <a:cxn ang="0">
                  <a:pos x="connsiteX3831" y="connsiteY3831"/>
                </a:cxn>
                <a:cxn ang="0">
                  <a:pos x="connsiteX3832" y="connsiteY3832"/>
                </a:cxn>
                <a:cxn ang="0">
                  <a:pos x="connsiteX3833" y="connsiteY3833"/>
                </a:cxn>
                <a:cxn ang="0">
                  <a:pos x="connsiteX3834" y="connsiteY3834"/>
                </a:cxn>
                <a:cxn ang="0">
                  <a:pos x="connsiteX3835" y="connsiteY3835"/>
                </a:cxn>
                <a:cxn ang="0">
                  <a:pos x="connsiteX3836" y="connsiteY3836"/>
                </a:cxn>
                <a:cxn ang="0">
                  <a:pos x="connsiteX3837" y="connsiteY3837"/>
                </a:cxn>
                <a:cxn ang="0">
                  <a:pos x="connsiteX3838" y="connsiteY3838"/>
                </a:cxn>
                <a:cxn ang="0">
                  <a:pos x="connsiteX3839" y="connsiteY3839"/>
                </a:cxn>
                <a:cxn ang="0">
                  <a:pos x="connsiteX3840" y="connsiteY3840"/>
                </a:cxn>
                <a:cxn ang="0">
                  <a:pos x="connsiteX3841" y="connsiteY3841"/>
                </a:cxn>
                <a:cxn ang="0">
                  <a:pos x="connsiteX3842" y="connsiteY3842"/>
                </a:cxn>
                <a:cxn ang="0">
                  <a:pos x="connsiteX3843" y="connsiteY3843"/>
                </a:cxn>
                <a:cxn ang="0">
                  <a:pos x="connsiteX3844" y="connsiteY3844"/>
                </a:cxn>
                <a:cxn ang="0">
                  <a:pos x="connsiteX3845" y="connsiteY3845"/>
                </a:cxn>
                <a:cxn ang="0">
                  <a:pos x="connsiteX3846" y="connsiteY3846"/>
                </a:cxn>
                <a:cxn ang="0">
                  <a:pos x="connsiteX3847" y="connsiteY3847"/>
                </a:cxn>
                <a:cxn ang="0">
                  <a:pos x="connsiteX3848" y="connsiteY3848"/>
                </a:cxn>
                <a:cxn ang="0">
                  <a:pos x="connsiteX3849" y="connsiteY3849"/>
                </a:cxn>
                <a:cxn ang="0">
                  <a:pos x="connsiteX3850" y="connsiteY3850"/>
                </a:cxn>
                <a:cxn ang="0">
                  <a:pos x="connsiteX3851" y="connsiteY3851"/>
                </a:cxn>
                <a:cxn ang="0">
                  <a:pos x="connsiteX3852" y="connsiteY3852"/>
                </a:cxn>
                <a:cxn ang="0">
                  <a:pos x="connsiteX3853" y="connsiteY3853"/>
                </a:cxn>
                <a:cxn ang="0">
                  <a:pos x="connsiteX3854" y="connsiteY3854"/>
                </a:cxn>
                <a:cxn ang="0">
                  <a:pos x="connsiteX3855" y="connsiteY3855"/>
                </a:cxn>
                <a:cxn ang="0">
                  <a:pos x="connsiteX3856" y="connsiteY3856"/>
                </a:cxn>
                <a:cxn ang="0">
                  <a:pos x="connsiteX3857" y="connsiteY3857"/>
                </a:cxn>
                <a:cxn ang="0">
                  <a:pos x="connsiteX3858" y="connsiteY3858"/>
                </a:cxn>
                <a:cxn ang="0">
                  <a:pos x="connsiteX3859" y="connsiteY3859"/>
                </a:cxn>
                <a:cxn ang="0">
                  <a:pos x="connsiteX3860" y="connsiteY3860"/>
                </a:cxn>
                <a:cxn ang="0">
                  <a:pos x="connsiteX3861" y="connsiteY3861"/>
                </a:cxn>
                <a:cxn ang="0">
                  <a:pos x="connsiteX3862" y="connsiteY3862"/>
                </a:cxn>
                <a:cxn ang="0">
                  <a:pos x="connsiteX3863" y="connsiteY3863"/>
                </a:cxn>
                <a:cxn ang="0">
                  <a:pos x="connsiteX3864" y="connsiteY3864"/>
                </a:cxn>
                <a:cxn ang="0">
                  <a:pos x="connsiteX3865" y="connsiteY3865"/>
                </a:cxn>
                <a:cxn ang="0">
                  <a:pos x="connsiteX3866" y="connsiteY3866"/>
                </a:cxn>
                <a:cxn ang="0">
                  <a:pos x="connsiteX3867" y="connsiteY3867"/>
                </a:cxn>
                <a:cxn ang="0">
                  <a:pos x="connsiteX3868" y="connsiteY3868"/>
                </a:cxn>
                <a:cxn ang="0">
                  <a:pos x="connsiteX3869" y="connsiteY3869"/>
                </a:cxn>
                <a:cxn ang="0">
                  <a:pos x="connsiteX3870" y="connsiteY3870"/>
                </a:cxn>
                <a:cxn ang="0">
                  <a:pos x="connsiteX3871" y="connsiteY3871"/>
                </a:cxn>
                <a:cxn ang="0">
                  <a:pos x="connsiteX3872" y="connsiteY3872"/>
                </a:cxn>
                <a:cxn ang="0">
                  <a:pos x="connsiteX3873" y="connsiteY3873"/>
                </a:cxn>
                <a:cxn ang="0">
                  <a:pos x="connsiteX3874" y="connsiteY3874"/>
                </a:cxn>
                <a:cxn ang="0">
                  <a:pos x="connsiteX3875" y="connsiteY3875"/>
                </a:cxn>
                <a:cxn ang="0">
                  <a:pos x="connsiteX3876" y="connsiteY3876"/>
                </a:cxn>
                <a:cxn ang="0">
                  <a:pos x="connsiteX3877" y="connsiteY3877"/>
                </a:cxn>
                <a:cxn ang="0">
                  <a:pos x="connsiteX3878" y="connsiteY3878"/>
                </a:cxn>
                <a:cxn ang="0">
                  <a:pos x="connsiteX3879" y="connsiteY3879"/>
                </a:cxn>
                <a:cxn ang="0">
                  <a:pos x="connsiteX3880" y="connsiteY3880"/>
                </a:cxn>
                <a:cxn ang="0">
                  <a:pos x="connsiteX3881" y="connsiteY3881"/>
                </a:cxn>
                <a:cxn ang="0">
                  <a:pos x="connsiteX3882" y="connsiteY3882"/>
                </a:cxn>
                <a:cxn ang="0">
                  <a:pos x="connsiteX3883" y="connsiteY3883"/>
                </a:cxn>
                <a:cxn ang="0">
                  <a:pos x="connsiteX3884" y="connsiteY3884"/>
                </a:cxn>
                <a:cxn ang="0">
                  <a:pos x="connsiteX3885" y="connsiteY3885"/>
                </a:cxn>
                <a:cxn ang="0">
                  <a:pos x="connsiteX3886" y="connsiteY3886"/>
                </a:cxn>
                <a:cxn ang="0">
                  <a:pos x="connsiteX3887" y="connsiteY3887"/>
                </a:cxn>
                <a:cxn ang="0">
                  <a:pos x="connsiteX3888" y="connsiteY3888"/>
                </a:cxn>
                <a:cxn ang="0">
                  <a:pos x="connsiteX3889" y="connsiteY3889"/>
                </a:cxn>
                <a:cxn ang="0">
                  <a:pos x="connsiteX3890" y="connsiteY3890"/>
                </a:cxn>
                <a:cxn ang="0">
                  <a:pos x="connsiteX3891" y="connsiteY3891"/>
                </a:cxn>
                <a:cxn ang="0">
                  <a:pos x="connsiteX3892" y="connsiteY3892"/>
                </a:cxn>
                <a:cxn ang="0">
                  <a:pos x="connsiteX3893" y="connsiteY3893"/>
                </a:cxn>
                <a:cxn ang="0">
                  <a:pos x="connsiteX3894" y="connsiteY3894"/>
                </a:cxn>
                <a:cxn ang="0">
                  <a:pos x="connsiteX3895" y="connsiteY3895"/>
                </a:cxn>
                <a:cxn ang="0">
                  <a:pos x="connsiteX3896" y="connsiteY3896"/>
                </a:cxn>
                <a:cxn ang="0">
                  <a:pos x="connsiteX3897" y="connsiteY3897"/>
                </a:cxn>
                <a:cxn ang="0">
                  <a:pos x="connsiteX3898" y="connsiteY3898"/>
                </a:cxn>
                <a:cxn ang="0">
                  <a:pos x="connsiteX3899" y="connsiteY3899"/>
                </a:cxn>
                <a:cxn ang="0">
                  <a:pos x="connsiteX3900" y="connsiteY3900"/>
                </a:cxn>
                <a:cxn ang="0">
                  <a:pos x="connsiteX3901" y="connsiteY3901"/>
                </a:cxn>
                <a:cxn ang="0">
                  <a:pos x="connsiteX3902" y="connsiteY3902"/>
                </a:cxn>
                <a:cxn ang="0">
                  <a:pos x="connsiteX3903" y="connsiteY3903"/>
                </a:cxn>
                <a:cxn ang="0">
                  <a:pos x="connsiteX3904" y="connsiteY3904"/>
                </a:cxn>
                <a:cxn ang="0">
                  <a:pos x="connsiteX3905" y="connsiteY3905"/>
                </a:cxn>
                <a:cxn ang="0">
                  <a:pos x="connsiteX3906" y="connsiteY3906"/>
                </a:cxn>
                <a:cxn ang="0">
                  <a:pos x="connsiteX3907" y="connsiteY3907"/>
                </a:cxn>
                <a:cxn ang="0">
                  <a:pos x="connsiteX3908" y="connsiteY3908"/>
                </a:cxn>
                <a:cxn ang="0">
                  <a:pos x="connsiteX3909" y="connsiteY3909"/>
                </a:cxn>
                <a:cxn ang="0">
                  <a:pos x="connsiteX3910" y="connsiteY3910"/>
                </a:cxn>
                <a:cxn ang="0">
                  <a:pos x="connsiteX3911" y="connsiteY3911"/>
                </a:cxn>
                <a:cxn ang="0">
                  <a:pos x="connsiteX3912" y="connsiteY3912"/>
                </a:cxn>
                <a:cxn ang="0">
                  <a:pos x="connsiteX3913" y="connsiteY3913"/>
                </a:cxn>
                <a:cxn ang="0">
                  <a:pos x="connsiteX3914" y="connsiteY3914"/>
                </a:cxn>
                <a:cxn ang="0">
                  <a:pos x="connsiteX3915" y="connsiteY3915"/>
                </a:cxn>
                <a:cxn ang="0">
                  <a:pos x="connsiteX3916" y="connsiteY3916"/>
                </a:cxn>
                <a:cxn ang="0">
                  <a:pos x="connsiteX3917" y="connsiteY3917"/>
                </a:cxn>
                <a:cxn ang="0">
                  <a:pos x="connsiteX3918" y="connsiteY3918"/>
                </a:cxn>
                <a:cxn ang="0">
                  <a:pos x="connsiteX3919" y="connsiteY3919"/>
                </a:cxn>
                <a:cxn ang="0">
                  <a:pos x="connsiteX3920" y="connsiteY3920"/>
                </a:cxn>
                <a:cxn ang="0">
                  <a:pos x="connsiteX3921" y="connsiteY3921"/>
                </a:cxn>
                <a:cxn ang="0">
                  <a:pos x="connsiteX3922" y="connsiteY3922"/>
                </a:cxn>
                <a:cxn ang="0">
                  <a:pos x="connsiteX3923" y="connsiteY3923"/>
                </a:cxn>
                <a:cxn ang="0">
                  <a:pos x="connsiteX3924" y="connsiteY3924"/>
                </a:cxn>
                <a:cxn ang="0">
                  <a:pos x="connsiteX3925" y="connsiteY3925"/>
                </a:cxn>
                <a:cxn ang="0">
                  <a:pos x="connsiteX3926" y="connsiteY3926"/>
                </a:cxn>
                <a:cxn ang="0">
                  <a:pos x="connsiteX3927" y="connsiteY3927"/>
                </a:cxn>
                <a:cxn ang="0">
                  <a:pos x="connsiteX3928" y="connsiteY3928"/>
                </a:cxn>
                <a:cxn ang="0">
                  <a:pos x="connsiteX3929" y="connsiteY3929"/>
                </a:cxn>
                <a:cxn ang="0">
                  <a:pos x="connsiteX3930" y="connsiteY3930"/>
                </a:cxn>
                <a:cxn ang="0">
                  <a:pos x="connsiteX3931" y="connsiteY3931"/>
                </a:cxn>
                <a:cxn ang="0">
                  <a:pos x="connsiteX3932" y="connsiteY3932"/>
                </a:cxn>
                <a:cxn ang="0">
                  <a:pos x="connsiteX3933" y="connsiteY3933"/>
                </a:cxn>
                <a:cxn ang="0">
                  <a:pos x="connsiteX3934" y="connsiteY3934"/>
                </a:cxn>
                <a:cxn ang="0">
                  <a:pos x="connsiteX3935" y="connsiteY3935"/>
                </a:cxn>
                <a:cxn ang="0">
                  <a:pos x="connsiteX3936" y="connsiteY3936"/>
                </a:cxn>
                <a:cxn ang="0">
                  <a:pos x="connsiteX3937" y="connsiteY3937"/>
                </a:cxn>
                <a:cxn ang="0">
                  <a:pos x="connsiteX3938" y="connsiteY3938"/>
                </a:cxn>
                <a:cxn ang="0">
                  <a:pos x="connsiteX3939" y="connsiteY3939"/>
                </a:cxn>
                <a:cxn ang="0">
                  <a:pos x="connsiteX3940" y="connsiteY3940"/>
                </a:cxn>
                <a:cxn ang="0">
                  <a:pos x="connsiteX3941" y="connsiteY3941"/>
                </a:cxn>
                <a:cxn ang="0">
                  <a:pos x="connsiteX3942" y="connsiteY3942"/>
                </a:cxn>
                <a:cxn ang="0">
                  <a:pos x="connsiteX3943" y="connsiteY3943"/>
                </a:cxn>
                <a:cxn ang="0">
                  <a:pos x="connsiteX3944" y="connsiteY3944"/>
                </a:cxn>
                <a:cxn ang="0">
                  <a:pos x="connsiteX3945" y="connsiteY3945"/>
                </a:cxn>
                <a:cxn ang="0">
                  <a:pos x="connsiteX3946" y="connsiteY3946"/>
                </a:cxn>
                <a:cxn ang="0">
                  <a:pos x="connsiteX3947" y="connsiteY3947"/>
                </a:cxn>
                <a:cxn ang="0">
                  <a:pos x="connsiteX3948" y="connsiteY3948"/>
                </a:cxn>
                <a:cxn ang="0">
                  <a:pos x="connsiteX3949" y="connsiteY3949"/>
                </a:cxn>
                <a:cxn ang="0">
                  <a:pos x="connsiteX3950" y="connsiteY3950"/>
                </a:cxn>
                <a:cxn ang="0">
                  <a:pos x="connsiteX3951" y="connsiteY3951"/>
                </a:cxn>
                <a:cxn ang="0">
                  <a:pos x="connsiteX3952" y="connsiteY3952"/>
                </a:cxn>
                <a:cxn ang="0">
                  <a:pos x="connsiteX3953" y="connsiteY3953"/>
                </a:cxn>
                <a:cxn ang="0">
                  <a:pos x="connsiteX3954" y="connsiteY3954"/>
                </a:cxn>
                <a:cxn ang="0">
                  <a:pos x="connsiteX3955" y="connsiteY3955"/>
                </a:cxn>
                <a:cxn ang="0">
                  <a:pos x="connsiteX3956" y="connsiteY3956"/>
                </a:cxn>
                <a:cxn ang="0">
                  <a:pos x="connsiteX3957" y="connsiteY3957"/>
                </a:cxn>
                <a:cxn ang="0">
                  <a:pos x="connsiteX3958" y="connsiteY3958"/>
                </a:cxn>
                <a:cxn ang="0">
                  <a:pos x="connsiteX3959" y="connsiteY3959"/>
                </a:cxn>
                <a:cxn ang="0">
                  <a:pos x="connsiteX3960" y="connsiteY3960"/>
                </a:cxn>
                <a:cxn ang="0">
                  <a:pos x="connsiteX3961" y="connsiteY3961"/>
                </a:cxn>
                <a:cxn ang="0">
                  <a:pos x="connsiteX3962" y="connsiteY3962"/>
                </a:cxn>
                <a:cxn ang="0">
                  <a:pos x="connsiteX3963" y="connsiteY3963"/>
                </a:cxn>
                <a:cxn ang="0">
                  <a:pos x="connsiteX3964" y="connsiteY3964"/>
                </a:cxn>
                <a:cxn ang="0">
                  <a:pos x="connsiteX3965" y="connsiteY3965"/>
                </a:cxn>
                <a:cxn ang="0">
                  <a:pos x="connsiteX3966" y="connsiteY3966"/>
                </a:cxn>
                <a:cxn ang="0">
                  <a:pos x="connsiteX3967" y="connsiteY3967"/>
                </a:cxn>
                <a:cxn ang="0">
                  <a:pos x="connsiteX3968" y="connsiteY3968"/>
                </a:cxn>
                <a:cxn ang="0">
                  <a:pos x="connsiteX3969" y="connsiteY3969"/>
                </a:cxn>
                <a:cxn ang="0">
                  <a:pos x="connsiteX3970" y="connsiteY3970"/>
                </a:cxn>
                <a:cxn ang="0">
                  <a:pos x="connsiteX3971" y="connsiteY3971"/>
                </a:cxn>
                <a:cxn ang="0">
                  <a:pos x="connsiteX3972" y="connsiteY3972"/>
                </a:cxn>
                <a:cxn ang="0">
                  <a:pos x="connsiteX3973" y="connsiteY3973"/>
                </a:cxn>
                <a:cxn ang="0">
                  <a:pos x="connsiteX3974" y="connsiteY3974"/>
                </a:cxn>
                <a:cxn ang="0">
                  <a:pos x="connsiteX3975" y="connsiteY3975"/>
                </a:cxn>
                <a:cxn ang="0">
                  <a:pos x="connsiteX3976" y="connsiteY3976"/>
                </a:cxn>
                <a:cxn ang="0">
                  <a:pos x="connsiteX3977" y="connsiteY3977"/>
                </a:cxn>
                <a:cxn ang="0">
                  <a:pos x="connsiteX3978" y="connsiteY3978"/>
                </a:cxn>
                <a:cxn ang="0">
                  <a:pos x="connsiteX3979" y="connsiteY3979"/>
                </a:cxn>
                <a:cxn ang="0">
                  <a:pos x="connsiteX3980" y="connsiteY3980"/>
                </a:cxn>
                <a:cxn ang="0">
                  <a:pos x="connsiteX3981" y="connsiteY3981"/>
                </a:cxn>
                <a:cxn ang="0">
                  <a:pos x="connsiteX3982" y="connsiteY3982"/>
                </a:cxn>
                <a:cxn ang="0">
                  <a:pos x="connsiteX3983" y="connsiteY3983"/>
                </a:cxn>
                <a:cxn ang="0">
                  <a:pos x="connsiteX3984" y="connsiteY3984"/>
                </a:cxn>
                <a:cxn ang="0">
                  <a:pos x="connsiteX3985" y="connsiteY3985"/>
                </a:cxn>
                <a:cxn ang="0">
                  <a:pos x="connsiteX3986" y="connsiteY3986"/>
                </a:cxn>
                <a:cxn ang="0">
                  <a:pos x="connsiteX3987" y="connsiteY3987"/>
                </a:cxn>
                <a:cxn ang="0">
                  <a:pos x="connsiteX3988" y="connsiteY3988"/>
                </a:cxn>
                <a:cxn ang="0">
                  <a:pos x="connsiteX3989" y="connsiteY3989"/>
                </a:cxn>
                <a:cxn ang="0">
                  <a:pos x="connsiteX3990" y="connsiteY3990"/>
                </a:cxn>
                <a:cxn ang="0">
                  <a:pos x="connsiteX3991" y="connsiteY3991"/>
                </a:cxn>
                <a:cxn ang="0">
                  <a:pos x="connsiteX3992" y="connsiteY3992"/>
                </a:cxn>
                <a:cxn ang="0">
                  <a:pos x="connsiteX3993" y="connsiteY3993"/>
                </a:cxn>
                <a:cxn ang="0">
                  <a:pos x="connsiteX3994" y="connsiteY3994"/>
                </a:cxn>
                <a:cxn ang="0">
                  <a:pos x="connsiteX3995" y="connsiteY3995"/>
                </a:cxn>
                <a:cxn ang="0">
                  <a:pos x="connsiteX3996" y="connsiteY3996"/>
                </a:cxn>
                <a:cxn ang="0">
                  <a:pos x="connsiteX3997" y="connsiteY3997"/>
                </a:cxn>
                <a:cxn ang="0">
                  <a:pos x="connsiteX3998" y="connsiteY3998"/>
                </a:cxn>
                <a:cxn ang="0">
                  <a:pos x="connsiteX3999" y="connsiteY3999"/>
                </a:cxn>
                <a:cxn ang="0">
                  <a:pos x="connsiteX4000" y="connsiteY4000"/>
                </a:cxn>
                <a:cxn ang="0">
                  <a:pos x="connsiteX4001" y="connsiteY4001"/>
                </a:cxn>
                <a:cxn ang="0">
                  <a:pos x="connsiteX4002" y="connsiteY4002"/>
                </a:cxn>
                <a:cxn ang="0">
                  <a:pos x="connsiteX4003" y="connsiteY4003"/>
                </a:cxn>
                <a:cxn ang="0">
                  <a:pos x="connsiteX4004" y="connsiteY4004"/>
                </a:cxn>
                <a:cxn ang="0">
                  <a:pos x="connsiteX4005" y="connsiteY4005"/>
                </a:cxn>
                <a:cxn ang="0">
                  <a:pos x="connsiteX4006" y="connsiteY4006"/>
                </a:cxn>
                <a:cxn ang="0">
                  <a:pos x="connsiteX4007" y="connsiteY4007"/>
                </a:cxn>
                <a:cxn ang="0">
                  <a:pos x="connsiteX4008" y="connsiteY4008"/>
                </a:cxn>
                <a:cxn ang="0">
                  <a:pos x="connsiteX4009" y="connsiteY4009"/>
                </a:cxn>
                <a:cxn ang="0">
                  <a:pos x="connsiteX4010" y="connsiteY4010"/>
                </a:cxn>
                <a:cxn ang="0">
                  <a:pos x="connsiteX4011" y="connsiteY4011"/>
                </a:cxn>
                <a:cxn ang="0">
                  <a:pos x="connsiteX4012" y="connsiteY4012"/>
                </a:cxn>
                <a:cxn ang="0">
                  <a:pos x="connsiteX4013" y="connsiteY4013"/>
                </a:cxn>
                <a:cxn ang="0">
                  <a:pos x="connsiteX4014" y="connsiteY4014"/>
                </a:cxn>
                <a:cxn ang="0">
                  <a:pos x="connsiteX4015" y="connsiteY4015"/>
                </a:cxn>
                <a:cxn ang="0">
                  <a:pos x="connsiteX4016" y="connsiteY4016"/>
                </a:cxn>
                <a:cxn ang="0">
                  <a:pos x="connsiteX4017" y="connsiteY4017"/>
                </a:cxn>
                <a:cxn ang="0">
                  <a:pos x="connsiteX4018" y="connsiteY4018"/>
                </a:cxn>
                <a:cxn ang="0">
                  <a:pos x="connsiteX4019" y="connsiteY4019"/>
                </a:cxn>
                <a:cxn ang="0">
                  <a:pos x="connsiteX4020" y="connsiteY4020"/>
                </a:cxn>
                <a:cxn ang="0">
                  <a:pos x="connsiteX4021" y="connsiteY4021"/>
                </a:cxn>
                <a:cxn ang="0">
                  <a:pos x="connsiteX4022" y="connsiteY4022"/>
                </a:cxn>
                <a:cxn ang="0">
                  <a:pos x="connsiteX4023" y="connsiteY4023"/>
                </a:cxn>
                <a:cxn ang="0">
                  <a:pos x="connsiteX4024" y="connsiteY4024"/>
                </a:cxn>
                <a:cxn ang="0">
                  <a:pos x="connsiteX4025" y="connsiteY4025"/>
                </a:cxn>
                <a:cxn ang="0">
                  <a:pos x="connsiteX4026" y="connsiteY4026"/>
                </a:cxn>
                <a:cxn ang="0">
                  <a:pos x="connsiteX4027" y="connsiteY4027"/>
                </a:cxn>
                <a:cxn ang="0">
                  <a:pos x="connsiteX4028" y="connsiteY4028"/>
                </a:cxn>
                <a:cxn ang="0">
                  <a:pos x="connsiteX4029" y="connsiteY4029"/>
                </a:cxn>
                <a:cxn ang="0">
                  <a:pos x="connsiteX4030" y="connsiteY4030"/>
                </a:cxn>
                <a:cxn ang="0">
                  <a:pos x="connsiteX4031" y="connsiteY4031"/>
                </a:cxn>
                <a:cxn ang="0">
                  <a:pos x="connsiteX4032" y="connsiteY4032"/>
                </a:cxn>
                <a:cxn ang="0">
                  <a:pos x="connsiteX4033" y="connsiteY4033"/>
                </a:cxn>
                <a:cxn ang="0">
                  <a:pos x="connsiteX4034" y="connsiteY4034"/>
                </a:cxn>
                <a:cxn ang="0">
                  <a:pos x="connsiteX4035" y="connsiteY4035"/>
                </a:cxn>
                <a:cxn ang="0">
                  <a:pos x="connsiteX4036" y="connsiteY4036"/>
                </a:cxn>
                <a:cxn ang="0">
                  <a:pos x="connsiteX4037" y="connsiteY4037"/>
                </a:cxn>
                <a:cxn ang="0">
                  <a:pos x="connsiteX4038" y="connsiteY4038"/>
                </a:cxn>
                <a:cxn ang="0">
                  <a:pos x="connsiteX4039" y="connsiteY4039"/>
                </a:cxn>
                <a:cxn ang="0">
                  <a:pos x="connsiteX4040" y="connsiteY4040"/>
                </a:cxn>
                <a:cxn ang="0">
                  <a:pos x="connsiteX4041" y="connsiteY4041"/>
                </a:cxn>
                <a:cxn ang="0">
                  <a:pos x="connsiteX4042" y="connsiteY4042"/>
                </a:cxn>
                <a:cxn ang="0">
                  <a:pos x="connsiteX4043" y="connsiteY4043"/>
                </a:cxn>
                <a:cxn ang="0">
                  <a:pos x="connsiteX4044" y="connsiteY4044"/>
                </a:cxn>
                <a:cxn ang="0">
                  <a:pos x="connsiteX4045" y="connsiteY4045"/>
                </a:cxn>
                <a:cxn ang="0">
                  <a:pos x="connsiteX4046" y="connsiteY4046"/>
                </a:cxn>
                <a:cxn ang="0">
                  <a:pos x="connsiteX4047" y="connsiteY4047"/>
                </a:cxn>
                <a:cxn ang="0">
                  <a:pos x="connsiteX4048" y="connsiteY4048"/>
                </a:cxn>
                <a:cxn ang="0">
                  <a:pos x="connsiteX4049" y="connsiteY4049"/>
                </a:cxn>
                <a:cxn ang="0">
                  <a:pos x="connsiteX4050" y="connsiteY4050"/>
                </a:cxn>
                <a:cxn ang="0">
                  <a:pos x="connsiteX4051" y="connsiteY4051"/>
                </a:cxn>
                <a:cxn ang="0">
                  <a:pos x="connsiteX4052" y="connsiteY4052"/>
                </a:cxn>
                <a:cxn ang="0">
                  <a:pos x="connsiteX4053" y="connsiteY4053"/>
                </a:cxn>
                <a:cxn ang="0">
                  <a:pos x="connsiteX4054" y="connsiteY4054"/>
                </a:cxn>
                <a:cxn ang="0">
                  <a:pos x="connsiteX4055" y="connsiteY4055"/>
                </a:cxn>
                <a:cxn ang="0">
                  <a:pos x="connsiteX4056" y="connsiteY4056"/>
                </a:cxn>
                <a:cxn ang="0">
                  <a:pos x="connsiteX4057" y="connsiteY4057"/>
                </a:cxn>
                <a:cxn ang="0">
                  <a:pos x="connsiteX4058" y="connsiteY4058"/>
                </a:cxn>
                <a:cxn ang="0">
                  <a:pos x="connsiteX4059" y="connsiteY4059"/>
                </a:cxn>
                <a:cxn ang="0">
                  <a:pos x="connsiteX4060" y="connsiteY4060"/>
                </a:cxn>
                <a:cxn ang="0">
                  <a:pos x="connsiteX4061" y="connsiteY4061"/>
                </a:cxn>
                <a:cxn ang="0">
                  <a:pos x="connsiteX4062" y="connsiteY4062"/>
                </a:cxn>
                <a:cxn ang="0">
                  <a:pos x="connsiteX4063" y="connsiteY4063"/>
                </a:cxn>
                <a:cxn ang="0">
                  <a:pos x="connsiteX4064" y="connsiteY4064"/>
                </a:cxn>
                <a:cxn ang="0">
                  <a:pos x="connsiteX4065" y="connsiteY4065"/>
                </a:cxn>
                <a:cxn ang="0">
                  <a:pos x="connsiteX4066" y="connsiteY4066"/>
                </a:cxn>
                <a:cxn ang="0">
                  <a:pos x="connsiteX4067" y="connsiteY4067"/>
                </a:cxn>
                <a:cxn ang="0">
                  <a:pos x="connsiteX4068" y="connsiteY4068"/>
                </a:cxn>
                <a:cxn ang="0">
                  <a:pos x="connsiteX4069" y="connsiteY4069"/>
                </a:cxn>
                <a:cxn ang="0">
                  <a:pos x="connsiteX4070" y="connsiteY4070"/>
                </a:cxn>
                <a:cxn ang="0">
                  <a:pos x="connsiteX4071" y="connsiteY4071"/>
                </a:cxn>
                <a:cxn ang="0">
                  <a:pos x="connsiteX4072" y="connsiteY4072"/>
                </a:cxn>
                <a:cxn ang="0">
                  <a:pos x="connsiteX4073" y="connsiteY4073"/>
                </a:cxn>
                <a:cxn ang="0">
                  <a:pos x="connsiteX4074" y="connsiteY4074"/>
                </a:cxn>
                <a:cxn ang="0">
                  <a:pos x="connsiteX4075" y="connsiteY4075"/>
                </a:cxn>
                <a:cxn ang="0">
                  <a:pos x="connsiteX4076" y="connsiteY4076"/>
                </a:cxn>
                <a:cxn ang="0">
                  <a:pos x="connsiteX4077" y="connsiteY4077"/>
                </a:cxn>
              </a:cxnLst>
              <a:rect l="l" t="t" r="r" b="b"/>
              <a:pathLst>
                <a:path w="6857705" h="287258">
                  <a:moveTo>
                    <a:pt x="4848462" y="279626"/>
                  </a:moveTo>
                  <a:lnTo>
                    <a:pt x="4848550" y="279718"/>
                  </a:lnTo>
                  <a:lnTo>
                    <a:pt x="4848402" y="279723"/>
                  </a:lnTo>
                  <a:close/>
                  <a:moveTo>
                    <a:pt x="3142856" y="279626"/>
                  </a:moveTo>
                  <a:lnTo>
                    <a:pt x="3142943" y="279718"/>
                  </a:lnTo>
                  <a:lnTo>
                    <a:pt x="3142796" y="279723"/>
                  </a:lnTo>
                  <a:close/>
                  <a:moveTo>
                    <a:pt x="1433689" y="279626"/>
                  </a:moveTo>
                  <a:lnTo>
                    <a:pt x="1433778" y="279718"/>
                  </a:lnTo>
                  <a:lnTo>
                    <a:pt x="1433631" y="279723"/>
                  </a:lnTo>
                  <a:close/>
                  <a:moveTo>
                    <a:pt x="6372789" y="279622"/>
                  </a:moveTo>
                  <a:lnTo>
                    <a:pt x="6372875" y="279718"/>
                  </a:lnTo>
                  <a:lnTo>
                    <a:pt x="6372730" y="279723"/>
                  </a:lnTo>
                  <a:close/>
                  <a:moveTo>
                    <a:pt x="4667181" y="279622"/>
                  </a:moveTo>
                  <a:lnTo>
                    <a:pt x="4667269" y="279718"/>
                  </a:lnTo>
                  <a:lnTo>
                    <a:pt x="4667121" y="279723"/>
                  </a:lnTo>
                  <a:close/>
                  <a:moveTo>
                    <a:pt x="2958014" y="279622"/>
                  </a:moveTo>
                  <a:lnTo>
                    <a:pt x="2958101" y="279718"/>
                  </a:lnTo>
                  <a:lnTo>
                    <a:pt x="2957956" y="279723"/>
                  </a:lnTo>
                  <a:close/>
                  <a:moveTo>
                    <a:pt x="1252407" y="279622"/>
                  </a:moveTo>
                  <a:lnTo>
                    <a:pt x="1252495" y="279718"/>
                  </a:lnTo>
                  <a:lnTo>
                    <a:pt x="1252348" y="279723"/>
                  </a:lnTo>
                  <a:close/>
                  <a:moveTo>
                    <a:pt x="6189637" y="279483"/>
                  </a:moveTo>
                  <a:lnTo>
                    <a:pt x="6189643" y="279483"/>
                  </a:lnTo>
                  <a:lnTo>
                    <a:pt x="6189425" y="279703"/>
                  </a:lnTo>
                  <a:lnTo>
                    <a:pt x="6189417" y="279605"/>
                  </a:lnTo>
                  <a:close/>
                  <a:moveTo>
                    <a:pt x="4484028" y="279483"/>
                  </a:moveTo>
                  <a:lnTo>
                    <a:pt x="4484035" y="279483"/>
                  </a:lnTo>
                  <a:lnTo>
                    <a:pt x="4483816" y="279703"/>
                  </a:lnTo>
                  <a:lnTo>
                    <a:pt x="4483809" y="279605"/>
                  </a:lnTo>
                  <a:close/>
                  <a:moveTo>
                    <a:pt x="2774863" y="279483"/>
                  </a:moveTo>
                  <a:lnTo>
                    <a:pt x="2774871" y="279483"/>
                  </a:lnTo>
                  <a:lnTo>
                    <a:pt x="2774651" y="279703"/>
                  </a:lnTo>
                  <a:lnTo>
                    <a:pt x="2774643" y="279605"/>
                  </a:lnTo>
                  <a:close/>
                  <a:moveTo>
                    <a:pt x="1069255" y="279483"/>
                  </a:moveTo>
                  <a:lnTo>
                    <a:pt x="1069261" y="279483"/>
                  </a:lnTo>
                  <a:lnTo>
                    <a:pt x="1069043" y="279703"/>
                  </a:lnTo>
                  <a:lnTo>
                    <a:pt x="1069035" y="279605"/>
                  </a:lnTo>
                  <a:close/>
                  <a:moveTo>
                    <a:pt x="6189076" y="279475"/>
                  </a:moveTo>
                  <a:lnTo>
                    <a:pt x="6189409" y="279480"/>
                  </a:lnTo>
                  <a:lnTo>
                    <a:pt x="6189417" y="279605"/>
                  </a:lnTo>
                  <a:lnTo>
                    <a:pt x="6189322" y="279656"/>
                  </a:lnTo>
                  <a:close/>
                  <a:moveTo>
                    <a:pt x="4483468" y="279475"/>
                  </a:moveTo>
                  <a:lnTo>
                    <a:pt x="4483800" y="279480"/>
                  </a:lnTo>
                  <a:lnTo>
                    <a:pt x="4483809" y="279605"/>
                  </a:lnTo>
                  <a:lnTo>
                    <a:pt x="4483714" y="279656"/>
                  </a:lnTo>
                  <a:close/>
                  <a:moveTo>
                    <a:pt x="2774303" y="279475"/>
                  </a:moveTo>
                  <a:lnTo>
                    <a:pt x="2774635" y="279480"/>
                  </a:lnTo>
                  <a:lnTo>
                    <a:pt x="2774643" y="279605"/>
                  </a:lnTo>
                  <a:lnTo>
                    <a:pt x="2774550" y="279656"/>
                  </a:lnTo>
                  <a:close/>
                  <a:moveTo>
                    <a:pt x="1068694" y="279475"/>
                  </a:moveTo>
                  <a:lnTo>
                    <a:pt x="1069027" y="279480"/>
                  </a:lnTo>
                  <a:lnTo>
                    <a:pt x="1069035" y="279605"/>
                  </a:lnTo>
                  <a:lnTo>
                    <a:pt x="1068942" y="279656"/>
                  </a:lnTo>
                  <a:close/>
                  <a:moveTo>
                    <a:pt x="5415855" y="279474"/>
                  </a:moveTo>
                  <a:lnTo>
                    <a:pt x="5416083" y="279491"/>
                  </a:lnTo>
                  <a:lnTo>
                    <a:pt x="5413160" y="282421"/>
                  </a:lnTo>
                  <a:cubicBezTo>
                    <a:pt x="5413651" y="280947"/>
                    <a:pt x="5414632" y="279965"/>
                    <a:pt x="5415855" y="279474"/>
                  </a:cubicBezTo>
                  <a:close/>
                  <a:moveTo>
                    <a:pt x="3710248" y="279474"/>
                  </a:moveTo>
                  <a:lnTo>
                    <a:pt x="3710474" y="279491"/>
                  </a:lnTo>
                  <a:lnTo>
                    <a:pt x="3707553" y="282421"/>
                  </a:lnTo>
                  <a:cubicBezTo>
                    <a:pt x="3708044" y="280947"/>
                    <a:pt x="3709024" y="279965"/>
                    <a:pt x="3710248" y="279474"/>
                  </a:cubicBezTo>
                  <a:close/>
                  <a:moveTo>
                    <a:pt x="2001083" y="279474"/>
                  </a:moveTo>
                  <a:lnTo>
                    <a:pt x="2001309" y="279491"/>
                  </a:lnTo>
                  <a:lnTo>
                    <a:pt x="1998388" y="282421"/>
                  </a:lnTo>
                  <a:cubicBezTo>
                    <a:pt x="1998879" y="280947"/>
                    <a:pt x="1999858" y="279965"/>
                    <a:pt x="2001083" y="279474"/>
                  </a:cubicBezTo>
                  <a:close/>
                  <a:moveTo>
                    <a:pt x="295475" y="279474"/>
                  </a:moveTo>
                  <a:lnTo>
                    <a:pt x="295701" y="279491"/>
                  </a:lnTo>
                  <a:lnTo>
                    <a:pt x="292780" y="282421"/>
                  </a:lnTo>
                  <a:cubicBezTo>
                    <a:pt x="293269" y="280947"/>
                    <a:pt x="294250" y="279965"/>
                    <a:pt x="295475" y="279474"/>
                  </a:cubicBezTo>
                  <a:close/>
                  <a:moveTo>
                    <a:pt x="6188918" y="279472"/>
                  </a:moveTo>
                  <a:lnTo>
                    <a:pt x="6189073" y="279472"/>
                  </a:lnTo>
                  <a:lnTo>
                    <a:pt x="6189076" y="279475"/>
                  </a:lnTo>
                  <a:close/>
                  <a:moveTo>
                    <a:pt x="4483309" y="279472"/>
                  </a:moveTo>
                  <a:lnTo>
                    <a:pt x="4483465" y="279472"/>
                  </a:lnTo>
                  <a:lnTo>
                    <a:pt x="4483468" y="279475"/>
                  </a:lnTo>
                  <a:close/>
                  <a:moveTo>
                    <a:pt x="2774144" y="279472"/>
                  </a:moveTo>
                  <a:lnTo>
                    <a:pt x="2774300" y="279472"/>
                  </a:lnTo>
                  <a:lnTo>
                    <a:pt x="2774303" y="279475"/>
                  </a:lnTo>
                  <a:close/>
                  <a:moveTo>
                    <a:pt x="1068536" y="279472"/>
                  </a:moveTo>
                  <a:lnTo>
                    <a:pt x="1068691" y="279472"/>
                  </a:lnTo>
                  <a:lnTo>
                    <a:pt x="1068694" y="279475"/>
                  </a:lnTo>
                  <a:close/>
                  <a:moveTo>
                    <a:pt x="3135916" y="277890"/>
                  </a:moveTo>
                  <a:lnTo>
                    <a:pt x="3133878" y="277999"/>
                  </a:lnTo>
                  <a:lnTo>
                    <a:pt x="3138803" y="279316"/>
                  </a:lnTo>
                  <a:close/>
                  <a:moveTo>
                    <a:pt x="1429960" y="277717"/>
                  </a:moveTo>
                  <a:lnTo>
                    <a:pt x="1427327" y="277859"/>
                  </a:lnTo>
                  <a:lnTo>
                    <a:pt x="1425058" y="278356"/>
                  </a:lnTo>
                  <a:lnTo>
                    <a:pt x="1426381" y="279732"/>
                  </a:lnTo>
                  <a:lnTo>
                    <a:pt x="1428317" y="280973"/>
                  </a:lnTo>
                  <a:lnTo>
                    <a:pt x="1431432" y="279796"/>
                  </a:lnTo>
                  <a:lnTo>
                    <a:pt x="1433249" y="279737"/>
                  </a:lnTo>
                  <a:lnTo>
                    <a:pt x="1433513" y="279472"/>
                  </a:lnTo>
                  <a:close/>
                  <a:moveTo>
                    <a:pt x="3347240" y="273073"/>
                  </a:moveTo>
                  <a:lnTo>
                    <a:pt x="3349924" y="277017"/>
                  </a:lnTo>
                  <a:cubicBezTo>
                    <a:pt x="3352375" y="279227"/>
                    <a:pt x="3352621" y="279474"/>
                    <a:pt x="3349437" y="279718"/>
                  </a:cubicBezTo>
                  <a:lnTo>
                    <a:pt x="3347067" y="284272"/>
                  </a:lnTo>
                  <a:lnTo>
                    <a:pt x="3348063" y="284141"/>
                  </a:lnTo>
                  <a:cubicBezTo>
                    <a:pt x="3350512" y="282912"/>
                    <a:pt x="3354186" y="282668"/>
                    <a:pt x="3352227" y="277017"/>
                  </a:cubicBezTo>
                  <a:close/>
                  <a:moveTo>
                    <a:pt x="5807776" y="272348"/>
                  </a:moveTo>
                  <a:cubicBezTo>
                    <a:pt x="5810960" y="288317"/>
                    <a:pt x="5797977" y="270875"/>
                    <a:pt x="5797243" y="278736"/>
                  </a:cubicBezTo>
                  <a:cubicBezTo>
                    <a:pt x="5801406" y="278492"/>
                    <a:pt x="5800917" y="287581"/>
                    <a:pt x="5807531" y="284632"/>
                  </a:cubicBezTo>
                  <a:cubicBezTo>
                    <a:pt x="5809981" y="283650"/>
                    <a:pt x="5811939" y="281930"/>
                    <a:pt x="5814145" y="280456"/>
                  </a:cubicBezTo>
                  <a:cubicBezTo>
                    <a:pt x="5810960" y="278492"/>
                    <a:pt x="5814390" y="271120"/>
                    <a:pt x="5807776" y="272348"/>
                  </a:cubicBezTo>
                  <a:close/>
                  <a:moveTo>
                    <a:pt x="4102168" y="272348"/>
                  </a:moveTo>
                  <a:cubicBezTo>
                    <a:pt x="4105353" y="288317"/>
                    <a:pt x="4092371" y="270875"/>
                    <a:pt x="4091635" y="278736"/>
                  </a:cubicBezTo>
                  <a:cubicBezTo>
                    <a:pt x="4095799" y="278492"/>
                    <a:pt x="4095309" y="287581"/>
                    <a:pt x="4101923" y="284632"/>
                  </a:cubicBezTo>
                  <a:cubicBezTo>
                    <a:pt x="4104374" y="283650"/>
                    <a:pt x="4106332" y="281930"/>
                    <a:pt x="4108536" y="280456"/>
                  </a:cubicBezTo>
                  <a:cubicBezTo>
                    <a:pt x="4105353" y="278492"/>
                    <a:pt x="4108782" y="271120"/>
                    <a:pt x="4102168" y="272348"/>
                  </a:cubicBezTo>
                  <a:close/>
                  <a:moveTo>
                    <a:pt x="2393001" y="272348"/>
                  </a:moveTo>
                  <a:cubicBezTo>
                    <a:pt x="2396186" y="288317"/>
                    <a:pt x="2383206" y="270875"/>
                    <a:pt x="2382470" y="278736"/>
                  </a:cubicBezTo>
                  <a:cubicBezTo>
                    <a:pt x="2386632" y="278492"/>
                    <a:pt x="2386143" y="287581"/>
                    <a:pt x="2392757" y="284632"/>
                  </a:cubicBezTo>
                  <a:cubicBezTo>
                    <a:pt x="2395207" y="283650"/>
                    <a:pt x="2397167" y="281930"/>
                    <a:pt x="2399371" y="280456"/>
                  </a:cubicBezTo>
                  <a:cubicBezTo>
                    <a:pt x="2396186" y="278492"/>
                    <a:pt x="2399615" y="271120"/>
                    <a:pt x="2393001" y="272348"/>
                  </a:cubicBezTo>
                  <a:close/>
                  <a:moveTo>
                    <a:pt x="687394" y="272348"/>
                  </a:moveTo>
                  <a:cubicBezTo>
                    <a:pt x="690578" y="288317"/>
                    <a:pt x="677597" y="270875"/>
                    <a:pt x="676861" y="278736"/>
                  </a:cubicBezTo>
                  <a:cubicBezTo>
                    <a:pt x="681024" y="278492"/>
                    <a:pt x="680535" y="287581"/>
                    <a:pt x="687149" y="284632"/>
                  </a:cubicBezTo>
                  <a:cubicBezTo>
                    <a:pt x="689599" y="283650"/>
                    <a:pt x="691559" y="281930"/>
                    <a:pt x="693763" y="280456"/>
                  </a:cubicBezTo>
                  <a:cubicBezTo>
                    <a:pt x="690578" y="278492"/>
                    <a:pt x="694008" y="271120"/>
                    <a:pt x="687394" y="272348"/>
                  </a:cubicBezTo>
                  <a:close/>
                  <a:moveTo>
                    <a:pt x="3143178" y="271016"/>
                  </a:moveTo>
                  <a:lnTo>
                    <a:pt x="3146372" y="277262"/>
                  </a:lnTo>
                  <a:cubicBezTo>
                    <a:pt x="3146126" y="280947"/>
                    <a:pt x="3144168" y="279227"/>
                    <a:pt x="3142943" y="279474"/>
                  </a:cubicBezTo>
                  <a:lnTo>
                    <a:pt x="3142856" y="279626"/>
                  </a:lnTo>
                  <a:lnTo>
                    <a:pt x="3140941" y="277619"/>
                  </a:lnTo>
                  <a:lnTo>
                    <a:pt x="3139741" y="277684"/>
                  </a:lnTo>
                  <a:lnTo>
                    <a:pt x="3139143" y="279407"/>
                  </a:lnTo>
                  <a:lnTo>
                    <a:pt x="3140597" y="279796"/>
                  </a:lnTo>
                  <a:lnTo>
                    <a:pt x="3142796" y="279723"/>
                  </a:lnTo>
                  <a:lnTo>
                    <a:pt x="3141136" y="282543"/>
                  </a:lnTo>
                  <a:cubicBezTo>
                    <a:pt x="3140371" y="283466"/>
                    <a:pt x="3139881" y="284387"/>
                    <a:pt x="3140983" y="285615"/>
                  </a:cubicBezTo>
                  <a:lnTo>
                    <a:pt x="3144302" y="284505"/>
                  </a:lnTo>
                  <a:lnTo>
                    <a:pt x="3146224" y="283159"/>
                  </a:lnTo>
                  <a:cubicBezTo>
                    <a:pt x="3150388" y="283159"/>
                    <a:pt x="3150877" y="279718"/>
                    <a:pt x="3148428" y="276771"/>
                  </a:cubicBezTo>
                  <a:close/>
                  <a:moveTo>
                    <a:pt x="4848644" y="269494"/>
                  </a:moveTo>
                  <a:lnTo>
                    <a:pt x="4850246" y="273823"/>
                  </a:lnTo>
                  <a:lnTo>
                    <a:pt x="4851532" y="276686"/>
                  </a:lnTo>
                  <a:lnTo>
                    <a:pt x="4851980" y="277262"/>
                  </a:lnTo>
                  <a:lnTo>
                    <a:pt x="4851875" y="277449"/>
                  </a:lnTo>
                  <a:lnTo>
                    <a:pt x="4851930" y="277570"/>
                  </a:lnTo>
                  <a:lnTo>
                    <a:pt x="4851757" y="277659"/>
                  </a:lnTo>
                  <a:lnTo>
                    <a:pt x="4850633" y="279658"/>
                  </a:lnTo>
                  <a:cubicBezTo>
                    <a:pt x="4849960" y="279718"/>
                    <a:pt x="4849163" y="279350"/>
                    <a:pt x="4848550" y="279474"/>
                  </a:cubicBezTo>
                  <a:lnTo>
                    <a:pt x="4848462" y="279626"/>
                  </a:lnTo>
                  <a:lnTo>
                    <a:pt x="4848307" y="279464"/>
                  </a:lnTo>
                  <a:lnTo>
                    <a:pt x="4848287" y="279474"/>
                  </a:lnTo>
                  <a:lnTo>
                    <a:pt x="4848024" y="279737"/>
                  </a:lnTo>
                  <a:lnTo>
                    <a:pt x="4848287" y="279472"/>
                  </a:lnTo>
                  <a:lnTo>
                    <a:pt x="4844733" y="277717"/>
                  </a:lnTo>
                  <a:lnTo>
                    <a:pt x="4842100" y="277859"/>
                  </a:lnTo>
                  <a:lnTo>
                    <a:pt x="4839832" y="278356"/>
                  </a:lnTo>
                  <a:lnTo>
                    <a:pt x="4841156" y="279732"/>
                  </a:lnTo>
                  <a:lnTo>
                    <a:pt x="4843090" y="280973"/>
                  </a:lnTo>
                  <a:lnTo>
                    <a:pt x="4846206" y="279796"/>
                  </a:lnTo>
                  <a:lnTo>
                    <a:pt x="4848024" y="279737"/>
                  </a:lnTo>
                  <a:lnTo>
                    <a:pt x="4848402" y="279723"/>
                  </a:lnTo>
                  <a:lnTo>
                    <a:pt x="4846744" y="282543"/>
                  </a:lnTo>
                  <a:lnTo>
                    <a:pt x="4846605" y="285352"/>
                  </a:lnTo>
                  <a:lnTo>
                    <a:pt x="4846702" y="285578"/>
                  </a:lnTo>
                  <a:lnTo>
                    <a:pt x="4852471" y="283650"/>
                  </a:lnTo>
                  <a:cubicBezTo>
                    <a:pt x="4853694" y="282175"/>
                    <a:pt x="4858351" y="283650"/>
                    <a:pt x="4856390" y="278492"/>
                  </a:cubicBezTo>
                  <a:close/>
                  <a:moveTo>
                    <a:pt x="1433870" y="269494"/>
                  </a:moveTo>
                  <a:lnTo>
                    <a:pt x="1435472" y="273823"/>
                  </a:lnTo>
                  <a:lnTo>
                    <a:pt x="1436760" y="276686"/>
                  </a:lnTo>
                  <a:lnTo>
                    <a:pt x="1437207" y="277262"/>
                  </a:lnTo>
                  <a:lnTo>
                    <a:pt x="1437101" y="277449"/>
                  </a:lnTo>
                  <a:lnTo>
                    <a:pt x="1437156" y="277570"/>
                  </a:lnTo>
                  <a:lnTo>
                    <a:pt x="1436983" y="277659"/>
                  </a:lnTo>
                  <a:lnTo>
                    <a:pt x="1435859" y="279658"/>
                  </a:lnTo>
                  <a:cubicBezTo>
                    <a:pt x="1435187" y="279718"/>
                    <a:pt x="1434389" y="279350"/>
                    <a:pt x="1433778" y="279474"/>
                  </a:cubicBezTo>
                  <a:lnTo>
                    <a:pt x="1433689" y="279626"/>
                  </a:lnTo>
                  <a:lnTo>
                    <a:pt x="1433533" y="279464"/>
                  </a:lnTo>
                  <a:lnTo>
                    <a:pt x="1433513" y="279474"/>
                  </a:lnTo>
                  <a:lnTo>
                    <a:pt x="1433251" y="279737"/>
                  </a:lnTo>
                  <a:lnTo>
                    <a:pt x="1433631" y="279723"/>
                  </a:lnTo>
                  <a:lnTo>
                    <a:pt x="1431971" y="282543"/>
                  </a:lnTo>
                  <a:lnTo>
                    <a:pt x="1431831" y="285352"/>
                  </a:lnTo>
                  <a:lnTo>
                    <a:pt x="1431927" y="285578"/>
                  </a:lnTo>
                  <a:lnTo>
                    <a:pt x="1437697" y="283650"/>
                  </a:lnTo>
                  <a:cubicBezTo>
                    <a:pt x="1438922" y="282175"/>
                    <a:pt x="1443576" y="283650"/>
                    <a:pt x="1441617" y="278492"/>
                  </a:cubicBezTo>
                  <a:close/>
                  <a:moveTo>
                    <a:pt x="5984630" y="268172"/>
                  </a:moveTo>
                  <a:cubicBezTo>
                    <a:pt x="5981691" y="273823"/>
                    <a:pt x="5990264" y="272595"/>
                    <a:pt x="5989774" y="277508"/>
                  </a:cubicBezTo>
                  <a:cubicBezTo>
                    <a:pt x="5989651" y="279350"/>
                    <a:pt x="5989099" y="279841"/>
                    <a:pt x="5988396" y="279902"/>
                  </a:cubicBezTo>
                  <a:lnTo>
                    <a:pt x="5986099" y="279718"/>
                  </a:lnTo>
                  <a:lnTo>
                    <a:pt x="5986345" y="279474"/>
                  </a:lnTo>
                  <a:cubicBezTo>
                    <a:pt x="5983895" y="275789"/>
                    <a:pt x="5980465" y="277508"/>
                    <a:pt x="5977282" y="277999"/>
                  </a:cubicBezTo>
                  <a:cubicBezTo>
                    <a:pt x="5978016" y="281438"/>
                    <a:pt x="5980221" y="282421"/>
                    <a:pt x="5983405" y="282421"/>
                  </a:cubicBezTo>
                  <a:cubicBezTo>
                    <a:pt x="5983895" y="285124"/>
                    <a:pt x="5983895" y="289300"/>
                    <a:pt x="5988304" y="286106"/>
                  </a:cubicBezTo>
                  <a:cubicBezTo>
                    <a:pt x="5991979" y="283403"/>
                    <a:pt x="5996632" y="279965"/>
                    <a:pt x="5993938" y="274805"/>
                  </a:cubicBezTo>
                  <a:cubicBezTo>
                    <a:pt x="5992468" y="271857"/>
                    <a:pt x="5989774" y="267681"/>
                    <a:pt x="5984630" y="268172"/>
                  </a:cubicBezTo>
                  <a:close/>
                  <a:moveTo>
                    <a:pt x="4279021" y="268172"/>
                  </a:moveTo>
                  <a:cubicBezTo>
                    <a:pt x="4276083" y="273823"/>
                    <a:pt x="4284656" y="272595"/>
                    <a:pt x="4284167" y="277508"/>
                  </a:cubicBezTo>
                  <a:cubicBezTo>
                    <a:pt x="4284043" y="279350"/>
                    <a:pt x="4283493" y="279841"/>
                    <a:pt x="4282787" y="279902"/>
                  </a:cubicBezTo>
                  <a:lnTo>
                    <a:pt x="4280491" y="279718"/>
                  </a:lnTo>
                  <a:lnTo>
                    <a:pt x="4280736" y="279474"/>
                  </a:lnTo>
                  <a:cubicBezTo>
                    <a:pt x="4278287" y="275789"/>
                    <a:pt x="4274857" y="277508"/>
                    <a:pt x="4271673" y="277999"/>
                  </a:cubicBezTo>
                  <a:cubicBezTo>
                    <a:pt x="4272409" y="281438"/>
                    <a:pt x="4274611" y="282421"/>
                    <a:pt x="4277796" y="282421"/>
                  </a:cubicBezTo>
                  <a:cubicBezTo>
                    <a:pt x="4278287" y="285124"/>
                    <a:pt x="4278287" y="289300"/>
                    <a:pt x="4282695" y="286106"/>
                  </a:cubicBezTo>
                  <a:cubicBezTo>
                    <a:pt x="4286369" y="283403"/>
                    <a:pt x="4291024" y="279965"/>
                    <a:pt x="4288332" y="274805"/>
                  </a:cubicBezTo>
                  <a:cubicBezTo>
                    <a:pt x="4286860" y="271857"/>
                    <a:pt x="4284167" y="267681"/>
                    <a:pt x="4279021" y="268172"/>
                  </a:cubicBezTo>
                  <a:close/>
                  <a:moveTo>
                    <a:pt x="2569856" y="268172"/>
                  </a:moveTo>
                  <a:cubicBezTo>
                    <a:pt x="2566916" y="273823"/>
                    <a:pt x="2575490" y="272595"/>
                    <a:pt x="2575000" y="277508"/>
                  </a:cubicBezTo>
                  <a:cubicBezTo>
                    <a:pt x="2574879" y="279350"/>
                    <a:pt x="2574327" y="279841"/>
                    <a:pt x="2573622" y="279902"/>
                  </a:cubicBezTo>
                  <a:lnTo>
                    <a:pt x="2571326" y="279718"/>
                  </a:lnTo>
                  <a:lnTo>
                    <a:pt x="2571571" y="279474"/>
                  </a:lnTo>
                  <a:cubicBezTo>
                    <a:pt x="2569122" y="275789"/>
                    <a:pt x="2565693" y="277508"/>
                    <a:pt x="2562508" y="277999"/>
                  </a:cubicBezTo>
                  <a:cubicBezTo>
                    <a:pt x="2563244" y="281438"/>
                    <a:pt x="2565446" y="282421"/>
                    <a:pt x="2568631" y="282421"/>
                  </a:cubicBezTo>
                  <a:cubicBezTo>
                    <a:pt x="2569122" y="285124"/>
                    <a:pt x="2569122" y="289300"/>
                    <a:pt x="2573530" y="286106"/>
                  </a:cubicBezTo>
                  <a:cubicBezTo>
                    <a:pt x="2577204" y="283403"/>
                    <a:pt x="2581857" y="279965"/>
                    <a:pt x="2579164" y="274805"/>
                  </a:cubicBezTo>
                  <a:cubicBezTo>
                    <a:pt x="2577694" y="271857"/>
                    <a:pt x="2575000" y="267681"/>
                    <a:pt x="2569856" y="268172"/>
                  </a:cubicBezTo>
                  <a:close/>
                  <a:moveTo>
                    <a:pt x="864247" y="268172"/>
                  </a:moveTo>
                  <a:cubicBezTo>
                    <a:pt x="861308" y="273823"/>
                    <a:pt x="869883" y="272595"/>
                    <a:pt x="869394" y="277508"/>
                  </a:cubicBezTo>
                  <a:cubicBezTo>
                    <a:pt x="869269" y="279350"/>
                    <a:pt x="868719" y="279841"/>
                    <a:pt x="868014" y="279902"/>
                  </a:cubicBezTo>
                  <a:lnTo>
                    <a:pt x="865718" y="279718"/>
                  </a:lnTo>
                  <a:lnTo>
                    <a:pt x="865963" y="279474"/>
                  </a:lnTo>
                  <a:cubicBezTo>
                    <a:pt x="863514" y="275789"/>
                    <a:pt x="860083" y="277508"/>
                    <a:pt x="856900" y="277999"/>
                  </a:cubicBezTo>
                  <a:cubicBezTo>
                    <a:pt x="857636" y="281438"/>
                    <a:pt x="859840" y="282421"/>
                    <a:pt x="863025" y="282421"/>
                  </a:cubicBezTo>
                  <a:cubicBezTo>
                    <a:pt x="863514" y="285124"/>
                    <a:pt x="863514" y="289300"/>
                    <a:pt x="867922" y="286106"/>
                  </a:cubicBezTo>
                  <a:cubicBezTo>
                    <a:pt x="871597" y="283403"/>
                    <a:pt x="876251" y="279965"/>
                    <a:pt x="873558" y="274805"/>
                  </a:cubicBezTo>
                  <a:cubicBezTo>
                    <a:pt x="872086" y="271857"/>
                    <a:pt x="869394" y="267681"/>
                    <a:pt x="864247" y="268172"/>
                  </a:cubicBezTo>
                  <a:close/>
                  <a:moveTo>
                    <a:pt x="5414632" y="267681"/>
                  </a:moveTo>
                  <a:cubicBezTo>
                    <a:pt x="5411447" y="273823"/>
                    <a:pt x="5420019" y="272595"/>
                    <a:pt x="5419530" y="277262"/>
                  </a:cubicBezTo>
                  <a:cubicBezTo>
                    <a:pt x="5419408" y="279104"/>
                    <a:pt x="5418858" y="279597"/>
                    <a:pt x="5418152" y="279658"/>
                  </a:cubicBezTo>
                  <a:lnTo>
                    <a:pt x="5416083" y="279491"/>
                  </a:lnTo>
                  <a:lnTo>
                    <a:pt x="5416102" y="279474"/>
                  </a:lnTo>
                  <a:cubicBezTo>
                    <a:pt x="5413651" y="275542"/>
                    <a:pt x="5410222" y="277999"/>
                    <a:pt x="5406791" y="277508"/>
                  </a:cubicBezTo>
                  <a:cubicBezTo>
                    <a:pt x="5408016" y="281438"/>
                    <a:pt x="5410222" y="282421"/>
                    <a:pt x="5413160" y="282421"/>
                  </a:cubicBezTo>
                  <a:cubicBezTo>
                    <a:pt x="5413651" y="285124"/>
                    <a:pt x="5413651" y="289300"/>
                    <a:pt x="5418060" y="286106"/>
                  </a:cubicBezTo>
                  <a:cubicBezTo>
                    <a:pt x="5421734" y="283403"/>
                    <a:pt x="5426390" y="279965"/>
                    <a:pt x="5423695" y="274805"/>
                  </a:cubicBezTo>
                  <a:cubicBezTo>
                    <a:pt x="5422225" y="271613"/>
                    <a:pt x="5419285" y="268172"/>
                    <a:pt x="5414632" y="267681"/>
                  </a:cubicBezTo>
                  <a:close/>
                  <a:moveTo>
                    <a:pt x="3709024" y="267681"/>
                  </a:moveTo>
                  <a:cubicBezTo>
                    <a:pt x="3705838" y="273823"/>
                    <a:pt x="3714411" y="272595"/>
                    <a:pt x="3713922" y="277262"/>
                  </a:cubicBezTo>
                  <a:cubicBezTo>
                    <a:pt x="3713800" y="279104"/>
                    <a:pt x="3713249" y="279597"/>
                    <a:pt x="3712544" y="279658"/>
                  </a:cubicBezTo>
                  <a:lnTo>
                    <a:pt x="3710474" y="279491"/>
                  </a:lnTo>
                  <a:lnTo>
                    <a:pt x="3710493" y="279474"/>
                  </a:lnTo>
                  <a:cubicBezTo>
                    <a:pt x="3708044" y="275542"/>
                    <a:pt x="3704613" y="277999"/>
                    <a:pt x="3701185" y="277508"/>
                  </a:cubicBezTo>
                  <a:cubicBezTo>
                    <a:pt x="3702409" y="281438"/>
                    <a:pt x="3704613" y="282421"/>
                    <a:pt x="3707553" y="282421"/>
                  </a:cubicBezTo>
                  <a:cubicBezTo>
                    <a:pt x="3708044" y="285124"/>
                    <a:pt x="3708044" y="289300"/>
                    <a:pt x="3712452" y="286106"/>
                  </a:cubicBezTo>
                  <a:cubicBezTo>
                    <a:pt x="3716128" y="283403"/>
                    <a:pt x="3720782" y="279965"/>
                    <a:pt x="3718085" y="274805"/>
                  </a:cubicBezTo>
                  <a:cubicBezTo>
                    <a:pt x="3716617" y="271613"/>
                    <a:pt x="3713676" y="268172"/>
                    <a:pt x="3709024" y="267681"/>
                  </a:cubicBezTo>
                  <a:close/>
                  <a:moveTo>
                    <a:pt x="1999858" y="267681"/>
                  </a:moveTo>
                  <a:cubicBezTo>
                    <a:pt x="1996673" y="273823"/>
                    <a:pt x="2005246" y="272595"/>
                    <a:pt x="2004757" y="277262"/>
                  </a:cubicBezTo>
                  <a:cubicBezTo>
                    <a:pt x="2004635" y="279104"/>
                    <a:pt x="2004083" y="279597"/>
                    <a:pt x="2003379" y="279658"/>
                  </a:cubicBezTo>
                  <a:lnTo>
                    <a:pt x="2001309" y="279491"/>
                  </a:lnTo>
                  <a:lnTo>
                    <a:pt x="2001328" y="279474"/>
                  </a:lnTo>
                  <a:cubicBezTo>
                    <a:pt x="1998879" y="275542"/>
                    <a:pt x="1995448" y="277999"/>
                    <a:pt x="1992018" y="277508"/>
                  </a:cubicBezTo>
                  <a:cubicBezTo>
                    <a:pt x="1993244" y="281438"/>
                    <a:pt x="1995448" y="282421"/>
                    <a:pt x="1998388" y="282421"/>
                  </a:cubicBezTo>
                  <a:cubicBezTo>
                    <a:pt x="1998879" y="285124"/>
                    <a:pt x="1998879" y="289300"/>
                    <a:pt x="2003285" y="286106"/>
                  </a:cubicBezTo>
                  <a:cubicBezTo>
                    <a:pt x="2006961" y="283403"/>
                    <a:pt x="2011614" y="279965"/>
                    <a:pt x="2008920" y="274805"/>
                  </a:cubicBezTo>
                  <a:cubicBezTo>
                    <a:pt x="2007450" y="271613"/>
                    <a:pt x="2004511" y="268172"/>
                    <a:pt x="1999858" y="267681"/>
                  </a:cubicBezTo>
                  <a:close/>
                  <a:moveTo>
                    <a:pt x="294250" y="267681"/>
                  </a:moveTo>
                  <a:cubicBezTo>
                    <a:pt x="291064" y="273823"/>
                    <a:pt x="299639" y="272595"/>
                    <a:pt x="299148" y="277262"/>
                  </a:cubicBezTo>
                  <a:cubicBezTo>
                    <a:pt x="299026" y="279104"/>
                    <a:pt x="298476" y="279597"/>
                    <a:pt x="297770" y="279658"/>
                  </a:cubicBezTo>
                  <a:lnTo>
                    <a:pt x="295701" y="279491"/>
                  </a:lnTo>
                  <a:lnTo>
                    <a:pt x="295718" y="279474"/>
                  </a:lnTo>
                  <a:cubicBezTo>
                    <a:pt x="293269" y="275542"/>
                    <a:pt x="289840" y="277999"/>
                    <a:pt x="286411" y="277508"/>
                  </a:cubicBezTo>
                  <a:cubicBezTo>
                    <a:pt x="287636" y="281438"/>
                    <a:pt x="289840" y="282421"/>
                    <a:pt x="292780" y="282421"/>
                  </a:cubicBezTo>
                  <a:cubicBezTo>
                    <a:pt x="293269" y="285124"/>
                    <a:pt x="293269" y="289300"/>
                    <a:pt x="297679" y="286106"/>
                  </a:cubicBezTo>
                  <a:cubicBezTo>
                    <a:pt x="301353" y="283403"/>
                    <a:pt x="306008" y="279965"/>
                    <a:pt x="303313" y="274805"/>
                  </a:cubicBezTo>
                  <a:cubicBezTo>
                    <a:pt x="301843" y="271613"/>
                    <a:pt x="298903" y="268172"/>
                    <a:pt x="294250" y="267681"/>
                  </a:cubicBezTo>
                  <a:close/>
                  <a:moveTo>
                    <a:pt x="5229939" y="267189"/>
                  </a:moveTo>
                  <a:cubicBezTo>
                    <a:pt x="5231899" y="270383"/>
                    <a:pt x="5234103" y="273823"/>
                    <a:pt x="5236309" y="277017"/>
                  </a:cubicBezTo>
                  <a:cubicBezTo>
                    <a:pt x="5237041" y="277999"/>
                    <a:pt x="5241941" y="278490"/>
                    <a:pt x="5236798" y="279718"/>
                  </a:cubicBezTo>
                  <a:cubicBezTo>
                    <a:pt x="5232631" y="280456"/>
                    <a:pt x="5231899" y="282421"/>
                    <a:pt x="5233124" y="285369"/>
                  </a:cubicBezTo>
                  <a:cubicBezTo>
                    <a:pt x="5234348" y="288072"/>
                    <a:pt x="5235816" y="285369"/>
                    <a:pt x="5236798" y="284632"/>
                  </a:cubicBezTo>
                  <a:cubicBezTo>
                    <a:pt x="5239001" y="282912"/>
                    <a:pt x="5243411" y="284141"/>
                    <a:pt x="5243167" y="278981"/>
                  </a:cubicBezTo>
                  <a:cubicBezTo>
                    <a:pt x="5242676" y="270875"/>
                    <a:pt x="5234103" y="271120"/>
                    <a:pt x="5229939" y="267189"/>
                  </a:cubicBezTo>
                  <a:close/>
                  <a:moveTo>
                    <a:pt x="3524330" y="267189"/>
                  </a:moveTo>
                  <a:cubicBezTo>
                    <a:pt x="3526291" y="270383"/>
                    <a:pt x="3528495" y="273823"/>
                    <a:pt x="3530700" y="277017"/>
                  </a:cubicBezTo>
                  <a:cubicBezTo>
                    <a:pt x="3531434" y="277999"/>
                    <a:pt x="3536333" y="278490"/>
                    <a:pt x="3531189" y="279718"/>
                  </a:cubicBezTo>
                  <a:cubicBezTo>
                    <a:pt x="3527024" y="280456"/>
                    <a:pt x="3526291" y="282421"/>
                    <a:pt x="3527515" y="285369"/>
                  </a:cubicBezTo>
                  <a:cubicBezTo>
                    <a:pt x="3528740" y="288072"/>
                    <a:pt x="3530210" y="285369"/>
                    <a:pt x="3531189" y="284632"/>
                  </a:cubicBezTo>
                  <a:cubicBezTo>
                    <a:pt x="3533393" y="282912"/>
                    <a:pt x="3537801" y="284141"/>
                    <a:pt x="3537558" y="278981"/>
                  </a:cubicBezTo>
                  <a:cubicBezTo>
                    <a:pt x="3537069" y="270875"/>
                    <a:pt x="3528495" y="271120"/>
                    <a:pt x="3524330" y="267189"/>
                  </a:cubicBezTo>
                  <a:close/>
                  <a:moveTo>
                    <a:pt x="1815165" y="267189"/>
                  </a:moveTo>
                  <a:cubicBezTo>
                    <a:pt x="1817125" y="270383"/>
                    <a:pt x="1819329" y="273823"/>
                    <a:pt x="1821534" y="277017"/>
                  </a:cubicBezTo>
                  <a:cubicBezTo>
                    <a:pt x="1822269" y="277999"/>
                    <a:pt x="1827168" y="278490"/>
                    <a:pt x="1822024" y="279718"/>
                  </a:cubicBezTo>
                  <a:cubicBezTo>
                    <a:pt x="1817859" y="280456"/>
                    <a:pt x="1817125" y="282421"/>
                    <a:pt x="1818350" y="285369"/>
                  </a:cubicBezTo>
                  <a:cubicBezTo>
                    <a:pt x="1819573" y="288072"/>
                    <a:pt x="1821045" y="285369"/>
                    <a:pt x="1822024" y="284632"/>
                  </a:cubicBezTo>
                  <a:cubicBezTo>
                    <a:pt x="1824228" y="282912"/>
                    <a:pt x="1828638" y="284141"/>
                    <a:pt x="1828393" y="278981"/>
                  </a:cubicBezTo>
                  <a:cubicBezTo>
                    <a:pt x="1827904" y="270875"/>
                    <a:pt x="1819329" y="271120"/>
                    <a:pt x="1815165" y="267189"/>
                  </a:cubicBezTo>
                  <a:close/>
                  <a:moveTo>
                    <a:pt x="109557" y="267189"/>
                  </a:moveTo>
                  <a:cubicBezTo>
                    <a:pt x="111517" y="270383"/>
                    <a:pt x="113721" y="273823"/>
                    <a:pt x="115925" y="277017"/>
                  </a:cubicBezTo>
                  <a:cubicBezTo>
                    <a:pt x="116661" y="277999"/>
                    <a:pt x="121559" y="278490"/>
                    <a:pt x="116416" y="279718"/>
                  </a:cubicBezTo>
                  <a:cubicBezTo>
                    <a:pt x="112251" y="280456"/>
                    <a:pt x="111517" y="282421"/>
                    <a:pt x="112742" y="285369"/>
                  </a:cubicBezTo>
                  <a:cubicBezTo>
                    <a:pt x="113966" y="288072"/>
                    <a:pt x="115436" y="285369"/>
                    <a:pt x="116416" y="284632"/>
                  </a:cubicBezTo>
                  <a:cubicBezTo>
                    <a:pt x="118620" y="282912"/>
                    <a:pt x="123029" y="284141"/>
                    <a:pt x="122784" y="278981"/>
                  </a:cubicBezTo>
                  <a:cubicBezTo>
                    <a:pt x="122294" y="270875"/>
                    <a:pt x="113721" y="271120"/>
                    <a:pt x="109557" y="267189"/>
                  </a:cubicBezTo>
                  <a:close/>
                  <a:moveTo>
                    <a:pt x="5048690" y="266967"/>
                  </a:moveTo>
                  <a:lnTo>
                    <a:pt x="5055534" y="277017"/>
                  </a:lnTo>
                  <a:lnTo>
                    <a:pt x="5055230" y="278691"/>
                  </a:lnTo>
                  <a:lnTo>
                    <a:pt x="5055513" y="279474"/>
                  </a:lnTo>
                  <a:lnTo>
                    <a:pt x="5054301" y="281146"/>
                  </a:lnTo>
                  <a:lnTo>
                    <a:pt x="5052238" y="285110"/>
                  </a:lnTo>
                  <a:lnTo>
                    <a:pt x="5052580" y="285233"/>
                  </a:lnTo>
                  <a:lnTo>
                    <a:pt x="5058305" y="283592"/>
                  </a:lnTo>
                  <a:lnTo>
                    <a:pt x="5059061" y="283207"/>
                  </a:lnTo>
                  <a:lnTo>
                    <a:pt x="5061243" y="278830"/>
                  </a:lnTo>
                  <a:lnTo>
                    <a:pt x="5061334" y="277725"/>
                  </a:lnTo>
                  <a:lnTo>
                    <a:pt x="5048731" y="266992"/>
                  </a:lnTo>
                  <a:close/>
                  <a:moveTo>
                    <a:pt x="1633916" y="266967"/>
                  </a:moveTo>
                  <a:lnTo>
                    <a:pt x="1640759" y="277017"/>
                  </a:lnTo>
                  <a:lnTo>
                    <a:pt x="1640457" y="278691"/>
                  </a:lnTo>
                  <a:lnTo>
                    <a:pt x="1640739" y="279474"/>
                  </a:lnTo>
                  <a:lnTo>
                    <a:pt x="1639526" y="281146"/>
                  </a:lnTo>
                  <a:lnTo>
                    <a:pt x="1637466" y="285110"/>
                  </a:lnTo>
                  <a:lnTo>
                    <a:pt x="1637807" y="285233"/>
                  </a:lnTo>
                  <a:lnTo>
                    <a:pt x="1643531" y="283592"/>
                  </a:lnTo>
                  <a:lnTo>
                    <a:pt x="1644285" y="283207"/>
                  </a:lnTo>
                  <a:lnTo>
                    <a:pt x="1646471" y="278830"/>
                  </a:lnTo>
                  <a:lnTo>
                    <a:pt x="1646561" y="277725"/>
                  </a:lnTo>
                  <a:lnTo>
                    <a:pt x="1633957" y="266992"/>
                  </a:lnTo>
                  <a:close/>
                  <a:moveTo>
                    <a:pt x="6754264" y="266944"/>
                  </a:moveTo>
                  <a:cubicBezTo>
                    <a:pt x="6756223" y="270138"/>
                    <a:pt x="6758428" y="273330"/>
                    <a:pt x="6760142" y="276771"/>
                  </a:cubicBezTo>
                  <a:cubicBezTo>
                    <a:pt x="6760632" y="277754"/>
                    <a:pt x="6765776" y="277999"/>
                    <a:pt x="6761123" y="279474"/>
                  </a:cubicBezTo>
                  <a:cubicBezTo>
                    <a:pt x="6757692" y="280702"/>
                    <a:pt x="6755732" y="281930"/>
                    <a:pt x="6757202" y="284878"/>
                  </a:cubicBezTo>
                  <a:cubicBezTo>
                    <a:pt x="6758674" y="288072"/>
                    <a:pt x="6761366" y="284632"/>
                    <a:pt x="6762837" y="284141"/>
                  </a:cubicBezTo>
                  <a:cubicBezTo>
                    <a:pt x="6765286" y="282912"/>
                    <a:pt x="6768960" y="282668"/>
                    <a:pt x="6767001" y="277017"/>
                  </a:cubicBezTo>
                  <a:cubicBezTo>
                    <a:pt x="6765042" y="270383"/>
                    <a:pt x="6757202" y="271366"/>
                    <a:pt x="6754264" y="266944"/>
                  </a:cubicBezTo>
                  <a:close/>
                  <a:moveTo>
                    <a:pt x="6371405" y="266944"/>
                  </a:moveTo>
                  <a:cubicBezTo>
                    <a:pt x="6368222" y="273330"/>
                    <a:pt x="6376549" y="272348"/>
                    <a:pt x="6376060" y="277017"/>
                  </a:cubicBezTo>
                  <a:cubicBezTo>
                    <a:pt x="6376060" y="280947"/>
                    <a:pt x="6374100" y="279227"/>
                    <a:pt x="6372875" y="279474"/>
                  </a:cubicBezTo>
                  <a:lnTo>
                    <a:pt x="6372789" y="279622"/>
                  </a:lnTo>
                  <a:lnTo>
                    <a:pt x="6370973" y="277608"/>
                  </a:lnTo>
                  <a:cubicBezTo>
                    <a:pt x="6368850" y="276524"/>
                    <a:pt x="6366139" y="277999"/>
                    <a:pt x="6363567" y="277262"/>
                  </a:cubicBezTo>
                  <a:cubicBezTo>
                    <a:pt x="6365405" y="282973"/>
                    <a:pt x="6368068" y="280671"/>
                    <a:pt x="6370526" y="279784"/>
                  </a:cubicBezTo>
                  <a:lnTo>
                    <a:pt x="6372730" y="279723"/>
                  </a:lnTo>
                  <a:lnTo>
                    <a:pt x="6371070" y="282543"/>
                  </a:lnTo>
                  <a:cubicBezTo>
                    <a:pt x="6370303" y="283466"/>
                    <a:pt x="6369814" y="284387"/>
                    <a:pt x="6370916" y="285615"/>
                  </a:cubicBezTo>
                  <a:cubicBezTo>
                    <a:pt x="6371651" y="286351"/>
                    <a:pt x="6375570" y="285123"/>
                    <a:pt x="6376795" y="283650"/>
                  </a:cubicBezTo>
                  <a:cubicBezTo>
                    <a:pt x="6378021" y="282175"/>
                    <a:pt x="6382429" y="283650"/>
                    <a:pt x="6380716" y="278492"/>
                  </a:cubicBezTo>
                  <a:cubicBezTo>
                    <a:pt x="6379000" y="273086"/>
                    <a:pt x="6376795" y="269645"/>
                    <a:pt x="6371405" y="266944"/>
                  </a:cubicBezTo>
                  <a:close/>
                  <a:moveTo>
                    <a:pt x="4665797" y="266944"/>
                  </a:moveTo>
                  <a:cubicBezTo>
                    <a:pt x="4662613" y="273330"/>
                    <a:pt x="4670943" y="272348"/>
                    <a:pt x="4670453" y="277017"/>
                  </a:cubicBezTo>
                  <a:cubicBezTo>
                    <a:pt x="4670453" y="280947"/>
                    <a:pt x="4668492" y="279227"/>
                    <a:pt x="4667269" y="279474"/>
                  </a:cubicBezTo>
                  <a:lnTo>
                    <a:pt x="4667181" y="279622"/>
                  </a:lnTo>
                  <a:lnTo>
                    <a:pt x="4665365" y="277608"/>
                  </a:lnTo>
                  <a:cubicBezTo>
                    <a:pt x="4663242" y="276524"/>
                    <a:pt x="4660530" y="277999"/>
                    <a:pt x="4657960" y="277262"/>
                  </a:cubicBezTo>
                  <a:cubicBezTo>
                    <a:pt x="4659797" y="282973"/>
                    <a:pt x="4662461" y="280671"/>
                    <a:pt x="4664916" y="279784"/>
                  </a:cubicBezTo>
                  <a:lnTo>
                    <a:pt x="4667121" y="279723"/>
                  </a:lnTo>
                  <a:lnTo>
                    <a:pt x="4665460" y="282543"/>
                  </a:lnTo>
                  <a:cubicBezTo>
                    <a:pt x="4664695" y="283466"/>
                    <a:pt x="4664204" y="284387"/>
                    <a:pt x="4665306" y="285615"/>
                  </a:cubicBezTo>
                  <a:cubicBezTo>
                    <a:pt x="4666042" y="286351"/>
                    <a:pt x="4669961" y="285123"/>
                    <a:pt x="4671186" y="283650"/>
                  </a:cubicBezTo>
                  <a:cubicBezTo>
                    <a:pt x="4672411" y="282175"/>
                    <a:pt x="4676821" y="283650"/>
                    <a:pt x="4675106" y="278492"/>
                  </a:cubicBezTo>
                  <a:cubicBezTo>
                    <a:pt x="4673392" y="273086"/>
                    <a:pt x="4671186" y="269645"/>
                    <a:pt x="4665797" y="266944"/>
                  </a:cubicBezTo>
                  <a:close/>
                  <a:moveTo>
                    <a:pt x="2956632" y="266944"/>
                  </a:moveTo>
                  <a:cubicBezTo>
                    <a:pt x="2953448" y="273330"/>
                    <a:pt x="2961778" y="272348"/>
                    <a:pt x="2961289" y="277017"/>
                  </a:cubicBezTo>
                  <a:cubicBezTo>
                    <a:pt x="2961289" y="280947"/>
                    <a:pt x="2959328" y="279227"/>
                    <a:pt x="2958101" y="279474"/>
                  </a:cubicBezTo>
                  <a:lnTo>
                    <a:pt x="2958014" y="279622"/>
                  </a:lnTo>
                  <a:lnTo>
                    <a:pt x="2956199" y="277608"/>
                  </a:lnTo>
                  <a:cubicBezTo>
                    <a:pt x="2954076" y="276524"/>
                    <a:pt x="2951365" y="277999"/>
                    <a:pt x="2948793" y="277262"/>
                  </a:cubicBezTo>
                  <a:cubicBezTo>
                    <a:pt x="2950631" y="282973"/>
                    <a:pt x="2953295" y="280671"/>
                    <a:pt x="2955752" y="279784"/>
                  </a:cubicBezTo>
                  <a:lnTo>
                    <a:pt x="2957956" y="279723"/>
                  </a:lnTo>
                  <a:lnTo>
                    <a:pt x="2956296" y="282543"/>
                  </a:lnTo>
                  <a:cubicBezTo>
                    <a:pt x="2955530" y="283466"/>
                    <a:pt x="2955039" y="284387"/>
                    <a:pt x="2956141" y="285615"/>
                  </a:cubicBezTo>
                  <a:cubicBezTo>
                    <a:pt x="2956877" y="286351"/>
                    <a:pt x="2960796" y="285123"/>
                    <a:pt x="2962021" y="283650"/>
                  </a:cubicBezTo>
                  <a:cubicBezTo>
                    <a:pt x="2963246" y="282175"/>
                    <a:pt x="2967656" y="283650"/>
                    <a:pt x="2965942" y="278492"/>
                  </a:cubicBezTo>
                  <a:cubicBezTo>
                    <a:pt x="2964225" y="273086"/>
                    <a:pt x="2962021" y="269645"/>
                    <a:pt x="2956632" y="266944"/>
                  </a:cubicBezTo>
                  <a:close/>
                  <a:moveTo>
                    <a:pt x="1251025" y="266944"/>
                  </a:moveTo>
                  <a:cubicBezTo>
                    <a:pt x="1247842" y="273330"/>
                    <a:pt x="1256169" y="272348"/>
                    <a:pt x="1255679" y="277017"/>
                  </a:cubicBezTo>
                  <a:cubicBezTo>
                    <a:pt x="1255679" y="280947"/>
                    <a:pt x="1253720" y="279227"/>
                    <a:pt x="1252495" y="279474"/>
                  </a:cubicBezTo>
                  <a:lnTo>
                    <a:pt x="1252407" y="279622"/>
                  </a:lnTo>
                  <a:lnTo>
                    <a:pt x="1250591" y="277608"/>
                  </a:lnTo>
                  <a:cubicBezTo>
                    <a:pt x="1248468" y="276524"/>
                    <a:pt x="1245759" y="277999"/>
                    <a:pt x="1243185" y="277262"/>
                  </a:cubicBezTo>
                  <a:cubicBezTo>
                    <a:pt x="1245023" y="282973"/>
                    <a:pt x="1247687" y="280671"/>
                    <a:pt x="1250144" y="279784"/>
                  </a:cubicBezTo>
                  <a:lnTo>
                    <a:pt x="1252348" y="279723"/>
                  </a:lnTo>
                  <a:lnTo>
                    <a:pt x="1250688" y="282543"/>
                  </a:lnTo>
                  <a:cubicBezTo>
                    <a:pt x="1249922" y="283466"/>
                    <a:pt x="1249433" y="284387"/>
                    <a:pt x="1250535" y="285615"/>
                  </a:cubicBezTo>
                  <a:cubicBezTo>
                    <a:pt x="1251269" y="286351"/>
                    <a:pt x="1255190" y="285123"/>
                    <a:pt x="1256412" y="283650"/>
                  </a:cubicBezTo>
                  <a:cubicBezTo>
                    <a:pt x="1257637" y="282175"/>
                    <a:pt x="1262048" y="283650"/>
                    <a:pt x="1260332" y="278492"/>
                  </a:cubicBezTo>
                  <a:cubicBezTo>
                    <a:pt x="1258617" y="273086"/>
                    <a:pt x="1256412" y="269645"/>
                    <a:pt x="1251025" y="266944"/>
                  </a:cubicBezTo>
                  <a:close/>
                  <a:moveTo>
                    <a:pt x="5615735" y="264978"/>
                  </a:moveTo>
                  <a:cubicBezTo>
                    <a:pt x="5618675" y="272104"/>
                    <a:pt x="5621124" y="277262"/>
                    <a:pt x="5627493" y="279965"/>
                  </a:cubicBezTo>
                  <a:lnTo>
                    <a:pt x="5619444" y="279965"/>
                  </a:lnTo>
                  <a:lnTo>
                    <a:pt x="5619409" y="279472"/>
                  </a:lnTo>
                  <a:lnTo>
                    <a:pt x="5619077" y="279656"/>
                  </a:lnTo>
                  <a:lnTo>
                    <a:pt x="5615980" y="277385"/>
                  </a:lnTo>
                  <a:cubicBezTo>
                    <a:pt x="5614939" y="276648"/>
                    <a:pt x="5613897" y="276033"/>
                    <a:pt x="5612795" y="275789"/>
                  </a:cubicBezTo>
                  <a:cubicBezTo>
                    <a:pt x="5611816" y="275542"/>
                    <a:pt x="5611816" y="278245"/>
                    <a:pt x="5612795" y="279718"/>
                  </a:cubicBezTo>
                  <a:cubicBezTo>
                    <a:pt x="5614020" y="281562"/>
                    <a:pt x="5615123" y="281684"/>
                    <a:pt x="5616195" y="281254"/>
                  </a:cubicBezTo>
                  <a:lnTo>
                    <a:pt x="5619077" y="279656"/>
                  </a:lnTo>
                  <a:lnTo>
                    <a:pt x="5619163" y="279718"/>
                  </a:lnTo>
                  <a:cubicBezTo>
                    <a:pt x="5619163" y="279718"/>
                    <a:pt x="5619409" y="279472"/>
                    <a:pt x="5619409" y="279472"/>
                  </a:cubicBezTo>
                  <a:lnTo>
                    <a:pt x="5619164" y="279965"/>
                  </a:lnTo>
                  <a:lnTo>
                    <a:pt x="5619444" y="279965"/>
                  </a:lnTo>
                  <a:lnTo>
                    <a:pt x="5619899" y="286597"/>
                  </a:lnTo>
                  <a:cubicBezTo>
                    <a:pt x="5624064" y="285123"/>
                    <a:pt x="5628472" y="284141"/>
                    <a:pt x="5631901" y="281684"/>
                  </a:cubicBezTo>
                  <a:cubicBezTo>
                    <a:pt x="5633861" y="280209"/>
                    <a:pt x="5631410" y="276524"/>
                    <a:pt x="5629697" y="275051"/>
                  </a:cubicBezTo>
                  <a:cubicBezTo>
                    <a:pt x="5625778" y="271857"/>
                    <a:pt x="5621613" y="269154"/>
                    <a:pt x="5615735" y="264978"/>
                  </a:cubicBezTo>
                  <a:close/>
                  <a:moveTo>
                    <a:pt x="3910128" y="264978"/>
                  </a:moveTo>
                  <a:cubicBezTo>
                    <a:pt x="3913066" y="272104"/>
                    <a:pt x="3915516" y="277262"/>
                    <a:pt x="3921884" y="279965"/>
                  </a:cubicBezTo>
                  <a:lnTo>
                    <a:pt x="3913836" y="279965"/>
                  </a:lnTo>
                  <a:lnTo>
                    <a:pt x="3913802" y="279472"/>
                  </a:lnTo>
                  <a:lnTo>
                    <a:pt x="3913471" y="279656"/>
                  </a:lnTo>
                  <a:lnTo>
                    <a:pt x="3910372" y="277385"/>
                  </a:lnTo>
                  <a:cubicBezTo>
                    <a:pt x="3909333" y="276648"/>
                    <a:pt x="3908290" y="276033"/>
                    <a:pt x="3907189" y="275789"/>
                  </a:cubicBezTo>
                  <a:cubicBezTo>
                    <a:pt x="3906207" y="275542"/>
                    <a:pt x="3906207" y="278245"/>
                    <a:pt x="3907189" y="279718"/>
                  </a:cubicBezTo>
                  <a:cubicBezTo>
                    <a:pt x="3908413" y="281562"/>
                    <a:pt x="3909515" y="281684"/>
                    <a:pt x="3910586" y="281254"/>
                  </a:cubicBezTo>
                  <a:lnTo>
                    <a:pt x="3913471" y="279656"/>
                  </a:lnTo>
                  <a:lnTo>
                    <a:pt x="3913554" y="279718"/>
                  </a:lnTo>
                  <a:cubicBezTo>
                    <a:pt x="3913554" y="279718"/>
                    <a:pt x="3913802" y="279472"/>
                    <a:pt x="3913802" y="279472"/>
                  </a:cubicBezTo>
                  <a:lnTo>
                    <a:pt x="3913557" y="279965"/>
                  </a:lnTo>
                  <a:lnTo>
                    <a:pt x="3913836" y="279965"/>
                  </a:lnTo>
                  <a:lnTo>
                    <a:pt x="3914290" y="286597"/>
                  </a:lnTo>
                  <a:cubicBezTo>
                    <a:pt x="3918455" y="285123"/>
                    <a:pt x="3922864" y="284141"/>
                    <a:pt x="3926292" y="281684"/>
                  </a:cubicBezTo>
                  <a:cubicBezTo>
                    <a:pt x="3928255" y="280209"/>
                    <a:pt x="3925803" y="276524"/>
                    <a:pt x="3924090" y="275051"/>
                  </a:cubicBezTo>
                  <a:cubicBezTo>
                    <a:pt x="3920169" y="271857"/>
                    <a:pt x="3916006" y="269154"/>
                    <a:pt x="3910128" y="264978"/>
                  </a:cubicBezTo>
                  <a:close/>
                  <a:moveTo>
                    <a:pt x="2200961" y="264978"/>
                  </a:moveTo>
                  <a:cubicBezTo>
                    <a:pt x="2203901" y="272104"/>
                    <a:pt x="2206351" y="277262"/>
                    <a:pt x="2212719" y="279965"/>
                  </a:cubicBezTo>
                  <a:lnTo>
                    <a:pt x="2204669" y="279965"/>
                  </a:lnTo>
                  <a:lnTo>
                    <a:pt x="2204635" y="279472"/>
                  </a:lnTo>
                  <a:lnTo>
                    <a:pt x="2204306" y="279656"/>
                  </a:lnTo>
                  <a:lnTo>
                    <a:pt x="2201207" y="277385"/>
                  </a:lnTo>
                  <a:cubicBezTo>
                    <a:pt x="2200164" y="276648"/>
                    <a:pt x="2199123" y="276033"/>
                    <a:pt x="2198023" y="275789"/>
                  </a:cubicBezTo>
                  <a:cubicBezTo>
                    <a:pt x="2197042" y="275542"/>
                    <a:pt x="2197042" y="278245"/>
                    <a:pt x="2198023" y="279718"/>
                  </a:cubicBezTo>
                  <a:cubicBezTo>
                    <a:pt x="2199248" y="281562"/>
                    <a:pt x="2200350" y="281684"/>
                    <a:pt x="2201421" y="281254"/>
                  </a:cubicBezTo>
                  <a:lnTo>
                    <a:pt x="2204306" y="279656"/>
                  </a:lnTo>
                  <a:lnTo>
                    <a:pt x="2204389" y="279718"/>
                  </a:lnTo>
                  <a:cubicBezTo>
                    <a:pt x="2204389" y="279718"/>
                    <a:pt x="2204635" y="279472"/>
                    <a:pt x="2204635" y="279472"/>
                  </a:cubicBezTo>
                  <a:lnTo>
                    <a:pt x="2204390" y="279965"/>
                  </a:lnTo>
                  <a:lnTo>
                    <a:pt x="2204669" y="279965"/>
                  </a:lnTo>
                  <a:lnTo>
                    <a:pt x="2205124" y="286597"/>
                  </a:lnTo>
                  <a:cubicBezTo>
                    <a:pt x="2209290" y="285123"/>
                    <a:pt x="2213699" y="284141"/>
                    <a:pt x="2217127" y="281684"/>
                  </a:cubicBezTo>
                  <a:cubicBezTo>
                    <a:pt x="2219088" y="280209"/>
                    <a:pt x="2216638" y="276524"/>
                    <a:pt x="2214925" y="275051"/>
                  </a:cubicBezTo>
                  <a:cubicBezTo>
                    <a:pt x="2211004" y="271857"/>
                    <a:pt x="2206839" y="269154"/>
                    <a:pt x="2200961" y="264978"/>
                  </a:cubicBezTo>
                  <a:close/>
                  <a:moveTo>
                    <a:pt x="495353" y="264978"/>
                  </a:moveTo>
                  <a:cubicBezTo>
                    <a:pt x="498293" y="272104"/>
                    <a:pt x="500742" y="277262"/>
                    <a:pt x="507111" y="279965"/>
                  </a:cubicBezTo>
                  <a:lnTo>
                    <a:pt x="499062" y="279965"/>
                  </a:lnTo>
                  <a:lnTo>
                    <a:pt x="499027" y="279472"/>
                  </a:lnTo>
                  <a:lnTo>
                    <a:pt x="498697" y="279656"/>
                  </a:lnTo>
                  <a:lnTo>
                    <a:pt x="495598" y="277385"/>
                  </a:lnTo>
                  <a:cubicBezTo>
                    <a:pt x="494558" y="276648"/>
                    <a:pt x="493517" y="276033"/>
                    <a:pt x="492415" y="275789"/>
                  </a:cubicBezTo>
                  <a:cubicBezTo>
                    <a:pt x="491434" y="275542"/>
                    <a:pt x="491434" y="278245"/>
                    <a:pt x="492415" y="279718"/>
                  </a:cubicBezTo>
                  <a:cubicBezTo>
                    <a:pt x="493638" y="281562"/>
                    <a:pt x="494741" y="281684"/>
                    <a:pt x="495811" y="281254"/>
                  </a:cubicBezTo>
                  <a:lnTo>
                    <a:pt x="498697" y="279656"/>
                  </a:lnTo>
                  <a:lnTo>
                    <a:pt x="498782" y="279718"/>
                  </a:lnTo>
                  <a:cubicBezTo>
                    <a:pt x="498782" y="279718"/>
                    <a:pt x="499027" y="279472"/>
                    <a:pt x="499027" y="279472"/>
                  </a:cubicBezTo>
                  <a:lnTo>
                    <a:pt x="498784" y="279965"/>
                  </a:lnTo>
                  <a:lnTo>
                    <a:pt x="499062" y="279965"/>
                  </a:lnTo>
                  <a:lnTo>
                    <a:pt x="499517" y="286597"/>
                  </a:lnTo>
                  <a:cubicBezTo>
                    <a:pt x="503682" y="285123"/>
                    <a:pt x="508090" y="284141"/>
                    <a:pt x="511519" y="281684"/>
                  </a:cubicBezTo>
                  <a:cubicBezTo>
                    <a:pt x="513480" y="280209"/>
                    <a:pt x="511030" y="276524"/>
                    <a:pt x="509315" y="275051"/>
                  </a:cubicBezTo>
                  <a:cubicBezTo>
                    <a:pt x="505395" y="271857"/>
                    <a:pt x="501231" y="269154"/>
                    <a:pt x="495353" y="264978"/>
                  </a:cubicBezTo>
                  <a:close/>
                  <a:moveTo>
                    <a:pt x="6187693" y="264732"/>
                  </a:moveTo>
                  <a:cubicBezTo>
                    <a:pt x="6185489" y="270875"/>
                    <a:pt x="6190633" y="273086"/>
                    <a:pt x="6192346" y="276280"/>
                  </a:cubicBezTo>
                  <a:cubicBezTo>
                    <a:pt x="6195288" y="281807"/>
                    <a:pt x="6192301" y="280149"/>
                    <a:pt x="6190315" y="279492"/>
                  </a:cubicBezTo>
                  <a:lnTo>
                    <a:pt x="6189643" y="279483"/>
                  </a:lnTo>
                  <a:lnTo>
                    <a:pt x="6189654" y="279472"/>
                  </a:lnTo>
                  <a:lnTo>
                    <a:pt x="6189637" y="279483"/>
                  </a:lnTo>
                  <a:lnTo>
                    <a:pt x="6189409" y="279480"/>
                  </a:lnTo>
                  <a:lnTo>
                    <a:pt x="6189408" y="279472"/>
                  </a:lnTo>
                  <a:lnTo>
                    <a:pt x="6189073" y="279472"/>
                  </a:lnTo>
                  <a:lnTo>
                    <a:pt x="6186225" y="277385"/>
                  </a:lnTo>
                  <a:cubicBezTo>
                    <a:pt x="6185184" y="276648"/>
                    <a:pt x="6184142" y="276033"/>
                    <a:pt x="6183040" y="275789"/>
                  </a:cubicBezTo>
                  <a:cubicBezTo>
                    <a:pt x="6182060" y="275542"/>
                    <a:pt x="6182060" y="278245"/>
                    <a:pt x="6183040" y="279718"/>
                  </a:cubicBezTo>
                  <a:cubicBezTo>
                    <a:pt x="6184265" y="281562"/>
                    <a:pt x="6185367" y="281684"/>
                    <a:pt x="6186438" y="281254"/>
                  </a:cubicBezTo>
                  <a:lnTo>
                    <a:pt x="6189322" y="279656"/>
                  </a:lnTo>
                  <a:lnTo>
                    <a:pt x="6189408" y="279718"/>
                  </a:lnTo>
                  <a:lnTo>
                    <a:pt x="6189425" y="279703"/>
                  </a:lnTo>
                  <a:lnTo>
                    <a:pt x="6189899" y="286351"/>
                  </a:lnTo>
                  <a:cubicBezTo>
                    <a:pt x="6193082" y="284878"/>
                    <a:pt x="6196513" y="283650"/>
                    <a:pt x="6199451" y="281684"/>
                  </a:cubicBezTo>
                  <a:cubicBezTo>
                    <a:pt x="6202146" y="279965"/>
                    <a:pt x="6198962" y="277754"/>
                    <a:pt x="6198471" y="277017"/>
                  </a:cubicBezTo>
                  <a:cubicBezTo>
                    <a:pt x="6195531" y="272841"/>
                    <a:pt x="6191612" y="269154"/>
                    <a:pt x="6187693" y="264732"/>
                  </a:cubicBezTo>
                  <a:close/>
                  <a:moveTo>
                    <a:pt x="4482084" y="264732"/>
                  </a:moveTo>
                  <a:cubicBezTo>
                    <a:pt x="4479881" y="270875"/>
                    <a:pt x="4485025" y="273086"/>
                    <a:pt x="4486740" y="276280"/>
                  </a:cubicBezTo>
                  <a:cubicBezTo>
                    <a:pt x="4489678" y="281807"/>
                    <a:pt x="4486693" y="280149"/>
                    <a:pt x="4484707" y="279492"/>
                  </a:cubicBezTo>
                  <a:lnTo>
                    <a:pt x="4484035" y="279483"/>
                  </a:lnTo>
                  <a:lnTo>
                    <a:pt x="4484046" y="279472"/>
                  </a:lnTo>
                  <a:lnTo>
                    <a:pt x="4484028" y="279483"/>
                  </a:lnTo>
                  <a:lnTo>
                    <a:pt x="4483800" y="279480"/>
                  </a:lnTo>
                  <a:lnTo>
                    <a:pt x="4483800" y="279472"/>
                  </a:lnTo>
                  <a:lnTo>
                    <a:pt x="4483465" y="279472"/>
                  </a:lnTo>
                  <a:lnTo>
                    <a:pt x="4480615" y="277385"/>
                  </a:lnTo>
                  <a:cubicBezTo>
                    <a:pt x="4479574" y="276648"/>
                    <a:pt x="4478534" y="276033"/>
                    <a:pt x="4477431" y="275789"/>
                  </a:cubicBezTo>
                  <a:cubicBezTo>
                    <a:pt x="4476450" y="275542"/>
                    <a:pt x="4476450" y="278245"/>
                    <a:pt x="4477431" y="279718"/>
                  </a:cubicBezTo>
                  <a:cubicBezTo>
                    <a:pt x="4478656" y="281562"/>
                    <a:pt x="4479758" y="281684"/>
                    <a:pt x="4480830" y="281254"/>
                  </a:cubicBezTo>
                  <a:lnTo>
                    <a:pt x="4483714" y="279656"/>
                  </a:lnTo>
                  <a:lnTo>
                    <a:pt x="4483800" y="279718"/>
                  </a:lnTo>
                  <a:lnTo>
                    <a:pt x="4483816" y="279703"/>
                  </a:lnTo>
                  <a:lnTo>
                    <a:pt x="4484289" y="286351"/>
                  </a:lnTo>
                  <a:cubicBezTo>
                    <a:pt x="4487474" y="284878"/>
                    <a:pt x="4490903" y="283650"/>
                    <a:pt x="4493842" y="281684"/>
                  </a:cubicBezTo>
                  <a:cubicBezTo>
                    <a:pt x="4496538" y="279965"/>
                    <a:pt x="4493352" y="277754"/>
                    <a:pt x="4492863" y="277017"/>
                  </a:cubicBezTo>
                  <a:cubicBezTo>
                    <a:pt x="4489924" y="272841"/>
                    <a:pt x="4486004" y="269154"/>
                    <a:pt x="4482084" y="264732"/>
                  </a:cubicBezTo>
                  <a:close/>
                  <a:moveTo>
                    <a:pt x="2772919" y="264732"/>
                  </a:moveTo>
                  <a:cubicBezTo>
                    <a:pt x="2770716" y="270875"/>
                    <a:pt x="2775860" y="273086"/>
                    <a:pt x="2777574" y="276280"/>
                  </a:cubicBezTo>
                  <a:cubicBezTo>
                    <a:pt x="2780513" y="281807"/>
                    <a:pt x="2777528" y="280149"/>
                    <a:pt x="2775541" y="279492"/>
                  </a:cubicBezTo>
                  <a:lnTo>
                    <a:pt x="2774871" y="279483"/>
                  </a:lnTo>
                  <a:lnTo>
                    <a:pt x="2774880" y="279472"/>
                  </a:lnTo>
                  <a:lnTo>
                    <a:pt x="2774863" y="279483"/>
                  </a:lnTo>
                  <a:lnTo>
                    <a:pt x="2774635" y="279480"/>
                  </a:lnTo>
                  <a:lnTo>
                    <a:pt x="2774635" y="279472"/>
                  </a:lnTo>
                  <a:lnTo>
                    <a:pt x="2774300" y="279472"/>
                  </a:lnTo>
                  <a:lnTo>
                    <a:pt x="2771451" y="277385"/>
                  </a:lnTo>
                  <a:cubicBezTo>
                    <a:pt x="2770409" y="276648"/>
                    <a:pt x="2769368" y="276033"/>
                    <a:pt x="2768266" y="275789"/>
                  </a:cubicBezTo>
                  <a:cubicBezTo>
                    <a:pt x="2767286" y="275542"/>
                    <a:pt x="2767286" y="278245"/>
                    <a:pt x="2768266" y="279718"/>
                  </a:cubicBezTo>
                  <a:cubicBezTo>
                    <a:pt x="2769491" y="281562"/>
                    <a:pt x="2770593" y="281684"/>
                    <a:pt x="2771664" y="281254"/>
                  </a:cubicBezTo>
                  <a:lnTo>
                    <a:pt x="2774550" y="279656"/>
                  </a:lnTo>
                  <a:lnTo>
                    <a:pt x="2774635" y="279718"/>
                  </a:lnTo>
                  <a:lnTo>
                    <a:pt x="2774651" y="279703"/>
                  </a:lnTo>
                  <a:lnTo>
                    <a:pt x="2775125" y="286351"/>
                  </a:lnTo>
                  <a:cubicBezTo>
                    <a:pt x="2778308" y="284878"/>
                    <a:pt x="2781739" y="283650"/>
                    <a:pt x="2784677" y="281684"/>
                  </a:cubicBezTo>
                  <a:cubicBezTo>
                    <a:pt x="2787372" y="279965"/>
                    <a:pt x="2784188" y="277754"/>
                    <a:pt x="2783698" y="277017"/>
                  </a:cubicBezTo>
                  <a:cubicBezTo>
                    <a:pt x="2780758" y="272841"/>
                    <a:pt x="2776839" y="269154"/>
                    <a:pt x="2772919" y="264732"/>
                  </a:cubicBezTo>
                  <a:close/>
                  <a:moveTo>
                    <a:pt x="1067313" y="264732"/>
                  </a:moveTo>
                  <a:cubicBezTo>
                    <a:pt x="1065109" y="270875"/>
                    <a:pt x="1070251" y="273086"/>
                    <a:pt x="1071966" y="276280"/>
                  </a:cubicBezTo>
                  <a:cubicBezTo>
                    <a:pt x="1074906" y="281807"/>
                    <a:pt x="1071920" y="280149"/>
                    <a:pt x="1069935" y="279492"/>
                  </a:cubicBezTo>
                  <a:lnTo>
                    <a:pt x="1069261" y="279483"/>
                  </a:lnTo>
                  <a:lnTo>
                    <a:pt x="1069272" y="279472"/>
                  </a:lnTo>
                  <a:lnTo>
                    <a:pt x="1069255" y="279483"/>
                  </a:lnTo>
                  <a:lnTo>
                    <a:pt x="1069027" y="279480"/>
                  </a:lnTo>
                  <a:lnTo>
                    <a:pt x="1069026" y="279472"/>
                  </a:lnTo>
                  <a:lnTo>
                    <a:pt x="1068691" y="279472"/>
                  </a:lnTo>
                  <a:lnTo>
                    <a:pt x="1065843" y="277385"/>
                  </a:lnTo>
                  <a:cubicBezTo>
                    <a:pt x="1064801" y="276648"/>
                    <a:pt x="1063760" y="276033"/>
                    <a:pt x="1062657" y="275789"/>
                  </a:cubicBezTo>
                  <a:cubicBezTo>
                    <a:pt x="1061678" y="275542"/>
                    <a:pt x="1061678" y="278245"/>
                    <a:pt x="1062657" y="279718"/>
                  </a:cubicBezTo>
                  <a:cubicBezTo>
                    <a:pt x="1063882" y="281562"/>
                    <a:pt x="1064984" y="281684"/>
                    <a:pt x="1066056" y="281254"/>
                  </a:cubicBezTo>
                  <a:lnTo>
                    <a:pt x="1068942" y="279656"/>
                  </a:lnTo>
                  <a:lnTo>
                    <a:pt x="1069026" y="279718"/>
                  </a:lnTo>
                  <a:lnTo>
                    <a:pt x="1069043" y="279703"/>
                  </a:lnTo>
                  <a:lnTo>
                    <a:pt x="1069515" y="286351"/>
                  </a:lnTo>
                  <a:cubicBezTo>
                    <a:pt x="1072700" y="284878"/>
                    <a:pt x="1076131" y="283650"/>
                    <a:pt x="1079069" y="281684"/>
                  </a:cubicBezTo>
                  <a:cubicBezTo>
                    <a:pt x="1081764" y="279965"/>
                    <a:pt x="1078578" y="277754"/>
                    <a:pt x="1078089" y="277017"/>
                  </a:cubicBezTo>
                  <a:cubicBezTo>
                    <a:pt x="1075150" y="272841"/>
                    <a:pt x="1071230" y="269154"/>
                    <a:pt x="1067313" y="264732"/>
                  </a:cubicBezTo>
                  <a:close/>
                  <a:moveTo>
                    <a:pt x="5604713" y="255152"/>
                  </a:moveTo>
                  <a:cubicBezTo>
                    <a:pt x="5605937" y="257853"/>
                    <a:pt x="5605937" y="261293"/>
                    <a:pt x="5609611" y="262275"/>
                  </a:cubicBezTo>
                  <a:cubicBezTo>
                    <a:pt x="5610100" y="262522"/>
                    <a:pt x="5611572" y="260802"/>
                    <a:pt x="5611572" y="260065"/>
                  </a:cubicBezTo>
                  <a:cubicBezTo>
                    <a:pt x="5610591" y="256380"/>
                    <a:pt x="5608142" y="254907"/>
                    <a:pt x="5604713" y="255152"/>
                  </a:cubicBezTo>
                  <a:close/>
                  <a:moveTo>
                    <a:pt x="3899105" y="255152"/>
                  </a:moveTo>
                  <a:cubicBezTo>
                    <a:pt x="3900327" y="257853"/>
                    <a:pt x="3900327" y="261293"/>
                    <a:pt x="3904003" y="262275"/>
                  </a:cubicBezTo>
                  <a:cubicBezTo>
                    <a:pt x="3904494" y="262522"/>
                    <a:pt x="3905964" y="260802"/>
                    <a:pt x="3905964" y="260065"/>
                  </a:cubicBezTo>
                  <a:cubicBezTo>
                    <a:pt x="3904984" y="256380"/>
                    <a:pt x="3902533" y="254907"/>
                    <a:pt x="3899105" y="255152"/>
                  </a:cubicBezTo>
                  <a:close/>
                  <a:moveTo>
                    <a:pt x="2189939" y="255152"/>
                  </a:moveTo>
                  <a:cubicBezTo>
                    <a:pt x="2191162" y="257853"/>
                    <a:pt x="2191162" y="261293"/>
                    <a:pt x="2194838" y="262275"/>
                  </a:cubicBezTo>
                  <a:cubicBezTo>
                    <a:pt x="2195327" y="262522"/>
                    <a:pt x="2196797" y="260802"/>
                    <a:pt x="2196797" y="260065"/>
                  </a:cubicBezTo>
                  <a:cubicBezTo>
                    <a:pt x="2195817" y="256380"/>
                    <a:pt x="2193368" y="254907"/>
                    <a:pt x="2189939" y="255152"/>
                  </a:cubicBezTo>
                  <a:close/>
                  <a:moveTo>
                    <a:pt x="484331" y="255152"/>
                  </a:moveTo>
                  <a:cubicBezTo>
                    <a:pt x="485556" y="257853"/>
                    <a:pt x="485556" y="261293"/>
                    <a:pt x="489230" y="262275"/>
                  </a:cubicBezTo>
                  <a:cubicBezTo>
                    <a:pt x="489720" y="262522"/>
                    <a:pt x="491190" y="260802"/>
                    <a:pt x="491190" y="260065"/>
                  </a:cubicBezTo>
                  <a:cubicBezTo>
                    <a:pt x="490209" y="256380"/>
                    <a:pt x="487762" y="254907"/>
                    <a:pt x="484331" y="255152"/>
                  </a:cubicBezTo>
                  <a:close/>
                  <a:moveTo>
                    <a:pt x="5395524" y="248273"/>
                  </a:moveTo>
                  <a:cubicBezTo>
                    <a:pt x="5398710" y="247782"/>
                    <a:pt x="5385236" y="262275"/>
                    <a:pt x="5398710" y="255398"/>
                  </a:cubicBezTo>
                  <a:cubicBezTo>
                    <a:pt x="5399443" y="251220"/>
                    <a:pt x="5397730" y="248764"/>
                    <a:pt x="5395524" y="248273"/>
                  </a:cubicBezTo>
                  <a:close/>
                  <a:moveTo>
                    <a:pt x="3689916" y="248273"/>
                  </a:moveTo>
                  <a:cubicBezTo>
                    <a:pt x="3693101" y="247782"/>
                    <a:pt x="3679628" y="262275"/>
                    <a:pt x="3693101" y="255398"/>
                  </a:cubicBezTo>
                  <a:cubicBezTo>
                    <a:pt x="3693837" y="251220"/>
                    <a:pt x="3692121" y="248764"/>
                    <a:pt x="3689916" y="248273"/>
                  </a:cubicBezTo>
                  <a:close/>
                  <a:moveTo>
                    <a:pt x="1980751" y="248273"/>
                  </a:moveTo>
                  <a:cubicBezTo>
                    <a:pt x="1983936" y="247782"/>
                    <a:pt x="1970463" y="262275"/>
                    <a:pt x="1983936" y="255398"/>
                  </a:cubicBezTo>
                  <a:cubicBezTo>
                    <a:pt x="1984669" y="251220"/>
                    <a:pt x="1982956" y="248764"/>
                    <a:pt x="1980751" y="248273"/>
                  </a:cubicBezTo>
                  <a:close/>
                  <a:moveTo>
                    <a:pt x="275142" y="248273"/>
                  </a:moveTo>
                  <a:cubicBezTo>
                    <a:pt x="278327" y="247782"/>
                    <a:pt x="264856" y="262275"/>
                    <a:pt x="278327" y="255398"/>
                  </a:cubicBezTo>
                  <a:cubicBezTo>
                    <a:pt x="279062" y="251220"/>
                    <a:pt x="277348" y="248764"/>
                    <a:pt x="275142" y="248273"/>
                  </a:cubicBezTo>
                  <a:close/>
                  <a:moveTo>
                    <a:pt x="6310230" y="227821"/>
                  </a:moveTo>
                  <a:cubicBezTo>
                    <a:pt x="6306249" y="227329"/>
                    <a:pt x="6302085" y="229110"/>
                    <a:pt x="6298167" y="233286"/>
                  </a:cubicBezTo>
                  <a:cubicBezTo>
                    <a:pt x="6284694" y="247782"/>
                    <a:pt x="6268772" y="259820"/>
                    <a:pt x="6257993" y="277999"/>
                  </a:cubicBezTo>
                  <a:cubicBezTo>
                    <a:pt x="6292532" y="274314"/>
                    <a:pt x="6326334" y="273577"/>
                    <a:pt x="6362099" y="278245"/>
                  </a:cubicBezTo>
                  <a:cubicBezTo>
                    <a:pt x="6346910" y="262275"/>
                    <a:pt x="6331480" y="251711"/>
                    <a:pt x="6321192" y="235989"/>
                  </a:cubicBezTo>
                  <a:cubicBezTo>
                    <a:pt x="6318007" y="231076"/>
                    <a:pt x="6314210" y="228312"/>
                    <a:pt x="6310230" y="227821"/>
                  </a:cubicBezTo>
                  <a:close/>
                  <a:moveTo>
                    <a:pt x="4604622" y="227821"/>
                  </a:moveTo>
                  <a:cubicBezTo>
                    <a:pt x="4600641" y="227329"/>
                    <a:pt x="4596478" y="229110"/>
                    <a:pt x="4592559" y="233286"/>
                  </a:cubicBezTo>
                  <a:cubicBezTo>
                    <a:pt x="4579086" y="247782"/>
                    <a:pt x="4563163" y="259820"/>
                    <a:pt x="4552387" y="277999"/>
                  </a:cubicBezTo>
                  <a:cubicBezTo>
                    <a:pt x="4586924" y="274314"/>
                    <a:pt x="4620726" y="273577"/>
                    <a:pt x="4656490" y="278245"/>
                  </a:cubicBezTo>
                  <a:cubicBezTo>
                    <a:pt x="4641304" y="262275"/>
                    <a:pt x="4625870" y="251711"/>
                    <a:pt x="4615584" y="235989"/>
                  </a:cubicBezTo>
                  <a:cubicBezTo>
                    <a:pt x="4612399" y="231076"/>
                    <a:pt x="4608602" y="228312"/>
                    <a:pt x="4604622" y="227821"/>
                  </a:cubicBezTo>
                  <a:close/>
                  <a:moveTo>
                    <a:pt x="2895456" y="227821"/>
                  </a:moveTo>
                  <a:cubicBezTo>
                    <a:pt x="2891476" y="227329"/>
                    <a:pt x="2887311" y="229110"/>
                    <a:pt x="2883392" y="233286"/>
                  </a:cubicBezTo>
                  <a:cubicBezTo>
                    <a:pt x="2869921" y="247782"/>
                    <a:pt x="2853998" y="259820"/>
                    <a:pt x="2843221" y="277999"/>
                  </a:cubicBezTo>
                  <a:cubicBezTo>
                    <a:pt x="2877757" y="274314"/>
                    <a:pt x="2911561" y="273577"/>
                    <a:pt x="2947325" y="278245"/>
                  </a:cubicBezTo>
                  <a:cubicBezTo>
                    <a:pt x="2932138" y="262275"/>
                    <a:pt x="2916705" y="251711"/>
                    <a:pt x="2906417" y="235989"/>
                  </a:cubicBezTo>
                  <a:cubicBezTo>
                    <a:pt x="2903234" y="231076"/>
                    <a:pt x="2899437" y="228312"/>
                    <a:pt x="2895456" y="227821"/>
                  </a:cubicBezTo>
                  <a:close/>
                  <a:moveTo>
                    <a:pt x="1189848" y="227821"/>
                  </a:moveTo>
                  <a:cubicBezTo>
                    <a:pt x="1185868" y="227329"/>
                    <a:pt x="1181705" y="229110"/>
                    <a:pt x="1177785" y="233286"/>
                  </a:cubicBezTo>
                  <a:cubicBezTo>
                    <a:pt x="1164312" y="247782"/>
                    <a:pt x="1148389" y="259820"/>
                    <a:pt x="1137613" y="277999"/>
                  </a:cubicBezTo>
                  <a:cubicBezTo>
                    <a:pt x="1172151" y="274314"/>
                    <a:pt x="1205954" y="273577"/>
                    <a:pt x="1241715" y="278245"/>
                  </a:cubicBezTo>
                  <a:cubicBezTo>
                    <a:pt x="1226530" y="262275"/>
                    <a:pt x="1211098" y="251711"/>
                    <a:pt x="1200810" y="235989"/>
                  </a:cubicBezTo>
                  <a:cubicBezTo>
                    <a:pt x="1197625" y="231076"/>
                    <a:pt x="1193829" y="228312"/>
                    <a:pt x="1189848" y="227821"/>
                  </a:cubicBezTo>
                  <a:close/>
                  <a:moveTo>
                    <a:pt x="5354373" y="227514"/>
                  </a:moveTo>
                  <a:cubicBezTo>
                    <a:pt x="5350576" y="227022"/>
                    <a:pt x="5346534" y="228496"/>
                    <a:pt x="5342860" y="232058"/>
                  </a:cubicBezTo>
                  <a:cubicBezTo>
                    <a:pt x="5328164" y="246061"/>
                    <a:pt x="5314200" y="260311"/>
                    <a:pt x="5300729" y="277999"/>
                  </a:cubicBezTo>
                  <a:cubicBezTo>
                    <a:pt x="5336246" y="273578"/>
                    <a:pt x="5369805" y="273823"/>
                    <a:pt x="5404832" y="277508"/>
                  </a:cubicBezTo>
                  <a:cubicBezTo>
                    <a:pt x="5391116" y="261049"/>
                    <a:pt x="5374460" y="251220"/>
                    <a:pt x="5364417" y="234761"/>
                  </a:cubicBezTo>
                  <a:cubicBezTo>
                    <a:pt x="5361722" y="230462"/>
                    <a:pt x="5358169" y="228005"/>
                    <a:pt x="5354373" y="227514"/>
                  </a:cubicBezTo>
                  <a:close/>
                  <a:moveTo>
                    <a:pt x="3648766" y="227514"/>
                  </a:moveTo>
                  <a:cubicBezTo>
                    <a:pt x="3644967" y="227022"/>
                    <a:pt x="3640928" y="228496"/>
                    <a:pt x="3637251" y="232058"/>
                  </a:cubicBezTo>
                  <a:cubicBezTo>
                    <a:pt x="3622555" y="246061"/>
                    <a:pt x="3608594" y="260311"/>
                    <a:pt x="3595120" y="277999"/>
                  </a:cubicBezTo>
                  <a:cubicBezTo>
                    <a:pt x="3630639" y="273578"/>
                    <a:pt x="3664198" y="273823"/>
                    <a:pt x="3699224" y="277508"/>
                  </a:cubicBezTo>
                  <a:cubicBezTo>
                    <a:pt x="3685507" y="261049"/>
                    <a:pt x="3668851" y="251220"/>
                    <a:pt x="3658808" y="234761"/>
                  </a:cubicBezTo>
                  <a:cubicBezTo>
                    <a:pt x="3656114" y="230462"/>
                    <a:pt x="3652561" y="228005"/>
                    <a:pt x="3648766" y="227514"/>
                  </a:cubicBezTo>
                  <a:close/>
                  <a:moveTo>
                    <a:pt x="1939599" y="227514"/>
                  </a:moveTo>
                  <a:cubicBezTo>
                    <a:pt x="1935802" y="227022"/>
                    <a:pt x="1931760" y="228496"/>
                    <a:pt x="1928086" y="232058"/>
                  </a:cubicBezTo>
                  <a:cubicBezTo>
                    <a:pt x="1913390" y="246061"/>
                    <a:pt x="1899427" y="260311"/>
                    <a:pt x="1885955" y="277999"/>
                  </a:cubicBezTo>
                  <a:cubicBezTo>
                    <a:pt x="1921472" y="273578"/>
                    <a:pt x="1955033" y="273823"/>
                    <a:pt x="1990057" y="277508"/>
                  </a:cubicBezTo>
                  <a:cubicBezTo>
                    <a:pt x="1976342" y="261049"/>
                    <a:pt x="1959686" y="251220"/>
                    <a:pt x="1949643" y="234761"/>
                  </a:cubicBezTo>
                  <a:cubicBezTo>
                    <a:pt x="1946947" y="230462"/>
                    <a:pt x="1943395" y="228005"/>
                    <a:pt x="1939599" y="227514"/>
                  </a:cubicBezTo>
                  <a:close/>
                  <a:moveTo>
                    <a:pt x="233991" y="227514"/>
                  </a:moveTo>
                  <a:cubicBezTo>
                    <a:pt x="230194" y="227022"/>
                    <a:pt x="226154" y="228496"/>
                    <a:pt x="222478" y="232058"/>
                  </a:cubicBezTo>
                  <a:cubicBezTo>
                    <a:pt x="207782" y="246061"/>
                    <a:pt x="193820" y="260311"/>
                    <a:pt x="180345" y="277999"/>
                  </a:cubicBezTo>
                  <a:cubicBezTo>
                    <a:pt x="215864" y="273578"/>
                    <a:pt x="249423" y="273823"/>
                    <a:pt x="284451" y="277508"/>
                  </a:cubicBezTo>
                  <a:cubicBezTo>
                    <a:pt x="270734" y="261049"/>
                    <a:pt x="254078" y="251220"/>
                    <a:pt x="244033" y="234761"/>
                  </a:cubicBezTo>
                  <a:cubicBezTo>
                    <a:pt x="241340" y="230462"/>
                    <a:pt x="237789" y="228005"/>
                    <a:pt x="233991" y="227514"/>
                  </a:cubicBezTo>
                  <a:close/>
                  <a:moveTo>
                    <a:pt x="3280556" y="227443"/>
                  </a:moveTo>
                  <a:lnTo>
                    <a:pt x="3277175" y="229357"/>
                  </a:lnTo>
                  <a:lnTo>
                    <a:pt x="3231325" y="273896"/>
                  </a:lnTo>
                  <a:lnTo>
                    <a:pt x="3230455" y="274807"/>
                  </a:lnTo>
                  <a:lnTo>
                    <a:pt x="3244188" y="275268"/>
                  </a:lnTo>
                  <a:lnTo>
                    <a:pt x="3279814" y="274590"/>
                  </a:lnTo>
                  <a:lnTo>
                    <a:pt x="3329504" y="278127"/>
                  </a:lnTo>
                  <a:lnTo>
                    <a:pt x="3331099" y="278180"/>
                  </a:lnTo>
                  <a:lnTo>
                    <a:pt x="3283150" y="229357"/>
                  </a:lnTo>
                  <a:close/>
                  <a:moveTo>
                    <a:pt x="6125600" y="226807"/>
                  </a:moveTo>
                  <a:cubicBezTo>
                    <a:pt x="6123639" y="226900"/>
                    <a:pt x="6121680" y="228252"/>
                    <a:pt x="6119352" y="230830"/>
                  </a:cubicBezTo>
                  <a:cubicBezTo>
                    <a:pt x="6105146" y="245816"/>
                    <a:pt x="6090448" y="260065"/>
                    <a:pt x="6076486" y="276033"/>
                  </a:cubicBezTo>
                  <a:cubicBezTo>
                    <a:pt x="6110045" y="275296"/>
                    <a:pt x="6143358" y="272841"/>
                    <a:pt x="6177896" y="277999"/>
                  </a:cubicBezTo>
                  <a:cubicBezTo>
                    <a:pt x="6161239" y="260802"/>
                    <a:pt x="6146296" y="245570"/>
                    <a:pt x="6131845" y="230339"/>
                  </a:cubicBezTo>
                  <a:cubicBezTo>
                    <a:pt x="6129517" y="227882"/>
                    <a:pt x="6127558" y="226715"/>
                    <a:pt x="6125600" y="226807"/>
                  </a:cubicBezTo>
                  <a:close/>
                  <a:moveTo>
                    <a:pt x="4419992" y="226807"/>
                  </a:moveTo>
                  <a:cubicBezTo>
                    <a:pt x="4418030" y="226900"/>
                    <a:pt x="4416072" y="228252"/>
                    <a:pt x="4413745" y="230830"/>
                  </a:cubicBezTo>
                  <a:cubicBezTo>
                    <a:pt x="4399538" y="245816"/>
                    <a:pt x="4384840" y="260065"/>
                    <a:pt x="4370876" y="276033"/>
                  </a:cubicBezTo>
                  <a:cubicBezTo>
                    <a:pt x="4404435" y="275296"/>
                    <a:pt x="4437748" y="272841"/>
                    <a:pt x="4472287" y="277999"/>
                  </a:cubicBezTo>
                  <a:cubicBezTo>
                    <a:pt x="4455631" y="260802"/>
                    <a:pt x="4440688" y="245570"/>
                    <a:pt x="4426237" y="230339"/>
                  </a:cubicBezTo>
                  <a:cubicBezTo>
                    <a:pt x="4423909" y="227882"/>
                    <a:pt x="4421950" y="226715"/>
                    <a:pt x="4419992" y="226807"/>
                  </a:cubicBezTo>
                  <a:close/>
                  <a:moveTo>
                    <a:pt x="2710824" y="226807"/>
                  </a:moveTo>
                  <a:cubicBezTo>
                    <a:pt x="2708865" y="226900"/>
                    <a:pt x="2706906" y="228252"/>
                    <a:pt x="2704580" y="230830"/>
                  </a:cubicBezTo>
                  <a:cubicBezTo>
                    <a:pt x="2690371" y="245816"/>
                    <a:pt x="2675674" y="260065"/>
                    <a:pt x="2661713" y="276033"/>
                  </a:cubicBezTo>
                  <a:cubicBezTo>
                    <a:pt x="2695271" y="275296"/>
                    <a:pt x="2728584" y="272841"/>
                    <a:pt x="2763122" y="277999"/>
                  </a:cubicBezTo>
                  <a:cubicBezTo>
                    <a:pt x="2746465" y="260802"/>
                    <a:pt x="2731524" y="245570"/>
                    <a:pt x="2717072" y="230339"/>
                  </a:cubicBezTo>
                  <a:cubicBezTo>
                    <a:pt x="2714745" y="227882"/>
                    <a:pt x="2712784" y="226715"/>
                    <a:pt x="2710824" y="226807"/>
                  </a:cubicBezTo>
                  <a:close/>
                  <a:moveTo>
                    <a:pt x="1005218" y="226807"/>
                  </a:moveTo>
                  <a:cubicBezTo>
                    <a:pt x="1003259" y="226900"/>
                    <a:pt x="1001298" y="228252"/>
                    <a:pt x="998970" y="230830"/>
                  </a:cubicBezTo>
                  <a:cubicBezTo>
                    <a:pt x="984765" y="245816"/>
                    <a:pt x="970066" y="260065"/>
                    <a:pt x="956105" y="276033"/>
                  </a:cubicBezTo>
                  <a:cubicBezTo>
                    <a:pt x="989663" y="275296"/>
                    <a:pt x="1022976" y="272841"/>
                    <a:pt x="1057514" y="277999"/>
                  </a:cubicBezTo>
                  <a:cubicBezTo>
                    <a:pt x="1040858" y="260802"/>
                    <a:pt x="1025916" y="245570"/>
                    <a:pt x="1011463" y="230339"/>
                  </a:cubicBezTo>
                  <a:cubicBezTo>
                    <a:pt x="1009137" y="227882"/>
                    <a:pt x="1007176" y="226715"/>
                    <a:pt x="1005218" y="226807"/>
                  </a:cubicBezTo>
                  <a:close/>
                  <a:moveTo>
                    <a:pt x="3075734" y="226707"/>
                  </a:moveTo>
                  <a:lnTo>
                    <a:pt x="3072152" y="229110"/>
                  </a:lnTo>
                  <a:cubicBezTo>
                    <a:pt x="3057454" y="244832"/>
                    <a:pt x="3040555" y="258346"/>
                    <a:pt x="3027816" y="277754"/>
                  </a:cubicBezTo>
                  <a:lnTo>
                    <a:pt x="3125749" y="276347"/>
                  </a:lnTo>
                  <a:lnTo>
                    <a:pt x="3092335" y="242131"/>
                  </a:lnTo>
                  <a:cubicBezTo>
                    <a:pt x="3087682" y="237709"/>
                    <a:pt x="3084987" y="231567"/>
                    <a:pt x="3079107" y="228373"/>
                  </a:cubicBezTo>
                  <a:close/>
                  <a:moveTo>
                    <a:pt x="4783343" y="226644"/>
                  </a:moveTo>
                  <a:lnTo>
                    <a:pt x="4779455" y="228619"/>
                  </a:lnTo>
                  <a:lnTo>
                    <a:pt x="4757626" y="249277"/>
                  </a:lnTo>
                  <a:lnTo>
                    <a:pt x="4754857" y="252051"/>
                  </a:lnTo>
                  <a:lnTo>
                    <a:pt x="4734060" y="276992"/>
                  </a:lnTo>
                  <a:lnTo>
                    <a:pt x="4734616" y="277737"/>
                  </a:lnTo>
                  <a:lnTo>
                    <a:pt x="4735012" y="277731"/>
                  </a:lnTo>
                  <a:lnTo>
                    <a:pt x="4785120" y="274744"/>
                  </a:lnTo>
                  <a:lnTo>
                    <a:pt x="4814304" y="276593"/>
                  </a:lnTo>
                  <a:lnTo>
                    <a:pt x="4834866" y="276297"/>
                  </a:lnTo>
                  <a:lnTo>
                    <a:pt x="4801501" y="242131"/>
                  </a:lnTo>
                  <a:lnTo>
                    <a:pt x="4796652" y="237090"/>
                  </a:lnTo>
                  <a:lnTo>
                    <a:pt x="4788294" y="228864"/>
                  </a:lnTo>
                  <a:close/>
                  <a:moveTo>
                    <a:pt x="1368570" y="226644"/>
                  </a:moveTo>
                  <a:lnTo>
                    <a:pt x="1364681" y="228619"/>
                  </a:lnTo>
                  <a:lnTo>
                    <a:pt x="1342853" y="249277"/>
                  </a:lnTo>
                  <a:lnTo>
                    <a:pt x="1340083" y="252051"/>
                  </a:lnTo>
                  <a:lnTo>
                    <a:pt x="1319287" y="276992"/>
                  </a:lnTo>
                  <a:lnTo>
                    <a:pt x="1319844" y="277737"/>
                  </a:lnTo>
                  <a:lnTo>
                    <a:pt x="1320238" y="277731"/>
                  </a:lnTo>
                  <a:lnTo>
                    <a:pt x="1370346" y="274744"/>
                  </a:lnTo>
                  <a:lnTo>
                    <a:pt x="1399529" y="276593"/>
                  </a:lnTo>
                  <a:lnTo>
                    <a:pt x="1420092" y="276297"/>
                  </a:lnTo>
                  <a:lnTo>
                    <a:pt x="1386727" y="242131"/>
                  </a:lnTo>
                  <a:lnTo>
                    <a:pt x="1381878" y="237090"/>
                  </a:lnTo>
                  <a:lnTo>
                    <a:pt x="1373519" y="228864"/>
                  </a:lnTo>
                  <a:close/>
                  <a:moveTo>
                    <a:pt x="4987774" y="226531"/>
                  </a:moveTo>
                  <a:lnTo>
                    <a:pt x="4983488" y="228958"/>
                  </a:lnTo>
                  <a:lnTo>
                    <a:pt x="4939643" y="274783"/>
                  </a:lnTo>
                  <a:lnTo>
                    <a:pt x="4987866" y="274498"/>
                  </a:lnTo>
                  <a:lnTo>
                    <a:pt x="4992783" y="274861"/>
                  </a:lnTo>
                  <a:lnTo>
                    <a:pt x="5038510" y="278116"/>
                  </a:lnTo>
                  <a:lnTo>
                    <a:pt x="4993227" y="230283"/>
                  </a:lnTo>
                  <a:lnTo>
                    <a:pt x="4992516" y="229561"/>
                  </a:lnTo>
                  <a:close/>
                  <a:moveTo>
                    <a:pt x="1573000" y="226531"/>
                  </a:moveTo>
                  <a:lnTo>
                    <a:pt x="1568713" y="228958"/>
                  </a:lnTo>
                  <a:lnTo>
                    <a:pt x="1524869" y="274783"/>
                  </a:lnTo>
                  <a:lnTo>
                    <a:pt x="1573092" y="274498"/>
                  </a:lnTo>
                  <a:lnTo>
                    <a:pt x="1578008" y="274861"/>
                  </a:lnTo>
                  <a:lnTo>
                    <a:pt x="1623736" y="278116"/>
                  </a:lnTo>
                  <a:lnTo>
                    <a:pt x="1578453" y="230283"/>
                  </a:lnTo>
                  <a:lnTo>
                    <a:pt x="1577743" y="229561"/>
                  </a:lnTo>
                  <a:close/>
                  <a:moveTo>
                    <a:pt x="6489657" y="226284"/>
                  </a:moveTo>
                  <a:cubicBezTo>
                    <a:pt x="6488369" y="226100"/>
                    <a:pt x="6487022" y="226654"/>
                    <a:pt x="6485063" y="228619"/>
                  </a:cubicBezTo>
                  <a:cubicBezTo>
                    <a:pt x="6469633" y="244095"/>
                    <a:pt x="6453220" y="258837"/>
                    <a:pt x="6437298" y="273823"/>
                  </a:cubicBezTo>
                  <a:cubicBezTo>
                    <a:pt x="6438277" y="275051"/>
                    <a:pt x="6439258" y="276280"/>
                    <a:pt x="6440237" y="277754"/>
                  </a:cubicBezTo>
                  <a:cubicBezTo>
                    <a:pt x="6473796" y="274068"/>
                    <a:pt x="6507352" y="273330"/>
                    <a:pt x="6542137" y="277999"/>
                  </a:cubicBezTo>
                  <a:cubicBezTo>
                    <a:pt x="6529400" y="264732"/>
                    <a:pt x="6518621" y="252941"/>
                    <a:pt x="6507109" y="242131"/>
                  </a:cubicBezTo>
                  <a:cubicBezTo>
                    <a:pt x="6502455" y="237709"/>
                    <a:pt x="6499761" y="231567"/>
                    <a:pt x="6493881" y="228373"/>
                  </a:cubicBezTo>
                  <a:cubicBezTo>
                    <a:pt x="6492167" y="227390"/>
                    <a:pt x="6490941" y="226470"/>
                    <a:pt x="6489657" y="226284"/>
                  </a:cubicBezTo>
                  <a:close/>
                  <a:moveTo>
                    <a:pt x="5922137" y="226284"/>
                  </a:moveTo>
                  <a:cubicBezTo>
                    <a:pt x="5920330" y="226284"/>
                    <a:pt x="5918371" y="227514"/>
                    <a:pt x="5915554" y="230093"/>
                  </a:cubicBezTo>
                  <a:cubicBezTo>
                    <a:pt x="5899877" y="244341"/>
                    <a:pt x="5885181" y="259574"/>
                    <a:pt x="5870728" y="277754"/>
                  </a:cubicBezTo>
                  <a:cubicBezTo>
                    <a:pt x="5905757" y="274559"/>
                    <a:pt x="5939559" y="273086"/>
                    <a:pt x="5973362" y="276524"/>
                  </a:cubicBezTo>
                  <a:cubicBezTo>
                    <a:pt x="5957440" y="260801"/>
                    <a:pt x="5942498" y="245570"/>
                    <a:pt x="5927801" y="229848"/>
                  </a:cubicBezTo>
                  <a:cubicBezTo>
                    <a:pt x="5925597" y="227514"/>
                    <a:pt x="5923943" y="226284"/>
                    <a:pt x="5922137" y="226284"/>
                  </a:cubicBezTo>
                  <a:close/>
                  <a:moveTo>
                    <a:pt x="4216529" y="226284"/>
                  </a:moveTo>
                  <a:cubicBezTo>
                    <a:pt x="4214722" y="226284"/>
                    <a:pt x="4212761" y="227514"/>
                    <a:pt x="4209946" y="230093"/>
                  </a:cubicBezTo>
                  <a:cubicBezTo>
                    <a:pt x="4194268" y="244341"/>
                    <a:pt x="4179573" y="259574"/>
                    <a:pt x="4165120" y="277754"/>
                  </a:cubicBezTo>
                  <a:cubicBezTo>
                    <a:pt x="4200147" y="274559"/>
                    <a:pt x="4233950" y="273086"/>
                    <a:pt x="4267752" y="276524"/>
                  </a:cubicBezTo>
                  <a:cubicBezTo>
                    <a:pt x="4251832" y="260801"/>
                    <a:pt x="4236891" y="245570"/>
                    <a:pt x="4222192" y="229848"/>
                  </a:cubicBezTo>
                  <a:cubicBezTo>
                    <a:pt x="4219989" y="227514"/>
                    <a:pt x="4218336" y="226284"/>
                    <a:pt x="4216529" y="226284"/>
                  </a:cubicBezTo>
                  <a:close/>
                  <a:moveTo>
                    <a:pt x="2507362" y="226284"/>
                  </a:moveTo>
                  <a:cubicBezTo>
                    <a:pt x="2505556" y="226284"/>
                    <a:pt x="2503596" y="227514"/>
                    <a:pt x="2500781" y="230093"/>
                  </a:cubicBezTo>
                  <a:cubicBezTo>
                    <a:pt x="2485103" y="244341"/>
                    <a:pt x="2470407" y="259574"/>
                    <a:pt x="2455953" y="277754"/>
                  </a:cubicBezTo>
                  <a:cubicBezTo>
                    <a:pt x="2490983" y="274559"/>
                    <a:pt x="2524785" y="273086"/>
                    <a:pt x="2558588" y="276524"/>
                  </a:cubicBezTo>
                  <a:cubicBezTo>
                    <a:pt x="2542666" y="260801"/>
                    <a:pt x="2527727" y="245570"/>
                    <a:pt x="2513027" y="229848"/>
                  </a:cubicBezTo>
                  <a:cubicBezTo>
                    <a:pt x="2510825" y="227514"/>
                    <a:pt x="2509169" y="226284"/>
                    <a:pt x="2507362" y="226284"/>
                  </a:cubicBezTo>
                  <a:close/>
                  <a:moveTo>
                    <a:pt x="801755" y="226284"/>
                  </a:moveTo>
                  <a:cubicBezTo>
                    <a:pt x="799950" y="226284"/>
                    <a:pt x="797989" y="227514"/>
                    <a:pt x="795172" y="230093"/>
                  </a:cubicBezTo>
                  <a:cubicBezTo>
                    <a:pt x="779495" y="244341"/>
                    <a:pt x="764799" y="259574"/>
                    <a:pt x="750346" y="277754"/>
                  </a:cubicBezTo>
                  <a:cubicBezTo>
                    <a:pt x="785373" y="274559"/>
                    <a:pt x="819176" y="273086"/>
                    <a:pt x="852981" y="276524"/>
                  </a:cubicBezTo>
                  <a:cubicBezTo>
                    <a:pt x="837060" y="260801"/>
                    <a:pt x="822117" y="245570"/>
                    <a:pt x="807419" y="229848"/>
                  </a:cubicBezTo>
                  <a:cubicBezTo>
                    <a:pt x="805215" y="227514"/>
                    <a:pt x="803561" y="226284"/>
                    <a:pt x="801755" y="226284"/>
                  </a:cubicBezTo>
                  <a:close/>
                  <a:moveTo>
                    <a:pt x="5739496" y="226163"/>
                  </a:moveTo>
                  <a:cubicBezTo>
                    <a:pt x="5738210" y="226040"/>
                    <a:pt x="5737106" y="226654"/>
                    <a:pt x="5735761" y="228127"/>
                  </a:cubicBezTo>
                  <a:cubicBezTo>
                    <a:pt x="5720329" y="243850"/>
                    <a:pt x="5703673" y="258346"/>
                    <a:pt x="5689956" y="277262"/>
                  </a:cubicBezTo>
                  <a:cubicBezTo>
                    <a:pt x="5723513" y="275542"/>
                    <a:pt x="5756092" y="272104"/>
                    <a:pt x="5791609" y="278736"/>
                  </a:cubicBezTo>
                  <a:cubicBezTo>
                    <a:pt x="5783770" y="268663"/>
                    <a:pt x="5778626" y="260802"/>
                    <a:pt x="5770789" y="255398"/>
                  </a:cubicBezTo>
                  <a:cubicBezTo>
                    <a:pt x="5760256" y="248273"/>
                    <a:pt x="5754621" y="236236"/>
                    <a:pt x="5744334" y="228619"/>
                  </a:cubicBezTo>
                  <a:cubicBezTo>
                    <a:pt x="5742252" y="227145"/>
                    <a:pt x="5740782" y="226284"/>
                    <a:pt x="5739496" y="226163"/>
                  </a:cubicBezTo>
                  <a:close/>
                  <a:moveTo>
                    <a:pt x="4033888" y="226163"/>
                  </a:moveTo>
                  <a:cubicBezTo>
                    <a:pt x="4032602" y="226040"/>
                    <a:pt x="4031498" y="226654"/>
                    <a:pt x="4030152" y="228127"/>
                  </a:cubicBezTo>
                  <a:cubicBezTo>
                    <a:pt x="4014720" y="243850"/>
                    <a:pt x="3998065" y="258346"/>
                    <a:pt x="3984348" y="277262"/>
                  </a:cubicBezTo>
                  <a:cubicBezTo>
                    <a:pt x="4017904" y="275542"/>
                    <a:pt x="4050485" y="272104"/>
                    <a:pt x="4086002" y="278736"/>
                  </a:cubicBezTo>
                  <a:cubicBezTo>
                    <a:pt x="4078161" y="268663"/>
                    <a:pt x="4073019" y="260802"/>
                    <a:pt x="4065181" y="255398"/>
                  </a:cubicBezTo>
                  <a:cubicBezTo>
                    <a:pt x="4054648" y="248273"/>
                    <a:pt x="4049013" y="236236"/>
                    <a:pt x="4038725" y="228619"/>
                  </a:cubicBezTo>
                  <a:cubicBezTo>
                    <a:pt x="4036644" y="227145"/>
                    <a:pt x="4035174" y="226284"/>
                    <a:pt x="4033888" y="226163"/>
                  </a:cubicBezTo>
                  <a:close/>
                  <a:moveTo>
                    <a:pt x="2324723" y="226163"/>
                  </a:moveTo>
                  <a:cubicBezTo>
                    <a:pt x="2323437" y="226040"/>
                    <a:pt x="2322333" y="226654"/>
                    <a:pt x="2320987" y="228127"/>
                  </a:cubicBezTo>
                  <a:cubicBezTo>
                    <a:pt x="2305555" y="243850"/>
                    <a:pt x="2288899" y="258346"/>
                    <a:pt x="2275181" y="277262"/>
                  </a:cubicBezTo>
                  <a:cubicBezTo>
                    <a:pt x="2308739" y="275542"/>
                    <a:pt x="2341318" y="272104"/>
                    <a:pt x="2376835" y="278736"/>
                  </a:cubicBezTo>
                  <a:cubicBezTo>
                    <a:pt x="2368998" y="268663"/>
                    <a:pt x="2363854" y="260802"/>
                    <a:pt x="2356014" y="255398"/>
                  </a:cubicBezTo>
                  <a:cubicBezTo>
                    <a:pt x="2345482" y="248273"/>
                    <a:pt x="2339848" y="236236"/>
                    <a:pt x="2329560" y="228619"/>
                  </a:cubicBezTo>
                  <a:cubicBezTo>
                    <a:pt x="2327479" y="227145"/>
                    <a:pt x="2326009" y="226284"/>
                    <a:pt x="2324723" y="226163"/>
                  </a:cubicBezTo>
                  <a:close/>
                  <a:moveTo>
                    <a:pt x="619114" y="226163"/>
                  </a:moveTo>
                  <a:cubicBezTo>
                    <a:pt x="617829" y="226040"/>
                    <a:pt x="616726" y="226654"/>
                    <a:pt x="615377" y="228127"/>
                  </a:cubicBezTo>
                  <a:cubicBezTo>
                    <a:pt x="599947" y="243850"/>
                    <a:pt x="583291" y="258346"/>
                    <a:pt x="569574" y="277262"/>
                  </a:cubicBezTo>
                  <a:cubicBezTo>
                    <a:pt x="603133" y="275542"/>
                    <a:pt x="635710" y="272104"/>
                    <a:pt x="671227" y="278736"/>
                  </a:cubicBezTo>
                  <a:cubicBezTo>
                    <a:pt x="663390" y="268663"/>
                    <a:pt x="658244" y="260802"/>
                    <a:pt x="650407" y="255398"/>
                  </a:cubicBezTo>
                  <a:cubicBezTo>
                    <a:pt x="639874" y="248273"/>
                    <a:pt x="634240" y="236236"/>
                    <a:pt x="623952" y="228619"/>
                  </a:cubicBezTo>
                  <a:cubicBezTo>
                    <a:pt x="621870" y="227145"/>
                    <a:pt x="620400" y="226284"/>
                    <a:pt x="619114" y="226163"/>
                  </a:cubicBezTo>
                  <a:close/>
                  <a:moveTo>
                    <a:pt x="6693102" y="225798"/>
                  </a:moveTo>
                  <a:cubicBezTo>
                    <a:pt x="6692475" y="225840"/>
                    <a:pt x="6691801" y="226163"/>
                    <a:pt x="6691066" y="226899"/>
                  </a:cubicBezTo>
                  <a:cubicBezTo>
                    <a:pt x="6675144" y="242622"/>
                    <a:pt x="6659467" y="258590"/>
                    <a:pt x="6644525" y="275542"/>
                  </a:cubicBezTo>
                  <a:cubicBezTo>
                    <a:pt x="6678084" y="275542"/>
                    <a:pt x="6710661" y="272104"/>
                    <a:pt x="6745935" y="278245"/>
                  </a:cubicBezTo>
                  <a:cubicBezTo>
                    <a:pt x="6729523" y="258837"/>
                    <a:pt x="6713846" y="243850"/>
                    <a:pt x="6697924" y="229357"/>
                  </a:cubicBezTo>
                  <a:cubicBezTo>
                    <a:pt x="6696455" y="228066"/>
                    <a:pt x="6694986" y="225672"/>
                    <a:pt x="6693102" y="225798"/>
                  </a:cubicBezTo>
                  <a:close/>
                  <a:moveTo>
                    <a:pt x="5168183" y="225751"/>
                  </a:moveTo>
                  <a:cubicBezTo>
                    <a:pt x="5167521" y="225917"/>
                    <a:pt x="5166802" y="226347"/>
                    <a:pt x="5166005" y="227145"/>
                  </a:cubicBezTo>
                  <a:lnTo>
                    <a:pt x="5133922" y="260941"/>
                  </a:lnTo>
                  <a:lnTo>
                    <a:pt x="5121460" y="275201"/>
                  </a:lnTo>
                  <a:lnTo>
                    <a:pt x="5120691" y="277262"/>
                  </a:lnTo>
                  <a:lnTo>
                    <a:pt x="5125539" y="277020"/>
                  </a:lnTo>
                  <a:lnTo>
                    <a:pt x="5131693" y="276524"/>
                  </a:lnTo>
                  <a:lnTo>
                    <a:pt x="5139063" y="276340"/>
                  </a:lnTo>
                  <a:lnTo>
                    <a:pt x="5170261" y="274774"/>
                  </a:lnTo>
                  <a:cubicBezTo>
                    <a:pt x="5186889" y="274498"/>
                    <a:pt x="5203728" y="275174"/>
                    <a:pt x="5221120" y="277999"/>
                  </a:cubicBezTo>
                  <a:cubicBezTo>
                    <a:pt x="5205688" y="258590"/>
                    <a:pt x="5189277" y="243604"/>
                    <a:pt x="5173110" y="228619"/>
                  </a:cubicBezTo>
                  <a:cubicBezTo>
                    <a:pt x="5171640" y="227145"/>
                    <a:pt x="5170169" y="225257"/>
                    <a:pt x="5168183" y="225751"/>
                  </a:cubicBezTo>
                  <a:close/>
                  <a:moveTo>
                    <a:pt x="3462577" y="225751"/>
                  </a:moveTo>
                  <a:cubicBezTo>
                    <a:pt x="3461915" y="225917"/>
                    <a:pt x="3461194" y="226347"/>
                    <a:pt x="3460399" y="227145"/>
                  </a:cubicBezTo>
                  <a:cubicBezTo>
                    <a:pt x="3445700" y="242377"/>
                    <a:pt x="3429535" y="256380"/>
                    <a:pt x="3416552" y="273330"/>
                  </a:cubicBezTo>
                  <a:lnTo>
                    <a:pt x="3415137" y="277118"/>
                  </a:lnTo>
                  <a:lnTo>
                    <a:pt x="3422528" y="276524"/>
                  </a:lnTo>
                  <a:lnTo>
                    <a:pt x="3437017" y="276161"/>
                  </a:lnTo>
                  <a:lnTo>
                    <a:pt x="3464655" y="274775"/>
                  </a:lnTo>
                  <a:cubicBezTo>
                    <a:pt x="3481279" y="274498"/>
                    <a:pt x="3498121" y="275174"/>
                    <a:pt x="3515511" y="277999"/>
                  </a:cubicBezTo>
                  <a:cubicBezTo>
                    <a:pt x="3500082" y="258590"/>
                    <a:pt x="3483669" y="243604"/>
                    <a:pt x="3467501" y="228619"/>
                  </a:cubicBezTo>
                  <a:cubicBezTo>
                    <a:pt x="3466033" y="227145"/>
                    <a:pt x="3464563" y="225257"/>
                    <a:pt x="3462577" y="225751"/>
                  </a:cubicBezTo>
                  <a:close/>
                  <a:moveTo>
                    <a:pt x="1753410" y="225751"/>
                  </a:moveTo>
                  <a:cubicBezTo>
                    <a:pt x="1752748" y="225917"/>
                    <a:pt x="1752029" y="226347"/>
                    <a:pt x="1751234" y="227145"/>
                  </a:cubicBezTo>
                  <a:lnTo>
                    <a:pt x="1719148" y="260941"/>
                  </a:lnTo>
                  <a:lnTo>
                    <a:pt x="1706687" y="275201"/>
                  </a:lnTo>
                  <a:lnTo>
                    <a:pt x="1705917" y="277262"/>
                  </a:lnTo>
                  <a:lnTo>
                    <a:pt x="1710765" y="277020"/>
                  </a:lnTo>
                  <a:lnTo>
                    <a:pt x="1716919" y="276524"/>
                  </a:lnTo>
                  <a:lnTo>
                    <a:pt x="1724291" y="276340"/>
                  </a:lnTo>
                  <a:lnTo>
                    <a:pt x="1755490" y="274774"/>
                  </a:lnTo>
                  <a:cubicBezTo>
                    <a:pt x="1772114" y="274498"/>
                    <a:pt x="1788954" y="275174"/>
                    <a:pt x="1806346" y="277999"/>
                  </a:cubicBezTo>
                  <a:cubicBezTo>
                    <a:pt x="1790915" y="258590"/>
                    <a:pt x="1774502" y="243604"/>
                    <a:pt x="1758336" y="228619"/>
                  </a:cubicBezTo>
                  <a:cubicBezTo>
                    <a:pt x="1756866" y="227145"/>
                    <a:pt x="1755398" y="225257"/>
                    <a:pt x="1753410" y="225751"/>
                  </a:cubicBezTo>
                  <a:close/>
                  <a:moveTo>
                    <a:pt x="47803" y="225751"/>
                  </a:moveTo>
                  <a:cubicBezTo>
                    <a:pt x="47140" y="225917"/>
                    <a:pt x="46420" y="226347"/>
                    <a:pt x="45625" y="227145"/>
                  </a:cubicBezTo>
                  <a:lnTo>
                    <a:pt x="20058" y="254075"/>
                  </a:lnTo>
                  <a:lnTo>
                    <a:pt x="19546" y="255643"/>
                  </a:lnTo>
                  <a:lnTo>
                    <a:pt x="671" y="277245"/>
                  </a:lnTo>
                  <a:lnTo>
                    <a:pt x="8831" y="276835"/>
                  </a:lnTo>
                  <a:lnTo>
                    <a:pt x="12688" y="276524"/>
                  </a:lnTo>
                  <a:lnTo>
                    <a:pt x="17313" y="276409"/>
                  </a:lnTo>
                  <a:lnTo>
                    <a:pt x="49880" y="274775"/>
                  </a:lnTo>
                  <a:cubicBezTo>
                    <a:pt x="66507" y="274498"/>
                    <a:pt x="83346" y="275174"/>
                    <a:pt x="100738" y="277999"/>
                  </a:cubicBezTo>
                  <a:cubicBezTo>
                    <a:pt x="85307" y="258590"/>
                    <a:pt x="68895" y="243604"/>
                    <a:pt x="52728" y="228619"/>
                  </a:cubicBezTo>
                  <a:cubicBezTo>
                    <a:pt x="51258" y="227145"/>
                    <a:pt x="49789" y="225257"/>
                    <a:pt x="47803" y="225751"/>
                  </a:cubicBezTo>
                  <a:close/>
                  <a:moveTo>
                    <a:pt x="5555630" y="225737"/>
                  </a:moveTo>
                  <a:cubicBezTo>
                    <a:pt x="5554866" y="225809"/>
                    <a:pt x="5554007" y="226224"/>
                    <a:pt x="5553028" y="227145"/>
                  </a:cubicBezTo>
                  <a:cubicBezTo>
                    <a:pt x="5537106" y="242622"/>
                    <a:pt x="5521183" y="258346"/>
                    <a:pt x="5505262" y="274068"/>
                  </a:cubicBezTo>
                  <a:cubicBezTo>
                    <a:pt x="5505753" y="275051"/>
                    <a:pt x="5506242" y="276280"/>
                    <a:pt x="5506976" y="277262"/>
                  </a:cubicBezTo>
                  <a:cubicBezTo>
                    <a:pt x="5540045" y="275296"/>
                    <a:pt x="5573113" y="272595"/>
                    <a:pt x="5605692" y="277508"/>
                  </a:cubicBezTo>
                  <a:cubicBezTo>
                    <a:pt x="5590261" y="261049"/>
                    <a:pt x="5575563" y="245325"/>
                    <a:pt x="5560866" y="229848"/>
                  </a:cubicBezTo>
                  <a:cubicBezTo>
                    <a:pt x="5559396" y="228373"/>
                    <a:pt x="5557927" y="225517"/>
                    <a:pt x="5555630" y="225737"/>
                  </a:cubicBezTo>
                  <a:close/>
                  <a:moveTo>
                    <a:pt x="3850020" y="225737"/>
                  </a:moveTo>
                  <a:cubicBezTo>
                    <a:pt x="3849257" y="225809"/>
                    <a:pt x="3848401" y="226224"/>
                    <a:pt x="3847419" y="227145"/>
                  </a:cubicBezTo>
                  <a:cubicBezTo>
                    <a:pt x="3831497" y="242622"/>
                    <a:pt x="3815576" y="258346"/>
                    <a:pt x="3799654" y="274068"/>
                  </a:cubicBezTo>
                  <a:cubicBezTo>
                    <a:pt x="3800145" y="275051"/>
                    <a:pt x="3800635" y="276280"/>
                    <a:pt x="3801367" y="277262"/>
                  </a:cubicBezTo>
                  <a:cubicBezTo>
                    <a:pt x="3834437" y="275296"/>
                    <a:pt x="3867505" y="272595"/>
                    <a:pt x="3900084" y="277508"/>
                  </a:cubicBezTo>
                  <a:cubicBezTo>
                    <a:pt x="3884652" y="261049"/>
                    <a:pt x="3869956" y="245325"/>
                    <a:pt x="3855258" y="229848"/>
                  </a:cubicBezTo>
                  <a:cubicBezTo>
                    <a:pt x="3853788" y="228373"/>
                    <a:pt x="3852318" y="225517"/>
                    <a:pt x="3850020" y="225737"/>
                  </a:cubicBezTo>
                  <a:close/>
                  <a:moveTo>
                    <a:pt x="2140857" y="225737"/>
                  </a:moveTo>
                  <a:cubicBezTo>
                    <a:pt x="2140091" y="225809"/>
                    <a:pt x="2139234" y="226224"/>
                    <a:pt x="2138254" y="227145"/>
                  </a:cubicBezTo>
                  <a:cubicBezTo>
                    <a:pt x="2122334" y="242622"/>
                    <a:pt x="2106411" y="258346"/>
                    <a:pt x="2090489" y="274068"/>
                  </a:cubicBezTo>
                  <a:cubicBezTo>
                    <a:pt x="2090979" y="275051"/>
                    <a:pt x="2091470" y="276280"/>
                    <a:pt x="2092204" y="277262"/>
                  </a:cubicBezTo>
                  <a:cubicBezTo>
                    <a:pt x="2125270" y="275296"/>
                    <a:pt x="2158340" y="272595"/>
                    <a:pt x="2190918" y="277508"/>
                  </a:cubicBezTo>
                  <a:cubicBezTo>
                    <a:pt x="2175487" y="261049"/>
                    <a:pt x="2160789" y="245325"/>
                    <a:pt x="2146091" y="229848"/>
                  </a:cubicBezTo>
                  <a:cubicBezTo>
                    <a:pt x="2144623" y="228373"/>
                    <a:pt x="2143153" y="225517"/>
                    <a:pt x="2140857" y="225737"/>
                  </a:cubicBezTo>
                  <a:close/>
                  <a:moveTo>
                    <a:pt x="435249" y="225737"/>
                  </a:moveTo>
                  <a:cubicBezTo>
                    <a:pt x="434482" y="225809"/>
                    <a:pt x="433626" y="226224"/>
                    <a:pt x="432646" y="227145"/>
                  </a:cubicBezTo>
                  <a:cubicBezTo>
                    <a:pt x="416724" y="242622"/>
                    <a:pt x="400803" y="258346"/>
                    <a:pt x="384881" y="274068"/>
                  </a:cubicBezTo>
                  <a:cubicBezTo>
                    <a:pt x="385371" y="275051"/>
                    <a:pt x="385860" y="276280"/>
                    <a:pt x="386596" y="277262"/>
                  </a:cubicBezTo>
                  <a:cubicBezTo>
                    <a:pt x="419663" y="275296"/>
                    <a:pt x="452733" y="272595"/>
                    <a:pt x="485310" y="277508"/>
                  </a:cubicBezTo>
                  <a:cubicBezTo>
                    <a:pt x="469878" y="261049"/>
                    <a:pt x="455181" y="245325"/>
                    <a:pt x="440485" y="229848"/>
                  </a:cubicBezTo>
                  <a:cubicBezTo>
                    <a:pt x="439015" y="228373"/>
                    <a:pt x="437544" y="225517"/>
                    <a:pt x="435249" y="225737"/>
                  </a:cubicBezTo>
                  <a:close/>
                  <a:moveTo>
                    <a:pt x="6856652" y="217318"/>
                  </a:moveTo>
                  <a:cubicBezTo>
                    <a:pt x="6859592" y="232549"/>
                    <a:pt x="6856409" y="244832"/>
                    <a:pt x="6844160" y="255643"/>
                  </a:cubicBezTo>
                  <a:cubicBezTo>
                    <a:pt x="6837547" y="261293"/>
                    <a:pt x="6831178" y="268663"/>
                    <a:pt x="6825054" y="277508"/>
                  </a:cubicBezTo>
                  <a:cubicBezTo>
                    <a:pt x="6830198" y="277017"/>
                    <a:pt x="6833627" y="276771"/>
                    <a:pt x="6837301" y="276524"/>
                  </a:cubicBezTo>
                  <a:cubicBezTo>
                    <a:pt x="6843915" y="276280"/>
                    <a:pt x="6850284" y="276280"/>
                    <a:pt x="6856897" y="276033"/>
                  </a:cubicBezTo>
                  <a:lnTo>
                    <a:pt x="6856897" y="286625"/>
                  </a:lnTo>
                  <a:lnTo>
                    <a:pt x="6785406" y="286625"/>
                  </a:lnTo>
                  <a:lnTo>
                    <a:pt x="6785618" y="286351"/>
                  </a:lnTo>
                  <a:cubicBezTo>
                    <a:pt x="6807173" y="264978"/>
                    <a:pt x="6828238" y="243604"/>
                    <a:pt x="6849793" y="222232"/>
                  </a:cubicBezTo>
                  <a:cubicBezTo>
                    <a:pt x="6851754" y="220266"/>
                    <a:pt x="6852978" y="216335"/>
                    <a:pt x="6856652" y="217318"/>
                  </a:cubicBezTo>
                  <a:close/>
                  <a:moveTo>
                    <a:pt x="6121313" y="207738"/>
                  </a:moveTo>
                  <a:cubicBezTo>
                    <a:pt x="6119842" y="207983"/>
                    <a:pt x="6119108" y="209703"/>
                    <a:pt x="6117638" y="211177"/>
                  </a:cubicBezTo>
                  <a:cubicBezTo>
                    <a:pt x="6118861" y="212159"/>
                    <a:pt x="6119597" y="213142"/>
                    <a:pt x="6120578" y="213387"/>
                  </a:cubicBezTo>
                  <a:cubicBezTo>
                    <a:pt x="6122782" y="213879"/>
                    <a:pt x="6123271" y="211914"/>
                    <a:pt x="6123027" y="210439"/>
                  </a:cubicBezTo>
                  <a:cubicBezTo>
                    <a:pt x="6123027" y="209456"/>
                    <a:pt x="6124007" y="206754"/>
                    <a:pt x="6121313" y="207738"/>
                  </a:cubicBezTo>
                  <a:close/>
                  <a:moveTo>
                    <a:pt x="4415704" y="207738"/>
                  </a:moveTo>
                  <a:cubicBezTo>
                    <a:pt x="4414236" y="207983"/>
                    <a:pt x="4413500" y="209703"/>
                    <a:pt x="4412030" y="211177"/>
                  </a:cubicBezTo>
                  <a:cubicBezTo>
                    <a:pt x="4413254" y="212159"/>
                    <a:pt x="4413989" y="213142"/>
                    <a:pt x="4414970" y="213387"/>
                  </a:cubicBezTo>
                  <a:cubicBezTo>
                    <a:pt x="4417174" y="213879"/>
                    <a:pt x="4417663" y="211914"/>
                    <a:pt x="4417420" y="210439"/>
                  </a:cubicBezTo>
                  <a:cubicBezTo>
                    <a:pt x="4417420" y="209456"/>
                    <a:pt x="4418398" y="206754"/>
                    <a:pt x="4415704" y="207738"/>
                  </a:cubicBezTo>
                  <a:close/>
                  <a:moveTo>
                    <a:pt x="2706539" y="207738"/>
                  </a:moveTo>
                  <a:cubicBezTo>
                    <a:pt x="2705069" y="207983"/>
                    <a:pt x="2704334" y="209703"/>
                    <a:pt x="2702865" y="211177"/>
                  </a:cubicBezTo>
                  <a:cubicBezTo>
                    <a:pt x="2704087" y="212159"/>
                    <a:pt x="2704823" y="213142"/>
                    <a:pt x="2705804" y="213387"/>
                  </a:cubicBezTo>
                  <a:cubicBezTo>
                    <a:pt x="2708009" y="213879"/>
                    <a:pt x="2708497" y="211914"/>
                    <a:pt x="2708252" y="210439"/>
                  </a:cubicBezTo>
                  <a:cubicBezTo>
                    <a:pt x="2708252" y="209456"/>
                    <a:pt x="2709233" y="206754"/>
                    <a:pt x="2706539" y="207738"/>
                  </a:cubicBezTo>
                  <a:close/>
                  <a:moveTo>
                    <a:pt x="1000930" y="207738"/>
                  </a:moveTo>
                  <a:cubicBezTo>
                    <a:pt x="999461" y="207983"/>
                    <a:pt x="998726" y="209703"/>
                    <a:pt x="997256" y="211177"/>
                  </a:cubicBezTo>
                  <a:cubicBezTo>
                    <a:pt x="998481" y="212159"/>
                    <a:pt x="999215" y="213142"/>
                    <a:pt x="1000196" y="213387"/>
                  </a:cubicBezTo>
                  <a:cubicBezTo>
                    <a:pt x="1002400" y="213879"/>
                    <a:pt x="1002889" y="211914"/>
                    <a:pt x="1002646" y="210439"/>
                  </a:cubicBezTo>
                  <a:cubicBezTo>
                    <a:pt x="1002646" y="209456"/>
                    <a:pt x="1003625" y="206754"/>
                    <a:pt x="1000930" y="207738"/>
                  </a:cubicBezTo>
                  <a:close/>
                  <a:moveTo>
                    <a:pt x="5346749" y="200765"/>
                  </a:moveTo>
                  <a:cubicBezTo>
                    <a:pt x="5349167" y="198708"/>
                    <a:pt x="5352168" y="197910"/>
                    <a:pt x="5356087" y="201595"/>
                  </a:cubicBezTo>
                  <a:cubicBezTo>
                    <a:pt x="5375928" y="220266"/>
                    <a:pt x="5394056" y="241149"/>
                    <a:pt x="5415366" y="258346"/>
                  </a:cubicBezTo>
                  <a:cubicBezTo>
                    <a:pt x="5424918" y="266207"/>
                    <a:pt x="5429328" y="279227"/>
                    <a:pt x="5444024" y="285123"/>
                  </a:cubicBezTo>
                  <a:lnTo>
                    <a:pt x="5442681" y="286625"/>
                  </a:lnTo>
                  <a:lnTo>
                    <a:pt x="5260532" y="286625"/>
                  </a:lnTo>
                  <a:lnTo>
                    <a:pt x="5340901" y="207492"/>
                  </a:lnTo>
                  <a:cubicBezTo>
                    <a:pt x="5342492" y="206140"/>
                    <a:pt x="5344330" y="202823"/>
                    <a:pt x="5346749" y="200765"/>
                  </a:cubicBezTo>
                  <a:close/>
                  <a:moveTo>
                    <a:pt x="3641142" y="200765"/>
                  </a:moveTo>
                  <a:cubicBezTo>
                    <a:pt x="3643559" y="198708"/>
                    <a:pt x="3646560" y="197910"/>
                    <a:pt x="3650481" y="201595"/>
                  </a:cubicBezTo>
                  <a:cubicBezTo>
                    <a:pt x="3670319" y="220266"/>
                    <a:pt x="3688447" y="241149"/>
                    <a:pt x="3709757" y="258346"/>
                  </a:cubicBezTo>
                  <a:cubicBezTo>
                    <a:pt x="3719311" y="266207"/>
                    <a:pt x="3723719" y="279227"/>
                    <a:pt x="3738417" y="285123"/>
                  </a:cubicBezTo>
                  <a:lnTo>
                    <a:pt x="3737073" y="286625"/>
                  </a:lnTo>
                  <a:lnTo>
                    <a:pt x="3554923" y="286625"/>
                  </a:lnTo>
                  <a:lnTo>
                    <a:pt x="3635293" y="207492"/>
                  </a:lnTo>
                  <a:cubicBezTo>
                    <a:pt x="3636886" y="206140"/>
                    <a:pt x="3638723" y="202823"/>
                    <a:pt x="3641142" y="200765"/>
                  </a:cubicBezTo>
                  <a:close/>
                  <a:moveTo>
                    <a:pt x="1931975" y="200765"/>
                  </a:moveTo>
                  <a:cubicBezTo>
                    <a:pt x="1934394" y="198708"/>
                    <a:pt x="1937395" y="197910"/>
                    <a:pt x="1941314" y="201595"/>
                  </a:cubicBezTo>
                  <a:cubicBezTo>
                    <a:pt x="1961154" y="220266"/>
                    <a:pt x="1979281" y="241149"/>
                    <a:pt x="2000593" y="258346"/>
                  </a:cubicBezTo>
                  <a:cubicBezTo>
                    <a:pt x="2010144" y="266207"/>
                    <a:pt x="2014554" y="279227"/>
                    <a:pt x="2029252" y="285123"/>
                  </a:cubicBezTo>
                  <a:lnTo>
                    <a:pt x="2027908" y="286625"/>
                  </a:lnTo>
                  <a:lnTo>
                    <a:pt x="1845758" y="286625"/>
                  </a:lnTo>
                  <a:lnTo>
                    <a:pt x="1926128" y="207492"/>
                  </a:lnTo>
                  <a:cubicBezTo>
                    <a:pt x="1927720" y="206140"/>
                    <a:pt x="1929556" y="202823"/>
                    <a:pt x="1931975" y="200765"/>
                  </a:cubicBezTo>
                  <a:close/>
                  <a:moveTo>
                    <a:pt x="226367" y="200765"/>
                  </a:moveTo>
                  <a:cubicBezTo>
                    <a:pt x="228787" y="198708"/>
                    <a:pt x="231786" y="197910"/>
                    <a:pt x="235706" y="201595"/>
                  </a:cubicBezTo>
                  <a:cubicBezTo>
                    <a:pt x="255546" y="220266"/>
                    <a:pt x="273672" y="241149"/>
                    <a:pt x="294984" y="258346"/>
                  </a:cubicBezTo>
                  <a:cubicBezTo>
                    <a:pt x="304538" y="266207"/>
                    <a:pt x="308945" y="279227"/>
                    <a:pt x="323644" y="285123"/>
                  </a:cubicBezTo>
                  <a:lnTo>
                    <a:pt x="322299" y="286625"/>
                  </a:lnTo>
                  <a:lnTo>
                    <a:pt x="140152" y="286625"/>
                  </a:lnTo>
                  <a:lnTo>
                    <a:pt x="220519" y="207492"/>
                  </a:lnTo>
                  <a:cubicBezTo>
                    <a:pt x="222112" y="206140"/>
                    <a:pt x="223948" y="202823"/>
                    <a:pt x="226367" y="200765"/>
                  </a:cubicBezTo>
                  <a:close/>
                  <a:moveTo>
                    <a:pt x="3079807" y="200613"/>
                  </a:moveTo>
                  <a:cubicBezTo>
                    <a:pt x="3081950" y="201043"/>
                    <a:pt x="3083787" y="202825"/>
                    <a:pt x="3086115" y="205280"/>
                  </a:cubicBezTo>
                  <a:cubicBezTo>
                    <a:pt x="3107424" y="226899"/>
                    <a:pt x="3128245" y="248519"/>
                    <a:pt x="3150291" y="268910"/>
                  </a:cubicBezTo>
                  <a:cubicBezTo>
                    <a:pt x="3155926" y="274068"/>
                    <a:pt x="3157150" y="285123"/>
                    <a:pt x="3168663" y="283650"/>
                  </a:cubicBezTo>
                  <a:lnTo>
                    <a:pt x="3166994" y="286625"/>
                  </a:lnTo>
                  <a:lnTo>
                    <a:pt x="2983238" y="286625"/>
                  </a:lnTo>
                  <a:lnTo>
                    <a:pt x="2985046" y="284878"/>
                  </a:lnTo>
                  <a:lnTo>
                    <a:pt x="2990190" y="279965"/>
                  </a:lnTo>
                  <a:cubicBezTo>
                    <a:pt x="3016155" y="254170"/>
                    <a:pt x="3041386" y="227636"/>
                    <a:pt x="3068819" y="203314"/>
                  </a:cubicBezTo>
                  <a:lnTo>
                    <a:pt x="3073408" y="203314"/>
                  </a:lnTo>
                  <a:close/>
                  <a:moveTo>
                    <a:pt x="5556671" y="200182"/>
                  </a:moveTo>
                  <a:cubicBezTo>
                    <a:pt x="5558722" y="200613"/>
                    <a:pt x="5560744" y="202332"/>
                    <a:pt x="5563559" y="204542"/>
                  </a:cubicBezTo>
                  <a:cubicBezTo>
                    <a:pt x="5578259" y="216335"/>
                    <a:pt x="5588302" y="232304"/>
                    <a:pt x="5603488" y="243606"/>
                  </a:cubicBezTo>
                  <a:cubicBezTo>
                    <a:pt x="5614999" y="252204"/>
                    <a:pt x="5624798" y="262766"/>
                    <a:pt x="5635332" y="272595"/>
                  </a:cubicBezTo>
                  <a:cubicBezTo>
                    <a:pt x="5639250" y="276280"/>
                    <a:pt x="5638269" y="285615"/>
                    <a:pt x="5648559" y="282175"/>
                  </a:cubicBezTo>
                  <a:cubicBezTo>
                    <a:pt x="5646844" y="285123"/>
                    <a:pt x="5646598" y="286597"/>
                    <a:pt x="5644395" y="286351"/>
                  </a:cubicBezTo>
                  <a:lnTo>
                    <a:pt x="5644272" y="286625"/>
                  </a:lnTo>
                  <a:lnTo>
                    <a:pt x="5466778" y="286625"/>
                  </a:lnTo>
                  <a:lnTo>
                    <a:pt x="5549599" y="203560"/>
                  </a:lnTo>
                  <a:cubicBezTo>
                    <a:pt x="5552537" y="200613"/>
                    <a:pt x="5554619" y="199752"/>
                    <a:pt x="5556671" y="200182"/>
                  </a:cubicBezTo>
                  <a:close/>
                  <a:moveTo>
                    <a:pt x="3851063" y="200182"/>
                  </a:moveTo>
                  <a:cubicBezTo>
                    <a:pt x="3853115" y="200613"/>
                    <a:pt x="3855135" y="202332"/>
                    <a:pt x="3857953" y="204542"/>
                  </a:cubicBezTo>
                  <a:cubicBezTo>
                    <a:pt x="3872649" y="216335"/>
                    <a:pt x="3882693" y="232304"/>
                    <a:pt x="3897879" y="243606"/>
                  </a:cubicBezTo>
                  <a:cubicBezTo>
                    <a:pt x="3909392" y="252204"/>
                    <a:pt x="3919190" y="262766"/>
                    <a:pt x="3929723" y="272595"/>
                  </a:cubicBezTo>
                  <a:cubicBezTo>
                    <a:pt x="3933644" y="276280"/>
                    <a:pt x="3932661" y="285615"/>
                    <a:pt x="3942950" y="282175"/>
                  </a:cubicBezTo>
                  <a:cubicBezTo>
                    <a:pt x="3941236" y="285123"/>
                    <a:pt x="3940992" y="286597"/>
                    <a:pt x="3938786" y="286351"/>
                  </a:cubicBezTo>
                  <a:lnTo>
                    <a:pt x="3938663" y="286625"/>
                  </a:lnTo>
                  <a:lnTo>
                    <a:pt x="3761169" y="286625"/>
                  </a:lnTo>
                  <a:lnTo>
                    <a:pt x="3843991" y="203560"/>
                  </a:lnTo>
                  <a:cubicBezTo>
                    <a:pt x="3846929" y="200613"/>
                    <a:pt x="3849012" y="199752"/>
                    <a:pt x="3851063" y="200182"/>
                  </a:cubicBezTo>
                  <a:close/>
                  <a:moveTo>
                    <a:pt x="2141897" y="200182"/>
                  </a:moveTo>
                  <a:cubicBezTo>
                    <a:pt x="2143950" y="200613"/>
                    <a:pt x="2145970" y="202332"/>
                    <a:pt x="2148786" y="204542"/>
                  </a:cubicBezTo>
                  <a:cubicBezTo>
                    <a:pt x="2163484" y="216335"/>
                    <a:pt x="2173528" y="232304"/>
                    <a:pt x="2188713" y="243606"/>
                  </a:cubicBezTo>
                  <a:cubicBezTo>
                    <a:pt x="2200225" y="252204"/>
                    <a:pt x="2210024" y="262766"/>
                    <a:pt x="2220558" y="272595"/>
                  </a:cubicBezTo>
                  <a:cubicBezTo>
                    <a:pt x="2224475" y="276280"/>
                    <a:pt x="2223496" y="285615"/>
                    <a:pt x="2233784" y="282175"/>
                  </a:cubicBezTo>
                  <a:cubicBezTo>
                    <a:pt x="2232070" y="285123"/>
                    <a:pt x="2231827" y="286597"/>
                    <a:pt x="2229621" y="286351"/>
                  </a:cubicBezTo>
                  <a:lnTo>
                    <a:pt x="2229498" y="286625"/>
                  </a:lnTo>
                  <a:lnTo>
                    <a:pt x="2052004" y="286625"/>
                  </a:lnTo>
                  <a:lnTo>
                    <a:pt x="2134824" y="203560"/>
                  </a:lnTo>
                  <a:cubicBezTo>
                    <a:pt x="2137763" y="200613"/>
                    <a:pt x="2139845" y="199752"/>
                    <a:pt x="2141897" y="200182"/>
                  </a:cubicBezTo>
                  <a:close/>
                  <a:moveTo>
                    <a:pt x="436289" y="200182"/>
                  </a:moveTo>
                  <a:cubicBezTo>
                    <a:pt x="438340" y="200613"/>
                    <a:pt x="440362" y="202332"/>
                    <a:pt x="443179" y="204542"/>
                  </a:cubicBezTo>
                  <a:cubicBezTo>
                    <a:pt x="457877" y="216335"/>
                    <a:pt x="467918" y="232304"/>
                    <a:pt x="483106" y="243606"/>
                  </a:cubicBezTo>
                  <a:cubicBezTo>
                    <a:pt x="494619" y="252204"/>
                    <a:pt x="504416" y="262766"/>
                    <a:pt x="514949" y="272595"/>
                  </a:cubicBezTo>
                  <a:cubicBezTo>
                    <a:pt x="518869" y="276280"/>
                    <a:pt x="517889" y="285615"/>
                    <a:pt x="528175" y="282175"/>
                  </a:cubicBezTo>
                  <a:cubicBezTo>
                    <a:pt x="526462" y="285123"/>
                    <a:pt x="526217" y="286597"/>
                    <a:pt x="524012" y="286351"/>
                  </a:cubicBezTo>
                  <a:lnTo>
                    <a:pt x="523888" y="286625"/>
                  </a:lnTo>
                  <a:lnTo>
                    <a:pt x="346396" y="286625"/>
                  </a:lnTo>
                  <a:lnTo>
                    <a:pt x="429217" y="203560"/>
                  </a:lnTo>
                  <a:cubicBezTo>
                    <a:pt x="432156" y="200613"/>
                    <a:pt x="434237" y="199752"/>
                    <a:pt x="436289" y="200182"/>
                  </a:cubicBezTo>
                  <a:close/>
                  <a:moveTo>
                    <a:pt x="5920575" y="200153"/>
                  </a:moveTo>
                  <a:cubicBezTo>
                    <a:pt x="5922168" y="199384"/>
                    <a:pt x="5924004" y="199631"/>
                    <a:pt x="5926576" y="202332"/>
                  </a:cubicBezTo>
                  <a:cubicBezTo>
                    <a:pt x="5948622" y="224688"/>
                    <a:pt x="5970424" y="247291"/>
                    <a:pt x="5993693" y="268172"/>
                  </a:cubicBezTo>
                  <a:cubicBezTo>
                    <a:pt x="5999573" y="273330"/>
                    <a:pt x="6000306" y="285123"/>
                    <a:pt x="6012799" y="283896"/>
                  </a:cubicBezTo>
                  <a:lnTo>
                    <a:pt x="6011287" y="286625"/>
                  </a:lnTo>
                  <a:lnTo>
                    <a:pt x="5830777" y="286625"/>
                  </a:lnTo>
                  <a:lnTo>
                    <a:pt x="5832272" y="284878"/>
                  </a:lnTo>
                  <a:lnTo>
                    <a:pt x="5832271" y="284878"/>
                  </a:lnTo>
                  <a:lnTo>
                    <a:pt x="5838150" y="279718"/>
                  </a:lnTo>
                  <a:cubicBezTo>
                    <a:pt x="5863869" y="254170"/>
                    <a:pt x="5888609" y="227882"/>
                    <a:pt x="5916043" y="204051"/>
                  </a:cubicBezTo>
                  <a:cubicBezTo>
                    <a:pt x="5917636" y="202701"/>
                    <a:pt x="5918983" y="200920"/>
                    <a:pt x="5920575" y="200153"/>
                  </a:cubicBezTo>
                  <a:close/>
                  <a:moveTo>
                    <a:pt x="4214969" y="200153"/>
                  </a:moveTo>
                  <a:cubicBezTo>
                    <a:pt x="4216560" y="199384"/>
                    <a:pt x="4218396" y="199631"/>
                    <a:pt x="4220968" y="202332"/>
                  </a:cubicBezTo>
                  <a:cubicBezTo>
                    <a:pt x="4243013" y="224688"/>
                    <a:pt x="4264814" y="247291"/>
                    <a:pt x="4288085" y="268172"/>
                  </a:cubicBezTo>
                  <a:cubicBezTo>
                    <a:pt x="4293965" y="273330"/>
                    <a:pt x="4294696" y="285123"/>
                    <a:pt x="4307192" y="283896"/>
                  </a:cubicBezTo>
                  <a:lnTo>
                    <a:pt x="4305680" y="286625"/>
                  </a:lnTo>
                  <a:lnTo>
                    <a:pt x="4125170" y="286625"/>
                  </a:lnTo>
                  <a:lnTo>
                    <a:pt x="4126663" y="284878"/>
                  </a:lnTo>
                  <a:lnTo>
                    <a:pt x="4132543" y="279718"/>
                  </a:lnTo>
                  <a:cubicBezTo>
                    <a:pt x="4158261" y="254170"/>
                    <a:pt x="4183001" y="227882"/>
                    <a:pt x="4210437" y="204051"/>
                  </a:cubicBezTo>
                  <a:cubicBezTo>
                    <a:pt x="4212029" y="202701"/>
                    <a:pt x="4213375" y="200920"/>
                    <a:pt x="4214969" y="200153"/>
                  </a:cubicBezTo>
                  <a:close/>
                  <a:moveTo>
                    <a:pt x="2505802" y="200153"/>
                  </a:moveTo>
                  <a:cubicBezTo>
                    <a:pt x="2507394" y="199384"/>
                    <a:pt x="2509230" y="199631"/>
                    <a:pt x="2511803" y="202332"/>
                  </a:cubicBezTo>
                  <a:cubicBezTo>
                    <a:pt x="2533848" y="224688"/>
                    <a:pt x="2555649" y="247291"/>
                    <a:pt x="2578919" y="268172"/>
                  </a:cubicBezTo>
                  <a:cubicBezTo>
                    <a:pt x="2584799" y="273330"/>
                    <a:pt x="2585531" y="285123"/>
                    <a:pt x="2598025" y="283896"/>
                  </a:cubicBezTo>
                  <a:lnTo>
                    <a:pt x="2596513" y="286625"/>
                  </a:lnTo>
                  <a:lnTo>
                    <a:pt x="2416003" y="286625"/>
                  </a:lnTo>
                  <a:lnTo>
                    <a:pt x="2417498" y="284878"/>
                  </a:lnTo>
                  <a:lnTo>
                    <a:pt x="2417496" y="284878"/>
                  </a:lnTo>
                  <a:lnTo>
                    <a:pt x="2423376" y="279718"/>
                  </a:lnTo>
                  <a:cubicBezTo>
                    <a:pt x="2449095" y="254170"/>
                    <a:pt x="2473836" y="227882"/>
                    <a:pt x="2501269" y="204051"/>
                  </a:cubicBezTo>
                  <a:cubicBezTo>
                    <a:pt x="2502862" y="202701"/>
                    <a:pt x="2504209" y="200920"/>
                    <a:pt x="2505802" y="200153"/>
                  </a:cubicBezTo>
                  <a:close/>
                  <a:moveTo>
                    <a:pt x="800194" y="200153"/>
                  </a:moveTo>
                  <a:cubicBezTo>
                    <a:pt x="801786" y="199384"/>
                    <a:pt x="803622" y="199631"/>
                    <a:pt x="806194" y="202332"/>
                  </a:cubicBezTo>
                  <a:cubicBezTo>
                    <a:pt x="828240" y="224688"/>
                    <a:pt x="850042" y="247291"/>
                    <a:pt x="873311" y="268172"/>
                  </a:cubicBezTo>
                  <a:cubicBezTo>
                    <a:pt x="879191" y="273330"/>
                    <a:pt x="879925" y="285123"/>
                    <a:pt x="892417" y="283896"/>
                  </a:cubicBezTo>
                  <a:lnTo>
                    <a:pt x="890905" y="286625"/>
                  </a:lnTo>
                  <a:lnTo>
                    <a:pt x="710395" y="286625"/>
                  </a:lnTo>
                  <a:lnTo>
                    <a:pt x="711889" y="284878"/>
                  </a:lnTo>
                  <a:lnTo>
                    <a:pt x="717768" y="279718"/>
                  </a:lnTo>
                  <a:cubicBezTo>
                    <a:pt x="743487" y="254170"/>
                    <a:pt x="768228" y="227882"/>
                    <a:pt x="795663" y="204051"/>
                  </a:cubicBezTo>
                  <a:cubicBezTo>
                    <a:pt x="797254" y="202701"/>
                    <a:pt x="798603" y="200920"/>
                    <a:pt x="800194" y="200153"/>
                  </a:cubicBezTo>
                  <a:close/>
                  <a:moveTo>
                    <a:pt x="6306495" y="200030"/>
                  </a:moveTo>
                  <a:cubicBezTo>
                    <a:pt x="6308210" y="198954"/>
                    <a:pt x="6310169" y="198893"/>
                    <a:pt x="6312864" y="201595"/>
                  </a:cubicBezTo>
                  <a:cubicBezTo>
                    <a:pt x="6334664" y="222969"/>
                    <a:pt x="6355973" y="244832"/>
                    <a:pt x="6378021" y="265962"/>
                  </a:cubicBezTo>
                  <a:cubicBezTo>
                    <a:pt x="6383165" y="270936"/>
                    <a:pt x="6386931" y="277707"/>
                    <a:pt x="6392934" y="281818"/>
                  </a:cubicBezTo>
                  <a:lnTo>
                    <a:pt x="6399820" y="284878"/>
                  </a:lnTo>
                  <a:lnTo>
                    <a:pt x="6395320" y="284725"/>
                  </a:lnTo>
                  <a:lnTo>
                    <a:pt x="6393704" y="286625"/>
                  </a:lnTo>
                  <a:lnTo>
                    <a:pt x="6218038" y="286625"/>
                  </a:lnTo>
                  <a:lnTo>
                    <a:pt x="6233989" y="270629"/>
                  </a:lnTo>
                  <a:cubicBezTo>
                    <a:pt x="6256523" y="248764"/>
                    <a:pt x="6277590" y="225179"/>
                    <a:pt x="6301596" y="204542"/>
                  </a:cubicBezTo>
                  <a:cubicBezTo>
                    <a:pt x="6303311" y="203192"/>
                    <a:pt x="6304781" y="201104"/>
                    <a:pt x="6306495" y="200030"/>
                  </a:cubicBezTo>
                  <a:close/>
                  <a:moveTo>
                    <a:pt x="4600886" y="200030"/>
                  </a:moveTo>
                  <a:cubicBezTo>
                    <a:pt x="4602600" y="198954"/>
                    <a:pt x="4604561" y="198893"/>
                    <a:pt x="4607255" y="201595"/>
                  </a:cubicBezTo>
                  <a:cubicBezTo>
                    <a:pt x="4629056" y="222969"/>
                    <a:pt x="4650365" y="244832"/>
                    <a:pt x="4672411" y="265962"/>
                  </a:cubicBezTo>
                  <a:cubicBezTo>
                    <a:pt x="4677555" y="270936"/>
                    <a:pt x="4681321" y="277707"/>
                    <a:pt x="4687327" y="281818"/>
                  </a:cubicBezTo>
                  <a:lnTo>
                    <a:pt x="4694212" y="284878"/>
                  </a:lnTo>
                  <a:lnTo>
                    <a:pt x="4689711" y="284725"/>
                  </a:lnTo>
                  <a:lnTo>
                    <a:pt x="4688094" y="286625"/>
                  </a:lnTo>
                  <a:lnTo>
                    <a:pt x="4512430" y="286625"/>
                  </a:lnTo>
                  <a:lnTo>
                    <a:pt x="4528380" y="270629"/>
                  </a:lnTo>
                  <a:cubicBezTo>
                    <a:pt x="4550915" y="248764"/>
                    <a:pt x="4571983" y="225179"/>
                    <a:pt x="4595987" y="204542"/>
                  </a:cubicBezTo>
                  <a:cubicBezTo>
                    <a:pt x="4597701" y="203192"/>
                    <a:pt x="4599171" y="201104"/>
                    <a:pt x="4600886" y="200030"/>
                  </a:cubicBezTo>
                  <a:close/>
                  <a:moveTo>
                    <a:pt x="2891721" y="200030"/>
                  </a:moveTo>
                  <a:cubicBezTo>
                    <a:pt x="2893436" y="198954"/>
                    <a:pt x="2895395" y="198893"/>
                    <a:pt x="2898090" y="201595"/>
                  </a:cubicBezTo>
                  <a:cubicBezTo>
                    <a:pt x="2919890" y="222969"/>
                    <a:pt x="2941200" y="244832"/>
                    <a:pt x="2963246" y="265962"/>
                  </a:cubicBezTo>
                  <a:cubicBezTo>
                    <a:pt x="2968390" y="270936"/>
                    <a:pt x="2972157" y="277707"/>
                    <a:pt x="2978161" y="281818"/>
                  </a:cubicBezTo>
                  <a:lnTo>
                    <a:pt x="2985046" y="284878"/>
                  </a:lnTo>
                  <a:lnTo>
                    <a:pt x="2980546" y="284725"/>
                  </a:lnTo>
                  <a:lnTo>
                    <a:pt x="2978929" y="286625"/>
                  </a:lnTo>
                  <a:lnTo>
                    <a:pt x="2803266" y="286625"/>
                  </a:lnTo>
                  <a:lnTo>
                    <a:pt x="2819215" y="270629"/>
                  </a:lnTo>
                  <a:cubicBezTo>
                    <a:pt x="2841749" y="248764"/>
                    <a:pt x="2862818" y="225179"/>
                    <a:pt x="2886822" y="204542"/>
                  </a:cubicBezTo>
                  <a:cubicBezTo>
                    <a:pt x="2888536" y="203192"/>
                    <a:pt x="2890006" y="201104"/>
                    <a:pt x="2891721" y="200030"/>
                  </a:cubicBezTo>
                  <a:close/>
                  <a:moveTo>
                    <a:pt x="1186113" y="200030"/>
                  </a:moveTo>
                  <a:cubicBezTo>
                    <a:pt x="1187828" y="198954"/>
                    <a:pt x="1189787" y="198893"/>
                    <a:pt x="1192481" y="201595"/>
                  </a:cubicBezTo>
                  <a:cubicBezTo>
                    <a:pt x="1214282" y="222969"/>
                    <a:pt x="1235592" y="244832"/>
                    <a:pt x="1257637" y="265962"/>
                  </a:cubicBezTo>
                  <a:cubicBezTo>
                    <a:pt x="1262783" y="270936"/>
                    <a:pt x="1266547" y="277707"/>
                    <a:pt x="1272553" y="281818"/>
                  </a:cubicBezTo>
                  <a:lnTo>
                    <a:pt x="1279438" y="284878"/>
                  </a:lnTo>
                  <a:lnTo>
                    <a:pt x="1274936" y="284725"/>
                  </a:lnTo>
                  <a:lnTo>
                    <a:pt x="1273320" y="286625"/>
                  </a:lnTo>
                  <a:lnTo>
                    <a:pt x="1097658" y="286625"/>
                  </a:lnTo>
                  <a:lnTo>
                    <a:pt x="1113607" y="270629"/>
                  </a:lnTo>
                  <a:cubicBezTo>
                    <a:pt x="1136143" y="248764"/>
                    <a:pt x="1157208" y="225179"/>
                    <a:pt x="1181214" y="204542"/>
                  </a:cubicBezTo>
                  <a:cubicBezTo>
                    <a:pt x="1182929" y="203192"/>
                    <a:pt x="1184399" y="201104"/>
                    <a:pt x="1186113" y="200030"/>
                  </a:cubicBezTo>
                  <a:close/>
                  <a:moveTo>
                    <a:pt x="6490023" y="199630"/>
                  </a:moveTo>
                  <a:cubicBezTo>
                    <a:pt x="6491922" y="199507"/>
                    <a:pt x="6493760" y="200612"/>
                    <a:pt x="6496087" y="203314"/>
                  </a:cubicBezTo>
                  <a:cubicBezTo>
                    <a:pt x="6502210" y="210193"/>
                    <a:pt x="6509558" y="215844"/>
                    <a:pt x="6515436" y="222723"/>
                  </a:cubicBezTo>
                  <a:cubicBezTo>
                    <a:pt x="6529154" y="238937"/>
                    <a:pt x="6547035" y="250729"/>
                    <a:pt x="6561243" y="266453"/>
                  </a:cubicBezTo>
                  <a:cubicBezTo>
                    <a:pt x="6566632" y="272348"/>
                    <a:pt x="6568591" y="283159"/>
                    <a:pt x="6580348" y="283403"/>
                  </a:cubicBezTo>
                  <a:lnTo>
                    <a:pt x="6578182" y="286625"/>
                  </a:lnTo>
                  <a:lnTo>
                    <a:pt x="6556051" y="286625"/>
                  </a:lnTo>
                  <a:lnTo>
                    <a:pt x="6560998" y="283159"/>
                  </a:lnTo>
                  <a:cubicBezTo>
                    <a:pt x="6565162" y="283159"/>
                    <a:pt x="6565651" y="279718"/>
                    <a:pt x="6563202" y="276771"/>
                  </a:cubicBezTo>
                  <a:cubicBezTo>
                    <a:pt x="6560018" y="272841"/>
                    <a:pt x="6556097" y="269154"/>
                    <a:pt x="6552670" y="265225"/>
                  </a:cubicBezTo>
                  <a:cubicBezTo>
                    <a:pt x="6549240" y="270383"/>
                    <a:pt x="6552670" y="272104"/>
                    <a:pt x="6555854" y="273823"/>
                  </a:cubicBezTo>
                  <a:cubicBezTo>
                    <a:pt x="6554875" y="275542"/>
                    <a:pt x="6561977" y="280211"/>
                    <a:pt x="6553893" y="279474"/>
                  </a:cubicBezTo>
                  <a:cubicBezTo>
                    <a:pt x="6552423" y="279965"/>
                    <a:pt x="6551444" y="280947"/>
                    <a:pt x="6550955" y="282421"/>
                  </a:cubicBezTo>
                  <a:cubicBezTo>
                    <a:pt x="6551934" y="281438"/>
                    <a:pt x="6552914" y="280456"/>
                    <a:pt x="6553893" y="279472"/>
                  </a:cubicBezTo>
                  <a:cubicBezTo>
                    <a:pt x="6552791" y="277385"/>
                    <a:pt x="6551321" y="277139"/>
                    <a:pt x="6549730" y="277414"/>
                  </a:cubicBezTo>
                  <a:cubicBezTo>
                    <a:pt x="6548137" y="277692"/>
                    <a:pt x="6546424" y="278490"/>
                    <a:pt x="6544829" y="278490"/>
                  </a:cubicBezTo>
                  <a:cubicBezTo>
                    <a:pt x="6546790" y="279718"/>
                    <a:pt x="6548996" y="280947"/>
                    <a:pt x="6550955" y="282421"/>
                  </a:cubicBezTo>
                  <a:lnTo>
                    <a:pt x="6555288" y="286625"/>
                  </a:lnTo>
                  <a:lnTo>
                    <a:pt x="6398011" y="286625"/>
                  </a:lnTo>
                  <a:lnTo>
                    <a:pt x="6399820" y="284878"/>
                  </a:lnTo>
                  <a:lnTo>
                    <a:pt x="6404964" y="279965"/>
                  </a:lnTo>
                  <a:cubicBezTo>
                    <a:pt x="6430929" y="254170"/>
                    <a:pt x="6456158" y="227636"/>
                    <a:pt x="6483593" y="203314"/>
                  </a:cubicBezTo>
                  <a:cubicBezTo>
                    <a:pt x="6486164" y="201103"/>
                    <a:pt x="6488124" y="199752"/>
                    <a:pt x="6490023" y="199630"/>
                  </a:cubicBezTo>
                  <a:close/>
                  <a:moveTo>
                    <a:pt x="4784415" y="199630"/>
                  </a:moveTo>
                  <a:cubicBezTo>
                    <a:pt x="4786314" y="199507"/>
                    <a:pt x="4788151" y="200612"/>
                    <a:pt x="4790478" y="203314"/>
                  </a:cubicBezTo>
                  <a:cubicBezTo>
                    <a:pt x="4796600" y="210193"/>
                    <a:pt x="4803949" y="215844"/>
                    <a:pt x="4809827" y="222723"/>
                  </a:cubicBezTo>
                  <a:cubicBezTo>
                    <a:pt x="4823546" y="238937"/>
                    <a:pt x="4841428" y="250729"/>
                    <a:pt x="4855635" y="266453"/>
                  </a:cubicBezTo>
                  <a:cubicBezTo>
                    <a:pt x="4861024" y="272348"/>
                    <a:pt x="4862982" y="283159"/>
                    <a:pt x="4874740" y="283403"/>
                  </a:cubicBezTo>
                  <a:lnTo>
                    <a:pt x="4872573" y="286625"/>
                  </a:lnTo>
                  <a:lnTo>
                    <a:pt x="4692403" y="286625"/>
                  </a:lnTo>
                  <a:lnTo>
                    <a:pt x="4694212" y="284878"/>
                  </a:lnTo>
                  <a:lnTo>
                    <a:pt x="4699356" y="279965"/>
                  </a:lnTo>
                  <a:lnTo>
                    <a:pt x="4717563" y="262216"/>
                  </a:lnTo>
                  <a:lnTo>
                    <a:pt x="4736610" y="243115"/>
                  </a:lnTo>
                  <a:lnTo>
                    <a:pt x="4774411" y="206798"/>
                  </a:lnTo>
                  <a:lnTo>
                    <a:pt x="4777984" y="203314"/>
                  </a:lnTo>
                  <a:cubicBezTo>
                    <a:pt x="4780556" y="201103"/>
                    <a:pt x="4782517" y="199752"/>
                    <a:pt x="4784415" y="199630"/>
                  </a:cubicBezTo>
                  <a:close/>
                  <a:moveTo>
                    <a:pt x="1369642" y="199630"/>
                  </a:moveTo>
                  <a:cubicBezTo>
                    <a:pt x="1371540" y="199507"/>
                    <a:pt x="1373377" y="200612"/>
                    <a:pt x="1375705" y="203314"/>
                  </a:cubicBezTo>
                  <a:cubicBezTo>
                    <a:pt x="1381828" y="210193"/>
                    <a:pt x="1389178" y="215844"/>
                    <a:pt x="1395054" y="222723"/>
                  </a:cubicBezTo>
                  <a:cubicBezTo>
                    <a:pt x="1408773" y="238937"/>
                    <a:pt x="1426654" y="250729"/>
                    <a:pt x="1440861" y="266453"/>
                  </a:cubicBezTo>
                  <a:cubicBezTo>
                    <a:pt x="1446250" y="272348"/>
                    <a:pt x="1448209" y="283159"/>
                    <a:pt x="1459967" y="283403"/>
                  </a:cubicBezTo>
                  <a:lnTo>
                    <a:pt x="1457800" y="286625"/>
                  </a:lnTo>
                  <a:lnTo>
                    <a:pt x="1277630" y="286625"/>
                  </a:lnTo>
                  <a:lnTo>
                    <a:pt x="1279440" y="284878"/>
                  </a:lnTo>
                  <a:lnTo>
                    <a:pt x="1279438" y="284878"/>
                  </a:lnTo>
                  <a:lnTo>
                    <a:pt x="1284582" y="279965"/>
                  </a:lnTo>
                  <a:lnTo>
                    <a:pt x="1302789" y="262216"/>
                  </a:lnTo>
                  <a:lnTo>
                    <a:pt x="1321836" y="243115"/>
                  </a:lnTo>
                  <a:lnTo>
                    <a:pt x="1359637" y="206798"/>
                  </a:lnTo>
                  <a:lnTo>
                    <a:pt x="1363213" y="203314"/>
                  </a:lnTo>
                  <a:cubicBezTo>
                    <a:pt x="1365784" y="201103"/>
                    <a:pt x="1367743" y="199752"/>
                    <a:pt x="1369642" y="199630"/>
                  </a:cubicBezTo>
                  <a:close/>
                  <a:moveTo>
                    <a:pt x="5170141" y="199016"/>
                  </a:moveTo>
                  <a:cubicBezTo>
                    <a:pt x="5172375" y="198954"/>
                    <a:pt x="5174579" y="200245"/>
                    <a:pt x="5177029" y="203069"/>
                  </a:cubicBezTo>
                  <a:cubicBezTo>
                    <a:pt x="5186091" y="213633"/>
                    <a:pt x="5197114" y="222232"/>
                    <a:pt x="5205934" y="233040"/>
                  </a:cubicBezTo>
                  <a:cubicBezTo>
                    <a:pt x="5216956" y="246798"/>
                    <a:pt x="5232631" y="255889"/>
                    <a:pt x="5244145" y="269401"/>
                  </a:cubicBezTo>
                  <a:cubicBezTo>
                    <a:pt x="5248310" y="274068"/>
                    <a:pt x="5248065" y="284878"/>
                    <a:pt x="5258843" y="282421"/>
                  </a:cubicBezTo>
                  <a:lnTo>
                    <a:pt x="5252664" y="286625"/>
                  </a:lnTo>
                  <a:lnTo>
                    <a:pt x="5079555" y="286625"/>
                  </a:lnTo>
                  <a:lnTo>
                    <a:pt x="5079993" y="286373"/>
                  </a:lnTo>
                  <a:lnTo>
                    <a:pt x="5080008" y="286351"/>
                  </a:lnTo>
                  <a:lnTo>
                    <a:pt x="5119851" y="246544"/>
                  </a:lnTo>
                  <a:lnTo>
                    <a:pt x="5163067" y="203069"/>
                  </a:lnTo>
                  <a:cubicBezTo>
                    <a:pt x="5165639" y="200489"/>
                    <a:pt x="5167906" y="199077"/>
                    <a:pt x="5170141" y="199016"/>
                  </a:cubicBezTo>
                  <a:close/>
                  <a:moveTo>
                    <a:pt x="3464532" y="199016"/>
                  </a:moveTo>
                  <a:cubicBezTo>
                    <a:pt x="3466767" y="198954"/>
                    <a:pt x="3468971" y="200245"/>
                    <a:pt x="3471422" y="203069"/>
                  </a:cubicBezTo>
                  <a:cubicBezTo>
                    <a:pt x="3480484" y="213633"/>
                    <a:pt x="3491507" y="222232"/>
                    <a:pt x="3500325" y="233040"/>
                  </a:cubicBezTo>
                  <a:cubicBezTo>
                    <a:pt x="3511347" y="246798"/>
                    <a:pt x="3527024" y="255889"/>
                    <a:pt x="3538537" y="269401"/>
                  </a:cubicBezTo>
                  <a:cubicBezTo>
                    <a:pt x="3542702" y="274068"/>
                    <a:pt x="3542456" y="284878"/>
                    <a:pt x="3553235" y="282421"/>
                  </a:cubicBezTo>
                  <a:lnTo>
                    <a:pt x="3547056" y="286625"/>
                  </a:lnTo>
                  <a:lnTo>
                    <a:pt x="3370631" y="286625"/>
                  </a:lnTo>
                  <a:lnTo>
                    <a:pt x="3370843" y="286351"/>
                  </a:lnTo>
                  <a:cubicBezTo>
                    <a:pt x="3392398" y="264978"/>
                    <a:pt x="3413466" y="243604"/>
                    <a:pt x="3435019" y="222232"/>
                  </a:cubicBezTo>
                  <a:cubicBezTo>
                    <a:pt x="3436980" y="220266"/>
                    <a:pt x="3438205" y="216335"/>
                    <a:pt x="3441878" y="217318"/>
                  </a:cubicBezTo>
                  <a:lnTo>
                    <a:pt x="3441189" y="219438"/>
                  </a:lnTo>
                  <a:lnTo>
                    <a:pt x="3457458" y="203069"/>
                  </a:lnTo>
                  <a:cubicBezTo>
                    <a:pt x="3460030" y="200489"/>
                    <a:pt x="3462296" y="199077"/>
                    <a:pt x="3464532" y="199016"/>
                  </a:cubicBezTo>
                  <a:close/>
                  <a:moveTo>
                    <a:pt x="1755367" y="199016"/>
                  </a:moveTo>
                  <a:cubicBezTo>
                    <a:pt x="1757600" y="198954"/>
                    <a:pt x="1759805" y="200245"/>
                    <a:pt x="1762257" y="203069"/>
                  </a:cubicBezTo>
                  <a:cubicBezTo>
                    <a:pt x="1771319" y="213633"/>
                    <a:pt x="1782342" y="222232"/>
                    <a:pt x="1791160" y="233040"/>
                  </a:cubicBezTo>
                  <a:cubicBezTo>
                    <a:pt x="1802182" y="246798"/>
                    <a:pt x="1817859" y="255889"/>
                    <a:pt x="1829372" y="269401"/>
                  </a:cubicBezTo>
                  <a:cubicBezTo>
                    <a:pt x="1833536" y="274068"/>
                    <a:pt x="1833291" y="284878"/>
                    <a:pt x="1844068" y="282421"/>
                  </a:cubicBezTo>
                  <a:lnTo>
                    <a:pt x="1837889" y="286625"/>
                  </a:lnTo>
                  <a:lnTo>
                    <a:pt x="1664782" y="286625"/>
                  </a:lnTo>
                  <a:lnTo>
                    <a:pt x="1665218" y="286373"/>
                  </a:lnTo>
                  <a:lnTo>
                    <a:pt x="1665236" y="286351"/>
                  </a:lnTo>
                  <a:lnTo>
                    <a:pt x="1705078" y="246544"/>
                  </a:lnTo>
                  <a:lnTo>
                    <a:pt x="1748293" y="203069"/>
                  </a:lnTo>
                  <a:cubicBezTo>
                    <a:pt x="1750865" y="200489"/>
                    <a:pt x="1753131" y="199077"/>
                    <a:pt x="1755367" y="199016"/>
                  </a:cubicBezTo>
                  <a:close/>
                  <a:moveTo>
                    <a:pt x="49757" y="199016"/>
                  </a:moveTo>
                  <a:cubicBezTo>
                    <a:pt x="51994" y="198954"/>
                    <a:pt x="54198" y="200245"/>
                    <a:pt x="56647" y="203069"/>
                  </a:cubicBezTo>
                  <a:cubicBezTo>
                    <a:pt x="65710" y="213633"/>
                    <a:pt x="76732" y="222232"/>
                    <a:pt x="85550" y="233040"/>
                  </a:cubicBezTo>
                  <a:cubicBezTo>
                    <a:pt x="96573" y="246798"/>
                    <a:pt x="112251" y="255889"/>
                    <a:pt x="123763" y="269401"/>
                  </a:cubicBezTo>
                  <a:cubicBezTo>
                    <a:pt x="127928" y="274068"/>
                    <a:pt x="127683" y="284878"/>
                    <a:pt x="138461" y="282421"/>
                  </a:cubicBezTo>
                  <a:lnTo>
                    <a:pt x="132283" y="286625"/>
                  </a:lnTo>
                  <a:lnTo>
                    <a:pt x="0" y="286625"/>
                  </a:lnTo>
                  <a:lnTo>
                    <a:pt x="0" y="246009"/>
                  </a:lnTo>
                  <a:lnTo>
                    <a:pt x="42684" y="203069"/>
                  </a:lnTo>
                  <a:cubicBezTo>
                    <a:pt x="45256" y="200489"/>
                    <a:pt x="47522" y="199077"/>
                    <a:pt x="49757" y="199016"/>
                  </a:cubicBezTo>
                  <a:close/>
                  <a:moveTo>
                    <a:pt x="6126180" y="198954"/>
                  </a:moveTo>
                  <a:cubicBezTo>
                    <a:pt x="6127865" y="198709"/>
                    <a:pt x="6129641" y="199384"/>
                    <a:pt x="6131600" y="201350"/>
                  </a:cubicBezTo>
                  <a:cubicBezTo>
                    <a:pt x="6146543" y="216581"/>
                    <a:pt x="6160258" y="233286"/>
                    <a:pt x="6176916" y="246798"/>
                  </a:cubicBezTo>
                  <a:cubicBezTo>
                    <a:pt x="6185734" y="253923"/>
                    <a:pt x="6193082" y="262766"/>
                    <a:pt x="6200921" y="270875"/>
                  </a:cubicBezTo>
                  <a:cubicBezTo>
                    <a:pt x="6205574" y="275542"/>
                    <a:pt x="6207289" y="282912"/>
                    <a:pt x="6213904" y="283650"/>
                  </a:cubicBezTo>
                  <a:cubicBezTo>
                    <a:pt x="6214639" y="287335"/>
                    <a:pt x="6213353" y="287028"/>
                    <a:pt x="6211914" y="286476"/>
                  </a:cubicBezTo>
                  <a:lnTo>
                    <a:pt x="6211590" y="286625"/>
                  </a:lnTo>
                  <a:lnTo>
                    <a:pt x="6035274" y="286625"/>
                  </a:lnTo>
                  <a:lnTo>
                    <a:pt x="6055175" y="267926"/>
                  </a:lnTo>
                  <a:cubicBezTo>
                    <a:pt x="6075262" y="244095"/>
                    <a:pt x="6100002" y="224688"/>
                    <a:pt x="6121313" y="202087"/>
                  </a:cubicBezTo>
                  <a:cubicBezTo>
                    <a:pt x="6122905" y="200366"/>
                    <a:pt x="6124496" y="199199"/>
                    <a:pt x="6126180" y="198954"/>
                  </a:cubicBezTo>
                  <a:close/>
                  <a:moveTo>
                    <a:pt x="5740414" y="198954"/>
                  </a:moveTo>
                  <a:cubicBezTo>
                    <a:pt x="5742068" y="198893"/>
                    <a:pt x="5743722" y="199754"/>
                    <a:pt x="5745556" y="201595"/>
                  </a:cubicBezTo>
                  <a:cubicBezTo>
                    <a:pt x="5767359" y="223460"/>
                    <a:pt x="5788916" y="245570"/>
                    <a:pt x="5811203" y="266944"/>
                  </a:cubicBezTo>
                  <a:cubicBezTo>
                    <a:pt x="5816165" y="271734"/>
                    <a:pt x="5819884" y="278046"/>
                    <a:pt x="5825672" y="281938"/>
                  </a:cubicBezTo>
                  <a:lnTo>
                    <a:pt x="5832271" y="284878"/>
                  </a:lnTo>
                  <a:lnTo>
                    <a:pt x="5827373" y="284632"/>
                  </a:lnTo>
                  <a:cubicBezTo>
                    <a:pt x="5825657" y="284878"/>
                    <a:pt x="5822961" y="283896"/>
                    <a:pt x="5822472" y="286597"/>
                  </a:cubicBezTo>
                  <a:lnTo>
                    <a:pt x="5822484" y="286625"/>
                  </a:lnTo>
                  <a:lnTo>
                    <a:pt x="5650490" y="286625"/>
                  </a:lnTo>
                  <a:lnTo>
                    <a:pt x="5651988" y="285123"/>
                  </a:lnTo>
                  <a:cubicBezTo>
                    <a:pt x="5679911" y="257362"/>
                    <a:pt x="5707590" y="229602"/>
                    <a:pt x="5735270" y="201841"/>
                  </a:cubicBezTo>
                  <a:cubicBezTo>
                    <a:pt x="5737106" y="199998"/>
                    <a:pt x="5738760" y="199016"/>
                    <a:pt x="5740414" y="198954"/>
                  </a:cubicBezTo>
                  <a:close/>
                  <a:moveTo>
                    <a:pt x="4420574" y="198954"/>
                  </a:moveTo>
                  <a:cubicBezTo>
                    <a:pt x="4422256" y="198709"/>
                    <a:pt x="4424033" y="199384"/>
                    <a:pt x="4425990" y="201350"/>
                  </a:cubicBezTo>
                  <a:cubicBezTo>
                    <a:pt x="4440933" y="216581"/>
                    <a:pt x="4454650" y="233286"/>
                    <a:pt x="4471308" y="246798"/>
                  </a:cubicBezTo>
                  <a:cubicBezTo>
                    <a:pt x="4480126" y="253923"/>
                    <a:pt x="4487474" y="262766"/>
                    <a:pt x="4495312" y="270875"/>
                  </a:cubicBezTo>
                  <a:cubicBezTo>
                    <a:pt x="4499966" y="275542"/>
                    <a:pt x="4501681" y="282912"/>
                    <a:pt x="4508295" y="283650"/>
                  </a:cubicBezTo>
                  <a:cubicBezTo>
                    <a:pt x="4509031" y="287335"/>
                    <a:pt x="4507745" y="287028"/>
                    <a:pt x="4506306" y="286476"/>
                  </a:cubicBezTo>
                  <a:lnTo>
                    <a:pt x="4505982" y="286625"/>
                  </a:lnTo>
                  <a:lnTo>
                    <a:pt x="4329665" y="286625"/>
                  </a:lnTo>
                  <a:lnTo>
                    <a:pt x="4349567" y="267926"/>
                  </a:lnTo>
                  <a:cubicBezTo>
                    <a:pt x="4369654" y="244095"/>
                    <a:pt x="4394394" y="224688"/>
                    <a:pt x="4415704" y="202087"/>
                  </a:cubicBezTo>
                  <a:cubicBezTo>
                    <a:pt x="4417296" y="200366"/>
                    <a:pt x="4418889" y="199199"/>
                    <a:pt x="4420574" y="198954"/>
                  </a:cubicBezTo>
                  <a:close/>
                  <a:moveTo>
                    <a:pt x="4034806" y="198954"/>
                  </a:moveTo>
                  <a:cubicBezTo>
                    <a:pt x="4036459" y="198893"/>
                    <a:pt x="4038112" y="199754"/>
                    <a:pt x="4039950" y="201595"/>
                  </a:cubicBezTo>
                  <a:cubicBezTo>
                    <a:pt x="4061750" y="223460"/>
                    <a:pt x="4083307" y="245570"/>
                    <a:pt x="4105597" y="266944"/>
                  </a:cubicBezTo>
                  <a:cubicBezTo>
                    <a:pt x="4110558" y="271734"/>
                    <a:pt x="4114277" y="278046"/>
                    <a:pt x="4120063" y="281938"/>
                  </a:cubicBezTo>
                  <a:lnTo>
                    <a:pt x="4126663" y="284878"/>
                  </a:lnTo>
                  <a:lnTo>
                    <a:pt x="4121765" y="284632"/>
                  </a:lnTo>
                  <a:cubicBezTo>
                    <a:pt x="4120049" y="284878"/>
                    <a:pt x="4117355" y="283896"/>
                    <a:pt x="4116864" y="286597"/>
                  </a:cubicBezTo>
                  <a:lnTo>
                    <a:pt x="4116877" y="286625"/>
                  </a:lnTo>
                  <a:lnTo>
                    <a:pt x="3944882" y="286625"/>
                  </a:lnTo>
                  <a:lnTo>
                    <a:pt x="3946379" y="285123"/>
                  </a:lnTo>
                  <a:cubicBezTo>
                    <a:pt x="3974305" y="257362"/>
                    <a:pt x="4001983" y="229602"/>
                    <a:pt x="4029662" y="201841"/>
                  </a:cubicBezTo>
                  <a:cubicBezTo>
                    <a:pt x="4031498" y="199998"/>
                    <a:pt x="4033154" y="199016"/>
                    <a:pt x="4034806" y="198954"/>
                  </a:cubicBezTo>
                  <a:close/>
                  <a:moveTo>
                    <a:pt x="2711406" y="198954"/>
                  </a:moveTo>
                  <a:cubicBezTo>
                    <a:pt x="2713091" y="198709"/>
                    <a:pt x="2714866" y="199384"/>
                    <a:pt x="2716826" y="201350"/>
                  </a:cubicBezTo>
                  <a:cubicBezTo>
                    <a:pt x="2731768" y="216581"/>
                    <a:pt x="2745486" y="233286"/>
                    <a:pt x="2762143" y="246798"/>
                  </a:cubicBezTo>
                  <a:cubicBezTo>
                    <a:pt x="2770961" y="253923"/>
                    <a:pt x="2778308" y="262766"/>
                    <a:pt x="2786147" y="270875"/>
                  </a:cubicBezTo>
                  <a:cubicBezTo>
                    <a:pt x="2790802" y="275542"/>
                    <a:pt x="2792516" y="282912"/>
                    <a:pt x="2799130" y="283650"/>
                  </a:cubicBezTo>
                  <a:cubicBezTo>
                    <a:pt x="2799864" y="287335"/>
                    <a:pt x="2798578" y="287028"/>
                    <a:pt x="2797140" y="286476"/>
                  </a:cubicBezTo>
                  <a:lnTo>
                    <a:pt x="2796815" y="286625"/>
                  </a:lnTo>
                  <a:lnTo>
                    <a:pt x="2620500" y="286625"/>
                  </a:lnTo>
                  <a:lnTo>
                    <a:pt x="2640403" y="267926"/>
                  </a:lnTo>
                  <a:cubicBezTo>
                    <a:pt x="2660488" y="244095"/>
                    <a:pt x="2685227" y="224688"/>
                    <a:pt x="2706539" y="202087"/>
                  </a:cubicBezTo>
                  <a:cubicBezTo>
                    <a:pt x="2708131" y="200366"/>
                    <a:pt x="2709724" y="199199"/>
                    <a:pt x="2711406" y="198954"/>
                  </a:cubicBezTo>
                  <a:close/>
                  <a:moveTo>
                    <a:pt x="2325640" y="198954"/>
                  </a:moveTo>
                  <a:cubicBezTo>
                    <a:pt x="2327294" y="198893"/>
                    <a:pt x="2328947" y="199754"/>
                    <a:pt x="2330784" y="201595"/>
                  </a:cubicBezTo>
                  <a:cubicBezTo>
                    <a:pt x="2352587" y="223460"/>
                    <a:pt x="2374142" y="245570"/>
                    <a:pt x="2396432" y="266944"/>
                  </a:cubicBezTo>
                  <a:cubicBezTo>
                    <a:pt x="2401392" y="271734"/>
                    <a:pt x="2405112" y="278046"/>
                    <a:pt x="2410898" y="281938"/>
                  </a:cubicBezTo>
                  <a:lnTo>
                    <a:pt x="2417496" y="284878"/>
                  </a:lnTo>
                  <a:lnTo>
                    <a:pt x="2412599" y="284632"/>
                  </a:lnTo>
                  <a:cubicBezTo>
                    <a:pt x="2410884" y="284878"/>
                    <a:pt x="2408189" y="283896"/>
                    <a:pt x="2407698" y="286597"/>
                  </a:cubicBezTo>
                  <a:lnTo>
                    <a:pt x="2407710" y="286625"/>
                  </a:lnTo>
                  <a:lnTo>
                    <a:pt x="2235716" y="286625"/>
                  </a:lnTo>
                  <a:lnTo>
                    <a:pt x="2237214" y="285123"/>
                  </a:lnTo>
                  <a:cubicBezTo>
                    <a:pt x="2265138" y="257362"/>
                    <a:pt x="2292816" y="229602"/>
                    <a:pt x="2320496" y="201841"/>
                  </a:cubicBezTo>
                  <a:cubicBezTo>
                    <a:pt x="2322333" y="199998"/>
                    <a:pt x="2323989" y="199016"/>
                    <a:pt x="2325640" y="198954"/>
                  </a:cubicBezTo>
                  <a:close/>
                  <a:moveTo>
                    <a:pt x="1005799" y="198954"/>
                  </a:moveTo>
                  <a:cubicBezTo>
                    <a:pt x="1007485" y="198709"/>
                    <a:pt x="1009258" y="199384"/>
                    <a:pt x="1011219" y="201350"/>
                  </a:cubicBezTo>
                  <a:cubicBezTo>
                    <a:pt x="1026160" y="216581"/>
                    <a:pt x="1039876" y="233286"/>
                    <a:pt x="1056534" y="246798"/>
                  </a:cubicBezTo>
                  <a:cubicBezTo>
                    <a:pt x="1065352" y="253923"/>
                    <a:pt x="1072700" y="262766"/>
                    <a:pt x="1080539" y="270875"/>
                  </a:cubicBezTo>
                  <a:cubicBezTo>
                    <a:pt x="1085194" y="275542"/>
                    <a:pt x="1086908" y="282912"/>
                    <a:pt x="1093522" y="283650"/>
                  </a:cubicBezTo>
                  <a:cubicBezTo>
                    <a:pt x="1094256" y="287335"/>
                    <a:pt x="1092970" y="287028"/>
                    <a:pt x="1091532" y="286476"/>
                  </a:cubicBezTo>
                  <a:lnTo>
                    <a:pt x="1091207" y="286625"/>
                  </a:lnTo>
                  <a:lnTo>
                    <a:pt x="914892" y="286625"/>
                  </a:lnTo>
                  <a:lnTo>
                    <a:pt x="934793" y="267926"/>
                  </a:lnTo>
                  <a:cubicBezTo>
                    <a:pt x="954880" y="244095"/>
                    <a:pt x="979620" y="224688"/>
                    <a:pt x="1000930" y="202087"/>
                  </a:cubicBezTo>
                  <a:cubicBezTo>
                    <a:pt x="1002523" y="200366"/>
                    <a:pt x="1004114" y="199199"/>
                    <a:pt x="1005799" y="198954"/>
                  </a:cubicBezTo>
                  <a:close/>
                  <a:moveTo>
                    <a:pt x="620033" y="198954"/>
                  </a:moveTo>
                  <a:cubicBezTo>
                    <a:pt x="621687" y="198893"/>
                    <a:pt x="623338" y="199754"/>
                    <a:pt x="625176" y="201595"/>
                  </a:cubicBezTo>
                  <a:cubicBezTo>
                    <a:pt x="646977" y="223460"/>
                    <a:pt x="668532" y="245570"/>
                    <a:pt x="690823" y="266944"/>
                  </a:cubicBezTo>
                  <a:cubicBezTo>
                    <a:pt x="695785" y="271734"/>
                    <a:pt x="699504" y="278046"/>
                    <a:pt x="705292" y="281938"/>
                  </a:cubicBezTo>
                  <a:lnTo>
                    <a:pt x="711889" y="284878"/>
                  </a:lnTo>
                  <a:lnTo>
                    <a:pt x="706991" y="284632"/>
                  </a:lnTo>
                  <a:cubicBezTo>
                    <a:pt x="705276" y="284878"/>
                    <a:pt x="702581" y="283896"/>
                    <a:pt x="702092" y="286597"/>
                  </a:cubicBezTo>
                  <a:lnTo>
                    <a:pt x="702102" y="286625"/>
                  </a:lnTo>
                  <a:lnTo>
                    <a:pt x="530108" y="286625"/>
                  </a:lnTo>
                  <a:lnTo>
                    <a:pt x="531606" y="285123"/>
                  </a:lnTo>
                  <a:cubicBezTo>
                    <a:pt x="559530" y="257362"/>
                    <a:pt x="587210" y="229602"/>
                    <a:pt x="614888" y="201841"/>
                  </a:cubicBezTo>
                  <a:cubicBezTo>
                    <a:pt x="616726" y="199998"/>
                    <a:pt x="618380" y="199016"/>
                    <a:pt x="620033" y="198954"/>
                  </a:cubicBezTo>
                  <a:close/>
                  <a:moveTo>
                    <a:pt x="6694068" y="198555"/>
                  </a:moveTo>
                  <a:cubicBezTo>
                    <a:pt x="6695904" y="198340"/>
                    <a:pt x="6697803" y="199138"/>
                    <a:pt x="6699885" y="201350"/>
                  </a:cubicBezTo>
                  <a:cubicBezTo>
                    <a:pt x="6710661" y="212651"/>
                    <a:pt x="6720951" y="224197"/>
                    <a:pt x="6732463" y="234761"/>
                  </a:cubicBezTo>
                  <a:cubicBezTo>
                    <a:pt x="6748874" y="249994"/>
                    <a:pt x="6765286" y="265469"/>
                    <a:pt x="6780472" y="281930"/>
                  </a:cubicBezTo>
                  <a:cubicBezTo>
                    <a:pt x="6781208" y="282912"/>
                    <a:pt x="6784392" y="282912"/>
                    <a:pt x="6781453" y="284141"/>
                  </a:cubicBezTo>
                  <a:lnTo>
                    <a:pt x="6780160" y="286625"/>
                  </a:lnTo>
                  <a:lnTo>
                    <a:pt x="6602389" y="286625"/>
                  </a:lnTo>
                  <a:lnTo>
                    <a:pt x="6622234" y="268172"/>
                  </a:lnTo>
                  <a:cubicBezTo>
                    <a:pt x="6644771" y="246553"/>
                    <a:pt x="6666571" y="223951"/>
                    <a:pt x="6688617" y="201841"/>
                  </a:cubicBezTo>
                  <a:cubicBezTo>
                    <a:pt x="6690453" y="199998"/>
                    <a:pt x="6692230" y="198770"/>
                    <a:pt x="6694068" y="198555"/>
                  </a:cubicBezTo>
                  <a:close/>
                  <a:moveTo>
                    <a:pt x="4988459" y="198555"/>
                  </a:moveTo>
                  <a:cubicBezTo>
                    <a:pt x="4990295" y="198340"/>
                    <a:pt x="4992195" y="199138"/>
                    <a:pt x="4994276" y="201350"/>
                  </a:cubicBezTo>
                  <a:cubicBezTo>
                    <a:pt x="5005055" y="212651"/>
                    <a:pt x="5015342" y="224197"/>
                    <a:pt x="5026853" y="234761"/>
                  </a:cubicBezTo>
                  <a:lnTo>
                    <a:pt x="5044873" y="252466"/>
                  </a:lnTo>
                  <a:lnTo>
                    <a:pt x="5050881" y="258099"/>
                  </a:lnTo>
                  <a:lnTo>
                    <a:pt x="5052840" y="260291"/>
                  </a:lnTo>
                  <a:lnTo>
                    <a:pt x="5074866" y="281930"/>
                  </a:lnTo>
                  <a:lnTo>
                    <a:pt x="5074892" y="281993"/>
                  </a:lnTo>
                  <a:lnTo>
                    <a:pt x="5077089" y="283896"/>
                  </a:lnTo>
                  <a:lnTo>
                    <a:pt x="5075343" y="285109"/>
                  </a:lnTo>
                  <a:lnTo>
                    <a:pt x="5074552" y="286625"/>
                  </a:lnTo>
                  <a:lnTo>
                    <a:pt x="4896781" y="286625"/>
                  </a:lnTo>
                  <a:lnTo>
                    <a:pt x="4916628" y="268172"/>
                  </a:lnTo>
                  <a:cubicBezTo>
                    <a:pt x="4939163" y="246553"/>
                    <a:pt x="4960963" y="223951"/>
                    <a:pt x="4983009" y="201841"/>
                  </a:cubicBezTo>
                  <a:cubicBezTo>
                    <a:pt x="4984847" y="199998"/>
                    <a:pt x="4986621" y="198770"/>
                    <a:pt x="4988459" y="198555"/>
                  </a:cubicBezTo>
                  <a:close/>
                  <a:moveTo>
                    <a:pt x="3279294" y="198555"/>
                  </a:moveTo>
                  <a:lnTo>
                    <a:pt x="3282048" y="199878"/>
                  </a:lnTo>
                  <a:lnTo>
                    <a:pt x="3282656" y="199507"/>
                  </a:lnTo>
                  <a:cubicBezTo>
                    <a:pt x="3284952" y="199384"/>
                    <a:pt x="3287219" y="200857"/>
                    <a:pt x="3289911" y="204542"/>
                  </a:cubicBezTo>
                  <a:cubicBezTo>
                    <a:pt x="3294812" y="211177"/>
                    <a:pt x="3301179" y="216827"/>
                    <a:pt x="3307305" y="222478"/>
                  </a:cubicBezTo>
                  <a:cubicBezTo>
                    <a:pt x="3320042" y="234515"/>
                    <a:pt x="3332533" y="246553"/>
                    <a:pt x="3345271" y="258099"/>
                  </a:cubicBezTo>
                  <a:cubicBezTo>
                    <a:pt x="3354334" y="266453"/>
                    <a:pt x="3360214" y="277754"/>
                    <a:pt x="3371479" y="283896"/>
                  </a:cubicBezTo>
                  <a:cubicBezTo>
                    <a:pt x="3370747" y="284632"/>
                    <a:pt x="3370501" y="286351"/>
                    <a:pt x="3368296" y="286106"/>
                  </a:cubicBezTo>
                  <a:lnTo>
                    <a:pt x="3368091" y="286625"/>
                  </a:lnTo>
                  <a:lnTo>
                    <a:pt x="3187615" y="286625"/>
                  </a:lnTo>
                  <a:lnTo>
                    <a:pt x="3207461" y="268172"/>
                  </a:lnTo>
                  <a:cubicBezTo>
                    <a:pt x="3229997" y="246553"/>
                    <a:pt x="3251797" y="223951"/>
                    <a:pt x="3273844" y="201841"/>
                  </a:cubicBezTo>
                  <a:cubicBezTo>
                    <a:pt x="3275681" y="199998"/>
                    <a:pt x="3277456" y="198770"/>
                    <a:pt x="3279294" y="198555"/>
                  </a:cubicBezTo>
                  <a:close/>
                  <a:moveTo>
                    <a:pt x="1573686" y="198555"/>
                  </a:moveTo>
                  <a:cubicBezTo>
                    <a:pt x="1575521" y="198340"/>
                    <a:pt x="1577421" y="199138"/>
                    <a:pt x="1579503" y="201350"/>
                  </a:cubicBezTo>
                  <a:cubicBezTo>
                    <a:pt x="1590279" y="212651"/>
                    <a:pt x="1600567" y="224197"/>
                    <a:pt x="1612081" y="234761"/>
                  </a:cubicBezTo>
                  <a:lnTo>
                    <a:pt x="1630100" y="252466"/>
                  </a:lnTo>
                  <a:lnTo>
                    <a:pt x="1636106" y="258099"/>
                  </a:lnTo>
                  <a:lnTo>
                    <a:pt x="1638066" y="260291"/>
                  </a:lnTo>
                  <a:lnTo>
                    <a:pt x="1660092" y="281930"/>
                  </a:lnTo>
                  <a:lnTo>
                    <a:pt x="1660120" y="281993"/>
                  </a:lnTo>
                  <a:lnTo>
                    <a:pt x="1662314" y="283896"/>
                  </a:lnTo>
                  <a:lnTo>
                    <a:pt x="1660569" y="285109"/>
                  </a:lnTo>
                  <a:lnTo>
                    <a:pt x="1659778" y="286625"/>
                  </a:lnTo>
                  <a:lnTo>
                    <a:pt x="1482007" y="286625"/>
                  </a:lnTo>
                  <a:lnTo>
                    <a:pt x="1501854" y="268172"/>
                  </a:lnTo>
                  <a:cubicBezTo>
                    <a:pt x="1524389" y="246553"/>
                    <a:pt x="1546189" y="223951"/>
                    <a:pt x="1568235" y="201841"/>
                  </a:cubicBezTo>
                  <a:cubicBezTo>
                    <a:pt x="1570073" y="199998"/>
                    <a:pt x="1571848" y="198770"/>
                    <a:pt x="1573686" y="198555"/>
                  </a:cubicBezTo>
                  <a:close/>
                  <a:moveTo>
                    <a:pt x="3061122" y="183184"/>
                  </a:moveTo>
                  <a:lnTo>
                    <a:pt x="3059660" y="185626"/>
                  </a:lnTo>
                  <a:lnTo>
                    <a:pt x="3061140" y="186571"/>
                  </a:lnTo>
                  <a:lnTo>
                    <a:pt x="3062942" y="184644"/>
                  </a:lnTo>
                  <a:close/>
                  <a:moveTo>
                    <a:pt x="4768152" y="182396"/>
                  </a:moveTo>
                  <a:lnTo>
                    <a:pt x="4766963" y="185382"/>
                  </a:lnTo>
                  <a:lnTo>
                    <a:pt x="4767827" y="187260"/>
                  </a:lnTo>
                  <a:lnTo>
                    <a:pt x="4767962" y="187346"/>
                  </a:lnTo>
                  <a:cubicBezTo>
                    <a:pt x="4768941" y="186117"/>
                    <a:pt x="4772617" y="187592"/>
                    <a:pt x="4771145" y="184398"/>
                  </a:cubicBezTo>
                  <a:close/>
                  <a:moveTo>
                    <a:pt x="1353380" y="182396"/>
                  </a:moveTo>
                  <a:lnTo>
                    <a:pt x="1352189" y="185382"/>
                  </a:lnTo>
                  <a:lnTo>
                    <a:pt x="1353054" y="187260"/>
                  </a:lnTo>
                  <a:lnTo>
                    <a:pt x="1353190" y="187346"/>
                  </a:lnTo>
                  <a:cubicBezTo>
                    <a:pt x="1354169" y="186117"/>
                    <a:pt x="1357844" y="187592"/>
                    <a:pt x="1356374" y="184398"/>
                  </a:cubicBezTo>
                  <a:close/>
                  <a:moveTo>
                    <a:pt x="5906246" y="182188"/>
                  </a:moveTo>
                  <a:cubicBezTo>
                    <a:pt x="5902326" y="181450"/>
                    <a:pt x="5904041" y="183661"/>
                    <a:pt x="5905021" y="185382"/>
                  </a:cubicBezTo>
                  <a:cubicBezTo>
                    <a:pt x="5904530" y="186855"/>
                    <a:pt x="5901837" y="189067"/>
                    <a:pt x="5906000" y="188820"/>
                  </a:cubicBezTo>
                  <a:cubicBezTo>
                    <a:pt x="5907225" y="188820"/>
                    <a:pt x="5908451" y="186364"/>
                    <a:pt x="5909674" y="185135"/>
                  </a:cubicBezTo>
                  <a:cubicBezTo>
                    <a:pt x="5908451" y="184153"/>
                    <a:pt x="5907472" y="182188"/>
                    <a:pt x="5906246" y="182188"/>
                  </a:cubicBezTo>
                  <a:close/>
                  <a:moveTo>
                    <a:pt x="5724737" y="182188"/>
                  </a:moveTo>
                  <a:cubicBezTo>
                    <a:pt x="5722043" y="181450"/>
                    <a:pt x="5721797" y="183416"/>
                    <a:pt x="5722043" y="186117"/>
                  </a:cubicBezTo>
                  <a:cubicBezTo>
                    <a:pt x="5722288" y="187101"/>
                    <a:pt x="5722288" y="189067"/>
                    <a:pt x="5724249" y="187592"/>
                  </a:cubicBezTo>
                  <a:cubicBezTo>
                    <a:pt x="5725471" y="186610"/>
                    <a:pt x="5728656" y="187346"/>
                    <a:pt x="5728166" y="184891"/>
                  </a:cubicBezTo>
                  <a:cubicBezTo>
                    <a:pt x="5727923" y="183661"/>
                    <a:pt x="5726207" y="182432"/>
                    <a:pt x="5724737" y="182188"/>
                  </a:cubicBezTo>
                  <a:close/>
                  <a:moveTo>
                    <a:pt x="5335512" y="182188"/>
                  </a:moveTo>
                  <a:cubicBezTo>
                    <a:pt x="5331102" y="181695"/>
                    <a:pt x="5335267" y="184398"/>
                    <a:pt x="5334533" y="185626"/>
                  </a:cubicBezTo>
                  <a:cubicBezTo>
                    <a:pt x="5332817" y="187837"/>
                    <a:pt x="5333306" y="189311"/>
                    <a:pt x="5336248" y="188820"/>
                  </a:cubicBezTo>
                  <a:cubicBezTo>
                    <a:pt x="5337470" y="188574"/>
                    <a:pt x="5338452" y="186856"/>
                    <a:pt x="5339676" y="185626"/>
                  </a:cubicBezTo>
                  <a:cubicBezTo>
                    <a:pt x="5338452" y="184398"/>
                    <a:pt x="5336980" y="182188"/>
                    <a:pt x="5335512" y="182188"/>
                  </a:cubicBezTo>
                  <a:close/>
                  <a:moveTo>
                    <a:pt x="4200637" y="182188"/>
                  </a:moveTo>
                  <a:cubicBezTo>
                    <a:pt x="4196720" y="181450"/>
                    <a:pt x="4198433" y="183661"/>
                    <a:pt x="4199412" y="185382"/>
                  </a:cubicBezTo>
                  <a:cubicBezTo>
                    <a:pt x="4198922" y="186855"/>
                    <a:pt x="4196229" y="189067"/>
                    <a:pt x="4200392" y="188820"/>
                  </a:cubicBezTo>
                  <a:cubicBezTo>
                    <a:pt x="4201617" y="188820"/>
                    <a:pt x="4202841" y="186364"/>
                    <a:pt x="4204066" y="185135"/>
                  </a:cubicBezTo>
                  <a:cubicBezTo>
                    <a:pt x="4202841" y="184153"/>
                    <a:pt x="4201862" y="182188"/>
                    <a:pt x="4200637" y="182188"/>
                  </a:cubicBezTo>
                  <a:close/>
                  <a:moveTo>
                    <a:pt x="4019129" y="182188"/>
                  </a:moveTo>
                  <a:cubicBezTo>
                    <a:pt x="4016436" y="181450"/>
                    <a:pt x="4016191" y="183416"/>
                    <a:pt x="4016436" y="186117"/>
                  </a:cubicBezTo>
                  <a:cubicBezTo>
                    <a:pt x="4016682" y="187101"/>
                    <a:pt x="4016682" y="189067"/>
                    <a:pt x="4018640" y="187592"/>
                  </a:cubicBezTo>
                  <a:cubicBezTo>
                    <a:pt x="4019865" y="186610"/>
                    <a:pt x="4023050" y="187346"/>
                    <a:pt x="4022560" y="184891"/>
                  </a:cubicBezTo>
                  <a:cubicBezTo>
                    <a:pt x="4022314" y="183661"/>
                    <a:pt x="4020598" y="182432"/>
                    <a:pt x="4019129" y="182188"/>
                  </a:cubicBezTo>
                  <a:close/>
                  <a:moveTo>
                    <a:pt x="3629903" y="182188"/>
                  </a:moveTo>
                  <a:cubicBezTo>
                    <a:pt x="3625495" y="181695"/>
                    <a:pt x="3629660" y="184398"/>
                    <a:pt x="3628924" y="185626"/>
                  </a:cubicBezTo>
                  <a:cubicBezTo>
                    <a:pt x="3627209" y="187837"/>
                    <a:pt x="3627700" y="189311"/>
                    <a:pt x="3630639" y="188820"/>
                  </a:cubicBezTo>
                  <a:cubicBezTo>
                    <a:pt x="3631864" y="188574"/>
                    <a:pt x="3632843" y="186856"/>
                    <a:pt x="3634068" y="185626"/>
                  </a:cubicBezTo>
                  <a:cubicBezTo>
                    <a:pt x="3632843" y="184398"/>
                    <a:pt x="3631374" y="182188"/>
                    <a:pt x="3629903" y="182188"/>
                  </a:cubicBezTo>
                  <a:close/>
                  <a:moveTo>
                    <a:pt x="2491472" y="182188"/>
                  </a:moveTo>
                  <a:cubicBezTo>
                    <a:pt x="2487555" y="181450"/>
                    <a:pt x="2489266" y="183661"/>
                    <a:pt x="2490247" y="185382"/>
                  </a:cubicBezTo>
                  <a:cubicBezTo>
                    <a:pt x="2489757" y="186855"/>
                    <a:pt x="2487062" y="189067"/>
                    <a:pt x="2491227" y="188820"/>
                  </a:cubicBezTo>
                  <a:cubicBezTo>
                    <a:pt x="2492453" y="188820"/>
                    <a:pt x="2493676" y="186364"/>
                    <a:pt x="2494901" y="185135"/>
                  </a:cubicBezTo>
                  <a:cubicBezTo>
                    <a:pt x="2493676" y="184153"/>
                    <a:pt x="2492697" y="182188"/>
                    <a:pt x="2491472" y="182188"/>
                  </a:cubicBezTo>
                  <a:close/>
                  <a:moveTo>
                    <a:pt x="2309964" y="182188"/>
                  </a:moveTo>
                  <a:cubicBezTo>
                    <a:pt x="2307269" y="181450"/>
                    <a:pt x="2307024" y="183416"/>
                    <a:pt x="2307269" y="186117"/>
                  </a:cubicBezTo>
                  <a:cubicBezTo>
                    <a:pt x="2307516" y="187101"/>
                    <a:pt x="2307516" y="189067"/>
                    <a:pt x="2309475" y="187592"/>
                  </a:cubicBezTo>
                  <a:cubicBezTo>
                    <a:pt x="2310700" y="186610"/>
                    <a:pt x="2313883" y="187346"/>
                    <a:pt x="2313395" y="184891"/>
                  </a:cubicBezTo>
                  <a:cubicBezTo>
                    <a:pt x="2313149" y="183661"/>
                    <a:pt x="2311433" y="182432"/>
                    <a:pt x="2309964" y="182188"/>
                  </a:cubicBezTo>
                  <a:close/>
                  <a:moveTo>
                    <a:pt x="1920738" y="182188"/>
                  </a:moveTo>
                  <a:cubicBezTo>
                    <a:pt x="1916329" y="181695"/>
                    <a:pt x="1920495" y="184398"/>
                    <a:pt x="1919759" y="185626"/>
                  </a:cubicBezTo>
                  <a:cubicBezTo>
                    <a:pt x="1918043" y="187837"/>
                    <a:pt x="1918534" y="189311"/>
                    <a:pt x="1921474" y="188820"/>
                  </a:cubicBezTo>
                  <a:cubicBezTo>
                    <a:pt x="1922699" y="188574"/>
                    <a:pt x="1923678" y="186856"/>
                    <a:pt x="1924901" y="185626"/>
                  </a:cubicBezTo>
                  <a:cubicBezTo>
                    <a:pt x="1923678" y="184398"/>
                    <a:pt x="1922208" y="182188"/>
                    <a:pt x="1920738" y="182188"/>
                  </a:cubicBezTo>
                  <a:close/>
                  <a:moveTo>
                    <a:pt x="785864" y="182188"/>
                  </a:moveTo>
                  <a:cubicBezTo>
                    <a:pt x="781946" y="181450"/>
                    <a:pt x="783660" y="183661"/>
                    <a:pt x="784639" y="185382"/>
                  </a:cubicBezTo>
                  <a:cubicBezTo>
                    <a:pt x="784150" y="186855"/>
                    <a:pt x="781456" y="189067"/>
                    <a:pt x="785620" y="188820"/>
                  </a:cubicBezTo>
                  <a:cubicBezTo>
                    <a:pt x="786845" y="188820"/>
                    <a:pt x="788068" y="186364"/>
                    <a:pt x="789294" y="185135"/>
                  </a:cubicBezTo>
                  <a:cubicBezTo>
                    <a:pt x="788068" y="184153"/>
                    <a:pt x="787090" y="182188"/>
                    <a:pt x="785864" y="182188"/>
                  </a:cubicBezTo>
                  <a:close/>
                  <a:moveTo>
                    <a:pt x="604355" y="182188"/>
                  </a:moveTo>
                  <a:cubicBezTo>
                    <a:pt x="601661" y="181450"/>
                    <a:pt x="601417" y="183416"/>
                    <a:pt x="601661" y="186117"/>
                  </a:cubicBezTo>
                  <a:cubicBezTo>
                    <a:pt x="601908" y="187101"/>
                    <a:pt x="601908" y="189067"/>
                    <a:pt x="603867" y="187592"/>
                  </a:cubicBezTo>
                  <a:cubicBezTo>
                    <a:pt x="605091" y="186610"/>
                    <a:pt x="608275" y="187346"/>
                    <a:pt x="607786" y="184891"/>
                  </a:cubicBezTo>
                  <a:cubicBezTo>
                    <a:pt x="607540" y="183661"/>
                    <a:pt x="605827" y="182432"/>
                    <a:pt x="604355" y="182188"/>
                  </a:cubicBezTo>
                  <a:close/>
                  <a:moveTo>
                    <a:pt x="215130" y="182188"/>
                  </a:moveTo>
                  <a:cubicBezTo>
                    <a:pt x="210720" y="181695"/>
                    <a:pt x="214885" y="184398"/>
                    <a:pt x="214150" y="185626"/>
                  </a:cubicBezTo>
                  <a:cubicBezTo>
                    <a:pt x="212436" y="187837"/>
                    <a:pt x="212926" y="189311"/>
                    <a:pt x="215866" y="188820"/>
                  </a:cubicBezTo>
                  <a:cubicBezTo>
                    <a:pt x="217089" y="188574"/>
                    <a:pt x="218070" y="186856"/>
                    <a:pt x="219295" y="185626"/>
                  </a:cubicBezTo>
                  <a:cubicBezTo>
                    <a:pt x="218070" y="184398"/>
                    <a:pt x="216600" y="182188"/>
                    <a:pt x="215130" y="182188"/>
                  </a:cubicBezTo>
                  <a:close/>
                  <a:moveTo>
                    <a:pt x="6605823" y="181941"/>
                  </a:moveTo>
                  <a:cubicBezTo>
                    <a:pt x="6598964" y="181941"/>
                    <a:pt x="6597250" y="185873"/>
                    <a:pt x="6595047" y="189067"/>
                  </a:cubicBezTo>
                  <a:cubicBezTo>
                    <a:pt x="6595780" y="189804"/>
                    <a:pt x="6596271" y="190786"/>
                    <a:pt x="6597006" y="191522"/>
                  </a:cubicBezTo>
                  <a:cubicBezTo>
                    <a:pt x="6599700" y="188820"/>
                    <a:pt x="6602149" y="185873"/>
                    <a:pt x="6605823" y="181941"/>
                  </a:cubicBezTo>
                  <a:close/>
                  <a:moveTo>
                    <a:pt x="6291797" y="181941"/>
                  </a:moveTo>
                  <a:cubicBezTo>
                    <a:pt x="6289104" y="181695"/>
                    <a:pt x="6289838" y="184398"/>
                    <a:pt x="6289593" y="185626"/>
                  </a:cubicBezTo>
                  <a:cubicBezTo>
                    <a:pt x="6289593" y="188574"/>
                    <a:pt x="6291063" y="188820"/>
                    <a:pt x="6292288" y="187346"/>
                  </a:cubicBezTo>
                  <a:cubicBezTo>
                    <a:pt x="6293267" y="186117"/>
                    <a:pt x="6296943" y="187592"/>
                    <a:pt x="6295473" y="184398"/>
                  </a:cubicBezTo>
                  <a:cubicBezTo>
                    <a:pt x="6294980" y="183170"/>
                    <a:pt x="6293267" y="181941"/>
                    <a:pt x="6291797" y="181941"/>
                  </a:cubicBezTo>
                  <a:close/>
                  <a:moveTo>
                    <a:pt x="5154494" y="181941"/>
                  </a:moveTo>
                  <a:cubicBezTo>
                    <a:pt x="5152045" y="181450"/>
                    <a:pt x="5151555" y="183416"/>
                    <a:pt x="5151799" y="186117"/>
                  </a:cubicBezTo>
                  <a:cubicBezTo>
                    <a:pt x="5152045" y="187101"/>
                    <a:pt x="5152045" y="189067"/>
                    <a:pt x="5154004" y="187592"/>
                  </a:cubicBezTo>
                  <a:cubicBezTo>
                    <a:pt x="5155229" y="186608"/>
                    <a:pt x="5158413" y="187346"/>
                    <a:pt x="5157923" y="184891"/>
                  </a:cubicBezTo>
                  <a:cubicBezTo>
                    <a:pt x="5157678" y="183661"/>
                    <a:pt x="5155964" y="182432"/>
                    <a:pt x="5154494" y="181941"/>
                  </a:cubicBezTo>
                  <a:close/>
                  <a:moveTo>
                    <a:pt x="4586189" y="181941"/>
                  </a:moveTo>
                  <a:cubicBezTo>
                    <a:pt x="4583496" y="181695"/>
                    <a:pt x="4584230" y="184398"/>
                    <a:pt x="4583985" y="185626"/>
                  </a:cubicBezTo>
                  <a:cubicBezTo>
                    <a:pt x="4583985" y="188574"/>
                    <a:pt x="4585454" y="188820"/>
                    <a:pt x="4586679" y="187346"/>
                  </a:cubicBezTo>
                  <a:cubicBezTo>
                    <a:pt x="4587658" y="186117"/>
                    <a:pt x="4591333" y="187592"/>
                    <a:pt x="4589864" y="184398"/>
                  </a:cubicBezTo>
                  <a:cubicBezTo>
                    <a:pt x="4589374" y="183170"/>
                    <a:pt x="4587658" y="181941"/>
                    <a:pt x="4586189" y="181941"/>
                  </a:cubicBezTo>
                  <a:close/>
                  <a:moveTo>
                    <a:pt x="3448885" y="181941"/>
                  </a:moveTo>
                  <a:cubicBezTo>
                    <a:pt x="3446436" y="181450"/>
                    <a:pt x="3445946" y="183416"/>
                    <a:pt x="3446189" y="186117"/>
                  </a:cubicBezTo>
                  <a:cubicBezTo>
                    <a:pt x="3446436" y="187101"/>
                    <a:pt x="3446436" y="189067"/>
                    <a:pt x="3448395" y="187592"/>
                  </a:cubicBezTo>
                  <a:cubicBezTo>
                    <a:pt x="3449620" y="186608"/>
                    <a:pt x="3452805" y="187346"/>
                    <a:pt x="3452315" y="184891"/>
                  </a:cubicBezTo>
                  <a:cubicBezTo>
                    <a:pt x="3452069" y="183661"/>
                    <a:pt x="3450356" y="182432"/>
                    <a:pt x="3448885" y="181941"/>
                  </a:cubicBezTo>
                  <a:close/>
                  <a:moveTo>
                    <a:pt x="2877025" y="181941"/>
                  </a:moveTo>
                  <a:cubicBezTo>
                    <a:pt x="2874330" y="181695"/>
                    <a:pt x="2875064" y="184398"/>
                    <a:pt x="2874821" y="185626"/>
                  </a:cubicBezTo>
                  <a:cubicBezTo>
                    <a:pt x="2874821" y="188574"/>
                    <a:pt x="2876289" y="188820"/>
                    <a:pt x="2877514" y="187346"/>
                  </a:cubicBezTo>
                  <a:cubicBezTo>
                    <a:pt x="2878493" y="186117"/>
                    <a:pt x="2882169" y="187592"/>
                    <a:pt x="2880699" y="184398"/>
                  </a:cubicBezTo>
                  <a:cubicBezTo>
                    <a:pt x="2880209" y="183170"/>
                    <a:pt x="2878493" y="181941"/>
                    <a:pt x="2877025" y="181941"/>
                  </a:cubicBezTo>
                  <a:close/>
                  <a:moveTo>
                    <a:pt x="1739719" y="181941"/>
                  </a:moveTo>
                  <a:cubicBezTo>
                    <a:pt x="1737271" y="181450"/>
                    <a:pt x="1736781" y="183416"/>
                    <a:pt x="1737024" y="186117"/>
                  </a:cubicBezTo>
                  <a:cubicBezTo>
                    <a:pt x="1737271" y="187101"/>
                    <a:pt x="1737271" y="189067"/>
                    <a:pt x="1739230" y="187592"/>
                  </a:cubicBezTo>
                  <a:cubicBezTo>
                    <a:pt x="1740455" y="186608"/>
                    <a:pt x="1743640" y="187346"/>
                    <a:pt x="1743149" y="184891"/>
                  </a:cubicBezTo>
                  <a:cubicBezTo>
                    <a:pt x="1742904" y="183661"/>
                    <a:pt x="1741191" y="182432"/>
                    <a:pt x="1739719" y="181941"/>
                  </a:cubicBezTo>
                  <a:close/>
                  <a:moveTo>
                    <a:pt x="1171415" y="181941"/>
                  </a:moveTo>
                  <a:cubicBezTo>
                    <a:pt x="1168722" y="181695"/>
                    <a:pt x="1169457" y="184398"/>
                    <a:pt x="1169211" y="185626"/>
                  </a:cubicBezTo>
                  <a:cubicBezTo>
                    <a:pt x="1169211" y="188574"/>
                    <a:pt x="1170681" y="188820"/>
                    <a:pt x="1171905" y="187346"/>
                  </a:cubicBezTo>
                  <a:cubicBezTo>
                    <a:pt x="1172885" y="186117"/>
                    <a:pt x="1176559" y="187592"/>
                    <a:pt x="1175091" y="184398"/>
                  </a:cubicBezTo>
                  <a:cubicBezTo>
                    <a:pt x="1174600" y="183170"/>
                    <a:pt x="1172885" y="181941"/>
                    <a:pt x="1171415" y="181941"/>
                  </a:cubicBezTo>
                  <a:close/>
                  <a:moveTo>
                    <a:pt x="34112" y="181941"/>
                  </a:moveTo>
                  <a:lnTo>
                    <a:pt x="31466" y="186038"/>
                  </a:lnTo>
                  <a:lnTo>
                    <a:pt x="31456" y="186144"/>
                  </a:lnTo>
                  <a:lnTo>
                    <a:pt x="33621" y="187592"/>
                  </a:lnTo>
                  <a:cubicBezTo>
                    <a:pt x="34847" y="186608"/>
                    <a:pt x="38031" y="187346"/>
                    <a:pt x="37541" y="184891"/>
                  </a:cubicBezTo>
                  <a:cubicBezTo>
                    <a:pt x="37295" y="183661"/>
                    <a:pt x="35582" y="182432"/>
                    <a:pt x="34112" y="181941"/>
                  </a:cubicBezTo>
                  <a:close/>
                  <a:moveTo>
                    <a:pt x="6474041" y="181695"/>
                  </a:moveTo>
                  <a:cubicBezTo>
                    <a:pt x="6470120" y="181695"/>
                    <a:pt x="6471835" y="183661"/>
                    <a:pt x="6472571" y="185382"/>
                  </a:cubicBezTo>
                  <a:cubicBezTo>
                    <a:pt x="6471835" y="187101"/>
                    <a:pt x="6470120" y="189558"/>
                    <a:pt x="6474041" y="188574"/>
                  </a:cubicBezTo>
                  <a:cubicBezTo>
                    <a:pt x="6475511" y="188329"/>
                    <a:pt x="6477224" y="186119"/>
                    <a:pt x="6477713" y="184644"/>
                  </a:cubicBezTo>
                  <a:cubicBezTo>
                    <a:pt x="6478449" y="181941"/>
                    <a:pt x="6476000" y="181695"/>
                    <a:pt x="6474041" y="181695"/>
                  </a:cubicBezTo>
                  <a:close/>
                  <a:moveTo>
                    <a:pt x="5895634" y="174250"/>
                  </a:moveTo>
                  <a:lnTo>
                    <a:pt x="5895714" y="174327"/>
                  </a:lnTo>
                  <a:lnTo>
                    <a:pt x="5895601" y="174320"/>
                  </a:lnTo>
                  <a:close/>
                  <a:moveTo>
                    <a:pt x="4190025" y="174250"/>
                  </a:moveTo>
                  <a:lnTo>
                    <a:pt x="4190104" y="174327"/>
                  </a:lnTo>
                  <a:lnTo>
                    <a:pt x="4189992" y="174320"/>
                  </a:lnTo>
                  <a:close/>
                  <a:moveTo>
                    <a:pt x="2480860" y="174250"/>
                  </a:moveTo>
                  <a:lnTo>
                    <a:pt x="2480939" y="174327"/>
                  </a:lnTo>
                  <a:lnTo>
                    <a:pt x="2480827" y="174320"/>
                  </a:lnTo>
                  <a:close/>
                  <a:moveTo>
                    <a:pt x="775252" y="174250"/>
                  </a:moveTo>
                  <a:lnTo>
                    <a:pt x="775332" y="174327"/>
                  </a:lnTo>
                  <a:lnTo>
                    <a:pt x="775219" y="174320"/>
                  </a:lnTo>
                  <a:close/>
                  <a:moveTo>
                    <a:pt x="5712236" y="174179"/>
                  </a:moveTo>
                  <a:lnTo>
                    <a:pt x="5712232" y="174208"/>
                  </a:lnTo>
                  <a:lnTo>
                    <a:pt x="5712002" y="174325"/>
                  </a:lnTo>
                  <a:lnTo>
                    <a:pt x="5712092" y="174233"/>
                  </a:lnTo>
                  <a:close/>
                  <a:moveTo>
                    <a:pt x="4006629" y="174179"/>
                  </a:moveTo>
                  <a:lnTo>
                    <a:pt x="4006626" y="174208"/>
                  </a:lnTo>
                  <a:lnTo>
                    <a:pt x="4006393" y="174325"/>
                  </a:lnTo>
                  <a:lnTo>
                    <a:pt x="4006485" y="174233"/>
                  </a:lnTo>
                  <a:close/>
                  <a:moveTo>
                    <a:pt x="2297461" y="174179"/>
                  </a:moveTo>
                  <a:lnTo>
                    <a:pt x="2297461" y="174208"/>
                  </a:lnTo>
                  <a:lnTo>
                    <a:pt x="2297227" y="174325"/>
                  </a:lnTo>
                  <a:lnTo>
                    <a:pt x="2297319" y="174233"/>
                  </a:lnTo>
                  <a:close/>
                  <a:moveTo>
                    <a:pt x="591855" y="174179"/>
                  </a:moveTo>
                  <a:lnTo>
                    <a:pt x="591852" y="174208"/>
                  </a:lnTo>
                  <a:lnTo>
                    <a:pt x="591618" y="174325"/>
                  </a:lnTo>
                  <a:lnTo>
                    <a:pt x="591710" y="174233"/>
                  </a:lnTo>
                  <a:close/>
                  <a:moveTo>
                    <a:pt x="6282031" y="171653"/>
                  </a:moveTo>
                  <a:lnTo>
                    <a:pt x="6284328" y="173711"/>
                  </a:lnTo>
                  <a:lnTo>
                    <a:pt x="6287388" y="174325"/>
                  </a:lnTo>
                  <a:lnTo>
                    <a:pt x="6287389" y="174327"/>
                  </a:lnTo>
                  <a:lnTo>
                    <a:pt x="6283500" y="175246"/>
                  </a:lnTo>
                  <a:cubicBezTo>
                    <a:pt x="6282995" y="175094"/>
                    <a:pt x="6282590" y="174740"/>
                    <a:pt x="6282325" y="174118"/>
                  </a:cubicBezTo>
                  <a:close/>
                  <a:moveTo>
                    <a:pt x="17250" y="171070"/>
                  </a:moveTo>
                  <a:lnTo>
                    <a:pt x="16115" y="171133"/>
                  </a:lnTo>
                  <a:lnTo>
                    <a:pt x="22812" y="177846"/>
                  </a:lnTo>
                  <a:lnTo>
                    <a:pt x="27008" y="178994"/>
                  </a:lnTo>
                  <a:cubicBezTo>
                    <a:pt x="27742" y="178503"/>
                    <a:pt x="28723" y="177028"/>
                    <a:pt x="28723" y="176537"/>
                  </a:cubicBezTo>
                  <a:cubicBezTo>
                    <a:pt x="27742" y="172606"/>
                    <a:pt x="24068" y="175062"/>
                    <a:pt x="21864" y="174080"/>
                  </a:cubicBezTo>
                  <a:cubicBezTo>
                    <a:pt x="22109" y="170395"/>
                    <a:pt x="20884" y="169903"/>
                    <a:pt x="17454" y="171133"/>
                  </a:cubicBezTo>
                  <a:close/>
                  <a:moveTo>
                    <a:pt x="5137422" y="171008"/>
                  </a:moveTo>
                  <a:lnTo>
                    <a:pt x="5135702" y="171101"/>
                  </a:lnTo>
                  <a:lnTo>
                    <a:pt x="5135335" y="171563"/>
                  </a:lnTo>
                  <a:lnTo>
                    <a:pt x="5136387" y="173694"/>
                  </a:lnTo>
                  <a:lnTo>
                    <a:pt x="5138221" y="175634"/>
                  </a:lnTo>
                  <a:lnTo>
                    <a:pt x="5139584" y="176528"/>
                  </a:lnTo>
                  <a:lnTo>
                    <a:pt x="5140455" y="177097"/>
                  </a:lnTo>
                  <a:lnTo>
                    <a:pt x="5147390" y="178994"/>
                  </a:lnTo>
                  <a:cubicBezTo>
                    <a:pt x="5148124" y="178503"/>
                    <a:pt x="5149105" y="177028"/>
                    <a:pt x="5149105" y="176537"/>
                  </a:cubicBezTo>
                  <a:cubicBezTo>
                    <a:pt x="5148124" y="172606"/>
                    <a:pt x="5144450" y="175062"/>
                    <a:pt x="5142246" y="174080"/>
                  </a:cubicBezTo>
                  <a:cubicBezTo>
                    <a:pt x="5142491" y="170395"/>
                    <a:pt x="5141266" y="169903"/>
                    <a:pt x="5137838" y="171133"/>
                  </a:cubicBezTo>
                  <a:close/>
                  <a:moveTo>
                    <a:pt x="1722648" y="171008"/>
                  </a:moveTo>
                  <a:lnTo>
                    <a:pt x="1720930" y="171101"/>
                  </a:lnTo>
                  <a:lnTo>
                    <a:pt x="1720563" y="171563"/>
                  </a:lnTo>
                  <a:lnTo>
                    <a:pt x="1721616" y="173694"/>
                  </a:lnTo>
                  <a:lnTo>
                    <a:pt x="1723449" y="175634"/>
                  </a:lnTo>
                  <a:lnTo>
                    <a:pt x="1724813" y="176528"/>
                  </a:lnTo>
                  <a:lnTo>
                    <a:pt x="1725681" y="177097"/>
                  </a:lnTo>
                  <a:lnTo>
                    <a:pt x="1732618" y="178994"/>
                  </a:lnTo>
                  <a:cubicBezTo>
                    <a:pt x="1733352" y="178503"/>
                    <a:pt x="1734332" y="177028"/>
                    <a:pt x="1734332" y="176537"/>
                  </a:cubicBezTo>
                  <a:cubicBezTo>
                    <a:pt x="1733352" y="172606"/>
                    <a:pt x="1729678" y="175062"/>
                    <a:pt x="1727472" y="174080"/>
                  </a:cubicBezTo>
                  <a:cubicBezTo>
                    <a:pt x="1727718" y="170395"/>
                    <a:pt x="1726492" y="169903"/>
                    <a:pt x="1723064" y="171133"/>
                  </a:cubicBezTo>
                  <a:close/>
                  <a:moveTo>
                    <a:pt x="3431272" y="170846"/>
                  </a:moveTo>
                  <a:lnTo>
                    <a:pt x="3430252" y="170900"/>
                  </a:lnTo>
                  <a:lnTo>
                    <a:pt x="3429289" y="172115"/>
                  </a:lnTo>
                  <a:cubicBezTo>
                    <a:pt x="3429289" y="174571"/>
                    <a:pt x="3431493" y="175800"/>
                    <a:pt x="3433699" y="176782"/>
                  </a:cubicBezTo>
                  <a:lnTo>
                    <a:pt x="3440417" y="178621"/>
                  </a:lnTo>
                  <a:lnTo>
                    <a:pt x="3442123" y="178256"/>
                  </a:lnTo>
                  <a:lnTo>
                    <a:pt x="3442091" y="178549"/>
                  </a:lnTo>
                  <a:lnTo>
                    <a:pt x="3443497" y="176537"/>
                  </a:lnTo>
                  <a:cubicBezTo>
                    <a:pt x="3442515" y="172606"/>
                    <a:pt x="3438843" y="175062"/>
                    <a:pt x="3436639" y="174080"/>
                  </a:cubicBezTo>
                  <a:cubicBezTo>
                    <a:pt x="3436883" y="170395"/>
                    <a:pt x="3435658" y="169903"/>
                    <a:pt x="3432229" y="171133"/>
                  </a:cubicBezTo>
                  <a:close/>
                  <a:moveTo>
                    <a:pt x="4752136" y="170723"/>
                  </a:moveTo>
                  <a:lnTo>
                    <a:pt x="4750550" y="172115"/>
                  </a:lnTo>
                  <a:cubicBezTo>
                    <a:pt x="4752020" y="176044"/>
                    <a:pt x="4755203" y="173589"/>
                    <a:pt x="4757409" y="174327"/>
                  </a:cubicBezTo>
                  <a:lnTo>
                    <a:pt x="4756600" y="171449"/>
                  </a:lnTo>
                  <a:close/>
                  <a:moveTo>
                    <a:pt x="1337363" y="170723"/>
                  </a:moveTo>
                  <a:lnTo>
                    <a:pt x="1335776" y="172115"/>
                  </a:lnTo>
                  <a:cubicBezTo>
                    <a:pt x="1337248" y="176044"/>
                    <a:pt x="1340432" y="173589"/>
                    <a:pt x="1342637" y="174327"/>
                  </a:cubicBezTo>
                  <a:lnTo>
                    <a:pt x="1341826" y="171449"/>
                  </a:lnTo>
                  <a:close/>
                  <a:moveTo>
                    <a:pt x="6458118" y="170395"/>
                  </a:moveTo>
                  <a:cubicBezTo>
                    <a:pt x="6456649" y="170149"/>
                    <a:pt x="6455669" y="170886"/>
                    <a:pt x="6456158" y="172115"/>
                  </a:cubicBezTo>
                  <a:cubicBezTo>
                    <a:pt x="6457628" y="176044"/>
                    <a:pt x="6460813" y="173589"/>
                    <a:pt x="6463019" y="174327"/>
                  </a:cubicBezTo>
                  <a:cubicBezTo>
                    <a:pt x="6464487" y="168921"/>
                    <a:pt x="6460323" y="170886"/>
                    <a:pt x="6458118" y="170395"/>
                  </a:cubicBezTo>
                  <a:close/>
                  <a:moveTo>
                    <a:pt x="5707101" y="170395"/>
                  </a:moveTo>
                  <a:cubicBezTo>
                    <a:pt x="5704163" y="169658"/>
                    <a:pt x="5704652" y="171868"/>
                    <a:pt x="5705143" y="172852"/>
                  </a:cubicBezTo>
                  <a:cubicBezTo>
                    <a:pt x="5705999" y="174818"/>
                    <a:pt x="5707101" y="175616"/>
                    <a:pt x="5708357" y="175677"/>
                  </a:cubicBezTo>
                  <a:lnTo>
                    <a:pt x="5712005" y="174267"/>
                  </a:lnTo>
                  <a:lnTo>
                    <a:pt x="5712000" y="174327"/>
                  </a:lnTo>
                  <a:lnTo>
                    <a:pt x="5712002" y="174325"/>
                  </a:lnTo>
                  <a:lnTo>
                    <a:pt x="5712002" y="174327"/>
                  </a:lnTo>
                  <a:lnTo>
                    <a:pt x="5712223" y="174327"/>
                  </a:lnTo>
                  <a:lnTo>
                    <a:pt x="5711908" y="177887"/>
                  </a:lnTo>
                  <a:cubicBezTo>
                    <a:pt x="5711755" y="179117"/>
                    <a:pt x="5712002" y="180099"/>
                    <a:pt x="5713960" y="180222"/>
                  </a:cubicBezTo>
                  <a:cubicBezTo>
                    <a:pt x="5716655" y="180222"/>
                    <a:pt x="5720574" y="178747"/>
                    <a:pt x="5719595" y="174327"/>
                  </a:cubicBezTo>
                  <a:lnTo>
                    <a:pt x="5712223" y="174327"/>
                  </a:lnTo>
                  <a:lnTo>
                    <a:pt x="5712232" y="174208"/>
                  </a:lnTo>
                  <a:lnTo>
                    <a:pt x="5712490" y="174080"/>
                  </a:lnTo>
                  <a:lnTo>
                    <a:pt x="5712236" y="174179"/>
                  </a:lnTo>
                  <a:lnTo>
                    <a:pt x="5712245" y="174080"/>
                  </a:lnTo>
                  <a:lnTo>
                    <a:pt x="5712092" y="174233"/>
                  </a:lnTo>
                  <a:lnTo>
                    <a:pt x="5712005" y="174267"/>
                  </a:lnTo>
                  <a:lnTo>
                    <a:pt x="5712165" y="171535"/>
                  </a:lnTo>
                  <a:cubicBezTo>
                    <a:pt x="5711511" y="169842"/>
                    <a:pt x="5708755" y="170947"/>
                    <a:pt x="5707101" y="170395"/>
                  </a:cubicBezTo>
                  <a:close/>
                  <a:moveTo>
                    <a:pt x="4001493" y="170395"/>
                  </a:moveTo>
                  <a:cubicBezTo>
                    <a:pt x="3998555" y="169658"/>
                    <a:pt x="3999044" y="171868"/>
                    <a:pt x="3999534" y="172852"/>
                  </a:cubicBezTo>
                  <a:cubicBezTo>
                    <a:pt x="4000391" y="174818"/>
                    <a:pt x="4001493" y="175616"/>
                    <a:pt x="4002748" y="175677"/>
                  </a:cubicBezTo>
                  <a:lnTo>
                    <a:pt x="4006396" y="174267"/>
                  </a:lnTo>
                  <a:lnTo>
                    <a:pt x="4006391" y="174327"/>
                  </a:lnTo>
                  <a:lnTo>
                    <a:pt x="4006393" y="174325"/>
                  </a:lnTo>
                  <a:lnTo>
                    <a:pt x="4006393" y="174327"/>
                  </a:lnTo>
                  <a:lnTo>
                    <a:pt x="4006615" y="174327"/>
                  </a:lnTo>
                  <a:lnTo>
                    <a:pt x="4006300" y="177887"/>
                  </a:lnTo>
                  <a:cubicBezTo>
                    <a:pt x="4006149" y="179117"/>
                    <a:pt x="4006393" y="180099"/>
                    <a:pt x="4008352" y="180222"/>
                  </a:cubicBezTo>
                  <a:cubicBezTo>
                    <a:pt x="4011046" y="180222"/>
                    <a:pt x="4014966" y="178747"/>
                    <a:pt x="4013985" y="174327"/>
                  </a:cubicBezTo>
                  <a:lnTo>
                    <a:pt x="4006615" y="174327"/>
                  </a:lnTo>
                  <a:lnTo>
                    <a:pt x="4006626" y="174208"/>
                  </a:lnTo>
                  <a:lnTo>
                    <a:pt x="4006882" y="174080"/>
                  </a:lnTo>
                  <a:lnTo>
                    <a:pt x="4006629" y="174179"/>
                  </a:lnTo>
                  <a:lnTo>
                    <a:pt x="4006637" y="174080"/>
                  </a:lnTo>
                  <a:lnTo>
                    <a:pt x="4006485" y="174233"/>
                  </a:lnTo>
                  <a:lnTo>
                    <a:pt x="4006396" y="174267"/>
                  </a:lnTo>
                  <a:lnTo>
                    <a:pt x="4006558" y="171535"/>
                  </a:lnTo>
                  <a:cubicBezTo>
                    <a:pt x="4005902" y="169842"/>
                    <a:pt x="4003147" y="170947"/>
                    <a:pt x="4001493" y="170395"/>
                  </a:cubicBezTo>
                  <a:close/>
                  <a:moveTo>
                    <a:pt x="3043347" y="170395"/>
                  </a:moveTo>
                  <a:lnTo>
                    <a:pt x="3043266" y="170465"/>
                  </a:lnTo>
                  <a:lnTo>
                    <a:pt x="3045800" y="173538"/>
                  </a:lnTo>
                  <a:lnTo>
                    <a:pt x="3048244" y="174327"/>
                  </a:lnTo>
                  <a:cubicBezTo>
                    <a:pt x="3049714" y="168921"/>
                    <a:pt x="3045549" y="170886"/>
                    <a:pt x="3043347" y="170395"/>
                  </a:cubicBezTo>
                  <a:close/>
                  <a:moveTo>
                    <a:pt x="2292327" y="170395"/>
                  </a:moveTo>
                  <a:cubicBezTo>
                    <a:pt x="2289388" y="169658"/>
                    <a:pt x="2289878" y="171868"/>
                    <a:pt x="2290369" y="172852"/>
                  </a:cubicBezTo>
                  <a:cubicBezTo>
                    <a:pt x="2291225" y="174818"/>
                    <a:pt x="2292327" y="175616"/>
                    <a:pt x="2293583" y="175677"/>
                  </a:cubicBezTo>
                  <a:lnTo>
                    <a:pt x="2297231" y="174267"/>
                  </a:lnTo>
                  <a:lnTo>
                    <a:pt x="2297226" y="174327"/>
                  </a:lnTo>
                  <a:lnTo>
                    <a:pt x="2297227" y="174325"/>
                  </a:lnTo>
                  <a:lnTo>
                    <a:pt x="2297227" y="174327"/>
                  </a:lnTo>
                  <a:lnTo>
                    <a:pt x="2297450" y="174327"/>
                  </a:lnTo>
                  <a:lnTo>
                    <a:pt x="2297134" y="177887"/>
                  </a:lnTo>
                  <a:cubicBezTo>
                    <a:pt x="2296983" y="179117"/>
                    <a:pt x="2297227" y="180099"/>
                    <a:pt x="2299185" y="180222"/>
                  </a:cubicBezTo>
                  <a:cubicBezTo>
                    <a:pt x="2301880" y="180222"/>
                    <a:pt x="2305799" y="178747"/>
                    <a:pt x="2304820" y="174327"/>
                  </a:cubicBezTo>
                  <a:lnTo>
                    <a:pt x="2297450" y="174327"/>
                  </a:lnTo>
                  <a:lnTo>
                    <a:pt x="2297461" y="174208"/>
                  </a:lnTo>
                  <a:lnTo>
                    <a:pt x="2297715" y="174080"/>
                  </a:lnTo>
                  <a:lnTo>
                    <a:pt x="2297461" y="174179"/>
                  </a:lnTo>
                  <a:lnTo>
                    <a:pt x="2297472" y="174080"/>
                  </a:lnTo>
                  <a:lnTo>
                    <a:pt x="2297319" y="174233"/>
                  </a:lnTo>
                  <a:lnTo>
                    <a:pt x="2297231" y="174267"/>
                  </a:lnTo>
                  <a:lnTo>
                    <a:pt x="2297391" y="171535"/>
                  </a:lnTo>
                  <a:cubicBezTo>
                    <a:pt x="2296736" y="169842"/>
                    <a:pt x="2293980" y="170947"/>
                    <a:pt x="2292327" y="170395"/>
                  </a:cubicBezTo>
                  <a:close/>
                  <a:moveTo>
                    <a:pt x="586720" y="170395"/>
                  </a:moveTo>
                  <a:cubicBezTo>
                    <a:pt x="583780" y="169658"/>
                    <a:pt x="584270" y="171868"/>
                    <a:pt x="584759" y="172852"/>
                  </a:cubicBezTo>
                  <a:cubicBezTo>
                    <a:pt x="585618" y="174818"/>
                    <a:pt x="586720" y="175616"/>
                    <a:pt x="587974" y="175677"/>
                  </a:cubicBezTo>
                  <a:lnTo>
                    <a:pt x="591621" y="174267"/>
                  </a:lnTo>
                  <a:lnTo>
                    <a:pt x="591618" y="174325"/>
                  </a:lnTo>
                  <a:lnTo>
                    <a:pt x="591618" y="174327"/>
                  </a:lnTo>
                  <a:lnTo>
                    <a:pt x="591843" y="174327"/>
                  </a:lnTo>
                  <a:lnTo>
                    <a:pt x="591528" y="177887"/>
                  </a:lnTo>
                  <a:cubicBezTo>
                    <a:pt x="591375" y="179117"/>
                    <a:pt x="591618" y="180099"/>
                    <a:pt x="593579" y="180222"/>
                  </a:cubicBezTo>
                  <a:cubicBezTo>
                    <a:pt x="596274" y="180222"/>
                    <a:pt x="600192" y="178747"/>
                    <a:pt x="599213" y="174327"/>
                  </a:cubicBezTo>
                  <a:lnTo>
                    <a:pt x="591843" y="174327"/>
                  </a:lnTo>
                  <a:lnTo>
                    <a:pt x="591852" y="174208"/>
                  </a:lnTo>
                  <a:lnTo>
                    <a:pt x="592108" y="174080"/>
                  </a:lnTo>
                  <a:lnTo>
                    <a:pt x="591855" y="174179"/>
                  </a:lnTo>
                  <a:lnTo>
                    <a:pt x="591863" y="174080"/>
                  </a:lnTo>
                  <a:lnTo>
                    <a:pt x="591710" y="174233"/>
                  </a:lnTo>
                  <a:lnTo>
                    <a:pt x="591621" y="174267"/>
                  </a:lnTo>
                  <a:lnTo>
                    <a:pt x="591783" y="171535"/>
                  </a:lnTo>
                  <a:cubicBezTo>
                    <a:pt x="591127" y="169842"/>
                    <a:pt x="588373" y="170947"/>
                    <a:pt x="586720" y="170395"/>
                  </a:cubicBezTo>
                  <a:close/>
                  <a:moveTo>
                    <a:pt x="3052155" y="165164"/>
                  </a:moveTo>
                  <a:lnTo>
                    <a:pt x="3052311" y="171377"/>
                  </a:lnTo>
                  <a:lnTo>
                    <a:pt x="3052346" y="171873"/>
                  </a:lnTo>
                  <a:lnTo>
                    <a:pt x="3052067" y="171624"/>
                  </a:lnTo>
                  <a:lnTo>
                    <a:pt x="3050034" y="171292"/>
                  </a:lnTo>
                  <a:lnTo>
                    <a:pt x="3048489" y="174080"/>
                  </a:lnTo>
                  <a:lnTo>
                    <a:pt x="3047970" y="176166"/>
                  </a:lnTo>
                  <a:lnTo>
                    <a:pt x="3050012" y="178643"/>
                  </a:lnTo>
                  <a:lnTo>
                    <a:pt x="3053629" y="177030"/>
                  </a:lnTo>
                  <a:lnTo>
                    <a:pt x="3053633" y="177026"/>
                  </a:lnTo>
                  <a:lnTo>
                    <a:pt x="3054107" y="175125"/>
                  </a:lnTo>
                  <a:lnTo>
                    <a:pt x="3053597" y="175246"/>
                  </a:lnTo>
                  <a:cubicBezTo>
                    <a:pt x="3053108" y="175094"/>
                    <a:pt x="3052724" y="174740"/>
                    <a:pt x="3052494" y="174118"/>
                  </a:cubicBezTo>
                  <a:lnTo>
                    <a:pt x="3052346" y="171873"/>
                  </a:lnTo>
                  <a:lnTo>
                    <a:pt x="3054395" y="173711"/>
                  </a:lnTo>
                  <a:lnTo>
                    <a:pt x="3054458" y="173723"/>
                  </a:lnTo>
                  <a:lnTo>
                    <a:pt x="3055474" y="169635"/>
                  </a:lnTo>
                  <a:lnTo>
                    <a:pt x="3054349" y="166963"/>
                  </a:lnTo>
                  <a:close/>
                  <a:moveTo>
                    <a:pt x="24121" y="164124"/>
                  </a:moveTo>
                  <a:lnTo>
                    <a:pt x="23183" y="164346"/>
                  </a:lnTo>
                  <a:lnTo>
                    <a:pt x="24881" y="169063"/>
                  </a:lnTo>
                  <a:lnTo>
                    <a:pt x="25989" y="170479"/>
                  </a:lnTo>
                  <a:lnTo>
                    <a:pt x="27987" y="168674"/>
                  </a:lnTo>
                  <a:close/>
                  <a:moveTo>
                    <a:pt x="5144273" y="163851"/>
                  </a:moveTo>
                  <a:lnTo>
                    <a:pt x="5143457" y="164046"/>
                  </a:lnTo>
                  <a:lnTo>
                    <a:pt x="5145919" y="170886"/>
                  </a:lnTo>
                  <a:cubicBezTo>
                    <a:pt x="5146899" y="170149"/>
                    <a:pt x="5148614" y="169412"/>
                    <a:pt x="5148371" y="168674"/>
                  </a:cubicBezTo>
                  <a:close/>
                  <a:moveTo>
                    <a:pt x="1729500" y="163851"/>
                  </a:moveTo>
                  <a:lnTo>
                    <a:pt x="1728683" y="164046"/>
                  </a:lnTo>
                  <a:lnTo>
                    <a:pt x="1731148" y="170886"/>
                  </a:lnTo>
                  <a:cubicBezTo>
                    <a:pt x="1732125" y="170149"/>
                    <a:pt x="1733841" y="169412"/>
                    <a:pt x="1733597" y="168674"/>
                  </a:cubicBezTo>
                  <a:close/>
                  <a:moveTo>
                    <a:pt x="3437572" y="163273"/>
                  </a:moveTo>
                  <a:lnTo>
                    <a:pt x="3440313" y="170886"/>
                  </a:lnTo>
                  <a:cubicBezTo>
                    <a:pt x="3441293" y="170149"/>
                    <a:pt x="3443006" y="169412"/>
                    <a:pt x="3442762" y="168674"/>
                  </a:cubicBezTo>
                  <a:lnTo>
                    <a:pt x="3438360" y="163493"/>
                  </a:lnTo>
                  <a:close/>
                  <a:moveTo>
                    <a:pt x="5713225" y="162533"/>
                  </a:moveTo>
                  <a:cubicBezTo>
                    <a:pt x="5709550" y="169903"/>
                    <a:pt x="5720084" y="169165"/>
                    <a:pt x="5719348" y="174080"/>
                  </a:cubicBezTo>
                  <a:cubicBezTo>
                    <a:pt x="5721308" y="168430"/>
                    <a:pt x="5721308" y="168430"/>
                    <a:pt x="5713225" y="162533"/>
                  </a:cubicBezTo>
                  <a:close/>
                  <a:moveTo>
                    <a:pt x="5322775" y="162533"/>
                  </a:moveTo>
                  <a:cubicBezTo>
                    <a:pt x="5323754" y="167692"/>
                    <a:pt x="5330123" y="168430"/>
                    <a:pt x="5328900" y="173588"/>
                  </a:cubicBezTo>
                  <a:cubicBezTo>
                    <a:pt x="5328409" y="173588"/>
                    <a:pt x="5327674" y="174080"/>
                    <a:pt x="5326939" y="174080"/>
                  </a:cubicBezTo>
                  <a:cubicBezTo>
                    <a:pt x="5323509" y="172852"/>
                    <a:pt x="5320569" y="168430"/>
                    <a:pt x="5316406" y="170640"/>
                  </a:cubicBezTo>
                  <a:cubicBezTo>
                    <a:pt x="5314200" y="171624"/>
                    <a:pt x="5316161" y="174816"/>
                    <a:pt x="5317877" y="175309"/>
                  </a:cubicBezTo>
                  <a:cubicBezTo>
                    <a:pt x="5322284" y="176537"/>
                    <a:pt x="5325469" y="183170"/>
                    <a:pt x="5332083" y="177519"/>
                  </a:cubicBezTo>
                  <a:cubicBezTo>
                    <a:pt x="5336246" y="173588"/>
                    <a:pt x="5332327" y="171133"/>
                    <a:pt x="5332083" y="168921"/>
                  </a:cubicBezTo>
                  <a:cubicBezTo>
                    <a:pt x="5331593" y="165727"/>
                    <a:pt x="5328653" y="162042"/>
                    <a:pt x="5322775" y="162533"/>
                  </a:cubicBezTo>
                  <a:close/>
                  <a:moveTo>
                    <a:pt x="4007617" y="162533"/>
                  </a:moveTo>
                  <a:cubicBezTo>
                    <a:pt x="4003944" y="169903"/>
                    <a:pt x="4014476" y="169165"/>
                    <a:pt x="4013741" y="174080"/>
                  </a:cubicBezTo>
                  <a:cubicBezTo>
                    <a:pt x="4015702" y="168430"/>
                    <a:pt x="4015702" y="168430"/>
                    <a:pt x="4007617" y="162533"/>
                  </a:cubicBezTo>
                  <a:close/>
                  <a:moveTo>
                    <a:pt x="3617166" y="162533"/>
                  </a:moveTo>
                  <a:cubicBezTo>
                    <a:pt x="3618148" y="167692"/>
                    <a:pt x="3624517" y="168430"/>
                    <a:pt x="3623290" y="173588"/>
                  </a:cubicBezTo>
                  <a:cubicBezTo>
                    <a:pt x="3622801" y="173588"/>
                    <a:pt x="3622065" y="174080"/>
                    <a:pt x="3621331" y="174080"/>
                  </a:cubicBezTo>
                  <a:cubicBezTo>
                    <a:pt x="3617902" y="172852"/>
                    <a:pt x="3614962" y="168430"/>
                    <a:pt x="3610798" y="170640"/>
                  </a:cubicBezTo>
                  <a:cubicBezTo>
                    <a:pt x="3608594" y="171624"/>
                    <a:pt x="3610552" y="174816"/>
                    <a:pt x="3612268" y="175309"/>
                  </a:cubicBezTo>
                  <a:cubicBezTo>
                    <a:pt x="3616676" y="176537"/>
                    <a:pt x="3619860" y="183170"/>
                    <a:pt x="3626475" y="177519"/>
                  </a:cubicBezTo>
                  <a:cubicBezTo>
                    <a:pt x="3630639" y="173588"/>
                    <a:pt x="3626718" y="171133"/>
                    <a:pt x="3626475" y="168921"/>
                  </a:cubicBezTo>
                  <a:cubicBezTo>
                    <a:pt x="3625984" y="165727"/>
                    <a:pt x="3623044" y="162042"/>
                    <a:pt x="3617166" y="162533"/>
                  </a:cubicBezTo>
                  <a:close/>
                  <a:moveTo>
                    <a:pt x="2298451" y="162533"/>
                  </a:moveTo>
                  <a:cubicBezTo>
                    <a:pt x="2294779" y="169903"/>
                    <a:pt x="2305310" y="169165"/>
                    <a:pt x="2304574" y="174080"/>
                  </a:cubicBezTo>
                  <a:cubicBezTo>
                    <a:pt x="2306535" y="168430"/>
                    <a:pt x="2306535" y="168430"/>
                    <a:pt x="2298451" y="162533"/>
                  </a:cubicBezTo>
                  <a:close/>
                  <a:moveTo>
                    <a:pt x="1908001" y="162533"/>
                  </a:moveTo>
                  <a:cubicBezTo>
                    <a:pt x="1908980" y="167692"/>
                    <a:pt x="1915351" y="168430"/>
                    <a:pt x="1914125" y="173588"/>
                  </a:cubicBezTo>
                  <a:cubicBezTo>
                    <a:pt x="1913636" y="173588"/>
                    <a:pt x="1912900" y="174080"/>
                    <a:pt x="1912166" y="174080"/>
                  </a:cubicBezTo>
                  <a:cubicBezTo>
                    <a:pt x="1908737" y="172852"/>
                    <a:pt x="1905797" y="168430"/>
                    <a:pt x="1901632" y="170640"/>
                  </a:cubicBezTo>
                  <a:cubicBezTo>
                    <a:pt x="1899427" y="171624"/>
                    <a:pt x="1901387" y="174816"/>
                    <a:pt x="1903102" y="175309"/>
                  </a:cubicBezTo>
                  <a:cubicBezTo>
                    <a:pt x="1907510" y="176537"/>
                    <a:pt x="1910694" y="183170"/>
                    <a:pt x="1917310" y="177519"/>
                  </a:cubicBezTo>
                  <a:cubicBezTo>
                    <a:pt x="1921472" y="173588"/>
                    <a:pt x="1917553" y="171133"/>
                    <a:pt x="1917310" y="168921"/>
                  </a:cubicBezTo>
                  <a:cubicBezTo>
                    <a:pt x="1916819" y="165727"/>
                    <a:pt x="1913879" y="162042"/>
                    <a:pt x="1908001" y="162533"/>
                  </a:cubicBezTo>
                  <a:close/>
                  <a:moveTo>
                    <a:pt x="592843" y="162533"/>
                  </a:moveTo>
                  <a:cubicBezTo>
                    <a:pt x="589169" y="169903"/>
                    <a:pt x="599702" y="169165"/>
                    <a:pt x="598966" y="174080"/>
                  </a:cubicBezTo>
                  <a:cubicBezTo>
                    <a:pt x="600927" y="168430"/>
                    <a:pt x="600927" y="168430"/>
                    <a:pt x="592843" y="162533"/>
                  </a:cubicBezTo>
                  <a:close/>
                  <a:moveTo>
                    <a:pt x="202393" y="162533"/>
                  </a:moveTo>
                  <a:cubicBezTo>
                    <a:pt x="203374" y="167692"/>
                    <a:pt x="209743" y="168430"/>
                    <a:pt x="208516" y="173588"/>
                  </a:cubicBezTo>
                  <a:cubicBezTo>
                    <a:pt x="208027" y="173588"/>
                    <a:pt x="207291" y="174080"/>
                    <a:pt x="206557" y="174080"/>
                  </a:cubicBezTo>
                  <a:cubicBezTo>
                    <a:pt x="203127" y="172852"/>
                    <a:pt x="200189" y="168430"/>
                    <a:pt x="196025" y="170640"/>
                  </a:cubicBezTo>
                  <a:cubicBezTo>
                    <a:pt x="193820" y="171624"/>
                    <a:pt x="195779" y="174816"/>
                    <a:pt x="197494" y="175309"/>
                  </a:cubicBezTo>
                  <a:cubicBezTo>
                    <a:pt x="201902" y="176537"/>
                    <a:pt x="205087" y="183170"/>
                    <a:pt x="211701" y="177519"/>
                  </a:cubicBezTo>
                  <a:cubicBezTo>
                    <a:pt x="215864" y="173588"/>
                    <a:pt x="211945" y="171133"/>
                    <a:pt x="211701" y="168921"/>
                  </a:cubicBezTo>
                  <a:cubicBezTo>
                    <a:pt x="211211" y="165727"/>
                    <a:pt x="208271" y="162042"/>
                    <a:pt x="202393" y="162533"/>
                  </a:cubicBezTo>
                  <a:close/>
                  <a:moveTo>
                    <a:pt x="4757690" y="162184"/>
                  </a:moveTo>
                  <a:lnTo>
                    <a:pt x="4757774" y="165569"/>
                  </a:lnTo>
                  <a:lnTo>
                    <a:pt x="4760104" y="169658"/>
                  </a:lnTo>
                  <a:lnTo>
                    <a:pt x="4758570" y="172428"/>
                  </a:lnTo>
                  <a:lnTo>
                    <a:pt x="4760001" y="173711"/>
                  </a:lnTo>
                  <a:lnTo>
                    <a:pt x="4763063" y="174327"/>
                  </a:lnTo>
                  <a:lnTo>
                    <a:pt x="4759205" y="175246"/>
                  </a:lnTo>
                  <a:cubicBezTo>
                    <a:pt x="4758715" y="175094"/>
                    <a:pt x="4758334" y="174740"/>
                    <a:pt x="4758103" y="174118"/>
                  </a:cubicBezTo>
                  <a:lnTo>
                    <a:pt x="4758053" y="173363"/>
                  </a:lnTo>
                  <a:lnTo>
                    <a:pt x="4757655" y="174080"/>
                  </a:lnTo>
                  <a:lnTo>
                    <a:pt x="4756424" y="179019"/>
                  </a:lnTo>
                  <a:lnTo>
                    <a:pt x="4763063" y="174327"/>
                  </a:lnTo>
                  <a:lnTo>
                    <a:pt x="4763063" y="174325"/>
                  </a:lnTo>
                  <a:lnTo>
                    <a:pt x="4763771" y="167173"/>
                  </a:lnTo>
                  <a:close/>
                  <a:moveTo>
                    <a:pt x="1342916" y="162184"/>
                  </a:moveTo>
                  <a:lnTo>
                    <a:pt x="1343000" y="165569"/>
                  </a:lnTo>
                  <a:lnTo>
                    <a:pt x="1345330" y="169658"/>
                  </a:lnTo>
                  <a:lnTo>
                    <a:pt x="1343796" y="172428"/>
                  </a:lnTo>
                  <a:lnTo>
                    <a:pt x="1345229" y="173711"/>
                  </a:lnTo>
                  <a:lnTo>
                    <a:pt x="1348290" y="174327"/>
                  </a:lnTo>
                  <a:lnTo>
                    <a:pt x="1344431" y="175246"/>
                  </a:lnTo>
                  <a:cubicBezTo>
                    <a:pt x="1343941" y="175094"/>
                    <a:pt x="1343559" y="174740"/>
                    <a:pt x="1343329" y="174118"/>
                  </a:cubicBezTo>
                  <a:lnTo>
                    <a:pt x="1343279" y="173363"/>
                  </a:lnTo>
                  <a:lnTo>
                    <a:pt x="1342881" y="174080"/>
                  </a:lnTo>
                  <a:lnTo>
                    <a:pt x="1341650" y="179019"/>
                  </a:lnTo>
                  <a:lnTo>
                    <a:pt x="1348290" y="174327"/>
                  </a:lnTo>
                  <a:lnTo>
                    <a:pt x="1348290" y="174325"/>
                  </a:lnTo>
                  <a:lnTo>
                    <a:pt x="1348998" y="167173"/>
                  </a:lnTo>
                  <a:close/>
                  <a:moveTo>
                    <a:pt x="6282735" y="160813"/>
                  </a:moveTo>
                  <a:cubicBezTo>
                    <a:pt x="6277346" y="165727"/>
                    <a:pt x="6283958" y="168185"/>
                    <a:pt x="6281999" y="171377"/>
                  </a:cubicBezTo>
                  <a:lnTo>
                    <a:pt x="6282031" y="171653"/>
                  </a:lnTo>
                  <a:lnTo>
                    <a:pt x="6281999" y="171624"/>
                  </a:lnTo>
                  <a:cubicBezTo>
                    <a:pt x="6279060" y="171868"/>
                    <a:pt x="6275876" y="172852"/>
                    <a:pt x="6273182" y="169903"/>
                  </a:cubicBezTo>
                  <a:cubicBezTo>
                    <a:pt x="6277407" y="178379"/>
                    <a:pt x="6280392" y="180913"/>
                    <a:pt x="6283791" y="178437"/>
                  </a:cubicBezTo>
                  <a:lnTo>
                    <a:pt x="6287389" y="174327"/>
                  </a:lnTo>
                  <a:lnTo>
                    <a:pt x="6287389" y="174325"/>
                  </a:lnTo>
                  <a:lnTo>
                    <a:pt x="6287388" y="174325"/>
                  </a:lnTo>
                  <a:close/>
                  <a:moveTo>
                    <a:pt x="4577127" y="160813"/>
                  </a:moveTo>
                  <a:cubicBezTo>
                    <a:pt x="4571736" y="165727"/>
                    <a:pt x="4578352" y="168185"/>
                    <a:pt x="4576391" y="171377"/>
                  </a:cubicBezTo>
                  <a:lnTo>
                    <a:pt x="4576424" y="171653"/>
                  </a:lnTo>
                  <a:lnTo>
                    <a:pt x="4576391" y="171624"/>
                  </a:lnTo>
                  <a:cubicBezTo>
                    <a:pt x="4573453" y="171868"/>
                    <a:pt x="4570268" y="172852"/>
                    <a:pt x="4567573" y="169903"/>
                  </a:cubicBezTo>
                  <a:cubicBezTo>
                    <a:pt x="4571799" y="178379"/>
                    <a:pt x="4574784" y="180913"/>
                    <a:pt x="4578183" y="178437"/>
                  </a:cubicBezTo>
                  <a:lnTo>
                    <a:pt x="4581780" y="174327"/>
                  </a:lnTo>
                  <a:lnTo>
                    <a:pt x="4577890" y="175246"/>
                  </a:lnTo>
                  <a:cubicBezTo>
                    <a:pt x="4577387" y="175094"/>
                    <a:pt x="4576982" y="174740"/>
                    <a:pt x="4576717" y="174118"/>
                  </a:cubicBezTo>
                  <a:lnTo>
                    <a:pt x="4576424" y="171653"/>
                  </a:lnTo>
                  <a:lnTo>
                    <a:pt x="4578718" y="173711"/>
                  </a:lnTo>
                  <a:lnTo>
                    <a:pt x="4581780" y="174325"/>
                  </a:lnTo>
                  <a:close/>
                  <a:moveTo>
                    <a:pt x="2867960" y="160813"/>
                  </a:moveTo>
                  <a:cubicBezTo>
                    <a:pt x="2862572" y="165727"/>
                    <a:pt x="2869187" y="168185"/>
                    <a:pt x="2867225" y="171377"/>
                  </a:cubicBezTo>
                  <a:lnTo>
                    <a:pt x="2867257" y="171653"/>
                  </a:lnTo>
                  <a:lnTo>
                    <a:pt x="2867225" y="171624"/>
                  </a:lnTo>
                  <a:cubicBezTo>
                    <a:pt x="2864286" y="171868"/>
                    <a:pt x="2861103" y="172852"/>
                    <a:pt x="2858408" y="169903"/>
                  </a:cubicBezTo>
                  <a:cubicBezTo>
                    <a:pt x="2862634" y="178379"/>
                    <a:pt x="2865619" y="180913"/>
                    <a:pt x="2869017" y="178437"/>
                  </a:cubicBezTo>
                  <a:lnTo>
                    <a:pt x="2872615" y="174327"/>
                  </a:lnTo>
                  <a:lnTo>
                    <a:pt x="2868726" y="175246"/>
                  </a:lnTo>
                  <a:cubicBezTo>
                    <a:pt x="2868221" y="175094"/>
                    <a:pt x="2867815" y="174740"/>
                    <a:pt x="2867552" y="174118"/>
                  </a:cubicBezTo>
                  <a:lnTo>
                    <a:pt x="2867257" y="171653"/>
                  </a:lnTo>
                  <a:lnTo>
                    <a:pt x="2869553" y="173711"/>
                  </a:lnTo>
                  <a:lnTo>
                    <a:pt x="2872615" y="174325"/>
                  </a:lnTo>
                  <a:close/>
                  <a:moveTo>
                    <a:pt x="1162352" y="160813"/>
                  </a:moveTo>
                  <a:cubicBezTo>
                    <a:pt x="1156964" y="165727"/>
                    <a:pt x="1163578" y="168185"/>
                    <a:pt x="1161617" y="171377"/>
                  </a:cubicBezTo>
                  <a:lnTo>
                    <a:pt x="1161649" y="171653"/>
                  </a:lnTo>
                  <a:lnTo>
                    <a:pt x="1161617" y="171624"/>
                  </a:lnTo>
                  <a:cubicBezTo>
                    <a:pt x="1158678" y="171868"/>
                    <a:pt x="1155494" y="172852"/>
                    <a:pt x="1152800" y="169903"/>
                  </a:cubicBezTo>
                  <a:cubicBezTo>
                    <a:pt x="1157025" y="178379"/>
                    <a:pt x="1160011" y="180913"/>
                    <a:pt x="1163409" y="178437"/>
                  </a:cubicBezTo>
                  <a:lnTo>
                    <a:pt x="1167005" y="174327"/>
                  </a:lnTo>
                  <a:lnTo>
                    <a:pt x="1163119" y="175246"/>
                  </a:lnTo>
                  <a:cubicBezTo>
                    <a:pt x="1162614" y="175094"/>
                    <a:pt x="1162208" y="174740"/>
                    <a:pt x="1161943" y="174118"/>
                  </a:cubicBezTo>
                  <a:lnTo>
                    <a:pt x="1161649" y="171653"/>
                  </a:lnTo>
                  <a:lnTo>
                    <a:pt x="1163944" y="173711"/>
                  </a:lnTo>
                  <a:lnTo>
                    <a:pt x="1167005" y="174325"/>
                  </a:lnTo>
                  <a:close/>
                  <a:moveTo>
                    <a:pt x="6459832" y="159340"/>
                  </a:moveTo>
                  <a:cubicBezTo>
                    <a:pt x="6458364" y="164989"/>
                    <a:pt x="6463998" y="165973"/>
                    <a:pt x="6465712" y="169658"/>
                  </a:cubicBezTo>
                  <a:cubicBezTo>
                    <a:pt x="6467672" y="173589"/>
                    <a:pt x="6466937" y="174571"/>
                    <a:pt x="6463263" y="174080"/>
                  </a:cubicBezTo>
                  <a:cubicBezTo>
                    <a:pt x="6463263" y="176291"/>
                    <a:pt x="6459097" y="178012"/>
                    <a:pt x="6461792" y="179977"/>
                  </a:cubicBezTo>
                  <a:cubicBezTo>
                    <a:pt x="6462774" y="180713"/>
                    <a:pt x="6467182" y="178747"/>
                    <a:pt x="6468407" y="177028"/>
                  </a:cubicBezTo>
                  <a:cubicBezTo>
                    <a:pt x="6470367" y="174816"/>
                    <a:pt x="6474286" y="171868"/>
                    <a:pt x="6470611" y="168185"/>
                  </a:cubicBezTo>
                  <a:cubicBezTo>
                    <a:pt x="6467427" y="164989"/>
                    <a:pt x="6464976" y="160569"/>
                    <a:pt x="6459832" y="159340"/>
                  </a:cubicBezTo>
                  <a:close/>
                  <a:moveTo>
                    <a:pt x="5893263" y="156884"/>
                  </a:moveTo>
                  <a:cubicBezTo>
                    <a:pt x="5890325" y="165482"/>
                    <a:pt x="5896448" y="166219"/>
                    <a:pt x="5897918" y="169658"/>
                  </a:cubicBezTo>
                  <a:cubicBezTo>
                    <a:pt x="5899388" y="172606"/>
                    <a:pt x="5900367" y="174816"/>
                    <a:pt x="5895714" y="174080"/>
                  </a:cubicBezTo>
                  <a:lnTo>
                    <a:pt x="5895634" y="174250"/>
                  </a:lnTo>
                  <a:lnTo>
                    <a:pt x="5892191" y="170947"/>
                  </a:lnTo>
                  <a:cubicBezTo>
                    <a:pt x="5890936" y="170149"/>
                    <a:pt x="5889467" y="170026"/>
                    <a:pt x="5887385" y="171624"/>
                  </a:cubicBezTo>
                  <a:cubicBezTo>
                    <a:pt x="5886404" y="172361"/>
                    <a:pt x="5886404" y="173343"/>
                    <a:pt x="5887385" y="174571"/>
                  </a:cubicBezTo>
                  <a:cubicBezTo>
                    <a:pt x="5889589" y="177151"/>
                    <a:pt x="5891658" y="174894"/>
                    <a:pt x="5893689" y="174227"/>
                  </a:cubicBezTo>
                  <a:lnTo>
                    <a:pt x="5895601" y="174320"/>
                  </a:lnTo>
                  <a:lnTo>
                    <a:pt x="5893999" y="177765"/>
                  </a:lnTo>
                  <a:cubicBezTo>
                    <a:pt x="5893263" y="178933"/>
                    <a:pt x="5892772" y="179853"/>
                    <a:pt x="5893754" y="179977"/>
                  </a:cubicBezTo>
                  <a:cubicBezTo>
                    <a:pt x="5897428" y="180222"/>
                    <a:pt x="5902083" y="178747"/>
                    <a:pt x="5905266" y="176537"/>
                  </a:cubicBezTo>
                  <a:cubicBezTo>
                    <a:pt x="5908942" y="174080"/>
                    <a:pt x="5903551" y="174816"/>
                    <a:pt x="5903551" y="173589"/>
                  </a:cubicBezTo>
                  <a:cubicBezTo>
                    <a:pt x="5905021" y="164498"/>
                    <a:pt x="5895714" y="164745"/>
                    <a:pt x="5893263" y="156884"/>
                  </a:cubicBezTo>
                  <a:close/>
                  <a:moveTo>
                    <a:pt x="4187655" y="156884"/>
                  </a:moveTo>
                  <a:cubicBezTo>
                    <a:pt x="4184715" y="165482"/>
                    <a:pt x="4190840" y="166219"/>
                    <a:pt x="4192310" y="169658"/>
                  </a:cubicBezTo>
                  <a:cubicBezTo>
                    <a:pt x="4193778" y="172606"/>
                    <a:pt x="4194759" y="174816"/>
                    <a:pt x="4190104" y="174080"/>
                  </a:cubicBezTo>
                  <a:lnTo>
                    <a:pt x="4190025" y="174250"/>
                  </a:lnTo>
                  <a:lnTo>
                    <a:pt x="4186584" y="170947"/>
                  </a:lnTo>
                  <a:cubicBezTo>
                    <a:pt x="4185328" y="170149"/>
                    <a:pt x="4183858" y="170026"/>
                    <a:pt x="4181777" y="171624"/>
                  </a:cubicBezTo>
                  <a:cubicBezTo>
                    <a:pt x="4180798" y="172361"/>
                    <a:pt x="4180798" y="173343"/>
                    <a:pt x="4181777" y="174571"/>
                  </a:cubicBezTo>
                  <a:cubicBezTo>
                    <a:pt x="4183981" y="177151"/>
                    <a:pt x="4186048" y="174894"/>
                    <a:pt x="4188079" y="174227"/>
                  </a:cubicBezTo>
                  <a:lnTo>
                    <a:pt x="4189992" y="174320"/>
                  </a:lnTo>
                  <a:lnTo>
                    <a:pt x="4188389" y="177765"/>
                  </a:lnTo>
                  <a:cubicBezTo>
                    <a:pt x="4187655" y="178933"/>
                    <a:pt x="4187166" y="179853"/>
                    <a:pt x="4188146" y="179977"/>
                  </a:cubicBezTo>
                  <a:cubicBezTo>
                    <a:pt x="4191820" y="180222"/>
                    <a:pt x="4196473" y="178747"/>
                    <a:pt x="4199658" y="176537"/>
                  </a:cubicBezTo>
                  <a:cubicBezTo>
                    <a:pt x="4203334" y="174080"/>
                    <a:pt x="4197943" y="174816"/>
                    <a:pt x="4197943" y="173589"/>
                  </a:cubicBezTo>
                  <a:cubicBezTo>
                    <a:pt x="4199412" y="164498"/>
                    <a:pt x="4190104" y="164745"/>
                    <a:pt x="4187655" y="156884"/>
                  </a:cubicBezTo>
                  <a:close/>
                  <a:moveTo>
                    <a:pt x="2478489" y="156884"/>
                  </a:moveTo>
                  <a:cubicBezTo>
                    <a:pt x="2475551" y="165482"/>
                    <a:pt x="2481675" y="166219"/>
                    <a:pt x="2483143" y="169658"/>
                  </a:cubicBezTo>
                  <a:cubicBezTo>
                    <a:pt x="2484613" y="172606"/>
                    <a:pt x="2485592" y="174816"/>
                    <a:pt x="2480939" y="174080"/>
                  </a:cubicBezTo>
                  <a:lnTo>
                    <a:pt x="2480860" y="174250"/>
                  </a:lnTo>
                  <a:lnTo>
                    <a:pt x="2477420" y="170947"/>
                  </a:lnTo>
                  <a:cubicBezTo>
                    <a:pt x="2476163" y="170149"/>
                    <a:pt x="2474693" y="170026"/>
                    <a:pt x="2472611" y="171624"/>
                  </a:cubicBezTo>
                  <a:cubicBezTo>
                    <a:pt x="2471633" y="172361"/>
                    <a:pt x="2471633" y="173343"/>
                    <a:pt x="2472611" y="174571"/>
                  </a:cubicBezTo>
                  <a:cubicBezTo>
                    <a:pt x="2474816" y="177151"/>
                    <a:pt x="2476882" y="174894"/>
                    <a:pt x="2478914" y="174227"/>
                  </a:cubicBezTo>
                  <a:lnTo>
                    <a:pt x="2480827" y="174320"/>
                  </a:lnTo>
                  <a:lnTo>
                    <a:pt x="2479225" y="177765"/>
                  </a:lnTo>
                  <a:cubicBezTo>
                    <a:pt x="2478489" y="178933"/>
                    <a:pt x="2478001" y="179853"/>
                    <a:pt x="2478980" y="179977"/>
                  </a:cubicBezTo>
                  <a:cubicBezTo>
                    <a:pt x="2482654" y="180222"/>
                    <a:pt x="2487309" y="178747"/>
                    <a:pt x="2490493" y="176537"/>
                  </a:cubicBezTo>
                  <a:cubicBezTo>
                    <a:pt x="2494167" y="174080"/>
                    <a:pt x="2488779" y="174816"/>
                    <a:pt x="2488779" y="173589"/>
                  </a:cubicBezTo>
                  <a:cubicBezTo>
                    <a:pt x="2490247" y="164498"/>
                    <a:pt x="2480939" y="164745"/>
                    <a:pt x="2478489" y="156884"/>
                  </a:cubicBezTo>
                  <a:close/>
                  <a:moveTo>
                    <a:pt x="772881" y="156884"/>
                  </a:moveTo>
                  <a:cubicBezTo>
                    <a:pt x="769943" y="165482"/>
                    <a:pt x="776067" y="166219"/>
                    <a:pt x="777536" y="169658"/>
                  </a:cubicBezTo>
                  <a:cubicBezTo>
                    <a:pt x="779006" y="172606"/>
                    <a:pt x="779985" y="174816"/>
                    <a:pt x="775332" y="174080"/>
                  </a:cubicBezTo>
                  <a:lnTo>
                    <a:pt x="775252" y="174250"/>
                  </a:lnTo>
                  <a:lnTo>
                    <a:pt x="771810" y="170947"/>
                  </a:lnTo>
                  <a:cubicBezTo>
                    <a:pt x="770554" y="170149"/>
                    <a:pt x="769084" y="170026"/>
                    <a:pt x="767003" y="171624"/>
                  </a:cubicBezTo>
                  <a:cubicBezTo>
                    <a:pt x="766024" y="172361"/>
                    <a:pt x="766024" y="173343"/>
                    <a:pt x="767003" y="174571"/>
                  </a:cubicBezTo>
                  <a:cubicBezTo>
                    <a:pt x="769209" y="177151"/>
                    <a:pt x="771274" y="174894"/>
                    <a:pt x="773307" y="174227"/>
                  </a:cubicBezTo>
                  <a:lnTo>
                    <a:pt x="775219" y="174320"/>
                  </a:lnTo>
                  <a:lnTo>
                    <a:pt x="773617" y="177765"/>
                  </a:lnTo>
                  <a:cubicBezTo>
                    <a:pt x="772881" y="178933"/>
                    <a:pt x="772392" y="179853"/>
                    <a:pt x="773372" y="179977"/>
                  </a:cubicBezTo>
                  <a:cubicBezTo>
                    <a:pt x="777046" y="180222"/>
                    <a:pt x="781699" y="178747"/>
                    <a:pt x="784884" y="176537"/>
                  </a:cubicBezTo>
                  <a:cubicBezTo>
                    <a:pt x="788559" y="174080"/>
                    <a:pt x="783169" y="174816"/>
                    <a:pt x="783169" y="173589"/>
                  </a:cubicBezTo>
                  <a:cubicBezTo>
                    <a:pt x="784639" y="164498"/>
                    <a:pt x="775332" y="164745"/>
                    <a:pt x="772881" y="156884"/>
                  </a:cubicBezTo>
                  <a:close/>
                  <a:moveTo>
                    <a:pt x="6446117" y="149758"/>
                  </a:moveTo>
                  <a:cubicBezTo>
                    <a:pt x="6446606" y="151724"/>
                    <a:pt x="6448074" y="152215"/>
                    <a:pt x="6449546" y="152461"/>
                  </a:cubicBezTo>
                  <a:cubicBezTo>
                    <a:pt x="6451505" y="152706"/>
                    <a:pt x="6450035" y="156884"/>
                    <a:pt x="6452974" y="155900"/>
                  </a:cubicBezTo>
                  <a:cubicBezTo>
                    <a:pt x="6453954" y="155655"/>
                    <a:pt x="6455179" y="153934"/>
                    <a:pt x="6454933" y="153197"/>
                  </a:cubicBezTo>
                  <a:cubicBezTo>
                    <a:pt x="6454444" y="151233"/>
                    <a:pt x="6452974" y="149758"/>
                    <a:pt x="6450770" y="149758"/>
                  </a:cubicBezTo>
                  <a:cubicBezTo>
                    <a:pt x="6449055" y="149758"/>
                    <a:pt x="6447340" y="150005"/>
                    <a:pt x="6446117" y="149758"/>
                  </a:cubicBezTo>
                  <a:close/>
                  <a:moveTo>
                    <a:pt x="5878322" y="149758"/>
                  </a:moveTo>
                  <a:cubicBezTo>
                    <a:pt x="5880282" y="151969"/>
                    <a:pt x="5882241" y="154427"/>
                    <a:pt x="5884445" y="157130"/>
                  </a:cubicBezTo>
                  <a:cubicBezTo>
                    <a:pt x="5885913" y="153934"/>
                    <a:pt x="5886649" y="151478"/>
                    <a:pt x="5883956" y="150249"/>
                  </a:cubicBezTo>
                  <a:cubicBezTo>
                    <a:pt x="5882486" y="149514"/>
                    <a:pt x="5880282" y="150005"/>
                    <a:pt x="5878322" y="149758"/>
                  </a:cubicBezTo>
                  <a:close/>
                  <a:moveTo>
                    <a:pt x="5308322" y="149758"/>
                  </a:moveTo>
                  <a:cubicBezTo>
                    <a:pt x="5309547" y="152706"/>
                    <a:pt x="5311507" y="154918"/>
                    <a:pt x="5314936" y="156146"/>
                  </a:cubicBezTo>
                  <a:cubicBezTo>
                    <a:pt x="5315916" y="153690"/>
                    <a:pt x="5316895" y="151233"/>
                    <a:pt x="5314200" y="150249"/>
                  </a:cubicBezTo>
                  <a:cubicBezTo>
                    <a:pt x="5312242" y="149514"/>
                    <a:pt x="5310037" y="150005"/>
                    <a:pt x="5308322" y="149758"/>
                  </a:cubicBezTo>
                  <a:close/>
                  <a:moveTo>
                    <a:pt x="4172713" y="149758"/>
                  </a:moveTo>
                  <a:cubicBezTo>
                    <a:pt x="4174672" y="151969"/>
                    <a:pt x="4176632" y="154427"/>
                    <a:pt x="4178837" y="157130"/>
                  </a:cubicBezTo>
                  <a:cubicBezTo>
                    <a:pt x="4180307" y="153934"/>
                    <a:pt x="4181041" y="151478"/>
                    <a:pt x="4178348" y="150249"/>
                  </a:cubicBezTo>
                  <a:cubicBezTo>
                    <a:pt x="4176878" y="149514"/>
                    <a:pt x="4174672" y="150005"/>
                    <a:pt x="4172713" y="149758"/>
                  </a:cubicBezTo>
                  <a:close/>
                  <a:moveTo>
                    <a:pt x="3602714" y="149758"/>
                  </a:moveTo>
                  <a:cubicBezTo>
                    <a:pt x="3603938" y="152706"/>
                    <a:pt x="3605899" y="154918"/>
                    <a:pt x="3609328" y="156146"/>
                  </a:cubicBezTo>
                  <a:cubicBezTo>
                    <a:pt x="3610307" y="153690"/>
                    <a:pt x="3611288" y="151233"/>
                    <a:pt x="3608594" y="150249"/>
                  </a:cubicBezTo>
                  <a:cubicBezTo>
                    <a:pt x="3606633" y="149514"/>
                    <a:pt x="3604427" y="150005"/>
                    <a:pt x="3602714" y="149758"/>
                  </a:cubicBezTo>
                  <a:close/>
                  <a:moveTo>
                    <a:pt x="2463548" y="149758"/>
                  </a:moveTo>
                  <a:cubicBezTo>
                    <a:pt x="2465507" y="151969"/>
                    <a:pt x="2467467" y="154427"/>
                    <a:pt x="2469671" y="157130"/>
                  </a:cubicBezTo>
                  <a:cubicBezTo>
                    <a:pt x="2471141" y="153934"/>
                    <a:pt x="2471875" y="151478"/>
                    <a:pt x="2469181" y="150249"/>
                  </a:cubicBezTo>
                  <a:cubicBezTo>
                    <a:pt x="2467711" y="149514"/>
                    <a:pt x="2465507" y="150005"/>
                    <a:pt x="2463548" y="149758"/>
                  </a:cubicBezTo>
                  <a:close/>
                  <a:moveTo>
                    <a:pt x="1893549" y="149758"/>
                  </a:moveTo>
                  <a:cubicBezTo>
                    <a:pt x="1894773" y="152706"/>
                    <a:pt x="1896734" y="154918"/>
                    <a:pt x="1900162" y="156146"/>
                  </a:cubicBezTo>
                  <a:cubicBezTo>
                    <a:pt x="1901142" y="153690"/>
                    <a:pt x="1902121" y="151233"/>
                    <a:pt x="1899427" y="150249"/>
                  </a:cubicBezTo>
                  <a:cubicBezTo>
                    <a:pt x="1897468" y="149514"/>
                    <a:pt x="1895262" y="150005"/>
                    <a:pt x="1893549" y="149758"/>
                  </a:cubicBezTo>
                  <a:close/>
                  <a:moveTo>
                    <a:pt x="757940" y="149758"/>
                  </a:moveTo>
                  <a:cubicBezTo>
                    <a:pt x="759898" y="151969"/>
                    <a:pt x="761859" y="154427"/>
                    <a:pt x="764065" y="157130"/>
                  </a:cubicBezTo>
                  <a:cubicBezTo>
                    <a:pt x="765533" y="153934"/>
                    <a:pt x="766267" y="151478"/>
                    <a:pt x="763574" y="150249"/>
                  </a:cubicBezTo>
                  <a:cubicBezTo>
                    <a:pt x="762104" y="149514"/>
                    <a:pt x="759898" y="150005"/>
                    <a:pt x="757940" y="149758"/>
                  </a:cubicBezTo>
                  <a:close/>
                  <a:moveTo>
                    <a:pt x="187940" y="149758"/>
                  </a:moveTo>
                  <a:cubicBezTo>
                    <a:pt x="189167" y="152706"/>
                    <a:pt x="191126" y="154918"/>
                    <a:pt x="194554" y="156146"/>
                  </a:cubicBezTo>
                  <a:cubicBezTo>
                    <a:pt x="195534" y="153690"/>
                    <a:pt x="196515" y="151233"/>
                    <a:pt x="193820" y="150249"/>
                  </a:cubicBezTo>
                  <a:cubicBezTo>
                    <a:pt x="191860" y="149514"/>
                    <a:pt x="189656" y="150005"/>
                    <a:pt x="187940" y="149758"/>
                  </a:cubicBezTo>
                  <a:close/>
                  <a:moveTo>
                    <a:pt x="6441951" y="143370"/>
                  </a:moveTo>
                  <a:cubicBezTo>
                    <a:pt x="6443911" y="145091"/>
                    <a:pt x="6435338" y="152706"/>
                    <a:pt x="6445870" y="150005"/>
                  </a:cubicBezTo>
                  <a:cubicBezTo>
                    <a:pt x="6446851" y="146564"/>
                    <a:pt x="6445381" y="144600"/>
                    <a:pt x="6441951" y="143370"/>
                  </a:cubicBezTo>
                  <a:close/>
                  <a:moveTo>
                    <a:pt x="6260199" y="142635"/>
                  </a:moveTo>
                  <a:cubicBezTo>
                    <a:pt x="6259954" y="142388"/>
                    <a:pt x="6258240" y="143617"/>
                    <a:pt x="6258483" y="143863"/>
                  </a:cubicBezTo>
                  <a:cubicBezTo>
                    <a:pt x="6260688" y="150005"/>
                    <a:pt x="6267058" y="151969"/>
                    <a:pt x="6271957" y="155655"/>
                  </a:cubicBezTo>
                  <a:cubicBezTo>
                    <a:pt x="6269262" y="150005"/>
                    <a:pt x="6265834" y="145338"/>
                    <a:pt x="6260199" y="142635"/>
                  </a:cubicBezTo>
                  <a:close/>
                  <a:moveTo>
                    <a:pt x="4554590" y="142635"/>
                  </a:moveTo>
                  <a:cubicBezTo>
                    <a:pt x="4554346" y="142388"/>
                    <a:pt x="4552632" y="143617"/>
                    <a:pt x="4552876" y="143863"/>
                  </a:cubicBezTo>
                  <a:cubicBezTo>
                    <a:pt x="4555081" y="150005"/>
                    <a:pt x="4561448" y="151969"/>
                    <a:pt x="4566349" y="155655"/>
                  </a:cubicBezTo>
                  <a:cubicBezTo>
                    <a:pt x="4563652" y="150005"/>
                    <a:pt x="4560225" y="145338"/>
                    <a:pt x="4554590" y="142635"/>
                  </a:cubicBezTo>
                  <a:close/>
                  <a:moveTo>
                    <a:pt x="2845425" y="142635"/>
                  </a:moveTo>
                  <a:cubicBezTo>
                    <a:pt x="2845180" y="142388"/>
                    <a:pt x="2843465" y="143617"/>
                    <a:pt x="2843710" y="143863"/>
                  </a:cubicBezTo>
                  <a:cubicBezTo>
                    <a:pt x="2845916" y="150005"/>
                    <a:pt x="2852284" y="151969"/>
                    <a:pt x="2857183" y="155655"/>
                  </a:cubicBezTo>
                  <a:cubicBezTo>
                    <a:pt x="2854488" y="150005"/>
                    <a:pt x="2851060" y="145338"/>
                    <a:pt x="2845425" y="142635"/>
                  </a:cubicBezTo>
                  <a:close/>
                  <a:moveTo>
                    <a:pt x="1139819" y="142635"/>
                  </a:moveTo>
                  <a:cubicBezTo>
                    <a:pt x="1139572" y="142388"/>
                    <a:pt x="1137858" y="143617"/>
                    <a:pt x="1138102" y="143863"/>
                  </a:cubicBezTo>
                  <a:cubicBezTo>
                    <a:pt x="1140308" y="150005"/>
                    <a:pt x="1146677" y="151969"/>
                    <a:pt x="1151575" y="155655"/>
                  </a:cubicBezTo>
                  <a:cubicBezTo>
                    <a:pt x="1148881" y="150005"/>
                    <a:pt x="1145450" y="145338"/>
                    <a:pt x="1139819" y="142635"/>
                  </a:cubicBezTo>
                  <a:close/>
                  <a:moveTo>
                    <a:pt x="5871953" y="140669"/>
                  </a:moveTo>
                  <a:cubicBezTo>
                    <a:pt x="5877586" y="139439"/>
                    <a:pt x="5865828" y="155655"/>
                    <a:pt x="5878076" y="150005"/>
                  </a:cubicBezTo>
                  <a:cubicBezTo>
                    <a:pt x="5878812" y="143863"/>
                    <a:pt x="5874648" y="142142"/>
                    <a:pt x="5871953" y="140669"/>
                  </a:cubicBezTo>
                  <a:close/>
                  <a:moveTo>
                    <a:pt x="4166345" y="140669"/>
                  </a:moveTo>
                  <a:cubicBezTo>
                    <a:pt x="4171979" y="139439"/>
                    <a:pt x="4160221" y="155655"/>
                    <a:pt x="4172468" y="150005"/>
                  </a:cubicBezTo>
                  <a:cubicBezTo>
                    <a:pt x="4173204" y="143863"/>
                    <a:pt x="4169039" y="142142"/>
                    <a:pt x="4166345" y="140669"/>
                  </a:cubicBezTo>
                  <a:close/>
                  <a:moveTo>
                    <a:pt x="2457180" y="140669"/>
                  </a:moveTo>
                  <a:cubicBezTo>
                    <a:pt x="2462814" y="139439"/>
                    <a:pt x="2451056" y="155655"/>
                    <a:pt x="2463303" y="150005"/>
                  </a:cubicBezTo>
                  <a:cubicBezTo>
                    <a:pt x="2464039" y="143863"/>
                    <a:pt x="2459874" y="142142"/>
                    <a:pt x="2457180" y="140669"/>
                  </a:cubicBezTo>
                  <a:close/>
                  <a:moveTo>
                    <a:pt x="751571" y="140669"/>
                  </a:moveTo>
                  <a:cubicBezTo>
                    <a:pt x="757206" y="139439"/>
                    <a:pt x="745448" y="155655"/>
                    <a:pt x="757695" y="150005"/>
                  </a:cubicBezTo>
                  <a:cubicBezTo>
                    <a:pt x="758430" y="143863"/>
                    <a:pt x="754264" y="142142"/>
                    <a:pt x="751571" y="140669"/>
                  </a:cubicBezTo>
                  <a:close/>
                  <a:moveTo>
                    <a:pt x="5082789" y="123117"/>
                  </a:moveTo>
                  <a:lnTo>
                    <a:pt x="5034692" y="170395"/>
                  </a:lnTo>
                  <a:lnTo>
                    <a:pt x="5130069" y="170638"/>
                  </a:lnTo>
                  <a:lnTo>
                    <a:pt x="5130440" y="170121"/>
                  </a:lnTo>
                  <a:lnTo>
                    <a:pt x="5109049" y="148667"/>
                  </a:lnTo>
                  <a:lnTo>
                    <a:pt x="5102564" y="142879"/>
                  </a:lnTo>
                  <a:cubicBezTo>
                    <a:pt x="5094726" y="137475"/>
                    <a:pt x="5092521" y="127402"/>
                    <a:pt x="5083213" y="123226"/>
                  </a:cubicBezTo>
                  <a:close/>
                  <a:moveTo>
                    <a:pt x="1668016" y="123117"/>
                  </a:moveTo>
                  <a:lnTo>
                    <a:pt x="1619920" y="170395"/>
                  </a:lnTo>
                  <a:lnTo>
                    <a:pt x="1715296" y="170638"/>
                  </a:lnTo>
                  <a:lnTo>
                    <a:pt x="1715666" y="170121"/>
                  </a:lnTo>
                  <a:lnTo>
                    <a:pt x="1694276" y="148667"/>
                  </a:lnTo>
                  <a:lnTo>
                    <a:pt x="1687790" y="142879"/>
                  </a:lnTo>
                  <a:cubicBezTo>
                    <a:pt x="1679952" y="137475"/>
                    <a:pt x="1677748" y="127402"/>
                    <a:pt x="1668439" y="123226"/>
                  </a:cubicBezTo>
                  <a:close/>
                  <a:moveTo>
                    <a:pt x="3374355" y="122397"/>
                  </a:moveTo>
                  <a:lnTo>
                    <a:pt x="3325528" y="170395"/>
                  </a:lnTo>
                  <a:cubicBezTo>
                    <a:pt x="3355411" y="168921"/>
                    <a:pt x="3388481" y="168430"/>
                    <a:pt x="3421793" y="170640"/>
                  </a:cubicBezTo>
                  <a:lnTo>
                    <a:pt x="3375408" y="122665"/>
                  </a:lnTo>
                  <a:close/>
                  <a:moveTo>
                    <a:pt x="6789536" y="121998"/>
                  </a:moveTo>
                  <a:cubicBezTo>
                    <a:pt x="6771900" y="139194"/>
                    <a:pt x="6754753" y="156146"/>
                    <a:pt x="6740302" y="170395"/>
                  </a:cubicBezTo>
                  <a:cubicBezTo>
                    <a:pt x="6770186" y="168921"/>
                    <a:pt x="6803252" y="168430"/>
                    <a:pt x="6836565" y="170640"/>
                  </a:cubicBezTo>
                  <a:cubicBezTo>
                    <a:pt x="6817705" y="153690"/>
                    <a:pt x="6802520" y="135018"/>
                    <a:pt x="6789536" y="121998"/>
                  </a:cubicBezTo>
                  <a:close/>
                  <a:moveTo>
                    <a:pt x="5652264" y="121906"/>
                  </a:moveTo>
                  <a:cubicBezTo>
                    <a:pt x="5648436" y="121568"/>
                    <a:pt x="5644272" y="123349"/>
                    <a:pt x="5640475" y="127157"/>
                  </a:cubicBezTo>
                  <a:cubicBezTo>
                    <a:pt x="5628717" y="138950"/>
                    <a:pt x="5614755" y="148284"/>
                    <a:pt x="5603977" y="161306"/>
                  </a:cubicBezTo>
                  <a:cubicBezTo>
                    <a:pt x="5601773" y="164007"/>
                    <a:pt x="5597118" y="165727"/>
                    <a:pt x="5597365" y="171377"/>
                  </a:cubicBezTo>
                  <a:cubicBezTo>
                    <a:pt x="5632146" y="167692"/>
                    <a:pt x="5666684" y="169412"/>
                    <a:pt x="5700733" y="171133"/>
                  </a:cubicBezTo>
                  <a:cubicBezTo>
                    <a:pt x="5689465" y="154427"/>
                    <a:pt x="5671339" y="146564"/>
                    <a:pt x="5662030" y="129368"/>
                  </a:cubicBezTo>
                  <a:cubicBezTo>
                    <a:pt x="5659581" y="124699"/>
                    <a:pt x="5656089" y="122244"/>
                    <a:pt x="5652264" y="121906"/>
                  </a:cubicBezTo>
                  <a:close/>
                  <a:moveTo>
                    <a:pt x="3946656" y="121906"/>
                  </a:moveTo>
                  <a:cubicBezTo>
                    <a:pt x="3942828" y="121568"/>
                    <a:pt x="3938663" y="123349"/>
                    <a:pt x="3934867" y="127157"/>
                  </a:cubicBezTo>
                  <a:cubicBezTo>
                    <a:pt x="3923111" y="138950"/>
                    <a:pt x="3909147" y="148284"/>
                    <a:pt x="3898370" y="161306"/>
                  </a:cubicBezTo>
                  <a:cubicBezTo>
                    <a:pt x="3896165" y="164007"/>
                    <a:pt x="3891511" y="165727"/>
                    <a:pt x="3891756" y="171377"/>
                  </a:cubicBezTo>
                  <a:cubicBezTo>
                    <a:pt x="3926539" y="167692"/>
                    <a:pt x="3961077" y="169412"/>
                    <a:pt x="3995126" y="171133"/>
                  </a:cubicBezTo>
                  <a:cubicBezTo>
                    <a:pt x="3983859" y="154427"/>
                    <a:pt x="3965731" y="146564"/>
                    <a:pt x="3956421" y="129368"/>
                  </a:cubicBezTo>
                  <a:cubicBezTo>
                    <a:pt x="3953973" y="124699"/>
                    <a:pt x="3950483" y="122244"/>
                    <a:pt x="3946656" y="121906"/>
                  </a:cubicBezTo>
                  <a:close/>
                  <a:moveTo>
                    <a:pt x="2237490" y="121906"/>
                  </a:moveTo>
                  <a:cubicBezTo>
                    <a:pt x="2233661" y="121568"/>
                    <a:pt x="2229498" y="123349"/>
                    <a:pt x="2225701" y="127157"/>
                  </a:cubicBezTo>
                  <a:cubicBezTo>
                    <a:pt x="2213943" y="138950"/>
                    <a:pt x="2199982" y="148284"/>
                    <a:pt x="2189203" y="161306"/>
                  </a:cubicBezTo>
                  <a:cubicBezTo>
                    <a:pt x="2186999" y="164007"/>
                    <a:pt x="2182344" y="165727"/>
                    <a:pt x="2182591" y="171377"/>
                  </a:cubicBezTo>
                  <a:cubicBezTo>
                    <a:pt x="2217373" y="167692"/>
                    <a:pt x="2251912" y="169412"/>
                    <a:pt x="2285959" y="171133"/>
                  </a:cubicBezTo>
                  <a:cubicBezTo>
                    <a:pt x="2274692" y="154427"/>
                    <a:pt x="2256566" y="146564"/>
                    <a:pt x="2247257" y="129368"/>
                  </a:cubicBezTo>
                  <a:cubicBezTo>
                    <a:pt x="2244808" y="124699"/>
                    <a:pt x="2241317" y="122244"/>
                    <a:pt x="2237490" y="121906"/>
                  </a:cubicBezTo>
                  <a:close/>
                  <a:moveTo>
                    <a:pt x="531882" y="121906"/>
                  </a:moveTo>
                  <a:cubicBezTo>
                    <a:pt x="528054" y="121568"/>
                    <a:pt x="523890" y="123349"/>
                    <a:pt x="520093" y="127157"/>
                  </a:cubicBezTo>
                  <a:cubicBezTo>
                    <a:pt x="508336" y="138950"/>
                    <a:pt x="494373" y="148284"/>
                    <a:pt x="483595" y="161306"/>
                  </a:cubicBezTo>
                  <a:cubicBezTo>
                    <a:pt x="481393" y="164007"/>
                    <a:pt x="476736" y="165727"/>
                    <a:pt x="476981" y="171377"/>
                  </a:cubicBezTo>
                  <a:cubicBezTo>
                    <a:pt x="511764" y="167692"/>
                    <a:pt x="546304" y="169412"/>
                    <a:pt x="580353" y="171133"/>
                  </a:cubicBezTo>
                  <a:cubicBezTo>
                    <a:pt x="569084" y="154427"/>
                    <a:pt x="550957" y="146564"/>
                    <a:pt x="541649" y="129368"/>
                  </a:cubicBezTo>
                  <a:cubicBezTo>
                    <a:pt x="539199" y="124699"/>
                    <a:pt x="535709" y="122244"/>
                    <a:pt x="531882" y="121906"/>
                  </a:cubicBezTo>
                  <a:close/>
                  <a:moveTo>
                    <a:pt x="6220211" y="121413"/>
                  </a:moveTo>
                  <a:cubicBezTo>
                    <a:pt x="6216414" y="120893"/>
                    <a:pt x="6212311" y="122734"/>
                    <a:pt x="6208025" y="126910"/>
                  </a:cubicBezTo>
                  <a:cubicBezTo>
                    <a:pt x="6195288" y="139687"/>
                    <a:pt x="6182794" y="152215"/>
                    <a:pt x="6170057" y="164989"/>
                  </a:cubicBezTo>
                  <a:cubicBezTo>
                    <a:pt x="6168833" y="166219"/>
                    <a:pt x="6166383" y="167692"/>
                    <a:pt x="6167608" y="169903"/>
                  </a:cubicBezTo>
                  <a:cubicBezTo>
                    <a:pt x="6169076" y="172852"/>
                    <a:pt x="6171527" y="171133"/>
                    <a:pt x="6173977" y="170886"/>
                  </a:cubicBezTo>
                  <a:cubicBezTo>
                    <a:pt x="6200921" y="168185"/>
                    <a:pt x="6227620" y="167448"/>
                    <a:pt x="6254566" y="171133"/>
                  </a:cubicBezTo>
                  <a:cubicBezTo>
                    <a:pt x="6259219" y="172115"/>
                    <a:pt x="6264118" y="173098"/>
                    <a:pt x="6268528" y="169903"/>
                  </a:cubicBezTo>
                  <a:cubicBezTo>
                    <a:pt x="6256523" y="155409"/>
                    <a:pt x="6240112" y="146318"/>
                    <a:pt x="6230560" y="130105"/>
                  </a:cubicBezTo>
                  <a:cubicBezTo>
                    <a:pt x="6227499" y="124822"/>
                    <a:pt x="6224008" y="121935"/>
                    <a:pt x="6220211" y="121413"/>
                  </a:cubicBezTo>
                  <a:close/>
                  <a:moveTo>
                    <a:pt x="4514602" y="121413"/>
                  </a:moveTo>
                  <a:cubicBezTo>
                    <a:pt x="4510806" y="120893"/>
                    <a:pt x="4506703" y="122734"/>
                    <a:pt x="4502417" y="126910"/>
                  </a:cubicBezTo>
                  <a:cubicBezTo>
                    <a:pt x="4489678" y="139687"/>
                    <a:pt x="4477188" y="152215"/>
                    <a:pt x="4464449" y="164989"/>
                  </a:cubicBezTo>
                  <a:cubicBezTo>
                    <a:pt x="4463224" y="166219"/>
                    <a:pt x="4460775" y="167692"/>
                    <a:pt x="4461999" y="169903"/>
                  </a:cubicBezTo>
                  <a:cubicBezTo>
                    <a:pt x="4463470" y="172852"/>
                    <a:pt x="4465919" y="171133"/>
                    <a:pt x="4468368" y="170886"/>
                  </a:cubicBezTo>
                  <a:cubicBezTo>
                    <a:pt x="4495312" y="168185"/>
                    <a:pt x="4522012" y="167448"/>
                    <a:pt x="4548958" y="171133"/>
                  </a:cubicBezTo>
                  <a:cubicBezTo>
                    <a:pt x="4553611" y="172115"/>
                    <a:pt x="4558510" y="173098"/>
                    <a:pt x="4562918" y="169903"/>
                  </a:cubicBezTo>
                  <a:cubicBezTo>
                    <a:pt x="4550915" y="155409"/>
                    <a:pt x="4534504" y="146318"/>
                    <a:pt x="4524951" y="130105"/>
                  </a:cubicBezTo>
                  <a:cubicBezTo>
                    <a:pt x="4521889" y="124822"/>
                    <a:pt x="4518399" y="121935"/>
                    <a:pt x="4514602" y="121413"/>
                  </a:cubicBezTo>
                  <a:close/>
                  <a:moveTo>
                    <a:pt x="2805437" y="121413"/>
                  </a:moveTo>
                  <a:cubicBezTo>
                    <a:pt x="2801641" y="120893"/>
                    <a:pt x="2797539" y="122734"/>
                    <a:pt x="2793252" y="126910"/>
                  </a:cubicBezTo>
                  <a:cubicBezTo>
                    <a:pt x="2780513" y="139687"/>
                    <a:pt x="2768021" y="152215"/>
                    <a:pt x="2755283" y="164989"/>
                  </a:cubicBezTo>
                  <a:cubicBezTo>
                    <a:pt x="2754059" y="166219"/>
                    <a:pt x="2751610" y="167692"/>
                    <a:pt x="2752834" y="169903"/>
                  </a:cubicBezTo>
                  <a:cubicBezTo>
                    <a:pt x="2754304" y="172852"/>
                    <a:pt x="2756753" y="171133"/>
                    <a:pt x="2759203" y="170886"/>
                  </a:cubicBezTo>
                  <a:cubicBezTo>
                    <a:pt x="2786147" y="168185"/>
                    <a:pt x="2812846" y="167448"/>
                    <a:pt x="2839791" y="171133"/>
                  </a:cubicBezTo>
                  <a:cubicBezTo>
                    <a:pt x="2844446" y="172115"/>
                    <a:pt x="2849345" y="173098"/>
                    <a:pt x="2853752" y="169903"/>
                  </a:cubicBezTo>
                  <a:cubicBezTo>
                    <a:pt x="2841749" y="155409"/>
                    <a:pt x="2825338" y="146318"/>
                    <a:pt x="2815786" y="130105"/>
                  </a:cubicBezTo>
                  <a:cubicBezTo>
                    <a:pt x="2812724" y="124822"/>
                    <a:pt x="2809234" y="121935"/>
                    <a:pt x="2805437" y="121413"/>
                  </a:cubicBezTo>
                  <a:close/>
                  <a:moveTo>
                    <a:pt x="1099828" y="121413"/>
                  </a:moveTo>
                  <a:cubicBezTo>
                    <a:pt x="1096032" y="120893"/>
                    <a:pt x="1091929" y="122734"/>
                    <a:pt x="1087643" y="126910"/>
                  </a:cubicBezTo>
                  <a:cubicBezTo>
                    <a:pt x="1074906" y="139687"/>
                    <a:pt x="1062413" y="152215"/>
                    <a:pt x="1049675" y="164989"/>
                  </a:cubicBezTo>
                  <a:cubicBezTo>
                    <a:pt x="1048451" y="166219"/>
                    <a:pt x="1046001" y="167692"/>
                    <a:pt x="1047228" y="169903"/>
                  </a:cubicBezTo>
                  <a:cubicBezTo>
                    <a:pt x="1048696" y="172852"/>
                    <a:pt x="1051145" y="171133"/>
                    <a:pt x="1053595" y="170886"/>
                  </a:cubicBezTo>
                  <a:cubicBezTo>
                    <a:pt x="1080539" y="168185"/>
                    <a:pt x="1107238" y="167448"/>
                    <a:pt x="1134183" y="171133"/>
                  </a:cubicBezTo>
                  <a:cubicBezTo>
                    <a:pt x="1138838" y="172115"/>
                    <a:pt x="1143736" y="173098"/>
                    <a:pt x="1148146" y="169903"/>
                  </a:cubicBezTo>
                  <a:cubicBezTo>
                    <a:pt x="1136143" y="155409"/>
                    <a:pt x="1119732" y="146318"/>
                    <a:pt x="1110180" y="130105"/>
                  </a:cubicBezTo>
                  <a:cubicBezTo>
                    <a:pt x="1107115" y="124822"/>
                    <a:pt x="1103625" y="121935"/>
                    <a:pt x="1099828" y="121413"/>
                  </a:cubicBezTo>
                  <a:close/>
                  <a:moveTo>
                    <a:pt x="5262577" y="121045"/>
                  </a:moveTo>
                  <a:cubicBezTo>
                    <a:pt x="5259148" y="120462"/>
                    <a:pt x="5255658" y="122858"/>
                    <a:pt x="5250269" y="128384"/>
                  </a:cubicBezTo>
                  <a:cubicBezTo>
                    <a:pt x="5239981" y="138703"/>
                    <a:pt x="5229450" y="149267"/>
                    <a:pt x="5219160" y="159585"/>
                  </a:cubicBezTo>
                  <a:cubicBezTo>
                    <a:pt x="5215729" y="163024"/>
                    <a:pt x="5212302" y="165973"/>
                    <a:pt x="5211812" y="171377"/>
                  </a:cubicBezTo>
                  <a:cubicBezTo>
                    <a:pt x="5245125" y="167448"/>
                    <a:pt x="5278928" y="169658"/>
                    <a:pt x="5314690" y="171133"/>
                  </a:cubicBezTo>
                  <a:cubicBezTo>
                    <a:pt x="5298525" y="157619"/>
                    <a:pt x="5285543" y="145336"/>
                    <a:pt x="5274518" y="131578"/>
                  </a:cubicBezTo>
                  <a:cubicBezTo>
                    <a:pt x="5269375" y="125192"/>
                    <a:pt x="5266007" y="121628"/>
                    <a:pt x="5262577" y="121045"/>
                  </a:cubicBezTo>
                  <a:close/>
                  <a:moveTo>
                    <a:pt x="3556970" y="121045"/>
                  </a:moveTo>
                  <a:cubicBezTo>
                    <a:pt x="3553541" y="120462"/>
                    <a:pt x="3550050" y="122858"/>
                    <a:pt x="3544660" y="128384"/>
                  </a:cubicBezTo>
                  <a:cubicBezTo>
                    <a:pt x="3534374" y="138703"/>
                    <a:pt x="3523841" y="149267"/>
                    <a:pt x="3513553" y="159585"/>
                  </a:cubicBezTo>
                  <a:cubicBezTo>
                    <a:pt x="3510123" y="163024"/>
                    <a:pt x="3506694" y="165973"/>
                    <a:pt x="3506205" y="171377"/>
                  </a:cubicBezTo>
                  <a:cubicBezTo>
                    <a:pt x="3539518" y="167448"/>
                    <a:pt x="3573320" y="169658"/>
                    <a:pt x="3609084" y="171133"/>
                  </a:cubicBezTo>
                  <a:cubicBezTo>
                    <a:pt x="3592916" y="157619"/>
                    <a:pt x="3579934" y="145336"/>
                    <a:pt x="3568912" y="131578"/>
                  </a:cubicBezTo>
                  <a:cubicBezTo>
                    <a:pt x="3563766" y="125192"/>
                    <a:pt x="3560398" y="121628"/>
                    <a:pt x="3556970" y="121045"/>
                  </a:cubicBezTo>
                  <a:close/>
                  <a:moveTo>
                    <a:pt x="1847803" y="121045"/>
                  </a:moveTo>
                  <a:cubicBezTo>
                    <a:pt x="1844375" y="120462"/>
                    <a:pt x="1840884" y="122858"/>
                    <a:pt x="1835495" y="128384"/>
                  </a:cubicBezTo>
                  <a:cubicBezTo>
                    <a:pt x="1825209" y="138703"/>
                    <a:pt x="1814674" y="149267"/>
                    <a:pt x="1804388" y="159585"/>
                  </a:cubicBezTo>
                  <a:cubicBezTo>
                    <a:pt x="1800958" y="163024"/>
                    <a:pt x="1797529" y="165973"/>
                    <a:pt x="1797038" y="171377"/>
                  </a:cubicBezTo>
                  <a:cubicBezTo>
                    <a:pt x="1830351" y="167448"/>
                    <a:pt x="1864153" y="169658"/>
                    <a:pt x="1899918" y="171133"/>
                  </a:cubicBezTo>
                  <a:cubicBezTo>
                    <a:pt x="1883751" y="157619"/>
                    <a:pt x="1870769" y="145336"/>
                    <a:pt x="1859747" y="131578"/>
                  </a:cubicBezTo>
                  <a:cubicBezTo>
                    <a:pt x="1854601" y="125192"/>
                    <a:pt x="1851233" y="121628"/>
                    <a:pt x="1847803" y="121045"/>
                  </a:cubicBezTo>
                  <a:close/>
                  <a:moveTo>
                    <a:pt x="142195" y="121045"/>
                  </a:moveTo>
                  <a:cubicBezTo>
                    <a:pt x="138768" y="120462"/>
                    <a:pt x="135276" y="122858"/>
                    <a:pt x="129887" y="128384"/>
                  </a:cubicBezTo>
                  <a:cubicBezTo>
                    <a:pt x="119599" y="138703"/>
                    <a:pt x="109066" y="149267"/>
                    <a:pt x="98778" y="159585"/>
                  </a:cubicBezTo>
                  <a:cubicBezTo>
                    <a:pt x="95349" y="163024"/>
                    <a:pt x="91920" y="165973"/>
                    <a:pt x="91430" y="171377"/>
                  </a:cubicBezTo>
                  <a:cubicBezTo>
                    <a:pt x="124743" y="167448"/>
                    <a:pt x="158546" y="169658"/>
                    <a:pt x="194309" y="171133"/>
                  </a:cubicBezTo>
                  <a:cubicBezTo>
                    <a:pt x="178141" y="157619"/>
                    <a:pt x="165160" y="145336"/>
                    <a:pt x="154137" y="131578"/>
                  </a:cubicBezTo>
                  <a:cubicBezTo>
                    <a:pt x="148993" y="125192"/>
                    <a:pt x="145626" y="121628"/>
                    <a:pt x="142195" y="121045"/>
                  </a:cubicBezTo>
                  <a:close/>
                  <a:moveTo>
                    <a:pt x="6398137" y="120646"/>
                  </a:moveTo>
                  <a:cubicBezTo>
                    <a:pt x="6395778" y="120709"/>
                    <a:pt x="6393451" y="122244"/>
                    <a:pt x="6390758" y="125192"/>
                  </a:cubicBezTo>
                  <a:cubicBezTo>
                    <a:pt x="6377285" y="140669"/>
                    <a:pt x="6360631" y="153443"/>
                    <a:pt x="6349116" y="171133"/>
                  </a:cubicBezTo>
                  <a:cubicBezTo>
                    <a:pt x="6383165" y="168185"/>
                    <a:pt x="6416724" y="168921"/>
                    <a:pt x="6450770" y="171624"/>
                  </a:cubicBezTo>
                  <a:cubicBezTo>
                    <a:pt x="6434605" y="154918"/>
                    <a:pt x="6419907" y="140177"/>
                    <a:pt x="6405699" y="124946"/>
                  </a:cubicBezTo>
                  <a:cubicBezTo>
                    <a:pt x="6402883" y="121998"/>
                    <a:pt x="6400494" y="120586"/>
                    <a:pt x="6398137" y="120646"/>
                  </a:cubicBezTo>
                  <a:close/>
                  <a:moveTo>
                    <a:pt x="4692529" y="120646"/>
                  </a:moveTo>
                  <a:cubicBezTo>
                    <a:pt x="4690170" y="120709"/>
                    <a:pt x="4687845" y="122244"/>
                    <a:pt x="4685150" y="125192"/>
                  </a:cubicBezTo>
                  <a:cubicBezTo>
                    <a:pt x="4671677" y="140669"/>
                    <a:pt x="4655021" y="153443"/>
                    <a:pt x="4643506" y="171133"/>
                  </a:cubicBezTo>
                  <a:lnTo>
                    <a:pt x="4697999" y="171396"/>
                  </a:lnTo>
                  <a:lnTo>
                    <a:pt x="4697999" y="170899"/>
                  </a:lnTo>
                  <a:lnTo>
                    <a:pt x="4744906" y="171359"/>
                  </a:lnTo>
                  <a:lnTo>
                    <a:pt x="4700092" y="124946"/>
                  </a:lnTo>
                  <a:cubicBezTo>
                    <a:pt x="4697274" y="121998"/>
                    <a:pt x="4694886" y="120586"/>
                    <a:pt x="4692529" y="120646"/>
                  </a:cubicBezTo>
                  <a:close/>
                  <a:moveTo>
                    <a:pt x="2983363" y="120646"/>
                  </a:moveTo>
                  <a:cubicBezTo>
                    <a:pt x="2981006" y="120709"/>
                    <a:pt x="2978679" y="122244"/>
                    <a:pt x="2975983" y="125192"/>
                  </a:cubicBezTo>
                  <a:cubicBezTo>
                    <a:pt x="2962510" y="140669"/>
                    <a:pt x="2945855" y="153443"/>
                    <a:pt x="2934340" y="171133"/>
                  </a:cubicBezTo>
                  <a:lnTo>
                    <a:pt x="2992393" y="171413"/>
                  </a:lnTo>
                  <a:lnTo>
                    <a:pt x="2992393" y="170899"/>
                  </a:lnTo>
                  <a:lnTo>
                    <a:pt x="3035707" y="171323"/>
                  </a:lnTo>
                  <a:lnTo>
                    <a:pt x="2990924" y="124946"/>
                  </a:lnTo>
                  <a:cubicBezTo>
                    <a:pt x="2988109" y="121998"/>
                    <a:pt x="2985721" y="120586"/>
                    <a:pt x="2983363" y="120646"/>
                  </a:cubicBezTo>
                  <a:close/>
                  <a:moveTo>
                    <a:pt x="1277755" y="120646"/>
                  </a:moveTo>
                  <a:cubicBezTo>
                    <a:pt x="1275398" y="120709"/>
                    <a:pt x="1273071" y="122244"/>
                    <a:pt x="1270375" y="125192"/>
                  </a:cubicBezTo>
                  <a:cubicBezTo>
                    <a:pt x="1256903" y="140669"/>
                    <a:pt x="1240247" y="153443"/>
                    <a:pt x="1228734" y="171133"/>
                  </a:cubicBezTo>
                  <a:lnTo>
                    <a:pt x="1283228" y="171396"/>
                  </a:lnTo>
                  <a:lnTo>
                    <a:pt x="1283228" y="170899"/>
                  </a:lnTo>
                  <a:lnTo>
                    <a:pt x="1330132" y="171359"/>
                  </a:lnTo>
                  <a:lnTo>
                    <a:pt x="1285318" y="124946"/>
                  </a:lnTo>
                  <a:cubicBezTo>
                    <a:pt x="1282501" y="121998"/>
                    <a:pt x="1280113" y="120586"/>
                    <a:pt x="1277755" y="120646"/>
                  </a:cubicBezTo>
                  <a:close/>
                  <a:moveTo>
                    <a:pt x="4837132" y="119496"/>
                  </a:moveTo>
                  <a:lnTo>
                    <a:pt x="4850605" y="136262"/>
                  </a:lnTo>
                  <a:lnTo>
                    <a:pt x="4860037" y="145957"/>
                  </a:lnTo>
                  <a:lnTo>
                    <a:pt x="4871067" y="156393"/>
                  </a:lnTo>
                  <a:lnTo>
                    <a:pt x="4873003" y="158935"/>
                  </a:lnTo>
                  <a:lnTo>
                    <a:pt x="4882373" y="168213"/>
                  </a:lnTo>
                  <a:lnTo>
                    <a:pt x="4887232" y="170886"/>
                  </a:lnTo>
                  <a:lnTo>
                    <a:pt x="4893227" y="167003"/>
                  </a:lnTo>
                  <a:lnTo>
                    <a:pt x="4933793" y="124946"/>
                  </a:lnTo>
                  <a:lnTo>
                    <a:pt x="4933346" y="119786"/>
                  </a:lnTo>
                  <a:lnTo>
                    <a:pt x="4887447" y="122704"/>
                  </a:lnTo>
                  <a:lnTo>
                    <a:pt x="4886541" y="122639"/>
                  </a:lnTo>
                  <a:lnTo>
                    <a:pt x="4885630" y="122704"/>
                  </a:lnTo>
                  <a:close/>
                  <a:moveTo>
                    <a:pt x="1422358" y="119496"/>
                  </a:moveTo>
                  <a:lnTo>
                    <a:pt x="1435832" y="136262"/>
                  </a:lnTo>
                  <a:lnTo>
                    <a:pt x="1445265" y="145957"/>
                  </a:lnTo>
                  <a:lnTo>
                    <a:pt x="1456293" y="156393"/>
                  </a:lnTo>
                  <a:lnTo>
                    <a:pt x="1458231" y="158935"/>
                  </a:lnTo>
                  <a:lnTo>
                    <a:pt x="1467599" y="168213"/>
                  </a:lnTo>
                  <a:lnTo>
                    <a:pt x="1472459" y="170886"/>
                  </a:lnTo>
                  <a:lnTo>
                    <a:pt x="1478453" y="167003"/>
                  </a:lnTo>
                  <a:lnTo>
                    <a:pt x="1519019" y="124946"/>
                  </a:lnTo>
                  <a:lnTo>
                    <a:pt x="1518573" y="119786"/>
                  </a:lnTo>
                  <a:lnTo>
                    <a:pt x="1472674" y="122704"/>
                  </a:lnTo>
                  <a:lnTo>
                    <a:pt x="1471770" y="122639"/>
                  </a:lnTo>
                  <a:lnTo>
                    <a:pt x="1470855" y="122704"/>
                  </a:lnTo>
                  <a:close/>
                  <a:moveTo>
                    <a:pt x="5405323" y="119295"/>
                  </a:moveTo>
                  <a:cubicBezTo>
                    <a:pt x="5405078" y="120523"/>
                    <a:pt x="5404588" y="121507"/>
                    <a:pt x="5404099" y="122735"/>
                  </a:cubicBezTo>
                  <a:cubicBezTo>
                    <a:pt x="5419530" y="137966"/>
                    <a:pt x="5434718" y="152952"/>
                    <a:pt x="5450149" y="167939"/>
                  </a:cubicBezTo>
                  <a:cubicBezTo>
                    <a:pt x="5452353" y="169903"/>
                    <a:pt x="5454068" y="173834"/>
                    <a:pt x="5457987" y="170149"/>
                  </a:cubicBezTo>
                  <a:cubicBezTo>
                    <a:pt x="5473663" y="154672"/>
                    <a:pt x="5489342" y="138950"/>
                    <a:pt x="5504283" y="121261"/>
                  </a:cubicBezTo>
                  <a:cubicBezTo>
                    <a:pt x="5470725" y="124454"/>
                    <a:pt x="5438146" y="122735"/>
                    <a:pt x="5405323" y="119295"/>
                  </a:cubicBezTo>
                  <a:close/>
                  <a:moveTo>
                    <a:pt x="3699714" y="119295"/>
                  </a:moveTo>
                  <a:cubicBezTo>
                    <a:pt x="3699470" y="120523"/>
                    <a:pt x="3698981" y="121507"/>
                    <a:pt x="3698491" y="122735"/>
                  </a:cubicBezTo>
                  <a:cubicBezTo>
                    <a:pt x="3713922" y="137966"/>
                    <a:pt x="3729109" y="152952"/>
                    <a:pt x="3744541" y="167939"/>
                  </a:cubicBezTo>
                  <a:cubicBezTo>
                    <a:pt x="3746745" y="169903"/>
                    <a:pt x="3748460" y="173834"/>
                    <a:pt x="3752379" y="170149"/>
                  </a:cubicBezTo>
                  <a:cubicBezTo>
                    <a:pt x="3768056" y="154672"/>
                    <a:pt x="3783734" y="138950"/>
                    <a:pt x="3798675" y="121261"/>
                  </a:cubicBezTo>
                  <a:cubicBezTo>
                    <a:pt x="3765117" y="124454"/>
                    <a:pt x="3732537" y="122735"/>
                    <a:pt x="3699714" y="119295"/>
                  </a:cubicBezTo>
                  <a:close/>
                  <a:moveTo>
                    <a:pt x="3128490" y="119295"/>
                  </a:moveTo>
                  <a:cubicBezTo>
                    <a:pt x="3140003" y="131087"/>
                    <a:pt x="3148578" y="140914"/>
                    <a:pt x="3158130" y="149758"/>
                  </a:cubicBezTo>
                  <a:cubicBezTo>
                    <a:pt x="3164989" y="155900"/>
                    <a:pt x="3169396" y="164007"/>
                    <a:pt x="3177481" y="168921"/>
                  </a:cubicBezTo>
                  <a:lnTo>
                    <a:pt x="3179850" y="169331"/>
                  </a:lnTo>
                  <a:lnTo>
                    <a:pt x="3194969" y="156146"/>
                  </a:lnTo>
                  <a:lnTo>
                    <a:pt x="3228017" y="123000"/>
                  </a:lnTo>
                  <a:lnTo>
                    <a:pt x="3227716" y="119540"/>
                  </a:lnTo>
                  <a:lnTo>
                    <a:pt x="3224497" y="119524"/>
                  </a:lnTo>
                  <a:lnTo>
                    <a:pt x="3180022" y="122704"/>
                  </a:lnTo>
                  <a:cubicBezTo>
                    <a:pt x="3163580" y="122366"/>
                    <a:pt x="3146495" y="120891"/>
                    <a:pt x="3128490" y="119295"/>
                  </a:cubicBezTo>
                  <a:close/>
                  <a:moveTo>
                    <a:pt x="1990548" y="119295"/>
                  </a:moveTo>
                  <a:cubicBezTo>
                    <a:pt x="1990305" y="120523"/>
                    <a:pt x="1989814" y="121507"/>
                    <a:pt x="1989325" y="122735"/>
                  </a:cubicBezTo>
                  <a:cubicBezTo>
                    <a:pt x="2004757" y="137966"/>
                    <a:pt x="2019944" y="152952"/>
                    <a:pt x="2035376" y="167939"/>
                  </a:cubicBezTo>
                  <a:cubicBezTo>
                    <a:pt x="2037580" y="169903"/>
                    <a:pt x="2039294" y="173834"/>
                    <a:pt x="2043214" y="170149"/>
                  </a:cubicBezTo>
                  <a:cubicBezTo>
                    <a:pt x="2058891" y="154672"/>
                    <a:pt x="2074568" y="138950"/>
                    <a:pt x="2089510" y="121261"/>
                  </a:cubicBezTo>
                  <a:cubicBezTo>
                    <a:pt x="2055951" y="124454"/>
                    <a:pt x="2023372" y="122735"/>
                    <a:pt x="1990548" y="119295"/>
                  </a:cubicBezTo>
                  <a:close/>
                  <a:moveTo>
                    <a:pt x="284942" y="119295"/>
                  </a:moveTo>
                  <a:cubicBezTo>
                    <a:pt x="284696" y="120523"/>
                    <a:pt x="284206" y="121507"/>
                    <a:pt x="283717" y="122735"/>
                  </a:cubicBezTo>
                  <a:cubicBezTo>
                    <a:pt x="299148" y="137966"/>
                    <a:pt x="314335" y="152952"/>
                    <a:pt x="329767" y="167939"/>
                  </a:cubicBezTo>
                  <a:cubicBezTo>
                    <a:pt x="331973" y="169903"/>
                    <a:pt x="333687" y="173834"/>
                    <a:pt x="337605" y="170149"/>
                  </a:cubicBezTo>
                  <a:cubicBezTo>
                    <a:pt x="353283" y="154672"/>
                    <a:pt x="368960" y="138950"/>
                    <a:pt x="383902" y="121261"/>
                  </a:cubicBezTo>
                  <a:cubicBezTo>
                    <a:pt x="350343" y="124454"/>
                    <a:pt x="317766" y="122735"/>
                    <a:pt x="284942" y="119295"/>
                  </a:cubicBezTo>
                  <a:close/>
                  <a:moveTo>
                    <a:pt x="6542382" y="119050"/>
                  </a:moveTo>
                  <a:cubicBezTo>
                    <a:pt x="6551200" y="135756"/>
                    <a:pt x="6565898" y="144354"/>
                    <a:pt x="6576674" y="156393"/>
                  </a:cubicBezTo>
                  <a:cubicBezTo>
                    <a:pt x="6581573" y="161797"/>
                    <a:pt x="6585984" y="171868"/>
                    <a:pt x="6592841" y="170886"/>
                  </a:cubicBezTo>
                  <a:cubicBezTo>
                    <a:pt x="6599211" y="169903"/>
                    <a:pt x="6604353" y="161551"/>
                    <a:pt x="6609743" y="156146"/>
                  </a:cubicBezTo>
                  <a:cubicBezTo>
                    <a:pt x="6621012" y="145091"/>
                    <a:pt x="6632034" y="133790"/>
                    <a:pt x="6643303" y="122489"/>
                  </a:cubicBezTo>
                  <a:cubicBezTo>
                    <a:pt x="6643056" y="121261"/>
                    <a:pt x="6643056" y="120523"/>
                    <a:pt x="6642810" y="119541"/>
                  </a:cubicBezTo>
                  <a:cubicBezTo>
                    <a:pt x="6609743" y="123226"/>
                    <a:pt x="6576674" y="124454"/>
                    <a:pt x="6542382" y="119050"/>
                  </a:cubicBezTo>
                  <a:close/>
                  <a:moveTo>
                    <a:pt x="5972872" y="119050"/>
                  </a:moveTo>
                  <a:cubicBezTo>
                    <a:pt x="5984139" y="134036"/>
                    <a:pt x="5996142" y="143863"/>
                    <a:pt x="6007411" y="154672"/>
                  </a:cubicBezTo>
                  <a:cubicBezTo>
                    <a:pt x="6013289" y="160322"/>
                    <a:pt x="6017697" y="171868"/>
                    <a:pt x="6025292" y="170640"/>
                  </a:cubicBezTo>
                  <a:cubicBezTo>
                    <a:pt x="6032150" y="169658"/>
                    <a:pt x="6038029" y="160076"/>
                    <a:pt x="6043908" y="154181"/>
                  </a:cubicBezTo>
                  <a:cubicBezTo>
                    <a:pt x="6054441" y="144108"/>
                    <a:pt x="6064729" y="133544"/>
                    <a:pt x="6075017" y="123471"/>
                  </a:cubicBezTo>
                  <a:cubicBezTo>
                    <a:pt x="6074526" y="121998"/>
                    <a:pt x="6073790" y="120523"/>
                    <a:pt x="6073301" y="119295"/>
                  </a:cubicBezTo>
                  <a:cubicBezTo>
                    <a:pt x="6040724" y="124946"/>
                    <a:pt x="6008145" y="123226"/>
                    <a:pt x="5972872" y="119050"/>
                  </a:cubicBezTo>
                  <a:close/>
                  <a:moveTo>
                    <a:pt x="4267263" y="119050"/>
                  </a:moveTo>
                  <a:cubicBezTo>
                    <a:pt x="4278532" y="134036"/>
                    <a:pt x="4290534" y="143863"/>
                    <a:pt x="4301801" y="154672"/>
                  </a:cubicBezTo>
                  <a:cubicBezTo>
                    <a:pt x="4307681" y="160322"/>
                    <a:pt x="4312091" y="171868"/>
                    <a:pt x="4319684" y="170640"/>
                  </a:cubicBezTo>
                  <a:cubicBezTo>
                    <a:pt x="4326542" y="169658"/>
                    <a:pt x="4332421" y="160076"/>
                    <a:pt x="4338299" y="154181"/>
                  </a:cubicBezTo>
                  <a:cubicBezTo>
                    <a:pt x="4348832" y="144108"/>
                    <a:pt x="4359120" y="133544"/>
                    <a:pt x="4369408" y="123471"/>
                  </a:cubicBezTo>
                  <a:cubicBezTo>
                    <a:pt x="4368918" y="121998"/>
                    <a:pt x="4368184" y="120523"/>
                    <a:pt x="4367695" y="119295"/>
                  </a:cubicBezTo>
                  <a:cubicBezTo>
                    <a:pt x="4335116" y="124946"/>
                    <a:pt x="4302537" y="123226"/>
                    <a:pt x="4267263" y="119050"/>
                  </a:cubicBezTo>
                  <a:close/>
                  <a:moveTo>
                    <a:pt x="2558098" y="119050"/>
                  </a:moveTo>
                  <a:cubicBezTo>
                    <a:pt x="2569367" y="134036"/>
                    <a:pt x="2581368" y="143863"/>
                    <a:pt x="2592636" y="154672"/>
                  </a:cubicBezTo>
                  <a:cubicBezTo>
                    <a:pt x="2598515" y="160322"/>
                    <a:pt x="2602923" y="171868"/>
                    <a:pt x="2610517" y="170640"/>
                  </a:cubicBezTo>
                  <a:cubicBezTo>
                    <a:pt x="2617376" y="169658"/>
                    <a:pt x="2623254" y="160076"/>
                    <a:pt x="2629134" y="154181"/>
                  </a:cubicBezTo>
                  <a:cubicBezTo>
                    <a:pt x="2639667" y="144108"/>
                    <a:pt x="2649955" y="133544"/>
                    <a:pt x="2660243" y="123471"/>
                  </a:cubicBezTo>
                  <a:cubicBezTo>
                    <a:pt x="2659752" y="121998"/>
                    <a:pt x="2659018" y="120523"/>
                    <a:pt x="2658530" y="119295"/>
                  </a:cubicBezTo>
                  <a:cubicBezTo>
                    <a:pt x="2625951" y="124946"/>
                    <a:pt x="2593372" y="123226"/>
                    <a:pt x="2558098" y="119050"/>
                  </a:cubicBezTo>
                  <a:close/>
                  <a:moveTo>
                    <a:pt x="852490" y="119050"/>
                  </a:moveTo>
                  <a:cubicBezTo>
                    <a:pt x="863757" y="134036"/>
                    <a:pt x="875762" y="143863"/>
                    <a:pt x="887027" y="154672"/>
                  </a:cubicBezTo>
                  <a:cubicBezTo>
                    <a:pt x="892907" y="160322"/>
                    <a:pt x="897317" y="171868"/>
                    <a:pt x="904910" y="170640"/>
                  </a:cubicBezTo>
                  <a:cubicBezTo>
                    <a:pt x="911770" y="169658"/>
                    <a:pt x="917646" y="160076"/>
                    <a:pt x="923526" y="154181"/>
                  </a:cubicBezTo>
                  <a:cubicBezTo>
                    <a:pt x="934057" y="144108"/>
                    <a:pt x="944347" y="133544"/>
                    <a:pt x="954635" y="123471"/>
                  </a:cubicBezTo>
                  <a:cubicBezTo>
                    <a:pt x="954144" y="121998"/>
                    <a:pt x="953410" y="120523"/>
                    <a:pt x="952920" y="119295"/>
                  </a:cubicBezTo>
                  <a:cubicBezTo>
                    <a:pt x="920342" y="124946"/>
                    <a:pt x="887763" y="123226"/>
                    <a:pt x="852490" y="119050"/>
                  </a:cubicBezTo>
                  <a:close/>
                  <a:moveTo>
                    <a:pt x="3114557" y="118014"/>
                  </a:moveTo>
                  <a:lnTo>
                    <a:pt x="3114379" y="118067"/>
                  </a:lnTo>
                  <a:lnTo>
                    <a:pt x="3114523" y="118099"/>
                  </a:lnTo>
                  <a:lnTo>
                    <a:pt x="3114529" y="118068"/>
                  </a:lnTo>
                  <a:close/>
                  <a:moveTo>
                    <a:pt x="5830556" y="117820"/>
                  </a:moveTo>
                  <a:cubicBezTo>
                    <a:pt x="5813899" y="135265"/>
                    <a:pt x="5795528" y="150987"/>
                    <a:pt x="5780832" y="170886"/>
                  </a:cubicBezTo>
                  <a:cubicBezTo>
                    <a:pt x="5814881" y="168430"/>
                    <a:pt x="5848437" y="168674"/>
                    <a:pt x="5881996" y="170149"/>
                  </a:cubicBezTo>
                  <a:cubicBezTo>
                    <a:pt x="5863869" y="152952"/>
                    <a:pt x="5848194" y="134772"/>
                    <a:pt x="5830556" y="117820"/>
                  </a:cubicBezTo>
                  <a:close/>
                  <a:moveTo>
                    <a:pt x="4124948" y="117820"/>
                  </a:moveTo>
                  <a:cubicBezTo>
                    <a:pt x="4108293" y="135265"/>
                    <a:pt x="4089921" y="150987"/>
                    <a:pt x="4075224" y="170886"/>
                  </a:cubicBezTo>
                  <a:cubicBezTo>
                    <a:pt x="4109271" y="168430"/>
                    <a:pt x="4142829" y="168674"/>
                    <a:pt x="4176387" y="170149"/>
                  </a:cubicBezTo>
                  <a:cubicBezTo>
                    <a:pt x="4158261" y="152952"/>
                    <a:pt x="4142586" y="134772"/>
                    <a:pt x="4124948" y="117820"/>
                  </a:cubicBezTo>
                  <a:close/>
                  <a:moveTo>
                    <a:pt x="2415782" y="117820"/>
                  </a:moveTo>
                  <a:cubicBezTo>
                    <a:pt x="2399126" y="135265"/>
                    <a:pt x="2380754" y="150987"/>
                    <a:pt x="2366058" y="170886"/>
                  </a:cubicBezTo>
                  <a:cubicBezTo>
                    <a:pt x="2400106" y="168430"/>
                    <a:pt x="2433664" y="168674"/>
                    <a:pt x="2467222" y="170149"/>
                  </a:cubicBezTo>
                  <a:cubicBezTo>
                    <a:pt x="2449095" y="152952"/>
                    <a:pt x="2433419" y="134772"/>
                    <a:pt x="2415782" y="117820"/>
                  </a:cubicBezTo>
                  <a:close/>
                  <a:moveTo>
                    <a:pt x="710174" y="117820"/>
                  </a:moveTo>
                  <a:cubicBezTo>
                    <a:pt x="693518" y="135265"/>
                    <a:pt x="675148" y="150987"/>
                    <a:pt x="660450" y="170886"/>
                  </a:cubicBezTo>
                  <a:cubicBezTo>
                    <a:pt x="694499" y="168430"/>
                    <a:pt x="728056" y="168674"/>
                    <a:pt x="761614" y="170149"/>
                  </a:cubicBezTo>
                  <a:cubicBezTo>
                    <a:pt x="743487" y="152952"/>
                    <a:pt x="727812" y="134772"/>
                    <a:pt x="710174" y="117820"/>
                  </a:cubicBezTo>
                  <a:close/>
                  <a:moveTo>
                    <a:pt x="6533807" y="116654"/>
                  </a:moveTo>
                  <a:cubicBezTo>
                    <a:pt x="6532338" y="116470"/>
                    <a:pt x="6530747" y="117085"/>
                    <a:pt x="6529154" y="118067"/>
                  </a:cubicBezTo>
                  <a:cubicBezTo>
                    <a:pt x="6531359" y="121998"/>
                    <a:pt x="6534789" y="120032"/>
                    <a:pt x="6537727" y="120032"/>
                  </a:cubicBezTo>
                  <a:cubicBezTo>
                    <a:pt x="6536625" y="117820"/>
                    <a:pt x="6535278" y="116840"/>
                    <a:pt x="6533807" y="116654"/>
                  </a:cubicBezTo>
                  <a:close/>
                  <a:moveTo>
                    <a:pt x="4820621" y="112255"/>
                  </a:moveTo>
                  <a:lnTo>
                    <a:pt x="4818968" y="112723"/>
                  </a:lnTo>
                  <a:lnTo>
                    <a:pt x="4816216" y="114382"/>
                  </a:lnTo>
                  <a:lnTo>
                    <a:pt x="4814262" y="118308"/>
                  </a:lnTo>
                  <a:lnTo>
                    <a:pt x="4821337" y="126440"/>
                  </a:lnTo>
                  <a:lnTo>
                    <a:pt x="4824303" y="128966"/>
                  </a:lnTo>
                  <a:lnTo>
                    <a:pt x="4823931" y="127059"/>
                  </a:lnTo>
                  <a:lnTo>
                    <a:pt x="4819647" y="120770"/>
                  </a:lnTo>
                  <a:lnTo>
                    <a:pt x="4819777" y="120052"/>
                  </a:lnTo>
                  <a:lnTo>
                    <a:pt x="4818647" y="118067"/>
                  </a:lnTo>
                  <a:lnTo>
                    <a:pt x="4820137" y="118067"/>
                  </a:lnTo>
                  <a:lnTo>
                    <a:pt x="4823075" y="112416"/>
                  </a:lnTo>
                  <a:close/>
                  <a:moveTo>
                    <a:pt x="1405849" y="112255"/>
                  </a:moveTo>
                  <a:lnTo>
                    <a:pt x="1404193" y="112723"/>
                  </a:lnTo>
                  <a:lnTo>
                    <a:pt x="1401444" y="114382"/>
                  </a:lnTo>
                  <a:lnTo>
                    <a:pt x="1399487" y="118308"/>
                  </a:lnTo>
                  <a:lnTo>
                    <a:pt x="1406564" y="126440"/>
                  </a:lnTo>
                  <a:lnTo>
                    <a:pt x="1409529" y="128966"/>
                  </a:lnTo>
                  <a:lnTo>
                    <a:pt x="1409157" y="127059"/>
                  </a:lnTo>
                  <a:lnTo>
                    <a:pt x="1404873" y="120770"/>
                  </a:lnTo>
                  <a:lnTo>
                    <a:pt x="1405004" y="120052"/>
                  </a:lnTo>
                  <a:lnTo>
                    <a:pt x="1403874" y="118067"/>
                  </a:lnTo>
                  <a:lnTo>
                    <a:pt x="1405364" y="118067"/>
                  </a:lnTo>
                  <a:lnTo>
                    <a:pt x="1408302" y="112416"/>
                  </a:lnTo>
                  <a:close/>
                  <a:moveTo>
                    <a:pt x="3114222" y="112202"/>
                  </a:moveTo>
                  <a:cubicBezTo>
                    <a:pt x="3112998" y="112785"/>
                    <a:pt x="3111712" y="113769"/>
                    <a:pt x="3110609" y="114382"/>
                  </a:cubicBezTo>
                  <a:cubicBezTo>
                    <a:pt x="3108896" y="115610"/>
                    <a:pt x="3105465" y="115365"/>
                    <a:pt x="3107917" y="119786"/>
                  </a:cubicBezTo>
                  <a:lnTo>
                    <a:pt x="3112396" y="123602"/>
                  </a:lnTo>
                  <a:lnTo>
                    <a:pt x="3111441" y="121507"/>
                  </a:lnTo>
                  <a:cubicBezTo>
                    <a:pt x="3111931" y="119786"/>
                    <a:pt x="3106297" y="121016"/>
                    <a:pt x="3109480" y="118067"/>
                  </a:cubicBezTo>
                  <a:cubicBezTo>
                    <a:pt x="3110216" y="117331"/>
                    <a:pt x="3112668" y="118067"/>
                    <a:pt x="3114135" y="118067"/>
                  </a:cubicBezTo>
                  <a:cubicBezTo>
                    <a:pt x="3114379" y="118067"/>
                    <a:pt x="3114135" y="118313"/>
                    <a:pt x="3114135" y="118313"/>
                  </a:cubicBezTo>
                  <a:lnTo>
                    <a:pt x="3115734" y="112302"/>
                  </a:lnTo>
                  <a:close/>
                  <a:moveTo>
                    <a:pt x="5388807" y="111802"/>
                  </a:moveTo>
                  <a:cubicBezTo>
                    <a:pt x="5386706" y="111802"/>
                    <a:pt x="5384502" y="114567"/>
                    <a:pt x="5382298" y="115119"/>
                  </a:cubicBezTo>
                  <a:cubicBezTo>
                    <a:pt x="5376419" y="116838"/>
                    <a:pt x="5381562" y="120523"/>
                    <a:pt x="5381808" y="121016"/>
                  </a:cubicBezTo>
                  <a:cubicBezTo>
                    <a:pt x="5384747" y="125192"/>
                    <a:pt x="5388421" y="128877"/>
                    <a:pt x="5391852" y="132562"/>
                  </a:cubicBezTo>
                  <a:cubicBezTo>
                    <a:pt x="5392830" y="132071"/>
                    <a:pt x="5393566" y="131333"/>
                    <a:pt x="5394056" y="130596"/>
                  </a:cubicBezTo>
                  <a:cubicBezTo>
                    <a:pt x="5392095" y="127402"/>
                    <a:pt x="5389891" y="124208"/>
                    <a:pt x="5387931" y="120770"/>
                  </a:cubicBezTo>
                  <a:cubicBezTo>
                    <a:pt x="5387442" y="120032"/>
                    <a:pt x="5382298" y="119541"/>
                    <a:pt x="5386952" y="118067"/>
                  </a:cubicBezTo>
                  <a:cubicBezTo>
                    <a:pt x="5390382" y="117085"/>
                    <a:pt x="5392830" y="115119"/>
                    <a:pt x="5390871" y="112907"/>
                  </a:cubicBezTo>
                  <a:cubicBezTo>
                    <a:pt x="5390198" y="112109"/>
                    <a:pt x="5389509" y="111802"/>
                    <a:pt x="5388807" y="111802"/>
                  </a:cubicBezTo>
                  <a:close/>
                  <a:moveTo>
                    <a:pt x="3683201" y="111802"/>
                  </a:moveTo>
                  <a:cubicBezTo>
                    <a:pt x="3681100" y="111802"/>
                    <a:pt x="3678894" y="114567"/>
                    <a:pt x="3676690" y="115119"/>
                  </a:cubicBezTo>
                  <a:cubicBezTo>
                    <a:pt x="3670812" y="116838"/>
                    <a:pt x="3675954" y="120523"/>
                    <a:pt x="3676199" y="121016"/>
                  </a:cubicBezTo>
                  <a:cubicBezTo>
                    <a:pt x="3679137" y="125192"/>
                    <a:pt x="3682811" y="128877"/>
                    <a:pt x="3686242" y="132562"/>
                  </a:cubicBezTo>
                  <a:cubicBezTo>
                    <a:pt x="3687223" y="132071"/>
                    <a:pt x="3687959" y="131333"/>
                    <a:pt x="3688448" y="130596"/>
                  </a:cubicBezTo>
                  <a:cubicBezTo>
                    <a:pt x="3686487" y="127402"/>
                    <a:pt x="3684283" y="124208"/>
                    <a:pt x="3682324" y="120770"/>
                  </a:cubicBezTo>
                  <a:cubicBezTo>
                    <a:pt x="3681833" y="120032"/>
                    <a:pt x="3676690" y="119541"/>
                    <a:pt x="3681343" y="118067"/>
                  </a:cubicBezTo>
                  <a:cubicBezTo>
                    <a:pt x="3684774" y="117085"/>
                    <a:pt x="3687223" y="115119"/>
                    <a:pt x="3685263" y="112907"/>
                  </a:cubicBezTo>
                  <a:cubicBezTo>
                    <a:pt x="3684590" y="112109"/>
                    <a:pt x="3683900" y="111802"/>
                    <a:pt x="3683201" y="111802"/>
                  </a:cubicBezTo>
                  <a:close/>
                  <a:moveTo>
                    <a:pt x="1974035" y="111802"/>
                  </a:moveTo>
                  <a:cubicBezTo>
                    <a:pt x="1971932" y="111802"/>
                    <a:pt x="1969729" y="114567"/>
                    <a:pt x="1967525" y="115119"/>
                  </a:cubicBezTo>
                  <a:cubicBezTo>
                    <a:pt x="1961645" y="116838"/>
                    <a:pt x="1966789" y="120523"/>
                    <a:pt x="1967034" y="121016"/>
                  </a:cubicBezTo>
                  <a:cubicBezTo>
                    <a:pt x="1969972" y="125192"/>
                    <a:pt x="1973646" y="128877"/>
                    <a:pt x="1977077" y="132562"/>
                  </a:cubicBezTo>
                  <a:cubicBezTo>
                    <a:pt x="1978056" y="132071"/>
                    <a:pt x="1978790" y="131333"/>
                    <a:pt x="1979283" y="130596"/>
                  </a:cubicBezTo>
                  <a:cubicBezTo>
                    <a:pt x="1977322" y="127402"/>
                    <a:pt x="1975118" y="124208"/>
                    <a:pt x="1973159" y="120770"/>
                  </a:cubicBezTo>
                  <a:cubicBezTo>
                    <a:pt x="1972667" y="120032"/>
                    <a:pt x="1967525" y="119541"/>
                    <a:pt x="1972178" y="118067"/>
                  </a:cubicBezTo>
                  <a:cubicBezTo>
                    <a:pt x="1975607" y="117085"/>
                    <a:pt x="1978056" y="115119"/>
                    <a:pt x="1976097" y="112907"/>
                  </a:cubicBezTo>
                  <a:cubicBezTo>
                    <a:pt x="1975423" y="112109"/>
                    <a:pt x="1974734" y="111802"/>
                    <a:pt x="1974035" y="111802"/>
                  </a:cubicBezTo>
                  <a:close/>
                  <a:moveTo>
                    <a:pt x="268427" y="111802"/>
                  </a:moveTo>
                  <a:cubicBezTo>
                    <a:pt x="266326" y="111802"/>
                    <a:pt x="264120" y="114567"/>
                    <a:pt x="261916" y="115119"/>
                  </a:cubicBezTo>
                  <a:cubicBezTo>
                    <a:pt x="256037" y="116838"/>
                    <a:pt x="261180" y="120523"/>
                    <a:pt x="261426" y="121016"/>
                  </a:cubicBezTo>
                  <a:cubicBezTo>
                    <a:pt x="264365" y="125192"/>
                    <a:pt x="268040" y="128877"/>
                    <a:pt x="271468" y="132562"/>
                  </a:cubicBezTo>
                  <a:cubicBezTo>
                    <a:pt x="272448" y="132071"/>
                    <a:pt x="273184" y="131333"/>
                    <a:pt x="273674" y="130596"/>
                  </a:cubicBezTo>
                  <a:cubicBezTo>
                    <a:pt x="271714" y="127402"/>
                    <a:pt x="269509" y="124208"/>
                    <a:pt x="267549" y="120770"/>
                  </a:cubicBezTo>
                  <a:cubicBezTo>
                    <a:pt x="267060" y="120032"/>
                    <a:pt x="261916" y="119541"/>
                    <a:pt x="266569" y="118067"/>
                  </a:cubicBezTo>
                  <a:cubicBezTo>
                    <a:pt x="270000" y="117085"/>
                    <a:pt x="272448" y="115119"/>
                    <a:pt x="270489" y="112907"/>
                  </a:cubicBezTo>
                  <a:cubicBezTo>
                    <a:pt x="269816" y="112109"/>
                    <a:pt x="269125" y="111802"/>
                    <a:pt x="268427" y="111802"/>
                  </a:cubicBezTo>
                  <a:close/>
                  <a:moveTo>
                    <a:pt x="5958857" y="111618"/>
                  </a:moveTo>
                  <a:cubicBezTo>
                    <a:pt x="5956538" y="111711"/>
                    <a:pt x="5954013" y="114567"/>
                    <a:pt x="5951071" y="114382"/>
                  </a:cubicBezTo>
                  <a:cubicBezTo>
                    <a:pt x="5947397" y="114382"/>
                    <a:pt x="5951071" y="117576"/>
                    <a:pt x="5951561" y="119295"/>
                  </a:cubicBezTo>
                  <a:cubicBezTo>
                    <a:pt x="5953522" y="125192"/>
                    <a:pt x="5958666" y="127895"/>
                    <a:pt x="5963810" y="133053"/>
                  </a:cubicBezTo>
                  <a:cubicBezTo>
                    <a:pt x="5964054" y="126666"/>
                    <a:pt x="5958666" y="124699"/>
                    <a:pt x="5957930" y="120523"/>
                  </a:cubicBezTo>
                  <a:cubicBezTo>
                    <a:pt x="5957685" y="119541"/>
                    <a:pt x="5953032" y="118804"/>
                    <a:pt x="5957685" y="118067"/>
                  </a:cubicBezTo>
                  <a:cubicBezTo>
                    <a:pt x="5961850" y="117329"/>
                    <a:pt x="5963075" y="114628"/>
                    <a:pt x="5961114" y="112662"/>
                  </a:cubicBezTo>
                  <a:cubicBezTo>
                    <a:pt x="5960380" y="111864"/>
                    <a:pt x="5959630" y="111587"/>
                    <a:pt x="5958857" y="111618"/>
                  </a:cubicBezTo>
                  <a:close/>
                  <a:moveTo>
                    <a:pt x="4253249" y="111618"/>
                  </a:moveTo>
                  <a:cubicBezTo>
                    <a:pt x="4250928" y="111711"/>
                    <a:pt x="4248403" y="114567"/>
                    <a:pt x="4245462" y="114382"/>
                  </a:cubicBezTo>
                  <a:cubicBezTo>
                    <a:pt x="4241789" y="114382"/>
                    <a:pt x="4245462" y="117576"/>
                    <a:pt x="4245953" y="119295"/>
                  </a:cubicBezTo>
                  <a:cubicBezTo>
                    <a:pt x="4247914" y="125192"/>
                    <a:pt x="4253056" y="127895"/>
                    <a:pt x="4258200" y="133053"/>
                  </a:cubicBezTo>
                  <a:cubicBezTo>
                    <a:pt x="4258446" y="126666"/>
                    <a:pt x="4253056" y="124699"/>
                    <a:pt x="4252322" y="120523"/>
                  </a:cubicBezTo>
                  <a:cubicBezTo>
                    <a:pt x="4252077" y="119541"/>
                    <a:pt x="4247424" y="118804"/>
                    <a:pt x="4252077" y="118067"/>
                  </a:cubicBezTo>
                  <a:cubicBezTo>
                    <a:pt x="4256241" y="117329"/>
                    <a:pt x="4257466" y="114628"/>
                    <a:pt x="4255505" y="112662"/>
                  </a:cubicBezTo>
                  <a:cubicBezTo>
                    <a:pt x="4254772" y="111864"/>
                    <a:pt x="4254021" y="111587"/>
                    <a:pt x="4253249" y="111618"/>
                  </a:cubicBezTo>
                  <a:close/>
                  <a:moveTo>
                    <a:pt x="2544083" y="111618"/>
                  </a:moveTo>
                  <a:cubicBezTo>
                    <a:pt x="2541764" y="111711"/>
                    <a:pt x="2539238" y="114567"/>
                    <a:pt x="2536297" y="114382"/>
                  </a:cubicBezTo>
                  <a:cubicBezTo>
                    <a:pt x="2532624" y="114382"/>
                    <a:pt x="2536297" y="117576"/>
                    <a:pt x="2536788" y="119295"/>
                  </a:cubicBezTo>
                  <a:cubicBezTo>
                    <a:pt x="2538747" y="125192"/>
                    <a:pt x="2543891" y="127895"/>
                    <a:pt x="2549035" y="133053"/>
                  </a:cubicBezTo>
                  <a:cubicBezTo>
                    <a:pt x="2549280" y="126666"/>
                    <a:pt x="2543891" y="124699"/>
                    <a:pt x="2543156" y="120523"/>
                  </a:cubicBezTo>
                  <a:cubicBezTo>
                    <a:pt x="2542912" y="119541"/>
                    <a:pt x="2538256" y="118804"/>
                    <a:pt x="2542912" y="118067"/>
                  </a:cubicBezTo>
                  <a:cubicBezTo>
                    <a:pt x="2547076" y="117329"/>
                    <a:pt x="2548301" y="114628"/>
                    <a:pt x="2546340" y="112662"/>
                  </a:cubicBezTo>
                  <a:cubicBezTo>
                    <a:pt x="2545608" y="111864"/>
                    <a:pt x="2544856" y="111587"/>
                    <a:pt x="2544083" y="111618"/>
                  </a:cubicBezTo>
                  <a:close/>
                  <a:moveTo>
                    <a:pt x="838475" y="111618"/>
                  </a:moveTo>
                  <a:cubicBezTo>
                    <a:pt x="836156" y="111711"/>
                    <a:pt x="833629" y="114567"/>
                    <a:pt x="830691" y="114382"/>
                  </a:cubicBezTo>
                  <a:cubicBezTo>
                    <a:pt x="827017" y="114382"/>
                    <a:pt x="830691" y="117576"/>
                    <a:pt x="831180" y="119295"/>
                  </a:cubicBezTo>
                  <a:cubicBezTo>
                    <a:pt x="833139" y="125192"/>
                    <a:pt x="838284" y="127895"/>
                    <a:pt x="843428" y="133053"/>
                  </a:cubicBezTo>
                  <a:cubicBezTo>
                    <a:pt x="843672" y="126666"/>
                    <a:pt x="838284" y="124699"/>
                    <a:pt x="837549" y="120523"/>
                  </a:cubicBezTo>
                  <a:cubicBezTo>
                    <a:pt x="837303" y="119541"/>
                    <a:pt x="832650" y="118804"/>
                    <a:pt x="837303" y="118067"/>
                  </a:cubicBezTo>
                  <a:cubicBezTo>
                    <a:pt x="841467" y="117329"/>
                    <a:pt x="842692" y="114628"/>
                    <a:pt x="840732" y="112662"/>
                  </a:cubicBezTo>
                  <a:cubicBezTo>
                    <a:pt x="839998" y="111864"/>
                    <a:pt x="839248" y="111587"/>
                    <a:pt x="838475" y="111618"/>
                  </a:cubicBezTo>
                  <a:close/>
                  <a:moveTo>
                    <a:pt x="6530868" y="110941"/>
                  </a:moveTo>
                  <a:cubicBezTo>
                    <a:pt x="6525480" y="110697"/>
                    <a:pt x="6518131" y="115610"/>
                    <a:pt x="6518378" y="116593"/>
                  </a:cubicBezTo>
                  <a:cubicBezTo>
                    <a:pt x="6520091" y="122735"/>
                    <a:pt x="6523520" y="127895"/>
                    <a:pt x="6530134" y="130105"/>
                  </a:cubicBezTo>
                  <a:cubicBezTo>
                    <a:pt x="6533807" y="124454"/>
                    <a:pt x="6525236" y="125683"/>
                    <a:pt x="6526215" y="121507"/>
                  </a:cubicBezTo>
                  <a:cubicBezTo>
                    <a:pt x="6526705" y="119786"/>
                    <a:pt x="6521070" y="121016"/>
                    <a:pt x="6524254" y="118067"/>
                  </a:cubicBezTo>
                  <a:cubicBezTo>
                    <a:pt x="6524990" y="117331"/>
                    <a:pt x="6527439" y="118067"/>
                    <a:pt x="6528909" y="118067"/>
                  </a:cubicBezTo>
                  <a:cubicBezTo>
                    <a:pt x="6529154" y="118067"/>
                    <a:pt x="6528909" y="118313"/>
                    <a:pt x="6528909" y="118313"/>
                  </a:cubicBezTo>
                  <a:cubicBezTo>
                    <a:pt x="6529643" y="116102"/>
                    <a:pt x="6530134" y="113891"/>
                    <a:pt x="6530868" y="110941"/>
                  </a:cubicBezTo>
                  <a:close/>
                  <a:moveTo>
                    <a:pt x="3103448" y="104937"/>
                  </a:moveTo>
                  <a:lnTo>
                    <a:pt x="3102526" y="105783"/>
                  </a:lnTo>
                  <a:lnTo>
                    <a:pt x="3105014" y="108087"/>
                  </a:lnTo>
                  <a:lnTo>
                    <a:pt x="3105317" y="107749"/>
                  </a:lnTo>
                  <a:close/>
                  <a:moveTo>
                    <a:pt x="5378042" y="104893"/>
                  </a:moveTo>
                  <a:cubicBezTo>
                    <a:pt x="5377032" y="105415"/>
                    <a:pt x="5376052" y="106274"/>
                    <a:pt x="5374950" y="106765"/>
                  </a:cubicBezTo>
                  <a:cubicBezTo>
                    <a:pt x="5377152" y="107749"/>
                    <a:pt x="5378868" y="110206"/>
                    <a:pt x="5381319" y="108240"/>
                  </a:cubicBezTo>
                  <a:cubicBezTo>
                    <a:pt x="5381807" y="107749"/>
                    <a:pt x="5381807" y="105292"/>
                    <a:pt x="5381319" y="105046"/>
                  </a:cubicBezTo>
                  <a:cubicBezTo>
                    <a:pt x="5380094" y="104187"/>
                    <a:pt x="5379052" y="104371"/>
                    <a:pt x="5378042" y="104893"/>
                  </a:cubicBezTo>
                  <a:close/>
                  <a:moveTo>
                    <a:pt x="3672435" y="104893"/>
                  </a:moveTo>
                  <a:cubicBezTo>
                    <a:pt x="3671423" y="105415"/>
                    <a:pt x="3670444" y="106274"/>
                    <a:pt x="3669340" y="106765"/>
                  </a:cubicBezTo>
                  <a:cubicBezTo>
                    <a:pt x="3671546" y="107749"/>
                    <a:pt x="3673259" y="110206"/>
                    <a:pt x="3675710" y="108240"/>
                  </a:cubicBezTo>
                  <a:cubicBezTo>
                    <a:pt x="3676199" y="107749"/>
                    <a:pt x="3676199" y="105292"/>
                    <a:pt x="3675710" y="105046"/>
                  </a:cubicBezTo>
                  <a:cubicBezTo>
                    <a:pt x="3674484" y="104187"/>
                    <a:pt x="3673445" y="104371"/>
                    <a:pt x="3672435" y="104893"/>
                  </a:cubicBezTo>
                  <a:close/>
                  <a:moveTo>
                    <a:pt x="1963268" y="104893"/>
                  </a:moveTo>
                  <a:cubicBezTo>
                    <a:pt x="1962258" y="105415"/>
                    <a:pt x="1961277" y="106274"/>
                    <a:pt x="1960175" y="106765"/>
                  </a:cubicBezTo>
                  <a:cubicBezTo>
                    <a:pt x="1962379" y="107749"/>
                    <a:pt x="1964094" y="110206"/>
                    <a:pt x="1966545" y="108240"/>
                  </a:cubicBezTo>
                  <a:cubicBezTo>
                    <a:pt x="1967034" y="107749"/>
                    <a:pt x="1967034" y="105292"/>
                    <a:pt x="1966545" y="105046"/>
                  </a:cubicBezTo>
                  <a:cubicBezTo>
                    <a:pt x="1965319" y="104187"/>
                    <a:pt x="1964278" y="104371"/>
                    <a:pt x="1963268" y="104893"/>
                  </a:cubicBezTo>
                  <a:close/>
                  <a:moveTo>
                    <a:pt x="257660" y="104893"/>
                  </a:moveTo>
                  <a:cubicBezTo>
                    <a:pt x="256649" y="105415"/>
                    <a:pt x="255670" y="106274"/>
                    <a:pt x="254568" y="106765"/>
                  </a:cubicBezTo>
                  <a:cubicBezTo>
                    <a:pt x="256772" y="107749"/>
                    <a:pt x="258486" y="110206"/>
                    <a:pt x="260937" y="108240"/>
                  </a:cubicBezTo>
                  <a:cubicBezTo>
                    <a:pt x="261425" y="107749"/>
                    <a:pt x="261425" y="105292"/>
                    <a:pt x="260937" y="105046"/>
                  </a:cubicBezTo>
                  <a:cubicBezTo>
                    <a:pt x="259710" y="104187"/>
                    <a:pt x="258670" y="104371"/>
                    <a:pt x="257660" y="104893"/>
                  </a:cubicBezTo>
                  <a:close/>
                  <a:moveTo>
                    <a:pt x="5951071" y="103082"/>
                  </a:moveTo>
                  <a:cubicBezTo>
                    <a:pt x="5950092" y="104801"/>
                    <a:pt x="5946908" y="105047"/>
                    <a:pt x="5948133" y="107749"/>
                  </a:cubicBezTo>
                  <a:cubicBezTo>
                    <a:pt x="5948622" y="108731"/>
                    <a:pt x="5949847" y="109224"/>
                    <a:pt x="5950826" y="109961"/>
                  </a:cubicBezTo>
                  <a:cubicBezTo>
                    <a:pt x="5951807" y="108240"/>
                    <a:pt x="5952786" y="106521"/>
                    <a:pt x="5953522" y="104555"/>
                  </a:cubicBezTo>
                  <a:cubicBezTo>
                    <a:pt x="5953522" y="104310"/>
                    <a:pt x="5952052" y="103573"/>
                    <a:pt x="5951071" y="103082"/>
                  </a:cubicBezTo>
                  <a:close/>
                  <a:moveTo>
                    <a:pt x="4811074" y="103082"/>
                  </a:moveTo>
                  <a:lnTo>
                    <a:pt x="4810789" y="103344"/>
                  </a:lnTo>
                  <a:lnTo>
                    <a:pt x="4809585" y="106765"/>
                  </a:lnTo>
                  <a:lnTo>
                    <a:pt x="4810609" y="108076"/>
                  </a:lnTo>
                  <a:lnTo>
                    <a:pt x="4811319" y="108731"/>
                  </a:lnTo>
                  <a:cubicBezTo>
                    <a:pt x="4812542" y="110206"/>
                    <a:pt x="4814012" y="109961"/>
                    <a:pt x="4814012" y="107503"/>
                  </a:cubicBezTo>
                  <a:cubicBezTo>
                    <a:pt x="4814012" y="105783"/>
                    <a:pt x="4814503" y="103573"/>
                    <a:pt x="4811074" y="103082"/>
                  </a:cubicBezTo>
                  <a:close/>
                  <a:moveTo>
                    <a:pt x="4245462" y="103082"/>
                  </a:moveTo>
                  <a:cubicBezTo>
                    <a:pt x="4244483" y="104801"/>
                    <a:pt x="4241300" y="105047"/>
                    <a:pt x="4242523" y="107749"/>
                  </a:cubicBezTo>
                  <a:cubicBezTo>
                    <a:pt x="4243013" y="108731"/>
                    <a:pt x="4244240" y="109224"/>
                    <a:pt x="4245218" y="109961"/>
                  </a:cubicBezTo>
                  <a:cubicBezTo>
                    <a:pt x="4246197" y="108240"/>
                    <a:pt x="4247178" y="106521"/>
                    <a:pt x="4247914" y="104555"/>
                  </a:cubicBezTo>
                  <a:cubicBezTo>
                    <a:pt x="4247914" y="104310"/>
                    <a:pt x="4246444" y="103573"/>
                    <a:pt x="4245462" y="103082"/>
                  </a:cubicBezTo>
                  <a:close/>
                  <a:moveTo>
                    <a:pt x="2536297" y="103082"/>
                  </a:moveTo>
                  <a:cubicBezTo>
                    <a:pt x="2535318" y="104801"/>
                    <a:pt x="2532133" y="105047"/>
                    <a:pt x="2533359" y="107749"/>
                  </a:cubicBezTo>
                  <a:cubicBezTo>
                    <a:pt x="2533848" y="108731"/>
                    <a:pt x="2535073" y="109224"/>
                    <a:pt x="2536052" y="109961"/>
                  </a:cubicBezTo>
                  <a:cubicBezTo>
                    <a:pt x="2537033" y="108240"/>
                    <a:pt x="2538013" y="106521"/>
                    <a:pt x="2538747" y="104555"/>
                  </a:cubicBezTo>
                  <a:cubicBezTo>
                    <a:pt x="2538747" y="104310"/>
                    <a:pt x="2537279" y="103573"/>
                    <a:pt x="2536297" y="103082"/>
                  </a:cubicBezTo>
                  <a:close/>
                  <a:moveTo>
                    <a:pt x="1396300" y="103082"/>
                  </a:moveTo>
                  <a:lnTo>
                    <a:pt x="1396014" y="103344"/>
                  </a:lnTo>
                  <a:lnTo>
                    <a:pt x="1394811" y="106765"/>
                  </a:lnTo>
                  <a:lnTo>
                    <a:pt x="1395837" y="108076"/>
                  </a:lnTo>
                  <a:lnTo>
                    <a:pt x="1396546" y="108731"/>
                  </a:lnTo>
                  <a:cubicBezTo>
                    <a:pt x="1397770" y="110206"/>
                    <a:pt x="1399241" y="109961"/>
                    <a:pt x="1399241" y="107503"/>
                  </a:cubicBezTo>
                  <a:cubicBezTo>
                    <a:pt x="1399241" y="105783"/>
                    <a:pt x="1399731" y="103573"/>
                    <a:pt x="1396300" y="103082"/>
                  </a:cubicBezTo>
                  <a:close/>
                  <a:moveTo>
                    <a:pt x="830691" y="103082"/>
                  </a:moveTo>
                  <a:cubicBezTo>
                    <a:pt x="829710" y="104801"/>
                    <a:pt x="826527" y="105047"/>
                    <a:pt x="827751" y="107749"/>
                  </a:cubicBezTo>
                  <a:cubicBezTo>
                    <a:pt x="828240" y="108731"/>
                    <a:pt x="829465" y="109224"/>
                    <a:pt x="830444" y="109961"/>
                  </a:cubicBezTo>
                  <a:cubicBezTo>
                    <a:pt x="831425" y="108240"/>
                    <a:pt x="832404" y="106521"/>
                    <a:pt x="833139" y="104555"/>
                  </a:cubicBezTo>
                  <a:cubicBezTo>
                    <a:pt x="833139" y="104310"/>
                    <a:pt x="831670" y="103573"/>
                    <a:pt x="830691" y="103082"/>
                  </a:cubicBezTo>
                  <a:close/>
                  <a:moveTo>
                    <a:pt x="6516661" y="102589"/>
                  </a:moveTo>
                  <a:cubicBezTo>
                    <a:pt x="6516417" y="102836"/>
                    <a:pt x="6515193" y="104800"/>
                    <a:pt x="6515193" y="106765"/>
                  </a:cubicBezTo>
                  <a:cubicBezTo>
                    <a:pt x="6515193" y="107995"/>
                    <a:pt x="6516661" y="109713"/>
                    <a:pt x="6517885" y="110206"/>
                  </a:cubicBezTo>
                  <a:cubicBezTo>
                    <a:pt x="6519601" y="110941"/>
                    <a:pt x="6522296" y="111188"/>
                    <a:pt x="6520091" y="107749"/>
                  </a:cubicBezTo>
                  <a:cubicBezTo>
                    <a:pt x="6519357" y="106028"/>
                    <a:pt x="6523031" y="104064"/>
                    <a:pt x="6516661" y="102589"/>
                  </a:cubicBezTo>
                  <a:close/>
                  <a:moveTo>
                    <a:pt x="5380337" y="93991"/>
                  </a:moveTo>
                  <a:cubicBezTo>
                    <a:pt x="5387931" y="96203"/>
                    <a:pt x="5395524" y="100133"/>
                    <a:pt x="5403117" y="100379"/>
                  </a:cubicBezTo>
                  <a:cubicBezTo>
                    <a:pt x="5433738" y="101115"/>
                    <a:pt x="5464601" y="102345"/>
                    <a:pt x="5494975" y="99886"/>
                  </a:cubicBezTo>
                  <a:cubicBezTo>
                    <a:pt x="5514571" y="98413"/>
                    <a:pt x="5534166" y="100133"/>
                    <a:pt x="5554007" y="98169"/>
                  </a:cubicBezTo>
                  <a:cubicBezTo>
                    <a:pt x="5553517" y="102836"/>
                    <a:pt x="5552294" y="106028"/>
                    <a:pt x="5548864" y="107995"/>
                  </a:cubicBezTo>
                  <a:cubicBezTo>
                    <a:pt x="5539555" y="113644"/>
                    <a:pt x="5532207" y="121752"/>
                    <a:pt x="5525593" y="129859"/>
                  </a:cubicBezTo>
                  <a:cubicBezTo>
                    <a:pt x="5505753" y="153934"/>
                    <a:pt x="5480522" y="172606"/>
                    <a:pt x="5459703" y="195699"/>
                  </a:cubicBezTo>
                  <a:cubicBezTo>
                    <a:pt x="5455782" y="200122"/>
                    <a:pt x="5451862" y="198647"/>
                    <a:pt x="5449413" y="196190"/>
                  </a:cubicBezTo>
                  <a:cubicBezTo>
                    <a:pt x="5430064" y="177274"/>
                    <a:pt x="5411202" y="158110"/>
                    <a:pt x="5391852" y="139439"/>
                  </a:cubicBezTo>
                  <a:cubicBezTo>
                    <a:pt x="5383032" y="131087"/>
                    <a:pt x="5376909" y="120032"/>
                    <a:pt x="5364417" y="113153"/>
                  </a:cubicBezTo>
                  <a:cubicBezTo>
                    <a:pt x="5374460" y="112662"/>
                    <a:pt x="5372008" y="105783"/>
                    <a:pt x="5371765" y="100870"/>
                  </a:cubicBezTo>
                  <a:cubicBezTo>
                    <a:pt x="5371275" y="93745"/>
                    <a:pt x="5374214" y="92272"/>
                    <a:pt x="5380337" y="93991"/>
                  </a:cubicBezTo>
                  <a:close/>
                  <a:moveTo>
                    <a:pt x="3674731" y="93991"/>
                  </a:moveTo>
                  <a:cubicBezTo>
                    <a:pt x="3682324" y="96203"/>
                    <a:pt x="3689916" y="100133"/>
                    <a:pt x="3697511" y="100379"/>
                  </a:cubicBezTo>
                  <a:cubicBezTo>
                    <a:pt x="3728129" y="101115"/>
                    <a:pt x="3758993" y="102345"/>
                    <a:pt x="3789366" y="99886"/>
                  </a:cubicBezTo>
                  <a:cubicBezTo>
                    <a:pt x="3808963" y="98413"/>
                    <a:pt x="3828559" y="100133"/>
                    <a:pt x="3848401" y="98169"/>
                  </a:cubicBezTo>
                  <a:cubicBezTo>
                    <a:pt x="3847908" y="102836"/>
                    <a:pt x="3846686" y="106028"/>
                    <a:pt x="3843255" y="107995"/>
                  </a:cubicBezTo>
                  <a:cubicBezTo>
                    <a:pt x="3833948" y="113644"/>
                    <a:pt x="3826598" y="121752"/>
                    <a:pt x="3819986" y="129859"/>
                  </a:cubicBezTo>
                  <a:cubicBezTo>
                    <a:pt x="3800145" y="153934"/>
                    <a:pt x="3774914" y="172606"/>
                    <a:pt x="3754094" y="195699"/>
                  </a:cubicBezTo>
                  <a:cubicBezTo>
                    <a:pt x="3750175" y="200122"/>
                    <a:pt x="3746256" y="198647"/>
                    <a:pt x="3743806" y="196190"/>
                  </a:cubicBezTo>
                  <a:cubicBezTo>
                    <a:pt x="3724454" y="177274"/>
                    <a:pt x="3705593" y="158110"/>
                    <a:pt x="3686242" y="139439"/>
                  </a:cubicBezTo>
                  <a:cubicBezTo>
                    <a:pt x="3677424" y="131087"/>
                    <a:pt x="3671301" y="120032"/>
                    <a:pt x="3658809" y="113153"/>
                  </a:cubicBezTo>
                  <a:cubicBezTo>
                    <a:pt x="3668851" y="112662"/>
                    <a:pt x="3666402" y="105783"/>
                    <a:pt x="3666157" y="100870"/>
                  </a:cubicBezTo>
                  <a:cubicBezTo>
                    <a:pt x="3665666" y="93745"/>
                    <a:pt x="3668606" y="92272"/>
                    <a:pt x="3674731" y="93991"/>
                  </a:cubicBezTo>
                  <a:close/>
                  <a:moveTo>
                    <a:pt x="1965566" y="93991"/>
                  </a:moveTo>
                  <a:cubicBezTo>
                    <a:pt x="1973159" y="96203"/>
                    <a:pt x="1980751" y="100133"/>
                    <a:pt x="1988344" y="100379"/>
                  </a:cubicBezTo>
                  <a:cubicBezTo>
                    <a:pt x="2018964" y="101115"/>
                    <a:pt x="2049826" y="102345"/>
                    <a:pt x="2080201" y="99886"/>
                  </a:cubicBezTo>
                  <a:cubicBezTo>
                    <a:pt x="2099797" y="98413"/>
                    <a:pt x="2119392" y="100133"/>
                    <a:pt x="2139234" y="98169"/>
                  </a:cubicBezTo>
                  <a:cubicBezTo>
                    <a:pt x="2138743" y="102836"/>
                    <a:pt x="2137519" y="106028"/>
                    <a:pt x="2134090" y="107995"/>
                  </a:cubicBezTo>
                  <a:cubicBezTo>
                    <a:pt x="2124783" y="113644"/>
                    <a:pt x="2117433" y="121752"/>
                    <a:pt x="2110820" y="129859"/>
                  </a:cubicBezTo>
                  <a:cubicBezTo>
                    <a:pt x="2090979" y="153934"/>
                    <a:pt x="2065749" y="172606"/>
                    <a:pt x="2044929" y="195699"/>
                  </a:cubicBezTo>
                  <a:cubicBezTo>
                    <a:pt x="2041008" y="200122"/>
                    <a:pt x="2037089" y="198647"/>
                    <a:pt x="2034641" y="196190"/>
                  </a:cubicBezTo>
                  <a:cubicBezTo>
                    <a:pt x="2015290" y="177274"/>
                    <a:pt x="1996428" y="158110"/>
                    <a:pt x="1977077" y="139439"/>
                  </a:cubicBezTo>
                  <a:cubicBezTo>
                    <a:pt x="1968259" y="131087"/>
                    <a:pt x="1962135" y="120032"/>
                    <a:pt x="1949644" y="113153"/>
                  </a:cubicBezTo>
                  <a:cubicBezTo>
                    <a:pt x="1959686" y="112662"/>
                    <a:pt x="1957234" y="105783"/>
                    <a:pt x="1956991" y="100870"/>
                  </a:cubicBezTo>
                  <a:cubicBezTo>
                    <a:pt x="1956501" y="93745"/>
                    <a:pt x="1959440" y="92272"/>
                    <a:pt x="1965566" y="93991"/>
                  </a:cubicBezTo>
                  <a:close/>
                  <a:moveTo>
                    <a:pt x="259956" y="93991"/>
                  </a:moveTo>
                  <a:cubicBezTo>
                    <a:pt x="267549" y="96203"/>
                    <a:pt x="275142" y="100133"/>
                    <a:pt x="282737" y="100379"/>
                  </a:cubicBezTo>
                  <a:cubicBezTo>
                    <a:pt x="313356" y="101115"/>
                    <a:pt x="344219" y="102345"/>
                    <a:pt x="374592" y="99886"/>
                  </a:cubicBezTo>
                  <a:cubicBezTo>
                    <a:pt x="394189" y="98413"/>
                    <a:pt x="413784" y="100133"/>
                    <a:pt x="433626" y="98169"/>
                  </a:cubicBezTo>
                  <a:cubicBezTo>
                    <a:pt x="433137" y="102836"/>
                    <a:pt x="431912" y="106028"/>
                    <a:pt x="428482" y="107995"/>
                  </a:cubicBezTo>
                  <a:cubicBezTo>
                    <a:pt x="419173" y="113644"/>
                    <a:pt x="411825" y="121752"/>
                    <a:pt x="405213" y="129859"/>
                  </a:cubicBezTo>
                  <a:cubicBezTo>
                    <a:pt x="385371" y="153934"/>
                    <a:pt x="360142" y="172606"/>
                    <a:pt x="339319" y="195699"/>
                  </a:cubicBezTo>
                  <a:cubicBezTo>
                    <a:pt x="335400" y="200122"/>
                    <a:pt x="331482" y="198647"/>
                    <a:pt x="329031" y="196190"/>
                  </a:cubicBezTo>
                  <a:cubicBezTo>
                    <a:pt x="309680" y="177274"/>
                    <a:pt x="290819" y="158110"/>
                    <a:pt x="271468" y="139439"/>
                  </a:cubicBezTo>
                  <a:cubicBezTo>
                    <a:pt x="262650" y="131087"/>
                    <a:pt x="256527" y="120032"/>
                    <a:pt x="244035" y="113153"/>
                  </a:cubicBezTo>
                  <a:cubicBezTo>
                    <a:pt x="254078" y="112662"/>
                    <a:pt x="251628" y="105783"/>
                    <a:pt x="251383" y="100870"/>
                  </a:cubicBezTo>
                  <a:cubicBezTo>
                    <a:pt x="250892" y="93745"/>
                    <a:pt x="253832" y="92272"/>
                    <a:pt x="259956" y="93991"/>
                  </a:cubicBezTo>
                  <a:close/>
                  <a:moveTo>
                    <a:pt x="5946797" y="93508"/>
                  </a:moveTo>
                  <a:cubicBezTo>
                    <a:pt x="5948225" y="93484"/>
                    <a:pt x="5950030" y="93807"/>
                    <a:pt x="5952296" y="94482"/>
                  </a:cubicBezTo>
                  <a:cubicBezTo>
                    <a:pt x="5967973" y="99395"/>
                    <a:pt x="5984139" y="100870"/>
                    <a:pt x="6000797" y="101115"/>
                  </a:cubicBezTo>
                  <a:cubicBezTo>
                    <a:pt x="6041704" y="101361"/>
                    <a:pt x="6082855" y="95957"/>
                    <a:pt x="6124007" y="98658"/>
                  </a:cubicBezTo>
                  <a:cubicBezTo>
                    <a:pt x="6124252" y="101852"/>
                    <a:pt x="6123271" y="105292"/>
                    <a:pt x="6120331" y="106765"/>
                  </a:cubicBezTo>
                  <a:cubicBezTo>
                    <a:pt x="6106860" y="114137"/>
                    <a:pt x="6098287" y="127402"/>
                    <a:pt x="6088488" y="137966"/>
                  </a:cubicBezTo>
                  <a:cubicBezTo>
                    <a:pt x="6070363" y="158110"/>
                    <a:pt x="6049051" y="174816"/>
                    <a:pt x="6030680" y="194716"/>
                  </a:cubicBezTo>
                  <a:cubicBezTo>
                    <a:pt x="6026762" y="198893"/>
                    <a:pt x="6024066" y="199629"/>
                    <a:pt x="6019903" y="194962"/>
                  </a:cubicBezTo>
                  <a:cubicBezTo>
                    <a:pt x="6013534" y="187837"/>
                    <a:pt x="6005942" y="181695"/>
                    <a:pt x="5999816" y="174571"/>
                  </a:cubicBezTo>
                  <a:cubicBezTo>
                    <a:pt x="5988058" y="160813"/>
                    <a:pt x="5972872" y="150496"/>
                    <a:pt x="5960135" y="137475"/>
                  </a:cubicBezTo>
                  <a:cubicBezTo>
                    <a:pt x="5952052" y="129368"/>
                    <a:pt x="5947643" y="117576"/>
                    <a:pt x="5934169" y="112416"/>
                  </a:cubicBezTo>
                  <a:cubicBezTo>
                    <a:pt x="5944459" y="113644"/>
                    <a:pt x="5942255" y="107503"/>
                    <a:pt x="5942008" y="102836"/>
                  </a:cubicBezTo>
                  <a:cubicBezTo>
                    <a:pt x="5941640" y="96755"/>
                    <a:pt x="5942513" y="93576"/>
                    <a:pt x="5946797" y="93508"/>
                  </a:cubicBezTo>
                  <a:close/>
                  <a:moveTo>
                    <a:pt x="4241189" y="93508"/>
                  </a:moveTo>
                  <a:cubicBezTo>
                    <a:pt x="4242617" y="93484"/>
                    <a:pt x="4244422" y="93807"/>
                    <a:pt x="4246688" y="94482"/>
                  </a:cubicBezTo>
                  <a:cubicBezTo>
                    <a:pt x="4262364" y="99395"/>
                    <a:pt x="4278532" y="100870"/>
                    <a:pt x="4295189" y="101115"/>
                  </a:cubicBezTo>
                  <a:cubicBezTo>
                    <a:pt x="4336095" y="101361"/>
                    <a:pt x="4377245" y="95957"/>
                    <a:pt x="4418398" y="98658"/>
                  </a:cubicBezTo>
                  <a:cubicBezTo>
                    <a:pt x="4418642" y="101852"/>
                    <a:pt x="4417663" y="105292"/>
                    <a:pt x="4414725" y="106765"/>
                  </a:cubicBezTo>
                  <a:cubicBezTo>
                    <a:pt x="4401251" y="114137"/>
                    <a:pt x="4392679" y="127402"/>
                    <a:pt x="4382880" y="137966"/>
                  </a:cubicBezTo>
                  <a:cubicBezTo>
                    <a:pt x="4364755" y="158110"/>
                    <a:pt x="4343443" y="174816"/>
                    <a:pt x="4325072" y="194716"/>
                  </a:cubicBezTo>
                  <a:cubicBezTo>
                    <a:pt x="4321152" y="198893"/>
                    <a:pt x="4318460" y="199629"/>
                    <a:pt x="4314293" y="194962"/>
                  </a:cubicBezTo>
                  <a:cubicBezTo>
                    <a:pt x="4307926" y="187837"/>
                    <a:pt x="4300333" y="181695"/>
                    <a:pt x="4294208" y="174571"/>
                  </a:cubicBezTo>
                  <a:cubicBezTo>
                    <a:pt x="4282452" y="160813"/>
                    <a:pt x="4267263" y="150496"/>
                    <a:pt x="4254526" y="137475"/>
                  </a:cubicBezTo>
                  <a:cubicBezTo>
                    <a:pt x="4246444" y="129368"/>
                    <a:pt x="4242035" y="117576"/>
                    <a:pt x="4228561" y="112416"/>
                  </a:cubicBezTo>
                  <a:cubicBezTo>
                    <a:pt x="4238849" y="113644"/>
                    <a:pt x="4236645" y="107503"/>
                    <a:pt x="4236400" y="102836"/>
                  </a:cubicBezTo>
                  <a:cubicBezTo>
                    <a:pt x="4236033" y="96755"/>
                    <a:pt x="4236905" y="93576"/>
                    <a:pt x="4241189" y="93508"/>
                  </a:cubicBezTo>
                  <a:close/>
                  <a:moveTo>
                    <a:pt x="2532023" y="93508"/>
                  </a:moveTo>
                  <a:cubicBezTo>
                    <a:pt x="2533450" y="93484"/>
                    <a:pt x="2535257" y="93807"/>
                    <a:pt x="2537522" y="94482"/>
                  </a:cubicBezTo>
                  <a:cubicBezTo>
                    <a:pt x="2553200" y="99395"/>
                    <a:pt x="2569367" y="100870"/>
                    <a:pt x="2586024" y="101115"/>
                  </a:cubicBezTo>
                  <a:cubicBezTo>
                    <a:pt x="2626930" y="101361"/>
                    <a:pt x="2668081" y="95957"/>
                    <a:pt x="2709233" y="98658"/>
                  </a:cubicBezTo>
                  <a:cubicBezTo>
                    <a:pt x="2709478" y="101852"/>
                    <a:pt x="2708497" y="105292"/>
                    <a:pt x="2705557" y="106765"/>
                  </a:cubicBezTo>
                  <a:cubicBezTo>
                    <a:pt x="2692086" y="114137"/>
                    <a:pt x="2683513" y="127402"/>
                    <a:pt x="2673714" y="137966"/>
                  </a:cubicBezTo>
                  <a:cubicBezTo>
                    <a:pt x="2655590" y="158110"/>
                    <a:pt x="2634277" y="174816"/>
                    <a:pt x="2615906" y="194716"/>
                  </a:cubicBezTo>
                  <a:cubicBezTo>
                    <a:pt x="2611987" y="198893"/>
                    <a:pt x="2609295" y="199629"/>
                    <a:pt x="2605129" y="194962"/>
                  </a:cubicBezTo>
                  <a:cubicBezTo>
                    <a:pt x="2598759" y="187837"/>
                    <a:pt x="2591168" y="181695"/>
                    <a:pt x="2585044" y="174571"/>
                  </a:cubicBezTo>
                  <a:cubicBezTo>
                    <a:pt x="2573287" y="160813"/>
                    <a:pt x="2558098" y="150496"/>
                    <a:pt x="2545361" y="137475"/>
                  </a:cubicBezTo>
                  <a:cubicBezTo>
                    <a:pt x="2537279" y="129368"/>
                    <a:pt x="2532869" y="117576"/>
                    <a:pt x="2519396" y="112416"/>
                  </a:cubicBezTo>
                  <a:cubicBezTo>
                    <a:pt x="2529684" y="113644"/>
                    <a:pt x="2527480" y="107503"/>
                    <a:pt x="2527234" y="102836"/>
                  </a:cubicBezTo>
                  <a:cubicBezTo>
                    <a:pt x="2526868" y="96755"/>
                    <a:pt x="2527741" y="93576"/>
                    <a:pt x="2532023" y="93508"/>
                  </a:cubicBezTo>
                  <a:close/>
                  <a:moveTo>
                    <a:pt x="826415" y="93508"/>
                  </a:moveTo>
                  <a:cubicBezTo>
                    <a:pt x="827843" y="93484"/>
                    <a:pt x="829649" y="93807"/>
                    <a:pt x="831914" y="94482"/>
                  </a:cubicBezTo>
                  <a:cubicBezTo>
                    <a:pt x="847591" y="99395"/>
                    <a:pt x="863757" y="100870"/>
                    <a:pt x="880416" y="101115"/>
                  </a:cubicBezTo>
                  <a:cubicBezTo>
                    <a:pt x="921322" y="101361"/>
                    <a:pt x="962473" y="95957"/>
                    <a:pt x="1003625" y="98658"/>
                  </a:cubicBezTo>
                  <a:cubicBezTo>
                    <a:pt x="1003870" y="101852"/>
                    <a:pt x="1002889" y="105292"/>
                    <a:pt x="999951" y="106765"/>
                  </a:cubicBezTo>
                  <a:cubicBezTo>
                    <a:pt x="986478" y="114137"/>
                    <a:pt x="977906" y="127402"/>
                    <a:pt x="968106" y="137966"/>
                  </a:cubicBezTo>
                  <a:cubicBezTo>
                    <a:pt x="949981" y="158110"/>
                    <a:pt x="928670" y="174816"/>
                    <a:pt x="910298" y="194716"/>
                  </a:cubicBezTo>
                  <a:cubicBezTo>
                    <a:pt x="906380" y="198893"/>
                    <a:pt x="903686" y="199629"/>
                    <a:pt x="899521" y="194962"/>
                  </a:cubicBezTo>
                  <a:cubicBezTo>
                    <a:pt x="893153" y="187837"/>
                    <a:pt x="885559" y="181695"/>
                    <a:pt x="879436" y="174571"/>
                  </a:cubicBezTo>
                  <a:cubicBezTo>
                    <a:pt x="867678" y="160813"/>
                    <a:pt x="852490" y="150496"/>
                    <a:pt x="839755" y="137475"/>
                  </a:cubicBezTo>
                  <a:cubicBezTo>
                    <a:pt x="831670" y="129368"/>
                    <a:pt x="827261" y="117576"/>
                    <a:pt x="813789" y="112416"/>
                  </a:cubicBezTo>
                  <a:cubicBezTo>
                    <a:pt x="824075" y="113644"/>
                    <a:pt x="821871" y="107503"/>
                    <a:pt x="821628" y="102836"/>
                  </a:cubicBezTo>
                  <a:cubicBezTo>
                    <a:pt x="821260" y="96755"/>
                    <a:pt x="822133" y="93576"/>
                    <a:pt x="826415" y="93508"/>
                  </a:cubicBezTo>
                  <a:close/>
                  <a:moveTo>
                    <a:pt x="6514415" y="92967"/>
                  </a:moveTo>
                  <a:cubicBezTo>
                    <a:pt x="6515757" y="93025"/>
                    <a:pt x="6517396" y="93377"/>
                    <a:pt x="6519357" y="93991"/>
                  </a:cubicBezTo>
                  <a:cubicBezTo>
                    <a:pt x="6527439" y="96939"/>
                    <a:pt x="6536012" y="99886"/>
                    <a:pt x="6544586" y="100133"/>
                  </a:cubicBezTo>
                  <a:cubicBezTo>
                    <a:pt x="6574469" y="100870"/>
                    <a:pt x="6604599" y="102098"/>
                    <a:pt x="6634238" y="99642"/>
                  </a:cubicBezTo>
                  <a:cubicBezTo>
                    <a:pt x="6651630" y="98413"/>
                    <a:pt x="6668775" y="99395"/>
                    <a:pt x="6686168" y="98169"/>
                  </a:cubicBezTo>
                  <a:cubicBezTo>
                    <a:pt x="6688372" y="97922"/>
                    <a:pt x="6691555" y="96694"/>
                    <a:pt x="6692536" y="99886"/>
                  </a:cubicBezTo>
                  <a:cubicBezTo>
                    <a:pt x="6693516" y="102836"/>
                    <a:pt x="6690821" y="104555"/>
                    <a:pt x="6689106" y="105783"/>
                  </a:cubicBezTo>
                  <a:cubicBezTo>
                    <a:pt x="6676616" y="115119"/>
                    <a:pt x="6666080" y="126911"/>
                    <a:pt x="6655793" y="138212"/>
                  </a:cubicBezTo>
                  <a:cubicBezTo>
                    <a:pt x="6637423" y="158603"/>
                    <a:pt x="6616356" y="175800"/>
                    <a:pt x="6597494" y="195453"/>
                  </a:cubicBezTo>
                  <a:cubicBezTo>
                    <a:pt x="6594556" y="198893"/>
                    <a:pt x="6592352" y="199629"/>
                    <a:pt x="6588678" y="195946"/>
                  </a:cubicBezTo>
                  <a:cubicBezTo>
                    <a:pt x="6566387" y="173834"/>
                    <a:pt x="6544586" y="151478"/>
                    <a:pt x="6521559" y="130596"/>
                  </a:cubicBezTo>
                  <a:cubicBezTo>
                    <a:pt x="6515926" y="125192"/>
                    <a:pt x="6514947" y="113644"/>
                    <a:pt x="6502699" y="113891"/>
                  </a:cubicBezTo>
                  <a:cubicBezTo>
                    <a:pt x="6511762" y="112907"/>
                    <a:pt x="6510047" y="106765"/>
                    <a:pt x="6509558" y="101361"/>
                  </a:cubicBezTo>
                  <a:cubicBezTo>
                    <a:pt x="6509006" y="95282"/>
                    <a:pt x="6510386" y="92794"/>
                    <a:pt x="6514415" y="92967"/>
                  </a:cubicBezTo>
                  <a:close/>
                  <a:moveTo>
                    <a:pt x="4809043" y="92904"/>
                  </a:moveTo>
                  <a:cubicBezTo>
                    <a:pt x="4810354" y="92901"/>
                    <a:pt x="4811992" y="93255"/>
                    <a:pt x="4814012" y="93991"/>
                  </a:cubicBezTo>
                  <a:lnTo>
                    <a:pt x="4815569" y="94434"/>
                  </a:lnTo>
                  <a:lnTo>
                    <a:pt x="4838905" y="100115"/>
                  </a:lnTo>
                  <a:lnTo>
                    <a:pt x="4927426" y="99642"/>
                  </a:lnTo>
                  <a:cubicBezTo>
                    <a:pt x="4947266" y="97922"/>
                    <a:pt x="4966863" y="99642"/>
                    <a:pt x="4986703" y="97676"/>
                  </a:cubicBezTo>
                  <a:lnTo>
                    <a:pt x="4985827" y="99590"/>
                  </a:lnTo>
                  <a:lnTo>
                    <a:pt x="4986928" y="99886"/>
                  </a:lnTo>
                  <a:cubicBezTo>
                    <a:pt x="4987908" y="102836"/>
                    <a:pt x="4985213" y="104555"/>
                    <a:pt x="4983497" y="105783"/>
                  </a:cubicBezTo>
                  <a:lnTo>
                    <a:pt x="4982580" y="106676"/>
                  </a:lnTo>
                  <a:lnTo>
                    <a:pt x="4982538" y="106765"/>
                  </a:lnTo>
                  <a:lnTo>
                    <a:pt x="4981262" y="107959"/>
                  </a:lnTo>
                  <a:lnTo>
                    <a:pt x="4950185" y="138212"/>
                  </a:lnTo>
                  <a:lnTo>
                    <a:pt x="4910279" y="177394"/>
                  </a:lnTo>
                  <a:lnTo>
                    <a:pt x="4893621" y="193980"/>
                  </a:lnTo>
                  <a:lnTo>
                    <a:pt x="4892961" y="194401"/>
                  </a:lnTo>
                  <a:lnTo>
                    <a:pt x="4891887" y="195453"/>
                  </a:lnTo>
                  <a:lnTo>
                    <a:pt x="4891244" y="195489"/>
                  </a:lnTo>
                  <a:lnTo>
                    <a:pt x="4887191" y="198064"/>
                  </a:lnTo>
                  <a:lnTo>
                    <a:pt x="4883651" y="195913"/>
                  </a:lnTo>
                  <a:lnTo>
                    <a:pt x="4883070" y="195946"/>
                  </a:lnTo>
                  <a:lnTo>
                    <a:pt x="4882013" y="194917"/>
                  </a:lnTo>
                  <a:lnTo>
                    <a:pt x="4879661" y="193487"/>
                  </a:lnTo>
                  <a:cubicBezTo>
                    <a:pt x="4866678" y="181204"/>
                    <a:pt x="4855654" y="167201"/>
                    <a:pt x="4841692" y="155900"/>
                  </a:cubicBezTo>
                  <a:lnTo>
                    <a:pt x="4830607" y="144865"/>
                  </a:lnTo>
                  <a:lnTo>
                    <a:pt x="4815953" y="130596"/>
                  </a:lnTo>
                  <a:lnTo>
                    <a:pt x="4815326" y="129653"/>
                  </a:lnTo>
                  <a:lnTo>
                    <a:pt x="4808870" y="123226"/>
                  </a:lnTo>
                  <a:lnTo>
                    <a:pt x="4805732" y="118413"/>
                  </a:lnTo>
                  <a:lnTo>
                    <a:pt x="4799349" y="115072"/>
                  </a:lnTo>
                  <a:lnTo>
                    <a:pt x="4796621" y="114137"/>
                  </a:lnTo>
                  <a:lnTo>
                    <a:pt x="4797565" y="113579"/>
                  </a:lnTo>
                  <a:lnTo>
                    <a:pt x="4804103" y="109284"/>
                  </a:lnTo>
                  <a:cubicBezTo>
                    <a:pt x="4804745" y="106951"/>
                    <a:pt x="4804195" y="104064"/>
                    <a:pt x="4803949" y="101361"/>
                  </a:cubicBezTo>
                  <a:cubicBezTo>
                    <a:pt x="4803398" y="95282"/>
                    <a:pt x="4804776" y="92794"/>
                    <a:pt x="4808806" y="92967"/>
                  </a:cubicBezTo>
                  <a:lnTo>
                    <a:pt x="4808991" y="93004"/>
                  </a:lnTo>
                  <a:close/>
                  <a:moveTo>
                    <a:pt x="3103432" y="92904"/>
                  </a:moveTo>
                  <a:cubicBezTo>
                    <a:pt x="3104746" y="92901"/>
                    <a:pt x="3106383" y="93255"/>
                    <a:pt x="3108405" y="93991"/>
                  </a:cubicBezTo>
                  <a:lnTo>
                    <a:pt x="3129958" y="100131"/>
                  </a:lnTo>
                  <a:lnTo>
                    <a:pt x="3219464" y="99642"/>
                  </a:lnTo>
                  <a:lnTo>
                    <a:pt x="3235819" y="99179"/>
                  </a:lnTo>
                  <a:lnTo>
                    <a:pt x="3281094" y="97676"/>
                  </a:lnTo>
                  <a:cubicBezTo>
                    <a:pt x="3280605" y="101852"/>
                    <a:pt x="3279869" y="105292"/>
                    <a:pt x="3276931" y="106765"/>
                  </a:cubicBezTo>
                  <a:cubicBezTo>
                    <a:pt x="3267623" y="111188"/>
                    <a:pt x="3261988" y="119786"/>
                    <a:pt x="3255374" y="126911"/>
                  </a:cubicBezTo>
                  <a:cubicBezTo>
                    <a:pt x="3233574" y="150005"/>
                    <a:pt x="3210305" y="171377"/>
                    <a:pt x="3188014" y="193980"/>
                  </a:cubicBezTo>
                  <a:lnTo>
                    <a:pt x="3184354" y="193851"/>
                  </a:lnTo>
                  <a:lnTo>
                    <a:pt x="3182722" y="195453"/>
                  </a:lnTo>
                  <a:cubicBezTo>
                    <a:pt x="3179783" y="198893"/>
                    <a:pt x="3177578" y="199629"/>
                    <a:pt x="3173904" y="195946"/>
                  </a:cubicBezTo>
                  <a:cubicBezTo>
                    <a:pt x="3151613" y="173834"/>
                    <a:pt x="3129812" y="151478"/>
                    <a:pt x="3106785" y="130596"/>
                  </a:cubicBezTo>
                  <a:lnTo>
                    <a:pt x="3100567" y="121226"/>
                  </a:lnTo>
                  <a:lnTo>
                    <a:pt x="3097279" y="118787"/>
                  </a:lnTo>
                  <a:lnTo>
                    <a:pt x="3087925" y="113891"/>
                  </a:lnTo>
                  <a:cubicBezTo>
                    <a:pt x="3096988" y="112907"/>
                    <a:pt x="3095273" y="106765"/>
                    <a:pt x="3094784" y="101361"/>
                  </a:cubicBezTo>
                  <a:cubicBezTo>
                    <a:pt x="3094232" y="95282"/>
                    <a:pt x="3095611" y="92794"/>
                    <a:pt x="3099641" y="92967"/>
                  </a:cubicBezTo>
                  <a:lnTo>
                    <a:pt x="3103041" y="93671"/>
                  </a:lnTo>
                  <a:close/>
                  <a:moveTo>
                    <a:pt x="1394269" y="92904"/>
                  </a:moveTo>
                  <a:cubicBezTo>
                    <a:pt x="1395579" y="92901"/>
                    <a:pt x="1397218" y="93255"/>
                    <a:pt x="1399241" y="93991"/>
                  </a:cubicBezTo>
                  <a:lnTo>
                    <a:pt x="1400797" y="94434"/>
                  </a:lnTo>
                  <a:lnTo>
                    <a:pt x="1424132" y="100115"/>
                  </a:lnTo>
                  <a:lnTo>
                    <a:pt x="1512651" y="99642"/>
                  </a:lnTo>
                  <a:cubicBezTo>
                    <a:pt x="1532493" y="97922"/>
                    <a:pt x="1552089" y="99642"/>
                    <a:pt x="1571929" y="97676"/>
                  </a:cubicBezTo>
                  <a:lnTo>
                    <a:pt x="1571053" y="99590"/>
                  </a:lnTo>
                  <a:lnTo>
                    <a:pt x="1572154" y="99886"/>
                  </a:lnTo>
                  <a:cubicBezTo>
                    <a:pt x="1573134" y="102836"/>
                    <a:pt x="1570439" y="104555"/>
                    <a:pt x="1568724" y="105783"/>
                  </a:cubicBezTo>
                  <a:lnTo>
                    <a:pt x="1567806" y="106676"/>
                  </a:lnTo>
                  <a:lnTo>
                    <a:pt x="1567766" y="106765"/>
                  </a:lnTo>
                  <a:lnTo>
                    <a:pt x="1566487" y="107959"/>
                  </a:lnTo>
                  <a:lnTo>
                    <a:pt x="1535411" y="138212"/>
                  </a:lnTo>
                  <a:lnTo>
                    <a:pt x="1495506" y="177394"/>
                  </a:lnTo>
                  <a:lnTo>
                    <a:pt x="1478849" y="193980"/>
                  </a:lnTo>
                  <a:lnTo>
                    <a:pt x="1478186" y="194401"/>
                  </a:lnTo>
                  <a:lnTo>
                    <a:pt x="1477112" y="195453"/>
                  </a:lnTo>
                  <a:lnTo>
                    <a:pt x="1476472" y="195489"/>
                  </a:lnTo>
                  <a:lnTo>
                    <a:pt x="1472419" y="198064"/>
                  </a:lnTo>
                  <a:lnTo>
                    <a:pt x="1468877" y="195913"/>
                  </a:lnTo>
                  <a:lnTo>
                    <a:pt x="1468296" y="195946"/>
                  </a:lnTo>
                  <a:lnTo>
                    <a:pt x="1467240" y="194917"/>
                  </a:lnTo>
                  <a:lnTo>
                    <a:pt x="1464888" y="193487"/>
                  </a:lnTo>
                  <a:cubicBezTo>
                    <a:pt x="1451903" y="181204"/>
                    <a:pt x="1440881" y="167201"/>
                    <a:pt x="1426919" y="155900"/>
                  </a:cubicBezTo>
                  <a:lnTo>
                    <a:pt x="1415833" y="144865"/>
                  </a:lnTo>
                  <a:lnTo>
                    <a:pt x="1401179" y="130596"/>
                  </a:lnTo>
                  <a:lnTo>
                    <a:pt x="1400552" y="129653"/>
                  </a:lnTo>
                  <a:lnTo>
                    <a:pt x="1394096" y="123226"/>
                  </a:lnTo>
                  <a:lnTo>
                    <a:pt x="1390959" y="118413"/>
                  </a:lnTo>
                  <a:lnTo>
                    <a:pt x="1384574" y="115072"/>
                  </a:lnTo>
                  <a:lnTo>
                    <a:pt x="1381848" y="114137"/>
                  </a:lnTo>
                  <a:lnTo>
                    <a:pt x="1382793" y="113579"/>
                  </a:lnTo>
                  <a:lnTo>
                    <a:pt x="1389329" y="109284"/>
                  </a:lnTo>
                  <a:cubicBezTo>
                    <a:pt x="1389971" y="106951"/>
                    <a:pt x="1389421" y="104064"/>
                    <a:pt x="1389178" y="101361"/>
                  </a:cubicBezTo>
                  <a:cubicBezTo>
                    <a:pt x="1388626" y="95282"/>
                    <a:pt x="1390004" y="92794"/>
                    <a:pt x="1394032" y="92967"/>
                  </a:cubicBezTo>
                  <a:lnTo>
                    <a:pt x="1394217" y="93004"/>
                  </a:lnTo>
                  <a:close/>
                  <a:moveTo>
                    <a:pt x="6785371" y="91043"/>
                  </a:moveTo>
                  <a:cubicBezTo>
                    <a:pt x="6809378" y="115610"/>
                    <a:pt x="6834363" y="139439"/>
                    <a:pt x="6857632" y="164745"/>
                  </a:cubicBezTo>
                  <a:cubicBezTo>
                    <a:pt x="6853223" y="165727"/>
                    <a:pt x="6851754" y="159831"/>
                    <a:pt x="6846119" y="164745"/>
                  </a:cubicBezTo>
                  <a:cubicBezTo>
                    <a:pt x="6850775" y="166464"/>
                    <a:pt x="6853714" y="169165"/>
                    <a:pt x="6853223" y="173834"/>
                  </a:cubicBezTo>
                  <a:cubicBezTo>
                    <a:pt x="6848323" y="174325"/>
                    <a:pt x="6844160" y="166219"/>
                    <a:pt x="6840730" y="171133"/>
                  </a:cubicBezTo>
                  <a:cubicBezTo>
                    <a:pt x="6837547" y="176044"/>
                    <a:pt x="6846364" y="173589"/>
                    <a:pt x="6847834" y="178256"/>
                  </a:cubicBezTo>
                  <a:cubicBezTo>
                    <a:pt x="6849304" y="182923"/>
                    <a:pt x="6853714" y="176537"/>
                    <a:pt x="6856897" y="178256"/>
                  </a:cubicBezTo>
                  <a:cubicBezTo>
                    <a:pt x="6857386" y="195946"/>
                    <a:pt x="6857632" y="193980"/>
                    <a:pt x="6841221" y="192505"/>
                  </a:cubicBezTo>
                  <a:cubicBezTo>
                    <a:pt x="6816235" y="190295"/>
                    <a:pt x="6790762" y="191032"/>
                    <a:pt x="6765531" y="190786"/>
                  </a:cubicBezTo>
                  <a:cubicBezTo>
                    <a:pt x="6738832" y="190540"/>
                    <a:pt x="6711887" y="190786"/>
                    <a:pt x="6684697" y="190786"/>
                  </a:cubicBezTo>
                  <a:cubicBezTo>
                    <a:pt x="6717520" y="158357"/>
                    <a:pt x="6750099" y="123717"/>
                    <a:pt x="6785371" y="91043"/>
                  </a:cubicBezTo>
                  <a:close/>
                  <a:moveTo>
                    <a:pt x="6218068" y="91043"/>
                  </a:moveTo>
                  <a:cubicBezTo>
                    <a:pt x="6232519" y="105537"/>
                    <a:pt x="6245747" y="121753"/>
                    <a:pt x="6262157" y="135263"/>
                  </a:cubicBezTo>
                  <a:cubicBezTo>
                    <a:pt x="6277590" y="147793"/>
                    <a:pt x="6287389" y="166464"/>
                    <a:pt x="6305759" y="175800"/>
                  </a:cubicBezTo>
                  <a:cubicBezTo>
                    <a:pt x="6306249" y="176044"/>
                    <a:pt x="6306249" y="178012"/>
                    <a:pt x="6306249" y="178994"/>
                  </a:cubicBezTo>
                  <a:cubicBezTo>
                    <a:pt x="6306495" y="181941"/>
                    <a:pt x="6296695" y="176537"/>
                    <a:pt x="6302330" y="183416"/>
                  </a:cubicBezTo>
                  <a:cubicBezTo>
                    <a:pt x="6305515" y="187346"/>
                    <a:pt x="6307964" y="182432"/>
                    <a:pt x="6309923" y="180467"/>
                  </a:cubicBezTo>
                  <a:cubicBezTo>
                    <a:pt x="6317028" y="173589"/>
                    <a:pt x="6323887" y="166219"/>
                    <a:pt x="6330990" y="159340"/>
                  </a:cubicBezTo>
                  <a:cubicBezTo>
                    <a:pt x="6352300" y="138212"/>
                    <a:pt x="6373857" y="117576"/>
                    <a:pt x="6394676" y="96448"/>
                  </a:cubicBezTo>
                  <a:cubicBezTo>
                    <a:pt x="6399576" y="91534"/>
                    <a:pt x="6401044" y="93009"/>
                    <a:pt x="6404720" y="97185"/>
                  </a:cubicBezTo>
                  <a:cubicBezTo>
                    <a:pt x="6411334" y="104555"/>
                    <a:pt x="6419416" y="110697"/>
                    <a:pt x="6425784" y="118313"/>
                  </a:cubicBezTo>
                  <a:cubicBezTo>
                    <a:pt x="6439258" y="134526"/>
                    <a:pt x="6457628" y="145582"/>
                    <a:pt x="6471346" y="161797"/>
                  </a:cubicBezTo>
                  <a:cubicBezTo>
                    <a:pt x="6476000" y="167201"/>
                    <a:pt x="6477713" y="178747"/>
                    <a:pt x="6490452" y="177274"/>
                  </a:cubicBezTo>
                  <a:cubicBezTo>
                    <a:pt x="6481634" y="178747"/>
                    <a:pt x="6482613" y="184644"/>
                    <a:pt x="6483104" y="189804"/>
                  </a:cubicBezTo>
                  <a:cubicBezTo>
                    <a:pt x="6483838" y="196437"/>
                    <a:pt x="6479919" y="197911"/>
                    <a:pt x="6475018" y="196437"/>
                  </a:cubicBezTo>
                  <a:cubicBezTo>
                    <a:pt x="6448810" y="189067"/>
                    <a:pt x="6422111" y="192259"/>
                    <a:pt x="6395412" y="191770"/>
                  </a:cubicBezTo>
                  <a:cubicBezTo>
                    <a:pt x="6371896" y="191522"/>
                    <a:pt x="6348382" y="191522"/>
                    <a:pt x="6324866" y="193487"/>
                  </a:cubicBezTo>
                  <a:cubicBezTo>
                    <a:pt x="6313108" y="194471"/>
                    <a:pt x="6301351" y="198156"/>
                    <a:pt x="6289104" y="195208"/>
                  </a:cubicBezTo>
                  <a:cubicBezTo>
                    <a:pt x="6259465" y="188083"/>
                    <a:pt x="6229090" y="192259"/>
                    <a:pt x="6199205" y="191032"/>
                  </a:cubicBezTo>
                  <a:cubicBezTo>
                    <a:pt x="6172016" y="189804"/>
                    <a:pt x="6144583" y="193243"/>
                    <a:pt x="6114208" y="194716"/>
                  </a:cubicBezTo>
                  <a:cubicBezTo>
                    <a:pt x="6148747" y="157373"/>
                    <a:pt x="6182060" y="123471"/>
                    <a:pt x="6218068" y="91043"/>
                  </a:cubicBezTo>
                  <a:close/>
                  <a:moveTo>
                    <a:pt x="5649048" y="91043"/>
                  </a:moveTo>
                  <a:cubicBezTo>
                    <a:pt x="5659581" y="100870"/>
                    <a:pt x="5670849" y="109715"/>
                    <a:pt x="5679911" y="120278"/>
                  </a:cubicBezTo>
                  <a:cubicBezTo>
                    <a:pt x="5697304" y="140177"/>
                    <a:pt x="5718859" y="156146"/>
                    <a:pt x="5735761" y="176537"/>
                  </a:cubicBezTo>
                  <a:cubicBezTo>
                    <a:pt x="5736740" y="177519"/>
                    <a:pt x="5739435" y="177519"/>
                    <a:pt x="5736495" y="178747"/>
                  </a:cubicBezTo>
                  <a:cubicBezTo>
                    <a:pt x="5734046" y="179729"/>
                    <a:pt x="5729392" y="179240"/>
                    <a:pt x="5733312" y="183170"/>
                  </a:cubicBezTo>
                  <a:cubicBezTo>
                    <a:pt x="5735761" y="185873"/>
                    <a:pt x="5739190" y="182679"/>
                    <a:pt x="5741393" y="180222"/>
                  </a:cubicBezTo>
                  <a:cubicBezTo>
                    <a:pt x="5758050" y="162042"/>
                    <a:pt x="5776177" y="145091"/>
                    <a:pt x="5793322" y="127157"/>
                  </a:cubicBezTo>
                  <a:cubicBezTo>
                    <a:pt x="5803857" y="116102"/>
                    <a:pt x="5814881" y="105537"/>
                    <a:pt x="5826392" y="95219"/>
                  </a:cubicBezTo>
                  <a:cubicBezTo>
                    <a:pt x="5828352" y="93500"/>
                    <a:pt x="5831292" y="90060"/>
                    <a:pt x="5834476" y="93745"/>
                  </a:cubicBezTo>
                  <a:cubicBezTo>
                    <a:pt x="5855542" y="118558"/>
                    <a:pt x="5881507" y="138703"/>
                    <a:pt x="5903796" y="162533"/>
                  </a:cubicBezTo>
                  <a:cubicBezTo>
                    <a:pt x="5908451" y="167692"/>
                    <a:pt x="5909920" y="179485"/>
                    <a:pt x="5922168" y="177274"/>
                  </a:cubicBezTo>
                  <a:cubicBezTo>
                    <a:pt x="5917269" y="179240"/>
                    <a:pt x="5912369" y="178012"/>
                    <a:pt x="5914820" y="186364"/>
                  </a:cubicBezTo>
                  <a:cubicBezTo>
                    <a:pt x="5917758" y="195699"/>
                    <a:pt x="5912369" y="197911"/>
                    <a:pt x="5903551" y="195699"/>
                  </a:cubicBezTo>
                  <a:cubicBezTo>
                    <a:pt x="5893508" y="193243"/>
                    <a:pt x="5883220" y="191522"/>
                    <a:pt x="5872687" y="191522"/>
                  </a:cubicBezTo>
                  <a:cubicBezTo>
                    <a:pt x="5840842" y="191770"/>
                    <a:pt x="5809001" y="191770"/>
                    <a:pt x="5777158" y="191770"/>
                  </a:cubicBezTo>
                  <a:cubicBezTo>
                    <a:pt x="5772012" y="191770"/>
                    <a:pt x="5766625" y="193243"/>
                    <a:pt x="5761726" y="193243"/>
                  </a:cubicBezTo>
                  <a:cubicBezTo>
                    <a:pt x="5747273" y="193487"/>
                    <a:pt x="5732823" y="197174"/>
                    <a:pt x="5718613" y="194716"/>
                  </a:cubicBezTo>
                  <a:cubicBezTo>
                    <a:pt x="5688730" y="189558"/>
                    <a:pt x="5658602" y="192505"/>
                    <a:pt x="5628717" y="191277"/>
                  </a:cubicBezTo>
                  <a:cubicBezTo>
                    <a:pt x="5601528" y="190049"/>
                    <a:pt x="5574338" y="194716"/>
                    <a:pt x="5543719" y="193734"/>
                  </a:cubicBezTo>
                  <a:cubicBezTo>
                    <a:pt x="5562335" y="174325"/>
                    <a:pt x="5578993" y="157619"/>
                    <a:pt x="5595159" y="140177"/>
                  </a:cubicBezTo>
                  <a:cubicBezTo>
                    <a:pt x="5611816" y="122243"/>
                    <a:pt x="5633127" y="109715"/>
                    <a:pt x="5649048" y="91043"/>
                  </a:cubicBezTo>
                  <a:close/>
                  <a:moveTo>
                    <a:pt x="4512460" y="91043"/>
                  </a:moveTo>
                  <a:cubicBezTo>
                    <a:pt x="4526912" y="105537"/>
                    <a:pt x="4540140" y="121753"/>
                    <a:pt x="4556551" y="135263"/>
                  </a:cubicBezTo>
                  <a:cubicBezTo>
                    <a:pt x="4571983" y="147793"/>
                    <a:pt x="4581780" y="166464"/>
                    <a:pt x="4600150" y="175800"/>
                  </a:cubicBezTo>
                  <a:cubicBezTo>
                    <a:pt x="4600641" y="176044"/>
                    <a:pt x="4600641" y="178012"/>
                    <a:pt x="4600641" y="178994"/>
                  </a:cubicBezTo>
                  <a:cubicBezTo>
                    <a:pt x="4600886" y="181941"/>
                    <a:pt x="4591089" y="176537"/>
                    <a:pt x="4596722" y="183416"/>
                  </a:cubicBezTo>
                  <a:cubicBezTo>
                    <a:pt x="4599907" y="187346"/>
                    <a:pt x="4602354" y="182432"/>
                    <a:pt x="4604315" y="180467"/>
                  </a:cubicBezTo>
                  <a:cubicBezTo>
                    <a:pt x="4611420" y="173589"/>
                    <a:pt x="4618277" y="166219"/>
                    <a:pt x="4625382" y="159340"/>
                  </a:cubicBezTo>
                  <a:cubicBezTo>
                    <a:pt x="4646691" y="138212"/>
                    <a:pt x="4668248" y="117576"/>
                    <a:pt x="4689067" y="96448"/>
                  </a:cubicBezTo>
                  <a:cubicBezTo>
                    <a:pt x="4693966" y="91534"/>
                    <a:pt x="4695436" y="93009"/>
                    <a:pt x="4699110" y="97185"/>
                  </a:cubicBezTo>
                  <a:cubicBezTo>
                    <a:pt x="4705724" y="104555"/>
                    <a:pt x="4713810" y="110697"/>
                    <a:pt x="4720177" y="118313"/>
                  </a:cubicBezTo>
                  <a:cubicBezTo>
                    <a:pt x="4726913" y="126420"/>
                    <a:pt x="4734875" y="133237"/>
                    <a:pt x="4742866" y="140055"/>
                  </a:cubicBezTo>
                  <a:lnTo>
                    <a:pt x="4744560" y="141664"/>
                  </a:lnTo>
                  <a:lnTo>
                    <a:pt x="4761839" y="157373"/>
                  </a:lnTo>
                  <a:lnTo>
                    <a:pt x="4763281" y="159463"/>
                  </a:lnTo>
                  <a:lnTo>
                    <a:pt x="4765738" y="161797"/>
                  </a:lnTo>
                  <a:lnTo>
                    <a:pt x="4770120" y="168732"/>
                  </a:lnTo>
                  <a:lnTo>
                    <a:pt x="4780944" y="175309"/>
                  </a:lnTo>
                  <a:lnTo>
                    <a:pt x="4780922" y="175666"/>
                  </a:lnTo>
                  <a:lnTo>
                    <a:pt x="4784844" y="177274"/>
                  </a:lnTo>
                  <a:cubicBezTo>
                    <a:pt x="4776026" y="178747"/>
                    <a:pt x="4777005" y="184644"/>
                    <a:pt x="4777494" y="189804"/>
                  </a:cubicBezTo>
                  <a:cubicBezTo>
                    <a:pt x="4778230" y="196437"/>
                    <a:pt x="4774310" y="197911"/>
                    <a:pt x="4769412" y="196437"/>
                  </a:cubicBezTo>
                  <a:lnTo>
                    <a:pt x="4767492" y="196200"/>
                  </a:lnTo>
                  <a:lnTo>
                    <a:pt x="4766739" y="196190"/>
                  </a:lnTo>
                  <a:lnTo>
                    <a:pt x="4729466" y="191525"/>
                  </a:lnTo>
                  <a:lnTo>
                    <a:pt x="4689803" y="191770"/>
                  </a:lnTo>
                  <a:cubicBezTo>
                    <a:pt x="4666287" y="191522"/>
                    <a:pt x="4642772" y="191522"/>
                    <a:pt x="4619256" y="193487"/>
                  </a:cubicBezTo>
                  <a:cubicBezTo>
                    <a:pt x="4607498" y="194471"/>
                    <a:pt x="4595743" y="198156"/>
                    <a:pt x="4583496" y="195208"/>
                  </a:cubicBezTo>
                  <a:cubicBezTo>
                    <a:pt x="4553855" y="188083"/>
                    <a:pt x="4523482" y="192259"/>
                    <a:pt x="4493599" y="191032"/>
                  </a:cubicBezTo>
                  <a:cubicBezTo>
                    <a:pt x="4466408" y="189804"/>
                    <a:pt x="4438975" y="193243"/>
                    <a:pt x="4408599" y="194716"/>
                  </a:cubicBezTo>
                  <a:cubicBezTo>
                    <a:pt x="4443139" y="157373"/>
                    <a:pt x="4476450" y="123471"/>
                    <a:pt x="4512460" y="91043"/>
                  </a:cubicBezTo>
                  <a:close/>
                  <a:moveTo>
                    <a:pt x="3943439" y="91043"/>
                  </a:moveTo>
                  <a:cubicBezTo>
                    <a:pt x="3953972" y="100870"/>
                    <a:pt x="3965242" y="109715"/>
                    <a:pt x="3974305" y="120278"/>
                  </a:cubicBezTo>
                  <a:cubicBezTo>
                    <a:pt x="3991695" y="140177"/>
                    <a:pt x="4013250" y="156146"/>
                    <a:pt x="4030152" y="176537"/>
                  </a:cubicBezTo>
                  <a:cubicBezTo>
                    <a:pt x="4031131" y="177519"/>
                    <a:pt x="4033827" y="177519"/>
                    <a:pt x="4030887" y="178747"/>
                  </a:cubicBezTo>
                  <a:cubicBezTo>
                    <a:pt x="4028437" y="179729"/>
                    <a:pt x="4023782" y="179240"/>
                    <a:pt x="4027703" y="183170"/>
                  </a:cubicBezTo>
                  <a:cubicBezTo>
                    <a:pt x="4030152" y="185873"/>
                    <a:pt x="4033583" y="182679"/>
                    <a:pt x="4035787" y="180222"/>
                  </a:cubicBezTo>
                  <a:cubicBezTo>
                    <a:pt x="4052442" y="162042"/>
                    <a:pt x="4070570" y="145091"/>
                    <a:pt x="4087715" y="127157"/>
                  </a:cubicBezTo>
                  <a:cubicBezTo>
                    <a:pt x="4098251" y="116102"/>
                    <a:pt x="4109271" y="105537"/>
                    <a:pt x="4120783" y="95219"/>
                  </a:cubicBezTo>
                  <a:cubicBezTo>
                    <a:pt x="4122743" y="93500"/>
                    <a:pt x="4125684" y="90060"/>
                    <a:pt x="4128869" y="93745"/>
                  </a:cubicBezTo>
                  <a:cubicBezTo>
                    <a:pt x="4149934" y="118558"/>
                    <a:pt x="4175898" y="138703"/>
                    <a:pt x="4198188" y="162533"/>
                  </a:cubicBezTo>
                  <a:cubicBezTo>
                    <a:pt x="4202841" y="167692"/>
                    <a:pt x="4204311" y="179485"/>
                    <a:pt x="4216560" y="177274"/>
                  </a:cubicBezTo>
                  <a:cubicBezTo>
                    <a:pt x="4211659" y="179240"/>
                    <a:pt x="4206763" y="178012"/>
                    <a:pt x="4209210" y="186364"/>
                  </a:cubicBezTo>
                  <a:cubicBezTo>
                    <a:pt x="4212150" y="195699"/>
                    <a:pt x="4206763" y="197911"/>
                    <a:pt x="4197943" y="195699"/>
                  </a:cubicBezTo>
                  <a:cubicBezTo>
                    <a:pt x="4187900" y="193243"/>
                    <a:pt x="4177614" y="191522"/>
                    <a:pt x="4167081" y="191522"/>
                  </a:cubicBezTo>
                  <a:cubicBezTo>
                    <a:pt x="4135236" y="191770"/>
                    <a:pt x="4103393" y="191770"/>
                    <a:pt x="4071549" y="191770"/>
                  </a:cubicBezTo>
                  <a:cubicBezTo>
                    <a:pt x="4066405" y="191770"/>
                    <a:pt x="4061017" y="193243"/>
                    <a:pt x="4056117" y="193243"/>
                  </a:cubicBezTo>
                  <a:cubicBezTo>
                    <a:pt x="4041663" y="193487"/>
                    <a:pt x="4027213" y="197174"/>
                    <a:pt x="4013007" y="194716"/>
                  </a:cubicBezTo>
                  <a:cubicBezTo>
                    <a:pt x="3983123" y="189558"/>
                    <a:pt x="3952994" y="192505"/>
                    <a:pt x="3923111" y="191277"/>
                  </a:cubicBezTo>
                  <a:cubicBezTo>
                    <a:pt x="3895919" y="190049"/>
                    <a:pt x="3868729" y="194716"/>
                    <a:pt x="3838111" y="193734"/>
                  </a:cubicBezTo>
                  <a:cubicBezTo>
                    <a:pt x="3856728" y="174325"/>
                    <a:pt x="3873384" y="157619"/>
                    <a:pt x="3889550" y="140177"/>
                  </a:cubicBezTo>
                  <a:cubicBezTo>
                    <a:pt x="3906207" y="122243"/>
                    <a:pt x="3927519" y="109715"/>
                    <a:pt x="3943439" y="91043"/>
                  </a:cubicBezTo>
                  <a:close/>
                  <a:moveTo>
                    <a:pt x="2803294" y="91043"/>
                  </a:moveTo>
                  <a:cubicBezTo>
                    <a:pt x="2817745" y="105537"/>
                    <a:pt x="2830972" y="121753"/>
                    <a:pt x="2847386" y="135263"/>
                  </a:cubicBezTo>
                  <a:cubicBezTo>
                    <a:pt x="2862818" y="147793"/>
                    <a:pt x="2872615" y="166464"/>
                    <a:pt x="2890985" y="175800"/>
                  </a:cubicBezTo>
                  <a:cubicBezTo>
                    <a:pt x="2891476" y="176044"/>
                    <a:pt x="2891476" y="178012"/>
                    <a:pt x="2891476" y="178994"/>
                  </a:cubicBezTo>
                  <a:cubicBezTo>
                    <a:pt x="2891721" y="181941"/>
                    <a:pt x="2881921" y="176537"/>
                    <a:pt x="2887556" y="183416"/>
                  </a:cubicBezTo>
                  <a:cubicBezTo>
                    <a:pt x="2890742" y="187346"/>
                    <a:pt x="2893189" y="182432"/>
                    <a:pt x="2895150" y="180467"/>
                  </a:cubicBezTo>
                  <a:cubicBezTo>
                    <a:pt x="2902254" y="173589"/>
                    <a:pt x="2909113" y="166219"/>
                    <a:pt x="2916216" y="159340"/>
                  </a:cubicBezTo>
                  <a:cubicBezTo>
                    <a:pt x="2937526" y="138212"/>
                    <a:pt x="2959083" y="117576"/>
                    <a:pt x="2979902" y="96448"/>
                  </a:cubicBezTo>
                  <a:cubicBezTo>
                    <a:pt x="2984801" y="91534"/>
                    <a:pt x="2986271" y="93009"/>
                    <a:pt x="2989945" y="97185"/>
                  </a:cubicBezTo>
                  <a:lnTo>
                    <a:pt x="2992393" y="99638"/>
                  </a:lnTo>
                  <a:lnTo>
                    <a:pt x="2992393" y="96541"/>
                  </a:lnTo>
                  <a:lnTo>
                    <a:pt x="3022183" y="126420"/>
                  </a:lnTo>
                  <a:cubicBezTo>
                    <a:pt x="3032469" y="137966"/>
                    <a:pt x="3045944" y="145829"/>
                    <a:pt x="3056230" y="157373"/>
                  </a:cubicBezTo>
                  <a:cubicBezTo>
                    <a:pt x="3061865" y="163761"/>
                    <a:pt x="3064314" y="174080"/>
                    <a:pt x="3075336" y="175309"/>
                  </a:cubicBezTo>
                  <a:lnTo>
                    <a:pt x="3075218" y="177086"/>
                  </a:lnTo>
                  <a:lnTo>
                    <a:pt x="3075678" y="177274"/>
                  </a:lnTo>
                  <a:lnTo>
                    <a:pt x="3075145" y="178182"/>
                  </a:lnTo>
                  <a:lnTo>
                    <a:pt x="3075093" y="178994"/>
                  </a:lnTo>
                  <a:cubicBezTo>
                    <a:pt x="3067009" y="179729"/>
                    <a:pt x="3069458" y="186119"/>
                    <a:pt x="3069458" y="190049"/>
                  </a:cubicBezTo>
                  <a:cubicBezTo>
                    <a:pt x="3069703" y="196928"/>
                    <a:pt x="3065784" y="197663"/>
                    <a:pt x="3061129" y="196190"/>
                  </a:cubicBezTo>
                  <a:lnTo>
                    <a:pt x="3060623" y="196126"/>
                  </a:lnTo>
                  <a:lnTo>
                    <a:pt x="3060246" y="196437"/>
                  </a:lnTo>
                  <a:cubicBezTo>
                    <a:pt x="3034036" y="189067"/>
                    <a:pt x="3007339" y="192259"/>
                    <a:pt x="2980638" y="191770"/>
                  </a:cubicBezTo>
                  <a:cubicBezTo>
                    <a:pt x="2957122" y="191522"/>
                    <a:pt x="2933607" y="191522"/>
                    <a:pt x="2910092" y="193487"/>
                  </a:cubicBezTo>
                  <a:cubicBezTo>
                    <a:pt x="2898334" y="194471"/>
                    <a:pt x="2886579" y="198156"/>
                    <a:pt x="2874330" y="195208"/>
                  </a:cubicBezTo>
                  <a:cubicBezTo>
                    <a:pt x="2844691" y="188083"/>
                    <a:pt x="2814316" y="192259"/>
                    <a:pt x="2784434" y="191032"/>
                  </a:cubicBezTo>
                  <a:cubicBezTo>
                    <a:pt x="2757242" y="189804"/>
                    <a:pt x="2729809" y="193243"/>
                    <a:pt x="2699434" y="194716"/>
                  </a:cubicBezTo>
                  <a:cubicBezTo>
                    <a:pt x="2733973" y="157373"/>
                    <a:pt x="2767286" y="123471"/>
                    <a:pt x="2803294" y="91043"/>
                  </a:cubicBezTo>
                  <a:close/>
                  <a:moveTo>
                    <a:pt x="2234274" y="91043"/>
                  </a:moveTo>
                  <a:cubicBezTo>
                    <a:pt x="2244807" y="100870"/>
                    <a:pt x="2256075" y="109715"/>
                    <a:pt x="2265138" y="120278"/>
                  </a:cubicBezTo>
                  <a:cubicBezTo>
                    <a:pt x="2282530" y="140177"/>
                    <a:pt x="2304085" y="156146"/>
                    <a:pt x="2320987" y="176537"/>
                  </a:cubicBezTo>
                  <a:cubicBezTo>
                    <a:pt x="2321966" y="177519"/>
                    <a:pt x="2324661" y="177519"/>
                    <a:pt x="2321722" y="178747"/>
                  </a:cubicBezTo>
                  <a:cubicBezTo>
                    <a:pt x="2319272" y="179729"/>
                    <a:pt x="2314617" y="179240"/>
                    <a:pt x="2318538" y="183170"/>
                  </a:cubicBezTo>
                  <a:cubicBezTo>
                    <a:pt x="2320987" y="185873"/>
                    <a:pt x="2324418" y="182679"/>
                    <a:pt x="2326622" y="180222"/>
                  </a:cubicBezTo>
                  <a:cubicBezTo>
                    <a:pt x="2343277" y="162042"/>
                    <a:pt x="2361403" y="145091"/>
                    <a:pt x="2378550" y="127157"/>
                  </a:cubicBezTo>
                  <a:cubicBezTo>
                    <a:pt x="2389084" y="116102"/>
                    <a:pt x="2400106" y="105537"/>
                    <a:pt x="2411618" y="95219"/>
                  </a:cubicBezTo>
                  <a:cubicBezTo>
                    <a:pt x="2413578" y="93500"/>
                    <a:pt x="2416517" y="90060"/>
                    <a:pt x="2419700" y="93745"/>
                  </a:cubicBezTo>
                  <a:cubicBezTo>
                    <a:pt x="2440768" y="118558"/>
                    <a:pt x="2466732" y="138703"/>
                    <a:pt x="2489023" y="162533"/>
                  </a:cubicBezTo>
                  <a:cubicBezTo>
                    <a:pt x="2493676" y="167692"/>
                    <a:pt x="2495146" y="179485"/>
                    <a:pt x="2507394" y="177274"/>
                  </a:cubicBezTo>
                  <a:cubicBezTo>
                    <a:pt x="2502494" y="179240"/>
                    <a:pt x="2497597" y="178012"/>
                    <a:pt x="2500045" y="186364"/>
                  </a:cubicBezTo>
                  <a:cubicBezTo>
                    <a:pt x="2502984" y="195699"/>
                    <a:pt x="2497597" y="197911"/>
                    <a:pt x="2488777" y="195699"/>
                  </a:cubicBezTo>
                  <a:cubicBezTo>
                    <a:pt x="2478735" y="193243"/>
                    <a:pt x="2468446" y="191522"/>
                    <a:pt x="2457914" y="191522"/>
                  </a:cubicBezTo>
                  <a:cubicBezTo>
                    <a:pt x="2426070" y="191770"/>
                    <a:pt x="2394228" y="191770"/>
                    <a:pt x="2362384" y="191770"/>
                  </a:cubicBezTo>
                  <a:cubicBezTo>
                    <a:pt x="2357238" y="191770"/>
                    <a:pt x="2351851" y="193243"/>
                    <a:pt x="2346951" y="193243"/>
                  </a:cubicBezTo>
                  <a:cubicBezTo>
                    <a:pt x="2332498" y="193487"/>
                    <a:pt x="2318048" y="197174"/>
                    <a:pt x="2303841" y="194716"/>
                  </a:cubicBezTo>
                  <a:cubicBezTo>
                    <a:pt x="2273958" y="189558"/>
                    <a:pt x="2243828" y="192505"/>
                    <a:pt x="2213943" y="191277"/>
                  </a:cubicBezTo>
                  <a:cubicBezTo>
                    <a:pt x="2186754" y="190049"/>
                    <a:pt x="2159564" y="194716"/>
                    <a:pt x="2128945" y="193734"/>
                  </a:cubicBezTo>
                  <a:cubicBezTo>
                    <a:pt x="2147563" y="174325"/>
                    <a:pt x="2164219" y="157619"/>
                    <a:pt x="2180385" y="140177"/>
                  </a:cubicBezTo>
                  <a:cubicBezTo>
                    <a:pt x="2197042" y="122243"/>
                    <a:pt x="2218352" y="109715"/>
                    <a:pt x="2234274" y="91043"/>
                  </a:cubicBezTo>
                  <a:close/>
                  <a:moveTo>
                    <a:pt x="1097686" y="91043"/>
                  </a:moveTo>
                  <a:cubicBezTo>
                    <a:pt x="1112137" y="105537"/>
                    <a:pt x="1125365" y="121753"/>
                    <a:pt x="1141776" y="135263"/>
                  </a:cubicBezTo>
                  <a:cubicBezTo>
                    <a:pt x="1157208" y="147793"/>
                    <a:pt x="1167005" y="166464"/>
                    <a:pt x="1185379" y="175800"/>
                  </a:cubicBezTo>
                  <a:cubicBezTo>
                    <a:pt x="1185868" y="176044"/>
                    <a:pt x="1185868" y="178012"/>
                    <a:pt x="1185868" y="178994"/>
                  </a:cubicBezTo>
                  <a:cubicBezTo>
                    <a:pt x="1186113" y="181941"/>
                    <a:pt x="1176315" y="176537"/>
                    <a:pt x="1181948" y="183416"/>
                  </a:cubicBezTo>
                  <a:cubicBezTo>
                    <a:pt x="1185133" y="187346"/>
                    <a:pt x="1187582" y="182432"/>
                    <a:pt x="1189543" y="180467"/>
                  </a:cubicBezTo>
                  <a:cubicBezTo>
                    <a:pt x="1196646" y="173589"/>
                    <a:pt x="1203505" y="166219"/>
                    <a:pt x="1210608" y="159340"/>
                  </a:cubicBezTo>
                  <a:cubicBezTo>
                    <a:pt x="1231918" y="138212"/>
                    <a:pt x="1253473" y="117576"/>
                    <a:pt x="1274294" y="96448"/>
                  </a:cubicBezTo>
                  <a:cubicBezTo>
                    <a:pt x="1279192" y="91534"/>
                    <a:pt x="1280664" y="93009"/>
                    <a:pt x="1284339" y="97185"/>
                  </a:cubicBezTo>
                  <a:cubicBezTo>
                    <a:pt x="1290950" y="104555"/>
                    <a:pt x="1299035" y="110697"/>
                    <a:pt x="1305403" y="118313"/>
                  </a:cubicBezTo>
                  <a:cubicBezTo>
                    <a:pt x="1312139" y="126420"/>
                    <a:pt x="1320101" y="133237"/>
                    <a:pt x="1328091" y="140055"/>
                  </a:cubicBezTo>
                  <a:lnTo>
                    <a:pt x="1329786" y="141664"/>
                  </a:lnTo>
                  <a:lnTo>
                    <a:pt x="1347065" y="157373"/>
                  </a:lnTo>
                  <a:lnTo>
                    <a:pt x="1348507" y="159463"/>
                  </a:lnTo>
                  <a:lnTo>
                    <a:pt x="1350964" y="161797"/>
                  </a:lnTo>
                  <a:lnTo>
                    <a:pt x="1355349" y="168732"/>
                  </a:lnTo>
                  <a:lnTo>
                    <a:pt x="1366171" y="175309"/>
                  </a:lnTo>
                  <a:lnTo>
                    <a:pt x="1366148" y="175666"/>
                  </a:lnTo>
                  <a:lnTo>
                    <a:pt x="1370071" y="177274"/>
                  </a:lnTo>
                  <a:cubicBezTo>
                    <a:pt x="1361252" y="178747"/>
                    <a:pt x="1362231" y="184644"/>
                    <a:pt x="1362722" y="189804"/>
                  </a:cubicBezTo>
                  <a:cubicBezTo>
                    <a:pt x="1363456" y="196437"/>
                    <a:pt x="1359539" y="197911"/>
                    <a:pt x="1354638" y="196437"/>
                  </a:cubicBezTo>
                  <a:lnTo>
                    <a:pt x="1352717" y="196200"/>
                  </a:lnTo>
                  <a:lnTo>
                    <a:pt x="1351964" y="196190"/>
                  </a:lnTo>
                  <a:lnTo>
                    <a:pt x="1314694" y="191525"/>
                  </a:lnTo>
                  <a:lnTo>
                    <a:pt x="1275028" y="191770"/>
                  </a:lnTo>
                  <a:cubicBezTo>
                    <a:pt x="1251514" y="191522"/>
                    <a:pt x="1227998" y="191522"/>
                    <a:pt x="1204484" y="193487"/>
                  </a:cubicBezTo>
                  <a:cubicBezTo>
                    <a:pt x="1192726" y="194471"/>
                    <a:pt x="1180969" y="198156"/>
                    <a:pt x="1168722" y="195208"/>
                  </a:cubicBezTo>
                  <a:cubicBezTo>
                    <a:pt x="1139083" y="188083"/>
                    <a:pt x="1108708" y="192259"/>
                    <a:pt x="1078824" y="191032"/>
                  </a:cubicBezTo>
                  <a:cubicBezTo>
                    <a:pt x="1051634" y="189804"/>
                    <a:pt x="1024201" y="193243"/>
                    <a:pt x="993826" y="194716"/>
                  </a:cubicBezTo>
                  <a:cubicBezTo>
                    <a:pt x="1028365" y="157373"/>
                    <a:pt x="1061678" y="123471"/>
                    <a:pt x="1097686" y="91043"/>
                  </a:cubicBezTo>
                  <a:close/>
                  <a:moveTo>
                    <a:pt x="528666" y="91043"/>
                  </a:moveTo>
                  <a:cubicBezTo>
                    <a:pt x="539199" y="100870"/>
                    <a:pt x="550467" y="109715"/>
                    <a:pt x="559530" y="120278"/>
                  </a:cubicBezTo>
                  <a:cubicBezTo>
                    <a:pt x="576922" y="140177"/>
                    <a:pt x="598477" y="156146"/>
                    <a:pt x="615377" y="176537"/>
                  </a:cubicBezTo>
                  <a:cubicBezTo>
                    <a:pt x="616359" y="177519"/>
                    <a:pt x="619054" y="177519"/>
                    <a:pt x="616113" y="178747"/>
                  </a:cubicBezTo>
                  <a:cubicBezTo>
                    <a:pt x="613666" y="179729"/>
                    <a:pt x="609010" y="179240"/>
                    <a:pt x="612930" y="183170"/>
                  </a:cubicBezTo>
                  <a:cubicBezTo>
                    <a:pt x="615377" y="185873"/>
                    <a:pt x="618808" y="182679"/>
                    <a:pt x="621012" y="180222"/>
                  </a:cubicBezTo>
                  <a:cubicBezTo>
                    <a:pt x="637668" y="162042"/>
                    <a:pt x="655795" y="145091"/>
                    <a:pt x="672942" y="127157"/>
                  </a:cubicBezTo>
                  <a:cubicBezTo>
                    <a:pt x="683476" y="116102"/>
                    <a:pt x="694499" y="105537"/>
                    <a:pt x="706009" y="95219"/>
                  </a:cubicBezTo>
                  <a:cubicBezTo>
                    <a:pt x="707970" y="93500"/>
                    <a:pt x="710910" y="90060"/>
                    <a:pt x="714094" y="93745"/>
                  </a:cubicBezTo>
                  <a:cubicBezTo>
                    <a:pt x="735160" y="118558"/>
                    <a:pt x="761123" y="138703"/>
                    <a:pt x="783414" y="162533"/>
                  </a:cubicBezTo>
                  <a:cubicBezTo>
                    <a:pt x="788068" y="167692"/>
                    <a:pt x="789537" y="179485"/>
                    <a:pt x="801786" y="177274"/>
                  </a:cubicBezTo>
                  <a:cubicBezTo>
                    <a:pt x="796888" y="179240"/>
                    <a:pt x="791989" y="178012"/>
                    <a:pt x="794436" y="186364"/>
                  </a:cubicBezTo>
                  <a:cubicBezTo>
                    <a:pt x="797378" y="195699"/>
                    <a:pt x="791989" y="197911"/>
                    <a:pt x="783169" y="195699"/>
                  </a:cubicBezTo>
                  <a:cubicBezTo>
                    <a:pt x="773126" y="193243"/>
                    <a:pt x="762839" y="191522"/>
                    <a:pt x="752307" y="191522"/>
                  </a:cubicBezTo>
                  <a:cubicBezTo>
                    <a:pt x="720462" y="191770"/>
                    <a:pt x="688619" y="191770"/>
                    <a:pt x="656774" y="191770"/>
                  </a:cubicBezTo>
                  <a:cubicBezTo>
                    <a:pt x="651632" y="191770"/>
                    <a:pt x="646243" y="193243"/>
                    <a:pt x="641344" y="193243"/>
                  </a:cubicBezTo>
                  <a:cubicBezTo>
                    <a:pt x="626892" y="193487"/>
                    <a:pt x="612439" y="197174"/>
                    <a:pt x="598232" y="194716"/>
                  </a:cubicBezTo>
                  <a:cubicBezTo>
                    <a:pt x="568348" y="189558"/>
                    <a:pt x="538220" y="192505"/>
                    <a:pt x="508336" y="191277"/>
                  </a:cubicBezTo>
                  <a:cubicBezTo>
                    <a:pt x="481145" y="190049"/>
                    <a:pt x="453956" y="194716"/>
                    <a:pt x="423337" y="193734"/>
                  </a:cubicBezTo>
                  <a:cubicBezTo>
                    <a:pt x="441953" y="174325"/>
                    <a:pt x="458612" y="157619"/>
                    <a:pt x="474777" y="140177"/>
                  </a:cubicBezTo>
                  <a:cubicBezTo>
                    <a:pt x="491434" y="122243"/>
                    <a:pt x="512745" y="109715"/>
                    <a:pt x="528666" y="91043"/>
                  </a:cubicBezTo>
                  <a:close/>
                  <a:moveTo>
                    <a:pt x="5260800" y="90797"/>
                  </a:moveTo>
                  <a:cubicBezTo>
                    <a:pt x="5285052" y="115119"/>
                    <a:pt x="5308567" y="139441"/>
                    <a:pt x="5333063" y="162534"/>
                  </a:cubicBezTo>
                  <a:cubicBezTo>
                    <a:pt x="5338697" y="167692"/>
                    <a:pt x="5340411" y="178994"/>
                    <a:pt x="5352902" y="177519"/>
                  </a:cubicBezTo>
                  <a:cubicBezTo>
                    <a:pt x="5346779" y="178747"/>
                    <a:pt x="5343350" y="179485"/>
                    <a:pt x="5345064" y="186610"/>
                  </a:cubicBezTo>
                  <a:cubicBezTo>
                    <a:pt x="5347513" y="197174"/>
                    <a:pt x="5341392" y="197419"/>
                    <a:pt x="5333063" y="195208"/>
                  </a:cubicBezTo>
                  <a:cubicBezTo>
                    <a:pt x="5303424" y="187346"/>
                    <a:pt x="5273049" y="192014"/>
                    <a:pt x="5242921" y="190295"/>
                  </a:cubicBezTo>
                  <a:cubicBezTo>
                    <a:pt x="5209362" y="188574"/>
                    <a:pt x="5175804" y="197419"/>
                    <a:pt x="5142246" y="193487"/>
                  </a:cubicBezTo>
                  <a:cubicBezTo>
                    <a:pt x="5122649" y="191277"/>
                    <a:pt x="5103300" y="192259"/>
                    <a:pt x="5083947" y="191523"/>
                  </a:cubicBezTo>
                  <a:cubicBezTo>
                    <a:pt x="5077335" y="191277"/>
                    <a:pt x="5070966" y="191032"/>
                    <a:pt x="5064350" y="191032"/>
                  </a:cubicBezTo>
                  <a:cubicBezTo>
                    <a:pt x="5047696" y="191032"/>
                    <a:pt x="5030548" y="189804"/>
                    <a:pt x="5014137" y="192259"/>
                  </a:cubicBezTo>
                  <a:cubicBezTo>
                    <a:pt x="5002134" y="193980"/>
                    <a:pt x="4990376" y="193243"/>
                    <a:pt x="4978375" y="193487"/>
                  </a:cubicBezTo>
                  <a:lnTo>
                    <a:pt x="4979890" y="190786"/>
                  </a:lnTo>
                  <a:lnTo>
                    <a:pt x="4979089" y="190786"/>
                  </a:lnTo>
                  <a:lnTo>
                    <a:pt x="4980895" y="188995"/>
                  </a:lnTo>
                  <a:lnTo>
                    <a:pt x="4983028" y="185196"/>
                  </a:lnTo>
                  <a:lnTo>
                    <a:pt x="4988053" y="181907"/>
                  </a:lnTo>
                  <a:lnTo>
                    <a:pt x="5079763" y="91043"/>
                  </a:lnTo>
                  <a:lnTo>
                    <a:pt x="5082664" y="94000"/>
                  </a:lnTo>
                  <a:lnTo>
                    <a:pt x="5083213" y="94236"/>
                  </a:lnTo>
                  <a:cubicBezTo>
                    <a:pt x="5093256" y="104801"/>
                    <a:pt x="5104523" y="114382"/>
                    <a:pt x="5113833" y="125437"/>
                  </a:cubicBezTo>
                  <a:cubicBezTo>
                    <a:pt x="5126080" y="139687"/>
                    <a:pt x="5142491" y="149267"/>
                    <a:pt x="5154249" y="164252"/>
                  </a:cubicBezTo>
                  <a:cubicBezTo>
                    <a:pt x="5158168" y="169165"/>
                    <a:pt x="5158657" y="178747"/>
                    <a:pt x="5168701" y="177519"/>
                  </a:cubicBezTo>
                  <a:cubicBezTo>
                    <a:pt x="5166498" y="180468"/>
                    <a:pt x="5161842" y="177765"/>
                    <a:pt x="5161842" y="182432"/>
                  </a:cubicBezTo>
                  <a:cubicBezTo>
                    <a:pt x="5161842" y="183416"/>
                    <a:pt x="5162331" y="184644"/>
                    <a:pt x="5162578" y="185873"/>
                  </a:cubicBezTo>
                  <a:cubicBezTo>
                    <a:pt x="5165027" y="184644"/>
                    <a:pt x="5167966" y="183661"/>
                    <a:pt x="5169926" y="181941"/>
                  </a:cubicBezTo>
                  <a:cubicBezTo>
                    <a:pt x="5176049" y="176291"/>
                    <a:pt x="5182173" y="170395"/>
                    <a:pt x="5187562" y="164252"/>
                  </a:cubicBezTo>
                  <a:cubicBezTo>
                    <a:pt x="5210342" y="138459"/>
                    <a:pt x="5236798" y="115856"/>
                    <a:pt x="5260800" y="90797"/>
                  </a:cubicBezTo>
                  <a:close/>
                  <a:moveTo>
                    <a:pt x="3555194" y="90797"/>
                  </a:moveTo>
                  <a:cubicBezTo>
                    <a:pt x="3579443" y="115119"/>
                    <a:pt x="3602959" y="139441"/>
                    <a:pt x="3627456" y="162534"/>
                  </a:cubicBezTo>
                  <a:cubicBezTo>
                    <a:pt x="3633087" y="167692"/>
                    <a:pt x="3634804" y="178994"/>
                    <a:pt x="3647294" y="177519"/>
                  </a:cubicBezTo>
                  <a:cubicBezTo>
                    <a:pt x="3641171" y="178747"/>
                    <a:pt x="3637744" y="179485"/>
                    <a:pt x="3639457" y="186610"/>
                  </a:cubicBezTo>
                  <a:cubicBezTo>
                    <a:pt x="3641905" y="197174"/>
                    <a:pt x="3635783" y="197419"/>
                    <a:pt x="3627456" y="195208"/>
                  </a:cubicBezTo>
                  <a:cubicBezTo>
                    <a:pt x="3597815" y="187346"/>
                    <a:pt x="3567440" y="192014"/>
                    <a:pt x="3537313" y="190295"/>
                  </a:cubicBezTo>
                  <a:cubicBezTo>
                    <a:pt x="3503754" y="188574"/>
                    <a:pt x="3470195" y="197419"/>
                    <a:pt x="3436639" y="193487"/>
                  </a:cubicBezTo>
                  <a:cubicBezTo>
                    <a:pt x="3417041" y="191277"/>
                    <a:pt x="3397691" y="192259"/>
                    <a:pt x="3378338" y="191523"/>
                  </a:cubicBezTo>
                  <a:cubicBezTo>
                    <a:pt x="3371726" y="191277"/>
                    <a:pt x="3365357" y="191032"/>
                    <a:pt x="3358744" y="191032"/>
                  </a:cubicBezTo>
                  <a:cubicBezTo>
                    <a:pt x="3342087" y="191032"/>
                    <a:pt x="3324942" y="189804"/>
                    <a:pt x="3308527" y="192259"/>
                  </a:cubicBezTo>
                  <a:cubicBezTo>
                    <a:pt x="3296526" y="193980"/>
                    <a:pt x="3284768" y="193243"/>
                    <a:pt x="3272766" y="193487"/>
                  </a:cubicBezTo>
                  <a:lnTo>
                    <a:pt x="3274282" y="190786"/>
                  </a:lnTo>
                  <a:lnTo>
                    <a:pt x="3269922" y="190786"/>
                  </a:lnTo>
                  <a:cubicBezTo>
                    <a:pt x="3302747" y="158357"/>
                    <a:pt x="3335325" y="123717"/>
                    <a:pt x="3370599" y="91043"/>
                  </a:cubicBezTo>
                  <a:lnTo>
                    <a:pt x="3374179" y="94694"/>
                  </a:lnTo>
                  <a:lnTo>
                    <a:pt x="3377604" y="94236"/>
                  </a:lnTo>
                  <a:cubicBezTo>
                    <a:pt x="3387647" y="104801"/>
                    <a:pt x="3398916" y="114382"/>
                    <a:pt x="3408223" y="125437"/>
                  </a:cubicBezTo>
                  <a:cubicBezTo>
                    <a:pt x="3420471" y="139687"/>
                    <a:pt x="3436883" y="149267"/>
                    <a:pt x="3448641" y="164252"/>
                  </a:cubicBezTo>
                  <a:cubicBezTo>
                    <a:pt x="3452559" y="169165"/>
                    <a:pt x="3453048" y="178747"/>
                    <a:pt x="3463093" y="177519"/>
                  </a:cubicBezTo>
                  <a:cubicBezTo>
                    <a:pt x="3460887" y="180468"/>
                    <a:pt x="3456234" y="177765"/>
                    <a:pt x="3456234" y="182432"/>
                  </a:cubicBezTo>
                  <a:cubicBezTo>
                    <a:pt x="3456234" y="183416"/>
                    <a:pt x="3456724" y="184644"/>
                    <a:pt x="3456968" y="185873"/>
                  </a:cubicBezTo>
                  <a:cubicBezTo>
                    <a:pt x="3459417" y="184644"/>
                    <a:pt x="3462357" y="183661"/>
                    <a:pt x="3464317" y="181941"/>
                  </a:cubicBezTo>
                  <a:cubicBezTo>
                    <a:pt x="3470441" y="176291"/>
                    <a:pt x="3476564" y="170395"/>
                    <a:pt x="3481954" y="164252"/>
                  </a:cubicBezTo>
                  <a:cubicBezTo>
                    <a:pt x="3504735" y="138459"/>
                    <a:pt x="3531189" y="115856"/>
                    <a:pt x="3555194" y="90797"/>
                  </a:cubicBezTo>
                  <a:close/>
                  <a:moveTo>
                    <a:pt x="1846029" y="90797"/>
                  </a:moveTo>
                  <a:cubicBezTo>
                    <a:pt x="1870278" y="115119"/>
                    <a:pt x="1893792" y="139441"/>
                    <a:pt x="1918289" y="162534"/>
                  </a:cubicBezTo>
                  <a:cubicBezTo>
                    <a:pt x="1923922" y="167692"/>
                    <a:pt x="1925637" y="178994"/>
                    <a:pt x="1938129" y="177519"/>
                  </a:cubicBezTo>
                  <a:cubicBezTo>
                    <a:pt x="1932005" y="178747"/>
                    <a:pt x="1928577" y="179485"/>
                    <a:pt x="1930292" y="186610"/>
                  </a:cubicBezTo>
                  <a:cubicBezTo>
                    <a:pt x="1932740" y="197174"/>
                    <a:pt x="1926618" y="197419"/>
                    <a:pt x="1918289" y="195208"/>
                  </a:cubicBezTo>
                  <a:cubicBezTo>
                    <a:pt x="1888650" y="187346"/>
                    <a:pt x="1858275" y="192014"/>
                    <a:pt x="1828147" y="190295"/>
                  </a:cubicBezTo>
                  <a:cubicBezTo>
                    <a:pt x="1794588" y="188574"/>
                    <a:pt x="1761031" y="197419"/>
                    <a:pt x="1727472" y="193487"/>
                  </a:cubicBezTo>
                  <a:cubicBezTo>
                    <a:pt x="1707875" y="191277"/>
                    <a:pt x="1688526" y="192259"/>
                    <a:pt x="1669173" y="191523"/>
                  </a:cubicBezTo>
                  <a:cubicBezTo>
                    <a:pt x="1662561" y="191277"/>
                    <a:pt x="1656191" y="191032"/>
                    <a:pt x="1649579" y="191032"/>
                  </a:cubicBezTo>
                  <a:cubicBezTo>
                    <a:pt x="1632922" y="191032"/>
                    <a:pt x="1615777" y="189804"/>
                    <a:pt x="1599362" y="192259"/>
                  </a:cubicBezTo>
                  <a:cubicBezTo>
                    <a:pt x="1587361" y="193980"/>
                    <a:pt x="1575603" y="193243"/>
                    <a:pt x="1563601" y="193487"/>
                  </a:cubicBezTo>
                  <a:lnTo>
                    <a:pt x="1565117" y="190786"/>
                  </a:lnTo>
                  <a:lnTo>
                    <a:pt x="1564316" y="190786"/>
                  </a:lnTo>
                  <a:lnTo>
                    <a:pt x="1566123" y="188995"/>
                  </a:lnTo>
                  <a:lnTo>
                    <a:pt x="1568254" y="185196"/>
                  </a:lnTo>
                  <a:lnTo>
                    <a:pt x="1573279" y="181907"/>
                  </a:lnTo>
                  <a:lnTo>
                    <a:pt x="1664991" y="91043"/>
                  </a:lnTo>
                  <a:lnTo>
                    <a:pt x="1667890" y="94000"/>
                  </a:lnTo>
                  <a:lnTo>
                    <a:pt x="1668439" y="94236"/>
                  </a:lnTo>
                  <a:cubicBezTo>
                    <a:pt x="1678482" y="104801"/>
                    <a:pt x="1689751" y="114382"/>
                    <a:pt x="1699058" y="125437"/>
                  </a:cubicBezTo>
                  <a:cubicBezTo>
                    <a:pt x="1711306" y="139687"/>
                    <a:pt x="1727718" y="149267"/>
                    <a:pt x="1739476" y="164252"/>
                  </a:cubicBezTo>
                  <a:cubicBezTo>
                    <a:pt x="1743394" y="169165"/>
                    <a:pt x="1743883" y="178747"/>
                    <a:pt x="1753928" y="177519"/>
                  </a:cubicBezTo>
                  <a:cubicBezTo>
                    <a:pt x="1751722" y="180468"/>
                    <a:pt x="1747069" y="177765"/>
                    <a:pt x="1747069" y="182432"/>
                  </a:cubicBezTo>
                  <a:cubicBezTo>
                    <a:pt x="1747069" y="183416"/>
                    <a:pt x="1747559" y="184644"/>
                    <a:pt x="1747803" y="185873"/>
                  </a:cubicBezTo>
                  <a:cubicBezTo>
                    <a:pt x="1750252" y="184644"/>
                    <a:pt x="1753192" y="183661"/>
                    <a:pt x="1755152" y="181941"/>
                  </a:cubicBezTo>
                  <a:cubicBezTo>
                    <a:pt x="1761276" y="176291"/>
                    <a:pt x="1767399" y="170395"/>
                    <a:pt x="1772789" y="164252"/>
                  </a:cubicBezTo>
                  <a:cubicBezTo>
                    <a:pt x="1795568" y="138459"/>
                    <a:pt x="1822024" y="115856"/>
                    <a:pt x="1846029" y="90797"/>
                  </a:cubicBezTo>
                  <a:close/>
                  <a:moveTo>
                    <a:pt x="140420" y="90797"/>
                  </a:moveTo>
                  <a:cubicBezTo>
                    <a:pt x="164670" y="115119"/>
                    <a:pt x="188185" y="139441"/>
                    <a:pt x="212681" y="162534"/>
                  </a:cubicBezTo>
                  <a:cubicBezTo>
                    <a:pt x="218313" y="167692"/>
                    <a:pt x="220029" y="178994"/>
                    <a:pt x="232521" y="177519"/>
                  </a:cubicBezTo>
                  <a:cubicBezTo>
                    <a:pt x="226397" y="178747"/>
                    <a:pt x="222969" y="179485"/>
                    <a:pt x="224682" y="186610"/>
                  </a:cubicBezTo>
                  <a:cubicBezTo>
                    <a:pt x="227133" y="197174"/>
                    <a:pt x="221008" y="197419"/>
                    <a:pt x="212681" y="195208"/>
                  </a:cubicBezTo>
                  <a:cubicBezTo>
                    <a:pt x="183041" y="187346"/>
                    <a:pt x="152666" y="192014"/>
                    <a:pt x="122539" y="190295"/>
                  </a:cubicBezTo>
                  <a:cubicBezTo>
                    <a:pt x="88980" y="188574"/>
                    <a:pt x="55422" y="197419"/>
                    <a:pt x="21864" y="193487"/>
                  </a:cubicBezTo>
                  <a:lnTo>
                    <a:pt x="0" y="192751"/>
                  </a:lnTo>
                  <a:lnTo>
                    <a:pt x="0" y="170609"/>
                  </a:lnTo>
                  <a:lnTo>
                    <a:pt x="9692" y="170634"/>
                  </a:lnTo>
                  <a:lnTo>
                    <a:pt x="10649" y="169290"/>
                  </a:lnTo>
                  <a:lnTo>
                    <a:pt x="3545" y="161945"/>
                  </a:lnTo>
                  <a:lnTo>
                    <a:pt x="0" y="158781"/>
                  </a:lnTo>
                  <a:lnTo>
                    <a:pt x="0" y="131067"/>
                  </a:lnTo>
                  <a:lnTo>
                    <a:pt x="11093" y="142381"/>
                  </a:lnTo>
                  <a:lnTo>
                    <a:pt x="33867" y="164252"/>
                  </a:lnTo>
                  <a:cubicBezTo>
                    <a:pt x="37786" y="169165"/>
                    <a:pt x="38277" y="178747"/>
                    <a:pt x="48319" y="177519"/>
                  </a:cubicBezTo>
                  <a:cubicBezTo>
                    <a:pt x="46114" y="180468"/>
                    <a:pt x="41461" y="177765"/>
                    <a:pt x="41461" y="182432"/>
                  </a:cubicBezTo>
                  <a:cubicBezTo>
                    <a:pt x="41461" y="183416"/>
                    <a:pt x="41951" y="184644"/>
                    <a:pt x="42196" y="185873"/>
                  </a:cubicBezTo>
                  <a:cubicBezTo>
                    <a:pt x="44644" y="184644"/>
                    <a:pt x="47583" y="183661"/>
                    <a:pt x="49542" y="181941"/>
                  </a:cubicBezTo>
                  <a:cubicBezTo>
                    <a:pt x="55668" y="176291"/>
                    <a:pt x="61791" y="170395"/>
                    <a:pt x="67180" y="164252"/>
                  </a:cubicBezTo>
                  <a:cubicBezTo>
                    <a:pt x="89960" y="138459"/>
                    <a:pt x="116416" y="115856"/>
                    <a:pt x="140420" y="90797"/>
                  </a:cubicBezTo>
                  <a:close/>
                  <a:moveTo>
                    <a:pt x="6384879" y="76302"/>
                  </a:moveTo>
                  <a:cubicBezTo>
                    <a:pt x="6382675" y="76057"/>
                    <a:pt x="6379980" y="75812"/>
                    <a:pt x="6379980" y="79497"/>
                  </a:cubicBezTo>
                  <a:cubicBezTo>
                    <a:pt x="6380716" y="80233"/>
                    <a:pt x="6379244" y="83181"/>
                    <a:pt x="6381695" y="82199"/>
                  </a:cubicBezTo>
                  <a:cubicBezTo>
                    <a:pt x="6383653" y="81463"/>
                    <a:pt x="6386839" y="81708"/>
                    <a:pt x="6386839" y="78514"/>
                  </a:cubicBezTo>
                  <a:cubicBezTo>
                    <a:pt x="6386839" y="77776"/>
                    <a:pt x="6385613" y="76550"/>
                    <a:pt x="6384879" y="76302"/>
                  </a:cubicBezTo>
                  <a:close/>
                  <a:moveTo>
                    <a:pt x="5816103" y="76302"/>
                  </a:moveTo>
                  <a:cubicBezTo>
                    <a:pt x="5813655" y="76057"/>
                    <a:pt x="5812186" y="76794"/>
                    <a:pt x="5812675" y="79988"/>
                  </a:cubicBezTo>
                  <a:cubicBezTo>
                    <a:pt x="5813164" y="80479"/>
                    <a:pt x="5811696" y="83427"/>
                    <a:pt x="5814634" y="82199"/>
                  </a:cubicBezTo>
                  <a:cubicBezTo>
                    <a:pt x="5816349" y="81217"/>
                    <a:pt x="5819778" y="81708"/>
                    <a:pt x="5819534" y="78267"/>
                  </a:cubicBezTo>
                  <a:cubicBezTo>
                    <a:pt x="5819534" y="76057"/>
                    <a:pt x="5817573" y="76302"/>
                    <a:pt x="5816103" y="76302"/>
                  </a:cubicBezTo>
                  <a:close/>
                  <a:moveTo>
                    <a:pt x="5245861" y="76302"/>
                  </a:moveTo>
                  <a:cubicBezTo>
                    <a:pt x="5243657" y="76057"/>
                    <a:pt x="5241941" y="77039"/>
                    <a:pt x="5242187" y="79497"/>
                  </a:cubicBezTo>
                  <a:cubicBezTo>
                    <a:pt x="5242432" y="80479"/>
                    <a:pt x="5241206" y="83427"/>
                    <a:pt x="5243900" y="82199"/>
                  </a:cubicBezTo>
                  <a:cubicBezTo>
                    <a:pt x="5246106" y="81217"/>
                    <a:pt x="5249290" y="81952"/>
                    <a:pt x="5249290" y="78267"/>
                  </a:cubicBezTo>
                  <a:cubicBezTo>
                    <a:pt x="5249046" y="76057"/>
                    <a:pt x="5247331" y="76302"/>
                    <a:pt x="5245861" y="76302"/>
                  </a:cubicBezTo>
                  <a:close/>
                  <a:moveTo>
                    <a:pt x="4679270" y="76302"/>
                  </a:moveTo>
                  <a:cubicBezTo>
                    <a:pt x="4677066" y="76057"/>
                    <a:pt x="4674371" y="75812"/>
                    <a:pt x="4674371" y="79497"/>
                  </a:cubicBezTo>
                  <a:cubicBezTo>
                    <a:pt x="4675106" y="80233"/>
                    <a:pt x="4673636" y="83181"/>
                    <a:pt x="4676087" y="82199"/>
                  </a:cubicBezTo>
                  <a:cubicBezTo>
                    <a:pt x="4678045" y="81463"/>
                    <a:pt x="4681229" y="81708"/>
                    <a:pt x="4681229" y="78514"/>
                  </a:cubicBezTo>
                  <a:cubicBezTo>
                    <a:pt x="4681229" y="77776"/>
                    <a:pt x="4680004" y="76550"/>
                    <a:pt x="4679270" y="76302"/>
                  </a:cubicBezTo>
                  <a:close/>
                  <a:moveTo>
                    <a:pt x="4110495" y="76302"/>
                  </a:moveTo>
                  <a:cubicBezTo>
                    <a:pt x="4108046" y="76057"/>
                    <a:pt x="4106578" y="76794"/>
                    <a:pt x="4107067" y="79988"/>
                  </a:cubicBezTo>
                  <a:cubicBezTo>
                    <a:pt x="4107557" y="80479"/>
                    <a:pt x="4106087" y="83427"/>
                    <a:pt x="4109027" y="82199"/>
                  </a:cubicBezTo>
                  <a:cubicBezTo>
                    <a:pt x="4110741" y="81217"/>
                    <a:pt x="4114172" y="81708"/>
                    <a:pt x="4113926" y="78267"/>
                  </a:cubicBezTo>
                  <a:cubicBezTo>
                    <a:pt x="4113926" y="76057"/>
                    <a:pt x="4111967" y="76302"/>
                    <a:pt x="4110495" y="76302"/>
                  </a:cubicBezTo>
                  <a:close/>
                  <a:moveTo>
                    <a:pt x="3540253" y="76302"/>
                  </a:moveTo>
                  <a:cubicBezTo>
                    <a:pt x="3538048" y="76057"/>
                    <a:pt x="3536333" y="77039"/>
                    <a:pt x="3536578" y="79497"/>
                  </a:cubicBezTo>
                  <a:cubicBezTo>
                    <a:pt x="3536822" y="80479"/>
                    <a:pt x="3535597" y="83427"/>
                    <a:pt x="3538291" y="82199"/>
                  </a:cubicBezTo>
                  <a:cubicBezTo>
                    <a:pt x="3540497" y="81217"/>
                    <a:pt x="3543681" y="81952"/>
                    <a:pt x="3543681" y="78267"/>
                  </a:cubicBezTo>
                  <a:cubicBezTo>
                    <a:pt x="3543438" y="76057"/>
                    <a:pt x="3541722" y="76302"/>
                    <a:pt x="3540253" y="76302"/>
                  </a:cubicBezTo>
                  <a:close/>
                  <a:moveTo>
                    <a:pt x="2970105" y="76302"/>
                  </a:moveTo>
                  <a:cubicBezTo>
                    <a:pt x="2967901" y="76057"/>
                    <a:pt x="2965206" y="75812"/>
                    <a:pt x="2965206" y="79497"/>
                  </a:cubicBezTo>
                  <a:cubicBezTo>
                    <a:pt x="2965942" y="80233"/>
                    <a:pt x="2964472" y="83181"/>
                    <a:pt x="2966921" y="82199"/>
                  </a:cubicBezTo>
                  <a:cubicBezTo>
                    <a:pt x="2968880" y="81463"/>
                    <a:pt x="2972065" y="81708"/>
                    <a:pt x="2972065" y="78514"/>
                  </a:cubicBezTo>
                  <a:cubicBezTo>
                    <a:pt x="2972065" y="77776"/>
                    <a:pt x="2970839" y="76550"/>
                    <a:pt x="2970105" y="76302"/>
                  </a:cubicBezTo>
                  <a:close/>
                  <a:moveTo>
                    <a:pt x="2401329" y="76302"/>
                  </a:moveTo>
                  <a:cubicBezTo>
                    <a:pt x="2398881" y="76057"/>
                    <a:pt x="2397411" y="76794"/>
                    <a:pt x="2397901" y="79988"/>
                  </a:cubicBezTo>
                  <a:cubicBezTo>
                    <a:pt x="2398390" y="80479"/>
                    <a:pt x="2396922" y="83427"/>
                    <a:pt x="2399862" y="82199"/>
                  </a:cubicBezTo>
                  <a:cubicBezTo>
                    <a:pt x="2401575" y="81217"/>
                    <a:pt x="2405004" y="81708"/>
                    <a:pt x="2404759" y="78267"/>
                  </a:cubicBezTo>
                  <a:cubicBezTo>
                    <a:pt x="2404759" y="76057"/>
                    <a:pt x="2402798" y="76302"/>
                    <a:pt x="2401329" y="76302"/>
                  </a:cubicBezTo>
                  <a:close/>
                  <a:moveTo>
                    <a:pt x="1831087" y="76302"/>
                  </a:moveTo>
                  <a:cubicBezTo>
                    <a:pt x="1828883" y="76057"/>
                    <a:pt x="1827168" y="77039"/>
                    <a:pt x="1827411" y="79497"/>
                  </a:cubicBezTo>
                  <a:cubicBezTo>
                    <a:pt x="1827657" y="80479"/>
                    <a:pt x="1826434" y="83427"/>
                    <a:pt x="1829126" y="82199"/>
                  </a:cubicBezTo>
                  <a:cubicBezTo>
                    <a:pt x="1831331" y="81217"/>
                    <a:pt x="1834516" y="81952"/>
                    <a:pt x="1834516" y="78267"/>
                  </a:cubicBezTo>
                  <a:cubicBezTo>
                    <a:pt x="1834271" y="76057"/>
                    <a:pt x="1832557" y="76302"/>
                    <a:pt x="1831087" y="76302"/>
                  </a:cubicBezTo>
                  <a:close/>
                  <a:moveTo>
                    <a:pt x="1264496" y="76302"/>
                  </a:moveTo>
                  <a:cubicBezTo>
                    <a:pt x="1262292" y="76057"/>
                    <a:pt x="1259598" y="75812"/>
                    <a:pt x="1259598" y="79497"/>
                  </a:cubicBezTo>
                  <a:cubicBezTo>
                    <a:pt x="1260332" y="80233"/>
                    <a:pt x="1258864" y="83181"/>
                    <a:pt x="1261313" y="82199"/>
                  </a:cubicBezTo>
                  <a:cubicBezTo>
                    <a:pt x="1263270" y="81463"/>
                    <a:pt x="1266457" y="81708"/>
                    <a:pt x="1266457" y="78514"/>
                  </a:cubicBezTo>
                  <a:cubicBezTo>
                    <a:pt x="1266457" y="77776"/>
                    <a:pt x="1265231" y="76550"/>
                    <a:pt x="1264496" y="76302"/>
                  </a:cubicBezTo>
                  <a:close/>
                  <a:moveTo>
                    <a:pt x="695722" y="76302"/>
                  </a:moveTo>
                  <a:cubicBezTo>
                    <a:pt x="693272" y="76057"/>
                    <a:pt x="691803" y="76794"/>
                    <a:pt x="692293" y="79988"/>
                  </a:cubicBezTo>
                  <a:cubicBezTo>
                    <a:pt x="692782" y="80479"/>
                    <a:pt x="691312" y="83427"/>
                    <a:pt x="694252" y="82199"/>
                  </a:cubicBezTo>
                  <a:cubicBezTo>
                    <a:pt x="695967" y="81217"/>
                    <a:pt x="699398" y="81708"/>
                    <a:pt x="699152" y="78267"/>
                  </a:cubicBezTo>
                  <a:cubicBezTo>
                    <a:pt x="699152" y="76057"/>
                    <a:pt x="697192" y="76302"/>
                    <a:pt x="695722" y="76302"/>
                  </a:cubicBezTo>
                  <a:close/>
                  <a:moveTo>
                    <a:pt x="125479" y="76302"/>
                  </a:moveTo>
                  <a:cubicBezTo>
                    <a:pt x="123275" y="76057"/>
                    <a:pt x="121559" y="77039"/>
                    <a:pt x="121805" y="79497"/>
                  </a:cubicBezTo>
                  <a:cubicBezTo>
                    <a:pt x="122048" y="80479"/>
                    <a:pt x="120824" y="83427"/>
                    <a:pt x="123520" y="82199"/>
                  </a:cubicBezTo>
                  <a:cubicBezTo>
                    <a:pt x="125722" y="81217"/>
                    <a:pt x="128907" y="81952"/>
                    <a:pt x="128907" y="78267"/>
                  </a:cubicBezTo>
                  <a:cubicBezTo>
                    <a:pt x="128664" y="76057"/>
                    <a:pt x="126947" y="76302"/>
                    <a:pt x="125479" y="76302"/>
                  </a:cubicBezTo>
                  <a:close/>
                  <a:moveTo>
                    <a:pt x="6363567" y="64020"/>
                  </a:moveTo>
                  <a:cubicBezTo>
                    <a:pt x="6365527" y="69915"/>
                    <a:pt x="6369937" y="72126"/>
                    <a:pt x="6374836" y="73354"/>
                  </a:cubicBezTo>
                  <a:cubicBezTo>
                    <a:pt x="6376795" y="73847"/>
                    <a:pt x="6378021" y="71635"/>
                    <a:pt x="6377285" y="70406"/>
                  </a:cubicBezTo>
                  <a:cubicBezTo>
                    <a:pt x="6374100" y="65984"/>
                    <a:pt x="6369690" y="63774"/>
                    <a:pt x="6363567" y="64020"/>
                  </a:cubicBezTo>
                  <a:close/>
                  <a:moveTo>
                    <a:pt x="4657960" y="64020"/>
                  </a:moveTo>
                  <a:cubicBezTo>
                    <a:pt x="4659919" y="69915"/>
                    <a:pt x="4664329" y="72126"/>
                    <a:pt x="4669227" y="73354"/>
                  </a:cubicBezTo>
                  <a:cubicBezTo>
                    <a:pt x="4671187" y="73847"/>
                    <a:pt x="4672411" y="71635"/>
                    <a:pt x="4671677" y="70406"/>
                  </a:cubicBezTo>
                  <a:cubicBezTo>
                    <a:pt x="4668492" y="65984"/>
                    <a:pt x="4664084" y="63774"/>
                    <a:pt x="4657960" y="64020"/>
                  </a:cubicBezTo>
                  <a:close/>
                  <a:moveTo>
                    <a:pt x="2948793" y="64020"/>
                  </a:moveTo>
                  <a:cubicBezTo>
                    <a:pt x="2950754" y="69915"/>
                    <a:pt x="2955163" y="72126"/>
                    <a:pt x="2960062" y="73354"/>
                  </a:cubicBezTo>
                  <a:cubicBezTo>
                    <a:pt x="2962021" y="73847"/>
                    <a:pt x="2963246" y="71635"/>
                    <a:pt x="2962510" y="70406"/>
                  </a:cubicBezTo>
                  <a:cubicBezTo>
                    <a:pt x="2959328" y="65984"/>
                    <a:pt x="2954919" y="63774"/>
                    <a:pt x="2948793" y="64020"/>
                  </a:cubicBezTo>
                  <a:close/>
                  <a:moveTo>
                    <a:pt x="1243185" y="64020"/>
                  </a:moveTo>
                  <a:cubicBezTo>
                    <a:pt x="1245146" y="69915"/>
                    <a:pt x="1249555" y="72126"/>
                    <a:pt x="1254454" y="73354"/>
                  </a:cubicBezTo>
                  <a:cubicBezTo>
                    <a:pt x="1256413" y="73847"/>
                    <a:pt x="1257637" y="71635"/>
                    <a:pt x="1256903" y="70406"/>
                  </a:cubicBezTo>
                  <a:cubicBezTo>
                    <a:pt x="1253720" y="65984"/>
                    <a:pt x="1249310" y="63774"/>
                    <a:pt x="1243185" y="64020"/>
                  </a:cubicBezTo>
                  <a:close/>
                  <a:moveTo>
                    <a:pt x="5798223" y="63897"/>
                  </a:moveTo>
                  <a:cubicBezTo>
                    <a:pt x="5797441" y="64081"/>
                    <a:pt x="5796630" y="64572"/>
                    <a:pt x="5795774" y="65493"/>
                  </a:cubicBezTo>
                  <a:cubicBezTo>
                    <a:pt x="5794303" y="67212"/>
                    <a:pt x="5796753" y="68933"/>
                    <a:pt x="5798223" y="70406"/>
                  </a:cubicBezTo>
                  <a:cubicBezTo>
                    <a:pt x="5801653" y="66230"/>
                    <a:pt x="5807531" y="82199"/>
                    <a:pt x="5810225" y="69178"/>
                  </a:cubicBezTo>
                  <a:cubicBezTo>
                    <a:pt x="5808265" y="68441"/>
                    <a:pt x="5806306" y="68441"/>
                    <a:pt x="5804836" y="67212"/>
                  </a:cubicBezTo>
                  <a:cubicBezTo>
                    <a:pt x="5802633" y="65555"/>
                    <a:pt x="5800566" y="63343"/>
                    <a:pt x="5798223" y="63897"/>
                  </a:cubicBezTo>
                  <a:close/>
                  <a:moveTo>
                    <a:pt x="4092614" y="63897"/>
                  </a:moveTo>
                  <a:cubicBezTo>
                    <a:pt x="4091835" y="64081"/>
                    <a:pt x="4091023" y="64572"/>
                    <a:pt x="4090165" y="65493"/>
                  </a:cubicBezTo>
                  <a:cubicBezTo>
                    <a:pt x="4088695" y="67212"/>
                    <a:pt x="4091144" y="68933"/>
                    <a:pt x="4092614" y="70406"/>
                  </a:cubicBezTo>
                  <a:cubicBezTo>
                    <a:pt x="4096045" y="66230"/>
                    <a:pt x="4101923" y="82199"/>
                    <a:pt x="4104618" y="69178"/>
                  </a:cubicBezTo>
                  <a:cubicBezTo>
                    <a:pt x="4102658" y="68441"/>
                    <a:pt x="4100698" y="68441"/>
                    <a:pt x="4099228" y="67212"/>
                  </a:cubicBezTo>
                  <a:cubicBezTo>
                    <a:pt x="4097024" y="65555"/>
                    <a:pt x="4094959" y="63343"/>
                    <a:pt x="4092614" y="63897"/>
                  </a:cubicBezTo>
                  <a:close/>
                  <a:moveTo>
                    <a:pt x="2383449" y="63897"/>
                  </a:moveTo>
                  <a:cubicBezTo>
                    <a:pt x="2382668" y="64081"/>
                    <a:pt x="2381856" y="64572"/>
                    <a:pt x="2381000" y="65493"/>
                  </a:cubicBezTo>
                  <a:cubicBezTo>
                    <a:pt x="2379530" y="67212"/>
                    <a:pt x="2381979" y="68933"/>
                    <a:pt x="2383449" y="70406"/>
                  </a:cubicBezTo>
                  <a:cubicBezTo>
                    <a:pt x="2386877" y="66230"/>
                    <a:pt x="2392757" y="82199"/>
                    <a:pt x="2395452" y="69178"/>
                  </a:cubicBezTo>
                  <a:cubicBezTo>
                    <a:pt x="2393492" y="68441"/>
                    <a:pt x="2391533" y="68441"/>
                    <a:pt x="2390062" y="67212"/>
                  </a:cubicBezTo>
                  <a:cubicBezTo>
                    <a:pt x="2387859" y="65555"/>
                    <a:pt x="2385792" y="63343"/>
                    <a:pt x="2383449" y="63897"/>
                  </a:cubicBezTo>
                  <a:close/>
                  <a:moveTo>
                    <a:pt x="677841" y="63897"/>
                  </a:moveTo>
                  <a:cubicBezTo>
                    <a:pt x="677060" y="64081"/>
                    <a:pt x="676248" y="64572"/>
                    <a:pt x="675391" y="65493"/>
                  </a:cubicBezTo>
                  <a:cubicBezTo>
                    <a:pt x="673923" y="67212"/>
                    <a:pt x="676371" y="68933"/>
                    <a:pt x="677841" y="70406"/>
                  </a:cubicBezTo>
                  <a:cubicBezTo>
                    <a:pt x="681271" y="66230"/>
                    <a:pt x="687149" y="82199"/>
                    <a:pt x="689844" y="69178"/>
                  </a:cubicBezTo>
                  <a:cubicBezTo>
                    <a:pt x="687883" y="68441"/>
                    <a:pt x="685924" y="68441"/>
                    <a:pt x="684454" y="67212"/>
                  </a:cubicBezTo>
                  <a:cubicBezTo>
                    <a:pt x="682250" y="65555"/>
                    <a:pt x="680184" y="63343"/>
                    <a:pt x="677841" y="63897"/>
                  </a:cubicBezTo>
                  <a:close/>
                  <a:moveTo>
                    <a:pt x="5228510" y="63735"/>
                  </a:moveTo>
                  <a:cubicBezTo>
                    <a:pt x="5227657" y="63911"/>
                    <a:pt x="5226755" y="64511"/>
                    <a:pt x="5225774" y="65739"/>
                  </a:cubicBezTo>
                  <a:cubicBezTo>
                    <a:pt x="5224304" y="67459"/>
                    <a:pt x="5226755" y="69424"/>
                    <a:pt x="5229450" y="70406"/>
                  </a:cubicBezTo>
                  <a:cubicBezTo>
                    <a:pt x="5233367" y="71881"/>
                    <a:pt x="5237777" y="80479"/>
                    <a:pt x="5240226" y="69178"/>
                  </a:cubicBezTo>
                  <a:cubicBezTo>
                    <a:pt x="5238756" y="68687"/>
                    <a:pt x="5236798" y="68687"/>
                    <a:pt x="5235573" y="67950"/>
                  </a:cubicBezTo>
                  <a:cubicBezTo>
                    <a:pt x="5233183" y="66475"/>
                    <a:pt x="5231070" y="63205"/>
                    <a:pt x="5228510" y="63735"/>
                  </a:cubicBezTo>
                  <a:close/>
                  <a:moveTo>
                    <a:pt x="3522901" y="63735"/>
                  </a:moveTo>
                  <a:cubicBezTo>
                    <a:pt x="3522050" y="63911"/>
                    <a:pt x="3521146" y="64511"/>
                    <a:pt x="3520167" y="65739"/>
                  </a:cubicBezTo>
                  <a:cubicBezTo>
                    <a:pt x="3518697" y="67459"/>
                    <a:pt x="3521146" y="69424"/>
                    <a:pt x="3523841" y="70406"/>
                  </a:cubicBezTo>
                  <a:cubicBezTo>
                    <a:pt x="3527760" y="71881"/>
                    <a:pt x="3532168" y="80479"/>
                    <a:pt x="3534617" y="69178"/>
                  </a:cubicBezTo>
                  <a:cubicBezTo>
                    <a:pt x="3533148" y="68687"/>
                    <a:pt x="3531189" y="68687"/>
                    <a:pt x="3529964" y="67950"/>
                  </a:cubicBezTo>
                  <a:cubicBezTo>
                    <a:pt x="3527577" y="66475"/>
                    <a:pt x="3525464" y="63205"/>
                    <a:pt x="3522901" y="63735"/>
                  </a:cubicBezTo>
                  <a:close/>
                  <a:moveTo>
                    <a:pt x="1813736" y="63735"/>
                  </a:moveTo>
                  <a:cubicBezTo>
                    <a:pt x="1812883" y="63911"/>
                    <a:pt x="1811981" y="64511"/>
                    <a:pt x="1811002" y="65739"/>
                  </a:cubicBezTo>
                  <a:cubicBezTo>
                    <a:pt x="1809530" y="67459"/>
                    <a:pt x="1811981" y="69424"/>
                    <a:pt x="1814674" y="70406"/>
                  </a:cubicBezTo>
                  <a:cubicBezTo>
                    <a:pt x="1818593" y="71881"/>
                    <a:pt x="1823003" y="80479"/>
                    <a:pt x="1825452" y="69178"/>
                  </a:cubicBezTo>
                  <a:cubicBezTo>
                    <a:pt x="1823982" y="68687"/>
                    <a:pt x="1822024" y="68687"/>
                    <a:pt x="1820799" y="67950"/>
                  </a:cubicBezTo>
                  <a:cubicBezTo>
                    <a:pt x="1818409" y="66475"/>
                    <a:pt x="1816298" y="63205"/>
                    <a:pt x="1813736" y="63735"/>
                  </a:cubicBezTo>
                  <a:close/>
                  <a:moveTo>
                    <a:pt x="108130" y="63735"/>
                  </a:moveTo>
                  <a:cubicBezTo>
                    <a:pt x="107275" y="63911"/>
                    <a:pt x="106371" y="64511"/>
                    <a:pt x="105392" y="65739"/>
                  </a:cubicBezTo>
                  <a:cubicBezTo>
                    <a:pt x="103924" y="67459"/>
                    <a:pt x="106371" y="69424"/>
                    <a:pt x="109066" y="70406"/>
                  </a:cubicBezTo>
                  <a:cubicBezTo>
                    <a:pt x="112985" y="71881"/>
                    <a:pt x="117393" y="80479"/>
                    <a:pt x="119844" y="69178"/>
                  </a:cubicBezTo>
                  <a:cubicBezTo>
                    <a:pt x="118374" y="68687"/>
                    <a:pt x="116416" y="68687"/>
                    <a:pt x="115189" y="67950"/>
                  </a:cubicBezTo>
                  <a:cubicBezTo>
                    <a:pt x="112803" y="66475"/>
                    <a:pt x="110689" y="63205"/>
                    <a:pt x="108130" y="63735"/>
                  </a:cubicBezTo>
                  <a:close/>
                  <a:moveTo>
                    <a:pt x="5803458" y="57080"/>
                  </a:moveTo>
                  <a:cubicBezTo>
                    <a:pt x="5802571" y="57632"/>
                    <a:pt x="5801774" y="58616"/>
                    <a:pt x="5801406" y="59596"/>
                  </a:cubicBezTo>
                  <a:cubicBezTo>
                    <a:pt x="5800427" y="62545"/>
                    <a:pt x="5803123" y="61317"/>
                    <a:pt x="5804102" y="61562"/>
                  </a:cubicBezTo>
                  <a:cubicBezTo>
                    <a:pt x="5808756" y="62054"/>
                    <a:pt x="5809980" y="65002"/>
                    <a:pt x="5809980" y="68933"/>
                  </a:cubicBezTo>
                  <a:cubicBezTo>
                    <a:pt x="5816103" y="62545"/>
                    <a:pt x="5809246" y="60089"/>
                    <a:pt x="5806061" y="57141"/>
                  </a:cubicBezTo>
                  <a:cubicBezTo>
                    <a:pt x="5805327" y="56404"/>
                    <a:pt x="5804345" y="56525"/>
                    <a:pt x="5803458" y="57080"/>
                  </a:cubicBezTo>
                  <a:close/>
                  <a:moveTo>
                    <a:pt x="4097850" y="57080"/>
                  </a:moveTo>
                  <a:cubicBezTo>
                    <a:pt x="4096962" y="57632"/>
                    <a:pt x="4096165" y="58616"/>
                    <a:pt x="4095799" y="59596"/>
                  </a:cubicBezTo>
                  <a:cubicBezTo>
                    <a:pt x="4094818" y="62545"/>
                    <a:pt x="4097515" y="61317"/>
                    <a:pt x="4098492" y="61562"/>
                  </a:cubicBezTo>
                  <a:cubicBezTo>
                    <a:pt x="4103147" y="62054"/>
                    <a:pt x="4104372" y="65002"/>
                    <a:pt x="4104372" y="68933"/>
                  </a:cubicBezTo>
                  <a:cubicBezTo>
                    <a:pt x="4110495" y="62545"/>
                    <a:pt x="4103638" y="60089"/>
                    <a:pt x="4100453" y="57141"/>
                  </a:cubicBezTo>
                  <a:cubicBezTo>
                    <a:pt x="4099719" y="56404"/>
                    <a:pt x="4098739" y="56525"/>
                    <a:pt x="4097850" y="57080"/>
                  </a:cubicBezTo>
                  <a:close/>
                  <a:moveTo>
                    <a:pt x="2388684" y="57080"/>
                  </a:moveTo>
                  <a:cubicBezTo>
                    <a:pt x="2387797" y="57632"/>
                    <a:pt x="2387002" y="58616"/>
                    <a:pt x="2386632" y="59596"/>
                  </a:cubicBezTo>
                  <a:cubicBezTo>
                    <a:pt x="2385653" y="62545"/>
                    <a:pt x="2388348" y="61317"/>
                    <a:pt x="2389327" y="61562"/>
                  </a:cubicBezTo>
                  <a:cubicBezTo>
                    <a:pt x="2393982" y="62054"/>
                    <a:pt x="2395207" y="65002"/>
                    <a:pt x="2395207" y="68933"/>
                  </a:cubicBezTo>
                  <a:cubicBezTo>
                    <a:pt x="2401329" y="62545"/>
                    <a:pt x="2394471" y="60089"/>
                    <a:pt x="2391287" y="57141"/>
                  </a:cubicBezTo>
                  <a:cubicBezTo>
                    <a:pt x="2390553" y="56404"/>
                    <a:pt x="2389572" y="56525"/>
                    <a:pt x="2388684" y="57080"/>
                  </a:cubicBezTo>
                  <a:close/>
                  <a:moveTo>
                    <a:pt x="683077" y="57080"/>
                  </a:moveTo>
                  <a:cubicBezTo>
                    <a:pt x="682187" y="57632"/>
                    <a:pt x="681392" y="58616"/>
                    <a:pt x="681024" y="59596"/>
                  </a:cubicBezTo>
                  <a:cubicBezTo>
                    <a:pt x="680045" y="62545"/>
                    <a:pt x="682741" y="61317"/>
                    <a:pt x="683720" y="61562"/>
                  </a:cubicBezTo>
                  <a:cubicBezTo>
                    <a:pt x="688376" y="62054"/>
                    <a:pt x="689598" y="65002"/>
                    <a:pt x="689598" y="68933"/>
                  </a:cubicBezTo>
                  <a:cubicBezTo>
                    <a:pt x="695722" y="62545"/>
                    <a:pt x="688865" y="60089"/>
                    <a:pt x="685681" y="57141"/>
                  </a:cubicBezTo>
                  <a:cubicBezTo>
                    <a:pt x="684945" y="56404"/>
                    <a:pt x="683964" y="56525"/>
                    <a:pt x="683077" y="57080"/>
                  </a:cubicBezTo>
                  <a:close/>
                  <a:moveTo>
                    <a:pt x="5235052" y="56865"/>
                  </a:moveTo>
                  <a:cubicBezTo>
                    <a:pt x="5233735" y="56834"/>
                    <a:pt x="5232387" y="57755"/>
                    <a:pt x="5230918" y="60089"/>
                  </a:cubicBezTo>
                  <a:cubicBezTo>
                    <a:pt x="5233122" y="63529"/>
                    <a:pt x="5240715" y="62545"/>
                    <a:pt x="5239981" y="68933"/>
                  </a:cubicBezTo>
                  <a:cubicBezTo>
                    <a:pt x="5245125" y="65247"/>
                    <a:pt x="5241696" y="62299"/>
                    <a:pt x="5239001" y="59351"/>
                  </a:cubicBezTo>
                  <a:cubicBezTo>
                    <a:pt x="5237654" y="57878"/>
                    <a:pt x="5236368" y="56895"/>
                    <a:pt x="5235052" y="56865"/>
                  </a:cubicBezTo>
                  <a:close/>
                  <a:moveTo>
                    <a:pt x="3529445" y="56865"/>
                  </a:moveTo>
                  <a:cubicBezTo>
                    <a:pt x="3528126" y="56834"/>
                    <a:pt x="3526779" y="57755"/>
                    <a:pt x="3525311" y="60089"/>
                  </a:cubicBezTo>
                  <a:cubicBezTo>
                    <a:pt x="3527515" y="63529"/>
                    <a:pt x="3535108" y="62545"/>
                    <a:pt x="3534374" y="68933"/>
                  </a:cubicBezTo>
                  <a:cubicBezTo>
                    <a:pt x="3539518" y="65247"/>
                    <a:pt x="3536090" y="62299"/>
                    <a:pt x="3533393" y="59351"/>
                  </a:cubicBezTo>
                  <a:cubicBezTo>
                    <a:pt x="3532045" y="57878"/>
                    <a:pt x="3530762" y="56895"/>
                    <a:pt x="3529445" y="56865"/>
                  </a:cubicBezTo>
                  <a:close/>
                  <a:moveTo>
                    <a:pt x="1820278" y="56865"/>
                  </a:moveTo>
                  <a:cubicBezTo>
                    <a:pt x="1818961" y="56834"/>
                    <a:pt x="1817614" y="57755"/>
                    <a:pt x="1816146" y="60089"/>
                  </a:cubicBezTo>
                  <a:cubicBezTo>
                    <a:pt x="1818350" y="63529"/>
                    <a:pt x="1825941" y="62545"/>
                    <a:pt x="1825209" y="68933"/>
                  </a:cubicBezTo>
                  <a:cubicBezTo>
                    <a:pt x="1830351" y="65247"/>
                    <a:pt x="1826923" y="62299"/>
                    <a:pt x="1824228" y="59351"/>
                  </a:cubicBezTo>
                  <a:cubicBezTo>
                    <a:pt x="1822881" y="57878"/>
                    <a:pt x="1821595" y="56895"/>
                    <a:pt x="1820278" y="56865"/>
                  </a:cubicBezTo>
                  <a:close/>
                  <a:moveTo>
                    <a:pt x="114670" y="56865"/>
                  </a:moveTo>
                  <a:cubicBezTo>
                    <a:pt x="113353" y="56834"/>
                    <a:pt x="112005" y="57755"/>
                    <a:pt x="110536" y="60089"/>
                  </a:cubicBezTo>
                  <a:cubicBezTo>
                    <a:pt x="112740" y="63529"/>
                    <a:pt x="120335" y="62545"/>
                    <a:pt x="119599" y="68933"/>
                  </a:cubicBezTo>
                  <a:cubicBezTo>
                    <a:pt x="124743" y="65247"/>
                    <a:pt x="121315" y="62299"/>
                    <a:pt x="118620" y="59351"/>
                  </a:cubicBezTo>
                  <a:cubicBezTo>
                    <a:pt x="117272" y="57878"/>
                    <a:pt x="115987" y="56895"/>
                    <a:pt x="114670" y="56865"/>
                  </a:cubicBezTo>
                  <a:close/>
                  <a:moveTo>
                    <a:pt x="6369447" y="54438"/>
                  </a:moveTo>
                  <a:cubicBezTo>
                    <a:pt x="6366997" y="54683"/>
                    <a:pt x="6369447" y="56895"/>
                    <a:pt x="6369690" y="57878"/>
                  </a:cubicBezTo>
                  <a:cubicBezTo>
                    <a:pt x="6370426" y="63774"/>
                    <a:pt x="6376060" y="61071"/>
                    <a:pt x="6379000" y="64757"/>
                  </a:cubicBezTo>
                  <a:cubicBezTo>
                    <a:pt x="6379000" y="62792"/>
                    <a:pt x="6379244" y="62299"/>
                    <a:pt x="6379000" y="62054"/>
                  </a:cubicBezTo>
                  <a:cubicBezTo>
                    <a:pt x="6376060" y="59107"/>
                    <a:pt x="6374347" y="53947"/>
                    <a:pt x="6369447" y="54438"/>
                  </a:cubicBezTo>
                  <a:close/>
                  <a:moveTo>
                    <a:pt x="4663839" y="54438"/>
                  </a:moveTo>
                  <a:cubicBezTo>
                    <a:pt x="4661389" y="54683"/>
                    <a:pt x="4663839" y="56895"/>
                    <a:pt x="4664084" y="57878"/>
                  </a:cubicBezTo>
                  <a:cubicBezTo>
                    <a:pt x="4664818" y="63774"/>
                    <a:pt x="4670453" y="61071"/>
                    <a:pt x="4673392" y="64757"/>
                  </a:cubicBezTo>
                  <a:cubicBezTo>
                    <a:pt x="4673392" y="62792"/>
                    <a:pt x="4673636" y="62299"/>
                    <a:pt x="4673392" y="62054"/>
                  </a:cubicBezTo>
                  <a:cubicBezTo>
                    <a:pt x="4670453" y="59107"/>
                    <a:pt x="4668737" y="53947"/>
                    <a:pt x="4663839" y="54438"/>
                  </a:cubicBezTo>
                  <a:close/>
                  <a:moveTo>
                    <a:pt x="2954673" y="54438"/>
                  </a:moveTo>
                  <a:cubicBezTo>
                    <a:pt x="2952223" y="54683"/>
                    <a:pt x="2954673" y="56895"/>
                    <a:pt x="2954919" y="57878"/>
                  </a:cubicBezTo>
                  <a:cubicBezTo>
                    <a:pt x="2955654" y="63774"/>
                    <a:pt x="2961289" y="61071"/>
                    <a:pt x="2964225" y="64757"/>
                  </a:cubicBezTo>
                  <a:cubicBezTo>
                    <a:pt x="2964225" y="62792"/>
                    <a:pt x="2964472" y="62299"/>
                    <a:pt x="2964225" y="62054"/>
                  </a:cubicBezTo>
                  <a:cubicBezTo>
                    <a:pt x="2961289" y="59107"/>
                    <a:pt x="2959572" y="53947"/>
                    <a:pt x="2954673" y="54438"/>
                  </a:cubicBezTo>
                  <a:close/>
                  <a:moveTo>
                    <a:pt x="1249065" y="54438"/>
                  </a:moveTo>
                  <a:cubicBezTo>
                    <a:pt x="1246615" y="54683"/>
                    <a:pt x="1249065" y="56895"/>
                    <a:pt x="1249310" y="57878"/>
                  </a:cubicBezTo>
                  <a:cubicBezTo>
                    <a:pt x="1250044" y="63774"/>
                    <a:pt x="1255679" y="61071"/>
                    <a:pt x="1258617" y="64757"/>
                  </a:cubicBezTo>
                  <a:cubicBezTo>
                    <a:pt x="1258617" y="62792"/>
                    <a:pt x="1258864" y="62299"/>
                    <a:pt x="1258617" y="62054"/>
                  </a:cubicBezTo>
                  <a:cubicBezTo>
                    <a:pt x="1255679" y="59107"/>
                    <a:pt x="1253964" y="53947"/>
                    <a:pt x="1249065" y="54438"/>
                  </a:cubicBezTo>
                  <a:close/>
                  <a:moveTo>
                    <a:pt x="5218181" y="41908"/>
                  </a:moveTo>
                  <a:cubicBezTo>
                    <a:pt x="5217935" y="47804"/>
                    <a:pt x="5221856" y="48787"/>
                    <a:pt x="5224060" y="51490"/>
                  </a:cubicBezTo>
                  <a:cubicBezTo>
                    <a:pt x="5227487" y="44120"/>
                    <a:pt x="5221856" y="44611"/>
                    <a:pt x="5218181" y="41908"/>
                  </a:cubicBezTo>
                  <a:close/>
                  <a:moveTo>
                    <a:pt x="3512574" y="41908"/>
                  </a:moveTo>
                  <a:cubicBezTo>
                    <a:pt x="3512328" y="47804"/>
                    <a:pt x="3516246" y="48787"/>
                    <a:pt x="3518452" y="51490"/>
                  </a:cubicBezTo>
                  <a:cubicBezTo>
                    <a:pt x="3521880" y="44120"/>
                    <a:pt x="3516246" y="44611"/>
                    <a:pt x="3512574" y="41908"/>
                  </a:cubicBezTo>
                  <a:close/>
                  <a:moveTo>
                    <a:pt x="1803407" y="41908"/>
                  </a:moveTo>
                  <a:cubicBezTo>
                    <a:pt x="1803162" y="47804"/>
                    <a:pt x="1807081" y="48787"/>
                    <a:pt x="1809285" y="51490"/>
                  </a:cubicBezTo>
                  <a:cubicBezTo>
                    <a:pt x="1812715" y="44120"/>
                    <a:pt x="1807081" y="44611"/>
                    <a:pt x="1803407" y="41908"/>
                  </a:cubicBezTo>
                  <a:close/>
                  <a:moveTo>
                    <a:pt x="97799" y="41908"/>
                  </a:moveTo>
                  <a:cubicBezTo>
                    <a:pt x="97555" y="47804"/>
                    <a:pt x="101472" y="48787"/>
                    <a:pt x="103678" y="51490"/>
                  </a:cubicBezTo>
                  <a:cubicBezTo>
                    <a:pt x="107107" y="44120"/>
                    <a:pt x="101472" y="44611"/>
                    <a:pt x="97799" y="41908"/>
                  </a:cubicBezTo>
                  <a:close/>
                  <a:moveTo>
                    <a:pt x="6355730" y="41664"/>
                  </a:moveTo>
                  <a:cubicBezTo>
                    <a:pt x="6354505" y="46823"/>
                    <a:pt x="6358668" y="48296"/>
                    <a:pt x="6361608" y="51490"/>
                  </a:cubicBezTo>
                  <a:cubicBezTo>
                    <a:pt x="6365527" y="43874"/>
                    <a:pt x="6358425" y="44120"/>
                    <a:pt x="6355730" y="41664"/>
                  </a:cubicBezTo>
                  <a:close/>
                  <a:moveTo>
                    <a:pt x="4650122" y="41664"/>
                  </a:moveTo>
                  <a:cubicBezTo>
                    <a:pt x="4648895" y="46823"/>
                    <a:pt x="4653060" y="48296"/>
                    <a:pt x="4656000" y="51490"/>
                  </a:cubicBezTo>
                  <a:cubicBezTo>
                    <a:pt x="4659919" y="43874"/>
                    <a:pt x="4652816" y="44120"/>
                    <a:pt x="4650122" y="41664"/>
                  </a:cubicBezTo>
                  <a:close/>
                  <a:moveTo>
                    <a:pt x="2940956" y="41664"/>
                  </a:moveTo>
                  <a:cubicBezTo>
                    <a:pt x="2939730" y="46823"/>
                    <a:pt x="2943896" y="48296"/>
                    <a:pt x="2946835" y="51490"/>
                  </a:cubicBezTo>
                  <a:cubicBezTo>
                    <a:pt x="2950753" y="43874"/>
                    <a:pt x="2943651" y="44120"/>
                    <a:pt x="2940956" y="41664"/>
                  </a:cubicBezTo>
                  <a:close/>
                  <a:moveTo>
                    <a:pt x="1235348" y="41664"/>
                  </a:moveTo>
                  <a:cubicBezTo>
                    <a:pt x="1234123" y="46823"/>
                    <a:pt x="1238288" y="48296"/>
                    <a:pt x="1241226" y="51490"/>
                  </a:cubicBezTo>
                  <a:cubicBezTo>
                    <a:pt x="1245146" y="43874"/>
                    <a:pt x="1238043" y="44120"/>
                    <a:pt x="1235348" y="41664"/>
                  </a:cubicBezTo>
                  <a:close/>
                  <a:moveTo>
                    <a:pt x="6636782" y="36947"/>
                  </a:moveTo>
                  <a:lnTo>
                    <a:pt x="6636933" y="36995"/>
                  </a:lnTo>
                  <a:cubicBezTo>
                    <a:pt x="6636933" y="36995"/>
                    <a:pt x="6636687" y="37241"/>
                    <a:pt x="6636687" y="36995"/>
                  </a:cubicBezTo>
                  <a:close/>
                  <a:moveTo>
                    <a:pt x="3219377" y="32345"/>
                  </a:moveTo>
                  <a:lnTo>
                    <a:pt x="3221620" y="34440"/>
                  </a:lnTo>
                  <a:lnTo>
                    <a:pt x="3221536" y="33617"/>
                  </a:lnTo>
                  <a:close/>
                  <a:moveTo>
                    <a:pt x="6059340" y="30116"/>
                  </a:moveTo>
                  <a:cubicBezTo>
                    <a:pt x="6062279" y="32573"/>
                    <a:pt x="6063014" y="36504"/>
                    <a:pt x="6066932" y="35276"/>
                  </a:cubicBezTo>
                  <a:cubicBezTo>
                    <a:pt x="6067423" y="35031"/>
                    <a:pt x="6067912" y="34047"/>
                    <a:pt x="6068403" y="33310"/>
                  </a:cubicBezTo>
                  <a:cubicBezTo>
                    <a:pt x="6065953" y="32082"/>
                    <a:pt x="6064238" y="29379"/>
                    <a:pt x="6059340" y="30116"/>
                  </a:cubicBezTo>
                  <a:close/>
                  <a:moveTo>
                    <a:pt x="4353731" y="30116"/>
                  </a:moveTo>
                  <a:cubicBezTo>
                    <a:pt x="4356671" y="32573"/>
                    <a:pt x="4357407" y="36504"/>
                    <a:pt x="4361325" y="35276"/>
                  </a:cubicBezTo>
                  <a:cubicBezTo>
                    <a:pt x="4361816" y="35031"/>
                    <a:pt x="4362304" y="34047"/>
                    <a:pt x="4362795" y="33310"/>
                  </a:cubicBezTo>
                  <a:cubicBezTo>
                    <a:pt x="4360345" y="32082"/>
                    <a:pt x="4358632" y="29379"/>
                    <a:pt x="4353731" y="30116"/>
                  </a:cubicBezTo>
                  <a:close/>
                  <a:moveTo>
                    <a:pt x="2644566" y="30116"/>
                  </a:moveTo>
                  <a:cubicBezTo>
                    <a:pt x="2647504" y="32573"/>
                    <a:pt x="2648240" y="36504"/>
                    <a:pt x="2652161" y="35276"/>
                  </a:cubicBezTo>
                  <a:cubicBezTo>
                    <a:pt x="2652648" y="35031"/>
                    <a:pt x="2653139" y="34047"/>
                    <a:pt x="2653631" y="33310"/>
                  </a:cubicBezTo>
                  <a:cubicBezTo>
                    <a:pt x="2651179" y="32082"/>
                    <a:pt x="2649465" y="29379"/>
                    <a:pt x="2644566" y="30116"/>
                  </a:cubicBezTo>
                  <a:close/>
                  <a:moveTo>
                    <a:pt x="938957" y="30116"/>
                  </a:moveTo>
                  <a:cubicBezTo>
                    <a:pt x="941898" y="32573"/>
                    <a:pt x="942632" y="36504"/>
                    <a:pt x="946551" y="35276"/>
                  </a:cubicBezTo>
                  <a:cubicBezTo>
                    <a:pt x="947042" y="35031"/>
                    <a:pt x="947532" y="34047"/>
                    <a:pt x="948021" y="33310"/>
                  </a:cubicBezTo>
                  <a:cubicBezTo>
                    <a:pt x="945572" y="32082"/>
                    <a:pt x="943858" y="29379"/>
                    <a:pt x="938957" y="30116"/>
                  </a:cubicBezTo>
                  <a:close/>
                  <a:moveTo>
                    <a:pt x="4922921" y="29921"/>
                  </a:moveTo>
                  <a:lnTo>
                    <a:pt x="4923410" y="30875"/>
                  </a:lnTo>
                  <a:lnTo>
                    <a:pt x="4928651" y="35767"/>
                  </a:lnTo>
                  <a:cubicBezTo>
                    <a:pt x="4929140" y="35767"/>
                    <a:pt x="4930365" y="34538"/>
                    <a:pt x="4930119" y="34047"/>
                  </a:cubicBezTo>
                  <a:close/>
                  <a:moveTo>
                    <a:pt x="1508146" y="29921"/>
                  </a:moveTo>
                  <a:lnTo>
                    <a:pt x="1508637" y="30875"/>
                  </a:lnTo>
                  <a:lnTo>
                    <a:pt x="1513876" y="35767"/>
                  </a:lnTo>
                  <a:cubicBezTo>
                    <a:pt x="1514366" y="35767"/>
                    <a:pt x="1515591" y="34538"/>
                    <a:pt x="1515346" y="34047"/>
                  </a:cubicBezTo>
                  <a:close/>
                  <a:moveTo>
                    <a:pt x="5311017" y="29871"/>
                  </a:moveTo>
                  <a:cubicBezTo>
                    <a:pt x="5310526" y="29625"/>
                    <a:pt x="5308813" y="30853"/>
                    <a:pt x="5308813" y="31591"/>
                  </a:cubicBezTo>
                  <a:cubicBezTo>
                    <a:pt x="5308322" y="36012"/>
                    <a:pt x="5313711" y="33310"/>
                    <a:pt x="5314446" y="36258"/>
                  </a:cubicBezTo>
                  <a:cubicBezTo>
                    <a:pt x="5315916" y="31836"/>
                    <a:pt x="5313466" y="30609"/>
                    <a:pt x="5311017" y="29871"/>
                  </a:cubicBezTo>
                  <a:close/>
                  <a:moveTo>
                    <a:pt x="3605409" y="29871"/>
                  </a:moveTo>
                  <a:cubicBezTo>
                    <a:pt x="3604920" y="29625"/>
                    <a:pt x="3603205" y="30853"/>
                    <a:pt x="3603205" y="31591"/>
                  </a:cubicBezTo>
                  <a:cubicBezTo>
                    <a:pt x="3602714" y="36012"/>
                    <a:pt x="3608103" y="33310"/>
                    <a:pt x="3608837" y="36258"/>
                  </a:cubicBezTo>
                  <a:cubicBezTo>
                    <a:pt x="3610307" y="31836"/>
                    <a:pt x="3607858" y="30609"/>
                    <a:pt x="3605409" y="29871"/>
                  </a:cubicBezTo>
                  <a:close/>
                  <a:moveTo>
                    <a:pt x="1896244" y="29871"/>
                  </a:moveTo>
                  <a:cubicBezTo>
                    <a:pt x="1895755" y="29625"/>
                    <a:pt x="1894039" y="30853"/>
                    <a:pt x="1894039" y="31591"/>
                  </a:cubicBezTo>
                  <a:cubicBezTo>
                    <a:pt x="1893549" y="36012"/>
                    <a:pt x="1898936" y="33310"/>
                    <a:pt x="1899672" y="36258"/>
                  </a:cubicBezTo>
                  <a:cubicBezTo>
                    <a:pt x="1901142" y="31836"/>
                    <a:pt x="1898693" y="30609"/>
                    <a:pt x="1896244" y="29871"/>
                  </a:cubicBezTo>
                  <a:close/>
                  <a:moveTo>
                    <a:pt x="190635" y="29871"/>
                  </a:moveTo>
                  <a:cubicBezTo>
                    <a:pt x="190146" y="29625"/>
                    <a:pt x="188431" y="30853"/>
                    <a:pt x="188431" y="31591"/>
                  </a:cubicBezTo>
                  <a:cubicBezTo>
                    <a:pt x="187940" y="36012"/>
                    <a:pt x="193330" y="33310"/>
                    <a:pt x="194064" y="36258"/>
                  </a:cubicBezTo>
                  <a:cubicBezTo>
                    <a:pt x="195534" y="31836"/>
                    <a:pt x="193084" y="30609"/>
                    <a:pt x="190635" y="29871"/>
                  </a:cubicBezTo>
                  <a:close/>
                  <a:moveTo>
                    <a:pt x="5880526" y="29870"/>
                  </a:moveTo>
                  <a:cubicBezTo>
                    <a:pt x="5880037" y="29870"/>
                    <a:pt x="5878812" y="31591"/>
                    <a:pt x="5878812" y="32082"/>
                  </a:cubicBezTo>
                  <a:cubicBezTo>
                    <a:pt x="5879303" y="35521"/>
                    <a:pt x="5882975" y="34538"/>
                    <a:pt x="5885915" y="36995"/>
                  </a:cubicBezTo>
                  <a:cubicBezTo>
                    <a:pt x="5885181" y="31836"/>
                    <a:pt x="5883466" y="29870"/>
                    <a:pt x="5880526" y="29870"/>
                  </a:cubicBezTo>
                  <a:close/>
                  <a:moveTo>
                    <a:pt x="4174917" y="29870"/>
                  </a:moveTo>
                  <a:cubicBezTo>
                    <a:pt x="4174429" y="29870"/>
                    <a:pt x="4173204" y="31591"/>
                    <a:pt x="4173204" y="32082"/>
                  </a:cubicBezTo>
                  <a:cubicBezTo>
                    <a:pt x="4173693" y="35521"/>
                    <a:pt x="4177367" y="34538"/>
                    <a:pt x="4180307" y="36995"/>
                  </a:cubicBezTo>
                  <a:cubicBezTo>
                    <a:pt x="4179573" y="31836"/>
                    <a:pt x="4177857" y="29870"/>
                    <a:pt x="4174917" y="29870"/>
                  </a:cubicBezTo>
                  <a:close/>
                  <a:moveTo>
                    <a:pt x="2465750" y="29870"/>
                  </a:moveTo>
                  <a:cubicBezTo>
                    <a:pt x="2465263" y="29870"/>
                    <a:pt x="2464039" y="31591"/>
                    <a:pt x="2464039" y="32082"/>
                  </a:cubicBezTo>
                  <a:cubicBezTo>
                    <a:pt x="2464528" y="35521"/>
                    <a:pt x="2468201" y="34538"/>
                    <a:pt x="2471142" y="36995"/>
                  </a:cubicBezTo>
                  <a:cubicBezTo>
                    <a:pt x="2470407" y="31836"/>
                    <a:pt x="2468692" y="29870"/>
                    <a:pt x="2465750" y="29870"/>
                  </a:cubicBezTo>
                  <a:close/>
                  <a:moveTo>
                    <a:pt x="760144" y="29870"/>
                  </a:moveTo>
                  <a:cubicBezTo>
                    <a:pt x="759655" y="29870"/>
                    <a:pt x="758430" y="31591"/>
                    <a:pt x="758430" y="32082"/>
                  </a:cubicBezTo>
                  <a:cubicBezTo>
                    <a:pt x="758919" y="35521"/>
                    <a:pt x="762593" y="34538"/>
                    <a:pt x="765535" y="36995"/>
                  </a:cubicBezTo>
                  <a:cubicBezTo>
                    <a:pt x="764799" y="31836"/>
                    <a:pt x="763083" y="29870"/>
                    <a:pt x="760144" y="29870"/>
                  </a:cubicBezTo>
                  <a:close/>
                  <a:moveTo>
                    <a:pt x="5489095" y="29134"/>
                  </a:moveTo>
                  <a:cubicBezTo>
                    <a:pt x="5491544" y="33065"/>
                    <a:pt x="5492770" y="35767"/>
                    <a:pt x="5496200" y="35767"/>
                  </a:cubicBezTo>
                  <a:cubicBezTo>
                    <a:pt x="5496690" y="35767"/>
                    <a:pt x="5497914" y="34538"/>
                    <a:pt x="5497670" y="34047"/>
                  </a:cubicBezTo>
                  <a:cubicBezTo>
                    <a:pt x="5496690" y="31098"/>
                    <a:pt x="5493748" y="30607"/>
                    <a:pt x="5489095" y="29134"/>
                  </a:cubicBezTo>
                  <a:close/>
                  <a:moveTo>
                    <a:pt x="3783488" y="29134"/>
                  </a:moveTo>
                  <a:cubicBezTo>
                    <a:pt x="3785938" y="33065"/>
                    <a:pt x="3787160" y="35767"/>
                    <a:pt x="3790593" y="35767"/>
                  </a:cubicBezTo>
                  <a:cubicBezTo>
                    <a:pt x="3791081" y="35767"/>
                    <a:pt x="3792308" y="34538"/>
                    <a:pt x="3792061" y="34047"/>
                  </a:cubicBezTo>
                  <a:cubicBezTo>
                    <a:pt x="3791081" y="31098"/>
                    <a:pt x="3788141" y="30607"/>
                    <a:pt x="3783488" y="29134"/>
                  </a:cubicBezTo>
                  <a:close/>
                  <a:moveTo>
                    <a:pt x="2074321" y="29134"/>
                  </a:moveTo>
                  <a:cubicBezTo>
                    <a:pt x="2076773" y="33065"/>
                    <a:pt x="2077995" y="35767"/>
                    <a:pt x="2081426" y="35767"/>
                  </a:cubicBezTo>
                  <a:cubicBezTo>
                    <a:pt x="2081916" y="35767"/>
                    <a:pt x="2083139" y="34538"/>
                    <a:pt x="2082896" y="34047"/>
                  </a:cubicBezTo>
                  <a:cubicBezTo>
                    <a:pt x="2081916" y="31098"/>
                    <a:pt x="2078976" y="30607"/>
                    <a:pt x="2074321" y="29134"/>
                  </a:cubicBezTo>
                  <a:close/>
                  <a:moveTo>
                    <a:pt x="368713" y="29134"/>
                  </a:moveTo>
                  <a:cubicBezTo>
                    <a:pt x="371164" y="33065"/>
                    <a:pt x="372389" y="35767"/>
                    <a:pt x="375818" y="35767"/>
                  </a:cubicBezTo>
                  <a:cubicBezTo>
                    <a:pt x="376308" y="35767"/>
                    <a:pt x="377533" y="34538"/>
                    <a:pt x="377287" y="34047"/>
                  </a:cubicBezTo>
                  <a:cubicBezTo>
                    <a:pt x="376308" y="31098"/>
                    <a:pt x="373368" y="30607"/>
                    <a:pt x="368713" y="29134"/>
                  </a:cubicBezTo>
                  <a:close/>
                  <a:moveTo>
                    <a:pt x="6627869" y="28643"/>
                  </a:moveTo>
                  <a:cubicBezTo>
                    <a:pt x="6628726" y="31591"/>
                    <a:pt x="6629768" y="33740"/>
                    <a:pt x="6631206" y="35121"/>
                  </a:cubicBezTo>
                  <a:lnTo>
                    <a:pt x="6636651" y="36903"/>
                  </a:lnTo>
                  <a:lnTo>
                    <a:pt x="6636687" y="37241"/>
                  </a:lnTo>
                  <a:lnTo>
                    <a:pt x="6636933" y="36995"/>
                  </a:lnTo>
                  <a:cubicBezTo>
                    <a:pt x="6636933" y="39207"/>
                    <a:pt x="6636442" y="42399"/>
                    <a:pt x="6640115" y="41417"/>
                  </a:cubicBezTo>
                  <a:cubicBezTo>
                    <a:pt x="6642321" y="40926"/>
                    <a:pt x="6642321" y="37979"/>
                    <a:pt x="6641342" y="36258"/>
                  </a:cubicBezTo>
                  <a:cubicBezTo>
                    <a:pt x="6640484" y="34906"/>
                    <a:pt x="6639749" y="35213"/>
                    <a:pt x="6639014" y="35798"/>
                  </a:cubicBezTo>
                  <a:lnTo>
                    <a:pt x="6636782" y="36947"/>
                  </a:lnTo>
                  <a:lnTo>
                    <a:pt x="6636651" y="36903"/>
                  </a:lnTo>
                  <a:lnTo>
                    <a:pt x="6636308" y="33617"/>
                  </a:lnTo>
                  <a:cubicBezTo>
                    <a:pt x="6634941" y="30992"/>
                    <a:pt x="6630993" y="30853"/>
                    <a:pt x="6627869" y="28643"/>
                  </a:cubicBezTo>
                  <a:close/>
                  <a:moveTo>
                    <a:pt x="4912249" y="19625"/>
                  </a:moveTo>
                  <a:lnTo>
                    <a:pt x="4913142" y="21825"/>
                  </a:lnTo>
                  <a:lnTo>
                    <a:pt x="4913172" y="21844"/>
                  </a:lnTo>
                  <a:lnTo>
                    <a:pt x="4912706" y="20112"/>
                  </a:lnTo>
                  <a:close/>
                  <a:moveTo>
                    <a:pt x="1497475" y="19625"/>
                  </a:moveTo>
                  <a:lnTo>
                    <a:pt x="1498368" y="21825"/>
                  </a:lnTo>
                  <a:lnTo>
                    <a:pt x="1498399" y="21844"/>
                  </a:lnTo>
                  <a:lnTo>
                    <a:pt x="1497932" y="20112"/>
                  </a:lnTo>
                  <a:close/>
                  <a:moveTo>
                    <a:pt x="5171580" y="15468"/>
                  </a:moveTo>
                  <a:cubicBezTo>
                    <a:pt x="5167599" y="15255"/>
                    <a:pt x="5163435" y="17956"/>
                    <a:pt x="5158413" y="23484"/>
                  </a:cubicBezTo>
                  <a:lnTo>
                    <a:pt x="5136904" y="45394"/>
                  </a:lnTo>
                  <a:lnTo>
                    <a:pt x="5136836" y="45593"/>
                  </a:lnTo>
                  <a:lnTo>
                    <a:pt x="5121778" y="64756"/>
                  </a:lnTo>
                  <a:lnTo>
                    <a:pt x="5127489" y="64756"/>
                  </a:lnTo>
                  <a:lnTo>
                    <a:pt x="5131020" y="63897"/>
                  </a:lnTo>
                  <a:cubicBezTo>
                    <a:pt x="5134510" y="63774"/>
                    <a:pt x="5137938" y="64020"/>
                    <a:pt x="5141246" y="63529"/>
                  </a:cubicBezTo>
                  <a:lnTo>
                    <a:pt x="5142415" y="64756"/>
                  </a:lnTo>
                  <a:lnTo>
                    <a:pt x="5221609" y="64756"/>
                  </a:lnTo>
                  <a:cubicBezTo>
                    <a:pt x="5208628" y="50507"/>
                    <a:pt x="5193931" y="39944"/>
                    <a:pt x="5183643" y="24957"/>
                  </a:cubicBezTo>
                  <a:cubicBezTo>
                    <a:pt x="5179357" y="18815"/>
                    <a:pt x="5175559" y="15683"/>
                    <a:pt x="5171580" y="15468"/>
                  </a:cubicBezTo>
                  <a:close/>
                  <a:moveTo>
                    <a:pt x="3465971" y="15468"/>
                  </a:moveTo>
                  <a:cubicBezTo>
                    <a:pt x="3461991" y="15255"/>
                    <a:pt x="3457826" y="17956"/>
                    <a:pt x="3452805" y="23484"/>
                  </a:cubicBezTo>
                  <a:cubicBezTo>
                    <a:pt x="3443006" y="34538"/>
                    <a:pt x="3432229" y="44611"/>
                    <a:pt x="3421696" y="55175"/>
                  </a:cubicBezTo>
                  <a:cubicBezTo>
                    <a:pt x="3419002" y="57878"/>
                    <a:pt x="3416552" y="60826"/>
                    <a:pt x="3413123" y="64756"/>
                  </a:cubicBezTo>
                  <a:lnTo>
                    <a:pt x="3423408" y="64756"/>
                  </a:lnTo>
                  <a:lnTo>
                    <a:pt x="3432081" y="63529"/>
                  </a:lnTo>
                  <a:lnTo>
                    <a:pt x="3433250" y="64756"/>
                  </a:lnTo>
                  <a:lnTo>
                    <a:pt x="3516002" y="64756"/>
                  </a:lnTo>
                  <a:cubicBezTo>
                    <a:pt x="3503020" y="50507"/>
                    <a:pt x="3488322" y="39944"/>
                    <a:pt x="3478034" y="24957"/>
                  </a:cubicBezTo>
                  <a:cubicBezTo>
                    <a:pt x="3473747" y="18815"/>
                    <a:pt x="3469950" y="15683"/>
                    <a:pt x="3465971" y="15468"/>
                  </a:cubicBezTo>
                  <a:close/>
                  <a:moveTo>
                    <a:pt x="1756805" y="15468"/>
                  </a:moveTo>
                  <a:cubicBezTo>
                    <a:pt x="1752826" y="15255"/>
                    <a:pt x="1748661" y="17956"/>
                    <a:pt x="1743640" y="23484"/>
                  </a:cubicBezTo>
                  <a:lnTo>
                    <a:pt x="1722133" y="45394"/>
                  </a:lnTo>
                  <a:lnTo>
                    <a:pt x="1722065" y="45593"/>
                  </a:lnTo>
                  <a:lnTo>
                    <a:pt x="1707003" y="64756"/>
                  </a:lnTo>
                  <a:lnTo>
                    <a:pt x="1712716" y="64756"/>
                  </a:lnTo>
                  <a:lnTo>
                    <a:pt x="1716247" y="63897"/>
                  </a:lnTo>
                  <a:cubicBezTo>
                    <a:pt x="1719737" y="63774"/>
                    <a:pt x="1723165" y="64020"/>
                    <a:pt x="1726471" y="63529"/>
                  </a:cubicBezTo>
                  <a:lnTo>
                    <a:pt x="1727642" y="64756"/>
                  </a:lnTo>
                  <a:lnTo>
                    <a:pt x="1806837" y="64756"/>
                  </a:lnTo>
                  <a:cubicBezTo>
                    <a:pt x="1793855" y="50507"/>
                    <a:pt x="1779157" y="39944"/>
                    <a:pt x="1768869" y="24957"/>
                  </a:cubicBezTo>
                  <a:cubicBezTo>
                    <a:pt x="1764582" y="18815"/>
                    <a:pt x="1760787" y="15683"/>
                    <a:pt x="1756805" y="15468"/>
                  </a:cubicBezTo>
                  <a:close/>
                  <a:moveTo>
                    <a:pt x="51198" y="15468"/>
                  </a:moveTo>
                  <a:cubicBezTo>
                    <a:pt x="47217" y="15255"/>
                    <a:pt x="43053" y="17956"/>
                    <a:pt x="38031" y="23484"/>
                  </a:cubicBezTo>
                  <a:lnTo>
                    <a:pt x="18625" y="43252"/>
                  </a:lnTo>
                  <a:lnTo>
                    <a:pt x="17832" y="45593"/>
                  </a:lnTo>
                  <a:lnTo>
                    <a:pt x="2772" y="64756"/>
                  </a:lnTo>
                  <a:lnTo>
                    <a:pt x="13568" y="64756"/>
                  </a:lnTo>
                  <a:lnTo>
                    <a:pt x="22241" y="63529"/>
                  </a:lnTo>
                  <a:lnTo>
                    <a:pt x="23411" y="64756"/>
                  </a:lnTo>
                  <a:lnTo>
                    <a:pt x="101229" y="64756"/>
                  </a:lnTo>
                  <a:cubicBezTo>
                    <a:pt x="88246" y="50507"/>
                    <a:pt x="73549" y="39944"/>
                    <a:pt x="63260" y="24957"/>
                  </a:cubicBezTo>
                  <a:cubicBezTo>
                    <a:pt x="58973" y="18815"/>
                    <a:pt x="55177" y="15683"/>
                    <a:pt x="51198" y="15468"/>
                  </a:cubicBezTo>
                  <a:close/>
                  <a:moveTo>
                    <a:pt x="6311148" y="15130"/>
                  </a:moveTo>
                  <a:cubicBezTo>
                    <a:pt x="6293757" y="32573"/>
                    <a:pt x="6276856" y="49525"/>
                    <a:pt x="6261667" y="64756"/>
                  </a:cubicBezTo>
                  <a:cubicBezTo>
                    <a:pt x="6291797" y="64756"/>
                    <a:pt x="6325112" y="64756"/>
                    <a:pt x="6358425" y="64756"/>
                  </a:cubicBezTo>
                  <a:cubicBezTo>
                    <a:pt x="6341278" y="47068"/>
                    <a:pt x="6324866" y="29625"/>
                    <a:pt x="6311148" y="15130"/>
                  </a:cubicBezTo>
                  <a:close/>
                  <a:moveTo>
                    <a:pt x="4605540" y="15130"/>
                  </a:moveTo>
                  <a:cubicBezTo>
                    <a:pt x="4588149" y="32573"/>
                    <a:pt x="4571247" y="49525"/>
                    <a:pt x="4556060" y="64756"/>
                  </a:cubicBezTo>
                  <a:cubicBezTo>
                    <a:pt x="4586189" y="64756"/>
                    <a:pt x="4619504" y="64756"/>
                    <a:pt x="4652816" y="64756"/>
                  </a:cubicBezTo>
                  <a:cubicBezTo>
                    <a:pt x="4635669" y="47068"/>
                    <a:pt x="4619256" y="29625"/>
                    <a:pt x="4605540" y="15130"/>
                  </a:cubicBezTo>
                  <a:close/>
                  <a:moveTo>
                    <a:pt x="2896374" y="15130"/>
                  </a:moveTo>
                  <a:cubicBezTo>
                    <a:pt x="2878984" y="32573"/>
                    <a:pt x="2862082" y="49525"/>
                    <a:pt x="2846893" y="64756"/>
                  </a:cubicBezTo>
                  <a:cubicBezTo>
                    <a:pt x="2877025" y="64756"/>
                    <a:pt x="2910338" y="64756"/>
                    <a:pt x="2943651" y="64756"/>
                  </a:cubicBezTo>
                  <a:cubicBezTo>
                    <a:pt x="2926504" y="47068"/>
                    <a:pt x="2910092" y="29625"/>
                    <a:pt x="2896374" y="15130"/>
                  </a:cubicBezTo>
                  <a:close/>
                  <a:moveTo>
                    <a:pt x="1190766" y="15130"/>
                  </a:moveTo>
                  <a:cubicBezTo>
                    <a:pt x="1173375" y="32573"/>
                    <a:pt x="1156474" y="49525"/>
                    <a:pt x="1141287" y="64756"/>
                  </a:cubicBezTo>
                  <a:cubicBezTo>
                    <a:pt x="1171415" y="64756"/>
                    <a:pt x="1204730" y="64756"/>
                    <a:pt x="1238043" y="64756"/>
                  </a:cubicBezTo>
                  <a:cubicBezTo>
                    <a:pt x="1220896" y="47068"/>
                    <a:pt x="1204484" y="29625"/>
                    <a:pt x="1190766" y="15130"/>
                  </a:cubicBezTo>
                  <a:close/>
                  <a:moveTo>
                    <a:pt x="5591792" y="14547"/>
                  </a:moveTo>
                  <a:cubicBezTo>
                    <a:pt x="5590628" y="14394"/>
                    <a:pt x="5589281" y="14639"/>
                    <a:pt x="5588302" y="14639"/>
                  </a:cubicBezTo>
                  <a:cubicBezTo>
                    <a:pt x="5571645" y="15376"/>
                    <a:pt x="5554987" y="17342"/>
                    <a:pt x="5538576" y="16605"/>
                  </a:cubicBezTo>
                  <a:cubicBezTo>
                    <a:pt x="5524368" y="16114"/>
                    <a:pt x="5510161" y="14394"/>
                    <a:pt x="5495708" y="14885"/>
                  </a:cubicBezTo>
                  <a:cubicBezTo>
                    <a:pt x="5507957" y="33801"/>
                    <a:pt x="5527797" y="45102"/>
                    <a:pt x="5540779" y="62792"/>
                  </a:cubicBezTo>
                  <a:cubicBezTo>
                    <a:pt x="5544210" y="67459"/>
                    <a:pt x="5546903" y="66230"/>
                    <a:pt x="5550577" y="62545"/>
                  </a:cubicBezTo>
                  <a:cubicBezTo>
                    <a:pt x="5564050" y="48787"/>
                    <a:pt x="5577523" y="35276"/>
                    <a:pt x="5591240" y="21764"/>
                  </a:cubicBezTo>
                  <a:cubicBezTo>
                    <a:pt x="5592465" y="20536"/>
                    <a:pt x="5594425" y="18324"/>
                    <a:pt x="5594179" y="16851"/>
                  </a:cubicBezTo>
                  <a:cubicBezTo>
                    <a:pt x="5593934" y="15255"/>
                    <a:pt x="5592955" y="14700"/>
                    <a:pt x="5591792" y="14547"/>
                  </a:cubicBezTo>
                  <a:close/>
                  <a:moveTo>
                    <a:pt x="3886183" y="14547"/>
                  </a:moveTo>
                  <a:cubicBezTo>
                    <a:pt x="3885018" y="14394"/>
                    <a:pt x="3883672" y="14639"/>
                    <a:pt x="3882693" y="14639"/>
                  </a:cubicBezTo>
                  <a:cubicBezTo>
                    <a:pt x="3866035" y="15376"/>
                    <a:pt x="3849380" y="17342"/>
                    <a:pt x="3832967" y="16605"/>
                  </a:cubicBezTo>
                  <a:cubicBezTo>
                    <a:pt x="3818762" y="16114"/>
                    <a:pt x="3804555" y="14394"/>
                    <a:pt x="3790102" y="14885"/>
                  </a:cubicBezTo>
                  <a:cubicBezTo>
                    <a:pt x="3802349" y="33801"/>
                    <a:pt x="3822190" y="45102"/>
                    <a:pt x="3835173" y="62792"/>
                  </a:cubicBezTo>
                  <a:cubicBezTo>
                    <a:pt x="3838602" y="67459"/>
                    <a:pt x="3841296" y="66230"/>
                    <a:pt x="3844970" y="62545"/>
                  </a:cubicBezTo>
                  <a:cubicBezTo>
                    <a:pt x="3858443" y="48787"/>
                    <a:pt x="3871914" y="35276"/>
                    <a:pt x="3885631" y="21764"/>
                  </a:cubicBezTo>
                  <a:cubicBezTo>
                    <a:pt x="3886856" y="20536"/>
                    <a:pt x="3888816" y="18324"/>
                    <a:pt x="3888573" y="16851"/>
                  </a:cubicBezTo>
                  <a:cubicBezTo>
                    <a:pt x="3888326" y="15255"/>
                    <a:pt x="3887346" y="14700"/>
                    <a:pt x="3886183" y="14547"/>
                  </a:cubicBezTo>
                  <a:close/>
                  <a:moveTo>
                    <a:pt x="2177018" y="14547"/>
                  </a:moveTo>
                  <a:cubicBezTo>
                    <a:pt x="2175853" y="14394"/>
                    <a:pt x="2174507" y="14639"/>
                    <a:pt x="2173528" y="14639"/>
                  </a:cubicBezTo>
                  <a:cubicBezTo>
                    <a:pt x="2156870" y="15376"/>
                    <a:pt x="2140212" y="17342"/>
                    <a:pt x="2123802" y="16605"/>
                  </a:cubicBezTo>
                  <a:cubicBezTo>
                    <a:pt x="2109595" y="16114"/>
                    <a:pt x="2095387" y="14394"/>
                    <a:pt x="2080935" y="14885"/>
                  </a:cubicBezTo>
                  <a:cubicBezTo>
                    <a:pt x="2093183" y="33801"/>
                    <a:pt x="2113023" y="45102"/>
                    <a:pt x="2126005" y="62792"/>
                  </a:cubicBezTo>
                  <a:cubicBezTo>
                    <a:pt x="2129437" y="67459"/>
                    <a:pt x="2132131" y="66230"/>
                    <a:pt x="2135805" y="62545"/>
                  </a:cubicBezTo>
                  <a:cubicBezTo>
                    <a:pt x="2149277" y="48787"/>
                    <a:pt x="2162749" y="35276"/>
                    <a:pt x="2176466" y="21764"/>
                  </a:cubicBezTo>
                  <a:cubicBezTo>
                    <a:pt x="2177691" y="20536"/>
                    <a:pt x="2179651" y="18324"/>
                    <a:pt x="2179406" y="16851"/>
                  </a:cubicBezTo>
                  <a:cubicBezTo>
                    <a:pt x="2179160" y="15255"/>
                    <a:pt x="2178181" y="14700"/>
                    <a:pt x="2177018" y="14547"/>
                  </a:cubicBezTo>
                  <a:close/>
                  <a:moveTo>
                    <a:pt x="471408" y="14547"/>
                  </a:moveTo>
                  <a:cubicBezTo>
                    <a:pt x="470247" y="14394"/>
                    <a:pt x="468899" y="14639"/>
                    <a:pt x="467918" y="14639"/>
                  </a:cubicBezTo>
                  <a:cubicBezTo>
                    <a:pt x="451263" y="15376"/>
                    <a:pt x="434605" y="17342"/>
                    <a:pt x="418193" y="16605"/>
                  </a:cubicBezTo>
                  <a:cubicBezTo>
                    <a:pt x="403987" y="16114"/>
                    <a:pt x="389781" y="14394"/>
                    <a:pt x="375327" y="14885"/>
                  </a:cubicBezTo>
                  <a:cubicBezTo>
                    <a:pt x="387576" y="33801"/>
                    <a:pt x="407415" y="45102"/>
                    <a:pt x="420398" y="62792"/>
                  </a:cubicBezTo>
                  <a:cubicBezTo>
                    <a:pt x="423828" y="67459"/>
                    <a:pt x="426521" y="66230"/>
                    <a:pt x="430195" y="62545"/>
                  </a:cubicBezTo>
                  <a:cubicBezTo>
                    <a:pt x="443670" y="48787"/>
                    <a:pt x="457141" y="35276"/>
                    <a:pt x="470857" y="21764"/>
                  </a:cubicBezTo>
                  <a:cubicBezTo>
                    <a:pt x="472082" y="20536"/>
                    <a:pt x="474041" y="18324"/>
                    <a:pt x="473798" y="16851"/>
                  </a:cubicBezTo>
                  <a:cubicBezTo>
                    <a:pt x="473552" y="15255"/>
                    <a:pt x="472573" y="14700"/>
                    <a:pt x="471408" y="14547"/>
                  </a:cubicBezTo>
                  <a:close/>
                  <a:moveTo>
                    <a:pt x="3221346" y="14436"/>
                  </a:moveTo>
                  <a:lnTo>
                    <a:pt x="3268158" y="63563"/>
                  </a:lnTo>
                  <a:lnTo>
                    <a:pt x="3269342" y="63909"/>
                  </a:lnTo>
                  <a:lnTo>
                    <a:pt x="3271674" y="64234"/>
                  </a:lnTo>
                  <a:lnTo>
                    <a:pt x="3319403" y="17309"/>
                  </a:lnTo>
                  <a:lnTo>
                    <a:pt x="3319810" y="15607"/>
                  </a:lnTo>
                  <a:close/>
                  <a:moveTo>
                    <a:pt x="6632524" y="14394"/>
                  </a:moveTo>
                  <a:cubicBezTo>
                    <a:pt x="6648936" y="31591"/>
                    <a:pt x="6664122" y="47804"/>
                    <a:pt x="6680288" y="62792"/>
                  </a:cubicBezTo>
                  <a:cubicBezTo>
                    <a:pt x="6682492" y="65002"/>
                    <a:pt x="6683228" y="67705"/>
                    <a:pt x="6686168" y="64509"/>
                  </a:cubicBezTo>
                  <a:cubicBezTo>
                    <a:pt x="6702824" y="48296"/>
                    <a:pt x="6719481" y="32082"/>
                    <a:pt x="6735894" y="15623"/>
                  </a:cubicBezTo>
                  <a:cubicBezTo>
                    <a:pt x="6700620" y="17342"/>
                    <a:pt x="6667062" y="16114"/>
                    <a:pt x="6632524" y="14394"/>
                  </a:cubicBezTo>
                  <a:close/>
                  <a:moveTo>
                    <a:pt x="4926916" y="14394"/>
                  </a:moveTo>
                  <a:cubicBezTo>
                    <a:pt x="4943327" y="31591"/>
                    <a:pt x="4958513" y="47804"/>
                    <a:pt x="4974680" y="62792"/>
                  </a:cubicBezTo>
                  <a:lnTo>
                    <a:pt x="4975826" y="64032"/>
                  </a:lnTo>
                  <a:lnTo>
                    <a:pt x="4980206" y="64637"/>
                  </a:lnTo>
                  <a:lnTo>
                    <a:pt x="4980560" y="64509"/>
                  </a:lnTo>
                  <a:lnTo>
                    <a:pt x="5001347" y="44072"/>
                  </a:lnTo>
                  <a:lnTo>
                    <a:pt x="5024180" y="20781"/>
                  </a:lnTo>
                  <a:lnTo>
                    <a:pt x="5025429" y="15565"/>
                  </a:lnTo>
                  <a:lnTo>
                    <a:pt x="5002460" y="15292"/>
                  </a:lnTo>
                  <a:lnTo>
                    <a:pt x="4976506" y="16022"/>
                  </a:lnTo>
                  <a:lnTo>
                    <a:pt x="4942402" y="14578"/>
                  </a:lnTo>
                  <a:close/>
                  <a:moveTo>
                    <a:pt x="1512142" y="14394"/>
                  </a:moveTo>
                  <a:cubicBezTo>
                    <a:pt x="1528553" y="31591"/>
                    <a:pt x="1543741" y="47804"/>
                    <a:pt x="1559906" y="62792"/>
                  </a:cubicBezTo>
                  <a:lnTo>
                    <a:pt x="1561052" y="64032"/>
                  </a:lnTo>
                  <a:lnTo>
                    <a:pt x="1565434" y="64637"/>
                  </a:lnTo>
                  <a:lnTo>
                    <a:pt x="1565786" y="64509"/>
                  </a:lnTo>
                  <a:lnTo>
                    <a:pt x="1586572" y="44072"/>
                  </a:lnTo>
                  <a:lnTo>
                    <a:pt x="1609406" y="20781"/>
                  </a:lnTo>
                  <a:lnTo>
                    <a:pt x="1610654" y="15565"/>
                  </a:lnTo>
                  <a:lnTo>
                    <a:pt x="1587689" y="15292"/>
                  </a:lnTo>
                  <a:lnTo>
                    <a:pt x="1561735" y="16022"/>
                  </a:lnTo>
                  <a:lnTo>
                    <a:pt x="1527628" y="14578"/>
                  </a:lnTo>
                  <a:close/>
                  <a:moveTo>
                    <a:pt x="6612682" y="14148"/>
                  </a:moveTo>
                  <a:cubicBezTo>
                    <a:pt x="6612928" y="21273"/>
                    <a:pt x="6619296" y="20536"/>
                    <a:pt x="6621500" y="23484"/>
                  </a:cubicBezTo>
                  <a:cubicBezTo>
                    <a:pt x="6621010" y="18324"/>
                    <a:pt x="6618070" y="16114"/>
                    <a:pt x="6612682" y="14148"/>
                  </a:cubicBezTo>
                  <a:close/>
                  <a:moveTo>
                    <a:pt x="3078883" y="14006"/>
                  </a:moveTo>
                  <a:lnTo>
                    <a:pt x="3038103" y="14394"/>
                  </a:lnTo>
                  <a:cubicBezTo>
                    <a:pt x="3051577" y="29134"/>
                    <a:pt x="3065784" y="40926"/>
                    <a:pt x="3077053" y="55420"/>
                  </a:cubicBezTo>
                  <a:lnTo>
                    <a:pt x="3087724" y="64159"/>
                  </a:lnTo>
                  <a:lnTo>
                    <a:pt x="3090376" y="64265"/>
                  </a:lnTo>
                  <a:cubicBezTo>
                    <a:pt x="3104827" y="49278"/>
                    <a:pt x="3119524" y="34294"/>
                    <a:pt x="3133977" y="19307"/>
                  </a:cubicBezTo>
                  <a:cubicBezTo>
                    <a:pt x="3134956" y="18815"/>
                    <a:pt x="3134712" y="16851"/>
                    <a:pt x="3135448" y="14148"/>
                  </a:cubicBezTo>
                  <a:close/>
                  <a:moveTo>
                    <a:pt x="4785206" y="14000"/>
                  </a:moveTo>
                  <a:lnTo>
                    <a:pt x="4746325" y="14369"/>
                  </a:lnTo>
                  <a:lnTo>
                    <a:pt x="4769657" y="39882"/>
                  </a:lnTo>
                  <a:cubicBezTo>
                    <a:pt x="4778046" y="47682"/>
                    <a:pt x="4786436" y="55175"/>
                    <a:pt x="4793416" y="64020"/>
                  </a:cubicBezTo>
                  <a:cubicBezTo>
                    <a:pt x="4795132" y="66230"/>
                    <a:pt x="4797336" y="66721"/>
                    <a:pt x="4799542" y="64265"/>
                  </a:cubicBezTo>
                  <a:lnTo>
                    <a:pt x="4801872" y="61861"/>
                  </a:lnTo>
                  <a:lnTo>
                    <a:pt x="4803726" y="58616"/>
                  </a:lnTo>
                  <a:lnTo>
                    <a:pt x="4843773" y="17096"/>
                  </a:lnTo>
                  <a:lnTo>
                    <a:pt x="4844613" y="14148"/>
                  </a:lnTo>
                  <a:close/>
                  <a:moveTo>
                    <a:pt x="1370431" y="14000"/>
                  </a:moveTo>
                  <a:lnTo>
                    <a:pt x="1331550" y="14369"/>
                  </a:lnTo>
                  <a:lnTo>
                    <a:pt x="1354882" y="39882"/>
                  </a:lnTo>
                  <a:cubicBezTo>
                    <a:pt x="1363273" y="47682"/>
                    <a:pt x="1371663" y="55175"/>
                    <a:pt x="1378642" y="64020"/>
                  </a:cubicBezTo>
                  <a:cubicBezTo>
                    <a:pt x="1380358" y="66230"/>
                    <a:pt x="1382564" y="66721"/>
                    <a:pt x="1384768" y="64265"/>
                  </a:cubicBezTo>
                  <a:lnTo>
                    <a:pt x="1387101" y="61861"/>
                  </a:lnTo>
                  <a:lnTo>
                    <a:pt x="1388951" y="58616"/>
                  </a:lnTo>
                  <a:lnTo>
                    <a:pt x="1428999" y="17096"/>
                  </a:lnTo>
                  <a:lnTo>
                    <a:pt x="1429839" y="14148"/>
                  </a:lnTo>
                  <a:close/>
                  <a:moveTo>
                    <a:pt x="6451505" y="13902"/>
                  </a:moveTo>
                  <a:cubicBezTo>
                    <a:pt x="6465466" y="34047"/>
                    <a:pt x="6485063" y="46331"/>
                    <a:pt x="6499025" y="64020"/>
                  </a:cubicBezTo>
                  <a:cubicBezTo>
                    <a:pt x="6500740" y="66230"/>
                    <a:pt x="6502946" y="66721"/>
                    <a:pt x="6505150" y="64265"/>
                  </a:cubicBezTo>
                  <a:cubicBezTo>
                    <a:pt x="6519601" y="49278"/>
                    <a:pt x="6534298" y="34294"/>
                    <a:pt x="6548751" y="19307"/>
                  </a:cubicBezTo>
                  <a:cubicBezTo>
                    <a:pt x="6549730" y="18815"/>
                    <a:pt x="6549485" y="16851"/>
                    <a:pt x="6550219" y="14148"/>
                  </a:cubicBezTo>
                  <a:cubicBezTo>
                    <a:pt x="6517396" y="16360"/>
                    <a:pt x="6485308" y="16605"/>
                    <a:pt x="6451505" y="13902"/>
                  </a:cubicBezTo>
                  <a:close/>
                  <a:moveTo>
                    <a:pt x="5883220" y="13902"/>
                  </a:moveTo>
                  <a:cubicBezTo>
                    <a:pt x="5897671" y="33310"/>
                    <a:pt x="5914820" y="46577"/>
                    <a:pt x="5929027" y="62054"/>
                  </a:cubicBezTo>
                  <a:cubicBezTo>
                    <a:pt x="5931722" y="65002"/>
                    <a:pt x="5934169" y="68441"/>
                    <a:pt x="5938579" y="63529"/>
                  </a:cubicBezTo>
                  <a:cubicBezTo>
                    <a:pt x="5952541" y="48787"/>
                    <a:pt x="5966749" y="34294"/>
                    <a:pt x="5980710" y="19552"/>
                  </a:cubicBezTo>
                  <a:cubicBezTo>
                    <a:pt x="5981691" y="18570"/>
                    <a:pt x="5981446" y="16605"/>
                    <a:pt x="5982180" y="14148"/>
                  </a:cubicBezTo>
                  <a:cubicBezTo>
                    <a:pt x="5949847" y="16114"/>
                    <a:pt x="5917513" y="17096"/>
                    <a:pt x="5883220" y="13902"/>
                  </a:cubicBezTo>
                  <a:close/>
                  <a:moveTo>
                    <a:pt x="4177614" y="13902"/>
                  </a:moveTo>
                  <a:cubicBezTo>
                    <a:pt x="4192064" y="33310"/>
                    <a:pt x="4209210" y="46577"/>
                    <a:pt x="4223419" y="62054"/>
                  </a:cubicBezTo>
                  <a:cubicBezTo>
                    <a:pt x="4226112" y="65002"/>
                    <a:pt x="4228561" y="68441"/>
                    <a:pt x="4232971" y="63529"/>
                  </a:cubicBezTo>
                  <a:cubicBezTo>
                    <a:pt x="4246933" y="48787"/>
                    <a:pt x="4261142" y="34294"/>
                    <a:pt x="4275102" y="19552"/>
                  </a:cubicBezTo>
                  <a:cubicBezTo>
                    <a:pt x="4276083" y="18570"/>
                    <a:pt x="4275838" y="16605"/>
                    <a:pt x="4276574" y="14148"/>
                  </a:cubicBezTo>
                  <a:cubicBezTo>
                    <a:pt x="4244240" y="16114"/>
                    <a:pt x="4211905" y="17096"/>
                    <a:pt x="4177614" y="13902"/>
                  </a:cubicBezTo>
                  <a:close/>
                  <a:moveTo>
                    <a:pt x="2468446" y="13902"/>
                  </a:moveTo>
                  <a:cubicBezTo>
                    <a:pt x="2482897" y="33310"/>
                    <a:pt x="2500045" y="46577"/>
                    <a:pt x="2514252" y="62054"/>
                  </a:cubicBezTo>
                  <a:cubicBezTo>
                    <a:pt x="2516948" y="65002"/>
                    <a:pt x="2519396" y="68441"/>
                    <a:pt x="2523805" y="63529"/>
                  </a:cubicBezTo>
                  <a:cubicBezTo>
                    <a:pt x="2537768" y="48787"/>
                    <a:pt x="2551975" y="34294"/>
                    <a:pt x="2565936" y="19552"/>
                  </a:cubicBezTo>
                  <a:cubicBezTo>
                    <a:pt x="2566916" y="18570"/>
                    <a:pt x="2566672" y="16605"/>
                    <a:pt x="2567407" y="14148"/>
                  </a:cubicBezTo>
                  <a:cubicBezTo>
                    <a:pt x="2535073" y="16114"/>
                    <a:pt x="2502741" y="17096"/>
                    <a:pt x="2468446" y="13902"/>
                  </a:cubicBezTo>
                  <a:close/>
                  <a:moveTo>
                    <a:pt x="762839" y="13902"/>
                  </a:moveTo>
                  <a:cubicBezTo>
                    <a:pt x="777291" y="33310"/>
                    <a:pt x="794436" y="46577"/>
                    <a:pt x="808645" y="62054"/>
                  </a:cubicBezTo>
                  <a:cubicBezTo>
                    <a:pt x="811340" y="65002"/>
                    <a:pt x="813789" y="68441"/>
                    <a:pt x="818197" y="63529"/>
                  </a:cubicBezTo>
                  <a:cubicBezTo>
                    <a:pt x="832161" y="48787"/>
                    <a:pt x="846367" y="34294"/>
                    <a:pt x="860330" y="19552"/>
                  </a:cubicBezTo>
                  <a:cubicBezTo>
                    <a:pt x="861308" y="18570"/>
                    <a:pt x="861064" y="16605"/>
                    <a:pt x="861800" y="14148"/>
                  </a:cubicBezTo>
                  <a:cubicBezTo>
                    <a:pt x="829465" y="16114"/>
                    <a:pt x="797131" y="17096"/>
                    <a:pt x="762839" y="13902"/>
                  </a:cubicBezTo>
                  <a:close/>
                  <a:moveTo>
                    <a:pt x="5414385" y="13657"/>
                  </a:moveTo>
                  <a:cubicBezTo>
                    <a:pt x="5380337" y="17096"/>
                    <a:pt x="5347516" y="16851"/>
                    <a:pt x="5313466" y="17096"/>
                  </a:cubicBezTo>
                  <a:cubicBezTo>
                    <a:pt x="5329143" y="32573"/>
                    <a:pt x="5345064" y="48050"/>
                    <a:pt x="5360496" y="63774"/>
                  </a:cubicBezTo>
                  <a:cubicBezTo>
                    <a:pt x="5364172" y="67459"/>
                    <a:pt x="5366376" y="66230"/>
                    <a:pt x="5369314" y="63036"/>
                  </a:cubicBezTo>
                  <a:cubicBezTo>
                    <a:pt x="5384257" y="47068"/>
                    <a:pt x="5400914" y="33065"/>
                    <a:pt x="5414385" y="13657"/>
                  </a:cubicBezTo>
                  <a:close/>
                  <a:moveTo>
                    <a:pt x="3708778" y="13657"/>
                  </a:moveTo>
                  <a:cubicBezTo>
                    <a:pt x="3674731" y="17096"/>
                    <a:pt x="3641907" y="16851"/>
                    <a:pt x="3607858" y="17096"/>
                  </a:cubicBezTo>
                  <a:cubicBezTo>
                    <a:pt x="3623535" y="32573"/>
                    <a:pt x="3639457" y="48050"/>
                    <a:pt x="3654889" y="63774"/>
                  </a:cubicBezTo>
                  <a:cubicBezTo>
                    <a:pt x="3658563" y="67459"/>
                    <a:pt x="3660767" y="66230"/>
                    <a:pt x="3663707" y="63036"/>
                  </a:cubicBezTo>
                  <a:cubicBezTo>
                    <a:pt x="3678648" y="47068"/>
                    <a:pt x="3695305" y="33065"/>
                    <a:pt x="3708778" y="13657"/>
                  </a:cubicBezTo>
                  <a:close/>
                  <a:moveTo>
                    <a:pt x="1999611" y="13657"/>
                  </a:moveTo>
                  <a:cubicBezTo>
                    <a:pt x="1965566" y="17096"/>
                    <a:pt x="1932742" y="16851"/>
                    <a:pt x="1898693" y="17096"/>
                  </a:cubicBezTo>
                  <a:cubicBezTo>
                    <a:pt x="1914370" y="32573"/>
                    <a:pt x="1930292" y="48050"/>
                    <a:pt x="1945722" y="63774"/>
                  </a:cubicBezTo>
                  <a:cubicBezTo>
                    <a:pt x="1949398" y="67459"/>
                    <a:pt x="1951602" y="66230"/>
                    <a:pt x="1954542" y="63036"/>
                  </a:cubicBezTo>
                  <a:cubicBezTo>
                    <a:pt x="1969483" y="47068"/>
                    <a:pt x="1986140" y="33065"/>
                    <a:pt x="1999611" y="13657"/>
                  </a:cubicBezTo>
                  <a:close/>
                  <a:moveTo>
                    <a:pt x="294003" y="13657"/>
                  </a:moveTo>
                  <a:cubicBezTo>
                    <a:pt x="259956" y="17096"/>
                    <a:pt x="227133" y="16851"/>
                    <a:pt x="193084" y="17096"/>
                  </a:cubicBezTo>
                  <a:cubicBezTo>
                    <a:pt x="208762" y="32573"/>
                    <a:pt x="224682" y="48050"/>
                    <a:pt x="240114" y="63774"/>
                  </a:cubicBezTo>
                  <a:cubicBezTo>
                    <a:pt x="243788" y="67459"/>
                    <a:pt x="245993" y="66230"/>
                    <a:pt x="248934" y="63036"/>
                  </a:cubicBezTo>
                  <a:cubicBezTo>
                    <a:pt x="263875" y="47068"/>
                    <a:pt x="280531" y="33065"/>
                    <a:pt x="294003" y="13657"/>
                  </a:cubicBezTo>
                  <a:close/>
                  <a:moveTo>
                    <a:pt x="6169566" y="13411"/>
                  </a:moveTo>
                  <a:cubicBezTo>
                    <a:pt x="6133315" y="16851"/>
                    <a:pt x="6100002" y="16605"/>
                    <a:pt x="6066689" y="14148"/>
                  </a:cubicBezTo>
                  <a:cubicBezTo>
                    <a:pt x="6065708" y="15376"/>
                    <a:pt x="6064729" y="16605"/>
                    <a:pt x="6063749" y="17833"/>
                  </a:cubicBezTo>
                  <a:cubicBezTo>
                    <a:pt x="6080406" y="33310"/>
                    <a:pt x="6097062" y="48787"/>
                    <a:pt x="6113473" y="64509"/>
                  </a:cubicBezTo>
                  <a:cubicBezTo>
                    <a:pt x="6116168" y="67212"/>
                    <a:pt x="6117638" y="65739"/>
                    <a:pt x="6119352" y="64020"/>
                  </a:cubicBezTo>
                  <a:cubicBezTo>
                    <a:pt x="6135274" y="47804"/>
                    <a:pt x="6151440" y="31591"/>
                    <a:pt x="6169566" y="13411"/>
                  </a:cubicBezTo>
                  <a:close/>
                  <a:moveTo>
                    <a:pt x="4463958" y="13411"/>
                  </a:moveTo>
                  <a:cubicBezTo>
                    <a:pt x="4427707" y="16851"/>
                    <a:pt x="4394392" y="16605"/>
                    <a:pt x="4361081" y="14148"/>
                  </a:cubicBezTo>
                  <a:cubicBezTo>
                    <a:pt x="4360100" y="15376"/>
                    <a:pt x="4359120" y="16605"/>
                    <a:pt x="4358142" y="17833"/>
                  </a:cubicBezTo>
                  <a:cubicBezTo>
                    <a:pt x="4374798" y="33310"/>
                    <a:pt x="4391454" y="48787"/>
                    <a:pt x="4407865" y="64509"/>
                  </a:cubicBezTo>
                  <a:cubicBezTo>
                    <a:pt x="4410562" y="67212"/>
                    <a:pt x="4412030" y="65739"/>
                    <a:pt x="4413745" y="64020"/>
                  </a:cubicBezTo>
                  <a:cubicBezTo>
                    <a:pt x="4429665" y="47804"/>
                    <a:pt x="4445832" y="31591"/>
                    <a:pt x="4463958" y="13411"/>
                  </a:cubicBezTo>
                  <a:close/>
                  <a:moveTo>
                    <a:pt x="2754793" y="13411"/>
                  </a:moveTo>
                  <a:cubicBezTo>
                    <a:pt x="2718542" y="16851"/>
                    <a:pt x="2685227" y="16605"/>
                    <a:pt x="2651914" y="14148"/>
                  </a:cubicBezTo>
                  <a:cubicBezTo>
                    <a:pt x="2650934" y="15376"/>
                    <a:pt x="2649955" y="16605"/>
                    <a:pt x="2648976" y="17833"/>
                  </a:cubicBezTo>
                  <a:cubicBezTo>
                    <a:pt x="2665632" y="33310"/>
                    <a:pt x="2682289" y="48787"/>
                    <a:pt x="2698700" y="64509"/>
                  </a:cubicBezTo>
                  <a:cubicBezTo>
                    <a:pt x="2701394" y="67212"/>
                    <a:pt x="2702865" y="65739"/>
                    <a:pt x="2704580" y="64020"/>
                  </a:cubicBezTo>
                  <a:cubicBezTo>
                    <a:pt x="2720500" y="47804"/>
                    <a:pt x="2736668" y="31591"/>
                    <a:pt x="2754793" y="13411"/>
                  </a:cubicBezTo>
                  <a:close/>
                  <a:moveTo>
                    <a:pt x="1049185" y="13411"/>
                  </a:moveTo>
                  <a:cubicBezTo>
                    <a:pt x="1012933" y="16851"/>
                    <a:pt x="979620" y="16605"/>
                    <a:pt x="946307" y="14148"/>
                  </a:cubicBezTo>
                  <a:cubicBezTo>
                    <a:pt x="945326" y="15376"/>
                    <a:pt x="944347" y="16605"/>
                    <a:pt x="943368" y="17833"/>
                  </a:cubicBezTo>
                  <a:cubicBezTo>
                    <a:pt x="960024" y="33310"/>
                    <a:pt x="976681" y="48787"/>
                    <a:pt x="993092" y="64509"/>
                  </a:cubicBezTo>
                  <a:cubicBezTo>
                    <a:pt x="995787" y="67212"/>
                    <a:pt x="997256" y="65739"/>
                    <a:pt x="998970" y="64020"/>
                  </a:cubicBezTo>
                  <a:cubicBezTo>
                    <a:pt x="1014892" y="47804"/>
                    <a:pt x="1031058" y="31591"/>
                    <a:pt x="1049185" y="13411"/>
                  </a:cubicBezTo>
                  <a:close/>
                  <a:moveTo>
                    <a:pt x="6051852" y="12569"/>
                  </a:moveTo>
                  <a:lnTo>
                    <a:pt x="6051833" y="12628"/>
                  </a:lnTo>
                  <a:lnTo>
                    <a:pt x="6051746" y="12675"/>
                  </a:lnTo>
                  <a:close/>
                  <a:moveTo>
                    <a:pt x="4346242" y="12569"/>
                  </a:moveTo>
                  <a:lnTo>
                    <a:pt x="4346225" y="12628"/>
                  </a:lnTo>
                  <a:lnTo>
                    <a:pt x="4346138" y="12675"/>
                  </a:lnTo>
                  <a:close/>
                  <a:moveTo>
                    <a:pt x="2637078" y="12569"/>
                  </a:moveTo>
                  <a:lnTo>
                    <a:pt x="2637059" y="12628"/>
                  </a:lnTo>
                  <a:lnTo>
                    <a:pt x="2636973" y="12675"/>
                  </a:lnTo>
                  <a:close/>
                  <a:moveTo>
                    <a:pt x="931468" y="12569"/>
                  </a:moveTo>
                  <a:lnTo>
                    <a:pt x="931451" y="12628"/>
                  </a:lnTo>
                  <a:lnTo>
                    <a:pt x="931364" y="12675"/>
                  </a:lnTo>
                  <a:close/>
                  <a:moveTo>
                    <a:pt x="5739681" y="12427"/>
                  </a:moveTo>
                  <a:cubicBezTo>
                    <a:pt x="5722533" y="29379"/>
                    <a:pt x="5705631" y="46086"/>
                    <a:pt x="5686771" y="65002"/>
                  </a:cubicBezTo>
                  <a:cubicBezTo>
                    <a:pt x="5724248" y="65002"/>
                    <a:pt x="5757316" y="65002"/>
                    <a:pt x="5793322" y="65002"/>
                  </a:cubicBezTo>
                  <a:cubicBezTo>
                    <a:pt x="5774218" y="46331"/>
                    <a:pt x="5757071" y="29625"/>
                    <a:pt x="5739681" y="12427"/>
                  </a:cubicBezTo>
                  <a:close/>
                  <a:moveTo>
                    <a:pt x="5481990" y="12427"/>
                  </a:moveTo>
                  <a:lnTo>
                    <a:pt x="5481867" y="12555"/>
                  </a:lnTo>
                  <a:lnTo>
                    <a:pt x="5481796" y="12478"/>
                  </a:lnTo>
                  <a:lnTo>
                    <a:pt x="5481799" y="12460"/>
                  </a:lnTo>
                  <a:close/>
                  <a:moveTo>
                    <a:pt x="4034072" y="12427"/>
                  </a:moveTo>
                  <a:cubicBezTo>
                    <a:pt x="4016925" y="29379"/>
                    <a:pt x="4000023" y="46086"/>
                    <a:pt x="3981162" y="65002"/>
                  </a:cubicBezTo>
                  <a:cubicBezTo>
                    <a:pt x="4018640" y="65002"/>
                    <a:pt x="4051708" y="65002"/>
                    <a:pt x="4087715" y="65002"/>
                  </a:cubicBezTo>
                  <a:cubicBezTo>
                    <a:pt x="4068610" y="46331"/>
                    <a:pt x="4051464" y="29625"/>
                    <a:pt x="4034072" y="12427"/>
                  </a:cubicBezTo>
                  <a:close/>
                  <a:moveTo>
                    <a:pt x="3776384" y="12427"/>
                  </a:moveTo>
                  <a:lnTo>
                    <a:pt x="3776258" y="12555"/>
                  </a:lnTo>
                  <a:lnTo>
                    <a:pt x="3776186" y="12478"/>
                  </a:lnTo>
                  <a:lnTo>
                    <a:pt x="3776191" y="12460"/>
                  </a:lnTo>
                  <a:close/>
                  <a:moveTo>
                    <a:pt x="2324907" y="12427"/>
                  </a:moveTo>
                  <a:cubicBezTo>
                    <a:pt x="2307760" y="29379"/>
                    <a:pt x="2290857" y="46086"/>
                    <a:pt x="2271997" y="65002"/>
                  </a:cubicBezTo>
                  <a:cubicBezTo>
                    <a:pt x="2309473" y="65002"/>
                    <a:pt x="2342542" y="65002"/>
                    <a:pt x="2378550" y="65002"/>
                  </a:cubicBezTo>
                  <a:cubicBezTo>
                    <a:pt x="2359445" y="46331"/>
                    <a:pt x="2342297" y="29625"/>
                    <a:pt x="2324907" y="12427"/>
                  </a:cubicBezTo>
                  <a:close/>
                  <a:moveTo>
                    <a:pt x="2067218" y="12427"/>
                  </a:moveTo>
                  <a:lnTo>
                    <a:pt x="2067093" y="12555"/>
                  </a:lnTo>
                  <a:lnTo>
                    <a:pt x="2067021" y="12478"/>
                  </a:lnTo>
                  <a:lnTo>
                    <a:pt x="2067025" y="12460"/>
                  </a:lnTo>
                  <a:close/>
                  <a:moveTo>
                    <a:pt x="619298" y="12427"/>
                  </a:moveTo>
                  <a:cubicBezTo>
                    <a:pt x="602151" y="29379"/>
                    <a:pt x="585249" y="46086"/>
                    <a:pt x="566389" y="65002"/>
                  </a:cubicBezTo>
                  <a:cubicBezTo>
                    <a:pt x="603866" y="65002"/>
                    <a:pt x="636935" y="65002"/>
                    <a:pt x="672942" y="65002"/>
                  </a:cubicBezTo>
                  <a:cubicBezTo>
                    <a:pt x="653836" y="46331"/>
                    <a:pt x="636689" y="29625"/>
                    <a:pt x="619298" y="12427"/>
                  </a:cubicBezTo>
                  <a:close/>
                  <a:moveTo>
                    <a:pt x="361610" y="12427"/>
                  </a:moveTo>
                  <a:lnTo>
                    <a:pt x="361485" y="12555"/>
                  </a:lnTo>
                  <a:lnTo>
                    <a:pt x="361412" y="12478"/>
                  </a:lnTo>
                  <a:lnTo>
                    <a:pt x="361417" y="12460"/>
                  </a:lnTo>
                  <a:close/>
                  <a:moveTo>
                    <a:pt x="5481811" y="12410"/>
                  </a:moveTo>
                  <a:lnTo>
                    <a:pt x="5481799" y="12460"/>
                  </a:lnTo>
                  <a:lnTo>
                    <a:pt x="5481780" y="12463"/>
                  </a:lnTo>
                  <a:lnTo>
                    <a:pt x="5481747" y="12427"/>
                  </a:lnTo>
                  <a:close/>
                  <a:moveTo>
                    <a:pt x="3776204" y="12410"/>
                  </a:moveTo>
                  <a:lnTo>
                    <a:pt x="3776191" y="12460"/>
                  </a:lnTo>
                  <a:lnTo>
                    <a:pt x="3776171" y="12463"/>
                  </a:lnTo>
                  <a:lnTo>
                    <a:pt x="3776140" y="12427"/>
                  </a:lnTo>
                  <a:close/>
                  <a:moveTo>
                    <a:pt x="2067037" y="12410"/>
                  </a:moveTo>
                  <a:lnTo>
                    <a:pt x="2067025" y="12460"/>
                  </a:lnTo>
                  <a:lnTo>
                    <a:pt x="2067006" y="12463"/>
                  </a:lnTo>
                  <a:lnTo>
                    <a:pt x="2066973" y="12427"/>
                  </a:lnTo>
                  <a:close/>
                  <a:moveTo>
                    <a:pt x="361429" y="12410"/>
                  </a:moveTo>
                  <a:lnTo>
                    <a:pt x="361417" y="12460"/>
                  </a:lnTo>
                  <a:lnTo>
                    <a:pt x="361398" y="12463"/>
                  </a:lnTo>
                  <a:lnTo>
                    <a:pt x="361365" y="12427"/>
                  </a:lnTo>
                  <a:close/>
                  <a:moveTo>
                    <a:pt x="3207870" y="11077"/>
                  </a:moveTo>
                  <a:lnTo>
                    <a:pt x="3205030" y="12419"/>
                  </a:lnTo>
                  <a:lnTo>
                    <a:pt x="3205033" y="12432"/>
                  </a:lnTo>
                  <a:lnTo>
                    <a:pt x="3206776" y="12762"/>
                  </a:lnTo>
                  <a:close/>
                  <a:moveTo>
                    <a:pt x="6624592" y="10156"/>
                  </a:moveTo>
                  <a:cubicBezTo>
                    <a:pt x="6623032" y="10402"/>
                    <a:pt x="6621378" y="11691"/>
                    <a:pt x="6619787" y="12427"/>
                  </a:cubicBezTo>
                  <a:cubicBezTo>
                    <a:pt x="6622234" y="16851"/>
                    <a:pt x="6625665" y="14639"/>
                    <a:pt x="6628850" y="14148"/>
                  </a:cubicBezTo>
                  <a:cubicBezTo>
                    <a:pt x="6627624" y="10709"/>
                    <a:pt x="6626154" y="9911"/>
                    <a:pt x="6624592" y="10156"/>
                  </a:cubicBezTo>
                  <a:close/>
                  <a:moveTo>
                    <a:pt x="4728769" y="6532"/>
                  </a:moveTo>
                  <a:lnTo>
                    <a:pt x="4723474" y="13534"/>
                  </a:lnTo>
                  <a:lnTo>
                    <a:pt x="4724899" y="15069"/>
                  </a:lnTo>
                  <a:lnTo>
                    <a:pt x="4732252" y="21917"/>
                  </a:lnTo>
                  <a:lnTo>
                    <a:pt x="4730006" y="16827"/>
                  </a:lnTo>
                  <a:lnTo>
                    <a:pt x="4727301" y="13164"/>
                  </a:lnTo>
                  <a:lnTo>
                    <a:pt x="4730659" y="13436"/>
                  </a:lnTo>
                  <a:lnTo>
                    <a:pt x="4733159" y="9481"/>
                  </a:lnTo>
                  <a:lnTo>
                    <a:pt x="4733519" y="8324"/>
                  </a:lnTo>
                  <a:close/>
                  <a:moveTo>
                    <a:pt x="3023163" y="6532"/>
                  </a:moveTo>
                  <a:cubicBezTo>
                    <a:pt x="3020713" y="6778"/>
                    <a:pt x="3017285" y="9972"/>
                    <a:pt x="3017775" y="13657"/>
                  </a:cubicBezTo>
                  <a:lnTo>
                    <a:pt x="3023994" y="19449"/>
                  </a:lnTo>
                  <a:lnTo>
                    <a:pt x="3023994" y="16280"/>
                  </a:lnTo>
                  <a:lnTo>
                    <a:pt x="3021692" y="13164"/>
                  </a:lnTo>
                  <a:lnTo>
                    <a:pt x="3023994" y="13350"/>
                  </a:lnTo>
                  <a:lnTo>
                    <a:pt x="3023994" y="9481"/>
                  </a:lnTo>
                  <a:lnTo>
                    <a:pt x="3024633" y="7429"/>
                  </a:lnTo>
                  <a:close/>
                  <a:moveTo>
                    <a:pt x="1313998" y="6532"/>
                  </a:moveTo>
                  <a:lnTo>
                    <a:pt x="1308702" y="13534"/>
                  </a:lnTo>
                  <a:lnTo>
                    <a:pt x="1310125" y="15069"/>
                  </a:lnTo>
                  <a:lnTo>
                    <a:pt x="1317478" y="21917"/>
                  </a:lnTo>
                  <a:lnTo>
                    <a:pt x="1315231" y="16827"/>
                  </a:lnTo>
                  <a:lnTo>
                    <a:pt x="1312527" y="13164"/>
                  </a:lnTo>
                  <a:lnTo>
                    <a:pt x="1315884" y="13436"/>
                  </a:lnTo>
                  <a:lnTo>
                    <a:pt x="1318385" y="9481"/>
                  </a:lnTo>
                  <a:lnTo>
                    <a:pt x="1318746" y="8324"/>
                  </a:lnTo>
                  <a:close/>
                  <a:moveTo>
                    <a:pt x="4913293" y="6122"/>
                  </a:moveTo>
                  <a:lnTo>
                    <a:pt x="4911239" y="7023"/>
                  </a:lnTo>
                  <a:lnTo>
                    <a:pt x="4913301" y="11350"/>
                  </a:lnTo>
                  <a:lnTo>
                    <a:pt x="4914198" y="9972"/>
                  </a:lnTo>
                  <a:close/>
                  <a:moveTo>
                    <a:pt x="1498519" y="6122"/>
                  </a:moveTo>
                  <a:lnTo>
                    <a:pt x="1496465" y="7023"/>
                  </a:lnTo>
                  <a:lnTo>
                    <a:pt x="1498527" y="11350"/>
                  </a:lnTo>
                  <a:lnTo>
                    <a:pt x="1499423" y="9972"/>
                  </a:lnTo>
                  <a:close/>
                  <a:moveTo>
                    <a:pt x="6855918" y="5796"/>
                  </a:moveTo>
                  <a:cubicBezTo>
                    <a:pt x="6860817" y="22746"/>
                    <a:pt x="6855428" y="35276"/>
                    <a:pt x="6842445" y="45593"/>
                  </a:cubicBezTo>
                  <a:cubicBezTo>
                    <a:pt x="6836076" y="50999"/>
                    <a:pt x="6828485" y="56404"/>
                    <a:pt x="6826034" y="66475"/>
                  </a:cubicBezTo>
                  <a:cubicBezTo>
                    <a:pt x="6833138" y="62545"/>
                    <a:pt x="6840241" y="64509"/>
                    <a:pt x="6846855" y="63529"/>
                  </a:cubicBezTo>
                  <a:cubicBezTo>
                    <a:pt x="6855918" y="62545"/>
                    <a:pt x="6857632" y="66475"/>
                    <a:pt x="6857388" y="74584"/>
                  </a:cubicBezTo>
                  <a:cubicBezTo>
                    <a:pt x="6857145" y="81954"/>
                    <a:pt x="6857145" y="86376"/>
                    <a:pt x="6847344" y="86130"/>
                  </a:cubicBezTo>
                  <a:cubicBezTo>
                    <a:pt x="6824075" y="85393"/>
                    <a:pt x="6800559" y="85884"/>
                    <a:pt x="6774595" y="85884"/>
                  </a:cubicBezTo>
                  <a:cubicBezTo>
                    <a:pt x="6803252" y="59842"/>
                    <a:pt x="6826279" y="29625"/>
                    <a:pt x="6855918" y="5796"/>
                  </a:cubicBezTo>
                  <a:close/>
                  <a:moveTo>
                    <a:pt x="5867300" y="5796"/>
                  </a:moveTo>
                  <a:cubicBezTo>
                    <a:pt x="5864849" y="5796"/>
                    <a:pt x="5861422" y="9235"/>
                    <a:pt x="5861422" y="12675"/>
                  </a:cubicBezTo>
                  <a:cubicBezTo>
                    <a:pt x="5861422" y="19307"/>
                    <a:pt x="5867054" y="21273"/>
                    <a:pt x="5871953" y="24221"/>
                  </a:cubicBezTo>
                  <a:cubicBezTo>
                    <a:pt x="5870238" y="20043"/>
                    <a:pt x="5869013" y="15623"/>
                    <a:pt x="5864114" y="13412"/>
                  </a:cubicBezTo>
                  <a:cubicBezTo>
                    <a:pt x="5869992" y="10463"/>
                    <a:pt x="5872933" y="16851"/>
                    <a:pt x="5877833" y="13657"/>
                  </a:cubicBezTo>
                  <a:cubicBezTo>
                    <a:pt x="5874402" y="10463"/>
                    <a:pt x="5872198" y="5796"/>
                    <a:pt x="5867300" y="5796"/>
                  </a:cubicBezTo>
                  <a:close/>
                  <a:moveTo>
                    <a:pt x="4161691" y="5796"/>
                  </a:moveTo>
                  <a:cubicBezTo>
                    <a:pt x="4159240" y="5796"/>
                    <a:pt x="4155812" y="9235"/>
                    <a:pt x="4155812" y="12675"/>
                  </a:cubicBezTo>
                  <a:cubicBezTo>
                    <a:pt x="4155812" y="19307"/>
                    <a:pt x="4161446" y="21273"/>
                    <a:pt x="4166345" y="24221"/>
                  </a:cubicBezTo>
                  <a:cubicBezTo>
                    <a:pt x="4164629" y="20043"/>
                    <a:pt x="4163405" y="15623"/>
                    <a:pt x="4158506" y="13412"/>
                  </a:cubicBezTo>
                  <a:cubicBezTo>
                    <a:pt x="4164386" y="10463"/>
                    <a:pt x="4167326" y="16851"/>
                    <a:pt x="4172223" y="13657"/>
                  </a:cubicBezTo>
                  <a:cubicBezTo>
                    <a:pt x="4168793" y="10463"/>
                    <a:pt x="4166590" y="5796"/>
                    <a:pt x="4161691" y="5796"/>
                  </a:cubicBezTo>
                  <a:close/>
                  <a:moveTo>
                    <a:pt x="2452524" y="5796"/>
                  </a:moveTo>
                  <a:cubicBezTo>
                    <a:pt x="2450075" y="5796"/>
                    <a:pt x="2446647" y="9235"/>
                    <a:pt x="2446647" y="12675"/>
                  </a:cubicBezTo>
                  <a:cubicBezTo>
                    <a:pt x="2446647" y="19307"/>
                    <a:pt x="2452279" y="21273"/>
                    <a:pt x="2457180" y="24221"/>
                  </a:cubicBezTo>
                  <a:cubicBezTo>
                    <a:pt x="2455464" y="20043"/>
                    <a:pt x="2454239" y="15623"/>
                    <a:pt x="2449341" y="13412"/>
                  </a:cubicBezTo>
                  <a:cubicBezTo>
                    <a:pt x="2455219" y="10463"/>
                    <a:pt x="2458159" y="16851"/>
                    <a:pt x="2463058" y="13657"/>
                  </a:cubicBezTo>
                  <a:cubicBezTo>
                    <a:pt x="2459627" y="10463"/>
                    <a:pt x="2457423" y="5796"/>
                    <a:pt x="2452524" y="5796"/>
                  </a:cubicBezTo>
                  <a:close/>
                  <a:moveTo>
                    <a:pt x="746918" y="5796"/>
                  </a:moveTo>
                  <a:cubicBezTo>
                    <a:pt x="744467" y="5796"/>
                    <a:pt x="741038" y="9235"/>
                    <a:pt x="741038" y="12675"/>
                  </a:cubicBezTo>
                  <a:cubicBezTo>
                    <a:pt x="741038" y="19307"/>
                    <a:pt x="746672" y="21273"/>
                    <a:pt x="751571" y="24221"/>
                  </a:cubicBezTo>
                  <a:cubicBezTo>
                    <a:pt x="749856" y="20043"/>
                    <a:pt x="748632" y="15623"/>
                    <a:pt x="743733" y="13412"/>
                  </a:cubicBezTo>
                  <a:cubicBezTo>
                    <a:pt x="749611" y="10463"/>
                    <a:pt x="752551" y="16851"/>
                    <a:pt x="757451" y="13657"/>
                  </a:cubicBezTo>
                  <a:cubicBezTo>
                    <a:pt x="754021" y="10463"/>
                    <a:pt x="751817" y="5796"/>
                    <a:pt x="746918" y="5796"/>
                  </a:cubicBezTo>
                  <a:close/>
                  <a:moveTo>
                    <a:pt x="6053950" y="5550"/>
                  </a:moveTo>
                  <a:cubicBezTo>
                    <a:pt x="6048808" y="6041"/>
                    <a:pt x="6043173" y="7269"/>
                    <a:pt x="6042683" y="12920"/>
                  </a:cubicBezTo>
                  <a:cubicBezTo>
                    <a:pt x="6041949" y="20043"/>
                    <a:pt x="6048317" y="21764"/>
                    <a:pt x="6054195" y="23975"/>
                  </a:cubicBezTo>
                  <a:cubicBezTo>
                    <a:pt x="6053950" y="17833"/>
                    <a:pt x="6045132" y="17587"/>
                    <a:pt x="6047093" y="11938"/>
                  </a:cubicBezTo>
                  <a:cubicBezTo>
                    <a:pt x="6048072" y="8988"/>
                    <a:pt x="6050031" y="12920"/>
                    <a:pt x="6051746" y="12920"/>
                  </a:cubicBezTo>
                  <a:lnTo>
                    <a:pt x="6051833" y="12628"/>
                  </a:lnTo>
                  <a:lnTo>
                    <a:pt x="6052075" y="12503"/>
                  </a:lnTo>
                  <a:lnTo>
                    <a:pt x="6054097" y="14316"/>
                  </a:lnTo>
                  <a:cubicBezTo>
                    <a:pt x="6056277" y="15421"/>
                    <a:pt x="6058667" y="14455"/>
                    <a:pt x="6061055" y="13902"/>
                  </a:cubicBezTo>
                  <a:cubicBezTo>
                    <a:pt x="6059707" y="10463"/>
                    <a:pt x="6058176" y="9786"/>
                    <a:pt x="6056584" y="10156"/>
                  </a:cubicBezTo>
                  <a:lnTo>
                    <a:pt x="6052075" y="12503"/>
                  </a:lnTo>
                  <a:lnTo>
                    <a:pt x="6051992" y="12429"/>
                  </a:lnTo>
                  <a:lnTo>
                    <a:pt x="6051852" y="12569"/>
                  </a:lnTo>
                  <a:close/>
                  <a:moveTo>
                    <a:pt x="4348342" y="5550"/>
                  </a:moveTo>
                  <a:cubicBezTo>
                    <a:pt x="4343200" y="6041"/>
                    <a:pt x="4337563" y="7269"/>
                    <a:pt x="4337074" y="12920"/>
                  </a:cubicBezTo>
                  <a:cubicBezTo>
                    <a:pt x="4336341" y="20043"/>
                    <a:pt x="4342709" y="21764"/>
                    <a:pt x="4348587" y="23975"/>
                  </a:cubicBezTo>
                  <a:cubicBezTo>
                    <a:pt x="4348342" y="17833"/>
                    <a:pt x="4339524" y="17587"/>
                    <a:pt x="4341483" y="11938"/>
                  </a:cubicBezTo>
                  <a:cubicBezTo>
                    <a:pt x="4342462" y="8988"/>
                    <a:pt x="4344423" y="12920"/>
                    <a:pt x="4346138" y="12920"/>
                  </a:cubicBezTo>
                  <a:lnTo>
                    <a:pt x="4346225" y="12628"/>
                  </a:lnTo>
                  <a:lnTo>
                    <a:pt x="4346467" y="12503"/>
                  </a:lnTo>
                  <a:lnTo>
                    <a:pt x="4348487" y="14316"/>
                  </a:lnTo>
                  <a:cubicBezTo>
                    <a:pt x="4350669" y="15421"/>
                    <a:pt x="4353058" y="14455"/>
                    <a:pt x="4355446" y="13902"/>
                  </a:cubicBezTo>
                  <a:cubicBezTo>
                    <a:pt x="4354099" y="10463"/>
                    <a:pt x="4352568" y="9786"/>
                    <a:pt x="4350975" y="10156"/>
                  </a:cubicBezTo>
                  <a:lnTo>
                    <a:pt x="4346467" y="12503"/>
                  </a:lnTo>
                  <a:lnTo>
                    <a:pt x="4346383" y="12429"/>
                  </a:lnTo>
                  <a:lnTo>
                    <a:pt x="4346242" y="12569"/>
                  </a:lnTo>
                  <a:close/>
                  <a:moveTo>
                    <a:pt x="2639177" y="5550"/>
                  </a:moveTo>
                  <a:cubicBezTo>
                    <a:pt x="2634033" y="6041"/>
                    <a:pt x="2628398" y="7269"/>
                    <a:pt x="2627909" y="12920"/>
                  </a:cubicBezTo>
                  <a:cubicBezTo>
                    <a:pt x="2627176" y="20043"/>
                    <a:pt x="2633542" y="21764"/>
                    <a:pt x="2639422" y="23975"/>
                  </a:cubicBezTo>
                  <a:cubicBezTo>
                    <a:pt x="2639177" y="17833"/>
                    <a:pt x="2630359" y="17587"/>
                    <a:pt x="2632319" y="11938"/>
                  </a:cubicBezTo>
                  <a:cubicBezTo>
                    <a:pt x="2633298" y="8988"/>
                    <a:pt x="2635257" y="12920"/>
                    <a:pt x="2636973" y="12920"/>
                  </a:cubicBezTo>
                  <a:lnTo>
                    <a:pt x="2637059" y="12628"/>
                  </a:lnTo>
                  <a:lnTo>
                    <a:pt x="2637301" y="12503"/>
                  </a:lnTo>
                  <a:lnTo>
                    <a:pt x="2639322" y="14316"/>
                  </a:lnTo>
                  <a:cubicBezTo>
                    <a:pt x="2641505" y="15421"/>
                    <a:pt x="2643893" y="14455"/>
                    <a:pt x="2646281" y="13902"/>
                  </a:cubicBezTo>
                  <a:cubicBezTo>
                    <a:pt x="2644934" y="10463"/>
                    <a:pt x="2643402" y="9786"/>
                    <a:pt x="2641810" y="10156"/>
                  </a:cubicBezTo>
                  <a:lnTo>
                    <a:pt x="2637301" y="12503"/>
                  </a:lnTo>
                  <a:lnTo>
                    <a:pt x="2637218" y="12429"/>
                  </a:lnTo>
                  <a:lnTo>
                    <a:pt x="2637078" y="12569"/>
                  </a:lnTo>
                  <a:close/>
                  <a:moveTo>
                    <a:pt x="933568" y="5550"/>
                  </a:moveTo>
                  <a:cubicBezTo>
                    <a:pt x="928426" y="6041"/>
                    <a:pt x="922792" y="7269"/>
                    <a:pt x="922301" y="12920"/>
                  </a:cubicBezTo>
                  <a:cubicBezTo>
                    <a:pt x="921567" y="20043"/>
                    <a:pt x="927935" y="21764"/>
                    <a:pt x="933814" y="23975"/>
                  </a:cubicBezTo>
                  <a:cubicBezTo>
                    <a:pt x="933568" y="17833"/>
                    <a:pt x="924751" y="17587"/>
                    <a:pt x="926711" y="11938"/>
                  </a:cubicBezTo>
                  <a:cubicBezTo>
                    <a:pt x="927690" y="8988"/>
                    <a:pt x="929651" y="12920"/>
                    <a:pt x="931364" y="12920"/>
                  </a:cubicBezTo>
                  <a:lnTo>
                    <a:pt x="931451" y="12628"/>
                  </a:lnTo>
                  <a:lnTo>
                    <a:pt x="931693" y="12503"/>
                  </a:lnTo>
                  <a:lnTo>
                    <a:pt x="933715" y="14316"/>
                  </a:lnTo>
                  <a:cubicBezTo>
                    <a:pt x="935895" y="15421"/>
                    <a:pt x="938283" y="14455"/>
                    <a:pt x="940673" y="13902"/>
                  </a:cubicBezTo>
                  <a:cubicBezTo>
                    <a:pt x="939325" y="10463"/>
                    <a:pt x="937794" y="9786"/>
                    <a:pt x="936202" y="10156"/>
                  </a:cubicBezTo>
                  <a:lnTo>
                    <a:pt x="931693" y="12503"/>
                  </a:lnTo>
                  <a:lnTo>
                    <a:pt x="931610" y="12429"/>
                  </a:lnTo>
                  <a:lnTo>
                    <a:pt x="931468" y="12569"/>
                  </a:lnTo>
                  <a:close/>
                  <a:moveTo>
                    <a:pt x="5298838" y="5495"/>
                  </a:moveTo>
                  <a:cubicBezTo>
                    <a:pt x="5297636" y="5426"/>
                    <a:pt x="5296137" y="6287"/>
                    <a:pt x="5294115" y="8744"/>
                  </a:cubicBezTo>
                  <a:cubicBezTo>
                    <a:pt x="5286033" y="18324"/>
                    <a:pt x="5297789" y="19799"/>
                    <a:pt x="5301463" y="24467"/>
                  </a:cubicBezTo>
                  <a:cubicBezTo>
                    <a:pt x="5300729" y="19799"/>
                    <a:pt x="5298279" y="16360"/>
                    <a:pt x="5294851" y="13411"/>
                  </a:cubicBezTo>
                  <a:cubicBezTo>
                    <a:pt x="5299014" y="9726"/>
                    <a:pt x="5302444" y="16851"/>
                    <a:pt x="5307588" y="13164"/>
                  </a:cubicBezTo>
                  <a:cubicBezTo>
                    <a:pt x="5303362" y="14271"/>
                    <a:pt x="5302444" y="5702"/>
                    <a:pt x="5298838" y="5495"/>
                  </a:cubicBezTo>
                  <a:close/>
                  <a:moveTo>
                    <a:pt x="3593231" y="5495"/>
                  </a:moveTo>
                  <a:cubicBezTo>
                    <a:pt x="3592027" y="5426"/>
                    <a:pt x="3590528" y="6287"/>
                    <a:pt x="3588507" y="8744"/>
                  </a:cubicBezTo>
                  <a:cubicBezTo>
                    <a:pt x="3580424" y="18324"/>
                    <a:pt x="3592183" y="19799"/>
                    <a:pt x="3595856" y="24467"/>
                  </a:cubicBezTo>
                  <a:cubicBezTo>
                    <a:pt x="3595121" y="19799"/>
                    <a:pt x="3592673" y="16360"/>
                    <a:pt x="3589243" y="13411"/>
                  </a:cubicBezTo>
                  <a:cubicBezTo>
                    <a:pt x="3593407" y="9726"/>
                    <a:pt x="3596835" y="16851"/>
                    <a:pt x="3601979" y="13164"/>
                  </a:cubicBezTo>
                  <a:cubicBezTo>
                    <a:pt x="3597754" y="14271"/>
                    <a:pt x="3596835" y="5702"/>
                    <a:pt x="3593231" y="5495"/>
                  </a:cubicBezTo>
                  <a:close/>
                  <a:moveTo>
                    <a:pt x="1884066" y="5495"/>
                  </a:moveTo>
                  <a:cubicBezTo>
                    <a:pt x="1882862" y="5426"/>
                    <a:pt x="1881364" y="6287"/>
                    <a:pt x="1879342" y="8744"/>
                  </a:cubicBezTo>
                  <a:cubicBezTo>
                    <a:pt x="1871258" y="18324"/>
                    <a:pt x="1883016" y="19799"/>
                    <a:pt x="1886691" y="24467"/>
                  </a:cubicBezTo>
                  <a:cubicBezTo>
                    <a:pt x="1885956" y="19799"/>
                    <a:pt x="1883506" y="16360"/>
                    <a:pt x="1880077" y="13411"/>
                  </a:cubicBezTo>
                  <a:cubicBezTo>
                    <a:pt x="1884240" y="9726"/>
                    <a:pt x="1887669" y="16851"/>
                    <a:pt x="1892813" y="13164"/>
                  </a:cubicBezTo>
                  <a:cubicBezTo>
                    <a:pt x="1888589" y="14271"/>
                    <a:pt x="1887669" y="5702"/>
                    <a:pt x="1884066" y="5495"/>
                  </a:cubicBezTo>
                  <a:close/>
                  <a:moveTo>
                    <a:pt x="178458" y="5495"/>
                  </a:moveTo>
                  <a:cubicBezTo>
                    <a:pt x="177254" y="5426"/>
                    <a:pt x="175755" y="6287"/>
                    <a:pt x="173735" y="8744"/>
                  </a:cubicBezTo>
                  <a:cubicBezTo>
                    <a:pt x="165651" y="18324"/>
                    <a:pt x="177409" y="19799"/>
                    <a:pt x="181081" y="24467"/>
                  </a:cubicBezTo>
                  <a:cubicBezTo>
                    <a:pt x="180347" y="19799"/>
                    <a:pt x="177898" y="16360"/>
                    <a:pt x="174469" y="13411"/>
                  </a:cubicBezTo>
                  <a:cubicBezTo>
                    <a:pt x="178632" y="9726"/>
                    <a:pt x="182062" y="16851"/>
                    <a:pt x="187206" y="13164"/>
                  </a:cubicBezTo>
                  <a:cubicBezTo>
                    <a:pt x="182980" y="14271"/>
                    <a:pt x="182062" y="5702"/>
                    <a:pt x="178458" y="5495"/>
                  </a:cubicBezTo>
                  <a:close/>
                  <a:moveTo>
                    <a:pt x="3205686" y="5439"/>
                  </a:moveTo>
                  <a:lnTo>
                    <a:pt x="3205034" y="5724"/>
                  </a:lnTo>
                  <a:lnTo>
                    <a:pt x="3203446" y="6532"/>
                  </a:lnTo>
                  <a:lnTo>
                    <a:pt x="3204893" y="11913"/>
                  </a:lnTo>
                  <a:lnTo>
                    <a:pt x="3205960" y="5489"/>
                  </a:lnTo>
                  <a:close/>
                  <a:moveTo>
                    <a:pt x="6620766" y="5303"/>
                  </a:moveTo>
                  <a:cubicBezTo>
                    <a:pt x="6619539" y="5794"/>
                    <a:pt x="6617581" y="6041"/>
                    <a:pt x="6616845" y="7023"/>
                  </a:cubicBezTo>
                  <a:cubicBezTo>
                    <a:pt x="6614153" y="10463"/>
                    <a:pt x="6617581" y="11200"/>
                    <a:pt x="6619539" y="12673"/>
                  </a:cubicBezTo>
                  <a:cubicBezTo>
                    <a:pt x="6620030" y="10217"/>
                    <a:pt x="6620275" y="7760"/>
                    <a:pt x="6620766" y="5303"/>
                  </a:cubicBezTo>
                  <a:close/>
                  <a:moveTo>
                    <a:pt x="6437481" y="5151"/>
                  </a:moveTo>
                  <a:cubicBezTo>
                    <a:pt x="6436624" y="4998"/>
                    <a:pt x="6435827" y="4935"/>
                    <a:pt x="6435338" y="5303"/>
                  </a:cubicBezTo>
                  <a:cubicBezTo>
                    <a:pt x="6432399" y="7269"/>
                    <a:pt x="6428968" y="9235"/>
                    <a:pt x="6428968" y="13411"/>
                  </a:cubicBezTo>
                  <a:cubicBezTo>
                    <a:pt x="6429215" y="18570"/>
                    <a:pt x="6433135" y="20290"/>
                    <a:pt x="6438768" y="23975"/>
                  </a:cubicBezTo>
                  <a:cubicBezTo>
                    <a:pt x="6436809" y="17342"/>
                    <a:pt x="6430684" y="12675"/>
                    <a:pt x="6438768" y="9481"/>
                  </a:cubicBezTo>
                  <a:cubicBezTo>
                    <a:pt x="6439503" y="9235"/>
                    <a:pt x="6439503" y="7023"/>
                    <a:pt x="6439994" y="5550"/>
                  </a:cubicBezTo>
                  <a:cubicBezTo>
                    <a:pt x="6439258" y="5550"/>
                    <a:pt x="6438340" y="5303"/>
                    <a:pt x="6437481" y="5151"/>
                  </a:cubicBezTo>
                  <a:close/>
                  <a:moveTo>
                    <a:pt x="5487381" y="4568"/>
                  </a:moveTo>
                  <a:cubicBezTo>
                    <a:pt x="5479298" y="6041"/>
                    <a:pt x="5474154" y="6778"/>
                    <a:pt x="5472684" y="11691"/>
                  </a:cubicBezTo>
                  <a:cubicBezTo>
                    <a:pt x="5470968" y="17342"/>
                    <a:pt x="5475868" y="19799"/>
                    <a:pt x="5479543" y="22009"/>
                  </a:cubicBezTo>
                  <a:cubicBezTo>
                    <a:pt x="5485329" y="19861"/>
                    <a:pt x="5472737" y="14888"/>
                    <a:pt x="5478360" y="13021"/>
                  </a:cubicBezTo>
                  <a:lnTo>
                    <a:pt x="5481780" y="12463"/>
                  </a:lnTo>
                  <a:lnTo>
                    <a:pt x="5481796" y="12478"/>
                  </a:lnTo>
                  <a:lnTo>
                    <a:pt x="5481747" y="12673"/>
                  </a:lnTo>
                  <a:lnTo>
                    <a:pt x="5481867" y="12555"/>
                  </a:lnTo>
                  <a:lnTo>
                    <a:pt x="5483602" y="14394"/>
                  </a:lnTo>
                  <a:cubicBezTo>
                    <a:pt x="5485636" y="15499"/>
                    <a:pt x="5488117" y="14394"/>
                    <a:pt x="5490321" y="14394"/>
                  </a:cubicBezTo>
                  <a:cubicBezTo>
                    <a:pt x="5489219" y="12184"/>
                    <a:pt x="5487931" y="11200"/>
                    <a:pt x="5486494" y="11016"/>
                  </a:cubicBezTo>
                  <a:lnTo>
                    <a:pt x="5481811" y="12410"/>
                  </a:lnTo>
                  <a:lnTo>
                    <a:pt x="5482634" y="8988"/>
                  </a:lnTo>
                  <a:cubicBezTo>
                    <a:pt x="5483278" y="7638"/>
                    <a:pt x="5484566" y="6164"/>
                    <a:pt x="5487381" y="4568"/>
                  </a:cubicBezTo>
                  <a:close/>
                  <a:moveTo>
                    <a:pt x="3781772" y="4568"/>
                  </a:moveTo>
                  <a:cubicBezTo>
                    <a:pt x="3773689" y="6041"/>
                    <a:pt x="3768545" y="6778"/>
                    <a:pt x="3767075" y="11691"/>
                  </a:cubicBezTo>
                  <a:cubicBezTo>
                    <a:pt x="3765361" y="17342"/>
                    <a:pt x="3770260" y="19799"/>
                    <a:pt x="3773934" y="22009"/>
                  </a:cubicBezTo>
                  <a:cubicBezTo>
                    <a:pt x="3779720" y="19861"/>
                    <a:pt x="3767130" y="14888"/>
                    <a:pt x="3772752" y="13021"/>
                  </a:cubicBezTo>
                  <a:lnTo>
                    <a:pt x="3776171" y="12463"/>
                  </a:lnTo>
                  <a:lnTo>
                    <a:pt x="3776186" y="12478"/>
                  </a:lnTo>
                  <a:lnTo>
                    <a:pt x="3776140" y="12673"/>
                  </a:lnTo>
                  <a:lnTo>
                    <a:pt x="3776258" y="12555"/>
                  </a:lnTo>
                  <a:lnTo>
                    <a:pt x="3777996" y="14394"/>
                  </a:lnTo>
                  <a:cubicBezTo>
                    <a:pt x="3780027" y="15499"/>
                    <a:pt x="3782507" y="14394"/>
                    <a:pt x="3784713" y="14394"/>
                  </a:cubicBezTo>
                  <a:cubicBezTo>
                    <a:pt x="3783611" y="12184"/>
                    <a:pt x="3782323" y="11200"/>
                    <a:pt x="3780885" y="11016"/>
                  </a:cubicBezTo>
                  <a:lnTo>
                    <a:pt x="3776204" y="12410"/>
                  </a:lnTo>
                  <a:lnTo>
                    <a:pt x="3777027" y="8988"/>
                  </a:lnTo>
                  <a:cubicBezTo>
                    <a:pt x="3777669" y="7638"/>
                    <a:pt x="3778958" y="6164"/>
                    <a:pt x="3781772" y="4568"/>
                  </a:cubicBezTo>
                  <a:close/>
                  <a:moveTo>
                    <a:pt x="2072607" y="4568"/>
                  </a:moveTo>
                  <a:cubicBezTo>
                    <a:pt x="2064523" y="6041"/>
                    <a:pt x="2059380" y="6778"/>
                    <a:pt x="2057910" y="11691"/>
                  </a:cubicBezTo>
                  <a:cubicBezTo>
                    <a:pt x="2056194" y="17342"/>
                    <a:pt x="2061095" y="19799"/>
                    <a:pt x="2064769" y="22009"/>
                  </a:cubicBezTo>
                  <a:cubicBezTo>
                    <a:pt x="2070555" y="19861"/>
                    <a:pt x="2057963" y="14888"/>
                    <a:pt x="2063586" y="13021"/>
                  </a:cubicBezTo>
                  <a:lnTo>
                    <a:pt x="2067006" y="12463"/>
                  </a:lnTo>
                  <a:lnTo>
                    <a:pt x="2067021" y="12478"/>
                  </a:lnTo>
                  <a:lnTo>
                    <a:pt x="2066973" y="12673"/>
                  </a:lnTo>
                  <a:lnTo>
                    <a:pt x="2067093" y="12555"/>
                  </a:lnTo>
                  <a:lnTo>
                    <a:pt x="2068830" y="14394"/>
                  </a:lnTo>
                  <a:cubicBezTo>
                    <a:pt x="2070862" y="15499"/>
                    <a:pt x="2073342" y="14394"/>
                    <a:pt x="2075548" y="14394"/>
                  </a:cubicBezTo>
                  <a:cubicBezTo>
                    <a:pt x="2074446" y="12184"/>
                    <a:pt x="2073157" y="11200"/>
                    <a:pt x="2071720" y="11016"/>
                  </a:cubicBezTo>
                  <a:lnTo>
                    <a:pt x="2067037" y="12410"/>
                  </a:lnTo>
                  <a:lnTo>
                    <a:pt x="2067860" y="8988"/>
                  </a:lnTo>
                  <a:cubicBezTo>
                    <a:pt x="2068504" y="7638"/>
                    <a:pt x="2069791" y="6164"/>
                    <a:pt x="2072607" y="4568"/>
                  </a:cubicBezTo>
                  <a:close/>
                  <a:moveTo>
                    <a:pt x="366999" y="4568"/>
                  </a:moveTo>
                  <a:cubicBezTo>
                    <a:pt x="358916" y="6041"/>
                    <a:pt x="353772" y="6778"/>
                    <a:pt x="352302" y="11691"/>
                  </a:cubicBezTo>
                  <a:cubicBezTo>
                    <a:pt x="350588" y="17342"/>
                    <a:pt x="355486" y="19799"/>
                    <a:pt x="359163" y="22009"/>
                  </a:cubicBezTo>
                  <a:cubicBezTo>
                    <a:pt x="364949" y="19861"/>
                    <a:pt x="352355" y="14888"/>
                    <a:pt x="357980" y="13021"/>
                  </a:cubicBezTo>
                  <a:lnTo>
                    <a:pt x="361398" y="12463"/>
                  </a:lnTo>
                  <a:lnTo>
                    <a:pt x="361412" y="12478"/>
                  </a:lnTo>
                  <a:lnTo>
                    <a:pt x="361365" y="12673"/>
                  </a:lnTo>
                  <a:lnTo>
                    <a:pt x="361485" y="12555"/>
                  </a:lnTo>
                  <a:lnTo>
                    <a:pt x="363222" y="14394"/>
                  </a:lnTo>
                  <a:cubicBezTo>
                    <a:pt x="365253" y="15499"/>
                    <a:pt x="367733" y="14394"/>
                    <a:pt x="369939" y="14394"/>
                  </a:cubicBezTo>
                  <a:cubicBezTo>
                    <a:pt x="368837" y="12184"/>
                    <a:pt x="367551" y="11200"/>
                    <a:pt x="366110" y="11016"/>
                  </a:cubicBezTo>
                  <a:lnTo>
                    <a:pt x="361429" y="12410"/>
                  </a:lnTo>
                  <a:lnTo>
                    <a:pt x="362254" y="8988"/>
                  </a:lnTo>
                  <a:cubicBezTo>
                    <a:pt x="362896" y="7638"/>
                    <a:pt x="364184" y="6164"/>
                    <a:pt x="366999" y="4568"/>
                  </a:cubicBezTo>
                  <a:close/>
                  <a:moveTo>
                    <a:pt x="3193716" y="320"/>
                  </a:moveTo>
                  <a:lnTo>
                    <a:pt x="3192205" y="1673"/>
                  </a:lnTo>
                  <a:lnTo>
                    <a:pt x="3192234" y="1695"/>
                  </a:lnTo>
                  <a:lnTo>
                    <a:pt x="3192913" y="1127"/>
                  </a:lnTo>
                  <a:lnTo>
                    <a:pt x="3192371" y="1801"/>
                  </a:lnTo>
                  <a:lnTo>
                    <a:pt x="3192765" y="2109"/>
                  </a:lnTo>
                  <a:close/>
                  <a:moveTo>
                    <a:pt x="6428167" y="0"/>
                  </a:moveTo>
                  <a:lnTo>
                    <a:pt x="6605756" y="0"/>
                  </a:lnTo>
                  <a:lnTo>
                    <a:pt x="6605334" y="390"/>
                  </a:lnTo>
                  <a:cubicBezTo>
                    <a:pt x="6605334" y="883"/>
                    <a:pt x="6607048" y="2356"/>
                    <a:pt x="6607539" y="2109"/>
                  </a:cubicBezTo>
                  <a:lnTo>
                    <a:pt x="6608662" y="0"/>
                  </a:lnTo>
                  <a:lnTo>
                    <a:pt x="6779390" y="0"/>
                  </a:lnTo>
                  <a:lnTo>
                    <a:pt x="6746670" y="32082"/>
                  </a:lnTo>
                  <a:cubicBezTo>
                    <a:pt x="6728299" y="52472"/>
                    <a:pt x="6707234" y="69671"/>
                    <a:pt x="6688372" y="89324"/>
                  </a:cubicBezTo>
                  <a:cubicBezTo>
                    <a:pt x="6685677" y="92272"/>
                    <a:pt x="6683474" y="94236"/>
                    <a:pt x="6679554" y="90306"/>
                  </a:cubicBezTo>
                  <a:cubicBezTo>
                    <a:pt x="6659712" y="71144"/>
                    <a:pt x="6642077" y="49769"/>
                    <a:pt x="6620030" y="32819"/>
                  </a:cubicBezTo>
                  <a:cubicBezTo>
                    <a:pt x="6610476" y="25449"/>
                    <a:pt x="6608029" y="10954"/>
                    <a:pt x="6592841" y="8006"/>
                  </a:cubicBezTo>
                  <a:cubicBezTo>
                    <a:pt x="6594801" y="6532"/>
                    <a:pt x="6595780" y="5550"/>
                    <a:pt x="6596760" y="5059"/>
                  </a:cubicBezTo>
                  <a:cubicBezTo>
                    <a:pt x="6598475" y="4321"/>
                    <a:pt x="6600190" y="3830"/>
                    <a:pt x="6601906" y="3338"/>
                  </a:cubicBezTo>
                  <a:cubicBezTo>
                    <a:pt x="6601170" y="2602"/>
                    <a:pt x="6600681" y="1374"/>
                    <a:pt x="6599700" y="636"/>
                  </a:cubicBezTo>
                  <a:cubicBezTo>
                    <a:pt x="6597494" y="-838"/>
                    <a:pt x="6596026" y="636"/>
                    <a:pt x="6594556" y="2109"/>
                  </a:cubicBezTo>
                  <a:cubicBezTo>
                    <a:pt x="6593576" y="3093"/>
                    <a:pt x="6592841" y="3830"/>
                    <a:pt x="6591862" y="4812"/>
                  </a:cubicBezTo>
                  <a:cubicBezTo>
                    <a:pt x="6563446" y="33065"/>
                    <a:pt x="6535033" y="61317"/>
                    <a:pt x="6506863" y="89815"/>
                  </a:cubicBezTo>
                  <a:cubicBezTo>
                    <a:pt x="6503435" y="93009"/>
                    <a:pt x="6501720" y="93746"/>
                    <a:pt x="6498046" y="90306"/>
                  </a:cubicBezTo>
                  <a:cubicBezTo>
                    <a:pt x="6476000" y="68441"/>
                    <a:pt x="6454199" y="45840"/>
                    <a:pt x="6430929" y="25203"/>
                  </a:cubicBezTo>
                  <a:cubicBezTo>
                    <a:pt x="6424805" y="19799"/>
                    <a:pt x="6425051" y="6532"/>
                    <a:pt x="6413047" y="8744"/>
                  </a:cubicBezTo>
                  <a:cubicBezTo>
                    <a:pt x="6412680" y="3953"/>
                    <a:pt x="6417274" y="5796"/>
                    <a:pt x="6419799" y="4736"/>
                  </a:cubicBezTo>
                  <a:lnTo>
                    <a:pt x="6421377" y="2356"/>
                  </a:lnTo>
                  <a:lnTo>
                    <a:pt x="6428112" y="2970"/>
                  </a:lnTo>
                  <a:close/>
                  <a:moveTo>
                    <a:pt x="6420311" y="0"/>
                  </a:moveTo>
                  <a:lnTo>
                    <a:pt x="6424007" y="0"/>
                  </a:lnTo>
                  <a:lnTo>
                    <a:pt x="6421377" y="2356"/>
                  </a:lnTo>
                  <a:close/>
                  <a:moveTo>
                    <a:pt x="6292857" y="0"/>
                  </a:moveTo>
                  <a:lnTo>
                    <a:pt x="6323396" y="0"/>
                  </a:lnTo>
                  <a:lnTo>
                    <a:pt x="6350584" y="26922"/>
                  </a:lnTo>
                  <a:cubicBezTo>
                    <a:pt x="6363567" y="39207"/>
                    <a:pt x="6377776" y="50262"/>
                    <a:pt x="6387574" y="65493"/>
                  </a:cubicBezTo>
                  <a:cubicBezTo>
                    <a:pt x="6391002" y="70653"/>
                    <a:pt x="6393451" y="71635"/>
                    <a:pt x="6398840" y="69178"/>
                  </a:cubicBezTo>
                  <a:cubicBezTo>
                    <a:pt x="6392227" y="74584"/>
                    <a:pt x="6391738" y="74584"/>
                    <a:pt x="6391981" y="82690"/>
                  </a:cubicBezTo>
                  <a:cubicBezTo>
                    <a:pt x="6392717" y="90797"/>
                    <a:pt x="6388307" y="92518"/>
                    <a:pt x="6382675" y="90552"/>
                  </a:cubicBezTo>
                  <a:cubicBezTo>
                    <a:pt x="6352790" y="80479"/>
                    <a:pt x="6321681" y="86867"/>
                    <a:pt x="6291306" y="84655"/>
                  </a:cubicBezTo>
                  <a:cubicBezTo>
                    <a:pt x="6266324" y="82936"/>
                    <a:pt x="6240602" y="87849"/>
                    <a:pt x="6214883" y="86376"/>
                  </a:cubicBezTo>
                  <a:cubicBezTo>
                    <a:pt x="6212679" y="86130"/>
                    <a:pt x="6209984" y="91043"/>
                    <a:pt x="6208516" y="85639"/>
                  </a:cubicBezTo>
                  <a:cubicBezTo>
                    <a:pt x="6207780" y="82443"/>
                    <a:pt x="6209984" y="80479"/>
                    <a:pt x="6212434" y="78760"/>
                  </a:cubicBezTo>
                  <a:cubicBezTo>
                    <a:pt x="6225662" y="69669"/>
                    <a:pt x="6235949" y="57141"/>
                    <a:pt x="6246237" y="45593"/>
                  </a:cubicBezTo>
                  <a:close/>
                  <a:moveTo>
                    <a:pt x="5860371" y="0"/>
                  </a:moveTo>
                  <a:lnTo>
                    <a:pt x="6038206" y="0"/>
                  </a:lnTo>
                  <a:lnTo>
                    <a:pt x="6037784" y="390"/>
                  </a:lnTo>
                  <a:cubicBezTo>
                    <a:pt x="6037784" y="883"/>
                    <a:pt x="6039498" y="2356"/>
                    <a:pt x="6039988" y="2109"/>
                  </a:cubicBezTo>
                  <a:lnTo>
                    <a:pt x="6041110" y="0"/>
                  </a:lnTo>
                  <a:lnTo>
                    <a:pt x="6211496" y="0"/>
                  </a:lnTo>
                  <a:lnTo>
                    <a:pt x="6210720" y="1374"/>
                  </a:lnTo>
                  <a:cubicBezTo>
                    <a:pt x="6197736" y="9235"/>
                    <a:pt x="6188429" y="21764"/>
                    <a:pt x="6178875" y="32573"/>
                  </a:cubicBezTo>
                  <a:cubicBezTo>
                    <a:pt x="6160505" y="53210"/>
                    <a:pt x="6138459" y="69915"/>
                    <a:pt x="6120088" y="90306"/>
                  </a:cubicBezTo>
                  <a:cubicBezTo>
                    <a:pt x="6117393" y="93009"/>
                    <a:pt x="6115434" y="93991"/>
                    <a:pt x="6112003" y="90797"/>
                  </a:cubicBezTo>
                  <a:cubicBezTo>
                    <a:pt x="6091918" y="72372"/>
                    <a:pt x="6075017" y="50753"/>
                    <a:pt x="6053216" y="34294"/>
                  </a:cubicBezTo>
                  <a:cubicBezTo>
                    <a:pt x="6043173" y="26677"/>
                    <a:pt x="6039254" y="12675"/>
                    <a:pt x="6025781" y="7515"/>
                  </a:cubicBezTo>
                  <a:cubicBezTo>
                    <a:pt x="6027496" y="6532"/>
                    <a:pt x="6028723" y="5059"/>
                    <a:pt x="6030191" y="5059"/>
                  </a:cubicBezTo>
                  <a:cubicBezTo>
                    <a:pt x="6034599" y="4812"/>
                    <a:pt x="6035824" y="3338"/>
                    <a:pt x="6031661" y="883"/>
                  </a:cubicBezTo>
                  <a:cubicBezTo>
                    <a:pt x="6027740" y="-1576"/>
                    <a:pt x="6026271" y="3338"/>
                    <a:pt x="6024066" y="5059"/>
                  </a:cubicBezTo>
                  <a:cubicBezTo>
                    <a:pt x="6021862" y="6778"/>
                    <a:pt x="6019903" y="8988"/>
                    <a:pt x="6017943" y="10954"/>
                  </a:cubicBezTo>
                  <a:cubicBezTo>
                    <a:pt x="5991489" y="36504"/>
                    <a:pt x="5966993" y="64020"/>
                    <a:pt x="5939559" y="88342"/>
                  </a:cubicBezTo>
                  <a:cubicBezTo>
                    <a:pt x="5936621" y="91043"/>
                    <a:pt x="5934660" y="94482"/>
                    <a:pt x="5930252" y="90060"/>
                  </a:cubicBezTo>
                  <a:cubicBezTo>
                    <a:pt x="5911146" y="71144"/>
                    <a:pt x="5892772" y="51737"/>
                    <a:pt x="5872198" y="34538"/>
                  </a:cubicBezTo>
                  <a:cubicBezTo>
                    <a:pt x="5862154" y="26186"/>
                    <a:pt x="5857501" y="12427"/>
                    <a:pt x="5844273" y="7023"/>
                  </a:cubicBezTo>
                  <a:cubicBezTo>
                    <a:pt x="5845742" y="2356"/>
                    <a:pt x="5852602" y="8251"/>
                    <a:pt x="5853581" y="2356"/>
                  </a:cubicBezTo>
                  <a:cubicBezTo>
                    <a:pt x="5856399" y="3216"/>
                    <a:pt x="5858909" y="3707"/>
                    <a:pt x="5860318" y="2970"/>
                  </a:cubicBezTo>
                  <a:close/>
                  <a:moveTo>
                    <a:pt x="5853408" y="0"/>
                  </a:moveTo>
                  <a:lnTo>
                    <a:pt x="5856212" y="0"/>
                  </a:lnTo>
                  <a:lnTo>
                    <a:pt x="5853581" y="2356"/>
                  </a:lnTo>
                  <a:close/>
                  <a:moveTo>
                    <a:pt x="5726028" y="0"/>
                  </a:moveTo>
                  <a:lnTo>
                    <a:pt x="5755048" y="0"/>
                  </a:lnTo>
                  <a:lnTo>
                    <a:pt x="5828597" y="72126"/>
                  </a:lnTo>
                  <a:cubicBezTo>
                    <a:pt x="5823208" y="72863"/>
                    <a:pt x="5823697" y="77532"/>
                    <a:pt x="5824922" y="82443"/>
                  </a:cubicBezTo>
                  <a:cubicBezTo>
                    <a:pt x="5826392" y="90797"/>
                    <a:pt x="5821493" y="93009"/>
                    <a:pt x="5815124" y="90797"/>
                  </a:cubicBezTo>
                  <a:cubicBezTo>
                    <a:pt x="5785242" y="80726"/>
                    <a:pt x="5754131" y="87112"/>
                    <a:pt x="5723758" y="84902"/>
                  </a:cubicBezTo>
                  <a:cubicBezTo>
                    <a:pt x="5699017" y="83181"/>
                    <a:pt x="5673543" y="88340"/>
                    <a:pt x="5648312" y="86376"/>
                  </a:cubicBezTo>
                  <a:cubicBezTo>
                    <a:pt x="5645864" y="86130"/>
                    <a:pt x="5643415" y="91290"/>
                    <a:pt x="5641455" y="86376"/>
                  </a:cubicBezTo>
                  <a:cubicBezTo>
                    <a:pt x="5640230" y="82690"/>
                    <a:pt x="5642433" y="80233"/>
                    <a:pt x="5645864" y="78760"/>
                  </a:cubicBezTo>
                  <a:cubicBezTo>
                    <a:pt x="5647333" y="78023"/>
                    <a:pt x="5648802" y="77285"/>
                    <a:pt x="5649782" y="76057"/>
                  </a:cubicBezTo>
                  <a:close/>
                  <a:moveTo>
                    <a:pt x="5277837" y="0"/>
                  </a:moveTo>
                  <a:lnTo>
                    <a:pt x="5284984" y="0"/>
                  </a:lnTo>
                  <a:lnTo>
                    <a:pt x="5283829" y="881"/>
                  </a:lnTo>
                  <a:cubicBezTo>
                    <a:pt x="5285786" y="1865"/>
                    <a:pt x="5287256" y="3093"/>
                    <a:pt x="5288728" y="3584"/>
                  </a:cubicBezTo>
                  <a:cubicBezTo>
                    <a:pt x="5292402" y="4568"/>
                    <a:pt x="5290930" y="1374"/>
                    <a:pt x="5290930" y="145"/>
                  </a:cubicBezTo>
                  <a:lnTo>
                    <a:pt x="5290895" y="0"/>
                  </a:lnTo>
                  <a:lnTo>
                    <a:pt x="5467837" y="0"/>
                  </a:lnTo>
                  <a:lnTo>
                    <a:pt x="5469500" y="3338"/>
                  </a:lnTo>
                  <a:cubicBezTo>
                    <a:pt x="5472438" y="5059"/>
                    <a:pt x="5472193" y="2602"/>
                    <a:pt x="5472193" y="2109"/>
                  </a:cubicBezTo>
                  <a:lnTo>
                    <a:pt x="5471575" y="0"/>
                  </a:lnTo>
                  <a:lnTo>
                    <a:pt x="5642203" y="0"/>
                  </a:lnTo>
                  <a:lnTo>
                    <a:pt x="5640475" y="2602"/>
                  </a:lnTo>
                  <a:cubicBezTo>
                    <a:pt x="5631901" y="8744"/>
                    <a:pt x="5623328" y="15376"/>
                    <a:pt x="5616716" y="23239"/>
                  </a:cubicBezTo>
                  <a:cubicBezTo>
                    <a:pt x="5596629" y="47559"/>
                    <a:pt x="5571645" y="66721"/>
                    <a:pt x="5550333" y="89569"/>
                  </a:cubicBezTo>
                  <a:cubicBezTo>
                    <a:pt x="5547638" y="92763"/>
                    <a:pt x="5545435" y="94482"/>
                    <a:pt x="5541515" y="90552"/>
                  </a:cubicBezTo>
                  <a:cubicBezTo>
                    <a:pt x="5521919" y="71388"/>
                    <a:pt x="5503547" y="50753"/>
                    <a:pt x="5482237" y="33556"/>
                  </a:cubicBezTo>
                  <a:cubicBezTo>
                    <a:pt x="5472684" y="25694"/>
                    <a:pt x="5468764" y="12427"/>
                    <a:pt x="5455538" y="7760"/>
                  </a:cubicBezTo>
                  <a:cubicBezTo>
                    <a:pt x="5456763" y="6778"/>
                    <a:pt x="5457742" y="5796"/>
                    <a:pt x="5458721" y="5303"/>
                  </a:cubicBezTo>
                  <a:cubicBezTo>
                    <a:pt x="5460192" y="4568"/>
                    <a:pt x="5462152" y="4075"/>
                    <a:pt x="5463866" y="3584"/>
                  </a:cubicBezTo>
                  <a:cubicBezTo>
                    <a:pt x="5463131" y="2847"/>
                    <a:pt x="5462641" y="1618"/>
                    <a:pt x="5461662" y="883"/>
                  </a:cubicBezTo>
                  <a:cubicBezTo>
                    <a:pt x="5459457" y="-592"/>
                    <a:pt x="5457987" y="883"/>
                    <a:pt x="5456518" y="2356"/>
                  </a:cubicBezTo>
                  <a:cubicBezTo>
                    <a:pt x="5454804" y="4075"/>
                    <a:pt x="5453087" y="5796"/>
                    <a:pt x="5451373" y="7515"/>
                  </a:cubicBezTo>
                  <a:cubicBezTo>
                    <a:pt x="5423938" y="34047"/>
                    <a:pt x="5398709" y="62545"/>
                    <a:pt x="5370050" y="87605"/>
                  </a:cubicBezTo>
                  <a:cubicBezTo>
                    <a:pt x="5365885" y="91290"/>
                    <a:pt x="5363926" y="94236"/>
                    <a:pt x="5359271" y="89324"/>
                  </a:cubicBezTo>
                  <a:cubicBezTo>
                    <a:pt x="5337962" y="67212"/>
                    <a:pt x="5314446" y="47559"/>
                    <a:pt x="5293135" y="25203"/>
                  </a:cubicBezTo>
                  <a:cubicBezTo>
                    <a:pt x="5287503" y="19307"/>
                    <a:pt x="5286033" y="5796"/>
                    <a:pt x="5271090" y="8497"/>
                  </a:cubicBezTo>
                  <a:close/>
                  <a:moveTo>
                    <a:pt x="5156160" y="0"/>
                  </a:moveTo>
                  <a:lnTo>
                    <a:pt x="5185141" y="0"/>
                  </a:lnTo>
                  <a:lnTo>
                    <a:pt x="5222099" y="34785"/>
                  </a:lnTo>
                  <a:cubicBezTo>
                    <a:pt x="5236062" y="44611"/>
                    <a:pt x="5241696" y="63036"/>
                    <a:pt x="5258596" y="69424"/>
                  </a:cubicBezTo>
                  <a:cubicBezTo>
                    <a:pt x="5260068" y="70162"/>
                    <a:pt x="5259332" y="73109"/>
                    <a:pt x="5257617" y="73109"/>
                  </a:cubicBezTo>
                  <a:cubicBezTo>
                    <a:pt x="5250514" y="73109"/>
                    <a:pt x="5252473" y="79497"/>
                    <a:pt x="5252473" y="82200"/>
                  </a:cubicBezTo>
                  <a:cubicBezTo>
                    <a:pt x="5252720" y="91781"/>
                    <a:pt x="5249290" y="91043"/>
                    <a:pt x="5241451" y="89324"/>
                  </a:cubicBezTo>
                  <a:cubicBezTo>
                    <a:pt x="5228714" y="86376"/>
                    <a:pt x="5215240" y="82936"/>
                    <a:pt x="5202505" y="84164"/>
                  </a:cubicBezTo>
                  <a:cubicBezTo>
                    <a:pt x="5187317" y="85639"/>
                    <a:pt x="5172130" y="85577"/>
                    <a:pt x="5156943" y="85393"/>
                  </a:cubicBezTo>
                  <a:lnTo>
                    <a:pt x="5142238" y="85552"/>
                  </a:lnTo>
                  <a:lnTo>
                    <a:pt x="5141735" y="86130"/>
                  </a:lnTo>
                  <a:lnTo>
                    <a:pt x="5106729" y="86011"/>
                  </a:lnTo>
                  <a:lnTo>
                    <a:pt x="5066556" y="87112"/>
                  </a:lnTo>
                  <a:close/>
                  <a:moveTo>
                    <a:pt x="4709231" y="0"/>
                  </a:moveTo>
                  <a:lnTo>
                    <a:pt x="4900023" y="0"/>
                  </a:lnTo>
                  <a:lnTo>
                    <a:pt x="4899726" y="390"/>
                  </a:lnTo>
                  <a:cubicBezTo>
                    <a:pt x="4899726" y="883"/>
                    <a:pt x="4901440" y="2356"/>
                    <a:pt x="4901930" y="2109"/>
                  </a:cubicBezTo>
                  <a:lnTo>
                    <a:pt x="4903052" y="0"/>
                  </a:lnTo>
                  <a:lnTo>
                    <a:pt x="5073781" y="0"/>
                  </a:lnTo>
                  <a:lnTo>
                    <a:pt x="5073284" y="490"/>
                  </a:lnTo>
                  <a:lnTo>
                    <a:pt x="4981804" y="90797"/>
                  </a:lnTo>
                  <a:lnTo>
                    <a:pt x="4980902" y="90770"/>
                  </a:lnTo>
                  <a:lnTo>
                    <a:pt x="4978813" y="92395"/>
                  </a:lnTo>
                  <a:lnTo>
                    <a:pt x="4974578" y="90579"/>
                  </a:lnTo>
                  <a:lnTo>
                    <a:pt x="4973720" y="90552"/>
                  </a:lnTo>
                  <a:lnTo>
                    <a:pt x="4914873" y="33254"/>
                  </a:lnTo>
                  <a:lnTo>
                    <a:pt x="4914424" y="32819"/>
                  </a:lnTo>
                  <a:lnTo>
                    <a:pt x="4914410" y="32802"/>
                  </a:lnTo>
                  <a:lnTo>
                    <a:pt x="4906605" y="25203"/>
                  </a:lnTo>
                  <a:lnTo>
                    <a:pt x="4902440" y="18413"/>
                  </a:lnTo>
                  <a:lnTo>
                    <a:pt x="4888473" y="8854"/>
                  </a:lnTo>
                  <a:lnTo>
                    <a:pt x="4888233" y="8744"/>
                  </a:lnTo>
                  <a:lnTo>
                    <a:pt x="4888269" y="8715"/>
                  </a:lnTo>
                  <a:lnTo>
                    <a:pt x="4887232" y="8006"/>
                  </a:lnTo>
                  <a:cubicBezTo>
                    <a:pt x="4889191" y="6532"/>
                    <a:pt x="4890172" y="5550"/>
                    <a:pt x="4891154" y="5059"/>
                  </a:cubicBezTo>
                  <a:lnTo>
                    <a:pt x="4894865" y="3818"/>
                  </a:lnTo>
                  <a:lnTo>
                    <a:pt x="4896042" y="3029"/>
                  </a:lnTo>
                  <a:lnTo>
                    <a:pt x="4895186" y="1978"/>
                  </a:lnTo>
                  <a:lnTo>
                    <a:pt x="4891801" y="1292"/>
                  </a:lnTo>
                  <a:lnTo>
                    <a:pt x="4889238" y="2027"/>
                  </a:lnTo>
                  <a:lnTo>
                    <a:pt x="4888350" y="2711"/>
                  </a:lnTo>
                  <a:lnTo>
                    <a:pt x="4886253" y="4812"/>
                  </a:lnTo>
                  <a:cubicBezTo>
                    <a:pt x="4857839" y="33065"/>
                    <a:pt x="4829424" y="61317"/>
                    <a:pt x="4801255" y="89815"/>
                  </a:cubicBezTo>
                  <a:cubicBezTo>
                    <a:pt x="4797827" y="93009"/>
                    <a:pt x="4796111" y="93746"/>
                    <a:pt x="4792438" y="90306"/>
                  </a:cubicBezTo>
                  <a:lnTo>
                    <a:pt x="4790256" y="88191"/>
                  </a:lnTo>
                  <a:lnTo>
                    <a:pt x="4789273" y="88094"/>
                  </a:lnTo>
                  <a:lnTo>
                    <a:pt x="4773593" y="72026"/>
                  </a:lnTo>
                  <a:lnTo>
                    <a:pt x="4725320" y="25203"/>
                  </a:lnTo>
                  <a:lnTo>
                    <a:pt x="4723585" y="22347"/>
                  </a:lnTo>
                  <a:lnTo>
                    <a:pt x="4719462" y="18324"/>
                  </a:lnTo>
                  <a:cubicBezTo>
                    <a:pt x="4715298" y="13657"/>
                    <a:pt x="4712358" y="8251"/>
                    <a:pt x="4702561" y="8497"/>
                  </a:cubicBezTo>
                  <a:close/>
                  <a:moveTo>
                    <a:pt x="4587249" y="0"/>
                  </a:moveTo>
                  <a:lnTo>
                    <a:pt x="4617788" y="0"/>
                  </a:lnTo>
                  <a:lnTo>
                    <a:pt x="4644978" y="26922"/>
                  </a:lnTo>
                  <a:cubicBezTo>
                    <a:pt x="4657960" y="39207"/>
                    <a:pt x="4672166" y="50262"/>
                    <a:pt x="4681965" y="65493"/>
                  </a:cubicBezTo>
                  <a:cubicBezTo>
                    <a:pt x="4685394" y="70653"/>
                    <a:pt x="4687845" y="71635"/>
                    <a:pt x="4693232" y="69178"/>
                  </a:cubicBezTo>
                  <a:cubicBezTo>
                    <a:pt x="4686620" y="74584"/>
                    <a:pt x="4686129" y="74584"/>
                    <a:pt x="4686373" y="82690"/>
                  </a:cubicBezTo>
                  <a:cubicBezTo>
                    <a:pt x="4687109" y="90797"/>
                    <a:pt x="4682699" y="92518"/>
                    <a:pt x="4677066" y="90552"/>
                  </a:cubicBezTo>
                  <a:cubicBezTo>
                    <a:pt x="4647182" y="80479"/>
                    <a:pt x="4616072" y="86867"/>
                    <a:pt x="4585698" y="84655"/>
                  </a:cubicBezTo>
                  <a:cubicBezTo>
                    <a:pt x="4560714" y="82936"/>
                    <a:pt x="4534994" y="87849"/>
                    <a:pt x="4509275" y="86376"/>
                  </a:cubicBezTo>
                  <a:cubicBezTo>
                    <a:pt x="4507070" y="86130"/>
                    <a:pt x="4504375" y="91043"/>
                    <a:pt x="4502906" y="85639"/>
                  </a:cubicBezTo>
                  <a:cubicBezTo>
                    <a:pt x="4502170" y="82443"/>
                    <a:pt x="4504375" y="80479"/>
                    <a:pt x="4506825" y="78760"/>
                  </a:cubicBezTo>
                  <a:cubicBezTo>
                    <a:pt x="4520054" y="69669"/>
                    <a:pt x="4530341" y="57141"/>
                    <a:pt x="4540629" y="45593"/>
                  </a:cubicBezTo>
                  <a:close/>
                  <a:moveTo>
                    <a:pt x="4154763" y="0"/>
                  </a:moveTo>
                  <a:lnTo>
                    <a:pt x="4332598" y="0"/>
                  </a:lnTo>
                  <a:lnTo>
                    <a:pt x="4332176" y="390"/>
                  </a:lnTo>
                  <a:cubicBezTo>
                    <a:pt x="4332176" y="883"/>
                    <a:pt x="4333889" y="2356"/>
                    <a:pt x="4334380" y="2109"/>
                  </a:cubicBezTo>
                  <a:lnTo>
                    <a:pt x="4335502" y="0"/>
                  </a:lnTo>
                  <a:lnTo>
                    <a:pt x="4505887" y="0"/>
                  </a:lnTo>
                  <a:lnTo>
                    <a:pt x="4505110" y="1374"/>
                  </a:lnTo>
                  <a:cubicBezTo>
                    <a:pt x="4492129" y="9235"/>
                    <a:pt x="4482819" y="21764"/>
                    <a:pt x="4473267" y="32573"/>
                  </a:cubicBezTo>
                  <a:cubicBezTo>
                    <a:pt x="4454897" y="53210"/>
                    <a:pt x="4432851" y="69915"/>
                    <a:pt x="4414479" y="90306"/>
                  </a:cubicBezTo>
                  <a:cubicBezTo>
                    <a:pt x="4411784" y="93009"/>
                    <a:pt x="4409826" y="93991"/>
                    <a:pt x="4406395" y="90797"/>
                  </a:cubicBezTo>
                  <a:cubicBezTo>
                    <a:pt x="4386310" y="72372"/>
                    <a:pt x="4369408" y="50753"/>
                    <a:pt x="4347608" y="34294"/>
                  </a:cubicBezTo>
                  <a:cubicBezTo>
                    <a:pt x="4337563" y="26677"/>
                    <a:pt x="4333646" y="12675"/>
                    <a:pt x="4320172" y="7515"/>
                  </a:cubicBezTo>
                  <a:cubicBezTo>
                    <a:pt x="4321888" y="6532"/>
                    <a:pt x="4323113" y="5059"/>
                    <a:pt x="4324581" y="5059"/>
                  </a:cubicBezTo>
                  <a:cubicBezTo>
                    <a:pt x="4328993" y="4812"/>
                    <a:pt x="4330215" y="3338"/>
                    <a:pt x="4326051" y="883"/>
                  </a:cubicBezTo>
                  <a:cubicBezTo>
                    <a:pt x="4322134" y="-1576"/>
                    <a:pt x="4320663" y="3338"/>
                    <a:pt x="4318460" y="5059"/>
                  </a:cubicBezTo>
                  <a:cubicBezTo>
                    <a:pt x="4316254" y="6778"/>
                    <a:pt x="4314293" y="8988"/>
                    <a:pt x="4312336" y="10954"/>
                  </a:cubicBezTo>
                  <a:cubicBezTo>
                    <a:pt x="4285880" y="36504"/>
                    <a:pt x="4261385" y="64020"/>
                    <a:pt x="4233950" y="88342"/>
                  </a:cubicBezTo>
                  <a:cubicBezTo>
                    <a:pt x="4231013" y="91043"/>
                    <a:pt x="4229051" y="94482"/>
                    <a:pt x="4224642" y="90060"/>
                  </a:cubicBezTo>
                  <a:cubicBezTo>
                    <a:pt x="4205536" y="71144"/>
                    <a:pt x="4187166" y="51737"/>
                    <a:pt x="4166590" y="34538"/>
                  </a:cubicBezTo>
                  <a:cubicBezTo>
                    <a:pt x="4156547" y="26186"/>
                    <a:pt x="4151892" y="12427"/>
                    <a:pt x="4138666" y="7023"/>
                  </a:cubicBezTo>
                  <a:cubicBezTo>
                    <a:pt x="4140136" y="2356"/>
                    <a:pt x="4146993" y="8251"/>
                    <a:pt x="4147973" y="2356"/>
                  </a:cubicBezTo>
                  <a:cubicBezTo>
                    <a:pt x="4150790" y="3216"/>
                    <a:pt x="4153301" y="3707"/>
                    <a:pt x="4154709" y="2970"/>
                  </a:cubicBezTo>
                  <a:close/>
                  <a:moveTo>
                    <a:pt x="4147799" y="0"/>
                  </a:moveTo>
                  <a:lnTo>
                    <a:pt x="4150603" y="0"/>
                  </a:lnTo>
                  <a:lnTo>
                    <a:pt x="4147973" y="2356"/>
                  </a:lnTo>
                  <a:close/>
                  <a:moveTo>
                    <a:pt x="4020420" y="0"/>
                  </a:moveTo>
                  <a:lnTo>
                    <a:pt x="4049439" y="0"/>
                  </a:lnTo>
                  <a:lnTo>
                    <a:pt x="4122989" y="72126"/>
                  </a:lnTo>
                  <a:cubicBezTo>
                    <a:pt x="4117600" y="72863"/>
                    <a:pt x="4118090" y="77532"/>
                    <a:pt x="4119315" y="82443"/>
                  </a:cubicBezTo>
                  <a:cubicBezTo>
                    <a:pt x="4120785" y="90797"/>
                    <a:pt x="4115885" y="93009"/>
                    <a:pt x="4109515" y="90797"/>
                  </a:cubicBezTo>
                  <a:cubicBezTo>
                    <a:pt x="4079634" y="80726"/>
                    <a:pt x="4048522" y="87112"/>
                    <a:pt x="4018151" y="84902"/>
                  </a:cubicBezTo>
                  <a:cubicBezTo>
                    <a:pt x="3993411" y="83181"/>
                    <a:pt x="3967935" y="88340"/>
                    <a:pt x="3942703" y="86376"/>
                  </a:cubicBezTo>
                  <a:cubicBezTo>
                    <a:pt x="3940256" y="86130"/>
                    <a:pt x="3937807" y="91290"/>
                    <a:pt x="3935846" y="86376"/>
                  </a:cubicBezTo>
                  <a:cubicBezTo>
                    <a:pt x="3934622" y="82690"/>
                    <a:pt x="3936827" y="80233"/>
                    <a:pt x="3940256" y="78760"/>
                  </a:cubicBezTo>
                  <a:cubicBezTo>
                    <a:pt x="3941726" y="78023"/>
                    <a:pt x="3943194" y="77285"/>
                    <a:pt x="3944175" y="76057"/>
                  </a:cubicBezTo>
                  <a:close/>
                  <a:moveTo>
                    <a:pt x="3572227" y="0"/>
                  </a:moveTo>
                  <a:lnTo>
                    <a:pt x="3579374" y="0"/>
                  </a:lnTo>
                  <a:lnTo>
                    <a:pt x="3578219" y="881"/>
                  </a:lnTo>
                  <a:cubicBezTo>
                    <a:pt x="3580177" y="1865"/>
                    <a:pt x="3581650" y="3093"/>
                    <a:pt x="3583119" y="3584"/>
                  </a:cubicBezTo>
                  <a:cubicBezTo>
                    <a:pt x="3586793" y="4568"/>
                    <a:pt x="3585321" y="1374"/>
                    <a:pt x="3585321" y="145"/>
                  </a:cubicBezTo>
                  <a:lnTo>
                    <a:pt x="3585285" y="0"/>
                  </a:lnTo>
                  <a:lnTo>
                    <a:pt x="3762229" y="0"/>
                  </a:lnTo>
                  <a:lnTo>
                    <a:pt x="3763891" y="3338"/>
                  </a:lnTo>
                  <a:cubicBezTo>
                    <a:pt x="3766832" y="5059"/>
                    <a:pt x="3766586" y="2602"/>
                    <a:pt x="3766586" y="2109"/>
                  </a:cubicBezTo>
                  <a:lnTo>
                    <a:pt x="3765967" y="0"/>
                  </a:lnTo>
                  <a:lnTo>
                    <a:pt x="3936597" y="0"/>
                  </a:lnTo>
                  <a:lnTo>
                    <a:pt x="3934867" y="2602"/>
                  </a:lnTo>
                  <a:cubicBezTo>
                    <a:pt x="3926292" y="8744"/>
                    <a:pt x="3917722" y="15376"/>
                    <a:pt x="3911106" y="23239"/>
                  </a:cubicBezTo>
                  <a:cubicBezTo>
                    <a:pt x="3891020" y="47559"/>
                    <a:pt x="3866035" y="66721"/>
                    <a:pt x="3844725" y="89569"/>
                  </a:cubicBezTo>
                  <a:cubicBezTo>
                    <a:pt x="3842032" y="92763"/>
                    <a:pt x="3839827" y="94482"/>
                    <a:pt x="3835907" y="90552"/>
                  </a:cubicBezTo>
                  <a:cubicBezTo>
                    <a:pt x="3816310" y="71388"/>
                    <a:pt x="3797939" y="50753"/>
                    <a:pt x="3776628" y="33556"/>
                  </a:cubicBezTo>
                  <a:cubicBezTo>
                    <a:pt x="3767075" y="25694"/>
                    <a:pt x="3763158" y="12427"/>
                    <a:pt x="3749930" y="7760"/>
                  </a:cubicBezTo>
                  <a:cubicBezTo>
                    <a:pt x="3751154" y="6778"/>
                    <a:pt x="3752132" y="5796"/>
                    <a:pt x="3753115" y="5303"/>
                  </a:cubicBezTo>
                  <a:cubicBezTo>
                    <a:pt x="3754585" y="4568"/>
                    <a:pt x="3756543" y="4075"/>
                    <a:pt x="3758257" y="3584"/>
                  </a:cubicBezTo>
                  <a:cubicBezTo>
                    <a:pt x="3757523" y="2847"/>
                    <a:pt x="3757032" y="1618"/>
                    <a:pt x="3756053" y="883"/>
                  </a:cubicBezTo>
                  <a:cubicBezTo>
                    <a:pt x="3753849" y="-592"/>
                    <a:pt x="3752379" y="883"/>
                    <a:pt x="3750911" y="2356"/>
                  </a:cubicBezTo>
                  <a:cubicBezTo>
                    <a:pt x="3749194" y="4075"/>
                    <a:pt x="3747480" y="5796"/>
                    <a:pt x="3745763" y="7515"/>
                  </a:cubicBezTo>
                  <a:cubicBezTo>
                    <a:pt x="3718330" y="34047"/>
                    <a:pt x="3693101" y="62545"/>
                    <a:pt x="3664441" y="87605"/>
                  </a:cubicBezTo>
                  <a:cubicBezTo>
                    <a:pt x="3660278" y="91290"/>
                    <a:pt x="3658318" y="94236"/>
                    <a:pt x="3653664" y="89324"/>
                  </a:cubicBezTo>
                  <a:cubicBezTo>
                    <a:pt x="3632353" y="67212"/>
                    <a:pt x="3608837" y="47559"/>
                    <a:pt x="3587527" y="25203"/>
                  </a:cubicBezTo>
                  <a:cubicBezTo>
                    <a:pt x="3581893" y="19307"/>
                    <a:pt x="3580424" y="5796"/>
                    <a:pt x="3565481" y="8497"/>
                  </a:cubicBezTo>
                  <a:close/>
                  <a:moveTo>
                    <a:pt x="3450552" y="0"/>
                  </a:moveTo>
                  <a:lnTo>
                    <a:pt x="3479534" y="0"/>
                  </a:lnTo>
                  <a:lnTo>
                    <a:pt x="3516493" y="34785"/>
                  </a:lnTo>
                  <a:cubicBezTo>
                    <a:pt x="3530453" y="44611"/>
                    <a:pt x="3536090" y="63036"/>
                    <a:pt x="3552990" y="69424"/>
                  </a:cubicBezTo>
                  <a:cubicBezTo>
                    <a:pt x="3554459" y="70162"/>
                    <a:pt x="3553724" y="73109"/>
                    <a:pt x="3552010" y="73109"/>
                  </a:cubicBezTo>
                  <a:cubicBezTo>
                    <a:pt x="3544906" y="73109"/>
                    <a:pt x="3546866" y="79497"/>
                    <a:pt x="3546866" y="82200"/>
                  </a:cubicBezTo>
                  <a:cubicBezTo>
                    <a:pt x="3547112" y="91781"/>
                    <a:pt x="3543681" y="91043"/>
                    <a:pt x="3535844" y="89324"/>
                  </a:cubicBezTo>
                  <a:cubicBezTo>
                    <a:pt x="3523105" y="86376"/>
                    <a:pt x="3509632" y="82936"/>
                    <a:pt x="3496894" y="84164"/>
                  </a:cubicBezTo>
                  <a:lnTo>
                    <a:pt x="3433236" y="85366"/>
                  </a:lnTo>
                  <a:lnTo>
                    <a:pt x="3432570" y="86130"/>
                  </a:lnTo>
                  <a:lnTo>
                    <a:pt x="3400735" y="86022"/>
                  </a:lnTo>
                  <a:lnTo>
                    <a:pt x="3360948" y="87112"/>
                  </a:lnTo>
                  <a:lnTo>
                    <a:pt x="3362203" y="85893"/>
                  </a:lnTo>
                  <a:lnTo>
                    <a:pt x="3359821" y="85884"/>
                  </a:lnTo>
                  <a:cubicBezTo>
                    <a:pt x="3388481" y="59842"/>
                    <a:pt x="3411505" y="29625"/>
                    <a:pt x="3441145" y="5796"/>
                  </a:cubicBezTo>
                  <a:lnTo>
                    <a:pt x="3439454" y="10790"/>
                  </a:lnTo>
                  <a:close/>
                  <a:moveTo>
                    <a:pt x="3003622" y="0"/>
                  </a:moveTo>
                  <a:lnTo>
                    <a:pt x="3368170" y="0"/>
                  </a:lnTo>
                  <a:lnTo>
                    <a:pt x="3276197" y="90797"/>
                  </a:lnTo>
                  <a:cubicBezTo>
                    <a:pt x="3273012" y="93991"/>
                    <a:pt x="3271052" y="93500"/>
                    <a:pt x="3268113" y="90552"/>
                  </a:cubicBezTo>
                  <a:lnTo>
                    <a:pt x="3267544" y="89999"/>
                  </a:lnTo>
                  <a:lnTo>
                    <a:pt x="3264780" y="90306"/>
                  </a:lnTo>
                  <a:cubicBezTo>
                    <a:pt x="3244938" y="71144"/>
                    <a:pt x="3227303" y="49769"/>
                    <a:pt x="3205259" y="32819"/>
                  </a:cubicBezTo>
                  <a:cubicBezTo>
                    <a:pt x="3195703" y="25449"/>
                    <a:pt x="3193255" y="10954"/>
                    <a:pt x="3178067" y="8006"/>
                  </a:cubicBezTo>
                  <a:cubicBezTo>
                    <a:pt x="3180027" y="6532"/>
                    <a:pt x="3181007" y="5550"/>
                    <a:pt x="3181986" y="5059"/>
                  </a:cubicBezTo>
                  <a:cubicBezTo>
                    <a:pt x="3183701" y="4321"/>
                    <a:pt x="3185415" y="3830"/>
                    <a:pt x="3187132" y="3338"/>
                  </a:cubicBezTo>
                  <a:lnTo>
                    <a:pt x="3185316" y="1115"/>
                  </a:lnTo>
                  <a:lnTo>
                    <a:pt x="3184921" y="1035"/>
                  </a:lnTo>
                  <a:cubicBezTo>
                    <a:pt x="3183115" y="1925"/>
                    <a:pt x="3181521" y="3707"/>
                    <a:pt x="3179685" y="5059"/>
                  </a:cubicBezTo>
                  <a:cubicBezTo>
                    <a:pt x="3151270" y="33310"/>
                    <a:pt x="3123837" y="62545"/>
                    <a:pt x="3093707" y="89078"/>
                  </a:cubicBezTo>
                  <a:lnTo>
                    <a:pt x="3092906" y="89000"/>
                  </a:lnTo>
                  <a:lnTo>
                    <a:pt x="3092090" y="89815"/>
                  </a:lnTo>
                  <a:cubicBezTo>
                    <a:pt x="3088661" y="93009"/>
                    <a:pt x="3086946" y="93746"/>
                    <a:pt x="3083272" y="90306"/>
                  </a:cubicBezTo>
                  <a:cubicBezTo>
                    <a:pt x="3061226" y="68441"/>
                    <a:pt x="3039426" y="45840"/>
                    <a:pt x="3016155" y="25203"/>
                  </a:cubicBezTo>
                  <a:lnTo>
                    <a:pt x="3010949" y="16634"/>
                  </a:lnTo>
                  <a:lnTo>
                    <a:pt x="2996952" y="8497"/>
                  </a:lnTo>
                  <a:close/>
                  <a:moveTo>
                    <a:pt x="2878085" y="0"/>
                  </a:moveTo>
                  <a:lnTo>
                    <a:pt x="2908623" y="0"/>
                  </a:lnTo>
                  <a:lnTo>
                    <a:pt x="2935813" y="26922"/>
                  </a:lnTo>
                  <a:cubicBezTo>
                    <a:pt x="2948793" y="39207"/>
                    <a:pt x="2963002" y="50262"/>
                    <a:pt x="2972800" y="65493"/>
                  </a:cubicBezTo>
                  <a:cubicBezTo>
                    <a:pt x="2976228" y="70653"/>
                    <a:pt x="2978679" y="71635"/>
                    <a:pt x="2984069" y="69178"/>
                  </a:cubicBezTo>
                  <a:cubicBezTo>
                    <a:pt x="2977453" y="74584"/>
                    <a:pt x="2976964" y="74584"/>
                    <a:pt x="2977207" y="82690"/>
                  </a:cubicBezTo>
                  <a:cubicBezTo>
                    <a:pt x="2977943" y="90797"/>
                    <a:pt x="2973534" y="92518"/>
                    <a:pt x="2967901" y="90552"/>
                  </a:cubicBezTo>
                  <a:cubicBezTo>
                    <a:pt x="2938016" y="80479"/>
                    <a:pt x="2906907" y="86867"/>
                    <a:pt x="2876534" y="84655"/>
                  </a:cubicBezTo>
                  <a:cubicBezTo>
                    <a:pt x="2851549" y="82936"/>
                    <a:pt x="2825828" y="87849"/>
                    <a:pt x="2800109" y="86376"/>
                  </a:cubicBezTo>
                  <a:cubicBezTo>
                    <a:pt x="2797905" y="86130"/>
                    <a:pt x="2795210" y="91043"/>
                    <a:pt x="2793741" y="85639"/>
                  </a:cubicBezTo>
                  <a:cubicBezTo>
                    <a:pt x="2793006" y="82443"/>
                    <a:pt x="2795210" y="80479"/>
                    <a:pt x="2797660" y="78760"/>
                  </a:cubicBezTo>
                  <a:cubicBezTo>
                    <a:pt x="2810887" y="69669"/>
                    <a:pt x="2821175" y="57141"/>
                    <a:pt x="2831463" y="45593"/>
                  </a:cubicBezTo>
                  <a:close/>
                  <a:moveTo>
                    <a:pt x="2445598" y="0"/>
                  </a:moveTo>
                  <a:lnTo>
                    <a:pt x="2623434" y="0"/>
                  </a:lnTo>
                  <a:lnTo>
                    <a:pt x="2623011" y="390"/>
                  </a:lnTo>
                  <a:cubicBezTo>
                    <a:pt x="2623011" y="883"/>
                    <a:pt x="2624724" y="2356"/>
                    <a:pt x="2625215" y="2109"/>
                  </a:cubicBezTo>
                  <a:lnTo>
                    <a:pt x="2626338" y="0"/>
                  </a:lnTo>
                  <a:lnTo>
                    <a:pt x="2796722" y="0"/>
                  </a:lnTo>
                  <a:lnTo>
                    <a:pt x="2795946" y="1374"/>
                  </a:lnTo>
                  <a:cubicBezTo>
                    <a:pt x="2782962" y="9235"/>
                    <a:pt x="2773655" y="21764"/>
                    <a:pt x="2764102" y="32573"/>
                  </a:cubicBezTo>
                  <a:cubicBezTo>
                    <a:pt x="2745731" y="53210"/>
                    <a:pt x="2723684" y="69915"/>
                    <a:pt x="2705314" y="90306"/>
                  </a:cubicBezTo>
                  <a:cubicBezTo>
                    <a:pt x="2702619" y="93009"/>
                    <a:pt x="2700660" y="93991"/>
                    <a:pt x="2697230" y="90797"/>
                  </a:cubicBezTo>
                  <a:cubicBezTo>
                    <a:pt x="2677144" y="72372"/>
                    <a:pt x="2660243" y="50753"/>
                    <a:pt x="2638442" y="34294"/>
                  </a:cubicBezTo>
                  <a:cubicBezTo>
                    <a:pt x="2628398" y="26677"/>
                    <a:pt x="2624481" y="12675"/>
                    <a:pt x="2611007" y="7515"/>
                  </a:cubicBezTo>
                  <a:cubicBezTo>
                    <a:pt x="2612723" y="6532"/>
                    <a:pt x="2613948" y="5059"/>
                    <a:pt x="2615417" y="5059"/>
                  </a:cubicBezTo>
                  <a:cubicBezTo>
                    <a:pt x="2619825" y="4812"/>
                    <a:pt x="2621050" y="3338"/>
                    <a:pt x="2616887" y="883"/>
                  </a:cubicBezTo>
                  <a:cubicBezTo>
                    <a:pt x="2612968" y="-1576"/>
                    <a:pt x="2611498" y="3338"/>
                    <a:pt x="2609295" y="5059"/>
                  </a:cubicBezTo>
                  <a:cubicBezTo>
                    <a:pt x="2607090" y="6778"/>
                    <a:pt x="2605129" y="8988"/>
                    <a:pt x="2603169" y="10954"/>
                  </a:cubicBezTo>
                  <a:cubicBezTo>
                    <a:pt x="2576715" y="36504"/>
                    <a:pt x="2552218" y="64020"/>
                    <a:pt x="2524785" y="88342"/>
                  </a:cubicBezTo>
                  <a:cubicBezTo>
                    <a:pt x="2521847" y="91043"/>
                    <a:pt x="2519886" y="94482"/>
                    <a:pt x="2515478" y="90060"/>
                  </a:cubicBezTo>
                  <a:cubicBezTo>
                    <a:pt x="2496371" y="71144"/>
                    <a:pt x="2478001" y="51737"/>
                    <a:pt x="2457423" y="34538"/>
                  </a:cubicBezTo>
                  <a:cubicBezTo>
                    <a:pt x="2447382" y="26186"/>
                    <a:pt x="2442727" y="12427"/>
                    <a:pt x="2429499" y="7023"/>
                  </a:cubicBezTo>
                  <a:cubicBezTo>
                    <a:pt x="2430969" y="2356"/>
                    <a:pt x="2437828" y="8251"/>
                    <a:pt x="2438808" y="2356"/>
                  </a:cubicBezTo>
                  <a:cubicBezTo>
                    <a:pt x="2441625" y="3216"/>
                    <a:pt x="2444135" y="3707"/>
                    <a:pt x="2445544" y="2970"/>
                  </a:cubicBezTo>
                  <a:close/>
                  <a:moveTo>
                    <a:pt x="2438634" y="0"/>
                  </a:moveTo>
                  <a:lnTo>
                    <a:pt x="2441438" y="0"/>
                  </a:lnTo>
                  <a:lnTo>
                    <a:pt x="2438808" y="2356"/>
                  </a:lnTo>
                  <a:close/>
                  <a:moveTo>
                    <a:pt x="2311254" y="0"/>
                  </a:moveTo>
                  <a:lnTo>
                    <a:pt x="2340274" y="0"/>
                  </a:lnTo>
                  <a:lnTo>
                    <a:pt x="2413824" y="72126"/>
                  </a:lnTo>
                  <a:cubicBezTo>
                    <a:pt x="2408434" y="72863"/>
                    <a:pt x="2408925" y="77532"/>
                    <a:pt x="2410150" y="82443"/>
                  </a:cubicBezTo>
                  <a:cubicBezTo>
                    <a:pt x="2411618" y="90797"/>
                    <a:pt x="2406720" y="93009"/>
                    <a:pt x="2400350" y="90797"/>
                  </a:cubicBezTo>
                  <a:cubicBezTo>
                    <a:pt x="2370467" y="80726"/>
                    <a:pt x="2339359" y="87112"/>
                    <a:pt x="2308984" y="84902"/>
                  </a:cubicBezTo>
                  <a:cubicBezTo>
                    <a:pt x="2284244" y="83181"/>
                    <a:pt x="2258770" y="88340"/>
                    <a:pt x="2233538" y="86376"/>
                  </a:cubicBezTo>
                  <a:cubicBezTo>
                    <a:pt x="2231091" y="86130"/>
                    <a:pt x="2228639" y="91290"/>
                    <a:pt x="2226681" y="86376"/>
                  </a:cubicBezTo>
                  <a:cubicBezTo>
                    <a:pt x="2225456" y="82690"/>
                    <a:pt x="2227662" y="80233"/>
                    <a:pt x="2231091" y="78760"/>
                  </a:cubicBezTo>
                  <a:cubicBezTo>
                    <a:pt x="2232559" y="78023"/>
                    <a:pt x="2234029" y="77285"/>
                    <a:pt x="2235010" y="76057"/>
                  </a:cubicBezTo>
                  <a:close/>
                  <a:moveTo>
                    <a:pt x="1863062" y="0"/>
                  </a:moveTo>
                  <a:lnTo>
                    <a:pt x="1870209" y="0"/>
                  </a:lnTo>
                  <a:lnTo>
                    <a:pt x="1869054" y="881"/>
                  </a:lnTo>
                  <a:cubicBezTo>
                    <a:pt x="1871012" y="1865"/>
                    <a:pt x="1872484" y="3093"/>
                    <a:pt x="1873954" y="3584"/>
                  </a:cubicBezTo>
                  <a:cubicBezTo>
                    <a:pt x="1877628" y="4568"/>
                    <a:pt x="1876156" y="1374"/>
                    <a:pt x="1876156" y="145"/>
                  </a:cubicBezTo>
                  <a:lnTo>
                    <a:pt x="1876120" y="0"/>
                  </a:lnTo>
                  <a:lnTo>
                    <a:pt x="2053062" y="0"/>
                  </a:lnTo>
                  <a:lnTo>
                    <a:pt x="2054726" y="3338"/>
                  </a:lnTo>
                  <a:cubicBezTo>
                    <a:pt x="2057665" y="5059"/>
                    <a:pt x="2057421" y="2602"/>
                    <a:pt x="2057421" y="2109"/>
                  </a:cubicBezTo>
                  <a:lnTo>
                    <a:pt x="2056802" y="0"/>
                  </a:lnTo>
                  <a:lnTo>
                    <a:pt x="2227429" y="0"/>
                  </a:lnTo>
                  <a:lnTo>
                    <a:pt x="2225701" y="2602"/>
                  </a:lnTo>
                  <a:cubicBezTo>
                    <a:pt x="2217127" y="8744"/>
                    <a:pt x="2208554" y="15376"/>
                    <a:pt x="2201941" y="23239"/>
                  </a:cubicBezTo>
                  <a:cubicBezTo>
                    <a:pt x="2181855" y="47559"/>
                    <a:pt x="2156870" y="66721"/>
                    <a:pt x="2135560" y="89569"/>
                  </a:cubicBezTo>
                  <a:cubicBezTo>
                    <a:pt x="2132865" y="92763"/>
                    <a:pt x="2130661" y="94482"/>
                    <a:pt x="2126740" y="90552"/>
                  </a:cubicBezTo>
                  <a:cubicBezTo>
                    <a:pt x="2107145" y="71388"/>
                    <a:pt x="2088774" y="50753"/>
                    <a:pt x="2067463" y="33556"/>
                  </a:cubicBezTo>
                  <a:cubicBezTo>
                    <a:pt x="2057910" y="25694"/>
                    <a:pt x="2053991" y="12427"/>
                    <a:pt x="2040765" y="7760"/>
                  </a:cubicBezTo>
                  <a:cubicBezTo>
                    <a:pt x="2041989" y="6778"/>
                    <a:pt x="2042968" y="5796"/>
                    <a:pt x="2043948" y="5303"/>
                  </a:cubicBezTo>
                  <a:cubicBezTo>
                    <a:pt x="2045418" y="4568"/>
                    <a:pt x="2047377" y="4075"/>
                    <a:pt x="2049092" y="3584"/>
                  </a:cubicBezTo>
                  <a:cubicBezTo>
                    <a:pt x="2048356" y="2847"/>
                    <a:pt x="2047868" y="1618"/>
                    <a:pt x="2046888" y="883"/>
                  </a:cubicBezTo>
                  <a:cubicBezTo>
                    <a:pt x="2044682" y="-592"/>
                    <a:pt x="2043214" y="883"/>
                    <a:pt x="2041744" y="2356"/>
                  </a:cubicBezTo>
                  <a:cubicBezTo>
                    <a:pt x="2040029" y="4075"/>
                    <a:pt x="2038315" y="5796"/>
                    <a:pt x="2036598" y="7515"/>
                  </a:cubicBezTo>
                  <a:cubicBezTo>
                    <a:pt x="2009165" y="34047"/>
                    <a:pt x="1983934" y="62545"/>
                    <a:pt x="1955276" y="87605"/>
                  </a:cubicBezTo>
                  <a:cubicBezTo>
                    <a:pt x="1951112" y="91290"/>
                    <a:pt x="1949150" y="94236"/>
                    <a:pt x="1944497" y="89324"/>
                  </a:cubicBezTo>
                  <a:cubicBezTo>
                    <a:pt x="1923187" y="67212"/>
                    <a:pt x="1899672" y="47559"/>
                    <a:pt x="1878362" y="25203"/>
                  </a:cubicBezTo>
                  <a:cubicBezTo>
                    <a:pt x="1872728" y="19307"/>
                    <a:pt x="1871258" y="5796"/>
                    <a:pt x="1856317" y="8497"/>
                  </a:cubicBezTo>
                  <a:close/>
                  <a:moveTo>
                    <a:pt x="1741386" y="0"/>
                  </a:moveTo>
                  <a:lnTo>
                    <a:pt x="1770367" y="0"/>
                  </a:lnTo>
                  <a:lnTo>
                    <a:pt x="1807326" y="34785"/>
                  </a:lnTo>
                  <a:cubicBezTo>
                    <a:pt x="1821288" y="44611"/>
                    <a:pt x="1826923" y="63036"/>
                    <a:pt x="1843825" y="69424"/>
                  </a:cubicBezTo>
                  <a:cubicBezTo>
                    <a:pt x="1845294" y="70162"/>
                    <a:pt x="1844559" y="73109"/>
                    <a:pt x="1842845" y="73109"/>
                  </a:cubicBezTo>
                  <a:cubicBezTo>
                    <a:pt x="1835741" y="73109"/>
                    <a:pt x="1837699" y="79497"/>
                    <a:pt x="1837699" y="82200"/>
                  </a:cubicBezTo>
                  <a:cubicBezTo>
                    <a:pt x="1837945" y="91781"/>
                    <a:pt x="1834516" y="91043"/>
                    <a:pt x="1826677" y="89324"/>
                  </a:cubicBezTo>
                  <a:cubicBezTo>
                    <a:pt x="1813940" y="86376"/>
                    <a:pt x="1800467" y="82936"/>
                    <a:pt x="1787729" y="84164"/>
                  </a:cubicBezTo>
                  <a:cubicBezTo>
                    <a:pt x="1772543" y="85639"/>
                    <a:pt x="1757357" y="85577"/>
                    <a:pt x="1742170" y="85393"/>
                  </a:cubicBezTo>
                  <a:lnTo>
                    <a:pt x="1727464" y="85552"/>
                  </a:lnTo>
                  <a:lnTo>
                    <a:pt x="1726962" y="86130"/>
                  </a:lnTo>
                  <a:lnTo>
                    <a:pt x="1691958" y="86011"/>
                  </a:lnTo>
                  <a:lnTo>
                    <a:pt x="1651783" y="87112"/>
                  </a:lnTo>
                  <a:close/>
                  <a:moveTo>
                    <a:pt x="1294457" y="0"/>
                  </a:moveTo>
                  <a:lnTo>
                    <a:pt x="1485249" y="0"/>
                  </a:lnTo>
                  <a:lnTo>
                    <a:pt x="1484953" y="390"/>
                  </a:lnTo>
                  <a:cubicBezTo>
                    <a:pt x="1484953" y="883"/>
                    <a:pt x="1486666" y="2356"/>
                    <a:pt x="1487156" y="2109"/>
                  </a:cubicBezTo>
                  <a:lnTo>
                    <a:pt x="1488280" y="0"/>
                  </a:lnTo>
                  <a:lnTo>
                    <a:pt x="1659008" y="0"/>
                  </a:lnTo>
                  <a:lnTo>
                    <a:pt x="1658509" y="490"/>
                  </a:lnTo>
                  <a:lnTo>
                    <a:pt x="1567031" y="90797"/>
                  </a:lnTo>
                  <a:lnTo>
                    <a:pt x="1566129" y="90770"/>
                  </a:lnTo>
                  <a:lnTo>
                    <a:pt x="1564040" y="92395"/>
                  </a:lnTo>
                  <a:lnTo>
                    <a:pt x="1559805" y="90579"/>
                  </a:lnTo>
                  <a:lnTo>
                    <a:pt x="1558948" y="90552"/>
                  </a:lnTo>
                  <a:lnTo>
                    <a:pt x="1500098" y="33254"/>
                  </a:lnTo>
                  <a:lnTo>
                    <a:pt x="1499649" y="32819"/>
                  </a:lnTo>
                  <a:lnTo>
                    <a:pt x="1499635" y="32802"/>
                  </a:lnTo>
                  <a:lnTo>
                    <a:pt x="1491832" y="25203"/>
                  </a:lnTo>
                  <a:lnTo>
                    <a:pt x="1487668" y="18413"/>
                  </a:lnTo>
                  <a:lnTo>
                    <a:pt x="1473699" y="8854"/>
                  </a:lnTo>
                  <a:lnTo>
                    <a:pt x="1473458" y="8744"/>
                  </a:lnTo>
                  <a:lnTo>
                    <a:pt x="1473494" y="8715"/>
                  </a:lnTo>
                  <a:lnTo>
                    <a:pt x="1472459" y="8006"/>
                  </a:lnTo>
                  <a:cubicBezTo>
                    <a:pt x="1474420" y="6532"/>
                    <a:pt x="1475399" y="5550"/>
                    <a:pt x="1476380" y="5059"/>
                  </a:cubicBezTo>
                  <a:lnTo>
                    <a:pt x="1480091" y="3818"/>
                  </a:lnTo>
                  <a:lnTo>
                    <a:pt x="1481271" y="3029"/>
                  </a:lnTo>
                  <a:lnTo>
                    <a:pt x="1480412" y="1978"/>
                  </a:lnTo>
                  <a:lnTo>
                    <a:pt x="1477028" y="1292"/>
                  </a:lnTo>
                  <a:lnTo>
                    <a:pt x="1474465" y="2027"/>
                  </a:lnTo>
                  <a:lnTo>
                    <a:pt x="1473575" y="2711"/>
                  </a:lnTo>
                  <a:lnTo>
                    <a:pt x="1471480" y="4812"/>
                  </a:lnTo>
                  <a:cubicBezTo>
                    <a:pt x="1443065" y="33065"/>
                    <a:pt x="1414650" y="61317"/>
                    <a:pt x="1386482" y="89815"/>
                  </a:cubicBezTo>
                  <a:cubicBezTo>
                    <a:pt x="1383053" y="93009"/>
                    <a:pt x="1381337" y="93746"/>
                    <a:pt x="1377664" y="90306"/>
                  </a:cubicBezTo>
                  <a:lnTo>
                    <a:pt x="1375483" y="88191"/>
                  </a:lnTo>
                  <a:lnTo>
                    <a:pt x="1374498" y="88094"/>
                  </a:lnTo>
                  <a:lnTo>
                    <a:pt x="1358818" y="72026"/>
                  </a:lnTo>
                  <a:lnTo>
                    <a:pt x="1310547" y="25203"/>
                  </a:lnTo>
                  <a:lnTo>
                    <a:pt x="1308811" y="22347"/>
                  </a:lnTo>
                  <a:lnTo>
                    <a:pt x="1304688" y="18324"/>
                  </a:lnTo>
                  <a:cubicBezTo>
                    <a:pt x="1300524" y="13657"/>
                    <a:pt x="1297586" y="8251"/>
                    <a:pt x="1287787" y="8497"/>
                  </a:cubicBezTo>
                  <a:close/>
                  <a:moveTo>
                    <a:pt x="1172477" y="0"/>
                  </a:moveTo>
                  <a:lnTo>
                    <a:pt x="1203015" y="0"/>
                  </a:lnTo>
                  <a:lnTo>
                    <a:pt x="1230204" y="26922"/>
                  </a:lnTo>
                  <a:cubicBezTo>
                    <a:pt x="1243185" y="39207"/>
                    <a:pt x="1257394" y="50262"/>
                    <a:pt x="1267191" y="65493"/>
                  </a:cubicBezTo>
                  <a:cubicBezTo>
                    <a:pt x="1270622" y="70653"/>
                    <a:pt x="1273071" y="71635"/>
                    <a:pt x="1278459" y="69178"/>
                  </a:cubicBezTo>
                  <a:cubicBezTo>
                    <a:pt x="1271845" y="74584"/>
                    <a:pt x="1271354" y="74584"/>
                    <a:pt x="1271601" y="82690"/>
                  </a:cubicBezTo>
                  <a:cubicBezTo>
                    <a:pt x="1272335" y="90797"/>
                    <a:pt x="1267927" y="92518"/>
                    <a:pt x="1262292" y="90552"/>
                  </a:cubicBezTo>
                  <a:cubicBezTo>
                    <a:pt x="1232409" y="80479"/>
                    <a:pt x="1201301" y="86867"/>
                    <a:pt x="1170926" y="84655"/>
                  </a:cubicBezTo>
                  <a:cubicBezTo>
                    <a:pt x="1145941" y="82936"/>
                    <a:pt x="1120221" y="87849"/>
                    <a:pt x="1094501" y="86376"/>
                  </a:cubicBezTo>
                  <a:cubicBezTo>
                    <a:pt x="1092296" y="86130"/>
                    <a:pt x="1089602" y="91043"/>
                    <a:pt x="1088132" y="85639"/>
                  </a:cubicBezTo>
                  <a:cubicBezTo>
                    <a:pt x="1087398" y="82443"/>
                    <a:pt x="1089602" y="80479"/>
                    <a:pt x="1092052" y="78760"/>
                  </a:cubicBezTo>
                  <a:cubicBezTo>
                    <a:pt x="1105280" y="69669"/>
                    <a:pt x="1115567" y="57141"/>
                    <a:pt x="1125855" y="45593"/>
                  </a:cubicBezTo>
                  <a:close/>
                  <a:moveTo>
                    <a:pt x="739991" y="0"/>
                  </a:moveTo>
                  <a:lnTo>
                    <a:pt x="917824" y="0"/>
                  </a:lnTo>
                  <a:lnTo>
                    <a:pt x="917402" y="390"/>
                  </a:lnTo>
                  <a:cubicBezTo>
                    <a:pt x="917402" y="883"/>
                    <a:pt x="919118" y="2356"/>
                    <a:pt x="919607" y="2109"/>
                  </a:cubicBezTo>
                  <a:lnTo>
                    <a:pt x="920728" y="0"/>
                  </a:lnTo>
                  <a:lnTo>
                    <a:pt x="1091114" y="0"/>
                  </a:lnTo>
                  <a:lnTo>
                    <a:pt x="1090336" y="1374"/>
                  </a:lnTo>
                  <a:cubicBezTo>
                    <a:pt x="1077356" y="9235"/>
                    <a:pt x="1068047" y="21764"/>
                    <a:pt x="1058493" y="32573"/>
                  </a:cubicBezTo>
                  <a:cubicBezTo>
                    <a:pt x="1040123" y="53210"/>
                    <a:pt x="1018078" y="69915"/>
                    <a:pt x="999705" y="90306"/>
                  </a:cubicBezTo>
                  <a:cubicBezTo>
                    <a:pt x="997009" y="93009"/>
                    <a:pt x="995052" y="93991"/>
                    <a:pt x="991622" y="90797"/>
                  </a:cubicBezTo>
                  <a:cubicBezTo>
                    <a:pt x="971537" y="72372"/>
                    <a:pt x="954635" y="50753"/>
                    <a:pt x="932835" y="34294"/>
                  </a:cubicBezTo>
                  <a:cubicBezTo>
                    <a:pt x="922792" y="26677"/>
                    <a:pt x="918872" y="12675"/>
                    <a:pt x="905401" y="7515"/>
                  </a:cubicBezTo>
                  <a:cubicBezTo>
                    <a:pt x="907114" y="6532"/>
                    <a:pt x="908339" y="5059"/>
                    <a:pt x="909809" y="5059"/>
                  </a:cubicBezTo>
                  <a:cubicBezTo>
                    <a:pt x="914219" y="4812"/>
                    <a:pt x="915442" y="3338"/>
                    <a:pt x="911277" y="883"/>
                  </a:cubicBezTo>
                  <a:cubicBezTo>
                    <a:pt x="907360" y="-1576"/>
                    <a:pt x="905890" y="3338"/>
                    <a:pt x="903686" y="5059"/>
                  </a:cubicBezTo>
                  <a:cubicBezTo>
                    <a:pt x="901480" y="6778"/>
                    <a:pt x="899521" y="8988"/>
                    <a:pt x="897561" y="10954"/>
                  </a:cubicBezTo>
                  <a:cubicBezTo>
                    <a:pt x="871106" y="36504"/>
                    <a:pt x="846612" y="64020"/>
                    <a:pt x="819176" y="88342"/>
                  </a:cubicBezTo>
                  <a:cubicBezTo>
                    <a:pt x="816239" y="91043"/>
                    <a:pt x="814280" y="94482"/>
                    <a:pt x="809870" y="90060"/>
                  </a:cubicBezTo>
                  <a:cubicBezTo>
                    <a:pt x="790764" y="71144"/>
                    <a:pt x="772392" y="51737"/>
                    <a:pt x="751817" y="34538"/>
                  </a:cubicBezTo>
                  <a:cubicBezTo>
                    <a:pt x="741774" y="26186"/>
                    <a:pt x="737119" y="12427"/>
                    <a:pt x="723891" y="7023"/>
                  </a:cubicBezTo>
                  <a:cubicBezTo>
                    <a:pt x="725361" y="2356"/>
                    <a:pt x="732220" y="8251"/>
                    <a:pt x="733200" y="2356"/>
                  </a:cubicBezTo>
                  <a:cubicBezTo>
                    <a:pt x="736017" y="3216"/>
                    <a:pt x="738527" y="3707"/>
                    <a:pt x="739936" y="2970"/>
                  </a:cubicBezTo>
                  <a:close/>
                  <a:moveTo>
                    <a:pt x="733026" y="0"/>
                  </a:moveTo>
                  <a:lnTo>
                    <a:pt x="735830" y="0"/>
                  </a:lnTo>
                  <a:lnTo>
                    <a:pt x="733200" y="2356"/>
                  </a:lnTo>
                  <a:close/>
                  <a:moveTo>
                    <a:pt x="605647" y="0"/>
                  </a:moveTo>
                  <a:lnTo>
                    <a:pt x="634666" y="0"/>
                  </a:lnTo>
                  <a:lnTo>
                    <a:pt x="708214" y="72126"/>
                  </a:lnTo>
                  <a:cubicBezTo>
                    <a:pt x="702826" y="72863"/>
                    <a:pt x="703315" y="77532"/>
                    <a:pt x="704540" y="82443"/>
                  </a:cubicBezTo>
                  <a:cubicBezTo>
                    <a:pt x="706010" y="90797"/>
                    <a:pt x="701111" y="93009"/>
                    <a:pt x="694743" y="90797"/>
                  </a:cubicBezTo>
                  <a:cubicBezTo>
                    <a:pt x="664860" y="80726"/>
                    <a:pt x="633751" y="87112"/>
                    <a:pt x="603376" y="84902"/>
                  </a:cubicBezTo>
                  <a:cubicBezTo>
                    <a:pt x="578636" y="83181"/>
                    <a:pt x="553161" y="88340"/>
                    <a:pt x="527932" y="86376"/>
                  </a:cubicBezTo>
                  <a:cubicBezTo>
                    <a:pt x="525482" y="86130"/>
                    <a:pt x="523033" y="91290"/>
                    <a:pt x="521073" y="86376"/>
                  </a:cubicBezTo>
                  <a:cubicBezTo>
                    <a:pt x="519848" y="82690"/>
                    <a:pt x="522052" y="80233"/>
                    <a:pt x="525482" y="78760"/>
                  </a:cubicBezTo>
                  <a:cubicBezTo>
                    <a:pt x="526953" y="78023"/>
                    <a:pt x="528421" y="77285"/>
                    <a:pt x="529402" y="76057"/>
                  </a:cubicBezTo>
                  <a:close/>
                  <a:moveTo>
                    <a:pt x="157455" y="0"/>
                  </a:moveTo>
                  <a:lnTo>
                    <a:pt x="164602" y="0"/>
                  </a:lnTo>
                  <a:lnTo>
                    <a:pt x="163447" y="881"/>
                  </a:lnTo>
                  <a:cubicBezTo>
                    <a:pt x="165404" y="1865"/>
                    <a:pt x="166876" y="3093"/>
                    <a:pt x="168344" y="3584"/>
                  </a:cubicBezTo>
                  <a:cubicBezTo>
                    <a:pt x="172018" y="4568"/>
                    <a:pt x="170548" y="1374"/>
                    <a:pt x="170548" y="145"/>
                  </a:cubicBezTo>
                  <a:lnTo>
                    <a:pt x="170513" y="0"/>
                  </a:lnTo>
                  <a:lnTo>
                    <a:pt x="347455" y="0"/>
                  </a:lnTo>
                  <a:lnTo>
                    <a:pt x="349116" y="3338"/>
                  </a:lnTo>
                  <a:cubicBezTo>
                    <a:pt x="352058" y="5059"/>
                    <a:pt x="351811" y="2602"/>
                    <a:pt x="351811" y="2109"/>
                  </a:cubicBezTo>
                  <a:lnTo>
                    <a:pt x="351194" y="0"/>
                  </a:lnTo>
                  <a:lnTo>
                    <a:pt x="521823" y="0"/>
                  </a:lnTo>
                  <a:lnTo>
                    <a:pt x="520093" y="2602"/>
                  </a:lnTo>
                  <a:cubicBezTo>
                    <a:pt x="511519" y="8744"/>
                    <a:pt x="502948" y="15376"/>
                    <a:pt x="496332" y="23239"/>
                  </a:cubicBezTo>
                  <a:cubicBezTo>
                    <a:pt x="476247" y="47559"/>
                    <a:pt x="451263" y="66721"/>
                    <a:pt x="429951" y="89569"/>
                  </a:cubicBezTo>
                  <a:cubicBezTo>
                    <a:pt x="427257" y="92763"/>
                    <a:pt x="425053" y="94482"/>
                    <a:pt x="421133" y="90552"/>
                  </a:cubicBezTo>
                  <a:cubicBezTo>
                    <a:pt x="401537" y="71388"/>
                    <a:pt x="383165" y="50753"/>
                    <a:pt x="361855" y="33556"/>
                  </a:cubicBezTo>
                  <a:cubicBezTo>
                    <a:pt x="352302" y="25694"/>
                    <a:pt x="348384" y="12427"/>
                    <a:pt x="335156" y="7760"/>
                  </a:cubicBezTo>
                  <a:cubicBezTo>
                    <a:pt x="336382" y="6778"/>
                    <a:pt x="337360" y="5796"/>
                    <a:pt x="338340" y="5303"/>
                  </a:cubicBezTo>
                  <a:cubicBezTo>
                    <a:pt x="339810" y="4568"/>
                    <a:pt x="341770" y="4075"/>
                    <a:pt x="343483" y="3584"/>
                  </a:cubicBezTo>
                  <a:cubicBezTo>
                    <a:pt x="342750" y="2847"/>
                    <a:pt x="342259" y="1618"/>
                    <a:pt x="341279" y="883"/>
                  </a:cubicBezTo>
                  <a:cubicBezTo>
                    <a:pt x="339075" y="-592"/>
                    <a:pt x="337605" y="883"/>
                    <a:pt x="336136" y="2356"/>
                  </a:cubicBezTo>
                  <a:cubicBezTo>
                    <a:pt x="334420" y="4075"/>
                    <a:pt x="332705" y="5796"/>
                    <a:pt x="330992" y="7515"/>
                  </a:cubicBezTo>
                  <a:cubicBezTo>
                    <a:pt x="303556" y="34047"/>
                    <a:pt x="278327" y="62545"/>
                    <a:pt x="249668" y="87605"/>
                  </a:cubicBezTo>
                  <a:cubicBezTo>
                    <a:pt x="245503" y="91290"/>
                    <a:pt x="243544" y="94236"/>
                    <a:pt x="238891" y="89324"/>
                  </a:cubicBezTo>
                  <a:cubicBezTo>
                    <a:pt x="217579" y="67212"/>
                    <a:pt x="194064" y="47559"/>
                    <a:pt x="172754" y="25203"/>
                  </a:cubicBezTo>
                  <a:cubicBezTo>
                    <a:pt x="167119" y="19307"/>
                    <a:pt x="165651" y="5796"/>
                    <a:pt x="150708" y="8497"/>
                  </a:cubicBezTo>
                  <a:close/>
                  <a:moveTo>
                    <a:pt x="35778" y="0"/>
                  </a:moveTo>
                  <a:lnTo>
                    <a:pt x="64759" y="0"/>
                  </a:lnTo>
                  <a:lnTo>
                    <a:pt x="101718" y="34785"/>
                  </a:lnTo>
                  <a:cubicBezTo>
                    <a:pt x="115680" y="44611"/>
                    <a:pt x="121315" y="63036"/>
                    <a:pt x="138216" y="69424"/>
                  </a:cubicBezTo>
                  <a:cubicBezTo>
                    <a:pt x="139686" y="70162"/>
                    <a:pt x="138950" y="73109"/>
                    <a:pt x="137237" y="73109"/>
                  </a:cubicBezTo>
                  <a:cubicBezTo>
                    <a:pt x="130132" y="73109"/>
                    <a:pt x="132091" y="79497"/>
                    <a:pt x="132091" y="82200"/>
                  </a:cubicBezTo>
                  <a:cubicBezTo>
                    <a:pt x="132338" y="91781"/>
                    <a:pt x="128907" y="91043"/>
                    <a:pt x="121069" y="89324"/>
                  </a:cubicBezTo>
                  <a:cubicBezTo>
                    <a:pt x="108331" y="86376"/>
                    <a:pt x="94860" y="82936"/>
                    <a:pt x="82121" y="84164"/>
                  </a:cubicBezTo>
                  <a:lnTo>
                    <a:pt x="23478" y="85271"/>
                  </a:lnTo>
                  <a:lnTo>
                    <a:pt x="22731" y="86130"/>
                  </a:lnTo>
                  <a:lnTo>
                    <a:pt x="0" y="86053"/>
                  </a:lnTo>
                  <a:lnTo>
                    <a:pt x="0" y="34783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defTabSz="457028"/>
              <a:endParaRPr lang="en-US" sz="1400">
                <a:solidFill>
                  <a:prstClr val="white"/>
                </a:solidFill>
                <a:latin typeface="Montserrat"/>
              </a:endParaRPr>
            </a:p>
          </p:txBody>
        </p:sp>
      </p:grpSp>
      <p:sp>
        <p:nvSpPr>
          <p:cNvPr id="14" name="MSIPCMContentMarking" descr="{&quot;HashCode&quot;:-1912962988,&quot;Placement&quot;:&quot;Footer&quot;}">
            <a:extLst>
              <a:ext uri="{FF2B5EF4-FFF2-40B4-BE49-F238E27FC236}">
                <a16:creationId xmlns:a16="http://schemas.microsoft.com/office/drawing/2014/main" id="{019D6B87-2718-46C4-98FC-89A9177DFBA6}"/>
              </a:ext>
            </a:extLst>
          </p:cNvPr>
          <p:cNvSpPr txBox="1"/>
          <p:nvPr userDrawn="1"/>
        </p:nvSpPr>
        <p:spPr>
          <a:xfrm>
            <a:off x="30365" y="6724440"/>
            <a:ext cx="1185008" cy="107722"/>
          </a:xfrm>
          <a:prstGeom prst="rect">
            <a:avLst/>
          </a:prstGeom>
          <a:noFill/>
        </p:spPr>
        <p:txBody>
          <a:bodyPr vert="horz" wrap="square" lIns="0" tIns="0" rIns="0" bIns="0" rtlCol="0" anchor="ctr" anchorCtr="1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spcBef>
                <a:spcPts val="0"/>
              </a:spcBef>
              <a:spcAft>
                <a:spcPts val="0"/>
              </a:spcAft>
            </a:pPr>
            <a:r>
              <a:rPr lang="en-GB" sz="700" dirty="0">
                <a:solidFill>
                  <a:schemeClr val="bg1"/>
                </a:solidFill>
                <a:latin typeface="Helvetica" panose="020B0604020202020204" pitchFamily="34" charset="0"/>
                <a:cs typeface="Helvetica" panose="020B0604020202020204" pitchFamily="34" charset="0"/>
              </a:rPr>
              <a:t>Internal Use - Confidential</a:t>
            </a:r>
          </a:p>
        </p:txBody>
      </p:sp>
      <p:pic>
        <p:nvPicPr>
          <p:cNvPr id="16" name="Picture 15">
            <a:extLst>
              <a:ext uri="{FF2B5EF4-FFF2-40B4-BE49-F238E27FC236}">
                <a16:creationId xmlns:a16="http://schemas.microsoft.com/office/drawing/2014/main" id="{123D7DBC-51C9-4000-8B4F-B2F6E1F12684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print">
            <a:biLevel thresh="25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700984" y="25838"/>
            <a:ext cx="2460650" cy="957816"/>
          </a:xfrm>
          <a:prstGeom prst="rect">
            <a:avLst/>
          </a:prstGeom>
        </p:spPr>
      </p:pic>
      <p:sp>
        <p:nvSpPr>
          <p:cNvPr id="135" name="Freeform: Shape 134">
            <a:extLst>
              <a:ext uri="{FF2B5EF4-FFF2-40B4-BE49-F238E27FC236}">
                <a16:creationId xmlns:a16="http://schemas.microsoft.com/office/drawing/2014/main" id="{146FE2BB-8103-45BD-A9C8-1E9EF4E6D52D}"/>
              </a:ext>
            </a:extLst>
          </p:cNvPr>
          <p:cNvSpPr>
            <a:spLocks noChangeAspect="1"/>
          </p:cNvSpPr>
          <p:nvPr userDrawn="1"/>
        </p:nvSpPr>
        <p:spPr>
          <a:xfrm flipH="1">
            <a:off x="0" y="1677858"/>
            <a:ext cx="2773162" cy="3435136"/>
          </a:xfrm>
          <a:custGeom>
            <a:avLst/>
            <a:gdLst>
              <a:gd name="connsiteX0" fmla="*/ 1052632 w 4135764"/>
              <a:gd name="connsiteY0" fmla="*/ 5091964 h 5122333"/>
              <a:gd name="connsiteX1" fmla="*/ 1043931 w 4135764"/>
              <a:gd name="connsiteY1" fmla="*/ 5093341 h 5122333"/>
              <a:gd name="connsiteX2" fmla="*/ 999666 w 4135764"/>
              <a:gd name="connsiteY2" fmla="*/ 5092253 h 5122333"/>
              <a:gd name="connsiteX3" fmla="*/ 994404 w 4135764"/>
              <a:gd name="connsiteY3" fmla="*/ 5096606 h 5122333"/>
              <a:gd name="connsiteX4" fmla="*/ 994404 w 4135764"/>
              <a:gd name="connsiteY4" fmla="*/ 5122333 h 5122333"/>
              <a:gd name="connsiteX5" fmla="*/ 1017807 w 4135764"/>
              <a:gd name="connsiteY5" fmla="*/ 5122333 h 5122333"/>
              <a:gd name="connsiteX6" fmla="*/ 1017807 w 4135764"/>
              <a:gd name="connsiteY6" fmla="*/ 5122299 h 5122333"/>
              <a:gd name="connsiteX7" fmla="*/ 1020075 w 4135764"/>
              <a:gd name="connsiteY7" fmla="*/ 5116132 h 5122333"/>
              <a:gd name="connsiteX8" fmla="*/ 1023524 w 4135764"/>
              <a:gd name="connsiteY8" fmla="*/ 5115719 h 5122333"/>
              <a:gd name="connsiteX9" fmla="*/ 1028737 w 4135764"/>
              <a:gd name="connsiteY9" fmla="*/ 5115837 h 5122333"/>
              <a:gd name="connsiteX10" fmla="*/ 1032023 w 4135764"/>
              <a:gd name="connsiteY10" fmla="*/ 5122333 h 5122333"/>
              <a:gd name="connsiteX11" fmla="*/ 1057666 w 4135764"/>
              <a:gd name="connsiteY11" fmla="*/ 5122333 h 5122333"/>
              <a:gd name="connsiteX12" fmla="*/ 1057719 w 4135764"/>
              <a:gd name="connsiteY12" fmla="*/ 5105791 h 5122333"/>
              <a:gd name="connsiteX13" fmla="*/ 1056177 w 4135764"/>
              <a:gd name="connsiteY13" fmla="*/ 5094452 h 5122333"/>
              <a:gd name="connsiteX14" fmla="*/ 1055307 w 4135764"/>
              <a:gd name="connsiteY14" fmla="*/ 5094372 h 5122333"/>
              <a:gd name="connsiteX15" fmla="*/ 1054997 w 4135764"/>
              <a:gd name="connsiteY15" fmla="*/ 5093160 h 5122333"/>
              <a:gd name="connsiteX16" fmla="*/ 1052632 w 4135764"/>
              <a:gd name="connsiteY16" fmla="*/ 5091964 h 5122333"/>
              <a:gd name="connsiteX17" fmla="*/ 3120513 w 4135764"/>
              <a:gd name="connsiteY17" fmla="*/ 5091964 h 5122333"/>
              <a:gd name="connsiteX18" fmla="*/ 3111813 w 4135764"/>
              <a:gd name="connsiteY18" fmla="*/ 5093341 h 5122333"/>
              <a:gd name="connsiteX19" fmla="*/ 3067548 w 4135764"/>
              <a:gd name="connsiteY19" fmla="*/ 5092253 h 5122333"/>
              <a:gd name="connsiteX20" fmla="*/ 3062286 w 4135764"/>
              <a:gd name="connsiteY20" fmla="*/ 5096606 h 5122333"/>
              <a:gd name="connsiteX21" fmla="*/ 3062286 w 4135764"/>
              <a:gd name="connsiteY21" fmla="*/ 5122333 h 5122333"/>
              <a:gd name="connsiteX22" fmla="*/ 3085689 w 4135764"/>
              <a:gd name="connsiteY22" fmla="*/ 5122333 h 5122333"/>
              <a:gd name="connsiteX23" fmla="*/ 3085689 w 4135764"/>
              <a:gd name="connsiteY23" fmla="*/ 5122299 h 5122333"/>
              <a:gd name="connsiteX24" fmla="*/ 3087957 w 4135764"/>
              <a:gd name="connsiteY24" fmla="*/ 5116132 h 5122333"/>
              <a:gd name="connsiteX25" fmla="*/ 3091406 w 4135764"/>
              <a:gd name="connsiteY25" fmla="*/ 5115719 h 5122333"/>
              <a:gd name="connsiteX26" fmla="*/ 3096619 w 4135764"/>
              <a:gd name="connsiteY26" fmla="*/ 5115837 h 5122333"/>
              <a:gd name="connsiteX27" fmla="*/ 3099905 w 4135764"/>
              <a:gd name="connsiteY27" fmla="*/ 5122333 h 5122333"/>
              <a:gd name="connsiteX28" fmla="*/ 3125548 w 4135764"/>
              <a:gd name="connsiteY28" fmla="*/ 5122333 h 5122333"/>
              <a:gd name="connsiteX29" fmla="*/ 3125601 w 4135764"/>
              <a:gd name="connsiteY29" fmla="*/ 5105791 h 5122333"/>
              <a:gd name="connsiteX30" fmla="*/ 3124059 w 4135764"/>
              <a:gd name="connsiteY30" fmla="*/ 5094452 h 5122333"/>
              <a:gd name="connsiteX31" fmla="*/ 3123188 w 4135764"/>
              <a:gd name="connsiteY31" fmla="*/ 5094372 h 5122333"/>
              <a:gd name="connsiteX32" fmla="*/ 3122878 w 4135764"/>
              <a:gd name="connsiteY32" fmla="*/ 5093160 h 5122333"/>
              <a:gd name="connsiteX33" fmla="*/ 3120513 w 4135764"/>
              <a:gd name="connsiteY33" fmla="*/ 5091964 h 5122333"/>
              <a:gd name="connsiteX34" fmla="*/ 360121 w 4135764"/>
              <a:gd name="connsiteY34" fmla="*/ 5091913 h 5122333"/>
              <a:gd name="connsiteX35" fmla="*/ 358588 w 4135764"/>
              <a:gd name="connsiteY35" fmla="*/ 5092244 h 5122333"/>
              <a:gd name="connsiteX36" fmla="*/ 312816 w 4135764"/>
              <a:gd name="connsiteY36" fmla="*/ 5092072 h 5122333"/>
              <a:gd name="connsiteX37" fmla="*/ 303382 w 4135764"/>
              <a:gd name="connsiteY37" fmla="*/ 5101505 h 5122333"/>
              <a:gd name="connsiteX38" fmla="*/ 303445 w 4135764"/>
              <a:gd name="connsiteY38" fmla="*/ 5122333 h 5122333"/>
              <a:gd name="connsiteX39" fmla="*/ 327646 w 4135764"/>
              <a:gd name="connsiteY39" fmla="*/ 5122333 h 5122333"/>
              <a:gd name="connsiteX40" fmla="*/ 327692 w 4135764"/>
              <a:gd name="connsiteY40" fmla="*/ 5121754 h 5122333"/>
              <a:gd name="connsiteX41" fmla="*/ 336056 w 4135764"/>
              <a:gd name="connsiteY41" fmla="*/ 5116545 h 5122333"/>
              <a:gd name="connsiteX42" fmla="*/ 338691 w 4135764"/>
              <a:gd name="connsiteY42" fmla="*/ 5116790 h 5122333"/>
              <a:gd name="connsiteX43" fmla="*/ 340591 w 4135764"/>
              <a:gd name="connsiteY43" fmla="*/ 5122333 h 5122333"/>
              <a:gd name="connsiteX44" fmla="*/ 366460 w 4135764"/>
              <a:gd name="connsiteY44" fmla="*/ 5122333 h 5122333"/>
              <a:gd name="connsiteX45" fmla="*/ 366516 w 4135764"/>
              <a:gd name="connsiteY45" fmla="*/ 5105973 h 5122333"/>
              <a:gd name="connsiteX46" fmla="*/ 365608 w 4135764"/>
              <a:gd name="connsiteY46" fmla="*/ 5092729 h 5122333"/>
              <a:gd name="connsiteX47" fmla="*/ 360121 w 4135764"/>
              <a:gd name="connsiteY47" fmla="*/ 5091913 h 5122333"/>
              <a:gd name="connsiteX48" fmla="*/ 2428003 w 4135764"/>
              <a:gd name="connsiteY48" fmla="*/ 5091913 h 5122333"/>
              <a:gd name="connsiteX49" fmla="*/ 2426470 w 4135764"/>
              <a:gd name="connsiteY49" fmla="*/ 5092244 h 5122333"/>
              <a:gd name="connsiteX50" fmla="*/ 2380698 w 4135764"/>
              <a:gd name="connsiteY50" fmla="*/ 5092072 h 5122333"/>
              <a:gd name="connsiteX51" fmla="*/ 2371263 w 4135764"/>
              <a:gd name="connsiteY51" fmla="*/ 5101505 h 5122333"/>
              <a:gd name="connsiteX52" fmla="*/ 2371327 w 4135764"/>
              <a:gd name="connsiteY52" fmla="*/ 5122333 h 5122333"/>
              <a:gd name="connsiteX53" fmla="*/ 2395528 w 4135764"/>
              <a:gd name="connsiteY53" fmla="*/ 5122333 h 5122333"/>
              <a:gd name="connsiteX54" fmla="*/ 2395574 w 4135764"/>
              <a:gd name="connsiteY54" fmla="*/ 5121754 h 5122333"/>
              <a:gd name="connsiteX55" fmla="*/ 2403938 w 4135764"/>
              <a:gd name="connsiteY55" fmla="*/ 5116545 h 5122333"/>
              <a:gd name="connsiteX56" fmla="*/ 2406573 w 4135764"/>
              <a:gd name="connsiteY56" fmla="*/ 5116790 h 5122333"/>
              <a:gd name="connsiteX57" fmla="*/ 2408473 w 4135764"/>
              <a:gd name="connsiteY57" fmla="*/ 5122333 h 5122333"/>
              <a:gd name="connsiteX58" fmla="*/ 2434342 w 4135764"/>
              <a:gd name="connsiteY58" fmla="*/ 5122333 h 5122333"/>
              <a:gd name="connsiteX59" fmla="*/ 2434398 w 4135764"/>
              <a:gd name="connsiteY59" fmla="*/ 5105973 h 5122333"/>
              <a:gd name="connsiteX60" fmla="*/ 2433490 w 4135764"/>
              <a:gd name="connsiteY60" fmla="*/ 5092729 h 5122333"/>
              <a:gd name="connsiteX61" fmla="*/ 2428003 w 4135764"/>
              <a:gd name="connsiteY61" fmla="*/ 5091913 h 5122333"/>
              <a:gd name="connsiteX62" fmla="*/ 1280138 w 4135764"/>
              <a:gd name="connsiteY62" fmla="*/ 5091822 h 5122333"/>
              <a:gd name="connsiteX63" fmla="*/ 1234238 w 4135764"/>
              <a:gd name="connsiteY63" fmla="*/ 5093454 h 5122333"/>
              <a:gd name="connsiteX64" fmla="*/ 1227663 w 4135764"/>
              <a:gd name="connsiteY64" fmla="*/ 5095246 h 5122333"/>
              <a:gd name="connsiteX65" fmla="*/ 1226574 w 4135764"/>
              <a:gd name="connsiteY65" fmla="*/ 5100321 h 5122333"/>
              <a:gd name="connsiteX66" fmla="*/ 1224624 w 4135764"/>
              <a:gd name="connsiteY66" fmla="*/ 5102413 h 5122333"/>
              <a:gd name="connsiteX67" fmla="*/ 1224747 w 4135764"/>
              <a:gd name="connsiteY67" fmla="*/ 5122333 h 5122333"/>
              <a:gd name="connsiteX68" fmla="*/ 1251354 w 4135764"/>
              <a:gd name="connsiteY68" fmla="*/ 5122333 h 5122333"/>
              <a:gd name="connsiteX69" fmla="*/ 1255813 w 4135764"/>
              <a:gd name="connsiteY69" fmla="*/ 5117645 h 5122333"/>
              <a:gd name="connsiteX70" fmla="*/ 1260284 w 4135764"/>
              <a:gd name="connsiteY70" fmla="*/ 5122333 h 5122333"/>
              <a:gd name="connsiteX71" fmla="*/ 1286852 w 4135764"/>
              <a:gd name="connsiteY71" fmla="*/ 5122333 h 5122333"/>
              <a:gd name="connsiteX72" fmla="*/ 1288301 w 4135764"/>
              <a:gd name="connsiteY72" fmla="*/ 5099624 h 5122333"/>
              <a:gd name="connsiteX73" fmla="*/ 1280138 w 4135764"/>
              <a:gd name="connsiteY73" fmla="*/ 5091822 h 5122333"/>
              <a:gd name="connsiteX74" fmla="*/ 3348019 w 4135764"/>
              <a:gd name="connsiteY74" fmla="*/ 5091822 h 5122333"/>
              <a:gd name="connsiteX75" fmla="*/ 3302120 w 4135764"/>
              <a:gd name="connsiteY75" fmla="*/ 5093454 h 5122333"/>
              <a:gd name="connsiteX76" fmla="*/ 3295545 w 4135764"/>
              <a:gd name="connsiteY76" fmla="*/ 5095246 h 5122333"/>
              <a:gd name="connsiteX77" fmla="*/ 3294456 w 4135764"/>
              <a:gd name="connsiteY77" fmla="*/ 5100321 h 5122333"/>
              <a:gd name="connsiteX78" fmla="*/ 3292505 w 4135764"/>
              <a:gd name="connsiteY78" fmla="*/ 5102413 h 5122333"/>
              <a:gd name="connsiteX79" fmla="*/ 3292628 w 4135764"/>
              <a:gd name="connsiteY79" fmla="*/ 5122333 h 5122333"/>
              <a:gd name="connsiteX80" fmla="*/ 3319235 w 4135764"/>
              <a:gd name="connsiteY80" fmla="*/ 5122333 h 5122333"/>
              <a:gd name="connsiteX81" fmla="*/ 3323695 w 4135764"/>
              <a:gd name="connsiteY81" fmla="*/ 5117645 h 5122333"/>
              <a:gd name="connsiteX82" fmla="*/ 3328166 w 4135764"/>
              <a:gd name="connsiteY82" fmla="*/ 5122333 h 5122333"/>
              <a:gd name="connsiteX83" fmla="*/ 3354734 w 4135764"/>
              <a:gd name="connsiteY83" fmla="*/ 5122333 h 5122333"/>
              <a:gd name="connsiteX84" fmla="*/ 3356183 w 4135764"/>
              <a:gd name="connsiteY84" fmla="*/ 5099624 h 5122333"/>
              <a:gd name="connsiteX85" fmla="*/ 3348019 w 4135764"/>
              <a:gd name="connsiteY85" fmla="*/ 5091822 h 5122333"/>
              <a:gd name="connsiteX86" fmla="*/ 590204 w 4135764"/>
              <a:gd name="connsiteY86" fmla="*/ 5091641 h 5122333"/>
              <a:gd name="connsiteX87" fmla="*/ 543399 w 4135764"/>
              <a:gd name="connsiteY87" fmla="*/ 5093274 h 5122333"/>
              <a:gd name="connsiteX88" fmla="*/ 541824 w 4135764"/>
              <a:gd name="connsiteY88" fmla="*/ 5093702 h 5122333"/>
              <a:gd name="connsiteX89" fmla="*/ 541765 w 4135764"/>
              <a:gd name="connsiteY89" fmla="*/ 5093704 h 5122333"/>
              <a:gd name="connsiteX90" fmla="*/ 541747 w 4135764"/>
              <a:gd name="connsiteY90" fmla="*/ 5093724 h 5122333"/>
              <a:gd name="connsiteX91" fmla="*/ 536822 w 4135764"/>
              <a:gd name="connsiteY91" fmla="*/ 5095064 h 5122333"/>
              <a:gd name="connsiteX92" fmla="*/ 535769 w 4135764"/>
              <a:gd name="connsiteY92" fmla="*/ 5099973 h 5122333"/>
              <a:gd name="connsiteX93" fmla="*/ 533783 w 4135764"/>
              <a:gd name="connsiteY93" fmla="*/ 5102050 h 5122333"/>
              <a:gd name="connsiteX94" fmla="*/ 533844 w 4135764"/>
              <a:gd name="connsiteY94" fmla="*/ 5122333 h 5122333"/>
              <a:gd name="connsiteX95" fmla="*/ 559544 w 4135764"/>
              <a:gd name="connsiteY95" fmla="*/ 5122333 h 5122333"/>
              <a:gd name="connsiteX96" fmla="*/ 559635 w 4135764"/>
              <a:gd name="connsiteY96" fmla="*/ 5120076 h 5122333"/>
              <a:gd name="connsiteX97" fmla="*/ 564700 w 4135764"/>
              <a:gd name="connsiteY97" fmla="*/ 5117679 h 5122333"/>
              <a:gd name="connsiteX98" fmla="*/ 570747 w 4135764"/>
              <a:gd name="connsiteY98" fmla="*/ 5119919 h 5122333"/>
              <a:gd name="connsiteX99" fmla="*/ 571125 w 4135764"/>
              <a:gd name="connsiteY99" fmla="*/ 5122333 h 5122333"/>
              <a:gd name="connsiteX100" fmla="*/ 597393 w 4135764"/>
              <a:gd name="connsiteY100" fmla="*/ 5122333 h 5122333"/>
              <a:gd name="connsiteX101" fmla="*/ 597460 w 4135764"/>
              <a:gd name="connsiteY101" fmla="*/ 5098715 h 5122333"/>
              <a:gd name="connsiteX102" fmla="*/ 590204 w 4135764"/>
              <a:gd name="connsiteY102" fmla="*/ 5091641 h 5122333"/>
              <a:gd name="connsiteX103" fmla="*/ 821694 w 4135764"/>
              <a:gd name="connsiteY103" fmla="*/ 5091641 h 5122333"/>
              <a:gd name="connsiteX104" fmla="*/ 772711 w 4135764"/>
              <a:gd name="connsiteY104" fmla="*/ 5091641 h 5122333"/>
              <a:gd name="connsiteX105" fmla="*/ 772073 w 4135764"/>
              <a:gd name="connsiteY105" fmla="*/ 5092253 h 5122333"/>
              <a:gd name="connsiteX106" fmla="*/ 769809 w 4135764"/>
              <a:gd name="connsiteY106" fmla="*/ 5092253 h 5122333"/>
              <a:gd name="connsiteX107" fmla="*/ 762370 w 4135764"/>
              <a:gd name="connsiteY107" fmla="*/ 5100054 h 5122333"/>
              <a:gd name="connsiteX108" fmla="*/ 762437 w 4135764"/>
              <a:gd name="connsiteY108" fmla="*/ 5122333 h 5122333"/>
              <a:gd name="connsiteX109" fmla="*/ 788416 w 4135764"/>
              <a:gd name="connsiteY109" fmla="*/ 5122333 h 5122333"/>
              <a:gd name="connsiteX110" fmla="*/ 791455 w 4135764"/>
              <a:gd name="connsiteY110" fmla="*/ 5117382 h 5122333"/>
              <a:gd name="connsiteX111" fmla="*/ 795570 w 4135764"/>
              <a:gd name="connsiteY111" fmla="*/ 5116200 h 5122333"/>
              <a:gd name="connsiteX112" fmla="*/ 802963 w 4135764"/>
              <a:gd name="connsiteY112" fmla="*/ 5118332 h 5122333"/>
              <a:gd name="connsiteX113" fmla="*/ 803584 w 4135764"/>
              <a:gd name="connsiteY113" fmla="*/ 5122333 h 5122333"/>
              <a:gd name="connsiteX114" fmla="*/ 828916 w 4135764"/>
              <a:gd name="connsiteY114" fmla="*/ 5122333 h 5122333"/>
              <a:gd name="connsiteX115" fmla="*/ 829495 w 4135764"/>
              <a:gd name="connsiteY115" fmla="*/ 5099805 h 5122333"/>
              <a:gd name="connsiteX116" fmla="*/ 821694 w 4135764"/>
              <a:gd name="connsiteY116" fmla="*/ 5091641 h 5122333"/>
              <a:gd name="connsiteX117" fmla="*/ 1703023 w 4135764"/>
              <a:gd name="connsiteY117" fmla="*/ 5091641 h 5122333"/>
              <a:gd name="connsiteX118" fmla="*/ 1696166 w 4135764"/>
              <a:gd name="connsiteY118" fmla="*/ 5092861 h 5122333"/>
              <a:gd name="connsiteX119" fmla="*/ 1691050 w 4135764"/>
              <a:gd name="connsiteY119" fmla="*/ 5092797 h 5122333"/>
              <a:gd name="connsiteX120" fmla="*/ 1684519 w 4135764"/>
              <a:gd name="connsiteY120" fmla="*/ 5103319 h 5122333"/>
              <a:gd name="connsiteX121" fmla="*/ 1685788 w 4135764"/>
              <a:gd name="connsiteY121" fmla="*/ 5119285 h 5122333"/>
              <a:gd name="connsiteX122" fmla="*/ 1685675 w 4135764"/>
              <a:gd name="connsiteY122" fmla="*/ 5122333 h 5122333"/>
              <a:gd name="connsiteX123" fmla="*/ 1708259 w 4135764"/>
              <a:gd name="connsiteY123" fmla="*/ 5122333 h 5122333"/>
              <a:gd name="connsiteX124" fmla="*/ 1708285 w 4135764"/>
              <a:gd name="connsiteY124" fmla="*/ 5119647 h 5122333"/>
              <a:gd name="connsiteX125" fmla="*/ 1717174 w 4135764"/>
              <a:gd name="connsiteY125" fmla="*/ 5115656 h 5122333"/>
              <a:gd name="connsiteX126" fmla="*/ 1722798 w 4135764"/>
              <a:gd name="connsiteY126" fmla="*/ 5120373 h 5122333"/>
              <a:gd name="connsiteX127" fmla="*/ 1722866 w 4135764"/>
              <a:gd name="connsiteY127" fmla="*/ 5122333 h 5122333"/>
              <a:gd name="connsiteX128" fmla="*/ 1746809 w 4135764"/>
              <a:gd name="connsiteY128" fmla="*/ 5122333 h 5122333"/>
              <a:gd name="connsiteX129" fmla="*/ 1746927 w 4135764"/>
              <a:gd name="connsiteY129" fmla="*/ 5102706 h 5122333"/>
              <a:gd name="connsiteX130" fmla="*/ 1736042 w 4135764"/>
              <a:gd name="connsiteY130" fmla="*/ 5093274 h 5122333"/>
              <a:gd name="connsiteX131" fmla="*/ 1728966 w 4135764"/>
              <a:gd name="connsiteY131" fmla="*/ 5093092 h 5122333"/>
              <a:gd name="connsiteX132" fmla="*/ 1703023 w 4135764"/>
              <a:gd name="connsiteY132" fmla="*/ 5091641 h 5122333"/>
              <a:gd name="connsiteX133" fmla="*/ 2658086 w 4135764"/>
              <a:gd name="connsiteY133" fmla="*/ 5091641 h 5122333"/>
              <a:gd name="connsiteX134" fmla="*/ 2611280 w 4135764"/>
              <a:gd name="connsiteY134" fmla="*/ 5093274 h 5122333"/>
              <a:gd name="connsiteX135" fmla="*/ 2609706 w 4135764"/>
              <a:gd name="connsiteY135" fmla="*/ 5093702 h 5122333"/>
              <a:gd name="connsiteX136" fmla="*/ 2609647 w 4135764"/>
              <a:gd name="connsiteY136" fmla="*/ 5093704 h 5122333"/>
              <a:gd name="connsiteX137" fmla="*/ 2609629 w 4135764"/>
              <a:gd name="connsiteY137" fmla="*/ 5093724 h 5122333"/>
              <a:gd name="connsiteX138" fmla="*/ 2604704 w 4135764"/>
              <a:gd name="connsiteY138" fmla="*/ 5095064 h 5122333"/>
              <a:gd name="connsiteX139" fmla="*/ 2603651 w 4135764"/>
              <a:gd name="connsiteY139" fmla="*/ 5099973 h 5122333"/>
              <a:gd name="connsiteX140" fmla="*/ 2601665 w 4135764"/>
              <a:gd name="connsiteY140" fmla="*/ 5102050 h 5122333"/>
              <a:gd name="connsiteX141" fmla="*/ 2601726 w 4135764"/>
              <a:gd name="connsiteY141" fmla="*/ 5122333 h 5122333"/>
              <a:gd name="connsiteX142" fmla="*/ 2627426 w 4135764"/>
              <a:gd name="connsiteY142" fmla="*/ 5122333 h 5122333"/>
              <a:gd name="connsiteX143" fmla="*/ 2627517 w 4135764"/>
              <a:gd name="connsiteY143" fmla="*/ 5120076 h 5122333"/>
              <a:gd name="connsiteX144" fmla="*/ 2632582 w 4135764"/>
              <a:gd name="connsiteY144" fmla="*/ 5117679 h 5122333"/>
              <a:gd name="connsiteX145" fmla="*/ 2638629 w 4135764"/>
              <a:gd name="connsiteY145" fmla="*/ 5119919 h 5122333"/>
              <a:gd name="connsiteX146" fmla="*/ 2639007 w 4135764"/>
              <a:gd name="connsiteY146" fmla="*/ 5122333 h 5122333"/>
              <a:gd name="connsiteX147" fmla="*/ 2665275 w 4135764"/>
              <a:gd name="connsiteY147" fmla="*/ 5122333 h 5122333"/>
              <a:gd name="connsiteX148" fmla="*/ 2665342 w 4135764"/>
              <a:gd name="connsiteY148" fmla="*/ 5098715 h 5122333"/>
              <a:gd name="connsiteX149" fmla="*/ 2658086 w 4135764"/>
              <a:gd name="connsiteY149" fmla="*/ 5091641 h 5122333"/>
              <a:gd name="connsiteX150" fmla="*/ 2889576 w 4135764"/>
              <a:gd name="connsiteY150" fmla="*/ 5091641 h 5122333"/>
              <a:gd name="connsiteX151" fmla="*/ 2840593 w 4135764"/>
              <a:gd name="connsiteY151" fmla="*/ 5091641 h 5122333"/>
              <a:gd name="connsiteX152" fmla="*/ 2839954 w 4135764"/>
              <a:gd name="connsiteY152" fmla="*/ 5092253 h 5122333"/>
              <a:gd name="connsiteX153" fmla="*/ 2837690 w 4135764"/>
              <a:gd name="connsiteY153" fmla="*/ 5092253 h 5122333"/>
              <a:gd name="connsiteX154" fmla="*/ 2830252 w 4135764"/>
              <a:gd name="connsiteY154" fmla="*/ 5100054 h 5122333"/>
              <a:gd name="connsiteX155" fmla="*/ 2830319 w 4135764"/>
              <a:gd name="connsiteY155" fmla="*/ 5122333 h 5122333"/>
              <a:gd name="connsiteX156" fmla="*/ 2856298 w 4135764"/>
              <a:gd name="connsiteY156" fmla="*/ 5122333 h 5122333"/>
              <a:gd name="connsiteX157" fmla="*/ 2859337 w 4135764"/>
              <a:gd name="connsiteY157" fmla="*/ 5117382 h 5122333"/>
              <a:gd name="connsiteX158" fmla="*/ 2863452 w 4135764"/>
              <a:gd name="connsiteY158" fmla="*/ 5116200 h 5122333"/>
              <a:gd name="connsiteX159" fmla="*/ 2870845 w 4135764"/>
              <a:gd name="connsiteY159" fmla="*/ 5118332 h 5122333"/>
              <a:gd name="connsiteX160" fmla="*/ 2871466 w 4135764"/>
              <a:gd name="connsiteY160" fmla="*/ 5122333 h 5122333"/>
              <a:gd name="connsiteX161" fmla="*/ 2896798 w 4135764"/>
              <a:gd name="connsiteY161" fmla="*/ 5122333 h 5122333"/>
              <a:gd name="connsiteX162" fmla="*/ 2897376 w 4135764"/>
              <a:gd name="connsiteY162" fmla="*/ 5099805 h 5122333"/>
              <a:gd name="connsiteX163" fmla="*/ 2889576 w 4135764"/>
              <a:gd name="connsiteY163" fmla="*/ 5091641 h 5122333"/>
              <a:gd name="connsiteX164" fmla="*/ 3770905 w 4135764"/>
              <a:gd name="connsiteY164" fmla="*/ 5091641 h 5122333"/>
              <a:gd name="connsiteX165" fmla="*/ 3764048 w 4135764"/>
              <a:gd name="connsiteY165" fmla="*/ 5092861 h 5122333"/>
              <a:gd name="connsiteX166" fmla="*/ 3758931 w 4135764"/>
              <a:gd name="connsiteY166" fmla="*/ 5092797 h 5122333"/>
              <a:gd name="connsiteX167" fmla="*/ 3752401 w 4135764"/>
              <a:gd name="connsiteY167" fmla="*/ 5103319 h 5122333"/>
              <a:gd name="connsiteX168" fmla="*/ 3753670 w 4135764"/>
              <a:gd name="connsiteY168" fmla="*/ 5119285 h 5122333"/>
              <a:gd name="connsiteX169" fmla="*/ 3753557 w 4135764"/>
              <a:gd name="connsiteY169" fmla="*/ 5122333 h 5122333"/>
              <a:gd name="connsiteX170" fmla="*/ 3776141 w 4135764"/>
              <a:gd name="connsiteY170" fmla="*/ 5122333 h 5122333"/>
              <a:gd name="connsiteX171" fmla="*/ 3776167 w 4135764"/>
              <a:gd name="connsiteY171" fmla="*/ 5119647 h 5122333"/>
              <a:gd name="connsiteX172" fmla="*/ 3785056 w 4135764"/>
              <a:gd name="connsiteY172" fmla="*/ 5115656 h 5122333"/>
              <a:gd name="connsiteX173" fmla="*/ 3790680 w 4135764"/>
              <a:gd name="connsiteY173" fmla="*/ 5120373 h 5122333"/>
              <a:gd name="connsiteX174" fmla="*/ 3790748 w 4135764"/>
              <a:gd name="connsiteY174" fmla="*/ 5122333 h 5122333"/>
              <a:gd name="connsiteX175" fmla="*/ 3814690 w 4135764"/>
              <a:gd name="connsiteY175" fmla="*/ 5122333 h 5122333"/>
              <a:gd name="connsiteX176" fmla="*/ 3814808 w 4135764"/>
              <a:gd name="connsiteY176" fmla="*/ 5102706 h 5122333"/>
              <a:gd name="connsiteX177" fmla="*/ 3803924 w 4135764"/>
              <a:gd name="connsiteY177" fmla="*/ 5093274 h 5122333"/>
              <a:gd name="connsiteX178" fmla="*/ 3796848 w 4135764"/>
              <a:gd name="connsiteY178" fmla="*/ 5093092 h 5122333"/>
              <a:gd name="connsiteX179" fmla="*/ 3770905 w 4135764"/>
              <a:gd name="connsiteY179" fmla="*/ 5091641 h 5122333"/>
              <a:gd name="connsiteX180" fmla="*/ 1509995 w 4135764"/>
              <a:gd name="connsiteY180" fmla="*/ 5091460 h 5122333"/>
              <a:gd name="connsiteX181" fmla="*/ 1462825 w 4135764"/>
              <a:gd name="connsiteY181" fmla="*/ 5091460 h 5122333"/>
              <a:gd name="connsiteX182" fmla="*/ 1461554 w 4135764"/>
              <a:gd name="connsiteY182" fmla="*/ 5092615 h 5122333"/>
              <a:gd name="connsiteX183" fmla="*/ 1461374 w 4135764"/>
              <a:gd name="connsiteY183" fmla="*/ 5092615 h 5122333"/>
              <a:gd name="connsiteX184" fmla="*/ 1459579 w 4135764"/>
              <a:gd name="connsiteY184" fmla="*/ 5094410 h 5122333"/>
              <a:gd name="connsiteX185" fmla="*/ 1454843 w 4135764"/>
              <a:gd name="connsiteY185" fmla="*/ 5098715 h 5122333"/>
              <a:gd name="connsiteX186" fmla="*/ 1454846 w 4135764"/>
              <a:gd name="connsiteY186" fmla="*/ 5099144 h 5122333"/>
              <a:gd name="connsiteX187" fmla="*/ 1453211 w 4135764"/>
              <a:gd name="connsiteY187" fmla="*/ 5100780 h 5122333"/>
              <a:gd name="connsiteX188" fmla="*/ 1453340 w 4135764"/>
              <a:gd name="connsiteY188" fmla="*/ 5122333 h 5122333"/>
              <a:gd name="connsiteX189" fmla="*/ 1479660 w 4135764"/>
              <a:gd name="connsiteY189" fmla="*/ 5122333 h 5122333"/>
              <a:gd name="connsiteX190" fmla="*/ 1481105 w 4135764"/>
              <a:gd name="connsiteY190" fmla="*/ 5117355 h 5122333"/>
              <a:gd name="connsiteX191" fmla="*/ 1488724 w 4135764"/>
              <a:gd name="connsiteY191" fmla="*/ 5115492 h 5122333"/>
              <a:gd name="connsiteX192" fmla="*/ 1491980 w 4135764"/>
              <a:gd name="connsiteY192" fmla="*/ 5115606 h 5122333"/>
              <a:gd name="connsiteX193" fmla="*/ 1495094 w 4135764"/>
              <a:gd name="connsiteY193" fmla="*/ 5119067 h 5122333"/>
              <a:gd name="connsiteX194" fmla="*/ 1495663 w 4135764"/>
              <a:gd name="connsiteY194" fmla="*/ 5120918 h 5122333"/>
              <a:gd name="connsiteX195" fmla="*/ 1495663 w 4135764"/>
              <a:gd name="connsiteY195" fmla="*/ 5122333 h 5122333"/>
              <a:gd name="connsiteX196" fmla="*/ 1518642 w 4135764"/>
              <a:gd name="connsiteY196" fmla="*/ 5122333 h 5122333"/>
              <a:gd name="connsiteX197" fmla="*/ 1518702 w 4135764"/>
              <a:gd name="connsiteY197" fmla="*/ 5099805 h 5122333"/>
              <a:gd name="connsiteX198" fmla="*/ 1509995 w 4135764"/>
              <a:gd name="connsiteY198" fmla="*/ 5091460 h 5122333"/>
              <a:gd name="connsiteX199" fmla="*/ 3577877 w 4135764"/>
              <a:gd name="connsiteY199" fmla="*/ 5091460 h 5122333"/>
              <a:gd name="connsiteX200" fmla="*/ 3530707 w 4135764"/>
              <a:gd name="connsiteY200" fmla="*/ 5091460 h 5122333"/>
              <a:gd name="connsiteX201" fmla="*/ 3529436 w 4135764"/>
              <a:gd name="connsiteY201" fmla="*/ 5092615 h 5122333"/>
              <a:gd name="connsiteX202" fmla="*/ 3529256 w 4135764"/>
              <a:gd name="connsiteY202" fmla="*/ 5092615 h 5122333"/>
              <a:gd name="connsiteX203" fmla="*/ 3527461 w 4135764"/>
              <a:gd name="connsiteY203" fmla="*/ 5094410 h 5122333"/>
              <a:gd name="connsiteX204" fmla="*/ 3522725 w 4135764"/>
              <a:gd name="connsiteY204" fmla="*/ 5098715 h 5122333"/>
              <a:gd name="connsiteX205" fmla="*/ 3522728 w 4135764"/>
              <a:gd name="connsiteY205" fmla="*/ 5099144 h 5122333"/>
              <a:gd name="connsiteX206" fmla="*/ 3521093 w 4135764"/>
              <a:gd name="connsiteY206" fmla="*/ 5100780 h 5122333"/>
              <a:gd name="connsiteX207" fmla="*/ 3521222 w 4135764"/>
              <a:gd name="connsiteY207" fmla="*/ 5122333 h 5122333"/>
              <a:gd name="connsiteX208" fmla="*/ 3547541 w 4135764"/>
              <a:gd name="connsiteY208" fmla="*/ 5122333 h 5122333"/>
              <a:gd name="connsiteX209" fmla="*/ 3548987 w 4135764"/>
              <a:gd name="connsiteY209" fmla="*/ 5117355 h 5122333"/>
              <a:gd name="connsiteX210" fmla="*/ 3556606 w 4135764"/>
              <a:gd name="connsiteY210" fmla="*/ 5115492 h 5122333"/>
              <a:gd name="connsiteX211" fmla="*/ 3559861 w 4135764"/>
              <a:gd name="connsiteY211" fmla="*/ 5115606 h 5122333"/>
              <a:gd name="connsiteX212" fmla="*/ 3562975 w 4135764"/>
              <a:gd name="connsiteY212" fmla="*/ 5119067 h 5122333"/>
              <a:gd name="connsiteX213" fmla="*/ 3563545 w 4135764"/>
              <a:gd name="connsiteY213" fmla="*/ 5120918 h 5122333"/>
              <a:gd name="connsiteX214" fmla="*/ 3563545 w 4135764"/>
              <a:gd name="connsiteY214" fmla="*/ 5122333 h 5122333"/>
              <a:gd name="connsiteX215" fmla="*/ 3586524 w 4135764"/>
              <a:gd name="connsiteY215" fmla="*/ 5122333 h 5122333"/>
              <a:gd name="connsiteX216" fmla="*/ 3586584 w 4135764"/>
              <a:gd name="connsiteY216" fmla="*/ 5099805 h 5122333"/>
              <a:gd name="connsiteX217" fmla="*/ 3577877 w 4135764"/>
              <a:gd name="connsiteY217" fmla="*/ 5091460 h 5122333"/>
              <a:gd name="connsiteX218" fmla="*/ 133574 w 4135764"/>
              <a:gd name="connsiteY218" fmla="*/ 5090915 h 5122333"/>
              <a:gd name="connsiteX219" fmla="*/ 80419 w 4135764"/>
              <a:gd name="connsiteY219" fmla="*/ 5092729 h 5122333"/>
              <a:gd name="connsiteX220" fmla="*/ 79047 w 4135764"/>
              <a:gd name="connsiteY220" fmla="*/ 5094239 h 5122333"/>
              <a:gd name="connsiteX221" fmla="*/ 78787 w 4135764"/>
              <a:gd name="connsiteY221" fmla="*/ 5094248 h 5122333"/>
              <a:gd name="connsiteX222" fmla="*/ 74795 w 4135764"/>
              <a:gd name="connsiteY222" fmla="*/ 5098058 h 5122333"/>
              <a:gd name="connsiteX223" fmla="*/ 73900 w 4135764"/>
              <a:gd name="connsiteY223" fmla="*/ 5122333 h 5122333"/>
              <a:gd name="connsiteX224" fmla="*/ 99957 w 4135764"/>
              <a:gd name="connsiteY224" fmla="*/ 5122333 h 5122333"/>
              <a:gd name="connsiteX225" fmla="*/ 105163 w 4135764"/>
              <a:gd name="connsiteY225" fmla="*/ 5116284 h 5122333"/>
              <a:gd name="connsiteX226" fmla="*/ 112734 w 4135764"/>
              <a:gd name="connsiteY226" fmla="*/ 5117311 h 5122333"/>
              <a:gd name="connsiteX227" fmla="*/ 112830 w 4135764"/>
              <a:gd name="connsiteY227" fmla="*/ 5122333 h 5122333"/>
              <a:gd name="connsiteX228" fmla="*/ 138356 w 4135764"/>
              <a:gd name="connsiteY228" fmla="*/ 5122333 h 5122333"/>
              <a:gd name="connsiteX229" fmla="*/ 138292 w 4135764"/>
              <a:gd name="connsiteY229" fmla="*/ 5098534 h 5122333"/>
              <a:gd name="connsiteX230" fmla="*/ 133574 w 4135764"/>
              <a:gd name="connsiteY230" fmla="*/ 5090915 h 5122333"/>
              <a:gd name="connsiteX231" fmla="*/ 1971175 w 4135764"/>
              <a:gd name="connsiteY231" fmla="*/ 5090915 h 5122333"/>
              <a:gd name="connsiteX232" fmla="*/ 1918020 w 4135764"/>
              <a:gd name="connsiteY232" fmla="*/ 5092729 h 5122333"/>
              <a:gd name="connsiteX233" fmla="*/ 1916648 w 4135764"/>
              <a:gd name="connsiteY233" fmla="*/ 5094239 h 5122333"/>
              <a:gd name="connsiteX234" fmla="*/ 1916387 w 4135764"/>
              <a:gd name="connsiteY234" fmla="*/ 5094248 h 5122333"/>
              <a:gd name="connsiteX235" fmla="*/ 1912396 w 4135764"/>
              <a:gd name="connsiteY235" fmla="*/ 5098058 h 5122333"/>
              <a:gd name="connsiteX236" fmla="*/ 1911501 w 4135764"/>
              <a:gd name="connsiteY236" fmla="*/ 5122333 h 5122333"/>
              <a:gd name="connsiteX237" fmla="*/ 1941323 w 4135764"/>
              <a:gd name="connsiteY237" fmla="*/ 5122333 h 5122333"/>
              <a:gd name="connsiteX238" fmla="*/ 1946306 w 4135764"/>
              <a:gd name="connsiteY238" fmla="*/ 5117108 h 5122333"/>
              <a:gd name="connsiteX239" fmla="*/ 1950972 w 4135764"/>
              <a:gd name="connsiteY239" fmla="*/ 5118675 h 5122333"/>
              <a:gd name="connsiteX240" fmla="*/ 1951664 w 4135764"/>
              <a:gd name="connsiteY240" fmla="*/ 5120155 h 5122333"/>
              <a:gd name="connsiteX241" fmla="*/ 1951199 w 4135764"/>
              <a:gd name="connsiteY241" fmla="*/ 5122333 h 5122333"/>
              <a:gd name="connsiteX242" fmla="*/ 1975956 w 4135764"/>
              <a:gd name="connsiteY242" fmla="*/ 5122333 h 5122333"/>
              <a:gd name="connsiteX243" fmla="*/ 1975892 w 4135764"/>
              <a:gd name="connsiteY243" fmla="*/ 5098534 h 5122333"/>
              <a:gd name="connsiteX244" fmla="*/ 1971175 w 4135764"/>
              <a:gd name="connsiteY244" fmla="*/ 5090915 h 5122333"/>
              <a:gd name="connsiteX245" fmla="*/ 2201455 w 4135764"/>
              <a:gd name="connsiteY245" fmla="*/ 5090915 h 5122333"/>
              <a:gd name="connsiteX246" fmla="*/ 2148301 w 4135764"/>
              <a:gd name="connsiteY246" fmla="*/ 5092729 h 5122333"/>
              <a:gd name="connsiteX247" fmla="*/ 2146929 w 4135764"/>
              <a:gd name="connsiteY247" fmla="*/ 5094239 h 5122333"/>
              <a:gd name="connsiteX248" fmla="*/ 2146669 w 4135764"/>
              <a:gd name="connsiteY248" fmla="*/ 5094248 h 5122333"/>
              <a:gd name="connsiteX249" fmla="*/ 2142677 w 4135764"/>
              <a:gd name="connsiteY249" fmla="*/ 5098058 h 5122333"/>
              <a:gd name="connsiteX250" fmla="*/ 2141782 w 4135764"/>
              <a:gd name="connsiteY250" fmla="*/ 5122333 h 5122333"/>
              <a:gd name="connsiteX251" fmla="*/ 2167839 w 4135764"/>
              <a:gd name="connsiteY251" fmla="*/ 5122333 h 5122333"/>
              <a:gd name="connsiteX252" fmla="*/ 2173044 w 4135764"/>
              <a:gd name="connsiteY252" fmla="*/ 5116284 h 5122333"/>
              <a:gd name="connsiteX253" fmla="*/ 2180616 w 4135764"/>
              <a:gd name="connsiteY253" fmla="*/ 5117311 h 5122333"/>
              <a:gd name="connsiteX254" fmla="*/ 2180712 w 4135764"/>
              <a:gd name="connsiteY254" fmla="*/ 5122333 h 5122333"/>
              <a:gd name="connsiteX255" fmla="*/ 2206238 w 4135764"/>
              <a:gd name="connsiteY255" fmla="*/ 5122333 h 5122333"/>
              <a:gd name="connsiteX256" fmla="*/ 2206174 w 4135764"/>
              <a:gd name="connsiteY256" fmla="*/ 5098534 h 5122333"/>
              <a:gd name="connsiteX257" fmla="*/ 2201455 w 4135764"/>
              <a:gd name="connsiteY257" fmla="*/ 5090915 h 5122333"/>
              <a:gd name="connsiteX258" fmla="*/ 4039057 w 4135764"/>
              <a:gd name="connsiteY258" fmla="*/ 5090915 h 5122333"/>
              <a:gd name="connsiteX259" fmla="*/ 3985901 w 4135764"/>
              <a:gd name="connsiteY259" fmla="*/ 5092729 h 5122333"/>
              <a:gd name="connsiteX260" fmla="*/ 3984529 w 4135764"/>
              <a:gd name="connsiteY260" fmla="*/ 5094239 h 5122333"/>
              <a:gd name="connsiteX261" fmla="*/ 3984269 w 4135764"/>
              <a:gd name="connsiteY261" fmla="*/ 5094248 h 5122333"/>
              <a:gd name="connsiteX262" fmla="*/ 3980278 w 4135764"/>
              <a:gd name="connsiteY262" fmla="*/ 5098058 h 5122333"/>
              <a:gd name="connsiteX263" fmla="*/ 3979383 w 4135764"/>
              <a:gd name="connsiteY263" fmla="*/ 5122333 h 5122333"/>
              <a:gd name="connsiteX264" fmla="*/ 4009205 w 4135764"/>
              <a:gd name="connsiteY264" fmla="*/ 5122333 h 5122333"/>
              <a:gd name="connsiteX265" fmla="*/ 4014187 w 4135764"/>
              <a:gd name="connsiteY265" fmla="*/ 5117108 h 5122333"/>
              <a:gd name="connsiteX266" fmla="*/ 4018854 w 4135764"/>
              <a:gd name="connsiteY266" fmla="*/ 5118675 h 5122333"/>
              <a:gd name="connsiteX267" fmla="*/ 4019546 w 4135764"/>
              <a:gd name="connsiteY267" fmla="*/ 5120155 h 5122333"/>
              <a:gd name="connsiteX268" fmla="*/ 4019081 w 4135764"/>
              <a:gd name="connsiteY268" fmla="*/ 5122333 h 5122333"/>
              <a:gd name="connsiteX269" fmla="*/ 4043837 w 4135764"/>
              <a:gd name="connsiteY269" fmla="*/ 5122333 h 5122333"/>
              <a:gd name="connsiteX270" fmla="*/ 4043773 w 4135764"/>
              <a:gd name="connsiteY270" fmla="*/ 5098534 h 5122333"/>
              <a:gd name="connsiteX271" fmla="*/ 4039057 w 4135764"/>
              <a:gd name="connsiteY271" fmla="*/ 5090915 h 5122333"/>
              <a:gd name="connsiteX272" fmla="*/ 1743661 w 4135764"/>
              <a:gd name="connsiteY272" fmla="*/ 4966711 h 5122333"/>
              <a:gd name="connsiteX273" fmla="*/ 1698307 w 4135764"/>
              <a:gd name="connsiteY273" fmla="*/ 4966893 h 5122333"/>
              <a:gd name="connsiteX274" fmla="*/ 1688692 w 4135764"/>
              <a:gd name="connsiteY274" fmla="*/ 4978504 h 5122333"/>
              <a:gd name="connsiteX275" fmla="*/ 1688328 w 4135764"/>
              <a:gd name="connsiteY275" fmla="*/ 5002270 h 5122333"/>
              <a:gd name="connsiteX276" fmla="*/ 1682706 w 4135764"/>
              <a:gd name="connsiteY276" fmla="*/ 5004991 h 5122333"/>
              <a:gd name="connsiteX277" fmla="*/ 1658213 w 4135764"/>
              <a:gd name="connsiteY277" fmla="*/ 5004991 h 5122333"/>
              <a:gd name="connsiteX278" fmla="*/ 1657712 w 4135764"/>
              <a:gd name="connsiteY278" fmla="*/ 5005468 h 5122333"/>
              <a:gd name="connsiteX279" fmla="*/ 1656762 w 4135764"/>
              <a:gd name="connsiteY279" fmla="*/ 5005468 h 5122333"/>
              <a:gd name="connsiteX280" fmla="*/ 1652108 w 4135764"/>
              <a:gd name="connsiteY280" fmla="*/ 5010812 h 5122333"/>
              <a:gd name="connsiteX281" fmla="*/ 1650413 w 4135764"/>
              <a:gd name="connsiteY281" fmla="*/ 5012429 h 5122333"/>
              <a:gd name="connsiteX282" fmla="*/ 1650413 w 4135764"/>
              <a:gd name="connsiteY282" fmla="*/ 5035106 h 5122333"/>
              <a:gd name="connsiteX283" fmla="*/ 1642430 w 4135764"/>
              <a:gd name="connsiteY283" fmla="*/ 5043270 h 5122333"/>
              <a:gd name="connsiteX284" fmla="*/ 1618301 w 4135764"/>
              <a:gd name="connsiteY284" fmla="*/ 5043089 h 5122333"/>
              <a:gd name="connsiteX285" fmla="*/ 1612315 w 4135764"/>
              <a:gd name="connsiteY285" fmla="*/ 5048531 h 5122333"/>
              <a:gd name="connsiteX286" fmla="*/ 1611589 w 4135764"/>
              <a:gd name="connsiteY286" fmla="*/ 5116018 h 5122333"/>
              <a:gd name="connsiteX287" fmla="*/ 1610049 w 4135764"/>
              <a:gd name="connsiteY287" fmla="*/ 5119953 h 5122333"/>
              <a:gd name="connsiteX288" fmla="*/ 1609415 w 4135764"/>
              <a:gd name="connsiteY288" fmla="*/ 5120726 h 5122333"/>
              <a:gd name="connsiteX289" fmla="*/ 1604513 w 4135764"/>
              <a:gd name="connsiteY289" fmla="*/ 5120918 h 5122333"/>
              <a:gd name="connsiteX290" fmla="*/ 1601454 w 4135764"/>
              <a:gd name="connsiteY290" fmla="*/ 5120992 h 5122333"/>
              <a:gd name="connsiteX291" fmla="*/ 1598890 w 4135764"/>
              <a:gd name="connsiteY291" fmla="*/ 5118852 h 5122333"/>
              <a:gd name="connsiteX292" fmla="*/ 1597982 w 4135764"/>
              <a:gd name="connsiteY292" fmla="*/ 5101438 h 5122333"/>
              <a:gd name="connsiteX293" fmla="*/ 1599252 w 4135764"/>
              <a:gd name="connsiteY293" fmla="*/ 5052455 h 5122333"/>
              <a:gd name="connsiteX294" fmla="*/ 1597027 w 4135764"/>
              <a:gd name="connsiteY294" fmla="*/ 5049903 h 5122333"/>
              <a:gd name="connsiteX295" fmla="*/ 1596010 w 4135764"/>
              <a:gd name="connsiteY295" fmla="*/ 5043860 h 5122333"/>
              <a:gd name="connsiteX296" fmla="*/ 1586009 w 4135764"/>
              <a:gd name="connsiteY296" fmla="*/ 5043270 h 5122333"/>
              <a:gd name="connsiteX297" fmla="*/ 1565145 w 4135764"/>
              <a:gd name="connsiteY297" fmla="*/ 5042941 h 5122333"/>
              <a:gd name="connsiteX298" fmla="*/ 1561335 w 4135764"/>
              <a:gd name="connsiteY298" fmla="*/ 5040119 h 5122333"/>
              <a:gd name="connsiteX299" fmla="*/ 1560972 w 4135764"/>
              <a:gd name="connsiteY299" fmla="*/ 5012544 h 5122333"/>
              <a:gd name="connsiteX300" fmla="*/ 1555168 w 4135764"/>
              <a:gd name="connsiteY300" fmla="*/ 5005468 h 5122333"/>
              <a:gd name="connsiteX301" fmla="*/ 1553413 w 4135764"/>
              <a:gd name="connsiteY301" fmla="*/ 5005481 h 5122333"/>
              <a:gd name="connsiteX302" fmla="*/ 1552809 w 4135764"/>
              <a:gd name="connsiteY302" fmla="*/ 5004810 h 5122333"/>
              <a:gd name="connsiteX303" fmla="*/ 1530132 w 4135764"/>
              <a:gd name="connsiteY303" fmla="*/ 5004991 h 5122333"/>
              <a:gd name="connsiteX304" fmla="*/ 1523248 w 4135764"/>
              <a:gd name="connsiteY304" fmla="*/ 4998393 h 5122333"/>
              <a:gd name="connsiteX305" fmla="*/ 1523420 w 4135764"/>
              <a:gd name="connsiteY305" fmla="*/ 4973539 h 5122333"/>
              <a:gd name="connsiteX306" fmla="*/ 1518158 w 4135764"/>
              <a:gd name="connsiteY306" fmla="*/ 4967369 h 5122333"/>
              <a:gd name="connsiteX307" fmla="*/ 1516240 w 4135764"/>
              <a:gd name="connsiteY307" fmla="*/ 4967369 h 5122333"/>
              <a:gd name="connsiteX308" fmla="*/ 1515619 w 4135764"/>
              <a:gd name="connsiteY308" fmla="*/ 4966711 h 5122333"/>
              <a:gd name="connsiteX309" fmla="*/ 1463915 w 4135764"/>
              <a:gd name="connsiteY309" fmla="*/ 4966711 h 5122333"/>
              <a:gd name="connsiteX310" fmla="*/ 1457928 w 4135764"/>
              <a:gd name="connsiteY310" fmla="*/ 4973242 h 5122333"/>
              <a:gd name="connsiteX311" fmla="*/ 1458109 w 4135764"/>
              <a:gd name="connsiteY311" fmla="*/ 4997734 h 5122333"/>
              <a:gd name="connsiteX312" fmla="*/ 1451034 w 4135764"/>
              <a:gd name="connsiteY312" fmla="*/ 5004991 h 5122333"/>
              <a:gd name="connsiteX313" fmla="*/ 1426542 w 4135764"/>
              <a:gd name="connsiteY313" fmla="*/ 5004810 h 5122333"/>
              <a:gd name="connsiteX314" fmla="*/ 1419829 w 4135764"/>
              <a:gd name="connsiteY314" fmla="*/ 5011341 h 5122333"/>
              <a:gd name="connsiteX315" fmla="*/ 1420011 w 4135764"/>
              <a:gd name="connsiteY315" fmla="*/ 5036739 h 5122333"/>
              <a:gd name="connsiteX316" fmla="*/ 1414750 w 4135764"/>
              <a:gd name="connsiteY316" fmla="*/ 5042907 h 5122333"/>
              <a:gd name="connsiteX317" fmla="*/ 1388807 w 4135764"/>
              <a:gd name="connsiteY317" fmla="*/ 5044541 h 5122333"/>
              <a:gd name="connsiteX318" fmla="*/ 1381732 w 4135764"/>
              <a:gd name="connsiteY318" fmla="*/ 5051978 h 5122333"/>
              <a:gd name="connsiteX319" fmla="*/ 1381914 w 4135764"/>
              <a:gd name="connsiteY319" fmla="*/ 5106403 h 5122333"/>
              <a:gd name="connsiteX320" fmla="*/ 1379941 w 4135764"/>
              <a:gd name="connsiteY320" fmla="*/ 5119783 h 5122333"/>
              <a:gd name="connsiteX321" fmla="*/ 1366853 w 4135764"/>
              <a:gd name="connsiteY321" fmla="*/ 5120858 h 5122333"/>
              <a:gd name="connsiteX322" fmla="*/ 1366312 w 4135764"/>
              <a:gd name="connsiteY322" fmla="*/ 5091460 h 5122333"/>
              <a:gd name="connsiteX323" fmla="*/ 1365768 w 4135764"/>
              <a:gd name="connsiteY323" fmla="*/ 5052092 h 5122333"/>
              <a:gd name="connsiteX324" fmla="*/ 1362460 w 4135764"/>
              <a:gd name="connsiteY324" fmla="*/ 5048908 h 5122333"/>
              <a:gd name="connsiteX325" fmla="*/ 1362365 w 4135764"/>
              <a:gd name="connsiteY325" fmla="*/ 5048486 h 5122333"/>
              <a:gd name="connsiteX326" fmla="*/ 1361974 w 4135764"/>
              <a:gd name="connsiteY326" fmla="*/ 5048439 h 5122333"/>
              <a:gd name="connsiteX327" fmla="*/ 1360869 w 4135764"/>
              <a:gd name="connsiteY327" fmla="*/ 5047375 h 5122333"/>
              <a:gd name="connsiteX328" fmla="*/ 1352555 w 4135764"/>
              <a:gd name="connsiteY328" fmla="*/ 5047330 h 5122333"/>
              <a:gd name="connsiteX329" fmla="*/ 1348895 w 4135764"/>
              <a:gd name="connsiteY329" fmla="*/ 5046899 h 5122333"/>
              <a:gd name="connsiteX330" fmla="*/ 1328045 w 4135764"/>
              <a:gd name="connsiteY330" fmla="*/ 5046899 h 5122333"/>
              <a:gd name="connsiteX331" fmla="*/ 1328485 w 4135764"/>
              <a:gd name="connsiteY331" fmla="*/ 5036423 h 5122333"/>
              <a:gd name="connsiteX332" fmla="*/ 1328939 w 4135764"/>
              <a:gd name="connsiteY332" fmla="*/ 5025243 h 5122333"/>
              <a:gd name="connsiteX333" fmla="*/ 1327006 w 4135764"/>
              <a:gd name="connsiteY333" fmla="*/ 5026335 h 5122333"/>
              <a:gd name="connsiteX334" fmla="*/ 1325493 w 4135764"/>
              <a:gd name="connsiteY334" fmla="*/ 5023858 h 5122333"/>
              <a:gd name="connsiteX335" fmla="*/ 1324611 w 4135764"/>
              <a:gd name="connsiteY335" fmla="*/ 5024843 h 5122333"/>
              <a:gd name="connsiteX336" fmla="*/ 1324427 w 4135764"/>
              <a:gd name="connsiteY336" fmla="*/ 5021591 h 5122333"/>
              <a:gd name="connsiteX337" fmla="*/ 1325856 w 4135764"/>
              <a:gd name="connsiteY337" fmla="*/ 5015991 h 5122333"/>
              <a:gd name="connsiteX338" fmla="*/ 1321320 w 4135764"/>
              <a:gd name="connsiteY338" fmla="*/ 5008734 h 5122333"/>
              <a:gd name="connsiteX339" fmla="*/ 1320484 w 4135764"/>
              <a:gd name="connsiteY339" fmla="*/ 5008728 h 5122333"/>
              <a:gd name="connsiteX340" fmla="*/ 1309890 w 4135764"/>
              <a:gd name="connsiteY340" fmla="*/ 5007168 h 5122333"/>
              <a:gd name="connsiteX341" fmla="*/ 1306625 w 4135764"/>
              <a:gd name="connsiteY341" fmla="*/ 5008256 h 5122333"/>
              <a:gd name="connsiteX342" fmla="*/ 1293195 w 4135764"/>
              <a:gd name="connsiteY342" fmla="*/ 5006338 h 5122333"/>
              <a:gd name="connsiteX343" fmla="*/ 1290115 w 4135764"/>
              <a:gd name="connsiteY343" fmla="*/ 5002928 h 5122333"/>
              <a:gd name="connsiteX344" fmla="*/ 1291386 w 4135764"/>
              <a:gd name="connsiteY344" fmla="*/ 4976078 h 5122333"/>
              <a:gd name="connsiteX345" fmla="*/ 1287031 w 4135764"/>
              <a:gd name="connsiteY345" fmla="*/ 4969728 h 5122333"/>
              <a:gd name="connsiteX346" fmla="*/ 1283275 w 4135764"/>
              <a:gd name="connsiteY346" fmla="*/ 4969687 h 5122333"/>
              <a:gd name="connsiteX347" fmla="*/ 1282497 w 4135764"/>
              <a:gd name="connsiteY347" fmla="*/ 4968888 h 5122333"/>
              <a:gd name="connsiteX348" fmla="*/ 1235327 w 4135764"/>
              <a:gd name="connsiteY348" fmla="*/ 4968888 h 5122333"/>
              <a:gd name="connsiteX349" fmla="*/ 1229522 w 4135764"/>
              <a:gd name="connsiteY349" fmla="*/ 4975420 h 5122333"/>
              <a:gd name="connsiteX350" fmla="*/ 1229704 w 4135764"/>
              <a:gd name="connsiteY350" fmla="*/ 5000819 h 5122333"/>
              <a:gd name="connsiteX351" fmla="*/ 1223535 w 4135764"/>
              <a:gd name="connsiteY351" fmla="*/ 5007168 h 5122333"/>
              <a:gd name="connsiteX352" fmla="*/ 1197230 w 4135764"/>
              <a:gd name="connsiteY352" fmla="*/ 5006986 h 5122333"/>
              <a:gd name="connsiteX353" fmla="*/ 1191424 w 4135764"/>
              <a:gd name="connsiteY353" fmla="*/ 5012609 h 5122333"/>
              <a:gd name="connsiteX354" fmla="*/ 1191606 w 4135764"/>
              <a:gd name="connsiteY354" fmla="*/ 5037646 h 5122333"/>
              <a:gd name="connsiteX355" fmla="*/ 1184168 w 4135764"/>
              <a:gd name="connsiteY355" fmla="*/ 5045266 h 5122333"/>
              <a:gd name="connsiteX356" fmla="*/ 1161490 w 4135764"/>
              <a:gd name="connsiteY356" fmla="*/ 5045084 h 5122333"/>
              <a:gd name="connsiteX357" fmla="*/ 1153327 w 4135764"/>
              <a:gd name="connsiteY357" fmla="*/ 5053066 h 5122333"/>
              <a:gd name="connsiteX358" fmla="*/ 1153508 w 4135764"/>
              <a:gd name="connsiteY358" fmla="*/ 5112209 h 5122333"/>
              <a:gd name="connsiteX359" fmla="*/ 1151512 w 4135764"/>
              <a:gd name="connsiteY359" fmla="*/ 5120010 h 5122333"/>
              <a:gd name="connsiteX360" fmla="*/ 1146705 w 4135764"/>
              <a:gd name="connsiteY360" fmla="*/ 5121937 h 5122333"/>
              <a:gd name="connsiteX361" fmla="*/ 1143483 w 4135764"/>
              <a:gd name="connsiteY361" fmla="*/ 5121542 h 5122333"/>
              <a:gd name="connsiteX362" fmla="*/ 1139539 w 4135764"/>
              <a:gd name="connsiteY362" fmla="*/ 5118308 h 5122333"/>
              <a:gd name="connsiteX363" fmla="*/ 1138087 w 4135764"/>
              <a:gd name="connsiteY363" fmla="*/ 5072411 h 5122333"/>
              <a:gd name="connsiteX364" fmla="*/ 1139176 w 4135764"/>
              <a:gd name="connsiteY364" fmla="*/ 5051004 h 5122333"/>
              <a:gd name="connsiteX365" fmla="*/ 1133370 w 4135764"/>
              <a:gd name="connsiteY365" fmla="*/ 5045381 h 5122333"/>
              <a:gd name="connsiteX366" fmla="*/ 1131327 w 4135764"/>
              <a:gd name="connsiteY366" fmla="*/ 5045395 h 5122333"/>
              <a:gd name="connsiteX367" fmla="*/ 1131193 w 4135764"/>
              <a:gd name="connsiteY367" fmla="*/ 5045266 h 5122333"/>
              <a:gd name="connsiteX368" fmla="*/ 1106951 w 4135764"/>
              <a:gd name="connsiteY368" fmla="*/ 5045445 h 5122333"/>
              <a:gd name="connsiteX369" fmla="*/ 1100897 w 4135764"/>
              <a:gd name="connsiteY369" fmla="*/ 5039211 h 5122333"/>
              <a:gd name="connsiteX370" fmla="*/ 1101078 w 4135764"/>
              <a:gd name="connsiteY370" fmla="*/ 5013813 h 5122333"/>
              <a:gd name="connsiteX371" fmla="*/ 1094184 w 4135764"/>
              <a:gd name="connsiteY371" fmla="*/ 5007283 h 5122333"/>
              <a:gd name="connsiteX372" fmla="*/ 1069198 w 4135764"/>
              <a:gd name="connsiteY372" fmla="*/ 5005885 h 5122333"/>
              <a:gd name="connsiteX373" fmla="*/ 1068237 w 4135764"/>
              <a:gd name="connsiteY373" fmla="*/ 5005826 h 5122333"/>
              <a:gd name="connsiteX374" fmla="*/ 1062799 w 4135764"/>
              <a:gd name="connsiteY374" fmla="*/ 4999662 h 5122333"/>
              <a:gd name="connsiteX375" fmla="*/ 1062980 w 4135764"/>
              <a:gd name="connsiteY375" fmla="*/ 4976078 h 5122333"/>
              <a:gd name="connsiteX376" fmla="*/ 1054817 w 4135764"/>
              <a:gd name="connsiteY376" fmla="*/ 4967369 h 5122333"/>
              <a:gd name="connsiteX377" fmla="*/ 1007647 w 4135764"/>
              <a:gd name="connsiteY377" fmla="*/ 4967369 h 5122333"/>
              <a:gd name="connsiteX378" fmla="*/ 1007584 w 4135764"/>
              <a:gd name="connsiteY378" fmla="*/ 4967437 h 5122333"/>
              <a:gd name="connsiteX379" fmla="*/ 1004926 w 4135764"/>
              <a:gd name="connsiteY379" fmla="*/ 4967437 h 5122333"/>
              <a:gd name="connsiteX380" fmla="*/ 999484 w 4135764"/>
              <a:gd name="connsiteY380" fmla="*/ 4973242 h 5122333"/>
              <a:gd name="connsiteX381" fmla="*/ 999302 w 4135764"/>
              <a:gd name="connsiteY381" fmla="*/ 4998822 h 5122333"/>
              <a:gd name="connsiteX382" fmla="*/ 992952 w 4135764"/>
              <a:gd name="connsiteY382" fmla="*/ 5005535 h 5122333"/>
              <a:gd name="connsiteX383" fmla="*/ 965739 w 4135764"/>
              <a:gd name="connsiteY383" fmla="*/ 5005354 h 5122333"/>
              <a:gd name="connsiteX384" fmla="*/ 959390 w 4135764"/>
              <a:gd name="connsiteY384" fmla="*/ 5011521 h 5122333"/>
              <a:gd name="connsiteX385" fmla="*/ 959572 w 4135764"/>
              <a:gd name="connsiteY385" fmla="*/ 5037828 h 5122333"/>
              <a:gd name="connsiteX386" fmla="*/ 953766 w 4135764"/>
              <a:gd name="connsiteY386" fmla="*/ 5043633 h 5122333"/>
              <a:gd name="connsiteX387" fmla="*/ 928368 w 4135764"/>
              <a:gd name="connsiteY387" fmla="*/ 5043452 h 5122333"/>
              <a:gd name="connsiteX388" fmla="*/ 927328 w 4135764"/>
              <a:gd name="connsiteY388" fmla="*/ 5044493 h 5122333"/>
              <a:gd name="connsiteX389" fmla="*/ 924149 w 4135764"/>
              <a:gd name="connsiteY389" fmla="*/ 5045357 h 5122333"/>
              <a:gd name="connsiteX390" fmla="*/ 923518 w 4135764"/>
              <a:gd name="connsiteY390" fmla="*/ 5048301 h 5122333"/>
              <a:gd name="connsiteX391" fmla="*/ 921292 w 4135764"/>
              <a:gd name="connsiteY391" fmla="*/ 5050527 h 5122333"/>
              <a:gd name="connsiteX392" fmla="*/ 921474 w 4135764"/>
              <a:gd name="connsiteY392" fmla="*/ 5113115 h 5122333"/>
              <a:gd name="connsiteX393" fmla="*/ 914943 w 4135764"/>
              <a:gd name="connsiteY393" fmla="*/ 5121642 h 5122333"/>
              <a:gd name="connsiteX394" fmla="*/ 909046 w 4135764"/>
              <a:gd name="connsiteY394" fmla="*/ 5119527 h 5122333"/>
              <a:gd name="connsiteX395" fmla="*/ 908230 w 4135764"/>
              <a:gd name="connsiteY395" fmla="*/ 5113773 h 5122333"/>
              <a:gd name="connsiteX396" fmla="*/ 908412 w 4135764"/>
              <a:gd name="connsiteY396" fmla="*/ 5052092 h 5122333"/>
              <a:gd name="connsiteX397" fmla="*/ 901880 w 4135764"/>
              <a:gd name="connsiteY397" fmla="*/ 5044836 h 5122333"/>
              <a:gd name="connsiteX398" fmla="*/ 899234 w 4135764"/>
              <a:gd name="connsiteY398" fmla="*/ 5044822 h 5122333"/>
              <a:gd name="connsiteX399" fmla="*/ 897890 w 4135764"/>
              <a:gd name="connsiteY399" fmla="*/ 5043633 h 5122333"/>
              <a:gd name="connsiteX400" fmla="*/ 876011 w 4135764"/>
              <a:gd name="connsiteY400" fmla="*/ 5043633 h 5122333"/>
              <a:gd name="connsiteX401" fmla="*/ 870133 w 4135764"/>
              <a:gd name="connsiteY401" fmla="*/ 5037398 h 5122333"/>
              <a:gd name="connsiteX402" fmla="*/ 870315 w 4135764"/>
              <a:gd name="connsiteY402" fmla="*/ 5014721 h 5122333"/>
              <a:gd name="connsiteX403" fmla="*/ 869022 w 4135764"/>
              <a:gd name="connsiteY403" fmla="*/ 5007305 h 5122333"/>
              <a:gd name="connsiteX404" fmla="*/ 868113 w 4135764"/>
              <a:gd name="connsiteY404" fmla="*/ 5007080 h 5122333"/>
              <a:gd name="connsiteX405" fmla="*/ 868069 w 4135764"/>
              <a:gd name="connsiteY405" fmla="*/ 5006465 h 5122333"/>
              <a:gd name="connsiteX406" fmla="*/ 864262 w 4135764"/>
              <a:gd name="connsiteY406" fmla="*/ 5006126 h 5122333"/>
              <a:gd name="connsiteX407" fmla="*/ 861606 w 4135764"/>
              <a:gd name="connsiteY407" fmla="*/ 5005468 h 5122333"/>
              <a:gd name="connsiteX408" fmla="*/ 840743 w 4135764"/>
              <a:gd name="connsiteY408" fmla="*/ 5005650 h 5122333"/>
              <a:gd name="connsiteX409" fmla="*/ 832035 w 4135764"/>
              <a:gd name="connsiteY409" fmla="*/ 4997305 h 5122333"/>
              <a:gd name="connsiteX410" fmla="*/ 832216 w 4135764"/>
              <a:gd name="connsiteY410" fmla="*/ 4973720 h 5122333"/>
              <a:gd name="connsiteX411" fmla="*/ 826229 w 4135764"/>
              <a:gd name="connsiteY411" fmla="*/ 4967369 h 5122333"/>
              <a:gd name="connsiteX412" fmla="*/ 774525 w 4135764"/>
              <a:gd name="connsiteY412" fmla="*/ 4967369 h 5122333"/>
              <a:gd name="connsiteX413" fmla="*/ 774466 w 4135764"/>
              <a:gd name="connsiteY413" fmla="*/ 4967437 h 5122333"/>
              <a:gd name="connsiteX414" fmla="*/ 773255 w 4135764"/>
              <a:gd name="connsiteY414" fmla="*/ 4967437 h 5122333"/>
              <a:gd name="connsiteX415" fmla="*/ 767450 w 4135764"/>
              <a:gd name="connsiteY415" fmla="*/ 4973969 h 5122333"/>
              <a:gd name="connsiteX416" fmla="*/ 767631 w 4135764"/>
              <a:gd name="connsiteY416" fmla="*/ 4998459 h 5122333"/>
              <a:gd name="connsiteX417" fmla="*/ 760630 w 4135764"/>
              <a:gd name="connsiteY417" fmla="*/ 5005641 h 5122333"/>
              <a:gd name="connsiteX418" fmla="*/ 737335 w 4135764"/>
              <a:gd name="connsiteY418" fmla="*/ 5005468 h 5122333"/>
              <a:gd name="connsiteX419" fmla="*/ 737268 w 4135764"/>
              <a:gd name="connsiteY419" fmla="*/ 5005544 h 5122333"/>
              <a:gd name="connsiteX420" fmla="*/ 736064 w 4135764"/>
              <a:gd name="connsiteY420" fmla="*/ 5005535 h 5122333"/>
              <a:gd name="connsiteX421" fmla="*/ 729896 w 4135764"/>
              <a:gd name="connsiteY421" fmla="*/ 5013698 h 5122333"/>
              <a:gd name="connsiteX422" fmla="*/ 731167 w 4135764"/>
              <a:gd name="connsiteY422" fmla="*/ 5036194 h 5122333"/>
              <a:gd name="connsiteX423" fmla="*/ 722639 w 4135764"/>
              <a:gd name="connsiteY423" fmla="*/ 5043815 h 5122333"/>
              <a:gd name="connsiteX424" fmla="*/ 699461 w 4135764"/>
              <a:gd name="connsiteY424" fmla="*/ 5045381 h 5122333"/>
              <a:gd name="connsiteX425" fmla="*/ 697241 w 4135764"/>
              <a:gd name="connsiteY425" fmla="*/ 5045381 h 5122333"/>
              <a:gd name="connsiteX426" fmla="*/ 697055 w 4135764"/>
              <a:gd name="connsiteY426" fmla="*/ 5045543 h 5122333"/>
              <a:gd name="connsiteX427" fmla="*/ 695789 w 4135764"/>
              <a:gd name="connsiteY427" fmla="*/ 5045629 h 5122333"/>
              <a:gd name="connsiteX428" fmla="*/ 693303 w 4135764"/>
              <a:gd name="connsiteY428" fmla="*/ 5048825 h 5122333"/>
              <a:gd name="connsiteX429" fmla="*/ 692886 w 4135764"/>
              <a:gd name="connsiteY429" fmla="*/ 5049189 h 5122333"/>
              <a:gd name="connsiteX430" fmla="*/ 692895 w 4135764"/>
              <a:gd name="connsiteY430" fmla="*/ 5049350 h 5122333"/>
              <a:gd name="connsiteX431" fmla="*/ 691980 w 4135764"/>
              <a:gd name="connsiteY431" fmla="*/ 5050527 h 5122333"/>
              <a:gd name="connsiteX432" fmla="*/ 693250 w 4135764"/>
              <a:gd name="connsiteY432" fmla="*/ 5115656 h 5122333"/>
              <a:gd name="connsiteX433" fmla="*/ 690081 w 4135764"/>
              <a:gd name="connsiteY433" fmla="*/ 5120651 h 5122333"/>
              <a:gd name="connsiteX434" fmla="*/ 684178 w 4135764"/>
              <a:gd name="connsiteY434" fmla="*/ 5121573 h 5122333"/>
              <a:gd name="connsiteX435" fmla="*/ 676197 w 4135764"/>
              <a:gd name="connsiteY435" fmla="*/ 5113409 h 5122333"/>
              <a:gd name="connsiteX436" fmla="*/ 676378 w 4135764"/>
              <a:gd name="connsiteY436" fmla="*/ 5055357 h 5122333"/>
              <a:gd name="connsiteX437" fmla="*/ 672677 w 4135764"/>
              <a:gd name="connsiteY437" fmla="*/ 5051656 h 5122333"/>
              <a:gd name="connsiteX438" fmla="*/ 672297 w 4135764"/>
              <a:gd name="connsiteY438" fmla="*/ 5049098 h 5122333"/>
              <a:gd name="connsiteX439" fmla="*/ 669435 w 4135764"/>
              <a:gd name="connsiteY439" fmla="*/ 5048415 h 5122333"/>
              <a:gd name="connsiteX440" fmla="*/ 667850 w 4135764"/>
              <a:gd name="connsiteY440" fmla="*/ 5046831 h 5122333"/>
              <a:gd name="connsiteX441" fmla="*/ 643905 w 4135764"/>
              <a:gd name="connsiteY441" fmla="*/ 5047375 h 5122333"/>
              <a:gd name="connsiteX442" fmla="*/ 638652 w 4135764"/>
              <a:gd name="connsiteY442" fmla="*/ 5044961 h 5122333"/>
              <a:gd name="connsiteX443" fmla="*/ 637202 w 4135764"/>
              <a:gd name="connsiteY443" fmla="*/ 5036096 h 5122333"/>
              <a:gd name="connsiteX444" fmla="*/ 637373 w 4135764"/>
              <a:gd name="connsiteY444" fmla="*/ 5017079 h 5122333"/>
              <a:gd name="connsiteX445" fmla="*/ 637010 w 4135764"/>
              <a:gd name="connsiteY445" fmla="*/ 5018334 h 5122333"/>
              <a:gd name="connsiteX446" fmla="*/ 637010 w 4135764"/>
              <a:gd name="connsiteY446" fmla="*/ 5016420 h 5122333"/>
              <a:gd name="connsiteX447" fmla="*/ 634253 w 4135764"/>
              <a:gd name="connsiteY447" fmla="*/ 5025304 h 5122333"/>
              <a:gd name="connsiteX448" fmla="*/ 633745 w 4135764"/>
              <a:gd name="connsiteY448" fmla="*/ 5026331 h 5122333"/>
              <a:gd name="connsiteX449" fmla="*/ 636285 w 4135764"/>
              <a:gd name="connsiteY449" fmla="*/ 5009640 h 5122333"/>
              <a:gd name="connsiteX450" fmla="*/ 621340 w 4135764"/>
              <a:gd name="connsiteY450" fmla="*/ 5007350 h 5122333"/>
              <a:gd name="connsiteX451" fmla="*/ 608513 w 4135764"/>
              <a:gd name="connsiteY451" fmla="*/ 5008051 h 5122333"/>
              <a:gd name="connsiteX452" fmla="*/ 605546 w 4135764"/>
              <a:gd name="connsiteY452" fmla="*/ 5008068 h 5122333"/>
              <a:gd name="connsiteX453" fmla="*/ 603967 w 4135764"/>
              <a:gd name="connsiteY453" fmla="*/ 5007636 h 5122333"/>
              <a:gd name="connsiteX454" fmla="*/ 599959 w 4135764"/>
              <a:gd name="connsiteY454" fmla="*/ 5003093 h 5122333"/>
              <a:gd name="connsiteX455" fmla="*/ 599820 w 4135764"/>
              <a:gd name="connsiteY455" fmla="*/ 5002203 h 5122333"/>
              <a:gd name="connsiteX456" fmla="*/ 599820 w 4135764"/>
              <a:gd name="connsiteY456" fmla="*/ 4975897 h 5122333"/>
              <a:gd name="connsiteX457" fmla="*/ 595646 w 4135764"/>
              <a:gd name="connsiteY457" fmla="*/ 4969365 h 5122333"/>
              <a:gd name="connsiteX458" fmla="*/ 545394 w 4135764"/>
              <a:gd name="connsiteY458" fmla="*/ 4969002 h 5122333"/>
              <a:gd name="connsiteX459" fmla="*/ 541509 w 4135764"/>
              <a:gd name="connsiteY459" fmla="*/ 4973276 h 5122333"/>
              <a:gd name="connsiteX460" fmla="*/ 539044 w 4135764"/>
              <a:gd name="connsiteY460" fmla="*/ 4975600 h 5122333"/>
              <a:gd name="connsiteX461" fmla="*/ 540495 w 4135764"/>
              <a:gd name="connsiteY461" fmla="*/ 4995375 h 5122333"/>
              <a:gd name="connsiteX462" fmla="*/ 540190 w 4135764"/>
              <a:gd name="connsiteY462" fmla="*/ 5004995 h 5122333"/>
              <a:gd name="connsiteX463" fmla="*/ 531243 w 4135764"/>
              <a:gd name="connsiteY463" fmla="*/ 5007283 h 5122333"/>
              <a:gd name="connsiteX464" fmla="*/ 510380 w 4135764"/>
              <a:gd name="connsiteY464" fmla="*/ 5007283 h 5122333"/>
              <a:gd name="connsiteX465" fmla="*/ 509799 w 4135764"/>
              <a:gd name="connsiteY465" fmla="*/ 5007894 h 5122333"/>
              <a:gd name="connsiteX466" fmla="*/ 509472 w 4135764"/>
              <a:gd name="connsiteY466" fmla="*/ 5007894 h 5122333"/>
              <a:gd name="connsiteX467" fmla="*/ 502580 w 4135764"/>
              <a:gd name="connsiteY467" fmla="*/ 5015151 h 5122333"/>
              <a:gd name="connsiteX468" fmla="*/ 500947 w 4135764"/>
              <a:gd name="connsiteY468" fmla="*/ 5042000 h 5122333"/>
              <a:gd name="connsiteX469" fmla="*/ 496183 w 4135764"/>
              <a:gd name="connsiteY469" fmla="*/ 5045381 h 5122333"/>
              <a:gd name="connsiteX470" fmla="*/ 475367 w 4135764"/>
              <a:gd name="connsiteY470" fmla="*/ 5045199 h 5122333"/>
              <a:gd name="connsiteX471" fmla="*/ 465842 w 4135764"/>
              <a:gd name="connsiteY471" fmla="*/ 5047035 h 5122333"/>
              <a:gd name="connsiteX472" fmla="*/ 463784 w 4135764"/>
              <a:gd name="connsiteY472" fmla="*/ 5055098 h 5122333"/>
              <a:gd name="connsiteX473" fmla="*/ 462486 w 4135764"/>
              <a:gd name="connsiteY473" fmla="*/ 5056331 h 5122333"/>
              <a:gd name="connsiteX474" fmla="*/ 462486 w 4135764"/>
              <a:gd name="connsiteY474" fmla="*/ 5114387 h 5122333"/>
              <a:gd name="connsiteX475" fmla="*/ 463105 w 4135764"/>
              <a:gd name="connsiteY475" fmla="*/ 5119738 h 5122333"/>
              <a:gd name="connsiteX476" fmla="*/ 459221 w 4135764"/>
              <a:gd name="connsiteY476" fmla="*/ 5121754 h 5122333"/>
              <a:gd name="connsiteX477" fmla="*/ 446884 w 4135764"/>
              <a:gd name="connsiteY477" fmla="*/ 5113047 h 5122333"/>
              <a:gd name="connsiteX478" fmla="*/ 447247 w 4135764"/>
              <a:gd name="connsiteY478" fmla="*/ 5052818 h 5122333"/>
              <a:gd name="connsiteX479" fmla="*/ 439627 w 4135764"/>
              <a:gd name="connsiteY479" fmla="*/ 5045199 h 5122333"/>
              <a:gd name="connsiteX480" fmla="*/ 416043 w 4135764"/>
              <a:gd name="connsiteY480" fmla="*/ 5045381 h 5122333"/>
              <a:gd name="connsiteX481" fmla="*/ 408967 w 4135764"/>
              <a:gd name="connsiteY481" fmla="*/ 5038305 h 5122333"/>
              <a:gd name="connsiteX482" fmla="*/ 409149 w 4135764"/>
              <a:gd name="connsiteY482" fmla="*/ 5012906 h 5122333"/>
              <a:gd name="connsiteX483" fmla="*/ 403344 w 4135764"/>
              <a:gd name="connsiteY483" fmla="*/ 5007101 h 5122333"/>
              <a:gd name="connsiteX484" fmla="*/ 376493 w 4135764"/>
              <a:gd name="connsiteY484" fmla="*/ 5005468 h 5122333"/>
              <a:gd name="connsiteX485" fmla="*/ 370869 w 4135764"/>
              <a:gd name="connsiteY485" fmla="*/ 4999482 h 5122333"/>
              <a:gd name="connsiteX486" fmla="*/ 371051 w 4135764"/>
              <a:gd name="connsiteY486" fmla="*/ 4974084 h 5122333"/>
              <a:gd name="connsiteX487" fmla="*/ 363794 w 4135764"/>
              <a:gd name="connsiteY487" fmla="*/ 4967007 h 5122333"/>
              <a:gd name="connsiteX488" fmla="*/ 328417 w 4135764"/>
              <a:gd name="connsiteY488" fmla="*/ 4967188 h 5122333"/>
              <a:gd name="connsiteX489" fmla="*/ 311750 w 4135764"/>
              <a:gd name="connsiteY489" fmla="*/ 4969614 h 5122333"/>
              <a:gd name="connsiteX490" fmla="*/ 311704 w 4135764"/>
              <a:gd name="connsiteY490" fmla="*/ 4969943 h 5122333"/>
              <a:gd name="connsiteX491" fmla="*/ 310389 w 4135764"/>
              <a:gd name="connsiteY491" fmla="*/ 4970135 h 5122333"/>
              <a:gd name="connsiteX492" fmla="*/ 308462 w 4135764"/>
              <a:gd name="connsiteY492" fmla="*/ 4983946 h 5122333"/>
              <a:gd name="connsiteX493" fmla="*/ 299278 w 4135764"/>
              <a:gd name="connsiteY493" fmla="*/ 5005733 h 5122333"/>
              <a:gd name="connsiteX494" fmla="*/ 297095 w 4135764"/>
              <a:gd name="connsiteY494" fmla="*/ 5005792 h 5122333"/>
              <a:gd name="connsiteX495" fmla="*/ 291227 w 4135764"/>
              <a:gd name="connsiteY495" fmla="*/ 5005287 h 5122333"/>
              <a:gd name="connsiteX496" fmla="*/ 270886 w 4135764"/>
              <a:gd name="connsiteY496" fmla="*/ 5008349 h 5122333"/>
              <a:gd name="connsiteX497" fmla="*/ 270898 w 4135764"/>
              <a:gd name="connsiteY497" fmla="*/ 5009634 h 5122333"/>
              <a:gd name="connsiteX498" fmla="*/ 269162 w 4135764"/>
              <a:gd name="connsiteY498" fmla="*/ 5010025 h 5122333"/>
              <a:gd name="connsiteX499" fmla="*/ 268912 w 4135764"/>
              <a:gd name="connsiteY499" fmla="*/ 5028394 h 5122333"/>
              <a:gd name="connsiteX500" fmla="*/ 270001 w 4135764"/>
              <a:gd name="connsiteY500" fmla="*/ 5030753 h 5122333"/>
              <a:gd name="connsiteX501" fmla="*/ 268314 w 4135764"/>
              <a:gd name="connsiteY501" fmla="*/ 5039052 h 5122333"/>
              <a:gd name="connsiteX502" fmla="*/ 263173 w 4135764"/>
              <a:gd name="connsiteY502" fmla="*/ 5042583 h 5122333"/>
              <a:gd name="connsiteX503" fmla="*/ 260487 w 4135764"/>
              <a:gd name="connsiteY503" fmla="*/ 5043814 h 5122333"/>
              <a:gd name="connsiteX504" fmla="*/ 253108 w 4135764"/>
              <a:gd name="connsiteY504" fmla="*/ 5044307 h 5122333"/>
              <a:gd name="connsiteX505" fmla="*/ 248328 w 4135764"/>
              <a:gd name="connsiteY505" fmla="*/ 5044267 h 5122333"/>
              <a:gd name="connsiteX506" fmla="*/ 239341 w 4135764"/>
              <a:gd name="connsiteY506" fmla="*/ 5043204 h 5122333"/>
              <a:gd name="connsiteX507" fmla="*/ 238385 w 4135764"/>
              <a:gd name="connsiteY507" fmla="*/ 5044182 h 5122333"/>
              <a:gd name="connsiteX508" fmla="*/ 237890 w 4135764"/>
              <a:gd name="connsiteY508" fmla="*/ 5044178 h 5122333"/>
              <a:gd name="connsiteX509" fmla="*/ 230452 w 4135764"/>
              <a:gd name="connsiteY509" fmla="*/ 5051615 h 5122333"/>
              <a:gd name="connsiteX510" fmla="*/ 230452 w 4135764"/>
              <a:gd name="connsiteY510" fmla="*/ 5091708 h 5122333"/>
              <a:gd name="connsiteX511" fmla="*/ 230452 w 4135764"/>
              <a:gd name="connsiteY511" fmla="*/ 5116196 h 5122333"/>
              <a:gd name="connsiteX512" fmla="*/ 225554 w 4135764"/>
              <a:gd name="connsiteY512" fmla="*/ 5121391 h 5122333"/>
              <a:gd name="connsiteX513" fmla="*/ 216845 w 4135764"/>
              <a:gd name="connsiteY513" fmla="*/ 5113228 h 5122333"/>
              <a:gd name="connsiteX514" fmla="*/ 218479 w 4135764"/>
              <a:gd name="connsiteY514" fmla="*/ 5079123 h 5122333"/>
              <a:gd name="connsiteX515" fmla="*/ 218298 w 4135764"/>
              <a:gd name="connsiteY515" fmla="*/ 5044836 h 5122333"/>
              <a:gd name="connsiteX516" fmla="*/ 213746 w 4135764"/>
              <a:gd name="connsiteY516" fmla="*/ 5044611 h 5122333"/>
              <a:gd name="connsiteX517" fmla="*/ 207956 w 4135764"/>
              <a:gd name="connsiteY517" fmla="*/ 5044178 h 5122333"/>
              <a:gd name="connsiteX518" fmla="*/ 204463 w 4135764"/>
              <a:gd name="connsiteY518" fmla="*/ 5044153 h 5122333"/>
              <a:gd name="connsiteX519" fmla="*/ 185279 w 4135764"/>
              <a:gd name="connsiteY519" fmla="*/ 5043204 h 5122333"/>
              <a:gd name="connsiteX520" fmla="*/ 178929 w 4135764"/>
              <a:gd name="connsiteY520" fmla="*/ 5038123 h 5122333"/>
              <a:gd name="connsiteX521" fmla="*/ 180199 w 4135764"/>
              <a:gd name="connsiteY521" fmla="*/ 5010185 h 5122333"/>
              <a:gd name="connsiteX522" fmla="*/ 175664 w 4135764"/>
              <a:gd name="connsiteY522" fmla="*/ 5005106 h 5122333"/>
              <a:gd name="connsiteX523" fmla="*/ 149358 w 4135764"/>
              <a:gd name="connsiteY523" fmla="*/ 5005106 h 5122333"/>
              <a:gd name="connsiteX524" fmla="*/ 140831 w 4135764"/>
              <a:gd name="connsiteY524" fmla="*/ 4996760 h 5122333"/>
              <a:gd name="connsiteX525" fmla="*/ 142645 w 4135764"/>
              <a:gd name="connsiteY525" fmla="*/ 4972632 h 5122333"/>
              <a:gd name="connsiteX526" fmla="*/ 137022 w 4135764"/>
              <a:gd name="connsiteY526" fmla="*/ 4966826 h 5122333"/>
              <a:gd name="connsiteX527" fmla="*/ 85317 w 4135764"/>
              <a:gd name="connsiteY527" fmla="*/ 4966826 h 5122333"/>
              <a:gd name="connsiteX528" fmla="*/ 84525 w 4135764"/>
              <a:gd name="connsiteY528" fmla="*/ 4967619 h 5122333"/>
              <a:gd name="connsiteX529" fmla="*/ 84047 w 4135764"/>
              <a:gd name="connsiteY529" fmla="*/ 4967619 h 5122333"/>
              <a:gd name="connsiteX530" fmla="*/ 77698 w 4135764"/>
              <a:gd name="connsiteY530" fmla="*/ 4973787 h 5122333"/>
              <a:gd name="connsiteX531" fmla="*/ 77879 w 4135764"/>
              <a:gd name="connsiteY531" fmla="*/ 5000093 h 5122333"/>
              <a:gd name="connsiteX532" fmla="*/ 73051 w 4135764"/>
              <a:gd name="connsiteY532" fmla="*/ 5004921 h 5122333"/>
              <a:gd name="connsiteX533" fmla="*/ 47218 w 4135764"/>
              <a:gd name="connsiteY533" fmla="*/ 5004742 h 5122333"/>
              <a:gd name="connsiteX534" fmla="*/ 46270 w 4135764"/>
              <a:gd name="connsiteY534" fmla="*/ 5005720 h 5122333"/>
              <a:gd name="connsiteX535" fmla="*/ 45768 w 4135764"/>
              <a:gd name="connsiteY535" fmla="*/ 5005717 h 5122333"/>
              <a:gd name="connsiteX536" fmla="*/ 39600 w 4135764"/>
              <a:gd name="connsiteY536" fmla="*/ 5011884 h 5122333"/>
              <a:gd name="connsiteX537" fmla="*/ 39780 w 4135764"/>
              <a:gd name="connsiteY537" fmla="*/ 5038009 h 5122333"/>
              <a:gd name="connsiteX538" fmla="*/ 34191 w 4135764"/>
              <a:gd name="connsiteY538" fmla="*/ 5043853 h 5122333"/>
              <a:gd name="connsiteX539" fmla="*/ 16620 w 4135764"/>
              <a:gd name="connsiteY539" fmla="*/ 5044836 h 5122333"/>
              <a:gd name="connsiteX540" fmla="*/ 10574 w 4135764"/>
              <a:gd name="connsiteY540" fmla="*/ 5044836 h 5122333"/>
              <a:gd name="connsiteX541" fmla="*/ 10215 w 4135764"/>
              <a:gd name="connsiteY541" fmla="*/ 5045194 h 5122333"/>
              <a:gd name="connsiteX542" fmla="*/ 8941 w 4135764"/>
              <a:gd name="connsiteY542" fmla="*/ 5045266 h 5122333"/>
              <a:gd name="connsiteX543" fmla="*/ 1502 w 4135764"/>
              <a:gd name="connsiteY543" fmla="*/ 5053247 h 5122333"/>
              <a:gd name="connsiteX544" fmla="*/ 1664 w 4135764"/>
              <a:gd name="connsiteY544" fmla="*/ 5122333 h 5122333"/>
              <a:gd name="connsiteX545" fmla="*/ 26817 w 4135764"/>
              <a:gd name="connsiteY545" fmla="*/ 5122333 h 5122333"/>
              <a:gd name="connsiteX546" fmla="*/ 26538 w 4135764"/>
              <a:gd name="connsiteY546" fmla="*/ 5075677 h 5122333"/>
              <a:gd name="connsiteX547" fmla="*/ 33325 w 4135764"/>
              <a:gd name="connsiteY547" fmla="*/ 5069058 h 5122333"/>
              <a:gd name="connsiteX548" fmla="*/ 33431 w 4135764"/>
              <a:gd name="connsiteY548" fmla="*/ 5069031 h 5122333"/>
              <a:gd name="connsiteX549" fmla="*/ 57923 w 4135764"/>
              <a:gd name="connsiteY549" fmla="*/ 5069212 h 5122333"/>
              <a:gd name="connsiteX550" fmla="*/ 58390 w 4135764"/>
              <a:gd name="connsiteY550" fmla="*/ 5068776 h 5122333"/>
              <a:gd name="connsiteX551" fmla="*/ 59192 w 4135764"/>
              <a:gd name="connsiteY551" fmla="*/ 5068782 h 5122333"/>
              <a:gd name="connsiteX552" fmla="*/ 64817 w 4135764"/>
              <a:gd name="connsiteY552" fmla="*/ 5063884 h 5122333"/>
              <a:gd name="connsiteX553" fmla="*/ 63702 w 4135764"/>
              <a:gd name="connsiteY553" fmla="*/ 5033134 h 5122333"/>
              <a:gd name="connsiteX554" fmla="*/ 66813 w 4135764"/>
              <a:gd name="connsiteY554" fmla="*/ 5029482 h 5122333"/>
              <a:gd name="connsiteX555" fmla="*/ 94933 w 4135764"/>
              <a:gd name="connsiteY555" fmla="*/ 5029664 h 5122333"/>
              <a:gd name="connsiteX556" fmla="*/ 101645 w 4135764"/>
              <a:gd name="connsiteY556" fmla="*/ 5022951 h 5122333"/>
              <a:gd name="connsiteX557" fmla="*/ 101638 w 4135764"/>
              <a:gd name="connsiteY557" fmla="*/ 5021931 h 5122333"/>
              <a:gd name="connsiteX558" fmla="*/ 102914 w 4135764"/>
              <a:gd name="connsiteY558" fmla="*/ 5020708 h 5122333"/>
              <a:gd name="connsiteX559" fmla="*/ 102735 w 4135764"/>
              <a:gd name="connsiteY559" fmla="*/ 4996471 h 5122333"/>
              <a:gd name="connsiteX560" fmla="*/ 106983 w 4135764"/>
              <a:gd name="connsiteY560" fmla="*/ 4992861 h 5122333"/>
              <a:gd name="connsiteX561" fmla="*/ 108838 w 4135764"/>
              <a:gd name="connsiteY561" fmla="*/ 4991398 h 5122333"/>
              <a:gd name="connsiteX562" fmla="*/ 114140 w 4135764"/>
              <a:gd name="connsiteY562" fmla="*/ 4991975 h 5122333"/>
              <a:gd name="connsiteX563" fmla="*/ 116158 w 4135764"/>
              <a:gd name="connsiteY563" fmla="*/ 4997189 h 5122333"/>
              <a:gd name="connsiteX564" fmla="*/ 115976 w 4135764"/>
              <a:gd name="connsiteY564" fmla="*/ 5022589 h 5122333"/>
              <a:gd name="connsiteX565" fmla="*/ 123234 w 4135764"/>
              <a:gd name="connsiteY565" fmla="*/ 5029664 h 5122333"/>
              <a:gd name="connsiteX566" fmla="*/ 132633 w 4135764"/>
              <a:gd name="connsiteY566" fmla="*/ 5029596 h 5122333"/>
              <a:gd name="connsiteX567" fmla="*/ 150018 w 4135764"/>
              <a:gd name="connsiteY567" fmla="*/ 5030732 h 5122333"/>
              <a:gd name="connsiteX568" fmla="*/ 156070 w 4135764"/>
              <a:gd name="connsiteY568" fmla="*/ 5036194 h 5122333"/>
              <a:gd name="connsiteX569" fmla="*/ 155526 w 4135764"/>
              <a:gd name="connsiteY569" fmla="*/ 5061594 h 5122333"/>
              <a:gd name="connsiteX570" fmla="*/ 162239 w 4135764"/>
              <a:gd name="connsiteY570" fmla="*/ 5069575 h 5122333"/>
              <a:gd name="connsiteX571" fmla="*/ 186730 w 4135764"/>
              <a:gd name="connsiteY571" fmla="*/ 5069575 h 5122333"/>
              <a:gd name="connsiteX572" fmla="*/ 194168 w 4135764"/>
              <a:gd name="connsiteY572" fmla="*/ 5077377 h 5122333"/>
              <a:gd name="connsiteX573" fmla="*/ 192662 w 4135764"/>
              <a:gd name="connsiteY573" fmla="*/ 5122333 h 5122333"/>
              <a:gd name="connsiteX574" fmla="*/ 255095 w 4135764"/>
              <a:gd name="connsiteY574" fmla="*/ 5122333 h 5122333"/>
              <a:gd name="connsiteX575" fmla="*/ 255578 w 4135764"/>
              <a:gd name="connsiteY575" fmla="*/ 5101528 h 5122333"/>
              <a:gd name="connsiteX576" fmla="*/ 255125 w 4135764"/>
              <a:gd name="connsiteY576" fmla="*/ 5074225 h 5122333"/>
              <a:gd name="connsiteX577" fmla="*/ 258744 w 4135764"/>
              <a:gd name="connsiteY577" fmla="*/ 5069947 h 5122333"/>
              <a:gd name="connsiteX578" fmla="*/ 260750 w 4135764"/>
              <a:gd name="connsiteY578" fmla="*/ 5067942 h 5122333"/>
              <a:gd name="connsiteX579" fmla="*/ 287961 w 4135764"/>
              <a:gd name="connsiteY579" fmla="*/ 5068125 h 5122333"/>
              <a:gd name="connsiteX580" fmla="*/ 288223 w 4135764"/>
              <a:gd name="connsiteY580" fmla="*/ 5067862 h 5122333"/>
              <a:gd name="connsiteX581" fmla="*/ 293881 w 4135764"/>
              <a:gd name="connsiteY581" fmla="*/ 5067014 h 5122333"/>
              <a:gd name="connsiteX582" fmla="*/ 294856 w 4135764"/>
              <a:gd name="connsiteY582" fmla="*/ 5062071 h 5122333"/>
              <a:gd name="connsiteX583" fmla="*/ 293404 w 4135764"/>
              <a:gd name="connsiteY583" fmla="*/ 5041388 h 5122333"/>
              <a:gd name="connsiteX584" fmla="*/ 293494 w 4135764"/>
              <a:gd name="connsiteY584" fmla="*/ 5036503 h 5122333"/>
              <a:gd name="connsiteX585" fmla="*/ 299329 w 4135764"/>
              <a:gd name="connsiteY585" fmla="*/ 5030112 h 5122333"/>
              <a:gd name="connsiteX586" fmla="*/ 300371 w 4135764"/>
              <a:gd name="connsiteY586" fmla="*/ 5029851 h 5122333"/>
              <a:gd name="connsiteX587" fmla="*/ 322249 w 4135764"/>
              <a:gd name="connsiteY587" fmla="*/ 5030027 h 5122333"/>
              <a:gd name="connsiteX588" fmla="*/ 328894 w 4135764"/>
              <a:gd name="connsiteY588" fmla="*/ 5028303 h 5122333"/>
              <a:gd name="connsiteX589" fmla="*/ 329798 w 4135764"/>
              <a:gd name="connsiteY589" fmla="*/ 5023826 h 5122333"/>
              <a:gd name="connsiteX590" fmla="*/ 331140 w 4135764"/>
              <a:gd name="connsiteY590" fmla="*/ 5022522 h 5122333"/>
              <a:gd name="connsiteX591" fmla="*/ 332591 w 4135764"/>
              <a:gd name="connsiteY591" fmla="*/ 4997486 h 5122333"/>
              <a:gd name="connsiteX592" fmla="*/ 332902 w 4135764"/>
              <a:gd name="connsiteY592" fmla="*/ 4996334 h 5122333"/>
              <a:gd name="connsiteX593" fmla="*/ 337489 w 4135764"/>
              <a:gd name="connsiteY593" fmla="*/ 4991747 h 5122333"/>
              <a:gd name="connsiteX594" fmla="*/ 346923 w 4135764"/>
              <a:gd name="connsiteY594" fmla="*/ 4996645 h 5122333"/>
              <a:gd name="connsiteX595" fmla="*/ 346197 w 4135764"/>
              <a:gd name="connsiteY595" fmla="*/ 5023313 h 5122333"/>
              <a:gd name="connsiteX596" fmla="*/ 348131 w 4135764"/>
              <a:gd name="connsiteY596" fmla="*/ 5025146 h 5122333"/>
              <a:gd name="connsiteX597" fmla="*/ 348124 w 4135764"/>
              <a:gd name="connsiteY597" fmla="*/ 5027125 h 5122333"/>
              <a:gd name="connsiteX598" fmla="*/ 365608 w 4135764"/>
              <a:gd name="connsiteY598" fmla="*/ 5030686 h 5122333"/>
              <a:gd name="connsiteX599" fmla="*/ 378617 w 4135764"/>
              <a:gd name="connsiteY599" fmla="*/ 5029756 h 5122333"/>
              <a:gd name="connsiteX600" fmla="*/ 384476 w 4135764"/>
              <a:gd name="connsiteY600" fmla="*/ 5034018 h 5122333"/>
              <a:gd name="connsiteX601" fmla="*/ 384657 w 4135764"/>
              <a:gd name="connsiteY601" fmla="*/ 5059779 h 5122333"/>
              <a:gd name="connsiteX602" fmla="*/ 391370 w 4135764"/>
              <a:gd name="connsiteY602" fmla="*/ 5067942 h 5122333"/>
              <a:gd name="connsiteX603" fmla="*/ 416768 w 4135764"/>
              <a:gd name="connsiteY603" fmla="*/ 5067762 h 5122333"/>
              <a:gd name="connsiteX604" fmla="*/ 422937 w 4135764"/>
              <a:gd name="connsiteY604" fmla="*/ 5074112 h 5122333"/>
              <a:gd name="connsiteX605" fmla="*/ 422673 w 4135764"/>
              <a:gd name="connsiteY605" fmla="*/ 5122333 h 5122333"/>
              <a:gd name="connsiteX606" fmla="*/ 485392 w 4135764"/>
              <a:gd name="connsiteY606" fmla="*/ 5122333 h 5122333"/>
              <a:gd name="connsiteX607" fmla="*/ 485571 w 4135764"/>
              <a:gd name="connsiteY607" fmla="*/ 5108421 h 5122333"/>
              <a:gd name="connsiteX608" fmla="*/ 485162 w 4135764"/>
              <a:gd name="connsiteY608" fmla="*/ 5076583 h 5122333"/>
              <a:gd name="connsiteX609" fmla="*/ 492165 w 4135764"/>
              <a:gd name="connsiteY609" fmla="*/ 5069240 h 5122333"/>
              <a:gd name="connsiteX610" fmla="*/ 496270 w 4135764"/>
              <a:gd name="connsiteY610" fmla="*/ 5068782 h 5122333"/>
              <a:gd name="connsiteX611" fmla="*/ 513759 w 4135764"/>
              <a:gd name="connsiteY611" fmla="*/ 5068782 h 5122333"/>
              <a:gd name="connsiteX612" fmla="*/ 518181 w 4135764"/>
              <a:gd name="connsiteY612" fmla="*/ 5069212 h 5122333"/>
              <a:gd name="connsiteX613" fmla="*/ 519325 w 4135764"/>
              <a:gd name="connsiteY613" fmla="*/ 5068731 h 5122333"/>
              <a:gd name="connsiteX614" fmla="*/ 521515 w 4135764"/>
              <a:gd name="connsiteY614" fmla="*/ 5068646 h 5122333"/>
              <a:gd name="connsiteX615" fmla="*/ 522716 w 4135764"/>
              <a:gd name="connsiteY615" fmla="*/ 5066605 h 5122333"/>
              <a:gd name="connsiteX616" fmla="*/ 525438 w 4135764"/>
              <a:gd name="connsiteY616" fmla="*/ 5042114 h 5122333"/>
              <a:gd name="connsiteX617" fmla="*/ 526004 w 4135764"/>
              <a:gd name="connsiteY617" fmla="*/ 5032183 h 5122333"/>
              <a:gd name="connsiteX618" fmla="*/ 531001 w 4135764"/>
              <a:gd name="connsiteY618" fmla="*/ 5031471 h 5122333"/>
              <a:gd name="connsiteX619" fmla="*/ 537593 w 4135764"/>
              <a:gd name="connsiteY619" fmla="*/ 5031297 h 5122333"/>
              <a:gd name="connsiteX620" fmla="*/ 538500 w 4135764"/>
              <a:gd name="connsiteY620" fmla="*/ 5031297 h 5122333"/>
              <a:gd name="connsiteX621" fmla="*/ 560452 w 4135764"/>
              <a:gd name="connsiteY621" fmla="*/ 5029845 h 5122333"/>
              <a:gd name="connsiteX622" fmla="*/ 560630 w 4135764"/>
              <a:gd name="connsiteY622" fmla="*/ 5029139 h 5122333"/>
              <a:gd name="connsiteX623" fmla="*/ 561722 w 4135764"/>
              <a:gd name="connsiteY623" fmla="*/ 5028872 h 5122333"/>
              <a:gd name="connsiteX624" fmla="*/ 563173 w 4135764"/>
              <a:gd name="connsiteY624" fmla="*/ 5004380 h 5122333"/>
              <a:gd name="connsiteX625" fmla="*/ 574058 w 4135764"/>
              <a:gd name="connsiteY625" fmla="*/ 4992407 h 5122333"/>
              <a:gd name="connsiteX626" fmla="*/ 574754 w 4135764"/>
              <a:gd name="connsiteY626" fmla="*/ 4992241 h 5122333"/>
              <a:gd name="connsiteX627" fmla="*/ 575328 w 4135764"/>
              <a:gd name="connsiteY627" fmla="*/ 4992291 h 5122333"/>
              <a:gd name="connsiteX628" fmla="*/ 576598 w 4135764"/>
              <a:gd name="connsiteY628" fmla="*/ 4993017 h 5122333"/>
              <a:gd name="connsiteX629" fmla="*/ 574965 w 4135764"/>
              <a:gd name="connsiteY629" fmla="*/ 5026034 h 5122333"/>
              <a:gd name="connsiteX630" fmla="*/ 580589 w 4135764"/>
              <a:gd name="connsiteY630" fmla="*/ 5030934 h 5122333"/>
              <a:gd name="connsiteX631" fmla="*/ 605987 w 4135764"/>
              <a:gd name="connsiteY631" fmla="*/ 5030753 h 5122333"/>
              <a:gd name="connsiteX632" fmla="*/ 613244 w 4135764"/>
              <a:gd name="connsiteY632" fmla="*/ 5037828 h 5122333"/>
              <a:gd name="connsiteX633" fmla="*/ 613062 w 4135764"/>
              <a:gd name="connsiteY633" fmla="*/ 5058691 h 5122333"/>
              <a:gd name="connsiteX634" fmla="*/ 614151 w 4135764"/>
              <a:gd name="connsiteY634" fmla="*/ 5059798 h 5122333"/>
              <a:gd name="connsiteX635" fmla="*/ 614151 w 4135764"/>
              <a:gd name="connsiteY635" fmla="*/ 5059894 h 5122333"/>
              <a:gd name="connsiteX636" fmla="*/ 616665 w 4135764"/>
              <a:gd name="connsiteY636" fmla="*/ 5062358 h 5122333"/>
              <a:gd name="connsiteX637" fmla="*/ 623222 w 4135764"/>
              <a:gd name="connsiteY637" fmla="*/ 5069031 h 5122333"/>
              <a:gd name="connsiteX638" fmla="*/ 644106 w 4135764"/>
              <a:gd name="connsiteY638" fmla="*/ 5068877 h 5122333"/>
              <a:gd name="connsiteX639" fmla="*/ 648412 w 4135764"/>
              <a:gd name="connsiteY639" fmla="*/ 5069523 h 5122333"/>
              <a:gd name="connsiteX640" fmla="*/ 652233 w 4135764"/>
              <a:gd name="connsiteY640" fmla="*/ 5073214 h 5122333"/>
              <a:gd name="connsiteX641" fmla="*/ 652249 w 4135764"/>
              <a:gd name="connsiteY641" fmla="*/ 5080575 h 5122333"/>
              <a:gd name="connsiteX642" fmla="*/ 652140 w 4135764"/>
              <a:gd name="connsiteY642" fmla="*/ 5084367 h 5122333"/>
              <a:gd name="connsiteX643" fmla="*/ 651432 w 4135764"/>
              <a:gd name="connsiteY643" fmla="*/ 5093228 h 5122333"/>
              <a:gd name="connsiteX644" fmla="*/ 653156 w 4135764"/>
              <a:gd name="connsiteY644" fmla="*/ 5112390 h 5122333"/>
              <a:gd name="connsiteX645" fmla="*/ 652436 w 4135764"/>
              <a:gd name="connsiteY645" fmla="*/ 5122333 h 5122333"/>
              <a:gd name="connsiteX646" fmla="*/ 717295 w 4135764"/>
              <a:gd name="connsiteY646" fmla="*/ 5122333 h 5122333"/>
              <a:gd name="connsiteX647" fmla="*/ 717016 w 4135764"/>
              <a:gd name="connsiteY647" fmla="*/ 5075495 h 5122333"/>
              <a:gd name="connsiteX648" fmla="*/ 724008 w 4135764"/>
              <a:gd name="connsiteY648" fmla="*/ 5068676 h 5122333"/>
              <a:gd name="connsiteX649" fmla="*/ 745679 w 4135764"/>
              <a:gd name="connsiteY649" fmla="*/ 5068850 h 5122333"/>
              <a:gd name="connsiteX650" fmla="*/ 745917 w 4135764"/>
              <a:gd name="connsiteY650" fmla="*/ 5068592 h 5122333"/>
              <a:gd name="connsiteX651" fmla="*/ 746950 w 4135764"/>
              <a:gd name="connsiteY651" fmla="*/ 5068601 h 5122333"/>
              <a:gd name="connsiteX652" fmla="*/ 755294 w 4135764"/>
              <a:gd name="connsiteY652" fmla="*/ 5060257 h 5122333"/>
              <a:gd name="connsiteX653" fmla="*/ 753299 w 4135764"/>
              <a:gd name="connsiteY653" fmla="*/ 5035221 h 5122333"/>
              <a:gd name="connsiteX654" fmla="*/ 760115 w 4135764"/>
              <a:gd name="connsiteY654" fmla="*/ 5028765 h 5122333"/>
              <a:gd name="connsiteX655" fmla="*/ 785229 w 4135764"/>
              <a:gd name="connsiteY655" fmla="*/ 5028938 h 5122333"/>
              <a:gd name="connsiteX656" fmla="*/ 791034 w 4135764"/>
              <a:gd name="connsiteY656" fmla="*/ 5023313 h 5122333"/>
              <a:gd name="connsiteX657" fmla="*/ 791027 w 4135764"/>
              <a:gd name="connsiteY657" fmla="*/ 5022366 h 5122333"/>
              <a:gd name="connsiteX658" fmla="*/ 791760 w 4135764"/>
              <a:gd name="connsiteY658" fmla="*/ 5021615 h 5122333"/>
              <a:gd name="connsiteX659" fmla="*/ 791591 w 4135764"/>
              <a:gd name="connsiteY659" fmla="*/ 4998067 h 5122333"/>
              <a:gd name="connsiteX660" fmla="*/ 798705 w 4135764"/>
              <a:gd name="connsiteY660" fmla="*/ 4990793 h 5122333"/>
              <a:gd name="connsiteX661" fmla="*/ 798957 w 4135764"/>
              <a:gd name="connsiteY661" fmla="*/ 4990783 h 5122333"/>
              <a:gd name="connsiteX662" fmla="*/ 807362 w 4135764"/>
              <a:gd name="connsiteY662" fmla="*/ 4999367 h 5122333"/>
              <a:gd name="connsiteX663" fmla="*/ 807181 w 4135764"/>
              <a:gd name="connsiteY663" fmla="*/ 5022951 h 5122333"/>
              <a:gd name="connsiteX664" fmla="*/ 813349 w 4135764"/>
              <a:gd name="connsiteY664" fmla="*/ 5029120 h 5122333"/>
              <a:gd name="connsiteX665" fmla="*/ 817585 w 4135764"/>
              <a:gd name="connsiteY665" fmla="*/ 5029089 h 5122333"/>
              <a:gd name="connsiteX666" fmla="*/ 839199 w 4135764"/>
              <a:gd name="connsiteY666" fmla="*/ 5030298 h 5122333"/>
              <a:gd name="connsiteX667" fmla="*/ 842661 w 4135764"/>
              <a:gd name="connsiteY667" fmla="*/ 5033759 h 5122333"/>
              <a:gd name="connsiteX668" fmla="*/ 845276 w 4135764"/>
              <a:gd name="connsiteY668" fmla="*/ 5036747 h 5122333"/>
              <a:gd name="connsiteX669" fmla="*/ 845097 w 4135764"/>
              <a:gd name="connsiteY669" fmla="*/ 5060868 h 5122333"/>
              <a:gd name="connsiteX670" fmla="*/ 845826 w 4135764"/>
              <a:gd name="connsiteY670" fmla="*/ 5061630 h 5122333"/>
              <a:gd name="connsiteX671" fmla="*/ 845822 w 4135764"/>
              <a:gd name="connsiteY671" fmla="*/ 5062071 h 5122333"/>
              <a:gd name="connsiteX672" fmla="*/ 852353 w 4135764"/>
              <a:gd name="connsiteY672" fmla="*/ 5068964 h 5122333"/>
              <a:gd name="connsiteX673" fmla="*/ 852830 w 4135764"/>
              <a:gd name="connsiteY673" fmla="*/ 5068960 h 5122333"/>
              <a:gd name="connsiteX674" fmla="*/ 852897 w 4135764"/>
              <a:gd name="connsiteY674" fmla="*/ 5069031 h 5122333"/>
              <a:gd name="connsiteX675" fmla="*/ 873761 w 4135764"/>
              <a:gd name="connsiteY675" fmla="*/ 5068850 h 5122333"/>
              <a:gd name="connsiteX676" fmla="*/ 883377 w 4135764"/>
              <a:gd name="connsiteY676" fmla="*/ 5078103 h 5122333"/>
              <a:gd name="connsiteX677" fmla="*/ 883102 w 4135764"/>
              <a:gd name="connsiteY677" fmla="*/ 5122333 h 5122333"/>
              <a:gd name="connsiteX678" fmla="*/ 945705 w 4135764"/>
              <a:gd name="connsiteY678" fmla="*/ 5122333 h 5122333"/>
              <a:gd name="connsiteX679" fmla="*/ 945421 w 4135764"/>
              <a:gd name="connsiteY679" fmla="*/ 5074044 h 5122333"/>
              <a:gd name="connsiteX680" fmla="*/ 951545 w 4135764"/>
              <a:gd name="connsiteY680" fmla="*/ 5067219 h 5122333"/>
              <a:gd name="connsiteX681" fmla="*/ 969259 w 4135764"/>
              <a:gd name="connsiteY681" fmla="*/ 5067346 h 5122333"/>
              <a:gd name="connsiteX682" fmla="*/ 976987 w 4135764"/>
              <a:gd name="connsiteY682" fmla="*/ 5067512 h 5122333"/>
              <a:gd name="connsiteX683" fmla="*/ 983519 w 4135764"/>
              <a:gd name="connsiteY683" fmla="*/ 5061526 h 5122333"/>
              <a:gd name="connsiteX684" fmla="*/ 983338 w 4135764"/>
              <a:gd name="connsiteY684" fmla="*/ 5036128 h 5122333"/>
              <a:gd name="connsiteX685" fmla="*/ 990159 w 4135764"/>
              <a:gd name="connsiteY685" fmla="*/ 5029132 h 5122333"/>
              <a:gd name="connsiteX686" fmla="*/ 1014723 w 4135764"/>
              <a:gd name="connsiteY686" fmla="*/ 5029300 h 5122333"/>
              <a:gd name="connsiteX687" fmla="*/ 1017337 w 4135764"/>
              <a:gd name="connsiteY687" fmla="*/ 5026686 h 5122333"/>
              <a:gd name="connsiteX688" fmla="*/ 1021617 w 4135764"/>
              <a:gd name="connsiteY688" fmla="*/ 5022522 h 5122333"/>
              <a:gd name="connsiteX689" fmla="*/ 1021435 w 4135764"/>
              <a:gd name="connsiteY689" fmla="*/ 4998031 h 5122333"/>
              <a:gd name="connsiteX690" fmla="*/ 1028668 w 4135764"/>
              <a:gd name="connsiteY690" fmla="*/ 4991303 h 5122333"/>
              <a:gd name="connsiteX691" fmla="*/ 1029810 w 4135764"/>
              <a:gd name="connsiteY691" fmla="*/ 4991252 h 5122333"/>
              <a:gd name="connsiteX692" fmla="*/ 1037217 w 4135764"/>
              <a:gd name="connsiteY692" fmla="*/ 4997425 h 5122333"/>
              <a:gd name="connsiteX693" fmla="*/ 1037037 w 4135764"/>
              <a:gd name="connsiteY693" fmla="*/ 5022589 h 5122333"/>
              <a:gd name="connsiteX694" fmla="*/ 1043569 w 4135764"/>
              <a:gd name="connsiteY694" fmla="*/ 5029300 h 5122333"/>
              <a:gd name="connsiteX695" fmla="*/ 1043638 w 4135764"/>
              <a:gd name="connsiteY695" fmla="*/ 5029300 h 5122333"/>
              <a:gd name="connsiteX696" fmla="*/ 1044839 w 4135764"/>
              <a:gd name="connsiteY696" fmla="*/ 5030686 h 5122333"/>
              <a:gd name="connsiteX697" fmla="*/ 1069838 w 4135764"/>
              <a:gd name="connsiteY697" fmla="*/ 5029966 h 5122333"/>
              <a:gd name="connsiteX698" fmla="*/ 1075316 w 4135764"/>
              <a:gd name="connsiteY698" fmla="*/ 5035288 h 5122333"/>
              <a:gd name="connsiteX699" fmla="*/ 1075136 w 4135764"/>
              <a:gd name="connsiteY699" fmla="*/ 5061594 h 5122333"/>
              <a:gd name="connsiteX700" fmla="*/ 1080941 w 4135764"/>
              <a:gd name="connsiteY700" fmla="*/ 5067398 h 5122333"/>
              <a:gd name="connsiteX701" fmla="*/ 1105431 w 4135764"/>
              <a:gd name="connsiteY701" fmla="*/ 5067217 h 5122333"/>
              <a:gd name="connsiteX702" fmla="*/ 1113596 w 4135764"/>
              <a:gd name="connsiteY702" fmla="*/ 5075381 h 5122333"/>
              <a:gd name="connsiteX703" fmla="*/ 1113462 w 4135764"/>
              <a:gd name="connsiteY703" fmla="*/ 5122333 h 5122333"/>
              <a:gd name="connsiteX704" fmla="*/ 1175555 w 4135764"/>
              <a:gd name="connsiteY704" fmla="*/ 5122333 h 5122333"/>
              <a:gd name="connsiteX705" fmla="*/ 1175277 w 4135764"/>
              <a:gd name="connsiteY705" fmla="*/ 5078761 h 5122333"/>
              <a:gd name="connsiteX706" fmla="*/ 1185528 w 4135764"/>
              <a:gd name="connsiteY706" fmla="*/ 5069031 h 5122333"/>
              <a:gd name="connsiteX707" fmla="*/ 1208659 w 4135764"/>
              <a:gd name="connsiteY707" fmla="*/ 5069031 h 5122333"/>
              <a:gd name="connsiteX708" fmla="*/ 1212650 w 4135764"/>
              <a:gd name="connsiteY708" fmla="*/ 5066310 h 5122333"/>
              <a:gd name="connsiteX709" fmla="*/ 1212650 w 4135764"/>
              <a:gd name="connsiteY709" fmla="*/ 5066273 h 5122333"/>
              <a:gd name="connsiteX710" fmla="*/ 1213014 w 4135764"/>
              <a:gd name="connsiteY710" fmla="*/ 5066062 h 5122333"/>
              <a:gd name="connsiteX711" fmla="*/ 1213739 w 4135764"/>
              <a:gd name="connsiteY711" fmla="*/ 5035584 h 5122333"/>
              <a:gd name="connsiteX712" fmla="*/ 1216452 w 4135764"/>
              <a:gd name="connsiteY712" fmla="*/ 5032964 h 5122333"/>
              <a:gd name="connsiteX713" fmla="*/ 1219181 w 4135764"/>
              <a:gd name="connsiteY713" fmla="*/ 5031116 h 5122333"/>
              <a:gd name="connsiteX714" fmla="*/ 1246394 w 4135764"/>
              <a:gd name="connsiteY714" fmla="*/ 5031297 h 5122333"/>
              <a:gd name="connsiteX715" fmla="*/ 1247756 w 4135764"/>
              <a:gd name="connsiteY715" fmla="*/ 5029900 h 5122333"/>
              <a:gd name="connsiteX716" fmla="*/ 1252154 w 4135764"/>
              <a:gd name="connsiteY716" fmla="*/ 5028872 h 5122333"/>
              <a:gd name="connsiteX717" fmla="*/ 1252986 w 4135764"/>
              <a:gd name="connsiteY717" fmla="*/ 5024536 h 5122333"/>
              <a:gd name="connsiteX718" fmla="*/ 1253469 w 4135764"/>
              <a:gd name="connsiteY718" fmla="*/ 5024040 h 5122333"/>
              <a:gd name="connsiteX719" fmla="*/ 1253469 w 4135764"/>
              <a:gd name="connsiteY719" fmla="*/ 5022016 h 5122333"/>
              <a:gd name="connsiteX720" fmla="*/ 1253651 w 4135764"/>
              <a:gd name="connsiteY720" fmla="*/ 5021070 h 5122333"/>
              <a:gd name="connsiteX721" fmla="*/ 1253480 w 4135764"/>
              <a:gd name="connsiteY721" fmla="*/ 4993365 h 5122333"/>
              <a:gd name="connsiteX722" fmla="*/ 1255986 w 4135764"/>
              <a:gd name="connsiteY722" fmla="*/ 4992311 h 5122333"/>
              <a:gd name="connsiteX723" fmla="*/ 1264603 w 4135764"/>
              <a:gd name="connsiteY723" fmla="*/ 4994470 h 5122333"/>
              <a:gd name="connsiteX724" fmla="*/ 1266268 w 4135764"/>
              <a:gd name="connsiteY724" fmla="*/ 5004777 h 5122333"/>
              <a:gd name="connsiteX725" fmla="*/ 1265988 w 4135764"/>
              <a:gd name="connsiteY725" fmla="*/ 5024403 h 5122333"/>
              <a:gd name="connsiteX726" fmla="*/ 1272518 w 4135764"/>
              <a:gd name="connsiteY726" fmla="*/ 5031116 h 5122333"/>
              <a:gd name="connsiteX727" fmla="*/ 1297917 w 4135764"/>
              <a:gd name="connsiteY727" fmla="*/ 5030934 h 5122333"/>
              <a:gd name="connsiteX728" fmla="*/ 1304085 w 4135764"/>
              <a:gd name="connsiteY728" fmla="*/ 5037102 h 5122333"/>
              <a:gd name="connsiteX729" fmla="*/ 1303903 w 4135764"/>
              <a:gd name="connsiteY729" fmla="*/ 5060686 h 5122333"/>
              <a:gd name="connsiteX730" fmla="*/ 1311704 w 4135764"/>
              <a:gd name="connsiteY730" fmla="*/ 5069031 h 5122333"/>
              <a:gd name="connsiteX731" fmla="*/ 1333474 w 4135764"/>
              <a:gd name="connsiteY731" fmla="*/ 5069031 h 5122333"/>
              <a:gd name="connsiteX732" fmla="*/ 1342183 w 4135764"/>
              <a:gd name="connsiteY732" fmla="*/ 5077377 h 5122333"/>
              <a:gd name="connsiteX733" fmla="*/ 1341912 w 4135764"/>
              <a:gd name="connsiteY733" fmla="*/ 5122333 h 5122333"/>
              <a:gd name="connsiteX734" fmla="*/ 1405951 w 4135764"/>
              <a:gd name="connsiteY734" fmla="*/ 5122333 h 5122333"/>
              <a:gd name="connsiteX735" fmla="*/ 1405679 w 4135764"/>
              <a:gd name="connsiteY735" fmla="*/ 5078942 h 5122333"/>
              <a:gd name="connsiteX736" fmla="*/ 1406832 w 4135764"/>
              <a:gd name="connsiteY736" fmla="*/ 5074230 h 5122333"/>
              <a:gd name="connsiteX737" fmla="*/ 1411793 w 4135764"/>
              <a:gd name="connsiteY737" fmla="*/ 5069268 h 5122333"/>
              <a:gd name="connsiteX738" fmla="*/ 1413128 w 4135764"/>
              <a:gd name="connsiteY738" fmla="*/ 5069039 h 5122333"/>
              <a:gd name="connsiteX739" fmla="*/ 1437428 w 4135764"/>
              <a:gd name="connsiteY739" fmla="*/ 5069212 h 5122333"/>
              <a:gd name="connsiteX740" fmla="*/ 1438774 w 4135764"/>
              <a:gd name="connsiteY740" fmla="*/ 5067866 h 5122333"/>
              <a:gd name="connsiteX741" fmla="*/ 1442257 w 4135764"/>
              <a:gd name="connsiteY741" fmla="*/ 5067331 h 5122333"/>
              <a:gd name="connsiteX742" fmla="*/ 1443116 w 4135764"/>
              <a:gd name="connsiteY742" fmla="*/ 5063523 h 5122333"/>
              <a:gd name="connsiteX743" fmla="*/ 1443595 w 4135764"/>
              <a:gd name="connsiteY743" fmla="*/ 5063044 h 5122333"/>
              <a:gd name="connsiteX744" fmla="*/ 1443585 w 4135764"/>
              <a:gd name="connsiteY744" fmla="*/ 5061446 h 5122333"/>
              <a:gd name="connsiteX745" fmla="*/ 1444140 w 4135764"/>
              <a:gd name="connsiteY745" fmla="*/ 5058986 h 5122333"/>
              <a:gd name="connsiteX746" fmla="*/ 1443777 w 4135764"/>
              <a:gd name="connsiteY746" fmla="*/ 5037217 h 5122333"/>
              <a:gd name="connsiteX747" fmla="*/ 1444383 w 4135764"/>
              <a:gd name="connsiteY747" fmla="*/ 5033956 h 5122333"/>
              <a:gd name="connsiteX748" fmla="*/ 1449139 w 4135764"/>
              <a:gd name="connsiteY748" fmla="*/ 5029202 h 5122333"/>
              <a:gd name="connsiteX749" fmla="*/ 1449484 w 4135764"/>
              <a:gd name="connsiteY749" fmla="*/ 5029122 h 5122333"/>
              <a:gd name="connsiteX750" fmla="*/ 1475525 w 4135764"/>
              <a:gd name="connsiteY750" fmla="*/ 5029300 h 5122333"/>
              <a:gd name="connsiteX751" fmla="*/ 1481693 w 4135764"/>
              <a:gd name="connsiteY751" fmla="*/ 5022951 h 5122333"/>
              <a:gd name="connsiteX752" fmla="*/ 1481680 w 4135764"/>
              <a:gd name="connsiteY752" fmla="*/ 5021076 h 5122333"/>
              <a:gd name="connsiteX753" fmla="*/ 1482057 w 4135764"/>
              <a:gd name="connsiteY753" fmla="*/ 5020708 h 5122333"/>
              <a:gd name="connsiteX754" fmla="*/ 1481876 w 4135764"/>
              <a:gd name="connsiteY754" fmla="*/ 4996341 h 5122333"/>
              <a:gd name="connsiteX755" fmla="*/ 1484051 w 4135764"/>
              <a:gd name="connsiteY755" fmla="*/ 4994518 h 5122333"/>
              <a:gd name="connsiteX756" fmla="*/ 1488517 w 4135764"/>
              <a:gd name="connsiteY756" fmla="*/ 4991032 h 5122333"/>
              <a:gd name="connsiteX757" fmla="*/ 1490105 w 4135764"/>
              <a:gd name="connsiteY757" fmla="*/ 4991085 h 5122333"/>
              <a:gd name="connsiteX758" fmla="*/ 1496196 w 4135764"/>
              <a:gd name="connsiteY758" fmla="*/ 4996261 h 5122333"/>
              <a:gd name="connsiteX759" fmla="*/ 1496207 w 4135764"/>
              <a:gd name="connsiteY759" fmla="*/ 4996283 h 5122333"/>
              <a:gd name="connsiteX760" fmla="*/ 1497477 w 4135764"/>
              <a:gd name="connsiteY760" fmla="*/ 5024946 h 5122333"/>
              <a:gd name="connsiteX761" fmla="*/ 1501650 w 4135764"/>
              <a:gd name="connsiteY761" fmla="*/ 5028938 h 5122333"/>
              <a:gd name="connsiteX762" fmla="*/ 1509400 w 4135764"/>
              <a:gd name="connsiteY762" fmla="*/ 5028885 h 5122333"/>
              <a:gd name="connsiteX763" fmla="*/ 1529461 w 4135764"/>
              <a:gd name="connsiteY763" fmla="*/ 5030196 h 5122333"/>
              <a:gd name="connsiteX764" fmla="*/ 1536120 w 4135764"/>
              <a:gd name="connsiteY764" fmla="*/ 5036557 h 5122333"/>
              <a:gd name="connsiteX765" fmla="*/ 1535938 w 4135764"/>
              <a:gd name="connsiteY765" fmla="*/ 5059234 h 5122333"/>
              <a:gd name="connsiteX766" fmla="*/ 1536133 w 4135764"/>
              <a:gd name="connsiteY766" fmla="*/ 5059423 h 5122333"/>
              <a:gd name="connsiteX767" fmla="*/ 1536120 w 4135764"/>
              <a:gd name="connsiteY767" fmla="*/ 5061346 h 5122333"/>
              <a:gd name="connsiteX768" fmla="*/ 1543194 w 4135764"/>
              <a:gd name="connsiteY768" fmla="*/ 5068601 h 5122333"/>
              <a:gd name="connsiteX769" fmla="*/ 1545636 w 4135764"/>
              <a:gd name="connsiteY769" fmla="*/ 5068582 h 5122333"/>
              <a:gd name="connsiteX770" fmla="*/ 1545916 w 4135764"/>
              <a:gd name="connsiteY770" fmla="*/ 5068850 h 5122333"/>
              <a:gd name="connsiteX771" fmla="*/ 1566137 w 4135764"/>
              <a:gd name="connsiteY771" fmla="*/ 5068674 h 5122333"/>
              <a:gd name="connsiteX772" fmla="*/ 1573651 w 4135764"/>
              <a:gd name="connsiteY772" fmla="*/ 5075877 h 5122333"/>
              <a:gd name="connsiteX773" fmla="*/ 1574217 w 4135764"/>
              <a:gd name="connsiteY773" fmla="*/ 5076469 h 5122333"/>
              <a:gd name="connsiteX774" fmla="*/ 1574077 w 4135764"/>
              <a:gd name="connsiteY774" fmla="*/ 5122333 h 5122333"/>
              <a:gd name="connsiteX775" fmla="*/ 1634630 w 4135764"/>
              <a:gd name="connsiteY775" fmla="*/ 5122333 h 5122333"/>
              <a:gd name="connsiteX776" fmla="*/ 1635217 w 4135764"/>
              <a:gd name="connsiteY776" fmla="*/ 5099599 h 5122333"/>
              <a:gd name="connsiteX777" fmla="*/ 1635900 w 4135764"/>
              <a:gd name="connsiteY777" fmla="*/ 5091278 h 5122333"/>
              <a:gd name="connsiteX778" fmla="*/ 1635599 w 4135764"/>
              <a:gd name="connsiteY778" fmla="*/ 5084823 h 5122333"/>
              <a:gd name="connsiteX779" fmla="*/ 1635815 w 4135764"/>
              <a:gd name="connsiteY779" fmla="*/ 5076473 h 5122333"/>
              <a:gd name="connsiteX780" fmla="*/ 1637331 w 4135764"/>
              <a:gd name="connsiteY780" fmla="*/ 5071731 h 5122333"/>
              <a:gd name="connsiteX781" fmla="*/ 1641780 w 4135764"/>
              <a:gd name="connsiteY781" fmla="*/ 5067150 h 5122333"/>
              <a:gd name="connsiteX782" fmla="*/ 1643447 w 4135764"/>
              <a:gd name="connsiteY782" fmla="*/ 5066863 h 5122333"/>
              <a:gd name="connsiteX783" fmla="*/ 1668373 w 4135764"/>
              <a:gd name="connsiteY783" fmla="*/ 5067036 h 5122333"/>
              <a:gd name="connsiteX784" fmla="*/ 1674177 w 4135764"/>
              <a:gd name="connsiteY784" fmla="*/ 5061412 h 5122333"/>
              <a:gd name="connsiteX785" fmla="*/ 1673997 w 4135764"/>
              <a:gd name="connsiteY785" fmla="*/ 5035106 h 5122333"/>
              <a:gd name="connsiteX786" fmla="*/ 1680165 w 4135764"/>
              <a:gd name="connsiteY786" fmla="*/ 5028938 h 5122333"/>
              <a:gd name="connsiteX787" fmla="*/ 1704657 w 4135764"/>
              <a:gd name="connsiteY787" fmla="*/ 5029120 h 5122333"/>
              <a:gd name="connsiteX788" fmla="*/ 1710281 w 4135764"/>
              <a:gd name="connsiteY788" fmla="*/ 5024221 h 5122333"/>
              <a:gd name="connsiteX789" fmla="*/ 1712095 w 4135764"/>
              <a:gd name="connsiteY789" fmla="*/ 4998277 h 5122333"/>
              <a:gd name="connsiteX790" fmla="*/ 1717899 w 4135764"/>
              <a:gd name="connsiteY790" fmla="*/ 4990841 h 5122333"/>
              <a:gd name="connsiteX791" fmla="*/ 1725044 w 4135764"/>
              <a:gd name="connsiteY791" fmla="*/ 4991748 h 5122333"/>
              <a:gd name="connsiteX792" fmla="*/ 1726835 w 4135764"/>
              <a:gd name="connsiteY792" fmla="*/ 4994999 h 5122333"/>
              <a:gd name="connsiteX793" fmla="*/ 1728236 w 4135764"/>
              <a:gd name="connsiteY793" fmla="*/ 4997659 h 5122333"/>
              <a:gd name="connsiteX794" fmla="*/ 1727153 w 4135764"/>
              <a:gd name="connsiteY794" fmla="*/ 5020956 h 5122333"/>
              <a:gd name="connsiteX795" fmla="*/ 1726971 w 4135764"/>
              <a:gd name="connsiteY795" fmla="*/ 5027078 h 5122333"/>
              <a:gd name="connsiteX796" fmla="*/ 1727592 w 4135764"/>
              <a:gd name="connsiteY796" fmla="*/ 5027278 h 5122333"/>
              <a:gd name="connsiteX797" fmla="*/ 1727606 w 4135764"/>
              <a:gd name="connsiteY797" fmla="*/ 5027691 h 5122333"/>
              <a:gd name="connsiteX798" fmla="*/ 1734954 w 4135764"/>
              <a:gd name="connsiteY798" fmla="*/ 5030142 h 5122333"/>
              <a:gd name="connsiteX799" fmla="*/ 1759063 w 4135764"/>
              <a:gd name="connsiteY799" fmla="*/ 5029241 h 5122333"/>
              <a:gd name="connsiteX800" fmla="*/ 1764555 w 4135764"/>
              <a:gd name="connsiteY800" fmla="*/ 5034088 h 5122333"/>
              <a:gd name="connsiteX801" fmla="*/ 1766157 w 4135764"/>
              <a:gd name="connsiteY801" fmla="*/ 5060438 h 5122333"/>
              <a:gd name="connsiteX802" fmla="*/ 1772326 w 4135764"/>
              <a:gd name="connsiteY802" fmla="*/ 5066605 h 5122333"/>
              <a:gd name="connsiteX803" fmla="*/ 1773186 w 4135764"/>
              <a:gd name="connsiteY803" fmla="*/ 5066598 h 5122333"/>
              <a:gd name="connsiteX804" fmla="*/ 1773777 w 4135764"/>
              <a:gd name="connsiteY804" fmla="*/ 5067217 h 5122333"/>
              <a:gd name="connsiteX805" fmla="*/ 1792826 w 4135764"/>
              <a:gd name="connsiteY805" fmla="*/ 5067036 h 5122333"/>
              <a:gd name="connsiteX806" fmla="*/ 1802349 w 4135764"/>
              <a:gd name="connsiteY806" fmla="*/ 5068872 h 5122333"/>
              <a:gd name="connsiteX807" fmla="*/ 1804424 w 4135764"/>
              <a:gd name="connsiteY807" fmla="*/ 5076992 h 5122333"/>
              <a:gd name="connsiteX808" fmla="*/ 1802925 w 4135764"/>
              <a:gd name="connsiteY808" fmla="*/ 5122333 h 5122333"/>
              <a:gd name="connsiteX809" fmla="*/ 1864791 w 4135764"/>
              <a:gd name="connsiteY809" fmla="*/ 5122333 h 5122333"/>
              <a:gd name="connsiteX810" fmla="*/ 1865121 w 4135764"/>
              <a:gd name="connsiteY810" fmla="*/ 5106200 h 5122333"/>
              <a:gd name="connsiteX811" fmla="*/ 1866300 w 4135764"/>
              <a:gd name="connsiteY811" fmla="*/ 5075018 h 5122333"/>
              <a:gd name="connsiteX812" fmla="*/ 1866469 w 4135764"/>
              <a:gd name="connsiteY812" fmla="*/ 5073333 h 5122333"/>
              <a:gd name="connsiteX813" fmla="*/ 1867267 w 4135764"/>
              <a:gd name="connsiteY813" fmla="*/ 5070620 h 5122333"/>
              <a:gd name="connsiteX814" fmla="*/ 1869659 w 4135764"/>
              <a:gd name="connsiteY814" fmla="*/ 5069370 h 5122333"/>
              <a:gd name="connsiteX815" fmla="*/ 1871032 w 4135764"/>
              <a:gd name="connsiteY815" fmla="*/ 5069031 h 5122333"/>
              <a:gd name="connsiteX816" fmla="*/ 1895524 w 4135764"/>
              <a:gd name="connsiteY816" fmla="*/ 5069212 h 5122333"/>
              <a:gd name="connsiteX817" fmla="*/ 1898529 w 4135764"/>
              <a:gd name="connsiteY817" fmla="*/ 5068518 h 5122333"/>
              <a:gd name="connsiteX818" fmla="*/ 1900883 w 4135764"/>
              <a:gd name="connsiteY818" fmla="*/ 5068759 h 5122333"/>
              <a:gd name="connsiteX819" fmla="*/ 1902040 w 4135764"/>
              <a:gd name="connsiteY819" fmla="*/ 5065765 h 5122333"/>
              <a:gd name="connsiteX820" fmla="*/ 1902158 w 4135764"/>
              <a:gd name="connsiteY820" fmla="*/ 5064616 h 5122333"/>
              <a:gd name="connsiteX821" fmla="*/ 1902419 w 4135764"/>
              <a:gd name="connsiteY821" fmla="*/ 5063884 h 5122333"/>
              <a:gd name="connsiteX822" fmla="*/ 1902370 w 4135764"/>
              <a:gd name="connsiteY822" fmla="*/ 5062549 h 5122333"/>
              <a:gd name="connsiteX823" fmla="*/ 1903877 w 4135764"/>
              <a:gd name="connsiteY823" fmla="*/ 5047851 h 5122333"/>
              <a:gd name="connsiteX824" fmla="*/ 1903919 w 4135764"/>
              <a:gd name="connsiteY824" fmla="*/ 5045669 h 5122333"/>
              <a:gd name="connsiteX825" fmla="*/ 1904398 w 4135764"/>
              <a:gd name="connsiteY825" fmla="*/ 5039756 h 5122333"/>
              <a:gd name="connsiteX826" fmla="*/ 1905623 w 4135764"/>
              <a:gd name="connsiteY826" fmla="*/ 5031660 h 5122333"/>
              <a:gd name="connsiteX827" fmla="*/ 1911688 w 4135764"/>
              <a:gd name="connsiteY827" fmla="*/ 5030457 h 5122333"/>
              <a:gd name="connsiteX828" fmla="*/ 1915102 w 4135764"/>
              <a:gd name="connsiteY828" fmla="*/ 5030571 h 5122333"/>
              <a:gd name="connsiteX829" fmla="*/ 1940501 w 4135764"/>
              <a:gd name="connsiteY829" fmla="*/ 5029120 h 5122333"/>
              <a:gd name="connsiteX830" fmla="*/ 1943381 w 4135764"/>
              <a:gd name="connsiteY830" fmla="*/ 5017282 h 5122333"/>
              <a:gd name="connsiteX831" fmla="*/ 1943350 w 4135764"/>
              <a:gd name="connsiteY831" fmla="*/ 5016875 h 5122333"/>
              <a:gd name="connsiteX832" fmla="*/ 1943448 w 4135764"/>
              <a:gd name="connsiteY832" fmla="*/ 5016467 h 5122333"/>
              <a:gd name="connsiteX833" fmla="*/ 1942361 w 4135764"/>
              <a:gd name="connsiteY833" fmla="*/ 5002267 h 5122333"/>
              <a:gd name="connsiteX834" fmla="*/ 1942559 w 4135764"/>
              <a:gd name="connsiteY834" fmla="*/ 4999168 h 5122333"/>
              <a:gd name="connsiteX835" fmla="*/ 1943176 w 4135764"/>
              <a:gd name="connsiteY835" fmla="*/ 4992883 h 5122333"/>
              <a:gd name="connsiteX836" fmla="*/ 1944874 w 4135764"/>
              <a:gd name="connsiteY836" fmla="*/ 4991589 h 5122333"/>
              <a:gd name="connsiteX837" fmla="*/ 1946322 w 4135764"/>
              <a:gd name="connsiteY837" fmla="*/ 4991385 h 5122333"/>
              <a:gd name="connsiteX838" fmla="*/ 1953759 w 4135764"/>
              <a:gd name="connsiteY838" fmla="*/ 4997189 h 5122333"/>
              <a:gd name="connsiteX839" fmla="*/ 1953578 w 4135764"/>
              <a:gd name="connsiteY839" fmla="*/ 5022589 h 5122333"/>
              <a:gd name="connsiteX840" fmla="*/ 1960835 w 4135764"/>
              <a:gd name="connsiteY840" fmla="*/ 5029664 h 5122333"/>
              <a:gd name="connsiteX841" fmla="*/ 1970235 w 4135764"/>
              <a:gd name="connsiteY841" fmla="*/ 5029596 h 5122333"/>
              <a:gd name="connsiteX842" fmla="*/ 1987619 w 4135764"/>
              <a:gd name="connsiteY842" fmla="*/ 5030732 h 5122333"/>
              <a:gd name="connsiteX843" fmla="*/ 1993672 w 4135764"/>
              <a:gd name="connsiteY843" fmla="*/ 5036194 h 5122333"/>
              <a:gd name="connsiteX844" fmla="*/ 1993127 w 4135764"/>
              <a:gd name="connsiteY844" fmla="*/ 5061594 h 5122333"/>
              <a:gd name="connsiteX845" fmla="*/ 1999839 w 4135764"/>
              <a:gd name="connsiteY845" fmla="*/ 5069575 h 5122333"/>
              <a:gd name="connsiteX846" fmla="*/ 2024331 w 4135764"/>
              <a:gd name="connsiteY846" fmla="*/ 5069575 h 5122333"/>
              <a:gd name="connsiteX847" fmla="*/ 2031770 w 4135764"/>
              <a:gd name="connsiteY847" fmla="*/ 5077377 h 5122333"/>
              <a:gd name="connsiteX848" fmla="*/ 2030262 w 4135764"/>
              <a:gd name="connsiteY848" fmla="*/ 5122333 h 5122333"/>
              <a:gd name="connsiteX849" fmla="*/ 2067882 w 4135764"/>
              <a:gd name="connsiteY849" fmla="*/ 5122333 h 5122333"/>
              <a:gd name="connsiteX850" fmla="*/ 2067882 w 4135764"/>
              <a:gd name="connsiteY850" fmla="*/ 5116376 h 5122333"/>
              <a:gd name="connsiteX851" fmla="*/ 2063155 w 4135764"/>
              <a:gd name="connsiteY851" fmla="*/ 5121391 h 5122333"/>
              <a:gd name="connsiteX852" fmla="*/ 2054446 w 4135764"/>
              <a:gd name="connsiteY852" fmla="*/ 5113228 h 5122333"/>
              <a:gd name="connsiteX853" fmla="*/ 2056078 w 4135764"/>
              <a:gd name="connsiteY853" fmla="*/ 5079123 h 5122333"/>
              <a:gd name="connsiteX854" fmla="*/ 2055898 w 4135764"/>
              <a:gd name="connsiteY854" fmla="*/ 5044836 h 5122333"/>
              <a:gd name="connsiteX855" fmla="*/ 2051346 w 4135764"/>
              <a:gd name="connsiteY855" fmla="*/ 5044611 h 5122333"/>
              <a:gd name="connsiteX856" fmla="*/ 2045557 w 4135764"/>
              <a:gd name="connsiteY856" fmla="*/ 5044178 h 5122333"/>
              <a:gd name="connsiteX857" fmla="*/ 2042063 w 4135764"/>
              <a:gd name="connsiteY857" fmla="*/ 5044153 h 5122333"/>
              <a:gd name="connsiteX858" fmla="*/ 2022879 w 4135764"/>
              <a:gd name="connsiteY858" fmla="*/ 5043204 h 5122333"/>
              <a:gd name="connsiteX859" fmla="*/ 2016530 w 4135764"/>
              <a:gd name="connsiteY859" fmla="*/ 5038123 h 5122333"/>
              <a:gd name="connsiteX860" fmla="*/ 2017801 w 4135764"/>
              <a:gd name="connsiteY860" fmla="*/ 5010185 h 5122333"/>
              <a:gd name="connsiteX861" fmla="*/ 2013264 w 4135764"/>
              <a:gd name="connsiteY861" fmla="*/ 5005106 h 5122333"/>
              <a:gd name="connsiteX862" fmla="*/ 1986958 w 4135764"/>
              <a:gd name="connsiteY862" fmla="*/ 5005106 h 5122333"/>
              <a:gd name="connsiteX863" fmla="*/ 1978432 w 4135764"/>
              <a:gd name="connsiteY863" fmla="*/ 4996760 h 5122333"/>
              <a:gd name="connsiteX864" fmla="*/ 1980246 w 4135764"/>
              <a:gd name="connsiteY864" fmla="*/ 4972632 h 5122333"/>
              <a:gd name="connsiteX865" fmla="*/ 1974622 w 4135764"/>
              <a:gd name="connsiteY865" fmla="*/ 4966826 h 5122333"/>
              <a:gd name="connsiteX866" fmla="*/ 1922919 w 4135764"/>
              <a:gd name="connsiteY866" fmla="*/ 4966826 h 5122333"/>
              <a:gd name="connsiteX867" fmla="*/ 1922126 w 4135764"/>
              <a:gd name="connsiteY867" fmla="*/ 4967619 h 5122333"/>
              <a:gd name="connsiteX868" fmla="*/ 1921648 w 4135764"/>
              <a:gd name="connsiteY868" fmla="*/ 4967619 h 5122333"/>
              <a:gd name="connsiteX869" fmla="*/ 1915298 w 4135764"/>
              <a:gd name="connsiteY869" fmla="*/ 4973787 h 5122333"/>
              <a:gd name="connsiteX870" fmla="*/ 1915480 w 4135764"/>
              <a:gd name="connsiteY870" fmla="*/ 5000093 h 5122333"/>
              <a:gd name="connsiteX871" fmla="*/ 1910651 w 4135764"/>
              <a:gd name="connsiteY871" fmla="*/ 5004921 h 5122333"/>
              <a:gd name="connsiteX872" fmla="*/ 1884820 w 4135764"/>
              <a:gd name="connsiteY872" fmla="*/ 5004742 h 5122333"/>
              <a:gd name="connsiteX873" fmla="*/ 1883871 w 4135764"/>
              <a:gd name="connsiteY873" fmla="*/ 5005720 h 5122333"/>
              <a:gd name="connsiteX874" fmla="*/ 1883369 w 4135764"/>
              <a:gd name="connsiteY874" fmla="*/ 5005717 h 5122333"/>
              <a:gd name="connsiteX875" fmla="*/ 1877202 w 4135764"/>
              <a:gd name="connsiteY875" fmla="*/ 5011884 h 5122333"/>
              <a:gd name="connsiteX876" fmla="*/ 1877382 w 4135764"/>
              <a:gd name="connsiteY876" fmla="*/ 5038009 h 5122333"/>
              <a:gd name="connsiteX877" fmla="*/ 1871791 w 4135764"/>
              <a:gd name="connsiteY877" fmla="*/ 5043853 h 5122333"/>
              <a:gd name="connsiteX878" fmla="*/ 1855639 w 4135764"/>
              <a:gd name="connsiteY878" fmla="*/ 5044757 h 5122333"/>
              <a:gd name="connsiteX879" fmla="*/ 1851424 w 4135764"/>
              <a:gd name="connsiteY879" fmla="*/ 5044722 h 5122333"/>
              <a:gd name="connsiteX880" fmla="*/ 1850976 w 4135764"/>
              <a:gd name="connsiteY880" fmla="*/ 5044836 h 5122333"/>
              <a:gd name="connsiteX881" fmla="*/ 1848174 w 4135764"/>
              <a:gd name="connsiteY881" fmla="*/ 5044836 h 5122333"/>
              <a:gd name="connsiteX882" fmla="*/ 1847816 w 4135764"/>
              <a:gd name="connsiteY882" fmla="*/ 5045194 h 5122333"/>
              <a:gd name="connsiteX883" fmla="*/ 1846541 w 4135764"/>
              <a:gd name="connsiteY883" fmla="*/ 5045266 h 5122333"/>
              <a:gd name="connsiteX884" fmla="*/ 1839103 w 4135764"/>
              <a:gd name="connsiteY884" fmla="*/ 5053247 h 5122333"/>
              <a:gd name="connsiteX885" fmla="*/ 1839261 w 4135764"/>
              <a:gd name="connsiteY885" fmla="*/ 5120524 h 5122333"/>
              <a:gd name="connsiteX886" fmla="*/ 1837817 w 4135764"/>
              <a:gd name="connsiteY886" fmla="*/ 5121280 h 5122333"/>
              <a:gd name="connsiteX887" fmla="*/ 1829328 w 4135764"/>
              <a:gd name="connsiteY887" fmla="*/ 5120540 h 5122333"/>
              <a:gd name="connsiteX888" fmla="*/ 1828202 w 4135764"/>
              <a:gd name="connsiteY888" fmla="*/ 5111776 h 5122333"/>
              <a:gd name="connsiteX889" fmla="*/ 1828021 w 4135764"/>
              <a:gd name="connsiteY889" fmla="*/ 5066062 h 5122333"/>
              <a:gd name="connsiteX890" fmla="*/ 1826446 w 4135764"/>
              <a:gd name="connsiteY890" fmla="*/ 5054939 h 5122333"/>
              <a:gd name="connsiteX891" fmla="*/ 1826388 w 4135764"/>
              <a:gd name="connsiteY891" fmla="*/ 5051978 h 5122333"/>
              <a:gd name="connsiteX892" fmla="*/ 1825965 w 4135764"/>
              <a:gd name="connsiteY892" fmla="*/ 5051544 h 5122333"/>
              <a:gd name="connsiteX893" fmla="*/ 1825458 w 4135764"/>
              <a:gd name="connsiteY893" fmla="*/ 5047965 h 5122333"/>
              <a:gd name="connsiteX894" fmla="*/ 1820780 w 4135764"/>
              <a:gd name="connsiteY894" fmla="*/ 5046227 h 5122333"/>
              <a:gd name="connsiteX895" fmla="*/ 1819313 w 4135764"/>
              <a:gd name="connsiteY895" fmla="*/ 5044722 h 5122333"/>
              <a:gd name="connsiteX896" fmla="*/ 1797542 w 4135764"/>
              <a:gd name="connsiteY896" fmla="*/ 5044903 h 5122333"/>
              <a:gd name="connsiteX897" fmla="*/ 1790803 w 4135764"/>
              <a:gd name="connsiteY897" fmla="*/ 5038292 h 5122333"/>
              <a:gd name="connsiteX898" fmla="*/ 1789924 w 4135764"/>
              <a:gd name="connsiteY898" fmla="*/ 5028145 h 5122333"/>
              <a:gd name="connsiteX899" fmla="*/ 1788257 w 4135764"/>
              <a:gd name="connsiteY899" fmla="*/ 5016422 h 5122333"/>
              <a:gd name="connsiteX900" fmla="*/ 1788290 w 4135764"/>
              <a:gd name="connsiteY900" fmla="*/ 5012066 h 5122333"/>
              <a:gd name="connsiteX901" fmla="*/ 1787521 w 4135764"/>
              <a:gd name="connsiteY901" fmla="*/ 5011241 h 5122333"/>
              <a:gd name="connsiteX902" fmla="*/ 1787406 w 4135764"/>
              <a:gd name="connsiteY902" fmla="*/ 5010434 h 5122333"/>
              <a:gd name="connsiteX903" fmla="*/ 1786634 w 4135764"/>
              <a:gd name="connsiteY903" fmla="*/ 5010292 h 5122333"/>
              <a:gd name="connsiteX904" fmla="*/ 1783211 w 4135764"/>
              <a:gd name="connsiteY904" fmla="*/ 5006623 h 5122333"/>
              <a:gd name="connsiteX905" fmla="*/ 1758006 w 4135764"/>
              <a:gd name="connsiteY905" fmla="*/ 5005090 h 5122333"/>
              <a:gd name="connsiteX906" fmla="*/ 1756126 w 4135764"/>
              <a:gd name="connsiteY906" fmla="*/ 5004757 h 5122333"/>
              <a:gd name="connsiteX907" fmla="*/ 1753859 w 4135764"/>
              <a:gd name="connsiteY907" fmla="*/ 5002488 h 5122333"/>
              <a:gd name="connsiteX908" fmla="*/ 1751826 w 4135764"/>
              <a:gd name="connsiteY908" fmla="*/ 4988597 h 5122333"/>
              <a:gd name="connsiteX909" fmla="*/ 1751826 w 4135764"/>
              <a:gd name="connsiteY909" fmla="*/ 4974084 h 5122333"/>
              <a:gd name="connsiteX910" fmla="*/ 1745113 w 4135764"/>
              <a:gd name="connsiteY910" fmla="*/ 4967369 h 5122333"/>
              <a:gd name="connsiteX911" fmla="*/ 1744317 w 4135764"/>
              <a:gd name="connsiteY911" fmla="*/ 4967367 h 5122333"/>
              <a:gd name="connsiteX912" fmla="*/ 3811543 w 4135764"/>
              <a:gd name="connsiteY912" fmla="*/ 4966711 h 5122333"/>
              <a:gd name="connsiteX913" fmla="*/ 3766189 w 4135764"/>
              <a:gd name="connsiteY913" fmla="*/ 4966893 h 5122333"/>
              <a:gd name="connsiteX914" fmla="*/ 3756574 w 4135764"/>
              <a:gd name="connsiteY914" fmla="*/ 4978504 h 5122333"/>
              <a:gd name="connsiteX915" fmla="*/ 3756210 w 4135764"/>
              <a:gd name="connsiteY915" fmla="*/ 5002270 h 5122333"/>
              <a:gd name="connsiteX916" fmla="*/ 3750588 w 4135764"/>
              <a:gd name="connsiteY916" fmla="*/ 5004991 h 5122333"/>
              <a:gd name="connsiteX917" fmla="*/ 3726095 w 4135764"/>
              <a:gd name="connsiteY917" fmla="*/ 5004991 h 5122333"/>
              <a:gd name="connsiteX918" fmla="*/ 3725594 w 4135764"/>
              <a:gd name="connsiteY918" fmla="*/ 5005468 h 5122333"/>
              <a:gd name="connsiteX919" fmla="*/ 3724644 w 4135764"/>
              <a:gd name="connsiteY919" fmla="*/ 5005468 h 5122333"/>
              <a:gd name="connsiteX920" fmla="*/ 3719990 w 4135764"/>
              <a:gd name="connsiteY920" fmla="*/ 5010812 h 5122333"/>
              <a:gd name="connsiteX921" fmla="*/ 3718294 w 4135764"/>
              <a:gd name="connsiteY921" fmla="*/ 5012429 h 5122333"/>
              <a:gd name="connsiteX922" fmla="*/ 3718294 w 4135764"/>
              <a:gd name="connsiteY922" fmla="*/ 5035106 h 5122333"/>
              <a:gd name="connsiteX923" fmla="*/ 3710312 w 4135764"/>
              <a:gd name="connsiteY923" fmla="*/ 5043270 h 5122333"/>
              <a:gd name="connsiteX924" fmla="*/ 3686183 w 4135764"/>
              <a:gd name="connsiteY924" fmla="*/ 5043089 h 5122333"/>
              <a:gd name="connsiteX925" fmla="*/ 3680197 w 4135764"/>
              <a:gd name="connsiteY925" fmla="*/ 5048531 h 5122333"/>
              <a:gd name="connsiteX926" fmla="*/ 3679471 w 4135764"/>
              <a:gd name="connsiteY926" fmla="*/ 5116018 h 5122333"/>
              <a:gd name="connsiteX927" fmla="*/ 3677931 w 4135764"/>
              <a:gd name="connsiteY927" fmla="*/ 5119953 h 5122333"/>
              <a:gd name="connsiteX928" fmla="*/ 3677297 w 4135764"/>
              <a:gd name="connsiteY928" fmla="*/ 5120726 h 5122333"/>
              <a:gd name="connsiteX929" fmla="*/ 3672395 w 4135764"/>
              <a:gd name="connsiteY929" fmla="*/ 5120918 h 5122333"/>
              <a:gd name="connsiteX930" fmla="*/ 3669336 w 4135764"/>
              <a:gd name="connsiteY930" fmla="*/ 5120992 h 5122333"/>
              <a:gd name="connsiteX931" fmla="*/ 3666772 w 4135764"/>
              <a:gd name="connsiteY931" fmla="*/ 5118852 h 5122333"/>
              <a:gd name="connsiteX932" fmla="*/ 3665864 w 4135764"/>
              <a:gd name="connsiteY932" fmla="*/ 5101438 h 5122333"/>
              <a:gd name="connsiteX933" fmla="*/ 3667134 w 4135764"/>
              <a:gd name="connsiteY933" fmla="*/ 5052455 h 5122333"/>
              <a:gd name="connsiteX934" fmla="*/ 3664909 w 4135764"/>
              <a:gd name="connsiteY934" fmla="*/ 5049903 h 5122333"/>
              <a:gd name="connsiteX935" fmla="*/ 3663892 w 4135764"/>
              <a:gd name="connsiteY935" fmla="*/ 5043860 h 5122333"/>
              <a:gd name="connsiteX936" fmla="*/ 3653891 w 4135764"/>
              <a:gd name="connsiteY936" fmla="*/ 5043270 h 5122333"/>
              <a:gd name="connsiteX937" fmla="*/ 3633026 w 4135764"/>
              <a:gd name="connsiteY937" fmla="*/ 5042941 h 5122333"/>
              <a:gd name="connsiteX938" fmla="*/ 3629217 w 4135764"/>
              <a:gd name="connsiteY938" fmla="*/ 5040119 h 5122333"/>
              <a:gd name="connsiteX939" fmla="*/ 3628854 w 4135764"/>
              <a:gd name="connsiteY939" fmla="*/ 5012544 h 5122333"/>
              <a:gd name="connsiteX940" fmla="*/ 3623050 w 4135764"/>
              <a:gd name="connsiteY940" fmla="*/ 5005468 h 5122333"/>
              <a:gd name="connsiteX941" fmla="*/ 3621295 w 4135764"/>
              <a:gd name="connsiteY941" fmla="*/ 5005481 h 5122333"/>
              <a:gd name="connsiteX942" fmla="*/ 3620691 w 4135764"/>
              <a:gd name="connsiteY942" fmla="*/ 5004810 h 5122333"/>
              <a:gd name="connsiteX943" fmla="*/ 3598014 w 4135764"/>
              <a:gd name="connsiteY943" fmla="*/ 5004991 h 5122333"/>
              <a:gd name="connsiteX944" fmla="*/ 3591129 w 4135764"/>
              <a:gd name="connsiteY944" fmla="*/ 4998393 h 5122333"/>
              <a:gd name="connsiteX945" fmla="*/ 3591301 w 4135764"/>
              <a:gd name="connsiteY945" fmla="*/ 4973539 h 5122333"/>
              <a:gd name="connsiteX946" fmla="*/ 3586040 w 4135764"/>
              <a:gd name="connsiteY946" fmla="*/ 4967369 h 5122333"/>
              <a:gd name="connsiteX947" fmla="*/ 3584122 w 4135764"/>
              <a:gd name="connsiteY947" fmla="*/ 4967369 h 5122333"/>
              <a:gd name="connsiteX948" fmla="*/ 3583501 w 4135764"/>
              <a:gd name="connsiteY948" fmla="*/ 4966711 h 5122333"/>
              <a:gd name="connsiteX949" fmla="*/ 3531796 w 4135764"/>
              <a:gd name="connsiteY949" fmla="*/ 4966711 h 5122333"/>
              <a:gd name="connsiteX950" fmla="*/ 3525810 w 4135764"/>
              <a:gd name="connsiteY950" fmla="*/ 4973242 h 5122333"/>
              <a:gd name="connsiteX951" fmla="*/ 3525991 w 4135764"/>
              <a:gd name="connsiteY951" fmla="*/ 4997734 h 5122333"/>
              <a:gd name="connsiteX952" fmla="*/ 3518915 w 4135764"/>
              <a:gd name="connsiteY952" fmla="*/ 5004991 h 5122333"/>
              <a:gd name="connsiteX953" fmla="*/ 3494424 w 4135764"/>
              <a:gd name="connsiteY953" fmla="*/ 5004810 h 5122333"/>
              <a:gd name="connsiteX954" fmla="*/ 3487711 w 4135764"/>
              <a:gd name="connsiteY954" fmla="*/ 5011341 h 5122333"/>
              <a:gd name="connsiteX955" fmla="*/ 3487893 w 4135764"/>
              <a:gd name="connsiteY955" fmla="*/ 5036739 h 5122333"/>
              <a:gd name="connsiteX956" fmla="*/ 3482632 w 4135764"/>
              <a:gd name="connsiteY956" fmla="*/ 5042907 h 5122333"/>
              <a:gd name="connsiteX957" fmla="*/ 3456689 w 4135764"/>
              <a:gd name="connsiteY957" fmla="*/ 5044541 h 5122333"/>
              <a:gd name="connsiteX958" fmla="*/ 3449613 w 4135764"/>
              <a:gd name="connsiteY958" fmla="*/ 5051978 h 5122333"/>
              <a:gd name="connsiteX959" fmla="*/ 3449796 w 4135764"/>
              <a:gd name="connsiteY959" fmla="*/ 5106403 h 5122333"/>
              <a:gd name="connsiteX960" fmla="*/ 3447822 w 4135764"/>
              <a:gd name="connsiteY960" fmla="*/ 5119783 h 5122333"/>
              <a:gd name="connsiteX961" fmla="*/ 3434734 w 4135764"/>
              <a:gd name="connsiteY961" fmla="*/ 5120858 h 5122333"/>
              <a:gd name="connsiteX962" fmla="*/ 3434193 w 4135764"/>
              <a:gd name="connsiteY962" fmla="*/ 5091460 h 5122333"/>
              <a:gd name="connsiteX963" fmla="*/ 3433649 w 4135764"/>
              <a:gd name="connsiteY963" fmla="*/ 5052092 h 5122333"/>
              <a:gd name="connsiteX964" fmla="*/ 3430342 w 4135764"/>
              <a:gd name="connsiteY964" fmla="*/ 5048908 h 5122333"/>
              <a:gd name="connsiteX965" fmla="*/ 3430247 w 4135764"/>
              <a:gd name="connsiteY965" fmla="*/ 5048486 h 5122333"/>
              <a:gd name="connsiteX966" fmla="*/ 3429856 w 4135764"/>
              <a:gd name="connsiteY966" fmla="*/ 5048439 h 5122333"/>
              <a:gd name="connsiteX967" fmla="*/ 3428751 w 4135764"/>
              <a:gd name="connsiteY967" fmla="*/ 5047375 h 5122333"/>
              <a:gd name="connsiteX968" fmla="*/ 3420436 w 4135764"/>
              <a:gd name="connsiteY968" fmla="*/ 5047330 h 5122333"/>
              <a:gd name="connsiteX969" fmla="*/ 3416777 w 4135764"/>
              <a:gd name="connsiteY969" fmla="*/ 5046899 h 5122333"/>
              <a:gd name="connsiteX970" fmla="*/ 3395927 w 4135764"/>
              <a:gd name="connsiteY970" fmla="*/ 5046899 h 5122333"/>
              <a:gd name="connsiteX971" fmla="*/ 3396367 w 4135764"/>
              <a:gd name="connsiteY971" fmla="*/ 5036423 h 5122333"/>
              <a:gd name="connsiteX972" fmla="*/ 3396821 w 4135764"/>
              <a:gd name="connsiteY972" fmla="*/ 5025243 h 5122333"/>
              <a:gd name="connsiteX973" fmla="*/ 3394888 w 4135764"/>
              <a:gd name="connsiteY973" fmla="*/ 5026335 h 5122333"/>
              <a:gd name="connsiteX974" fmla="*/ 3393375 w 4135764"/>
              <a:gd name="connsiteY974" fmla="*/ 5023858 h 5122333"/>
              <a:gd name="connsiteX975" fmla="*/ 3392492 w 4135764"/>
              <a:gd name="connsiteY975" fmla="*/ 5024843 h 5122333"/>
              <a:gd name="connsiteX976" fmla="*/ 3392308 w 4135764"/>
              <a:gd name="connsiteY976" fmla="*/ 5021591 h 5122333"/>
              <a:gd name="connsiteX977" fmla="*/ 3393738 w 4135764"/>
              <a:gd name="connsiteY977" fmla="*/ 5015991 h 5122333"/>
              <a:gd name="connsiteX978" fmla="*/ 3389202 w 4135764"/>
              <a:gd name="connsiteY978" fmla="*/ 5008734 h 5122333"/>
              <a:gd name="connsiteX979" fmla="*/ 3388366 w 4135764"/>
              <a:gd name="connsiteY979" fmla="*/ 5008728 h 5122333"/>
              <a:gd name="connsiteX980" fmla="*/ 3377771 w 4135764"/>
              <a:gd name="connsiteY980" fmla="*/ 5007168 h 5122333"/>
              <a:gd name="connsiteX981" fmla="*/ 3374507 w 4135764"/>
              <a:gd name="connsiteY981" fmla="*/ 5008256 h 5122333"/>
              <a:gd name="connsiteX982" fmla="*/ 3361077 w 4135764"/>
              <a:gd name="connsiteY982" fmla="*/ 5006338 h 5122333"/>
              <a:gd name="connsiteX983" fmla="*/ 3357997 w 4135764"/>
              <a:gd name="connsiteY983" fmla="*/ 5002928 h 5122333"/>
              <a:gd name="connsiteX984" fmla="*/ 3359268 w 4135764"/>
              <a:gd name="connsiteY984" fmla="*/ 4976078 h 5122333"/>
              <a:gd name="connsiteX985" fmla="*/ 3354913 w 4135764"/>
              <a:gd name="connsiteY985" fmla="*/ 4969728 h 5122333"/>
              <a:gd name="connsiteX986" fmla="*/ 3351157 w 4135764"/>
              <a:gd name="connsiteY986" fmla="*/ 4969687 h 5122333"/>
              <a:gd name="connsiteX987" fmla="*/ 3350378 w 4135764"/>
              <a:gd name="connsiteY987" fmla="*/ 4968888 h 5122333"/>
              <a:gd name="connsiteX988" fmla="*/ 3303209 w 4135764"/>
              <a:gd name="connsiteY988" fmla="*/ 4968888 h 5122333"/>
              <a:gd name="connsiteX989" fmla="*/ 3297404 w 4135764"/>
              <a:gd name="connsiteY989" fmla="*/ 4975420 h 5122333"/>
              <a:gd name="connsiteX990" fmla="*/ 3297586 w 4135764"/>
              <a:gd name="connsiteY990" fmla="*/ 5000819 h 5122333"/>
              <a:gd name="connsiteX991" fmla="*/ 3291416 w 4135764"/>
              <a:gd name="connsiteY991" fmla="*/ 5007168 h 5122333"/>
              <a:gd name="connsiteX992" fmla="*/ 3265111 w 4135764"/>
              <a:gd name="connsiteY992" fmla="*/ 5006986 h 5122333"/>
              <a:gd name="connsiteX993" fmla="*/ 3259306 w 4135764"/>
              <a:gd name="connsiteY993" fmla="*/ 5012609 h 5122333"/>
              <a:gd name="connsiteX994" fmla="*/ 3259488 w 4135764"/>
              <a:gd name="connsiteY994" fmla="*/ 5037646 h 5122333"/>
              <a:gd name="connsiteX995" fmla="*/ 3252050 w 4135764"/>
              <a:gd name="connsiteY995" fmla="*/ 5045266 h 5122333"/>
              <a:gd name="connsiteX996" fmla="*/ 3229372 w 4135764"/>
              <a:gd name="connsiteY996" fmla="*/ 5045084 h 5122333"/>
              <a:gd name="connsiteX997" fmla="*/ 3221208 w 4135764"/>
              <a:gd name="connsiteY997" fmla="*/ 5053066 h 5122333"/>
              <a:gd name="connsiteX998" fmla="*/ 3221389 w 4135764"/>
              <a:gd name="connsiteY998" fmla="*/ 5112209 h 5122333"/>
              <a:gd name="connsiteX999" fmla="*/ 3219394 w 4135764"/>
              <a:gd name="connsiteY999" fmla="*/ 5120010 h 5122333"/>
              <a:gd name="connsiteX1000" fmla="*/ 3214587 w 4135764"/>
              <a:gd name="connsiteY1000" fmla="*/ 5121937 h 5122333"/>
              <a:gd name="connsiteX1001" fmla="*/ 3211365 w 4135764"/>
              <a:gd name="connsiteY1001" fmla="*/ 5121542 h 5122333"/>
              <a:gd name="connsiteX1002" fmla="*/ 3207420 w 4135764"/>
              <a:gd name="connsiteY1002" fmla="*/ 5118308 h 5122333"/>
              <a:gd name="connsiteX1003" fmla="*/ 3205968 w 4135764"/>
              <a:gd name="connsiteY1003" fmla="*/ 5072411 h 5122333"/>
              <a:gd name="connsiteX1004" fmla="*/ 3207057 w 4135764"/>
              <a:gd name="connsiteY1004" fmla="*/ 5051004 h 5122333"/>
              <a:gd name="connsiteX1005" fmla="*/ 3201252 w 4135764"/>
              <a:gd name="connsiteY1005" fmla="*/ 5045381 h 5122333"/>
              <a:gd name="connsiteX1006" fmla="*/ 3199209 w 4135764"/>
              <a:gd name="connsiteY1006" fmla="*/ 5045395 h 5122333"/>
              <a:gd name="connsiteX1007" fmla="*/ 3199075 w 4135764"/>
              <a:gd name="connsiteY1007" fmla="*/ 5045266 h 5122333"/>
              <a:gd name="connsiteX1008" fmla="*/ 3174833 w 4135764"/>
              <a:gd name="connsiteY1008" fmla="*/ 5045445 h 5122333"/>
              <a:gd name="connsiteX1009" fmla="*/ 3168779 w 4135764"/>
              <a:gd name="connsiteY1009" fmla="*/ 5039211 h 5122333"/>
              <a:gd name="connsiteX1010" fmla="*/ 3168960 w 4135764"/>
              <a:gd name="connsiteY1010" fmla="*/ 5013813 h 5122333"/>
              <a:gd name="connsiteX1011" fmla="*/ 3162066 w 4135764"/>
              <a:gd name="connsiteY1011" fmla="*/ 5007283 h 5122333"/>
              <a:gd name="connsiteX1012" fmla="*/ 3137079 w 4135764"/>
              <a:gd name="connsiteY1012" fmla="*/ 5005885 h 5122333"/>
              <a:gd name="connsiteX1013" fmla="*/ 3136118 w 4135764"/>
              <a:gd name="connsiteY1013" fmla="*/ 5005826 h 5122333"/>
              <a:gd name="connsiteX1014" fmla="*/ 3130681 w 4135764"/>
              <a:gd name="connsiteY1014" fmla="*/ 4999662 h 5122333"/>
              <a:gd name="connsiteX1015" fmla="*/ 3130862 w 4135764"/>
              <a:gd name="connsiteY1015" fmla="*/ 4976078 h 5122333"/>
              <a:gd name="connsiteX1016" fmla="*/ 3122698 w 4135764"/>
              <a:gd name="connsiteY1016" fmla="*/ 4967369 h 5122333"/>
              <a:gd name="connsiteX1017" fmla="*/ 3075529 w 4135764"/>
              <a:gd name="connsiteY1017" fmla="*/ 4967369 h 5122333"/>
              <a:gd name="connsiteX1018" fmla="*/ 3075466 w 4135764"/>
              <a:gd name="connsiteY1018" fmla="*/ 4967437 h 5122333"/>
              <a:gd name="connsiteX1019" fmla="*/ 3072808 w 4135764"/>
              <a:gd name="connsiteY1019" fmla="*/ 4967437 h 5122333"/>
              <a:gd name="connsiteX1020" fmla="*/ 3067365 w 4135764"/>
              <a:gd name="connsiteY1020" fmla="*/ 4973242 h 5122333"/>
              <a:gd name="connsiteX1021" fmla="*/ 3067183 w 4135764"/>
              <a:gd name="connsiteY1021" fmla="*/ 4998822 h 5122333"/>
              <a:gd name="connsiteX1022" fmla="*/ 3060834 w 4135764"/>
              <a:gd name="connsiteY1022" fmla="*/ 5005535 h 5122333"/>
              <a:gd name="connsiteX1023" fmla="*/ 3033621 w 4135764"/>
              <a:gd name="connsiteY1023" fmla="*/ 5005354 h 5122333"/>
              <a:gd name="connsiteX1024" fmla="*/ 3027272 w 4135764"/>
              <a:gd name="connsiteY1024" fmla="*/ 5011521 h 5122333"/>
              <a:gd name="connsiteX1025" fmla="*/ 3027454 w 4135764"/>
              <a:gd name="connsiteY1025" fmla="*/ 5037828 h 5122333"/>
              <a:gd name="connsiteX1026" fmla="*/ 3021648 w 4135764"/>
              <a:gd name="connsiteY1026" fmla="*/ 5043633 h 5122333"/>
              <a:gd name="connsiteX1027" fmla="*/ 2996249 w 4135764"/>
              <a:gd name="connsiteY1027" fmla="*/ 5043452 h 5122333"/>
              <a:gd name="connsiteX1028" fmla="*/ 2995210 w 4135764"/>
              <a:gd name="connsiteY1028" fmla="*/ 5044493 h 5122333"/>
              <a:gd name="connsiteX1029" fmla="*/ 2992031 w 4135764"/>
              <a:gd name="connsiteY1029" fmla="*/ 5045357 h 5122333"/>
              <a:gd name="connsiteX1030" fmla="*/ 2991400 w 4135764"/>
              <a:gd name="connsiteY1030" fmla="*/ 5048301 h 5122333"/>
              <a:gd name="connsiteX1031" fmla="*/ 2989174 w 4135764"/>
              <a:gd name="connsiteY1031" fmla="*/ 5050527 h 5122333"/>
              <a:gd name="connsiteX1032" fmla="*/ 2989356 w 4135764"/>
              <a:gd name="connsiteY1032" fmla="*/ 5113115 h 5122333"/>
              <a:gd name="connsiteX1033" fmla="*/ 2982825 w 4135764"/>
              <a:gd name="connsiteY1033" fmla="*/ 5121642 h 5122333"/>
              <a:gd name="connsiteX1034" fmla="*/ 2976928 w 4135764"/>
              <a:gd name="connsiteY1034" fmla="*/ 5119527 h 5122333"/>
              <a:gd name="connsiteX1035" fmla="*/ 2976112 w 4135764"/>
              <a:gd name="connsiteY1035" fmla="*/ 5113773 h 5122333"/>
              <a:gd name="connsiteX1036" fmla="*/ 2976294 w 4135764"/>
              <a:gd name="connsiteY1036" fmla="*/ 5052092 h 5122333"/>
              <a:gd name="connsiteX1037" fmla="*/ 2969762 w 4135764"/>
              <a:gd name="connsiteY1037" fmla="*/ 5044836 h 5122333"/>
              <a:gd name="connsiteX1038" fmla="*/ 2967115 w 4135764"/>
              <a:gd name="connsiteY1038" fmla="*/ 5044822 h 5122333"/>
              <a:gd name="connsiteX1039" fmla="*/ 2965771 w 4135764"/>
              <a:gd name="connsiteY1039" fmla="*/ 5043633 h 5122333"/>
              <a:gd name="connsiteX1040" fmla="*/ 2943893 w 4135764"/>
              <a:gd name="connsiteY1040" fmla="*/ 5043633 h 5122333"/>
              <a:gd name="connsiteX1041" fmla="*/ 2938015 w 4135764"/>
              <a:gd name="connsiteY1041" fmla="*/ 5037398 h 5122333"/>
              <a:gd name="connsiteX1042" fmla="*/ 2938197 w 4135764"/>
              <a:gd name="connsiteY1042" fmla="*/ 5014721 h 5122333"/>
              <a:gd name="connsiteX1043" fmla="*/ 2936903 w 4135764"/>
              <a:gd name="connsiteY1043" fmla="*/ 5007305 h 5122333"/>
              <a:gd name="connsiteX1044" fmla="*/ 2935995 w 4135764"/>
              <a:gd name="connsiteY1044" fmla="*/ 5007080 h 5122333"/>
              <a:gd name="connsiteX1045" fmla="*/ 2935951 w 4135764"/>
              <a:gd name="connsiteY1045" fmla="*/ 5006465 h 5122333"/>
              <a:gd name="connsiteX1046" fmla="*/ 2932144 w 4135764"/>
              <a:gd name="connsiteY1046" fmla="*/ 5006126 h 5122333"/>
              <a:gd name="connsiteX1047" fmla="*/ 2929488 w 4135764"/>
              <a:gd name="connsiteY1047" fmla="*/ 5005468 h 5122333"/>
              <a:gd name="connsiteX1048" fmla="*/ 2908624 w 4135764"/>
              <a:gd name="connsiteY1048" fmla="*/ 5005650 h 5122333"/>
              <a:gd name="connsiteX1049" fmla="*/ 2899917 w 4135764"/>
              <a:gd name="connsiteY1049" fmla="*/ 4997305 h 5122333"/>
              <a:gd name="connsiteX1050" fmla="*/ 2900098 w 4135764"/>
              <a:gd name="connsiteY1050" fmla="*/ 4973720 h 5122333"/>
              <a:gd name="connsiteX1051" fmla="*/ 2894111 w 4135764"/>
              <a:gd name="connsiteY1051" fmla="*/ 4967369 h 5122333"/>
              <a:gd name="connsiteX1052" fmla="*/ 2842407 w 4135764"/>
              <a:gd name="connsiteY1052" fmla="*/ 4967369 h 5122333"/>
              <a:gd name="connsiteX1053" fmla="*/ 2842348 w 4135764"/>
              <a:gd name="connsiteY1053" fmla="*/ 4967437 h 5122333"/>
              <a:gd name="connsiteX1054" fmla="*/ 2841137 w 4135764"/>
              <a:gd name="connsiteY1054" fmla="*/ 4967437 h 5122333"/>
              <a:gd name="connsiteX1055" fmla="*/ 2835332 w 4135764"/>
              <a:gd name="connsiteY1055" fmla="*/ 4973969 h 5122333"/>
              <a:gd name="connsiteX1056" fmla="*/ 2835513 w 4135764"/>
              <a:gd name="connsiteY1056" fmla="*/ 4998459 h 5122333"/>
              <a:gd name="connsiteX1057" fmla="*/ 2828512 w 4135764"/>
              <a:gd name="connsiteY1057" fmla="*/ 5005641 h 5122333"/>
              <a:gd name="connsiteX1058" fmla="*/ 2805217 w 4135764"/>
              <a:gd name="connsiteY1058" fmla="*/ 5005468 h 5122333"/>
              <a:gd name="connsiteX1059" fmla="*/ 2805150 w 4135764"/>
              <a:gd name="connsiteY1059" fmla="*/ 5005544 h 5122333"/>
              <a:gd name="connsiteX1060" fmla="*/ 2803946 w 4135764"/>
              <a:gd name="connsiteY1060" fmla="*/ 5005535 h 5122333"/>
              <a:gd name="connsiteX1061" fmla="*/ 2797777 w 4135764"/>
              <a:gd name="connsiteY1061" fmla="*/ 5013698 h 5122333"/>
              <a:gd name="connsiteX1062" fmla="*/ 2799049 w 4135764"/>
              <a:gd name="connsiteY1062" fmla="*/ 5036194 h 5122333"/>
              <a:gd name="connsiteX1063" fmla="*/ 2790521 w 4135764"/>
              <a:gd name="connsiteY1063" fmla="*/ 5043815 h 5122333"/>
              <a:gd name="connsiteX1064" fmla="*/ 2767342 w 4135764"/>
              <a:gd name="connsiteY1064" fmla="*/ 5045381 h 5122333"/>
              <a:gd name="connsiteX1065" fmla="*/ 2765123 w 4135764"/>
              <a:gd name="connsiteY1065" fmla="*/ 5045381 h 5122333"/>
              <a:gd name="connsiteX1066" fmla="*/ 2764937 w 4135764"/>
              <a:gd name="connsiteY1066" fmla="*/ 5045543 h 5122333"/>
              <a:gd name="connsiteX1067" fmla="*/ 2763671 w 4135764"/>
              <a:gd name="connsiteY1067" fmla="*/ 5045629 h 5122333"/>
              <a:gd name="connsiteX1068" fmla="*/ 2761185 w 4135764"/>
              <a:gd name="connsiteY1068" fmla="*/ 5048825 h 5122333"/>
              <a:gd name="connsiteX1069" fmla="*/ 2760768 w 4135764"/>
              <a:gd name="connsiteY1069" fmla="*/ 5049189 h 5122333"/>
              <a:gd name="connsiteX1070" fmla="*/ 2760777 w 4135764"/>
              <a:gd name="connsiteY1070" fmla="*/ 5049350 h 5122333"/>
              <a:gd name="connsiteX1071" fmla="*/ 2759862 w 4135764"/>
              <a:gd name="connsiteY1071" fmla="*/ 5050527 h 5122333"/>
              <a:gd name="connsiteX1072" fmla="*/ 2761132 w 4135764"/>
              <a:gd name="connsiteY1072" fmla="*/ 5115656 h 5122333"/>
              <a:gd name="connsiteX1073" fmla="*/ 2757963 w 4135764"/>
              <a:gd name="connsiteY1073" fmla="*/ 5120651 h 5122333"/>
              <a:gd name="connsiteX1074" fmla="*/ 2752060 w 4135764"/>
              <a:gd name="connsiteY1074" fmla="*/ 5121573 h 5122333"/>
              <a:gd name="connsiteX1075" fmla="*/ 2744079 w 4135764"/>
              <a:gd name="connsiteY1075" fmla="*/ 5113409 h 5122333"/>
              <a:gd name="connsiteX1076" fmla="*/ 2744260 w 4135764"/>
              <a:gd name="connsiteY1076" fmla="*/ 5055357 h 5122333"/>
              <a:gd name="connsiteX1077" fmla="*/ 2740559 w 4135764"/>
              <a:gd name="connsiteY1077" fmla="*/ 5051656 h 5122333"/>
              <a:gd name="connsiteX1078" fmla="*/ 2740179 w 4135764"/>
              <a:gd name="connsiteY1078" fmla="*/ 5049098 h 5122333"/>
              <a:gd name="connsiteX1079" fmla="*/ 2737317 w 4135764"/>
              <a:gd name="connsiteY1079" fmla="*/ 5048415 h 5122333"/>
              <a:gd name="connsiteX1080" fmla="*/ 2735732 w 4135764"/>
              <a:gd name="connsiteY1080" fmla="*/ 5046831 h 5122333"/>
              <a:gd name="connsiteX1081" fmla="*/ 2711787 w 4135764"/>
              <a:gd name="connsiteY1081" fmla="*/ 5047375 h 5122333"/>
              <a:gd name="connsiteX1082" fmla="*/ 2706534 w 4135764"/>
              <a:gd name="connsiteY1082" fmla="*/ 5044961 h 5122333"/>
              <a:gd name="connsiteX1083" fmla="*/ 2705084 w 4135764"/>
              <a:gd name="connsiteY1083" fmla="*/ 5036096 h 5122333"/>
              <a:gd name="connsiteX1084" fmla="*/ 2705255 w 4135764"/>
              <a:gd name="connsiteY1084" fmla="*/ 5017079 h 5122333"/>
              <a:gd name="connsiteX1085" fmla="*/ 2704892 w 4135764"/>
              <a:gd name="connsiteY1085" fmla="*/ 5018334 h 5122333"/>
              <a:gd name="connsiteX1086" fmla="*/ 2704892 w 4135764"/>
              <a:gd name="connsiteY1086" fmla="*/ 5016420 h 5122333"/>
              <a:gd name="connsiteX1087" fmla="*/ 2702135 w 4135764"/>
              <a:gd name="connsiteY1087" fmla="*/ 5025304 h 5122333"/>
              <a:gd name="connsiteX1088" fmla="*/ 2701627 w 4135764"/>
              <a:gd name="connsiteY1088" fmla="*/ 5026331 h 5122333"/>
              <a:gd name="connsiteX1089" fmla="*/ 2704167 w 4135764"/>
              <a:gd name="connsiteY1089" fmla="*/ 5009640 h 5122333"/>
              <a:gd name="connsiteX1090" fmla="*/ 2689222 w 4135764"/>
              <a:gd name="connsiteY1090" fmla="*/ 5007350 h 5122333"/>
              <a:gd name="connsiteX1091" fmla="*/ 2676395 w 4135764"/>
              <a:gd name="connsiteY1091" fmla="*/ 5008051 h 5122333"/>
              <a:gd name="connsiteX1092" fmla="*/ 2673428 w 4135764"/>
              <a:gd name="connsiteY1092" fmla="*/ 5008068 h 5122333"/>
              <a:gd name="connsiteX1093" fmla="*/ 2671849 w 4135764"/>
              <a:gd name="connsiteY1093" fmla="*/ 5007636 h 5122333"/>
              <a:gd name="connsiteX1094" fmla="*/ 2667840 w 4135764"/>
              <a:gd name="connsiteY1094" fmla="*/ 5003093 h 5122333"/>
              <a:gd name="connsiteX1095" fmla="*/ 2667701 w 4135764"/>
              <a:gd name="connsiteY1095" fmla="*/ 5002203 h 5122333"/>
              <a:gd name="connsiteX1096" fmla="*/ 2667701 w 4135764"/>
              <a:gd name="connsiteY1096" fmla="*/ 4975897 h 5122333"/>
              <a:gd name="connsiteX1097" fmla="*/ 2663528 w 4135764"/>
              <a:gd name="connsiteY1097" fmla="*/ 4969365 h 5122333"/>
              <a:gd name="connsiteX1098" fmla="*/ 2613275 w 4135764"/>
              <a:gd name="connsiteY1098" fmla="*/ 4969002 h 5122333"/>
              <a:gd name="connsiteX1099" fmla="*/ 2609391 w 4135764"/>
              <a:gd name="connsiteY1099" fmla="*/ 4973276 h 5122333"/>
              <a:gd name="connsiteX1100" fmla="*/ 2606926 w 4135764"/>
              <a:gd name="connsiteY1100" fmla="*/ 4975600 h 5122333"/>
              <a:gd name="connsiteX1101" fmla="*/ 2608377 w 4135764"/>
              <a:gd name="connsiteY1101" fmla="*/ 4995375 h 5122333"/>
              <a:gd name="connsiteX1102" fmla="*/ 2608072 w 4135764"/>
              <a:gd name="connsiteY1102" fmla="*/ 5004995 h 5122333"/>
              <a:gd name="connsiteX1103" fmla="*/ 2599125 w 4135764"/>
              <a:gd name="connsiteY1103" fmla="*/ 5007283 h 5122333"/>
              <a:gd name="connsiteX1104" fmla="*/ 2578262 w 4135764"/>
              <a:gd name="connsiteY1104" fmla="*/ 5007283 h 5122333"/>
              <a:gd name="connsiteX1105" fmla="*/ 2577681 w 4135764"/>
              <a:gd name="connsiteY1105" fmla="*/ 5007894 h 5122333"/>
              <a:gd name="connsiteX1106" fmla="*/ 2577354 w 4135764"/>
              <a:gd name="connsiteY1106" fmla="*/ 5007894 h 5122333"/>
              <a:gd name="connsiteX1107" fmla="*/ 2570461 w 4135764"/>
              <a:gd name="connsiteY1107" fmla="*/ 5015151 h 5122333"/>
              <a:gd name="connsiteX1108" fmla="*/ 2568828 w 4135764"/>
              <a:gd name="connsiteY1108" fmla="*/ 5042000 h 5122333"/>
              <a:gd name="connsiteX1109" fmla="*/ 2564065 w 4135764"/>
              <a:gd name="connsiteY1109" fmla="*/ 5045381 h 5122333"/>
              <a:gd name="connsiteX1110" fmla="*/ 2543249 w 4135764"/>
              <a:gd name="connsiteY1110" fmla="*/ 5045199 h 5122333"/>
              <a:gd name="connsiteX1111" fmla="*/ 2533724 w 4135764"/>
              <a:gd name="connsiteY1111" fmla="*/ 5047035 h 5122333"/>
              <a:gd name="connsiteX1112" fmla="*/ 2531666 w 4135764"/>
              <a:gd name="connsiteY1112" fmla="*/ 5055098 h 5122333"/>
              <a:gd name="connsiteX1113" fmla="*/ 2530368 w 4135764"/>
              <a:gd name="connsiteY1113" fmla="*/ 5056331 h 5122333"/>
              <a:gd name="connsiteX1114" fmla="*/ 2530368 w 4135764"/>
              <a:gd name="connsiteY1114" fmla="*/ 5114387 h 5122333"/>
              <a:gd name="connsiteX1115" fmla="*/ 2530987 w 4135764"/>
              <a:gd name="connsiteY1115" fmla="*/ 5119738 h 5122333"/>
              <a:gd name="connsiteX1116" fmla="*/ 2527102 w 4135764"/>
              <a:gd name="connsiteY1116" fmla="*/ 5121754 h 5122333"/>
              <a:gd name="connsiteX1117" fmla="*/ 2514765 w 4135764"/>
              <a:gd name="connsiteY1117" fmla="*/ 5113047 h 5122333"/>
              <a:gd name="connsiteX1118" fmla="*/ 2515129 w 4135764"/>
              <a:gd name="connsiteY1118" fmla="*/ 5052818 h 5122333"/>
              <a:gd name="connsiteX1119" fmla="*/ 2507509 w 4135764"/>
              <a:gd name="connsiteY1119" fmla="*/ 5045199 h 5122333"/>
              <a:gd name="connsiteX1120" fmla="*/ 2483924 w 4135764"/>
              <a:gd name="connsiteY1120" fmla="*/ 5045381 h 5122333"/>
              <a:gd name="connsiteX1121" fmla="*/ 2476849 w 4135764"/>
              <a:gd name="connsiteY1121" fmla="*/ 5038305 h 5122333"/>
              <a:gd name="connsiteX1122" fmla="*/ 2477031 w 4135764"/>
              <a:gd name="connsiteY1122" fmla="*/ 5012906 h 5122333"/>
              <a:gd name="connsiteX1123" fmla="*/ 2471226 w 4135764"/>
              <a:gd name="connsiteY1123" fmla="*/ 5007101 h 5122333"/>
              <a:gd name="connsiteX1124" fmla="*/ 2444375 w 4135764"/>
              <a:gd name="connsiteY1124" fmla="*/ 5005468 h 5122333"/>
              <a:gd name="connsiteX1125" fmla="*/ 2438751 w 4135764"/>
              <a:gd name="connsiteY1125" fmla="*/ 4999482 h 5122333"/>
              <a:gd name="connsiteX1126" fmla="*/ 2438933 w 4135764"/>
              <a:gd name="connsiteY1126" fmla="*/ 4974084 h 5122333"/>
              <a:gd name="connsiteX1127" fmla="*/ 2431676 w 4135764"/>
              <a:gd name="connsiteY1127" fmla="*/ 4967007 h 5122333"/>
              <a:gd name="connsiteX1128" fmla="*/ 2396299 w 4135764"/>
              <a:gd name="connsiteY1128" fmla="*/ 4967188 h 5122333"/>
              <a:gd name="connsiteX1129" fmla="*/ 2379632 w 4135764"/>
              <a:gd name="connsiteY1129" fmla="*/ 4969614 h 5122333"/>
              <a:gd name="connsiteX1130" fmla="*/ 2379586 w 4135764"/>
              <a:gd name="connsiteY1130" fmla="*/ 4969943 h 5122333"/>
              <a:gd name="connsiteX1131" fmla="*/ 2378271 w 4135764"/>
              <a:gd name="connsiteY1131" fmla="*/ 4970135 h 5122333"/>
              <a:gd name="connsiteX1132" fmla="*/ 2376344 w 4135764"/>
              <a:gd name="connsiteY1132" fmla="*/ 4983946 h 5122333"/>
              <a:gd name="connsiteX1133" fmla="*/ 2367160 w 4135764"/>
              <a:gd name="connsiteY1133" fmla="*/ 5005733 h 5122333"/>
              <a:gd name="connsiteX1134" fmla="*/ 2364977 w 4135764"/>
              <a:gd name="connsiteY1134" fmla="*/ 5005792 h 5122333"/>
              <a:gd name="connsiteX1135" fmla="*/ 2359109 w 4135764"/>
              <a:gd name="connsiteY1135" fmla="*/ 5005287 h 5122333"/>
              <a:gd name="connsiteX1136" fmla="*/ 2338768 w 4135764"/>
              <a:gd name="connsiteY1136" fmla="*/ 5008349 h 5122333"/>
              <a:gd name="connsiteX1137" fmla="*/ 2338780 w 4135764"/>
              <a:gd name="connsiteY1137" fmla="*/ 5009634 h 5122333"/>
              <a:gd name="connsiteX1138" fmla="*/ 2337044 w 4135764"/>
              <a:gd name="connsiteY1138" fmla="*/ 5010025 h 5122333"/>
              <a:gd name="connsiteX1139" fmla="*/ 2336794 w 4135764"/>
              <a:gd name="connsiteY1139" fmla="*/ 5028394 h 5122333"/>
              <a:gd name="connsiteX1140" fmla="*/ 2337883 w 4135764"/>
              <a:gd name="connsiteY1140" fmla="*/ 5030753 h 5122333"/>
              <a:gd name="connsiteX1141" fmla="*/ 2336196 w 4135764"/>
              <a:gd name="connsiteY1141" fmla="*/ 5039052 h 5122333"/>
              <a:gd name="connsiteX1142" fmla="*/ 2331055 w 4135764"/>
              <a:gd name="connsiteY1142" fmla="*/ 5042583 h 5122333"/>
              <a:gd name="connsiteX1143" fmla="*/ 2328368 w 4135764"/>
              <a:gd name="connsiteY1143" fmla="*/ 5043814 h 5122333"/>
              <a:gd name="connsiteX1144" fmla="*/ 2320990 w 4135764"/>
              <a:gd name="connsiteY1144" fmla="*/ 5044307 h 5122333"/>
              <a:gd name="connsiteX1145" fmla="*/ 2316209 w 4135764"/>
              <a:gd name="connsiteY1145" fmla="*/ 5044267 h 5122333"/>
              <a:gd name="connsiteX1146" fmla="*/ 2307223 w 4135764"/>
              <a:gd name="connsiteY1146" fmla="*/ 5043204 h 5122333"/>
              <a:gd name="connsiteX1147" fmla="*/ 2306267 w 4135764"/>
              <a:gd name="connsiteY1147" fmla="*/ 5044182 h 5122333"/>
              <a:gd name="connsiteX1148" fmla="*/ 2305772 w 4135764"/>
              <a:gd name="connsiteY1148" fmla="*/ 5044178 h 5122333"/>
              <a:gd name="connsiteX1149" fmla="*/ 2298334 w 4135764"/>
              <a:gd name="connsiteY1149" fmla="*/ 5051615 h 5122333"/>
              <a:gd name="connsiteX1150" fmla="*/ 2298334 w 4135764"/>
              <a:gd name="connsiteY1150" fmla="*/ 5091708 h 5122333"/>
              <a:gd name="connsiteX1151" fmla="*/ 2298334 w 4135764"/>
              <a:gd name="connsiteY1151" fmla="*/ 5116196 h 5122333"/>
              <a:gd name="connsiteX1152" fmla="*/ 2293436 w 4135764"/>
              <a:gd name="connsiteY1152" fmla="*/ 5121391 h 5122333"/>
              <a:gd name="connsiteX1153" fmla="*/ 2284727 w 4135764"/>
              <a:gd name="connsiteY1153" fmla="*/ 5113228 h 5122333"/>
              <a:gd name="connsiteX1154" fmla="*/ 2286360 w 4135764"/>
              <a:gd name="connsiteY1154" fmla="*/ 5079123 h 5122333"/>
              <a:gd name="connsiteX1155" fmla="*/ 2286179 w 4135764"/>
              <a:gd name="connsiteY1155" fmla="*/ 5044836 h 5122333"/>
              <a:gd name="connsiteX1156" fmla="*/ 2281628 w 4135764"/>
              <a:gd name="connsiteY1156" fmla="*/ 5044611 h 5122333"/>
              <a:gd name="connsiteX1157" fmla="*/ 2275838 w 4135764"/>
              <a:gd name="connsiteY1157" fmla="*/ 5044178 h 5122333"/>
              <a:gd name="connsiteX1158" fmla="*/ 2272345 w 4135764"/>
              <a:gd name="connsiteY1158" fmla="*/ 5044153 h 5122333"/>
              <a:gd name="connsiteX1159" fmla="*/ 2253161 w 4135764"/>
              <a:gd name="connsiteY1159" fmla="*/ 5043204 h 5122333"/>
              <a:gd name="connsiteX1160" fmla="*/ 2246811 w 4135764"/>
              <a:gd name="connsiteY1160" fmla="*/ 5038123 h 5122333"/>
              <a:gd name="connsiteX1161" fmla="*/ 2248081 w 4135764"/>
              <a:gd name="connsiteY1161" fmla="*/ 5010185 h 5122333"/>
              <a:gd name="connsiteX1162" fmla="*/ 2243545 w 4135764"/>
              <a:gd name="connsiteY1162" fmla="*/ 5005106 h 5122333"/>
              <a:gd name="connsiteX1163" fmla="*/ 2217239 w 4135764"/>
              <a:gd name="connsiteY1163" fmla="*/ 5005106 h 5122333"/>
              <a:gd name="connsiteX1164" fmla="*/ 2208713 w 4135764"/>
              <a:gd name="connsiteY1164" fmla="*/ 4996760 h 5122333"/>
              <a:gd name="connsiteX1165" fmla="*/ 2210527 w 4135764"/>
              <a:gd name="connsiteY1165" fmla="*/ 4972632 h 5122333"/>
              <a:gd name="connsiteX1166" fmla="*/ 2204904 w 4135764"/>
              <a:gd name="connsiteY1166" fmla="*/ 4966826 h 5122333"/>
              <a:gd name="connsiteX1167" fmla="*/ 2153199 w 4135764"/>
              <a:gd name="connsiteY1167" fmla="*/ 4966826 h 5122333"/>
              <a:gd name="connsiteX1168" fmla="*/ 2152407 w 4135764"/>
              <a:gd name="connsiteY1168" fmla="*/ 4967619 h 5122333"/>
              <a:gd name="connsiteX1169" fmla="*/ 2151929 w 4135764"/>
              <a:gd name="connsiteY1169" fmla="*/ 4967619 h 5122333"/>
              <a:gd name="connsiteX1170" fmla="*/ 2145580 w 4135764"/>
              <a:gd name="connsiteY1170" fmla="*/ 4973787 h 5122333"/>
              <a:gd name="connsiteX1171" fmla="*/ 2145761 w 4135764"/>
              <a:gd name="connsiteY1171" fmla="*/ 5000093 h 5122333"/>
              <a:gd name="connsiteX1172" fmla="*/ 2140933 w 4135764"/>
              <a:gd name="connsiteY1172" fmla="*/ 5004921 h 5122333"/>
              <a:gd name="connsiteX1173" fmla="*/ 2115100 w 4135764"/>
              <a:gd name="connsiteY1173" fmla="*/ 5004742 h 5122333"/>
              <a:gd name="connsiteX1174" fmla="*/ 2114152 w 4135764"/>
              <a:gd name="connsiteY1174" fmla="*/ 5005720 h 5122333"/>
              <a:gd name="connsiteX1175" fmla="*/ 2113650 w 4135764"/>
              <a:gd name="connsiteY1175" fmla="*/ 5005717 h 5122333"/>
              <a:gd name="connsiteX1176" fmla="*/ 2107482 w 4135764"/>
              <a:gd name="connsiteY1176" fmla="*/ 5011884 h 5122333"/>
              <a:gd name="connsiteX1177" fmla="*/ 2107662 w 4135764"/>
              <a:gd name="connsiteY1177" fmla="*/ 5038009 h 5122333"/>
              <a:gd name="connsiteX1178" fmla="*/ 2102072 w 4135764"/>
              <a:gd name="connsiteY1178" fmla="*/ 5043853 h 5122333"/>
              <a:gd name="connsiteX1179" fmla="*/ 2084502 w 4135764"/>
              <a:gd name="connsiteY1179" fmla="*/ 5044836 h 5122333"/>
              <a:gd name="connsiteX1180" fmla="*/ 2078456 w 4135764"/>
              <a:gd name="connsiteY1180" fmla="*/ 5044836 h 5122333"/>
              <a:gd name="connsiteX1181" fmla="*/ 2078097 w 4135764"/>
              <a:gd name="connsiteY1181" fmla="*/ 5045194 h 5122333"/>
              <a:gd name="connsiteX1182" fmla="*/ 2076823 w 4135764"/>
              <a:gd name="connsiteY1182" fmla="*/ 5045266 h 5122333"/>
              <a:gd name="connsiteX1183" fmla="*/ 2069384 w 4135764"/>
              <a:gd name="connsiteY1183" fmla="*/ 5053247 h 5122333"/>
              <a:gd name="connsiteX1184" fmla="*/ 2069546 w 4135764"/>
              <a:gd name="connsiteY1184" fmla="*/ 5122333 h 5122333"/>
              <a:gd name="connsiteX1185" fmla="*/ 2094699 w 4135764"/>
              <a:gd name="connsiteY1185" fmla="*/ 5122333 h 5122333"/>
              <a:gd name="connsiteX1186" fmla="*/ 2094420 w 4135764"/>
              <a:gd name="connsiteY1186" fmla="*/ 5075677 h 5122333"/>
              <a:gd name="connsiteX1187" fmla="*/ 2101207 w 4135764"/>
              <a:gd name="connsiteY1187" fmla="*/ 5069058 h 5122333"/>
              <a:gd name="connsiteX1188" fmla="*/ 2101313 w 4135764"/>
              <a:gd name="connsiteY1188" fmla="*/ 5069031 h 5122333"/>
              <a:gd name="connsiteX1189" fmla="*/ 2125805 w 4135764"/>
              <a:gd name="connsiteY1189" fmla="*/ 5069212 h 5122333"/>
              <a:gd name="connsiteX1190" fmla="*/ 2126272 w 4135764"/>
              <a:gd name="connsiteY1190" fmla="*/ 5068776 h 5122333"/>
              <a:gd name="connsiteX1191" fmla="*/ 2127074 w 4135764"/>
              <a:gd name="connsiteY1191" fmla="*/ 5068782 h 5122333"/>
              <a:gd name="connsiteX1192" fmla="*/ 2132699 w 4135764"/>
              <a:gd name="connsiteY1192" fmla="*/ 5063884 h 5122333"/>
              <a:gd name="connsiteX1193" fmla="*/ 2131583 w 4135764"/>
              <a:gd name="connsiteY1193" fmla="*/ 5033134 h 5122333"/>
              <a:gd name="connsiteX1194" fmla="*/ 2134695 w 4135764"/>
              <a:gd name="connsiteY1194" fmla="*/ 5029482 h 5122333"/>
              <a:gd name="connsiteX1195" fmla="*/ 2162815 w 4135764"/>
              <a:gd name="connsiteY1195" fmla="*/ 5029664 h 5122333"/>
              <a:gd name="connsiteX1196" fmla="*/ 2169527 w 4135764"/>
              <a:gd name="connsiteY1196" fmla="*/ 5022951 h 5122333"/>
              <a:gd name="connsiteX1197" fmla="*/ 2169520 w 4135764"/>
              <a:gd name="connsiteY1197" fmla="*/ 5021931 h 5122333"/>
              <a:gd name="connsiteX1198" fmla="*/ 2170796 w 4135764"/>
              <a:gd name="connsiteY1198" fmla="*/ 5020708 h 5122333"/>
              <a:gd name="connsiteX1199" fmla="*/ 2170617 w 4135764"/>
              <a:gd name="connsiteY1199" fmla="*/ 4996471 h 5122333"/>
              <a:gd name="connsiteX1200" fmla="*/ 2174864 w 4135764"/>
              <a:gd name="connsiteY1200" fmla="*/ 4992861 h 5122333"/>
              <a:gd name="connsiteX1201" fmla="*/ 2176720 w 4135764"/>
              <a:gd name="connsiteY1201" fmla="*/ 4991398 h 5122333"/>
              <a:gd name="connsiteX1202" fmla="*/ 2182022 w 4135764"/>
              <a:gd name="connsiteY1202" fmla="*/ 4991975 h 5122333"/>
              <a:gd name="connsiteX1203" fmla="*/ 2184040 w 4135764"/>
              <a:gd name="connsiteY1203" fmla="*/ 4997189 h 5122333"/>
              <a:gd name="connsiteX1204" fmla="*/ 2183858 w 4135764"/>
              <a:gd name="connsiteY1204" fmla="*/ 5022589 h 5122333"/>
              <a:gd name="connsiteX1205" fmla="*/ 2191116 w 4135764"/>
              <a:gd name="connsiteY1205" fmla="*/ 5029664 h 5122333"/>
              <a:gd name="connsiteX1206" fmla="*/ 2200515 w 4135764"/>
              <a:gd name="connsiteY1206" fmla="*/ 5029596 h 5122333"/>
              <a:gd name="connsiteX1207" fmla="*/ 2217900 w 4135764"/>
              <a:gd name="connsiteY1207" fmla="*/ 5030732 h 5122333"/>
              <a:gd name="connsiteX1208" fmla="*/ 2223952 w 4135764"/>
              <a:gd name="connsiteY1208" fmla="*/ 5036194 h 5122333"/>
              <a:gd name="connsiteX1209" fmla="*/ 2223408 w 4135764"/>
              <a:gd name="connsiteY1209" fmla="*/ 5061594 h 5122333"/>
              <a:gd name="connsiteX1210" fmla="*/ 2230120 w 4135764"/>
              <a:gd name="connsiteY1210" fmla="*/ 5069575 h 5122333"/>
              <a:gd name="connsiteX1211" fmla="*/ 2254612 w 4135764"/>
              <a:gd name="connsiteY1211" fmla="*/ 5069575 h 5122333"/>
              <a:gd name="connsiteX1212" fmla="*/ 2262050 w 4135764"/>
              <a:gd name="connsiteY1212" fmla="*/ 5077377 h 5122333"/>
              <a:gd name="connsiteX1213" fmla="*/ 2260544 w 4135764"/>
              <a:gd name="connsiteY1213" fmla="*/ 5122333 h 5122333"/>
              <a:gd name="connsiteX1214" fmla="*/ 2322977 w 4135764"/>
              <a:gd name="connsiteY1214" fmla="*/ 5122333 h 5122333"/>
              <a:gd name="connsiteX1215" fmla="*/ 2323460 w 4135764"/>
              <a:gd name="connsiteY1215" fmla="*/ 5101528 h 5122333"/>
              <a:gd name="connsiteX1216" fmla="*/ 2323007 w 4135764"/>
              <a:gd name="connsiteY1216" fmla="*/ 5074225 h 5122333"/>
              <a:gd name="connsiteX1217" fmla="*/ 2326626 w 4135764"/>
              <a:gd name="connsiteY1217" fmla="*/ 5069947 h 5122333"/>
              <a:gd name="connsiteX1218" fmla="*/ 2328631 w 4135764"/>
              <a:gd name="connsiteY1218" fmla="*/ 5067942 h 5122333"/>
              <a:gd name="connsiteX1219" fmla="*/ 2355843 w 4135764"/>
              <a:gd name="connsiteY1219" fmla="*/ 5068125 h 5122333"/>
              <a:gd name="connsiteX1220" fmla="*/ 2356105 w 4135764"/>
              <a:gd name="connsiteY1220" fmla="*/ 5067862 h 5122333"/>
              <a:gd name="connsiteX1221" fmla="*/ 2361763 w 4135764"/>
              <a:gd name="connsiteY1221" fmla="*/ 5067014 h 5122333"/>
              <a:gd name="connsiteX1222" fmla="*/ 2362738 w 4135764"/>
              <a:gd name="connsiteY1222" fmla="*/ 5062071 h 5122333"/>
              <a:gd name="connsiteX1223" fmla="*/ 2361286 w 4135764"/>
              <a:gd name="connsiteY1223" fmla="*/ 5041388 h 5122333"/>
              <a:gd name="connsiteX1224" fmla="*/ 2361376 w 4135764"/>
              <a:gd name="connsiteY1224" fmla="*/ 5036503 h 5122333"/>
              <a:gd name="connsiteX1225" fmla="*/ 2367211 w 4135764"/>
              <a:gd name="connsiteY1225" fmla="*/ 5030112 h 5122333"/>
              <a:gd name="connsiteX1226" fmla="*/ 2368253 w 4135764"/>
              <a:gd name="connsiteY1226" fmla="*/ 5029851 h 5122333"/>
              <a:gd name="connsiteX1227" fmla="*/ 2390131 w 4135764"/>
              <a:gd name="connsiteY1227" fmla="*/ 5030027 h 5122333"/>
              <a:gd name="connsiteX1228" fmla="*/ 2396776 w 4135764"/>
              <a:gd name="connsiteY1228" fmla="*/ 5028303 h 5122333"/>
              <a:gd name="connsiteX1229" fmla="*/ 2397680 w 4135764"/>
              <a:gd name="connsiteY1229" fmla="*/ 5023826 h 5122333"/>
              <a:gd name="connsiteX1230" fmla="*/ 2399021 w 4135764"/>
              <a:gd name="connsiteY1230" fmla="*/ 5022522 h 5122333"/>
              <a:gd name="connsiteX1231" fmla="*/ 2400473 w 4135764"/>
              <a:gd name="connsiteY1231" fmla="*/ 4997486 h 5122333"/>
              <a:gd name="connsiteX1232" fmla="*/ 2400783 w 4135764"/>
              <a:gd name="connsiteY1232" fmla="*/ 4996334 h 5122333"/>
              <a:gd name="connsiteX1233" fmla="*/ 2405371 w 4135764"/>
              <a:gd name="connsiteY1233" fmla="*/ 4991747 h 5122333"/>
              <a:gd name="connsiteX1234" fmla="*/ 2414805 w 4135764"/>
              <a:gd name="connsiteY1234" fmla="*/ 4996645 h 5122333"/>
              <a:gd name="connsiteX1235" fmla="*/ 2414078 w 4135764"/>
              <a:gd name="connsiteY1235" fmla="*/ 5023313 h 5122333"/>
              <a:gd name="connsiteX1236" fmla="*/ 2416013 w 4135764"/>
              <a:gd name="connsiteY1236" fmla="*/ 5025146 h 5122333"/>
              <a:gd name="connsiteX1237" fmla="*/ 2416006 w 4135764"/>
              <a:gd name="connsiteY1237" fmla="*/ 5027125 h 5122333"/>
              <a:gd name="connsiteX1238" fmla="*/ 2433490 w 4135764"/>
              <a:gd name="connsiteY1238" fmla="*/ 5030686 h 5122333"/>
              <a:gd name="connsiteX1239" fmla="*/ 2446499 w 4135764"/>
              <a:gd name="connsiteY1239" fmla="*/ 5029756 h 5122333"/>
              <a:gd name="connsiteX1240" fmla="*/ 2452358 w 4135764"/>
              <a:gd name="connsiteY1240" fmla="*/ 5034018 h 5122333"/>
              <a:gd name="connsiteX1241" fmla="*/ 2452539 w 4135764"/>
              <a:gd name="connsiteY1241" fmla="*/ 5059779 h 5122333"/>
              <a:gd name="connsiteX1242" fmla="*/ 2459252 w 4135764"/>
              <a:gd name="connsiteY1242" fmla="*/ 5067942 h 5122333"/>
              <a:gd name="connsiteX1243" fmla="*/ 2484650 w 4135764"/>
              <a:gd name="connsiteY1243" fmla="*/ 5067762 h 5122333"/>
              <a:gd name="connsiteX1244" fmla="*/ 2490819 w 4135764"/>
              <a:gd name="connsiteY1244" fmla="*/ 5074112 h 5122333"/>
              <a:gd name="connsiteX1245" fmla="*/ 2490555 w 4135764"/>
              <a:gd name="connsiteY1245" fmla="*/ 5122333 h 5122333"/>
              <a:gd name="connsiteX1246" fmla="*/ 2553274 w 4135764"/>
              <a:gd name="connsiteY1246" fmla="*/ 5122333 h 5122333"/>
              <a:gd name="connsiteX1247" fmla="*/ 2553453 w 4135764"/>
              <a:gd name="connsiteY1247" fmla="*/ 5108421 h 5122333"/>
              <a:gd name="connsiteX1248" fmla="*/ 2553044 w 4135764"/>
              <a:gd name="connsiteY1248" fmla="*/ 5076583 h 5122333"/>
              <a:gd name="connsiteX1249" fmla="*/ 2560047 w 4135764"/>
              <a:gd name="connsiteY1249" fmla="*/ 5069240 h 5122333"/>
              <a:gd name="connsiteX1250" fmla="*/ 2564152 w 4135764"/>
              <a:gd name="connsiteY1250" fmla="*/ 5068782 h 5122333"/>
              <a:gd name="connsiteX1251" fmla="*/ 2581641 w 4135764"/>
              <a:gd name="connsiteY1251" fmla="*/ 5068782 h 5122333"/>
              <a:gd name="connsiteX1252" fmla="*/ 2586063 w 4135764"/>
              <a:gd name="connsiteY1252" fmla="*/ 5069212 h 5122333"/>
              <a:gd name="connsiteX1253" fmla="*/ 2587207 w 4135764"/>
              <a:gd name="connsiteY1253" fmla="*/ 5068731 h 5122333"/>
              <a:gd name="connsiteX1254" fmla="*/ 2589397 w 4135764"/>
              <a:gd name="connsiteY1254" fmla="*/ 5068646 h 5122333"/>
              <a:gd name="connsiteX1255" fmla="*/ 2590598 w 4135764"/>
              <a:gd name="connsiteY1255" fmla="*/ 5066605 h 5122333"/>
              <a:gd name="connsiteX1256" fmla="*/ 2593320 w 4135764"/>
              <a:gd name="connsiteY1256" fmla="*/ 5042114 h 5122333"/>
              <a:gd name="connsiteX1257" fmla="*/ 2593886 w 4135764"/>
              <a:gd name="connsiteY1257" fmla="*/ 5032183 h 5122333"/>
              <a:gd name="connsiteX1258" fmla="*/ 2598883 w 4135764"/>
              <a:gd name="connsiteY1258" fmla="*/ 5031471 h 5122333"/>
              <a:gd name="connsiteX1259" fmla="*/ 2605475 w 4135764"/>
              <a:gd name="connsiteY1259" fmla="*/ 5031297 h 5122333"/>
              <a:gd name="connsiteX1260" fmla="*/ 2606382 w 4135764"/>
              <a:gd name="connsiteY1260" fmla="*/ 5031297 h 5122333"/>
              <a:gd name="connsiteX1261" fmla="*/ 2628334 w 4135764"/>
              <a:gd name="connsiteY1261" fmla="*/ 5029845 h 5122333"/>
              <a:gd name="connsiteX1262" fmla="*/ 2628512 w 4135764"/>
              <a:gd name="connsiteY1262" fmla="*/ 5029139 h 5122333"/>
              <a:gd name="connsiteX1263" fmla="*/ 2629604 w 4135764"/>
              <a:gd name="connsiteY1263" fmla="*/ 5028872 h 5122333"/>
              <a:gd name="connsiteX1264" fmla="*/ 2631055 w 4135764"/>
              <a:gd name="connsiteY1264" fmla="*/ 5004380 h 5122333"/>
              <a:gd name="connsiteX1265" fmla="*/ 2641939 w 4135764"/>
              <a:gd name="connsiteY1265" fmla="*/ 4992407 h 5122333"/>
              <a:gd name="connsiteX1266" fmla="*/ 2642636 w 4135764"/>
              <a:gd name="connsiteY1266" fmla="*/ 4992241 h 5122333"/>
              <a:gd name="connsiteX1267" fmla="*/ 2643210 w 4135764"/>
              <a:gd name="connsiteY1267" fmla="*/ 4992291 h 5122333"/>
              <a:gd name="connsiteX1268" fmla="*/ 2644480 w 4135764"/>
              <a:gd name="connsiteY1268" fmla="*/ 4993017 h 5122333"/>
              <a:gd name="connsiteX1269" fmla="*/ 2642847 w 4135764"/>
              <a:gd name="connsiteY1269" fmla="*/ 5026034 h 5122333"/>
              <a:gd name="connsiteX1270" fmla="*/ 2648471 w 4135764"/>
              <a:gd name="connsiteY1270" fmla="*/ 5030934 h 5122333"/>
              <a:gd name="connsiteX1271" fmla="*/ 2673869 w 4135764"/>
              <a:gd name="connsiteY1271" fmla="*/ 5030753 h 5122333"/>
              <a:gd name="connsiteX1272" fmla="*/ 2681126 w 4135764"/>
              <a:gd name="connsiteY1272" fmla="*/ 5037828 h 5122333"/>
              <a:gd name="connsiteX1273" fmla="*/ 2680944 w 4135764"/>
              <a:gd name="connsiteY1273" fmla="*/ 5058691 h 5122333"/>
              <a:gd name="connsiteX1274" fmla="*/ 2682032 w 4135764"/>
              <a:gd name="connsiteY1274" fmla="*/ 5059798 h 5122333"/>
              <a:gd name="connsiteX1275" fmla="*/ 2682032 w 4135764"/>
              <a:gd name="connsiteY1275" fmla="*/ 5059894 h 5122333"/>
              <a:gd name="connsiteX1276" fmla="*/ 2684546 w 4135764"/>
              <a:gd name="connsiteY1276" fmla="*/ 5062358 h 5122333"/>
              <a:gd name="connsiteX1277" fmla="*/ 2691104 w 4135764"/>
              <a:gd name="connsiteY1277" fmla="*/ 5069031 h 5122333"/>
              <a:gd name="connsiteX1278" fmla="*/ 2711987 w 4135764"/>
              <a:gd name="connsiteY1278" fmla="*/ 5068877 h 5122333"/>
              <a:gd name="connsiteX1279" fmla="*/ 2716294 w 4135764"/>
              <a:gd name="connsiteY1279" fmla="*/ 5069523 h 5122333"/>
              <a:gd name="connsiteX1280" fmla="*/ 2720115 w 4135764"/>
              <a:gd name="connsiteY1280" fmla="*/ 5073214 h 5122333"/>
              <a:gd name="connsiteX1281" fmla="*/ 2720131 w 4135764"/>
              <a:gd name="connsiteY1281" fmla="*/ 5080575 h 5122333"/>
              <a:gd name="connsiteX1282" fmla="*/ 2720022 w 4135764"/>
              <a:gd name="connsiteY1282" fmla="*/ 5084367 h 5122333"/>
              <a:gd name="connsiteX1283" fmla="*/ 2719314 w 4135764"/>
              <a:gd name="connsiteY1283" fmla="*/ 5093228 h 5122333"/>
              <a:gd name="connsiteX1284" fmla="*/ 2721038 w 4135764"/>
              <a:gd name="connsiteY1284" fmla="*/ 5112390 h 5122333"/>
              <a:gd name="connsiteX1285" fmla="*/ 2720318 w 4135764"/>
              <a:gd name="connsiteY1285" fmla="*/ 5122333 h 5122333"/>
              <a:gd name="connsiteX1286" fmla="*/ 2785177 w 4135764"/>
              <a:gd name="connsiteY1286" fmla="*/ 5122333 h 5122333"/>
              <a:gd name="connsiteX1287" fmla="*/ 2784898 w 4135764"/>
              <a:gd name="connsiteY1287" fmla="*/ 5075495 h 5122333"/>
              <a:gd name="connsiteX1288" fmla="*/ 2791890 w 4135764"/>
              <a:gd name="connsiteY1288" fmla="*/ 5068676 h 5122333"/>
              <a:gd name="connsiteX1289" fmla="*/ 2813561 w 4135764"/>
              <a:gd name="connsiteY1289" fmla="*/ 5068850 h 5122333"/>
              <a:gd name="connsiteX1290" fmla="*/ 2813799 w 4135764"/>
              <a:gd name="connsiteY1290" fmla="*/ 5068592 h 5122333"/>
              <a:gd name="connsiteX1291" fmla="*/ 2814832 w 4135764"/>
              <a:gd name="connsiteY1291" fmla="*/ 5068601 h 5122333"/>
              <a:gd name="connsiteX1292" fmla="*/ 2823176 w 4135764"/>
              <a:gd name="connsiteY1292" fmla="*/ 5060257 h 5122333"/>
              <a:gd name="connsiteX1293" fmla="*/ 2821181 w 4135764"/>
              <a:gd name="connsiteY1293" fmla="*/ 5035221 h 5122333"/>
              <a:gd name="connsiteX1294" fmla="*/ 2827997 w 4135764"/>
              <a:gd name="connsiteY1294" fmla="*/ 5028765 h 5122333"/>
              <a:gd name="connsiteX1295" fmla="*/ 2853111 w 4135764"/>
              <a:gd name="connsiteY1295" fmla="*/ 5028938 h 5122333"/>
              <a:gd name="connsiteX1296" fmla="*/ 2858916 w 4135764"/>
              <a:gd name="connsiteY1296" fmla="*/ 5023313 h 5122333"/>
              <a:gd name="connsiteX1297" fmla="*/ 2858909 w 4135764"/>
              <a:gd name="connsiteY1297" fmla="*/ 5022366 h 5122333"/>
              <a:gd name="connsiteX1298" fmla="*/ 2859642 w 4135764"/>
              <a:gd name="connsiteY1298" fmla="*/ 5021615 h 5122333"/>
              <a:gd name="connsiteX1299" fmla="*/ 2859473 w 4135764"/>
              <a:gd name="connsiteY1299" fmla="*/ 4998067 h 5122333"/>
              <a:gd name="connsiteX1300" fmla="*/ 2866586 w 4135764"/>
              <a:gd name="connsiteY1300" fmla="*/ 4990793 h 5122333"/>
              <a:gd name="connsiteX1301" fmla="*/ 2866838 w 4135764"/>
              <a:gd name="connsiteY1301" fmla="*/ 4990783 h 5122333"/>
              <a:gd name="connsiteX1302" fmla="*/ 2875244 w 4135764"/>
              <a:gd name="connsiteY1302" fmla="*/ 4999367 h 5122333"/>
              <a:gd name="connsiteX1303" fmla="*/ 2875063 w 4135764"/>
              <a:gd name="connsiteY1303" fmla="*/ 5022951 h 5122333"/>
              <a:gd name="connsiteX1304" fmla="*/ 2881230 w 4135764"/>
              <a:gd name="connsiteY1304" fmla="*/ 5029120 h 5122333"/>
              <a:gd name="connsiteX1305" fmla="*/ 2885467 w 4135764"/>
              <a:gd name="connsiteY1305" fmla="*/ 5029089 h 5122333"/>
              <a:gd name="connsiteX1306" fmla="*/ 2907081 w 4135764"/>
              <a:gd name="connsiteY1306" fmla="*/ 5030298 h 5122333"/>
              <a:gd name="connsiteX1307" fmla="*/ 2910543 w 4135764"/>
              <a:gd name="connsiteY1307" fmla="*/ 5033759 h 5122333"/>
              <a:gd name="connsiteX1308" fmla="*/ 2913158 w 4135764"/>
              <a:gd name="connsiteY1308" fmla="*/ 5036747 h 5122333"/>
              <a:gd name="connsiteX1309" fmla="*/ 2912979 w 4135764"/>
              <a:gd name="connsiteY1309" fmla="*/ 5060868 h 5122333"/>
              <a:gd name="connsiteX1310" fmla="*/ 2913708 w 4135764"/>
              <a:gd name="connsiteY1310" fmla="*/ 5061630 h 5122333"/>
              <a:gd name="connsiteX1311" fmla="*/ 2913704 w 4135764"/>
              <a:gd name="connsiteY1311" fmla="*/ 5062071 h 5122333"/>
              <a:gd name="connsiteX1312" fmla="*/ 2920235 w 4135764"/>
              <a:gd name="connsiteY1312" fmla="*/ 5068964 h 5122333"/>
              <a:gd name="connsiteX1313" fmla="*/ 2920712 w 4135764"/>
              <a:gd name="connsiteY1313" fmla="*/ 5068960 h 5122333"/>
              <a:gd name="connsiteX1314" fmla="*/ 2920779 w 4135764"/>
              <a:gd name="connsiteY1314" fmla="*/ 5069031 h 5122333"/>
              <a:gd name="connsiteX1315" fmla="*/ 2941643 w 4135764"/>
              <a:gd name="connsiteY1315" fmla="*/ 5068850 h 5122333"/>
              <a:gd name="connsiteX1316" fmla="*/ 2951258 w 4135764"/>
              <a:gd name="connsiteY1316" fmla="*/ 5078103 h 5122333"/>
              <a:gd name="connsiteX1317" fmla="*/ 2950983 w 4135764"/>
              <a:gd name="connsiteY1317" fmla="*/ 5122333 h 5122333"/>
              <a:gd name="connsiteX1318" fmla="*/ 3013587 w 4135764"/>
              <a:gd name="connsiteY1318" fmla="*/ 5122333 h 5122333"/>
              <a:gd name="connsiteX1319" fmla="*/ 3013303 w 4135764"/>
              <a:gd name="connsiteY1319" fmla="*/ 5074044 h 5122333"/>
              <a:gd name="connsiteX1320" fmla="*/ 3019427 w 4135764"/>
              <a:gd name="connsiteY1320" fmla="*/ 5067219 h 5122333"/>
              <a:gd name="connsiteX1321" fmla="*/ 3037140 w 4135764"/>
              <a:gd name="connsiteY1321" fmla="*/ 5067346 h 5122333"/>
              <a:gd name="connsiteX1322" fmla="*/ 3044869 w 4135764"/>
              <a:gd name="connsiteY1322" fmla="*/ 5067512 h 5122333"/>
              <a:gd name="connsiteX1323" fmla="*/ 3051401 w 4135764"/>
              <a:gd name="connsiteY1323" fmla="*/ 5061526 h 5122333"/>
              <a:gd name="connsiteX1324" fmla="*/ 3051220 w 4135764"/>
              <a:gd name="connsiteY1324" fmla="*/ 5036128 h 5122333"/>
              <a:gd name="connsiteX1325" fmla="*/ 3058041 w 4135764"/>
              <a:gd name="connsiteY1325" fmla="*/ 5029132 h 5122333"/>
              <a:gd name="connsiteX1326" fmla="*/ 3082605 w 4135764"/>
              <a:gd name="connsiteY1326" fmla="*/ 5029300 h 5122333"/>
              <a:gd name="connsiteX1327" fmla="*/ 3085219 w 4135764"/>
              <a:gd name="connsiteY1327" fmla="*/ 5026686 h 5122333"/>
              <a:gd name="connsiteX1328" fmla="*/ 3089499 w 4135764"/>
              <a:gd name="connsiteY1328" fmla="*/ 5022522 h 5122333"/>
              <a:gd name="connsiteX1329" fmla="*/ 3089317 w 4135764"/>
              <a:gd name="connsiteY1329" fmla="*/ 4998031 h 5122333"/>
              <a:gd name="connsiteX1330" fmla="*/ 3096550 w 4135764"/>
              <a:gd name="connsiteY1330" fmla="*/ 4991303 h 5122333"/>
              <a:gd name="connsiteX1331" fmla="*/ 3097692 w 4135764"/>
              <a:gd name="connsiteY1331" fmla="*/ 4991252 h 5122333"/>
              <a:gd name="connsiteX1332" fmla="*/ 3105099 w 4135764"/>
              <a:gd name="connsiteY1332" fmla="*/ 4997425 h 5122333"/>
              <a:gd name="connsiteX1333" fmla="*/ 3104919 w 4135764"/>
              <a:gd name="connsiteY1333" fmla="*/ 5022589 h 5122333"/>
              <a:gd name="connsiteX1334" fmla="*/ 3111451 w 4135764"/>
              <a:gd name="connsiteY1334" fmla="*/ 5029300 h 5122333"/>
              <a:gd name="connsiteX1335" fmla="*/ 3111520 w 4135764"/>
              <a:gd name="connsiteY1335" fmla="*/ 5029300 h 5122333"/>
              <a:gd name="connsiteX1336" fmla="*/ 3112721 w 4135764"/>
              <a:gd name="connsiteY1336" fmla="*/ 5030686 h 5122333"/>
              <a:gd name="connsiteX1337" fmla="*/ 3137719 w 4135764"/>
              <a:gd name="connsiteY1337" fmla="*/ 5029966 h 5122333"/>
              <a:gd name="connsiteX1338" fmla="*/ 3143198 w 4135764"/>
              <a:gd name="connsiteY1338" fmla="*/ 5035288 h 5122333"/>
              <a:gd name="connsiteX1339" fmla="*/ 3143018 w 4135764"/>
              <a:gd name="connsiteY1339" fmla="*/ 5061594 h 5122333"/>
              <a:gd name="connsiteX1340" fmla="*/ 3148822 w 4135764"/>
              <a:gd name="connsiteY1340" fmla="*/ 5067398 h 5122333"/>
              <a:gd name="connsiteX1341" fmla="*/ 3173313 w 4135764"/>
              <a:gd name="connsiteY1341" fmla="*/ 5067217 h 5122333"/>
              <a:gd name="connsiteX1342" fmla="*/ 3181478 w 4135764"/>
              <a:gd name="connsiteY1342" fmla="*/ 5075381 h 5122333"/>
              <a:gd name="connsiteX1343" fmla="*/ 3181344 w 4135764"/>
              <a:gd name="connsiteY1343" fmla="*/ 5122333 h 5122333"/>
              <a:gd name="connsiteX1344" fmla="*/ 3243437 w 4135764"/>
              <a:gd name="connsiteY1344" fmla="*/ 5122333 h 5122333"/>
              <a:gd name="connsiteX1345" fmla="*/ 3243159 w 4135764"/>
              <a:gd name="connsiteY1345" fmla="*/ 5078761 h 5122333"/>
              <a:gd name="connsiteX1346" fmla="*/ 3253410 w 4135764"/>
              <a:gd name="connsiteY1346" fmla="*/ 5069031 h 5122333"/>
              <a:gd name="connsiteX1347" fmla="*/ 3276540 w 4135764"/>
              <a:gd name="connsiteY1347" fmla="*/ 5069031 h 5122333"/>
              <a:gd name="connsiteX1348" fmla="*/ 3280532 w 4135764"/>
              <a:gd name="connsiteY1348" fmla="*/ 5066310 h 5122333"/>
              <a:gd name="connsiteX1349" fmla="*/ 3280532 w 4135764"/>
              <a:gd name="connsiteY1349" fmla="*/ 5066273 h 5122333"/>
              <a:gd name="connsiteX1350" fmla="*/ 3280896 w 4135764"/>
              <a:gd name="connsiteY1350" fmla="*/ 5066062 h 5122333"/>
              <a:gd name="connsiteX1351" fmla="*/ 3281621 w 4135764"/>
              <a:gd name="connsiteY1351" fmla="*/ 5035584 h 5122333"/>
              <a:gd name="connsiteX1352" fmla="*/ 3284334 w 4135764"/>
              <a:gd name="connsiteY1352" fmla="*/ 5032964 h 5122333"/>
              <a:gd name="connsiteX1353" fmla="*/ 3287063 w 4135764"/>
              <a:gd name="connsiteY1353" fmla="*/ 5031116 h 5122333"/>
              <a:gd name="connsiteX1354" fmla="*/ 3314276 w 4135764"/>
              <a:gd name="connsiteY1354" fmla="*/ 5031297 h 5122333"/>
              <a:gd name="connsiteX1355" fmla="*/ 3315638 w 4135764"/>
              <a:gd name="connsiteY1355" fmla="*/ 5029900 h 5122333"/>
              <a:gd name="connsiteX1356" fmla="*/ 3320035 w 4135764"/>
              <a:gd name="connsiteY1356" fmla="*/ 5028872 h 5122333"/>
              <a:gd name="connsiteX1357" fmla="*/ 3320867 w 4135764"/>
              <a:gd name="connsiteY1357" fmla="*/ 5024536 h 5122333"/>
              <a:gd name="connsiteX1358" fmla="*/ 3321350 w 4135764"/>
              <a:gd name="connsiteY1358" fmla="*/ 5024040 h 5122333"/>
              <a:gd name="connsiteX1359" fmla="*/ 3321350 w 4135764"/>
              <a:gd name="connsiteY1359" fmla="*/ 5022016 h 5122333"/>
              <a:gd name="connsiteX1360" fmla="*/ 3321532 w 4135764"/>
              <a:gd name="connsiteY1360" fmla="*/ 5021070 h 5122333"/>
              <a:gd name="connsiteX1361" fmla="*/ 3321361 w 4135764"/>
              <a:gd name="connsiteY1361" fmla="*/ 4993365 h 5122333"/>
              <a:gd name="connsiteX1362" fmla="*/ 3323868 w 4135764"/>
              <a:gd name="connsiteY1362" fmla="*/ 4992311 h 5122333"/>
              <a:gd name="connsiteX1363" fmla="*/ 3332485 w 4135764"/>
              <a:gd name="connsiteY1363" fmla="*/ 4994470 h 5122333"/>
              <a:gd name="connsiteX1364" fmla="*/ 3334149 w 4135764"/>
              <a:gd name="connsiteY1364" fmla="*/ 5004777 h 5122333"/>
              <a:gd name="connsiteX1365" fmla="*/ 3333869 w 4135764"/>
              <a:gd name="connsiteY1365" fmla="*/ 5024403 h 5122333"/>
              <a:gd name="connsiteX1366" fmla="*/ 3340400 w 4135764"/>
              <a:gd name="connsiteY1366" fmla="*/ 5031116 h 5122333"/>
              <a:gd name="connsiteX1367" fmla="*/ 3365799 w 4135764"/>
              <a:gd name="connsiteY1367" fmla="*/ 5030934 h 5122333"/>
              <a:gd name="connsiteX1368" fmla="*/ 3371967 w 4135764"/>
              <a:gd name="connsiteY1368" fmla="*/ 5037102 h 5122333"/>
              <a:gd name="connsiteX1369" fmla="*/ 3371785 w 4135764"/>
              <a:gd name="connsiteY1369" fmla="*/ 5060686 h 5122333"/>
              <a:gd name="connsiteX1370" fmla="*/ 3379586 w 4135764"/>
              <a:gd name="connsiteY1370" fmla="*/ 5069031 h 5122333"/>
              <a:gd name="connsiteX1371" fmla="*/ 3401356 w 4135764"/>
              <a:gd name="connsiteY1371" fmla="*/ 5069031 h 5122333"/>
              <a:gd name="connsiteX1372" fmla="*/ 3410065 w 4135764"/>
              <a:gd name="connsiteY1372" fmla="*/ 5077377 h 5122333"/>
              <a:gd name="connsiteX1373" fmla="*/ 3409794 w 4135764"/>
              <a:gd name="connsiteY1373" fmla="*/ 5122333 h 5122333"/>
              <a:gd name="connsiteX1374" fmla="*/ 3473833 w 4135764"/>
              <a:gd name="connsiteY1374" fmla="*/ 5122333 h 5122333"/>
              <a:gd name="connsiteX1375" fmla="*/ 3473561 w 4135764"/>
              <a:gd name="connsiteY1375" fmla="*/ 5078942 h 5122333"/>
              <a:gd name="connsiteX1376" fmla="*/ 3474713 w 4135764"/>
              <a:gd name="connsiteY1376" fmla="*/ 5074230 h 5122333"/>
              <a:gd name="connsiteX1377" fmla="*/ 3479675 w 4135764"/>
              <a:gd name="connsiteY1377" fmla="*/ 5069268 h 5122333"/>
              <a:gd name="connsiteX1378" fmla="*/ 3481010 w 4135764"/>
              <a:gd name="connsiteY1378" fmla="*/ 5069039 h 5122333"/>
              <a:gd name="connsiteX1379" fmla="*/ 3505309 w 4135764"/>
              <a:gd name="connsiteY1379" fmla="*/ 5069212 h 5122333"/>
              <a:gd name="connsiteX1380" fmla="*/ 3506656 w 4135764"/>
              <a:gd name="connsiteY1380" fmla="*/ 5067866 h 5122333"/>
              <a:gd name="connsiteX1381" fmla="*/ 3510139 w 4135764"/>
              <a:gd name="connsiteY1381" fmla="*/ 5067331 h 5122333"/>
              <a:gd name="connsiteX1382" fmla="*/ 3510998 w 4135764"/>
              <a:gd name="connsiteY1382" fmla="*/ 5063523 h 5122333"/>
              <a:gd name="connsiteX1383" fmla="*/ 3511477 w 4135764"/>
              <a:gd name="connsiteY1383" fmla="*/ 5063044 h 5122333"/>
              <a:gd name="connsiteX1384" fmla="*/ 3511467 w 4135764"/>
              <a:gd name="connsiteY1384" fmla="*/ 5061446 h 5122333"/>
              <a:gd name="connsiteX1385" fmla="*/ 3512022 w 4135764"/>
              <a:gd name="connsiteY1385" fmla="*/ 5058986 h 5122333"/>
              <a:gd name="connsiteX1386" fmla="*/ 3511659 w 4135764"/>
              <a:gd name="connsiteY1386" fmla="*/ 5037217 h 5122333"/>
              <a:gd name="connsiteX1387" fmla="*/ 3512265 w 4135764"/>
              <a:gd name="connsiteY1387" fmla="*/ 5033956 h 5122333"/>
              <a:gd name="connsiteX1388" fmla="*/ 3517020 w 4135764"/>
              <a:gd name="connsiteY1388" fmla="*/ 5029202 h 5122333"/>
              <a:gd name="connsiteX1389" fmla="*/ 3517365 w 4135764"/>
              <a:gd name="connsiteY1389" fmla="*/ 5029122 h 5122333"/>
              <a:gd name="connsiteX1390" fmla="*/ 3543407 w 4135764"/>
              <a:gd name="connsiteY1390" fmla="*/ 5029300 h 5122333"/>
              <a:gd name="connsiteX1391" fmla="*/ 3549575 w 4135764"/>
              <a:gd name="connsiteY1391" fmla="*/ 5022951 h 5122333"/>
              <a:gd name="connsiteX1392" fmla="*/ 3549562 w 4135764"/>
              <a:gd name="connsiteY1392" fmla="*/ 5021076 h 5122333"/>
              <a:gd name="connsiteX1393" fmla="*/ 3549939 w 4135764"/>
              <a:gd name="connsiteY1393" fmla="*/ 5020708 h 5122333"/>
              <a:gd name="connsiteX1394" fmla="*/ 3549758 w 4135764"/>
              <a:gd name="connsiteY1394" fmla="*/ 4996341 h 5122333"/>
              <a:gd name="connsiteX1395" fmla="*/ 3551933 w 4135764"/>
              <a:gd name="connsiteY1395" fmla="*/ 4994518 h 5122333"/>
              <a:gd name="connsiteX1396" fmla="*/ 3556399 w 4135764"/>
              <a:gd name="connsiteY1396" fmla="*/ 4991032 h 5122333"/>
              <a:gd name="connsiteX1397" fmla="*/ 3557987 w 4135764"/>
              <a:gd name="connsiteY1397" fmla="*/ 4991085 h 5122333"/>
              <a:gd name="connsiteX1398" fmla="*/ 3564078 w 4135764"/>
              <a:gd name="connsiteY1398" fmla="*/ 4996261 h 5122333"/>
              <a:gd name="connsiteX1399" fmla="*/ 3564089 w 4135764"/>
              <a:gd name="connsiteY1399" fmla="*/ 4996283 h 5122333"/>
              <a:gd name="connsiteX1400" fmla="*/ 3565359 w 4135764"/>
              <a:gd name="connsiteY1400" fmla="*/ 5024946 h 5122333"/>
              <a:gd name="connsiteX1401" fmla="*/ 3569532 w 4135764"/>
              <a:gd name="connsiteY1401" fmla="*/ 5028938 h 5122333"/>
              <a:gd name="connsiteX1402" fmla="*/ 3577282 w 4135764"/>
              <a:gd name="connsiteY1402" fmla="*/ 5028885 h 5122333"/>
              <a:gd name="connsiteX1403" fmla="*/ 3597343 w 4135764"/>
              <a:gd name="connsiteY1403" fmla="*/ 5030196 h 5122333"/>
              <a:gd name="connsiteX1404" fmla="*/ 3604001 w 4135764"/>
              <a:gd name="connsiteY1404" fmla="*/ 5036557 h 5122333"/>
              <a:gd name="connsiteX1405" fmla="*/ 3603819 w 4135764"/>
              <a:gd name="connsiteY1405" fmla="*/ 5059234 h 5122333"/>
              <a:gd name="connsiteX1406" fmla="*/ 3604014 w 4135764"/>
              <a:gd name="connsiteY1406" fmla="*/ 5059423 h 5122333"/>
              <a:gd name="connsiteX1407" fmla="*/ 3604001 w 4135764"/>
              <a:gd name="connsiteY1407" fmla="*/ 5061346 h 5122333"/>
              <a:gd name="connsiteX1408" fmla="*/ 3611076 w 4135764"/>
              <a:gd name="connsiteY1408" fmla="*/ 5068601 h 5122333"/>
              <a:gd name="connsiteX1409" fmla="*/ 3613518 w 4135764"/>
              <a:gd name="connsiteY1409" fmla="*/ 5068582 h 5122333"/>
              <a:gd name="connsiteX1410" fmla="*/ 3613798 w 4135764"/>
              <a:gd name="connsiteY1410" fmla="*/ 5068850 h 5122333"/>
              <a:gd name="connsiteX1411" fmla="*/ 3634019 w 4135764"/>
              <a:gd name="connsiteY1411" fmla="*/ 5068674 h 5122333"/>
              <a:gd name="connsiteX1412" fmla="*/ 3641533 w 4135764"/>
              <a:gd name="connsiteY1412" fmla="*/ 5075877 h 5122333"/>
              <a:gd name="connsiteX1413" fmla="*/ 3642099 w 4135764"/>
              <a:gd name="connsiteY1413" fmla="*/ 5076469 h 5122333"/>
              <a:gd name="connsiteX1414" fmla="*/ 3641959 w 4135764"/>
              <a:gd name="connsiteY1414" fmla="*/ 5122333 h 5122333"/>
              <a:gd name="connsiteX1415" fmla="*/ 3702511 w 4135764"/>
              <a:gd name="connsiteY1415" fmla="*/ 5122333 h 5122333"/>
              <a:gd name="connsiteX1416" fmla="*/ 3703098 w 4135764"/>
              <a:gd name="connsiteY1416" fmla="*/ 5099599 h 5122333"/>
              <a:gd name="connsiteX1417" fmla="*/ 3703781 w 4135764"/>
              <a:gd name="connsiteY1417" fmla="*/ 5091278 h 5122333"/>
              <a:gd name="connsiteX1418" fmla="*/ 3703480 w 4135764"/>
              <a:gd name="connsiteY1418" fmla="*/ 5084823 h 5122333"/>
              <a:gd name="connsiteX1419" fmla="*/ 3703696 w 4135764"/>
              <a:gd name="connsiteY1419" fmla="*/ 5076473 h 5122333"/>
              <a:gd name="connsiteX1420" fmla="*/ 3705213 w 4135764"/>
              <a:gd name="connsiteY1420" fmla="*/ 5071731 h 5122333"/>
              <a:gd name="connsiteX1421" fmla="*/ 3709662 w 4135764"/>
              <a:gd name="connsiteY1421" fmla="*/ 5067150 h 5122333"/>
              <a:gd name="connsiteX1422" fmla="*/ 3711329 w 4135764"/>
              <a:gd name="connsiteY1422" fmla="*/ 5066863 h 5122333"/>
              <a:gd name="connsiteX1423" fmla="*/ 3736255 w 4135764"/>
              <a:gd name="connsiteY1423" fmla="*/ 5067036 h 5122333"/>
              <a:gd name="connsiteX1424" fmla="*/ 3742059 w 4135764"/>
              <a:gd name="connsiteY1424" fmla="*/ 5061412 h 5122333"/>
              <a:gd name="connsiteX1425" fmla="*/ 3741879 w 4135764"/>
              <a:gd name="connsiteY1425" fmla="*/ 5035106 h 5122333"/>
              <a:gd name="connsiteX1426" fmla="*/ 3748047 w 4135764"/>
              <a:gd name="connsiteY1426" fmla="*/ 5028938 h 5122333"/>
              <a:gd name="connsiteX1427" fmla="*/ 3772538 w 4135764"/>
              <a:gd name="connsiteY1427" fmla="*/ 5029120 h 5122333"/>
              <a:gd name="connsiteX1428" fmla="*/ 3778163 w 4135764"/>
              <a:gd name="connsiteY1428" fmla="*/ 5024221 h 5122333"/>
              <a:gd name="connsiteX1429" fmla="*/ 3779977 w 4135764"/>
              <a:gd name="connsiteY1429" fmla="*/ 4998277 h 5122333"/>
              <a:gd name="connsiteX1430" fmla="*/ 3785781 w 4135764"/>
              <a:gd name="connsiteY1430" fmla="*/ 4990841 h 5122333"/>
              <a:gd name="connsiteX1431" fmla="*/ 3792926 w 4135764"/>
              <a:gd name="connsiteY1431" fmla="*/ 4991748 h 5122333"/>
              <a:gd name="connsiteX1432" fmla="*/ 3794717 w 4135764"/>
              <a:gd name="connsiteY1432" fmla="*/ 4994999 h 5122333"/>
              <a:gd name="connsiteX1433" fmla="*/ 3796118 w 4135764"/>
              <a:gd name="connsiteY1433" fmla="*/ 4997659 h 5122333"/>
              <a:gd name="connsiteX1434" fmla="*/ 3795035 w 4135764"/>
              <a:gd name="connsiteY1434" fmla="*/ 5020956 h 5122333"/>
              <a:gd name="connsiteX1435" fmla="*/ 3794853 w 4135764"/>
              <a:gd name="connsiteY1435" fmla="*/ 5027078 h 5122333"/>
              <a:gd name="connsiteX1436" fmla="*/ 3795474 w 4135764"/>
              <a:gd name="connsiteY1436" fmla="*/ 5027278 h 5122333"/>
              <a:gd name="connsiteX1437" fmla="*/ 3795488 w 4135764"/>
              <a:gd name="connsiteY1437" fmla="*/ 5027691 h 5122333"/>
              <a:gd name="connsiteX1438" fmla="*/ 3802835 w 4135764"/>
              <a:gd name="connsiteY1438" fmla="*/ 5030142 h 5122333"/>
              <a:gd name="connsiteX1439" fmla="*/ 3826945 w 4135764"/>
              <a:gd name="connsiteY1439" fmla="*/ 5029241 h 5122333"/>
              <a:gd name="connsiteX1440" fmla="*/ 3832437 w 4135764"/>
              <a:gd name="connsiteY1440" fmla="*/ 5034088 h 5122333"/>
              <a:gd name="connsiteX1441" fmla="*/ 3834039 w 4135764"/>
              <a:gd name="connsiteY1441" fmla="*/ 5060438 h 5122333"/>
              <a:gd name="connsiteX1442" fmla="*/ 3840208 w 4135764"/>
              <a:gd name="connsiteY1442" fmla="*/ 5066605 h 5122333"/>
              <a:gd name="connsiteX1443" fmla="*/ 3841068 w 4135764"/>
              <a:gd name="connsiteY1443" fmla="*/ 5066598 h 5122333"/>
              <a:gd name="connsiteX1444" fmla="*/ 3841659 w 4135764"/>
              <a:gd name="connsiteY1444" fmla="*/ 5067217 h 5122333"/>
              <a:gd name="connsiteX1445" fmla="*/ 3860708 w 4135764"/>
              <a:gd name="connsiteY1445" fmla="*/ 5067036 h 5122333"/>
              <a:gd name="connsiteX1446" fmla="*/ 3870231 w 4135764"/>
              <a:gd name="connsiteY1446" fmla="*/ 5068872 h 5122333"/>
              <a:gd name="connsiteX1447" fmla="*/ 3872305 w 4135764"/>
              <a:gd name="connsiteY1447" fmla="*/ 5076992 h 5122333"/>
              <a:gd name="connsiteX1448" fmla="*/ 3870807 w 4135764"/>
              <a:gd name="connsiteY1448" fmla="*/ 5122333 h 5122333"/>
              <a:gd name="connsiteX1449" fmla="*/ 3932673 w 4135764"/>
              <a:gd name="connsiteY1449" fmla="*/ 5122333 h 5122333"/>
              <a:gd name="connsiteX1450" fmla="*/ 3933003 w 4135764"/>
              <a:gd name="connsiteY1450" fmla="*/ 5106200 h 5122333"/>
              <a:gd name="connsiteX1451" fmla="*/ 3934182 w 4135764"/>
              <a:gd name="connsiteY1451" fmla="*/ 5075018 h 5122333"/>
              <a:gd name="connsiteX1452" fmla="*/ 3934351 w 4135764"/>
              <a:gd name="connsiteY1452" fmla="*/ 5073333 h 5122333"/>
              <a:gd name="connsiteX1453" fmla="*/ 3935149 w 4135764"/>
              <a:gd name="connsiteY1453" fmla="*/ 5070620 h 5122333"/>
              <a:gd name="connsiteX1454" fmla="*/ 3937541 w 4135764"/>
              <a:gd name="connsiteY1454" fmla="*/ 5069370 h 5122333"/>
              <a:gd name="connsiteX1455" fmla="*/ 3938914 w 4135764"/>
              <a:gd name="connsiteY1455" fmla="*/ 5069031 h 5122333"/>
              <a:gd name="connsiteX1456" fmla="*/ 3963406 w 4135764"/>
              <a:gd name="connsiteY1456" fmla="*/ 5069212 h 5122333"/>
              <a:gd name="connsiteX1457" fmla="*/ 3966411 w 4135764"/>
              <a:gd name="connsiteY1457" fmla="*/ 5068518 h 5122333"/>
              <a:gd name="connsiteX1458" fmla="*/ 3968765 w 4135764"/>
              <a:gd name="connsiteY1458" fmla="*/ 5068759 h 5122333"/>
              <a:gd name="connsiteX1459" fmla="*/ 3969922 w 4135764"/>
              <a:gd name="connsiteY1459" fmla="*/ 5065765 h 5122333"/>
              <a:gd name="connsiteX1460" fmla="*/ 3970040 w 4135764"/>
              <a:gd name="connsiteY1460" fmla="*/ 5064616 h 5122333"/>
              <a:gd name="connsiteX1461" fmla="*/ 3970300 w 4135764"/>
              <a:gd name="connsiteY1461" fmla="*/ 5063884 h 5122333"/>
              <a:gd name="connsiteX1462" fmla="*/ 3970251 w 4135764"/>
              <a:gd name="connsiteY1462" fmla="*/ 5062549 h 5122333"/>
              <a:gd name="connsiteX1463" fmla="*/ 3971758 w 4135764"/>
              <a:gd name="connsiteY1463" fmla="*/ 5047851 h 5122333"/>
              <a:gd name="connsiteX1464" fmla="*/ 3971800 w 4135764"/>
              <a:gd name="connsiteY1464" fmla="*/ 5045669 h 5122333"/>
              <a:gd name="connsiteX1465" fmla="*/ 3972279 w 4135764"/>
              <a:gd name="connsiteY1465" fmla="*/ 5039756 h 5122333"/>
              <a:gd name="connsiteX1466" fmla="*/ 3973504 w 4135764"/>
              <a:gd name="connsiteY1466" fmla="*/ 5031660 h 5122333"/>
              <a:gd name="connsiteX1467" fmla="*/ 3979570 w 4135764"/>
              <a:gd name="connsiteY1467" fmla="*/ 5030457 h 5122333"/>
              <a:gd name="connsiteX1468" fmla="*/ 3982984 w 4135764"/>
              <a:gd name="connsiteY1468" fmla="*/ 5030571 h 5122333"/>
              <a:gd name="connsiteX1469" fmla="*/ 4008383 w 4135764"/>
              <a:gd name="connsiteY1469" fmla="*/ 5029120 h 5122333"/>
              <a:gd name="connsiteX1470" fmla="*/ 4011263 w 4135764"/>
              <a:gd name="connsiteY1470" fmla="*/ 5017282 h 5122333"/>
              <a:gd name="connsiteX1471" fmla="*/ 4011232 w 4135764"/>
              <a:gd name="connsiteY1471" fmla="*/ 5016875 h 5122333"/>
              <a:gd name="connsiteX1472" fmla="*/ 4011330 w 4135764"/>
              <a:gd name="connsiteY1472" fmla="*/ 5016467 h 5122333"/>
              <a:gd name="connsiteX1473" fmla="*/ 4010243 w 4135764"/>
              <a:gd name="connsiteY1473" fmla="*/ 5002267 h 5122333"/>
              <a:gd name="connsiteX1474" fmla="*/ 4010441 w 4135764"/>
              <a:gd name="connsiteY1474" fmla="*/ 4999168 h 5122333"/>
              <a:gd name="connsiteX1475" fmla="*/ 4011058 w 4135764"/>
              <a:gd name="connsiteY1475" fmla="*/ 4992883 h 5122333"/>
              <a:gd name="connsiteX1476" fmla="*/ 4012755 w 4135764"/>
              <a:gd name="connsiteY1476" fmla="*/ 4991589 h 5122333"/>
              <a:gd name="connsiteX1477" fmla="*/ 4014203 w 4135764"/>
              <a:gd name="connsiteY1477" fmla="*/ 4991385 h 5122333"/>
              <a:gd name="connsiteX1478" fmla="*/ 4021641 w 4135764"/>
              <a:gd name="connsiteY1478" fmla="*/ 4997189 h 5122333"/>
              <a:gd name="connsiteX1479" fmla="*/ 4021460 w 4135764"/>
              <a:gd name="connsiteY1479" fmla="*/ 5022589 h 5122333"/>
              <a:gd name="connsiteX1480" fmla="*/ 4028716 w 4135764"/>
              <a:gd name="connsiteY1480" fmla="*/ 5029664 h 5122333"/>
              <a:gd name="connsiteX1481" fmla="*/ 4038117 w 4135764"/>
              <a:gd name="connsiteY1481" fmla="*/ 5029596 h 5122333"/>
              <a:gd name="connsiteX1482" fmla="*/ 4055500 w 4135764"/>
              <a:gd name="connsiteY1482" fmla="*/ 5030732 h 5122333"/>
              <a:gd name="connsiteX1483" fmla="*/ 4061554 w 4135764"/>
              <a:gd name="connsiteY1483" fmla="*/ 5036194 h 5122333"/>
              <a:gd name="connsiteX1484" fmla="*/ 4061009 w 4135764"/>
              <a:gd name="connsiteY1484" fmla="*/ 5061594 h 5122333"/>
              <a:gd name="connsiteX1485" fmla="*/ 4067721 w 4135764"/>
              <a:gd name="connsiteY1485" fmla="*/ 5069575 h 5122333"/>
              <a:gd name="connsiteX1486" fmla="*/ 4092213 w 4135764"/>
              <a:gd name="connsiteY1486" fmla="*/ 5069575 h 5122333"/>
              <a:gd name="connsiteX1487" fmla="*/ 4099651 w 4135764"/>
              <a:gd name="connsiteY1487" fmla="*/ 5077377 h 5122333"/>
              <a:gd name="connsiteX1488" fmla="*/ 4098143 w 4135764"/>
              <a:gd name="connsiteY1488" fmla="*/ 5122333 h 5122333"/>
              <a:gd name="connsiteX1489" fmla="*/ 4135764 w 4135764"/>
              <a:gd name="connsiteY1489" fmla="*/ 5122333 h 5122333"/>
              <a:gd name="connsiteX1490" fmla="*/ 4135764 w 4135764"/>
              <a:gd name="connsiteY1490" fmla="*/ 5116376 h 5122333"/>
              <a:gd name="connsiteX1491" fmla="*/ 4131037 w 4135764"/>
              <a:gd name="connsiteY1491" fmla="*/ 5121391 h 5122333"/>
              <a:gd name="connsiteX1492" fmla="*/ 4122328 w 4135764"/>
              <a:gd name="connsiteY1492" fmla="*/ 5113228 h 5122333"/>
              <a:gd name="connsiteX1493" fmla="*/ 4123960 w 4135764"/>
              <a:gd name="connsiteY1493" fmla="*/ 5079123 h 5122333"/>
              <a:gd name="connsiteX1494" fmla="*/ 4123780 w 4135764"/>
              <a:gd name="connsiteY1494" fmla="*/ 5044836 h 5122333"/>
              <a:gd name="connsiteX1495" fmla="*/ 4119228 w 4135764"/>
              <a:gd name="connsiteY1495" fmla="*/ 5044611 h 5122333"/>
              <a:gd name="connsiteX1496" fmla="*/ 4113439 w 4135764"/>
              <a:gd name="connsiteY1496" fmla="*/ 5044178 h 5122333"/>
              <a:gd name="connsiteX1497" fmla="*/ 4109945 w 4135764"/>
              <a:gd name="connsiteY1497" fmla="*/ 5044153 h 5122333"/>
              <a:gd name="connsiteX1498" fmla="*/ 4090761 w 4135764"/>
              <a:gd name="connsiteY1498" fmla="*/ 5043204 h 5122333"/>
              <a:gd name="connsiteX1499" fmla="*/ 4084411 w 4135764"/>
              <a:gd name="connsiteY1499" fmla="*/ 5038123 h 5122333"/>
              <a:gd name="connsiteX1500" fmla="*/ 4085682 w 4135764"/>
              <a:gd name="connsiteY1500" fmla="*/ 5010185 h 5122333"/>
              <a:gd name="connsiteX1501" fmla="*/ 4081146 w 4135764"/>
              <a:gd name="connsiteY1501" fmla="*/ 5005106 h 5122333"/>
              <a:gd name="connsiteX1502" fmla="*/ 4054840 w 4135764"/>
              <a:gd name="connsiteY1502" fmla="*/ 5005106 h 5122333"/>
              <a:gd name="connsiteX1503" fmla="*/ 4046314 w 4135764"/>
              <a:gd name="connsiteY1503" fmla="*/ 4996760 h 5122333"/>
              <a:gd name="connsiteX1504" fmla="*/ 4048128 w 4135764"/>
              <a:gd name="connsiteY1504" fmla="*/ 4972632 h 5122333"/>
              <a:gd name="connsiteX1505" fmla="*/ 4042503 w 4135764"/>
              <a:gd name="connsiteY1505" fmla="*/ 4966826 h 5122333"/>
              <a:gd name="connsiteX1506" fmla="*/ 3990801 w 4135764"/>
              <a:gd name="connsiteY1506" fmla="*/ 4966826 h 5122333"/>
              <a:gd name="connsiteX1507" fmla="*/ 3990008 w 4135764"/>
              <a:gd name="connsiteY1507" fmla="*/ 4967619 h 5122333"/>
              <a:gd name="connsiteX1508" fmla="*/ 3989530 w 4135764"/>
              <a:gd name="connsiteY1508" fmla="*/ 4967619 h 5122333"/>
              <a:gd name="connsiteX1509" fmla="*/ 3983180 w 4135764"/>
              <a:gd name="connsiteY1509" fmla="*/ 4973787 h 5122333"/>
              <a:gd name="connsiteX1510" fmla="*/ 3983362 w 4135764"/>
              <a:gd name="connsiteY1510" fmla="*/ 5000093 h 5122333"/>
              <a:gd name="connsiteX1511" fmla="*/ 3978533 w 4135764"/>
              <a:gd name="connsiteY1511" fmla="*/ 5004921 h 5122333"/>
              <a:gd name="connsiteX1512" fmla="*/ 3952702 w 4135764"/>
              <a:gd name="connsiteY1512" fmla="*/ 5004742 h 5122333"/>
              <a:gd name="connsiteX1513" fmla="*/ 3951753 w 4135764"/>
              <a:gd name="connsiteY1513" fmla="*/ 5005720 h 5122333"/>
              <a:gd name="connsiteX1514" fmla="*/ 3951251 w 4135764"/>
              <a:gd name="connsiteY1514" fmla="*/ 5005717 h 5122333"/>
              <a:gd name="connsiteX1515" fmla="*/ 3945083 w 4135764"/>
              <a:gd name="connsiteY1515" fmla="*/ 5011884 h 5122333"/>
              <a:gd name="connsiteX1516" fmla="*/ 3945263 w 4135764"/>
              <a:gd name="connsiteY1516" fmla="*/ 5038009 h 5122333"/>
              <a:gd name="connsiteX1517" fmla="*/ 3939673 w 4135764"/>
              <a:gd name="connsiteY1517" fmla="*/ 5043853 h 5122333"/>
              <a:gd name="connsiteX1518" fmla="*/ 3923521 w 4135764"/>
              <a:gd name="connsiteY1518" fmla="*/ 5044757 h 5122333"/>
              <a:gd name="connsiteX1519" fmla="*/ 3919306 w 4135764"/>
              <a:gd name="connsiteY1519" fmla="*/ 5044722 h 5122333"/>
              <a:gd name="connsiteX1520" fmla="*/ 3918858 w 4135764"/>
              <a:gd name="connsiteY1520" fmla="*/ 5044836 h 5122333"/>
              <a:gd name="connsiteX1521" fmla="*/ 3916055 w 4135764"/>
              <a:gd name="connsiteY1521" fmla="*/ 5044836 h 5122333"/>
              <a:gd name="connsiteX1522" fmla="*/ 3915697 w 4135764"/>
              <a:gd name="connsiteY1522" fmla="*/ 5045194 h 5122333"/>
              <a:gd name="connsiteX1523" fmla="*/ 3914422 w 4135764"/>
              <a:gd name="connsiteY1523" fmla="*/ 5045266 h 5122333"/>
              <a:gd name="connsiteX1524" fmla="*/ 3906985 w 4135764"/>
              <a:gd name="connsiteY1524" fmla="*/ 5053247 h 5122333"/>
              <a:gd name="connsiteX1525" fmla="*/ 3907143 w 4135764"/>
              <a:gd name="connsiteY1525" fmla="*/ 5120524 h 5122333"/>
              <a:gd name="connsiteX1526" fmla="*/ 3905699 w 4135764"/>
              <a:gd name="connsiteY1526" fmla="*/ 5121280 h 5122333"/>
              <a:gd name="connsiteX1527" fmla="*/ 3897210 w 4135764"/>
              <a:gd name="connsiteY1527" fmla="*/ 5120540 h 5122333"/>
              <a:gd name="connsiteX1528" fmla="*/ 3896084 w 4135764"/>
              <a:gd name="connsiteY1528" fmla="*/ 5111776 h 5122333"/>
              <a:gd name="connsiteX1529" fmla="*/ 3895903 w 4135764"/>
              <a:gd name="connsiteY1529" fmla="*/ 5066062 h 5122333"/>
              <a:gd name="connsiteX1530" fmla="*/ 3894328 w 4135764"/>
              <a:gd name="connsiteY1530" fmla="*/ 5054939 h 5122333"/>
              <a:gd name="connsiteX1531" fmla="*/ 3894270 w 4135764"/>
              <a:gd name="connsiteY1531" fmla="*/ 5051978 h 5122333"/>
              <a:gd name="connsiteX1532" fmla="*/ 3893847 w 4135764"/>
              <a:gd name="connsiteY1532" fmla="*/ 5051544 h 5122333"/>
              <a:gd name="connsiteX1533" fmla="*/ 3893340 w 4135764"/>
              <a:gd name="connsiteY1533" fmla="*/ 5047965 h 5122333"/>
              <a:gd name="connsiteX1534" fmla="*/ 3888661 w 4135764"/>
              <a:gd name="connsiteY1534" fmla="*/ 5046227 h 5122333"/>
              <a:gd name="connsiteX1535" fmla="*/ 3887194 w 4135764"/>
              <a:gd name="connsiteY1535" fmla="*/ 5044722 h 5122333"/>
              <a:gd name="connsiteX1536" fmla="*/ 3865424 w 4135764"/>
              <a:gd name="connsiteY1536" fmla="*/ 5044903 h 5122333"/>
              <a:gd name="connsiteX1537" fmla="*/ 3858684 w 4135764"/>
              <a:gd name="connsiteY1537" fmla="*/ 5038292 h 5122333"/>
              <a:gd name="connsiteX1538" fmla="*/ 3857805 w 4135764"/>
              <a:gd name="connsiteY1538" fmla="*/ 5028145 h 5122333"/>
              <a:gd name="connsiteX1539" fmla="*/ 3856139 w 4135764"/>
              <a:gd name="connsiteY1539" fmla="*/ 5016422 h 5122333"/>
              <a:gd name="connsiteX1540" fmla="*/ 3856172 w 4135764"/>
              <a:gd name="connsiteY1540" fmla="*/ 5012066 h 5122333"/>
              <a:gd name="connsiteX1541" fmla="*/ 3855403 w 4135764"/>
              <a:gd name="connsiteY1541" fmla="*/ 5011241 h 5122333"/>
              <a:gd name="connsiteX1542" fmla="*/ 3855288 w 4135764"/>
              <a:gd name="connsiteY1542" fmla="*/ 5010434 h 5122333"/>
              <a:gd name="connsiteX1543" fmla="*/ 3854516 w 4135764"/>
              <a:gd name="connsiteY1543" fmla="*/ 5010292 h 5122333"/>
              <a:gd name="connsiteX1544" fmla="*/ 3851093 w 4135764"/>
              <a:gd name="connsiteY1544" fmla="*/ 5006623 h 5122333"/>
              <a:gd name="connsiteX1545" fmla="*/ 3825888 w 4135764"/>
              <a:gd name="connsiteY1545" fmla="*/ 5005090 h 5122333"/>
              <a:gd name="connsiteX1546" fmla="*/ 3824008 w 4135764"/>
              <a:gd name="connsiteY1546" fmla="*/ 5004757 h 5122333"/>
              <a:gd name="connsiteX1547" fmla="*/ 3821741 w 4135764"/>
              <a:gd name="connsiteY1547" fmla="*/ 5002488 h 5122333"/>
              <a:gd name="connsiteX1548" fmla="*/ 3819708 w 4135764"/>
              <a:gd name="connsiteY1548" fmla="*/ 4988597 h 5122333"/>
              <a:gd name="connsiteX1549" fmla="*/ 3819708 w 4135764"/>
              <a:gd name="connsiteY1549" fmla="*/ 4974084 h 5122333"/>
              <a:gd name="connsiteX1550" fmla="*/ 3812995 w 4135764"/>
              <a:gd name="connsiteY1550" fmla="*/ 4967369 h 5122333"/>
              <a:gd name="connsiteX1551" fmla="*/ 3812199 w 4135764"/>
              <a:gd name="connsiteY1551" fmla="*/ 4967367 h 5122333"/>
              <a:gd name="connsiteX1552" fmla="*/ 1850533 w 4135764"/>
              <a:gd name="connsiteY1552" fmla="*/ 4926799 h 5122333"/>
              <a:gd name="connsiteX1553" fmla="*/ 1842481 w 4135764"/>
              <a:gd name="connsiteY1553" fmla="*/ 4927888 h 5122333"/>
              <a:gd name="connsiteX1554" fmla="*/ 1842228 w 4135764"/>
              <a:gd name="connsiteY1554" fmla="*/ 4928723 h 5122333"/>
              <a:gd name="connsiteX1555" fmla="*/ 1823123 w 4135764"/>
              <a:gd name="connsiteY1555" fmla="*/ 4928977 h 5122333"/>
              <a:gd name="connsiteX1556" fmla="*/ 1770512 w 4135764"/>
              <a:gd name="connsiteY1556" fmla="*/ 4928250 h 5122333"/>
              <a:gd name="connsiteX1557" fmla="*/ 1744568 w 4135764"/>
              <a:gd name="connsiteY1557" fmla="*/ 4929521 h 5122333"/>
              <a:gd name="connsiteX1558" fmla="*/ 1685063 w 4135764"/>
              <a:gd name="connsiteY1558" fmla="*/ 4928250 h 5122333"/>
              <a:gd name="connsiteX1559" fmla="*/ 1585645 w 4135764"/>
              <a:gd name="connsiteY1559" fmla="*/ 4928794 h 5122333"/>
              <a:gd name="connsiteX1560" fmla="*/ 1523601 w 4135764"/>
              <a:gd name="connsiteY1560" fmla="*/ 4928250 h 5122333"/>
              <a:gd name="connsiteX1561" fmla="*/ 1466273 w 4135764"/>
              <a:gd name="connsiteY1561" fmla="*/ 4928250 h 5122333"/>
              <a:gd name="connsiteX1562" fmla="*/ 1365042 w 4135764"/>
              <a:gd name="connsiteY1562" fmla="*/ 4927887 h 5122333"/>
              <a:gd name="connsiteX1563" fmla="*/ 1281771 w 4135764"/>
              <a:gd name="connsiteY1563" fmla="*/ 4929883 h 5122333"/>
              <a:gd name="connsiteX1564" fmla="*/ 1248570 w 4135764"/>
              <a:gd name="connsiteY1564" fmla="*/ 4928070 h 5122333"/>
              <a:gd name="connsiteX1565" fmla="*/ 1199407 w 4135764"/>
              <a:gd name="connsiteY1565" fmla="*/ 4928250 h 5122333"/>
              <a:gd name="connsiteX1566" fmla="*/ 1131737 w 4135764"/>
              <a:gd name="connsiteY1566" fmla="*/ 4929159 h 5122333"/>
              <a:gd name="connsiteX1567" fmla="*/ 1082937 w 4135764"/>
              <a:gd name="connsiteY1567" fmla="*/ 4928250 h 5122333"/>
              <a:gd name="connsiteX1568" fmla="*/ 1054272 w 4135764"/>
              <a:gd name="connsiteY1568" fmla="*/ 4929883 h 5122333"/>
              <a:gd name="connsiteX1569" fmla="*/ 994041 w 4135764"/>
              <a:gd name="connsiteY1569" fmla="*/ 4928432 h 5122333"/>
              <a:gd name="connsiteX1570" fmla="*/ 879566 w 4135764"/>
              <a:gd name="connsiteY1570" fmla="*/ 4928250 h 5122333"/>
              <a:gd name="connsiteX1571" fmla="*/ 842738 w 4135764"/>
              <a:gd name="connsiteY1571" fmla="*/ 4928250 h 5122333"/>
              <a:gd name="connsiteX1572" fmla="*/ 805548 w 4135764"/>
              <a:gd name="connsiteY1572" fmla="*/ 4928250 h 5122333"/>
              <a:gd name="connsiteX1573" fmla="*/ 770897 w 4135764"/>
              <a:gd name="connsiteY1573" fmla="*/ 4928613 h 5122333"/>
              <a:gd name="connsiteX1574" fmla="*/ 670755 w 4135764"/>
              <a:gd name="connsiteY1574" fmla="*/ 4928070 h 5122333"/>
              <a:gd name="connsiteX1575" fmla="*/ 592925 w 4135764"/>
              <a:gd name="connsiteY1575" fmla="*/ 4930065 h 5122333"/>
              <a:gd name="connsiteX1576" fmla="*/ 559726 w 4135764"/>
              <a:gd name="connsiteY1576" fmla="*/ 4928432 h 5122333"/>
              <a:gd name="connsiteX1577" fmla="*/ 504211 w 4135764"/>
              <a:gd name="connsiteY1577" fmla="*/ 4928432 h 5122333"/>
              <a:gd name="connsiteX1578" fmla="*/ 441985 w 4135764"/>
              <a:gd name="connsiteY1578" fmla="*/ 4929339 h 5122333"/>
              <a:gd name="connsiteX1579" fmla="*/ 393002 w 4135764"/>
              <a:gd name="connsiteY1579" fmla="*/ 4928613 h 5122333"/>
              <a:gd name="connsiteX1580" fmla="*/ 363431 w 4135764"/>
              <a:gd name="connsiteY1580" fmla="*/ 4929883 h 5122333"/>
              <a:gd name="connsiteX1581" fmla="*/ 301385 w 4135764"/>
              <a:gd name="connsiteY1581" fmla="*/ 4928613 h 5122333"/>
              <a:gd name="connsiteX1582" fmla="*/ 145729 w 4135764"/>
              <a:gd name="connsiteY1582" fmla="*/ 4928432 h 5122333"/>
              <a:gd name="connsiteX1583" fmla="*/ 69715 w 4135764"/>
              <a:gd name="connsiteY1583" fmla="*/ 4928432 h 5122333"/>
              <a:gd name="connsiteX1584" fmla="*/ 12931 w 4135764"/>
              <a:gd name="connsiteY1584" fmla="*/ 4926799 h 5122333"/>
              <a:gd name="connsiteX1585" fmla="*/ 2408 w 4135764"/>
              <a:gd name="connsiteY1585" fmla="*/ 4936052 h 5122333"/>
              <a:gd name="connsiteX1586" fmla="*/ 2408 w 4135764"/>
              <a:gd name="connsiteY1586" fmla="*/ 4937226 h 5122333"/>
              <a:gd name="connsiteX1587" fmla="*/ 1502 w 4135764"/>
              <a:gd name="connsiteY1587" fmla="*/ 4938163 h 5122333"/>
              <a:gd name="connsiteX1588" fmla="*/ 1502 w 4135764"/>
              <a:gd name="connsiteY1588" fmla="*/ 4946326 h 5122333"/>
              <a:gd name="connsiteX1589" fmla="*/ 11480 w 4135764"/>
              <a:gd name="connsiteY1589" fmla="*/ 4956303 h 5122333"/>
              <a:gd name="connsiteX1590" fmla="*/ 82777 w 4135764"/>
              <a:gd name="connsiteY1590" fmla="*/ 4954127 h 5122333"/>
              <a:gd name="connsiteX1591" fmla="*/ 166956 w 4135764"/>
              <a:gd name="connsiteY1591" fmla="*/ 4955215 h 5122333"/>
              <a:gd name="connsiteX1592" fmla="*/ 208501 w 4135764"/>
              <a:gd name="connsiteY1592" fmla="*/ 4954670 h 5122333"/>
              <a:gd name="connsiteX1593" fmla="*/ 311909 w 4135764"/>
              <a:gd name="connsiteY1593" fmla="*/ 4954308 h 5122333"/>
              <a:gd name="connsiteX1594" fmla="*/ 381392 w 4135764"/>
              <a:gd name="connsiteY1594" fmla="*/ 4955034 h 5122333"/>
              <a:gd name="connsiteX1595" fmla="*/ 436724 w 4135764"/>
              <a:gd name="connsiteY1595" fmla="*/ 4954490 h 5122333"/>
              <a:gd name="connsiteX1596" fmla="*/ 553557 w 4135764"/>
              <a:gd name="connsiteY1596" fmla="*/ 4954490 h 5122333"/>
              <a:gd name="connsiteX1597" fmla="*/ 595828 w 4135764"/>
              <a:gd name="connsiteY1597" fmla="*/ 4954127 h 5122333"/>
              <a:gd name="connsiteX1598" fmla="*/ 599502 w 4135764"/>
              <a:gd name="connsiteY1598" fmla="*/ 4953449 h 5122333"/>
              <a:gd name="connsiteX1599" fmla="*/ 608064 w 4135764"/>
              <a:gd name="connsiteY1599" fmla="*/ 4953316 h 5122333"/>
              <a:gd name="connsiteX1600" fmla="*/ 636465 w 4135764"/>
              <a:gd name="connsiteY1600" fmla="*/ 4955759 h 5122333"/>
              <a:gd name="connsiteX1601" fmla="*/ 664585 w 4135764"/>
              <a:gd name="connsiteY1601" fmla="*/ 4955577 h 5122333"/>
              <a:gd name="connsiteX1602" fmla="*/ 689258 w 4135764"/>
              <a:gd name="connsiteY1602" fmla="*/ 4955215 h 5122333"/>
              <a:gd name="connsiteX1603" fmla="*/ 839654 w 4135764"/>
              <a:gd name="connsiteY1603" fmla="*/ 4955940 h 5122333"/>
              <a:gd name="connsiteX1604" fmla="*/ 842375 w 4135764"/>
              <a:gd name="connsiteY1604" fmla="*/ 4955759 h 5122333"/>
              <a:gd name="connsiteX1605" fmla="*/ 935625 w 4135764"/>
              <a:gd name="connsiteY1605" fmla="*/ 4954670 h 5122333"/>
              <a:gd name="connsiteX1606" fmla="*/ 968099 w 4135764"/>
              <a:gd name="connsiteY1606" fmla="*/ 4954670 h 5122333"/>
              <a:gd name="connsiteX1607" fmla="*/ 1019077 w 4135764"/>
              <a:gd name="connsiteY1607" fmla="*/ 4954308 h 5122333"/>
              <a:gd name="connsiteX1608" fmla="*/ 1130286 w 4135764"/>
              <a:gd name="connsiteY1608" fmla="*/ 4954852 h 5122333"/>
              <a:gd name="connsiteX1609" fmla="*/ 1181991 w 4135764"/>
              <a:gd name="connsiteY1609" fmla="*/ 4954308 h 5122333"/>
              <a:gd name="connsiteX1610" fmla="*/ 1275239 w 4135764"/>
              <a:gd name="connsiteY1610" fmla="*/ 4954127 h 5122333"/>
              <a:gd name="connsiteX1611" fmla="*/ 1281589 w 4135764"/>
              <a:gd name="connsiteY1611" fmla="*/ 4954308 h 5122333"/>
              <a:gd name="connsiteX1612" fmla="*/ 1312067 w 4135764"/>
              <a:gd name="connsiteY1612" fmla="*/ 4954308 h 5122333"/>
              <a:gd name="connsiteX1613" fmla="*/ 1317749 w 4135764"/>
              <a:gd name="connsiteY1613" fmla="*/ 4953360 h 5122333"/>
              <a:gd name="connsiteX1614" fmla="*/ 1324041 w 4135764"/>
              <a:gd name="connsiteY1614" fmla="*/ 4953468 h 5122333"/>
              <a:gd name="connsiteX1615" fmla="*/ 1327282 w 4135764"/>
              <a:gd name="connsiteY1615" fmla="*/ 4953367 h 5122333"/>
              <a:gd name="connsiteX1616" fmla="*/ 1357785 w 4135764"/>
              <a:gd name="connsiteY1616" fmla="*/ 4955759 h 5122333"/>
              <a:gd name="connsiteX1617" fmla="*/ 1372707 w 4135764"/>
              <a:gd name="connsiteY1617" fmla="*/ 4956553 h 5122333"/>
              <a:gd name="connsiteX1618" fmla="*/ 1385977 w 4135764"/>
              <a:gd name="connsiteY1618" fmla="*/ 4951538 h 5122333"/>
              <a:gd name="connsiteX1619" fmla="*/ 1387356 w 4135764"/>
              <a:gd name="connsiteY1619" fmla="*/ 4951496 h 5122333"/>
              <a:gd name="connsiteX1620" fmla="*/ 1388626 w 4135764"/>
              <a:gd name="connsiteY1620" fmla="*/ 4952131 h 5122333"/>
              <a:gd name="connsiteX1621" fmla="*/ 1400055 w 4135764"/>
              <a:gd name="connsiteY1621" fmla="*/ 4955940 h 5122333"/>
              <a:gd name="connsiteX1622" fmla="*/ 1593810 w 4135764"/>
              <a:gd name="connsiteY1622" fmla="*/ 4954308 h 5122333"/>
              <a:gd name="connsiteX1623" fmla="*/ 1626647 w 4135764"/>
              <a:gd name="connsiteY1623" fmla="*/ 4954670 h 5122333"/>
              <a:gd name="connsiteX1624" fmla="*/ 1658213 w 4135764"/>
              <a:gd name="connsiteY1624" fmla="*/ 4955215 h 5122333"/>
              <a:gd name="connsiteX1625" fmla="*/ 1724068 w 4135764"/>
              <a:gd name="connsiteY1625" fmla="*/ 4954490 h 5122333"/>
              <a:gd name="connsiteX1626" fmla="*/ 1819857 w 4135764"/>
              <a:gd name="connsiteY1626" fmla="*/ 4955034 h 5122333"/>
              <a:gd name="connsiteX1627" fmla="*/ 1842539 w 4135764"/>
              <a:gd name="connsiteY1627" fmla="*/ 4954801 h 5122333"/>
              <a:gd name="connsiteX1628" fmla="*/ 1849081 w 4135764"/>
              <a:gd name="connsiteY1628" fmla="*/ 4956303 h 5122333"/>
              <a:gd name="connsiteX1629" fmla="*/ 1920379 w 4135764"/>
              <a:gd name="connsiteY1629" fmla="*/ 4954127 h 5122333"/>
              <a:gd name="connsiteX1630" fmla="*/ 2004556 w 4135764"/>
              <a:gd name="connsiteY1630" fmla="*/ 4955215 h 5122333"/>
              <a:gd name="connsiteX1631" fmla="*/ 2046102 w 4135764"/>
              <a:gd name="connsiteY1631" fmla="*/ 4954670 h 5122333"/>
              <a:gd name="connsiteX1632" fmla="*/ 2067882 w 4135764"/>
              <a:gd name="connsiteY1632" fmla="*/ 4954594 h 5122333"/>
              <a:gd name="connsiteX1633" fmla="*/ 2067882 w 4135764"/>
              <a:gd name="connsiteY1633" fmla="*/ 4928530 h 5122333"/>
              <a:gd name="connsiteX1634" fmla="*/ 1983330 w 4135764"/>
              <a:gd name="connsiteY1634" fmla="*/ 4928432 h 5122333"/>
              <a:gd name="connsiteX1635" fmla="*/ 1941970 w 4135764"/>
              <a:gd name="connsiteY1635" fmla="*/ 4928432 h 5122333"/>
              <a:gd name="connsiteX1636" fmla="*/ 1935602 w 4135764"/>
              <a:gd name="connsiteY1636" fmla="*/ 4927887 h 5122333"/>
              <a:gd name="connsiteX1637" fmla="*/ 1891699 w 4135764"/>
              <a:gd name="connsiteY1637" fmla="*/ 4928070 h 5122333"/>
              <a:gd name="connsiteX1638" fmla="*/ 1873818 w 4135764"/>
              <a:gd name="connsiteY1638" fmla="*/ 4928306 h 5122333"/>
              <a:gd name="connsiteX1639" fmla="*/ 3918415 w 4135764"/>
              <a:gd name="connsiteY1639" fmla="*/ 4926799 h 5122333"/>
              <a:gd name="connsiteX1640" fmla="*/ 3910363 w 4135764"/>
              <a:gd name="connsiteY1640" fmla="*/ 4927888 h 5122333"/>
              <a:gd name="connsiteX1641" fmla="*/ 3910110 w 4135764"/>
              <a:gd name="connsiteY1641" fmla="*/ 4928723 h 5122333"/>
              <a:gd name="connsiteX1642" fmla="*/ 3891005 w 4135764"/>
              <a:gd name="connsiteY1642" fmla="*/ 4928977 h 5122333"/>
              <a:gd name="connsiteX1643" fmla="*/ 3838394 w 4135764"/>
              <a:gd name="connsiteY1643" fmla="*/ 4928250 h 5122333"/>
              <a:gd name="connsiteX1644" fmla="*/ 3812450 w 4135764"/>
              <a:gd name="connsiteY1644" fmla="*/ 4929521 h 5122333"/>
              <a:gd name="connsiteX1645" fmla="*/ 3752945 w 4135764"/>
              <a:gd name="connsiteY1645" fmla="*/ 4928250 h 5122333"/>
              <a:gd name="connsiteX1646" fmla="*/ 3653527 w 4135764"/>
              <a:gd name="connsiteY1646" fmla="*/ 4928794 h 5122333"/>
              <a:gd name="connsiteX1647" fmla="*/ 3591483 w 4135764"/>
              <a:gd name="connsiteY1647" fmla="*/ 4928250 h 5122333"/>
              <a:gd name="connsiteX1648" fmla="*/ 3534154 w 4135764"/>
              <a:gd name="connsiteY1648" fmla="*/ 4928250 h 5122333"/>
              <a:gd name="connsiteX1649" fmla="*/ 3432923 w 4135764"/>
              <a:gd name="connsiteY1649" fmla="*/ 4927887 h 5122333"/>
              <a:gd name="connsiteX1650" fmla="*/ 3349652 w 4135764"/>
              <a:gd name="connsiteY1650" fmla="*/ 4929883 h 5122333"/>
              <a:gd name="connsiteX1651" fmla="*/ 3316452 w 4135764"/>
              <a:gd name="connsiteY1651" fmla="*/ 4928070 h 5122333"/>
              <a:gd name="connsiteX1652" fmla="*/ 3267289 w 4135764"/>
              <a:gd name="connsiteY1652" fmla="*/ 4928250 h 5122333"/>
              <a:gd name="connsiteX1653" fmla="*/ 3199619 w 4135764"/>
              <a:gd name="connsiteY1653" fmla="*/ 4929159 h 5122333"/>
              <a:gd name="connsiteX1654" fmla="*/ 3150818 w 4135764"/>
              <a:gd name="connsiteY1654" fmla="*/ 4928250 h 5122333"/>
              <a:gd name="connsiteX1655" fmla="*/ 3122153 w 4135764"/>
              <a:gd name="connsiteY1655" fmla="*/ 4929883 h 5122333"/>
              <a:gd name="connsiteX1656" fmla="*/ 3061923 w 4135764"/>
              <a:gd name="connsiteY1656" fmla="*/ 4928432 h 5122333"/>
              <a:gd name="connsiteX1657" fmla="*/ 2947448 w 4135764"/>
              <a:gd name="connsiteY1657" fmla="*/ 4928250 h 5122333"/>
              <a:gd name="connsiteX1658" fmla="*/ 2910619 w 4135764"/>
              <a:gd name="connsiteY1658" fmla="*/ 4928250 h 5122333"/>
              <a:gd name="connsiteX1659" fmla="*/ 2873430 w 4135764"/>
              <a:gd name="connsiteY1659" fmla="*/ 4928250 h 5122333"/>
              <a:gd name="connsiteX1660" fmla="*/ 2838778 w 4135764"/>
              <a:gd name="connsiteY1660" fmla="*/ 4928613 h 5122333"/>
              <a:gd name="connsiteX1661" fmla="*/ 2738636 w 4135764"/>
              <a:gd name="connsiteY1661" fmla="*/ 4928070 h 5122333"/>
              <a:gd name="connsiteX1662" fmla="*/ 2660807 w 4135764"/>
              <a:gd name="connsiteY1662" fmla="*/ 4930065 h 5122333"/>
              <a:gd name="connsiteX1663" fmla="*/ 2627607 w 4135764"/>
              <a:gd name="connsiteY1663" fmla="*/ 4928432 h 5122333"/>
              <a:gd name="connsiteX1664" fmla="*/ 2572093 w 4135764"/>
              <a:gd name="connsiteY1664" fmla="*/ 4928432 h 5122333"/>
              <a:gd name="connsiteX1665" fmla="*/ 2509867 w 4135764"/>
              <a:gd name="connsiteY1665" fmla="*/ 4929339 h 5122333"/>
              <a:gd name="connsiteX1666" fmla="*/ 2460884 w 4135764"/>
              <a:gd name="connsiteY1666" fmla="*/ 4928613 h 5122333"/>
              <a:gd name="connsiteX1667" fmla="*/ 2431313 w 4135764"/>
              <a:gd name="connsiteY1667" fmla="*/ 4929883 h 5122333"/>
              <a:gd name="connsiteX1668" fmla="*/ 2369267 w 4135764"/>
              <a:gd name="connsiteY1668" fmla="*/ 4928613 h 5122333"/>
              <a:gd name="connsiteX1669" fmla="*/ 2213611 w 4135764"/>
              <a:gd name="connsiteY1669" fmla="*/ 4928432 h 5122333"/>
              <a:gd name="connsiteX1670" fmla="*/ 2137597 w 4135764"/>
              <a:gd name="connsiteY1670" fmla="*/ 4928432 h 5122333"/>
              <a:gd name="connsiteX1671" fmla="*/ 2080813 w 4135764"/>
              <a:gd name="connsiteY1671" fmla="*/ 4926799 h 5122333"/>
              <a:gd name="connsiteX1672" fmla="*/ 2070290 w 4135764"/>
              <a:gd name="connsiteY1672" fmla="*/ 4936052 h 5122333"/>
              <a:gd name="connsiteX1673" fmla="*/ 2070290 w 4135764"/>
              <a:gd name="connsiteY1673" fmla="*/ 4937226 h 5122333"/>
              <a:gd name="connsiteX1674" fmla="*/ 2069384 w 4135764"/>
              <a:gd name="connsiteY1674" fmla="*/ 4938163 h 5122333"/>
              <a:gd name="connsiteX1675" fmla="*/ 2069384 w 4135764"/>
              <a:gd name="connsiteY1675" fmla="*/ 4946326 h 5122333"/>
              <a:gd name="connsiteX1676" fmla="*/ 2079362 w 4135764"/>
              <a:gd name="connsiteY1676" fmla="*/ 4956303 h 5122333"/>
              <a:gd name="connsiteX1677" fmla="*/ 2150659 w 4135764"/>
              <a:gd name="connsiteY1677" fmla="*/ 4954127 h 5122333"/>
              <a:gd name="connsiteX1678" fmla="*/ 2234838 w 4135764"/>
              <a:gd name="connsiteY1678" fmla="*/ 4955215 h 5122333"/>
              <a:gd name="connsiteX1679" fmla="*/ 2276383 w 4135764"/>
              <a:gd name="connsiteY1679" fmla="*/ 4954670 h 5122333"/>
              <a:gd name="connsiteX1680" fmla="*/ 2379791 w 4135764"/>
              <a:gd name="connsiteY1680" fmla="*/ 4954308 h 5122333"/>
              <a:gd name="connsiteX1681" fmla="*/ 2449274 w 4135764"/>
              <a:gd name="connsiteY1681" fmla="*/ 4955034 h 5122333"/>
              <a:gd name="connsiteX1682" fmla="*/ 2504606 w 4135764"/>
              <a:gd name="connsiteY1682" fmla="*/ 4954490 h 5122333"/>
              <a:gd name="connsiteX1683" fmla="*/ 2621439 w 4135764"/>
              <a:gd name="connsiteY1683" fmla="*/ 4954490 h 5122333"/>
              <a:gd name="connsiteX1684" fmla="*/ 2663710 w 4135764"/>
              <a:gd name="connsiteY1684" fmla="*/ 4954127 h 5122333"/>
              <a:gd name="connsiteX1685" fmla="*/ 2667384 w 4135764"/>
              <a:gd name="connsiteY1685" fmla="*/ 4953449 h 5122333"/>
              <a:gd name="connsiteX1686" fmla="*/ 2675946 w 4135764"/>
              <a:gd name="connsiteY1686" fmla="*/ 4953316 h 5122333"/>
              <a:gd name="connsiteX1687" fmla="*/ 2704347 w 4135764"/>
              <a:gd name="connsiteY1687" fmla="*/ 4955759 h 5122333"/>
              <a:gd name="connsiteX1688" fmla="*/ 2732467 w 4135764"/>
              <a:gd name="connsiteY1688" fmla="*/ 4955577 h 5122333"/>
              <a:gd name="connsiteX1689" fmla="*/ 2757140 w 4135764"/>
              <a:gd name="connsiteY1689" fmla="*/ 4955215 h 5122333"/>
              <a:gd name="connsiteX1690" fmla="*/ 2907536 w 4135764"/>
              <a:gd name="connsiteY1690" fmla="*/ 4955940 h 5122333"/>
              <a:gd name="connsiteX1691" fmla="*/ 2910256 w 4135764"/>
              <a:gd name="connsiteY1691" fmla="*/ 4955759 h 5122333"/>
              <a:gd name="connsiteX1692" fmla="*/ 3003507 w 4135764"/>
              <a:gd name="connsiteY1692" fmla="*/ 4954670 h 5122333"/>
              <a:gd name="connsiteX1693" fmla="*/ 3035980 w 4135764"/>
              <a:gd name="connsiteY1693" fmla="*/ 4954670 h 5122333"/>
              <a:gd name="connsiteX1694" fmla="*/ 3086959 w 4135764"/>
              <a:gd name="connsiteY1694" fmla="*/ 4954308 h 5122333"/>
              <a:gd name="connsiteX1695" fmla="*/ 3198168 w 4135764"/>
              <a:gd name="connsiteY1695" fmla="*/ 4954852 h 5122333"/>
              <a:gd name="connsiteX1696" fmla="*/ 3249872 w 4135764"/>
              <a:gd name="connsiteY1696" fmla="*/ 4954308 h 5122333"/>
              <a:gd name="connsiteX1697" fmla="*/ 3343121 w 4135764"/>
              <a:gd name="connsiteY1697" fmla="*/ 4954127 h 5122333"/>
              <a:gd name="connsiteX1698" fmla="*/ 3349470 w 4135764"/>
              <a:gd name="connsiteY1698" fmla="*/ 4954308 h 5122333"/>
              <a:gd name="connsiteX1699" fmla="*/ 3379949 w 4135764"/>
              <a:gd name="connsiteY1699" fmla="*/ 4954308 h 5122333"/>
              <a:gd name="connsiteX1700" fmla="*/ 3385631 w 4135764"/>
              <a:gd name="connsiteY1700" fmla="*/ 4953360 h 5122333"/>
              <a:gd name="connsiteX1701" fmla="*/ 3391922 w 4135764"/>
              <a:gd name="connsiteY1701" fmla="*/ 4953468 h 5122333"/>
              <a:gd name="connsiteX1702" fmla="*/ 3395164 w 4135764"/>
              <a:gd name="connsiteY1702" fmla="*/ 4953367 h 5122333"/>
              <a:gd name="connsiteX1703" fmla="*/ 3425667 w 4135764"/>
              <a:gd name="connsiteY1703" fmla="*/ 4955759 h 5122333"/>
              <a:gd name="connsiteX1704" fmla="*/ 3440589 w 4135764"/>
              <a:gd name="connsiteY1704" fmla="*/ 4956553 h 5122333"/>
              <a:gd name="connsiteX1705" fmla="*/ 3453859 w 4135764"/>
              <a:gd name="connsiteY1705" fmla="*/ 4951538 h 5122333"/>
              <a:gd name="connsiteX1706" fmla="*/ 3455238 w 4135764"/>
              <a:gd name="connsiteY1706" fmla="*/ 4951496 h 5122333"/>
              <a:gd name="connsiteX1707" fmla="*/ 3456508 w 4135764"/>
              <a:gd name="connsiteY1707" fmla="*/ 4952131 h 5122333"/>
              <a:gd name="connsiteX1708" fmla="*/ 3467937 w 4135764"/>
              <a:gd name="connsiteY1708" fmla="*/ 4955940 h 5122333"/>
              <a:gd name="connsiteX1709" fmla="*/ 3661691 w 4135764"/>
              <a:gd name="connsiteY1709" fmla="*/ 4954308 h 5122333"/>
              <a:gd name="connsiteX1710" fmla="*/ 3694529 w 4135764"/>
              <a:gd name="connsiteY1710" fmla="*/ 4954670 h 5122333"/>
              <a:gd name="connsiteX1711" fmla="*/ 3726095 w 4135764"/>
              <a:gd name="connsiteY1711" fmla="*/ 4955215 h 5122333"/>
              <a:gd name="connsiteX1712" fmla="*/ 3791950 w 4135764"/>
              <a:gd name="connsiteY1712" fmla="*/ 4954490 h 5122333"/>
              <a:gd name="connsiteX1713" fmla="*/ 3887738 w 4135764"/>
              <a:gd name="connsiteY1713" fmla="*/ 4955034 h 5122333"/>
              <a:gd name="connsiteX1714" fmla="*/ 3910421 w 4135764"/>
              <a:gd name="connsiteY1714" fmla="*/ 4954801 h 5122333"/>
              <a:gd name="connsiteX1715" fmla="*/ 3916962 w 4135764"/>
              <a:gd name="connsiteY1715" fmla="*/ 4956303 h 5122333"/>
              <a:gd name="connsiteX1716" fmla="*/ 3988261 w 4135764"/>
              <a:gd name="connsiteY1716" fmla="*/ 4954127 h 5122333"/>
              <a:gd name="connsiteX1717" fmla="*/ 4072437 w 4135764"/>
              <a:gd name="connsiteY1717" fmla="*/ 4955215 h 5122333"/>
              <a:gd name="connsiteX1718" fmla="*/ 4113983 w 4135764"/>
              <a:gd name="connsiteY1718" fmla="*/ 4954670 h 5122333"/>
              <a:gd name="connsiteX1719" fmla="*/ 4135764 w 4135764"/>
              <a:gd name="connsiteY1719" fmla="*/ 4954594 h 5122333"/>
              <a:gd name="connsiteX1720" fmla="*/ 4135764 w 4135764"/>
              <a:gd name="connsiteY1720" fmla="*/ 4928530 h 5122333"/>
              <a:gd name="connsiteX1721" fmla="*/ 4051212 w 4135764"/>
              <a:gd name="connsiteY1721" fmla="*/ 4928432 h 5122333"/>
              <a:gd name="connsiteX1722" fmla="*/ 4009852 w 4135764"/>
              <a:gd name="connsiteY1722" fmla="*/ 4928432 h 5122333"/>
              <a:gd name="connsiteX1723" fmla="*/ 4003484 w 4135764"/>
              <a:gd name="connsiteY1723" fmla="*/ 4927887 h 5122333"/>
              <a:gd name="connsiteX1724" fmla="*/ 3959580 w 4135764"/>
              <a:gd name="connsiteY1724" fmla="*/ 4928070 h 5122333"/>
              <a:gd name="connsiteX1725" fmla="*/ 3941700 w 4135764"/>
              <a:gd name="connsiteY1725" fmla="*/ 4928306 h 5122333"/>
              <a:gd name="connsiteX1726" fmla="*/ 1971175 w 4135764"/>
              <a:gd name="connsiteY1726" fmla="*/ 4735768 h 5122333"/>
              <a:gd name="connsiteX1727" fmla="*/ 1918020 w 4135764"/>
              <a:gd name="connsiteY1727" fmla="*/ 4737582 h 5122333"/>
              <a:gd name="connsiteX1728" fmla="*/ 1914391 w 4135764"/>
              <a:gd name="connsiteY1728" fmla="*/ 4741573 h 5122333"/>
              <a:gd name="connsiteX1729" fmla="*/ 1913847 w 4135764"/>
              <a:gd name="connsiteY1729" fmla="*/ 4803798 h 5122333"/>
              <a:gd name="connsiteX1730" fmla="*/ 1905866 w 4135764"/>
              <a:gd name="connsiteY1730" fmla="*/ 4813957 h 5122333"/>
              <a:gd name="connsiteX1731" fmla="*/ 1881373 w 4135764"/>
              <a:gd name="connsiteY1731" fmla="*/ 4813594 h 5122333"/>
              <a:gd name="connsiteX1732" fmla="*/ 1874479 w 4135764"/>
              <a:gd name="connsiteY1732" fmla="*/ 4820851 h 5122333"/>
              <a:gd name="connsiteX1733" fmla="*/ 1874479 w 4135764"/>
              <a:gd name="connsiteY1733" fmla="*/ 4845706 h 5122333"/>
              <a:gd name="connsiteX1734" fmla="*/ 1868311 w 4135764"/>
              <a:gd name="connsiteY1734" fmla="*/ 4851875 h 5122333"/>
              <a:gd name="connsiteX1735" fmla="*/ 1845634 w 4135764"/>
              <a:gd name="connsiteY1735" fmla="*/ 4851693 h 5122333"/>
              <a:gd name="connsiteX1736" fmla="*/ 1839828 w 4135764"/>
              <a:gd name="connsiteY1736" fmla="*/ 4857497 h 5122333"/>
              <a:gd name="connsiteX1737" fmla="*/ 1839845 w 4135764"/>
              <a:gd name="connsiteY1737" fmla="*/ 4861849 h 5122333"/>
              <a:gd name="connsiteX1738" fmla="*/ 1839087 w 4135764"/>
              <a:gd name="connsiteY1738" fmla="*/ 4864755 h 5122333"/>
              <a:gd name="connsiteX1739" fmla="*/ 1839269 w 4135764"/>
              <a:gd name="connsiteY1739" fmla="*/ 4883803 h 5122333"/>
              <a:gd name="connsiteX1740" fmla="*/ 1832738 w 4135764"/>
              <a:gd name="connsiteY1740" fmla="*/ 4890698 h 5122333"/>
              <a:gd name="connsiteX1741" fmla="*/ 1828453 w 4135764"/>
              <a:gd name="connsiteY1741" fmla="*/ 4890342 h 5122333"/>
              <a:gd name="connsiteX1742" fmla="*/ 1824191 w 4135764"/>
              <a:gd name="connsiteY1742" fmla="*/ 4886775 h 5122333"/>
              <a:gd name="connsiteX1743" fmla="*/ 1824031 w 4135764"/>
              <a:gd name="connsiteY1743" fmla="*/ 4886464 h 5122333"/>
              <a:gd name="connsiteX1744" fmla="*/ 1824211 w 4135764"/>
              <a:gd name="connsiteY1744" fmla="*/ 4860333 h 5122333"/>
              <a:gd name="connsiteX1745" fmla="*/ 1818043 w 4135764"/>
              <a:gd name="connsiteY1745" fmla="*/ 4853983 h 5122333"/>
              <a:gd name="connsiteX1746" fmla="*/ 1816390 w 4135764"/>
              <a:gd name="connsiteY1746" fmla="*/ 4853994 h 5122333"/>
              <a:gd name="connsiteX1747" fmla="*/ 1814777 w 4135764"/>
              <a:gd name="connsiteY1747" fmla="*/ 4852418 h 5122333"/>
              <a:gd name="connsiteX1748" fmla="*/ 1790286 w 4135764"/>
              <a:gd name="connsiteY1748" fmla="*/ 4852599 h 5122333"/>
              <a:gd name="connsiteX1749" fmla="*/ 1785931 w 4135764"/>
              <a:gd name="connsiteY1749" fmla="*/ 4848682 h 5122333"/>
              <a:gd name="connsiteX1750" fmla="*/ 1785931 w 4135764"/>
              <a:gd name="connsiteY1750" fmla="*/ 4822055 h 5122333"/>
              <a:gd name="connsiteX1751" fmla="*/ 1784843 w 4135764"/>
              <a:gd name="connsiteY1751" fmla="*/ 4821028 h 5122333"/>
              <a:gd name="connsiteX1752" fmla="*/ 1784843 w 4135764"/>
              <a:gd name="connsiteY1752" fmla="*/ 4820125 h 5122333"/>
              <a:gd name="connsiteX1753" fmla="*/ 1778313 w 4135764"/>
              <a:gd name="connsiteY1753" fmla="*/ 4814320 h 5122333"/>
              <a:gd name="connsiteX1754" fmla="*/ 1753820 w 4135764"/>
              <a:gd name="connsiteY1754" fmla="*/ 4814502 h 5122333"/>
              <a:gd name="connsiteX1755" fmla="*/ 1747899 w 4135764"/>
              <a:gd name="connsiteY1755" fmla="*/ 4808728 h 5122333"/>
              <a:gd name="connsiteX1756" fmla="*/ 1747654 w 4135764"/>
              <a:gd name="connsiteY1756" fmla="*/ 4807541 h 5122333"/>
              <a:gd name="connsiteX1757" fmla="*/ 1748016 w 4135764"/>
              <a:gd name="connsiteY1757" fmla="*/ 4751302 h 5122333"/>
              <a:gd name="connsiteX1758" fmla="*/ 1746291 w 4135764"/>
              <a:gd name="connsiteY1758" fmla="*/ 4741890 h 5122333"/>
              <a:gd name="connsiteX1759" fmla="*/ 1746014 w 4135764"/>
              <a:gd name="connsiteY1759" fmla="*/ 4741826 h 5122333"/>
              <a:gd name="connsiteX1760" fmla="*/ 1745430 w 4135764"/>
              <a:gd name="connsiteY1760" fmla="*/ 4738149 h 5122333"/>
              <a:gd name="connsiteX1761" fmla="*/ 1736042 w 4135764"/>
              <a:gd name="connsiteY1761" fmla="*/ 4738126 h 5122333"/>
              <a:gd name="connsiteX1762" fmla="*/ 1728966 w 4135764"/>
              <a:gd name="connsiteY1762" fmla="*/ 4737945 h 5122333"/>
              <a:gd name="connsiteX1763" fmla="*/ 1703023 w 4135764"/>
              <a:gd name="connsiteY1763" fmla="*/ 4736493 h 5122333"/>
              <a:gd name="connsiteX1764" fmla="*/ 1687059 w 4135764"/>
              <a:gd name="connsiteY1764" fmla="*/ 4753727 h 5122333"/>
              <a:gd name="connsiteX1765" fmla="*/ 1687059 w 4135764"/>
              <a:gd name="connsiteY1765" fmla="*/ 4758262 h 5122333"/>
              <a:gd name="connsiteX1766" fmla="*/ 1685245 w 4135764"/>
              <a:gd name="connsiteY1766" fmla="*/ 4806882 h 5122333"/>
              <a:gd name="connsiteX1767" fmla="*/ 1677807 w 4135764"/>
              <a:gd name="connsiteY1767" fmla="*/ 4814320 h 5122333"/>
              <a:gd name="connsiteX1768" fmla="*/ 1648962 w 4135764"/>
              <a:gd name="connsiteY1768" fmla="*/ 4814320 h 5122333"/>
              <a:gd name="connsiteX1769" fmla="*/ 1650413 w 4135764"/>
              <a:gd name="connsiteY1769" fmla="*/ 4820125 h 5122333"/>
              <a:gd name="connsiteX1770" fmla="*/ 1647327 w 4135764"/>
              <a:gd name="connsiteY1770" fmla="*/ 4847520 h 5122333"/>
              <a:gd name="connsiteX1771" fmla="*/ 1639890 w 4135764"/>
              <a:gd name="connsiteY1771" fmla="*/ 4852055 h 5122333"/>
              <a:gd name="connsiteX1772" fmla="*/ 1614854 w 4135764"/>
              <a:gd name="connsiteY1772" fmla="*/ 4850604 h 5122333"/>
              <a:gd name="connsiteX1773" fmla="*/ 1609230 w 4135764"/>
              <a:gd name="connsiteY1773" fmla="*/ 4856409 h 5122333"/>
              <a:gd name="connsiteX1774" fmla="*/ 1609412 w 4135764"/>
              <a:gd name="connsiteY1774" fmla="*/ 4884529 h 5122333"/>
              <a:gd name="connsiteX1775" fmla="*/ 1602155 w 4135764"/>
              <a:gd name="connsiteY1775" fmla="*/ 4890698 h 5122333"/>
              <a:gd name="connsiteX1776" fmla="*/ 1597577 w 4135764"/>
              <a:gd name="connsiteY1776" fmla="*/ 4890193 h 5122333"/>
              <a:gd name="connsiteX1777" fmla="*/ 1595443 w 4135764"/>
              <a:gd name="connsiteY1777" fmla="*/ 4886278 h 5122333"/>
              <a:gd name="connsiteX1778" fmla="*/ 1595625 w 4135764"/>
              <a:gd name="connsiteY1778" fmla="*/ 4860878 h 5122333"/>
              <a:gd name="connsiteX1779" fmla="*/ 1594882 w 4135764"/>
              <a:gd name="connsiteY1779" fmla="*/ 4860115 h 5122333"/>
              <a:gd name="connsiteX1780" fmla="*/ 1594899 w 4135764"/>
              <a:gd name="connsiteY1780" fmla="*/ 4857679 h 5122333"/>
              <a:gd name="connsiteX1781" fmla="*/ 1587641 w 4135764"/>
              <a:gd name="connsiteY1781" fmla="*/ 4850604 h 5122333"/>
              <a:gd name="connsiteX1782" fmla="*/ 1564057 w 4135764"/>
              <a:gd name="connsiteY1782" fmla="*/ 4850785 h 5122333"/>
              <a:gd name="connsiteX1783" fmla="*/ 1557375 w 4135764"/>
              <a:gd name="connsiteY1783" fmla="*/ 4843779 h 5122333"/>
              <a:gd name="connsiteX1784" fmla="*/ 1557527 w 4135764"/>
              <a:gd name="connsiteY1784" fmla="*/ 4821872 h 5122333"/>
              <a:gd name="connsiteX1785" fmla="*/ 1553619 w 4135764"/>
              <a:gd name="connsiteY1785" fmla="*/ 4817965 h 5122333"/>
              <a:gd name="connsiteX1786" fmla="*/ 1548274 w 4135764"/>
              <a:gd name="connsiteY1786" fmla="*/ 4812506 h 5122333"/>
              <a:gd name="connsiteX1787" fmla="*/ 1523487 w 4135764"/>
              <a:gd name="connsiteY1787" fmla="*/ 4812506 h 5122333"/>
              <a:gd name="connsiteX1788" fmla="*/ 1519065 w 4135764"/>
              <a:gd name="connsiteY1788" fmla="*/ 4808086 h 5122333"/>
              <a:gd name="connsiteX1789" fmla="*/ 1519427 w 4135764"/>
              <a:gd name="connsiteY1789" fmla="*/ 4745497 h 5122333"/>
              <a:gd name="connsiteX1790" fmla="*/ 1518701 w 4135764"/>
              <a:gd name="connsiteY1790" fmla="*/ 4744771 h 5122333"/>
              <a:gd name="connsiteX1791" fmla="*/ 1518702 w 4135764"/>
              <a:gd name="connsiteY1791" fmla="*/ 4744658 h 5122333"/>
              <a:gd name="connsiteX1792" fmla="*/ 1515994 w 4135764"/>
              <a:gd name="connsiteY1792" fmla="*/ 4742062 h 5122333"/>
              <a:gd name="connsiteX1793" fmla="*/ 1511809 w 4135764"/>
              <a:gd name="connsiteY1793" fmla="*/ 4737877 h 5122333"/>
              <a:gd name="connsiteX1794" fmla="*/ 1511626 w 4135764"/>
              <a:gd name="connsiteY1794" fmla="*/ 4737877 h 5122333"/>
              <a:gd name="connsiteX1795" fmla="*/ 1509995 w 4135764"/>
              <a:gd name="connsiteY1795" fmla="*/ 4736313 h 5122333"/>
              <a:gd name="connsiteX1796" fmla="*/ 1462825 w 4135764"/>
              <a:gd name="connsiteY1796" fmla="*/ 4736313 h 5122333"/>
              <a:gd name="connsiteX1797" fmla="*/ 1454843 w 4135764"/>
              <a:gd name="connsiteY1797" fmla="*/ 4743568 h 5122333"/>
              <a:gd name="connsiteX1798" fmla="*/ 1455206 w 4135764"/>
              <a:gd name="connsiteY1798" fmla="*/ 4803435 h 5122333"/>
              <a:gd name="connsiteX1799" fmla="*/ 1445591 w 4135764"/>
              <a:gd name="connsiteY1799" fmla="*/ 4812687 h 5122333"/>
              <a:gd name="connsiteX1800" fmla="*/ 1421463 w 4135764"/>
              <a:gd name="connsiteY1800" fmla="*/ 4814138 h 5122333"/>
              <a:gd name="connsiteX1801" fmla="*/ 1417108 w 4135764"/>
              <a:gd name="connsiteY1801" fmla="*/ 4818494 h 5122333"/>
              <a:gd name="connsiteX1802" fmla="*/ 1418196 w 4135764"/>
              <a:gd name="connsiteY1802" fmla="*/ 4845525 h 5122333"/>
              <a:gd name="connsiteX1803" fmla="*/ 1412755 w 4135764"/>
              <a:gd name="connsiteY1803" fmla="*/ 4852599 h 5122333"/>
              <a:gd name="connsiteX1804" fmla="*/ 1387356 w 4135764"/>
              <a:gd name="connsiteY1804" fmla="*/ 4852418 h 5122333"/>
              <a:gd name="connsiteX1805" fmla="*/ 1378830 w 4135764"/>
              <a:gd name="connsiteY1805" fmla="*/ 4860764 h 5122333"/>
              <a:gd name="connsiteX1806" fmla="*/ 1379193 w 4135764"/>
              <a:gd name="connsiteY1806" fmla="*/ 4887069 h 5122333"/>
              <a:gd name="connsiteX1807" fmla="*/ 1376856 w 4135764"/>
              <a:gd name="connsiteY1807" fmla="*/ 4892074 h 5122333"/>
              <a:gd name="connsiteX1808" fmla="*/ 1376575 w 4135764"/>
              <a:gd name="connsiteY1808" fmla="*/ 4892456 h 5122333"/>
              <a:gd name="connsiteX1809" fmla="*/ 1365053 w 4135764"/>
              <a:gd name="connsiteY1809" fmla="*/ 4884153 h 5122333"/>
              <a:gd name="connsiteX1810" fmla="*/ 1365223 w 4135764"/>
              <a:gd name="connsiteY1810" fmla="*/ 4873941 h 5122333"/>
              <a:gd name="connsiteX1811" fmla="*/ 1362774 w 4135764"/>
              <a:gd name="connsiteY1811" fmla="*/ 4856681 h 5122333"/>
              <a:gd name="connsiteX1812" fmla="*/ 1362089 w 4135764"/>
              <a:gd name="connsiteY1812" fmla="*/ 4856574 h 5122333"/>
              <a:gd name="connsiteX1813" fmla="*/ 1361889 w 4135764"/>
              <a:gd name="connsiteY1813" fmla="*/ 4855207 h 5122333"/>
              <a:gd name="connsiteX1814" fmla="*/ 1344904 w 4135764"/>
              <a:gd name="connsiteY1814" fmla="*/ 4852599 h 5122333"/>
              <a:gd name="connsiteX1815" fmla="*/ 1335039 w 4135764"/>
              <a:gd name="connsiteY1815" fmla="*/ 4853439 h 5122333"/>
              <a:gd name="connsiteX1816" fmla="*/ 1327544 w 4135764"/>
              <a:gd name="connsiteY1816" fmla="*/ 4850813 h 5122333"/>
              <a:gd name="connsiteX1817" fmla="*/ 1324880 w 4135764"/>
              <a:gd name="connsiteY1817" fmla="*/ 4840649 h 5122333"/>
              <a:gd name="connsiteX1818" fmla="*/ 1325856 w 4135764"/>
              <a:gd name="connsiteY1818" fmla="*/ 4828222 h 5122333"/>
              <a:gd name="connsiteX1819" fmla="*/ 1327125 w 4135764"/>
              <a:gd name="connsiteY1819" fmla="*/ 4823869 h 5122333"/>
              <a:gd name="connsiteX1820" fmla="*/ 1326377 w 4135764"/>
              <a:gd name="connsiteY1820" fmla="*/ 4817701 h 5122333"/>
              <a:gd name="connsiteX1821" fmla="*/ 1325620 w 4135764"/>
              <a:gd name="connsiteY1821" fmla="*/ 4817483 h 5122333"/>
              <a:gd name="connsiteX1822" fmla="*/ 1325538 w 4135764"/>
              <a:gd name="connsiteY1822" fmla="*/ 4816475 h 5122333"/>
              <a:gd name="connsiteX1823" fmla="*/ 1319324 w 4135764"/>
              <a:gd name="connsiteY1823" fmla="*/ 4814502 h 5122333"/>
              <a:gd name="connsiteX1824" fmla="*/ 1293926 w 4135764"/>
              <a:gd name="connsiteY1824" fmla="*/ 4814683 h 5122333"/>
              <a:gd name="connsiteX1825" fmla="*/ 1288996 w 4135764"/>
              <a:gd name="connsiteY1825" fmla="*/ 4810678 h 5122333"/>
              <a:gd name="connsiteX1826" fmla="*/ 1287031 w 4135764"/>
              <a:gd name="connsiteY1826" fmla="*/ 4779784 h 5122333"/>
              <a:gd name="connsiteX1827" fmla="*/ 1289209 w 4135764"/>
              <a:gd name="connsiteY1827" fmla="*/ 4746586 h 5122333"/>
              <a:gd name="connsiteX1828" fmla="*/ 1288229 w 4135764"/>
              <a:gd name="connsiteY1828" fmla="*/ 4745606 h 5122333"/>
              <a:gd name="connsiteX1829" fmla="*/ 1288301 w 4135764"/>
              <a:gd name="connsiteY1829" fmla="*/ 4744477 h 5122333"/>
              <a:gd name="connsiteX1830" fmla="*/ 1280138 w 4135764"/>
              <a:gd name="connsiteY1830" fmla="*/ 4736675 h 5122333"/>
              <a:gd name="connsiteX1831" fmla="*/ 1234238 w 4135764"/>
              <a:gd name="connsiteY1831" fmla="*/ 4738307 h 5122333"/>
              <a:gd name="connsiteX1832" fmla="*/ 1226257 w 4135764"/>
              <a:gd name="connsiteY1832" fmla="*/ 4746653 h 5122333"/>
              <a:gd name="connsiteX1833" fmla="*/ 1226438 w 4135764"/>
              <a:gd name="connsiteY1833" fmla="*/ 4805612 h 5122333"/>
              <a:gd name="connsiteX1834" fmla="*/ 1225415 w 4135764"/>
              <a:gd name="connsiteY1834" fmla="*/ 4810922 h 5122333"/>
              <a:gd name="connsiteX1835" fmla="*/ 1222738 w 4135764"/>
              <a:gd name="connsiteY1835" fmla="*/ 4813601 h 5122333"/>
              <a:gd name="connsiteX1836" fmla="*/ 1217730 w 4135764"/>
              <a:gd name="connsiteY1836" fmla="*/ 4814864 h 5122333"/>
              <a:gd name="connsiteX1837" fmla="*/ 1194145 w 4135764"/>
              <a:gd name="connsiteY1837" fmla="*/ 4814502 h 5122333"/>
              <a:gd name="connsiteX1838" fmla="*/ 1190931 w 4135764"/>
              <a:gd name="connsiteY1838" fmla="*/ 4818022 h 5122333"/>
              <a:gd name="connsiteX1839" fmla="*/ 1188000 w 4135764"/>
              <a:gd name="connsiteY1839" fmla="*/ 4818744 h 5122333"/>
              <a:gd name="connsiteX1840" fmla="*/ 1187947 w 4135764"/>
              <a:gd name="connsiteY1840" fmla="*/ 4821290 h 5122333"/>
              <a:gd name="connsiteX1841" fmla="*/ 1186525 w 4135764"/>
              <a:gd name="connsiteY1841" fmla="*/ 4822847 h 5122333"/>
              <a:gd name="connsiteX1842" fmla="*/ 1188340 w 4135764"/>
              <a:gd name="connsiteY1842" fmla="*/ 4846975 h 5122333"/>
              <a:gd name="connsiteX1843" fmla="*/ 1182717 w 4135764"/>
              <a:gd name="connsiteY1843" fmla="*/ 4852781 h 5122333"/>
              <a:gd name="connsiteX1844" fmla="*/ 1160946 w 4135764"/>
              <a:gd name="connsiteY1844" fmla="*/ 4852781 h 5122333"/>
              <a:gd name="connsiteX1845" fmla="*/ 1152270 w 4135764"/>
              <a:gd name="connsiteY1845" fmla="*/ 4861602 h 5122333"/>
              <a:gd name="connsiteX1846" fmla="*/ 1151149 w 4135764"/>
              <a:gd name="connsiteY1846" fmla="*/ 4862692 h 5122333"/>
              <a:gd name="connsiteX1847" fmla="*/ 1151147 w 4135764"/>
              <a:gd name="connsiteY1847" fmla="*/ 4862743 h 5122333"/>
              <a:gd name="connsiteX1848" fmla="*/ 1150061 w 4135764"/>
              <a:gd name="connsiteY1848" fmla="*/ 4863847 h 5122333"/>
              <a:gd name="connsiteX1849" fmla="*/ 1148609 w 4135764"/>
              <a:gd name="connsiteY1849" fmla="*/ 4886162 h 5122333"/>
              <a:gd name="connsiteX1850" fmla="*/ 1139901 w 4135764"/>
              <a:gd name="connsiteY1850" fmla="*/ 4890698 h 5122333"/>
              <a:gd name="connsiteX1851" fmla="*/ 1134825 w 4135764"/>
              <a:gd name="connsiteY1851" fmla="*/ 4886518 h 5122333"/>
              <a:gd name="connsiteX1852" fmla="*/ 1135002 w 4135764"/>
              <a:gd name="connsiteY1852" fmla="*/ 4861059 h 5122333"/>
              <a:gd name="connsiteX1853" fmla="*/ 1133906 w 4135764"/>
              <a:gd name="connsiteY1853" fmla="*/ 4859932 h 5122333"/>
              <a:gd name="connsiteX1854" fmla="*/ 1133914 w 4135764"/>
              <a:gd name="connsiteY1854" fmla="*/ 4858768 h 5122333"/>
              <a:gd name="connsiteX1855" fmla="*/ 1127565 w 4135764"/>
              <a:gd name="connsiteY1855" fmla="*/ 4852599 h 5122333"/>
              <a:gd name="connsiteX1856" fmla="*/ 1102166 w 4135764"/>
              <a:gd name="connsiteY1856" fmla="*/ 4852781 h 5122333"/>
              <a:gd name="connsiteX1857" fmla="*/ 1096733 w 4135764"/>
              <a:gd name="connsiteY1857" fmla="*/ 4847196 h 5122333"/>
              <a:gd name="connsiteX1858" fmla="*/ 1096905 w 4135764"/>
              <a:gd name="connsiteY1858" fmla="*/ 4823869 h 5122333"/>
              <a:gd name="connsiteX1859" fmla="*/ 1095809 w 4135764"/>
              <a:gd name="connsiteY1859" fmla="*/ 4822745 h 5122333"/>
              <a:gd name="connsiteX1860" fmla="*/ 1095817 w 4135764"/>
              <a:gd name="connsiteY1860" fmla="*/ 4821577 h 5122333"/>
              <a:gd name="connsiteX1861" fmla="*/ 1088561 w 4135764"/>
              <a:gd name="connsiteY1861" fmla="*/ 4814502 h 5122333"/>
              <a:gd name="connsiteX1862" fmla="*/ 1065871 w 4135764"/>
              <a:gd name="connsiteY1862" fmla="*/ 4814676 h 5122333"/>
              <a:gd name="connsiteX1863" fmla="*/ 1058445 w 4135764"/>
              <a:gd name="connsiteY1863" fmla="*/ 4807541 h 5122333"/>
              <a:gd name="connsiteX1864" fmla="*/ 1058808 w 4135764"/>
              <a:gd name="connsiteY1864" fmla="*/ 4746767 h 5122333"/>
              <a:gd name="connsiteX1865" fmla="*/ 1056930 w 4135764"/>
              <a:gd name="connsiteY1865" fmla="*/ 4744836 h 5122333"/>
              <a:gd name="connsiteX1866" fmla="*/ 1056177 w 4135764"/>
              <a:gd name="connsiteY1866" fmla="*/ 4739306 h 5122333"/>
              <a:gd name="connsiteX1867" fmla="*/ 1045382 w 4135764"/>
              <a:gd name="connsiteY1867" fmla="*/ 4738307 h 5122333"/>
              <a:gd name="connsiteX1868" fmla="*/ 1040847 w 4135764"/>
              <a:gd name="connsiteY1868" fmla="*/ 4738307 h 5122333"/>
              <a:gd name="connsiteX1869" fmla="*/ 1003293 w 4135764"/>
              <a:gd name="connsiteY1869" fmla="*/ 4738126 h 5122333"/>
              <a:gd name="connsiteX1870" fmla="*/ 995855 w 4135764"/>
              <a:gd name="connsiteY1870" fmla="*/ 4745927 h 5122333"/>
              <a:gd name="connsiteX1871" fmla="*/ 996036 w 4135764"/>
              <a:gd name="connsiteY1871" fmla="*/ 4805975 h 5122333"/>
              <a:gd name="connsiteX1872" fmla="*/ 987873 w 4135764"/>
              <a:gd name="connsiteY1872" fmla="*/ 4814683 h 5122333"/>
              <a:gd name="connsiteX1873" fmla="*/ 963381 w 4135764"/>
              <a:gd name="connsiteY1873" fmla="*/ 4814683 h 5122333"/>
              <a:gd name="connsiteX1874" fmla="*/ 959209 w 4135764"/>
              <a:gd name="connsiteY1874" fmla="*/ 4816135 h 5122333"/>
              <a:gd name="connsiteX1875" fmla="*/ 957576 w 4135764"/>
              <a:gd name="connsiteY1875" fmla="*/ 4844436 h 5122333"/>
              <a:gd name="connsiteX1876" fmla="*/ 957196 w 4135764"/>
              <a:gd name="connsiteY1876" fmla="*/ 4850418 h 5122333"/>
              <a:gd name="connsiteX1877" fmla="*/ 956734 w 4135764"/>
              <a:gd name="connsiteY1877" fmla="*/ 4850944 h 5122333"/>
              <a:gd name="connsiteX1878" fmla="*/ 950500 w 4135764"/>
              <a:gd name="connsiteY1878" fmla="*/ 4852237 h 5122333"/>
              <a:gd name="connsiteX1879" fmla="*/ 924558 w 4135764"/>
              <a:gd name="connsiteY1879" fmla="*/ 4850785 h 5122333"/>
              <a:gd name="connsiteX1880" fmla="*/ 918027 w 4135764"/>
              <a:gd name="connsiteY1880" fmla="*/ 4857497 h 5122333"/>
              <a:gd name="connsiteX1881" fmla="*/ 918208 w 4135764"/>
              <a:gd name="connsiteY1881" fmla="*/ 4885617 h 5122333"/>
              <a:gd name="connsiteX1882" fmla="*/ 908411 w 4135764"/>
              <a:gd name="connsiteY1882" fmla="*/ 4890698 h 5122333"/>
              <a:gd name="connsiteX1883" fmla="*/ 907318 w 4135764"/>
              <a:gd name="connsiteY1883" fmla="*/ 4890326 h 5122333"/>
              <a:gd name="connsiteX1884" fmla="*/ 906235 w 4135764"/>
              <a:gd name="connsiteY1884" fmla="*/ 4887548 h 5122333"/>
              <a:gd name="connsiteX1885" fmla="*/ 906598 w 4135764"/>
              <a:gd name="connsiteY1885" fmla="*/ 4862148 h 5122333"/>
              <a:gd name="connsiteX1886" fmla="*/ 905613 w 4135764"/>
              <a:gd name="connsiteY1886" fmla="*/ 4861116 h 5122333"/>
              <a:gd name="connsiteX1887" fmla="*/ 905690 w 4135764"/>
              <a:gd name="connsiteY1887" fmla="*/ 4857134 h 5122333"/>
              <a:gd name="connsiteX1888" fmla="*/ 898616 w 4135764"/>
              <a:gd name="connsiteY1888" fmla="*/ 4850785 h 5122333"/>
              <a:gd name="connsiteX1889" fmla="*/ 874123 w 4135764"/>
              <a:gd name="connsiteY1889" fmla="*/ 4850967 h 5122333"/>
              <a:gd name="connsiteX1890" fmla="*/ 868336 w 4135764"/>
              <a:gd name="connsiteY1890" fmla="*/ 4845337 h 5122333"/>
              <a:gd name="connsiteX1891" fmla="*/ 868500 w 4135764"/>
              <a:gd name="connsiteY1891" fmla="*/ 4825683 h 5122333"/>
              <a:gd name="connsiteX1892" fmla="*/ 866798 w 4135764"/>
              <a:gd name="connsiteY1892" fmla="*/ 4818018 h 5122333"/>
              <a:gd name="connsiteX1893" fmla="*/ 861751 w 4135764"/>
              <a:gd name="connsiteY1893" fmla="*/ 4816714 h 5122333"/>
              <a:gd name="connsiteX1894" fmla="*/ 857978 w 4135764"/>
              <a:gd name="connsiteY1894" fmla="*/ 4812869 h 5122333"/>
              <a:gd name="connsiteX1895" fmla="*/ 832579 w 4135764"/>
              <a:gd name="connsiteY1895" fmla="*/ 4813231 h 5122333"/>
              <a:gd name="connsiteX1896" fmla="*/ 829636 w 4135764"/>
              <a:gd name="connsiteY1896" fmla="*/ 4811023 h 5122333"/>
              <a:gd name="connsiteX1897" fmla="*/ 829313 w 4135764"/>
              <a:gd name="connsiteY1897" fmla="*/ 4810624 h 5122333"/>
              <a:gd name="connsiteX1898" fmla="*/ 830221 w 4135764"/>
              <a:gd name="connsiteY1898" fmla="*/ 4802644 h 5122333"/>
              <a:gd name="connsiteX1899" fmla="*/ 828693 w 4135764"/>
              <a:gd name="connsiteY1899" fmla="*/ 4775851 h 5122333"/>
              <a:gd name="connsiteX1900" fmla="*/ 829135 w 4135764"/>
              <a:gd name="connsiteY1900" fmla="*/ 4758683 h 5122333"/>
              <a:gd name="connsiteX1901" fmla="*/ 830401 w 4135764"/>
              <a:gd name="connsiteY1901" fmla="*/ 4746222 h 5122333"/>
              <a:gd name="connsiteX1902" fmla="*/ 829478 w 4135764"/>
              <a:gd name="connsiteY1902" fmla="*/ 4745339 h 5122333"/>
              <a:gd name="connsiteX1903" fmla="*/ 829495 w 4135764"/>
              <a:gd name="connsiteY1903" fmla="*/ 4744658 h 5122333"/>
              <a:gd name="connsiteX1904" fmla="*/ 821694 w 4135764"/>
              <a:gd name="connsiteY1904" fmla="*/ 4736493 h 5122333"/>
              <a:gd name="connsiteX1905" fmla="*/ 772711 w 4135764"/>
              <a:gd name="connsiteY1905" fmla="*/ 4736493 h 5122333"/>
              <a:gd name="connsiteX1906" fmla="*/ 769879 w 4135764"/>
              <a:gd name="connsiteY1906" fmla="*/ 4739207 h 5122333"/>
              <a:gd name="connsiteX1907" fmla="*/ 766339 w 4135764"/>
              <a:gd name="connsiteY1907" fmla="*/ 4740032 h 5122333"/>
              <a:gd name="connsiteX1908" fmla="*/ 765569 w 4135764"/>
              <a:gd name="connsiteY1908" fmla="*/ 4743337 h 5122333"/>
              <a:gd name="connsiteX1909" fmla="*/ 764003 w 4135764"/>
              <a:gd name="connsiteY1909" fmla="*/ 4744839 h 5122333"/>
              <a:gd name="connsiteX1910" fmla="*/ 764365 w 4135764"/>
              <a:gd name="connsiteY1910" fmla="*/ 4805612 h 5122333"/>
              <a:gd name="connsiteX1911" fmla="*/ 757290 w 4135764"/>
              <a:gd name="connsiteY1911" fmla="*/ 4812869 h 5122333"/>
              <a:gd name="connsiteX1912" fmla="*/ 740055 w 4135764"/>
              <a:gd name="connsiteY1912" fmla="*/ 4812869 h 5122333"/>
              <a:gd name="connsiteX1913" fmla="*/ 729557 w 4135764"/>
              <a:gd name="connsiteY1913" fmla="*/ 4815363 h 5122333"/>
              <a:gd name="connsiteX1914" fmla="*/ 728857 w 4135764"/>
              <a:gd name="connsiteY1914" fmla="*/ 4819754 h 5122333"/>
              <a:gd name="connsiteX1915" fmla="*/ 727357 w 4135764"/>
              <a:gd name="connsiteY1915" fmla="*/ 4821147 h 5122333"/>
              <a:gd name="connsiteX1916" fmla="*/ 727914 w 4135764"/>
              <a:gd name="connsiteY1916" fmla="*/ 4827256 h 5122333"/>
              <a:gd name="connsiteX1917" fmla="*/ 728082 w 4135764"/>
              <a:gd name="connsiteY1917" fmla="*/ 4846613 h 5122333"/>
              <a:gd name="connsiteX1918" fmla="*/ 721732 w 4135764"/>
              <a:gd name="connsiteY1918" fmla="*/ 4852781 h 5122333"/>
              <a:gd name="connsiteX1919" fmla="*/ 697241 w 4135764"/>
              <a:gd name="connsiteY1919" fmla="*/ 4852599 h 5122333"/>
              <a:gd name="connsiteX1920" fmla="*/ 692282 w 4135764"/>
              <a:gd name="connsiteY1920" fmla="*/ 4857800 h 5122333"/>
              <a:gd name="connsiteX1921" fmla="*/ 692184 w 4135764"/>
              <a:gd name="connsiteY1921" fmla="*/ 4857816 h 5122333"/>
              <a:gd name="connsiteX1922" fmla="*/ 692157 w 4135764"/>
              <a:gd name="connsiteY1922" fmla="*/ 4857932 h 5122333"/>
              <a:gd name="connsiteX1923" fmla="*/ 689803 w 4135764"/>
              <a:gd name="connsiteY1923" fmla="*/ 4860400 h 5122333"/>
              <a:gd name="connsiteX1924" fmla="*/ 689984 w 4135764"/>
              <a:gd name="connsiteY1924" fmla="*/ 4883077 h 5122333"/>
              <a:gd name="connsiteX1925" fmla="*/ 682002 w 4135764"/>
              <a:gd name="connsiteY1925" fmla="*/ 4892875 h 5122333"/>
              <a:gd name="connsiteX1926" fmla="*/ 674881 w 4135764"/>
              <a:gd name="connsiteY1926" fmla="*/ 4890539 h 5122333"/>
              <a:gd name="connsiteX1927" fmla="*/ 673865 w 4135764"/>
              <a:gd name="connsiteY1927" fmla="*/ 4885404 h 5122333"/>
              <a:gd name="connsiteX1928" fmla="*/ 674020 w 4135764"/>
              <a:gd name="connsiteY1928" fmla="*/ 4862873 h 5122333"/>
              <a:gd name="connsiteX1929" fmla="*/ 673641 w 4135764"/>
              <a:gd name="connsiteY1929" fmla="*/ 4861112 h 5122333"/>
              <a:gd name="connsiteX1930" fmla="*/ 673657 w 4135764"/>
              <a:gd name="connsiteY1930" fmla="*/ 4858950 h 5122333"/>
              <a:gd name="connsiteX1931" fmla="*/ 673038 w 4135764"/>
              <a:gd name="connsiteY1931" fmla="*/ 4858312 h 5122333"/>
              <a:gd name="connsiteX1932" fmla="*/ 672614 w 4135764"/>
              <a:gd name="connsiteY1932" fmla="*/ 4856342 h 5122333"/>
              <a:gd name="connsiteX1933" fmla="*/ 670651 w 4135764"/>
              <a:gd name="connsiteY1933" fmla="*/ 4855855 h 5122333"/>
              <a:gd name="connsiteX1934" fmla="*/ 667487 w 4135764"/>
              <a:gd name="connsiteY1934" fmla="*/ 4852599 h 5122333"/>
              <a:gd name="connsiteX1935" fmla="*/ 642089 w 4135764"/>
              <a:gd name="connsiteY1935" fmla="*/ 4852781 h 5122333"/>
              <a:gd name="connsiteX1936" fmla="*/ 635568 w 4135764"/>
              <a:gd name="connsiteY1936" fmla="*/ 4846259 h 5122333"/>
              <a:gd name="connsiteX1937" fmla="*/ 635740 w 4135764"/>
              <a:gd name="connsiteY1937" fmla="*/ 4822961 h 5122333"/>
              <a:gd name="connsiteX1938" fmla="*/ 635544 w 4135764"/>
              <a:gd name="connsiteY1938" fmla="*/ 4822759 h 5122333"/>
              <a:gd name="connsiteX1939" fmla="*/ 635559 w 4135764"/>
              <a:gd name="connsiteY1939" fmla="*/ 4820670 h 5122333"/>
              <a:gd name="connsiteX1940" fmla="*/ 629390 w 4135764"/>
              <a:gd name="connsiteY1940" fmla="*/ 4814502 h 5122333"/>
              <a:gd name="connsiteX1941" fmla="*/ 604899 w 4135764"/>
              <a:gd name="connsiteY1941" fmla="*/ 4814683 h 5122333"/>
              <a:gd name="connsiteX1942" fmla="*/ 597466 w 4135764"/>
              <a:gd name="connsiteY1942" fmla="*/ 4807250 h 5122333"/>
              <a:gd name="connsiteX1943" fmla="*/ 597642 w 4135764"/>
              <a:gd name="connsiteY1943" fmla="*/ 4747492 h 5122333"/>
              <a:gd name="connsiteX1944" fmla="*/ 597450 w 4135764"/>
              <a:gd name="connsiteY1944" fmla="*/ 4747294 h 5122333"/>
              <a:gd name="connsiteX1945" fmla="*/ 597460 w 4135764"/>
              <a:gd name="connsiteY1945" fmla="*/ 4743568 h 5122333"/>
              <a:gd name="connsiteX1946" fmla="*/ 590204 w 4135764"/>
              <a:gd name="connsiteY1946" fmla="*/ 4736493 h 5122333"/>
              <a:gd name="connsiteX1947" fmla="*/ 543399 w 4135764"/>
              <a:gd name="connsiteY1947" fmla="*/ 4738126 h 5122333"/>
              <a:gd name="connsiteX1948" fmla="*/ 535416 w 4135764"/>
              <a:gd name="connsiteY1948" fmla="*/ 4746472 h 5122333"/>
              <a:gd name="connsiteX1949" fmla="*/ 535597 w 4135764"/>
              <a:gd name="connsiteY1949" fmla="*/ 4807426 h 5122333"/>
              <a:gd name="connsiteX1950" fmla="*/ 528340 w 4135764"/>
              <a:gd name="connsiteY1950" fmla="*/ 4814502 h 5122333"/>
              <a:gd name="connsiteX1951" fmla="*/ 502942 w 4135764"/>
              <a:gd name="connsiteY1951" fmla="*/ 4814320 h 5122333"/>
              <a:gd name="connsiteX1952" fmla="*/ 497318 w 4135764"/>
              <a:gd name="connsiteY1952" fmla="*/ 4820125 h 5122333"/>
              <a:gd name="connsiteX1953" fmla="*/ 497499 w 4135764"/>
              <a:gd name="connsiteY1953" fmla="*/ 4846432 h 5122333"/>
              <a:gd name="connsiteX1954" fmla="*/ 491149 w 4135764"/>
              <a:gd name="connsiteY1954" fmla="*/ 4852599 h 5122333"/>
              <a:gd name="connsiteX1955" fmla="*/ 469380 w 4135764"/>
              <a:gd name="connsiteY1955" fmla="*/ 4852599 h 5122333"/>
              <a:gd name="connsiteX1956" fmla="*/ 459039 w 4135764"/>
              <a:gd name="connsiteY1956" fmla="*/ 4863303 h 5122333"/>
              <a:gd name="connsiteX1957" fmla="*/ 459221 w 4135764"/>
              <a:gd name="connsiteY1957" fmla="*/ 4885073 h 5122333"/>
              <a:gd name="connsiteX1958" fmla="*/ 457100 w 4135764"/>
              <a:gd name="connsiteY1958" fmla="*/ 4890173 h 5122333"/>
              <a:gd name="connsiteX1959" fmla="*/ 456965 w 4135764"/>
              <a:gd name="connsiteY1959" fmla="*/ 4890315 h 5122333"/>
              <a:gd name="connsiteX1960" fmla="*/ 451600 w 4135764"/>
              <a:gd name="connsiteY1960" fmla="*/ 4890516 h 5122333"/>
              <a:gd name="connsiteX1961" fmla="*/ 447882 w 4135764"/>
              <a:gd name="connsiteY1961" fmla="*/ 4890574 h 5122333"/>
              <a:gd name="connsiteX1962" fmla="*/ 443871 w 4135764"/>
              <a:gd name="connsiteY1962" fmla="*/ 4887045 h 5122333"/>
              <a:gd name="connsiteX1963" fmla="*/ 443620 w 4135764"/>
              <a:gd name="connsiteY1963" fmla="*/ 4886586 h 5122333"/>
              <a:gd name="connsiteX1964" fmla="*/ 443799 w 4135764"/>
              <a:gd name="connsiteY1964" fmla="*/ 4861422 h 5122333"/>
              <a:gd name="connsiteX1965" fmla="*/ 443067 w 4135764"/>
              <a:gd name="connsiteY1965" fmla="*/ 4860710 h 5122333"/>
              <a:gd name="connsiteX1966" fmla="*/ 443073 w 4135764"/>
              <a:gd name="connsiteY1966" fmla="*/ 4859857 h 5122333"/>
              <a:gd name="connsiteX1967" fmla="*/ 435273 w 4135764"/>
              <a:gd name="connsiteY1967" fmla="*/ 4852418 h 5122333"/>
              <a:gd name="connsiteX1968" fmla="*/ 412596 w 4135764"/>
              <a:gd name="connsiteY1968" fmla="*/ 4852599 h 5122333"/>
              <a:gd name="connsiteX1969" fmla="*/ 409466 w 4135764"/>
              <a:gd name="connsiteY1969" fmla="*/ 4851862 h 5122333"/>
              <a:gd name="connsiteX1970" fmla="*/ 405521 w 4135764"/>
              <a:gd name="connsiteY1970" fmla="*/ 4847815 h 5122333"/>
              <a:gd name="connsiteX1971" fmla="*/ 405702 w 4135764"/>
              <a:gd name="connsiteY1971" fmla="*/ 4824232 h 5122333"/>
              <a:gd name="connsiteX1972" fmla="*/ 404789 w 4135764"/>
              <a:gd name="connsiteY1972" fmla="*/ 4823360 h 5122333"/>
              <a:gd name="connsiteX1973" fmla="*/ 404794 w 4135764"/>
              <a:gd name="connsiteY1973" fmla="*/ 4822665 h 5122333"/>
              <a:gd name="connsiteX1974" fmla="*/ 396087 w 4135764"/>
              <a:gd name="connsiteY1974" fmla="*/ 4814320 h 5122333"/>
              <a:gd name="connsiteX1975" fmla="*/ 377038 w 4135764"/>
              <a:gd name="connsiteY1975" fmla="*/ 4814502 h 5122333"/>
              <a:gd name="connsiteX1976" fmla="*/ 368624 w 4135764"/>
              <a:gd name="connsiteY1976" fmla="*/ 4813027 h 5122333"/>
              <a:gd name="connsiteX1977" fmla="*/ 367295 w 4135764"/>
              <a:gd name="connsiteY1977" fmla="*/ 4807989 h 5122333"/>
              <a:gd name="connsiteX1978" fmla="*/ 367241 w 4135764"/>
              <a:gd name="connsiteY1978" fmla="*/ 4807723 h 5122333"/>
              <a:gd name="connsiteX1979" fmla="*/ 367604 w 4135764"/>
              <a:gd name="connsiteY1979" fmla="*/ 4749669 h 5122333"/>
              <a:gd name="connsiteX1980" fmla="*/ 366175 w 4135764"/>
              <a:gd name="connsiteY1980" fmla="*/ 4742389 h 5122333"/>
              <a:gd name="connsiteX1981" fmla="*/ 365933 w 4135764"/>
              <a:gd name="connsiteY1981" fmla="*/ 4742324 h 5122333"/>
              <a:gd name="connsiteX1982" fmla="*/ 365608 w 4135764"/>
              <a:gd name="connsiteY1982" fmla="*/ 4737582 h 5122333"/>
              <a:gd name="connsiteX1983" fmla="*/ 353816 w 4135764"/>
              <a:gd name="connsiteY1983" fmla="*/ 4738126 h 5122333"/>
              <a:gd name="connsiteX1984" fmla="*/ 351095 w 4135764"/>
              <a:gd name="connsiteY1984" fmla="*/ 4738126 h 5122333"/>
              <a:gd name="connsiteX1985" fmla="*/ 312634 w 4135764"/>
              <a:gd name="connsiteY1985" fmla="*/ 4737764 h 5122333"/>
              <a:gd name="connsiteX1986" fmla="*/ 308573 w 4135764"/>
              <a:gd name="connsiteY1986" fmla="*/ 4742009 h 5122333"/>
              <a:gd name="connsiteX1987" fmla="*/ 307170 w 4135764"/>
              <a:gd name="connsiteY1987" fmla="*/ 4742389 h 5122333"/>
              <a:gd name="connsiteX1988" fmla="*/ 306901 w 4135764"/>
              <a:gd name="connsiteY1988" fmla="*/ 4743757 h 5122333"/>
              <a:gd name="connsiteX1989" fmla="*/ 304652 w 4135764"/>
              <a:gd name="connsiteY1989" fmla="*/ 4746108 h 5122333"/>
              <a:gd name="connsiteX1990" fmla="*/ 305015 w 4135764"/>
              <a:gd name="connsiteY1990" fmla="*/ 4805069 h 5122333"/>
              <a:gd name="connsiteX1991" fmla="*/ 295581 w 4135764"/>
              <a:gd name="connsiteY1991" fmla="*/ 4814320 h 5122333"/>
              <a:gd name="connsiteX1992" fmla="*/ 268549 w 4135764"/>
              <a:gd name="connsiteY1992" fmla="*/ 4814138 h 5122333"/>
              <a:gd name="connsiteX1993" fmla="*/ 270001 w 4135764"/>
              <a:gd name="connsiteY1993" fmla="*/ 4819944 h 5122333"/>
              <a:gd name="connsiteX1994" fmla="*/ 266916 w 4135764"/>
              <a:gd name="connsiteY1994" fmla="*/ 4847339 h 5122333"/>
              <a:gd name="connsiteX1995" fmla="*/ 260386 w 4135764"/>
              <a:gd name="connsiteY1995" fmla="*/ 4851875 h 5122333"/>
              <a:gd name="connsiteX1996" fmla="*/ 234443 w 4135764"/>
              <a:gd name="connsiteY1996" fmla="*/ 4850241 h 5122333"/>
              <a:gd name="connsiteX1997" fmla="*/ 227004 w 4135764"/>
              <a:gd name="connsiteY1997" fmla="*/ 4857679 h 5122333"/>
              <a:gd name="connsiteX1998" fmla="*/ 227186 w 4135764"/>
              <a:gd name="connsiteY1998" fmla="*/ 4883077 h 5122333"/>
              <a:gd name="connsiteX1999" fmla="*/ 221018 w 4135764"/>
              <a:gd name="connsiteY1999" fmla="*/ 4890334 h 5122333"/>
              <a:gd name="connsiteX2000" fmla="*/ 216179 w 4135764"/>
              <a:gd name="connsiteY2000" fmla="*/ 4888728 h 5122333"/>
              <a:gd name="connsiteX2001" fmla="*/ 215212 w 4135764"/>
              <a:gd name="connsiteY2001" fmla="*/ 4879021 h 5122333"/>
              <a:gd name="connsiteX2002" fmla="*/ 215393 w 4135764"/>
              <a:gd name="connsiteY2002" fmla="*/ 4860878 h 5122333"/>
              <a:gd name="connsiteX2003" fmla="*/ 214463 w 4135764"/>
              <a:gd name="connsiteY2003" fmla="*/ 4859918 h 5122333"/>
              <a:gd name="connsiteX2004" fmla="*/ 214487 w 4135764"/>
              <a:gd name="connsiteY2004" fmla="*/ 4856409 h 5122333"/>
              <a:gd name="connsiteX2005" fmla="*/ 208318 w 4135764"/>
              <a:gd name="connsiteY2005" fmla="*/ 4850241 h 5122333"/>
              <a:gd name="connsiteX2006" fmla="*/ 182013 w 4135764"/>
              <a:gd name="connsiteY2006" fmla="*/ 4850422 h 5122333"/>
              <a:gd name="connsiteX2007" fmla="*/ 177138 w 4135764"/>
              <a:gd name="connsiteY2007" fmla="*/ 4845547 h 5122333"/>
              <a:gd name="connsiteX2008" fmla="*/ 177296 w 4135764"/>
              <a:gd name="connsiteY2008" fmla="*/ 4822598 h 5122333"/>
              <a:gd name="connsiteX2009" fmla="*/ 176385 w 4135764"/>
              <a:gd name="connsiteY2009" fmla="*/ 4821687 h 5122333"/>
              <a:gd name="connsiteX2010" fmla="*/ 176390 w 4135764"/>
              <a:gd name="connsiteY2010" fmla="*/ 4821033 h 5122333"/>
              <a:gd name="connsiteX2011" fmla="*/ 168044 w 4135764"/>
              <a:gd name="connsiteY2011" fmla="*/ 4812144 h 5122333"/>
              <a:gd name="connsiteX2012" fmla="*/ 139953 w 4135764"/>
              <a:gd name="connsiteY2012" fmla="*/ 4812144 h 5122333"/>
              <a:gd name="connsiteX2013" fmla="*/ 139017 w 4135764"/>
              <a:gd name="connsiteY2013" fmla="*/ 4808086 h 5122333"/>
              <a:gd name="connsiteX2014" fmla="*/ 139198 w 4135764"/>
              <a:gd name="connsiteY2014" fmla="*/ 4745497 h 5122333"/>
              <a:gd name="connsiteX2015" fmla="*/ 138677 w 4135764"/>
              <a:gd name="connsiteY2015" fmla="*/ 4740530 h 5122333"/>
              <a:gd name="connsiteX2016" fmla="*/ 138264 w 4135764"/>
              <a:gd name="connsiteY2016" fmla="*/ 4740346 h 5122333"/>
              <a:gd name="connsiteX2017" fmla="*/ 138246 w 4135764"/>
              <a:gd name="connsiteY2017" fmla="*/ 4738217 h 5122333"/>
              <a:gd name="connsiteX2018" fmla="*/ 133574 w 4135764"/>
              <a:gd name="connsiteY2018" fmla="*/ 4735768 h 5122333"/>
              <a:gd name="connsiteX2019" fmla="*/ 80419 w 4135764"/>
              <a:gd name="connsiteY2019" fmla="*/ 4737582 h 5122333"/>
              <a:gd name="connsiteX2020" fmla="*/ 76791 w 4135764"/>
              <a:gd name="connsiteY2020" fmla="*/ 4741573 h 5122333"/>
              <a:gd name="connsiteX2021" fmla="*/ 76247 w 4135764"/>
              <a:gd name="connsiteY2021" fmla="*/ 4803798 h 5122333"/>
              <a:gd name="connsiteX2022" fmla="*/ 68264 w 4135764"/>
              <a:gd name="connsiteY2022" fmla="*/ 4813957 h 5122333"/>
              <a:gd name="connsiteX2023" fmla="*/ 43772 w 4135764"/>
              <a:gd name="connsiteY2023" fmla="*/ 4813594 h 5122333"/>
              <a:gd name="connsiteX2024" fmla="*/ 36879 w 4135764"/>
              <a:gd name="connsiteY2024" fmla="*/ 4820851 h 5122333"/>
              <a:gd name="connsiteX2025" fmla="*/ 36879 w 4135764"/>
              <a:gd name="connsiteY2025" fmla="*/ 4845706 h 5122333"/>
              <a:gd name="connsiteX2026" fmla="*/ 30710 w 4135764"/>
              <a:gd name="connsiteY2026" fmla="*/ 4851875 h 5122333"/>
              <a:gd name="connsiteX2027" fmla="*/ 8033 w 4135764"/>
              <a:gd name="connsiteY2027" fmla="*/ 4851693 h 5122333"/>
              <a:gd name="connsiteX2028" fmla="*/ 2227 w 4135764"/>
              <a:gd name="connsiteY2028" fmla="*/ 4857497 h 5122333"/>
              <a:gd name="connsiteX2029" fmla="*/ 2408 w 4135764"/>
              <a:gd name="connsiteY2029" fmla="*/ 4905574 h 5122333"/>
              <a:gd name="connsiteX2030" fmla="*/ 3316 w 4135764"/>
              <a:gd name="connsiteY2030" fmla="*/ 4906777 h 5122333"/>
              <a:gd name="connsiteX2031" fmla="*/ 3316 w 4135764"/>
              <a:gd name="connsiteY2031" fmla="*/ 4908773 h 5122333"/>
              <a:gd name="connsiteX2032" fmla="*/ 12024 w 4135764"/>
              <a:gd name="connsiteY2032" fmla="*/ 4914214 h 5122333"/>
              <a:gd name="connsiteX2033" fmla="*/ 21640 w 4135764"/>
              <a:gd name="connsiteY2033" fmla="*/ 4908954 h 5122333"/>
              <a:gd name="connsiteX2034" fmla="*/ 21640 w 4135764"/>
              <a:gd name="connsiteY2034" fmla="*/ 4883919 h 5122333"/>
              <a:gd name="connsiteX2035" fmla="*/ 22339 w 4135764"/>
              <a:gd name="connsiteY2035" fmla="*/ 4880143 h 5122333"/>
              <a:gd name="connsiteX2036" fmla="*/ 24424 w 4135764"/>
              <a:gd name="connsiteY2036" fmla="*/ 4878377 h 5122333"/>
              <a:gd name="connsiteX2037" fmla="*/ 28170 w 4135764"/>
              <a:gd name="connsiteY2037" fmla="*/ 4877570 h 5122333"/>
              <a:gd name="connsiteX2038" fmla="*/ 54839 w 4135764"/>
              <a:gd name="connsiteY2038" fmla="*/ 4878295 h 5122333"/>
              <a:gd name="connsiteX2039" fmla="*/ 59657 w 4135764"/>
              <a:gd name="connsiteY2039" fmla="*/ 4873343 h 5122333"/>
              <a:gd name="connsiteX2040" fmla="*/ 59759 w 4135764"/>
              <a:gd name="connsiteY2040" fmla="*/ 4873304 h 5122333"/>
              <a:gd name="connsiteX2041" fmla="*/ 59768 w 4135764"/>
              <a:gd name="connsiteY2041" fmla="*/ 4873229 h 5122333"/>
              <a:gd name="connsiteX2042" fmla="*/ 61370 w 4135764"/>
              <a:gd name="connsiteY2042" fmla="*/ 4871582 h 5122333"/>
              <a:gd name="connsiteX2043" fmla="*/ 61188 w 4135764"/>
              <a:gd name="connsiteY2043" fmla="*/ 4847089 h 5122333"/>
              <a:gd name="connsiteX2044" fmla="*/ 68446 w 4135764"/>
              <a:gd name="connsiteY2044" fmla="*/ 4840014 h 5122333"/>
              <a:gd name="connsiteX2045" fmla="*/ 95114 w 4135764"/>
              <a:gd name="connsiteY2045" fmla="*/ 4840376 h 5122333"/>
              <a:gd name="connsiteX2046" fmla="*/ 101282 w 4135764"/>
              <a:gd name="connsiteY2046" fmla="*/ 4834752 h 5122333"/>
              <a:gd name="connsiteX2047" fmla="*/ 100919 w 4135764"/>
              <a:gd name="connsiteY2047" fmla="*/ 4770351 h 5122333"/>
              <a:gd name="connsiteX2048" fmla="*/ 112893 w 4135764"/>
              <a:gd name="connsiteY2048" fmla="*/ 4762731 h 5122333"/>
              <a:gd name="connsiteX2049" fmla="*/ 114858 w 4135764"/>
              <a:gd name="connsiteY2049" fmla="*/ 4764115 h 5122333"/>
              <a:gd name="connsiteX2050" fmla="*/ 115070 w 4135764"/>
              <a:gd name="connsiteY2050" fmla="*/ 4768785 h 5122333"/>
              <a:gd name="connsiteX2051" fmla="*/ 116339 w 4135764"/>
              <a:gd name="connsiteY2051" fmla="*/ 4791824 h 5122333"/>
              <a:gd name="connsiteX2052" fmla="*/ 116702 w 4135764"/>
              <a:gd name="connsiteY2052" fmla="*/ 4830285 h 5122333"/>
              <a:gd name="connsiteX2053" fmla="*/ 117058 w 4135764"/>
              <a:gd name="connsiteY2053" fmla="*/ 4830548 h 5122333"/>
              <a:gd name="connsiteX2054" fmla="*/ 117428 w 4135764"/>
              <a:gd name="connsiteY2054" fmla="*/ 4834934 h 5122333"/>
              <a:gd name="connsiteX2055" fmla="*/ 122326 w 4135764"/>
              <a:gd name="connsiteY2055" fmla="*/ 4838562 h 5122333"/>
              <a:gd name="connsiteX2056" fmla="*/ 154295 w 4135764"/>
              <a:gd name="connsiteY2056" fmla="*/ 4838916 h 5122333"/>
              <a:gd name="connsiteX2057" fmla="*/ 153893 w 4135764"/>
              <a:gd name="connsiteY2057" fmla="*/ 4853143 h 5122333"/>
              <a:gd name="connsiteX2058" fmla="*/ 154246 w 4135764"/>
              <a:gd name="connsiteY2058" fmla="*/ 4854376 h 5122333"/>
              <a:gd name="connsiteX2059" fmla="*/ 154074 w 4135764"/>
              <a:gd name="connsiteY2059" fmla="*/ 4857248 h 5122333"/>
              <a:gd name="connsiteX2060" fmla="*/ 156433 w 4135764"/>
              <a:gd name="connsiteY2060" fmla="*/ 4861240 h 5122333"/>
              <a:gd name="connsiteX2061" fmla="*/ 158503 w 4135764"/>
              <a:gd name="connsiteY2061" fmla="*/ 4858307 h 5122333"/>
              <a:gd name="connsiteX2062" fmla="*/ 158247 w 4135764"/>
              <a:gd name="connsiteY2062" fmla="*/ 4859857 h 5122333"/>
              <a:gd name="connsiteX2063" fmla="*/ 156433 w 4135764"/>
              <a:gd name="connsiteY2063" fmla="*/ 4867657 h 5122333"/>
              <a:gd name="connsiteX2064" fmla="*/ 157947 w 4135764"/>
              <a:gd name="connsiteY2064" fmla="*/ 4869675 h 5122333"/>
              <a:gd name="connsiteX2065" fmla="*/ 156978 w 4135764"/>
              <a:gd name="connsiteY2065" fmla="*/ 4876662 h 5122333"/>
              <a:gd name="connsiteX2066" fmla="*/ 186004 w 4135764"/>
              <a:gd name="connsiteY2066" fmla="*/ 4876481 h 5122333"/>
              <a:gd name="connsiteX2067" fmla="*/ 191955 w 4135764"/>
              <a:gd name="connsiteY2067" fmla="*/ 4883684 h 5122333"/>
              <a:gd name="connsiteX2068" fmla="*/ 191447 w 4135764"/>
              <a:gd name="connsiteY2068" fmla="*/ 4904667 h 5122333"/>
              <a:gd name="connsiteX2069" fmla="*/ 192042 w 4135764"/>
              <a:gd name="connsiteY2069" fmla="*/ 4905199 h 5122333"/>
              <a:gd name="connsiteX2070" fmla="*/ 191992 w 4135764"/>
              <a:gd name="connsiteY2070" fmla="*/ 4906415 h 5122333"/>
              <a:gd name="connsiteX2071" fmla="*/ 197796 w 4135764"/>
              <a:gd name="connsiteY2071" fmla="*/ 4914759 h 5122333"/>
              <a:gd name="connsiteX2072" fmla="*/ 244602 w 4135764"/>
              <a:gd name="connsiteY2072" fmla="*/ 4916754 h 5122333"/>
              <a:gd name="connsiteX2073" fmla="*/ 251497 w 4135764"/>
              <a:gd name="connsiteY2073" fmla="*/ 4909317 h 5122333"/>
              <a:gd name="connsiteX2074" fmla="*/ 251315 w 4135764"/>
              <a:gd name="connsiteY2074" fmla="*/ 4883919 h 5122333"/>
              <a:gd name="connsiteX2075" fmla="*/ 256394 w 4135764"/>
              <a:gd name="connsiteY2075" fmla="*/ 4878477 h 5122333"/>
              <a:gd name="connsiteX2076" fmla="*/ 283245 w 4135764"/>
              <a:gd name="connsiteY2076" fmla="*/ 4876844 h 5122333"/>
              <a:gd name="connsiteX2077" fmla="*/ 289413 w 4135764"/>
              <a:gd name="connsiteY2077" fmla="*/ 4870493 h 5122333"/>
              <a:gd name="connsiteX2078" fmla="*/ 289232 w 4135764"/>
              <a:gd name="connsiteY2078" fmla="*/ 4846001 h 5122333"/>
              <a:gd name="connsiteX2079" fmla="*/ 293948 w 4135764"/>
              <a:gd name="connsiteY2079" fmla="*/ 4840195 h 5122333"/>
              <a:gd name="connsiteX2080" fmla="*/ 318984 w 4135764"/>
              <a:gd name="connsiteY2080" fmla="*/ 4838562 h 5122333"/>
              <a:gd name="connsiteX2081" fmla="*/ 327329 w 4135764"/>
              <a:gd name="connsiteY2081" fmla="*/ 4829854 h 5122333"/>
              <a:gd name="connsiteX2082" fmla="*/ 327329 w 4135764"/>
              <a:gd name="connsiteY2082" fmla="*/ 4828471 h 5122333"/>
              <a:gd name="connsiteX2083" fmla="*/ 327329 w 4135764"/>
              <a:gd name="connsiteY2083" fmla="*/ 4772891 h 5122333"/>
              <a:gd name="connsiteX2084" fmla="*/ 328235 w 4135764"/>
              <a:gd name="connsiteY2084" fmla="*/ 4767629 h 5122333"/>
              <a:gd name="connsiteX2085" fmla="*/ 330366 w 4135764"/>
              <a:gd name="connsiteY2085" fmla="*/ 4764941 h 5122333"/>
              <a:gd name="connsiteX2086" fmla="*/ 334597 w 4135764"/>
              <a:gd name="connsiteY2086" fmla="*/ 4762306 h 5122333"/>
              <a:gd name="connsiteX2087" fmla="*/ 339303 w 4135764"/>
              <a:gd name="connsiteY2087" fmla="*/ 4762368 h 5122333"/>
              <a:gd name="connsiteX2088" fmla="*/ 343475 w 4135764"/>
              <a:gd name="connsiteY2088" fmla="*/ 4769443 h 5122333"/>
              <a:gd name="connsiteX2089" fmla="*/ 343475 w 4135764"/>
              <a:gd name="connsiteY2089" fmla="*/ 4826410 h 5122333"/>
              <a:gd name="connsiteX2090" fmla="*/ 343475 w 4135764"/>
              <a:gd name="connsiteY2090" fmla="*/ 4833664 h 5122333"/>
              <a:gd name="connsiteX2091" fmla="*/ 345423 w 4135764"/>
              <a:gd name="connsiteY2091" fmla="*/ 4835720 h 5122333"/>
              <a:gd name="connsiteX2092" fmla="*/ 345744 w 4135764"/>
              <a:gd name="connsiteY2092" fmla="*/ 4837518 h 5122333"/>
              <a:gd name="connsiteX2093" fmla="*/ 347091 w 4135764"/>
              <a:gd name="connsiteY2093" fmla="*/ 4837479 h 5122333"/>
              <a:gd name="connsiteX2094" fmla="*/ 350007 w 4135764"/>
              <a:gd name="connsiteY2094" fmla="*/ 4840558 h 5122333"/>
              <a:gd name="connsiteX2095" fmla="*/ 374499 w 4135764"/>
              <a:gd name="connsiteY2095" fmla="*/ 4840376 h 5122333"/>
              <a:gd name="connsiteX2096" fmla="*/ 381729 w 4135764"/>
              <a:gd name="connsiteY2096" fmla="*/ 4847428 h 5122333"/>
              <a:gd name="connsiteX2097" fmla="*/ 381573 w 4135764"/>
              <a:gd name="connsiteY2097" fmla="*/ 4866931 h 5122333"/>
              <a:gd name="connsiteX2098" fmla="*/ 381610 w 4135764"/>
              <a:gd name="connsiteY2098" fmla="*/ 4866970 h 5122333"/>
              <a:gd name="connsiteX2099" fmla="*/ 381574 w 4135764"/>
              <a:gd name="connsiteY2099" fmla="*/ 4871944 h 5122333"/>
              <a:gd name="connsiteX2100" fmla="*/ 388105 w 4135764"/>
              <a:gd name="connsiteY2100" fmla="*/ 4878658 h 5122333"/>
              <a:gd name="connsiteX2101" fmla="*/ 408967 w 4135764"/>
              <a:gd name="connsiteY2101" fmla="*/ 4878658 h 5122333"/>
              <a:gd name="connsiteX2102" fmla="*/ 416065 w 4135764"/>
              <a:gd name="connsiteY2102" fmla="*/ 4880536 h 5122333"/>
              <a:gd name="connsiteX2103" fmla="*/ 417900 w 4135764"/>
              <a:gd name="connsiteY2103" fmla="*/ 4882294 h 5122333"/>
              <a:gd name="connsiteX2104" fmla="*/ 419809 w 4135764"/>
              <a:gd name="connsiteY2104" fmla="*/ 4889561 h 5122333"/>
              <a:gd name="connsiteX2105" fmla="*/ 419671 w 4135764"/>
              <a:gd name="connsiteY2105" fmla="*/ 4906843 h 5122333"/>
              <a:gd name="connsiteX2106" fmla="*/ 419709 w 4135764"/>
              <a:gd name="connsiteY2106" fmla="*/ 4906885 h 5122333"/>
              <a:gd name="connsiteX2107" fmla="*/ 419671 w 4135764"/>
              <a:gd name="connsiteY2107" fmla="*/ 4911493 h 5122333"/>
              <a:gd name="connsiteX2108" fmla="*/ 423117 w 4135764"/>
              <a:gd name="connsiteY2108" fmla="*/ 4916574 h 5122333"/>
              <a:gd name="connsiteX2109" fmla="*/ 477725 w 4135764"/>
              <a:gd name="connsiteY2109" fmla="*/ 4916574 h 5122333"/>
              <a:gd name="connsiteX2110" fmla="*/ 480991 w 4135764"/>
              <a:gd name="connsiteY2110" fmla="*/ 4914214 h 5122333"/>
              <a:gd name="connsiteX2111" fmla="*/ 481166 w 4135764"/>
              <a:gd name="connsiteY2111" fmla="*/ 4910657 h 5122333"/>
              <a:gd name="connsiteX2112" fmla="*/ 481172 w 4135764"/>
              <a:gd name="connsiteY2112" fmla="*/ 4910653 h 5122333"/>
              <a:gd name="connsiteX2113" fmla="*/ 482192 w 4135764"/>
              <a:gd name="connsiteY2113" fmla="*/ 4896934 h 5122333"/>
              <a:gd name="connsiteX2114" fmla="*/ 482048 w 4135764"/>
              <a:gd name="connsiteY2114" fmla="*/ 4892755 h 5122333"/>
              <a:gd name="connsiteX2115" fmla="*/ 482260 w 4135764"/>
              <a:gd name="connsiteY2115" fmla="*/ 4888455 h 5122333"/>
              <a:gd name="connsiteX2116" fmla="*/ 482669 w 4135764"/>
              <a:gd name="connsiteY2116" fmla="*/ 4881916 h 5122333"/>
              <a:gd name="connsiteX2117" fmla="*/ 485084 w 4135764"/>
              <a:gd name="connsiteY2117" fmla="*/ 4878973 h 5122333"/>
              <a:gd name="connsiteX2118" fmla="*/ 491331 w 4135764"/>
              <a:gd name="connsiteY2118" fmla="*/ 4878839 h 5122333"/>
              <a:gd name="connsiteX2119" fmla="*/ 513827 w 4135764"/>
              <a:gd name="connsiteY2119" fmla="*/ 4880291 h 5122333"/>
              <a:gd name="connsiteX2120" fmla="*/ 521265 w 4135764"/>
              <a:gd name="connsiteY2120" fmla="*/ 4872671 h 5122333"/>
              <a:gd name="connsiteX2121" fmla="*/ 521265 w 4135764"/>
              <a:gd name="connsiteY2121" fmla="*/ 4869828 h 5122333"/>
              <a:gd name="connsiteX2122" fmla="*/ 521446 w 4135764"/>
              <a:gd name="connsiteY2122" fmla="*/ 4869652 h 5122333"/>
              <a:gd name="connsiteX2123" fmla="*/ 521274 w 4135764"/>
              <a:gd name="connsiteY2123" fmla="*/ 4845444 h 5122333"/>
              <a:gd name="connsiteX2124" fmla="*/ 523670 w 4135764"/>
              <a:gd name="connsiteY2124" fmla="*/ 4841850 h 5122333"/>
              <a:gd name="connsiteX2125" fmla="*/ 524965 w 4135764"/>
              <a:gd name="connsiteY2125" fmla="*/ 4840555 h 5122333"/>
              <a:gd name="connsiteX2126" fmla="*/ 551017 w 4135764"/>
              <a:gd name="connsiteY2126" fmla="*/ 4840376 h 5122333"/>
              <a:gd name="connsiteX2127" fmla="*/ 559363 w 4135764"/>
              <a:gd name="connsiteY2127" fmla="*/ 4831669 h 5122333"/>
              <a:gd name="connsiteX2128" fmla="*/ 559361 w 4135764"/>
              <a:gd name="connsiteY2128" fmla="*/ 4830833 h 5122333"/>
              <a:gd name="connsiteX2129" fmla="*/ 559544 w 4135764"/>
              <a:gd name="connsiteY2129" fmla="*/ 4830648 h 5122333"/>
              <a:gd name="connsiteX2130" fmla="*/ 559363 w 4135764"/>
              <a:gd name="connsiteY2130" fmla="*/ 4771687 h 5122333"/>
              <a:gd name="connsiteX2131" fmla="*/ 559398 w 4135764"/>
              <a:gd name="connsiteY2131" fmla="*/ 4770817 h 5122333"/>
              <a:gd name="connsiteX2132" fmla="*/ 560520 w 4135764"/>
              <a:gd name="connsiteY2132" fmla="*/ 4765702 h 5122333"/>
              <a:gd name="connsiteX2133" fmla="*/ 566619 w 4135764"/>
              <a:gd name="connsiteY2133" fmla="*/ 4763819 h 5122333"/>
              <a:gd name="connsiteX2134" fmla="*/ 572562 w 4135764"/>
              <a:gd name="connsiteY2134" fmla="*/ 4765702 h 5122333"/>
              <a:gd name="connsiteX2135" fmla="*/ 573875 w 4135764"/>
              <a:gd name="connsiteY2135" fmla="*/ 4771793 h 5122333"/>
              <a:gd name="connsiteX2136" fmla="*/ 573695 w 4135764"/>
              <a:gd name="connsiteY2136" fmla="*/ 4831193 h 5122333"/>
              <a:gd name="connsiteX2137" fmla="*/ 573700 w 4135764"/>
              <a:gd name="connsiteY2137" fmla="*/ 4831197 h 5122333"/>
              <a:gd name="connsiteX2138" fmla="*/ 573695 w 4135764"/>
              <a:gd name="connsiteY2138" fmla="*/ 4832575 h 5122333"/>
              <a:gd name="connsiteX2139" fmla="*/ 581134 w 4135764"/>
              <a:gd name="connsiteY2139" fmla="*/ 4840376 h 5122333"/>
              <a:gd name="connsiteX2140" fmla="*/ 603811 w 4135764"/>
              <a:gd name="connsiteY2140" fmla="*/ 4840195 h 5122333"/>
              <a:gd name="connsiteX2141" fmla="*/ 611949 w 4135764"/>
              <a:gd name="connsiteY2141" fmla="*/ 4848153 h 5122333"/>
              <a:gd name="connsiteX2142" fmla="*/ 611793 w 4135764"/>
              <a:gd name="connsiteY2142" fmla="*/ 4869290 h 5122333"/>
              <a:gd name="connsiteX2143" fmla="*/ 611823 w 4135764"/>
              <a:gd name="connsiteY2143" fmla="*/ 4869320 h 5122333"/>
              <a:gd name="connsiteX2144" fmla="*/ 611793 w 4135764"/>
              <a:gd name="connsiteY2144" fmla="*/ 4873579 h 5122333"/>
              <a:gd name="connsiteX2145" fmla="*/ 618324 w 4135764"/>
              <a:gd name="connsiteY2145" fmla="*/ 4880472 h 5122333"/>
              <a:gd name="connsiteX2146" fmla="*/ 643723 w 4135764"/>
              <a:gd name="connsiteY2146" fmla="*/ 4880291 h 5122333"/>
              <a:gd name="connsiteX2147" fmla="*/ 650054 w 4135764"/>
              <a:gd name="connsiteY2147" fmla="*/ 4886443 h 5122333"/>
              <a:gd name="connsiteX2148" fmla="*/ 649891 w 4135764"/>
              <a:gd name="connsiteY2148" fmla="*/ 4909383 h 5122333"/>
              <a:gd name="connsiteX2149" fmla="*/ 649909 w 4135764"/>
              <a:gd name="connsiteY2149" fmla="*/ 4909400 h 5122333"/>
              <a:gd name="connsiteX2150" fmla="*/ 649891 w 4135764"/>
              <a:gd name="connsiteY2150" fmla="*/ 4911856 h 5122333"/>
              <a:gd name="connsiteX2151" fmla="*/ 656604 w 4135764"/>
              <a:gd name="connsiteY2151" fmla="*/ 4918568 h 5122333"/>
              <a:gd name="connsiteX2152" fmla="*/ 706675 w 4135764"/>
              <a:gd name="connsiteY2152" fmla="*/ 4918568 h 5122333"/>
              <a:gd name="connsiteX2153" fmla="*/ 713569 w 4135764"/>
              <a:gd name="connsiteY2153" fmla="*/ 4911131 h 5122333"/>
              <a:gd name="connsiteX2154" fmla="*/ 713555 w 4135764"/>
              <a:gd name="connsiteY2154" fmla="*/ 4908671 h 5122333"/>
              <a:gd name="connsiteX2155" fmla="*/ 713569 w 4135764"/>
              <a:gd name="connsiteY2155" fmla="*/ 4908657 h 5122333"/>
              <a:gd name="connsiteX2156" fmla="*/ 713502 w 4135764"/>
              <a:gd name="connsiteY2156" fmla="*/ 4899230 h 5122333"/>
              <a:gd name="connsiteX2157" fmla="*/ 713411 w 4135764"/>
              <a:gd name="connsiteY2157" fmla="*/ 4883236 h 5122333"/>
              <a:gd name="connsiteX2158" fmla="*/ 717335 w 4135764"/>
              <a:gd name="connsiteY2158" fmla="*/ 4879410 h 5122333"/>
              <a:gd name="connsiteX2159" fmla="*/ 731053 w 4135764"/>
              <a:gd name="connsiteY2159" fmla="*/ 4880132 h 5122333"/>
              <a:gd name="connsiteX2160" fmla="*/ 748038 w 4135764"/>
              <a:gd name="connsiteY2160" fmla="*/ 4878477 h 5122333"/>
              <a:gd name="connsiteX2161" fmla="*/ 751485 w 4135764"/>
              <a:gd name="connsiteY2161" fmla="*/ 4872489 h 5122333"/>
              <a:gd name="connsiteX2162" fmla="*/ 751256 w 4135764"/>
              <a:gd name="connsiteY2162" fmla="*/ 4869903 h 5122333"/>
              <a:gd name="connsiteX2163" fmla="*/ 751666 w 4135764"/>
              <a:gd name="connsiteY2163" fmla="*/ 4869470 h 5122333"/>
              <a:gd name="connsiteX2164" fmla="*/ 749766 w 4135764"/>
              <a:gd name="connsiteY2164" fmla="*/ 4851685 h 5122333"/>
              <a:gd name="connsiteX2165" fmla="*/ 752574 w 4135764"/>
              <a:gd name="connsiteY2165" fmla="*/ 4842848 h 5122333"/>
              <a:gd name="connsiteX2166" fmla="*/ 762008 w 4135764"/>
              <a:gd name="connsiteY2166" fmla="*/ 4840376 h 5122333"/>
              <a:gd name="connsiteX2167" fmla="*/ 781057 w 4135764"/>
              <a:gd name="connsiteY2167" fmla="*/ 4840740 h 5122333"/>
              <a:gd name="connsiteX2168" fmla="*/ 789583 w 4135764"/>
              <a:gd name="connsiteY2168" fmla="*/ 4831487 h 5122333"/>
              <a:gd name="connsiteX2169" fmla="*/ 789351 w 4135764"/>
              <a:gd name="connsiteY2169" fmla="*/ 4825258 h 5122333"/>
              <a:gd name="connsiteX2170" fmla="*/ 789401 w 4135764"/>
              <a:gd name="connsiteY2170" fmla="*/ 4824117 h 5122333"/>
              <a:gd name="connsiteX2171" fmla="*/ 789161 w 4135764"/>
              <a:gd name="connsiteY2171" fmla="*/ 4820191 h 5122333"/>
              <a:gd name="connsiteX2172" fmla="*/ 787769 w 4135764"/>
              <a:gd name="connsiteY2172" fmla="*/ 4782868 h 5122333"/>
              <a:gd name="connsiteX2173" fmla="*/ 788823 w 4135764"/>
              <a:gd name="connsiteY2173" fmla="*/ 4766523 h 5122333"/>
              <a:gd name="connsiteX2174" fmla="*/ 789215 w 4135764"/>
              <a:gd name="connsiteY2174" fmla="*/ 4765887 h 5122333"/>
              <a:gd name="connsiteX2175" fmla="*/ 795524 w 4135764"/>
              <a:gd name="connsiteY2175" fmla="*/ 4763933 h 5122333"/>
              <a:gd name="connsiteX2176" fmla="*/ 804096 w 4135764"/>
              <a:gd name="connsiteY2176" fmla="*/ 4763638 h 5122333"/>
              <a:gd name="connsiteX2177" fmla="*/ 805548 w 4135764"/>
              <a:gd name="connsiteY2177" fmla="*/ 4764182 h 5122333"/>
              <a:gd name="connsiteX2178" fmla="*/ 805730 w 4135764"/>
              <a:gd name="connsiteY2178" fmla="*/ 4823869 h 5122333"/>
              <a:gd name="connsiteX2179" fmla="*/ 806422 w 4135764"/>
              <a:gd name="connsiteY2179" fmla="*/ 4827062 h 5122333"/>
              <a:gd name="connsiteX2180" fmla="*/ 806455 w 4135764"/>
              <a:gd name="connsiteY2180" fmla="*/ 4829740 h 5122333"/>
              <a:gd name="connsiteX2181" fmla="*/ 807181 w 4135764"/>
              <a:gd name="connsiteY2181" fmla="*/ 4830554 h 5122333"/>
              <a:gd name="connsiteX2182" fmla="*/ 808768 w 4135764"/>
              <a:gd name="connsiteY2182" fmla="*/ 4837860 h 5122333"/>
              <a:gd name="connsiteX2183" fmla="*/ 822419 w 4135764"/>
              <a:gd name="connsiteY2183" fmla="*/ 4837293 h 5122333"/>
              <a:gd name="connsiteX2184" fmla="*/ 843646 w 4135764"/>
              <a:gd name="connsiteY2184" fmla="*/ 4837473 h 5122333"/>
              <a:gd name="connsiteX2185" fmla="*/ 844008 w 4135764"/>
              <a:gd name="connsiteY2185" fmla="*/ 4840558 h 5122333"/>
              <a:gd name="connsiteX2186" fmla="*/ 843940 w 4135764"/>
              <a:gd name="connsiteY2186" fmla="*/ 4854210 h 5122333"/>
              <a:gd name="connsiteX2187" fmla="*/ 844200 w 4135764"/>
              <a:gd name="connsiteY2187" fmla="*/ 4860100 h 5122333"/>
              <a:gd name="connsiteX2188" fmla="*/ 843827 w 4135764"/>
              <a:gd name="connsiteY2188" fmla="*/ 4866388 h 5122333"/>
              <a:gd name="connsiteX2189" fmla="*/ 844408 w 4135764"/>
              <a:gd name="connsiteY2189" fmla="*/ 4864853 h 5122333"/>
              <a:gd name="connsiteX2190" fmla="*/ 844553 w 4135764"/>
              <a:gd name="connsiteY2190" fmla="*/ 4868134 h 5122333"/>
              <a:gd name="connsiteX2191" fmla="*/ 845619 w 4135764"/>
              <a:gd name="connsiteY2191" fmla="*/ 4863894 h 5122333"/>
              <a:gd name="connsiteX2192" fmla="*/ 846652 w 4135764"/>
              <a:gd name="connsiteY2192" fmla="*/ 4861016 h 5122333"/>
              <a:gd name="connsiteX2193" fmla="*/ 846764 w 4135764"/>
              <a:gd name="connsiteY2193" fmla="*/ 4864205 h 5122333"/>
              <a:gd name="connsiteX2194" fmla="*/ 845822 w 4135764"/>
              <a:gd name="connsiteY2194" fmla="*/ 4876844 h 5122333"/>
              <a:gd name="connsiteX2195" fmla="*/ 875394 w 4135764"/>
              <a:gd name="connsiteY2195" fmla="*/ 4876662 h 5122333"/>
              <a:gd name="connsiteX2196" fmla="*/ 881384 w 4135764"/>
              <a:gd name="connsiteY2196" fmla="*/ 4882492 h 5122333"/>
              <a:gd name="connsiteX2197" fmla="*/ 881925 w 4135764"/>
              <a:gd name="connsiteY2197" fmla="*/ 4884347 h 5122333"/>
              <a:gd name="connsiteX2198" fmla="*/ 881925 w 4135764"/>
              <a:gd name="connsiteY2198" fmla="*/ 4907025 h 5122333"/>
              <a:gd name="connsiteX2199" fmla="*/ 882105 w 4135764"/>
              <a:gd name="connsiteY2199" fmla="*/ 4907211 h 5122333"/>
              <a:gd name="connsiteX2200" fmla="*/ 882105 w 4135764"/>
              <a:gd name="connsiteY2200" fmla="*/ 4908591 h 5122333"/>
              <a:gd name="connsiteX2201" fmla="*/ 886460 w 4135764"/>
              <a:gd name="connsiteY2201" fmla="*/ 4914759 h 5122333"/>
              <a:gd name="connsiteX2202" fmla="*/ 935987 w 4135764"/>
              <a:gd name="connsiteY2202" fmla="*/ 4916754 h 5122333"/>
              <a:gd name="connsiteX2203" fmla="*/ 941975 w 4135764"/>
              <a:gd name="connsiteY2203" fmla="*/ 4910405 h 5122333"/>
              <a:gd name="connsiteX2204" fmla="*/ 941728 w 4135764"/>
              <a:gd name="connsiteY2204" fmla="*/ 4906727 h 5122333"/>
              <a:gd name="connsiteX2205" fmla="*/ 941793 w 4135764"/>
              <a:gd name="connsiteY2205" fmla="*/ 4906662 h 5122333"/>
              <a:gd name="connsiteX2206" fmla="*/ 940953 w 4135764"/>
              <a:gd name="connsiteY2206" fmla="*/ 4895224 h 5122333"/>
              <a:gd name="connsiteX2207" fmla="*/ 940523 w 4135764"/>
              <a:gd name="connsiteY2207" fmla="*/ 4888818 h 5122333"/>
              <a:gd name="connsiteX2208" fmla="*/ 949230 w 4135764"/>
              <a:gd name="connsiteY2208" fmla="*/ 4878477 h 5122333"/>
              <a:gd name="connsiteX2209" fmla="*/ 971546 w 4135764"/>
              <a:gd name="connsiteY2209" fmla="*/ 4877025 h 5122333"/>
              <a:gd name="connsiteX2210" fmla="*/ 979255 w 4135764"/>
              <a:gd name="connsiteY2210" fmla="*/ 4874803 h 5122333"/>
              <a:gd name="connsiteX2211" fmla="*/ 978872 w 4135764"/>
              <a:gd name="connsiteY2211" fmla="*/ 4868086 h 5122333"/>
              <a:gd name="connsiteX2212" fmla="*/ 979527 w 4135764"/>
              <a:gd name="connsiteY2212" fmla="*/ 4867294 h 5122333"/>
              <a:gd name="connsiteX2213" fmla="*/ 978643 w 4135764"/>
              <a:gd name="connsiteY2213" fmla="*/ 4853439 h 5122333"/>
              <a:gd name="connsiteX2214" fmla="*/ 978839 w 4135764"/>
              <a:gd name="connsiteY2214" fmla="*/ 4851564 h 5122333"/>
              <a:gd name="connsiteX2215" fmla="*/ 981342 w 4135764"/>
              <a:gd name="connsiteY2215" fmla="*/ 4842372 h 5122333"/>
              <a:gd name="connsiteX2216" fmla="*/ 1000392 w 4135764"/>
              <a:gd name="connsiteY2216" fmla="*/ 4838744 h 5122333"/>
              <a:gd name="connsiteX2217" fmla="*/ 1009461 w 4135764"/>
              <a:gd name="connsiteY2217" fmla="*/ 4838744 h 5122333"/>
              <a:gd name="connsiteX2218" fmla="*/ 1012304 w 4135764"/>
              <a:gd name="connsiteY2218" fmla="*/ 4836020 h 5122333"/>
              <a:gd name="connsiteX2219" fmla="*/ 1016084 w 4135764"/>
              <a:gd name="connsiteY2219" fmla="*/ 4835319 h 5122333"/>
              <a:gd name="connsiteX2220" fmla="*/ 1017052 w 4135764"/>
              <a:gd name="connsiteY2220" fmla="*/ 4831469 h 5122333"/>
              <a:gd name="connsiteX2221" fmla="*/ 1018170 w 4135764"/>
              <a:gd name="connsiteY2221" fmla="*/ 4830397 h 5122333"/>
              <a:gd name="connsiteX2222" fmla="*/ 1018160 w 4135764"/>
              <a:gd name="connsiteY2222" fmla="*/ 4827060 h 5122333"/>
              <a:gd name="connsiteX2223" fmla="*/ 1018170 w 4135764"/>
              <a:gd name="connsiteY2223" fmla="*/ 4827019 h 5122333"/>
              <a:gd name="connsiteX2224" fmla="*/ 1018149 w 4135764"/>
              <a:gd name="connsiteY2224" fmla="*/ 4823413 h 5122333"/>
              <a:gd name="connsiteX2225" fmla="*/ 1017988 w 4135764"/>
              <a:gd name="connsiteY2225" fmla="*/ 4772345 h 5122333"/>
              <a:gd name="connsiteX2226" fmla="*/ 1025790 w 4135764"/>
              <a:gd name="connsiteY2226" fmla="*/ 4762368 h 5122333"/>
              <a:gd name="connsiteX2227" fmla="*/ 1033068 w 4135764"/>
              <a:gd name="connsiteY2227" fmla="*/ 4764909 h 5122333"/>
              <a:gd name="connsiteX2228" fmla="*/ 1034482 w 4135764"/>
              <a:gd name="connsiteY2228" fmla="*/ 4772265 h 5122333"/>
              <a:gd name="connsiteX2229" fmla="*/ 1034316 w 4135764"/>
              <a:gd name="connsiteY2229" fmla="*/ 4827019 h 5122333"/>
              <a:gd name="connsiteX2230" fmla="*/ 1034332 w 4135764"/>
              <a:gd name="connsiteY2230" fmla="*/ 4827091 h 5122333"/>
              <a:gd name="connsiteX2231" fmla="*/ 1034316 w 4135764"/>
              <a:gd name="connsiteY2231" fmla="*/ 4832213 h 5122333"/>
              <a:gd name="connsiteX2232" fmla="*/ 1035786 w 4135764"/>
              <a:gd name="connsiteY2232" fmla="*/ 4833622 h 5122333"/>
              <a:gd name="connsiteX2233" fmla="*/ 1036764 w 4135764"/>
              <a:gd name="connsiteY2233" fmla="*/ 4838018 h 5122333"/>
              <a:gd name="connsiteX2234" fmla="*/ 1040278 w 4135764"/>
              <a:gd name="connsiteY2234" fmla="*/ 4837925 h 5122333"/>
              <a:gd name="connsiteX2235" fmla="*/ 1043024 w 4135764"/>
              <a:gd name="connsiteY2235" fmla="*/ 4840558 h 5122333"/>
              <a:gd name="connsiteX2236" fmla="*/ 1065701 w 4135764"/>
              <a:gd name="connsiteY2236" fmla="*/ 4840376 h 5122333"/>
              <a:gd name="connsiteX2237" fmla="*/ 1072394 w 4135764"/>
              <a:gd name="connsiteY2237" fmla="*/ 4847241 h 5122333"/>
              <a:gd name="connsiteX2238" fmla="*/ 1072232 w 4135764"/>
              <a:gd name="connsiteY2238" fmla="*/ 4869833 h 5122333"/>
              <a:gd name="connsiteX2239" fmla="*/ 1072596 w 4135764"/>
              <a:gd name="connsiteY2239" fmla="*/ 4870187 h 5122333"/>
              <a:gd name="connsiteX2240" fmla="*/ 1072595 w 4135764"/>
              <a:gd name="connsiteY2240" fmla="*/ 4870311 h 5122333"/>
              <a:gd name="connsiteX2241" fmla="*/ 1081304 w 4135764"/>
              <a:gd name="connsiteY2241" fmla="*/ 4878658 h 5122333"/>
              <a:gd name="connsiteX2242" fmla="*/ 1102892 w 4135764"/>
              <a:gd name="connsiteY2242" fmla="*/ 4879203 h 5122333"/>
              <a:gd name="connsiteX2243" fmla="*/ 1110475 w 4135764"/>
              <a:gd name="connsiteY2243" fmla="*/ 4888508 h 5122333"/>
              <a:gd name="connsiteX2244" fmla="*/ 1110330 w 4135764"/>
              <a:gd name="connsiteY2244" fmla="*/ 4907933 h 5122333"/>
              <a:gd name="connsiteX2245" fmla="*/ 1110714 w 4135764"/>
              <a:gd name="connsiteY2245" fmla="*/ 4908363 h 5122333"/>
              <a:gd name="connsiteX2246" fmla="*/ 1110693 w 4135764"/>
              <a:gd name="connsiteY2246" fmla="*/ 4910768 h 5122333"/>
              <a:gd name="connsiteX2247" fmla="*/ 1116317 w 4135764"/>
              <a:gd name="connsiteY2247" fmla="*/ 4916574 h 5122333"/>
              <a:gd name="connsiteX2248" fmla="*/ 1167477 w 4135764"/>
              <a:gd name="connsiteY2248" fmla="*/ 4916754 h 5122333"/>
              <a:gd name="connsiteX2249" fmla="*/ 1172557 w 4135764"/>
              <a:gd name="connsiteY2249" fmla="*/ 4911311 h 5122333"/>
              <a:gd name="connsiteX2250" fmla="*/ 1172375 w 4135764"/>
              <a:gd name="connsiteY2250" fmla="*/ 4885915 h 5122333"/>
              <a:gd name="connsiteX2251" fmla="*/ 1180902 w 4135764"/>
              <a:gd name="connsiteY2251" fmla="*/ 4878839 h 5122333"/>
              <a:gd name="connsiteX2252" fmla="*/ 1204123 w 4135764"/>
              <a:gd name="connsiteY2252" fmla="*/ 4880472 h 5122333"/>
              <a:gd name="connsiteX2253" fmla="*/ 1209419 w 4135764"/>
              <a:gd name="connsiteY2253" fmla="*/ 4874942 h 5122333"/>
              <a:gd name="connsiteX2254" fmla="*/ 1210021 w 4135764"/>
              <a:gd name="connsiteY2254" fmla="*/ 4874846 h 5122333"/>
              <a:gd name="connsiteX2255" fmla="*/ 1210155 w 4135764"/>
              <a:gd name="connsiteY2255" fmla="*/ 4874173 h 5122333"/>
              <a:gd name="connsiteX2256" fmla="*/ 1212287 w 4135764"/>
              <a:gd name="connsiteY2256" fmla="*/ 4871944 h 5122333"/>
              <a:gd name="connsiteX2257" fmla="*/ 1212287 w 4135764"/>
              <a:gd name="connsiteY2257" fmla="*/ 4843832 h 5122333"/>
              <a:gd name="connsiteX2258" fmla="*/ 1212823 w 4135764"/>
              <a:gd name="connsiteY2258" fmla="*/ 4840561 h 5122333"/>
              <a:gd name="connsiteX2259" fmla="*/ 1243310 w 4135764"/>
              <a:gd name="connsiteY2259" fmla="*/ 4840740 h 5122333"/>
              <a:gd name="connsiteX2260" fmla="*/ 1250566 w 4135764"/>
              <a:gd name="connsiteY2260" fmla="*/ 4833664 h 5122333"/>
              <a:gd name="connsiteX2261" fmla="*/ 1250566 w 4135764"/>
              <a:gd name="connsiteY2261" fmla="*/ 4775612 h 5122333"/>
              <a:gd name="connsiteX2262" fmla="*/ 1250477 w 4135764"/>
              <a:gd name="connsiteY2262" fmla="*/ 4768105 h 5122333"/>
              <a:gd name="connsiteX2263" fmla="*/ 1250807 w 4135764"/>
              <a:gd name="connsiteY2263" fmla="*/ 4767759 h 5122333"/>
              <a:gd name="connsiteX2264" fmla="*/ 1258005 w 4135764"/>
              <a:gd name="connsiteY2264" fmla="*/ 4764182 h 5122333"/>
              <a:gd name="connsiteX2265" fmla="*/ 1260837 w 4135764"/>
              <a:gd name="connsiteY2265" fmla="*/ 4765629 h 5122333"/>
              <a:gd name="connsiteX2266" fmla="*/ 1264354 w 4135764"/>
              <a:gd name="connsiteY2266" fmla="*/ 4769147 h 5122333"/>
              <a:gd name="connsiteX2267" fmla="*/ 1264173 w 4135764"/>
              <a:gd name="connsiteY2267" fmla="*/ 4829196 h 5122333"/>
              <a:gd name="connsiteX2268" fmla="*/ 1264899 w 4135764"/>
              <a:gd name="connsiteY2268" fmla="*/ 4829894 h 5122333"/>
              <a:gd name="connsiteX2269" fmla="*/ 1264899 w 4135764"/>
              <a:gd name="connsiteY2269" fmla="*/ 4833301 h 5122333"/>
              <a:gd name="connsiteX2270" fmla="*/ 1271974 w 4135764"/>
              <a:gd name="connsiteY2270" fmla="*/ 4840558 h 5122333"/>
              <a:gd name="connsiteX2271" fmla="*/ 1297373 w 4135764"/>
              <a:gd name="connsiteY2271" fmla="*/ 4840376 h 5122333"/>
              <a:gd name="connsiteX2272" fmla="*/ 1302394 w 4135764"/>
              <a:gd name="connsiteY2272" fmla="*/ 4845242 h 5122333"/>
              <a:gd name="connsiteX2273" fmla="*/ 1301726 w 4135764"/>
              <a:gd name="connsiteY2273" fmla="*/ 4870922 h 5122333"/>
              <a:gd name="connsiteX2274" fmla="*/ 1302838 w 4135764"/>
              <a:gd name="connsiteY2274" fmla="*/ 4872338 h 5122333"/>
              <a:gd name="connsiteX2275" fmla="*/ 1302815 w 4135764"/>
              <a:gd name="connsiteY2275" fmla="*/ 4874122 h 5122333"/>
              <a:gd name="connsiteX2276" fmla="*/ 1308076 w 4135764"/>
              <a:gd name="connsiteY2276" fmla="*/ 4880472 h 5122333"/>
              <a:gd name="connsiteX2277" fmla="*/ 1334382 w 4135764"/>
              <a:gd name="connsiteY2277" fmla="*/ 4880291 h 5122333"/>
              <a:gd name="connsiteX2278" fmla="*/ 1340385 w 4135764"/>
              <a:gd name="connsiteY2278" fmla="*/ 4885978 h 5122333"/>
              <a:gd name="connsiteX2279" fmla="*/ 1339098 w 4135764"/>
              <a:gd name="connsiteY2279" fmla="*/ 4905755 h 5122333"/>
              <a:gd name="connsiteX2280" fmla="*/ 1339575 w 4135764"/>
              <a:gd name="connsiteY2280" fmla="*/ 4913760 h 5122333"/>
              <a:gd name="connsiteX2281" fmla="*/ 1339857 w 4135764"/>
              <a:gd name="connsiteY2281" fmla="*/ 4913834 h 5122333"/>
              <a:gd name="connsiteX2282" fmla="*/ 1340006 w 4135764"/>
              <a:gd name="connsiteY2282" fmla="*/ 4916483 h 5122333"/>
              <a:gd name="connsiteX2283" fmla="*/ 1346899 w 4135764"/>
              <a:gd name="connsiteY2283" fmla="*/ 4918568 h 5122333"/>
              <a:gd name="connsiteX2284" fmla="*/ 1372843 w 4135764"/>
              <a:gd name="connsiteY2284" fmla="*/ 4917480 h 5122333"/>
              <a:gd name="connsiteX2285" fmla="*/ 1398967 w 4135764"/>
              <a:gd name="connsiteY2285" fmla="*/ 4918388 h 5122333"/>
              <a:gd name="connsiteX2286" fmla="*/ 1403502 w 4135764"/>
              <a:gd name="connsiteY2286" fmla="*/ 4913126 h 5122333"/>
              <a:gd name="connsiteX2287" fmla="*/ 1402957 w 4135764"/>
              <a:gd name="connsiteY2287" fmla="*/ 4886823 h 5122333"/>
              <a:gd name="connsiteX2288" fmla="*/ 1408764 w 4135764"/>
              <a:gd name="connsiteY2288" fmla="*/ 4880291 h 5122333"/>
              <a:gd name="connsiteX2289" fmla="*/ 1434705 w 4135764"/>
              <a:gd name="connsiteY2289" fmla="*/ 4878839 h 5122333"/>
              <a:gd name="connsiteX2290" fmla="*/ 1441056 w 4135764"/>
              <a:gd name="connsiteY2290" fmla="*/ 4871764 h 5122333"/>
              <a:gd name="connsiteX2291" fmla="*/ 1440875 w 4135764"/>
              <a:gd name="connsiteY2291" fmla="*/ 4850898 h 5122333"/>
              <a:gd name="connsiteX2292" fmla="*/ 1442069 w 4135764"/>
              <a:gd name="connsiteY2292" fmla="*/ 4844589 h 5122333"/>
              <a:gd name="connsiteX2293" fmla="*/ 1444873 w 4135764"/>
              <a:gd name="connsiteY2293" fmla="*/ 4841895 h 5122333"/>
              <a:gd name="connsiteX2294" fmla="*/ 1450853 w 4135764"/>
              <a:gd name="connsiteY2294" fmla="*/ 4840376 h 5122333"/>
              <a:gd name="connsiteX2295" fmla="*/ 1470809 w 4135764"/>
              <a:gd name="connsiteY2295" fmla="*/ 4840558 h 5122333"/>
              <a:gd name="connsiteX2296" fmla="*/ 1479154 w 4135764"/>
              <a:gd name="connsiteY2296" fmla="*/ 4831850 h 5122333"/>
              <a:gd name="connsiteX2297" fmla="*/ 1478973 w 4135764"/>
              <a:gd name="connsiteY2297" fmla="*/ 4782868 h 5122333"/>
              <a:gd name="connsiteX2298" fmla="*/ 1479851 w 4135764"/>
              <a:gd name="connsiteY2298" fmla="*/ 4766523 h 5122333"/>
              <a:gd name="connsiteX2299" fmla="*/ 1480016 w 4135764"/>
              <a:gd name="connsiteY2299" fmla="*/ 4765955 h 5122333"/>
              <a:gd name="connsiteX2300" fmla="*/ 1486615 w 4135764"/>
              <a:gd name="connsiteY2300" fmla="*/ 4763933 h 5122333"/>
              <a:gd name="connsiteX2301" fmla="*/ 1494848 w 4135764"/>
              <a:gd name="connsiteY2301" fmla="*/ 4763647 h 5122333"/>
              <a:gd name="connsiteX2302" fmla="*/ 1496207 w 4135764"/>
              <a:gd name="connsiteY2302" fmla="*/ 4765157 h 5122333"/>
              <a:gd name="connsiteX2303" fmla="*/ 1496025 w 4135764"/>
              <a:gd name="connsiteY2303" fmla="*/ 4794364 h 5122333"/>
              <a:gd name="connsiteX2304" fmla="*/ 1496388 w 4135764"/>
              <a:gd name="connsiteY2304" fmla="*/ 4828289 h 5122333"/>
              <a:gd name="connsiteX2305" fmla="*/ 1496800 w 4135764"/>
              <a:gd name="connsiteY2305" fmla="*/ 4828815 h 5122333"/>
              <a:gd name="connsiteX2306" fmla="*/ 1496933 w 4135764"/>
              <a:gd name="connsiteY2306" fmla="*/ 4832394 h 5122333"/>
              <a:gd name="connsiteX2307" fmla="*/ 1502920 w 4135764"/>
              <a:gd name="connsiteY2307" fmla="*/ 4838562 h 5122333"/>
              <a:gd name="connsiteX2308" fmla="*/ 1534668 w 4135764"/>
              <a:gd name="connsiteY2308" fmla="*/ 4838743 h 5122333"/>
              <a:gd name="connsiteX2309" fmla="*/ 1534668 w 4135764"/>
              <a:gd name="connsiteY2309" fmla="*/ 4862033 h 5122333"/>
              <a:gd name="connsiteX2310" fmla="*/ 1534849 w 4135764"/>
              <a:gd name="connsiteY2310" fmla="*/ 4861560 h 5122333"/>
              <a:gd name="connsiteX2311" fmla="*/ 1534849 w 4135764"/>
              <a:gd name="connsiteY2311" fmla="*/ 4864324 h 5122333"/>
              <a:gd name="connsiteX2312" fmla="*/ 1536532 w 4135764"/>
              <a:gd name="connsiteY2312" fmla="*/ 4861269 h 5122333"/>
              <a:gd name="connsiteX2313" fmla="*/ 1534305 w 4135764"/>
              <a:gd name="connsiteY2313" fmla="*/ 4873644 h 5122333"/>
              <a:gd name="connsiteX2314" fmla="*/ 1535711 w 4135764"/>
              <a:gd name="connsiteY2314" fmla="*/ 4873644 h 5122333"/>
              <a:gd name="connsiteX2315" fmla="*/ 1534487 w 4135764"/>
              <a:gd name="connsiteY2315" fmla="*/ 4876481 h 5122333"/>
              <a:gd name="connsiteX2316" fmla="*/ 1565871 w 4135764"/>
              <a:gd name="connsiteY2316" fmla="*/ 4876299 h 5122333"/>
              <a:gd name="connsiteX2317" fmla="*/ 1571730 w 4135764"/>
              <a:gd name="connsiteY2317" fmla="*/ 4882011 h 5122333"/>
              <a:gd name="connsiteX2318" fmla="*/ 1572403 w 4135764"/>
              <a:gd name="connsiteY2318" fmla="*/ 4885799 h 5122333"/>
              <a:gd name="connsiteX2319" fmla="*/ 1572403 w 4135764"/>
              <a:gd name="connsiteY2319" fmla="*/ 4905755 h 5122333"/>
              <a:gd name="connsiteX2320" fmla="*/ 1572963 w 4135764"/>
              <a:gd name="connsiteY2320" fmla="*/ 4906367 h 5122333"/>
              <a:gd name="connsiteX2321" fmla="*/ 1572946 w 4135764"/>
              <a:gd name="connsiteY2321" fmla="*/ 4908773 h 5122333"/>
              <a:gd name="connsiteX2322" fmla="*/ 1577664 w 4135764"/>
              <a:gd name="connsiteY2322" fmla="*/ 4914577 h 5122333"/>
              <a:gd name="connsiteX2323" fmla="*/ 1624469 w 4135764"/>
              <a:gd name="connsiteY2323" fmla="*/ 4916392 h 5122333"/>
              <a:gd name="connsiteX2324" fmla="*/ 1631000 w 4135764"/>
              <a:gd name="connsiteY2324" fmla="*/ 4909499 h 5122333"/>
              <a:gd name="connsiteX2325" fmla="*/ 1630819 w 4135764"/>
              <a:gd name="connsiteY2325" fmla="*/ 4885008 h 5122333"/>
              <a:gd name="connsiteX2326" fmla="*/ 1638076 w 4135764"/>
              <a:gd name="connsiteY2326" fmla="*/ 4877932 h 5122333"/>
              <a:gd name="connsiteX2327" fmla="*/ 1664020 w 4135764"/>
              <a:gd name="connsiteY2327" fmla="*/ 4876299 h 5122333"/>
              <a:gd name="connsiteX2328" fmla="*/ 1668917 w 4135764"/>
              <a:gd name="connsiteY2328" fmla="*/ 4870674 h 5122333"/>
              <a:gd name="connsiteX2329" fmla="*/ 1668917 w 4135764"/>
              <a:gd name="connsiteY2329" fmla="*/ 4848903 h 5122333"/>
              <a:gd name="connsiteX2330" fmla="*/ 1676900 w 4135764"/>
              <a:gd name="connsiteY2330" fmla="*/ 4839470 h 5122333"/>
              <a:gd name="connsiteX2331" fmla="*/ 1701028 w 4135764"/>
              <a:gd name="connsiteY2331" fmla="*/ 4838018 h 5122333"/>
              <a:gd name="connsiteX2332" fmla="*/ 1706834 w 4135764"/>
              <a:gd name="connsiteY2332" fmla="*/ 4834390 h 5122333"/>
              <a:gd name="connsiteX2333" fmla="*/ 1708830 w 4135764"/>
              <a:gd name="connsiteY2333" fmla="*/ 4815705 h 5122333"/>
              <a:gd name="connsiteX2334" fmla="*/ 1708648 w 4135764"/>
              <a:gd name="connsiteY2334" fmla="*/ 4767085 h 5122333"/>
              <a:gd name="connsiteX2335" fmla="*/ 1716630 w 4135764"/>
              <a:gd name="connsiteY2335" fmla="*/ 4761825 h 5122333"/>
              <a:gd name="connsiteX2336" fmla="*/ 1723153 w 4135764"/>
              <a:gd name="connsiteY2336" fmla="*/ 4767289 h 5122333"/>
              <a:gd name="connsiteX2337" fmla="*/ 1723465 w 4135764"/>
              <a:gd name="connsiteY2337" fmla="*/ 4770903 h 5122333"/>
              <a:gd name="connsiteX2338" fmla="*/ 1724101 w 4135764"/>
              <a:gd name="connsiteY2338" fmla="*/ 4788935 h 5122333"/>
              <a:gd name="connsiteX2339" fmla="*/ 1723864 w 4135764"/>
              <a:gd name="connsiteY2339" fmla="*/ 4803095 h 5122333"/>
              <a:gd name="connsiteX2340" fmla="*/ 1723343 w 4135764"/>
              <a:gd name="connsiteY2340" fmla="*/ 4826293 h 5122333"/>
              <a:gd name="connsiteX2341" fmla="*/ 1723665 w 4135764"/>
              <a:gd name="connsiteY2341" fmla="*/ 4828508 h 5122333"/>
              <a:gd name="connsiteX2342" fmla="*/ 1723161 w 4135764"/>
              <a:gd name="connsiteY2342" fmla="*/ 4834209 h 5122333"/>
              <a:gd name="connsiteX2343" fmla="*/ 1724717 w 4135764"/>
              <a:gd name="connsiteY2343" fmla="*/ 4835716 h 5122333"/>
              <a:gd name="connsiteX2344" fmla="*/ 1724908 w 4135764"/>
              <a:gd name="connsiteY2344" fmla="*/ 4837020 h 5122333"/>
              <a:gd name="connsiteX2345" fmla="*/ 1726061 w 4135764"/>
              <a:gd name="connsiteY2345" fmla="*/ 4837017 h 5122333"/>
              <a:gd name="connsiteX2346" fmla="*/ 1728967 w 4135764"/>
              <a:gd name="connsiteY2346" fmla="*/ 4839832 h 5122333"/>
              <a:gd name="connsiteX2347" fmla="*/ 1755272 w 4135764"/>
              <a:gd name="connsiteY2347" fmla="*/ 4839650 h 5122333"/>
              <a:gd name="connsiteX2348" fmla="*/ 1761080 w 4135764"/>
              <a:gd name="connsiteY2348" fmla="*/ 4845629 h 5122333"/>
              <a:gd name="connsiteX2349" fmla="*/ 1762529 w 4135764"/>
              <a:gd name="connsiteY2349" fmla="*/ 4869470 h 5122333"/>
              <a:gd name="connsiteX2350" fmla="*/ 1763059 w 4135764"/>
              <a:gd name="connsiteY2350" fmla="*/ 4869945 h 5122333"/>
              <a:gd name="connsiteX2351" fmla="*/ 1763255 w 4135764"/>
              <a:gd name="connsiteY2351" fmla="*/ 4872853 h 5122333"/>
              <a:gd name="connsiteX2352" fmla="*/ 1768697 w 4135764"/>
              <a:gd name="connsiteY2352" fmla="*/ 4877932 h 5122333"/>
              <a:gd name="connsiteX2353" fmla="*/ 1788653 w 4135764"/>
              <a:gd name="connsiteY2353" fmla="*/ 4877932 h 5122333"/>
              <a:gd name="connsiteX2354" fmla="*/ 1799431 w 4135764"/>
              <a:gd name="connsiteY2354" fmla="*/ 4880039 h 5122333"/>
              <a:gd name="connsiteX2355" fmla="*/ 1800807 w 4135764"/>
              <a:gd name="connsiteY2355" fmla="*/ 4889428 h 5122333"/>
              <a:gd name="connsiteX2356" fmla="*/ 1800807 w 4135764"/>
              <a:gd name="connsiteY2356" fmla="*/ 4908476 h 5122333"/>
              <a:gd name="connsiteX2357" fmla="*/ 1801352 w 4135764"/>
              <a:gd name="connsiteY2357" fmla="*/ 4909079 h 5122333"/>
              <a:gd name="connsiteX2358" fmla="*/ 1801352 w 4135764"/>
              <a:gd name="connsiteY2358" fmla="*/ 4910587 h 5122333"/>
              <a:gd name="connsiteX2359" fmla="*/ 1806432 w 4135764"/>
              <a:gd name="connsiteY2359" fmla="*/ 4916029 h 5122333"/>
              <a:gd name="connsiteX2360" fmla="*/ 1858318 w 4135764"/>
              <a:gd name="connsiteY2360" fmla="*/ 4916029 h 5122333"/>
              <a:gd name="connsiteX2361" fmla="*/ 1862672 w 4135764"/>
              <a:gd name="connsiteY2361" fmla="*/ 4912038 h 5122333"/>
              <a:gd name="connsiteX2362" fmla="*/ 1862853 w 4135764"/>
              <a:gd name="connsiteY2362" fmla="*/ 4885371 h 5122333"/>
              <a:gd name="connsiteX2363" fmla="*/ 1864152 w 4135764"/>
              <a:gd name="connsiteY2363" fmla="*/ 4880509 h 5122333"/>
              <a:gd name="connsiteX2364" fmla="*/ 1866582 w 4135764"/>
              <a:gd name="connsiteY2364" fmla="*/ 4878080 h 5122333"/>
              <a:gd name="connsiteX2365" fmla="*/ 1871924 w 4135764"/>
              <a:gd name="connsiteY2365" fmla="*/ 4878113 h 5122333"/>
              <a:gd name="connsiteX2366" fmla="*/ 1893513 w 4135764"/>
              <a:gd name="connsiteY2366" fmla="*/ 4879565 h 5122333"/>
              <a:gd name="connsiteX2367" fmla="*/ 1900950 w 4135764"/>
              <a:gd name="connsiteY2367" fmla="*/ 4872127 h 5122333"/>
              <a:gd name="connsiteX2368" fmla="*/ 1900950 w 4135764"/>
              <a:gd name="connsiteY2368" fmla="*/ 4846727 h 5122333"/>
              <a:gd name="connsiteX2369" fmla="*/ 1901273 w 4135764"/>
              <a:gd name="connsiteY2369" fmla="*/ 4843407 h 5122333"/>
              <a:gd name="connsiteX2370" fmla="*/ 1904386 w 4135764"/>
              <a:gd name="connsiteY2370" fmla="*/ 4840384 h 5122333"/>
              <a:gd name="connsiteX2371" fmla="*/ 1906046 w 4135764"/>
              <a:gd name="connsiteY2371" fmla="*/ 4840014 h 5122333"/>
              <a:gd name="connsiteX2372" fmla="*/ 1932716 w 4135764"/>
              <a:gd name="connsiteY2372" fmla="*/ 4840376 h 5122333"/>
              <a:gd name="connsiteX2373" fmla="*/ 1938883 w 4135764"/>
              <a:gd name="connsiteY2373" fmla="*/ 4834752 h 5122333"/>
              <a:gd name="connsiteX2374" fmla="*/ 1938872 w 4135764"/>
              <a:gd name="connsiteY2374" fmla="*/ 4832790 h 5122333"/>
              <a:gd name="connsiteX2375" fmla="*/ 1939049 w 4135764"/>
              <a:gd name="connsiteY2375" fmla="*/ 4832031 h 5122333"/>
              <a:gd name="connsiteX2376" fmla="*/ 1939435 w 4135764"/>
              <a:gd name="connsiteY2376" fmla="*/ 4801554 h 5122333"/>
              <a:gd name="connsiteX2377" fmla="*/ 1938873 w 4135764"/>
              <a:gd name="connsiteY2377" fmla="*/ 4771342 h 5122333"/>
              <a:gd name="connsiteX2378" fmla="*/ 1938872 w 4135764"/>
              <a:gd name="connsiteY2378" fmla="*/ 4771056 h 5122333"/>
              <a:gd name="connsiteX2379" fmla="*/ 1939258 w 4135764"/>
              <a:gd name="connsiteY2379" fmla="*/ 4769099 h 5122333"/>
              <a:gd name="connsiteX2380" fmla="*/ 1944277 w 4135764"/>
              <a:gd name="connsiteY2380" fmla="*/ 4763837 h 5122333"/>
              <a:gd name="connsiteX2381" fmla="*/ 1946306 w 4135764"/>
              <a:gd name="connsiteY2381" fmla="*/ 4763276 h 5122333"/>
              <a:gd name="connsiteX2382" fmla="*/ 1952384 w 4135764"/>
              <a:gd name="connsiteY2382" fmla="*/ 4765317 h 5122333"/>
              <a:gd name="connsiteX2383" fmla="*/ 1952865 w 4135764"/>
              <a:gd name="connsiteY2383" fmla="*/ 4767816 h 5122333"/>
              <a:gd name="connsiteX2384" fmla="*/ 1952671 w 4135764"/>
              <a:gd name="connsiteY2384" fmla="*/ 4768785 h 5122333"/>
              <a:gd name="connsiteX2385" fmla="*/ 1953033 w 4135764"/>
              <a:gd name="connsiteY2385" fmla="*/ 4780236 h 5122333"/>
              <a:gd name="connsiteX2386" fmla="*/ 1953514 w 4135764"/>
              <a:gd name="connsiteY2386" fmla="*/ 4786372 h 5122333"/>
              <a:gd name="connsiteX2387" fmla="*/ 1953476 w 4135764"/>
              <a:gd name="connsiteY2387" fmla="*/ 4799027 h 5122333"/>
              <a:gd name="connsiteX2388" fmla="*/ 1952693 w 4135764"/>
              <a:gd name="connsiteY2388" fmla="*/ 4811191 h 5122333"/>
              <a:gd name="connsiteX2389" fmla="*/ 1953415 w 4135764"/>
              <a:gd name="connsiteY2389" fmla="*/ 4819757 h 5122333"/>
              <a:gd name="connsiteX2390" fmla="*/ 1953381 w 4135764"/>
              <a:gd name="connsiteY2390" fmla="*/ 4831556 h 5122333"/>
              <a:gd name="connsiteX2391" fmla="*/ 1953385 w 4135764"/>
              <a:gd name="connsiteY2391" fmla="*/ 4831590 h 5122333"/>
              <a:gd name="connsiteX2392" fmla="*/ 1953381 w 4135764"/>
              <a:gd name="connsiteY2392" fmla="*/ 4833120 h 5122333"/>
              <a:gd name="connsiteX2393" fmla="*/ 1958823 w 4135764"/>
              <a:gd name="connsiteY2393" fmla="*/ 4839832 h 5122333"/>
              <a:gd name="connsiteX2394" fmla="*/ 1958844 w 4135764"/>
              <a:gd name="connsiteY2394" fmla="*/ 4838418 h 5122333"/>
              <a:gd name="connsiteX2395" fmla="*/ 1959928 w 4135764"/>
              <a:gd name="connsiteY2395" fmla="*/ 4838562 h 5122333"/>
              <a:gd name="connsiteX2396" fmla="*/ 1991898 w 4135764"/>
              <a:gd name="connsiteY2396" fmla="*/ 4838916 h 5122333"/>
              <a:gd name="connsiteX2397" fmla="*/ 1991494 w 4135764"/>
              <a:gd name="connsiteY2397" fmla="*/ 4853143 h 5122333"/>
              <a:gd name="connsiteX2398" fmla="*/ 1991846 w 4135764"/>
              <a:gd name="connsiteY2398" fmla="*/ 4854376 h 5122333"/>
              <a:gd name="connsiteX2399" fmla="*/ 1991676 w 4135764"/>
              <a:gd name="connsiteY2399" fmla="*/ 4857248 h 5122333"/>
              <a:gd name="connsiteX2400" fmla="*/ 1994035 w 4135764"/>
              <a:gd name="connsiteY2400" fmla="*/ 4861240 h 5122333"/>
              <a:gd name="connsiteX2401" fmla="*/ 1996105 w 4135764"/>
              <a:gd name="connsiteY2401" fmla="*/ 4858308 h 5122333"/>
              <a:gd name="connsiteX2402" fmla="*/ 1995848 w 4135764"/>
              <a:gd name="connsiteY2402" fmla="*/ 4859857 h 5122333"/>
              <a:gd name="connsiteX2403" fmla="*/ 1994035 w 4135764"/>
              <a:gd name="connsiteY2403" fmla="*/ 4867657 h 5122333"/>
              <a:gd name="connsiteX2404" fmla="*/ 1995547 w 4135764"/>
              <a:gd name="connsiteY2404" fmla="*/ 4869675 h 5122333"/>
              <a:gd name="connsiteX2405" fmla="*/ 1994578 w 4135764"/>
              <a:gd name="connsiteY2405" fmla="*/ 4876662 h 5122333"/>
              <a:gd name="connsiteX2406" fmla="*/ 2023605 w 4135764"/>
              <a:gd name="connsiteY2406" fmla="*/ 4876481 h 5122333"/>
              <a:gd name="connsiteX2407" fmla="*/ 2029555 w 4135764"/>
              <a:gd name="connsiteY2407" fmla="*/ 4883684 h 5122333"/>
              <a:gd name="connsiteX2408" fmla="*/ 2029048 w 4135764"/>
              <a:gd name="connsiteY2408" fmla="*/ 4904667 h 5122333"/>
              <a:gd name="connsiteX2409" fmla="*/ 2029643 w 4135764"/>
              <a:gd name="connsiteY2409" fmla="*/ 4905199 h 5122333"/>
              <a:gd name="connsiteX2410" fmla="*/ 2029592 w 4135764"/>
              <a:gd name="connsiteY2410" fmla="*/ 4906415 h 5122333"/>
              <a:gd name="connsiteX2411" fmla="*/ 2035398 w 4135764"/>
              <a:gd name="connsiteY2411" fmla="*/ 4914759 h 5122333"/>
              <a:gd name="connsiteX2412" fmla="*/ 2067882 w 4135764"/>
              <a:gd name="connsiteY2412" fmla="*/ 4916144 h 5122333"/>
              <a:gd name="connsiteX2413" fmla="*/ 2067882 w 4135764"/>
              <a:gd name="connsiteY2413" fmla="*/ 4854403 h 5122333"/>
              <a:gd name="connsiteX2414" fmla="*/ 2064607 w 4135764"/>
              <a:gd name="connsiteY2414" fmla="*/ 4857679 h 5122333"/>
              <a:gd name="connsiteX2415" fmla="*/ 2064787 w 4135764"/>
              <a:gd name="connsiteY2415" fmla="*/ 4883077 h 5122333"/>
              <a:gd name="connsiteX2416" fmla="*/ 2058619 w 4135764"/>
              <a:gd name="connsiteY2416" fmla="*/ 4890334 h 5122333"/>
              <a:gd name="connsiteX2417" fmla="*/ 2053780 w 4135764"/>
              <a:gd name="connsiteY2417" fmla="*/ 4888728 h 5122333"/>
              <a:gd name="connsiteX2418" fmla="*/ 2052813 w 4135764"/>
              <a:gd name="connsiteY2418" fmla="*/ 4879021 h 5122333"/>
              <a:gd name="connsiteX2419" fmla="*/ 2052996 w 4135764"/>
              <a:gd name="connsiteY2419" fmla="*/ 4860878 h 5122333"/>
              <a:gd name="connsiteX2420" fmla="*/ 2052063 w 4135764"/>
              <a:gd name="connsiteY2420" fmla="*/ 4859918 h 5122333"/>
              <a:gd name="connsiteX2421" fmla="*/ 2052087 w 4135764"/>
              <a:gd name="connsiteY2421" fmla="*/ 4856409 h 5122333"/>
              <a:gd name="connsiteX2422" fmla="*/ 2045920 w 4135764"/>
              <a:gd name="connsiteY2422" fmla="*/ 4850241 h 5122333"/>
              <a:gd name="connsiteX2423" fmla="*/ 2019614 w 4135764"/>
              <a:gd name="connsiteY2423" fmla="*/ 4850422 h 5122333"/>
              <a:gd name="connsiteX2424" fmla="*/ 2014738 w 4135764"/>
              <a:gd name="connsiteY2424" fmla="*/ 4845547 h 5122333"/>
              <a:gd name="connsiteX2425" fmla="*/ 2014897 w 4135764"/>
              <a:gd name="connsiteY2425" fmla="*/ 4822598 h 5122333"/>
              <a:gd name="connsiteX2426" fmla="*/ 2013984 w 4135764"/>
              <a:gd name="connsiteY2426" fmla="*/ 4821685 h 5122333"/>
              <a:gd name="connsiteX2427" fmla="*/ 2013989 w 4135764"/>
              <a:gd name="connsiteY2427" fmla="*/ 4821033 h 5122333"/>
              <a:gd name="connsiteX2428" fmla="*/ 2005644 w 4135764"/>
              <a:gd name="connsiteY2428" fmla="*/ 4812144 h 5122333"/>
              <a:gd name="connsiteX2429" fmla="*/ 1977554 w 4135764"/>
              <a:gd name="connsiteY2429" fmla="*/ 4812144 h 5122333"/>
              <a:gd name="connsiteX2430" fmla="*/ 1976618 w 4135764"/>
              <a:gd name="connsiteY2430" fmla="*/ 4808086 h 5122333"/>
              <a:gd name="connsiteX2431" fmla="*/ 1976800 w 4135764"/>
              <a:gd name="connsiteY2431" fmla="*/ 4745497 h 5122333"/>
              <a:gd name="connsiteX2432" fmla="*/ 1976278 w 4135764"/>
              <a:gd name="connsiteY2432" fmla="*/ 4740530 h 5122333"/>
              <a:gd name="connsiteX2433" fmla="*/ 1975866 w 4135764"/>
              <a:gd name="connsiteY2433" fmla="*/ 4740346 h 5122333"/>
              <a:gd name="connsiteX2434" fmla="*/ 1975847 w 4135764"/>
              <a:gd name="connsiteY2434" fmla="*/ 4738217 h 5122333"/>
              <a:gd name="connsiteX2435" fmla="*/ 1971175 w 4135764"/>
              <a:gd name="connsiteY2435" fmla="*/ 4735768 h 5122333"/>
              <a:gd name="connsiteX2436" fmla="*/ 4039057 w 4135764"/>
              <a:gd name="connsiteY2436" fmla="*/ 4735768 h 5122333"/>
              <a:gd name="connsiteX2437" fmla="*/ 3985901 w 4135764"/>
              <a:gd name="connsiteY2437" fmla="*/ 4737582 h 5122333"/>
              <a:gd name="connsiteX2438" fmla="*/ 3982273 w 4135764"/>
              <a:gd name="connsiteY2438" fmla="*/ 4741573 h 5122333"/>
              <a:gd name="connsiteX2439" fmla="*/ 3981729 w 4135764"/>
              <a:gd name="connsiteY2439" fmla="*/ 4803798 h 5122333"/>
              <a:gd name="connsiteX2440" fmla="*/ 3973747 w 4135764"/>
              <a:gd name="connsiteY2440" fmla="*/ 4813957 h 5122333"/>
              <a:gd name="connsiteX2441" fmla="*/ 3949255 w 4135764"/>
              <a:gd name="connsiteY2441" fmla="*/ 4813594 h 5122333"/>
              <a:gd name="connsiteX2442" fmla="*/ 3942360 w 4135764"/>
              <a:gd name="connsiteY2442" fmla="*/ 4820851 h 5122333"/>
              <a:gd name="connsiteX2443" fmla="*/ 3942360 w 4135764"/>
              <a:gd name="connsiteY2443" fmla="*/ 4845706 h 5122333"/>
              <a:gd name="connsiteX2444" fmla="*/ 3936193 w 4135764"/>
              <a:gd name="connsiteY2444" fmla="*/ 4851875 h 5122333"/>
              <a:gd name="connsiteX2445" fmla="*/ 3913516 w 4135764"/>
              <a:gd name="connsiteY2445" fmla="*/ 4851693 h 5122333"/>
              <a:gd name="connsiteX2446" fmla="*/ 3907710 w 4135764"/>
              <a:gd name="connsiteY2446" fmla="*/ 4857497 h 5122333"/>
              <a:gd name="connsiteX2447" fmla="*/ 3907727 w 4135764"/>
              <a:gd name="connsiteY2447" fmla="*/ 4861849 h 5122333"/>
              <a:gd name="connsiteX2448" fmla="*/ 3906969 w 4135764"/>
              <a:gd name="connsiteY2448" fmla="*/ 4864755 h 5122333"/>
              <a:gd name="connsiteX2449" fmla="*/ 3907151 w 4135764"/>
              <a:gd name="connsiteY2449" fmla="*/ 4883803 h 5122333"/>
              <a:gd name="connsiteX2450" fmla="*/ 3900619 w 4135764"/>
              <a:gd name="connsiteY2450" fmla="*/ 4890698 h 5122333"/>
              <a:gd name="connsiteX2451" fmla="*/ 3896335 w 4135764"/>
              <a:gd name="connsiteY2451" fmla="*/ 4890342 h 5122333"/>
              <a:gd name="connsiteX2452" fmla="*/ 3892073 w 4135764"/>
              <a:gd name="connsiteY2452" fmla="*/ 4886775 h 5122333"/>
              <a:gd name="connsiteX2453" fmla="*/ 3891913 w 4135764"/>
              <a:gd name="connsiteY2453" fmla="*/ 4886464 h 5122333"/>
              <a:gd name="connsiteX2454" fmla="*/ 3892093 w 4135764"/>
              <a:gd name="connsiteY2454" fmla="*/ 4860333 h 5122333"/>
              <a:gd name="connsiteX2455" fmla="*/ 3885924 w 4135764"/>
              <a:gd name="connsiteY2455" fmla="*/ 4853983 h 5122333"/>
              <a:gd name="connsiteX2456" fmla="*/ 3884272 w 4135764"/>
              <a:gd name="connsiteY2456" fmla="*/ 4853994 h 5122333"/>
              <a:gd name="connsiteX2457" fmla="*/ 3882659 w 4135764"/>
              <a:gd name="connsiteY2457" fmla="*/ 4852418 h 5122333"/>
              <a:gd name="connsiteX2458" fmla="*/ 3858167 w 4135764"/>
              <a:gd name="connsiteY2458" fmla="*/ 4852599 h 5122333"/>
              <a:gd name="connsiteX2459" fmla="*/ 3853813 w 4135764"/>
              <a:gd name="connsiteY2459" fmla="*/ 4848682 h 5122333"/>
              <a:gd name="connsiteX2460" fmla="*/ 3853813 w 4135764"/>
              <a:gd name="connsiteY2460" fmla="*/ 4822055 h 5122333"/>
              <a:gd name="connsiteX2461" fmla="*/ 3852725 w 4135764"/>
              <a:gd name="connsiteY2461" fmla="*/ 4821028 h 5122333"/>
              <a:gd name="connsiteX2462" fmla="*/ 3852725 w 4135764"/>
              <a:gd name="connsiteY2462" fmla="*/ 4820125 h 5122333"/>
              <a:gd name="connsiteX2463" fmla="*/ 3846194 w 4135764"/>
              <a:gd name="connsiteY2463" fmla="*/ 4814320 h 5122333"/>
              <a:gd name="connsiteX2464" fmla="*/ 3821702 w 4135764"/>
              <a:gd name="connsiteY2464" fmla="*/ 4814502 h 5122333"/>
              <a:gd name="connsiteX2465" fmla="*/ 3815780 w 4135764"/>
              <a:gd name="connsiteY2465" fmla="*/ 4808728 h 5122333"/>
              <a:gd name="connsiteX2466" fmla="*/ 3815535 w 4135764"/>
              <a:gd name="connsiteY2466" fmla="*/ 4807541 h 5122333"/>
              <a:gd name="connsiteX2467" fmla="*/ 3815897 w 4135764"/>
              <a:gd name="connsiteY2467" fmla="*/ 4751302 h 5122333"/>
              <a:gd name="connsiteX2468" fmla="*/ 3814173 w 4135764"/>
              <a:gd name="connsiteY2468" fmla="*/ 4741890 h 5122333"/>
              <a:gd name="connsiteX2469" fmla="*/ 3813896 w 4135764"/>
              <a:gd name="connsiteY2469" fmla="*/ 4741826 h 5122333"/>
              <a:gd name="connsiteX2470" fmla="*/ 3813312 w 4135764"/>
              <a:gd name="connsiteY2470" fmla="*/ 4738149 h 5122333"/>
              <a:gd name="connsiteX2471" fmla="*/ 3803924 w 4135764"/>
              <a:gd name="connsiteY2471" fmla="*/ 4738126 h 5122333"/>
              <a:gd name="connsiteX2472" fmla="*/ 3796848 w 4135764"/>
              <a:gd name="connsiteY2472" fmla="*/ 4737945 h 5122333"/>
              <a:gd name="connsiteX2473" fmla="*/ 3770905 w 4135764"/>
              <a:gd name="connsiteY2473" fmla="*/ 4736493 h 5122333"/>
              <a:gd name="connsiteX2474" fmla="*/ 3754941 w 4135764"/>
              <a:gd name="connsiteY2474" fmla="*/ 4753727 h 5122333"/>
              <a:gd name="connsiteX2475" fmla="*/ 3754941 w 4135764"/>
              <a:gd name="connsiteY2475" fmla="*/ 4758262 h 5122333"/>
              <a:gd name="connsiteX2476" fmla="*/ 3753127 w 4135764"/>
              <a:gd name="connsiteY2476" fmla="*/ 4806882 h 5122333"/>
              <a:gd name="connsiteX2477" fmla="*/ 3745688 w 4135764"/>
              <a:gd name="connsiteY2477" fmla="*/ 4814320 h 5122333"/>
              <a:gd name="connsiteX2478" fmla="*/ 3716843 w 4135764"/>
              <a:gd name="connsiteY2478" fmla="*/ 4814320 h 5122333"/>
              <a:gd name="connsiteX2479" fmla="*/ 3718294 w 4135764"/>
              <a:gd name="connsiteY2479" fmla="*/ 4820125 h 5122333"/>
              <a:gd name="connsiteX2480" fmla="*/ 3715209 w 4135764"/>
              <a:gd name="connsiteY2480" fmla="*/ 4847520 h 5122333"/>
              <a:gd name="connsiteX2481" fmla="*/ 3707772 w 4135764"/>
              <a:gd name="connsiteY2481" fmla="*/ 4852055 h 5122333"/>
              <a:gd name="connsiteX2482" fmla="*/ 3682736 w 4135764"/>
              <a:gd name="connsiteY2482" fmla="*/ 4850604 h 5122333"/>
              <a:gd name="connsiteX2483" fmla="*/ 3677112 w 4135764"/>
              <a:gd name="connsiteY2483" fmla="*/ 4856409 h 5122333"/>
              <a:gd name="connsiteX2484" fmla="*/ 3677294 w 4135764"/>
              <a:gd name="connsiteY2484" fmla="*/ 4884529 h 5122333"/>
              <a:gd name="connsiteX2485" fmla="*/ 3670037 w 4135764"/>
              <a:gd name="connsiteY2485" fmla="*/ 4890698 h 5122333"/>
              <a:gd name="connsiteX2486" fmla="*/ 3665459 w 4135764"/>
              <a:gd name="connsiteY2486" fmla="*/ 4890193 h 5122333"/>
              <a:gd name="connsiteX2487" fmla="*/ 3663325 w 4135764"/>
              <a:gd name="connsiteY2487" fmla="*/ 4886278 h 5122333"/>
              <a:gd name="connsiteX2488" fmla="*/ 3663507 w 4135764"/>
              <a:gd name="connsiteY2488" fmla="*/ 4860878 h 5122333"/>
              <a:gd name="connsiteX2489" fmla="*/ 3662764 w 4135764"/>
              <a:gd name="connsiteY2489" fmla="*/ 4860115 h 5122333"/>
              <a:gd name="connsiteX2490" fmla="*/ 3662781 w 4135764"/>
              <a:gd name="connsiteY2490" fmla="*/ 4857679 h 5122333"/>
              <a:gd name="connsiteX2491" fmla="*/ 3655523 w 4135764"/>
              <a:gd name="connsiteY2491" fmla="*/ 4850604 h 5122333"/>
              <a:gd name="connsiteX2492" fmla="*/ 3631938 w 4135764"/>
              <a:gd name="connsiteY2492" fmla="*/ 4850785 h 5122333"/>
              <a:gd name="connsiteX2493" fmla="*/ 3625257 w 4135764"/>
              <a:gd name="connsiteY2493" fmla="*/ 4843779 h 5122333"/>
              <a:gd name="connsiteX2494" fmla="*/ 3625409 w 4135764"/>
              <a:gd name="connsiteY2494" fmla="*/ 4821872 h 5122333"/>
              <a:gd name="connsiteX2495" fmla="*/ 3621501 w 4135764"/>
              <a:gd name="connsiteY2495" fmla="*/ 4817965 h 5122333"/>
              <a:gd name="connsiteX2496" fmla="*/ 3616155 w 4135764"/>
              <a:gd name="connsiteY2496" fmla="*/ 4812506 h 5122333"/>
              <a:gd name="connsiteX2497" fmla="*/ 3591369 w 4135764"/>
              <a:gd name="connsiteY2497" fmla="*/ 4812506 h 5122333"/>
              <a:gd name="connsiteX2498" fmla="*/ 3586947 w 4135764"/>
              <a:gd name="connsiteY2498" fmla="*/ 4808086 h 5122333"/>
              <a:gd name="connsiteX2499" fmla="*/ 3587309 w 4135764"/>
              <a:gd name="connsiteY2499" fmla="*/ 4745497 h 5122333"/>
              <a:gd name="connsiteX2500" fmla="*/ 3586583 w 4135764"/>
              <a:gd name="connsiteY2500" fmla="*/ 4744771 h 5122333"/>
              <a:gd name="connsiteX2501" fmla="*/ 3586584 w 4135764"/>
              <a:gd name="connsiteY2501" fmla="*/ 4744658 h 5122333"/>
              <a:gd name="connsiteX2502" fmla="*/ 3583876 w 4135764"/>
              <a:gd name="connsiteY2502" fmla="*/ 4742062 h 5122333"/>
              <a:gd name="connsiteX2503" fmla="*/ 3579691 w 4135764"/>
              <a:gd name="connsiteY2503" fmla="*/ 4737877 h 5122333"/>
              <a:gd name="connsiteX2504" fmla="*/ 3579508 w 4135764"/>
              <a:gd name="connsiteY2504" fmla="*/ 4737877 h 5122333"/>
              <a:gd name="connsiteX2505" fmla="*/ 3577877 w 4135764"/>
              <a:gd name="connsiteY2505" fmla="*/ 4736313 h 5122333"/>
              <a:gd name="connsiteX2506" fmla="*/ 3530707 w 4135764"/>
              <a:gd name="connsiteY2506" fmla="*/ 4736313 h 5122333"/>
              <a:gd name="connsiteX2507" fmla="*/ 3522725 w 4135764"/>
              <a:gd name="connsiteY2507" fmla="*/ 4743568 h 5122333"/>
              <a:gd name="connsiteX2508" fmla="*/ 3523088 w 4135764"/>
              <a:gd name="connsiteY2508" fmla="*/ 4803435 h 5122333"/>
              <a:gd name="connsiteX2509" fmla="*/ 3513473 w 4135764"/>
              <a:gd name="connsiteY2509" fmla="*/ 4812687 h 5122333"/>
              <a:gd name="connsiteX2510" fmla="*/ 3489344 w 4135764"/>
              <a:gd name="connsiteY2510" fmla="*/ 4814138 h 5122333"/>
              <a:gd name="connsiteX2511" fmla="*/ 3484990 w 4135764"/>
              <a:gd name="connsiteY2511" fmla="*/ 4818494 h 5122333"/>
              <a:gd name="connsiteX2512" fmla="*/ 3486078 w 4135764"/>
              <a:gd name="connsiteY2512" fmla="*/ 4845525 h 5122333"/>
              <a:gd name="connsiteX2513" fmla="*/ 3480637 w 4135764"/>
              <a:gd name="connsiteY2513" fmla="*/ 4852599 h 5122333"/>
              <a:gd name="connsiteX2514" fmla="*/ 3455238 w 4135764"/>
              <a:gd name="connsiteY2514" fmla="*/ 4852418 h 5122333"/>
              <a:gd name="connsiteX2515" fmla="*/ 3446711 w 4135764"/>
              <a:gd name="connsiteY2515" fmla="*/ 4860764 h 5122333"/>
              <a:gd name="connsiteX2516" fmla="*/ 3447074 w 4135764"/>
              <a:gd name="connsiteY2516" fmla="*/ 4887069 h 5122333"/>
              <a:gd name="connsiteX2517" fmla="*/ 3444738 w 4135764"/>
              <a:gd name="connsiteY2517" fmla="*/ 4892074 h 5122333"/>
              <a:gd name="connsiteX2518" fmla="*/ 3444457 w 4135764"/>
              <a:gd name="connsiteY2518" fmla="*/ 4892456 h 5122333"/>
              <a:gd name="connsiteX2519" fmla="*/ 3432934 w 4135764"/>
              <a:gd name="connsiteY2519" fmla="*/ 4884153 h 5122333"/>
              <a:gd name="connsiteX2520" fmla="*/ 3433104 w 4135764"/>
              <a:gd name="connsiteY2520" fmla="*/ 4873941 h 5122333"/>
              <a:gd name="connsiteX2521" fmla="*/ 3430656 w 4135764"/>
              <a:gd name="connsiteY2521" fmla="*/ 4856681 h 5122333"/>
              <a:gd name="connsiteX2522" fmla="*/ 3429971 w 4135764"/>
              <a:gd name="connsiteY2522" fmla="*/ 4856574 h 5122333"/>
              <a:gd name="connsiteX2523" fmla="*/ 3429771 w 4135764"/>
              <a:gd name="connsiteY2523" fmla="*/ 4855207 h 5122333"/>
              <a:gd name="connsiteX2524" fmla="*/ 3412786 w 4135764"/>
              <a:gd name="connsiteY2524" fmla="*/ 4852599 h 5122333"/>
              <a:gd name="connsiteX2525" fmla="*/ 3402921 w 4135764"/>
              <a:gd name="connsiteY2525" fmla="*/ 4853439 h 5122333"/>
              <a:gd name="connsiteX2526" fmla="*/ 3395426 w 4135764"/>
              <a:gd name="connsiteY2526" fmla="*/ 4850813 h 5122333"/>
              <a:gd name="connsiteX2527" fmla="*/ 3392761 w 4135764"/>
              <a:gd name="connsiteY2527" fmla="*/ 4840649 h 5122333"/>
              <a:gd name="connsiteX2528" fmla="*/ 3393738 w 4135764"/>
              <a:gd name="connsiteY2528" fmla="*/ 4828222 h 5122333"/>
              <a:gd name="connsiteX2529" fmla="*/ 3395007 w 4135764"/>
              <a:gd name="connsiteY2529" fmla="*/ 4823869 h 5122333"/>
              <a:gd name="connsiteX2530" fmla="*/ 3394259 w 4135764"/>
              <a:gd name="connsiteY2530" fmla="*/ 4817701 h 5122333"/>
              <a:gd name="connsiteX2531" fmla="*/ 3393502 w 4135764"/>
              <a:gd name="connsiteY2531" fmla="*/ 4817483 h 5122333"/>
              <a:gd name="connsiteX2532" fmla="*/ 3393420 w 4135764"/>
              <a:gd name="connsiteY2532" fmla="*/ 4816475 h 5122333"/>
              <a:gd name="connsiteX2533" fmla="*/ 3387206 w 4135764"/>
              <a:gd name="connsiteY2533" fmla="*/ 4814502 h 5122333"/>
              <a:gd name="connsiteX2534" fmla="*/ 3361807 w 4135764"/>
              <a:gd name="connsiteY2534" fmla="*/ 4814683 h 5122333"/>
              <a:gd name="connsiteX2535" fmla="*/ 3356878 w 4135764"/>
              <a:gd name="connsiteY2535" fmla="*/ 4810678 h 5122333"/>
              <a:gd name="connsiteX2536" fmla="*/ 3354913 w 4135764"/>
              <a:gd name="connsiteY2536" fmla="*/ 4779784 h 5122333"/>
              <a:gd name="connsiteX2537" fmla="*/ 3357091 w 4135764"/>
              <a:gd name="connsiteY2537" fmla="*/ 4746586 h 5122333"/>
              <a:gd name="connsiteX2538" fmla="*/ 3356111 w 4135764"/>
              <a:gd name="connsiteY2538" fmla="*/ 4745606 h 5122333"/>
              <a:gd name="connsiteX2539" fmla="*/ 3356183 w 4135764"/>
              <a:gd name="connsiteY2539" fmla="*/ 4744477 h 5122333"/>
              <a:gd name="connsiteX2540" fmla="*/ 3348019 w 4135764"/>
              <a:gd name="connsiteY2540" fmla="*/ 4736675 h 5122333"/>
              <a:gd name="connsiteX2541" fmla="*/ 3302120 w 4135764"/>
              <a:gd name="connsiteY2541" fmla="*/ 4738307 h 5122333"/>
              <a:gd name="connsiteX2542" fmla="*/ 3294139 w 4135764"/>
              <a:gd name="connsiteY2542" fmla="*/ 4746653 h 5122333"/>
              <a:gd name="connsiteX2543" fmla="*/ 3294320 w 4135764"/>
              <a:gd name="connsiteY2543" fmla="*/ 4805612 h 5122333"/>
              <a:gd name="connsiteX2544" fmla="*/ 3293296 w 4135764"/>
              <a:gd name="connsiteY2544" fmla="*/ 4810922 h 5122333"/>
              <a:gd name="connsiteX2545" fmla="*/ 3290619 w 4135764"/>
              <a:gd name="connsiteY2545" fmla="*/ 4813601 h 5122333"/>
              <a:gd name="connsiteX2546" fmla="*/ 3285612 w 4135764"/>
              <a:gd name="connsiteY2546" fmla="*/ 4814864 h 5122333"/>
              <a:gd name="connsiteX2547" fmla="*/ 3262027 w 4135764"/>
              <a:gd name="connsiteY2547" fmla="*/ 4814502 h 5122333"/>
              <a:gd name="connsiteX2548" fmla="*/ 3258813 w 4135764"/>
              <a:gd name="connsiteY2548" fmla="*/ 4818022 h 5122333"/>
              <a:gd name="connsiteX2549" fmla="*/ 3255882 w 4135764"/>
              <a:gd name="connsiteY2549" fmla="*/ 4818744 h 5122333"/>
              <a:gd name="connsiteX2550" fmla="*/ 3255829 w 4135764"/>
              <a:gd name="connsiteY2550" fmla="*/ 4821290 h 5122333"/>
              <a:gd name="connsiteX2551" fmla="*/ 3254407 w 4135764"/>
              <a:gd name="connsiteY2551" fmla="*/ 4822847 h 5122333"/>
              <a:gd name="connsiteX2552" fmla="*/ 3256222 w 4135764"/>
              <a:gd name="connsiteY2552" fmla="*/ 4846975 h 5122333"/>
              <a:gd name="connsiteX2553" fmla="*/ 3250598 w 4135764"/>
              <a:gd name="connsiteY2553" fmla="*/ 4852781 h 5122333"/>
              <a:gd name="connsiteX2554" fmla="*/ 3228828 w 4135764"/>
              <a:gd name="connsiteY2554" fmla="*/ 4852781 h 5122333"/>
              <a:gd name="connsiteX2555" fmla="*/ 3220151 w 4135764"/>
              <a:gd name="connsiteY2555" fmla="*/ 4861602 h 5122333"/>
              <a:gd name="connsiteX2556" fmla="*/ 3219031 w 4135764"/>
              <a:gd name="connsiteY2556" fmla="*/ 4862692 h 5122333"/>
              <a:gd name="connsiteX2557" fmla="*/ 3219029 w 4135764"/>
              <a:gd name="connsiteY2557" fmla="*/ 4862743 h 5122333"/>
              <a:gd name="connsiteX2558" fmla="*/ 3217943 w 4135764"/>
              <a:gd name="connsiteY2558" fmla="*/ 4863847 h 5122333"/>
              <a:gd name="connsiteX2559" fmla="*/ 3216491 w 4135764"/>
              <a:gd name="connsiteY2559" fmla="*/ 4886162 h 5122333"/>
              <a:gd name="connsiteX2560" fmla="*/ 3207782 w 4135764"/>
              <a:gd name="connsiteY2560" fmla="*/ 4890698 h 5122333"/>
              <a:gd name="connsiteX2561" fmla="*/ 3202707 w 4135764"/>
              <a:gd name="connsiteY2561" fmla="*/ 4886518 h 5122333"/>
              <a:gd name="connsiteX2562" fmla="*/ 3202884 w 4135764"/>
              <a:gd name="connsiteY2562" fmla="*/ 4861059 h 5122333"/>
              <a:gd name="connsiteX2563" fmla="*/ 3201788 w 4135764"/>
              <a:gd name="connsiteY2563" fmla="*/ 4859932 h 5122333"/>
              <a:gd name="connsiteX2564" fmla="*/ 3201796 w 4135764"/>
              <a:gd name="connsiteY2564" fmla="*/ 4858768 h 5122333"/>
              <a:gd name="connsiteX2565" fmla="*/ 3195447 w 4135764"/>
              <a:gd name="connsiteY2565" fmla="*/ 4852599 h 5122333"/>
              <a:gd name="connsiteX2566" fmla="*/ 3170048 w 4135764"/>
              <a:gd name="connsiteY2566" fmla="*/ 4852781 h 5122333"/>
              <a:gd name="connsiteX2567" fmla="*/ 3164614 w 4135764"/>
              <a:gd name="connsiteY2567" fmla="*/ 4847196 h 5122333"/>
              <a:gd name="connsiteX2568" fmla="*/ 3164786 w 4135764"/>
              <a:gd name="connsiteY2568" fmla="*/ 4823869 h 5122333"/>
              <a:gd name="connsiteX2569" fmla="*/ 3163690 w 4135764"/>
              <a:gd name="connsiteY2569" fmla="*/ 4822745 h 5122333"/>
              <a:gd name="connsiteX2570" fmla="*/ 3163698 w 4135764"/>
              <a:gd name="connsiteY2570" fmla="*/ 4821577 h 5122333"/>
              <a:gd name="connsiteX2571" fmla="*/ 3156443 w 4135764"/>
              <a:gd name="connsiteY2571" fmla="*/ 4814502 h 5122333"/>
              <a:gd name="connsiteX2572" fmla="*/ 3133753 w 4135764"/>
              <a:gd name="connsiteY2572" fmla="*/ 4814676 h 5122333"/>
              <a:gd name="connsiteX2573" fmla="*/ 3126327 w 4135764"/>
              <a:gd name="connsiteY2573" fmla="*/ 4807541 h 5122333"/>
              <a:gd name="connsiteX2574" fmla="*/ 3126690 w 4135764"/>
              <a:gd name="connsiteY2574" fmla="*/ 4746767 h 5122333"/>
              <a:gd name="connsiteX2575" fmla="*/ 3124812 w 4135764"/>
              <a:gd name="connsiteY2575" fmla="*/ 4744836 h 5122333"/>
              <a:gd name="connsiteX2576" fmla="*/ 3124059 w 4135764"/>
              <a:gd name="connsiteY2576" fmla="*/ 4739306 h 5122333"/>
              <a:gd name="connsiteX2577" fmla="*/ 3113264 w 4135764"/>
              <a:gd name="connsiteY2577" fmla="*/ 4738307 h 5122333"/>
              <a:gd name="connsiteX2578" fmla="*/ 3108728 w 4135764"/>
              <a:gd name="connsiteY2578" fmla="*/ 4738307 h 5122333"/>
              <a:gd name="connsiteX2579" fmla="*/ 3071175 w 4135764"/>
              <a:gd name="connsiteY2579" fmla="*/ 4738126 h 5122333"/>
              <a:gd name="connsiteX2580" fmla="*/ 3063737 w 4135764"/>
              <a:gd name="connsiteY2580" fmla="*/ 4745927 h 5122333"/>
              <a:gd name="connsiteX2581" fmla="*/ 3063918 w 4135764"/>
              <a:gd name="connsiteY2581" fmla="*/ 4805975 h 5122333"/>
              <a:gd name="connsiteX2582" fmla="*/ 3055755 w 4135764"/>
              <a:gd name="connsiteY2582" fmla="*/ 4814683 h 5122333"/>
              <a:gd name="connsiteX2583" fmla="*/ 3031263 w 4135764"/>
              <a:gd name="connsiteY2583" fmla="*/ 4814683 h 5122333"/>
              <a:gd name="connsiteX2584" fmla="*/ 3027091 w 4135764"/>
              <a:gd name="connsiteY2584" fmla="*/ 4816135 h 5122333"/>
              <a:gd name="connsiteX2585" fmla="*/ 3025458 w 4135764"/>
              <a:gd name="connsiteY2585" fmla="*/ 4844436 h 5122333"/>
              <a:gd name="connsiteX2586" fmla="*/ 3025077 w 4135764"/>
              <a:gd name="connsiteY2586" fmla="*/ 4850418 h 5122333"/>
              <a:gd name="connsiteX2587" fmla="*/ 3024616 w 4135764"/>
              <a:gd name="connsiteY2587" fmla="*/ 4850944 h 5122333"/>
              <a:gd name="connsiteX2588" fmla="*/ 3018382 w 4135764"/>
              <a:gd name="connsiteY2588" fmla="*/ 4852237 h 5122333"/>
              <a:gd name="connsiteX2589" fmla="*/ 2992440 w 4135764"/>
              <a:gd name="connsiteY2589" fmla="*/ 4850785 h 5122333"/>
              <a:gd name="connsiteX2590" fmla="*/ 2985909 w 4135764"/>
              <a:gd name="connsiteY2590" fmla="*/ 4857497 h 5122333"/>
              <a:gd name="connsiteX2591" fmla="*/ 2986090 w 4135764"/>
              <a:gd name="connsiteY2591" fmla="*/ 4885617 h 5122333"/>
              <a:gd name="connsiteX2592" fmla="*/ 2976293 w 4135764"/>
              <a:gd name="connsiteY2592" fmla="*/ 4890698 h 5122333"/>
              <a:gd name="connsiteX2593" fmla="*/ 2975200 w 4135764"/>
              <a:gd name="connsiteY2593" fmla="*/ 4890326 h 5122333"/>
              <a:gd name="connsiteX2594" fmla="*/ 2974117 w 4135764"/>
              <a:gd name="connsiteY2594" fmla="*/ 4887548 h 5122333"/>
              <a:gd name="connsiteX2595" fmla="*/ 2974480 w 4135764"/>
              <a:gd name="connsiteY2595" fmla="*/ 4862148 h 5122333"/>
              <a:gd name="connsiteX2596" fmla="*/ 2973495 w 4135764"/>
              <a:gd name="connsiteY2596" fmla="*/ 4861116 h 5122333"/>
              <a:gd name="connsiteX2597" fmla="*/ 2973572 w 4135764"/>
              <a:gd name="connsiteY2597" fmla="*/ 4857134 h 5122333"/>
              <a:gd name="connsiteX2598" fmla="*/ 2966497 w 4135764"/>
              <a:gd name="connsiteY2598" fmla="*/ 4850785 h 5122333"/>
              <a:gd name="connsiteX2599" fmla="*/ 2942005 w 4135764"/>
              <a:gd name="connsiteY2599" fmla="*/ 4850967 h 5122333"/>
              <a:gd name="connsiteX2600" fmla="*/ 2936218 w 4135764"/>
              <a:gd name="connsiteY2600" fmla="*/ 4845337 h 5122333"/>
              <a:gd name="connsiteX2601" fmla="*/ 2936382 w 4135764"/>
              <a:gd name="connsiteY2601" fmla="*/ 4825683 h 5122333"/>
              <a:gd name="connsiteX2602" fmla="*/ 2934680 w 4135764"/>
              <a:gd name="connsiteY2602" fmla="*/ 4818018 h 5122333"/>
              <a:gd name="connsiteX2603" fmla="*/ 2929633 w 4135764"/>
              <a:gd name="connsiteY2603" fmla="*/ 4816714 h 5122333"/>
              <a:gd name="connsiteX2604" fmla="*/ 2925860 w 4135764"/>
              <a:gd name="connsiteY2604" fmla="*/ 4812869 h 5122333"/>
              <a:gd name="connsiteX2605" fmla="*/ 2900461 w 4135764"/>
              <a:gd name="connsiteY2605" fmla="*/ 4813231 h 5122333"/>
              <a:gd name="connsiteX2606" fmla="*/ 2897517 w 4135764"/>
              <a:gd name="connsiteY2606" fmla="*/ 4811023 h 5122333"/>
              <a:gd name="connsiteX2607" fmla="*/ 2897195 w 4135764"/>
              <a:gd name="connsiteY2607" fmla="*/ 4810624 h 5122333"/>
              <a:gd name="connsiteX2608" fmla="*/ 2898103 w 4135764"/>
              <a:gd name="connsiteY2608" fmla="*/ 4802644 h 5122333"/>
              <a:gd name="connsiteX2609" fmla="*/ 2896575 w 4135764"/>
              <a:gd name="connsiteY2609" fmla="*/ 4775851 h 5122333"/>
              <a:gd name="connsiteX2610" fmla="*/ 2897017 w 4135764"/>
              <a:gd name="connsiteY2610" fmla="*/ 4758683 h 5122333"/>
              <a:gd name="connsiteX2611" fmla="*/ 2898283 w 4135764"/>
              <a:gd name="connsiteY2611" fmla="*/ 4746222 h 5122333"/>
              <a:gd name="connsiteX2612" fmla="*/ 2897359 w 4135764"/>
              <a:gd name="connsiteY2612" fmla="*/ 4745339 h 5122333"/>
              <a:gd name="connsiteX2613" fmla="*/ 2897376 w 4135764"/>
              <a:gd name="connsiteY2613" fmla="*/ 4744658 h 5122333"/>
              <a:gd name="connsiteX2614" fmla="*/ 2889576 w 4135764"/>
              <a:gd name="connsiteY2614" fmla="*/ 4736493 h 5122333"/>
              <a:gd name="connsiteX2615" fmla="*/ 2840593 w 4135764"/>
              <a:gd name="connsiteY2615" fmla="*/ 4736493 h 5122333"/>
              <a:gd name="connsiteX2616" fmla="*/ 2837760 w 4135764"/>
              <a:gd name="connsiteY2616" fmla="*/ 4739207 h 5122333"/>
              <a:gd name="connsiteX2617" fmla="*/ 2834221 w 4135764"/>
              <a:gd name="connsiteY2617" fmla="*/ 4740032 h 5122333"/>
              <a:gd name="connsiteX2618" fmla="*/ 2833451 w 4135764"/>
              <a:gd name="connsiteY2618" fmla="*/ 4743337 h 5122333"/>
              <a:gd name="connsiteX2619" fmla="*/ 2831885 w 4135764"/>
              <a:gd name="connsiteY2619" fmla="*/ 4744839 h 5122333"/>
              <a:gd name="connsiteX2620" fmla="*/ 2832247 w 4135764"/>
              <a:gd name="connsiteY2620" fmla="*/ 4805612 h 5122333"/>
              <a:gd name="connsiteX2621" fmla="*/ 2825172 w 4135764"/>
              <a:gd name="connsiteY2621" fmla="*/ 4812869 h 5122333"/>
              <a:gd name="connsiteX2622" fmla="*/ 2807937 w 4135764"/>
              <a:gd name="connsiteY2622" fmla="*/ 4812869 h 5122333"/>
              <a:gd name="connsiteX2623" fmla="*/ 2797439 w 4135764"/>
              <a:gd name="connsiteY2623" fmla="*/ 4815363 h 5122333"/>
              <a:gd name="connsiteX2624" fmla="*/ 2796738 w 4135764"/>
              <a:gd name="connsiteY2624" fmla="*/ 4819754 h 5122333"/>
              <a:gd name="connsiteX2625" fmla="*/ 2795238 w 4135764"/>
              <a:gd name="connsiteY2625" fmla="*/ 4821147 h 5122333"/>
              <a:gd name="connsiteX2626" fmla="*/ 2795795 w 4135764"/>
              <a:gd name="connsiteY2626" fmla="*/ 4827256 h 5122333"/>
              <a:gd name="connsiteX2627" fmla="*/ 2795963 w 4135764"/>
              <a:gd name="connsiteY2627" fmla="*/ 4846613 h 5122333"/>
              <a:gd name="connsiteX2628" fmla="*/ 2789614 w 4135764"/>
              <a:gd name="connsiteY2628" fmla="*/ 4852781 h 5122333"/>
              <a:gd name="connsiteX2629" fmla="*/ 2765123 w 4135764"/>
              <a:gd name="connsiteY2629" fmla="*/ 4852599 h 5122333"/>
              <a:gd name="connsiteX2630" fmla="*/ 2760164 w 4135764"/>
              <a:gd name="connsiteY2630" fmla="*/ 4857800 h 5122333"/>
              <a:gd name="connsiteX2631" fmla="*/ 2760066 w 4135764"/>
              <a:gd name="connsiteY2631" fmla="*/ 4857816 h 5122333"/>
              <a:gd name="connsiteX2632" fmla="*/ 2760039 w 4135764"/>
              <a:gd name="connsiteY2632" fmla="*/ 4857932 h 5122333"/>
              <a:gd name="connsiteX2633" fmla="*/ 2757685 w 4135764"/>
              <a:gd name="connsiteY2633" fmla="*/ 4860400 h 5122333"/>
              <a:gd name="connsiteX2634" fmla="*/ 2757866 w 4135764"/>
              <a:gd name="connsiteY2634" fmla="*/ 4883077 h 5122333"/>
              <a:gd name="connsiteX2635" fmla="*/ 2749884 w 4135764"/>
              <a:gd name="connsiteY2635" fmla="*/ 4892875 h 5122333"/>
              <a:gd name="connsiteX2636" fmla="*/ 2742763 w 4135764"/>
              <a:gd name="connsiteY2636" fmla="*/ 4890539 h 5122333"/>
              <a:gd name="connsiteX2637" fmla="*/ 2741747 w 4135764"/>
              <a:gd name="connsiteY2637" fmla="*/ 4885404 h 5122333"/>
              <a:gd name="connsiteX2638" fmla="*/ 2741902 w 4135764"/>
              <a:gd name="connsiteY2638" fmla="*/ 4862873 h 5122333"/>
              <a:gd name="connsiteX2639" fmla="*/ 2741522 w 4135764"/>
              <a:gd name="connsiteY2639" fmla="*/ 4861112 h 5122333"/>
              <a:gd name="connsiteX2640" fmla="*/ 2741539 w 4135764"/>
              <a:gd name="connsiteY2640" fmla="*/ 4858950 h 5122333"/>
              <a:gd name="connsiteX2641" fmla="*/ 2740920 w 4135764"/>
              <a:gd name="connsiteY2641" fmla="*/ 4858312 h 5122333"/>
              <a:gd name="connsiteX2642" fmla="*/ 2740496 w 4135764"/>
              <a:gd name="connsiteY2642" fmla="*/ 4856342 h 5122333"/>
              <a:gd name="connsiteX2643" fmla="*/ 2738532 w 4135764"/>
              <a:gd name="connsiteY2643" fmla="*/ 4855855 h 5122333"/>
              <a:gd name="connsiteX2644" fmla="*/ 2735369 w 4135764"/>
              <a:gd name="connsiteY2644" fmla="*/ 4852599 h 5122333"/>
              <a:gd name="connsiteX2645" fmla="*/ 2709971 w 4135764"/>
              <a:gd name="connsiteY2645" fmla="*/ 4852781 h 5122333"/>
              <a:gd name="connsiteX2646" fmla="*/ 2703450 w 4135764"/>
              <a:gd name="connsiteY2646" fmla="*/ 4846259 h 5122333"/>
              <a:gd name="connsiteX2647" fmla="*/ 2703622 w 4135764"/>
              <a:gd name="connsiteY2647" fmla="*/ 4822961 h 5122333"/>
              <a:gd name="connsiteX2648" fmla="*/ 2703426 w 4135764"/>
              <a:gd name="connsiteY2648" fmla="*/ 4822759 h 5122333"/>
              <a:gd name="connsiteX2649" fmla="*/ 2703441 w 4135764"/>
              <a:gd name="connsiteY2649" fmla="*/ 4820670 h 5122333"/>
              <a:gd name="connsiteX2650" fmla="*/ 2697271 w 4135764"/>
              <a:gd name="connsiteY2650" fmla="*/ 4814502 h 5122333"/>
              <a:gd name="connsiteX2651" fmla="*/ 2672781 w 4135764"/>
              <a:gd name="connsiteY2651" fmla="*/ 4814683 h 5122333"/>
              <a:gd name="connsiteX2652" fmla="*/ 2665348 w 4135764"/>
              <a:gd name="connsiteY2652" fmla="*/ 4807250 h 5122333"/>
              <a:gd name="connsiteX2653" fmla="*/ 2665524 w 4135764"/>
              <a:gd name="connsiteY2653" fmla="*/ 4747492 h 5122333"/>
              <a:gd name="connsiteX2654" fmla="*/ 2665332 w 4135764"/>
              <a:gd name="connsiteY2654" fmla="*/ 4747294 h 5122333"/>
              <a:gd name="connsiteX2655" fmla="*/ 2665342 w 4135764"/>
              <a:gd name="connsiteY2655" fmla="*/ 4743568 h 5122333"/>
              <a:gd name="connsiteX2656" fmla="*/ 2658086 w 4135764"/>
              <a:gd name="connsiteY2656" fmla="*/ 4736493 h 5122333"/>
              <a:gd name="connsiteX2657" fmla="*/ 2611280 w 4135764"/>
              <a:gd name="connsiteY2657" fmla="*/ 4738126 h 5122333"/>
              <a:gd name="connsiteX2658" fmla="*/ 2603298 w 4135764"/>
              <a:gd name="connsiteY2658" fmla="*/ 4746472 h 5122333"/>
              <a:gd name="connsiteX2659" fmla="*/ 2603479 w 4135764"/>
              <a:gd name="connsiteY2659" fmla="*/ 4807426 h 5122333"/>
              <a:gd name="connsiteX2660" fmla="*/ 2596222 w 4135764"/>
              <a:gd name="connsiteY2660" fmla="*/ 4814502 h 5122333"/>
              <a:gd name="connsiteX2661" fmla="*/ 2570823 w 4135764"/>
              <a:gd name="connsiteY2661" fmla="*/ 4814320 h 5122333"/>
              <a:gd name="connsiteX2662" fmla="*/ 2565200 w 4135764"/>
              <a:gd name="connsiteY2662" fmla="*/ 4820125 h 5122333"/>
              <a:gd name="connsiteX2663" fmla="*/ 2565381 w 4135764"/>
              <a:gd name="connsiteY2663" fmla="*/ 4846432 h 5122333"/>
              <a:gd name="connsiteX2664" fmla="*/ 2559031 w 4135764"/>
              <a:gd name="connsiteY2664" fmla="*/ 4852599 h 5122333"/>
              <a:gd name="connsiteX2665" fmla="*/ 2537262 w 4135764"/>
              <a:gd name="connsiteY2665" fmla="*/ 4852599 h 5122333"/>
              <a:gd name="connsiteX2666" fmla="*/ 2526920 w 4135764"/>
              <a:gd name="connsiteY2666" fmla="*/ 4863303 h 5122333"/>
              <a:gd name="connsiteX2667" fmla="*/ 2527102 w 4135764"/>
              <a:gd name="connsiteY2667" fmla="*/ 4885073 h 5122333"/>
              <a:gd name="connsiteX2668" fmla="*/ 2524982 w 4135764"/>
              <a:gd name="connsiteY2668" fmla="*/ 4890173 h 5122333"/>
              <a:gd name="connsiteX2669" fmla="*/ 2524847 w 4135764"/>
              <a:gd name="connsiteY2669" fmla="*/ 4890315 h 5122333"/>
              <a:gd name="connsiteX2670" fmla="*/ 2519482 w 4135764"/>
              <a:gd name="connsiteY2670" fmla="*/ 4890516 h 5122333"/>
              <a:gd name="connsiteX2671" fmla="*/ 2515764 w 4135764"/>
              <a:gd name="connsiteY2671" fmla="*/ 4890574 h 5122333"/>
              <a:gd name="connsiteX2672" fmla="*/ 2511753 w 4135764"/>
              <a:gd name="connsiteY2672" fmla="*/ 4887045 h 5122333"/>
              <a:gd name="connsiteX2673" fmla="*/ 2511502 w 4135764"/>
              <a:gd name="connsiteY2673" fmla="*/ 4886586 h 5122333"/>
              <a:gd name="connsiteX2674" fmla="*/ 2511681 w 4135764"/>
              <a:gd name="connsiteY2674" fmla="*/ 4861422 h 5122333"/>
              <a:gd name="connsiteX2675" fmla="*/ 2510949 w 4135764"/>
              <a:gd name="connsiteY2675" fmla="*/ 4860710 h 5122333"/>
              <a:gd name="connsiteX2676" fmla="*/ 2510955 w 4135764"/>
              <a:gd name="connsiteY2676" fmla="*/ 4859857 h 5122333"/>
              <a:gd name="connsiteX2677" fmla="*/ 2503155 w 4135764"/>
              <a:gd name="connsiteY2677" fmla="*/ 4852418 h 5122333"/>
              <a:gd name="connsiteX2678" fmla="*/ 2480478 w 4135764"/>
              <a:gd name="connsiteY2678" fmla="*/ 4852599 h 5122333"/>
              <a:gd name="connsiteX2679" fmla="*/ 2477348 w 4135764"/>
              <a:gd name="connsiteY2679" fmla="*/ 4851862 h 5122333"/>
              <a:gd name="connsiteX2680" fmla="*/ 2473403 w 4135764"/>
              <a:gd name="connsiteY2680" fmla="*/ 4847815 h 5122333"/>
              <a:gd name="connsiteX2681" fmla="*/ 2473584 w 4135764"/>
              <a:gd name="connsiteY2681" fmla="*/ 4824232 h 5122333"/>
              <a:gd name="connsiteX2682" fmla="*/ 2472671 w 4135764"/>
              <a:gd name="connsiteY2682" fmla="*/ 4823360 h 5122333"/>
              <a:gd name="connsiteX2683" fmla="*/ 2472676 w 4135764"/>
              <a:gd name="connsiteY2683" fmla="*/ 4822665 h 5122333"/>
              <a:gd name="connsiteX2684" fmla="*/ 2463969 w 4135764"/>
              <a:gd name="connsiteY2684" fmla="*/ 4814320 h 5122333"/>
              <a:gd name="connsiteX2685" fmla="*/ 2444920 w 4135764"/>
              <a:gd name="connsiteY2685" fmla="*/ 4814502 h 5122333"/>
              <a:gd name="connsiteX2686" fmla="*/ 2436506 w 4135764"/>
              <a:gd name="connsiteY2686" fmla="*/ 4813027 h 5122333"/>
              <a:gd name="connsiteX2687" fmla="*/ 2435177 w 4135764"/>
              <a:gd name="connsiteY2687" fmla="*/ 4807989 h 5122333"/>
              <a:gd name="connsiteX2688" fmla="*/ 2435123 w 4135764"/>
              <a:gd name="connsiteY2688" fmla="*/ 4807723 h 5122333"/>
              <a:gd name="connsiteX2689" fmla="*/ 2435486 w 4135764"/>
              <a:gd name="connsiteY2689" fmla="*/ 4749669 h 5122333"/>
              <a:gd name="connsiteX2690" fmla="*/ 2434057 w 4135764"/>
              <a:gd name="connsiteY2690" fmla="*/ 4742389 h 5122333"/>
              <a:gd name="connsiteX2691" fmla="*/ 2433815 w 4135764"/>
              <a:gd name="connsiteY2691" fmla="*/ 4742324 h 5122333"/>
              <a:gd name="connsiteX2692" fmla="*/ 2433490 w 4135764"/>
              <a:gd name="connsiteY2692" fmla="*/ 4737582 h 5122333"/>
              <a:gd name="connsiteX2693" fmla="*/ 2421698 w 4135764"/>
              <a:gd name="connsiteY2693" fmla="*/ 4738126 h 5122333"/>
              <a:gd name="connsiteX2694" fmla="*/ 2418977 w 4135764"/>
              <a:gd name="connsiteY2694" fmla="*/ 4738126 h 5122333"/>
              <a:gd name="connsiteX2695" fmla="*/ 2380516 w 4135764"/>
              <a:gd name="connsiteY2695" fmla="*/ 4737764 h 5122333"/>
              <a:gd name="connsiteX2696" fmla="*/ 2376455 w 4135764"/>
              <a:gd name="connsiteY2696" fmla="*/ 4742009 h 5122333"/>
              <a:gd name="connsiteX2697" fmla="*/ 2375052 w 4135764"/>
              <a:gd name="connsiteY2697" fmla="*/ 4742389 h 5122333"/>
              <a:gd name="connsiteX2698" fmla="*/ 2374783 w 4135764"/>
              <a:gd name="connsiteY2698" fmla="*/ 4743757 h 5122333"/>
              <a:gd name="connsiteX2699" fmla="*/ 2372533 w 4135764"/>
              <a:gd name="connsiteY2699" fmla="*/ 4746108 h 5122333"/>
              <a:gd name="connsiteX2700" fmla="*/ 2372897 w 4135764"/>
              <a:gd name="connsiteY2700" fmla="*/ 4805069 h 5122333"/>
              <a:gd name="connsiteX2701" fmla="*/ 2363463 w 4135764"/>
              <a:gd name="connsiteY2701" fmla="*/ 4814320 h 5122333"/>
              <a:gd name="connsiteX2702" fmla="*/ 2336431 w 4135764"/>
              <a:gd name="connsiteY2702" fmla="*/ 4814138 h 5122333"/>
              <a:gd name="connsiteX2703" fmla="*/ 2337883 w 4135764"/>
              <a:gd name="connsiteY2703" fmla="*/ 4819944 h 5122333"/>
              <a:gd name="connsiteX2704" fmla="*/ 2334798 w 4135764"/>
              <a:gd name="connsiteY2704" fmla="*/ 4847339 h 5122333"/>
              <a:gd name="connsiteX2705" fmla="*/ 2328267 w 4135764"/>
              <a:gd name="connsiteY2705" fmla="*/ 4851875 h 5122333"/>
              <a:gd name="connsiteX2706" fmla="*/ 2302325 w 4135764"/>
              <a:gd name="connsiteY2706" fmla="*/ 4850241 h 5122333"/>
              <a:gd name="connsiteX2707" fmla="*/ 2294886 w 4135764"/>
              <a:gd name="connsiteY2707" fmla="*/ 4857679 h 5122333"/>
              <a:gd name="connsiteX2708" fmla="*/ 2295068 w 4135764"/>
              <a:gd name="connsiteY2708" fmla="*/ 4883077 h 5122333"/>
              <a:gd name="connsiteX2709" fmla="*/ 2288900 w 4135764"/>
              <a:gd name="connsiteY2709" fmla="*/ 4890334 h 5122333"/>
              <a:gd name="connsiteX2710" fmla="*/ 2284061 w 4135764"/>
              <a:gd name="connsiteY2710" fmla="*/ 4888728 h 5122333"/>
              <a:gd name="connsiteX2711" fmla="*/ 2283094 w 4135764"/>
              <a:gd name="connsiteY2711" fmla="*/ 4879021 h 5122333"/>
              <a:gd name="connsiteX2712" fmla="*/ 2283275 w 4135764"/>
              <a:gd name="connsiteY2712" fmla="*/ 4860878 h 5122333"/>
              <a:gd name="connsiteX2713" fmla="*/ 2282345 w 4135764"/>
              <a:gd name="connsiteY2713" fmla="*/ 4859918 h 5122333"/>
              <a:gd name="connsiteX2714" fmla="*/ 2282369 w 4135764"/>
              <a:gd name="connsiteY2714" fmla="*/ 4856409 h 5122333"/>
              <a:gd name="connsiteX2715" fmla="*/ 2276200 w 4135764"/>
              <a:gd name="connsiteY2715" fmla="*/ 4850241 h 5122333"/>
              <a:gd name="connsiteX2716" fmla="*/ 2249895 w 4135764"/>
              <a:gd name="connsiteY2716" fmla="*/ 4850422 h 5122333"/>
              <a:gd name="connsiteX2717" fmla="*/ 2245020 w 4135764"/>
              <a:gd name="connsiteY2717" fmla="*/ 4845547 h 5122333"/>
              <a:gd name="connsiteX2718" fmla="*/ 2245177 w 4135764"/>
              <a:gd name="connsiteY2718" fmla="*/ 4822598 h 5122333"/>
              <a:gd name="connsiteX2719" fmla="*/ 2244266 w 4135764"/>
              <a:gd name="connsiteY2719" fmla="*/ 4821687 h 5122333"/>
              <a:gd name="connsiteX2720" fmla="*/ 2244271 w 4135764"/>
              <a:gd name="connsiteY2720" fmla="*/ 4821033 h 5122333"/>
              <a:gd name="connsiteX2721" fmla="*/ 2235926 w 4135764"/>
              <a:gd name="connsiteY2721" fmla="*/ 4812144 h 5122333"/>
              <a:gd name="connsiteX2722" fmla="*/ 2207835 w 4135764"/>
              <a:gd name="connsiteY2722" fmla="*/ 4812144 h 5122333"/>
              <a:gd name="connsiteX2723" fmla="*/ 2206899 w 4135764"/>
              <a:gd name="connsiteY2723" fmla="*/ 4808086 h 5122333"/>
              <a:gd name="connsiteX2724" fmla="*/ 2207080 w 4135764"/>
              <a:gd name="connsiteY2724" fmla="*/ 4745497 h 5122333"/>
              <a:gd name="connsiteX2725" fmla="*/ 2206559 w 4135764"/>
              <a:gd name="connsiteY2725" fmla="*/ 4740530 h 5122333"/>
              <a:gd name="connsiteX2726" fmla="*/ 2206146 w 4135764"/>
              <a:gd name="connsiteY2726" fmla="*/ 4740346 h 5122333"/>
              <a:gd name="connsiteX2727" fmla="*/ 2206128 w 4135764"/>
              <a:gd name="connsiteY2727" fmla="*/ 4738217 h 5122333"/>
              <a:gd name="connsiteX2728" fmla="*/ 2201455 w 4135764"/>
              <a:gd name="connsiteY2728" fmla="*/ 4735768 h 5122333"/>
              <a:gd name="connsiteX2729" fmla="*/ 2148301 w 4135764"/>
              <a:gd name="connsiteY2729" fmla="*/ 4737582 h 5122333"/>
              <a:gd name="connsiteX2730" fmla="*/ 2144672 w 4135764"/>
              <a:gd name="connsiteY2730" fmla="*/ 4741573 h 5122333"/>
              <a:gd name="connsiteX2731" fmla="*/ 2144128 w 4135764"/>
              <a:gd name="connsiteY2731" fmla="*/ 4803798 h 5122333"/>
              <a:gd name="connsiteX2732" fmla="*/ 2136146 w 4135764"/>
              <a:gd name="connsiteY2732" fmla="*/ 4813957 h 5122333"/>
              <a:gd name="connsiteX2733" fmla="*/ 2111654 w 4135764"/>
              <a:gd name="connsiteY2733" fmla="*/ 4813594 h 5122333"/>
              <a:gd name="connsiteX2734" fmla="*/ 2104761 w 4135764"/>
              <a:gd name="connsiteY2734" fmla="*/ 4820851 h 5122333"/>
              <a:gd name="connsiteX2735" fmla="*/ 2104761 w 4135764"/>
              <a:gd name="connsiteY2735" fmla="*/ 4845706 h 5122333"/>
              <a:gd name="connsiteX2736" fmla="*/ 2098592 w 4135764"/>
              <a:gd name="connsiteY2736" fmla="*/ 4851875 h 5122333"/>
              <a:gd name="connsiteX2737" fmla="*/ 2075915 w 4135764"/>
              <a:gd name="connsiteY2737" fmla="*/ 4851693 h 5122333"/>
              <a:gd name="connsiteX2738" fmla="*/ 2070109 w 4135764"/>
              <a:gd name="connsiteY2738" fmla="*/ 4857497 h 5122333"/>
              <a:gd name="connsiteX2739" fmla="*/ 2070290 w 4135764"/>
              <a:gd name="connsiteY2739" fmla="*/ 4905574 h 5122333"/>
              <a:gd name="connsiteX2740" fmla="*/ 2071198 w 4135764"/>
              <a:gd name="connsiteY2740" fmla="*/ 4906777 h 5122333"/>
              <a:gd name="connsiteX2741" fmla="*/ 2071198 w 4135764"/>
              <a:gd name="connsiteY2741" fmla="*/ 4908773 h 5122333"/>
              <a:gd name="connsiteX2742" fmla="*/ 2079906 w 4135764"/>
              <a:gd name="connsiteY2742" fmla="*/ 4914214 h 5122333"/>
              <a:gd name="connsiteX2743" fmla="*/ 2089521 w 4135764"/>
              <a:gd name="connsiteY2743" fmla="*/ 4908954 h 5122333"/>
              <a:gd name="connsiteX2744" fmla="*/ 2089521 w 4135764"/>
              <a:gd name="connsiteY2744" fmla="*/ 4883919 h 5122333"/>
              <a:gd name="connsiteX2745" fmla="*/ 2090221 w 4135764"/>
              <a:gd name="connsiteY2745" fmla="*/ 4880143 h 5122333"/>
              <a:gd name="connsiteX2746" fmla="*/ 2092306 w 4135764"/>
              <a:gd name="connsiteY2746" fmla="*/ 4878377 h 5122333"/>
              <a:gd name="connsiteX2747" fmla="*/ 2096052 w 4135764"/>
              <a:gd name="connsiteY2747" fmla="*/ 4877570 h 5122333"/>
              <a:gd name="connsiteX2748" fmla="*/ 2122721 w 4135764"/>
              <a:gd name="connsiteY2748" fmla="*/ 4878295 h 5122333"/>
              <a:gd name="connsiteX2749" fmla="*/ 2127539 w 4135764"/>
              <a:gd name="connsiteY2749" fmla="*/ 4873343 h 5122333"/>
              <a:gd name="connsiteX2750" fmla="*/ 2127641 w 4135764"/>
              <a:gd name="connsiteY2750" fmla="*/ 4873304 h 5122333"/>
              <a:gd name="connsiteX2751" fmla="*/ 2127650 w 4135764"/>
              <a:gd name="connsiteY2751" fmla="*/ 4873229 h 5122333"/>
              <a:gd name="connsiteX2752" fmla="*/ 2129252 w 4135764"/>
              <a:gd name="connsiteY2752" fmla="*/ 4871582 h 5122333"/>
              <a:gd name="connsiteX2753" fmla="*/ 2129070 w 4135764"/>
              <a:gd name="connsiteY2753" fmla="*/ 4847089 h 5122333"/>
              <a:gd name="connsiteX2754" fmla="*/ 2136328 w 4135764"/>
              <a:gd name="connsiteY2754" fmla="*/ 4840014 h 5122333"/>
              <a:gd name="connsiteX2755" fmla="*/ 2162996 w 4135764"/>
              <a:gd name="connsiteY2755" fmla="*/ 4840376 h 5122333"/>
              <a:gd name="connsiteX2756" fmla="*/ 2169164 w 4135764"/>
              <a:gd name="connsiteY2756" fmla="*/ 4834752 h 5122333"/>
              <a:gd name="connsiteX2757" fmla="*/ 2168801 w 4135764"/>
              <a:gd name="connsiteY2757" fmla="*/ 4770351 h 5122333"/>
              <a:gd name="connsiteX2758" fmla="*/ 2180775 w 4135764"/>
              <a:gd name="connsiteY2758" fmla="*/ 4762731 h 5122333"/>
              <a:gd name="connsiteX2759" fmla="*/ 2182740 w 4135764"/>
              <a:gd name="connsiteY2759" fmla="*/ 4764115 h 5122333"/>
              <a:gd name="connsiteX2760" fmla="*/ 2182952 w 4135764"/>
              <a:gd name="connsiteY2760" fmla="*/ 4768785 h 5122333"/>
              <a:gd name="connsiteX2761" fmla="*/ 2184221 w 4135764"/>
              <a:gd name="connsiteY2761" fmla="*/ 4791824 h 5122333"/>
              <a:gd name="connsiteX2762" fmla="*/ 2184584 w 4135764"/>
              <a:gd name="connsiteY2762" fmla="*/ 4830285 h 5122333"/>
              <a:gd name="connsiteX2763" fmla="*/ 2184940 w 4135764"/>
              <a:gd name="connsiteY2763" fmla="*/ 4830548 h 5122333"/>
              <a:gd name="connsiteX2764" fmla="*/ 2185310 w 4135764"/>
              <a:gd name="connsiteY2764" fmla="*/ 4834934 h 5122333"/>
              <a:gd name="connsiteX2765" fmla="*/ 2190208 w 4135764"/>
              <a:gd name="connsiteY2765" fmla="*/ 4838562 h 5122333"/>
              <a:gd name="connsiteX2766" fmla="*/ 2222177 w 4135764"/>
              <a:gd name="connsiteY2766" fmla="*/ 4838916 h 5122333"/>
              <a:gd name="connsiteX2767" fmla="*/ 2221775 w 4135764"/>
              <a:gd name="connsiteY2767" fmla="*/ 4853143 h 5122333"/>
              <a:gd name="connsiteX2768" fmla="*/ 2222128 w 4135764"/>
              <a:gd name="connsiteY2768" fmla="*/ 4854376 h 5122333"/>
              <a:gd name="connsiteX2769" fmla="*/ 2221956 w 4135764"/>
              <a:gd name="connsiteY2769" fmla="*/ 4857248 h 5122333"/>
              <a:gd name="connsiteX2770" fmla="*/ 2224315 w 4135764"/>
              <a:gd name="connsiteY2770" fmla="*/ 4861240 h 5122333"/>
              <a:gd name="connsiteX2771" fmla="*/ 2226385 w 4135764"/>
              <a:gd name="connsiteY2771" fmla="*/ 4858307 h 5122333"/>
              <a:gd name="connsiteX2772" fmla="*/ 2226129 w 4135764"/>
              <a:gd name="connsiteY2772" fmla="*/ 4859857 h 5122333"/>
              <a:gd name="connsiteX2773" fmla="*/ 2224315 w 4135764"/>
              <a:gd name="connsiteY2773" fmla="*/ 4867657 h 5122333"/>
              <a:gd name="connsiteX2774" fmla="*/ 2225829 w 4135764"/>
              <a:gd name="connsiteY2774" fmla="*/ 4869675 h 5122333"/>
              <a:gd name="connsiteX2775" fmla="*/ 2224860 w 4135764"/>
              <a:gd name="connsiteY2775" fmla="*/ 4876662 h 5122333"/>
              <a:gd name="connsiteX2776" fmla="*/ 2253886 w 4135764"/>
              <a:gd name="connsiteY2776" fmla="*/ 4876481 h 5122333"/>
              <a:gd name="connsiteX2777" fmla="*/ 2259836 w 4135764"/>
              <a:gd name="connsiteY2777" fmla="*/ 4883684 h 5122333"/>
              <a:gd name="connsiteX2778" fmla="*/ 2259328 w 4135764"/>
              <a:gd name="connsiteY2778" fmla="*/ 4904667 h 5122333"/>
              <a:gd name="connsiteX2779" fmla="*/ 2259924 w 4135764"/>
              <a:gd name="connsiteY2779" fmla="*/ 4905199 h 5122333"/>
              <a:gd name="connsiteX2780" fmla="*/ 2259874 w 4135764"/>
              <a:gd name="connsiteY2780" fmla="*/ 4906415 h 5122333"/>
              <a:gd name="connsiteX2781" fmla="*/ 2265678 w 4135764"/>
              <a:gd name="connsiteY2781" fmla="*/ 4914759 h 5122333"/>
              <a:gd name="connsiteX2782" fmla="*/ 2312484 w 4135764"/>
              <a:gd name="connsiteY2782" fmla="*/ 4916754 h 5122333"/>
              <a:gd name="connsiteX2783" fmla="*/ 2319379 w 4135764"/>
              <a:gd name="connsiteY2783" fmla="*/ 4909317 h 5122333"/>
              <a:gd name="connsiteX2784" fmla="*/ 2319197 w 4135764"/>
              <a:gd name="connsiteY2784" fmla="*/ 4883919 h 5122333"/>
              <a:gd name="connsiteX2785" fmla="*/ 2324276 w 4135764"/>
              <a:gd name="connsiteY2785" fmla="*/ 4878477 h 5122333"/>
              <a:gd name="connsiteX2786" fmla="*/ 2351127 w 4135764"/>
              <a:gd name="connsiteY2786" fmla="*/ 4876844 h 5122333"/>
              <a:gd name="connsiteX2787" fmla="*/ 2357294 w 4135764"/>
              <a:gd name="connsiteY2787" fmla="*/ 4870493 h 5122333"/>
              <a:gd name="connsiteX2788" fmla="*/ 2357113 w 4135764"/>
              <a:gd name="connsiteY2788" fmla="*/ 4846001 h 5122333"/>
              <a:gd name="connsiteX2789" fmla="*/ 2361830 w 4135764"/>
              <a:gd name="connsiteY2789" fmla="*/ 4840195 h 5122333"/>
              <a:gd name="connsiteX2790" fmla="*/ 2386865 w 4135764"/>
              <a:gd name="connsiteY2790" fmla="*/ 4838562 h 5122333"/>
              <a:gd name="connsiteX2791" fmla="*/ 2395211 w 4135764"/>
              <a:gd name="connsiteY2791" fmla="*/ 4829854 h 5122333"/>
              <a:gd name="connsiteX2792" fmla="*/ 2395211 w 4135764"/>
              <a:gd name="connsiteY2792" fmla="*/ 4828471 h 5122333"/>
              <a:gd name="connsiteX2793" fmla="*/ 2395211 w 4135764"/>
              <a:gd name="connsiteY2793" fmla="*/ 4772891 h 5122333"/>
              <a:gd name="connsiteX2794" fmla="*/ 2396117 w 4135764"/>
              <a:gd name="connsiteY2794" fmla="*/ 4767629 h 5122333"/>
              <a:gd name="connsiteX2795" fmla="*/ 2398248 w 4135764"/>
              <a:gd name="connsiteY2795" fmla="*/ 4764941 h 5122333"/>
              <a:gd name="connsiteX2796" fmla="*/ 2402479 w 4135764"/>
              <a:gd name="connsiteY2796" fmla="*/ 4762306 h 5122333"/>
              <a:gd name="connsiteX2797" fmla="*/ 2407185 w 4135764"/>
              <a:gd name="connsiteY2797" fmla="*/ 4762368 h 5122333"/>
              <a:gd name="connsiteX2798" fmla="*/ 2411357 w 4135764"/>
              <a:gd name="connsiteY2798" fmla="*/ 4769443 h 5122333"/>
              <a:gd name="connsiteX2799" fmla="*/ 2411357 w 4135764"/>
              <a:gd name="connsiteY2799" fmla="*/ 4826410 h 5122333"/>
              <a:gd name="connsiteX2800" fmla="*/ 2411357 w 4135764"/>
              <a:gd name="connsiteY2800" fmla="*/ 4833664 h 5122333"/>
              <a:gd name="connsiteX2801" fmla="*/ 2413304 w 4135764"/>
              <a:gd name="connsiteY2801" fmla="*/ 4835720 h 5122333"/>
              <a:gd name="connsiteX2802" fmla="*/ 2413625 w 4135764"/>
              <a:gd name="connsiteY2802" fmla="*/ 4837518 h 5122333"/>
              <a:gd name="connsiteX2803" fmla="*/ 2414973 w 4135764"/>
              <a:gd name="connsiteY2803" fmla="*/ 4837479 h 5122333"/>
              <a:gd name="connsiteX2804" fmla="*/ 2417889 w 4135764"/>
              <a:gd name="connsiteY2804" fmla="*/ 4840558 h 5122333"/>
              <a:gd name="connsiteX2805" fmla="*/ 2442381 w 4135764"/>
              <a:gd name="connsiteY2805" fmla="*/ 4840376 h 5122333"/>
              <a:gd name="connsiteX2806" fmla="*/ 2449611 w 4135764"/>
              <a:gd name="connsiteY2806" fmla="*/ 4847428 h 5122333"/>
              <a:gd name="connsiteX2807" fmla="*/ 2449455 w 4135764"/>
              <a:gd name="connsiteY2807" fmla="*/ 4866931 h 5122333"/>
              <a:gd name="connsiteX2808" fmla="*/ 2449492 w 4135764"/>
              <a:gd name="connsiteY2808" fmla="*/ 4866970 h 5122333"/>
              <a:gd name="connsiteX2809" fmla="*/ 2449456 w 4135764"/>
              <a:gd name="connsiteY2809" fmla="*/ 4871944 h 5122333"/>
              <a:gd name="connsiteX2810" fmla="*/ 2455986 w 4135764"/>
              <a:gd name="connsiteY2810" fmla="*/ 4878658 h 5122333"/>
              <a:gd name="connsiteX2811" fmla="*/ 2476849 w 4135764"/>
              <a:gd name="connsiteY2811" fmla="*/ 4878658 h 5122333"/>
              <a:gd name="connsiteX2812" fmla="*/ 2483946 w 4135764"/>
              <a:gd name="connsiteY2812" fmla="*/ 4880536 h 5122333"/>
              <a:gd name="connsiteX2813" fmla="*/ 2485781 w 4135764"/>
              <a:gd name="connsiteY2813" fmla="*/ 4882294 h 5122333"/>
              <a:gd name="connsiteX2814" fmla="*/ 2487691 w 4135764"/>
              <a:gd name="connsiteY2814" fmla="*/ 4889561 h 5122333"/>
              <a:gd name="connsiteX2815" fmla="*/ 2487553 w 4135764"/>
              <a:gd name="connsiteY2815" fmla="*/ 4906843 h 5122333"/>
              <a:gd name="connsiteX2816" fmla="*/ 2487591 w 4135764"/>
              <a:gd name="connsiteY2816" fmla="*/ 4906885 h 5122333"/>
              <a:gd name="connsiteX2817" fmla="*/ 2487553 w 4135764"/>
              <a:gd name="connsiteY2817" fmla="*/ 4911493 h 5122333"/>
              <a:gd name="connsiteX2818" fmla="*/ 2490999 w 4135764"/>
              <a:gd name="connsiteY2818" fmla="*/ 4916574 h 5122333"/>
              <a:gd name="connsiteX2819" fmla="*/ 2545607 w 4135764"/>
              <a:gd name="connsiteY2819" fmla="*/ 4916574 h 5122333"/>
              <a:gd name="connsiteX2820" fmla="*/ 2548873 w 4135764"/>
              <a:gd name="connsiteY2820" fmla="*/ 4914214 h 5122333"/>
              <a:gd name="connsiteX2821" fmla="*/ 2549048 w 4135764"/>
              <a:gd name="connsiteY2821" fmla="*/ 4910657 h 5122333"/>
              <a:gd name="connsiteX2822" fmla="*/ 2549054 w 4135764"/>
              <a:gd name="connsiteY2822" fmla="*/ 4910653 h 5122333"/>
              <a:gd name="connsiteX2823" fmla="*/ 2550074 w 4135764"/>
              <a:gd name="connsiteY2823" fmla="*/ 4896934 h 5122333"/>
              <a:gd name="connsiteX2824" fmla="*/ 2549930 w 4135764"/>
              <a:gd name="connsiteY2824" fmla="*/ 4892755 h 5122333"/>
              <a:gd name="connsiteX2825" fmla="*/ 2550142 w 4135764"/>
              <a:gd name="connsiteY2825" fmla="*/ 4888455 h 5122333"/>
              <a:gd name="connsiteX2826" fmla="*/ 2550551 w 4135764"/>
              <a:gd name="connsiteY2826" fmla="*/ 4881916 h 5122333"/>
              <a:gd name="connsiteX2827" fmla="*/ 2552966 w 4135764"/>
              <a:gd name="connsiteY2827" fmla="*/ 4878973 h 5122333"/>
              <a:gd name="connsiteX2828" fmla="*/ 2559213 w 4135764"/>
              <a:gd name="connsiteY2828" fmla="*/ 4878839 h 5122333"/>
              <a:gd name="connsiteX2829" fmla="*/ 2581709 w 4135764"/>
              <a:gd name="connsiteY2829" fmla="*/ 4880291 h 5122333"/>
              <a:gd name="connsiteX2830" fmla="*/ 2589147 w 4135764"/>
              <a:gd name="connsiteY2830" fmla="*/ 4872671 h 5122333"/>
              <a:gd name="connsiteX2831" fmla="*/ 2589147 w 4135764"/>
              <a:gd name="connsiteY2831" fmla="*/ 4869828 h 5122333"/>
              <a:gd name="connsiteX2832" fmla="*/ 2589328 w 4135764"/>
              <a:gd name="connsiteY2832" fmla="*/ 4869652 h 5122333"/>
              <a:gd name="connsiteX2833" fmla="*/ 2589156 w 4135764"/>
              <a:gd name="connsiteY2833" fmla="*/ 4845444 h 5122333"/>
              <a:gd name="connsiteX2834" fmla="*/ 2591552 w 4135764"/>
              <a:gd name="connsiteY2834" fmla="*/ 4841850 h 5122333"/>
              <a:gd name="connsiteX2835" fmla="*/ 2592847 w 4135764"/>
              <a:gd name="connsiteY2835" fmla="*/ 4840555 h 5122333"/>
              <a:gd name="connsiteX2836" fmla="*/ 2618899 w 4135764"/>
              <a:gd name="connsiteY2836" fmla="*/ 4840376 h 5122333"/>
              <a:gd name="connsiteX2837" fmla="*/ 2627245 w 4135764"/>
              <a:gd name="connsiteY2837" fmla="*/ 4831669 h 5122333"/>
              <a:gd name="connsiteX2838" fmla="*/ 2627243 w 4135764"/>
              <a:gd name="connsiteY2838" fmla="*/ 4830833 h 5122333"/>
              <a:gd name="connsiteX2839" fmla="*/ 2627426 w 4135764"/>
              <a:gd name="connsiteY2839" fmla="*/ 4830648 h 5122333"/>
              <a:gd name="connsiteX2840" fmla="*/ 2627245 w 4135764"/>
              <a:gd name="connsiteY2840" fmla="*/ 4771687 h 5122333"/>
              <a:gd name="connsiteX2841" fmla="*/ 2627280 w 4135764"/>
              <a:gd name="connsiteY2841" fmla="*/ 4770817 h 5122333"/>
              <a:gd name="connsiteX2842" fmla="*/ 2628401 w 4135764"/>
              <a:gd name="connsiteY2842" fmla="*/ 4765702 h 5122333"/>
              <a:gd name="connsiteX2843" fmla="*/ 2634501 w 4135764"/>
              <a:gd name="connsiteY2843" fmla="*/ 4763819 h 5122333"/>
              <a:gd name="connsiteX2844" fmla="*/ 2640443 w 4135764"/>
              <a:gd name="connsiteY2844" fmla="*/ 4765702 h 5122333"/>
              <a:gd name="connsiteX2845" fmla="*/ 2641757 w 4135764"/>
              <a:gd name="connsiteY2845" fmla="*/ 4771793 h 5122333"/>
              <a:gd name="connsiteX2846" fmla="*/ 2641577 w 4135764"/>
              <a:gd name="connsiteY2846" fmla="*/ 4831193 h 5122333"/>
              <a:gd name="connsiteX2847" fmla="*/ 2641582 w 4135764"/>
              <a:gd name="connsiteY2847" fmla="*/ 4831197 h 5122333"/>
              <a:gd name="connsiteX2848" fmla="*/ 2641577 w 4135764"/>
              <a:gd name="connsiteY2848" fmla="*/ 4832575 h 5122333"/>
              <a:gd name="connsiteX2849" fmla="*/ 2649016 w 4135764"/>
              <a:gd name="connsiteY2849" fmla="*/ 4840376 h 5122333"/>
              <a:gd name="connsiteX2850" fmla="*/ 2671693 w 4135764"/>
              <a:gd name="connsiteY2850" fmla="*/ 4840195 h 5122333"/>
              <a:gd name="connsiteX2851" fmla="*/ 2679831 w 4135764"/>
              <a:gd name="connsiteY2851" fmla="*/ 4848153 h 5122333"/>
              <a:gd name="connsiteX2852" fmla="*/ 2679675 w 4135764"/>
              <a:gd name="connsiteY2852" fmla="*/ 4869290 h 5122333"/>
              <a:gd name="connsiteX2853" fmla="*/ 2679705 w 4135764"/>
              <a:gd name="connsiteY2853" fmla="*/ 4869320 h 5122333"/>
              <a:gd name="connsiteX2854" fmla="*/ 2679675 w 4135764"/>
              <a:gd name="connsiteY2854" fmla="*/ 4873579 h 5122333"/>
              <a:gd name="connsiteX2855" fmla="*/ 2686206 w 4135764"/>
              <a:gd name="connsiteY2855" fmla="*/ 4880472 h 5122333"/>
              <a:gd name="connsiteX2856" fmla="*/ 2711604 w 4135764"/>
              <a:gd name="connsiteY2856" fmla="*/ 4880291 h 5122333"/>
              <a:gd name="connsiteX2857" fmla="*/ 2717936 w 4135764"/>
              <a:gd name="connsiteY2857" fmla="*/ 4886443 h 5122333"/>
              <a:gd name="connsiteX2858" fmla="*/ 2717773 w 4135764"/>
              <a:gd name="connsiteY2858" fmla="*/ 4909383 h 5122333"/>
              <a:gd name="connsiteX2859" fmla="*/ 2717791 w 4135764"/>
              <a:gd name="connsiteY2859" fmla="*/ 4909400 h 5122333"/>
              <a:gd name="connsiteX2860" fmla="*/ 2717773 w 4135764"/>
              <a:gd name="connsiteY2860" fmla="*/ 4911856 h 5122333"/>
              <a:gd name="connsiteX2861" fmla="*/ 2724485 w 4135764"/>
              <a:gd name="connsiteY2861" fmla="*/ 4918568 h 5122333"/>
              <a:gd name="connsiteX2862" fmla="*/ 2774557 w 4135764"/>
              <a:gd name="connsiteY2862" fmla="*/ 4918568 h 5122333"/>
              <a:gd name="connsiteX2863" fmla="*/ 2781450 w 4135764"/>
              <a:gd name="connsiteY2863" fmla="*/ 4911131 h 5122333"/>
              <a:gd name="connsiteX2864" fmla="*/ 2781436 w 4135764"/>
              <a:gd name="connsiteY2864" fmla="*/ 4908671 h 5122333"/>
              <a:gd name="connsiteX2865" fmla="*/ 2781450 w 4135764"/>
              <a:gd name="connsiteY2865" fmla="*/ 4908657 h 5122333"/>
              <a:gd name="connsiteX2866" fmla="*/ 2781383 w 4135764"/>
              <a:gd name="connsiteY2866" fmla="*/ 4899230 h 5122333"/>
              <a:gd name="connsiteX2867" fmla="*/ 2781292 w 4135764"/>
              <a:gd name="connsiteY2867" fmla="*/ 4883236 h 5122333"/>
              <a:gd name="connsiteX2868" fmla="*/ 2785217 w 4135764"/>
              <a:gd name="connsiteY2868" fmla="*/ 4879410 h 5122333"/>
              <a:gd name="connsiteX2869" fmla="*/ 2798935 w 4135764"/>
              <a:gd name="connsiteY2869" fmla="*/ 4880132 h 5122333"/>
              <a:gd name="connsiteX2870" fmla="*/ 2815920 w 4135764"/>
              <a:gd name="connsiteY2870" fmla="*/ 4878477 h 5122333"/>
              <a:gd name="connsiteX2871" fmla="*/ 2819367 w 4135764"/>
              <a:gd name="connsiteY2871" fmla="*/ 4872489 h 5122333"/>
              <a:gd name="connsiteX2872" fmla="*/ 2819138 w 4135764"/>
              <a:gd name="connsiteY2872" fmla="*/ 4869903 h 5122333"/>
              <a:gd name="connsiteX2873" fmla="*/ 2819548 w 4135764"/>
              <a:gd name="connsiteY2873" fmla="*/ 4869470 h 5122333"/>
              <a:gd name="connsiteX2874" fmla="*/ 2817648 w 4135764"/>
              <a:gd name="connsiteY2874" fmla="*/ 4851685 h 5122333"/>
              <a:gd name="connsiteX2875" fmla="*/ 2820456 w 4135764"/>
              <a:gd name="connsiteY2875" fmla="*/ 4842848 h 5122333"/>
              <a:gd name="connsiteX2876" fmla="*/ 2829890 w 4135764"/>
              <a:gd name="connsiteY2876" fmla="*/ 4840376 h 5122333"/>
              <a:gd name="connsiteX2877" fmla="*/ 2848939 w 4135764"/>
              <a:gd name="connsiteY2877" fmla="*/ 4840740 h 5122333"/>
              <a:gd name="connsiteX2878" fmla="*/ 2857465 w 4135764"/>
              <a:gd name="connsiteY2878" fmla="*/ 4831487 h 5122333"/>
              <a:gd name="connsiteX2879" fmla="*/ 2857233 w 4135764"/>
              <a:gd name="connsiteY2879" fmla="*/ 4825258 h 5122333"/>
              <a:gd name="connsiteX2880" fmla="*/ 2857283 w 4135764"/>
              <a:gd name="connsiteY2880" fmla="*/ 4824117 h 5122333"/>
              <a:gd name="connsiteX2881" fmla="*/ 2857043 w 4135764"/>
              <a:gd name="connsiteY2881" fmla="*/ 4820191 h 5122333"/>
              <a:gd name="connsiteX2882" fmla="*/ 2855651 w 4135764"/>
              <a:gd name="connsiteY2882" fmla="*/ 4782868 h 5122333"/>
              <a:gd name="connsiteX2883" fmla="*/ 2856705 w 4135764"/>
              <a:gd name="connsiteY2883" fmla="*/ 4766523 h 5122333"/>
              <a:gd name="connsiteX2884" fmla="*/ 2857097 w 4135764"/>
              <a:gd name="connsiteY2884" fmla="*/ 4765887 h 5122333"/>
              <a:gd name="connsiteX2885" fmla="*/ 2863406 w 4135764"/>
              <a:gd name="connsiteY2885" fmla="*/ 4763933 h 5122333"/>
              <a:gd name="connsiteX2886" fmla="*/ 2871978 w 4135764"/>
              <a:gd name="connsiteY2886" fmla="*/ 4763638 h 5122333"/>
              <a:gd name="connsiteX2887" fmla="*/ 2873430 w 4135764"/>
              <a:gd name="connsiteY2887" fmla="*/ 4764182 h 5122333"/>
              <a:gd name="connsiteX2888" fmla="*/ 2873612 w 4135764"/>
              <a:gd name="connsiteY2888" fmla="*/ 4823869 h 5122333"/>
              <a:gd name="connsiteX2889" fmla="*/ 2874304 w 4135764"/>
              <a:gd name="connsiteY2889" fmla="*/ 4827062 h 5122333"/>
              <a:gd name="connsiteX2890" fmla="*/ 2874337 w 4135764"/>
              <a:gd name="connsiteY2890" fmla="*/ 4829740 h 5122333"/>
              <a:gd name="connsiteX2891" fmla="*/ 2875063 w 4135764"/>
              <a:gd name="connsiteY2891" fmla="*/ 4830554 h 5122333"/>
              <a:gd name="connsiteX2892" fmla="*/ 2876650 w 4135764"/>
              <a:gd name="connsiteY2892" fmla="*/ 4837860 h 5122333"/>
              <a:gd name="connsiteX2893" fmla="*/ 2890301 w 4135764"/>
              <a:gd name="connsiteY2893" fmla="*/ 4837293 h 5122333"/>
              <a:gd name="connsiteX2894" fmla="*/ 2911528 w 4135764"/>
              <a:gd name="connsiteY2894" fmla="*/ 4837473 h 5122333"/>
              <a:gd name="connsiteX2895" fmla="*/ 2911890 w 4135764"/>
              <a:gd name="connsiteY2895" fmla="*/ 4840558 h 5122333"/>
              <a:gd name="connsiteX2896" fmla="*/ 2911822 w 4135764"/>
              <a:gd name="connsiteY2896" fmla="*/ 4854210 h 5122333"/>
              <a:gd name="connsiteX2897" fmla="*/ 2912082 w 4135764"/>
              <a:gd name="connsiteY2897" fmla="*/ 4860100 h 5122333"/>
              <a:gd name="connsiteX2898" fmla="*/ 2911709 w 4135764"/>
              <a:gd name="connsiteY2898" fmla="*/ 4866388 h 5122333"/>
              <a:gd name="connsiteX2899" fmla="*/ 2912290 w 4135764"/>
              <a:gd name="connsiteY2899" fmla="*/ 4864853 h 5122333"/>
              <a:gd name="connsiteX2900" fmla="*/ 2912435 w 4135764"/>
              <a:gd name="connsiteY2900" fmla="*/ 4868134 h 5122333"/>
              <a:gd name="connsiteX2901" fmla="*/ 2913501 w 4135764"/>
              <a:gd name="connsiteY2901" fmla="*/ 4863894 h 5122333"/>
              <a:gd name="connsiteX2902" fmla="*/ 2914534 w 4135764"/>
              <a:gd name="connsiteY2902" fmla="*/ 4861016 h 5122333"/>
              <a:gd name="connsiteX2903" fmla="*/ 2914646 w 4135764"/>
              <a:gd name="connsiteY2903" fmla="*/ 4864205 h 5122333"/>
              <a:gd name="connsiteX2904" fmla="*/ 2913704 w 4135764"/>
              <a:gd name="connsiteY2904" fmla="*/ 4876844 h 5122333"/>
              <a:gd name="connsiteX2905" fmla="*/ 2943276 w 4135764"/>
              <a:gd name="connsiteY2905" fmla="*/ 4876662 h 5122333"/>
              <a:gd name="connsiteX2906" fmla="*/ 2949266 w 4135764"/>
              <a:gd name="connsiteY2906" fmla="*/ 4882492 h 5122333"/>
              <a:gd name="connsiteX2907" fmla="*/ 2949807 w 4135764"/>
              <a:gd name="connsiteY2907" fmla="*/ 4884347 h 5122333"/>
              <a:gd name="connsiteX2908" fmla="*/ 2949807 w 4135764"/>
              <a:gd name="connsiteY2908" fmla="*/ 4907025 h 5122333"/>
              <a:gd name="connsiteX2909" fmla="*/ 2949987 w 4135764"/>
              <a:gd name="connsiteY2909" fmla="*/ 4907211 h 5122333"/>
              <a:gd name="connsiteX2910" fmla="*/ 2949987 w 4135764"/>
              <a:gd name="connsiteY2910" fmla="*/ 4908591 h 5122333"/>
              <a:gd name="connsiteX2911" fmla="*/ 2954341 w 4135764"/>
              <a:gd name="connsiteY2911" fmla="*/ 4914759 h 5122333"/>
              <a:gd name="connsiteX2912" fmla="*/ 3003869 w 4135764"/>
              <a:gd name="connsiteY2912" fmla="*/ 4916754 h 5122333"/>
              <a:gd name="connsiteX2913" fmla="*/ 3009856 w 4135764"/>
              <a:gd name="connsiteY2913" fmla="*/ 4910405 h 5122333"/>
              <a:gd name="connsiteX2914" fmla="*/ 3009609 w 4135764"/>
              <a:gd name="connsiteY2914" fmla="*/ 4906727 h 5122333"/>
              <a:gd name="connsiteX2915" fmla="*/ 3009675 w 4135764"/>
              <a:gd name="connsiteY2915" fmla="*/ 4906662 h 5122333"/>
              <a:gd name="connsiteX2916" fmla="*/ 3008835 w 4135764"/>
              <a:gd name="connsiteY2916" fmla="*/ 4895224 h 5122333"/>
              <a:gd name="connsiteX2917" fmla="*/ 3008404 w 4135764"/>
              <a:gd name="connsiteY2917" fmla="*/ 4888818 h 5122333"/>
              <a:gd name="connsiteX2918" fmla="*/ 3017112 w 4135764"/>
              <a:gd name="connsiteY2918" fmla="*/ 4878477 h 5122333"/>
              <a:gd name="connsiteX2919" fmla="*/ 3039428 w 4135764"/>
              <a:gd name="connsiteY2919" fmla="*/ 4877025 h 5122333"/>
              <a:gd name="connsiteX2920" fmla="*/ 3047137 w 4135764"/>
              <a:gd name="connsiteY2920" fmla="*/ 4874803 h 5122333"/>
              <a:gd name="connsiteX2921" fmla="*/ 3046754 w 4135764"/>
              <a:gd name="connsiteY2921" fmla="*/ 4868086 h 5122333"/>
              <a:gd name="connsiteX2922" fmla="*/ 3047409 w 4135764"/>
              <a:gd name="connsiteY2922" fmla="*/ 4867294 h 5122333"/>
              <a:gd name="connsiteX2923" fmla="*/ 3046525 w 4135764"/>
              <a:gd name="connsiteY2923" fmla="*/ 4853439 h 5122333"/>
              <a:gd name="connsiteX2924" fmla="*/ 3046721 w 4135764"/>
              <a:gd name="connsiteY2924" fmla="*/ 4851564 h 5122333"/>
              <a:gd name="connsiteX2925" fmla="*/ 3049224 w 4135764"/>
              <a:gd name="connsiteY2925" fmla="*/ 4842372 h 5122333"/>
              <a:gd name="connsiteX2926" fmla="*/ 3068274 w 4135764"/>
              <a:gd name="connsiteY2926" fmla="*/ 4838744 h 5122333"/>
              <a:gd name="connsiteX2927" fmla="*/ 3077343 w 4135764"/>
              <a:gd name="connsiteY2927" fmla="*/ 4838744 h 5122333"/>
              <a:gd name="connsiteX2928" fmla="*/ 3080186 w 4135764"/>
              <a:gd name="connsiteY2928" fmla="*/ 4836020 h 5122333"/>
              <a:gd name="connsiteX2929" fmla="*/ 3083966 w 4135764"/>
              <a:gd name="connsiteY2929" fmla="*/ 4835319 h 5122333"/>
              <a:gd name="connsiteX2930" fmla="*/ 3084934 w 4135764"/>
              <a:gd name="connsiteY2930" fmla="*/ 4831469 h 5122333"/>
              <a:gd name="connsiteX2931" fmla="*/ 3086052 w 4135764"/>
              <a:gd name="connsiteY2931" fmla="*/ 4830397 h 5122333"/>
              <a:gd name="connsiteX2932" fmla="*/ 3086042 w 4135764"/>
              <a:gd name="connsiteY2932" fmla="*/ 4827060 h 5122333"/>
              <a:gd name="connsiteX2933" fmla="*/ 3086052 w 4135764"/>
              <a:gd name="connsiteY2933" fmla="*/ 4827019 h 5122333"/>
              <a:gd name="connsiteX2934" fmla="*/ 3086031 w 4135764"/>
              <a:gd name="connsiteY2934" fmla="*/ 4823413 h 5122333"/>
              <a:gd name="connsiteX2935" fmla="*/ 3085870 w 4135764"/>
              <a:gd name="connsiteY2935" fmla="*/ 4772345 h 5122333"/>
              <a:gd name="connsiteX2936" fmla="*/ 3093671 w 4135764"/>
              <a:gd name="connsiteY2936" fmla="*/ 4762368 h 5122333"/>
              <a:gd name="connsiteX2937" fmla="*/ 3100950 w 4135764"/>
              <a:gd name="connsiteY2937" fmla="*/ 4764909 h 5122333"/>
              <a:gd name="connsiteX2938" fmla="*/ 3102364 w 4135764"/>
              <a:gd name="connsiteY2938" fmla="*/ 4772265 h 5122333"/>
              <a:gd name="connsiteX2939" fmla="*/ 3102198 w 4135764"/>
              <a:gd name="connsiteY2939" fmla="*/ 4827019 h 5122333"/>
              <a:gd name="connsiteX2940" fmla="*/ 3102214 w 4135764"/>
              <a:gd name="connsiteY2940" fmla="*/ 4827091 h 5122333"/>
              <a:gd name="connsiteX2941" fmla="*/ 3102198 w 4135764"/>
              <a:gd name="connsiteY2941" fmla="*/ 4832213 h 5122333"/>
              <a:gd name="connsiteX2942" fmla="*/ 3103668 w 4135764"/>
              <a:gd name="connsiteY2942" fmla="*/ 4833622 h 5122333"/>
              <a:gd name="connsiteX2943" fmla="*/ 3104646 w 4135764"/>
              <a:gd name="connsiteY2943" fmla="*/ 4838018 h 5122333"/>
              <a:gd name="connsiteX2944" fmla="*/ 3108159 w 4135764"/>
              <a:gd name="connsiteY2944" fmla="*/ 4837925 h 5122333"/>
              <a:gd name="connsiteX2945" fmla="*/ 3110906 w 4135764"/>
              <a:gd name="connsiteY2945" fmla="*/ 4840558 h 5122333"/>
              <a:gd name="connsiteX2946" fmla="*/ 3133583 w 4135764"/>
              <a:gd name="connsiteY2946" fmla="*/ 4840376 h 5122333"/>
              <a:gd name="connsiteX2947" fmla="*/ 3140276 w 4135764"/>
              <a:gd name="connsiteY2947" fmla="*/ 4847241 h 5122333"/>
              <a:gd name="connsiteX2948" fmla="*/ 3140114 w 4135764"/>
              <a:gd name="connsiteY2948" fmla="*/ 4869833 h 5122333"/>
              <a:gd name="connsiteX2949" fmla="*/ 3140478 w 4135764"/>
              <a:gd name="connsiteY2949" fmla="*/ 4870187 h 5122333"/>
              <a:gd name="connsiteX2950" fmla="*/ 3140477 w 4135764"/>
              <a:gd name="connsiteY2950" fmla="*/ 4870311 h 5122333"/>
              <a:gd name="connsiteX2951" fmla="*/ 3149185 w 4135764"/>
              <a:gd name="connsiteY2951" fmla="*/ 4878658 h 5122333"/>
              <a:gd name="connsiteX2952" fmla="*/ 3170774 w 4135764"/>
              <a:gd name="connsiteY2952" fmla="*/ 4879203 h 5122333"/>
              <a:gd name="connsiteX2953" fmla="*/ 3178356 w 4135764"/>
              <a:gd name="connsiteY2953" fmla="*/ 4888508 h 5122333"/>
              <a:gd name="connsiteX2954" fmla="*/ 3178211 w 4135764"/>
              <a:gd name="connsiteY2954" fmla="*/ 4907933 h 5122333"/>
              <a:gd name="connsiteX2955" fmla="*/ 3178595 w 4135764"/>
              <a:gd name="connsiteY2955" fmla="*/ 4908363 h 5122333"/>
              <a:gd name="connsiteX2956" fmla="*/ 3178574 w 4135764"/>
              <a:gd name="connsiteY2956" fmla="*/ 4910768 h 5122333"/>
              <a:gd name="connsiteX2957" fmla="*/ 3184199 w 4135764"/>
              <a:gd name="connsiteY2957" fmla="*/ 4916574 h 5122333"/>
              <a:gd name="connsiteX2958" fmla="*/ 3235358 w 4135764"/>
              <a:gd name="connsiteY2958" fmla="*/ 4916754 h 5122333"/>
              <a:gd name="connsiteX2959" fmla="*/ 3240439 w 4135764"/>
              <a:gd name="connsiteY2959" fmla="*/ 4911311 h 5122333"/>
              <a:gd name="connsiteX2960" fmla="*/ 3240257 w 4135764"/>
              <a:gd name="connsiteY2960" fmla="*/ 4885915 h 5122333"/>
              <a:gd name="connsiteX2961" fmla="*/ 3248783 w 4135764"/>
              <a:gd name="connsiteY2961" fmla="*/ 4878839 h 5122333"/>
              <a:gd name="connsiteX2962" fmla="*/ 3272005 w 4135764"/>
              <a:gd name="connsiteY2962" fmla="*/ 4880472 h 5122333"/>
              <a:gd name="connsiteX2963" fmla="*/ 3277300 w 4135764"/>
              <a:gd name="connsiteY2963" fmla="*/ 4874942 h 5122333"/>
              <a:gd name="connsiteX2964" fmla="*/ 3277902 w 4135764"/>
              <a:gd name="connsiteY2964" fmla="*/ 4874846 h 5122333"/>
              <a:gd name="connsiteX2965" fmla="*/ 3278036 w 4135764"/>
              <a:gd name="connsiteY2965" fmla="*/ 4874173 h 5122333"/>
              <a:gd name="connsiteX2966" fmla="*/ 3280169 w 4135764"/>
              <a:gd name="connsiteY2966" fmla="*/ 4871944 h 5122333"/>
              <a:gd name="connsiteX2967" fmla="*/ 3280169 w 4135764"/>
              <a:gd name="connsiteY2967" fmla="*/ 4843832 h 5122333"/>
              <a:gd name="connsiteX2968" fmla="*/ 3280705 w 4135764"/>
              <a:gd name="connsiteY2968" fmla="*/ 4840561 h 5122333"/>
              <a:gd name="connsiteX2969" fmla="*/ 3311192 w 4135764"/>
              <a:gd name="connsiteY2969" fmla="*/ 4840740 h 5122333"/>
              <a:gd name="connsiteX2970" fmla="*/ 3318448 w 4135764"/>
              <a:gd name="connsiteY2970" fmla="*/ 4833664 h 5122333"/>
              <a:gd name="connsiteX2971" fmla="*/ 3318448 w 4135764"/>
              <a:gd name="connsiteY2971" fmla="*/ 4775612 h 5122333"/>
              <a:gd name="connsiteX2972" fmla="*/ 3318359 w 4135764"/>
              <a:gd name="connsiteY2972" fmla="*/ 4768105 h 5122333"/>
              <a:gd name="connsiteX2973" fmla="*/ 3318689 w 4135764"/>
              <a:gd name="connsiteY2973" fmla="*/ 4767759 h 5122333"/>
              <a:gd name="connsiteX2974" fmla="*/ 3325887 w 4135764"/>
              <a:gd name="connsiteY2974" fmla="*/ 4764182 h 5122333"/>
              <a:gd name="connsiteX2975" fmla="*/ 3328719 w 4135764"/>
              <a:gd name="connsiteY2975" fmla="*/ 4765629 h 5122333"/>
              <a:gd name="connsiteX2976" fmla="*/ 3332236 w 4135764"/>
              <a:gd name="connsiteY2976" fmla="*/ 4769147 h 5122333"/>
              <a:gd name="connsiteX2977" fmla="*/ 3332055 w 4135764"/>
              <a:gd name="connsiteY2977" fmla="*/ 4829196 h 5122333"/>
              <a:gd name="connsiteX2978" fmla="*/ 3332781 w 4135764"/>
              <a:gd name="connsiteY2978" fmla="*/ 4829894 h 5122333"/>
              <a:gd name="connsiteX2979" fmla="*/ 3332781 w 4135764"/>
              <a:gd name="connsiteY2979" fmla="*/ 4833301 h 5122333"/>
              <a:gd name="connsiteX2980" fmla="*/ 3339856 w 4135764"/>
              <a:gd name="connsiteY2980" fmla="*/ 4840558 h 5122333"/>
              <a:gd name="connsiteX2981" fmla="*/ 3365255 w 4135764"/>
              <a:gd name="connsiteY2981" fmla="*/ 4840376 h 5122333"/>
              <a:gd name="connsiteX2982" fmla="*/ 3370276 w 4135764"/>
              <a:gd name="connsiteY2982" fmla="*/ 4845242 h 5122333"/>
              <a:gd name="connsiteX2983" fmla="*/ 3369608 w 4135764"/>
              <a:gd name="connsiteY2983" fmla="*/ 4870922 h 5122333"/>
              <a:gd name="connsiteX2984" fmla="*/ 3370720 w 4135764"/>
              <a:gd name="connsiteY2984" fmla="*/ 4872338 h 5122333"/>
              <a:gd name="connsiteX2985" fmla="*/ 3370697 w 4135764"/>
              <a:gd name="connsiteY2985" fmla="*/ 4874122 h 5122333"/>
              <a:gd name="connsiteX2986" fmla="*/ 3375957 w 4135764"/>
              <a:gd name="connsiteY2986" fmla="*/ 4880472 h 5122333"/>
              <a:gd name="connsiteX2987" fmla="*/ 3402264 w 4135764"/>
              <a:gd name="connsiteY2987" fmla="*/ 4880291 h 5122333"/>
              <a:gd name="connsiteX2988" fmla="*/ 3408267 w 4135764"/>
              <a:gd name="connsiteY2988" fmla="*/ 4885978 h 5122333"/>
              <a:gd name="connsiteX2989" fmla="*/ 3406980 w 4135764"/>
              <a:gd name="connsiteY2989" fmla="*/ 4905755 h 5122333"/>
              <a:gd name="connsiteX2990" fmla="*/ 3407457 w 4135764"/>
              <a:gd name="connsiteY2990" fmla="*/ 4913760 h 5122333"/>
              <a:gd name="connsiteX2991" fmla="*/ 3407739 w 4135764"/>
              <a:gd name="connsiteY2991" fmla="*/ 4913834 h 5122333"/>
              <a:gd name="connsiteX2992" fmla="*/ 3407888 w 4135764"/>
              <a:gd name="connsiteY2992" fmla="*/ 4916483 h 5122333"/>
              <a:gd name="connsiteX2993" fmla="*/ 3414781 w 4135764"/>
              <a:gd name="connsiteY2993" fmla="*/ 4918568 h 5122333"/>
              <a:gd name="connsiteX2994" fmla="*/ 3440725 w 4135764"/>
              <a:gd name="connsiteY2994" fmla="*/ 4917480 h 5122333"/>
              <a:gd name="connsiteX2995" fmla="*/ 3466849 w 4135764"/>
              <a:gd name="connsiteY2995" fmla="*/ 4918388 h 5122333"/>
              <a:gd name="connsiteX2996" fmla="*/ 3471384 w 4135764"/>
              <a:gd name="connsiteY2996" fmla="*/ 4913126 h 5122333"/>
              <a:gd name="connsiteX2997" fmla="*/ 3470839 w 4135764"/>
              <a:gd name="connsiteY2997" fmla="*/ 4886823 h 5122333"/>
              <a:gd name="connsiteX2998" fmla="*/ 3476645 w 4135764"/>
              <a:gd name="connsiteY2998" fmla="*/ 4880291 h 5122333"/>
              <a:gd name="connsiteX2999" fmla="*/ 3502587 w 4135764"/>
              <a:gd name="connsiteY2999" fmla="*/ 4878839 h 5122333"/>
              <a:gd name="connsiteX3000" fmla="*/ 3508938 w 4135764"/>
              <a:gd name="connsiteY3000" fmla="*/ 4871764 h 5122333"/>
              <a:gd name="connsiteX3001" fmla="*/ 3508757 w 4135764"/>
              <a:gd name="connsiteY3001" fmla="*/ 4850898 h 5122333"/>
              <a:gd name="connsiteX3002" fmla="*/ 3509951 w 4135764"/>
              <a:gd name="connsiteY3002" fmla="*/ 4844589 h 5122333"/>
              <a:gd name="connsiteX3003" fmla="*/ 3512755 w 4135764"/>
              <a:gd name="connsiteY3003" fmla="*/ 4841895 h 5122333"/>
              <a:gd name="connsiteX3004" fmla="*/ 3518734 w 4135764"/>
              <a:gd name="connsiteY3004" fmla="*/ 4840376 h 5122333"/>
              <a:gd name="connsiteX3005" fmla="*/ 3538691 w 4135764"/>
              <a:gd name="connsiteY3005" fmla="*/ 4840558 h 5122333"/>
              <a:gd name="connsiteX3006" fmla="*/ 3547035 w 4135764"/>
              <a:gd name="connsiteY3006" fmla="*/ 4831850 h 5122333"/>
              <a:gd name="connsiteX3007" fmla="*/ 3546854 w 4135764"/>
              <a:gd name="connsiteY3007" fmla="*/ 4782868 h 5122333"/>
              <a:gd name="connsiteX3008" fmla="*/ 3547732 w 4135764"/>
              <a:gd name="connsiteY3008" fmla="*/ 4766523 h 5122333"/>
              <a:gd name="connsiteX3009" fmla="*/ 3547897 w 4135764"/>
              <a:gd name="connsiteY3009" fmla="*/ 4765955 h 5122333"/>
              <a:gd name="connsiteX3010" fmla="*/ 3554497 w 4135764"/>
              <a:gd name="connsiteY3010" fmla="*/ 4763933 h 5122333"/>
              <a:gd name="connsiteX3011" fmla="*/ 3562729 w 4135764"/>
              <a:gd name="connsiteY3011" fmla="*/ 4763647 h 5122333"/>
              <a:gd name="connsiteX3012" fmla="*/ 3564089 w 4135764"/>
              <a:gd name="connsiteY3012" fmla="*/ 4765157 h 5122333"/>
              <a:gd name="connsiteX3013" fmla="*/ 3563907 w 4135764"/>
              <a:gd name="connsiteY3013" fmla="*/ 4794364 h 5122333"/>
              <a:gd name="connsiteX3014" fmla="*/ 3564270 w 4135764"/>
              <a:gd name="connsiteY3014" fmla="*/ 4828289 h 5122333"/>
              <a:gd name="connsiteX3015" fmla="*/ 3564682 w 4135764"/>
              <a:gd name="connsiteY3015" fmla="*/ 4828815 h 5122333"/>
              <a:gd name="connsiteX3016" fmla="*/ 3564815 w 4135764"/>
              <a:gd name="connsiteY3016" fmla="*/ 4832394 h 5122333"/>
              <a:gd name="connsiteX3017" fmla="*/ 3570802 w 4135764"/>
              <a:gd name="connsiteY3017" fmla="*/ 4838562 h 5122333"/>
              <a:gd name="connsiteX3018" fmla="*/ 3602549 w 4135764"/>
              <a:gd name="connsiteY3018" fmla="*/ 4838743 h 5122333"/>
              <a:gd name="connsiteX3019" fmla="*/ 3602549 w 4135764"/>
              <a:gd name="connsiteY3019" fmla="*/ 4862033 h 5122333"/>
              <a:gd name="connsiteX3020" fmla="*/ 3602730 w 4135764"/>
              <a:gd name="connsiteY3020" fmla="*/ 4861560 h 5122333"/>
              <a:gd name="connsiteX3021" fmla="*/ 3602730 w 4135764"/>
              <a:gd name="connsiteY3021" fmla="*/ 4864324 h 5122333"/>
              <a:gd name="connsiteX3022" fmla="*/ 3604413 w 4135764"/>
              <a:gd name="connsiteY3022" fmla="*/ 4861269 h 5122333"/>
              <a:gd name="connsiteX3023" fmla="*/ 3602186 w 4135764"/>
              <a:gd name="connsiteY3023" fmla="*/ 4873644 h 5122333"/>
              <a:gd name="connsiteX3024" fmla="*/ 3603592 w 4135764"/>
              <a:gd name="connsiteY3024" fmla="*/ 4873644 h 5122333"/>
              <a:gd name="connsiteX3025" fmla="*/ 3602368 w 4135764"/>
              <a:gd name="connsiteY3025" fmla="*/ 4876481 h 5122333"/>
              <a:gd name="connsiteX3026" fmla="*/ 3633752 w 4135764"/>
              <a:gd name="connsiteY3026" fmla="*/ 4876299 h 5122333"/>
              <a:gd name="connsiteX3027" fmla="*/ 3639612 w 4135764"/>
              <a:gd name="connsiteY3027" fmla="*/ 4882011 h 5122333"/>
              <a:gd name="connsiteX3028" fmla="*/ 3640285 w 4135764"/>
              <a:gd name="connsiteY3028" fmla="*/ 4885799 h 5122333"/>
              <a:gd name="connsiteX3029" fmla="*/ 3640285 w 4135764"/>
              <a:gd name="connsiteY3029" fmla="*/ 4905755 h 5122333"/>
              <a:gd name="connsiteX3030" fmla="*/ 3640845 w 4135764"/>
              <a:gd name="connsiteY3030" fmla="*/ 4906367 h 5122333"/>
              <a:gd name="connsiteX3031" fmla="*/ 3640828 w 4135764"/>
              <a:gd name="connsiteY3031" fmla="*/ 4908773 h 5122333"/>
              <a:gd name="connsiteX3032" fmla="*/ 3645545 w 4135764"/>
              <a:gd name="connsiteY3032" fmla="*/ 4914577 h 5122333"/>
              <a:gd name="connsiteX3033" fmla="*/ 3692351 w 4135764"/>
              <a:gd name="connsiteY3033" fmla="*/ 4916392 h 5122333"/>
              <a:gd name="connsiteX3034" fmla="*/ 3698882 w 4135764"/>
              <a:gd name="connsiteY3034" fmla="*/ 4909499 h 5122333"/>
              <a:gd name="connsiteX3035" fmla="*/ 3698701 w 4135764"/>
              <a:gd name="connsiteY3035" fmla="*/ 4885008 h 5122333"/>
              <a:gd name="connsiteX3036" fmla="*/ 3705958 w 4135764"/>
              <a:gd name="connsiteY3036" fmla="*/ 4877932 h 5122333"/>
              <a:gd name="connsiteX3037" fmla="*/ 3731901 w 4135764"/>
              <a:gd name="connsiteY3037" fmla="*/ 4876299 h 5122333"/>
              <a:gd name="connsiteX3038" fmla="*/ 3736799 w 4135764"/>
              <a:gd name="connsiteY3038" fmla="*/ 4870674 h 5122333"/>
              <a:gd name="connsiteX3039" fmla="*/ 3736799 w 4135764"/>
              <a:gd name="connsiteY3039" fmla="*/ 4848903 h 5122333"/>
              <a:gd name="connsiteX3040" fmla="*/ 3744781 w 4135764"/>
              <a:gd name="connsiteY3040" fmla="*/ 4839470 h 5122333"/>
              <a:gd name="connsiteX3041" fmla="*/ 3768910 w 4135764"/>
              <a:gd name="connsiteY3041" fmla="*/ 4838018 h 5122333"/>
              <a:gd name="connsiteX3042" fmla="*/ 3774715 w 4135764"/>
              <a:gd name="connsiteY3042" fmla="*/ 4834390 h 5122333"/>
              <a:gd name="connsiteX3043" fmla="*/ 3776712 w 4135764"/>
              <a:gd name="connsiteY3043" fmla="*/ 4815705 h 5122333"/>
              <a:gd name="connsiteX3044" fmla="*/ 3776530 w 4135764"/>
              <a:gd name="connsiteY3044" fmla="*/ 4767085 h 5122333"/>
              <a:gd name="connsiteX3045" fmla="*/ 3784512 w 4135764"/>
              <a:gd name="connsiteY3045" fmla="*/ 4761825 h 5122333"/>
              <a:gd name="connsiteX3046" fmla="*/ 3791035 w 4135764"/>
              <a:gd name="connsiteY3046" fmla="*/ 4767289 h 5122333"/>
              <a:gd name="connsiteX3047" fmla="*/ 3791347 w 4135764"/>
              <a:gd name="connsiteY3047" fmla="*/ 4770903 h 5122333"/>
              <a:gd name="connsiteX3048" fmla="*/ 3791983 w 4135764"/>
              <a:gd name="connsiteY3048" fmla="*/ 4788935 h 5122333"/>
              <a:gd name="connsiteX3049" fmla="*/ 3791746 w 4135764"/>
              <a:gd name="connsiteY3049" fmla="*/ 4803095 h 5122333"/>
              <a:gd name="connsiteX3050" fmla="*/ 3791225 w 4135764"/>
              <a:gd name="connsiteY3050" fmla="*/ 4826293 h 5122333"/>
              <a:gd name="connsiteX3051" fmla="*/ 3791547 w 4135764"/>
              <a:gd name="connsiteY3051" fmla="*/ 4828508 h 5122333"/>
              <a:gd name="connsiteX3052" fmla="*/ 3791043 w 4135764"/>
              <a:gd name="connsiteY3052" fmla="*/ 4834209 h 5122333"/>
              <a:gd name="connsiteX3053" fmla="*/ 3792599 w 4135764"/>
              <a:gd name="connsiteY3053" fmla="*/ 4835716 h 5122333"/>
              <a:gd name="connsiteX3054" fmla="*/ 3792790 w 4135764"/>
              <a:gd name="connsiteY3054" fmla="*/ 4837020 h 5122333"/>
              <a:gd name="connsiteX3055" fmla="*/ 3793943 w 4135764"/>
              <a:gd name="connsiteY3055" fmla="*/ 4837017 h 5122333"/>
              <a:gd name="connsiteX3056" fmla="*/ 3796849 w 4135764"/>
              <a:gd name="connsiteY3056" fmla="*/ 4839832 h 5122333"/>
              <a:gd name="connsiteX3057" fmla="*/ 3823154 w 4135764"/>
              <a:gd name="connsiteY3057" fmla="*/ 4839650 h 5122333"/>
              <a:gd name="connsiteX3058" fmla="*/ 3828961 w 4135764"/>
              <a:gd name="connsiteY3058" fmla="*/ 4845629 h 5122333"/>
              <a:gd name="connsiteX3059" fmla="*/ 3830410 w 4135764"/>
              <a:gd name="connsiteY3059" fmla="*/ 4869470 h 5122333"/>
              <a:gd name="connsiteX3060" fmla="*/ 3830940 w 4135764"/>
              <a:gd name="connsiteY3060" fmla="*/ 4869945 h 5122333"/>
              <a:gd name="connsiteX3061" fmla="*/ 3831136 w 4135764"/>
              <a:gd name="connsiteY3061" fmla="*/ 4872853 h 5122333"/>
              <a:gd name="connsiteX3062" fmla="*/ 3836579 w 4135764"/>
              <a:gd name="connsiteY3062" fmla="*/ 4877932 h 5122333"/>
              <a:gd name="connsiteX3063" fmla="*/ 3856535 w 4135764"/>
              <a:gd name="connsiteY3063" fmla="*/ 4877932 h 5122333"/>
              <a:gd name="connsiteX3064" fmla="*/ 3867313 w 4135764"/>
              <a:gd name="connsiteY3064" fmla="*/ 4880039 h 5122333"/>
              <a:gd name="connsiteX3065" fmla="*/ 3868689 w 4135764"/>
              <a:gd name="connsiteY3065" fmla="*/ 4889428 h 5122333"/>
              <a:gd name="connsiteX3066" fmla="*/ 3868689 w 4135764"/>
              <a:gd name="connsiteY3066" fmla="*/ 4908476 h 5122333"/>
              <a:gd name="connsiteX3067" fmla="*/ 3869234 w 4135764"/>
              <a:gd name="connsiteY3067" fmla="*/ 4909079 h 5122333"/>
              <a:gd name="connsiteX3068" fmla="*/ 3869234 w 4135764"/>
              <a:gd name="connsiteY3068" fmla="*/ 4910587 h 5122333"/>
              <a:gd name="connsiteX3069" fmla="*/ 3874313 w 4135764"/>
              <a:gd name="connsiteY3069" fmla="*/ 4916029 h 5122333"/>
              <a:gd name="connsiteX3070" fmla="*/ 3926200 w 4135764"/>
              <a:gd name="connsiteY3070" fmla="*/ 4916029 h 5122333"/>
              <a:gd name="connsiteX3071" fmla="*/ 3930553 w 4135764"/>
              <a:gd name="connsiteY3071" fmla="*/ 4912038 h 5122333"/>
              <a:gd name="connsiteX3072" fmla="*/ 3930734 w 4135764"/>
              <a:gd name="connsiteY3072" fmla="*/ 4885371 h 5122333"/>
              <a:gd name="connsiteX3073" fmla="*/ 3932034 w 4135764"/>
              <a:gd name="connsiteY3073" fmla="*/ 4880509 h 5122333"/>
              <a:gd name="connsiteX3074" fmla="*/ 3934464 w 4135764"/>
              <a:gd name="connsiteY3074" fmla="*/ 4878080 h 5122333"/>
              <a:gd name="connsiteX3075" fmla="*/ 3939806 w 4135764"/>
              <a:gd name="connsiteY3075" fmla="*/ 4878113 h 5122333"/>
              <a:gd name="connsiteX3076" fmla="*/ 3961395 w 4135764"/>
              <a:gd name="connsiteY3076" fmla="*/ 4879565 h 5122333"/>
              <a:gd name="connsiteX3077" fmla="*/ 3968832 w 4135764"/>
              <a:gd name="connsiteY3077" fmla="*/ 4872127 h 5122333"/>
              <a:gd name="connsiteX3078" fmla="*/ 3968832 w 4135764"/>
              <a:gd name="connsiteY3078" fmla="*/ 4846727 h 5122333"/>
              <a:gd name="connsiteX3079" fmla="*/ 3969155 w 4135764"/>
              <a:gd name="connsiteY3079" fmla="*/ 4843407 h 5122333"/>
              <a:gd name="connsiteX3080" fmla="*/ 3972267 w 4135764"/>
              <a:gd name="connsiteY3080" fmla="*/ 4840384 h 5122333"/>
              <a:gd name="connsiteX3081" fmla="*/ 3973928 w 4135764"/>
              <a:gd name="connsiteY3081" fmla="*/ 4840014 h 5122333"/>
              <a:gd name="connsiteX3082" fmla="*/ 4000597 w 4135764"/>
              <a:gd name="connsiteY3082" fmla="*/ 4840376 h 5122333"/>
              <a:gd name="connsiteX3083" fmla="*/ 4006765 w 4135764"/>
              <a:gd name="connsiteY3083" fmla="*/ 4834752 h 5122333"/>
              <a:gd name="connsiteX3084" fmla="*/ 4006754 w 4135764"/>
              <a:gd name="connsiteY3084" fmla="*/ 4832790 h 5122333"/>
              <a:gd name="connsiteX3085" fmla="*/ 4006931 w 4135764"/>
              <a:gd name="connsiteY3085" fmla="*/ 4832031 h 5122333"/>
              <a:gd name="connsiteX3086" fmla="*/ 4007317 w 4135764"/>
              <a:gd name="connsiteY3086" fmla="*/ 4801554 h 5122333"/>
              <a:gd name="connsiteX3087" fmla="*/ 4006755 w 4135764"/>
              <a:gd name="connsiteY3087" fmla="*/ 4771342 h 5122333"/>
              <a:gd name="connsiteX3088" fmla="*/ 4006754 w 4135764"/>
              <a:gd name="connsiteY3088" fmla="*/ 4771056 h 5122333"/>
              <a:gd name="connsiteX3089" fmla="*/ 4007140 w 4135764"/>
              <a:gd name="connsiteY3089" fmla="*/ 4769099 h 5122333"/>
              <a:gd name="connsiteX3090" fmla="*/ 4012159 w 4135764"/>
              <a:gd name="connsiteY3090" fmla="*/ 4763837 h 5122333"/>
              <a:gd name="connsiteX3091" fmla="*/ 4014187 w 4135764"/>
              <a:gd name="connsiteY3091" fmla="*/ 4763276 h 5122333"/>
              <a:gd name="connsiteX3092" fmla="*/ 4020266 w 4135764"/>
              <a:gd name="connsiteY3092" fmla="*/ 4765317 h 5122333"/>
              <a:gd name="connsiteX3093" fmla="*/ 4020747 w 4135764"/>
              <a:gd name="connsiteY3093" fmla="*/ 4767816 h 5122333"/>
              <a:gd name="connsiteX3094" fmla="*/ 4020553 w 4135764"/>
              <a:gd name="connsiteY3094" fmla="*/ 4768785 h 5122333"/>
              <a:gd name="connsiteX3095" fmla="*/ 4020915 w 4135764"/>
              <a:gd name="connsiteY3095" fmla="*/ 4780236 h 5122333"/>
              <a:gd name="connsiteX3096" fmla="*/ 4021396 w 4135764"/>
              <a:gd name="connsiteY3096" fmla="*/ 4786372 h 5122333"/>
              <a:gd name="connsiteX3097" fmla="*/ 4021358 w 4135764"/>
              <a:gd name="connsiteY3097" fmla="*/ 4799027 h 5122333"/>
              <a:gd name="connsiteX3098" fmla="*/ 4020575 w 4135764"/>
              <a:gd name="connsiteY3098" fmla="*/ 4811191 h 5122333"/>
              <a:gd name="connsiteX3099" fmla="*/ 4021297 w 4135764"/>
              <a:gd name="connsiteY3099" fmla="*/ 4819757 h 5122333"/>
              <a:gd name="connsiteX3100" fmla="*/ 4021263 w 4135764"/>
              <a:gd name="connsiteY3100" fmla="*/ 4831556 h 5122333"/>
              <a:gd name="connsiteX3101" fmla="*/ 4021267 w 4135764"/>
              <a:gd name="connsiteY3101" fmla="*/ 4831590 h 5122333"/>
              <a:gd name="connsiteX3102" fmla="*/ 4021263 w 4135764"/>
              <a:gd name="connsiteY3102" fmla="*/ 4833120 h 5122333"/>
              <a:gd name="connsiteX3103" fmla="*/ 4026705 w 4135764"/>
              <a:gd name="connsiteY3103" fmla="*/ 4839832 h 5122333"/>
              <a:gd name="connsiteX3104" fmla="*/ 4026726 w 4135764"/>
              <a:gd name="connsiteY3104" fmla="*/ 4838418 h 5122333"/>
              <a:gd name="connsiteX3105" fmla="*/ 4027809 w 4135764"/>
              <a:gd name="connsiteY3105" fmla="*/ 4838562 h 5122333"/>
              <a:gd name="connsiteX3106" fmla="*/ 4059780 w 4135764"/>
              <a:gd name="connsiteY3106" fmla="*/ 4838916 h 5122333"/>
              <a:gd name="connsiteX3107" fmla="*/ 4059376 w 4135764"/>
              <a:gd name="connsiteY3107" fmla="*/ 4853143 h 5122333"/>
              <a:gd name="connsiteX3108" fmla="*/ 4059728 w 4135764"/>
              <a:gd name="connsiteY3108" fmla="*/ 4854376 h 5122333"/>
              <a:gd name="connsiteX3109" fmla="*/ 4059558 w 4135764"/>
              <a:gd name="connsiteY3109" fmla="*/ 4857248 h 5122333"/>
              <a:gd name="connsiteX3110" fmla="*/ 4061917 w 4135764"/>
              <a:gd name="connsiteY3110" fmla="*/ 4861240 h 5122333"/>
              <a:gd name="connsiteX3111" fmla="*/ 4063987 w 4135764"/>
              <a:gd name="connsiteY3111" fmla="*/ 4858308 h 5122333"/>
              <a:gd name="connsiteX3112" fmla="*/ 4063730 w 4135764"/>
              <a:gd name="connsiteY3112" fmla="*/ 4859857 h 5122333"/>
              <a:gd name="connsiteX3113" fmla="*/ 4061917 w 4135764"/>
              <a:gd name="connsiteY3113" fmla="*/ 4867657 h 5122333"/>
              <a:gd name="connsiteX3114" fmla="*/ 4063429 w 4135764"/>
              <a:gd name="connsiteY3114" fmla="*/ 4869675 h 5122333"/>
              <a:gd name="connsiteX3115" fmla="*/ 4062460 w 4135764"/>
              <a:gd name="connsiteY3115" fmla="*/ 4876662 h 5122333"/>
              <a:gd name="connsiteX3116" fmla="*/ 4091487 w 4135764"/>
              <a:gd name="connsiteY3116" fmla="*/ 4876481 h 5122333"/>
              <a:gd name="connsiteX3117" fmla="*/ 4097437 w 4135764"/>
              <a:gd name="connsiteY3117" fmla="*/ 4883684 h 5122333"/>
              <a:gd name="connsiteX3118" fmla="*/ 4096930 w 4135764"/>
              <a:gd name="connsiteY3118" fmla="*/ 4904667 h 5122333"/>
              <a:gd name="connsiteX3119" fmla="*/ 4097525 w 4135764"/>
              <a:gd name="connsiteY3119" fmla="*/ 4905199 h 5122333"/>
              <a:gd name="connsiteX3120" fmla="*/ 4097474 w 4135764"/>
              <a:gd name="connsiteY3120" fmla="*/ 4906415 h 5122333"/>
              <a:gd name="connsiteX3121" fmla="*/ 4103280 w 4135764"/>
              <a:gd name="connsiteY3121" fmla="*/ 4914759 h 5122333"/>
              <a:gd name="connsiteX3122" fmla="*/ 4135764 w 4135764"/>
              <a:gd name="connsiteY3122" fmla="*/ 4916144 h 5122333"/>
              <a:gd name="connsiteX3123" fmla="*/ 4135764 w 4135764"/>
              <a:gd name="connsiteY3123" fmla="*/ 4854403 h 5122333"/>
              <a:gd name="connsiteX3124" fmla="*/ 4132489 w 4135764"/>
              <a:gd name="connsiteY3124" fmla="*/ 4857679 h 5122333"/>
              <a:gd name="connsiteX3125" fmla="*/ 4132669 w 4135764"/>
              <a:gd name="connsiteY3125" fmla="*/ 4883077 h 5122333"/>
              <a:gd name="connsiteX3126" fmla="*/ 4126501 w 4135764"/>
              <a:gd name="connsiteY3126" fmla="*/ 4890334 h 5122333"/>
              <a:gd name="connsiteX3127" fmla="*/ 4121662 w 4135764"/>
              <a:gd name="connsiteY3127" fmla="*/ 4888728 h 5122333"/>
              <a:gd name="connsiteX3128" fmla="*/ 4120695 w 4135764"/>
              <a:gd name="connsiteY3128" fmla="*/ 4879021 h 5122333"/>
              <a:gd name="connsiteX3129" fmla="*/ 4120878 w 4135764"/>
              <a:gd name="connsiteY3129" fmla="*/ 4860878 h 5122333"/>
              <a:gd name="connsiteX3130" fmla="*/ 4119945 w 4135764"/>
              <a:gd name="connsiteY3130" fmla="*/ 4859918 h 5122333"/>
              <a:gd name="connsiteX3131" fmla="*/ 4119969 w 4135764"/>
              <a:gd name="connsiteY3131" fmla="*/ 4856409 h 5122333"/>
              <a:gd name="connsiteX3132" fmla="*/ 4113801 w 4135764"/>
              <a:gd name="connsiteY3132" fmla="*/ 4850241 h 5122333"/>
              <a:gd name="connsiteX3133" fmla="*/ 4087496 w 4135764"/>
              <a:gd name="connsiteY3133" fmla="*/ 4850422 h 5122333"/>
              <a:gd name="connsiteX3134" fmla="*/ 4082620 w 4135764"/>
              <a:gd name="connsiteY3134" fmla="*/ 4845547 h 5122333"/>
              <a:gd name="connsiteX3135" fmla="*/ 4082779 w 4135764"/>
              <a:gd name="connsiteY3135" fmla="*/ 4822598 h 5122333"/>
              <a:gd name="connsiteX3136" fmla="*/ 4081866 w 4135764"/>
              <a:gd name="connsiteY3136" fmla="*/ 4821685 h 5122333"/>
              <a:gd name="connsiteX3137" fmla="*/ 4081871 w 4135764"/>
              <a:gd name="connsiteY3137" fmla="*/ 4821033 h 5122333"/>
              <a:gd name="connsiteX3138" fmla="*/ 4073526 w 4135764"/>
              <a:gd name="connsiteY3138" fmla="*/ 4812144 h 5122333"/>
              <a:gd name="connsiteX3139" fmla="*/ 4045436 w 4135764"/>
              <a:gd name="connsiteY3139" fmla="*/ 4812144 h 5122333"/>
              <a:gd name="connsiteX3140" fmla="*/ 4044499 w 4135764"/>
              <a:gd name="connsiteY3140" fmla="*/ 4808086 h 5122333"/>
              <a:gd name="connsiteX3141" fmla="*/ 4044682 w 4135764"/>
              <a:gd name="connsiteY3141" fmla="*/ 4745497 h 5122333"/>
              <a:gd name="connsiteX3142" fmla="*/ 4044159 w 4135764"/>
              <a:gd name="connsiteY3142" fmla="*/ 4740530 h 5122333"/>
              <a:gd name="connsiteX3143" fmla="*/ 4043747 w 4135764"/>
              <a:gd name="connsiteY3143" fmla="*/ 4740346 h 5122333"/>
              <a:gd name="connsiteX3144" fmla="*/ 4043728 w 4135764"/>
              <a:gd name="connsiteY3144" fmla="*/ 4738217 h 5122333"/>
              <a:gd name="connsiteX3145" fmla="*/ 4039057 w 4135764"/>
              <a:gd name="connsiteY3145" fmla="*/ 4735768 h 5122333"/>
              <a:gd name="connsiteX3146" fmla="*/ 2067882 w 4135764"/>
              <a:gd name="connsiteY3146" fmla="*/ 4692476 h 5122333"/>
              <a:gd name="connsiteX3147" fmla="*/ 2067577 w 4135764"/>
              <a:gd name="connsiteY3147" fmla="*/ 4692568 h 5122333"/>
              <a:gd name="connsiteX3148" fmla="*/ 2066238 w 4135764"/>
              <a:gd name="connsiteY3148" fmla="*/ 4698328 h 5122333"/>
              <a:gd name="connsiteX3149" fmla="*/ 2067882 w 4135764"/>
              <a:gd name="connsiteY3149" fmla="*/ 4716908 h 5122333"/>
              <a:gd name="connsiteX3150" fmla="*/ 4135764 w 4135764"/>
              <a:gd name="connsiteY3150" fmla="*/ 4692476 h 5122333"/>
              <a:gd name="connsiteX3151" fmla="*/ 4135459 w 4135764"/>
              <a:gd name="connsiteY3151" fmla="*/ 4692568 h 5122333"/>
              <a:gd name="connsiteX3152" fmla="*/ 4134120 w 4135764"/>
              <a:gd name="connsiteY3152" fmla="*/ 4698328 h 5122333"/>
              <a:gd name="connsiteX3153" fmla="*/ 4135764 w 4135764"/>
              <a:gd name="connsiteY3153" fmla="*/ 4716908 h 5122333"/>
              <a:gd name="connsiteX3154" fmla="*/ 1974622 w 4135764"/>
              <a:gd name="connsiteY3154" fmla="*/ 4611678 h 5122333"/>
              <a:gd name="connsiteX3155" fmla="*/ 1922919 w 4135764"/>
              <a:gd name="connsiteY3155" fmla="*/ 4611678 h 5122333"/>
              <a:gd name="connsiteX3156" fmla="*/ 1921717 w 4135764"/>
              <a:gd name="connsiteY3156" fmla="*/ 4612880 h 5122333"/>
              <a:gd name="connsiteX3157" fmla="*/ 1921104 w 4135764"/>
              <a:gd name="connsiteY3157" fmla="*/ 4612878 h 5122333"/>
              <a:gd name="connsiteX3158" fmla="*/ 1914209 w 4135764"/>
              <a:gd name="connsiteY3158" fmla="*/ 4620318 h 5122333"/>
              <a:gd name="connsiteX3159" fmla="*/ 1914209 w 4135764"/>
              <a:gd name="connsiteY3159" fmla="*/ 4646624 h 5122333"/>
              <a:gd name="connsiteX3160" fmla="*/ 1913566 w 4135764"/>
              <a:gd name="connsiteY3160" fmla="*/ 4647413 h 5122333"/>
              <a:gd name="connsiteX3161" fmla="*/ 1911126 w 4135764"/>
              <a:gd name="connsiteY3161" fmla="*/ 4649777 h 5122333"/>
              <a:gd name="connsiteX3162" fmla="*/ 1884820 w 4135764"/>
              <a:gd name="connsiteY3162" fmla="*/ 4649596 h 5122333"/>
              <a:gd name="connsiteX3163" fmla="*/ 1881726 w 4135764"/>
              <a:gd name="connsiteY3163" fmla="*/ 4652780 h 5122333"/>
              <a:gd name="connsiteX3164" fmla="*/ 1881555 w 4135764"/>
              <a:gd name="connsiteY3164" fmla="*/ 4652791 h 5122333"/>
              <a:gd name="connsiteX3165" fmla="*/ 1879206 w 4135764"/>
              <a:gd name="connsiteY3165" fmla="*/ 4655375 h 5122333"/>
              <a:gd name="connsiteX3166" fmla="*/ 1878652 w 4135764"/>
              <a:gd name="connsiteY3166" fmla="*/ 4655945 h 5122333"/>
              <a:gd name="connsiteX3167" fmla="*/ 1878653 w 4135764"/>
              <a:gd name="connsiteY3167" fmla="*/ 4655983 h 5122333"/>
              <a:gd name="connsiteX3168" fmla="*/ 1876113 w 4135764"/>
              <a:gd name="connsiteY3168" fmla="*/ 4658777 h 5122333"/>
              <a:gd name="connsiteX3169" fmla="*/ 1876294 w 4135764"/>
              <a:gd name="connsiteY3169" fmla="*/ 4680549 h 5122333"/>
              <a:gd name="connsiteX3170" fmla="*/ 1875489 w 4135764"/>
              <a:gd name="connsiteY3170" fmla="*/ 4684841 h 5122333"/>
              <a:gd name="connsiteX3171" fmla="*/ 1870851 w 4135764"/>
              <a:gd name="connsiteY3171" fmla="*/ 4689690 h 5122333"/>
              <a:gd name="connsiteX3172" fmla="*/ 1848174 w 4135764"/>
              <a:gd name="connsiteY3172" fmla="*/ 4689690 h 5122333"/>
              <a:gd name="connsiteX3173" fmla="*/ 1846969 w 4135764"/>
              <a:gd name="connsiteY3173" fmla="*/ 4690896 h 5122333"/>
              <a:gd name="connsiteX3174" fmla="*/ 1846360 w 4135764"/>
              <a:gd name="connsiteY3174" fmla="*/ 4690890 h 5122333"/>
              <a:gd name="connsiteX3175" fmla="*/ 1838014 w 4135764"/>
              <a:gd name="connsiteY3175" fmla="*/ 4699597 h 5122333"/>
              <a:gd name="connsiteX3176" fmla="*/ 1838170 w 4135764"/>
              <a:gd name="connsiteY3176" fmla="*/ 4766740 h 5122333"/>
              <a:gd name="connsiteX3177" fmla="*/ 1830840 w 4135764"/>
              <a:gd name="connsiteY3177" fmla="*/ 4765967 h 5122333"/>
              <a:gd name="connsiteX3178" fmla="*/ 1829193 w 4135764"/>
              <a:gd name="connsiteY3178" fmla="*/ 4764353 h 5122333"/>
              <a:gd name="connsiteX3179" fmla="*/ 1828202 w 4135764"/>
              <a:gd name="connsiteY3179" fmla="*/ 4756629 h 5122333"/>
              <a:gd name="connsiteX3180" fmla="*/ 1828021 w 4135764"/>
              <a:gd name="connsiteY3180" fmla="*/ 4710914 h 5122333"/>
              <a:gd name="connsiteX3181" fmla="*/ 1807521 w 4135764"/>
              <a:gd name="connsiteY3181" fmla="*/ 4690233 h 5122333"/>
              <a:gd name="connsiteX3182" fmla="*/ 1796429 w 4135764"/>
              <a:gd name="connsiteY3182" fmla="*/ 4690296 h 5122333"/>
              <a:gd name="connsiteX3183" fmla="*/ 1791983 w 4135764"/>
              <a:gd name="connsiteY3183" fmla="*/ 4689139 h 5122333"/>
              <a:gd name="connsiteX3184" fmla="*/ 1791260 w 4135764"/>
              <a:gd name="connsiteY3184" fmla="*/ 4688416 h 5122333"/>
              <a:gd name="connsiteX3185" fmla="*/ 1789924 w 4135764"/>
              <a:gd name="connsiteY3185" fmla="*/ 4672998 h 5122333"/>
              <a:gd name="connsiteX3186" fmla="*/ 1787406 w 4135764"/>
              <a:gd name="connsiteY3186" fmla="*/ 4655287 h 5122333"/>
              <a:gd name="connsiteX3187" fmla="*/ 1781762 w 4135764"/>
              <a:gd name="connsiteY3187" fmla="*/ 4654245 h 5122333"/>
              <a:gd name="connsiteX3188" fmla="*/ 1780127 w 4135764"/>
              <a:gd name="connsiteY3188" fmla="*/ 4652610 h 5122333"/>
              <a:gd name="connsiteX3189" fmla="*/ 1773181 w 4135764"/>
              <a:gd name="connsiteY3189" fmla="*/ 4652661 h 5122333"/>
              <a:gd name="connsiteX3190" fmla="*/ 1770329 w 4135764"/>
              <a:gd name="connsiteY3190" fmla="*/ 4652135 h 5122333"/>
              <a:gd name="connsiteX3191" fmla="*/ 1751826 w 4135764"/>
              <a:gd name="connsiteY3191" fmla="*/ 4633450 h 5122333"/>
              <a:gd name="connsiteX3192" fmla="*/ 1751826 w 4135764"/>
              <a:gd name="connsiteY3192" fmla="*/ 4618936 h 5122333"/>
              <a:gd name="connsiteX3193" fmla="*/ 1745113 w 4135764"/>
              <a:gd name="connsiteY3193" fmla="*/ 4612223 h 5122333"/>
              <a:gd name="connsiteX3194" fmla="*/ 1697944 w 4135764"/>
              <a:gd name="connsiteY3194" fmla="*/ 4612041 h 5122333"/>
              <a:gd name="connsiteX3195" fmla="*/ 1690778 w 4135764"/>
              <a:gd name="connsiteY3195" fmla="*/ 4614264 h 5122333"/>
              <a:gd name="connsiteX3196" fmla="*/ 1690588 w 4135764"/>
              <a:gd name="connsiteY3196" fmla="*/ 4616314 h 5122333"/>
              <a:gd name="connsiteX3197" fmla="*/ 1686514 w 4135764"/>
              <a:gd name="connsiteY3197" fmla="*/ 4621043 h 5122333"/>
              <a:gd name="connsiteX3198" fmla="*/ 1686333 w 4135764"/>
              <a:gd name="connsiteY3198" fmla="*/ 4645898 h 5122333"/>
              <a:gd name="connsiteX3199" fmla="*/ 1681671 w 4135764"/>
              <a:gd name="connsiteY3199" fmla="*/ 4650321 h 5122333"/>
              <a:gd name="connsiteX3200" fmla="*/ 1656762 w 4135764"/>
              <a:gd name="connsiteY3200" fmla="*/ 4650321 h 5122333"/>
              <a:gd name="connsiteX3201" fmla="*/ 1651864 w 4135764"/>
              <a:gd name="connsiteY3201" fmla="*/ 4655945 h 5122333"/>
              <a:gd name="connsiteX3202" fmla="*/ 1651864 w 4135764"/>
              <a:gd name="connsiteY3202" fmla="*/ 4655971 h 5122333"/>
              <a:gd name="connsiteX3203" fmla="*/ 1648054 w 4135764"/>
              <a:gd name="connsiteY3203" fmla="*/ 4659686 h 5122333"/>
              <a:gd name="connsiteX3204" fmla="*/ 1647691 w 4135764"/>
              <a:gd name="connsiteY3204" fmla="*/ 4683270 h 5122333"/>
              <a:gd name="connsiteX3205" fmla="*/ 1647477 w 4135764"/>
              <a:gd name="connsiteY3205" fmla="*/ 4684714 h 5122333"/>
              <a:gd name="connsiteX3206" fmla="*/ 1643881 w 4135764"/>
              <a:gd name="connsiteY3206" fmla="*/ 4688964 h 5122333"/>
              <a:gd name="connsiteX3207" fmla="*/ 1619935 w 4135764"/>
              <a:gd name="connsiteY3207" fmla="*/ 4688419 h 5122333"/>
              <a:gd name="connsiteX3208" fmla="*/ 1616691 w 4135764"/>
              <a:gd name="connsiteY3208" fmla="*/ 4690708 h 5122333"/>
              <a:gd name="connsiteX3209" fmla="*/ 1615399 w 4135764"/>
              <a:gd name="connsiteY3209" fmla="*/ 4690708 h 5122333"/>
              <a:gd name="connsiteX3210" fmla="*/ 1609956 w 4135764"/>
              <a:gd name="connsiteY3210" fmla="*/ 4696695 h 5122333"/>
              <a:gd name="connsiteX3211" fmla="*/ 1608687 w 4135764"/>
              <a:gd name="connsiteY3211" fmla="*/ 4762550 h 5122333"/>
              <a:gd name="connsiteX3212" fmla="*/ 1604533 w 4135764"/>
              <a:gd name="connsiteY3212" fmla="*/ 4766536 h 5122333"/>
              <a:gd name="connsiteX3213" fmla="*/ 1602450 w 4135764"/>
              <a:gd name="connsiteY3213" fmla="*/ 4766675 h 5122333"/>
              <a:gd name="connsiteX3214" fmla="*/ 1598890 w 4135764"/>
              <a:gd name="connsiteY3214" fmla="*/ 4763704 h 5122333"/>
              <a:gd name="connsiteX3215" fmla="*/ 1597982 w 4135764"/>
              <a:gd name="connsiteY3215" fmla="*/ 4746290 h 5122333"/>
              <a:gd name="connsiteX3216" fmla="*/ 1599252 w 4135764"/>
              <a:gd name="connsiteY3216" fmla="*/ 4697308 h 5122333"/>
              <a:gd name="connsiteX3217" fmla="*/ 1594688 w 4135764"/>
              <a:gd name="connsiteY3217" fmla="*/ 4692072 h 5122333"/>
              <a:gd name="connsiteX3218" fmla="*/ 1594672 w 4135764"/>
              <a:gd name="connsiteY3218" fmla="*/ 4691978 h 5122333"/>
              <a:gd name="connsiteX3219" fmla="*/ 1594592 w 4135764"/>
              <a:gd name="connsiteY3219" fmla="*/ 4691962 h 5122333"/>
              <a:gd name="connsiteX3220" fmla="*/ 1593084 w 4135764"/>
              <a:gd name="connsiteY3220" fmla="*/ 4690233 h 5122333"/>
              <a:gd name="connsiteX3221" fmla="*/ 1566234 w 4135764"/>
              <a:gd name="connsiteY3221" fmla="*/ 4688600 h 5122333"/>
              <a:gd name="connsiteX3222" fmla="*/ 1561335 w 4135764"/>
              <a:gd name="connsiteY3222" fmla="*/ 4684971 h 5122333"/>
              <a:gd name="connsiteX3223" fmla="*/ 1560972 w 4135764"/>
              <a:gd name="connsiteY3223" fmla="*/ 4657396 h 5122333"/>
              <a:gd name="connsiteX3224" fmla="*/ 1555168 w 4135764"/>
              <a:gd name="connsiteY3224" fmla="*/ 4650321 h 5122333"/>
              <a:gd name="connsiteX3225" fmla="*/ 1528862 w 4135764"/>
              <a:gd name="connsiteY3225" fmla="*/ 4650502 h 5122333"/>
              <a:gd name="connsiteX3226" fmla="*/ 1523238 w 4135764"/>
              <a:gd name="connsiteY3226" fmla="*/ 4644697 h 5122333"/>
              <a:gd name="connsiteX3227" fmla="*/ 1523420 w 4135764"/>
              <a:gd name="connsiteY3227" fmla="*/ 4618392 h 5122333"/>
              <a:gd name="connsiteX3228" fmla="*/ 1518158 w 4135764"/>
              <a:gd name="connsiteY3228" fmla="*/ 4612223 h 5122333"/>
              <a:gd name="connsiteX3229" fmla="*/ 1465548 w 4135764"/>
              <a:gd name="connsiteY3229" fmla="*/ 4612223 h 5122333"/>
              <a:gd name="connsiteX3230" fmla="*/ 1465088 w 4135764"/>
              <a:gd name="connsiteY3230" fmla="*/ 4612698 h 5122333"/>
              <a:gd name="connsiteX3231" fmla="*/ 1463007 w 4135764"/>
              <a:gd name="connsiteY3231" fmla="*/ 4612698 h 5122333"/>
              <a:gd name="connsiteX3232" fmla="*/ 1456113 w 4135764"/>
              <a:gd name="connsiteY3232" fmla="*/ 4620137 h 5122333"/>
              <a:gd name="connsiteX3233" fmla="*/ 1456268 w 4135764"/>
              <a:gd name="connsiteY3233" fmla="*/ 4647169 h 5122333"/>
              <a:gd name="connsiteX3234" fmla="*/ 1452848 w 4135764"/>
              <a:gd name="connsiteY3234" fmla="*/ 4650502 h 5122333"/>
              <a:gd name="connsiteX3235" fmla="*/ 1429264 w 4135764"/>
              <a:gd name="connsiteY3235" fmla="*/ 4650321 h 5122333"/>
              <a:gd name="connsiteX3236" fmla="*/ 1427109 w 4135764"/>
              <a:gd name="connsiteY3236" fmla="*/ 4652581 h 5122333"/>
              <a:gd name="connsiteX3237" fmla="*/ 1421644 w 4135764"/>
              <a:gd name="connsiteY3237" fmla="*/ 4652973 h 5122333"/>
              <a:gd name="connsiteX3238" fmla="*/ 1418378 w 4135764"/>
              <a:gd name="connsiteY3238" fmla="*/ 4658960 h 5122333"/>
              <a:gd name="connsiteX3239" fmla="*/ 1418378 w 4135764"/>
              <a:gd name="connsiteY3239" fmla="*/ 4685265 h 5122333"/>
              <a:gd name="connsiteX3240" fmla="*/ 1413067 w 4135764"/>
              <a:gd name="connsiteY3240" fmla="*/ 4690412 h 5122333"/>
              <a:gd name="connsiteX3241" fmla="*/ 1390803 w 4135764"/>
              <a:gd name="connsiteY3241" fmla="*/ 4690233 h 5122333"/>
              <a:gd name="connsiteX3242" fmla="*/ 1390324 w 4135764"/>
              <a:gd name="connsiteY3242" fmla="*/ 4690725 h 5122333"/>
              <a:gd name="connsiteX3243" fmla="*/ 1388081 w 4135764"/>
              <a:gd name="connsiteY3243" fmla="*/ 4690708 h 5122333"/>
              <a:gd name="connsiteX3244" fmla="*/ 1380099 w 4135764"/>
              <a:gd name="connsiteY3244" fmla="*/ 4698872 h 5122333"/>
              <a:gd name="connsiteX3245" fmla="*/ 1380281 w 4135764"/>
              <a:gd name="connsiteY3245" fmla="*/ 4757832 h 5122333"/>
              <a:gd name="connsiteX3246" fmla="*/ 1379011 w 4135764"/>
              <a:gd name="connsiteY3246" fmla="*/ 4765453 h 5122333"/>
              <a:gd name="connsiteX3247" fmla="*/ 1378455 w 4135764"/>
              <a:gd name="connsiteY3247" fmla="*/ 4765578 h 5122333"/>
              <a:gd name="connsiteX3248" fmla="*/ 1368125 w 4135764"/>
              <a:gd name="connsiteY3248" fmla="*/ 4766425 h 5122333"/>
              <a:gd name="connsiteX3249" fmla="*/ 1366856 w 4135764"/>
              <a:gd name="connsiteY3249" fmla="*/ 4765881 h 5122333"/>
              <a:gd name="connsiteX3250" fmla="*/ 1366312 w 4135764"/>
              <a:gd name="connsiteY3250" fmla="*/ 4736313 h 5122333"/>
              <a:gd name="connsiteX3251" fmla="*/ 1365768 w 4135764"/>
              <a:gd name="connsiteY3251" fmla="*/ 4696945 h 5122333"/>
              <a:gd name="connsiteX3252" fmla="*/ 1360869 w 4135764"/>
              <a:gd name="connsiteY3252" fmla="*/ 4692229 h 5122333"/>
              <a:gd name="connsiteX3253" fmla="*/ 1328032 w 4135764"/>
              <a:gd name="connsiteY3253" fmla="*/ 4692047 h 5122333"/>
              <a:gd name="connsiteX3254" fmla="*/ 1328939 w 4135764"/>
              <a:gd name="connsiteY3254" fmla="*/ 4670096 h 5122333"/>
              <a:gd name="connsiteX3255" fmla="*/ 1325322 w 4135764"/>
              <a:gd name="connsiteY3255" fmla="*/ 4672140 h 5122333"/>
              <a:gd name="connsiteX3256" fmla="*/ 1325129 w 4135764"/>
              <a:gd name="connsiteY3256" fmla="*/ 4669663 h 5122333"/>
              <a:gd name="connsiteX3257" fmla="*/ 1324633 w 4135764"/>
              <a:gd name="connsiteY3257" fmla="*/ 4670092 h 5122333"/>
              <a:gd name="connsiteX3258" fmla="*/ 1324427 w 4135764"/>
              <a:gd name="connsiteY3258" fmla="*/ 4666444 h 5122333"/>
              <a:gd name="connsiteX3259" fmla="*/ 1325856 w 4135764"/>
              <a:gd name="connsiteY3259" fmla="*/ 4660844 h 5122333"/>
              <a:gd name="connsiteX3260" fmla="*/ 1321320 w 4135764"/>
              <a:gd name="connsiteY3260" fmla="*/ 4653587 h 5122333"/>
              <a:gd name="connsiteX3261" fmla="*/ 1295196 w 4135764"/>
              <a:gd name="connsiteY3261" fmla="*/ 4653405 h 5122333"/>
              <a:gd name="connsiteX3262" fmla="*/ 1290115 w 4135764"/>
              <a:gd name="connsiteY3262" fmla="*/ 4647781 h 5122333"/>
              <a:gd name="connsiteX3263" fmla="*/ 1291386 w 4135764"/>
              <a:gd name="connsiteY3263" fmla="*/ 4620931 h 5122333"/>
              <a:gd name="connsiteX3264" fmla="*/ 1287031 w 4135764"/>
              <a:gd name="connsiteY3264" fmla="*/ 4614582 h 5122333"/>
              <a:gd name="connsiteX3265" fmla="*/ 1237686 w 4135764"/>
              <a:gd name="connsiteY3265" fmla="*/ 4614037 h 5122333"/>
              <a:gd name="connsiteX3266" fmla="*/ 1237107 w 4135764"/>
              <a:gd name="connsiteY3266" fmla="*/ 4614617 h 5122333"/>
              <a:gd name="connsiteX3267" fmla="*/ 1234602 w 4135764"/>
              <a:gd name="connsiteY3267" fmla="*/ 4614512 h 5122333"/>
              <a:gd name="connsiteX3268" fmla="*/ 1228071 w 4135764"/>
              <a:gd name="connsiteY3268" fmla="*/ 4621407 h 5122333"/>
              <a:gd name="connsiteX3269" fmla="*/ 1228252 w 4135764"/>
              <a:gd name="connsiteY3269" fmla="*/ 4645898 h 5122333"/>
              <a:gd name="connsiteX3270" fmla="*/ 1222362 w 4135764"/>
              <a:gd name="connsiteY3270" fmla="*/ 4652292 h 5122333"/>
              <a:gd name="connsiteX3271" fmla="*/ 1199588 w 4135764"/>
              <a:gd name="connsiteY3271" fmla="*/ 4652135 h 5122333"/>
              <a:gd name="connsiteX3272" fmla="*/ 1197339 w 4135764"/>
              <a:gd name="connsiteY3272" fmla="*/ 4654451 h 5122333"/>
              <a:gd name="connsiteX3273" fmla="*/ 1195053 w 4135764"/>
              <a:gd name="connsiteY3273" fmla="*/ 4654605 h 5122333"/>
              <a:gd name="connsiteX3274" fmla="*/ 1190154 w 4135764"/>
              <a:gd name="connsiteY3274" fmla="*/ 4660230 h 5122333"/>
              <a:gd name="connsiteX3275" fmla="*/ 1190335 w 4135764"/>
              <a:gd name="connsiteY3275" fmla="*/ 4683270 h 5122333"/>
              <a:gd name="connsiteX3276" fmla="*/ 1183847 w 4135764"/>
              <a:gd name="connsiteY3276" fmla="*/ 4690571 h 5122333"/>
              <a:gd name="connsiteX3277" fmla="*/ 1162760 w 4135764"/>
              <a:gd name="connsiteY3277" fmla="*/ 4690414 h 5122333"/>
              <a:gd name="connsiteX3278" fmla="*/ 1160506 w 4135764"/>
              <a:gd name="connsiteY3278" fmla="*/ 4692668 h 5122333"/>
              <a:gd name="connsiteX3279" fmla="*/ 1159857 w 4135764"/>
              <a:gd name="connsiteY3279" fmla="*/ 4692704 h 5122333"/>
              <a:gd name="connsiteX3280" fmla="*/ 1152057 w 4135764"/>
              <a:gd name="connsiteY3280" fmla="*/ 4700142 h 5122333"/>
              <a:gd name="connsiteX3281" fmla="*/ 1152238 w 4135764"/>
              <a:gd name="connsiteY3281" fmla="*/ 4758378 h 5122333"/>
              <a:gd name="connsiteX3282" fmla="*/ 1151126 w 4135764"/>
              <a:gd name="connsiteY3282" fmla="*/ 4765702 h 5122333"/>
              <a:gd name="connsiteX3283" fmla="*/ 1147909 w 4135764"/>
              <a:gd name="connsiteY3283" fmla="*/ 4767205 h 5122333"/>
              <a:gd name="connsiteX3284" fmla="*/ 1144324 w 4135764"/>
              <a:gd name="connsiteY3284" fmla="*/ 4767083 h 5122333"/>
              <a:gd name="connsiteX3285" fmla="*/ 1139539 w 4135764"/>
              <a:gd name="connsiteY3285" fmla="*/ 4763161 h 5122333"/>
              <a:gd name="connsiteX3286" fmla="*/ 1138087 w 4135764"/>
              <a:gd name="connsiteY3286" fmla="*/ 4717264 h 5122333"/>
              <a:gd name="connsiteX3287" fmla="*/ 1139176 w 4135764"/>
              <a:gd name="connsiteY3287" fmla="*/ 4695857 h 5122333"/>
              <a:gd name="connsiteX3288" fmla="*/ 1133370 w 4135764"/>
              <a:gd name="connsiteY3288" fmla="*/ 4690233 h 5122333"/>
              <a:gd name="connsiteX3289" fmla="*/ 1107064 w 4135764"/>
              <a:gd name="connsiteY3289" fmla="*/ 4690414 h 5122333"/>
              <a:gd name="connsiteX3290" fmla="*/ 1100897 w 4135764"/>
              <a:gd name="connsiteY3290" fmla="*/ 4684065 h 5122333"/>
              <a:gd name="connsiteX3291" fmla="*/ 1101078 w 4135764"/>
              <a:gd name="connsiteY3291" fmla="*/ 4658667 h 5122333"/>
              <a:gd name="connsiteX3292" fmla="*/ 1094184 w 4135764"/>
              <a:gd name="connsiteY3292" fmla="*/ 4652135 h 5122333"/>
              <a:gd name="connsiteX3293" fmla="*/ 1068242 w 4135764"/>
              <a:gd name="connsiteY3293" fmla="*/ 4650684 h 5122333"/>
              <a:gd name="connsiteX3294" fmla="*/ 1062799 w 4135764"/>
              <a:gd name="connsiteY3294" fmla="*/ 4644515 h 5122333"/>
              <a:gd name="connsiteX3295" fmla="*/ 1062980 w 4135764"/>
              <a:gd name="connsiteY3295" fmla="*/ 4620931 h 5122333"/>
              <a:gd name="connsiteX3296" fmla="*/ 1054817 w 4135764"/>
              <a:gd name="connsiteY3296" fmla="*/ 4612223 h 5122333"/>
              <a:gd name="connsiteX3297" fmla="*/ 1007647 w 4135764"/>
              <a:gd name="connsiteY3297" fmla="*/ 4612223 h 5122333"/>
              <a:gd name="connsiteX3298" fmla="*/ 1005307 w 4135764"/>
              <a:gd name="connsiteY3298" fmla="*/ 4614694 h 5122333"/>
              <a:gd name="connsiteX3299" fmla="*/ 1002749 w 4135764"/>
              <a:gd name="connsiteY3299" fmla="*/ 4614694 h 5122333"/>
              <a:gd name="connsiteX3300" fmla="*/ 998033 w 4135764"/>
              <a:gd name="connsiteY3300" fmla="*/ 4619411 h 5122333"/>
              <a:gd name="connsiteX3301" fmla="*/ 997670 w 4135764"/>
              <a:gd name="connsiteY3301" fmla="*/ 4645172 h 5122333"/>
              <a:gd name="connsiteX3302" fmla="*/ 992704 w 4135764"/>
              <a:gd name="connsiteY3302" fmla="*/ 4650659 h 5122333"/>
              <a:gd name="connsiteX3303" fmla="*/ 967373 w 4135764"/>
              <a:gd name="connsiteY3303" fmla="*/ 4650321 h 5122333"/>
              <a:gd name="connsiteX3304" fmla="*/ 965155 w 4135764"/>
              <a:gd name="connsiteY3304" fmla="*/ 4652791 h 5122333"/>
              <a:gd name="connsiteX3305" fmla="*/ 964288 w 4135764"/>
              <a:gd name="connsiteY3305" fmla="*/ 4652791 h 5122333"/>
              <a:gd name="connsiteX3306" fmla="*/ 958121 w 4135764"/>
              <a:gd name="connsiteY3306" fmla="*/ 4658960 h 5122333"/>
              <a:gd name="connsiteX3307" fmla="*/ 958121 w 4135764"/>
              <a:gd name="connsiteY3307" fmla="*/ 4685265 h 5122333"/>
              <a:gd name="connsiteX3308" fmla="*/ 958094 w 4135764"/>
              <a:gd name="connsiteY3308" fmla="*/ 4686105 h 5122333"/>
              <a:gd name="connsiteX3309" fmla="*/ 955580 w 4135764"/>
              <a:gd name="connsiteY3309" fmla="*/ 4688782 h 5122333"/>
              <a:gd name="connsiteX3310" fmla="*/ 930726 w 4135764"/>
              <a:gd name="connsiteY3310" fmla="*/ 4688419 h 5122333"/>
              <a:gd name="connsiteX3311" fmla="*/ 924149 w 4135764"/>
              <a:gd name="connsiteY3311" fmla="*/ 4690211 h 5122333"/>
              <a:gd name="connsiteX3312" fmla="*/ 923181 w 4135764"/>
              <a:gd name="connsiteY3312" fmla="*/ 4694724 h 5122333"/>
              <a:gd name="connsiteX3313" fmla="*/ 920022 w 4135764"/>
              <a:gd name="connsiteY3313" fmla="*/ 4697964 h 5122333"/>
              <a:gd name="connsiteX3314" fmla="*/ 920203 w 4135764"/>
              <a:gd name="connsiteY3314" fmla="*/ 4758741 h 5122333"/>
              <a:gd name="connsiteX3315" fmla="*/ 918821 w 4135764"/>
              <a:gd name="connsiteY3315" fmla="*/ 4765248 h 5122333"/>
              <a:gd name="connsiteX3316" fmla="*/ 914315 w 4135764"/>
              <a:gd name="connsiteY3316" fmla="*/ 4766665 h 5122333"/>
              <a:gd name="connsiteX3317" fmla="*/ 909092 w 4135764"/>
              <a:gd name="connsiteY3317" fmla="*/ 4764703 h 5122333"/>
              <a:gd name="connsiteX3318" fmla="*/ 908230 w 4135764"/>
              <a:gd name="connsiteY3318" fmla="*/ 4758626 h 5122333"/>
              <a:gd name="connsiteX3319" fmla="*/ 908412 w 4135764"/>
              <a:gd name="connsiteY3319" fmla="*/ 4696945 h 5122333"/>
              <a:gd name="connsiteX3320" fmla="*/ 901880 w 4135764"/>
              <a:gd name="connsiteY3320" fmla="*/ 4689690 h 5122333"/>
              <a:gd name="connsiteX3321" fmla="*/ 876119 w 4135764"/>
              <a:gd name="connsiteY3321" fmla="*/ 4688600 h 5122333"/>
              <a:gd name="connsiteX3322" fmla="*/ 870133 w 4135764"/>
              <a:gd name="connsiteY3322" fmla="*/ 4682250 h 5122333"/>
              <a:gd name="connsiteX3323" fmla="*/ 870315 w 4135764"/>
              <a:gd name="connsiteY3323" fmla="*/ 4659574 h 5122333"/>
              <a:gd name="connsiteX3324" fmla="*/ 861606 w 4135764"/>
              <a:gd name="connsiteY3324" fmla="*/ 4650321 h 5122333"/>
              <a:gd name="connsiteX3325" fmla="*/ 840743 w 4135764"/>
              <a:gd name="connsiteY3325" fmla="*/ 4650502 h 5122333"/>
              <a:gd name="connsiteX3326" fmla="*/ 832035 w 4135764"/>
              <a:gd name="connsiteY3326" fmla="*/ 4642157 h 5122333"/>
              <a:gd name="connsiteX3327" fmla="*/ 832216 w 4135764"/>
              <a:gd name="connsiteY3327" fmla="*/ 4618573 h 5122333"/>
              <a:gd name="connsiteX3328" fmla="*/ 826229 w 4135764"/>
              <a:gd name="connsiteY3328" fmla="*/ 4612223 h 5122333"/>
              <a:gd name="connsiteX3329" fmla="*/ 774525 w 4135764"/>
              <a:gd name="connsiteY3329" fmla="*/ 4612223 h 5122333"/>
              <a:gd name="connsiteX3330" fmla="*/ 774265 w 4135764"/>
              <a:gd name="connsiteY3330" fmla="*/ 4612516 h 5122333"/>
              <a:gd name="connsiteX3331" fmla="*/ 773074 w 4135764"/>
              <a:gd name="connsiteY3331" fmla="*/ 4612516 h 5122333"/>
              <a:gd name="connsiteX3332" fmla="*/ 765636 w 4135764"/>
              <a:gd name="connsiteY3332" fmla="*/ 4620137 h 5122333"/>
              <a:gd name="connsiteX3333" fmla="*/ 765636 w 4135764"/>
              <a:gd name="connsiteY3333" fmla="*/ 4646596 h 5122333"/>
              <a:gd name="connsiteX3334" fmla="*/ 761826 w 4135764"/>
              <a:gd name="connsiteY3334" fmla="*/ 4650502 h 5122333"/>
              <a:gd name="connsiteX3335" fmla="*/ 737335 w 4135764"/>
              <a:gd name="connsiteY3335" fmla="*/ 4650321 h 5122333"/>
              <a:gd name="connsiteX3336" fmla="*/ 735578 w 4135764"/>
              <a:gd name="connsiteY3336" fmla="*/ 4652327 h 5122333"/>
              <a:gd name="connsiteX3337" fmla="*/ 734250 w 4135764"/>
              <a:gd name="connsiteY3337" fmla="*/ 4652429 h 5122333"/>
              <a:gd name="connsiteX3338" fmla="*/ 728082 w 4135764"/>
              <a:gd name="connsiteY3338" fmla="*/ 4660592 h 5122333"/>
              <a:gd name="connsiteX3339" fmla="*/ 729170 w 4135764"/>
              <a:gd name="connsiteY3339" fmla="*/ 4682181 h 5122333"/>
              <a:gd name="connsiteX3340" fmla="*/ 720926 w 4135764"/>
              <a:gd name="connsiteY3340" fmla="*/ 4689792 h 5122333"/>
              <a:gd name="connsiteX3341" fmla="*/ 719011 w 4135764"/>
              <a:gd name="connsiteY3341" fmla="*/ 4690233 h 5122333"/>
              <a:gd name="connsiteX3342" fmla="*/ 697241 w 4135764"/>
              <a:gd name="connsiteY3342" fmla="*/ 4690233 h 5122333"/>
              <a:gd name="connsiteX3343" fmla="*/ 696693 w 4135764"/>
              <a:gd name="connsiteY3343" fmla="*/ 4690712 h 5122333"/>
              <a:gd name="connsiteX3344" fmla="*/ 696152 w 4135764"/>
              <a:gd name="connsiteY3344" fmla="*/ 4690708 h 5122333"/>
              <a:gd name="connsiteX3345" fmla="*/ 689984 w 4135764"/>
              <a:gd name="connsiteY3345" fmla="*/ 4695244 h 5122333"/>
              <a:gd name="connsiteX3346" fmla="*/ 691254 w 4135764"/>
              <a:gd name="connsiteY3346" fmla="*/ 4747493 h 5122333"/>
              <a:gd name="connsiteX3347" fmla="*/ 690166 w 4135764"/>
              <a:gd name="connsiteY3347" fmla="*/ 4765090 h 5122333"/>
              <a:gd name="connsiteX3348" fmla="*/ 687606 w 4135764"/>
              <a:gd name="connsiteY3348" fmla="*/ 4765891 h 5122333"/>
              <a:gd name="connsiteX3349" fmla="*/ 684178 w 4135764"/>
              <a:gd name="connsiteY3349" fmla="*/ 4766425 h 5122333"/>
              <a:gd name="connsiteX3350" fmla="*/ 676197 w 4135764"/>
              <a:gd name="connsiteY3350" fmla="*/ 4758262 h 5122333"/>
              <a:gd name="connsiteX3351" fmla="*/ 676378 w 4135764"/>
              <a:gd name="connsiteY3351" fmla="*/ 4700210 h 5122333"/>
              <a:gd name="connsiteX3352" fmla="*/ 671658 w 4135764"/>
              <a:gd name="connsiteY3352" fmla="*/ 4695491 h 5122333"/>
              <a:gd name="connsiteX3353" fmla="*/ 671117 w 4135764"/>
              <a:gd name="connsiteY3353" fmla="*/ 4693112 h 5122333"/>
              <a:gd name="connsiteX3354" fmla="*/ 669269 w 4135764"/>
              <a:gd name="connsiteY3354" fmla="*/ 4693103 h 5122333"/>
              <a:gd name="connsiteX3355" fmla="*/ 667850 w 4135764"/>
              <a:gd name="connsiteY3355" fmla="*/ 4691684 h 5122333"/>
              <a:gd name="connsiteX3356" fmla="*/ 643905 w 4135764"/>
              <a:gd name="connsiteY3356" fmla="*/ 4692229 h 5122333"/>
              <a:gd name="connsiteX3357" fmla="*/ 637192 w 4135764"/>
              <a:gd name="connsiteY3357" fmla="*/ 4682069 h 5122333"/>
              <a:gd name="connsiteX3358" fmla="*/ 637373 w 4135764"/>
              <a:gd name="connsiteY3358" fmla="*/ 4661932 h 5122333"/>
              <a:gd name="connsiteX3359" fmla="*/ 636035 w 4135764"/>
              <a:gd name="connsiteY3359" fmla="*/ 4666558 h 5122333"/>
              <a:gd name="connsiteX3360" fmla="*/ 635014 w 4135764"/>
              <a:gd name="connsiteY3360" fmla="*/ 4668618 h 5122333"/>
              <a:gd name="connsiteX3361" fmla="*/ 635014 w 4135764"/>
              <a:gd name="connsiteY3361" fmla="*/ 4662770 h 5122333"/>
              <a:gd name="connsiteX3362" fmla="*/ 633983 w 4135764"/>
              <a:gd name="connsiteY3362" fmla="*/ 4665660 h 5122333"/>
              <a:gd name="connsiteX3363" fmla="*/ 634130 w 4135764"/>
              <a:gd name="connsiteY3363" fmla="*/ 4662227 h 5122333"/>
              <a:gd name="connsiteX3364" fmla="*/ 636285 w 4135764"/>
              <a:gd name="connsiteY3364" fmla="*/ 4654494 h 5122333"/>
              <a:gd name="connsiteX3365" fmla="*/ 605987 w 4135764"/>
              <a:gd name="connsiteY3365" fmla="*/ 4653043 h 5122333"/>
              <a:gd name="connsiteX3366" fmla="*/ 602681 w 4135764"/>
              <a:gd name="connsiteY3366" fmla="*/ 4652137 h 5122333"/>
              <a:gd name="connsiteX3367" fmla="*/ 600251 w 4135764"/>
              <a:gd name="connsiteY3367" fmla="*/ 4649813 h 5122333"/>
              <a:gd name="connsiteX3368" fmla="*/ 599820 w 4135764"/>
              <a:gd name="connsiteY3368" fmla="*/ 4647057 h 5122333"/>
              <a:gd name="connsiteX3369" fmla="*/ 599820 w 4135764"/>
              <a:gd name="connsiteY3369" fmla="*/ 4620750 h 5122333"/>
              <a:gd name="connsiteX3370" fmla="*/ 595646 w 4135764"/>
              <a:gd name="connsiteY3370" fmla="*/ 4614218 h 5122333"/>
              <a:gd name="connsiteX3371" fmla="*/ 545394 w 4135764"/>
              <a:gd name="connsiteY3371" fmla="*/ 4613856 h 5122333"/>
              <a:gd name="connsiteX3372" fmla="*/ 544735 w 4135764"/>
              <a:gd name="connsiteY3372" fmla="*/ 4614580 h 5122333"/>
              <a:gd name="connsiteX3373" fmla="*/ 542853 w 4135764"/>
              <a:gd name="connsiteY3373" fmla="*/ 4614512 h 5122333"/>
              <a:gd name="connsiteX3374" fmla="*/ 537049 w 4135764"/>
              <a:gd name="connsiteY3374" fmla="*/ 4620318 h 5122333"/>
              <a:gd name="connsiteX3375" fmla="*/ 539044 w 4135764"/>
              <a:gd name="connsiteY3375" fmla="*/ 4646261 h 5122333"/>
              <a:gd name="connsiteX3376" fmla="*/ 534415 w 4135764"/>
              <a:gd name="connsiteY3376" fmla="*/ 4651324 h 5122333"/>
              <a:gd name="connsiteX3377" fmla="*/ 531243 w 4135764"/>
              <a:gd name="connsiteY3377" fmla="*/ 4652135 h 5122333"/>
              <a:gd name="connsiteX3378" fmla="*/ 510380 w 4135764"/>
              <a:gd name="connsiteY3378" fmla="*/ 4652135 h 5122333"/>
              <a:gd name="connsiteX3379" fmla="*/ 508438 w 4135764"/>
              <a:gd name="connsiteY3379" fmla="*/ 4654180 h 5122333"/>
              <a:gd name="connsiteX3380" fmla="*/ 504574 w 4135764"/>
              <a:gd name="connsiteY3380" fmla="*/ 4654424 h 5122333"/>
              <a:gd name="connsiteX3381" fmla="*/ 500402 w 4135764"/>
              <a:gd name="connsiteY3381" fmla="*/ 4659323 h 5122333"/>
              <a:gd name="connsiteX3382" fmla="*/ 499132 w 4135764"/>
              <a:gd name="connsiteY3382" fmla="*/ 4687080 h 5122333"/>
              <a:gd name="connsiteX3383" fmla="*/ 495091 w 4135764"/>
              <a:gd name="connsiteY3383" fmla="*/ 4690223 h 5122333"/>
              <a:gd name="connsiteX3384" fmla="*/ 475367 w 4135764"/>
              <a:gd name="connsiteY3384" fmla="*/ 4690052 h 5122333"/>
              <a:gd name="connsiteX3385" fmla="*/ 465842 w 4135764"/>
              <a:gd name="connsiteY3385" fmla="*/ 4691889 h 5122333"/>
              <a:gd name="connsiteX3386" fmla="*/ 464242 w 4135764"/>
              <a:gd name="connsiteY3386" fmla="*/ 4698155 h 5122333"/>
              <a:gd name="connsiteX3387" fmla="*/ 460853 w 4135764"/>
              <a:gd name="connsiteY3387" fmla="*/ 4701411 h 5122333"/>
              <a:gd name="connsiteX3388" fmla="*/ 461035 w 4135764"/>
              <a:gd name="connsiteY3388" fmla="*/ 4759466 h 5122333"/>
              <a:gd name="connsiteX3389" fmla="*/ 459778 w 4135764"/>
              <a:gd name="connsiteY3389" fmla="*/ 4766317 h 5122333"/>
              <a:gd name="connsiteX3390" fmla="*/ 459221 w 4135764"/>
              <a:gd name="connsiteY3390" fmla="*/ 4766607 h 5122333"/>
              <a:gd name="connsiteX3391" fmla="*/ 446884 w 4135764"/>
              <a:gd name="connsiteY3391" fmla="*/ 4757899 h 5122333"/>
              <a:gd name="connsiteX3392" fmla="*/ 447247 w 4135764"/>
              <a:gd name="connsiteY3392" fmla="*/ 4697670 h 5122333"/>
              <a:gd name="connsiteX3393" fmla="*/ 439627 w 4135764"/>
              <a:gd name="connsiteY3393" fmla="*/ 4690052 h 5122333"/>
              <a:gd name="connsiteX3394" fmla="*/ 416043 w 4135764"/>
              <a:gd name="connsiteY3394" fmla="*/ 4690233 h 5122333"/>
              <a:gd name="connsiteX3395" fmla="*/ 408967 w 4135764"/>
              <a:gd name="connsiteY3395" fmla="*/ 4683157 h 5122333"/>
              <a:gd name="connsiteX3396" fmla="*/ 409149 w 4135764"/>
              <a:gd name="connsiteY3396" fmla="*/ 4657759 h 5122333"/>
              <a:gd name="connsiteX3397" fmla="*/ 403344 w 4135764"/>
              <a:gd name="connsiteY3397" fmla="*/ 4651953 h 5122333"/>
              <a:gd name="connsiteX3398" fmla="*/ 376493 w 4135764"/>
              <a:gd name="connsiteY3398" fmla="*/ 4650321 h 5122333"/>
              <a:gd name="connsiteX3399" fmla="*/ 370869 w 4135764"/>
              <a:gd name="connsiteY3399" fmla="*/ 4644335 h 5122333"/>
              <a:gd name="connsiteX3400" fmla="*/ 371051 w 4135764"/>
              <a:gd name="connsiteY3400" fmla="*/ 4618936 h 5122333"/>
              <a:gd name="connsiteX3401" fmla="*/ 363794 w 4135764"/>
              <a:gd name="connsiteY3401" fmla="*/ 4611860 h 5122333"/>
              <a:gd name="connsiteX3402" fmla="*/ 328417 w 4135764"/>
              <a:gd name="connsiteY3402" fmla="*/ 4612041 h 5122333"/>
              <a:gd name="connsiteX3403" fmla="*/ 311750 w 4135764"/>
              <a:gd name="connsiteY3403" fmla="*/ 4614468 h 5122333"/>
              <a:gd name="connsiteX3404" fmla="*/ 311570 w 4135764"/>
              <a:gd name="connsiteY3404" fmla="*/ 4615752 h 5122333"/>
              <a:gd name="connsiteX3405" fmla="*/ 308824 w 4135764"/>
              <a:gd name="connsiteY3405" fmla="*/ 4616327 h 5122333"/>
              <a:gd name="connsiteX3406" fmla="*/ 306829 w 4135764"/>
              <a:gd name="connsiteY3406" fmla="*/ 4643176 h 5122333"/>
              <a:gd name="connsiteX3407" fmla="*/ 305007 w 4135764"/>
              <a:gd name="connsiteY3407" fmla="*/ 4650428 h 5122333"/>
              <a:gd name="connsiteX3408" fmla="*/ 301228 w 4135764"/>
              <a:gd name="connsiteY3408" fmla="*/ 4651001 h 5122333"/>
              <a:gd name="connsiteX3409" fmla="*/ 291227 w 4135764"/>
              <a:gd name="connsiteY3409" fmla="*/ 4650140 h 5122333"/>
              <a:gd name="connsiteX3410" fmla="*/ 277544 w 4135764"/>
              <a:gd name="connsiteY3410" fmla="*/ 4650523 h 5122333"/>
              <a:gd name="connsiteX3411" fmla="*/ 271342 w 4135764"/>
              <a:gd name="connsiteY3411" fmla="*/ 4653017 h 5122333"/>
              <a:gd name="connsiteX3412" fmla="*/ 269457 w 4135764"/>
              <a:gd name="connsiteY3412" fmla="*/ 4653155 h 5122333"/>
              <a:gd name="connsiteX3413" fmla="*/ 266916 w 4135764"/>
              <a:gd name="connsiteY3413" fmla="*/ 4657871 h 5122333"/>
              <a:gd name="connsiteX3414" fmla="*/ 268006 w 4135764"/>
              <a:gd name="connsiteY3414" fmla="*/ 4675832 h 5122333"/>
              <a:gd name="connsiteX3415" fmla="*/ 268429 w 4135764"/>
              <a:gd name="connsiteY3415" fmla="*/ 4683825 h 5122333"/>
              <a:gd name="connsiteX3416" fmla="*/ 261475 w 4135764"/>
              <a:gd name="connsiteY3416" fmla="*/ 4688600 h 5122333"/>
              <a:gd name="connsiteX3417" fmla="*/ 239341 w 4135764"/>
              <a:gd name="connsiteY3417" fmla="*/ 4688057 h 5122333"/>
              <a:gd name="connsiteX3418" fmla="*/ 236592 w 4135764"/>
              <a:gd name="connsiteY3418" fmla="*/ 4690868 h 5122333"/>
              <a:gd name="connsiteX3419" fmla="*/ 235532 w 4135764"/>
              <a:gd name="connsiteY3419" fmla="*/ 4690890 h 5122333"/>
              <a:gd name="connsiteX3420" fmla="*/ 228638 w 4135764"/>
              <a:gd name="connsiteY3420" fmla="*/ 4698328 h 5122333"/>
              <a:gd name="connsiteX3421" fmla="*/ 230451 w 4135764"/>
              <a:gd name="connsiteY3421" fmla="*/ 4718829 h 5122333"/>
              <a:gd name="connsiteX3422" fmla="*/ 229000 w 4135764"/>
              <a:gd name="connsiteY3422" fmla="*/ 4758378 h 5122333"/>
              <a:gd name="connsiteX3423" fmla="*/ 228371 w 4135764"/>
              <a:gd name="connsiteY3423" fmla="*/ 4763257 h 5122333"/>
              <a:gd name="connsiteX3424" fmla="*/ 226035 w 4135764"/>
              <a:gd name="connsiteY3424" fmla="*/ 4765734 h 5122333"/>
              <a:gd name="connsiteX3425" fmla="*/ 225316 w 4135764"/>
              <a:gd name="connsiteY3425" fmla="*/ 4766022 h 5122333"/>
              <a:gd name="connsiteX3426" fmla="*/ 216845 w 4135764"/>
              <a:gd name="connsiteY3426" fmla="*/ 4758080 h 5122333"/>
              <a:gd name="connsiteX3427" fmla="*/ 218479 w 4135764"/>
              <a:gd name="connsiteY3427" fmla="*/ 4723976 h 5122333"/>
              <a:gd name="connsiteX3428" fmla="*/ 218298 w 4135764"/>
              <a:gd name="connsiteY3428" fmla="*/ 4689690 h 5122333"/>
              <a:gd name="connsiteX3429" fmla="*/ 185279 w 4135764"/>
              <a:gd name="connsiteY3429" fmla="*/ 4688057 h 5122333"/>
              <a:gd name="connsiteX3430" fmla="*/ 178929 w 4135764"/>
              <a:gd name="connsiteY3430" fmla="*/ 4682977 h 5122333"/>
              <a:gd name="connsiteX3431" fmla="*/ 180199 w 4135764"/>
              <a:gd name="connsiteY3431" fmla="*/ 4655037 h 5122333"/>
              <a:gd name="connsiteX3432" fmla="*/ 175664 w 4135764"/>
              <a:gd name="connsiteY3432" fmla="*/ 4649958 h 5122333"/>
              <a:gd name="connsiteX3433" fmla="*/ 149358 w 4135764"/>
              <a:gd name="connsiteY3433" fmla="*/ 4649958 h 5122333"/>
              <a:gd name="connsiteX3434" fmla="*/ 140831 w 4135764"/>
              <a:gd name="connsiteY3434" fmla="*/ 4641613 h 5122333"/>
              <a:gd name="connsiteX3435" fmla="*/ 142645 w 4135764"/>
              <a:gd name="connsiteY3435" fmla="*/ 4617485 h 5122333"/>
              <a:gd name="connsiteX3436" fmla="*/ 137022 w 4135764"/>
              <a:gd name="connsiteY3436" fmla="*/ 4611678 h 5122333"/>
              <a:gd name="connsiteX3437" fmla="*/ 85317 w 4135764"/>
              <a:gd name="connsiteY3437" fmla="*/ 4611678 h 5122333"/>
              <a:gd name="connsiteX3438" fmla="*/ 84115 w 4135764"/>
              <a:gd name="connsiteY3438" fmla="*/ 4612880 h 5122333"/>
              <a:gd name="connsiteX3439" fmla="*/ 83502 w 4135764"/>
              <a:gd name="connsiteY3439" fmla="*/ 4612878 h 5122333"/>
              <a:gd name="connsiteX3440" fmla="*/ 76610 w 4135764"/>
              <a:gd name="connsiteY3440" fmla="*/ 4620318 h 5122333"/>
              <a:gd name="connsiteX3441" fmla="*/ 76610 w 4135764"/>
              <a:gd name="connsiteY3441" fmla="*/ 4646624 h 5122333"/>
              <a:gd name="connsiteX3442" fmla="*/ 75966 w 4135764"/>
              <a:gd name="connsiteY3442" fmla="*/ 4647411 h 5122333"/>
              <a:gd name="connsiteX3443" fmla="*/ 73525 w 4135764"/>
              <a:gd name="connsiteY3443" fmla="*/ 4649777 h 5122333"/>
              <a:gd name="connsiteX3444" fmla="*/ 47218 w 4135764"/>
              <a:gd name="connsiteY3444" fmla="*/ 4649596 h 5122333"/>
              <a:gd name="connsiteX3445" fmla="*/ 44125 w 4135764"/>
              <a:gd name="connsiteY3445" fmla="*/ 4652780 h 5122333"/>
              <a:gd name="connsiteX3446" fmla="*/ 43954 w 4135764"/>
              <a:gd name="connsiteY3446" fmla="*/ 4652791 h 5122333"/>
              <a:gd name="connsiteX3447" fmla="*/ 41606 w 4135764"/>
              <a:gd name="connsiteY3447" fmla="*/ 4655374 h 5122333"/>
              <a:gd name="connsiteX3448" fmla="*/ 41051 w 4135764"/>
              <a:gd name="connsiteY3448" fmla="*/ 4655945 h 5122333"/>
              <a:gd name="connsiteX3449" fmla="*/ 41052 w 4135764"/>
              <a:gd name="connsiteY3449" fmla="*/ 4655983 h 5122333"/>
              <a:gd name="connsiteX3450" fmla="*/ 38511 w 4135764"/>
              <a:gd name="connsiteY3450" fmla="*/ 4658777 h 5122333"/>
              <a:gd name="connsiteX3451" fmla="*/ 38693 w 4135764"/>
              <a:gd name="connsiteY3451" fmla="*/ 4680549 h 5122333"/>
              <a:gd name="connsiteX3452" fmla="*/ 37888 w 4135764"/>
              <a:gd name="connsiteY3452" fmla="*/ 4684841 h 5122333"/>
              <a:gd name="connsiteX3453" fmla="*/ 33250 w 4135764"/>
              <a:gd name="connsiteY3453" fmla="*/ 4689690 h 5122333"/>
              <a:gd name="connsiteX3454" fmla="*/ 10574 w 4135764"/>
              <a:gd name="connsiteY3454" fmla="*/ 4689690 h 5122333"/>
              <a:gd name="connsiteX3455" fmla="*/ 9367 w 4135764"/>
              <a:gd name="connsiteY3455" fmla="*/ 4690896 h 5122333"/>
              <a:gd name="connsiteX3456" fmla="*/ 8759 w 4135764"/>
              <a:gd name="connsiteY3456" fmla="*/ 4690890 h 5122333"/>
              <a:gd name="connsiteX3457" fmla="*/ 413 w 4135764"/>
              <a:gd name="connsiteY3457" fmla="*/ 4699597 h 5122333"/>
              <a:gd name="connsiteX3458" fmla="*/ 594 w 4135764"/>
              <a:gd name="connsiteY3458" fmla="*/ 4777608 h 5122333"/>
              <a:gd name="connsiteX3459" fmla="*/ 16015 w 4135764"/>
              <a:gd name="connsiteY3459" fmla="*/ 4792845 h 5122333"/>
              <a:gd name="connsiteX3460" fmla="*/ 24361 w 4135764"/>
              <a:gd name="connsiteY3460" fmla="*/ 4783958 h 5122333"/>
              <a:gd name="connsiteX3461" fmla="*/ 24361 w 4135764"/>
              <a:gd name="connsiteY3461" fmla="*/ 4783842 h 5122333"/>
              <a:gd name="connsiteX3462" fmla="*/ 26901 w 4135764"/>
              <a:gd name="connsiteY3462" fmla="*/ 4781302 h 5122333"/>
              <a:gd name="connsiteX3463" fmla="*/ 26538 w 4135764"/>
              <a:gd name="connsiteY3463" fmla="*/ 4720530 h 5122333"/>
              <a:gd name="connsiteX3464" fmla="*/ 32301 w 4135764"/>
              <a:gd name="connsiteY3464" fmla="*/ 4714909 h 5122333"/>
              <a:gd name="connsiteX3465" fmla="*/ 33976 w 4135764"/>
              <a:gd name="connsiteY3465" fmla="*/ 4714473 h 5122333"/>
              <a:gd name="connsiteX3466" fmla="*/ 56652 w 4135764"/>
              <a:gd name="connsiteY3466" fmla="*/ 4714655 h 5122333"/>
              <a:gd name="connsiteX3467" fmla="*/ 57835 w 4135764"/>
              <a:gd name="connsiteY3467" fmla="*/ 4713625 h 5122333"/>
              <a:gd name="connsiteX3468" fmla="*/ 59192 w 4135764"/>
              <a:gd name="connsiteY3468" fmla="*/ 4713634 h 5122333"/>
              <a:gd name="connsiteX3469" fmla="*/ 64817 w 4135764"/>
              <a:gd name="connsiteY3469" fmla="*/ 4708737 h 5122333"/>
              <a:gd name="connsiteX3470" fmla="*/ 63741 w 4135764"/>
              <a:gd name="connsiteY3470" fmla="*/ 4679065 h 5122333"/>
              <a:gd name="connsiteX3471" fmla="*/ 67175 w 4135764"/>
              <a:gd name="connsiteY3471" fmla="*/ 4674744 h 5122333"/>
              <a:gd name="connsiteX3472" fmla="*/ 91304 w 4135764"/>
              <a:gd name="connsiteY3472" fmla="*/ 4676920 h 5122333"/>
              <a:gd name="connsiteX3473" fmla="*/ 100374 w 4135764"/>
              <a:gd name="connsiteY3473" fmla="*/ 4668031 h 5122333"/>
              <a:gd name="connsiteX3474" fmla="*/ 100374 w 4135764"/>
              <a:gd name="connsiteY3474" fmla="*/ 4667994 h 5122333"/>
              <a:gd name="connsiteX3475" fmla="*/ 102914 w 4135764"/>
              <a:gd name="connsiteY3475" fmla="*/ 4665560 h 5122333"/>
              <a:gd name="connsiteX3476" fmla="*/ 102733 w 4135764"/>
              <a:gd name="connsiteY3476" fmla="*/ 4641068 h 5122333"/>
              <a:gd name="connsiteX3477" fmla="*/ 107977 w 4135764"/>
              <a:gd name="connsiteY3477" fmla="*/ 4636929 h 5122333"/>
              <a:gd name="connsiteX3478" fmla="*/ 114888 w 4135764"/>
              <a:gd name="connsiteY3478" fmla="*/ 4642632 h 5122333"/>
              <a:gd name="connsiteX3479" fmla="*/ 114707 w 4135764"/>
              <a:gd name="connsiteY3479" fmla="*/ 4666216 h 5122333"/>
              <a:gd name="connsiteX3480" fmla="*/ 124685 w 4135764"/>
              <a:gd name="connsiteY3480" fmla="*/ 4676739 h 5122333"/>
              <a:gd name="connsiteX3481" fmla="*/ 147362 w 4135764"/>
              <a:gd name="connsiteY3481" fmla="*/ 4676558 h 5122333"/>
              <a:gd name="connsiteX3482" fmla="*/ 154619 w 4135764"/>
              <a:gd name="connsiteY3482" fmla="*/ 4682362 h 5122333"/>
              <a:gd name="connsiteX3483" fmla="*/ 153530 w 4135764"/>
              <a:gd name="connsiteY3483" fmla="*/ 4709395 h 5122333"/>
              <a:gd name="connsiteX3484" fmla="*/ 157703 w 4135764"/>
              <a:gd name="connsiteY3484" fmla="*/ 4714837 h 5122333"/>
              <a:gd name="connsiteX3485" fmla="*/ 183102 w 4135764"/>
              <a:gd name="connsiteY3485" fmla="*/ 4714655 h 5122333"/>
              <a:gd name="connsiteX3486" fmla="*/ 190923 w 4135764"/>
              <a:gd name="connsiteY3486" fmla="*/ 4716701 h 5122333"/>
              <a:gd name="connsiteX3487" fmla="*/ 191012 w 4135764"/>
              <a:gd name="connsiteY3487" fmla="*/ 4716794 h 5122333"/>
              <a:gd name="connsiteX3488" fmla="*/ 192899 w 4135764"/>
              <a:gd name="connsiteY3488" fmla="*/ 4724633 h 5122333"/>
              <a:gd name="connsiteX3489" fmla="*/ 190903 w 4135764"/>
              <a:gd name="connsiteY3489" fmla="*/ 4783230 h 5122333"/>
              <a:gd name="connsiteX3490" fmla="*/ 194886 w 4135764"/>
              <a:gd name="connsiteY3490" fmla="*/ 4787613 h 5122333"/>
              <a:gd name="connsiteX3491" fmla="*/ 194916 w 4135764"/>
              <a:gd name="connsiteY3491" fmla="*/ 4787811 h 5122333"/>
              <a:gd name="connsiteX3492" fmla="*/ 195109 w 4135764"/>
              <a:gd name="connsiteY3492" fmla="*/ 4787858 h 5122333"/>
              <a:gd name="connsiteX3493" fmla="*/ 198158 w 4135764"/>
              <a:gd name="connsiteY3493" fmla="*/ 4791212 h 5122333"/>
              <a:gd name="connsiteX3494" fmla="*/ 245327 w 4135764"/>
              <a:gd name="connsiteY3494" fmla="*/ 4791212 h 5122333"/>
              <a:gd name="connsiteX3495" fmla="*/ 247687 w 4135764"/>
              <a:gd name="connsiteY3495" fmla="*/ 4788739 h 5122333"/>
              <a:gd name="connsiteX3496" fmla="*/ 253311 w 4135764"/>
              <a:gd name="connsiteY3496" fmla="*/ 4787901 h 5122333"/>
              <a:gd name="connsiteX3497" fmla="*/ 254944 w 4135764"/>
              <a:gd name="connsiteY3497" fmla="*/ 4773683 h 5122333"/>
              <a:gd name="connsiteX3498" fmla="*/ 255125 w 4135764"/>
              <a:gd name="connsiteY3498" fmla="*/ 4719079 h 5122333"/>
              <a:gd name="connsiteX3499" fmla="*/ 255507 w 4135764"/>
              <a:gd name="connsiteY3499" fmla="*/ 4718627 h 5122333"/>
              <a:gd name="connsiteX3500" fmla="*/ 259297 w 4135764"/>
              <a:gd name="connsiteY3500" fmla="*/ 4714837 h 5122333"/>
              <a:gd name="connsiteX3501" fmla="*/ 285602 w 4135764"/>
              <a:gd name="connsiteY3501" fmla="*/ 4715018 h 5122333"/>
              <a:gd name="connsiteX3502" fmla="*/ 287958 w 4135764"/>
              <a:gd name="connsiteY3502" fmla="*/ 4712723 h 5122333"/>
              <a:gd name="connsiteX3503" fmla="*/ 288143 w 4135764"/>
              <a:gd name="connsiteY3503" fmla="*/ 4712728 h 5122333"/>
              <a:gd name="connsiteX3504" fmla="*/ 294856 w 4135764"/>
              <a:gd name="connsiteY3504" fmla="*/ 4706924 h 5122333"/>
              <a:gd name="connsiteX3505" fmla="*/ 293404 w 4135764"/>
              <a:gd name="connsiteY3505" fmla="*/ 4686242 h 5122333"/>
              <a:gd name="connsiteX3506" fmla="*/ 293572 w 4135764"/>
              <a:gd name="connsiteY3506" fmla="*/ 4677146 h 5122333"/>
              <a:gd name="connsiteX3507" fmla="*/ 299571 w 4135764"/>
              <a:gd name="connsiteY3507" fmla="*/ 4675107 h 5122333"/>
              <a:gd name="connsiteX3508" fmla="*/ 323156 w 4135764"/>
              <a:gd name="connsiteY3508" fmla="*/ 4675288 h 5122333"/>
              <a:gd name="connsiteX3509" fmla="*/ 328961 w 4135764"/>
              <a:gd name="connsiteY3509" fmla="*/ 4669663 h 5122333"/>
              <a:gd name="connsiteX3510" fmla="*/ 328974 w 4135764"/>
              <a:gd name="connsiteY3510" fmla="*/ 4669482 h 5122333"/>
              <a:gd name="connsiteX3511" fmla="*/ 331140 w 4135764"/>
              <a:gd name="connsiteY3511" fmla="*/ 4667374 h 5122333"/>
              <a:gd name="connsiteX3512" fmla="*/ 332591 w 4135764"/>
              <a:gd name="connsiteY3512" fmla="*/ 4642338 h 5122333"/>
              <a:gd name="connsiteX3513" fmla="*/ 333910 w 4135764"/>
              <a:gd name="connsiteY3513" fmla="*/ 4637460 h 5122333"/>
              <a:gd name="connsiteX3514" fmla="*/ 343656 w 4135764"/>
              <a:gd name="connsiteY3514" fmla="*/ 4639548 h 5122333"/>
              <a:gd name="connsiteX3515" fmla="*/ 346559 w 4135764"/>
              <a:gd name="connsiteY3515" fmla="*/ 4653155 h 5122333"/>
              <a:gd name="connsiteX3516" fmla="*/ 345108 w 4135764"/>
              <a:gd name="connsiteY3516" fmla="*/ 4670933 h 5122333"/>
              <a:gd name="connsiteX3517" fmla="*/ 351276 w 4135764"/>
              <a:gd name="connsiteY3517" fmla="*/ 4677103 h 5122333"/>
              <a:gd name="connsiteX3518" fmla="*/ 377582 w 4135764"/>
              <a:gd name="connsiteY3518" fmla="*/ 4677103 h 5122333"/>
              <a:gd name="connsiteX3519" fmla="*/ 383205 w 4135764"/>
              <a:gd name="connsiteY3519" fmla="*/ 4680911 h 5122333"/>
              <a:gd name="connsiteX3520" fmla="*/ 383568 w 4135764"/>
              <a:gd name="connsiteY3520" fmla="*/ 4704859 h 5122333"/>
              <a:gd name="connsiteX3521" fmla="*/ 392277 w 4135764"/>
              <a:gd name="connsiteY3521" fmla="*/ 4715199 h 5122333"/>
              <a:gd name="connsiteX3522" fmla="*/ 413139 w 4135764"/>
              <a:gd name="connsiteY3522" fmla="*/ 4715018 h 5122333"/>
              <a:gd name="connsiteX3523" fmla="*/ 421486 w 4135764"/>
              <a:gd name="connsiteY3523" fmla="*/ 4723726 h 5122333"/>
              <a:gd name="connsiteX3524" fmla="*/ 421304 w 4135764"/>
              <a:gd name="connsiteY3524" fmla="*/ 4784502 h 5122333"/>
              <a:gd name="connsiteX3525" fmla="*/ 426746 w 4135764"/>
              <a:gd name="connsiteY3525" fmla="*/ 4791393 h 5122333"/>
              <a:gd name="connsiteX3526" fmla="*/ 477544 w 4135764"/>
              <a:gd name="connsiteY3526" fmla="*/ 4791393 h 5122333"/>
              <a:gd name="connsiteX3527" fmla="*/ 479349 w 4135764"/>
              <a:gd name="connsiteY3527" fmla="*/ 4790010 h 5122333"/>
              <a:gd name="connsiteX3528" fmla="*/ 479538 w 4135764"/>
              <a:gd name="connsiteY3528" fmla="*/ 4790010 h 5122333"/>
              <a:gd name="connsiteX3529" fmla="*/ 480935 w 4135764"/>
              <a:gd name="connsiteY3529" fmla="*/ 4788794 h 5122333"/>
              <a:gd name="connsiteX3530" fmla="*/ 482985 w 4135764"/>
              <a:gd name="connsiteY3530" fmla="*/ 4787223 h 5122333"/>
              <a:gd name="connsiteX3531" fmla="*/ 482989 w 4135764"/>
              <a:gd name="connsiteY3531" fmla="*/ 4787006 h 5122333"/>
              <a:gd name="connsiteX3532" fmla="*/ 485162 w 4135764"/>
              <a:gd name="connsiteY3532" fmla="*/ 4785112 h 5122333"/>
              <a:gd name="connsiteX3533" fmla="*/ 485162 w 4135764"/>
              <a:gd name="connsiteY3533" fmla="*/ 4721436 h 5122333"/>
              <a:gd name="connsiteX3534" fmla="*/ 490847 w 4135764"/>
              <a:gd name="connsiteY3534" fmla="*/ 4715475 h 5122333"/>
              <a:gd name="connsiteX3535" fmla="*/ 492419 w 4135764"/>
              <a:gd name="connsiteY3535" fmla="*/ 4715018 h 5122333"/>
              <a:gd name="connsiteX3536" fmla="*/ 520903 w 4135764"/>
              <a:gd name="connsiteY3536" fmla="*/ 4715199 h 5122333"/>
              <a:gd name="connsiteX3537" fmla="*/ 520878 w 4135764"/>
              <a:gd name="connsiteY3537" fmla="*/ 4713523 h 5122333"/>
              <a:gd name="connsiteX3538" fmla="*/ 521515 w 4135764"/>
              <a:gd name="connsiteY3538" fmla="*/ 4713498 h 5122333"/>
              <a:gd name="connsiteX3539" fmla="*/ 522716 w 4135764"/>
              <a:gd name="connsiteY3539" fmla="*/ 4711458 h 5122333"/>
              <a:gd name="connsiteX3540" fmla="*/ 525438 w 4135764"/>
              <a:gd name="connsiteY3540" fmla="*/ 4686967 h 5122333"/>
              <a:gd name="connsiteX3541" fmla="*/ 525917 w 4135764"/>
              <a:gd name="connsiteY3541" fmla="*/ 4678584 h 5122333"/>
              <a:gd name="connsiteX3542" fmla="*/ 527433 w 4135764"/>
              <a:gd name="connsiteY3542" fmla="*/ 4676920 h 5122333"/>
              <a:gd name="connsiteX3543" fmla="*/ 554645 w 4135764"/>
              <a:gd name="connsiteY3543" fmla="*/ 4677103 h 5122333"/>
              <a:gd name="connsiteX3544" fmla="*/ 556905 w 4135764"/>
              <a:gd name="connsiteY3544" fmla="*/ 4674904 h 5122333"/>
              <a:gd name="connsiteX3545" fmla="*/ 561722 w 4135764"/>
              <a:gd name="connsiteY3545" fmla="*/ 4673725 h 5122333"/>
              <a:gd name="connsiteX3546" fmla="*/ 563173 w 4135764"/>
              <a:gd name="connsiteY3546" fmla="*/ 4649233 h 5122333"/>
              <a:gd name="connsiteX3547" fmla="*/ 563489 w 4135764"/>
              <a:gd name="connsiteY3547" fmla="*/ 4639416 h 5122333"/>
              <a:gd name="connsiteX3548" fmla="*/ 563951 w 4135764"/>
              <a:gd name="connsiteY3548" fmla="*/ 4638628 h 5122333"/>
              <a:gd name="connsiteX3549" fmla="*/ 565460 w 4135764"/>
              <a:gd name="connsiteY3549" fmla="*/ 4638424 h 5122333"/>
              <a:gd name="connsiteX3550" fmla="*/ 569885 w 4135764"/>
              <a:gd name="connsiteY3550" fmla="*/ 4639003 h 5122333"/>
              <a:gd name="connsiteX3551" fmla="*/ 575328 w 4135764"/>
              <a:gd name="connsiteY3551" fmla="*/ 4643357 h 5122333"/>
              <a:gd name="connsiteX3552" fmla="*/ 573876 w 4135764"/>
              <a:gd name="connsiteY3552" fmla="*/ 4670208 h 5122333"/>
              <a:gd name="connsiteX3553" fmla="*/ 581314 w 4135764"/>
              <a:gd name="connsiteY3553" fmla="*/ 4677103 h 5122333"/>
              <a:gd name="connsiteX3554" fmla="*/ 605807 w 4135764"/>
              <a:gd name="connsiteY3554" fmla="*/ 4676920 h 5122333"/>
              <a:gd name="connsiteX3555" fmla="*/ 612337 w 4135764"/>
              <a:gd name="connsiteY3555" fmla="*/ 4683813 h 5122333"/>
              <a:gd name="connsiteX3556" fmla="*/ 611974 w 4135764"/>
              <a:gd name="connsiteY3556" fmla="*/ 4708306 h 5122333"/>
              <a:gd name="connsiteX3557" fmla="*/ 618687 w 4135764"/>
              <a:gd name="connsiteY3557" fmla="*/ 4716288 h 5122333"/>
              <a:gd name="connsiteX3558" fmla="*/ 644993 w 4135764"/>
              <a:gd name="connsiteY3558" fmla="*/ 4715381 h 5122333"/>
              <a:gd name="connsiteX3559" fmla="*/ 651886 w 4135764"/>
              <a:gd name="connsiteY3559" fmla="*/ 4721912 h 5122333"/>
              <a:gd name="connsiteX3560" fmla="*/ 650254 w 4135764"/>
              <a:gd name="connsiteY3560" fmla="*/ 4736970 h 5122333"/>
              <a:gd name="connsiteX3561" fmla="*/ 650254 w 4135764"/>
              <a:gd name="connsiteY3561" fmla="*/ 4784320 h 5122333"/>
              <a:gd name="connsiteX3562" fmla="*/ 653288 w 4135764"/>
              <a:gd name="connsiteY3562" fmla="*/ 4787490 h 5122333"/>
              <a:gd name="connsiteX3563" fmla="*/ 653973 w 4135764"/>
              <a:gd name="connsiteY3563" fmla="*/ 4790146 h 5122333"/>
              <a:gd name="connsiteX3564" fmla="*/ 656129 w 4135764"/>
              <a:gd name="connsiteY3564" fmla="*/ 4790457 h 5122333"/>
              <a:gd name="connsiteX3565" fmla="*/ 658418 w 4135764"/>
              <a:gd name="connsiteY3565" fmla="*/ 4792845 h 5122333"/>
              <a:gd name="connsiteX3566" fmla="*/ 707400 w 4135764"/>
              <a:gd name="connsiteY3566" fmla="*/ 4792845 h 5122333"/>
              <a:gd name="connsiteX3567" fmla="*/ 715745 w 4135764"/>
              <a:gd name="connsiteY3567" fmla="*/ 4783958 h 5122333"/>
              <a:gd name="connsiteX3568" fmla="*/ 715742 w 4135764"/>
              <a:gd name="connsiteY3568" fmla="*/ 4782758 h 5122333"/>
              <a:gd name="connsiteX3569" fmla="*/ 717378 w 4135764"/>
              <a:gd name="connsiteY3569" fmla="*/ 4781121 h 5122333"/>
              <a:gd name="connsiteX3570" fmla="*/ 717019 w 4135764"/>
              <a:gd name="connsiteY3570" fmla="*/ 4720750 h 5122333"/>
              <a:gd name="connsiteX3571" fmla="*/ 722498 w 4135764"/>
              <a:gd name="connsiteY3571" fmla="*/ 4715002 h 5122333"/>
              <a:gd name="connsiteX3572" fmla="*/ 723040 w 4135764"/>
              <a:gd name="connsiteY3572" fmla="*/ 4714474 h 5122333"/>
              <a:gd name="connsiteX3573" fmla="*/ 745679 w 4135764"/>
              <a:gd name="connsiteY3573" fmla="*/ 4714837 h 5122333"/>
              <a:gd name="connsiteX3574" fmla="*/ 752800 w 4135764"/>
              <a:gd name="connsiteY3574" fmla="*/ 4712978 h 5122333"/>
              <a:gd name="connsiteX3575" fmla="*/ 753551 w 4135764"/>
              <a:gd name="connsiteY3575" fmla="*/ 4706853 h 5122333"/>
              <a:gd name="connsiteX3576" fmla="*/ 755294 w 4135764"/>
              <a:gd name="connsiteY3576" fmla="*/ 4705109 h 5122333"/>
              <a:gd name="connsiteX3577" fmla="*/ 753520 w 4135764"/>
              <a:gd name="connsiteY3577" fmla="*/ 4682843 h 5122333"/>
              <a:gd name="connsiteX3578" fmla="*/ 762370 w 4135764"/>
              <a:gd name="connsiteY3578" fmla="*/ 4674744 h 5122333"/>
              <a:gd name="connsiteX3579" fmla="*/ 783777 w 4135764"/>
              <a:gd name="connsiteY3579" fmla="*/ 4676558 h 5122333"/>
              <a:gd name="connsiteX3580" fmla="*/ 789946 w 4135764"/>
              <a:gd name="connsiteY3580" fmla="*/ 4670208 h 5122333"/>
              <a:gd name="connsiteX3581" fmla="*/ 789933 w 4135764"/>
              <a:gd name="connsiteY3581" fmla="*/ 4668341 h 5122333"/>
              <a:gd name="connsiteX3582" fmla="*/ 791760 w 4135764"/>
              <a:gd name="connsiteY3582" fmla="*/ 4666468 h 5122333"/>
              <a:gd name="connsiteX3583" fmla="*/ 791578 w 4135764"/>
              <a:gd name="connsiteY3583" fmla="*/ 4641068 h 5122333"/>
              <a:gd name="connsiteX3584" fmla="*/ 793249 w 4135764"/>
              <a:gd name="connsiteY3584" fmla="*/ 4637169 h 5122333"/>
              <a:gd name="connsiteX3585" fmla="*/ 798291 w 4135764"/>
              <a:gd name="connsiteY3585" fmla="*/ 4636282 h 5122333"/>
              <a:gd name="connsiteX3586" fmla="*/ 806273 w 4135764"/>
              <a:gd name="connsiteY3586" fmla="*/ 4643539 h 5122333"/>
              <a:gd name="connsiteX3587" fmla="*/ 806092 w 4135764"/>
              <a:gd name="connsiteY3587" fmla="*/ 4669845 h 5122333"/>
              <a:gd name="connsiteX3588" fmla="*/ 812805 w 4135764"/>
              <a:gd name="connsiteY3588" fmla="*/ 4676376 h 5122333"/>
              <a:gd name="connsiteX3589" fmla="*/ 837295 w 4135764"/>
              <a:gd name="connsiteY3589" fmla="*/ 4676195 h 5122333"/>
              <a:gd name="connsiteX3590" fmla="*/ 844371 w 4135764"/>
              <a:gd name="connsiteY3590" fmla="*/ 4683451 h 5122333"/>
              <a:gd name="connsiteX3591" fmla="*/ 844190 w 4135764"/>
              <a:gd name="connsiteY3591" fmla="*/ 4707036 h 5122333"/>
              <a:gd name="connsiteX3592" fmla="*/ 851990 w 4135764"/>
              <a:gd name="connsiteY3592" fmla="*/ 4714473 h 5122333"/>
              <a:gd name="connsiteX3593" fmla="*/ 874668 w 4135764"/>
              <a:gd name="connsiteY3593" fmla="*/ 4714292 h 5122333"/>
              <a:gd name="connsiteX3594" fmla="*/ 877235 w 4135764"/>
              <a:gd name="connsiteY3594" fmla="*/ 4714903 h 5122333"/>
              <a:gd name="connsiteX3595" fmla="*/ 882042 w 4135764"/>
              <a:gd name="connsiteY3595" fmla="*/ 4719604 h 5122333"/>
              <a:gd name="connsiteX3596" fmla="*/ 882650 w 4135764"/>
              <a:gd name="connsiteY3596" fmla="*/ 4722456 h 5122333"/>
              <a:gd name="connsiteX3597" fmla="*/ 882468 w 4135764"/>
              <a:gd name="connsiteY3597" fmla="*/ 4781780 h 5122333"/>
              <a:gd name="connsiteX3598" fmla="*/ 890814 w 4135764"/>
              <a:gd name="connsiteY3598" fmla="*/ 4790667 h 5122333"/>
              <a:gd name="connsiteX3599" fmla="*/ 936168 w 4135764"/>
              <a:gd name="connsiteY3599" fmla="*/ 4790667 h 5122333"/>
              <a:gd name="connsiteX3600" fmla="*/ 943131 w 4135764"/>
              <a:gd name="connsiteY3600" fmla="*/ 4788674 h 5122333"/>
              <a:gd name="connsiteX3601" fmla="*/ 944465 w 4135764"/>
              <a:gd name="connsiteY3601" fmla="*/ 4782027 h 5122333"/>
              <a:gd name="connsiteX3602" fmla="*/ 945784 w 4135764"/>
              <a:gd name="connsiteY3602" fmla="*/ 4780758 h 5122333"/>
              <a:gd name="connsiteX3603" fmla="*/ 945421 w 4135764"/>
              <a:gd name="connsiteY3603" fmla="*/ 4718897 h 5122333"/>
              <a:gd name="connsiteX3604" fmla="*/ 948739 w 4135764"/>
              <a:gd name="connsiteY3604" fmla="*/ 4715199 h 5122333"/>
              <a:gd name="connsiteX3605" fmla="*/ 952314 w 4135764"/>
              <a:gd name="connsiteY3605" fmla="*/ 4714292 h 5122333"/>
              <a:gd name="connsiteX3606" fmla="*/ 975899 w 4135764"/>
              <a:gd name="connsiteY3606" fmla="*/ 4714473 h 5122333"/>
              <a:gd name="connsiteX3607" fmla="*/ 978281 w 4135764"/>
              <a:gd name="connsiteY3607" fmla="*/ 4712217 h 5122333"/>
              <a:gd name="connsiteX3608" fmla="*/ 982907 w 4135764"/>
              <a:gd name="connsiteY3608" fmla="*/ 4711685 h 5122333"/>
              <a:gd name="connsiteX3609" fmla="*/ 983519 w 4135764"/>
              <a:gd name="connsiteY3609" fmla="*/ 4706380 h 5122333"/>
              <a:gd name="connsiteX3610" fmla="*/ 983350 w 4135764"/>
              <a:gd name="connsiteY3610" fmla="*/ 4682682 h 5122333"/>
              <a:gd name="connsiteX3611" fmla="*/ 991320 w 4135764"/>
              <a:gd name="connsiteY3611" fmla="*/ 4674381 h 5122333"/>
              <a:gd name="connsiteX3612" fmla="*/ 1011276 w 4135764"/>
              <a:gd name="connsiteY3612" fmla="*/ 4674562 h 5122333"/>
              <a:gd name="connsiteX3613" fmla="*/ 1011981 w 4135764"/>
              <a:gd name="connsiteY3613" fmla="*/ 4673885 h 5122333"/>
              <a:gd name="connsiteX3614" fmla="*/ 1014905 w 4135764"/>
              <a:gd name="connsiteY3614" fmla="*/ 4673906 h 5122333"/>
              <a:gd name="connsiteX3615" fmla="*/ 1021617 w 4135764"/>
              <a:gd name="connsiteY3615" fmla="*/ 4667374 h 5122333"/>
              <a:gd name="connsiteX3616" fmla="*/ 1021436 w 4135764"/>
              <a:gd name="connsiteY3616" fmla="*/ 4642994 h 5122333"/>
              <a:gd name="connsiteX3617" fmla="*/ 1023040 w 4135764"/>
              <a:gd name="connsiteY3617" fmla="*/ 4641390 h 5122333"/>
              <a:gd name="connsiteX3618" fmla="*/ 1028266 w 4135764"/>
              <a:gd name="connsiteY3618" fmla="*/ 4636529 h 5122333"/>
              <a:gd name="connsiteX3619" fmla="*/ 1031039 w 4135764"/>
              <a:gd name="connsiteY3619" fmla="*/ 4637129 h 5122333"/>
              <a:gd name="connsiteX3620" fmla="*/ 1035812 w 4135764"/>
              <a:gd name="connsiteY3620" fmla="*/ 4641107 h 5122333"/>
              <a:gd name="connsiteX3621" fmla="*/ 1037218 w 4135764"/>
              <a:gd name="connsiteY3621" fmla="*/ 4644264 h 5122333"/>
              <a:gd name="connsiteX3622" fmla="*/ 1037036 w 4135764"/>
              <a:gd name="connsiteY3622" fmla="*/ 4669663 h 5122333"/>
              <a:gd name="connsiteX3623" fmla="*/ 1043750 w 4135764"/>
              <a:gd name="connsiteY3623" fmla="*/ 4676195 h 5122333"/>
              <a:gd name="connsiteX3624" fmla="*/ 1068241 w 4135764"/>
              <a:gd name="connsiteY3624" fmla="*/ 4676013 h 5122333"/>
              <a:gd name="connsiteX3625" fmla="*/ 1075316 w 4135764"/>
              <a:gd name="connsiteY3625" fmla="*/ 4683270 h 5122333"/>
              <a:gd name="connsiteX3626" fmla="*/ 1075134 w 4135764"/>
              <a:gd name="connsiteY3626" fmla="*/ 4706855 h 5122333"/>
              <a:gd name="connsiteX3627" fmla="*/ 1082937 w 4135764"/>
              <a:gd name="connsiteY3627" fmla="*/ 4714292 h 5122333"/>
              <a:gd name="connsiteX3628" fmla="*/ 1105613 w 4135764"/>
              <a:gd name="connsiteY3628" fmla="*/ 4714111 h 5122333"/>
              <a:gd name="connsiteX3629" fmla="*/ 1109004 w 4135764"/>
              <a:gd name="connsiteY3629" fmla="*/ 4714918 h 5122333"/>
              <a:gd name="connsiteX3630" fmla="*/ 1112872 w 4135764"/>
              <a:gd name="connsiteY3630" fmla="*/ 4718873 h 5122333"/>
              <a:gd name="connsiteX3631" fmla="*/ 1113596 w 4135764"/>
              <a:gd name="connsiteY3631" fmla="*/ 4722276 h 5122333"/>
              <a:gd name="connsiteX3632" fmla="*/ 1113414 w 4135764"/>
              <a:gd name="connsiteY3632" fmla="*/ 4782142 h 5122333"/>
              <a:gd name="connsiteX3633" fmla="*/ 1121215 w 4135764"/>
              <a:gd name="connsiteY3633" fmla="*/ 4790487 h 5122333"/>
              <a:gd name="connsiteX3634" fmla="*/ 1167477 w 4135764"/>
              <a:gd name="connsiteY3634" fmla="*/ 4790487 h 5122333"/>
              <a:gd name="connsiteX3635" fmla="*/ 1173963 w 4135764"/>
              <a:gd name="connsiteY3635" fmla="*/ 4788627 h 5122333"/>
              <a:gd name="connsiteX3636" fmla="*/ 1174065 w 4135764"/>
              <a:gd name="connsiteY3636" fmla="*/ 4788120 h 5122333"/>
              <a:gd name="connsiteX3637" fmla="*/ 1174121 w 4135764"/>
              <a:gd name="connsiteY3637" fmla="*/ 4788106 h 5122333"/>
              <a:gd name="connsiteX3638" fmla="*/ 1175641 w 4135764"/>
              <a:gd name="connsiteY3638" fmla="*/ 4780758 h 5122333"/>
              <a:gd name="connsiteX3639" fmla="*/ 1175277 w 4135764"/>
              <a:gd name="connsiteY3639" fmla="*/ 4723614 h 5122333"/>
              <a:gd name="connsiteX3640" fmla="*/ 1177414 w 4135764"/>
              <a:gd name="connsiteY3640" fmla="*/ 4715329 h 5122333"/>
              <a:gd name="connsiteX3641" fmla="*/ 1181744 w 4135764"/>
              <a:gd name="connsiteY3641" fmla="*/ 4714224 h 5122333"/>
              <a:gd name="connsiteX3642" fmla="*/ 1183363 w 4135764"/>
              <a:gd name="connsiteY3642" fmla="*/ 4713930 h 5122333"/>
              <a:gd name="connsiteX3643" fmla="*/ 1201946 w 4135764"/>
              <a:gd name="connsiteY3643" fmla="*/ 4713930 h 5122333"/>
              <a:gd name="connsiteX3644" fmla="*/ 1208343 w 4135764"/>
              <a:gd name="connsiteY3644" fmla="*/ 4714564 h 5122333"/>
              <a:gd name="connsiteX3645" fmla="*/ 1208793 w 4135764"/>
              <a:gd name="connsiteY3645" fmla="*/ 4713376 h 5122333"/>
              <a:gd name="connsiteX3646" fmla="*/ 1213014 w 4135764"/>
              <a:gd name="connsiteY3646" fmla="*/ 4710914 h 5122333"/>
              <a:gd name="connsiteX3647" fmla="*/ 1213104 w 4135764"/>
              <a:gd name="connsiteY3647" fmla="*/ 4695607 h 5122333"/>
              <a:gd name="connsiteX3648" fmla="*/ 1213685 w 4135764"/>
              <a:gd name="connsiteY3648" fmla="*/ 4681726 h 5122333"/>
              <a:gd name="connsiteX3649" fmla="*/ 1219907 w 4135764"/>
              <a:gd name="connsiteY3649" fmla="*/ 4675832 h 5122333"/>
              <a:gd name="connsiteX3650" fmla="*/ 1243491 w 4135764"/>
              <a:gd name="connsiteY3650" fmla="*/ 4676013 h 5122333"/>
              <a:gd name="connsiteX3651" fmla="*/ 1243988 w 4135764"/>
              <a:gd name="connsiteY3651" fmla="*/ 4675535 h 5122333"/>
              <a:gd name="connsiteX3652" fmla="*/ 1244399 w 4135764"/>
              <a:gd name="connsiteY3652" fmla="*/ 4675538 h 5122333"/>
              <a:gd name="connsiteX3653" fmla="*/ 1253651 w 4135764"/>
              <a:gd name="connsiteY3653" fmla="*/ 4665923 h 5122333"/>
              <a:gd name="connsiteX3654" fmla="*/ 1253477 w 4135764"/>
              <a:gd name="connsiteY3654" fmla="*/ 4637848 h 5122333"/>
              <a:gd name="connsiteX3655" fmla="*/ 1264603 w 4135764"/>
              <a:gd name="connsiteY3655" fmla="*/ 4640137 h 5122333"/>
              <a:gd name="connsiteX3656" fmla="*/ 1265806 w 4135764"/>
              <a:gd name="connsiteY3656" fmla="*/ 4651521 h 5122333"/>
              <a:gd name="connsiteX3657" fmla="*/ 1265625 w 4135764"/>
              <a:gd name="connsiteY3657" fmla="*/ 4669663 h 5122333"/>
              <a:gd name="connsiteX3658" fmla="*/ 1271792 w 4135764"/>
              <a:gd name="connsiteY3658" fmla="*/ 4676013 h 5122333"/>
              <a:gd name="connsiteX3659" fmla="*/ 1297191 w 4135764"/>
              <a:gd name="connsiteY3659" fmla="*/ 4675832 h 5122333"/>
              <a:gd name="connsiteX3660" fmla="*/ 1303903 w 4135764"/>
              <a:gd name="connsiteY3660" fmla="*/ 4682544 h 5122333"/>
              <a:gd name="connsiteX3661" fmla="*/ 1303722 w 4135764"/>
              <a:gd name="connsiteY3661" fmla="*/ 4707943 h 5122333"/>
              <a:gd name="connsiteX3662" fmla="*/ 1308802 w 4135764"/>
              <a:gd name="connsiteY3662" fmla="*/ 4714655 h 5122333"/>
              <a:gd name="connsiteX3663" fmla="*/ 1333293 w 4135764"/>
              <a:gd name="connsiteY3663" fmla="*/ 4715381 h 5122333"/>
              <a:gd name="connsiteX3664" fmla="*/ 1335167 w 4135764"/>
              <a:gd name="connsiteY3664" fmla="*/ 4715424 h 5122333"/>
              <a:gd name="connsiteX3665" fmla="*/ 1342067 w 4135764"/>
              <a:gd name="connsiteY3665" fmla="*/ 4722065 h 5122333"/>
              <a:gd name="connsiteX3666" fmla="*/ 1342183 w 4135764"/>
              <a:gd name="connsiteY3666" fmla="*/ 4722819 h 5122333"/>
              <a:gd name="connsiteX3667" fmla="*/ 1342001 w 4135764"/>
              <a:gd name="connsiteY3667" fmla="*/ 4784502 h 5122333"/>
              <a:gd name="connsiteX3668" fmla="*/ 1349438 w 4135764"/>
              <a:gd name="connsiteY3668" fmla="*/ 4792301 h 5122333"/>
              <a:gd name="connsiteX3669" fmla="*/ 1397515 w 4135764"/>
              <a:gd name="connsiteY3669" fmla="*/ 4792301 h 5122333"/>
              <a:gd name="connsiteX3670" fmla="*/ 1405679 w 4135764"/>
              <a:gd name="connsiteY3670" fmla="*/ 4784320 h 5122333"/>
              <a:gd name="connsiteX3671" fmla="*/ 1405673 w 4135764"/>
              <a:gd name="connsiteY3671" fmla="*/ 4782233 h 5122333"/>
              <a:gd name="connsiteX3672" fmla="*/ 1406042 w 4135764"/>
              <a:gd name="connsiteY3672" fmla="*/ 4781846 h 5122333"/>
              <a:gd name="connsiteX3673" fmla="*/ 1405679 w 4135764"/>
              <a:gd name="connsiteY3673" fmla="*/ 4723794 h 5122333"/>
              <a:gd name="connsiteX3674" fmla="*/ 1406116 w 4135764"/>
              <a:gd name="connsiteY3674" fmla="*/ 4722006 h 5122333"/>
              <a:gd name="connsiteX3675" fmla="*/ 1413843 w 4135764"/>
              <a:gd name="connsiteY3675" fmla="*/ 4714111 h 5122333"/>
              <a:gd name="connsiteX3676" fmla="*/ 1435614 w 4135764"/>
              <a:gd name="connsiteY3676" fmla="*/ 4714292 h 5122333"/>
              <a:gd name="connsiteX3677" fmla="*/ 1437006 w 4135764"/>
              <a:gd name="connsiteY3677" fmla="*/ 4712990 h 5122333"/>
              <a:gd name="connsiteX3678" fmla="*/ 1442257 w 4135764"/>
              <a:gd name="connsiteY3678" fmla="*/ 4712184 h 5122333"/>
              <a:gd name="connsiteX3679" fmla="*/ 1443430 w 4135764"/>
              <a:gd name="connsiteY3679" fmla="*/ 4706985 h 5122333"/>
              <a:gd name="connsiteX3680" fmla="*/ 1443958 w 4135764"/>
              <a:gd name="connsiteY3680" fmla="*/ 4706492 h 5122333"/>
              <a:gd name="connsiteX3681" fmla="*/ 1443930 w 4135764"/>
              <a:gd name="connsiteY3681" fmla="*/ 4704767 h 5122333"/>
              <a:gd name="connsiteX3682" fmla="*/ 1444140 w 4135764"/>
              <a:gd name="connsiteY3682" fmla="*/ 4703839 h 5122333"/>
              <a:gd name="connsiteX3683" fmla="*/ 1443791 w 4135764"/>
              <a:gd name="connsiteY3683" fmla="*/ 4682954 h 5122333"/>
              <a:gd name="connsiteX3684" fmla="*/ 1445477 w 4135764"/>
              <a:gd name="connsiteY3684" fmla="*/ 4675561 h 5122333"/>
              <a:gd name="connsiteX3685" fmla="*/ 1453755 w 4135764"/>
              <a:gd name="connsiteY3685" fmla="*/ 4674381 h 5122333"/>
              <a:gd name="connsiteX3686" fmla="*/ 1474255 w 4135764"/>
              <a:gd name="connsiteY3686" fmla="*/ 4676376 h 5122333"/>
              <a:gd name="connsiteX3687" fmla="*/ 1481875 w 4135764"/>
              <a:gd name="connsiteY3687" fmla="*/ 4668937 h 5122333"/>
              <a:gd name="connsiteX3688" fmla="*/ 1481854 w 4135764"/>
              <a:gd name="connsiteY3688" fmla="*/ 4665759 h 5122333"/>
              <a:gd name="connsiteX3689" fmla="*/ 1482057 w 4135764"/>
              <a:gd name="connsiteY3689" fmla="*/ 4665560 h 5122333"/>
              <a:gd name="connsiteX3690" fmla="*/ 1481879 w 4135764"/>
              <a:gd name="connsiteY3690" fmla="*/ 4641587 h 5122333"/>
              <a:gd name="connsiteX3691" fmla="*/ 1488769 w 4135764"/>
              <a:gd name="connsiteY3691" fmla="*/ 4636464 h 5122333"/>
              <a:gd name="connsiteX3692" fmla="*/ 1490811 w 4135764"/>
              <a:gd name="connsiteY3692" fmla="*/ 4636538 h 5122333"/>
              <a:gd name="connsiteX3693" fmla="*/ 1496393 w 4135764"/>
              <a:gd name="connsiteY3693" fmla="*/ 4641281 h 5122333"/>
              <a:gd name="connsiteX3694" fmla="*/ 1497658 w 4135764"/>
              <a:gd name="connsiteY3694" fmla="*/ 4670751 h 5122333"/>
              <a:gd name="connsiteX3695" fmla="*/ 1502737 w 4135764"/>
              <a:gd name="connsiteY3695" fmla="*/ 4676376 h 5122333"/>
              <a:gd name="connsiteX3696" fmla="*/ 1528136 w 4135764"/>
              <a:gd name="connsiteY3696" fmla="*/ 4676195 h 5122333"/>
              <a:gd name="connsiteX3697" fmla="*/ 1536279 w 4135764"/>
              <a:gd name="connsiteY3697" fmla="*/ 4683805 h 5122333"/>
              <a:gd name="connsiteX3698" fmla="*/ 1536120 w 4135764"/>
              <a:gd name="connsiteY3698" fmla="*/ 4706198 h 5122333"/>
              <a:gd name="connsiteX3699" fmla="*/ 1536303 w 4135764"/>
              <a:gd name="connsiteY3699" fmla="*/ 4706386 h 5122333"/>
              <a:gd name="connsiteX3700" fmla="*/ 1536300 w 4135764"/>
              <a:gd name="connsiteY3700" fmla="*/ 4706673 h 5122333"/>
              <a:gd name="connsiteX3701" fmla="*/ 1543738 w 4135764"/>
              <a:gd name="connsiteY3701" fmla="*/ 4714473 h 5122333"/>
              <a:gd name="connsiteX3702" fmla="*/ 1566416 w 4135764"/>
              <a:gd name="connsiteY3702" fmla="*/ 4714292 h 5122333"/>
              <a:gd name="connsiteX3703" fmla="*/ 1574575 w 4135764"/>
              <a:gd name="connsiteY3703" fmla="*/ 4722272 h 5122333"/>
              <a:gd name="connsiteX3704" fmla="*/ 1574217 w 4135764"/>
              <a:gd name="connsiteY3704" fmla="*/ 4782390 h 5122333"/>
              <a:gd name="connsiteX3705" fmla="*/ 1574401 w 4135764"/>
              <a:gd name="connsiteY3705" fmla="*/ 4782580 h 5122333"/>
              <a:gd name="connsiteX3706" fmla="*/ 1574397 w 4135764"/>
              <a:gd name="connsiteY3706" fmla="*/ 4783958 h 5122333"/>
              <a:gd name="connsiteX3707" fmla="*/ 1580929 w 4135764"/>
              <a:gd name="connsiteY3707" fmla="*/ 4790667 h 5122333"/>
              <a:gd name="connsiteX3708" fmla="*/ 1627190 w 4135764"/>
              <a:gd name="connsiteY3708" fmla="*/ 4790667 h 5122333"/>
              <a:gd name="connsiteX3709" fmla="*/ 1634448 w 4135764"/>
              <a:gd name="connsiteY3709" fmla="*/ 4783594 h 5122333"/>
              <a:gd name="connsiteX3710" fmla="*/ 1635596 w 4135764"/>
              <a:gd name="connsiteY3710" fmla="*/ 4739829 h 5122333"/>
              <a:gd name="connsiteX3711" fmla="*/ 1635900 w 4135764"/>
              <a:gd name="connsiteY3711" fmla="*/ 4736131 h 5122333"/>
              <a:gd name="connsiteX3712" fmla="*/ 1635768 w 4135764"/>
              <a:gd name="connsiteY3712" fmla="*/ 4733297 h 5122333"/>
              <a:gd name="connsiteX3713" fmla="*/ 1636080 w 4135764"/>
              <a:gd name="connsiteY3713" fmla="*/ 4721368 h 5122333"/>
              <a:gd name="connsiteX3714" fmla="*/ 1643337 w 4135764"/>
              <a:gd name="connsiteY3714" fmla="*/ 4714292 h 5122333"/>
              <a:gd name="connsiteX3715" fmla="*/ 1666922 w 4135764"/>
              <a:gd name="connsiteY3715" fmla="*/ 4714473 h 5122333"/>
              <a:gd name="connsiteX3716" fmla="*/ 1674359 w 4135764"/>
              <a:gd name="connsiteY3716" fmla="*/ 4706673 h 5122333"/>
              <a:gd name="connsiteX3717" fmla="*/ 1674177 w 4135764"/>
              <a:gd name="connsiteY3717" fmla="*/ 4682181 h 5122333"/>
              <a:gd name="connsiteX3718" fmla="*/ 1682342 w 4135764"/>
              <a:gd name="connsiteY3718" fmla="*/ 4674199 h 5122333"/>
              <a:gd name="connsiteX3719" fmla="*/ 1705020 w 4135764"/>
              <a:gd name="connsiteY3719" fmla="*/ 4674381 h 5122333"/>
              <a:gd name="connsiteX3720" fmla="*/ 1710461 w 4135764"/>
              <a:gd name="connsiteY3720" fmla="*/ 4669300 h 5122333"/>
              <a:gd name="connsiteX3721" fmla="*/ 1712275 w 4135764"/>
              <a:gd name="connsiteY3721" fmla="*/ 4645172 h 5122333"/>
              <a:gd name="connsiteX3722" fmla="*/ 1718989 w 4135764"/>
              <a:gd name="connsiteY3722" fmla="*/ 4636282 h 5122333"/>
              <a:gd name="connsiteX3723" fmla="*/ 1726041 w 4135764"/>
              <a:gd name="connsiteY3723" fmla="*/ 4638460 h 5122333"/>
              <a:gd name="connsiteX3724" fmla="*/ 1728165 w 4135764"/>
              <a:gd name="connsiteY3724" fmla="*/ 4644325 h 5122333"/>
              <a:gd name="connsiteX3725" fmla="*/ 1727333 w 4135764"/>
              <a:gd name="connsiteY3725" fmla="*/ 4664109 h 5122333"/>
              <a:gd name="connsiteX3726" fmla="*/ 1727340 w 4135764"/>
              <a:gd name="connsiteY3726" fmla="*/ 4664326 h 5122333"/>
              <a:gd name="connsiteX3727" fmla="*/ 1727153 w 4135764"/>
              <a:gd name="connsiteY3727" fmla="*/ 4667123 h 5122333"/>
              <a:gd name="connsiteX3728" fmla="*/ 1734228 w 4135764"/>
              <a:gd name="connsiteY3728" fmla="*/ 4676376 h 5122333"/>
              <a:gd name="connsiteX3729" fmla="*/ 1757812 w 4135764"/>
              <a:gd name="connsiteY3729" fmla="*/ 4676195 h 5122333"/>
              <a:gd name="connsiteX3730" fmla="*/ 1764737 w 4135764"/>
              <a:gd name="connsiteY3730" fmla="*/ 4681937 h 5122333"/>
              <a:gd name="connsiteX3731" fmla="*/ 1766157 w 4135764"/>
              <a:gd name="connsiteY3731" fmla="*/ 4705291 h 5122333"/>
              <a:gd name="connsiteX3732" fmla="*/ 1766605 w 4135764"/>
              <a:gd name="connsiteY3732" fmla="*/ 4705739 h 5122333"/>
              <a:gd name="connsiteX3733" fmla="*/ 1766702 w 4135764"/>
              <a:gd name="connsiteY3733" fmla="*/ 4707398 h 5122333"/>
              <a:gd name="connsiteX3734" fmla="*/ 1773958 w 4135764"/>
              <a:gd name="connsiteY3734" fmla="*/ 4714473 h 5122333"/>
              <a:gd name="connsiteX3735" fmla="*/ 1797542 w 4135764"/>
              <a:gd name="connsiteY3735" fmla="*/ 4714292 h 5122333"/>
              <a:gd name="connsiteX3736" fmla="*/ 1804435 w 4135764"/>
              <a:gd name="connsiteY3736" fmla="*/ 4721520 h 5122333"/>
              <a:gd name="connsiteX3737" fmla="*/ 1802440 w 4135764"/>
              <a:gd name="connsiteY3737" fmla="*/ 4781846 h 5122333"/>
              <a:gd name="connsiteX3738" fmla="*/ 1803017 w 4135764"/>
              <a:gd name="connsiteY3738" fmla="*/ 4782422 h 5122333"/>
              <a:gd name="connsiteX3739" fmla="*/ 1802985 w 4135764"/>
              <a:gd name="connsiteY3739" fmla="*/ 4783413 h 5122333"/>
              <a:gd name="connsiteX3740" fmla="*/ 1809879 w 4135764"/>
              <a:gd name="connsiteY3740" fmla="*/ 4790667 h 5122333"/>
              <a:gd name="connsiteX3741" fmla="*/ 1840071 w 4135764"/>
              <a:gd name="connsiteY3741" fmla="*/ 4790667 h 5122333"/>
              <a:gd name="connsiteX3742" fmla="*/ 1840123 w 4135764"/>
              <a:gd name="connsiteY3742" fmla="*/ 4790805 h 5122333"/>
              <a:gd name="connsiteX3743" fmla="*/ 1853616 w 4135764"/>
              <a:gd name="connsiteY3743" fmla="*/ 4792845 h 5122333"/>
              <a:gd name="connsiteX3744" fmla="*/ 1860578 w 4135764"/>
              <a:gd name="connsiteY3744" fmla="*/ 4790850 h 5122333"/>
              <a:gd name="connsiteX3745" fmla="*/ 1860779 w 4135764"/>
              <a:gd name="connsiteY3745" fmla="*/ 4789853 h 5122333"/>
              <a:gd name="connsiteX3746" fmla="*/ 1863171 w 4135764"/>
              <a:gd name="connsiteY3746" fmla="*/ 4789330 h 5122333"/>
              <a:gd name="connsiteX3747" fmla="*/ 1864668 w 4135764"/>
              <a:gd name="connsiteY3747" fmla="*/ 4783230 h 5122333"/>
              <a:gd name="connsiteX3748" fmla="*/ 1866300 w 4135764"/>
              <a:gd name="connsiteY3748" fmla="*/ 4721005 h 5122333"/>
              <a:gd name="connsiteX3749" fmla="*/ 1867615 w 4135764"/>
              <a:gd name="connsiteY3749" fmla="*/ 4715767 h 5122333"/>
              <a:gd name="connsiteX3750" fmla="*/ 1872966 w 4135764"/>
              <a:gd name="connsiteY3750" fmla="*/ 4714485 h 5122333"/>
              <a:gd name="connsiteX3751" fmla="*/ 1894254 w 4135764"/>
              <a:gd name="connsiteY3751" fmla="*/ 4714655 h 5122333"/>
              <a:gd name="connsiteX3752" fmla="*/ 1894519 w 4135764"/>
              <a:gd name="connsiteY3752" fmla="*/ 4714605 h 5122333"/>
              <a:gd name="connsiteX3753" fmla="*/ 1902947 w 4135764"/>
              <a:gd name="connsiteY3753" fmla="*/ 4714655 h 5122333"/>
              <a:gd name="connsiteX3754" fmla="*/ 1902766 w 4135764"/>
              <a:gd name="connsiteY3754" fmla="*/ 4703771 h 5122333"/>
              <a:gd name="connsiteX3755" fmla="*/ 1904398 w 4135764"/>
              <a:gd name="connsiteY3755" fmla="*/ 4693248 h 5122333"/>
              <a:gd name="connsiteX3756" fmla="*/ 1920907 w 4135764"/>
              <a:gd name="connsiteY3756" fmla="*/ 4676558 h 5122333"/>
              <a:gd name="connsiteX3757" fmla="*/ 1924200 w 4135764"/>
              <a:gd name="connsiteY3757" fmla="*/ 4676469 h 5122333"/>
              <a:gd name="connsiteX3758" fmla="*/ 1928905 w 4135764"/>
              <a:gd name="connsiteY3758" fmla="*/ 4676920 h 5122333"/>
              <a:gd name="connsiteX3759" fmla="*/ 1931183 w 4135764"/>
              <a:gd name="connsiteY3759" fmla="*/ 4676283 h 5122333"/>
              <a:gd name="connsiteX3760" fmla="*/ 1933388 w 4135764"/>
              <a:gd name="connsiteY3760" fmla="*/ 4676223 h 5122333"/>
              <a:gd name="connsiteX3761" fmla="*/ 1936009 w 4135764"/>
              <a:gd name="connsiteY3761" fmla="*/ 4674615 h 5122333"/>
              <a:gd name="connsiteX3762" fmla="*/ 1940501 w 4135764"/>
              <a:gd name="connsiteY3762" fmla="*/ 4673544 h 5122333"/>
              <a:gd name="connsiteX3763" fmla="*/ 1940978 w 4135764"/>
              <a:gd name="connsiteY3763" fmla="*/ 4671563 h 5122333"/>
              <a:gd name="connsiteX3764" fmla="*/ 1941357 w 4135764"/>
              <a:gd name="connsiteY3764" fmla="*/ 4671330 h 5122333"/>
              <a:gd name="connsiteX3765" fmla="*/ 1941490 w 4135764"/>
              <a:gd name="connsiteY3765" fmla="*/ 4669438 h 5122333"/>
              <a:gd name="connsiteX3766" fmla="*/ 1943448 w 4135764"/>
              <a:gd name="connsiteY3766" fmla="*/ 4661320 h 5122333"/>
              <a:gd name="connsiteX3767" fmla="*/ 1942722 w 4135764"/>
              <a:gd name="connsiteY3767" fmla="*/ 4651833 h 5122333"/>
              <a:gd name="connsiteX3768" fmla="*/ 1943356 w 4135764"/>
              <a:gd name="connsiteY3768" fmla="*/ 4642534 h 5122333"/>
              <a:gd name="connsiteX3769" fmla="*/ 1949385 w 4135764"/>
              <a:gd name="connsiteY3769" fmla="*/ 4638720 h 5122333"/>
              <a:gd name="connsiteX3770" fmla="*/ 1951034 w 4135764"/>
              <a:gd name="connsiteY3770" fmla="*/ 4638674 h 5122333"/>
              <a:gd name="connsiteX3771" fmla="*/ 1952490 w 4135764"/>
              <a:gd name="connsiteY3771" fmla="*/ 4642632 h 5122333"/>
              <a:gd name="connsiteX3772" fmla="*/ 1952308 w 4135764"/>
              <a:gd name="connsiteY3772" fmla="*/ 4666216 h 5122333"/>
              <a:gd name="connsiteX3773" fmla="*/ 1962286 w 4135764"/>
              <a:gd name="connsiteY3773" fmla="*/ 4676739 h 5122333"/>
              <a:gd name="connsiteX3774" fmla="*/ 1984963 w 4135764"/>
              <a:gd name="connsiteY3774" fmla="*/ 4676558 h 5122333"/>
              <a:gd name="connsiteX3775" fmla="*/ 1992220 w 4135764"/>
              <a:gd name="connsiteY3775" fmla="*/ 4682362 h 5122333"/>
              <a:gd name="connsiteX3776" fmla="*/ 1991131 w 4135764"/>
              <a:gd name="connsiteY3776" fmla="*/ 4709395 h 5122333"/>
              <a:gd name="connsiteX3777" fmla="*/ 1995304 w 4135764"/>
              <a:gd name="connsiteY3777" fmla="*/ 4714837 h 5122333"/>
              <a:gd name="connsiteX3778" fmla="*/ 2020703 w 4135764"/>
              <a:gd name="connsiteY3778" fmla="*/ 4714655 h 5122333"/>
              <a:gd name="connsiteX3779" fmla="*/ 2028523 w 4135764"/>
              <a:gd name="connsiteY3779" fmla="*/ 4716701 h 5122333"/>
              <a:gd name="connsiteX3780" fmla="*/ 2028611 w 4135764"/>
              <a:gd name="connsiteY3780" fmla="*/ 4716794 h 5122333"/>
              <a:gd name="connsiteX3781" fmla="*/ 2030500 w 4135764"/>
              <a:gd name="connsiteY3781" fmla="*/ 4724633 h 5122333"/>
              <a:gd name="connsiteX3782" fmla="*/ 2028502 w 4135764"/>
              <a:gd name="connsiteY3782" fmla="*/ 4783230 h 5122333"/>
              <a:gd name="connsiteX3783" fmla="*/ 2032488 w 4135764"/>
              <a:gd name="connsiteY3783" fmla="*/ 4787613 h 5122333"/>
              <a:gd name="connsiteX3784" fmla="*/ 2032518 w 4135764"/>
              <a:gd name="connsiteY3784" fmla="*/ 4787811 h 5122333"/>
              <a:gd name="connsiteX3785" fmla="*/ 2032710 w 4135764"/>
              <a:gd name="connsiteY3785" fmla="*/ 4787858 h 5122333"/>
              <a:gd name="connsiteX3786" fmla="*/ 2035760 w 4135764"/>
              <a:gd name="connsiteY3786" fmla="*/ 4791212 h 5122333"/>
              <a:gd name="connsiteX3787" fmla="*/ 2067882 w 4135764"/>
              <a:gd name="connsiteY3787" fmla="*/ 4791212 h 5122333"/>
              <a:gd name="connsiteX3788" fmla="*/ 2067882 w 4135764"/>
              <a:gd name="connsiteY3788" fmla="*/ 4723463 h 5122333"/>
              <a:gd name="connsiteX3789" fmla="*/ 2066601 w 4135764"/>
              <a:gd name="connsiteY3789" fmla="*/ 4758378 h 5122333"/>
              <a:gd name="connsiteX3790" fmla="*/ 2065972 w 4135764"/>
              <a:gd name="connsiteY3790" fmla="*/ 4763255 h 5122333"/>
              <a:gd name="connsiteX3791" fmla="*/ 2063636 w 4135764"/>
              <a:gd name="connsiteY3791" fmla="*/ 4765734 h 5122333"/>
              <a:gd name="connsiteX3792" fmla="*/ 2062917 w 4135764"/>
              <a:gd name="connsiteY3792" fmla="*/ 4766022 h 5122333"/>
              <a:gd name="connsiteX3793" fmla="*/ 2054446 w 4135764"/>
              <a:gd name="connsiteY3793" fmla="*/ 4758080 h 5122333"/>
              <a:gd name="connsiteX3794" fmla="*/ 2056078 w 4135764"/>
              <a:gd name="connsiteY3794" fmla="*/ 4723976 h 5122333"/>
              <a:gd name="connsiteX3795" fmla="*/ 2055898 w 4135764"/>
              <a:gd name="connsiteY3795" fmla="*/ 4689690 h 5122333"/>
              <a:gd name="connsiteX3796" fmla="*/ 2022879 w 4135764"/>
              <a:gd name="connsiteY3796" fmla="*/ 4688057 h 5122333"/>
              <a:gd name="connsiteX3797" fmla="*/ 2016530 w 4135764"/>
              <a:gd name="connsiteY3797" fmla="*/ 4682977 h 5122333"/>
              <a:gd name="connsiteX3798" fmla="*/ 2017801 w 4135764"/>
              <a:gd name="connsiteY3798" fmla="*/ 4655037 h 5122333"/>
              <a:gd name="connsiteX3799" fmla="*/ 2013264 w 4135764"/>
              <a:gd name="connsiteY3799" fmla="*/ 4649958 h 5122333"/>
              <a:gd name="connsiteX3800" fmla="*/ 1986958 w 4135764"/>
              <a:gd name="connsiteY3800" fmla="*/ 4649958 h 5122333"/>
              <a:gd name="connsiteX3801" fmla="*/ 1978432 w 4135764"/>
              <a:gd name="connsiteY3801" fmla="*/ 4641613 h 5122333"/>
              <a:gd name="connsiteX3802" fmla="*/ 1980246 w 4135764"/>
              <a:gd name="connsiteY3802" fmla="*/ 4617485 h 5122333"/>
              <a:gd name="connsiteX3803" fmla="*/ 1974622 w 4135764"/>
              <a:gd name="connsiteY3803" fmla="*/ 4611678 h 5122333"/>
              <a:gd name="connsiteX3804" fmla="*/ 4042503 w 4135764"/>
              <a:gd name="connsiteY3804" fmla="*/ 4611678 h 5122333"/>
              <a:gd name="connsiteX3805" fmla="*/ 3990801 w 4135764"/>
              <a:gd name="connsiteY3805" fmla="*/ 4611678 h 5122333"/>
              <a:gd name="connsiteX3806" fmla="*/ 3989599 w 4135764"/>
              <a:gd name="connsiteY3806" fmla="*/ 4612880 h 5122333"/>
              <a:gd name="connsiteX3807" fmla="*/ 3988986 w 4135764"/>
              <a:gd name="connsiteY3807" fmla="*/ 4612878 h 5122333"/>
              <a:gd name="connsiteX3808" fmla="*/ 3982091 w 4135764"/>
              <a:gd name="connsiteY3808" fmla="*/ 4620318 h 5122333"/>
              <a:gd name="connsiteX3809" fmla="*/ 3982091 w 4135764"/>
              <a:gd name="connsiteY3809" fmla="*/ 4646624 h 5122333"/>
              <a:gd name="connsiteX3810" fmla="*/ 3981448 w 4135764"/>
              <a:gd name="connsiteY3810" fmla="*/ 4647413 h 5122333"/>
              <a:gd name="connsiteX3811" fmla="*/ 3979008 w 4135764"/>
              <a:gd name="connsiteY3811" fmla="*/ 4649777 h 5122333"/>
              <a:gd name="connsiteX3812" fmla="*/ 3952702 w 4135764"/>
              <a:gd name="connsiteY3812" fmla="*/ 4649596 h 5122333"/>
              <a:gd name="connsiteX3813" fmla="*/ 3949608 w 4135764"/>
              <a:gd name="connsiteY3813" fmla="*/ 4652780 h 5122333"/>
              <a:gd name="connsiteX3814" fmla="*/ 3949437 w 4135764"/>
              <a:gd name="connsiteY3814" fmla="*/ 4652791 h 5122333"/>
              <a:gd name="connsiteX3815" fmla="*/ 3947088 w 4135764"/>
              <a:gd name="connsiteY3815" fmla="*/ 4655375 h 5122333"/>
              <a:gd name="connsiteX3816" fmla="*/ 3946534 w 4135764"/>
              <a:gd name="connsiteY3816" fmla="*/ 4655945 h 5122333"/>
              <a:gd name="connsiteX3817" fmla="*/ 3946535 w 4135764"/>
              <a:gd name="connsiteY3817" fmla="*/ 4655983 h 5122333"/>
              <a:gd name="connsiteX3818" fmla="*/ 3943994 w 4135764"/>
              <a:gd name="connsiteY3818" fmla="*/ 4658777 h 5122333"/>
              <a:gd name="connsiteX3819" fmla="*/ 3944175 w 4135764"/>
              <a:gd name="connsiteY3819" fmla="*/ 4680549 h 5122333"/>
              <a:gd name="connsiteX3820" fmla="*/ 3943370 w 4135764"/>
              <a:gd name="connsiteY3820" fmla="*/ 4684841 h 5122333"/>
              <a:gd name="connsiteX3821" fmla="*/ 3938733 w 4135764"/>
              <a:gd name="connsiteY3821" fmla="*/ 4689690 h 5122333"/>
              <a:gd name="connsiteX3822" fmla="*/ 3916055 w 4135764"/>
              <a:gd name="connsiteY3822" fmla="*/ 4689690 h 5122333"/>
              <a:gd name="connsiteX3823" fmla="*/ 3914850 w 4135764"/>
              <a:gd name="connsiteY3823" fmla="*/ 4690896 h 5122333"/>
              <a:gd name="connsiteX3824" fmla="*/ 3914241 w 4135764"/>
              <a:gd name="connsiteY3824" fmla="*/ 4690890 h 5122333"/>
              <a:gd name="connsiteX3825" fmla="*/ 3905896 w 4135764"/>
              <a:gd name="connsiteY3825" fmla="*/ 4699597 h 5122333"/>
              <a:gd name="connsiteX3826" fmla="*/ 3906052 w 4135764"/>
              <a:gd name="connsiteY3826" fmla="*/ 4766740 h 5122333"/>
              <a:gd name="connsiteX3827" fmla="*/ 3898722 w 4135764"/>
              <a:gd name="connsiteY3827" fmla="*/ 4765967 h 5122333"/>
              <a:gd name="connsiteX3828" fmla="*/ 3897075 w 4135764"/>
              <a:gd name="connsiteY3828" fmla="*/ 4764353 h 5122333"/>
              <a:gd name="connsiteX3829" fmla="*/ 3896084 w 4135764"/>
              <a:gd name="connsiteY3829" fmla="*/ 4756629 h 5122333"/>
              <a:gd name="connsiteX3830" fmla="*/ 3895903 w 4135764"/>
              <a:gd name="connsiteY3830" fmla="*/ 4710914 h 5122333"/>
              <a:gd name="connsiteX3831" fmla="*/ 3875403 w 4135764"/>
              <a:gd name="connsiteY3831" fmla="*/ 4690233 h 5122333"/>
              <a:gd name="connsiteX3832" fmla="*/ 3864311 w 4135764"/>
              <a:gd name="connsiteY3832" fmla="*/ 4690296 h 5122333"/>
              <a:gd name="connsiteX3833" fmla="*/ 3859864 w 4135764"/>
              <a:gd name="connsiteY3833" fmla="*/ 4689139 h 5122333"/>
              <a:gd name="connsiteX3834" fmla="*/ 3859141 w 4135764"/>
              <a:gd name="connsiteY3834" fmla="*/ 4688416 h 5122333"/>
              <a:gd name="connsiteX3835" fmla="*/ 3857805 w 4135764"/>
              <a:gd name="connsiteY3835" fmla="*/ 4672998 h 5122333"/>
              <a:gd name="connsiteX3836" fmla="*/ 3855288 w 4135764"/>
              <a:gd name="connsiteY3836" fmla="*/ 4655287 h 5122333"/>
              <a:gd name="connsiteX3837" fmla="*/ 3849644 w 4135764"/>
              <a:gd name="connsiteY3837" fmla="*/ 4654245 h 5122333"/>
              <a:gd name="connsiteX3838" fmla="*/ 3848009 w 4135764"/>
              <a:gd name="connsiteY3838" fmla="*/ 4652610 h 5122333"/>
              <a:gd name="connsiteX3839" fmla="*/ 3841063 w 4135764"/>
              <a:gd name="connsiteY3839" fmla="*/ 4652661 h 5122333"/>
              <a:gd name="connsiteX3840" fmla="*/ 3838211 w 4135764"/>
              <a:gd name="connsiteY3840" fmla="*/ 4652135 h 5122333"/>
              <a:gd name="connsiteX3841" fmla="*/ 3819708 w 4135764"/>
              <a:gd name="connsiteY3841" fmla="*/ 4633450 h 5122333"/>
              <a:gd name="connsiteX3842" fmla="*/ 3819708 w 4135764"/>
              <a:gd name="connsiteY3842" fmla="*/ 4618936 h 5122333"/>
              <a:gd name="connsiteX3843" fmla="*/ 3812995 w 4135764"/>
              <a:gd name="connsiteY3843" fmla="*/ 4612223 h 5122333"/>
              <a:gd name="connsiteX3844" fmla="*/ 3765826 w 4135764"/>
              <a:gd name="connsiteY3844" fmla="*/ 4612041 h 5122333"/>
              <a:gd name="connsiteX3845" fmla="*/ 3758659 w 4135764"/>
              <a:gd name="connsiteY3845" fmla="*/ 4614264 h 5122333"/>
              <a:gd name="connsiteX3846" fmla="*/ 3758469 w 4135764"/>
              <a:gd name="connsiteY3846" fmla="*/ 4616314 h 5122333"/>
              <a:gd name="connsiteX3847" fmla="*/ 3754396 w 4135764"/>
              <a:gd name="connsiteY3847" fmla="*/ 4621043 h 5122333"/>
              <a:gd name="connsiteX3848" fmla="*/ 3754215 w 4135764"/>
              <a:gd name="connsiteY3848" fmla="*/ 4645898 h 5122333"/>
              <a:gd name="connsiteX3849" fmla="*/ 3749553 w 4135764"/>
              <a:gd name="connsiteY3849" fmla="*/ 4650321 h 5122333"/>
              <a:gd name="connsiteX3850" fmla="*/ 3724644 w 4135764"/>
              <a:gd name="connsiteY3850" fmla="*/ 4650321 h 5122333"/>
              <a:gd name="connsiteX3851" fmla="*/ 3719746 w 4135764"/>
              <a:gd name="connsiteY3851" fmla="*/ 4655945 h 5122333"/>
              <a:gd name="connsiteX3852" fmla="*/ 3719746 w 4135764"/>
              <a:gd name="connsiteY3852" fmla="*/ 4655971 h 5122333"/>
              <a:gd name="connsiteX3853" fmla="*/ 3715935 w 4135764"/>
              <a:gd name="connsiteY3853" fmla="*/ 4659686 h 5122333"/>
              <a:gd name="connsiteX3854" fmla="*/ 3715572 w 4135764"/>
              <a:gd name="connsiteY3854" fmla="*/ 4683270 h 5122333"/>
              <a:gd name="connsiteX3855" fmla="*/ 3715358 w 4135764"/>
              <a:gd name="connsiteY3855" fmla="*/ 4684714 h 5122333"/>
              <a:gd name="connsiteX3856" fmla="*/ 3711763 w 4135764"/>
              <a:gd name="connsiteY3856" fmla="*/ 4688964 h 5122333"/>
              <a:gd name="connsiteX3857" fmla="*/ 3687816 w 4135764"/>
              <a:gd name="connsiteY3857" fmla="*/ 4688419 h 5122333"/>
              <a:gd name="connsiteX3858" fmla="*/ 3684573 w 4135764"/>
              <a:gd name="connsiteY3858" fmla="*/ 4690708 h 5122333"/>
              <a:gd name="connsiteX3859" fmla="*/ 3683281 w 4135764"/>
              <a:gd name="connsiteY3859" fmla="*/ 4690708 h 5122333"/>
              <a:gd name="connsiteX3860" fmla="*/ 3677838 w 4135764"/>
              <a:gd name="connsiteY3860" fmla="*/ 4696695 h 5122333"/>
              <a:gd name="connsiteX3861" fmla="*/ 3676569 w 4135764"/>
              <a:gd name="connsiteY3861" fmla="*/ 4762550 h 5122333"/>
              <a:gd name="connsiteX3862" fmla="*/ 3672415 w 4135764"/>
              <a:gd name="connsiteY3862" fmla="*/ 4766536 h 5122333"/>
              <a:gd name="connsiteX3863" fmla="*/ 3670332 w 4135764"/>
              <a:gd name="connsiteY3863" fmla="*/ 4766675 h 5122333"/>
              <a:gd name="connsiteX3864" fmla="*/ 3666772 w 4135764"/>
              <a:gd name="connsiteY3864" fmla="*/ 4763704 h 5122333"/>
              <a:gd name="connsiteX3865" fmla="*/ 3665864 w 4135764"/>
              <a:gd name="connsiteY3865" fmla="*/ 4746290 h 5122333"/>
              <a:gd name="connsiteX3866" fmla="*/ 3667134 w 4135764"/>
              <a:gd name="connsiteY3866" fmla="*/ 4697308 h 5122333"/>
              <a:gd name="connsiteX3867" fmla="*/ 3662570 w 4135764"/>
              <a:gd name="connsiteY3867" fmla="*/ 4692072 h 5122333"/>
              <a:gd name="connsiteX3868" fmla="*/ 3662554 w 4135764"/>
              <a:gd name="connsiteY3868" fmla="*/ 4691978 h 5122333"/>
              <a:gd name="connsiteX3869" fmla="*/ 3662474 w 4135764"/>
              <a:gd name="connsiteY3869" fmla="*/ 4691962 h 5122333"/>
              <a:gd name="connsiteX3870" fmla="*/ 3660965 w 4135764"/>
              <a:gd name="connsiteY3870" fmla="*/ 4690233 h 5122333"/>
              <a:gd name="connsiteX3871" fmla="*/ 3634116 w 4135764"/>
              <a:gd name="connsiteY3871" fmla="*/ 4688600 h 5122333"/>
              <a:gd name="connsiteX3872" fmla="*/ 3629217 w 4135764"/>
              <a:gd name="connsiteY3872" fmla="*/ 4684971 h 5122333"/>
              <a:gd name="connsiteX3873" fmla="*/ 3628854 w 4135764"/>
              <a:gd name="connsiteY3873" fmla="*/ 4657396 h 5122333"/>
              <a:gd name="connsiteX3874" fmla="*/ 3623050 w 4135764"/>
              <a:gd name="connsiteY3874" fmla="*/ 4650321 h 5122333"/>
              <a:gd name="connsiteX3875" fmla="*/ 3596744 w 4135764"/>
              <a:gd name="connsiteY3875" fmla="*/ 4650502 h 5122333"/>
              <a:gd name="connsiteX3876" fmla="*/ 3591119 w 4135764"/>
              <a:gd name="connsiteY3876" fmla="*/ 4644697 h 5122333"/>
              <a:gd name="connsiteX3877" fmla="*/ 3591301 w 4135764"/>
              <a:gd name="connsiteY3877" fmla="*/ 4618392 h 5122333"/>
              <a:gd name="connsiteX3878" fmla="*/ 3586040 w 4135764"/>
              <a:gd name="connsiteY3878" fmla="*/ 4612223 h 5122333"/>
              <a:gd name="connsiteX3879" fmla="*/ 3533429 w 4135764"/>
              <a:gd name="connsiteY3879" fmla="*/ 4612223 h 5122333"/>
              <a:gd name="connsiteX3880" fmla="*/ 3532969 w 4135764"/>
              <a:gd name="connsiteY3880" fmla="*/ 4612698 h 5122333"/>
              <a:gd name="connsiteX3881" fmla="*/ 3530889 w 4135764"/>
              <a:gd name="connsiteY3881" fmla="*/ 4612698 h 5122333"/>
              <a:gd name="connsiteX3882" fmla="*/ 3523995 w 4135764"/>
              <a:gd name="connsiteY3882" fmla="*/ 4620137 h 5122333"/>
              <a:gd name="connsiteX3883" fmla="*/ 3524150 w 4135764"/>
              <a:gd name="connsiteY3883" fmla="*/ 4647169 h 5122333"/>
              <a:gd name="connsiteX3884" fmla="*/ 3520730 w 4135764"/>
              <a:gd name="connsiteY3884" fmla="*/ 4650502 h 5122333"/>
              <a:gd name="connsiteX3885" fmla="*/ 3497146 w 4135764"/>
              <a:gd name="connsiteY3885" fmla="*/ 4650321 h 5122333"/>
              <a:gd name="connsiteX3886" fmla="*/ 3494991 w 4135764"/>
              <a:gd name="connsiteY3886" fmla="*/ 4652581 h 5122333"/>
              <a:gd name="connsiteX3887" fmla="*/ 3489525 w 4135764"/>
              <a:gd name="connsiteY3887" fmla="*/ 4652973 h 5122333"/>
              <a:gd name="connsiteX3888" fmla="*/ 3486260 w 4135764"/>
              <a:gd name="connsiteY3888" fmla="*/ 4658960 h 5122333"/>
              <a:gd name="connsiteX3889" fmla="*/ 3486260 w 4135764"/>
              <a:gd name="connsiteY3889" fmla="*/ 4685265 h 5122333"/>
              <a:gd name="connsiteX3890" fmla="*/ 3480949 w 4135764"/>
              <a:gd name="connsiteY3890" fmla="*/ 4690412 h 5122333"/>
              <a:gd name="connsiteX3891" fmla="*/ 3458685 w 4135764"/>
              <a:gd name="connsiteY3891" fmla="*/ 4690233 h 5122333"/>
              <a:gd name="connsiteX3892" fmla="*/ 3458206 w 4135764"/>
              <a:gd name="connsiteY3892" fmla="*/ 4690725 h 5122333"/>
              <a:gd name="connsiteX3893" fmla="*/ 3455963 w 4135764"/>
              <a:gd name="connsiteY3893" fmla="*/ 4690708 h 5122333"/>
              <a:gd name="connsiteX3894" fmla="*/ 3447980 w 4135764"/>
              <a:gd name="connsiteY3894" fmla="*/ 4698872 h 5122333"/>
              <a:gd name="connsiteX3895" fmla="*/ 3448162 w 4135764"/>
              <a:gd name="connsiteY3895" fmla="*/ 4757832 h 5122333"/>
              <a:gd name="connsiteX3896" fmla="*/ 3446892 w 4135764"/>
              <a:gd name="connsiteY3896" fmla="*/ 4765453 h 5122333"/>
              <a:gd name="connsiteX3897" fmla="*/ 3446336 w 4135764"/>
              <a:gd name="connsiteY3897" fmla="*/ 4765578 h 5122333"/>
              <a:gd name="connsiteX3898" fmla="*/ 3436007 w 4135764"/>
              <a:gd name="connsiteY3898" fmla="*/ 4766425 h 5122333"/>
              <a:gd name="connsiteX3899" fmla="*/ 3434737 w 4135764"/>
              <a:gd name="connsiteY3899" fmla="*/ 4765881 h 5122333"/>
              <a:gd name="connsiteX3900" fmla="*/ 3434193 w 4135764"/>
              <a:gd name="connsiteY3900" fmla="*/ 4736313 h 5122333"/>
              <a:gd name="connsiteX3901" fmla="*/ 3433649 w 4135764"/>
              <a:gd name="connsiteY3901" fmla="*/ 4696945 h 5122333"/>
              <a:gd name="connsiteX3902" fmla="*/ 3428751 w 4135764"/>
              <a:gd name="connsiteY3902" fmla="*/ 4692229 h 5122333"/>
              <a:gd name="connsiteX3903" fmla="*/ 3395914 w 4135764"/>
              <a:gd name="connsiteY3903" fmla="*/ 4692047 h 5122333"/>
              <a:gd name="connsiteX3904" fmla="*/ 3396821 w 4135764"/>
              <a:gd name="connsiteY3904" fmla="*/ 4670096 h 5122333"/>
              <a:gd name="connsiteX3905" fmla="*/ 3393204 w 4135764"/>
              <a:gd name="connsiteY3905" fmla="*/ 4672140 h 5122333"/>
              <a:gd name="connsiteX3906" fmla="*/ 3393010 w 4135764"/>
              <a:gd name="connsiteY3906" fmla="*/ 4669663 h 5122333"/>
              <a:gd name="connsiteX3907" fmla="*/ 3392514 w 4135764"/>
              <a:gd name="connsiteY3907" fmla="*/ 4670092 h 5122333"/>
              <a:gd name="connsiteX3908" fmla="*/ 3392308 w 4135764"/>
              <a:gd name="connsiteY3908" fmla="*/ 4666444 h 5122333"/>
              <a:gd name="connsiteX3909" fmla="*/ 3393738 w 4135764"/>
              <a:gd name="connsiteY3909" fmla="*/ 4660844 h 5122333"/>
              <a:gd name="connsiteX3910" fmla="*/ 3389202 w 4135764"/>
              <a:gd name="connsiteY3910" fmla="*/ 4653587 h 5122333"/>
              <a:gd name="connsiteX3911" fmla="*/ 3363077 w 4135764"/>
              <a:gd name="connsiteY3911" fmla="*/ 4653405 h 5122333"/>
              <a:gd name="connsiteX3912" fmla="*/ 3357997 w 4135764"/>
              <a:gd name="connsiteY3912" fmla="*/ 4647781 h 5122333"/>
              <a:gd name="connsiteX3913" fmla="*/ 3359268 w 4135764"/>
              <a:gd name="connsiteY3913" fmla="*/ 4620931 h 5122333"/>
              <a:gd name="connsiteX3914" fmla="*/ 3354913 w 4135764"/>
              <a:gd name="connsiteY3914" fmla="*/ 4614582 h 5122333"/>
              <a:gd name="connsiteX3915" fmla="*/ 3305567 w 4135764"/>
              <a:gd name="connsiteY3915" fmla="*/ 4614037 h 5122333"/>
              <a:gd name="connsiteX3916" fmla="*/ 3304988 w 4135764"/>
              <a:gd name="connsiteY3916" fmla="*/ 4614617 h 5122333"/>
              <a:gd name="connsiteX3917" fmla="*/ 3302484 w 4135764"/>
              <a:gd name="connsiteY3917" fmla="*/ 4614512 h 5122333"/>
              <a:gd name="connsiteX3918" fmla="*/ 3295953 w 4135764"/>
              <a:gd name="connsiteY3918" fmla="*/ 4621407 h 5122333"/>
              <a:gd name="connsiteX3919" fmla="*/ 3296134 w 4135764"/>
              <a:gd name="connsiteY3919" fmla="*/ 4645898 h 5122333"/>
              <a:gd name="connsiteX3920" fmla="*/ 3290244 w 4135764"/>
              <a:gd name="connsiteY3920" fmla="*/ 4652292 h 5122333"/>
              <a:gd name="connsiteX3921" fmla="*/ 3267470 w 4135764"/>
              <a:gd name="connsiteY3921" fmla="*/ 4652135 h 5122333"/>
              <a:gd name="connsiteX3922" fmla="*/ 3265220 w 4135764"/>
              <a:gd name="connsiteY3922" fmla="*/ 4654451 h 5122333"/>
              <a:gd name="connsiteX3923" fmla="*/ 3262934 w 4135764"/>
              <a:gd name="connsiteY3923" fmla="*/ 4654605 h 5122333"/>
              <a:gd name="connsiteX3924" fmla="*/ 3258036 w 4135764"/>
              <a:gd name="connsiteY3924" fmla="*/ 4660230 h 5122333"/>
              <a:gd name="connsiteX3925" fmla="*/ 3258217 w 4135764"/>
              <a:gd name="connsiteY3925" fmla="*/ 4683270 h 5122333"/>
              <a:gd name="connsiteX3926" fmla="*/ 3251729 w 4135764"/>
              <a:gd name="connsiteY3926" fmla="*/ 4690571 h 5122333"/>
              <a:gd name="connsiteX3927" fmla="*/ 3230642 w 4135764"/>
              <a:gd name="connsiteY3927" fmla="*/ 4690414 h 5122333"/>
              <a:gd name="connsiteX3928" fmla="*/ 3228388 w 4135764"/>
              <a:gd name="connsiteY3928" fmla="*/ 4692668 h 5122333"/>
              <a:gd name="connsiteX3929" fmla="*/ 3227739 w 4135764"/>
              <a:gd name="connsiteY3929" fmla="*/ 4692704 h 5122333"/>
              <a:gd name="connsiteX3930" fmla="*/ 3219938 w 4135764"/>
              <a:gd name="connsiteY3930" fmla="*/ 4700142 h 5122333"/>
              <a:gd name="connsiteX3931" fmla="*/ 3220119 w 4135764"/>
              <a:gd name="connsiteY3931" fmla="*/ 4758378 h 5122333"/>
              <a:gd name="connsiteX3932" fmla="*/ 3219008 w 4135764"/>
              <a:gd name="connsiteY3932" fmla="*/ 4765702 h 5122333"/>
              <a:gd name="connsiteX3933" fmla="*/ 3215791 w 4135764"/>
              <a:gd name="connsiteY3933" fmla="*/ 4767205 h 5122333"/>
              <a:gd name="connsiteX3934" fmla="*/ 3212206 w 4135764"/>
              <a:gd name="connsiteY3934" fmla="*/ 4767083 h 5122333"/>
              <a:gd name="connsiteX3935" fmla="*/ 3207420 w 4135764"/>
              <a:gd name="connsiteY3935" fmla="*/ 4763161 h 5122333"/>
              <a:gd name="connsiteX3936" fmla="*/ 3205968 w 4135764"/>
              <a:gd name="connsiteY3936" fmla="*/ 4717264 h 5122333"/>
              <a:gd name="connsiteX3937" fmla="*/ 3207057 w 4135764"/>
              <a:gd name="connsiteY3937" fmla="*/ 4695857 h 5122333"/>
              <a:gd name="connsiteX3938" fmla="*/ 3201252 w 4135764"/>
              <a:gd name="connsiteY3938" fmla="*/ 4690233 h 5122333"/>
              <a:gd name="connsiteX3939" fmla="*/ 3174946 w 4135764"/>
              <a:gd name="connsiteY3939" fmla="*/ 4690414 h 5122333"/>
              <a:gd name="connsiteX3940" fmla="*/ 3168779 w 4135764"/>
              <a:gd name="connsiteY3940" fmla="*/ 4684065 h 5122333"/>
              <a:gd name="connsiteX3941" fmla="*/ 3168960 w 4135764"/>
              <a:gd name="connsiteY3941" fmla="*/ 4658667 h 5122333"/>
              <a:gd name="connsiteX3942" fmla="*/ 3162066 w 4135764"/>
              <a:gd name="connsiteY3942" fmla="*/ 4652135 h 5122333"/>
              <a:gd name="connsiteX3943" fmla="*/ 3136123 w 4135764"/>
              <a:gd name="connsiteY3943" fmla="*/ 4650684 h 5122333"/>
              <a:gd name="connsiteX3944" fmla="*/ 3130681 w 4135764"/>
              <a:gd name="connsiteY3944" fmla="*/ 4644515 h 5122333"/>
              <a:gd name="connsiteX3945" fmla="*/ 3130862 w 4135764"/>
              <a:gd name="connsiteY3945" fmla="*/ 4620931 h 5122333"/>
              <a:gd name="connsiteX3946" fmla="*/ 3122698 w 4135764"/>
              <a:gd name="connsiteY3946" fmla="*/ 4612223 h 5122333"/>
              <a:gd name="connsiteX3947" fmla="*/ 3075529 w 4135764"/>
              <a:gd name="connsiteY3947" fmla="*/ 4612223 h 5122333"/>
              <a:gd name="connsiteX3948" fmla="*/ 3073189 w 4135764"/>
              <a:gd name="connsiteY3948" fmla="*/ 4614694 h 5122333"/>
              <a:gd name="connsiteX3949" fmla="*/ 3070631 w 4135764"/>
              <a:gd name="connsiteY3949" fmla="*/ 4614694 h 5122333"/>
              <a:gd name="connsiteX3950" fmla="*/ 3065915 w 4135764"/>
              <a:gd name="connsiteY3950" fmla="*/ 4619411 h 5122333"/>
              <a:gd name="connsiteX3951" fmla="*/ 3065552 w 4135764"/>
              <a:gd name="connsiteY3951" fmla="*/ 4645172 h 5122333"/>
              <a:gd name="connsiteX3952" fmla="*/ 3060586 w 4135764"/>
              <a:gd name="connsiteY3952" fmla="*/ 4650659 h 5122333"/>
              <a:gd name="connsiteX3953" fmla="*/ 3035255 w 4135764"/>
              <a:gd name="connsiteY3953" fmla="*/ 4650321 h 5122333"/>
              <a:gd name="connsiteX3954" fmla="*/ 3033037 w 4135764"/>
              <a:gd name="connsiteY3954" fmla="*/ 4652791 h 5122333"/>
              <a:gd name="connsiteX3955" fmla="*/ 3032170 w 4135764"/>
              <a:gd name="connsiteY3955" fmla="*/ 4652791 h 5122333"/>
              <a:gd name="connsiteX3956" fmla="*/ 3026003 w 4135764"/>
              <a:gd name="connsiteY3956" fmla="*/ 4658960 h 5122333"/>
              <a:gd name="connsiteX3957" fmla="*/ 3026003 w 4135764"/>
              <a:gd name="connsiteY3957" fmla="*/ 4685265 h 5122333"/>
              <a:gd name="connsiteX3958" fmla="*/ 3025976 w 4135764"/>
              <a:gd name="connsiteY3958" fmla="*/ 4686105 h 5122333"/>
              <a:gd name="connsiteX3959" fmla="*/ 3023461 w 4135764"/>
              <a:gd name="connsiteY3959" fmla="*/ 4688782 h 5122333"/>
              <a:gd name="connsiteX3960" fmla="*/ 2998608 w 4135764"/>
              <a:gd name="connsiteY3960" fmla="*/ 4688419 h 5122333"/>
              <a:gd name="connsiteX3961" fmla="*/ 2992031 w 4135764"/>
              <a:gd name="connsiteY3961" fmla="*/ 4690211 h 5122333"/>
              <a:gd name="connsiteX3962" fmla="*/ 2991063 w 4135764"/>
              <a:gd name="connsiteY3962" fmla="*/ 4694724 h 5122333"/>
              <a:gd name="connsiteX3963" fmla="*/ 2987904 w 4135764"/>
              <a:gd name="connsiteY3963" fmla="*/ 4697964 h 5122333"/>
              <a:gd name="connsiteX3964" fmla="*/ 2988085 w 4135764"/>
              <a:gd name="connsiteY3964" fmla="*/ 4758741 h 5122333"/>
              <a:gd name="connsiteX3965" fmla="*/ 2986703 w 4135764"/>
              <a:gd name="connsiteY3965" fmla="*/ 4765248 h 5122333"/>
              <a:gd name="connsiteX3966" fmla="*/ 2982197 w 4135764"/>
              <a:gd name="connsiteY3966" fmla="*/ 4766665 h 5122333"/>
              <a:gd name="connsiteX3967" fmla="*/ 2976974 w 4135764"/>
              <a:gd name="connsiteY3967" fmla="*/ 4764703 h 5122333"/>
              <a:gd name="connsiteX3968" fmla="*/ 2976112 w 4135764"/>
              <a:gd name="connsiteY3968" fmla="*/ 4758626 h 5122333"/>
              <a:gd name="connsiteX3969" fmla="*/ 2976294 w 4135764"/>
              <a:gd name="connsiteY3969" fmla="*/ 4696945 h 5122333"/>
              <a:gd name="connsiteX3970" fmla="*/ 2969762 w 4135764"/>
              <a:gd name="connsiteY3970" fmla="*/ 4689690 h 5122333"/>
              <a:gd name="connsiteX3971" fmla="*/ 2944001 w 4135764"/>
              <a:gd name="connsiteY3971" fmla="*/ 4688600 h 5122333"/>
              <a:gd name="connsiteX3972" fmla="*/ 2938015 w 4135764"/>
              <a:gd name="connsiteY3972" fmla="*/ 4682250 h 5122333"/>
              <a:gd name="connsiteX3973" fmla="*/ 2938197 w 4135764"/>
              <a:gd name="connsiteY3973" fmla="*/ 4659574 h 5122333"/>
              <a:gd name="connsiteX3974" fmla="*/ 2929488 w 4135764"/>
              <a:gd name="connsiteY3974" fmla="*/ 4650321 h 5122333"/>
              <a:gd name="connsiteX3975" fmla="*/ 2908624 w 4135764"/>
              <a:gd name="connsiteY3975" fmla="*/ 4650502 h 5122333"/>
              <a:gd name="connsiteX3976" fmla="*/ 2899917 w 4135764"/>
              <a:gd name="connsiteY3976" fmla="*/ 4642157 h 5122333"/>
              <a:gd name="connsiteX3977" fmla="*/ 2900098 w 4135764"/>
              <a:gd name="connsiteY3977" fmla="*/ 4618573 h 5122333"/>
              <a:gd name="connsiteX3978" fmla="*/ 2894111 w 4135764"/>
              <a:gd name="connsiteY3978" fmla="*/ 4612223 h 5122333"/>
              <a:gd name="connsiteX3979" fmla="*/ 2842407 w 4135764"/>
              <a:gd name="connsiteY3979" fmla="*/ 4612223 h 5122333"/>
              <a:gd name="connsiteX3980" fmla="*/ 2842147 w 4135764"/>
              <a:gd name="connsiteY3980" fmla="*/ 4612516 h 5122333"/>
              <a:gd name="connsiteX3981" fmla="*/ 2840955 w 4135764"/>
              <a:gd name="connsiteY3981" fmla="*/ 4612516 h 5122333"/>
              <a:gd name="connsiteX3982" fmla="*/ 2833518 w 4135764"/>
              <a:gd name="connsiteY3982" fmla="*/ 4620137 h 5122333"/>
              <a:gd name="connsiteX3983" fmla="*/ 2833518 w 4135764"/>
              <a:gd name="connsiteY3983" fmla="*/ 4646596 h 5122333"/>
              <a:gd name="connsiteX3984" fmla="*/ 2829708 w 4135764"/>
              <a:gd name="connsiteY3984" fmla="*/ 4650502 h 5122333"/>
              <a:gd name="connsiteX3985" fmla="*/ 2805217 w 4135764"/>
              <a:gd name="connsiteY3985" fmla="*/ 4650321 h 5122333"/>
              <a:gd name="connsiteX3986" fmla="*/ 2803460 w 4135764"/>
              <a:gd name="connsiteY3986" fmla="*/ 4652327 h 5122333"/>
              <a:gd name="connsiteX3987" fmla="*/ 2802132 w 4135764"/>
              <a:gd name="connsiteY3987" fmla="*/ 4652429 h 5122333"/>
              <a:gd name="connsiteX3988" fmla="*/ 2795963 w 4135764"/>
              <a:gd name="connsiteY3988" fmla="*/ 4660592 h 5122333"/>
              <a:gd name="connsiteX3989" fmla="*/ 2797051 w 4135764"/>
              <a:gd name="connsiteY3989" fmla="*/ 4682181 h 5122333"/>
              <a:gd name="connsiteX3990" fmla="*/ 2788808 w 4135764"/>
              <a:gd name="connsiteY3990" fmla="*/ 4689792 h 5122333"/>
              <a:gd name="connsiteX3991" fmla="*/ 2786893 w 4135764"/>
              <a:gd name="connsiteY3991" fmla="*/ 4690233 h 5122333"/>
              <a:gd name="connsiteX3992" fmla="*/ 2765123 w 4135764"/>
              <a:gd name="connsiteY3992" fmla="*/ 4690233 h 5122333"/>
              <a:gd name="connsiteX3993" fmla="*/ 2764575 w 4135764"/>
              <a:gd name="connsiteY3993" fmla="*/ 4690712 h 5122333"/>
              <a:gd name="connsiteX3994" fmla="*/ 2764034 w 4135764"/>
              <a:gd name="connsiteY3994" fmla="*/ 4690708 h 5122333"/>
              <a:gd name="connsiteX3995" fmla="*/ 2757866 w 4135764"/>
              <a:gd name="connsiteY3995" fmla="*/ 4695244 h 5122333"/>
              <a:gd name="connsiteX3996" fmla="*/ 2759136 w 4135764"/>
              <a:gd name="connsiteY3996" fmla="*/ 4747493 h 5122333"/>
              <a:gd name="connsiteX3997" fmla="*/ 2758048 w 4135764"/>
              <a:gd name="connsiteY3997" fmla="*/ 4765090 h 5122333"/>
              <a:gd name="connsiteX3998" fmla="*/ 2755488 w 4135764"/>
              <a:gd name="connsiteY3998" fmla="*/ 4765891 h 5122333"/>
              <a:gd name="connsiteX3999" fmla="*/ 2752060 w 4135764"/>
              <a:gd name="connsiteY3999" fmla="*/ 4766425 h 5122333"/>
              <a:gd name="connsiteX4000" fmla="*/ 2744079 w 4135764"/>
              <a:gd name="connsiteY4000" fmla="*/ 4758262 h 5122333"/>
              <a:gd name="connsiteX4001" fmla="*/ 2744260 w 4135764"/>
              <a:gd name="connsiteY4001" fmla="*/ 4700210 h 5122333"/>
              <a:gd name="connsiteX4002" fmla="*/ 2739540 w 4135764"/>
              <a:gd name="connsiteY4002" fmla="*/ 4695491 h 5122333"/>
              <a:gd name="connsiteX4003" fmla="*/ 2738998 w 4135764"/>
              <a:gd name="connsiteY4003" fmla="*/ 4693112 h 5122333"/>
              <a:gd name="connsiteX4004" fmla="*/ 2737151 w 4135764"/>
              <a:gd name="connsiteY4004" fmla="*/ 4693103 h 5122333"/>
              <a:gd name="connsiteX4005" fmla="*/ 2735732 w 4135764"/>
              <a:gd name="connsiteY4005" fmla="*/ 4691684 h 5122333"/>
              <a:gd name="connsiteX4006" fmla="*/ 2711787 w 4135764"/>
              <a:gd name="connsiteY4006" fmla="*/ 4692229 h 5122333"/>
              <a:gd name="connsiteX4007" fmla="*/ 2705074 w 4135764"/>
              <a:gd name="connsiteY4007" fmla="*/ 4682069 h 5122333"/>
              <a:gd name="connsiteX4008" fmla="*/ 2705255 w 4135764"/>
              <a:gd name="connsiteY4008" fmla="*/ 4661932 h 5122333"/>
              <a:gd name="connsiteX4009" fmla="*/ 2703917 w 4135764"/>
              <a:gd name="connsiteY4009" fmla="*/ 4666558 h 5122333"/>
              <a:gd name="connsiteX4010" fmla="*/ 2702896 w 4135764"/>
              <a:gd name="connsiteY4010" fmla="*/ 4668618 h 5122333"/>
              <a:gd name="connsiteX4011" fmla="*/ 2702896 w 4135764"/>
              <a:gd name="connsiteY4011" fmla="*/ 4662770 h 5122333"/>
              <a:gd name="connsiteX4012" fmla="*/ 2701865 w 4135764"/>
              <a:gd name="connsiteY4012" fmla="*/ 4665660 h 5122333"/>
              <a:gd name="connsiteX4013" fmla="*/ 2702012 w 4135764"/>
              <a:gd name="connsiteY4013" fmla="*/ 4662227 h 5122333"/>
              <a:gd name="connsiteX4014" fmla="*/ 2704167 w 4135764"/>
              <a:gd name="connsiteY4014" fmla="*/ 4654494 h 5122333"/>
              <a:gd name="connsiteX4015" fmla="*/ 2673869 w 4135764"/>
              <a:gd name="connsiteY4015" fmla="*/ 4653043 h 5122333"/>
              <a:gd name="connsiteX4016" fmla="*/ 2670562 w 4135764"/>
              <a:gd name="connsiteY4016" fmla="*/ 4652137 h 5122333"/>
              <a:gd name="connsiteX4017" fmla="*/ 2668132 w 4135764"/>
              <a:gd name="connsiteY4017" fmla="*/ 4649813 h 5122333"/>
              <a:gd name="connsiteX4018" fmla="*/ 2667701 w 4135764"/>
              <a:gd name="connsiteY4018" fmla="*/ 4647057 h 5122333"/>
              <a:gd name="connsiteX4019" fmla="*/ 2667701 w 4135764"/>
              <a:gd name="connsiteY4019" fmla="*/ 4620750 h 5122333"/>
              <a:gd name="connsiteX4020" fmla="*/ 2663528 w 4135764"/>
              <a:gd name="connsiteY4020" fmla="*/ 4614218 h 5122333"/>
              <a:gd name="connsiteX4021" fmla="*/ 2613275 w 4135764"/>
              <a:gd name="connsiteY4021" fmla="*/ 4613856 h 5122333"/>
              <a:gd name="connsiteX4022" fmla="*/ 2612616 w 4135764"/>
              <a:gd name="connsiteY4022" fmla="*/ 4614580 h 5122333"/>
              <a:gd name="connsiteX4023" fmla="*/ 2610735 w 4135764"/>
              <a:gd name="connsiteY4023" fmla="*/ 4614512 h 5122333"/>
              <a:gd name="connsiteX4024" fmla="*/ 2604931 w 4135764"/>
              <a:gd name="connsiteY4024" fmla="*/ 4620318 h 5122333"/>
              <a:gd name="connsiteX4025" fmla="*/ 2606926 w 4135764"/>
              <a:gd name="connsiteY4025" fmla="*/ 4646261 h 5122333"/>
              <a:gd name="connsiteX4026" fmla="*/ 2602297 w 4135764"/>
              <a:gd name="connsiteY4026" fmla="*/ 4651324 h 5122333"/>
              <a:gd name="connsiteX4027" fmla="*/ 2599125 w 4135764"/>
              <a:gd name="connsiteY4027" fmla="*/ 4652135 h 5122333"/>
              <a:gd name="connsiteX4028" fmla="*/ 2578262 w 4135764"/>
              <a:gd name="connsiteY4028" fmla="*/ 4652135 h 5122333"/>
              <a:gd name="connsiteX4029" fmla="*/ 2576320 w 4135764"/>
              <a:gd name="connsiteY4029" fmla="*/ 4654180 h 5122333"/>
              <a:gd name="connsiteX4030" fmla="*/ 2572456 w 4135764"/>
              <a:gd name="connsiteY4030" fmla="*/ 4654424 h 5122333"/>
              <a:gd name="connsiteX4031" fmla="*/ 2568284 w 4135764"/>
              <a:gd name="connsiteY4031" fmla="*/ 4659323 h 5122333"/>
              <a:gd name="connsiteX4032" fmla="*/ 2567014 w 4135764"/>
              <a:gd name="connsiteY4032" fmla="*/ 4687080 h 5122333"/>
              <a:gd name="connsiteX4033" fmla="*/ 2562973 w 4135764"/>
              <a:gd name="connsiteY4033" fmla="*/ 4690223 h 5122333"/>
              <a:gd name="connsiteX4034" fmla="*/ 2543249 w 4135764"/>
              <a:gd name="connsiteY4034" fmla="*/ 4690052 h 5122333"/>
              <a:gd name="connsiteX4035" fmla="*/ 2533724 w 4135764"/>
              <a:gd name="connsiteY4035" fmla="*/ 4691889 h 5122333"/>
              <a:gd name="connsiteX4036" fmla="*/ 2532124 w 4135764"/>
              <a:gd name="connsiteY4036" fmla="*/ 4698155 h 5122333"/>
              <a:gd name="connsiteX4037" fmla="*/ 2528735 w 4135764"/>
              <a:gd name="connsiteY4037" fmla="*/ 4701411 h 5122333"/>
              <a:gd name="connsiteX4038" fmla="*/ 2528916 w 4135764"/>
              <a:gd name="connsiteY4038" fmla="*/ 4759466 h 5122333"/>
              <a:gd name="connsiteX4039" fmla="*/ 2527659 w 4135764"/>
              <a:gd name="connsiteY4039" fmla="*/ 4766317 h 5122333"/>
              <a:gd name="connsiteX4040" fmla="*/ 2527102 w 4135764"/>
              <a:gd name="connsiteY4040" fmla="*/ 4766607 h 5122333"/>
              <a:gd name="connsiteX4041" fmla="*/ 2514765 w 4135764"/>
              <a:gd name="connsiteY4041" fmla="*/ 4757899 h 5122333"/>
              <a:gd name="connsiteX4042" fmla="*/ 2515129 w 4135764"/>
              <a:gd name="connsiteY4042" fmla="*/ 4697670 h 5122333"/>
              <a:gd name="connsiteX4043" fmla="*/ 2507509 w 4135764"/>
              <a:gd name="connsiteY4043" fmla="*/ 4690052 h 5122333"/>
              <a:gd name="connsiteX4044" fmla="*/ 2483924 w 4135764"/>
              <a:gd name="connsiteY4044" fmla="*/ 4690233 h 5122333"/>
              <a:gd name="connsiteX4045" fmla="*/ 2476849 w 4135764"/>
              <a:gd name="connsiteY4045" fmla="*/ 4683157 h 5122333"/>
              <a:gd name="connsiteX4046" fmla="*/ 2477031 w 4135764"/>
              <a:gd name="connsiteY4046" fmla="*/ 4657759 h 5122333"/>
              <a:gd name="connsiteX4047" fmla="*/ 2471226 w 4135764"/>
              <a:gd name="connsiteY4047" fmla="*/ 4651953 h 5122333"/>
              <a:gd name="connsiteX4048" fmla="*/ 2444375 w 4135764"/>
              <a:gd name="connsiteY4048" fmla="*/ 4650321 h 5122333"/>
              <a:gd name="connsiteX4049" fmla="*/ 2438751 w 4135764"/>
              <a:gd name="connsiteY4049" fmla="*/ 4644335 h 5122333"/>
              <a:gd name="connsiteX4050" fmla="*/ 2438933 w 4135764"/>
              <a:gd name="connsiteY4050" fmla="*/ 4618936 h 5122333"/>
              <a:gd name="connsiteX4051" fmla="*/ 2431676 w 4135764"/>
              <a:gd name="connsiteY4051" fmla="*/ 4611860 h 5122333"/>
              <a:gd name="connsiteX4052" fmla="*/ 2396299 w 4135764"/>
              <a:gd name="connsiteY4052" fmla="*/ 4612041 h 5122333"/>
              <a:gd name="connsiteX4053" fmla="*/ 2379632 w 4135764"/>
              <a:gd name="connsiteY4053" fmla="*/ 4614468 h 5122333"/>
              <a:gd name="connsiteX4054" fmla="*/ 2379452 w 4135764"/>
              <a:gd name="connsiteY4054" fmla="*/ 4615752 h 5122333"/>
              <a:gd name="connsiteX4055" fmla="*/ 2376706 w 4135764"/>
              <a:gd name="connsiteY4055" fmla="*/ 4616327 h 5122333"/>
              <a:gd name="connsiteX4056" fmla="*/ 2374711 w 4135764"/>
              <a:gd name="connsiteY4056" fmla="*/ 4643176 h 5122333"/>
              <a:gd name="connsiteX4057" fmla="*/ 2372889 w 4135764"/>
              <a:gd name="connsiteY4057" fmla="*/ 4650428 h 5122333"/>
              <a:gd name="connsiteX4058" fmla="*/ 2369110 w 4135764"/>
              <a:gd name="connsiteY4058" fmla="*/ 4651001 h 5122333"/>
              <a:gd name="connsiteX4059" fmla="*/ 2359109 w 4135764"/>
              <a:gd name="connsiteY4059" fmla="*/ 4650140 h 5122333"/>
              <a:gd name="connsiteX4060" fmla="*/ 2345426 w 4135764"/>
              <a:gd name="connsiteY4060" fmla="*/ 4650523 h 5122333"/>
              <a:gd name="connsiteX4061" fmla="*/ 2339224 w 4135764"/>
              <a:gd name="connsiteY4061" fmla="*/ 4653017 h 5122333"/>
              <a:gd name="connsiteX4062" fmla="*/ 2337339 w 4135764"/>
              <a:gd name="connsiteY4062" fmla="*/ 4653155 h 5122333"/>
              <a:gd name="connsiteX4063" fmla="*/ 2334798 w 4135764"/>
              <a:gd name="connsiteY4063" fmla="*/ 4657871 h 5122333"/>
              <a:gd name="connsiteX4064" fmla="*/ 2335888 w 4135764"/>
              <a:gd name="connsiteY4064" fmla="*/ 4675832 h 5122333"/>
              <a:gd name="connsiteX4065" fmla="*/ 2336311 w 4135764"/>
              <a:gd name="connsiteY4065" fmla="*/ 4683825 h 5122333"/>
              <a:gd name="connsiteX4066" fmla="*/ 2329357 w 4135764"/>
              <a:gd name="connsiteY4066" fmla="*/ 4688600 h 5122333"/>
              <a:gd name="connsiteX4067" fmla="*/ 2307223 w 4135764"/>
              <a:gd name="connsiteY4067" fmla="*/ 4688057 h 5122333"/>
              <a:gd name="connsiteX4068" fmla="*/ 2304474 w 4135764"/>
              <a:gd name="connsiteY4068" fmla="*/ 4690868 h 5122333"/>
              <a:gd name="connsiteX4069" fmla="*/ 2303414 w 4135764"/>
              <a:gd name="connsiteY4069" fmla="*/ 4690890 h 5122333"/>
              <a:gd name="connsiteX4070" fmla="*/ 2296520 w 4135764"/>
              <a:gd name="connsiteY4070" fmla="*/ 4698328 h 5122333"/>
              <a:gd name="connsiteX4071" fmla="*/ 2298333 w 4135764"/>
              <a:gd name="connsiteY4071" fmla="*/ 4718829 h 5122333"/>
              <a:gd name="connsiteX4072" fmla="*/ 2296882 w 4135764"/>
              <a:gd name="connsiteY4072" fmla="*/ 4758378 h 5122333"/>
              <a:gd name="connsiteX4073" fmla="*/ 2296253 w 4135764"/>
              <a:gd name="connsiteY4073" fmla="*/ 4763257 h 5122333"/>
              <a:gd name="connsiteX4074" fmla="*/ 2293917 w 4135764"/>
              <a:gd name="connsiteY4074" fmla="*/ 4765734 h 5122333"/>
              <a:gd name="connsiteX4075" fmla="*/ 2293198 w 4135764"/>
              <a:gd name="connsiteY4075" fmla="*/ 4766022 h 5122333"/>
              <a:gd name="connsiteX4076" fmla="*/ 2284727 w 4135764"/>
              <a:gd name="connsiteY4076" fmla="*/ 4758080 h 5122333"/>
              <a:gd name="connsiteX4077" fmla="*/ 2286360 w 4135764"/>
              <a:gd name="connsiteY4077" fmla="*/ 4723976 h 5122333"/>
              <a:gd name="connsiteX4078" fmla="*/ 2286179 w 4135764"/>
              <a:gd name="connsiteY4078" fmla="*/ 4689690 h 5122333"/>
              <a:gd name="connsiteX4079" fmla="*/ 2253161 w 4135764"/>
              <a:gd name="connsiteY4079" fmla="*/ 4688057 h 5122333"/>
              <a:gd name="connsiteX4080" fmla="*/ 2246811 w 4135764"/>
              <a:gd name="connsiteY4080" fmla="*/ 4682977 h 5122333"/>
              <a:gd name="connsiteX4081" fmla="*/ 2248081 w 4135764"/>
              <a:gd name="connsiteY4081" fmla="*/ 4655037 h 5122333"/>
              <a:gd name="connsiteX4082" fmla="*/ 2243545 w 4135764"/>
              <a:gd name="connsiteY4082" fmla="*/ 4649958 h 5122333"/>
              <a:gd name="connsiteX4083" fmla="*/ 2217239 w 4135764"/>
              <a:gd name="connsiteY4083" fmla="*/ 4649958 h 5122333"/>
              <a:gd name="connsiteX4084" fmla="*/ 2208713 w 4135764"/>
              <a:gd name="connsiteY4084" fmla="*/ 4641613 h 5122333"/>
              <a:gd name="connsiteX4085" fmla="*/ 2210527 w 4135764"/>
              <a:gd name="connsiteY4085" fmla="*/ 4617485 h 5122333"/>
              <a:gd name="connsiteX4086" fmla="*/ 2204904 w 4135764"/>
              <a:gd name="connsiteY4086" fmla="*/ 4611678 h 5122333"/>
              <a:gd name="connsiteX4087" fmla="*/ 2153199 w 4135764"/>
              <a:gd name="connsiteY4087" fmla="*/ 4611678 h 5122333"/>
              <a:gd name="connsiteX4088" fmla="*/ 2151997 w 4135764"/>
              <a:gd name="connsiteY4088" fmla="*/ 4612880 h 5122333"/>
              <a:gd name="connsiteX4089" fmla="*/ 2151384 w 4135764"/>
              <a:gd name="connsiteY4089" fmla="*/ 4612878 h 5122333"/>
              <a:gd name="connsiteX4090" fmla="*/ 2144491 w 4135764"/>
              <a:gd name="connsiteY4090" fmla="*/ 4620318 h 5122333"/>
              <a:gd name="connsiteX4091" fmla="*/ 2144491 w 4135764"/>
              <a:gd name="connsiteY4091" fmla="*/ 4646624 h 5122333"/>
              <a:gd name="connsiteX4092" fmla="*/ 2143848 w 4135764"/>
              <a:gd name="connsiteY4092" fmla="*/ 4647411 h 5122333"/>
              <a:gd name="connsiteX4093" fmla="*/ 2141407 w 4135764"/>
              <a:gd name="connsiteY4093" fmla="*/ 4649777 h 5122333"/>
              <a:gd name="connsiteX4094" fmla="*/ 2115100 w 4135764"/>
              <a:gd name="connsiteY4094" fmla="*/ 4649596 h 5122333"/>
              <a:gd name="connsiteX4095" fmla="*/ 2112007 w 4135764"/>
              <a:gd name="connsiteY4095" fmla="*/ 4652780 h 5122333"/>
              <a:gd name="connsiteX4096" fmla="*/ 2111836 w 4135764"/>
              <a:gd name="connsiteY4096" fmla="*/ 4652791 h 5122333"/>
              <a:gd name="connsiteX4097" fmla="*/ 2109488 w 4135764"/>
              <a:gd name="connsiteY4097" fmla="*/ 4655374 h 5122333"/>
              <a:gd name="connsiteX4098" fmla="*/ 2108933 w 4135764"/>
              <a:gd name="connsiteY4098" fmla="*/ 4655945 h 5122333"/>
              <a:gd name="connsiteX4099" fmla="*/ 2108934 w 4135764"/>
              <a:gd name="connsiteY4099" fmla="*/ 4655983 h 5122333"/>
              <a:gd name="connsiteX4100" fmla="*/ 2106393 w 4135764"/>
              <a:gd name="connsiteY4100" fmla="*/ 4658777 h 5122333"/>
              <a:gd name="connsiteX4101" fmla="*/ 2106575 w 4135764"/>
              <a:gd name="connsiteY4101" fmla="*/ 4680549 h 5122333"/>
              <a:gd name="connsiteX4102" fmla="*/ 2105770 w 4135764"/>
              <a:gd name="connsiteY4102" fmla="*/ 4684841 h 5122333"/>
              <a:gd name="connsiteX4103" fmla="*/ 2101132 w 4135764"/>
              <a:gd name="connsiteY4103" fmla="*/ 4689690 h 5122333"/>
              <a:gd name="connsiteX4104" fmla="*/ 2078456 w 4135764"/>
              <a:gd name="connsiteY4104" fmla="*/ 4689690 h 5122333"/>
              <a:gd name="connsiteX4105" fmla="*/ 2077249 w 4135764"/>
              <a:gd name="connsiteY4105" fmla="*/ 4690896 h 5122333"/>
              <a:gd name="connsiteX4106" fmla="*/ 2076641 w 4135764"/>
              <a:gd name="connsiteY4106" fmla="*/ 4690890 h 5122333"/>
              <a:gd name="connsiteX4107" fmla="*/ 2068295 w 4135764"/>
              <a:gd name="connsiteY4107" fmla="*/ 4699597 h 5122333"/>
              <a:gd name="connsiteX4108" fmla="*/ 2068476 w 4135764"/>
              <a:gd name="connsiteY4108" fmla="*/ 4777608 h 5122333"/>
              <a:gd name="connsiteX4109" fmla="*/ 2083897 w 4135764"/>
              <a:gd name="connsiteY4109" fmla="*/ 4792845 h 5122333"/>
              <a:gd name="connsiteX4110" fmla="*/ 2092243 w 4135764"/>
              <a:gd name="connsiteY4110" fmla="*/ 4783958 h 5122333"/>
              <a:gd name="connsiteX4111" fmla="*/ 2092243 w 4135764"/>
              <a:gd name="connsiteY4111" fmla="*/ 4783842 h 5122333"/>
              <a:gd name="connsiteX4112" fmla="*/ 2094783 w 4135764"/>
              <a:gd name="connsiteY4112" fmla="*/ 4781302 h 5122333"/>
              <a:gd name="connsiteX4113" fmla="*/ 2094420 w 4135764"/>
              <a:gd name="connsiteY4113" fmla="*/ 4720530 h 5122333"/>
              <a:gd name="connsiteX4114" fmla="*/ 2100183 w 4135764"/>
              <a:gd name="connsiteY4114" fmla="*/ 4714909 h 5122333"/>
              <a:gd name="connsiteX4115" fmla="*/ 2101857 w 4135764"/>
              <a:gd name="connsiteY4115" fmla="*/ 4714473 h 5122333"/>
              <a:gd name="connsiteX4116" fmla="*/ 2124534 w 4135764"/>
              <a:gd name="connsiteY4116" fmla="*/ 4714655 h 5122333"/>
              <a:gd name="connsiteX4117" fmla="*/ 2125717 w 4135764"/>
              <a:gd name="connsiteY4117" fmla="*/ 4713625 h 5122333"/>
              <a:gd name="connsiteX4118" fmla="*/ 2127074 w 4135764"/>
              <a:gd name="connsiteY4118" fmla="*/ 4713634 h 5122333"/>
              <a:gd name="connsiteX4119" fmla="*/ 2132699 w 4135764"/>
              <a:gd name="connsiteY4119" fmla="*/ 4708737 h 5122333"/>
              <a:gd name="connsiteX4120" fmla="*/ 2131623 w 4135764"/>
              <a:gd name="connsiteY4120" fmla="*/ 4679065 h 5122333"/>
              <a:gd name="connsiteX4121" fmla="*/ 2135057 w 4135764"/>
              <a:gd name="connsiteY4121" fmla="*/ 4674744 h 5122333"/>
              <a:gd name="connsiteX4122" fmla="*/ 2159185 w 4135764"/>
              <a:gd name="connsiteY4122" fmla="*/ 4676920 h 5122333"/>
              <a:gd name="connsiteX4123" fmla="*/ 2168256 w 4135764"/>
              <a:gd name="connsiteY4123" fmla="*/ 4668031 h 5122333"/>
              <a:gd name="connsiteX4124" fmla="*/ 2168256 w 4135764"/>
              <a:gd name="connsiteY4124" fmla="*/ 4667994 h 5122333"/>
              <a:gd name="connsiteX4125" fmla="*/ 2170796 w 4135764"/>
              <a:gd name="connsiteY4125" fmla="*/ 4665560 h 5122333"/>
              <a:gd name="connsiteX4126" fmla="*/ 2170615 w 4135764"/>
              <a:gd name="connsiteY4126" fmla="*/ 4641068 h 5122333"/>
              <a:gd name="connsiteX4127" fmla="*/ 2175859 w 4135764"/>
              <a:gd name="connsiteY4127" fmla="*/ 4636929 h 5122333"/>
              <a:gd name="connsiteX4128" fmla="*/ 2182770 w 4135764"/>
              <a:gd name="connsiteY4128" fmla="*/ 4642632 h 5122333"/>
              <a:gd name="connsiteX4129" fmla="*/ 2182589 w 4135764"/>
              <a:gd name="connsiteY4129" fmla="*/ 4666216 h 5122333"/>
              <a:gd name="connsiteX4130" fmla="*/ 2192567 w 4135764"/>
              <a:gd name="connsiteY4130" fmla="*/ 4676739 h 5122333"/>
              <a:gd name="connsiteX4131" fmla="*/ 2215243 w 4135764"/>
              <a:gd name="connsiteY4131" fmla="*/ 4676558 h 5122333"/>
              <a:gd name="connsiteX4132" fmla="*/ 2222501 w 4135764"/>
              <a:gd name="connsiteY4132" fmla="*/ 4682362 h 5122333"/>
              <a:gd name="connsiteX4133" fmla="*/ 2221412 w 4135764"/>
              <a:gd name="connsiteY4133" fmla="*/ 4709395 h 5122333"/>
              <a:gd name="connsiteX4134" fmla="*/ 2225585 w 4135764"/>
              <a:gd name="connsiteY4134" fmla="*/ 4714837 h 5122333"/>
              <a:gd name="connsiteX4135" fmla="*/ 2250984 w 4135764"/>
              <a:gd name="connsiteY4135" fmla="*/ 4714655 h 5122333"/>
              <a:gd name="connsiteX4136" fmla="*/ 2258805 w 4135764"/>
              <a:gd name="connsiteY4136" fmla="*/ 4716701 h 5122333"/>
              <a:gd name="connsiteX4137" fmla="*/ 2258894 w 4135764"/>
              <a:gd name="connsiteY4137" fmla="*/ 4716794 h 5122333"/>
              <a:gd name="connsiteX4138" fmla="*/ 2260781 w 4135764"/>
              <a:gd name="connsiteY4138" fmla="*/ 4724633 h 5122333"/>
              <a:gd name="connsiteX4139" fmla="*/ 2258785 w 4135764"/>
              <a:gd name="connsiteY4139" fmla="*/ 4783230 h 5122333"/>
              <a:gd name="connsiteX4140" fmla="*/ 2262768 w 4135764"/>
              <a:gd name="connsiteY4140" fmla="*/ 4787613 h 5122333"/>
              <a:gd name="connsiteX4141" fmla="*/ 2262798 w 4135764"/>
              <a:gd name="connsiteY4141" fmla="*/ 4787811 h 5122333"/>
              <a:gd name="connsiteX4142" fmla="*/ 2262991 w 4135764"/>
              <a:gd name="connsiteY4142" fmla="*/ 4787858 h 5122333"/>
              <a:gd name="connsiteX4143" fmla="*/ 2266040 w 4135764"/>
              <a:gd name="connsiteY4143" fmla="*/ 4791212 h 5122333"/>
              <a:gd name="connsiteX4144" fmla="*/ 2313209 w 4135764"/>
              <a:gd name="connsiteY4144" fmla="*/ 4791212 h 5122333"/>
              <a:gd name="connsiteX4145" fmla="*/ 2315568 w 4135764"/>
              <a:gd name="connsiteY4145" fmla="*/ 4788739 h 5122333"/>
              <a:gd name="connsiteX4146" fmla="*/ 2321193 w 4135764"/>
              <a:gd name="connsiteY4146" fmla="*/ 4787901 h 5122333"/>
              <a:gd name="connsiteX4147" fmla="*/ 2322826 w 4135764"/>
              <a:gd name="connsiteY4147" fmla="*/ 4773683 h 5122333"/>
              <a:gd name="connsiteX4148" fmla="*/ 2323007 w 4135764"/>
              <a:gd name="connsiteY4148" fmla="*/ 4719079 h 5122333"/>
              <a:gd name="connsiteX4149" fmla="*/ 2323389 w 4135764"/>
              <a:gd name="connsiteY4149" fmla="*/ 4718627 h 5122333"/>
              <a:gd name="connsiteX4150" fmla="*/ 2327179 w 4135764"/>
              <a:gd name="connsiteY4150" fmla="*/ 4714837 h 5122333"/>
              <a:gd name="connsiteX4151" fmla="*/ 2353484 w 4135764"/>
              <a:gd name="connsiteY4151" fmla="*/ 4715018 h 5122333"/>
              <a:gd name="connsiteX4152" fmla="*/ 2355840 w 4135764"/>
              <a:gd name="connsiteY4152" fmla="*/ 4712723 h 5122333"/>
              <a:gd name="connsiteX4153" fmla="*/ 2356025 w 4135764"/>
              <a:gd name="connsiteY4153" fmla="*/ 4712728 h 5122333"/>
              <a:gd name="connsiteX4154" fmla="*/ 2362738 w 4135764"/>
              <a:gd name="connsiteY4154" fmla="*/ 4706924 h 5122333"/>
              <a:gd name="connsiteX4155" fmla="*/ 2361286 w 4135764"/>
              <a:gd name="connsiteY4155" fmla="*/ 4686242 h 5122333"/>
              <a:gd name="connsiteX4156" fmla="*/ 2361454 w 4135764"/>
              <a:gd name="connsiteY4156" fmla="*/ 4677146 h 5122333"/>
              <a:gd name="connsiteX4157" fmla="*/ 2367453 w 4135764"/>
              <a:gd name="connsiteY4157" fmla="*/ 4675107 h 5122333"/>
              <a:gd name="connsiteX4158" fmla="*/ 2391038 w 4135764"/>
              <a:gd name="connsiteY4158" fmla="*/ 4675288 h 5122333"/>
              <a:gd name="connsiteX4159" fmla="*/ 2396843 w 4135764"/>
              <a:gd name="connsiteY4159" fmla="*/ 4669663 h 5122333"/>
              <a:gd name="connsiteX4160" fmla="*/ 2396856 w 4135764"/>
              <a:gd name="connsiteY4160" fmla="*/ 4669482 h 5122333"/>
              <a:gd name="connsiteX4161" fmla="*/ 2399021 w 4135764"/>
              <a:gd name="connsiteY4161" fmla="*/ 4667374 h 5122333"/>
              <a:gd name="connsiteX4162" fmla="*/ 2400473 w 4135764"/>
              <a:gd name="connsiteY4162" fmla="*/ 4642338 h 5122333"/>
              <a:gd name="connsiteX4163" fmla="*/ 2401792 w 4135764"/>
              <a:gd name="connsiteY4163" fmla="*/ 4637460 h 5122333"/>
              <a:gd name="connsiteX4164" fmla="*/ 2411538 w 4135764"/>
              <a:gd name="connsiteY4164" fmla="*/ 4639548 h 5122333"/>
              <a:gd name="connsiteX4165" fmla="*/ 2414440 w 4135764"/>
              <a:gd name="connsiteY4165" fmla="*/ 4653155 h 5122333"/>
              <a:gd name="connsiteX4166" fmla="*/ 2412989 w 4135764"/>
              <a:gd name="connsiteY4166" fmla="*/ 4670933 h 5122333"/>
              <a:gd name="connsiteX4167" fmla="*/ 2419158 w 4135764"/>
              <a:gd name="connsiteY4167" fmla="*/ 4677103 h 5122333"/>
              <a:gd name="connsiteX4168" fmla="*/ 2445464 w 4135764"/>
              <a:gd name="connsiteY4168" fmla="*/ 4677103 h 5122333"/>
              <a:gd name="connsiteX4169" fmla="*/ 2451087 w 4135764"/>
              <a:gd name="connsiteY4169" fmla="*/ 4680911 h 5122333"/>
              <a:gd name="connsiteX4170" fmla="*/ 2451450 w 4135764"/>
              <a:gd name="connsiteY4170" fmla="*/ 4704859 h 5122333"/>
              <a:gd name="connsiteX4171" fmla="*/ 2460159 w 4135764"/>
              <a:gd name="connsiteY4171" fmla="*/ 4715199 h 5122333"/>
              <a:gd name="connsiteX4172" fmla="*/ 2481021 w 4135764"/>
              <a:gd name="connsiteY4172" fmla="*/ 4715018 h 5122333"/>
              <a:gd name="connsiteX4173" fmla="*/ 2489368 w 4135764"/>
              <a:gd name="connsiteY4173" fmla="*/ 4723726 h 5122333"/>
              <a:gd name="connsiteX4174" fmla="*/ 2489186 w 4135764"/>
              <a:gd name="connsiteY4174" fmla="*/ 4784502 h 5122333"/>
              <a:gd name="connsiteX4175" fmla="*/ 2494628 w 4135764"/>
              <a:gd name="connsiteY4175" fmla="*/ 4791393 h 5122333"/>
              <a:gd name="connsiteX4176" fmla="*/ 2545426 w 4135764"/>
              <a:gd name="connsiteY4176" fmla="*/ 4791393 h 5122333"/>
              <a:gd name="connsiteX4177" fmla="*/ 2547231 w 4135764"/>
              <a:gd name="connsiteY4177" fmla="*/ 4790010 h 5122333"/>
              <a:gd name="connsiteX4178" fmla="*/ 2547420 w 4135764"/>
              <a:gd name="connsiteY4178" fmla="*/ 4790010 h 5122333"/>
              <a:gd name="connsiteX4179" fmla="*/ 2548817 w 4135764"/>
              <a:gd name="connsiteY4179" fmla="*/ 4788794 h 5122333"/>
              <a:gd name="connsiteX4180" fmla="*/ 2550867 w 4135764"/>
              <a:gd name="connsiteY4180" fmla="*/ 4787223 h 5122333"/>
              <a:gd name="connsiteX4181" fmla="*/ 2550871 w 4135764"/>
              <a:gd name="connsiteY4181" fmla="*/ 4787006 h 5122333"/>
              <a:gd name="connsiteX4182" fmla="*/ 2553044 w 4135764"/>
              <a:gd name="connsiteY4182" fmla="*/ 4785112 h 5122333"/>
              <a:gd name="connsiteX4183" fmla="*/ 2553044 w 4135764"/>
              <a:gd name="connsiteY4183" fmla="*/ 4721436 h 5122333"/>
              <a:gd name="connsiteX4184" fmla="*/ 2558729 w 4135764"/>
              <a:gd name="connsiteY4184" fmla="*/ 4715475 h 5122333"/>
              <a:gd name="connsiteX4185" fmla="*/ 2560301 w 4135764"/>
              <a:gd name="connsiteY4185" fmla="*/ 4715018 h 5122333"/>
              <a:gd name="connsiteX4186" fmla="*/ 2588785 w 4135764"/>
              <a:gd name="connsiteY4186" fmla="*/ 4715199 h 5122333"/>
              <a:gd name="connsiteX4187" fmla="*/ 2588760 w 4135764"/>
              <a:gd name="connsiteY4187" fmla="*/ 4713523 h 5122333"/>
              <a:gd name="connsiteX4188" fmla="*/ 2589397 w 4135764"/>
              <a:gd name="connsiteY4188" fmla="*/ 4713498 h 5122333"/>
              <a:gd name="connsiteX4189" fmla="*/ 2590598 w 4135764"/>
              <a:gd name="connsiteY4189" fmla="*/ 4711458 h 5122333"/>
              <a:gd name="connsiteX4190" fmla="*/ 2593320 w 4135764"/>
              <a:gd name="connsiteY4190" fmla="*/ 4686967 h 5122333"/>
              <a:gd name="connsiteX4191" fmla="*/ 2593799 w 4135764"/>
              <a:gd name="connsiteY4191" fmla="*/ 4678584 h 5122333"/>
              <a:gd name="connsiteX4192" fmla="*/ 2595315 w 4135764"/>
              <a:gd name="connsiteY4192" fmla="*/ 4676920 h 5122333"/>
              <a:gd name="connsiteX4193" fmla="*/ 2622527 w 4135764"/>
              <a:gd name="connsiteY4193" fmla="*/ 4677103 h 5122333"/>
              <a:gd name="connsiteX4194" fmla="*/ 2624787 w 4135764"/>
              <a:gd name="connsiteY4194" fmla="*/ 4674904 h 5122333"/>
              <a:gd name="connsiteX4195" fmla="*/ 2629604 w 4135764"/>
              <a:gd name="connsiteY4195" fmla="*/ 4673725 h 5122333"/>
              <a:gd name="connsiteX4196" fmla="*/ 2631055 w 4135764"/>
              <a:gd name="connsiteY4196" fmla="*/ 4649233 h 5122333"/>
              <a:gd name="connsiteX4197" fmla="*/ 2631371 w 4135764"/>
              <a:gd name="connsiteY4197" fmla="*/ 4639416 h 5122333"/>
              <a:gd name="connsiteX4198" fmla="*/ 2631833 w 4135764"/>
              <a:gd name="connsiteY4198" fmla="*/ 4638628 h 5122333"/>
              <a:gd name="connsiteX4199" fmla="*/ 2633342 w 4135764"/>
              <a:gd name="connsiteY4199" fmla="*/ 4638424 h 5122333"/>
              <a:gd name="connsiteX4200" fmla="*/ 2637767 w 4135764"/>
              <a:gd name="connsiteY4200" fmla="*/ 4639003 h 5122333"/>
              <a:gd name="connsiteX4201" fmla="*/ 2643210 w 4135764"/>
              <a:gd name="connsiteY4201" fmla="*/ 4643357 h 5122333"/>
              <a:gd name="connsiteX4202" fmla="*/ 2641758 w 4135764"/>
              <a:gd name="connsiteY4202" fmla="*/ 4670208 h 5122333"/>
              <a:gd name="connsiteX4203" fmla="*/ 2649196 w 4135764"/>
              <a:gd name="connsiteY4203" fmla="*/ 4677103 h 5122333"/>
              <a:gd name="connsiteX4204" fmla="*/ 2673689 w 4135764"/>
              <a:gd name="connsiteY4204" fmla="*/ 4676920 h 5122333"/>
              <a:gd name="connsiteX4205" fmla="*/ 2680219 w 4135764"/>
              <a:gd name="connsiteY4205" fmla="*/ 4683813 h 5122333"/>
              <a:gd name="connsiteX4206" fmla="*/ 2679856 w 4135764"/>
              <a:gd name="connsiteY4206" fmla="*/ 4708306 h 5122333"/>
              <a:gd name="connsiteX4207" fmla="*/ 2686569 w 4135764"/>
              <a:gd name="connsiteY4207" fmla="*/ 4716288 h 5122333"/>
              <a:gd name="connsiteX4208" fmla="*/ 2712874 w 4135764"/>
              <a:gd name="connsiteY4208" fmla="*/ 4715381 h 5122333"/>
              <a:gd name="connsiteX4209" fmla="*/ 2719768 w 4135764"/>
              <a:gd name="connsiteY4209" fmla="*/ 4721912 h 5122333"/>
              <a:gd name="connsiteX4210" fmla="*/ 2718136 w 4135764"/>
              <a:gd name="connsiteY4210" fmla="*/ 4736970 h 5122333"/>
              <a:gd name="connsiteX4211" fmla="*/ 2718136 w 4135764"/>
              <a:gd name="connsiteY4211" fmla="*/ 4784320 h 5122333"/>
              <a:gd name="connsiteX4212" fmla="*/ 2721170 w 4135764"/>
              <a:gd name="connsiteY4212" fmla="*/ 4787490 h 5122333"/>
              <a:gd name="connsiteX4213" fmla="*/ 2721855 w 4135764"/>
              <a:gd name="connsiteY4213" fmla="*/ 4790146 h 5122333"/>
              <a:gd name="connsiteX4214" fmla="*/ 2724011 w 4135764"/>
              <a:gd name="connsiteY4214" fmla="*/ 4790457 h 5122333"/>
              <a:gd name="connsiteX4215" fmla="*/ 2726299 w 4135764"/>
              <a:gd name="connsiteY4215" fmla="*/ 4792845 h 5122333"/>
              <a:gd name="connsiteX4216" fmla="*/ 2775282 w 4135764"/>
              <a:gd name="connsiteY4216" fmla="*/ 4792845 h 5122333"/>
              <a:gd name="connsiteX4217" fmla="*/ 2783627 w 4135764"/>
              <a:gd name="connsiteY4217" fmla="*/ 4783958 h 5122333"/>
              <a:gd name="connsiteX4218" fmla="*/ 2783624 w 4135764"/>
              <a:gd name="connsiteY4218" fmla="*/ 4782758 h 5122333"/>
              <a:gd name="connsiteX4219" fmla="*/ 2785260 w 4135764"/>
              <a:gd name="connsiteY4219" fmla="*/ 4781121 h 5122333"/>
              <a:gd name="connsiteX4220" fmla="*/ 2784901 w 4135764"/>
              <a:gd name="connsiteY4220" fmla="*/ 4720750 h 5122333"/>
              <a:gd name="connsiteX4221" fmla="*/ 2790380 w 4135764"/>
              <a:gd name="connsiteY4221" fmla="*/ 4715002 h 5122333"/>
              <a:gd name="connsiteX4222" fmla="*/ 2790922 w 4135764"/>
              <a:gd name="connsiteY4222" fmla="*/ 4714474 h 5122333"/>
              <a:gd name="connsiteX4223" fmla="*/ 2813561 w 4135764"/>
              <a:gd name="connsiteY4223" fmla="*/ 4714837 h 5122333"/>
              <a:gd name="connsiteX4224" fmla="*/ 2820682 w 4135764"/>
              <a:gd name="connsiteY4224" fmla="*/ 4712978 h 5122333"/>
              <a:gd name="connsiteX4225" fmla="*/ 2821433 w 4135764"/>
              <a:gd name="connsiteY4225" fmla="*/ 4706853 h 5122333"/>
              <a:gd name="connsiteX4226" fmla="*/ 2823176 w 4135764"/>
              <a:gd name="connsiteY4226" fmla="*/ 4705109 h 5122333"/>
              <a:gd name="connsiteX4227" fmla="*/ 2821402 w 4135764"/>
              <a:gd name="connsiteY4227" fmla="*/ 4682843 h 5122333"/>
              <a:gd name="connsiteX4228" fmla="*/ 2830252 w 4135764"/>
              <a:gd name="connsiteY4228" fmla="*/ 4674744 h 5122333"/>
              <a:gd name="connsiteX4229" fmla="*/ 2851659 w 4135764"/>
              <a:gd name="connsiteY4229" fmla="*/ 4676558 h 5122333"/>
              <a:gd name="connsiteX4230" fmla="*/ 2857828 w 4135764"/>
              <a:gd name="connsiteY4230" fmla="*/ 4670208 h 5122333"/>
              <a:gd name="connsiteX4231" fmla="*/ 2857815 w 4135764"/>
              <a:gd name="connsiteY4231" fmla="*/ 4668341 h 5122333"/>
              <a:gd name="connsiteX4232" fmla="*/ 2859642 w 4135764"/>
              <a:gd name="connsiteY4232" fmla="*/ 4666468 h 5122333"/>
              <a:gd name="connsiteX4233" fmla="*/ 2859460 w 4135764"/>
              <a:gd name="connsiteY4233" fmla="*/ 4641068 h 5122333"/>
              <a:gd name="connsiteX4234" fmla="*/ 2861131 w 4135764"/>
              <a:gd name="connsiteY4234" fmla="*/ 4637169 h 5122333"/>
              <a:gd name="connsiteX4235" fmla="*/ 2866172 w 4135764"/>
              <a:gd name="connsiteY4235" fmla="*/ 4636282 h 5122333"/>
              <a:gd name="connsiteX4236" fmla="*/ 2874155 w 4135764"/>
              <a:gd name="connsiteY4236" fmla="*/ 4643539 h 5122333"/>
              <a:gd name="connsiteX4237" fmla="*/ 2873974 w 4135764"/>
              <a:gd name="connsiteY4237" fmla="*/ 4669845 h 5122333"/>
              <a:gd name="connsiteX4238" fmla="*/ 2880686 w 4135764"/>
              <a:gd name="connsiteY4238" fmla="*/ 4676376 h 5122333"/>
              <a:gd name="connsiteX4239" fmla="*/ 2905177 w 4135764"/>
              <a:gd name="connsiteY4239" fmla="*/ 4676195 h 5122333"/>
              <a:gd name="connsiteX4240" fmla="*/ 2912253 w 4135764"/>
              <a:gd name="connsiteY4240" fmla="*/ 4683451 h 5122333"/>
              <a:gd name="connsiteX4241" fmla="*/ 2912072 w 4135764"/>
              <a:gd name="connsiteY4241" fmla="*/ 4707036 h 5122333"/>
              <a:gd name="connsiteX4242" fmla="*/ 2919872 w 4135764"/>
              <a:gd name="connsiteY4242" fmla="*/ 4714473 h 5122333"/>
              <a:gd name="connsiteX4243" fmla="*/ 2942550 w 4135764"/>
              <a:gd name="connsiteY4243" fmla="*/ 4714292 h 5122333"/>
              <a:gd name="connsiteX4244" fmla="*/ 2945117 w 4135764"/>
              <a:gd name="connsiteY4244" fmla="*/ 4714903 h 5122333"/>
              <a:gd name="connsiteX4245" fmla="*/ 2949924 w 4135764"/>
              <a:gd name="connsiteY4245" fmla="*/ 4719604 h 5122333"/>
              <a:gd name="connsiteX4246" fmla="*/ 2950532 w 4135764"/>
              <a:gd name="connsiteY4246" fmla="*/ 4722456 h 5122333"/>
              <a:gd name="connsiteX4247" fmla="*/ 2950350 w 4135764"/>
              <a:gd name="connsiteY4247" fmla="*/ 4781780 h 5122333"/>
              <a:gd name="connsiteX4248" fmla="*/ 2958696 w 4135764"/>
              <a:gd name="connsiteY4248" fmla="*/ 4790667 h 5122333"/>
              <a:gd name="connsiteX4249" fmla="*/ 3004050 w 4135764"/>
              <a:gd name="connsiteY4249" fmla="*/ 4790667 h 5122333"/>
              <a:gd name="connsiteX4250" fmla="*/ 3011013 w 4135764"/>
              <a:gd name="connsiteY4250" fmla="*/ 4788674 h 5122333"/>
              <a:gd name="connsiteX4251" fmla="*/ 3012347 w 4135764"/>
              <a:gd name="connsiteY4251" fmla="*/ 4782027 h 5122333"/>
              <a:gd name="connsiteX4252" fmla="*/ 3013666 w 4135764"/>
              <a:gd name="connsiteY4252" fmla="*/ 4780758 h 5122333"/>
              <a:gd name="connsiteX4253" fmla="*/ 3013303 w 4135764"/>
              <a:gd name="connsiteY4253" fmla="*/ 4718897 h 5122333"/>
              <a:gd name="connsiteX4254" fmla="*/ 3016621 w 4135764"/>
              <a:gd name="connsiteY4254" fmla="*/ 4715199 h 5122333"/>
              <a:gd name="connsiteX4255" fmla="*/ 3020196 w 4135764"/>
              <a:gd name="connsiteY4255" fmla="*/ 4714292 h 5122333"/>
              <a:gd name="connsiteX4256" fmla="*/ 3043781 w 4135764"/>
              <a:gd name="connsiteY4256" fmla="*/ 4714473 h 5122333"/>
              <a:gd name="connsiteX4257" fmla="*/ 3046163 w 4135764"/>
              <a:gd name="connsiteY4257" fmla="*/ 4712217 h 5122333"/>
              <a:gd name="connsiteX4258" fmla="*/ 3050788 w 4135764"/>
              <a:gd name="connsiteY4258" fmla="*/ 4711685 h 5122333"/>
              <a:gd name="connsiteX4259" fmla="*/ 3051401 w 4135764"/>
              <a:gd name="connsiteY4259" fmla="*/ 4706380 h 5122333"/>
              <a:gd name="connsiteX4260" fmla="*/ 3051231 w 4135764"/>
              <a:gd name="connsiteY4260" fmla="*/ 4682682 h 5122333"/>
              <a:gd name="connsiteX4261" fmla="*/ 3059202 w 4135764"/>
              <a:gd name="connsiteY4261" fmla="*/ 4674381 h 5122333"/>
              <a:gd name="connsiteX4262" fmla="*/ 3079157 w 4135764"/>
              <a:gd name="connsiteY4262" fmla="*/ 4674562 h 5122333"/>
              <a:gd name="connsiteX4263" fmla="*/ 3079863 w 4135764"/>
              <a:gd name="connsiteY4263" fmla="*/ 4673885 h 5122333"/>
              <a:gd name="connsiteX4264" fmla="*/ 3082787 w 4135764"/>
              <a:gd name="connsiteY4264" fmla="*/ 4673906 h 5122333"/>
              <a:gd name="connsiteX4265" fmla="*/ 3089499 w 4135764"/>
              <a:gd name="connsiteY4265" fmla="*/ 4667374 h 5122333"/>
              <a:gd name="connsiteX4266" fmla="*/ 3089318 w 4135764"/>
              <a:gd name="connsiteY4266" fmla="*/ 4642994 h 5122333"/>
              <a:gd name="connsiteX4267" fmla="*/ 3090922 w 4135764"/>
              <a:gd name="connsiteY4267" fmla="*/ 4641390 h 5122333"/>
              <a:gd name="connsiteX4268" fmla="*/ 3096148 w 4135764"/>
              <a:gd name="connsiteY4268" fmla="*/ 4636529 h 5122333"/>
              <a:gd name="connsiteX4269" fmla="*/ 3098921 w 4135764"/>
              <a:gd name="connsiteY4269" fmla="*/ 4637129 h 5122333"/>
              <a:gd name="connsiteX4270" fmla="*/ 3103694 w 4135764"/>
              <a:gd name="connsiteY4270" fmla="*/ 4641107 h 5122333"/>
              <a:gd name="connsiteX4271" fmla="*/ 3105100 w 4135764"/>
              <a:gd name="connsiteY4271" fmla="*/ 4644264 h 5122333"/>
              <a:gd name="connsiteX4272" fmla="*/ 3104918 w 4135764"/>
              <a:gd name="connsiteY4272" fmla="*/ 4669663 h 5122333"/>
              <a:gd name="connsiteX4273" fmla="*/ 3111632 w 4135764"/>
              <a:gd name="connsiteY4273" fmla="*/ 4676195 h 5122333"/>
              <a:gd name="connsiteX4274" fmla="*/ 3136122 w 4135764"/>
              <a:gd name="connsiteY4274" fmla="*/ 4676013 h 5122333"/>
              <a:gd name="connsiteX4275" fmla="*/ 3143198 w 4135764"/>
              <a:gd name="connsiteY4275" fmla="*/ 4683270 h 5122333"/>
              <a:gd name="connsiteX4276" fmla="*/ 3143016 w 4135764"/>
              <a:gd name="connsiteY4276" fmla="*/ 4706855 h 5122333"/>
              <a:gd name="connsiteX4277" fmla="*/ 3150818 w 4135764"/>
              <a:gd name="connsiteY4277" fmla="*/ 4714292 h 5122333"/>
              <a:gd name="connsiteX4278" fmla="*/ 3173495 w 4135764"/>
              <a:gd name="connsiteY4278" fmla="*/ 4714111 h 5122333"/>
              <a:gd name="connsiteX4279" fmla="*/ 3176886 w 4135764"/>
              <a:gd name="connsiteY4279" fmla="*/ 4714918 h 5122333"/>
              <a:gd name="connsiteX4280" fmla="*/ 3180754 w 4135764"/>
              <a:gd name="connsiteY4280" fmla="*/ 4718873 h 5122333"/>
              <a:gd name="connsiteX4281" fmla="*/ 3181478 w 4135764"/>
              <a:gd name="connsiteY4281" fmla="*/ 4722276 h 5122333"/>
              <a:gd name="connsiteX4282" fmla="*/ 3181296 w 4135764"/>
              <a:gd name="connsiteY4282" fmla="*/ 4782142 h 5122333"/>
              <a:gd name="connsiteX4283" fmla="*/ 3189097 w 4135764"/>
              <a:gd name="connsiteY4283" fmla="*/ 4790487 h 5122333"/>
              <a:gd name="connsiteX4284" fmla="*/ 3235358 w 4135764"/>
              <a:gd name="connsiteY4284" fmla="*/ 4790487 h 5122333"/>
              <a:gd name="connsiteX4285" fmla="*/ 3241845 w 4135764"/>
              <a:gd name="connsiteY4285" fmla="*/ 4788627 h 5122333"/>
              <a:gd name="connsiteX4286" fmla="*/ 3241947 w 4135764"/>
              <a:gd name="connsiteY4286" fmla="*/ 4788120 h 5122333"/>
              <a:gd name="connsiteX4287" fmla="*/ 3242003 w 4135764"/>
              <a:gd name="connsiteY4287" fmla="*/ 4788106 h 5122333"/>
              <a:gd name="connsiteX4288" fmla="*/ 3243523 w 4135764"/>
              <a:gd name="connsiteY4288" fmla="*/ 4780758 h 5122333"/>
              <a:gd name="connsiteX4289" fmla="*/ 3243159 w 4135764"/>
              <a:gd name="connsiteY4289" fmla="*/ 4723614 h 5122333"/>
              <a:gd name="connsiteX4290" fmla="*/ 3245296 w 4135764"/>
              <a:gd name="connsiteY4290" fmla="*/ 4715329 h 5122333"/>
              <a:gd name="connsiteX4291" fmla="*/ 3249625 w 4135764"/>
              <a:gd name="connsiteY4291" fmla="*/ 4714224 h 5122333"/>
              <a:gd name="connsiteX4292" fmla="*/ 3251244 w 4135764"/>
              <a:gd name="connsiteY4292" fmla="*/ 4713930 h 5122333"/>
              <a:gd name="connsiteX4293" fmla="*/ 3269828 w 4135764"/>
              <a:gd name="connsiteY4293" fmla="*/ 4713930 h 5122333"/>
              <a:gd name="connsiteX4294" fmla="*/ 3276224 w 4135764"/>
              <a:gd name="connsiteY4294" fmla="*/ 4714564 h 5122333"/>
              <a:gd name="connsiteX4295" fmla="*/ 3276674 w 4135764"/>
              <a:gd name="connsiteY4295" fmla="*/ 4713376 h 5122333"/>
              <a:gd name="connsiteX4296" fmla="*/ 3280896 w 4135764"/>
              <a:gd name="connsiteY4296" fmla="*/ 4710914 h 5122333"/>
              <a:gd name="connsiteX4297" fmla="*/ 3280986 w 4135764"/>
              <a:gd name="connsiteY4297" fmla="*/ 4695607 h 5122333"/>
              <a:gd name="connsiteX4298" fmla="*/ 3281567 w 4135764"/>
              <a:gd name="connsiteY4298" fmla="*/ 4681726 h 5122333"/>
              <a:gd name="connsiteX4299" fmla="*/ 3287789 w 4135764"/>
              <a:gd name="connsiteY4299" fmla="*/ 4675832 h 5122333"/>
              <a:gd name="connsiteX4300" fmla="*/ 3311373 w 4135764"/>
              <a:gd name="connsiteY4300" fmla="*/ 4676013 h 5122333"/>
              <a:gd name="connsiteX4301" fmla="*/ 3311870 w 4135764"/>
              <a:gd name="connsiteY4301" fmla="*/ 4675535 h 5122333"/>
              <a:gd name="connsiteX4302" fmla="*/ 3312281 w 4135764"/>
              <a:gd name="connsiteY4302" fmla="*/ 4675538 h 5122333"/>
              <a:gd name="connsiteX4303" fmla="*/ 3321532 w 4135764"/>
              <a:gd name="connsiteY4303" fmla="*/ 4665923 h 5122333"/>
              <a:gd name="connsiteX4304" fmla="*/ 3321358 w 4135764"/>
              <a:gd name="connsiteY4304" fmla="*/ 4637848 h 5122333"/>
              <a:gd name="connsiteX4305" fmla="*/ 3332485 w 4135764"/>
              <a:gd name="connsiteY4305" fmla="*/ 4640137 h 5122333"/>
              <a:gd name="connsiteX4306" fmla="*/ 3333687 w 4135764"/>
              <a:gd name="connsiteY4306" fmla="*/ 4651521 h 5122333"/>
              <a:gd name="connsiteX4307" fmla="*/ 3333506 w 4135764"/>
              <a:gd name="connsiteY4307" fmla="*/ 4669663 h 5122333"/>
              <a:gd name="connsiteX4308" fmla="*/ 3339674 w 4135764"/>
              <a:gd name="connsiteY4308" fmla="*/ 4676013 h 5122333"/>
              <a:gd name="connsiteX4309" fmla="*/ 3365073 w 4135764"/>
              <a:gd name="connsiteY4309" fmla="*/ 4675832 h 5122333"/>
              <a:gd name="connsiteX4310" fmla="*/ 3371785 w 4135764"/>
              <a:gd name="connsiteY4310" fmla="*/ 4682544 h 5122333"/>
              <a:gd name="connsiteX4311" fmla="*/ 3371604 w 4135764"/>
              <a:gd name="connsiteY4311" fmla="*/ 4707943 h 5122333"/>
              <a:gd name="connsiteX4312" fmla="*/ 3376683 w 4135764"/>
              <a:gd name="connsiteY4312" fmla="*/ 4714655 h 5122333"/>
              <a:gd name="connsiteX4313" fmla="*/ 3401175 w 4135764"/>
              <a:gd name="connsiteY4313" fmla="*/ 4715381 h 5122333"/>
              <a:gd name="connsiteX4314" fmla="*/ 3403049 w 4135764"/>
              <a:gd name="connsiteY4314" fmla="*/ 4715424 h 5122333"/>
              <a:gd name="connsiteX4315" fmla="*/ 3409949 w 4135764"/>
              <a:gd name="connsiteY4315" fmla="*/ 4722065 h 5122333"/>
              <a:gd name="connsiteX4316" fmla="*/ 3410065 w 4135764"/>
              <a:gd name="connsiteY4316" fmla="*/ 4722819 h 5122333"/>
              <a:gd name="connsiteX4317" fmla="*/ 3409883 w 4135764"/>
              <a:gd name="connsiteY4317" fmla="*/ 4784502 h 5122333"/>
              <a:gd name="connsiteX4318" fmla="*/ 3417320 w 4135764"/>
              <a:gd name="connsiteY4318" fmla="*/ 4792301 h 5122333"/>
              <a:gd name="connsiteX4319" fmla="*/ 3465397 w 4135764"/>
              <a:gd name="connsiteY4319" fmla="*/ 4792301 h 5122333"/>
              <a:gd name="connsiteX4320" fmla="*/ 3473561 w 4135764"/>
              <a:gd name="connsiteY4320" fmla="*/ 4784320 h 5122333"/>
              <a:gd name="connsiteX4321" fmla="*/ 3473555 w 4135764"/>
              <a:gd name="connsiteY4321" fmla="*/ 4782233 h 5122333"/>
              <a:gd name="connsiteX4322" fmla="*/ 3473924 w 4135764"/>
              <a:gd name="connsiteY4322" fmla="*/ 4781846 h 5122333"/>
              <a:gd name="connsiteX4323" fmla="*/ 3473561 w 4135764"/>
              <a:gd name="connsiteY4323" fmla="*/ 4723794 h 5122333"/>
              <a:gd name="connsiteX4324" fmla="*/ 3473998 w 4135764"/>
              <a:gd name="connsiteY4324" fmla="*/ 4722006 h 5122333"/>
              <a:gd name="connsiteX4325" fmla="*/ 3481725 w 4135764"/>
              <a:gd name="connsiteY4325" fmla="*/ 4714111 h 5122333"/>
              <a:gd name="connsiteX4326" fmla="*/ 3503495 w 4135764"/>
              <a:gd name="connsiteY4326" fmla="*/ 4714292 h 5122333"/>
              <a:gd name="connsiteX4327" fmla="*/ 3504887 w 4135764"/>
              <a:gd name="connsiteY4327" fmla="*/ 4712990 h 5122333"/>
              <a:gd name="connsiteX4328" fmla="*/ 3510139 w 4135764"/>
              <a:gd name="connsiteY4328" fmla="*/ 4712184 h 5122333"/>
              <a:gd name="connsiteX4329" fmla="*/ 3511312 w 4135764"/>
              <a:gd name="connsiteY4329" fmla="*/ 4706985 h 5122333"/>
              <a:gd name="connsiteX4330" fmla="*/ 3511840 w 4135764"/>
              <a:gd name="connsiteY4330" fmla="*/ 4706492 h 5122333"/>
              <a:gd name="connsiteX4331" fmla="*/ 3511812 w 4135764"/>
              <a:gd name="connsiteY4331" fmla="*/ 4704767 h 5122333"/>
              <a:gd name="connsiteX4332" fmla="*/ 3512022 w 4135764"/>
              <a:gd name="connsiteY4332" fmla="*/ 4703839 h 5122333"/>
              <a:gd name="connsiteX4333" fmla="*/ 3511673 w 4135764"/>
              <a:gd name="connsiteY4333" fmla="*/ 4682954 h 5122333"/>
              <a:gd name="connsiteX4334" fmla="*/ 3513359 w 4135764"/>
              <a:gd name="connsiteY4334" fmla="*/ 4675561 h 5122333"/>
              <a:gd name="connsiteX4335" fmla="*/ 3521637 w 4135764"/>
              <a:gd name="connsiteY4335" fmla="*/ 4674381 h 5122333"/>
              <a:gd name="connsiteX4336" fmla="*/ 3542137 w 4135764"/>
              <a:gd name="connsiteY4336" fmla="*/ 4676376 h 5122333"/>
              <a:gd name="connsiteX4337" fmla="*/ 3549757 w 4135764"/>
              <a:gd name="connsiteY4337" fmla="*/ 4668937 h 5122333"/>
              <a:gd name="connsiteX4338" fmla="*/ 3549736 w 4135764"/>
              <a:gd name="connsiteY4338" fmla="*/ 4665759 h 5122333"/>
              <a:gd name="connsiteX4339" fmla="*/ 3549939 w 4135764"/>
              <a:gd name="connsiteY4339" fmla="*/ 4665560 h 5122333"/>
              <a:gd name="connsiteX4340" fmla="*/ 3549761 w 4135764"/>
              <a:gd name="connsiteY4340" fmla="*/ 4641587 h 5122333"/>
              <a:gd name="connsiteX4341" fmla="*/ 3556651 w 4135764"/>
              <a:gd name="connsiteY4341" fmla="*/ 4636464 h 5122333"/>
              <a:gd name="connsiteX4342" fmla="*/ 3558693 w 4135764"/>
              <a:gd name="connsiteY4342" fmla="*/ 4636538 h 5122333"/>
              <a:gd name="connsiteX4343" fmla="*/ 3564275 w 4135764"/>
              <a:gd name="connsiteY4343" fmla="*/ 4641281 h 5122333"/>
              <a:gd name="connsiteX4344" fmla="*/ 3565540 w 4135764"/>
              <a:gd name="connsiteY4344" fmla="*/ 4670751 h 5122333"/>
              <a:gd name="connsiteX4345" fmla="*/ 3570619 w 4135764"/>
              <a:gd name="connsiteY4345" fmla="*/ 4676376 h 5122333"/>
              <a:gd name="connsiteX4346" fmla="*/ 3596018 w 4135764"/>
              <a:gd name="connsiteY4346" fmla="*/ 4676195 h 5122333"/>
              <a:gd name="connsiteX4347" fmla="*/ 3604160 w 4135764"/>
              <a:gd name="connsiteY4347" fmla="*/ 4683805 h 5122333"/>
              <a:gd name="connsiteX4348" fmla="*/ 3604001 w 4135764"/>
              <a:gd name="connsiteY4348" fmla="*/ 4706198 h 5122333"/>
              <a:gd name="connsiteX4349" fmla="*/ 3604184 w 4135764"/>
              <a:gd name="connsiteY4349" fmla="*/ 4706386 h 5122333"/>
              <a:gd name="connsiteX4350" fmla="*/ 3604181 w 4135764"/>
              <a:gd name="connsiteY4350" fmla="*/ 4706673 h 5122333"/>
              <a:gd name="connsiteX4351" fmla="*/ 3611620 w 4135764"/>
              <a:gd name="connsiteY4351" fmla="*/ 4714473 h 5122333"/>
              <a:gd name="connsiteX4352" fmla="*/ 3634298 w 4135764"/>
              <a:gd name="connsiteY4352" fmla="*/ 4714292 h 5122333"/>
              <a:gd name="connsiteX4353" fmla="*/ 3642457 w 4135764"/>
              <a:gd name="connsiteY4353" fmla="*/ 4722272 h 5122333"/>
              <a:gd name="connsiteX4354" fmla="*/ 3642099 w 4135764"/>
              <a:gd name="connsiteY4354" fmla="*/ 4782390 h 5122333"/>
              <a:gd name="connsiteX4355" fmla="*/ 3642283 w 4135764"/>
              <a:gd name="connsiteY4355" fmla="*/ 4782580 h 5122333"/>
              <a:gd name="connsiteX4356" fmla="*/ 3642279 w 4135764"/>
              <a:gd name="connsiteY4356" fmla="*/ 4783958 h 5122333"/>
              <a:gd name="connsiteX4357" fmla="*/ 3648811 w 4135764"/>
              <a:gd name="connsiteY4357" fmla="*/ 4790667 h 5122333"/>
              <a:gd name="connsiteX4358" fmla="*/ 3695072 w 4135764"/>
              <a:gd name="connsiteY4358" fmla="*/ 4790667 h 5122333"/>
              <a:gd name="connsiteX4359" fmla="*/ 3702329 w 4135764"/>
              <a:gd name="connsiteY4359" fmla="*/ 4783594 h 5122333"/>
              <a:gd name="connsiteX4360" fmla="*/ 3703477 w 4135764"/>
              <a:gd name="connsiteY4360" fmla="*/ 4739829 h 5122333"/>
              <a:gd name="connsiteX4361" fmla="*/ 3703781 w 4135764"/>
              <a:gd name="connsiteY4361" fmla="*/ 4736131 h 5122333"/>
              <a:gd name="connsiteX4362" fmla="*/ 3703649 w 4135764"/>
              <a:gd name="connsiteY4362" fmla="*/ 4733297 h 5122333"/>
              <a:gd name="connsiteX4363" fmla="*/ 3703961 w 4135764"/>
              <a:gd name="connsiteY4363" fmla="*/ 4721368 h 5122333"/>
              <a:gd name="connsiteX4364" fmla="*/ 3711219 w 4135764"/>
              <a:gd name="connsiteY4364" fmla="*/ 4714292 h 5122333"/>
              <a:gd name="connsiteX4365" fmla="*/ 3734804 w 4135764"/>
              <a:gd name="connsiteY4365" fmla="*/ 4714473 h 5122333"/>
              <a:gd name="connsiteX4366" fmla="*/ 3742241 w 4135764"/>
              <a:gd name="connsiteY4366" fmla="*/ 4706673 h 5122333"/>
              <a:gd name="connsiteX4367" fmla="*/ 3742059 w 4135764"/>
              <a:gd name="connsiteY4367" fmla="*/ 4682181 h 5122333"/>
              <a:gd name="connsiteX4368" fmla="*/ 3750224 w 4135764"/>
              <a:gd name="connsiteY4368" fmla="*/ 4674199 h 5122333"/>
              <a:gd name="connsiteX4369" fmla="*/ 3772901 w 4135764"/>
              <a:gd name="connsiteY4369" fmla="*/ 4674381 h 5122333"/>
              <a:gd name="connsiteX4370" fmla="*/ 3778343 w 4135764"/>
              <a:gd name="connsiteY4370" fmla="*/ 4669300 h 5122333"/>
              <a:gd name="connsiteX4371" fmla="*/ 3780157 w 4135764"/>
              <a:gd name="connsiteY4371" fmla="*/ 4645172 h 5122333"/>
              <a:gd name="connsiteX4372" fmla="*/ 3786870 w 4135764"/>
              <a:gd name="connsiteY4372" fmla="*/ 4636282 h 5122333"/>
              <a:gd name="connsiteX4373" fmla="*/ 3793923 w 4135764"/>
              <a:gd name="connsiteY4373" fmla="*/ 4638460 h 5122333"/>
              <a:gd name="connsiteX4374" fmla="*/ 3796047 w 4135764"/>
              <a:gd name="connsiteY4374" fmla="*/ 4644325 h 5122333"/>
              <a:gd name="connsiteX4375" fmla="*/ 3795215 w 4135764"/>
              <a:gd name="connsiteY4375" fmla="*/ 4664109 h 5122333"/>
              <a:gd name="connsiteX4376" fmla="*/ 3795222 w 4135764"/>
              <a:gd name="connsiteY4376" fmla="*/ 4664326 h 5122333"/>
              <a:gd name="connsiteX4377" fmla="*/ 3795035 w 4135764"/>
              <a:gd name="connsiteY4377" fmla="*/ 4667123 h 5122333"/>
              <a:gd name="connsiteX4378" fmla="*/ 3802109 w 4135764"/>
              <a:gd name="connsiteY4378" fmla="*/ 4676376 h 5122333"/>
              <a:gd name="connsiteX4379" fmla="*/ 3825694 w 4135764"/>
              <a:gd name="connsiteY4379" fmla="*/ 4676195 h 5122333"/>
              <a:gd name="connsiteX4380" fmla="*/ 3832619 w 4135764"/>
              <a:gd name="connsiteY4380" fmla="*/ 4681937 h 5122333"/>
              <a:gd name="connsiteX4381" fmla="*/ 3834039 w 4135764"/>
              <a:gd name="connsiteY4381" fmla="*/ 4705291 h 5122333"/>
              <a:gd name="connsiteX4382" fmla="*/ 3834487 w 4135764"/>
              <a:gd name="connsiteY4382" fmla="*/ 4705739 h 5122333"/>
              <a:gd name="connsiteX4383" fmla="*/ 3834584 w 4135764"/>
              <a:gd name="connsiteY4383" fmla="*/ 4707398 h 5122333"/>
              <a:gd name="connsiteX4384" fmla="*/ 3841840 w 4135764"/>
              <a:gd name="connsiteY4384" fmla="*/ 4714473 h 5122333"/>
              <a:gd name="connsiteX4385" fmla="*/ 3865424 w 4135764"/>
              <a:gd name="connsiteY4385" fmla="*/ 4714292 h 5122333"/>
              <a:gd name="connsiteX4386" fmla="*/ 3872316 w 4135764"/>
              <a:gd name="connsiteY4386" fmla="*/ 4721520 h 5122333"/>
              <a:gd name="connsiteX4387" fmla="*/ 3870322 w 4135764"/>
              <a:gd name="connsiteY4387" fmla="*/ 4781846 h 5122333"/>
              <a:gd name="connsiteX4388" fmla="*/ 3870899 w 4135764"/>
              <a:gd name="connsiteY4388" fmla="*/ 4782422 h 5122333"/>
              <a:gd name="connsiteX4389" fmla="*/ 3870867 w 4135764"/>
              <a:gd name="connsiteY4389" fmla="*/ 4783413 h 5122333"/>
              <a:gd name="connsiteX4390" fmla="*/ 3877761 w 4135764"/>
              <a:gd name="connsiteY4390" fmla="*/ 4790667 h 5122333"/>
              <a:gd name="connsiteX4391" fmla="*/ 3907953 w 4135764"/>
              <a:gd name="connsiteY4391" fmla="*/ 4790667 h 5122333"/>
              <a:gd name="connsiteX4392" fmla="*/ 3908005 w 4135764"/>
              <a:gd name="connsiteY4392" fmla="*/ 4790805 h 5122333"/>
              <a:gd name="connsiteX4393" fmla="*/ 3921498 w 4135764"/>
              <a:gd name="connsiteY4393" fmla="*/ 4792845 h 5122333"/>
              <a:gd name="connsiteX4394" fmla="*/ 3928459 w 4135764"/>
              <a:gd name="connsiteY4394" fmla="*/ 4790850 h 5122333"/>
              <a:gd name="connsiteX4395" fmla="*/ 3928660 w 4135764"/>
              <a:gd name="connsiteY4395" fmla="*/ 4789853 h 5122333"/>
              <a:gd name="connsiteX4396" fmla="*/ 3931052 w 4135764"/>
              <a:gd name="connsiteY4396" fmla="*/ 4789330 h 5122333"/>
              <a:gd name="connsiteX4397" fmla="*/ 3932550 w 4135764"/>
              <a:gd name="connsiteY4397" fmla="*/ 4783230 h 5122333"/>
              <a:gd name="connsiteX4398" fmla="*/ 3934182 w 4135764"/>
              <a:gd name="connsiteY4398" fmla="*/ 4721005 h 5122333"/>
              <a:gd name="connsiteX4399" fmla="*/ 3935497 w 4135764"/>
              <a:gd name="connsiteY4399" fmla="*/ 4715767 h 5122333"/>
              <a:gd name="connsiteX4400" fmla="*/ 3940848 w 4135764"/>
              <a:gd name="connsiteY4400" fmla="*/ 4714485 h 5122333"/>
              <a:gd name="connsiteX4401" fmla="*/ 3962136 w 4135764"/>
              <a:gd name="connsiteY4401" fmla="*/ 4714655 h 5122333"/>
              <a:gd name="connsiteX4402" fmla="*/ 3962401 w 4135764"/>
              <a:gd name="connsiteY4402" fmla="*/ 4714605 h 5122333"/>
              <a:gd name="connsiteX4403" fmla="*/ 3970828 w 4135764"/>
              <a:gd name="connsiteY4403" fmla="*/ 4714655 h 5122333"/>
              <a:gd name="connsiteX4404" fmla="*/ 3970647 w 4135764"/>
              <a:gd name="connsiteY4404" fmla="*/ 4703771 h 5122333"/>
              <a:gd name="connsiteX4405" fmla="*/ 3972279 w 4135764"/>
              <a:gd name="connsiteY4405" fmla="*/ 4693248 h 5122333"/>
              <a:gd name="connsiteX4406" fmla="*/ 3988789 w 4135764"/>
              <a:gd name="connsiteY4406" fmla="*/ 4676558 h 5122333"/>
              <a:gd name="connsiteX4407" fmla="*/ 3992082 w 4135764"/>
              <a:gd name="connsiteY4407" fmla="*/ 4676469 h 5122333"/>
              <a:gd name="connsiteX4408" fmla="*/ 3996787 w 4135764"/>
              <a:gd name="connsiteY4408" fmla="*/ 4676920 h 5122333"/>
              <a:gd name="connsiteX4409" fmla="*/ 3999064 w 4135764"/>
              <a:gd name="connsiteY4409" fmla="*/ 4676283 h 5122333"/>
              <a:gd name="connsiteX4410" fmla="*/ 4001269 w 4135764"/>
              <a:gd name="connsiteY4410" fmla="*/ 4676223 h 5122333"/>
              <a:gd name="connsiteX4411" fmla="*/ 4003891 w 4135764"/>
              <a:gd name="connsiteY4411" fmla="*/ 4674615 h 5122333"/>
              <a:gd name="connsiteX4412" fmla="*/ 4008383 w 4135764"/>
              <a:gd name="connsiteY4412" fmla="*/ 4673544 h 5122333"/>
              <a:gd name="connsiteX4413" fmla="*/ 4008860 w 4135764"/>
              <a:gd name="connsiteY4413" fmla="*/ 4671563 h 5122333"/>
              <a:gd name="connsiteX4414" fmla="*/ 4009239 w 4135764"/>
              <a:gd name="connsiteY4414" fmla="*/ 4671330 h 5122333"/>
              <a:gd name="connsiteX4415" fmla="*/ 4009372 w 4135764"/>
              <a:gd name="connsiteY4415" fmla="*/ 4669438 h 5122333"/>
              <a:gd name="connsiteX4416" fmla="*/ 4011330 w 4135764"/>
              <a:gd name="connsiteY4416" fmla="*/ 4661320 h 5122333"/>
              <a:gd name="connsiteX4417" fmla="*/ 4010604 w 4135764"/>
              <a:gd name="connsiteY4417" fmla="*/ 4651833 h 5122333"/>
              <a:gd name="connsiteX4418" fmla="*/ 4011238 w 4135764"/>
              <a:gd name="connsiteY4418" fmla="*/ 4642534 h 5122333"/>
              <a:gd name="connsiteX4419" fmla="*/ 4017267 w 4135764"/>
              <a:gd name="connsiteY4419" fmla="*/ 4638720 h 5122333"/>
              <a:gd name="connsiteX4420" fmla="*/ 4018916 w 4135764"/>
              <a:gd name="connsiteY4420" fmla="*/ 4638674 h 5122333"/>
              <a:gd name="connsiteX4421" fmla="*/ 4020372 w 4135764"/>
              <a:gd name="connsiteY4421" fmla="*/ 4642632 h 5122333"/>
              <a:gd name="connsiteX4422" fmla="*/ 4020190 w 4135764"/>
              <a:gd name="connsiteY4422" fmla="*/ 4666216 h 5122333"/>
              <a:gd name="connsiteX4423" fmla="*/ 4030167 w 4135764"/>
              <a:gd name="connsiteY4423" fmla="*/ 4676739 h 5122333"/>
              <a:gd name="connsiteX4424" fmla="*/ 4052845 w 4135764"/>
              <a:gd name="connsiteY4424" fmla="*/ 4676558 h 5122333"/>
              <a:gd name="connsiteX4425" fmla="*/ 4060102 w 4135764"/>
              <a:gd name="connsiteY4425" fmla="*/ 4682362 h 5122333"/>
              <a:gd name="connsiteX4426" fmla="*/ 4059013 w 4135764"/>
              <a:gd name="connsiteY4426" fmla="*/ 4709395 h 5122333"/>
              <a:gd name="connsiteX4427" fmla="*/ 4063186 w 4135764"/>
              <a:gd name="connsiteY4427" fmla="*/ 4714837 h 5122333"/>
              <a:gd name="connsiteX4428" fmla="*/ 4088585 w 4135764"/>
              <a:gd name="connsiteY4428" fmla="*/ 4714655 h 5122333"/>
              <a:gd name="connsiteX4429" fmla="*/ 4096405 w 4135764"/>
              <a:gd name="connsiteY4429" fmla="*/ 4716701 h 5122333"/>
              <a:gd name="connsiteX4430" fmla="*/ 4096493 w 4135764"/>
              <a:gd name="connsiteY4430" fmla="*/ 4716794 h 5122333"/>
              <a:gd name="connsiteX4431" fmla="*/ 4098381 w 4135764"/>
              <a:gd name="connsiteY4431" fmla="*/ 4724633 h 5122333"/>
              <a:gd name="connsiteX4432" fmla="*/ 4096384 w 4135764"/>
              <a:gd name="connsiteY4432" fmla="*/ 4783230 h 5122333"/>
              <a:gd name="connsiteX4433" fmla="*/ 4100369 w 4135764"/>
              <a:gd name="connsiteY4433" fmla="*/ 4787613 h 5122333"/>
              <a:gd name="connsiteX4434" fmla="*/ 4100399 w 4135764"/>
              <a:gd name="connsiteY4434" fmla="*/ 4787811 h 5122333"/>
              <a:gd name="connsiteX4435" fmla="*/ 4100591 w 4135764"/>
              <a:gd name="connsiteY4435" fmla="*/ 4787858 h 5122333"/>
              <a:gd name="connsiteX4436" fmla="*/ 4103642 w 4135764"/>
              <a:gd name="connsiteY4436" fmla="*/ 4791212 h 5122333"/>
              <a:gd name="connsiteX4437" fmla="*/ 4135764 w 4135764"/>
              <a:gd name="connsiteY4437" fmla="*/ 4791212 h 5122333"/>
              <a:gd name="connsiteX4438" fmla="*/ 4135764 w 4135764"/>
              <a:gd name="connsiteY4438" fmla="*/ 4723463 h 5122333"/>
              <a:gd name="connsiteX4439" fmla="*/ 4134483 w 4135764"/>
              <a:gd name="connsiteY4439" fmla="*/ 4758378 h 5122333"/>
              <a:gd name="connsiteX4440" fmla="*/ 4133854 w 4135764"/>
              <a:gd name="connsiteY4440" fmla="*/ 4763255 h 5122333"/>
              <a:gd name="connsiteX4441" fmla="*/ 4131518 w 4135764"/>
              <a:gd name="connsiteY4441" fmla="*/ 4765734 h 5122333"/>
              <a:gd name="connsiteX4442" fmla="*/ 4130799 w 4135764"/>
              <a:gd name="connsiteY4442" fmla="*/ 4766022 h 5122333"/>
              <a:gd name="connsiteX4443" fmla="*/ 4122328 w 4135764"/>
              <a:gd name="connsiteY4443" fmla="*/ 4758080 h 5122333"/>
              <a:gd name="connsiteX4444" fmla="*/ 4123960 w 4135764"/>
              <a:gd name="connsiteY4444" fmla="*/ 4723976 h 5122333"/>
              <a:gd name="connsiteX4445" fmla="*/ 4123780 w 4135764"/>
              <a:gd name="connsiteY4445" fmla="*/ 4689690 h 5122333"/>
              <a:gd name="connsiteX4446" fmla="*/ 4090761 w 4135764"/>
              <a:gd name="connsiteY4446" fmla="*/ 4688057 h 5122333"/>
              <a:gd name="connsiteX4447" fmla="*/ 4084411 w 4135764"/>
              <a:gd name="connsiteY4447" fmla="*/ 4682977 h 5122333"/>
              <a:gd name="connsiteX4448" fmla="*/ 4085682 w 4135764"/>
              <a:gd name="connsiteY4448" fmla="*/ 4655037 h 5122333"/>
              <a:gd name="connsiteX4449" fmla="*/ 4081146 w 4135764"/>
              <a:gd name="connsiteY4449" fmla="*/ 4649958 h 5122333"/>
              <a:gd name="connsiteX4450" fmla="*/ 4054840 w 4135764"/>
              <a:gd name="connsiteY4450" fmla="*/ 4649958 h 5122333"/>
              <a:gd name="connsiteX4451" fmla="*/ 4046314 w 4135764"/>
              <a:gd name="connsiteY4451" fmla="*/ 4641613 h 5122333"/>
              <a:gd name="connsiteX4452" fmla="*/ 4048128 w 4135764"/>
              <a:gd name="connsiteY4452" fmla="*/ 4617485 h 5122333"/>
              <a:gd name="connsiteX4453" fmla="*/ 4042503 w 4135764"/>
              <a:gd name="connsiteY4453" fmla="*/ 4611678 h 5122333"/>
              <a:gd name="connsiteX4454" fmla="*/ 904058 w 4135764"/>
              <a:gd name="connsiteY4454" fmla="*/ 4572694 h 5122333"/>
              <a:gd name="connsiteX4455" fmla="*/ 866141 w 4135764"/>
              <a:gd name="connsiteY4455" fmla="*/ 4573330 h 5122333"/>
              <a:gd name="connsiteX4456" fmla="*/ 817340 w 4135764"/>
              <a:gd name="connsiteY4456" fmla="*/ 4574963 h 5122333"/>
              <a:gd name="connsiteX4457" fmla="*/ 738603 w 4135764"/>
              <a:gd name="connsiteY4457" fmla="*/ 4577684 h 5122333"/>
              <a:gd name="connsiteX4458" fmla="*/ 729261 w 4135764"/>
              <a:gd name="connsiteY4458" fmla="*/ 4576278 h 5122333"/>
              <a:gd name="connsiteX4459" fmla="*/ 721129 w 4135764"/>
              <a:gd name="connsiteY4459" fmla="*/ 4579757 h 5122333"/>
              <a:gd name="connsiteX4460" fmla="*/ 712842 w 4135764"/>
              <a:gd name="connsiteY4460" fmla="*/ 4577934 h 5122333"/>
              <a:gd name="connsiteX4461" fmla="*/ 712424 w 4135764"/>
              <a:gd name="connsiteY4461" fmla="*/ 4578144 h 5122333"/>
              <a:gd name="connsiteX4462" fmla="*/ 707401 w 4135764"/>
              <a:gd name="connsiteY4462" fmla="*/ 4576958 h 5122333"/>
              <a:gd name="connsiteX4463" fmla="*/ 646807 w 4135764"/>
              <a:gd name="connsiteY4463" fmla="*/ 4575869 h 5122333"/>
              <a:gd name="connsiteX4464" fmla="*/ 595284 w 4135764"/>
              <a:gd name="connsiteY4464" fmla="*/ 4575507 h 5122333"/>
              <a:gd name="connsiteX4465" fmla="*/ 521991 w 4135764"/>
              <a:gd name="connsiteY4465" fmla="*/ 4575144 h 5122333"/>
              <a:gd name="connsiteX4466" fmla="*/ 409692 w 4135764"/>
              <a:gd name="connsiteY4466" fmla="*/ 4574963 h 5122333"/>
              <a:gd name="connsiteX4467" fmla="*/ 348011 w 4135764"/>
              <a:gd name="connsiteY4467" fmla="*/ 4573693 h 5122333"/>
              <a:gd name="connsiteX4468" fmla="*/ 285239 w 4135764"/>
              <a:gd name="connsiteY4468" fmla="*/ 4573693 h 5122333"/>
              <a:gd name="connsiteX4469" fmla="*/ 218297 w 4135764"/>
              <a:gd name="connsiteY4469" fmla="*/ 4574781 h 5122333"/>
              <a:gd name="connsiteX4470" fmla="*/ 169314 w 4135764"/>
              <a:gd name="connsiteY4470" fmla="*/ 4574055 h 5122333"/>
              <a:gd name="connsiteX4471" fmla="*/ 94751 w 4135764"/>
              <a:gd name="connsiteY4471" fmla="*/ 4573512 h 5122333"/>
              <a:gd name="connsiteX4472" fmla="*/ 86950 w 4135764"/>
              <a:gd name="connsiteY4472" fmla="*/ 4574963 h 5122333"/>
              <a:gd name="connsiteX4473" fmla="*/ 49760 w 4135764"/>
              <a:gd name="connsiteY4473" fmla="*/ 4574237 h 5122333"/>
              <a:gd name="connsiteX4474" fmla="*/ 16559 w 4135764"/>
              <a:gd name="connsiteY4474" fmla="*/ 4575144 h 5122333"/>
              <a:gd name="connsiteX4475" fmla="*/ 4291 w 4135764"/>
              <a:gd name="connsiteY4475" fmla="*/ 4577027 h 5122333"/>
              <a:gd name="connsiteX4476" fmla="*/ 3680 w 4135764"/>
              <a:gd name="connsiteY4476" fmla="*/ 4580766 h 5122333"/>
              <a:gd name="connsiteX4477" fmla="*/ 1502 w 4135764"/>
              <a:gd name="connsiteY4477" fmla="*/ 4583015 h 5122333"/>
              <a:gd name="connsiteX4478" fmla="*/ 1502 w 4135764"/>
              <a:gd name="connsiteY4478" fmla="*/ 4591178 h 5122333"/>
              <a:gd name="connsiteX4479" fmla="*/ 11480 w 4135764"/>
              <a:gd name="connsiteY4479" fmla="*/ 4601155 h 5122333"/>
              <a:gd name="connsiteX4480" fmla="*/ 82777 w 4135764"/>
              <a:gd name="connsiteY4480" fmla="*/ 4598979 h 5122333"/>
              <a:gd name="connsiteX4481" fmla="*/ 166956 w 4135764"/>
              <a:gd name="connsiteY4481" fmla="*/ 4600067 h 5122333"/>
              <a:gd name="connsiteX4482" fmla="*/ 208501 w 4135764"/>
              <a:gd name="connsiteY4482" fmla="*/ 4599524 h 5122333"/>
              <a:gd name="connsiteX4483" fmla="*/ 311909 w 4135764"/>
              <a:gd name="connsiteY4483" fmla="*/ 4599161 h 5122333"/>
              <a:gd name="connsiteX4484" fmla="*/ 381392 w 4135764"/>
              <a:gd name="connsiteY4484" fmla="*/ 4599886 h 5122333"/>
              <a:gd name="connsiteX4485" fmla="*/ 436724 w 4135764"/>
              <a:gd name="connsiteY4485" fmla="*/ 4599342 h 5122333"/>
              <a:gd name="connsiteX4486" fmla="*/ 553557 w 4135764"/>
              <a:gd name="connsiteY4486" fmla="*/ 4599342 h 5122333"/>
              <a:gd name="connsiteX4487" fmla="*/ 595828 w 4135764"/>
              <a:gd name="connsiteY4487" fmla="*/ 4598979 h 5122333"/>
              <a:gd name="connsiteX4488" fmla="*/ 597506 w 4135764"/>
              <a:gd name="connsiteY4488" fmla="*/ 4598671 h 5122333"/>
              <a:gd name="connsiteX4489" fmla="*/ 613221 w 4135764"/>
              <a:gd name="connsiteY4489" fmla="*/ 4598613 h 5122333"/>
              <a:gd name="connsiteX4490" fmla="*/ 636465 w 4135764"/>
              <a:gd name="connsiteY4490" fmla="*/ 4600612 h 5122333"/>
              <a:gd name="connsiteX4491" fmla="*/ 664585 w 4135764"/>
              <a:gd name="connsiteY4491" fmla="*/ 4600430 h 5122333"/>
              <a:gd name="connsiteX4492" fmla="*/ 689258 w 4135764"/>
              <a:gd name="connsiteY4492" fmla="*/ 4600067 h 5122333"/>
              <a:gd name="connsiteX4493" fmla="*/ 839654 w 4135764"/>
              <a:gd name="connsiteY4493" fmla="*/ 4600793 h 5122333"/>
              <a:gd name="connsiteX4494" fmla="*/ 842375 w 4135764"/>
              <a:gd name="connsiteY4494" fmla="*/ 4600612 h 5122333"/>
              <a:gd name="connsiteX4495" fmla="*/ 935625 w 4135764"/>
              <a:gd name="connsiteY4495" fmla="*/ 4599524 h 5122333"/>
              <a:gd name="connsiteX4496" fmla="*/ 968099 w 4135764"/>
              <a:gd name="connsiteY4496" fmla="*/ 4599524 h 5122333"/>
              <a:gd name="connsiteX4497" fmla="*/ 1019077 w 4135764"/>
              <a:gd name="connsiteY4497" fmla="*/ 4599161 h 5122333"/>
              <a:gd name="connsiteX4498" fmla="*/ 1130286 w 4135764"/>
              <a:gd name="connsiteY4498" fmla="*/ 4599705 h 5122333"/>
              <a:gd name="connsiteX4499" fmla="*/ 1181991 w 4135764"/>
              <a:gd name="connsiteY4499" fmla="*/ 4599161 h 5122333"/>
              <a:gd name="connsiteX4500" fmla="*/ 1275239 w 4135764"/>
              <a:gd name="connsiteY4500" fmla="*/ 4598979 h 5122333"/>
              <a:gd name="connsiteX4501" fmla="*/ 1281589 w 4135764"/>
              <a:gd name="connsiteY4501" fmla="*/ 4599161 h 5122333"/>
              <a:gd name="connsiteX4502" fmla="*/ 1312067 w 4135764"/>
              <a:gd name="connsiteY4502" fmla="*/ 4599161 h 5122333"/>
              <a:gd name="connsiteX4503" fmla="*/ 1314746 w 4135764"/>
              <a:gd name="connsiteY4503" fmla="*/ 4598715 h 5122333"/>
              <a:gd name="connsiteX4504" fmla="*/ 1330027 w 4135764"/>
              <a:gd name="connsiteY4504" fmla="*/ 4598547 h 5122333"/>
              <a:gd name="connsiteX4505" fmla="*/ 1331558 w 4135764"/>
              <a:gd name="connsiteY4505" fmla="*/ 4598556 h 5122333"/>
              <a:gd name="connsiteX4506" fmla="*/ 1357785 w 4135764"/>
              <a:gd name="connsiteY4506" fmla="*/ 4600612 h 5122333"/>
              <a:gd name="connsiteX4507" fmla="*/ 1372707 w 4135764"/>
              <a:gd name="connsiteY4507" fmla="*/ 4601405 h 5122333"/>
              <a:gd name="connsiteX4508" fmla="*/ 1380159 w 4135764"/>
              <a:gd name="connsiteY4508" fmla="*/ 4598590 h 5122333"/>
              <a:gd name="connsiteX4509" fmla="*/ 1390482 w 4135764"/>
              <a:gd name="connsiteY4509" fmla="*/ 4598484 h 5122333"/>
              <a:gd name="connsiteX4510" fmla="*/ 1393593 w 4135764"/>
              <a:gd name="connsiteY4510" fmla="*/ 4600998 h 5122333"/>
              <a:gd name="connsiteX4511" fmla="*/ 1400055 w 4135764"/>
              <a:gd name="connsiteY4511" fmla="*/ 4600793 h 5122333"/>
              <a:gd name="connsiteX4512" fmla="*/ 1593810 w 4135764"/>
              <a:gd name="connsiteY4512" fmla="*/ 4599161 h 5122333"/>
              <a:gd name="connsiteX4513" fmla="*/ 1626647 w 4135764"/>
              <a:gd name="connsiteY4513" fmla="*/ 4599524 h 5122333"/>
              <a:gd name="connsiteX4514" fmla="*/ 1658213 w 4135764"/>
              <a:gd name="connsiteY4514" fmla="*/ 4600067 h 5122333"/>
              <a:gd name="connsiteX4515" fmla="*/ 1724068 w 4135764"/>
              <a:gd name="connsiteY4515" fmla="*/ 4599342 h 5122333"/>
              <a:gd name="connsiteX4516" fmla="*/ 1819857 w 4135764"/>
              <a:gd name="connsiteY4516" fmla="*/ 4599886 h 5122333"/>
              <a:gd name="connsiteX4517" fmla="*/ 1842539 w 4135764"/>
              <a:gd name="connsiteY4517" fmla="*/ 4599653 h 5122333"/>
              <a:gd name="connsiteX4518" fmla="*/ 1849081 w 4135764"/>
              <a:gd name="connsiteY4518" fmla="*/ 4601155 h 5122333"/>
              <a:gd name="connsiteX4519" fmla="*/ 1920379 w 4135764"/>
              <a:gd name="connsiteY4519" fmla="*/ 4598979 h 5122333"/>
              <a:gd name="connsiteX4520" fmla="*/ 2004556 w 4135764"/>
              <a:gd name="connsiteY4520" fmla="*/ 4600067 h 5122333"/>
              <a:gd name="connsiteX4521" fmla="*/ 2046102 w 4135764"/>
              <a:gd name="connsiteY4521" fmla="*/ 4599524 h 5122333"/>
              <a:gd name="connsiteX4522" fmla="*/ 2067882 w 4135764"/>
              <a:gd name="connsiteY4522" fmla="*/ 4599448 h 5122333"/>
              <a:gd name="connsiteX4523" fmla="*/ 2067882 w 4135764"/>
              <a:gd name="connsiteY4523" fmla="*/ 4574586 h 5122333"/>
              <a:gd name="connsiteX4524" fmla="*/ 2055897 w 4135764"/>
              <a:gd name="connsiteY4524" fmla="*/ 4574781 h 5122333"/>
              <a:gd name="connsiteX4525" fmla="*/ 2006915 w 4135764"/>
              <a:gd name="connsiteY4525" fmla="*/ 4574055 h 5122333"/>
              <a:gd name="connsiteX4526" fmla="*/ 1932353 w 4135764"/>
              <a:gd name="connsiteY4526" fmla="*/ 4573512 h 5122333"/>
              <a:gd name="connsiteX4527" fmla="*/ 1924551 w 4135764"/>
              <a:gd name="connsiteY4527" fmla="*/ 4574963 h 5122333"/>
              <a:gd name="connsiteX4528" fmla="*/ 1887360 w 4135764"/>
              <a:gd name="connsiteY4528" fmla="*/ 4574237 h 5122333"/>
              <a:gd name="connsiteX4529" fmla="*/ 1875861 w 4135764"/>
              <a:gd name="connsiteY4529" fmla="*/ 4574551 h 5122333"/>
              <a:gd name="connsiteX4530" fmla="*/ 1860314 w 4135764"/>
              <a:gd name="connsiteY4530" fmla="*/ 4574418 h 5122333"/>
              <a:gd name="connsiteX4531" fmla="*/ 1812238 w 4135764"/>
              <a:gd name="connsiteY4531" fmla="*/ 4575507 h 5122333"/>
              <a:gd name="connsiteX4532" fmla="*/ 1779038 w 4135764"/>
              <a:gd name="connsiteY4532" fmla="*/ 4573512 h 5122333"/>
              <a:gd name="connsiteX4533" fmla="*/ 1733866 w 4135764"/>
              <a:gd name="connsiteY4533" fmla="*/ 4574055 h 5122333"/>
              <a:gd name="connsiteX4534" fmla="*/ 1675993 w 4135764"/>
              <a:gd name="connsiteY4534" fmla="*/ 4575326 h 5122333"/>
              <a:gd name="connsiteX4535" fmla="*/ 1623381 w 4135764"/>
              <a:gd name="connsiteY4535" fmla="*/ 4574055 h 5122333"/>
              <a:gd name="connsiteX4536" fmla="*/ 1566054 w 4135764"/>
              <a:gd name="connsiteY4536" fmla="*/ 4574600 h 5122333"/>
              <a:gd name="connsiteX4537" fmla="*/ 1531764 w 4135764"/>
              <a:gd name="connsiteY4537" fmla="*/ 4574237 h 5122333"/>
              <a:gd name="connsiteX4538" fmla="*/ 1456114 w 4135764"/>
              <a:gd name="connsiteY4538" fmla="*/ 4576777 h 5122333"/>
              <a:gd name="connsiteX4539" fmla="*/ 1406769 w 4135764"/>
              <a:gd name="connsiteY4539" fmla="*/ 4577502 h 5122333"/>
              <a:gd name="connsiteX4540" fmla="*/ 1359781 w 4135764"/>
              <a:gd name="connsiteY4540" fmla="*/ 4576051 h 5122333"/>
              <a:gd name="connsiteX4541" fmla="*/ 1314607 w 4135764"/>
              <a:gd name="connsiteY4541" fmla="*/ 4575689 h 5122333"/>
              <a:gd name="connsiteX4542" fmla="*/ 1263447 w 4135764"/>
              <a:gd name="connsiteY4542" fmla="*/ 4575689 h 5122333"/>
              <a:gd name="connsiteX4543" fmla="*/ 1147884 w 4135764"/>
              <a:gd name="connsiteY4543" fmla="*/ 4574781 h 5122333"/>
              <a:gd name="connsiteX4544" fmla="*/ 1100715 w 4135764"/>
              <a:gd name="connsiteY4544" fmla="*/ 4573693 h 5122333"/>
              <a:gd name="connsiteX4545" fmla="*/ 1044294 w 4135764"/>
              <a:gd name="connsiteY4545" fmla="*/ 4573330 h 5122333"/>
              <a:gd name="connsiteX4546" fmla="*/ 1006559 w 4135764"/>
              <a:gd name="connsiteY4546" fmla="*/ 4574600 h 5122333"/>
              <a:gd name="connsiteX4547" fmla="*/ 941975 w 4135764"/>
              <a:gd name="connsiteY4547" fmla="*/ 4573693 h 5122333"/>
              <a:gd name="connsiteX4548" fmla="*/ 904058 w 4135764"/>
              <a:gd name="connsiteY4548" fmla="*/ 4572694 h 5122333"/>
              <a:gd name="connsiteX4549" fmla="*/ 2971940 w 4135764"/>
              <a:gd name="connsiteY4549" fmla="*/ 4572694 h 5122333"/>
              <a:gd name="connsiteX4550" fmla="*/ 2934023 w 4135764"/>
              <a:gd name="connsiteY4550" fmla="*/ 4573330 h 5122333"/>
              <a:gd name="connsiteX4551" fmla="*/ 2885222 w 4135764"/>
              <a:gd name="connsiteY4551" fmla="*/ 4574963 h 5122333"/>
              <a:gd name="connsiteX4552" fmla="*/ 2806485 w 4135764"/>
              <a:gd name="connsiteY4552" fmla="*/ 4577684 h 5122333"/>
              <a:gd name="connsiteX4553" fmla="*/ 2797143 w 4135764"/>
              <a:gd name="connsiteY4553" fmla="*/ 4576278 h 5122333"/>
              <a:gd name="connsiteX4554" fmla="*/ 2789011 w 4135764"/>
              <a:gd name="connsiteY4554" fmla="*/ 4579757 h 5122333"/>
              <a:gd name="connsiteX4555" fmla="*/ 2780724 w 4135764"/>
              <a:gd name="connsiteY4555" fmla="*/ 4577934 h 5122333"/>
              <a:gd name="connsiteX4556" fmla="*/ 2780306 w 4135764"/>
              <a:gd name="connsiteY4556" fmla="*/ 4578144 h 5122333"/>
              <a:gd name="connsiteX4557" fmla="*/ 2775283 w 4135764"/>
              <a:gd name="connsiteY4557" fmla="*/ 4576958 h 5122333"/>
              <a:gd name="connsiteX4558" fmla="*/ 2714689 w 4135764"/>
              <a:gd name="connsiteY4558" fmla="*/ 4575869 h 5122333"/>
              <a:gd name="connsiteX4559" fmla="*/ 2663166 w 4135764"/>
              <a:gd name="connsiteY4559" fmla="*/ 4575507 h 5122333"/>
              <a:gd name="connsiteX4560" fmla="*/ 2589873 w 4135764"/>
              <a:gd name="connsiteY4560" fmla="*/ 4575144 h 5122333"/>
              <a:gd name="connsiteX4561" fmla="*/ 2477574 w 4135764"/>
              <a:gd name="connsiteY4561" fmla="*/ 4574963 h 5122333"/>
              <a:gd name="connsiteX4562" fmla="*/ 2415892 w 4135764"/>
              <a:gd name="connsiteY4562" fmla="*/ 4573693 h 5122333"/>
              <a:gd name="connsiteX4563" fmla="*/ 2353121 w 4135764"/>
              <a:gd name="connsiteY4563" fmla="*/ 4573693 h 5122333"/>
              <a:gd name="connsiteX4564" fmla="*/ 2286178 w 4135764"/>
              <a:gd name="connsiteY4564" fmla="*/ 4574781 h 5122333"/>
              <a:gd name="connsiteX4565" fmla="*/ 2237196 w 4135764"/>
              <a:gd name="connsiteY4565" fmla="*/ 4574055 h 5122333"/>
              <a:gd name="connsiteX4566" fmla="*/ 2162633 w 4135764"/>
              <a:gd name="connsiteY4566" fmla="*/ 4573512 h 5122333"/>
              <a:gd name="connsiteX4567" fmla="*/ 2154832 w 4135764"/>
              <a:gd name="connsiteY4567" fmla="*/ 4574963 h 5122333"/>
              <a:gd name="connsiteX4568" fmla="*/ 2117642 w 4135764"/>
              <a:gd name="connsiteY4568" fmla="*/ 4574237 h 5122333"/>
              <a:gd name="connsiteX4569" fmla="*/ 2084441 w 4135764"/>
              <a:gd name="connsiteY4569" fmla="*/ 4575144 h 5122333"/>
              <a:gd name="connsiteX4570" fmla="*/ 2072173 w 4135764"/>
              <a:gd name="connsiteY4570" fmla="*/ 4577027 h 5122333"/>
              <a:gd name="connsiteX4571" fmla="*/ 2071562 w 4135764"/>
              <a:gd name="connsiteY4571" fmla="*/ 4580766 h 5122333"/>
              <a:gd name="connsiteX4572" fmla="*/ 2069384 w 4135764"/>
              <a:gd name="connsiteY4572" fmla="*/ 4583015 h 5122333"/>
              <a:gd name="connsiteX4573" fmla="*/ 2069384 w 4135764"/>
              <a:gd name="connsiteY4573" fmla="*/ 4591178 h 5122333"/>
              <a:gd name="connsiteX4574" fmla="*/ 2079362 w 4135764"/>
              <a:gd name="connsiteY4574" fmla="*/ 4601155 h 5122333"/>
              <a:gd name="connsiteX4575" fmla="*/ 2150659 w 4135764"/>
              <a:gd name="connsiteY4575" fmla="*/ 4598979 h 5122333"/>
              <a:gd name="connsiteX4576" fmla="*/ 2234838 w 4135764"/>
              <a:gd name="connsiteY4576" fmla="*/ 4600067 h 5122333"/>
              <a:gd name="connsiteX4577" fmla="*/ 2276383 w 4135764"/>
              <a:gd name="connsiteY4577" fmla="*/ 4599524 h 5122333"/>
              <a:gd name="connsiteX4578" fmla="*/ 2379791 w 4135764"/>
              <a:gd name="connsiteY4578" fmla="*/ 4599161 h 5122333"/>
              <a:gd name="connsiteX4579" fmla="*/ 2449274 w 4135764"/>
              <a:gd name="connsiteY4579" fmla="*/ 4599886 h 5122333"/>
              <a:gd name="connsiteX4580" fmla="*/ 2504606 w 4135764"/>
              <a:gd name="connsiteY4580" fmla="*/ 4599342 h 5122333"/>
              <a:gd name="connsiteX4581" fmla="*/ 2621439 w 4135764"/>
              <a:gd name="connsiteY4581" fmla="*/ 4599342 h 5122333"/>
              <a:gd name="connsiteX4582" fmla="*/ 2663710 w 4135764"/>
              <a:gd name="connsiteY4582" fmla="*/ 4598979 h 5122333"/>
              <a:gd name="connsiteX4583" fmla="*/ 2665388 w 4135764"/>
              <a:gd name="connsiteY4583" fmla="*/ 4598671 h 5122333"/>
              <a:gd name="connsiteX4584" fmla="*/ 2681103 w 4135764"/>
              <a:gd name="connsiteY4584" fmla="*/ 4598613 h 5122333"/>
              <a:gd name="connsiteX4585" fmla="*/ 2704347 w 4135764"/>
              <a:gd name="connsiteY4585" fmla="*/ 4600612 h 5122333"/>
              <a:gd name="connsiteX4586" fmla="*/ 2732467 w 4135764"/>
              <a:gd name="connsiteY4586" fmla="*/ 4600430 h 5122333"/>
              <a:gd name="connsiteX4587" fmla="*/ 2757140 w 4135764"/>
              <a:gd name="connsiteY4587" fmla="*/ 4600067 h 5122333"/>
              <a:gd name="connsiteX4588" fmla="*/ 2907536 w 4135764"/>
              <a:gd name="connsiteY4588" fmla="*/ 4600793 h 5122333"/>
              <a:gd name="connsiteX4589" fmla="*/ 2910256 w 4135764"/>
              <a:gd name="connsiteY4589" fmla="*/ 4600612 h 5122333"/>
              <a:gd name="connsiteX4590" fmla="*/ 3003507 w 4135764"/>
              <a:gd name="connsiteY4590" fmla="*/ 4599524 h 5122333"/>
              <a:gd name="connsiteX4591" fmla="*/ 3035980 w 4135764"/>
              <a:gd name="connsiteY4591" fmla="*/ 4599524 h 5122333"/>
              <a:gd name="connsiteX4592" fmla="*/ 3086959 w 4135764"/>
              <a:gd name="connsiteY4592" fmla="*/ 4599161 h 5122333"/>
              <a:gd name="connsiteX4593" fmla="*/ 3198168 w 4135764"/>
              <a:gd name="connsiteY4593" fmla="*/ 4599705 h 5122333"/>
              <a:gd name="connsiteX4594" fmla="*/ 3249872 w 4135764"/>
              <a:gd name="connsiteY4594" fmla="*/ 4599161 h 5122333"/>
              <a:gd name="connsiteX4595" fmla="*/ 3343121 w 4135764"/>
              <a:gd name="connsiteY4595" fmla="*/ 4598979 h 5122333"/>
              <a:gd name="connsiteX4596" fmla="*/ 3349470 w 4135764"/>
              <a:gd name="connsiteY4596" fmla="*/ 4599161 h 5122333"/>
              <a:gd name="connsiteX4597" fmla="*/ 3379949 w 4135764"/>
              <a:gd name="connsiteY4597" fmla="*/ 4599161 h 5122333"/>
              <a:gd name="connsiteX4598" fmla="*/ 3382628 w 4135764"/>
              <a:gd name="connsiteY4598" fmla="*/ 4598715 h 5122333"/>
              <a:gd name="connsiteX4599" fmla="*/ 3397909 w 4135764"/>
              <a:gd name="connsiteY4599" fmla="*/ 4598547 h 5122333"/>
              <a:gd name="connsiteX4600" fmla="*/ 3399440 w 4135764"/>
              <a:gd name="connsiteY4600" fmla="*/ 4598556 h 5122333"/>
              <a:gd name="connsiteX4601" fmla="*/ 3425667 w 4135764"/>
              <a:gd name="connsiteY4601" fmla="*/ 4600612 h 5122333"/>
              <a:gd name="connsiteX4602" fmla="*/ 3440589 w 4135764"/>
              <a:gd name="connsiteY4602" fmla="*/ 4601405 h 5122333"/>
              <a:gd name="connsiteX4603" fmla="*/ 3448040 w 4135764"/>
              <a:gd name="connsiteY4603" fmla="*/ 4598590 h 5122333"/>
              <a:gd name="connsiteX4604" fmla="*/ 3458364 w 4135764"/>
              <a:gd name="connsiteY4604" fmla="*/ 4598484 h 5122333"/>
              <a:gd name="connsiteX4605" fmla="*/ 3461474 w 4135764"/>
              <a:gd name="connsiteY4605" fmla="*/ 4600998 h 5122333"/>
              <a:gd name="connsiteX4606" fmla="*/ 3467937 w 4135764"/>
              <a:gd name="connsiteY4606" fmla="*/ 4600793 h 5122333"/>
              <a:gd name="connsiteX4607" fmla="*/ 3661691 w 4135764"/>
              <a:gd name="connsiteY4607" fmla="*/ 4599161 h 5122333"/>
              <a:gd name="connsiteX4608" fmla="*/ 3694529 w 4135764"/>
              <a:gd name="connsiteY4608" fmla="*/ 4599524 h 5122333"/>
              <a:gd name="connsiteX4609" fmla="*/ 3726095 w 4135764"/>
              <a:gd name="connsiteY4609" fmla="*/ 4600067 h 5122333"/>
              <a:gd name="connsiteX4610" fmla="*/ 3791950 w 4135764"/>
              <a:gd name="connsiteY4610" fmla="*/ 4599342 h 5122333"/>
              <a:gd name="connsiteX4611" fmla="*/ 3887738 w 4135764"/>
              <a:gd name="connsiteY4611" fmla="*/ 4599886 h 5122333"/>
              <a:gd name="connsiteX4612" fmla="*/ 3910421 w 4135764"/>
              <a:gd name="connsiteY4612" fmla="*/ 4599653 h 5122333"/>
              <a:gd name="connsiteX4613" fmla="*/ 3916962 w 4135764"/>
              <a:gd name="connsiteY4613" fmla="*/ 4601155 h 5122333"/>
              <a:gd name="connsiteX4614" fmla="*/ 3988261 w 4135764"/>
              <a:gd name="connsiteY4614" fmla="*/ 4598979 h 5122333"/>
              <a:gd name="connsiteX4615" fmla="*/ 4072437 w 4135764"/>
              <a:gd name="connsiteY4615" fmla="*/ 4600067 h 5122333"/>
              <a:gd name="connsiteX4616" fmla="*/ 4113983 w 4135764"/>
              <a:gd name="connsiteY4616" fmla="*/ 4599524 h 5122333"/>
              <a:gd name="connsiteX4617" fmla="*/ 4135764 w 4135764"/>
              <a:gd name="connsiteY4617" fmla="*/ 4599448 h 5122333"/>
              <a:gd name="connsiteX4618" fmla="*/ 4135764 w 4135764"/>
              <a:gd name="connsiteY4618" fmla="*/ 4574586 h 5122333"/>
              <a:gd name="connsiteX4619" fmla="*/ 4123779 w 4135764"/>
              <a:gd name="connsiteY4619" fmla="*/ 4574781 h 5122333"/>
              <a:gd name="connsiteX4620" fmla="*/ 4074797 w 4135764"/>
              <a:gd name="connsiteY4620" fmla="*/ 4574055 h 5122333"/>
              <a:gd name="connsiteX4621" fmla="*/ 4000234 w 4135764"/>
              <a:gd name="connsiteY4621" fmla="*/ 4573512 h 5122333"/>
              <a:gd name="connsiteX4622" fmla="*/ 3992433 w 4135764"/>
              <a:gd name="connsiteY4622" fmla="*/ 4574963 h 5122333"/>
              <a:gd name="connsiteX4623" fmla="*/ 3955242 w 4135764"/>
              <a:gd name="connsiteY4623" fmla="*/ 4574237 h 5122333"/>
              <a:gd name="connsiteX4624" fmla="*/ 3943742 w 4135764"/>
              <a:gd name="connsiteY4624" fmla="*/ 4574551 h 5122333"/>
              <a:gd name="connsiteX4625" fmla="*/ 3928195 w 4135764"/>
              <a:gd name="connsiteY4625" fmla="*/ 4574418 h 5122333"/>
              <a:gd name="connsiteX4626" fmla="*/ 3880120 w 4135764"/>
              <a:gd name="connsiteY4626" fmla="*/ 4575507 h 5122333"/>
              <a:gd name="connsiteX4627" fmla="*/ 3846920 w 4135764"/>
              <a:gd name="connsiteY4627" fmla="*/ 4573512 h 5122333"/>
              <a:gd name="connsiteX4628" fmla="*/ 3801747 w 4135764"/>
              <a:gd name="connsiteY4628" fmla="*/ 4574055 h 5122333"/>
              <a:gd name="connsiteX4629" fmla="*/ 3743874 w 4135764"/>
              <a:gd name="connsiteY4629" fmla="*/ 4575326 h 5122333"/>
              <a:gd name="connsiteX4630" fmla="*/ 3691263 w 4135764"/>
              <a:gd name="connsiteY4630" fmla="*/ 4574055 h 5122333"/>
              <a:gd name="connsiteX4631" fmla="*/ 3633936 w 4135764"/>
              <a:gd name="connsiteY4631" fmla="*/ 4574600 h 5122333"/>
              <a:gd name="connsiteX4632" fmla="*/ 3599646 w 4135764"/>
              <a:gd name="connsiteY4632" fmla="*/ 4574237 h 5122333"/>
              <a:gd name="connsiteX4633" fmla="*/ 3523996 w 4135764"/>
              <a:gd name="connsiteY4633" fmla="*/ 4576777 h 5122333"/>
              <a:gd name="connsiteX4634" fmla="*/ 3474650 w 4135764"/>
              <a:gd name="connsiteY4634" fmla="*/ 4577502 h 5122333"/>
              <a:gd name="connsiteX4635" fmla="*/ 3427663 w 4135764"/>
              <a:gd name="connsiteY4635" fmla="*/ 4576051 h 5122333"/>
              <a:gd name="connsiteX4636" fmla="*/ 3382489 w 4135764"/>
              <a:gd name="connsiteY4636" fmla="*/ 4575689 h 5122333"/>
              <a:gd name="connsiteX4637" fmla="*/ 3331329 w 4135764"/>
              <a:gd name="connsiteY4637" fmla="*/ 4575689 h 5122333"/>
              <a:gd name="connsiteX4638" fmla="*/ 3215766 w 4135764"/>
              <a:gd name="connsiteY4638" fmla="*/ 4574781 h 5122333"/>
              <a:gd name="connsiteX4639" fmla="*/ 3168597 w 4135764"/>
              <a:gd name="connsiteY4639" fmla="*/ 4573693 h 5122333"/>
              <a:gd name="connsiteX4640" fmla="*/ 3112176 w 4135764"/>
              <a:gd name="connsiteY4640" fmla="*/ 4573330 h 5122333"/>
              <a:gd name="connsiteX4641" fmla="*/ 3074441 w 4135764"/>
              <a:gd name="connsiteY4641" fmla="*/ 4574600 h 5122333"/>
              <a:gd name="connsiteX4642" fmla="*/ 3009856 w 4135764"/>
              <a:gd name="connsiteY4642" fmla="*/ 4573693 h 5122333"/>
              <a:gd name="connsiteX4643" fmla="*/ 2971940 w 4135764"/>
              <a:gd name="connsiteY4643" fmla="*/ 4572694 h 5122333"/>
              <a:gd name="connsiteX4644" fmla="*/ 1970384 w 4135764"/>
              <a:gd name="connsiteY4644" fmla="*/ 4381118 h 5122333"/>
              <a:gd name="connsiteX4645" fmla="*/ 1965007 w 4135764"/>
              <a:gd name="connsiteY4645" fmla="*/ 4381208 h 5122333"/>
              <a:gd name="connsiteX4646" fmla="*/ 1949677 w 4135764"/>
              <a:gd name="connsiteY4646" fmla="*/ 4381979 h 5122333"/>
              <a:gd name="connsiteX4647" fmla="*/ 1936109 w 4135764"/>
              <a:gd name="connsiteY4647" fmla="*/ 4382902 h 5122333"/>
              <a:gd name="connsiteX4648" fmla="*/ 1929899 w 4135764"/>
              <a:gd name="connsiteY4648" fmla="*/ 4382869 h 5122333"/>
              <a:gd name="connsiteX4649" fmla="*/ 1923825 w 4135764"/>
              <a:gd name="connsiteY4649" fmla="*/ 4382659 h 5122333"/>
              <a:gd name="connsiteX4650" fmla="*/ 1915479 w 4135764"/>
              <a:gd name="connsiteY4650" fmla="*/ 4385018 h 5122333"/>
              <a:gd name="connsiteX4651" fmla="*/ 1914210 w 4135764"/>
              <a:gd name="connsiteY4651" fmla="*/ 4404430 h 5122333"/>
              <a:gd name="connsiteX4652" fmla="*/ 1913666 w 4135764"/>
              <a:gd name="connsiteY4652" fmla="*/ 4452142 h 5122333"/>
              <a:gd name="connsiteX4653" fmla="*/ 1911738 w 4135764"/>
              <a:gd name="connsiteY4653" fmla="*/ 4458424 h 5122333"/>
              <a:gd name="connsiteX4654" fmla="*/ 1905157 w 4135764"/>
              <a:gd name="connsiteY4654" fmla="*/ 4460890 h 5122333"/>
              <a:gd name="connsiteX4655" fmla="*/ 1895878 w 4135764"/>
              <a:gd name="connsiteY4655" fmla="*/ 4460819 h 5122333"/>
              <a:gd name="connsiteX4656" fmla="*/ 1888957 w 4135764"/>
              <a:gd name="connsiteY4656" fmla="*/ 4459931 h 5122333"/>
              <a:gd name="connsiteX4657" fmla="*/ 1887723 w 4135764"/>
              <a:gd name="connsiteY4657" fmla="*/ 4459762 h 5122333"/>
              <a:gd name="connsiteX4658" fmla="*/ 1887670 w 4135764"/>
              <a:gd name="connsiteY4658" fmla="*/ 4459767 h 5122333"/>
              <a:gd name="connsiteX4659" fmla="*/ 1884805 w 4135764"/>
              <a:gd name="connsiteY4659" fmla="*/ 4459399 h 5122333"/>
              <a:gd name="connsiteX4660" fmla="*/ 1878320 w 4135764"/>
              <a:gd name="connsiteY4660" fmla="*/ 4459853 h 5122333"/>
              <a:gd name="connsiteX4661" fmla="*/ 1878128 w 4135764"/>
              <a:gd name="connsiteY4661" fmla="*/ 4460571 h 5122333"/>
              <a:gd name="connsiteX4662" fmla="*/ 1877496 w 4135764"/>
              <a:gd name="connsiteY4662" fmla="*/ 4460624 h 5122333"/>
              <a:gd name="connsiteX4663" fmla="*/ 1874479 w 4135764"/>
              <a:gd name="connsiteY4663" fmla="*/ 4468288 h 5122333"/>
              <a:gd name="connsiteX4664" fmla="*/ 1874117 w 4135764"/>
              <a:gd name="connsiteY4664" fmla="*/ 4493143 h 5122333"/>
              <a:gd name="connsiteX4665" fmla="*/ 1866497 w 4135764"/>
              <a:gd name="connsiteY4665" fmla="*/ 4498767 h 5122333"/>
              <a:gd name="connsiteX4666" fmla="*/ 1847629 w 4135764"/>
              <a:gd name="connsiteY4666" fmla="*/ 4497316 h 5122333"/>
              <a:gd name="connsiteX4667" fmla="*/ 1841393 w 4135764"/>
              <a:gd name="connsiteY4667" fmla="*/ 4498767 h 5122333"/>
              <a:gd name="connsiteX4668" fmla="*/ 1840905 w 4135764"/>
              <a:gd name="connsiteY4668" fmla="*/ 4500542 h 5122333"/>
              <a:gd name="connsiteX4669" fmla="*/ 1839904 w 4135764"/>
              <a:gd name="connsiteY4669" fmla="*/ 4500830 h 5122333"/>
              <a:gd name="connsiteX4670" fmla="*/ 1838362 w 4135764"/>
              <a:gd name="connsiteY4670" fmla="*/ 4506749 h 5122333"/>
              <a:gd name="connsiteX4671" fmla="*/ 1838543 w 4135764"/>
              <a:gd name="connsiteY4671" fmla="*/ 4530334 h 5122333"/>
              <a:gd name="connsiteX4672" fmla="*/ 1831286 w 4135764"/>
              <a:gd name="connsiteY4672" fmla="*/ 4537409 h 5122333"/>
              <a:gd name="connsiteX4673" fmla="*/ 1831055 w 4135764"/>
              <a:gd name="connsiteY4673" fmla="*/ 4537373 h 5122333"/>
              <a:gd name="connsiteX4674" fmla="*/ 1824030 w 4135764"/>
              <a:gd name="connsiteY4674" fmla="*/ 4531494 h 5122333"/>
              <a:gd name="connsiteX4675" fmla="*/ 1824211 w 4135764"/>
              <a:gd name="connsiteY4675" fmla="*/ 4505186 h 5122333"/>
              <a:gd name="connsiteX4676" fmla="*/ 1819869 w 4135764"/>
              <a:gd name="connsiteY4676" fmla="*/ 4500715 h 5122333"/>
              <a:gd name="connsiteX4677" fmla="*/ 1816953 w 4135764"/>
              <a:gd name="connsiteY4677" fmla="*/ 4497316 h 5122333"/>
              <a:gd name="connsiteX4678" fmla="*/ 1790222 w 4135764"/>
              <a:gd name="connsiteY4678" fmla="*/ 4497833 h 5122333"/>
              <a:gd name="connsiteX4679" fmla="*/ 1785931 w 4135764"/>
              <a:gd name="connsiteY4679" fmla="*/ 4494482 h 5122333"/>
              <a:gd name="connsiteX4680" fmla="*/ 1785931 w 4135764"/>
              <a:gd name="connsiteY4680" fmla="*/ 4466908 h 5122333"/>
              <a:gd name="connsiteX4681" fmla="*/ 1779582 w 4135764"/>
              <a:gd name="connsiteY4681" fmla="*/ 4460921 h 5122333"/>
              <a:gd name="connsiteX4682" fmla="*/ 1772870 w 4135764"/>
              <a:gd name="connsiteY4682" fmla="*/ 4460972 h 5122333"/>
              <a:gd name="connsiteX4683" fmla="*/ 1753640 w 4135764"/>
              <a:gd name="connsiteY4683" fmla="*/ 4459762 h 5122333"/>
              <a:gd name="connsiteX4684" fmla="*/ 1748905 w 4135764"/>
              <a:gd name="connsiteY4684" fmla="*/ 4458440 h 5122333"/>
              <a:gd name="connsiteX4685" fmla="*/ 1747654 w 4135764"/>
              <a:gd name="connsiteY4685" fmla="*/ 4452395 h 5122333"/>
              <a:gd name="connsiteX4686" fmla="*/ 1748016 w 4135764"/>
              <a:gd name="connsiteY4686" fmla="*/ 4396154 h 5122333"/>
              <a:gd name="connsiteX4687" fmla="*/ 1746291 w 4135764"/>
              <a:gd name="connsiteY4687" fmla="*/ 4386744 h 5122333"/>
              <a:gd name="connsiteX4688" fmla="*/ 1744831 w 4135764"/>
              <a:gd name="connsiteY4688" fmla="*/ 4386400 h 5122333"/>
              <a:gd name="connsiteX4689" fmla="*/ 1744591 w 4135764"/>
              <a:gd name="connsiteY4689" fmla="*/ 4385176 h 5122333"/>
              <a:gd name="connsiteX4690" fmla="*/ 1737311 w 4135764"/>
              <a:gd name="connsiteY4690" fmla="*/ 4383204 h 5122333"/>
              <a:gd name="connsiteX4691" fmla="*/ 1701028 w 4135764"/>
              <a:gd name="connsiteY4691" fmla="*/ 4383385 h 5122333"/>
              <a:gd name="connsiteX4692" fmla="*/ 1685970 w 4135764"/>
              <a:gd name="connsiteY4692" fmla="*/ 4400076 h 5122333"/>
              <a:gd name="connsiteX4693" fmla="*/ 1685970 w 4135764"/>
              <a:gd name="connsiteY4693" fmla="*/ 4403704 h 5122333"/>
              <a:gd name="connsiteX4694" fmla="*/ 1684156 w 4135764"/>
              <a:gd name="connsiteY4694" fmla="*/ 4454138 h 5122333"/>
              <a:gd name="connsiteX4695" fmla="*/ 1677988 w 4135764"/>
              <a:gd name="connsiteY4695" fmla="*/ 4459399 h 5122333"/>
              <a:gd name="connsiteX4696" fmla="*/ 1647327 w 4135764"/>
              <a:gd name="connsiteY4696" fmla="*/ 4459399 h 5122333"/>
              <a:gd name="connsiteX4697" fmla="*/ 1649324 w 4135764"/>
              <a:gd name="connsiteY4697" fmla="*/ 4467382 h 5122333"/>
              <a:gd name="connsiteX4698" fmla="*/ 1646239 w 4135764"/>
              <a:gd name="connsiteY4698" fmla="*/ 4491148 h 5122333"/>
              <a:gd name="connsiteX4699" fmla="*/ 1639346 w 4135764"/>
              <a:gd name="connsiteY4699" fmla="*/ 4497678 h 5122333"/>
              <a:gd name="connsiteX4700" fmla="*/ 1616668 w 4135764"/>
              <a:gd name="connsiteY4700" fmla="*/ 4497497 h 5122333"/>
              <a:gd name="connsiteX4701" fmla="*/ 1607961 w 4135764"/>
              <a:gd name="connsiteY4701" fmla="*/ 4505843 h 5122333"/>
              <a:gd name="connsiteX4702" fmla="*/ 1608142 w 4135764"/>
              <a:gd name="connsiteY4702" fmla="*/ 4530334 h 5122333"/>
              <a:gd name="connsiteX4703" fmla="*/ 1603425 w 4135764"/>
              <a:gd name="connsiteY4703" fmla="*/ 4536684 h 5122333"/>
              <a:gd name="connsiteX4704" fmla="*/ 1598186 w 4135764"/>
              <a:gd name="connsiteY4704" fmla="*/ 4536164 h 5122333"/>
              <a:gd name="connsiteX4705" fmla="*/ 1595443 w 4135764"/>
              <a:gd name="connsiteY4705" fmla="*/ 4531131 h 5122333"/>
              <a:gd name="connsiteX4706" fmla="*/ 1595625 w 4135764"/>
              <a:gd name="connsiteY4706" fmla="*/ 4505731 h 5122333"/>
              <a:gd name="connsiteX4707" fmla="*/ 1593041 w 4135764"/>
              <a:gd name="connsiteY4707" fmla="*/ 4503076 h 5122333"/>
              <a:gd name="connsiteX4708" fmla="*/ 1592313 w 4135764"/>
              <a:gd name="connsiteY4708" fmla="*/ 4499197 h 5122333"/>
              <a:gd name="connsiteX4709" fmla="*/ 1585283 w 4135764"/>
              <a:gd name="connsiteY4709" fmla="*/ 4497497 h 5122333"/>
              <a:gd name="connsiteX4710" fmla="*/ 1563514 w 4135764"/>
              <a:gd name="connsiteY4710" fmla="*/ 4497678 h 5122333"/>
              <a:gd name="connsiteX4711" fmla="*/ 1557353 w 4135764"/>
              <a:gd name="connsiteY4711" fmla="*/ 4491920 h 5122333"/>
              <a:gd name="connsiteX4712" fmla="*/ 1557527 w 4135764"/>
              <a:gd name="connsiteY4712" fmla="*/ 4466725 h 5122333"/>
              <a:gd name="connsiteX4713" fmla="*/ 1554096 w 4135764"/>
              <a:gd name="connsiteY4713" fmla="*/ 4463294 h 5122333"/>
              <a:gd name="connsiteX4714" fmla="*/ 1553762 w 4135764"/>
              <a:gd name="connsiteY4714" fmla="*/ 4461531 h 5122333"/>
              <a:gd name="connsiteX4715" fmla="*/ 1551844 w 4135764"/>
              <a:gd name="connsiteY4715" fmla="*/ 4461044 h 5122333"/>
              <a:gd name="connsiteX4716" fmla="*/ 1551721 w 4135764"/>
              <a:gd name="connsiteY4716" fmla="*/ 4460921 h 5122333"/>
              <a:gd name="connsiteX4717" fmla="*/ 1551370 w 4135764"/>
              <a:gd name="connsiteY4717" fmla="*/ 4460924 h 5122333"/>
              <a:gd name="connsiteX4718" fmla="*/ 1545371 w 4135764"/>
              <a:gd name="connsiteY4718" fmla="*/ 4459399 h 5122333"/>
              <a:gd name="connsiteX4719" fmla="*/ 1525707 w 4135764"/>
              <a:gd name="connsiteY4719" fmla="*/ 4459578 h 5122333"/>
              <a:gd name="connsiteX4720" fmla="*/ 1519065 w 4135764"/>
              <a:gd name="connsiteY4720" fmla="*/ 4452938 h 5122333"/>
              <a:gd name="connsiteX4721" fmla="*/ 1519427 w 4135764"/>
              <a:gd name="connsiteY4721" fmla="*/ 4390349 h 5122333"/>
              <a:gd name="connsiteX4722" fmla="*/ 1516973 w 4135764"/>
              <a:gd name="connsiteY4722" fmla="*/ 4387894 h 5122333"/>
              <a:gd name="connsiteX4723" fmla="*/ 1515982 w 4135764"/>
              <a:gd name="connsiteY4723" fmla="*/ 4383135 h 5122333"/>
              <a:gd name="connsiteX4724" fmla="*/ 1509088 w 4135764"/>
              <a:gd name="connsiteY4724" fmla="*/ 4381208 h 5122333"/>
              <a:gd name="connsiteX4725" fmla="*/ 1497219 w 4135764"/>
              <a:gd name="connsiteY4725" fmla="*/ 4382730 h 5122333"/>
              <a:gd name="connsiteX4726" fmla="*/ 1488989 w 4135764"/>
              <a:gd name="connsiteY4726" fmla="*/ 4382730 h 5122333"/>
              <a:gd name="connsiteX4727" fmla="*/ 1461737 w 4135764"/>
              <a:gd name="connsiteY4727" fmla="*/ 4381390 h 5122333"/>
              <a:gd name="connsiteX4728" fmla="*/ 1453574 w 4135764"/>
              <a:gd name="connsiteY4728" fmla="*/ 4389372 h 5122333"/>
              <a:gd name="connsiteX4729" fmla="*/ 1453937 w 4135764"/>
              <a:gd name="connsiteY4729" fmla="*/ 4451961 h 5122333"/>
              <a:gd name="connsiteX4730" fmla="*/ 1446316 w 4135764"/>
              <a:gd name="connsiteY4730" fmla="*/ 4459582 h 5122333"/>
              <a:gd name="connsiteX4731" fmla="*/ 1421826 w 4135764"/>
              <a:gd name="connsiteY4731" fmla="*/ 4459399 h 5122333"/>
              <a:gd name="connsiteX4732" fmla="*/ 1415839 w 4135764"/>
              <a:gd name="connsiteY4732" fmla="*/ 4464841 h 5122333"/>
              <a:gd name="connsiteX4733" fmla="*/ 1417290 w 4135764"/>
              <a:gd name="connsiteY4733" fmla="*/ 4493506 h 5122333"/>
              <a:gd name="connsiteX4734" fmla="*/ 1412210 w 4135764"/>
              <a:gd name="connsiteY4734" fmla="*/ 4499493 h 5122333"/>
              <a:gd name="connsiteX4735" fmla="*/ 1384091 w 4135764"/>
              <a:gd name="connsiteY4735" fmla="*/ 4499311 h 5122333"/>
              <a:gd name="connsiteX4736" fmla="*/ 1377559 w 4135764"/>
              <a:gd name="connsiteY4736" fmla="*/ 4505298 h 5122333"/>
              <a:gd name="connsiteX4737" fmla="*/ 1377922 w 4135764"/>
              <a:gd name="connsiteY4737" fmla="*/ 4530697 h 5122333"/>
              <a:gd name="connsiteX4738" fmla="*/ 1372298 w 4135764"/>
              <a:gd name="connsiteY4738" fmla="*/ 4537591 h 5122333"/>
              <a:gd name="connsiteX4739" fmla="*/ 1366880 w 4135764"/>
              <a:gd name="connsiteY4739" fmla="*/ 4537349 h 5122333"/>
              <a:gd name="connsiteX4740" fmla="*/ 1365042 w 4135764"/>
              <a:gd name="connsiteY4740" fmla="*/ 4529679 h 5122333"/>
              <a:gd name="connsiteX4741" fmla="*/ 1365223 w 4135764"/>
              <a:gd name="connsiteY4741" fmla="*/ 4518794 h 5122333"/>
              <a:gd name="connsiteX4742" fmla="*/ 1362774 w 4135764"/>
              <a:gd name="connsiteY4742" fmla="*/ 4501534 h 5122333"/>
              <a:gd name="connsiteX4743" fmla="*/ 1359896 w 4135764"/>
              <a:gd name="connsiteY4743" fmla="*/ 4501081 h 5122333"/>
              <a:gd name="connsiteX4744" fmla="*/ 1358692 w 4135764"/>
              <a:gd name="connsiteY4744" fmla="*/ 4499493 h 5122333"/>
              <a:gd name="connsiteX4745" fmla="*/ 1340006 w 4135764"/>
              <a:gd name="connsiteY4745" fmla="*/ 4497497 h 5122333"/>
              <a:gd name="connsiteX4746" fmla="*/ 1327465 w 4135764"/>
              <a:gd name="connsiteY4746" fmla="*/ 4495365 h 5122333"/>
              <a:gd name="connsiteX4747" fmla="*/ 1324880 w 4135764"/>
              <a:gd name="connsiteY4747" fmla="*/ 4485502 h 5122333"/>
              <a:gd name="connsiteX4748" fmla="*/ 1325856 w 4135764"/>
              <a:gd name="connsiteY4748" fmla="*/ 4473074 h 5122333"/>
              <a:gd name="connsiteX4749" fmla="*/ 1327125 w 4135764"/>
              <a:gd name="connsiteY4749" fmla="*/ 4468722 h 5122333"/>
              <a:gd name="connsiteX4750" fmla="*/ 1326377 w 4135764"/>
              <a:gd name="connsiteY4750" fmla="*/ 4462554 h 5122333"/>
              <a:gd name="connsiteX4751" fmla="*/ 1324403 w 4135764"/>
              <a:gd name="connsiteY4751" fmla="*/ 4461988 h 5122333"/>
              <a:gd name="connsiteX4752" fmla="*/ 1324404 w 4135764"/>
              <a:gd name="connsiteY4752" fmla="*/ 4461939 h 5122333"/>
              <a:gd name="connsiteX4753" fmla="*/ 1316421 w 4135764"/>
              <a:gd name="connsiteY4753" fmla="*/ 4459399 h 5122333"/>
              <a:gd name="connsiteX4754" fmla="*/ 1293111 w 4135764"/>
              <a:gd name="connsiteY4754" fmla="*/ 4459580 h 5122333"/>
              <a:gd name="connsiteX4755" fmla="*/ 1289027 w 4135764"/>
              <a:gd name="connsiteY4755" fmla="*/ 4456021 h 5122333"/>
              <a:gd name="connsiteX4756" fmla="*/ 1287031 w 4135764"/>
              <a:gd name="connsiteY4756" fmla="*/ 4424637 h 5122333"/>
              <a:gd name="connsiteX4757" fmla="*/ 1289209 w 4135764"/>
              <a:gd name="connsiteY4757" fmla="*/ 4391439 h 5122333"/>
              <a:gd name="connsiteX4758" fmla="*/ 1282497 w 4135764"/>
              <a:gd name="connsiteY4758" fmla="*/ 4384726 h 5122333"/>
              <a:gd name="connsiteX4759" fmla="*/ 1280640 w 4135764"/>
              <a:gd name="connsiteY4759" fmla="*/ 4384726 h 5122333"/>
              <a:gd name="connsiteX4760" fmla="*/ 1279049 w 4135764"/>
              <a:gd name="connsiteY4760" fmla="*/ 4383204 h 5122333"/>
              <a:gd name="connsiteX4761" fmla="*/ 1232788 w 4135764"/>
              <a:gd name="connsiteY4761" fmla="*/ 4383204 h 5122333"/>
              <a:gd name="connsiteX4762" fmla="*/ 1225349 w 4135764"/>
              <a:gd name="connsiteY4762" fmla="*/ 4391005 h 5122333"/>
              <a:gd name="connsiteX4763" fmla="*/ 1225531 w 4135764"/>
              <a:gd name="connsiteY4763" fmla="*/ 4439080 h 5122333"/>
              <a:gd name="connsiteX4764" fmla="*/ 1221722 w 4135764"/>
              <a:gd name="connsiteY4764" fmla="*/ 4459468 h 5122333"/>
              <a:gd name="connsiteX4765" fmla="*/ 1220141 w 4135764"/>
              <a:gd name="connsiteY4765" fmla="*/ 4461050 h 5122333"/>
              <a:gd name="connsiteX4766" fmla="*/ 1219276 w 4135764"/>
              <a:gd name="connsiteY4766" fmla="*/ 4461279 h 5122333"/>
              <a:gd name="connsiteX4767" fmla="*/ 1198922 w 4135764"/>
              <a:gd name="connsiteY4767" fmla="*/ 4461109 h 5122333"/>
              <a:gd name="connsiteX4768" fmla="*/ 1195053 w 4135764"/>
              <a:gd name="connsiteY4768" fmla="*/ 4459762 h 5122333"/>
              <a:gd name="connsiteX4769" fmla="*/ 1191438 w 4135764"/>
              <a:gd name="connsiteY4769" fmla="*/ 4462750 h 5122333"/>
              <a:gd name="connsiteX4770" fmla="*/ 1188000 w 4135764"/>
              <a:gd name="connsiteY4770" fmla="*/ 4463596 h 5122333"/>
              <a:gd name="connsiteX4771" fmla="*/ 1187958 w 4135764"/>
              <a:gd name="connsiteY4771" fmla="*/ 4465629 h 5122333"/>
              <a:gd name="connsiteX4772" fmla="*/ 1185619 w 4135764"/>
              <a:gd name="connsiteY4772" fmla="*/ 4467563 h 5122333"/>
              <a:gd name="connsiteX4773" fmla="*/ 1187614 w 4135764"/>
              <a:gd name="connsiteY4773" fmla="*/ 4492599 h 5122333"/>
              <a:gd name="connsiteX4774" fmla="*/ 1180902 w 4135764"/>
              <a:gd name="connsiteY4774" fmla="*/ 4499311 h 5122333"/>
              <a:gd name="connsiteX4775" fmla="*/ 1156411 w 4135764"/>
              <a:gd name="connsiteY4775" fmla="*/ 4499130 h 5122333"/>
              <a:gd name="connsiteX4776" fmla="*/ 1149153 w 4135764"/>
              <a:gd name="connsiteY4776" fmla="*/ 4506205 h 5122333"/>
              <a:gd name="connsiteX4777" fmla="*/ 1147702 w 4135764"/>
              <a:gd name="connsiteY4777" fmla="*/ 4533056 h 5122333"/>
              <a:gd name="connsiteX4778" fmla="*/ 1144368 w 4135764"/>
              <a:gd name="connsiteY4778" fmla="*/ 4537319 h 5122333"/>
              <a:gd name="connsiteX4779" fmla="*/ 1140608 w 4135764"/>
              <a:gd name="connsiteY4779" fmla="*/ 4537249 h 5122333"/>
              <a:gd name="connsiteX4780" fmla="*/ 1134822 w 4135764"/>
              <a:gd name="connsiteY4780" fmla="*/ 4531857 h 5122333"/>
              <a:gd name="connsiteX4781" fmla="*/ 1135002 w 4135764"/>
              <a:gd name="connsiteY4781" fmla="*/ 4505912 h 5122333"/>
              <a:gd name="connsiteX4782" fmla="*/ 1128473 w 4135764"/>
              <a:gd name="connsiteY4782" fmla="*/ 4499198 h 5122333"/>
              <a:gd name="connsiteX4783" fmla="*/ 1127640 w 4135764"/>
              <a:gd name="connsiteY4783" fmla="*/ 4499204 h 5122333"/>
              <a:gd name="connsiteX4784" fmla="*/ 1125751 w 4135764"/>
              <a:gd name="connsiteY4784" fmla="*/ 4497316 h 5122333"/>
              <a:gd name="connsiteX4785" fmla="*/ 1100949 w 4135764"/>
              <a:gd name="connsiteY4785" fmla="*/ 4497316 h 5122333"/>
              <a:gd name="connsiteX4786" fmla="*/ 1096725 w 4135764"/>
              <a:gd name="connsiteY4786" fmla="*/ 4493212 h 5122333"/>
              <a:gd name="connsiteX4787" fmla="*/ 1096905 w 4135764"/>
              <a:gd name="connsiteY4787" fmla="*/ 4468722 h 5122333"/>
              <a:gd name="connsiteX4788" fmla="*/ 1089467 w 4135764"/>
              <a:gd name="connsiteY4788" fmla="*/ 4461102 h 5122333"/>
              <a:gd name="connsiteX4789" fmla="*/ 1088640 w 4135764"/>
              <a:gd name="connsiteY4789" fmla="*/ 4461109 h 5122333"/>
              <a:gd name="connsiteX4790" fmla="*/ 1088561 w 4135764"/>
              <a:gd name="connsiteY4790" fmla="*/ 4461032 h 5122333"/>
              <a:gd name="connsiteX4791" fmla="*/ 1066058 w 4135764"/>
              <a:gd name="connsiteY4791" fmla="*/ 4459710 h 5122333"/>
              <a:gd name="connsiteX4792" fmla="*/ 1058445 w 4135764"/>
              <a:gd name="connsiteY4792" fmla="*/ 4452395 h 5122333"/>
              <a:gd name="connsiteX4793" fmla="*/ 1058808 w 4135764"/>
              <a:gd name="connsiteY4793" fmla="*/ 4391619 h 5122333"/>
              <a:gd name="connsiteX4794" fmla="*/ 1056810 w 4135764"/>
              <a:gd name="connsiteY4794" fmla="*/ 4389565 h 5122333"/>
              <a:gd name="connsiteX4795" fmla="*/ 1055860 w 4135764"/>
              <a:gd name="connsiteY4795" fmla="*/ 4384882 h 5122333"/>
              <a:gd name="connsiteX4796" fmla="*/ 1049373 w 4135764"/>
              <a:gd name="connsiteY4796" fmla="*/ 4383022 h 5122333"/>
              <a:gd name="connsiteX4797" fmla="*/ 1003112 w 4135764"/>
              <a:gd name="connsiteY4797" fmla="*/ 4383022 h 5122333"/>
              <a:gd name="connsiteX4798" fmla="*/ 995311 w 4135764"/>
              <a:gd name="connsiteY4798" fmla="*/ 4391368 h 5122333"/>
              <a:gd name="connsiteX4799" fmla="*/ 995673 w 4135764"/>
              <a:gd name="connsiteY4799" fmla="*/ 4451417 h 5122333"/>
              <a:gd name="connsiteX4800" fmla="*/ 987510 w 4135764"/>
              <a:gd name="connsiteY4800" fmla="*/ 4459399 h 5122333"/>
              <a:gd name="connsiteX4801" fmla="*/ 963019 w 4135764"/>
              <a:gd name="connsiteY4801" fmla="*/ 4459399 h 5122333"/>
              <a:gd name="connsiteX4802" fmla="*/ 958121 w 4135764"/>
              <a:gd name="connsiteY4802" fmla="*/ 4461395 h 5122333"/>
              <a:gd name="connsiteX4803" fmla="*/ 957213 w 4135764"/>
              <a:gd name="connsiteY4803" fmla="*/ 4490240 h 5122333"/>
              <a:gd name="connsiteX4804" fmla="*/ 950863 w 4135764"/>
              <a:gd name="connsiteY4804" fmla="*/ 4497678 h 5122333"/>
              <a:gd name="connsiteX4805" fmla="*/ 924558 w 4135764"/>
              <a:gd name="connsiteY4805" fmla="*/ 4497497 h 5122333"/>
              <a:gd name="connsiteX4806" fmla="*/ 921574 w 4135764"/>
              <a:gd name="connsiteY4806" fmla="*/ 4500558 h 5122333"/>
              <a:gd name="connsiteX4807" fmla="*/ 920816 w 4135764"/>
              <a:gd name="connsiteY4807" fmla="*/ 4500695 h 5122333"/>
              <a:gd name="connsiteX4808" fmla="*/ 920628 w 4135764"/>
              <a:gd name="connsiteY4808" fmla="*/ 4501528 h 5122333"/>
              <a:gd name="connsiteX4809" fmla="*/ 917482 w 4135764"/>
              <a:gd name="connsiteY4809" fmla="*/ 4504754 h 5122333"/>
              <a:gd name="connsiteX4810" fmla="*/ 917664 w 4135764"/>
              <a:gd name="connsiteY4810" fmla="*/ 4525617 h 5122333"/>
              <a:gd name="connsiteX4811" fmla="*/ 916530 w 4135764"/>
              <a:gd name="connsiteY4811" fmla="*/ 4534779 h 5122333"/>
              <a:gd name="connsiteX4812" fmla="*/ 907550 w 4135764"/>
              <a:gd name="connsiteY4812" fmla="*/ 4535771 h 5122333"/>
              <a:gd name="connsiteX4813" fmla="*/ 906235 w 4135764"/>
              <a:gd name="connsiteY4813" fmla="*/ 4532400 h 5122333"/>
              <a:gd name="connsiteX4814" fmla="*/ 906598 w 4135764"/>
              <a:gd name="connsiteY4814" fmla="*/ 4507000 h 5122333"/>
              <a:gd name="connsiteX4815" fmla="*/ 904783 w 4135764"/>
              <a:gd name="connsiteY4815" fmla="*/ 4505097 h 5122333"/>
              <a:gd name="connsiteX4816" fmla="*/ 904783 w 4135764"/>
              <a:gd name="connsiteY4816" fmla="*/ 4501669 h 5122333"/>
              <a:gd name="connsiteX4817" fmla="*/ 899341 w 4135764"/>
              <a:gd name="connsiteY4817" fmla="*/ 4497678 h 5122333"/>
              <a:gd name="connsiteX4818" fmla="*/ 874850 w 4135764"/>
              <a:gd name="connsiteY4818" fmla="*/ 4497860 h 5122333"/>
              <a:gd name="connsiteX4819" fmla="*/ 868325 w 4135764"/>
              <a:gd name="connsiteY4819" fmla="*/ 4491481 h 5122333"/>
              <a:gd name="connsiteX4820" fmla="*/ 868500 w 4135764"/>
              <a:gd name="connsiteY4820" fmla="*/ 4470536 h 5122333"/>
              <a:gd name="connsiteX4821" fmla="*/ 866798 w 4135764"/>
              <a:gd name="connsiteY4821" fmla="*/ 4462871 h 5122333"/>
              <a:gd name="connsiteX4822" fmla="*/ 865346 w 4135764"/>
              <a:gd name="connsiteY4822" fmla="*/ 4462496 h 5122333"/>
              <a:gd name="connsiteX4823" fmla="*/ 865166 w 4135764"/>
              <a:gd name="connsiteY4823" fmla="*/ 4461509 h 5122333"/>
              <a:gd name="connsiteX4824" fmla="*/ 855982 w 4135764"/>
              <a:gd name="connsiteY4824" fmla="*/ 4459399 h 5122333"/>
              <a:gd name="connsiteX4825" fmla="*/ 841469 w 4135764"/>
              <a:gd name="connsiteY4825" fmla="*/ 4459399 h 5122333"/>
              <a:gd name="connsiteX4826" fmla="*/ 831838 w 4135764"/>
              <a:gd name="connsiteY4826" fmla="*/ 4458607 h 5122333"/>
              <a:gd name="connsiteX4827" fmla="*/ 829313 w 4135764"/>
              <a:gd name="connsiteY4827" fmla="*/ 4455477 h 5122333"/>
              <a:gd name="connsiteX4828" fmla="*/ 830221 w 4135764"/>
              <a:gd name="connsiteY4828" fmla="*/ 4447497 h 5122333"/>
              <a:gd name="connsiteX4829" fmla="*/ 828225 w 4135764"/>
              <a:gd name="connsiteY4829" fmla="*/ 4412481 h 5122333"/>
              <a:gd name="connsiteX4830" fmla="*/ 830401 w 4135764"/>
              <a:gd name="connsiteY4830" fmla="*/ 4391076 h 5122333"/>
              <a:gd name="connsiteX4831" fmla="*/ 828851 w 4135764"/>
              <a:gd name="connsiteY4831" fmla="*/ 4389593 h 5122333"/>
              <a:gd name="connsiteX4832" fmla="*/ 828951 w 4135764"/>
              <a:gd name="connsiteY4832" fmla="*/ 4388465 h 5122333"/>
              <a:gd name="connsiteX4833" fmla="*/ 821875 w 4135764"/>
              <a:gd name="connsiteY4833" fmla="*/ 4381390 h 5122333"/>
              <a:gd name="connsiteX4834" fmla="*/ 806818 w 4135764"/>
              <a:gd name="connsiteY4834" fmla="*/ 4383204 h 5122333"/>
              <a:gd name="connsiteX4835" fmla="*/ 772711 w 4135764"/>
              <a:gd name="connsiteY4835" fmla="*/ 4381571 h 5122333"/>
              <a:gd name="connsiteX4836" fmla="*/ 763459 w 4135764"/>
              <a:gd name="connsiteY4836" fmla="*/ 4391005 h 5122333"/>
              <a:gd name="connsiteX4837" fmla="*/ 763821 w 4135764"/>
              <a:gd name="connsiteY4837" fmla="*/ 4451779 h 5122333"/>
              <a:gd name="connsiteX4838" fmla="*/ 755658 w 4135764"/>
              <a:gd name="connsiteY4838" fmla="*/ 4459762 h 5122333"/>
              <a:gd name="connsiteX4839" fmla="*/ 732073 w 4135764"/>
              <a:gd name="connsiteY4839" fmla="*/ 4459582 h 5122333"/>
              <a:gd name="connsiteX4840" fmla="*/ 726630 w 4135764"/>
              <a:gd name="connsiteY4840" fmla="*/ 4465023 h 5122333"/>
              <a:gd name="connsiteX4841" fmla="*/ 727538 w 4135764"/>
              <a:gd name="connsiteY4841" fmla="*/ 4492962 h 5122333"/>
              <a:gd name="connsiteX4842" fmla="*/ 720644 w 4135764"/>
              <a:gd name="connsiteY4842" fmla="*/ 4499493 h 5122333"/>
              <a:gd name="connsiteX4843" fmla="*/ 697966 w 4135764"/>
              <a:gd name="connsiteY4843" fmla="*/ 4499311 h 5122333"/>
              <a:gd name="connsiteX4844" fmla="*/ 694954 w 4135764"/>
              <a:gd name="connsiteY4844" fmla="*/ 4502199 h 5122333"/>
              <a:gd name="connsiteX4845" fmla="*/ 692184 w 4135764"/>
              <a:gd name="connsiteY4845" fmla="*/ 4502669 h 5122333"/>
              <a:gd name="connsiteX4846" fmla="*/ 691531 w 4135764"/>
              <a:gd name="connsiteY4846" fmla="*/ 4505480 h 5122333"/>
              <a:gd name="connsiteX4847" fmla="*/ 689258 w 4135764"/>
              <a:gd name="connsiteY4847" fmla="*/ 4507657 h 5122333"/>
              <a:gd name="connsiteX4848" fmla="*/ 689621 w 4135764"/>
              <a:gd name="connsiteY4848" fmla="*/ 4531242 h 5122333"/>
              <a:gd name="connsiteX4849" fmla="*/ 681820 w 4135764"/>
              <a:gd name="connsiteY4849" fmla="*/ 4537591 h 5122333"/>
              <a:gd name="connsiteX4850" fmla="*/ 675629 w 4135764"/>
              <a:gd name="connsiteY4850" fmla="*/ 4537205 h 5122333"/>
              <a:gd name="connsiteX4851" fmla="*/ 673846 w 4135764"/>
              <a:gd name="connsiteY4851" fmla="*/ 4532978 h 5122333"/>
              <a:gd name="connsiteX4852" fmla="*/ 674020 w 4135764"/>
              <a:gd name="connsiteY4852" fmla="*/ 4507726 h 5122333"/>
              <a:gd name="connsiteX4853" fmla="*/ 672614 w 4135764"/>
              <a:gd name="connsiteY4853" fmla="*/ 4501194 h 5122333"/>
              <a:gd name="connsiteX4854" fmla="*/ 668954 w 4135764"/>
              <a:gd name="connsiteY4854" fmla="*/ 4500285 h 5122333"/>
              <a:gd name="connsiteX4855" fmla="*/ 668214 w 4135764"/>
              <a:gd name="connsiteY4855" fmla="*/ 4499493 h 5122333"/>
              <a:gd name="connsiteX4856" fmla="*/ 641363 w 4135764"/>
              <a:gd name="connsiteY4856" fmla="*/ 4497678 h 5122333"/>
              <a:gd name="connsiteX4857" fmla="*/ 635562 w 4135764"/>
              <a:gd name="connsiteY4857" fmla="*/ 4491876 h 5122333"/>
              <a:gd name="connsiteX4858" fmla="*/ 635740 w 4135764"/>
              <a:gd name="connsiteY4858" fmla="*/ 4467814 h 5122333"/>
              <a:gd name="connsiteX4859" fmla="*/ 635362 w 4135764"/>
              <a:gd name="connsiteY4859" fmla="*/ 4467425 h 5122333"/>
              <a:gd name="connsiteX4860" fmla="*/ 635377 w 4135764"/>
              <a:gd name="connsiteY4860" fmla="*/ 4465204 h 5122333"/>
              <a:gd name="connsiteX4861" fmla="*/ 629572 w 4135764"/>
              <a:gd name="connsiteY4861" fmla="*/ 4459399 h 5122333"/>
              <a:gd name="connsiteX4862" fmla="*/ 605080 w 4135764"/>
              <a:gd name="connsiteY4862" fmla="*/ 4459582 h 5122333"/>
              <a:gd name="connsiteX4863" fmla="*/ 597467 w 4135764"/>
              <a:gd name="connsiteY4863" fmla="*/ 4451795 h 5122333"/>
              <a:gd name="connsiteX4864" fmla="*/ 597642 w 4135764"/>
              <a:gd name="connsiteY4864" fmla="*/ 4392345 h 5122333"/>
              <a:gd name="connsiteX4865" fmla="*/ 597451 w 4135764"/>
              <a:gd name="connsiteY4865" fmla="*/ 4392150 h 5122333"/>
              <a:gd name="connsiteX4866" fmla="*/ 597460 w 4135764"/>
              <a:gd name="connsiteY4866" fmla="*/ 4390642 h 5122333"/>
              <a:gd name="connsiteX4867" fmla="*/ 589841 w 4135764"/>
              <a:gd name="connsiteY4867" fmla="*/ 4383022 h 5122333"/>
              <a:gd name="connsiteX4868" fmla="*/ 543580 w 4135764"/>
              <a:gd name="connsiteY4868" fmla="*/ 4383022 h 5122333"/>
              <a:gd name="connsiteX4869" fmla="*/ 535597 w 4135764"/>
              <a:gd name="connsiteY4869" fmla="*/ 4391187 h 5122333"/>
              <a:gd name="connsiteX4870" fmla="*/ 535778 w 4135764"/>
              <a:gd name="connsiteY4870" fmla="*/ 4453957 h 5122333"/>
              <a:gd name="connsiteX4871" fmla="*/ 528703 w 4135764"/>
              <a:gd name="connsiteY4871" fmla="*/ 4461032 h 5122333"/>
              <a:gd name="connsiteX4872" fmla="*/ 506389 w 4135764"/>
              <a:gd name="connsiteY4872" fmla="*/ 4459399 h 5122333"/>
              <a:gd name="connsiteX4873" fmla="*/ 497499 w 4135764"/>
              <a:gd name="connsiteY4873" fmla="*/ 4467019 h 5122333"/>
              <a:gd name="connsiteX4874" fmla="*/ 497681 w 4135764"/>
              <a:gd name="connsiteY4874" fmla="*/ 4492418 h 5122333"/>
              <a:gd name="connsiteX4875" fmla="*/ 490969 w 4135764"/>
              <a:gd name="connsiteY4875" fmla="*/ 4498948 h 5122333"/>
              <a:gd name="connsiteX4876" fmla="*/ 466476 w 4135764"/>
              <a:gd name="connsiteY4876" fmla="*/ 4498767 h 5122333"/>
              <a:gd name="connsiteX4877" fmla="*/ 459402 w 4135764"/>
              <a:gd name="connsiteY4877" fmla="*/ 4506024 h 5122333"/>
              <a:gd name="connsiteX4878" fmla="*/ 459583 w 4135764"/>
              <a:gd name="connsiteY4878" fmla="*/ 4526886 h 5122333"/>
              <a:gd name="connsiteX4879" fmla="*/ 458598 w 4135764"/>
              <a:gd name="connsiteY4879" fmla="*/ 4533454 h 5122333"/>
              <a:gd name="connsiteX4880" fmla="*/ 457216 w 4135764"/>
              <a:gd name="connsiteY4880" fmla="*/ 4534904 h 5122333"/>
              <a:gd name="connsiteX4881" fmla="*/ 451057 w 4135764"/>
              <a:gd name="connsiteY4881" fmla="*/ 4537229 h 5122333"/>
              <a:gd name="connsiteX4882" fmla="*/ 449019 w 4135764"/>
              <a:gd name="connsiteY4882" fmla="*/ 4536427 h 5122333"/>
              <a:gd name="connsiteX4883" fmla="*/ 443728 w 4135764"/>
              <a:gd name="connsiteY4883" fmla="*/ 4531772 h 5122333"/>
              <a:gd name="connsiteX4884" fmla="*/ 443623 w 4135764"/>
              <a:gd name="connsiteY4884" fmla="*/ 4531073 h 5122333"/>
              <a:gd name="connsiteX4885" fmla="*/ 443799 w 4135764"/>
              <a:gd name="connsiteY4885" fmla="*/ 4506274 h 5122333"/>
              <a:gd name="connsiteX4886" fmla="*/ 443233 w 4135764"/>
              <a:gd name="connsiteY4886" fmla="*/ 4505725 h 5122333"/>
              <a:gd name="connsiteX4887" fmla="*/ 443255 w 4135764"/>
              <a:gd name="connsiteY4887" fmla="*/ 4502941 h 5122333"/>
              <a:gd name="connsiteX4888" fmla="*/ 437632 w 4135764"/>
              <a:gd name="connsiteY4888" fmla="*/ 4497134 h 5122333"/>
              <a:gd name="connsiteX4889" fmla="*/ 411326 w 4135764"/>
              <a:gd name="connsiteY4889" fmla="*/ 4497497 h 5122333"/>
              <a:gd name="connsiteX4890" fmla="*/ 405522 w 4135764"/>
              <a:gd name="connsiteY4890" fmla="*/ 4492522 h 5122333"/>
              <a:gd name="connsiteX4891" fmla="*/ 405702 w 4135764"/>
              <a:gd name="connsiteY4891" fmla="*/ 4469084 h 5122333"/>
              <a:gd name="connsiteX4892" fmla="*/ 404976 w 4135764"/>
              <a:gd name="connsiteY4892" fmla="*/ 4468392 h 5122333"/>
              <a:gd name="connsiteX4893" fmla="*/ 404976 w 4135764"/>
              <a:gd name="connsiteY4893" fmla="*/ 4466656 h 5122333"/>
              <a:gd name="connsiteX4894" fmla="*/ 400440 w 4135764"/>
              <a:gd name="connsiteY4894" fmla="*/ 4460851 h 5122333"/>
              <a:gd name="connsiteX4895" fmla="*/ 374499 w 4135764"/>
              <a:gd name="connsiteY4895" fmla="*/ 4459218 h 5122333"/>
              <a:gd name="connsiteX4896" fmla="*/ 367245 w 4135764"/>
              <a:gd name="connsiteY4896" fmla="*/ 4451965 h 5122333"/>
              <a:gd name="connsiteX4897" fmla="*/ 367604 w 4135764"/>
              <a:gd name="connsiteY4897" fmla="*/ 4394522 h 5122333"/>
              <a:gd name="connsiteX4898" fmla="*/ 367054 w 4135764"/>
              <a:gd name="connsiteY4898" fmla="*/ 4391721 h 5122333"/>
              <a:gd name="connsiteX4899" fmla="*/ 367059 w 4135764"/>
              <a:gd name="connsiteY4899" fmla="*/ 4389917 h 5122333"/>
              <a:gd name="connsiteX4900" fmla="*/ 366615 w 4135764"/>
              <a:gd name="connsiteY4900" fmla="*/ 4389483 h 5122333"/>
              <a:gd name="connsiteX4901" fmla="*/ 366175 w 4135764"/>
              <a:gd name="connsiteY4901" fmla="*/ 4387243 h 5122333"/>
              <a:gd name="connsiteX4902" fmla="*/ 363603 w 4135764"/>
              <a:gd name="connsiteY4902" fmla="*/ 4386545 h 5122333"/>
              <a:gd name="connsiteX4903" fmla="*/ 359804 w 4135764"/>
              <a:gd name="connsiteY4903" fmla="*/ 4382841 h 5122333"/>
              <a:gd name="connsiteX4904" fmla="*/ 312634 w 4135764"/>
              <a:gd name="connsiteY4904" fmla="*/ 4382841 h 5122333"/>
              <a:gd name="connsiteX4905" fmla="*/ 308628 w 4135764"/>
              <a:gd name="connsiteY4905" fmla="*/ 4386847 h 5122333"/>
              <a:gd name="connsiteX4906" fmla="*/ 307170 w 4135764"/>
              <a:gd name="connsiteY4906" fmla="*/ 4387243 h 5122333"/>
              <a:gd name="connsiteX4907" fmla="*/ 306909 w 4135764"/>
              <a:gd name="connsiteY4907" fmla="*/ 4388566 h 5122333"/>
              <a:gd name="connsiteX4908" fmla="*/ 305015 w 4135764"/>
              <a:gd name="connsiteY4908" fmla="*/ 4390461 h 5122333"/>
              <a:gd name="connsiteX4909" fmla="*/ 305378 w 4135764"/>
              <a:gd name="connsiteY4909" fmla="*/ 4451236 h 5122333"/>
              <a:gd name="connsiteX4910" fmla="*/ 297213 w 4135764"/>
              <a:gd name="connsiteY4910" fmla="*/ 4459218 h 5122333"/>
              <a:gd name="connsiteX4911" fmla="*/ 268368 w 4135764"/>
              <a:gd name="connsiteY4911" fmla="*/ 4459036 h 5122333"/>
              <a:gd name="connsiteX4912" fmla="*/ 270001 w 4135764"/>
              <a:gd name="connsiteY4912" fmla="*/ 4466292 h 5122333"/>
              <a:gd name="connsiteX4913" fmla="*/ 267280 w 4135764"/>
              <a:gd name="connsiteY4913" fmla="*/ 4491148 h 5122333"/>
              <a:gd name="connsiteX4914" fmla="*/ 260931 w 4135764"/>
              <a:gd name="connsiteY4914" fmla="*/ 4497316 h 5122333"/>
              <a:gd name="connsiteX4915" fmla="*/ 233717 w 4135764"/>
              <a:gd name="connsiteY4915" fmla="*/ 4497134 h 5122333"/>
              <a:gd name="connsiteX4916" fmla="*/ 227186 w 4135764"/>
              <a:gd name="connsiteY4916" fmla="*/ 4503847 h 5122333"/>
              <a:gd name="connsiteX4917" fmla="*/ 227368 w 4135764"/>
              <a:gd name="connsiteY4917" fmla="*/ 4536140 h 5122333"/>
              <a:gd name="connsiteX4918" fmla="*/ 216301 w 4135764"/>
              <a:gd name="connsiteY4918" fmla="*/ 4533510 h 5122333"/>
              <a:gd name="connsiteX4919" fmla="*/ 215984 w 4135764"/>
              <a:gd name="connsiteY4919" fmla="*/ 4531629 h 5122333"/>
              <a:gd name="connsiteX4920" fmla="*/ 215212 w 4135764"/>
              <a:gd name="connsiteY4920" fmla="*/ 4523873 h 5122333"/>
              <a:gd name="connsiteX4921" fmla="*/ 215393 w 4135764"/>
              <a:gd name="connsiteY4921" fmla="*/ 4505731 h 5122333"/>
              <a:gd name="connsiteX4922" fmla="*/ 209227 w 4135764"/>
              <a:gd name="connsiteY4922" fmla="*/ 4499380 h 5122333"/>
              <a:gd name="connsiteX4923" fmla="*/ 207401 w 4135764"/>
              <a:gd name="connsiteY4923" fmla="*/ 4499393 h 5122333"/>
              <a:gd name="connsiteX4924" fmla="*/ 205054 w 4135764"/>
              <a:gd name="connsiteY4924" fmla="*/ 4497134 h 5122333"/>
              <a:gd name="connsiteX4925" fmla="*/ 186004 w 4135764"/>
              <a:gd name="connsiteY4925" fmla="*/ 4497316 h 5122333"/>
              <a:gd name="connsiteX4926" fmla="*/ 177149 w 4135764"/>
              <a:gd name="connsiteY4926" fmla="*/ 4488794 h 5122333"/>
              <a:gd name="connsiteX4927" fmla="*/ 177296 w 4135764"/>
              <a:gd name="connsiteY4927" fmla="*/ 4467451 h 5122333"/>
              <a:gd name="connsiteX4928" fmla="*/ 171128 w 4135764"/>
              <a:gd name="connsiteY4928" fmla="*/ 4461284 h 5122333"/>
              <a:gd name="connsiteX4929" fmla="*/ 168439 w 4135764"/>
              <a:gd name="connsiteY4929" fmla="*/ 4461304 h 5122333"/>
              <a:gd name="connsiteX4930" fmla="*/ 166048 w 4135764"/>
              <a:gd name="connsiteY4930" fmla="*/ 4459036 h 5122333"/>
              <a:gd name="connsiteX4931" fmla="*/ 146092 w 4135764"/>
              <a:gd name="connsiteY4931" fmla="*/ 4459218 h 5122333"/>
              <a:gd name="connsiteX4932" fmla="*/ 140138 w 4135764"/>
              <a:gd name="connsiteY4932" fmla="*/ 4457801 h 5122333"/>
              <a:gd name="connsiteX4933" fmla="*/ 139017 w 4135764"/>
              <a:gd name="connsiteY4933" fmla="*/ 4452938 h 5122333"/>
              <a:gd name="connsiteX4934" fmla="*/ 139198 w 4135764"/>
              <a:gd name="connsiteY4934" fmla="*/ 4390349 h 5122333"/>
              <a:gd name="connsiteX4935" fmla="*/ 138677 w 4135764"/>
              <a:gd name="connsiteY4935" fmla="*/ 4385382 h 5122333"/>
              <a:gd name="connsiteX4936" fmla="*/ 133940 w 4135764"/>
              <a:gd name="connsiteY4936" fmla="*/ 4383274 h 5122333"/>
              <a:gd name="connsiteX4937" fmla="*/ 132784 w 4135764"/>
              <a:gd name="connsiteY4937" fmla="*/ 4381118 h 5122333"/>
              <a:gd name="connsiteX4938" fmla="*/ 127406 w 4135764"/>
              <a:gd name="connsiteY4938" fmla="*/ 4381208 h 5122333"/>
              <a:gd name="connsiteX4939" fmla="*/ 96747 w 4135764"/>
              <a:gd name="connsiteY4939" fmla="*/ 4383022 h 5122333"/>
              <a:gd name="connsiteX4940" fmla="*/ 77879 w 4135764"/>
              <a:gd name="connsiteY4940" fmla="*/ 4385018 h 5122333"/>
              <a:gd name="connsiteX4941" fmla="*/ 76610 w 4135764"/>
              <a:gd name="connsiteY4941" fmla="*/ 4404430 h 5122333"/>
              <a:gd name="connsiteX4942" fmla="*/ 76064 w 4135764"/>
              <a:gd name="connsiteY4942" fmla="*/ 4452142 h 5122333"/>
              <a:gd name="connsiteX4943" fmla="*/ 67175 w 4135764"/>
              <a:gd name="connsiteY4943" fmla="*/ 4461032 h 5122333"/>
              <a:gd name="connsiteX4944" fmla="*/ 50123 w 4135764"/>
              <a:gd name="connsiteY4944" fmla="*/ 4459762 h 5122333"/>
              <a:gd name="connsiteX4945" fmla="*/ 36879 w 4135764"/>
              <a:gd name="connsiteY4945" fmla="*/ 4468288 h 5122333"/>
              <a:gd name="connsiteX4946" fmla="*/ 36516 w 4135764"/>
              <a:gd name="connsiteY4946" fmla="*/ 4493143 h 5122333"/>
              <a:gd name="connsiteX4947" fmla="*/ 28895 w 4135764"/>
              <a:gd name="connsiteY4947" fmla="*/ 4498767 h 5122333"/>
              <a:gd name="connsiteX4948" fmla="*/ 10029 w 4135764"/>
              <a:gd name="connsiteY4948" fmla="*/ 4497316 h 5122333"/>
              <a:gd name="connsiteX4949" fmla="*/ 2045 w 4135764"/>
              <a:gd name="connsiteY4949" fmla="*/ 4505117 h 5122333"/>
              <a:gd name="connsiteX4950" fmla="*/ 1865 w 4135764"/>
              <a:gd name="connsiteY4950" fmla="*/ 4550472 h 5122333"/>
              <a:gd name="connsiteX4951" fmla="*/ 4994 w 4135764"/>
              <a:gd name="connsiteY4951" fmla="*/ 4557343 h 5122333"/>
              <a:gd name="connsiteX4952" fmla="*/ 5282 w 4135764"/>
              <a:gd name="connsiteY4952" fmla="*/ 4557375 h 5122333"/>
              <a:gd name="connsiteX4953" fmla="*/ 6242 w 4135764"/>
              <a:gd name="connsiteY4953" fmla="*/ 4559204 h 5122333"/>
              <a:gd name="connsiteX4954" fmla="*/ 12024 w 4135764"/>
              <a:gd name="connsiteY4954" fmla="*/ 4559068 h 5122333"/>
              <a:gd name="connsiteX4955" fmla="*/ 21640 w 4135764"/>
              <a:gd name="connsiteY4955" fmla="*/ 4553807 h 5122333"/>
              <a:gd name="connsiteX4956" fmla="*/ 21640 w 4135764"/>
              <a:gd name="connsiteY4956" fmla="*/ 4528772 h 5122333"/>
              <a:gd name="connsiteX4957" fmla="*/ 28170 w 4135764"/>
              <a:gd name="connsiteY4957" fmla="*/ 4522422 h 5122333"/>
              <a:gd name="connsiteX4958" fmla="*/ 54839 w 4135764"/>
              <a:gd name="connsiteY4958" fmla="*/ 4523148 h 5122333"/>
              <a:gd name="connsiteX4959" fmla="*/ 57202 w 4135764"/>
              <a:gd name="connsiteY4959" fmla="*/ 4520719 h 5122333"/>
              <a:gd name="connsiteX4960" fmla="*/ 60280 w 4135764"/>
              <a:gd name="connsiteY4960" fmla="*/ 4520719 h 5122333"/>
              <a:gd name="connsiteX4961" fmla="*/ 60280 w 4135764"/>
              <a:gd name="connsiteY4961" fmla="*/ 4517554 h 5122333"/>
              <a:gd name="connsiteX4962" fmla="*/ 61370 w 4135764"/>
              <a:gd name="connsiteY4962" fmla="*/ 4516435 h 5122333"/>
              <a:gd name="connsiteX4963" fmla="*/ 61188 w 4135764"/>
              <a:gd name="connsiteY4963" fmla="*/ 4491943 h 5122333"/>
              <a:gd name="connsiteX4964" fmla="*/ 68446 w 4135764"/>
              <a:gd name="connsiteY4964" fmla="*/ 4484867 h 5122333"/>
              <a:gd name="connsiteX4965" fmla="*/ 95114 w 4135764"/>
              <a:gd name="connsiteY4965" fmla="*/ 4485230 h 5122333"/>
              <a:gd name="connsiteX4966" fmla="*/ 96603 w 4135764"/>
              <a:gd name="connsiteY4966" fmla="*/ 4483872 h 5122333"/>
              <a:gd name="connsiteX4967" fmla="*/ 100194 w 4135764"/>
              <a:gd name="connsiteY4967" fmla="*/ 4483890 h 5122333"/>
              <a:gd name="connsiteX4968" fmla="*/ 100169 w 4135764"/>
              <a:gd name="connsiteY4968" fmla="*/ 4480620 h 5122333"/>
              <a:gd name="connsiteX4969" fmla="*/ 101282 w 4135764"/>
              <a:gd name="connsiteY4969" fmla="*/ 4479606 h 5122333"/>
              <a:gd name="connsiteX4970" fmla="*/ 100919 w 4135764"/>
              <a:gd name="connsiteY4970" fmla="*/ 4415203 h 5122333"/>
              <a:gd name="connsiteX4971" fmla="*/ 112893 w 4135764"/>
              <a:gd name="connsiteY4971" fmla="*/ 4407584 h 5122333"/>
              <a:gd name="connsiteX4972" fmla="*/ 116118 w 4135764"/>
              <a:gd name="connsiteY4972" fmla="*/ 4409854 h 5122333"/>
              <a:gd name="connsiteX4973" fmla="*/ 115478 w 4135764"/>
              <a:gd name="connsiteY4973" fmla="*/ 4423887 h 5122333"/>
              <a:gd name="connsiteX4974" fmla="*/ 116158 w 4135764"/>
              <a:gd name="connsiteY4974" fmla="*/ 4438536 h 5122333"/>
              <a:gd name="connsiteX4975" fmla="*/ 116702 w 4135764"/>
              <a:gd name="connsiteY4975" fmla="*/ 4476997 h 5122333"/>
              <a:gd name="connsiteX4976" fmla="*/ 117227 w 4135764"/>
              <a:gd name="connsiteY4976" fmla="*/ 4477399 h 5122333"/>
              <a:gd name="connsiteX4977" fmla="*/ 117428 w 4135764"/>
              <a:gd name="connsiteY4977" fmla="*/ 4479787 h 5122333"/>
              <a:gd name="connsiteX4978" fmla="*/ 122326 w 4135764"/>
              <a:gd name="connsiteY4978" fmla="*/ 4483415 h 5122333"/>
              <a:gd name="connsiteX4979" fmla="*/ 154846 w 4135764"/>
              <a:gd name="connsiteY4979" fmla="*/ 4483775 h 5122333"/>
              <a:gd name="connsiteX4980" fmla="*/ 153711 w 4135764"/>
              <a:gd name="connsiteY4980" fmla="*/ 4504029 h 5122333"/>
              <a:gd name="connsiteX4981" fmla="*/ 154879 w 4135764"/>
              <a:gd name="connsiteY4981" fmla="*/ 4503465 h 5122333"/>
              <a:gd name="connsiteX4982" fmla="*/ 156433 w 4135764"/>
              <a:gd name="connsiteY4982" fmla="*/ 4506094 h 5122333"/>
              <a:gd name="connsiteX4983" fmla="*/ 157883 w 4135764"/>
              <a:gd name="connsiteY4983" fmla="*/ 4504040 h 5122333"/>
              <a:gd name="connsiteX4984" fmla="*/ 156978 w 4135764"/>
              <a:gd name="connsiteY4984" fmla="*/ 4512192 h 5122333"/>
              <a:gd name="connsiteX4985" fmla="*/ 156546 w 4135764"/>
              <a:gd name="connsiteY4985" fmla="*/ 4517568 h 5122333"/>
              <a:gd name="connsiteX4986" fmla="*/ 157486 w 4135764"/>
              <a:gd name="connsiteY4986" fmla="*/ 4517848 h 5122333"/>
              <a:gd name="connsiteX4987" fmla="*/ 156978 w 4135764"/>
              <a:gd name="connsiteY4987" fmla="*/ 4521516 h 5122333"/>
              <a:gd name="connsiteX4988" fmla="*/ 186004 w 4135764"/>
              <a:gd name="connsiteY4988" fmla="*/ 4521334 h 5122333"/>
              <a:gd name="connsiteX4989" fmla="*/ 192373 w 4135764"/>
              <a:gd name="connsiteY4989" fmla="*/ 4529042 h 5122333"/>
              <a:gd name="connsiteX4990" fmla="*/ 192590 w 4135764"/>
              <a:gd name="connsiteY4990" fmla="*/ 4537019 h 5122333"/>
              <a:gd name="connsiteX4991" fmla="*/ 191992 w 4135764"/>
              <a:gd name="connsiteY4991" fmla="*/ 4551267 h 5122333"/>
              <a:gd name="connsiteX4992" fmla="*/ 197796 w 4135764"/>
              <a:gd name="connsiteY4992" fmla="*/ 4559611 h 5122333"/>
              <a:gd name="connsiteX4993" fmla="*/ 244602 w 4135764"/>
              <a:gd name="connsiteY4993" fmla="*/ 4561607 h 5122333"/>
              <a:gd name="connsiteX4994" fmla="*/ 251497 w 4135764"/>
              <a:gd name="connsiteY4994" fmla="*/ 4554170 h 5122333"/>
              <a:gd name="connsiteX4995" fmla="*/ 251315 w 4135764"/>
              <a:gd name="connsiteY4995" fmla="*/ 4528772 h 5122333"/>
              <a:gd name="connsiteX4996" fmla="*/ 256394 w 4135764"/>
              <a:gd name="connsiteY4996" fmla="*/ 4523329 h 5122333"/>
              <a:gd name="connsiteX4997" fmla="*/ 283245 w 4135764"/>
              <a:gd name="connsiteY4997" fmla="*/ 4521697 h 5122333"/>
              <a:gd name="connsiteX4998" fmla="*/ 285643 w 4135764"/>
              <a:gd name="connsiteY4998" fmla="*/ 4519227 h 5122333"/>
              <a:gd name="connsiteX4999" fmla="*/ 289413 w 4135764"/>
              <a:gd name="connsiteY4999" fmla="*/ 4515457 h 5122333"/>
              <a:gd name="connsiteX5000" fmla="*/ 289412 w 4135764"/>
              <a:gd name="connsiteY5000" fmla="*/ 4515347 h 5122333"/>
              <a:gd name="connsiteX5001" fmla="*/ 289413 w 4135764"/>
              <a:gd name="connsiteY5001" fmla="*/ 4515346 h 5122333"/>
              <a:gd name="connsiteX5002" fmla="*/ 289402 w 4135764"/>
              <a:gd name="connsiteY5002" fmla="*/ 4513849 h 5122333"/>
              <a:gd name="connsiteX5003" fmla="*/ 289243 w 4135764"/>
              <a:gd name="connsiteY5003" fmla="*/ 4490840 h 5122333"/>
              <a:gd name="connsiteX5004" fmla="*/ 293948 w 4135764"/>
              <a:gd name="connsiteY5004" fmla="*/ 4485048 h 5122333"/>
              <a:gd name="connsiteX5005" fmla="*/ 318984 w 4135764"/>
              <a:gd name="connsiteY5005" fmla="*/ 4483415 h 5122333"/>
              <a:gd name="connsiteX5006" fmla="*/ 327329 w 4135764"/>
              <a:gd name="connsiteY5006" fmla="*/ 4474707 h 5122333"/>
              <a:gd name="connsiteX5007" fmla="*/ 327329 w 4135764"/>
              <a:gd name="connsiteY5007" fmla="*/ 4472921 h 5122333"/>
              <a:gd name="connsiteX5008" fmla="*/ 327510 w 4135764"/>
              <a:gd name="connsiteY5008" fmla="*/ 4472280 h 5122333"/>
              <a:gd name="connsiteX5009" fmla="*/ 327329 w 4135764"/>
              <a:gd name="connsiteY5009" fmla="*/ 4445067 h 5122333"/>
              <a:gd name="connsiteX5010" fmla="*/ 328227 w 4135764"/>
              <a:gd name="connsiteY5010" fmla="*/ 4412530 h 5122333"/>
              <a:gd name="connsiteX5011" fmla="*/ 328235 w 4135764"/>
              <a:gd name="connsiteY5011" fmla="*/ 4412481 h 5122333"/>
              <a:gd name="connsiteX5012" fmla="*/ 328648 w 4135764"/>
              <a:gd name="connsiteY5012" fmla="*/ 4411961 h 5122333"/>
              <a:gd name="connsiteX5013" fmla="*/ 335975 w 4135764"/>
              <a:gd name="connsiteY5013" fmla="*/ 4407177 h 5122333"/>
              <a:gd name="connsiteX5014" fmla="*/ 339138 w 4135764"/>
              <a:gd name="connsiteY5014" fmla="*/ 4407219 h 5122333"/>
              <a:gd name="connsiteX5015" fmla="*/ 339679 w 4135764"/>
              <a:gd name="connsiteY5015" fmla="*/ 4407432 h 5122333"/>
              <a:gd name="connsiteX5016" fmla="*/ 342799 w 4135764"/>
              <a:gd name="connsiteY5016" fmla="*/ 4409181 h 5122333"/>
              <a:gd name="connsiteX5017" fmla="*/ 343463 w 4135764"/>
              <a:gd name="connsiteY5017" fmla="*/ 4413090 h 5122333"/>
              <a:gd name="connsiteX5018" fmla="*/ 343475 w 4135764"/>
              <a:gd name="connsiteY5018" fmla="*/ 4414296 h 5122333"/>
              <a:gd name="connsiteX5019" fmla="*/ 343475 w 4135764"/>
              <a:gd name="connsiteY5019" fmla="*/ 4471262 h 5122333"/>
              <a:gd name="connsiteX5020" fmla="*/ 343475 w 4135764"/>
              <a:gd name="connsiteY5020" fmla="*/ 4475727 h 5122333"/>
              <a:gd name="connsiteX5021" fmla="*/ 343475 w 4135764"/>
              <a:gd name="connsiteY5021" fmla="*/ 4478517 h 5122333"/>
              <a:gd name="connsiteX5022" fmla="*/ 350007 w 4135764"/>
              <a:gd name="connsiteY5022" fmla="*/ 4485411 h 5122333"/>
              <a:gd name="connsiteX5023" fmla="*/ 374499 w 4135764"/>
              <a:gd name="connsiteY5023" fmla="*/ 4485230 h 5122333"/>
              <a:gd name="connsiteX5024" fmla="*/ 381733 w 4135764"/>
              <a:gd name="connsiteY5024" fmla="*/ 4492286 h 5122333"/>
              <a:gd name="connsiteX5025" fmla="*/ 381573 w 4135764"/>
              <a:gd name="connsiteY5025" fmla="*/ 4514731 h 5122333"/>
              <a:gd name="connsiteX5026" fmla="*/ 381589 w 4135764"/>
              <a:gd name="connsiteY5026" fmla="*/ 4514747 h 5122333"/>
              <a:gd name="connsiteX5027" fmla="*/ 381574 w 4135764"/>
              <a:gd name="connsiteY5027" fmla="*/ 4516798 h 5122333"/>
              <a:gd name="connsiteX5028" fmla="*/ 388105 w 4135764"/>
              <a:gd name="connsiteY5028" fmla="*/ 4523511 h 5122333"/>
              <a:gd name="connsiteX5029" fmla="*/ 408967 w 4135764"/>
              <a:gd name="connsiteY5029" fmla="*/ 4523511 h 5122333"/>
              <a:gd name="connsiteX5030" fmla="*/ 417006 w 4135764"/>
              <a:gd name="connsiteY5030" fmla="*/ 4525638 h 5122333"/>
              <a:gd name="connsiteX5031" fmla="*/ 417756 w 4135764"/>
              <a:gd name="connsiteY5031" fmla="*/ 4526601 h 5122333"/>
              <a:gd name="connsiteX5032" fmla="*/ 419671 w 4135764"/>
              <a:gd name="connsiteY5032" fmla="*/ 4533888 h 5122333"/>
              <a:gd name="connsiteX5033" fmla="*/ 419671 w 4135764"/>
              <a:gd name="connsiteY5033" fmla="*/ 4553556 h 5122333"/>
              <a:gd name="connsiteX5034" fmla="*/ 419694 w 4135764"/>
              <a:gd name="connsiteY5034" fmla="*/ 4553582 h 5122333"/>
              <a:gd name="connsiteX5035" fmla="*/ 419671 w 4135764"/>
              <a:gd name="connsiteY5035" fmla="*/ 4556346 h 5122333"/>
              <a:gd name="connsiteX5036" fmla="*/ 423117 w 4135764"/>
              <a:gd name="connsiteY5036" fmla="*/ 4561426 h 5122333"/>
              <a:gd name="connsiteX5037" fmla="*/ 477725 w 4135764"/>
              <a:gd name="connsiteY5037" fmla="*/ 4561426 h 5122333"/>
              <a:gd name="connsiteX5038" fmla="*/ 480991 w 4135764"/>
              <a:gd name="connsiteY5038" fmla="*/ 4559068 h 5122333"/>
              <a:gd name="connsiteX5039" fmla="*/ 481108 w 4135764"/>
              <a:gd name="connsiteY5039" fmla="*/ 4556695 h 5122333"/>
              <a:gd name="connsiteX5040" fmla="*/ 481172 w 4135764"/>
              <a:gd name="connsiteY5040" fmla="*/ 4556640 h 5122333"/>
              <a:gd name="connsiteX5041" fmla="*/ 481830 w 4135764"/>
              <a:gd name="connsiteY5041" fmla="*/ 4542852 h 5122333"/>
              <a:gd name="connsiteX5042" fmla="*/ 481817 w 4135764"/>
              <a:gd name="connsiteY5042" fmla="*/ 4542295 h 5122333"/>
              <a:gd name="connsiteX5043" fmla="*/ 482260 w 4135764"/>
              <a:gd name="connsiteY5043" fmla="*/ 4533307 h 5122333"/>
              <a:gd name="connsiteX5044" fmla="*/ 491331 w 4135764"/>
              <a:gd name="connsiteY5044" fmla="*/ 4523693 h 5122333"/>
              <a:gd name="connsiteX5045" fmla="*/ 513827 w 4135764"/>
              <a:gd name="connsiteY5045" fmla="*/ 4525144 h 5122333"/>
              <a:gd name="connsiteX5046" fmla="*/ 516893 w 4135764"/>
              <a:gd name="connsiteY5046" fmla="*/ 4522004 h 5122333"/>
              <a:gd name="connsiteX5047" fmla="*/ 519882 w 4135764"/>
              <a:gd name="connsiteY5047" fmla="*/ 4521332 h 5122333"/>
              <a:gd name="connsiteX5048" fmla="*/ 520459 w 4135764"/>
              <a:gd name="connsiteY5048" fmla="*/ 4518350 h 5122333"/>
              <a:gd name="connsiteX5049" fmla="*/ 521265 w 4135764"/>
              <a:gd name="connsiteY5049" fmla="*/ 4517524 h 5122333"/>
              <a:gd name="connsiteX5050" fmla="*/ 521265 w 4135764"/>
              <a:gd name="connsiteY5050" fmla="*/ 4514187 h 5122333"/>
              <a:gd name="connsiteX5051" fmla="*/ 521265 w 4135764"/>
              <a:gd name="connsiteY5051" fmla="*/ 4490604 h 5122333"/>
              <a:gd name="connsiteX5052" fmla="*/ 521783 w 4135764"/>
              <a:gd name="connsiteY5052" fmla="*/ 4489534 h 5122333"/>
              <a:gd name="connsiteX5053" fmla="*/ 524531 w 4135764"/>
              <a:gd name="connsiteY5053" fmla="*/ 4485411 h 5122333"/>
              <a:gd name="connsiteX5054" fmla="*/ 551017 w 4135764"/>
              <a:gd name="connsiteY5054" fmla="*/ 4485230 h 5122333"/>
              <a:gd name="connsiteX5055" fmla="*/ 559363 w 4135764"/>
              <a:gd name="connsiteY5055" fmla="*/ 4476521 h 5122333"/>
              <a:gd name="connsiteX5056" fmla="*/ 559361 w 4135764"/>
              <a:gd name="connsiteY5056" fmla="*/ 4475910 h 5122333"/>
              <a:gd name="connsiteX5057" fmla="*/ 559363 w 4135764"/>
              <a:gd name="connsiteY5057" fmla="*/ 4475909 h 5122333"/>
              <a:gd name="connsiteX5058" fmla="*/ 559188 w 4135764"/>
              <a:gd name="connsiteY5058" fmla="*/ 4416625 h 5122333"/>
              <a:gd name="connsiteX5059" fmla="*/ 559874 w 4135764"/>
              <a:gd name="connsiteY5059" fmla="*/ 4413500 h 5122333"/>
              <a:gd name="connsiteX5060" fmla="*/ 563583 w 4135764"/>
              <a:gd name="connsiteY5060" fmla="*/ 4409609 h 5122333"/>
              <a:gd name="connsiteX5061" fmla="*/ 566619 w 4135764"/>
              <a:gd name="connsiteY5061" fmla="*/ 4408672 h 5122333"/>
              <a:gd name="connsiteX5062" fmla="*/ 572562 w 4135764"/>
              <a:gd name="connsiteY5062" fmla="*/ 4410555 h 5122333"/>
              <a:gd name="connsiteX5063" fmla="*/ 573876 w 4135764"/>
              <a:gd name="connsiteY5063" fmla="*/ 4416653 h 5122333"/>
              <a:gd name="connsiteX5064" fmla="*/ 573876 w 4135764"/>
              <a:gd name="connsiteY5064" fmla="*/ 4416826 h 5122333"/>
              <a:gd name="connsiteX5065" fmla="*/ 573695 w 4135764"/>
              <a:gd name="connsiteY5065" fmla="*/ 4477429 h 5122333"/>
              <a:gd name="connsiteX5066" fmla="*/ 573770 w 4135764"/>
              <a:gd name="connsiteY5066" fmla="*/ 4477507 h 5122333"/>
              <a:gd name="connsiteX5067" fmla="*/ 573650 w 4135764"/>
              <a:gd name="connsiteY5067" fmla="*/ 4480126 h 5122333"/>
              <a:gd name="connsiteX5068" fmla="*/ 577504 w 4135764"/>
              <a:gd name="connsiteY5068" fmla="*/ 4482621 h 5122333"/>
              <a:gd name="connsiteX5069" fmla="*/ 578736 w 4135764"/>
              <a:gd name="connsiteY5069" fmla="*/ 4482716 h 5122333"/>
              <a:gd name="connsiteX5070" fmla="*/ 581134 w 4135764"/>
              <a:gd name="connsiteY5070" fmla="*/ 4485230 h 5122333"/>
              <a:gd name="connsiteX5071" fmla="*/ 603811 w 4135764"/>
              <a:gd name="connsiteY5071" fmla="*/ 4485048 h 5122333"/>
              <a:gd name="connsiteX5072" fmla="*/ 611738 w 4135764"/>
              <a:gd name="connsiteY5072" fmla="*/ 4492800 h 5122333"/>
              <a:gd name="connsiteX5073" fmla="*/ 611611 w 4135764"/>
              <a:gd name="connsiteY5073" fmla="*/ 4514006 h 5122333"/>
              <a:gd name="connsiteX5074" fmla="*/ 611823 w 4135764"/>
              <a:gd name="connsiteY5074" fmla="*/ 4514209 h 5122333"/>
              <a:gd name="connsiteX5075" fmla="*/ 611793 w 4135764"/>
              <a:gd name="connsiteY5075" fmla="*/ 4518431 h 5122333"/>
              <a:gd name="connsiteX5076" fmla="*/ 618324 w 4135764"/>
              <a:gd name="connsiteY5076" fmla="*/ 4525325 h 5122333"/>
              <a:gd name="connsiteX5077" fmla="*/ 643723 w 4135764"/>
              <a:gd name="connsiteY5077" fmla="*/ 4525144 h 5122333"/>
              <a:gd name="connsiteX5078" fmla="*/ 649847 w 4135764"/>
              <a:gd name="connsiteY5078" fmla="*/ 4531093 h 5122333"/>
              <a:gd name="connsiteX5079" fmla="*/ 650065 w 4135764"/>
              <a:gd name="connsiteY5079" fmla="*/ 4532295 h 5122333"/>
              <a:gd name="connsiteX5080" fmla="*/ 650048 w 4135764"/>
              <a:gd name="connsiteY5080" fmla="*/ 4534702 h 5122333"/>
              <a:gd name="connsiteX5081" fmla="*/ 649891 w 4135764"/>
              <a:gd name="connsiteY5081" fmla="*/ 4550472 h 5122333"/>
              <a:gd name="connsiteX5082" fmla="*/ 649934 w 4135764"/>
              <a:gd name="connsiteY5082" fmla="*/ 4550723 h 5122333"/>
              <a:gd name="connsiteX5083" fmla="*/ 649891 w 4135764"/>
              <a:gd name="connsiteY5083" fmla="*/ 4556709 h 5122333"/>
              <a:gd name="connsiteX5084" fmla="*/ 651189 w 4135764"/>
              <a:gd name="connsiteY5084" fmla="*/ 4558008 h 5122333"/>
              <a:gd name="connsiteX5085" fmla="*/ 651365 w 4135764"/>
              <a:gd name="connsiteY5085" fmla="*/ 4559022 h 5122333"/>
              <a:gd name="connsiteX5086" fmla="*/ 652479 w 4135764"/>
              <a:gd name="connsiteY5086" fmla="*/ 4559299 h 5122333"/>
              <a:gd name="connsiteX5087" fmla="*/ 656604 w 4135764"/>
              <a:gd name="connsiteY5087" fmla="*/ 4563421 h 5122333"/>
              <a:gd name="connsiteX5088" fmla="*/ 706675 w 4135764"/>
              <a:gd name="connsiteY5088" fmla="*/ 4563421 h 5122333"/>
              <a:gd name="connsiteX5089" fmla="*/ 709560 w 4135764"/>
              <a:gd name="connsiteY5089" fmla="*/ 4560309 h 5122333"/>
              <a:gd name="connsiteX5090" fmla="*/ 712661 w 4135764"/>
              <a:gd name="connsiteY5090" fmla="*/ 4560065 h 5122333"/>
              <a:gd name="connsiteX5091" fmla="*/ 712931 w 4135764"/>
              <a:gd name="connsiteY5091" fmla="*/ 4556671 h 5122333"/>
              <a:gd name="connsiteX5092" fmla="*/ 713569 w 4135764"/>
              <a:gd name="connsiteY5092" fmla="*/ 4555983 h 5122333"/>
              <a:gd name="connsiteX5093" fmla="*/ 713531 w 4135764"/>
              <a:gd name="connsiteY5093" fmla="*/ 4549143 h 5122333"/>
              <a:gd name="connsiteX5094" fmla="*/ 713569 w 4135764"/>
              <a:gd name="connsiteY5094" fmla="*/ 4548658 h 5122333"/>
              <a:gd name="connsiteX5095" fmla="*/ 713524 w 4135764"/>
              <a:gd name="connsiteY5095" fmla="*/ 4547910 h 5122333"/>
              <a:gd name="connsiteX5096" fmla="*/ 713434 w 4135764"/>
              <a:gd name="connsiteY5096" fmla="*/ 4532196 h 5122333"/>
              <a:gd name="connsiteX5097" fmla="*/ 714839 w 4135764"/>
              <a:gd name="connsiteY5097" fmla="*/ 4524892 h 5122333"/>
              <a:gd name="connsiteX5098" fmla="*/ 717016 w 4135764"/>
              <a:gd name="connsiteY5098" fmla="*/ 4524246 h 5122333"/>
              <a:gd name="connsiteX5099" fmla="*/ 731053 w 4135764"/>
              <a:gd name="connsiteY5099" fmla="*/ 4524986 h 5122333"/>
              <a:gd name="connsiteX5100" fmla="*/ 748038 w 4135764"/>
              <a:gd name="connsiteY5100" fmla="*/ 4523329 h 5122333"/>
              <a:gd name="connsiteX5101" fmla="*/ 751485 w 4135764"/>
              <a:gd name="connsiteY5101" fmla="*/ 4517343 h 5122333"/>
              <a:gd name="connsiteX5102" fmla="*/ 750991 w 4135764"/>
              <a:gd name="connsiteY5102" fmla="*/ 4511753 h 5122333"/>
              <a:gd name="connsiteX5103" fmla="*/ 750940 w 4135764"/>
              <a:gd name="connsiteY5103" fmla="*/ 4507112 h 5122333"/>
              <a:gd name="connsiteX5104" fmla="*/ 751223 w 4135764"/>
              <a:gd name="connsiteY5104" fmla="*/ 4491950 h 5122333"/>
              <a:gd name="connsiteX5105" fmla="*/ 752574 w 4135764"/>
              <a:gd name="connsiteY5105" fmla="*/ 4487701 h 5122333"/>
              <a:gd name="connsiteX5106" fmla="*/ 762008 w 4135764"/>
              <a:gd name="connsiteY5106" fmla="*/ 4485230 h 5122333"/>
              <a:gd name="connsiteX5107" fmla="*/ 781057 w 4135764"/>
              <a:gd name="connsiteY5107" fmla="*/ 4485593 h 5122333"/>
              <a:gd name="connsiteX5108" fmla="*/ 789583 w 4135764"/>
              <a:gd name="connsiteY5108" fmla="*/ 4476339 h 5122333"/>
              <a:gd name="connsiteX5109" fmla="*/ 789547 w 4135764"/>
              <a:gd name="connsiteY5109" fmla="*/ 4475399 h 5122333"/>
              <a:gd name="connsiteX5110" fmla="*/ 789764 w 4135764"/>
              <a:gd name="connsiteY5110" fmla="*/ 4475183 h 5122333"/>
              <a:gd name="connsiteX5111" fmla="*/ 788035 w 4135764"/>
              <a:gd name="connsiteY5111" fmla="*/ 4423603 h 5122333"/>
              <a:gd name="connsiteX5112" fmla="*/ 788743 w 4135764"/>
              <a:gd name="connsiteY5112" fmla="*/ 4412633 h 5122333"/>
              <a:gd name="connsiteX5113" fmla="*/ 789362 w 4135764"/>
              <a:gd name="connsiteY5113" fmla="*/ 4410693 h 5122333"/>
              <a:gd name="connsiteX5114" fmla="*/ 795524 w 4135764"/>
              <a:gd name="connsiteY5114" fmla="*/ 4408786 h 5122333"/>
              <a:gd name="connsiteX5115" fmla="*/ 804096 w 4135764"/>
              <a:gd name="connsiteY5115" fmla="*/ 4408491 h 5122333"/>
              <a:gd name="connsiteX5116" fmla="*/ 804325 w 4135764"/>
              <a:gd name="connsiteY5116" fmla="*/ 4408577 h 5122333"/>
              <a:gd name="connsiteX5117" fmla="*/ 805561 w 4135764"/>
              <a:gd name="connsiteY5117" fmla="*/ 4413289 h 5122333"/>
              <a:gd name="connsiteX5118" fmla="*/ 805730 w 4135764"/>
              <a:gd name="connsiteY5118" fmla="*/ 4468722 h 5122333"/>
              <a:gd name="connsiteX5119" fmla="*/ 806980 w 4135764"/>
              <a:gd name="connsiteY5119" fmla="*/ 4474483 h 5122333"/>
              <a:gd name="connsiteX5120" fmla="*/ 806999 w 4135764"/>
              <a:gd name="connsiteY5120" fmla="*/ 4475727 h 5122333"/>
              <a:gd name="connsiteX5121" fmla="*/ 807311 w 4135764"/>
              <a:gd name="connsiteY5121" fmla="*/ 4476004 h 5122333"/>
              <a:gd name="connsiteX5122" fmla="*/ 808768 w 4135764"/>
              <a:gd name="connsiteY5122" fmla="*/ 4482713 h 5122333"/>
              <a:gd name="connsiteX5123" fmla="*/ 822419 w 4135764"/>
              <a:gd name="connsiteY5123" fmla="*/ 4482145 h 5122333"/>
              <a:gd name="connsiteX5124" fmla="*/ 833101 w 4135764"/>
              <a:gd name="connsiteY5124" fmla="*/ 4482713 h 5122333"/>
              <a:gd name="connsiteX5125" fmla="*/ 841598 w 4135764"/>
              <a:gd name="connsiteY5125" fmla="*/ 4482401 h 5122333"/>
              <a:gd name="connsiteX5126" fmla="*/ 843775 w 4135764"/>
              <a:gd name="connsiteY5126" fmla="*/ 4483425 h 5122333"/>
              <a:gd name="connsiteX5127" fmla="*/ 844008 w 4135764"/>
              <a:gd name="connsiteY5127" fmla="*/ 4485411 h 5122333"/>
              <a:gd name="connsiteX5128" fmla="*/ 844553 w 4135764"/>
              <a:gd name="connsiteY5128" fmla="*/ 4512987 h 5122333"/>
              <a:gd name="connsiteX5129" fmla="*/ 845209 w 4135764"/>
              <a:gd name="connsiteY5129" fmla="*/ 4510377 h 5122333"/>
              <a:gd name="connsiteX5130" fmla="*/ 845460 w 4135764"/>
              <a:gd name="connsiteY5130" fmla="*/ 4510377 h 5122333"/>
              <a:gd name="connsiteX5131" fmla="*/ 845814 w 4135764"/>
              <a:gd name="connsiteY5131" fmla="*/ 4508202 h 5122333"/>
              <a:gd name="connsiteX5132" fmla="*/ 847004 w 4135764"/>
              <a:gd name="connsiteY5132" fmla="*/ 4504889 h 5122333"/>
              <a:gd name="connsiteX5133" fmla="*/ 847047 w 4135764"/>
              <a:gd name="connsiteY5133" fmla="*/ 4505254 h 5122333"/>
              <a:gd name="connsiteX5134" fmla="*/ 846206 w 4135764"/>
              <a:gd name="connsiteY5134" fmla="*/ 4516543 h 5122333"/>
              <a:gd name="connsiteX5135" fmla="*/ 845460 w 4135764"/>
              <a:gd name="connsiteY5135" fmla="*/ 4519268 h 5122333"/>
              <a:gd name="connsiteX5136" fmla="*/ 846004 w 4135764"/>
              <a:gd name="connsiteY5136" fmla="*/ 4519265 h 5122333"/>
              <a:gd name="connsiteX5137" fmla="*/ 845822 w 4135764"/>
              <a:gd name="connsiteY5137" fmla="*/ 4521697 h 5122333"/>
              <a:gd name="connsiteX5138" fmla="*/ 875394 w 4135764"/>
              <a:gd name="connsiteY5138" fmla="*/ 4521516 h 5122333"/>
              <a:gd name="connsiteX5139" fmla="*/ 882105 w 4135764"/>
              <a:gd name="connsiteY5139" fmla="*/ 4528046 h 5122333"/>
              <a:gd name="connsiteX5140" fmla="*/ 882105 w 4135764"/>
              <a:gd name="connsiteY5140" fmla="*/ 4553444 h 5122333"/>
              <a:gd name="connsiteX5141" fmla="*/ 886460 w 4135764"/>
              <a:gd name="connsiteY5141" fmla="*/ 4559611 h 5122333"/>
              <a:gd name="connsiteX5142" fmla="*/ 935987 w 4135764"/>
              <a:gd name="connsiteY5142" fmla="*/ 4561607 h 5122333"/>
              <a:gd name="connsiteX5143" fmla="*/ 941975 w 4135764"/>
              <a:gd name="connsiteY5143" fmla="*/ 4555257 h 5122333"/>
              <a:gd name="connsiteX5144" fmla="*/ 941835 w 4135764"/>
              <a:gd name="connsiteY5144" fmla="*/ 4553176 h 5122333"/>
              <a:gd name="connsiteX5145" fmla="*/ 941975 w 4135764"/>
              <a:gd name="connsiteY5145" fmla="*/ 4553012 h 5122333"/>
              <a:gd name="connsiteX5146" fmla="*/ 940553 w 4135764"/>
              <a:gd name="connsiteY5146" fmla="*/ 4531870 h 5122333"/>
              <a:gd name="connsiteX5147" fmla="*/ 940659 w 4135764"/>
              <a:gd name="connsiteY5147" fmla="*/ 4525506 h 5122333"/>
              <a:gd name="connsiteX5148" fmla="*/ 949230 w 4135764"/>
              <a:gd name="connsiteY5148" fmla="*/ 4523329 h 5122333"/>
              <a:gd name="connsiteX5149" fmla="*/ 971546 w 4135764"/>
              <a:gd name="connsiteY5149" fmla="*/ 4521878 h 5122333"/>
              <a:gd name="connsiteX5150" fmla="*/ 979255 w 4135764"/>
              <a:gd name="connsiteY5150" fmla="*/ 4519656 h 5122333"/>
              <a:gd name="connsiteX5151" fmla="*/ 978951 w 4135764"/>
              <a:gd name="connsiteY5151" fmla="*/ 4514321 h 5122333"/>
              <a:gd name="connsiteX5152" fmla="*/ 979527 w 4135764"/>
              <a:gd name="connsiteY5152" fmla="*/ 4513643 h 5122333"/>
              <a:gd name="connsiteX5153" fmla="*/ 978552 w 4135764"/>
              <a:gd name="connsiteY5153" fmla="*/ 4500172 h 5122333"/>
              <a:gd name="connsiteX5154" fmla="*/ 978989 w 4135764"/>
              <a:gd name="connsiteY5154" fmla="*/ 4495863 h 5122333"/>
              <a:gd name="connsiteX5155" fmla="*/ 981342 w 4135764"/>
              <a:gd name="connsiteY5155" fmla="*/ 4487225 h 5122333"/>
              <a:gd name="connsiteX5156" fmla="*/ 1000392 w 4135764"/>
              <a:gd name="connsiteY5156" fmla="*/ 4483596 h 5122333"/>
              <a:gd name="connsiteX5157" fmla="*/ 1009461 w 4135764"/>
              <a:gd name="connsiteY5157" fmla="*/ 4483596 h 5122333"/>
              <a:gd name="connsiteX5158" fmla="*/ 1018170 w 4135764"/>
              <a:gd name="connsiteY5158" fmla="*/ 4475250 h 5122333"/>
              <a:gd name="connsiteX5159" fmla="*/ 1018160 w 4135764"/>
              <a:gd name="connsiteY5159" fmla="*/ 4471928 h 5122333"/>
              <a:gd name="connsiteX5160" fmla="*/ 1018170 w 4135764"/>
              <a:gd name="connsiteY5160" fmla="*/ 4471916 h 5122333"/>
              <a:gd name="connsiteX5161" fmla="*/ 1018170 w 4135764"/>
              <a:gd name="connsiteY5161" fmla="*/ 4415900 h 5122333"/>
              <a:gd name="connsiteX5162" fmla="*/ 1018964 w 4135764"/>
              <a:gd name="connsiteY5162" fmla="*/ 4410238 h 5122333"/>
              <a:gd name="connsiteX5163" fmla="*/ 1025790 w 4135764"/>
              <a:gd name="connsiteY5163" fmla="*/ 4407221 h 5122333"/>
              <a:gd name="connsiteX5164" fmla="*/ 1032055 w 4135764"/>
              <a:gd name="connsiteY5164" fmla="*/ 4409408 h 5122333"/>
              <a:gd name="connsiteX5165" fmla="*/ 1033614 w 4135764"/>
              <a:gd name="connsiteY5165" fmla="*/ 4412598 h 5122333"/>
              <a:gd name="connsiteX5166" fmla="*/ 1034482 w 4135764"/>
              <a:gd name="connsiteY5166" fmla="*/ 4417117 h 5122333"/>
              <a:gd name="connsiteX5167" fmla="*/ 1034134 w 4135764"/>
              <a:gd name="connsiteY5167" fmla="*/ 4476090 h 5122333"/>
              <a:gd name="connsiteX5168" fmla="*/ 1034319 w 4135764"/>
              <a:gd name="connsiteY5168" fmla="*/ 4476280 h 5122333"/>
              <a:gd name="connsiteX5169" fmla="*/ 1034316 w 4135764"/>
              <a:gd name="connsiteY5169" fmla="*/ 4477065 h 5122333"/>
              <a:gd name="connsiteX5170" fmla="*/ 1043024 w 4135764"/>
              <a:gd name="connsiteY5170" fmla="*/ 4485411 h 5122333"/>
              <a:gd name="connsiteX5171" fmla="*/ 1065701 w 4135764"/>
              <a:gd name="connsiteY5171" fmla="*/ 4485230 h 5122333"/>
              <a:gd name="connsiteX5172" fmla="*/ 1072401 w 4135764"/>
              <a:gd name="connsiteY5172" fmla="*/ 4492100 h 5122333"/>
              <a:gd name="connsiteX5173" fmla="*/ 1072232 w 4135764"/>
              <a:gd name="connsiteY5173" fmla="*/ 4513098 h 5122333"/>
              <a:gd name="connsiteX5174" fmla="*/ 1072609 w 4135764"/>
              <a:gd name="connsiteY5174" fmla="*/ 4513494 h 5122333"/>
              <a:gd name="connsiteX5175" fmla="*/ 1072595 w 4135764"/>
              <a:gd name="connsiteY5175" fmla="*/ 4515165 h 5122333"/>
              <a:gd name="connsiteX5176" fmla="*/ 1081304 w 4135764"/>
              <a:gd name="connsiteY5176" fmla="*/ 4523511 h 5122333"/>
              <a:gd name="connsiteX5177" fmla="*/ 1102892 w 4135764"/>
              <a:gd name="connsiteY5177" fmla="*/ 4524055 h 5122333"/>
              <a:gd name="connsiteX5178" fmla="*/ 1110301 w 4135764"/>
              <a:gd name="connsiteY5178" fmla="*/ 4533148 h 5122333"/>
              <a:gd name="connsiteX5179" fmla="*/ 1110149 w 4135764"/>
              <a:gd name="connsiteY5179" fmla="*/ 4552830 h 5122333"/>
              <a:gd name="connsiteX5180" fmla="*/ 1110712 w 4135764"/>
              <a:gd name="connsiteY5180" fmla="*/ 4553406 h 5122333"/>
              <a:gd name="connsiteX5181" fmla="*/ 1110693 w 4135764"/>
              <a:gd name="connsiteY5181" fmla="*/ 4555620 h 5122333"/>
              <a:gd name="connsiteX5182" fmla="*/ 1116317 w 4135764"/>
              <a:gd name="connsiteY5182" fmla="*/ 4561426 h 5122333"/>
              <a:gd name="connsiteX5183" fmla="*/ 1167477 w 4135764"/>
              <a:gd name="connsiteY5183" fmla="*/ 4561607 h 5122333"/>
              <a:gd name="connsiteX5184" fmla="*/ 1169470 w 4135764"/>
              <a:gd name="connsiteY5184" fmla="*/ 4559473 h 5122333"/>
              <a:gd name="connsiteX5185" fmla="*/ 1170788 w 4135764"/>
              <a:gd name="connsiteY5185" fmla="*/ 4559067 h 5122333"/>
              <a:gd name="connsiteX5186" fmla="*/ 1171018 w 4135764"/>
              <a:gd name="connsiteY5186" fmla="*/ 4557814 h 5122333"/>
              <a:gd name="connsiteX5187" fmla="*/ 1172557 w 4135764"/>
              <a:gd name="connsiteY5187" fmla="*/ 4556165 h 5122333"/>
              <a:gd name="connsiteX5188" fmla="*/ 1172375 w 4135764"/>
              <a:gd name="connsiteY5188" fmla="*/ 4530769 h 5122333"/>
              <a:gd name="connsiteX5189" fmla="*/ 1180902 w 4135764"/>
              <a:gd name="connsiteY5189" fmla="*/ 4523693 h 5122333"/>
              <a:gd name="connsiteX5190" fmla="*/ 1204123 w 4135764"/>
              <a:gd name="connsiteY5190" fmla="*/ 4525325 h 5122333"/>
              <a:gd name="connsiteX5191" fmla="*/ 1212287 w 4135764"/>
              <a:gd name="connsiteY5191" fmla="*/ 4516798 h 5122333"/>
              <a:gd name="connsiteX5192" fmla="*/ 1212287 w 4135764"/>
              <a:gd name="connsiteY5192" fmla="*/ 4489457 h 5122333"/>
              <a:gd name="connsiteX5193" fmla="*/ 1216066 w 4135764"/>
              <a:gd name="connsiteY5193" fmla="*/ 4485433 h 5122333"/>
              <a:gd name="connsiteX5194" fmla="*/ 1243310 w 4135764"/>
              <a:gd name="connsiteY5194" fmla="*/ 4485593 h 5122333"/>
              <a:gd name="connsiteX5195" fmla="*/ 1250566 w 4135764"/>
              <a:gd name="connsiteY5195" fmla="*/ 4478517 h 5122333"/>
              <a:gd name="connsiteX5196" fmla="*/ 1250566 w 4135764"/>
              <a:gd name="connsiteY5196" fmla="*/ 4420465 h 5122333"/>
              <a:gd name="connsiteX5197" fmla="*/ 1258005 w 4135764"/>
              <a:gd name="connsiteY5197" fmla="*/ 4409036 h 5122333"/>
              <a:gd name="connsiteX5198" fmla="*/ 1258870 w 4135764"/>
              <a:gd name="connsiteY5198" fmla="*/ 4409478 h 5122333"/>
              <a:gd name="connsiteX5199" fmla="*/ 1264173 w 4135764"/>
              <a:gd name="connsiteY5199" fmla="*/ 4415134 h 5122333"/>
              <a:gd name="connsiteX5200" fmla="*/ 1264173 w 4135764"/>
              <a:gd name="connsiteY5200" fmla="*/ 4470647 h 5122333"/>
              <a:gd name="connsiteX5201" fmla="*/ 1265127 w 4135764"/>
              <a:gd name="connsiteY5201" fmla="*/ 4481873 h 5122333"/>
              <a:gd name="connsiteX5202" fmla="*/ 1268765 w 4135764"/>
              <a:gd name="connsiteY5202" fmla="*/ 4482120 h 5122333"/>
              <a:gd name="connsiteX5203" fmla="*/ 1271974 w 4135764"/>
              <a:gd name="connsiteY5203" fmla="*/ 4485411 h 5122333"/>
              <a:gd name="connsiteX5204" fmla="*/ 1296981 w 4135764"/>
              <a:gd name="connsiteY5204" fmla="*/ 4485233 h 5122333"/>
              <a:gd name="connsiteX5205" fmla="*/ 1297617 w 4135764"/>
              <a:gd name="connsiteY5205" fmla="*/ 4485467 h 5122333"/>
              <a:gd name="connsiteX5206" fmla="*/ 1299148 w 4135764"/>
              <a:gd name="connsiteY5206" fmla="*/ 4486949 h 5122333"/>
              <a:gd name="connsiteX5207" fmla="*/ 1302271 w 4135764"/>
              <a:gd name="connsiteY5207" fmla="*/ 4508382 h 5122333"/>
              <a:gd name="connsiteX5208" fmla="*/ 1302089 w 4135764"/>
              <a:gd name="connsiteY5208" fmla="*/ 4516546 h 5122333"/>
              <a:gd name="connsiteX5209" fmla="*/ 1302835 w 4135764"/>
              <a:gd name="connsiteY5209" fmla="*/ 4517367 h 5122333"/>
              <a:gd name="connsiteX5210" fmla="*/ 1302815 w 4135764"/>
              <a:gd name="connsiteY5210" fmla="*/ 4518975 h 5122333"/>
              <a:gd name="connsiteX5211" fmla="*/ 1308076 w 4135764"/>
              <a:gd name="connsiteY5211" fmla="*/ 4525325 h 5122333"/>
              <a:gd name="connsiteX5212" fmla="*/ 1334382 w 4135764"/>
              <a:gd name="connsiteY5212" fmla="*/ 4525144 h 5122333"/>
              <a:gd name="connsiteX5213" fmla="*/ 1340254 w 4135764"/>
              <a:gd name="connsiteY5213" fmla="*/ 4530706 h 5122333"/>
              <a:gd name="connsiteX5214" fmla="*/ 1338736 w 4135764"/>
              <a:gd name="connsiteY5214" fmla="*/ 4552286 h 5122333"/>
              <a:gd name="connsiteX5215" fmla="*/ 1338418 w 4135764"/>
              <a:gd name="connsiteY5215" fmla="*/ 4557864 h 5122333"/>
              <a:gd name="connsiteX5216" fmla="*/ 1339845 w 4135764"/>
              <a:gd name="connsiteY5216" fmla="*/ 4558485 h 5122333"/>
              <a:gd name="connsiteX5217" fmla="*/ 1340006 w 4135764"/>
              <a:gd name="connsiteY5217" fmla="*/ 4561336 h 5122333"/>
              <a:gd name="connsiteX5218" fmla="*/ 1346899 w 4135764"/>
              <a:gd name="connsiteY5218" fmla="*/ 4563421 h 5122333"/>
              <a:gd name="connsiteX5219" fmla="*/ 1372843 w 4135764"/>
              <a:gd name="connsiteY5219" fmla="*/ 4562333 h 5122333"/>
              <a:gd name="connsiteX5220" fmla="*/ 1398967 w 4135764"/>
              <a:gd name="connsiteY5220" fmla="*/ 4563240 h 5122333"/>
              <a:gd name="connsiteX5221" fmla="*/ 1403502 w 4135764"/>
              <a:gd name="connsiteY5221" fmla="*/ 4557979 h 5122333"/>
              <a:gd name="connsiteX5222" fmla="*/ 1402957 w 4135764"/>
              <a:gd name="connsiteY5222" fmla="*/ 4531675 h 5122333"/>
              <a:gd name="connsiteX5223" fmla="*/ 1408764 w 4135764"/>
              <a:gd name="connsiteY5223" fmla="*/ 4525144 h 5122333"/>
              <a:gd name="connsiteX5224" fmla="*/ 1434705 w 4135764"/>
              <a:gd name="connsiteY5224" fmla="*/ 4523693 h 5122333"/>
              <a:gd name="connsiteX5225" fmla="*/ 1441056 w 4135764"/>
              <a:gd name="connsiteY5225" fmla="*/ 4516617 h 5122333"/>
              <a:gd name="connsiteX5226" fmla="*/ 1440875 w 4135764"/>
              <a:gd name="connsiteY5226" fmla="*/ 4495752 h 5122333"/>
              <a:gd name="connsiteX5227" fmla="*/ 1450853 w 4135764"/>
              <a:gd name="connsiteY5227" fmla="*/ 4485230 h 5122333"/>
              <a:gd name="connsiteX5228" fmla="*/ 1470809 w 4135764"/>
              <a:gd name="connsiteY5228" fmla="*/ 4485411 h 5122333"/>
              <a:gd name="connsiteX5229" fmla="*/ 1479154 w 4135764"/>
              <a:gd name="connsiteY5229" fmla="*/ 4476702 h 5122333"/>
              <a:gd name="connsiteX5230" fmla="*/ 1478973 w 4135764"/>
              <a:gd name="connsiteY5230" fmla="*/ 4427721 h 5122333"/>
              <a:gd name="connsiteX5231" fmla="*/ 1479879 w 4135764"/>
              <a:gd name="connsiteY5231" fmla="*/ 4410850 h 5122333"/>
              <a:gd name="connsiteX5232" fmla="*/ 1495119 w 4135764"/>
              <a:gd name="connsiteY5232" fmla="*/ 4408491 h 5122333"/>
              <a:gd name="connsiteX5233" fmla="*/ 1495633 w 4135764"/>
              <a:gd name="connsiteY5233" fmla="*/ 4409057 h 5122333"/>
              <a:gd name="connsiteX5234" fmla="*/ 1495119 w 4135764"/>
              <a:gd name="connsiteY5234" fmla="*/ 4417492 h 5122333"/>
              <a:gd name="connsiteX5235" fmla="*/ 1494574 w 4135764"/>
              <a:gd name="connsiteY5235" fmla="*/ 4420939 h 5122333"/>
              <a:gd name="connsiteX5236" fmla="*/ 1495845 w 4135764"/>
              <a:gd name="connsiteY5236" fmla="*/ 4466292 h 5122333"/>
              <a:gd name="connsiteX5237" fmla="*/ 1496661 w 4135764"/>
              <a:gd name="connsiteY5237" fmla="*/ 4469953 h 5122333"/>
              <a:gd name="connsiteX5238" fmla="*/ 1496933 w 4135764"/>
              <a:gd name="connsiteY5238" fmla="*/ 4477247 h 5122333"/>
              <a:gd name="connsiteX5239" fmla="*/ 1502920 w 4135764"/>
              <a:gd name="connsiteY5239" fmla="*/ 4483415 h 5122333"/>
              <a:gd name="connsiteX5240" fmla="*/ 1531789 w 4135764"/>
              <a:gd name="connsiteY5240" fmla="*/ 4483579 h 5122333"/>
              <a:gd name="connsiteX5241" fmla="*/ 1534486 w 4135764"/>
              <a:gd name="connsiteY5241" fmla="*/ 4493869 h 5122333"/>
              <a:gd name="connsiteX5242" fmla="*/ 1534486 w 4135764"/>
              <a:gd name="connsiteY5242" fmla="*/ 4506387 h 5122333"/>
              <a:gd name="connsiteX5243" fmla="*/ 1534849 w 4135764"/>
              <a:gd name="connsiteY5243" fmla="*/ 4505652 h 5122333"/>
              <a:gd name="connsiteX5244" fmla="*/ 1534849 w 4135764"/>
              <a:gd name="connsiteY5244" fmla="*/ 4509177 h 5122333"/>
              <a:gd name="connsiteX5245" fmla="*/ 1536573 w 4135764"/>
              <a:gd name="connsiteY5245" fmla="*/ 4506048 h 5122333"/>
              <a:gd name="connsiteX5246" fmla="*/ 1538066 w 4135764"/>
              <a:gd name="connsiteY5246" fmla="*/ 4503573 h 5122333"/>
              <a:gd name="connsiteX5247" fmla="*/ 1538251 w 4135764"/>
              <a:gd name="connsiteY5247" fmla="*/ 4509017 h 5122333"/>
              <a:gd name="connsiteX5248" fmla="*/ 1535031 w 4135764"/>
              <a:gd name="connsiteY5248" fmla="*/ 4518360 h 5122333"/>
              <a:gd name="connsiteX5249" fmla="*/ 1535773 w 4135764"/>
              <a:gd name="connsiteY5249" fmla="*/ 4518356 h 5122333"/>
              <a:gd name="connsiteX5250" fmla="*/ 1534487 w 4135764"/>
              <a:gd name="connsiteY5250" fmla="*/ 4521334 h 5122333"/>
              <a:gd name="connsiteX5251" fmla="*/ 1565871 w 4135764"/>
              <a:gd name="connsiteY5251" fmla="*/ 4521152 h 5122333"/>
              <a:gd name="connsiteX5252" fmla="*/ 1572765 w 4135764"/>
              <a:gd name="connsiteY5252" fmla="*/ 4527874 h 5122333"/>
              <a:gd name="connsiteX5253" fmla="*/ 1572765 w 4135764"/>
              <a:gd name="connsiteY5253" fmla="*/ 4552830 h 5122333"/>
              <a:gd name="connsiteX5254" fmla="*/ 1575123 w 4135764"/>
              <a:gd name="connsiteY5254" fmla="*/ 4557184 h 5122333"/>
              <a:gd name="connsiteX5255" fmla="*/ 1575854 w 4135764"/>
              <a:gd name="connsiteY5255" fmla="*/ 4557202 h 5122333"/>
              <a:gd name="connsiteX5256" fmla="*/ 1577664 w 4135764"/>
              <a:gd name="connsiteY5256" fmla="*/ 4559431 h 5122333"/>
              <a:gd name="connsiteX5257" fmla="*/ 1624469 w 4135764"/>
              <a:gd name="connsiteY5257" fmla="*/ 4561244 h 5122333"/>
              <a:gd name="connsiteX5258" fmla="*/ 1631000 w 4135764"/>
              <a:gd name="connsiteY5258" fmla="*/ 4554351 h 5122333"/>
              <a:gd name="connsiteX5259" fmla="*/ 1630819 w 4135764"/>
              <a:gd name="connsiteY5259" fmla="*/ 4529860 h 5122333"/>
              <a:gd name="connsiteX5260" fmla="*/ 1638076 w 4135764"/>
              <a:gd name="connsiteY5260" fmla="*/ 4522785 h 5122333"/>
              <a:gd name="connsiteX5261" fmla="*/ 1664020 w 4135764"/>
              <a:gd name="connsiteY5261" fmla="*/ 4521152 h 5122333"/>
              <a:gd name="connsiteX5262" fmla="*/ 1668917 w 4135764"/>
              <a:gd name="connsiteY5262" fmla="*/ 4515527 h 5122333"/>
              <a:gd name="connsiteX5263" fmla="*/ 1668917 w 4135764"/>
              <a:gd name="connsiteY5263" fmla="*/ 4493756 h 5122333"/>
              <a:gd name="connsiteX5264" fmla="*/ 1669900 w 4135764"/>
              <a:gd name="connsiteY5264" fmla="*/ 4489480 h 5122333"/>
              <a:gd name="connsiteX5265" fmla="*/ 1673766 w 4135764"/>
              <a:gd name="connsiteY5265" fmla="*/ 4485774 h 5122333"/>
              <a:gd name="connsiteX5266" fmla="*/ 1676900 w 4135764"/>
              <a:gd name="connsiteY5266" fmla="*/ 4484322 h 5122333"/>
              <a:gd name="connsiteX5267" fmla="*/ 1701028 w 4135764"/>
              <a:gd name="connsiteY5267" fmla="*/ 4482871 h 5122333"/>
              <a:gd name="connsiteX5268" fmla="*/ 1706834 w 4135764"/>
              <a:gd name="connsiteY5268" fmla="*/ 4479243 h 5122333"/>
              <a:gd name="connsiteX5269" fmla="*/ 1708830 w 4135764"/>
              <a:gd name="connsiteY5269" fmla="*/ 4460558 h 5122333"/>
              <a:gd name="connsiteX5270" fmla="*/ 1708695 w 4135764"/>
              <a:gd name="connsiteY5270" fmla="*/ 4424372 h 5122333"/>
              <a:gd name="connsiteX5271" fmla="*/ 1708811 w 4135764"/>
              <a:gd name="connsiteY5271" fmla="*/ 4411635 h 5122333"/>
              <a:gd name="connsiteX5272" fmla="*/ 1711347 w 4135764"/>
              <a:gd name="connsiteY5272" fmla="*/ 4406927 h 5122333"/>
              <a:gd name="connsiteX5273" fmla="*/ 1716630 w 4135764"/>
              <a:gd name="connsiteY5273" fmla="*/ 4406677 h 5122333"/>
              <a:gd name="connsiteX5274" fmla="*/ 1723338 w 4135764"/>
              <a:gd name="connsiteY5274" fmla="*/ 4412297 h 5122333"/>
              <a:gd name="connsiteX5275" fmla="*/ 1723345 w 4135764"/>
              <a:gd name="connsiteY5275" fmla="*/ 4412353 h 5122333"/>
              <a:gd name="connsiteX5276" fmla="*/ 1724490 w 4135764"/>
              <a:gd name="connsiteY5276" fmla="*/ 4444818 h 5122333"/>
              <a:gd name="connsiteX5277" fmla="*/ 1724409 w 4135764"/>
              <a:gd name="connsiteY5277" fmla="*/ 4450125 h 5122333"/>
              <a:gd name="connsiteX5278" fmla="*/ 1723343 w 4135764"/>
              <a:gd name="connsiteY5278" fmla="*/ 4475001 h 5122333"/>
              <a:gd name="connsiteX5279" fmla="*/ 1723465 w 4135764"/>
              <a:gd name="connsiteY5279" fmla="*/ 4475635 h 5122333"/>
              <a:gd name="connsiteX5280" fmla="*/ 1723161 w 4135764"/>
              <a:gd name="connsiteY5280" fmla="*/ 4479061 h 5122333"/>
              <a:gd name="connsiteX5281" fmla="*/ 1724344 w 4135764"/>
              <a:gd name="connsiteY5281" fmla="*/ 4480207 h 5122333"/>
              <a:gd name="connsiteX5282" fmla="*/ 1724499 w 4135764"/>
              <a:gd name="connsiteY5282" fmla="*/ 4481010 h 5122333"/>
              <a:gd name="connsiteX5283" fmla="*/ 1725341 w 4135764"/>
              <a:gd name="connsiteY5283" fmla="*/ 4481174 h 5122333"/>
              <a:gd name="connsiteX5284" fmla="*/ 1728967 w 4135764"/>
              <a:gd name="connsiteY5284" fmla="*/ 4484685 h 5122333"/>
              <a:gd name="connsiteX5285" fmla="*/ 1755272 w 4135764"/>
              <a:gd name="connsiteY5285" fmla="*/ 4484503 h 5122333"/>
              <a:gd name="connsiteX5286" fmla="*/ 1761441 w 4135764"/>
              <a:gd name="connsiteY5286" fmla="*/ 4490855 h 5122333"/>
              <a:gd name="connsiteX5287" fmla="*/ 1763255 w 4135764"/>
              <a:gd name="connsiteY5287" fmla="*/ 4517705 h 5122333"/>
              <a:gd name="connsiteX5288" fmla="*/ 1768697 w 4135764"/>
              <a:gd name="connsiteY5288" fmla="*/ 4522785 h 5122333"/>
              <a:gd name="connsiteX5289" fmla="*/ 1788653 w 4135764"/>
              <a:gd name="connsiteY5289" fmla="*/ 4522785 h 5122333"/>
              <a:gd name="connsiteX5290" fmla="*/ 1796934 w 4135764"/>
              <a:gd name="connsiteY5290" fmla="*/ 4524404 h 5122333"/>
              <a:gd name="connsiteX5291" fmla="*/ 1800142 w 4135764"/>
              <a:gd name="connsiteY5291" fmla="*/ 4528344 h 5122333"/>
              <a:gd name="connsiteX5292" fmla="*/ 1801171 w 4135764"/>
              <a:gd name="connsiteY5292" fmla="*/ 4534411 h 5122333"/>
              <a:gd name="connsiteX5293" fmla="*/ 1801171 w 4135764"/>
              <a:gd name="connsiteY5293" fmla="*/ 4554100 h 5122333"/>
              <a:gd name="connsiteX5294" fmla="*/ 1805525 w 4135764"/>
              <a:gd name="connsiteY5294" fmla="*/ 4560269 h 5122333"/>
              <a:gd name="connsiteX5295" fmla="*/ 1805862 w 4135764"/>
              <a:gd name="connsiteY5295" fmla="*/ 4560269 h 5122333"/>
              <a:gd name="connsiteX5296" fmla="*/ 1806432 w 4135764"/>
              <a:gd name="connsiteY5296" fmla="*/ 4560881 h 5122333"/>
              <a:gd name="connsiteX5297" fmla="*/ 1858318 w 4135764"/>
              <a:gd name="connsiteY5297" fmla="*/ 4560881 h 5122333"/>
              <a:gd name="connsiteX5298" fmla="*/ 1862672 w 4135764"/>
              <a:gd name="connsiteY5298" fmla="*/ 4556890 h 5122333"/>
              <a:gd name="connsiteX5299" fmla="*/ 1862482 w 4135764"/>
              <a:gd name="connsiteY5299" fmla="*/ 4553930 h 5122333"/>
              <a:gd name="connsiteX5300" fmla="*/ 1862490 w 4135764"/>
              <a:gd name="connsiteY5300" fmla="*/ 4553919 h 5122333"/>
              <a:gd name="connsiteX5301" fmla="*/ 1861916 w 4135764"/>
              <a:gd name="connsiteY5301" fmla="*/ 4542157 h 5122333"/>
              <a:gd name="connsiteX5302" fmla="*/ 1862853 w 4135764"/>
              <a:gd name="connsiteY5302" fmla="*/ 4530224 h 5122333"/>
              <a:gd name="connsiteX5303" fmla="*/ 1864535 w 4135764"/>
              <a:gd name="connsiteY5303" fmla="*/ 4523929 h 5122333"/>
              <a:gd name="connsiteX5304" fmla="*/ 1865652 w 4135764"/>
              <a:gd name="connsiteY5304" fmla="*/ 4522927 h 5122333"/>
              <a:gd name="connsiteX5305" fmla="*/ 1871924 w 4135764"/>
              <a:gd name="connsiteY5305" fmla="*/ 4522967 h 5122333"/>
              <a:gd name="connsiteX5306" fmla="*/ 1893513 w 4135764"/>
              <a:gd name="connsiteY5306" fmla="*/ 4524418 h 5122333"/>
              <a:gd name="connsiteX5307" fmla="*/ 1900950 w 4135764"/>
              <a:gd name="connsiteY5307" fmla="*/ 4516980 h 5122333"/>
              <a:gd name="connsiteX5308" fmla="*/ 1900950 w 4135764"/>
              <a:gd name="connsiteY5308" fmla="*/ 4513098 h 5122333"/>
              <a:gd name="connsiteX5309" fmla="*/ 1900950 w 4135764"/>
              <a:gd name="connsiteY5309" fmla="*/ 4491580 h 5122333"/>
              <a:gd name="connsiteX5310" fmla="*/ 1901222 w 4135764"/>
              <a:gd name="connsiteY5310" fmla="*/ 4488786 h 5122333"/>
              <a:gd name="connsiteX5311" fmla="*/ 1902813 w 4135764"/>
              <a:gd name="connsiteY5311" fmla="*/ 4486224 h 5122333"/>
              <a:gd name="connsiteX5312" fmla="*/ 1904350 w 4135764"/>
              <a:gd name="connsiteY5312" fmla="*/ 4485245 h 5122333"/>
              <a:gd name="connsiteX5313" fmla="*/ 1906046 w 4135764"/>
              <a:gd name="connsiteY5313" fmla="*/ 4484867 h 5122333"/>
              <a:gd name="connsiteX5314" fmla="*/ 1932716 w 4135764"/>
              <a:gd name="connsiteY5314" fmla="*/ 4485230 h 5122333"/>
              <a:gd name="connsiteX5315" fmla="*/ 1934288 w 4135764"/>
              <a:gd name="connsiteY5315" fmla="*/ 4483796 h 5122333"/>
              <a:gd name="connsiteX5316" fmla="*/ 1937794 w 4135764"/>
              <a:gd name="connsiteY5316" fmla="*/ 4483890 h 5122333"/>
              <a:gd name="connsiteX5317" fmla="*/ 1937771 w 4135764"/>
              <a:gd name="connsiteY5317" fmla="*/ 4480620 h 5122333"/>
              <a:gd name="connsiteX5318" fmla="*/ 1938883 w 4135764"/>
              <a:gd name="connsiteY5318" fmla="*/ 4479606 h 5122333"/>
              <a:gd name="connsiteX5319" fmla="*/ 1938872 w 4135764"/>
              <a:gd name="connsiteY5319" fmla="*/ 4477643 h 5122333"/>
              <a:gd name="connsiteX5320" fmla="*/ 1939049 w 4135764"/>
              <a:gd name="connsiteY5320" fmla="*/ 4476884 h 5122333"/>
              <a:gd name="connsiteX5321" fmla="*/ 1939435 w 4135764"/>
              <a:gd name="connsiteY5321" fmla="*/ 4446407 h 5122333"/>
              <a:gd name="connsiteX5322" fmla="*/ 1938874 w 4135764"/>
              <a:gd name="connsiteY5322" fmla="*/ 4416283 h 5122333"/>
              <a:gd name="connsiteX5323" fmla="*/ 1938873 w 4135764"/>
              <a:gd name="connsiteY5323" fmla="*/ 4415901 h 5122333"/>
              <a:gd name="connsiteX5324" fmla="*/ 1939383 w 4135764"/>
              <a:gd name="connsiteY5324" fmla="*/ 4413322 h 5122333"/>
              <a:gd name="connsiteX5325" fmla="*/ 1943631 w 4135764"/>
              <a:gd name="connsiteY5325" fmla="*/ 4408867 h 5122333"/>
              <a:gd name="connsiteX5326" fmla="*/ 1946306 w 4135764"/>
              <a:gd name="connsiteY5326" fmla="*/ 4408128 h 5122333"/>
              <a:gd name="connsiteX5327" fmla="*/ 1952384 w 4135764"/>
              <a:gd name="connsiteY5327" fmla="*/ 4410169 h 5122333"/>
              <a:gd name="connsiteX5328" fmla="*/ 1953452 w 4135764"/>
              <a:gd name="connsiteY5328" fmla="*/ 4415715 h 5122333"/>
              <a:gd name="connsiteX5329" fmla="*/ 1953079 w 4135764"/>
              <a:gd name="connsiteY5329" fmla="*/ 4423887 h 5122333"/>
              <a:gd name="connsiteX5330" fmla="*/ 1953506 w 4135764"/>
              <a:gd name="connsiteY5330" fmla="*/ 4433099 h 5122333"/>
              <a:gd name="connsiteX5331" fmla="*/ 1953466 w 4135764"/>
              <a:gd name="connsiteY5331" fmla="*/ 4446907 h 5122333"/>
              <a:gd name="connsiteX5332" fmla="*/ 1953079 w 4135764"/>
              <a:gd name="connsiteY5332" fmla="*/ 4457970 h 5122333"/>
              <a:gd name="connsiteX5333" fmla="*/ 1953418 w 4135764"/>
              <a:gd name="connsiteY5333" fmla="*/ 4463244 h 5122333"/>
              <a:gd name="connsiteX5334" fmla="*/ 1953381 w 4135764"/>
              <a:gd name="connsiteY5334" fmla="*/ 4475909 h 5122333"/>
              <a:gd name="connsiteX5335" fmla="*/ 1953387 w 4135764"/>
              <a:gd name="connsiteY5335" fmla="*/ 4475954 h 5122333"/>
              <a:gd name="connsiteX5336" fmla="*/ 1953381 w 4135764"/>
              <a:gd name="connsiteY5336" fmla="*/ 4477972 h 5122333"/>
              <a:gd name="connsiteX5337" fmla="*/ 1958823 w 4135764"/>
              <a:gd name="connsiteY5337" fmla="*/ 4484685 h 5122333"/>
              <a:gd name="connsiteX5338" fmla="*/ 1958844 w 4135764"/>
              <a:gd name="connsiteY5338" fmla="*/ 4483270 h 5122333"/>
              <a:gd name="connsiteX5339" fmla="*/ 1959928 w 4135764"/>
              <a:gd name="connsiteY5339" fmla="*/ 4483415 h 5122333"/>
              <a:gd name="connsiteX5340" fmla="*/ 1992447 w 4135764"/>
              <a:gd name="connsiteY5340" fmla="*/ 4483775 h 5122333"/>
              <a:gd name="connsiteX5341" fmla="*/ 1991313 w 4135764"/>
              <a:gd name="connsiteY5341" fmla="*/ 4504029 h 5122333"/>
              <a:gd name="connsiteX5342" fmla="*/ 1992481 w 4135764"/>
              <a:gd name="connsiteY5342" fmla="*/ 4503465 h 5122333"/>
              <a:gd name="connsiteX5343" fmla="*/ 1994035 w 4135764"/>
              <a:gd name="connsiteY5343" fmla="*/ 4506094 h 5122333"/>
              <a:gd name="connsiteX5344" fmla="*/ 1995484 w 4135764"/>
              <a:gd name="connsiteY5344" fmla="*/ 4504041 h 5122333"/>
              <a:gd name="connsiteX5345" fmla="*/ 1994578 w 4135764"/>
              <a:gd name="connsiteY5345" fmla="*/ 4512192 h 5122333"/>
              <a:gd name="connsiteX5346" fmla="*/ 1994147 w 4135764"/>
              <a:gd name="connsiteY5346" fmla="*/ 4517568 h 5122333"/>
              <a:gd name="connsiteX5347" fmla="*/ 1995087 w 4135764"/>
              <a:gd name="connsiteY5347" fmla="*/ 4517848 h 5122333"/>
              <a:gd name="connsiteX5348" fmla="*/ 1994578 w 4135764"/>
              <a:gd name="connsiteY5348" fmla="*/ 4521516 h 5122333"/>
              <a:gd name="connsiteX5349" fmla="*/ 2023605 w 4135764"/>
              <a:gd name="connsiteY5349" fmla="*/ 4521334 h 5122333"/>
              <a:gd name="connsiteX5350" fmla="*/ 2029975 w 4135764"/>
              <a:gd name="connsiteY5350" fmla="*/ 4529042 h 5122333"/>
              <a:gd name="connsiteX5351" fmla="*/ 2030191 w 4135764"/>
              <a:gd name="connsiteY5351" fmla="*/ 4537019 h 5122333"/>
              <a:gd name="connsiteX5352" fmla="*/ 2029592 w 4135764"/>
              <a:gd name="connsiteY5352" fmla="*/ 4551267 h 5122333"/>
              <a:gd name="connsiteX5353" fmla="*/ 2035398 w 4135764"/>
              <a:gd name="connsiteY5353" fmla="*/ 4559611 h 5122333"/>
              <a:gd name="connsiteX5354" fmla="*/ 2067882 w 4135764"/>
              <a:gd name="connsiteY5354" fmla="*/ 4560996 h 5122333"/>
              <a:gd name="connsiteX5355" fmla="*/ 2067882 w 4135764"/>
              <a:gd name="connsiteY5355" fmla="*/ 4500665 h 5122333"/>
              <a:gd name="connsiteX5356" fmla="*/ 2064787 w 4135764"/>
              <a:gd name="connsiteY5356" fmla="*/ 4503847 h 5122333"/>
              <a:gd name="connsiteX5357" fmla="*/ 2064969 w 4135764"/>
              <a:gd name="connsiteY5357" fmla="*/ 4536140 h 5122333"/>
              <a:gd name="connsiteX5358" fmla="*/ 2053902 w 4135764"/>
              <a:gd name="connsiteY5358" fmla="*/ 4533510 h 5122333"/>
              <a:gd name="connsiteX5359" fmla="*/ 2053586 w 4135764"/>
              <a:gd name="connsiteY5359" fmla="*/ 4531630 h 5122333"/>
              <a:gd name="connsiteX5360" fmla="*/ 2052813 w 4135764"/>
              <a:gd name="connsiteY5360" fmla="*/ 4523873 h 5122333"/>
              <a:gd name="connsiteX5361" fmla="*/ 2052996 w 4135764"/>
              <a:gd name="connsiteY5361" fmla="*/ 4505731 h 5122333"/>
              <a:gd name="connsiteX5362" fmla="*/ 2046827 w 4135764"/>
              <a:gd name="connsiteY5362" fmla="*/ 4499380 h 5122333"/>
              <a:gd name="connsiteX5363" fmla="*/ 2045000 w 4135764"/>
              <a:gd name="connsiteY5363" fmla="*/ 4499393 h 5122333"/>
              <a:gd name="connsiteX5364" fmla="*/ 2042653 w 4135764"/>
              <a:gd name="connsiteY5364" fmla="*/ 4497134 h 5122333"/>
              <a:gd name="connsiteX5365" fmla="*/ 2023605 w 4135764"/>
              <a:gd name="connsiteY5365" fmla="*/ 4497316 h 5122333"/>
              <a:gd name="connsiteX5366" fmla="*/ 2014749 w 4135764"/>
              <a:gd name="connsiteY5366" fmla="*/ 4488795 h 5122333"/>
              <a:gd name="connsiteX5367" fmla="*/ 2014897 w 4135764"/>
              <a:gd name="connsiteY5367" fmla="*/ 4467451 h 5122333"/>
              <a:gd name="connsiteX5368" fmla="*/ 2008729 w 4135764"/>
              <a:gd name="connsiteY5368" fmla="*/ 4461284 h 5122333"/>
              <a:gd name="connsiteX5369" fmla="*/ 2006041 w 4135764"/>
              <a:gd name="connsiteY5369" fmla="*/ 4461304 h 5122333"/>
              <a:gd name="connsiteX5370" fmla="*/ 2003650 w 4135764"/>
              <a:gd name="connsiteY5370" fmla="*/ 4459036 h 5122333"/>
              <a:gd name="connsiteX5371" fmla="*/ 1983693 w 4135764"/>
              <a:gd name="connsiteY5371" fmla="*/ 4459218 h 5122333"/>
              <a:gd name="connsiteX5372" fmla="*/ 1977740 w 4135764"/>
              <a:gd name="connsiteY5372" fmla="*/ 4457801 h 5122333"/>
              <a:gd name="connsiteX5373" fmla="*/ 1976618 w 4135764"/>
              <a:gd name="connsiteY5373" fmla="*/ 4452938 h 5122333"/>
              <a:gd name="connsiteX5374" fmla="*/ 1976800 w 4135764"/>
              <a:gd name="connsiteY5374" fmla="*/ 4390349 h 5122333"/>
              <a:gd name="connsiteX5375" fmla="*/ 1976278 w 4135764"/>
              <a:gd name="connsiteY5375" fmla="*/ 4385382 h 5122333"/>
              <a:gd name="connsiteX5376" fmla="*/ 1971540 w 4135764"/>
              <a:gd name="connsiteY5376" fmla="*/ 4383274 h 5122333"/>
              <a:gd name="connsiteX5377" fmla="*/ 4038266 w 4135764"/>
              <a:gd name="connsiteY5377" fmla="*/ 4381118 h 5122333"/>
              <a:gd name="connsiteX5378" fmla="*/ 4032889 w 4135764"/>
              <a:gd name="connsiteY5378" fmla="*/ 4381208 h 5122333"/>
              <a:gd name="connsiteX5379" fmla="*/ 4017559 w 4135764"/>
              <a:gd name="connsiteY5379" fmla="*/ 4381979 h 5122333"/>
              <a:gd name="connsiteX5380" fmla="*/ 4003991 w 4135764"/>
              <a:gd name="connsiteY5380" fmla="*/ 4382902 h 5122333"/>
              <a:gd name="connsiteX5381" fmla="*/ 3997781 w 4135764"/>
              <a:gd name="connsiteY5381" fmla="*/ 4382869 h 5122333"/>
              <a:gd name="connsiteX5382" fmla="*/ 3991707 w 4135764"/>
              <a:gd name="connsiteY5382" fmla="*/ 4382659 h 5122333"/>
              <a:gd name="connsiteX5383" fmla="*/ 3983361 w 4135764"/>
              <a:gd name="connsiteY5383" fmla="*/ 4385018 h 5122333"/>
              <a:gd name="connsiteX5384" fmla="*/ 3982092 w 4135764"/>
              <a:gd name="connsiteY5384" fmla="*/ 4404430 h 5122333"/>
              <a:gd name="connsiteX5385" fmla="*/ 3981548 w 4135764"/>
              <a:gd name="connsiteY5385" fmla="*/ 4452142 h 5122333"/>
              <a:gd name="connsiteX5386" fmla="*/ 3979620 w 4135764"/>
              <a:gd name="connsiteY5386" fmla="*/ 4458424 h 5122333"/>
              <a:gd name="connsiteX5387" fmla="*/ 3973038 w 4135764"/>
              <a:gd name="connsiteY5387" fmla="*/ 4460890 h 5122333"/>
              <a:gd name="connsiteX5388" fmla="*/ 3963760 w 4135764"/>
              <a:gd name="connsiteY5388" fmla="*/ 4460819 h 5122333"/>
              <a:gd name="connsiteX5389" fmla="*/ 3956838 w 4135764"/>
              <a:gd name="connsiteY5389" fmla="*/ 4459931 h 5122333"/>
              <a:gd name="connsiteX5390" fmla="*/ 3955605 w 4135764"/>
              <a:gd name="connsiteY5390" fmla="*/ 4459762 h 5122333"/>
              <a:gd name="connsiteX5391" fmla="*/ 3955552 w 4135764"/>
              <a:gd name="connsiteY5391" fmla="*/ 4459767 h 5122333"/>
              <a:gd name="connsiteX5392" fmla="*/ 3952687 w 4135764"/>
              <a:gd name="connsiteY5392" fmla="*/ 4459399 h 5122333"/>
              <a:gd name="connsiteX5393" fmla="*/ 3946202 w 4135764"/>
              <a:gd name="connsiteY5393" fmla="*/ 4459853 h 5122333"/>
              <a:gd name="connsiteX5394" fmla="*/ 3946010 w 4135764"/>
              <a:gd name="connsiteY5394" fmla="*/ 4460571 h 5122333"/>
              <a:gd name="connsiteX5395" fmla="*/ 3945377 w 4135764"/>
              <a:gd name="connsiteY5395" fmla="*/ 4460624 h 5122333"/>
              <a:gd name="connsiteX5396" fmla="*/ 3942360 w 4135764"/>
              <a:gd name="connsiteY5396" fmla="*/ 4468288 h 5122333"/>
              <a:gd name="connsiteX5397" fmla="*/ 3941998 w 4135764"/>
              <a:gd name="connsiteY5397" fmla="*/ 4493143 h 5122333"/>
              <a:gd name="connsiteX5398" fmla="*/ 3934379 w 4135764"/>
              <a:gd name="connsiteY5398" fmla="*/ 4498767 h 5122333"/>
              <a:gd name="connsiteX5399" fmla="*/ 3915510 w 4135764"/>
              <a:gd name="connsiteY5399" fmla="*/ 4497316 h 5122333"/>
              <a:gd name="connsiteX5400" fmla="*/ 3909275 w 4135764"/>
              <a:gd name="connsiteY5400" fmla="*/ 4498767 h 5122333"/>
              <a:gd name="connsiteX5401" fmla="*/ 3908787 w 4135764"/>
              <a:gd name="connsiteY5401" fmla="*/ 4500542 h 5122333"/>
              <a:gd name="connsiteX5402" fmla="*/ 3907786 w 4135764"/>
              <a:gd name="connsiteY5402" fmla="*/ 4500830 h 5122333"/>
              <a:gd name="connsiteX5403" fmla="*/ 3906244 w 4135764"/>
              <a:gd name="connsiteY5403" fmla="*/ 4506749 h 5122333"/>
              <a:gd name="connsiteX5404" fmla="*/ 3906425 w 4135764"/>
              <a:gd name="connsiteY5404" fmla="*/ 4530334 h 5122333"/>
              <a:gd name="connsiteX5405" fmla="*/ 3899168 w 4135764"/>
              <a:gd name="connsiteY5405" fmla="*/ 4537409 h 5122333"/>
              <a:gd name="connsiteX5406" fmla="*/ 3898937 w 4135764"/>
              <a:gd name="connsiteY5406" fmla="*/ 4537373 h 5122333"/>
              <a:gd name="connsiteX5407" fmla="*/ 3891912 w 4135764"/>
              <a:gd name="connsiteY5407" fmla="*/ 4531494 h 5122333"/>
              <a:gd name="connsiteX5408" fmla="*/ 3892093 w 4135764"/>
              <a:gd name="connsiteY5408" fmla="*/ 4505186 h 5122333"/>
              <a:gd name="connsiteX5409" fmla="*/ 3887750 w 4135764"/>
              <a:gd name="connsiteY5409" fmla="*/ 4500715 h 5122333"/>
              <a:gd name="connsiteX5410" fmla="*/ 3884835 w 4135764"/>
              <a:gd name="connsiteY5410" fmla="*/ 4497316 h 5122333"/>
              <a:gd name="connsiteX5411" fmla="*/ 3858103 w 4135764"/>
              <a:gd name="connsiteY5411" fmla="*/ 4497833 h 5122333"/>
              <a:gd name="connsiteX5412" fmla="*/ 3853813 w 4135764"/>
              <a:gd name="connsiteY5412" fmla="*/ 4494482 h 5122333"/>
              <a:gd name="connsiteX5413" fmla="*/ 3853813 w 4135764"/>
              <a:gd name="connsiteY5413" fmla="*/ 4466908 h 5122333"/>
              <a:gd name="connsiteX5414" fmla="*/ 3847464 w 4135764"/>
              <a:gd name="connsiteY5414" fmla="*/ 4460921 h 5122333"/>
              <a:gd name="connsiteX5415" fmla="*/ 3840752 w 4135764"/>
              <a:gd name="connsiteY5415" fmla="*/ 4460972 h 5122333"/>
              <a:gd name="connsiteX5416" fmla="*/ 3821522 w 4135764"/>
              <a:gd name="connsiteY5416" fmla="*/ 4459762 h 5122333"/>
              <a:gd name="connsiteX5417" fmla="*/ 3816786 w 4135764"/>
              <a:gd name="connsiteY5417" fmla="*/ 4458440 h 5122333"/>
              <a:gd name="connsiteX5418" fmla="*/ 3815535 w 4135764"/>
              <a:gd name="connsiteY5418" fmla="*/ 4452395 h 5122333"/>
              <a:gd name="connsiteX5419" fmla="*/ 3815897 w 4135764"/>
              <a:gd name="connsiteY5419" fmla="*/ 4396154 h 5122333"/>
              <a:gd name="connsiteX5420" fmla="*/ 3814173 w 4135764"/>
              <a:gd name="connsiteY5420" fmla="*/ 4386744 h 5122333"/>
              <a:gd name="connsiteX5421" fmla="*/ 3812713 w 4135764"/>
              <a:gd name="connsiteY5421" fmla="*/ 4386400 h 5122333"/>
              <a:gd name="connsiteX5422" fmla="*/ 3812473 w 4135764"/>
              <a:gd name="connsiteY5422" fmla="*/ 4385176 h 5122333"/>
              <a:gd name="connsiteX5423" fmla="*/ 3805193 w 4135764"/>
              <a:gd name="connsiteY5423" fmla="*/ 4383204 h 5122333"/>
              <a:gd name="connsiteX5424" fmla="*/ 3768910 w 4135764"/>
              <a:gd name="connsiteY5424" fmla="*/ 4383385 h 5122333"/>
              <a:gd name="connsiteX5425" fmla="*/ 3753852 w 4135764"/>
              <a:gd name="connsiteY5425" fmla="*/ 4400076 h 5122333"/>
              <a:gd name="connsiteX5426" fmla="*/ 3753852 w 4135764"/>
              <a:gd name="connsiteY5426" fmla="*/ 4403704 h 5122333"/>
              <a:gd name="connsiteX5427" fmla="*/ 3752038 w 4135764"/>
              <a:gd name="connsiteY5427" fmla="*/ 4454138 h 5122333"/>
              <a:gd name="connsiteX5428" fmla="*/ 3745869 w 4135764"/>
              <a:gd name="connsiteY5428" fmla="*/ 4459399 h 5122333"/>
              <a:gd name="connsiteX5429" fmla="*/ 3715209 w 4135764"/>
              <a:gd name="connsiteY5429" fmla="*/ 4459399 h 5122333"/>
              <a:gd name="connsiteX5430" fmla="*/ 3717205 w 4135764"/>
              <a:gd name="connsiteY5430" fmla="*/ 4467382 h 5122333"/>
              <a:gd name="connsiteX5431" fmla="*/ 3714121 w 4135764"/>
              <a:gd name="connsiteY5431" fmla="*/ 4491148 h 5122333"/>
              <a:gd name="connsiteX5432" fmla="*/ 3707228 w 4135764"/>
              <a:gd name="connsiteY5432" fmla="*/ 4497678 h 5122333"/>
              <a:gd name="connsiteX5433" fmla="*/ 3684550 w 4135764"/>
              <a:gd name="connsiteY5433" fmla="*/ 4497497 h 5122333"/>
              <a:gd name="connsiteX5434" fmla="*/ 3675842 w 4135764"/>
              <a:gd name="connsiteY5434" fmla="*/ 4505843 h 5122333"/>
              <a:gd name="connsiteX5435" fmla="*/ 3676023 w 4135764"/>
              <a:gd name="connsiteY5435" fmla="*/ 4530334 h 5122333"/>
              <a:gd name="connsiteX5436" fmla="*/ 3671307 w 4135764"/>
              <a:gd name="connsiteY5436" fmla="*/ 4536684 h 5122333"/>
              <a:gd name="connsiteX5437" fmla="*/ 3666068 w 4135764"/>
              <a:gd name="connsiteY5437" fmla="*/ 4536164 h 5122333"/>
              <a:gd name="connsiteX5438" fmla="*/ 3663325 w 4135764"/>
              <a:gd name="connsiteY5438" fmla="*/ 4531131 h 5122333"/>
              <a:gd name="connsiteX5439" fmla="*/ 3663507 w 4135764"/>
              <a:gd name="connsiteY5439" fmla="*/ 4505731 h 5122333"/>
              <a:gd name="connsiteX5440" fmla="*/ 3660922 w 4135764"/>
              <a:gd name="connsiteY5440" fmla="*/ 4503076 h 5122333"/>
              <a:gd name="connsiteX5441" fmla="*/ 3660194 w 4135764"/>
              <a:gd name="connsiteY5441" fmla="*/ 4499197 h 5122333"/>
              <a:gd name="connsiteX5442" fmla="*/ 3653165 w 4135764"/>
              <a:gd name="connsiteY5442" fmla="*/ 4497497 h 5122333"/>
              <a:gd name="connsiteX5443" fmla="*/ 3631395 w 4135764"/>
              <a:gd name="connsiteY5443" fmla="*/ 4497678 h 5122333"/>
              <a:gd name="connsiteX5444" fmla="*/ 3625235 w 4135764"/>
              <a:gd name="connsiteY5444" fmla="*/ 4491920 h 5122333"/>
              <a:gd name="connsiteX5445" fmla="*/ 3625409 w 4135764"/>
              <a:gd name="connsiteY5445" fmla="*/ 4466725 h 5122333"/>
              <a:gd name="connsiteX5446" fmla="*/ 3621978 w 4135764"/>
              <a:gd name="connsiteY5446" fmla="*/ 4463294 h 5122333"/>
              <a:gd name="connsiteX5447" fmla="*/ 3621644 w 4135764"/>
              <a:gd name="connsiteY5447" fmla="*/ 4461531 h 5122333"/>
              <a:gd name="connsiteX5448" fmla="*/ 3619726 w 4135764"/>
              <a:gd name="connsiteY5448" fmla="*/ 4461044 h 5122333"/>
              <a:gd name="connsiteX5449" fmla="*/ 3619602 w 4135764"/>
              <a:gd name="connsiteY5449" fmla="*/ 4460921 h 5122333"/>
              <a:gd name="connsiteX5450" fmla="*/ 3619251 w 4135764"/>
              <a:gd name="connsiteY5450" fmla="*/ 4460924 h 5122333"/>
              <a:gd name="connsiteX5451" fmla="*/ 3613253 w 4135764"/>
              <a:gd name="connsiteY5451" fmla="*/ 4459399 h 5122333"/>
              <a:gd name="connsiteX5452" fmla="*/ 3593589 w 4135764"/>
              <a:gd name="connsiteY5452" fmla="*/ 4459578 h 5122333"/>
              <a:gd name="connsiteX5453" fmla="*/ 3586947 w 4135764"/>
              <a:gd name="connsiteY5453" fmla="*/ 4452938 h 5122333"/>
              <a:gd name="connsiteX5454" fmla="*/ 3587309 w 4135764"/>
              <a:gd name="connsiteY5454" fmla="*/ 4390349 h 5122333"/>
              <a:gd name="connsiteX5455" fmla="*/ 3584855 w 4135764"/>
              <a:gd name="connsiteY5455" fmla="*/ 4387894 h 5122333"/>
              <a:gd name="connsiteX5456" fmla="*/ 3583864 w 4135764"/>
              <a:gd name="connsiteY5456" fmla="*/ 4383135 h 5122333"/>
              <a:gd name="connsiteX5457" fmla="*/ 3576969 w 4135764"/>
              <a:gd name="connsiteY5457" fmla="*/ 4381208 h 5122333"/>
              <a:gd name="connsiteX5458" fmla="*/ 3565101 w 4135764"/>
              <a:gd name="connsiteY5458" fmla="*/ 4382730 h 5122333"/>
              <a:gd name="connsiteX5459" fmla="*/ 3556871 w 4135764"/>
              <a:gd name="connsiteY5459" fmla="*/ 4382730 h 5122333"/>
              <a:gd name="connsiteX5460" fmla="*/ 3529619 w 4135764"/>
              <a:gd name="connsiteY5460" fmla="*/ 4381390 h 5122333"/>
              <a:gd name="connsiteX5461" fmla="*/ 3521456 w 4135764"/>
              <a:gd name="connsiteY5461" fmla="*/ 4389372 h 5122333"/>
              <a:gd name="connsiteX5462" fmla="*/ 3521819 w 4135764"/>
              <a:gd name="connsiteY5462" fmla="*/ 4451961 h 5122333"/>
              <a:gd name="connsiteX5463" fmla="*/ 3514198 w 4135764"/>
              <a:gd name="connsiteY5463" fmla="*/ 4459582 h 5122333"/>
              <a:gd name="connsiteX5464" fmla="*/ 3489707 w 4135764"/>
              <a:gd name="connsiteY5464" fmla="*/ 4459399 h 5122333"/>
              <a:gd name="connsiteX5465" fmla="*/ 3483721 w 4135764"/>
              <a:gd name="connsiteY5465" fmla="*/ 4464841 h 5122333"/>
              <a:gd name="connsiteX5466" fmla="*/ 3485172 w 4135764"/>
              <a:gd name="connsiteY5466" fmla="*/ 4493506 h 5122333"/>
              <a:gd name="connsiteX5467" fmla="*/ 3480092 w 4135764"/>
              <a:gd name="connsiteY5467" fmla="*/ 4499493 h 5122333"/>
              <a:gd name="connsiteX5468" fmla="*/ 3451973 w 4135764"/>
              <a:gd name="connsiteY5468" fmla="*/ 4499311 h 5122333"/>
              <a:gd name="connsiteX5469" fmla="*/ 3445441 w 4135764"/>
              <a:gd name="connsiteY5469" fmla="*/ 4505298 h 5122333"/>
              <a:gd name="connsiteX5470" fmla="*/ 3445804 w 4135764"/>
              <a:gd name="connsiteY5470" fmla="*/ 4530697 h 5122333"/>
              <a:gd name="connsiteX5471" fmla="*/ 3440180 w 4135764"/>
              <a:gd name="connsiteY5471" fmla="*/ 4537591 h 5122333"/>
              <a:gd name="connsiteX5472" fmla="*/ 3434761 w 4135764"/>
              <a:gd name="connsiteY5472" fmla="*/ 4537349 h 5122333"/>
              <a:gd name="connsiteX5473" fmla="*/ 3432923 w 4135764"/>
              <a:gd name="connsiteY5473" fmla="*/ 4529679 h 5122333"/>
              <a:gd name="connsiteX5474" fmla="*/ 3433104 w 4135764"/>
              <a:gd name="connsiteY5474" fmla="*/ 4518794 h 5122333"/>
              <a:gd name="connsiteX5475" fmla="*/ 3430656 w 4135764"/>
              <a:gd name="connsiteY5475" fmla="*/ 4501534 h 5122333"/>
              <a:gd name="connsiteX5476" fmla="*/ 3427778 w 4135764"/>
              <a:gd name="connsiteY5476" fmla="*/ 4501081 h 5122333"/>
              <a:gd name="connsiteX5477" fmla="*/ 3426574 w 4135764"/>
              <a:gd name="connsiteY5477" fmla="*/ 4499493 h 5122333"/>
              <a:gd name="connsiteX5478" fmla="*/ 3407888 w 4135764"/>
              <a:gd name="connsiteY5478" fmla="*/ 4497497 h 5122333"/>
              <a:gd name="connsiteX5479" fmla="*/ 3395347 w 4135764"/>
              <a:gd name="connsiteY5479" fmla="*/ 4495365 h 5122333"/>
              <a:gd name="connsiteX5480" fmla="*/ 3392761 w 4135764"/>
              <a:gd name="connsiteY5480" fmla="*/ 4485502 h 5122333"/>
              <a:gd name="connsiteX5481" fmla="*/ 3393738 w 4135764"/>
              <a:gd name="connsiteY5481" fmla="*/ 4473074 h 5122333"/>
              <a:gd name="connsiteX5482" fmla="*/ 3395007 w 4135764"/>
              <a:gd name="connsiteY5482" fmla="*/ 4468722 h 5122333"/>
              <a:gd name="connsiteX5483" fmla="*/ 3394259 w 4135764"/>
              <a:gd name="connsiteY5483" fmla="*/ 4462554 h 5122333"/>
              <a:gd name="connsiteX5484" fmla="*/ 3392284 w 4135764"/>
              <a:gd name="connsiteY5484" fmla="*/ 4461988 h 5122333"/>
              <a:gd name="connsiteX5485" fmla="*/ 3392285 w 4135764"/>
              <a:gd name="connsiteY5485" fmla="*/ 4461939 h 5122333"/>
              <a:gd name="connsiteX5486" fmla="*/ 3384303 w 4135764"/>
              <a:gd name="connsiteY5486" fmla="*/ 4459399 h 5122333"/>
              <a:gd name="connsiteX5487" fmla="*/ 3360993 w 4135764"/>
              <a:gd name="connsiteY5487" fmla="*/ 4459580 h 5122333"/>
              <a:gd name="connsiteX5488" fmla="*/ 3356909 w 4135764"/>
              <a:gd name="connsiteY5488" fmla="*/ 4456021 h 5122333"/>
              <a:gd name="connsiteX5489" fmla="*/ 3354913 w 4135764"/>
              <a:gd name="connsiteY5489" fmla="*/ 4424637 h 5122333"/>
              <a:gd name="connsiteX5490" fmla="*/ 3357091 w 4135764"/>
              <a:gd name="connsiteY5490" fmla="*/ 4391439 h 5122333"/>
              <a:gd name="connsiteX5491" fmla="*/ 3350378 w 4135764"/>
              <a:gd name="connsiteY5491" fmla="*/ 4384726 h 5122333"/>
              <a:gd name="connsiteX5492" fmla="*/ 3348521 w 4135764"/>
              <a:gd name="connsiteY5492" fmla="*/ 4384726 h 5122333"/>
              <a:gd name="connsiteX5493" fmla="*/ 3346931 w 4135764"/>
              <a:gd name="connsiteY5493" fmla="*/ 4383204 h 5122333"/>
              <a:gd name="connsiteX5494" fmla="*/ 3300670 w 4135764"/>
              <a:gd name="connsiteY5494" fmla="*/ 4383204 h 5122333"/>
              <a:gd name="connsiteX5495" fmla="*/ 3293230 w 4135764"/>
              <a:gd name="connsiteY5495" fmla="*/ 4391005 h 5122333"/>
              <a:gd name="connsiteX5496" fmla="*/ 3293412 w 4135764"/>
              <a:gd name="connsiteY5496" fmla="*/ 4439080 h 5122333"/>
              <a:gd name="connsiteX5497" fmla="*/ 3289604 w 4135764"/>
              <a:gd name="connsiteY5497" fmla="*/ 4459468 h 5122333"/>
              <a:gd name="connsiteX5498" fmla="*/ 3288023 w 4135764"/>
              <a:gd name="connsiteY5498" fmla="*/ 4461050 h 5122333"/>
              <a:gd name="connsiteX5499" fmla="*/ 3287158 w 4135764"/>
              <a:gd name="connsiteY5499" fmla="*/ 4461279 h 5122333"/>
              <a:gd name="connsiteX5500" fmla="*/ 3266804 w 4135764"/>
              <a:gd name="connsiteY5500" fmla="*/ 4461109 h 5122333"/>
              <a:gd name="connsiteX5501" fmla="*/ 3262934 w 4135764"/>
              <a:gd name="connsiteY5501" fmla="*/ 4459762 h 5122333"/>
              <a:gd name="connsiteX5502" fmla="*/ 3259320 w 4135764"/>
              <a:gd name="connsiteY5502" fmla="*/ 4462750 h 5122333"/>
              <a:gd name="connsiteX5503" fmla="*/ 3255882 w 4135764"/>
              <a:gd name="connsiteY5503" fmla="*/ 4463596 h 5122333"/>
              <a:gd name="connsiteX5504" fmla="*/ 3255840 w 4135764"/>
              <a:gd name="connsiteY5504" fmla="*/ 4465629 h 5122333"/>
              <a:gd name="connsiteX5505" fmla="*/ 3253501 w 4135764"/>
              <a:gd name="connsiteY5505" fmla="*/ 4467563 h 5122333"/>
              <a:gd name="connsiteX5506" fmla="*/ 3255496 w 4135764"/>
              <a:gd name="connsiteY5506" fmla="*/ 4492599 h 5122333"/>
              <a:gd name="connsiteX5507" fmla="*/ 3248783 w 4135764"/>
              <a:gd name="connsiteY5507" fmla="*/ 4499311 h 5122333"/>
              <a:gd name="connsiteX5508" fmla="*/ 3224293 w 4135764"/>
              <a:gd name="connsiteY5508" fmla="*/ 4499130 h 5122333"/>
              <a:gd name="connsiteX5509" fmla="*/ 3217035 w 4135764"/>
              <a:gd name="connsiteY5509" fmla="*/ 4506205 h 5122333"/>
              <a:gd name="connsiteX5510" fmla="*/ 3215584 w 4135764"/>
              <a:gd name="connsiteY5510" fmla="*/ 4533056 h 5122333"/>
              <a:gd name="connsiteX5511" fmla="*/ 3212250 w 4135764"/>
              <a:gd name="connsiteY5511" fmla="*/ 4537319 h 5122333"/>
              <a:gd name="connsiteX5512" fmla="*/ 3208489 w 4135764"/>
              <a:gd name="connsiteY5512" fmla="*/ 4537249 h 5122333"/>
              <a:gd name="connsiteX5513" fmla="*/ 3202704 w 4135764"/>
              <a:gd name="connsiteY5513" fmla="*/ 4531857 h 5122333"/>
              <a:gd name="connsiteX5514" fmla="*/ 3202884 w 4135764"/>
              <a:gd name="connsiteY5514" fmla="*/ 4505912 h 5122333"/>
              <a:gd name="connsiteX5515" fmla="*/ 3196355 w 4135764"/>
              <a:gd name="connsiteY5515" fmla="*/ 4499198 h 5122333"/>
              <a:gd name="connsiteX5516" fmla="*/ 3195522 w 4135764"/>
              <a:gd name="connsiteY5516" fmla="*/ 4499204 h 5122333"/>
              <a:gd name="connsiteX5517" fmla="*/ 3193632 w 4135764"/>
              <a:gd name="connsiteY5517" fmla="*/ 4497316 h 5122333"/>
              <a:gd name="connsiteX5518" fmla="*/ 3168831 w 4135764"/>
              <a:gd name="connsiteY5518" fmla="*/ 4497316 h 5122333"/>
              <a:gd name="connsiteX5519" fmla="*/ 3164606 w 4135764"/>
              <a:gd name="connsiteY5519" fmla="*/ 4493212 h 5122333"/>
              <a:gd name="connsiteX5520" fmla="*/ 3164786 w 4135764"/>
              <a:gd name="connsiteY5520" fmla="*/ 4468722 h 5122333"/>
              <a:gd name="connsiteX5521" fmla="*/ 3157349 w 4135764"/>
              <a:gd name="connsiteY5521" fmla="*/ 4461102 h 5122333"/>
              <a:gd name="connsiteX5522" fmla="*/ 3156522 w 4135764"/>
              <a:gd name="connsiteY5522" fmla="*/ 4461109 h 5122333"/>
              <a:gd name="connsiteX5523" fmla="*/ 3156443 w 4135764"/>
              <a:gd name="connsiteY5523" fmla="*/ 4461032 h 5122333"/>
              <a:gd name="connsiteX5524" fmla="*/ 3133940 w 4135764"/>
              <a:gd name="connsiteY5524" fmla="*/ 4459710 h 5122333"/>
              <a:gd name="connsiteX5525" fmla="*/ 3126327 w 4135764"/>
              <a:gd name="connsiteY5525" fmla="*/ 4452395 h 5122333"/>
              <a:gd name="connsiteX5526" fmla="*/ 3126690 w 4135764"/>
              <a:gd name="connsiteY5526" fmla="*/ 4391619 h 5122333"/>
              <a:gd name="connsiteX5527" fmla="*/ 3124692 w 4135764"/>
              <a:gd name="connsiteY5527" fmla="*/ 4389565 h 5122333"/>
              <a:gd name="connsiteX5528" fmla="*/ 3123741 w 4135764"/>
              <a:gd name="connsiteY5528" fmla="*/ 4384882 h 5122333"/>
              <a:gd name="connsiteX5529" fmla="*/ 3117255 w 4135764"/>
              <a:gd name="connsiteY5529" fmla="*/ 4383022 h 5122333"/>
              <a:gd name="connsiteX5530" fmla="*/ 3070994 w 4135764"/>
              <a:gd name="connsiteY5530" fmla="*/ 4383022 h 5122333"/>
              <a:gd name="connsiteX5531" fmla="*/ 3063193 w 4135764"/>
              <a:gd name="connsiteY5531" fmla="*/ 4391368 h 5122333"/>
              <a:gd name="connsiteX5532" fmla="*/ 3063555 w 4135764"/>
              <a:gd name="connsiteY5532" fmla="*/ 4451417 h 5122333"/>
              <a:gd name="connsiteX5533" fmla="*/ 3055392 w 4135764"/>
              <a:gd name="connsiteY5533" fmla="*/ 4459399 h 5122333"/>
              <a:gd name="connsiteX5534" fmla="*/ 3030901 w 4135764"/>
              <a:gd name="connsiteY5534" fmla="*/ 4459399 h 5122333"/>
              <a:gd name="connsiteX5535" fmla="*/ 3026003 w 4135764"/>
              <a:gd name="connsiteY5535" fmla="*/ 4461395 h 5122333"/>
              <a:gd name="connsiteX5536" fmla="*/ 3025094 w 4135764"/>
              <a:gd name="connsiteY5536" fmla="*/ 4490240 h 5122333"/>
              <a:gd name="connsiteX5537" fmla="*/ 3018745 w 4135764"/>
              <a:gd name="connsiteY5537" fmla="*/ 4497678 h 5122333"/>
              <a:gd name="connsiteX5538" fmla="*/ 2992440 w 4135764"/>
              <a:gd name="connsiteY5538" fmla="*/ 4497497 h 5122333"/>
              <a:gd name="connsiteX5539" fmla="*/ 2989456 w 4135764"/>
              <a:gd name="connsiteY5539" fmla="*/ 4500558 h 5122333"/>
              <a:gd name="connsiteX5540" fmla="*/ 2988698 w 4135764"/>
              <a:gd name="connsiteY5540" fmla="*/ 4500695 h 5122333"/>
              <a:gd name="connsiteX5541" fmla="*/ 2988510 w 4135764"/>
              <a:gd name="connsiteY5541" fmla="*/ 4501528 h 5122333"/>
              <a:gd name="connsiteX5542" fmla="*/ 2985364 w 4135764"/>
              <a:gd name="connsiteY5542" fmla="*/ 4504754 h 5122333"/>
              <a:gd name="connsiteX5543" fmla="*/ 2985546 w 4135764"/>
              <a:gd name="connsiteY5543" fmla="*/ 4525617 h 5122333"/>
              <a:gd name="connsiteX5544" fmla="*/ 2984412 w 4135764"/>
              <a:gd name="connsiteY5544" fmla="*/ 4534779 h 5122333"/>
              <a:gd name="connsiteX5545" fmla="*/ 2975432 w 4135764"/>
              <a:gd name="connsiteY5545" fmla="*/ 4535771 h 5122333"/>
              <a:gd name="connsiteX5546" fmla="*/ 2974117 w 4135764"/>
              <a:gd name="connsiteY5546" fmla="*/ 4532400 h 5122333"/>
              <a:gd name="connsiteX5547" fmla="*/ 2974480 w 4135764"/>
              <a:gd name="connsiteY5547" fmla="*/ 4507000 h 5122333"/>
              <a:gd name="connsiteX5548" fmla="*/ 2972665 w 4135764"/>
              <a:gd name="connsiteY5548" fmla="*/ 4505097 h 5122333"/>
              <a:gd name="connsiteX5549" fmla="*/ 2972665 w 4135764"/>
              <a:gd name="connsiteY5549" fmla="*/ 4501669 h 5122333"/>
              <a:gd name="connsiteX5550" fmla="*/ 2967223 w 4135764"/>
              <a:gd name="connsiteY5550" fmla="*/ 4497678 h 5122333"/>
              <a:gd name="connsiteX5551" fmla="*/ 2942732 w 4135764"/>
              <a:gd name="connsiteY5551" fmla="*/ 4497860 h 5122333"/>
              <a:gd name="connsiteX5552" fmla="*/ 2936207 w 4135764"/>
              <a:gd name="connsiteY5552" fmla="*/ 4491481 h 5122333"/>
              <a:gd name="connsiteX5553" fmla="*/ 2936382 w 4135764"/>
              <a:gd name="connsiteY5553" fmla="*/ 4470536 h 5122333"/>
              <a:gd name="connsiteX5554" fmla="*/ 2934680 w 4135764"/>
              <a:gd name="connsiteY5554" fmla="*/ 4462871 h 5122333"/>
              <a:gd name="connsiteX5555" fmla="*/ 2933228 w 4135764"/>
              <a:gd name="connsiteY5555" fmla="*/ 4462496 h 5122333"/>
              <a:gd name="connsiteX5556" fmla="*/ 2933048 w 4135764"/>
              <a:gd name="connsiteY5556" fmla="*/ 4461509 h 5122333"/>
              <a:gd name="connsiteX5557" fmla="*/ 2923864 w 4135764"/>
              <a:gd name="connsiteY5557" fmla="*/ 4459399 h 5122333"/>
              <a:gd name="connsiteX5558" fmla="*/ 2909351 w 4135764"/>
              <a:gd name="connsiteY5558" fmla="*/ 4459399 h 5122333"/>
              <a:gd name="connsiteX5559" fmla="*/ 2899720 w 4135764"/>
              <a:gd name="connsiteY5559" fmla="*/ 4458607 h 5122333"/>
              <a:gd name="connsiteX5560" fmla="*/ 2897195 w 4135764"/>
              <a:gd name="connsiteY5560" fmla="*/ 4455477 h 5122333"/>
              <a:gd name="connsiteX5561" fmla="*/ 2898103 w 4135764"/>
              <a:gd name="connsiteY5561" fmla="*/ 4447497 h 5122333"/>
              <a:gd name="connsiteX5562" fmla="*/ 2896107 w 4135764"/>
              <a:gd name="connsiteY5562" fmla="*/ 4412481 h 5122333"/>
              <a:gd name="connsiteX5563" fmla="*/ 2898283 w 4135764"/>
              <a:gd name="connsiteY5563" fmla="*/ 4391076 h 5122333"/>
              <a:gd name="connsiteX5564" fmla="*/ 2896732 w 4135764"/>
              <a:gd name="connsiteY5564" fmla="*/ 4389593 h 5122333"/>
              <a:gd name="connsiteX5565" fmla="*/ 2896833 w 4135764"/>
              <a:gd name="connsiteY5565" fmla="*/ 4388465 h 5122333"/>
              <a:gd name="connsiteX5566" fmla="*/ 2889757 w 4135764"/>
              <a:gd name="connsiteY5566" fmla="*/ 4381390 h 5122333"/>
              <a:gd name="connsiteX5567" fmla="*/ 2874700 w 4135764"/>
              <a:gd name="connsiteY5567" fmla="*/ 4383204 h 5122333"/>
              <a:gd name="connsiteX5568" fmla="*/ 2840593 w 4135764"/>
              <a:gd name="connsiteY5568" fmla="*/ 4381571 h 5122333"/>
              <a:gd name="connsiteX5569" fmla="*/ 2831341 w 4135764"/>
              <a:gd name="connsiteY5569" fmla="*/ 4391005 h 5122333"/>
              <a:gd name="connsiteX5570" fmla="*/ 2831703 w 4135764"/>
              <a:gd name="connsiteY5570" fmla="*/ 4451779 h 5122333"/>
              <a:gd name="connsiteX5571" fmla="*/ 2823539 w 4135764"/>
              <a:gd name="connsiteY5571" fmla="*/ 4459762 h 5122333"/>
              <a:gd name="connsiteX5572" fmla="*/ 2799955 w 4135764"/>
              <a:gd name="connsiteY5572" fmla="*/ 4459582 h 5122333"/>
              <a:gd name="connsiteX5573" fmla="*/ 2794512 w 4135764"/>
              <a:gd name="connsiteY5573" fmla="*/ 4465023 h 5122333"/>
              <a:gd name="connsiteX5574" fmla="*/ 2795419 w 4135764"/>
              <a:gd name="connsiteY5574" fmla="*/ 4492962 h 5122333"/>
              <a:gd name="connsiteX5575" fmla="*/ 2788526 w 4135764"/>
              <a:gd name="connsiteY5575" fmla="*/ 4499493 h 5122333"/>
              <a:gd name="connsiteX5576" fmla="*/ 2765848 w 4135764"/>
              <a:gd name="connsiteY5576" fmla="*/ 4499311 h 5122333"/>
              <a:gd name="connsiteX5577" fmla="*/ 2762836 w 4135764"/>
              <a:gd name="connsiteY5577" fmla="*/ 4502199 h 5122333"/>
              <a:gd name="connsiteX5578" fmla="*/ 2760066 w 4135764"/>
              <a:gd name="connsiteY5578" fmla="*/ 4502669 h 5122333"/>
              <a:gd name="connsiteX5579" fmla="*/ 2759413 w 4135764"/>
              <a:gd name="connsiteY5579" fmla="*/ 4505480 h 5122333"/>
              <a:gd name="connsiteX5580" fmla="*/ 2757140 w 4135764"/>
              <a:gd name="connsiteY5580" fmla="*/ 4507657 h 5122333"/>
              <a:gd name="connsiteX5581" fmla="*/ 2757503 w 4135764"/>
              <a:gd name="connsiteY5581" fmla="*/ 4531242 h 5122333"/>
              <a:gd name="connsiteX5582" fmla="*/ 2749702 w 4135764"/>
              <a:gd name="connsiteY5582" fmla="*/ 4537591 h 5122333"/>
              <a:gd name="connsiteX5583" fmla="*/ 2743511 w 4135764"/>
              <a:gd name="connsiteY5583" fmla="*/ 4537205 h 5122333"/>
              <a:gd name="connsiteX5584" fmla="*/ 2741728 w 4135764"/>
              <a:gd name="connsiteY5584" fmla="*/ 4532978 h 5122333"/>
              <a:gd name="connsiteX5585" fmla="*/ 2741902 w 4135764"/>
              <a:gd name="connsiteY5585" fmla="*/ 4507726 h 5122333"/>
              <a:gd name="connsiteX5586" fmla="*/ 2740496 w 4135764"/>
              <a:gd name="connsiteY5586" fmla="*/ 4501194 h 5122333"/>
              <a:gd name="connsiteX5587" fmla="*/ 2736836 w 4135764"/>
              <a:gd name="connsiteY5587" fmla="*/ 4500285 h 5122333"/>
              <a:gd name="connsiteX5588" fmla="*/ 2736096 w 4135764"/>
              <a:gd name="connsiteY5588" fmla="*/ 4499493 h 5122333"/>
              <a:gd name="connsiteX5589" fmla="*/ 2709245 w 4135764"/>
              <a:gd name="connsiteY5589" fmla="*/ 4497678 h 5122333"/>
              <a:gd name="connsiteX5590" fmla="*/ 2703444 w 4135764"/>
              <a:gd name="connsiteY5590" fmla="*/ 4491876 h 5122333"/>
              <a:gd name="connsiteX5591" fmla="*/ 2703622 w 4135764"/>
              <a:gd name="connsiteY5591" fmla="*/ 4467814 h 5122333"/>
              <a:gd name="connsiteX5592" fmla="*/ 2703244 w 4135764"/>
              <a:gd name="connsiteY5592" fmla="*/ 4467425 h 5122333"/>
              <a:gd name="connsiteX5593" fmla="*/ 2703259 w 4135764"/>
              <a:gd name="connsiteY5593" fmla="*/ 4465204 h 5122333"/>
              <a:gd name="connsiteX5594" fmla="*/ 2697454 w 4135764"/>
              <a:gd name="connsiteY5594" fmla="*/ 4459399 h 5122333"/>
              <a:gd name="connsiteX5595" fmla="*/ 2672962 w 4135764"/>
              <a:gd name="connsiteY5595" fmla="*/ 4459582 h 5122333"/>
              <a:gd name="connsiteX5596" fmla="*/ 2665349 w 4135764"/>
              <a:gd name="connsiteY5596" fmla="*/ 4451795 h 5122333"/>
              <a:gd name="connsiteX5597" fmla="*/ 2665524 w 4135764"/>
              <a:gd name="connsiteY5597" fmla="*/ 4392345 h 5122333"/>
              <a:gd name="connsiteX5598" fmla="*/ 2665333 w 4135764"/>
              <a:gd name="connsiteY5598" fmla="*/ 4392150 h 5122333"/>
              <a:gd name="connsiteX5599" fmla="*/ 2665342 w 4135764"/>
              <a:gd name="connsiteY5599" fmla="*/ 4390642 h 5122333"/>
              <a:gd name="connsiteX5600" fmla="*/ 2657723 w 4135764"/>
              <a:gd name="connsiteY5600" fmla="*/ 4383022 h 5122333"/>
              <a:gd name="connsiteX5601" fmla="*/ 2611461 w 4135764"/>
              <a:gd name="connsiteY5601" fmla="*/ 4383022 h 5122333"/>
              <a:gd name="connsiteX5602" fmla="*/ 2603479 w 4135764"/>
              <a:gd name="connsiteY5602" fmla="*/ 4391187 h 5122333"/>
              <a:gd name="connsiteX5603" fmla="*/ 2603660 w 4135764"/>
              <a:gd name="connsiteY5603" fmla="*/ 4453957 h 5122333"/>
              <a:gd name="connsiteX5604" fmla="*/ 2596585 w 4135764"/>
              <a:gd name="connsiteY5604" fmla="*/ 4461032 h 5122333"/>
              <a:gd name="connsiteX5605" fmla="*/ 2574271 w 4135764"/>
              <a:gd name="connsiteY5605" fmla="*/ 4459399 h 5122333"/>
              <a:gd name="connsiteX5606" fmla="*/ 2565381 w 4135764"/>
              <a:gd name="connsiteY5606" fmla="*/ 4467019 h 5122333"/>
              <a:gd name="connsiteX5607" fmla="*/ 2565563 w 4135764"/>
              <a:gd name="connsiteY5607" fmla="*/ 4492418 h 5122333"/>
              <a:gd name="connsiteX5608" fmla="*/ 2558851 w 4135764"/>
              <a:gd name="connsiteY5608" fmla="*/ 4498948 h 5122333"/>
              <a:gd name="connsiteX5609" fmla="*/ 2534358 w 4135764"/>
              <a:gd name="connsiteY5609" fmla="*/ 4498767 h 5122333"/>
              <a:gd name="connsiteX5610" fmla="*/ 2527283 w 4135764"/>
              <a:gd name="connsiteY5610" fmla="*/ 4506024 h 5122333"/>
              <a:gd name="connsiteX5611" fmla="*/ 2527464 w 4135764"/>
              <a:gd name="connsiteY5611" fmla="*/ 4526886 h 5122333"/>
              <a:gd name="connsiteX5612" fmla="*/ 2526479 w 4135764"/>
              <a:gd name="connsiteY5612" fmla="*/ 4533454 h 5122333"/>
              <a:gd name="connsiteX5613" fmla="*/ 2525098 w 4135764"/>
              <a:gd name="connsiteY5613" fmla="*/ 4534904 h 5122333"/>
              <a:gd name="connsiteX5614" fmla="*/ 2518939 w 4135764"/>
              <a:gd name="connsiteY5614" fmla="*/ 4537229 h 5122333"/>
              <a:gd name="connsiteX5615" fmla="*/ 2516901 w 4135764"/>
              <a:gd name="connsiteY5615" fmla="*/ 4536427 h 5122333"/>
              <a:gd name="connsiteX5616" fmla="*/ 2511610 w 4135764"/>
              <a:gd name="connsiteY5616" fmla="*/ 4531772 h 5122333"/>
              <a:gd name="connsiteX5617" fmla="*/ 2511505 w 4135764"/>
              <a:gd name="connsiteY5617" fmla="*/ 4531073 h 5122333"/>
              <a:gd name="connsiteX5618" fmla="*/ 2511681 w 4135764"/>
              <a:gd name="connsiteY5618" fmla="*/ 4506274 h 5122333"/>
              <a:gd name="connsiteX5619" fmla="*/ 2511115 w 4135764"/>
              <a:gd name="connsiteY5619" fmla="*/ 4505725 h 5122333"/>
              <a:gd name="connsiteX5620" fmla="*/ 2511137 w 4135764"/>
              <a:gd name="connsiteY5620" fmla="*/ 4502941 h 5122333"/>
              <a:gd name="connsiteX5621" fmla="*/ 2505514 w 4135764"/>
              <a:gd name="connsiteY5621" fmla="*/ 4497134 h 5122333"/>
              <a:gd name="connsiteX5622" fmla="*/ 2479208 w 4135764"/>
              <a:gd name="connsiteY5622" fmla="*/ 4497497 h 5122333"/>
              <a:gd name="connsiteX5623" fmla="*/ 2473404 w 4135764"/>
              <a:gd name="connsiteY5623" fmla="*/ 4492522 h 5122333"/>
              <a:gd name="connsiteX5624" fmla="*/ 2473584 w 4135764"/>
              <a:gd name="connsiteY5624" fmla="*/ 4469084 h 5122333"/>
              <a:gd name="connsiteX5625" fmla="*/ 2472858 w 4135764"/>
              <a:gd name="connsiteY5625" fmla="*/ 4468392 h 5122333"/>
              <a:gd name="connsiteX5626" fmla="*/ 2472858 w 4135764"/>
              <a:gd name="connsiteY5626" fmla="*/ 4466656 h 5122333"/>
              <a:gd name="connsiteX5627" fmla="*/ 2468322 w 4135764"/>
              <a:gd name="connsiteY5627" fmla="*/ 4460851 h 5122333"/>
              <a:gd name="connsiteX5628" fmla="*/ 2442381 w 4135764"/>
              <a:gd name="connsiteY5628" fmla="*/ 4459218 h 5122333"/>
              <a:gd name="connsiteX5629" fmla="*/ 2435127 w 4135764"/>
              <a:gd name="connsiteY5629" fmla="*/ 4451965 h 5122333"/>
              <a:gd name="connsiteX5630" fmla="*/ 2435486 w 4135764"/>
              <a:gd name="connsiteY5630" fmla="*/ 4394522 h 5122333"/>
              <a:gd name="connsiteX5631" fmla="*/ 2434936 w 4135764"/>
              <a:gd name="connsiteY5631" fmla="*/ 4391721 h 5122333"/>
              <a:gd name="connsiteX5632" fmla="*/ 2434941 w 4135764"/>
              <a:gd name="connsiteY5632" fmla="*/ 4389917 h 5122333"/>
              <a:gd name="connsiteX5633" fmla="*/ 2434497 w 4135764"/>
              <a:gd name="connsiteY5633" fmla="*/ 4389483 h 5122333"/>
              <a:gd name="connsiteX5634" fmla="*/ 2434057 w 4135764"/>
              <a:gd name="connsiteY5634" fmla="*/ 4387243 h 5122333"/>
              <a:gd name="connsiteX5635" fmla="*/ 2431485 w 4135764"/>
              <a:gd name="connsiteY5635" fmla="*/ 4386545 h 5122333"/>
              <a:gd name="connsiteX5636" fmla="*/ 2427685 w 4135764"/>
              <a:gd name="connsiteY5636" fmla="*/ 4382841 h 5122333"/>
              <a:gd name="connsiteX5637" fmla="*/ 2380516 w 4135764"/>
              <a:gd name="connsiteY5637" fmla="*/ 4382841 h 5122333"/>
              <a:gd name="connsiteX5638" fmla="*/ 2376510 w 4135764"/>
              <a:gd name="connsiteY5638" fmla="*/ 4386847 h 5122333"/>
              <a:gd name="connsiteX5639" fmla="*/ 2375052 w 4135764"/>
              <a:gd name="connsiteY5639" fmla="*/ 4387243 h 5122333"/>
              <a:gd name="connsiteX5640" fmla="*/ 2374791 w 4135764"/>
              <a:gd name="connsiteY5640" fmla="*/ 4388566 h 5122333"/>
              <a:gd name="connsiteX5641" fmla="*/ 2372897 w 4135764"/>
              <a:gd name="connsiteY5641" fmla="*/ 4390461 h 5122333"/>
              <a:gd name="connsiteX5642" fmla="*/ 2373260 w 4135764"/>
              <a:gd name="connsiteY5642" fmla="*/ 4451236 h 5122333"/>
              <a:gd name="connsiteX5643" fmla="*/ 2365095 w 4135764"/>
              <a:gd name="connsiteY5643" fmla="*/ 4459218 h 5122333"/>
              <a:gd name="connsiteX5644" fmla="*/ 2336250 w 4135764"/>
              <a:gd name="connsiteY5644" fmla="*/ 4459036 h 5122333"/>
              <a:gd name="connsiteX5645" fmla="*/ 2337883 w 4135764"/>
              <a:gd name="connsiteY5645" fmla="*/ 4466292 h 5122333"/>
              <a:gd name="connsiteX5646" fmla="*/ 2335162 w 4135764"/>
              <a:gd name="connsiteY5646" fmla="*/ 4491148 h 5122333"/>
              <a:gd name="connsiteX5647" fmla="*/ 2328812 w 4135764"/>
              <a:gd name="connsiteY5647" fmla="*/ 4497316 h 5122333"/>
              <a:gd name="connsiteX5648" fmla="*/ 2301598 w 4135764"/>
              <a:gd name="connsiteY5648" fmla="*/ 4497134 h 5122333"/>
              <a:gd name="connsiteX5649" fmla="*/ 2295068 w 4135764"/>
              <a:gd name="connsiteY5649" fmla="*/ 4503847 h 5122333"/>
              <a:gd name="connsiteX5650" fmla="*/ 2295250 w 4135764"/>
              <a:gd name="connsiteY5650" fmla="*/ 4536140 h 5122333"/>
              <a:gd name="connsiteX5651" fmla="*/ 2284183 w 4135764"/>
              <a:gd name="connsiteY5651" fmla="*/ 4533510 h 5122333"/>
              <a:gd name="connsiteX5652" fmla="*/ 2283866 w 4135764"/>
              <a:gd name="connsiteY5652" fmla="*/ 4531629 h 5122333"/>
              <a:gd name="connsiteX5653" fmla="*/ 2283094 w 4135764"/>
              <a:gd name="connsiteY5653" fmla="*/ 4523873 h 5122333"/>
              <a:gd name="connsiteX5654" fmla="*/ 2283275 w 4135764"/>
              <a:gd name="connsiteY5654" fmla="*/ 4505731 h 5122333"/>
              <a:gd name="connsiteX5655" fmla="*/ 2277109 w 4135764"/>
              <a:gd name="connsiteY5655" fmla="*/ 4499380 h 5122333"/>
              <a:gd name="connsiteX5656" fmla="*/ 2275283 w 4135764"/>
              <a:gd name="connsiteY5656" fmla="*/ 4499393 h 5122333"/>
              <a:gd name="connsiteX5657" fmla="*/ 2272936 w 4135764"/>
              <a:gd name="connsiteY5657" fmla="*/ 4497134 h 5122333"/>
              <a:gd name="connsiteX5658" fmla="*/ 2253886 w 4135764"/>
              <a:gd name="connsiteY5658" fmla="*/ 4497316 h 5122333"/>
              <a:gd name="connsiteX5659" fmla="*/ 2245030 w 4135764"/>
              <a:gd name="connsiteY5659" fmla="*/ 4488794 h 5122333"/>
              <a:gd name="connsiteX5660" fmla="*/ 2245177 w 4135764"/>
              <a:gd name="connsiteY5660" fmla="*/ 4467451 h 5122333"/>
              <a:gd name="connsiteX5661" fmla="*/ 2239010 w 4135764"/>
              <a:gd name="connsiteY5661" fmla="*/ 4461284 h 5122333"/>
              <a:gd name="connsiteX5662" fmla="*/ 2236321 w 4135764"/>
              <a:gd name="connsiteY5662" fmla="*/ 4461304 h 5122333"/>
              <a:gd name="connsiteX5663" fmla="*/ 2233930 w 4135764"/>
              <a:gd name="connsiteY5663" fmla="*/ 4459036 h 5122333"/>
              <a:gd name="connsiteX5664" fmla="*/ 2213974 w 4135764"/>
              <a:gd name="connsiteY5664" fmla="*/ 4459218 h 5122333"/>
              <a:gd name="connsiteX5665" fmla="*/ 2208020 w 4135764"/>
              <a:gd name="connsiteY5665" fmla="*/ 4457801 h 5122333"/>
              <a:gd name="connsiteX5666" fmla="*/ 2206899 w 4135764"/>
              <a:gd name="connsiteY5666" fmla="*/ 4452938 h 5122333"/>
              <a:gd name="connsiteX5667" fmla="*/ 2207080 w 4135764"/>
              <a:gd name="connsiteY5667" fmla="*/ 4390349 h 5122333"/>
              <a:gd name="connsiteX5668" fmla="*/ 2206559 w 4135764"/>
              <a:gd name="connsiteY5668" fmla="*/ 4385382 h 5122333"/>
              <a:gd name="connsiteX5669" fmla="*/ 2201821 w 4135764"/>
              <a:gd name="connsiteY5669" fmla="*/ 4383274 h 5122333"/>
              <a:gd name="connsiteX5670" fmla="*/ 2200665 w 4135764"/>
              <a:gd name="connsiteY5670" fmla="*/ 4381118 h 5122333"/>
              <a:gd name="connsiteX5671" fmla="*/ 2195288 w 4135764"/>
              <a:gd name="connsiteY5671" fmla="*/ 4381208 h 5122333"/>
              <a:gd name="connsiteX5672" fmla="*/ 2164629 w 4135764"/>
              <a:gd name="connsiteY5672" fmla="*/ 4383022 h 5122333"/>
              <a:gd name="connsiteX5673" fmla="*/ 2145761 w 4135764"/>
              <a:gd name="connsiteY5673" fmla="*/ 4385018 h 5122333"/>
              <a:gd name="connsiteX5674" fmla="*/ 2144491 w 4135764"/>
              <a:gd name="connsiteY5674" fmla="*/ 4404430 h 5122333"/>
              <a:gd name="connsiteX5675" fmla="*/ 2143946 w 4135764"/>
              <a:gd name="connsiteY5675" fmla="*/ 4452142 h 5122333"/>
              <a:gd name="connsiteX5676" fmla="*/ 2135057 w 4135764"/>
              <a:gd name="connsiteY5676" fmla="*/ 4461032 h 5122333"/>
              <a:gd name="connsiteX5677" fmla="*/ 2118005 w 4135764"/>
              <a:gd name="connsiteY5677" fmla="*/ 4459762 h 5122333"/>
              <a:gd name="connsiteX5678" fmla="*/ 2104761 w 4135764"/>
              <a:gd name="connsiteY5678" fmla="*/ 4468288 h 5122333"/>
              <a:gd name="connsiteX5679" fmla="*/ 2104398 w 4135764"/>
              <a:gd name="connsiteY5679" fmla="*/ 4493143 h 5122333"/>
              <a:gd name="connsiteX5680" fmla="*/ 2096777 w 4135764"/>
              <a:gd name="connsiteY5680" fmla="*/ 4498767 h 5122333"/>
              <a:gd name="connsiteX5681" fmla="*/ 2077911 w 4135764"/>
              <a:gd name="connsiteY5681" fmla="*/ 4497316 h 5122333"/>
              <a:gd name="connsiteX5682" fmla="*/ 2069927 w 4135764"/>
              <a:gd name="connsiteY5682" fmla="*/ 4505117 h 5122333"/>
              <a:gd name="connsiteX5683" fmla="*/ 2069747 w 4135764"/>
              <a:gd name="connsiteY5683" fmla="*/ 4550472 h 5122333"/>
              <a:gd name="connsiteX5684" fmla="*/ 2072876 w 4135764"/>
              <a:gd name="connsiteY5684" fmla="*/ 4557343 h 5122333"/>
              <a:gd name="connsiteX5685" fmla="*/ 2073164 w 4135764"/>
              <a:gd name="connsiteY5685" fmla="*/ 4557375 h 5122333"/>
              <a:gd name="connsiteX5686" fmla="*/ 2074124 w 4135764"/>
              <a:gd name="connsiteY5686" fmla="*/ 4559204 h 5122333"/>
              <a:gd name="connsiteX5687" fmla="*/ 2079906 w 4135764"/>
              <a:gd name="connsiteY5687" fmla="*/ 4559068 h 5122333"/>
              <a:gd name="connsiteX5688" fmla="*/ 2089521 w 4135764"/>
              <a:gd name="connsiteY5688" fmla="*/ 4553807 h 5122333"/>
              <a:gd name="connsiteX5689" fmla="*/ 2089521 w 4135764"/>
              <a:gd name="connsiteY5689" fmla="*/ 4528772 h 5122333"/>
              <a:gd name="connsiteX5690" fmla="*/ 2096052 w 4135764"/>
              <a:gd name="connsiteY5690" fmla="*/ 4522422 h 5122333"/>
              <a:gd name="connsiteX5691" fmla="*/ 2122721 w 4135764"/>
              <a:gd name="connsiteY5691" fmla="*/ 4523148 h 5122333"/>
              <a:gd name="connsiteX5692" fmla="*/ 2125084 w 4135764"/>
              <a:gd name="connsiteY5692" fmla="*/ 4520719 h 5122333"/>
              <a:gd name="connsiteX5693" fmla="*/ 2128162 w 4135764"/>
              <a:gd name="connsiteY5693" fmla="*/ 4520719 h 5122333"/>
              <a:gd name="connsiteX5694" fmla="*/ 2128162 w 4135764"/>
              <a:gd name="connsiteY5694" fmla="*/ 4517554 h 5122333"/>
              <a:gd name="connsiteX5695" fmla="*/ 2129252 w 4135764"/>
              <a:gd name="connsiteY5695" fmla="*/ 4516435 h 5122333"/>
              <a:gd name="connsiteX5696" fmla="*/ 2129070 w 4135764"/>
              <a:gd name="connsiteY5696" fmla="*/ 4491943 h 5122333"/>
              <a:gd name="connsiteX5697" fmla="*/ 2136328 w 4135764"/>
              <a:gd name="connsiteY5697" fmla="*/ 4484867 h 5122333"/>
              <a:gd name="connsiteX5698" fmla="*/ 2162996 w 4135764"/>
              <a:gd name="connsiteY5698" fmla="*/ 4485230 h 5122333"/>
              <a:gd name="connsiteX5699" fmla="*/ 2164485 w 4135764"/>
              <a:gd name="connsiteY5699" fmla="*/ 4483872 h 5122333"/>
              <a:gd name="connsiteX5700" fmla="*/ 2168076 w 4135764"/>
              <a:gd name="connsiteY5700" fmla="*/ 4483890 h 5122333"/>
              <a:gd name="connsiteX5701" fmla="*/ 2168051 w 4135764"/>
              <a:gd name="connsiteY5701" fmla="*/ 4480620 h 5122333"/>
              <a:gd name="connsiteX5702" fmla="*/ 2169164 w 4135764"/>
              <a:gd name="connsiteY5702" fmla="*/ 4479606 h 5122333"/>
              <a:gd name="connsiteX5703" fmla="*/ 2168801 w 4135764"/>
              <a:gd name="connsiteY5703" fmla="*/ 4415203 h 5122333"/>
              <a:gd name="connsiteX5704" fmla="*/ 2180775 w 4135764"/>
              <a:gd name="connsiteY5704" fmla="*/ 4407584 h 5122333"/>
              <a:gd name="connsiteX5705" fmla="*/ 2184000 w 4135764"/>
              <a:gd name="connsiteY5705" fmla="*/ 4409854 h 5122333"/>
              <a:gd name="connsiteX5706" fmla="*/ 2183360 w 4135764"/>
              <a:gd name="connsiteY5706" fmla="*/ 4423887 h 5122333"/>
              <a:gd name="connsiteX5707" fmla="*/ 2184040 w 4135764"/>
              <a:gd name="connsiteY5707" fmla="*/ 4438536 h 5122333"/>
              <a:gd name="connsiteX5708" fmla="*/ 2184584 w 4135764"/>
              <a:gd name="connsiteY5708" fmla="*/ 4476997 h 5122333"/>
              <a:gd name="connsiteX5709" fmla="*/ 2185109 w 4135764"/>
              <a:gd name="connsiteY5709" fmla="*/ 4477399 h 5122333"/>
              <a:gd name="connsiteX5710" fmla="*/ 2185310 w 4135764"/>
              <a:gd name="connsiteY5710" fmla="*/ 4479787 h 5122333"/>
              <a:gd name="connsiteX5711" fmla="*/ 2190208 w 4135764"/>
              <a:gd name="connsiteY5711" fmla="*/ 4483415 h 5122333"/>
              <a:gd name="connsiteX5712" fmla="*/ 2222728 w 4135764"/>
              <a:gd name="connsiteY5712" fmla="*/ 4483775 h 5122333"/>
              <a:gd name="connsiteX5713" fmla="*/ 2221593 w 4135764"/>
              <a:gd name="connsiteY5713" fmla="*/ 4504029 h 5122333"/>
              <a:gd name="connsiteX5714" fmla="*/ 2222761 w 4135764"/>
              <a:gd name="connsiteY5714" fmla="*/ 4503465 h 5122333"/>
              <a:gd name="connsiteX5715" fmla="*/ 2224315 w 4135764"/>
              <a:gd name="connsiteY5715" fmla="*/ 4506094 h 5122333"/>
              <a:gd name="connsiteX5716" fmla="*/ 2225765 w 4135764"/>
              <a:gd name="connsiteY5716" fmla="*/ 4504040 h 5122333"/>
              <a:gd name="connsiteX5717" fmla="*/ 2224860 w 4135764"/>
              <a:gd name="connsiteY5717" fmla="*/ 4512192 h 5122333"/>
              <a:gd name="connsiteX5718" fmla="*/ 2224428 w 4135764"/>
              <a:gd name="connsiteY5718" fmla="*/ 4517568 h 5122333"/>
              <a:gd name="connsiteX5719" fmla="*/ 2225368 w 4135764"/>
              <a:gd name="connsiteY5719" fmla="*/ 4517848 h 5122333"/>
              <a:gd name="connsiteX5720" fmla="*/ 2224860 w 4135764"/>
              <a:gd name="connsiteY5720" fmla="*/ 4521516 h 5122333"/>
              <a:gd name="connsiteX5721" fmla="*/ 2253886 w 4135764"/>
              <a:gd name="connsiteY5721" fmla="*/ 4521334 h 5122333"/>
              <a:gd name="connsiteX5722" fmla="*/ 2260255 w 4135764"/>
              <a:gd name="connsiteY5722" fmla="*/ 4529042 h 5122333"/>
              <a:gd name="connsiteX5723" fmla="*/ 2260472 w 4135764"/>
              <a:gd name="connsiteY5723" fmla="*/ 4537019 h 5122333"/>
              <a:gd name="connsiteX5724" fmla="*/ 2259874 w 4135764"/>
              <a:gd name="connsiteY5724" fmla="*/ 4551267 h 5122333"/>
              <a:gd name="connsiteX5725" fmla="*/ 2265678 w 4135764"/>
              <a:gd name="connsiteY5725" fmla="*/ 4559611 h 5122333"/>
              <a:gd name="connsiteX5726" fmla="*/ 2312484 w 4135764"/>
              <a:gd name="connsiteY5726" fmla="*/ 4561607 h 5122333"/>
              <a:gd name="connsiteX5727" fmla="*/ 2319379 w 4135764"/>
              <a:gd name="connsiteY5727" fmla="*/ 4554170 h 5122333"/>
              <a:gd name="connsiteX5728" fmla="*/ 2319197 w 4135764"/>
              <a:gd name="connsiteY5728" fmla="*/ 4528772 h 5122333"/>
              <a:gd name="connsiteX5729" fmla="*/ 2324276 w 4135764"/>
              <a:gd name="connsiteY5729" fmla="*/ 4523329 h 5122333"/>
              <a:gd name="connsiteX5730" fmla="*/ 2351127 w 4135764"/>
              <a:gd name="connsiteY5730" fmla="*/ 4521697 h 5122333"/>
              <a:gd name="connsiteX5731" fmla="*/ 2353525 w 4135764"/>
              <a:gd name="connsiteY5731" fmla="*/ 4519227 h 5122333"/>
              <a:gd name="connsiteX5732" fmla="*/ 2357294 w 4135764"/>
              <a:gd name="connsiteY5732" fmla="*/ 4515457 h 5122333"/>
              <a:gd name="connsiteX5733" fmla="*/ 2357294 w 4135764"/>
              <a:gd name="connsiteY5733" fmla="*/ 4515347 h 5122333"/>
              <a:gd name="connsiteX5734" fmla="*/ 2357294 w 4135764"/>
              <a:gd name="connsiteY5734" fmla="*/ 4515346 h 5122333"/>
              <a:gd name="connsiteX5735" fmla="*/ 2357284 w 4135764"/>
              <a:gd name="connsiteY5735" fmla="*/ 4513849 h 5122333"/>
              <a:gd name="connsiteX5736" fmla="*/ 2357124 w 4135764"/>
              <a:gd name="connsiteY5736" fmla="*/ 4490840 h 5122333"/>
              <a:gd name="connsiteX5737" fmla="*/ 2361830 w 4135764"/>
              <a:gd name="connsiteY5737" fmla="*/ 4485048 h 5122333"/>
              <a:gd name="connsiteX5738" fmla="*/ 2386865 w 4135764"/>
              <a:gd name="connsiteY5738" fmla="*/ 4483415 h 5122333"/>
              <a:gd name="connsiteX5739" fmla="*/ 2395211 w 4135764"/>
              <a:gd name="connsiteY5739" fmla="*/ 4474707 h 5122333"/>
              <a:gd name="connsiteX5740" fmla="*/ 2395211 w 4135764"/>
              <a:gd name="connsiteY5740" fmla="*/ 4472921 h 5122333"/>
              <a:gd name="connsiteX5741" fmla="*/ 2395392 w 4135764"/>
              <a:gd name="connsiteY5741" fmla="*/ 4472280 h 5122333"/>
              <a:gd name="connsiteX5742" fmla="*/ 2395211 w 4135764"/>
              <a:gd name="connsiteY5742" fmla="*/ 4445067 h 5122333"/>
              <a:gd name="connsiteX5743" fmla="*/ 2396109 w 4135764"/>
              <a:gd name="connsiteY5743" fmla="*/ 4412530 h 5122333"/>
              <a:gd name="connsiteX5744" fmla="*/ 2396117 w 4135764"/>
              <a:gd name="connsiteY5744" fmla="*/ 4412481 h 5122333"/>
              <a:gd name="connsiteX5745" fmla="*/ 2396530 w 4135764"/>
              <a:gd name="connsiteY5745" fmla="*/ 4411961 h 5122333"/>
              <a:gd name="connsiteX5746" fmla="*/ 2403857 w 4135764"/>
              <a:gd name="connsiteY5746" fmla="*/ 4407177 h 5122333"/>
              <a:gd name="connsiteX5747" fmla="*/ 2407020 w 4135764"/>
              <a:gd name="connsiteY5747" fmla="*/ 4407219 h 5122333"/>
              <a:gd name="connsiteX5748" fmla="*/ 2407561 w 4135764"/>
              <a:gd name="connsiteY5748" fmla="*/ 4407432 h 5122333"/>
              <a:gd name="connsiteX5749" fmla="*/ 2410681 w 4135764"/>
              <a:gd name="connsiteY5749" fmla="*/ 4409181 h 5122333"/>
              <a:gd name="connsiteX5750" fmla="*/ 2411345 w 4135764"/>
              <a:gd name="connsiteY5750" fmla="*/ 4413090 h 5122333"/>
              <a:gd name="connsiteX5751" fmla="*/ 2411357 w 4135764"/>
              <a:gd name="connsiteY5751" fmla="*/ 4414296 h 5122333"/>
              <a:gd name="connsiteX5752" fmla="*/ 2411357 w 4135764"/>
              <a:gd name="connsiteY5752" fmla="*/ 4471262 h 5122333"/>
              <a:gd name="connsiteX5753" fmla="*/ 2411357 w 4135764"/>
              <a:gd name="connsiteY5753" fmla="*/ 4475727 h 5122333"/>
              <a:gd name="connsiteX5754" fmla="*/ 2411357 w 4135764"/>
              <a:gd name="connsiteY5754" fmla="*/ 4478517 h 5122333"/>
              <a:gd name="connsiteX5755" fmla="*/ 2417889 w 4135764"/>
              <a:gd name="connsiteY5755" fmla="*/ 4485411 h 5122333"/>
              <a:gd name="connsiteX5756" fmla="*/ 2442381 w 4135764"/>
              <a:gd name="connsiteY5756" fmla="*/ 4485230 h 5122333"/>
              <a:gd name="connsiteX5757" fmla="*/ 2449615 w 4135764"/>
              <a:gd name="connsiteY5757" fmla="*/ 4492286 h 5122333"/>
              <a:gd name="connsiteX5758" fmla="*/ 2449455 w 4135764"/>
              <a:gd name="connsiteY5758" fmla="*/ 4514731 h 5122333"/>
              <a:gd name="connsiteX5759" fmla="*/ 2449471 w 4135764"/>
              <a:gd name="connsiteY5759" fmla="*/ 4514747 h 5122333"/>
              <a:gd name="connsiteX5760" fmla="*/ 2449456 w 4135764"/>
              <a:gd name="connsiteY5760" fmla="*/ 4516798 h 5122333"/>
              <a:gd name="connsiteX5761" fmla="*/ 2455986 w 4135764"/>
              <a:gd name="connsiteY5761" fmla="*/ 4523511 h 5122333"/>
              <a:gd name="connsiteX5762" fmla="*/ 2476849 w 4135764"/>
              <a:gd name="connsiteY5762" fmla="*/ 4523511 h 5122333"/>
              <a:gd name="connsiteX5763" fmla="*/ 2484888 w 4135764"/>
              <a:gd name="connsiteY5763" fmla="*/ 4525638 h 5122333"/>
              <a:gd name="connsiteX5764" fmla="*/ 2485638 w 4135764"/>
              <a:gd name="connsiteY5764" fmla="*/ 4526601 h 5122333"/>
              <a:gd name="connsiteX5765" fmla="*/ 2487553 w 4135764"/>
              <a:gd name="connsiteY5765" fmla="*/ 4533888 h 5122333"/>
              <a:gd name="connsiteX5766" fmla="*/ 2487553 w 4135764"/>
              <a:gd name="connsiteY5766" fmla="*/ 4553556 h 5122333"/>
              <a:gd name="connsiteX5767" fmla="*/ 2487576 w 4135764"/>
              <a:gd name="connsiteY5767" fmla="*/ 4553582 h 5122333"/>
              <a:gd name="connsiteX5768" fmla="*/ 2487553 w 4135764"/>
              <a:gd name="connsiteY5768" fmla="*/ 4556346 h 5122333"/>
              <a:gd name="connsiteX5769" fmla="*/ 2490999 w 4135764"/>
              <a:gd name="connsiteY5769" fmla="*/ 4561426 h 5122333"/>
              <a:gd name="connsiteX5770" fmla="*/ 2545607 w 4135764"/>
              <a:gd name="connsiteY5770" fmla="*/ 4561426 h 5122333"/>
              <a:gd name="connsiteX5771" fmla="*/ 2548873 w 4135764"/>
              <a:gd name="connsiteY5771" fmla="*/ 4559068 h 5122333"/>
              <a:gd name="connsiteX5772" fmla="*/ 2548990 w 4135764"/>
              <a:gd name="connsiteY5772" fmla="*/ 4556695 h 5122333"/>
              <a:gd name="connsiteX5773" fmla="*/ 2549054 w 4135764"/>
              <a:gd name="connsiteY5773" fmla="*/ 4556640 h 5122333"/>
              <a:gd name="connsiteX5774" fmla="*/ 2549712 w 4135764"/>
              <a:gd name="connsiteY5774" fmla="*/ 4542852 h 5122333"/>
              <a:gd name="connsiteX5775" fmla="*/ 2549699 w 4135764"/>
              <a:gd name="connsiteY5775" fmla="*/ 4542295 h 5122333"/>
              <a:gd name="connsiteX5776" fmla="*/ 2550142 w 4135764"/>
              <a:gd name="connsiteY5776" fmla="*/ 4533307 h 5122333"/>
              <a:gd name="connsiteX5777" fmla="*/ 2559213 w 4135764"/>
              <a:gd name="connsiteY5777" fmla="*/ 4523693 h 5122333"/>
              <a:gd name="connsiteX5778" fmla="*/ 2581709 w 4135764"/>
              <a:gd name="connsiteY5778" fmla="*/ 4525144 h 5122333"/>
              <a:gd name="connsiteX5779" fmla="*/ 2584775 w 4135764"/>
              <a:gd name="connsiteY5779" fmla="*/ 4522004 h 5122333"/>
              <a:gd name="connsiteX5780" fmla="*/ 2587764 w 4135764"/>
              <a:gd name="connsiteY5780" fmla="*/ 4521332 h 5122333"/>
              <a:gd name="connsiteX5781" fmla="*/ 2588341 w 4135764"/>
              <a:gd name="connsiteY5781" fmla="*/ 4518350 h 5122333"/>
              <a:gd name="connsiteX5782" fmla="*/ 2589147 w 4135764"/>
              <a:gd name="connsiteY5782" fmla="*/ 4517524 h 5122333"/>
              <a:gd name="connsiteX5783" fmla="*/ 2589147 w 4135764"/>
              <a:gd name="connsiteY5783" fmla="*/ 4514187 h 5122333"/>
              <a:gd name="connsiteX5784" fmla="*/ 2589147 w 4135764"/>
              <a:gd name="connsiteY5784" fmla="*/ 4490604 h 5122333"/>
              <a:gd name="connsiteX5785" fmla="*/ 2589665 w 4135764"/>
              <a:gd name="connsiteY5785" fmla="*/ 4489534 h 5122333"/>
              <a:gd name="connsiteX5786" fmla="*/ 2592413 w 4135764"/>
              <a:gd name="connsiteY5786" fmla="*/ 4485411 h 5122333"/>
              <a:gd name="connsiteX5787" fmla="*/ 2618899 w 4135764"/>
              <a:gd name="connsiteY5787" fmla="*/ 4485230 h 5122333"/>
              <a:gd name="connsiteX5788" fmla="*/ 2627245 w 4135764"/>
              <a:gd name="connsiteY5788" fmla="*/ 4476521 h 5122333"/>
              <a:gd name="connsiteX5789" fmla="*/ 2627243 w 4135764"/>
              <a:gd name="connsiteY5789" fmla="*/ 4475910 h 5122333"/>
              <a:gd name="connsiteX5790" fmla="*/ 2627245 w 4135764"/>
              <a:gd name="connsiteY5790" fmla="*/ 4475909 h 5122333"/>
              <a:gd name="connsiteX5791" fmla="*/ 2627069 w 4135764"/>
              <a:gd name="connsiteY5791" fmla="*/ 4416625 h 5122333"/>
              <a:gd name="connsiteX5792" fmla="*/ 2627756 w 4135764"/>
              <a:gd name="connsiteY5792" fmla="*/ 4413500 h 5122333"/>
              <a:gd name="connsiteX5793" fmla="*/ 2631465 w 4135764"/>
              <a:gd name="connsiteY5793" fmla="*/ 4409609 h 5122333"/>
              <a:gd name="connsiteX5794" fmla="*/ 2634501 w 4135764"/>
              <a:gd name="connsiteY5794" fmla="*/ 4408672 h 5122333"/>
              <a:gd name="connsiteX5795" fmla="*/ 2640443 w 4135764"/>
              <a:gd name="connsiteY5795" fmla="*/ 4410555 h 5122333"/>
              <a:gd name="connsiteX5796" fmla="*/ 2641758 w 4135764"/>
              <a:gd name="connsiteY5796" fmla="*/ 4416653 h 5122333"/>
              <a:gd name="connsiteX5797" fmla="*/ 2641758 w 4135764"/>
              <a:gd name="connsiteY5797" fmla="*/ 4416826 h 5122333"/>
              <a:gd name="connsiteX5798" fmla="*/ 2641577 w 4135764"/>
              <a:gd name="connsiteY5798" fmla="*/ 4477429 h 5122333"/>
              <a:gd name="connsiteX5799" fmla="*/ 2641652 w 4135764"/>
              <a:gd name="connsiteY5799" fmla="*/ 4477507 h 5122333"/>
              <a:gd name="connsiteX5800" fmla="*/ 2641532 w 4135764"/>
              <a:gd name="connsiteY5800" fmla="*/ 4480126 h 5122333"/>
              <a:gd name="connsiteX5801" fmla="*/ 2645386 w 4135764"/>
              <a:gd name="connsiteY5801" fmla="*/ 4482621 h 5122333"/>
              <a:gd name="connsiteX5802" fmla="*/ 2646618 w 4135764"/>
              <a:gd name="connsiteY5802" fmla="*/ 4482716 h 5122333"/>
              <a:gd name="connsiteX5803" fmla="*/ 2649016 w 4135764"/>
              <a:gd name="connsiteY5803" fmla="*/ 4485230 h 5122333"/>
              <a:gd name="connsiteX5804" fmla="*/ 2671693 w 4135764"/>
              <a:gd name="connsiteY5804" fmla="*/ 4485048 h 5122333"/>
              <a:gd name="connsiteX5805" fmla="*/ 2679620 w 4135764"/>
              <a:gd name="connsiteY5805" fmla="*/ 4492800 h 5122333"/>
              <a:gd name="connsiteX5806" fmla="*/ 2679493 w 4135764"/>
              <a:gd name="connsiteY5806" fmla="*/ 4514006 h 5122333"/>
              <a:gd name="connsiteX5807" fmla="*/ 2679705 w 4135764"/>
              <a:gd name="connsiteY5807" fmla="*/ 4514209 h 5122333"/>
              <a:gd name="connsiteX5808" fmla="*/ 2679675 w 4135764"/>
              <a:gd name="connsiteY5808" fmla="*/ 4518431 h 5122333"/>
              <a:gd name="connsiteX5809" fmla="*/ 2686206 w 4135764"/>
              <a:gd name="connsiteY5809" fmla="*/ 4525325 h 5122333"/>
              <a:gd name="connsiteX5810" fmla="*/ 2711604 w 4135764"/>
              <a:gd name="connsiteY5810" fmla="*/ 4525144 h 5122333"/>
              <a:gd name="connsiteX5811" fmla="*/ 2717729 w 4135764"/>
              <a:gd name="connsiteY5811" fmla="*/ 4531093 h 5122333"/>
              <a:gd name="connsiteX5812" fmla="*/ 2717947 w 4135764"/>
              <a:gd name="connsiteY5812" fmla="*/ 4532295 h 5122333"/>
              <a:gd name="connsiteX5813" fmla="*/ 2717930 w 4135764"/>
              <a:gd name="connsiteY5813" fmla="*/ 4534702 h 5122333"/>
              <a:gd name="connsiteX5814" fmla="*/ 2717773 w 4135764"/>
              <a:gd name="connsiteY5814" fmla="*/ 4550472 h 5122333"/>
              <a:gd name="connsiteX5815" fmla="*/ 2717816 w 4135764"/>
              <a:gd name="connsiteY5815" fmla="*/ 4550723 h 5122333"/>
              <a:gd name="connsiteX5816" fmla="*/ 2717773 w 4135764"/>
              <a:gd name="connsiteY5816" fmla="*/ 4556709 h 5122333"/>
              <a:gd name="connsiteX5817" fmla="*/ 2719071 w 4135764"/>
              <a:gd name="connsiteY5817" fmla="*/ 4558008 h 5122333"/>
              <a:gd name="connsiteX5818" fmla="*/ 2719247 w 4135764"/>
              <a:gd name="connsiteY5818" fmla="*/ 4559022 h 5122333"/>
              <a:gd name="connsiteX5819" fmla="*/ 2720361 w 4135764"/>
              <a:gd name="connsiteY5819" fmla="*/ 4559299 h 5122333"/>
              <a:gd name="connsiteX5820" fmla="*/ 2724485 w 4135764"/>
              <a:gd name="connsiteY5820" fmla="*/ 4563421 h 5122333"/>
              <a:gd name="connsiteX5821" fmla="*/ 2774557 w 4135764"/>
              <a:gd name="connsiteY5821" fmla="*/ 4563421 h 5122333"/>
              <a:gd name="connsiteX5822" fmla="*/ 2777442 w 4135764"/>
              <a:gd name="connsiteY5822" fmla="*/ 4560309 h 5122333"/>
              <a:gd name="connsiteX5823" fmla="*/ 2780543 w 4135764"/>
              <a:gd name="connsiteY5823" fmla="*/ 4560065 h 5122333"/>
              <a:gd name="connsiteX5824" fmla="*/ 2780813 w 4135764"/>
              <a:gd name="connsiteY5824" fmla="*/ 4556671 h 5122333"/>
              <a:gd name="connsiteX5825" fmla="*/ 2781450 w 4135764"/>
              <a:gd name="connsiteY5825" fmla="*/ 4555983 h 5122333"/>
              <a:gd name="connsiteX5826" fmla="*/ 2781412 w 4135764"/>
              <a:gd name="connsiteY5826" fmla="*/ 4549143 h 5122333"/>
              <a:gd name="connsiteX5827" fmla="*/ 2781450 w 4135764"/>
              <a:gd name="connsiteY5827" fmla="*/ 4548658 h 5122333"/>
              <a:gd name="connsiteX5828" fmla="*/ 2781405 w 4135764"/>
              <a:gd name="connsiteY5828" fmla="*/ 4547910 h 5122333"/>
              <a:gd name="connsiteX5829" fmla="*/ 2781315 w 4135764"/>
              <a:gd name="connsiteY5829" fmla="*/ 4532196 h 5122333"/>
              <a:gd name="connsiteX5830" fmla="*/ 2782720 w 4135764"/>
              <a:gd name="connsiteY5830" fmla="*/ 4524892 h 5122333"/>
              <a:gd name="connsiteX5831" fmla="*/ 2784898 w 4135764"/>
              <a:gd name="connsiteY5831" fmla="*/ 4524246 h 5122333"/>
              <a:gd name="connsiteX5832" fmla="*/ 2798935 w 4135764"/>
              <a:gd name="connsiteY5832" fmla="*/ 4524986 h 5122333"/>
              <a:gd name="connsiteX5833" fmla="*/ 2815920 w 4135764"/>
              <a:gd name="connsiteY5833" fmla="*/ 4523329 h 5122333"/>
              <a:gd name="connsiteX5834" fmla="*/ 2819367 w 4135764"/>
              <a:gd name="connsiteY5834" fmla="*/ 4517343 h 5122333"/>
              <a:gd name="connsiteX5835" fmla="*/ 2818873 w 4135764"/>
              <a:gd name="connsiteY5835" fmla="*/ 4511753 h 5122333"/>
              <a:gd name="connsiteX5836" fmla="*/ 2818822 w 4135764"/>
              <a:gd name="connsiteY5836" fmla="*/ 4507112 h 5122333"/>
              <a:gd name="connsiteX5837" fmla="*/ 2819105 w 4135764"/>
              <a:gd name="connsiteY5837" fmla="*/ 4491950 h 5122333"/>
              <a:gd name="connsiteX5838" fmla="*/ 2820456 w 4135764"/>
              <a:gd name="connsiteY5838" fmla="*/ 4487701 h 5122333"/>
              <a:gd name="connsiteX5839" fmla="*/ 2829890 w 4135764"/>
              <a:gd name="connsiteY5839" fmla="*/ 4485230 h 5122333"/>
              <a:gd name="connsiteX5840" fmla="*/ 2848939 w 4135764"/>
              <a:gd name="connsiteY5840" fmla="*/ 4485593 h 5122333"/>
              <a:gd name="connsiteX5841" fmla="*/ 2857465 w 4135764"/>
              <a:gd name="connsiteY5841" fmla="*/ 4476339 h 5122333"/>
              <a:gd name="connsiteX5842" fmla="*/ 2857429 w 4135764"/>
              <a:gd name="connsiteY5842" fmla="*/ 4475399 h 5122333"/>
              <a:gd name="connsiteX5843" fmla="*/ 2857646 w 4135764"/>
              <a:gd name="connsiteY5843" fmla="*/ 4475183 h 5122333"/>
              <a:gd name="connsiteX5844" fmla="*/ 2855917 w 4135764"/>
              <a:gd name="connsiteY5844" fmla="*/ 4423603 h 5122333"/>
              <a:gd name="connsiteX5845" fmla="*/ 2856625 w 4135764"/>
              <a:gd name="connsiteY5845" fmla="*/ 4412633 h 5122333"/>
              <a:gd name="connsiteX5846" fmla="*/ 2857244 w 4135764"/>
              <a:gd name="connsiteY5846" fmla="*/ 4410693 h 5122333"/>
              <a:gd name="connsiteX5847" fmla="*/ 2863406 w 4135764"/>
              <a:gd name="connsiteY5847" fmla="*/ 4408786 h 5122333"/>
              <a:gd name="connsiteX5848" fmla="*/ 2871978 w 4135764"/>
              <a:gd name="connsiteY5848" fmla="*/ 4408491 h 5122333"/>
              <a:gd name="connsiteX5849" fmla="*/ 2872207 w 4135764"/>
              <a:gd name="connsiteY5849" fmla="*/ 4408577 h 5122333"/>
              <a:gd name="connsiteX5850" fmla="*/ 2873443 w 4135764"/>
              <a:gd name="connsiteY5850" fmla="*/ 4413289 h 5122333"/>
              <a:gd name="connsiteX5851" fmla="*/ 2873612 w 4135764"/>
              <a:gd name="connsiteY5851" fmla="*/ 4468722 h 5122333"/>
              <a:gd name="connsiteX5852" fmla="*/ 2874862 w 4135764"/>
              <a:gd name="connsiteY5852" fmla="*/ 4474483 h 5122333"/>
              <a:gd name="connsiteX5853" fmla="*/ 2874881 w 4135764"/>
              <a:gd name="connsiteY5853" fmla="*/ 4475727 h 5122333"/>
              <a:gd name="connsiteX5854" fmla="*/ 2875193 w 4135764"/>
              <a:gd name="connsiteY5854" fmla="*/ 4476004 h 5122333"/>
              <a:gd name="connsiteX5855" fmla="*/ 2876650 w 4135764"/>
              <a:gd name="connsiteY5855" fmla="*/ 4482713 h 5122333"/>
              <a:gd name="connsiteX5856" fmla="*/ 2890301 w 4135764"/>
              <a:gd name="connsiteY5856" fmla="*/ 4482145 h 5122333"/>
              <a:gd name="connsiteX5857" fmla="*/ 2900983 w 4135764"/>
              <a:gd name="connsiteY5857" fmla="*/ 4482713 h 5122333"/>
              <a:gd name="connsiteX5858" fmla="*/ 2909479 w 4135764"/>
              <a:gd name="connsiteY5858" fmla="*/ 4482401 h 5122333"/>
              <a:gd name="connsiteX5859" fmla="*/ 2911656 w 4135764"/>
              <a:gd name="connsiteY5859" fmla="*/ 4483425 h 5122333"/>
              <a:gd name="connsiteX5860" fmla="*/ 2911890 w 4135764"/>
              <a:gd name="connsiteY5860" fmla="*/ 4485411 h 5122333"/>
              <a:gd name="connsiteX5861" fmla="*/ 2912435 w 4135764"/>
              <a:gd name="connsiteY5861" fmla="*/ 4512987 h 5122333"/>
              <a:gd name="connsiteX5862" fmla="*/ 2913091 w 4135764"/>
              <a:gd name="connsiteY5862" fmla="*/ 4510377 h 5122333"/>
              <a:gd name="connsiteX5863" fmla="*/ 2913342 w 4135764"/>
              <a:gd name="connsiteY5863" fmla="*/ 4510377 h 5122333"/>
              <a:gd name="connsiteX5864" fmla="*/ 2913696 w 4135764"/>
              <a:gd name="connsiteY5864" fmla="*/ 4508202 h 5122333"/>
              <a:gd name="connsiteX5865" fmla="*/ 2914886 w 4135764"/>
              <a:gd name="connsiteY5865" fmla="*/ 4504889 h 5122333"/>
              <a:gd name="connsiteX5866" fmla="*/ 2914929 w 4135764"/>
              <a:gd name="connsiteY5866" fmla="*/ 4505254 h 5122333"/>
              <a:gd name="connsiteX5867" fmla="*/ 2914088 w 4135764"/>
              <a:gd name="connsiteY5867" fmla="*/ 4516543 h 5122333"/>
              <a:gd name="connsiteX5868" fmla="*/ 2913342 w 4135764"/>
              <a:gd name="connsiteY5868" fmla="*/ 4519268 h 5122333"/>
              <a:gd name="connsiteX5869" fmla="*/ 2913886 w 4135764"/>
              <a:gd name="connsiteY5869" fmla="*/ 4519265 h 5122333"/>
              <a:gd name="connsiteX5870" fmla="*/ 2913704 w 4135764"/>
              <a:gd name="connsiteY5870" fmla="*/ 4521697 h 5122333"/>
              <a:gd name="connsiteX5871" fmla="*/ 2943276 w 4135764"/>
              <a:gd name="connsiteY5871" fmla="*/ 4521516 h 5122333"/>
              <a:gd name="connsiteX5872" fmla="*/ 2949987 w 4135764"/>
              <a:gd name="connsiteY5872" fmla="*/ 4528046 h 5122333"/>
              <a:gd name="connsiteX5873" fmla="*/ 2949987 w 4135764"/>
              <a:gd name="connsiteY5873" fmla="*/ 4553444 h 5122333"/>
              <a:gd name="connsiteX5874" fmla="*/ 2954341 w 4135764"/>
              <a:gd name="connsiteY5874" fmla="*/ 4559611 h 5122333"/>
              <a:gd name="connsiteX5875" fmla="*/ 3003869 w 4135764"/>
              <a:gd name="connsiteY5875" fmla="*/ 4561607 h 5122333"/>
              <a:gd name="connsiteX5876" fmla="*/ 3009856 w 4135764"/>
              <a:gd name="connsiteY5876" fmla="*/ 4555257 h 5122333"/>
              <a:gd name="connsiteX5877" fmla="*/ 3009716 w 4135764"/>
              <a:gd name="connsiteY5877" fmla="*/ 4553176 h 5122333"/>
              <a:gd name="connsiteX5878" fmla="*/ 3009856 w 4135764"/>
              <a:gd name="connsiteY5878" fmla="*/ 4553012 h 5122333"/>
              <a:gd name="connsiteX5879" fmla="*/ 3008435 w 4135764"/>
              <a:gd name="connsiteY5879" fmla="*/ 4531870 h 5122333"/>
              <a:gd name="connsiteX5880" fmla="*/ 3008541 w 4135764"/>
              <a:gd name="connsiteY5880" fmla="*/ 4525506 h 5122333"/>
              <a:gd name="connsiteX5881" fmla="*/ 3017112 w 4135764"/>
              <a:gd name="connsiteY5881" fmla="*/ 4523329 h 5122333"/>
              <a:gd name="connsiteX5882" fmla="*/ 3039428 w 4135764"/>
              <a:gd name="connsiteY5882" fmla="*/ 4521878 h 5122333"/>
              <a:gd name="connsiteX5883" fmla="*/ 3047137 w 4135764"/>
              <a:gd name="connsiteY5883" fmla="*/ 4519656 h 5122333"/>
              <a:gd name="connsiteX5884" fmla="*/ 3046833 w 4135764"/>
              <a:gd name="connsiteY5884" fmla="*/ 4514321 h 5122333"/>
              <a:gd name="connsiteX5885" fmla="*/ 3047409 w 4135764"/>
              <a:gd name="connsiteY5885" fmla="*/ 4513643 h 5122333"/>
              <a:gd name="connsiteX5886" fmla="*/ 3046434 w 4135764"/>
              <a:gd name="connsiteY5886" fmla="*/ 4500172 h 5122333"/>
              <a:gd name="connsiteX5887" fmla="*/ 3046871 w 4135764"/>
              <a:gd name="connsiteY5887" fmla="*/ 4495863 h 5122333"/>
              <a:gd name="connsiteX5888" fmla="*/ 3049224 w 4135764"/>
              <a:gd name="connsiteY5888" fmla="*/ 4487225 h 5122333"/>
              <a:gd name="connsiteX5889" fmla="*/ 3068274 w 4135764"/>
              <a:gd name="connsiteY5889" fmla="*/ 4483596 h 5122333"/>
              <a:gd name="connsiteX5890" fmla="*/ 3077343 w 4135764"/>
              <a:gd name="connsiteY5890" fmla="*/ 4483596 h 5122333"/>
              <a:gd name="connsiteX5891" fmla="*/ 3086052 w 4135764"/>
              <a:gd name="connsiteY5891" fmla="*/ 4475250 h 5122333"/>
              <a:gd name="connsiteX5892" fmla="*/ 3086042 w 4135764"/>
              <a:gd name="connsiteY5892" fmla="*/ 4471928 h 5122333"/>
              <a:gd name="connsiteX5893" fmla="*/ 3086052 w 4135764"/>
              <a:gd name="connsiteY5893" fmla="*/ 4471916 h 5122333"/>
              <a:gd name="connsiteX5894" fmla="*/ 3086052 w 4135764"/>
              <a:gd name="connsiteY5894" fmla="*/ 4415900 h 5122333"/>
              <a:gd name="connsiteX5895" fmla="*/ 3086846 w 4135764"/>
              <a:gd name="connsiteY5895" fmla="*/ 4410238 h 5122333"/>
              <a:gd name="connsiteX5896" fmla="*/ 3093671 w 4135764"/>
              <a:gd name="connsiteY5896" fmla="*/ 4407221 h 5122333"/>
              <a:gd name="connsiteX5897" fmla="*/ 3099937 w 4135764"/>
              <a:gd name="connsiteY5897" fmla="*/ 4409408 h 5122333"/>
              <a:gd name="connsiteX5898" fmla="*/ 3101496 w 4135764"/>
              <a:gd name="connsiteY5898" fmla="*/ 4412598 h 5122333"/>
              <a:gd name="connsiteX5899" fmla="*/ 3102364 w 4135764"/>
              <a:gd name="connsiteY5899" fmla="*/ 4417117 h 5122333"/>
              <a:gd name="connsiteX5900" fmla="*/ 3102016 w 4135764"/>
              <a:gd name="connsiteY5900" fmla="*/ 4476090 h 5122333"/>
              <a:gd name="connsiteX5901" fmla="*/ 3102201 w 4135764"/>
              <a:gd name="connsiteY5901" fmla="*/ 4476280 h 5122333"/>
              <a:gd name="connsiteX5902" fmla="*/ 3102198 w 4135764"/>
              <a:gd name="connsiteY5902" fmla="*/ 4477065 h 5122333"/>
              <a:gd name="connsiteX5903" fmla="*/ 3110906 w 4135764"/>
              <a:gd name="connsiteY5903" fmla="*/ 4485411 h 5122333"/>
              <a:gd name="connsiteX5904" fmla="*/ 3133583 w 4135764"/>
              <a:gd name="connsiteY5904" fmla="*/ 4485230 h 5122333"/>
              <a:gd name="connsiteX5905" fmla="*/ 3140283 w 4135764"/>
              <a:gd name="connsiteY5905" fmla="*/ 4492100 h 5122333"/>
              <a:gd name="connsiteX5906" fmla="*/ 3140114 w 4135764"/>
              <a:gd name="connsiteY5906" fmla="*/ 4513098 h 5122333"/>
              <a:gd name="connsiteX5907" fmla="*/ 3140491 w 4135764"/>
              <a:gd name="connsiteY5907" fmla="*/ 4513494 h 5122333"/>
              <a:gd name="connsiteX5908" fmla="*/ 3140477 w 4135764"/>
              <a:gd name="connsiteY5908" fmla="*/ 4515165 h 5122333"/>
              <a:gd name="connsiteX5909" fmla="*/ 3149185 w 4135764"/>
              <a:gd name="connsiteY5909" fmla="*/ 4523511 h 5122333"/>
              <a:gd name="connsiteX5910" fmla="*/ 3170774 w 4135764"/>
              <a:gd name="connsiteY5910" fmla="*/ 4524055 h 5122333"/>
              <a:gd name="connsiteX5911" fmla="*/ 3178182 w 4135764"/>
              <a:gd name="connsiteY5911" fmla="*/ 4533148 h 5122333"/>
              <a:gd name="connsiteX5912" fmla="*/ 3178030 w 4135764"/>
              <a:gd name="connsiteY5912" fmla="*/ 4552830 h 5122333"/>
              <a:gd name="connsiteX5913" fmla="*/ 3178593 w 4135764"/>
              <a:gd name="connsiteY5913" fmla="*/ 4553406 h 5122333"/>
              <a:gd name="connsiteX5914" fmla="*/ 3178574 w 4135764"/>
              <a:gd name="connsiteY5914" fmla="*/ 4555620 h 5122333"/>
              <a:gd name="connsiteX5915" fmla="*/ 3184199 w 4135764"/>
              <a:gd name="connsiteY5915" fmla="*/ 4561426 h 5122333"/>
              <a:gd name="connsiteX5916" fmla="*/ 3235358 w 4135764"/>
              <a:gd name="connsiteY5916" fmla="*/ 4561607 h 5122333"/>
              <a:gd name="connsiteX5917" fmla="*/ 3237352 w 4135764"/>
              <a:gd name="connsiteY5917" fmla="*/ 4559473 h 5122333"/>
              <a:gd name="connsiteX5918" fmla="*/ 3238670 w 4135764"/>
              <a:gd name="connsiteY5918" fmla="*/ 4559067 h 5122333"/>
              <a:gd name="connsiteX5919" fmla="*/ 3238900 w 4135764"/>
              <a:gd name="connsiteY5919" fmla="*/ 4557814 h 5122333"/>
              <a:gd name="connsiteX5920" fmla="*/ 3240439 w 4135764"/>
              <a:gd name="connsiteY5920" fmla="*/ 4556165 h 5122333"/>
              <a:gd name="connsiteX5921" fmla="*/ 3240257 w 4135764"/>
              <a:gd name="connsiteY5921" fmla="*/ 4530769 h 5122333"/>
              <a:gd name="connsiteX5922" fmla="*/ 3248783 w 4135764"/>
              <a:gd name="connsiteY5922" fmla="*/ 4523693 h 5122333"/>
              <a:gd name="connsiteX5923" fmla="*/ 3272005 w 4135764"/>
              <a:gd name="connsiteY5923" fmla="*/ 4525325 h 5122333"/>
              <a:gd name="connsiteX5924" fmla="*/ 3280169 w 4135764"/>
              <a:gd name="connsiteY5924" fmla="*/ 4516798 h 5122333"/>
              <a:gd name="connsiteX5925" fmla="*/ 3280169 w 4135764"/>
              <a:gd name="connsiteY5925" fmla="*/ 4489457 h 5122333"/>
              <a:gd name="connsiteX5926" fmla="*/ 3283948 w 4135764"/>
              <a:gd name="connsiteY5926" fmla="*/ 4485433 h 5122333"/>
              <a:gd name="connsiteX5927" fmla="*/ 3311192 w 4135764"/>
              <a:gd name="connsiteY5927" fmla="*/ 4485593 h 5122333"/>
              <a:gd name="connsiteX5928" fmla="*/ 3318448 w 4135764"/>
              <a:gd name="connsiteY5928" fmla="*/ 4478517 h 5122333"/>
              <a:gd name="connsiteX5929" fmla="*/ 3318448 w 4135764"/>
              <a:gd name="connsiteY5929" fmla="*/ 4420465 h 5122333"/>
              <a:gd name="connsiteX5930" fmla="*/ 3325887 w 4135764"/>
              <a:gd name="connsiteY5930" fmla="*/ 4409036 h 5122333"/>
              <a:gd name="connsiteX5931" fmla="*/ 3326752 w 4135764"/>
              <a:gd name="connsiteY5931" fmla="*/ 4409478 h 5122333"/>
              <a:gd name="connsiteX5932" fmla="*/ 3332055 w 4135764"/>
              <a:gd name="connsiteY5932" fmla="*/ 4415134 h 5122333"/>
              <a:gd name="connsiteX5933" fmla="*/ 3332055 w 4135764"/>
              <a:gd name="connsiteY5933" fmla="*/ 4470647 h 5122333"/>
              <a:gd name="connsiteX5934" fmla="*/ 3333008 w 4135764"/>
              <a:gd name="connsiteY5934" fmla="*/ 4481873 h 5122333"/>
              <a:gd name="connsiteX5935" fmla="*/ 3336647 w 4135764"/>
              <a:gd name="connsiteY5935" fmla="*/ 4482120 h 5122333"/>
              <a:gd name="connsiteX5936" fmla="*/ 3339856 w 4135764"/>
              <a:gd name="connsiteY5936" fmla="*/ 4485411 h 5122333"/>
              <a:gd name="connsiteX5937" fmla="*/ 3364863 w 4135764"/>
              <a:gd name="connsiteY5937" fmla="*/ 4485233 h 5122333"/>
              <a:gd name="connsiteX5938" fmla="*/ 3365499 w 4135764"/>
              <a:gd name="connsiteY5938" fmla="*/ 4485467 h 5122333"/>
              <a:gd name="connsiteX5939" fmla="*/ 3367030 w 4135764"/>
              <a:gd name="connsiteY5939" fmla="*/ 4486949 h 5122333"/>
              <a:gd name="connsiteX5940" fmla="*/ 3370153 w 4135764"/>
              <a:gd name="connsiteY5940" fmla="*/ 4508382 h 5122333"/>
              <a:gd name="connsiteX5941" fmla="*/ 3369971 w 4135764"/>
              <a:gd name="connsiteY5941" fmla="*/ 4516546 h 5122333"/>
              <a:gd name="connsiteX5942" fmla="*/ 3370717 w 4135764"/>
              <a:gd name="connsiteY5942" fmla="*/ 4517367 h 5122333"/>
              <a:gd name="connsiteX5943" fmla="*/ 3370697 w 4135764"/>
              <a:gd name="connsiteY5943" fmla="*/ 4518975 h 5122333"/>
              <a:gd name="connsiteX5944" fmla="*/ 3375957 w 4135764"/>
              <a:gd name="connsiteY5944" fmla="*/ 4525325 h 5122333"/>
              <a:gd name="connsiteX5945" fmla="*/ 3402264 w 4135764"/>
              <a:gd name="connsiteY5945" fmla="*/ 4525144 h 5122333"/>
              <a:gd name="connsiteX5946" fmla="*/ 3408136 w 4135764"/>
              <a:gd name="connsiteY5946" fmla="*/ 4530706 h 5122333"/>
              <a:gd name="connsiteX5947" fmla="*/ 3406617 w 4135764"/>
              <a:gd name="connsiteY5947" fmla="*/ 4552286 h 5122333"/>
              <a:gd name="connsiteX5948" fmla="*/ 3406299 w 4135764"/>
              <a:gd name="connsiteY5948" fmla="*/ 4557864 h 5122333"/>
              <a:gd name="connsiteX5949" fmla="*/ 3407727 w 4135764"/>
              <a:gd name="connsiteY5949" fmla="*/ 4558485 h 5122333"/>
              <a:gd name="connsiteX5950" fmla="*/ 3407888 w 4135764"/>
              <a:gd name="connsiteY5950" fmla="*/ 4561336 h 5122333"/>
              <a:gd name="connsiteX5951" fmla="*/ 3414781 w 4135764"/>
              <a:gd name="connsiteY5951" fmla="*/ 4563421 h 5122333"/>
              <a:gd name="connsiteX5952" fmla="*/ 3440725 w 4135764"/>
              <a:gd name="connsiteY5952" fmla="*/ 4562333 h 5122333"/>
              <a:gd name="connsiteX5953" fmla="*/ 3466849 w 4135764"/>
              <a:gd name="connsiteY5953" fmla="*/ 4563240 h 5122333"/>
              <a:gd name="connsiteX5954" fmla="*/ 3471384 w 4135764"/>
              <a:gd name="connsiteY5954" fmla="*/ 4557979 h 5122333"/>
              <a:gd name="connsiteX5955" fmla="*/ 3470839 w 4135764"/>
              <a:gd name="connsiteY5955" fmla="*/ 4531675 h 5122333"/>
              <a:gd name="connsiteX5956" fmla="*/ 3476645 w 4135764"/>
              <a:gd name="connsiteY5956" fmla="*/ 4525144 h 5122333"/>
              <a:gd name="connsiteX5957" fmla="*/ 3502587 w 4135764"/>
              <a:gd name="connsiteY5957" fmla="*/ 4523693 h 5122333"/>
              <a:gd name="connsiteX5958" fmla="*/ 3508938 w 4135764"/>
              <a:gd name="connsiteY5958" fmla="*/ 4516617 h 5122333"/>
              <a:gd name="connsiteX5959" fmla="*/ 3508757 w 4135764"/>
              <a:gd name="connsiteY5959" fmla="*/ 4495752 h 5122333"/>
              <a:gd name="connsiteX5960" fmla="*/ 3518734 w 4135764"/>
              <a:gd name="connsiteY5960" fmla="*/ 4485230 h 5122333"/>
              <a:gd name="connsiteX5961" fmla="*/ 3538691 w 4135764"/>
              <a:gd name="connsiteY5961" fmla="*/ 4485411 h 5122333"/>
              <a:gd name="connsiteX5962" fmla="*/ 3547035 w 4135764"/>
              <a:gd name="connsiteY5962" fmla="*/ 4476702 h 5122333"/>
              <a:gd name="connsiteX5963" fmla="*/ 3546854 w 4135764"/>
              <a:gd name="connsiteY5963" fmla="*/ 4427721 h 5122333"/>
              <a:gd name="connsiteX5964" fmla="*/ 3547760 w 4135764"/>
              <a:gd name="connsiteY5964" fmla="*/ 4410850 h 5122333"/>
              <a:gd name="connsiteX5965" fmla="*/ 3563000 w 4135764"/>
              <a:gd name="connsiteY5965" fmla="*/ 4408491 h 5122333"/>
              <a:gd name="connsiteX5966" fmla="*/ 3563515 w 4135764"/>
              <a:gd name="connsiteY5966" fmla="*/ 4409057 h 5122333"/>
              <a:gd name="connsiteX5967" fmla="*/ 3563000 w 4135764"/>
              <a:gd name="connsiteY5967" fmla="*/ 4417492 h 5122333"/>
              <a:gd name="connsiteX5968" fmla="*/ 3562455 w 4135764"/>
              <a:gd name="connsiteY5968" fmla="*/ 4420939 h 5122333"/>
              <a:gd name="connsiteX5969" fmla="*/ 3563727 w 4135764"/>
              <a:gd name="connsiteY5969" fmla="*/ 4466292 h 5122333"/>
              <a:gd name="connsiteX5970" fmla="*/ 3564543 w 4135764"/>
              <a:gd name="connsiteY5970" fmla="*/ 4469953 h 5122333"/>
              <a:gd name="connsiteX5971" fmla="*/ 3564815 w 4135764"/>
              <a:gd name="connsiteY5971" fmla="*/ 4477247 h 5122333"/>
              <a:gd name="connsiteX5972" fmla="*/ 3570802 w 4135764"/>
              <a:gd name="connsiteY5972" fmla="*/ 4483415 h 5122333"/>
              <a:gd name="connsiteX5973" fmla="*/ 3599671 w 4135764"/>
              <a:gd name="connsiteY5973" fmla="*/ 4483579 h 5122333"/>
              <a:gd name="connsiteX5974" fmla="*/ 3602367 w 4135764"/>
              <a:gd name="connsiteY5974" fmla="*/ 4493869 h 5122333"/>
              <a:gd name="connsiteX5975" fmla="*/ 3602367 w 4135764"/>
              <a:gd name="connsiteY5975" fmla="*/ 4506387 h 5122333"/>
              <a:gd name="connsiteX5976" fmla="*/ 3602730 w 4135764"/>
              <a:gd name="connsiteY5976" fmla="*/ 4505652 h 5122333"/>
              <a:gd name="connsiteX5977" fmla="*/ 3602730 w 4135764"/>
              <a:gd name="connsiteY5977" fmla="*/ 4509177 h 5122333"/>
              <a:gd name="connsiteX5978" fmla="*/ 3604454 w 4135764"/>
              <a:gd name="connsiteY5978" fmla="*/ 4506048 h 5122333"/>
              <a:gd name="connsiteX5979" fmla="*/ 3605948 w 4135764"/>
              <a:gd name="connsiteY5979" fmla="*/ 4503573 h 5122333"/>
              <a:gd name="connsiteX5980" fmla="*/ 3606133 w 4135764"/>
              <a:gd name="connsiteY5980" fmla="*/ 4509017 h 5122333"/>
              <a:gd name="connsiteX5981" fmla="*/ 3602912 w 4135764"/>
              <a:gd name="connsiteY5981" fmla="*/ 4518360 h 5122333"/>
              <a:gd name="connsiteX5982" fmla="*/ 3603654 w 4135764"/>
              <a:gd name="connsiteY5982" fmla="*/ 4518356 h 5122333"/>
              <a:gd name="connsiteX5983" fmla="*/ 3602368 w 4135764"/>
              <a:gd name="connsiteY5983" fmla="*/ 4521334 h 5122333"/>
              <a:gd name="connsiteX5984" fmla="*/ 3633752 w 4135764"/>
              <a:gd name="connsiteY5984" fmla="*/ 4521152 h 5122333"/>
              <a:gd name="connsiteX5985" fmla="*/ 3640647 w 4135764"/>
              <a:gd name="connsiteY5985" fmla="*/ 4527874 h 5122333"/>
              <a:gd name="connsiteX5986" fmla="*/ 3640647 w 4135764"/>
              <a:gd name="connsiteY5986" fmla="*/ 4552830 h 5122333"/>
              <a:gd name="connsiteX5987" fmla="*/ 3643005 w 4135764"/>
              <a:gd name="connsiteY5987" fmla="*/ 4557184 h 5122333"/>
              <a:gd name="connsiteX5988" fmla="*/ 3643736 w 4135764"/>
              <a:gd name="connsiteY5988" fmla="*/ 4557202 h 5122333"/>
              <a:gd name="connsiteX5989" fmla="*/ 3645545 w 4135764"/>
              <a:gd name="connsiteY5989" fmla="*/ 4559431 h 5122333"/>
              <a:gd name="connsiteX5990" fmla="*/ 3692351 w 4135764"/>
              <a:gd name="connsiteY5990" fmla="*/ 4561244 h 5122333"/>
              <a:gd name="connsiteX5991" fmla="*/ 3698882 w 4135764"/>
              <a:gd name="connsiteY5991" fmla="*/ 4554351 h 5122333"/>
              <a:gd name="connsiteX5992" fmla="*/ 3698701 w 4135764"/>
              <a:gd name="connsiteY5992" fmla="*/ 4529860 h 5122333"/>
              <a:gd name="connsiteX5993" fmla="*/ 3705958 w 4135764"/>
              <a:gd name="connsiteY5993" fmla="*/ 4522785 h 5122333"/>
              <a:gd name="connsiteX5994" fmla="*/ 3731901 w 4135764"/>
              <a:gd name="connsiteY5994" fmla="*/ 4521152 h 5122333"/>
              <a:gd name="connsiteX5995" fmla="*/ 3736799 w 4135764"/>
              <a:gd name="connsiteY5995" fmla="*/ 4515527 h 5122333"/>
              <a:gd name="connsiteX5996" fmla="*/ 3736799 w 4135764"/>
              <a:gd name="connsiteY5996" fmla="*/ 4493756 h 5122333"/>
              <a:gd name="connsiteX5997" fmla="*/ 3737782 w 4135764"/>
              <a:gd name="connsiteY5997" fmla="*/ 4489480 h 5122333"/>
              <a:gd name="connsiteX5998" fmla="*/ 3741648 w 4135764"/>
              <a:gd name="connsiteY5998" fmla="*/ 4485774 h 5122333"/>
              <a:gd name="connsiteX5999" fmla="*/ 3744781 w 4135764"/>
              <a:gd name="connsiteY5999" fmla="*/ 4484322 h 5122333"/>
              <a:gd name="connsiteX6000" fmla="*/ 3768910 w 4135764"/>
              <a:gd name="connsiteY6000" fmla="*/ 4482871 h 5122333"/>
              <a:gd name="connsiteX6001" fmla="*/ 3774715 w 4135764"/>
              <a:gd name="connsiteY6001" fmla="*/ 4479243 h 5122333"/>
              <a:gd name="connsiteX6002" fmla="*/ 3776712 w 4135764"/>
              <a:gd name="connsiteY6002" fmla="*/ 4460558 h 5122333"/>
              <a:gd name="connsiteX6003" fmla="*/ 3776577 w 4135764"/>
              <a:gd name="connsiteY6003" fmla="*/ 4424372 h 5122333"/>
              <a:gd name="connsiteX6004" fmla="*/ 3776693 w 4135764"/>
              <a:gd name="connsiteY6004" fmla="*/ 4411635 h 5122333"/>
              <a:gd name="connsiteX6005" fmla="*/ 3779229 w 4135764"/>
              <a:gd name="connsiteY6005" fmla="*/ 4406927 h 5122333"/>
              <a:gd name="connsiteX6006" fmla="*/ 3784512 w 4135764"/>
              <a:gd name="connsiteY6006" fmla="*/ 4406677 h 5122333"/>
              <a:gd name="connsiteX6007" fmla="*/ 3791220 w 4135764"/>
              <a:gd name="connsiteY6007" fmla="*/ 4412297 h 5122333"/>
              <a:gd name="connsiteX6008" fmla="*/ 3791227 w 4135764"/>
              <a:gd name="connsiteY6008" fmla="*/ 4412353 h 5122333"/>
              <a:gd name="connsiteX6009" fmla="*/ 3792372 w 4135764"/>
              <a:gd name="connsiteY6009" fmla="*/ 4444818 h 5122333"/>
              <a:gd name="connsiteX6010" fmla="*/ 3792291 w 4135764"/>
              <a:gd name="connsiteY6010" fmla="*/ 4450125 h 5122333"/>
              <a:gd name="connsiteX6011" fmla="*/ 3791225 w 4135764"/>
              <a:gd name="connsiteY6011" fmla="*/ 4475001 h 5122333"/>
              <a:gd name="connsiteX6012" fmla="*/ 3791347 w 4135764"/>
              <a:gd name="connsiteY6012" fmla="*/ 4475635 h 5122333"/>
              <a:gd name="connsiteX6013" fmla="*/ 3791043 w 4135764"/>
              <a:gd name="connsiteY6013" fmla="*/ 4479061 h 5122333"/>
              <a:gd name="connsiteX6014" fmla="*/ 3792226 w 4135764"/>
              <a:gd name="connsiteY6014" fmla="*/ 4480207 h 5122333"/>
              <a:gd name="connsiteX6015" fmla="*/ 3792381 w 4135764"/>
              <a:gd name="connsiteY6015" fmla="*/ 4481010 h 5122333"/>
              <a:gd name="connsiteX6016" fmla="*/ 3793223 w 4135764"/>
              <a:gd name="connsiteY6016" fmla="*/ 4481174 h 5122333"/>
              <a:gd name="connsiteX6017" fmla="*/ 3796849 w 4135764"/>
              <a:gd name="connsiteY6017" fmla="*/ 4484685 h 5122333"/>
              <a:gd name="connsiteX6018" fmla="*/ 3823154 w 4135764"/>
              <a:gd name="connsiteY6018" fmla="*/ 4484503 h 5122333"/>
              <a:gd name="connsiteX6019" fmla="*/ 3829322 w 4135764"/>
              <a:gd name="connsiteY6019" fmla="*/ 4490855 h 5122333"/>
              <a:gd name="connsiteX6020" fmla="*/ 3831136 w 4135764"/>
              <a:gd name="connsiteY6020" fmla="*/ 4517705 h 5122333"/>
              <a:gd name="connsiteX6021" fmla="*/ 3836579 w 4135764"/>
              <a:gd name="connsiteY6021" fmla="*/ 4522785 h 5122333"/>
              <a:gd name="connsiteX6022" fmla="*/ 3856535 w 4135764"/>
              <a:gd name="connsiteY6022" fmla="*/ 4522785 h 5122333"/>
              <a:gd name="connsiteX6023" fmla="*/ 3864816 w 4135764"/>
              <a:gd name="connsiteY6023" fmla="*/ 4524404 h 5122333"/>
              <a:gd name="connsiteX6024" fmla="*/ 3868024 w 4135764"/>
              <a:gd name="connsiteY6024" fmla="*/ 4528344 h 5122333"/>
              <a:gd name="connsiteX6025" fmla="*/ 3869053 w 4135764"/>
              <a:gd name="connsiteY6025" fmla="*/ 4534411 h 5122333"/>
              <a:gd name="connsiteX6026" fmla="*/ 3869053 w 4135764"/>
              <a:gd name="connsiteY6026" fmla="*/ 4554100 h 5122333"/>
              <a:gd name="connsiteX6027" fmla="*/ 3873406 w 4135764"/>
              <a:gd name="connsiteY6027" fmla="*/ 4560269 h 5122333"/>
              <a:gd name="connsiteX6028" fmla="*/ 3873743 w 4135764"/>
              <a:gd name="connsiteY6028" fmla="*/ 4560269 h 5122333"/>
              <a:gd name="connsiteX6029" fmla="*/ 3874313 w 4135764"/>
              <a:gd name="connsiteY6029" fmla="*/ 4560881 h 5122333"/>
              <a:gd name="connsiteX6030" fmla="*/ 3926200 w 4135764"/>
              <a:gd name="connsiteY6030" fmla="*/ 4560881 h 5122333"/>
              <a:gd name="connsiteX6031" fmla="*/ 3930553 w 4135764"/>
              <a:gd name="connsiteY6031" fmla="*/ 4556890 h 5122333"/>
              <a:gd name="connsiteX6032" fmla="*/ 3930363 w 4135764"/>
              <a:gd name="connsiteY6032" fmla="*/ 4553930 h 5122333"/>
              <a:gd name="connsiteX6033" fmla="*/ 3930371 w 4135764"/>
              <a:gd name="connsiteY6033" fmla="*/ 4553919 h 5122333"/>
              <a:gd name="connsiteX6034" fmla="*/ 3929797 w 4135764"/>
              <a:gd name="connsiteY6034" fmla="*/ 4542157 h 5122333"/>
              <a:gd name="connsiteX6035" fmla="*/ 3930734 w 4135764"/>
              <a:gd name="connsiteY6035" fmla="*/ 4530224 h 5122333"/>
              <a:gd name="connsiteX6036" fmla="*/ 3932417 w 4135764"/>
              <a:gd name="connsiteY6036" fmla="*/ 4523929 h 5122333"/>
              <a:gd name="connsiteX6037" fmla="*/ 3933534 w 4135764"/>
              <a:gd name="connsiteY6037" fmla="*/ 4522927 h 5122333"/>
              <a:gd name="connsiteX6038" fmla="*/ 3939806 w 4135764"/>
              <a:gd name="connsiteY6038" fmla="*/ 4522967 h 5122333"/>
              <a:gd name="connsiteX6039" fmla="*/ 3961395 w 4135764"/>
              <a:gd name="connsiteY6039" fmla="*/ 4524418 h 5122333"/>
              <a:gd name="connsiteX6040" fmla="*/ 3968832 w 4135764"/>
              <a:gd name="connsiteY6040" fmla="*/ 4516980 h 5122333"/>
              <a:gd name="connsiteX6041" fmla="*/ 3968832 w 4135764"/>
              <a:gd name="connsiteY6041" fmla="*/ 4513098 h 5122333"/>
              <a:gd name="connsiteX6042" fmla="*/ 3968832 w 4135764"/>
              <a:gd name="connsiteY6042" fmla="*/ 4491580 h 5122333"/>
              <a:gd name="connsiteX6043" fmla="*/ 3969104 w 4135764"/>
              <a:gd name="connsiteY6043" fmla="*/ 4488786 h 5122333"/>
              <a:gd name="connsiteX6044" fmla="*/ 3970694 w 4135764"/>
              <a:gd name="connsiteY6044" fmla="*/ 4486224 h 5122333"/>
              <a:gd name="connsiteX6045" fmla="*/ 3972231 w 4135764"/>
              <a:gd name="connsiteY6045" fmla="*/ 4485245 h 5122333"/>
              <a:gd name="connsiteX6046" fmla="*/ 3973928 w 4135764"/>
              <a:gd name="connsiteY6046" fmla="*/ 4484867 h 5122333"/>
              <a:gd name="connsiteX6047" fmla="*/ 4000597 w 4135764"/>
              <a:gd name="connsiteY6047" fmla="*/ 4485230 h 5122333"/>
              <a:gd name="connsiteX6048" fmla="*/ 4002170 w 4135764"/>
              <a:gd name="connsiteY6048" fmla="*/ 4483796 h 5122333"/>
              <a:gd name="connsiteX6049" fmla="*/ 4005676 w 4135764"/>
              <a:gd name="connsiteY6049" fmla="*/ 4483890 h 5122333"/>
              <a:gd name="connsiteX6050" fmla="*/ 4005653 w 4135764"/>
              <a:gd name="connsiteY6050" fmla="*/ 4480620 h 5122333"/>
              <a:gd name="connsiteX6051" fmla="*/ 4006765 w 4135764"/>
              <a:gd name="connsiteY6051" fmla="*/ 4479606 h 5122333"/>
              <a:gd name="connsiteX6052" fmla="*/ 4006754 w 4135764"/>
              <a:gd name="connsiteY6052" fmla="*/ 4477643 h 5122333"/>
              <a:gd name="connsiteX6053" fmla="*/ 4006931 w 4135764"/>
              <a:gd name="connsiteY6053" fmla="*/ 4476884 h 5122333"/>
              <a:gd name="connsiteX6054" fmla="*/ 4007317 w 4135764"/>
              <a:gd name="connsiteY6054" fmla="*/ 4446407 h 5122333"/>
              <a:gd name="connsiteX6055" fmla="*/ 4006756 w 4135764"/>
              <a:gd name="connsiteY6055" fmla="*/ 4416283 h 5122333"/>
              <a:gd name="connsiteX6056" fmla="*/ 4006755 w 4135764"/>
              <a:gd name="connsiteY6056" fmla="*/ 4415901 h 5122333"/>
              <a:gd name="connsiteX6057" fmla="*/ 4007265 w 4135764"/>
              <a:gd name="connsiteY6057" fmla="*/ 4413322 h 5122333"/>
              <a:gd name="connsiteX6058" fmla="*/ 4011513 w 4135764"/>
              <a:gd name="connsiteY6058" fmla="*/ 4408867 h 5122333"/>
              <a:gd name="connsiteX6059" fmla="*/ 4014187 w 4135764"/>
              <a:gd name="connsiteY6059" fmla="*/ 4408128 h 5122333"/>
              <a:gd name="connsiteX6060" fmla="*/ 4020266 w 4135764"/>
              <a:gd name="connsiteY6060" fmla="*/ 4410169 h 5122333"/>
              <a:gd name="connsiteX6061" fmla="*/ 4021334 w 4135764"/>
              <a:gd name="connsiteY6061" fmla="*/ 4415715 h 5122333"/>
              <a:gd name="connsiteX6062" fmla="*/ 4020961 w 4135764"/>
              <a:gd name="connsiteY6062" fmla="*/ 4423887 h 5122333"/>
              <a:gd name="connsiteX6063" fmla="*/ 4021388 w 4135764"/>
              <a:gd name="connsiteY6063" fmla="*/ 4433099 h 5122333"/>
              <a:gd name="connsiteX6064" fmla="*/ 4021348 w 4135764"/>
              <a:gd name="connsiteY6064" fmla="*/ 4446907 h 5122333"/>
              <a:gd name="connsiteX6065" fmla="*/ 4020961 w 4135764"/>
              <a:gd name="connsiteY6065" fmla="*/ 4457970 h 5122333"/>
              <a:gd name="connsiteX6066" fmla="*/ 4021300 w 4135764"/>
              <a:gd name="connsiteY6066" fmla="*/ 4463244 h 5122333"/>
              <a:gd name="connsiteX6067" fmla="*/ 4021263 w 4135764"/>
              <a:gd name="connsiteY6067" fmla="*/ 4475909 h 5122333"/>
              <a:gd name="connsiteX6068" fmla="*/ 4021269 w 4135764"/>
              <a:gd name="connsiteY6068" fmla="*/ 4475954 h 5122333"/>
              <a:gd name="connsiteX6069" fmla="*/ 4021263 w 4135764"/>
              <a:gd name="connsiteY6069" fmla="*/ 4477972 h 5122333"/>
              <a:gd name="connsiteX6070" fmla="*/ 4026705 w 4135764"/>
              <a:gd name="connsiteY6070" fmla="*/ 4484685 h 5122333"/>
              <a:gd name="connsiteX6071" fmla="*/ 4026726 w 4135764"/>
              <a:gd name="connsiteY6071" fmla="*/ 4483270 h 5122333"/>
              <a:gd name="connsiteX6072" fmla="*/ 4027809 w 4135764"/>
              <a:gd name="connsiteY6072" fmla="*/ 4483415 h 5122333"/>
              <a:gd name="connsiteX6073" fmla="*/ 4060329 w 4135764"/>
              <a:gd name="connsiteY6073" fmla="*/ 4483775 h 5122333"/>
              <a:gd name="connsiteX6074" fmla="*/ 4059195 w 4135764"/>
              <a:gd name="connsiteY6074" fmla="*/ 4504029 h 5122333"/>
              <a:gd name="connsiteX6075" fmla="*/ 4060363 w 4135764"/>
              <a:gd name="connsiteY6075" fmla="*/ 4503465 h 5122333"/>
              <a:gd name="connsiteX6076" fmla="*/ 4061917 w 4135764"/>
              <a:gd name="connsiteY6076" fmla="*/ 4506094 h 5122333"/>
              <a:gd name="connsiteX6077" fmla="*/ 4063366 w 4135764"/>
              <a:gd name="connsiteY6077" fmla="*/ 4504041 h 5122333"/>
              <a:gd name="connsiteX6078" fmla="*/ 4062460 w 4135764"/>
              <a:gd name="connsiteY6078" fmla="*/ 4512192 h 5122333"/>
              <a:gd name="connsiteX6079" fmla="*/ 4062029 w 4135764"/>
              <a:gd name="connsiteY6079" fmla="*/ 4517568 h 5122333"/>
              <a:gd name="connsiteX6080" fmla="*/ 4062969 w 4135764"/>
              <a:gd name="connsiteY6080" fmla="*/ 4517848 h 5122333"/>
              <a:gd name="connsiteX6081" fmla="*/ 4062460 w 4135764"/>
              <a:gd name="connsiteY6081" fmla="*/ 4521516 h 5122333"/>
              <a:gd name="connsiteX6082" fmla="*/ 4091487 w 4135764"/>
              <a:gd name="connsiteY6082" fmla="*/ 4521334 h 5122333"/>
              <a:gd name="connsiteX6083" fmla="*/ 4097856 w 4135764"/>
              <a:gd name="connsiteY6083" fmla="*/ 4529042 h 5122333"/>
              <a:gd name="connsiteX6084" fmla="*/ 4098072 w 4135764"/>
              <a:gd name="connsiteY6084" fmla="*/ 4537019 h 5122333"/>
              <a:gd name="connsiteX6085" fmla="*/ 4097474 w 4135764"/>
              <a:gd name="connsiteY6085" fmla="*/ 4551267 h 5122333"/>
              <a:gd name="connsiteX6086" fmla="*/ 4103280 w 4135764"/>
              <a:gd name="connsiteY6086" fmla="*/ 4559611 h 5122333"/>
              <a:gd name="connsiteX6087" fmla="*/ 4135764 w 4135764"/>
              <a:gd name="connsiteY6087" fmla="*/ 4560996 h 5122333"/>
              <a:gd name="connsiteX6088" fmla="*/ 4135764 w 4135764"/>
              <a:gd name="connsiteY6088" fmla="*/ 4500665 h 5122333"/>
              <a:gd name="connsiteX6089" fmla="*/ 4132669 w 4135764"/>
              <a:gd name="connsiteY6089" fmla="*/ 4503847 h 5122333"/>
              <a:gd name="connsiteX6090" fmla="*/ 4132851 w 4135764"/>
              <a:gd name="connsiteY6090" fmla="*/ 4536140 h 5122333"/>
              <a:gd name="connsiteX6091" fmla="*/ 4121784 w 4135764"/>
              <a:gd name="connsiteY6091" fmla="*/ 4533510 h 5122333"/>
              <a:gd name="connsiteX6092" fmla="*/ 4121468 w 4135764"/>
              <a:gd name="connsiteY6092" fmla="*/ 4531630 h 5122333"/>
              <a:gd name="connsiteX6093" fmla="*/ 4120695 w 4135764"/>
              <a:gd name="connsiteY6093" fmla="*/ 4523873 h 5122333"/>
              <a:gd name="connsiteX6094" fmla="*/ 4120878 w 4135764"/>
              <a:gd name="connsiteY6094" fmla="*/ 4505731 h 5122333"/>
              <a:gd name="connsiteX6095" fmla="*/ 4114708 w 4135764"/>
              <a:gd name="connsiteY6095" fmla="*/ 4499380 h 5122333"/>
              <a:gd name="connsiteX6096" fmla="*/ 4112882 w 4135764"/>
              <a:gd name="connsiteY6096" fmla="*/ 4499393 h 5122333"/>
              <a:gd name="connsiteX6097" fmla="*/ 4110535 w 4135764"/>
              <a:gd name="connsiteY6097" fmla="*/ 4497134 h 5122333"/>
              <a:gd name="connsiteX6098" fmla="*/ 4091487 w 4135764"/>
              <a:gd name="connsiteY6098" fmla="*/ 4497316 h 5122333"/>
              <a:gd name="connsiteX6099" fmla="*/ 4082631 w 4135764"/>
              <a:gd name="connsiteY6099" fmla="*/ 4488795 h 5122333"/>
              <a:gd name="connsiteX6100" fmla="*/ 4082779 w 4135764"/>
              <a:gd name="connsiteY6100" fmla="*/ 4467451 h 5122333"/>
              <a:gd name="connsiteX6101" fmla="*/ 4076611 w 4135764"/>
              <a:gd name="connsiteY6101" fmla="*/ 4461284 h 5122333"/>
              <a:gd name="connsiteX6102" fmla="*/ 4073923 w 4135764"/>
              <a:gd name="connsiteY6102" fmla="*/ 4461304 h 5122333"/>
              <a:gd name="connsiteX6103" fmla="*/ 4071531 w 4135764"/>
              <a:gd name="connsiteY6103" fmla="*/ 4459036 h 5122333"/>
              <a:gd name="connsiteX6104" fmla="*/ 4051575 w 4135764"/>
              <a:gd name="connsiteY6104" fmla="*/ 4459218 h 5122333"/>
              <a:gd name="connsiteX6105" fmla="*/ 4045622 w 4135764"/>
              <a:gd name="connsiteY6105" fmla="*/ 4457801 h 5122333"/>
              <a:gd name="connsiteX6106" fmla="*/ 4044499 w 4135764"/>
              <a:gd name="connsiteY6106" fmla="*/ 4452938 h 5122333"/>
              <a:gd name="connsiteX6107" fmla="*/ 4044682 w 4135764"/>
              <a:gd name="connsiteY6107" fmla="*/ 4390349 h 5122333"/>
              <a:gd name="connsiteX6108" fmla="*/ 4044159 w 4135764"/>
              <a:gd name="connsiteY6108" fmla="*/ 4385382 h 5122333"/>
              <a:gd name="connsiteX6109" fmla="*/ 4039422 w 4135764"/>
              <a:gd name="connsiteY6109" fmla="*/ 4383274 h 5122333"/>
              <a:gd name="connsiteX6110" fmla="*/ 2067882 w 4135764"/>
              <a:gd name="connsiteY6110" fmla="*/ 4337328 h 5122333"/>
              <a:gd name="connsiteX6111" fmla="*/ 2067577 w 4135764"/>
              <a:gd name="connsiteY6111" fmla="*/ 4337421 h 5122333"/>
              <a:gd name="connsiteX6112" fmla="*/ 2066238 w 4135764"/>
              <a:gd name="connsiteY6112" fmla="*/ 4343180 h 5122333"/>
              <a:gd name="connsiteX6113" fmla="*/ 2067882 w 4135764"/>
              <a:gd name="connsiteY6113" fmla="*/ 4361760 h 5122333"/>
              <a:gd name="connsiteX6114" fmla="*/ 4135764 w 4135764"/>
              <a:gd name="connsiteY6114" fmla="*/ 4337328 h 5122333"/>
              <a:gd name="connsiteX6115" fmla="*/ 4135459 w 4135764"/>
              <a:gd name="connsiteY6115" fmla="*/ 4337421 h 5122333"/>
              <a:gd name="connsiteX6116" fmla="*/ 4134120 w 4135764"/>
              <a:gd name="connsiteY6116" fmla="*/ 4343180 h 5122333"/>
              <a:gd name="connsiteX6117" fmla="*/ 4135764 w 4135764"/>
              <a:gd name="connsiteY6117" fmla="*/ 4361760 h 5122333"/>
              <a:gd name="connsiteX6118" fmla="*/ 1970449 w 4135764"/>
              <a:gd name="connsiteY6118" fmla="*/ 4255667 h 5122333"/>
              <a:gd name="connsiteX6119" fmla="*/ 1942330 w 4135764"/>
              <a:gd name="connsiteY6119" fmla="*/ 4257118 h 5122333"/>
              <a:gd name="connsiteX6120" fmla="*/ 1923462 w 4135764"/>
              <a:gd name="connsiteY6120" fmla="*/ 4256211 h 5122333"/>
              <a:gd name="connsiteX6121" fmla="*/ 1922141 w 4135764"/>
              <a:gd name="connsiteY6121" fmla="*/ 4257735 h 5122333"/>
              <a:gd name="connsiteX6122" fmla="*/ 1921104 w 4135764"/>
              <a:gd name="connsiteY6122" fmla="*/ 4257731 h 5122333"/>
              <a:gd name="connsiteX6123" fmla="*/ 1914209 w 4135764"/>
              <a:gd name="connsiteY6123" fmla="*/ 4265170 h 5122333"/>
              <a:gd name="connsiteX6124" fmla="*/ 1914209 w 4135764"/>
              <a:gd name="connsiteY6124" fmla="*/ 4291476 h 5122333"/>
              <a:gd name="connsiteX6125" fmla="*/ 1910544 w 4135764"/>
              <a:gd name="connsiteY6125" fmla="*/ 4295977 h 5122333"/>
              <a:gd name="connsiteX6126" fmla="*/ 1910400 w 4135764"/>
              <a:gd name="connsiteY6126" fmla="*/ 4296123 h 5122333"/>
              <a:gd name="connsiteX6127" fmla="*/ 1885001 w 4135764"/>
              <a:gd name="connsiteY6127" fmla="*/ 4295941 h 5122333"/>
              <a:gd name="connsiteX6128" fmla="*/ 1883370 w 4135764"/>
              <a:gd name="connsiteY6128" fmla="*/ 4297530 h 5122333"/>
              <a:gd name="connsiteX6129" fmla="*/ 1881555 w 4135764"/>
              <a:gd name="connsiteY6129" fmla="*/ 4297645 h 5122333"/>
              <a:gd name="connsiteX6130" fmla="*/ 1876113 w 4135764"/>
              <a:gd name="connsiteY6130" fmla="*/ 4303632 h 5122333"/>
              <a:gd name="connsiteX6131" fmla="*/ 1876294 w 4135764"/>
              <a:gd name="connsiteY6131" fmla="*/ 4325401 h 5122333"/>
              <a:gd name="connsiteX6132" fmla="*/ 1875221 w 4135764"/>
              <a:gd name="connsiteY6132" fmla="*/ 4331121 h 5122333"/>
              <a:gd name="connsiteX6133" fmla="*/ 1872302 w 4135764"/>
              <a:gd name="connsiteY6133" fmla="*/ 4334039 h 5122333"/>
              <a:gd name="connsiteX6134" fmla="*/ 1847812 w 4135764"/>
              <a:gd name="connsiteY6134" fmla="*/ 4333859 h 5122333"/>
              <a:gd name="connsiteX6135" fmla="*/ 1845792 w 4135764"/>
              <a:gd name="connsiteY6135" fmla="*/ 4335879 h 5122333"/>
              <a:gd name="connsiteX6136" fmla="*/ 1839534 w 4135764"/>
              <a:gd name="connsiteY6136" fmla="*/ 4337375 h 5122333"/>
              <a:gd name="connsiteX6137" fmla="*/ 1838014 w 4135764"/>
              <a:gd name="connsiteY6137" fmla="*/ 4344450 h 5122333"/>
              <a:gd name="connsiteX6138" fmla="*/ 1838169 w 4135764"/>
              <a:gd name="connsiteY6138" fmla="*/ 4411068 h 5122333"/>
              <a:gd name="connsiteX6139" fmla="*/ 1835459 w 4135764"/>
              <a:gd name="connsiteY6139" fmla="*/ 4411687 h 5122333"/>
              <a:gd name="connsiteX6140" fmla="*/ 1827113 w 4135764"/>
              <a:gd name="connsiteY6140" fmla="*/ 4403160 h 5122333"/>
              <a:gd name="connsiteX6141" fmla="*/ 1827113 w 4135764"/>
              <a:gd name="connsiteY6141" fmla="*/ 4353088 h 5122333"/>
              <a:gd name="connsiteX6142" fmla="*/ 1805706 w 4135764"/>
              <a:gd name="connsiteY6142" fmla="*/ 4335129 h 5122333"/>
              <a:gd name="connsiteX6143" fmla="*/ 1789015 w 4135764"/>
              <a:gd name="connsiteY6143" fmla="*/ 4320978 h 5122333"/>
              <a:gd name="connsiteX6144" fmla="*/ 1789015 w 4135764"/>
              <a:gd name="connsiteY6144" fmla="*/ 4301021 h 5122333"/>
              <a:gd name="connsiteX6145" fmla="*/ 1783211 w 4135764"/>
              <a:gd name="connsiteY6145" fmla="*/ 4295397 h 5122333"/>
              <a:gd name="connsiteX6146" fmla="*/ 1757812 w 4135764"/>
              <a:gd name="connsiteY6146" fmla="*/ 4295579 h 5122333"/>
              <a:gd name="connsiteX6147" fmla="*/ 1750736 w 4135764"/>
              <a:gd name="connsiteY6147" fmla="*/ 4288503 h 5122333"/>
              <a:gd name="connsiteX6148" fmla="*/ 1750918 w 4135764"/>
              <a:gd name="connsiteY6148" fmla="*/ 4264013 h 5122333"/>
              <a:gd name="connsiteX6149" fmla="*/ 1744206 w 4135764"/>
              <a:gd name="connsiteY6149" fmla="*/ 4257300 h 5122333"/>
              <a:gd name="connsiteX6150" fmla="*/ 1704295 w 4135764"/>
              <a:gd name="connsiteY6150" fmla="*/ 4257480 h 5122333"/>
              <a:gd name="connsiteX6151" fmla="*/ 1691844 w 4135764"/>
              <a:gd name="connsiteY6151" fmla="*/ 4259340 h 5122333"/>
              <a:gd name="connsiteX6152" fmla="*/ 1691808 w 4135764"/>
              <a:gd name="connsiteY6152" fmla="*/ 4259749 h 5122333"/>
              <a:gd name="connsiteX6153" fmla="*/ 1686514 w 4135764"/>
              <a:gd name="connsiteY6153" fmla="*/ 4265896 h 5122333"/>
              <a:gd name="connsiteX6154" fmla="*/ 1686333 w 4135764"/>
              <a:gd name="connsiteY6154" fmla="*/ 4290751 h 5122333"/>
              <a:gd name="connsiteX6155" fmla="*/ 1682025 w 4135764"/>
              <a:gd name="connsiteY6155" fmla="*/ 4294839 h 5122333"/>
              <a:gd name="connsiteX6156" fmla="*/ 1670549 w 4135764"/>
              <a:gd name="connsiteY6156" fmla="*/ 4295579 h 5122333"/>
              <a:gd name="connsiteX6157" fmla="*/ 1657111 w 4135764"/>
              <a:gd name="connsiteY6157" fmla="*/ 4297463 h 5122333"/>
              <a:gd name="connsiteX6158" fmla="*/ 1655311 w 4135764"/>
              <a:gd name="connsiteY6158" fmla="*/ 4297463 h 5122333"/>
              <a:gd name="connsiteX6159" fmla="*/ 1655008 w 4135764"/>
              <a:gd name="connsiteY6159" fmla="*/ 4297758 h 5122333"/>
              <a:gd name="connsiteX6160" fmla="*/ 1653564 w 4135764"/>
              <a:gd name="connsiteY6160" fmla="*/ 4297960 h 5122333"/>
              <a:gd name="connsiteX6161" fmla="*/ 1653361 w 4135764"/>
              <a:gd name="connsiteY6161" fmla="*/ 4299365 h 5122333"/>
              <a:gd name="connsiteX6162" fmla="*/ 1648054 w 4135764"/>
              <a:gd name="connsiteY6162" fmla="*/ 4304538 h 5122333"/>
              <a:gd name="connsiteX6163" fmla="*/ 1647691 w 4135764"/>
              <a:gd name="connsiteY6163" fmla="*/ 4328123 h 5122333"/>
              <a:gd name="connsiteX6164" fmla="*/ 1647187 w 4135764"/>
              <a:gd name="connsiteY6164" fmla="*/ 4331520 h 5122333"/>
              <a:gd name="connsiteX6165" fmla="*/ 1632088 w 4135764"/>
              <a:gd name="connsiteY6165" fmla="*/ 4333677 h 5122333"/>
              <a:gd name="connsiteX6166" fmla="*/ 1618645 w 4135764"/>
              <a:gd name="connsiteY6166" fmla="*/ 4335561 h 5122333"/>
              <a:gd name="connsiteX6167" fmla="*/ 1615399 w 4135764"/>
              <a:gd name="connsiteY6167" fmla="*/ 4335561 h 5122333"/>
              <a:gd name="connsiteX6168" fmla="*/ 1609956 w 4135764"/>
              <a:gd name="connsiteY6168" fmla="*/ 4341547 h 5122333"/>
              <a:gd name="connsiteX6169" fmla="*/ 1608687 w 4135764"/>
              <a:gd name="connsiteY6169" fmla="*/ 4407403 h 5122333"/>
              <a:gd name="connsiteX6170" fmla="*/ 1606143 w 4135764"/>
              <a:gd name="connsiteY6170" fmla="*/ 4409844 h 5122333"/>
              <a:gd name="connsiteX6171" fmla="*/ 1602178 w 4135764"/>
              <a:gd name="connsiteY6171" fmla="*/ 4410053 h 5122333"/>
              <a:gd name="connsiteX6172" fmla="*/ 1598164 w 4135764"/>
              <a:gd name="connsiteY6172" fmla="*/ 4407151 h 5122333"/>
              <a:gd name="connsiteX6173" fmla="*/ 1597076 w 4135764"/>
              <a:gd name="connsiteY6173" fmla="*/ 4390643 h 5122333"/>
              <a:gd name="connsiteX6174" fmla="*/ 1598345 w 4135764"/>
              <a:gd name="connsiteY6174" fmla="*/ 4341659 h 5122333"/>
              <a:gd name="connsiteX6175" fmla="*/ 1594793 w 4135764"/>
              <a:gd name="connsiteY6175" fmla="*/ 4337546 h 5122333"/>
              <a:gd name="connsiteX6176" fmla="*/ 1594672 w 4135764"/>
              <a:gd name="connsiteY6176" fmla="*/ 4336831 h 5122333"/>
              <a:gd name="connsiteX6177" fmla="*/ 1594068 w 4135764"/>
              <a:gd name="connsiteY6177" fmla="*/ 4336706 h 5122333"/>
              <a:gd name="connsiteX6178" fmla="*/ 1591452 w 4135764"/>
              <a:gd name="connsiteY6178" fmla="*/ 4333677 h 5122333"/>
              <a:gd name="connsiteX6179" fmla="*/ 1566054 w 4135764"/>
              <a:gd name="connsiteY6179" fmla="*/ 4333859 h 5122333"/>
              <a:gd name="connsiteX6180" fmla="*/ 1560429 w 4135764"/>
              <a:gd name="connsiteY6180" fmla="*/ 4330048 h 5122333"/>
              <a:gd name="connsiteX6181" fmla="*/ 1560066 w 4135764"/>
              <a:gd name="connsiteY6181" fmla="*/ 4302472 h 5122333"/>
              <a:gd name="connsiteX6182" fmla="*/ 1557041 w 4135764"/>
              <a:gd name="connsiteY6182" fmla="*/ 4299182 h 5122333"/>
              <a:gd name="connsiteX6183" fmla="*/ 1557050 w 4135764"/>
              <a:gd name="connsiteY6183" fmla="*/ 4298279 h 5122333"/>
              <a:gd name="connsiteX6184" fmla="*/ 1555828 w 4135764"/>
              <a:gd name="connsiteY6184" fmla="*/ 4297862 h 5122333"/>
              <a:gd name="connsiteX6185" fmla="*/ 1553898 w 4135764"/>
              <a:gd name="connsiteY6185" fmla="*/ 4295761 h 5122333"/>
              <a:gd name="connsiteX6186" fmla="*/ 1549779 w 4135764"/>
              <a:gd name="connsiteY6186" fmla="*/ 4295791 h 5122333"/>
              <a:gd name="connsiteX6187" fmla="*/ 1549362 w 4135764"/>
              <a:gd name="connsiteY6187" fmla="*/ 4295649 h 5122333"/>
              <a:gd name="connsiteX6188" fmla="*/ 1529271 w 4135764"/>
              <a:gd name="connsiteY6188" fmla="*/ 4295809 h 5122333"/>
              <a:gd name="connsiteX6189" fmla="*/ 1522150 w 4135764"/>
              <a:gd name="connsiteY6189" fmla="*/ 4288866 h 5122333"/>
              <a:gd name="connsiteX6190" fmla="*/ 1522332 w 4135764"/>
              <a:gd name="connsiteY6190" fmla="*/ 4263468 h 5122333"/>
              <a:gd name="connsiteX6191" fmla="*/ 1514893 w 4135764"/>
              <a:gd name="connsiteY6191" fmla="*/ 4255849 h 5122333"/>
              <a:gd name="connsiteX6192" fmla="*/ 1469357 w 4135764"/>
              <a:gd name="connsiteY6192" fmla="*/ 4255849 h 5122333"/>
              <a:gd name="connsiteX6193" fmla="*/ 1466636 w 4135764"/>
              <a:gd name="connsiteY6193" fmla="*/ 4255849 h 5122333"/>
              <a:gd name="connsiteX6194" fmla="*/ 1465045 w 4135764"/>
              <a:gd name="connsiteY6194" fmla="*/ 4257550 h 5122333"/>
              <a:gd name="connsiteX6195" fmla="*/ 1463007 w 4135764"/>
              <a:gd name="connsiteY6195" fmla="*/ 4257550 h 5122333"/>
              <a:gd name="connsiteX6196" fmla="*/ 1456113 w 4135764"/>
              <a:gd name="connsiteY6196" fmla="*/ 4264990 h 5122333"/>
              <a:gd name="connsiteX6197" fmla="*/ 1456269 w 4135764"/>
              <a:gd name="connsiteY6197" fmla="*/ 4292339 h 5122333"/>
              <a:gd name="connsiteX6198" fmla="*/ 1452848 w 4135764"/>
              <a:gd name="connsiteY6198" fmla="*/ 4295761 h 5122333"/>
              <a:gd name="connsiteX6199" fmla="*/ 1427450 w 4135764"/>
              <a:gd name="connsiteY6199" fmla="*/ 4295579 h 5122333"/>
              <a:gd name="connsiteX6200" fmla="*/ 1425478 w 4135764"/>
              <a:gd name="connsiteY6200" fmla="*/ 4297551 h 5122333"/>
              <a:gd name="connsiteX6201" fmla="*/ 1421644 w 4135764"/>
              <a:gd name="connsiteY6201" fmla="*/ 4297826 h 5122333"/>
              <a:gd name="connsiteX6202" fmla="*/ 1418378 w 4135764"/>
              <a:gd name="connsiteY6202" fmla="*/ 4303813 h 5122333"/>
              <a:gd name="connsiteX6203" fmla="*/ 1418378 w 4135764"/>
              <a:gd name="connsiteY6203" fmla="*/ 4330118 h 5122333"/>
              <a:gd name="connsiteX6204" fmla="*/ 1414518 w 4135764"/>
              <a:gd name="connsiteY6204" fmla="*/ 4333859 h 5122333"/>
              <a:gd name="connsiteX6205" fmla="*/ 1390077 w 4135764"/>
              <a:gd name="connsiteY6205" fmla="*/ 4333677 h 5122333"/>
              <a:gd name="connsiteX6206" fmla="*/ 1388280 w 4135764"/>
              <a:gd name="connsiteY6206" fmla="*/ 4335563 h 5122333"/>
              <a:gd name="connsiteX6207" fmla="*/ 1388081 w 4135764"/>
              <a:gd name="connsiteY6207" fmla="*/ 4335561 h 5122333"/>
              <a:gd name="connsiteX6208" fmla="*/ 1380099 w 4135764"/>
              <a:gd name="connsiteY6208" fmla="*/ 4343724 h 5122333"/>
              <a:gd name="connsiteX6209" fmla="*/ 1380281 w 4135764"/>
              <a:gd name="connsiteY6209" fmla="*/ 4402686 h 5122333"/>
              <a:gd name="connsiteX6210" fmla="*/ 1379094 w 4135764"/>
              <a:gd name="connsiteY6210" fmla="*/ 4409809 h 5122333"/>
              <a:gd name="connsiteX6211" fmla="*/ 1366130 w 4135764"/>
              <a:gd name="connsiteY6211" fmla="*/ 4411324 h 5122333"/>
              <a:gd name="connsiteX6212" fmla="*/ 1365042 w 4135764"/>
              <a:gd name="connsiteY6212" fmla="*/ 4409146 h 5122333"/>
              <a:gd name="connsiteX6213" fmla="*/ 1365042 w 4135764"/>
              <a:gd name="connsiteY6213" fmla="*/ 4380845 h 5122333"/>
              <a:gd name="connsiteX6214" fmla="*/ 1364860 w 4135764"/>
              <a:gd name="connsiteY6214" fmla="*/ 4344198 h 5122333"/>
              <a:gd name="connsiteX6215" fmla="*/ 1357422 w 4135764"/>
              <a:gd name="connsiteY6215" fmla="*/ 4336943 h 5122333"/>
              <a:gd name="connsiteX6216" fmla="*/ 1332205 w 4135764"/>
              <a:gd name="connsiteY6216" fmla="*/ 4336943 h 5122333"/>
              <a:gd name="connsiteX6217" fmla="*/ 1326400 w 4135764"/>
              <a:gd name="connsiteY6217" fmla="*/ 4331319 h 5122333"/>
              <a:gd name="connsiteX6218" fmla="*/ 1327670 w 4135764"/>
              <a:gd name="connsiteY6218" fmla="*/ 4313539 h 5122333"/>
              <a:gd name="connsiteX6219" fmla="*/ 1325159 w 4135764"/>
              <a:gd name="connsiteY6219" fmla="*/ 4314891 h 5122333"/>
              <a:gd name="connsiteX6220" fmla="*/ 1325129 w 4135764"/>
              <a:gd name="connsiteY6220" fmla="*/ 4314515 h 5122333"/>
              <a:gd name="connsiteX6221" fmla="*/ 1323927 w 4135764"/>
              <a:gd name="connsiteY6221" fmla="*/ 4315554 h 5122333"/>
              <a:gd name="connsiteX6222" fmla="*/ 1322953 w 4135764"/>
              <a:gd name="connsiteY6222" fmla="*/ 4316079 h 5122333"/>
              <a:gd name="connsiteX6223" fmla="*/ 1325856 w 4135764"/>
              <a:gd name="connsiteY6223" fmla="*/ 4297756 h 5122333"/>
              <a:gd name="connsiteX6224" fmla="*/ 1293744 w 4135764"/>
              <a:gd name="connsiteY6224" fmla="*/ 4297756 h 5122333"/>
              <a:gd name="connsiteX6225" fmla="*/ 1288846 w 4135764"/>
              <a:gd name="connsiteY6225" fmla="*/ 4291044 h 5122333"/>
              <a:gd name="connsiteX6226" fmla="*/ 1289934 w 4135764"/>
              <a:gd name="connsiteY6226" fmla="*/ 4264920 h 5122333"/>
              <a:gd name="connsiteX6227" fmla="*/ 1285036 w 4135764"/>
              <a:gd name="connsiteY6227" fmla="*/ 4259657 h 5122333"/>
              <a:gd name="connsiteX6228" fmla="*/ 1234782 w 4135764"/>
              <a:gd name="connsiteY6228" fmla="*/ 4259295 h 5122333"/>
              <a:gd name="connsiteX6229" fmla="*/ 1234723 w 4135764"/>
              <a:gd name="connsiteY6229" fmla="*/ 4259369 h 5122333"/>
              <a:gd name="connsiteX6230" fmla="*/ 1234602 w 4135764"/>
              <a:gd name="connsiteY6230" fmla="*/ 4259364 h 5122333"/>
              <a:gd name="connsiteX6231" fmla="*/ 1228071 w 4135764"/>
              <a:gd name="connsiteY6231" fmla="*/ 4266259 h 5122333"/>
              <a:gd name="connsiteX6232" fmla="*/ 1228252 w 4135764"/>
              <a:gd name="connsiteY6232" fmla="*/ 4290751 h 5122333"/>
              <a:gd name="connsiteX6233" fmla="*/ 1221980 w 4135764"/>
              <a:gd name="connsiteY6233" fmla="*/ 4297560 h 5122333"/>
              <a:gd name="connsiteX6234" fmla="*/ 1197774 w 4135764"/>
              <a:gd name="connsiteY6234" fmla="*/ 4297394 h 5122333"/>
              <a:gd name="connsiteX6235" fmla="*/ 1195825 w 4135764"/>
              <a:gd name="connsiteY6235" fmla="*/ 4299405 h 5122333"/>
              <a:gd name="connsiteX6236" fmla="*/ 1195053 w 4135764"/>
              <a:gd name="connsiteY6236" fmla="*/ 4299458 h 5122333"/>
              <a:gd name="connsiteX6237" fmla="*/ 1190154 w 4135764"/>
              <a:gd name="connsiteY6237" fmla="*/ 4305083 h 5122333"/>
              <a:gd name="connsiteX6238" fmla="*/ 1190335 w 4135764"/>
              <a:gd name="connsiteY6238" fmla="*/ 4328123 h 5122333"/>
              <a:gd name="connsiteX6239" fmla="*/ 1184235 w 4135764"/>
              <a:gd name="connsiteY6239" fmla="*/ 4334986 h 5122333"/>
              <a:gd name="connsiteX6240" fmla="*/ 1180539 w 4135764"/>
              <a:gd name="connsiteY6240" fmla="*/ 4335672 h 5122333"/>
              <a:gd name="connsiteX6241" fmla="*/ 1162397 w 4135764"/>
              <a:gd name="connsiteY6241" fmla="*/ 4335492 h 5122333"/>
              <a:gd name="connsiteX6242" fmla="*/ 1155436 w 4135764"/>
              <a:gd name="connsiteY6242" fmla="*/ 4337124 h 5122333"/>
              <a:gd name="connsiteX6243" fmla="*/ 1154319 w 4135764"/>
              <a:gd name="connsiteY6243" fmla="*/ 4342838 h 5122333"/>
              <a:gd name="connsiteX6244" fmla="*/ 1152057 w 4135764"/>
              <a:gd name="connsiteY6244" fmla="*/ 4344994 h 5122333"/>
              <a:gd name="connsiteX6245" fmla="*/ 1152238 w 4135764"/>
              <a:gd name="connsiteY6245" fmla="*/ 4403230 h 5122333"/>
              <a:gd name="connsiteX6246" fmla="*/ 1151931 w 4135764"/>
              <a:gd name="connsiteY6246" fmla="*/ 4405260 h 5122333"/>
              <a:gd name="connsiteX6247" fmla="*/ 1144619 w 4135764"/>
              <a:gd name="connsiteY6247" fmla="*/ 4411867 h 5122333"/>
              <a:gd name="connsiteX6248" fmla="*/ 1137907 w 4135764"/>
              <a:gd name="connsiteY6248" fmla="*/ 4403342 h 5122333"/>
              <a:gd name="connsiteX6249" fmla="*/ 1137543 w 4135764"/>
              <a:gd name="connsiteY6249" fmla="*/ 4353270 h 5122333"/>
              <a:gd name="connsiteX6250" fmla="*/ 1115592 w 4135764"/>
              <a:gd name="connsiteY6250" fmla="*/ 4334947 h 5122333"/>
              <a:gd name="connsiteX6251" fmla="*/ 1099808 w 4135764"/>
              <a:gd name="connsiteY6251" fmla="*/ 4322248 h 5122333"/>
              <a:gd name="connsiteX6252" fmla="*/ 1099808 w 4135764"/>
              <a:gd name="connsiteY6252" fmla="*/ 4302290 h 5122333"/>
              <a:gd name="connsiteX6253" fmla="*/ 1093277 w 4135764"/>
              <a:gd name="connsiteY6253" fmla="*/ 4295579 h 5122333"/>
              <a:gd name="connsiteX6254" fmla="*/ 1067879 w 4135764"/>
              <a:gd name="connsiteY6254" fmla="*/ 4295761 h 5122333"/>
              <a:gd name="connsiteX6255" fmla="*/ 1061529 w 4135764"/>
              <a:gd name="connsiteY6255" fmla="*/ 4289592 h 5122333"/>
              <a:gd name="connsiteX6256" fmla="*/ 1061710 w 4135764"/>
              <a:gd name="connsiteY6256" fmla="*/ 4263287 h 5122333"/>
              <a:gd name="connsiteX6257" fmla="*/ 1056086 w 4135764"/>
              <a:gd name="connsiteY6257" fmla="*/ 4257480 h 5122333"/>
              <a:gd name="connsiteX6258" fmla="*/ 1005289 w 4135764"/>
              <a:gd name="connsiteY6258" fmla="*/ 4257480 h 5122333"/>
              <a:gd name="connsiteX6259" fmla="*/ 1003224 w 4135764"/>
              <a:gd name="connsiteY6259" fmla="*/ 4259546 h 5122333"/>
              <a:gd name="connsiteX6260" fmla="*/ 1002749 w 4135764"/>
              <a:gd name="connsiteY6260" fmla="*/ 4259546 h 5122333"/>
              <a:gd name="connsiteX6261" fmla="*/ 998033 w 4135764"/>
              <a:gd name="connsiteY6261" fmla="*/ 4264264 h 5122333"/>
              <a:gd name="connsiteX6262" fmla="*/ 997670 w 4135764"/>
              <a:gd name="connsiteY6262" fmla="*/ 4290025 h 5122333"/>
              <a:gd name="connsiteX6263" fmla="*/ 992486 w 4135764"/>
              <a:gd name="connsiteY6263" fmla="*/ 4295755 h 5122333"/>
              <a:gd name="connsiteX6264" fmla="*/ 969732 w 4135764"/>
              <a:gd name="connsiteY6264" fmla="*/ 4295579 h 5122333"/>
              <a:gd name="connsiteX6265" fmla="*/ 967584 w 4135764"/>
              <a:gd name="connsiteY6265" fmla="*/ 4297645 h 5122333"/>
              <a:gd name="connsiteX6266" fmla="*/ 964288 w 4135764"/>
              <a:gd name="connsiteY6266" fmla="*/ 4297645 h 5122333"/>
              <a:gd name="connsiteX6267" fmla="*/ 958121 w 4135764"/>
              <a:gd name="connsiteY6267" fmla="*/ 4303813 h 5122333"/>
              <a:gd name="connsiteX6268" fmla="*/ 958121 w 4135764"/>
              <a:gd name="connsiteY6268" fmla="*/ 4330118 h 5122333"/>
              <a:gd name="connsiteX6269" fmla="*/ 958041 w 4135764"/>
              <a:gd name="connsiteY6269" fmla="*/ 4332654 h 5122333"/>
              <a:gd name="connsiteX6270" fmla="*/ 952496 w 4135764"/>
              <a:gd name="connsiteY6270" fmla="*/ 4334039 h 5122333"/>
              <a:gd name="connsiteX6271" fmla="*/ 930726 w 4135764"/>
              <a:gd name="connsiteY6271" fmla="*/ 4333859 h 5122333"/>
              <a:gd name="connsiteX6272" fmla="*/ 928950 w 4135764"/>
              <a:gd name="connsiteY6272" fmla="*/ 4335561 h 5122333"/>
              <a:gd name="connsiteX6273" fmla="*/ 927098 w 4135764"/>
              <a:gd name="connsiteY6273" fmla="*/ 4335561 h 5122333"/>
              <a:gd name="connsiteX6274" fmla="*/ 920022 w 4135764"/>
              <a:gd name="connsiteY6274" fmla="*/ 4342817 h 5122333"/>
              <a:gd name="connsiteX6275" fmla="*/ 920203 w 4135764"/>
              <a:gd name="connsiteY6275" fmla="*/ 4403593 h 5122333"/>
              <a:gd name="connsiteX6276" fmla="*/ 919050 w 4135764"/>
              <a:gd name="connsiteY6276" fmla="*/ 4409026 h 5122333"/>
              <a:gd name="connsiteX6277" fmla="*/ 915305 w 4135764"/>
              <a:gd name="connsiteY6277" fmla="*/ 4410417 h 5122333"/>
              <a:gd name="connsiteX6278" fmla="*/ 907504 w 4135764"/>
              <a:gd name="connsiteY6278" fmla="*/ 4401890 h 5122333"/>
              <a:gd name="connsiteX6279" fmla="*/ 907686 w 4135764"/>
              <a:gd name="connsiteY6279" fmla="*/ 4341115 h 5122333"/>
              <a:gd name="connsiteX6280" fmla="*/ 904311 w 4135764"/>
              <a:gd name="connsiteY6280" fmla="*/ 4337654 h 5122333"/>
              <a:gd name="connsiteX6281" fmla="*/ 904262 w 4135764"/>
              <a:gd name="connsiteY6281" fmla="*/ 4337397 h 5122333"/>
              <a:gd name="connsiteX6282" fmla="*/ 903997 w 4135764"/>
              <a:gd name="connsiteY6282" fmla="*/ 4337331 h 5122333"/>
              <a:gd name="connsiteX6283" fmla="*/ 900611 w 4135764"/>
              <a:gd name="connsiteY6283" fmla="*/ 4333859 h 5122333"/>
              <a:gd name="connsiteX6284" fmla="*/ 876119 w 4135764"/>
              <a:gd name="connsiteY6284" fmla="*/ 4334039 h 5122333"/>
              <a:gd name="connsiteX6285" fmla="*/ 869407 w 4135764"/>
              <a:gd name="connsiteY6285" fmla="*/ 4327508 h 5122333"/>
              <a:gd name="connsiteX6286" fmla="*/ 869589 w 4135764"/>
              <a:gd name="connsiteY6286" fmla="*/ 4302110 h 5122333"/>
              <a:gd name="connsiteX6287" fmla="*/ 866646 w 4135764"/>
              <a:gd name="connsiteY6287" fmla="*/ 4299082 h 5122333"/>
              <a:gd name="connsiteX6288" fmla="*/ 866255 w 4135764"/>
              <a:gd name="connsiteY6288" fmla="*/ 4297123 h 5122333"/>
              <a:gd name="connsiteX6289" fmla="*/ 864260 w 4135764"/>
              <a:gd name="connsiteY6289" fmla="*/ 4296626 h 5122333"/>
              <a:gd name="connsiteX6290" fmla="*/ 863420 w 4135764"/>
              <a:gd name="connsiteY6290" fmla="*/ 4295761 h 5122333"/>
              <a:gd name="connsiteX6291" fmla="*/ 860864 w 4135764"/>
              <a:gd name="connsiteY6291" fmla="*/ 4295780 h 5122333"/>
              <a:gd name="connsiteX6292" fmla="*/ 859610 w 4135764"/>
              <a:gd name="connsiteY6292" fmla="*/ 4295468 h 5122333"/>
              <a:gd name="connsiteX6293" fmla="*/ 838615 w 4135764"/>
              <a:gd name="connsiteY6293" fmla="*/ 4295636 h 5122333"/>
              <a:gd name="connsiteX6294" fmla="*/ 831309 w 4135764"/>
              <a:gd name="connsiteY6294" fmla="*/ 4288503 h 5122333"/>
              <a:gd name="connsiteX6295" fmla="*/ 831491 w 4135764"/>
              <a:gd name="connsiteY6295" fmla="*/ 4264013 h 5122333"/>
              <a:gd name="connsiteX6296" fmla="*/ 823508 w 4135764"/>
              <a:gd name="connsiteY6296" fmla="*/ 4255849 h 5122333"/>
              <a:gd name="connsiteX6297" fmla="*/ 780693 w 4135764"/>
              <a:gd name="connsiteY6297" fmla="*/ 4255849 h 5122333"/>
              <a:gd name="connsiteX6298" fmla="*/ 774343 w 4135764"/>
              <a:gd name="connsiteY6298" fmla="*/ 4256211 h 5122333"/>
              <a:gd name="connsiteX6299" fmla="*/ 773433 w 4135764"/>
              <a:gd name="connsiteY6299" fmla="*/ 4257368 h 5122333"/>
              <a:gd name="connsiteX6300" fmla="*/ 773074 w 4135764"/>
              <a:gd name="connsiteY6300" fmla="*/ 4257368 h 5122333"/>
              <a:gd name="connsiteX6301" fmla="*/ 765636 w 4135764"/>
              <a:gd name="connsiteY6301" fmla="*/ 4264990 h 5122333"/>
              <a:gd name="connsiteX6302" fmla="*/ 765636 w 4135764"/>
              <a:gd name="connsiteY6302" fmla="*/ 4290572 h 5122333"/>
              <a:gd name="connsiteX6303" fmla="*/ 760192 w 4135764"/>
              <a:gd name="connsiteY6303" fmla="*/ 4295761 h 5122333"/>
              <a:gd name="connsiteX6304" fmla="*/ 736608 w 4135764"/>
              <a:gd name="connsiteY6304" fmla="*/ 4295579 h 5122333"/>
              <a:gd name="connsiteX6305" fmla="*/ 730236 w 4135764"/>
              <a:gd name="connsiteY6305" fmla="*/ 4297552 h 5122333"/>
              <a:gd name="connsiteX6306" fmla="*/ 730240 w 4135764"/>
              <a:gd name="connsiteY6306" fmla="*/ 4298454 h 5122333"/>
              <a:gd name="connsiteX6307" fmla="*/ 727969 w 4135764"/>
              <a:gd name="connsiteY6307" fmla="*/ 4299118 h 5122333"/>
              <a:gd name="connsiteX6308" fmla="*/ 728082 w 4135764"/>
              <a:gd name="connsiteY6308" fmla="*/ 4305446 h 5122333"/>
              <a:gd name="connsiteX6309" fmla="*/ 729170 w 4135764"/>
              <a:gd name="connsiteY6309" fmla="*/ 4327034 h 5122333"/>
              <a:gd name="connsiteX6310" fmla="*/ 721585 w 4135764"/>
              <a:gd name="connsiteY6310" fmla="*/ 4334037 h 5122333"/>
              <a:gd name="connsiteX6311" fmla="*/ 698329 w 4135764"/>
              <a:gd name="connsiteY6311" fmla="*/ 4333859 h 5122333"/>
              <a:gd name="connsiteX6312" fmla="*/ 696390 w 4135764"/>
              <a:gd name="connsiteY6312" fmla="*/ 4335563 h 5122333"/>
              <a:gd name="connsiteX6313" fmla="*/ 696152 w 4135764"/>
              <a:gd name="connsiteY6313" fmla="*/ 4335561 h 5122333"/>
              <a:gd name="connsiteX6314" fmla="*/ 689984 w 4135764"/>
              <a:gd name="connsiteY6314" fmla="*/ 4340096 h 5122333"/>
              <a:gd name="connsiteX6315" fmla="*/ 691254 w 4135764"/>
              <a:gd name="connsiteY6315" fmla="*/ 4392345 h 5122333"/>
              <a:gd name="connsiteX6316" fmla="*/ 690284 w 4135764"/>
              <a:gd name="connsiteY6316" fmla="*/ 4408035 h 5122333"/>
              <a:gd name="connsiteX6317" fmla="*/ 688344 w 4135764"/>
              <a:gd name="connsiteY6317" fmla="*/ 4410512 h 5122333"/>
              <a:gd name="connsiteX6318" fmla="*/ 686479 w 4135764"/>
              <a:gd name="connsiteY6318" fmla="*/ 4411095 h 5122333"/>
              <a:gd name="connsiteX6319" fmla="*/ 678918 w 4135764"/>
              <a:gd name="connsiteY6319" fmla="*/ 4411324 h 5122333"/>
              <a:gd name="connsiteX6320" fmla="*/ 675290 w 4135764"/>
              <a:gd name="connsiteY6320" fmla="*/ 4404430 h 5122333"/>
              <a:gd name="connsiteX6321" fmla="*/ 675471 w 4135764"/>
              <a:gd name="connsiteY6321" fmla="*/ 4347284 h 5122333"/>
              <a:gd name="connsiteX6322" fmla="*/ 672479 w 4135764"/>
              <a:gd name="connsiteY6322" fmla="*/ 4343953 h 5122333"/>
              <a:gd name="connsiteX6323" fmla="*/ 671117 w 4135764"/>
              <a:gd name="connsiteY6323" fmla="*/ 4337964 h 5122333"/>
              <a:gd name="connsiteX6324" fmla="*/ 667080 w 4135764"/>
              <a:gd name="connsiteY6324" fmla="*/ 4337943 h 5122333"/>
              <a:gd name="connsiteX6325" fmla="*/ 665855 w 4135764"/>
              <a:gd name="connsiteY6325" fmla="*/ 4336580 h 5122333"/>
              <a:gd name="connsiteX6326" fmla="*/ 642272 w 4135764"/>
              <a:gd name="connsiteY6326" fmla="*/ 4337124 h 5122333"/>
              <a:gd name="connsiteX6327" fmla="*/ 635922 w 4135764"/>
              <a:gd name="connsiteY6327" fmla="*/ 4329867 h 5122333"/>
              <a:gd name="connsiteX6328" fmla="*/ 637010 w 4135764"/>
              <a:gd name="connsiteY6328" fmla="*/ 4304469 h 5122333"/>
              <a:gd name="connsiteX6329" fmla="*/ 635014 w 4135764"/>
              <a:gd name="connsiteY6329" fmla="*/ 4311393 h 5122333"/>
              <a:gd name="connsiteX6330" fmla="*/ 635014 w 4135764"/>
              <a:gd name="connsiteY6330" fmla="*/ 4307623 h 5122333"/>
              <a:gd name="connsiteX6331" fmla="*/ 634076 w 4135764"/>
              <a:gd name="connsiteY6331" fmla="*/ 4310253 h 5122333"/>
              <a:gd name="connsiteX6332" fmla="*/ 634288 w 4135764"/>
              <a:gd name="connsiteY6332" fmla="*/ 4303199 h 5122333"/>
              <a:gd name="connsiteX6333" fmla="*/ 630661 w 4135764"/>
              <a:gd name="connsiteY6333" fmla="*/ 4297756 h 5122333"/>
              <a:gd name="connsiteX6334" fmla="*/ 607076 w 4135764"/>
              <a:gd name="connsiteY6334" fmla="*/ 4297937 h 5122333"/>
              <a:gd name="connsiteX6335" fmla="*/ 602406 w 4135764"/>
              <a:gd name="connsiteY6335" fmla="*/ 4296726 h 5122333"/>
              <a:gd name="connsiteX6336" fmla="*/ 600087 w 4135764"/>
              <a:gd name="connsiteY6336" fmla="*/ 4294508 h 5122333"/>
              <a:gd name="connsiteX6337" fmla="*/ 599092 w 4135764"/>
              <a:gd name="connsiteY6337" fmla="*/ 4289592 h 5122333"/>
              <a:gd name="connsiteX6338" fmla="*/ 599275 w 4135764"/>
              <a:gd name="connsiteY6338" fmla="*/ 4265101 h 5122333"/>
              <a:gd name="connsiteX6339" fmla="*/ 595284 w 4135764"/>
              <a:gd name="connsiteY6339" fmla="*/ 4259657 h 5122333"/>
              <a:gd name="connsiteX6340" fmla="*/ 545031 w 4135764"/>
              <a:gd name="connsiteY6340" fmla="*/ 4259295 h 5122333"/>
              <a:gd name="connsiteX6341" fmla="*/ 544913 w 4135764"/>
              <a:gd name="connsiteY6341" fmla="*/ 4259440 h 5122333"/>
              <a:gd name="connsiteX6342" fmla="*/ 542853 w 4135764"/>
              <a:gd name="connsiteY6342" fmla="*/ 4259364 h 5122333"/>
              <a:gd name="connsiteX6343" fmla="*/ 537049 w 4135764"/>
              <a:gd name="connsiteY6343" fmla="*/ 4265170 h 5122333"/>
              <a:gd name="connsiteX6344" fmla="*/ 539044 w 4135764"/>
              <a:gd name="connsiteY6344" fmla="*/ 4291113 h 5122333"/>
              <a:gd name="connsiteX6345" fmla="*/ 533519 w 4135764"/>
              <a:gd name="connsiteY6345" fmla="*/ 4297156 h 5122333"/>
              <a:gd name="connsiteX6346" fmla="*/ 531920 w 4135764"/>
              <a:gd name="connsiteY6346" fmla="*/ 4297547 h 5122333"/>
              <a:gd name="connsiteX6347" fmla="*/ 528951 w 4135764"/>
              <a:gd name="connsiteY6347" fmla="*/ 4297734 h 5122333"/>
              <a:gd name="connsiteX6348" fmla="*/ 512919 w 4135764"/>
              <a:gd name="connsiteY6348" fmla="*/ 4297574 h 5122333"/>
              <a:gd name="connsiteX6349" fmla="*/ 504144 w 4135764"/>
              <a:gd name="connsiteY6349" fmla="*/ 4298300 h 5122333"/>
              <a:gd name="connsiteX6350" fmla="*/ 503947 w 4135764"/>
              <a:gd name="connsiteY6350" fmla="*/ 4300013 h 5122333"/>
              <a:gd name="connsiteX6351" fmla="*/ 500402 w 4135764"/>
              <a:gd name="connsiteY6351" fmla="*/ 4304176 h 5122333"/>
              <a:gd name="connsiteX6352" fmla="*/ 499132 w 4135764"/>
              <a:gd name="connsiteY6352" fmla="*/ 4331933 h 5122333"/>
              <a:gd name="connsiteX6353" fmla="*/ 496473 w 4135764"/>
              <a:gd name="connsiteY6353" fmla="*/ 4334001 h 5122333"/>
              <a:gd name="connsiteX6354" fmla="*/ 483711 w 4135764"/>
              <a:gd name="connsiteY6354" fmla="*/ 4335854 h 5122333"/>
              <a:gd name="connsiteX6355" fmla="*/ 471919 w 4135764"/>
              <a:gd name="connsiteY6355" fmla="*/ 4335854 h 5122333"/>
              <a:gd name="connsiteX6356" fmla="*/ 470349 w 4135764"/>
              <a:gd name="connsiteY6356" fmla="*/ 4337359 h 5122333"/>
              <a:gd name="connsiteX6357" fmla="*/ 470105 w 4135764"/>
              <a:gd name="connsiteY6357" fmla="*/ 4337375 h 5122333"/>
              <a:gd name="connsiteX6358" fmla="*/ 460853 w 4135764"/>
              <a:gd name="connsiteY6358" fmla="*/ 4346264 h 5122333"/>
              <a:gd name="connsiteX6359" fmla="*/ 461035 w 4135764"/>
              <a:gd name="connsiteY6359" fmla="*/ 4404319 h 5122333"/>
              <a:gd name="connsiteX6360" fmla="*/ 460383 w 4135764"/>
              <a:gd name="connsiteY6360" fmla="*/ 4407875 h 5122333"/>
              <a:gd name="connsiteX6361" fmla="*/ 455592 w 4135764"/>
              <a:gd name="connsiteY6361" fmla="*/ 4412230 h 5122333"/>
              <a:gd name="connsiteX6362" fmla="*/ 446884 w 4135764"/>
              <a:gd name="connsiteY6362" fmla="*/ 4404612 h 5122333"/>
              <a:gd name="connsiteX6363" fmla="*/ 447065 w 4135764"/>
              <a:gd name="connsiteY6363" fmla="*/ 4352907 h 5122333"/>
              <a:gd name="connsiteX6364" fmla="*/ 424932 w 4135764"/>
              <a:gd name="connsiteY6364" fmla="*/ 4335129 h 5122333"/>
              <a:gd name="connsiteX6365" fmla="*/ 408967 w 4135764"/>
              <a:gd name="connsiteY6365" fmla="*/ 4321885 h 5122333"/>
              <a:gd name="connsiteX6366" fmla="*/ 409149 w 4135764"/>
              <a:gd name="connsiteY6366" fmla="*/ 4303743 h 5122333"/>
              <a:gd name="connsiteX6367" fmla="*/ 400803 w 4135764"/>
              <a:gd name="connsiteY6367" fmla="*/ 4295941 h 5122333"/>
              <a:gd name="connsiteX6368" fmla="*/ 380848 w 4135764"/>
              <a:gd name="connsiteY6368" fmla="*/ 4296123 h 5122333"/>
              <a:gd name="connsiteX6369" fmla="*/ 372547 w 4135764"/>
              <a:gd name="connsiteY6369" fmla="*/ 4294346 h 5122333"/>
              <a:gd name="connsiteX6370" fmla="*/ 372098 w 4135764"/>
              <a:gd name="connsiteY6370" fmla="*/ 4293885 h 5122333"/>
              <a:gd name="connsiteX6371" fmla="*/ 370688 w 4135764"/>
              <a:gd name="connsiteY6371" fmla="*/ 4285601 h 5122333"/>
              <a:gd name="connsiteX6372" fmla="*/ 370869 w 4135764"/>
              <a:gd name="connsiteY6372" fmla="*/ 4267460 h 5122333"/>
              <a:gd name="connsiteX6373" fmla="*/ 361617 w 4135764"/>
              <a:gd name="connsiteY6373" fmla="*/ 4257663 h 5122333"/>
              <a:gd name="connsiteX6374" fmla="*/ 324427 w 4135764"/>
              <a:gd name="connsiteY6374" fmla="*/ 4257843 h 5122333"/>
              <a:gd name="connsiteX6375" fmla="*/ 310933 w 4135764"/>
              <a:gd name="connsiteY6375" fmla="*/ 4259725 h 5122333"/>
              <a:gd name="connsiteX6376" fmla="*/ 310781 w 4135764"/>
              <a:gd name="connsiteY6376" fmla="*/ 4260771 h 5122333"/>
              <a:gd name="connsiteX6377" fmla="*/ 308824 w 4135764"/>
              <a:gd name="connsiteY6377" fmla="*/ 4261179 h 5122333"/>
              <a:gd name="connsiteX6378" fmla="*/ 306829 w 4135764"/>
              <a:gd name="connsiteY6378" fmla="*/ 4288028 h 5122333"/>
              <a:gd name="connsiteX6379" fmla="*/ 305502 w 4135764"/>
              <a:gd name="connsiteY6379" fmla="*/ 4293312 h 5122333"/>
              <a:gd name="connsiteX6380" fmla="*/ 299438 w 4135764"/>
              <a:gd name="connsiteY6380" fmla="*/ 4295581 h 5122333"/>
              <a:gd name="connsiteX6381" fmla="*/ 286328 w 4135764"/>
              <a:gd name="connsiteY6381" fmla="*/ 4295941 h 5122333"/>
              <a:gd name="connsiteX6382" fmla="*/ 280973 w 4135764"/>
              <a:gd name="connsiteY6382" fmla="*/ 4297171 h 5122333"/>
              <a:gd name="connsiteX6383" fmla="*/ 269457 w 4135764"/>
              <a:gd name="connsiteY6383" fmla="*/ 4298007 h 5122333"/>
              <a:gd name="connsiteX6384" fmla="*/ 266916 w 4135764"/>
              <a:gd name="connsiteY6384" fmla="*/ 4302723 h 5122333"/>
              <a:gd name="connsiteX6385" fmla="*/ 268006 w 4135764"/>
              <a:gd name="connsiteY6385" fmla="*/ 4320685 h 5122333"/>
              <a:gd name="connsiteX6386" fmla="*/ 268458 w 4135764"/>
              <a:gd name="connsiteY6386" fmla="*/ 4329233 h 5122333"/>
              <a:gd name="connsiteX6387" fmla="*/ 266964 w 4135764"/>
              <a:gd name="connsiteY6387" fmla="*/ 4330845 h 5122333"/>
              <a:gd name="connsiteX6388" fmla="*/ 257846 w 4135764"/>
              <a:gd name="connsiteY6388" fmla="*/ 4334039 h 5122333"/>
              <a:gd name="connsiteX6389" fmla="*/ 237890 w 4135764"/>
              <a:gd name="connsiteY6389" fmla="*/ 4333859 h 5122333"/>
              <a:gd name="connsiteX6390" fmla="*/ 236064 w 4135764"/>
              <a:gd name="connsiteY6390" fmla="*/ 4335733 h 5122333"/>
              <a:gd name="connsiteX6391" fmla="*/ 235532 w 4135764"/>
              <a:gd name="connsiteY6391" fmla="*/ 4335743 h 5122333"/>
              <a:gd name="connsiteX6392" fmla="*/ 228638 w 4135764"/>
              <a:gd name="connsiteY6392" fmla="*/ 4343180 h 5122333"/>
              <a:gd name="connsiteX6393" fmla="*/ 230451 w 4135764"/>
              <a:gd name="connsiteY6393" fmla="*/ 4363681 h 5122333"/>
              <a:gd name="connsiteX6394" fmla="*/ 229000 w 4135764"/>
              <a:gd name="connsiteY6394" fmla="*/ 4403230 h 5122333"/>
              <a:gd name="connsiteX6395" fmla="*/ 228705 w 4135764"/>
              <a:gd name="connsiteY6395" fmla="*/ 4405513 h 5122333"/>
              <a:gd name="connsiteX6396" fmla="*/ 224102 w 4135764"/>
              <a:gd name="connsiteY6396" fmla="*/ 4410234 h 5122333"/>
              <a:gd name="connsiteX6397" fmla="*/ 216301 w 4135764"/>
              <a:gd name="connsiteY6397" fmla="*/ 4402616 h 5122333"/>
              <a:gd name="connsiteX6398" fmla="*/ 217935 w 4135764"/>
              <a:gd name="connsiteY6398" fmla="*/ 4371230 h 5122333"/>
              <a:gd name="connsiteX6399" fmla="*/ 216845 w 4135764"/>
              <a:gd name="connsiteY6399" fmla="*/ 4340753 h 5122333"/>
              <a:gd name="connsiteX6400" fmla="*/ 210133 w 4135764"/>
              <a:gd name="connsiteY6400" fmla="*/ 4333859 h 5122333"/>
              <a:gd name="connsiteX6401" fmla="*/ 183827 w 4135764"/>
              <a:gd name="connsiteY6401" fmla="*/ 4333859 h 5122333"/>
              <a:gd name="connsiteX6402" fmla="*/ 178204 w 4135764"/>
              <a:gd name="connsiteY6402" fmla="*/ 4328960 h 5122333"/>
              <a:gd name="connsiteX6403" fmla="*/ 179473 w 4135764"/>
              <a:gd name="connsiteY6403" fmla="*/ 4295761 h 5122333"/>
              <a:gd name="connsiteX6404" fmla="*/ 149540 w 4135764"/>
              <a:gd name="connsiteY6404" fmla="*/ 4295941 h 5122333"/>
              <a:gd name="connsiteX6405" fmla="*/ 139924 w 4135764"/>
              <a:gd name="connsiteY6405" fmla="*/ 4286689 h 5122333"/>
              <a:gd name="connsiteX6406" fmla="*/ 142101 w 4135764"/>
              <a:gd name="connsiteY6406" fmla="*/ 4265282 h 5122333"/>
              <a:gd name="connsiteX6407" fmla="*/ 132849 w 4135764"/>
              <a:gd name="connsiteY6407" fmla="*/ 4255667 h 5122333"/>
              <a:gd name="connsiteX6408" fmla="*/ 104730 w 4135764"/>
              <a:gd name="connsiteY6408" fmla="*/ 4257118 h 5122333"/>
              <a:gd name="connsiteX6409" fmla="*/ 85861 w 4135764"/>
              <a:gd name="connsiteY6409" fmla="*/ 4256211 h 5122333"/>
              <a:gd name="connsiteX6410" fmla="*/ 84540 w 4135764"/>
              <a:gd name="connsiteY6410" fmla="*/ 4257735 h 5122333"/>
              <a:gd name="connsiteX6411" fmla="*/ 83502 w 4135764"/>
              <a:gd name="connsiteY6411" fmla="*/ 4257731 h 5122333"/>
              <a:gd name="connsiteX6412" fmla="*/ 76610 w 4135764"/>
              <a:gd name="connsiteY6412" fmla="*/ 4265170 h 5122333"/>
              <a:gd name="connsiteX6413" fmla="*/ 76610 w 4135764"/>
              <a:gd name="connsiteY6413" fmla="*/ 4291476 h 5122333"/>
              <a:gd name="connsiteX6414" fmla="*/ 72942 w 4135764"/>
              <a:gd name="connsiteY6414" fmla="*/ 4295976 h 5122333"/>
              <a:gd name="connsiteX6415" fmla="*/ 72799 w 4135764"/>
              <a:gd name="connsiteY6415" fmla="*/ 4296123 h 5122333"/>
              <a:gd name="connsiteX6416" fmla="*/ 47400 w 4135764"/>
              <a:gd name="connsiteY6416" fmla="*/ 4295941 h 5122333"/>
              <a:gd name="connsiteX6417" fmla="*/ 45768 w 4135764"/>
              <a:gd name="connsiteY6417" fmla="*/ 4297530 h 5122333"/>
              <a:gd name="connsiteX6418" fmla="*/ 43954 w 4135764"/>
              <a:gd name="connsiteY6418" fmla="*/ 4297645 h 5122333"/>
              <a:gd name="connsiteX6419" fmla="*/ 38511 w 4135764"/>
              <a:gd name="connsiteY6419" fmla="*/ 4303632 h 5122333"/>
              <a:gd name="connsiteX6420" fmla="*/ 38693 w 4135764"/>
              <a:gd name="connsiteY6420" fmla="*/ 4325401 h 5122333"/>
              <a:gd name="connsiteX6421" fmla="*/ 37619 w 4135764"/>
              <a:gd name="connsiteY6421" fmla="*/ 4331121 h 5122333"/>
              <a:gd name="connsiteX6422" fmla="*/ 34702 w 4135764"/>
              <a:gd name="connsiteY6422" fmla="*/ 4334039 h 5122333"/>
              <a:gd name="connsiteX6423" fmla="*/ 10210 w 4135764"/>
              <a:gd name="connsiteY6423" fmla="*/ 4333859 h 5122333"/>
              <a:gd name="connsiteX6424" fmla="*/ 8191 w 4135764"/>
              <a:gd name="connsiteY6424" fmla="*/ 4335879 h 5122333"/>
              <a:gd name="connsiteX6425" fmla="*/ 1932 w 4135764"/>
              <a:gd name="connsiteY6425" fmla="*/ 4337375 h 5122333"/>
              <a:gd name="connsiteX6426" fmla="*/ 413 w 4135764"/>
              <a:gd name="connsiteY6426" fmla="*/ 4344450 h 5122333"/>
              <a:gd name="connsiteX6427" fmla="*/ 594 w 4135764"/>
              <a:gd name="connsiteY6427" fmla="*/ 4422460 h 5122333"/>
              <a:gd name="connsiteX6428" fmla="*/ 16015 w 4135764"/>
              <a:gd name="connsiteY6428" fmla="*/ 4437698 h 5122333"/>
              <a:gd name="connsiteX6429" fmla="*/ 22978 w 4135764"/>
              <a:gd name="connsiteY6429" fmla="*/ 4435702 h 5122333"/>
              <a:gd name="connsiteX6430" fmla="*/ 23968 w 4135764"/>
              <a:gd name="connsiteY6430" fmla="*/ 4430766 h 5122333"/>
              <a:gd name="connsiteX6431" fmla="*/ 26538 w 4135764"/>
              <a:gd name="connsiteY6431" fmla="*/ 4428195 h 5122333"/>
              <a:gd name="connsiteX6432" fmla="*/ 26356 w 4135764"/>
              <a:gd name="connsiteY6432" fmla="*/ 4377398 h 5122333"/>
              <a:gd name="connsiteX6433" fmla="*/ 43410 w 4135764"/>
              <a:gd name="connsiteY6433" fmla="*/ 4359619 h 5122333"/>
              <a:gd name="connsiteX6434" fmla="*/ 46956 w 4135764"/>
              <a:gd name="connsiteY6434" fmla="*/ 4359430 h 5122333"/>
              <a:gd name="connsiteX6435" fmla="*/ 56652 w 4135764"/>
              <a:gd name="connsiteY6435" fmla="*/ 4359508 h 5122333"/>
              <a:gd name="connsiteX6436" fmla="*/ 58687 w 4135764"/>
              <a:gd name="connsiteY6436" fmla="*/ 4357736 h 5122333"/>
              <a:gd name="connsiteX6437" fmla="*/ 61823 w 4135764"/>
              <a:gd name="connsiteY6437" fmla="*/ 4356490 h 5122333"/>
              <a:gd name="connsiteX6438" fmla="*/ 62063 w 4135764"/>
              <a:gd name="connsiteY6438" fmla="*/ 4354797 h 5122333"/>
              <a:gd name="connsiteX6439" fmla="*/ 62277 w 4135764"/>
              <a:gd name="connsiteY6439" fmla="*/ 4354610 h 5122333"/>
              <a:gd name="connsiteX6440" fmla="*/ 62248 w 4135764"/>
              <a:gd name="connsiteY6440" fmla="*/ 4353485 h 5122333"/>
              <a:gd name="connsiteX6441" fmla="*/ 64454 w 4135764"/>
              <a:gd name="connsiteY6441" fmla="*/ 4337849 h 5122333"/>
              <a:gd name="connsiteX6442" fmla="*/ 64091 w 4135764"/>
              <a:gd name="connsiteY6442" fmla="*/ 4325332 h 5122333"/>
              <a:gd name="connsiteX6443" fmla="*/ 68264 w 4135764"/>
              <a:gd name="connsiteY6443" fmla="*/ 4319708 h 5122333"/>
              <a:gd name="connsiteX6444" fmla="*/ 68416 w 4135764"/>
              <a:gd name="connsiteY6444" fmla="*/ 4319709 h 5122333"/>
              <a:gd name="connsiteX6445" fmla="*/ 91304 w 4135764"/>
              <a:gd name="connsiteY6445" fmla="*/ 4321773 h 5122333"/>
              <a:gd name="connsiteX6446" fmla="*/ 93236 w 4135764"/>
              <a:gd name="connsiteY6446" fmla="*/ 4319880 h 5122333"/>
              <a:gd name="connsiteX6447" fmla="*/ 94570 w 4135764"/>
              <a:gd name="connsiteY6447" fmla="*/ 4319889 h 5122333"/>
              <a:gd name="connsiteX6448" fmla="*/ 102551 w 4135764"/>
              <a:gd name="connsiteY6448" fmla="*/ 4312088 h 5122333"/>
              <a:gd name="connsiteX6449" fmla="*/ 102370 w 4135764"/>
              <a:gd name="connsiteY6449" fmla="*/ 4285783 h 5122333"/>
              <a:gd name="connsiteX6450" fmla="*/ 107663 w 4135764"/>
              <a:gd name="connsiteY6450" fmla="*/ 4281523 h 5122333"/>
              <a:gd name="connsiteX6451" fmla="*/ 114888 w 4135764"/>
              <a:gd name="connsiteY6451" fmla="*/ 4287485 h 5122333"/>
              <a:gd name="connsiteX6452" fmla="*/ 114707 w 4135764"/>
              <a:gd name="connsiteY6452" fmla="*/ 4311070 h 5122333"/>
              <a:gd name="connsiteX6453" fmla="*/ 124685 w 4135764"/>
              <a:gd name="connsiteY6453" fmla="*/ 4321592 h 5122333"/>
              <a:gd name="connsiteX6454" fmla="*/ 147362 w 4135764"/>
              <a:gd name="connsiteY6454" fmla="*/ 4321410 h 5122333"/>
              <a:gd name="connsiteX6455" fmla="*/ 154385 w 4135764"/>
              <a:gd name="connsiteY6455" fmla="*/ 4327029 h 5122333"/>
              <a:gd name="connsiteX6456" fmla="*/ 154574 w 4135764"/>
              <a:gd name="connsiteY6456" fmla="*/ 4328331 h 5122333"/>
              <a:gd name="connsiteX6457" fmla="*/ 153530 w 4135764"/>
              <a:gd name="connsiteY6457" fmla="*/ 4354247 h 5122333"/>
              <a:gd name="connsiteX6458" fmla="*/ 157703 w 4135764"/>
              <a:gd name="connsiteY6458" fmla="*/ 4359690 h 5122333"/>
              <a:gd name="connsiteX6459" fmla="*/ 183102 w 4135764"/>
              <a:gd name="connsiteY6459" fmla="*/ 4359508 h 5122333"/>
              <a:gd name="connsiteX6460" fmla="*/ 192899 w 4135764"/>
              <a:gd name="connsiteY6460" fmla="*/ 4369486 h 5122333"/>
              <a:gd name="connsiteX6461" fmla="*/ 190903 w 4135764"/>
              <a:gd name="connsiteY6461" fmla="*/ 4428083 h 5122333"/>
              <a:gd name="connsiteX6462" fmla="*/ 198158 w 4135764"/>
              <a:gd name="connsiteY6462" fmla="*/ 4436065 h 5122333"/>
              <a:gd name="connsiteX6463" fmla="*/ 245327 w 4135764"/>
              <a:gd name="connsiteY6463" fmla="*/ 4436065 h 5122333"/>
              <a:gd name="connsiteX6464" fmla="*/ 252766 w 4135764"/>
              <a:gd name="connsiteY6464" fmla="*/ 4428265 h 5122333"/>
              <a:gd name="connsiteX6465" fmla="*/ 252766 w 4135764"/>
              <a:gd name="connsiteY6465" fmla="*/ 4428195 h 5122333"/>
              <a:gd name="connsiteX6466" fmla="*/ 254762 w 4135764"/>
              <a:gd name="connsiteY6466" fmla="*/ 4426200 h 5122333"/>
              <a:gd name="connsiteX6467" fmla="*/ 254580 w 4135764"/>
              <a:gd name="connsiteY6467" fmla="*/ 4364407 h 5122333"/>
              <a:gd name="connsiteX6468" fmla="*/ 259297 w 4135764"/>
              <a:gd name="connsiteY6468" fmla="*/ 4359690 h 5122333"/>
              <a:gd name="connsiteX6469" fmla="*/ 285602 w 4135764"/>
              <a:gd name="connsiteY6469" fmla="*/ 4359871 h 5122333"/>
              <a:gd name="connsiteX6470" fmla="*/ 292678 w 4135764"/>
              <a:gd name="connsiteY6470" fmla="*/ 4352978 h 5122333"/>
              <a:gd name="connsiteX6471" fmla="*/ 292528 w 4135764"/>
              <a:gd name="connsiteY6471" fmla="*/ 4350936 h 5122333"/>
              <a:gd name="connsiteX6472" fmla="*/ 294674 w 4135764"/>
              <a:gd name="connsiteY6472" fmla="*/ 4348917 h 5122333"/>
              <a:gd name="connsiteX6473" fmla="*/ 293042 w 4135764"/>
              <a:gd name="connsiteY6473" fmla="*/ 4329322 h 5122333"/>
              <a:gd name="connsiteX6474" fmla="*/ 292976 w 4135764"/>
              <a:gd name="connsiteY6474" fmla="*/ 4322201 h 5122333"/>
              <a:gd name="connsiteX6475" fmla="*/ 299571 w 4135764"/>
              <a:gd name="connsiteY6475" fmla="*/ 4319959 h 5122333"/>
              <a:gd name="connsiteX6476" fmla="*/ 323156 w 4135764"/>
              <a:gd name="connsiteY6476" fmla="*/ 4320140 h 5122333"/>
              <a:gd name="connsiteX6477" fmla="*/ 325849 w 4135764"/>
              <a:gd name="connsiteY6477" fmla="*/ 4317532 h 5122333"/>
              <a:gd name="connsiteX6478" fmla="*/ 329234 w 4135764"/>
              <a:gd name="connsiteY6478" fmla="*/ 4316759 h 5122333"/>
              <a:gd name="connsiteX6479" fmla="*/ 330776 w 4135764"/>
              <a:gd name="connsiteY6479" fmla="*/ 4305195 h 5122333"/>
              <a:gd name="connsiteX6480" fmla="*/ 332409 w 4135764"/>
              <a:gd name="connsiteY6480" fmla="*/ 4287415 h 5122333"/>
              <a:gd name="connsiteX6481" fmla="*/ 336644 w 4135764"/>
              <a:gd name="connsiteY6481" fmla="*/ 4282897 h 5122333"/>
              <a:gd name="connsiteX6482" fmla="*/ 343656 w 4135764"/>
              <a:gd name="connsiteY6482" fmla="*/ 4284400 h 5122333"/>
              <a:gd name="connsiteX6483" fmla="*/ 346559 w 4135764"/>
              <a:gd name="connsiteY6483" fmla="*/ 4298007 h 5122333"/>
              <a:gd name="connsiteX6484" fmla="*/ 345108 w 4135764"/>
              <a:gd name="connsiteY6484" fmla="*/ 4315786 h 5122333"/>
              <a:gd name="connsiteX6485" fmla="*/ 351276 w 4135764"/>
              <a:gd name="connsiteY6485" fmla="*/ 4321955 h 5122333"/>
              <a:gd name="connsiteX6486" fmla="*/ 377582 w 4135764"/>
              <a:gd name="connsiteY6486" fmla="*/ 4321955 h 5122333"/>
              <a:gd name="connsiteX6487" fmla="*/ 383205 w 4135764"/>
              <a:gd name="connsiteY6487" fmla="*/ 4325763 h 5122333"/>
              <a:gd name="connsiteX6488" fmla="*/ 383568 w 4135764"/>
              <a:gd name="connsiteY6488" fmla="*/ 4349712 h 5122333"/>
              <a:gd name="connsiteX6489" fmla="*/ 392277 w 4135764"/>
              <a:gd name="connsiteY6489" fmla="*/ 4360053 h 5122333"/>
              <a:gd name="connsiteX6490" fmla="*/ 413139 w 4135764"/>
              <a:gd name="connsiteY6490" fmla="*/ 4359871 h 5122333"/>
              <a:gd name="connsiteX6491" fmla="*/ 419999 w 4135764"/>
              <a:gd name="connsiteY6491" fmla="*/ 4361496 h 5122333"/>
              <a:gd name="connsiteX6492" fmla="*/ 420041 w 4135764"/>
              <a:gd name="connsiteY6492" fmla="*/ 4361539 h 5122333"/>
              <a:gd name="connsiteX6493" fmla="*/ 421486 w 4135764"/>
              <a:gd name="connsiteY6493" fmla="*/ 4368579 h 5122333"/>
              <a:gd name="connsiteX6494" fmla="*/ 421304 w 4135764"/>
              <a:gd name="connsiteY6494" fmla="*/ 4429354 h 5122333"/>
              <a:gd name="connsiteX6495" fmla="*/ 426746 w 4135764"/>
              <a:gd name="connsiteY6495" fmla="*/ 4436247 h 5122333"/>
              <a:gd name="connsiteX6496" fmla="*/ 477544 w 4135764"/>
              <a:gd name="connsiteY6496" fmla="*/ 4436247 h 5122333"/>
              <a:gd name="connsiteX6497" fmla="*/ 482985 w 4135764"/>
              <a:gd name="connsiteY6497" fmla="*/ 4432075 h 5122333"/>
              <a:gd name="connsiteX6498" fmla="*/ 483005 w 4135764"/>
              <a:gd name="connsiteY6498" fmla="*/ 4430861 h 5122333"/>
              <a:gd name="connsiteX6499" fmla="*/ 484981 w 4135764"/>
              <a:gd name="connsiteY6499" fmla="*/ 4429465 h 5122333"/>
              <a:gd name="connsiteX6500" fmla="*/ 485162 w 4135764"/>
              <a:gd name="connsiteY6500" fmla="*/ 4367602 h 5122333"/>
              <a:gd name="connsiteX6501" fmla="*/ 485763 w 4135764"/>
              <a:gd name="connsiteY6501" fmla="*/ 4361805 h 5122333"/>
              <a:gd name="connsiteX6502" fmla="*/ 492419 w 4135764"/>
              <a:gd name="connsiteY6502" fmla="*/ 4359871 h 5122333"/>
              <a:gd name="connsiteX6503" fmla="*/ 520903 w 4135764"/>
              <a:gd name="connsiteY6503" fmla="*/ 4360053 h 5122333"/>
              <a:gd name="connsiteX6504" fmla="*/ 520868 w 4135764"/>
              <a:gd name="connsiteY6504" fmla="*/ 4357795 h 5122333"/>
              <a:gd name="connsiteX6505" fmla="*/ 522535 w 4135764"/>
              <a:gd name="connsiteY6505" fmla="*/ 4357805 h 5122333"/>
              <a:gd name="connsiteX6506" fmla="*/ 521628 w 4135764"/>
              <a:gd name="connsiteY6506" fmla="*/ 4349279 h 5122333"/>
              <a:gd name="connsiteX6507" fmla="*/ 524713 w 4135764"/>
              <a:gd name="connsiteY6507" fmla="*/ 4337170 h 5122333"/>
              <a:gd name="connsiteX6508" fmla="*/ 523568 w 4135764"/>
              <a:gd name="connsiteY6508" fmla="*/ 4326012 h 5122333"/>
              <a:gd name="connsiteX6509" fmla="*/ 527433 w 4135764"/>
              <a:gd name="connsiteY6509" fmla="*/ 4321773 h 5122333"/>
              <a:gd name="connsiteX6510" fmla="*/ 554645 w 4135764"/>
              <a:gd name="connsiteY6510" fmla="*/ 4321955 h 5122333"/>
              <a:gd name="connsiteX6511" fmla="*/ 556563 w 4135764"/>
              <a:gd name="connsiteY6511" fmla="*/ 4320089 h 5122333"/>
              <a:gd name="connsiteX6512" fmla="*/ 561971 w 4135764"/>
              <a:gd name="connsiteY6512" fmla="*/ 4319346 h 5122333"/>
              <a:gd name="connsiteX6513" fmla="*/ 562991 w 4135764"/>
              <a:gd name="connsiteY6513" fmla="*/ 4313539 h 5122333"/>
              <a:gd name="connsiteX6514" fmla="*/ 562991 w 4135764"/>
              <a:gd name="connsiteY6514" fmla="*/ 4286326 h 5122333"/>
              <a:gd name="connsiteX6515" fmla="*/ 565291 w 4135764"/>
              <a:gd name="connsiteY6515" fmla="*/ 4283255 h 5122333"/>
              <a:gd name="connsiteX6516" fmla="*/ 569885 w 4135764"/>
              <a:gd name="connsiteY6516" fmla="*/ 4283857 h 5122333"/>
              <a:gd name="connsiteX6517" fmla="*/ 575328 w 4135764"/>
              <a:gd name="connsiteY6517" fmla="*/ 4288210 h 5122333"/>
              <a:gd name="connsiteX6518" fmla="*/ 573876 w 4135764"/>
              <a:gd name="connsiteY6518" fmla="*/ 4315060 h 5122333"/>
              <a:gd name="connsiteX6519" fmla="*/ 581314 w 4135764"/>
              <a:gd name="connsiteY6519" fmla="*/ 4321955 h 5122333"/>
              <a:gd name="connsiteX6520" fmla="*/ 605807 w 4135764"/>
              <a:gd name="connsiteY6520" fmla="*/ 4321773 h 5122333"/>
              <a:gd name="connsiteX6521" fmla="*/ 612337 w 4135764"/>
              <a:gd name="connsiteY6521" fmla="*/ 4328667 h 5122333"/>
              <a:gd name="connsiteX6522" fmla="*/ 611974 w 4135764"/>
              <a:gd name="connsiteY6522" fmla="*/ 4353158 h 5122333"/>
              <a:gd name="connsiteX6523" fmla="*/ 618687 w 4135764"/>
              <a:gd name="connsiteY6523" fmla="*/ 4361142 h 5122333"/>
              <a:gd name="connsiteX6524" fmla="*/ 644993 w 4135764"/>
              <a:gd name="connsiteY6524" fmla="*/ 4360234 h 5122333"/>
              <a:gd name="connsiteX6525" fmla="*/ 651886 w 4135764"/>
              <a:gd name="connsiteY6525" fmla="*/ 4366765 h 5122333"/>
              <a:gd name="connsiteX6526" fmla="*/ 650254 w 4135764"/>
              <a:gd name="connsiteY6526" fmla="*/ 4381822 h 5122333"/>
              <a:gd name="connsiteX6527" fmla="*/ 650254 w 4135764"/>
              <a:gd name="connsiteY6527" fmla="*/ 4429173 h 5122333"/>
              <a:gd name="connsiteX6528" fmla="*/ 658418 w 4135764"/>
              <a:gd name="connsiteY6528" fmla="*/ 4437698 h 5122333"/>
              <a:gd name="connsiteX6529" fmla="*/ 707400 w 4135764"/>
              <a:gd name="connsiteY6529" fmla="*/ 4437698 h 5122333"/>
              <a:gd name="connsiteX6530" fmla="*/ 714363 w 4135764"/>
              <a:gd name="connsiteY6530" fmla="*/ 4435702 h 5122333"/>
              <a:gd name="connsiteX6531" fmla="*/ 715636 w 4135764"/>
              <a:gd name="connsiteY6531" fmla="*/ 4429352 h 5122333"/>
              <a:gd name="connsiteX6532" fmla="*/ 717559 w 4135764"/>
              <a:gd name="connsiteY6532" fmla="*/ 4427469 h 5122333"/>
              <a:gd name="connsiteX6533" fmla="*/ 717378 w 4135764"/>
              <a:gd name="connsiteY6533" fmla="*/ 4366695 h 5122333"/>
              <a:gd name="connsiteX6534" fmla="*/ 717520 w 4135764"/>
              <a:gd name="connsiteY6534" fmla="*/ 4365077 h 5122333"/>
              <a:gd name="connsiteX6535" fmla="*/ 722730 w 4135764"/>
              <a:gd name="connsiteY6535" fmla="*/ 4359613 h 5122333"/>
              <a:gd name="connsiteX6536" fmla="*/ 726109 w 4135764"/>
              <a:gd name="connsiteY6536" fmla="*/ 4359376 h 5122333"/>
              <a:gd name="connsiteX6537" fmla="*/ 745679 w 4135764"/>
              <a:gd name="connsiteY6537" fmla="*/ 4359690 h 5122333"/>
              <a:gd name="connsiteX6538" fmla="*/ 752800 w 4135764"/>
              <a:gd name="connsiteY6538" fmla="*/ 4357830 h 5122333"/>
              <a:gd name="connsiteX6539" fmla="*/ 753410 w 4135764"/>
              <a:gd name="connsiteY6539" fmla="*/ 4352852 h 5122333"/>
              <a:gd name="connsiteX6540" fmla="*/ 755658 w 4135764"/>
              <a:gd name="connsiteY6540" fmla="*/ 4350548 h 5122333"/>
              <a:gd name="connsiteX6541" fmla="*/ 753480 w 4135764"/>
              <a:gd name="connsiteY6541" fmla="*/ 4329142 h 5122333"/>
              <a:gd name="connsiteX6542" fmla="*/ 753890 w 4135764"/>
              <a:gd name="connsiteY6542" fmla="*/ 4327358 h 5122333"/>
              <a:gd name="connsiteX6543" fmla="*/ 762283 w 4135764"/>
              <a:gd name="connsiteY6543" fmla="*/ 4319676 h 5122333"/>
              <a:gd name="connsiteX6544" fmla="*/ 762552 w 4135764"/>
              <a:gd name="connsiteY6544" fmla="*/ 4319612 h 5122333"/>
              <a:gd name="connsiteX6545" fmla="*/ 783777 w 4135764"/>
              <a:gd name="connsiteY6545" fmla="*/ 4321410 h 5122333"/>
              <a:gd name="connsiteX6546" fmla="*/ 789946 w 4135764"/>
              <a:gd name="connsiteY6546" fmla="*/ 4315060 h 5122333"/>
              <a:gd name="connsiteX6547" fmla="*/ 789931 w 4135764"/>
              <a:gd name="connsiteY6547" fmla="*/ 4312924 h 5122333"/>
              <a:gd name="connsiteX6548" fmla="*/ 792123 w 4135764"/>
              <a:gd name="connsiteY6548" fmla="*/ 4310818 h 5122333"/>
              <a:gd name="connsiteX6549" fmla="*/ 791941 w 4135764"/>
              <a:gd name="connsiteY6549" fmla="*/ 4286326 h 5122333"/>
              <a:gd name="connsiteX6550" fmla="*/ 794201 w 4135764"/>
              <a:gd name="connsiteY6550" fmla="*/ 4281854 h 5122333"/>
              <a:gd name="connsiteX6551" fmla="*/ 798291 w 4135764"/>
              <a:gd name="connsiteY6551" fmla="*/ 4281135 h 5122333"/>
              <a:gd name="connsiteX6552" fmla="*/ 806273 w 4135764"/>
              <a:gd name="connsiteY6552" fmla="*/ 4288391 h 5122333"/>
              <a:gd name="connsiteX6553" fmla="*/ 806092 w 4135764"/>
              <a:gd name="connsiteY6553" fmla="*/ 4314698 h 5122333"/>
              <a:gd name="connsiteX6554" fmla="*/ 812805 w 4135764"/>
              <a:gd name="connsiteY6554" fmla="*/ 4321230 h 5122333"/>
              <a:gd name="connsiteX6555" fmla="*/ 837295 w 4135764"/>
              <a:gd name="connsiteY6555" fmla="*/ 4321048 h 5122333"/>
              <a:gd name="connsiteX6556" fmla="*/ 844371 w 4135764"/>
              <a:gd name="connsiteY6556" fmla="*/ 4328304 h 5122333"/>
              <a:gd name="connsiteX6557" fmla="*/ 844190 w 4135764"/>
              <a:gd name="connsiteY6557" fmla="*/ 4351888 h 5122333"/>
              <a:gd name="connsiteX6558" fmla="*/ 847893 w 4135764"/>
              <a:gd name="connsiteY6558" fmla="*/ 4355420 h 5122333"/>
              <a:gd name="connsiteX6559" fmla="*/ 847976 w 4135764"/>
              <a:gd name="connsiteY6559" fmla="*/ 4355878 h 5122333"/>
              <a:gd name="connsiteX6560" fmla="*/ 848495 w 4135764"/>
              <a:gd name="connsiteY6560" fmla="*/ 4355994 h 5122333"/>
              <a:gd name="connsiteX6561" fmla="*/ 851990 w 4135764"/>
              <a:gd name="connsiteY6561" fmla="*/ 4359327 h 5122333"/>
              <a:gd name="connsiteX6562" fmla="*/ 874668 w 4135764"/>
              <a:gd name="connsiteY6562" fmla="*/ 4359145 h 5122333"/>
              <a:gd name="connsiteX6563" fmla="*/ 877254 w 4135764"/>
              <a:gd name="connsiteY6563" fmla="*/ 4359761 h 5122333"/>
              <a:gd name="connsiteX6564" fmla="*/ 882021 w 4135764"/>
              <a:gd name="connsiteY6564" fmla="*/ 4364360 h 5122333"/>
              <a:gd name="connsiteX6565" fmla="*/ 882650 w 4135764"/>
              <a:gd name="connsiteY6565" fmla="*/ 4367309 h 5122333"/>
              <a:gd name="connsiteX6566" fmla="*/ 882468 w 4135764"/>
              <a:gd name="connsiteY6566" fmla="*/ 4426633 h 5122333"/>
              <a:gd name="connsiteX6567" fmla="*/ 890814 w 4135764"/>
              <a:gd name="connsiteY6567" fmla="*/ 4435521 h 5122333"/>
              <a:gd name="connsiteX6568" fmla="*/ 936168 w 4135764"/>
              <a:gd name="connsiteY6568" fmla="*/ 4435521 h 5122333"/>
              <a:gd name="connsiteX6569" fmla="*/ 943131 w 4135764"/>
              <a:gd name="connsiteY6569" fmla="*/ 4433526 h 5122333"/>
              <a:gd name="connsiteX6570" fmla="*/ 944417 w 4135764"/>
              <a:gd name="connsiteY6570" fmla="*/ 4427115 h 5122333"/>
              <a:gd name="connsiteX6571" fmla="*/ 946691 w 4135764"/>
              <a:gd name="connsiteY6571" fmla="*/ 4424930 h 5122333"/>
              <a:gd name="connsiteX6572" fmla="*/ 946328 w 4135764"/>
              <a:gd name="connsiteY6572" fmla="*/ 4364699 h 5122333"/>
              <a:gd name="connsiteX6573" fmla="*/ 951554 w 4135764"/>
              <a:gd name="connsiteY6573" fmla="*/ 4359338 h 5122333"/>
              <a:gd name="connsiteX6574" fmla="*/ 952314 w 4135764"/>
              <a:gd name="connsiteY6574" fmla="*/ 4359145 h 5122333"/>
              <a:gd name="connsiteX6575" fmla="*/ 975899 w 4135764"/>
              <a:gd name="connsiteY6575" fmla="*/ 4359327 h 5122333"/>
              <a:gd name="connsiteX6576" fmla="*/ 977699 w 4135764"/>
              <a:gd name="connsiteY6576" fmla="*/ 4357622 h 5122333"/>
              <a:gd name="connsiteX6577" fmla="*/ 977895 w 4135764"/>
              <a:gd name="connsiteY6577" fmla="*/ 4357623 h 5122333"/>
              <a:gd name="connsiteX6578" fmla="*/ 984608 w 4135764"/>
              <a:gd name="connsiteY6578" fmla="*/ 4351093 h 5122333"/>
              <a:gd name="connsiteX6579" fmla="*/ 984431 w 4135764"/>
              <a:gd name="connsiteY6579" fmla="*/ 4326409 h 5122333"/>
              <a:gd name="connsiteX6580" fmla="*/ 991247 w 4135764"/>
              <a:gd name="connsiteY6580" fmla="*/ 4319310 h 5122333"/>
              <a:gd name="connsiteX6581" fmla="*/ 992456 w 4135764"/>
              <a:gd name="connsiteY6581" fmla="*/ 4319244 h 5122333"/>
              <a:gd name="connsiteX6582" fmla="*/ 1011276 w 4135764"/>
              <a:gd name="connsiteY6582" fmla="*/ 4319414 h 5122333"/>
              <a:gd name="connsiteX6583" fmla="*/ 1012584 w 4135764"/>
              <a:gd name="connsiteY6583" fmla="*/ 4318157 h 5122333"/>
              <a:gd name="connsiteX6584" fmla="*/ 1017444 w 4135764"/>
              <a:gd name="connsiteY6584" fmla="*/ 4317894 h 5122333"/>
              <a:gd name="connsiteX6585" fmla="*/ 1022523 w 4135764"/>
              <a:gd name="connsiteY6585" fmla="*/ 4311362 h 5122333"/>
              <a:gd name="connsiteX6586" fmla="*/ 1022523 w 4135764"/>
              <a:gd name="connsiteY6586" fmla="*/ 4286871 h 5122333"/>
              <a:gd name="connsiteX6587" fmla="*/ 1022753 w 4135764"/>
              <a:gd name="connsiteY6587" fmla="*/ 4286529 h 5122333"/>
              <a:gd name="connsiteX6588" fmla="*/ 1027818 w 4135764"/>
              <a:gd name="connsiteY6588" fmla="*/ 4281465 h 5122333"/>
              <a:gd name="connsiteX6589" fmla="*/ 1028510 w 4135764"/>
              <a:gd name="connsiteY6589" fmla="*/ 4281434 h 5122333"/>
              <a:gd name="connsiteX6590" fmla="*/ 1034126 w 4135764"/>
              <a:gd name="connsiteY6590" fmla="*/ 4282649 h 5122333"/>
              <a:gd name="connsiteX6591" fmla="*/ 1034500 w 4135764"/>
              <a:gd name="connsiteY6591" fmla="*/ 4283013 h 5122333"/>
              <a:gd name="connsiteX6592" fmla="*/ 1037218 w 4135764"/>
              <a:gd name="connsiteY6592" fmla="*/ 4289118 h 5122333"/>
              <a:gd name="connsiteX6593" fmla="*/ 1037036 w 4135764"/>
              <a:gd name="connsiteY6593" fmla="*/ 4314515 h 5122333"/>
              <a:gd name="connsiteX6594" fmla="*/ 1043750 w 4135764"/>
              <a:gd name="connsiteY6594" fmla="*/ 4321048 h 5122333"/>
              <a:gd name="connsiteX6595" fmla="*/ 1068241 w 4135764"/>
              <a:gd name="connsiteY6595" fmla="*/ 4320866 h 5122333"/>
              <a:gd name="connsiteX6596" fmla="*/ 1075316 w 4135764"/>
              <a:gd name="connsiteY6596" fmla="*/ 4328123 h 5122333"/>
              <a:gd name="connsiteX6597" fmla="*/ 1075134 w 4135764"/>
              <a:gd name="connsiteY6597" fmla="*/ 4351708 h 5122333"/>
              <a:gd name="connsiteX6598" fmla="*/ 1082937 w 4135764"/>
              <a:gd name="connsiteY6598" fmla="*/ 4359145 h 5122333"/>
              <a:gd name="connsiteX6599" fmla="*/ 1105613 w 4135764"/>
              <a:gd name="connsiteY6599" fmla="*/ 4358964 h 5122333"/>
              <a:gd name="connsiteX6600" fmla="*/ 1109444 w 4135764"/>
              <a:gd name="connsiteY6600" fmla="*/ 4359876 h 5122333"/>
              <a:gd name="connsiteX6601" fmla="*/ 1112778 w 4135764"/>
              <a:gd name="connsiteY6601" fmla="*/ 4363286 h 5122333"/>
              <a:gd name="connsiteX6602" fmla="*/ 1113596 w 4135764"/>
              <a:gd name="connsiteY6602" fmla="*/ 4367128 h 5122333"/>
              <a:gd name="connsiteX6603" fmla="*/ 1113414 w 4135764"/>
              <a:gd name="connsiteY6603" fmla="*/ 4426995 h 5122333"/>
              <a:gd name="connsiteX6604" fmla="*/ 1114730 w 4135764"/>
              <a:gd name="connsiteY6604" fmla="*/ 4433481 h 5122333"/>
              <a:gd name="connsiteX6605" fmla="*/ 1115218 w 4135764"/>
              <a:gd name="connsiteY6605" fmla="*/ 4433621 h 5122333"/>
              <a:gd name="connsiteX6606" fmla="*/ 1115251 w 4135764"/>
              <a:gd name="connsiteY6606" fmla="*/ 4434046 h 5122333"/>
              <a:gd name="connsiteX6607" fmla="*/ 1119583 w 4135764"/>
              <a:gd name="connsiteY6607" fmla="*/ 4435452 h 5122333"/>
              <a:gd name="connsiteX6608" fmla="*/ 1122411 w 4135764"/>
              <a:gd name="connsiteY6608" fmla="*/ 4435339 h 5122333"/>
              <a:gd name="connsiteX6609" fmla="*/ 1167477 w 4135764"/>
              <a:gd name="connsiteY6609" fmla="*/ 4435339 h 5122333"/>
              <a:gd name="connsiteX6610" fmla="*/ 1173963 w 4135764"/>
              <a:gd name="connsiteY6610" fmla="*/ 4433481 h 5122333"/>
              <a:gd name="connsiteX6611" fmla="*/ 1175234 w 4135764"/>
              <a:gd name="connsiteY6611" fmla="*/ 4427210 h 5122333"/>
              <a:gd name="connsiteX6612" fmla="*/ 1176548 w 4135764"/>
              <a:gd name="connsiteY6612" fmla="*/ 4425837 h 5122333"/>
              <a:gd name="connsiteX6613" fmla="*/ 1176367 w 4135764"/>
              <a:gd name="connsiteY6613" fmla="*/ 4365969 h 5122333"/>
              <a:gd name="connsiteX6614" fmla="*/ 1183400 w 4135764"/>
              <a:gd name="connsiteY6614" fmla="*/ 4358782 h 5122333"/>
              <a:gd name="connsiteX6615" fmla="*/ 1201946 w 4135764"/>
              <a:gd name="connsiteY6615" fmla="*/ 4358782 h 5122333"/>
              <a:gd name="connsiteX6616" fmla="*/ 1208343 w 4135764"/>
              <a:gd name="connsiteY6616" fmla="*/ 4359417 h 5122333"/>
              <a:gd name="connsiteX6617" fmla="*/ 1209030 w 4135764"/>
              <a:gd name="connsiteY6617" fmla="*/ 4357604 h 5122333"/>
              <a:gd name="connsiteX6618" fmla="*/ 1211924 w 4135764"/>
              <a:gd name="connsiteY6618" fmla="*/ 4357623 h 5122333"/>
              <a:gd name="connsiteX6619" fmla="*/ 1214376 w 4135764"/>
              <a:gd name="connsiteY6619" fmla="*/ 4325925 h 5122333"/>
              <a:gd name="connsiteX6620" fmla="*/ 1219907 w 4135764"/>
              <a:gd name="connsiteY6620" fmla="*/ 4320685 h 5122333"/>
              <a:gd name="connsiteX6621" fmla="*/ 1243491 w 4135764"/>
              <a:gd name="connsiteY6621" fmla="*/ 4320866 h 5122333"/>
              <a:gd name="connsiteX6622" fmla="*/ 1244193 w 4135764"/>
              <a:gd name="connsiteY6622" fmla="*/ 4320192 h 5122333"/>
              <a:gd name="connsiteX6623" fmla="*/ 1247301 w 4135764"/>
              <a:gd name="connsiteY6623" fmla="*/ 4320252 h 5122333"/>
              <a:gd name="connsiteX6624" fmla="*/ 1254195 w 4135764"/>
              <a:gd name="connsiteY6624" fmla="*/ 4314627 h 5122333"/>
              <a:gd name="connsiteX6625" fmla="*/ 1254195 w 4135764"/>
              <a:gd name="connsiteY6625" fmla="*/ 4287415 h 5122333"/>
              <a:gd name="connsiteX6626" fmla="*/ 1258172 w 4135764"/>
              <a:gd name="connsiteY6626" fmla="*/ 4283666 h 5122333"/>
              <a:gd name="connsiteX6627" fmla="*/ 1264379 w 4135764"/>
              <a:gd name="connsiteY6627" fmla="*/ 4284944 h 5122333"/>
              <a:gd name="connsiteX6628" fmla="*/ 1264622 w 4135764"/>
              <a:gd name="connsiteY6628" fmla="*/ 4285167 h 5122333"/>
              <a:gd name="connsiteX6629" fmla="*/ 1265806 w 4135764"/>
              <a:gd name="connsiteY6629" fmla="*/ 4296374 h 5122333"/>
              <a:gd name="connsiteX6630" fmla="*/ 1265625 w 4135764"/>
              <a:gd name="connsiteY6630" fmla="*/ 4314515 h 5122333"/>
              <a:gd name="connsiteX6631" fmla="*/ 1268576 w 4135764"/>
              <a:gd name="connsiteY6631" fmla="*/ 4317555 h 5122333"/>
              <a:gd name="connsiteX6632" fmla="*/ 1268890 w 4135764"/>
              <a:gd name="connsiteY6632" fmla="*/ 4319686 h 5122333"/>
              <a:gd name="connsiteX6633" fmla="*/ 1270932 w 4135764"/>
              <a:gd name="connsiteY6633" fmla="*/ 4319980 h 5122333"/>
              <a:gd name="connsiteX6634" fmla="*/ 1271792 w 4135764"/>
              <a:gd name="connsiteY6634" fmla="*/ 4320866 h 5122333"/>
              <a:gd name="connsiteX6635" fmla="*/ 1276809 w 4135764"/>
              <a:gd name="connsiteY6635" fmla="*/ 4320831 h 5122333"/>
              <a:gd name="connsiteX6636" fmla="*/ 1281589 w 4135764"/>
              <a:gd name="connsiteY6636" fmla="*/ 4321522 h 5122333"/>
              <a:gd name="connsiteX6637" fmla="*/ 1290469 w 4135764"/>
              <a:gd name="connsiteY6637" fmla="*/ 4320733 h 5122333"/>
              <a:gd name="connsiteX6638" fmla="*/ 1294639 w 4135764"/>
              <a:gd name="connsiteY6638" fmla="*/ 4320703 h 5122333"/>
              <a:gd name="connsiteX6639" fmla="*/ 1297998 w 4135764"/>
              <a:gd name="connsiteY6639" fmla="*/ 4321492 h 5122333"/>
              <a:gd name="connsiteX6640" fmla="*/ 1303903 w 4135764"/>
              <a:gd name="connsiteY6640" fmla="*/ 4327397 h 5122333"/>
              <a:gd name="connsiteX6641" fmla="*/ 1303722 w 4135764"/>
              <a:gd name="connsiteY6641" fmla="*/ 4352796 h 5122333"/>
              <a:gd name="connsiteX6642" fmla="*/ 1308802 w 4135764"/>
              <a:gd name="connsiteY6642" fmla="*/ 4359508 h 5122333"/>
              <a:gd name="connsiteX6643" fmla="*/ 1333293 w 4135764"/>
              <a:gd name="connsiteY6643" fmla="*/ 4360234 h 5122333"/>
              <a:gd name="connsiteX6644" fmla="*/ 1342183 w 4135764"/>
              <a:gd name="connsiteY6644" fmla="*/ 4367672 h 5122333"/>
              <a:gd name="connsiteX6645" fmla="*/ 1342001 w 4135764"/>
              <a:gd name="connsiteY6645" fmla="*/ 4429354 h 5122333"/>
              <a:gd name="connsiteX6646" fmla="*/ 1343776 w 4135764"/>
              <a:gd name="connsiteY6646" fmla="*/ 4431216 h 5122333"/>
              <a:gd name="connsiteX6647" fmla="*/ 1344360 w 4135764"/>
              <a:gd name="connsiteY6647" fmla="*/ 4433979 h 5122333"/>
              <a:gd name="connsiteX6648" fmla="*/ 1347110 w 4135764"/>
              <a:gd name="connsiteY6648" fmla="*/ 4434711 h 5122333"/>
              <a:gd name="connsiteX6649" fmla="*/ 1349438 w 4135764"/>
              <a:gd name="connsiteY6649" fmla="*/ 4437153 h 5122333"/>
              <a:gd name="connsiteX6650" fmla="*/ 1397515 w 4135764"/>
              <a:gd name="connsiteY6650" fmla="*/ 4437153 h 5122333"/>
              <a:gd name="connsiteX6651" fmla="*/ 1405679 w 4135764"/>
              <a:gd name="connsiteY6651" fmla="*/ 4429173 h 5122333"/>
              <a:gd name="connsiteX6652" fmla="*/ 1405675 w 4135764"/>
              <a:gd name="connsiteY6652" fmla="*/ 4427975 h 5122333"/>
              <a:gd name="connsiteX6653" fmla="*/ 1406769 w 4135764"/>
              <a:gd name="connsiteY6653" fmla="*/ 4426925 h 5122333"/>
              <a:gd name="connsiteX6654" fmla="*/ 1406407 w 4135764"/>
              <a:gd name="connsiteY6654" fmla="*/ 4366561 h 5122333"/>
              <a:gd name="connsiteX6655" fmla="*/ 1413408 w 4135764"/>
              <a:gd name="connsiteY6655" fmla="*/ 4359408 h 5122333"/>
              <a:gd name="connsiteX6656" fmla="*/ 1419692 w 4135764"/>
              <a:gd name="connsiteY6656" fmla="*/ 4359012 h 5122333"/>
              <a:gd name="connsiteX6657" fmla="*/ 1435614 w 4135764"/>
              <a:gd name="connsiteY6657" fmla="*/ 4359145 h 5122333"/>
              <a:gd name="connsiteX6658" fmla="*/ 1436915 w 4135764"/>
              <a:gd name="connsiteY6658" fmla="*/ 4357929 h 5122333"/>
              <a:gd name="connsiteX6659" fmla="*/ 1438879 w 4135764"/>
              <a:gd name="connsiteY6659" fmla="*/ 4357805 h 5122333"/>
              <a:gd name="connsiteX6660" fmla="*/ 1444503 w 4135764"/>
              <a:gd name="connsiteY6660" fmla="*/ 4352000 h 5122333"/>
              <a:gd name="connsiteX6661" fmla="*/ 1444321 w 4135764"/>
              <a:gd name="connsiteY6661" fmla="*/ 4325695 h 5122333"/>
              <a:gd name="connsiteX6662" fmla="*/ 1450495 w 4135764"/>
              <a:gd name="connsiteY6662" fmla="*/ 4319699 h 5122333"/>
              <a:gd name="connsiteX6663" fmla="*/ 1451653 w 4135764"/>
              <a:gd name="connsiteY6663" fmla="*/ 4319533 h 5122333"/>
              <a:gd name="connsiteX6664" fmla="*/ 1457241 w 4135764"/>
              <a:gd name="connsiteY6664" fmla="*/ 4319574 h 5122333"/>
              <a:gd name="connsiteX6665" fmla="*/ 1474255 w 4135764"/>
              <a:gd name="connsiteY6665" fmla="*/ 4321230 h 5122333"/>
              <a:gd name="connsiteX6666" fmla="*/ 1475815 w 4135764"/>
              <a:gd name="connsiteY6666" fmla="*/ 4319706 h 5122333"/>
              <a:gd name="connsiteX6667" fmla="*/ 1476069 w 4135764"/>
              <a:gd name="connsiteY6667" fmla="*/ 4319708 h 5122333"/>
              <a:gd name="connsiteX6668" fmla="*/ 1480906 w 4135764"/>
              <a:gd name="connsiteY6668" fmla="*/ 4314736 h 5122333"/>
              <a:gd name="connsiteX6669" fmla="*/ 1481875 w 4135764"/>
              <a:gd name="connsiteY6669" fmla="*/ 4313790 h 5122333"/>
              <a:gd name="connsiteX6670" fmla="*/ 1481874 w 4135764"/>
              <a:gd name="connsiteY6670" fmla="*/ 4313741 h 5122333"/>
              <a:gd name="connsiteX6671" fmla="*/ 1482600 w 4135764"/>
              <a:gd name="connsiteY6671" fmla="*/ 4312995 h 5122333"/>
              <a:gd name="connsiteX6672" fmla="*/ 1482421 w 4135764"/>
              <a:gd name="connsiteY6672" fmla="*/ 4286037 h 5122333"/>
              <a:gd name="connsiteX6673" fmla="*/ 1488769 w 4135764"/>
              <a:gd name="connsiteY6673" fmla="*/ 4281316 h 5122333"/>
              <a:gd name="connsiteX6674" fmla="*/ 1492008 w 4135764"/>
              <a:gd name="connsiteY6674" fmla="*/ 4281433 h 5122333"/>
              <a:gd name="connsiteX6675" fmla="*/ 1495177 w 4135764"/>
              <a:gd name="connsiteY6675" fmla="*/ 4283907 h 5122333"/>
              <a:gd name="connsiteX6676" fmla="*/ 1496388 w 4135764"/>
              <a:gd name="connsiteY6676" fmla="*/ 4286033 h 5122333"/>
              <a:gd name="connsiteX6677" fmla="*/ 1497658 w 4135764"/>
              <a:gd name="connsiteY6677" fmla="*/ 4315605 h 5122333"/>
              <a:gd name="connsiteX6678" fmla="*/ 1502737 w 4135764"/>
              <a:gd name="connsiteY6678" fmla="*/ 4321230 h 5122333"/>
              <a:gd name="connsiteX6679" fmla="*/ 1528136 w 4135764"/>
              <a:gd name="connsiteY6679" fmla="*/ 4321048 h 5122333"/>
              <a:gd name="connsiteX6680" fmla="*/ 1536482 w 4135764"/>
              <a:gd name="connsiteY6680" fmla="*/ 4328848 h 5122333"/>
              <a:gd name="connsiteX6681" fmla="*/ 1536300 w 4135764"/>
              <a:gd name="connsiteY6681" fmla="*/ 4351525 h 5122333"/>
              <a:gd name="connsiteX6682" fmla="*/ 1543738 w 4135764"/>
              <a:gd name="connsiteY6682" fmla="*/ 4359327 h 5122333"/>
              <a:gd name="connsiteX6683" fmla="*/ 1566416 w 4135764"/>
              <a:gd name="connsiteY6683" fmla="*/ 4359145 h 5122333"/>
              <a:gd name="connsiteX6684" fmla="*/ 1574579 w 4135764"/>
              <a:gd name="connsiteY6684" fmla="*/ 4367128 h 5122333"/>
              <a:gd name="connsiteX6685" fmla="*/ 1574397 w 4135764"/>
              <a:gd name="connsiteY6685" fmla="*/ 4428810 h 5122333"/>
              <a:gd name="connsiteX6686" fmla="*/ 1574974 w 4135764"/>
              <a:gd name="connsiteY6686" fmla="*/ 4429403 h 5122333"/>
              <a:gd name="connsiteX6687" fmla="*/ 1575260 w 4135764"/>
              <a:gd name="connsiteY6687" fmla="*/ 4433661 h 5122333"/>
              <a:gd name="connsiteX6688" fmla="*/ 1579659 w 4135764"/>
              <a:gd name="connsiteY6688" fmla="*/ 4435270 h 5122333"/>
              <a:gd name="connsiteX6689" fmla="*/ 1580657 w 4135764"/>
              <a:gd name="connsiteY6689" fmla="*/ 4435240 h 5122333"/>
              <a:gd name="connsiteX6690" fmla="*/ 1580929 w 4135764"/>
              <a:gd name="connsiteY6690" fmla="*/ 4435521 h 5122333"/>
              <a:gd name="connsiteX6691" fmla="*/ 1627190 w 4135764"/>
              <a:gd name="connsiteY6691" fmla="*/ 4435521 h 5122333"/>
              <a:gd name="connsiteX6692" fmla="*/ 1634448 w 4135764"/>
              <a:gd name="connsiteY6692" fmla="*/ 4428447 h 5122333"/>
              <a:gd name="connsiteX6693" fmla="*/ 1634503 w 4135764"/>
              <a:gd name="connsiteY6693" fmla="*/ 4426341 h 5122333"/>
              <a:gd name="connsiteX6694" fmla="*/ 1634811 w 4135764"/>
              <a:gd name="connsiteY6694" fmla="*/ 4426018 h 5122333"/>
              <a:gd name="connsiteX6695" fmla="*/ 1636388 w 4135764"/>
              <a:gd name="connsiteY6695" fmla="*/ 4365922 h 5122333"/>
              <a:gd name="connsiteX6696" fmla="*/ 1643337 w 4135764"/>
              <a:gd name="connsiteY6696" fmla="*/ 4359145 h 5122333"/>
              <a:gd name="connsiteX6697" fmla="*/ 1666922 w 4135764"/>
              <a:gd name="connsiteY6697" fmla="*/ 4359327 h 5122333"/>
              <a:gd name="connsiteX6698" fmla="*/ 1674359 w 4135764"/>
              <a:gd name="connsiteY6698" fmla="*/ 4351525 h 5122333"/>
              <a:gd name="connsiteX6699" fmla="*/ 1674345 w 4135764"/>
              <a:gd name="connsiteY6699" fmla="*/ 4349640 h 5122333"/>
              <a:gd name="connsiteX6700" fmla="*/ 1674722 w 4135764"/>
              <a:gd name="connsiteY6700" fmla="*/ 4349279 h 5122333"/>
              <a:gd name="connsiteX6701" fmla="*/ 1674540 w 4135764"/>
              <a:gd name="connsiteY6701" fmla="*/ 4329322 h 5122333"/>
              <a:gd name="connsiteX6702" fmla="*/ 1675095 w 4135764"/>
              <a:gd name="connsiteY6702" fmla="*/ 4326138 h 5122333"/>
              <a:gd name="connsiteX6703" fmla="*/ 1681567 w 4135764"/>
              <a:gd name="connsiteY6703" fmla="*/ 4319810 h 5122333"/>
              <a:gd name="connsiteX6704" fmla="*/ 1684337 w 4135764"/>
              <a:gd name="connsiteY6704" fmla="*/ 4319164 h 5122333"/>
              <a:gd name="connsiteX6705" fmla="*/ 1685651 w 4135764"/>
              <a:gd name="connsiteY6705" fmla="*/ 4319079 h 5122333"/>
              <a:gd name="connsiteX6706" fmla="*/ 1705020 w 4135764"/>
              <a:gd name="connsiteY6706" fmla="*/ 4319234 h 5122333"/>
              <a:gd name="connsiteX6707" fmla="*/ 1706649 w 4135764"/>
              <a:gd name="connsiteY6707" fmla="*/ 4317712 h 5122333"/>
              <a:gd name="connsiteX6708" fmla="*/ 1706652 w 4135764"/>
              <a:gd name="connsiteY6708" fmla="*/ 4317712 h 5122333"/>
              <a:gd name="connsiteX6709" fmla="*/ 1706673 w 4135764"/>
              <a:gd name="connsiteY6709" fmla="*/ 4317691 h 5122333"/>
              <a:gd name="connsiteX6710" fmla="*/ 1710461 w 4135764"/>
              <a:gd name="connsiteY6710" fmla="*/ 4314153 h 5122333"/>
              <a:gd name="connsiteX6711" fmla="*/ 1710496 w 4135764"/>
              <a:gd name="connsiteY6711" fmla="*/ 4313702 h 5122333"/>
              <a:gd name="connsiteX6712" fmla="*/ 1710824 w 4135764"/>
              <a:gd name="connsiteY6712" fmla="*/ 4313358 h 5122333"/>
              <a:gd name="connsiteX6713" fmla="*/ 1712638 w 4135764"/>
              <a:gd name="connsiteY6713" fmla="*/ 4289230 h 5122333"/>
              <a:gd name="connsiteX6714" fmla="*/ 1718807 w 4135764"/>
              <a:gd name="connsiteY6714" fmla="*/ 4281247 h 5122333"/>
              <a:gd name="connsiteX6715" fmla="*/ 1727939 w 4135764"/>
              <a:gd name="connsiteY6715" fmla="*/ 4288553 h 5122333"/>
              <a:gd name="connsiteX6716" fmla="*/ 1728603 w 4135764"/>
              <a:gd name="connsiteY6716" fmla="*/ 4290388 h 5122333"/>
              <a:gd name="connsiteX6717" fmla="*/ 1727153 w 4135764"/>
              <a:gd name="connsiteY6717" fmla="*/ 4311976 h 5122333"/>
              <a:gd name="connsiteX6718" fmla="*/ 1734228 w 4135764"/>
              <a:gd name="connsiteY6718" fmla="*/ 4321230 h 5122333"/>
              <a:gd name="connsiteX6719" fmla="*/ 1757812 w 4135764"/>
              <a:gd name="connsiteY6719" fmla="*/ 4321048 h 5122333"/>
              <a:gd name="connsiteX6720" fmla="*/ 1765251 w 4135764"/>
              <a:gd name="connsiteY6720" fmla="*/ 4327216 h 5122333"/>
              <a:gd name="connsiteX6721" fmla="*/ 1766409 w 4135764"/>
              <a:gd name="connsiteY6721" fmla="*/ 4347216 h 5122333"/>
              <a:gd name="connsiteX6722" fmla="*/ 1766407 w 4135764"/>
              <a:gd name="connsiteY6722" fmla="*/ 4347261 h 5122333"/>
              <a:gd name="connsiteX6723" fmla="*/ 1766414 w 4135764"/>
              <a:gd name="connsiteY6723" fmla="*/ 4347294 h 5122333"/>
              <a:gd name="connsiteX6724" fmla="*/ 1766702 w 4135764"/>
              <a:gd name="connsiteY6724" fmla="*/ 4352252 h 5122333"/>
              <a:gd name="connsiteX6725" fmla="*/ 1767730 w 4135764"/>
              <a:gd name="connsiteY6725" fmla="*/ 4353254 h 5122333"/>
              <a:gd name="connsiteX6726" fmla="*/ 1768334 w 4135764"/>
              <a:gd name="connsiteY6726" fmla="*/ 4355991 h 5122333"/>
              <a:gd name="connsiteX6727" fmla="*/ 1771410 w 4135764"/>
              <a:gd name="connsiteY6727" fmla="*/ 4356842 h 5122333"/>
              <a:gd name="connsiteX6728" fmla="*/ 1773958 w 4135764"/>
              <a:gd name="connsiteY6728" fmla="*/ 4359327 h 5122333"/>
              <a:gd name="connsiteX6729" fmla="*/ 1797542 w 4135764"/>
              <a:gd name="connsiteY6729" fmla="*/ 4359145 h 5122333"/>
              <a:gd name="connsiteX6730" fmla="*/ 1803890 w 4135764"/>
              <a:gd name="connsiteY6730" fmla="*/ 4365803 h 5122333"/>
              <a:gd name="connsiteX6731" fmla="*/ 1804806 w 4135764"/>
              <a:gd name="connsiteY6731" fmla="*/ 4372321 h 5122333"/>
              <a:gd name="connsiteX6732" fmla="*/ 1802985 w 4135764"/>
              <a:gd name="connsiteY6732" fmla="*/ 4428265 h 5122333"/>
              <a:gd name="connsiteX6733" fmla="*/ 1805286 w 4135764"/>
              <a:gd name="connsiteY6733" fmla="*/ 4430686 h 5122333"/>
              <a:gd name="connsiteX6734" fmla="*/ 1808610 w 4135764"/>
              <a:gd name="connsiteY6734" fmla="*/ 4435270 h 5122333"/>
              <a:gd name="connsiteX6735" fmla="*/ 1809645 w 4135764"/>
              <a:gd name="connsiteY6735" fmla="*/ 4435275 h 5122333"/>
              <a:gd name="connsiteX6736" fmla="*/ 1809879 w 4135764"/>
              <a:gd name="connsiteY6736" fmla="*/ 4435521 h 5122333"/>
              <a:gd name="connsiteX6737" fmla="*/ 1840071 w 4135764"/>
              <a:gd name="connsiteY6737" fmla="*/ 4435521 h 5122333"/>
              <a:gd name="connsiteX6738" fmla="*/ 1840123 w 4135764"/>
              <a:gd name="connsiteY6738" fmla="*/ 4435658 h 5122333"/>
              <a:gd name="connsiteX6739" fmla="*/ 1853616 w 4135764"/>
              <a:gd name="connsiteY6739" fmla="*/ 4437698 h 5122333"/>
              <a:gd name="connsiteX6740" fmla="*/ 1860578 w 4135764"/>
              <a:gd name="connsiteY6740" fmla="*/ 4435703 h 5122333"/>
              <a:gd name="connsiteX6741" fmla="*/ 1860774 w 4135764"/>
              <a:gd name="connsiteY6741" fmla="*/ 4434728 h 5122333"/>
              <a:gd name="connsiteX6742" fmla="*/ 1861352 w 4135764"/>
              <a:gd name="connsiteY6742" fmla="*/ 4434581 h 5122333"/>
              <a:gd name="connsiteX6743" fmla="*/ 1863171 w 4135764"/>
              <a:gd name="connsiteY6743" fmla="*/ 4434184 h 5122333"/>
              <a:gd name="connsiteX6744" fmla="*/ 1864668 w 4135764"/>
              <a:gd name="connsiteY6744" fmla="*/ 4428083 h 5122333"/>
              <a:gd name="connsiteX6745" fmla="*/ 1864711 w 4135764"/>
              <a:gd name="connsiteY6745" fmla="*/ 4425887 h 5122333"/>
              <a:gd name="connsiteX6746" fmla="*/ 1864849 w 4135764"/>
              <a:gd name="connsiteY6746" fmla="*/ 4425292 h 5122333"/>
              <a:gd name="connsiteX6747" fmla="*/ 1865461 w 4135764"/>
              <a:gd name="connsiteY6747" fmla="*/ 4394633 h 5122333"/>
              <a:gd name="connsiteX6748" fmla="*/ 1866437 w 4135764"/>
              <a:gd name="connsiteY6748" fmla="*/ 4365311 h 5122333"/>
              <a:gd name="connsiteX6749" fmla="*/ 1867368 w 4135764"/>
              <a:gd name="connsiteY6749" fmla="*/ 4361607 h 5122333"/>
              <a:gd name="connsiteX6750" fmla="*/ 1871151 w 4135764"/>
              <a:gd name="connsiteY6750" fmla="*/ 4360102 h 5122333"/>
              <a:gd name="connsiteX6751" fmla="*/ 1881010 w 4135764"/>
              <a:gd name="connsiteY6751" fmla="*/ 4359619 h 5122333"/>
              <a:gd name="connsiteX6752" fmla="*/ 1884559 w 4135764"/>
              <a:gd name="connsiteY6752" fmla="*/ 4359430 h 5122333"/>
              <a:gd name="connsiteX6753" fmla="*/ 1894254 w 4135764"/>
              <a:gd name="connsiteY6753" fmla="*/ 4359508 h 5122333"/>
              <a:gd name="connsiteX6754" fmla="*/ 1894519 w 4135764"/>
              <a:gd name="connsiteY6754" fmla="*/ 4359457 h 5122333"/>
              <a:gd name="connsiteX6755" fmla="*/ 1902947 w 4135764"/>
              <a:gd name="connsiteY6755" fmla="*/ 4359508 h 5122333"/>
              <a:gd name="connsiteX6756" fmla="*/ 1902916 w 4135764"/>
              <a:gd name="connsiteY6756" fmla="*/ 4357623 h 5122333"/>
              <a:gd name="connsiteX6757" fmla="*/ 1903310 w 4135764"/>
              <a:gd name="connsiteY6757" fmla="*/ 4357623 h 5122333"/>
              <a:gd name="connsiteX6758" fmla="*/ 1902894 w 4135764"/>
              <a:gd name="connsiteY6758" fmla="*/ 4356306 h 5122333"/>
              <a:gd name="connsiteX6759" fmla="*/ 1902766 w 4135764"/>
              <a:gd name="connsiteY6759" fmla="*/ 4348623 h 5122333"/>
              <a:gd name="connsiteX6760" fmla="*/ 1904381 w 4135764"/>
              <a:gd name="connsiteY6760" fmla="*/ 4338214 h 5122333"/>
              <a:gd name="connsiteX6761" fmla="*/ 1904534 w 4135764"/>
              <a:gd name="connsiteY6761" fmla="*/ 4337622 h 5122333"/>
              <a:gd name="connsiteX6762" fmla="*/ 1904530 w 4135764"/>
              <a:gd name="connsiteY6762" fmla="*/ 4337225 h 5122333"/>
              <a:gd name="connsiteX6763" fmla="*/ 1906599 w 4135764"/>
              <a:gd name="connsiteY6763" fmla="*/ 4323496 h 5122333"/>
              <a:gd name="connsiteX6764" fmla="*/ 1920907 w 4135764"/>
              <a:gd name="connsiteY6764" fmla="*/ 4321410 h 5122333"/>
              <a:gd name="connsiteX6765" fmla="*/ 1924200 w 4135764"/>
              <a:gd name="connsiteY6765" fmla="*/ 4321322 h 5122333"/>
              <a:gd name="connsiteX6766" fmla="*/ 1928905 w 4135764"/>
              <a:gd name="connsiteY6766" fmla="*/ 4321773 h 5122333"/>
              <a:gd name="connsiteX6767" fmla="*/ 1931183 w 4135764"/>
              <a:gd name="connsiteY6767" fmla="*/ 4321135 h 5122333"/>
              <a:gd name="connsiteX6768" fmla="*/ 1933388 w 4135764"/>
              <a:gd name="connsiteY6768" fmla="*/ 4321076 h 5122333"/>
              <a:gd name="connsiteX6769" fmla="*/ 1934548 w 4135764"/>
              <a:gd name="connsiteY6769" fmla="*/ 4320364 h 5122333"/>
              <a:gd name="connsiteX6770" fmla="*/ 1937235 w 4135764"/>
              <a:gd name="connsiteY6770" fmla="*/ 4320614 h 5122333"/>
              <a:gd name="connsiteX6771" fmla="*/ 1942495 w 4135764"/>
              <a:gd name="connsiteY6771" fmla="*/ 4316260 h 5122333"/>
              <a:gd name="connsiteX6772" fmla="*/ 1942495 w 4135764"/>
              <a:gd name="connsiteY6772" fmla="*/ 4300002 h 5122333"/>
              <a:gd name="connsiteX6773" fmla="*/ 1949385 w 4135764"/>
              <a:gd name="connsiteY6773" fmla="*/ 4283573 h 5122333"/>
              <a:gd name="connsiteX6774" fmla="*/ 1951034 w 4135764"/>
              <a:gd name="connsiteY6774" fmla="*/ 4283527 h 5122333"/>
              <a:gd name="connsiteX6775" fmla="*/ 1952490 w 4135764"/>
              <a:gd name="connsiteY6775" fmla="*/ 4287485 h 5122333"/>
              <a:gd name="connsiteX6776" fmla="*/ 1952308 w 4135764"/>
              <a:gd name="connsiteY6776" fmla="*/ 4311070 h 5122333"/>
              <a:gd name="connsiteX6777" fmla="*/ 1962286 w 4135764"/>
              <a:gd name="connsiteY6777" fmla="*/ 4321592 h 5122333"/>
              <a:gd name="connsiteX6778" fmla="*/ 1984963 w 4135764"/>
              <a:gd name="connsiteY6778" fmla="*/ 4321410 h 5122333"/>
              <a:gd name="connsiteX6779" fmla="*/ 1991986 w 4135764"/>
              <a:gd name="connsiteY6779" fmla="*/ 4327029 h 5122333"/>
              <a:gd name="connsiteX6780" fmla="*/ 1992175 w 4135764"/>
              <a:gd name="connsiteY6780" fmla="*/ 4328331 h 5122333"/>
              <a:gd name="connsiteX6781" fmla="*/ 1991131 w 4135764"/>
              <a:gd name="connsiteY6781" fmla="*/ 4354247 h 5122333"/>
              <a:gd name="connsiteX6782" fmla="*/ 1995304 w 4135764"/>
              <a:gd name="connsiteY6782" fmla="*/ 4359690 h 5122333"/>
              <a:gd name="connsiteX6783" fmla="*/ 2020703 w 4135764"/>
              <a:gd name="connsiteY6783" fmla="*/ 4359508 h 5122333"/>
              <a:gd name="connsiteX6784" fmla="*/ 2030500 w 4135764"/>
              <a:gd name="connsiteY6784" fmla="*/ 4369486 h 5122333"/>
              <a:gd name="connsiteX6785" fmla="*/ 2028502 w 4135764"/>
              <a:gd name="connsiteY6785" fmla="*/ 4428083 h 5122333"/>
              <a:gd name="connsiteX6786" fmla="*/ 2035760 w 4135764"/>
              <a:gd name="connsiteY6786" fmla="*/ 4436065 h 5122333"/>
              <a:gd name="connsiteX6787" fmla="*/ 2067882 w 4135764"/>
              <a:gd name="connsiteY6787" fmla="*/ 4436065 h 5122333"/>
              <a:gd name="connsiteX6788" fmla="*/ 2067882 w 4135764"/>
              <a:gd name="connsiteY6788" fmla="*/ 4368315 h 5122333"/>
              <a:gd name="connsiteX6789" fmla="*/ 2066601 w 4135764"/>
              <a:gd name="connsiteY6789" fmla="*/ 4403230 h 5122333"/>
              <a:gd name="connsiteX6790" fmla="*/ 2066307 w 4135764"/>
              <a:gd name="connsiteY6790" fmla="*/ 4405513 h 5122333"/>
              <a:gd name="connsiteX6791" fmla="*/ 2061703 w 4135764"/>
              <a:gd name="connsiteY6791" fmla="*/ 4410234 h 5122333"/>
              <a:gd name="connsiteX6792" fmla="*/ 2053902 w 4135764"/>
              <a:gd name="connsiteY6792" fmla="*/ 4402616 h 5122333"/>
              <a:gd name="connsiteX6793" fmla="*/ 2055534 w 4135764"/>
              <a:gd name="connsiteY6793" fmla="*/ 4371230 h 5122333"/>
              <a:gd name="connsiteX6794" fmla="*/ 2054446 w 4135764"/>
              <a:gd name="connsiteY6794" fmla="*/ 4340753 h 5122333"/>
              <a:gd name="connsiteX6795" fmla="*/ 2047735 w 4135764"/>
              <a:gd name="connsiteY6795" fmla="*/ 4333859 h 5122333"/>
              <a:gd name="connsiteX6796" fmla="*/ 2021428 w 4135764"/>
              <a:gd name="connsiteY6796" fmla="*/ 4333859 h 5122333"/>
              <a:gd name="connsiteX6797" fmla="*/ 2015804 w 4135764"/>
              <a:gd name="connsiteY6797" fmla="*/ 4328960 h 5122333"/>
              <a:gd name="connsiteX6798" fmla="*/ 2017075 w 4135764"/>
              <a:gd name="connsiteY6798" fmla="*/ 4295761 h 5122333"/>
              <a:gd name="connsiteX6799" fmla="*/ 1987140 w 4135764"/>
              <a:gd name="connsiteY6799" fmla="*/ 4295941 h 5122333"/>
              <a:gd name="connsiteX6800" fmla="*/ 1977525 w 4135764"/>
              <a:gd name="connsiteY6800" fmla="*/ 4286689 h 5122333"/>
              <a:gd name="connsiteX6801" fmla="*/ 1979702 w 4135764"/>
              <a:gd name="connsiteY6801" fmla="*/ 4265282 h 5122333"/>
              <a:gd name="connsiteX6802" fmla="*/ 1970449 w 4135764"/>
              <a:gd name="connsiteY6802" fmla="*/ 4255667 h 5122333"/>
              <a:gd name="connsiteX6803" fmla="*/ 4038331 w 4135764"/>
              <a:gd name="connsiteY6803" fmla="*/ 4255667 h 5122333"/>
              <a:gd name="connsiteX6804" fmla="*/ 4010212 w 4135764"/>
              <a:gd name="connsiteY6804" fmla="*/ 4257118 h 5122333"/>
              <a:gd name="connsiteX6805" fmla="*/ 3991344 w 4135764"/>
              <a:gd name="connsiteY6805" fmla="*/ 4256211 h 5122333"/>
              <a:gd name="connsiteX6806" fmla="*/ 3990023 w 4135764"/>
              <a:gd name="connsiteY6806" fmla="*/ 4257735 h 5122333"/>
              <a:gd name="connsiteX6807" fmla="*/ 3988986 w 4135764"/>
              <a:gd name="connsiteY6807" fmla="*/ 4257731 h 5122333"/>
              <a:gd name="connsiteX6808" fmla="*/ 3982091 w 4135764"/>
              <a:gd name="connsiteY6808" fmla="*/ 4265170 h 5122333"/>
              <a:gd name="connsiteX6809" fmla="*/ 3982091 w 4135764"/>
              <a:gd name="connsiteY6809" fmla="*/ 4291476 h 5122333"/>
              <a:gd name="connsiteX6810" fmla="*/ 3978426 w 4135764"/>
              <a:gd name="connsiteY6810" fmla="*/ 4295977 h 5122333"/>
              <a:gd name="connsiteX6811" fmla="*/ 3978282 w 4135764"/>
              <a:gd name="connsiteY6811" fmla="*/ 4296123 h 5122333"/>
              <a:gd name="connsiteX6812" fmla="*/ 3952883 w 4135764"/>
              <a:gd name="connsiteY6812" fmla="*/ 4295941 h 5122333"/>
              <a:gd name="connsiteX6813" fmla="*/ 3951252 w 4135764"/>
              <a:gd name="connsiteY6813" fmla="*/ 4297530 h 5122333"/>
              <a:gd name="connsiteX6814" fmla="*/ 3949437 w 4135764"/>
              <a:gd name="connsiteY6814" fmla="*/ 4297645 h 5122333"/>
              <a:gd name="connsiteX6815" fmla="*/ 3943994 w 4135764"/>
              <a:gd name="connsiteY6815" fmla="*/ 4303632 h 5122333"/>
              <a:gd name="connsiteX6816" fmla="*/ 3944175 w 4135764"/>
              <a:gd name="connsiteY6816" fmla="*/ 4325401 h 5122333"/>
              <a:gd name="connsiteX6817" fmla="*/ 3943102 w 4135764"/>
              <a:gd name="connsiteY6817" fmla="*/ 4331121 h 5122333"/>
              <a:gd name="connsiteX6818" fmla="*/ 3940184 w 4135764"/>
              <a:gd name="connsiteY6818" fmla="*/ 4334039 h 5122333"/>
              <a:gd name="connsiteX6819" fmla="*/ 3915693 w 4135764"/>
              <a:gd name="connsiteY6819" fmla="*/ 4333859 h 5122333"/>
              <a:gd name="connsiteX6820" fmla="*/ 3913673 w 4135764"/>
              <a:gd name="connsiteY6820" fmla="*/ 4335879 h 5122333"/>
              <a:gd name="connsiteX6821" fmla="*/ 3907416 w 4135764"/>
              <a:gd name="connsiteY6821" fmla="*/ 4337375 h 5122333"/>
              <a:gd name="connsiteX6822" fmla="*/ 3905896 w 4135764"/>
              <a:gd name="connsiteY6822" fmla="*/ 4344450 h 5122333"/>
              <a:gd name="connsiteX6823" fmla="*/ 3906051 w 4135764"/>
              <a:gd name="connsiteY6823" fmla="*/ 4411068 h 5122333"/>
              <a:gd name="connsiteX6824" fmla="*/ 3903341 w 4135764"/>
              <a:gd name="connsiteY6824" fmla="*/ 4411687 h 5122333"/>
              <a:gd name="connsiteX6825" fmla="*/ 3894995 w 4135764"/>
              <a:gd name="connsiteY6825" fmla="*/ 4403160 h 5122333"/>
              <a:gd name="connsiteX6826" fmla="*/ 3894995 w 4135764"/>
              <a:gd name="connsiteY6826" fmla="*/ 4353088 h 5122333"/>
              <a:gd name="connsiteX6827" fmla="*/ 3873587 w 4135764"/>
              <a:gd name="connsiteY6827" fmla="*/ 4335129 h 5122333"/>
              <a:gd name="connsiteX6828" fmla="*/ 3856897 w 4135764"/>
              <a:gd name="connsiteY6828" fmla="*/ 4320978 h 5122333"/>
              <a:gd name="connsiteX6829" fmla="*/ 3856897 w 4135764"/>
              <a:gd name="connsiteY6829" fmla="*/ 4301021 h 5122333"/>
              <a:gd name="connsiteX6830" fmla="*/ 3851093 w 4135764"/>
              <a:gd name="connsiteY6830" fmla="*/ 4295397 h 5122333"/>
              <a:gd name="connsiteX6831" fmla="*/ 3825694 w 4135764"/>
              <a:gd name="connsiteY6831" fmla="*/ 4295579 h 5122333"/>
              <a:gd name="connsiteX6832" fmla="*/ 3818618 w 4135764"/>
              <a:gd name="connsiteY6832" fmla="*/ 4288503 h 5122333"/>
              <a:gd name="connsiteX6833" fmla="*/ 3818800 w 4135764"/>
              <a:gd name="connsiteY6833" fmla="*/ 4264013 h 5122333"/>
              <a:gd name="connsiteX6834" fmla="*/ 3812088 w 4135764"/>
              <a:gd name="connsiteY6834" fmla="*/ 4257300 h 5122333"/>
              <a:gd name="connsiteX6835" fmla="*/ 3772176 w 4135764"/>
              <a:gd name="connsiteY6835" fmla="*/ 4257480 h 5122333"/>
              <a:gd name="connsiteX6836" fmla="*/ 3759725 w 4135764"/>
              <a:gd name="connsiteY6836" fmla="*/ 4259340 h 5122333"/>
              <a:gd name="connsiteX6837" fmla="*/ 3759689 w 4135764"/>
              <a:gd name="connsiteY6837" fmla="*/ 4259749 h 5122333"/>
              <a:gd name="connsiteX6838" fmla="*/ 3754396 w 4135764"/>
              <a:gd name="connsiteY6838" fmla="*/ 4265896 h 5122333"/>
              <a:gd name="connsiteX6839" fmla="*/ 3754215 w 4135764"/>
              <a:gd name="connsiteY6839" fmla="*/ 4290751 h 5122333"/>
              <a:gd name="connsiteX6840" fmla="*/ 3749907 w 4135764"/>
              <a:gd name="connsiteY6840" fmla="*/ 4294839 h 5122333"/>
              <a:gd name="connsiteX6841" fmla="*/ 3738431 w 4135764"/>
              <a:gd name="connsiteY6841" fmla="*/ 4295579 h 5122333"/>
              <a:gd name="connsiteX6842" fmla="*/ 3724993 w 4135764"/>
              <a:gd name="connsiteY6842" fmla="*/ 4297463 h 5122333"/>
              <a:gd name="connsiteX6843" fmla="*/ 3723193 w 4135764"/>
              <a:gd name="connsiteY6843" fmla="*/ 4297463 h 5122333"/>
              <a:gd name="connsiteX6844" fmla="*/ 3722890 w 4135764"/>
              <a:gd name="connsiteY6844" fmla="*/ 4297758 h 5122333"/>
              <a:gd name="connsiteX6845" fmla="*/ 3721446 w 4135764"/>
              <a:gd name="connsiteY6845" fmla="*/ 4297960 h 5122333"/>
              <a:gd name="connsiteX6846" fmla="*/ 3721243 w 4135764"/>
              <a:gd name="connsiteY6846" fmla="*/ 4299365 h 5122333"/>
              <a:gd name="connsiteX6847" fmla="*/ 3715935 w 4135764"/>
              <a:gd name="connsiteY6847" fmla="*/ 4304538 h 5122333"/>
              <a:gd name="connsiteX6848" fmla="*/ 3715572 w 4135764"/>
              <a:gd name="connsiteY6848" fmla="*/ 4328123 h 5122333"/>
              <a:gd name="connsiteX6849" fmla="*/ 3715069 w 4135764"/>
              <a:gd name="connsiteY6849" fmla="*/ 4331520 h 5122333"/>
              <a:gd name="connsiteX6850" fmla="*/ 3699970 w 4135764"/>
              <a:gd name="connsiteY6850" fmla="*/ 4333677 h 5122333"/>
              <a:gd name="connsiteX6851" fmla="*/ 3686527 w 4135764"/>
              <a:gd name="connsiteY6851" fmla="*/ 4335561 h 5122333"/>
              <a:gd name="connsiteX6852" fmla="*/ 3683281 w 4135764"/>
              <a:gd name="connsiteY6852" fmla="*/ 4335561 h 5122333"/>
              <a:gd name="connsiteX6853" fmla="*/ 3677838 w 4135764"/>
              <a:gd name="connsiteY6853" fmla="*/ 4341547 h 5122333"/>
              <a:gd name="connsiteX6854" fmla="*/ 3676569 w 4135764"/>
              <a:gd name="connsiteY6854" fmla="*/ 4407403 h 5122333"/>
              <a:gd name="connsiteX6855" fmla="*/ 3674024 w 4135764"/>
              <a:gd name="connsiteY6855" fmla="*/ 4409844 h 5122333"/>
              <a:gd name="connsiteX6856" fmla="*/ 3670060 w 4135764"/>
              <a:gd name="connsiteY6856" fmla="*/ 4410053 h 5122333"/>
              <a:gd name="connsiteX6857" fmla="*/ 3666046 w 4135764"/>
              <a:gd name="connsiteY6857" fmla="*/ 4407151 h 5122333"/>
              <a:gd name="connsiteX6858" fmla="*/ 3664958 w 4135764"/>
              <a:gd name="connsiteY6858" fmla="*/ 4390643 h 5122333"/>
              <a:gd name="connsiteX6859" fmla="*/ 3666227 w 4135764"/>
              <a:gd name="connsiteY6859" fmla="*/ 4341659 h 5122333"/>
              <a:gd name="connsiteX6860" fmla="*/ 3662675 w 4135764"/>
              <a:gd name="connsiteY6860" fmla="*/ 4337546 h 5122333"/>
              <a:gd name="connsiteX6861" fmla="*/ 3662554 w 4135764"/>
              <a:gd name="connsiteY6861" fmla="*/ 4336831 h 5122333"/>
              <a:gd name="connsiteX6862" fmla="*/ 3661949 w 4135764"/>
              <a:gd name="connsiteY6862" fmla="*/ 4336706 h 5122333"/>
              <a:gd name="connsiteX6863" fmla="*/ 3659333 w 4135764"/>
              <a:gd name="connsiteY6863" fmla="*/ 4333677 h 5122333"/>
              <a:gd name="connsiteX6864" fmla="*/ 3633936 w 4135764"/>
              <a:gd name="connsiteY6864" fmla="*/ 4333859 h 5122333"/>
              <a:gd name="connsiteX6865" fmla="*/ 3628311 w 4135764"/>
              <a:gd name="connsiteY6865" fmla="*/ 4330048 h 5122333"/>
              <a:gd name="connsiteX6866" fmla="*/ 3627948 w 4135764"/>
              <a:gd name="connsiteY6866" fmla="*/ 4302472 h 5122333"/>
              <a:gd name="connsiteX6867" fmla="*/ 3624923 w 4135764"/>
              <a:gd name="connsiteY6867" fmla="*/ 4299182 h 5122333"/>
              <a:gd name="connsiteX6868" fmla="*/ 3624932 w 4135764"/>
              <a:gd name="connsiteY6868" fmla="*/ 4298279 h 5122333"/>
              <a:gd name="connsiteX6869" fmla="*/ 3623710 w 4135764"/>
              <a:gd name="connsiteY6869" fmla="*/ 4297862 h 5122333"/>
              <a:gd name="connsiteX6870" fmla="*/ 3621780 w 4135764"/>
              <a:gd name="connsiteY6870" fmla="*/ 4295761 h 5122333"/>
              <a:gd name="connsiteX6871" fmla="*/ 3617660 w 4135764"/>
              <a:gd name="connsiteY6871" fmla="*/ 4295791 h 5122333"/>
              <a:gd name="connsiteX6872" fmla="*/ 3617243 w 4135764"/>
              <a:gd name="connsiteY6872" fmla="*/ 4295649 h 5122333"/>
              <a:gd name="connsiteX6873" fmla="*/ 3597153 w 4135764"/>
              <a:gd name="connsiteY6873" fmla="*/ 4295809 h 5122333"/>
              <a:gd name="connsiteX6874" fmla="*/ 3590031 w 4135764"/>
              <a:gd name="connsiteY6874" fmla="*/ 4288866 h 5122333"/>
              <a:gd name="connsiteX6875" fmla="*/ 3590213 w 4135764"/>
              <a:gd name="connsiteY6875" fmla="*/ 4263468 h 5122333"/>
              <a:gd name="connsiteX6876" fmla="*/ 3582775 w 4135764"/>
              <a:gd name="connsiteY6876" fmla="*/ 4255849 h 5122333"/>
              <a:gd name="connsiteX6877" fmla="*/ 3537239 w 4135764"/>
              <a:gd name="connsiteY6877" fmla="*/ 4255849 h 5122333"/>
              <a:gd name="connsiteX6878" fmla="*/ 3534517 w 4135764"/>
              <a:gd name="connsiteY6878" fmla="*/ 4255849 h 5122333"/>
              <a:gd name="connsiteX6879" fmla="*/ 3532926 w 4135764"/>
              <a:gd name="connsiteY6879" fmla="*/ 4257550 h 5122333"/>
              <a:gd name="connsiteX6880" fmla="*/ 3530889 w 4135764"/>
              <a:gd name="connsiteY6880" fmla="*/ 4257550 h 5122333"/>
              <a:gd name="connsiteX6881" fmla="*/ 3523995 w 4135764"/>
              <a:gd name="connsiteY6881" fmla="*/ 4264990 h 5122333"/>
              <a:gd name="connsiteX6882" fmla="*/ 3524151 w 4135764"/>
              <a:gd name="connsiteY6882" fmla="*/ 4292339 h 5122333"/>
              <a:gd name="connsiteX6883" fmla="*/ 3520730 w 4135764"/>
              <a:gd name="connsiteY6883" fmla="*/ 4295761 h 5122333"/>
              <a:gd name="connsiteX6884" fmla="*/ 3495332 w 4135764"/>
              <a:gd name="connsiteY6884" fmla="*/ 4295579 h 5122333"/>
              <a:gd name="connsiteX6885" fmla="*/ 3493360 w 4135764"/>
              <a:gd name="connsiteY6885" fmla="*/ 4297551 h 5122333"/>
              <a:gd name="connsiteX6886" fmla="*/ 3489525 w 4135764"/>
              <a:gd name="connsiteY6886" fmla="*/ 4297826 h 5122333"/>
              <a:gd name="connsiteX6887" fmla="*/ 3486260 w 4135764"/>
              <a:gd name="connsiteY6887" fmla="*/ 4303813 h 5122333"/>
              <a:gd name="connsiteX6888" fmla="*/ 3486260 w 4135764"/>
              <a:gd name="connsiteY6888" fmla="*/ 4330118 h 5122333"/>
              <a:gd name="connsiteX6889" fmla="*/ 3482400 w 4135764"/>
              <a:gd name="connsiteY6889" fmla="*/ 4333859 h 5122333"/>
              <a:gd name="connsiteX6890" fmla="*/ 3457959 w 4135764"/>
              <a:gd name="connsiteY6890" fmla="*/ 4333677 h 5122333"/>
              <a:gd name="connsiteX6891" fmla="*/ 3456162 w 4135764"/>
              <a:gd name="connsiteY6891" fmla="*/ 4335563 h 5122333"/>
              <a:gd name="connsiteX6892" fmla="*/ 3455963 w 4135764"/>
              <a:gd name="connsiteY6892" fmla="*/ 4335561 h 5122333"/>
              <a:gd name="connsiteX6893" fmla="*/ 3447980 w 4135764"/>
              <a:gd name="connsiteY6893" fmla="*/ 4343724 h 5122333"/>
              <a:gd name="connsiteX6894" fmla="*/ 3448162 w 4135764"/>
              <a:gd name="connsiteY6894" fmla="*/ 4402686 h 5122333"/>
              <a:gd name="connsiteX6895" fmla="*/ 3446975 w 4135764"/>
              <a:gd name="connsiteY6895" fmla="*/ 4409809 h 5122333"/>
              <a:gd name="connsiteX6896" fmla="*/ 3434011 w 4135764"/>
              <a:gd name="connsiteY6896" fmla="*/ 4411324 h 5122333"/>
              <a:gd name="connsiteX6897" fmla="*/ 3432923 w 4135764"/>
              <a:gd name="connsiteY6897" fmla="*/ 4409146 h 5122333"/>
              <a:gd name="connsiteX6898" fmla="*/ 3432923 w 4135764"/>
              <a:gd name="connsiteY6898" fmla="*/ 4380845 h 5122333"/>
              <a:gd name="connsiteX6899" fmla="*/ 3432741 w 4135764"/>
              <a:gd name="connsiteY6899" fmla="*/ 4344198 h 5122333"/>
              <a:gd name="connsiteX6900" fmla="*/ 3425304 w 4135764"/>
              <a:gd name="connsiteY6900" fmla="*/ 4336943 h 5122333"/>
              <a:gd name="connsiteX6901" fmla="*/ 3400087 w 4135764"/>
              <a:gd name="connsiteY6901" fmla="*/ 4336943 h 5122333"/>
              <a:gd name="connsiteX6902" fmla="*/ 3394282 w 4135764"/>
              <a:gd name="connsiteY6902" fmla="*/ 4331319 h 5122333"/>
              <a:gd name="connsiteX6903" fmla="*/ 3395552 w 4135764"/>
              <a:gd name="connsiteY6903" fmla="*/ 4313539 h 5122333"/>
              <a:gd name="connsiteX6904" fmla="*/ 3393040 w 4135764"/>
              <a:gd name="connsiteY6904" fmla="*/ 4314891 h 5122333"/>
              <a:gd name="connsiteX6905" fmla="*/ 3393010 w 4135764"/>
              <a:gd name="connsiteY6905" fmla="*/ 4314515 h 5122333"/>
              <a:gd name="connsiteX6906" fmla="*/ 3391808 w 4135764"/>
              <a:gd name="connsiteY6906" fmla="*/ 4315554 h 5122333"/>
              <a:gd name="connsiteX6907" fmla="*/ 3390834 w 4135764"/>
              <a:gd name="connsiteY6907" fmla="*/ 4316079 h 5122333"/>
              <a:gd name="connsiteX6908" fmla="*/ 3393738 w 4135764"/>
              <a:gd name="connsiteY6908" fmla="*/ 4297756 h 5122333"/>
              <a:gd name="connsiteX6909" fmla="*/ 3361625 w 4135764"/>
              <a:gd name="connsiteY6909" fmla="*/ 4297756 h 5122333"/>
              <a:gd name="connsiteX6910" fmla="*/ 3356728 w 4135764"/>
              <a:gd name="connsiteY6910" fmla="*/ 4291044 h 5122333"/>
              <a:gd name="connsiteX6911" fmla="*/ 3357816 w 4135764"/>
              <a:gd name="connsiteY6911" fmla="*/ 4264920 h 5122333"/>
              <a:gd name="connsiteX6912" fmla="*/ 3352918 w 4135764"/>
              <a:gd name="connsiteY6912" fmla="*/ 4259657 h 5122333"/>
              <a:gd name="connsiteX6913" fmla="*/ 3302664 w 4135764"/>
              <a:gd name="connsiteY6913" fmla="*/ 4259295 h 5122333"/>
              <a:gd name="connsiteX6914" fmla="*/ 3302605 w 4135764"/>
              <a:gd name="connsiteY6914" fmla="*/ 4259369 h 5122333"/>
              <a:gd name="connsiteX6915" fmla="*/ 3302484 w 4135764"/>
              <a:gd name="connsiteY6915" fmla="*/ 4259364 h 5122333"/>
              <a:gd name="connsiteX6916" fmla="*/ 3295953 w 4135764"/>
              <a:gd name="connsiteY6916" fmla="*/ 4266259 h 5122333"/>
              <a:gd name="connsiteX6917" fmla="*/ 3296134 w 4135764"/>
              <a:gd name="connsiteY6917" fmla="*/ 4290751 h 5122333"/>
              <a:gd name="connsiteX6918" fmla="*/ 3289862 w 4135764"/>
              <a:gd name="connsiteY6918" fmla="*/ 4297560 h 5122333"/>
              <a:gd name="connsiteX6919" fmla="*/ 3265656 w 4135764"/>
              <a:gd name="connsiteY6919" fmla="*/ 4297394 h 5122333"/>
              <a:gd name="connsiteX6920" fmla="*/ 3263706 w 4135764"/>
              <a:gd name="connsiteY6920" fmla="*/ 4299405 h 5122333"/>
              <a:gd name="connsiteX6921" fmla="*/ 3262934 w 4135764"/>
              <a:gd name="connsiteY6921" fmla="*/ 4299458 h 5122333"/>
              <a:gd name="connsiteX6922" fmla="*/ 3258036 w 4135764"/>
              <a:gd name="connsiteY6922" fmla="*/ 4305083 h 5122333"/>
              <a:gd name="connsiteX6923" fmla="*/ 3258217 w 4135764"/>
              <a:gd name="connsiteY6923" fmla="*/ 4328123 h 5122333"/>
              <a:gd name="connsiteX6924" fmla="*/ 3252117 w 4135764"/>
              <a:gd name="connsiteY6924" fmla="*/ 4334986 h 5122333"/>
              <a:gd name="connsiteX6925" fmla="*/ 3248420 w 4135764"/>
              <a:gd name="connsiteY6925" fmla="*/ 4335672 h 5122333"/>
              <a:gd name="connsiteX6926" fmla="*/ 3230279 w 4135764"/>
              <a:gd name="connsiteY6926" fmla="*/ 4335492 h 5122333"/>
              <a:gd name="connsiteX6927" fmla="*/ 3223318 w 4135764"/>
              <a:gd name="connsiteY6927" fmla="*/ 4337124 h 5122333"/>
              <a:gd name="connsiteX6928" fmla="*/ 3222200 w 4135764"/>
              <a:gd name="connsiteY6928" fmla="*/ 4342838 h 5122333"/>
              <a:gd name="connsiteX6929" fmla="*/ 3219938 w 4135764"/>
              <a:gd name="connsiteY6929" fmla="*/ 4344994 h 5122333"/>
              <a:gd name="connsiteX6930" fmla="*/ 3220119 w 4135764"/>
              <a:gd name="connsiteY6930" fmla="*/ 4403230 h 5122333"/>
              <a:gd name="connsiteX6931" fmla="*/ 3219812 w 4135764"/>
              <a:gd name="connsiteY6931" fmla="*/ 4405260 h 5122333"/>
              <a:gd name="connsiteX6932" fmla="*/ 3212501 w 4135764"/>
              <a:gd name="connsiteY6932" fmla="*/ 4411867 h 5122333"/>
              <a:gd name="connsiteX6933" fmla="*/ 3205788 w 4135764"/>
              <a:gd name="connsiteY6933" fmla="*/ 4403342 h 5122333"/>
              <a:gd name="connsiteX6934" fmla="*/ 3205424 w 4135764"/>
              <a:gd name="connsiteY6934" fmla="*/ 4353270 h 5122333"/>
              <a:gd name="connsiteX6935" fmla="*/ 3183474 w 4135764"/>
              <a:gd name="connsiteY6935" fmla="*/ 4334947 h 5122333"/>
              <a:gd name="connsiteX6936" fmla="*/ 3167690 w 4135764"/>
              <a:gd name="connsiteY6936" fmla="*/ 4322248 h 5122333"/>
              <a:gd name="connsiteX6937" fmla="*/ 3167690 w 4135764"/>
              <a:gd name="connsiteY6937" fmla="*/ 4302290 h 5122333"/>
              <a:gd name="connsiteX6938" fmla="*/ 3161159 w 4135764"/>
              <a:gd name="connsiteY6938" fmla="*/ 4295579 h 5122333"/>
              <a:gd name="connsiteX6939" fmla="*/ 3135760 w 4135764"/>
              <a:gd name="connsiteY6939" fmla="*/ 4295761 h 5122333"/>
              <a:gd name="connsiteX6940" fmla="*/ 3129411 w 4135764"/>
              <a:gd name="connsiteY6940" fmla="*/ 4289592 h 5122333"/>
              <a:gd name="connsiteX6941" fmla="*/ 3129592 w 4135764"/>
              <a:gd name="connsiteY6941" fmla="*/ 4263287 h 5122333"/>
              <a:gd name="connsiteX6942" fmla="*/ 3123968 w 4135764"/>
              <a:gd name="connsiteY6942" fmla="*/ 4257480 h 5122333"/>
              <a:gd name="connsiteX6943" fmla="*/ 3073171 w 4135764"/>
              <a:gd name="connsiteY6943" fmla="*/ 4257480 h 5122333"/>
              <a:gd name="connsiteX6944" fmla="*/ 3071106 w 4135764"/>
              <a:gd name="connsiteY6944" fmla="*/ 4259546 h 5122333"/>
              <a:gd name="connsiteX6945" fmla="*/ 3070631 w 4135764"/>
              <a:gd name="connsiteY6945" fmla="*/ 4259546 h 5122333"/>
              <a:gd name="connsiteX6946" fmla="*/ 3065915 w 4135764"/>
              <a:gd name="connsiteY6946" fmla="*/ 4264264 h 5122333"/>
              <a:gd name="connsiteX6947" fmla="*/ 3065552 w 4135764"/>
              <a:gd name="connsiteY6947" fmla="*/ 4290025 h 5122333"/>
              <a:gd name="connsiteX6948" fmla="*/ 3060368 w 4135764"/>
              <a:gd name="connsiteY6948" fmla="*/ 4295755 h 5122333"/>
              <a:gd name="connsiteX6949" fmla="*/ 3037613 w 4135764"/>
              <a:gd name="connsiteY6949" fmla="*/ 4295579 h 5122333"/>
              <a:gd name="connsiteX6950" fmla="*/ 3035466 w 4135764"/>
              <a:gd name="connsiteY6950" fmla="*/ 4297645 h 5122333"/>
              <a:gd name="connsiteX6951" fmla="*/ 3032170 w 4135764"/>
              <a:gd name="connsiteY6951" fmla="*/ 4297645 h 5122333"/>
              <a:gd name="connsiteX6952" fmla="*/ 3026003 w 4135764"/>
              <a:gd name="connsiteY6952" fmla="*/ 4303813 h 5122333"/>
              <a:gd name="connsiteX6953" fmla="*/ 3026003 w 4135764"/>
              <a:gd name="connsiteY6953" fmla="*/ 4330118 h 5122333"/>
              <a:gd name="connsiteX6954" fmla="*/ 3025923 w 4135764"/>
              <a:gd name="connsiteY6954" fmla="*/ 4332654 h 5122333"/>
              <a:gd name="connsiteX6955" fmla="*/ 3020378 w 4135764"/>
              <a:gd name="connsiteY6955" fmla="*/ 4334039 h 5122333"/>
              <a:gd name="connsiteX6956" fmla="*/ 2998608 w 4135764"/>
              <a:gd name="connsiteY6956" fmla="*/ 4333859 h 5122333"/>
              <a:gd name="connsiteX6957" fmla="*/ 2996831 w 4135764"/>
              <a:gd name="connsiteY6957" fmla="*/ 4335561 h 5122333"/>
              <a:gd name="connsiteX6958" fmla="*/ 2994980 w 4135764"/>
              <a:gd name="connsiteY6958" fmla="*/ 4335561 h 5122333"/>
              <a:gd name="connsiteX6959" fmla="*/ 2987904 w 4135764"/>
              <a:gd name="connsiteY6959" fmla="*/ 4342817 h 5122333"/>
              <a:gd name="connsiteX6960" fmla="*/ 2988085 w 4135764"/>
              <a:gd name="connsiteY6960" fmla="*/ 4403593 h 5122333"/>
              <a:gd name="connsiteX6961" fmla="*/ 2986932 w 4135764"/>
              <a:gd name="connsiteY6961" fmla="*/ 4409026 h 5122333"/>
              <a:gd name="connsiteX6962" fmla="*/ 2983187 w 4135764"/>
              <a:gd name="connsiteY6962" fmla="*/ 4410417 h 5122333"/>
              <a:gd name="connsiteX6963" fmla="*/ 2975386 w 4135764"/>
              <a:gd name="connsiteY6963" fmla="*/ 4401890 h 5122333"/>
              <a:gd name="connsiteX6964" fmla="*/ 2975568 w 4135764"/>
              <a:gd name="connsiteY6964" fmla="*/ 4341115 h 5122333"/>
              <a:gd name="connsiteX6965" fmla="*/ 2972193 w 4135764"/>
              <a:gd name="connsiteY6965" fmla="*/ 4337654 h 5122333"/>
              <a:gd name="connsiteX6966" fmla="*/ 2972144 w 4135764"/>
              <a:gd name="connsiteY6966" fmla="*/ 4337397 h 5122333"/>
              <a:gd name="connsiteX6967" fmla="*/ 2971879 w 4135764"/>
              <a:gd name="connsiteY6967" fmla="*/ 4337331 h 5122333"/>
              <a:gd name="connsiteX6968" fmla="*/ 2968492 w 4135764"/>
              <a:gd name="connsiteY6968" fmla="*/ 4333859 h 5122333"/>
              <a:gd name="connsiteX6969" fmla="*/ 2944001 w 4135764"/>
              <a:gd name="connsiteY6969" fmla="*/ 4334039 h 5122333"/>
              <a:gd name="connsiteX6970" fmla="*/ 2937288 w 4135764"/>
              <a:gd name="connsiteY6970" fmla="*/ 4327508 h 5122333"/>
              <a:gd name="connsiteX6971" fmla="*/ 2937470 w 4135764"/>
              <a:gd name="connsiteY6971" fmla="*/ 4302110 h 5122333"/>
              <a:gd name="connsiteX6972" fmla="*/ 2934528 w 4135764"/>
              <a:gd name="connsiteY6972" fmla="*/ 4299082 h 5122333"/>
              <a:gd name="connsiteX6973" fmla="*/ 2934137 w 4135764"/>
              <a:gd name="connsiteY6973" fmla="*/ 4297123 h 5122333"/>
              <a:gd name="connsiteX6974" fmla="*/ 2932142 w 4135764"/>
              <a:gd name="connsiteY6974" fmla="*/ 4296626 h 5122333"/>
              <a:gd name="connsiteX6975" fmla="*/ 2931302 w 4135764"/>
              <a:gd name="connsiteY6975" fmla="*/ 4295761 h 5122333"/>
              <a:gd name="connsiteX6976" fmla="*/ 2928746 w 4135764"/>
              <a:gd name="connsiteY6976" fmla="*/ 4295780 h 5122333"/>
              <a:gd name="connsiteX6977" fmla="*/ 2927492 w 4135764"/>
              <a:gd name="connsiteY6977" fmla="*/ 4295468 h 5122333"/>
              <a:gd name="connsiteX6978" fmla="*/ 2906497 w 4135764"/>
              <a:gd name="connsiteY6978" fmla="*/ 4295636 h 5122333"/>
              <a:gd name="connsiteX6979" fmla="*/ 2899191 w 4135764"/>
              <a:gd name="connsiteY6979" fmla="*/ 4288503 h 5122333"/>
              <a:gd name="connsiteX6980" fmla="*/ 2899373 w 4135764"/>
              <a:gd name="connsiteY6980" fmla="*/ 4264013 h 5122333"/>
              <a:gd name="connsiteX6981" fmla="*/ 2891390 w 4135764"/>
              <a:gd name="connsiteY6981" fmla="*/ 4255849 h 5122333"/>
              <a:gd name="connsiteX6982" fmla="*/ 2848575 w 4135764"/>
              <a:gd name="connsiteY6982" fmla="*/ 4255849 h 5122333"/>
              <a:gd name="connsiteX6983" fmla="*/ 2842225 w 4135764"/>
              <a:gd name="connsiteY6983" fmla="*/ 4256211 h 5122333"/>
              <a:gd name="connsiteX6984" fmla="*/ 2841315 w 4135764"/>
              <a:gd name="connsiteY6984" fmla="*/ 4257368 h 5122333"/>
              <a:gd name="connsiteX6985" fmla="*/ 2840955 w 4135764"/>
              <a:gd name="connsiteY6985" fmla="*/ 4257368 h 5122333"/>
              <a:gd name="connsiteX6986" fmla="*/ 2833518 w 4135764"/>
              <a:gd name="connsiteY6986" fmla="*/ 4264990 h 5122333"/>
              <a:gd name="connsiteX6987" fmla="*/ 2833518 w 4135764"/>
              <a:gd name="connsiteY6987" fmla="*/ 4290572 h 5122333"/>
              <a:gd name="connsiteX6988" fmla="*/ 2828074 w 4135764"/>
              <a:gd name="connsiteY6988" fmla="*/ 4295761 h 5122333"/>
              <a:gd name="connsiteX6989" fmla="*/ 2804490 w 4135764"/>
              <a:gd name="connsiteY6989" fmla="*/ 4295579 h 5122333"/>
              <a:gd name="connsiteX6990" fmla="*/ 2798117 w 4135764"/>
              <a:gd name="connsiteY6990" fmla="*/ 4297552 h 5122333"/>
              <a:gd name="connsiteX6991" fmla="*/ 2798121 w 4135764"/>
              <a:gd name="connsiteY6991" fmla="*/ 4298454 h 5122333"/>
              <a:gd name="connsiteX6992" fmla="*/ 2795850 w 4135764"/>
              <a:gd name="connsiteY6992" fmla="*/ 4299118 h 5122333"/>
              <a:gd name="connsiteX6993" fmla="*/ 2795963 w 4135764"/>
              <a:gd name="connsiteY6993" fmla="*/ 4305446 h 5122333"/>
              <a:gd name="connsiteX6994" fmla="*/ 2797051 w 4135764"/>
              <a:gd name="connsiteY6994" fmla="*/ 4327034 h 5122333"/>
              <a:gd name="connsiteX6995" fmla="*/ 2789467 w 4135764"/>
              <a:gd name="connsiteY6995" fmla="*/ 4334037 h 5122333"/>
              <a:gd name="connsiteX6996" fmla="*/ 2766211 w 4135764"/>
              <a:gd name="connsiteY6996" fmla="*/ 4333859 h 5122333"/>
              <a:gd name="connsiteX6997" fmla="*/ 2764272 w 4135764"/>
              <a:gd name="connsiteY6997" fmla="*/ 4335563 h 5122333"/>
              <a:gd name="connsiteX6998" fmla="*/ 2764034 w 4135764"/>
              <a:gd name="connsiteY6998" fmla="*/ 4335561 h 5122333"/>
              <a:gd name="connsiteX6999" fmla="*/ 2757866 w 4135764"/>
              <a:gd name="connsiteY6999" fmla="*/ 4340096 h 5122333"/>
              <a:gd name="connsiteX7000" fmla="*/ 2759136 w 4135764"/>
              <a:gd name="connsiteY7000" fmla="*/ 4392345 h 5122333"/>
              <a:gd name="connsiteX7001" fmla="*/ 2758166 w 4135764"/>
              <a:gd name="connsiteY7001" fmla="*/ 4408035 h 5122333"/>
              <a:gd name="connsiteX7002" fmla="*/ 2756226 w 4135764"/>
              <a:gd name="connsiteY7002" fmla="*/ 4410512 h 5122333"/>
              <a:gd name="connsiteX7003" fmla="*/ 2754361 w 4135764"/>
              <a:gd name="connsiteY7003" fmla="*/ 4411095 h 5122333"/>
              <a:gd name="connsiteX7004" fmla="*/ 2746800 w 4135764"/>
              <a:gd name="connsiteY7004" fmla="*/ 4411324 h 5122333"/>
              <a:gd name="connsiteX7005" fmla="*/ 2743172 w 4135764"/>
              <a:gd name="connsiteY7005" fmla="*/ 4404430 h 5122333"/>
              <a:gd name="connsiteX7006" fmla="*/ 2743353 w 4135764"/>
              <a:gd name="connsiteY7006" fmla="*/ 4347284 h 5122333"/>
              <a:gd name="connsiteX7007" fmla="*/ 2740361 w 4135764"/>
              <a:gd name="connsiteY7007" fmla="*/ 4343953 h 5122333"/>
              <a:gd name="connsiteX7008" fmla="*/ 2738998 w 4135764"/>
              <a:gd name="connsiteY7008" fmla="*/ 4337964 h 5122333"/>
              <a:gd name="connsiteX7009" fmla="*/ 2734962 w 4135764"/>
              <a:gd name="connsiteY7009" fmla="*/ 4337943 h 5122333"/>
              <a:gd name="connsiteX7010" fmla="*/ 2733737 w 4135764"/>
              <a:gd name="connsiteY7010" fmla="*/ 4336580 h 5122333"/>
              <a:gd name="connsiteX7011" fmla="*/ 2710153 w 4135764"/>
              <a:gd name="connsiteY7011" fmla="*/ 4337124 h 5122333"/>
              <a:gd name="connsiteX7012" fmla="*/ 2703804 w 4135764"/>
              <a:gd name="connsiteY7012" fmla="*/ 4329867 h 5122333"/>
              <a:gd name="connsiteX7013" fmla="*/ 2704892 w 4135764"/>
              <a:gd name="connsiteY7013" fmla="*/ 4304469 h 5122333"/>
              <a:gd name="connsiteX7014" fmla="*/ 2702896 w 4135764"/>
              <a:gd name="connsiteY7014" fmla="*/ 4311393 h 5122333"/>
              <a:gd name="connsiteX7015" fmla="*/ 2702896 w 4135764"/>
              <a:gd name="connsiteY7015" fmla="*/ 4307623 h 5122333"/>
              <a:gd name="connsiteX7016" fmla="*/ 2701958 w 4135764"/>
              <a:gd name="connsiteY7016" fmla="*/ 4310253 h 5122333"/>
              <a:gd name="connsiteX7017" fmla="*/ 2702170 w 4135764"/>
              <a:gd name="connsiteY7017" fmla="*/ 4303199 h 5122333"/>
              <a:gd name="connsiteX7018" fmla="*/ 2698542 w 4135764"/>
              <a:gd name="connsiteY7018" fmla="*/ 4297756 h 5122333"/>
              <a:gd name="connsiteX7019" fmla="*/ 2674958 w 4135764"/>
              <a:gd name="connsiteY7019" fmla="*/ 4297937 h 5122333"/>
              <a:gd name="connsiteX7020" fmla="*/ 2670287 w 4135764"/>
              <a:gd name="connsiteY7020" fmla="*/ 4296726 h 5122333"/>
              <a:gd name="connsiteX7021" fmla="*/ 2667968 w 4135764"/>
              <a:gd name="connsiteY7021" fmla="*/ 4294508 h 5122333"/>
              <a:gd name="connsiteX7022" fmla="*/ 2666974 w 4135764"/>
              <a:gd name="connsiteY7022" fmla="*/ 4289592 h 5122333"/>
              <a:gd name="connsiteX7023" fmla="*/ 2667157 w 4135764"/>
              <a:gd name="connsiteY7023" fmla="*/ 4265101 h 5122333"/>
              <a:gd name="connsiteX7024" fmla="*/ 2663166 w 4135764"/>
              <a:gd name="connsiteY7024" fmla="*/ 4259657 h 5122333"/>
              <a:gd name="connsiteX7025" fmla="*/ 2612912 w 4135764"/>
              <a:gd name="connsiteY7025" fmla="*/ 4259295 h 5122333"/>
              <a:gd name="connsiteX7026" fmla="*/ 2612794 w 4135764"/>
              <a:gd name="connsiteY7026" fmla="*/ 4259440 h 5122333"/>
              <a:gd name="connsiteX7027" fmla="*/ 2610735 w 4135764"/>
              <a:gd name="connsiteY7027" fmla="*/ 4259364 h 5122333"/>
              <a:gd name="connsiteX7028" fmla="*/ 2604931 w 4135764"/>
              <a:gd name="connsiteY7028" fmla="*/ 4265170 h 5122333"/>
              <a:gd name="connsiteX7029" fmla="*/ 2606926 w 4135764"/>
              <a:gd name="connsiteY7029" fmla="*/ 4291113 h 5122333"/>
              <a:gd name="connsiteX7030" fmla="*/ 2601401 w 4135764"/>
              <a:gd name="connsiteY7030" fmla="*/ 4297156 h 5122333"/>
              <a:gd name="connsiteX7031" fmla="*/ 2599802 w 4135764"/>
              <a:gd name="connsiteY7031" fmla="*/ 4297547 h 5122333"/>
              <a:gd name="connsiteX7032" fmla="*/ 2596832 w 4135764"/>
              <a:gd name="connsiteY7032" fmla="*/ 4297734 h 5122333"/>
              <a:gd name="connsiteX7033" fmla="*/ 2580801 w 4135764"/>
              <a:gd name="connsiteY7033" fmla="*/ 4297574 h 5122333"/>
              <a:gd name="connsiteX7034" fmla="*/ 2572026 w 4135764"/>
              <a:gd name="connsiteY7034" fmla="*/ 4298300 h 5122333"/>
              <a:gd name="connsiteX7035" fmla="*/ 2571829 w 4135764"/>
              <a:gd name="connsiteY7035" fmla="*/ 4300013 h 5122333"/>
              <a:gd name="connsiteX7036" fmla="*/ 2568284 w 4135764"/>
              <a:gd name="connsiteY7036" fmla="*/ 4304176 h 5122333"/>
              <a:gd name="connsiteX7037" fmla="*/ 2567014 w 4135764"/>
              <a:gd name="connsiteY7037" fmla="*/ 4331933 h 5122333"/>
              <a:gd name="connsiteX7038" fmla="*/ 2564355 w 4135764"/>
              <a:gd name="connsiteY7038" fmla="*/ 4334001 h 5122333"/>
              <a:gd name="connsiteX7039" fmla="*/ 2551593 w 4135764"/>
              <a:gd name="connsiteY7039" fmla="*/ 4335854 h 5122333"/>
              <a:gd name="connsiteX7040" fmla="*/ 2539801 w 4135764"/>
              <a:gd name="connsiteY7040" fmla="*/ 4335854 h 5122333"/>
              <a:gd name="connsiteX7041" fmla="*/ 2538231 w 4135764"/>
              <a:gd name="connsiteY7041" fmla="*/ 4337359 h 5122333"/>
              <a:gd name="connsiteX7042" fmla="*/ 2537987 w 4135764"/>
              <a:gd name="connsiteY7042" fmla="*/ 4337375 h 5122333"/>
              <a:gd name="connsiteX7043" fmla="*/ 2528735 w 4135764"/>
              <a:gd name="connsiteY7043" fmla="*/ 4346264 h 5122333"/>
              <a:gd name="connsiteX7044" fmla="*/ 2528916 w 4135764"/>
              <a:gd name="connsiteY7044" fmla="*/ 4404319 h 5122333"/>
              <a:gd name="connsiteX7045" fmla="*/ 2528264 w 4135764"/>
              <a:gd name="connsiteY7045" fmla="*/ 4407875 h 5122333"/>
              <a:gd name="connsiteX7046" fmla="*/ 2523474 w 4135764"/>
              <a:gd name="connsiteY7046" fmla="*/ 4412230 h 5122333"/>
              <a:gd name="connsiteX7047" fmla="*/ 2514765 w 4135764"/>
              <a:gd name="connsiteY7047" fmla="*/ 4404612 h 5122333"/>
              <a:gd name="connsiteX7048" fmla="*/ 2514946 w 4135764"/>
              <a:gd name="connsiteY7048" fmla="*/ 4352907 h 5122333"/>
              <a:gd name="connsiteX7049" fmla="*/ 2492814 w 4135764"/>
              <a:gd name="connsiteY7049" fmla="*/ 4335129 h 5122333"/>
              <a:gd name="connsiteX7050" fmla="*/ 2476849 w 4135764"/>
              <a:gd name="connsiteY7050" fmla="*/ 4321885 h 5122333"/>
              <a:gd name="connsiteX7051" fmla="*/ 2477031 w 4135764"/>
              <a:gd name="connsiteY7051" fmla="*/ 4303743 h 5122333"/>
              <a:gd name="connsiteX7052" fmla="*/ 2468685 w 4135764"/>
              <a:gd name="connsiteY7052" fmla="*/ 4295941 h 5122333"/>
              <a:gd name="connsiteX7053" fmla="*/ 2448730 w 4135764"/>
              <a:gd name="connsiteY7053" fmla="*/ 4296123 h 5122333"/>
              <a:gd name="connsiteX7054" fmla="*/ 2440429 w 4135764"/>
              <a:gd name="connsiteY7054" fmla="*/ 4294346 h 5122333"/>
              <a:gd name="connsiteX7055" fmla="*/ 2439980 w 4135764"/>
              <a:gd name="connsiteY7055" fmla="*/ 4293885 h 5122333"/>
              <a:gd name="connsiteX7056" fmla="*/ 2438570 w 4135764"/>
              <a:gd name="connsiteY7056" fmla="*/ 4285601 h 5122333"/>
              <a:gd name="connsiteX7057" fmla="*/ 2438751 w 4135764"/>
              <a:gd name="connsiteY7057" fmla="*/ 4267460 h 5122333"/>
              <a:gd name="connsiteX7058" fmla="*/ 2429498 w 4135764"/>
              <a:gd name="connsiteY7058" fmla="*/ 4257663 h 5122333"/>
              <a:gd name="connsiteX7059" fmla="*/ 2392309 w 4135764"/>
              <a:gd name="connsiteY7059" fmla="*/ 4257843 h 5122333"/>
              <a:gd name="connsiteX7060" fmla="*/ 2378815 w 4135764"/>
              <a:gd name="connsiteY7060" fmla="*/ 4259725 h 5122333"/>
              <a:gd name="connsiteX7061" fmla="*/ 2378663 w 4135764"/>
              <a:gd name="connsiteY7061" fmla="*/ 4260771 h 5122333"/>
              <a:gd name="connsiteX7062" fmla="*/ 2376706 w 4135764"/>
              <a:gd name="connsiteY7062" fmla="*/ 4261179 h 5122333"/>
              <a:gd name="connsiteX7063" fmla="*/ 2374711 w 4135764"/>
              <a:gd name="connsiteY7063" fmla="*/ 4288028 h 5122333"/>
              <a:gd name="connsiteX7064" fmla="*/ 2373384 w 4135764"/>
              <a:gd name="connsiteY7064" fmla="*/ 4293312 h 5122333"/>
              <a:gd name="connsiteX7065" fmla="*/ 2367320 w 4135764"/>
              <a:gd name="connsiteY7065" fmla="*/ 4295581 h 5122333"/>
              <a:gd name="connsiteX7066" fmla="*/ 2354210 w 4135764"/>
              <a:gd name="connsiteY7066" fmla="*/ 4295941 h 5122333"/>
              <a:gd name="connsiteX7067" fmla="*/ 2348855 w 4135764"/>
              <a:gd name="connsiteY7067" fmla="*/ 4297171 h 5122333"/>
              <a:gd name="connsiteX7068" fmla="*/ 2337339 w 4135764"/>
              <a:gd name="connsiteY7068" fmla="*/ 4298007 h 5122333"/>
              <a:gd name="connsiteX7069" fmla="*/ 2334798 w 4135764"/>
              <a:gd name="connsiteY7069" fmla="*/ 4302723 h 5122333"/>
              <a:gd name="connsiteX7070" fmla="*/ 2335888 w 4135764"/>
              <a:gd name="connsiteY7070" fmla="*/ 4320685 h 5122333"/>
              <a:gd name="connsiteX7071" fmla="*/ 2336340 w 4135764"/>
              <a:gd name="connsiteY7071" fmla="*/ 4329233 h 5122333"/>
              <a:gd name="connsiteX7072" fmla="*/ 2334846 w 4135764"/>
              <a:gd name="connsiteY7072" fmla="*/ 4330845 h 5122333"/>
              <a:gd name="connsiteX7073" fmla="*/ 2325728 w 4135764"/>
              <a:gd name="connsiteY7073" fmla="*/ 4334039 h 5122333"/>
              <a:gd name="connsiteX7074" fmla="*/ 2305772 w 4135764"/>
              <a:gd name="connsiteY7074" fmla="*/ 4333859 h 5122333"/>
              <a:gd name="connsiteX7075" fmla="*/ 2303946 w 4135764"/>
              <a:gd name="connsiteY7075" fmla="*/ 4335733 h 5122333"/>
              <a:gd name="connsiteX7076" fmla="*/ 2303414 w 4135764"/>
              <a:gd name="connsiteY7076" fmla="*/ 4335743 h 5122333"/>
              <a:gd name="connsiteX7077" fmla="*/ 2296520 w 4135764"/>
              <a:gd name="connsiteY7077" fmla="*/ 4343180 h 5122333"/>
              <a:gd name="connsiteX7078" fmla="*/ 2298333 w 4135764"/>
              <a:gd name="connsiteY7078" fmla="*/ 4363681 h 5122333"/>
              <a:gd name="connsiteX7079" fmla="*/ 2296882 w 4135764"/>
              <a:gd name="connsiteY7079" fmla="*/ 4403230 h 5122333"/>
              <a:gd name="connsiteX7080" fmla="*/ 2296587 w 4135764"/>
              <a:gd name="connsiteY7080" fmla="*/ 4405513 h 5122333"/>
              <a:gd name="connsiteX7081" fmla="*/ 2291984 w 4135764"/>
              <a:gd name="connsiteY7081" fmla="*/ 4410234 h 5122333"/>
              <a:gd name="connsiteX7082" fmla="*/ 2284183 w 4135764"/>
              <a:gd name="connsiteY7082" fmla="*/ 4402616 h 5122333"/>
              <a:gd name="connsiteX7083" fmla="*/ 2285816 w 4135764"/>
              <a:gd name="connsiteY7083" fmla="*/ 4371230 h 5122333"/>
              <a:gd name="connsiteX7084" fmla="*/ 2284727 w 4135764"/>
              <a:gd name="connsiteY7084" fmla="*/ 4340753 h 5122333"/>
              <a:gd name="connsiteX7085" fmla="*/ 2278015 w 4135764"/>
              <a:gd name="connsiteY7085" fmla="*/ 4333859 h 5122333"/>
              <a:gd name="connsiteX7086" fmla="*/ 2251709 w 4135764"/>
              <a:gd name="connsiteY7086" fmla="*/ 4333859 h 5122333"/>
              <a:gd name="connsiteX7087" fmla="*/ 2246086 w 4135764"/>
              <a:gd name="connsiteY7087" fmla="*/ 4328960 h 5122333"/>
              <a:gd name="connsiteX7088" fmla="*/ 2247355 w 4135764"/>
              <a:gd name="connsiteY7088" fmla="*/ 4295761 h 5122333"/>
              <a:gd name="connsiteX7089" fmla="*/ 2217421 w 4135764"/>
              <a:gd name="connsiteY7089" fmla="*/ 4295941 h 5122333"/>
              <a:gd name="connsiteX7090" fmla="*/ 2207806 w 4135764"/>
              <a:gd name="connsiteY7090" fmla="*/ 4286689 h 5122333"/>
              <a:gd name="connsiteX7091" fmla="*/ 2209983 w 4135764"/>
              <a:gd name="connsiteY7091" fmla="*/ 4265282 h 5122333"/>
              <a:gd name="connsiteX7092" fmla="*/ 2200730 w 4135764"/>
              <a:gd name="connsiteY7092" fmla="*/ 4255667 h 5122333"/>
              <a:gd name="connsiteX7093" fmla="*/ 2172611 w 4135764"/>
              <a:gd name="connsiteY7093" fmla="*/ 4257118 h 5122333"/>
              <a:gd name="connsiteX7094" fmla="*/ 2153743 w 4135764"/>
              <a:gd name="connsiteY7094" fmla="*/ 4256211 h 5122333"/>
              <a:gd name="connsiteX7095" fmla="*/ 2152422 w 4135764"/>
              <a:gd name="connsiteY7095" fmla="*/ 4257735 h 5122333"/>
              <a:gd name="connsiteX7096" fmla="*/ 2151384 w 4135764"/>
              <a:gd name="connsiteY7096" fmla="*/ 4257731 h 5122333"/>
              <a:gd name="connsiteX7097" fmla="*/ 2144491 w 4135764"/>
              <a:gd name="connsiteY7097" fmla="*/ 4265170 h 5122333"/>
              <a:gd name="connsiteX7098" fmla="*/ 2144491 w 4135764"/>
              <a:gd name="connsiteY7098" fmla="*/ 4291476 h 5122333"/>
              <a:gd name="connsiteX7099" fmla="*/ 2140824 w 4135764"/>
              <a:gd name="connsiteY7099" fmla="*/ 4295976 h 5122333"/>
              <a:gd name="connsiteX7100" fmla="*/ 2140681 w 4135764"/>
              <a:gd name="connsiteY7100" fmla="*/ 4296123 h 5122333"/>
              <a:gd name="connsiteX7101" fmla="*/ 2115282 w 4135764"/>
              <a:gd name="connsiteY7101" fmla="*/ 4295941 h 5122333"/>
              <a:gd name="connsiteX7102" fmla="*/ 2113650 w 4135764"/>
              <a:gd name="connsiteY7102" fmla="*/ 4297530 h 5122333"/>
              <a:gd name="connsiteX7103" fmla="*/ 2111836 w 4135764"/>
              <a:gd name="connsiteY7103" fmla="*/ 4297645 h 5122333"/>
              <a:gd name="connsiteX7104" fmla="*/ 2106393 w 4135764"/>
              <a:gd name="connsiteY7104" fmla="*/ 4303632 h 5122333"/>
              <a:gd name="connsiteX7105" fmla="*/ 2106575 w 4135764"/>
              <a:gd name="connsiteY7105" fmla="*/ 4325401 h 5122333"/>
              <a:gd name="connsiteX7106" fmla="*/ 2105501 w 4135764"/>
              <a:gd name="connsiteY7106" fmla="*/ 4331121 h 5122333"/>
              <a:gd name="connsiteX7107" fmla="*/ 2102583 w 4135764"/>
              <a:gd name="connsiteY7107" fmla="*/ 4334039 h 5122333"/>
              <a:gd name="connsiteX7108" fmla="*/ 2078092 w 4135764"/>
              <a:gd name="connsiteY7108" fmla="*/ 4333859 h 5122333"/>
              <a:gd name="connsiteX7109" fmla="*/ 2076073 w 4135764"/>
              <a:gd name="connsiteY7109" fmla="*/ 4335879 h 5122333"/>
              <a:gd name="connsiteX7110" fmla="*/ 2069814 w 4135764"/>
              <a:gd name="connsiteY7110" fmla="*/ 4337375 h 5122333"/>
              <a:gd name="connsiteX7111" fmla="*/ 2068295 w 4135764"/>
              <a:gd name="connsiteY7111" fmla="*/ 4344450 h 5122333"/>
              <a:gd name="connsiteX7112" fmla="*/ 2068476 w 4135764"/>
              <a:gd name="connsiteY7112" fmla="*/ 4422460 h 5122333"/>
              <a:gd name="connsiteX7113" fmla="*/ 2083897 w 4135764"/>
              <a:gd name="connsiteY7113" fmla="*/ 4437698 h 5122333"/>
              <a:gd name="connsiteX7114" fmla="*/ 2090860 w 4135764"/>
              <a:gd name="connsiteY7114" fmla="*/ 4435702 h 5122333"/>
              <a:gd name="connsiteX7115" fmla="*/ 2091850 w 4135764"/>
              <a:gd name="connsiteY7115" fmla="*/ 4430766 h 5122333"/>
              <a:gd name="connsiteX7116" fmla="*/ 2094420 w 4135764"/>
              <a:gd name="connsiteY7116" fmla="*/ 4428195 h 5122333"/>
              <a:gd name="connsiteX7117" fmla="*/ 2094238 w 4135764"/>
              <a:gd name="connsiteY7117" fmla="*/ 4377398 h 5122333"/>
              <a:gd name="connsiteX7118" fmla="*/ 2111292 w 4135764"/>
              <a:gd name="connsiteY7118" fmla="*/ 4359619 h 5122333"/>
              <a:gd name="connsiteX7119" fmla="*/ 2114838 w 4135764"/>
              <a:gd name="connsiteY7119" fmla="*/ 4359430 h 5122333"/>
              <a:gd name="connsiteX7120" fmla="*/ 2124534 w 4135764"/>
              <a:gd name="connsiteY7120" fmla="*/ 4359508 h 5122333"/>
              <a:gd name="connsiteX7121" fmla="*/ 2126569 w 4135764"/>
              <a:gd name="connsiteY7121" fmla="*/ 4357736 h 5122333"/>
              <a:gd name="connsiteX7122" fmla="*/ 2129705 w 4135764"/>
              <a:gd name="connsiteY7122" fmla="*/ 4356490 h 5122333"/>
              <a:gd name="connsiteX7123" fmla="*/ 2129944 w 4135764"/>
              <a:gd name="connsiteY7123" fmla="*/ 4354797 h 5122333"/>
              <a:gd name="connsiteX7124" fmla="*/ 2130158 w 4135764"/>
              <a:gd name="connsiteY7124" fmla="*/ 4354610 h 5122333"/>
              <a:gd name="connsiteX7125" fmla="*/ 2130129 w 4135764"/>
              <a:gd name="connsiteY7125" fmla="*/ 4353485 h 5122333"/>
              <a:gd name="connsiteX7126" fmla="*/ 2132335 w 4135764"/>
              <a:gd name="connsiteY7126" fmla="*/ 4337849 h 5122333"/>
              <a:gd name="connsiteX7127" fmla="*/ 2131972 w 4135764"/>
              <a:gd name="connsiteY7127" fmla="*/ 4325332 h 5122333"/>
              <a:gd name="connsiteX7128" fmla="*/ 2136146 w 4135764"/>
              <a:gd name="connsiteY7128" fmla="*/ 4319708 h 5122333"/>
              <a:gd name="connsiteX7129" fmla="*/ 2136298 w 4135764"/>
              <a:gd name="connsiteY7129" fmla="*/ 4319709 h 5122333"/>
              <a:gd name="connsiteX7130" fmla="*/ 2159185 w 4135764"/>
              <a:gd name="connsiteY7130" fmla="*/ 4321773 h 5122333"/>
              <a:gd name="connsiteX7131" fmla="*/ 2161118 w 4135764"/>
              <a:gd name="connsiteY7131" fmla="*/ 4319880 h 5122333"/>
              <a:gd name="connsiteX7132" fmla="*/ 2162452 w 4135764"/>
              <a:gd name="connsiteY7132" fmla="*/ 4319889 h 5122333"/>
              <a:gd name="connsiteX7133" fmla="*/ 2170433 w 4135764"/>
              <a:gd name="connsiteY7133" fmla="*/ 4312088 h 5122333"/>
              <a:gd name="connsiteX7134" fmla="*/ 2170252 w 4135764"/>
              <a:gd name="connsiteY7134" fmla="*/ 4285783 h 5122333"/>
              <a:gd name="connsiteX7135" fmla="*/ 2175545 w 4135764"/>
              <a:gd name="connsiteY7135" fmla="*/ 4281523 h 5122333"/>
              <a:gd name="connsiteX7136" fmla="*/ 2182770 w 4135764"/>
              <a:gd name="connsiteY7136" fmla="*/ 4287485 h 5122333"/>
              <a:gd name="connsiteX7137" fmla="*/ 2182589 w 4135764"/>
              <a:gd name="connsiteY7137" fmla="*/ 4311070 h 5122333"/>
              <a:gd name="connsiteX7138" fmla="*/ 2192567 w 4135764"/>
              <a:gd name="connsiteY7138" fmla="*/ 4321592 h 5122333"/>
              <a:gd name="connsiteX7139" fmla="*/ 2215243 w 4135764"/>
              <a:gd name="connsiteY7139" fmla="*/ 4321410 h 5122333"/>
              <a:gd name="connsiteX7140" fmla="*/ 2222267 w 4135764"/>
              <a:gd name="connsiteY7140" fmla="*/ 4327029 h 5122333"/>
              <a:gd name="connsiteX7141" fmla="*/ 2222456 w 4135764"/>
              <a:gd name="connsiteY7141" fmla="*/ 4328331 h 5122333"/>
              <a:gd name="connsiteX7142" fmla="*/ 2221412 w 4135764"/>
              <a:gd name="connsiteY7142" fmla="*/ 4354247 h 5122333"/>
              <a:gd name="connsiteX7143" fmla="*/ 2225585 w 4135764"/>
              <a:gd name="connsiteY7143" fmla="*/ 4359690 h 5122333"/>
              <a:gd name="connsiteX7144" fmla="*/ 2250984 w 4135764"/>
              <a:gd name="connsiteY7144" fmla="*/ 4359508 h 5122333"/>
              <a:gd name="connsiteX7145" fmla="*/ 2260781 w 4135764"/>
              <a:gd name="connsiteY7145" fmla="*/ 4369486 h 5122333"/>
              <a:gd name="connsiteX7146" fmla="*/ 2258785 w 4135764"/>
              <a:gd name="connsiteY7146" fmla="*/ 4428083 h 5122333"/>
              <a:gd name="connsiteX7147" fmla="*/ 2266040 w 4135764"/>
              <a:gd name="connsiteY7147" fmla="*/ 4436065 h 5122333"/>
              <a:gd name="connsiteX7148" fmla="*/ 2313209 w 4135764"/>
              <a:gd name="connsiteY7148" fmla="*/ 4436065 h 5122333"/>
              <a:gd name="connsiteX7149" fmla="*/ 2320648 w 4135764"/>
              <a:gd name="connsiteY7149" fmla="*/ 4428265 h 5122333"/>
              <a:gd name="connsiteX7150" fmla="*/ 2320648 w 4135764"/>
              <a:gd name="connsiteY7150" fmla="*/ 4428195 h 5122333"/>
              <a:gd name="connsiteX7151" fmla="*/ 2322644 w 4135764"/>
              <a:gd name="connsiteY7151" fmla="*/ 4426200 h 5122333"/>
              <a:gd name="connsiteX7152" fmla="*/ 2322462 w 4135764"/>
              <a:gd name="connsiteY7152" fmla="*/ 4364407 h 5122333"/>
              <a:gd name="connsiteX7153" fmla="*/ 2327179 w 4135764"/>
              <a:gd name="connsiteY7153" fmla="*/ 4359690 h 5122333"/>
              <a:gd name="connsiteX7154" fmla="*/ 2353484 w 4135764"/>
              <a:gd name="connsiteY7154" fmla="*/ 4359871 h 5122333"/>
              <a:gd name="connsiteX7155" fmla="*/ 2360560 w 4135764"/>
              <a:gd name="connsiteY7155" fmla="*/ 4352978 h 5122333"/>
              <a:gd name="connsiteX7156" fmla="*/ 2360410 w 4135764"/>
              <a:gd name="connsiteY7156" fmla="*/ 4350936 h 5122333"/>
              <a:gd name="connsiteX7157" fmla="*/ 2362556 w 4135764"/>
              <a:gd name="connsiteY7157" fmla="*/ 4348917 h 5122333"/>
              <a:gd name="connsiteX7158" fmla="*/ 2360924 w 4135764"/>
              <a:gd name="connsiteY7158" fmla="*/ 4329322 h 5122333"/>
              <a:gd name="connsiteX7159" fmla="*/ 2360858 w 4135764"/>
              <a:gd name="connsiteY7159" fmla="*/ 4322201 h 5122333"/>
              <a:gd name="connsiteX7160" fmla="*/ 2367453 w 4135764"/>
              <a:gd name="connsiteY7160" fmla="*/ 4319959 h 5122333"/>
              <a:gd name="connsiteX7161" fmla="*/ 2391038 w 4135764"/>
              <a:gd name="connsiteY7161" fmla="*/ 4320140 h 5122333"/>
              <a:gd name="connsiteX7162" fmla="*/ 2393731 w 4135764"/>
              <a:gd name="connsiteY7162" fmla="*/ 4317532 h 5122333"/>
              <a:gd name="connsiteX7163" fmla="*/ 2397116 w 4135764"/>
              <a:gd name="connsiteY7163" fmla="*/ 4316759 h 5122333"/>
              <a:gd name="connsiteX7164" fmla="*/ 2398658 w 4135764"/>
              <a:gd name="connsiteY7164" fmla="*/ 4305195 h 5122333"/>
              <a:gd name="connsiteX7165" fmla="*/ 2400291 w 4135764"/>
              <a:gd name="connsiteY7165" fmla="*/ 4287415 h 5122333"/>
              <a:gd name="connsiteX7166" fmla="*/ 2404526 w 4135764"/>
              <a:gd name="connsiteY7166" fmla="*/ 4282897 h 5122333"/>
              <a:gd name="connsiteX7167" fmla="*/ 2411538 w 4135764"/>
              <a:gd name="connsiteY7167" fmla="*/ 4284400 h 5122333"/>
              <a:gd name="connsiteX7168" fmla="*/ 2414440 w 4135764"/>
              <a:gd name="connsiteY7168" fmla="*/ 4298007 h 5122333"/>
              <a:gd name="connsiteX7169" fmla="*/ 2412989 w 4135764"/>
              <a:gd name="connsiteY7169" fmla="*/ 4315786 h 5122333"/>
              <a:gd name="connsiteX7170" fmla="*/ 2419158 w 4135764"/>
              <a:gd name="connsiteY7170" fmla="*/ 4321955 h 5122333"/>
              <a:gd name="connsiteX7171" fmla="*/ 2445464 w 4135764"/>
              <a:gd name="connsiteY7171" fmla="*/ 4321955 h 5122333"/>
              <a:gd name="connsiteX7172" fmla="*/ 2451087 w 4135764"/>
              <a:gd name="connsiteY7172" fmla="*/ 4325763 h 5122333"/>
              <a:gd name="connsiteX7173" fmla="*/ 2451450 w 4135764"/>
              <a:gd name="connsiteY7173" fmla="*/ 4349712 h 5122333"/>
              <a:gd name="connsiteX7174" fmla="*/ 2460159 w 4135764"/>
              <a:gd name="connsiteY7174" fmla="*/ 4360053 h 5122333"/>
              <a:gd name="connsiteX7175" fmla="*/ 2481021 w 4135764"/>
              <a:gd name="connsiteY7175" fmla="*/ 4359871 h 5122333"/>
              <a:gd name="connsiteX7176" fmla="*/ 2487881 w 4135764"/>
              <a:gd name="connsiteY7176" fmla="*/ 4361496 h 5122333"/>
              <a:gd name="connsiteX7177" fmla="*/ 2487923 w 4135764"/>
              <a:gd name="connsiteY7177" fmla="*/ 4361539 h 5122333"/>
              <a:gd name="connsiteX7178" fmla="*/ 2489368 w 4135764"/>
              <a:gd name="connsiteY7178" fmla="*/ 4368579 h 5122333"/>
              <a:gd name="connsiteX7179" fmla="*/ 2489186 w 4135764"/>
              <a:gd name="connsiteY7179" fmla="*/ 4429354 h 5122333"/>
              <a:gd name="connsiteX7180" fmla="*/ 2494628 w 4135764"/>
              <a:gd name="connsiteY7180" fmla="*/ 4436247 h 5122333"/>
              <a:gd name="connsiteX7181" fmla="*/ 2545426 w 4135764"/>
              <a:gd name="connsiteY7181" fmla="*/ 4436247 h 5122333"/>
              <a:gd name="connsiteX7182" fmla="*/ 2550867 w 4135764"/>
              <a:gd name="connsiteY7182" fmla="*/ 4432075 h 5122333"/>
              <a:gd name="connsiteX7183" fmla="*/ 2550887 w 4135764"/>
              <a:gd name="connsiteY7183" fmla="*/ 4430861 h 5122333"/>
              <a:gd name="connsiteX7184" fmla="*/ 2552863 w 4135764"/>
              <a:gd name="connsiteY7184" fmla="*/ 4429465 h 5122333"/>
              <a:gd name="connsiteX7185" fmla="*/ 2553044 w 4135764"/>
              <a:gd name="connsiteY7185" fmla="*/ 4367602 h 5122333"/>
              <a:gd name="connsiteX7186" fmla="*/ 2553645 w 4135764"/>
              <a:gd name="connsiteY7186" fmla="*/ 4361805 h 5122333"/>
              <a:gd name="connsiteX7187" fmla="*/ 2560301 w 4135764"/>
              <a:gd name="connsiteY7187" fmla="*/ 4359871 h 5122333"/>
              <a:gd name="connsiteX7188" fmla="*/ 2588785 w 4135764"/>
              <a:gd name="connsiteY7188" fmla="*/ 4360053 h 5122333"/>
              <a:gd name="connsiteX7189" fmla="*/ 2588750 w 4135764"/>
              <a:gd name="connsiteY7189" fmla="*/ 4357795 h 5122333"/>
              <a:gd name="connsiteX7190" fmla="*/ 2590417 w 4135764"/>
              <a:gd name="connsiteY7190" fmla="*/ 4357805 h 5122333"/>
              <a:gd name="connsiteX7191" fmla="*/ 2589510 w 4135764"/>
              <a:gd name="connsiteY7191" fmla="*/ 4349279 h 5122333"/>
              <a:gd name="connsiteX7192" fmla="*/ 2592595 w 4135764"/>
              <a:gd name="connsiteY7192" fmla="*/ 4337170 h 5122333"/>
              <a:gd name="connsiteX7193" fmla="*/ 2591450 w 4135764"/>
              <a:gd name="connsiteY7193" fmla="*/ 4326012 h 5122333"/>
              <a:gd name="connsiteX7194" fmla="*/ 2595315 w 4135764"/>
              <a:gd name="connsiteY7194" fmla="*/ 4321773 h 5122333"/>
              <a:gd name="connsiteX7195" fmla="*/ 2622527 w 4135764"/>
              <a:gd name="connsiteY7195" fmla="*/ 4321955 h 5122333"/>
              <a:gd name="connsiteX7196" fmla="*/ 2624445 w 4135764"/>
              <a:gd name="connsiteY7196" fmla="*/ 4320089 h 5122333"/>
              <a:gd name="connsiteX7197" fmla="*/ 2629853 w 4135764"/>
              <a:gd name="connsiteY7197" fmla="*/ 4319346 h 5122333"/>
              <a:gd name="connsiteX7198" fmla="*/ 2630873 w 4135764"/>
              <a:gd name="connsiteY7198" fmla="*/ 4313539 h 5122333"/>
              <a:gd name="connsiteX7199" fmla="*/ 2630873 w 4135764"/>
              <a:gd name="connsiteY7199" fmla="*/ 4286326 h 5122333"/>
              <a:gd name="connsiteX7200" fmla="*/ 2633173 w 4135764"/>
              <a:gd name="connsiteY7200" fmla="*/ 4283255 h 5122333"/>
              <a:gd name="connsiteX7201" fmla="*/ 2637767 w 4135764"/>
              <a:gd name="connsiteY7201" fmla="*/ 4283857 h 5122333"/>
              <a:gd name="connsiteX7202" fmla="*/ 2643210 w 4135764"/>
              <a:gd name="connsiteY7202" fmla="*/ 4288210 h 5122333"/>
              <a:gd name="connsiteX7203" fmla="*/ 2641758 w 4135764"/>
              <a:gd name="connsiteY7203" fmla="*/ 4315060 h 5122333"/>
              <a:gd name="connsiteX7204" fmla="*/ 2649196 w 4135764"/>
              <a:gd name="connsiteY7204" fmla="*/ 4321955 h 5122333"/>
              <a:gd name="connsiteX7205" fmla="*/ 2673689 w 4135764"/>
              <a:gd name="connsiteY7205" fmla="*/ 4321773 h 5122333"/>
              <a:gd name="connsiteX7206" fmla="*/ 2680219 w 4135764"/>
              <a:gd name="connsiteY7206" fmla="*/ 4328667 h 5122333"/>
              <a:gd name="connsiteX7207" fmla="*/ 2679856 w 4135764"/>
              <a:gd name="connsiteY7207" fmla="*/ 4353158 h 5122333"/>
              <a:gd name="connsiteX7208" fmla="*/ 2686569 w 4135764"/>
              <a:gd name="connsiteY7208" fmla="*/ 4361142 h 5122333"/>
              <a:gd name="connsiteX7209" fmla="*/ 2712874 w 4135764"/>
              <a:gd name="connsiteY7209" fmla="*/ 4360234 h 5122333"/>
              <a:gd name="connsiteX7210" fmla="*/ 2719768 w 4135764"/>
              <a:gd name="connsiteY7210" fmla="*/ 4366765 h 5122333"/>
              <a:gd name="connsiteX7211" fmla="*/ 2718136 w 4135764"/>
              <a:gd name="connsiteY7211" fmla="*/ 4381822 h 5122333"/>
              <a:gd name="connsiteX7212" fmla="*/ 2718136 w 4135764"/>
              <a:gd name="connsiteY7212" fmla="*/ 4429173 h 5122333"/>
              <a:gd name="connsiteX7213" fmla="*/ 2726299 w 4135764"/>
              <a:gd name="connsiteY7213" fmla="*/ 4437698 h 5122333"/>
              <a:gd name="connsiteX7214" fmla="*/ 2775282 w 4135764"/>
              <a:gd name="connsiteY7214" fmla="*/ 4437698 h 5122333"/>
              <a:gd name="connsiteX7215" fmla="*/ 2782245 w 4135764"/>
              <a:gd name="connsiteY7215" fmla="*/ 4435702 h 5122333"/>
              <a:gd name="connsiteX7216" fmla="*/ 2783518 w 4135764"/>
              <a:gd name="connsiteY7216" fmla="*/ 4429352 h 5122333"/>
              <a:gd name="connsiteX7217" fmla="*/ 2785441 w 4135764"/>
              <a:gd name="connsiteY7217" fmla="*/ 4427469 h 5122333"/>
              <a:gd name="connsiteX7218" fmla="*/ 2785260 w 4135764"/>
              <a:gd name="connsiteY7218" fmla="*/ 4366695 h 5122333"/>
              <a:gd name="connsiteX7219" fmla="*/ 2785402 w 4135764"/>
              <a:gd name="connsiteY7219" fmla="*/ 4365077 h 5122333"/>
              <a:gd name="connsiteX7220" fmla="*/ 2790612 w 4135764"/>
              <a:gd name="connsiteY7220" fmla="*/ 4359613 h 5122333"/>
              <a:gd name="connsiteX7221" fmla="*/ 2793991 w 4135764"/>
              <a:gd name="connsiteY7221" fmla="*/ 4359376 h 5122333"/>
              <a:gd name="connsiteX7222" fmla="*/ 2813561 w 4135764"/>
              <a:gd name="connsiteY7222" fmla="*/ 4359690 h 5122333"/>
              <a:gd name="connsiteX7223" fmla="*/ 2820682 w 4135764"/>
              <a:gd name="connsiteY7223" fmla="*/ 4357830 h 5122333"/>
              <a:gd name="connsiteX7224" fmla="*/ 2821292 w 4135764"/>
              <a:gd name="connsiteY7224" fmla="*/ 4352852 h 5122333"/>
              <a:gd name="connsiteX7225" fmla="*/ 2823539 w 4135764"/>
              <a:gd name="connsiteY7225" fmla="*/ 4350548 h 5122333"/>
              <a:gd name="connsiteX7226" fmla="*/ 2821362 w 4135764"/>
              <a:gd name="connsiteY7226" fmla="*/ 4329142 h 5122333"/>
              <a:gd name="connsiteX7227" fmla="*/ 2821772 w 4135764"/>
              <a:gd name="connsiteY7227" fmla="*/ 4327358 h 5122333"/>
              <a:gd name="connsiteX7228" fmla="*/ 2830165 w 4135764"/>
              <a:gd name="connsiteY7228" fmla="*/ 4319676 h 5122333"/>
              <a:gd name="connsiteX7229" fmla="*/ 2830434 w 4135764"/>
              <a:gd name="connsiteY7229" fmla="*/ 4319612 h 5122333"/>
              <a:gd name="connsiteX7230" fmla="*/ 2851659 w 4135764"/>
              <a:gd name="connsiteY7230" fmla="*/ 4321410 h 5122333"/>
              <a:gd name="connsiteX7231" fmla="*/ 2857828 w 4135764"/>
              <a:gd name="connsiteY7231" fmla="*/ 4315060 h 5122333"/>
              <a:gd name="connsiteX7232" fmla="*/ 2857813 w 4135764"/>
              <a:gd name="connsiteY7232" fmla="*/ 4312924 h 5122333"/>
              <a:gd name="connsiteX7233" fmla="*/ 2860005 w 4135764"/>
              <a:gd name="connsiteY7233" fmla="*/ 4310818 h 5122333"/>
              <a:gd name="connsiteX7234" fmla="*/ 2859823 w 4135764"/>
              <a:gd name="connsiteY7234" fmla="*/ 4286326 h 5122333"/>
              <a:gd name="connsiteX7235" fmla="*/ 2862083 w 4135764"/>
              <a:gd name="connsiteY7235" fmla="*/ 4281854 h 5122333"/>
              <a:gd name="connsiteX7236" fmla="*/ 2866172 w 4135764"/>
              <a:gd name="connsiteY7236" fmla="*/ 4281135 h 5122333"/>
              <a:gd name="connsiteX7237" fmla="*/ 2874155 w 4135764"/>
              <a:gd name="connsiteY7237" fmla="*/ 4288391 h 5122333"/>
              <a:gd name="connsiteX7238" fmla="*/ 2873974 w 4135764"/>
              <a:gd name="connsiteY7238" fmla="*/ 4314698 h 5122333"/>
              <a:gd name="connsiteX7239" fmla="*/ 2880686 w 4135764"/>
              <a:gd name="connsiteY7239" fmla="*/ 4321230 h 5122333"/>
              <a:gd name="connsiteX7240" fmla="*/ 2905177 w 4135764"/>
              <a:gd name="connsiteY7240" fmla="*/ 4321048 h 5122333"/>
              <a:gd name="connsiteX7241" fmla="*/ 2912253 w 4135764"/>
              <a:gd name="connsiteY7241" fmla="*/ 4328304 h 5122333"/>
              <a:gd name="connsiteX7242" fmla="*/ 2912072 w 4135764"/>
              <a:gd name="connsiteY7242" fmla="*/ 4351888 h 5122333"/>
              <a:gd name="connsiteX7243" fmla="*/ 2915775 w 4135764"/>
              <a:gd name="connsiteY7243" fmla="*/ 4355420 h 5122333"/>
              <a:gd name="connsiteX7244" fmla="*/ 2915858 w 4135764"/>
              <a:gd name="connsiteY7244" fmla="*/ 4355878 h 5122333"/>
              <a:gd name="connsiteX7245" fmla="*/ 2916377 w 4135764"/>
              <a:gd name="connsiteY7245" fmla="*/ 4355994 h 5122333"/>
              <a:gd name="connsiteX7246" fmla="*/ 2919872 w 4135764"/>
              <a:gd name="connsiteY7246" fmla="*/ 4359327 h 5122333"/>
              <a:gd name="connsiteX7247" fmla="*/ 2942550 w 4135764"/>
              <a:gd name="connsiteY7247" fmla="*/ 4359145 h 5122333"/>
              <a:gd name="connsiteX7248" fmla="*/ 2945136 w 4135764"/>
              <a:gd name="connsiteY7248" fmla="*/ 4359761 h 5122333"/>
              <a:gd name="connsiteX7249" fmla="*/ 2949903 w 4135764"/>
              <a:gd name="connsiteY7249" fmla="*/ 4364360 h 5122333"/>
              <a:gd name="connsiteX7250" fmla="*/ 2950532 w 4135764"/>
              <a:gd name="connsiteY7250" fmla="*/ 4367309 h 5122333"/>
              <a:gd name="connsiteX7251" fmla="*/ 2950350 w 4135764"/>
              <a:gd name="connsiteY7251" fmla="*/ 4426633 h 5122333"/>
              <a:gd name="connsiteX7252" fmla="*/ 2958696 w 4135764"/>
              <a:gd name="connsiteY7252" fmla="*/ 4435521 h 5122333"/>
              <a:gd name="connsiteX7253" fmla="*/ 3004050 w 4135764"/>
              <a:gd name="connsiteY7253" fmla="*/ 4435521 h 5122333"/>
              <a:gd name="connsiteX7254" fmla="*/ 3011013 w 4135764"/>
              <a:gd name="connsiteY7254" fmla="*/ 4433526 h 5122333"/>
              <a:gd name="connsiteX7255" fmla="*/ 3012299 w 4135764"/>
              <a:gd name="connsiteY7255" fmla="*/ 4427115 h 5122333"/>
              <a:gd name="connsiteX7256" fmla="*/ 3014573 w 4135764"/>
              <a:gd name="connsiteY7256" fmla="*/ 4424930 h 5122333"/>
              <a:gd name="connsiteX7257" fmla="*/ 3014210 w 4135764"/>
              <a:gd name="connsiteY7257" fmla="*/ 4364699 h 5122333"/>
              <a:gd name="connsiteX7258" fmla="*/ 3019436 w 4135764"/>
              <a:gd name="connsiteY7258" fmla="*/ 4359338 h 5122333"/>
              <a:gd name="connsiteX7259" fmla="*/ 3020196 w 4135764"/>
              <a:gd name="connsiteY7259" fmla="*/ 4359145 h 5122333"/>
              <a:gd name="connsiteX7260" fmla="*/ 3043781 w 4135764"/>
              <a:gd name="connsiteY7260" fmla="*/ 4359327 h 5122333"/>
              <a:gd name="connsiteX7261" fmla="*/ 3045581 w 4135764"/>
              <a:gd name="connsiteY7261" fmla="*/ 4357622 h 5122333"/>
              <a:gd name="connsiteX7262" fmla="*/ 3045777 w 4135764"/>
              <a:gd name="connsiteY7262" fmla="*/ 4357623 h 5122333"/>
              <a:gd name="connsiteX7263" fmla="*/ 3052489 w 4135764"/>
              <a:gd name="connsiteY7263" fmla="*/ 4351093 h 5122333"/>
              <a:gd name="connsiteX7264" fmla="*/ 3052312 w 4135764"/>
              <a:gd name="connsiteY7264" fmla="*/ 4326409 h 5122333"/>
              <a:gd name="connsiteX7265" fmla="*/ 3059129 w 4135764"/>
              <a:gd name="connsiteY7265" fmla="*/ 4319310 h 5122333"/>
              <a:gd name="connsiteX7266" fmla="*/ 3060338 w 4135764"/>
              <a:gd name="connsiteY7266" fmla="*/ 4319244 h 5122333"/>
              <a:gd name="connsiteX7267" fmla="*/ 3079157 w 4135764"/>
              <a:gd name="connsiteY7267" fmla="*/ 4319414 h 5122333"/>
              <a:gd name="connsiteX7268" fmla="*/ 3080465 w 4135764"/>
              <a:gd name="connsiteY7268" fmla="*/ 4318157 h 5122333"/>
              <a:gd name="connsiteX7269" fmla="*/ 3085326 w 4135764"/>
              <a:gd name="connsiteY7269" fmla="*/ 4317894 h 5122333"/>
              <a:gd name="connsiteX7270" fmla="*/ 3090405 w 4135764"/>
              <a:gd name="connsiteY7270" fmla="*/ 4311362 h 5122333"/>
              <a:gd name="connsiteX7271" fmla="*/ 3090405 w 4135764"/>
              <a:gd name="connsiteY7271" fmla="*/ 4286871 h 5122333"/>
              <a:gd name="connsiteX7272" fmla="*/ 3090635 w 4135764"/>
              <a:gd name="connsiteY7272" fmla="*/ 4286529 h 5122333"/>
              <a:gd name="connsiteX7273" fmla="*/ 3095700 w 4135764"/>
              <a:gd name="connsiteY7273" fmla="*/ 4281465 h 5122333"/>
              <a:gd name="connsiteX7274" fmla="*/ 3096392 w 4135764"/>
              <a:gd name="connsiteY7274" fmla="*/ 4281434 h 5122333"/>
              <a:gd name="connsiteX7275" fmla="*/ 3102008 w 4135764"/>
              <a:gd name="connsiteY7275" fmla="*/ 4282649 h 5122333"/>
              <a:gd name="connsiteX7276" fmla="*/ 3102382 w 4135764"/>
              <a:gd name="connsiteY7276" fmla="*/ 4283013 h 5122333"/>
              <a:gd name="connsiteX7277" fmla="*/ 3105100 w 4135764"/>
              <a:gd name="connsiteY7277" fmla="*/ 4289118 h 5122333"/>
              <a:gd name="connsiteX7278" fmla="*/ 3104918 w 4135764"/>
              <a:gd name="connsiteY7278" fmla="*/ 4314515 h 5122333"/>
              <a:gd name="connsiteX7279" fmla="*/ 3111632 w 4135764"/>
              <a:gd name="connsiteY7279" fmla="*/ 4321048 h 5122333"/>
              <a:gd name="connsiteX7280" fmla="*/ 3136122 w 4135764"/>
              <a:gd name="connsiteY7280" fmla="*/ 4320866 h 5122333"/>
              <a:gd name="connsiteX7281" fmla="*/ 3143198 w 4135764"/>
              <a:gd name="connsiteY7281" fmla="*/ 4328123 h 5122333"/>
              <a:gd name="connsiteX7282" fmla="*/ 3143016 w 4135764"/>
              <a:gd name="connsiteY7282" fmla="*/ 4351708 h 5122333"/>
              <a:gd name="connsiteX7283" fmla="*/ 3150818 w 4135764"/>
              <a:gd name="connsiteY7283" fmla="*/ 4359145 h 5122333"/>
              <a:gd name="connsiteX7284" fmla="*/ 3173495 w 4135764"/>
              <a:gd name="connsiteY7284" fmla="*/ 4358964 h 5122333"/>
              <a:gd name="connsiteX7285" fmla="*/ 3177325 w 4135764"/>
              <a:gd name="connsiteY7285" fmla="*/ 4359876 h 5122333"/>
              <a:gd name="connsiteX7286" fmla="*/ 3180660 w 4135764"/>
              <a:gd name="connsiteY7286" fmla="*/ 4363286 h 5122333"/>
              <a:gd name="connsiteX7287" fmla="*/ 3181478 w 4135764"/>
              <a:gd name="connsiteY7287" fmla="*/ 4367128 h 5122333"/>
              <a:gd name="connsiteX7288" fmla="*/ 3181296 w 4135764"/>
              <a:gd name="connsiteY7288" fmla="*/ 4426995 h 5122333"/>
              <a:gd name="connsiteX7289" fmla="*/ 3182612 w 4135764"/>
              <a:gd name="connsiteY7289" fmla="*/ 4433481 h 5122333"/>
              <a:gd name="connsiteX7290" fmla="*/ 3183100 w 4135764"/>
              <a:gd name="connsiteY7290" fmla="*/ 4433621 h 5122333"/>
              <a:gd name="connsiteX7291" fmla="*/ 3183133 w 4135764"/>
              <a:gd name="connsiteY7291" fmla="*/ 4434046 h 5122333"/>
              <a:gd name="connsiteX7292" fmla="*/ 3187465 w 4135764"/>
              <a:gd name="connsiteY7292" fmla="*/ 4435452 h 5122333"/>
              <a:gd name="connsiteX7293" fmla="*/ 3190293 w 4135764"/>
              <a:gd name="connsiteY7293" fmla="*/ 4435339 h 5122333"/>
              <a:gd name="connsiteX7294" fmla="*/ 3235358 w 4135764"/>
              <a:gd name="connsiteY7294" fmla="*/ 4435339 h 5122333"/>
              <a:gd name="connsiteX7295" fmla="*/ 3241845 w 4135764"/>
              <a:gd name="connsiteY7295" fmla="*/ 4433481 h 5122333"/>
              <a:gd name="connsiteX7296" fmla="*/ 3243116 w 4135764"/>
              <a:gd name="connsiteY7296" fmla="*/ 4427210 h 5122333"/>
              <a:gd name="connsiteX7297" fmla="*/ 3244430 w 4135764"/>
              <a:gd name="connsiteY7297" fmla="*/ 4425837 h 5122333"/>
              <a:gd name="connsiteX7298" fmla="*/ 3244249 w 4135764"/>
              <a:gd name="connsiteY7298" fmla="*/ 4365969 h 5122333"/>
              <a:gd name="connsiteX7299" fmla="*/ 3251281 w 4135764"/>
              <a:gd name="connsiteY7299" fmla="*/ 4358782 h 5122333"/>
              <a:gd name="connsiteX7300" fmla="*/ 3269828 w 4135764"/>
              <a:gd name="connsiteY7300" fmla="*/ 4358782 h 5122333"/>
              <a:gd name="connsiteX7301" fmla="*/ 3276224 w 4135764"/>
              <a:gd name="connsiteY7301" fmla="*/ 4359417 h 5122333"/>
              <a:gd name="connsiteX7302" fmla="*/ 3276911 w 4135764"/>
              <a:gd name="connsiteY7302" fmla="*/ 4357604 h 5122333"/>
              <a:gd name="connsiteX7303" fmla="*/ 3279806 w 4135764"/>
              <a:gd name="connsiteY7303" fmla="*/ 4357623 h 5122333"/>
              <a:gd name="connsiteX7304" fmla="*/ 3282258 w 4135764"/>
              <a:gd name="connsiteY7304" fmla="*/ 4325925 h 5122333"/>
              <a:gd name="connsiteX7305" fmla="*/ 3287789 w 4135764"/>
              <a:gd name="connsiteY7305" fmla="*/ 4320685 h 5122333"/>
              <a:gd name="connsiteX7306" fmla="*/ 3311373 w 4135764"/>
              <a:gd name="connsiteY7306" fmla="*/ 4320866 h 5122333"/>
              <a:gd name="connsiteX7307" fmla="*/ 3312075 w 4135764"/>
              <a:gd name="connsiteY7307" fmla="*/ 4320192 h 5122333"/>
              <a:gd name="connsiteX7308" fmla="*/ 3315183 w 4135764"/>
              <a:gd name="connsiteY7308" fmla="*/ 4320252 h 5122333"/>
              <a:gd name="connsiteX7309" fmla="*/ 3322076 w 4135764"/>
              <a:gd name="connsiteY7309" fmla="*/ 4314627 h 5122333"/>
              <a:gd name="connsiteX7310" fmla="*/ 3322076 w 4135764"/>
              <a:gd name="connsiteY7310" fmla="*/ 4287415 h 5122333"/>
              <a:gd name="connsiteX7311" fmla="*/ 3326054 w 4135764"/>
              <a:gd name="connsiteY7311" fmla="*/ 4283666 h 5122333"/>
              <a:gd name="connsiteX7312" fmla="*/ 3332261 w 4135764"/>
              <a:gd name="connsiteY7312" fmla="*/ 4284944 h 5122333"/>
              <a:gd name="connsiteX7313" fmla="*/ 3332504 w 4135764"/>
              <a:gd name="connsiteY7313" fmla="*/ 4285167 h 5122333"/>
              <a:gd name="connsiteX7314" fmla="*/ 3333687 w 4135764"/>
              <a:gd name="connsiteY7314" fmla="*/ 4296374 h 5122333"/>
              <a:gd name="connsiteX7315" fmla="*/ 3333506 w 4135764"/>
              <a:gd name="connsiteY7315" fmla="*/ 4314515 h 5122333"/>
              <a:gd name="connsiteX7316" fmla="*/ 3336458 w 4135764"/>
              <a:gd name="connsiteY7316" fmla="*/ 4317555 h 5122333"/>
              <a:gd name="connsiteX7317" fmla="*/ 3336772 w 4135764"/>
              <a:gd name="connsiteY7317" fmla="*/ 4319686 h 5122333"/>
              <a:gd name="connsiteX7318" fmla="*/ 3338814 w 4135764"/>
              <a:gd name="connsiteY7318" fmla="*/ 4319980 h 5122333"/>
              <a:gd name="connsiteX7319" fmla="*/ 3339674 w 4135764"/>
              <a:gd name="connsiteY7319" fmla="*/ 4320866 h 5122333"/>
              <a:gd name="connsiteX7320" fmla="*/ 3344691 w 4135764"/>
              <a:gd name="connsiteY7320" fmla="*/ 4320831 h 5122333"/>
              <a:gd name="connsiteX7321" fmla="*/ 3349470 w 4135764"/>
              <a:gd name="connsiteY7321" fmla="*/ 4321522 h 5122333"/>
              <a:gd name="connsiteX7322" fmla="*/ 3358351 w 4135764"/>
              <a:gd name="connsiteY7322" fmla="*/ 4320733 h 5122333"/>
              <a:gd name="connsiteX7323" fmla="*/ 3362520 w 4135764"/>
              <a:gd name="connsiteY7323" fmla="*/ 4320703 h 5122333"/>
              <a:gd name="connsiteX7324" fmla="*/ 3365880 w 4135764"/>
              <a:gd name="connsiteY7324" fmla="*/ 4321492 h 5122333"/>
              <a:gd name="connsiteX7325" fmla="*/ 3371785 w 4135764"/>
              <a:gd name="connsiteY7325" fmla="*/ 4327397 h 5122333"/>
              <a:gd name="connsiteX7326" fmla="*/ 3371604 w 4135764"/>
              <a:gd name="connsiteY7326" fmla="*/ 4352796 h 5122333"/>
              <a:gd name="connsiteX7327" fmla="*/ 3376683 w 4135764"/>
              <a:gd name="connsiteY7327" fmla="*/ 4359508 h 5122333"/>
              <a:gd name="connsiteX7328" fmla="*/ 3401175 w 4135764"/>
              <a:gd name="connsiteY7328" fmla="*/ 4360234 h 5122333"/>
              <a:gd name="connsiteX7329" fmla="*/ 3410065 w 4135764"/>
              <a:gd name="connsiteY7329" fmla="*/ 4367672 h 5122333"/>
              <a:gd name="connsiteX7330" fmla="*/ 3409883 w 4135764"/>
              <a:gd name="connsiteY7330" fmla="*/ 4429354 h 5122333"/>
              <a:gd name="connsiteX7331" fmla="*/ 3411658 w 4135764"/>
              <a:gd name="connsiteY7331" fmla="*/ 4431216 h 5122333"/>
              <a:gd name="connsiteX7332" fmla="*/ 3412242 w 4135764"/>
              <a:gd name="connsiteY7332" fmla="*/ 4433979 h 5122333"/>
              <a:gd name="connsiteX7333" fmla="*/ 3414992 w 4135764"/>
              <a:gd name="connsiteY7333" fmla="*/ 4434711 h 5122333"/>
              <a:gd name="connsiteX7334" fmla="*/ 3417320 w 4135764"/>
              <a:gd name="connsiteY7334" fmla="*/ 4437153 h 5122333"/>
              <a:gd name="connsiteX7335" fmla="*/ 3465397 w 4135764"/>
              <a:gd name="connsiteY7335" fmla="*/ 4437153 h 5122333"/>
              <a:gd name="connsiteX7336" fmla="*/ 3473561 w 4135764"/>
              <a:gd name="connsiteY7336" fmla="*/ 4429173 h 5122333"/>
              <a:gd name="connsiteX7337" fmla="*/ 3473557 w 4135764"/>
              <a:gd name="connsiteY7337" fmla="*/ 4427975 h 5122333"/>
              <a:gd name="connsiteX7338" fmla="*/ 3474650 w 4135764"/>
              <a:gd name="connsiteY7338" fmla="*/ 4426925 h 5122333"/>
              <a:gd name="connsiteX7339" fmla="*/ 3474289 w 4135764"/>
              <a:gd name="connsiteY7339" fmla="*/ 4366561 h 5122333"/>
              <a:gd name="connsiteX7340" fmla="*/ 3481290 w 4135764"/>
              <a:gd name="connsiteY7340" fmla="*/ 4359408 h 5122333"/>
              <a:gd name="connsiteX7341" fmla="*/ 3487574 w 4135764"/>
              <a:gd name="connsiteY7341" fmla="*/ 4359012 h 5122333"/>
              <a:gd name="connsiteX7342" fmla="*/ 3503495 w 4135764"/>
              <a:gd name="connsiteY7342" fmla="*/ 4359145 h 5122333"/>
              <a:gd name="connsiteX7343" fmla="*/ 3504796 w 4135764"/>
              <a:gd name="connsiteY7343" fmla="*/ 4357929 h 5122333"/>
              <a:gd name="connsiteX7344" fmla="*/ 3506761 w 4135764"/>
              <a:gd name="connsiteY7344" fmla="*/ 4357805 h 5122333"/>
              <a:gd name="connsiteX7345" fmla="*/ 3512385 w 4135764"/>
              <a:gd name="connsiteY7345" fmla="*/ 4352000 h 5122333"/>
              <a:gd name="connsiteX7346" fmla="*/ 3512203 w 4135764"/>
              <a:gd name="connsiteY7346" fmla="*/ 4325695 h 5122333"/>
              <a:gd name="connsiteX7347" fmla="*/ 3518376 w 4135764"/>
              <a:gd name="connsiteY7347" fmla="*/ 4319699 h 5122333"/>
              <a:gd name="connsiteX7348" fmla="*/ 3519534 w 4135764"/>
              <a:gd name="connsiteY7348" fmla="*/ 4319533 h 5122333"/>
              <a:gd name="connsiteX7349" fmla="*/ 3525123 w 4135764"/>
              <a:gd name="connsiteY7349" fmla="*/ 4319574 h 5122333"/>
              <a:gd name="connsiteX7350" fmla="*/ 3542137 w 4135764"/>
              <a:gd name="connsiteY7350" fmla="*/ 4321230 h 5122333"/>
              <a:gd name="connsiteX7351" fmla="*/ 3543697 w 4135764"/>
              <a:gd name="connsiteY7351" fmla="*/ 4319706 h 5122333"/>
              <a:gd name="connsiteX7352" fmla="*/ 3543951 w 4135764"/>
              <a:gd name="connsiteY7352" fmla="*/ 4319708 h 5122333"/>
              <a:gd name="connsiteX7353" fmla="*/ 3548787 w 4135764"/>
              <a:gd name="connsiteY7353" fmla="*/ 4314736 h 5122333"/>
              <a:gd name="connsiteX7354" fmla="*/ 3549757 w 4135764"/>
              <a:gd name="connsiteY7354" fmla="*/ 4313790 h 5122333"/>
              <a:gd name="connsiteX7355" fmla="*/ 3549756 w 4135764"/>
              <a:gd name="connsiteY7355" fmla="*/ 4313741 h 5122333"/>
              <a:gd name="connsiteX7356" fmla="*/ 3550482 w 4135764"/>
              <a:gd name="connsiteY7356" fmla="*/ 4312995 h 5122333"/>
              <a:gd name="connsiteX7357" fmla="*/ 3550303 w 4135764"/>
              <a:gd name="connsiteY7357" fmla="*/ 4286037 h 5122333"/>
              <a:gd name="connsiteX7358" fmla="*/ 3556651 w 4135764"/>
              <a:gd name="connsiteY7358" fmla="*/ 4281316 h 5122333"/>
              <a:gd name="connsiteX7359" fmla="*/ 3559889 w 4135764"/>
              <a:gd name="connsiteY7359" fmla="*/ 4281433 h 5122333"/>
              <a:gd name="connsiteX7360" fmla="*/ 3563059 w 4135764"/>
              <a:gd name="connsiteY7360" fmla="*/ 4283907 h 5122333"/>
              <a:gd name="connsiteX7361" fmla="*/ 3564270 w 4135764"/>
              <a:gd name="connsiteY7361" fmla="*/ 4286033 h 5122333"/>
              <a:gd name="connsiteX7362" fmla="*/ 3565540 w 4135764"/>
              <a:gd name="connsiteY7362" fmla="*/ 4315605 h 5122333"/>
              <a:gd name="connsiteX7363" fmla="*/ 3570619 w 4135764"/>
              <a:gd name="connsiteY7363" fmla="*/ 4321230 h 5122333"/>
              <a:gd name="connsiteX7364" fmla="*/ 3596018 w 4135764"/>
              <a:gd name="connsiteY7364" fmla="*/ 4321048 h 5122333"/>
              <a:gd name="connsiteX7365" fmla="*/ 3604363 w 4135764"/>
              <a:gd name="connsiteY7365" fmla="*/ 4328848 h 5122333"/>
              <a:gd name="connsiteX7366" fmla="*/ 3604181 w 4135764"/>
              <a:gd name="connsiteY7366" fmla="*/ 4351525 h 5122333"/>
              <a:gd name="connsiteX7367" fmla="*/ 3611620 w 4135764"/>
              <a:gd name="connsiteY7367" fmla="*/ 4359327 h 5122333"/>
              <a:gd name="connsiteX7368" fmla="*/ 3634298 w 4135764"/>
              <a:gd name="connsiteY7368" fmla="*/ 4359145 h 5122333"/>
              <a:gd name="connsiteX7369" fmla="*/ 3642461 w 4135764"/>
              <a:gd name="connsiteY7369" fmla="*/ 4367128 h 5122333"/>
              <a:gd name="connsiteX7370" fmla="*/ 3642279 w 4135764"/>
              <a:gd name="connsiteY7370" fmla="*/ 4428810 h 5122333"/>
              <a:gd name="connsiteX7371" fmla="*/ 3642856 w 4135764"/>
              <a:gd name="connsiteY7371" fmla="*/ 4429403 h 5122333"/>
              <a:gd name="connsiteX7372" fmla="*/ 3643142 w 4135764"/>
              <a:gd name="connsiteY7372" fmla="*/ 4433661 h 5122333"/>
              <a:gd name="connsiteX7373" fmla="*/ 3647540 w 4135764"/>
              <a:gd name="connsiteY7373" fmla="*/ 4435270 h 5122333"/>
              <a:gd name="connsiteX7374" fmla="*/ 3648539 w 4135764"/>
              <a:gd name="connsiteY7374" fmla="*/ 4435240 h 5122333"/>
              <a:gd name="connsiteX7375" fmla="*/ 3648811 w 4135764"/>
              <a:gd name="connsiteY7375" fmla="*/ 4435521 h 5122333"/>
              <a:gd name="connsiteX7376" fmla="*/ 3695072 w 4135764"/>
              <a:gd name="connsiteY7376" fmla="*/ 4435521 h 5122333"/>
              <a:gd name="connsiteX7377" fmla="*/ 3702329 w 4135764"/>
              <a:gd name="connsiteY7377" fmla="*/ 4428447 h 5122333"/>
              <a:gd name="connsiteX7378" fmla="*/ 3702384 w 4135764"/>
              <a:gd name="connsiteY7378" fmla="*/ 4426341 h 5122333"/>
              <a:gd name="connsiteX7379" fmla="*/ 3702692 w 4135764"/>
              <a:gd name="connsiteY7379" fmla="*/ 4426018 h 5122333"/>
              <a:gd name="connsiteX7380" fmla="*/ 3704269 w 4135764"/>
              <a:gd name="connsiteY7380" fmla="*/ 4365922 h 5122333"/>
              <a:gd name="connsiteX7381" fmla="*/ 3711219 w 4135764"/>
              <a:gd name="connsiteY7381" fmla="*/ 4359145 h 5122333"/>
              <a:gd name="connsiteX7382" fmla="*/ 3734804 w 4135764"/>
              <a:gd name="connsiteY7382" fmla="*/ 4359327 h 5122333"/>
              <a:gd name="connsiteX7383" fmla="*/ 3742241 w 4135764"/>
              <a:gd name="connsiteY7383" fmla="*/ 4351525 h 5122333"/>
              <a:gd name="connsiteX7384" fmla="*/ 3742227 w 4135764"/>
              <a:gd name="connsiteY7384" fmla="*/ 4349640 h 5122333"/>
              <a:gd name="connsiteX7385" fmla="*/ 3742604 w 4135764"/>
              <a:gd name="connsiteY7385" fmla="*/ 4349279 h 5122333"/>
              <a:gd name="connsiteX7386" fmla="*/ 3742422 w 4135764"/>
              <a:gd name="connsiteY7386" fmla="*/ 4329322 h 5122333"/>
              <a:gd name="connsiteX7387" fmla="*/ 3742977 w 4135764"/>
              <a:gd name="connsiteY7387" fmla="*/ 4326138 h 5122333"/>
              <a:gd name="connsiteX7388" fmla="*/ 3749449 w 4135764"/>
              <a:gd name="connsiteY7388" fmla="*/ 4319810 h 5122333"/>
              <a:gd name="connsiteX7389" fmla="*/ 3752219 w 4135764"/>
              <a:gd name="connsiteY7389" fmla="*/ 4319164 h 5122333"/>
              <a:gd name="connsiteX7390" fmla="*/ 3753533 w 4135764"/>
              <a:gd name="connsiteY7390" fmla="*/ 4319079 h 5122333"/>
              <a:gd name="connsiteX7391" fmla="*/ 3772901 w 4135764"/>
              <a:gd name="connsiteY7391" fmla="*/ 4319234 h 5122333"/>
              <a:gd name="connsiteX7392" fmla="*/ 3774530 w 4135764"/>
              <a:gd name="connsiteY7392" fmla="*/ 4317712 h 5122333"/>
              <a:gd name="connsiteX7393" fmla="*/ 3774533 w 4135764"/>
              <a:gd name="connsiteY7393" fmla="*/ 4317712 h 5122333"/>
              <a:gd name="connsiteX7394" fmla="*/ 3774554 w 4135764"/>
              <a:gd name="connsiteY7394" fmla="*/ 4317691 h 5122333"/>
              <a:gd name="connsiteX7395" fmla="*/ 3778343 w 4135764"/>
              <a:gd name="connsiteY7395" fmla="*/ 4314153 h 5122333"/>
              <a:gd name="connsiteX7396" fmla="*/ 3778378 w 4135764"/>
              <a:gd name="connsiteY7396" fmla="*/ 4313702 h 5122333"/>
              <a:gd name="connsiteX7397" fmla="*/ 3778706 w 4135764"/>
              <a:gd name="connsiteY7397" fmla="*/ 4313358 h 5122333"/>
              <a:gd name="connsiteX7398" fmla="*/ 3780520 w 4135764"/>
              <a:gd name="connsiteY7398" fmla="*/ 4289230 h 5122333"/>
              <a:gd name="connsiteX7399" fmla="*/ 3786688 w 4135764"/>
              <a:gd name="connsiteY7399" fmla="*/ 4281247 h 5122333"/>
              <a:gd name="connsiteX7400" fmla="*/ 3795821 w 4135764"/>
              <a:gd name="connsiteY7400" fmla="*/ 4288553 h 5122333"/>
              <a:gd name="connsiteX7401" fmla="*/ 3796485 w 4135764"/>
              <a:gd name="connsiteY7401" fmla="*/ 4290388 h 5122333"/>
              <a:gd name="connsiteX7402" fmla="*/ 3795035 w 4135764"/>
              <a:gd name="connsiteY7402" fmla="*/ 4311976 h 5122333"/>
              <a:gd name="connsiteX7403" fmla="*/ 3802109 w 4135764"/>
              <a:gd name="connsiteY7403" fmla="*/ 4321230 h 5122333"/>
              <a:gd name="connsiteX7404" fmla="*/ 3825694 w 4135764"/>
              <a:gd name="connsiteY7404" fmla="*/ 4321048 h 5122333"/>
              <a:gd name="connsiteX7405" fmla="*/ 3833133 w 4135764"/>
              <a:gd name="connsiteY7405" fmla="*/ 4327216 h 5122333"/>
              <a:gd name="connsiteX7406" fmla="*/ 3834291 w 4135764"/>
              <a:gd name="connsiteY7406" fmla="*/ 4347216 h 5122333"/>
              <a:gd name="connsiteX7407" fmla="*/ 3834289 w 4135764"/>
              <a:gd name="connsiteY7407" fmla="*/ 4347261 h 5122333"/>
              <a:gd name="connsiteX7408" fmla="*/ 3834296 w 4135764"/>
              <a:gd name="connsiteY7408" fmla="*/ 4347294 h 5122333"/>
              <a:gd name="connsiteX7409" fmla="*/ 3834584 w 4135764"/>
              <a:gd name="connsiteY7409" fmla="*/ 4352252 h 5122333"/>
              <a:gd name="connsiteX7410" fmla="*/ 3835612 w 4135764"/>
              <a:gd name="connsiteY7410" fmla="*/ 4353254 h 5122333"/>
              <a:gd name="connsiteX7411" fmla="*/ 3836216 w 4135764"/>
              <a:gd name="connsiteY7411" fmla="*/ 4355991 h 5122333"/>
              <a:gd name="connsiteX7412" fmla="*/ 3839292 w 4135764"/>
              <a:gd name="connsiteY7412" fmla="*/ 4356842 h 5122333"/>
              <a:gd name="connsiteX7413" fmla="*/ 3841840 w 4135764"/>
              <a:gd name="connsiteY7413" fmla="*/ 4359327 h 5122333"/>
              <a:gd name="connsiteX7414" fmla="*/ 3865424 w 4135764"/>
              <a:gd name="connsiteY7414" fmla="*/ 4359145 h 5122333"/>
              <a:gd name="connsiteX7415" fmla="*/ 3871771 w 4135764"/>
              <a:gd name="connsiteY7415" fmla="*/ 4365803 h 5122333"/>
              <a:gd name="connsiteX7416" fmla="*/ 3872687 w 4135764"/>
              <a:gd name="connsiteY7416" fmla="*/ 4372321 h 5122333"/>
              <a:gd name="connsiteX7417" fmla="*/ 3870867 w 4135764"/>
              <a:gd name="connsiteY7417" fmla="*/ 4428265 h 5122333"/>
              <a:gd name="connsiteX7418" fmla="*/ 3873167 w 4135764"/>
              <a:gd name="connsiteY7418" fmla="*/ 4430686 h 5122333"/>
              <a:gd name="connsiteX7419" fmla="*/ 3876492 w 4135764"/>
              <a:gd name="connsiteY7419" fmla="*/ 4435270 h 5122333"/>
              <a:gd name="connsiteX7420" fmla="*/ 3877527 w 4135764"/>
              <a:gd name="connsiteY7420" fmla="*/ 4435275 h 5122333"/>
              <a:gd name="connsiteX7421" fmla="*/ 3877761 w 4135764"/>
              <a:gd name="connsiteY7421" fmla="*/ 4435521 h 5122333"/>
              <a:gd name="connsiteX7422" fmla="*/ 3907953 w 4135764"/>
              <a:gd name="connsiteY7422" fmla="*/ 4435521 h 5122333"/>
              <a:gd name="connsiteX7423" fmla="*/ 3908005 w 4135764"/>
              <a:gd name="connsiteY7423" fmla="*/ 4435658 h 5122333"/>
              <a:gd name="connsiteX7424" fmla="*/ 3921498 w 4135764"/>
              <a:gd name="connsiteY7424" fmla="*/ 4437698 h 5122333"/>
              <a:gd name="connsiteX7425" fmla="*/ 3928459 w 4135764"/>
              <a:gd name="connsiteY7425" fmla="*/ 4435703 h 5122333"/>
              <a:gd name="connsiteX7426" fmla="*/ 3928655 w 4135764"/>
              <a:gd name="connsiteY7426" fmla="*/ 4434728 h 5122333"/>
              <a:gd name="connsiteX7427" fmla="*/ 3929233 w 4135764"/>
              <a:gd name="connsiteY7427" fmla="*/ 4434581 h 5122333"/>
              <a:gd name="connsiteX7428" fmla="*/ 3931052 w 4135764"/>
              <a:gd name="connsiteY7428" fmla="*/ 4434184 h 5122333"/>
              <a:gd name="connsiteX7429" fmla="*/ 3932550 w 4135764"/>
              <a:gd name="connsiteY7429" fmla="*/ 4428083 h 5122333"/>
              <a:gd name="connsiteX7430" fmla="*/ 3932593 w 4135764"/>
              <a:gd name="connsiteY7430" fmla="*/ 4425887 h 5122333"/>
              <a:gd name="connsiteX7431" fmla="*/ 3932731 w 4135764"/>
              <a:gd name="connsiteY7431" fmla="*/ 4425292 h 5122333"/>
              <a:gd name="connsiteX7432" fmla="*/ 3933343 w 4135764"/>
              <a:gd name="connsiteY7432" fmla="*/ 4394633 h 5122333"/>
              <a:gd name="connsiteX7433" fmla="*/ 3934319 w 4135764"/>
              <a:gd name="connsiteY7433" fmla="*/ 4365311 h 5122333"/>
              <a:gd name="connsiteX7434" fmla="*/ 3935250 w 4135764"/>
              <a:gd name="connsiteY7434" fmla="*/ 4361607 h 5122333"/>
              <a:gd name="connsiteX7435" fmla="*/ 3939033 w 4135764"/>
              <a:gd name="connsiteY7435" fmla="*/ 4360102 h 5122333"/>
              <a:gd name="connsiteX7436" fmla="*/ 3948892 w 4135764"/>
              <a:gd name="connsiteY7436" fmla="*/ 4359619 h 5122333"/>
              <a:gd name="connsiteX7437" fmla="*/ 3952441 w 4135764"/>
              <a:gd name="connsiteY7437" fmla="*/ 4359430 h 5122333"/>
              <a:gd name="connsiteX7438" fmla="*/ 3962136 w 4135764"/>
              <a:gd name="connsiteY7438" fmla="*/ 4359508 h 5122333"/>
              <a:gd name="connsiteX7439" fmla="*/ 3962401 w 4135764"/>
              <a:gd name="connsiteY7439" fmla="*/ 4359457 h 5122333"/>
              <a:gd name="connsiteX7440" fmla="*/ 3970828 w 4135764"/>
              <a:gd name="connsiteY7440" fmla="*/ 4359508 h 5122333"/>
              <a:gd name="connsiteX7441" fmla="*/ 3970797 w 4135764"/>
              <a:gd name="connsiteY7441" fmla="*/ 4357623 h 5122333"/>
              <a:gd name="connsiteX7442" fmla="*/ 3971191 w 4135764"/>
              <a:gd name="connsiteY7442" fmla="*/ 4357623 h 5122333"/>
              <a:gd name="connsiteX7443" fmla="*/ 3970775 w 4135764"/>
              <a:gd name="connsiteY7443" fmla="*/ 4356306 h 5122333"/>
              <a:gd name="connsiteX7444" fmla="*/ 3970647 w 4135764"/>
              <a:gd name="connsiteY7444" fmla="*/ 4348623 h 5122333"/>
              <a:gd name="connsiteX7445" fmla="*/ 3972262 w 4135764"/>
              <a:gd name="connsiteY7445" fmla="*/ 4338214 h 5122333"/>
              <a:gd name="connsiteX7446" fmla="*/ 3972415 w 4135764"/>
              <a:gd name="connsiteY7446" fmla="*/ 4337622 h 5122333"/>
              <a:gd name="connsiteX7447" fmla="*/ 3972411 w 4135764"/>
              <a:gd name="connsiteY7447" fmla="*/ 4337225 h 5122333"/>
              <a:gd name="connsiteX7448" fmla="*/ 3974481 w 4135764"/>
              <a:gd name="connsiteY7448" fmla="*/ 4323496 h 5122333"/>
              <a:gd name="connsiteX7449" fmla="*/ 3988789 w 4135764"/>
              <a:gd name="connsiteY7449" fmla="*/ 4321410 h 5122333"/>
              <a:gd name="connsiteX7450" fmla="*/ 3992082 w 4135764"/>
              <a:gd name="connsiteY7450" fmla="*/ 4321322 h 5122333"/>
              <a:gd name="connsiteX7451" fmla="*/ 3996787 w 4135764"/>
              <a:gd name="connsiteY7451" fmla="*/ 4321773 h 5122333"/>
              <a:gd name="connsiteX7452" fmla="*/ 3999064 w 4135764"/>
              <a:gd name="connsiteY7452" fmla="*/ 4321135 h 5122333"/>
              <a:gd name="connsiteX7453" fmla="*/ 4001269 w 4135764"/>
              <a:gd name="connsiteY7453" fmla="*/ 4321076 h 5122333"/>
              <a:gd name="connsiteX7454" fmla="*/ 4002430 w 4135764"/>
              <a:gd name="connsiteY7454" fmla="*/ 4320364 h 5122333"/>
              <a:gd name="connsiteX7455" fmla="*/ 4005117 w 4135764"/>
              <a:gd name="connsiteY7455" fmla="*/ 4320614 h 5122333"/>
              <a:gd name="connsiteX7456" fmla="*/ 4010377 w 4135764"/>
              <a:gd name="connsiteY7456" fmla="*/ 4316260 h 5122333"/>
              <a:gd name="connsiteX7457" fmla="*/ 4010377 w 4135764"/>
              <a:gd name="connsiteY7457" fmla="*/ 4300002 h 5122333"/>
              <a:gd name="connsiteX7458" fmla="*/ 4017267 w 4135764"/>
              <a:gd name="connsiteY7458" fmla="*/ 4283573 h 5122333"/>
              <a:gd name="connsiteX7459" fmla="*/ 4018916 w 4135764"/>
              <a:gd name="connsiteY7459" fmla="*/ 4283527 h 5122333"/>
              <a:gd name="connsiteX7460" fmla="*/ 4020372 w 4135764"/>
              <a:gd name="connsiteY7460" fmla="*/ 4287485 h 5122333"/>
              <a:gd name="connsiteX7461" fmla="*/ 4020190 w 4135764"/>
              <a:gd name="connsiteY7461" fmla="*/ 4311070 h 5122333"/>
              <a:gd name="connsiteX7462" fmla="*/ 4030167 w 4135764"/>
              <a:gd name="connsiteY7462" fmla="*/ 4321592 h 5122333"/>
              <a:gd name="connsiteX7463" fmla="*/ 4052845 w 4135764"/>
              <a:gd name="connsiteY7463" fmla="*/ 4321410 h 5122333"/>
              <a:gd name="connsiteX7464" fmla="*/ 4059868 w 4135764"/>
              <a:gd name="connsiteY7464" fmla="*/ 4327029 h 5122333"/>
              <a:gd name="connsiteX7465" fmla="*/ 4060057 w 4135764"/>
              <a:gd name="connsiteY7465" fmla="*/ 4328331 h 5122333"/>
              <a:gd name="connsiteX7466" fmla="*/ 4059013 w 4135764"/>
              <a:gd name="connsiteY7466" fmla="*/ 4354247 h 5122333"/>
              <a:gd name="connsiteX7467" fmla="*/ 4063186 w 4135764"/>
              <a:gd name="connsiteY7467" fmla="*/ 4359690 h 5122333"/>
              <a:gd name="connsiteX7468" fmla="*/ 4088585 w 4135764"/>
              <a:gd name="connsiteY7468" fmla="*/ 4359508 h 5122333"/>
              <a:gd name="connsiteX7469" fmla="*/ 4098381 w 4135764"/>
              <a:gd name="connsiteY7469" fmla="*/ 4369486 h 5122333"/>
              <a:gd name="connsiteX7470" fmla="*/ 4096384 w 4135764"/>
              <a:gd name="connsiteY7470" fmla="*/ 4428083 h 5122333"/>
              <a:gd name="connsiteX7471" fmla="*/ 4103642 w 4135764"/>
              <a:gd name="connsiteY7471" fmla="*/ 4436065 h 5122333"/>
              <a:gd name="connsiteX7472" fmla="*/ 4135764 w 4135764"/>
              <a:gd name="connsiteY7472" fmla="*/ 4436065 h 5122333"/>
              <a:gd name="connsiteX7473" fmla="*/ 4135764 w 4135764"/>
              <a:gd name="connsiteY7473" fmla="*/ 4368315 h 5122333"/>
              <a:gd name="connsiteX7474" fmla="*/ 4134483 w 4135764"/>
              <a:gd name="connsiteY7474" fmla="*/ 4403230 h 5122333"/>
              <a:gd name="connsiteX7475" fmla="*/ 4134189 w 4135764"/>
              <a:gd name="connsiteY7475" fmla="*/ 4405513 h 5122333"/>
              <a:gd name="connsiteX7476" fmla="*/ 4129585 w 4135764"/>
              <a:gd name="connsiteY7476" fmla="*/ 4410234 h 5122333"/>
              <a:gd name="connsiteX7477" fmla="*/ 4121784 w 4135764"/>
              <a:gd name="connsiteY7477" fmla="*/ 4402616 h 5122333"/>
              <a:gd name="connsiteX7478" fmla="*/ 4123416 w 4135764"/>
              <a:gd name="connsiteY7478" fmla="*/ 4371230 h 5122333"/>
              <a:gd name="connsiteX7479" fmla="*/ 4122328 w 4135764"/>
              <a:gd name="connsiteY7479" fmla="*/ 4340753 h 5122333"/>
              <a:gd name="connsiteX7480" fmla="*/ 4115617 w 4135764"/>
              <a:gd name="connsiteY7480" fmla="*/ 4333859 h 5122333"/>
              <a:gd name="connsiteX7481" fmla="*/ 4089310 w 4135764"/>
              <a:gd name="connsiteY7481" fmla="*/ 4333859 h 5122333"/>
              <a:gd name="connsiteX7482" fmla="*/ 4083685 w 4135764"/>
              <a:gd name="connsiteY7482" fmla="*/ 4328960 h 5122333"/>
              <a:gd name="connsiteX7483" fmla="*/ 4084956 w 4135764"/>
              <a:gd name="connsiteY7483" fmla="*/ 4295761 h 5122333"/>
              <a:gd name="connsiteX7484" fmla="*/ 4055022 w 4135764"/>
              <a:gd name="connsiteY7484" fmla="*/ 4295941 h 5122333"/>
              <a:gd name="connsiteX7485" fmla="*/ 4045407 w 4135764"/>
              <a:gd name="connsiteY7485" fmla="*/ 4286689 h 5122333"/>
              <a:gd name="connsiteX7486" fmla="*/ 4047584 w 4135764"/>
              <a:gd name="connsiteY7486" fmla="*/ 4265282 h 5122333"/>
              <a:gd name="connsiteX7487" fmla="*/ 4038331 w 4135764"/>
              <a:gd name="connsiteY7487" fmla="*/ 4255667 h 5122333"/>
              <a:gd name="connsiteX7488" fmla="*/ 904058 w 4135764"/>
              <a:gd name="connsiteY7488" fmla="*/ 4217547 h 5122333"/>
              <a:gd name="connsiteX7489" fmla="*/ 866141 w 4135764"/>
              <a:gd name="connsiteY7489" fmla="*/ 4218182 h 5122333"/>
              <a:gd name="connsiteX7490" fmla="*/ 817340 w 4135764"/>
              <a:gd name="connsiteY7490" fmla="*/ 4219815 h 5122333"/>
              <a:gd name="connsiteX7491" fmla="*/ 738603 w 4135764"/>
              <a:gd name="connsiteY7491" fmla="*/ 4222537 h 5122333"/>
              <a:gd name="connsiteX7492" fmla="*/ 720463 w 4135764"/>
              <a:gd name="connsiteY7492" fmla="*/ 4224895 h 5122333"/>
              <a:gd name="connsiteX7493" fmla="*/ 707401 w 4135764"/>
              <a:gd name="connsiteY7493" fmla="*/ 4221811 h 5122333"/>
              <a:gd name="connsiteX7494" fmla="*/ 646807 w 4135764"/>
              <a:gd name="connsiteY7494" fmla="*/ 4220723 h 5122333"/>
              <a:gd name="connsiteX7495" fmla="*/ 595284 w 4135764"/>
              <a:gd name="connsiteY7495" fmla="*/ 4220361 h 5122333"/>
              <a:gd name="connsiteX7496" fmla="*/ 521991 w 4135764"/>
              <a:gd name="connsiteY7496" fmla="*/ 4219997 h 5122333"/>
              <a:gd name="connsiteX7497" fmla="*/ 409692 w 4135764"/>
              <a:gd name="connsiteY7497" fmla="*/ 4219815 h 5122333"/>
              <a:gd name="connsiteX7498" fmla="*/ 348011 w 4135764"/>
              <a:gd name="connsiteY7498" fmla="*/ 4218545 h 5122333"/>
              <a:gd name="connsiteX7499" fmla="*/ 285239 w 4135764"/>
              <a:gd name="connsiteY7499" fmla="*/ 4218545 h 5122333"/>
              <a:gd name="connsiteX7500" fmla="*/ 218297 w 4135764"/>
              <a:gd name="connsiteY7500" fmla="*/ 4219634 h 5122333"/>
              <a:gd name="connsiteX7501" fmla="*/ 169314 w 4135764"/>
              <a:gd name="connsiteY7501" fmla="*/ 4218908 h 5122333"/>
              <a:gd name="connsiteX7502" fmla="*/ 94751 w 4135764"/>
              <a:gd name="connsiteY7502" fmla="*/ 4218364 h 5122333"/>
              <a:gd name="connsiteX7503" fmla="*/ 86950 w 4135764"/>
              <a:gd name="connsiteY7503" fmla="*/ 4219815 h 5122333"/>
              <a:gd name="connsiteX7504" fmla="*/ 49760 w 4135764"/>
              <a:gd name="connsiteY7504" fmla="*/ 4219090 h 5122333"/>
              <a:gd name="connsiteX7505" fmla="*/ 16559 w 4135764"/>
              <a:gd name="connsiteY7505" fmla="*/ 4219997 h 5122333"/>
              <a:gd name="connsiteX7506" fmla="*/ 2227 w 4135764"/>
              <a:gd name="connsiteY7506" fmla="*/ 4234511 h 5122333"/>
              <a:gd name="connsiteX7507" fmla="*/ 12024 w 4135764"/>
              <a:gd name="connsiteY7507" fmla="*/ 4243763 h 5122333"/>
              <a:gd name="connsiteX7508" fmla="*/ 105999 w 4135764"/>
              <a:gd name="connsiteY7508" fmla="*/ 4241586 h 5122333"/>
              <a:gd name="connsiteX7509" fmla="*/ 163691 w 4135764"/>
              <a:gd name="connsiteY7509" fmla="*/ 4243763 h 5122333"/>
              <a:gd name="connsiteX7510" fmla="*/ 199248 w 4135764"/>
              <a:gd name="connsiteY7510" fmla="*/ 4243581 h 5122333"/>
              <a:gd name="connsiteX7511" fmla="*/ 252948 w 4135764"/>
              <a:gd name="connsiteY7511" fmla="*/ 4243763 h 5122333"/>
              <a:gd name="connsiteX7512" fmla="*/ 260205 w 4135764"/>
              <a:gd name="connsiteY7512" fmla="*/ 4243400 h 5122333"/>
              <a:gd name="connsiteX7513" fmla="*/ 285239 w 4135764"/>
              <a:gd name="connsiteY7513" fmla="*/ 4242312 h 5122333"/>
              <a:gd name="connsiteX7514" fmla="*/ 329687 w 4135764"/>
              <a:gd name="connsiteY7514" fmla="*/ 4242492 h 5122333"/>
              <a:gd name="connsiteX7515" fmla="*/ 394091 w 4135764"/>
              <a:gd name="connsiteY7515" fmla="*/ 4242675 h 5122333"/>
              <a:gd name="connsiteX7516" fmla="*/ 438357 w 4135764"/>
              <a:gd name="connsiteY7516" fmla="*/ 4243581 h 5122333"/>
              <a:gd name="connsiteX7517" fmla="*/ 469742 w 4135764"/>
              <a:gd name="connsiteY7517" fmla="*/ 4241767 h 5122333"/>
              <a:gd name="connsiteX7518" fmla="*/ 511106 w 4135764"/>
              <a:gd name="connsiteY7518" fmla="*/ 4243400 h 5122333"/>
              <a:gd name="connsiteX7519" fmla="*/ 581677 w 4135764"/>
              <a:gd name="connsiteY7519" fmla="*/ 4243581 h 5122333"/>
              <a:gd name="connsiteX7520" fmla="*/ 631024 w 4135764"/>
              <a:gd name="connsiteY7520" fmla="*/ 4243400 h 5122333"/>
              <a:gd name="connsiteX7521" fmla="*/ 678555 w 4135764"/>
              <a:gd name="connsiteY7521" fmla="*/ 4239590 h 5122333"/>
              <a:gd name="connsiteX7522" fmla="*/ 680551 w 4135764"/>
              <a:gd name="connsiteY7522" fmla="*/ 4240134 h 5122333"/>
              <a:gd name="connsiteX7523" fmla="*/ 692524 w 4135764"/>
              <a:gd name="connsiteY7523" fmla="*/ 4243581 h 5122333"/>
              <a:gd name="connsiteX7524" fmla="*/ 865416 w 4135764"/>
              <a:gd name="connsiteY7524" fmla="*/ 4241949 h 5122333"/>
              <a:gd name="connsiteX7525" fmla="*/ 932178 w 4135764"/>
              <a:gd name="connsiteY7525" fmla="*/ 4243400 h 5122333"/>
              <a:gd name="connsiteX7526" fmla="*/ 982249 w 4135764"/>
              <a:gd name="connsiteY7526" fmla="*/ 4243763 h 5122333"/>
              <a:gd name="connsiteX7527" fmla="*/ 1005471 w 4135764"/>
              <a:gd name="connsiteY7527" fmla="*/ 4241949 h 5122333"/>
              <a:gd name="connsiteX7528" fmla="*/ 1055361 w 4135764"/>
              <a:gd name="connsiteY7528" fmla="*/ 4242492 h 5122333"/>
              <a:gd name="connsiteX7529" fmla="*/ 1103255 w 4135764"/>
              <a:gd name="connsiteY7529" fmla="*/ 4242130 h 5122333"/>
              <a:gd name="connsiteX7530" fmla="*/ 1147521 w 4135764"/>
              <a:gd name="connsiteY7530" fmla="*/ 4243218 h 5122333"/>
              <a:gd name="connsiteX7531" fmla="*/ 1197411 w 4135764"/>
              <a:gd name="connsiteY7531" fmla="*/ 4242312 h 5122333"/>
              <a:gd name="connsiteX7532" fmla="*/ 1256553 w 4135764"/>
              <a:gd name="connsiteY7532" fmla="*/ 4243581 h 5122333"/>
              <a:gd name="connsiteX7533" fmla="*/ 1276147 w 4135764"/>
              <a:gd name="connsiteY7533" fmla="*/ 4241949 h 5122333"/>
              <a:gd name="connsiteX7534" fmla="*/ 1330027 w 4135764"/>
              <a:gd name="connsiteY7534" fmla="*/ 4243400 h 5122333"/>
              <a:gd name="connsiteX7535" fmla="*/ 1366674 w 4135764"/>
              <a:gd name="connsiteY7535" fmla="*/ 4243581 h 5122333"/>
              <a:gd name="connsiteX7536" fmla="*/ 1402051 w 4135764"/>
              <a:gd name="connsiteY7536" fmla="*/ 4243218 h 5122333"/>
              <a:gd name="connsiteX7537" fmla="*/ 1552266 w 4135764"/>
              <a:gd name="connsiteY7537" fmla="*/ 4241949 h 5122333"/>
              <a:gd name="connsiteX7538" fmla="*/ 1612678 w 4135764"/>
              <a:gd name="connsiteY7538" fmla="*/ 4243218 h 5122333"/>
              <a:gd name="connsiteX7539" fmla="*/ 1673634 w 4135764"/>
              <a:gd name="connsiteY7539" fmla="*/ 4243581 h 5122333"/>
              <a:gd name="connsiteX7540" fmla="*/ 1695948 w 4135764"/>
              <a:gd name="connsiteY7540" fmla="*/ 4241949 h 5122333"/>
              <a:gd name="connsiteX7541" fmla="*/ 1745838 w 4135764"/>
              <a:gd name="connsiteY7541" fmla="*/ 4242492 h 5122333"/>
              <a:gd name="connsiteX7542" fmla="*/ 1793732 w 4135764"/>
              <a:gd name="connsiteY7542" fmla="*/ 4241949 h 5122333"/>
              <a:gd name="connsiteX7543" fmla="*/ 1847300 w 4135764"/>
              <a:gd name="connsiteY7543" fmla="*/ 4243248 h 5122333"/>
              <a:gd name="connsiteX7544" fmla="*/ 1849625 w 4135764"/>
              <a:gd name="connsiteY7544" fmla="*/ 4243763 h 5122333"/>
              <a:gd name="connsiteX7545" fmla="*/ 1860264 w 4135764"/>
              <a:gd name="connsiteY7545" fmla="*/ 4243562 h 5122333"/>
              <a:gd name="connsiteX7546" fmla="*/ 1861040 w 4135764"/>
              <a:gd name="connsiteY7546" fmla="*/ 4243581 h 5122333"/>
              <a:gd name="connsiteX7547" fmla="*/ 1862196 w 4135764"/>
              <a:gd name="connsiteY7547" fmla="*/ 4243526 h 5122333"/>
              <a:gd name="connsiteX7548" fmla="*/ 1896612 w 4135764"/>
              <a:gd name="connsiteY7548" fmla="*/ 4242878 h 5122333"/>
              <a:gd name="connsiteX7549" fmla="*/ 1917102 w 4135764"/>
              <a:gd name="connsiteY7549" fmla="*/ 4242315 h 5122333"/>
              <a:gd name="connsiteX7550" fmla="*/ 1958823 w 4135764"/>
              <a:gd name="connsiteY7550" fmla="*/ 4243400 h 5122333"/>
              <a:gd name="connsiteX7551" fmla="*/ 1958823 w 4135764"/>
              <a:gd name="connsiteY7551" fmla="*/ 4242448 h 5122333"/>
              <a:gd name="connsiteX7552" fmla="*/ 1972445 w 4135764"/>
              <a:gd name="connsiteY7552" fmla="*/ 4243218 h 5122333"/>
              <a:gd name="connsiteX7553" fmla="*/ 2001291 w 4135764"/>
              <a:gd name="connsiteY7553" fmla="*/ 4243763 h 5122333"/>
              <a:gd name="connsiteX7554" fmla="*/ 2036849 w 4135764"/>
              <a:gd name="connsiteY7554" fmla="*/ 4243581 h 5122333"/>
              <a:gd name="connsiteX7555" fmla="*/ 2063631 w 4135764"/>
              <a:gd name="connsiteY7555" fmla="*/ 4243128 h 5122333"/>
              <a:gd name="connsiteX7556" fmla="*/ 2067882 w 4135764"/>
              <a:gd name="connsiteY7556" fmla="*/ 4243228 h 5122333"/>
              <a:gd name="connsiteX7557" fmla="*/ 2067882 w 4135764"/>
              <a:gd name="connsiteY7557" fmla="*/ 4219439 h 5122333"/>
              <a:gd name="connsiteX7558" fmla="*/ 2055897 w 4135764"/>
              <a:gd name="connsiteY7558" fmla="*/ 4219634 h 5122333"/>
              <a:gd name="connsiteX7559" fmla="*/ 2006915 w 4135764"/>
              <a:gd name="connsiteY7559" fmla="*/ 4218908 h 5122333"/>
              <a:gd name="connsiteX7560" fmla="*/ 1932353 w 4135764"/>
              <a:gd name="connsiteY7560" fmla="*/ 4218364 h 5122333"/>
              <a:gd name="connsiteX7561" fmla="*/ 1924551 w 4135764"/>
              <a:gd name="connsiteY7561" fmla="*/ 4219815 h 5122333"/>
              <a:gd name="connsiteX7562" fmla="*/ 1887360 w 4135764"/>
              <a:gd name="connsiteY7562" fmla="*/ 4219090 h 5122333"/>
              <a:gd name="connsiteX7563" fmla="*/ 1875861 w 4135764"/>
              <a:gd name="connsiteY7563" fmla="*/ 4219405 h 5122333"/>
              <a:gd name="connsiteX7564" fmla="*/ 1860314 w 4135764"/>
              <a:gd name="connsiteY7564" fmla="*/ 4219271 h 5122333"/>
              <a:gd name="connsiteX7565" fmla="*/ 1812238 w 4135764"/>
              <a:gd name="connsiteY7565" fmla="*/ 4220361 h 5122333"/>
              <a:gd name="connsiteX7566" fmla="*/ 1779038 w 4135764"/>
              <a:gd name="connsiteY7566" fmla="*/ 4218364 h 5122333"/>
              <a:gd name="connsiteX7567" fmla="*/ 1733866 w 4135764"/>
              <a:gd name="connsiteY7567" fmla="*/ 4218908 h 5122333"/>
              <a:gd name="connsiteX7568" fmla="*/ 1675993 w 4135764"/>
              <a:gd name="connsiteY7568" fmla="*/ 4220179 h 5122333"/>
              <a:gd name="connsiteX7569" fmla="*/ 1623381 w 4135764"/>
              <a:gd name="connsiteY7569" fmla="*/ 4218908 h 5122333"/>
              <a:gd name="connsiteX7570" fmla="*/ 1566054 w 4135764"/>
              <a:gd name="connsiteY7570" fmla="*/ 4219453 h 5122333"/>
              <a:gd name="connsiteX7571" fmla="*/ 1531764 w 4135764"/>
              <a:gd name="connsiteY7571" fmla="*/ 4219090 h 5122333"/>
              <a:gd name="connsiteX7572" fmla="*/ 1456114 w 4135764"/>
              <a:gd name="connsiteY7572" fmla="*/ 4221630 h 5122333"/>
              <a:gd name="connsiteX7573" fmla="*/ 1406769 w 4135764"/>
              <a:gd name="connsiteY7573" fmla="*/ 4222355 h 5122333"/>
              <a:gd name="connsiteX7574" fmla="*/ 1359781 w 4135764"/>
              <a:gd name="connsiteY7574" fmla="*/ 4220904 h 5122333"/>
              <a:gd name="connsiteX7575" fmla="*/ 1314607 w 4135764"/>
              <a:gd name="connsiteY7575" fmla="*/ 4220541 h 5122333"/>
              <a:gd name="connsiteX7576" fmla="*/ 1263447 w 4135764"/>
              <a:gd name="connsiteY7576" fmla="*/ 4220541 h 5122333"/>
              <a:gd name="connsiteX7577" fmla="*/ 1147884 w 4135764"/>
              <a:gd name="connsiteY7577" fmla="*/ 4219634 h 5122333"/>
              <a:gd name="connsiteX7578" fmla="*/ 1100715 w 4135764"/>
              <a:gd name="connsiteY7578" fmla="*/ 4218545 h 5122333"/>
              <a:gd name="connsiteX7579" fmla="*/ 1044294 w 4135764"/>
              <a:gd name="connsiteY7579" fmla="*/ 4218182 h 5122333"/>
              <a:gd name="connsiteX7580" fmla="*/ 1006559 w 4135764"/>
              <a:gd name="connsiteY7580" fmla="*/ 4219453 h 5122333"/>
              <a:gd name="connsiteX7581" fmla="*/ 941975 w 4135764"/>
              <a:gd name="connsiteY7581" fmla="*/ 4218545 h 5122333"/>
              <a:gd name="connsiteX7582" fmla="*/ 904058 w 4135764"/>
              <a:gd name="connsiteY7582" fmla="*/ 4217547 h 5122333"/>
              <a:gd name="connsiteX7583" fmla="*/ 2971940 w 4135764"/>
              <a:gd name="connsiteY7583" fmla="*/ 4217547 h 5122333"/>
              <a:gd name="connsiteX7584" fmla="*/ 2934023 w 4135764"/>
              <a:gd name="connsiteY7584" fmla="*/ 4218182 h 5122333"/>
              <a:gd name="connsiteX7585" fmla="*/ 2885222 w 4135764"/>
              <a:gd name="connsiteY7585" fmla="*/ 4219815 h 5122333"/>
              <a:gd name="connsiteX7586" fmla="*/ 2806485 w 4135764"/>
              <a:gd name="connsiteY7586" fmla="*/ 4222537 h 5122333"/>
              <a:gd name="connsiteX7587" fmla="*/ 2788345 w 4135764"/>
              <a:gd name="connsiteY7587" fmla="*/ 4224895 h 5122333"/>
              <a:gd name="connsiteX7588" fmla="*/ 2775283 w 4135764"/>
              <a:gd name="connsiteY7588" fmla="*/ 4221811 h 5122333"/>
              <a:gd name="connsiteX7589" fmla="*/ 2714689 w 4135764"/>
              <a:gd name="connsiteY7589" fmla="*/ 4220723 h 5122333"/>
              <a:gd name="connsiteX7590" fmla="*/ 2663166 w 4135764"/>
              <a:gd name="connsiteY7590" fmla="*/ 4220361 h 5122333"/>
              <a:gd name="connsiteX7591" fmla="*/ 2589873 w 4135764"/>
              <a:gd name="connsiteY7591" fmla="*/ 4219997 h 5122333"/>
              <a:gd name="connsiteX7592" fmla="*/ 2477574 w 4135764"/>
              <a:gd name="connsiteY7592" fmla="*/ 4219815 h 5122333"/>
              <a:gd name="connsiteX7593" fmla="*/ 2415892 w 4135764"/>
              <a:gd name="connsiteY7593" fmla="*/ 4218545 h 5122333"/>
              <a:gd name="connsiteX7594" fmla="*/ 2353121 w 4135764"/>
              <a:gd name="connsiteY7594" fmla="*/ 4218545 h 5122333"/>
              <a:gd name="connsiteX7595" fmla="*/ 2286178 w 4135764"/>
              <a:gd name="connsiteY7595" fmla="*/ 4219634 h 5122333"/>
              <a:gd name="connsiteX7596" fmla="*/ 2237196 w 4135764"/>
              <a:gd name="connsiteY7596" fmla="*/ 4218908 h 5122333"/>
              <a:gd name="connsiteX7597" fmla="*/ 2162633 w 4135764"/>
              <a:gd name="connsiteY7597" fmla="*/ 4218364 h 5122333"/>
              <a:gd name="connsiteX7598" fmla="*/ 2154832 w 4135764"/>
              <a:gd name="connsiteY7598" fmla="*/ 4219815 h 5122333"/>
              <a:gd name="connsiteX7599" fmla="*/ 2117642 w 4135764"/>
              <a:gd name="connsiteY7599" fmla="*/ 4219090 h 5122333"/>
              <a:gd name="connsiteX7600" fmla="*/ 2084441 w 4135764"/>
              <a:gd name="connsiteY7600" fmla="*/ 4219997 h 5122333"/>
              <a:gd name="connsiteX7601" fmla="*/ 2070109 w 4135764"/>
              <a:gd name="connsiteY7601" fmla="*/ 4234511 h 5122333"/>
              <a:gd name="connsiteX7602" fmla="*/ 2079906 w 4135764"/>
              <a:gd name="connsiteY7602" fmla="*/ 4243763 h 5122333"/>
              <a:gd name="connsiteX7603" fmla="*/ 2173880 w 4135764"/>
              <a:gd name="connsiteY7603" fmla="*/ 4241586 h 5122333"/>
              <a:gd name="connsiteX7604" fmla="*/ 2231572 w 4135764"/>
              <a:gd name="connsiteY7604" fmla="*/ 4243763 h 5122333"/>
              <a:gd name="connsiteX7605" fmla="*/ 2267130 w 4135764"/>
              <a:gd name="connsiteY7605" fmla="*/ 4243581 h 5122333"/>
              <a:gd name="connsiteX7606" fmla="*/ 2320830 w 4135764"/>
              <a:gd name="connsiteY7606" fmla="*/ 4243763 h 5122333"/>
              <a:gd name="connsiteX7607" fmla="*/ 2328086 w 4135764"/>
              <a:gd name="connsiteY7607" fmla="*/ 4243400 h 5122333"/>
              <a:gd name="connsiteX7608" fmla="*/ 2353121 w 4135764"/>
              <a:gd name="connsiteY7608" fmla="*/ 4242312 h 5122333"/>
              <a:gd name="connsiteX7609" fmla="*/ 2397569 w 4135764"/>
              <a:gd name="connsiteY7609" fmla="*/ 4242492 h 5122333"/>
              <a:gd name="connsiteX7610" fmla="*/ 2461973 w 4135764"/>
              <a:gd name="connsiteY7610" fmla="*/ 4242675 h 5122333"/>
              <a:gd name="connsiteX7611" fmla="*/ 2506239 w 4135764"/>
              <a:gd name="connsiteY7611" fmla="*/ 4243581 h 5122333"/>
              <a:gd name="connsiteX7612" fmla="*/ 2537624 w 4135764"/>
              <a:gd name="connsiteY7612" fmla="*/ 4241767 h 5122333"/>
              <a:gd name="connsiteX7613" fmla="*/ 2578988 w 4135764"/>
              <a:gd name="connsiteY7613" fmla="*/ 4243400 h 5122333"/>
              <a:gd name="connsiteX7614" fmla="*/ 2649559 w 4135764"/>
              <a:gd name="connsiteY7614" fmla="*/ 4243581 h 5122333"/>
              <a:gd name="connsiteX7615" fmla="*/ 2698905 w 4135764"/>
              <a:gd name="connsiteY7615" fmla="*/ 4243400 h 5122333"/>
              <a:gd name="connsiteX7616" fmla="*/ 2746437 w 4135764"/>
              <a:gd name="connsiteY7616" fmla="*/ 4239590 h 5122333"/>
              <a:gd name="connsiteX7617" fmla="*/ 2748433 w 4135764"/>
              <a:gd name="connsiteY7617" fmla="*/ 4240134 h 5122333"/>
              <a:gd name="connsiteX7618" fmla="*/ 2760406 w 4135764"/>
              <a:gd name="connsiteY7618" fmla="*/ 4243581 h 5122333"/>
              <a:gd name="connsiteX7619" fmla="*/ 2933298 w 4135764"/>
              <a:gd name="connsiteY7619" fmla="*/ 4241949 h 5122333"/>
              <a:gd name="connsiteX7620" fmla="*/ 3000060 w 4135764"/>
              <a:gd name="connsiteY7620" fmla="*/ 4243400 h 5122333"/>
              <a:gd name="connsiteX7621" fmla="*/ 3050130 w 4135764"/>
              <a:gd name="connsiteY7621" fmla="*/ 4243763 h 5122333"/>
              <a:gd name="connsiteX7622" fmla="*/ 3073353 w 4135764"/>
              <a:gd name="connsiteY7622" fmla="*/ 4241949 h 5122333"/>
              <a:gd name="connsiteX7623" fmla="*/ 3123242 w 4135764"/>
              <a:gd name="connsiteY7623" fmla="*/ 4242492 h 5122333"/>
              <a:gd name="connsiteX7624" fmla="*/ 3171137 w 4135764"/>
              <a:gd name="connsiteY7624" fmla="*/ 4242130 h 5122333"/>
              <a:gd name="connsiteX7625" fmla="*/ 3215403 w 4135764"/>
              <a:gd name="connsiteY7625" fmla="*/ 4243218 h 5122333"/>
              <a:gd name="connsiteX7626" fmla="*/ 3265292 w 4135764"/>
              <a:gd name="connsiteY7626" fmla="*/ 4242312 h 5122333"/>
              <a:gd name="connsiteX7627" fmla="*/ 3324435 w 4135764"/>
              <a:gd name="connsiteY7627" fmla="*/ 4243581 h 5122333"/>
              <a:gd name="connsiteX7628" fmla="*/ 3344029 w 4135764"/>
              <a:gd name="connsiteY7628" fmla="*/ 4241949 h 5122333"/>
              <a:gd name="connsiteX7629" fmla="*/ 3397909 w 4135764"/>
              <a:gd name="connsiteY7629" fmla="*/ 4243400 h 5122333"/>
              <a:gd name="connsiteX7630" fmla="*/ 3434555 w 4135764"/>
              <a:gd name="connsiteY7630" fmla="*/ 4243581 h 5122333"/>
              <a:gd name="connsiteX7631" fmla="*/ 3469933 w 4135764"/>
              <a:gd name="connsiteY7631" fmla="*/ 4243218 h 5122333"/>
              <a:gd name="connsiteX7632" fmla="*/ 3620148 w 4135764"/>
              <a:gd name="connsiteY7632" fmla="*/ 4241949 h 5122333"/>
              <a:gd name="connsiteX7633" fmla="*/ 3680560 w 4135764"/>
              <a:gd name="connsiteY7633" fmla="*/ 4243218 h 5122333"/>
              <a:gd name="connsiteX7634" fmla="*/ 3741516 w 4135764"/>
              <a:gd name="connsiteY7634" fmla="*/ 4243581 h 5122333"/>
              <a:gd name="connsiteX7635" fmla="*/ 3763830 w 4135764"/>
              <a:gd name="connsiteY7635" fmla="*/ 4241949 h 5122333"/>
              <a:gd name="connsiteX7636" fmla="*/ 3813720 w 4135764"/>
              <a:gd name="connsiteY7636" fmla="*/ 4242492 h 5122333"/>
              <a:gd name="connsiteX7637" fmla="*/ 3861614 w 4135764"/>
              <a:gd name="connsiteY7637" fmla="*/ 4241949 h 5122333"/>
              <a:gd name="connsiteX7638" fmla="*/ 3915181 w 4135764"/>
              <a:gd name="connsiteY7638" fmla="*/ 4243248 h 5122333"/>
              <a:gd name="connsiteX7639" fmla="*/ 3917507 w 4135764"/>
              <a:gd name="connsiteY7639" fmla="*/ 4243763 h 5122333"/>
              <a:gd name="connsiteX7640" fmla="*/ 3928145 w 4135764"/>
              <a:gd name="connsiteY7640" fmla="*/ 4243562 h 5122333"/>
              <a:gd name="connsiteX7641" fmla="*/ 3928921 w 4135764"/>
              <a:gd name="connsiteY7641" fmla="*/ 4243581 h 5122333"/>
              <a:gd name="connsiteX7642" fmla="*/ 3930077 w 4135764"/>
              <a:gd name="connsiteY7642" fmla="*/ 4243526 h 5122333"/>
              <a:gd name="connsiteX7643" fmla="*/ 3964494 w 4135764"/>
              <a:gd name="connsiteY7643" fmla="*/ 4242878 h 5122333"/>
              <a:gd name="connsiteX7644" fmla="*/ 3984983 w 4135764"/>
              <a:gd name="connsiteY7644" fmla="*/ 4242315 h 5122333"/>
              <a:gd name="connsiteX7645" fmla="*/ 4026705 w 4135764"/>
              <a:gd name="connsiteY7645" fmla="*/ 4243400 h 5122333"/>
              <a:gd name="connsiteX7646" fmla="*/ 4026705 w 4135764"/>
              <a:gd name="connsiteY7646" fmla="*/ 4242448 h 5122333"/>
              <a:gd name="connsiteX7647" fmla="*/ 4040327 w 4135764"/>
              <a:gd name="connsiteY7647" fmla="*/ 4243218 h 5122333"/>
              <a:gd name="connsiteX7648" fmla="*/ 4069173 w 4135764"/>
              <a:gd name="connsiteY7648" fmla="*/ 4243763 h 5122333"/>
              <a:gd name="connsiteX7649" fmla="*/ 4104731 w 4135764"/>
              <a:gd name="connsiteY7649" fmla="*/ 4243581 h 5122333"/>
              <a:gd name="connsiteX7650" fmla="*/ 4131513 w 4135764"/>
              <a:gd name="connsiteY7650" fmla="*/ 4243128 h 5122333"/>
              <a:gd name="connsiteX7651" fmla="*/ 4135764 w 4135764"/>
              <a:gd name="connsiteY7651" fmla="*/ 4243228 h 5122333"/>
              <a:gd name="connsiteX7652" fmla="*/ 4135764 w 4135764"/>
              <a:gd name="connsiteY7652" fmla="*/ 4219439 h 5122333"/>
              <a:gd name="connsiteX7653" fmla="*/ 4123779 w 4135764"/>
              <a:gd name="connsiteY7653" fmla="*/ 4219634 h 5122333"/>
              <a:gd name="connsiteX7654" fmla="*/ 4074797 w 4135764"/>
              <a:gd name="connsiteY7654" fmla="*/ 4218908 h 5122333"/>
              <a:gd name="connsiteX7655" fmla="*/ 4000234 w 4135764"/>
              <a:gd name="connsiteY7655" fmla="*/ 4218364 h 5122333"/>
              <a:gd name="connsiteX7656" fmla="*/ 3992433 w 4135764"/>
              <a:gd name="connsiteY7656" fmla="*/ 4219815 h 5122333"/>
              <a:gd name="connsiteX7657" fmla="*/ 3955242 w 4135764"/>
              <a:gd name="connsiteY7657" fmla="*/ 4219090 h 5122333"/>
              <a:gd name="connsiteX7658" fmla="*/ 3943742 w 4135764"/>
              <a:gd name="connsiteY7658" fmla="*/ 4219405 h 5122333"/>
              <a:gd name="connsiteX7659" fmla="*/ 3928195 w 4135764"/>
              <a:gd name="connsiteY7659" fmla="*/ 4219271 h 5122333"/>
              <a:gd name="connsiteX7660" fmla="*/ 3880120 w 4135764"/>
              <a:gd name="connsiteY7660" fmla="*/ 4220361 h 5122333"/>
              <a:gd name="connsiteX7661" fmla="*/ 3846920 w 4135764"/>
              <a:gd name="connsiteY7661" fmla="*/ 4218364 h 5122333"/>
              <a:gd name="connsiteX7662" fmla="*/ 3801747 w 4135764"/>
              <a:gd name="connsiteY7662" fmla="*/ 4218908 h 5122333"/>
              <a:gd name="connsiteX7663" fmla="*/ 3743874 w 4135764"/>
              <a:gd name="connsiteY7663" fmla="*/ 4220179 h 5122333"/>
              <a:gd name="connsiteX7664" fmla="*/ 3691263 w 4135764"/>
              <a:gd name="connsiteY7664" fmla="*/ 4218908 h 5122333"/>
              <a:gd name="connsiteX7665" fmla="*/ 3633936 w 4135764"/>
              <a:gd name="connsiteY7665" fmla="*/ 4219453 h 5122333"/>
              <a:gd name="connsiteX7666" fmla="*/ 3599646 w 4135764"/>
              <a:gd name="connsiteY7666" fmla="*/ 4219090 h 5122333"/>
              <a:gd name="connsiteX7667" fmla="*/ 3523996 w 4135764"/>
              <a:gd name="connsiteY7667" fmla="*/ 4221630 h 5122333"/>
              <a:gd name="connsiteX7668" fmla="*/ 3474650 w 4135764"/>
              <a:gd name="connsiteY7668" fmla="*/ 4222355 h 5122333"/>
              <a:gd name="connsiteX7669" fmla="*/ 3427663 w 4135764"/>
              <a:gd name="connsiteY7669" fmla="*/ 4220904 h 5122333"/>
              <a:gd name="connsiteX7670" fmla="*/ 3382489 w 4135764"/>
              <a:gd name="connsiteY7670" fmla="*/ 4220541 h 5122333"/>
              <a:gd name="connsiteX7671" fmla="*/ 3331329 w 4135764"/>
              <a:gd name="connsiteY7671" fmla="*/ 4220541 h 5122333"/>
              <a:gd name="connsiteX7672" fmla="*/ 3215766 w 4135764"/>
              <a:gd name="connsiteY7672" fmla="*/ 4219634 h 5122333"/>
              <a:gd name="connsiteX7673" fmla="*/ 3168597 w 4135764"/>
              <a:gd name="connsiteY7673" fmla="*/ 4218545 h 5122333"/>
              <a:gd name="connsiteX7674" fmla="*/ 3112176 w 4135764"/>
              <a:gd name="connsiteY7674" fmla="*/ 4218182 h 5122333"/>
              <a:gd name="connsiteX7675" fmla="*/ 3074441 w 4135764"/>
              <a:gd name="connsiteY7675" fmla="*/ 4219453 h 5122333"/>
              <a:gd name="connsiteX7676" fmla="*/ 3009856 w 4135764"/>
              <a:gd name="connsiteY7676" fmla="*/ 4218545 h 5122333"/>
              <a:gd name="connsiteX7677" fmla="*/ 2971940 w 4135764"/>
              <a:gd name="connsiteY7677" fmla="*/ 4217547 h 5122333"/>
              <a:gd name="connsiteX7678" fmla="*/ 1968816 w 4135764"/>
              <a:gd name="connsiteY7678" fmla="*/ 4023081 h 5122333"/>
              <a:gd name="connsiteX7679" fmla="*/ 1933259 w 4135764"/>
              <a:gd name="connsiteY7679" fmla="*/ 4024895 h 5122333"/>
              <a:gd name="connsiteX7680" fmla="*/ 1916024 w 4135764"/>
              <a:gd name="connsiteY7680" fmla="*/ 4026526 h 5122333"/>
              <a:gd name="connsiteX7681" fmla="*/ 1914096 w 4135764"/>
              <a:gd name="connsiteY7681" fmla="*/ 4035099 h 5122333"/>
              <a:gd name="connsiteX7682" fmla="*/ 1914207 w 4135764"/>
              <a:gd name="connsiteY7682" fmla="*/ 4036759 h 5122333"/>
              <a:gd name="connsiteX7683" fmla="*/ 1913824 w 4135764"/>
              <a:gd name="connsiteY7683" fmla="*/ 4038828 h 5122333"/>
              <a:gd name="connsiteX7684" fmla="*/ 1914210 w 4135764"/>
              <a:gd name="connsiteY7684" fmla="*/ 4049283 h 5122333"/>
              <a:gd name="connsiteX7685" fmla="*/ 1912928 w 4135764"/>
              <a:gd name="connsiteY7685" fmla="*/ 4069647 h 5122333"/>
              <a:gd name="connsiteX7686" fmla="*/ 1912690 w 4135764"/>
              <a:gd name="connsiteY7686" fmla="*/ 4072175 h 5122333"/>
              <a:gd name="connsiteX7687" fmla="*/ 1912718 w 4135764"/>
              <a:gd name="connsiteY7687" fmla="*/ 4072992 h 5122333"/>
              <a:gd name="connsiteX7688" fmla="*/ 1912713 w 4135764"/>
              <a:gd name="connsiteY7688" fmla="*/ 4073071 h 5122333"/>
              <a:gd name="connsiteX7689" fmla="*/ 1912762 w 4135764"/>
              <a:gd name="connsiteY7689" fmla="*/ 4074289 h 5122333"/>
              <a:gd name="connsiteX7690" fmla="*/ 1913303 w 4135764"/>
              <a:gd name="connsiteY7690" fmla="*/ 4090385 h 5122333"/>
              <a:gd name="connsiteX7691" fmla="*/ 1911625 w 4135764"/>
              <a:gd name="connsiteY7691" fmla="*/ 4099775 h 5122333"/>
              <a:gd name="connsiteX7692" fmla="*/ 1904029 w 4135764"/>
              <a:gd name="connsiteY7692" fmla="*/ 4102769 h 5122333"/>
              <a:gd name="connsiteX7693" fmla="*/ 1898048 w 4135764"/>
              <a:gd name="connsiteY7693" fmla="*/ 4102314 h 5122333"/>
              <a:gd name="connsiteX7694" fmla="*/ 1885531 w 4135764"/>
              <a:gd name="connsiteY7694" fmla="*/ 4101090 h 5122333"/>
              <a:gd name="connsiteX7695" fmla="*/ 1882759 w 4135764"/>
              <a:gd name="connsiteY7695" fmla="*/ 4101931 h 5122333"/>
              <a:gd name="connsiteX7696" fmla="*/ 1877677 w 4135764"/>
              <a:gd name="connsiteY7696" fmla="*/ 4102245 h 5122333"/>
              <a:gd name="connsiteX7697" fmla="*/ 1875024 w 4135764"/>
              <a:gd name="connsiteY7697" fmla="*/ 4109797 h 5122333"/>
              <a:gd name="connsiteX7698" fmla="*/ 1875058 w 4135764"/>
              <a:gd name="connsiteY7698" fmla="*/ 4111671 h 5122333"/>
              <a:gd name="connsiteX7699" fmla="*/ 1874479 w 4135764"/>
              <a:gd name="connsiteY7699" fmla="*/ 4113141 h 5122333"/>
              <a:gd name="connsiteX7700" fmla="*/ 1874707 w 4135764"/>
              <a:gd name="connsiteY7700" fmla="*/ 4125637 h 5122333"/>
              <a:gd name="connsiteX7701" fmla="*/ 1874213 w 4135764"/>
              <a:gd name="connsiteY7701" fmla="*/ 4135982 h 5122333"/>
              <a:gd name="connsiteX7702" fmla="*/ 1872688 w 4135764"/>
              <a:gd name="connsiteY7702" fmla="*/ 4140503 h 5122333"/>
              <a:gd name="connsiteX7703" fmla="*/ 1866497 w 4135764"/>
              <a:gd name="connsiteY7703" fmla="*/ 4140639 h 5122333"/>
              <a:gd name="connsiteX7704" fmla="*/ 1844908 w 4135764"/>
              <a:gd name="connsiteY7704" fmla="*/ 4139368 h 5122333"/>
              <a:gd name="connsiteX7705" fmla="*/ 1840191 w 4135764"/>
              <a:gd name="connsiteY7705" fmla="*/ 4143360 h 5122333"/>
              <a:gd name="connsiteX7706" fmla="*/ 1840207 w 4135764"/>
              <a:gd name="connsiteY7706" fmla="*/ 4145595 h 5122333"/>
              <a:gd name="connsiteX7707" fmla="*/ 1839904 w 4135764"/>
              <a:gd name="connsiteY7707" fmla="*/ 4145683 h 5122333"/>
              <a:gd name="connsiteX7708" fmla="*/ 1838362 w 4135764"/>
              <a:gd name="connsiteY7708" fmla="*/ 4151602 h 5122333"/>
              <a:gd name="connsiteX7709" fmla="*/ 1838543 w 4135764"/>
              <a:gd name="connsiteY7709" fmla="*/ 4175187 h 5122333"/>
              <a:gd name="connsiteX7710" fmla="*/ 1837677 w 4135764"/>
              <a:gd name="connsiteY7710" fmla="*/ 4178444 h 5122333"/>
              <a:gd name="connsiteX7711" fmla="*/ 1833283 w 4135764"/>
              <a:gd name="connsiteY7711" fmla="*/ 4179462 h 5122333"/>
              <a:gd name="connsiteX7712" fmla="*/ 1824755 w 4135764"/>
              <a:gd name="connsiteY7712" fmla="*/ 4172205 h 5122333"/>
              <a:gd name="connsiteX7713" fmla="*/ 1825118 w 4135764"/>
              <a:gd name="connsiteY7713" fmla="*/ 4145899 h 5122333"/>
              <a:gd name="connsiteX7714" fmla="*/ 1818950 w 4135764"/>
              <a:gd name="connsiteY7714" fmla="*/ 4139550 h 5122333"/>
              <a:gd name="connsiteX7715" fmla="*/ 1791738 w 4135764"/>
              <a:gd name="connsiteY7715" fmla="*/ 4139550 h 5122333"/>
              <a:gd name="connsiteX7716" fmla="*/ 1786839 w 4135764"/>
              <a:gd name="connsiteY7716" fmla="*/ 4136104 h 5122333"/>
              <a:gd name="connsiteX7717" fmla="*/ 1786839 w 4135764"/>
              <a:gd name="connsiteY7717" fmla="*/ 4108528 h 5122333"/>
              <a:gd name="connsiteX7718" fmla="*/ 1779764 w 4135764"/>
              <a:gd name="connsiteY7718" fmla="*/ 4101270 h 5122333"/>
              <a:gd name="connsiteX7719" fmla="*/ 1757086 w 4135764"/>
              <a:gd name="connsiteY7719" fmla="*/ 4101453 h 5122333"/>
              <a:gd name="connsiteX7720" fmla="*/ 1748379 w 4135764"/>
              <a:gd name="connsiteY7720" fmla="*/ 4093107 h 5122333"/>
              <a:gd name="connsiteX7721" fmla="*/ 1748742 w 4135764"/>
              <a:gd name="connsiteY7721" fmla="*/ 4032332 h 5122333"/>
              <a:gd name="connsiteX7722" fmla="*/ 1741666 w 4135764"/>
              <a:gd name="connsiteY7722" fmla="*/ 4025075 h 5122333"/>
              <a:gd name="connsiteX7723" fmla="*/ 1702660 w 4135764"/>
              <a:gd name="connsiteY7723" fmla="*/ 4025257 h 5122333"/>
              <a:gd name="connsiteX7724" fmla="*/ 1688941 w 4135764"/>
              <a:gd name="connsiteY7724" fmla="*/ 4027252 h 5122333"/>
              <a:gd name="connsiteX7725" fmla="*/ 1688354 w 4135764"/>
              <a:gd name="connsiteY7725" fmla="*/ 4029665 h 5122333"/>
              <a:gd name="connsiteX7726" fmla="*/ 1686627 w 4135764"/>
              <a:gd name="connsiteY7726" fmla="*/ 4030324 h 5122333"/>
              <a:gd name="connsiteX7727" fmla="*/ 1685970 w 4135764"/>
              <a:gd name="connsiteY7727" fmla="*/ 4044928 h 5122333"/>
              <a:gd name="connsiteX7728" fmla="*/ 1685970 w 4135764"/>
              <a:gd name="connsiteY7728" fmla="*/ 4048556 h 5122333"/>
              <a:gd name="connsiteX7729" fmla="*/ 1684156 w 4135764"/>
              <a:gd name="connsiteY7729" fmla="*/ 4098990 h 5122333"/>
              <a:gd name="connsiteX7730" fmla="*/ 1683478 w 4135764"/>
              <a:gd name="connsiteY7730" fmla="*/ 4100791 h 5122333"/>
              <a:gd name="connsiteX7731" fmla="*/ 1680709 w 4135764"/>
              <a:gd name="connsiteY7731" fmla="*/ 4101453 h 5122333"/>
              <a:gd name="connsiteX7732" fmla="*/ 1649505 w 4135764"/>
              <a:gd name="connsiteY7732" fmla="*/ 4101453 h 5122333"/>
              <a:gd name="connsiteX7733" fmla="*/ 1650719 w 4135764"/>
              <a:gd name="connsiteY7733" fmla="*/ 4104251 h 5122333"/>
              <a:gd name="connsiteX7734" fmla="*/ 1647327 w 4135764"/>
              <a:gd name="connsiteY7734" fmla="*/ 4104251 h 5122333"/>
              <a:gd name="connsiteX7735" fmla="*/ 1649324 w 4135764"/>
              <a:gd name="connsiteY7735" fmla="*/ 4112234 h 5122333"/>
              <a:gd name="connsiteX7736" fmla="*/ 1646239 w 4135764"/>
              <a:gd name="connsiteY7736" fmla="*/ 4136000 h 5122333"/>
              <a:gd name="connsiteX7737" fmla="*/ 1645239 w 4135764"/>
              <a:gd name="connsiteY7737" fmla="*/ 4139340 h 5122333"/>
              <a:gd name="connsiteX7738" fmla="*/ 1642611 w 4135764"/>
              <a:gd name="connsiteY7738" fmla="*/ 4139550 h 5122333"/>
              <a:gd name="connsiteX7739" fmla="*/ 1617213 w 4135764"/>
              <a:gd name="connsiteY7739" fmla="*/ 4139550 h 5122333"/>
              <a:gd name="connsiteX7740" fmla="*/ 1611974 w 4135764"/>
              <a:gd name="connsiteY7740" fmla="*/ 4140933 h 5122333"/>
              <a:gd name="connsiteX7741" fmla="*/ 1611388 w 4135764"/>
              <a:gd name="connsiteY7741" fmla="*/ 4143351 h 5122333"/>
              <a:gd name="connsiteX7742" fmla="*/ 1609729 w 4135764"/>
              <a:gd name="connsiteY7742" fmla="*/ 4143665 h 5122333"/>
              <a:gd name="connsiteX7743" fmla="*/ 1607961 w 4135764"/>
              <a:gd name="connsiteY7743" fmla="*/ 4150695 h 5122333"/>
              <a:gd name="connsiteX7744" fmla="*/ 1608142 w 4135764"/>
              <a:gd name="connsiteY7744" fmla="*/ 4175187 h 5122333"/>
              <a:gd name="connsiteX7745" fmla="*/ 1607842 w 4135764"/>
              <a:gd name="connsiteY7745" fmla="*/ 4178080 h 5122333"/>
              <a:gd name="connsiteX7746" fmla="*/ 1606509 w 4135764"/>
              <a:gd name="connsiteY7746" fmla="*/ 4178737 h 5122333"/>
              <a:gd name="connsiteX7747" fmla="*/ 1595988 w 4135764"/>
              <a:gd name="connsiteY7747" fmla="*/ 4171479 h 5122333"/>
              <a:gd name="connsiteX7748" fmla="*/ 1596168 w 4135764"/>
              <a:gd name="connsiteY7748" fmla="*/ 4146081 h 5122333"/>
              <a:gd name="connsiteX7749" fmla="*/ 1589455 w 4135764"/>
              <a:gd name="connsiteY7749" fmla="*/ 4139368 h 5122333"/>
              <a:gd name="connsiteX7750" fmla="*/ 1564057 w 4135764"/>
              <a:gd name="connsiteY7750" fmla="*/ 4139550 h 5122333"/>
              <a:gd name="connsiteX7751" fmla="*/ 1557890 w 4135764"/>
              <a:gd name="connsiteY7751" fmla="*/ 4133200 h 5122333"/>
              <a:gd name="connsiteX7752" fmla="*/ 1558070 w 4135764"/>
              <a:gd name="connsiteY7752" fmla="*/ 4107803 h 5122333"/>
              <a:gd name="connsiteX7753" fmla="*/ 1551177 w 4135764"/>
              <a:gd name="connsiteY7753" fmla="*/ 4101270 h 5122333"/>
              <a:gd name="connsiteX7754" fmla="*/ 1527593 w 4135764"/>
              <a:gd name="connsiteY7754" fmla="*/ 4101453 h 5122333"/>
              <a:gd name="connsiteX7755" fmla="*/ 1519609 w 4135764"/>
              <a:gd name="connsiteY7755" fmla="*/ 4093289 h 5122333"/>
              <a:gd name="connsiteX7756" fmla="*/ 1519792 w 4135764"/>
              <a:gd name="connsiteY7756" fmla="*/ 4032513 h 5122333"/>
              <a:gd name="connsiteX7757" fmla="*/ 1511084 w 4135764"/>
              <a:gd name="connsiteY7757" fmla="*/ 4023261 h 5122333"/>
              <a:gd name="connsiteX7758" fmla="*/ 1463915 w 4135764"/>
              <a:gd name="connsiteY7758" fmla="*/ 4023261 h 5122333"/>
              <a:gd name="connsiteX7759" fmla="*/ 1457496 w 4135764"/>
              <a:gd name="connsiteY7759" fmla="*/ 4025053 h 5122333"/>
              <a:gd name="connsiteX7760" fmla="*/ 1457045 w 4135764"/>
              <a:gd name="connsiteY7760" fmla="*/ 4027194 h 5122333"/>
              <a:gd name="connsiteX7761" fmla="*/ 1455139 w 4135764"/>
              <a:gd name="connsiteY7761" fmla="*/ 4027580 h 5122333"/>
              <a:gd name="connsiteX7762" fmla="*/ 1453574 w 4135764"/>
              <a:gd name="connsiteY7762" fmla="*/ 4034225 h 5122333"/>
              <a:gd name="connsiteX7763" fmla="*/ 1453937 w 4135764"/>
              <a:gd name="connsiteY7763" fmla="*/ 4096814 h 5122333"/>
              <a:gd name="connsiteX7764" fmla="*/ 1453078 w 4135764"/>
              <a:gd name="connsiteY7764" fmla="*/ 4100248 h 5122333"/>
              <a:gd name="connsiteX7765" fmla="*/ 1447587 w 4135764"/>
              <a:gd name="connsiteY7765" fmla="*/ 4101633 h 5122333"/>
              <a:gd name="connsiteX7766" fmla="*/ 1424003 w 4135764"/>
              <a:gd name="connsiteY7766" fmla="*/ 4101453 h 5122333"/>
              <a:gd name="connsiteX7767" fmla="*/ 1419716 w 4135764"/>
              <a:gd name="connsiteY7767" fmla="*/ 4102020 h 5122333"/>
              <a:gd name="connsiteX7768" fmla="*/ 1418458 w 4135764"/>
              <a:gd name="connsiteY7768" fmla="*/ 4104955 h 5122333"/>
              <a:gd name="connsiteX7769" fmla="*/ 1417267 w 4135764"/>
              <a:gd name="connsiteY7769" fmla="*/ 4105204 h 5122333"/>
              <a:gd name="connsiteX7770" fmla="*/ 1415839 w 4135764"/>
              <a:gd name="connsiteY7770" fmla="*/ 4109695 h 5122333"/>
              <a:gd name="connsiteX7771" fmla="*/ 1417290 w 4135764"/>
              <a:gd name="connsiteY7771" fmla="*/ 4138359 h 5122333"/>
              <a:gd name="connsiteX7772" fmla="*/ 1417141 w 4135764"/>
              <a:gd name="connsiteY7772" fmla="*/ 4140264 h 5122333"/>
              <a:gd name="connsiteX7773" fmla="*/ 1410759 w 4135764"/>
              <a:gd name="connsiteY7773" fmla="*/ 4141365 h 5122333"/>
              <a:gd name="connsiteX7774" fmla="*/ 1386268 w 4135764"/>
              <a:gd name="connsiteY7774" fmla="*/ 4141183 h 5122333"/>
              <a:gd name="connsiteX7775" fmla="*/ 1381392 w 4135764"/>
              <a:gd name="connsiteY7775" fmla="*/ 4142204 h 5122333"/>
              <a:gd name="connsiteX7776" fmla="*/ 1380585 w 4135764"/>
              <a:gd name="connsiteY7776" fmla="*/ 4144922 h 5122333"/>
              <a:gd name="connsiteX7777" fmla="*/ 1379057 w 4135764"/>
              <a:gd name="connsiteY7777" fmla="*/ 4145253 h 5122333"/>
              <a:gd name="connsiteX7778" fmla="*/ 1377559 w 4135764"/>
              <a:gd name="connsiteY7778" fmla="*/ 4150151 h 5122333"/>
              <a:gd name="connsiteX7779" fmla="*/ 1377922 w 4135764"/>
              <a:gd name="connsiteY7779" fmla="*/ 4175550 h 5122333"/>
              <a:gd name="connsiteX7780" fmla="*/ 1377620 w 4135764"/>
              <a:gd name="connsiteY7780" fmla="*/ 4178546 h 5122333"/>
              <a:gd name="connsiteX7781" fmla="*/ 1374657 w 4135764"/>
              <a:gd name="connsiteY7781" fmla="*/ 4179462 h 5122333"/>
              <a:gd name="connsiteX7782" fmla="*/ 1365405 w 4135764"/>
              <a:gd name="connsiteY7782" fmla="*/ 4170754 h 5122333"/>
              <a:gd name="connsiteX7783" fmla="*/ 1365586 w 4135764"/>
              <a:gd name="connsiteY7783" fmla="*/ 4158054 h 5122333"/>
              <a:gd name="connsiteX7784" fmla="*/ 1346718 w 4135764"/>
              <a:gd name="connsiteY7784" fmla="*/ 4139188 h 5122333"/>
              <a:gd name="connsiteX7785" fmla="*/ 1328032 w 4135764"/>
              <a:gd name="connsiteY7785" fmla="*/ 4137011 h 5122333"/>
              <a:gd name="connsiteX7786" fmla="*/ 1326037 w 4135764"/>
              <a:gd name="connsiteY7786" fmla="*/ 4113244 h 5122333"/>
              <a:gd name="connsiteX7787" fmla="*/ 1327125 w 4135764"/>
              <a:gd name="connsiteY7787" fmla="*/ 4110705 h 5122333"/>
              <a:gd name="connsiteX7788" fmla="*/ 1319506 w 4135764"/>
              <a:gd name="connsiteY7788" fmla="*/ 4101090 h 5122333"/>
              <a:gd name="connsiteX7789" fmla="*/ 1295014 w 4135764"/>
              <a:gd name="connsiteY7789" fmla="*/ 4101270 h 5122333"/>
              <a:gd name="connsiteX7790" fmla="*/ 1289390 w 4135764"/>
              <a:gd name="connsiteY7790" fmla="*/ 4096372 h 5122333"/>
              <a:gd name="connsiteX7791" fmla="*/ 1287394 w 4135764"/>
              <a:gd name="connsiteY7791" fmla="*/ 4065895 h 5122333"/>
              <a:gd name="connsiteX7792" fmla="*/ 1289572 w 4135764"/>
              <a:gd name="connsiteY7792" fmla="*/ 4032695 h 5122333"/>
              <a:gd name="connsiteX7793" fmla="*/ 1281952 w 4135764"/>
              <a:gd name="connsiteY7793" fmla="*/ 4024895 h 5122333"/>
              <a:gd name="connsiteX7794" fmla="*/ 1235690 w 4135764"/>
              <a:gd name="connsiteY7794" fmla="*/ 4024895 h 5122333"/>
              <a:gd name="connsiteX7795" fmla="*/ 1229227 w 4135764"/>
              <a:gd name="connsiteY7795" fmla="*/ 4026368 h 5122333"/>
              <a:gd name="connsiteX7796" fmla="*/ 1228467 w 4135764"/>
              <a:gd name="connsiteY7796" fmla="*/ 4029277 h 5122333"/>
              <a:gd name="connsiteX7797" fmla="*/ 1226688 w 4135764"/>
              <a:gd name="connsiteY7797" fmla="*/ 4029779 h 5122333"/>
              <a:gd name="connsiteX7798" fmla="*/ 1225349 w 4135764"/>
              <a:gd name="connsiteY7798" fmla="*/ 4035858 h 5122333"/>
              <a:gd name="connsiteX7799" fmla="*/ 1225531 w 4135764"/>
              <a:gd name="connsiteY7799" fmla="*/ 4083933 h 5122333"/>
              <a:gd name="connsiteX7800" fmla="*/ 1224839 w 4135764"/>
              <a:gd name="connsiteY7800" fmla="*/ 4098182 h 5122333"/>
              <a:gd name="connsiteX7801" fmla="*/ 1223035 w 4135764"/>
              <a:gd name="connsiteY7801" fmla="*/ 4102155 h 5122333"/>
              <a:gd name="connsiteX7802" fmla="*/ 1219363 w 4135764"/>
              <a:gd name="connsiteY7802" fmla="*/ 4103084 h 5122333"/>
              <a:gd name="connsiteX7803" fmla="*/ 1197048 w 4135764"/>
              <a:gd name="connsiteY7803" fmla="*/ 4101090 h 5122333"/>
              <a:gd name="connsiteX7804" fmla="*/ 1188929 w 4135764"/>
              <a:gd name="connsiteY7804" fmla="*/ 4103175 h 5122333"/>
              <a:gd name="connsiteX7805" fmla="*/ 1188603 w 4135764"/>
              <a:gd name="connsiteY7805" fmla="*/ 4105180 h 5122333"/>
              <a:gd name="connsiteX7806" fmla="*/ 1187818 w 4135764"/>
              <a:gd name="connsiteY7806" fmla="*/ 4105250 h 5122333"/>
              <a:gd name="connsiteX7807" fmla="*/ 1185619 w 4135764"/>
              <a:gd name="connsiteY7807" fmla="*/ 4112415 h 5122333"/>
              <a:gd name="connsiteX7808" fmla="*/ 1187614 w 4135764"/>
              <a:gd name="connsiteY7808" fmla="*/ 4137451 h 5122333"/>
              <a:gd name="connsiteX7809" fmla="*/ 1186995 w 4135764"/>
              <a:gd name="connsiteY7809" fmla="*/ 4139597 h 5122333"/>
              <a:gd name="connsiteX7810" fmla="*/ 1181265 w 4135764"/>
              <a:gd name="connsiteY7810" fmla="*/ 4141183 h 5122333"/>
              <a:gd name="connsiteX7811" fmla="*/ 1159495 w 4135764"/>
              <a:gd name="connsiteY7811" fmla="*/ 4141001 h 5122333"/>
              <a:gd name="connsiteX7812" fmla="*/ 1152941 w 4135764"/>
              <a:gd name="connsiteY7812" fmla="*/ 4142408 h 5122333"/>
              <a:gd name="connsiteX7813" fmla="*/ 1152271 w 4135764"/>
              <a:gd name="connsiteY7813" fmla="*/ 4144866 h 5122333"/>
              <a:gd name="connsiteX7814" fmla="*/ 1150673 w 4135764"/>
              <a:gd name="connsiteY7814" fmla="*/ 4145207 h 5122333"/>
              <a:gd name="connsiteX7815" fmla="*/ 1149153 w 4135764"/>
              <a:gd name="connsiteY7815" fmla="*/ 4151058 h 5122333"/>
              <a:gd name="connsiteX7816" fmla="*/ 1147702 w 4135764"/>
              <a:gd name="connsiteY7816" fmla="*/ 4177909 h 5122333"/>
              <a:gd name="connsiteX7817" fmla="*/ 1147493 w 4135764"/>
              <a:gd name="connsiteY7817" fmla="*/ 4178425 h 5122333"/>
              <a:gd name="connsiteX7818" fmla="*/ 1142441 w 4135764"/>
              <a:gd name="connsiteY7818" fmla="*/ 4179462 h 5122333"/>
              <a:gd name="connsiteX7819" fmla="*/ 1134822 w 4135764"/>
              <a:gd name="connsiteY7819" fmla="*/ 4172931 h 5122333"/>
              <a:gd name="connsiteX7820" fmla="*/ 1135002 w 4135764"/>
              <a:gd name="connsiteY7820" fmla="*/ 4146989 h 5122333"/>
              <a:gd name="connsiteX7821" fmla="*/ 1127565 w 4135764"/>
              <a:gd name="connsiteY7821" fmla="*/ 4139188 h 5122333"/>
              <a:gd name="connsiteX7822" fmla="*/ 1103980 w 4135764"/>
              <a:gd name="connsiteY7822" fmla="*/ 4139368 h 5122333"/>
              <a:gd name="connsiteX7823" fmla="*/ 1096725 w 4135764"/>
              <a:gd name="connsiteY7823" fmla="*/ 4132293 h 5122333"/>
              <a:gd name="connsiteX7824" fmla="*/ 1096905 w 4135764"/>
              <a:gd name="connsiteY7824" fmla="*/ 4109616 h 5122333"/>
              <a:gd name="connsiteX7825" fmla="*/ 1088561 w 4135764"/>
              <a:gd name="connsiteY7825" fmla="*/ 4101090 h 5122333"/>
              <a:gd name="connsiteX7826" fmla="*/ 1068605 w 4135764"/>
              <a:gd name="connsiteY7826" fmla="*/ 4101270 h 5122333"/>
              <a:gd name="connsiteX7827" fmla="*/ 1058445 w 4135764"/>
              <a:gd name="connsiteY7827" fmla="*/ 4091656 h 5122333"/>
              <a:gd name="connsiteX7828" fmla="*/ 1058807 w 4135764"/>
              <a:gd name="connsiteY7828" fmla="*/ 4031788 h 5122333"/>
              <a:gd name="connsiteX7829" fmla="*/ 1052276 w 4135764"/>
              <a:gd name="connsiteY7829" fmla="*/ 4024895 h 5122333"/>
              <a:gd name="connsiteX7830" fmla="*/ 1003293 w 4135764"/>
              <a:gd name="connsiteY7830" fmla="*/ 4024895 h 5122333"/>
              <a:gd name="connsiteX7831" fmla="*/ 997874 w 4135764"/>
              <a:gd name="connsiteY7831" fmla="*/ 4026663 h 5122333"/>
              <a:gd name="connsiteX7832" fmla="*/ 997373 w 4135764"/>
              <a:gd name="connsiteY7832" fmla="*/ 4029520 h 5122333"/>
              <a:gd name="connsiteX7833" fmla="*/ 996627 w 4135764"/>
              <a:gd name="connsiteY7833" fmla="*/ 4029734 h 5122333"/>
              <a:gd name="connsiteX7834" fmla="*/ 995311 w 4135764"/>
              <a:gd name="connsiteY7834" fmla="*/ 4036220 h 5122333"/>
              <a:gd name="connsiteX7835" fmla="*/ 995673 w 4135764"/>
              <a:gd name="connsiteY7835" fmla="*/ 4096270 h 5122333"/>
              <a:gd name="connsiteX7836" fmla="*/ 994739 w 4135764"/>
              <a:gd name="connsiteY7836" fmla="*/ 4099995 h 5122333"/>
              <a:gd name="connsiteX7837" fmla="*/ 988599 w 4135764"/>
              <a:gd name="connsiteY7837" fmla="*/ 4101270 h 5122333"/>
              <a:gd name="connsiteX7838" fmla="*/ 959572 w 4135764"/>
              <a:gd name="connsiteY7838" fmla="*/ 4101090 h 5122333"/>
              <a:gd name="connsiteX7839" fmla="*/ 959919 w 4135764"/>
              <a:gd name="connsiteY7839" fmla="*/ 4104353 h 5122333"/>
              <a:gd name="connsiteX7840" fmla="*/ 959549 w 4135764"/>
              <a:gd name="connsiteY7840" fmla="*/ 4104365 h 5122333"/>
              <a:gd name="connsiteX7841" fmla="*/ 958121 w 4135764"/>
              <a:gd name="connsiteY7841" fmla="*/ 4106248 h 5122333"/>
              <a:gd name="connsiteX7842" fmla="*/ 957213 w 4135764"/>
              <a:gd name="connsiteY7842" fmla="*/ 4135094 h 5122333"/>
              <a:gd name="connsiteX7843" fmla="*/ 957150 w 4135764"/>
              <a:gd name="connsiteY7843" fmla="*/ 4138217 h 5122333"/>
              <a:gd name="connsiteX7844" fmla="*/ 952677 w 4135764"/>
              <a:gd name="connsiteY7844" fmla="*/ 4139188 h 5122333"/>
              <a:gd name="connsiteX7845" fmla="*/ 926373 w 4135764"/>
              <a:gd name="connsiteY7845" fmla="*/ 4139006 h 5122333"/>
              <a:gd name="connsiteX7846" fmla="*/ 920272 w 4135764"/>
              <a:gd name="connsiteY7846" fmla="*/ 4140593 h 5122333"/>
              <a:gd name="connsiteX7847" fmla="*/ 919630 w 4135764"/>
              <a:gd name="connsiteY7847" fmla="*/ 4143571 h 5122333"/>
              <a:gd name="connsiteX7848" fmla="*/ 918708 w 4135764"/>
              <a:gd name="connsiteY7848" fmla="*/ 4143800 h 5122333"/>
              <a:gd name="connsiteX7849" fmla="*/ 917482 w 4135764"/>
              <a:gd name="connsiteY7849" fmla="*/ 4149607 h 5122333"/>
              <a:gd name="connsiteX7850" fmla="*/ 917664 w 4135764"/>
              <a:gd name="connsiteY7850" fmla="*/ 4170470 h 5122333"/>
              <a:gd name="connsiteX7851" fmla="*/ 916727 w 4135764"/>
              <a:gd name="connsiteY7851" fmla="*/ 4178037 h 5122333"/>
              <a:gd name="connsiteX7852" fmla="*/ 915715 w 4135764"/>
              <a:gd name="connsiteY7852" fmla="*/ 4178125 h 5122333"/>
              <a:gd name="connsiteX7853" fmla="*/ 913129 w 4135764"/>
              <a:gd name="connsiteY7853" fmla="*/ 4177467 h 5122333"/>
              <a:gd name="connsiteX7854" fmla="*/ 906235 w 4135764"/>
              <a:gd name="connsiteY7854" fmla="*/ 4169847 h 5122333"/>
              <a:gd name="connsiteX7855" fmla="*/ 906598 w 4135764"/>
              <a:gd name="connsiteY7855" fmla="*/ 4145355 h 5122333"/>
              <a:gd name="connsiteX7856" fmla="*/ 900430 w 4135764"/>
              <a:gd name="connsiteY7856" fmla="*/ 4139188 h 5122333"/>
              <a:gd name="connsiteX7857" fmla="*/ 875031 w 4135764"/>
              <a:gd name="connsiteY7857" fmla="*/ 4139368 h 5122333"/>
              <a:gd name="connsiteX7858" fmla="*/ 868318 w 4135764"/>
              <a:gd name="connsiteY7858" fmla="*/ 4132656 h 5122333"/>
              <a:gd name="connsiteX7859" fmla="*/ 868500 w 4135764"/>
              <a:gd name="connsiteY7859" fmla="*/ 4109072 h 5122333"/>
              <a:gd name="connsiteX7860" fmla="*/ 860517 w 4135764"/>
              <a:gd name="connsiteY7860" fmla="*/ 4101090 h 5122333"/>
              <a:gd name="connsiteX7861" fmla="*/ 834211 w 4135764"/>
              <a:gd name="connsiteY7861" fmla="*/ 4101090 h 5122333"/>
              <a:gd name="connsiteX7862" fmla="*/ 828770 w 4135764"/>
              <a:gd name="connsiteY7862" fmla="*/ 4097462 h 5122333"/>
              <a:gd name="connsiteX7863" fmla="*/ 830221 w 4135764"/>
              <a:gd name="connsiteY7863" fmla="*/ 4033058 h 5122333"/>
              <a:gd name="connsiteX7864" fmla="*/ 820786 w 4135764"/>
              <a:gd name="connsiteY7864" fmla="*/ 4023081 h 5122333"/>
              <a:gd name="connsiteX7865" fmla="*/ 774525 w 4135764"/>
              <a:gd name="connsiteY7865" fmla="*/ 4023081 h 5122333"/>
              <a:gd name="connsiteX7866" fmla="*/ 766792 w 4135764"/>
              <a:gd name="connsiteY7866" fmla="*/ 4025211 h 5122333"/>
              <a:gd name="connsiteX7867" fmla="*/ 766108 w 4135764"/>
              <a:gd name="connsiteY7867" fmla="*/ 4028064 h 5122333"/>
              <a:gd name="connsiteX7868" fmla="*/ 765227 w 4135764"/>
              <a:gd name="connsiteY7868" fmla="*/ 4028283 h 5122333"/>
              <a:gd name="connsiteX7869" fmla="*/ 763459 w 4135764"/>
              <a:gd name="connsiteY7869" fmla="*/ 4035858 h 5122333"/>
              <a:gd name="connsiteX7870" fmla="*/ 763821 w 4135764"/>
              <a:gd name="connsiteY7870" fmla="*/ 4096633 h 5122333"/>
              <a:gd name="connsiteX7871" fmla="*/ 762943 w 4135764"/>
              <a:gd name="connsiteY7871" fmla="*/ 4100026 h 5122333"/>
              <a:gd name="connsiteX7872" fmla="*/ 757290 w 4135764"/>
              <a:gd name="connsiteY7872" fmla="*/ 4101270 h 5122333"/>
              <a:gd name="connsiteX7873" fmla="*/ 733706 w 4135764"/>
              <a:gd name="connsiteY7873" fmla="*/ 4101270 h 5122333"/>
              <a:gd name="connsiteX7874" fmla="*/ 728990 w 4135764"/>
              <a:gd name="connsiteY7874" fmla="*/ 4101906 h 5122333"/>
              <a:gd name="connsiteX7875" fmla="*/ 727896 w 4135764"/>
              <a:gd name="connsiteY7875" fmla="*/ 4105256 h 5122333"/>
              <a:gd name="connsiteX7876" fmla="*/ 727583 w 4135764"/>
              <a:gd name="connsiteY7876" fmla="*/ 4105317 h 5122333"/>
              <a:gd name="connsiteX7877" fmla="*/ 726630 w 4135764"/>
              <a:gd name="connsiteY7877" fmla="*/ 4109876 h 5122333"/>
              <a:gd name="connsiteX7878" fmla="*/ 727538 w 4135764"/>
              <a:gd name="connsiteY7878" fmla="*/ 4137814 h 5122333"/>
              <a:gd name="connsiteX7879" fmla="*/ 726860 w 4135764"/>
              <a:gd name="connsiteY7879" fmla="*/ 4140283 h 5122333"/>
              <a:gd name="connsiteX7880" fmla="*/ 721369 w 4135764"/>
              <a:gd name="connsiteY7880" fmla="*/ 4141365 h 5122333"/>
              <a:gd name="connsiteX7881" fmla="*/ 698692 w 4135764"/>
              <a:gd name="connsiteY7881" fmla="*/ 4141183 h 5122333"/>
              <a:gd name="connsiteX7882" fmla="*/ 691731 w 4135764"/>
              <a:gd name="connsiteY7882" fmla="*/ 4142816 h 5122333"/>
              <a:gd name="connsiteX7883" fmla="*/ 691217 w 4135764"/>
              <a:gd name="connsiteY7883" fmla="*/ 4145443 h 5122333"/>
              <a:gd name="connsiteX7884" fmla="*/ 691027 w 4135764"/>
              <a:gd name="connsiteY7884" fmla="*/ 4145479 h 5122333"/>
              <a:gd name="connsiteX7885" fmla="*/ 689258 w 4135764"/>
              <a:gd name="connsiteY7885" fmla="*/ 4152509 h 5122333"/>
              <a:gd name="connsiteX7886" fmla="*/ 689621 w 4135764"/>
              <a:gd name="connsiteY7886" fmla="*/ 4176095 h 5122333"/>
              <a:gd name="connsiteX7887" fmla="*/ 688727 w 4135764"/>
              <a:gd name="connsiteY7887" fmla="*/ 4178646 h 5122333"/>
              <a:gd name="connsiteX7888" fmla="*/ 688215 w 4135764"/>
              <a:gd name="connsiteY7888" fmla="*/ 4179123 h 5122333"/>
              <a:gd name="connsiteX7889" fmla="*/ 682364 w 4135764"/>
              <a:gd name="connsiteY7889" fmla="*/ 4179462 h 5122333"/>
              <a:gd name="connsiteX7890" fmla="*/ 674019 w 4135764"/>
              <a:gd name="connsiteY7890" fmla="*/ 4173657 h 5122333"/>
              <a:gd name="connsiteX7891" fmla="*/ 674200 w 4135764"/>
              <a:gd name="connsiteY7891" fmla="*/ 4149166 h 5122333"/>
              <a:gd name="connsiteX7892" fmla="*/ 664948 w 4135764"/>
              <a:gd name="connsiteY7892" fmla="*/ 4139550 h 5122333"/>
              <a:gd name="connsiteX7893" fmla="*/ 644086 w 4135764"/>
              <a:gd name="connsiteY7893" fmla="*/ 4139731 h 5122333"/>
              <a:gd name="connsiteX7894" fmla="*/ 635740 w 4135764"/>
              <a:gd name="connsiteY7894" fmla="*/ 4131930 h 5122333"/>
              <a:gd name="connsiteX7895" fmla="*/ 635922 w 4135764"/>
              <a:gd name="connsiteY7895" fmla="*/ 4109254 h 5122333"/>
              <a:gd name="connsiteX7896" fmla="*/ 628484 w 4135764"/>
              <a:gd name="connsiteY7896" fmla="*/ 4101453 h 5122333"/>
              <a:gd name="connsiteX7897" fmla="*/ 606713 w 4135764"/>
              <a:gd name="connsiteY7897" fmla="*/ 4101633 h 5122333"/>
              <a:gd name="connsiteX7898" fmla="*/ 597460 w 4135764"/>
              <a:gd name="connsiteY7898" fmla="*/ 4092745 h 5122333"/>
              <a:gd name="connsiteX7899" fmla="*/ 597823 w 4135764"/>
              <a:gd name="connsiteY7899" fmla="*/ 4032875 h 5122333"/>
              <a:gd name="connsiteX7900" fmla="*/ 590386 w 4135764"/>
              <a:gd name="connsiteY7900" fmla="*/ 4025075 h 5122333"/>
              <a:gd name="connsiteX7901" fmla="*/ 544124 w 4135764"/>
              <a:gd name="connsiteY7901" fmla="*/ 4025075 h 5122333"/>
              <a:gd name="connsiteX7902" fmla="*/ 535960 w 4135764"/>
              <a:gd name="connsiteY7902" fmla="*/ 4033058 h 5122333"/>
              <a:gd name="connsiteX7903" fmla="*/ 535988 w 4135764"/>
              <a:gd name="connsiteY7903" fmla="*/ 4034327 h 5122333"/>
              <a:gd name="connsiteX7904" fmla="*/ 535597 w 4135764"/>
              <a:gd name="connsiteY7904" fmla="*/ 4036039 h 5122333"/>
              <a:gd name="connsiteX7905" fmla="*/ 535771 w 4135764"/>
              <a:gd name="connsiteY7905" fmla="*/ 4096266 h 5122333"/>
              <a:gd name="connsiteX7906" fmla="*/ 534373 w 4135764"/>
              <a:gd name="connsiteY7906" fmla="*/ 4101973 h 5122333"/>
              <a:gd name="connsiteX7907" fmla="*/ 526707 w 4135764"/>
              <a:gd name="connsiteY7907" fmla="*/ 4103266 h 5122333"/>
              <a:gd name="connsiteX7908" fmla="*/ 505301 w 4135764"/>
              <a:gd name="connsiteY7908" fmla="*/ 4101270 h 5122333"/>
              <a:gd name="connsiteX7909" fmla="*/ 498044 w 4135764"/>
              <a:gd name="connsiteY7909" fmla="*/ 4108346 h 5122333"/>
              <a:gd name="connsiteX7910" fmla="*/ 498054 w 4135764"/>
              <a:gd name="connsiteY7910" fmla="*/ 4109831 h 5122333"/>
              <a:gd name="connsiteX7911" fmla="*/ 497499 w 4135764"/>
              <a:gd name="connsiteY7911" fmla="*/ 4111872 h 5122333"/>
              <a:gd name="connsiteX7912" fmla="*/ 497680 w 4135764"/>
              <a:gd name="connsiteY7912" fmla="*/ 4137163 h 5122333"/>
              <a:gd name="connsiteX7913" fmla="*/ 497488 w 4135764"/>
              <a:gd name="connsiteY7913" fmla="*/ 4138049 h 5122333"/>
              <a:gd name="connsiteX7914" fmla="*/ 497005 w 4135764"/>
              <a:gd name="connsiteY7914" fmla="*/ 4139998 h 5122333"/>
              <a:gd name="connsiteX7915" fmla="*/ 491694 w 4135764"/>
              <a:gd name="connsiteY7915" fmla="*/ 4141365 h 5122333"/>
              <a:gd name="connsiteX7916" fmla="*/ 466296 w 4135764"/>
              <a:gd name="connsiteY7916" fmla="*/ 4141183 h 5122333"/>
              <a:gd name="connsiteX7917" fmla="*/ 459947 w 4135764"/>
              <a:gd name="connsiteY7917" fmla="*/ 4147352 h 5122333"/>
              <a:gd name="connsiteX7918" fmla="*/ 459953 w 4135764"/>
              <a:gd name="connsiteY7918" fmla="*/ 4148264 h 5122333"/>
              <a:gd name="connsiteX7919" fmla="*/ 459402 w 4135764"/>
              <a:gd name="connsiteY7919" fmla="*/ 4150876 h 5122333"/>
              <a:gd name="connsiteX7920" fmla="*/ 459583 w 4135764"/>
              <a:gd name="connsiteY7920" fmla="*/ 4171740 h 5122333"/>
              <a:gd name="connsiteX7921" fmla="*/ 459118 w 4135764"/>
              <a:gd name="connsiteY7921" fmla="*/ 4174839 h 5122333"/>
              <a:gd name="connsiteX7922" fmla="*/ 458063 w 4135764"/>
              <a:gd name="connsiteY7922" fmla="*/ 4177966 h 5122333"/>
              <a:gd name="connsiteX7923" fmla="*/ 451782 w 4135764"/>
              <a:gd name="connsiteY7923" fmla="*/ 4179462 h 5122333"/>
              <a:gd name="connsiteX7924" fmla="*/ 443618 w 4135764"/>
              <a:gd name="connsiteY7924" fmla="*/ 4171661 h 5122333"/>
              <a:gd name="connsiteX7925" fmla="*/ 443799 w 4135764"/>
              <a:gd name="connsiteY7925" fmla="*/ 4147170 h 5122333"/>
              <a:gd name="connsiteX7926" fmla="*/ 435454 w 4135764"/>
              <a:gd name="connsiteY7926" fmla="*/ 4139368 h 5122333"/>
              <a:gd name="connsiteX7927" fmla="*/ 414591 w 4135764"/>
              <a:gd name="connsiteY7927" fmla="*/ 4139550 h 5122333"/>
              <a:gd name="connsiteX7928" fmla="*/ 405339 w 4135764"/>
              <a:gd name="connsiteY7928" fmla="*/ 4129935 h 5122333"/>
              <a:gd name="connsiteX7929" fmla="*/ 405521 w 4135764"/>
              <a:gd name="connsiteY7929" fmla="*/ 4109979 h 5122333"/>
              <a:gd name="connsiteX7930" fmla="*/ 396449 w 4135764"/>
              <a:gd name="connsiteY7930" fmla="*/ 4101270 h 5122333"/>
              <a:gd name="connsiteX7931" fmla="*/ 374680 w 4135764"/>
              <a:gd name="connsiteY7931" fmla="*/ 4101453 h 5122333"/>
              <a:gd name="connsiteX7932" fmla="*/ 367241 w 4135764"/>
              <a:gd name="connsiteY7932" fmla="*/ 4093652 h 5122333"/>
              <a:gd name="connsiteX7933" fmla="*/ 367604 w 4135764"/>
              <a:gd name="connsiteY7933" fmla="*/ 4033783 h 5122333"/>
              <a:gd name="connsiteX7934" fmla="*/ 358352 w 4135764"/>
              <a:gd name="connsiteY7934" fmla="*/ 4024895 h 5122333"/>
              <a:gd name="connsiteX7935" fmla="*/ 313904 w 4135764"/>
              <a:gd name="connsiteY7935" fmla="*/ 4024895 h 5122333"/>
              <a:gd name="connsiteX7936" fmla="*/ 307419 w 4135764"/>
              <a:gd name="connsiteY7936" fmla="*/ 4026210 h 5122333"/>
              <a:gd name="connsiteX7937" fmla="*/ 306547 w 4135764"/>
              <a:gd name="connsiteY7937" fmla="*/ 4029249 h 5122333"/>
              <a:gd name="connsiteX7938" fmla="*/ 306512 w 4135764"/>
              <a:gd name="connsiteY7938" fmla="*/ 4029258 h 5122333"/>
              <a:gd name="connsiteX7939" fmla="*/ 306306 w 4135764"/>
              <a:gd name="connsiteY7939" fmla="*/ 4030089 h 5122333"/>
              <a:gd name="connsiteX7940" fmla="*/ 305559 w 4135764"/>
              <a:gd name="connsiteY7940" fmla="*/ 4032695 h 5122333"/>
              <a:gd name="connsiteX7941" fmla="*/ 305561 w 4135764"/>
              <a:gd name="connsiteY7941" fmla="*/ 4033101 h 5122333"/>
              <a:gd name="connsiteX7942" fmla="*/ 305015 w 4135764"/>
              <a:gd name="connsiteY7942" fmla="*/ 4035314 h 5122333"/>
              <a:gd name="connsiteX7943" fmla="*/ 305364 w 4135764"/>
              <a:gd name="connsiteY7943" fmla="*/ 4093874 h 5122333"/>
              <a:gd name="connsiteX7944" fmla="*/ 303836 w 4135764"/>
              <a:gd name="connsiteY7944" fmla="*/ 4099955 h 5122333"/>
              <a:gd name="connsiteX7945" fmla="*/ 295762 w 4135764"/>
              <a:gd name="connsiteY7945" fmla="*/ 4101453 h 5122333"/>
              <a:gd name="connsiteX7946" fmla="*/ 268187 w 4135764"/>
              <a:gd name="connsiteY7946" fmla="*/ 4101270 h 5122333"/>
              <a:gd name="connsiteX7947" fmla="*/ 269296 w 4135764"/>
              <a:gd name="connsiteY7947" fmla="*/ 4103895 h 5122333"/>
              <a:gd name="connsiteX7948" fmla="*/ 268368 w 4135764"/>
              <a:gd name="connsiteY7948" fmla="*/ 4103889 h 5122333"/>
              <a:gd name="connsiteX7949" fmla="*/ 269321 w 4135764"/>
              <a:gd name="connsiteY7949" fmla="*/ 4107722 h 5122333"/>
              <a:gd name="connsiteX7950" fmla="*/ 269954 w 4135764"/>
              <a:gd name="connsiteY7950" fmla="*/ 4110909 h 5122333"/>
              <a:gd name="connsiteX7951" fmla="*/ 267484 w 4135764"/>
              <a:gd name="connsiteY7951" fmla="*/ 4120842 h 5122333"/>
              <a:gd name="connsiteX7952" fmla="*/ 267490 w 4135764"/>
              <a:gd name="connsiteY7952" fmla="*/ 4121397 h 5122333"/>
              <a:gd name="connsiteX7953" fmla="*/ 267007 w 4135764"/>
              <a:gd name="connsiteY7953" fmla="*/ 4123370 h 5122333"/>
              <a:gd name="connsiteX7954" fmla="*/ 267268 w 4135764"/>
              <a:gd name="connsiteY7954" fmla="*/ 4135460 h 5122333"/>
              <a:gd name="connsiteX7955" fmla="*/ 266351 w 4135764"/>
              <a:gd name="connsiteY7955" fmla="*/ 4138326 h 5122333"/>
              <a:gd name="connsiteX7956" fmla="*/ 262200 w 4135764"/>
              <a:gd name="connsiteY7956" fmla="*/ 4139368 h 5122333"/>
              <a:gd name="connsiteX7957" fmla="*/ 235895 w 4135764"/>
              <a:gd name="connsiteY7957" fmla="*/ 4139188 h 5122333"/>
              <a:gd name="connsiteX7958" fmla="*/ 228932 w 4135764"/>
              <a:gd name="connsiteY7958" fmla="*/ 4140888 h 5122333"/>
              <a:gd name="connsiteX7959" fmla="*/ 228285 w 4135764"/>
              <a:gd name="connsiteY7959" fmla="*/ 4144168 h 5122333"/>
              <a:gd name="connsiteX7960" fmla="*/ 227186 w 4135764"/>
              <a:gd name="connsiteY7960" fmla="*/ 4148699 h 5122333"/>
              <a:gd name="connsiteX7961" fmla="*/ 227352 w 4135764"/>
              <a:gd name="connsiteY7961" fmla="*/ 4178098 h 5122333"/>
              <a:gd name="connsiteX7962" fmla="*/ 216596 w 4135764"/>
              <a:gd name="connsiteY7962" fmla="*/ 4175403 h 5122333"/>
              <a:gd name="connsiteX7963" fmla="*/ 214850 w 4135764"/>
              <a:gd name="connsiteY7963" fmla="*/ 4164586 h 5122333"/>
              <a:gd name="connsiteX7964" fmla="*/ 215031 w 4135764"/>
              <a:gd name="connsiteY7964" fmla="*/ 4146443 h 5122333"/>
              <a:gd name="connsiteX7965" fmla="*/ 207956 w 4135764"/>
              <a:gd name="connsiteY7965" fmla="*/ 4139188 h 5122333"/>
              <a:gd name="connsiteX7966" fmla="*/ 183465 w 4135764"/>
              <a:gd name="connsiteY7966" fmla="*/ 4139368 h 5122333"/>
              <a:gd name="connsiteX7967" fmla="*/ 176752 w 4135764"/>
              <a:gd name="connsiteY7967" fmla="*/ 4132837 h 5122333"/>
              <a:gd name="connsiteX7968" fmla="*/ 176934 w 4135764"/>
              <a:gd name="connsiteY7968" fmla="*/ 4107440 h 5122333"/>
              <a:gd name="connsiteX7969" fmla="*/ 170765 w 4135764"/>
              <a:gd name="connsiteY7969" fmla="*/ 4101090 h 5122333"/>
              <a:gd name="connsiteX7970" fmla="*/ 146273 w 4135764"/>
              <a:gd name="connsiteY7970" fmla="*/ 4101270 h 5122333"/>
              <a:gd name="connsiteX7971" fmla="*/ 138654 w 4135764"/>
              <a:gd name="connsiteY7971" fmla="*/ 4093652 h 5122333"/>
              <a:gd name="connsiteX7972" fmla="*/ 138836 w 4135764"/>
              <a:gd name="connsiteY7972" fmla="*/ 4030699 h 5122333"/>
              <a:gd name="connsiteX7973" fmla="*/ 131216 w 4135764"/>
              <a:gd name="connsiteY7973" fmla="*/ 4023081 h 5122333"/>
              <a:gd name="connsiteX7974" fmla="*/ 95658 w 4135764"/>
              <a:gd name="connsiteY7974" fmla="*/ 4024895 h 5122333"/>
              <a:gd name="connsiteX7975" fmla="*/ 78424 w 4135764"/>
              <a:gd name="connsiteY7975" fmla="*/ 4026526 h 5122333"/>
              <a:gd name="connsiteX7976" fmla="*/ 76497 w 4135764"/>
              <a:gd name="connsiteY7976" fmla="*/ 4035099 h 5122333"/>
              <a:gd name="connsiteX7977" fmla="*/ 76606 w 4135764"/>
              <a:gd name="connsiteY7977" fmla="*/ 4036759 h 5122333"/>
              <a:gd name="connsiteX7978" fmla="*/ 76224 w 4135764"/>
              <a:gd name="connsiteY7978" fmla="*/ 4038828 h 5122333"/>
              <a:gd name="connsiteX7979" fmla="*/ 76610 w 4135764"/>
              <a:gd name="connsiteY7979" fmla="*/ 4049283 h 5122333"/>
              <a:gd name="connsiteX7980" fmla="*/ 75327 w 4135764"/>
              <a:gd name="connsiteY7980" fmla="*/ 4069647 h 5122333"/>
              <a:gd name="connsiteX7981" fmla="*/ 75089 w 4135764"/>
              <a:gd name="connsiteY7981" fmla="*/ 4072175 h 5122333"/>
              <a:gd name="connsiteX7982" fmla="*/ 75116 w 4135764"/>
              <a:gd name="connsiteY7982" fmla="*/ 4072992 h 5122333"/>
              <a:gd name="connsiteX7983" fmla="*/ 75112 w 4135764"/>
              <a:gd name="connsiteY7983" fmla="*/ 4073071 h 5122333"/>
              <a:gd name="connsiteX7984" fmla="*/ 75161 w 4135764"/>
              <a:gd name="connsiteY7984" fmla="*/ 4074288 h 5122333"/>
              <a:gd name="connsiteX7985" fmla="*/ 75701 w 4135764"/>
              <a:gd name="connsiteY7985" fmla="*/ 4090385 h 5122333"/>
              <a:gd name="connsiteX7986" fmla="*/ 66087 w 4135764"/>
              <a:gd name="connsiteY7986" fmla="*/ 4102903 h 5122333"/>
              <a:gd name="connsiteX7987" fmla="*/ 49941 w 4135764"/>
              <a:gd name="connsiteY7987" fmla="*/ 4101633 h 5122333"/>
              <a:gd name="connsiteX7988" fmla="*/ 37423 w 4135764"/>
              <a:gd name="connsiteY7988" fmla="*/ 4109797 h 5122333"/>
              <a:gd name="connsiteX7989" fmla="*/ 37457 w 4135764"/>
              <a:gd name="connsiteY7989" fmla="*/ 4111671 h 5122333"/>
              <a:gd name="connsiteX7990" fmla="*/ 36879 w 4135764"/>
              <a:gd name="connsiteY7990" fmla="*/ 4113141 h 5122333"/>
              <a:gd name="connsiteX7991" fmla="*/ 37106 w 4135764"/>
              <a:gd name="connsiteY7991" fmla="*/ 4125637 h 5122333"/>
              <a:gd name="connsiteX7992" fmla="*/ 36612 w 4135764"/>
              <a:gd name="connsiteY7992" fmla="*/ 4135982 h 5122333"/>
              <a:gd name="connsiteX7993" fmla="*/ 35087 w 4135764"/>
              <a:gd name="connsiteY7993" fmla="*/ 4140503 h 5122333"/>
              <a:gd name="connsiteX7994" fmla="*/ 28895 w 4135764"/>
              <a:gd name="connsiteY7994" fmla="*/ 4140639 h 5122333"/>
              <a:gd name="connsiteX7995" fmla="*/ 7307 w 4135764"/>
              <a:gd name="connsiteY7995" fmla="*/ 4139368 h 5122333"/>
              <a:gd name="connsiteX7996" fmla="*/ 2590 w 4135764"/>
              <a:gd name="connsiteY7996" fmla="*/ 4143360 h 5122333"/>
              <a:gd name="connsiteX7997" fmla="*/ 2622 w 4135764"/>
              <a:gd name="connsiteY7997" fmla="*/ 4147873 h 5122333"/>
              <a:gd name="connsiteX7998" fmla="*/ 2045 w 4135764"/>
              <a:gd name="connsiteY7998" fmla="*/ 4149970 h 5122333"/>
              <a:gd name="connsiteX7999" fmla="*/ 1865 w 4135764"/>
              <a:gd name="connsiteY7999" fmla="*/ 4195325 h 5122333"/>
              <a:gd name="connsiteX8000" fmla="*/ 11662 w 4135764"/>
              <a:gd name="connsiteY8000" fmla="*/ 4202944 h 5122333"/>
              <a:gd name="connsiteX8001" fmla="*/ 20369 w 4135764"/>
              <a:gd name="connsiteY8001" fmla="*/ 4195869 h 5122333"/>
              <a:gd name="connsiteX8002" fmla="*/ 20365 w 4135764"/>
              <a:gd name="connsiteY8002" fmla="*/ 4195215 h 5122333"/>
              <a:gd name="connsiteX8003" fmla="*/ 20914 w 4135764"/>
              <a:gd name="connsiteY8003" fmla="*/ 4193432 h 5122333"/>
              <a:gd name="connsiteX8004" fmla="*/ 20736 w 4135764"/>
              <a:gd name="connsiteY8004" fmla="*/ 4168872 h 5122333"/>
              <a:gd name="connsiteX8005" fmla="*/ 21322 w 4135764"/>
              <a:gd name="connsiteY8005" fmla="*/ 4166774 h 5122333"/>
              <a:gd name="connsiteX8006" fmla="*/ 25449 w 4135764"/>
              <a:gd name="connsiteY8006" fmla="*/ 4165572 h 5122333"/>
              <a:gd name="connsiteX8007" fmla="*/ 60280 w 4135764"/>
              <a:gd name="connsiteY8007" fmla="*/ 4165572 h 5122333"/>
              <a:gd name="connsiteX8008" fmla="*/ 60280 w 4135764"/>
              <a:gd name="connsiteY8008" fmla="*/ 4163663 h 5122333"/>
              <a:gd name="connsiteX8009" fmla="*/ 60644 w 4135764"/>
              <a:gd name="connsiteY8009" fmla="*/ 4163679 h 5122333"/>
              <a:gd name="connsiteX8010" fmla="*/ 60644 w 4135764"/>
              <a:gd name="connsiteY8010" fmla="*/ 4130386 h 5122333"/>
              <a:gd name="connsiteX8011" fmla="*/ 63728 w 4135764"/>
              <a:gd name="connsiteY8011" fmla="*/ 4128562 h 5122333"/>
              <a:gd name="connsiteX8012" fmla="*/ 100194 w 4135764"/>
              <a:gd name="connsiteY8012" fmla="*/ 4128743 h 5122333"/>
              <a:gd name="connsiteX8013" fmla="*/ 100160 w 4135764"/>
              <a:gd name="connsiteY8013" fmla="*/ 4124271 h 5122333"/>
              <a:gd name="connsiteX8014" fmla="*/ 100374 w 4135764"/>
              <a:gd name="connsiteY8014" fmla="*/ 4123041 h 5122333"/>
              <a:gd name="connsiteX8015" fmla="*/ 100012 w 4135764"/>
              <a:gd name="connsiteY8015" fmla="*/ 4099456 h 5122333"/>
              <a:gd name="connsiteX8016" fmla="*/ 99513 w 4135764"/>
              <a:gd name="connsiteY8016" fmla="*/ 4076880 h 5122333"/>
              <a:gd name="connsiteX8017" fmla="*/ 99792 w 4135764"/>
              <a:gd name="connsiteY8017" fmla="*/ 4070171 h 5122333"/>
              <a:gd name="connsiteX8018" fmla="*/ 100570 w 4135764"/>
              <a:gd name="connsiteY8018" fmla="*/ 4055457 h 5122333"/>
              <a:gd name="connsiteX8019" fmla="*/ 101514 w 4135764"/>
              <a:gd name="connsiteY8019" fmla="*/ 4051984 h 5122333"/>
              <a:gd name="connsiteX8020" fmla="*/ 111260 w 4135764"/>
              <a:gd name="connsiteY8020" fmla="*/ 4050733 h 5122333"/>
              <a:gd name="connsiteX8021" fmla="*/ 116158 w 4135764"/>
              <a:gd name="connsiteY8021" fmla="*/ 4053818 h 5122333"/>
              <a:gd name="connsiteX8022" fmla="*/ 116158 w 4135764"/>
              <a:gd name="connsiteY8022" fmla="*/ 4083389 h 5122333"/>
              <a:gd name="connsiteX8023" fmla="*/ 116702 w 4135764"/>
              <a:gd name="connsiteY8023" fmla="*/ 4121850 h 5122333"/>
              <a:gd name="connsiteX8024" fmla="*/ 122145 w 4135764"/>
              <a:gd name="connsiteY8024" fmla="*/ 4126022 h 5122333"/>
              <a:gd name="connsiteX8025" fmla="*/ 138428 w 4135764"/>
              <a:gd name="connsiteY8025" fmla="*/ 4124957 h 5122333"/>
              <a:gd name="connsiteX8026" fmla="*/ 154788 w 4135764"/>
              <a:gd name="connsiteY8026" fmla="*/ 4126189 h 5122333"/>
              <a:gd name="connsiteX8027" fmla="*/ 154886 w 4135764"/>
              <a:gd name="connsiteY8027" fmla="*/ 4127908 h 5122333"/>
              <a:gd name="connsiteX8028" fmla="*/ 153711 w 4135764"/>
              <a:gd name="connsiteY8028" fmla="*/ 4148881 h 5122333"/>
              <a:gd name="connsiteX8029" fmla="*/ 156388 w 4135764"/>
              <a:gd name="connsiteY8029" fmla="*/ 4147589 h 5122333"/>
              <a:gd name="connsiteX8030" fmla="*/ 158200 w 4135764"/>
              <a:gd name="connsiteY8030" fmla="*/ 4145665 h 5122333"/>
              <a:gd name="connsiteX8031" fmla="*/ 158212 w 4135764"/>
              <a:gd name="connsiteY8031" fmla="*/ 4145933 h 5122333"/>
              <a:gd name="connsiteX8032" fmla="*/ 157479 w 4135764"/>
              <a:gd name="connsiteY8032" fmla="*/ 4152531 h 5122333"/>
              <a:gd name="connsiteX8033" fmla="*/ 156615 w 4135764"/>
              <a:gd name="connsiteY8033" fmla="*/ 4155697 h 5122333"/>
              <a:gd name="connsiteX8034" fmla="*/ 156705 w 4135764"/>
              <a:gd name="connsiteY8034" fmla="*/ 4160118 h 5122333"/>
              <a:gd name="connsiteX8035" fmla="*/ 156731 w 4135764"/>
              <a:gd name="connsiteY8035" fmla="*/ 4160124 h 5122333"/>
              <a:gd name="connsiteX8036" fmla="*/ 156546 w 4135764"/>
              <a:gd name="connsiteY8036" fmla="*/ 4162420 h 5122333"/>
              <a:gd name="connsiteX8037" fmla="*/ 162239 w 4135764"/>
              <a:gd name="connsiteY8037" fmla="*/ 4164121 h 5122333"/>
              <a:gd name="connsiteX8038" fmla="*/ 184915 w 4135764"/>
              <a:gd name="connsiteY8038" fmla="*/ 4163939 h 5122333"/>
              <a:gd name="connsiteX8039" fmla="*/ 191901 w 4135764"/>
              <a:gd name="connsiteY8039" fmla="*/ 4165776 h 5122333"/>
              <a:gd name="connsiteX8040" fmla="*/ 192198 w 4135764"/>
              <a:gd name="connsiteY8040" fmla="*/ 4170632 h 5122333"/>
              <a:gd name="connsiteX8041" fmla="*/ 190881 w 4135764"/>
              <a:gd name="connsiteY8041" fmla="*/ 4180279 h 5122333"/>
              <a:gd name="connsiteX8042" fmla="*/ 191120 w 4135764"/>
              <a:gd name="connsiteY8042" fmla="*/ 4184840 h 5122333"/>
              <a:gd name="connsiteX8043" fmla="*/ 190948 w 4135764"/>
              <a:gd name="connsiteY8043" fmla="*/ 4186457 h 5122333"/>
              <a:gd name="connsiteX8044" fmla="*/ 191331 w 4135764"/>
              <a:gd name="connsiteY8044" fmla="*/ 4188864 h 5122333"/>
              <a:gd name="connsiteX8045" fmla="*/ 191447 w 4135764"/>
              <a:gd name="connsiteY8045" fmla="*/ 4191074 h 5122333"/>
              <a:gd name="connsiteX8046" fmla="*/ 191882 w 4135764"/>
              <a:gd name="connsiteY8046" fmla="*/ 4192329 h 5122333"/>
              <a:gd name="connsiteX8047" fmla="*/ 193080 w 4135764"/>
              <a:gd name="connsiteY8047" fmla="*/ 4199859 h 5122333"/>
              <a:gd name="connsiteX8048" fmla="*/ 195982 w 4135764"/>
              <a:gd name="connsiteY8048" fmla="*/ 4202763 h 5122333"/>
              <a:gd name="connsiteX8049" fmla="*/ 244601 w 4135764"/>
              <a:gd name="connsiteY8049" fmla="*/ 4204034 h 5122333"/>
              <a:gd name="connsiteX8050" fmla="*/ 251315 w 4135764"/>
              <a:gd name="connsiteY8050" fmla="*/ 4197502 h 5122333"/>
              <a:gd name="connsiteX8051" fmla="*/ 251133 w 4135764"/>
              <a:gd name="connsiteY8051" fmla="*/ 4172103 h 5122333"/>
              <a:gd name="connsiteX8052" fmla="*/ 257301 w 4135764"/>
              <a:gd name="connsiteY8052" fmla="*/ 4165935 h 5122333"/>
              <a:gd name="connsiteX8053" fmla="*/ 283608 w 4135764"/>
              <a:gd name="connsiteY8053" fmla="*/ 4166116 h 5122333"/>
              <a:gd name="connsiteX8054" fmla="*/ 289413 w 4135764"/>
              <a:gd name="connsiteY8054" fmla="*/ 4160310 h 5122333"/>
              <a:gd name="connsiteX8055" fmla="*/ 289232 w 4135764"/>
              <a:gd name="connsiteY8055" fmla="*/ 4134004 h 5122333"/>
              <a:gd name="connsiteX8056" fmla="*/ 295399 w 4135764"/>
              <a:gd name="connsiteY8056" fmla="*/ 4127836 h 5122333"/>
              <a:gd name="connsiteX8057" fmla="*/ 317170 w 4135764"/>
              <a:gd name="connsiteY8057" fmla="*/ 4127836 h 5122333"/>
              <a:gd name="connsiteX8058" fmla="*/ 327510 w 4135764"/>
              <a:gd name="connsiteY8058" fmla="*/ 4117133 h 5122333"/>
              <a:gd name="connsiteX8059" fmla="*/ 327329 w 4135764"/>
              <a:gd name="connsiteY8059" fmla="*/ 4089919 h 5122333"/>
              <a:gd name="connsiteX8060" fmla="*/ 328235 w 4135764"/>
              <a:gd name="connsiteY8060" fmla="*/ 4057083 h 5122333"/>
              <a:gd name="connsiteX8061" fmla="*/ 337126 w 4135764"/>
              <a:gd name="connsiteY8061" fmla="*/ 4051278 h 5122333"/>
              <a:gd name="connsiteX8062" fmla="*/ 341708 w 4135764"/>
              <a:gd name="connsiteY8062" fmla="*/ 4053085 h 5122333"/>
              <a:gd name="connsiteX8063" fmla="*/ 343112 w 4135764"/>
              <a:gd name="connsiteY8063" fmla="*/ 4058637 h 5122333"/>
              <a:gd name="connsiteX8064" fmla="*/ 343294 w 4135764"/>
              <a:gd name="connsiteY8064" fmla="*/ 4066802 h 5122333"/>
              <a:gd name="connsiteX8065" fmla="*/ 344051 w 4135764"/>
              <a:gd name="connsiteY8065" fmla="*/ 4085879 h 5122333"/>
              <a:gd name="connsiteX8066" fmla="*/ 344110 w 4135764"/>
              <a:gd name="connsiteY8066" fmla="*/ 4089829 h 5122333"/>
              <a:gd name="connsiteX8067" fmla="*/ 343852 w 4135764"/>
              <a:gd name="connsiteY8067" fmla="*/ 4102360 h 5122333"/>
              <a:gd name="connsiteX8068" fmla="*/ 342931 w 4135764"/>
              <a:gd name="connsiteY8068" fmla="*/ 4116509 h 5122333"/>
              <a:gd name="connsiteX8069" fmla="*/ 343502 w 4135764"/>
              <a:gd name="connsiteY8069" fmla="*/ 4119295 h 5122333"/>
              <a:gd name="connsiteX8070" fmla="*/ 343475 w 4135764"/>
              <a:gd name="connsiteY8070" fmla="*/ 4120580 h 5122333"/>
              <a:gd name="connsiteX8071" fmla="*/ 350551 w 4135764"/>
              <a:gd name="connsiteY8071" fmla="*/ 4127836 h 5122333"/>
              <a:gd name="connsiteX8072" fmla="*/ 375042 w 4135764"/>
              <a:gd name="connsiteY8072" fmla="*/ 4127656 h 5122333"/>
              <a:gd name="connsiteX8073" fmla="*/ 380372 w 4135764"/>
              <a:gd name="connsiteY8073" fmla="*/ 4128811 h 5122333"/>
              <a:gd name="connsiteX8074" fmla="*/ 381386 w 4135764"/>
              <a:gd name="connsiteY8074" fmla="*/ 4132751 h 5122333"/>
              <a:gd name="connsiteX8075" fmla="*/ 381210 w 4135764"/>
              <a:gd name="connsiteY8075" fmla="*/ 4155515 h 5122333"/>
              <a:gd name="connsiteX8076" fmla="*/ 381590 w 4135764"/>
              <a:gd name="connsiteY8076" fmla="*/ 4157201 h 5122333"/>
              <a:gd name="connsiteX8077" fmla="*/ 381573 w 4135764"/>
              <a:gd name="connsiteY8077" fmla="*/ 4159584 h 5122333"/>
              <a:gd name="connsiteX8078" fmla="*/ 387742 w 4135764"/>
              <a:gd name="connsiteY8078" fmla="*/ 4165935 h 5122333"/>
              <a:gd name="connsiteX8079" fmla="*/ 414591 w 4135764"/>
              <a:gd name="connsiteY8079" fmla="*/ 4167386 h 5122333"/>
              <a:gd name="connsiteX8080" fmla="*/ 418832 w 4135764"/>
              <a:gd name="connsiteY8080" fmla="*/ 4169631 h 5122333"/>
              <a:gd name="connsiteX8081" fmla="*/ 419309 w 4135764"/>
              <a:gd name="connsiteY8081" fmla="*/ 4172065 h 5122333"/>
              <a:gd name="connsiteX8082" fmla="*/ 419309 w 4135764"/>
              <a:gd name="connsiteY8082" fmla="*/ 4195064 h 5122333"/>
              <a:gd name="connsiteX8083" fmla="*/ 419671 w 4135764"/>
              <a:gd name="connsiteY8083" fmla="*/ 4196669 h 5122333"/>
              <a:gd name="connsiteX8084" fmla="*/ 419671 w 4135764"/>
              <a:gd name="connsiteY8084" fmla="*/ 4198409 h 5122333"/>
              <a:gd name="connsiteX8085" fmla="*/ 426201 w 4135764"/>
              <a:gd name="connsiteY8085" fmla="*/ 4205847 h 5122333"/>
              <a:gd name="connsiteX8086" fmla="*/ 476093 w 4135764"/>
              <a:gd name="connsiteY8086" fmla="*/ 4205847 h 5122333"/>
              <a:gd name="connsiteX8087" fmla="*/ 481172 w 4135764"/>
              <a:gd name="connsiteY8087" fmla="*/ 4201493 h 5122333"/>
              <a:gd name="connsiteX8088" fmla="*/ 481534 w 4135764"/>
              <a:gd name="connsiteY8088" fmla="*/ 4173917 h 5122333"/>
              <a:gd name="connsiteX8089" fmla="*/ 486978 w 4135764"/>
              <a:gd name="connsiteY8089" fmla="*/ 4166297 h 5122333"/>
              <a:gd name="connsiteX8090" fmla="*/ 512919 w 4135764"/>
              <a:gd name="connsiteY8090" fmla="*/ 4167749 h 5122333"/>
              <a:gd name="connsiteX8091" fmla="*/ 521265 w 4135764"/>
              <a:gd name="connsiteY8091" fmla="*/ 4159040 h 5122333"/>
              <a:gd name="connsiteX8092" fmla="*/ 521265 w 4135764"/>
              <a:gd name="connsiteY8092" fmla="*/ 4135457 h 5122333"/>
              <a:gd name="connsiteX8093" fmla="*/ 523987 w 4135764"/>
              <a:gd name="connsiteY8093" fmla="*/ 4129832 h 5122333"/>
              <a:gd name="connsiteX8094" fmla="*/ 548841 w 4135764"/>
              <a:gd name="connsiteY8094" fmla="*/ 4128743 h 5122333"/>
              <a:gd name="connsiteX8095" fmla="*/ 559363 w 4135764"/>
              <a:gd name="connsiteY8095" fmla="*/ 4120762 h 5122333"/>
              <a:gd name="connsiteX8096" fmla="*/ 559181 w 4135764"/>
              <a:gd name="connsiteY8096" fmla="*/ 4059079 h 5122333"/>
              <a:gd name="connsiteX8097" fmla="*/ 566619 w 4135764"/>
              <a:gd name="connsiteY8097" fmla="*/ 4051278 h 5122333"/>
              <a:gd name="connsiteX8098" fmla="*/ 572697 w 4135764"/>
              <a:gd name="connsiteY8098" fmla="*/ 4053161 h 5122333"/>
              <a:gd name="connsiteX8099" fmla="*/ 573514 w 4135764"/>
              <a:gd name="connsiteY8099" fmla="*/ 4057385 h 5122333"/>
              <a:gd name="connsiteX8100" fmla="*/ 573514 w 4135764"/>
              <a:gd name="connsiteY8100" fmla="*/ 4117417 h 5122333"/>
              <a:gd name="connsiteX8101" fmla="*/ 573446 w 4135764"/>
              <a:gd name="connsiteY8101" fmla="*/ 4122022 h 5122333"/>
              <a:gd name="connsiteX8102" fmla="*/ 573775 w 4135764"/>
              <a:gd name="connsiteY8102" fmla="*/ 4122247 h 5122333"/>
              <a:gd name="connsiteX8103" fmla="*/ 573650 w 4135764"/>
              <a:gd name="connsiteY8103" fmla="*/ 4124979 h 5122333"/>
              <a:gd name="connsiteX8104" fmla="*/ 577504 w 4135764"/>
              <a:gd name="connsiteY8104" fmla="*/ 4127473 h 5122333"/>
              <a:gd name="connsiteX8105" fmla="*/ 594376 w 4135764"/>
              <a:gd name="connsiteY8105" fmla="*/ 4128766 h 5122333"/>
              <a:gd name="connsiteX8106" fmla="*/ 611587 w 4135764"/>
              <a:gd name="connsiteY8106" fmla="*/ 4128564 h 5122333"/>
              <a:gd name="connsiteX8107" fmla="*/ 611429 w 4135764"/>
              <a:gd name="connsiteY8107" fmla="*/ 4154789 h 5122333"/>
              <a:gd name="connsiteX8108" fmla="*/ 611630 w 4135764"/>
              <a:gd name="connsiteY8108" fmla="*/ 4155649 h 5122333"/>
              <a:gd name="connsiteX8109" fmla="*/ 611611 w 4135764"/>
              <a:gd name="connsiteY8109" fmla="*/ 4158859 h 5122333"/>
              <a:gd name="connsiteX8110" fmla="*/ 620863 w 4135764"/>
              <a:gd name="connsiteY8110" fmla="*/ 4167749 h 5122333"/>
              <a:gd name="connsiteX8111" fmla="*/ 640819 w 4135764"/>
              <a:gd name="connsiteY8111" fmla="*/ 4167568 h 5122333"/>
              <a:gd name="connsiteX8112" fmla="*/ 648643 w 4135764"/>
              <a:gd name="connsiteY8112" fmla="*/ 4169313 h 5122333"/>
              <a:gd name="connsiteX8113" fmla="*/ 649878 w 4135764"/>
              <a:gd name="connsiteY8113" fmla="*/ 4176116 h 5122333"/>
              <a:gd name="connsiteX8114" fmla="*/ 649709 w 4135764"/>
              <a:gd name="connsiteY8114" fmla="*/ 4192162 h 5122333"/>
              <a:gd name="connsiteX8115" fmla="*/ 649911 w 4135764"/>
              <a:gd name="connsiteY8115" fmla="*/ 4193280 h 5122333"/>
              <a:gd name="connsiteX8116" fmla="*/ 649891 w 4135764"/>
              <a:gd name="connsiteY8116" fmla="*/ 4195325 h 5122333"/>
              <a:gd name="connsiteX8117" fmla="*/ 660050 w 4135764"/>
              <a:gd name="connsiteY8117" fmla="*/ 4206029 h 5122333"/>
              <a:gd name="connsiteX8118" fmla="*/ 700869 w 4135764"/>
              <a:gd name="connsiteY8118" fmla="*/ 4205847 h 5122333"/>
              <a:gd name="connsiteX8119" fmla="*/ 713569 w 4135764"/>
              <a:gd name="connsiteY8119" fmla="*/ 4193510 h 5122333"/>
              <a:gd name="connsiteX8120" fmla="*/ 713388 w 4135764"/>
              <a:gd name="connsiteY8120" fmla="*/ 4190535 h 5122333"/>
              <a:gd name="connsiteX8121" fmla="*/ 713388 w 4135764"/>
              <a:gd name="connsiteY8121" fmla="*/ 4190348 h 5122333"/>
              <a:gd name="connsiteX8122" fmla="*/ 713244 w 4135764"/>
              <a:gd name="connsiteY8122" fmla="*/ 4188187 h 5122333"/>
              <a:gd name="connsiteX8123" fmla="*/ 712775 w 4135764"/>
              <a:gd name="connsiteY8123" fmla="*/ 4180472 h 5122333"/>
              <a:gd name="connsiteX8124" fmla="*/ 714839 w 4135764"/>
              <a:gd name="connsiteY8124" fmla="*/ 4169745 h 5122333"/>
              <a:gd name="connsiteX8125" fmla="*/ 738966 w 4135764"/>
              <a:gd name="connsiteY8125" fmla="*/ 4167749 h 5122333"/>
              <a:gd name="connsiteX8126" fmla="*/ 752283 w 4135764"/>
              <a:gd name="connsiteY8126" fmla="*/ 4159891 h 5122333"/>
              <a:gd name="connsiteX8127" fmla="*/ 751889 w 4135764"/>
              <a:gd name="connsiteY8127" fmla="*/ 4157563 h 5122333"/>
              <a:gd name="connsiteX8128" fmla="*/ 752103 w 4135764"/>
              <a:gd name="connsiteY8128" fmla="*/ 4156728 h 5122333"/>
              <a:gd name="connsiteX8129" fmla="*/ 750975 w 4135764"/>
              <a:gd name="connsiteY8129" fmla="*/ 4150080 h 5122333"/>
              <a:gd name="connsiteX8130" fmla="*/ 751303 w 4135764"/>
              <a:gd name="connsiteY8130" fmla="*/ 4132552 h 5122333"/>
              <a:gd name="connsiteX8131" fmla="*/ 757290 w 4135764"/>
              <a:gd name="connsiteY8131" fmla="*/ 4127836 h 5122333"/>
              <a:gd name="connsiteX8132" fmla="*/ 781782 w 4135764"/>
              <a:gd name="connsiteY8132" fmla="*/ 4128018 h 5122333"/>
              <a:gd name="connsiteX8133" fmla="*/ 788495 w 4135764"/>
              <a:gd name="connsiteY8133" fmla="*/ 4126543 h 5122333"/>
              <a:gd name="connsiteX8134" fmla="*/ 789194 w 4135764"/>
              <a:gd name="connsiteY8134" fmla="*/ 4122954 h 5122333"/>
              <a:gd name="connsiteX8135" fmla="*/ 790130 w 4135764"/>
              <a:gd name="connsiteY8135" fmla="*/ 4119851 h 5122333"/>
              <a:gd name="connsiteX8136" fmla="*/ 789401 w 4135764"/>
              <a:gd name="connsiteY8136" fmla="*/ 4113244 h 5122333"/>
              <a:gd name="connsiteX8137" fmla="*/ 787922 w 4135764"/>
              <a:gd name="connsiteY8137" fmla="*/ 4085618 h 5122333"/>
              <a:gd name="connsiteX8138" fmla="*/ 787847 w 4135764"/>
              <a:gd name="connsiteY8138" fmla="*/ 4073334 h 5122333"/>
              <a:gd name="connsiteX8139" fmla="*/ 787784 w 4135764"/>
              <a:gd name="connsiteY8139" fmla="*/ 4060482 h 5122333"/>
              <a:gd name="connsiteX8140" fmla="*/ 790082 w 4135764"/>
              <a:gd name="connsiteY8140" fmla="*/ 4053297 h 5122333"/>
              <a:gd name="connsiteX8141" fmla="*/ 797564 w 4135764"/>
              <a:gd name="connsiteY8141" fmla="*/ 4051641 h 5122333"/>
              <a:gd name="connsiteX8142" fmla="*/ 806092 w 4135764"/>
              <a:gd name="connsiteY8142" fmla="*/ 4060167 h 5122333"/>
              <a:gd name="connsiteX8143" fmla="*/ 806999 w 4135764"/>
              <a:gd name="connsiteY8143" fmla="*/ 4120580 h 5122333"/>
              <a:gd name="connsiteX8144" fmla="*/ 813349 w 4135764"/>
              <a:gd name="connsiteY8144" fmla="*/ 4126203 h 5122333"/>
              <a:gd name="connsiteX8145" fmla="*/ 838203 w 4135764"/>
              <a:gd name="connsiteY8145" fmla="*/ 4125659 h 5122333"/>
              <a:gd name="connsiteX8146" fmla="*/ 844961 w 4135764"/>
              <a:gd name="connsiteY8146" fmla="*/ 4128833 h 5122333"/>
              <a:gd name="connsiteX8147" fmla="*/ 844946 w 4135764"/>
              <a:gd name="connsiteY8147" fmla="*/ 4131051 h 5122333"/>
              <a:gd name="connsiteX8148" fmla="*/ 844371 w 4135764"/>
              <a:gd name="connsiteY8148" fmla="*/ 4137533 h 5122333"/>
              <a:gd name="connsiteX8149" fmla="*/ 844734 w 4135764"/>
              <a:gd name="connsiteY8149" fmla="*/ 4153338 h 5122333"/>
              <a:gd name="connsiteX8150" fmla="*/ 844752 w 4135764"/>
              <a:gd name="connsiteY8150" fmla="*/ 4153263 h 5122333"/>
              <a:gd name="connsiteX8151" fmla="*/ 844734 w 4135764"/>
              <a:gd name="connsiteY8151" fmla="*/ 4155231 h 5122333"/>
              <a:gd name="connsiteX8152" fmla="*/ 845460 w 4135764"/>
              <a:gd name="connsiteY8152" fmla="*/ 4155231 h 5122333"/>
              <a:gd name="connsiteX8153" fmla="*/ 846730 w 4135764"/>
              <a:gd name="connsiteY8153" fmla="*/ 4147430 h 5122333"/>
              <a:gd name="connsiteX8154" fmla="*/ 847514 w 4135764"/>
              <a:gd name="connsiteY8154" fmla="*/ 4154050 h 5122333"/>
              <a:gd name="connsiteX8155" fmla="*/ 845460 w 4135764"/>
              <a:gd name="connsiteY8155" fmla="*/ 4161140 h 5122333"/>
              <a:gd name="connsiteX8156" fmla="*/ 846278 w 4135764"/>
              <a:gd name="connsiteY8156" fmla="*/ 4161135 h 5122333"/>
              <a:gd name="connsiteX8157" fmla="*/ 845460 w 4135764"/>
              <a:gd name="connsiteY8157" fmla="*/ 4164121 h 5122333"/>
              <a:gd name="connsiteX8158" fmla="*/ 875575 w 4135764"/>
              <a:gd name="connsiteY8158" fmla="*/ 4163939 h 5122333"/>
              <a:gd name="connsiteX8159" fmla="*/ 882287 w 4135764"/>
              <a:gd name="connsiteY8159" fmla="*/ 4170651 h 5122333"/>
              <a:gd name="connsiteX8160" fmla="*/ 882287 w 4135764"/>
              <a:gd name="connsiteY8160" fmla="*/ 4196957 h 5122333"/>
              <a:gd name="connsiteX8161" fmla="*/ 885553 w 4135764"/>
              <a:gd name="connsiteY8161" fmla="*/ 4202944 h 5122333"/>
              <a:gd name="connsiteX8162" fmla="*/ 936713 w 4135764"/>
              <a:gd name="connsiteY8162" fmla="*/ 4204034 h 5122333"/>
              <a:gd name="connsiteX8163" fmla="*/ 941975 w 4135764"/>
              <a:gd name="connsiteY8163" fmla="*/ 4197865 h 5122333"/>
              <a:gd name="connsiteX8164" fmla="*/ 941961 w 4135764"/>
              <a:gd name="connsiteY8164" fmla="*/ 4196595 h 5122333"/>
              <a:gd name="connsiteX8165" fmla="*/ 942155 w 4135764"/>
              <a:gd name="connsiteY8165" fmla="*/ 4195789 h 5122333"/>
              <a:gd name="connsiteX8166" fmla="*/ 940704 w 4135764"/>
              <a:gd name="connsiteY8166" fmla="*/ 4173475 h 5122333"/>
              <a:gd name="connsiteX8167" fmla="*/ 940912 w 4135764"/>
              <a:gd name="connsiteY8167" fmla="*/ 4168261 h 5122333"/>
              <a:gd name="connsiteX8168" fmla="*/ 948867 w 4135764"/>
              <a:gd name="connsiteY8168" fmla="*/ 4165572 h 5122333"/>
              <a:gd name="connsiteX8169" fmla="*/ 973359 w 4135764"/>
              <a:gd name="connsiteY8169" fmla="*/ 4165754 h 5122333"/>
              <a:gd name="connsiteX8170" fmla="*/ 979527 w 4135764"/>
              <a:gd name="connsiteY8170" fmla="*/ 4158496 h 5122333"/>
              <a:gd name="connsiteX8171" fmla="*/ 979157 w 4135764"/>
              <a:gd name="connsiteY8171" fmla="*/ 4153382 h 5122333"/>
              <a:gd name="connsiteX8172" fmla="*/ 979164 w 4135764"/>
              <a:gd name="connsiteY8172" fmla="*/ 4153156 h 5122333"/>
              <a:gd name="connsiteX8173" fmla="*/ 978638 w 4135764"/>
              <a:gd name="connsiteY8173" fmla="*/ 4144183 h 5122333"/>
              <a:gd name="connsiteX8174" fmla="*/ 979618 w 4135764"/>
              <a:gd name="connsiteY8174" fmla="*/ 4134509 h 5122333"/>
              <a:gd name="connsiteX8175" fmla="*/ 981031 w 4135764"/>
              <a:gd name="connsiteY8175" fmla="*/ 4128696 h 5122333"/>
              <a:gd name="connsiteX8176" fmla="*/ 981228 w 4135764"/>
              <a:gd name="connsiteY8176" fmla="*/ 4128154 h 5122333"/>
              <a:gd name="connsiteX8177" fmla="*/ 985151 w 4135764"/>
              <a:gd name="connsiteY8177" fmla="*/ 4127473 h 5122333"/>
              <a:gd name="connsiteX8178" fmla="*/ 1007829 w 4135764"/>
              <a:gd name="connsiteY8178" fmla="*/ 4127473 h 5122333"/>
              <a:gd name="connsiteX8179" fmla="*/ 1015653 w 4135764"/>
              <a:gd name="connsiteY8179" fmla="*/ 4125183 h 5122333"/>
              <a:gd name="connsiteX8180" fmla="*/ 1016757 w 4135764"/>
              <a:gd name="connsiteY8180" fmla="*/ 4121492 h 5122333"/>
              <a:gd name="connsiteX8181" fmla="*/ 1017286 w 4135764"/>
              <a:gd name="connsiteY8181" fmla="*/ 4121341 h 5122333"/>
              <a:gd name="connsiteX8182" fmla="*/ 1018098 w 4135764"/>
              <a:gd name="connsiteY8182" fmla="*/ 4117008 h 5122333"/>
              <a:gd name="connsiteX8183" fmla="*/ 1018170 w 4135764"/>
              <a:gd name="connsiteY8183" fmla="*/ 4116770 h 5122333"/>
              <a:gd name="connsiteX8184" fmla="*/ 1018170 w 4135764"/>
              <a:gd name="connsiteY8184" fmla="*/ 4116629 h 5122333"/>
              <a:gd name="connsiteX8185" fmla="*/ 1018533 w 4135764"/>
              <a:gd name="connsiteY8185" fmla="*/ 4114695 h 5122333"/>
              <a:gd name="connsiteX8186" fmla="*/ 1018533 w 4135764"/>
              <a:gd name="connsiteY8186" fmla="*/ 4055735 h 5122333"/>
              <a:gd name="connsiteX8187" fmla="*/ 1018615 w 4135764"/>
              <a:gd name="connsiteY8187" fmla="*/ 4051545 h 5122333"/>
              <a:gd name="connsiteX8188" fmla="*/ 1018782 w 4135764"/>
              <a:gd name="connsiteY8188" fmla="*/ 4051267 h 5122333"/>
              <a:gd name="connsiteX8189" fmla="*/ 1022705 w 4135764"/>
              <a:gd name="connsiteY8189" fmla="*/ 4051097 h 5122333"/>
              <a:gd name="connsiteX8190" fmla="*/ 1034497 w 4135764"/>
              <a:gd name="connsiteY8190" fmla="*/ 4059261 h 5122333"/>
              <a:gd name="connsiteX8191" fmla="*/ 1034134 w 4135764"/>
              <a:gd name="connsiteY8191" fmla="*/ 4120942 h 5122333"/>
              <a:gd name="connsiteX8192" fmla="*/ 1040666 w 4135764"/>
              <a:gd name="connsiteY8192" fmla="*/ 4127656 h 5122333"/>
              <a:gd name="connsiteX8193" fmla="*/ 1064250 w 4135764"/>
              <a:gd name="connsiteY8193" fmla="*/ 4127473 h 5122333"/>
              <a:gd name="connsiteX8194" fmla="*/ 1072414 w 4135764"/>
              <a:gd name="connsiteY8194" fmla="*/ 4135274 h 5122333"/>
              <a:gd name="connsiteX8195" fmla="*/ 1072232 w 4135764"/>
              <a:gd name="connsiteY8195" fmla="*/ 4157952 h 5122333"/>
              <a:gd name="connsiteX8196" fmla="*/ 1079670 w 4135764"/>
              <a:gd name="connsiteY8196" fmla="*/ 4165754 h 5122333"/>
              <a:gd name="connsiteX8197" fmla="*/ 1104706 w 4135764"/>
              <a:gd name="connsiteY8197" fmla="*/ 4167205 h 5122333"/>
              <a:gd name="connsiteX8198" fmla="*/ 1110330 w 4135764"/>
              <a:gd name="connsiteY8198" fmla="*/ 4174098 h 5122333"/>
              <a:gd name="connsiteX8199" fmla="*/ 1110149 w 4135764"/>
              <a:gd name="connsiteY8199" fmla="*/ 4197683 h 5122333"/>
              <a:gd name="connsiteX8200" fmla="*/ 1117950 w 4135764"/>
              <a:gd name="connsiteY8200" fmla="*/ 4205666 h 5122333"/>
              <a:gd name="connsiteX8201" fmla="*/ 1165118 w 4135764"/>
              <a:gd name="connsiteY8201" fmla="*/ 4205666 h 5122333"/>
              <a:gd name="connsiteX8202" fmla="*/ 1170788 w 4135764"/>
              <a:gd name="connsiteY8202" fmla="*/ 4203920 h 5122333"/>
              <a:gd name="connsiteX8203" fmla="*/ 1171567 w 4135764"/>
              <a:gd name="connsiteY8203" fmla="*/ 4199671 h 5122333"/>
              <a:gd name="connsiteX8204" fmla="*/ 1172738 w 4135764"/>
              <a:gd name="connsiteY8204" fmla="*/ 4194520 h 5122333"/>
              <a:gd name="connsiteX8205" fmla="*/ 1172557 w 4135764"/>
              <a:gd name="connsiteY8205" fmla="*/ 4169122 h 5122333"/>
              <a:gd name="connsiteX8206" fmla="*/ 1173340 w 4135764"/>
              <a:gd name="connsiteY8206" fmla="*/ 4166373 h 5122333"/>
              <a:gd name="connsiteX8207" fmla="*/ 1177636 w 4135764"/>
              <a:gd name="connsiteY8207" fmla="*/ 4166116 h 5122333"/>
              <a:gd name="connsiteX8208" fmla="*/ 1203579 w 4135764"/>
              <a:gd name="connsiteY8208" fmla="*/ 4167568 h 5122333"/>
              <a:gd name="connsiteX8209" fmla="*/ 1209816 w 4135764"/>
              <a:gd name="connsiteY8209" fmla="*/ 4166117 h 5122333"/>
              <a:gd name="connsiteX8210" fmla="*/ 1210590 w 4135764"/>
              <a:gd name="connsiteY8210" fmla="*/ 4163302 h 5122333"/>
              <a:gd name="connsiteX8211" fmla="*/ 1210814 w 4135764"/>
              <a:gd name="connsiteY8211" fmla="*/ 4163248 h 5122333"/>
              <a:gd name="connsiteX8212" fmla="*/ 1212650 w 4135764"/>
              <a:gd name="connsiteY8212" fmla="*/ 4156966 h 5122333"/>
              <a:gd name="connsiteX8213" fmla="*/ 1212469 w 4135764"/>
              <a:gd name="connsiteY8213" fmla="*/ 4135197 h 5122333"/>
              <a:gd name="connsiteX8214" fmla="*/ 1213071 w 4135764"/>
              <a:gd name="connsiteY8214" fmla="*/ 4130673 h 5122333"/>
              <a:gd name="connsiteX8215" fmla="*/ 1217004 w 4135764"/>
              <a:gd name="connsiteY8215" fmla="*/ 4129287 h 5122333"/>
              <a:gd name="connsiteX8216" fmla="*/ 1240044 w 4135764"/>
              <a:gd name="connsiteY8216" fmla="*/ 4129106 h 5122333"/>
              <a:gd name="connsiteX8217" fmla="*/ 1247323 w 4135764"/>
              <a:gd name="connsiteY8217" fmla="*/ 4128086 h 5122333"/>
              <a:gd name="connsiteX8218" fmla="*/ 1248763 w 4135764"/>
              <a:gd name="connsiteY8218" fmla="*/ 4123376 h 5122333"/>
              <a:gd name="connsiteX8219" fmla="*/ 1249046 w 4135764"/>
              <a:gd name="connsiteY8219" fmla="*/ 4123313 h 5122333"/>
              <a:gd name="connsiteX8220" fmla="*/ 1250748 w 4135764"/>
              <a:gd name="connsiteY8220" fmla="*/ 4116328 h 5122333"/>
              <a:gd name="connsiteX8221" fmla="*/ 1250566 w 4135764"/>
              <a:gd name="connsiteY8221" fmla="*/ 4057368 h 5122333"/>
              <a:gd name="connsiteX8222" fmla="*/ 1250939 w 4135764"/>
              <a:gd name="connsiteY8222" fmla="*/ 4053451 h 5122333"/>
              <a:gd name="connsiteX8223" fmla="*/ 1256009 w 4135764"/>
              <a:gd name="connsiteY8223" fmla="*/ 4051278 h 5122333"/>
              <a:gd name="connsiteX8224" fmla="*/ 1264173 w 4135764"/>
              <a:gd name="connsiteY8224" fmla="*/ 4059986 h 5122333"/>
              <a:gd name="connsiteX8225" fmla="*/ 1264173 w 4135764"/>
              <a:gd name="connsiteY8225" fmla="*/ 4115500 h 5122333"/>
              <a:gd name="connsiteX8226" fmla="*/ 1276147 w 4135764"/>
              <a:gd name="connsiteY8226" fmla="*/ 4127473 h 5122333"/>
              <a:gd name="connsiteX8227" fmla="*/ 1302271 w 4135764"/>
              <a:gd name="connsiteY8227" fmla="*/ 4153235 h 5122333"/>
              <a:gd name="connsiteX8228" fmla="*/ 1302089 w 4135764"/>
              <a:gd name="connsiteY8228" fmla="*/ 4161399 h 5122333"/>
              <a:gd name="connsiteX8229" fmla="*/ 1307533 w 4135764"/>
              <a:gd name="connsiteY8229" fmla="*/ 4167386 h 5122333"/>
              <a:gd name="connsiteX8230" fmla="*/ 1333837 w 4135764"/>
              <a:gd name="connsiteY8230" fmla="*/ 4167205 h 5122333"/>
              <a:gd name="connsiteX8231" fmla="*/ 1340369 w 4135764"/>
              <a:gd name="connsiteY8231" fmla="*/ 4173917 h 5122333"/>
              <a:gd name="connsiteX8232" fmla="*/ 1338736 w 4135764"/>
              <a:gd name="connsiteY8232" fmla="*/ 4197139 h 5122333"/>
              <a:gd name="connsiteX8233" fmla="*/ 1344359 w 4135764"/>
              <a:gd name="connsiteY8233" fmla="*/ 4205304 h 5122333"/>
              <a:gd name="connsiteX8234" fmla="*/ 1396065 w 4135764"/>
              <a:gd name="connsiteY8234" fmla="*/ 4205304 h 5122333"/>
              <a:gd name="connsiteX8235" fmla="*/ 1401030 w 4135764"/>
              <a:gd name="connsiteY8235" fmla="*/ 4203739 h 5122333"/>
              <a:gd name="connsiteX8236" fmla="*/ 1401442 w 4135764"/>
              <a:gd name="connsiteY8236" fmla="*/ 4201736 h 5122333"/>
              <a:gd name="connsiteX8237" fmla="*/ 1401462 w 4135764"/>
              <a:gd name="connsiteY8237" fmla="*/ 4201731 h 5122333"/>
              <a:gd name="connsiteX8238" fmla="*/ 1402777 w 4135764"/>
              <a:gd name="connsiteY8238" fmla="*/ 4196878 h 5122333"/>
              <a:gd name="connsiteX8239" fmla="*/ 1402603 w 4135764"/>
              <a:gd name="connsiteY8239" fmla="*/ 4171842 h 5122333"/>
              <a:gd name="connsiteX8240" fmla="*/ 1403162 w 4135764"/>
              <a:gd name="connsiteY8240" fmla="*/ 4168611 h 5122333"/>
              <a:gd name="connsiteX8241" fmla="*/ 1410578 w 4135764"/>
              <a:gd name="connsiteY8241" fmla="*/ 4166842 h 5122333"/>
              <a:gd name="connsiteX8242" fmla="*/ 1432348 w 4135764"/>
              <a:gd name="connsiteY8242" fmla="*/ 4167023 h 5122333"/>
              <a:gd name="connsiteX8243" fmla="*/ 1438561 w 4135764"/>
              <a:gd name="connsiteY8243" fmla="*/ 4165754 h 5122333"/>
              <a:gd name="connsiteX8244" fmla="*/ 1439052 w 4135764"/>
              <a:gd name="connsiteY8244" fmla="*/ 4163848 h 5122333"/>
              <a:gd name="connsiteX8245" fmla="*/ 1439627 w 4135764"/>
              <a:gd name="connsiteY8245" fmla="*/ 4163701 h 5122333"/>
              <a:gd name="connsiteX8246" fmla="*/ 1440875 w 4135764"/>
              <a:gd name="connsiteY8246" fmla="*/ 4158780 h 5122333"/>
              <a:gd name="connsiteX8247" fmla="*/ 1440699 w 4135764"/>
              <a:gd name="connsiteY8247" fmla="*/ 4133425 h 5122333"/>
              <a:gd name="connsiteX8248" fmla="*/ 1441555 w 4135764"/>
              <a:gd name="connsiteY8248" fmla="*/ 4129354 h 5122333"/>
              <a:gd name="connsiteX8249" fmla="*/ 1441676 w 4135764"/>
              <a:gd name="connsiteY8249" fmla="*/ 4128917 h 5122333"/>
              <a:gd name="connsiteX8250" fmla="*/ 1449582 w 4135764"/>
              <a:gd name="connsiteY8250" fmla="*/ 4126930 h 5122333"/>
              <a:gd name="connsiteX8251" fmla="*/ 1468631 w 4135764"/>
              <a:gd name="connsiteY8251" fmla="*/ 4127111 h 5122333"/>
              <a:gd name="connsiteX8252" fmla="*/ 1476795 w 4135764"/>
              <a:gd name="connsiteY8252" fmla="*/ 4125297 h 5122333"/>
              <a:gd name="connsiteX8253" fmla="*/ 1477045 w 4135764"/>
              <a:gd name="connsiteY8253" fmla="*/ 4124017 h 5122333"/>
              <a:gd name="connsiteX8254" fmla="*/ 1477453 w 4135764"/>
              <a:gd name="connsiteY8254" fmla="*/ 4123925 h 5122333"/>
              <a:gd name="connsiteX8255" fmla="*/ 1478973 w 4135764"/>
              <a:gd name="connsiteY8255" fmla="*/ 4118142 h 5122333"/>
              <a:gd name="connsiteX8256" fmla="*/ 1478791 w 4135764"/>
              <a:gd name="connsiteY8256" fmla="*/ 4060996 h 5122333"/>
              <a:gd name="connsiteX8257" fmla="*/ 1479186 w 4135764"/>
              <a:gd name="connsiteY8257" fmla="*/ 4053536 h 5122333"/>
              <a:gd name="connsiteX8258" fmla="*/ 1479751 w 4135764"/>
              <a:gd name="connsiteY8258" fmla="*/ 4052305 h 5122333"/>
              <a:gd name="connsiteX8259" fmla="*/ 1485866 w 4135764"/>
              <a:gd name="connsiteY8259" fmla="*/ 4050553 h 5122333"/>
              <a:gd name="connsiteX8260" fmla="*/ 1495119 w 4135764"/>
              <a:gd name="connsiteY8260" fmla="*/ 4062344 h 5122333"/>
              <a:gd name="connsiteX8261" fmla="*/ 1494574 w 4135764"/>
              <a:gd name="connsiteY8261" fmla="*/ 4065792 h 5122333"/>
              <a:gd name="connsiteX8262" fmla="*/ 1495845 w 4135764"/>
              <a:gd name="connsiteY8262" fmla="*/ 4111146 h 5122333"/>
              <a:gd name="connsiteX8263" fmla="*/ 1510902 w 4135764"/>
              <a:gd name="connsiteY8263" fmla="*/ 4125115 h 5122333"/>
              <a:gd name="connsiteX8264" fmla="*/ 1515437 w 4135764"/>
              <a:gd name="connsiteY8264" fmla="*/ 4124571 h 5122333"/>
              <a:gd name="connsiteX8265" fmla="*/ 1534486 w 4135764"/>
              <a:gd name="connsiteY8265" fmla="*/ 4138721 h 5122333"/>
              <a:gd name="connsiteX8266" fmla="*/ 1534486 w 4135764"/>
              <a:gd name="connsiteY8266" fmla="*/ 4151239 h 5122333"/>
              <a:gd name="connsiteX8267" fmla="*/ 1537933 w 4135764"/>
              <a:gd name="connsiteY8267" fmla="*/ 4144526 h 5122333"/>
              <a:gd name="connsiteX8268" fmla="*/ 1538248 w 4135764"/>
              <a:gd name="connsiteY8268" fmla="*/ 4153783 h 5122333"/>
              <a:gd name="connsiteX8269" fmla="*/ 1538031 w 4135764"/>
              <a:gd name="connsiteY8269" fmla="*/ 4154509 h 5122333"/>
              <a:gd name="connsiteX8270" fmla="*/ 1535031 w 4135764"/>
              <a:gd name="connsiteY8270" fmla="*/ 4163213 h 5122333"/>
              <a:gd name="connsiteX8271" fmla="*/ 1564783 w 4135764"/>
              <a:gd name="connsiteY8271" fmla="*/ 4163032 h 5122333"/>
              <a:gd name="connsiteX8272" fmla="*/ 1572765 w 4135764"/>
              <a:gd name="connsiteY8272" fmla="*/ 4171377 h 5122333"/>
              <a:gd name="connsiteX8273" fmla="*/ 1572765 w 4135764"/>
              <a:gd name="connsiteY8273" fmla="*/ 4197683 h 5122333"/>
              <a:gd name="connsiteX8274" fmla="*/ 1575123 w 4135764"/>
              <a:gd name="connsiteY8274" fmla="*/ 4202037 h 5122333"/>
              <a:gd name="connsiteX8275" fmla="*/ 1625557 w 4135764"/>
              <a:gd name="connsiteY8275" fmla="*/ 4203307 h 5122333"/>
              <a:gd name="connsiteX8276" fmla="*/ 1630818 w 4135764"/>
              <a:gd name="connsiteY8276" fmla="*/ 4197139 h 5122333"/>
              <a:gd name="connsiteX8277" fmla="*/ 1630813 w 4135764"/>
              <a:gd name="connsiteY8277" fmla="*/ 4196374 h 5122333"/>
              <a:gd name="connsiteX8278" fmla="*/ 1631181 w 4135764"/>
              <a:gd name="connsiteY8278" fmla="*/ 4194883 h 5122333"/>
              <a:gd name="connsiteX8279" fmla="*/ 1631001 w 4135764"/>
              <a:gd name="connsiteY8279" fmla="*/ 4169516 h 5122333"/>
              <a:gd name="connsiteX8280" fmla="*/ 1631907 w 4135764"/>
              <a:gd name="connsiteY8280" fmla="*/ 4166230 h 5122333"/>
              <a:gd name="connsiteX8281" fmla="*/ 1636443 w 4135764"/>
              <a:gd name="connsiteY8281" fmla="*/ 4165027 h 5122333"/>
              <a:gd name="connsiteX8282" fmla="*/ 1662749 w 4135764"/>
              <a:gd name="connsiteY8282" fmla="*/ 4165209 h 5122333"/>
              <a:gd name="connsiteX8283" fmla="*/ 1668916 w 4135764"/>
              <a:gd name="connsiteY8283" fmla="*/ 4158859 h 5122333"/>
              <a:gd name="connsiteX8284" fmla="*/ 1668916 w 4135764"/>
              <a:gd name="connsiteY8284" fmla="*/ 4158384 h 5122333"/>
              <a:gd name="connsiteX8285" fmla="*/ 1669279 w 4135764"/>
              <a:gd name="connsiteY8285" fmla="*/ 4156785 h 5122333"/>
              <a:gd name="connsiteX8286" fmla="*/ 1669103 w 4135764"/>
              <a:gd name="connsiteY8286" fmla="*/ 4134669 h 5122333"/>
              <a:gd name="connsiteX8287" fmla="*/ 1670890 w 4135764"/>
              <a:gd name="connsiteY8287" fmla="*/ 4128857 h 5122333"/>
              <a:gd name="connsiteX8288" fmla="*/ 1677625 w 4135764"/>
              <a:gd name="connsiteY8288" fmla="*/ 4126930 h 5122333"/>
              <a:gd name="connsiteX8289" fmla="*/ 1697581 w 4135764"/>
              <a:gd name="connsiteY8289" fmla="*/ 4126930 h 5122333"/>
              <a:gd name="connsiteX8290" fmla="*/ 1706834 w 4135764"/>
              <a:gd name="connsiteY8290" fmla="*/ 4121850 h 5122333"/>
              <a:gd name="connsiteX8291" fmla="*/ 1706934 w 4135764"/>
              <a:gd name="connsiteY8291" fmla="*/ 4120158 h 5122333"/>
              <a:gd name="connsiteX8292" fmla="*/ 1707197 w 4135764"/>
              <a:gd name="connsiteY8292" fmla="*/ 4119593 h 5122333"/>
              <a:gd name="connsiteX8293" fmla="*/ 1708829 w 4135764"/>
              <a:gd name="connsiteY8293" fmla="*/ 4096372 h 5122333"/>
              <a:gd name="connsiteX8294" fmla="*/ 1707996 w 4135764"/>
              <a:gd name="connsiteY8294" fmla="*/ 4075407 h 5122333"/>
              <a:gd name="connsiteX8295" fmla="*/ 1707974 w 4135764"/>
              <a:gd name="connsiteY8295" fmla="*/ 4074578 h 5122333"/>
              <a:gd name="connsiteX8296" fmla="*/ 1709011 w 4135764"/>
              <a:gd name="connsiteY8296" fmla="*/ 4053195 h 5122333"/>
              <a:gd name="connsiteX8297" fmla="*/ 1708882 w 4135764"/>
              <a:gd name="connsiteY8297" fmla="*/ 4050716 h 5122333"/>
              <a:gd name="connsiteX8298" fmla="*/ 1711550 w 4135764"/>
              <a:gd name="connsiteY8298" fmla="*/ 4049827 h 5122333"/>
              <a:gd name="connsiteX8299" fmla="*/ 1722980 w 4135764"/>
              <a:gd name="connsiteY8299" fmla="*/ 4054000 h 5122333"/>
              <a:gd name="connsiteX8300" fmla="*/ 1723435 w 4135764"/>
              <a:gd name="connsiteY8300" fmla="*/ 4056428 h 5122333"/>
              <a:gd name="connsiteX8301" fmla="*/ 1724515 w 4135764"/>
              <a:gd name="connsiteY8301" fmla="*/ 4088110 h 5122333"/>
              <a:gd name="connsiteX8302" fmla="*/ 1724409 w 4135764"/>
              <a:gd name="connsiteY8302" fmla="*/ 4094977 h 5122333"/>
              <a:gd name="connsiteX8303" fmla="*/ 1724740 w 4135764"/>
              <a:gd name="connsiteY8303" fmla="*/ 4103934 h 5122333"/>
              <a:gd name="connsiteX8304" fmla="*/ 1723161 w 4135764"/>
              <a:gd name="connsiteY8304" fmla="*/ 4119413 h 5122333"/>
              <a:gd name="connsiteX8305" fmla="*/ 1723447 w 4135764"/>
              <a:gd name="connsiteY8305" fmla="*/ 4120396 h 5122333"/>
              <a:gd name="connsiteX8306" fmla="*/ 1724499 w 4135764"/>
              <a:gd name="connsiteY8306" fmla="*/ 4125864 h 5122333"/>
              <a:gd name="connsiteX8307" fmla="*/ 1730961 w 4135764"/>
              <a:gd name="connsiteY8307" fmla="*/ 4127111 h 5122333"/>
              <a:gd name="connsiteX8308" fmla="*/ 1754546 w 4135764"/>
              <a:gd name="connsiteY8308" fmla="*/ 4126930 h 5122333"/>
              <a:gd name="connsiteX8309" fmla="*/ 1761441 w 4135764"/>
              <a:gd name="connsiteY8309" fmla="*/ 4133460 h 5122333"/>
              <a:gd name="connsiteX8310" fmla="*/ 1763073 w 4135764"/>
              <a:gd name="connsiteY8310" fmla="*/ 4159403 h 5122333"/>
              <a:gd name="connsiteX8311" fmla="*/ 1768878 w 4135764"/>
              <a:gd name="connsiteY8311" fmla="*/ 4165209 h 5122333"/>
              <a:gd name="connsiteX8312" fmla="*/ 1794821 w 4135764"/>
              <a:gd name="connsiteY8312" fmla="*/ 4166660 h 5122333"/>
              <a:gd name="connsiteX8313" fmla="*/ 1801171 w 4135764"/>
              <a:gd name="connsiteY8313" fmla="*/ 4174461 h 5122333"/>
              <a:gd name="connsiteX8314" fmla="*/ 1801171 w 4135764"/>
              <a:gd name="connsiteY8314" fmla="*/ 4195789 h 5122333"/>
              <a:gd name="connsiteX8315" fmla="*/ 1801171 w 4135764"/>
              <a:gd name="connsiteY8315" fmla="*/ 4198953 h 5122333"/>
              <a:gd name="connsiteX8316" fmla="*/ 1805525 w 4135764"/>
              <a:gd name="connsiteY8316" fmla="*/ 4205122 h 5122333"/>
              <a:gd name="connsiteX8317" fmla="*/ 1857229 w 4135764"/>
              <a:gd name="connsiteY8317" fmla="*/ 4205122 h 5122333"/>
              <a:gd name="connsiteX8318" fmla="*/ 1862490 w 4135764"/>
              <a:gd name="connsiteY8318" fmla="*/ 4198772 h 5122333"/>
              <a:gd name="connsiteX8319" fmla="*/ 1862340 w 4135764"/>
              <a:gd name="connsiteY8319" fmla="*/ 4197992 h 5122333"/>
              <a:gd name="connsiteX8320" fmla="*/ 1862491 w 4135764"/>
              <a:gd name="connsiteY8320" fmla="*/ 4197060 h 5122333"/>
              <a:gd name="connsiteX8321" fmla="*/ 1861205 w 4135764"/>
              <a:gd name="connsiteY8321" fmla="*/ 4190379 h 5122333"/>
              <a:gd name="connsiteX8322" fmla="*/ 1861788 w 4135764"/>
              <a:gd name="connsiteY8322" fmla="*/ 4184394 h 5122333"/>
              <a:gd name="connsiteX8323" fmla="*/ 1862853 w 4135764"/>
              <a:gd name="connsiteY8323" fmla="*/ 4170289 h 5122333"/>
              <a:gd name="connsiteX8324" fmla="*/ 1868114 w 4135764"/>
              <a:gd name="connsiteY8324" fmla="*/ 4165572 h 5122333"/>
              <a:gd name="connsiteX8325" fmla="*/ 1891336 w 4135764"/>
              <a:gd name="connsiteY8325" fmla="*/ 4167205 h 5122333"/>
              <a:gd name="connsiteX8326" fmla="*/ 1899136 w 4135764"/>
              <a:gd name="connsiteY8326" fmla="*/ 4165844 h 5122333"/>
              <a:gd name="connsiteX8327" fmla="*/ 1899597 w 4135764"/>
              <a:gd name="connsiteY8327" fmla="*/ 4163842 h 5122333"/>
              <a:gd name="connsiteX8328" fmla="*/ 1899613 w 4135764"/>
              <a:gd name="connsiteY8328" fmla="*/ 4163839 h 5122333"/>
              <a:gd name="connsiteX8329" fmla="*/ 1900950 w 4135764"/>
              <a:gd name="connsiteY8329" fmla="*/ 4158780 h 5122333"/>
              <a:gd name="connsiteX8330" fmla="*/ 1900944 w 4135764"/>
              <a:gd name="connsiteY8330" fmla="*/ 4157978 h 5122333"/>
              <a:gd name="connsiteX8331" fmla="*/ 1900950 w 4135764"/>
              <a:gd name="connsiteY8331" fmla="*/ 4157952 h 5122333"/>
              <a:gd name="connsiteX8332" fmla="*/ 1900785 w 4135764"/>
              <a:gd name="connsiteY8332" fmla="*/ 4136405 h 5122333"/>
              <a:gd name="connsiteX8333" fmla="*/ 1900770 w 4135764"/>
              <a:gd name="connsiteY8333" fmla="*/ 4134363 h 5122333"/>
              <a:gd name="connsiteX8334" fmla="*/ 1900788 w 4135764"/>
              <a:gd name="connsiteY8334" fmla="*/ 4134182 h 5122333"/>
              <a:gd name="connsiteX8335" fmla="*/ 1901375 w 4135764"/>
              <a:gd name="connsiteY8335" fmla="*/ 4130755 h 5122333"/>
              <a:gd name="connsiteX8336" fmla="*/ 1904035 w 4135764"/>
              <a:gd name="connsiteY8336" fmla="*/ 4129106 h 5122333"/>
              <a:gd name="connsiteX8337" fmla="*/ 1909381 w 4135764"/>
              <a:gd name="connsiteY8337" fmla="*/ 4128419 h 5122333"/>
              <a:gd name="connsiteX8338" fmla="*/ 1919291 w 4135764"/>
              <a:gd name="connsiteY8338" fmla="*/ 4128244 h 5122333"/>
              <a:gd name="connsiteX8339" fmla="*/ 1937794 w 4135764"/>
              <a:gd name="connsiteY8339" fmla="*/ 4128743 h 5122333"/>
              <a:gd name="connsiteX8340" fmla="*/ 1937765 w 4135764"/>
              <a:gd name="connsiteY8340" fmla="*/ 4124724 h 5122333"/>
              <a:gd name="connsiteX8341" fmla="*/ 1939049 w 4135764"/>
              <a:gd name="connsiteY8341" fmla="*/ 4120580 h 5122333"/>
              <a:gd name="connsiteX8342" fmla="*/ 1939223 w 4135764"/>
              <a:gd name="connsiteY8342" fmla="*/ 4103670 h 5122333"/>
              <a:gd name="connsiteX8343" fmla="*/ 1939435 w 4135764"/>
              <a:gd name="connsiteY8343" fmla="*/ 4086939 h 5122333"/>
              <a:gd name="connsiteX8344" fmla="*/ 1938906 w 4135764"/>
              <a:gd name="connsiteY8344" fmla="*/ 4058522 h 5122333"/>
              <a:gd name="connsiteX8345" fmla="*/ 1940069 w 4135764"/>
              <a:gd name="connsiteY8345" fmla="*/ 4052638 h 5122333"/>
              <a:gd name="connsiteX8346" fmla="*/ 1946306 w 4135764"/>
              <a:gd name="connsiteY8346" fmla="*/ 4050916 h 5122333"/>
              <a:gd name="connsiteX8347" fmla="*/ 1952383 w 4135764"/>
              <a:gd name="connsiteY8347" fmla="*/ 4052956 h 5122333"/>
              <a:gd name="connsiteX8348" fmla="*/ 1953527 w 4135764"/>
              <a:gd name="connsiteY8348" fmla="*/ 4058899 h 5122333"/>
              <a:gd name="connsiteX8349" fmla="*/ 1953079 w 4135764"/>
              <a:gd name="connsiteY8349" fmla="*/ 4068740 h 5122333"/>
              <a:gd name="connsiteX8350" fmla="*/ 1953500 w 4135764"/>
              <a:gd name="connsiteY8350" fmla="*/ 4077823 h 5122333"/>
              <a:gd name="connsiteX8351" fmla="*/ 1953459 w 4135764"/>
              <a:gd name="connsiteY8351" fmla="*/ 4091958 h 5122333"/>
              <a:gd name="connsiteX8352" fmla="*/ 1953079 w 4135764"/>
              <a:gd name="connsiteY8352" fmla="*/ 4102823 h 5122333"/>
              <a:gd name="connsiteX8353" fmla="*/ 1953411 w 4135764"/>
              <a:gd name="connsiteY8353" fmla="*/ 4107995 h 5122333"/>
              <a:gd name="connsiteX8354" fmla="*/ 1953381 w 4135764"/>
              <a:gd name="connsiteY8354" fmla="*/ 4118505 h 5122333"/>
              <a:gd name="connsiteX8355" fmla="*/ 1953387 w 4135764"/>
              <a:gd name="connsiteY8355" fmla="*/ 4118555 h 5122333"/>
              <a:gd name="connsiteX8356" fmla="*/ 1953381 w 4135764"/>
              <a:gd name="connsiteY8356" fmla="*/ 4120762 h 5122333"/>
              <a:gd name="connsiteX8357" fmla="*/ 1958823 w 4135764"/>
              <a:gd name="connsiteY8357" fmla="*/ 4127473 h 5122333"/>
              <a:gd name="connsiteX8358" fmla="*/ 1958815 w 4135764"/>
              <a:gd name="connsiteY8358" fmla="*/ 4125895 h 5122333"/>
              <a:gd name="connsiteX8359" fmla="*/ 1959746 w 4135764"/>
              <a:gd name="connsiteY8359" fmla="*/ 4126022 h 5122333"/>
              <a:gd name="connsiteX8360" fmla="*/ 1976029 w 4135764"/>
              <a:gd name="connsiteY8360" fmla="*/ 4124957 h 5122333"/>
              <a:gd name="connsiteX8361" fmla="*/ 1992390 w 4135764"/>
              <a:gd name="connsiteY8361" fmla="*/ 4126189 h 5122333"/>
              <a:gd name="connsiteX8362" fmla="*/ 1992488 w 4135764"/>
              <a:gd name="connsiteY8362" fmla="*/ 4127911 h 5122333"/>
              <a:gd name="connsiteX8363" fmla="*/ 1991313 w 4135764"/>
              <a:gd name="connsiteY8363" fmla="*/ 4148881 h 5122333"/>
              <a:gd name="connsiteX8364" fmla="*/ 1993989 w 4135764"/>
              <a:gd name="connsiteY8364" fmla="*/ 4147589 h 5122333"/>
              <a:gd name="connsiteX8365" fmla="*/ 1995801 w 4135764"/>
              <a:gd name="connsiteY8365" fmla="*/ 4145665 h 5122333"/>
              <a:gd name="connsiteX8366" fmla="*/ 1995812 w 4135764"/>
              <a:gd name="connsiteY8366" fmla="*/ 4145933 h 5122333"/>
              <a:gd name="connsiteX8367" fmla="*/ 1995080 w 4135764"/>
              <a:gd name="connsiteY8367" fmla="*/ 4152531 h 5122333"/>
              <a:gd name="connsiteX8368" fmla="*/ 1994216 w 4135764"/>
              <a:gd name="connsiteY8368" fmla="*/ 4155697 h 5122333"/>
              <a:gd name="connsiteX8369" fmla="*/ 1994307 w 4135764"/>
              <a:gd name="connsiteY8369" fmla="*/ 4160118 h 5122333"/>
              <a:gd name="connsiteX8370" fmla="*/ 1994332 w 4135764"/>
              <a:gd name="connsiteY8370" fmla="*/ 4160124 h 5122333"/>
              <a:gd name="connsiteX8371" fmla="*/ 1994147 w 4135764"/>
              <a:gd name="connsiteY8371" fmla="*/ 4162420 h 5122333"/>
              <a:gd name="connsiteX8372" fmla="*/ 1999839 w 4135764"/>
              <a:gd name="connsiteY8372" fmla="*/ 4164121 h 5122333"/>
              <a:gd name="connsiteX8373" fmla="*/ 2022516 w 4135764"/>
              <a:gd name="connsiteY8373" fmla="*/ 4163939 h 5122333"/>
              <a:gd name="connsiteX8374" fmla="*/ 2029502 w 4135764"/>
              <a:gd name="connsiteY8374" fmla="*/ 4165776 h 5122333"/>
              <a:gd name="connsiteX8375" fmla="*/ 2029798 w 4135764"/>
              <a:gd name="connsiteY8375" fmla="*/ 4170632 h 5122333"/>
              <a:gd name="connsiteX8376" fmla="*/ 2028481 w 4135764"/>
              <a:gd name="connsiteY8376" fmla="*/ 4180279 h 5122333"/>
              <a:gd name="connsiteX8377" fmla="*/ 2028720 w 4135764"/>
              <a:gd name="connsiteY8377" fmla="*/ 4184839 h 5122333"/>
              <a:gd name="connsiteX8378" fmla="*/ 2028549 w 4135764"/>
              <a:gd name="connsiteY8378" fmla="*/ 4186457 h 5122333"/>
              <a:gd name="connsiteX8379" fmla="*/ 2028932 w 4135764"/>
              <a:gd name="connsiteY8379" fmla="*/ 4188866 h 5122333"/>
              <a:gd name="connsiteX8380" fmla="*/ 2029048 w 4135764"/>
              <a:gd name="connsiteY8380" fmla="*/ 4191074 h 5122333"/>
              <a:gd name="connsiteX8381" fmla="*/ 2029481 w 4135764"/>
              <a:gd name="connsiteY8381" fmla="*/ 4192326 h 5122333"/>
              <a:gd name="connsiteX8382" fmla="*/ 2030681 w 4135764"/>
              <a:gd name="connsiteY8382" fmla="*/ 4199859 h 5122333"/>
              <a:gd name="connsiteX8383" fmla="*/ 2033584 w 4135764"/>
              <a:gd name="connsiteY8383" fmla="*/ 4202763 h 5122333"/>
              <a:gd name="connsiteX8384" fmla="*/ 2067882 w 4135764"/>
              <a:gd name="connsiteY8384" fmla="*/ 4203660 h 5122333"/>
              <a:gd name="connsiteX8385" fmla="*/ 2067882 w 4135764"/>
              <a:gd name="connsiteY8385" fmla="*/ 4140559 h 5122333"/>
              <a:gd name="connsiteX8386" fmla="*/ 2066534 w 4135764"/>
              <a:gd name="connsiteY8386" fmla="*/ 4140888 h 5122333"/>
              <a:gd name="connsiteX8387" fmla="*/ 2065886 w 4135764"/>
              <a:gd name="connsiteY8387" fmla="*/ 4144168 h 5122333"/>
              <a:gd name="connsiteX8388" fmla="*/ 2064787 w 4135764"/>
              <a:gd name="connsiteY8388" fmla="*/ 4148699 h 5122333"/>
              <a:gd name="connsiteX8389" fmla="*/ 2064953 w 4135764"/>
              <a:gd name="connsiteY8389" fmla="*/ 4178098 h 5122333"/>
              <a:gd name="connsiteX8390" fmla="*/ 2054197 w 4135764"/>
              <a:gd name="connsiteY8390" fmla="*/ 4175403 h 5122333"/>
              <a:gd name="connsiteX8391" fmla="*/ 2052451 w 4135764"/>
              <a:gd name="connsiteY8391" fmla="*/ 4164586 h 5122333"/>
              <a:gd name="connsiteX8392" fmla="*/ 2052632 w 4135764"/>
              <a:gd name="connsiteY8392" fmla="*/ 4146443 h 5122333"/>
              <a:gd name="connsiteX8393" fmla="*/ 2045557 w 4135764"/>
              <a:gd name="connsiteY8393" fmla="*/ 4139188 h 5122333"/>
              <a:gd name="connsiteX8394" fmla="*/ 2021065 w 4135764"/>
              <a:gd name="connsiteY8394" fmla="*/ 4139368 h 5122333"/>
              <a:gd name="connsiteX8395" fmla="*/ 2014352 w 4135764"/>
              <a:gd name="connsiteY8395" fmla="*/ 4132837 h 5122333"/>
              <a:gd name="connsiteX8396" fmla="*/ 2014534 w 4135764"/>
              <a:gd name="connsiteY8396" fmla="*/ 4107440 h 5122333"/>
              <a:gd name="connsiteX8397" fmla="*/ 2008366 w 4135764"/>
              <a:gd name="connsiteY8397" fmla="*/ 4101090 h 5122333"/>
              <a:gd name="connsiteX8398" fmla="*/ 1983875 w 4135764"/>
              <a:gd name="connsiteY8398" fmla="*/ 4101270 h 5122333"/>
              <a:gd name="connsiteX8399" fmla="*/ 1976255 w 4135764"/>
              <a:gd name="connsiteY8399" fmla="*/ 4093652 h 5122333"/>
              <a:gd name="connsiteX8400" fmla="*/ 1976437 w 4135764"/>
              <a:gd name="connsiteY8400" fmla="*/ 4030699 h 5122333"/>
              <a:gd name="connsiteX8401" fmla="*/ 1968816 w 4135764"/>
              <a:gd name="connsiteY8401" fmla="*/ 4023081 h 5122333"/>
              <a:gd name="connsiteX8402" fmla="*/ 4036698 w 4135764"/>
              <a:gd name="connsiteY8402" fmla="*/ 4023081 h 5122333"/>
              <a:gd name="connsiteX8403" fmla="*/ 4001140 w 4135764"/>
              <a:gd name="connsiteY8403" fmla="*/ 4024895 h 5122333"/>
              <a:gd name="connsiteX8404" fmla="*/ 3983906 w 4135764"/>
              <a:gd name="connsiteY8404" fmla="*/ 4026526 h 5122333"/>
              <a:gd name="connsiteX8405" fmla="*/ 3981978 w 4135764"/>
              <a:gd name="connsiteY8405" fmla="*/ 4035099 h 5122333"/>
              <a:gd name="connsiteX8406" fmla="*/ 3982089 w 4135764"/>
              <a:gd name="connsiteY8406" fmla="*/ 4036759 h 5122333"/>
              <a:gd name="connsiteX8407" fmla="*/ 3981706 w 4135764"/>
              <a:gd name="connsiteY8407" fmla="*/ 4038828 h 5122333"/>
              <a:gd name="connsiteX8408" fmla="*/ 3982092 w 4135764"/>
              <a:gd name="connsiteY8408" fmla="*/ 4049283 h 5122333"/>
              <a:gd name="connsiteX8409" fmla="*/ 3980810 w 4135764"/>
              <a:gd name="connsiteY8409" fmla="*/ 4069647 h 5122333"/>
              <a:gd name="connsiteX8410" fmla="*/ 3980572 w 4135764"/>
              <a:gd name="connsiteY8410" fmla="*/ 4072175 h 5122333"/>
              <a:gd name="connsiteX8411" fmla="*/ 3980600 w 4135764"/>
              <a:gd name="connsiteY8411" fmla="*/ 4072992 h 5122333"/>
              <a:gd name="connsiteX8412" fmla="*/ 3980595 w 4135764"/>
              <a:gd name="connsiteY8412" fmla="*/ 4073071 h 5122333"/>
              <a:gd name="connsiteX8413" fmla="*/ 3980644 w 4135764"/>
              <a:gd name="connsiteY8413" fmla="*/ 4074289 h 5122333"/>
              <a:gd name="connsiteX8414" fmla="*/ 3981185 w 4135764"/>
              <a:gd name="connsiteY8414" fmla="*/ 4090385 h 5122333"/>
              <a:gd name="connsiteX8415" fmla="*/ 3979507 w 4135764"/>
              <a:gd name="connsiteY8415" fmla="*/ 4099775 h 5122333"/>
              <a:gd name="connsiteX8416" fmla="*/ 3971910 w 4135764"/>
              <a:gd name="connsiteY8416" fmla="*/ 4102769 h 5122333"/>
              <a:gd name="connsiteX8417" fmla="*/ 3965930 w 4135764"/>
              <a:gd name="connsiteY8417" fmla="*/ 4102314 h 5122333"/>
              <a:gd name="connsiteX8418" fmla="*/ 3953413 w 4135764"/>
              <a:gd name="connsiteY8418" fmla="*/ 4101090 h 5122333"/>
              <a:gd name="connsiteX8419" fmla="*/ 3950641 w 4135764"/>
              <a:gd name="connsiteY8419" fmla="*/ 4101931 h 5122333"/>
              <a:gd name="connsiteX8420" fmla="*/ 3945559 w 4135764"/>
              <a:gd name="connsiteY8420" fmla="*/ 4102245 h 5122333"/>
              <a:gd name="connsiteX8421" fmla="*/ 3942905 w 4135764"/>
              <a:gd name="connsiteY8421" fmla="*/ 4109797 h 5122333"/>
              <a:gd name="connsiteX8422" fmla="*/ 3942939 w 4135764"/>
              <a:gd name="connsiteY8422" fmla="*/ 4111671 h 5122333"/>
              <a:gd name="connsiteX8423" fmla="*/ 3942360 w 4135764"/>
              <a:gd name="connsiteY8423" fmla="*/ 4113141 h 5122333"/>
              <a:gd name="connsiteX8424" fmla="*/ 3942588 w 4135764"/>
              <a:gd name="connsiteY8424" fmla="*/ 4125637 h 5122333"/>
              <a:gd name="connsiteX8425" fmla="*/ 3942094 w 4135764"/>
              <a:gd name="connsiteY8425" fmla="*/ 4135982 h 5122333"/>
              <a:gd name="connsiteX8426" fmla="*/ 3940570 w 4135764"/>
              <a:gd name="connsiteY8426" fmla="*/ 4140503 h 5122333"/>
              <a:gd name="connsiteX8427" fmla="*/ 3934379 w 4135764"/>
              <a:gd name="connsiteY8427" fmla="*/ 4140639 h 5122333"/>
              <a:gd name="connsiteX8428" fmla="*/ 3912790 w 4135764"/>
              <a:gd name="connsiteY8428" fmla="*/ 4139368 h 5122333"/>
              <a:gd name="connsiteX8429" fmla="*/ 3908073 w 4135764"/>
              <a:gd name="connsiteY8429" fmla="*/ 4143360 h 5122333"/>
              <a:gd name="connsiteX8430" fmla="*/ 3908089 w 4135764"/>
              <a:gd name="connsiteY8430" fmla="*/ 4145595 h 5122333"/>
              <a:gd name="connsiteX8431" fmla="*/ 3907786 w 4135764"/>
              <a:gd name="connsiteY8431" fmla="*/ 4145683 h 5122333"/>
              <a:gd name="connsiteX8432" fmla="*/ 3906244 w 4135764"/>
              <a:gd name="connsiteY8432" fmla="*/ 4151602 h 5122333"/>
              <a:gd name="connsiteX8433" fmla="*/ 3906425 w 4135764"/>
              <a:gd name="connsiteY8433" fmla="*/ 4175187 h 5122333"/>
              <a:gd name="connsiteX8434" fmla="*/ 3905559 w 4135764"/>
              <a:gd name="connsiteY8434" fmla="*/ 4178444 h 5122333"/>
              <a:gd name="connsiteX8435" fmla="*/ 3901164 w 4135764"/>
              <a:gd name="connsiteY8435" fmla="*/ 4179462 h 5122333"/>
              <a:gd name="connsiteX8436" fmla="*/ 3892637 w 4135764"/>
              <a:gd name="connsiteY8436" fmla="*/ 4172205 h 5122333"/>
              <a:gd name="connsiteX8437" fmla="*/ 3893000 w 4135764"/>
              <a:gd name="connsiteY8437" fmla="*/ 4145899 h 5122333"/>
              <a:gd name="connsiteX8438" fmla="*/ 3886831 w 4135764"/>
              <a:gd name="connsiteY8438" fmla="*/ 4139550 h 5122333"/>
              <a:gd name="connsiteX8439" fmla="*/ 3859619 w 4135764"/>
              <a:gd name="connsiteY8439" fmla="*/ 4139550 h 5122333"/>
              <a:gd name="connsiteX8440" fmla="*/ 3854721 w 4135764"/>
              <a:gd name="connsiteY8440" fmla="*/ 4136104 h 5122333"/>
              <a:gd name="connsiteX8441" fmla="*/ 3854721 w 4135764"/>
              <a:gd name="connsiteY8441" fmla="*/ 4108528 h 5122333"/>
              <a:gd name="connsiteX8442" fmla="*/ 3847646 w 4135764"/>
              <a:gd name="connsiteY8442" fmla="*/ 4101270 h 5122333"/>
              <a:gd name="connsiteX8443" fmla="*/ 3824968 w 4135764"/>
              <a:gd name="connsiteY8443" fmla="*/ 4101453 h 5122333"/>
              <a:gd name="connsiteX8444" fmla="*/ 3816260 w 4135764"/>
              <a:gd name="connsiteY8444" fmla="*/ 4093107 h 5122333"/>
              <a:gd name="connsiteX8445" fmla="*/ 3816623 w 4135764"/>
              <a:gd name="connsiteY8445" fmla="*/ 4032332 h 5122333"/>
              <a:gd name="connsiteX8446" fmla="*/ 3809548 w 4135764"/>
              <a:gd name="connsiteY8446" fmla="*/ 4025075 h 5122333"/>
              <a:gd name="connsiteX8447" fmla="*/ 3770542 w 4135764"/>
              <a:gd name="connsiteY8447" fmla="*/ 4025257 h 5122333"/>
              <a:gd name="connsiteX8448" fmla="*/ 3756823 w 4135764"/>
              <a:gd name="connsiteY8448" fmla="*/ 4027252 h 5122333"/>
              <a:gd name="connsiteX8449" fmla="*/ 3756236 w 4135764"/>
              <a:gd name="connsiteY8449" fmla="*/ 4029665 h 5122333"/>
              <a:gd name="connsiteX8450" fmla="*/ 3754509 w 4135764"/>
              <a:gd name="connsiteY8450" fmla="*/ 4030324 h 5122333"/>
              <a:gd name="connsiteX8451" fmla="*/ 3753852 w 4135764"/>
              <a:gd name="connsiteY8451" fmla="*/ 4044928 h 5122333"/>
              <a:gd name="connsiteX8452" fmla="*/ 3753852 w 4135764"/>
              <a:gd name="connsiteY8452" fmla="*/ 4048556 h 5122333"/>
              <a:gd name="connsiteX8453" fmla="*/ 3752038 w 4135764"/>
              <a:gd name="connsiteY8453" fmla="*/ 4098990 h 5122333"/>
              <a:gd name="connsiteX8454" fmla="*/ 3751360 w 4135764"/>
              <a:gd name="connsiteY8454" fmla="*/ 4100791 h 5122333"/>
              <a:gd name="connsiteX8455" fmla="*/ 3748591 w 4135764"/>
              <a:gd name="connsiteY8455" fmla="*/ 4101453 h 5122333"/>
              <a:gd name="connsiteX8456" fmla="*/ 3717386 w 4135764"/>
              <a:gd name="connsiteY8456" fmla="*/ 4101453 h 5122333"/>
              <a:gd name="connsiteX8457" fmla="*/ 3718600 w 4135764"/>
              <a:gd name="connsiteY8457" fmla="*/ 4104251 h 5122333"/>
              <a:gd name="connsiteX8458" fmla="*/ 3715209 w 4135764"/>
              <a:gd name="connsiteY8458" fmla="*/ 4104251 h 5122333"/>
              <a:gd name="connsiteX8459" fmla="*/ 3717205 w 4135764"/>
              <a:gd name="connsiteY8459" fmla="*/ 4112234 h 5122333"/>
              <a:gd name="connsiteX8460" fmla="*/ 3714121 w 4135764"/>
              <a:gd name="connsiteY8460" fmla="*/ 4136000 h 5122333"/>
              <a:gd name="connsiteX8461" fmla="*/ 3713121 w 4135764"/>
              <a:gd name="connsiteY8461" fmla="*/ 4139340 h 5122333"/>
              <a:gd name="connsiteX8462" fmla="*/ 3710493 w 4135764"/>
              <a:gd name="connsiteY8462" fmla="*/ 4139550 h 5122333"/>
              <a:gd name="connsiteX8463" fmla="*/ 3685095 w 4135764"/>
              <a:gd name="connsiteY8463" fmla="*/ 4139550 h 5122333"/>
              <a:gd name="connsiteX8464" fmla="*/ 3679856 w 4135764"/>
              <a:gd name="connsiteY8464" fmla="*/ 4140933 h 5122333"/>
              <a:gd name="connsiteX8465" fmla="*/ 3679270 w 4135764"/>
              <a:gd name="connsiteY8465" fmla="*/ 4143351 h 5122333"/>
              <a:gd name="connsiteX8466" fmla="*/ 3677611 w 4135764"/>
              <a:gd name="connsiteY8466" fmla="*/ 4143665 h 5122333"/>
              <a:gd name="connsiteX8467" fmla="*/ 3675842 w 4135764"/>
              <a:gd name="connsiteY8467" fmla="*/ 4150695 h 5122333"/>
              <a:gd name="connsiteX8468" fmla="*/ 3676023 w 4135764"/>
              <a:gd name="connsiteY8468" fmla="*/ 4175187 h 5122333"/>
              <a:gd name="connsiteX8469" fmla="*/ 3675723 w 4135764"/>
              <a:gd name="connsiteY8469" fmla="*/ 4178080 h 5122333"/>
              <a:gd name="connsiteX8470" fmla="*/ 3674390 w 4135764"/>
              <a:gd name="connsiteY8470" fmla="*/ 4178737 h 5122333"/>
              <a:gd name="connsiteX8471" fmla="*/ 3663870 w 4135764"/>
              <a:gd name="connsiteY8471" fmla="*/ 4171479 h 5122333"/>
              <a:gd name="connsiteX8472" fmla="*/ 3664050 w 4135764"/>
              <a:gd name="connsiteY8472" fmla="*/ 4146081 h 5122333"/>
              <a:gd name="connsiteX8473" fmla="*/ 3657337 w 4135764"/>
              <a:gd name="connsiteY8473" fmla="*/ 4139368 h 5122333"/>
              <a:gd name="connsiteX8474" fmla="*/ 3631938 w 4135764"/>
              <a:gd name="connsiteY8474" fmla="*/ 4139550 h 5122333"/>
              <a:gd name="connsiteX8475" fmla="*/ 3625772 w 4135764"/>
              <a:gd name="connsiteY8475" fmla="*/ 4133200 h 5122333"/>
              <a:gd name="connsiteX8476" fmla="*/ 3625952 w 4135764"/>
              <a:gd name="connsiteY8476" fmla="*/ 4107803 h 5122333"/>
              <a:gd name="connsiteX8477" fmla="*/ 3619058 w 4135764"/>
              <a:gd name="connsiteY8477" fmla="*/ 4101270 h 5122333"/>
              <a:gd name="connsiteX8478" fmla="*/ 3595475 w 4135764"/>
              <a:gd name="connsiteY8478" fmla="*/ 4101453 h 5122333"/>
              <a:gd name="connsiteX8479" fmla="*/ 3587491 w 4135764"/>
              <a:gd name="connsiteY8479" fmla="*/ 4093289 h 5122333"/>
              <a:gd name="connsiteX8480" fmla="*/ 3587674 w 4135764"/>
              <a:gd name="connsiteY8480" fmla="*/ 4032513 h 5122333"/>
              <a:gd name="connsiteX8481" fmla="*/ 3578966 w 4135764"/>
              <a:gd name="connsiteY8481" fmla="*/ 4023261 h 5122333"/>
              <a:gd name="connsiteX8482" fmla="*/ 3531796 w 4135764"/>
              <a:gd name="connsiteY8482" fmla="*/ 4023261 h 5122333"/>
              <a:gd name="connsiteX8483" fmla="*/ 3525378 w 4135764"/>
              <a:gd name="connsiteY8483" fmla="*/ 4025053 h 5122333"/>
              <a:gd name="connsiteX8484" fmla="*/ 3524927 w 4135764"/>
              <a:gd name="connsiteY8484" fmla="*/ 4027194 h 5122333"/>
              <a:gd name="connsiteX8485" fmla="*/ 3523021 w 4135764"/>
              <a:gd name="connsiteY8485" fmla="*/ 4027580 h 5122333"/>
              <a:gd name="connsiteX8486" fmla="*/ 3521456 w 4135764"/>
              <a:gd name="connsiteY8486" fmla="*/ 4034225 h 5122333"/>
              <a:gd name="connsiteX8487" fmla="*/ 3521819 w 4135764"/>
              <a:gd name="connsiteY8487" fmla="*/ 4096814 h 5122333"/>
              <a:gd name="connsiteX8488" fmla="*/ 3520960 w 4135764"/>
              <a:gd name="connsiteY8488" fmla="*/ 4100248 h 5122333"/>
              <a:gd name="connsiteX8489" fmla="*/ 3515469 w 4135764"/>
              <a:gd name="connsiteY8489" fmla="*/ 4101633 h 5122333"/>
              <a:gd name="connsiteX8490" fmla="*/ 3491884 w 4135764"/>
              <a:gd name="connsiteY8490" fmla="*/ 4101453 h 5122333"/>
              <a:gd name="connsiteX8491" fmla="*/ 3487598 w 4135764"/>
              <a:gd name="connsiteY8491" fmla="*/ 4102020 h 5122333"/>
              <a:gd name="connsiteX8492" fmla="*/ 3486340 w 4135764"/>
              <a:gd name="connsiteY8492" fmla="*/ 4104955 h 5122333"/>
              <a:gd name="connsiteX8493" fmla="*/ 3485149 w 4135764"/>
              <a:gd name="connsiteY8493" fmla="*/ 4105204 h 5122333"/>
              <a:gd name="connsiteX8494" fmla="*/ 3483721 w 4135764"/>
              <a:gd name="connsiteY8494" fmla="*/ 4109695 h 5122333"/>
              <a:gd name="connsiteX8495" fmla="*/ 3485172 w 4135764"/>
              <a:gd name="connsiteY8495" fmla="*/ 4138359 h 5122333"/>
              <a:gd name="connsiteX8496" fmla="*/ 3485023 w 4135764"/>
              <a:gd name="connsiteY8496" fmla="*/ 4140264 h 5122333"/>
              <a:gd name="connsiteX8497" fmla="*/ 3478641 w 4135764"/>
              <a:gd name="connsiteY8497" fmla="*/ 4141365 h 5122333"/>
              <a:gd name="connsiteX8498" fmla="*/ 3454150 w 4135764"/>
              <a:gd name="connsiteY8498" fmla="*/ 4141183 h 5122333"/>
              <a:gd name="connsiteX8499" fmla="*/ 3449273 w 4135764"/>
              <a:gd name="connsiteY8499" fmla="*/ 4142204 h 5122333"/>
              <a:gd name="connsiteX8500" fmla="*/ 3448466 w 4135764"/>
              <a:gd name="connsiteY8500" fmla="*/ 4144922 h 5122333"/>
              <a:gd name="connsiteX8501" fmla="*/ 3446938 w 4135764"/>
              <a:gd name="connsiteY8501" fmla="*/ 4145253 h 5122333"/>
              <a:gd name="connsiteX8502" fmla="*/ 3445441 w 4135764"/>
              <a:gd name="connsiteY8502" fmla="*/ 4150151 h 5122333"/>
              <a:gd name="connsiteX8503" fmla="*/ 3445804 w 4135764"/>
              <a:gd name="connsiteY8503" fmla="*/ 4175550 h 5122333"/>
              <a:gd name="connsiteX8504" fmla="*/ 3445502 w 4135764"/>
              <a:gd name="connsiteY8504" fmla="*/ 4178546 h 5122333"/>
              <a:gd name="connsiteX8505" fmla="*/ 3442539 w 4135764"/>
              <a:gd name="connsiteY8505" fmla="*/ 4179462 h 5122333"/>
              <a:gd name="connsiteX8506" fmla="*/ 3433286 w 4135764"/>
              <a:gd name="connsiteY8506" fmla="*/ 4170754 h 5122333"/>
              <a:gd name="connsiteX8507" fmla="*/ 3433467 w 4135764"/>
              <a:gd name="connsiteY8507" fmla="*/ 4158054 h 5122333"/>
              <a:gd name="connsiteX8508" fmla="*/ 3414600 w 4135764"/>
              <a:gd name="connsiteY8508" fmla="*/ 4139188 h 5122333"/>
              <a:gd name="connsiteX8509" fmla="*/ 3395914 w 4135764"/>
              <a:gd name="connsiteY8509" fmla="*/ 4137011 h 5122333"/>
              <a:gd name="connsiteX8510" fmla="*/ 3393919 w 4135764"/>
              <a:gd name="connsiteY8510" fmla="*/ 4113244 h 5122333"/>
              <a:gd name="connsiteX8511" fmla="*/ 3395007 w 4135764"/>
              <a:gd name="connsiteY8511" fmla="*/ 4110705 h 5122333"/>
              <a:gd name="connsiteX8512" fmla="*/ 3387388 w 4135764"/>
              <a:gd name="connsiteY8512" fmla="*/ 4101090 h 5122333"/>
              <a:gd name="connsiteX8513" fmla="*/ 3362895 w 4135764"/>
              <a:gd name="connsiteY8513" fmla="*/ 4101270 h 5122333"/>
              <a:gd name="connsiteX8514" fmla="*/ 3357272 w 4135764"/>
              <a:gd name="connsiteY8514" fmla="*/ 4096372 h 5122333"/>
              <a:gd name="connsiteX8515" fmla="*/ 3355276 w 4135764"/>
              <a:gd name="connsiteY8515" fmla="*/ 4065895 h 5122333"/>
              <a:gd name="connsiteX8516" fmla="*/ 3357454 w 4135764"/>
              <a:gd name="connsiteY8516" fmla="*/ 4032695 h 5122333"/>
              <a:gd name="connsiteX8517" fmla="*/ 3349833 w 4135764"/>
              <a:gd name="connsiteY8517" fmla="*/ 4024895 h 5122333"/>
              <a:gd name="connsiteX8518" fmla="*/ 3303572 w 4135764"/>
              <a:gd name="connsiteY8518" fmla="*/ 4024895 h 5122333"/>
              <a:gd name="connsiteX8519" fmla="*/ 3297109 w 4135764"/>
              <a:gd name="connsiteY8519" fmla="*/ 4026368 h 5122333"/>
              <a:gd name="connsiteX8520" fmla="*/ 3296349 w 4135764"/>
              <a:gd name="connsiteY8520" fmla="*/ 4029277 h 5122333"/>
              <a:gd name="connsiteX8521" fmla="*/ 3294570 w 4135764"/>
              <a:gd name="connsiteY8521" fmla="*/ 4029779 h 5122333"/>
              <a:gd name="connsiteX8522" fmla="*/ 3293230 w 4135764"/>
              <a:gd name="connsiteY8522" fmla="*/ 4035858 h 5122333"/>
              <a:gd name="connsiteX8523" fmla="*/ 3293412 w 4135764"/>
              <a:gd name="connsiteY8523" fmla="*/ 4083933 h 5122333"/>
              <a:gd name="connsiteX8524" fmla="*/ 3292720 w 4135764"/>
              <a:gd name="connsiteY8524" fmla="*/ 4098182 h 5122333"/>
              <a:gd name="connsiteX8525" fmla="*/ 3290916 w 4135764"/>
              <a:gd name="connsiteY8525" fmla="*/ 4102155 h 5122333"/>
              <a:gd name="connsiteX8526" fmla="*/ 3287245 w 4135764"/>
              <a:gd name="connsiteY8526" fmla="*/ 4103084 h 5122333"/>
              <a:gd name="connsiteX8527" fmla="*/ 3264929 w 4135764"/>
              <a:gd name="connsiteY8527" fmla="*/ 4101090 h 5122333"/>
              <a:gd name="connsiteX8528" fmla="*/ 3256811 w 4135764"/>
              <a:gd name="connsiteY8528" fmla="*/ 4103175 h 5122333"/>
              <a:gd name="connsiteX8529" fmla="*/ 3256485 w 4135764"/>
              <a:gd name="connsiteY8529" fmla="*/ 4105180 h 5122333"/>
              <a:gd name="connsiteX8530" fmla="*/ 3255700 w 4135764"/>
              <a:gd name="connsiteY8530" fmla="*/ 4105250 h 5122333"/>
              <a:gd name="connsiteX8531" fmla="*/ 3253501 w 4135764"/>
              <a:gd name="connsiteY8531" fmla="*/ 4112415 h 5122333"/>
              <a:gd name="connsiteX8532" fmla="*/ 3255496 w 4135764"/>
              <a:gd name="connsiteY8532" fmla="*/ 4137451 h 5122333"/>
              <a:gd name="connsiteX8533" fmla="*/ 3254877 w 4135764"/>
              <a:gd name="connsiteY8533" fmla="*/ 4139597 h 5122333"/>
              <a:gd name="connsiteX8534" fmla="*/ 3249146 w 4135764"/>
              <a:gd name="connsiteY8534" fmla="*/ 4141183 h 5122333"/>
              <a:gd name="connsiteX8535" fmla="*/ 3227377 w 4135764"/>
              <a:gd name="connsiteY8535" fmla="*/ 4141001 h 5122333"/>
              <a:gd name="connsiteX8536" fmla="*/ 3220822 w 4135764"/>
              <a:gd name="connsiteY8536" fmla="*/ 4142408 h 5122333"/>
              <a:gd name="connsiteX8537" fmla="*/ 3220152 w 4135764"/>
              <a:gd name="connsiteY8537" fmla="*/ 4144866 h 5122333"/>
              <a:gd name="connsiteX8538" fmla="*/ 3218555 w 4135764"/>
              <a:gd name="connsiteY8538" fmla="*/ 4145207 h 5122333"/>
              <a:gd name="connsiteX8539" fmla="*/ 3217035 w 4135764"/>
              <a:gd name="connsiteY8539" fmla="*/ 4151058 h 5122333"/>
              <a:gd name="connsiteX8540" fmla="*/ 3215584 w 4135764"/>
              <a:gd name="connsiteY8540" fmla="*/ 4177909 h 5122333"/>
              <a:gd name="connsiteX8541" fmla="*/ 3215375 w 4135764"/>
              <a:gd name="connsiteY8541" fmla="*/ 4178425 h 5122333"/>
              <a:gd name="connsiteX8542" fmla="*/ 3210323 w 4135764"/>
              <a:gd name="connsiteY8542" fmla="*/ 4179462 h 5122333"/>
              <a:gd name="connsiteX8543" fmla="*/ 3202704 w 4135764"/>
              <a:gd name="connsiteY8543" fmla="*/ 4172931 h 5122333"/>
              <a:gd name="connsiteX8544" fmla="*/ 3202884 w 4135764"/>
              <a:gd name="connsiteY8544" fmla="*/ 4146989 h 5122333"/>
              <a:gd name="connsiteX8545" fmla="*/ 3195447 w 4135764"/>
              <a:gd name="connsiteY8545" fmla="*/ 4139188 h 5122333"/>
              <a:gd name="connsiteX8546" fmla="*/ 3171862 w 4135764"/>
              <a:gd name="connsiteY8546" fmla="*/ 4139368 h 5122333"/>
              <a:gd name="connsiteX8547" fmla="*/ 3164606 w 4135764"/>
              <a:gd name="connsiteY8547" fmla="*/ 4132293 h 5122333"/>
              <a:gd name="connsiteX8548" fmla="*/ 3164786 w 4135764"/>
              <a:gd name="connsiteY8548" fmla="*/ 4109616 h 5122333"/>
              <a:gd name="connsiteX8549" fmla="*/ 3156443 w 4135764"/>
              <a:gd name="connsiteY8549" fmla="*/ 4101090 h 5122333"/>
              <a:gd name="connsiteX8550" fmla="*/ 3136486 w 4135764"/>
              <a:gd name="connsiteY8550" fmla="*/ 4101270 h 5122333"/>
              <a:gd name="connsiteX8551" fmla="*/ 3126327 w 4135764"/>
              <a:gd name="connsiteY8551" fmla="*/ 4091656 h 5122333"/>
              <a:gd name="connsiteX8552" fmla="*/ 3126689 w 4135764"/>
              <a:gd name="connsiteY8552" fmla="*/ 4031788 h 5122333"/>
              <a:gd name="connsiteX8553" fmla="*/ 3120158 w 4135764"/>
              <a:gd name="connsiteY8553" fmla="*/ 4024895 h 5122333"/>
              <a:gd name="connsiteX8554" fmla="*/ 3071175 w 4135764"/>
              <a:gd name="connsiteY8554" fmla="*/ 4024895 h 5122333"/>
              <a:gd name="connsiteX8555" fmla="*/ 3065756 w 4135764"/>
              <a:gd name="connsiteY8555" fmla="*/ 4026663 h 5122333"/>
              <a:gd name="connsiteX8556" fmla="*/ 3065254 w 4135764"/>
              <a:gd name="connsiteY8556" fmla="*/ 4029520 h 5122333"/>
              <a:gd name="connsiteX8557" fmla="*/ 3064508 w 4135764"/>
              <a:gd name="connsiteY8557" fmla="*/ 4029734 h 5122333"/>
              <a:gd name="connsiteX8558" fmla="*/ 3063193 w 4135764"/>
              <a:gd name="connsiteY8558" fmla="*/ 4036220 h 5122333"/>
              <a:gd name="connsiteX8559" fmla="*/ 3063555 w 4135764"/>
              <a:gd name="connsiteY8559" fmla="*/ 4096270 h 5122333"/>
              <a:gd name="connsiteX8560" fmla="*/ 3062621 w 4135764"/>
              <a:gd name="connsiteY8560" fmla="*/ 4099995 h 5122333"/>
              <a:gd name="connsiteX8561" fmla="*/ 3056481 w 4135764"/>
              <a:gd name="connsiteY8561" fmla="*/ 4101270 h 5122333"/>
              <a:gd name="connsiteX8562" fmla="*/ 3027454 w 4135764"/>
              <a:gd name="connsiteY8562" fmla="*/ 4101090 h 5122333"/>
              <a:gd name="connsiteX8563" fmla="*/ 3027801 w 4135764"/>
              <a:gd name="connsiteY8563" fmla="*/ 4104353 h 5122333"/>
              <a:gd name="connsiteX8564" fmla="*/ 3027431 w 4135764"/>
              <a:gd name="connsiteY8564" fmla="*/ 4104365 h 5122333"/>
              <a:gd name="connsiteX8565" fmla="*/ 3026003 w 4135764"/>
              <a:gd name="connsiteY8565" fmla="*/ 4106248 h 5122333"/>
              <a:gd name="connsiteX8566" fmla="*/ 3025094 w 4135764"/>
              <a:gd name="connsiteY8566" fmla="*/ 4135094 h 5122333"/>
              <a:gd name="connsiteX8567" fmla="*/ 3025032 w 4135764"/>
              <a:gd name="connsiteY8567" fmla="*/ 4138217 h 5122333"/>
              <a:gd name="connsiteX8568" fmla="*/ 3020559 w 4135764"/>
              <a:gd name="connsiteY8568" fmla="*/ 4139188 h 5122333"/>
              <a:gd name="connsiteX8569" fmla="*/ 2994254 w 4135764"/>
              <a:gd name="connsiteY8569" fmla="*/ 4139006 h 5122333"/>
              <a:gd name="connsiteX8570" fmla="*/ 2988154 w 4135764"/>
              <a:gd name="connsiteY8570" fmla="*/ 4140593 h 5122333"/>
              <a:gd name="connsiteX8571" fmla="*/ 2987512 w 4135764"/>
              <a:gd name="connsiteY8571" fmla="*/ 4143571 h 5122333"/>
              <a:gd name="connsiteX8572" fmla="*/ 2986590 w 4135764"/>
              <a:gd name="connsiteY8572" fmla="*/ 4143800 h 5122333"/>
              <a:gd name="connsiteX8573" fmla="*/ 2985364 w 4135764"/>
              <a:gd name="connsiteY8573" fmla="*/ 4149607 h 5122333"/>
              <a:gd name="connsiteX8574" fmla="*/ 2985546 w 4135764"/>
              <a:gd name="connsiteY8574" fmla="*/ 4170470 h 5122333"/>
              <a:gd name="connsiteX8575" fmla="*/ 2984609 w 4135764"/>
              <a:gd name="connsiteY8575" fmla="*/ 4178037 h 5122333"/>
              <a:gd name="connsiteX8576" fmla="*/ 2983597 w 4135764"/>
              <a:gd name="connsiteY8576" fmla="*/ 4178125 h 5122333"/>
              <a:gd name="connsiteX8577" fmla="*/ 2981010 w 4135764"/>
              <a:gd name="connsiteY8577" fmla="*/ 4177467 h 5122333"/>
              <a:gd name="connsiteX8578" fmla="*/ 2974117 w 4135764"/>
              <a:gd name="connsiteY8578" fmla="*/ 4169847 h 5122333"/>
              <a:gd name="connsiteX8579" fmla="*/ 2974480 w 4135764"/>
              <a:gd name="connsiteY8579" fmla="*/ 4145355 h 5122333"/>
              <a:gd name="connsiteX8580" fmla="*/ 2968311 w 4135764"/>
              <a:gd name="connsiteY8580" fmla="*/ 4139188 h 5122333"/>
              <a:gd name="connsiteX8581" fmla="*/ 2942913 w 4135764"/>
              <a:gd name="connsiteY8581" fmla="*/ 4139368 h 5122333"/>
              <a:gd name="connsiteX8582" fmla="*/ 2936200 w 4135764"/>
              <a:gd name="connsiteY8582" fmla="*/ 4132656 h 5122333"/>
              <a:gd name="connsiteX8583" fmla="*/ 2936382 w 4135764"/>
              <a:gd name="connsiteY8583" fmla="*/ 4109072 h 5122333"/>
              <a:gd name="connsiteX8584" fmla="*/ 2928399 w 4135764"/>
              <a:gd name="connsiteY8584" fmla="*/ 4101090 h 5122333"/>
              <a:gd name="connsiteX8585" fmla="*/ 2902093 w 4135764"/>
              <a:gd name="connsiteY8585" fmla="*/ 4101090 h 5122333"/>
              <a:gd name="connsiteX8586" fmla="*/ 2896652 w 4135764"/>
              <a:gd name="connsiteY8586" fmla="*/ 4097462 h 5122333"/>
              <a:gd name="connsiteX8587" fmla="*/ 2898103 w 4135764"/>
              <a:gd name="connsiteY8587" fmla="*/ 4033058 h 5122333"/>
              <a:gd name="connsiteX8588" fmla="*/ 2888668 w 4135764"/>
              <a:gd name="connsiteY8588" fmla="*/ 4023081 h 5122333"/>
              <a:gd name="connsiteX8589" fmla="*/ 2842407 w 4135764"/>
              <a:gd name="connsiteY8589" fmla="*/ 4023081 h 5122333"/>
              <a:gd name="connsiteX8590" fmla="*/ 2834674 w 4135764"/>
              <a:gd name="connsiteY8590" fmla="*/ 4025211 h 5122333"/>
              <a:gd name="connsiteX8591" fmla="*/ 2833990 w 4135764"/>
              <a:gd name="connsiteY8591" fmla="*/ 4028064 h 5122333"/>
              <a:gd name="connsiteX8592" fmla="*/ 2833109 w 4135764"/>
              <a:gd name="connsiteY8592" fmla="*/ 4028283 h 5122333"/>
              <a:gd name="connsiteX8593" fmla="*/ 2831341 w 4135764"/>
              <a:gd name="connsiteY8593" fmla="*/ 4035858 h 5122333"/>
              <a:gd name="connsiteX8594" fmla="*/ 2831703 w 4135764"/>
              <a:gd name="connsiteY8594" fmla="*/ 4096633 h 5122333"/>
              <a:gd name="connsiteX8595" fmla="*/ 2830825 w 4135764"/>
              <a:gd name="connsiteY8595" fmla="*/ 4100026 h 5122333"/>
              <a:gd name="connsiteX8596" fmla="*/ 2825172 w 4135764"/>
              <a:gd name="connsiteY8596" fmla="*/ 4101270 h 5122333"/>
              <a:gd name="connsiteX8597" fmla="*/ 2801588 w 4135764"/>
              <a:gd name="connsiteY8597" fmla="*/ 4101270 h 5122333"/>
              <a:gd name="connsiteX8598" fmla="*/ 2796871 w 4135764"/>
              <a:gd name="connsiteY8598" fmla="*/ 4101906 h 5122333"/>
              <a:gd name="connsiteX8599" fmla="*/ 2795777 w 4135764"/>
              <a:gd name="connsiteY8599" fmla="*/ 4105256 h 5122333"/>
              <a:gd name="connsiteX8600" fmla="*/ 2795464 w 4135764"/>
              <a:gd name="connsiteY8600" fmla="*/ 4105317 h 5122333"/>
              <a:gd name="connsiteX8601" fmla="*/ 2794512 w 4135764"/>
              <a:gd name="connsiteY8601" fmla="*/ 4109876 h 5122333"/>
              <a:gd name="connsiteX8602" fmla="*/ 2795419 w 4135764"/>
              <a:gd name="connsiteY8602" fmla="*/ 4137814 h 5122333"/>
              <a:gd name="connsiteX8603" fmla="*/ 2794742 w 4135764"/>
              <a:gd name="connsiteY8603" fmla="*/ 4140283 h 5122333"/>
              <a:gd name="connsiteX8604" fmla="*/ 2789251 w 4135764"/>
              <a:gd name="connsiteY8604" fmla="*/ 4141365 h 5122333"/>
              <a:gd name="connsiteX8605" fmla="*/ 2766574 w 4135764"/>
              <a:gd name="connsiteY8605" fmla="*/ 4141183 h 5122333"/>
              <a:gd name="connsiteX8606" fmla="*/ 2759613 w 4135764"/>
              <a:gd name="connsiteY8606" fmla="*/ 4142816 h 5122333"/>
              <a:gd name="connsiteX8607" fmla="*/ 2759099 w 4135764"/>
              <a:gd name="connsiteY8607" fmla="*/ 4145443 h 5122333"/>
              <a:gd name="connsiteX8608" fmla="*/ 2758909 w 4135764"/>
              <a:gd name="connsiteY8608" fmla="*/ 4145479 h 5122333"/>
              <a:gd name="connsiteX8609" fmla="*/ 2757140 w 4135764"/>
              <a:gd name="connsiteY8609" fmla="*/ 4152509 h 5122333"/>
              <a:gd name="connsiteX8610" fmla="*/ 2757503 w 4135764"/>
              <a:gd name="connsiteY8610" fmla="*/ 4176095 h 5122333"/>
              <a:gd name="connsiteX8611" fmla="*/ 2756609 w 4135764"/>
              <a:gd name="connsiteY8611" fmla="*/ 4178646 h 5122333"/>
              <a:gd name="connsiteX8612" fmla="*/ 2756097 w 4135764"/>
              <a:gd name="connsiteY8612" fmla="*/ 4179123 h 5122333"/>
              <a:gd name="connsiteX8613" fmla="*/ 2750246 w 4135764"/>
              <a:gd name="connsiteY8613" fmla="*/ 4179462 h 5122333"/>
              <a:gd name="connsiteX8614" fmla="*/ 2741901 w 4135764"/>
              <a:gd name="connsiteY8614" fmla="*/ 4173657 h 5122333"/>
              <a:gd name="connsiteX8615" fmla="*/ 2742082 w 4135764"/>
              <a:gd name="connsiteY8615" fmla="*/ 4149166 h 5122333"/>
              <a:gd name="connsiteX8616" fmla="*/ 2732830 w 4135764"/>
              <a:gd name="connsiteY8616" fmla="*/ 4139550 h 5122333"/>
              <a:gd name="connsiteX8617" fmla="*/ 2711968 w 4135764"/>
              <a:gd name="connsiteY8617" fmla="*/ 4139731 h 5122333"/>
              <a:gd name="connsiteX8618" fmla="*/ 2703622 w 4135764"/>
              <a:gd name="connsiteY8618" fmla="*/ 4131930 h 5122333"/>
              <a:gd name="connsiteX8619" fmla="*/ 2703804 w 4135764"/>
              <a:gd name="connsiteY8619" fmla="*/ 4109254 h 5122333"/>
              <a:gd name="connsiteX8620" fmla="*/ 2696365 w 4135764"/>
              <a:gd name="connsiteY8620" fmla="*/ 4101453 h 5122333"/>
              <a:gd name="connsiteX8621" fmla="*/ 2674595 w 4135764"/>
              <a:gd name="connsiteY8621" fmla="*/ 4101633 h 5122333"/>
              <a:gd name="connsiteX8622" fmla="*/ 2665342 w 4135764"/>
              <a:gd name="connsiteY8622" fmla="*/ 4092745 h 5122333"/>
              <a:gd name="connsiteX8623" fmla="*/ 2665705 w 4135764"/>
              <a:gd name="connsiteY8623" fmla="*/ 4032875 h 5122333"/>
              <a:gd name="connsiteX8624" fmla="*/ 2658268 w 4135764"/>
              <a:gd name="connsiteY8624" fmla="*/ 4025075 h 5122333"/>
              <a:gd name="connsiteX8625" fmla="*/ 2612006 w 4135764"/>
              <a:gd name="connsiteY8625" fmla="*/ 4025075 h 5122333"/>
              <a:gd name="connsiteX8626" fmla="*/ 2603842 w 4135764"/>
              <a:gd name="connsiteY8626" fmla="*/ 4033058 h 5122333"/>
              <a:gd name="connsiteX8627" fmla="*/ 2603870 w 4135764"/>
              <a:gd name="connsiteY8627" fmla="*/ 4034327 h 5122333"/>
              <a:gd name="connsiteX8628" fmla="*/ 2603479 w 4135764"/>
              <a:gd name="connsiteY8628" fmla="*/ 4036039 h 5122333"/>
              <a:gd name="connsiteX8629" fmla="*/ 2603653 w 4135764"/>
              <a:gd name="connsiteY8629" fmla="*/ 4096266 h 5122333"/>
              <a:gd name="connsiteX8630" fmla="*/ 2602255 w 4135764"/>
              <a:gd name="connsiteY8630" fmla="*/ 4101973 h 5122333"/>
              <a:gd name="connsiteX8631" fmla="*/ 2594589 w 4135764"/>
              <a:gd name="connsiteY8631" fmla="*/ 4103266 h 5122333"/>
              <a:gd name="connsiteX8632" fmla="*/ 2573183 w 4135764"/>
              <a:gd name="connsiteY8632" fmla="*/ 4101270 h 5122333"/>
              <a:gd name="connsiteX8633" fmla="*/ 2565926 w 4135764"/>
              <a:gd name="connsiteY8633" fmla="*/ 4108346 h 5122333"/>
              <a:gd name="connsiteX8634" fmla="*/ 2565936 w 4135764"/>
              <a:gd name="connsiteY8634" fmla="*/ 4109831 h 5122333"/>
              <a:gd name="connsiteX8635" fmla="*/ 2565381 w 4135764"/>
              <a:gd name="connsiteY8635" fmla="*/ 4111872 h 5122333"/>
              <a:gd name="connsiteX8636" fmla="*/ 2565562 w 4135764"/>
              <a:gd name="connsiteY8636" fmla="*/ 4137163 h 5122333"/>
              <a:gd name="connsiteX8637" fmla="*/ 2565370 w 4135764"/>
              <a:gd name="connsiteY8637" fmla="*/ 4138049 h 5122333"/>
              <a:gd name="connsiteX8638" fmla="*/ 2564887 w 4135764"/>
              <a:gd name="connsiteY8638" fmla="*/ 4139998 h 5122333"/>
              <a:gd name="connsiteX8639" fmla="*/ 2559576 w 4135764"/>
              <a:gd name="connsiteY8639" fmla="*/ 4141365 h 5122333"/>
              <a:gd name="connsiteX8640" fmla="*/ 2534178 w 4135764"/>
              <a:gd name="connsiteY8640" fmla="*/ 4141183 h 5122333"/>
              <a:gd name="connsiteX8641" fmla="*/ 2527829 w 4135764"/>
              <a:gd name="connsiteY8641" fmla="*/ 4147352 h 5122333"/>
              <a:gd name="connsiteX8642" fmla="*/ 2527834 w 4135764"/>
              <a:gd name="connsiteY8642" fmla="*/ 4148264 h 5122333"/>
              <a:gd name="connsiteX8643" fmla="*/ 2527283 w 4135764"/>
              <a:gd name="connsiteY8643" fmla="*/ 4150876 h 5122333"/>
              <a:gd name="connsiteX8644" fmla="*/ 2527464 w 4135764"/>
              <a:gd name="connsiteY8644" fmla="*/ 4171740 h 5122333"/>
              <a:gd name="connsiteX8645" fmla="*/ 2526999 w 4135764"/>
              <a:gd name="connsiteY8645" fmla="*/ 4174839 h 5122333"/>
              <a:gd name="connsiteX8646" fmla="*/ 2525945 w 4135764"/>
              <a:gd name="connsiteY8646" fmla="*/ 4177966 h 5122333"/>
              <a:gd name="connsiteX8647" fmla="*/ 2519664 w 4135764"/>
              <a:gd name="connsiteY8647" fmla="*/ 4179462 h 5122333"/>
              <a:gd name="connsiteX8648" fmla="*/ 2511500 w 4135764"/>
              <a:gd name="connsiteY8648" fmla="*/ 4171661 h 5122333"/>
              <a:gd name="connsiteX8649" fmla="*/ 2511681 w 4135764"/>
              <a:gd name="connsiteY8649" fmla="*/ 4147170 h 5122333"/>
              <a:gd name="connsiteX8650" fmla="*/ 2503336 w 4135764"/>
              <a:gd name="connsiteY8650" fmla="*/ 4139368 h 5122333"/>
              <a:gd name="connsiteX8651" fmla="*/ 2482473 w 4135764"/>
              <a:gd name="connsiteY8651" fmla="*/ 4139550 h 5122333"/>
              <a:gd name="connsiteX8652" fmla="*/ 2473221 w 4135764"/>
              <a:gd name="connsiteY8652" fmla="*/ 4129935 h 5122333"/>
              <a:gd name="connsiteX8653" fmla="*/ 2473403 w 4135764"/>
              <a:gd name="connsiteY8653" fmla="*/ 4109979 h 5122333"/>
              <a:gd name="connsiteX8654" fmla="*/ 2464331 w 4135764"/>
              <a:gd name="connsiteY8654" fmla="*/ 4101270 h 5122333"/>
              <a:gd name="connsiteX8655" fmla="*/ 2442562 w 4135764"/>
              <a:gd name="connsiteY8655" fmla="*/ 4101453 h 5122333"/>
              <a:gd name="connsiteX8656" fmla="*/ 2435123 w 4135764"/>
              <a:gd name="connsiteY8656" fmla="*/ 4093652 h 5122333"/>
              <a:gd name="connsiteX8657" fmla="*/ 2435486 w 4135764"/>
              <a:gd name="connsiteY8657" fmla="*/ 4033783 h 5122333"/>
              <a:gd name="connsiteX8658" fmla="*/ 2426234 w 4135764"/>
              <a:gd name="connsiteY8658" fmla="*/ 4024895 h 5122333"/>
              <a:gd name="connsiteX8659" fmla="*/ 2381786 w 4135764"/>
              <a:gd name="connsiteY8659" fmla="*/ 4024895 h 5122333"/>
              <a:gd name="connsiteX8660" fmla="*/ 2375301 w 4135764"/>
              <a:gd name="connsiteY8660" fmla="*/ 4026210 h 5122333"/>
              <a:gd name="connsiteX8661" fmla="*/ 2374429 w 4135764"/>
              <a:gd name="connsiteY8661" fmla="*/ 4029249 h 5122333"/>
              <a:gd name="connsiteX8662" fmla="*/ 2374394 w 4135764"/>
              <a:gd name="connsiteY8662" fmla="*/ 4029258 h 5122333"/>
              <a:gd name="connsiteX8663" fmla="*/ 2374188 w 4135764"/>
              <a:gd name="connsiteY8663" fmla="*/ 4030089 h 5122333"/>
              <a:gd name="connsiteX8664" fmla="*/ 2373441 w 4135764"/>
              <a:gd name="connsiteY8664" fmla="*/ 4032695 h 5122333"/>
              <a:gd name="connsiteX8665" fmla="*/ 2373442 w 4135764"/>
              <a:gd name="connsiteY8665" fmla="*/ 4033101 h 5122333"/>
              <a:gd name="connsiteX8666" fmla="*/ 2372897 w 4135764"/>
              <a:gd name="connsiteY8666" fmla="*/ 4035314 h 5122333"/>
              <a:gd name="connsiteX8667" fmla="*/ 2373246 w 4135764"/>
              <a:gd name="connsiteY8667" fmla="*/ 4093874 h 5122333"/>
              <a:gd name="connsiteX8668" fmla="*/ 2371717 w 4135764"/>
              <a:gd name="connsiteY8668" fmla="*/ 4099955 h 5122333"/>
              <a:gd name="connsiteX8669" fmla="*/ 2363644 w 4135764"/>
              <a:gd name="connsiteY8669" fmla="*/ 4101453 h 5122333"/>
              <a:gd name="connsiteX8670" fmla="*/ 2336069 w 4135764"/>
              <a:gd name="connsiteY8670" fmla="*/ 4101270 h 5122333"/>
              <a:gd name="connsiteX8671" fmla="*/ 2337178 w 4135764"/>
              <a:gd name="connsiteY8671" fmla="*/ 4103895 h 5122333"/>
              <a:gd name="connsiteX8672" fmla="*/ 2336250 w 4135764"/>
              <a:gd name="connsiteY8672" fmla="*/ 4103889 h 5122333"/>
              <a:gd name="connsiteX8673" fmla="*/ 2337203 w 4135764"/>
              <a:gd name="connsiteY8673" fmla="*/ 4107722 h 5122333"/>
              <a:gd name="connsiteX8674" fmla="*/ 2337836 w 4135764"/>
              <a:gd name="connsiteY8674" fmla="*/ 4110909 h 5122333"/>
              <a:gd name="connsiteX8675" fmla="*/ 2335366 w 4135764"/>
              <a:gd name="connsiteY8675" fmla="*/ 4120842 h 5122333"/>
              <a:gd name="connsiteX8676" fmla="*/ 2335372 w 4135764"/>
              <a:gd name="connsiteY8676" fmla="*/ 4121397 h 5122333"/>
              <a:gd name="connsiteX8677" fmla="*/ 2334889 w 4135764"/>
              <a:gd name="connsiteY8677" fmla="*/ 4123370 h 5122333"/>
              <a:gd name="connsiteX8678" fmla="*/ 2335150 w 4135764"/>
              <a:gd name="connsiteY8678" fmla="*/ 4135460 h 5122333"/>
              <a:gd name="connsiteX8679" fmla="*/ 2334233 w 4135764"/>
              <a:gd name="connsiteY8679" fmla="*/ 4138326 h 5122333"/>
              <a:gd name="connsiteX8680" fmla="*/ 2330082 w 4135764"/>
              <a:gd name="connsiteY8680" fmla="*/ 4139368 h 5122333"/>
              <a:gd name="connsiteX8681" fmla="*/ 2303777 w 4135764"/>
              <a:gd name="connsiteY8681" fmla="*/ 4139188 h 5122333"/>
              <a:gd name="connsiteX8682" fmla="*/ 2296814 w 4135764"/>
              <a:gd name="connsiteY8682" fmla="*/ 4140888 h 5122333"/>
              <a:gd name="connsiteX8683" fmla="*/ 2296167 w 4135764"/>
              <a:gd name="connsiteY8683" fmla="*/ 4144168 h 5122333"/>
              <a:gd name="connsiteX8684" fmla="*/ 2295068 w 4135764"/>
              <a:gd name="connsiteY8684" fmla="*/ 4148699 h 5122333"/>
              <a:gd name="connsiteX8685" fmla="*/ 2295234 w 4135764"/>
              <a:gd name="connsiteY8685" fmla="*/ 4178098 h 5122333"/>
              <a:gd name="connsiteX8686" fmla="*/ 2284478 w 4135764"/>
              <a:gd name="connsiteY8686" fmla="*/ 4175403 h 5122333"/>
              <a:gd name="connsiteX8687" fmla="*/ 2282732 w 4135764"/>
              <a:gd name="connsiteY8687" fmla="*/ 4164586 h 5122333"/>
              <a:gd name="connsiteX8688" fmla="*/ 2282913 w 4135764"/>
              <a:gd name="connsiteY8688" fmla="*/ 4146443 h 5122333"/>
              <a:gd name="connsiteX8689" fmla="*/ 2275838 w 4135764"/>
              <a:gd name="connsiteY8689" fmla="*/ 4139188 h 5122333"/>
              <a:gd name="connsiteX8690" fmla="*/ 2251347 w 4135764"/>
              <a:gd name="connsiteY8690" fmla="*/ 4139368 h 5122333"/>
              <a:gd name="connsiteX8691" fmla="*/ 2244633 w 4135764"/>
              <a:gd name="connsiteY8691" fmla="*/ 4132837 h 5122333"/>
              <a:gd name="connsiteX8692" fmla="*/ 2244815 w 4135764"/>
              <a:gd name="connsiteY8692" fmla="*/ 4107440 h 5122333"/>
              <a:gd name="connsiteX8693" fmla="*/ 2238647 w 4135764"/>
              <a:gd name="connsiteY8693" fmla="*/ 4101090 h 5122333"/>
              <a:gd name="connsiteX8694" fmla="*/ 2214155 w 4135764"/>
              <a:gd name="connsiteY8694" fmla="*/ 4101270 h 5122333"/>
              <a:gd name="connsiteX8695" fmla="*/ 2206536 w 4135764"/>
              <a:gd name="connsiteY8695" fmla="*/ 4093652 h 5122333"/>
              <a:gd name="connsiteX8696" fmla="*/ 2206718 w 4135764"/>
              <a:gd name="connsiteY8696" fmla="*/ 4030699 h 5122333"/>
              <a:gd name="connsiteX8697" fmla="*/ 2199098 w 4135764"/>
              <a:gd name="connsiteY8697" fmla="*/ 4023081 h 5122333"/>
              <a:gd name="connsiteX8698" fmla="*/ 2163540 w 4135764"/>
              <a:gd name="connsiteY8698" fmla="*/ 4024895 h 5122333"/>
              <a:gd name="connsiteX8699" fmla="*/ 2146305 w 4135764"/>
              <a:gd name="connsiteY8699" fmla="*/ 4026526 h 5122333"/>
              <a:gd name="connsiteX8700" fmla="*/ 2144378 w 4135764"/>
              <a:gd name="connsiteY8700" fmla="*/ 4035099 h 5122333"/>
              <a:gd name="connsiteX8701" fmla="*/ 2144487 w 4135764"/>
              <a:gd name="connsiteY8701" fmla="*/ 4036759 h 5122333"/>
              <a:gd name="connsiteX8702" fmla="*/ 2144105 w 4135764"/>
              <a:gd name="connsiteY8702" fmla="*/ 4038828 h 5122333"/>
              <a:gd name="connsiteX8703" fmla="*/ 2144491 w 4135764"/>
              <a:gd name="connsiteY8703" fmla="*/ 4049283 h 5122333"/>
              <a:gd name="connsiteX8704" fmla="*/ 2143209 w 4135764"/>
              <a:gd name="connsiteY8704" fmla="*/ 4069647 h 5122333"/>
              <a:gd name="connsiteX8705" fmla="*/ 2142971 w 4135764"/>
              <a:gd name="connsiteY8705" fmla="*/ 4072175 h 5122333"/>
              <a:gd name="connsiteX8706" fmla="*/ 2142998 w 4135764"/>
              <a:gd name="connsiteY8706" fmla="*/ 4072992 h 5122333"/>
              <a:gd name="connsiteX8707" fmla="*/ 2142994 w 4135764"/>
              <a:gd name="connsiteY8707" fmla="*/ 4073071 h 5122333"/>
              <a:gd name="connsiteX8708" fmla="*/ 2143043 w 4135764"/>
              <a:gd name="connsiteY8708" fmla="*/ 4074288 h 5122333"/>
              <a:gd name="connsiteX8709" fmla="*/ 2143583 w 4135764"/>
              <a:gd name="connsiteY8709" fmla="*/ 4090385 h 5122333"/>
              <a:gd name="connsiteX8710" fmla="*/ 2133969 w 4135764"/>
              <a:gd name="connsiteY8710" fmla="*/ 4102903 h 5122333"/>
              <a:gd name="connsiteX8711" fmla="*/ 2117823 w 4135764"/>
              <a:gd name="connsiteY8711" fmla="*/ 4101633 h 5122333"/>
              <a:gd name="connsiteX8712" fmla="*/ 2105305 w 4135764"/>
              <a:gd name="connsiteY8712" fmla="*/ 4109797 h 5122333"/>
              <a:gd name="connsiteX8713" fmla="*/ 2105339 w 4135764"/>
              <a:gd name="connsiteY8713" fmla="*/ 4111671 h 5122333"/>
              <a:gd name="connsiteX8714" fmla="*/ 2104761 w 4135764"/>
              <a:gd name="connsiteY8714" fmla="*/ 4113141 h 5122333"/>
              <a:gd name="connsiteX8715" fmla="*/ 2104988 w 4135764"/>
              <a:gd name="connsiteY8715" fmla="*/ 4125637 h 5122333"/>
              <a:gd name="connsiteX8716" fmla="*/ 2104494 w 4135764"/>
              <a:gd name="connsiteY8716" fmla="*/ 4135982 h 5122333"/>
              <a:gd name="connsiteX8717" fmla="*/ 2102969 w 4135764"/>
              <a:gd name="connsiteY8717" fmla="*/ 4140503 h 5122333"/>
              <a:gd name="connsiteX8718" fmla="*/ 2096777 w 4135764"/>
              <a:gd name="connsiteY8718" fmla="*/ 4140639 h 5122333"/>
              <a:gd name="connsiteX8719" fmla="*/ 2075188 w 4135764"/>
              <a:gd name="connsiteY8719" fmla="*/ 4139368 h 5122333"/>
              <a:gd name="connsiteX8720" fmla="*/ 2070472 w 4135764"/>
              <a:gd name="connsiteY8720" fmla="*/ 4143360 h 5122333"/>
              <a:gd name="connsiteX8721" fmla="*/ 2070504 w 4135764"/>
              <a:gd name="connsiteY8721" fmla="*/ 4147873 h 5122333"/>
              <a:gd name="connsiteX8722" fmla="*/ 2069927 w 4135764"/>
              <a:gd name="connsiteY8722" fmla="*/ 4149970 h 5122333"/>
              <a:gd name="connsiteX8723" fmla="*/ 2069747 w 4135764"/>
              <a:gd name="connsiteY8723" fmla="*/ 4195325 h 5122333"/>
              <a:gd name="connsiteX8724" fmla="*/ 2079544 w 4135764"/>
              <a:gd name="connsiteY8724" fmla="*/ 4202944 h 5122333"/>
              <a:gd name="connsiteX8725" fmla="*/ 2088250 w 4135764"/>
              <a:gd name="connsiteY8725" fmla="*/ 4195869 h 5122333"/>
              <a:gd name="connsiteX8726" fmla="*/ 2088246 w 4135764"/>
              <a:gd name="connsiteY8726" fmla="*/ 4195215 h 5122333"/>
              <a:gd name="connsiteX8727" fmla="*/ 2088796 w 4135764"/>
              <a:gd name="connsiteY8727" fmla="*/ 4193432 h 5122333"/>
              <a:gd name="connsiteX8728" fmla="*/ 2088617 w 4135764"/>
              <a:gd name="connsiteY8728" fmla="*/ 4168872 h 5122333"/>
              <a:gd name="connsiteX8729" fmla="*/ 2089203 w 4135764"/>
              <a:gd name="connsiteY8729" fmla="*/ 4166774 h 5122333"/>
              <a:gd name="connsiteX8730" fmla="*/ 2093331 w 4135764"/>
              <a:gd name="connsiteY8730" fmla="*/ 4165572 h 5122333"/>
              <a:gd name="connsiteX8731" fmla="*/ 2128162 w 4135764"/>
              <a:gd name="connsiteY8731" fmla="*/ 4165572 h 5122333"/>
              <a:gd name="connsiteX8732" fmla="*/ 2128162 w 4135764"/>
              <a:gd name="connsiteY8732" fmla="*/ 4163663 h 5122333"/>
              <a:gd name="connsiteX8733" fmla="*/ 2128526 w 4135764"/>
              <a:gd name="connsiteY8733" fmla="*/ 4163679 h 5122333"/>
              <a:gd name="connsiteX8734" fmla="*/ 2128526 w 4135764"/>
              <a:gd name="connsiteY8734" fmla="*/ 4130386 h 5122333"/>
              <a:gd name="connsiteX8735" fmla="*/ 2131609 w 4135764"/>
              <a:gd name="connsiteY8735" fmla="*/ 4128562 h 5122333"/>
              <a:gd name="connsiteX8736" fmla="*/ 2168076 w 4135764"/>
              <a:gd name="connsiteY8736" fmla="*/ 4128743 h 5122333"/>
              <a:gd name="connsiteX8737" fmla="*/ 2168042 w 4135764"/>
              <a:gd name="connsiteY8737" fmla="*/ 4124271 h 5122333"/>
              <a:gd name="connsiteX8738" fmla="*/ 2168256 w 4135764"/>
              <a:gd name="connsiteY8738" fmla="*/ 4123041 h 5122333"/>
              <a:gd name="connsiteX8739" fmla="*/ 2167894 w 4135764"/>
              <a:gd name="connsiteY8739" fmla="*/ 4099456 h 5122333"/>
              <a:gd name="connsiteX8740" fmla="*/ 2167395 w 4135764"/>
              <a:gd name="connsiteY8740" fmla="*/ 4076880 h 5122333"/>
              <a:gd name="connsiteX8741" fmla="*/ 2167674 w 4135764"/>
              <a:gd name="connsiteY8741" fmla="*/ 4070171 h 5122333"/>
              <a:gd name="connsiteX8742" fmla="*/ 2168452 w 4135764"/>
              <a:gd name="connsiteY8742" fmla="*/ 4055457 h 5122333"/>
              <a:gd name="connsiteX8743" fmla="*/ 2169396 w 4135764"/>
              <a:gd name="connsiteY8743" fmla="*/ 4051984 h 5122333"/>
              <a:gd name="connsiteX8744" fmla="*/ 2179142 w 4135764"/>
              <a:gd name="connsiteY8744" fmla="*/ 4050733 h 5122333"/>
              <a:gd name="connsiteX8745" fmla="*/ 2184040 w 4135764"/>
              <a:gd name="connsiteY8745" fmla="*/ 4053818 h 5122333"/>
              <a:gd name="connsiteX8746" fmla="*/ 2184040 w 4135764"/>
              <a:gd name="connsiteY8746" fmla="*/ 4083389 h 5122333"/>
              <a:gd name="connsiteX8747" fmla="*/ 2184584 w 4135764"/>
              <a:gd name="connsiteY8747" fmla="*/ 4121850 h 5122333"/>
              <a:gd name="connsiteX8748" fmla="*/ 2190027 w 4135764"/>
              <a:gd name="connsiteY8748" fmla="*/ 4126022 h 5122333"/>
              <a:gd name="connsiteX8749" fmla="*/ 2206310 w 4135764"/>
              <a:gd name="connsiteY8749" fmla="*/ 4124957 h 5122333"/>
              <a:gd name="connsiteX8750" fmla="*/ 2222670 w 4135764"/>
              <a:gd name="connsiteY8750" fmla="*/ 4126189 h 5122333"/>
              <a:gd name="connsiteX8751" fmla="*/ 2222768 w 4135764"/>
              <a:gd name="connsiteY8751" fmla="*/ 4127908 h 5122333"/>
              <a:gd name="connsiteX8752" fmla="*/ 2221593 w 4135764"/>
              <a:gd name="connsiteY8752" fmla="*/ 4148881 h 5122333"/>
              <a:gd name="connsiteX8753" fmla="*/ 2224270 w 4135764"/>
              <a:gd name="connsiteY8753" fmla="*/ 4147589 h 5122333"/>
              <a:gd name="connsiteX8754" fmla="*/ 2226082 w 4135764"/>
              <a:gd name="connsiteY8754" fmla="*/ 4145665 h 5122333"/>
              <a:gd name="connsiteX8755" fmla="*/ 2226094 w 4135764"/>
              <a:gd name="connsiteY8755" fmla="*/ 4145933 h 5122333"/>
              <a:gd name="connsiteX8756" fmla="*/ 2225361 w 4135764"/>
              <a:gd name="connsiteY8756" fmla="*/ 4152531 h 5122333"/>
              <a:gd name="connsiteX8757" fmla="*/ 2224497 w 4135764"/>
              <a:gd name="connsiteY8757" fmla="*/ 4155697 h 5122333"/>
              <a:gd name="connsiteX8758" fmla="*/ 2224587 w 4135764"/>
              <a:gd name="connsiteY8758" fmla="*/ 4160118 h 5122333"/>
              <a:gd name="connsiteX8759" fmla="*/ 2224613 w 4135764"/>
              <a:gd name="connsiteY8759" fmla="*/ 4160124 h 5122333"/>
              <a:gd name="connsiteX8760" fmla="*/ 2224428 w 4135764"/>
              <a:gd name="connsiteY8760" fmla="*/ 4162420 h 5122333"/>
              <a:gd name="connsiteX8761" fmla="*/ 2230120 w 4135764"/>
              <a:gd name="connsiteY8761" fmla="*/ 4164121 h 5122333"/>
              <a:gd name="connsiteX8762" fmla="*/ 2252797 w 4135764"/>
              <a:gd name="connsiteY8762" fmla="*/ 4163939 h 5122333"/>
              <a:gd name="connsiteX8763" fmla="*/ 2259783 w 4135764"/>
              <a:gd name="connsiteY8763" fmla="*/ 4165776 h 5122333"/>
              <a:gd name="connsiteX8764" fmla="*/ 2260079 w 4135764"/>
              <a:gd name="connsiteY8764" fmla="*/ 4170632 h 5122333"/>
              <a:gd name="connsiteX8765" fmla="*/ 2258763 w 4135764"/>
              <a:gd name="connsiteY8765" fmla="*/ 4180279 h 5122333"/>
              <a:gd name="connsiteX8766" fmla="*/ 2259001 w 4135764"/>
              <a:gd name="connsiteY8766" fmla="*/ 4184840 h 5122333"/>
              <a:gd name="connsiteX8767" fmla="*/ 2258829 w 4135764"/>
              <a:gd name="connsiteY8767" fmla="*/ 4186457 h 5122333"/>
              <a:gd name="connsiteX8768" fmla="*/ 2259213 w 4135764"/>
              <a:gd name="connsiteY8768" fmla="*/ 4188864 h 5122333"/>
              <a:gd name="connsiteX8769" fmla="*/ 2259328 w 4135764"/>
              <a:gd name="connsiteY8769" fmla="*/ 4191074 h 5122333"/>
              <a:gd name="connsiteX8770" fmla="*/ 2259764 w 4135764"/>
              <a:gd name="connsiteY8770" fmla="*/ 4192329 h 5122333"/>
              <a:gd name="connsiteX8771" fmla="*/ 2260962 w 4135764"/>
              <a:gd name="connsiteY8771" fmla="*/ 4199859 h 5122333"/>
              <a:gd name="connsiteX8772" fmla="*/ 2263864 w 4135764"/>
              <a:gd name="connsiteY8772" fmla="*/ 4202763 h 5122333"/>
              <a:gd name="connsiteX8773" fmla="*/ 2312483 w 4135764"/>
              <a:gd name="connsiteY8773" fmla="*/ 4204034 h 5122333"/>
              <a:gd name="connsiteX8774" fmla="*/ 2319197 w 4135764"/>
              <a:gd name="connsiteY8774" fmla="*/ 4197502 h 5122333"/>
              <a:gd name="connsiteX8775" fmla="*/ 2319015 w 4135764"/>
              <a:gd name="connsiteY8775" fmla="*/ 4172103 h 5122333"/>
              <a:gd name="connsiteX8776" fmla="*/ 2325183 w 4135764"/>
              <a:gd name="connsiteY8776" fmla="*/ 4165935 h 5122333"/>
              <a:gd name="connsiteX8777" fmla="*/ 2351490 w 4135764"/>
              <a:gd name="connsiteY8777" fmla="*/ 4166116 h 5122333"/>
              <a:gd name="connsiteX8778" fmla="*/ 2357294 w 4135764"/>
              <a:gd name="connsiteY8778" fmla="*/ 4160310 h 5122333"/>
              <a:gd name="connsiteX8779" fmla="*/ 2357113 w 4135764"/>
              <a:gd name="connsiteY8779" fmla="*/ 4134004 h 5122333"/>
              <a:gd name="connsiteX8780" fmla="*/ 2363281 w 4135764"/>
              <a:gd name="connsiteY8780" fmla="*/ 4127836 h 5122333"/>
              <a:gd name="connsiteX8781" fmla="*/ 2385051 w 4135764"/>
              <a:gd name="connsiteY8781" fmla="*/ 4127836 h 5122333"/>
              <a:gd name="connsiteX8782" fmla="*/ 2395392 w 4135764"/>
              <a:gd name="connsiteY8782" fmla="*/ 4117133 h 5122333"/>
              <a:gd name="connsiteX8783" fmla="*/ 2395211 w 4135764"/>
              <a:gd name="connsiteY8783" fmla="*/ 4089919 h 5122333"/>
              <a:gd name="connsiteX8784" fmla="*/ 2396117 w 4135764"/>
              <a:gd name="connsiteY8784" fmla="*/ 4057083 h 5122333"/>
              <a:gd name="connsiteX8785" fmla="*/ 2405008 w 4135764"/>
              <a:gd name="connsiteY8785" fmla="*/ 4051278 h 5122333"/>
              <a:gd name="connsiteX8786" fmla="*/ 2409590 w 4135764"/>
              <a:gd name="connsiteY8786" fmla="*/ 4053085 h 5122333"/>
              <a:gd name="connsiteX8787" fmla="*/ 2410994 w 4135764"/>
              <a:gd name="connsiteY8787" fmla="*/ 4058637 h 5122333"/>
              <a:gd name="connsiteX8788" fmla="*/ 2411176 w 4135764"/>
              <a:gd name="connsiteY8788" fmla="*/ 4066802 h 5122333"/>
              <a:gd name="connsiteX8789" fmla="*/ 2411933 w 4135764"/>
              <a:gd name="connsiteY8789" fmla="*/ 4085879 h 5122333"/>
              <a:gd name="connsiteX8790" fmla="*/ 2411992 w 4135764"/>
              <a:gd name="connsiteY8790" fmla="*/ 4089829 h 5122333"/>
              <a:gd name="connsiteX8791" fmla="*/ 2411734 w 4135764"/>
              <a:gd name="connsiteY8791" fmla="*/ 4102360 h 5122333"/>
              <a:gd name="connsiteX8792" fmla="*/ 2410813 w 4135764"/>
              <a:gd name="connsiteY8792" fmla="*/ 4116509 h 5122333"/>
              <a:gd name="connsiteX8793" fmla="*/ 2411384 w 4135764"/>
              <a:gd name="connsiteY8793" fmla="*/ 4119295 h 5122333"/>
              <a:gd name="connsiteX8794" fmla="*/ 2411357 w 4135764"/>
              <a:gd name="connsiteY8794" fmla="*/ 4120580 h 5122333"/>
              <a:gd name="connsiteX8795" fmla="*/ 2418433 w 4135764"/>
              <a:gd name="connsiteY8795" fmla="*/ 4127836 h 5122333"/>
              <a:gd name="connsiteX8796" fmla="*/ 2442924 w 4135764"/>
              <a:gd name="connsiteY8796" fmla="*/ 4127656 h 5122333"/>
              <a:gd name="connsiteX8797" fmla="*/ 2448254 w 4135764"/>
              <a:gd name="connsiteY8797" fmla="*/ 4128811 h 5122333"/>
              <a:gd name="connsiteX8798" fmla="*/ 2449268 w 4135764"/>
              <a:gd name="connsiteY8798" fmla="*/ 4132751 h 5122333"/>
              <a:gd name="connsiteX8799" fmla="*/ 2449092 w 4135764"/>
              <a:gd name="connsiteY8799" fmla="*/ 4155515 h 5122333"/>
              <a:gd name="connsiteX8800" fmla="*/ 2449472 w 4135764"/>
              <a:gd name="connsiteY8800" fmla="*/ 4157201 h 5122333"/>
              <a:gd name="connsiteX8801" fmla="*/ 2449455 w 4135764"/>
              <a:gd name="connsiteY8801" fmla="*/ 4159584 h 5122333"/>
              <a:gd name="connsiteX8802" fmla="*/ 2455623 w 4135764"/>
              <a:gd name="connsiteY8802" fmla="*/ 4165935 h 5122333"/>
              <a:gd name="connsiteX8803" fmla="*/ 2482473 w 4135764"/>
              <a:gd name="connsiteY8803" fmla="*/ 4167386 h 5122333"/>
              <a:gd name="connsiteX8804" fmla="*/ 2486713 w 4135764"/>
              <a:gd name="connsiteY8804" fmla="*/ 4169631 h 5122333"/>
              <a:gd name="connsiteX8805" fmla="*/ 2487191 w 4135764"/>
              <a:gd name="connsiteY8805" fmla="*/ 4172065 h 5122333"/>
              <a:gd name="connsiteX8806" fmla="*/ 2487191 w 4135764"/>
              <a:gd name="connsiteY8806" fmla="*/ 4195064 h 5122333"/>
              <a:gd name="connsiteX8807" fmla="*/ 2487553 w 4135764"/>
              <a:gd name="connsiteY8807" fmla="*/ 4196669 h 5122333"/>
              <a:gd name="connsiteX8808" fmla="*/ 2487553 w 4135764"/>
              <a:gd name="connsiteY8808" fmla="*/ 4198409 h 5122333"/>
              <a:gd name="connsiteX8809" fmla="*/ 2494083 w 4135764"/>
              <a:gd name="connsiteY8809" fmla="*/ 4205847 h 5122333"/>
              <a:gd name="connsiteX8810" fmla="*/ 2543975 w 4135764"/>
              <a:gd name="connsiteY8810" fmla="*/ 4205847 h 5122333"/>
              <a:gd name="connsiteX8811" fmla="*/ 2549054 w 4135764"/>
              <a:gd name="connsiteY8811" fmla="*/ 4201493 h 5122333"/>
              <a:gd name="connsiteX8812" fmla="*/ 2549416 w 4135764"/>
              <a:gd name="connsiteY8812" fmla="*/ 4173917 h 5122333"/>
              <a:gd name="connsiteX8813" fmla="*/ 2554859 w 4135764"/>
              <a:gd name="connsiteY8813" fmla="*/ 4166297 h 5122333"/>
              <a:gd name="connsiteX8814" fmla="*/ 2580801 w 4135764"/>
              <a:gd name="connsiteY8814" fmla="*/ 4167749 h 5122333"/>
              <a:gd name="connsiteX8815" fmla="*/ 2589147 w 4135764"/>
              <a:gd name="connsiteY8815" fmla="*/ 4159040 h 5122333"/>
              <a:gd name="connsiteX8816" fmla="*/ 2589147 w 4135764"/>
              <a:gd name="connsiteY8816" fmla="*/ 4135457 h 5122333"/>
              <a:gd name="connsiteX8817" fmla="*/ 2591869 w 4135764"/>
              <a:gd name="connsiteY8817" fmla="*/ 4129832 h 5122333"/>
              <a:gd name="connsiteX8818" fmla="*/ 2616723 w 4135764"/>
              <a:gd name="connsiteY8818" fmla="*/ 4128743 h 5122333"/>
              <a:gd name="connsiteX8819" fmla="*/ 2627245 w 4135764"/>
              <a:gd name="connsiteY8819" fmla="*/ 4120762 h 5122333"/>
              <a:gd name="connsiteX8820" fmla="*/ 2627063 w 4135764"/>
              <a:gd name="connsiteY8820" fmla="*/ 4059079 h 5122333"/>
              <a:gd name="connsiteX8821" fmla="*/ 2634501 w 4135764"/>
              <a:gd name="connsiteY8821" fmla="*/ 4051278 h 5122333"/>
              <a:gd name="connsiteX8822" fmla="*/ 2640579 w 4135764"/>
              <a:gd name="connsiteY8822" fmla="*/ 4053161 h 5122333"/>
              <a:gd name="connsiteX8823" fmla="*/ 2641396 w 4135764"/>
              <a:gd name="connsiteY8823" fmla="*/ 4057385 h 5122333"/>
              <a:gd name="connsiteX8824" fmla="*/ 2641396 w 4135764"/>
              <a:gd name="connsiteY8824" fmla="*/ 4117417 h 5122333"/>
              <a:gd name="connsiteX8825" fmla="*/ 2641327 w 4135764"/>
              <a:gd name="connsiteY8825" fmla="*/ 4122022 h 5122333"/>
              <a:gd name="connsiteX8826" fmla="*/ 2641657 w 4135764"/>
              <a:gd name="connsiteY8826" fmla="*/ 4122247 h 5122333"/>
              <a:gd name="connsiteX8827" fmla="*/ 2641532 w 4135764"/>
              <a:gd name="connsiteY8827" fmla="*/ 4124979 h 5122333"/>
              <a:gd name="connsiteX8828" fmla="*/ 2645386 w 4135764"/>
              <a:gd name="connsiteY8828" fmla="*/ 4127473 h 5122333"/>
              <a:gd name="connsiteX8829" fmla="*/ 2662258 w 4135764"/>
              <a:gd name="connsiteY8829" fmla="*/ 4128766 h 5122333"/>
              <a:gd name="connsiteX8830" fmla="*/ 2679469 w 4135764"/>
              <a:gd name="connsiteY8830" fmla="*/ 4128564 h 5122333"/>
              <a:gd name="connsiteX8831" fmla="*/ 2679311 w 4135764"/>
              <a:gd name="connsiteY8831" fmla="*/ 4154789 h 5122333"/>
              <a:gd name="connsiteX8832" fmla="*/ 2679512 w 4135764"/>
              <a:gd name="connsiteY8832" fmla="*/ 4155649 h 5122333"/>
              <a:gd name="connsiteX8833" fmla="*/ 2679493 w 4135764"/>
              <a:gd name="connsiteY8833" fmla="*/ 4158859 h 5122333"/>
              <a:gd name="connsiteX8834" fmla="*/ 2688745 w 4135764"/>
              <a:gd name="connsiteY8834" fmla="*/ 4167749 h 5122333"/>
              <a:gd name="connsiteX8835" fmla="*/ 2708701 w 4135764"/>
              <a:gd name="connsiteY8835" fmla="*/ 4167568 h 5122333"/>
              <a:gd name="connsiteX8836" fmla="*/ 2716525 w 4135764"/>
              <a:gd name="connsiteY8836" fmla="*/ 4169313 h 5122333"/>
              <a:gd name="connsiteX8837" fmla="*/ 2717760 w 4135764"/>
              <a:gd name="connsiteY8837" fmla="*/ 4176116 h 5122333"/>
              <a:gd name="connsiteX8838" fmla="*/ 2717591 w 4135764"/>
              <a:gd name="connsiteY8838" fmla="*/ 4192162 h 5122333"/>
              <a:gd name="connsiteX8839" fmla="*/ 2717793 w 4135764"/>
              <a:gd name="connsiteY8839" fmla="*/ 4193280 h 5122333"/>
              <a:gd name="connsiteX8840" fmla="*/ 2717773 w 4135764"/>
              <a:gd name="connsiteY8840" fmla="*/ 4195325 h 5122333"/>
              <a:gd name="connsiteX8841" fmla="*/ 2727932 w 4135764"/>
              <a:gd name="connsiteY8841" fmla="*/ 4206029 h 5122333"/>
              <a:gd name="connsiteX8842" fmla="*/ 2768751 w 4135764"/>
              <a:gd name="connsiteY8842" fmla="*/ 4205847 h 5122333"/>
              <a:gd name="connsiteX8843" fmla="*/ 2781450 w 4135764"/>
              <a:gd name="connsiteY8843" fmla="*/ 4193510 h 5122333"/>
              <a:gd name="connsiteX8844" fmla="*/ 2781269 w 4135764"/>
              <a:gd name="connsiteY8844" fmla="*/ 4190535 h 5122333"/>
              <a:gd name="connsiteX8845" fmla="*/ 2781269 w 4135764"/>
              <a:gd name="connsiteY8845" fmla="*/ 4190348 h 5122333"/>
              <a:gd name="connsiteX8846" fmla="*/ 2781125 w 4135764"/>
              <a:gd name="connsiteY8846" fmla="*/ 4188187 h 5122333"/>
              <a:gd name="connsiteX8847" fmla="*/ 2780657 w 4135764"/>
              <a:gd name="connsiteY8847" fmla="*/ 4180472 h 5122333"/>
              <a:gd name="connsiteX8848" fmla="*/ 2782720 w 4135764"/>
              <a:gd name="connsiteY8848" fmla="*/ 4169745 h 5122333"/>
              <a:gd name="connsiteX8849" fmla="*/ 2806848 w 4135764"/>
              <a:gd name="connsiteY8849" fmla="*/ 4167749 h 5122333"/>
              <a:gd name="connsiteX8850" fmla="*/ 2820165 w 4135764"/>
              <a:gd name="connsiteY8850" fmla="*/ 4159891 h 5122333"/>
              <a:gd name="connsiteX8851" fmla="*/ 2819771 w 4135764"/>
              <a:gd name="connsiteY8851" fmla="*/ 4157563 h 5122333"/>
              <a:gd name="connsiteX8852" fmla="*/ 2819985 w 4135764"/>
              <a:gd name="connsiteY8852" fmla="*/ 4156728 h 5122333"/>
              <a:gd name="connsiteX8853" fmla="*/ 2818857 w 4135764"/>
              <a:gd name="connsiteY8853" fmla="*/ 4150080 h 5122333"/>
              <a:gd name="connsiteX8854" fmla="*/ 2819185 w 4135764"/>
              <a:gd name="connsiteY8854" fmla="*/ 4132552 h 5122333"/>
              <a:gd name="connsiteX8855" fmla="*/ 2825172 w 4135764"/>
              <a:gd name="connsiteY8855" fmla="*/ 4127836 h 5122333"/>
              <a:gd name="connsiteX8856" fmla="*/ 2849664 w 4135764"/>
              <a:gd name="connsiteY8856" fmla="*/ 4128018 h 5122333"/>
              <a:gd name="connsiteX8857" fmla="*/ 2856377 w 4135764"/>
              <a:gd name="connsiteY8857" fmla="*/ 4126543 h 5122333"/>
              <a:gd name="connsiteX8858" fmla="*/ 2857076 w 4135764"/>
              <a:gd name="connsiteY8858" fmla="*/ 4122954 h 5122333"/>
              <a:gd name="connsiteX8859" fmla="*/ 2858012 w 4135764"/>
              <a:gd name="connsiteY8859" fmla="*/ 4119851 h 5122333"/>
              <a:gd name="connsiteX8860" fmla="*/ 2857283 w 4135764"/>
              <a:gd name="connsiteY8860" fmla="*/ 4113244 h 5122333"/>
              <a:gd name="connsiteX8861" fmla="*/ 2855804 w 4135764"/>
              <a:gd name="connsiteY8861" fmla="*/ 4085618 h 5122333"/>
              <a:gd name="connsiteX8862" fmla="*/ 2855729 w 4135764"/>
              <a:gd name="connsiteY8862" fmla="*/ 4073334 h 5122333"/>
              <a:gd name="connsiteX8863" fmla="*/ 2855666 w 4135764"/>
              <a:gd name="connsiteY8863" fmla="*/ 4060482 h 5122333"/>
              <a:gd name="connsiteX8864" fmla="*/ 2857964 w 4135764"/>
              <a:gd name="connsiteY8864" fmla="*/ 4053297 h 5122333"/>
              <a:gd name="connsiteX8865" fmla="*/ 2865446 w 4135764"/>
              <a:gd name="connsiteY8865" fmla="*/ 4051641 h 5122333"/>
              <a:gd name="connsiteX8866" fmla="*/ 2873974 w 4135764"/>
              <a:gd name="connsiteY8866" fmla="*/ 4060167 h 5122333"/>
              <a:gd name="connsiteX8867" fmla="*/ 2874881 w 4135764"/>
              <a:gd name="connsiteY8867" fmla="*/ 4120580 h 5122333"/>
              <a:gd name="connsiteX8868" fmla="*/ 2881230 w 4135764"/>
              <a:gd name="connsiteY8868" fmla="*/ 4126203 h 5122333"/>
              <a:gd name="connsiteX8869" fmla="*/ 2906085 w 4135764"/>
              <a:gd name="connsiteY8869" fmla="*/ 4125659 h 5122333"/>
              <a:gd name="connsiteX8870" fmla="*/ 2912843 w 4135764"/>
              <a:gd name="connsiteY8870" fmla="*/ 4128833 h 5122333"/>
              <a:gd name="connsiteX8871" fmla="*/ 2912828 w 4135764"/>
              <a:gd name="connsiteY8871" fmla="*/ 4131051 h 5122333"/>
              <a:gd name="connsiteX8872" fmla="*/ 2912253 w 4135764"/>
              <a:gd name="connsiteY8872" fmla="*/ 4137533 h 5122333"/>
              <a:gd name="connsiteX8873" fmla="*/ 2912616 w 4135764"/>
              <a:gd name="connsiteY8873" fmla="*/ 4153338 h 5122333"/>
              <a:gd name="connsiteX8874" fmla="*/ 2912634 w 4135764"/>
              <a:gd name="connsiteY8874" fmla="*/ 4153263 h 5122333"/>
              <a:gd name="connsiteX8875" fmla="*/ 2912616 w 4135764"/>
              <a:gd name="connsiteY8875" fmla="*/ 4155231 h 5122333"/>
              <a:gd name="connsiteX8876" fmla="*/ 2913342 w 4135764"/>
              <a:gd name="connsiteY8876" fmla="*/ 4155231 h 5122333"/>
              <a:gd name="connsiteX8877" fmla="*/ 2914612 w 4135764"/>
              <a:gd name="connsiteY8877" fmla="*/ 4147430 h 5122333"/>
              <a:gd name="connsiteX8878" fmla="*/ 2915396 w 4135764"/>
              <a:gd name="connsiteY8878" fmla="*/ 4154050 h 5122333"/>
              <a:gd name="connsiteX8879" fmla="*/ 2913342 w 4135764"/>
              <a:gd name="connsiteY8879" fmla="*/ 4161140 h 5122333"/>
              <a:gd name="connsiteX8880" fmla="*/ 2914160 w 4135764"/>
              <a:gd name="connsiteY8880" fmla="*/ 4161135 h 5122333"/>
              <a:gd name="connsiteX8881" fmla="*/ 2913342 w 4135764"/>
              <a:gd name="connsiteY8881" fmla="*/ 4164121 h 5122333"/>
              <a:gd name="connsiteX8882" fmla="*/ 2943457 w 4135764"/>
              <a:gd name="connsiteY8882" fmla="*/ 4163939 h 5122333"/>
              <a:gd name="connsiteX8883" fmla="*/ 2950169 w 4135764"/>
              <a:gd name="connsiteY8883" fmla="*/ 4170651 h 5122333"/>
              <a:gd name="connsiteX8884" fmla="*/ 2950169 w 4135764"/>
              <a:gd name="connsiteY8884" fmla="*/ 4196957 h 5122333"/>
              <a:gd name="connsiteX8885" fmla="*/ 2953435 w 4135764"/>
              <a:gd name="connsiteY8885" fmla="*/ 4202944 h 5122333"/>
              <a:gd name="connsiteX8886" fmla="*/ 3004595 w 4135764"/>
              <a:gd name="connsiteY8886" fmla="*/ 4204034 h 5122333"/>
              <a:gd name="connsiteX8887" fmla="*/ 3009856 w 4135764"/>
              <a:gd name="connsiteY8887" fmla="*/ 4197865 h 5122333"/>
              <a:gd name="connsiteX8888" fmla="*/ 3009843 w 4135764"/>
              <a:gd name="connsiteY8888" fmla="*/ 4196595 h 5122333"/>
              <a:gd name="connsiteX8889" fmla="*/ 3010037 w 4135764"/>
              <a:gd name="connsiteY8889" fmla="*/ 4195789 h 5122333"/>
              <a:gd name="connsiteX8890" fmla="*/ 3008585 w 4135764"/>
              <a:gd name="connsiteY8890" fmla="*/ 4173475 h 5122333"/>
              <a:gd name="connsiteX8891" fmla="*/ 3008793 w 4135764"/>
              <a:gd name="connsiteY8891" fmla="*/ 4168261 h 5122333"/>
              <a:gd name="connsiteX8892" fmla="*/ 3016749 w 4135764"/>
              <a:gd name="connsiteY8892" fmla="*/ 4165572 h 5122333"/>
              <a:gd name="connsiteX8893" fmla="*/ 3041241 w 4135764"/>
              <a:gd name="connsiteY8893" fmla="*/ 4165754 h 5122333"/>
              <a:gd name="connsiteX8894" fmla="*/ 3047409 w 4135764"/>
              <a:gd name="connsiteY8894" fmla="*/ 4158496 h 5122333"/>
              <a:gd name="connsiteX8895" fmla="*/ 3047039 w 4135764"/>
              <a:gd name="connsiteY8895" fmla="*/ 4153382 h 5122333"/>
              <a:gd name="connsiteX8896" fmla="*/ 3047046 w 4135764"/>
              <a:gd name="connsiteY8896" fmla="*/ 4153156 h 5122333"/>
              <a:gd name="connsiteX8897" fmla="*/ 3046520 w 4135764"/>
              <a:gd name="connsiteY8897" fmla="*/ 4144183 h 5122333"/>
              <a:gd name="connsiteX8898" fmla="*/ 3047500 w 4135764"/>
              <a:gd name="connsiteY8898" fmla="*/ 4134509 h 5122333"/>
              <a:gd name="connsiteX8899" fmla="*/ 3048913 w 4135764"/>
              <a:gd name="connsiteY8899" fmla="*/ 4128696 h 5122333"/>
              <a:gd name="connsiteX8900" fmla="*/ 3049110 w 4135764"/>
              <a:gd name="connsiteY8900" fmla="*/ 4128154 h 5122333"/>
              <a:gd name="connsiteX8901" fmla="*/ 3053032 w 4135764"/>
              <a:gd name="connsiteY8901" fmla="*/ 4127473 h 5122333"/>
              <a:gd name="connsiteX8902" fmla="*/ 3075711 w 4135764"/>
              <a:gd name="connsiteY8902" fmla="*/ 4127473 h 5122333"/>
              <a:gd name="connsiteX8903" fmla="*/ 3083535 w 4135764"/>
              <a:gd name="connsiteY8903" fmla="*/ 4125183 h 5122333"/>
              <a:gd name="connsiteX8904" fmla="*/ 3084639 w 4135764"/>
              <a:gd name="connsiteY8904" fmla="*/ 4121492 h 5122333"/>
              <a:gd name="connsiteX8905" fmla="*/ 3085168 w 4135764"/>
              <a:gd name="connsiteY8905" fmla="*/ 4121341 h 5122333"/>
              <a:gd name="connsiteX8906" fmla="*/ 3085980 w 4135764"/>
              <a:gd name="connsiteY8906" fmla="*/ 4117008 h 5122333"/>
              <a:gd name="connsiteX8907" fmla="*/ 3086052 w 4135764"/>
              <a:gd name="connsiteY8907" fmla="*/ 4116770 h 5122333"/>
              <a:gd name="connsiteX8908" fmla="*/ 3086052 w 4135764"/>
              <a:gd name="connsiteY8908" fmla="*/ 4116629 h 5122333"/>
              <a:gd name="connsiteX8909" fmla="*/ 3086415 w 4135764"/>
              <a:gd name="connsiteY8909" fmla="*/ 4114695 h 5122333"/>
              <a:gd name="connsiteX8910" fmla="*/ 3086415 w 4135764"/>
              <a:gd name="connsiteY8910" fmla="*/ 4055735 h 5122333"/>
              <a:gd name="connsiteX8911" fmla="*/ 3086497 w 4135764"/>
              <a:gd name="connsiteY8911" fmla="*/ 4051545 h 5122333"/>
              <a:gd name="connsiteX8912" fmla="*/ 3086664 w 4135764"/>
              <a:gd name="connsiteY8912" fmla="*/ 4051267 h 5122333"/>
              <a:gd name="connsiteX8913" fmla="*/ 3090587 w 4135764"/>
              <a:gd name="connsiteY8913" fmla="*/ 4051097 h 5122333"/>
              <a:gd name="connsiteX8914" fmla="*/ 3102379 w 4135764"/>
              <a:gd name="connsiteY8914" fmla="*/ 4059261 h 5122333"/>
              <a:gd name="connsiteX8915" fmla="*/ 3102016 w 4135764"/>
              <a:gd name="connsiteY8915" fmla="*/ 4120942 h 5122333"/>
              <a:gd name="connsiteX8916" fmla="*/ 3108547 w 4135764"/>
              <a:gd name="connsiteY8916" fmla="*/ 4127656 h 5122333"/>
              <a:gd name="connsiteX8917" fmla="*/ 3132132 w 4135764"/>
              <a:gd name="connsiteY8917" fmla="*/ 4127473 h 5122333"/>
              <a:gd name="connsiteX8918" fmla="*/ 3140296 w 4135764"/>
              <a:gd name="connsiteY8918" fmla="*/ 4135274 h 5122333"/>
              <a:gd name="connsiteX8919" fmla="*/ 3140114 w 4135764"/>
              <a:gd name="connsiteY8919" fmla="*/ 4157952 h 5122333"/>
              <a:gd name="connsiteX8920" fmla="*/ 3147552 w 4135764"/>
              <a:gd name="connsiteY8920" fmla="*/ 4165754 h 5122333"/>
              <a:gd name="connsiteX8921" fmla="*/ 3172588 w 4135764"/>
              <a:gd name="connsiteY8921" fmla="*/ 4167205 h 5122333"/>
              <a:gd name="connsiteX8922" fmla="*/ 3178211 w 4135764"/>
              <a:gd name="connsiteY8922" fmla="*/ 4174098 h 5122333"/>
              <a:gd name="connsiteX8923" fmla="*/ 3178030 w 4135764"/>
              <a:gd name="connsiteY8923" fmla="*/ 4197683 h 5122333"/>
              <a:gd name="connsiteX8924" fmla="*/ 3185832 w 4135764"/>
              <a:gd name="connsiteY8924" fmla="*/ 4205666 h 5122333"/>
              <a:gd name="connsiteX8925" fmla="*/ 3233000 w 4135764"/>
              <a:gd name="connsiteY8925" fmla="*/ 4205666 h 5122333"/>
              <a:gd name="connsiteX8926" fmla="*/ 3238670 w 4135764"/>
              <a:gd name="connsiteY8926" fmla="*/ 4203920 h 5122333"/>
              <a:gd name="connsiteX8927" fmla="*/ 3239449 w 4135764"/>
              <a:gd name="connsiteY8927" fmla="*/ 4199671 h 5122333"/>
              <a:gd name="connsiteX8928" fmla="*/ 3240620 w 4135764"/>
              <a:gd name="connsiteY8928" fmla="*/ 4194520 h 5122333"/>
              <a:gd name="connsiteX8929" fmla="*/ 3240439 w 4135764"/>
              <a:gd name="connsiteY8929" fmla="*/ 4169122 h 5122333"/>
              <a:gd name="connsiteX8930" fmla="*/ 3241222 w 4135764"/>
              <a:gd name="connsiteY8930" fmla="*/ 4166373 h 5122333"/>
              <a:gd name="connsiteX8931" fmla="*/ 3245518 w 4135764"/>
              <a:gd name="connsiteY8931" fmla="*/ 4166116 h 5122333"/>
              <a:gd name="connsiteX8932" fmla="*/ 3271461 w 4135764"/>
              <a:gd name="connsiteY8932" fmla="*/ 4167568 h 5122333"/>
              <a:gd name="connsiteX8933" fmla="*/ 3277697 w 4135764"/>
              <a:gd name="connsiteY8933" fmla="*/ 4166117 h 5122333"/>
              <a:gd name="connsiteX8934" fmla="*/ 3278471 w 4135764"/>
              <a:gd name="connsiteY8934" fmla="*/ 4163302 h 5122333"/>
              <a:gd name="connsiteX8935" fmla="*/ 3278695 w 4135764"/>
              <a:gd name="connsiteY8935" fmla="*/ 4163248 h 5122333"/>
              <a:gd name="connsiteX8936" fmla="*/ 3280532 w 4135764"/>
              <a:gd name="connsiteY8936" fmla="*/ 4156966 h 5122333"/>
              <a:gd name="connsiteX8937" fmla="*/ 3280351 w 4135764"/>
              <a:gd name="connsiteY8937" fmla="*/ 4135197 h 5122333"/>
              <a:gd name="connsiteX8938" fmla="*/ 3280953 w 4135764"/>
              <a:gd name="connsiteY8938" fmla="*/ 4130673 h 5122333"/>
              <a:gd name="connsiteX8939" fmla="*/ 3284886 w 4135764"/>
              <a:gd name="connsiteY8939" fmla="*/ 4129287 h 5122333"/>
              <a:gd name="connsiteX8940" fmla="*/ 3307925 w 4135764"/>
              <a:gd name="connsiteY8940" fmla="*/ 4129106 h 5122333"/>
              <a:gd name="connsiteX8941" fmla="*/ 3315205 w 4135764"/>
              <a:gd name="connsiteY8941" fmla="*/ 4128086 h 5122333"/>
              <a:gd name="connsiteX8942" fmla="*/ 3316645 w 4135764"/>
              <a:gd name="connsiteY8942" fmla="*/ 4123376 h 5122333"/>
              <a:gd name="connsiteX8943" fmla="*/ 3316928 w 4135764"/>
              <a:gd name="connsiteY8943" fmla="*/ 4123313 h 5122333"/>
              <a:gd name="connsiteX8944" fmla="*/ 3318630 w 4135764"/>
              <a:gd name="connsiteY8944" fmla="*/ 4116328 h 5122333"/>
              <a:gd name="connsiteX8945" fmla="*/ 3318448 w 4135764"/>
              <a:gd name="connsiteY8945" fmla="*/ 4057368 h 5122333"/>
              <a:gd name="connsiteX8946" fmla="*/ 3318820 w 4135764"/>
              <a:gd name="connsiteY8946" fmla="*/ 4053451 h 5122333"/>
              <a:gd name="connsiteX8947" fmla="*/ 3323891 w 4135764"/>
              <a:gd name="connsiteY8947" fmla="*/ 4051278 h 5122333"/>
              <a:gd name="connsiteX8948" fmla="*/ 3332055 w 4135764"/>
              <a:gd name="connsiteY8948" fmla="*/ 4059986 h 5122333"/>
              <a:gd name="connsiteX8949" fmla="*/ 3332055 w 4135764"/>
              <a:gd name="connsiteY8949" fmla="*/ 4115500 h 5122333"/>
              <a:gd name="connsiteX8950" fmla="*/ 3344029 w 4135764"/>
              <a:gd name="connsiteY8950" fmla="*/ 4127473 h 5122333"/>
              <a:gd name="connsiteX8951" fmla="*/ 3370153 w 4135764"/>
              <a:gd name="connsiteY8951" fmla="*/ 4153235 h 5122333"/>
              <a:gd name="connsiteX8952" fmla="*/ 3369971 w 4135764"/>
              <a:gd name="connsiteY8952" fmla="*/ 4161399 h 5122333"/>
              <a:gd name="connsiteX8953" fmla="*/ 3375414 w 4135764"/>
              <a:gd name="connsiteY8953" fmla="*/ 4167386 h 5122333"/>
              <a:gd name="connsiteX8954" fmla="*/ 3401719 w 4135764"/>
              <a:gd name="connsiteY8954" fmla="*/ 4167205 h 5122333"/>
              <a:gd name="connsiteX8955" fmla="*/ 3408251 w 4135764"/>
              <a:gd name="connsiteY8955" fmla="*/ 4173917 h 5122333"/>
              <a:gd name="connsiteX8956" fmla="*/ 3406617 w 4135764"/>
              <a:gd name="connsiteY8956" fmla="*/ 4197139 h 5122333"/>
              <a:gd name="connsiteX8957" fmla="*/ 3412241 w 4135764"/>
              <a:gd name="connsiteY8957" fmla="*/ 4205304 h 5122333"/>
              <a:gd name="connsiteX8958" fmla="*/ 3463947 w 4135764"/>
              <a:gd name="connsiteY8958" fmla="*/ 4205304 h 5122333"/>
              <a:gd name="connsiteX8959" fmla="*/ 3468912 w 4135764"/>
              <a:gd name="connsiteY8959" fmla="*/ 4203739 h 5122333"/>
              <a:gd name="connsiteX8960" fmla="*/ 3469324 w 4135764"/>
              <a:gd name="connsiteY8960" fmla="*/ 4201736 h 5122333"/>
              <a:gd name="connsiteX8961" fmla="*/ 3469344 w 4135764"/>
              <a:gd name="connsiteY8961" fmla="*/ 4201731 h 5122333"/>
              <a:gd name="connsiteX8962" fmla="*/ 3470659 w 4135764"/>
              <a:gd name="connsiteY8962" fmla="*/ 4196878 h 5122333"/>
              <a:gd name="connsiteX8963" fmla="*/ 3470485 w 4135764"/>
              <a:gd name="connsiteY8963" fmla="*/ 4171842 h 5122333"/>
              <a:gd name="connsiteX8964" fmla="*/ 3471044 w 4135764"/>
              <a:gd name="connsiteY8964" fmla="*/ 4168611 h 5122333"/>
              <a:gd name="connsiteX8965" fmla="*/ 3478460 w 4135764"/>
              <a:gd name="connsiteY8965" fmla="*/ 4166842 h 5122333"/>
              <a:gd name="connsiteX8966" fmla="*/ 3500230 w 4135764"/>
              <a:gd name="connsiteY8966" fmla="*/ 4167023 h 5122333"/>
              <a:gd name="connsiteX8967" fmla="*/ 3506443 w 4135764"/>
              <a:gd name="connsiteY8967" fmla="*/ 4165754 h 5122333"/>
              <a:gd name="connsiteX8968" fmla="*/ 3506934 w 4135764"/>
              <a:gd name="connsiteY8968" fmla="*/ 4163848 h 5122333"/>
              <a:gd name="connsiteX8969" fmla="*/ 3507509 w 4135764"/>
              <a:gd name="connsiteY8969" fmla="*/ 4163701 h 5122333"/>
              <a:gd name="connsiteX8970" fmla="*/ 3508757 w 4135764"/>
              <a:gd name="connsiteY8970" fmla="*/ 4158780 h 5122333"/>
              <a:gd name="connsiteX8971" fmla="*/ 3508581 w 4135764"/>
              <a:gd name="connsiteY8971" fmla="*/ 4133425 h 5122333"/>
              <a:gd name="connsiteX8972" fmla="*/ 3509437 w 4135764"/>
              <a:gd name="connsiteY8972" fmla="*/ 4129354 h 5122333"/>
              <a:gd name="connsiteX8973" fmla="*/ 3509558 w 4135764"/>
              <a:gd name="connsiteY8973" fmla="*/ 4128917 h 5122333"/>
              <a:gd name="connsiteX8974" fmla="*/ 3517463 w 4135764"/>
              <a:gd name="connsiteY8974" fmla="*/ 4126930 h 5122333"/>
              <a:gd name="connsiteX8975" fmla="*/ 3536513 w 4135764"/>
              <a:gd name="connsiteY8975" fmla="*/ 4127111 h 5122333"/>
              <a:gd name="connsiteX8976" fmla="*/ 3544677 w 4135764"/>
              <a:gd name="connsiteY8976" fmla="*/ 4125297 h 5122333"/>
              <a:gd name="connsiteX8977" fmla="*/ 3544927 w 4135764"/>
              <a:gd name="connsiteY8977" fmla="*/ 4124017 h 5122333"/>
              <a:gd name="connsiteX8978" fmla="*/ 3545334 w 4135764"/>
              <a:gd name="connsiteY8978" fmla="*/ 4123925 h 5122333"/>
              <a:gd name="connsiteX8979" fmla="*/ 3546854 w 4135764"/>
              <a:gd name="connsiteY8979" fmla="*/ 4118142 h 5122333"/>
              <a:gd name="connsiteX8980" fmla="*/ 3546672 w 4135764"/>
              <a:gd name="connsiteY8980" fmla="*/ 4060996 h 5122333"/>
              <a:gd name="connsiteX8981" fmla="*/ 3547067 w 4135764"/>
              <a:gd name="connsiteY8981" fmla="*/ 4053536 h 5122333"/>
              <a:gd name="connsiteX8982" fmla="*/ 3547632 w 4135764"/>
              <a:gd name="connsiteY8982" fmla="*/ 4052305 h 5122333"/>
              <a:gd name="connsiteX8983" fmla="*/ 3553748 w 4135764"/>
              <a:gd name="connsiteY8983" fmla="*/ 4050553 h 5122333"/>
              <a:gd name="connsiteX8984" fmla="*/ 3563000 w 4135764"/>
              <a:gd name="connsiteY8984" fmla="*/ 4062344 h 5122333"/>
              <a:gd name="connsiteX8985" fmla="*/ 3562455 w 4135764"/>
              <a:gd name="connsiteY8985" fmla="*/ 4065792 h 5122333"/>
              <a:gd name="connsiteX8986" fmla="*/ 3563727 w 4135764"/>
              <a:gd name="connsiteY8986" fmla="*/ 4111146 h 5122333"/>
              <a:gd name="connsiteX8987" fmla="*/ 3578784 w 4135764"/>
              <a:gd name="connsiteY8987" fmla="*/ 4125115 h 5122333"/>
              <a:gd name="connsiteX8988" fmla="*/ 3583319 w 4135764"/>
              <a:gd name="connsiteY8988" fmla="*/ 4124571 h 5122333"/>
              <a:gd name="connsiteX8989" fmla="*/ 3602367 w 4135764"/>
              <a:gd name="connsiteY8989" fmla="*/ 4138721 h 5122333"/>
              <a:gd name="connsiteX8990" fmla="*/ 3602367 w 4135764"/>
              <a:gd name="connsiteY8990" fmla="*/ 4151239 h 5122333"/>
              <a:gd name="connsiteX8991" fmla="*/ 3605815 w 4135764"/>
              <a:gd name="connsiteY8991" fmla="*/ 4144526 h 5122333"/>
              <a:gd name="connsiteX8992" fmla="*/ 3606130 w 4135764"/>
              <a:gd name="connsiteY8992" fmla="*/ 4153783 h 5122333"/>
              <a:gd name="connsiteX8993" fmla="*/ 3605913 w 4135764"/>
              <a:gd name="connsiteY8993" fmla="*/ 4154509 h 5122333"/>
              <a:gd name="connsiteX8994" fmla="*/ 3602912 w 4135764"/>
              <a:gd name="connsiteY8994" fmla="*/ 4163213 h 5122333"/>
              <a:gd name="connsiteX8995" fmla="*/ 3632664 w 4135764"/>
              <a:gd name="connsiteY8995" fmla="*/ 4163032 h 5122333"/>
              <a:gd name="connsiteX8996" fmla="*/ 3640647 w 4135764"/>
              <a:gd name="connsiteY8996" fmla="*/ 4171377 h 5122333"/>
              <a:gd name="connsiteX8997" fmla="*/ 3640647 w 4135764"/>
              <a:gd name="connsiteY8997" fmla="*/ 4197683 h 5122333"/>
              <a:gd name="connsiteX8998" fmla="*/ 3643005 w 4135764"/>
              <a:gd name="connsiteY8998" fmla="*/ 4202037 h 5122333"/>
              <a:gd name="connsiteX8999" fmla="*/ 3693439 w 4135764"/>
              <a:gd name="connsiteY8999" fmla="*/ 4203307 h 5122333"/>
              <a:gd name="connsiteX9000" fmla="*/ 3698700 w 4135764"/>
              <a:gd name="connsiteY9000" fmla="*/ 4197139 h 5122333"/>
              <a:gd name="connsiteX9001" fmla="*/ 3698695 w 4135764"/>
              <a:gd name="connsiteY9001" fmla="*/ 4196374 h 5122333"/>
              <a:gd name="connsiteX9002" fmla="*/ 3699063 w 4135764"/>
              <a:gd name="connsiteY9002" fmla="*/ 4194883 h 5122333"/>
              <a:gd name="connsiteX9003" fmla="*/ 3698883 w 4135764"/>
              <a:gd name="connsiteY9003" fmla="*/ 4169516 h 5122333"/>
              <a:gd name="connsiteX9004" fmla="*/ 3699789 w 4135764"/>
              <a:gd name="connsiteY9004" fmla="*/ 4166230 h 5122333"/>
              <a:gd name="connsiteX9005" fmla="*/ 3704324 w 4135764"/>
              <a:gd name="connsiteY9005" fmla="*/ 4165027 h 5122333"/>
              <a:gd name="connsiteX9006" fmla="*/ 3730630 w 4135764"/>
              <a:gd name="connsiteY9006" fmla="*/ 4165209 h 5122333"/>
              <a:gd name="connsiteX9007" fmla="*/ 3736798 w 4135764"/>
              <a:gd name="connsiteY9007" fmla="*/ 4158859 h 5122333"/>
              <a:gd name="connsiteX9008" fmla="*/ 3736798 w 4135764"/>
              <a:gd name="connsiteY9008" fmla="*/ 4158384 h 5122333"/>
              <a:gd name="connsiteX9009" fmla="*/ 3737161 w 4135764"/>
              <a:gd name="connsiteY9009" fmla="*/ 4156785 h 5122333"/>
              <a:gd name="connsiteX9010" fmla="*/ 3736985 w 4135764"/>
              <a:gd name="connsiteY9010" fmla="*/ 4134669 h 5122333"/>
              <a:gd name="connsiteX9011" fmla="*/ 3738772 w 4135764"/>
              <a:gd name="connsiteY9011" fmla="*/ 4128857 h 5122333"/>
              <a:gd name="connsiteX9012" fmla="*/ 3745506 w 4135764"/>
              <a:gd name="connsiteY9012" fmla="*/ 4126930 h 5122333"/>
              <a:gd name="connsiteX9013" fmla="*/ 3765463 w 4135764"/>
              <a:gd name="connsiteY9013" fmla="*/ 4126930 h 5122333"/>
              <a:gd name="connsiteX9014" fmla="*/ 3774715 w 4135764"/>
              <a:gd name="connsiteY9014" fmla="*/ 4121850 h 5122333"/>
              <a:gd name="connsiteX9015" fmla="*/ 3774815 w 4135764"/>
              <a:gd name="connsiteY9015" fmla="*/ 4120158 h 5122333"/>
              <a:gd name="connsiteX9016" fmla="*/ 3775078 w 4135764"/>
              <a:gd name="connsiteY9016" fmla="*/ 4119593 h 5122333"/>
              <a:gd name="connsiteX9017" fmla="*/ 3776711 w 4135764"/>
              <a:gd name="connsiteY9017" fmla="*/ 4096372 h 5122333"/>
              <a:gd name="connsiteX9018" fmla="*/ 3775878 w 4135764"/>
              <a:gd name="connsiteY9018" fmla="*/ 4075407 h 5122333"/>
              <a:gd name="connsiteX9019" fmla="*/ 3775856 w 4135764"/>
              <a:gd name="connsiteY9019" fmla="*/ 4074578 h 5122333"/>
              <a:gd name="connsiteX9020" fmla="*/ 3776893 w 4135764"/>
              <a:gd name="connsiteY9020" fmla="*/ 4053195 h 5122333"/>
              <a:gd name="connsiteX9021" fmla="*/ 3776764 w 4135764"/>
              <a:gd name="connsiteY9021" fmla="*/ 4050716 h 5122333"/>
              <a:gd name="connsiteX9022" fmla="*/ 3779432 w 4135764"/>
              <a:gd name="connsiteY9022" fmla="*/ 4049827 h 5122333"/>
              <a:gd name="connsiteX9023" fmla="*/ 3790862 w 4135764"/>
              <a:gd name="connsiteY9023" fmla="*/ 4054000 h 5122333"/>
              <a:gd name="connsiteX9024" fmla="*/ 3791317 w 4135764"/>
              <a:gd name="connsiteY9024" fmla="*/ 4056428 h 5122333"/>
              <a:gd name="connsiteX9025" fmla="*/ 3792397 w 4135764"/>
              <a:gd name="connsiteY9025" fmla="*/ 4088110 h 5122333"/>
              <a:gd name="connsiteX9026" fmla="*/ 3792291 w 4135764"/>
              <a:gd name="connsiteY9026" fmla="*/ 4094977 h 5122333"/>
              <a:gd name="connsiteX9027" fmla="*/ 3792622 w 4135764"/>
              <a:gd name="connsiteY9027" fmla="*/ 4103934 h 5122333"/>
              <a:gd name="connsiteX9028" fmla="*/ 3791043 w 4135764"/>
              <a:gd name="connsiteY9028" fmla="*/ 4119413 h 5122333"/>
              <a:gd name="connsiteX9029" fmla="*/ 3791329 w 4135764"/>
              <a:gd name="connsiteY9029" fmla="*/ 4120396 h 5122333"/>
              <a:gd name="connsiteX9030" fmla="*/ 3792381 w 4135764"/>
              <a:gd name="connsiteY9030" fmla="*/ 4125864 h 5122333"/>
              <a:gd name="connsiteX9031" fmla="*/ 3798843 w 4135764"/>
              <a:gd name="connsiteY9031" fmla="*/ 4127111 h 5122333"/>
              <a:gd name="connsiteX9032" fmla="*/ 3822428 w 4135764"/>
              <a:gd name="connsiteY9032" fmla="*/ 4126930 h 5122333"/>
              <a:gd name="connsiteX9033" fmla="*/ 3829322 w 4135764"/>
              <a:gd name="connsiteY9033" fmla="*/ 4133460 h 5122333"/>
              <a:gd name="connsiteX9034" fmla="*/ 3830954 w 4135764"/>
              <a:gd name="connsiteY9034" fmla="*/ 4159403 h 5122333"/>
              <a:gd name="connsiteX9035" fmla="*/ 3836760 w 4135764"/>
              <a:gd name="connsiteY9035" fmla="*/ 4165209 h 5122333"/>
              <a:gd name="connsiteX9036" fmla="*/ 3862703 w 4135764"/>
              <a:gd name="connsiteY9036" fmla="*/ 4166660 h 5122333"/>
              <a:gd name="connsiteX9037" fmla="*/ 3869053 w 4135764"/>
              <a:gd name="connsiteY9037" fmla="*/ 4174461 h 5122333"/>
              <a:gd name="connsiteX9038" fmla="*/ 3869053 w 4135764"/>
              <a:gd name="connsiteY9038" fmla="*/ 4195789 h 5122333"/>
              <a:gd name="connsiteX9039" fmla="*/ 3869053 w 4135764"/>
              <a:gd name="connsiteY9039" fmla="*/ 4198953 h 5122333"/>
              <a:gd name="connsiteX9040" fmla="*/ 3873406 w 4135764"/>
              <a:gd name="connsiteY9040" fmla="*/ 4205122 h 5122333"/>
              <a:gd name="connsiteX9041" fmla="*/ 3925111 w 4135764"/>
              <a:gd name="connsiteY9041" fmla="*/ 4205122 h 5122333"/>
              <a:gd name="connsiteX9042" fmla="*/ 3930371 w 4135764"/>
              <a:gd name="connsiteY9042" fmla="*/ 4198772 h 5122333"/>
              <a:gd name="connsiteX9043" fmla="*/ 3930221 w 4135764"/>
              <a:gd name="connsiteY9043" fmla="*/ 4197992 h 5122333"/>
              <a:gd name="connsiteX9044" fmla="*/ 3930372 w 4135764"/>
              <a:gd name="connsiteY9044" fmla="*/ 4197060 h 5122333"/>
              <a:gd name="connsiteX9045" fmla="*/ 3929086 w 4135764"/>
              <a:gd name="connsiteY9045" fmla="*/ 4190379 h 5122333"/>
              <a:gd name="connsiteX9046" fmla="*/ 3929669 w 4135764"/>
              <a:gd name="connsiteY9046" fmla="*/ 4184394 h 5122333"/>
              <a:gd name="connsiteX9047" fmla="*/ 3930734 w 4135764"/>
              <a:gd name="connsiteY9047" fmla="*/ 4170289 h 5122333"/>
              <a:gd name="connsiteX9048" fmla="*/ 3935996 w 4135764"/>
              <a:gd name="connsiteY9048" fmla="*/ 4165572 h 5122333"/>
              <a:gd name="connsiteX9049" fmla="*/ 3959217 w 4135764"/>
              <a:gd name="connsiteY9049" fmla="*/ 4167205 h 5122333"/>
              <a:gd name="connsiteX9050" fmla="*/ 3967018 w 4135764"/>
              <a:gd name="connsiteY9050" fmla="*/ 4165844 h 5122333"/>
              <a:gd name="connsiteX9051" fmla="*/ 3967479 w 4135764"/>
              <a:gd name="connsiteY9051" fmla="*/ 4163842 h 5122333"/>
              <a:gd name="connsiteX9052" fmla="*/ 3967495 w 4135764"/>
              <a:gd name="connsiteY9052" fmla="*/ 4163839 h 5122333"/>
              <a:gd name="connsiteX9053" fmla="*/ 3968832 w 4135764"/>
              <a:gd name="connsiteY9053" fmla="*/ 4158780 h 5122333"/>
              <a:gd name="connsiteX9054" fmla="*/ 3968826 w 4135764"/>
              <a:gd name="connsiteY9054" fmla="*/ 4157978 h 5122333"/>
              <a:gd name="connsiteX9055" fmla="*/ 3968832 w 4135764"/>
              <a:gd name="connsiteY9055" fmla="*/ 4157952 h 5122333"/>
              <a:gd name="connsiteX9056" fmla="*/ 3968667 w 4135764"/>
              <a:gd name="connsiteY9056" fmla="*/ 4136405 h 5122333"/>
              <a:gd name="connsiteX9057" fmla="*/ 3968652 w 4135764"/>
              <a:gd name="connsiteY9057" fmla="*/ 4134363 h 5122333"/>
              <a:gd name="connsiteX9058" fmla="*/ 3968670 w 4135764"/>
              <a:gd name="connsiteY9058" fmla="*/ 4134182 h 5122333"/>
              <a:gd name="connsiteX9059" fmla="*/ 3969257 w 4135764"/>
              <a:gd name="connsiteY9059" fmla="*/ 4130755 h 5122333"/>
              <a:gd name="connsiteX9060" fmla="*/ 3971916 w 4135764"/>
              <a:gd name="connsiteY9060" fmla="*/ 4129106 h 5122333"/>
              <a:gd name="connsiteX9061" fmla="*/ 3977263 w 4135764"/>
              <a:gd name="connsiteY9061" fmla="*/ 4128419 h 5122333"/>
              <a:gd name="connsiteX9062" fmla="*/ 3987172 w 4135764"/>
              <a:gd name="connsiteY9062" fmla="*/ 4128244 h 5122333"/>
              <a:gd name="connsiteX9063" fmla="*/ 4005676 w 4135764"/>
              <a:gd name="connsiteY9063" fmla="*/ 4128743 h 5122333"/>
              <a:gd name="connsiteX9064" fmla="*/ 4005647 w 4135764"/>
              <a:gd name="connsiteY9064" fmla="*/ 4124724 h 5122333"/>
              <a:gd name="connsiteX9065" fmla="*/ 4006931 w 4135764"/>
              <a:gd name="connsiteY9065" fmla="*/ 4120580 h 5122333"/>
              <a:gd name="connsiteX9066" fmla="*/ 4007105 w 4135764"/>
              <a:gd name="connsiteY9066" fmla="*/ 4103670 h 5122333"/>
              <a:gd name="connsiteX9067" fmla="*/ 4007317 w 4135764"/>
              <a:gd name="connsiteY9067" fmla="*/ 4086939 h 5122333"/>
              <a:gd name="connsiteX9068" fmla="*/ 4006788 w 4135764"/>
              <a:gd name="connsiteY9068" fmla="*/ 4058522 h 5122333"/>
              <a:gd name="connsiteX9069" fmla="*/ 4007951 w 4135764"/>
              <a:gd name="connsiteY9069" fmla="*/ 4052638 h 5122333"/>
              <a:gd name="connsiteX9070" fmla="*/ 4014187 w 4135764"/>
              <a:gd name="connsiteY9070" fmla="*/ 4050916 h 5122333"/>
              <a:gd name="connsiteX9071" fmla="*/ 4020265 w 4135764"/>
              <a:gd name="connsiteY9071" fmla="*/ 4052956 h 5122333"/>
              <a:gd name="connsiteX9072" fmla="*/ 4021409 w 4135764"/>
              <a:gd name="connsiteY9072" fmla="*/ 4058899 h 5122333"/>
              <a:gd name="connsiteX9073" fmla="*/ 4020961 w 4135764"/>
              <a:gd name="connsiteY9073" fmla="*/ 4068740 h 5122333"/>
              <a:gd name="connsiteX9074" fmla="*/ 4021382 w 4135764"/>
              <a:gd name="connsiteY9074" fmla="*/ 4077823 h 5122333"/>
              <a:gd name="connsiteX9075" fmla="*/ 4021341 w 4135764"/>
              <a:gd name="connsiteY9075" fmla="*/ 4091958 h 5122333"/>
              <a:gd name="connsiteX9076" fmla="*/ 4020961 w 4135764"/>
              <a:gd name="connsiteY9076" fmla="*/ 4102823 h 5122333"/>
              <a:gd name="connsiteX9077" fmla="*/ 4021293 w 4135764"/>
              <a:gd name="connsiteY9077" fmla="*/ 4107995 h 5122333"/>
              <a:gd name="connsiteX9078" fmla="*/ 4021263 w 4135764"/>
              <a:gd name="connsiteY9078" fmla="*/ 4118505 h 5122333"/>
              <a:gd name="connsiteX9079" fmla="*/ 4021269 w 4135764"/>
              <a:gd name="connsiteY9079" fmla="*/ 4118555 h 5122333"/>
              <a:gd name="connsiteX9080" fmla="*/ 4021263 w 4135764"/>
              <a:gd name="connsiteY9080" fmla="*/ 4120762 h 5122333"/>
              <a:gd name="connsiteX9081" fmla="*/ 4026705 w 4135764"/>
              <a:gd name="connsiteY9081" fmla="*/ 4127473 h 5122333"/>
              <a:gd name="connsiteX9082" fmla="*/ 4026697 w 4135764"/>
              <a:gd name="connsiteY9082" fmla="*/ 4125895 h 5122333"/>
              <a:gd name="connsiteX9083" fmla="*/ 4027627 w 4135764"/>
              <a:gd name="connsiteY9083" fmla="*/ 4126022 h 5122333"/>
              <a:gd name="connsiteX9084" fmla="*/ 4043910 w 4135764"/>
              <a:gd name="connsiteY9084" fmla="*/ 4124957 h 5122333"/>
              <a:gd name="connsiteX9085" fmla="*/ 4060272 w 4135764"/>
              <a:gd name="connsiteY9085" fmla="*/ 4126189 h 5122333"/>
              <a:gd name="connsiteX9086" fmla="*/ 4060370 w 4135764"/>
              <a:gd name="connsiteY9086" fmla="*/ 4127911 h 5122333"/>
              <a:gd name="connsiteX9087" fmla="*/ 4059195 w 4135764"/>
              <a:gd name="connsiteY9087" fmla="*/ 4148881 h 5122333"/>
              <a:gd name="connsiteX9088" fmla="*/ 4061871 w 4135764"/>
              <a:gd name="connsiteY9088" fmla="*/ 4147589 h 5122333"/>
              <a:gd name="connsiteX9089" fmla="*/ 4063683 w 4135764"/>
              <a:gd name="connsiteY9089" fmla="*/ 4145665 h 5122333"/>
              <a:gd name="connsiteX9090" fmla="*/ 4063694 w 4135764"/>
              <a:gd name="connsiteY9090" fmla="*/ 4145933 h 5122333"/>
              <a:gd name="connsiteX9091" fmla="*/ 4062962 w 4135764"/>
              <a:gd name="connsiteY9091" fmla="*/ 4152531 h 5122333"/>
              <a:gd name="connsiteX9092" fmla="*/ 4062098 w 4135764"/>
              <a:gd name="connsiteY9092" fmla="*/ 4155697 h 5122333"/>
              <a:gd name="connsiteX9093" fmla="*/ 4062189 w 4135764"/>
              <a:gd name="connsiteY9093" fmla="*/ 4160118 h 5122333"/>
              <a:gd name="connsiteX9094" fmla="*/ 4062214 w 4135764"/>
              <a:gd name="connsiteY9094" fmla="*/ 4160124 h 5122333"/>
              <a:gd name="connsiteX9095" fmla="*/ 4062029 w 4135764"/>
              <a:gd name="connsiteY9095" fmla="*/ 4162420 h 5122333"/>
              <a:gd name="connsiteX9096" fmla="*/ 4067721 w 4135764"/>
              <a:gd name="connsiteY9096" fmla="*/ 4164121 h 5122333"/>
              <a:gd name="connsiteX9097" fmla="*/ 4090398 w 4135764"/>
              <a:gd name="connsiteY9097" fmla="*/ 4163939 h 5122333"/>
              <a:gd name="connsiteX9098" fmla="*/ 4097384 w 4135764"/>
              <a:gd name="connsiteY9098" fmla="*/ 4165776 h 5122333"/>
              <a:gd name="connsiteX9099" fmla="*/ 4097680 w 4135764"/>
              <a:gd name="connsiteY9099" fmla="*/ 4170632 h 5122333"/>
              <a:gd name="connsiteX9100" fmla="*/ 4096363 w 4135764"/>
              <a:gd name="connsiteY9100" fmla="*/ 4180279 h 5122333"/>
              <a:gd name="connsiteX9101" fmla="*/ 4096602 w 4135764"/>
              <a:gd name="connsiteY9101" fmla="*/ 4184839 h 5122333"/>
              <a:gd name="connsiteX9102" fmla="*/ 4096431 w 4135764"/>
              <a:gd name="connsiteY9102" fmla="*/ 4186457 h 5122333"/>
              <a:gd name="connsiteX9103" fmla="*/ 4096814 w 4135764"/>
              <a:gd name="connsiteY9103" fmla="*/ 4188866 h 5122333"/>
              <a:gd name="connsiteX9104" fmla="*/ 4096930 w 4135764"/>
              <a:gd name="connsiteY9104" fmla="*/ 4191074 h 5122333"/>
              <a:gd name="connsiteX9105" fmla="*/ 4097363 w 4135764"/>
              <a:gd name="connsiteY9105" fmla="*/ 4192326 h 5122333"/>
              <a:gd name="connsiteX9106" fmla="*/ 4098562 w 4135764"/>
              <a:gd name="connsiteY9106" fmla="*/ 4199859 h 5122333"/>
              <a:gd name="connsiteX9107" fmla="*/ 4101466 w 4135764"/>
              <a:gd name="connsiteY9107" fmla="*/ 4202763 h 5122333"/>
              <a:gd name="connsiteX9108" fmla="*/ 4135764 w 4135764"/>
              <a:gd name="connsiteY9108" fmla="*/ 4203660 h 5122333"/>
              <a:gd name="connsiteX9109" fmla="*/ 4135764 w 4135764"/>
              <a:gd name="connsiteY9109" fmla="*/ 4140559 h 5122333"/>
              <a:gd name="connsiteX9110" fmla="*/ 4134416 w 4135764"/>
              <a:gd name="connsiteY9110" fmla="*/ 4140888 h 5122333"/>
              <a:gd name="connsiteX9111" fmla="*/ 4133768 w 4135764"/>
              <a:gd name="connsiteY9111" fmla="*/ 4144168 h 5122333"/>
              <a:gd name="connsiteX9112" fmla="*/ 4132669 w 4135764"/>
              <a:gd name="connsiteY9112" fmla="*/ 4148699 h 5122333"/>
              <a:gd name="connsiteX9113" fmla="*/ 4132835 w 4135764"/>
              <a:gd name="connsiteY9113" fmla="*/ 4178098 h 5122333"/>
              <a:gd name="connsiteX9114" fmla="*/ 4122079 w 4135764"/>
              <a:gd name="connsiteY9114" fmla="*/ 4175403 h 5122333"/>
              <a:gd name="connsiteX9115" fmla="*/ 4120333 w 4135764"/>
              <a:gd name="connsiteY9115" fmla="*/ 4164586 h 5122333"/>
              <a:gd name="connsiteX9116" fmla="*/ 4120514 w 4135764"/>
              <a:gd name="connsiteY9116" fmla="*/ 4146443 h 5122333"/>
              <a:gd name="connsiteX9117" fmla="*/ 4113439 w 4135764"/>
              <a:gd name="connsiteY9117" fmla="*/ 4139188 h 5122333"/>
              <a:gd name="connsiteX9118" fmla="*/ 4088947 w 4135764"/>
              <a:gd name="connsiteY9118" fmla="*/ 4139368 h 5122333"/>
              <a:gd name="connsiteX9119" fmla="*/ 4082234 w 4135764"/>
              <a:gd name="connsiteY9119" fmla="*/ 4132837 h 5122333"/>
              <a:gd name="connsiteX9120" fmla="*/ 4082416 w 4135764"/>
              <a:gd name="connsiteY9120" fmla="*/ 4107440 h 5122333"/>
              <a:gd name="connsiteX9121" fmla="*/ 4076248 w 4135764"/>
              <a:gd name="connsiteY9121" fmla="*/ 4101090 h 5122333"/>
              <a:gd name="connsiteX9122" fmla="*/ 4051757 w 4135764"/>
              <a:gd name="connsiteY9122" fmla="*/ 4101270 h 5122333"/>
              <a:gd name="connsiteX9123" fmla="*/ 4044136 w 4135764"/>
              <a:gd name="connsiteY9123" fmla="*/ 4093652 h 5122333"/>
              <a:gd name="connsiteX9124" fmla="*/ 4044318 w 4135764"/>
              <a:gd name="connsiteY9124" fmla="*/ 4030699 h 5122333"/>
              <a:gd name="connsiteX9125" fmla="*/ 4036698 w 4135764"/>
              <a:gd name="connsiteY9125" fmla="*/ 4023081 h 5122333"/>
              <a:gd name="connsiteX9126" fmla="*/ 1515981 w 4135764"/>
              <a:gd name="connsiteY9126" fmla="*/ 3898627 h 5122333"/>
              <a:gd name="connsiteX9127" fmla="*/ 1490038 w 4135764"/>
              <a:gd name="connsiteY9127" fmla="*/ 3900259 h 5122333"/>
              <a:gd name="connsiteX9128" fmla="*/ 1466636 w 4135764"/>
              <a:gd name="connsiteY9128" fmla="*/ 3898808 h 5122333"/>
              <a:gd name="connsiteX9129" fmla="*/ 1461306 w 4135764"/>
              <a:gd name="connsiteY9129" fmla="*/ 3899896 h 5122333"/>
              <a:gd name="connsiteX9130" fmla="*/ 1460309 w 4135764"/>
              <a:gd name="connsiteY9130" fmla="*/ 3903820 h 5122333"/>
              <a:gd name="connsiteX9131" fmla="*/ 1458835 w 4135764"/>
              <a:gd name="connsiteY9131" fmla="*/ 3909047 h 5122333"/>
              <a:gd name="connsiteX9132" fmla="*/ 1459016 w 4135764"/>
              <a:gd name="connsiteY9132" fmla="*/ 3934445 h 5122333"/>
              <a:gd name="connsiteX9133" fmla="*/ 1458174 w 4135764"/>
              <a:gd name="connsiteY9133" fmla="*/ 3937765 h 5122333"/>
              <a:gd name="connsiteX9134" fmla="*/ 1453937 w 4135764"/>
              <a:gd name="connsiteY9134" fmla="*/ 3938902 h 5122333"/>
              <a:gd name="connsiteX9135" fmla="*/ 1427631 w 4135764"/>
              <a:gd name="connsiteY9135" fmla="*/ 3938720 h 5122333"/>
              <a:gd name="connsiteX9136" fmla="*/ 1423028 w 4135764"/>
              <a:gd name="connsiteY9136" fmla="*/ 3939991 h 5122333"/>
              <a:gd name="connsiteX9137" fmla="*/ 1422580 w 4135764"/>
              <a:gd name="connsiteY9137" fmla="*/ 3941680 h 5122333"/>
              <a:gd name="connsiteX9138" fmla="*/ 1422053 w 4135764"/>
              <a:gd name="connsiteY9138" fmla="*/ 3941815 h 5122333"/>
              <a:gd name="connsiteX9139" fmla="*/ 1420737 w 4135764"/>
              <a:gd name="connsiteY9139" fmla="*/ 3947144 h 5122333"/>
              <a:gd name="connsiteX9140" fmla="*/ 1420919 w 4135764"/>
              <a:gd name="connsiteY9140" fmla="*/ 3972543 h 5122333"/>
              <a:gd name="connsiteX9141" fmla="*/ 1420007 w 4135764"/>
              <a:gd name="connsiteY9141" fmla="*/ 3975943 h 5122333"/>
              <a:gd name="connsiteX9142" fmla="*/ 1415839 w 4135764"/>
              <a:gd name="connsiteY9142" fmla="*/ 3976999 h 5122333"/>
              <a:gd name="connsiteX9143" fmla="*/ 1390440 w 4135764"/>
              <a:gd name="connsiteY9143" fmla="*/ 3976817 h 5122333"/>
              <a:gd name="connsiteX9144" fmla="*/ 1385111 w 4135764"/>
              <a:gd name="connsiteY9144" fmla="*/ 3978202 h 5122333"/>
              <a:gd name="connsiteX9145" fmla="*/ 1384651 w 4135764"/>
              <a:gd name="connsiteY9145" fmla="*/ 3979974 h 5122333"/>
              <a:gd name="connsiteX9146" fmla="*/ 1384113 w 4135764"/>
              <a:gd name="connsiteY9146" fmla="*/ 3980118 h 5122333"/>
              <a:gd name="connsiteX9147" fmla="*/ 1382640 w 4135764"/>
              <a:gd name="connsiteY9147" fmla="*/ 3986331 h 5122333"/>
              <a:gd name="connsiteX9148" fmla="*/ 1382640 w 4135764"/>
              <a:gd name="connsiteY9148" fmla="*/ 4048013 h 5122333"/>
              <a:gd name="connsiteX9149" fmla="*/ 1382825 w 4135764"/>
              <a:gd name="connsiteY9149" fmla="*/ 4051355 h 5122333"/>
              <a:gd name="connsiteX9150" fmla="*/ 1382821 w 4135764"/>
              <a:gd name="connsiteY9150" fmla="*/ 4051381 h 5122333"/>
              <a:gd name="connsiteX9151" fmla="*/ 1369396 w 4135764"/>
              <a:gd name="connsiteY9151" fmla="*/ 4053921 h 5122333"/>
              <a:gd name="connsiteX9152" fmla="*/ 1365949 w 4135764"/>
              <a:gd name="connsiteY9152" fmla="*/ 4053558 h 5122333"/>
              <a:gd name="connsiteX9153" fmla="*/ 1367400 w 4135764"/>
              <a:gd name="connsiteY9153" fmla="*/ 4038863 h 5122333"/>
              <a:gd name="connsiteX9154" fmla="*/ 1365768 w 4135764"/>
              <a:gd name="connsiteY9154" fmla="*/ 4022898 h 5122333"/>
              <a:gd name="connsiteX9155" fmla="*/ 1365586 w 4135764"/>
              <a:gd name="connsiteY9155" fmla="*/ 3984438 h 5122333"/>
              <a:gd name="connsiteX9156" fmla="*/ 1358873 w 4135764"/>
              <a:gd name="connsiteY9156" fmla="*/ 3978996 h 5122333"/>
              <a:gd name="connsiteX9157" fmla="*/ 1333293 w 4135764"/>
              <a:gd name="connsiteY9157" fmla="*/ 3979902 h 5122333"/>
              <a:gd name="connsiteX9158" fmla="*/ 1327488 w 4135764"/>
              <a:gd name="connsiteY9158" fmla="*/ 3974460 h 5122333"/>
              <a:gd name="connsiteX9159" fmla="*/ 1328395 w 4135764"/>
              <a:gd name="connsiteY9159" fmla="*/ 3955955 h 5122333"/>
              <a:gd name="connsiteX9160" fmla="*/ 1324404 w 4135764"/>
              <a:gd name="connsiteY9160" fmla="*/ 3959402 h 5122333"/>
              <a:gd name="connsiteX9161" fmla="*/ 1326037 w 4135764"/>
              <a:gd name="connsiteY9161" fmla="*/ 3947065 h 5122333"/>
              <a:gd name="connsiteX9162" fmla="*/ 1320957 w 4135764"/>
              <a:gd name="connsiteY9162" fmla="*/ 3940716 h 5122333"/>
              <a:gd name="connsiteX9163" fmla="*/ 1294107 w 4135764"/>
              <a:gd name="connsiteY9163" fmla="*/ 3940897 h 5122333"/>
              <a:gd name="connsiteX9164" fmla="*/ 1289753 w 4135764"/>
              <a:gd name="connsiteY9164" fmla="*/ 3935092 h 5122333"/>
              <a:gd name="connsiteX9165" fmla="*/ 1291204 w 4135764"/>
              <a:gd name="connsiteY9165" fmla="*/ 3909149 h 5122333"/>
              <a:gd name="connsiteX9166" fmla="*/ 1285580 w 4135764"/>
              <a:gd name="connsiteY9166" fmla="*/ 3902798 h 5122333"/>
              <a:gd name="connsiteX9167" fmla="*/ 1237868 w 4135764"/>
              <a:gd name="connsiteY9167" fmla="*/ 3900804 h 5122333"/>
              <a:gd name="connsiteX9168" fmla="*/ 1232493 w 4135764"/>
              <a:gd name="connsiteY9168" fmla="*/ 3902482 h 5122333"/>
              <a:gd name="connsiteX9169" fmla="*/ 1231806 w 4135764"/>
              <a:gd name="connsiteY9169" fmla="*/ 3905576 h 5122333"/>
              <a:gd name="connsiteX9170" fmla="*/ 1230861 w 4135764"/>
              <a:gd name="connsiteY9170" fmla="*/ 3906029 h 5122333"/>
              <a:gd name="connsiteX9171" fmla="*/ 1230066 w 4135764"/>
              <a:gd name="connsiteY9171" fmla="*/ 3909954 h 5122333"/>
              <a:gd name="connsiteX9172" fmla="*/ 1230247 w 4135764"/>
              <a:gd name="connsiteY9172" fmla="*/ 3936260 h 5122333"/>
              <a:gd name="connsiteX9173" fmla="*/ 1229474 w 4135764"/>
              <a:gd name="connsiteY9173" fmla="*/ 3939312 h 5122333"/>
              <a:gd name="connsiteX9174" fmla="*/ 1223172 w 4135764"/>
              <a:gd name="connsiteY9174" fmla="*/ 3940897 h 5122333"/>
              <a:gd name="connsiteX9175" fmla="*/ 1200495 w 4135764"/>
              <a:gd name="connsiteY9175" fmla="*/ 3940535 h 5122333"/>
              <a:gd name="connsiteX9176" fmla="*/ 1194145 w 4135764"/>
              <a:gd name="connsiteY9176" fmla="*/ 3942190 h 5122333"/>
              <a:gd name="connsiteX9177" fmla="*/ 1193982 w 4135764"/>
              <a:gd name="connsiteY9177" fmla="*/ 3943297 h 5122333"/>
              <a:gd name="connsiteX9178" fmla="*/ 1193193 w 4135764"/>
              <a:gd name="connsiteY9178" fmla="*/ 3943515 h 5122333"/>
              <a:gd name="connsiteX9179" fmla="*/ 1192149 w 4135764"/>
              <a:gd name="connsiteY9179" fmla="*/ 3948051 h 5122333"/>
              <a:gd name="connsiteX9180" fmla="*/ 1192512 w 4135764"/>
              <a:gd name="connsiteY9180" fmla="*/ 3969096 h 5122333"/>
              <a:gd name="connsiteX9181" fmla="*/ 1190364 w 4135764"/>
              <a:gd name="connsiteY9181" fmla="*/ 3977567 h 5122333"/>
              <a:gd name="connsiteX9182" fmla="*/ 1185800 w 4135764"/>
              <a:gd name="connsiteY9182" fmla="*/ 3978814 h 5122333"/>
              <a:gd name="connsiteX9183" fmla="*/ 1162215 w 4135764"/>
              <a:gd name="connsiteY9183" fmla="*/ 3978632 h 5122333"/>
              <a:gd name="connsiteX9184" fmla="*/ 1156479 w 4135764"/>
              <a:gd name="connsiteY9184" fmla="*/ 3979925 h 5122333"/>
              <a:gd name="connsiteX9185" fmla="*/ 1155972 w 4135764"/>
              <a:gd name="connsiteY9185" fmla="*/ 3981850 h 5122333"/>
              <a:gd name="connsiteX9186" fmla="*/ 1155436 w 4135764"/>
              <a:gd name="connsiteY9186" fmla="*/ 3981977 h 5122333"/>
              <a:gd name="connsiteX9187" fmla="*/ 1154052 w 4135764"/>
              <a:gd name="connsiteY9187" fmla="*/ 3989052 h 5122333"/>
              <a:gd name="connsiteX9188" fmla="*/ 1154234 w 4135764"/>
              <a:gd name="connsiteY9188" fmla="*/ 4020801 h 5122333"/>
              <a:gd name="connsiteX9189" fmla="*/ 1154052 w 4135764"/>
              <a:gd name="connsiteY9189" fmla="*/ 4048193 h 5122333"/>
              <a:gd name="connsiteX9190" fmla="*/ 1152875 w 4135764"/>
              <a:gd name="connsiteY9190" fmla="*/ 4052074 h 5122333"/>
              <a:gd name="connsiteX9191" fmla="*/ 1149902 w 4135764"/>
              <a:gd name="connsiteY9191" fmla="*/ 4054738 h 5122333"/>
              <a:gd name="connsiteX9192" fmla="*/ 1144256 w 4135764"/>
              <a:gd name="connsiteY9192" fmla="*/ 4054647 h 5122333"/>
              <a:gd name="connsiteX9193" fmla="*/ 1138813 w 4135764"/>
              <a:gd name="connsiteY9193" fmla="*/ 4051744 h 5122333"/>
              <a:gd name="connsiteX9194" fmla="*/ 1137725 w 4135764"/>
              <a:gd name="connsiteY9194" fmla="*/ 4004937 h 5122333"/>
              <a:gd name="connsiteX9195" fmla="*/ 1138632 w 4135764"/>
              <a:gd name="connsiteY9195" fmla="*/ 3981716 h 5122333"/>
              <a:gd name="connsiteX9196" fmla="*/ 1133008 w 4135764"/>
              <a:gd name="connsiteY9196" fmla="*/ 3976817 h 5122333"/>
              <a:gd name="connsiteX9197" fmla="*/ 1106702 w 4135764"/>
              <a:gd name="connsiteY9197" fmla="*/ 3976999 h 5122333"/>
              <a:gd name="connsiteX9198" fmla="*/ 1102815 w 4135764"/>
              <a:gd name="connsiteY9198" fmla="*/ 3976084 h 5122333"/>
              <a:gd name="connsiteX9199" fmla="*/ 1100367 w 4135764"/>
              <a:gd name="connsiteY9199" fmla="*/ 3968770 h 5122333"/>
              <a:gd name="connsiteX9200" fmla="*/ 1100534 w 4135764"/>
              <a:gd name="connsiteY9200" fmla="*/ 3945432 h 5122333"/>
              <a:gd name="connsiteX9201" fmla="*/ 1093820 w 4135764"/>
              <a:gd name="connsiteY9201" fmla="*/ 3938720 h 5122333"/>
              <a:gd name="connsiteX9202" fmla="*/ 1068422 w 4135764"/>
              <a:gd name="connsiteY9202" fmla="*/ 3938902 h 5122333"/>
              <a:gd name="connsiteX9203" fmla="*/ 1062254 w 4135764"/>
              <a:gd name="connsiteY9203" fmla="*/ 3932732 h 5122333"/>
              <a:gd name="connsiteX9204" fmla="*/ 1062435 w 4135764"/>
              <a:gd name="connsiteY9204" fmla="*/ 3906427 h 5122333"/>
              <a:gd name="connsiteX9205" fmla="*/ 1057538 w 4135764"/>
              <a:gd name="connsiteY9205" fmla="*/ 3900804 h 5122333"/>
              <a:gd name="connsiteX9206" fmla="*/ 1004926 w 4135764"/>
              <a:gd name="connsiteY9206" fmla="*/ 3900804 h 5122333"/>
              <a:gd name="connsiteX9207" fmla="*/ 1002812 w 4135764"/>
              <a:gd name="connsiteY9207" fmla="*/ 3903010 h 5122333"/>
              <a:gd name="connsiteX9208" fmla="*/ 1000890 w 4135764"/>
              <a:gd name="connsiteY9208" fmla="*/ 3903536 h 5122333"/>
              <a:gd name="connsiteX9209" fmla="*/ 1000029 w 4135764"/>
              <a:gd name="connsiteY9209" fmla="*/ 3907595 h 5122333"/>
              <a:gd name="connsiteX9210" fmla="*/ 999847 w 4135764"/>
              <a:gd name="connsiteY9210" fmla="*/ 3933356 h 5122333"/>
              <a:gd name="connsiteX9211" fmla="*/ 999612 w 4135764"/>
              <a:gd name="connsiteY9211" fmla="*/ 3937226 h 5122333"/>
              <a:gd name="connsiteX9212" fmla="*/ 993859 w 4135764"/>
              <a:gd name="connsiteY9212" fmla="*/ 3939083 h 5122333"/>
              <a:gd name="connsiteX9213" fmla="*/ 968462 w 4135764"/>
              <a:gd name="connsiteY9213" fmla="*/ 3938902 h 5122333"/>
              <a:gd name="connsiteX9214" fmla="*/ 960660 w 4135764"/>
              <a:gd name="connsiteY9214" fmla="*/ 3946340 h 5122333"/>
              <a:gd name="connsiteX9215" fmla="*/ 960668 w 4135764"/>
              <a:gd name="connsiteY9215" fmla="*/ 3947325 h 5122333"/>
              <a:gd name="connsiteX9216" fmla="*/ 960116 w 4135764"/>
              <a:gd name="connsiteY9216" fmla="*/ 3949684 h 5122333"/>
              <a:gd name="connsiteX9217" fmla="*/ 960298 w 4135764"/>
              <a:gd name="connsiteY9217" fmla="*/ 3970547 h 5122333"/>
              <a:gd name="connsiteX9218" fmla="*/ 959388 w 4135764"/>
              <a:gd name="connsiteY9218" fmla="*/ 3975703 h 5122333"/>
              <a:gd name="connsiteX9219" fmla="*/ 953765 w 4135764"/>
              <a:gd name="connsiteY9219" fmla="*/ 3977180 h 5122333"/>
              <a:gd name="connsiteX9220" fmla="*/ 931089 w 4135764"/>
              <a:gd name="connsiteY9220" fmla="*/ 3976999 h 5122333"/>
              <a:gd name="connsiteX9221" fmla="*/ 922380 w 4135764"/>
              <a:gd name="connsiteY9221" fmla="*/ 3985344 h 5122333"/>
              <a:gd name="connsiteX9222" fmla="*/ 922381 w 4135764"/>
              <a:gd name="connsiteY9222" fmla="*/ 3985663 h 5122333"/>
              <a:gd name="connsiteX9223" fmla="*/ 922017 w 4135764"/>
              <a:gd name="connsiteY9223" fmla="*/ 3987056 h 5122333"/>
              <a:gd name="connsiteX9224" fmla="*/ 922199 w 4135764"/>
              <a:gd name="connsiteY9224" fmla="*/ 4046924 h 5122333"/>
              <a:gd name="connsiteX9225" fmla="*/ 921909 w 4135764"/>
              <a:gd name="connsiteY9225" fmla="*/ 4049144 h 5122333"/>
              <a:gd name="connsiteX9226" fmla="*/ 921541 w 4135764"/>
              <a:gd name="connsiteY9226" fmla="*/ 4051359 h 5122333"/>
              <a:gd name="connsiteX9227" fmla="*/ 915487 w 4135764"/>
              <a:gd name="connsiteY9227" fmla="*/ 4053558 h 5122333"/>
              <a:gd name="connsiteX9228" fmla="*/ 907867 w 4135764"/>
              <a:gd name="connsiteY9228" fmla="*/ 4045031 h 5122333"/>
              <a:gd name="connsiteX9229" fmla="*/ 908049 w 4135764"/>
              <a:gd name="connsiteY9229" fmla="*/ 3984256 h 5122333"/>
              <a:gd name="connsiteX9230" fmla="*/ 900974 w 4135764"/>
              <a:gd name="connsiteY9230" fmla="*/ 3976999 h 5122333"/>
              <a:gd name="connsiteX9231" fmla="*/ 875575 w 4135764"/>
              <a:gd name="connsiteY9231" fmla="*/ 3977180 h 5122333"/>
              <a:gd name="connsiteX9232" fmla="*/ 869770 w 4135764"/>
              <a:gd name="connsiteY9232" fmla="*/ 3971557 h 5122333"/>
              <a:gd name="connsiteX9233" fmla="*/ 869770 w 4135764"/>
              <a:gd name="connsiteY9233" fmla="*/ 3945251 h 5122333"/>
              <a:gd name="connsiteX9234" fmla="*/ 865596 w 4135764"/>
              <a:gd name="connsiteY9234" fmla="*/ 3938902 h 5122333"/>
              <a:gd name="connsiteX9235" fmla="*/ 837840 w 4135764"/>
              <a:gd name="connsiteY9235" fmla="*/ 3937632 h 5122333"/>
              <a:gd name="connsiteX9236" fmla="*/ 831854 w 4135764"/>
              <a:gd name="connsiteY9236" fmla="*/ 3932007 h 5122333"/>
              <a:gd name="connsiteX9237" fmla="*/ 832035 w 4135764"/>
              <a:gd name="connsiteY9237" fmla="*/ 3905702 h 5122333"/>
              <a:gd name="connsiteX9238" fmla="*/ 825322 w 4135764"/>
              <a:gd name="connsiteY9238" fmla="*/ 3899171 h 5122333"/>
              <a:gd name="connsiteX9239" fmla="*/ 781600 w 4135764"/>
              <a:gd name="connsiteY9239" fmla="*/ 3899171 h 5122333"/>
              <a:gd name="connsiteX9240" fmla="*/ 776158 w 4135764"/>
              <a:gd name="connsiteY9240" fmla="*/ 3899171 h 5122333"/>
              <a:gd name="connsiteX9241" fmla="*/ 770375 w 4135764"/>
              <a:gd name="connsiteY9241" fmla="*/ 3900555 h 5122333"/>
              <a:gd name="connsiteX9242" fmla="*/ 769462 w 4135764"/>
              <a:gd name="connsiteY9242" fmla="*/ 3903473 h 5122333"/>
              <a:gd name="connsiteX9243" fmla="*/ 769150 w 4135764"/>
              <a:gd name="connsiteY9243" fmla="*/ 3903626 h 5122333"/>
              <a:gd name="connsiteX9244" fmla="*/ 767630 w 4135764"/>
              <a:gd name="connsiteY9244" fmla="*/ 3909591 h 5122333"/>
              <a:gd name="connsiteX9245" fmla="*/ 767993 w 4135764"/>
              <a:gd name="connsiteY9245" fmla="*/ 3933174 h 5122333"/>
              <a:gd name="connsiteX9246" fmla="*/ 766752 w 4135764"/>
              <a:gd name="connsiteY9246" fmla="*/ 3937999 h 5122333"/>
              <a:gd name="connsiteX9247" fmla="*/ 760012 w 4135764"/>
              <a:gd name="connsiteY9247" fmla="*/ 3939265 h 5122333"/>
              <a:gd name="connsiteX9248" fmla="*/ 737335 w 4135764"/>
              <a:gd name="connsiteY9248" fmla="*/ 3939083 h 5122333"/>
              <a:gd name="connsiteX9249" fmla="*/ 730962 w 4135764"/>
              <a:gd name="connsiteY9249" fmla="*/ 3941056 h 5122333"/>
              <a:gd name="connsiteX9250" fmla="*/ 730966 w 4135764"/>
              <a:gd name="connsiteY9250" fmla="*/ 3942179 h 5122333"/>
              <a:gd name="connsiteX9251" fmla="*/ 730236 w 4135764"/>
              <a:gd name="connsiteY9251" fmla="*/ 3942404 h 5122333"/>
              <a:gd name="connsiteX9252" fmla="*/ 730259 w 4135764"/>
              <a:gd name="connsiteY9252" fmla="*/ 3948596 h 5122333"/>
              <a:gd name="connsiteX9253" fmla="*/ 731348 w 4135764"/>
              <a:gd name="connsiteY9253" fmla="*/ 3970184 h 5122333"/>
              <a:gd name="connsiteX9254" fmla="*/ 729599 w 4135764"/>
              <a:gd name="connsiteY9254" fmla="*/ 3975598 h 5122333"/>
              <a:gd name="connsiteX9255" fmla="*/ 722639 w 4135764"/>
              <a:gd name="connsiteY9255" fmla="*/ 3977543 h 5122333"/>
              <a:gd name="connsiteX9256" fmla="*/ 699056 w 4135764"/>
              <a:gd name="connsiteY9256" fmla="*/ 3977362 h 5122333"/>
              <a:gd name="connsiteX9257" fmla="*/ 694542 w 4135764"/>
              <a:gd name="connsiteY9257" fmla="*/ 3978066 h 5122333"/>
              <a:gd name="connsiteX9258" fmla="*/ 693989 w 4135764"/>
              <a:gd name="connsiteY9258" fmla="*/ 3979348 h 5122333"/>
              <a:gd name="connsiteX9259" fmla="*/ 693839 w 4135764"/>
              <a:gd name="connsiteY9259" fmla="*/ 3979370 h 5122333"/>
              <a:gd name="connsiteX9260" fmla="*/ 693413 w 4135764"/>
              <a:gd name="connsiteY9260" fmla="*/ 3980682 h 5122333"/>
              <a:gd name="connsiteX9261" fmla="*/ 692886 w 4135764"/>
              <a:gd name="connsiteY9261" fmla="*/ 3981898 h 5122333"/>
              <a:gd name="connsiteX9262" fmla="*/ 692905 w 4135764"/>
              <a:gd name="connsiteY9262" fmla="*/ 3982242 h 5122333"/>
              <a:gd name="connsiteX9263" fmla="*/ 692342 w 4135764"/>
              <a:gd name="connsiteY9263" fmla="*/ 3983972 h 5122333"/>
              <a:gd name="connsiteX9264" fmla="*/ 693250 w 4135764"/>
              <a:gd name="connsiteY9264" fmla="*/ 4049101 h 5122333"/>
              <a:gd name="connsiteX9265" fmla="*/ 692386 w 4135764"/>
              <a:gd name="connsiteY9265" fmla="*/ 4052205 h 5122333"/>
              <a:gd name="connsiteX9266" fmla="*/ 687649 w 4135764"/>
              <a:gd name="connsiteY9266" fmla="*/ 4053739 h 5122333"/>
              <a:gd name="connsiteX9267" fmla="*/ 680551 w 4135764"/>
              <a:gd name="connsiteY9267" fmla="*/ 4053921 h 5122333"/>
              <a:gd name="connsiteX9268" fmla="*/ 676015 w 4135764"/>
              <a:gd name="connsiteY9268" fmla="*/ 4053195 h 5122333"/>
              <a:gd name="connsiteX9269" fmla="*/ 676196 w 4135764"/>
              <a:gd name="connsiteY9269" fmla="*/ 3988791 h 5122333"/>
              <a:gd name="connsiteX9270" fmla="*/ 667669 w 4135764"/>
              <a:gd name="connsiteY9270" fmla="*/ 3979539 h 5122333"/>
              <a:gd name="connsiteX9271" fmla="*/ 642997 w 4135764"/>
              <a:gd name="connsiteY9271" fmla="*/ 3980084 h 5122333"/>
              <a:gd name="connsiteX9272" fmla="*/ 637594 w 4135764"/>
              <a:gd name="connsiteY9272" fmla="*/ 3980016 h 5122333"/>
              <a:gd name="connsiteX9273" fmla="*/ 635867 w 4135764"/>
              <a:gd name="connsiteY9273" fmla="*/ 3977951 h 5122333"/>
              <a:gd name="connsiteX9274" fmla="*/ 635873 w 4135764"/>
              <a:gd name="connsiteY9274" fmla="*/ 3977679 h 5122333"/>
              <a:gd name="connsiteX9275" fmla="*/ 636829 w 4135764"/>
              <a:gd name="connsiteY9275" fmla="*/ 3972464 h 5122333"/>
              <a:gd name="connsiteX9276" fmla="*/ 637735 w 4135764"/>
              <a:gd name="connsiteY9276" fmla="*/ 3949061 h 5122333"/>
              <a:gd name="connsiteX9277" fmla="*/ 637028 w 4135764"/>
              <a:gd name="connsiteY9277" fmla="*/ 3951097 h 5122333"/>
              <a:gd name="connsiteX9278" fmla="*/ 637010 w 4135764"/>
              <a:gd name="connsiteY9278" fmla="*/ 3949321 h 5122333"/>
              <a:gd name="connsiteX9279" fmla="*/ 635740 w 4135764"/>
              <a:gd name="connsiteY9279" fmla="*/ 3954767 h 5122333"/>
              <a:gd name="connsiteX9280" fmla="*/ 634471 w 4135764"/>
              <a:gd name="connsiteY9280" fmla="*/ 3958313 h 5122333"/>
              <a:gd name="connsiteX9281" fmla="*/ 634651 w 4135764"/>
              <a:gd name="connsiteY9281" fmla="*/ 3946340 h 5122333"/>
              <a:gd name="connsiteX9282" fmla="*/ 634657 w 4135764"/>
              <a:gd name="connsiteY9282" fmla="*/ 3946175 h 5122333"/>
              <a:gd name="connsiteX9283" fmla="*/ 635263 w 4135764"/>
              <a:gd name="connsiteY9283" fmla="*/ 3943085 h 5122333"/>
              <a:gd name="connsiteX9284" fmla="*/ 634765 w 4135764"/>
              <a:gd name="connsiteY9284" fmla="*/ 3943033 h 5122333"/>
              <a:gd name="connsiteX9285" fmla="*/ 634811 w 4135764"/>
              <a:gd name="connsiteY9285" fmla="*/ 3941714 h 5122333"/>
              <a:gd name="connsiteX9286" fmla="*/ 630480 w 4135764"/>
              <a:gd name="connsiteY9286" fmla="*/ 3940897 h 5122333"/>
              <a:gd name="connsiteX9287" fmla="*/ 605987 w 4135764"/>
              <a:gd name="connsiteY9287" fmla="*/ 3941079 h 5122333"/>
              <a:gd name="connsiteX9288" fmla="*/ 599820 w 4135764"/>
              <a:gd name="connsiteY9288" fmla="*/ 3934910 h 5122333"/>
              <a:gd name="connsiteX9289" fmla="*/ 600001 w 4135764"/>
              <a:gd name="connsiteY9289" fmla="*/ 3908605 h 5122333"/>
              <a:gd name="connsiteX9290" fmla="*/ 595102 w 4135764"/>
              <a:gd name="connsiteY9290" fmla="*/ 3902798 h 5122333"/>
              <a:gd name="connsiteX9291" fmla="*/ 548296 w 4135764"/>
              <a:gd name="connsiteY9291" fmla="*/ 3900985 h 5122333"/>
              <a:gd name="connsiteX9292" fmla="*/ 541743 w 4135764"/>
              <a:gd name="connsiteY9292" fmla="*/ 3902799 h 5122333"/>
              <a:gd name="connsiteX9293" fmla="*/ 540848 w 4135764"/>
              <a:gd name="connsiteY9293" fmla="*/ 3906146 h 5122333"/>
              <a:gd name="connsiteX9294" fmla="*/ 540381 w 4135764"/>
              <a:gd name="connsiteY9294" fmla="*/ 3906370 h 5122333"/>
              <a:gd name="connsiteX9295" fmla="*/ 539406 w 4135764"/>
              <a:gd name="connsiteY9295" fmla="*/ 3911042 h 5122333"/>
              <a:gd name="connsiteX9296" fmla="*/ 541220 w 4135764"/>
              <a:gd name="connsiteY9296" fmla="*/ 3931542 h 5122333"/>
              <a:gd name="connsiteX9297" fmla="*/ 540273 w 4135764"/>
              <a:gd name="connsiteY9297" fmla="*/ 3938954 h 5122333"/>
              <a:gd name="connsiteX9298" fmla="*/ 532514 w 4135764"/>
              <a:gd name="connsiteY9298" fmla="*/ 3941079 h 5122333"/>
              <a:gd name="connsiteX9299" fmla="*/ 507115 w 4135764"/>
              <a:gd name="connsiteY9299" fmla="*/ 3940897 h 5122333"/>
              <a:gd name="connsiteX9300" fmla="*/ 503372 w 4135764"/>
              <a:gd name="connsiteY9300" fmla="*/ 3941668 h 5122333"/>
              <a:gd name="connsiteX9301" fmla="*/ 503330 w 4135764"/>
              <a:gd name="connsiteY9301" fmla="*/ 3944386 h 5122333"/>
              <a:gd name="connsiteX9302" fmla="*/ 502231 w 4135764"/>
              <a:gd name="connsiteY9302" fmla="*/ 3946049 h 5122333"/>
              <a:gd name="connsiteX9303" fmla="*/ 503123 w 4135764"/>
              <a:gd name="connsiteY9303" fmla="*/ 3952044 h 5122333"/>
              <a:gd name="connsiteX9304" fmla="*/ 503305 w 4135764"/>
              <a:gd name="connsiteY9304" fmla="*/ 3961113 h 5122333"/>
              <a:gd name="connsiteX9305" fmla="*/ 503161 w 4135764"/>
              <a:gd name="connsiteY9305" fmla="*/ 3964315 h 5122333"/>
              <a:gd name="connsiteX9306" fmla="*/ 501854 w 4135764"/>
              <a:gd name="connsiteY9306" fmla="*/ 3974641 h 5122333"/>
              <a:gd name="connsiteX9307" fmla="*/ 495141 w 4135764"/>
              <a:gd name="connsiteY9307" fmla="*/ 3978996 h 5122333"/>
              <a:gd name="connsiteX9308" fmla="*/ 473371 w 4135764"/>
              <a:gd name="connsiteY9308" fmla="*/ 3978814 h 5122333"/>
              <a:gd name="connsiteX9309" fmla="*/ 465774 w 4135764"/>
              <a:gd name="connsiteY9309" fmla="*/ 3980243 h 5122333"/>
              <a:gd name="connsiteX9310" fmla="*/ 465367 w 4135764"/>
              <a:gd name="connsiteY9310" fmla="*/ 3981820 h 5122333"/>
              <a:gd name="connsiteX9311" fmla="*/ 464980 w 4135764"/>
              <a:gd name="connsiteY9311" fmla="*/ 3981887 h 5122333"/>
              <a:gd name="connsiteX9312" fmla="*/ 463211 w 4135764"/>
              <a:gd name="connsiteY9312" fmla="*/ 3989052 h 5122333"/>
              <a:gd name="connsiteX9313" fmla="*/ 463571 w 4135764"/>
              <a:gd name="connsiteY9313" fmla="*/ 4049329 h 5122333"/>
              <a:gd name="connsiteX9314" fmla="*/ 463051 w 4135764"/>
              <a:gd name="connsiteY9314" fmla="*/ 4051516 h 5122333"/>
              <a:gd name="connsiteX9315" fmla="*/ 462419 w 4135764"/>
              <a:gd name="connsiteY9315" fmla="*/ 4053558 h 5122333"/>
              <a:gd name="connsiteX9316" fmla="*/ 456135 w 4135764"/>
              <a:gd name="connsiteY9316" fmla="*/ 4055372 h 5122333"/>
              <a:gd name="connsiteX9317" fmla="*/ 447428 w 4135764"/>
              <a:gd name="connsiteY9317" fmla="*/ 4046845 h 5122333"/>
              <a:gd name="connsiteX9318" fmla="*/ 447791 w 4135764"/>
              <a:gd name="connsiteY9318" fmla="*/ 3984256 h 5122333"/>
              <a:gd name="connsiteX9319" fmla="*/ 440715 w 4135764"/>
              <a:gd name="connsiteY9319" fmla="*/ 3976999 h 5122333"/>
              <a:gd name="connsiteX9320" fmla="*/ 416225 w 4135764"/>
              <a:gd name="connsiteY9320" fmla="*/ 3977180 h 5122333"/>
              <a:gd name="connsiteX9321" fmla="*/ 411996 w 4135764"/>
              <a:gd name="connsiteY9321" fmla="*/ 3976225 h 5122333"/>
              <a:gd name="connsiteX9322" fmla="*/ 409350 w 4135764"/>
              <a:gd name="connsiteY9322" fmla="*/ 3967935 h 5122333"/>
              <a:gd name="connsiteX9323" fmla="*/ 409512 w 4135764"/>
              <a:gd name="connsiteY9323" fmla="*/ 3945251 h 5122333"/>
              <a:gd name="connsiteX9324" fmla="*/ 403344 w 4135764"/>
              <a:gd name="connsiteY9324" fmla="*/ 3938902 h 5122333"/>
              <a:gd name="connsiteX9325" fmla="*/ 377945 w 4135764"/>
              <a:gd name="connsiteY9325" fmla="*/ 3939083 h 5122333"/>
              <a:gd name="connsiteX9326" fmla="*/ 371231 w 4135764"/>
              <a:gd name="connsiteY9326" fmla="*/ 3932370 h 5122333"/>
              <a:gd name="connsiteX9327" fmla="*/ 371414 w 4135764"/>
              <a:gd name="connsiteY9327" fmla="*/ 3906972 h 5122333"/>
              <a:gd name="connsiteX9328" fmla="*/ 365245 w 4135764"/>
              <a:gd name="connsiteY9328" fmla="*/ 3900804 h 5122333"/>
              <a:gd name="connsiteX9329" fmla="*/ 328961 w 4135764"/>
              <a:gd name="connsiteY9329" fmla="*/ 3900804 h 5122333"/>
              <a:gd name="connsiteX9330" fmla="*/ 312135 w 4135764"/>
              <a:gd name="connsiteY9330" fmla="*/ 3903208 h 5122333"/>
              <a:gd name="connsiteX9331" fmla="*/ 311737 w 4135764"/>
              <a:gd name="connsiteY9331" fmla="*/ 3904290 h 5122333"/>
              <a:gd name="connsiteX9332" fmla="*/ 310933 w 4135764"/>
              <a:gd name="connsiteY9332" fmla="*/ 3904578 h 5122333"/>
              <a:gd name="connsiteX9333" fmla="*/ 309006 w 4135764"/>
              <a:gd name="connsiteY9333" fmla="*/ 3917754 h 5122333"/>
              <a:gd name="connsiteX9334" fmla="*/ 308652 w 4135764"/>
              <a:gd name="connsiteY9334" fmla="*/ 3931074 h 5122333"/>
              <a:gd name="connsiteX9335" fmla="*/ 306559 w 4135764"/>
              <a:gd name="connsiteY9335" fmla="*/ 3936844 h 5122333"/>
              <a:gd name="connsiteX9336" fmla="*/ 301771 w 4135764"/>
              <a:gd name="connsiteY9336" fmla="*/ 3938607 h 5122333"/>
              <a:gd name="connsiteX9337" fmla="*/ 290864 w 4135764"/>
              <a:gd name="connsiteY9337" fmla="*/ 3938902 h 5122333"/>
              <a:gd name="connsiteX9338" fmla="*/ 271293 w 4135764"/>
              <a:gd name="connsiteY9338" fmla="*/ 3941850 h 5122333"/>
              <a:gd name="connsiteX9339" fmla="*/ 270841 w 4135764"/>
              <a:gd name="connsiteY9339" fmla="*/ 3943990 h 5122333"/>
              <a:gd name="connsiteX9340" fmla="*/ 269637 w 4135764"/>
              <a:gd name="connsiteY9340" fmla="*/ 3944627 h 5122333"/>
              <a:gd name="connsiteX9341" fmla="*/ 269819 w 4135764"/>
              <a:gd name="connsiteY9341" fmla="*/ 3962201 h 5122333"/>
              <a:gd name="connsiteX9342" fmla="*/ 270182 w 4135764"/>
              <a:gd name="connsiteY9342" fmla="*/ 3962926 h 5122333"/>
              <a:gd name="connsiteX9343" fmla="*/ 269158 w 4135764"/>
              <a:gd name="connsiteY9343" fmla="*/ 3973205 h 5122333"/>
              <a:gd name="connsiteX9344" fmla="*/ 261656 w 4135764"/>
              <a:gd name="connsiteY9344" fmla="*/ 3976999 h 5122333"/>
              <a:gd name="connsiteX9345" fmla="*/ 239886 w 4135764"/>
              <a:gd name="connsiteY9345" fmla="*/ 3976817 h 5122333"/>
              <a:gd name="connsiteX9346" fmla="*/ 233400 w 4135764"/>
              <a:gd name="connsiteY9346" fmla="*/ 3978066 h 5122333"/>
              <a:gd name="connsiteX9347" fmla="*/ 232844 w 4135764"/>
              <a:gd name="connsiteY9347" fmla="*/ 3980024 h 5122333"/>
              <a:gd name="connsiteX9348" fmla="*/ 232312 w 4135764"/>
              <a:gd name="connsiteY9348" fmla="*/ 3980162 h 5122333"/>
              <a:gd name="connsiteX9349" fmla="*/ 230814 w 4135764"/>
              <a:gd name="connsiteY9349" fmla="*/ 3985968 h 5122333"/>
              <a:gd name="connsiteX9350" fmla="*/ 232629 w 4135764"/>
              <a:gd name="connsiteY9350" fmla="*/ 4006468 h 5122333"/>
              <a:gd name="connsiteX9351" fmla="*/ 231176 w 4135764"/>
              <a:gd name="connsiteY9351" fmla="*/ 4047831 h 5122333"/>
              <a:gd name="connsiteX9352" fmla="*/ 230398 w 4135764"/>
              <a:gd name="connsiteY9352" fmla="*/ 4050924 h 5122333"/>
              <a:gd name="connsiteX9353" fmla="*/ 230180 w 4135764"/>
              <a:gd name="connsiteY9353" fmla="*/ 4051699 h 5122333"/>
              <a:gd name="connsiteX9354" fmla="*/ 224102 w 4135764"/>
              <a:gd name="connsiteY9354" fmla="*/ 4053195 h 5122333"/>
              <a:gd name="connsiteX9355" fmla="*/ 217026 w 4135764"/>
              <a:gd name="connsiteY9355" fmla="*/ 4045757 h 5122333"/>
              <a:gd name="connsiteX9356" fmla="*/ 218660 w 4135764"/>
              <a:gd name="connsiteY9356" fmla="*/ 4012558 h 5122333"/>
              <a:gd name="connsiteX9357" fmla="*/ 217571 w 4135764"/>
              <a:gd name="connsiteY9357" fmla="*/ 3982986 h 5122333"/>
              <a:gd name="connsiteX9358" fmla="*/ 212129 w 4135764"/>
              <a:gd name="connsiteY9358" fmla="*/ 3976817 h 5122333"/>
              <a:gd name="connsiteX9359" fmla="*/ 186729 w 4135764"/>
              <a:gd name="connsiteY9359" fmla="*/ 3976999 h 5122333"/>
              <a:gd name="connsiteX9360" fmla="*/ 178929 w 4135764"/>
              <a:gd name="connsiteY9360" fmla="*/ 3969561 h 5122333"/>
              <a:gd name="connsiteX9361" fmla="*/ 180017 w 4135764"/>
              <a:gd name="connsiteY9361" fmla="*/ 3939446 h 5122333"/>
              <a:gd name="connsiteX9362" fmla="*/ 148270 w 4135764"/>
              <a:gd name="connsiteY9362" fmla="*/ 3937451 h 5122333"/>
              <a:gd name="connsiteX9363" fmla="*/ 140831 w 4135764"/>
              <a:gd name="connsiteY9363" fmla="*/ 3931645 h 5122333"/>
              <a:gd name="connsiteX9364" fmla="*/ 142827 w 4135764"/>
              <a:gd name="connsiteY9364" fmla="*/ 3905702 h 5122333"/>
              <a:gd name="connsiteX9365" fmla="*/ 136115 w 4135764"/>
              <a:gd name="connsiteY9365" fmla="*/ 3898808 h 5122333"/>
              <a:gd name="connsiteX9366" fmla="*/ 109264 w 4135764"/>
              <a:gd name="connsiteY9366" fmla="*/ 3900441 h 5122333"/>
              <a:gd name="connsiteX9367" fmla="*/ 86949 w 4135764"/>
              <a:gd name="connsiteY9367" fmla="*/ 3898990 h 5122333"/>
              <a:gd name="connsiteX9368" fmla="*/ 79149 w 4135764"/>
              <a:gd name="connsiteY9368" fmla="*/ 3907154 h 5122333"/>
              <a:gd name="connsiteX9369" fmla="*/ 79155 w 4135764"/>
              <a:gd name="connsiteY9369" fmla="*/ 3907845 h 5122333"/>
              <a:gd name="connsiteX9370" fmla="*/ 78786 w 4135764"/>
              <a:gd name="connsiteY9370" fmla="*/ 3909228 h 5122333"/>
              <a:gd name="connsiteX9371" fmla="*/ 78938 w 4135764"/>
              <a:gd name="connsiteY9371" fmla="*/ 3930490 h 5122333"/>
              <a:gd name="connsiteX9372" fmla="*/ 77879 w 4135764"/>
              <a:gd name="connsiteY9372" fmla="*/ 3937156 h 5122333"/>
              <a:gd name="connsiteX9373" fmla="*/ 68808 w 4135764"/>
              <a:gd name="connsiteY9373" fmla="*/ 3939083 h 5122333"/>
              <a:gd name="connsiteX9374" fmla="*/ 49760 w 4135764"/>
              <a:gd name="connsiteY9374" fmla="*/ 3938902 h 5122333"/>
              <a:gd name="connsiteX9375" fmla="*/ 42684 w 4135764"/>
              <a:gd name="connsiteY9375" fmla="*/ 3940149 h 5122333"/>
              <a:gd name="connsiteX9376" fmla="*/ 42280 w 4135764"/>
              <a:gd name="connsiteY9376" fmla="*/ 3941906 h 5122333"/>
              <a:gd name="connsiteX9377" fmla="*/ 42071 w 4135764"/>
              <a:gd name="connsiteY9377" fmla="*/ 3941951 h 5122333"/>
              <a:gd name="connsiteX9378" fmla="*/ 40688 w 4135764"/>
              <a:gd name="connsiteY9378" fmla="*/ 3947325 h 5122333"/>
              <a:gd name="connsiteX9379" fmla="*/ 40841 w 4135764"/>
              <a:gd name="connsiteY9379" fmla="*/ 3968768 h 5122333"/>
              <a:gd name="connsiteX9380" fmla="*/ 39169 w 4135764"/>
              <a:gd name="connsiteY9380" fmla="*/ 3975457 h 5122333"/>
              <a:gd name="connsiteX9381" fmla="*/ 30710 w 4135764"/>
              <a:gd name="connsiteY9381" fmla="*/ 3977180 h 5122333"/>
              <a:gd name="connsiteX9382" fmla="*/ 10754 w 4135764"/>
              <a:gd name="connsiteY9382" fmla="*/ 3976999 h 5122333"/>
              <a:gd name="connsiteX9383" fmla="*/ 2771 w 4135764"/>
              <a:gd name="connsiteY9383" fmla="*/ 3985163 h 5122333"/>
              <a:gd name="connsiteX9384" fmla="*/ 2772 w 4135764"/>
              <a:gd name="connsiteY9384" fmla="*/ 3985610 h 5122333"/>
              <a:gd name="connsiteX9385" fmla="*/ 2590 w 4135764"/>
              <a:gd name="connsiteY9385" fmla="*/ 3986331 h 5122333"/>
              <a:gd name="connsiteX9386" fmla="*/ 2771 w 4135764"/>
              <a:gd name="connsiteY9386" fmla="*/ 4064341 h 5122333"/>
              <a:gd name="connsiteX9387" fmla="*/ 18918 w 4135764"/>
              <a:gd name="connsiteY9387" fmla="*/ 4080668 h 5122333"/>
              <a:gd name="connsiteX9388" fmla="*/ 26538 w 4135764"/>
              <a:gd name="connsiteY9388" fmla="*/ 4073048 h 5122333"/>
              <a:gd name="connsiteX9389" fmla="*/ 26525 w 4135764"/>
              <a:gd name="connsiteY9389" fmla="*/ 4069583 h 5122333"/>
              <a:gd name="connsiteX9390" fmla="*/ 26538 w 4135764"/>
              <a:gd name="connsiteY9390" fmla="*/ 4069523 h 5122333"/>
              <a:gd name="connsiteX9391" fmla="*/ 26391 w 4135764"/>
              <a:gd name="connsiteY9391" fmla="*/ 4020956 h 5122333"/>
              <a:gd name="connsiteX9392" fmla="*/ 26622 w 4135764"/>
              <a:gd name="connsiteY9392" fmla="*/ 4012178 h 5122333"/>
              <a:gd name="connsiteX9393" fmla="*/ 43410 w 4135764"/>
              <a:gd name="connsiteY9393" fmla="*/ 4004472 h 5122333"/>
              <a:gd name="connsiteX9394" fmla="*/ 61823 w 4135764"/>
              <a:gd name="connsiteY9394" fmla="*/ 4001343 h 5122333"/>
              <a:gd name="connsiteX9395" fmla="*/ 62400 w 4135764"/>
              <a:gd name="connsiteY9395" fmla="*/ 3999751 h 5122333"/>
              <a:gd name="connsiteX9396" fmla="*/ 63321 w 4135764"/>
              <a:gd name="connsiteY9396" fmla="*/ 3999563 h 5122333"/>
              <a:gd name="connsiteX9397" fmla="*/ 64454 w 4135764"/>
              <a:gd name="connsiteY9397" fmla="*/ 3995323 h 5122333"/>
              <a:gd name="connsiteX9398" fmla="*/ 64288 w 4135764"/>
              <a:gd name="connsiteY9398" fmla="*/ 3988916 h 5122333"/>
              <a:gd name="connsiteX9399" fmla="*/ 64454 w 4135764"/>
              <a:gd name="connsiteY9399" fmla="*/ 3982702 h 5122333"/>
              <a:gd name="connsiteX9400" fmla="*/ 64091 w 4135764"/>
              <a:gd name="connsiteY9400" fmla="*/ 3970184 h 5122333"/>
              <a:gd name="connsiteX9401" fmla="*/ 63944 w 4135764"/>
              <a:gd name="connsiteY9401" fmla="*/ 3965797 h 5122333"/>
              <a:gd name="connsiteX9402" fmla="*/ 63989 w 4135764"/>
              <a:gd name="connsiteY9402" fmla="*/ 3965457 h 5122333"/>
              <a:gd name="connsiteX9403" fmla="*/ 68264 w 4135764"/>
              <a:gd name="connsiteY9403" fmla="*/ 3964561 h 5122333"/>
              <a:gd name="connsiteX9404" fmla="*/ 94570 w 4135764"/>
              <a:gd name="connsiteY9404" fmla="*/ 3964741 h 5122333"/>
              <a:gd name="connsiteX9405" fmla="*/ 102551 w 4135764"/>
              <a:gd name="connsiteY9405" fmla="*/ 3956940 h 5122333"/>
              <a:gd name="connsiteX9406" fmla="*/ 102537 w 4135764"/>
              <a:gd name="connsiteY9406" fmla="*/ 3954918 h 5122333"/>
              <a:gd name="connsiteX9407" fmla="*/ 102551 w 4135764"/>
              <a:gd name="connsiteY9407" fmla="*/ 3954866 h 5122333"/>
              <a:gd name="connsiteX9408" fmla="*/ 102551 w 4135764"/>
              <a:gd name="connsiteY9408" fmla="*/ 3932189 h 5122333"/>
              <a:gd name="connsiteX9409" fmla="*/ 102643 w 4135764"/>
              <a:gd name="connsiteY9409" fmla="*/ 3929918 h 5122333"/>
              <a:gd name="connsiteX9410" fmla="*/ 104388 w 4135764"/>
              <a:gd name="connsiteY9410" fmla="*/ 3925330 h 5122333"/>
              <a:gd name="connsiteX9411" fmla="*/ 109809 w 4135764"/>
              <a:gd name="connsiteY9411" fmla="*/ 3924649 h 5122333"/>
              <a:gd name="connsiteX9412" fmla="*/ 115205 w 4135764"/>
              <a:gd name="connsiteY9412" fmla="*/ 3925330 h 5122333"/>
              <a:gd name="connsiteX9413" fmla="*/ 116905 w 4135764"/>
              <a:gd name="connsiteY9413" fmla="*/ 3930179 h 5122333"/>
              <a:gd name="connsiteX9414" fmla="*/ 117054 w 4135764"/>
              <a:gd name="connsiteY9414" fmla="*/ 3931715 h 5122333"/>
              <a:gd name="connsiteX9415" fmla="*/ 116883 w 4135764"/>
              <a:gd name="connsiteY9415" fmla="*/ 3948776 h 5122333"/>
              <a:gd name="connsiteX9416" fmla="*/ 116927 w 4135764"/>
              <a:gd name="connsiteY9416" fmla="*/ 3950416 h 5122333"/>
              <a:gd name="connsiteX9417" fmla="*/ 116883 w 4135764"/>
              <a:gd name="connsiteY9417" fmla="*/ 3956318 h 5122333"/>
              <a:gd name="connsiteX9418" fmla="*/ 117107 w 4135764"/>
              <a:gd name="connsiteY9418" fmla="*/ 3957152 h 5122333"/>
              <a:gd name="connsiteX9419" fmla="*/ 117127 w 4135764"/>
              <a:gd name="connsiteY9419" fmla="*/ 3957901 h 5122333"/>
              <a:gd name="connsiteX9420" fmla="*/ 117814 w 4135764"/>
              <a:gd name="connsiteY9420" fmla="*/ 3959787 h 5122333"/>
              <a:gd name="connsiteX9421" fmla="*/ 118221 w 4135764"/>
              <a:gd name="connsiteY9421" fmla="*/ 3961307 h 5122333"/>
              <a:gd name="connsiteX9422" fmla="*/ 118380 w 4135764"/>
              <a:gd name="connsiteY9422" fmla="*/ 3961344 h 5122333"/>
              <a:gd name="connsiteX9423" fmla="*/ 118834 w 4135764"/>
              <a:gd name="connsiteY9423" fmla="*/ 3962588 h 5122333"/>
              <a:gd name="connsiteX9424" fmla="*/ 132485 w 4135764"/>
              <a:gd name="connsiteY9424" fmla="*/ 3964561 h 5122333"/>
              <a:gd name="connsiteX9425" fmla="*/ 156796 w 4135764"/>
              <a:gd name="connsiteY9425" fmla="*/ 3988507 h 5122333"/>
              <a:gd name="connsiteX9426" fmla="*/ 156281 w 4135764"/>
              <a:gd name="connsiteY9426" fmla="*/ 3994526 h 5122333"/>
              <a:gd name="connsiteX9427" fmla="*/ 155945 w 4135764"/>
              <a:gd name="connsiteY9427" fmla="*/ 3997571 h 5122333"/>
              <a:gd name="connsiteX9428" fmla="*/ 156535 w 4135764"/>
              <a:gd name="connsiteY9428" fmla="*/ 3998735 h 5122333"/>
              <a:gd name="connsiteX9429" fmla="*/ 156978 w 4135764"/>
              <a:gd name="connsiteY9429" fmla="*/ 4001569 h 5122333"/>
              <a:gd name="connsiteX9430" fmla="*/ 170946 w 4135764"/>
              <a:gd name="connsiteY9430" fmla="*/ 4002477 h 5122333"/>
              <a:gd name="connsiteX9431" fmla="*/ 194893 w 4135764"/>
              <a:gd name="connsiteY9431" fmla="*/ 4026061 h 5122333"/>
              <a:gd name="connsiteX9432" fmla="*/ 193080 w 4135764"/>
              <a:gd name="connsiteY9432" fmla="*/ 4072866 h 5122333"/>
              <a:gd name="connsiteX9433" fmla="*/ 199429 w 4135764"/>
              <a:gd name="connsiteY9433" fmla="*/ 4080124 h 5122333"/>
              <a:gd name="connsiteX9434" fmla="*/ 247142 w 4135764"/>
              <a:gd name="connsiteY9434" fmla="*/ 4078673 h 5122333"/>
              <a:gd name="connsiteX9435" fmla="*/ 253197 w 4135764"/>
              <a:gd name="connsiteY9435" fmla="*/ 4077039 h 5122333"/>
              <a:gd name="connsiteX9436" fmla="*/ 253769 w 4135764"/>
              <a:gd name="connsiteY9436" fmla="*/ 4074852 h 5122333"/>
              <a:gd name="connsiteX9437" fmla="*/ 254944 w 4135764"/>
              <a:gd name="connsiteY9437" fmla="*/ 4072426 h 5122333"/>
              <a:gd name="connsiteX9438" fmla="*/ 254944 w 4135764"/>
              <a:gd name="connsiteY9438" fmla="*/ 4008748 h 5122333"/>
              <a:gd name="connsiteX9439" fmla="*/ 255672 w 4135764"/>
              <a:gd name="connsiteY9439" fmla="*/ 4003830 h 5122333"/>
              <a:gd name="connsiteX9440" fmla="*/ 260931 w 4135764"/>
              <a:gd name="connsiteY9440" fmla="*/ 4002295 h 5122333"/>
              <a:gd name="connsiteX9441" fmla="*/ 285421 w 4135764"/>
              <a:gd name="connsiteY9441" fmla="*/ 4002477 h 5122333"/>
              <a:gd name="connsiteX9442" fmla="*/ 292973 w 4135764"/>
              <a:gd name="connsiteY9442" fmla="*/ 4001184 h 5122333"/>
              <a:gd name="connsiteX9443" fmla="*/ 293932 w 4135764"/>
              <a:gd name="connsiteY9443" fmla="*/ 3997006 h 5122333"/>
              <a:gd name="connsiteX9444" fmla="*/ 295036 w 4135764"/>
              <a:gd name="connsiteY9444" fmla="*/ 3993146 h 5122333"/>
              <a:gd name="connsiteX9445" fmla="*/ 293042 w 4135764"/>
              <a:gd name="connsiteY9445" fmla="*/ 3969017 h 5122333"/>
              <a:gd name="connsiteX9446" fmla="*/ 293398 w 4135764"/>
              <a:gd name="connsiteY9446" fmla="*/ 3966598 h 5122333"/>
              <a:gd name="connsiteX9447" fmla="*/ 300660 w 4135764"/>
              <a:gd name="connsiteY9447" fmla="*/ 3964198 h 5122333"/>
              <a:gd name="connsiteX9448" fmla="*/ 317895 w 4135764"/>
              <a:gd name="connsiteY9448" fmla="*/ 3964198 h 5122333"/>
              <a:gd name="connsiteX9449" fmla="*/ 330652 w 4135764"/>
              <a:gd name="connsiteY9449" fmla="*/ 3957615 h 5122333"/>
              <a:gd name="connsiteX9450" fmla="*/ 330664 w 4135764"/>
              <a:gd name="connsiteY9450" fmla="*/ 3956855 h 5122333"/>
              <a:gd name="connsiteX9451" fmla="*/ 331140 w 4135764"/>
              <a:gd name="connsiteY9451" fmla="*/ 3954866 h 5122333"/>
              <a:gd name="connsiteX9452" fmla="*/ 331094 w 4135764"/>
              <a:gd name="connsiteY9452" fmla="*/ 3946587 h 5122333"/>
              <a:gd name="connsiteX9453" fmla="*/ 332343 w 4135764"/>
              <a:gd name="connsiteY9453" fmla="*/ 3932988 h 5122333"/>
              <a:gd name="connsiteX9454" fmla="*/ 332484 w 4135764"/>
              <a:gd name="connsiteY9454" fmla="*/ 3931952 h 5122333"/>
              <a:gd name="connsiteX9455" fmla="*/ 333497 w 4135764"/>
              <a:gd name="connsiteY9455" fmla="*/ 3927664 h 5122333"/>
              <a:gd name="connsiteX9456" fmla="*/ 337851 w 4135764"/>
              <a:gd name="connsiteY9456" fmla="*/ 3926463 h 5122333"/>
              <a:gd name="connsiteX9457" fmla="*/ 347467 w 4135764"/>
              <a:gd name="connsiteY9457" fmla="*/ 3931179 h 5122333"/>
              <a:gd name="connsiteX9458" fmla="*/ 346741 w 4135764"/>
              <a:gd name="connsiteY9458" fmla="*/ 3957848 h 5122333"/>
              <a:gd name="connsiteX9459" fmla="*/ 353453 w 4135764"/>
              <a:gd name="connsiteY9459" fmla="*/ 3964561 h 5122333"/>
              <a:gd name="connsiteX9460" fmla="*/ 378852 w 4135764"/>
              <a:gd name="connsiteY9460" fmla="*/ 3964379 h 5122333"/>
              <a:gd name="connsiteX9461" fmla="*/ 385201 w 4135764"/>
              <a:gd name="connsiteY9461" fmla="*/ 3970547 h 5122333"/>
              <a:gd name="connsiteX9462" fmla="*/ 385382 w 4135764"/>
              <a:gd name="connsiteY9462" fmla="*/ 3993587 h 5122333"/>
              <a:gd name="connsiteX9463" fmla="*/ 393547 w 4135764"/>
              <a:gd name="connsiteY9463" fmla="*/ 4002658 h 5122333"/>
              <a:gd name="connsiteX9464" fmla="*/ 416225 w 4135764"/>
              <a:gd name="connsiteY9464" fmla="*/ 4002477 h 5122333"/>
              <a:gd name="connsiteX9465" fmla="*/ 423299 w 4135764"/>
              <a:gd name="connsiteY9465" fmla="*/ 4009734 h 5122333"/>
              <a:gd name="connsiteX9466" fmla="*/ 423130 w 4135764"/>
              <a:gd name="connsiteY9466" fmla="*/ 4064938 h 5122333"/>
              <a:gd name="connsiteX9467" fmla="*/ 422755 w 4135764"/>
              <a:gd name="connsiteY9467" fmla="*/ 4069523 h 5122333"/>
              <a:gd name="connsiteX9468" fmla="*/ 423182 w 4135764"/>
              <a:gd name="connsiteY9468" fmla="*/ 4071194 h 5122333"/>
              <a:gd name="connsiteX9469" fmla="*/ 423288 w 4135764"/>
              <a:gd name="connsiteY9469" fmla="*/ 4075256 h 5122333"/>
              <a:gd name="connsiteX9470" fmla="*/ 434003 w 4135764"/>
              <a:gd name="connsiteY9470" fmla="*/ 4078854 h 5122333"/>
              <a:gd name="connsiteX9471" fmla="*/ 443073 w 4135764"/>
              <a:gd name="connsiteY9471" fmla="*/ 4078854 h 5122333"/>
              <a:gd name="connsiteX9472" fmla="*/ 478813 w 4135764"/>
              <a:gd name="connsiteY9472" fmla="*/ 4078673 h 5122333"/>
              <a:gd name="connsiteX9473" fmla="*/ 484981 w 4135764"/>
              <a:gd name="connsiteY9473" fmla="*/ 4074318 h 5122333"/>
              <a:gd name="connsiteX9474" fmla="*/ 485162 w 4135764"/>
              <a:gd name="connsiteY9474" fmla="*/ 4012455 h 5122333"/>
              <a:gd name="connsiteX9475" fmla="*/ 493508 w 4135764"/>
              <a:gd name="connsiteY9475" fmla="*/ 4002477 h 5122333"/>
              <a:gd name="connsiteX9476" fmla="*/ 522535 w 4135764"/>
              <a:gd name="connsiteY9476" fmla="*/ 4002658 h 5122333"/>
              <a:gd name="connsiteX9477" fmla="*/ 521965 w 4135764"/>
              <a:gd name="connsiteY9477" fmla="*/ 3997292 h 5122333"/>
              <a:gd name="connsiteX9478" fmla="*/ 522022 w 4135764"/>
              <a:gd name="connsiteY9478" fmla="*/ 3997236 h 5122333"/>
              <a:gd name="connsiteX9479" fmla="*/ 521893 w 4135764"/>
              <a:gd name="connsiteY9479" fmla="*/ 3993093 h 5122333"/>
              <a:gd name="connsiteX9480" fmla="*/ 524712 w 4135764"/>
              <a:gd name="connsiteY9480" fmla="*/ 3982022 h 5122333"/>
              <a:gd name="connsiteX9481" fmla="*/ 524608 w 4135764"/>
              <a:gd name="connsiteY9481" fmla="*/ 3981009 h 5122333"/>
              <a:gd name="connsiteX9482" fmla="*/ 525460 w 4135764"/>
              <a:gd name="connsiteY9482" fmla="*/ 3977838 h 5122333"/>
              <a:gd name="connsiteX9483" fmla="*/ 524350 w 4135764"/>
              <a:gd name="connsiteY9483" fmla="*/ 3970468 h 5122333"/>
              <a:gd name="connsiteX9484" fmla="*/ 524365 w 4135764"/>
              <a:gd name="connsiteY9484" fmla="*/ 3966068 h 5122333"/>
              <a:gd name="connsiteX9485" fmla="*/ 528340 w 4135764"/>
              <a:gd name="connsiteY9485" fmla="*/ 3964741 h 5122333"/>
              <a:gd name="connsiteX9486" fmla="*/ 555372 w 4135764"/>
              <a:gd name="connsiteY9486" fmla="*/ 3965105 h 5122333"/>
              <a:gd name="connsiteX9487" fmla="*/ 562991 w 4135764"/>
              <a:gd name="connsiteY9487" fmla="*/ 3958392 h 5122333"/>
              <a:gd name="connsiteX9488" fmla="*/ 562991 w 4135764"/>
              <a:gd name="connsiteY9488" fmla="*/ 3956102 h 5122333"/>
              <a:gd name="connsiteX9489" fmla="*/ 563173 w 4135764"/>
              <a:gd name="connsiteY9489" fmla="*/ 3955411 h 5122333"/>
              <a:gd name="connsiteX9490" fmla="*/ 563005 w 4135764"/>
              <a:gd name="connsiteY9490" fmla="*/ 3931131 h 5122333"/>
              <a:gd name="connsiteX9491" fmla="*/ 564145 w 4135764"/>
              <a:gd name="connsiteY9491" fmla="*/ 3927180 h 5122333"/>
              <a:gd name="connsiteX9492" fmla="*/ 573151 w 4135764"/>
              <a:gd name="connsiteY9492" fmla="*/ 3926644 h 5122333"/>
              <a:gd name="connsiteX9493" fmla="*/ 576598 w 4135764"/>
              <a:gd name="connsiteY9493" fmla="*/ 3932267 h 5122333"/>
              <a:gd name="connsiteX9494" fmla="*/ 576595 w 4135764"/>
              <a:gd name="connsiteY9494" fmla="*/ 3932358 h 5122333"/>
              <a:gd name="connsiteX9495" fmla="*/ 575555 w 4135764"/>
              <a:gd name="connsiteY9495" fmla="*/ 3939922 h 5122333"/>
              <a:gd name="connsiteX9496" fmla="*/ 575873 w 4135764"/>
              <a:gd name="connsiteY9496" fmla="*/ 3951601 h 5122333"/>
              <a:gd name="connsiteX9497" fmla="*/ 575890 w 4135764"/>
              <a:gd name="connsiteY9497" fmla="*/ 3952662 h 5122333"/>
              <a:gd name="connsiteX9498" fmla="*/ 575690 w 4135764"/>
              <a:gd name="connsiteY9498" fmla="*/ 3958392 h 5122333"/>
              <a:gd name="connsiteX9499" fmla="*/ 583673 w 4135764"/>
              <a:gd name="connsiteY9499" fmla="*/ 3966374 h 5122333"/>
              <a:gd name="connsiteX9500" fmla="*/ 612724 w 4135764"/>
              <a:gd name="connsiteY9500" fmla="*/ 3966374 h 5122333"/>
              <a:gd name="connsiteX9501" fmla="*/ 613717 w 4135764"/>
              <a:gd name="connsiteY9501" fmla="*/ 3969040 h 5122333"/>
              <a:gd name="connsiteX9502" fmla="*/ 613787 w 4135764"/>
              <a:gd name="connsiteY9502" fmla="*/ 3971622 h 5122333"/>
              <a:gd name="connsiteX9503" fmla="*/ 613787 w 4135764"/>
              <a:gd name="connsiteY9503" fmla="*/ 3995765 h 5122333"/>
              <a:gd name="connsiteX9504" fmla="*/ 622677 w 4135764"/>
              <a:gd name="connsiteY9504" fmla="*/ 4004472 h 5122333"/>
              <a:gd name="connsiteX9505" fmla="*/ 648076 w 4135764"/>
              <a:gd name="connsiteY9505" fmla="*/ 4004109 h 5122333"/>
              <a:gd name="connsiteX9506" fmla="*/ 653519 w 4135764"/>
              <a:gd name="connsiteY9506" fmla="*/ 4009190 h 5122333"/>
              <a:gd name="connsiteX9507" fmla="*/ 653487 w 4135764"/>
              <a:gd name="connsiteY9507" fmla="*/ 4009695 h 5122333"/>
              <a:gd name="connsiteX9508" fmla="*/ 651886 w 4135764"/>
              <a:gd name="connsiteY9508" fmla="*/ 4017456 h 5122333"/>
              <a:gd name="connsiteX9509" fmla="*/ 651886 w 4135764"/>
              <a:gd name="connsiteY9509" fmla="*/ 4020176 h 5122333"/>
              <a:gd name="connsiteX9510" fmla="*/ 652368 w 4135764"/>
              <a:gd name="connsiteY9510" fmla="*/ 4027267 h 5122333"/>
              <a:gd name="connsiteX9511" fmla="*/ 652204 w 4135764"/>
              <a:gd name="connsiteY9511" fmla="*/ 4029848 h 5122333"/>
              <a:gd name="connsiteX9512" fmla="*/ 653529 w 4135764"/>
              <a:gd name="connsiteY9512" fmla="*/ 4046060 h 5122333"/>
              <a:gd name="connsiteX9513" fmla="*/ 651886 w 4135764"/>
              <a:gd name="connsiteY9513" fmla="*/ 4070248 h 5122333"/>
              <a:gd name="connsiteX9514" fmla="*/ 652088 w 4135764"/>
              <a:gd name="connsiteY9514" fmla="*/ 4071249 h 5122333"/>
              <a:gd name="connsiteX9515" fmla="*/ 651886 w 4135764"/>
              <a:gd name="connsiteY9515" fmla="*/ 4073592 h 5122333"/>
              <a:gd name="connsiteX9516" fmla="*/ 658961 w 4135764"/>
              <a:gd name="connsiteY9516" fmla="*/ 4080850 h 5122333"/>
              <a:gd name="connsiteX9517" fmla="*/ 708852 w 4135764"/>
              <a:gd name="connsiteY9517" fmla="*/ 4080850 h 5122333"/>
              <a:gd name="connsiteX9518" fmla="*/ 717559 w 4135764"/>
              <a:gd name="connsiteY9518" fmla="*/ 4072323 h 5122333"/>
              <a:gd name="connsiteX9519" fmla="*/ 717378 w 4135764"/>
              <a:gd name="connsiteY9519" fmla="*/ 4011547 h 5122333"/>
              <a:gd name="connsiteX9520" fmla="*/ 722639 w 4135764"/>
              <a:gd name="connsiteY9520" fmla="*/ 4004472 h 5122333"/>
              <a:gd name="connsiteX9521" fmla="*/ 748582 w 4135764"/>
              <a:gd name="connsiteY9521" fmla="*/ 4002658 h 5122333"/>
              <a:gd name="connsiteX9522" fmla="*/ 755658 w 4135764"/>
              <a:gd name="connsiteY9522" fmla="*/ 3995401 h 5122333"/>
              <a:gd name="connsiteX9523" fmla="*/ 753839 w 4135764"/>
              <a:gd name="connsiteY9523" fmla="*/ 3977523 h 5122333"/>
              <a:gd name="connsiteX9524" fmla="*/ 753538 w 4135764"/>
              <a:gd name="connsiteY9524" fmla="*/ 3973744 h 5122333"/>
              <a:gd name="connsiteX9525" fmla="*/ 755271 w 4135764"/>
              <a:gd name="connsiteY9525" fmla="*/ 3966194 h 5122333"/>
              <a:gd name="connsiteX9526" fmla="*/ 762914 w 4135764"/>
              <a:gd name="connsiteY9526" fmla="*/ 3964379 h 5122333"/>
              <a:gd name="connsiteX9527" fmla="*/ 782870 w 4135764"/>
              <a:gd name="connsiteY9527" fmla="*/ 3964561 h 5122333"/>
              <a:gd name="connsiteX9528" fmla="*/ 792123 w 4135764"/>
              <a:gd name="connsiteY9528" fmla="*/ 3955671 h 5122333"/>
              <a:gd name="connsiteX9529" fmla="*/ 791941 w 4135764"/>
              <a:gd name="connsiteY9529" fmla="*/ 3931179 h 5122333"/>
              <a:gd name="connsiteX9530" fmla="*/ 801920 w 4135764"/>
              <a:gd name="connsiteY9530" fmla="*/ 3924286 h 5122333"/>
              <a:gd name="connsiteX9531" fmla="*/ 806836 w 4135764"/>
              <a:gd name="connsiteY9531" fmla="*/ 3925634 h 5122333"/>
              <a:gd name="connsiteX9532" fmla="*/ 807906 w 4135764"/>
              <a:gd name="connsiteY9532" fmla="*/ 3930013 h 5122333"/>
              <a:gd name="connsiteX9533" fmla="*/ 807724 w 4135764"/>
              <a:gd name="connsiteY9533" fmla="*/ 3956318 h 5122333"/>
              <a:gd name="connsiteX9534" fmla="*/ 808903 w 4135764"/>
              <a:gd name="connsiteY9534" fmla="*/ 3961329 h 5122333"/>
              <a:gd name="connsiteX9535" fmla="*/ 809739 w 4135764"/>
              <a:gd name="connsiteY9535" fmla="*/ 3961553 h 5122333"/>
              <a:gd name="connsiteX9536" fmla="*/ 810105 w 4135764"/>
              <a:gd name="connsiteY9536" fmla="*/ 3963018 h 5122333"/>
              <a:gd name="connsiteX9537" fmla="*/ 817521 w 4135764"/>
              <a:gd name="connsiteY9537" fmla="*/ 3964379 h 5122333"/>
              <a:gd name="connsiteX9538" fmla="*/ 837477 w 4135764"/>
              <a:gd name="connsiteY9538" fmla="*/ 3964198 h 5122333"/>
              <a:gd name="connsiteX9539" fmla="*/ 845301 w 4135764"/>
              <a:gd name="connsiteY9539" fmla="*/ 3965945 h 5122333"/>
              <a:gd name="connsiteX9540" fmla="*/ 845994 w 4135764"/>
              <a:gd name="connsiteY9540" fmla="*/ 3969759 h 5122333"/>
              <a:gd name="connsiteX9541" fmla="*/ 845822 w 4135764"/>
              <a:gd name="connsiteY9541" fmla="*/ 3994597 h 5122333"/>
              <a:gd name="connsiteX9542" fmla="*/ 847070 w 4135764"/>
              <a:gd name="connsiteY9542" fmla="*/ 3999518 h 5122333"/>
              <a:gd name="connsiteX9543" fmla="*/ 847790 w 4135764"/>
              <a:gd name="connsiteY9543" fmla="*/ 3999700 h 5122333"/>
              <a:gd name="connsiteX9544" fmla="*/ 847977 w 4135764"/>
              <a:gd name="connsiteY9544" fmla="*/ 4000731 h 5122333"/>
              <a:gd name="connsiteX9545" fmla="*/ 855801 w 4135764"/>
              <a:gd name="connsiteY9545" fmla="*/ 4002477 h 5122333"/>
              <a:gd name="connsiteX9546" fmla="*/ 874850 w 4135764"/>
              <a:gd name="connsiteY9546" fmla="*/ 4002295 h 5122333"/>
              <a:gd name="connsiteX9547" fmla="*/ 882922 w 4135764"/>
              <a:gd name="connsiteY9547" fmla="*/ 4003791 h 5122333"/>
              <a:gd name="connsiteX9548" fmla="*/ 884102 w 4135764"/>
              <a:gd name="connsiteY9548" fmla="*/ 4008482 h 5122333"/>
              <a:gd name="connsiteX9549" fmla="*/ 883920 w 4135764"/>
              <a:gd name="connsiteY9549" fmla="*/ 4069342 h 5122333"/>
              <a:gd name="connsiteX9550" fmla="*/ 885214 w 4135764"/>
              <a:gd name="connsiteY9550" fmla="*/ 4074456 h 5122333"/>
              <a:gd name="connsiteX9551" fmla="*/ 885939 w 4135764"/>
              <a:gd name="connsiteY9551" fmla="*/ 4078469 h 5122333"/>
              <a:gd name="connsiteX9552" fmla="*/ 891540 w 4135764"/>
              <a:gd name="connsiteY9552" fmla="*/ 4080124 h 5122333"/>
              <a:gd name="connsiteX9553" fmla="*/ 937438 w 4135764"/>
              <a:gd name="connsiteY9553" fmla="*/ 4078673 h 5122333"/>
              <a:gd name="connsiteX9554" fmla="*/ 946691 w 4135764"/>
              <a:gd name="connsiteY9554" fmla="*/ 4069782 h 5122333"/>
              <a:gd name="connsiteX9555" fmla="*/ 946328 w 4135764"/>
              <a:gd name="connsiteY9555" fmla="*/ 4009553 h 5122333"/>
              <a:gd name="connsiteX9556" fmla="*/ 953402 w 4135764"/>
              <a:gd name="connsiteY9556" fmla="*/ 4002295 h 5122333"/>
              <a:gd name="connsiteX9557" fmla="*/ 977895 w 4135764"/>
              <a:gd name="connsiteY9557" fmla="*/ 4002477 h 5122333"/>
              <a:gd name="connsiteX9558" fmla="*/ 984608 w 4135764"/>
              <a:gd name="connsiteY9558" fmla="*/ 3995946 h 5122333"/>
              <a:gd name="connsiteX9559" fmla="*/ 984426 w 4135764"/>
              <a:gd name="connsiteY9559" fmla="*/ 3970547 h 5122333"/>
              <a:gd name="connsiteX9560" fmla="*/ 990594 w 4135764"/>
              <a:gd name="connsiteY9560" fmla="*/ 3964198 h 5122333"/>
              <a:gd name="connsiteX9561" fmla="*/ 1017444 w 4135764"/>
              <a:gd name="connsiteY9561" fmla="*/ 3962746 h 5122333"/>
              <a:gd name="connsiteX9562" fmla="*/ 1022523 w 4135764"/>
              <a:gd name="connsiteY9562" fmla="*/ 3956215 h 5122333"/>
              <a:gd name="connsiteX9563" fmla="*/ 1022523 w 4135764"/>
              <a:gd name="connsiteY9563" fmla="*/ 3931723 h 5122333"/>
              <a:gd name="connsiteX9564" fmla="*/ 1032683 w 4135764"/>
              <a:gd name="connsiteY9564" fmla="*/ 3926100 h 5122333"/>
              <a:gd name="connsiteX9565" fmla="*/ 1037586 w 4135764"/>
              <a:gd name="connsiteY9565" fmla="*/ 3927187 h 5122333"/>
              <a:gd name="connsiteX9566" fmla="*/ 1038126 w 4135764"/>
              <a:gd name="connsiteY9566" fmla="*/ 3930738 h 5122333"/>
              <a:gd name="connsiteX9567" fmla="*/ 1037944 w 4135764"/>
              <a:gd name="connsiteY9567" fmla="*/ 3955229 h 5122333"/>
              <a:gd name="connsiteX9568" fmla="*/ 1039238 w 4135764"/>
              <a:gd name="connsiteY9568" fmla="*/ 3961035 h 5122333"/>
              <a:gd name="connsiteX9569" fmla="*/ 1039460 w 4135764"/>
              <a:gd name="connsiteY9569" fmla="*/ 3961090 h 5122333"/>
              <a:gd name="connsiteX9570" fmla="*/ 1039963 w 4135764"/>
              <a:gd name="connsiteY9570" fmla="*/ 3963176 h 5122333"/>
              <a:gd name="connsiteX9571" fmla="*/ 1044476 w 4135764"/>
              <a:gd name="connsiteY9571" fmla="*/ 3964379 h 5122333"/>
              <a:gd name="connsiteX9572" fmla="*/ 1070781 w 4135764"/>
              <a:gd name="connsiteY9572" fmla="*/ 3964198 h 5122333"/>
              <a:gd name="connsiteX9573" fmla="*/ 1075266 w 4135764"/>
              <a:gd name="connsiteY9573" fmla="*/ 3965335 h 5122333"/>
              <a:gd name="connsiteX9574" fmla="*/ 1076224 w 4135764"/>
              <a:gd name="connsiteY9574" fmla="*/ 3968836 h 5122333"/>
              <a:gd name="connsiteX9575" fmla="*/ 1076042 w 4135764"/>
              <a:gd name="connsiteY9575" fmla="*/ 3994235 h 5122333"/>
              <a:gd name="connsiteX9576" fmla="*/ 1077221 w 4135764"/>
              <a:gd name="connsiteY9576" fmla="*/ 3999247 h 5122333"/>
              <a:gd name="connsiteX9577" fmla="*/ 1077498 w 4135764"/>
              <a:gd name="connsiteY9577" fmla="*/ 3999320 h 5122333"/>
              <a:gd name="connsiteX9578" fmla="*/ 1078038 w 4135764"/>
              <a:gd name="connsiteY9578" fmla="*/ 4001275 h 5122333"/>
              <a:gd name="connsiteX9579" fmla="*/ 1082574 w 4135764"/>
              <a:gd name="connsiteY9579" fmla="*/ 4002477 h 5122333"/>
              <a:gd name="connsiteX9580" fmla="*/ 1107064 w 4135764"/>
              <a:gd name="connsiteY9580" fmla="*/ 4002295 h 5122333"/>
              <a:gd name="connsiteX9581" fmla="*/ 1113043 w 4135764"/>
              <a:gd name="connsiteY9581" fmla="*/ 4003747 h 5122333"/>
              <a:gd name="connsiteX9582" fmla="*/ 1114503 w 4135764"/>
              <a:gd name="connsiteY9582" fmla="*/ 4009836 h 5122333"/>
              <a:gd name="connsiteX9583" fmla="*/ 1114322 w 4135764"/>
              <a:gd name="connsiteY9583" fmla="*/ 4071518 h 5122333"/>
              <a:gd name="connsiteX9584" fmla="*/ 1114231 w 4135764"/>
              <a:gd name="connsiteY9584" fmla="*/ 4076371 h 5122333"/>
              <a:gd name="connsiteX9585" fmla="*/ 1115083 w 4135764"/>
              <a:gd name="connsiteY9585" fmla="*/ 4076742 h 5122333"/>
              <a:gd name="connsiteX9586" fmla="*/ 1115251 w 4135764"/>
              <a:gd name="connsiteY9586" fmla="*/ 4078899 h 5122333"/>
              <a:gd name="connsiteX9587" fmla="*/ 1119583 w 4135764"/>
              <a:gd name="connsiteY9587" fmla="*/ 4080305 h 5122333"/>
              <a:gd name="connsiteX9588" fmla="*/ 1168565 w 4135764"/>
              <a:gd name="connsiteY9588" fmla="*/ 4079035 h 5122333"/>
              <a:gd name="connsiteX9589" fmla="*/ 1176548 w 4135764"/>
              <a:gd name="connsiteY9589" fmla="*/ 4070690 h 5122333"/>
              <a:gd name="connsiteX9590" fmla="*/ 1176367 w 4135764"/>
              <a:gd name="connsiteY9590" fmla="*/ 4010822 h 5122333"/>
              <a:gd name="connsiteX9591" fmla="*/ 1184712 w 4135764"/>
              <a:gd name="connsiteY9591" fmla="*/ 4002295 h 5122333"/>
              <a:gd name="connsiteX9592" fmla="*/ 1211924 w 4135764"/>
              <a:gd name="connsiteY9592" fmla="*/ 4002477 h 5122333"/>
              <a:gd name="connsiteX9593" fmla="*/ 1213268 w 4135764"/>
              <a:gd name="connsiteY9593" fmla="*/ 3985111 h 5122333"/>
              <a:gd name="connsiteX9594" fmla="*/ 1213671 w 4135764"/>
              <a:gd name="connsiteY9594" fmla="*/ 3982851 h 5122333"/>
              <a:gd name="connsiteX9595" fmla="*/ 1213857 w 4135764"/>
              <a:gd name="connsiteY9595" fmla="*/ 3977485 h 5122333"/>
              <a:gd name="connsiteX9596" fmla="*/ 1214646 w 4135764"/>
              <a:gd name="connsiteY9596" fmla="*/ 3967282 h 5122333"/>
              <a:gd name="connsiteX9597" fmla="*/ 1219363 w 4135764"/>
              <a:gd name="connsiteY9597" fmla="*/ 3964561 h 5122333"/>
              <a:gd name="connsiteX9598" fmla="*/ 1247301 w 4135764"/>
              <a:gd name="connsiteY9598" fmla="*/ 3965105 h 5122333"/>
              <a:gd name="connsiteX9599" fmla="*/ 1254195 w 4135764"/>
              <a:gd name="connsiteY9599" fmla="*/ 3959480 h 5122333"/>
              <a:gd name="connsiteX9600" fmla="*/ 1254195 w 4135764"/>
              <a:gd name="connsiteY9600" fmla="*/ 3932267 h 5122333"/>
              <a:gd name="connsiteX9601" fmla="*/ 1260544 w 4135764"/>
              <a:gd name="connsiteY9601" fmla="*/ 3926280 h 5122333"/>
              <a:gd name="connsiteX9602" fmla="*/ 1265647 w 4135764"/>
              <a:gd name="connsiteY9602" fmla="*/ 3927370 h 5122333"/>
              <a:gd name="connsiteX9603" fmla="*/ 1266383 w 4135764"/>
              <a:gd name="connsiteY9603" fmla="*/ 3929894 h 5122333"/>
              <a:gd name="connsiteX9604" fmla="*/ 1266714 w 4135764"/>
              <a:gd name="connsiteY9604" fmla="*/ 3931826 h 5122333"/>
              <a:gd name="connsiteX9605" fmla="*/ 1266531 w 4135764"/>
              <a:gd name="connsiteY9605" fmla="*/ 3957225 h 5122333"/>
              <a:gd name="connsiteX9606" fmla="*/ 1267286 w 4135764"/>
              <a:gd name="connsiteY9606" fmla="*/ 3959740 h 5122333"/>
              <a:gd name="connsiteX9607" fmla="*/ 1267303 w 4135764"/>
              <a:gd name="connsiteY9607" fmla="*/ 3960379 h 5122333"/>
              <a:gd name="connsiteX9608" fmla="*/ 1268111 w 4135764"/>
              <a:gd name="connsiteY9608" fmla="*/ 3962496 h 5122333"/>
              <a:gd name="connsiteX9609" fmla="*/ 1268482 w 4135764"/>
              <a:gd name="connsiteY9609" fmla="*/ 3963733 h 5122333"/>
              <a:gd name="connsiteX9610" fmla="*/ 1268585 w 4135764"/>
              <a:gd name="connsiteY9610" fmla="*/ 3963739 h 5122333"/>
              <a:gd name="connsiteX9611" fmla="*/ 1268890 w 4135764"/>
              <a:gd name="connsiteY9611" fmla="*/ 3964538 h 5122333"/>
              <a:gd name="connsiteX9612" fmla="*/ 1281589 w 4135764"/>
              <a:gd name="connsiteY9612" fmla="*/ 3966374 h 5122333"/>
              <a:gd name="connsiteX9613" fmla="*/ 1303540 w 4135764"/>
              <a:gd name="connsiteY9613" fmla="*/ 3967645 h 5122333"/>
              <a:gd name="connsiteX9614" fmla="*/ 1304650 w 4135764"/>
              <a:gd name="connsiteY9614" fmla="*/ 3972113 h 5122333"/>
              <a:gd name="connsiteX9615" fmla="*/ 1304629 w 4135764"/>
              <a:gd name="connsiteY9615" fmla="*/ 3974097 h 5122333"/>
              <a:gd name="connsiteX9616" fmla="*/ 1305171 w 4135764"/>
              <a:gd name="connsiteY9616" fmla="*/ 3992264 h 5122333"/>
              <a:gd name="connsiteX9617" fmla="*/ 1305173 w 4135764"/>
              <a:gd name="connsiteY9617" fmla="*/ 3992270 h 5122333"/>
              <a:gd name="connsiteX9618" fmla="*/ 1305173 w 4135764"/>
              <a:gd name="connsiteY9618" fmla="*/ 3995765 h 5122333"/>
              <a:gd name="connsiteX9619" fmla="*/ 1312793 w 4135764"/>
              <a:gd name="connsiteY9619" fmla="*/ 4004291 h 5122333"/>
              <a:gd name="connsiteX9620" fmla="*/ 1327601 w 4135764"/>
              <a:gd name="connsiteY9620" fmla="*/ 4004563 h 5122333"/>
              <a:gd name="connsiteX9621" fmla="*/ 1341789 w 4135764"/>
              <a:gd name="connsiteY9621" fmla="*/ 4003271 h 5122333"/>
              <a:gd name="connsiteX9622" fmla="*/ 1342727 w 4135764"/>
              <a:gd name="connsiteY9622" fmla="*/ 4007660 h 5122333"/>
              <a:gd name="connsiteX9623" fmla="*/ 1342364 w 4135764"/>
              <a:gd name="connsiteY9623" fmla="*/ 4070248 h 5122333"/>
              <a:gd name="connsiteX9624" fmla="*/ 1343213 w 4135764"/>
              <a:gd name="connsiteY9624" fmla="*/ 4073405 h 5122333"/>
              <a:gd name="connsiteX9625" fmla="*/ 1344360 w 4135764"/>
              <a:gd name="connsiteY9625" fmla="*/ 4078831 h 5122333"/>
              <a:gd name="connsiteX9626" fmla="*/ 1351254 w 4135764"/>
              <a:gd name="connsiteY9626" fmla="*/ 4080668 h 5122333"/>
              <a:gd name="connsiteX9627" fmla="*/ 1397516 w 4135764"/>
              <a:gd name="connsiteY9627" fmla="*/ 4080668 h 5122333"/>
              <a:gd name="connsiteX9628" fmla="*/ 1406769 w 4135764"/>
              <a:gd name="connsiteY9628" fmla="*/ 4071778 h 5122333"/>
              <a:gd name="connsiteX9629" fmla="*/ 1406405 w 4135764"/>
              <a:gd name="connsiteY9629" fmla="*/ 4011004 h 5122333"/>
              <a:gd name="connsiteX9630" fmla="*/ 1412935 w 4135764"/>
              <a:gd name="connsiteY9630" fmla="*/ 4004291 h 5122333"/>
              <a:gd name="connsiteX9631" fmla="*/ 1438879 w 4135764"/>
              <a:gd name="connsiteY9631" fmla="*/ 4002658 h 5122333"/>
              <a:gd name="connsiteX9632" fmla="*/ 1444503 w 4135764"/>
              <a:gd name="connsiteY9632" fmla="*/ 3996853 h 5122333"/>
              <a:gd name="connsiteX9633" fmla="*/ 1444321 w 4135764"/>
              <a:gd name="connsiteY9633" fmla="*/ 3970547 h 5122333"/>
              <a:gd name="connsiteX9634" fmla="*/ 1450672 w 4135764"/>
              <a:gd name="connsiteY9634" fmla="*/ 3964379 h 5122333"/>
              <a:gd name="connsiteX9635" fmla="*/ 1476069 w 4135764"/>
              <a:gd name="connsiteY9635" fmla="*/ 3964561 h 5122333"/>
              <a:gd name="connsiteX9636" fmla="*/ 1482600 w 4135764"/>
              <a:gd name="connsiteY9636" fmla="*/ 3957848 h 5122333"/>
              <a:gd name="connsiteX9637" fmla="*/ 1482420 w 4135764"/>
              <a:gd name="connsiteY9637" fmla="*/ 3930635 h 5122333"/>
              <a:gd name="connsiteX9638" fmla="*/ 1489675 w 4135764"/>
              <a:gd name="connsiteY9638" fmla="*/ 3924467 h 5122333"/>
              <a:gd name="connsiteX9639" fmla="*/ 1494960 w 4135764"/>
              <a:gd name="connsiteY9639" fmla="*/ 3925056 h 5122333"/>
              <a:gd name="connsiteX9640" fmla="*/ 1496521 w 4135764"/>
              <a:gd name="connsiteY9640" fmla="*/ 3928837 h 5122333"/>
              <a:gd name="connsiteX9641" fmla="*/ 1496751 w 4135764"/>
              <a:gd name="connsiteY9641" fmla="*/ 3931282 h 5122333"/>
              <a:gd name="connsiteX9642" fmla="*/ 1496751 w 4135764"/>
              <a:gd name="connsiteY9642" fmla="*/ 3947609 h 5122333"/>
              <a:gd name="connsiteX9643" fmla="*/ 1497293 w 4135764"/>
              <a:gd name="connsiteY9643" fmla="*/ 3956105 h 5122333"/>
              <a:gd name="connsiteX9644" fmla="*/ 1498179 w 4135764"/>
              <a:gd name="connsiteY9644" fmla="*/ 3958316 h 5122333"/>
              <a:gd name="connsiteX9645" fmla="*/ 1498202 w 4135764"/>
              <a:gd name="connsiteY9645" fmla="*/ 3958936 h 5122333"/>
              <a:gd name="connsiteX9646" fmla="*/ 1503645 w 4135764"/>
              <a:gd name="connsiteY9646" fmla="*/ 3964379 h 5122333"/>
              <a:gd name="connsiteX9647" fmla="*/ 1529950 w 4135764"/>
              <a:gd name="connsiteY9647" fmla="*/ 3964379 h 5122333"/>
              <a:gd name="connsiteX9648" fmla="*/ 1535352 w 4135764"/>
              <a:gd name="connsiteY9648" fmla="*/ 3965823 h 5122333"/>
              <a:gd name="connsiteX9649" fmla="*/ 1536663 w 4135764"/>
              <a:gd name="connsiteY9649" fmla="*/ 3970468 h 5122333"/>
              <a:gd name="connsiteX9650" fmla="*/ 1536482 w 4135764"/>
              <a:gd name="connsiteY9650" fmla="*/ 3990424 h 5122333"/>
              <a:gd name="connsiteX9651" fmla="*/ 1536867 w 4135764"/>
              <a:gd name="connsiteY9651" fmla="*/ 3992824 h 5122333"/>
              <a:gd name="connsiteX9652" fmla="*/ 1536845 w 4135764"/>
              <a:gd name="connsiteY9652" fmla="*/ 3995765 h 5122333"/>
              <a:gd name="connsiteX9653" fmla="*/ 1543375 w 4135764"/>
              <a:gd name="connsiteY9653" fmla="*/ 4002477 h 5122333"/>
              <a:gd name="connsiteX9654" fmla="*/ 1566960 w 4135764"/>
              <a:gd name="connsiteY9654" fmla="*/ 4002295 h 5122333"/>
              <a:gd name="connsiteX9655" fmla="*/ 1573241 w 4135764"/>
              <a:gd name="connsiteY9655" fmla="*/ 4003582 h 5122333"/>
              <a:gd name="connsiteX9656" fmla="*/ 1574760 w 4135764"/>
              <a:gd name="connsiteY9656" fmla="*/ 4009473 h 5122333"/>
              <a:gd name="connsiteX9657" fmla="*/ 1574397 w 4135764"/>
              <a:gd name="connsiteY9657" fmla="*/ 4068434 h 5122333"/>
              <a:gd name="connsiteX9658" fmla="*/ 1574951 w 4135764"/>
              <a:gd name="connsiteY9658" fmla="*/ 4070785 h 5122333"/>
              <a:gd name="connsiteX9659" fmla="*/ 1574942 w 4135764"/>
              <a:gd name="connsiteY9659" fmla="*/ 4073774 h 5122333"/>
              <a:gd name="connsiteX9660" fmla="*/ 1579659 w 4135764"/>
              <a:gd name="connsiteY9660" fmla="*/ 4080124 h 5122333"/>
              <a:gd name="connsiteX9661" fmla="*/ 1627372 w 4135764"/>
              <a:gd name="connsiteY9661" fmla="*/ 4078673 h 5122333"/>
              <a:gd name="connsiteX9662" fmla="*/ 1634811 w 4135764"/>
              <a:gd name="connsiteY9662" fmla="*/ 4070872 h 5122333"/>
              <a:gd name="connsiteX9663" fmla="*/ 1636443 w 4135764"/>
              <a:gd name="connsiteY9663" fmla="*/ 4008645 h 5122333"/>
              <a:gd name="connsiteX9664" fmla="*/ 1643337 w 4135764"/>
              <a:gd name="connsiteY9664" fmla="*/ 4002295 h 5122333"/>
              <a:gd name="connsiteX9665" fmla="*/ 1666014 w 4135764"/>
              <a:gd name="connsiteY9665" fmla="*/ 4002477 h 5122333"/>
              <a:gd name="connsiteX9666" fmla="*/ 1674722 w 4135764"/>
              <a:gd name="connsiteY9666" fmla="*/ 3994132 h 5122333"/>
              <a:gd name="connsiteX9667" fmla="*/ 1674540 w 4135764"/>
              <a:gd name="connsiteY9667" fmla="*/ 3974175 h 5122333"/>
              <a:gd name="connsiteX9668" fmla="*/ 1684337 w 4135764"/>
              <a:gd name="connsiteY9668" fmla="*/ 3964017 h 5122333"/>
              <a:gd name="connsiteX9669" fmla="*/ 1706652 w 4135764"/>
              <a:gd name="connsiteY9669" fmla="*/ 3962564 h 5122333"/>
              <a:gd name="connsiteX9670" fmla="*/ 1710824 w 4135764"/>
              <a:gd name="connsiteY9670" fmla="*/ 3958210 h 5122333"/>
              <a:gd name="connsiteX9671" fmla="*/ 1712638 w 4135764"/>
              <a:gd name="connsiteY9671" fmla="*/ 3934082 h 5122333"/>
              <a:gd name="connsiteX9672" fmla="*/ 1718807 w 4135764"/>
              <a:gd name="connsiteY9672" fmla="*/ 3926100 h 5122333"/>
              <a:gd name="connsiteX9673" fmla="*/ 1726109 w 4135764"/>
              <a:gd name="connsiteY9673" fmla="*/ 3927573 h 5122333"/>
              <a:gd name="connsiteX9674" fmla="*/ 1728625 w 4135764"/>
              <a:gd name="connsiteY9674" fmla="*/ 3933692 h 5122333"/>
              <a:gd name="connsiteX9675" fmla="*/ 1728694 w 4135764"/>
              <a:gd name="connsiteY9675" fmla="*/ 3942984 h 5122333"/>
              <a:gd name="connsiteX9676" fmla="*/ 1727153 w 4135764"/>
              <a:gd name="connsiteY9676" fmla="*/ 3955048 h 5122333"/>
              <a:gd name="connsiteX9677" fmla="*/ 1727334 w 4135764"/>
              <a:gd name="connsiteY9677" fmla="*/ 3960354 h 5122333"/>
              <a:gd name="connsiteX9678" fmla="*/ 1727658 w 4135764"/>
              <a:gd name="connsiteY9678" fmla="*/ 3960456 h 5122333"/>
              <a:gd name="connsiteX9679" fmla="*/ 1727742 w 4135764"/>
              <a:gd name="connsiteY9679" fmla="*/ 3962746 h 5122333"/>
              <a:gd name="connsiteX9680" fmla="*/ 1734229 w 4135764"/>
              <a:gd name="connsiteY9680" fmla="*/ 3964561 h 5122333"/>
              <a:gd name="connsiteX9681" fmla="*/ 1759626 w 4135764"/>
              <a:gd name="connsiteY9681" fmla="*/ 3964561 h 5122333"/>
              <a:gd name="connsiteX9682" fmla="*/ 1763119 w 4135764"/>
              <a:gd name="connsiteY9682" fmla="*/ 3964652 h 5122333"/>
              <a:gd name="connsiteX9683" fmla="*/ 1764592 w 4135764"/>
              <a:gd name="connsiteY9683" fmla="*/ 3966595 h 5122333"/>
              <a:gd name="connsiteX9684" fmla="*/ 1765360 w 4135764"/>
              <a:gd name="connsiteY9684" fmla="*/ 3968310 h 5122333"/>
              <a:gd name="connsiteX9685" fmla="*/ 1765465 w 4135764"/>
              <a:gd name="connsiteY9685" fmla="*/ 3969141 h 5122333"/>
              <a:gd name="connsiteX9686" fmla="*/ 1766530 w 4135764"/>
              <a:gd name="connsiteY9686" fmla="*/ 3990136 h 5122333"/>
              <a:gd name="connsiteX9687" fmla="*/ 1766407 w 4135764"/>
              <a:gd name="connsiteY9687" fmla="*/ 3992113 h 5122333"/>
              <a:gd name="connsiteX9688" fmla="*/ 1766698 w 4135764"/>
              <a:gd name="connsiteY9688" fmla="*/ 3993431 h 5122333"/>
              <a:gd name="connsiteX9689" fmla="*/ 1766702 w 4135764"/>
              <a:gd name="connsiteY9689" fmla="*/ 3993509 h 5122333"/>
              <a:gd name="connsiteX9690" fmla="*/ 1766797 w 4135764"/>
              <a:gd name="connsiteY9690" fmla="*/ 3993880 h 5122333"/>
              <a:gd name="connsiteX9691" fmla="*/ 1768334 w 4135764"/>
              <a:gd name="connsiteY9691" fmla="*/ 4000844 h 5122333"/>
              <a:gd name="connsiteX9692" fmla="*/ 1788290 w 4135764"/>
              <a:gd name="connsiteY9692" fmla="*/ 4002477 h 5122333"/>
              <a:gd name="connsiteX9693" fmla="*/ 1804899 w 4135764"/>
              <a:gd name="connsiteY9693" fmla="*/ 4009774 h 5122333"/>
              <a:gd name="connsiteX9694" fmla="*/ 1804981 w 4135764"/>
              <a:gd name="connsiteY9694" fmla="*/ 4012879 h 5122333"/>
              <a:gd name="connsiteX9695" fmla="*/ 1804981 w 4135764"/>
              <a:gd name="connsiteY9695" fmla="*/ 4018181 h 5122333"/>
              <a:gd name="connsiteX9696" fmla="*/ 1803166 w 4135764"/>
              <a:gd name="connsiteY9696" fmla="*/ 4070430 h 5122333"/>
              <a:gd name="connsiteX9697" fmla="*/ 1803369 w 4135764"/>
              <a:gd name="connsiteY9697" fmla="*/ 4072548 h 5122333"/>
              <a:gd name="connsiteX9698" fmla="*/ 1803349 w 4135764"/>
              <a:gd name="connsiteY9698" fmla="*/ 4072866 h 5122333"/>
              <a:gd name="connsiteX9699" fmla="*/ 1808610 w 4135764"/>
              <a:gd name="connsiteY9699" fmla="*/ 4080124 h 5122333"/>
              <a:gd name="connsiteX9700" fmla="*/ 1844606 w 4135764"/>
              <a:gd name="connsiteY9700" fmla="*/ 4080252 h 5122333"/>
              <a:gd name="connsiteX9701" fmla="*/ 1846277 w 4135764"/>
              <a:gd name="connsiteY9701" fmla="*/ 4080109 h 5122333"/>
              <a:gd name="connsiteX9702" fmla="*/ 1847185 w 4135764"/>
              <a:gd name="connsiteY9702" fmla="*/ 4080438 h 5122333"/>
              <a:gd name="connsiteX9703" fmla="*/ 1856519 w 4135764"/>
              <a:gd name="connsiteY9703" fmla="*/ 4080668 h 5122333"/>
              <a:gd name="connsiteX9704" fmla="*/ 1862643 w 4135764"/>
              <a:gd name="connsiteY9704" fmla="*/ 4079103 h 5122333"/>
              <a:gd name="connsiteX9705" fmla="*/ 1863255 w 4135764"/>
              <a:gd name="connsiteY9705" fmla="*/ 4076624 h 5122333"/>
              <a:gd name="connsiteX9706" fmla="*/ 1863353 w 4135764"/>
              <a:gd name="connsiteY9706" fmla="*/ 4076585 h 5122333"/>
              <a:gd name="connsiteX9707" fmla="*/ 1864849 w 4135764"/>
              <a:gd name="connsiteY9707" fmla="*/ 4070146 h 5122333"/>
              <a:gd name="connsiteX9708" fmla="*/ 1864867 w 4135764"/>
              <a:gd name="connsiteY9708" fmla="*/ 4069243 h 5122333"/>
              <a:gd name="connsiteX9709" fmla="*/ 1865530 w 4135764"/>
              <a:gd name="connsiteY9709" fmla="*/ 4038954 h 5122333"/>
              <a:gd name="connsiteX9710" fmla="*/ 1866107 w 4135764"/>
              <a:gd name="connsiteY9710" fmla="*/ 4020112 h 5122333"/>
              <a:gd name="connsiteX9711" fmla="*/ 1866482 w 4135764"/>
              <a:gd name="connsiteY9711" fmla="*/ 4008826 h 5122333"/>
              <a:gd name="connsiteX9712" fmla="*/ 1867138 w 4135764"/>
              <a:gd name="connsiteY9712" fmla="*/ 4006550 h 5122333"/>
              <a:gd name="connsiteX9713" fmla="*/ 1871151 w 4135764"/>
              <a:gd name="connsiteY9713" fmla="*/ 4004954 h 5122333"/>
              <a:gd name="connsiteX9714" fmla="*/ 1881010 w 4135764"/>
              <a:gd name="connsiteY9714" fmla="*/ 4004472 h 5122333"/>
              <a:gd name="connsiteX9715" fmla="*/ 1893177 w 4135764"/>
              <a:gd name="connsiteY9715" fmla="*/ 4003826 h 5122333"/>
              <a:gd name="connsiteX9716" fmla="*/ 1896572 w 4135764"/>
              <a:gd name="connsiteY9716" fmla="*/ 4002477 h 5122333"/>
              <a:gd name="connsiteX9717" fmla="*/ 1903310 w 4135764"/>
              <a:gd name="connsiteY9717" fmla="*/ 4002477 h 5122333"/>
              <a:gd name="connsiteX9718" fmla="*/ 1902593 w 4135764"/>
              <a:gd name="connsiteY9718" fmla="*/ 4000206 h 5122333"/>
              <a:gd name="connsiteX9719" fmla="*/ 1905306 w 4135764"/>
              <a:gd name="connsiteY9719" fmla="*/ 4000221 h 5122333"/>
              <a:gd name="connsiteX9720" fmla="*/ 1901563 w 4135764"/>
              <a:gd name="connsiteY9720" fmla="*/ 3995434 h 5122333"/>
              <a:gd name="connsiteX9721" fmla="*/ 1901726 w 4135764"/>
              <a:gd name="connsiteY9721" fmla="*/ 3994982 h 5122333"/>
              <a:gd name="connsiteX9722" fmla="*/ 1901776 w 4135764"/>
              <a:gd name="connsiteY9722" fmla="*/ 3993102 h 5122333"/>
              <a:gd name="connsiteX9723" fmla="*/ 1903396 w 4135764"/>
              <a:gd name="connsiteY9723" fmla="*/ 3986863 h 5122333"/>
              <a:gd name="connsiteX9724" fmla="*/ 1904262 w 4135764"/>
              <a:gd name="connsiteY9724" fmla="*/ 3984369 h 5122333"/>
              <a:gd name="connsiteX9725" fmla="*/ 1904282 w 4135764"/>
              <a:gd name="connsiteY9725" fmla="*/ 3983448 h 5122333"/>
              <a:gd name="connsiteX9726" fmla="*/ 1904534 w 4135764"/>
              <a:gd name="connsiteY9726" fmla="*/ 3982476 h 5122333"/>
              <a:gd name="connsiteX9727" fmla="*/ 1904465 w 4135764"/>
              <a:gd name="connsiteY9727" fmla="*/ 3975668 h 5122333"/>
              <a:gd name="connsiteX9728" fmla="*/ 1904653 w 4135764"/>
              <a:gd name="connsiteY9728" fmla="*/ 3968859 h 5122333"/>
              <a:gd name="connsiteX9729" fmla="*/ 1906036 w 4135764"/>
              <a:gd name="connsiteY9729" fmla="*/ 3965189 h 5122333"/>
              <a:gd name="connsiteX9730" fmla="*/ 1908493 w 4135764"/>
              <a:gd name="connsiteY9730" fmla="*/ 3964579 h 5122333"/>
              <a:gd name="connsiteX9731" fmla="*/ 1929210 w 4135764"/>
              <a:gd name="connsiteY9731" fmla="*/ 3964721 h 5122333"/>
              <a:gd name="connsiteX9732" fmla="*/ 1937235 w 4135764"/>
              <a:gd name="connsiteY9732" fmla="*/ 3965468 h 5122333"/>
              <a:gd name="connsiteX9733" fmla="*/ 1942495 w 4135764"/>
              <a:gd name="connsiteY9733" fmla="*/ 3961113 h 5122333"/>
              <a:gd name="connsiteX9734" fmla="*/ 1942495 w 4135764"/>
              <a:gd name="connsiteY9734" fmla="*/ 3942972 h 5122333"/>
              <a:gd name="connsiteX9735" fmla="*/ 1942578 w 4135764"/>
              <a:gd name="connsiteY9735" fmla="*/ 3937035 h 5122333"/>
              <a:gd name="connsiteX9736" fmla="*/ 1942635 w 4135764"/>
              <a:gd name="connsiteY9736" fmla="*/ 3934940 h 5122333"/>
              <a:gd name="connsiteX9737" fmla="*/ 1943356 w 4135764"/>
              <a:gd name="connsiteY9737" fmla="*/ 3930218 h 5122333"/>
              <a:gd name="connsiteX9738" fmla="*/ 1949385 w 4135764"/>
              <a:gd name="connsiteY9738" fmla="*/ 3926363 h 5122333"/>
              <a:gd name="connsiteX9739" fmla="*/ 1953132 w 4135764"/>
              <a:gd name="connsiteY9739" fmla="*/ 3926259 h 5122333"/>
              <a:gd name="connsiteX9740" fmla="*/ 1954507 w 4135764"/>
              <a:gd name="connsiteY9740" fmla="*/ 3930179 h 5122333"/>
              <a:gd name="connsiteX9741" fmla="*/ 1954656 w 4135764"/>
              <a:gd name="connsiteY9741" fmla="*/ 3931715 h 5122333"/>
              <a:gd name="connsiteX9742" fmla="*/ 1954484 w 4135764"/>
              <a:gd name="connsiteY9742" fmla="*/ 3948776 h 5122333"/>
              <a:gd name="connsiteX9743" fmla="*/ 1954529 w 4135764"/>
              <a:gd name="connsiteY9743" fmla="*/ 3950416 h 5122333"/>
              <a:gd name="connsiteX9744" fmla="*/ 1954484 w 4135764"/>
              <a:gd name="connsiteY9744" fmla="*/ 3956318 h 5122333"/>
              <a:gd name="connsiteX9745" fmla="*/ 1954708 w 4135764"/>
              <a:gd name="connsiteY9745" fmla="*/ 3957152 h 5122333"/>
              <a:gd name="connsiteX9746" fmla="*/ 1954728 w 4135764"/>
              <a:gd name="connsiteY9746" fmla="*/ 3957901 h 5122333"/>
              <a:gd name="connsiteX9747" fmla="*/ 1955415 w 4135764"/>
              <a:gd name="connsiteY9747" fmla="*/ 3959787 h 5122333"/>
              <a:gd name="connsiteX9748" fmla="*/ 1955823 w 4135764"/>
              <a:gd name="connsiteY9748" fmla="*/ 3961307 h 5122333"/>
              <a:gd name="connsiteX9749" fmla="*/ 1955982 w 4135764"/>
              <a:gd name="connsiteY9749" fmla="*/ 3961344 h 5122333"/>
              <a:gd name="connsiteX9750" fmla="*/ 1956435 w 4135764"/>
              <a:gd name="connsiteY9750" fmla="*/ 3962588 h 5122333"/>
              <a:gd name="connsiteX9751" fmla="*/ 1970087 w 4135764"/>
              <a:gd name="connsiteY9751" fmla="*/ 3964561 h 5122333"/>
              <a:gd name="connsiteX9752" fmla="*/ 1994398 w 4135764"/>
              <a:gd name="connsiteY9752" fmla="*/ 3988507 h 5122333"/>
              <a:gd name="connsiteX9753" fmla="*/ 1993882 w 4135764"/>
              <a:gd name="connsiteY9753" fmla="*/ 3994525 h 5122333"/>
              <a:gd name="connsiteX9754" fmla="*/ 1993547 w 4135764"/>
              <a:gd name="connsiteY9754" fmla="*/ 3997571 h 5122333"/>
              <a:gd name="connsiteX9755" fmla="*/ 1994136 w 4135764"/>
              <a:gd name="connsiteY9755" fmla="*/ 3998735 h 5122333"/>
              <a:gd name="connsiteX9756" fmla="*/ 1994578 w 4135764"/>
              <a:gd name="connsiteY9756" fmla="*/ 4001569 h 5122333"/>
              <a:gd name="connsiteX9757" fmla="*/ 2008548 w 4135764"/>
              <a:gd name="connsiteY9757" fmla="*/ 4002477 h 5122333"/>
              <a:gd name="connsiteX9758" fmla="*/ 2032495 w 4135764"/>
              <a:gd name="connsiteY9758" fmla="*/ 4026061 h 5122333"/>
              <a:gd name="connsiteX9759" fmla="*/ 2030681 w 4135764"/>
              <a:gd name="connsiteY9759" fmla="*/ 4072866 h 5122333"/>
              <a:gd name="connsiteX9760" fmla="*/ 2037030 w 4135764"/>
              <a:gd name="connsiteY9760" fmla="*/ 4080124 h 5122333"/>
              <a:gd name="connsiteX9761" fmla="*/ 2067882 w 4135764"/>
              <a:gd name="connsiteY9761" fmla="*/ 4079186 h 5122333"/>
              <a:gd name="connsiteX9762" fmla="*/ 2067882 w 4135764"/>
              <a:gd name="connsiteY9762" fmla="*/ 4051337 h 5122333"/>
              <a:gd name="connsiteX9763" fmla="*/ 2067780 w 4135764"/>
              <a:gd name="connsiteY9763" fmla="*/ 4051699 h 5122333"/>
              <a:gd name="connsiteX9764" fmla="*/ 2061703 w 4135764"/>
              <a:gd name="connsiteY9764" fmla="*/ 4053195 h 5122333"/>
              <a:gd name="connsiteX9765" fmla="*/ 2054627 w 4135764"/>
              <a:gd name="connsiteY9765" fmla="*/ 4045757 h 5122333"/>
              <a:gd name="connsiteX9766" fmla="*/ 2056260 w 4135764"/>
              <a:gd name="connsiteY9766" fmla="*/ 4012558 h 5122333"/>
              <a:gd name="connsiteX9767" fmla="*/ 2055172 w 4135764"/>
              <a:gd name="connsiteY9767" fmla="*/ 3982986 h 5122333"/>
              <a:gd name="connsiteX9768" fmla="*/ 2049729 w 4135764"/>
              <a:gd name="connsiteY9768" fmla="*/ 3976817 h 5122333"/>
              <a:gd name="connsiteX9769" fmla="*/ 2024330 w 4135764"/>
              <a:gd name="connsiteY9769" fmla="*/ 3976999 h 5122333"/>
              <a:gd name="connsiteX9770" fmla="*/ 2016530 w 4135764"/>
              <a:gd name="connsiteY9770" fmla="*/ 3969561 h 5122333"/>
              <a:gd name="connsiteX9771" fmla="*/ 2017618 w 4135764"/>
              <a:gd name="connsiteY9771" fmla="*/ 3939446 h 5122333"/>
              <a:gd name="connsiteX9772" fmla="*/ 1985869 w 4135764"/>
              <a:gd name="connsiteY9772" fmla="*/ 3937451 h 5122333"/>
              <a:gd name="connsiteX9773" fmla="*/ 1978432 w 4135764"/>
              <a:gd name="connsiteY9773" fmla="*/ 3931645 h 5122333"/>
              <a:gd name="connsiteX9774" fmla="*/ 1980428 w 4135764"/>
              <a:gd name="connsiteY9774" fmla="*/ 3905702 h 5122333"/>
              <a:gd name="connsiteX9775" fmla="*/ 1973716 w 4135764"/>
              <a:gd name="connsiteY9775" fmla="*/ 3898808 h 5122333"/>
              <a:gd name="connsiteX9776" fmla="*/ 1946866 w 4135764"/>
              <a:gd name="connsiteY9776" fmla="*/ 3900441 h 5122333"/>
              <a:gd name="connsiteX9777" fmla="*/ 1924550 w 4135764"/>
              <a:gd name="connsiteY9777" fmla="*/ 3898990 h 5122333"/>
              <a:gd name="connsiteX9778" fmla="*/ 1916750 w 4135764"/>
              <a:gd name="connsiteY9778" fmla="*/ 3907154 h 5122333"/>
              <a:gd name="connsiteX9779" fmla="*/ 1916756 w 4135764"/>
              <a:gd name="connsiteY9779" fmla="*/ 3907845 h 5122333"/>
              <a:gd name="connsiteX9780" fmla="*/ 1916386 w 4135764"/>
              <a:gd name="connsiteY9780" fmla="*/ 3909228 h 5122333"/>
              <a:gd name="connsiteX9781" fmla="*/ 1916540 w 4135764"/>
              <a:gd name="connsiteY9781" fmla="*/ 3930488 h 5122333"/>
              <a:gd name="connsiteX9782" fmla="*/ 1915480 w 4135764"/>
              <a:gd name="connsiteY9782" fmla="*/ 3937156 h 5122333"/>
              <a:gd name="connsiteX9783" fmla="*/ 1906409 w 4135764"/>
              <a:gd name="connsiteY9783" fmla="*/ 3939083 h 5122333"/>
              <a:gd name="connsiteX9784" fmla="*/ 1887360 w 4135764"/>
              <a:gd name="connsiteY9784" fmla="*/ 3938902 h 5122333"/>
              <a:gd name="connsiteX9785" fmla="*/ 1880285 w 4135764"/>
              <a:gd name="connsiteY9785" fmla="*/ 3940149 h 5122333"/>
              <a:gd name="connsiteX9786" fmla="*/ 1879881 w 4135764"/>
              <a:gd name="connsiteY9786" fmla="*/ 3941906 h 5122333"/>
              <a:gd name="connsiteX9787" fmla="*/ 1879673 w 4135764"/>
              <a:gd name="connsiteY9787" fmla="*/ 3941951 h 5122333"/>
              <a:gd name="connsiteX9788" fmla="*/ 1878289 w 4135764"/>
              <a:gd name="connsiteY9788" fmla="*/ 3947325 h 5122333"/>
              <a:gd name="connsiteX9789" fmla="*/ 1878443 w 4135764"/>
              <a:gd name="connsiteY9789" fmla="*/ 3968768 h 5122333"/>
              <a:gd name="connsiteX9790" fmla="*/ 1876771 w 4135764"/>
              <a:gd name="connsiteY9790" fmla="*/ 3975457 h 5122333"/>
              <a:gd name="connsiteX9791" fmla="*/ 1868311 w 4135764"/>
              <a:gd name="connsiteY9791" fmla="*/ 3977180 h 5122333"/>
              <a:gd name="connsiteX9792" fmla="*/ 1848355 w 4135764"/>
              <a:gd name="connsiteY9792" fmla="*/ 3976999 h 5122333"/>
              <a:gd name="connsiteX9793" fmla="*/ 1840373 w 4135764"/>
              <a:gd name="connsiteY9793" fmla="*/ 3985163 h 5122333"/>
              <a:gd name="connsiteX9794" fmla="*/ 1840374 w 4135764"/>
              <a:gd name="connsiteY9794" fmla="*/ 3985610 h 5122333"/>
              <a:gd name="connsiteX9795" fmla="*/ 1840191 w 4135764"/>
              <a:gd name="connsiteY9795" fmla="*/ 3986331 h 5122333"/>
              <a:gd name="connsiteX9796" fmla="*/ 1840350 w 4135764"/>
              <a:gd name="connsiteY9796" fmla="*/ 4054065 h 5122333"/>
              <a:gd name="connsiteX9797" fmla="*/ 1831467 w 4135764"/>
              <a:gd name="connsiteY9797" fmla="*/ 4053762 h 5122333"/>
              <a:gd name="connsiteX9798" fmla="*/ 1828021 w 4135764"/>
              <a:gd name="connsiteY9798" fmla="*/ 4044849 h 5122333"/>
              <a:gd name="connsiteX9799" fmla="*/ 1828021 w 4135764"/>
              <a:gd name="connsiteY9799" fmla="*/ 3982986 h 5122333"/>
              <a:gd name="connsiteX9800" fmla="*/ 1821490 w 4135764"/>
              <a:gd name="connsiteY9800" fmla="*/ 3976274 h 5122333"/>
              <a:gd name="connsiteX9801" fmla="*/ 1796091 w 4135764"/>
              <a:gd name="connsiteY9801" fmla="*/ 3976454 h 5122333"/>
              <a:gd name="connsiteX9802" fmla="*/ 1792358 w 4135764"/>
              <a:gd name="connsiteY9802" fmla="*/ 3975527 h 5122333"/>
              <a:gd name="connsiteX9803" fmla="*/ 1789758 w 4135764"/>
              <a:gd name="connsiteY9803" fmla="*/ 3967982 h 5122333"/>
              <a:gd name="connsiteX9804" fmla="*/ 1789924 w 4135764"/>
              <a:gd name="connsiteY9804" fmla="*/ 3943981 h 5122333"/>
              <a:gd name="connsiteX9805" fmla="*/ 1784118 w 4135764"/>
              <a:gd name="connsiteY9805" fmla="*/ 3938177 h 5122333"/>
              <a:gd name="connsiteX9806" fmla="*/ 1758719 w 4135764"/>
              <a:gd name="connsiteY9806" fmla="*/ 3938357 h 5122333"/>
              <a:gd name="connsiteX9807" fmla="*/ 1751644 w 4135764"/>
              <a:gd name="connsiteY9807" fmla="*/ 3931463 h 5122333"/>
              <a:gd name="connsiteX9808" fmla="*/ 1751826 w 4135764"/>
              <a:gd name="connsiteY9808" fmla="*/ 3907880 h 5122333"/>
              <a:gd name="connsiteX9809" fmla="*/ 1744386 w 4135764"/>
              <a:gd name="connsiteY9809" fmla="*/ 3900078 h 5122333"/>
              <a:gd name="connsiteX9810" fmla="*/ 1699939 w 4135764"/>
              <a:gd name="connsiteY9810" fmla="*/ 3900259 h 5122333"/>
              <a:gd name="connsiteX9811" fmla="*/ 1690507 w 4135764"/>
              <a:gd name="connsiteY9811" fmla="*/ 3911689 h 5122333"/>
              <a:gd name="connsiteX9812" fmla="*/ 1690530 w 4135764"/>
              <a:gd name="connsiteY9812" fmla="*/ 3917959 h 5122333"/>
              <a:gd name="connsiteX9813" fmla="*/ 1689235 w 4135764"/>
              <a:gd name="connsiteY9813" fmla="*/ 3924104 h 5122333"/>
              <a:gd name="connsiteX9814" fmla="*/ 1689689 w 4135764"/>
              <a:gd name="connsiteY9814" fmla="*/ 3932676 h 5122333"/>
              <a:gd name="connsiteX9815" fmla="*/ 1687779 w 4135764"/>
              <a:gd name="connsiteY9815" fmla="*/ 3938292 h 5122333"/>
              <a:gd name="connsiteX9816" fmla="*/ 1684156 w 4135764"/>
              <a:gd name="connsiteY9816" fmla="*/ 3938357 h 5122333"/>
              <a:gd name="connsiteX9817" fmla="*/ 1660572 w 4135764"/>
              <a:gd name="connsiteY9817" fmla="*/ 3938177 h 5122333"/>
              <a:gd name="connsiteX9818" fmla="*/ 1653224 w 4135764"/>
              <a:gd name="connsiteY9818" fmla="*/ 3940013 h 5122333"/>
              <a:gd name="connsiteX9819" fmla="*/ 1651894 w 4135764"/>
              <a:gd name="connsiteY9819" fmla="*/ 3947261 h 5122333"/>
              <a:gd name="connsiteX9820" fmla="*/ 1651442 w 4135764"/>
              <a:gd name="connsiteY9820" fmla="*/ 3948468 h 5122333"/>
              <a:gd name="connsiteX9821" fmla="*/ 1651138 w 4135764"/>
              <a:gd name="connsiteY9821" fmla="*/ 3959480 h 5122333"/>
              <a:gd name="connsiteX9822" fmla="*/ 1650859 w 4135764"/>
              <a:gd name="connsiteY9822" fmla="*/ 3969836 h 5122333"/>
              <a:gd name="connsiteX9823" fmla="*/ 1650489 w 4135764"/>
              <a:gd name="connsiteY9823" fmla="*/ 3971451 h 5122333"/>
              <a:gd name="connsiteX9824" fmla="*/ 1649490 w 4135764"/>
              <a:gd name="connsiteY9824" fmla="*/ 3974159 h 5122333"/>
              <a:gd name="connsiteX9825" fmla="*/ 1640253 w 4135764"/>
              <a:gd name="connsiteY9825" fmla="*/ 3976636 h 5122333"/>
              <a:gd name="connsiteX9826" fmla="*/ 1619390 w 4135764"/>
              <a:gd name="connsiteY9826" fmla="*/ 3976454 h 5122333"/>
              <a:gd name="connsiteX9827" fmla="*/ 1613947 w 4135764"/>
              <a:gd name="connsiteY9827" fmla="*/ 3980628 h 5122333"/>
              <a:gd name="connsiteX9828" fmla="*/ 1613791 w 4135764"/>
              <a:gd name="connsiteY9828" fmla="*/ 3985206 h 5122333"/>
              <a:gd name="connsiteX9829" fmla="*/ 1613337 w 4135764"/>
              <a:gd name="connsiteY9829" fmla="*/ 3986412 h 5122333"/>
              <a:gd name="connsiteX9830" fmla="*/ 1613040 w 4135764"/>
              <a:gd name="connsiteY9830" fmla="*/ 3997216 h 5122333"/>
              <a:gd name="connsiteX9831" fmla="*/ 1611589 w 4135764"/>
              <a:gd name="connsiteY9831" fmla="*/ 4049464 h 5122333"/>
              <a:gd name="connsiteX9832" fmla="*/ 1612080 w 4135764"/>
              <a:gd name="connsiteY9832" fmla="*/ 4052322 h 5122333"/>
              <a:gd name="connsiteX9833" fmla="*/ 1609050 w 4135764"/>
              <a:gd name="connsiteY9833" fmla="*/ 4052651 h 5122333"/>
              <a:gd name="connsiteX9834" fmla="*/ 1599071 w 4135764"/>
              <a:gd name="connsiteY9834" fmla="*/ 4049386 h 5122333"/>
              <a:gd name="connsiteX9835" fmla="*/ 1597982 w 4135764"/>
              <a:gd name="connsiteY9835" fmla="*/ 4033601 h 5122333"/>
              <a:gd name="connsiteX9836" fmla="*/ 1599433 w 4135764"/>
              <a:gd name="connsiteY9836" fmla="*/ 3984620 h 5122333"/>
              <a:gd name="connsiteX9837" fmla="*/ 1591633 w 4135764"/>
              <a:gd name="connsiteY9837" fmla="*/ 3976636 h 5122333"/>
              <a:gd name="connsiteX9838" fmla="*/ 1567142 w 4135764"/>
              <a:gd name="connsiteY9838" fmla="*/ 3976817 h 5122333"/>
              <a:gd name="connsiteX9839" fmla="*/ 1561517 w 4135764"/>
              <a:gd name="connsiteY9839" fmla="*/ 3973007 h 5122333"/>
              <a:gd name="connsiteX9840" fmla="*/ 1561154 w 4135764"/>
              <a:gd name="connsiteY9840" fmla="*/ 3945432 h 5122333"/>
              <a:gd name="connsiteX9841" fmla="*/ 1557890 w 4135764"/>
              <a:gd name="connsiteY9841" fmla="*/ 3938720 h 5122333"/>
              <a:gd name="connsiteX9842" fmla="*/ 1528318 w 4135764"/>
              <a:gd name="connsiteY9842" fmla="*/ 3937451 h 5122333"/>
              <a:gd name="connsiteX9843" fmla="*/ 1523420 w 4135764"/>
              <a:gd name="connsiteY9843" fmla="*/ 3933458 h 5122333"/>
              <a:gd name="connsiteX9844" fmla="*/ 1523601 w 4135764"/>
              <a:gd name="connsiteY9844" fmla="*/ 3906246 h 5122333"/>
              <a:gd name="connsiteX9845" fmla="*/ 1515981 w 4135764"/>
              <a:gd name="connsiteY9845" fmla="*/ 3898627 h 5122333"/>
              <a:gd name="connsiteX9846" fmla="*/ 3583863 w 4135764"/>
              <a:gd name="connsiteY9846" fmla="*/ 3898627 h 5122333"/>
              <a:gd name="connsiteX9847" fmla="*/ 3557920 w 4135764"/>
              <a:gd name="connsiteY9847" fmla="*/ 3900259 h 5122333"/>
              <a:gd name="connsiteX9848" fmla="*/ 3534517 w 4135764"/>
              <a:gd name="connsiteY9848" fmla="*/ 3898808 h 5122333"/>
              <a:gd name="connsiteX9849" fmla="*/ 3529188 w 4135764"/>
              <a:gd name="connsiteY9849" fmla="*/ 3899896 h 5122333"/>
              <a:gd name="connsiteX9850" fmla="*/ 3528191 w 4135764"/>
              <a:gd name="connsiteY9850" fmla="*/ 3903820 h 5122333"/>
              <a:gd name="connsiteX9851" fmla="*/ 3526717 w 4135764"/>
              <a:gd name="connsiteY9851" fmla="*/ 3909047 h 5122333"/>
              <a:gd name="connsiteX9852" fmla="*/ 3526898 w 4135764"/>
              <a:gd name="connsiteY9852" fmla="*/ 3934445 h 5122333"/>
              <a:gd name="connsiteX9853" fmla="*/ 3526056 w 4135764"/>
              <a:gd name="connsiteY9853" fmla="*/ 3937765 h 5122333"/>
              <a:gd name="connsiteX9854" fmla="*/ 3521819 w 4135764"/>
              <a:gd name="connsiteY9854" fmla="*/ 3938902 h 5122333"/>
              <a:gd name="connsiteX9855" fmla="*/ 3495513 w 4135764"/>
              <a:gd name="connsiteY9855" fmla="*/ 3938720 h 5122333"/>
              <a:gd name="connsiteX9856" fmla="*/ 3490909 w 4135764"/>
              <a:gd name="connsiteY9856" fmla="*/ 3939991 h 5122333"/>
              <a:gd name="connsiteX9857" fmla="*/ 3490461 w 4135764"/>
              <a:gd name="connsiteY9857" fmla="*/ 3941680 h 5122333"/>
              <a:gd name="connsiteX9858" fmla="*/ 3489934 w 4135764"/>
              <a:gd name="connsiteY9858" fmla="*/ 3941815 h 5122333"/>
              <a:gd name="connsiteX9859" fmla="*/ 3488619 w 4135764"/>
              <a:gd name="connsiteY9859" fmla="*/ 3947144 h 5122333"/>
              <a:gd name="connsiteX9860" fmla="*/ 3488800 w 4135764"/>
              <a:gd name="connsiteY9860" fmla="*/ 3972543 h 5122333"/>
              <a:gd name="connsiteX9861" fmla="*/ 3487889 w 4135764"/>
              <a:gd name="connsiteY9861" fmla="*/ 3975943 h 5122333"/>
              <a:gd name="connsiteX9862" fmla="*/ 3483721 w 4135764"/>
              <a:gd name="connsiteY9862" fmla="*/ 3976999 h 5122333"/>
              <a:gd name="connsiteX9863" fmla="*/ 3458322 w 4135764"/>
              <a:gd name="connsiteY9863" fmla="*/ 3976817 h 5122333"/>
              <a:gd name="connsiteX9864" fmla="*/ 3452993 w 4135764"/>
              <a:gd name="connsiteY9864" fmla="*/ 3978202 h 5122333"/>
              <a:gd name="connsiteX9865" fmla="*/ 3452533 w 4135764"/>
              <a:gd name="connsiteY9865" fmla="*/ 3979974 h 5122333"/>
              <a:gd name="connsiteX9866" fmla="*/ 3451995 w 4135764"/>
              <a:gd name="connsiteY9866" fmla="*/ 3980118 h 5122333"/>
              <a:gd name="connsiteX9867" fmla="*/ 3450522 w 4135764"/>
              <a:gd name="connsiteY9867" fmla="*/ 3986331 h 5122333"/>
              <a:gd name="connsiteX9868" fmla="*/ 3450522 w 4135764"/>
              <a:gd name="connsiteY9868" fmla="*/ 4048013 h 5122333"/>
              <a:gd name="connsiteX9869" fmla="*/ 3450707 w 4135764"/>
              <a:gd name="connsiteY9869" fmla="*/ 4051355 h 5122333"/>
              <a:gd name="connsiteX9870" fmla="*/ 3450703 w 4135764"/>
              <a:gd name="connsiteY9870" fmla="*/ 4051381 h 5122333"/>
              <a:gd name="connsiteX9871" fmla="*/ 3437278 w 4135764"/>
              <a:gd name="connsiteY9871" fmla="*/ 4053921 h 5122333"/>
              <a:gd name="connsiteX9872" fmla="*/ 3433830 w 4135764"/>
              <a:gd name="connsiteY9872" fmla="*/ 4053558 h 5122333"/>
              <a:gd name="connsiteX9873" fmla="*/ 3435281 w 4135764"/>
              <a:gd name="connsiteY9873" fmla="*/ 4038863 h 5122333"/>
              <a:gd name="connsiteX9874" fmla="*/ 3433649 w 4135764"/>
              <a:gd name="connsiteY9874" fmla="*/ 4022898 h 5122333"/>
              <a:gd name="connsiteX9875" fmla="*/ 3433467 w 4135764"/>
              <a:gd name="connsiteY9875" fmla="*/ 3984438 h 5122333"/>
              <a:gd name="connsiteX9876" fmla="*/ 3426755 w 4135764"/>
              <a:gd name="connsiteY9876" fmla="*/ 3978996 h 5122333"/>
              <a:gd name="connsiteX9877" fmla="*/ 3401175 w 4135764"/>
              <a:gd name="connsiteY9877" fmla="*/ 3979902 h 5122333"/>
              <a:gd name="connsiteX9878" fmla="*/ 3395370 w 4135764"/>
              <a:gd name="connsiteY9878" fmla="*/ 3974460 h 5122333"/>
              <a:gd name="connsiteX9879" fmla="*/ 3396277 w 4135764"/>
              <a:gd name="connsiteY9879" fmla="*/ 3955955 h 5122333"/>
              <a:gd name="connsiteX9880" fmla="*/ 3392285 w 4135764"/>
              <a:gd name="connsiteY9880" fmla="*/ 3959402 h 5122333"/>
              <a:gd name="connsiteX9881" fmla="*/ 3393919 w 4135764"/>
              <a:gd name="connsiteY9881" fmla="*/ 3947065 h 5122333"/>
              <a:gd name="connsiteX9882" fmla="*/ 3388839 w 4135764"/>
              <a:gd name="connsiteY9882" fmla="*/ 3940716 h 5122333"/>
              <a:gd name="connsiteX9883" fmla="*/ 3361988 w 4135764"/>
              <a:gd name="connsiteY9883" fmla="*/ 3940897 h 5122333"/>
              <a:gd name="connsiteX9884" fmla="*/ 3357635 w 4135764"/>
              <a:gd name="connsiteY9884" fmla="*/ 3935092 h 5122333"/>
              <a:gd name="connsiteX9885" fmla="*/ 3359086 w 4135764"/>
              <a:gd name="connsiteY9885" fmla="*/ 3909149 h 5122333"/>
              <a:gd name="connsiteX9886" fmla="*/ 3353462 w 4135764"/>
              <a:gd name="connsiteY9886" fmla="*/ 3902798 h 5122333"/>
              <a:gd name="connsiteX9887" fmla="*/ 3305749 w 4135764"/>
              <a:gd name="connsiteY9887" fmla="*/ 3900804 h 5122333"/>
              <a:gd name="connsiteX9888" fmla="*/ 3300375 w 4135764"/>
              <a:gd name="connsiteY9888" fmla="*/ 3902482 h 5122333"/>
              <a:gd name="connsiteX9889" fmla="*/ 3299688 w 4135764"/>
              <a:gd name="connsiteY9889" fmla="*/ 3905576 h 5122333"/>
              <a:gd name="connsiteX9890" fmla="*/ 3298743 w 4135764"/>
              <a:gd name="connsiteY9890" fmla="*/ 3906029 h 5122333"/>
              <a:gd name="connsiteX9891" fmla="*/ 3297948 w 4135764"/>
              <a:gd name="connsiteY9891" fmla="*/ 3909954 h 5122333"/>
              <a:gd name="connsiteX9892" fmla="*/ 3298129 w 4135764"/>
              <a:gd name="connsiteY9892" fmla="*/ 3936260 h 5122333"/>
              <a:gd name="connsiteX9893" fmla="*/ 3297356 w 4135764"/>
              <a:gd name="connsiteY9893" fmla="*/ 3939312 h 5122333"/>
              <a:gd name="connsiteX9894" fmla="*/ 3291053 w 4135764"/>
              <a:gd name="connsiteY9894" fmla="*/ 3940897 h 5122333"/>
              <a:gd name="connsiteX9895" fmla="*/ 3268377 w 4135764"/>
              <a:gd name="connsiteY9895" fmla="*/ 3940535 h 5122333"/>
              <a:gd name="connsiteX9896" fmla="*/ 3262027 w 4135764"/>
              <a:gd name="connsiteY9896" fmla="*/ 3942190 h 5122333"/>
              <a:gd name="connsiteX9897" fmla="*/ 3261864 w 4135764"/>
              <a:gd name="connsiteY9897" fmla="*/ 3943297 h 5122333"/>
              <a:gd name="connsiteX9898" fmla="*/ 3261075 w 4135764"/>
              <a:gd name="connsiteY9898" fmla="*/ 3943515 h 5122333"/>
              <a:gd name="connsiteX9899" fmla="*/ 3260031 w 4135764"/>
              <a:gd name="connsiteY9899" fmla="*/ 3948051 h 5122333"/>
              <a:gd name="connsiteX9900" fmla="*/ 3260394 w 4135764"/>
              <a:gd name="connsiteY9900" fmla="*/ 3969096 h 5122333"/>
              <a:gd name="connsiteX9901" fmla="*/ 3258246 w 4135764"/>
              <a:gd name="connsiteY9901" fmla="*/ 3977567 h 5122333"/>
              <a:gd name="connsiteX9902" fmla="*/ 3253682 w 4135764"/>
              <a:gd name="connsiteY9902" fmla="*/ 3978814 h 5122333"/>
              <a:gd name="connsiteX9903" fmla="*/ 3230097 w 4135764"/>
              <a:gd name="connsiteY9903" fmla="*/ 3978632 h 5122333"/>
              <a:gd name="connsiteX9904" fmla="*/ 3224361 w 4135764"/>
              <a:gd name="connsiteY9904" fmla="*/ 3979925 h 5122333"/>
              <a:gd name="connsiteX9905" fmla="*/ 3223854 w 4135764"/>
              <a:gd name="connsiteY9905" fmla="*/ 3981850 h 5122333"/>
              <a:gd name="connsiteX9906" fmla="*/ 3223318 w 4135764"/>
              <a:gd name="connsiteY9906" fmla="*/ 3981977 h 5122333"/>
              <a:gd name="connsiteX9907" fmla="*/ 3221933 w 4135764"/>
              <a:gd name="connsiteY9907" fmla="*/ 3989052 h 5122333"/>
              <a:gd name="connsiteX9908" fmla="*/ 3222115 w 4135764"/>
              <a:gd name="connsiteY9908" fmla="*/ 4020801 h 5122333"/>
              <a:gd name="connsiteX9909" fmla="*/ 3221933 w 4135764"/>
              <a:gd name="connsiteY9909" fmla="*/ 4048193 h 5122333"/>
              <a:gd name="connsiteX9910" fmla="*/ 3220756 w 4135764"/>
              <a:gd name="connsiteY9910" fmla="*/ 4052074 h 5122333"/>
              <a:gd name="connsiteX9911" fmla="*/ 3217784 w 4135764"/>
              <a:gd name="connsiteY9911" fmla="*/ 4054738 h 5122333"/>
              <a:gd name="connsiteX9912" fmla="*/ 3212138 w 4135764"/>
              <a:gd name="connsiteY9912" fmla="*/ 4054647 h 5122333"/>
              <a:gd name="connsiteX9913" fmla="*/ 3206694 w 4135764"/>
              <a:gd name="connsiteY9913" fmla="*/ 4051744 h 5122333"/>
              <a:gd name="connsiteX9914" fmla="*/ 3205606 w 4135764"/>
              <a:gd name="connsiteY9914" fmla="*/ 4004937 h 5122333"/>
              <a:gd name="connsiteX9915" fmla="*/ 3206513 w 4135764"/>
              <a:gd name="connsiteY9915" fmla="*/ 3981716 h 5122333"/>
              <a:gd name="connsiteX9916" fmla="*/ 3200890 w 4135764"/>
              <a:gd name="connsiteY9916" fmla="*/ 3976817 h 5122333"/>
              <a:gd name="connsiteX9917" fmla="*/ 3174584 w 4135764"/>
              <a:gd name="connsiteY9917" fmla="*/ 3976999 h 5122333"/>
              <a:gd name="connsiteX9918" fmla="*/ 3170697 w 4135764"/>
              <a:gd name="connsiteY9918" fmla="*/ 3976084 h 5122333"/>
              <a:gd name="connsiteX9919" fmla="*/ 3168249 w 4135764"/>
              <a:gd name="connsiteY9919" fmla="*/ 3968770 h 5122333"/>
              <a:gd name="connsiteX9920" fmla="*/ 3168416 w 4135764"/>
              <a:gd name="connsiteY9920" fmla="*/ 3945432 h 5122333"/>
              <a:gd name="connsiteX9921" fmla="*/ 3161702 w 4135764"/>
              <a:gd name="connsiteY9921" fmla="*/ 3938720 h 5122333"/>
              <a:gd name="connsiteX9922" fmla="*/ 3136303 w 4135764"/>
              <a:gd name="connsiteY9922" fmla="*/ 3938902 h 5122333"/>
              <a:gd name="connsiteX9923" fmla="*/ 3130136 w 4135764"/>
              <a:gd name="connsiteY9923" fmla="*/ 3932732 h 5122333"/>
              <a:gd name="connsiteX9924" fmla="*/ 3130317 w 4135764"/>
              <a:gd name="connsiteY9924" fmla="*/ 3906427 h 5122333"/>
              <a:gd name="connsiteX9925" fmla="*/ 3125420 w 4135764"/>
              <a:gd name="connsiteY9925" fmla="*/ 3900804 h 5122333"/>
              <a:gd name="connsiteX9926" fmla="*/ 3072808 w 4135764"/>
              <a:gd name="connsiteY9926" fmla="*/ 3900804 h 5122333"/>
              <a:gd name="connsiteX9927" fmla="*/ 3070694 w 4135764"/>
              <a:gd name="connsiteY9927" fmla="*/ 3903010 h 5122333"/>
              <a:gd name="connsiteX9928" fmla="*/ 3068772 w 4135764"/>
              <a:gd name="connsiteY9928" fmla="*/ 3903536 h 5122333"/>
              <a:gd name="connsiteX9929" fmla="*/ 3067911 w 4135764"/>
              <a:gd name="connsiteY9929" fmla="*/ 3907595 h 5122333"/>
              <a:gd name="connsiteX9930" fmla="*/ 3067729 w 4135764"/>
              <a:gd name="connsiteY9930" fmla="*/ 3933356 h 5122333"/>
              <a:gd name="connsiteX9931" fmla="*/ 3067493 w 4135764"/>
              <a:gd name="connsiteY9931" fmla="*/ 3937226 h 5122333"/>
              <a:gd name="connsiteX9932" fmla="*/ 3061741 w 4135764"/>
              <a:gd name="connsiteY9932" fmla="*/ 3939083 h 5122333"/>
              <a:gd name="connsiteX9933" fmla="*/ 3036343 w 4135764"/>
              <a:gd name="connsiteY9933" fmla="*/ 3938902 h 5122333"/>
              <a:gd name="connsiteX9934" fmla="*/ 3028542 w 4135764"/>
              <a:gd name="connsiteY9934" fmla="*/ 3946340 h 5122333"/>
              <a:gd name="connsiteX9935" fmla="*/ 3028550 w 4135764"/>
              <a:gd name="connsiteY9935" fmla="*/ 3947325 h 5122333"/>
              <a:gd name="connsiteX9936" fmla="*/ 3027998 w 4135764"/>
              <a:gd name="connsiteY9936" fmla="*/ 3949684 h 5122333"/>
              <a:gd name="connsiteX9937" fmla="*/ 3028180 w 4135764"/>
              <a:gd name="connsiteY9937" fmla="*/ 3970547 h 5122333"/>
              <a:gd name="connsiteX9938" fmla="*/ 3027270 w 4135764"/>
              <a:gd name="connsiteY9938" fmla="*/ 3975703 h 5122333"/>
              <a:gd name="connsiteX9939" fmla="*/ 3021647 w 4135764"/>
              <a:gd name="connsiteY9939" fmla="*/ 3977180 h 5122333"/>
              <a:gd name="connsiteX9940" fmla="*/ 2998971 w 4135764"/>
              <a:gd name="connsiteY9940" fmla="*/ 3976999 h 5122333"/>
              <a:gd name="connsiteX9941" fmla="*/ 2990262 w 4135764"/>
              <a:gd name="connsiteY9941" fmla="*/ 3985344 h 5122333"/>
              <a:gd name="connsiteX9942" fmla="*/ 2990263 w 4135764"/>
              <a:gd name="connsiteY9942" fmla="*/ 3985663 h 5122333"/>
              <a:gd name="connsiteX9943" fmla="*/ 2989899 w 4135764"/>
              <a:gd name="connsiteY9943" fmla="*/ 3987056 h 5122333"/>
              <a:gd name="connsiteX9944" fmla="*/ 2990081 w 4135764"/>
              <a:gd name="connsiteY9944" fmla="*/ 4046924 h 5122333"/>
              <a:gd name="connsiteX9945" fmla="*/ 2989791 w 4135764"/>
              <a:gd name="connsiteY9945" fmla="*/ 4049144 h 5122333"/>
              <a:gd name="connsiteX9946" fmla="*/ 2989423 w 4135764"/>
              <a:gd name="connsiteY9946" fmla="*/ 4051359 h 5122333"/>
              <a:gd name="connsiteX9947" fmla="*/ 2983369 w 4135764"/>
              <a:gd name="connsiteY9947" fmla="*/ 4053558 h 5122333"/>
              <a:gd name="connsiteX9948" fmla="*/ 2975749 w 4135764"/>
              <a:gd name="connsiteY9948" fmla="*/ 4045031 h 5122333"/>
              <a:gd name="connsiteX9949" fmla="*/ 2975931 w 4135764"/>
              <a:gd name="connsiteY9949" fmla="*/ 3984256 h 5122333"/>
              <a:gd name="connsiteX9950" fmla="*/ 2968856 w 4135764"/>
              <a:gd name="connsiteY9950" fmla="*/ 3976999 h 5122333"/>
              <a:gd name="connsiteX9951" fmla="*/ 2943457 w 4135764"/>
              <a:gd name="connsiteY9951" fmla="*/ 3977180 h 5122333"/>
              <a:gd name="connsiteX9952" fmla="*/ 2937651 w 4135764"/>
              <a:gd name="connsiteY9952" fmla="*/ 3971557 h 5122333"/>
              <a:gd name="connsiteX9953" fmla="*/ 2937651 w 4135764"/>
              <a:gd name="connsiteY9953" fmla="*/ 3945251 h 5122333"/>
              <a:gd name="connsiteX9954" fmla="*/ 2933478 w 4135764"/>
              <a:gd name="connsiteY9954" fmla="*/ 3938902 h 5122333"/>
              <a:gd name="connsiteX9955" fmla="*/ 2905722 w 4135764"/>
              <a:gd name="connsiteY9955" fmla="*/ 3937632 h 5122333"/>
              <a:gd name="connsiteX9956" fmla="*/ 2899736 w 4135764"/>
              <a:gd name="connsiteY9956" fmla="*/ 3932007 h 5122333"/>
              <a:gd name="connsiteX9957" fmla="*/ 2899917 w 4135764"/>
              <a:gd name="connsiteY9957" fmla="*/ 3905702 h 5122333"/>
              <a:gd name="connsiteX9958" fmla="*/ 2893204 w 4135764"/>
              <a:gd name="connsiteY9958" fmla="*/ 3899171 h 5122333"/>
              <a:gd name="connsiteX9959" fmla="*/ 2849482 w 4135764"/>
              <a:gd name="connsiteY9959" fmla="*/ 3899171 h 5122333"/>
              <a:gd name="connsiteX9960" fmla="*/ 2844040 w 4135764"/>
              <a:gd name="connsiteY9960" fmla="*/ 3899171 h 5122333"/>
              <a:gd name="connsiteX9961" fmla="*/ 2838256 w 4135764"/>
              <a:gd name="connsiteY9961" fmla="*/ 3900555 h 5122333"/>
              <a:gd name="connsiteX9962" fmla="*/ 2837344 w 4135764"/>
              <a:gd name="connsiteY9962" fmla="*/ 3903473 h 5122333"/>
              <a:gd name="connsiteX9963" fmla="*/ 2837032 w 4135764"/>
              <a:gd name="connsiteY9963" fmla="*/ 3903626 h 5122333"/>
              <a:gd name="connsiteX9964" fmla="*/ 2835512 w 4135764"/>
              <a:gd name="connsiteY9964" fmla="*/ 3909591 h 5122333"/>
              <a:gd name="connsiteX9965" fmla="*/ 2835875 w 4135764"/>
              <a:gd name="connsiteY9965" fmla="*/ 3933174 h 5122333"/>
              <a:gd name="connsiteX9966" fmla="*/ 2834634 w 4135764"/>
              <a:gd name="connsiteY9966" fmla="*/ 3937999 h 5122333"/>
              <a:gd name="connsiteX9967" fmla="*/ 2827894 w 4135764"/>
              <a:gd name="connsiteY9967" fmla="*/ 3939265 h 5122333"/>
              <a:gd name="connsiteX9968" fmla="*/ 2805217 w 4135764"/>
              <a:gd name="connsiteY9968" fmla="*/ 3939083 h 5122333"/>
              <a:gd name="connsiteX9969" fmla="*/ 2798844 w 4135764"/>
              <a:gd name="connsiteY9969" fmla="*/ 3941056 h 5122333"/>
              <a:gd name="connsiteX9970" fmla="*/ 2798848 w 4135764"/>
              <a:gd name="connsiteY9970" fmla="*/ 3942179 h 5122333"/>
              <a:gd name="connsiteX9971" fmla="*/ 2798117 w 4135764"/>
              <a:gd name="connsiteY9971" fmla="*/ 3942404 h 5122333"/>
              <a:gd name="connsiteX9972" fmla="*/ 2798141 w 4135764"/>
              <a:gd name="connsiteY9972" fmla="*/ 3948596 h 5122333"/>
              <a:gd name="connsiteX9973" fmla="*/ 2799230 w 4135764"/>
              <a:gd name="connsiteY9973" fmla="*/ 3970184 h 5122333"/>
              <a:gd name="connsiteX9974" fmla="*/ 2797480 w 4135764"/>
              <a:gd name="connsiteY9974" fmla="*/ 3975598 h 5122333"/>
              <a:gd name="connsiteX9975" fmla="*/ 2790521 w 4135764"/>
              <a:gd name="connsiteY9975" fmla="*/ 3977543 h 5122333"/>
              <a:gd name="connsiteX9976" fmla="*/ 2766937 w 4135764"/>
              <a:gd name="connsiteY9976" fmla="*/ 3977362 h 5122333"/>
              <a:gd name="connsiteX9977" fmla="*/ 2762424 w 4135764"/>
              <a:gd name="connsiteY9977" fmla="*/ 3978066 h 5122333"/>
              <a:gd name="connsiteX9978" fmla="*/ 2761871 w 4135764"/>
              <a:gd name="connsiteY9978" fmla="*/ 3979348 h 5122333"/>
              <a:gd name="connsiteX9979" fmla="*/ 2761721 w 4135764"/>
              <a:gd name="connsiteY9979" fmla="*/ 3979370 h 5122333"/>
              <a:gd name="connsiteX9980" fmla="*/ 2761295 w 4135764"/>
              <a:gd name="connsiteY9980" fmla="*/ 3980682 h 5122333"/>
              <a:gd name="connsiteX9981" fmla="*/ 2760768 w 4135764"/>
              <a:gd name="connsiteY9981" fmla="*/ 3981898 h 5122333"/>
              <a:gd name="connsiteX9982" fmla="*/ 2760787 w 4135764"/>
              <a:gd name="connsiteY9982" fmla="*/ 3982242 h 5122333"/>
              <a:gd name="connsiteX9983" fmla="*/ 2760224 w 4135764"/>
              <a:gd name="connsiteY9983" fmla="*/ 3983972 h 5122333"/>
              <a:gd name="connsiteX9984" fmla="*/ 2761132 w 4135764"/>
              <a:gd name="connsiteY9984" fmla="*/ 4049101 h 5122333"/>
              <a:gd name="connsiteX9985" fmla="*/ 2760268 w 4135764"/>
              <a:gd name="connsiteY9985" fmla="*/ 4052205 h 5122333"/>
              <a:gd name="connsiteX9986" fmla="*/ 2755531 w 4135764"/>
              <a:gd name="connsiteY9986" fmla="*/ 4053739 h 5122333"/>
              <a:gd name="connsiteX9987" fmla="*/ 2748433 w 4135764"/>
              <a:gd name="connsiteY9987" fmla="*/ 4053921 h 5122333"/>
              <a:gd name="connsiteX9988" fmla="*/ 2743897 w 4135764"/>
              <a:gd name="connsiteY9988" fmla="*/ 4053195 h 5122333"/>
              <a:gd name="connsiteX9989" fmla="*/ 2744078 w 4135764"/>
              <a:gd name="connsiteY9989" fmla="*/ 3988791 h 5122333"/>
              <a:gd name="connsiteX9990" fmla="*/ 2735551 w 4135764"/>
              <a:gd name="connsiteY9990" fmla="*/ 3979539 h 5122333"/>
              <a:gd name="connsiteX9991" fmla="*/ 2710878 w 4135764"/>
              <a:gd name="connsiteY9991" fmla="*/ 3980084 h 5122333"/>
              <a:gd name="connsiteX9992" fmla="*/ 2705476 w 4135764"/>
              <a:gd name="connsiteY9992" fmla="*/ 3980016 h 5122333"/>
              <a:gd name="connsiteX9993" fmla="*/ 2703749 w 4135764"/>
              <a:gd name="connsiteY9993" fmla="*/ 3977951 h 5122333"/>
              <a:gd name="connsiteX9994" fmla="*/ 2703755 w 4135764"/>
              <a:gd name="connsiteY9994" fmla="*/ 3977679 h 5122333"/>
              <a:gd name="connsiteX9995" fmla="*/ 2704711 w 4135764"/>
              <a:gd name="connsiteY9995" fmla="*/ 3972464 h 5122333"/>
              <a:gd name="connsiteX9996" fmla="*/ 2705617 w 4135764"/>
              <a:gd name="connsiteY9996" fmla="*/ 3949061 h 5122333"/>
              <a:gd name="connsiteX9997" fmla="*/ 2704910 w 4135764"/>
              <a:gd name="connsiteY9997" fmla="*/ 3951097 h 5122333"/>
              <a:gd name="connsiteX9998" fmla="*/ 2704892 w 4135764"/>
              <a:gd name="connsiteY9998" fmla="*/ 3949321 h 5122333"/>
              <a:gd name="connsiteX9999" fmla="*/ 2703622 w 4135764"/>
              <a:gd name="connsiteY9999" fmla="*/ 3954767 h 5122333"/>
              <a:gd name="connsiteX10000" fmla="*/ 2702353 w 4135764"/>
              <a:gd name="connsiteY10000" fmla="*/ 3958313 h 5122333"/>
              <a:gd name="connsiteX10001" fmla="*/ 2702533 w 4135764"/>
              <a:gd name="connsiteY10001" fmla="*/ 3946340 h 5122333"/>
              <a:gd name="connsiteX10002" fmla="*/ 2702539 w 4135764"/>
              <a:gd name="connsiteY10002" fmla="*/ 3946175 h 5122333"/>
              <a:gd name="connsiteX10003" fmla="*/ 2703145 w 4135764"/>
              <a:gd name="connsiteY10003" fmla="*/ 3943085 h 5122333"/>
              <a:gd name="connsiteX10004" fmla="*/ 2702647 w 4135764"/>
              <a:gd name="connsiteY10004" fmla="*/ 3943033 h 5122333"/>
              <a:gd name="connsiteX10005" fmla="*/ 2702693 w 4135764"/>
              <a:gd name="connsiteY10005" fmla="*/ 3941714 h 5122333"/>
              <a:gd name="connsiteX10006" fmla="*/ 2698361 w 4135764"/>
              <a:gd name="connsiteY10006" fmla="*/ 3940897 h 5122333"/>
              <a:gd name="connsiteX10007" fmla="*/ 2673869 w 4135764"/>
              <a:gd name="connsiteY10007" fmla="*/ 3941079 h 5122333"/>
              <a:gd name="connsiteX10008" fmla="*/ 2667701 w 4135764"/>
              <a:gd name="connsiteY10008" fmla="*/ 3934910 h 5122333"/>
              <a:gd name="connsiteX10009" fmla="*/ 2667882 w 4135764"/>
              <a:gd name="connsiteY10009" fmla="*/ 3908605 h 5122333"/>
              <a:gd name="connsiteX10010" fmla="*/ 2662984 w 4135764"/>
              <a:gd name="connsiteY10010" fmla="*/ 3902798 h 5122333"/>
              <a:gd name="connsiteX10011" fmla="*/ 2616178 w 4135764"/>
              <a:gd name="connsiteY10011" fmla="*/ 3900985 h 5122333"/>
              <a:gd name="connsiteX10012" fmla="*/ 2609625 w 4135764"/>
              <a:gd name="connsiteY10012" fmla="*/ 3902799 h 5122333"/>
              <a:gd name="connsiteX10013" fmla="*/ 2608730 w 4135764"/>
              <a:gd name="connsiteY10013" fmla="*/ 3906146 h 5122333"/>
              <a:gd name="connsiteX10014" fmla="*/ 2608263 w 4135764"/>
              <a:gd name="connsiteY10014" fmla="*/ 3906370 h 5122333"/>
              <a:gd name="connsiteX10015" fmla="*/ 2607288 w 4135764"/>
              <a:gd name="connsiteY10015" fmla="*/ 3911042 h 5122333"/>
              <a:gd name="connsiteX10016" fmla="*/ 2609102 w 4135764"/>
              <a:gd name="connsiteY10016" fmla="*/ 3931542 h 5122333"/>
              <a:gd name="connsiteX10017" fmla="*/ 2608155 w 4135764"/>
              <a:gd name="connsiteY10017" fmla="*/ 3938954 h 5122333"/>
              <a:gd name="connsiteX10018" fmla="*/ 2600396 w 4135764"/>
              <a:gd name="connsiteY10018" fmla="*/ 3941079 h 5122333"/>
              <a:gd name="connsiteX10019" fmla="*/ 2574997 w 4135764"/>
              <a:gd name="connsiteY10019" fmla="*/ 3940897 h 5122333"/>
              <a:gd name="connsiteX10020" fmla="*/ 2571253 w 4135764"/>
              <a:gd name="connsiteY10020" fmla="*/ 3941668 h 5122333"/>
              <a:gd name="connsiteX10021" fmla="*/ 2571212 w 4135764"/>
              <a:gd name="connsiteY10021" fmla="*/ 3944386 h 5122333"/>
              <a:gd name="connsiteX10022" fmla="*/ 2570113 w 4135764"/>
              <a:gd name="connsiteY10022" fmla="*/ 3946049 h 5122333"/>
              <a:gd name="connsiteX10023" fmla="*/ 2571004 w 4135764"/>
              <a:gd name="connsiteY10023" fmla="*/ 3952044 h 5122333"/>
              <a:gd name="connsiteX10024" fmla="*/ 2571186 w 4135764"/>
              <a:gd name="connsiteY10024" fmla="*/ 3961113 h 5122333"/>
              <a:gd name="connsiteX10025" fmla="*/ 2571043 w 4135764"/>
              <a:gd name="connsiteY10025" fmla="*/ 3964315 h 5122333"/>
              <a:gd name="connsiteX10026" fmla="*/ 2569736 w 4135764"/>
              <a:gd name="connsiteY10026" fmla="*/ 3974641 h 5122333"/>
              <a:gd name="connsiteX10027" fmla="*/ 2563023 w 4135764"/>
              <a:gd name="connsiteY10027" fmla="*/ 3978996 h 5122333"/>
              <a:gd name="connsiteX10028" fmla="*/ 2541252 w 4135764"/>
              <a:gd name="connsiteY10028" fmla="*/ 3978814 h 5122333"/>
              <a:gd name="connsiteX10029" fmla="*/ 2533656 w 4135764"/>
              <a:gd name="connsiteY10029" fmla="*/ 3980243 h 5122333"/>
              <a:gd name="connsiteX10030" fmla="*/ 2533249 w 4135764"/>
              <a:gd name="connsiteY10030" fmla="*/ 3981820 h 5122333"/>
              <a:gd name="connsiteX10031" fmla="*/ 2532862 w 4135764"/>
              <a:gd name="connsiteY10031" fmla="*/ 3981887 h 5122333"/>
              <a:gd name="connsiteX10032" fmla="*/ 2531093 w 4135764"/>
              <a:gd name="connsiteY10032" fmla="*/ 3989052 h 5122333"/>
              <a:gd name="connsiteX10033" fmla="*/ 2531453 w 4135764"/>
              <a:gd name="connsiteY10033" fmla="*/ 4049329 h 5122333"/>
              <a:gd name="connsiteX10034" fmla="*/ 2530933 w 4135764"/>
              <a:gd name="connsiteY10034" fmla="*/ 4051516 h 5122333"/>
              <a:gd name="connsiteX10035" fmla="*/ 2530301 w 4135764"/>
              <a:gd name="connsiteY10035" fmla="*/ 4053558 h 5122333"/>
              <a:gd name="connsiteX10036" fmla="*/ 2524017 w 4135764"/>
              <a:gd name="connsiteY10036" fmla="*/ 4055372 h 5122333"/>
              <a:gd name="connsiteX10037" fmla="*/ 2515310 w 4135764"/>
              <a:gd name="connsiteY10037" fmla="*/ 4046845 h 5122333"/>
              <a:gd name="connsiteX10038" fmla="*/ 2515673 w 4135764"/>
              <a:gd name="connsiteY10038" fmla="*/ 3984256 h 5122333"/>
              <a:gd name="connsiteX10039" fmla="*/ 2508597 w 4135764"/>
              <a:gd name="connsiteY10039" fmla="*/ 3976999 h 5122333"/>
              <a:gd name="connsiteX10040" fmla="*/ 2484106 w 4135764"/>
              <a:gd name="connsiteY10040" fmla="*/ 3977180 h 5122333"/>
              <a:gd name="connsiteX10041" fmla="*/ 2479878 w 4135764"/>
              <a:gd name="connsiteY10041" fmla="*/ 3976225 h 5122333"/>
              <a:gd name="connsiteX10042" fmla="*/ 2477232 w 4135764"/>
              <a:gd name="connsiteY10042" fmla="*/ 3967935 h 5122333"/>
              <a:gd name="connsiteX10043" fmla="*/ 2477394 w 4135764"/>
              <a:gd name="connsiteY10043" fmla="*/ 3945251 h 5122333"/>
              <a:gd name="connsiteX10044" fmla="*/ 2471226 w 4135764"/>
              <a:gd name="connsiteY10044" fmla="*/ 3938902 h 5122333"/>
              <a:gd name="connsiteX10045" fmla="*/ 2445827 w 4135764"/>
              <a:gd name="connsiteY10045" fmla="*/ 3939083 h 5122333"/>
              <a:gd name="connsiteX10046" fmla="*/ 2439113 w 4135764"/>
              <a:gd name="connsiteY10046" fmla="*/ 3932370 h 5122333"/>
              <a:gd name="connsiteX10047" fmla="*/ 2439296 w 4135764"/>
              <a:gd name="connsiteY10047" fmla="*/ 3906972 h 5122333"/>
              <a:gd name="connsiteX10048" fmla="*/ 2433127 w 4135764"/>
              <a:gd name="connsiteY10048" fmla="*/ 3900804 h 5122333"/>
              <a:gd name="connsiteX10049" fmla="*/ 2396843 w 4135764"/>
              <a:gd name="connsiteY10049" fmla="*/ 3900804 h 5122333"/>
              <a:gd name="connsiteX10050" fmla="*/ 2380017 w 4135764"/>
              <a:gd name="connsiteY10050" fmla="*/ 3903208 h 5122333"/>
              <a:gd name="connsiteX10051" fmla="*/ 2379619 w 4135764"/>
              <a:gd name="connsiteY10051" fmla="*/ 3904290 h 5122333"/>
              <a:gd name="connsiteX10052" fmla="*/ 2378815 w 4135764"/>
              <a:gd name="connsiteY10052" fmla="*/ 3904578 h 5122333"/>
              <a:gd name="connsiteX10053" fmla="*/ 2376888 w 4135764"/>
              <a:gd name="connsiteY10053" fmla="*/ 3917754 h 5122333"/>
              <a:gd name="connsiteX10054" fmla="*/ 2376534 w 4135764"/>
              <a:gd name="connsiteY10054" fmla="*/ 3931074 h 5122333"/>
              <a:gd name="connsiteX10055" fmla="*/ 2374441 w 4135764"/>
              <a:gd name="connsiteY10055" fmla="*/ 3936844 h 5122333"/>
              <a:gd name="connsiteX10056" fmla="*/ 2369653 w 4135764"/>
              <a:gd name="connsiteY10056" fmla="*/ 3938607 h 5122333"/>
              <a:gd name="connsiteX10057" fmla="*/ 2358746 w 4135764"/>
              <a:gd name="connsiteY10057" fmla="*/ 3938902 h 5122333"/>
              <a:gd name="connsiteX10058" fmla="*/ 2339175 w 4135764"/>
              <a:gd name="connsiteY10058" fmla="*/ 3941850 h 5122333"/>
              <a:gd name="connsiteX10059" fmla="*/ 2338723 w 4135764"/>
              <a:gd name="connsiteY10059" fmla="*/ 3943990 h 5122333"/>
              <a:gd name="connsiteX10060" fmla="*/ 2337519 w 4135764"/>
              <a:gd name="connsiteY10060" fmla="*/ 3944627 h 5122333"/>
              <a:gd name="connsiteX10061" fmla="*/ 2337701 w 4135764"/>
              <a:gd name="connsiteY10061" fmla="*/ 3962201 h 5122333"/>
              <a:gd name="connsiteX10062" fmla="*/ 2338064 w 4135764"/>
              <a:gd name="connsiteY10062" fmla="*/ 3962926 h 5122333"/>
              <a:gd name="connsiteX10063" fmla="*/ 2337040 w 4135764"/>
              <a:gd name="connsiteY10063" fmla="*/ 3973205 h 5122333"/>
              <a:gd name="connsiteX10064" fmla="*/ 2329538 w 4135764"/>
              <a:gd name="connsiteY10064" fmla="*/ 3976999 h 5122333"/>
              <a:gd name="connsiteX10065" fmla="*/ 2307768 w 4135764"/>
              <a:gd name="connsiteY10065" fmla="*/ 3976817 h 5122333"/>
              <a:gd name="connsiteX10066" fmla="*/ 2301282 w 4135764"/>
              <a:gd name="connsiteY10066" fmla="*/ 3978066 h 5122333"/>
              <a:gd name="connsiteX10067" fmla="*/ 2300726 w 4135764"/>
              <a:gd name="connsiteY10067" fmla="*/ 3980024 h 5122333"/>
              <a:gd name="connsiteX10068" fmla="*/ 2300193 w 4135764"/>
              <a:gd name="connsiteY10068" fmla="*/ 3980162 h 5122333"/>
              <a:gd name="connsiteX10069" fmla="*/ 2298696 w 4135764"/>
              <a:gd name="connsiteY10069" fmla="*/ 3985968 h 5122333"/>
              <a:gd name="connsiteX10070" fmla="*/ 2300510 w 4135764"/>
              <a:gd name="connsiteY10070" fmla="*/ 4006468 h 5122333"/>
              <a:gd name="connsiteX10071" fmla="*/ 2299058 w 4135764"/>
              <a:gd name="connsiteY10071" fmla="*/ 4047831 h 5122333"/>
              <a:gd name="connsiteX10072" fmla="*/ 2298280 w 4135764"/>
              <a:gd name="connsiteY10072" fmla="*/ 4050924 h 5122333"/>
              <a:gd name="connsiteX10073" fmla="*/ 2298062 w 4135764"/>
              <a:gd name="connsiteY10073" fmla="*/ 4051699 h 5122333"/>
              <a:gd name="connsiteX10074" fmla="*/ 2291984 w 4135764"/>
              <a:gd name="connsiteY10074" fmla="*/ 4053195 h 5122333"/>
              <a:gd name="connsiteX10075" fmla="*/ 2284908 w 4135764"/>
              <a:gd name="connsiteY10075" fmla="*/ 4045757 h 5122333"/>
              <a:gd name="connsiteX10076" fmla="*/ 2286541 w 4135764"/>
              <a:gd name="connsiteY10076" fmla="*/ 4012558 h 5122333"/>
              <a:gd name="connsiteX10077" fmla="*/ 2285453 w 4135764"/>
              <a:gd name="connsiteY10077" fmla="*/ 3982986 h 5122333"/>
              <a:gd name="connsiteX10078" fmla="*/ 2280011 w 4135764"/>
              <a:gd name="connsiteY10078" fmla="*/ 3976817 h 5122333"/>
              <a:gd name="connsiteX10079" fmla="*/ 2254611 w 4135764"/>
              <a:gd name="connsiteY10079" fmla="*/ 3976999 h 5122333"/>
              <a:gd name="connsiteX10080" fmla="*/ 2246811 w 4135764"/>
              <a:gd name="connsiteY10080" fmla="*/ 3969561 h 5122333"/>
              <a:gd name="connsiteX10081" fmla="*/ 2247899 w 4135764"/>
              <a:gd name="connsiteY10081" fmla="*/ 3939446 h 5122333"/>
              <a:gd name="connsiteX10082" fmla="*/ 2216152 w 4135764"/>
              <a:gd name="connsiteY10082" fmla="*/ 3937451 h 5122333"/>
              <a:gd name="connsiteX10083" fmla="*/ 2208713 w 4135764"/>
              <a:gd name="connsiteY10083" fmla="*/ 3931645 h 5122333"/>
              <a:gd name="connsiteX10084" fmla="*/ 2210709 w 4135764"/>
              <a:gd name="connsiteY10084" fmla="*/ 3905702 h 5122333"/>
              <a:gd name="connsiteX10085" fmla="*/ 2203997 w 4135764"/>
              <a:gd name="connsiteY10085" fmla="*/ 3898808 h 5122333"/>
              <a:gd name="connsiteX10086" fmla="*/ 2177146 w 4135764"/>
              <a:gd name="connsiteY10086" fmla="*/ 3900441 h 5122333"/>
              <a:gd name="connsiteX10087" fmla="*/ 2154831 w 4135764"/>
              <a:gd name="connsiteY10087" fmla="*/ 3898990 h 5122333"/>
              <a:gd name="connsiteX10088" fmla="*/ 2147031 w 4135764"/>
              <a:gd name="connsiteY10088" fmla="*/ 3907154 h 5122333"/>
              <a:gd name="connsiteX10089" fmla="*/ 2147037 w 4135764"/>
              <a:gd name="connsiteY10089" fmla="*/ 3907845 h 5122333"/>
              <a:gd name="connsiteX10090" fmla="*/ 2146667 w 4135764"/>
              <a:gd name="connsiteY10090" fmla="*/ 3909228 h 5122333"/>
              <a:gd name="connsiteX10091" fmla="*/ 2146820 w 4135764"/>
              <a:gd name="connsiteY10091" fmla="*/ 3930490 h 5122333"/>
              <a:gd name="connsiteX10092" fmla="*/ 2145761 w 4135764"/>
              <a:gd name="connsiteY10092" fmla="*/ 3937156 h 5122333"/>
              <a:gd name="connsiteX10093" fmla="*/ 2136690 w 4135764"/>
              <a:gd name="connsiteY10093" fmla="*/ 3939083 h 5122333"/>
              <a:gd name="connsiteX10094" fmla="*/ 2117642 w 4135764"/>
              <a:gd name="connsiteY10094" fmla="*/ 3938902 h 5122333"/>
              <a:gd name="connsiteX10095" fmla="*/ 2110566 w 4135764"/>
              <a:gd name="connsiteY10095" fmla="*/ 3940149 h 5122333"/>
              <a:gd name="connsiteX10096" fmla="*/ 2110162 w 4135764"/>
              <a:gd name="connsiteY10096" fmla="*/ 3941906 h 5122333"/>
              <a:gd name="connsiteX10097" fmla="*/ 2109953 w 4135764"/>
              <a:gd name="connsiteY10097" fmla="*/ 3941951 h 5122333"/>
              <a:gd name="connsiteX10098" fmla="*/ 2108570 w 4135764"/>
              <a:gd name="connsiteY10098" fmla="*/ 3947325 h 5122333"/>
              <a:gd name="connsiteX10099" fmla="*/ 2108723 w 4135764"/>
              <a:gd name="connsiteY10099" fmla="*/ 3968768 h 5122333"/>
              <a:gd name="connsiteX10100" fmla="*/ 2107051 w 4135764"/>
              <a:gd name="connsiteY10100" fmla="*/ 3975457 h 5122333"/>
              <a:gd name="connsiteX10101" fmla="*/ 2098592 w 4135764"/>
              <a:gd name="connsiteY10101" fmla="*/ 3977180 h 5122333"/>
              <a:gd name="connsiteX10102" fmla="*/ 2078636 w 4135764"/>
              <a:gd name="connsiteY10102" fmla="*/ 3976999 h 5122333"/>
              <a:gd name="connsiteX10103" fmla="*/ 2070653 w 4135764"/>
              <a:gd name="connsiteY10103" fmla="*/ 3985163 h 5122333"/>
              <a:gd name="connsiteX10104" fmla="*/ 2070654 w 4135764"/>
              <a:gd name="connsiteY10104" fmla="*/ 3985610 h 5122333"/>
              <a:gd name="connsiteX10105" fmla="*/ 2070472 w 4135764"/>
              <a:gd name="connsiteY10105" fmla="*/ 3986331 h 5122333"/>
              <a:gd name="connsiteX10106" fmla="*/ 2070653 w 4135764"/>
              <a:gd name="connsiteY10106" fmla="*/ 4064341 h 5122333"/>
              <a:gd name="connsiteX10107" fmla="*/ 2086800 w 4135764"/>
              <a:gd name="connsiteY10107" fmla="*/ 4080668 h 5122333"/>
              <a:gd name="connsiteX10108" fmla="*/ 2094420 w 4135764"/>
              <a:gd name="connsiteY10108" fmla="*/ 4073048 h 5122333"/>
              <a:gd name="connsiteX10109" fmla="*/ 2094407 w 4135764"/>
              <a:gd name="connsiteY10109" fmla="*/ 4069583 h 5122333"/>
              <a:gd name="connsiteX10110" fmla="*/ 2094420 w 4135764"/>
              <a:gd name="connsiteY10110" fmla="*/ 4069523 h 5122333"/>
              <a:gd name="connsiteX10111" fmla="*/ 2094273 w 4135764"/>
              <a:gd name="connsiteY10111" fmla="*/ 4020956 h 5122333"/>
              <a:gd name="connsiteX10112" fmla="*/ 2094504 w 4135764"/>
              <a:gd name="connsiteY10112" fmla="*/ 4012178 h 5122333"/>
              <a:gd name="connsiteX10113" fmla="*/ 2111292 w 4135764"/>
              <a:gd name="connsiteY10113" fmla="*/ 4004472 h 5122333"/>
              <a:gd name="connsiteX10114" fmla="*/ 2129705 w 4135764"/>
              <a:gd name="connsiteY10114" fmla="*/ 4001343 h 5122333"/>
              <a:gd name="connsiteX10115" fmla="*/ 2130281 w 4135764"/>
              <a:gd name="connsiteY10115" fmla="*/ 3999751 h 5122333"/>
              <a:gd name="connsiteX10116" fmla="*/ 2131203 w 4135764"/>
              <a:gd name="connsiteY10116" fmla="*/ 3999563 h 5122333"/>
              <a:gd name="connsiteX10117" fmla="*/ 2132335 w 4135764"/>
              <a:gd name="connsiteY10117" fmla="*/ 3995323 h 5122333"/>
              <a:gd name="connsiteX10118" fmla="*/ 2132170 w 4135764"/>
              <a:gd name="connsiteY10118" fmla="*/ 3988916 h 5122333"/>
              <a:gd name="connsiteX10119" fmla="*/ 2132335 w 4135764"/>
              <a:gd name="connsiteY10119" fmla="*/ 3982702 h 5122333"/>
              <a:gd name="connsiteX10120" fmla="*/ 2131972 w 4135764"/>
              <a:gd name="connsiteY10120" fmla="*/ 3970184 h 5122333"/>
              <a:gd name="connsiteX10121" fmla="*/ 2131826 w 4135764"/>
              <a:gd name="connsiteY10121" fmla="*/ 3965797 h 5122333"/>
              <a:gd name="connsiteX10122" fmla="*/ 2131870 w 4135764"/>
              <a:gd name="connsiteY10122" fmla="*/ 3965457 h 5122333"/>
              <a:gd name="connsiteX10123" fmla="*/ 2136146 w 4135764"/>
              <a:gd name="connsiteY10123" fmla="*/ 3964561 h 5122333"/>
              <a:gd name="connsiteX10124" fmla="*/ 2162452 w 4135764"/>
              <a:gd name="connsiteY10124" fmla="*/ 3964741 h 5122333"/>
              <a:gd name="connsiteX10125" fmla="*/ 2170433 w 4135764"/>
              <a:gd name="connsiteY10125" fmla="*/ 3956940 h 5122333"/>
              <a:gd name="connsiteX10126" fmla="*/ 2170419 w 4135764"/>
              <a:gd name="connsiteY10126" fmla="*/ 3954918 h 5122333"/>
              <a:gd name="connsiteX10127" fmla="*/ 2170433 w 4135764"/>
              <a:gd name="connsiteY10127" fmla="*/ 3954866 h 5122333"/>
              <a:gd name="connsiteX10128" fmla="*/ 2170433 w 4135764"/>
              <a:gd name="connsiteY10128" fmla="*/ 3932189 h 5122333"/>
              <a:gd name="connsiteX10129" fmla="*/ 2170525 w 4135764"/>
              <a:gd name="connsiteY10129" fmla="*/ 3929918 h 5122333"/>
              <a:gd name="connsiteX10130" fmla="*/ 2172270 w 4135764"/>
              <a:gd name="connsiteY10130" fmla="*/ 3925330 h 5122333"/>
              <a:gd name="connsiteX10131" fmla="*/ 2177691 w 4135764"/>
              <a:gd name="connsiteY10131" fmla="*/ 3924649 h 5122333"/>
              <a:gd name="connsiteX10132" fmla="*/ 2183087 w 4135764"/>
              <a:gd name="connsiteY10132" fmla="*/ 3925330 h 5122333"/>
              <a:gd name="connsiteX10133" fmla="*/ 2184787 w 4135764"/>
              <a:gd name="connsiteY10133" fmla="*/ 3930179 h 5122333"/>
              <a:gd name="connsiteX10134" fmla="*/ 2184936 w 4135764"/>
              <a:gd name="connsiteY10134" fmla="*/ 3931715 h 5122333"/>
              <a:gd name="connsiteX10135" fmla="*/ 2184765 w 4135764"/>
              <a:gd name="connsiteY10135" fmla="*/ 3948776 h 5122333"/>
              <a:gd name="connsiteX10136" fmla="*/ 2184809 w 4135764"/>
              <a:gd name="connsiteY10136" fmla="*/ 3950416 h 5122333"/>
              <a:gd name="connsiteX10137" fmla="*/ 2184765 w 4135764"/>
              <a:gd name="connsiteY10137" fmla="*/ 3956318 h 5122333"/>
              <a:gd name="connsiteX10138" fmla="*/ 2184989 w 4135764"/>
              <a:gd name="connsiteY10138" fmla="*/ 3957152 h 5122333"/>
              <a:gd name="connsiteX10139" fmla="*/ 2185009 w 4135764"/>
              <a:gd name="connsiteY10139" fmla="*/ 3957901 h 5122333"/>
              <a:gd name="connsiteX10140" fmla="*/ 2185696 w 4135764"/>
              <a:gd name="connsiteY10140" fmla="*/ 3959787 h 5122333"/>
              <a:gd name="connsiteX10141" fmla="*/ 2186103 w 4135764"/>
              <a:gd name="connsiteY10141" fmla="*/ 3961307 h 5122333"/>
              <a:gd name="connsiteX10142" fmla="*/ 2186262 w 4135764"/>
              <a:gd name="connsiteY10142" fmla="*/ 3961344 h 5122333"/>
              <a:gd name="connsiteX10143" fmla="*/ 2186715 w 4135764"/>
              <a:gd name="connsiteY10143" fmla="*/ 3962588 h 5122333"/>
              <a:gd name="connsiteX10144" fmla="*/ 2200367 w 4135764"/>
              <a:gd name="connsiteY10144" fmla="*/ 3964561 h 5122333"/>
              <a:gd name="connsiteX10145" fmla="*/ 2224678 w 4135764"/>
              <a:gd name="connsiteY10145" fmla="*/ 3988507 h 5122333"/>
              <a:gd name="connsiteX10146" fmla="*/ 2224163 w 4135764"/>
              <a:gd name="connsiteY10146" fmla="*/ 3994526 h 5122333"/>
              <a:gd name="connsiteX10147" fmla="*/ 2223827 w 4135764"/>
              <a:gd name="connsiteY10147" fmla="*/ 3997571 h 5122333"/>
              <a:gd name="connsiteX10148" fmla="*/ 2224417 w 4135764"/>
              <a:gd name="connsiteY10148" fmla="*/ 3998735 h 5122333"/>
              <a:gd name="connsiteX10149" fmla="*/ 2224860 w 4135764"/>
              <a:gd name="connsiteY10149" fmla="*/ 4001569 h 5122333"/>
              <a:gd name="connsiteX10150" fmla="*/ 2238828 w 4135764"/>
              <a:gd name="connsiteY10150" fmla="*/ 4002477 h 5122333"/>
              <a:gd name="connsiteX10151" fmla="*/ 2262775 w 4135764"/>
              <a:gd name="connsiteY10151" fmla="*/ 4026061 h 5122333"/>
              <a:gd name="connsiteX10152" fmla="*/ 2260962 w 4135764"/>
              <a:gd name="connsiteY10152" fmla="*/ 4072866 h 5122333"/>
              <a:gd name="connsiteX10153" fmla="*/ 2267311 w 4135764"/>
              <a:gd name="connsiteY10153" fmla="*/ 4080124 h 5122333"/>
              <a:gd name="connsiteX10154" fmla="*/ 2315024 w 4135764"/>
              <a:gd name="connsiteY10154" fmla="*/ 4078673 h 5122333"/>
              <a:gd name="connsiteX10155" fmla="*/ 2321079 w 4135764"/>
              <a:gd name="connsiteY10155" fmla="*/ 4077039 h 5122333"/>
              <a:gd name="connsiteX10156" fmla="*/ 2321651 w 4135764"/>
              <a:gd name="connsiteY10156" fmla="*/ 4074852 h 5122333"/>
              <a:gd name="connsiteX10157" fmla="*/ 2322826 w 4135764"/>
              <a:gd name="connsiteY10157" fmla="*/ 4072426 h 5122333"/>
              <a:gd name="connsiteX10158" fmla="*/ 2322826 w 4135764"/>
              <a:gd name="connsiteY10158" fmla="*/ 4008748 h 5122333"/>
              <a:gd name="connsiteX10159" fmla="*/ 2323554 w 4135764"/>
              <a:gd name="connsiteY10159" fmla="*/ 4003830 h 5122333"/>
              <a:gd name="connsiteX10160" fmla="*/ 2328812 w 4135764"/>
              <a:gd name="connsiteY10160" fmla="*/ 4002295 h 5122333"/>
              <a:gd name="connsiteX10161" fmla="*/ 2353303 w 4135764"/>
              <a:gd name="connsiteY10161" fmla="*/ 4002477 h 5122333"/>
              <a:gd name="connsiteX10162" fmla="*/ 2360855 w 4135764"/>
              <a:gd name="connsiteY10162" fmla="*/ 4001184 h 5122333"/>
              <a:gd name="connsiteX10163" fmla="*/ 2361814 w 4135764"/>
              <a:gd name="connsiteY10163" fmla="*/ 3997006 h 5122333"/>
              <a:gd name="connsiteX10164" fmla="*/ 2362918 w 4135764"/>
              <a:gd name="connsiteY10164" fmla="*/ 3993146 h 5122333"/>
              <a:gd name="connsiteX10165" fmla="*/ 2360924 w 4135764"/>
              <a:gd name="connsiteY10165" fmla="*/ 3969017 h 5122333"/>
              <a:gd name="connsiteX10166" fmla="*/ 2361280 w 4135764"/>
              <a:gd name="connsiteY10166" fmla="*/ 3966598 h 5122333"/>
              <a:gd name="connsiteX10167" fmla="*/ 2368542 w 4135764"/>
              <a:gd name="connsiteY10167" fmla="*/ 3964198 h 5122333"/>
              <a:gd name="connsiteX10168" fmla="*/ 2385777 w 4135764"/>
              <a:gd name="connsiteY10168" fmla="*/ 3964198 h 5122333"/>
              <a:gd name="connsiteX10169" fmla="*/ 2398534 w 4135764"/>
              <a:gd name="connsiteY10169" fmla="*/ 3957615 h 5122333"/>
              <a:gd name="connsiteX10170" fmla="*/ 2398546 w 4135764"/>
              <a:gd name="connsiteY10170" fmla="*/ 3956855 h 5122333"/>
              <a:gd name="connsiteX10171" fmla="*/ 2399021 w 4135764"/>
              <a:gd name="connsiteY10171" fmla="*/ 3954866 h 5122333"/>
              <a:gd name="connsiteX10172" fmla="*/ 2398975 w 4135764"/>
              <a:gd name="connsiteY10172" fmla="*/ 3946587 h 5122333"/>
              <a:gd name="connsiteX10173" fmla="*/ 2400225 w 4135764"/>
              <a:gd name="connsiteY10173" fmla="*/ 3932988 h 5122333"/>
              <a:gd name="connsiteX10174" fmla="*/ 2400366 w 4135764"/>
              <a:gd name="connsiteY10174" fmla="*/ 3931952 h 5122333"/>
              <a:gd name="connsiteX10175" fmla="*/ 2401379 w 4135764"/>
              <a:gd name="connsiteY10175" fmla="*/ 3927664 h 5122333"/>
              <a:gd name="connsiteX10176" fmla="*/ 2405733 w 4135764"/>
              <a:gd name="connsiteY10176" fmla="*/ 3926463 h 5122333"/>
              <a:gd name="connsiteX10177" fmla="*/ 2415349 w 4135764"/>
              <a:gd name="connsiteY10177" fmla="*/ 3931179 h 5122333"/>
              <a:gd name="connsiteX10178" fmla="*/ 2414622 w 4135764"/>
              <a:gd name="connsiteY10178" fmla="*/ 3957848 h 5122333"/>
              <a:gd name="connsiteX10179" fmla="*/ 2421335 w 4135764"/>
              <a:gd name="connsiteY10179" fmla="*/ 3964561 h 5122333"/>
              <a:gd name="connsiteX10180" fmla="*/ 2446734 w 4135764"/>
              <a:gd name="connsiteY10180" fmla="*/ 3964379 h 5122333"/>
              <a:gd name="connsiteX10181" fmla="*/ 2453083 w 4135764"/>
              <a:gd name="connsiteY10181" fmla="*/ 3970547 h 5122333"/>
              <a:gd name="connsiteX10182" fmla="*/ 2453264 w 4135764"/>
              <a:gd name="connsiteY10182" fmla="*/ 3993587 h 5122333"/>
              <a:gd name="connsiteX10183" fmla="*/ 2461429 w 4135764"/>
              <a:gd name="connsiteY10183" fmla="*/ 4002658 h 5122333"/>
              <a:gd name="connsiteX10184" fmla="*/ 2484106 w 4135764"/>
              <a:gd name="connsiteY10184" fmla="*/ 4002477 h 5122333"/>
              <a:gd name="connsiteX10185" fmla="*/ 2491181 w 4135764"/>
              <a:gd name="connsiteY10185" fmla="*/ 4009734 h 5122333"/>
              <a:gd name="connsiteX10186" fmla="*/ 2491012 w 4135764"/>
              <a:gd name="connsiteY10186" fmla="*/ 4064938 h 5122333"/>
              <a:gd name="connsiteX10187" fmla="*/ 2490637 w 4135764"/>
              <a:gd name="connsiteY10187" fmla="*/ 4069523 h 5122333"/>
              <a:gd name="connsiteX10188" fmla="*/ 2491064 w 4135764"/>
              <a:gd name="connsiteY10188" fmla="*/ 4071194 h 5122333"/>
              <a:gd name="connsiteX10189" fmla="*/ 2491170 w 4135764"/>
              <a:gd name="connsiteY10189" fmla="*/ 4075256 h 5122333"/>
              <a:gd name="connsiteX10190" fmla="*/ 2501885 w 4135764"/>
              <a:gd name="connsiteY10190" fmla="*/ 4078854 h 5122333"/>
              <a:gd name="connsiteX10191" fmla="*/ 2510955 w 4135764"/>
              <a:gd name="connsiteY10191" fmla="*/ 4078854 h 5122333"/>
              <a:gd name="connsiteX10192" fmla="*/ 2546695 w 4135764"/>
              <a:gd name="connsiteY10192" fmla="*/ 4078673 h 5122333"/>
              <a:gd name="connsiteX10193" fmla="*/ 2552863 w 4135764"/>
              <a:gd name="connsiteY10193" fmla="*/ 4074318 h 5122333"/>
              <a:gd name="connsiteX10194" fmla="*/ 2553044 w 4135764"/>
              <a:gd name="connsiteY10194" fmla="*/ 4012455 h 5122333"/>
              <a:gd name="connsiteX10195" fmla="*/ 2561390 w 4135764"/>
              <a:gd name="connsiteY10195" fmla="*/ 4002477 h 5122333"/>
              <a:gd name="connsiteX10196" fmla="*/ 2590417 w 4135764"/>
              <a:gd name="connsiteY10196" fmla="*/ 4002658 h 5122333"/>
              <a:gd name="connsiteX10197" fmla="*/ 2589847 w 4135764"/>
              <a:gd name="connsiteY10197" fmla="*/ 3997292 h 5122333"/>
              <a:gd name="connsiteX10198" fmla="*/ 2589904 w 4135764"/>
              <a:gd name="connsiteY10198" fmla="*/ 3997236 h 5122333"/>
              <a:gd name="connsiteX10199" fmla="*/ 2589775 w 4135764"/>
              <a:gd name="connsiteY10199" fmla="*/ 3993093 h 5122333"/>
              <a:gd name="connsiteX10200" fmla="*/ 2592594 w 4135764"/>
              <a:gd name="connsiteY10200" fmla="*/ 3982022 h 5122333"/>
              <a:gd name="connsiteX10201" fmla="*/ 2592490 w 4135764"/>
              <a:gd name="connsiteY10201" fmla="*/ 3981009 h 5122333"/>
              <a:gd name="connsiteX10202" fmla="*/ 2593342 w 4135764"/>
              <a:gd name="connsiteY10202" fmla="*/ 3977838 h 5122333"/>
              <a:gd name="connsiteX10203" fmla="*/ 2592232 w 4135764"/>
              <a:gd name="connsiteY10203" fmla="*/ 3970468 h 5122333"/>
              <a:gd name="connsiteX10204" fmla="*/ 2592247 w 4135764"/>
              <a:gd name="connsiteY10204" fmla="*/ 3966068 h 5122333"/>
              <a:gd name="connsiteX10205" fmla="*/ 2596222 w 4135764"/>
              <a:gd name="connsiteY10205" fmla="*/ 3964741 h 5122333"/>
              <a:gd name="connsiteX10206" fmla="*/ 2623254 w 4135764"/>
              <a:gd name="connsiteY10206" fmla="*/ 3965105 h 5122333"/>
              <a:gd name="connsiteX10207" fmla="*/ 2630873 w 4135764"/>
              <a:gd name="connsiteY10207" fmla="*/ 3958392 h 5122333"/>
              <a:gd name="connsiteX10208" fmla="*/ 2630873 w 4135764"/>
              <a:gd name="connsiteY10208" fmla="*/ 3956102 h 5122333"/>
              <a:gd name="connsiteX10209" fmla="*/ 2631055 w 4135764"/>
              <a:gd name="connsiteY10209" fmla="*/ 3955411 h 5122333"/>
              <a:gd name="connsiteX10210" fmla="*/ 2630887 w 4135764"/>
              <a:gd name="connsiteY10210" fmla="*/ 3931131 h 5122333"/>
              <a:gd name="connsiteX10211" fmla="*/ 2632027 w 4135764"/>
              <a:gd name="connsiteY10211" fmla="*/ 3927180 h 5122333"/>
              <a:gd name="connsiteX10212" fmla="*/ 2641033 w 4135764"/>
              <a:gd name="connsiteY10212" fmla="*/ 3926644 h 5122333"/>
              <a:gd name="connsiteX10213" fmla="*/ 2644480 w 4135764"/>
              <a:gd name="connsiteY10213" fmla="*/ 3932267 h 5122333"/>
              <a:gd name="connsiteX10214" fmla="*/ 2644477 w 4135764"/>
              <a:gd name="connsiteY10214" fmla="*/ 3932358 h 5122333"/>
              <a:gd name="connsiteX10215" fmla="*/ 2643437 w 4135764"/>
              <a:gd name="connsiteY10215" fmla="*/ 3939922 h 5122333"/>
              <a:gd name="connsiteX10216" fmla="*/ 2643755 w 4135764"/>
              <a:gd name="connsiteY10216" fmla="*/ 3951601 h 5122333"/>
              <a:gd name="connsiteX10217" fmla="*/ 2643772 w 4135764"/>
              <a:gd name="connsiteY10217" fmla="*/ 3952662 h 5122333"/>
              <a:gd name="connsiteX10218" fmla="*/ 2643572 w 4135764"/>
              <a:gd name="connsiteY10218" fmla="*/ 3958392 h 5122333"/>
              <a:gd name="connsiteX10219" fmla="*/ 2651555 w 4135764"/>
              <a:gd name="connsiteY10219" fmla="*/ 3966374 h 5122333"/>
              <a:gd name="connsiteX10220" fmla="*/ 2680606 w 4135764"/>
              <a:gd name="connsiteY10220" fmla="*/ 3966374 h 5122333"/>
              <a:gd name="connsiteX10221" fmla="*/ 2681599 w 4135764"/>
              <a:gd name="connsiteY10221" fmla="*/ 3969040 h 5122333"/>
              <a:gd name="connsiteX10222" fmla="*/ 2681669 w 4135764"/>
              <a:gd name="connsiteY10222" fmla="*/ 3971622 h 5122333"/>
              <a:gd name="connsiteX10223" fmla="*/ 2681669 w 4135764"/>
              <a:gd name="connsiteY10223" fmla="*/ 3995765 h 5122333"/>
              <a:gd name="connsiteX10224" fmla="*/ 2690559 w 4135764"/>
              <a:gd name="connsiteY10224" fmla="*/ 4004472 h 5122333"/>
              <a:gd name="connsiteX10225" fmla="*/ 2715958 w 4135764"/>
              <a:gd name="connsiteY10225" fmla="*/ 4004109 h 5122333"/>
              <a:gd name="connsiteX10226" fmla="*/ 2721401 w 4135764"/>
              <a:gd name="connsiteY10226" fmla="*/ 4009190 h 5122333"/>
              <a:gd name="connsiteX10227" fmla="*/ 2721369 w 4135764"/>
              <a:gd name="connsiteY10227" fmla="*/ 4009695 h 5122333"/>
              <a:gd name="connsiteX10228" fmla="*/ 2719768 w 4135764"/>
              <a:gd name="connsiteY10228" fmla="*/ 4017456 h 5122333"/>
              <a:gd name="connsiteX10229" fmla="*/ 2719768 w 4135764"/>
              <a:gd name="connsiteY10229" fmla="*/ 4020176 h 5122333"/>
              <a:gd name="connsiteX10230" fmla="*/ 2720250 w 4135764"/>
              <a:gd name="connsiteY10230" fmla="*/ 4027267 h 5122333"/>
              <a:gd name="connsiteX10231" fmla="*/ 2720086 w 4135764"/>
              <a:gd name="connsiteY10231" fmla="*/ 4029848 h 5122333"/>
              <a:gd name="connsiteX10232" fmla="*/ 2721411 w 4135764"/>
              <a:gd name="connsiteY10232" fmla="*/ 4046060 h 5122333"/>
              <a:gd name="connsiteX10233" fmla="*/ 2719768 w 4135764"/>
              <a:gd name="connsiteY10233" fmla="*/ 4070248 h 5122333"/>
              <a:gd name="connsiteX10234" fmla="*/ 2719970 w 4135764"/>
              <a:gd name="connsiteY10234" fmla="*/ 4071249 h 5122333"/>
              <a:gd name="connsiteX10235" fmla="*/ 2719768 w 4135764"/>
              <a:gd name="connsiteY10235" fmla="*/ 4073592 h 5122333"/>
              <a:gd name="connsiteX10236" fmla="*/ 2726842 w 4135764"/>
              <a:gd name="connsiteY10236" fmla="*/ 4080850 h 5122333"/>
              <a:gd name="connsiteX10237" fmla="*/ 2776734 w 4135764"/>
              <a:gd name="connsiteY10237" fmla="*/ 4080850 h 5122333"/>
              <a:gd name="connsiteX10238" fmla="*/ 2785441 w 4135764"/>
              <a:gd name="connsiteY10238" fmla="*/ 4072323 h 5122333"/>
              <a:gd name="connsiteX10239" fmla="*/ 2785260 w 4135764"/>
              <a:gd name="connsiteY10239" fmla="*/ 4011547 h 5122333"/>
              <a:gd name="connsiteX10240" fmla="*/ 2790521 w 4135764"/>
              <a:gd name="connsiteY10240" fmla="*/ 4004472 h 5122333"/>
              <a:gd name="connsiteX10241" fmla="*/ 2816464 w 4135764"/>
              <a:gd name="connsiteY10241" fmla="*/ 4002658 h 5122333"/>
              <a:gd name="connsiteX10242" fmla="*/ 2823539 w 4135764"/>
              <a:gd name="connsiteY10242" fmla="*/ 3995401 h 5122333"/>
              <a:gd name="connsiteX10243" fmla="*/ 2821721 w 4135764"/>
              <a:gd name="connsiteY10243" fmla="*/ 3977523 h 5122333"/>
              <a:gd name="connsiteX10244" fmla="*/ 2821420 w 4135764"/>
              <a:gd name="connsiteY10244" fmla="*/ 3973744 h 5122333"/>
              <a:gd name="connsiteX10245" fmla="*/ 2823153 w 4135764"/>
              <a:gd name="connsiteY10245" fmla="*/ 3966194 h 5122333"/>
              <a:gd name="connsiteX10246" fmla="*/ 2830796 w 4135764"/>
              <a:gd name="connsiteY10246" fmla="*/ 3964379 h 5122333"/>
              <a:gd name="connsiteX10247" fmla="*/ 2850752 w 4135764"/>
              <a:gd name="connsiteY10247" fmla="*/ 3964561 h 5122333"/>
              <a:gd name="connsiteX10248" fmla="*/ 2860005 w 4135764"/>
              <a:gd name="connsiteY10248" fmla="*/ 3955671 h 5122333"/>
              <a:gd name="connsiteX10249" fmla="*/ 2859823 w 4135764"/>
              <a:gd name="connsiteY10249" fmla="*/ 3931179 h 5122333"/>
              <a:gd name="connsiteX10250" fmla="*/ 2869802 w 4135764"/>
              <a:gd name="connsiteY10250" fmla="*/ 3924286 h 5122333"/>
              <a:gd name="connsiteX10251" fmla="*/ 2874718 w 4135764"/>
              <a:gd name="connsiteY10251" fmla="*/ 3925634 h 5122333"/>
              <a:gd name="connsiteX10252" fmla="*/ 2875788 w 4135764"/>
              <a:gd name="connsiteY10252" fmla="*/ 3930013 h 5122333"/>
              <a:gd name="connsiteX10253" fmla="*/ 2875606 w 4135764"/>
              <a:gd name="connsiteY10253" fmla="*/ 3956318 h 5122333"/>
              <a:gd name="connsiteX10254" fmla="*/ 2876785 w 4135764"/>
              <a:gd name="connsiteY10254" fmla="*/ 3961329 h 5122333"/>
              <a:gd name="connsiteX10255" fmla="*/ 2877621 w 4135764"/>
              <a:gd name="connsiteY10255" fmla="*/ 3961553 h 5122333"/>
              <a:gd name="connsiteX10256" fmla="*/ 2877987 w 4135764"/>
              <a:gd name="connsiteY10256" fmla="*/ 3963018 h 5122333"/>
              <a:gd name="connsiteX10257" fmla="*/ 2885403 w 4135764"/>
              <a:gd name="connsiteY10257" fmla="*/ 3964379 h 5122333"/>
              <a:gd name="connsiteX10258" fmla="*/ 2905359 w 4135764"/>
              <a:gd name="connsiteY10258" fmla="*/ 3964198 h 5122333"/>
              <a:gd name="connsiteX10259" fmla="*/ 2913183 w 4135764"/>
              <a:gd name="connsiteY10259" fmla="*/ 3965945 h 5122333"/>
              <a:gd name="connsiteX10260" fmla="*/ 2913876 w 4135764"/>
              <a:gd name="connsiteY10260" fmla="*/ 3969759 h 5122333"/>
              <a:gd name="connsiteX10261" fmla="*/ 2913704 w 4135764"/>
              <a:gd name="connsiteY10261" fmla="*/ 3994597 h 5122333"/>
              <a:gd name="connsiteX10262" fmla="*/ 2914952 w 4135764"/>
              <a:gd name="connsiteY10262" fmla="*/ 3999518 h 5122333"/>
              <a:gd name="connsiteX10263" fmla="*/ 2915672 w 4135764"/>
              <a:gd name="connsiteY10263" fmla="*/ 3999700 h 5122333"/>
              <a:gd name="connsiteX10264" fmla="*/ 2915859 w 4135764"/>
              <a:gd name="connsiteY10264" fmla="*/ 4000731 h 5122333"/>
              <a:gd name="connsiteX10265" fmla="*/ 2923683 w 4135764"/>
              <a:gd name="connsiteY10265" fmla="*/ 4002477 h 5122333"/>
              <a:gd name="connsiteX10266" fmla="*/ 2942732 w 4135764"/>
              <a:gd name="connsiteY10266" fmla="*/ 4002295 h 5122333"/>
              <a:gd name="connsiteX10267" fmla="*/ 2950804 w 4135764"/>
              <a:gd name="connsiteY10267" fmla="*/ 4003791 h 5122333"/>
              <a:gd name="connsiteX10268" fmla="*/ 2951983 w 4135764"/>
              <a:gd name="connsiteY10268" fmla="*/ 4008482 h 5122333"/>
              <a:gd name="connsiteX10269" fmla="*/ 2951801 w 4135764"/>
              <a:gd name="connsiteY10269" fmla="*/ 4069342 h 5122333"/>
              <a:gd name="connsiteX10270" fmla="*/ 2953095 w 4135764"/>
              <a:gd name="connsiteY10270" fmla="*/ 4074456 h 5122333"/>
              <a:gd name="connsiteX10271" fmla="*/ 2953820 w 4135764"/>
              <a:gd name="connsiteY10271" fmla="*/ 4078469 h 5122333"/>
              <a:gd name="connsiteX10272" fmla="*/ 2959422 w 4135764"/>
              <a:gd name="connsiteY10272" fmla="*/ 4080124 h 5122333"/>
              <a:gd name="connsiteX10273" fmla="*/ 3005320 w 4135764"/>
              <a:gd name="connsiteY10273" fmla="*/ 4078673 h 5122333"/>
              <a:gd name="connsiteX10274" fmla="*/ 3014573 w 4135764"/>
              <a:gd name="connsiteY10274" fmla="*/ 4069782 h 5122333"/>
              <a:gd name="connsiteX10275" fmla="*/ 3014210 w 4135764"/>
              <a:gd name="connsiteY10275" fmla="*/ 4009553 h 5122333"/>
              <a:gd name="connsiteX10276" fmla="*/ 3021284 w 4135764"/>
              <a:gd name="connsiteY10276" fmla="*/ 4002295 h 5122333"/>
              <a:gd name="connsiteX10277" fmla="*/ 3045777 w 4135764"/>
              <a:gd name="connsiteY10277" fmla="*/ 4002477 h 5122333"/>
              <a:gd name="connsiteX10278" fmla="*/ 3052489 w 4135764"/>
              <a:gd name="connsiteY10278" fmla="*/ 3995946 h 5122333"/>
              <a:gd name="connsiteX10279" fmla="*/ 3052307 w 4135764"/>
              <a:gd name="connsiteY10279" fmla="*/ 3970547 h 5122333"/>
              <a:gd name="connsiteX10280" fmla="*/ 3058476 w 4135764"/>
              <a:gd name="connsiteY10280" fmla="*/ 3964198 h 5122333"/>
              <a:gd name="connsiteX10281" fmla="*/ 3085326 w 4135764"/>
              <a:gd name="connsiteY10281" fmla="*/ 3962746 h 5122333"/>
              <a:gd name="connsiteX10282" fmla="*/ 3090405 w 4135764"/>
              <a:gd name="connsiteY10282" fmla="*/ 3956215 h 5122333"/>
              <a:gd name="connsiteX10283" fmla="*/ 3090405 w 4135764"/>
              <a:gd name="connsiteY10283" fmla="*/ 3931723 h 5122333"/>
              <a:gd name="connsiteX10284" fmla="*/ 3100565 w 4135764"/>
              <a:gd name="connsiteY10284" fmla="*/ 3926100 h 5122333"/>
              <a:gd name="connsiteX10285" fmla="*/ 3105468 w 4135764"/>
              <a:gd name="connsiteY10285" fmla="*/ 3927187 h 5122333"/>
              <a:gd name="connsiteX10286" fmla="*/ 3106008 w 4135764"/>
              <a:gd name="connsiteY10286" fmla="*/ 3930738 h 5122333"/>
              <a:gd name="connsiteX10287" fmla="*/ 3105826 w 4135764"/>
              <a:gd name="connsiteY10287" fmla="*/ 3955229 h 5122333"/>
              <a:gd name="connsiteX10288" fmla="*/ 3107119 w 4135764"/>
              <a:gd name="connsiteY10288" fmla="*/ 3961035 h 5122333"/>
              <a:gd name="connsiteX10289" fmla="*/ 3107341 w 4135764"/>
              <a:gd name="connsiteY10289" fmla="*/ 3961090 h 5122333"/>
              <a:gd name="connsiteX10290" fmla="*/ 3107844 w 4135764"/>
              <a:gd name="connsiteY10290" fmla="*/ 3963176 h 5122333"/>
              <a:gd name="connsiteX10291" fmla="*/ 3112358 w 4135764"/>
              <a:gd name="connsiteY10291" fmla="*/ 3964379 h 5122333"/>
              <a:gd name="connsiteX10292" fmla="*/ 3138663 w 4135764"/>
              <a:gd name="connsiteY10292" fmla="*/ 3964198 h 5122333"/>
              <a:gd name="connsiteX10293" fmla="*/ 3143148 w 4135764"/>
              <a:gd name="connsiteY10293" fmla="*/ 3965335 h 5122333"/>
              <a:gd name="connsiteX10294" fmla="*/ 3144106 w 4135764"/>
              <a:gd name="connsiteY10294" fmla="*/ 3968836 h 5122333"/>
              <a:gd name="connsiteX10295" fmla="*/ 3143924 w 4135764"/>
              <a:gd name="connsiteY10295" fmla="*/ 3994235 h 5122333"/>
              <a:gd name="connsiteX10296" fmla="*/ 3145103 w 4135764"/>
              <a:gd name="connsiteY10296" fmla="*/ 3999247 h 5122333"/>
              <a:gd name="connsiteX10297" fmla="*/ 3145380 w 4135764"/>
              <a:gd name="connsiteY10297" fmla="*/ 3999320 h 5122333"/>
              <a:gd name="connsiteX10298" fmla="*/ 3145920 w 4135764"/>
              <a:gd name="connsiteY10298" fmla="*/ 4001275 h 5122333"/>
              <a:gd name="connsiteX10299" fmla="*/ 3150455 w 4135764"/>
              <a:gd name="connsiteY10299" fmla="*/ 4002477 h 5122333"/>
              <a:gd name="connsiteX10300" fmla="*/ 3174946 w 4135764"/>
              <a:gd name="connsiteY10300" fmla="*/ 4002295 h 5122333"/>
              <a:gd name="connsiteX10301" fmla="*/ 3180925 w 4135764"/>
              <a:gd name="connsiteY10301" fmla="*/ 4003747 h 5122333"/>
              <a:gd name="connsiteX10302" fmla="*/ 3182385 w 4135764"/>
              <a:gd name="connsiteY10302" fmla="*/ 4009836 h 5122333"/>
              <a:gd name="connsiteX10303" fmla="*/ 3182204 w 4135764"/>
              <a:gd name="connsiteY10303" fmla="*/ 4071518 h 5122333"/>
              <a:gd name="connsiteX10304" fmla="*/ 3182113 w 4135764"/>
              <a:gd name="connsiteY10304" fmla="*/ 4076371 h 5122333"/>
              <a:gd name="connsiteX10305" fmla="*/ 3182965 w 4135764"/>
              <a:gd name="connsiteY10305" fmla="*/ 4076742 h 5122333"/>
              <a:gd name="connsiteX10306" fmla="*/ 3183133 w 4135764"/>
              <a:gd name="connsiteY10306" fmla="*/ 4078899 h 5122333"/>
              <a:gd name="connsiteX10307" fmla="*/ 3187465 w 4135764"/>
              <a:gd name="connsiteY10307" fmla="*/ 4080305 h 5122333"/>
              <a:gd name="connsiteX10308" fmla="*/ 3236446 w 4135764"/>
              <a:gd name="connsiteY10308" fmla="*/ 4079035 h 5122333"/>
              <a:gd name="connsiteX10309" fmla="*/ 3244430 w 4135764"/>
              <a:gd name="connsiteY10309" fmla="*/ 4070690 h 5122333"/>
              <a:gd name="connsiteX10310" fmla="*/ 3244249 w 4135764"/>
              <a:gd name="connsiteY10310" fmla="*/ 4010822 h 5122333"/>
              <a:gd name="connsiteX10311" fmla="*/ 3252594 w 4135764"/>
              <a:gd name="connsiteY10311" fmla="*/ 4002295 h 5122333"/>
              <a:gd name="connsiteX10312" fmla="*/ 3279806 w 4135764"/>
              <a:gd name="connsiteY10312" fmla="*/ 4002477 h 5122333"/>
              <a:gd name="connsiteX10313" fmla="*/ 3281150 w 4135764"/>
              <a:gd name="connsiteY10313" fmla="*/ 3985111 h 5122333"/>
              <a:gd name="connsiteX10314" fmla="*/ 3281553 w 4135764"/>
              <a:gd name="connsiteY10314" fmla="*/ 3982851 h 5122333"/>
              <a:gd name="connsiteX10315" fmla="*/ 3281739 w 4135764"/>
              <a:gd name="connsiteY10315" fmla="*/ 3977485 h 5122333"/>
              <a:gd name="connsiteX10316" fmla="*/ 3282528 w 4135764"/>
              <a:gd name="connsiteY10316" fmla="*/ 3967282 h 5122333"/>
              <a:gd name="connsiteX10317" fmla="*/ 3287245 w 4135764"/>
              <a:gd name="connsiteY10317" fmla="*/ 3964561 h 5122333"/>
              <a:gd name="connsiteX10318" fmla="*/ 3315183 w 4135764"/>
              <a:gd name="connsiteY10318" fmla="*/ 3965105 h 5122333"/>
              <a:gd name="connsiteX10319" fmla="*/ 3322076 w 4135764"/>
              <a:gd name="connsiteY10319" fmla="*/ 3959480 h 5122333"/>
              <a:gd name="connsiteX10320" fmla="*/ 3322076 w 4135764"/>
              <a:gd name="connsiteY10320" fmla="*/ 3932267 h 5122333"/>
              <a:gd name="connsiteX10321" fmla="*/ 3328426 w 4135764"/>
              <a:gd name="connsiteY10321" fmla="*/ 3926280 h 5122333"/>
              <a:gd name="connsiteX10322" fmla="*/ 3333528 w 4135764"/>
              <a:gd name="connsiteY10322" fmla="*/ 3927370 h 5122333"/>
              <a:gd name="connsiteX10323" fmla="*/ 3334264 w 4135764"/>
              <a:gd name="connsiteY10323" fmla="*/ 3929894 h 5122333"/>
              <a:gd name="connsiteX10324" fmla="*/ 3334595 w 4135764"/>
              <a:gd name="connsiteY10324" fmla="*/ 3931826 h 5122333"/>
              <a:gd name="connsiteX10325" fmla="*/ 3334412 w 4135764"/>
              <a:gd name="connsiteY10325" fmla="*/ 3957225 h 5122333"/>
              <a:gd name="connsiteX10326" fmla="*/ 3335167 w 4135764"/>
              <a:gd name="connsiteY10326" fmla="*/ 3959740 h 5122333"/>
              <a:gd name="connsiteX10327" fmla="*/ 3335184 w 4135764"/>
              <a:gd name="connsiteY10327" fmla="*/ 3960379 h 5122333"/>
              <a:gd name="connsiteX10328" fmla="*/ 3335992 w 4135764"/>
              <a:gd name="connsiteY10328" fmla="*/ 3962496 h 5122333"/>
              <a:gd name="connsiteX10329" fmla="*/ 3336363 w 4135764"/>
              <a:gd name="connsiteY10329" fmla="*/ 3963733 h 5122333"/>
              <a:gd name="connsiteX10330" fmla="*/ 3336467 w 4135764"/>
              <a:gd name="connsiteY10330" fmla="*/ 3963739 h 5122333"/>
              <a:gd name="connsiteX10331" fmla="*/ 3336772 w 4135764"/>
              <a:gd name="connsiteY10331" fmla="*/ 3964538 h 5122333"/>
              <a:gd name="connsiteX10332" fmla="*/ 3349470 w 4135764"/>
              <a:gd name="connsiteY10332" fmla="*/ 3966374 h 5122333"/>
              <a:gd name="connsiteX10333" fmla="*/ 3371422 w 4135764"/>
              <a:gd name="connsiteY10333" fmla="*/ 3967645 h 5122333"/>
              <a:gd name="connsiteX10334" fmla="*/ 3372532 w 4135764"/>
              <a:gd name="connsiteY10334" fmla="*/ 3972113 h 5122333"/>
              <a:gd name="connsiteX10335" fmla="*/ 3372511 w 4135764"/>
              <a:gd name="connsiteY10335" fmla="*/ 3974097 h 5122333"/>
              <a:gd name="connsiteX10336" fmla="*/ 3373053 w 4135764"/>
              <a:gd name="connsiteY10336" fmla="*/ 3992264 h 5122333"/>
              <a:gd name="connsiteX10337" fmla="*/ 3373055 w 4135764"/>
              <a:gd name="connsiteY10337" fmla="*/ 3992270 h 5122333"/>
              <a:gd name="connsiteX10338" fmla="*/ 3373055 w 4135764"/>
              <a:gd name="connsiteY10338" fmla="*/ 3995765 h 5122333"/>
              <a:gd name="connsiteX10339" fmla="*/ 3380675 w 4135764"/>
              <a:gd name="connsiteY10339" fmla="*/ 4004291 h 5122333"/>
              <a:gd name="connsiteX10340" fmla="*/ 3395483 w 4135764"/>
              <a:gd name="connsiteY10340" fmla="*/ 4004563 h 5122333"/>
              <a:gd name="connsiteX10341" fmla="*/ 3409671 w 4135764"/>
              <a:gd name="connsiteY10341" fmla="*/ 4003271 h 5122333"/>
              <a:gd name="connsiteX10342" fmla="*/ 3410609 w 4135764"/>
              <a:gd name="connsiteY10342" fmla="*/ 4007660 h 5122333"/>
              <a:gd name="connsiteX10343" fmla="*/ 3410246 w 4135764"/>
              <a:gd name="connsiteY10343" fmla="*/ 4070248 h 5122333"/>
              <a:gd name="connsiteX10344" fmla="*/ 3411095 w 4135764"/>
              <a:gd name="connsiteY10344" fmla="*/ 4073405 h 5122333"/>
              <a:gd name="connsiteX10345" fmla="*/ 3412242 w 4135764"/>
              <a:gd name="connsiteY10345" fmla="*/ 4078831 h 5122333"/>
              <a:gd name="connsiteX10346" fmla="*/ 3419135 w 4135764"/>
              <a:gd name="connsiteY10346" fmla="*/ 4080668 h 5122333"/>
              <a:gd name="connsiteX10347" fmla="*/ 3465398 w 4135764"/>
              <a:gd name="connsiteY10347" fmla="*/ 4080668 h 5122333"/>
              <a:gd name="connsiteX10348" fmla="*/ 3474650 w 4135764"/>
              <a:gd name="connsiteY10348" fmla="*/ 4071778 h 5122333"/>
              <a:gd name="connsiteX10349" fmla="*/ 3474287 w 4135764"/>
              <a:gd name="connsiteY10349" fmla="*/ 4011004 h 5122333"/>
              <a:gd name="connsiteX10350" fmla="*/ 3480817 w 4135764"/>
              <a:gd name="connsiteY10350" fmla="*/ 4004291 h 5122333"/>
              <a:gd name="connsiteX10351" fmla="*/ 3506761 w 4135764"/>
              <a:gd name="connsiteY10351" fmla="*/ 4002658 h 5122333"/>
              <a:gd name="connsiteX10352" fmla="*/ 3512385 w 4135764"/>
              <a:gd name="connsiteY10352" fmla="*/ 3996853 h 5122333"/>
              <a:gd name="connsiteX10353" fmla="*/ 3512203 w 4135764"/>
              <a:gd name="connsiteY10353" fmla="*/ 3970547 h 5122333"/>
              <a:gd name="connsiteX10354" fmla="*/ 3518553 w 4135764"/>
              <a:gd name="connsiteY10354" fmla="*/ 3964379 h 5122333"/>
              <a:gd name="connsiteX10355" fmla="*/ 3543951 w 4135764"/>
              <a:gd name="connsiteY10355" fmla="*/ 3964561 h 5122333"/>
              <a:gd name="connsiteX10356" fmla="*/ 3550482 w 4135764"/>
              <a:gd name="connsiteY10356" fmla="*/ 3957848 h 5122333"/>
              <a:gd name="connsiteX10357" fmla="*/ 3550302 w 4135764"/>
              <a:gd name="connsiteY10357" fmla="*/ 3930635 h 5122333"/>
              <a:gd name="connsiteX10358" fmla="*/ 3557557 w 4135764"/>
              <a:gd name="connsiteY10358" fmla="*/ 3924467 h 5122333"/>
              <a:gd name="connsiteX10359" fmla="*/ 3562841 w 4135764"/>
              <a:gd name="connsiteY10359" fmla="*/ 3925056 h 5122333"/>
              <a:gd name="connsiteX10360" fmla="*/ 3564403 w 4135764"/>
              <a:gd name="connsiteY10360" fmla="*/ 3928837 h 5122333"/>
              <a:gd name="connsiteX10361" fmla="*/ 3564633 w 4135764"/>
              <a:gd name="connsiteY10361" fmla="*/ 3931282 h 5122333"/>
              <a:gd name="connsiteX10362" fmla="*/ 3564633 w 4135764"/>
              <a:gd name="connsiteY10362" fmla="*/ 3947609 h 5122333"/>
              <a:gd name="connsiteX10363" fmla="*/ 3565175 w 4135764"/>
              <a:gd name="connsiteY10363" fmla="*/ 3956105 h 5122333"/>
              <a:gd name="connsiteX10364" fmla="*/ 3566061 w 4135764"/>
              <a:gd name="connsiteY10364" fmla="*/ 3958316 h 5122333"/>
              <a:gd name="connsiteX10365" fmla="*/ 3566084 w 4135764"/>
              <a:gd name="connsiteY10365" fmla="*/ 3958936 h 5122333"/>
              <a:gd name="connsiteX10366" fmla="*/ 3571527 w 4135764"/>
              <a:gd name="connsiteY10366" fmla="*/ 3964379 h 5122333"/>
              <a:gd name="connsiteX10367" fmla="*/ 3597832 w 4135764"/>
              <a:gd name="connsiteY10367" fmla="*/ 3964379 h 5122333"/>
              <a:gd name="connsiteX10368" fmla="*/ 3603233 w 4135764"/>
              <a:gd name="connsiteY10368" fmla="*/ 3965823 h 5122333"/>
              <a:gd name="connsiteX10369" fmla="*/ 3604544 w 4135764"/>
              <a:gd name="connsiteY10369" fmla="*/ 3970468 h 5122333"/>
              <a:gd name="connsiteX10370" fmla="*/ 3604363 w 4135764"/>
              <a:gd name="connsiteY10370" fmla="*/ 3990424 h 5122333"/>
              <a:gd name="connsiteX10371" fmla="*/ 3604748 w 4135764"/>
              <a:gd name="connsiteY10371" fmla="*/ 3992824 h 5122333"/>
              <a:gd name="connsiteX10372" fmla="*/ 3604726 w 4135764"/>
              <a:gd name="connsiteY10372" fmla="*/ 3995765 h 5122333"/>
              <a:gd name="connsiteX10373" fmla="*/ 3611257 w 4135764"/>
              <a:gd name="connsiteY10373" fmla="*/ 4002477 h 5122333"/>
              <a:gd name="connsiteX10374" fmla="*/ 3634842 w 4135764"/>
              <a:gd name="connsiteY10374" fmla="*/ 4002295 h 5122333"/>
              <a:gd name="connsiteX10375" fmla="*/ 3641123 w 4135764"/>
              <a:gd name="connsiteY10375" fmla="*/ 4003582 h 5122333"/>
              <a:gd name="connsiteX10376" fmla="*/ 3642642 w 4135764"/>
              <a:gd name="connsiteY10376" fmla="*/ 4009473 h 5122333"/>
              <a:gd name="connsiteX10377" fmla="*/ 3642279 w 4135764"/>
              <a:gd name="connsiteY10377" fmla="*/ 4068434 h 5122333"/>
              <a:gd name="connsiteX10378" fmla="*/ 3642833 w 4135764"/>
              <a:gd name="connsiteY10378" fmla="*/ 4070785 h 5122333"/>
              <a:gd name="connsiteX10379" fmla="*/ 3642824 w 4135764"/>
              <a:gd name="connsiteY10379" fmla="*/ 4073774 h 5122333"/>
              <a:gd name="connsiteX10380" fmla="*/ 3647540 w 4135764"/>
              <a:gd name="connsiteY10380" fmla="*/ 4080124 h 5122333"/>
              <a:gd name="connsiteX10381" fmla="*/ 3695254 w 4135764"/>
              <a:gd name="connsiteY10381" fmla="*/ 4078673 h 5122333"/>
              <a:gd name="connsiteX10382" fmla="*/ 3702692 w 4135764"/>
              <a:gd name="connsiteY10382" fmla="*/ 4070872 h 5122333"/>
              <a:gd name="connsiteX10383" fmla="*/ 3704324 w 4135764"/>
              <a:gd name="connsiteY10383" fmla="*/ 4008645 h 5122333"/>
              <a:gd name="connsiteX10384" fmla="*/ 3711219 w 4135764"/>
              <a:gd name="connsiteY10384" fmla="*/ 4002295 h 5122333"/>
              <a:gd name="connsiteX10385" fmla="*/ 3733896 w 4135764"/>
              <a:gd name="connsiteY10385" fmla="*/ 4002477 h 5122333"/>
              <a:gd name="connsiteX10386" fmla="*/ 3742604 w 4135764"/>
              <a:gd name="connsiteY10386" fmla="*/ 3994132 h 5122333"/>
              <a:gd name="connsiteX10387" fmla="*/ 3742422 w 4135764"/>
              <a:gd name="connsiteY10387" fmla="*/ 3974175 h 5122333"/>
              <a:gd name="connsiteX10388" fmla="*/ 3752219 w 4135764"/>
              <a:gd name="connsiteY10388" fmla="*/ 3964017 h 5122333"/>
              <a:gd name="connsiteX10389" fmla="*/ 3774533 w 4135764"/>
              <a:gd name="connsiteY10389" fmla="*/ 3962564 h 5122333"/>
              <a:gd name="connsiteX10390" fmla="*/ 3778706 w 4135764"/>
              <a:gd name="connsiteY10390" fmla="*/ 3958210 h 5122333"/>
              <a:gd name="connsiteX10391" fmla="*/ 3780520 w 4135764"/>
              <a:gd name="connsiteY10391" fmla="*/ 3934082 h 5122333"/>
              <a:gd name="connsiteX10392" fmla="*/ 3786688 w 4135764"/>
              <a:gd name="connsiteY10392" fmla="*/ 3926100 h 5122333"/>
              <a:gd name="connsiteX10393" fmla="*/ 3793991 w 4135764"/>
              <a:gd name="connsiteY10393" fmla="*/ 3927573 h 5122333"/>
              <a:gd name="connsiteX10394" fmla="*/ 3796507 w 4135764"/>
              <a:gd name="connsiteY10394" fmla="*/ 3933692 h 5122333"/>
              <a:gd name="connsiteX10395" fmla="*/ 3796576 w 4135764"/>
              <a:gd name="connsiteY10395" fmla="*/ 3942984 h 5122333"/>
              <a:gd name="connsiteX10396" fmla="*/ 3795035 w 4135764"/>
              <a:gd name="connsiteY10396" fmla="*/ 3955048 h 5122333"/>
              <a:gd name="connsiteX10397" fmla="*/ 3795216 w 4135764"/>
              <a:gd name="connsiteY10397" fmla="*/ 3960354 h 5122333"/>
              <a:gd name="connsiteX10398" fmla="*/ 3795540 w 4135764"/>
              <a:gd name="connsiteY10398" fmla="*/ 3960456 h 5122333"/>
              <a:gd name="connsiteX10399" fmla="*/ 3795624 w 4135764"/>
              <a:gd name="connsiteY10399" fmla="*/ 3962746 h 5122333"/>
              <a:gd name="connsiteX10400" fmla="*/ 3802110 w 4135764"/>
              <a:gd name="connsiteY10400" fmla="*/ 3964561 h 5122333"/>
              <a:gd name="connsiteX10401" fmla="*/ 3827508 w 4135764"/>
              <a:gd name="connsiteY10401" fmla="*/ 3964561 h 5122333"/>
              <a:gd name="connsiteX10402" fmla="*/ 3831000 w 4135764"/>
              <a:gd name="connsiteY10402" fmla="*/ 3964652 h 5122333"/>
              <a:gd name="connsiteX10403" fmla="*/ 3832474 w 4135764"/>
              <a:gd name="connsiteY10403" fmla="*/ 3966595 h 5122333"/>
              <a:gd name="connsiteX10404" fmla="*/ 3833242 w 4135764"/>
              <a:gd name="connsiteY10404" fmla="*/ 3968310 h 5122333"/>
              <a:gd name="connsiteX10405" fmla="*/ 3833347 w 4135764"/>
              <a:gd name="connsiteY10405" fmla="*/ 3969141 h 5122333"/>
              <a:gd name="connsiteX10406" fmla="*/ 3834412 w 4135764"/>
              <a:gd name="connsiteY10406" fmla="*/ 3990136 h 5122333"/>
              <a:gd name="connsiteX10407" fmla="*/ 3834289 w 4135764"/>
              <a:gd name="connsiteY10407" fmla="*/ 3992113 h 5122333"/>
              <a:gd name="connsiteX10408" fmla="*/ 3834580 w 4135764"/>
              <a:gd name="connsiteY10408" fmla="*/ 3993431 h 5122333"/>
              <a:gd name="connsiteX10409" fmla="*/ 3834584 w 4135764"/>
              <a:gd name="connsiteY10409" fmla="*/ 3993509 h 5122333"/>
              <a:gd name="connsiteX10410" fmla="*/ 3834679 w 4135764"/>
              <a:gd name="connsiteY10410" fmla="*/ 3993880 h 5122333"/>
              <a:gd name="connsiteX10411" fmla="*/ 3836216 w 4135764"/>
              <a:gd name="connsiteY10411" fmla="*/ 4000844 h 5122333"/>
              <a:gd name="connsiteX10412" fmla="*/ 3856172 w 4135764"/>
              <a:gd name="connsiteY10412" fmla="*/ 4002477 h 5122333"/>
              <a:gd name="connsiteX10413" fmla="*/ 3872780 w 4135764"/>
              <a:gd name="connsiteY10413" fmla="*/ 4009774 h 5122333"/>
              <a:gd name="connsiteX10414" fmla="*/ 3872862 w 4135764"/>
              <a:gd name="connsiteY10414" fmla="*/ 4012879 h 5122333"/>
              <a:gd name="connsiteX10415" fmla="*/ 3872862 w 4135764"/>
              <a:gd name="connsiteY10415" fmla="*/ 4018181 h 5122333"/>
              <a:gd name="connsiteX10416" fmla="*/ 3871048 w 4135764"/>
              <a:gd name="connsiteY10416" fmla="*/ 4070430 h 5122333"/>
              <a:gd name="connsiteX10417" fmla="*/ 3871250 w 4135764"/>
              <a:gd name="connsiteY10417" fmla="*/ 4072548 h 5122333"/>
              <a:gd name="connsiteX10418" fmla="*/ 3871230 w 4135764"/>
              <a:gd name="connsiteY10418" fmla="*/ 4072866 h 5122333"/>
              <a:gd name="connsiteX10419" fmla="*/ 3876492 w 4135764"/>
              <a:gd name="connsiteY10419" fmla="*/ 4080124 h 5122333"/>
              <a:gd name="connsiteX10420" fmla="*/ 3912488 w 4135764"/>
              <a:gd name="connsiteY10420" fmla="*/ 4080252 h 5122333"/>
              <a:gd name="connsiteX10421" fmla="*/ 3914158 w 4135764"/>
              <a:gd name="connsiteY10421" fmla="*/ 4080109 h 5122333"/>
              <a:gd name="connsiteX10422" fmla="*/ 3915066 w 4135764"/>
              <a:gd name="connsiteY10422" fmla="*/ 4080438 h 5122333"/>
              <a:gd name="connsiteX10423" fmla="*/ 3924401 w 4135764"/>
              <a:gd name="connsiteY10423" fmla="*/ 4080668 h 5122333"/>
              <a:gd name="connsiteX10424" fmla="*/ 3930524 w 4135764"/>
              <a:gd name="connsiteY10424" fmla="*/ 4079103 h 5122333"/>
              <a:gd name="connsiteX10425" fmla="*/ 3931136 w 4135764"/>
              <a:gd name="connsiteY10425" fmla="*/ 4076624 h 5122333"/>
              <a:gd name="connsiteX10426" fmla="*/ 3931234 w 4135764"/>
              <a:gd name="connsiteY10426" fmla="*/ 4076585 h 5122333"/>
              <a:gd name="connsiteX10427" fmla="*/ 3932731 w 4135764"/>
              <a:gd name="connsiteY10427" fmla="*/ 4070146 h 5122333"/>
              <a:gd name="connsiteX10428" fmla="*/ 3932749 w 4135764"/>
              <a:gd name="connsiteY10428" fmla="*/ 4069243 h 5122333"/>
              <a:gd name="connsiteX10429" fmla="*/ 3933412 w 4135764"/>
              <a:gd name="connsiteY10429" fmla="*/ 4038954 h 5122333"/>
              <a:gd name="connsiteX10430" fmla="*/ 3933989 w 4135764"/>
              <a:gd name="connsiteY10430" fmla="*/ 4020112 h 5122333"/>
              <a:gd name="connsiteX10431" fmla="*/ 3934364 w 4135764"/>
              <a:gd name="connsiteY10431" fmla="*/ 4008826 h 5122333"/>
              <a:gd name="connsiteX10432" fmla="*/ 3935020 w 4135764"/>
              <a:gd name="connsiteY10432" fmla="*/ 4006550 h 5122333"/>
              <a:gd name="connsiteX10433" fmla="*/ 3939033 w 4135764"/>
              <a:gd name="connsiteY10433" fmla="*/ 4004954 h 5122333"/>
              <a:gd name="connsiteX10434" fmla="*/ 3948892 w 4135764"/>
              <a:gd name="connsiteY10434" fmla="*/ 4004472 h 5122333"/>
              <a:gd name="connsiteX10435" fmla="*/ 3961059 w 4135764"/>
              <a:gd name="connsiteY10435" fmla="*/ 4003826 h 5122333"/>
              <a:gd name="connsiteX10436" fmla="*/ 3964454 w 4135764"/>
              <a:gd name="connsiteY10436" fmla="*/ 4002477 h 5122333"/>
              <a:gd name="connsiteX10437" fmla="*/ 3971191 w 4135764"/>
              <a:gd name="connsiteY10437" fmla="*/ 4002477 h 5122333"/>
              <a:gd name="connsiteX10438" fmla="*/ 3970474 w 4135764"/>
              <a:gd name="connsiteY10438" fmla="*/ 4000206 h 5122333"/>
              <a:gd name="connsiteX10439" fmla="*/ 3973187 w 4135764"/>
              <a:gd name="connsiteY10439" fmla="*/ 4000221 h 5122333"/>
              <a:gd name="connsiteX10440" fmla="*/ 3969445 w 4135764"/>
              <a:gd name="connsiteY10440" fmla="*/ 3995434 h 5122333"/>
              <a:gd name="connsiteX10441" fmla="*/ 3969608 w 4135764"/>
              <a:gd name="connsiteY10441" fmla="*/ 3994982 h 5122333"/>
              <a:gd name="connsiteX10442" fmla="*/ 3969658 w 4135764"/>
              <a:gd name="connsiteY10442" fmla="*/ 3993102 h 5122333"/>
              <a:gd name="connsiteX10443" fmla="*/ 3971277 w 4135764"/>
              <a:gd name="connsiteY10443" fmla="*/ 3986863 h 5122333"/>
              <a:gd name="connsiteX10444" fmla="*/ 3972143 w 4135764"/>
              <a:gd name="connsiteY10444" fmla="*/ 3984369 h 5122333"/>
              <a:gd name="connsiteX10445" fmla="*/ 3972163 w 4135764"/>
              <a:gd name="connsiteY10445" fmla="*/ 3983448 h 5122333"/>
              <a:gd name="connsiteX10446" fmla="*/ 3972415 w 4135764"/>
              <a:gd name="connsiteY10446" fmla="*/ 3982476 h 5122333"/>
              <a:gd name="connsiteX10447" fmla="*/ 3972346 w 4135764"/>
              <a:gd name="connsiteY10447" fmla="*/ 3975668 h 5122333"/>
              <a:gd name="connsiteX10448" fmla="*/ 3972534 w 4135764"/>
              <a:gd name="connsiteY10448" fmla="*/ 3968859 h 5122333"/>
              <a:gd name="connsiteX10449" fmla="*/ 3973918 w 4135764"/>
              <a:gd name="connsiteY10449" fmla="*/ 3965189 h 5122333"/>
              <a:gd name="connsiteX10450" fmla="*/ 3976375 w 4135764"/>
              <a:gd name="connsiteY10450" fmla="*/ 3964579 h 5122333"/>
              <a:gd name="connsiteX10451" fmla="*/ 3997092 w 4135764"/>
              <a:gd name="connsiteY10451" fmla="*/ 3964721 h 5122333"/>
              <a:gd name="connsiteX10452" fmla="*/ 4005117 w 4135764"/>
              <a:gd name="connsiteY10452" fmla="*/ 3965468 h 5122333"/>
              <a:gd name="connsiteX10453" fmla="*/ 4010377 w 4135764"/>
              <a:gd name="connsiteY10453" fmla="*/ 3961113 h 5122333"/>
              <a:gd name="connsiteX10454" fmla="*/ 4010377 w 4135764"/>
              <a:gd name="connsiteY10454" fmla="*/ 3942972 h 5122333"/>
              <a:gd name="connsiteX10455" fmla="*/ 4010460 w 4135764"/>
              <a:gd name="connsiteY10455" fmla="*/ 3937035 h 5122333"/>
              <a:gd name="connsiteX10456" fmla="*/ 4010517 w 4135764"/>
              <a:gd name="connsiteY10456" fmla="*/ 3934940 h 5122333"/>
              <a:gd name="connsiteX10457" fmla="*/ 4011238 w 4135764"/>
              <a:gd name="connsiteY10457" fmla="*/ 3930218 h 5122333"/>
              <a:gd name="connsiteX10458" fmla="*/ 4017267 w 4135764"/>
              <a:gd name="connsiteY10458" fmla="*/ 3926363 h 5122333"/>
              <a:gd name="connsiteX10459" fmla="*/ 4021014 w 4135764"/>
              <a:gd name="connsiteY10459" fmla="*/ 3926259 h 5122333"/>
              <a:gd name="connsiteX10460" fmla="*/ 4022389 w 4135764"/>
              <a:gd name="connsiteY10460" fmla="*/ 3930179 h 5122333"/>
              <a:gd name="connsiteX10461" fmla="*/ 4022538 w 4135764"/>
              <a:gd name="connsiteY10461" fmla="*/ 3931715 h 5122333"/>
              <a:gd name="connsiteX10462" fmla="*/ 4022366 w 4135764"/>
              <a:gd name="connsiteY10462" fmla="*/ 3948776 h 5122333"/>
              <a:gd name="connsiteX10463" fmla="*/ 4022411 w 4135764"/>
              <a:gd name="connsiteY10463" fmla="*/ 3950416 h 5122333"/>
              <a:gd name="connsiteX10464" fmla="*/ 4022366 w 4135764"/>
              <a:gd name="connsiteY10464" fmla="*/ 3956318 h 5122333"/>
              <a:gd name="connsiteX10465" fmla="*/ 4022590 w 4135764"/>
              <a:gd name="connsiteY10465" fmla="*/ 3957152 h 5122333"/>
              <a:gd name="connsiteX10466" fmla="*/ 4022610 w 4135764"/>
              <a:gd name="connsiteY10466" fmla="*/ 3957901 h 5122333"/>
              <a:gd name="connsiteX10467" fmla="*/ 4023297 w 4135764"/>
              <a:gd name="connsiteY10467" fmla="*/ 3959787 h 5122333"/>
              <a:gd name="connsiteX10468" fmla="*/ 4023705 w 4135764"/>
              <a:gd name="connsiteY10468" fmla="*/ 3961307 h 5122333"/>
              <a:gd name="connsiteX10469" fmla="*/ 4023864 w 4135764"/>
              <a:gd name="connsiteY10469" fmla="*/ 3961344 h 5122333"/>
              <a:gd name="connsiteX10470" fmla="*/ 4024317 w 4135764"/>
              <a:gd name="connsiteY10470" fmla="*/ 3962588 h 5122333"/>
              <a:gd name="connsiteX10471" fmla="*/ 4037969 w 4135764"/>
              <a:gd name="connsiteY10471" fmla="*/ 3964561 h 5122333"/>
              <a:gd name="connsiteX10472" fmla="*/ 4062280 w 4135764"/>
              <a:gd name="connsiteY10472" fmla="*/ 3988507 h 5122333"/>
              <a:gd name="connsiteX10473" fmla="*/ 4061764 w 4135764"/>
              <a:gd name="connsiteY10473" fmla="*/ 3994525 h 5122333"/>
              <a:gd name="connsiteX10474" fmla="*/ 4061429 w 4135764"/>
              <a:gd name="connsiteY10474" fmla="*/ 3997571 h 5122333"/>
              <a:gd name="connsiteX10475" fmla="*/ 4062018 w 4135764"/>
              <a:gd name="connsiteY10475" fmla="*/ 3998735 h 5122333"/>
              <a:gd name="connsiteX10476" fmla="*/ 4062460 w 4135764"/>
              <a:gd name="connsiteY10476" fmla="*/ 4001569 h 5122333"/>
              <a:gd name="connsiteX10477" fmla="*/ 4076430 w 4135764"/>
              <a:gd name="connsiteY10477" fmla="*/ 4002477 h 5122333"/>
              <a:gd name="connsiteX10478" fmla="*/ 4100376 w 4135764"/>
              <a:gd name="connsiteY10478" fmla="*/ 4026061 h 5122333"/>
              <a:gd name="connsiteX10479" fmla="*/ 4098562 w 4135764"/>
              <a:gd name="connsiteY10479" fmla="*/ 4072866 h 5122333"/>
              <a:gd name="connsiteX10480" fmla="*/ 4104912 w 4135764"/>
              <a:gd name="connsiteY10480" fmla="*/ 4080124 h 5122333"/>
              <a:gd name="connsiteX10481" fmla="*/ 4135764 w 4135764"/>
              <a:gd name="connsiteY10481" fmla="*/ 4079186 h 5122333"/>
              <a:gd name="connsiteX10482" fmla="*/ 4135764 w 4135764"/>
              <a:gd name="connsiteY10482" fmla="*/ 4051337 h 5122333"/>
              <a:gd name="connsiteX10483" fmla="*/ 4135662 w 4135764"/>
              <a:gd name="connsiteY10483" fmla="*/ 4051699 h 5122333"/>
              <a:gd name="connsiteX10484" fmla="*/ 4129585 w 4135764"/>
              <a:gd name="connsiteY10484" fmla="*/ 4053195 h 5122333"/>
              <a:gd name="connsiteX10485" fmla="*/ 4122509 w 4135764"/>
              <a:gd name="connsiteY10485" fmla="*/ 4045757 h 5122333"/>
              <a:gd name="connsiteX10486" fmla="*/ 4124142 w 4135764"/>
              <a:gd name="connsiteY10486" fmla="*/ 4012558 h 5122333"/>
              <a:gd name="connsiteX10487" fmla="*/ 4123054 w 4135764"/>
              <a:gd name="connsiteY10487" fmla="*/ 3982986 h 5122333"/>
              <a:gd name="connsiteX10488" fmla="*/ 4117611 w 4135764"/>
              <a:gd name="connsiteY10488" fmla="*/ 3976817 h 5122333"/>
              <a:gd name="connsiteX10489" fmla="*/ 4092212 w 4135764"/>
              <a:gd name="connsiteY10489" fmla="*/ 3976999 h 5122333"/>
              <a:gd name="connsiteX10490" fmla="*/ 4084411 w 4135764"/>
              <a:gd name="connsiteY10490" fmla="*/ 3969561 h 5122333"/>
              <a:gd name="connsiteX10491" fmla="*/ 4085499 w 4135764"/>
              <a:gd name="connsiteY10491" fmla="*/ 3939446 h 5122333"/>
              <a:gd name="connsiteX10492" fmla="*/ 4053751 w 4135764"/>
              <a:gd name="connsiteY10492" fmla="*/ 3937451 h 5122333"/>
              <a:gd name="connsiteX10493" fmla="*/ 4046314 w 4135764"/>
              <a:gd name="connsiteY10493" fmla="*/ 3931645 h 5122333"/>
              <a:gd name="connsiteX10494" fmla="*/ 4048310 w 4135764"/>
              <a:gd name="connsiteY10494" fmla="*/ 3905702 h 5122333"/>
              <a:gd name="connsiteX10495" fmla="*/ 4041597 w 4135764"/>
              <a:gd name="connsiteY10495" fmla="*/ 3898808 h 5122333"/>
              <a:gd name="connsiteX10496" fmla="*/ 4014747 w 4135764"/>
              <a:gd name="connsiteY10496" fmla="*/ 3900441 h 5122333"/>
              <a:gd name="connsiteX10497" fmla="*/ 3992432 w 4135764"/>
              <a:gd name="connsiteY10497" fmla="*/ 3898990 h 5122333"/>
              <a:gd name="connsiteX10498" fmla="*/ 3984631 w 4135764"/>
              <a:gd name="connsiteY10498" fmla="*/ 3907154 h 5122333"/>
              <a:gd name="connsiteX10499" fmla="*/ 3984637 w 4135764"/>
              <a:gd name="connsiteY10499" fmla="*/ 3907845 h 5122333"/>
              <a:gd name="connsiteX10500" fmla="*/ 3984268 w 4135764"/>
              <a:gd name="connsiteY10500" fmla="*/ 3909228 h 5122333"/>
              <a:gd name="connsiteX10501" fmla="*/ 3984421 w 4135764"/>
              <a:gd name="connsiteY10501" fmla="*/ 3930488 h 5122333"/>
              <a:gd name="connsiteX10502" fmla="*/ 3983362 w 4135764"/>
              <a:gd name="connsiteY10502" fmla="*/ 3937156 h 5122333"/>
              <a:gd name="connsiteX10503" fmla="*/ 3974291 w 4135764"/>
              <a:gd name="connsiteY10503" fmla="*/ 3939083 h 5122333"/>
              <a:gd name="connsiteX10504" fmla="*/ 3955242 w 4135764"/>
              <a:gd name="connsiteY10504" fmla="*/ 3938902 h 5122333"/>
              <a:gd name="connsiteX10505" fmla="*/ 3948167 w 4135764"/>
              <a:gd name="connsiteY10505" fmla="*/ 3940149 h 5122333"/>
              <a:gd name="connsiteX10506" fmla="*/ 3947763 w 4135764"/>
              <a:gd name="connsiteY10506" fmla="*/ 3941906 h 5122333"/>
              <a:gd name="connsiteX10507" fmla="*/ 3947555 w 4135764"/>
              <a:gd name="connsiteY10507" fmla="*/ 3941951 h 5122333"/>
              <a:gd name="connsiteX10508" fmla="*/ 3946171 w 4135764"/>
              <a:gd name="connsiteY10508" fmla="*/ 3947325 h 5122333"/>
              <a:gd name="connsiteX10509" fmla="*/ 3946325 w 4135764"/>
              <a:gd name="connsiteY10509" fmla="*/ 3968768 h 5122333"/>
              <a:gd name="connsiteX10510" fmla="*/ 3944652 w 4135764"/>
              <a:gd name="connsiteY10510" fmla="*/ 3975457 h 5122333"/>
              <a:gd name="connsiteX10511" fmla="*/ 3936193 w 4135764"/>
              <a:gd name="connsiteY10511" fmla="*/ 3977180 h 5122333"/>
              <a:gd name="connsiteX10512" fmla="*/ 3916236 w 4135764"/>
              <a:gd name="connsiteY10512" fmla="*/ 3976999 h 5122333"/>
              <a:gd name="connsiteX10513" fmla="*/ 3908255 w 4135764"/>
              <a:gd name="connsiteY10513" fmla="*/ 3985163 h 5122333"/>
              <a:gd name="connsiteX10514" fmla="*/ 3908256 w 4135764"/>
              <a:gd name="connsiteY10514" fmla="*/ 3985610 h 5122333"/>
              <a:gd name="connsiteX10515" fmla="*/ 3908073 w 4135764"/>
              <a:gd name="connsiteY10515" fmla="*/ 3986331 h 5122333"/>
              <a:gd name="connsiteX10516" fmla="*/ 3908232 w 4135764"/>
              <a:gd name="connsiteY10516" fmla="*/ 4054065 h 5122333"/>
              <a:gd name="connsiteX10517" fmla="*/ 3899349 w 4135764"/>
              <a:gd name="connsiteY10517" fmla="*/ 4053762 h 5122333"/>
              <a:gd name="connsiteX10518" fmla="*/ 3895903 w 4135764"/>
              <a:gd name="connsiteY10518" fmla="*/ 4044849 h 5122333"/>
              <a:gd name="connsiteX10519" fmla="*/ 3895903 w 4135764"/>
              <a:gd name="connsiteY10519" fmla="*/ 3982986 h 5122333"/>
              <a:gd name="connsiteX10520" fmla="*/ 3889372 w 4135764"/>
              <a:gd name="connsiteY10520" fmla="*/ 3976274 h 5122333"/>
              <a:gd name="connsiteX10521" fmla="*/ 3863973 w 4135764"/>
              <a:gd name="connsiteY10521" fmla="*/ 3976454 h 5122333"/>
              <a:gd name="connsiteX10522" fmla="*/ 3860239 w 4135764"/>
              <a:gd name="connsiteY10522" fmla="*/ 3975527 h 5122333"/>
              <a:gd name="connsiteX10523" fmla="*/ 3857639 w 4135764"/>
              <a:gd name="connsiteY10523" fmla="*/ 3967982 h 5122333"/>
              <a:gd name="connsiteX10524" fmla="*/ 3857805 w 4135764"/>
              <a:gd name="connsiteY10524" fmla="*/ 3943981 h 5122333"/>
              <a:gd name="connsiteX10525" fmla="*/ 3852000 w 4135764"/>
              <a:gd name="connsiteY10525" fmla="*/ 3938177 h 5122333"/>
              <a:gd name="connsiteX10526" fmla="*/ 3826601 w 4135764"/>
              <a:gd name="connsiteY10526" fmla="*/ 3938357 h 5122333"/>
              <a:gd name="connsiteX10527" fmla="*/ 3819526 w 4135764"/>
              <a:gd name="connsiteY10527" fmla="*/ 3931463 h 5122333"/>
              <a:gd name="connsiteX10528" fmla="*/ 3819708 w 4135764"/>
              <a:gd name="connsiteY10528" fmla="*/ 3907880 h 5122333"/>
              <a:gd name="connsiteX10529" fmla="*/ 3812268 w 4135764"/>
              <a:gd name="connsiteY10529" fmla="*/ 3900078 h 5122333"/>
              <a:gd name="connsiteX10530" fmla="*/ 3767821 w 4135764"/>
              <a:gd name="connsiteY10530" fmla="*/ 3900259 h 5122333"/>
              <a:gd name="connsiteX10531" fmla="*/ 3758388 w 4135764"/>
              <a:gd name="connsiteY10531" fmla="*/ 3911689 h 5122333"/>
              <a:gd name="connsiteX10532" fmla="*/ 3758411 w 4135764"/>
              <a:gd name="connsiteY10532" fmla="*/ 3917959 h 5122333"/>
              <a:gd name="connsiteX10533" fmla="*/ 3757117 w 4135764"/>
              <a:gd name="connsiteY10533" fmla="*/ 3924104 h 5122333"/>
              <a:gd name="connsiteX10534" fmla="*/ 3757571 w 4135764"/>
              <a:gd name="connsiteY10534" fmla="*/ 3932676 h 5122333"/>
              <a:gd name="connsiteX10535" fmla="*/ 3755661 w 4135764"/>
              <a:gd name="connsiteY10535" fmla="*/ 3938292 h 5122333"/>
              <a:gd name="connsiteX10536" fmla="*/ 3752038 w 4135764"/>
              <a:gd name="connsiteY10536" fmla="*/ 3938357 h 5122333"/>
              <a:gd name="connsiteX10537" fmla="*/ 3728454 w 4135764"/>
              <a:gd name="connsiteY10537" fmla="*/ 3938177 h 5122333"/>
              <a:gd name="connsiteX10538" fmla="*/ 3721106 w 4135764"/>
              <a:gd name="connsiteY10538" fmla="*/ 3940013 h 5122333"/>
              <a:gd name="connsiteX10539" fmla="*/ 3719776 w 4135764"/>
              <a:gd name="connsiteY10539" fmla="*/ 3947261 h 5122333"/>
              <a:gd name="connsiteX10540" fmla="*/ 3719324 w 4135764"/>
              <a:gd name="connsiteY10540" fmla="*/ 3948468 h 5122333"/>
              <a:gd name="connsiteX10541" fmla="*/ 3719020 w 4135764"/>
              <a:gd name="connsiteY10541" fmla="*/ 3959480 h 5122333"/>
              <a:gd name="connsiteX10542" fmla="*/ 3718740 w 4135764"/>
              <a:gd name="connsiteY10542" fmla="*/ 3969836 h 5122333"/>
              <a:gd name="connsiteX10543" fmla="*/ 3718370 w 4135764"/>
              <a:gd name="connsiteY10543" fmla="*/ 3971451 h 5122333"/>
              <a:gd name="connsiteX10544" fmla="*/ 3717371 w 4135764"/>
              <a:gd name="connsiteY10544" fmla="*/ 3974159 h 5122333"/>
              <a:gd name="connsiteX10545" fmla="*/ 3708135 w 4135764"/>
              <a:gd name="connsiteY10545" fmla="*/ 3976636 h 5122333"/>
              <a:gd name="connsiteX10546" fmla="*/ 3687271 w 4135764"/>
              <a:gd name="connsiteY10546" fmla="*/ 3976454 h 5122333"/>
              <a:gd name="connsiteX10547" fmla="*/ 3681829 w 4135764"/>
              <a:gd name="connsiteY10547" fmla="*/ 3980628 h 5122333"/>
              <a:gd name="connsiteX10548" fmla="*/ 3681673 w 4135764"/>
              <a:gd name="connsiteY10548" fmla="*/ 3985206 h 5122333"/>
              <a:gd name="connsiteX10549" fmla="*/ 3681219 w 4135764"/>
              <a:gd name="connsiteY10549" fmla="*/ 3986412 h 5122333"/>
              <a:gd name="connsiteX10550" fmla="*/ 3680922 w 4135764"/>
              <a:gd name="connsiteY10550" fmla="*/ 3997216 h 5122333"/>
              <a:gd name="connsiteX10551" fmla="*/ 3679471 w 4135764"/>
              <a:gd name="connsiteY10551" fmla="*/ 4049464 h 5122333"/>
              <a:gd name="connsiteX10552" fmla="*/ 3679962 w 4135764"/>
              <a:gd name="connsiteY10552" fmla="*/ 4052322 h 5122333"/>
              <a:gd name="connsiteX10553" fmla="*/ 3676932 w 4135764"/>
              <a:gd name="connsiteY10553" fmla="*/ 4052651 h 5122333"/>
              <a:gd name="connsiteX10554" fmla="*/ 3666953 w 4135764"/>
              <a:gd name="connsiteY10554" fmla="*/ 4049386 h 5122333"/>
              <a:gd name="connsiteX10555" fmla="*/ 3665864 w 4135764"/>
              <a:gd name="connsiteY10555" fmla="*/ 4033601 h 5122333"/>
              <a:gd name="connsiteX10556" fmla="*/ 3667315 w 4135764"/>
              <a:gd name="connsiteY10556" fmla="*/ 3984620 h 5122333"/>
              <a:gd name="connsiteX10557" fmla="*/ 3659514 w 4135764"/>
              <a:gd name="connsiteY10557" fmla="*/ 3976636 h 5122333"/>
              <a:gd name="connsiteX10558" fmla="*/ 3635024 w 4135764"/>
              <a:gd name="connsiteY10558" fmla="*/ 3976817 h 5122333"/>
              <a:gd name="connsiteX10559" fmla="*/ 3629399 w 4135764"/>
              <a:gd name="connsiteY10559" fmla="*/ 3973007 h 5122333"/>
              <a:gd name="connsiteX10560" fmla="*/ 3629036 w 4135764"/>
              <a:gd name="connsiteY10560" fmla="*/ 3945432 h 5122333"/>
              <a:gd name="connsiteX10561" fmla="*/ 3625772 w 4135764"/>
              <a:gd name="connsiteY10561" fmla="*/ 3938720 h 5122333"/>
              <a:gd name="connsiteX10562" fmla="*/ 3596200 w 4135764"/>
              <a:gd name="connsiteY10562" fmla="*/ 3937451 h 5122333"/>
              <a:gd name="connsiteX10563" fmla="*/ 3591301 w 4135764"/>
              <a:gd name="connsiteY10563" fmla="*/ 3933458 h 5122333"/>
              <a:gd name="connsiteX10564" fmla="*/ 3591483 w 4135764"/>
              <a:gd name="connsiteY10564" fmla="*/ 3906246 h 5122333"/>
              <a:gd name="connsiteX10565" fmla="*/ 3583863 w 4135764"/>
              <a:gd name="connsiteY10565" fmla="*/ 3898627 h 5122333"/>
              <a:gd name="connsiteX10566" fmla="*/ 939979 w 4135764"/>
              <a:gd name="connsiteY10566" fmla="*/ 3863068 h 5122333"/>
              <a:gd name="connsiteX10567" fmla="*/ 859973 w 4135764"/>
              <a:gd name="connsiteY10567" fmla="*/ 3864157 h 5122333"/>
              <a:gd name="connsiteX10568" fmla="*/ 847636 w 4135764"/>
              <a:gd name="connsiteY10568" fmla="*/ 3863431 h 5122333"/>
              <a:gd name="connsiteX10569" fmla="*/ 765273 w 4135764"/>
              <a:gd name="connsiteY10569" fmla="*/ 3865972 h 5122333"/>
              <a:gd name="connsiteX10570" fmla="*/ 707219 w 4135764"/>
              <a:gd name="connsiteY10570" fmla="*/ 3866516 h 5122333"/>
              <a:gd name="connsiteX10571" fmla="*/ 618143 w 4135764"/>
              <a:gd name="connsiteY10571" fmla="*/ 3866334 h 5122333"/>
              <a:gd name="connsiteX10572" fmla="*/ 593107 w 4135764"/>
              <a:gd name="connsiteY10572" fmla="*/ 3864520 h 5122333"/>
              <a:gd name="connsiteX10573" fmla="*/ 558093 w 4135764"/>
              <a:gd name="connsiteY10573" fmla="*/ 3864884 h 5122333"/>
              <a:gd name="connsiteX10574" fmla="*/ 479176 w 4135764"/>
              <a:gd name="connsiteY10574" fmla="*/ 3864520 h 5122333"/>
              <a:gd name="connsiteX10575" fmla="*/ 274536 w 4135764"/>
              <a:gd name="connsiteY10575" fmla="*/ 3864339 h 5122333"/>
              <a:gd name="connsiteX10576" fmla="*/ 162420 w 4135764"/>
              <a:gd name="connsiteY10576" fmla="*/ 3863431 h 5122333"/>
              <a:gd name="connsiteX10577" fmla="*/ 104184 w 4135764"/>
              <a:gd name="connsiteY10577" fmla="*/ 3864157 h 5122333"/>
              <a:gd name="connsiteX10578" fmla="*/ 26175 w 4135764"/>
              <a:gd name="connsiteY10578" fmla="*/ 3864339 h 5122333"/>
              <a:gd name="connsiteX10579" fmla="*/ 10391 w 4135764"/>
              <a:gd name="connsiteY10579" fmla="*/ 3865790 h 5122333"/>
              <a:gd name="connsiteX10580" fmla="*/ 2227 w 4135764"/>
              <a:gd name="connsiteY10580" fmla="*/ 3872140 h 5122333"/>
              <a:gd name="connsiteX10581" fmla="*/ 2227 w 4135764"/>
              <a:gd name="connsiteY10581" fmla="*/ 3880304 h 5122333"/>
              <a:gd name="connsiteX10582" fmla="*/ 10210 w 4135764"/>
              <a:gd name="connsiteY10582" fmla="*/ 3888467 h 5122333"/>
              <a:gd name="connsiteX10583" fmla="*/ 87494 w 4135764"/>
              <a:gd name="connsiteY10583" fmla="*/ 3888104 h 5122333"/>
              <a:gd name="connsiteX10584" fmla="*/ 191084 w 4135764"/>
              <a:gd name="connsiteY10584" fmla="*/ 3888285 h 5122333"/>
              <a:gd name="connsiteX10585" fmla="*/ 316081 w 4135764"/>
              <a:gd name="connsiteY10585" fmla="*/ 3887560 h 5122333"/>
              <a:gd name="connsiteX10586" fmla="*/ 381392 w 4135764"/>
              <a:gd name="connsiteY10586" fmla="*/ 3887923 h 5122333"/>
              <a:gd name="connsiteX10587" fmla="*/ 428741 w 4135764"/>
              <a:gd name="connsiteY10587" fmla="*/ 3887923 h 5122333"/>
              <a:gd name="connsiteX10588" fmla="*/ 666036 w 4135764"/>
              <a:gd name="connsiteY10588" fmla="*/ 3888104 h 5122333"/>
              <a:gd name="connsiteX10589" fmla="*/ 687989 w 4135764"/>
              <a:gd name="connsiteY10589" fmla="*/ 3888104 h 5122333"/>
              <a:gd name="connsiteX10590" fmla="*/ 696696 w 4135764"/>
              <a:gd name="connsiteY10590" fmla="*/ 3889736 h 5122333"/>
              <a:gd name="connsiteX10591" fmla="*/ 758198 w 4135764"/>
              <a:gd name="connsiteY10591" fmla="*/ 3888830 h 5122333"/>
              <a:gd name="connsiteX10592" fmla="*/ 793393 w 4135764"/>
              <a:gd name="connsiteY10592" fmla="*/ 3889193 h 5122333"/>
              <a:gd name="connsiteX10593" fmla="*/ 879747 w 4135764"/>
              <a:gd name="connsiteY10593" fmla="*/ 3888104 h 5122333"/>
              <a:gd name="connsiteX10594" fmla="*/ 905690 w 4135764"/>
              <a:gd name="connsiteY10594" fmla="*/ 3886291 h 5122333"/>
              <a:gd name="connsiteX10595" fmla="*/ 951589 w 4135764"/>
              <a:gd name="connsiteY10595" fmla="*/ 3887742 h 5122333"/>
              <a:gd name="connsiteX10596" fmla="*/ 1040122 w 4135764"/>
              <a:gd name="connsiteY10596" fmla="*/ 3886834 h 5122333"/>
              <a:gd name="connsiteX10597" fmla="*/ 1098175 w 4135764"/>
              <a:gd name="connsiteY10597" fmla="*/ 3887923 h 5122333"/>
              <a:gd name="connsiteX10598" fmla="*/ 1115954 w 4135764"/>
              <a:gd name="connsiteY10598" fmla="*/ 3886109 h 5122333"/>
              <a:gd name="connsiteX10599" fmla="*/ 1171287 w 4135764"/>
              <a:gd name="connsiteY10599" fmla="*/ 3887560 h 5122333"/>
              <a:gd name="connsiteX10600" fmla="*/ 1308258 w 4135764"/>
              <a:gd name="connsiteY10600" fmla="*/ 3887742 h 5122333"/>
              <a:gd name="connsiteX10601" fmla="*/ 1321500 w 4135764"/>
              <a:gd name="connsiteY10601" fmla="*/ 3886654 h 5122333"/>
              <a:gd name="connsiteX10602" fmla="*/ 1386448 w 4135764"/>
              <a:gd name="connsiteY10602" fmla="*/ 3884658 h 5122333"/>
              <a:gd name="connsiteX10603" fmla="*/ 1388444 w 4135764"/>
              <a:gd name="connsiteY10603" fmla="*/ 3885383 h 5122333"/>
              <a:gd name="connsiteX10604" fmla="*/ 1403320 w 4135764"/>
              <a:gd name="connsiteY10604" fmla="*/ 3888648 h 5122333"/>
              <a:gd name="connsiteX10605" fmla="*/ 1457747 w 4135764"/>
              <a:gd name="connsiteY10605" fmla="*/ 3888467 h 5122333"/>
              <a:gd name="connsiteX10606" fmla="*/ 1487861 w 4135764"/>
              <a:gd name="connsiteY10606" fmla="*/ 3889011 h 5122333"/>
              <a:gd name="connsiteX10607" fmla="*/ 1551358 w 4135764"/>
              <a:gd name="connsiteY10607" fmla="*/ 3887197 h 5122333"/>
              <a:gd name="connsiteX10608" fmla="*/ 1609413 w 4135764"/>
              <a:gd name="connsiteY10608" fmla="*/ 3887016 h 5122333"/>
              <a:gd name="connsiteX10609" fmla="*/ 1752007 w 4135764"/>
              <a:gd name="connsiteY10609" fmla="*/ 3887560 h 5122333"/>
              <a:gd name="connsiteX10610" fmla="*/ 1806432 w 4135764"/>
              <a:gd name="connsiteY10610" fmla="*/ 3886654 h 5122333"/>
              <a:gd name="connsiteX10611" fmla="*/ 1842382 w 4135764"/>
              <a:gd name="connsiteY10611" fmla="*/ 3887091 h 5122333"/>
              <a:gd name="connsiteX10612" fmla="*/ 1847812 w 4135764"/>
              <a:gd name="connsiteY10612" fmla="*/ 3888467 h 5122333"/>
              <a:gd name="connsiteX10613" fmla="*/ 1925095 w 4135764"/>
              <a:gd name="connsiteY10613" fmla="*/ 3888104 h 5122333"/>
              <a:gd name="connsiteX10614" fmla="*/ 2028685 w 4135764"/>
              <a:gd name="connsiteY10614" fmla="*/ 3888285 h 5122333"/>
              <a:gd name="connsiteX10615" fmla="*/ 2067882 w 4135764"/>
              <a:gd name="connsiteY10615" fmla="*/ 3888058 h 5122333"/>
              <a:gd name="connsiteX10616" fmla="*/ 2067882 w 4135764"/>
              <a:gd name="connsiteY10616" fmla="*/ 3863980 h 5122333"/>
              <a:gd name="connsiteX10617" fmla="*/ 2000021 w 4135764"/>
              <a:gd name="connsiteY10617" fmla="*/ 3863431 h 5122333"/>
              <a:gd name="connsiteX10618" fmla="*/ 1941785 w 4135764"/>
              <a:gd name="connsiteY10618" fmla="*/ 3864157 h 5122333"/>
              <a:gd name="connsiteX10619" fmla="*/ 1936733 w 4135764"/>
              <a:gd name="connsiteY10619" fmla="*/ 3864257 h 5122333"/>
              <a:gd name="connsiteX10620" fmla="*/ 1929342 w 4135764"/>
              <a:gd name="connsiteY10620" fmla="*/ 3863725 h 5122333"/>
              <a:gd name="connsiteX10621" fmla="*/ 1905668 w 4135764"/>
              <a:gd name="connsiteY10621" fmla="*/ 3864339 h 5122333"/>
              <a:gd name="connsiteX10622" fmla="*/ 1728241 w 4135764"/>
              <a:gd name="connsiteY10622" fmla="*/ 3863975 h 5122333"/>
              <a:gd name="connsiteX10623" fmla="*/ 1629730 w 4135764"/>
              <a:gd name="connsiteY10623" fmla="*/ 3863249 h 5122333"/>
              <a:gd name="connsiteX10624" fmla="*/ 1576939 w 4135764"/>
              <a:gd name="connsiteY10624" fmla="*/ 3863794 h 5122333"/>
              <a:gd name="connsiteX10625" fmla="*/ 1482783 w 4135764"/>
              <a:gd name="connsiteY10625" fmla="*/ 3864339 h 5122333"/>
              <a:gd name="connsiteX10626" fmla="*/ 1439061 w 4135764"/>
              <a:gd name="connsiteY10626" fmla="*/ 3867423 h 5122333"/>
              <a:gd name="connsiteX10627" fmla="*/ 1356333 w 4135764"/>
              <a:gd name="connsiteY10627" fmla="*/ 3865972 h 5122333"/>
              <a:gd name="connsiteX10628" fmla="*/ 1283403 w 4135764"/>
              <a:gd name="connsiteY10628" fmla="*/ 3864520 h 5122333"/>
              <a:gd name="connsiteX10629" fmla="*/ 1212469 w 4135764"/>
              <a:gd name="connsiteY10629" fmla="*/ 3864157 h 5122333"/>
              <a:gd name="connsiteX10630" fmla="*/ 1036673 w 4135764"/>
              <a:gd name="connsiteY10630" fmla="*/ 3863975 h 5122333"/>
              <a:gd name="connsiteX10631" fmla="*/ 939979 w 4135764"/>
              <a:gd name="connsiteY10631" fmla="*/ 3863068 h 5122333"/>
              <a:gd name="connsiteX10632" fmla="*/ 3007860 w 4135764"/>
              <a:gd name="connsiteY10632" fmla="*/ 3863068 h 5122333"/>
              <a:gd name="connsiteX10633" fmla="*/ 2927855 w 4135764"/>
              <a:gd name="connsiteY10633" fmla="*/ 3864157 h 5122333"/>
              <a:gd name="connsiteX10634" fmla="*/ 2915518 w 4135764"/>
              <a:gd name="connsiteY10634" fmla="*/ 3863431 h 5122333"/>
              <a:gd name="connsiteX10635" fmla="*/ 2833155 w 4135764"/>
              <a:gd name="connsiteY10635" fmla="*/ 3865972 h 5122333"/>
              <a:gd name="connsiteX10636" fmla="*/ 2775101 w 4135764"/>
              <a:gd name="connsiteY10636" fmla="*/ 3866516 h 5122333"/>
              <a:gd name="connsiteX10637" fmla="*/ 2686025 w 4135764"/>
              <a:gd name="connsiteY10637" fmla="*/ 3866334 h 5122333"/>
              <a:gd name="connsiteX10638" fmla="*/ 2660989 w 4135764"/>
              <a:gd name="connsiteY10638" fmla="*/ 3864520 h 5122333"/>
              <a:gd name="connsiteX10639" fmla="*/ 2625974 w 4135764"/>
              <a:gd name="connsiteY10639" fmla="*/ 3864884 h 5122333"/>
              <a:gd name="connsiteX10640" fmla="*/ 2547058 w 4135764"/>
              <a:gd name="connsiteY10640" fmla="*/ 3864520 h 5122333"/>
              <a:gd name="connsiteX10641" fmla="*/ 2342417 w 4135764"/>
              <a:gd name="connsiteY10641" fmla="*/ 3864339 h 5122333"/>
              <a:gd name="connsiteX10642" fmla="*/ 2230301 w 4135764"/>
              <a:gd name="connsiteY10642" fmla="*/ 3863431 h 5122333"/>
              <a:gd name="connsiteX10643" fmla="*/ 2172066 w 4135764"/>
              <a:gd name="connsiteY10643" fmla="*/ 3864157 h 5122333"/>
              <a:gd name="connsiteX10644" fmla="*/ 2094057 w 4135764"/>
              <a:gd name="connsiteY10644" fmla="*/ 3864339 h 5122333"/>
              <a:gd name="connsiteX10645" fmla="*/ 2078273 w 4135764"/>
              <a:gd name="connsiteY10645" fmla="*/ 3865790 h 5122333"/>
              <a:gd name="connsiteX10646" fmla="*/ 2070109 w 4135764"/>
              <a:gd name="connsiteY10646" fmla="*/ 3872140 h 5122333"/>
              <a:gd name="connsiteX10647" fmla="*/ 2070109 w 4135764"/>
              <a:gd name="connsiteY10647" fmla="*/ 3880304 h 5122333"/>
              <a:gd name="connsiteX10648" fmla="*/ 2078092 w 4135764"/>
              <a:gd name="connsiteY10648" fmla="*/ 3888467 h 5122333"/>
              <a:gd name="connsiteX10649" fmla="*/ 2155376 w 4135764"/>
              <a:gd name="connsiteY10649" fmla="*/ 3888104 h 5122333"/>
              <a:gd name="connsiteX10650" fmla="*/ 2258966 w 4135764"/>
              <a:gd name="connsiteY10650" fmla="*/ 3888285 h 5122333"/>
              <a:gd name="connsiteX10651" fmla="*/ 2383963 w 4135764"/>
              <a:gd name="connsiteY10651" fmla="*/ 3887560 h 5122333"/>
              <a:gd name="connsiteX10652" fmla="*/ 2449274 w 4135764"/>
              <a:gd name="connsiteY10652" fmla="*/ 3887923 h 5122333"/>
              <a:gd name="connsiteX10653" fmla="*/ 2496623 w 4135764"/>
              <a:gd name="connsiteY10653" fmla="*/ 3887923 h 5122333"/>
              <a:gd name="connsiteX10654" fmla="*/ 2733918 w 4135764"/>
              <a:gd name="connsiteY10654" fmla="*/ 3888104 h 5122333"/>
              <a:gd name="connsiteX10655" fmla="*/ 2755871 w 4135764"/>
              <a:gd name="connsiteY10655" fmla="*/ 3888104 h 5122333"/>
              <a:gd name="connsiteX10656" fmla="*/ 2764578 w 4135764"/>
              <a:gd name="connsiteY10656" fmla="*/ 3889736 h 5122333"/>
              <a:gd name="connsiteX10657" fmla="*/ 2826079 w 4135764"/>
              <a:gd name="connsiteY10657" fmla="*/ 3888830 h 5122333"/>
              <a:gd name="connsiteX10658" fmla="*/ 2861275 w 4135764"/>
              <a:gd name="connsiteY10658" fmla="*/ 3889193 h 5122333"/>
              <a:gd name="connsiteX10659" fmla="*/ 2947629 w 4135764"/>
              <a:gd name="connsiteY10659" fmla="*/ 3888104 h 5122333"/>
              <a:gd name="connsiteX10660" fmla="*/ 2973572 w 4135764"/>
              <a:gd name="connsiteY10660" fmla="*/ 3886291 h 5122333"/>
              <a:gd name="connsiteX10661" fmla="*/ 3019471 w 4135764"/>
              <a:gd name="connsiteY10661" fmla="*/ 3887742 h 5122333"/>
              <a:gd name="connsiteX10662" fmla="*/ 3108003 w 4135764"/>
              <a:gd name="connsiteY10662" fmla="*/ 3886834 h 5122333"/>
              <a:gd name="connsiteX10663" fmla="*/ 3166056 w 4135764"/>
              <a:gd name="connsiteY10663" fmla="*/ 3887923 h 5122333"/>
              <a:gd name="connsiteX10664" fmla="*/ 3183836 w 4135764"/>
              <a:gd name="connsiteY10664" fmla="*/ 3886109 h 5122333"/>
              <a:gd name="connsiteX10665" fmla="*/ 3239169 w 4135764"/>
              <a:gd name="connsiteY10665" fmla="*/ 3887560 h 5122333"/>
              <a:gd name="connsiteX10666" fmla="*/ 3376139 w 4135764"/>
              <a:gd name="connsiteY10666" fmla="*/ 3887742 h 5122333"/>
              <a:gd name="connsiteX10667" fmla="*/ 3389382 w 4135764"/>
              <a:gd name="connsiteY10667" fmla="*/ 3886654 h 5122333"/>
              <a:gd name="connsiteX10668" fmla="*/ 3454330 w 4135764"/>
              <a:gd name="connsiteY10668" fmla="*/ 3884658 h 5122333"/>
              <a:gd name="connsiteX10669" fmla="*/ 3456326 w 4135764"/>
              <a:gd name="connsiteY10669" fmla="*/ 3885383 h 5122333"/>
              <a:gd name="connsiteX10670" fmla="*/ 3471202 w 4135764"/>
              <a:gd name="connsiteY10670" fmla="*/ 3888648 h 5122333"/>
              <a:gd name="connsiteX10671" fmla="*/ 3525629 w 4135764"/>
              <a:gd name="connsiteY10671" fmla="*/ 3888467 h 5122333"/>
              <a:gd name="connsiteX10672" fmla="*/ 3555743 w 4135764"/>
              <a:gd name="connsiteY10672" fmla="*/ 3889011 h 5122333"/>
              <a:gd name="connsiteX10673" fmla="*/ 3619239 w 4135764"/>
              <a:gd name="connsiteY10673" fmla="*/ 3887197 h 5122333"/>
              <a:gd name="connsiteX10674" fmla="*/ 3677295 w 4135764"/>
              <a:gd name="connsiteY10674" fmla="*/ 3887016 h 5122333"/>
              <a:gd name="connsiteX10675" fmla="*/ 3819889 w 4135764"/>
              <a:gd name="connsiteY10675" fmla="*/ 3887560 h 5122333"/>
              <a:gd name="connsiteX10676" fmla="*/ 3874313 w 4135764"/>
              <a:gd name="connsiteY10676" fmla="*/ 3886654 h 5122333"/>
              <a:gd name="connsiteX10677" fmla="*/ 3910264 w 4135764"/>
              <a:gd name="connsiteY10677" fmla="*/ 3887091 h 5122333"/>
              <a:gd name="connsiteX10678" fmla="*/ 3915693 w 4135764"/>
              <a:gd name="connsiteY10678" fmla="*/ 3888467 h 5122333"/>
              <a:gd name="connsiteX10679" fmla="*/ 3992977 w 4135764"/>
              <a:gd name="connsiteY10679" fmla="*/ 3888104 h 5122333"/>
              <a:gd name="connsiteX10680" fmla="*/ 4096567 w 4135764"/>
              <a:gd name="connsiteY10680" fmla="*/ 3888285 h 5122333"/>
              <a:gd name="connsiteX10681" fmla="*/ 4135764 w 4135764"/>
              <a:gd name="connsiteY10681" fmla="*/ 3888058 h 5122333"/>
              <a:gd name="connsiteX10682" fmla="*/ 4135764 w 4135764"/>
              <a:gd name="connsiteY10682" fmla="*/ 3863980 h 5122333"/>
              <a:gd name="connsiteX10683" fmla="*/ 4067903 w 4135764"/>
              <a:gd name="connsiteY10683" fmla="*/ 3863431 h 5122333"/>
              <a:gd name="connsiteX10684" fmla="*/ 4009667 w 4135764"/>
              <a:gd name="connsiteY10684" fmla="*/ 3864157 h 5122333"/>
              <a:gd name="connsiteX10685" fmla="*/ 4004615 w 4135764"/>
              <a:gd name="connsiteY10685" fmla="*/ 3864257 h 5122333"/>
              <a:gd name="connsiteX10686" fmla="*/ 3997224 w 4135764"/>
              <a:gd name="connsiteY10686" fmla="*/ 3863725 h 5122333"/>
              <a:gd name="connsiteX10687" fmla="*/ 3973549 w 4135764"/>
              <a:gd name="connsiteY10687" fmla="*/ 3864339 h 5122333"/>
              <a:gd name="connsiteX10688" fmla="*/ 3796123 w 4135764"/>
              <a:gd name="connsiteY10688" fmla="*/ 3863975 h 5122333"/>
              <a:gd name="connsiteX10689" fmla="*/ 3697612 w 4135764"/>
              <a:gd name="connsiteY10689" fmla="*/ 3863249 h 5122333"/>
              <a:gd name="connsiteX10690" fmla="*/ 3644820 w 4135764"/>
              <a:gd name="connsiteY10690" fmla="*/ 3863794 h 5122333"/>
              <a:gd name="connsiteX10691" fmla="*/ 3550665 w 4135764"/>
              <a:gd name="connsiteY10691" fmla="*/ 3864339 h 5122333"/>
              <a:gd name="connsiteX10692" fmla="*/ 3506943 w 4135764"/>
              <a:gd name="connsiteY10692" fmla="*/ 3867423 h 5122333"/>
              <a:gd name="connsiteX10693" fmla="*/ 3424215 w 4135764"/>
              <a:gd name="connsiteY10693" fmla="*/ 3865972 h 5122333"/>
              <a:gd name="connsiteX10694" fmla="*/ 3351285 w 4135764"/>
              <a:gd name="connsiteY10694" fmla="*/ 3864520 h 5122333"/>
              <a:gd name="connsiteX10695" fmla="*/ 3280351 w 4135764"/>
              <a:gd name="connsiteY10695" fmla="*/ 3864157 h 5122333"/>
              <a:gd name="connsiteX10696" fmla="*/ 3104555 w 4135764"/>
              <a:gd name="connsiteY10696" fmla="*/ 3863975 h 5122333"/>
              <a:gd name="connsiteX10697" fmla="*/ 3007860 w 4135764"/>
              <a:gd name="connsiteY10697" fmla="*/ 3863068 h 5122333"/>
              <a:gd name="connsiteX10698" fmla="*/ 1052632 w 4135764"/>
              <a:gd name="connsiteY10698" fmla="*/ 3671746 h 5122333"/>
              <a:gd name="connsiteX10699" fmla="*/ 1043931 w 4135764"/>
              <a:gd name="connsiteY10699" fmla="*/ 3673123 h 5122333"/>
              <a:gd name="connsiteX10700" fmla="*/ 999666 w 4135764"/>
              <a:gd name="connsiteY10700" fmla="*/ 3672036 h 5122333"/>
              <a:gd name="connsiteX10701" fmla="*/ 994404 w 4135764"/>
              <a:gd name="connsiteY10701" fmla="*/ 3676389 h 5122333"/>
              <a:gd name="connsiteX10702" fmla="*/ 994404 w 4135764"/>
              <a:gd name="connsiteY10702" fmla="*/ 3738254 h 5122333"/>
              <a:gd name="connsiteX10703" fmla="*/ 987692 w 4135764"/>
              <a:gd name="connsiteY10703" fmla="*/ 3748775 h 5122333"/>
              <a:gd name="connsiteX10704" fmla="*/ 956670 w 4135764"/>
              <a:gd name="connsiteY10704" fmla="*/ 3749863 h 5122333"/>
              <a:gd name="connsiteX10705" fmla="*/ 958664 w 4135764"/>
              <a:gd name="connsiteY10705" fmla="*/ 3756214 h 5122333"/>
              <a:gd name="connsiteX10706" fmla="*/ 956125 w 4135764"/>
              <a:gd name="connsiteY10706" fmla="*/ 3781430 h 5122333"/>
              <a:gd name="connsiteX10707" fmla="*/ 950682 w 4135764"/>
              <a:gd name="connsiteY10707" fmla="*/ 3786691 h 5122333"/>
              <a:gd name="connsiteX10708" fmla="*/ 923468 w 4135764"/>
              <a:gd name="connsiteY10708" fmla="*/ 3786147 h 5122333"/>
              <a:gd name="connsiteX10709" fmla="*/ 916213 w 4135764"/>
              <a:gd name="connsiteY10709" fmla="*/ 3794130 h 5122333"/>
              <a:gd name="connsiteX10710" fmla="*/ 916213 w 4135764"/>
              <a:gd name="connsiteY10710" fmla="*/ 3821342 h 5122333"/>
              <a:gd name="connsiteX10711" fmla="*/ 906235 w 4135764"/>
              <a:gd name="connsiteY10711" fmla="*/ 3826059 h 5122333"/>
              <a:gd name="connsiteX10712" fmla="*/ 903332 w 4135764"/>
              <a:gd name="connsiteY10712" fmla="*/ 3820435 h 5122333"/>
              <a:gd name="connsiteX10713" fmla="*/ 903694 w 4135764"/>
              <a:gd name="connsiteY10713" fmla="*/ 3791408 h 5122333"/>
              <a:gd name="connsiteX10714" fmla="*/ 897527 w 4135764"/>
              <a:gd name="connsiteY10714" fmla="*/ 3786147 h 5122333"/>
              <a:gd name="connsiteX10715" fmla="*/ 872128 w 4135764"/>
              <a:gd name="connsiteY10715" fmla="*/ 3786328 h 5122333"/>
              <a:gd name="connsiteX10716" fmla="*/ 865596 w 4135764"/>
              <a:gd name="connsiteY10716" fmla="*/ 3779616 h 5122333"/>
              <a:gd name="connsiteX10717" fmla="*/ 865778 w 4135764"/>
              <a:gd name="connsiteY10717" fmla="*/ 3757846 h 5122333"/>
              <a:gd name="connsiteX10718" fmla="*/ 855982 w 4135764"/>
              <a:gd name="connsiteY10718" fmla="*/ 3748231 h 5122333"/>
              <a:gd name="connsiteX10719" fmla="*/ 831491 w 4135764"/>
              <a:gd name="connsiteY10719" fmla="*/ 3748231 h 5122333"/>
              <a:gd name="connsiteX10720" fmla="*/ 826593 w 4135764"/>
              <a:gd name="connsiteY10720" fmla="*/ 3745328 h 5122333"/>
              <a:gd name="connsiteX10721" fmla="*/ 825866 w 4135764"/>
              <a:gd name="connsiteY10721" fmla="*/ 3701424 h 5122333"/>
              <a:gd name="connsiteX10722" fmla="*/ 828044 w 4135764"/>
              <a:gd name="connsiteY10722" fmla="*/ 3679110 h 5122333"/>
              <a:gd name="connsiteX10723" fmla="*/ 820605 w 4135764"/>
              <a:gd name="connsiteY10723" fmla="*/ 3672036 h 5122333"/>
              <a:gd name="connsiteX10724" fmla="*/ 769809 w 4135764"/>
              <a:gd name="connsiteY10724" fmla="*/ 3672036 h 5122333"/>
              <a:gd name="connsiteX10725" fmla="*/ 762370 w 4135764"/>
              <a:gd name="connsiteY10725" fmla="*/ 3679837 h 5122333"/>
              <a:gd name="connsiteX10726" fmla="*/ 762551 w 4135764"/>
              <a:gd name="connsiteY10726" fmla="*/ 3740611 h 5122333"/>
              <a:gd name="connsiteX10727" fmla="*/ 754387 w 4135764"/>
              <a:gd name="connsiteY10727" fmla="*/ 3748593 h 5122333"/>
              <a:gd name="connsiteX10728" fmla="*/ 730803 w 4135764"/>
              <a:gd name="connsiteY10728" fmla="*/ 3748412 h 5122333"/>
              <a:gd name="connsiteX10729" fmla="*/ 724816 w 4135764"/>
              <a:gd name="connsiteY10729" fmla="*/ 3754943 h 5122333"/>
              <a:gd name="connsiteX10730" fmla="*/ 726086 w 4135764"/>
              <a:gd name="connsiteY10730" fmla="*/ 3781793 h 5122333"/>
              <a:gd name="connsiteX10731" fmla="*/ 719374 w 4135764"/>
              <a:gd name="connsiteY10731" fmla="*/ 3788324 h 5122333"/>
              <a:gd name="connsiteX10732" fmla="*/ 695789 w 4135764"/>
              <a:gd name="connsiteY10732" fmla="*/ 3788142 h 5122333"/>
              <a:gd name="connsiteX10733" fmla="*/ 687807 w 4135764"/>
              <a:gd name="connsiteY10733" fmla="*/ 3796307 h 5122333"/>
              <a:gd name="connsiteX10734" fmla="*/ 687989 w 4135764"/>
              <a:gd name="connsiteY10734" fmla="*/ 3820798 h 5122333"/>
              <a:gd name="connsiteX10735" fmla="*/ 680187 w 4135764"/>
              <a:gd name="connsiteY10735" fmla="*/ 3826241 h 5122333"/>
              <a:gd name="connsiteX10736" fmla="*/ 671480 w 4135764"/>
              <a:gd name="connsiteY10736" fmla="*/ 3820798 h 5122333"/>
              <a:gd name="connsiteX10737" fmla="*/ 671661 w 4135764"/>
              <a:gd name="connsiteY10737" fmla="*/ 3798122 h 5122333"/>
              <a:gd name="connsiteX10738" fmla="*/ 662046 w 4135764"/>
              <a:gd name="connsiteY10738" fmla="*/ 3787962 h 5122333"/>
              <a:gd name="connsiteX10739" fmla="*/ 642089 w 4135764"/>
              <a:gd name="connsiteY10739" fmla="*/ 3788324 h 5122333"/>
              <a:gd name="connsiteX10740" fmla="*/ 633382 w 4135764"/>
              <a:gd name="connsiteY10740" fmla="*/ 3779979 h 5122333"/>
              <a:gd name="connsiteX10741" fmla="*/ 633745 w 4135764"/>
              <a:gd name="connsiteY10741" fmla="*/ 3758209 h 5122333"/>
              <a:gd name="connsiteX10742" fmla="*/ 625398 w 4135764"/>
              <a:gd name="connsiteY10742" fmla="*/ 3748412 h 5122333"/>
              <a:gd name="connsiteX10743" fmla="*/ 604717 w 4135764"/>
              <a:gd name="connsiteY10743" fmla="*/ 3748775 h 5122333"/>
              <a:gd name="connsiteX10744" fmla="*/ 595465 w 4135764"/>
              <a:gd name="connsiteY10744" fmla="*/ 3740793 h 5122333"/>
              <a:gd name="connsiteX10745" fmla="*/ 595646 w 4135764"/>
              <a:gd name="connsiteY10745" fmla="*/ 3679110 h 5122333"/>
              <a:gd name="connsiteX10746" fmla="*/ 588572 w 4135764"/>
              <a:gd name="connsiteY10746" fmla="*/ 3671854 h 5122333"/>
              <a:gd name="connsiteX10747" fmla="*/ 541765 w 4135764"/>
              <a:gd name="connsiteY10747" fmla="*/ 3673486 h 5122333"/>
              <a:gd name="connsiteX10748" fmla="*/ 533783 w 4135764"/>
              <a:gd name="connsiteY10748" fmla="*/ 3681832 h 5122333"/>
              <a:gd name="connsiteX10749" fmla="*/ 533964 w 4135764"/>
              <a:gd name="connsiteY10749" fmla="*/ 3742789 h 5122333"/>
              <a:gd name="connsiteX10750" fmla="*/ 526889 w 4135764"/>
              <a:gd name="connsiteY10750" fmla="*/ 3750044 h 5122333"/>
              <a:gd name="connsiteX10751" fmla="*/ 502398 w 4135764"/>
              <a:gd name="connsiteY10751" fmla="*/ 3749863 h 5122333"/>
              <a:gd name="connsiteX10752" fmla="*/ 495685 w 4135764"/>
              <a:gd name="connsiteY10752" fmla="*/ 3756577 h 5122333"/>
              <a:gd name="connsiteX10753" fmla="*/ 495866 w 4135764"/>
              <a:gd name="connsiteY10753" fmla="*/ 3781975 h 5122333"/>
              <a:gd name="connsiteX10754" fmla="*/ 489698 w 4135764"/>
              <a:gd name="connsiteY10754" fmla="*/ 3788142 h 5122333"/>
              <a:gd name="connsiteX10755" fmla="*/ 465207 w 4135764"/>
              <a:gd name="connsiteY10755" fmla="*/ 3787962 h 5122333"/>
              <a:gd name="connsiteX10756" fmla="*/ 457587 w 4135764"/>
              <a:gd name="connsiteY10756" fmla="*/ 3795400 h 5122333"/>
              <a:gd name="connsiteX10757" fmla="*/ 457587 w 4135764"/>
              <a:gd name="connsiteY10757" fmla="*/ 3819890 h 5122333"/>
              <a:gd name="connsiteX10758" fmla="*/ 448153 w 4135764"/>
              <a:gd name="connsiteY10758" fmla="*/ 3826241 h 5122333"/>
              <a:gd name="connsiteX10759" fmla="*/ 441259 w 4135764"/>
              <a:gd name="connsiteY10759" fmla="*/ 3819890 h 5122333"/>
              <a:gd name="connsiteX10760" fmla="*/ 441440 w 4135764"/>
              <a:gd name="connsiteY10760" fmla="*/ 3798122 h 5122333"/>
              <a:gd name="connsiteX10761" fmla="*/ 431827 w 4135764"/>
              <a:gd name="connsiteY10761" fmla="*/ 3787962 h 5122333"/>
              <a:gd name="connsiteX10762" fmla="*/ 411870 w 4135764"/>
              <a:gd name="connsiteY10762" fmla="*/ 3788324 h 5122333"/>
              <a:gd name="connsiteX10763" fmla="*/ 403162 w 4135764"/>
              <a:gd name="connsiteY10763" fmla="*/ 3779979 h 5122333"/>
              <a:gd name="connsiteX10764" fmla="*/ 403343 w 4135764"/>
              <a:gd name="connsiteY10764" fmla="*/ 3758209 h 5122333"/>
              <a:gd name="connsiteX10765" fmla="*/ 395361 w 4135764"/>
              <a:gd name="connsiteY10765" fmla="*/ 3749863 h 5122333"/>
              <a:gd name="connsiteX10766" fmla="*/ 374499 w 4135764"/>
              <a:gd name="connsiteY10766" fmla="*/ 3750044 h 5122333"/>
              <a:gd name="connsiteX10767" fmla="*/ 364882 w 4135764"/>
              <a:gd name="connsiteY10767" fmla="*/ 3740793 h 5122333"/>
              <a:gd name="connsiteX10768" fmla="*/ 365064 w 4135764"/>
              <a:gd name="connsiteY10768" fmla="*/ 3679110 h 5122333"/>
              <a:gd name="connsiteX10769" fmla="*/ 361073 w 4135764"/>
              <a:gd name="connsiteY10769" fmla="*/ 3672036 h 5122333"/>
              <a:gd name="connsiteX10770" fmla="*/ 312816 w 4135764"/>
              <a:gd name="connsiteY10770" fmla="*/ 3671854 h 5122333"/>
              <a:gd name="connsiteX10771" fmla="*/ 303382 w 4135764"/>
              <a:gd name="connsiteY10771" fmla="*/ 3681288 h 5122333"/>
              <a:gd name="connsiteX10772" fmla="*/ 303563 w 4135764"/>
              <a:gd name="connsiteY10772" fmla="*/ 3741156 h 5122333"/>
              <a:gd name="connsiteX10773" fmla="*/ 297576 w 4135764"/>
              <a:gd name="connsiteY10773" fmla="*/ 3748593 h 5122333"/>
              <a:gd name="connsiteX10774" fmla="*/ 266010 w 4135764"/>
              <a:gd name="connsiteY10774" fmla="*/ 3749138 h 5122333"/>
              <a:gd name="connsiteX10775" fmla="*/ 268006 w 4135764"/>
              <a:gd name="connsiteY10775" fmla="*/ 3754036 h 5122333"/>
              <a:gd name="connsiteX10776" fmla="*/ 265284 w 4135764"/>
              <a:gd name="connsiteY10776" fmla="*/ 3785240 h 5122333"/>
              <a:gd name="connsiteX10777" fmla="*/ 261656 w 4135764"/>
              <a:gd name="connsiteY10777" fmla="*/ 3787054 h 5122333"/>
              <a:gd name="connsiteX10778" fmla="*/ 233717 w 4135764"/>
              <a:gd name="connsiteY10778" fmla="*/ 3786147 h 5122333"/>
              <a:gd name="connsiteX10779" fmla="*/ 225553 w 4135764"/>
              <a:gd name="connsiteY10779" fmla="*/ 3794855 h 5122333"/>
              <a:gd name="connsiteX10780" fmla="*/ 225735 w 4135764"/>
              <a:gd name="connsiteY10780" fmla="*/ 3820253 h 5122333"/>
              <a:gd name="connsiteX10781" fmla="*/ 219386 w 4135764"/>
              <a:gd name="connsiteY10781" fmla="*/ 3826241 h 5122333"/>
              <a:gd name="connsiteX10782" fmla="*/ 212854 w 4135764"/>
              <a:gd name="connsiteY10782" fmla="*/ 3820253 h 5122333"/>
              <a:gd name="connsiteX10783" fmla="*/ 213036 w 4135764"/>
              <a:gd name="connsiteY10783" fmla="*/ 3796669 h 5122333"/>
              <a:gd name="connsiteX10784" fmla="*/ 202876 w 4135764"/>
              <a:gd name="connsiteY10784" fmla="*/ 3786147 h 5122333"/>
              <a:gd name="connsiteX10785" fmla="*/ 182920 w 4135764"/>
              <a:gd name="connsiteY10785" fmla="*/ 3786328 h 5122333"/>
              <a:gd name="connsiteX10786" fmla="*/ 174575 w 4135764"/>
              <a:gd name="connsiteY10786" fmla="*/ 3778527 h 5122333"/>
              <a:gd name="connsiteX10787" fmla="*/ 174756 w 4135764"/>
              <a:gd name="connsiteY10787" fmla="*/ 3757665 h 5122333"/>
              <a:gd name="connsiteX10788" fmla="*/ 165142 w 4135764"/>
              <a:gd name="connsiteY10788" fmla="*/ 3748231 h 5122333"/>
              <a:gd name="connsiteX10789" fmla="*/ 144278 w 4135764"/>
              <a:gd name="connsiteY10789" fmla="*/ 3748412 h 5122333"/>
              <a:gd name="connsiteX10790" fmla="*/ 136295 w 4135764"/>
              <a:gd name="connsiteY10790" fmla="*/ 3740248 h 5122333"/>
              <a:gd name="connsiteX10791" fmla="*/ 136478 w 4135764"/>
              <a:gd name="connsiteY10791" fmla="*/ 3679110 h 5122333"/>
              <a:gd name="connsiteX10792" fmla="*/ 131941 w 4135764"/>
              <a:gd name="connsiteY10792" fmla="*/ 3672216 h 5122333"/>
              <a:gd name="connsiteX10793" fmla="*/ 78787 w 4135764"/>
              <a:gd name="connsiteY10793" fmla="*/ 3674031 h 5122333"/>
              <a:gd name="connsiteX10794" fmla="*/ 74795 w 4135764"/>
              <a:gd name="connsiteY10794" fmla="*/ 3677840 h 5122333"/>
              <a:gd name="connsiteX10795" fmla="*/ 73887 w 4135764"/>
              <a:gd name="connsiteY10795" fmla="*/ 3739342 h 5122333"/>
              <a:gd name="connsiteX10796" fmla="*/ 64817 w 4135764"/>
              <a:gd name="connsiteY10796" fmla="*/ 3750226 h 5122333"/>
              <a:gd name="connsiteX10797" fmla="*/ 45042 w 4135764"/>
              <a:gd name="connsiteY10797" fmla="*/ 3749319 h 5122333"/>
              <a:gd name="connsiteX10798" fmla="*/ 35065 w 4135764"/>
              <a:gd name="connsiteY10798" fmla="*/ 3759296 h 5122333"/>
              <a:gd name="connsiteX10799" fmla="*/ 34702 w 4135764"/>
              <a:gd name="connsiteY10799" fmla="*/ 3776894 h 5122333"/>
              <a:gd name="connsiteX10800" fmla="*/ 23454 w 4135764"/>
              <a:gd name="connsiteY10800" fmla="*/ 3788142 h 5122333"/>
              <a:gd name="connsiteX10801" fmla="*/ 9666 w 4135764"/>
              <a:gd name="connsiteY10801" fmla="*/ 3788142 h 5122333"/>
              <a:gd name="connsiteX10802" fmla="*/ 51 w 4135764"/>
              <a:gd name="connsiteY10802" fmla="*/ 3798665 h 5122333"/>
              <a:gd name="connsiteX10803" fmla="*/ 231 w 4135764"/>
              <a:gd name="connsiteY10803" fmla="*/ 3834948 h 5122333"/>
              <a:gd name="connsiteX10804" fmla="*/ 12750 w 4135764"/>
              <a:gd name="connsiteY10804" fmla="*/ 3847830 h 5122333"/>
              <a:gd name="connsiteX10805" fmla="*/ 18374 w 4135764"/>
              <a:gd name="connsiteY10805" fmla="*/ 3842931 h 5122333"/>
              <a:gd name="connsiteX10806" fmla="*/ 18192 w 4135764"/>
              <a:gd name="connsiteY10806" fmla="*/ 3820253 h 5122333"/>
              <a:gd name="connsiteX10807" fmla="*/ 27807 w 4135764"/>
              <a:gd name="connsiteY10807" fmla="*/ 3809913 h 5122333"/>
              <a:gd name="connsiteX10808" fmla="*/ 53569 w 4135764"/>
              <a:gd name="connsiteY10808" fmla="*/ 3811547 h 5122333"/>
              <a:gd name="connsiteX10809" fmla="*/ 58104 w 4135764"/>
              <a:gd name="connsiteY10809" fmla="*/ 3806466 h 5122333"/>
              <a:gd name="connsiteX10810" fmla="*/ 58104 w 4135764"/>
              <a:gd name="connsiteY10810" fmla="*/ 3780161 h 5122333"/>
              <a:gd name="connsiteX10811" fmla="*/ 64273 w 4135764"/>
              <a:gd name="connsiteY10811" fmla="*/ 3773992 h 5122333"/>
              <a:gd name="connsiteX10812" fmla="*/ 91486 w 4135764"/>
              <a:gd name="connsiteY10812" fmla="*/ 3774174 h 5122333"/>
              <a:gd name="connsiteX10813" fmla="*/ 98197 w 4135764"/>
              <a:gd name="connsiteY10813" fmla="*/ 3767462 h 5122333"/>
              <a:gd name="connsiteX10814" fmla="*/ 96928 w 4135764"/>
              <a:gd name="connsiteY10814" fmla="*/ 3738071 h 5122333"/>
              <a:gd name="connsiteX10815" fmla="*/ 97835 w 4135764"/>
              <a:gd name="connsiteY10815" fmla="*/ 3703964 h 5122333"/>
              <a:gd name="connsiteX10816" fmla="*/ 104548 w 4135764"/>
              <a:gd name="connsiteY10816" fmla="*/ 3695983 h 5122333"/>
              <a:gd name="connsiteX10817" fmla="*/ 112893 w 4135764"/>
              <a:gd name="connsiteY10817" fmla="*/ 3705416 h 5122333"/>
              <a:gd name="connsiteX10818" fmla="*/ 114162 w 4135764"/>
              <a:gd name="connsiteY10818" fmla="*/ 3728456 h 5122333"/>
              <a:gd name="connsiteX10819" fmla="*/ 114525 w 4135764"/>
              <a:gd name="connsiteY10819" fmla="*/ 3766917 h 5122333"/>
              <a:gd name="connsiteX10820" fmla="*/ 119606 w 4135764"/>
              <a:gd name="connsiteY10820" fmla="*/ 3770364 h 5122333"/>
              <a:gd name="connsiteX10821" fmla="*/ 152623 w 4135764"/>
              <a:gd name="connsiteY10821" fmla="*/ 3770364 h 5122333"/>
              <a:gd name="connsiteX10822" fmla="*/ 152623 w 4135764"/>
              <a:gd name="connsiteY10822" fmla="*/ 3780161 h 5122333"/>
              <a:gd name="connsiteX10823" fmla="*/ 151717 w 4135764"/>
              <a:gd name="connsiteY10823" fmla="*/ 3789593 h 5122333"/>
              <a:gd name="connsiteX10824" fmla="*/ 152986 w 4135764"/>
              <a:gd name="connsiteY10824" fmla="*/ 3793404 h 5122333"/>
              <a:gd name="connsiteX10825" fmla="*/ 155707 w 4135764"/>
              <a:gd name="connsiteY10825" fmla="*/ 3790138 h 5122333"/>
              <a:gd name="connsiteX10826" fmla="*/ 154437 w 4135764"/>
              <a:gd name="connsiteY10826" fmla="*/ 3802475 h 5122333"/>
              <a:gd name="connsiteX10827" fmla="*/ 160242 w 4135764"/>
              <a:gd name="connsiteY10827" fmla="*/ 3810094 h 5122333"/>
              <a:gd name="connsiteX10828" fmla="*/ 176390 w 4135764"/>
              <a:gd name="connsiteY10828" fmla="*/ 3809370 h 5122333"/>
              <a:gd name="connsiteX10829" fmla="*/ 189269 w 4135764"/>
              <a:gd name="connsiteY10829" fmla="*/ 3811002 h 5122333"/>
              <a:gd name="connsiteX10830" fmla="*/ 188906 w 4135764"/>
              <a:gd name="connsiteY10830" fmla="*/ 3820798 h 5122333"/>
              <a:gd name="connsiteX10831" fmla="*/ 189088 w 4135764"/>
              <a:gd name="connsiteY10831" fmla="*/ 3839847 h 5122333"/>
              <a:gd name="connsiteX10832" fmla="*/ 198704 w 4135764"/>
              <a:gd name="connsiteY10832" fmla="*/ 3848373 h 5122333"/>
              <a:gd name="connsiteX10833" fmla="*/ 242244 w 4135764"/>
              <a:gd name="connsiteY10833" fmla="*/ 3848192 h 5122333"/>
              <a:gd name="connsiteX10834" fmla="*/ 248957 w 4135764"/>
              <a:gd name="connsiteY10834" fmla="*/ 3841480 h 5122333"/>
              <a:gd name="connsiteX10835" fmla="*/ 248775 w 4135764"/>
              <a:gd name="connsiteY10835" fmla="*/ 3816080 h 5122333"/>
              <a:gd name="connsiteX10836" fmla="*/ 255124 w 4135764"/>
              <a:gd name="connsiteY10836" fmla="*/ 3809913 h 5122333"/>
              <a:gd name="connsiteX10837" fmla="*/ 280523 w 4135764"/>
              <a:gd name="connsiteY10837" fmla="*/ 3810094 h 5122333"/>
              <a:gd name="connsiteX10838" fmla="*/ 287054 w 4135764"/>
              <a:gd name="connsiteY10838" fmla="*/ 3803381 h 5122333"/>
              <a:gd name="connsiteX10839" fmla="*/ 286872 w 4135764"/>
              <a:gd name="connsiteY10839" fmla="*/ 3779798 h 5122333"/>
              <a:gd name="connsiteX10840" fmla="*/ 294856 w 4135764"/>
              <a:gd name="connsiteY10840" fmla="*/ 3771997 h 5122333"/>
              <a:gd name="connsiteX10841" fmla="*/ 319347 w 4135764"/>
              <a:gd name="connsiteY10841" fmla="*/ 3772178 h 5122333"/>
              <a:gd name="connsiteX10842" fmla="*/ 325152 w 4135764"/>
              <a:gd name="connsiteY10842" fmla="*/ 3766373 h 5122333"/>
              <a:gd name="connsiteX10843" fmla="*/ 324970 w 4135764"/>
              <a:gd name="connsiteY10843" fmla="*/ 3740067 h 5122333"/>
              <a:gd name="connsiteX10844" fmla="*/ 325515 w 4135764"/>
              <a:gd name="connsiteY10844" fmla="*/ 3705234 h 5122333"/>
              <a:gd name="connsiteX10845" fmla="*/ 330413 w 4135764"/>
              <a:gd name="connsiteY10845" fmla="*/ 3695801 h 5122333"/>
              <a:gd name="connsiteX10846" fmla="*/ 341660 w 4135764"/>
              <a:gd name="connsiteY10846" fmla="*/ 3705234 h 5122333"/>
              <a:gd name="connsiteX10847" fmla="*/ 341297 w 4135764"/>
              <a:gd name="connsiteY10847" fmla="*/ 3764921 h 5122333"/>
              <a:gd name="connsiteX10848" fmla="*/ 348373 w 4135764"/>
              <a:gd name="connsiteY10848" fmla="*/ 3772178 h 5122333"/>
              <a:gd name="connsiteX10849" fmla="*/ 371051 w 4135764"/>
              <a:gd name="connsiteY10849" fmla="*/ 3771997 h 5122333"/>
              <a:gd name="connsiteX10850" fmla="*/ 379578 w 4135764"/>
              <a:gd name="connsiteY10850" fmla="*/ 3780524 h 5122333"/>
              <a:gd name="connsiteX10851" fmla="*/ 379396 w 4135764"/>
              <a:gd name="connsiteY10851" fmla="*/ 3803200 h 5122333"/>
              <a:gd name="connsiteX10852" fmla="*/ 390100 w 4135764"/>
              <a:gd name="connsiteY10852" fmla="*/ 3811002 h 5122333"/>
              <a:gd name="connsiteX10853" fmla="*/ 414953 w 4135764"/>
              <a:gd name="connsiteY10853" fmla="*/ 3812090 h 5122333"/>
              <a:gd name="connsiteX10854" fmla="*/ 417495 w 4135764"/>
              <a:gd name="connsiteY10854" fmla="*/ 3817713 h 5122333"/>
              <a:gd name="connsiteX10855" fmla="*/ 417495 w 4135764"/>
              <a:gd name="connsiteY10855" fmla="*/ 3843112 h 5122333"/>
              <a:gd name="connsiteX10856" fmla="*/ 423844 w 4135764"/>
              <a:gd name="connsiteY10856" fmla="*/ 3849824 h 5122333"/>
              <a:gd name="connsiteX10857" fmla="*/ 473734 w 4135764"/>
              <a:gd name="connsiteY10857" fmla="*/ 3849824 h 5122333"/>
              <a:gd name="connsiteX10858" fmla="*/ 478994 w 4135764"/>
              <a:gd name="connsiteY10858" fmla="*/ 3846740 h 5122333"/>
              <a:gd name="connsiteX10859" fmla="*/ 479538 w 4135764"/>
              <a:gd name="connsiteY10859" fmla="*/ 3819165 h 5122333"/>
              <a:gd name="connsiteX10860" fmla="*/ 485707 w 4135764"/>
              <a:gd name="connsiteY10860" fmla="*/ 3811727 h 5122333"/>
              <a:gd name="connsiteX10861" fmla="*/ 512919 w 4135764"/>
              <a:gd name="connsiteY10861" fmla="*/ 3811909 h 5122333"/>
              <a:gd name="connsiteX10862" fmla="*/ 519089 w 4135764"/>
              <a:gd name="connsiteY10862" fmla="*/ 3805740 h 5122333"/>
              <a:gd name="connsiteX10863" fmla="*/ 518907 w 4135764"/>
              <a:gd name="connsiteY10863" fmla="*/ 3779436 h 5122333"/>
              <a:gd name="connsiteX10864" fmla="*/ 524712 w 4135764"/>
              <a:gd name="connsiteY10864" fmla="*/ 3773811 h 5122333"/>
              <a:gd name="connsiteX10865" fmla="*/ 550111 w 4135764"/>
              <a:gd name="connsiteY10865" fmla="*/ 3773992 h 5122333"/>
              <a:gd name="connsiteX10866" fmla="*/ 557186 w 4135764"/>
              <a:gd name="connsiteY10866" fmla="*/ 3766735 h 5122333"/>
              <a:gd name="connsiteX10867" fmla="*/ 557004 w 4135764"/>
              <a:gd name="connsiteY10867" fmla="*/ 3705960 h 5122333"/>
              <a:gd name="connsiteX10868" fmla="*/ 564624 w 4135764"/>
              <a:gd name="connsiteY10868" fmla="*/ 3697434 h 5122333"/>
              <a:gd name="connsiteX10869" fmla="*/ 571700 w 4135764"/>
              <a:gd name="connsiteY10869" fmla="*/ 3705779 h 5122333"/>
              <a:gd name="connsiteX10870" fmla="*/ 571518 w 4135764"/>
              <a:gd name="connsiteY10870" fmla="*/ 3766555 h 5122333"/>
              <a:gd name="connsiteX10871" fmla="*/ 579318 w 4135764"/>
              <a:gd name="connsiteY10871" fmla="*/ 3773992 h 5122333"/>
              <a:gd name="connsiteX10872" fmla="*/ 602360 w 4135764"/>
              <a:gd name="connsiteY10872" fmla="*/ 3773811 h 5122333"/>
              <a:gd name="connsiteX10873" fmla="*/ 609797 w 4135764"/>
              <a:gd name="connsiteY10873" fmla="*/ 3781613 h 5122333"/>
              <a:gd name="connsiteX10874" fmla="*/ 609615 w 4135764"/>
              <a:gd name="connsiteY10874" fmla="*/ 3804289 h 5122333"/>
              <a:gd name="connsiteX10875" fmla="*/ 617961 w 4135764"/>
              <a:gd name="connsiteY10875" fmla="*/ 3812090 h 5122333"/>
              <a:gd name="connsiteX10876" fmla="*/ 638824 w 4135764"/>
              <a:gd name="connsiteY10876" fmla="*/ 3811909 h 5122333"/>
              <a:gd name="connsiteX10877" fmla="*/ 648076 w 4135764"/>
              <a:gd name="connsiteY10877" fmla="*/ 3821524 h 5122333"/>
              <a:gd name="connsiteX10878" fmla="*/ 647895 w 4135764"/>
              <a:gd name="connsiteY10878" fmla="*/ 3843294 h 5122333"/>
              <a:gd name="connsiteX10879" fmla="*/ 654426 w 4135764"/>
              <a:gd name="connsiteY10879" fmla="*/ 3850188 h 5122333"/>
              <a:gd name="connsiteX10880" fmla="*/ 705223 w 4135764"/>
              <a:gd name="connsiteY10880" fmla="*/ 3850188 h 5122333"/>
              <a:gd name="connsiteX10881" fmla="*/ 711572 w 4135764"/>
              <a:gd name="connsiteY10881" fmla="*/ 3843294 h 5122333"/>
              <a:gd name="connsiteX10882" fmla="*/ 711391 w 4135764"/>
              <a:gd name="connsiteY10882" fmla="*/ 3819709 h 5122333"/>
              <a:gd name="connsiteX10883" fmla="*/ 718830 w 4135764"/>
              <a:gd name="connsiteY10883" fmla="*/ 3811909 h 5122333"/>
              <a:gd name="connsiteX10884" fmla="*/ 740600 w 4135764"/>
              <a:gd name="connsiteY10884" fmla="*/ 3812272 h 5122333"/>
              <a:gd name="connsiteX10885" fmla="*/ 749671 w 4135764"/>
              <a:gd name="connsiteY10885" fmla="*/ 3802475 h 5122333"/>
              <a:gd name="connsiteX10886" fmla="*/ 747675 w 4135764"/>
              <a:gd name="connsiteY10886" fmla="*/ 3783789 h 5122333"/>
              <a:gd name="connsiteX10887" fmla="*/ 758016 w 4135764"/>
              <a:gd name="connsiteY10887" fmla="*/ 3773992 h 5122333"/>
              <a:gd name="connsiteX10888" fmla="*/ 775251 w 4135764"/>
              <a:gd name="connsiteY10888" fmla="*/ 3774174 h 5122333"/>
              <a:gd name="connsiteX10889" fmla="*/ 787406 w 4135764"/>
              <a:gd name="connsiteY10889" fmla="*/ 3760930 h 5122333"/>
              <a:gd name="connsiteX10890" fmla="*/ 785773 w 4135764"/>
              <a:gd name="connsiteY10890" fmla="*/ 3705960 h 5122333"/>
              <a:gd name="connsiteX10891" fmla="*/ 795570 w 4135764"/>
              <a:gd name="connsiteY10891" fmla="*/ 3695983 h 5122333"/>
              <a:gd name="connsiteX10892" fmla="*/ 804096 w 4135764"/>
              <a:gd name="connsiteY10892" fmla="*/ 3705416 h 5122333"/>
              <a:gd name="connsiteX10893" fmla="*/ 804096 w 4135764"/>
              <a:gd name="connsiteY10893" fmla="*/ 3717208 h 5122333"/>
              <a:gd name="connsiteX10894" fmla="*/ 804096 w 4135764"/>
              <a:gd name="connsiteY10894" fmla="*/ 3760749 h 5122333"/>
              <a:gd name="connsiteX10895" fmla="*/ 814437 w 4135764"/>
              <a:gd name="connsiteY10895" fmla="*/ 3770727 h 5122333"/>
              <a:gd name="connsiteX10896" fmla="*/ 837477 w 4135764"/>
              <a:gd name="connsiteY10896" fmla="*/ 3770182 h 5122333"/>
              <a:gd name="connsiteX10897" fmla="*/ 843464 w 4135764"/>
              <a:gd name="connsiteY10897" fmla="*/ 3778709 h 5122333"/>
              <a:gd name="connsiteX10898" fmla="*/ 842375 w 4135764"/>
              <a:gd name="connsiteY10898" fmla="*/ 3800298 h 5122333"/>
              <a:gd name="connsiteX10899" fmla="*/ 844371 w 4135764"/>
              <a:gd name="connsiteY10899" fmla="*/ 3794312 h 5122333"/>
              <a:gd name="connsiteX10900" fmla="*/ 847274 w 4135764"/>
              <a:gd name="connsiteY10900" fmla="*/ 3808825 h 5122333"/>
              <a:gd name="connsiteX10901" fmla="*/ 866866 w 4135764"/>
              <a:gd name="connsiteY10901" fmla="*/ 3809732 h 5122333"/>
              <a:gd name="connsiteX10902" fmla="*/ 868499 w 4135764"/>
              <a:gd name="connsiteY10902" fmla="*/ 3809006 h 5122333"/>
              <a:gd name="connsiteX10903" fmla="*/ 880472 w 4135764"/>
              <a:gd name="connsiteY10903" fmla="*/ 3820072 h 5122333"/>
              <a:gd name="connsiteX10904" fmla="*/ 880292 w 4135764"/>
              <a:gd name="connsiteY10904" fmla="*/ 3841842 h 5122333"/>
              <a:gd name="connsiteX10905" fmla="*/ 887005 w 4135764"/>
              <a:gd name="connsiteY10905" fmla="*/ 3848373 h 5122333"/>
              <a:gd name="connsiteX10906" fmla="*/ 934173 w 4135764"/>
              <a:gd name="connsiteY10906" fmla="*/ 3848373 h 5122333"/>
              <a:gd name="connsiteX10907" fmla="*/ 940160 w 4135764"/>
              <a:gd name="connsiteY10907" fmla="*/ 3842024 h 5122333"/>
              <a:gd name="connsiteX10908" fmla="*/ 938709 w 4135764"/>
              <a:gd name="connsiteY10908" fmla="*/ 3822250 h 5122333"/>
              <a:gd name="connsiteX10909" fmla="*/ 949049 w 4135764"/>
              <a:gd name="connsiteY10909" fmla="*/ 3810094 h 5122333"/>
              <a:gd name="connsiteX10910" fmla="*/ 971726 w 4135764"/>
              <a:gd name="connsiteY10910" fmla="*/ 3810276 h 5122333"/>
              <a:gd name="connsiteX10911" fmla="*/ 977713 w 4135764"/>
              <a:gd name="connsiteY10911" fmla="*/ 3802655 h 5122333"/>
              <a:gd name="connsiteX10912" fmla="*/ 978258 w 4135764"/>
              <a:gd name="connsiteY10912" fmla="*/ 3775080 h 5122333"/>
              <a:gd name="connsiteX10913" fmla="*/ 983701 w 4135764"/>
              <a:gd name="connsiteY10913" fmla="*/ 3771997 h 5122333"/>
              <a:gd name="connsiteX10914" fmla="*/ 1008192 w 4135764"/>
              <a:gd name="connsiteY10914" fmla="*/ 3771997 h 5122333"/>
              <a:gd name="connsiteX10915" fmla="*/ 1016356 w 4135764"/>
              <a:gd name="connsiteY10915" fmla="*/ 3764014 h 5122333"/>
              <a:gd name="connsiteX10916" fmla="*/ 1016356 w 4135764"/>
              <a:gd name="connsiteY10916" fmla="*/ 3703238 h 5122333"/>
              <a:gd name="connsiteX10917" fmla="*/ 1020709 w 4135764"/>
              <a:gd name="connsiteY10917" fmla="*/ 3695438 h 5122333"/>
              <a:gd name="connsiteX10918" fmla="*/ 1032683 w 4135764"/>
              <a:gd name="connsiteY10918" fmla="*/ 3703420 h 5122333"/>
              <a:gd name="connsiteX10919" fmla="*/ 1032320 w 4135764"/>
              <a:gd name="connsiteY10919" fmla="*/ 3761474 h 5122333"/>
              <a:gd name="connsiteX10920" fmla="*/ 1042480 w 4135764"/>
              <a:gd name="connsiteY10920" fmla="*/ 3771997 h 5122333"/>
              <a:gd name="connsiteX10921" fmla="*/ 1060621 w 4135764"/>
              <a:gd name="connsiteY10921" fmla="*/ 3771815 h 5122333"/>
              <a:gd name="connsiteX10922" fmla="*/ 1070600 w 4135764"/>
              <a:gd name="connsiteY10922" fmla="*/ 3781793 h 5122333"/>
              <a:gd name="connsiteX10923" fmla="*/ 1070418 w 4135764"/>
              <a:gd name="connsiteY10923" fmla="*/ 3803563 h 5122333"/>
              <a:gd name="connsiteX10924" fmla="*/ 1079852 w 4135764"/>
              <a:gd name="connsiteY10924" fmla="*/ 3811365 h 5122333"/>
              <a:gd name="connsiteX10925" fmla="*/ 1105613 w 4135764"/>
              <a:gd name="connsiteY10925" fmla="*/ 3812090 h 5122333"/>
              <a:gd name="connsiteX10926" fmla="*/ 1108697 w 4135764"/>
              <a:gd name="connsiteY10926" fmla="*/ 3817351 h 5122333"/>
              <a:gd name="connsiteX10927" fmla="*/ 1108697 w 4135764"/>
              <a:gd name="connsiteY10927" fmla="*/ 3843657 h 5122333"/>
              <a:gd name="connsiteX10928" fmla="*/ 1114866 w 4135764"/>
              <a:gd name="connsiteY10928" fmla="*/ 3850006 h 5122333"/>
              <a:gd name="connsiteX10929" fmla="*/ 1163848 w 4135764"/>
              <a:gd name="connsiteY10929" fmla="*/ 3850006 h 5122333"/>
              <a:gd name="connsiteX10930" fmla="*/ 1170561 w 4135764"/>
              <a:gd name="connsiteY10930" fmla="*/ 3843294 h 5122333"/>
              <a:gd name="connsiteX10931" fmla="*/ 1170380 w 4135764"/>
              <a:gd name="connsiteY10931" fmla="*/ 3817896 h 5122333"/>
              <a:gd name="connsiteX10932" fmla="*/ 1176548 w 4135764"/>
              <a:gd name="connsiteY10932" fmla="*/ 3811727 h 5122333"/>
              <a:gd name="connsiteX10933" fmla="*/ 1204667 w 4135764"/>
              <a:gd name="connsiteY10933" fmla="*/ 3811909 h 5122333"/>
              <a:gd name="connsiteX10934" fmla="*/ 1210473 w 4135764"/>
              <a:gd name="connsiteY10934" fmla="*/ 3806102 h 5122333"/>
              <a:gd name="connsiteX10935" fmla="*/ 1210292 w 4135764"/>
              <a:gd name="connsiteY10935" fmla="*/ 3779798 h 5122333"/>
              <a:gd name="connsiteX10936" fmla="*/ 1216460 w 4135764"/>
              <a:gd name="connsiteY10936" fmla="*/ 3773629 h 5122333"/>
              <a:gd name="connsiteX10937" fmla="*/ 1240952 w 4135764"/>
              <a:gd name="connsiteY10937" fmla="*/ 3773811 h 5122333"/>
              <a:gd name="connsiteX10938" fmla="*/ 1248570 w 4135764"/>
              <a:gd name="connsiteY10938" fmla="*/ 3766191 h 5122333"/>
              <a:gd name="connsiteX10939" fmla="*/ 1248389 w 4135764"/>
              <a:gd name="connsiteY10939" fmla="*/ 3705416 h 5122333"/>
              <a:gd name="connsiteX10940" fmla="*/ 1255646 w 4135764"/>
              <a:gd name="connsiteY10940" fmla="*/ 3697252 h 5122333"/>
              <a:gd name="connsiteX10941" fmla="*/ 1263085 w 4135764"/>
              <a:gd name="connsiteY10941" fmla="*/ 3705053 h 5122333"/>
              <a:gd name="connsiteX10942" fmla="*/ 1262902 w 4135764"/>
              <a:gd name="connsiteY10942" fmla="*/ 3766917 h 5122333"/>
              <a:gd name="connsiteX10943" fmla="*/ 1269616 w 4135764"/>
              <a:gd name="connsiteY10943" fmla="*/ 3773629 h 5122333"/>
              <a:gd name="connsiteX10944" fmla="*/ 1295014 w 4135764"/>
              <a:gd name="connsiteY10944" fmla="*/ 3773448 h 5122333"/>
              <a:gd name="connsiteX10945" fmla="*/ 1301183 w 4135764"/>
              <a:gd name="connsiteY10945" fmla="*/ 3779616 h 5122333"/>
              <a:gd name="connsiteX10946" fmla="*/ 1300457 w 4135764"/>
              <a:gd name="connsiteY10946" fmla="*/ 3806647 h 5122333"/>
              <a:gd name="connsiteX10947" fmla="*/ 1304810 w 4135764"/>
              <a:gd name="connsiteY10947" fmla="*/ 3811547 h 5122333"/>
              <a:gd name="connsiteX10948" fmla="*/ 1331116 w 4135764"/>
              <a:gd name="connsiteY10948" fmla="*/ 3811547 h 5122333"/>
              <a:gd name="connsiteX10949" fmla="*/ 1339461 w 4135764"/>
              <a:gd name="connsiteY10949" fmla="*/ 3820072 h 5122333"/>
              <a:gd name="connsiteX10950" fmla="*/ 1337828 w 4135764"/>
              <a:gd name="connsiteY10950" fmla="*/ 3841480 h 5122333"/>
              <a:gd name="connsiteX10951" fmla="*/ 1344359 w 4135764"/>
              <a:gd name="connsiteY10951" fmla="*/ 3849824 h 5122333"/>
              <a:gd name="connsiteX10952" fmla="*/ 1396971 w 4135764"/>
              <a:gd name="connsiteY10952" fmla="*/ 3849643 h 5122333"/>
              <a:gd name="connsiteX10953" fmla="*/ 1401325 w 4135764"/>
              <a:gd name="connsiteY10953" fmla="*/ 3844926 h 5122333"/>
              <a:gd name="connsiteX10954" fmla="*/ 1400963 w 4135764"/>
              <a:gd name="connsiteY10954" fmla="*/ 3818621 h 5122333"/>
              <a:gd name="connsiteX10955" fmla="*/ 1408945 w 4135764"/>
              <a:gd name="connsiteY10955" fmla="*/ 3811365 h 5122333"/>
              <a:gd name="connsiteX10956" fmla="*/ 1431621 w 4135764"/>
              <a:gd name="connsiteY10956" fmla="*/ 3811547 h 5122333"/>
              <a:gd name="connsiteX10957" fmla="*/ 1439424 w 4135764"/>
              <a:gd name="connsiteY10957" fmla="*/ 3804107 h 5122333"/>
              <a:gd name="connsiteX10958" fmla="*/ 1439241 w 4135764"/>
              <a:gd name="connsiteY10958" fmla="*/ 3780524 h 5122333"/>
              <a:gd name="connsiteX10959" fmla="*/ 1446316 w 4135764"/>
              <a:gd name="connsiteY10959" fmla="*/ 3773266 h 5122333"/>
              <a:gd name="connsiteX10960" fmla="*/ 1468994 w 4135764"/>
              <a:gd name="connsiteY10960" fmla="*/ 3773448 h 5122333"/>
              <a:gd name="connsiteX10961" fmla="*/ 1477703 w 4135764"/>
              <a:gd name="connsiteY10961" fmla="*/ 3764921 h 5122333"/>
              <a:gd name="connsiteX10962" fmla="*/ 1477522 w 4135764"/>
              <a:gd name="connsiteY10962" fmla="*/ 3701424 h 5122333"/>
              <a:gd name="connsiteX10963" fmla="*/ 1488224 w 4135764"/>
              <a:gd name="connsiteY10963" fmla="*/ 3695257 h 5122333"/>
              <a:gd name="connsiteX10964" fmla="*/ 1495663 w 4135764"/>
              <a:gd name="connsiteY10964" fmla="*/ 3700699 h 5122333"/>
              <a:gd name="connsiteX10965" fmla="*/ 1495663 w 4135764"/>
              <a:gd name="connsiteY10965" fmla="*/ 3729000 h 5122333"/>
              <a:gd name="connsiteX10966" fmla="*/ 1495845 w 4135764"/>
              <a:gd name="connsiteY10966" fmla="*/ 3762926 h 5122333"/>
              <a:gd name="connsiteX10967" fmla="*/ 1502374 w 4135764"/>
              <a:gd name="connsiteY10967" fmla="*/ 3769638 h 5122333"/>
              <a:gd name="connsiteX10968" fmla="*/ 1534123 w 4135764"/>
              <a:gd name="connsiteY10968" fmla="*/ 3769457 h 5122333"/>
              <a:gd name="connsiteX10969" fmla="*/ 1534123 w 4135764"/>
              <a:gd name="connsiteY10969" fmla="*/ 3797395 h 5122333"/>
              <a:gd name="connsiteX10970" fmla="*/ 1537389 w 4135764"/>
              <a:gd name="connsiteY10970" fmla="*/ 3790682 h 5122333"/>
              <a:gd name="connsiteX10971" fmla="*/ 1534849 w 4135764"/>
              <a:gd name="connsiteY10971" fmla="*/ 3806828 h 5122333"/>
              <a:gd name="connsiteX10972" fmla="*/ 1558252 w 4135764"/>
              <a:gd name="connsiteY10972" fmla="*/ 3809006 h 5122333"/>
              <a:gd name="connsiteX10973" fmla="*/ 1572040 w 4135764"/>
              <a:gd name="connsiteY10973" fmla="*/ 3820979 h 5122333"/>
              <a:gd name="connsiteX10974" fmla="*/ 1572040 w 4135764"/>
              <a:gd name="connsiteY10974" fmla="*/ 3840936 h 5122333"/>
              <a:gd name="connsiteX10975" fmla="*/ 1578752 w 4135764"/>
              <a:gd name="connsiteY10975" fmla="*/ 3847648 h 5122333"/>
              <a:gd name="connsiteX10976" fmla="*/ 1624107 w 4135764"/>
              <a:gd name="connsiteY10976" fmla="*/ 3847648 h 5122333"/>
              <a:gd name="connsiteX10977" fmla="*/ 1630274 w 4135764"/>
              <a:gd name="connsiteY10977" fmla="*/ 3841299 h 5122333"/>
              <a:gd name="connsiteX10978" fmla="*/ 1630093 w 4135764"/>
              <a:gd name="connsiteY10978" fmla="*/ 3815900 h 5122333"/>
              <a:gd name="connsiteX10979" fmla="*/ 1636806 w 4135764"/>
              <a:gd name="connsiteY10979" fmla="*/ 3809370 h 5122333"/>
              <a:gd name="connsiteX10980" fmla="*/ 1661297 w 4135764"/>
              <a:gd name="connsiteY10980" fmla="*/ 3809550 h 5122333"/>
              <a:gd name="connsiteX10981" fmla="*/ 1668373 w 4135764"/>
              <a:gd name="connsiteY10981" fmla="*/ 3802293 h 5122333"/>
              <a:gd name="connsiteX10982" fmla="*/ 1668191 w 4135764"/>
              <a:gd name="connsiteY10982" fmla="*/ 3782338 h 5122333"/>
              <a:gd name="connsiteX10983" fmla="*/ 1678895 w 4135764"/>
              <a:gd name="connsiteY10983" fmla="*/ 3771271 h 5122333"/>
              <a:gd name="connsiteX10984" fmla="*/ 1700664 w 4135764"/>
              <a:gd name="connsiteY10984" fmla="*/ 3771452 h 5122333"/>
              <a:gd name="connsiteX10985" fmla="*/ 1706289 w 4135764"/>
              <a:gd name="connsiteY10985" fmla="*/ 3768550 h 5122333"/>
              <a:gd name="connsiteX10986" fmla="*/ 1707922 w 4135764"/>
              <a:gd name="connsiteY10986" fmla="*/ 3737165 h 5122333"/>
              <a:gd name="connsiteX10987" fmla="*/ 1708285 w 4135764"/>
              <a:gd name="connsiteY10987" fmla="*/ 3699430 h 5122333"/>
              <a:gd name="connsiteX10988" fmla="*/ 1717174 w 4135764"/>
              <a:gd name="connsiteY10988" fmla="*/ 3695438 h 5122333"/>
              <a:gd name="connsiteX10989" fmla="*/ 1722798 w 4135764"/>
              <a:gd name="connsiteY10989" fmla="*/ 3700155 h 5122333"/>
              <a:gd name="connsiteX10990" fmla="*/ 1724431 w 4135764"/>
              <a:gd name="connsiteY10990" fmla="*/ 3747142 h 5122333"/>
              <a:gd name="connsiteX10991" fmla="*/ 1722617 w 4135764"/>
              <a:gd name="connsiteY10991" fmla="*/ 3766735 h 5122333"/>
              <a:gd name="connsiteX10992" fmla="*/ 1728422 w 4135764"/>
              <a:gd name="connsiteY10992" fmla="*/ 3771635 h 5122333"/>
              <a:gd name="connsiteX10993" fmla="*/ 1752914 w 4135764"/>
              <a:gd name="connsiteY10993" fmla="*/ 3771452 h 5122333"/>
              <a:gd name="connsiteX10994" fmla="*/ 1760896 w 4135764"/>
              <a:gd name="connsiteY10994" fmla="*/ 3777801 h 5122333"/>
              <a:gd name="connsiteX10995" fmla="*/ 1762529 w 4135764"/>
              <a:gd name="connsiteY10995" fmla="*/ 3804652 h 5122333"/>
              <a:gd name="connsiteX10996" fmla="*/ 1770149 w 4135764"/>
              <a:gd name="connsiteY10996" fmla="*/ 3810821 h 5122333"/>
              <a:gd name="connsiteX10997" fmla="*/ 1796817 w 4135764"/>
              <a:gd name="connsiteY10997" fmla="*/ 3811547 h 5122333"/>
              <a:gd name="connsiteX10998" fmla="*/ 1800807 w 4135764"/>
              <a:gd name="connsiteY10998" fmla="*/ 3818439 h 5122333"/>
              <a:gd name="connsiteX10999" fmla="*/ 1800807 w 4135764"/>
              <a:gd name="connsiteY10999" fmla="*/ 3843838 h 5122333"/>
              <a:gd name="connsiteX11000" fmla="*/ 1805888 w 4135764"/>
              <a:gd name="connsiteY11000" fmla="*/ 3849281 h 5122333"/>
              <a:gd name="connsiteX11001" fmla="*/ 1857592 w 4135764"/>
              <a:gd name="connsiteY11001" fmla="*/ 3849281 h 5122333"/>
              <a:gd name="connsiteX11002" fmla="*/ 1862309 w 4135764"/>
              <a:gd name="connsiteY11002" fmla="*/ 3844926 h 5122333"/>
              <a:gd name="connsiteX11003" fmla="*/ 1862490 w 4135764"/>
              <a:gd name="connsiteY11003" fmla="*/ 3817351 h 5122333"/>
              <a:gd name="connsiteX11004" fmla="*/ 1868659 w 4135764"/>
              <a:gd name="connsiteY11004" fmla="*/ 3811184 h 5122333"/>
              <a:gd name="connsiteX11005" fmla="*/ 1877828 w 4135764"/>
              <a:gd name="connsiteY11005" fmla="*/ 3811246 h 5122333"/>
              <a:gd name="connsiteX11006" fmla="*/ 1878086 w 4135764"/>
              <a:gd name="connsiteY11006" fmla="*/ 3811274 h 5122333"/>
              <a:gd name="connsiteX11007" fmla="*/ 1891171 w 4135764"/>
              <a:gd name="connsiteY11007" fmla="*/ 3811547 h 5122333"/>
              <a:gd name="connsiteX11008" fmla="*/ 1891631 w 4135764"/>
              <a:gd name="connsiteY11008" fmla="*/ 3811342 h 5122333"/>
              <a:gd name="connsiteX11009" fmla="*/ 1894965 w 4135764"/>
              <a:gd name="connsiteY11009" fmla="*/ 3811365 h 5122333"/>
              <a:gd name="connsiteX11010" fmla="*/ 1900769 w 4135764"/>
              <a:gd name="connsiteY11010" fmla="*/ 3805559 h 5122333"/>
              <a:gd name="connsiteX11011" fmla="*/ 1900587 w 4135764"/>
              <a:gd name="connsiteY11011" fmla="*/ 3779254 h 5122333"/>
              <a:gd name="connsiteX11012" fmla="*/ 1901993 w 4135764"/>
              <a:gd name="connsiteY11012" fmla="*/ 3774332 h 5122333"/>
              <a:gd name="connsiteX11013" fmla="*/ 1903306 w 4135764"/>
              <a:gd name="connsiteY11013" fmla="*/ 3774001 h 5122333"/>
              <a:gd name="connsiteX11014" fmla="*/ 1929086 w 4135764"/>
              <a:gd name="connsiteY11014" fmla="*/ 3774174 h 5122333"/>
              <a:gd name="connsiteX11015" fmla="*/ 1934551 w 4135764"/>
              <a:gd name="connsiteY11015" fmla="*/ 3772790 h 5122333"/>
              <a:gd name="connsiteX11016" fmla="*/ 1934621 w 4135764"/>
              <a:gd name="connsiteY11016" fmla="*/ 3772495 h 5122333"/>
              <a:gd name="connsiteX11017" fmla="*/ 1937621 w 4135764"/>
              <a:gd name="connsiteY11017" fmla="*/ 3771770 h 5122333"/>
              <a:gd name="connsiteX11018" fmla="*/ 1939049 w 4135764"/>
              <a:gd name="connsiteY11018" fmla="*/ 3765647 h 5122333"/>
              <a:gd name="connsiteX11019" fmla="*/ 1938867 w 4135764"/>
              <a:gd name="connsiteY11019" fmla="*/ 3704691 h 5122333"/>
              <a:gd name="connsiteX11020" fmla="*/ 1946306 w 4135764"/>
              <a:gd name="connsiteY11020" fmla="*/ 3696890 h 5122333"/>
              <a:gd name="connsiteX11021" fmla="*/ 1950972 w 4135764"/>
              <a:gd name="connsiteY11021" fmla="*/ 3698456 h 5122333"/>
              <a:gd name="connsiteX11022" fmla="*/ 1951664 w 4135764"/>
              <a:gd name="connsiteY11022" fmla="*/ 3699937 h 5122333"/>
              <a:gd name="connsiteX11023" fmla="*/ 1950494 w 4135764"/>
              <a:gd name="connsiteY11023" fmla="*/ 3705416 h 5122333"/>
              <a:gd name="connsiteX11024" fmla="*/ 1951764 w 4135764"/>
              <a:gd name="connsiteY11024" fmla="*/ 3728456 h 5122333"/>
              <a:gd name="connsiteX11025" fmla="*/ 1952127 w 4135764"/>
              <a:gd name="connsiteY11025" fmla="*/ 3766917 h 5122333"/>
              <a:gd name="connsiteX11026" fmla="*/ 1953714 w 4135764"/>
              <a:gd name="connsiteY11026" fmla="*/ 3769933 h 5122333"/>
              <a:gd name="connsiteX11027" fmla="*/ 1953801 w 4135764"/>
              <a:gd name="connsiteY11027" fmla="*/ 3769944 h 5122333"/>
              <a:gd name="connsiteX11028" fmla="*/ 1954061 w 4135764"/>
              <a:gd name="connsiteY11028" fmla="*/ 3771929 h 5122333"/>
              <a:gd name="connsiteX11029" fmla="*/ 1958823 w 4135764"/>
              <a:gd name="connsiteY11029" fmla="*/ 3773448 h 5122333"/>
              <a:gd name="connsiteX11030" fmla="*/ 1958794 w 4135764"/>
              <a:gd name="connsiteY11030" fmla="*/ 3770364 h 5122333"/>
              <a:gd name="connsiteX11031" fmla="*/ 1990225 w 4135764"/>
              <a:gd name="connsiteY11031" fmla="*/ 3770364 h 5122333"/>
              <a:gd name="connsiteX11032" fmla="*/ 1990225 w 4135764"/>
              <a:gd name="connsiteY11032" fmla="*/ 3780161 h 5122333"/>
              <a:gd name="connsiteX11033" fmla="*/ 1989317 w 4135764"/>
              <a:gd name="connsiteY11033" fmla="*/ 3789593 h 5122333"/>
              <a:gd name="connsiteX11034" fmla="*/ 1990587 w 4135764"/>
              <a:gd name="connsiteY11034" fmla="*/ 3793404 h 5122333"/>
              <a:gd name="connsiteX11035" fmla="*/ 1993308 w 4135764"/>
              <a:gd name="connsiteY11035" fmla="*/ 3790138 h 5122333"/>
              <a:gd name="connsiteX11036" fmla="*/ 1992039 w 4135764"/>
              <a:gd name="connsiteY11036" fmla="*/ 3802475 h 5122333"/>
              <a:gd name="connsiteX11037" fmla="*/ 1997843 w 4135764"/>
              <a:gd name="connsiteY11037" fmla="*/ 3810094 h 5122333"/>
              <a:gd name="connsiteX11038" fmla="*/ 2013989 w 4135764"/>
              <a:gd name="connsiteY11038" fmla="*/ 3809370 h 5122333"/>
              <a:gd name="connsiteX11039" fmla="*/ 2026871 w 4135764"/>
              <a:gd name="connsiteY11039" fmla="*/ 3811002 h 5122333"/>
              <a:gd name="connsiteX11040" fmla="*/ 2026508 w 4135764"/>
              <a:gd name="connsiteY11040" fmla="*/ 3820798 h 5122333"/>
              <a:gd name="connsiteX11041" fmla="*/ 2026689 w 4135764"/>
              <a:gd name="connsiteY11041" fmla="*/ 3839847 h 5122333"/>
              <a:gd name="connsiteX11042" fmla="*/ 2036304 w 4135764"/>
              <a:gd name="connsiteY11042" fmla="*/ 3848373 h 5122333"/>
              <a:gd name="connsiteX11043" fmla="*/ 2067882 w 4135764"/>
              <a:gd name="connsiteY11043" fmla="*/ 3848242 h 5122333"/>
              <a:gd name="connsiteX11044" fmla="*/ 2067882 w 4135764"/>
              <a:gd name="connsiteY11044" fmla="*/ 3787164 h 5122333"/>
              <a:gd name="connsiteX11045" fmla="*/ 2064652 w 4135764"/>
              <a:gd name="connsiteY11045" fmla="*/ 3788120 h 5122333"/>
              <a:gd name="connsiteX11046" fmla="*/ 2063155 w 4135764"/>
              <a:gd name="connsiteY11046" fmla="*/ 3794855 h 5122333"/>
              <a:gd name="connsiteX11047" fmla="*/ 2063336 w 4135764"/>
              <a:gd name="connsiteY11047" fmla="*/ 3820253 h 5122333"/>
              <a:gd name="connsiteX11048" fmla="*/ 2056986 w 4135764"/>
              <a:gd name="connsiteY11048" fmla="*/ 3826241 h 5122333"/>
              <a:gd name="connsiteX11049" fmla="*/ 2050456 w 4135764"/>
              <a:gd name="connsiteY11049" fmla="*/ 3820253 h 5122333"/>
              <a:gd name="connsiteX11050" fmla="*/ 2050637 w 4135764"/>
              <a:gd name="connsiteY11050" fmla="*/ 3796669 h 5122333"/>
              <a:gd name="connsiteX11051" fmla="*/ 2040477 w 4135764"/>
              <a:gd name="connsiteY11051" fmla="*/ 3786147 h 5122333"/>
              <a:gd name="connsiteX11052" fmla="*/ 2020522 w 4135764"/>
              <a:gd name="connsiteY11052" fmla="*/ 3786328 h 5122333"/>
              <a:gd name="connsiteX11053" fmla="*/ 2012176 w 4135764"/>
              <a:gd name="connsiteY11053" fmla="*/ 3778527 h 5122333"/>
              <a:gd name="connsiteX11054" fmla="*/ 2012358 w 4135764"/>
              <a:gd name="connsiteY11054" fmla="*/ 3757665 h 5122333"/>
              <a:gd name="connsiteX11055" fmla="*/ 2002742 w 4135764"/>
              <a:gd name="connsiteY11055" fmla="*/ 3748231 h 5122333"/>
              <a:gd name="connsiteX11056" fmla="*/ 1981879 w 4135764"/>
              <a:gd name="connsiteY11056" fmla="*/ 3748412 h 5122333"/>
              <a:gd name="connsiteX11057" fmla="*/ 1973896 w 4135764"/>
              <a:gd name="connsiteY11057" fmla="*/ 3740248 h 5122333"/>
              <a:gd name="connsiteX11058" fmla="*/ 1974079 w 4135764"/>
              <a:gd name="connsiteY11058" fmla="*/ 3679110 h 5122333"/>
              <a:gd name="connsiteX11059" fmla="*/ 1969542 w 4135764"/>
              <a:gd name="connsiteY11059" fmla="*/ 3672216 h 5122333"/>
              <a:gd name="connsiteX11060" fmla="*/ 1916387 w 4135764"/>
              <a:gd name="connsiteY11060" fmla="*/ 3674031 h 5122333"/>
              <a:gd name="connsiteX11061" fmla="*/ 1912396 w 4135764"/>
              <a:gd name="connsiteY11061" fmla="*/ 3677840 h 5122333"/>
              <a:gd name="connsiteX11062" fmla="*/ 1911488 w 4135764"/>
              <a:gd name="connsiteY11062" fmla="*/ 3739342 h 5122333"/>
              <a:gd name="connsiteX11063" fmla="*/ 1902419 w 4135764"/>
              <a:gd name="connsiteY11063" fmla="*/ 3750226 h 5122333"/>
              <a:gd name="connsiteX11064" fmla="*/ 1882643 w 4135764"/>
              <a:gd name="connsiteY11064" fmla="*/ 3749319 h 5122333"/>
              <a:gd name="connsiteX11065" fmla="*/ 1872665 w 4135764"/>
              <a:gd name="connsiteY11065" fmla="*/ 3759296 h 5122333"/>
              <a:gd name="connsiteX11066" fmla="*/ 1872302 w 4135764"/>
              <a:gd name="connsiteY11066" fmla="*/ 3776894 h 5122333"/>
              <a:gd name="connsiteX11067" fmla="*/ 1861055 w 4135764"/>
              <a:gd name="connsiteY11067" fmla="*/ 3788142 h 5122333"/>
              <a:gd name="connsiteX11068" fmla="*/ 1847267 w 4135764"/>
              <a:gd name="connsiteY11068" fmla="*/ 3788142 h 5122333"/>
              <a:gd name="connsiteX11069" fmla="*/ 1837651 w 4135764"/>
              <a:gd name="connsiteY11069" fmla="*/ 3798665 h 5122333"/>
              <a:gd name="connsiteX11070" fmla="*/ 1837775 w 4135764"/>
              <a:gd name="connsiteY11070" fmla="*/ 3823427 h 5122333"/>
              <a:gd name="connsiteX11071" fmla="*/ 1837591 w 4135764"/>
              <a:gd name="connsiteY11071" fmla="*/ 3824994 h 5122333"/>
              <a:gd name="connsiteX11072" fmla="*/ 1831104 w 4135764"/>
              <a:gd name="connsiteY11072" fmla="*/ 3827329 h 5122333"/>
              <a:gd name="connsiteX11073" fmla="*/ 1821852 w 4135764"/>
              <a:gd name="connsiteY11073" fmla="*/ 3818621 h 5122333"/>
              <a:gd name="connsiteX11074" fmla="*/ 1822215 w 4135764"/>
              <a:gd name="connsiteY11074" fmla="*/ 3793222 h 5122333"/>
              <a:gd name="connsiteX11075" fmla="*/ 1818406 w 4135764"/>
              <a:gd name="connsiteY11075" fmla="*/ 3788868 h 5122333"/>
              <a:gd name="connsiteX11076" fmla="*/ 1791193 w 4135764"/>
              <a:gd name="connsiteY11076" fmla="*/ 3788868 h 5122333"/>
              <a:gd name="connsiteX11077" fmla="*/ 1783936 w 4135764"/>
              <a:gd name="connsiteY11077" fmla="*/ 3783244 h 5122333"/>
              <a:gd name="connsiteX11078" fmla="*/ 1783936 w 4135764"/>
              <a:gd name="connsiteY11078" fmla="*/ 3756577 h 5122333"/>
              <a:gd name="connsiteX11079" fmla="*/ 1777405 w 4135764"/>
              <a:gd name="connsiteY11079" fmla="*/ 3750589 h 5122333"/>
              <a:gd name="connsiteX11080" fmla="*/ 1754728 w 4135764"/>
              <a:gd name="connsiteY11080" fmla="*/ 3750771 h 5122333"/>
              <a:gd name="connsiteX11081" fmla="*/ 1745475 w 4135764"/>
              <a:gd name="connsiteY11081" fmla="*/ 3741881 h 5122333"/>
              <a:gd name="connsiteX11082" fmla="*/ 1745656 w 4135764"/>
              <a:gd name="connsiteY11082" fmla="*/ 3687456 h 5122333"/>
              <a:gd name="connsiteX11083" fmla="*/ 1734228 w 4135764"/>
              <a:gd name="connsiteY11083" fmla="*/ 3673123 h 5122333"/>
              <a:gd name="connsiteX11084" fmla="*/ 1691050 w 4135764"/>
              <a:gd name="connsiteY11084" fmla="*/ 3672580 h 5122333"/>
              <a:gd name="connsiteX11085" fmla="*/ 1684519 w 4135764"/>
              <a:gd name="connsiteY11085" fmla="*/ 3683101 h 5122333"/>
              <a:gd name="connsiteX11086" fmla="*/ 1685788 w 4135764"/>
              <a:gd name="connsiteY11086" fmla="*/ 3699067 h 5122333"/>
              <a:gd name="connsiteX11087" fmla="*/ 1684156 w 4135764"/>
              <a:gd name="connsiteY11087" fmla="*/ 3743151 h 5122333"/>
              <a:gd name="connsiteX11088" fmla="*/ 1679258 w 4135764"/>
              <a:gd name="connsiteY11088" fmla="*/ 3748956 h 5122333"/>
              <a:gd name="connsiteX11089" fmla="*/ 1647327 w 4135764"/>
              <a:gd name="connsiteY11089" fmla="*/ 3750044 h 5122333"/>
              <a:gd name="connsiteX11090" fmla="*/ 1649142 w 4135764"/>
              <a:gd name="connsiteY11090" fmla="*/ 3756394 h 5122333"/>
              <a:gd name="connsiteX11091" fmla="*/ 1645876 w 4135764"/>
              <a:gd name="connsiteY11091" fmla="*/ 3784696 h 5122333"/>
              <a:gd name="connsiteX11092" fmla="*/ 1641341 w 4135764"/>
              <a:gd name="connsiteY11092" fmla="*/ 3787236 h 5122333"/>
              <a:gd name="connsiteX11093" fmla="*/ 1612315 w 4135764"/>
              <a:gd name="connsiteY11093" fmla="*/ 3786510 h 5122333"/>
              <a:gd name="connsiteX11094" fmla="*/ 1607416 w 4135764"/>
              <a:gd name="connsiteY11094" fmla="*/ 3792315 h 5122333"/>
              <a:gd name="connsiteX11095" fmla="*/ 1607779 w 4135764"/>
              <a:gd name="connsiteY11095" fmla="*/ 3819527 h 5122333"/>
              <a:gd name="connsiteX11096" fmla="*/ 1599796 w 4135764"/>
              <a:gd name="connsiteY11096" fmla="*/ 3826603 h 5122333"/>
              <a:gd name="connsiteX11097" fmla="*/ 1593084 w 4135764"/>
              <a:gd name="connsiteY11097" fmla="*/ 3819890 h 5122333"/>
              <a:gd name="connsiteX11098" fmla="*/ 1593266 w 4135764"/>
              <a:gd name="connsiteY11098" fmla="*/ 3792678 h 5122333"/>
              <a:gd name="connsiteX11099" fmla="*/ 1587097 w 4135764"/>
              <a:gd name="connsiteY11099" fmla="*/ 3786510 h 5122333"/>
              <a:gd name="connsiteX11100" fmla="*/ 1561698 w 4135764"/>
              <a:gd name="connsiteY11100" fmla="*/ 3786691 h 5122333"/>
              <a:gd name="connsiteX11101" fmla="*/ 1554986 w 4135764"/>
              <a:gd name="connsiteY11101" fmla="*/ 3779979 h 5122333"/>
              <a:gd name="connsiteX11102" fmla="*/ 1555168 w 4135764"/>
              <a:gd name="connsiteY11102" fmla="*/ 3757302 h 5122333"/>
              <a:gd name="connsiteX11103" fmla="*/ 1546822 w 4135764"/>
              <a:gd name="connsiteY11103" fmla="*/ 3748593 h 5122333"/>
              <a:gd name="connsiteX11104" fmla="*/ 1525052 w 4135764"/>
              <a:gd name="connsiteY11104" fmla="*/ 3748775 h 5122333"/>
              <a:gd name="connsiteX11105" fmla="*/ 1516888 w 4135764"/>
              <a:gd name="connsiteY11105" fmla="*/ 3740793 h 5122333"/>
              <a:gd name="connsiteX11106" fmla="*/ 1517070 w 4135764"/>
              <a:gd name="connsiteY11106" fmla="*/ 3679110 h 5122333"/>
              <a:gd name="connsiteX11107" fmla="*/ 1510358 w 4135764"/>
              <a:gd name="connsiteY11107" fmla="*/ 3672398 h 5122333"/>
              <a:gd name="connsiteX11108" fmla="*/ 1461374 w 4135764"/>
              <a:gd name="connsiteY11108" fmla="*/ 3672398 h 5122333"/>
              <a:gd name="connsiteX11109" fmla="*/ 1453211 w 4135764"/>
              <a:gd name="connsiteY11109" fmla="*/ 3680562 h 5122333"/>
              <a:gd name="connsiteX11110" fmla="*/ 1453574 w 4135764"/>
              <a:gd name="connsiteY11110" fmla="*/ 3741337 h 5122333"/>
              <a:gd name="connsiteX11111" fmla="*/ 1445954 w 4135764"/>
              <a:gd name="connsiteY11111" fmla="*/ 3748956 h 5122333"/>
              <a:gd name="connsiteX11112" fmla="*/ 1421463 w 4135764"/>
              <a:gd name="connsiteY11112" fmla="*/ 3748775 h 5122333"/>
              <a:gd name="connsiteX11113" fmla="*/ 1415294 w 4135764"/>
              <a:gd name="connsiteY11113" fmla="*/ 3754036 h 5122333"/>
              <a:gd name="connsiteX11114" fmla="*/ 1416745 w 4135764"/>
              <a:gd name="connsiteY11114" fmla="*/ 3782701 h 5122333"/>
              <a:gd name="connsiteX11115" fmla="*/ 1411666 w 4135764"/>
              <a:gd name="connsiteY11115" fmla="*/ 3788687 h 5122333"/>
              <a:gd name="connsiteX11116" fmla="*/ 1385360 w 4135764"/>
              <a:gd name="connsiteY11116" fmla="*/ 3788505 h 5122333"/>
              <a:gd name="connsiteX11117" fmla="*/ 1377015 w 4135764"/>
              <a:gd name="connsiteY11117" fmla="*/ 3797033 h 5122333"/>
              <a:gd name="connsiteX11118" fmla="*/ 1377196 w 4135764"/>
              <a:gd name="connsiteY11118" fmla="*/ 3820616 h 5122333"/>
              <a:gd name="connsiteX11119" fmla="*/ 1372661 w 4135764"/>
              <a:gd name="connsiteY11119" fmla="*/ 3826785 h 5122333"/>
              <a:gd name="connsiteX11120" fmla="*/ 1362501 w 4135764"/>
              <a:gd name="connsiteY11120" fmla="*/ 3820979 h 5122333"/>
              <a:gd name="connsiteX11121" fmla="*/ 1362683 w 4135764"/>
              <a:gd name="connsiteY11121" fmla="*/ 3795581 h 5122333"/>
              <a:gd name="connsiteX11122" fmla="*/ 1355426 w 4135764"/>
              <a:gd name="connsiteY11122" fmla="*/ 3788505 h 5122333"/>
              <a:gd name="connsiteX11123" fmla="*/ 1332749 w 4135764"/>
              <a:gd name="connsiteY11123" fmla="*/ 3788868 h 5122333"/>
              <a:gd name="connsiteX11124" fmla="*/ 1322953 w 4135764"/>
              <a:gd name="connsiteY11124" fmla="*/ 3780524 h 5122333"/>
              <a:gd name="connsiteX11125" fmla="*/ 1323678 w 4135764"/>
              <a:gd name="connsiteY11125" fmla="*/ 3759841 h 5122333"/>
              <a:gd name="connsiteX11126" fmla="*/ 1315877 w 4135764"/>
              <a:gd name="connsiteY11126" fmla="*/ 3748956 h 5122333"/>
              <a:gd name="connsiteX11127" fmla="*/ 1291566 w 4135764"/>
              <a:gd name="connsiteY11127" fmla="*/ 3749863 h 5122333"/>
              <a:gd name="connsiteX11128" fmla="*/ 1286487 w 4135764"/>
              <a:gd name="connsiteY11128" fmla="*/ 3746416 h 5122333"/>
              <a:gd name="connsiteX11129" fmla="*/ 1284311 w 4135764"/>
              <a:gd name="connsiteY11129" fmla="*/ 3719567 h 5122333"/>
              <a:gd name="connsiteX11130" fmla="*/ 1286487 w 4135764"/>
              <a:gd name="connsiteY11130" fmla="*/ 3680925 h 5122333"/>
              <a:gd name="connsiteX11131" fmla="*/ 1277961 w 4135764"/>
              <a:gd name="connsiteY11131" fmla="*/ 3672580 h 5122333"/>
              <a:gd name="connsiteX11132" fmla="*/ 1232062 w 4135764"/>
              <a:gd name="connsiteY11132" fmla="*/ 3674212 h 5122333"/>
              <a:gd name="connsiteX11133" fmla="*/ 1224624 w 4135764"/>
              <a:gd name="connsiteY11133" fmla="*/ 3682195 h 5122333"/>
              <a:gd name="connsiteX11134" fmla="*/ 1224986 w 4135764"/>
              <a:gd name="connsiteY11134" fmla="*/ 3741156 h 5122333"/>
              <a:gd name="connsiteX11135" fmla="*/ 1215734 w 4135764"/>
              <a:gd name="connsiteY11135" fmla="*/ 3750771 h 5122333"/>
              <a:gd name="connsiteX11136" fmla="*/ 1192149 w 4135764"/>
              <a:gd name="connsiteY11136" fmla="*/ 3750407 h 5122333"/>
              <a:gd name="connsiteX11137" fmla="*/ 1184893 w 4135764"/>
              <a:gd name="connsiteY11137" fmla="*/ 3758209 h 5122333"/>
              <a:gd name="connsiteX11138" fmla="*/ 1186888 w 4135764"/>
              <a:gd name="connsiteY11138" fmla="*/ 3782338 h 5122333"/>
              <a:gd name="connsiteX11139" fmla="*/ 1180721 w 4135764"/>
              <a:gd name="connsiteY11139" fmla="*/ 3788687 h 5122333"/>
              <a:gd name="connsiteX11140" fmla="*/ 1155322 w 4135764"/>
              <a:gd name="connsiteY11140" fmla="*/ 3788505 h 5122333"/>
              <a:gd name="connsiteX11141" fmla="*/ 1148609 w 4135764"/>
              <a:gd name="connsiteY11141" fmla="*/ 3795218 h 5122333"/>
              <a:gd name="connsiteX11142" fmla="*/ 1147158 w 4135764"/>
              <a:gd name="connsiteY11142" fmla="*/ 3822069 h 5122333"/>
              <a:gd name="connsiteX11143" fmla="*/ 1138450 w 4135764"/>
              <a:gd name="connsiteY11143" fmla="*/ 3826603 h 5122333"/>
              <a:gd name="connsiteX11144" fmla="*/ 1132282 w 4135764"/>
              <a:gd name="connsiteY11144" fmla="*/ 3821342 h 5122333"/>
              <a:gd name="connsiteX11145" fmla="*/ 1132463 w 4135764"/>
              <a:gd name="connsiteY11145" fmla="*/ 3795400 h 5122333"/>
              <a:gd name="connsiteX11146" fmla="*/ 1125206 w 4135764"/>
              <a:gd name="connsiteY11146" fmla="*/ 3788324 h 5122333"/>
              <a:gd name="connsiteX11147" fmla="*/ 1101623 w 4135764"/>
              <a:gd name="connsiteY11147" fmla="*/ 3788505 h 5122333"/>
              <a:gd name="connsiteX11148" fmla="*/ 1094184 w 4135764"/>
              <a:gd name="connsiteY11148" fmla="*/ 3780705 h 5122333"/>
              <a:gd name="connsiteX11149" fmla="*/ 1094365 w 4135764"/>
              <a:gd name="connsiteY11149" fmla="*/ 3758027 h 5122333"/>
              <a:gd name="connsiteX11150" fmla="*/ 1086202 w 4135764"/>
              <a:gd name="connsiteY11150" fmla="*/ 3750044 h 5122333"/>
              <a:gd name="connsiteX11151" fmla="*/ 1064431 w 4135764"/>
              <a:gd name="connsiteY11151" fmla="*/ 3750226 h 5122333"/>
              <a:gd name="connsiteX11152" fmla="*/ 1056086 w 4135764"/>
              <a:gd name="connsiteY11152" fmla="*/ 3741518 h 5122333"/>
              <a:gd name="connsiteX11153" fmla="*/ 1056086 w 4135764"/>
              <a:gd name="connsiteY11153" fmla="*/ 3687093 h 5122333"/>
              <a:gd name="connsiteX11154" fmla="*/ 1054997 w 4135764"/>
              <a:gd name="connsiteY11154" fmla="*/ 3672943 h 5122333"/>
              <a:gd name="connsiteX11155" fmla="*/ 1052632 w 4135764"/>
              <a:gd name="connsiteY11155" fmla="*/ 3671746 h 5122333"/>
              <a:gd name="connsiteX11156" fmla="*/ 3120513 w 4135764"/>
              <a:gd name="connsiteY11156" fmla="*/ 3671746 h 5122333"/>
              <a:gd name="connsiteX11157" fmla="*/ 3111813 w 4135764"/>
              <a:gd name="connsiteY11157" fmla="*/ 3673123 h 5122333"/>
              <a:gd name="connsiteX11158" fmla="*/ 3067548 w 4135764"/>
              <a:gd name="connsiteY11158" fmla="*/ 3672036 h 5122333"/>
              <a:gd name="connsiteX11159" fmla="*/ 3062286 w 4135764"/>
              <a:gd name="connsiteY11159" fmla="*/ 3676389 h 5122333"/>
              <a:gd name="connsiteX11160" fmla="*/ 3062286 w 4135764"/>
              <a:gd name="connsiteY11160" fmla="*/ 3738254 h 5122333"/>
              <a:gd name="connsiteX11161" fmla="*/ 3055574 w 4135764"/>
              <a:gd name="connsiteY11161" fmla="*/ 3748775 h 5122333"/>
              <a:gd name="connsiteX11162" fmla="*/ 3024551 w 4135764"/>
              <a:gd name="connsiteY11162" fmla="*/ 3749863 h 5122333"/>
              <a:gd name="connsiteX11163" fmla="*/ 3026546 w 4135764"/>
              <a:gd name="connsiteY11163" fmla="*/ 3756214 h 5122333"/>
              <a:gd name="connsiteX11164" fmla="*/ 3024007 w 4135764"/>
              <a:gd name="connsiteY11164" fmla="*/ 3781430 h 5122333"/>
              <a:gd name="connsiteX11165" fmla="*/ 3018564 w 4135764"/>
              <a:gd name="connsiteY11165" fmla="*/ 3786691 h 5122333"/>
              <a:gd name="connsiteX11166" fmla="*/ 2991350 w 4135764"/>
              <a:gd name="connsiteY11166" fmla="*/ 3786147 h 5122333"/>
              <a:gd name="connsiteX11167" fmla="*/ 2984095 w 4135764"/>
              <a:gd name="connsiteY11167" fmla="*/ 3794130 h 5122333"/>
              <a:gd name="connsiteX11168" fmla="*/ 2984095 w 4135764"/>
              <a:gd name="connsiteY11168" fmla="*/ 3821342 h 5122333"/>
              <a:gd name="connsiteX11169" fmla="*/ 2974117 w 4135764"/>
              <a:gd name="connsiteY11169" fmla="*/ 3826059 h 5122333"/>
              <a:gd name="connsiteX11170" fmla="*/ 2971214 w 4135764"/>
              <a:gd name="connsiteY11170" fmla="*/ 3820435 h 5122333"/>
              <a:gd name="connsiteX11171" fmla="*/ 2971576 w 4135764"/>
              <a:gd name="connsiteY11171" fmla="*/ 3791408 h 5122333"/>
              <a:gd name="connsiteX11172" fmla="*/ 2965408 w 4135764"/>
              <a:gd name="connsiteY11172" fmla="*/ 3786147 h 5122333"/>
              <a:gd name="connsiteX11173" fmla="*/ 2940009 w 4135764"/>
              <a:gd name="connsiteY11173" fmla="*/ 3786328 h 5122333"/>
              <a:gd name="connsiteX11174" fmla="*/ 2933478 w 4135764"/>
              <a:gd name="connsiteY11174" fmla="*/ 3779616 h 5122333"/>
              <a:gd name="connsiteX11175" fmla="*/ 2933660 w 4135764"/>
              <a:gd name="connsiteY11175" fmla="*/ 3757846 h 5122333"/>
              <a:gd name="connsiteX11176" fmla="*/ 2923864 w 4135764"/>
              <a:gd name="connsiteY11176" fmla="*/ 3748231 h 5122333"/>
              <a:gd name="connsiteX11177" fmla="*/ 2899373 w 4135764"/>
              <a:gd name="connsiteY11177" fmla="*/ 3748231 h 5122333"/>
              <a:gd name="connsiteX11178" fmla="*/ 2894474 w 4135764"/>
              <a:gd name="connsiteY11178" fmla="*/ 3745328 h 5122333"/>
              <a:gd name="connsiteX11179" fmla="*/ 2893748 w 4135764"/>
              <a:gd name="connsiteY11179" fmla="*/ 3701424 h 5122333"/>
              <a:gd name="connsiteX11180" fmla="*/ 2895926 w 4135764"/>
              <a:gd name="connsiteY11180" fmla="*/ 3679110 h 5122333"/>
              <a:gd name="connsiteX11181" fmla="*/ 2888487 w 4135764"/>
              <a:gd name="connsiteY11181" fmla="*/ 3672036 h 5122333"/>
              <a:gd name="connsiteX11182" fmla="*/ 2837690 w 4135764"/>
              <a:gd name="connsiteY11182" fmla="*/ 3672036 h 5122333"/>
              <a:gd name="connsiteX11183" fmla="*/ 2830252 w 4135764"/>
              <a:gd name="connsiteY11183" fmla="*/ 3679837 h 5122333"/>
              <a:gd name="connsiteX11184" fmla="*/ 2830433 w 4135764"/>
              <a:gd name="connsiteY11184" fmla="*/ 3740611 h 5122333"/>
              <a:gd name="connsiteX11185" fmla="*/ 2822269 w 4135764"/>
              <a:gd name="connsiteY11185" fmla="*/ 3748593 h 5122333"/>
              <a:gd name="connsiteX11186" fmla="*/ 2798685 w 4135764"/>
              <a:gd name="connsiteY11186" fmla="*/ 3748412 h 5122333"/>
              <a:gd name="connsiteX11187" fmla="*/ 2792698 w 4135764"/>
              <a:gd name="connsiteY11187" fmla="*/ 3754943 h 5122333"/>
              <a:gd name="connsiteX11188" fmla="*/ 2793968 w 4135764"/>
              <a:gd name="connsiteY11188" fmla="*/ 3781793 h 5122333"/>
              <a:gd name="connsiteX11189" fmla="*/ 2787256 w 4135764"/>
              <a:gd name="connsiteY11189" fmla="*/ 3788324 h 5122333"/>
              <a:gd name="connsiteX11190" fmla="*/ 2763671 w 4135764"/>
              <a:gd name="connsiteY11190" fmla="*/ 3788142 h 5122333"/>
              <a:gd name="connsiteX11191" fmla="*/ 2755688 w 4135764"/>
              <a:gd name="connsiteY11191" fmla="*/ 3796307 h 5122333"/>
              <a:gd name="connsiteX11192" fmla="*/ 2755871 w 4135764"/>
              <a:gd name="connsiteY11192" fmla="*/ 3820798 h 5122333"/>
              <a:gd name="connsiteX11193" fmla="*/ 2748069 w 4135764"/>
              <a:gd name="connsiteY11193" fmla="*/ 3826241 h 5122333"/>
              <a:gd name="connsiteX11194" fmla="*/ 2739362 w 4135764"/>
              <a:gd name="connsiteY11194" fmla="*/ 3820798 h 5122333"/>
              <a:gd name="connsiteX11195" fmla="*/ 2739543 w 4135764"/>
              <a:gd name="connsiteY11195" fmla="*/ 3798122 h 5122333"/>
              <a:gd name="connsiteX11196" fmla="*/ 2729928 w 4135764"/>
              <a:gd name="connsiteY11196" fmla="*/ 3787962 h 5122333"/>
              <a:gd name="connsiteX11197" fmla="*/ 2709971 w 4135764"/>
              <a:gd name="connsiteY11197" fmla="*/ 3788324 h 5122333"/>
              <a:gd name="connsiteX11198" fmla="*/ 2701264 w 4135764"/>
              <a:gd name="connsiteY11198" fmla="*/ 3779979 h 5122333"/>
              <a:gd name="connsiteX11199" fmla="*/ 2701627 w 4135764"/>
              <a:gd name="connsiteY11199" fmla="*/ 3758209 h 5122333"/>
              <a:gd name="connsiteX11200" fmla="*/ 2693280 w 4135764"/>
              <a:gd name="connsiteY11200" fmla="*/ 3748412 h 5122333"/>
              <a:gd name="connsiteX11201" fmla="*/ 2672599 w 4135764"/>
              <a:gd name="connsiteY11201" fmla="*/ 3748775 h 5122333"/>
              <a:gd name="connsiteX11202" fmla="*/ 2663347 w 4135764"/>
              <a:gd name="connsiteY11202" fmla="*/ 3740793 h 5122333"/>
              <a:gd name="connsiteX11203" fmla="*/ 2663528 w 4135764"/>
              <a:gd name="connsiteY11203" fmla="*/ 3679110 h 5122333"/>
              <a:gd name="connsiteX11204" fmla="*/ 2656453 w 4135764"/>
              <a:gd name="connsiteY11204" fmla="*/ 3671854 h 5122333"/>
              <a:gd name="connsiteX11205" fmla="*/ 2609647 w 4135764"/>
              <a:gd name="connsiteY11205" fmla="*/ 3673486 h 5122333"/>
              <a:gd name="connsiteX11206" fmla="*/ 2601665 w 4135764"/>
              <a:gd name="connsiteY11206" fmla="*/ 3681832 h 5122333"/>
              <a:gd name="connsiteX11207" fmla="*/ 2601846 w 4135764"/>
              <a:gd name="connsiteY11207" fmla="*/ 3742789 h 5122333"/>
              <a:gd name="connsiteX11208" fmla="*/ 2594771 w 4135764"/>
              <a:gd name="connsiteY11208" fmla="*/ 3750044 h 5122333"/>
              <a:gd name="connsiteX11209" fmla="*/ 2570280 w 4135764"/>
              <a:gd name="connsiteY11209" fmla="*/ 3749863 h 5122333"/>
              <a:gd name="connsiteX11210" fmla="*/ 2563567 w 4135764"/>
              <a:gd name="connsiteY11210" fmla="*/ 3756577 h 5122333"/>
              <a:gd name="connsiteX11211" fmla="*/ 2563748 w 4135764"/>
              <a:gd name="connsiteY11211" fmla="*/ 3781975 h 5122333"/>
              <a:gd name="connsiteX11212" fmla="*/ 2557580 w 4135764"/>
              <a:gd name="connsiteY11212" fmla="*/ 3788142 h 5122333"/>
              <a:gd name="connsiteX11213" fmla="*/ 2533089 w 4135764"/>
              <a:gd name="connsiteY11213" fmla="*/ 3787962 h 5122333"/>
              <a:gd name="connsiteX11214" fmla="*/ 2525469 w 4135764"/>
              <a:gd name="connsiteY11214" fmla="*/ 3795400 h 5122333"/>
              <a:gd name="connsiteX11215" fmla="*/ 2525469 w 4135764"/>
              <a:gd name="connsiteY11215" fmla="*/ 3819890 h 5122333"/>
              <a:gd name="connsiteX11216" fmla="*/ 2516035 w 4135764"/>
              <a:gd name="connsiteY11216" fmla="*/ 3826241 h 5122333"/>
              <a:gd name="connsiteX11217" fmla="*/ 2509141 w 4135764"/>
              <a:gd name="connsiteY11217" fmla="*/ 3819890 h 5122333"/>
              <a:gd name="connsiteX11218" fmla="*/ 2509322 w 4135764"/>
              <a:gd name="connsiteY11218" fmla="*/ 3798122 h 5122333"/>
              <a:gd name="connsiteX11219" fmla="*/ 2499708 w 4135764"/>
              <a:gd name="connsiteY11219" fmla="*/ 3787962 h 5122333"/>
              <a:gd name="connsiteX11220" fmla="*/ 2479752 w 4135764"/>
              <a:gd name="connsiteY11220" fmla="*/ 3788324 h 5122333"/>
              <a:gd name="connsiteX11221" fmla="*/ 2471043 w 4135764"/>
              <a:gd name="connsiteY11221" fmla="*/ 3779979 h 5122333"/>
              <a:gd name="connsiteX11222" fmla="*/ 2471224 w 4135764"/>
              <a:gd name="connsiteY11222" fmla="*/ 3758209 h 5122333"/>
              <a:gd name="connsiteX11223" fmla="*/ 2463243 w 4135764"/>
              <a:gd name="connsiteY11223" fmla="*/ 3749863 h 5122333"/>
              <a:gd name="connsiteX11224" fmla="*/ 2442381 w 4135764"/>
              <a:gd name="connsiteY11224" fmla="*/ 3750044 h 5122333"/>
              <a:gd name="connsiteX11225" fmla="*/ 2432764 w 4135764"/>
              <a:gd name="connsiteY11225" fmla="*/ 3740793 h 5122333"/>
              <a:gd name="connsiteX11226" fmla="*/ 2432946 w 4135764"/>
              <a:gd name="connsiteY11226" fmla="*/ 3679110 h 5122333"/>
              <a:gd name="connsiteX11227" fmla="*/ 2428954 w 4135764"/>
              <a:gd name="connsiteY11227" fmla="*/ 3672036 h 5122333"/>
              <a:gd name="connsiteX11228" fmla="*/ 2380698 w 4135764"/>
              <a:gd name="connsiteY11228" fmla="*/ 3671854 h 5122333"/>
              <a:gd name="connsiteX11229" fmla="*/ 2371263 w 4135764"/>
              <a:gd name="connsiteY11229" fmla="*/ 3681288 h 5122333"/>
              <a:gd name="connsiteX11230" fmla="*/ 2371445 w 4135764"/>
              <a:gd name="connsiteY11230" fmla="*/ 3741156 h 5122333"/>
              <a:gd name="connsiteX11231" fmla="*/ 2365458 w 4135764"/>
              <a:gd name="connsiteY11231" fmla="*/ 3748593 h 5122333"/>
              <a:gd name="connsiteX11232" fmla="*/ 2333892 w 4135764"/>
              <a:gd name="connsiteY11232" fmla="*/ 3749138 h 5122333"/>
              <a:gd name="connsiteX11233" fmla="*/ 2335888 w 4135764"/>
              <a:gd name="connsiteY11233" fmla="*/ 3754036 h 5122333"/>
              <a:gd name="connsiteX11234" fmla="*/ 2333166 w 4135764"/>
              <a:gd name="connsiteY11234" fmla="*/ 3785240 h 5122333"/>
              <a:gd name="connsiteX11235" fmla="*/ 2329538 w 4135764"/>
              <a:gd name="connsiteY11235" fmla="*/ 3787054 h 5122333"/>
              <a:gd name="connsiteX11236" fmla="*/ 2301598 w 4135764"/>
              <a:gd name="connsiteY11236" fmla="*/ 3786147 h 5122333"/>
              <a:gd name="connsiteX11237" fmla="*/ 2293435 w 4135764"/>
              <a:gd name="connsiteY11237" fmla="*/ 3794855 h 5122333"/>
              <a:gd name="connsiteX11238" fmla="*/ 2293617 w 4135764"/>
              <a:gd name="connsiteY11238" fmla="*/ 3820253 h 5122333"/>
              <a:gd name="connsiteX11239" fmla="*/ 2287268 w 4135764"/>
              <a:gd name="connsiteY11239" fmla="*/ 3826241 h 5122333"/>
              <a:gd name="connsiteX11240" fmla="*/ 2280736 w 4135764"/>
              <a:gd name="connsiteY11240" fmla="*/ 3820253 h 5122333"/>
              <a:gd name="connsiteX11241" fmla="*/ 2280918 w 4135764"/>
              <a:gd name="connsiteY11241" fmla="*/ 3796669 h 5122333"/>
              <a:gd name="connsiteX11242" fmla="*/ 2270758 w 4135764"/>
              <a:gd name="connsiteY11242" fmla="*/ 3786147 h 5122333"/>
              <a:gd name="connsiteX11243" fmla="*/ 2250802 w 4135764"/>
              <a:gd name="connsiteY11243" fmla="*/ 3786328 h 5122333"/>
              <a:gd name="connsiteX11244" fmla="*/ 2242457 w 4135764"/>
              <a:gd name="connsiteY11244" fmla="*/ 3778527 h 5122333"/>
              <a:gd name="connsiteX11245" fmla="*/ 2242638 w 4135764"/>
              <a:gd name="connsiteY11245" fmla="*/ 3757665 h 5122333"/>
              <a:gd name="connsiteX11246" fmla="*/ 2233024 w 4135764"/>
              <a:gd name="connsiteY11246" fmla="*/ 3748231 h 5122333"/>
              <a:gd name="connsiteX11247" fmla="*/ 2212160 w 4135764"/>
              <a:gd name="connsiteY11247" fmla="*/ 3748412 h 5122333"/>
              <a:gd name="connsiteX11248" fmla="*/ 2204177 w 4135764"/>
              <a:gd name="connsiteY11248" fmla="*/ 3740248 h 5122333"/>
              <a:gd name="connsiteX11249" fmla="*/ 2204360 w 4135764"/>
              <a:gd name="connsiteY11249" fmla="*/ 3679110 h 5122333"/>
              <a:gd name="connsiteX11250" fmla="*/ 2199823 w 4135764"/>
              <a:gd name="connsiteY11250" fmla="*/ 3672216 h 5122333"/>
              <a:gd name="connsiteX11251" fmla="*/ 2146669 w 4135764"/>
              <a:gd name="connsiteY11251" fmla="*/ 3674031 h 5122333"/>
              <a:gd name="connsiteX11252" fmla="*/ 2142677 w 4135764"/>
              <a:gd name="connsiteY11252" fmla="*/ 3677840 h 5122333"/>
              <a:gd name="connsiteX11253" fmla="*/ 2141769 w 4135764"/>
              <a:gd name="connsiteY11253" fmla="*/ 3739342 h 5122333"/>
              <a:gd name="connsiteX11254" fmla="*/ 2132699 w 4135764"/>
              <a:gd name="connsiteY11254" fmla="*/ 3750226 h 5122333"/>
              <a:gd name="connsiteX11255" fmla="*/ 2112924 w 4135764"/>
              <a:gd name="connsiteY11255" fmla="*/ 3749319 h 5122333"/>
              <a:gd name="connsiteX11256" fmla="*/ 2102947 w 4135764"/>
              <a:gd name="connsiteY11256" fmla="*/ 3759296 h 5122333"/>
              <a:gd name="connsiteX11257" fmla="*/ 2102583 w 4135764"/>
              <a:gd name="connsiteY11257" fmla="*/ 3776894 h 5122333"/>
              <a:gd name="connsiteX11258" fmla="*/ 2091336 w 4135764"/>
              <a:gd name="connsiteY11258" fmla="*/ 3788142 h 5122333"/>
              <a:gd name="connsiteX11259" fmla="*/ 2077548 w 4135764"/>
              <a:gd name="connsiteY11259" fmla="*/ 3788142 h 5122333"/>
              <a:gd name="connsiteX11260" fmla="*/ 2067933 w 4135764"/>
              <a:gd name="connsiteY11260" fmla="*/ 3798665 h 5122333"/>
              <a:gd name="connsiteX11261" fmla="*/ 2068113 w 4135764"/>
              <a:gd name="connsiteY11261" fmla="*/ 3834948 h 5122333"/>
              <a:gd name="connsiteX11262" fmla="*/ 2080632 w 4135764"/>
              <a:gd name="connsiteY11262" fmla="*/ 3847830 h 5122333"/>
              <a:gd name="connsiteX11263" fmla="*/ 2086256 w 4135764"/>
              <a:gd name="connsiteY11263" fmla="*/ 3842931 h 5122333"/>
              <a:gd name="connsiteX11264" fmla="*/ 2086074 w 4135764"/>
              <a:gd name="connsiteY11264" fmla="*/ 3820253 h 5122333"/>
              <a:gd name="connsiteX11265" fmla="*/ 2095689 w 4135764"/>
              <a:gd name="connsiteY11265" fmla="*/ 3809913 h 5122333"/>
              <a:gd name="connsiteX11266" fmla="*/ 2121451 w 4135764"/>
              <a:gd name="connsiteY11266" fmla="*/ 3811547 h 5122333"/>
              <a:gd name="connsiteX11267" fmla="*/ 2125986 w 4135764"/>
              <a:gd name="connsiteY11267" fmla="*/ 3806466 h 5122333"/>
              <a:gd name="connsiteX11268" fmla="*/ 2125986 w 4135764"/>
              <a:gd name="connsiteY11268" fmla="*/ 3780161 h 5122333"/>
              <a:gd name="connsiteX11269" fmla="*/ 2132154 w 4135764"/>
              <a:gd name="connsiteY11269" fmla="*/ 3773992 h 5122333"/>
              <a:gd name="connsiteX11270" fmla="*/ 2159368 w 4135764"/>
              <a:gd name="connsiteY11270" fmla="*/ 3774174 h 5122333"/>
              <a:gd name="connsiteX11271" fmla="*/ 2166079 w 4135764"/>
              <a:gd name="connsiteY11271" fmla="*/ 3767462 h 5122333"/>
              <a:gd name="connsiteX11272" fmla="*/ 2164810 w 4135764"/>
              <a:gd name="connsiteY11272" fmla="*/ 3738071 h 5122333"/>
              <a:gd name="connsiteX11273" fmla="*/ 2165717 w 4135764"/>
              <a:gd name="connsiteY11273" fmla="*/ 3703964 h 5122333"/>
              <a:gd name="connsiteX11274" fmla="*/ 2172429 w 4135764"/>
              <a:gd name="connsiteY11274" fmla="*/ 3695983 h 5122333"/>
              <a:gd name="connsiteX11275" fmla="*/ 2180775 w 4135764"/>
              <a:gd name="connsiteY11275" fmla="*/ 3705416 h 5122333"/>
              <a:gd name="connsiteX11276" fmla="*/ 2182044 w 4135764"/>
              <a:gd name="connsiteY11276" fmla="*/ 3728456 h 5122333"/>
              <a:gd name="connsiteX11277" fmla="*/ 2182407 w 4135764"/>
              <a:gd name="connsiteY11277" fmla="*/ 3766917 h 5122333"/>
              <a:gd name="connsiteX11278" fmla="*/ 2187488 w 4135764"/>
              <a:gd name="connsiteY11278" fmla="*/ 3770364 h 5122333"/>
              <a:gd name="connsiteX11279" fmla="*/ 2220505 w 4135764"/>
              <a:gd name="connsiteY11279" fmla="*/ 3770364 h 5122333"/>
              <a:gd name="connsiteX11280" fmla="*/ 2220505 w 4135764"/>
              <a:gd name="connsiteY11280" fmla="*/ 3780161 h 5122333"/>
              <a:gd name="connsiteX11281" fmla="*/ 2219599 w 4135764"/>
              <a:gd name="connsiteY11281" fmla="*/ 3789593 h 5122333"/>
              <a:gd name="connsiteX11282" fmla="*/ 2220868 w 4135764"/>
              <a:gd name="connsiteY11282" fmla="*/ 3793404 h 5122333"/>
              <a:gd name="connsiteX11283" fmla="*/ 2223589 w 4135764"/>
              <a:gd name="connsiteY11283" fmla="*/ 3790138 h 5122333"/>
              <a:gd name="connsiteX11284" fmla="*/ 2222319 w 4135764"/>
              <a:gd name="connsiteY11284" fmla="*/ 3802475 h 5122333"/>
              <a:gd name="connsiteX11285" fmla="*/ 2228124 w 4135764"/>
              <a:gd name="connsiteY11285" fmla="*/ 3810094 h 5122333"/>
              <a:gd name="connsiteX11286" fmla="*/ 2244271 w 4135764"/>
              <a:gd name="connsiteY11286" fmla="*/ 3809370 h 5122333"/>
              <a:gd name="connsiteX11287" fmla="*/ 2257151 w 4135764"/>
              <a:gd name="connsiteY11287" fmla="*/ 3811002 h 5122333"/>
              <a:gd name="connsiteX11288" fmla="*/ 2256788 w 4135764"/>
              <a:gd name="connsiteY11288" fmla="*/ 3820798 h 5122333"/>
              <a:gd name="connsiteX11289" fmla="*/ 2256970 w 4135764"/>
              <a:gd name="connsiteY11289" fmla="*/ 3839847 h 5122333"/>
              <a:gd name="connsiteX11290" fmla="*/ 2266586 w 4135764"/>
              <a:gd name="connsiteY11290" fmla="*/ 3848373 h 5122333"/>
              <a:gd name="connsiteX11291" fmla="*/ 2310126 w 4135764"/>
              <a:gd name="connsiteY11291" fmla="*/ 3848192 h 5122333"/>
              <a:gd name="connsiteX11292" fmla="*/ 2316839 w 4135764"/>
              <a:gd name="connsiteY11292" fmla="*/ 3841480 h 5122333"/>
              <a:gd name="connsiteX11293" fmla="*/ 2316657 w 4135764"/>
              <a:gd name="connsiteY11293" fmla="*/ 3816080 h 5122333"/>
              <a:gd name="connsiteX11294" fmla="*/ 2323006 w 4135764"/>
              <a:gd name="connsiteY11294" fmla="*/ 3809913 h 5122333"/>
              <a:gd name="connsiteX11295" fmla="*/ 2348405 w 4135764"/>
              <a:gd name="connsiteY11295" fmla="*/ 3810094 h 5122333"/>
              <a:gd name="connsiteX11296" fmla="*/ 2354936 w 4135764"/>
              <a:gd name="connsiteY11296" fmla="*/ 3803381 h 5122333"/>
              <a:gd name="connsiteX11297" fmla="*/ 2354754 w 4135764"/>
              <a:gd name="connsiteY11297" fmla="*/ 3779798 h 5122333"/>
              <a:gd name="connsiteX11298" fmla="*/ 2362738 w 4135764"/>
              <a:gd name="connsiteY11298" fmla="*/ 3771997 h 5122333"/>
              <a:gd name="connsiteX11299" fmla="*/ 2387228 w 4135764"/>
              <a:gd name="connsiteY11299" fmla="*/ 3772178 h 5122333"/>
              <a:gd name="connsiteX11300" fmla="*/ 2393034 w 4135764"/>
              <a:gd name="connsiteY11300" fmla="*/ 3766373 h 5122333"/>
              <a:gd name="connsiteX11301" fmla="*/ 2392852 w 4135764"/>
              <a:gd name="connsiteY11301" fmla="*/ 3740067 h 5122333"/>
              <a:gd name="connsiteX11302" fmla="*/ 2393397 w 4135764"/>
              <a:gd name="connsiteY11302" fmla="*/ 3705234 h 5122333"/>
              <a:gd name="connsiteX11303" fmla="*/ 2398295 w 4135764"/>
              <a:gd name="connsiteY11303" fmla="*/ 3695801 h 5122333"/>
              <a:gd name="connsiteX11304" fmla="*/ 2409542 w 4135764"/>
              <a:gd name="connsiteY11304" fmla="*/ 3705234 h 5122333"/>
              <a:gd name="connsiteX11305" fmla="*/ 2409179 w 4135764"/>
              <a:gd name="connsiteY11305" fmla="*/ 3764921 h 5122333"/>
              <a:gd name="connsiteX11306" fmla="*/ 2416255 w 4135764"/>
              <a:gd name="connsiteY11306" fmla="*/ 3772178 h 5122333"/>
              <a:gd name="connsiteX11307" fmla="*/ 2438933 w 4135764"/>
              <a:gd name="connsiteY11307" fmla="*/ 3771997 h 5122333"/>
              <a:gd name="connsiteX11308" fmla="*/ 2447460 w 4135764"/>
              <a:gd name="connsiteY11308" fmla="*/ 3780524 h 5122333"/>
              <a:gd name="connsiteX11309" fmla="*/ 2447278 w 4135764"/>
              <a:gd name="connsiteY11309" fmla="*/ 3803200 h 5122333"/>
              <a:gd name="connsiteX11310" fmla="*/ 2457981 w 4135764"/>
              <a:gd name="connsiteY11310" fmla="*/ 3811002 h 5122333"/>
              <a:gd name="connsiteX11311" fmla="*/ 2482835 w 4135764"/>
              <a:gd name="connsiteY11311" fmla="*/ 3812090 h 5122333"/>
              <a:gd name="connsiteX11312" fmla="*/ 2485376 w 4135764"/>
              <a:gd name="connsiteY11312" fmla="*/ 3817713 h 5122333"/>
              <a:gd name="connsiteX11313" fmla="*/ 2485376 w 4135764"/>
              <a:gd name="connsiteY11313" fmla="*/ 3843112 h 5122333"/>
              <a:gd name="connsiteX11314" fmla="*/ 2491726 w 4135764"/>
              <a:gd name="connsiteY11314" fmla="*/ 3849824 h 5122333"/>
              <a:gd name="connsiteX11315" fmla="*/ 2541615 w 4135764"/>
              <a:gd name="connsiteY11315" fmla="*/ 3849824 h 5122333"/>
              <a:gd name="connsiteX11316" fmla="*/ 2546876 w 4135764"/>
              <a:gd name="connsiteY11316" fmla="*/ 3846740 h 5122333"/>
              <a:gd name="connsiteX11317" fmla="*/ 2547420 w 4135764"/>
              <a:gd name="connsiteY11317" fmla="*/ 3819165 h 5122333"/>
              <a:gd name="connsiteX11318" fmla="*/ 2553589 w 4135764"/>
              <a:gd name="connsiteY11318" fmla="*/ 3811727 h 5122333"/>
              <a:gd name="connsiteX11319" fmla="*/ 2580801 w 4135764"/>
              <a:gd name="connsiteY11319" fmla="*/ 3811909 h 5122333"/>
              <a:gd name="connsiteX11320" fmla="*/ 2586971 w 4135764"/>
              <a:gd name="connsiteY11320" fmla="*/ 3805740 h 5122333"/>
              <a:gd name="connsiteX11321" fmla="*/ 2586789 w 4135764"/>
              <a:gd name="connsiteY11321" fmla="*/ 3779436 h 5122333"/>
              <a:gd name="connsiteX11322" fmla="*/ 2592594 w 4135764"/>
              <a:gd name="connsiteY11322" fmla="*/ 3773811 h 5122333"/>
              <a:gd name="connsiteX11323" fmla="*/ 2617993 w 4135764"/>
              <a:gd name="connsiteY11323" fmla="*/ 3773992 h 5122333"/>
              <a:gd name="connsiteX11324" fmla="*/ 2625068 w 4135764"/>
              <a:gd name="connsiteY11324" fmla="*/ 3766735 h 5122333"/>
              <a:gd name="connsiteX11325" fmla="*/ 2624886 w 4135764"/>
              <a:gd name="connsiteY11325" fmla="*/ 3705960 h 5122333"/>
              <a:gd name="connsiteX11326" fmla="*/ 2632506 w 4135764"/>
              <a:gd name="connsiteY11326" fmla="*/ 3697434 h 5122333"/>
              <a:gd name="connsiteX11327" fmla="*/ 2639581 w 4135764"/>
              <a:gd name="connsiteY11327" fmla="*/ 3705779 h 5122333"/>
              <a:gd name="connsiteX11328" fmla="*/ 2639399 w 4135764"/>
              <a:gd name="connsiteY11328" fmla="*/ 3766555 h 5122333"/>
              <a:gd name="connsiteX11329" fmla="*/ 2647200 w 4135764"/>
              <a:gd name="connsiteY11329" fmla="*/ 3773992 h 5122333"/>
              <a:gd name="connsiteX11330" fmla="*/ 2670242 w 4135764"/>
              <a:gd name="connsiteY11330" fmla="*/ 3773811 h 5122333"/>
              <a:gd name="connsiteX11331" fmla="*/ 2677679 w 4135764"/>
              <a:gd name="connsiteY11331" fmla="*/ 3781613 h 5122333"/>
              <a:gd name="connsiteX11332" fmla="*/ 2677497 w 4135764"/>
              <a:gd name="connsiteY11332" fmla="*/ 3804289 h 5122333"/>
              <a:gd name="connsiteX11333" fmla="*/ 2685843 w 4135764"/>
              <a:gd name="connsiteY11333" fmla="*/ 3812090 h 5122333"/>
              <a:gd name="connsiteX11334" fmla="*/ 2706706 w 4135764"/>
              <a:gd name="connsiteY11334" fmla="*/ 3811909 h 5122333"/>
              <a:gd name="connsiteX11335" fmla="*/ 2715958 w 4135764"/>
              <a:gd name="connsiteY11335" fmla="*/ 3821524 h 5122333"/>
              <a:gd name="connsiteX11336" fmla="*/ 2715777 w 4135764"/>
              <a:gd name="connsiteY11336" fmla="*/ 3843294 h 5122333"/>
              <a:gd name="connsiteX11337" fmla="*/ 2722308 w 4135764"/>
              <a:gd name="connsiteY11337" fmla="*/ 3850188 h 5122333"/>
              <a:gd name="connsiteX11338" fmla="*/ 2773105 w 4135764"/>
              <a:gd name="connsiteY11338" fmla="*/ 3850188 h 5122333"/>
              <a:gd name="connsiteX11339" fmla="*/ 2779454 w 4135764"/>
              <a:gd name="connsiteY11339" fmla="*/ 3843294 h 5122333"/>
              <a:gd name="connsiteX11340" fmla="*/ 2779273 w 4135764"/>
              <a:gd name="connsiteY11340" fmla="*/ 3819709 h 5122333"/>
              <a:gd name="connsiteX11341" fmla="*/ 2786712 w 4135764"/>
              <a:gd name="connsiteY11341" fmla="*/ 3811909 h 5122333"/>
              <a:gd name="connsiteX11342" fmla="*/ 2808482 w 4135764"/>
              <a:gd name="connsiteY11342" fmla="*/ 3812272 h 5122333"/>
              <a:gd name="connsiteX11343" fmla="*/ 2817553 w 4135764"/>
              <a:gd name="connsiteY11343" fmla="*/ 3802475 h 5122333"/>
              <a:gd name="connsiteX11344" fmla="*/ 2815557 w 4135764"/>
              <a:gd name="connsiteY11344" fmla="*/ 3783789 h 5122333"/>
              <a:gd name="connsiteX11345" fmla="*/ 2825898 w 4135764"/>
              <a:gd name="connsiteY11345" fmla="*/ 3773992 h 5122333"/>
              <a:gd name="connsiteX11346" fmla="*/ 2843133 w 4135764"/>
              <a:gd name="connsiteY11346" fmla="*/ 3774174 h 5122333"/>
              <a:gd name="connsiteX11347" fmla="*/ 2855287 w 4135764"/>
              <a:gd name="connsiteY11347" fmla="*/ 3760930 h 5122333"/>
              <a:gd name="connsiteX11348" fmla="*/ 2853654 w 4135764"/>
              <a:gd name="connsiteY11348" fmla="*/ 3705960 h 5122333"/>
              <a:gd name="connsiteX11349" fmla="*/ 2863452 w 4135764"/>
              <a:gd name="connsiteY11349" fmla="*/ 3695983 h 5122333"/>
              <a:gd name="connsiteX11350" fmla="*/ 2871978 w 4135764"/>
              <a:gd name="connsiteY11350" fmla="*/ 3705416 h 5122333"/>
              <a:gd name="connsiteX11351" fmla="*/ 2871978 w 4135764"/>
              <a:gd name="connsiteY11351" fmla="*/ 3717208 h 5122333"/>
              <a:gd name="connsiteX11352" fmla="*/ 2871978 w 4135764"/>
              <a:gd name="connsiteY11352" fmla="*/ 3760749 h 5122333"/>
              <a:gd name="connsiteX11353" fmla="*/ 2882319 w 4135764"/>
              <a:gd name="connsiteY11353" fmla="*/ 3770727 h 5122333"/>
              <a:gd name="connsiteX11354" fmla="*/ 2905359 w 4135764"/>
              <a:gd name="connsiteY11354" fmla="*/ 3770182 h 5122333"/>
              <a:gd name="connsiteX11355" fmla="*/ 2911346 w 4135764"/>
              <a:gd name="connsiteY11355" fmla="*/ 3778709 h 5122333"/>
              <a:gd name="connsiteX11356" fmla="*/ 2910256 w 4135764"/>
              <a:gd name="connsiteY11356" fmla="*/ 3800298 h 5122333"/>
              <a:gd name="connsiteX11357" fmla="*/ 2912253 w 4135764"/>
              <a:gd name="connsiteY11357" fmla="*/ 3794312 h 5122333"/>
              <a:gd name="connsiteX11358" fmla="*/ 2915156 w 4135764"/>
              <a:gd name="connsiteY11358" fmla="*/ 3808825 h 5122333"/>
              <a:gd name="connsiteX11359" fmla="*/ 2934748 w 4135764"/>
              <a:gd name="connsiteY11359" fmla="*/ 3809732 h 5122333"/>
              <a:gd name="connsiteX11360" fmla="*/ 2936381 w 4135764"/>
              <a:gd name="connsiteY11360" fmla="*/ 3809006 h 5122333"/>
              <a:gd name="connsiteX11361" fmla="*/ 2948354 w 4135764"/>
              <a:gd name="connsiteY11361" fmla="*/ 3820072 h 5122333"/>
              <a:gd name="connsiteX11362" fmla="*/ 2948174 w 4135764"/>
              <a:gd name="connsiteY11362" fmla="*/ 3841842 h 5122333"/>
              <a:gd name="connsiteX11363" fmla="*/ 2954887 w 4135764"/>
              <a:gd name="connsiteY11363" fmla="*/ 3848373 h 5122333"/>
              <a:gd name="connsiteX11364" fmla="*/ 3002055 w 4135764"/>
              <a:gd name="connsiteY11364" fmla="*/ 3848373 h 5122333"/>
              <a:gd name="connsiteX11365" fmla="*/ 3008041 w 4135764"/>
              <a:gd name="connsiteY11365" fmla="*/ 3842024 h 5122333"/>
              <a:gd name="connsiteX11366" fmla="*/ 3006591 w 4135764"/>
              <a:gd name="connsiteY11366" fmla="*/ 3822250 h 5122333"/>
              <a:gd name="connsiteX11367" fmla="*/ 3016931 w 4135764"/>
              <a:gd name="connsiteY11367" fmla="*/ 3810094 h 5122333"/>
              <a:gd name="connsiteX11368" fmla="*/ 3039608 w 4135764"/>
              <a:gd name="connsiteY11368" fmla="*/ 3810276 h 5122333"/>
              <a:gd name="connsiteX11369" fmla="*/ 3045595 w 4135764"/>
              <a:gd name="connsiteY11369" fmla="*/ 3802655 h 5122333"/>
              <a:gd name="connsiteX11370" fmla="*/ 3046140 w 4135764"/>
              <a:gd name="connsiteY11370" fmla="*/ 3775080 h 5122333"/>
              <a:gd name="connsiteX11371" fmla="*/ 3051583 w 4135764"/>
              <a:gd name="connsiteY11371" fmla="*/ 3771997 h 5122333"/>
              <a:gd name="connsiteX11372" fmla="*/ 3076074 w 4135764"/>
              <a:gd name="connsiteY11372" fmla="*/ 3771997 h 5122333"/>
              <a:gd name="connsiteX11373" fmla="*/ 3084238 w 4135764"/>
              <a:gd name="connsiteY11373" fmla="*/ 3764014 h 5122333"/>
              <a:gd name="connsiteX11374" fmla="*/ 3084238 w 4135764"/>
              <a:gd name="connsiteY11374" fmla="*/ 3703238 h 5122333"/>
              <a:gd name="connsiteX11375" fmla="*/ 3088591 w 4135764"/>
              <a:gd name="connsiteY11375" fmla="*/ 3695438 h 5122333"/>
              <a:gd name="connsiteX11376" fmla="*/ 3100565 w 4135764"/>
              <a:gd name="connsiteY11376" fmla="*/ 3703420 h 5122333"/>
              <a:gd name="connsiteX11377" fmla="*/ 3100202 w 4135764"/>
              <a:gd name="connsiteY11377" fmla="*/ 3761474 h 5122333"/>
              <a:gd name="connsiteX11378" fmla="*/ 3110362 w 4135764"/>
              <a:gd name="connsiteY11378" fmla="*/ 3771997 h 5122333"/>
              <a:gd name="connsiteX11379" fmla="*/ 3128503 w 4135764"/>
              <a:gd name="connsiteY11379" fmla="*/ 3771815 h 5122333"/>
              <a:gd name="connsiteX11380" fmla="*/ 3138482 w 4135764"/>
              <a:gd name="connsiteY11380" fmla="*/ 3781793 h 5122333"/>
              <a:gd name="connsiteX11381" fmla="*/ 3138300 w 4135764"/>
              <a:gd name="connsiteY11381" fmla="*/ 3803563 h 5122333"/>
              <a:gd name="connsiteX11382" fmla="*/ 3147734 w 4135764"/>
              <a:gd name="connsiteY11382" fmla="*/ 3811365 h 5122333"/>
              <a:gd name="connsiteX11383" fmla="*/ 3173495 w 4135764"/>
              <a:gd name="connsiteY11383" fmla="*/ 3812090 h 5122333"/>
              <a:gd name="connsiteX11384" fmla="*/ 3176579 w 4135764"/>
              <a:gd name="connsiteY11384" fmla="*/ 3817351 h 5122333"/>
              <a:gd name="connsiteX11385" fmla="*/ 3176579 w 4135764"/>
              <a:gd name="connsiteY11385" fmla="*/ 3843657 h 5122333"/>
              <a:gd name="connsiteX11386" fmla="*/ 3182748 w 4135764"/>
              <a:gd name="connsiteY11386" fmla="*/ 3850006 h 5122333"/>
              <a:gd name="connsiteX11387" fmla="*/ 3231730 w 4135764"/>
              <a:gd name="connsiteY11387" fmla="*/ 3850006 h 5122333"/>
              <a:gd name="connsiteX11388" fmla="*/ 3238443 w 4135764"/>
              <a:gd name="connsiteY11388" fmla="*/ 3843294 h 5122333"/>
              <a:gd name="connsiteX11389" fmla="*/ 3238262 w 4135764"/>
              <a:gd name="connsiteY11389" fmla="*/ 3817896 h 5122333"/>
              <a:gd name="connsiteX11390" fmla="*/ 3244430 w 4135764"/>
              <a:gd name="connsiteY11390" fmla="*/ 3811727 h 5122333"/>
              <a:gd name="connsiteX11391" fmla="*/ 3272549 w 4135764"/>
              <a:gd name="connsiteY11391" fmla="*/ 3811909 h 5122333"/>
              <a:gd name="connsiteX11392" fmla="*/ 3278354 w 4135764"/>
              <a:gd name="connsiteY11392" fmla="*/ 3806102 h 5122333"/>
              <a:gd name="connsiteX11393" fmla="*/ 3278173 w 4135764"/>
              <a:gd name="connsiteY11393" fmla="*/ 3779798 h 5122333"/>
              <a:gd name="connsiteX11394" fmla="*/ 3284342 w 4135764"/>
              <a:gd name="connsiteY11394" fmla="*/ 3773629 h 5122333"/>
              <a:gd name="connsiteX11395" fmla="*/ 3308834 w 4135764"/>
              <a:gd name="connsiteY11395" fmla="*/ 3773811 h 5122333"/>
              <a:gd name="connsiteX11396" fmla="*/ 3316452 w 4135764"/>
              <a:gd name="connsiteY11396" fmla="*/ 3766191 h 5122333"/>
              <a:gd name="connsiteX11397" fmla="*/ 3316271 w 4135764"/>
              <a:gd name="connsiteY11397" fmla="*/ 3705416 h 5122333"/>
              <a:gd name="connsiteX11398" fmla="*/ 3323528 w 4135764"/>
              <a:gd name="connsiteY11398" fmla="*/ 3697252 h 5122333"/>
              <a:gd name="connsiteX11399" fmla="*/ 3330967 w 4135764"/>
              <a:gd name="connsiteY11399" fmla="*/ 3705053 h 5122333"/>
              <a:gd name="connsiteX11400" fmla="*/ 3330784 w 4135764"/>
              <a:gd name="connsiteY11400" fmla="*/ 3766917 h 5122333"/>
              <a:gd name="connsiteX11401" fmla="*/ 3337498 w 4135764"/>
              <a:gd name="connsiteY11401" fmla="*/ 3773629 h 5122333"/>
              <a:gd name="connsiteX11402" fmla="*/ 3362895 w 4135764"/>
              <a:gd name="connsiteY11402" fmla="*/ 3773448 h 5122333"/>
              <a:gd name="connsiteX11403" fmla="*/ 3369065 w 4135764"/>
              <a:gd name="connsiteY11403" fmla="*/ 3779616 h 5122333"/>
              <a:gd name="connsiteX11404" fmla="*/ 3368339 w 4135764"/>
              <a:gd name="connsiteY11404" fmla="*/ 3806647 h 5122333"/>
              <a:gd name="connsiteX11405" fmla="*/ 3372692 w 4135764"/>
              <a:gd name="connsiteY11405" fmla="*/ 3811547 h 5122333"/>
              <a:gd name="connsiteX11406" fmla="*/ 3398998 w 4135764"/>
              <a:gd name="connsiteY11406" fmla="*/ 3811547 h 5122333"/>
              <a:gd name="connsiteX11407" fmla="*/ 3407343 w 4135764"/>
              <a:gd name="connsiteY11407" fmla="*/ 3820072 h 5122333"/>
              <a:gd name="connsiteX11408" fmla="*/ 3405709 w 4135764"/>
              <a:gd name="connsiteY11408" fmla="*/ 3841480 h 5122333"/>
              <a:gd name="connsiteX11409" fmla="*/ 3412241 w 4135764"/>
              <a:gd name="connsiteY11409" fmla="*/ 3849824 h 5122333"/>
              <a:gd name="connsiteX11410" fmla="*/ 3464853 w 4135764"/>
              <a:gd name="connsiteY11410" fmla="*/ 3849643 h 5122333"/>
              <a:gd name="connsiteX11411" fmla="*/ 3469207 w 4135764"/>
              <a:gd name="connsiteY11411" fmla="*/ 3844926 h 5122333"/>
              <a:gd name="connsiteX11412" fmla="*/ 3468845 w 4135764"/>
              <a:gd name="connsiteY11412" fmla="*/ 3818621 h 5122333"/>
              <a:gd name="connsiteX11413" fmla="*/ 3476826 w 4135764"/>
              <a:gd name="connsiteY11413" fmla="*/ 3811365 h 5122333"/>
              <a:gd name="connsiteX11414" fmla="*/ 3499503 w 4135764"/>
              <a:gd name="connsiteY11414" fmla="*/ 3811547 h 5122333"/>
              <a:gd name="connsiteX11415" fmla="*/ 3507306 w 4135764"/>
              <a:gd name="connsiteY11415" fmla="*/ 3804107 h 5122333"/>
              <a:gd name="connsiteX11416" fmla="*/ 3507123 w 4135764"/>
              <a:gd name="connsiteY11416" fmla="*/ 3780524 h 5122333"/>
              <a:gd name="connsiteX11417" fmla="*/ 3514198 w 4135764"/>
              <a:gd name="connsiteY11417" fmla="*/ 3773266 h 5122333"/>
              <a:gd name="connsiteX11418" fmla="*/ 3536876 w 4135764"/>
              <a:gd name="connsiteY11418" fmla="*/ 3773448 h 5122333"/>
              <a:gd name="connsiteX11419" fmla="*/ 3545584 w 4135764"/>
              <a:gd name="connsiteY11419" fmla="*/ 3764921 h 5122333"/>
              <a:gd name="connsiteX11420" fmla="*/ 3545403 w 4135764"/>
              <a:gd name="connsiteY11420" fmla="*/ 3701424 h 5122333"/>
              <a:gd name="connsiteX11421" fmla="*/ 3556106 w 4135764"/>
              <a:gd name="connsiteY11421" fmla="*/ 3695257 h 5122333"/>
              <a:gd name="connsiteX11422" fmla="*/ 3563545 w 4135764"/>
              <a:gd name="connsiteY11422" fmla="*/ 3700699 h 5122333"/>
              <a:gd name="connsiteX11423" fmla="*/ 3563545 w 4135764"/>
              <a:gd name="connsiteY11423" fmla="*/ 3729000 h 5122333"/>
              <a:gd name="connsiteX11424" fmla="*/ 3563727 w 4135764"/>
              <a:gd name="connsiteY11424" fmla="*/ 3762926 h 5122333"/>
              <a:gd name="connsiteX11425" fmla="*/ 3570256 w 4135764"/>
              <a:gd name="connsiteY11425" fmla="*/ 3769638 h 5122333"/>
              <a:gd name="connsiteX11426" fmla="*/ 3602004 w 4135764"/>
              <a:gd name="connsiteY11426" fmla="*/ 3769457 h 5122333"/>
              <a:gd name="connsiteX11427" fmla="*/ 3602004 w 4135764"/>
              <a:gd name="connsiteY11427" fmla="*/ 3797395 h 5122333"/>
              <a:gd name="connsiteX11428" fmla="*/ 3605270 w 4135764"/>
              <a:gd name="connsiteY11428" fmla="*/ 3790682 h 5122333"/>
              <a:gd name="connsiteX11429" fmla="*/ 3602730 w 4135764"/>
              <a:gd name="connsiteY11429" fmla="*/ 3806828 h 5122333"/>
              <a:gd name="connsiteX11430" fmla="*/ 3626134 w 4135764"/>
              <a:gd name="connsiteY11430" fmla="*/ 3809006 h 5122333"/>
              <a:gd name="connsiteX11431" fmla="*/ 3639922 w 4135764"/>
              <a:gd name="connsiteY11431" fmla="*/ 3820979 h 5122333"/>
              <a:gd name="connsiteX11432" fmla="*/ 3639922 w 4135764"/>
              <a:gd name="connsiteY11432" fmla="*/ 3840936 h 5122333"/>
              <a:gd name="connsiteX11433" fmla="*/ 3646633 w 4135764"/>
              <a:gd name="connsiteY11433" fmla="*/ 3847648 h 5122333"/>
              <a:gd name="connsiteX11434" fmla="*/ 3691989 w 4135764"/>
              <a:gd name="connsiteY11434" fmla="*/ 3847648 h 5122333"/>
              <a:gd name="connsiteX11435" fmla="*/ 3698156 w 4135764"/>
              <a:gd name="connsiteY11435" fmla="*/ 3841299 h 5122333"/>
              <a:gd name="connsiteX11436" fmla="*/ 3697975 w 4135764"/>
              <a:gd name="connsiteY11436" fmla="*/ 3815900 h 5122333"/>
              <a:gd name="connsiteX11437" fmla="*/ 3704688 w 4135764"/>
              <a:gd name="connsiteY11437" fmla="*/ 3809370 h 5122333"/>
              <a:gd name="connsiteX11438" fmla="*/ 3729179 w 4135764"/>
              <a:gd name="connsiteY11438" fmla="*/ 3809550 h 5122333"/>
              <a:gd name="connsiteX11439" fmla="*/ 3736255 w 4135764"/>
              <a:gd name="connsiteY11439" fmla="*/ 3802293 h 5122333"/>
              <a:gd name="connsiteX11440" fmla="*/ 3736073 w 4135764"/>
              <a:gd name="connsiteY11440" fmla="*/ 3782338 h 5122333"/>
              <a:gd name="connsiteX11441" fmla="*/ 3746776 w 4135764"/>
              <a:gd name="connsiteY11441" fmla="*/ 3771271 h 5122333"/>
              <a:gd name="connsiteX11442" fmla="*/ 3768546 w 4135764"/>
              <a:gd name="connsiteY11442" fmla="*/ 3771452 h 5122333"/>
              <a:gd name="connsiteX11443" fmla="*/ 3774170 w 4135764"/>
              <a:gd name="connsiteY11443" fmla="*/ 3768550 h 5122333"/>
              <a:gd name="connsiteX11444" fmla="*/ 3775804 w 4135764"/>
              <a:gd name="connsiteY11444" fmla="*/ 3737165 h 5122333"/>
              <a:gd name="connsiteX11445" fmla="*/ 3776167 w 4135764"/>
              <a:gd name="connsiteY11445" fmla="*/ 3699430 h 5122333"/>
              <a:gd name="connsiteX11446" fmla="*/ 3785056 w 4135764"/>
              <a:gd name="connsiteY11446" fmla="*/ 3695438 h 5122333"/>
              <a:gd name="connsiteX11447" fmla="*/ 3790680 w 4135764"/>
              <a:gd name="connsiteY11447" fmla="*/ 3700155 h 5122333"/>
              <a:gd name="connsiteX11448" fmla="*/ 3792313 w 4135764"/>
              <a:gd name="connsiteY11448" fmla="*/ 3747142 h 5122333"/>
              <a:gd name="connsiteX11449" fmla="*/ 3790499 w 4135764"/>
              <a:gd name="connsiteY11449" fmla="*/ 3766735 h 5122333"/>
              <a:gd name="connsiteX11450" fmla="*/ 3796304 w 4135764"/>
              <a:gd name="connsiteY11450" fmla="*/ 3771635 h 5122333"/>
              <a:gd name="connsiteX11451" fmla="*/ 3820796 w 4135764"/>
              <a:gd name="connsiteY11451" fmla="*/ 3771452 h 5122333"/>
              <a:gd name="connsiteX11452" fmla="*/ 3828777 w 4135764"/>
              <a:gd name="connsiteY11452" fmla="*/ 3777801 h 5122333"/>
              <a:gd name="connsiteX11453" fmla="*/ 3830410 w 4135764"/>
              <a:gd name="connsiteY11453" fmla="*/ 3804652 h 5122333"/>
              <a:gd name="connsiteX11454" fmla="*/ 3838031 w 4135764"/>
              <a:gd name="connsiteY11454" fmla="*/ 3810821 h 5122333"/>
              <a:gd name="connsiteX11455" fmla="*/ 3864699 w 4135764"/>
              <a:gd name="connsiteY11455" fmla="*/ 3811547 h 5122333"/>
              <a:gd name="connsiteX11456" fmla="*/ 3868689 w 4135764"/>
              <a:gd name="connsiteY11456" fmla="*/ 3818439 h 5122333"/>
              <a:gd name="connsiteX11457" fmla="*/ 3868689 w 4135764"/>
              <a:gd name="connsiteY11457" fmla="*/ 3843838 h 5122333"/>
              <a:gd name="connsiteX11458" fmla="*/ 3873769 w 4135764"/>
              <a:gd name="connsiteY11458" fmla="*/ 3849281 h 5122333"/>
              <a:gd name="connsiteX11459" fmla="*/ 3925474 w 4135764"/>
              <a:gd name="connsiteY11459" fmla="*/ 3849281 h 5122333"/>
              <a:gd name="connsiteX11460" fmla="*/ 3930190 w 4135764"/>
              <a:gd name="connsiteY11460" fmla="*/ 3844926 h 5122333"/>
              <a:gd name="connsiteX11461" fmla="*/ 3930371 w 4135764"/>
              <a:gd name="connsiteY11461" fmla="*/ 3817351 h 5122333"/>
              <a:gd name="connsiteX11462" fmla="*/ 3936541 w 4135764"/>
              <a:gd name="connsiteY11462" fmla="*/ 3811184 h 5122333"/>
              <a:gd name="connsiteX11463" fmla="*/ 3945710 w 4135764"/>
              <a:gd name="connsiteY11463" fmla="*/ 3811246 h 5122333"/>
              <a:gd name="connsiteX11464" fmla="*/ 3945968 w 4135764"/>
              <a:gd name="connsiteY11464" fmla="*/ 3811274 h 5122333"/>
              <a:gd name="connsiteX11465" fmla="*/ 3959052 w 4135764"/>
              <a:gd name="connsiteY11465" fmla="*/ 3811547 h 5122333"/>
              <a:gd name="connsiteX11466" fmla="*/ 3959512 w 4135764"/>
              <a:gd name="connsiteY11466" fmla="*/ 3811342 h 5122333"/>
              <a:gd name="connsiteX11467" fmla="*/ 3962847 w 4135764"/>
              <a:gd name="connsiteY11467" fmla="*/ 3811365 h 5122333"/>
              <a:gd name="connsiteX11468" fmla="*/ 3968651 w 4135764"/>
              <a:gd name="connsiteY11468" fmla="*/ 3805559 h 5122333"/>
              <a:gd name="connsiteX11469" fmla="*/ 3968469 w 4135764"/>
              <a:gd name="connsiteY11469" fmla="*/ 3779254 h 5122333"/>
              <a:gd name="connsiteX11470" fmla="*/ 3969875 w 4135764"/>
              <a:gd name="connsiteY11470" fmla="*/ 3774332 h 5122333"/>
              <a:gd name="connsiteX11471" fmla="*/ 3971187 w 4135764"/>
              <a:gd name="connsiteY11471" fmla="*/ 3774001 h 5122333"/>
              <a:gd name="connsiteX11472" fmla="*/ 3996968 w 4135764"/>
              <a:gd name="connsiteY11472" fmla="*/ 3774174 h 5122333"/>
              <a:gd name="connsiteX11473" fmla="*/ 4002433 w 4135764"/>
              <a:gd name="connsiteY11473" fmla="*/ 3772790 h 5122333"/>
              <a:gd name="connsiteX11474" fmla="*/ 4002503 w 4135764"/>
              <a:gd name="connsiteY11474" fmla="*/ 3772495 h 5122333"/>
              <a:gd name="connsiteX11475" fmla="*/ 4005503 w 4135764"/>
              <a:gd name="connsiteY11475" fmla="*/ 3771770 h 5122333"/>
              <a:gd name="connsiteX11476" fmla="*/ 4006931 w 4135764"/>
              <a:gd name="connsiteY11476" fmla="*/ 3765647 h 5122333"/>
              <a:gd name="connsiteX11477" fmla="*/ 4006749 w 4135764"/>
              <a:gd name="connsiteY11477" fmla="*/ 3704691 h 5122333"/>
              <a:gd name="connsiteX11478" fmla="*/ 4014187 w 4135764"/>
              <a:gd name="connsiteY11478" fmla="*/ 3696890 h 5122333"/>
              <a:gd name="connsiteX11479" fmla="*/ 4018854 w 4135764"/>
              <a:gd name="connsiteY11479" fmla="*/ 3698456 h 5122333"/>
              <a:gd name="connsiteX11480" fmla="*/ 4019546 w 4135764"/>
              <a:gd name="connsiteY11480" fmla="*/ 3699937 h 5122333"/>
              <a:gd name="connsiteX11481" fmla="*/ 4018376 w 4135764"/>
              <a:gd name="connsiteY11481" fmla="*/ 3705416 h 5122333"/>
              <a:gd name="connsiteX11482" fmla="*/ 4019646 w 4135764"/>
              <a:gd name="connsiteY11482" fmla="*/ 3728456 h 5122333"/>
              <a:gd name="connsiteX11483" fmla="*/ 4020009 w 4135764"/>
              <a:gd name="connsiteY11483" fmla="*/ 3766917 h 5122333"/>
              <a:gd name="connsiteX11484" fmla="*/ 4021596 w 4135764"/>
              <a:gd name="connsiteY11484" fmla="*/ 3769933 h 5122333"/>
              <a:gd name="connsiteX11485" fmla="*/ 4021683 w 4135764"/>
              <a:gd name="connsiteY11485" fmla="*/ 3769944 h 5122333"/>
              <a:gd name="connsiteX11486" fmla="*/ 4021943 w 4135764"/>
              <a:gd name="connsiteY11486" fmla="*/ 3771929 h 5122333"/>
              <a:gd name="connsiteX11487" fmla="*/ 4026705 w 4135764"/>
              <a:gd name="connsiteY11487" fmla="*/ 3773448 h 5122333"/>
              <a:gd name="connsiteX11488" fmla="*/ 4026676 w 4135764"/>
              <a:gd name="connsiteY11488" fmla="*/ 3770364 h 5122333"/>
              <a:gd name="connsiteX11489" fmla="*/ 4058106 w 4135764"/>
              <a:gd name="connsiteY11489" fmla="*/ 3770364 h 5122333"/>
              <a:gd name="connsiteX11490" fmla="*/ 4058106 w 4135764"/>
              <a:gd name="connsiteY11490" fmla="*/ 3780161 h 5122333"/>
              <a:gd name="connsiteX11491" fmla="*/ 4057198 w 4135764"/>
              <a:gd name="connsiteY11491" fmla="*/ 3789593 h 5122333"/>
              <a:gd name="connsiteX11492" fmla="*/ 4058468 w 4135764"/>
              <a:gd name="connsiteY11492" fmla="*/ 3793404 h 5122333"/>
              <a:gd name="connsiteX11493" fmla="*/ 4061190 w 4135764"/>
              <a:gd name="connsiteY11493" fmla="*/ 3790138 h 5122333"/>
              <a:gd name="connsiteX11494" fmla="*/ 4059921 w 4135764"/>
              <a:gd name="connsiteY11494" fmla="*/ 3802475 h 5122333"/>
              <a:gd name="connsiteX11495" fmla="*/ 4065725 w 4135764"/>
              <a:gd name="connsiteY11495" fmla="*/ 3810094 h 5122333"/>
              <a:gd name="connsiteX11496" fmla="*/ 4081871 w 4135764"/>
              <a:gd name="connsiteY11496" fmla="*/ 3809370 h 5122333"/>
              <a:gd name="connsiteX11497" fmla="*/ 4094753 w 4135764"/>
              <a:gd name="connsiteY11497" fmla="*/ 3811002 h 5122333"/>
              <a:gd name="connsiteX11498" fmla="*/ 4094390 w 4135764"/>
              <a:gd name="connsiteY11498" fmla="*/ 3820798 h 5122333"/>
              <a:gd name="connsiteX11499" fmla="*/ 4094571 w 4135764"/>
              <a:gd name="connsiteY11499" fmla="*/ 3839847 h 5122333"/>
              <a:gd name="connsiteX11500" fmla="*/ 4104186 w 4135764"/>
              <a:gd name="connsiteY11500" fmla="*/ 3848373 h 5122333"/>
              <a:gd name="connsiteX11501" fmla="*/ 4135764 w 4135764"/>
              <a:gd name="connsiteY11501" fmla="*/ 3848242 h 5122333"/>
              <a:gd name="connsiteX11502" fmla="*/ 4135764 w 4135764"/>
              <a:gd name="connsiteY11502" fmla="*/ 3787164 h 5122333"/>
              <a:gd name="connsiteX11503" fmla="*/ 4132534 w 4135764"/>
              <a:gd name="connsiteY11503" fmla="*/ 3788120 h 5122333"/>
              <a:gd name="connsiteX11504" fmla="*/ 4131037 w 4135764"/>
              <a:gd name="connsiteY11504" fmla="*/ 3794855 h 5122333"/>
              <a:gd name="connsiteX11505" fmla="*/ 4131218 w 4135764"/>
              <a:gd name="connsiteY11505" fmla="*/ 3820253 h 5122333"/>
              <a:gd name="connsiteX11506" fmla="*/ 4124868 w 4135764"/>
              <a:gd name="connsiteY11506" fmla="*/ 3826241 h 5122333"/>
              <a:gd name="connsiteX11507" fmla="*/ 4118338 w 4135764"/>
              <a:gd name="connsiteY11507" fmla="*/ 3820253 h 5122333"/>
              <a:gd name="connsiteX11508" fmla="*/ 4118519 w 4135764"/>
              <a:gd name="connsiteY11508" fmla="*/ 3796669 h 5122333"/>
              <a:gd name="connsiteX11509" fmla="*/ 4108359 w 4135764"/>
              <a:gd name="connsiteY11509" fmla="*/ 3786147 h 5122333"/>
              <a:gd name="connsiteX11510" fmla="*/ 4088404 w 4135764"/>
              <a:gd name="connsiteY11510" fmla="*/ 3786328 h 5122333"/>
              <a:gd name="connsiteX11511" fmla="*/ 4080058 w 4135764"/>
              <a:gd name="connsiteY11511" fmla="*/ 3778527 h 5122333"/>
              <a:gd name="connsiteX11512" fmla="*/ 4080240 w 4135764"/>
              <a:gd name="connsiteY11512" fmla="*/ 3757665 h 5122333"/>
              <a:gd name="connsiteX11513" fmla="*/ 4070623 w 4135764"/>
              <a:gd name="connsiteY11513" fmla="*/ 3748231 h 5122333"/>
              <a:gd name="connsiteX11514" fmla="*/ 4049761 w 4135764"/>
              <a:gd name="connsiteY11514" fmla="*/ 3748412 h 5122333"/>
              <a:gd name="connsiteX11515" fmla="*/ 4041777 w 4135764"/>
              <a:gd name="connsiteY11515" fmla="*/ 3740248 h 5122333"/>
              <a:gd name="connsiteX11516" fmla="*/ 4041960 w 4135764"/>
              <a:gd name="connsiteY11516" fmla="*/ 3679110 h 5122333"/>
              <a:gd name="connsiteX11517" fmla="*/ 4037424 w 4135764"/>
              <a:gd name="connsiteY11517" fmla="*/ 3672216 h 5122333"/>
              <a:gd name="connsiteX11518" fmla="*/ 3984269 w 4135764"/>
              <a:gd name="connsiteY11518" fmla="*/ 3674031 h 5122333"/>
              <a:gd name="connsiteX11519" fmla="*/ 3980278 w 4135764"/>
              <a:gd name="connsiteY11519" fmla="*/ 3677840 h 5122333"/>
              <a:gd name="connsiteX11520" fmla="*/ 3979370 w 4135764"/>
              <a:gd name="connsiteY11520" fmla="*/ 3739342 h 5122333"/>
              <a:gd name="connsiteX11521" fmla="*/ 3970300 w 4135764"/>
              <a:gd name="connsiteY11521" fmla="*/ 3750226 h 5122333"/>
              <a:gd name="connsiteX11522" fmla="*/ 3950525 w 4135764"/>
              <a:gd name="connsiteY11522" fmla="*/ 3749319 h 5122333"/>
              <a:gd name="connsiteX11523" fmla="*/ 3940547 w 4135764"/>
              <a:gd name="connsiteY11523" fmla="*/ 3759296 h 5122333"/>
              <a:gd name="connsiteX11524" fmla="*/ 3940184 w 4135764"/>
              <a:gd name="connsiteY11524" fmla="*/ 3776894 h 5122333"/>
              <a:gd name="connsiteX11525" fmla="*/ 3928936 w 4135764"/>
              <a:gd name="connsiteY11525" fmla="*/ 3788142 h 5122333"/>
              <a:gd name="connsiteX11526" fmla="*/ 3915148 w 4135764"/>
              <a:gd name="connsiteY11526" fmla="*/ 3788142 h 5122333"/>
              <a:gd name="connsiteX11527" fmla="*/ 3905533 w 4135764"/>
              <a:gd name="connsiteY11527" fmla="*/ 3798665 h 5122333"/>
              <a:gd name="connsiteX11528" fmla="*/ 3905657 w 4135764"/>
              <a:gd name="connsiteY11528" fmla="*/ 3823427 h 5122333"/>
              <a:gd name="connsiteX11529" fmla="*/ 3905473 w 4135764"/>
              <a:gd name="connsiteY11529" fmla="*/ 3824994 h 5122333"/>
              <a:gd name="connsiteX11530" fmla="*/ 3898986 w 4135764"/>
              <a:gd name="connsiteY11530" fmla="*/ 3827329 h 5122333"/>
              <a:gd name="connsiteX11531" fmla="*/ 3889734 w 4135764"/>
              <a:gd name="connsiteY11531" fmla="*/ 3818621 h 5122333"/>
              <a:gd name="connsiteX11532" fmla="*/ 3890097 w 4135764"/>
              <a:gd name="connsiteY11532" fmla="*/ 3793222 h 5122333"/>
              <a:gd name="connsiteX11533" fmla="*/ 3886287 w 4135764"/>
              <a:gd name="connsiteY11533" fmla="*/ 3788868 h 5122333"/>
              <a:gd name="connsiteX11534" fmla="*/ 3859074 w 4135764"/>
              <a:gd name="connsiteY11534" fmla="*/ 3788868 h 5122333"/>
              <a:gd name="connsiteX11535" fmla="*/ 3851818 w 4135764"/>
              <a:gd name="connsiteY11535" fmla="*/ 3783244 h 5122333"/>
              <a:gd name="connsiteX11536" fmla="*/ 3851818 w 4135764"/>
              <a:gd name="connsiteY11536" fmla="*/ 3756577 h 5122333"/>
              <a:gd name="connsiteX11537" fmla="*/ 3845286 w 4135764"/>
              <a:gd name="connsiteY11537" fmla="*/ 3750589 h 5122333"/>
              <a:gd name="connsiteX11538" fmla="*/ 3822610 w 4135764"/>
              <a:gd name="connsiteY11538" fmla="*/ 3750771 h 5122333"/>
              <a:gd name="connsiteX11539" fmla="*/ 3813357 w 4135764"/>
              <a:gd name="connsiteY11539" fmla="*/ 3741881 h 5122333"/>
              <a:gd name="connsiteX11540" fmla="*/ 3813538 w 4135764"/>
              <a:gd name="connsiteY11540" fmla="*/ 3687456 h 5122333"/>
              <a:gd name="connsiteX11541" fmla="*/ 3802109 w 4135764"/>
              <a:gd name="connsiteY11541" fmla="*/ 3673123 h 5122333"/>
              <a:gd name="connsiteX11542" fmla="*/ 3758931 w 4135764"/>
              <a:gd name="connsiteY11542" fmla="*/ 3672580 h 5122333"/>
              <a:gd name="connsiteX11543" fmla="*/ 3752401 w 4135764"/>
              <a:gd name="connsiteY11543" fmla="*/ 3683101 h 5122333"/>
              <a:gd name="connsiteX11544" fmla="*/ 3753670 w 4135764"/>
              <a:gd name="connsiteY11544" fmla="*/ 3699067 h 5122333"/>
              <a:gd name="connsiteX11545" fmla="*/ 3752038 w 4135764"/>
              <a:gd name="connsiteY11545" fmla="*/ 3743151 h 5122333"/>
              <a:gd name="connsiteX11546" fmla="*/ 3747139 w 4135764"/>
              <a:gd name="connsiteY11546" fmla="*/ 3748956 h 5122333"/>
              <a:gd name="connsiteX11547" fmla="*/ 3715209 w 4135764"/>
              <a:gd name="connsiteY11547" fmla="*/ 3750044 h 5122333"/>
              <a:gd name="connsiteX11548" fmla="*/ 3717023 w 4135764"/>
              <a:gd name="connsiteY11548" fmla="*/ 3756394 h 5122333"/>
              <a:gd name="connsiteX11549" fmla="*/ 3713758 w 4135764"/>
              <a:gd name="connsiteY11549" fmla="*/ 3784696 h 5122333"/>
              <a:gd name="connsiteX11550" fmla="*/ 3709223 w 4135764"/>
              <a:gd name="connsiteY11550" fmla="*/ 3787236 h 5122333"/>
              <a:gd name="connsiteX11551" fmla="*/ 3680197 w 4135764"/>
              <a:gd name="connsiteY11551" fmla="*/ 3786510 h 5122333"/>
              <a:gd name="connsiteX11552" fmla="*/ 3675297 w 4135764"/>
              <a:gd name="connsiteY11552" fmla="*/ 3792315 h 5122333"/>
              <a:gd name="connsiteX11553" fmla="*/ 3675660 w 4135764"/>
              <a:gd name="connsiteY11553" fmla="*/ 3819527 h 5122333"/>
              <a:gd name="connsiteX11554" fmla="*/ 3667678 w 4135764"/>
              <a:gd name="connsiteY11554" fmla="*/ 3826603 h 5122333"/>
              <a:gd name="connsiteX11555" fmla="*/ 3660965 w 4135764"/>
              <a:gd name="connsiteY11555" fmla="*/ 3819890 h 5122333"/>
              <a:gd name="connsiteX11556" fmla="*/ 3661147 w 4135764"/>
              <a:gd name="connsiteY11556" fmla="*/ 3792678 h 5122333"/>
              <a:gd name="connsiteX11557" fmla="*/ 3654979 w 4135764"/>
              <a:gd name="connsiteY11557" fmla="*/ 3786510 h 5122333"/>
              <a:gd name="connsiteX11558" fmla="*/ 3629580 w 4135764"/>
              <a:gd name="connsiteY11558" fmla="*/ 3786691 h 5122333"/>
              <a:gd name="connsiteX11559" fmla="*/ 3622868 w 4135764"/>
              <a:gd name="connsiteY11559" fmla="*/ 3779979 h 5122333"/>
              <a:gd name="connsiteX11560" fmla="*/ 3623050 w 4135764"/>
              <a:gd name="connsiteY11560" fmla="*/ 3757302 h 5122333"/>
              <a:gd name="connsiteX11561" fmla="*/ 3614704 w 4135764"/>
              <a:gd name="connsiteY11561" fmla="*/ 3748593 h 5122333"/>
              <a:gd name="connsiteX11562" fmla="*/ 3592934 w 4135764"/>
              <a:gd name="connsiteY11562" fmla="*/ 3748775 h 5122333"/>
              <a:gd name="connsiteX11563" fmla="*/ 3584770 w 4135764"/>
              <a:gd name="connsiteY11563" fmla="*/ 3740793 h 5122333"/>
              <a:gd name="connsiteX11564" fmla="*/ 3584952 w 4135764"/>
              <a:gd name="connsiteY11564" fmla="*/ 3679110 h 5122333"/>
              <a:gd name="connsiteX11565" fmla="*/ 3578240 w 4135764"/>
              <a:gd name="connsiteY11565" fmla="*/ 3672398 h 5122333"/>
              <a:gd name="connsiteX11566" fmla="*/ 3529256 w 4135764"/>
              <a:gd name="connsiteY11566" fmla="*/ 3672398 h 5122333"/>
              <a:gd name="connsiteX11567" fmla="*/ 3521093 w 4135764"/>
              <a:gd name="connsiteY11567" fmla="*/ 3680562 h 5122333"/>
              <a:gd name="connsiteX11568" fmla="*/ 3521456 w 4135764"/>
              <a:gd name="connsiteY11568" fmla="*/ 3741337 h 5122333"/>
              <a:gd name="connsiteX11569" fmla="*/ 3513836 w 4135764"/>
              <a:gd name="connsiteY11569" fmla="*/ 3748956 h 5122333"/>
              <a:gd name="connsiteX11570" fmla="*/ 3489344 w 4135764"/>
              <a:gd name="connsiteY11570" fmla="*/ 3748775 h 5122333"/>
              <a:gd name="connsiteX11571" fmla="*/ 3483176 w 4135764"/>
              <a:gd name="connsiteY11571" fmla="*/ 3754036 h 5122333"/>
              <a:gd name="connsiteX11572" fmla="*/ 3484627 w 4135764"/>
              <a:gd name="connsiteY11572" fmla="*/ 3782701 h 5122333"/>
              <a:gd name="connsiteX11573" fmla="*/ 3479548 w 4135764"/>
              <a:gd name="connsiteY11573" fmla="*/ 3788687 h 5122333"/>
              <a:gd name="connsiteX11574" fmla="*/ 3453242 w 4135764"/>
              <a:gd name="connsiteY11574" fmla="*/ 3788505 h 5122333"/>
              <a:gd name="connsiteX11575" fmla="*/ 3444897 w 4135764"/>
              <a:gd name="connsiteY11575" fmla="*/ 3797033 h 5122333"/>
              <a:gd name="connsiteX11576" fmla="*/ 3445078 w 4135764"/>
              <a:gd name="connsiteY11576" fmla="*/ 3820616 h 5122333"/>
              <a:gd name="connsiteX11577" fmla="*/ 3440543 w 4135764"/>
              <a:gd name="connsiteY11577" fmla="*/ 3826785 h 5122333"/>
              <a:gd name="connsiteX11578" fmla="*/ 3430383 w 4135764"/>
              <a:gd name="connsiteY11578" fmla="*/ 3820979 h 5122333"/>
              <a:gd name="connsiteX11579" fmla="*/ 3430565 w 4135764"/>
              <a:gd name="connsiteY11579" fmla="*/ 3795581 h 5122333"/>
              <a:gd name="connsiteX11580" fmla="*/ 3423308 w 4135764"/>
              <a:gd name="connsiteY11580" fmla="*/ 3788505 h 5122333"/>
              <a:gd name="connsiteX11581" fmla="*/ 3400631 w 4135764"/>
              <a:gd name="connsiteY11581" fmla="*/ 3788868 h 5122333"/>
              <a:gd name="connsiteX11582" fmla="*/ 3390834 w 4135764"/>
              <a:gd name="connsiteY11582" fmla="*/ 3780524 h 5122333"/>
              <a:gd name="connsiteX11583" fmla="*/ 3391559 w 4135764"/>
              <a:gd name="connsiteY11583" fmla="*/ 3759841 h 5122333"/>
              <a:gd name="connsiteX11584" fmla="*/ 3383759 w 4135764"/>
              <a:gd name="connsiteY11584" fmla="*/ 3748956 h 5122333"/>
              <a:gd name="connsiteX11585" fmla="*/ 3359448 w 4135764"/>
              <a:gd name="connsiteY11585" fmla="*/ 3749863 h 5122333"/>
              <a:gd name="connsiteX11586" fmla="*/ 3354369 w 4135764"/>
              <a:gd name="connsiteY11586" fmla="*/ 3746416 h 5122333"/>
              <a:gd name="connsiteX11587" fmla="*/ 3352193 w 4135764"/>
              <a:gd name="connsiteY11587" fmla="*/ 3719567 h 5122333"/>
              <a:gd name="connsiteX11588" fmla="*/ 3354369 w 4135764"/>
              <a:gd name="connsiteY11588" fmla="*/ 3680925 h 5122333"/>
              <a:gd name="connsiteX11589" fmla="*/ 3345843 w 4135764"/>
              <a:gd name="connsiteY11589" fmla="*/ 3672580 h 5122333"/>
              <a:gd name="connsiteX11590" fmla="*/ 3299944 w 4135764"/>
              <a:gd name="connsiteY11590" fmla="*/ 3674212 h 5122333"/>
              <a:gd name="connsiteX11591" fmla="*/ 3292505 w 4135764"/>
              <a:gd name="connsiteY11591" fmla="*/ 3682195 h 5122333"/>
              <a:gd name="connsiteX11592" fmla="*/ 3292867 w 4135764"/>
              <a:gd name="connsiteY11592" fmla="*/ 3741156 h 5122333"/>
              <a:gd name="connsiteX11593" fmla="*/ 3283616 w 4135764"/>
              <a:gd name="connsiteY11593" fmla="*/ 3750771 h 5122333"/>
              <a:gd name="connsiteX11594" fmla="*/ 3260031 w 4135764"/>
              <a:gd name="connsiteY11594" fmla="*/ 3750407 h 5122333"/>
              <a:gd name="connsiteX11595" fmla="*/ 3252775 w 4135764"/>
              <a:gd name="connsiteY11595" fmla="*/ 3758209 h 5122333"/>
              <a:gd name="connsiteX11596" fmla="*/ 3254770 w 4135764"/>
              <a:gd name="connsiteY11596" fmla="*/ 3782338 h 5122333"/>
              <a:gd name="connsiteX11597" fmla="*/ 3248602 w 4135764"/>
              <a:gd name="connsiteY11597" fmla="*/ 3788687 h 5122333"/>
              <a:gd name="connsiteX11598" fmla="*/ 3223204 w 4135764"/>
              <a:gd name="connsiteY11598" fmla="*/ 3788505 h 5122333"/>
              <a:gd name="connsiteX11599" fmla="*/ 3216491 w 4135764"/>
              <a:gd name="connsiteY11599" fmla="*/ 3795218 h 5122333"/>
              <a:gd name="connsiteX11600" fmla="*/ 3215040 w 4135764"/>
              <a:gd name="connsiteY11600" fmla="*/ 3822069 h 5122333"/>
              <a:gd name="connsiteX11601" fmla="*/ 3206331 w 4135764"/>
              <a:gd name="connsiteY11601" fmla="*/ 3826603 h 5122333"/>
              <a:gd name="connsiteX11602" fmla="*/ 3200164 w 4135764"/>
              <a:gd name="connsiteY11602" fmla="*/ 3821342 h 5122333"/>
              <a:gd name="connsiteX11603" fmla="*/ 3200345 w 4135764"/>
              <a:gd name="connsiteY11603" fmla="*/ 3795400 h 5122333"/>
              <a:gd name="connsiteX11604" fmla="*/ 3193087 w 4135764"/>
              <a:gd name="connsiteY11604" fmla="*/ 3788324 h 5122333"/>
              <a:gd name="connsiteX11605" fmla="*/ 3169505 w 4135764"/>
              <a:gd name="connsiteY11605" fmla="*/ 3788505 h 5122333"/>
              <a:gd name="connsiteX11606" fmla="*/ 3162066 w 4135764"/>
              <a:gd name="connsiteY11606" fmla="*/ 3780705 h 5122333"/>
              <a:gd name="connsiteX11607" fmla="*/ 3162247 w 4135764"/>
              <a:gd name="connsiteY11607" fmla="*/ 3758027 h 5122333"/>
              <a:gd name="connsiteX11608" fmla="*/ 3154084 w 4135764"/>
              <a:gd name="connsiteY11608" fmla="*/ 3750044 h 5122333"/>
              <a:gd name="connsiteX11609" fmla="*/ 3132313 w 4135764"/>
              <a:gd name="connsiteY11609" fmla="*/ 3750226 h 5122333"/>
              <a:gd name="connsiteX11610" fmla="*/ 3123968 w 4135764"/>
              <a:gd name="connsiteY11610" fmla="*/ 3741518 h 5122333"/>
              <a:gd name="connsiteX11611" fmla="*/ 3123968 w 4135764"/>
              <a:gd name="connsiteY11611" fmla="*/ 3687093 h 5122333"/>
              <a:gd name="connsiteX11612" fmla="*/ 3122878 w 4135764"/>
              <a:gd name="connsiteY11612" fmla="*/ 3672943 h 5122333"/>
              <a:gd name="connsiteX11613" fmla="*/ 3120513 w 4135764"/>
              <a:gd name="connsiteY11613" fmla="*/ 3671746 h 5122333"/>
              <a:gd name="connsiteX11614" fmla="*/ 1743661 w 4135764"/>
              <a:gd name="connsiteY11614" fmla="*/ 3546494 h 5122333"/>
              <a:gd name="connsiteX11615" fmla="*/ 1698307 w 4135764"/>
              <a:gd name="connsiteY11615" fmla="*/ 3546675 h 5122333"/>
              <a:gd name="connsiteX11616" fmla="*/ 1688692 w 4135764"/>
              <a:gd name="connsiteY11616" fmla="*/ 3558286 h 5122333"/>
              <a:gd name="connsiteX11617" fmla="*/ 1688328 w 4135764"/>
              <a:gd name="connsiteY11617" fmla="*/ 3582052 h 5122333"/>
              <a:gd name="connsiteX11618" fmla="*/ 1682706 w 4135764"/>
              <a:gd name="connsiteY11618" fmla="*/ 3584774 h 5122333"/>
              <a:gd name="connsiteX11619" fmla="*/ 1658213 w 4135764"/>
              <a:gd name="connsiteY11619" fmla="*/ 3584774 h 5122333"/>
              <a:gd name="connsiteX11620" fmla="*/ 1650413 w 4135764"/>
              <a:gd name="connsiteY11620" fmla="*/ 3592211 h 5122333"/>
              <a:gd name="connsiteX11621" fmla="*/ 1650413 w 4135764"/>
              <a:gd name="connsiteY11621" fmla="*/ 3614889 h 5122333"/>
              <a:gd name="connsiteX11622" fmla="*/ 1642430 w 4135764"/>
              <a:gd name="connsiteY11622" fmla="*/ 3623053 h 5122333"/>
              <a:gd name="connsiteX11623" fmla="*/ 1618301 w 4135764"/>
              <a:gd name="connsiteY11623" fmla="*/ 3622871 h 5122333"/>
              <a:gd name="connsiteX11624" fmla="*/ 1612315 w 4135764"/>
              <a:gd name="connsiteY11624" fmla="*/ 3628313 h 5122333"/>
              <a:gd name="connsiteX11625" fmla="*/ 1611589 w 4135764"/>
              <a:gd name="connsiteY11625" fmla="*/ 3695801 h 5122333"/>
              <a:gd name="connsiteX11626" fmla="*/ 1604513 w 4135764"/>
              <a:gd name="connsiteY11626" fmla="*/ 3700699 h 5122333"/>
              <a:gd name="connsiteX11627" fmla="*/ 1597257 w 4135764"/>
              <a:gd name="connsiteY11627" fmla="*/ 3696164 h 5122333"/>
              <a:gd name="connsiteX11628" fmla="*/ 1597620 w 4135764"/>
              <a:gd name="connsiteY11628" fmla="*/ 3660606 h 5122333"/>
              <a:gd name="connsiteX11629" fmla="*/ 1597438 w 4135764"/>
              <a:gd name="connsiteY11629" fmla="*/ 3632123 h 5122333"/>
              <a:gd name="connsiteX11630" fmla="*/ 1586009 w 4135764"/>
              <a:gd name="connsiteY11630" fmla="*/ 3623053 h 5122333"/>
              <a:gd name="connsiteX11631" fmla="*/ 1562969 w 4135764"/>
              <a:gd name="connsiteY11631" fmla="*/ 3622689 h 5122333"/>
              <a:gd name="connsiteX11632" fmla="*/ 1559704 w 4135764"/>
              <a:gd name="connsiteY11632" fmla="*/ 3619424 h 5122333"/>
              <a:gd name="connsiteX11633" fmla="*/ 1559340 w 4135764"/>
              <a:gd name="connsiteY11633" fmla="*/ 3591848 h 5122333"/>
              <a:gd name="connsiteX11634" fmla="*/ 1552809 w 4135764"/>
              <a:gd name="connsiteY11634" fmla="*/ 3584592 h 5122333"/>
              <a:gd name="connsiteX11635" fmla="*/ 1530132 w 4135764"/>
              <a:gd name="connsiteY11635" fmla="*/ 3584774 h 5122333"/>
              <a:gd name="connsiteX11636" fmla="*/ 1521424 w 4135764"/>
              <a:gd name="connsiteY11636" fmla="*/ 3576427 h 5122333"/>
              <a:gd name="connsiteX11637" fmla="*/ 1521606 w 4135764"/>
              <a:gd name="connsiteY11637" fmla="*/ 3552844 h 5122333"/>
              <a:gd name="connsiteX11638" fmla="*/ 1515619 w 4135764"/>
              <a:gd name="connsiteY11638" fmla="*/ 3546494 h 5122333"/>
              <a:gd name="connsiteX11639" fmla="*/ 1463915 w 4135764"/>
              <a:gd name="connsiteY11639" fmla="*/ 3546494 h 5122333"/>
              <a:gd name="connsiteX11640" fmla="*/ 1457928 w 4135764"/>
              <a:gd name="connsiteY11640" fmla="*/ 3553026 h 5122333"/>
              <a:gd name="connsiteX11641" fmla="*/ 1458109 w 4135764"/>
              <a:gd name="connsiteY11641" fmla="*/ 3577516 h 5122333"/>
              <a:gd name="connsiteX11642" fmla="*/ 1451034 w 4135764"/>
              <a:gd name="connsiteY11642" fmla="*/ 3584774 h 5122333"/>
              <a:gd name="connsiteX11643" fmla="*/ 1426542 w 4135764"/>
              <a:gd name="connsiteY11643" fmla="*/ 3584592 h 5122333"/>
              <a:gd name="connsiteX11644" fmla="*/ 1419829 w 4135764"/>
              <a:gd name="connsiteY11644" fmla="*/ 3591122 h 5122333"/>
              <a:gd name="connsiteX11645" fmla="*/ 1420011 w 4135764"/>
              <a:gd name="connsiteY11645" fmla="*/ 3616522 h 5122333"/>
              <a:gd name="connsiteX11646" fmla="*/ 1414750 w 4135764"/>
              <a:gd name="connsiteY11646" fmla="*/ 3622689 h 5122333"/>
              <a:gd name="connsiteX11647" fmla="*/ 1388807 w 4135764"/>
              <a:gd name="connsiteY11647" fmla="*/ 3624323 h 5122333"/>
              <a:gd name="connsiteX11648" fmla="*/ 1381732 w 4135764"/>
              <a:gd name="connsiteY11648" fmla="*/ 3631760 h 5122333"/>
              <a:gd name="connsiteX11649" fmla="*/ 1381914 w 4135764"/>
              <a:gd name="connsiteY11649" fmla="*/ 3686186 h 5122333"/>
              <a:gd name="connsiteX11650" fmla="*/ 1366130 w 4135764"/>
              <a:gd name="connsiteY11650" fmla="*/ 3700699 h 5122333"/>
              <a:gd name="connsiteX11651" fmla="*/ 1364680 w 4135764"/>
              <a:gd name="connsiteY11651" fmla="*/ 3699973 h 5122333"/>
              <a:gd name="connsiteX11652" fmla="*/ 1365586 w 4135764"/>
              <a:gd name="connsiteY11652" fmla="*/ 3688362 h 5122333"/>
              <a:gd name="connsiteX11653" fmla="*/ 1364317 w 4135764"/>
              <a:gd name="connsiteY11653" fmla="*/ 3669676 h 5122333"/>
              <a:gd name="connsiteX11654" fmla="*/ 1365223 w 4135764"/>
              <a:gd name="connsiteY11654" fmla="*/ 3641013 h 5122333"/>
              <a:gd name="connsiteX11655" fmla="*/ 1348895 w 4135764"/>
              <a:gd name="connsiteY11655" fmla="*/ 3626680 h 5122333"/>
              <a:gd name="connsiteX11656" fmla="*/ 1326037 w 4135764"/>
              <a:gd name="connsiteY11656" fmla="*/ 3626680 h 5122333"/>
              <a:gd name="connsiteX11657" fmla="*/ 1327488 w 4135764"/>
              <a:gd name="connsiteY11657" fmla="*/ 3606905 h 5122333"/>
              <a:gd name="connsiteX11658" fmla="*/ 1325493 w 4135764"/>
              <a:gd name="connsiteY11658" fmla="*/ 3603640 h 5122333"/>
              <a:gd name="connsiteX11659" fmla="*/ 1322409 w 4135764"/>
              <a:gd name="connsiteY11659" fmla="*/ 3607087 h 5122333"/>
              <a:gd name="connsiteX11660" fmla="*/ 1322409 w 4135764"/>
              <a:gd name="connsiteY11660" fmla="*/ 3600738 h 5122333"/>
              <a:gd name="connsiteX11661" fmla="*/ 1309890 w 4135764"/>
              <a:gd name="connsiteY11661" fmla="*/ 3586950 h 5122333"/>
              <a:gd name="connsiteX11662" fmla="*/ 1306625 w 4135764"/>
              <a:gd name="connsiteY11662" fmla="*/ 3588038 h 5122333"/>
              <a:gd name="connsiteX11663" fmla="*/ 1288846 w 4135764"/>
              <a:gd name="connsiteY11663" fmla="*/ 3585499 h 5122333"/>
              <a:gd name="connsiteX11664" fmla="*/ 1289572 w 4135764"/>
              <a:gd name="connsiteY11664" fmla="*/ 3573888 h 5122333"/>
              <a:gd name="connsiteX11665" fmla="*/ 1289390 w 4135764"/>
              <a:gd name="connsiteY11665" fmla="*/ 3555746 h 5122333"/>
              <a:gd name="connsiteX11666" fmla="*/ 1282497 w 4135764"/>
              <a:gd name="connsiteY11666" fmla="*/ 3548671 h 5122333"/>
              <a:gd name="connsiteX11667" fmla="*/ 1235327 w 4135764"/>
              <a:gd name="connsiteY11667" fmla="*/ 3548671 h 5122333"/>
              <a:gd name="connsiteX11668" fmla="*/ 1229522 w 4135764"/>
              <a:gd name="connsiteY11668" fmla="*/ 3555203 h 5122333"/>
              <a:gd name="connsiteX11669" fmla="*/ 1229704 w 4135764"/>
              <a:gd name="connsiteY11669" fmla="*/ 3580601 h 5122333"/>
              <a:gd name="connsiteX11670" fmla="*/ 1223535 w 4135764"/>
              <a:gd name="connsiteY11670" fmla="*/ 3586950 h 5122333"/>
              <a:gd name="connsiteX11671" fmla="*/ 1197230 w 4135764"/>
              <a:gd name="connsiteY11671" fmla="*/ 3586769 h 5122333"/>
              <a:gd name="connsiteX11672" fmla="*/ 1191424 w 4135764"/>
              <a:gd name="connsiteY11672" fmla="*/ 3592392 h 5122333"/>
              <a:gd name="connsiteX11673" fmla="*/ 1191606 w 4135764"/>
              <a:gd name="connsiteY11673" fmla="*/ 3617428 h 5122333"/>
              <a:gd name="connsiteX11674" fmla="*/ 1184168 w 4135764"/>
              <a:gd name="connsiteY11674" fmla="*/ 3625048 h 5122333"/>
              <a:gd name="connsiteX11675" fmla="*/ 1161490 w 4135764"/>
              <a:gd name="connsiteY11675" fmla="*/ 3624867 h 5122333"/>
              <a:gd name="connsiteX11676" fmla="*/ 1153327 w 4135764"/>
              <a:gd name="connsiteY11676" fmla="*/ 3632849 h 5122333"/>
              <a:gd name="connsiteX11677" fmla="*/ 1153508 w 4135764"/>
              <a:gd name="connsiteY11677" fmla="*/ 3691991 h 5122333"/>
              <a:gd name="connsiteX11678" fmla="*/ 1151512 w 4135764"/>
              <a:gd name="connsiteY11678" fmla="*/ 3699793 h 5122333"/>
              <a:gd name="connsiteX11679" fmla="*/ 1141353 w 4135764"/>
              <a:gd name="connsiteY11679" fmla="*/ 3701062 h 5122333"/>
              <a:gd name="connsiteX11680" fmla="*/ 1136998 w 4135764"/>
              <a:gd name="connsiteY11680" fmla="*/ 3697979 h 5122333"/>
              <a:gd name="connsiteX11681" fmla="*/ 1135910 w 4135764"/>
              <a:gd name="connsiteY11681" fmla="*/ 3652079 h 5122333"/>
              <a:gd name="connsiteX11682" fmla="*/ 1136998 w 4135764"/>
              <a:gd name="connsiteY11682" fmla="*/ 3630672 h 5122333"/>
              <a:gd name="connsiteX11683" fmla="*/ 1131193 w 4135764"/>
              <a:gd name="connsiteY11683" fmla="*/ 3625048 h 5122333"/>
              <a:gd name="connsiteX11684" fmla="*/ 1106702 w 4135764"/>
              <a:gd name="connsiteY11684" fmla="*/ 3625230 h 5122333"/>
              <a:gd name="connsiteX11685" fmla="*/ 1098901 w 4135764"/>
              <a:gd name="connsiteY11685" fmla="*/ 3617247 h 5122333"/>
              <a:gd name="connsiteX11686" fmla="*/ 1099082 w 4135764"/>
              <a:gd name="connsiteY11686" fmla="*/ 3593662 h 5122333"/>
              <a:gd name="connsiteX11687" fmla="*/ 1093277 w 4135764"/>
              <a:gd name="connsiteY11687" fmla="*/ 3587131 h 5122333"/>
              <a:gd name="connsiteX11688" fmla="*/ 1066427 w 4135764"/>
              <a:gd name="connsiteY11688" fmla="*/ 3585499 h 5122333"/>
              <a:gd name="connsiteX11689" fmla="*/ 1060984 w 4135764"/>
              <a:gd name="connsiteY11689" fmla="*/ 3579512 h 5122333"/>
              <a:gd name="connsiteX11690" fmla="*/ 1061166 w 4135764"/>
              <a:gd name="connsiteY11690" fmla="*/ 3555021 h 5122333"/>
              <a:gd name="connsiteX11691" fmla="*/ 1053909 w 4135764"/>
              <a:gd name="connsiteY11691" fmla="*/ 3547219 h 5122333"/>
              <a:gd name="connsiteX11692" fmla="*/ 1004926 w 4135764"/>
              <a:gd name="connsiteY11692" fmla="*/ 3547219 h 5122333"/>
              <a:gd name="connsiteX11693" fmla="*/ 999484 w 4135764"/>
              <a:gd name="connsiteY11693" fmla="*/ 3553026 h 5122333"/>
              <a:gd name="connsiteX11694" fmla="*/ 999302 w 4135764"/>
              <a:gd name="connsiteY11694" fmla="*/ 3578604 h 5122333"/>
              <a:gd name="connsiteX11695" fmla="*/ 992952 w 4135764"/>
              <a:gd name="connsiteY11695" fmla="*/ 3585318 h 5122333"/>
              <a:gd name="connsiteX11696" fmla="*/ 965739 w 4135764"/>
              <a:gd name="connsiteY11696" fmla="*/ 3585136 h 5122333"/>
              <a:gd name="connsiteX11697" fmla="*/ 959390 w 4135764"/>
              <a:gd name="connsiteY11697" fmla="*/ 3591304 h 5122333"/>
              <a:gd name="connsiteX11698" fmla="*/ 959572 w 4135764"/>
              <a:gd name="connsiteY11698" fmla="*/ 3617610 h 5122333"/>
              <a:gd name="connsiteX11699" fmla="*/ 953766 w 4135764"/>
              <a:gd name="connsiteY11699" fmla="*/ 3623415 h 5122333"/>
              <a:gd name="connsiteX11700" fmla="*/ 928368 w 4135764"/>
              <a:gd name="connsiteY11700" fmla="*/ 3623234 h 5122333"/>
              <a:gd name="connsiteX11701" fmla="*/ 921292 w 4135764"/>
              <a:gd name="connsiteY11701" fmla="*/ 3630309 h 5122333"/>
              <a:gd name="connsiteX11702" fmla="*/ 921474 w 4135764"/>
              <a:gd name="connsiteY11702" fmla="*/ 3692898 h 5122333"/>
              <a:gd name="connsiteX11703" fmla="*/ 914943 w 4135764"/>
              <a:gd name="connsiteY11703" fmla="*/ 3701425 h 5122333"/>
              <a:gd name="connsiteX11704" fmla="*/ 906961 w 4135764"/>
              <a:gd name="connsiteY11704" fmla="*/ 3692535 h 5122333"/>
              <a:gd name="connsiteX11705" fmla="*/ 907323 w 4135764"/>
              <a:gd name="connsiteY11705" fmla="*/ 3631760 h 5122333"/>
              <a:gd name="connsiteX11706" fmla="*/ 897890 w 4135764"/>
              <a:gd name="connsiteY11706" fmla="*/ 3623415 h 5122333"/>
              <a:gd name="connsiteX11707" fmla="*/ 874850 w 4135764"/>
              <a:gd name="connsiteY11707" fmla="*/ 3623415 h 5122333"/>
              <a:gd name="connsiteX11708" fmla="*/ 868864 w 4135764"/>
              <a:gd name="connsiteY11708" fmla="*/ 3617065 h 5122333"/>
              <a:gd name="connsiteX11709" fmla="*/ 868864 w 4135764"/>
              <a:gd name="connsiteY11709" fmla="*/ 3597109 h 5122333"/>
              <a:gd name="connsiteX11710" fmla="*/ 857615 w 4135764"/>
              <a:gd name="connsiteY11710" fmla="*/ 3585318 h 5122333"/>
              <a:gd name="connsiteX11711" fmla="*/ 839472 w 4135764"/>
              <a:gd name="connsiteY11711" fmla="*/ 3585499 h 5122333"/>
              <a:gd name="connsiteX11712" fmla="*/ 830766 w 4135764"/>
              <a:gd name="connsiteY11712" fmla="*/ 3577153 h 5122333"/>
              <a:gd name="connsiteX11713" fmla="*/ 830946 w 4135764"/>
              <a:gd name="connsiteY11713" fmla="*/ 3553569 h 5122333"/>
              <a:gd name="connsiteX11714" fmla="*/ 824959 w 4135764"/>
              <a:gd name="connsiteY11714" fmla="*/ 3547219 h 5122333"/>
              <a:gd name="connsiteX11715" fmla="*/ 773255 w 4135764"/>
              <a:gd name="connsiteY11715" fmla="*/ 3547219 h 5122333"/>
              <a:gd name="connsiteX11716" fmla="*/ 767450 w 4135764"/>
              <a:gd name="connsiteY11716" fmla="*/ 3553750 h 5122333"/>
              <a:gd name="connsiteX11717" fmla="*/ 767631 w 4135764"/>
              <a:gd name="connsiteY11717" fmla="*/ 3578242 h 5122333"/>
              <a:gd name="connsiteX11718" fmla="*/ 760556 w 4135764"/>
              <a:gd name="connsiteY11718" fmla="*/ 3585499 h 5122333"/>
              <a:gd name="connsiteX11719" fmla="*/ 736064 w 4135764"/>
              <a:gd name="connsiteY11719" fmla="*/ 3585318 h 5122333"/>
              <a:gd name="connsiteX11720" fmla="*/ 729896 w 4135764"/>
              <a:gd name="connsiteY11720" fmla="*/ 3593480 h 5122333"/>
              <a:gd name="connsiteX11721" fmla="*/ 731167 w 4135764"/>
              <a:gd name="connsiteY11721" fmla="*/ 3615977 h 5122333"/>
              <a:gd name="connsiteX11722" fmla="*/ 722639 w 4135764"/>
              <a:gd name="connsiteY11722" fmla="*/ 3623597 h 5122333"/>
              <a:gd name="connsiteX11723" fmla="*/ 695789 w 4135764"/>
              <a:gd name="connsiteY11723" fmla="*/ 3625411 h 5122333"/>
              <a:gd name="connsiteX11724" fmla="*/ 691980 w 4135764"/>
              <a:gd name="connsiteY11724" fmla="*/ 3630309 h 5122333"/>
              <a:gd name="connsiteX11725" fmla="*/ 693250 w 4135764"/>
              <a:gd name="connsiteY11725" fmla="*/ 3695438 h 5122333"/>
              <a:gd name="connsiteX11726" fmla="*/ 682002 w 4135764"/>
              <a:gd name="connsiteY11726" fmla="*/ 3701607 h 5122333"/>
              <a:gd name="connsiteX11727" fmla="*/ 675108 w 4135764"/>
              <a:gd name="connsiteY11727" fmla="*/ 3695257 h 5122333"/>
              <a:gd name="connsiteX11728" fmla="*/ 675290 w 4135764"/>
              <a:gd name="connsiteY11728" fmla="*/ 3648995 h 5122333"/>
              <a:gd name="connsiteX11729" fmla="*/ 651342 w 4135764"/>
              <a:gd name="connsiteY11729" fmla="*/ 3628495 h 5122333"/>
              <a:gd name="connsiteX11730" fmla="*/ 637010 w 4135764"/>
              <a:gd name="connsiteY11730" fmla="*/ 3614707 h 5122333"/>
              <a:gd name="connsiteX11731" fmla="*/ 637010 w 4135764"/>
              <a:gd name="connsiteY11731" fmla="*/ 3596203 h 5122333"/>
              <a:gd name="connsiteX11732" fmla="*/ 633745 w 4135764"/>
              <a:gd name="connsiteY11732" fmla="*/ 3606725 h 5122333"/>
              <a:gd name="connsiteX11733" fmla="*/ 635377 w 4135764"/>
              <a:gd name="connsiteY11733" fmla="*/ 3590396 h 5122333"/>
              <a:gd name="connsiteX11734" fmla="*/ 604354 w 4135764"/>
              <a:gd name="connsiteY11734" fmla="*/ 3587857 h 5122333"/>
              <a:gd name="connsiteX11735" fmla="*/ 598912 w 4135764"/>
              <a:gd name="connsiteY11735" fmla="*/ 3581689 h 5122333"/>
              <a:gd name="connsiteX11736" fmla="*/ 599092 w 4135764"/>
              <a:gd name="connsiteY11736" fmla="*/ 3556291 h 5122333"/>
              <a:gd name="connsiteX11737" fmla="*/ 592563 w 4135764"/>
              <a:gd name="connsiteY11737" fmla="*/ 3549396 h 5122333"/>
              <a:gd name="connsiteX11738" fmla="*/ 545394 w 4135764"/>
              <a:gd name="connsiteY11738" fmla="*/ 3549396 h 5122333"/>
              <a:gd name="connsiteX11739" fmla="*/ 539044 w 4135764"/>
              <a:gd name="connsiteY11739" fmla="*/ 3555383 h 5122333"/>
              <a:gd name="connsiteX11740" fmla="*/ 540495 w 4135764"/>
              <a:gd name="connsiteY11740" fmla="*/ 3575157 h 5122333"/>
              <a:gd name="connsiteX11741" fmla="*/ 530337 w 4135764"/>
              <a:gd name="connsiteY11741" fmla="*/ 3587676 h 5122333"/>
              <a:gd name="connsiteX11742" fmla="*/ 509472 w 4135764"/>
              <a:gd name="connsiteY11742" fmla="*/ 3587676 h 5122333"/>
              <a:gd name="connsiteX11743" fmla="*/ 502580 w 4135764"/>
              <a:gd name="connsiteY11743" fmla="*/ 3594933 h 5122333"/>
              <a:gd name="connsiteX11744" fmla="*/ 500947 w 4135764"/>
              <a:gd name="connsiteY11744" fmla="*/ 3621782 h 5122333"/>
              <a:gd name="connsiteX11745" fmla="*/ 495322 w 4135764"/>
              <a:gd name="connsiteY11745" fmla="*/ 3625774 h 5122333"/>
              <a:gd name="connsiteX11746" fmla="*/ 473552 w 4135764"/>
              <a:gd name="connsiteY11746" fmla="*/ 3625592 h 5122333"/>
              <a:gd name="connsiteX11747" fmla="*/ 462486 w 4135764"/>
              <a:gd name="connsiteY11747" fmla="*/ 3636114 h 5122333"/>
              <a:gd name="connsiteX11748" fmla="*/ 462486 w 4135764"/>
              <a:gd name="connsiteY11748" fmla="*/ 3694169 h 5122333"/>
              <a:gd name="connsiteX11749" fmla="*/ 458313 w 4135764"/>
              <a:gd name="connsiteY11749" fmla="*/ 3702150 h 5122333"/>
              <a:gd name="connsiteX11750" fmla="*/ 445977 w 4135764"/>
              <a:gd name="connsiteY11750" fmla="*/ 3693443 h 5122333"/>
              <a:gd name="connsiteX11751" fmla="*/ 446522 w 4135764"/>
              <a:gd name="connsiteY11751" fmla="*/ 3633211 h 5122333"/>
              <a:gd name="connsiteX11752" fmla="*/ 438720 w 4135764"/>
              <a:gd name="connsiteY11752" fmla="*/ 3625774 h 5122333"/>
              <a:gd name="connsiteX11753" fmla="*/ 415135 w 4135764"/>
              <a:gd name="connsiteY11753" fmla="*/ 3625955 h 5122333"/>
              <a:gd name="connsiteX11754" fmla="*/ 408241 w 4135764"/>
              <a:gd name="connsiteY11754" fmla="*/ 3618879 h 5122333"/>
              <a:gd name="connsiteX11755" fmla="*/ 408424 w 4135764"/>
              <a:gd name="connsiteY11755" fmla="*/ 3593480 h 5122333"/>
              <a:gd name="connsiteX11756" fmla="*/ 402618 w 4135764"/>
              <a:gd name="connsiteY11756" fmla="*/ 3587857 h 5122333"/>
              <a:gd name="connsiteX11757" fmla="*/ 375768 w 4135764"/>
              <a:gd name="connsiteY11757" fmla="*/ 3586225 h 5122333"/>
              <a:gd name="connsiteX11758" fmla="*/ 370143 w 4135764"/>
              <a:gd name="connsiteY11758" fmla="*/ 3580237 h 5122333"/>
              <a:gd name="connsiteX11759" fmla="*/ 370325 w 4135764"/>
              <a:gd name="connsiteY11759" fmla="*/ 3555746 h 5122333"/>
              <a:gd name="connsiteX11760" fmla="*/ 361980 w 4135764"/>
              <a:gd name="connsiteY11760" fmla="*/ 3547763 h 5122333"/>
              <a:gd name="connsiteX11761" fmla="*/ 323882 w 4135764"/>
              <a:gd name="connsiteY11761" fmla="*/ 3547945 h 5122333"/>
              <a:gd name="connsiteX11762" fmla="*/ 308462 w 4135764"/>
              <a:gd name="connsiteY11762" fmla="*/ 3563728 h 5122333"/>
              <a:gd name="connsiteX11763" fmla="*/ 286692 w 4135764"/>
              <a:gd name="connsiteY11763" fmla="*/ 3585862 h 5122333"/>
              <a:gd name="connsiteX11764" fmla="*/ 268912 w 4135764"/>
              <a:gd name="connsiteY11764" fmla="*/ 3608176 h 5122333"/>
              <a:gd name="connsiteX11765" fmla="*/ 270001 w 4135764"/>
              <a:gd name="connsiteY11765" fmla="*/ 3610535 h 5122333"/>
              <a:gd name="connsiteX11766" fmla="*/ 259297 w 4135764"/>
              <a:gd name="connsiteY11766" fmla="*/ 3624141 h 5122333"/>
              <a:gd name="connsiteX11767" fmla="*/ 237890 w 4135764"/>
              <a:gd name="connsiteY11767" fmla="*/ 3623960 h 5122333"/>
              <a:gd name="connsiteX11768" fmla="*/ 230452 w 4135764"/>
              <a:gd name="connsiteY11768" fmla="*/ 3631397 h 5122333"/>
              <a:gd name="connsiteX11769" fmla="*/ 230452 w 4135764"/>
              <a:gd name="connsiteY11769" fmla="*/ 3671492 h 5122333"/>
              <a:gd name="connsiteX11770" fmla="*/ 230452 w 4135764"/>
              <a:gd name="connsiteY11770" fmla="*/ 3695983 h 5122333"/>
              <a:gd name="connsiteX11771" fmla="*/ 225010 w 4135764"/>
              <a:gd name="connsiteY11771" fmla="*/ 3701970 h 5122333"/>
              <a:gd name="connsiteX11772" fmla="*/ 215576 w 4135764"/>
              <a:gd name="connsiteY11772" fmla="*/ 3693443 h 5122333"/>
              <a:gd name="connsiteX11773" fmla="*/ 217208 w 4135764"/>
              <a:gd name="connsiteY11773" fmla="*/ 3660243 h 5122333"/>
              <a:gd name="connsiteX11774" fmla="*/ 216301 w 4135764"/>
              <a:gd name="connsiteY11774" fmla="*/ 3632486 h 5122333"/>
              <a:gd name="connsiteX11775" fmla="*/ 207956 w 4135764"/>
              <a:gd name="connsiteY11775" fmla="*/ 3623960 h 5122333"/>
              <a:gd name="connsiteX11776" fmla="*/ 183102 w 4135764"/>
              <a:gd name="connsiteY11776" fmla="*/ 3623778 h 5122333"/>
              <a:gd name="connsiteX11777" fmla="*/ 177659 w 4135764"/>
              <a:gd name="connsiteY11777" fmla="*/ 3618698 h 5122333"/>
              <a:gd name="connsiteX11778" fmla="*/ 178748 w 4135764"/>
              <a:gd name="connsiteY11778" fmla="*/ 3590760 h 5122333"/>
              <a:gd name="connsiteX11779" fmla="*/ 174393 w 4135764"/>
              <a:gd name="connsiteY11779" fmla="*/ 3585499 h 5122333"/>
              <a:gd name="connsiteX11780" fmla="*/ 148995 w 4135764"/>
              <a:gd name="connsiteY11780" fmla="*/ 3585680 h 5122333"/>
              <a:gd name="connsiteX11781" fmla="*/ 139561 w 4135764"/>
              <a:gd name="connsiteY11781" fmla="*/ 3576427 h 5122333"/>
              <a:gd name="connsiteX11782" fmla="*/ 141375 w 4135764"/>
              <a:gd name="connsiteY11782" fmla="*/ 3554114 h 5122333"/>
              <a:gd name="connsiteX11783" fmla="*/ 134845 w 4135764"/>
              <a:gd name="connsiteY11783" fmla="*/ 3547401 h 5122333"/>
              <a:gd name="connsiteX11784" fmla="*/ 84047 w 4135764"/>
              <a:gd name="connsiteY11784" fmla="*/ 3547401 h 5122333"/>
              <a:gd name="connsiteX11785" fmla="*/ 77698 w 4135764"/>
              <a:gd name="connsiteY11785" fmla="*/ 3553569 h 5122333"/>
              <a:gd name="connsiteX11786" fmla="*/ 77879 w 4135764"/>
              <a:gd name="connsiteY11786" fmla="*/ 3579874 h 5122333"/>
              <a:gd name="connsiteX11787" fmla="*/ 72074 w 4135764"/>
              <a:gd name="connsiteY11787" fmla="*/ 3585680 h 5122333"/>
              <a:gd name="connsiteX11788" fmla="*/ 45768 w 4135764"/>
              <a:gd name="connsiteY11788" fmla="*/ 3585499 h 5122333"/>
              <a:gd name="connsiteX11789" fmla="*/ 39600 w 4135764"/>
              <a:gd name="connsiteY11789" fmla="*/ 3591666 h 5122333"/>
              <a:gd name="connsiteX11790" fmla="*/ 39781 w 4135764"/>
              <a:gd name="connsiteY11790" fmla="*/ 3617973 h 5122333"/>
              <a:gd name="connsiteX11791" fmla="*/ 34883 w 4135764"/>
              <a:gd name="connsiteY11791" fmla="*/ 3623597 h 5122333"/>
              <a:gd name="connsiteX11792" fmla="*/ 8941 w 4135764"/>
              <a:gd name="connsiteY11792" fmla="*/ 3625048 h 5122333"/>
              <a:gd name="connsiteX11793" fmla="*/ 1502 w 4135764"/>
              <a:gd name="connsiteY11793" fmla="*/ 3633030 h 5122333"/>
              <a:gd name="connsiteX11794" fmla="*/ 1683 w 4135764"/>
              <a:gd name="connsiteY11794" fmla="*/ 3710133 h 5122333"/>
              <a:gd name="connsiteX11795" fmla="*/ 17104 w 4135764"/>
              <a:gd name="connsiteY11795" fmla="*/ 3725372 h 5122333"/>
              <a:gd name="connsiteX11796" fmla="*/ 25450 w 4135764"/>
              <a:gd name="connsiteY11796" fmla="*/ 3716482 h 5122333"/>
              <a:gd name="connsiteX11797" fmla="*/ 25087 w 4135764"/>
              <a:gd name="connsiteY11797" fmla="*/ 3657522 h 5122333"/>
              <a:gd name="connsiteX11798" fmla="*/ 33431 w 4135764"/>
              <a:gd name="connsiteY11798" fmla="*/ 3648813 h 5122333"/>
              <a:gd name="connsiteX11799" fmla="*/ 57923 w 4135764"/>
              <a:gd name="connsiteY11799" fmla="*/ 3648995 h 5122333"/>
              <a:gd name="connsiteX11800" fmla="*/ 63366 w 4135764"/>
              <a:gd name="connsiteY11800" fmla="*/ 3643915 h 5122333"/>
              <a:gd name="connsiteX11801" fmla="*/ 62640 w 4135764"/>
              <a:gd name="connsiteY11801" fmla="*/ 3614163 h 5122333"/>
              <a:gd name="connsiteX11802" fmla="*/ 66813 w 4135764"/>
              <a:gd name="connsiteY11802" fmla="*/ 3609265 h 5122333"/>
              <a:gd name="connsiteX11803" fmla="*/ 94933 w 4135764"/>
              <a:gd name="connsiteY11803" fmla="*/ 3609446 h 5122333"/>
              <a:gd name="connsiteX11804" fmla="*/ 101645 w 4135764"/>
              <a:gd name="connsiteY11804" fmla="*/ 3602733 h 5122333"/>
              <a:gd name="connsiteX11805" fmla="*/ 101463 w 4135764"/>
              <a:gd name="connsiteY11805" fmla="*/ 3577334 h 5122333"/>
              <a:gd name="connsiteX11806" fmla="*/ 108721 w 4135764"/>
              <a:gd name="connsiteY11806" fmla="*/ 3571167 h 5122333"/>
              <a:gd name="connsiteX11807" fmla="*/ 116158 w 4135764"/>
              <a:gd name="connsiteY11807" fmla="*/ 3576971 h 5122333"/>
              <a:gd name="connsiteX11808" fmla="*/ 115976 w 4135764"/>
              <a:gd name="connsiteY11808" fmla="*/ 3602370 h 5122333"/>
              <a:gd name="connsiteX11809" fmla="*/ 123234 w 4135764"/>
              <a:gd name="connsiteY11809" fmla="*/ 3609446 h 5122333"/>
              <a:gd name="connsiteX11810" fmla="*/ 148632 w 4135764"/>
              <a:gd name="connsiteY11810" fmla="*/ 3609265 h 5122333"/>
              <a:gd name="connsiteX11811" fmla="*/ 156070 w 4135764"/>
              <a:gd name="connsiteY11811" fmla="*/ 3615977 h 5122333"/>
              <a:gd name="connsiteX11812" fmla="*/ 155526 w 4135764"/>
              <a:gd name="connsiteY11812" fmla="*/ 3641376 h 5122333"/>
              <a:gd name="connsiteX11813" fmla="*/ 162239 w 4135764"/>
              <a:gd name="connsiteY11813" fmla="*/ 3649358 h 5122333"/>
              <a:gd name="connsiteX11814" fmla="*/ 186730 w 4135764"/>
              <a:gd name="connsiteY11814" fmla="*/ 3649358 h 5122333"/>
              <a:gd name="connsiteX11815" fmla="*/ 194168 w 4135764"/>
              <a:gd name="connsiteY11815" fmla="*/ 3657159 h 5122333"/>
              <a:gd name="connsiteX11816" fmla="*/ 192174 w 4135764"/>
              <a:gd name="connsiteY11816" fmla="*/ 3716663 h 5122333"/>
              <a:gd name="connsiteX11817" fmla="*/ 200699 w 4135764"/>
              <a:gd name="connsiteY11817" fmla="*/ 3725735 h 5122333"/>
              <a:gd name="connsiteX11818" fmla="*/ 246962 w 4135764"/>
              <a:gd name="connsiteY11818" fmla="*/ 3725735 h 5122333"/>
              <a:gd name="connsiteX11819" fmla="*/ 253855 w 4135764"/>
              <a:gd name="connsiteY11819" fmla="*/ 3718478 h 5122333"/>
              <a:gd name="connsiteX11820" fmla="*/ 253674 w 4135764"/>
              <a:gd name="connsiteY11820" fmla="*/ 3654801 h 5122333"/>
              <a:gd name="connsiteX11821" fmla="*/ 260750 w 4135764"/>
              <a:gd name="connsiteY11821" fmla="*/ 3647725 h 5122333"/>
              <a:gd name="connsiteX11822" fmla="*/ 287961 w 4135764"/>
              <a:gd name="connsiteY11822" fmla="*/ 3647906 h 5122333"/>
              <a:gd name="connsiteX11823" fmla="*/ 293767 w 4135764"/>
              <a:gd name="connsiteY11823" fmla="*/ 3642101 h 5122333"/>
              <a:gd name="connsiteX11824" fmla="*/ 291952 w 4135764"/>
              <a:gd name="connsiteY11824" fmla="*/ 3617973 h 5122333"/>
              <a:gd name="connsiteX11825" fmla="*/ 299572 w 4135764"/>
              <a:gd name="connsiteY11825" fmla="*/ 3609628 h 5122333"/>
              <a:gd name="connsiteX11826" fmla="*/ 322249 w 4135764"/>
              <a:gd name="connsiteY11826" fmla="*/ 3609808 h 5122333"/>
              <a:gd name="connsiteX11827" fmla="*/ 330232 w 4135764"/>
              <a:gd name="connsiteY11827" fmla="*/ 3601464 h 5122333"/>
              <a:gd name="connsiteX11828" fmla="*/ 331684 w 4135764"/>
              <a:gd name="connsiteY11828" fmla="*/ 3577334 h 5122333"/>
              <a:gd name="connsiteX11829" fmla="*/ 337489 w 4135764"/>
              <a:gd name="connsiteY11829" fmla="*/ 3571530 h 5122333"/>
              <a:gd name="connsiteX11830" fmla="*/ 346923 w 4135764"/>
              <a:gd name="connsiteY11830" fmla="*/ 3576427 h 5122333"/>
              <a:gd name="connsiteX11831" fmla="*/ 346197 w 4135764"/>
              <a:gd name="connsiteY11831" fmla="*/ 3603097 h 5122333"/>
              <a:gd name="connsiteX11832" fmla="*/ 353090 w 4135764"/>
              <a:gd name="connsiteY11832" fmla="*/ 3609628 h 5122333"/>
              <a:gd name="connsiteX11833" fmla="*/ 378490 w 4135764"/>
              <a:gd name="connsiteY11833" fmla="*/ 3609446 h 5122333"/>
              <a:gd name="connsiteX11834" fmla="*/ 384476 w 4135764"/>
              <a:gd name="connsiteY11834" fmla="*/ 3613800 h 5122333"/>
              <a:gd name="connsiteX11835" fmla="*/ 384657 w 4135764"/>
              <a:gd name="connsiteY11835" fmla="*/ 3639562 h 5122333"/>
              <a:gd name="connsiteX11836" fmla="*/ 391370 w 4135764"/>
              <a:gd name="connsiteY11836" fmla="*/ 3647725 h 5122333"/>
              <a:gd name="connsiteX11837" fmla="*/ 416768 w 4135764"/>
              <a:gd name="connsiteY11837" fmla="*/ 3647544 h 5122333"/>
              <a:gd name="connsiteX11838" fmla="*/ 422937 w 4135764"/>
              <a:gd name="connsiteY11838" fmla="*/ 3653893 h 5122333"/>
              <a:gd name="connsiteX11839" fmla="*/ 422574 w 4135764"/>
              <a:gd name="connsiteY11839" fmla="*/ 3720110 h 5122333"/>
              <a:gd name="connsiteX11840" fmla="*/ 426565 w 4135764"/>
              <a:gd name="connsiteY11840" fmla="*/ 3725554 h 5122333"/>
              <a:gd name="connsiteX11841" fmla="*/ 479720 w 4135764"/>
              <a:gd name="connsiteY11841" fmla="*/ 3725554 h 5122333"/>
              <a:gd name="connsiteX11842" fmla="*/ 484256 w 4135764"/>
              <a:gd name="connsiteY11842" fmla="*/ 3720473 h 5122333"/>
              <a:gd name="connsiteX11843" fmla="*/ 484256 w 4135764"/>
              <a:gd name="connsiteY11843" fmla="*/ 3656796 h 5122333"/>
              <a:gd name="connsiteX11844" fmla="*/ 490787 w 4135764"/>
              <a:gd name="connsiteY11844" fmla="*/ 3649176 h 5122333"/>
              <a:gd name="connsiteX11845" fmla="*/ 518181 w 4135764"/>
              <a:gd name="connsiteY11845" fmla="*/ 3648995 h 5122333"/>
              <a:gd name="connsiteX11846" fmla="*/ 521628 w 4135764"/>
              <a:gd name="connsiteY11846" fmla="*/ 3647544 h 5122333"/>
              <a:gd name="connsiteX11847" fmla="*/ 524350 w 4135764"/>
              <a:gd name="connsiteY11847" fmla="*/ 3623960 h 5122333"/>
              <a:gd name="connsiteX11848" fmla="*/ 523805 w 4135764"/>
              <a:gd name="connsiteY11848" fmla="*/ 3611442 h 5122333"/>
              <a:gd name="connsiteX11849" fmla="*/ 537593 w 4135764"/>
              <a:gd name="connsiteY11849" fmla="*/ 3611079 h 5122333"/>
              <a:gd name="connsiteX11850" fmla="*/ 538500 w 4135764"/>
              <a:gd name="connsiteY11850" fmla="*/ 3611079 h 5122333"/>
              <a:gd name="connsiteX11851" fmla="*/ 560452 w 4135764"/>
              <a:gd name="connsiteY11851" fmla="*/ 3609628 h 5122333"/>
              <a:gd name="connsiteX11852" fmla="*/ 562266 w 4135764"/>
              <a:gd name="connsiteY11852" fmla="*/ 3586950 h 5122333"/>
              <a:gd name="connsiteX11853" fmla="*/ 563536 w 4135764"/>
              <a:gd name="connsiteY11853" fmla="*/ 3571893 h 5122333"/>
              <a:gd name="connsiteX11854" fmla="*/ 575328 w 4135764"/>
              <a:gd name="connsiteY11854" fmla="*/ 3572073 h 5122333"/>
              <a:gd name="connsiteX11855" fmla="*/ 576598 w 4135764"/>
              <a:gd name="connsiteY11855" fmla="*/ 3572799 h 5122333"/>
              <a:gd name="connsiteX11856" fmla="*/ 574965 w 4135764"/>
              <a:gd name="connsiteY11856" fmla="*/ 3605817 h 5122333"/>
              <a:gd name="connsiteX11857" fmla="*/ 580589 w 4135764"/>
              <a:gd name="connsiteY11857" fmla="*/ 3610716 h 5122333"/>
              <a:gd name="connsiteX11858" fmla="*/ 605987 w 4135764"/>
              <a:gd name="connsiteY11858" fmla="*/ 3610535 h 5122333"/>
              <a:gd name="connsiteX11859" fmla="*/ 613244 w 4135764"/>
              <a:gd name="connsiteY11859" fmla="*/ 3617610 h 5122333"/>
              <a:gd name="connsiteX11860" fmla="*/ 613062 w 4135764"/>
              <a:gd name="connsiteY11860" fmla="*/ 3638473 h 5122333"/>
              <a:gd name="connsiteX11861" fmla="*/ 623222 w 4135764"/>
              <a:gd name="connsiteY11861" fmla="*/ 3648813 h 5122333"/>
              <a:gd name="connsiteX11862" fmla="*/ 647713 w 4135764"/>
              <a:gd name="connsiteY11862" fmla="*/ 3648632 h 5122333"/>
              <a:gd name="connsiteX11863" fmla="*/ 652974 w 4135764"/>
              <a:gd name="connsiteY11863" fmla="*/ 3653712 h 5122333"/>
              <a:gd name="connsiteX11864" fmla="*/ 653156 w 4135764"/>
              <a:gd name="connsiteY11864" fmla="*/ 3692172 h 5122333"/>
              <a:gd name="connsiteX11865" fmla="*/ 651342 w 4135764"/>
              <a:gd name="connsiteY11865" fmla="*/ 3717208 h 5122333"/>
              <a:gd name="connsiteX11866" fmla="*/ 658599 w 4135764"/>
              <a:gd name="connsiteY11866" fmla="*/ 3725009 h 5122333"/>
              <a:gd name="connsiteX11867" fmla="*/ 707581 w 4135764"/>
              <a:gd name="connsiteY11867" fmla="*/ 3725009 h 5122333"/>
              <a:gd name="connsiteX11868" fmla="*/ 716834 w 4135764"/>
              <a:gd name="connsiteY11868" fmla="*/ 3716120 h 5122333"/>
              <a:gd name="connsiteX11869" fmla="*/ 716471 w 4135764"/>
              <a:gd name="connsiteY11869" fmla="*/ 3655345 h 5122333"/>
              <a:gd name="connsiteX11870" fmla="*/ 723002 w 4135764"/>
              <a:gd name="connsiteY11870" fmla="*/ 3648450 h 5122333"/>
              <a:gd name="connsiteX11871" fmla="*/ 745679 w 4135764"/>
              <a:gd name="connsiteY11871" fmla="*/ 3648632 h 5122333"/>
              <a:gd name="connsiteX11872" fmla="*/ 754568 w 4135764"/>
              <a:gd name="connsiteY11872" fmla="*/ 3639017 h 5122333"/>
              <a:gd name="connsiteX11873" fmla="*/ 752754 w 4135764"/>
              <a:gd name="connsiteY11873" fmla="*/ 3614889 h 5122333"/>
              <a:gd name="connsiteX11874" fmla="*/ 758923 w 4135764"/>
              <a:gd name="connsiteY11874" fmla="*/ 3608538 h 5122333"/>
              <a:gd name="connsiteX11875" fmla="*/ 785229 w 4135764"/>
              <a:gd name="connsiteY11875" fmla="*/ 3608720 h 5122333"/>
              <a:gd name="connsiteX11876" fmla="*/ 791034 w 4135764"/>
              <a:gd name="connsiteY11876" fmla="*/ 3603097 h 5122333"/>
              <a:gd name="connsiteX11877" fmla="*/ 790852 w 4135764"/>
              <a:gd name="connsiteY11877" fmla="*/ 3578604 h 5122333"/>
              <a:gd name="connsiteX11878" fmla="*/ 798835 w 4135764"/>
              <a:gd name="connsiteY11878" fmla="*/ 3570441 h 5122333"/>
              <a:gd name="connsiteX11879" fmla="*/ 807362 w 4135764"/>
              <a:gd name="connsiteY11879" fmla="*/ 3579149 h 5122333"/>
              <a:gd name="connsiteX11880" fmla="*/ 807181 w 4135764"/>
              <a:gd name="connsiteY11880" fmla="*/ 3602733 h 5122333"/>
              <a:gd name="connsiteX11881" fmla="*/ 813349 w 4135764"/>
              <a:gd name="connsiteY11881" fmla="*/ 3608902 h 5122333"/>
              <a:gd name="connsiteX11882" fmla="*/ 837840 w 4135764"/>
              <a:gd name="connsiteY11882" fmla="*/ 3608720 h 5122333"/>
              <a:gd name="connsiteX11883" fmla="*/ 845279 w 4135764"/>
              <a:gd name="connsiteY11883" fmla="*/ 3616158 h 5122333"/>
              <a:gd name="connsiteX11884" fmla="*/ 845097 w 4135764"/>
              <a:gd name="connsiteY11884" fmla="*/ 3640650 h 5122333"/>
              <a:gd name="connsiteX11885" fmla="*/ 852897 w 4135764"/>
              <a:gd name="connsiteY11885" fmla="*/ 3648813 h 5122333"/>
              <a:gd name="connsiteX11886" fmla="*/ 873761 w 4135764"/>
              <a:gd name="connsiteY11886" fmla="*/ 3648632 h 5122333"/>
              <a:gd name="connsiteX11887" fmla="*/ 883377 w 4135764"/>
              <a:gd name="connsiteY11887" fmla="*/ 3657885 h 5122333"/>
              <a:gd name="connsiteX11888" fmla="*/ 883014 w 4135764"/>
              <a:gd name="connsiteY11888" fmla="*/ 3716120 h 5122333"/>
              <a:gd name="connsiteX11889" fmla="*/ 891177 w 4135764"/>
              <a:gd name="connsiteY11889" fmla="*/ 3725009 h 5122333"/>
              <a:gd name="connsiteX11890" fmla="*/ 935625 w 4135764"/>
              <a:gd name="connsiteY11890" fmla="*/ 3725009 h 5122333"/>
              <a:gd name="connsiteX11891" fmla="*/ 944877 w 4135764"/>
              <a:gd name="connsiteY11891" fmla="*/ 3715575 h 5122333"/>
              <a:gd name="connsiteX11892" fmla="*/ 944696 w 4135764"/>
              <a:gd name="connsiteY11892" fmla="*/ 3653712 h 5122333"/>
              <a:gd name="connsiteX11893" fmla="*/ 951226 w 4135764"/>
              <a:gd name="connsiteY11893" fmla="*/ 3646999 h 5122333"/>
              <a:gd name="connsiteX11894" fmla="*/ 976625 w 4135764"/>
              <a:gd name="connsiteY11894" fmla="*/ 3647180 h 5122333"/>
              <a:gd name="connsiteX11895" fmla="*/ 982975 w 4135764"/>
              <a:gd name="connsiteY11895" fmla="*/ 3641013 h 5122333"/>
              <a:gd name="connsiteX11896" fmla="*/ 982794 w 4135764"/>
              <a:gd name="connsiteY11896" fmla="*/ 3614707 h 5122333"/>
              <a:gd name="connsiteX11897" fmla="*/ 988418 w 4135764"/>
              <a:gd name="connsiteY11897" fmla="*/ 3608902 h 5122333"/>
              <a:gd name="connsiteX11898" fmla="*/ 1014723 w 4135764"/>
              <a:gd name="connsiteY11898" fmla="*/ 3609084 h 5122333"/>
              <a:gd name="connsiteX11899" fmla="*/ 1020891 w 4135764"/>
              <a:gd name="connsiteY11899" fmla="*/ 3602915 h 5122333"/>
              <a:gd name="connsiteX11900" fmla="*/ 1020891 w 4135764"/>
              <a:gd name="connsiteY11900" fmla="*/ 3576608 h 5122333"/>
              <a:gd name="connsiteX11901" fmla="*/ 1030869 w 4135764"/>
              <a:gd name="connsiteY11901" fmla="*/ 3570985 h 5122333"/>
              <a:gd name="connsiteX11902" fmla="*/ 1037218 w 4135764"/>
              <a:gd name="connsiteY11902" fmla="*/ 3576971 h 5122333"/>
              <a:gd name="connsiteX11903" fmla="*/ 1037037 w 4135764"/>
              <a:gd name="connsiteY11903" fmla="*/ 3602370 h 5122333"/>
              <a:gd name="connsiteX11904" fmla="*/ 1043569 w 4135764"/>
              <a:gd name="connsiteY11904" fmla="*/ 3609084 h 5122333"/>
              <a:gd name="connsiteX11905" fmla="*/ 1068967 w 4135764"/>
              <a:gd name="connsiteY11905" fmla="*/ 3608902 h 5122333"/>
              <a:gd name="connsiteX11906" fmla="*/ 1075316 w 4135764"/>
              <a:gd name="connsiteY11906" fmla="*/ 3615069 h 5122333"/>
              <a:gd name="connsiteX11907" fmla="*/ 1075136 w 4135764"/>
              <a:gd name="connsiteY11907" fmla="*/ 3641376 h 5122333"/>
              <a:gd name="connsiteX11908" fmla="*/ 1080941 w 4135764"/>
              <a:gd name="connsiteY11908" fmla="*/ 3647180 h 5122333"/>
              <a:gd name="connsiteX11909" fmla="*/ 1105431 w 4135764"/>
              <a:gd name="connsiteY11909" fmla="*/ 3646999 h 5122333"/>
              <a:gd name="connsiteX11910" fmla="*/ 1113596 w 4135764"/>
              <a:gd name="connsiteY11910" fmla="*/ 3655163 h 5122333"/>
              <a:gd name="connsiteX11911" fmla="*/ 1113414 w 4135764"/>
              <a:gd name="connsiteY11911" fmla="*/ 3718659 h 5122333"/>
              <a:gd name="connsiteX11912" fmla="*/ 1119038 w 4135764"/>
              <a:gd name="connsiteY11912" fmla="*/ 3725372 h 5122333"/>
              <a:gd name="connsiteX11913" fmla="*/ 1165845 w 4135764"/>
              <a:gd name="connsiteY11913" fmla="*/ 3725372 h 5122333"/>
              <a:gd name="connsiteX11914" fmla="*/ 1175277 w 4135764"/>
              <a:gd name="connsiteY11914" fmla="*/ 3716120 h 5122333"/>
              <a:gd name="connsiteX11915" fmla="*/ 1175096 w 4135764"/>
              <a:gd name="connsiteY11915" fmla="*/ 3656252 h 5122333"/>
              <a:gd name="connsiteX11916" fmla="*/ 1181084 w 4135764"/>
              <a:gd name="connsiteY11916" fmla="*/ 3648813 h 5122333"/>
              <a:gd name="connsiteX11917" fmla="*/ 1208659 w 4135764"/>
              <a:gd name="connsiteY11917" fmla="*/ 3648813 h 5122333"/>
              <a:gd name="connsiteX11918" fmla="*/ 1212650 w 4135764"/>
              <a:gd name="connsiteY11918" fmla="*/ 3646092 h 5122333"/>
              <a:gd name="connsiteX11919" fmla="*/ 1213558 w 4135764"/>
              <a:gd name="connsiteY11919" fmla="*/ 3614707 h 5122333"/>
              <a:gd name="connsiteX11920" fmla="*/ 1219181 w 4135764"/>
              <a:gd name="connsiteY11920" fmla="*/ 3610898 h 5122333"/>
              <a:gd name="connsiteX11921" fmla="*/ 1246394 w 4135764"/>
              <a:gd name="connsiteY11921" fmla="*/ 3611079 h 5122333"/>
              <a:gd name="connsiteX11922" fmla="*/ 1253469 w 4135764"/>
              <a:gd name="connsiteY11922" fmla="*/ 3603821 h 5122333"/>
              <a:gd name="connsiteX11923" fmla="*/ 1253469 w 4135764"/>
              <a:gd name="connsiteY11923" fmla="*/ 3578423 h 5122333"/>
              <a:gd name="connsiteX11924" fmla="*/ 1258186 w 4135764"/>
              <a:gd name="connsiteY11924" fmla="*/ 3571167 h 5122333"/>
              <a:gd name="connsiteX11925" fmla="*/ 1266350 w 4135764"/>
              <a:gd name="connsiteY11925" fmla="*/ 3578785 h 5122333"/>
              <a:gd name="connsiteX11926" fmla="*/ 1265988 w 4135764"/>
              <a:gd name="connsiteY11926" fmla="*/ 3604185 h 5122333"/>
              <a:gd name="connsiteX11927" fmla="*/ 1272518 w 4135764"/>
              <a:gd name="connsiteY11927" fmla="*/ 3610898 h 5122333"/>
              <a:gd name="connsiteX11928" fmla="*/ 1297917 w 4135764"/>
              <a:gd name="connsiteY11928" fmla="*/ 3610716 h 5122333"/>
              <a:gd name="connsiteX11929" fmla="*/ 1304085 w 4135764"/>
              <a:gd name="connsiteY11929" fmla="*/ 3616884 h 5122333"/>
              <a:gd name="connsiteX11930" fmla="*/ 1303903 w 4135764"/>
              <a:gd name="connsiteY11930" fmla="*/ 3640468 h 5122333"/>
              <a:gd name="connsiteX11931" fmla="*/ 1311704 w 4135764"/>
              <a:gd name="connsiteY11931" fmla="*/ 3648813 h 5122333"/>
              <a:gd name="connsiteX11932" fmla="*/ 1333474 w 4135764"/>
              <a:gd name="connsiteY11932" fmla="*/ 3648813 h 5122333"/>
              <a:gd name="connsiteX11933" fmla="*/ 1342183 w 4135764"/>
              <a:gd name="connsiteY11933" fmla="*/ 3657159 h 5122333"/>
              <a:gd name="connsiteX11934" fmla="*/ 1341820 w 4135764"/>
              <a:gd name="connsiteY11934" fmla="*/ 3717390 h 5122333"/>
              <a:gd name="connsiteX11935" fmla="*/ 1349258 w 4135764"/>
              <a:gd name="connsiteY11935" fmla="*/ 3725191 h 5122333"/>
              <a:gd name="connsiteX11936" fmla="*/ 1397334 w 4135764"/>
              <a:gd name="connsiteY11936" fmla="*/ 3725191 h 5122333"/>
              <a:gd name="connsiteX11937" fmla="*/ 1405497 w 4135764"/>
              <a:gd name="connsiteY11937" fmla="*/ 3717208 h 5122333"/>
              <a:gd name="connsiteX11938" fmla="*/ 1405316 w 4135764"/>
              <a:gd name="connsiteY11938" fmla="*/ 3655526 h 5122333"/>
              <a:gd name="connsiteX11939" fmla="*/ 1412029 w 4135764"/>
              <a:gd name="connsiteY11939" fmla="*/ 3648813 h 5122333"/>
              <a:gd name="connsiteX11940" fmla="*/ 1437428 w 4135764"/>
              <a:gd name="connsiteY11940" fmla="*/ 3648995 h 5122333"/>
              <a:gd name="connsiteX11941" fmla="*/ 1443595 w 4135764"/>
              <a:gd name="connsiteY11941" fmla="*/ 3642827 h 5122333"/>
              <a:gd name="connsiteX11942" fmla="*/ 1443414 w 4135764"/>
              <a:gd name="connsiteY11942" fmla="*/ 3614707 h 5122333"/>
              <a:gd name="connsiteX11943" fmla="*/ 1449220 w 4135764"/>
              <a:gd name="connsiteY11943" fmla="*/ 3608902 h 5122333"/>
              <a:gd name="connsiteX11944" fmla="*/ 1475525 w 4135764"/>
              <a:gd name="connsiteY11944" fmla="*/ 3609084 h 5122333"/>
              <a:gd name="connsiteX11945" fmla="*/ 1481693 w 4135764"/>
              <a:gd name="connsiteY11945" fmla="*/ 3602733 h 5122333"/>
              <a:gd name="connsiteX11946" fmla="*/ 1481512 w 4135764"/>
              <a:gd name="connsiteY11946" fmla="*/ 3576427 h 5122333"/>
              <a:gd name="connsiteX11947" fmla="*/ 1488224 w 4135764"/>
              <a:gd name="connsiteY11947" fmla="*/ 3570804 h 5122333"/>
              <a:gd name="connsiteX11948" fmla="*/ 1496207 w 4135764"/>
              <a:gd name="connsiteY11948" fmla="*/ 3576065 h 5122333"/>
              <a:gd name="connsiteX11949" fmla="*/ 1497477 w 4135764"/>
              <a:gd name="connsiteY11949" fmla="*/ 3604729 h 5122333"/>
              <a:gd name="connsiteX11950" fmla="*/ 1501650 w 4135764"/>
              <a:gd name="connsiteY11950" fmla="*/ 3608720 h 5122333"/>
              <a:gd name="connsiteX11951" fmla="*/ 1527956 w 4135764"/>
              <a:gd name="connsiteY11951" fmla="*/ 3608538 h 5122333"/>
              <a:gd name="connsiteX11952" fmla="*/ 1536120 w 4135764"/>
              <a:gd name="connsiteY11952" fmla="*/ 3616339 h 5122333"/>
              <a:gd name="connsiteX11953" fmla="*/ 1535938 w 4135764"/>
              <a:gd name="connsiteY11953" fmla="*/ 3639017 h 5122333"/>
              <a:gd name="connsiteX11954" fmla="*/ 1545916 w 4135764"/>
              <a:gd name="connsiteY11954" fmla="*/ 3648632 h 5122333"/>
              <a:gd name="connsiteX11955" fmla="*/ 1566779 w 4135764"/>
              <a:gd name="connsiteY11955" fmla="*/ 3648450 h 5122333"/>
              <a:gd name="connsiteX11956" fmla="*/ 1574217 w 4135764"/>
              <a:gd name="connsiteY11956" fmla="*/ 3656252 h 5122333"/>
              <a:gd name="connsiteX11957" fmla="*/ 1574034 w 4135764"/>
              <a:gd name="connsiteY11957" fmla="*/ 3716120 h 5122333"/>
              <a:gd name="connsiteX11958" fmla="*/ 1582381 w 4135764"/>
              <a:gd name="connsiteY11958" fmla="*/ 3725009 h 5122333"/>
              <a:gd name="connsiteX11959" fmla="*/ 1625922 w 4135764"/>
              <a:gd name="connsiteY11959" fmla="*/ 3725009 h 5122333"/>
              <a:gd name="connsiteX11960" fmla="*/ 1634267 w 4135764"/>
              <a:gd name="connsiteY11960" fmla="*/ 3716120 h 5122333"/>
              <a:gd name="connsiteX11961" fmla="*/ 1635900 w 4135764"/>
              <a:gd name="connsiteY11961" fmla="*/ 3652987 h 5122333"/>
              <a:gd name="connsiteX11962" fmla="*/ 1642067 w 4135764"/>
              <a:gd name="connsiteY11962" fmla="*/ 3646637 h 5122333"/>
              <a:gd name="connsiteX11963" fmla="*/ 1668373 w 4135764"/>
              <a:gd name="connsiteY11963" fmla="*/ 3646818 h 5122333"/>
              <a:gd name="connsiteX11964" fmla="*/ 1674177 w 4135764"/>
              <a:gd name="connsiteY11964" fmla="*/ 3641194 h 5122333"/>
              <a:gd name="connsiteX11965" fmla="*/ 1673997 w 4135764"/>
              <a:gd name="connsiteY11965" fmla="*/ 3614889 h 5122333"/>
              <a:gd name="connsiteX11966" fmla="*/ 1680165 w 4135764"/>
              <a:gd name="connsiteY11966" fmla="*/ 3608720 h 5122333"/>
              <a:gd name="connsiteX11967" fmla="*/ 1704657 w 4135764"/>
              <a:gd name="connsiteY11967" fmla="*/ 3608902 h 5122333"/>
              <a:gd name="connsiteX11968" fmla="*/ 1710281 w 4135764"/>
              <a:gd name="connsiteY11968" fmla="*/ 3604003 h 5122333"/>
              <a:gd name="connsiteX11969" fmla="*/ 1712095 w 4135764"/>
              <a:gd name="connsiteY11969" fmla="*/ 3578061 h 5122333"/>
              <a:gd name="connsiteX11970" fmla="*/ 1717899 w 4135764"/>
              <a:gd name="connsiteY11970" fmla="*/ 3570622 h 5122333"/>
              <a:gd name="connsiteX11971" fmla="*/ 1728241 w 4135764"/>
              <a:gd name="connsiteY11971" fmla="*/ 3577334 h 5122333"/>
              <a:gd name="connsiteX11972" fmla="*/ 1727153 w 4135764"/>
              <a:gd name="connsiteY11972" fmla="*/ 3600738 h 5122333"/>
              <a:gd name="connsiteX11973" fmla="*/ 1733321 w 4135764"/>
              <a:gd name="connsiteY11973" fmla="*/ 3608902 h 5122333"/>
              <a:gd name="connsiteX11974" fmla="*/ 1758719 w 4135764"/>
              <a:gd name="connsiteY11974" fmla="*/ 3608720 h 5122333"/>
              <a:gd name="connsiteX11975" fmla="*/ 1764888 w 4135764"/>
              <a:gd name="connsiteY11975" fmla="*/ 3614163 h 5122333"/>
              <a:gd name="connsiteX11976" fmla="*/ 1766339 w 4135764"/>
              <a:gd name="connsiteY11976" fmla="*/ 3639199 h 5122333"/>
              <a:gd name="connsiteX11977" fmla="*/ 1773777 w 4135764"/>
              <a:gd name="connsiteY11977" fmla="*/ 3646999 h 5122333"/>
              <a:gd name="connsiteX11978" fmla="*/ 1792826 w 4135764"/>
              <a:gd name="connsiteY11978" fmla="*/ 3646818 h 5122333"/>
              <a:gd name="connsiteX11979" fmla="*/ 1804800 w 4135764"/>
              <a:gd name="connsiteY11979" fmla="*/ 3658248 h 5122333"/>
              <a:gd name="connsiteX11980" fmla="*/ 1802803 w 4135764"/>
              <a:gd name="connsiteY11980" fmla="*/ 3717753 h 5122333"/>
              <a:gd name="connsiteX11981" fmla="*/ 1807702 w 4135764"/>
              <a:gd name="connsiteY11981" fmla="*/ 3725009 h 5122333"/>
              <a:gd name="connsiteX11982" fmla="*/ 1852306 w 4135764"/>
              <a:gd name="connsiteY11982" fmla="*/ 3725009 h 5122333"/>
              <a:gd name="connsiteX11983" fmla="*/ 1854704 w 4135764"/>
              <a:gd name="connsiteY11983" fmla="*/ 3725372 h 5122333"/>
              <a:gd name="connsiteX11984" fmla="*/ 1855971 w 4135764"/>
              <a:gd name="connsiteY11984" fmla="*/ 3725009 h 5122333"/>
              <a:gd name="connsiteX11985" fmla="*/ 1856322 w 4135764"/>
              <a:gd name="connsiteY11985" fmla="*/ 3725009 h 5122333"/>
              <a:gd name="connsiteX11986" fmla="*/ 1864486 w 4135764"/>
              <a:gd name="connsiteY11986" fmla="*/ 3717027 h 5122333"/>
              <a:gd name="connsiteX11987" fmla="*/ 1866300 w 4135764"/>
              <a:gd name="connsiteY11987" fmla="*/ 3654801 h 5122333"/>
              <a:gd name="connsiteX11988" fmla="*/ 1866709 w 4135764"/>
              <a:gd name="connsiteY11988" fmla="*/ 3650696 h 5122333"/>
              <a:gd name="connsiteX11989" fmla="*/ 1869659 w 4135764"/>
              <a:gd name="connsiteY11989" fmla="*/ 3649152 h 5122333"/>
              <a:gd name="connsiteX11990" fmla="*/ 1871032 w 4135764"/>
              <a:gd name="connsiteY11990" fmla="*/ 3648813 h 5122333"/>
              <a:gd name="connsiteX11991" fmla="*/ 1895524 w 4135764"/>
              <a:gd name="connsiteY11991" fmla="*/ 3648995 h 5122333"/>
              <a:gd name="connsiteX11992" fmla="*/ 1898529 w 4135764"/>
              <a:gd name="connsiteY11992" fmla="*/ 3648300 h 5122333"/>
              <a:gd name="connsiteX11993" fmla="*/ 1900883 w 4135764"/>
              <a:gd name="connsiteY11993" fmla="*/ 3648541 h 5122333"/>
              <a:gd name="connsiteX11994" fmla="*/ 1902040 w 4135764"/>
              <a:gd name="connsiteY11994" fmla="*/ 3645548 h 5122333"/>
              <a:gd name="connsiteX11995" fmla="*/ 1904218 w 4135764"/>
              <a:gd name="connsiteY11995" fmla="*/ 3609990 h 5122333"/>
              <a:gd name="connsiteX11996" fmla="*/ 1915102 w 4135764"/>
              <a:gd name="connsiteY11996" fmla="*/ 3610353 h 5122333"/>
              <a:gd name="connsiteX11997" fmla="*/ 1940501 w 4135764"/>
              <a:gd name="connsiteY11997" fmla="*/ 3608902 h 5122333"/>
              <a:gd name="connsiteX11998" fmla="*/ 1942315 w 4135764"/>
              <a:gd name="connsiteY11998" fmla="*/ 3582778 h 5122333"/>
              <a:gd name="connsiteX11999" fmla="*/ 1942949 w 4135764"/>
              <a:gd name="connsiteY11999" fmla="*/ 3572845 h 5122333"/>
              <a:gd name="connsiteX12000" fmla="*/ 1944760 w 4135764"/>
              <a:gd name="connsiteY12000" fmla="*/ 3571387 h 5122333"/>
              <a:gd name="connsiteX12001" fmla="*/ 1946322 w 4135764"/>
              <a:gd name="connsiteY12001" fmla="*/ 3571167 h 5122333"/>
              <a:gd name="connsiteX12002" fmla="*/ 1953759 w 4135764"/>
              <a:gd name="connsiteY12002" fmla="*/ 3576971 h 5122333"/>
              <a:gd name="connsiteX12003" fmla="*/ 1953578 w 4135764"/>
              <a:gd name="connsiteY12003" fmla="*/ 3602370 h 5122333"/>
              <a:gd name="connsiteX12004" fmla="*/ 1960835 w 4135764"/>
              <a:gd name="connsiteY12004" fmla="*/ 3609446 h 5122333"/>
              <a:gd name="connsiteX12005" fmla="*/ 1986232 w 4135764"/>
              <a:gd name="connsiteY12005" fmla="*/ 3609265 h 5122333"/>
              <a:gd name="connsiteX12006" fmla="*/ 1993672 w 4135764"/>
              <a:gd name="connsiteY12006" fmla="*/ 3615977 h 5122333"/>
              <a:gd name="connsiteX12007" fmla="*/ 1993127 w 4135764"/>
              <a:gd name="connsiteY12007" fmla="*/ 3641376 h 5122333"/>
              <a:gd name="connsiteX12008" fmla="*/ 1999839 w 4135764"/>
              <a:gd name="connsiteY12008" fmla="*/ 3649358 h 5122333"/>
              <a:gd name="connsiteX12009" fmla="*/ 2024331 w 4135764"/>
              <a:gd name="connsiteY12009" fmla="*/ 3649358 h 5122333"/>
              <a:gd name="connsiteX12010" fmla="*/ 2031770 w 4135764"/>
              <a:gd name="connsiteY12010" fmla="*/ 3657159 h 5122333"/>
              <a:gd name="connsiteX12011" fmla="*/ 2029773 w 4135764"/>
              <a:gd name="connsiteY12011" fmla="*/ 3716663 h 5122333"/>
              <a:gd name="connsiteX12012" fmla="*/ 2038300 w 4135764"/>
              <a:gd name="connsiteY12012" fmla="*/ 3725735 h 5122333"/>
              <a:gd name="connsiteX12013" fmla="*/ 2067882 w 4135764"/>
              <a:gd name="connsiteY12013" fmla="*/ 3725735 h 5122333"/>
              <a:gd name="connsiteX12014" fmla="*/ 2067882 w 4135764"/>
              <a:gd name="connsiteY12014" fmla="*/ 3696170 h 5122333"/>
              <a:gd name="connsiteX12015" fmla="*/ 2062610 w 4135764"/>
              <a:gd name="connsiteY12015" fmla="*/ 3701970 h 5122333"/>
              <a:gd name="connsiteX12016" fmla="*/ 2053177 w 4135764"/>
              <a:gd name="connsiteY12016" fmla="*/ 3693443 h 5122333"/>
              <a:gd name="connsiteX12017" fmla="*/ 2054809 w 4135764"/>
              <a:gd name="connsiteY12017" fmla="*/ 3660243 h 5122333"/>
              <a:gd name="connsiteX12018" fmla="*/ 2053902 w 4135764"/>
              <a:gd name="connsiteY12018" fmla="*/ 3632486 h 5122333"/>
              <a:gd name="connsiteX12019" fmla="*/ 2045557 w 4135764"/>
              <a:gd name="connsiteY12019" fmla="*/ 3623960 h 5122333"/>
              <a:gd name="connsiteX12020" fmla="*/ 2020703 w 4135764"/>
              <a:gd name="connsiteY12020" fmla="*/ 3623778 h 5122333"/>
              <a:gd name="connsiteX12021" fmla="*/ 2015260 w 4135764"/>
              <a:gd name="connsiteY12021" fmla="*/ 3618698 h 5122333"/>
              <a:gd name="connsiteX12022" fmla="*/ 2016350 w 4135764"/>
              <a:gd name="connsiteY12022" fmla="*/ 3590760 h 5122333"/>
              <a:gd name="connsiteX12023" fmla="*/ 2011994 w 4135764"/>
              <a:gd name="connsiteY12023" fmla="*/ 3585499 h 5122333"/>
              <a:gd name="connsiteX12024" fmla="*/ 1986595 w 4135764"/>
              <a:gd name="connsiteY12024" fmla="*/ 3585680 h 5122333"/>
              <a:gd name="connsiteX12025" fmla="*/ 1977163 w 4135764"/>
              <a:gd name="connsiteY12025" fmla="*/ 3576427 h 5122333"/>
              <a:gd name="connsiteX12026" fmla="*/ 1978977 w 4135764"/>
              <a:gd name="connsiteY12026" fmla="*/ 3554114 h 5122333"/>
              <a:gd name="connsiteX12027" fmla="*/ 1972445 w 4135764"/>
              <a:gd name="connsiteY12027" fmla="*/ 3547401 h 5122333"/>
              <a:gd name="connsiteX12028" fmla="*/ 1921648 w 4135764"/>
              <a:gd name="connsiteY12028" fmla="*/ 3547401 h 5122333"/>
              <a:gd name="connsiteX12029" fmla="*/ 1915298 w 4135764"/>
              <a:gd name="connsiteY12029" fmla="*/ 3553569 h 5122333"/>
              <a:gd name="connsiteX12030" fmla="*/ 1915480 w 4135764"/>
              <a:gd name="connsiteY12030" fmla="*/ 3579874 h 5122333"/>
              <a:gd name="connsiteX12031" fmla="*/ 1909674 w 4135764"/>
              <a:gd name="connsiteY12031" fmla="*/ 3585680 h 5122333"/>
              <a:gd name="connsiteX12032" fmla="*/ 1883369 w 4135764"/>
              <a:gd name="connsiteY12032" fmla="*/ 3585499 h 5122333"/>
              <a:gd name="connsiteX12033" fmla="*/ 1877202 w 4135764"/>
              <a:gd name="connsiteY12033" fmla="*/ 3591666 h 5122333"/>
              <a:gd name="connsiteX12034" fmla="*/ 1877383 w 4135764"/>
              <a:gd name="connsiteY12034" fmla="*/ 3617973 h 5122333"/>
              <a:gd name="connsiteX12035" fmla="*/ 1872484 w 4135764"/>
              <a:gd name="connsiteY12035" fmla="*/ 3623597 h 5122333"/>
              <a:gd name="connsiteX12036" fmla="*/ 1855639 w 4135764"/>
              <a:gd name="connsiteY12036" fmla="*/ 3624539 h 5122333"/>
              <a:gd name="connsiteX12037" fmla="*/ 1851424 w 4135764"/>
              <a:gd name="connsiteY12037" fmla="*/ 3624504 h 5122333"/>
              <a:gd name="connsiteX12038" fmla="*/ 1850062 w 4135764"/>
              <a:gd name="connsiteY12038" fmla="*/ 3624851 h 5122333"/>
              <a:gd name="connsiteX12039" fmla="*/ 1846541 w 4135764"/>
              <a:gd name="connsiteY12039" fmla="*/ 3625048 h 5122333"/>
              <a:gd name="connsiteX12040" fmla="*/ 1839103 w 4135764"/>
              <a:gd name="connsiteY12040" fmla="*/ 3633030 h 5122333"/>
              <a:gd name="connsiteX12041" fmla="*/ 1839261 w 4135764"/>
              <a:gd name="connsiteY12041" fmla="*/ 3700306 h 5122333"/>
              <a:gd name="connsiteX12042" fmla="*/ 1837817 w 4135764"/>
              <a:gd name="connsiteY12042" fmla="*/ 3701062 h 5122333"/>
              <a:gd name="connsiteX12043" fmla="*/ 1826207 w 4135764"/>
              <a:gd name="connsiteY12043" fmla="*/ 3691809 h 5122333"/>
              <a:gd name="connsiteX12044" fmla="*/ 1826388 w 4135764"/>
              <a:gd name="connsiteY12044" fmla="*/ 3631760 h 5122333"/>
              <a:gd name="connsiteX12045" fmla="*/ 1819313 w 4135764"/>
              <a:gd name="connsiteY12045" fmla="*/ 3624504 h 5122333"/>
              <a:gd name="connsiteX12046" fmla="*/ 1797542 w 4135764"/>
              <a:gd name="connsiteY12046" fmla="*/ 3624686 h 5122333"/>
              <a:gd name="connsiteX12047" fmla="*/ 1788108 w 4135764"/>
              <a:gd name="connsiteY12047" fmla="*/ 3615432 h 5122333"/>
              <a:gd name="connsiteX12048" fmla="*/ 1788290 w 4135764"/>
              <a:gd name="connsiteY12048" fmla="*/ 3591848 h 5122333"/>
              <a:gd name="connsiteX12049" fmla="*/ 1783211 w 4135764"/>
              <a:gd name="connsiteY12049" fmla="*/ 3586406 h 5122333"/>
              <a:gd name="connsiteX12050" fmla="*/ 1756360 w 4135764"/>
              <a:gd name="connsiteY12050" fmla="*/ 3584774 h 5122333"/>
              <a:gd name="connsiteX12051" fmla="*/ 1750193 w 4135764"/>
              <a:gd name="connsiteY12051" fmla="*/ 3578604 h 5122333"/>
              <a:gd name="connsiteX12052" fmla="*/ 1750373 w 4135764"/>
              <a:gd name="connsiteY12052" fmla="*/ 3553207 h 5122333"/>
              <a:gd name="connsiteX12053" fmla="*/ 1743661 w 4135764"/>
              <a:gd name="connsiteY12053" fmla="*/ 3546494 h 5122333"/>
              <a:gd name="connsiteX12054" fmla="*/ 3811543 w 4135764"/>
              <a:gd name="connsiteY12054" fmla="*/ 3546494 h 5122333"/>
              <a:gd name="connsiteX12055" fmla="*/ 3766189 w 4135764"/>
              <a:gd name="connsiteY12055" fmla="*/ 3546675 h 5122333"/>
              <a:gd name="connsiteX12056" fmla="*/ 3756574 w 4135764"/>
              <a:gd name="connsiteY12056" fmla="*/ 3558286 h 5122333"/>
              <a:gd name="connsiteX12057" fmla="*/ 3756210 w 4135764"/>
              <a:gd name="connsiteY12057" fmla="*/ 3582052 h 5122333"/>
              <a:gd name="connsiteX12058" fmla="*/ 3750588 w 4135764"/>
              <a:gd name="connsiteY12058" fmla="*/ 3584774 h 5122333"/>
              <a:gd name="connsiteX12059" fmla="*/ 3726095 w 4135764"/>
              <a:gd name="connsiteY12059" fmla="*/ 3584774 h 5122333"/>
              <a:gd name="connsiteX12060" fmla="*/ 3718294 w 4135764"/>
              <a:gd name="connsiteY12060" fmla="*/ 3592211 h 5122333"/>
              <a:gd name="connsiteX12061" fmla="*/ 3718294 w 4135764"/>
              <a:gd name="connsiteY12061" fmla="*/ 3614889 h 5122333"/>
              <a:gd name="connsiteX12062" fmla="*/ 3710312 w 4135764"/>
              <a:gd name="connsiteY12062" fmla="*/ 3623053 h 5122333"/>
              <a:gd name="connsiteX12063" fmla="*/ 3686183 w 4135764"/>
              <a:gd name="connsiteY12063" fmla="*/ 3622871 h 5122333"/>
              <a:gd name="connsiteX12064" fmla="*/ 3680197 w 4135764"/>
              <a:gd name="connsiteY12064" fmla="*/ 3628313 h 5122333"/>
              <a:gd name="connsiteX12065" fmla="*/ 3679471 w 4135764"/>
              <a:gd name="connsiteY12065" fmla="*/ 3695801 h 5122333"/>
              <a:gd name="connsiteX12066" fmla="*/ 3672395 w 4135764"/>
              <a:gd name="connsiteY12066" fmla="*/ 3700699 h 5122333"/>
              <a:gd name="connsiteX12067" fmla="*/ 3665139 w 4135764"/>
              <a:gd name="connsiteY12067" fmla="*/ 3696164 h 5122333"/>
              <a:gd name="connsiteX12068" fmla="*/ 3665502 w 4135764"/>
              <a:gd name="connsiteY12068" fmla="*/ 3660606 h 5122333"/>
              <a:gd name="connsiteX12069" fmla="*/ 3665320 w 4135764"/>
              <a:gd name="connsiteY12069" fmla="*/ 3632123 h 5122333"/>
              <a:gd name="connsiteX12070" fmla="*/ 3653891 w 4135764"/>
              <a:gd name="connsiteY12070" fmla="*/ 3623053 h 5122333"/>
              <a:gd name="connsiteX12071" fmla="*/ 3630850 w 4135764"/>
              <a:gd name="connsiteY12071" fmla="*/ 3622689 h 5122333"/>
              <a:gd name="connsiteX12072" fmla="*/ 3627586 w 4135764"/>
              <a:gd name="connsiteY12072" fmla="*/ 3619424 h 5122333"/>
              <a:gd name="connsiteX12073" fmla="*/ 3627222 w 4135764"/>
              <a:gd name="connsiteY12073" fmla="*/ 3591848 h 5122333"/>
              <a:gd name="connsiteX12074" fmla="*/ 3620691 w 4135764"/>
              <a:gd name="connsiteY12074" fmla="*/ 3584592 h 5122333"/>
              <a:gd name="connsiteX12075" fmla="*/ 3598014 w 4135764"/>
              <a:gd name="connsiteY12075" fmla="*/ 3584774 h 5122333"/>
              <a:gd name="connsiteX12076" fmla="*/ 3589305 w 4135764"/>
              <a:gd name="connsiteY12076" fmla="*/ 3576427 h 5122333"/>
              <a:gd name="connsiteX12077" fmla="*/ 3589487 w 4135764"/>
              <a:gd name="connsiteY12077" fmla="*/ 3552844 h 5122333"/>
              <a:gd name="connsiteX12078" fmla="*/ 3583501 w 4135764"/>
              <a:gd name="connsiteY12078" fmla="*/ 3546494 h 5122333"/>
              <a:gd name="connsiteX12079" fmla="*/ 3531796 w 4135764"/>
              <a:gd name="connsiteY12079" fmla="*/ 3546494 h 5122333"/>
              <a:gd name="connsiteX12080" fmla="*/ 3525810 w 4135764"/>
              <a:gd name="connsiteY12080" fmla="*/ 3553026 h 5122333"/>
              <a:gd name="connsiteX12081" fmla="*/ 3525991 w 4135764"/>
              <a:gd name="connsiteY12081" fmla="*/ 3577516 h 5122333"/>
              <a:gd name="connsiteX12082" fmla="*/ 3518915 w 4135764"/>
              <a:gd name="connsiteY12082" fmla="*/ 3584774 h 5122333"/>
              <a:gd name="connsiteX12083" fmla="*/ 3494424 w 4135764"/>
              <a:gd name="connsiteY12083" fmla="*/ 3584592 h 5122333"/>
              <a:gd name="connsiteX12084" fmla="*/ 3487711 w 4135764"/>
              <a:gd name="connsiteY12084" fmla="*/ 3591122 h 5122333"/>
              <a:gd name="connsiteX12085" fmla="*/ 3487893 w 4135764"/>
              <a:gd name="connsiteY12085" fmla="*/ 3616522 h 5122333"/>
              <a:gd name="connsiteX12086" fmla="*/ 3482632 w 4135764"/>
              <a:gd name="connsiteY12086" fmla="*/ 3622689 h 5122333"/>
              <a:gd name="connsiteX12087" fmla="*/ 3456689 w 4135764"/>
              <a:gd name="connsiteY12087" fmla="*/ 3624323 h 5122333"/>
              <a:gd name="connsiteX12088" fmla="*/ 3449613 w 4135764"/>
              <a:gd name="connsiteY12088" fmla="*/ 3631760 h 5122333"/>
              <a:gd name="connsiteX12089" fmla="*/ 3449796 w 4135764"/>
              <a:gd name="connsiteY12089" fmla="*/ 3686186 h 5122333"/>
              <a:gd name="connsiteX12090" fmla="*/ 3434011 w 4135764"/>
              <a:gd name="connsiteY12090" fmla="*/ 3700699 h 5122333"/>
              <a:gd name="connsiteX12091" fmla="*/ 3432561 w 4135764"/>
              <a:gd name="connsiteY12091" fmla="*/ 3699973 h 5122333"/>
              <a:gd name="connsiteX12092" fmla="*/ 3433467 w 4135764"/>
              <a:gd name="connsiteY12092" fmla="*/ 3688362 h 5122333"/>
              <a:gd name="connsiteX12093" fmla="*/ 3432198 w 4135764"/>
              <a:gd name="connsiteY12093" fmla="*/ 3669676 h 5122333"/>
              <a:gd name="connsiteX12094" fmla="*/ 3433104 w 4135764"/>
              <a:gd name="connsiteY12094" fmla="*/ 3641013 h 5122333"/>
              <a:gd name="connsiteX12095" fmla="*/ 3416777 w 4135764"/>
              <a:gd name="connsiteY12095" fmla="*/ 3626680 h 5122333"/>
              <a:gd name="connsiteX12096" fmla="*/ 3393919 w 4135764"/>
              <a:gd name="connsiteY12096" fmla="*/ 3626680 h 5122333"/>
              <a:gd name="connsiteX12097" fmla="*/ 3395370 w 4135764"/>
              <a:gd name="connsiteY12097" fmla="*/ 3606905 h 5122333"/>
              <a:gd name="connsiteX12098" fmla="*/ 3393375 w 4135764"/>
              <a:gd name="connsiteY12098" fmla="*/ 3603640 h 5122333"/>
              <a:gd name="connsiteX12099" fmla="*/ 3390290 w 4135764"/>
              <a:gd name="connsiteY12099" fmla="*/ 3607087 h 5122333"/>
              <a:gd name="connsiteX12100" fmla="*/ 3390290 w 4135764"/>
              <a:gd name="connsiteY12100" fmla="*/ 3600738 h 5122333"/>
              <a:gd name="connsiteX12101" fmla="*/ 3377771 w 4135764"/>
              <a:gd name="connsiteY12101" fmla="*/ 3586950 h 5122333"/>
              <a:gd name="connsiteX12102" fmla="*/ 3374507 w 4135764"/>
              <a:gd name="connsiteY12102" fmla="*/ 3588038 h 5122333"/>
              <a:gd name="connsiteX12103" fmla="*/ 3356728 w 4135764"/>
              <a:gd name="connsiteY12103" fmla="*/ 3585499 h 5122333"/>
              <a:gd name="connsiteX12104" fmla="*/ 3357454 w 4135764"/>
              <a:gd name="connsiteY12104" fmla="*/ 3573888 h 5122333"/>
              <a:gd name="connsiteX12105" fmla="*/ 3357272 w 4135764"/>
              <a:gd name="connsiteY12105" fmla="*/ 3555746 h 5122333"/>
              <a:gd name="connsiteX12106" fmla="*/ 3350378 w 4135764"/>
              <a:gd name="connsiteY12106" fmla="*/ 3548671 h 5122333"/>
              <a:gd name="connsiteX12107" fmla="*/ 3303209 w 4135764"/>
              <a:gd name="connsiteY12107" fmla="*/ 3548671 h 5122333"/>
              <a:gd name="connsiteX12108" fmla="*/ 3297404 w 4135764"/>
              <a:gd name="connsiteY12108" fmla="*/ 3555203 h 5122333"/>
              <a:gd name="connsiteX12109" fmla="*/ 3297586 w 4135764"/>
              <a:gd name="connsiteY12109" fmla="*/ 3580601 h 5122333"/>
              <a:gd name="connsiteX12110" fmla="*/ 3291416 w 4135764"/>
              <a:gd name="connsiteY12110" fmla="*/ 3586950 h 5122333"/>
              <a:gd name="connsiteX12111" fmla="*/ 3265111 w 4135764"/>
              <a:gd name="connsiteY12111" fmla="*/ 3586769 h 5122333"/>
              <a:gd name="connsiteX12112" fmla="*/ 3259306 w 4135764"/>
              <a:gd name="connsiteY12112" fmla="*/ 3592392 h 5122333"/>
              <a:gd name="connsiteX12113" fmla="*/ 3259488 w 4135764"/>
              <a:gd name="connsiteY12113" fmla="*/ 3617428 h 5122333"/>
              <a:gd name="connsiteX12114" fmla="*/ 3252050 w 4135764"/>
              <a:gd name="connsiteY12114" fmla="*/ 3625048 h 5122333"/>
              <a:gd name="connsiteX12115" fmla="*/ 3229372 w 4135764"/>
              <a:gd name="connsiteY12115" fmla="*/ 3624867 h 5122333"/>
              <a:gd name="connsiteX12116" fmla="*/ 3221208 w 4135764"/>
              <a:gd name="connsiteY12116" fmla="*/ 3632849 h 5122333"/>
              <a:gd name="connsiteX12117" fmla="*/ 3221389 w 4135764"/>
              <a:gd name="connsiteY12117" fmla="*/ 3691991 h 5122333"/>
              <a:gd name="connsiteX12118" fmla="*/ 3219394 w 4135764"/>
              <a:gd name="connsiteY12118" fmla="*/ 3699793 h 5122333"/>
              <a:gd name="connsiteX12119" fmla="*/ 3209235 w 4135764"/>
              <a:gd name="connsiteY12119" fmla="*/ 3701062 h 5122333"/>
              <a:gd name="connsiteX12120" fmla="*/ 3204880 w 4135764"/>
              <a:gd name="connsiteY12120" fmla="*/ 3697979 h 5122333"/>
              <a:gd name="connsiteX12121" fmla="*/ 3203792 w 4135764"/>
              <a:gd name="connsiteY12121" fmla="*/ 3652079 h 5122333"/>
              <a:gd name="connsiteX12122" fmla="*/ 3204880 w 4135764"/>
              <a:gd name="connsiteY12122" fmla="*/ 3630672 h 5122333"/>
              <a:gd name="connsiteX12123" fmla="*/ 3199075 w 4135764"/>
              <a:gd name="connsiteY12123" fmla="*/ 3625048 h 5122333"/>
              <a:gd name="connsiteX12124" fmla="*/ 3174584 w 4135764"/>
              <a:gd name="connsiteY12124" fmla="*/ 3625230 h 5122333"/>
              <a:gd name="connsiteX12125" fmla="*/ 3166783 w 4135764"/>
              <a:gd name="connsiteY12125" fmla="*/ 3617247 h 5122333"/>
              <a:gd name="connsiteX12126" fmla="*/ 3166964 w 4135764"/>
              <a:gd name="connsiteY12126" fmla="*/ 3593662 h 5122333"/>
              <a:gd name="connsiteX12127" fmla="*/ 3161159 w 4135764"/>
              <a:gd name="connsiteY12127" fmla="*/ 3587131 h 5122333"/>
              <a:gd name="connsiteX12128" fmla="*/ 3134309 w 4135764"/>
              <a:gd name="connsiteY12128" fmla="*/ 3585499 h 5122333"/>
              <a:gd name="connsiteX12129" fmla="*/ 3128866 w 4135764"/>
              <a:gd name="connsiteY12129" fmla="*/ 3579512 h 5122333"/>
              <a:gd name="connsiteX12130" fmla="*/ 3129048 w 4135764"/>
              <a:gd name="connsiteY12130" fmla="*/ 3555021 h 5122333"/>
              <a:gd name="connsiteX12131" fmla="*/ 3121790 w 4135764"/>
              <a:gd name="connsiteY12131" fmla="*/ 3547219 h 5122333"/>
              <a:gd name="connsiteX12132" fmla="*/ 3072808 w 4135764"/>
              <a:gd name="connsiteY12132" fmla="*/ 3547219 h 5122333"/>
              <a:gd name="connsiteX12133" fmla="*/ 3067365 w 4135764"/>
              <a:gd name="connsiteY12133" fmla="*/ 3553026 h 5122333"/>
              <a:gd name="connsiteX12134" fmla="*/ 3067183 w 4135764"/>
              <a:gd name="connsiteY12134" fmla="*/ 3578604 h 5122333"/>
              <a:gd name="connsiteX12135" fmla="*/ 3060834 w 4135764"/>
              <a:gd name="connsiteY12135" fmla="*/ 3585318 h 5122333"/>
              <a:gd name="connsiteX12136" fmla="*/ 3033621 w 4135764"/>
              <a:gd name="connsiteY12136" fmla="*/ 3585136 h 5122333"/>
              <a:gd name="connsiteX12137" fmla="*/ 3027272 w 4135764"/>
              <a:gd name="connsiteY12137" fmla="*/ 3591304 h 5122333"/>
              <a:gd name="connsiteX12138" fmla="*/ 3027454 w 4135764"/>
              <a:gd name="connsiteY12138" fmla="*/ 3617610 h 5122333"/>
              <a:gd name="connsiteX12139" fmla="*/ 3021648 w 4135764"/>
              <a:gd name="connsiteY12139" fmla="*/ 3623415 h 5122333"/>
              <a:gd name="connsiteX12140" fmla="*/ 2996249 w 4135764"/>
              <a:gd name="connsiteY12140" fmla="*/ 3623234 h 5122333"/>
              <a:gd name="connsiteX12141" fmla="*/ 2989174 w 4135764"/>
              <a:gd name="connsiteY12141" fmla="*/ 3630309 h 5122333"/>
              <a:gd name="connsiteX12142" fmla="*/ 2989356 w 4135764"/>
              <a:gd name="connsiteY12142" fmla="*/ 3692898 h 5122333"/>
              <a:gd name="connsiteX12143" fmla="*/ 2982825 w 4135764"/>
              <a:gd name="connsiteY12143" fmla="*/ 3701425 h 5122333"/>
              <a:gd name="connsiteX12144" fmla="*/ 2974843 w 4135764"/>
              <a:gd name="connsiteY12144" fmla="*/ 3692535 h 5122333"/>
              <a:gd name="connsiteX12145" fmla="*/ 2975205 w 4135764"/>
              <a:gd name="connsiteY12145" fmla="*/ 3631760 h 5122333"/>
              <a:gd name="connsiteX12146" fmla="*/ 2965771 w 4135764"/>
              <a:gd name="connsiteY12146" fmla="*/ 3623415 h 5122333"/>
              <a:gd name="connsiteX12147" fmla="*/ 2942732 w 4135764"/>
              <a:gd name="connsiteY12147" fmla="*/ 3623415 h 5122333"/>
              <a:gd name="connsiteX12148" fmla="*/ 2936745 w 4135764"/>
              <a:gd name="connsiteY12148" fmla="*/ 3617065 h 5122333"/>
              <a:gd name="connsiteX12149" fmla="*/ 2936745 w 4135764"/>
              <a:gd name="connsiteY12149" fmla="*/ 3597109 h 5122333"/>
              <a:gd name="connsiteX12150" fmla="*/ 2925497 w 4135764"/>
              <a:gd name="connsiteY12150" fmla="*/ 3585318 h 5122333"/>
              <a:gd name="connsiteX12151" fmla="*/ 2907354 w 4135764"/>
              <a:gd name="connsiteY12151" fmla="*/ 3585499 h 5122333"/>
              <a:gd name="connsiteX12152" fmla="*/ 2898648 w 4135764"/>
              <a:gd name="connsiteY12152" fmla="*/ 3577153 h 5122333"/>
              <a:gd name="connsiteX12153" fmla="*/ 2898828 w 4135764"/>
              <a:gd name="connsiteY12153" fmla="*/ 3553569 h 5122333"/>
              <a:gd name="connsiteX12154" fmla="*/ 2892841 w 4135764"/>
              <a:gd name="connsiteY12154" fmla="*/ 3547219 h 5122333"/>
              <a:gd name="connsiteX12155" fmla="*/ 2841137 w 4135764"/>
              <a:gd name="connsiteY12155" fmla="*/ 3547219 h 5122333"/>
              <a:gd name="connsiteX12156" fmla="*/ 2835332 w 4135764"/>
              <a:gd name="connsiteY12156" fmla="*/ 3553750 h 5122333"/>
              <a:gd name="connsiteX12157" fmla="*/ 2835513 w 4135764"/>
              <a:gd name="connsiteY12157" fmla="*/ 3578242 h 5122333"/>
              <a:gd name="connsiteX12158" fmla="*/ 2828438 w 4135764"/>
              <a:gd name="connsiteY12158" fmla="*/ 3585499 h 5122333"/>
              <a:gd name="connsiteX12159" fmla="*/ 2803946 w 4135764"/>
              <a:gd name="connsiteY12159" fmla="*/ 3585318 h 5122333"/>
              <a:gd name="connsiteX12160" fmla="*/ 2797777 w 4135764"/>
              <a:gd name="connsiteY12160" fmla="*/ 3593480 h 5122333"/>
              <a:gd name="connsiteX12161" fmla="*/ 2799049 w 4135764"/>
              <a:gd name="connsiteY12161" fmla="*/ 3615977 h 5122333"/>
              <a:gd name="connsiteX12162" fmla="*/ 2790521 w 4135764"/>
              <a:gd name="connsiteY12162" fmla="*/ 3623597 h 5122333"/>
              <a:gd name="connsiteX12163" fmla="*/ 2763671 w 4135764"/>
              <a:gd name="connsiteY12163" fmla="*/ 3625411 h 5122333"/>
              <a:gd name="connsiteX12164" fmla="*/ 2759862 w 4135764"/>
              <a:gd name="connsiteY12164" fmla="*/ 3630309 h 5122333"/>
              <a:gd name="connsiteX12165" fmla="*/ 2761132 w 4135764"/>
              <a:gd name="connsiteY12165" fmla="*/ 3695438 h 5122333"/>
              <a:gd name="connsiteX12166" fmla="*/ 2749884 w 4135764"/>
              <a:gd name="connsiteY12166" fmla="*/ 3701607 h 5122333"/>
              <a:gd name="connsiteX12167" fmla="*/ 2742990 w 4135764"/>
              <a:gd name="connsiteY12167" fmla="*/ 3695257 h 5122333"/>
              <a:gd name="connsiteX12168" fmla="*/ 2743172 w 4135764"/>
              <a:gd name="connsiteY12168" fmla="*/ 3648995 h 5122333"/>
              <a:gd name="connsiteX12169" fmla="*/ 2719224 w 4135764"/>
              <a:gd name="connsiteY12169" fmla="*/ 3628495 h 5122333"/>
              <a:gd name="connsiteX12170" fmla="*/ 2704892 w 4135764"/>
              <a:gd name="connsiteY12170" fmla="*/ 3614707 h 5122333"/>
              <a:gd name="connsiteX12171" fmla="*/ 2704892 w 4135764"/>
              <a:gd name="connsiteY12171" fmla="*/ 3596203 h 5122333"/>
              <a:gd name="connsiteX12172" fmla="*/ 2701627 w 4135764"/>
              <a:gd name="connsiteY12172" fmla="*/ 3606725 h 5122333"/>
              <a:gd name="connsiteX12173" fmla="*/ 2703259 w 4135764"/>
              <a:gd name="connsiteY12173" fmla="*/ 3590396 h 5122333"/>
              <a:gd name="connsiteX12174" fmla="*/ 2672236 w 4135764"/>
              <a:gd name="connsiteY12174" fmla="*/ 3587857 h 5122333"/>
              <a:gd name="connsiteX12175" fmla="*/ 2666794 w 4135764"/>
              <a:gd name="connsiteY12175" fmla="*/ 3581689 h 5122333"/>
              <a:gd name="connsiteX12176" fmla="*/ 2666974 w 4135764"/>
              <a:gd name="connsiteY12176" fmla="*/ 3556291 h 5122333"/>
              <a:gd name="connsiteX12177" fmla="*/ 2660445 w 4135764"/>
              <a:gd name="connsiteY12177" fmla="*/ 3549396 h 5122333"/>
              <a:gd name="connsiteX12178" fmla="*/ 2613275 w 4135764"/>
              <a:gd name="connsiteY12178" fmla="*/ 3549396 h 5122333"/>
              <a:gd name="connsiteX12179" fmla="*/ 2606926 w 4135764"/>
              <a:gd name="connsiteY12179" fmla="*/ 3555383 h 5122333"/>
              <a:gd name="connsiteX12180" fmla="*/ 2608377 w 4135764"/>
              <a:gd name="connsiteY12180" fmla="*/ 3575157 h 5122333"/>
              <a:gd name="connsiteX12181" fmla="*/ 2598218 w 4135764"/>
              <a:gd name="connsiteY12181" fmla="*/ 3587676 h 5122333"/>
              <a:gd name="connsiteX12182" fmla="*/ 2577354 w 4135764"/>
              <a:gd name="connsiteY12182" fmla="*/ 3587676 h 5122333"/>
              <a:gd name="connsiteX12183" fmla="*/ 2570461 w 4135764"/>
              <a:gd name="connsiteY12183" fmla="*/ 3594933 h 5122333"/>
              <a:gd name="connsiteX12184" fmla="*/ 2568828 w 4135764"/>
              <a:gd name="connsiteY12184" fmla="*/ 3621782 h 5122333"/>
              <a:gd name="connsiteX12185" fmla="*/ 2563204 w 4135764"/>
              <a:gd name="connsiteY12185" fmla="*/ 3625774 h 5122333"/>
              <a:gd name="connsiteX12186" fmla="*/ 2541434 w 4135764"/>
              <a:gd name="connsiteY12186" fmla="*/ 3625592 h 5122333"/>
              <a:gd name="connsiteX12187" fmla="*/ 2530368 w 4135764"/>
              <a:gd name="connsiteY12187" fmla="*/ 3636114 h 5122333"/>
              <a:gd name="connsiteX12188" fmla="*/ 2530368 w 4135764"/>
              <a:gd name="connsiteY12188" fmla="*/ 3694169 h 5122333"/>
              <a:gd name="connsiteX12189" fmla="*/ 2526195 w 4135764"/>
              <a:gd name="connsiteY12189" fmla="*/ 3702150 h 5122333"/>
              <a:gd name="connsiteX12190" fmla="*/ 2513859 w 4135764"/>
              <a:gd name="connsiteY12190" fmla="*/ 3693443 h 5122333"/>
              <a:gd name="connsiteX12191" fmla="*/ 2514403 w 4135764"/>
              <a:gd name="connsiteY12191" fmla="*/ 3633211 h 5122333"/>
              <a:gd name="connsiteX12192" fmla="*/ 2506602 w 4135764"/>
              <a:gd name="connsiteY12192" fmla="*/ 3625774 h 5122333"/>
              <a:gd name="connsiteX12193" fmla="*/ 2483017 w 4135764"/>
              <a:gd name="connsiteY12193" fmla="*/ 3625955 h 5122333"/>
              <a:gd name="connsiteX12194" fmla="*/ 2476123 w 4135764"/>
              <a:gd name="connsiteY12194" fmla="*/ 3618879 h 5122333"/>
              <a:gd name="connsiteX12195" fmla="*/ 2476306 w 4135764"/>
              <a:gd name="connsiteY12195" fmla="*/ 3593480 h 5122333"/>
              <a:gd name="connsiteX12196" fmla="*/ 2470499 w 4135764"/>
              <a:gd name="connsiteY12196" fmla="*/ 3587857 h 5122333"/>
              <a:gd name="connsiteX12197" fmla="*/ 2443649 w 4135764"/>
              <a:gd name="connsiteY12197" fmla="*/ 3586225 h 5122333"/>
              <a:gd name="connsiteX12198" fmla="*/ 2438025 w 4135764"/>
              <a:gd name="connsiteY12198" fmla="*/ 3580237 h 5122333"/>
              <a:gd name="connsiteX12199" fmla="*/ 2438207 w 4135764"/>
              <a:gd name="connsiteY12199" fmla="*/ 3555746 h 5122333"/>
              <a:gd name="connsiteX12200" fmla="*/ 2429862 w 4135764"/>
              <a:gd name="connsiteY12200" fmla="*/ 3547763 h 5122333"/>
              <a:gd name="connsiteX12201" fmla="*/ 2391764 w 4135764"/>
              <a:gd name="connsiteY12201" fmla="*/ 3547945 h 5122333"/>
              <a:gd name="connsiteX12202" fmla="*/ 2376344 w 4135764"/>
              <a:gd name="connsiteY12202" fmla="*/ 3563728 h 5122333"/>
              <a:gd name="connsiteX12203" fmla="*/ 2354574 w 4135764"/>
              <a:gd name="connsiteY12203" fmla="*/ 3585862 h 5122333"/>
              <a:gd name="connsiteX12204" fmla="*/ 2336794 w 4135764"/>
              <a:gd name="connsiteY12204" fmla="*/ 3608176 h 5122333"/>
              <a:gd name="connsiteX12205" fmla="*/ 2337883 w 4135764"/>
              <a:gd name="connsiteY12205" fmla="*/ 3610535 h 5122333"/>
              <a:gd name="connsiteX12206" fmla="*/ 2327179 w 4135764"/>
              <a:gd name="connsiteY12206" fmla="*/ 3624141 h 5122333"/>
              <a:gd name="connsiteX12207" fmla="*/ 2305772 w 4135764"/>
              <a:gd name="connsiteY12207" fmla="*/ 3623960 h 5122333"/>
              <a:gd name="connsiteX12208" fmla="*/ 2298334 w 4135764"/>
              <a:gd name="connsiteY12208" fmla="*/ 3631397 h 5122333"/>
              <a:gd name="connsiteX12209" fmla="*/ 2298334 w 4135764"/>
              <a:gd name="connsiteY12209" fmla="*/ 3671492 h 5122333"/>
              <a:gd name="connsiteX12210" fmla="*/ 2298334 w 4135764"/>
              <a:gd name="connsiteY12210" fmla="*/ 3695983 h 5122333"/>
              <a:gd name="connsiteX12211" fmla="*/ 2292892 w 4135764"/>
              <a:gd name="connsiteY12211" fmla="*/ 3701970 h 5122333"/>
              <a:gd name="connsiteX12212" fmla="*/ 2283458 w 4135764"/>
              <a:gd name="connsiteY12212" fmla="*/ 3693443 h 5122333"/>
              <a:gd name="connsiteX12213" fmla="*/ 2285090 w 4135764"/>
              <a:gd name="connsiteY12213" fmla="*/ 3660243 h 5122333"/>
              <a:gd name="connsiteX12214" fmla="*/ 2284183 w 4135764"/>
              <a:gd name="connsiteY12214" fmla="*/ 3632486 h 5122333"/>
              <a:gd name="connsiteX12215" fmla="*/ 2275838 w 4135764"/>
              <a:gd name="connsiteY12215" fmla="*/ 3623960 h 5122333"/>
              <a:gd name="connsiteX12216" fmla="*/ 2250984 w 4135764"/>
              <a:gd name="connsiteY12216" fmla="*/ 3623778 h 5122333"/>
              <a:gd name="connsiteX12217" fmla="*/ 2245541 w 4135764"/>
              <a:gd name="connsiteY12217" fmla="*/ 3618698 h 5122333"/>
              <a:gd name="connsiteX12218" fmla="*/ 2246630 w 4135764"/>
              <a:gd name="connsiteY12218" fmla="*/ 3590760 h 5122333"/>
              <a:gd name="connsiteX12219" fmla="*/ 2242275 w 4135764"/>
              <a:gd name="connsiteY12219" fmla="*/ 3585499 h 5122333"/>
              <a:gd name="connsiteX12220" fmla="*/ 2216877 w 4135764"/>
              <a:gd name="connsiteY12220" fmla="*/ 3585680 h 5122333"/>
              <a:gd name="connsiteX12221" fmla="*/ 2207443 w 4135764"/>
              <a:gd name="connsiteY12221" fmla="*/ 3576427 h 5122333"/>
              <a:gd name="connsiteX12222" fmla="*/ 2209257 w 4135764"/>
              <a:gd name="connsiteY12222" fmla="*/ 3554114 h 5122333"/>
              <a:gd name="connsiteX12223" fmla="*/ 2202726 w 4135764"/>
              <a:gd name="connsiteY12223" fmla="*/ 3547401 h 5122333"/>
              <a:gd name="connsiteX12224" fmla="*/ 2151929 w 4135764"/>
              <a:gd name="connsiteY12224" fmla="*/ 3547401 h 5122333"/>
              <a:gd name="connsiteX12225" fmla="*/ 2145580 w 4135764"/>
              <a:gd name="connsiteY12225" fmla="*/ 3553569 h 5122333"/>
              <a:gd name="connsiteX12226" fmla="*/ 2145761 w 4135764"/>
              <a:gd name="connsiteY12226" fmla="*/ 3579874 h 5122333"/>
              <a:gd name="connsiteX12227" fmla="*/ 2139956 w 4135764"/>
              <a:gd name="connsiteY12227" fmla="*/ 3585680 h 5122333"/>
              <a:gd name="connsiteX12228" fmla="*/ 2113650 w 4135764"/>
              <a:gd name="connsiteY12228" fmla="*/ 3585499 h 5122333"/>
              <a:gd name="connsiteX12229" fmla="*/ 2107482 w 4135764"/>
              <a:gd name="connsiteY12229" fmla="*/ 3591666 h 5122333"/>
              <a:gd name="connsiteX12230" fmla="*/ 2107663 w 4135764"/>
              <a:gd name="connsiteY12230" fmla="*/ 3617973 h 5122333"/>
              <a:gd name="connsiteX12231" fmla="*/ 2102764 w 4135764"/>
              <a:gd name="connsiteY12231" fmla="*/ 3623597 h 5122333"/>
              <a:gd name="connsiteX12232" fmla="*/ 2076823 w 4135764"/>
              <a:gd name="connsiteY12232" fmla="*/ 3625048 h 5122333"/>
              <a:gd name="connsiteX12233" fmla="*/ 2069384 w 4135764"/>
              <a:gd name="connsiteY12233" fmla="*/ 3633030 h 5122333"/>
              <a:gd name="connsiteX12234" fmla="*/ 2069565 w 4135764"/>
              <a:gd name="connsiteY12234" fmla="*/ 3710133 h 5122333"/>
              <a:gd name="connsiteX12235" fmla="*/ 2084986 w 4135764"/>
              <a:gd name="connsiteY12235" fmla="*/ 3725372 h 5122333"/>
              <a:gd name="connsiteX12236" fmla="*/ 2093332 w 4135764"/>
              <a:gd name="connsiteY12236" fmla="*/ 3716482 h 5122333"/>
              <a:gd name="connsiteX12237" fmla="*/ 2092969 w 4135764"/>
              <a:gd name="connsiteY12237" fmla="*/ 3657522 h 5122333"/>
              <a:gd name="connsiteX12238" fmla="*/ 2101313 w 4135764"/>
              <a:gd name="connsiteY12238" fmla="*/ 3648813 h 5122333"/>
              <a:gd name="connsiteX12239" fmla="*/ 2125805 w 4135764"/>
              <a:gd name="connsiteY12239" fmla="*/ 3648995 h 5122333"/>
              <a:gd name="connsiteX12240" fmla="*/ 2131247 w 4135764"/>
              <a:gd name="connsiteY12240" fmla="*/ 3643915 h 5122333"/>
              <a:gd name="connsiteX12241" fmla="*/ 2130521 w 4135764"/>
              <a:gd name="connsiteY12241" fmla="*/ 3614163 h 5122333"/>
              <a:gd name="connsiteX12242" fmla="*/ 2134695 w 4135764"/>
              <a:gd name="connsiteY12242" fmla="*/ 3609265 h 5122333"/>
              <a:gd name="connsiteX12243" fmla="*/ 2162815 w 4135764"/>
              <a:gd name="connsiteY12243" fmla="*/ 3609446 h 5122333"/>
              <a:gd name="connsiteX12244" fmla="*/ 2169527 w 4135764"/>
              <a:gd name="connsiteY12244" fmla="*/ 3602733 h 5122333"/>
              <a:gd name="connsiteX12245" fmla="*/ 2169345 w 4135764"/>
              <a:gd name="connsiteY12245" fmla="*/ 3577334 h 5122333"/>
              <a:gd name="connsiteX12246" fmla="*/ 2176603 w 4135764"/>
              <a:gd name="connsiteY12246" fmla="*/ 3571167 h 5122333"/>
              <a:gd name="connsiteX12247" fmla="*/ 2184040 w 4135764"/>
              <a:gd name="connsiteY12247" fmla="*/ 3576971 h 5122333"/>
              <a:gd name="connsiteX12248" fmla="*/ 2183858 w 4135764"/>
              <a:gd name="connsiteY12248" fmla="*/ 3602370 h 5122333"/>
              <a:gd name="connsiteX12249" fmla="*/ 2191116 w 4135764"/>
              <a:gd name="connsiteY12249" fmla="*/ 3609446 h 5122333"/>
              <a:gd name="connsiteX12250" fmla="*/ 2216514 w 4135764"/>
              <a:gd name="connsiteY12250" fmla="*/ 3609265 h 5122333"/>
              <a:gd name="connsiteX12251" fmla="*/ 2223952 w 4135764"/>
              <a:gd name="connsiteY12251" fmla="*/ 3615977 h 5122333"/>
              <a:gd name="connsiteX12252" fmla="*/ 2223408 w 4135764"/>
              <a:gd name="connsiteY12252" fmla="*/ 3641376 h 5122333"/>
              <a:gd name="connsiteX12253" fmla="*/ 2230120 w 4135764"/>
              <a:gd name="connsiteY12253" fmla="*/ 3649358 h 5122333"/>
              <a:gd name="connsiteX12254" fmla="*/ 2254612 w 4135764"/>
              <a:gd name="connsiteY12254" fmla="*/ 3649358 h 5122333"/>
              <a:gd name="connsiteX12255" fmla="*/ 2262050 w 4135764"/>
              <a:gd name="connsiteY12255" fmla="*/ 3657159 h 5122333"/>
              <a:gd name="connsiteX12256" fmla="*/ 2260056 w 4135764"/>
              <a:gd name="connsiteY12256" fmla="*/ 3716663 h 5122333"/>
              <a:gd name="connsiteX12257" fmla="*/ 2268581 w 4135764"/>
              <a:gd name="connsiteY12257" fmla="*/ 3725735 h 5122333"/>
              <a:gd name="connsiteX12258" fmla="*/ 2314844 w 4135764"/>
              <a:gd name="connsiteY12258" fmla="*/ 3725735 h 5122333"/>
              <a:gd name="connsiteX12259" fmla="*/ 2321737 w 4135764"/>
              <a:gd name="connsiteY12259" fmla="*/ 3718478 h 5122333"/>
              <a:gd name="connsiteX12260" fmla="*/ 2321556 w 4135764"/>
              <a:gd name="connsiteY12260" fmla="*/ 3654801 h 5122333"/>
              <a:gd name="connsiteX12261" fmla="*/ 2328631 w 4135764"/>
              <a:gd name="connsiteY12261" fmla="*/ 3647725 h 5122333"/>
              <a:gd name="connsiteX12262" fmla="*/ 2355843 w 4135764"/>
              <a:gd name="connsiteY12262" fmla="*/ 3647906 h 5122333"/>
              <a:gd name="connsiteX12263" fmla="*/ 2361649 w 4135764"/>
              <a:gd name="connsiteY12263" fmla="*/ 3642101 h 5122333"/>
              <a:gd name="connsiteX12264" fmla="*/ 2359834 w 4135764"/>
              <a:gd name="connsiteY12264" fmla="*/ 3617973 h 5122333"/>
              <a:gd name="connsiteX12265" fmla="*/ 2367454 w 4135764"/>
              <a:gd name="connsiteY12265" fmla="*/ 3609628 h 5122333"/>
              <a:gd name="connsiteX12266" fmla="*/ 2390131 w 4135764"/>
              <a:gd name="connsiteY12266" fmla="*/ 3609808 h 5122333"/>
              <a:gd name="connsiteX12267" fmla="*/ 2398114 w 4135764"/>
              <a:gd name="connsiteY12267" fmla="*/ 3601464 h 5122333"/>
              <a:gd name="connsiteX12268" fmla="*/ 2399565 w 4135764"/>
              <a:gd name="connsiteY12268" fmla="*/ 3577334 h 5122333"/>
              <a:gd name="connsiteX12269" fmla="*/ 2405371 w 4135764"/>
              <a:gd name="connsiteY12269" fmla="*/ 3571530 h 5122333"/>
              <a:gd name="connsiteX12270" fmla="*/ 2414805 w 4135764"/>
              <a:gd name="connsiteY12270" fmla="*/ 3576427 h 5122333"/>
              <a:gd name="connsiteX12271" fmla="*/ 2414078 w 4135764"/>
              <a:gd name="connsiteY12271" fmla="*/ 3603097 h 5122333"/>
              <a:gd name="connsiteX12272" fmla="*/ 2420972 w 4135764"/>
              <a:gd name="connsiteY12272" fmla="*/ 3609628 h 5122333"/>
              <a:gd name="connsiteX12273" fmla="*/ 2446372 w 4135764"/>
              <a:gd name="connsiteY12273" fmla="*/ 3609446 h 5122333"/>
              <a:gd name="connsiteX12274" fmla="*/ 2452358 w 4135764"/>
              <a:gd name="connsiteY12274" fmla="*/ 3613800 h 5122333"/>
              <a:gd name="connsiteX12275" fmla="*/ 2452539 w 4135764"/>
              <a:gd name="connsiteY12275" fmla="*/ 3639562 h 5122333"/>
              <a:gd name="connsiteX12276" fmla="*/ 2459252 w 4135764"/>
              <a:gd name="connsiteY12276" fmla="*/ 3647725 h 5122333"/>
              <a:gd name="connsiteX12277" fmla="*/ 2484650 w 4135764"/>
              <a:gd name="connsiteY12277" fmla="*/ 3647544 h 5122333"/>
              <a:gd name="connsiteX12278" fmla="*/ 2490819 w 4135764"/>
              <a:gd name="connsiteY12278" fmla="*/ 3653893 h 5122333"/>
              <a:gd name="connsiteX12279" fmla="*/ 2490456 w 4135764"/>
              <a:gd name="connsiteY12279" fmla="*/ 3720110 h 5122333"/>
              <a:gd name="connsiteX12280" fmla="*/ 2494447 w 4135764"/>
              <a:gd name="connsiteY12280" fmla="*/ 3725554 h 5122333"/>
              <a:gd name="connsiteX12281" fmla="*/ 2547602 w 4135764"/>
              <a:gd name="connsiteY12281" fmla="*/ 3725554 h 5122333"/>
              <a:gd name="connsiteX12282" fmla="*/ 2552138 w 4135764"/>
              <a:gd name="connsiteY12282" fmla="*/ 3720473 h 5122333"/>
              <a:gd name="connsiteX12283" fmla="*/ 2552138 w 4135764"/>
              <a:gd name="connsiteY12283" fmla="*/ 3656796 h 5122333"/>
              <a:gd name="connsiteX12284" fmla="*/ 2558669 w 4135764"/>
              <a:gd name="connsiteY12284" fmla="*/ 3649176 h 5122333"/>
              <a:gd name="connsiteX12285" fmla="*/ 2586063 w 4135764"/>
              <a:gd name="connsiteY12285" fmla="*/ 3648995 h 5122333"/>
              <a:gd name="connsiteX12286" fmla="*/ 2589510 w 4135764"/>
              <a:gd name="connsiteY12286" fmla="*/ 3647544 h 5122333"/>
              <a:gd name="connsiteX12287" fmla="*/ 2592232 w 4135764"/>
              <a:gd name="connsiteY12287" fmla="*/ 3623960 h 5122333"/>
              <a:gd name="connsiteX12288" fmla="*/ 2591687 w 4135764"/>
              <a:gd name="connsiteY12288" fmla="*/ 3611442 h 5122333"/>
              <a:gd name="connsiteX12289" fmla="*/ 2605475 w 4135764"/>
              <a:gd name="connsiteY12289" fmla="*/ 3611079 h 5122333"/>
              <a:gd name="connsiteX12290" fmla="*/ 2606382 w 4135764"/>
              <a:gd name="connsiteY12290" fmla="*/ 3611079 h 5122333"/>
              <a:gd name="connsiteX12291" fmla="*/ 2628334 w 4135764"/>
              <a:gd name="connsiteY12291" fmla="*/ 3609628 h 5122333"/>
              <a:gd name="connsiteX12292" fmla="*/ 2630148 w 4135764"/>
              <a:gd name="connsiteY12292" fmla="*/ 3586950 h 5122333"/>
              <a:gd name="connsiteX12293" fmla="*/ 2631418 w 4135764"/>
              <a:gd name="connsiteY12293" fmla="*/ 3571893 h 5122333"/>
              <a:gd name="connsiteX12294" fmla="*/ 2643210 w 4135764"/>
              <a:gd name="connsiteY12294" fmla="*/ 3572073 h 5122333"/>
              <a:gd name="connsiteX12295" fmla="*/ 2644480 w 4135764"/>
              <a:gd name="connsiteY12295" fmla="*/ 3572799 h 5122333"/>
              <a:gd name="connsiteX12296" fmla="*/ 2642847 w 4135764"/>
              <a:gd name="connsiteY12296" fmla="*/ 3605817 h 5122333"/>
              <a:gd name="connsiteX12297" fmla="*/ 2648471 w 4135764"/>
              <a:gd name="connsiteY12297" fmla="*/ 3610716 h 5122333"/>
              <a:gd name="connsiteX12298" fmla="*/ 2673869 w 4135764"/>
              <a:gd name="connsiteY12298" fmla="*/ 3610535 h 5122333"/>
              <a:gd name="connsiteX12299" fmla="*/ 2681126 w 4135764"/>
              <a:gd name="connsiteY12299" fmla="*/ 3617610 h 5122333"/>
              <a:gd name="connsiteX12300" fmla="*/ 2680944 w 4135764"/>
              <a:gd name="connsiteY12300" fmla="*/ 3638473 h 5122333"/>
              <a:gd name="connsiteX12301" fmla="*/ 2691104 w 4135764"/>
              <a:gd name="connsiteY12301" fmla="*/ 3648813 h 5122333"/>
              <a:gd name="connsiteX12302" fmla="*/ 2715595 w 4135764"/>
              <a:gd name="connsiteY12302" fmla="*/ 3648632 h 5122333"/>
              <a:gd name="connsiteX12303" fmla="*/ 2720856 w 4135764"/>
              <a:gd name="connsiteY12303" fmla="*/ 3653712 h 5122333"/>
              <a:gd name="connsiteX12304" fmla="*/ 2721038 w 4135764"/>
              <a:gd name="connsiteY12304" fmla="*/ 3692172 h 5122333"/>
              <a:gd name="connsiteX12305" fmla="*/ 2719224 w 4135764"/>
              <a:gd name="connsiteY12305" fmla="*/ 3717208 h 5122333"/>
              <a:gd name="connsiteX12306" fmla="*/ 2726480 w 4135764"/>
              <a:gd name="connsiteY12306" fmla="*/ 3725009 h 5122333"/>
              <a:gd name="connsiteX12307" fmla="*/ 2775463 w 4135764"/>
              <a:gd name="connsiteY12307" fmla="*/ 3725009 h 5122333"/>
              <a:gd name="connsiteX12308" fmla="*/ 2784716 w 4135764"/>
              <a:gd name="connsiteY12308" fmla="*/ 3716120 h 5122333"/>
              <a:gd name="connsiteX12309" fmla="*/ 2784352 w 4135764"/>
              <a:gd name="connsiteY12309" fmla="*/ 3655345 h 5122333"/>
              <a:gd name="connsiteX12310" fmla="*/ 2790884 w 4135764"/>
              <a:gd name="connsiteY12310" fmla="*/ 3648450 h 5122333"/>
              <a:gd name="connsiteX12311" fmla="*/ 2813561 w 4135764"/>
              <a:gd name="connsiteY12311" fmla="*/ 3648632 h 5122333"/>
              <a:gd name="connsiteX12312" fmla="*/ 2822450 w 4135764"/>
              <a:gd name="connsiteY12312" fmla="*/ 3639017 h 5122333"/>
              <a:gd name="connsiteX12313" fmla="*/ 2820636 w 4135764"/>
              <a:gd name="connsiteY12313" fmla="*/ 3614889 h 5122333"/>
              <a:gd name="connsiteX12314" fmla="*/ 2826804 w 4135764"/>
              <a:gd name="connsiteY12314" fmla="*/ 3608538 h 5122333"/>
              <a:gd name="connsiteX12315" fmla="*/ 2853111 w 4135764"/>
              <a:gd name="connsiteY12315" fmla="*/ 3608720 h 5122333"/>
              <a:gd name="connsiteX12316" fmla="*/ 2858916 w 4135764"/>
              <a:gd name="connsiteY12316" fmla="*/ 3603097 h 5122333"/>
              <a:gd name="connsiteX12317" fmla="*/ 2858734 w 4135764"/>
              <a:gd name="connsiteY12317" fmla="*/ 3578604 h 5122333"/>
              <a:gd name="connsiteX12318" fmla="*/ 2866716 w 4135764"/>
              <a:gd name="connsiteY12318" fmla="*/ 3570441 h 5122333"/>
              <a:gd name="connsiteX12319" fmla="*/ 2875244 w 4135764"/>
              <a:gd name="connsiteY12319" fmla="*/ 3579149 h 5122333"/>
              <a:gd name="connsiteX12320" fmla="*/ 2875063 w 4135764"/>
              <a:gd name="connsiteY12320" fmla="*/ 3602733 h 5122333"/>
              <a:gd name="connsiteX12321" fmla="*/ 2881230 w 4135764"/>
              <a:gd name="connsiteY12321" fmla="*/ 3608902 h 5122333"/>
              <a:gd name="connsiteX12322" fmla="*/ 2905722 w 4135764"/>
              <a:gd name="connsiteY12322" fmla="*/ 3608720 h 5122333"/>
              <a:gd name="connsiteX12323" fmla="*/ 2913161 w 4135764"/>
              <a:gd name="connsiteY12323" fmla="*/ 3616158 h 5122333"/>
              <a:gd name="connsiteX12324" fmla="*/ 2912979 w 4135764"/>
              <a:gd name="connsiteY12324" fmla="*/ 3640650 h 5122333"/>
              <a:gd name="connsiteX12325" fmla="*/ 2920779 w 4135764"/>
              <a:gd name="connsiteY12325" fmla="*/ 3648813 h 5122333"/>
              <a:gd name="connsiteX12326" fmla="*/ 2941643 w 4135764"/>
              <a:gd name="connsiteY12326" fmla="*/ 3648632 h 5122333"/>
              <a:gd name="connsiteX12327" fmla="*/ 2951258 w 4135764"/>
              <a:gd name="connsiteY12327" fmla="*/ 3657885 h 5122333"/>
              <a:gd name="connsiteX12328" fmla="*/ 2950895 w 4135764"/>
              <a:gd name="connsiteY12328" fmla="*/ 3716120 h 5122333"/>
              <a:gd name="connsiteX12329" fmla="*/ 2959059 w 4135764"/>
              <a:gd name="connsiteY12329" fmla="*/ 3725009 h 5122333"/>
              <a:gd name="connsiteX12330" fmla="*/ 3003507 w 4135764"/>
              <a:gd name="connsiteY12330" fmla="*/ 3725009 h 5122333"/>
              <a:gd name="connsiteX12331" fmla="*/ 3012759 w 4135764"/>
              <a:gd name="connsiteY12331" fmla="*/ 3715575 h 5122333"/>
              <a:gd name="connsiteX12332" fmla="*/ 3012578 w 4135764"/>
              <a:gd name="connsiteY12332" fmla="*/ 3653712 h 5122333"/>
              <a:gd name="connsiteX12333" fmla="*/ 3019108 w 4135764"/>
              <a:gd name="connsiteY12333" fmla="*/ 3646999 h 5122333"/>
              <a:gd name="connsiteX12334" fmla="*/ 3044507 w 4135764"/>
              <a:gd name="connsiteY12334" fmla="*/ 3647180 h 5122333"/>
              <a:gd name="connsiteX12335" fmla="*/ 3050856 w 4135764"/>
              <a:gd name="connsiteY12335" fmla="*/ 3641013 h 5122333"/>
              <a:gd name="connsiteX12336" fmla="*/ 3050675 w 4135764"/>
              <a:gd name="connsiteY12336" fmla="*/ 3614707 h 5122333"/>
              <a:gd name="connsiteX12337" fmla="*/ 3056300 w 4135764"/>
              <a:gd name="connsiteY12337" fmla="*/ 3608902 h 5122333"/>
              <a:gd name="connsiteX12338" fmla="*/ 3082605 w 4135764"/>
              <a:gd name="connsiteY12338" fmla="*/ 3609084 h 5122333"/>
              <a:gd name="connsiteX12339" fmla="*/ 3088773 w 4135764"/>
              <a:gd name="connsiteY12339" fmla="*/ 3602915 h 5122333"/>
              <a:gd name="connsiteX12340" fmla="*/ 3088773 w 4135764"/>
              <a:gd name="connsiteY12340" fmla="*/ 3576608 h 5122333"/>
              <a:gd name="connsiteX12341" fmla="*/ 3098751 w 4135764"/>
              <a:gd name="connsiteY12341" fmla="*/ 3570985 h 5122333"/>
              <a:gd name="connsiteX12342" fmla="*/ 3105100 w 4135764"/>
              <a:gd name="connsiteY12342" fmla="*/ 3576971 h 5122333"/>
              <a:gd name="connsiteX12343" fmla="*/ 3104919 w 4135764"/>
              <a:gd name="connsiteY12343" fmla="*/ 3602370 h 5122333"/>
              <a:gd name="connsiteX12344" fmla="*/ 3111451 w 4135764"/>
              <a:gd name="connsiteY12344" fmla="*/ 3609084 h 5122333"/>
              <a:gd name="connsiteX12345" fmla="*/ 3136848 w 4135764"/>
              <a:gd name="connsiteY12345" fmla="*/ 3608902 h 5122333"/>
              <a:gd name="connsiteX12346" fmla="*/ 3143198 w 4135764"/>
              <a:gd name="connsiteY12346" fmla="*/ 3615069 h 5122333"/>
              <a:gd name="connsiteX12347" fmla="*/ 3143018 w 4135764"/>
              <a:gd name="connsiteY12347" fmla="*/ 3641376 h 5122333"/>
              <a:gd name="connsiteX12348" fmla="*/ 3148822 w 4135764"/>
              <a:gd name="connsiteY12348" fmla="*/ 3647180 h 5122333"/>
              <a:gd name="connsiteX12349" fmla="*/ 3173313 w 4135764"/>
              <a:gd name="connsiteY12349" fmla="*/ 3646999 h 5122333"/>
              <a:gd name="connsiteX12350" fmla="*/ 3181478 w 4135764"/>
              <a:gd name="connsiteY12350" fmla="*/ 3655163 h 5122333"/>
              <a:gd name="connsiteX12351" fmla="*/ 3181296 w 4135764"/>
              <a:gd name="connsiteY12351" fmla="*/ 3718659 h 5122333"/>
              <a:gd name="connsiteX12352" fmla="*/ 3186920 w 4135764"/>
              <a:gd name="connsiteY12352" fmla="*/ 3725372 h 5122333"/>
              <a:gd name="connsiteX12353" fmla="*/ 3233726 w 4135764"/>
              <a:gd name="connsiteY12353" fmla="*/ 3725372 h 5122333"/>
              <a:gd name="connsiteX12354" fmla="*/ 3243159 w 4135764"/>
              <a:gd name="connsiteY12354" fmla="*/ 3716120 h 5122333"/>
              <a:gd name="connsiteX12355" fmla="*/ 3242978 w 4135764"/>
              <a:gd name="connsiteY12355" fmla="*/ 3656252 h 5122333"/>
              <a:gd name="connsiteX12356" fmla="*/ 3248965 w 4135764"/>
              <a:gd name="connsiteY12356" fmla="*/ 3648813 h 5122333"/>
              <a:gd name="connsiteX12357" fmla="*/ 3276540 w 4135764"/>
              <a:gd name="connsiteY12357" fmla="*/ 3648813 h 5122333"/>
              <a:gd name="connsiteX12358" fmla="*/ 3280532 w 4135764"/>
              <a:gd name="connsiteY12358" fmla="*/ 3646092 h 5122333"/>
              <a:gd name="connsiteX12359" fmla="*/ 3281440 w 4135764"/>
              <a:gd name="connsiteY12359" fmla="*/ 3614707 h 5122333"/>
              <a:gd name="connsiteX12360" fmla="*/ 3287063 w 4135764"/>
              <a:gd name="connsiteY12360" fmla="*/ 3610898 h 5122333"/>
              <a:gd name="connsiteX12361" fmla="*/ 3314276 w 4135764"/>
              <a:gd name="connsiteY12361" fmla="*/ 3611079 h 5122333"/>
              <a:gd name="connsiteX12362" fmla="*/ 3321350 w 4135764"/>
              <a:gd name="connsiteY12362" fmla="*/ 3603821 h 5122333"/>
              <a:gd name="connsiteX12363" fmla="*/ 3321350 w 4135764"/>
              <a:gd name="connsiteY12363" fmla="*/ 3578423 h 5122333"/>
              <a:gd name="connsiteX12364" fmla="*/ 3326068 w 4135764"/>
              <a:gd name="connsiteY12364" fmla="*/ 3571167 h 5122333"/>
              <a:gd name="connsiteX12365" fmla="*/ 3334231 w 4135764"/>
              <a:gd name="connsiteY12365" fmla="*/ 3578785 h 5122333"/>
              <a:gd name="connsiteX12366" fmla="*/ 3333869 w 4135764"/>
              <a:gd name="connsiteY12366" fmla="*/ 3604185 h 5122333"/>
              <a:gd name="connsiteX12367" fmla="*/ 3340400 w 4135764"/>
              <a:gd name="connsiteY12367" fmla="*/ 3610898 h 5122333"/>
              <a:gd name="connsiteX12368" fmla="*/ 3365799 w 4135764"/>
              <a:gd name="connsiteY12368" fmla="*/ 3610716 h 5122333"/>
              <a:gd name="connsiteX12369" fmla="*/ 3371967 w 4135764"/>
              <a:gd name="connsiteY12369" fmla="*/ 3616884 h 5122333"/>
              <a:gd name="connsiteX12370" fmla="*/ 3371785 w 4135764"/>
              <a:gd name="connsiteY12370" fmla="*/ 3640468 h 5122333"/>
              <a:gd name="connsiteX12371" fmla="*/ 3379586 w 4135764"/>
              <a:gd name="connsiteY12371" fmla="*/ 3648813 h 5122333"/>
              <a:gd name="connsiteX12372" fmla="*/ 3401356 w 4135764"/>
              <a:gd name="connsiteY12372" fmla="*/ 3648813 h 5122333"/>
              <a:gd name="connsiteX12373" fmla="*/ 3410065 w 4135764"/>
              <a:gd name="connsiteY12373" fmla="*/ 3657159 h 5122333"/>
              <a:gd name="connsiteX12374" fmla="*/ 3409702 w 4135764"/>
              <a:gd name="connsiteY12374" fmla="*/ 3717390 h 5122333"/>
              <a:gd name="connsiteX12375" fmla="*/ 3417140 w 4135764"/>
              <a:gd name="connsiteY12375" fmla="*/ 3725191 h 5122333"/>
              <a:gd name="connsiteX12376" fmla="*/ 3465216 w 4135764"/>
              <a:gd name="connsiteY12376" fmla="*/ 3725191 h 5122333"/>
              <a:gd name="connsiteX12377" fmla="*/ 3473379 w 4135764"/>
              <a:gd name="connsiteY12377" fmla="*/ 3717208 h 5122333"/>
              <a:gd name="connsiteX12378" fmla="*/ 3473198 w 4135764"/>
              <a:gd name="connsiteY12378" fmla="*/ 3655526 h 5122333"/>
              <a:gd name="connsiteX12379" fmla="*/ 3479911 w 4135764"/>
              <a:gd name="connsiteY12379" fmla="*/ 3648813 h 5122333"/>
              <a:gd name="connsiteX12380" fmla="*/ 3505309 w 4135764"/>
              <a:gd name="connsiteY12380" fmla="*/ 3648995 h 5122333"/>
              <a:gd name="connsiteX12381" fmla="*/ 3511477 w 4135764"/>
              <a:gd name="connsiteY12381" fmla="*/ 3642827 h 5122333"/>
              <a:gd name="connsiteX12382" fmla="*/ 3511296 w 4135764"/>
              <a:gd name="connsiteY12382" fmla="*/ 3614707 h 5122333"/>
              <a:gd name="connsiteX12383" fmla="*/ 3517101 w 4135764"/>
              <a:gd name="connsiteY12383" fmla="*/ 3608902 h 5122333"/>
              <a:gd name="connsiteX12384" fmla="*/ 3543407 w 4135764"/>
              <a:gd name="connsiteY12384" fmla="*/ 3609084 h 5122333"/>
              <a:gd name="connsiteX12385" fmla="*/ 3549575 w 4135764"/>
              <a:gd name="connsiteY12385" fmla="*/ 3602733 h 5122333"/>
              <a:gd name="connsiteX12386" fmla="*/ 3549394 w 4135764"/>
              <a:gd name="connsiteY12386" fmla="*/ 3576427 h 5122333"/>
              <a:gd name="connsiteX12387" fmla="*/ 3556106 w 4135764"/>
              <a:gd name="connsiteY12387" fmla="*/ 3570804 h 5122333"/>
              <a:gd name="connsiteX12388" fmla="*/ 3564089 w 4135764"/>
              <a:gd name="connsiteY12388" fmla="*/ 3576065 h 5122333"/>
              <a:gd name="connsiteX12389" fmla="*/ 3565359 w 4135764"/>
              <a:gd name="connsiteY12389" fmla="*/ 3604729 h 5122333"/>
              <a:gd name="connsiteX12390" fmla="*/ 3569532 w 4135764"/>
              <a:gd name="connsiteY12390" fmla="*/ 3608720 h 5122333"/>
              <a:gd name="connsiteX12391" fmla="*/ 3595838 w 4135764"/>
              <a:gd name="connsiteY12391" fmla="*/ 3608538 h 5122333"/>
              <a:gd name="connsiteX12392" fmla="*/ 3604001 w 4135764"/>
              <a:gd name="connsiteY12392" fmla="*/ 3616339 h 5122333"/>
              <a:gd name="connsiteX12393" fmla="*/ 3603819 w 4135764"/>
              <a:gd name="connsiteY12393" fmla="*/ 3639017 h 5122333"/>
              <a:gd name="connsiteX12394" fmla="*/ 3613798 w 4135764"/>
              <a:gd name="connsiteY12394" fmla="*/ 3648632 h 5122333"/>
              <a:gd name="connsiteX12395" fmla="*/ 3634661 w 4135764"/>
              <a:gd name="connsiteY12395" fmla="*/ 3648450 h 5122333"/>
              <a:gd name="connsiteX12396" fmla="*/ 3642099 w 4135764"/>
              <a:gd name="connsiteY12396" fmla="*/ 3656252 h 5122333"/>
              <a:gd name="connsiteX12397" fmla="*/ 3641916 w 4135764"/>
              <a:gd name="connsiteY12397" fmla="*/ 3716120 h 5122333"/>
              <a:gd name="connsiteX12398" fmla="*/ 3650263 w 4135764"/>
              <a:gd name="connsiteY12398" fmla="*/ 3725009 h 5122333"/>
              <a:gd name="connsiteX12399" fmla="*/ 3693804 w 4135764"/>
              <a:gd name="connsiteY12399" fmla="*/ 3725009 h 5122333"/>
              <a:gd name="connsiteX12400" fmla="*/ 3702148 w 4135764"/>
              <a:gd name="connsiteY12400" fmla="*/ 3716120 h 5122333"/>
              <a:gd name="connsiteX12401" fmla="*/ 3703781 w 4135764"/>
              <a:gd name="connsiteY12401" fmla="*/ 3652987 h 5122333"/>
              <a:gd name="connsiteX12402" fmla="*/ 3709949 w 4135764"/>
              <a:gd name="connsiteY12402" fmla="*/ 3646637 h 5122333"/>
              <a:gd name="connsiteX12403" fmla="*/ 3736255 w 4135764"/>
              <a:gd name="connsiteY12403" fmla="*/ 3646818 h 5122333"/>
              <a:gd name="connsiteX12404" fmla="*/ 3742059 w 4135764"/>
              <a:gd name="connsiteY12404" fmla="*/ 3641194 h 5122333"/>
              <a:gd name="connsiteX12405" fmla="*/ 3741879 w 4135764"/>
              <a:gd name="connsiteY12405" fmla="*/ 3614889 h 5122333"/>
              <a:gd name="connsiteX12406" fmla="*/ 3748047 w 4135764"/>
              <a:gd name="connsiteY12406" fmla="*/ 3608720 h 5122333"/>
              <a:gd name="connsiteX12407" fmla="*/ 3772538 w 4135764"/>
              <a:gd name="connsiteY12407" fmla="*/ 3608902 h 5122333"/>
              <a:gd name="connsiteX12408" fmla="*/ 3778163 w 4135764"/>
              <a:gd name="connsiteY12408" fmla="*/ 3604003 h 5122333"/>
              <a:gd name="connsiteX12409" fmla="*/ 3779977 w 4135764"/>
              <a:gd name="connsiteY12409" fmla="*/ 3578061 h 5122333"/>
              <a:gd name="connsiteX12410" fmla="*/ 3785781 w 4135764"/>
              <a:gd name="connsiteY12410" fmla="*/ 3570622 h 5122333"/>
              <a:gd name="connsiteX12411" fmla="*/ 3796123 w 4135764"/>
              <a:gd name="connsiteY12411" fmla="*/ 3577334 h 5122333"/>
              <a:gd name="connsiteX12412" fmla="*/ 3795035 w 4135764"/>
              <a:gd name="connsiteY12412" fmla="*/ 3600738 h 5122333"/>
              <a:gd name="connsiteX12413" fmla="*/ 3801202 w 4135764"/>
              <a:gd name="connsiteY12413" fmla="*/ 3608902 h 5122333"/>
              <a:gd name="connsiteX12414" fmla="*/ 3826601 w 4135764"/>
              <a:gd name="connsiteY12414" fmla="*/ 3608720 h 5122333"/>
              <a:gd name="connsiteX12415" fmla="*/ 3832770 w 4135764"/>
              <a:gd name="connsiteY12415" fmla="*/ 3614163 h 5122333"/>
              <a:gd name="connsiteX12416" fmla="*/ 3834221 w 4135764"/>
              <a:gd name="connsiteY12416" fmla="*/ 3639199 h 5122333"/>
              <a:gd name="connsiteX12417" fmla="*/ 3841659 w 4135764"/>
              <a:gd name="connsiteY12417" fmla="*/ 3646999 h 5122333"/>
              <a:gd name="connsiteX12418" fmla="*/ 3860708 w 4135764"/>
              <a:gd name="connsiteY12418" fmla="*/ 3646818 h 5122333"/>
              <a:gd name="connsiteX12419" fmla="*/ 3872681 w 4135764"/>
              <a:gd name="connsiteY12419" fmla="*/ 3658248 h 5122333"/>
              <a:gd name="connsiteX12420" fmla="*/ 3870685 w 4135764"/>
              <a:gd name="connsiteY12420" fmla="*/ 3717753 h 5122333"/>
              <a:gd name="connsiteX12421" fmla="*/ 3875584 w 4135764"/>
              <a:gd name="connsiteY12421" fmla="*/ 3725009 h 5122333"/>
              <a:gd name="connsiteX12422" fmla="*/ 3920188 w 4135764"/>
              <a:gd name="connsiteY12422" fmla="*/ 3725009 h 5122333"/>
              <a:gd name="connsiteX12423" fmla="*/ 3922586 w 4135764"/>
              <a:gd name="connsiteY12423" fmla="*/ 3725372 h 5122333"/>
              <a:gd name="connsiteX12424" fmla="*/ 3923853 w 4135764"/>
              <a:gd name="connsiteY12424" fmla="*/ 3725009 h 5122333"/>
              <a:gd name="connsiteX12425" fmla="*/ 3924204 w 4135764"/>
              <a:gd name="connsiteY12425" fmla="*/ 3725009 h 5122333"/>
              <a:gd name="connsiteX12426" fmla="*/ 3932368 w 4135764"/>
              <a:gd name="connsiteY12426" fmla="*/ 3717027 h 5122333"/>
              <a:gd name="connsiteX12427" fmla="*/ 3934182 w 4135764"/>
              <a:gd name="connsiteY12427" fmla="*/ 3654801 h 5122333"/>
              <a:gd name="connsiteX12428" fmla="*/ 3934591 w 4135764"/>
              <a:gd name="connsiteY12428" fmla="*/ 3650696 h 5122333"/>
              <a:gd name="connsiteX12429" fmla="*/ 3937541 w 4135764"/>
              <a:gd name="connsiteY12429" fmla="*/ 3649152 h 5122333"/>
              <a:gd name="connsiteX12430" fmla="*/ 3938914 w 4135764"/>
              <a:gd name="connsiteY12430" fmla="*/ 3648813 h 5122333"/>
              <a:gd name="connsiteX12431" fmla="*/ 3963406 w 4135764"/>
              <a:gd name="connsiteY12431" fmla="*/ 3648995 h 5122333"/>
              <a:gd name="connsiteX12432" fmla="*/ 3966411 w 4135764"/>
              <a:gd name="connsiteY12432" fmla="*/ 3648300 h 5122333"/>
              <a:gd name="connsiteX12433" fmla="*/ 3968765 w 4135764"/>
              <a:gd name="connsiteY12433" fmla="*/ 3648541 h 5122333"/>
              <a:gd name="connsiteX12434" fmla="*/ 3969922 w 4135764"/>
              <a:gd name="connsiteY12434" fmla="*/ 3645548 h 5122333"/>
              <a:gd name="connsiteX12435" fmla="*/ 3972099 w 4135764"/>
              <a:gd name="connsiteY12435" fmla="*/ 3609990 h 5122333"/>
              <a:gd name="connsiteX12436" fmla="*/ 3982984 w 4135764"/>
              <a:gd name="connsiteY12436" fmla="*/ 3610353 h 5122333"/>
              <a:gd name="connsiteX12437" fmla="*/ 4008383 w 4135764"/>
              <a:gd name="connsiteY12437" fmla="*/ 3608902 h 5122333"/>
              <a:gd name="connsiteX12438" fmla="*/ 4010197 w 4135764"/>
              <a:gd name="connsiteY12438" fmla="*/ 3582778 h 5122333"/>
              <a:gd name="connsiteX12439" fmla="*/ 4010831 w 4135764"/>
              <a:gd name="connsiteY12439" fmla="*/ 3572845 h 5122333"/>
              <a:gd name="connsiteX12440" fmla="*/ 4012642 w 4135764"/>
              <a:gd name="connsiteY12440" fmla="*/ 3571387 h 5122333"/>
              <a:gd name="connsiteX12441" fmla="*/ 4014203 w 4135764"/>
              <a:gd name="connsiteY12441" fmla="*/ 3571167 h 5122333"/>
              <a:gd name="connsiteX12442" fmla="*/ 4021641 w 4135764"/>
              <a:gd name="connsiteY12442" fmla="*/ 3576971 h 5122333"/>
              <a:gd name="connsiteX12443" fmla="*/ 4021460 w 4135764"/>
              <a:gd name="connsiteY12443" fmla="*/ 3602370 h 5122333"/>
              <a:gd name="connsiteX12444" fmla="*/ 4028716 w 4135764"/>
              <a:gd name="connsiteY12444" fmla="*/ 3609446 h 5122333"/>
              <a:gd name="connsiteX12445" fmla="*/ 4054114 w 4135764"/>
              <a:gd name="connsiteY12445" fmla="*/ 3609265 h 5122333"/>
              <a:gd name="connsiteX12446" fmla="*/ 4061554 w 4135764"/>
              <a:gd name="connsiteY12446" fmla="*/ 3615977 h 5122333"/>
              <a:gd name="connsiteX12447" fmla="*/ 4061009 w 4135764"/>
              <a:gd name="connsiteY12447" fmla="*/ 3641376 h 5122333"/>
              <a:gd name="connsiteX12448" fmla="*/ 4067721 w 4135764"/>
              <a:gd name="connsiteY12448" fmla="*/ 3649358 h 5122333"/>
              <a:gd name="connsiteX12449" fmla="*/ 4092213 w 4135764"/>
              <a:gd name="connsiteY12449" fmla="*/ 3649358 h 5122333"/>
              <a:gd name="connsiteX12450" fmla="*/ 4099651 w 4135764"/>
              <a:gd name="connsiteY12450" fmla="*/ 3657159 h 5122333"/>
              <a:gd name="connsiteX12451" fmla="*/ 4097655 w 4135764"/>
              <a:gd name="connsiteY12451" fmla="*/ 3716663 h 5122333"/>
              <a:gd name="connsiteX12452" fmla="*/ 4106182 w 4135764"/>
              <a:gd name="connsiteY12452" fmla="*/ 3725735 h 5122333"/>
              <a:gd name="connsiteX12453" fmla="*/ 4135764 w 4135764"/>
              <a:gd name="connsiteY12453" fmla="*/ 3725735 h 5122333"/>
              <a:gd name="connsiteX12454" fmla="*/ 4135764 w 4135764"/>
              <a:gd name="connsiteY12454" fmla="*/ 3696170 h 5122333"/>
              <a:gd name="connsiteX12455" fmla="*/ 4130492 w 4135764"/>
              <a:gd name="connsiteY12455" fmla="*/ 3701970 h 5122333"/>
              <a:gd name="connsiteX12456" fmla="*/ 4121059 w 4135764"/>
              <a:gd name="connsiteY12456" fmla="*/ 3693443 h 5122333"/>
              <a:gd name="connsiteX12457" fmla="*/ 4122691 w 4135764"/>
              <a:gd name="connsiteY12457" fmla="*/ 3660243 h 5122333"/>
              <a:gd name="connsiteX12458" fmla="*/ 4121784 w 4135764"/>
              <a:gd name="connsiteY12458" fmla="*/ 3632486 h 5122333"/>
              <a:gd name="connsiteX12459" fmla="*/ 4113439 w 4135764"/>
              <a:gd name="connsiteY12459" fmla="*/ 3623960 h 5122333"/>
              <a:gd name="connsiteX12460" fmla="*/ 4088585 w 4135764"/>
              <a:gd name="connsiteY12460" fmla="*/ 3623778 h 5122333"/>
              <a:gd name="connsiteX12461" fmla="*/ 4083142 w 4135764"/>
              <a:gd name="connsiteY12461" fmla="*/ 3618698 h 5122333"/>
              <a:gd name="connsiteX12462" fmla="*/ 4084231 w 4135764"/>
              <a:gd name="connsiteY12462" fmla="*/ 3590760 h 5122333"/>
              <a:gd name="connsiteX12463" fmla="*/ 4079876 w 4135764"/>
              <a:gd name="connsiteY12463" fmla="*/ 3585499 h 5122333"/>
              <a:gd name="connsiteX12464" fmla="*/ 4054477 w 4135764"/>
              <a:gd name="connsiteY12464" fmla="*/ 3585680 h 5122333"/>
              <a:gd name="connsiteX12465" fmla="*/ 4045045 w 4135764"/>
              <a:gd name="connsiteY12465" fmla="*/ 3576427 h 5122333"/>
              <a:gd name="connsiteX12466" fmla="*/ 4046859 w 4135764"/>
              <a:gd name="connsiteY12466" fmla="*/ 3554114 h 5122333"/>
              <a:gd name="connsiteX12467" fmla="*/ 4040327 w 4135764"/>
              <a:gd name="connsiteY12467" fmla="*/ 3547401 h 5122333"/>
              <a:gd name="connsiteX12468" fmla="*/ 3989530 w 4135764"/>
              <a:gd name="connsiteY12468" fmla="*/ 3547401 h 5122333"/>
              <a:gd name="connsiteX12469" fmla="*/ 3983180 w 4135764"/>
              <a:gd name="connsiteY12469" fmla="*/ 3553569 h 5122333"/>
              <a:gd name="connsiteX12470" fmla="*/ 3983362 w 4135764"/>
              <a:gd name="connsiteY12470" fmla="*/ 3579874 h 5122333"/>
              <a:gd name="connsiteX12471" fmla="*/ 3977556 w 4135764"/>
              <a:gd name="connsiteY12471" fmla="*/ 3585680 h 5122333"/>
              <a:gd name="connsiteX12472" fmla="*/ 3951251 w 4135764"/>
              <a:gd name="connsiteY12472" fmla="*/ 3585499 h 5122333"/>
              <a:gd name="connsiteX12473" fmla="*/ 3945083 w 4135764"/>
              <a:gd name="connsiteY12473" fmla="*/ 3591666 h 5122333"/>
              <a:gd name="connsiteX12474" fmla="*/ 3945264 w 4135764"/>
              <a:gd name="connsiteY12474" fmla="*/ 3617973 h 5122333"/>
              <a:gd name="connsiteX12475" fmla="*/ 3940366 w 4135764"/>
              <a:gd name="connsiteY12475" fmla="*/ 3623597 h 5122333"/>
              <a:gd name="connsiteX12476" fmla="*/ 3923521 w 4135764"/>
              <a:gd name="connsiteY12476" fmla="*/ 3624539 h 5122333"/>
              <a:gd name="connsiteX12477" fmla="*/ 3919306 w 4135764"/>
              <a:gd name="connsiteY12477" fmla="*/ 3624504 h 5122333"/>
              <a:gd name="connsiteX12478" fmla="*/ 3917944 w 4135764"/>
              <a:gd name="connsiteY12478" fmla="*/ 3624851 h 5122333"/>
              <a:gd name="connsiteX12479" fmla="*/ 3914422 w 4135764"/>
              <a:gd name="connsiteY12479" fmla="*/ 3625048 h 5122333"/>
              <a:gd name="connsiteX12480" fmla="*/ 3906985 w 4135764"/>
              <a:gd name="connsiteY12480" fmla="*/ 3633030 h 5122333"/>
              <a:gd name="connsiteX12481" fmla="*/ 3907143 w 4135764"/>
              <a:gd name="connsiteY12481" fmla="*/ 3700306 h 5122333"/>
              <a:gd name="connsiteX12482" fmla="*/ 3905699 w 4135764"/>
              <a:gd name="connsiteY12482" fmla="*/ 3701062 h 5122333"/>
              <a:gd name="connsiteX12483" fmla="*/ 3894089 w 4135764"/>
              <a:gd name="connsiteY12483" fmla="*/ 3691809 h 5122333"/>
              <a:gd name="connsiteX12484" fmla="*/ 3894270 w 4135764"/>
              <a:gd name="connsiteY12484" fmla="*/ 3631760 h 5122333"/>
              <a:gd name="connsiteX12485" fmla="*/ 3887194 w 4135764"/>
              <a:gd name="connsiteY12485" fmla="*/ 3624504 h 5122333"/>
              <a:gd name="connsiteX12486" fmla="*/ 3865424 w 4135764"/>
              <a:gd name="connsiteY12486" fmla="*/ 3624686 h 5122333"/>
              <a:gd name="connsiteX12487" fmla="*/ 3855990 w 4135764"/>
              <a:gd name="connsiteY12487" fmla="*/ 3615432 h 5122333"/>
              <a:gd name="connsiteX12488" fmla="*/ 3856172 w 4135764"/>
              <a:gd name="connsiteY12488" fmla="*/ 3591848 h 5122333"/>
              <a:gd name="connsiteX12489" fmla="*/ 3851093 w 4135764"/>
              <a:gd name="connsiteY12489" fmla="*/ 3586406 h 5122333"/>
              <a:gd name="connsiteX12490" fmla="*/ 3824242 w 4135764"/>
              <a:gd name="connsiteY12490" fmla="*/ 3584774 h 5122333"/>
              <a:gd name="connsiteX12491" fmla="*/ 3818075 w 4135764"/>
              <a:gd name="connsiteY12491" fmla="*/ 3578604 h 5122333"/>
              <a:gd name="connsiteX12492" fmla="*/ 3818255 w 4135764"/>
              <a:gd name="connsiteY12492" fmla="*/ 3553207 h 5122333"/>
              <a:gd name="connsiteX12493" fmla="*/ 3811543 w 4135764"/>
              <a:gd name="connsiteY12493" fmla="*/ 3546494 h 5122333"/>
              <a:gd name="connsiteX12494" fmla="*/ 1850533 w 4135764"/>
              <a:gd name="connsiteY12494" fmla="*/ 3506582 h 5122333"/>
              <a:gd name="connsiteX12495" fmla="*/ 1842481 w 4135764"/>
              <a:gd name="connsiteY12495" fmla="*/ 3507670 h 5122333"/>
              <a:gd name="connsiteX12496" fmla="*/ 1842228 w 4135764"/>
              <a:gd name="connsiteY12496" fmla="*/ 3508506 h 5122333"/>
              <a:gd name="connsiteX12497" fmla="*/ 1823123 w 4135764"/>
              <a:gd name="connsiteY12497" fmla="*/ 3508759 h 5122333"/>
              <a:gd name="connsiteX12498" fmla="*/ 1770512 w 4135764"/>
              <a:gd name="connsiteY12498" fmla="*/ 3508033 h 5122333"/>
              <a:gd name="connsiteX12499" fmla="*/ 1744568 w 4135764"/>
              <a:gd name="connsiteY12499" fmla="*/ 3509303 h 5122333"/>
              <a:gd name="connsiteX12500" fmla="*/ 1685063 w 4135764"/>
              <a:gd name="connsiteY12500" fmla="*/ 3508033 h 5122333"/>
              <a:gd name="connsiteX12501" fmla="*/ 1585645 w 4135764"/>
              <a:gd name="connsiteY12501" fmla="*/ 3508576 h 5122333"/>
              <a:gd name="connsiteX12502" fmla="*/ 1523601 w 4135764"/>
              <a:gd name="connsiteY12502" fmla="*/ 3508033 h 5122333"/>
              <a:gd name="connsiteX12503" fmla="*/ 1466273 w 4135764"/>
              <a:gd name="connsiteY12503" fmla="*/ 3508033 h 5122333"/>
              <a:gd name="connsiteX12504" fmla="*/ 1365042 w 4135764"/>
              <a:gd name="connsiteY12504" fmla="*/ 3507670 h 5122333"/>
              <a:gd name="connsiteX12505" fmla="*/ 1281771 w 4135764"/>
              <a:gd name="connsiteY12505" fmla="*/ 3509667 h 5122333"/>
              <a:gd name="connsiteX12506" fmla="*/ 1248570 w 4135764"/>
              <a:gd name="connsiteY12506" fmla="*/ 3507851 h 5122333"/>
              <a:gd name="connsiteX12507" fmla="*/ 1199407 w 4135764"/>
              <a:gd name="connsiteY12507" fmla="*/ 3508033 h 5122333"/>
              <a:gd name="connsiteX12508" fmla="*/ 1131737 w 4135764"/>
              <a:gd name="connsiteY12508" fmla="*/ 3508940 h 5122333"/>
              <a:gd name="connsiteX12509" fmla="*/ 1082937 w 4135764"/>
              <a:gd name="connsiteY12509" fmla="*/ 3508033 h 5122333"/>
              <a:gd name="connsiteX12510" fmla="*/ 1054272 w 4135764"/>
              <a:gd name="connsiteY12510" fmla="*/ 3509667 h 5122333"/>
              <a:gd name="connsiteX12511" fmla="*/ 994041 w 4135764"/>
              <a:gd name="connsiteY12511" fmla="*/ 3508213 h 5122333"/>
              <a:gd name="connsiteX12512" fmla="*/ 879566 w 4135764"/>
              <a:gd name="connsiteY12512" fmla="*/ 3508033 h 5122333"/>
              <a:gd name="connsiteX12513" fmla="*/ 842738 w 4135764"/>
              <a:gd name="connsiteY12513" fmla="*/ 3508033 h 5122333"/>
              <a:gd name="connsiteX12514" fmla="*/ 805548 w 4135764"/>
              <a:gd name="connsiteY12514" fmla="*/ 3508033 h 5122333"/>
              <a:gd name="connsiteX12515" fmla="*/ 770897 w 4135764"/>
              <a:gd name="connsiteY12515" fmla="*/ 3508396 h 5122333"/>
              <a:gd name="connsiteX12516" fmla="*/ 670755 w 4135764"/>
              <a:gd name="connsiteY12516" fmla="*/ 3507851 h 5122333"/>
              <a:gd name="connsiteX12517" fmla="*/ 592925 w 4135764"/>
              <a:gd name="connsiteY12517" fmla="*/ 3509848 h 5122333"/>
              <a:gd name="connsiteX12518" fmla="*/ 559726 w 4135764"/>
              <a:gd name="connsiteY12518" fmla="*/ 3508213 h 5122333"/>
              <a:gd name="connsiteX12519" fmla="*/ 504211 w 4135764"/>
              <a:gd name="connsiteY12519" fmla="*/ 3508213 h 5122333"/>
              <a:gd name="connsiteX12520" fmla="*/ 441985 w 4135764"/>
              <a:gd name="connsiteY12520" fmla="*/ 3509122 h 5122333"/>
              <a:gd name="connsiteX12521" fmla="*/ 393002 w 4135764"/>
              <a:gd name="connsiteY12521" fmla="*/ 3508396 h 5122333"/>
              <a:gd name="connsiteX12522" fmla="*/ 363431 w 4135764"/>
              <a:gd name="connsiteY12522" fmla="*/ 3509667 h 5122333"/>
              <a:gd name="connsiteX12523" fmla="*/ 301385 w 4135764"/>
              <a:gd name="connsiteY12523" fmla="*/ 3508396 h 5122333"/>
              <a:gd name="connsiteX12524" fmla="*/ 145729 w 4135764"/>
              <a:gd name="connsiteY12524" fmla="*/ 3508213 h 5122333"/>
              <a:gd name="connsiteX12525" fmla="*/ 69715 w 4135764"/>
              <a:gd name="connsiteY12525" fmla="*/ 3508213 h 5122333"/>
              <a:gd name="connsiteX12526" fmla="*/ 12931 w 4135764"/>
              <a:gd name="connsiteY12526" fmla="*/ 3506582 h 5122333"/>
              <a:gd name="connsiteX12527" fmla="*/ 2408 w 4135764"/>
              <a:gd name="connsiteY12527" fmla="*/ 3515834 h 5122333"/>
              <a:gd name="connsiteX12528" fmla="*/ 2408 w 4135764"/>
              <a:gd name="connsiteY12528" fmla="*/ 3523998 h 5122333"/>
              <a:gd name="connsiteX12529" fmla="*/ 8577 w 4135764"/>
              <a:gd name="connsiteY12529" fmla="*/ 3530166 h 5122333"/>
              <a:gd name="connsiteX12530" fmla="*/ 54839 w 4135764"/>
              <a:gd name="connsiteY12530" fmla="*/ 3530166 h 5122333"/>
              <a:gd name="connsiteX12531" fmla="*/ 59737 w 4135764"/>
              <a:gd name="connsiteY12531" fmla="*/ 3527626 h 5122333"/>
              <a:gd name="connsiteX12532" fmla="*/ 68626 w 4135764"/>
              <a:gd name="connsiteY12532" fmla="*/ 3529984 h 5122333"/>
              <a:gd name="connsiteX12533" fmla="*/ 119606 w 4135764"/>
              <a:gd name="connsiteY12533" fmla="*/ 3530529 h 5122333"/>
              <a:gd name="connsiteX12534" fmla="*/ 167863 w 4135764"/>
              <a:gd name="connsiteY12534" fmla="*/ 3531618 h 5122333"/>
              <a:gd name="connsiteX12535" fmla="*/ 218297 w 4135764"/>
              <a:gd name="connsiteY12535" fmla="*/ 3531798 h 5122333"/>
              <a:gd name="connsiteX12536" fmla="*/ 392459 w 4135764"/>
              <a:gd name="connsiteY12536" fmla="*/ 3532887 h 5122333"/>
              <a:gd name="connsiteX12537" fmla="*/ 454322 w 4135764"/>
              <a:gd name="connsiteY12537" fmla="*/ 3532343 h 5122333"/>
              <a:gd name="connsiteX12538" fmla="*/ 514552 w 4135764"/>
              <a:gd name="connsiteY12538" fmla="*/ 3531980 h 5122333"/>
              <a:gd name="connsiteX12539" fmla="*/ 560270 w 4135764"/>
              <a:gd name="connsiteY12539" fmla="*/ 3533068 h 5122333"/>
              <a:gd name="connsiteX12540" fmla="*/ 598367 w 4135764"/>
              <a:gd name="connsiteY12540" fmla="*/ 3533250 h 5122333"/>
              <a:gd name="connsiteX12541" fmla="*/ 644811 w 4135764"/>
              <a:gd name="connsiteY12541" fmla="*/ 3532524 h 5122333"/>
              <a:gd name="connsiteX12542" fmla="*/ 731529 w 4135764"/>
              <a:gd name="connsiteY12542" fmla="*/ 3528896 h 5122333"/>
              <a:gd name="connsiteX12543" fmla="*/ 748038 w 4135764"/>
              <a:gd name="connsiteY12543" fmla="*/ 3527263 h 5122333"/>
              <a:gd name="connsiteX12544" fmla="*/ 763821 w 4135764"/>
              <a:gd name="connsiteY12544" fmla="*/ 3530166 h 5122333"/>
              <a:gd name="connsiteX12545" fmla="*/ 810264 w 4135764"/>
              <a:gd name="connsiteY12545" fmla="*/ 3530710 h 5122333"/>
              <a:gd name="connsiteX12546" fmla="*/ 855982 w 4135764"/>
              <a:gd name="connsiteY12546" fmla="*/ 3531798 h 5122333"/>
              <a:gd name="connsiteX12547" fmla="*/ 900248 w 4135764"/>
              <a:gd name="connsiteY12547" fmla="*/ 3531980 h 5122333"/>
              <a:gd name="connsiteX12548" fmla="*/ 994948 w 4135764"/>
              <a:gd name="connsiteY12548" fmla="*/ 3532161 h 5122333"/>
              <a:gd name="connsiteX12549" fmla="*/ 1075316 w 4135764"/>
              <a:gd name="connsiteY12549" fmla="*/ 3532161 h 5122333"/>
              <a:gd name="connsiteX12550" fmla="*/ 1132282 w 4135764"/>
              <a:gd name="connsiteY12550" fmla="*/ 3532343 h 5122333"/>
              <a:gd name="connsiteX12551" fmla="*/ 1217911 w 4135764"/>
              <a:gd name="connsiteY12551" fmla="*/ 3532343 h 5122333"/>
              <a:gd name="connsiteX12552" fmla="*/ 1241858 w 4135764"/>
              <a:gd name="connsiteY12552" fmla="*/ 3533431 h 5122333"/>
              <a:gd name="connsiteX12553" fmla="*/ 1266531 w 4135764"/>
              <a:gd name="connsiteY12553" fmla="*/ 3533250 h 5122333"/>
              <a:gd name="connsiteX12554" fmla="*/ 1281227 w 4135764"/>
              <a:gd name="connsiteY12554" fmla="*/ 3532524 h 5122333"/>
              <a:gd name="connsiteX12555" fmla="*/ 1324041 w 4135764"/>
              <a:gd name="connsiteY12555" fmla="*/ 3533250 h 5122333"/>
              <a:gd name="connsiteX12556" fmla="*/ 1428901 w 4135764"/>
              <a:gd name="connsiteY12556" fmla="*/ 3529984 h 5122333"/>
              <a:gd name="connsiteX12557" fmla="*/ 1444140 w 4135764"/>
              <a:gd name="connsiteY12557" fmla="*/ 3529984 h 5122333"/>
              <a:gd name="connsiteX12558" fmla="*/ 1516888 w 4135764"/>
              <a:gd name="connsiteY12558" fmla="*/ 3531618 h 5122333"/>
              <a:gd name="connsiteX12559" fmla="*/ 1559521 w 4135764"/>
              <a:gd name="connsiteY12559" fmla="*/ 3531618 h 5122333"/>
              <a:gd name="connsiteX12560" fmla="*/ 1614491 w 4135764"/>
              <a:gd name="connsiteY12560" fmla="*/ 3532343 h 5122333"/>
              <a:gd name="connsiteX12561" fmla="*/ 1745113 w 4135764"/>
              <a:gd name="connsiteY12561" fmla="*/ 3532524 h 5122333"/>
              <a:gd name="connsiteX12562" fmla="*/ 1785568 w 4135764"/>
              <a:gd name="connsiteY12562" fmla="*/ 3533250 h 5122333"/>
              <a:gd name="connsiteX12563" fmla="*/ 1814777 w 4135764"/>
              <a:gd name="connsiteY12563" fmla="*/ 3533794 h 5122333"/>
              <a:gd name="connsiteX12564" fmla="*/ 1912018 w 4135764"/>
              <a:gd name="connsiteY12564" fmla="*/ 3533068 h 5122333"/>
              <a:gd name="connsiteX12565" fmla="*/ 1958823 w 4135764"/>
              <a:gd name="connsiteY12565" fmla="*/ 3532343 h 5122333"/>
              <a:gd name="connsiteX12566" fmla="*/ 1958823 w 4135764"/>
              <a:gd name="connsiteY12566" fmla="*/ 3530575 h 5122333"/>
              <a:gd name="connsiteX12567" fmla="*/ 1981335 w 4135764"/>
              <a:gd name="connsiteY12567" fmla="*/ 3531209 h 5122333"/>
              <a:gd name="connsiteX12568" fmla="*/ 2005464 w 4135764"/>
              <a:gd name="connsiteY12568" fmla="*/ 3531618 h 5122333"/>
              <a:gd name="connsiteX12569" fmla="*/ 2055897 w 4135764"/>
              <a:gd name="connsiteY12569" fmla="*/ 3531798 h 5122333"/>
              <a:gd name="connsiteX12570" fmla="*/ 2067882 w 4135764"/>
              <a:gd name="connsiteY12570" fmla="*/ 3531873 h 5122333"/>
              <a:gd name="connsiteX12571" fmla="*/ 2067882 w 4135764"/>
              <a:gd name="connsiteY12571" fmla="*/ 3508313 h 5122333"/>
              <a:gd name="connsiteX12572" fmla="*/ 1983330 w 4135764"/>
              <a:gd name="connsiteY12572" fmla="*/ 3508213 h 5122333"/>
              <a:gd name="connsiteX12573" fmla="*/ 1941970 w 4135764"/>
              <a:gd name="connsiteY12573" fmla="*/ 3508213 h 5122333"/>
              <a:gd name="connsiteX12574" fmla="*/ 1935602 w 4135764"/>
              <a:gd name="connsiteY12574" fmla="*/ 3507670 h 5122333"/>
              <a:gd name="connsiteX12575" fmla="*/ 1891699 w 4135764"/>
              <a:gd name="connsiteY12575" fmla="*/ 3507851 h 5122333"/>
              <a:gd name="connsiteX12576" fmla="*/ 1873818 w 4135764"/>
              <a:gd name="connsiteY12576" fmla="*/ 3508088 h 5122333"/>
              <a:gd name="connsiteX12577" fmla="*/ 3918415 w 4135764"/>
              <a:gd name="connsiteY12577" fmla="*/ 3506582 h 5122333"/>
              <a:gd name="connsiteX12578" fmla="*/ 3910363 w 4135764"/>
              <a:gd name="connsiteY12578" fmla="*/ 3507670 h 5122333"/>
              <a:gd name="connsiteX12579" fmla="*/ 3910110 w 4135764"/>
              <a:gd name="connsiteY12579" fmla="*/ 3508506 h 5122333"/>
              <a:gd name="connsiteX12580" fmla="*/ 3891005 w 4135764"/>
              <a:gd name="connsiteY12580" fmla="*/ 3508759 h 5122333"/>
              <a:gd name="connsiteX12581" fmla="*/ 3838394 w 4135764"/>
              <a:gd name="connsiteY12581" fmla="*/ 3508033 h 5122333"/>
              <a:gd name="connsiteX12582" fmla="*/ 3812450 w 4135764"/>
              <a:gd name="connsiteY12582" fmla="*/ 3509303 h 5122333"/>
              <a:gd name="connsiteX12583" fmla="*/ 3752945 w 4135764"/>
              <a:gd name="connsiteY12583" fmla="*/ 3508033 h 5122333"/>
              <a:gd name="connsiteX12584" fmla="*/ 3653527 w 4135764"/>
              <a:gd name="connsiteY12584" fmla="*/ 3508576 h 5122333"/>
              <a:gd name="connsiteX12585" fmla="*/ 3591483 w 4135764"/>
              <a:gd name="connsiteY12585" fmla="*/ 3508033 h 5122333"/>
              <a:gd name="connsiteX12586" fmla="*/ 3534154 w 4135764"/>
              <a:gd name="connsiteY12586" fmla="*/ 3508033 h 5122333"/>
              <a:gd name="connsiteX12587" fmla="*/ 3432923 w 4135764"/>
              <a:gd name="connsiteY12587" fmla="*/ 3507670 h 5122333"/>
              <a:gd name="connsiteX12588" fmla="*/ 3349652 w 4135764"/>
              <a:gd name="connsiteY12588" fmla="*/ 3509667 h 5122333"/>
              <a:gd name="connsiteX12589" fmla="*/ 3316452 w 4135764"/>
              <a:gd name="connsiteY12589" fmla="*/ 3507851 h 5122333"/>
              <a:gd name="connsiteX12590" fmla="*/ 3267289 w 4135764"/>
              <a:gd name="connsiteY12590" fmla="*/ 3508033 h 5122333"/>
              <a:gd name="connsiteX12591" fmla="*/ 3199619 w 4135764"/>
              <a:gd name="connsiteY12591" fmla="*/ 3508940 h 5122333"/>
              <a:gd name="connsiteX12592" fmla="*/ 3150818 w 4135764"/>
              <a:gd name="connsiteY12592" fmla="*/ 3508033 h 5122333"/>
              <a:gd name="connsiteX12593" fmla="*/ 3122153 w 4135764"/>
              <a:gd name="connsiteY12593" fmla="*/ 3509667 h 5122333"/>
              <a:gd name="connsiteX12594" fmla="*/ 3061923 w 4135764"/>
              <a:gd name="connsiteY12594" fmla="*/ 3508213 h 5122333"/>
              <a:gd name="connsiteX12595" fmla="*/ 2947448 w 4135764"/>
              <a:gd name="connsiteY12595" fmla="*/ 3508033 h 5122333"/>
              <a:gd name="connsiteX12596" fmla="*/ 2910619 w 4135764"/>
              <a:gd name="connsiteY12596" fmla="*/ 3508033 h 5122333"/>
              <a:gd name="connsiteX12597" fmla="*/ 2873430 w 4135764"/>
              <a:gd name="connsiteY12597" fmla="*/ 3508033 h 5122333"/>
              <a:gd name="connsiteX12598" fmla="*/ 2838778 w 4135764"/>
              <a:gd name="connsiteY12598" fmla="*/ 3508396 h 5122333"/>
              <a:gd name="connsiteX12599" fmla="*/ 2738636 w 4135764"/>
              <a:gd name="connsiteY12599" fmla="*/ 3507851 h 5122333"/>
              <a:gd name="connsiteX12600" fmla="*/ 2660807 w 4135764"/>
              <a:gd name="connsiteY12600" fmla="*/ 3509848 h 5122333"/>
              <a:gd name="connsiteX12601" fmla="*/ 2627607 w 4135764"/>
              <a:gd name="connsiteY12601" fmla="*/ 3508213 h 5122333"/>
              <a:gd name="connsiteX12602" fmla="*/ 2572093 w 4135764"/>
              <a:gd name="connsiteY12602" fmla="*/ 3508213 h 5122333"/>
              <a:gd name="connsiteX12603" fmla="*/ 2509867 w 4135764"/>
              <a:gd name="connsiteY12603" fmla="*/ 3509122 h 5122333"/>
              <a:gd name="connsiteX12604" fmla="*/ 2460884 w 4135764"/>
              <a:gd name="connsiteY12604" fmla="*/ 3508396 h 5122333"/>
              <a:gd name="connsiteX12605" fmla="*/ 2431313 w 4135764"/>
              <a:gd name="connsiteY12605" fmla="*/ 3509667 h 5122333"/>
              <a:gd name="connsiteX12606" fmla="*/ 2369267 w 4135764"/>
              <a:gd name="connsiteY12606" fmla="*/ 3508396 h 5122333"/>
              <a:gd name="connsiteX12607" fmla="*/ 2213611 w 4135764"/>
              <a:gd name="connsiteY12607" fmla="*/ 3508213 h 5122333"/>
              <a:gd name="connsiteX12608" fmla="*/ 2137597 w 4135764"/>
              <a:gd name="connsiteY12608" fmla="*/ 3508213 h 5122333"/>
              <a:gd name="connsiteX12609" fmla="*/ 2080813 w 4135764"/>
              <a:gd name="connsiteY12609" fmla="*/ 3506582 h 5122333"/>
              <a:gd name="connsiteX12610" fmla="*/ 2070290 w 4135764"/>
              <a:gd name="connsiteY12610" fmla="*/ 3515834 h 5122333"/>
              <a:gd name="connsiteX12611" fmla="*/ 2070290 w 4135764"/>
              <a:gd name="connsiteY12611" fmla="*/ 3523998 h 5122333"/>
              <a:gd name="connsiteX12612" fmla="*/ 2076459 w 4135764"/>
              <a:gd name="connsiteY12612" fmla="*/ 3530166 h 5122333"/>
              <a:gd name="connsiteX12613" fmla="*/ 2122721 w 4135764"/>
              <a:gd name="connsiteY12613" fmla="*/ 3530166 h 5122333"/>
              <a:gd name="connsiteX12614" fmla="*/ 2127619 w 4135764"/>
              <a:gd name="connsiteY12614" fmla="*/ 3527626 h 5122333"/>
              <a:gd name="connsiteX12615" fmla="*/ 2136508 w 4135764"/>
              <a:gd name="connsiteY12615" fmla="*/ 3529984 h 5122333"/>
              <a:gd name="connsiteX12616" fmla="*/ 2187488 w 4135764"/>
              <a:gd name="connsiteY12616" fmla="*/ 3530529 h 5122333"/>
              <a:gd name="connsiteX12617" fmla="*/ 2235745 w 4135764"/>
              <a:gd name="connsiteY12617" fmla="*/ 3531618 h 5122333"/>
              <a:gd name="connsiteX12618" fmla="*/ 2286178 w 4135764"/>
              <a:gd name="connsiteY12618" fmla="*/ 3531798 h 5122333"/>
              <a:gd name="connsiteX12619" fmla="*/ 2460341 w 4135764"/>
              <a:gd name="connsiteY12619" fmla="*/ 3532887 h 5122333"/>
              <a:gd name="connsiteX12620" fmla="*/ 2522204 w 4135764"/>
              <a:gd name="connsiteY12620" fmla="*/ 3532343 h 5122333"/>
              <a:gd name="connsiteX12621" fmla="*/ 2582434 w 4135764"/>
              <a:gd name="connsiteY12621" fmla="*/ 3531980 h 5122333"/>
              <a:gd name="connsiteX12622" fmla="*/ 2628151 w 4135764"/>
              <a:gd name="connsiteY12622" fmla="*/ 3533068 h 5122333"/>
              <a:gd name="connsiteX12623" fmla="*/ 2666249 w 4135764"/>
              <a:gd name="connsiteY12623" fmla="*/ 3533250 h 5122333"/>
              <a:gd name="connsiteX12624" fmla="*/ 2712693 w 4135764"/>
              <a:gd name="connsiteY12624" fmla="*/ 3532524 h 5122333"/>
              <a:gd name="connsiteX12625" fmla="*/ 2799411 w 4135764"/>
              <a:gd name="connsiteY12625" fmla="*/ 3528896 h 5122333"/>
              <a:gd name="connsiteX12626" fmla="*/ 2815920 w 4135764"/>
              <a:gd name="connsiteY12626" fmla="*/ 3527263 h 5122333"/>
              <a:gd name="connsiteX12627" fmla="*/ 2831703 w 4135764"/>
              <a:gd name="connsiteY12627" fmla="*/ 3530166 h 5122333"/>
              <a:gd name="connsiteX12628" fmla="*/ 2878146 w 4135764"/>
              <a:gd name="connsiteY12628" fmla="*/ 3530710 h 5122333"/>
              <a:gd name="connsiteX12629" fmla="*/ 2923864 w 4135764"/>
              <a:gd name="connsiteY12629" fmla="*/ 3531798 h 5122333"/>
              <a:gd name="connsiteX12630" fmla="*/ 2968130 w 4135764"/>
              <a:gd name="connsiteY12630" fmla="*/ 3531980 h 5122333"/>
              <a:gd name="connsiteX12631" fmla="*/ 3062830 w 4135764"/>
              <a:gd name="connsiteY12631" fmla="*/ 3532161 h 5122333"/>
              <a:gd name="connsiteX12632" fmla="*/ 3143198 w 4135764"/>
              <a:gd name="connsiteY12632" fmla="*/ 3532161 h 5122333"/>
              <a:gd name="connsiteX12633" fmla="*/ 3200164 w 4135764"/>
              <a:gd name="connsiteY12633" fmla="*/ 3532343 h 5122333"/>
              <a:gd name="connsiteX12634" fmla="*/ 3285793 w 4135764"/>
              <a:gd name="connsiteY12634" fmla="*/ 3532343 h 5122333"/>
              <a:gd name="connsiteX12635" fmla="*/ 3309740 w 4135764"/>
              <a:gd name="connsiteY12635" fmla="*/ 3533431 h 5122333"/>
              <a:gd name="connsiteX12636" fmla="*/ 3334412 w 4135764"/>
              <a:gd name="connsiteY12636" fmla="*/ 3533250 h 5122333"/>
              <a:gd name="connsiteX12637" fmla="*/ 3349108 w 4135764"/>
              <a:gd name="connsiteY12637" fmla="*/ 3532524 h 5122333"/>
              <a:gd name="connsiteX12638" fmla="*/ 3391922 w 4135764"/>
              <a:gd name="connsiteY12638" fmla="*/ 3533250 h 5122333"/>
              <a:gd name="connsiteX12639" fmla="*/ 3496783 w 4135764"/>
              <a:gd name="connsiteY12639" fmla="*/ 3529984 h 5122333"/>
              <a:gd name="connsiteX12640" fmla="*/ 3512022 w 4135764"/>
              <a:gd name="connsiteY12640" fmla="*/ 3529984 h 5122333"/>
              <a:gd name="connsiteX12641" fmla="*/ 3584770 w 4135764"/>
              <a:gd name="connsiteY12641" fmla="*/ 3531618 h 5122333"/>
              <a:gd name="connsiteX12642" fmla="*/ 3627403 w 4135764"/>
              <a:gd name="connsiteY12642" fmla="*/ 3531618 h 5122333"/>
              <a:gd name="connsiteX12643" fmla="*/ 3682373 w 4135764"/>
              <a:gd name="connsiteY12643" fmla="*/ 3532343 h 5122333"/>
              <a:gd name="connsiteX12644" fmla="*/ 3812995 w 4135764"/>
              <a:gd name="connsiteY12644" fmla="*/ 3532524 h 5122333"/>
              <a:gd name="connsiteX12645" fmla="*/ 3853450 w 4135764"/>
              <a:gd name="connsiteY12645" fmla="*/ 3533250 h 5122333"/>
              <a:gd name="connsiteX12646" fmla="*/ 3882659 w 4135764"/>
              <a:gd name="connsiteY12646" fmla="*/ 3533794 h 5122333"/>
              <a:gd name="connsiteX12647" fmla="*/ 3979900 w 4135764"/>
              <a:gd name="connsiteY12647" fmla="*/ 3533068 h 5122333"/>
              <a:gd name="connsiteX12648" fmla="*/ 4026705 w 4135764"/>
              <a:gd name="connsiteY12648" fmla="*/ 3532343 h 5122333"/>
              <a:gd name="connsiteX12649" fmla="*/ 4026705 w 4135764"/>
              <a:gd name="connsiteY12649" fmla="*/ 3530575 h 5122333"/>
              <a:gd name="connsiteX12650" fmla="*/ 4049217 w 4135764"/>
              <a:gd name="connsiteY12650" fmla="*/ 3531209 h 5122333"/>
              <a:gd name="connsiteX12651" fmla="*/ 4073346 w 4135764"/>
              <a:gd name="connsiteY12651" fmla="*/ 3531618 h 5122333"/>
              <a:gd name="connsiteX12652" fmla="*/ 4123779 w 4135764"/>
              <a:gd name="connsiteY12652" fmla="*/ 3531798 h 5122333"/>
              <a:gd name="connsiteX12653" fmla="*/ 4135764 w 4135764"/>
              <a:gd name="connsiteY12653" fmla="*/ 3531873 h 5122333"/>
              <a:gd name="connsiteX12654" fmla="*/ 4135764 w 4135764"/>
              <a:gd name="connsiteY12654" fmla="*/ 3508313 h 5122333"/>
              <a:gd name="connsiteX12655" fmla="*/ 4051212 w 4135764"/>
              <a:gd name="connsiteY12655" fmla="*/ 3508213 h 5122333"/>
              <a:gd name="connsiteX12656" fmla="*/ 4009852 w 4135764"/>
              <a:gd name="connsiteY12656" fmla="*/ 3508213 h 5122333"/>
              <a:gd name="connsiteX12657" fmla="*/ 4003484 w 4135764"/>
              <a:gd name="connsiteY12657" fmla="*/ 3507670 h 5122333"/>
              <a:gd name="connsiteX12658" fmla="*/ 3959580 w 4135764"/>
              <a:gd name="connsiteY12658" fmla="*/ 3507851 h 5122333"/>
              <a:gd name="connsiteX12659" fmla="*/ 3941700 w 4135764"/>
              <a:gd name="connsiteY12659" fmla="*/ 3508088 h 5122333"/>
              <a:gd name="connsiteX12660" fmla="*/ 1971175 w 4135764"/>
              <a:gd name="connsiteY12660" fmla="*/ 3315550 h 5122333"/>
              <a:gd name="connsiteX12661" fmla="*/ 1918020 w 4135764"/>
              <a:gd name="connsiteY12661" fmla="*/ 3317364 h 5122333"/>
              <a:gd name="connsiteX12662" fmla="*/ 1914391 w 4135764"/>
              <a:gd name="connsiteY12662" fmla="*/ 3321355 h 5122333"/>
              <a:gd name="connsiteX12663" fmla="*/ 1913847 w 4135764"/>
              <a:gd name="connsiteY12663" fmla="*/ 3383580 h 5122333"/>
              <a:gd name="connsiteX12664" fmla="*/ 1905866 w 4135764"/>
              <a:gd name="connsiteY12664" fmla="*/ 3393739 h 5122333"/>
              <a:gd name="connsiteX12665" fmla="*/ 1881373 w 4135764"/>
              <a:gd name="connsiteY12665" fmla="*/ 3393377 h 5122333"/>
              <a:gd name="connsiteX12666" fmla="*/ 1874479 w 4135764"/>
              <a:gd name="connsiteY12666" fmla="*/ 3400633 h 5122333"/>
              <a:gd name="connsiteX12667" fmla="*/ 1874479 w 4135764"/>
              <a:gd name="connsiteY12667" fmla="*/ 3425489 h 5122333"/>
              <a:gd name="connsiteX12668" fmla="*/ 1868311 w 4135764"/>
              <a:gd name="connsiteY12668" fmla="*/ 3431656 h 5122333"/>
              <a:gd name="connsiteX12669" fmla="*/ 1845634 w 4135764"/>
              <a:gd name="connsiteY12669" fmla="*/ 3431475 h 5122333"/>
              <a:gd name="connsiteX12670" fmla="*/ 1839828 w 4135764"/>
              <a:gd name="connsiteY12670" fmla="*/ 3437279 h 5122333"/>
              <a:gd name="connsiteX12671" fmla="*/ 1839845 w 4135764"/>
              <a:gd name="connsiteY12671" fmla="*/ 3441631 h 5122333"/>
              <a:gd name="connsiteX12672" fmla="*/ 1839087 w 4135764"/>
              <a:gd name="connsiteY12672" fmla="*/ 3444537 h 5122333"/>
              <a:gd name="connsiteX12673" fmla="*/ 1839269 w 4135764"/>
              <a:gd name="connsiteY12673" fmla="*/ 3463586 h 5122333"/>
              <a:gd name="connsiteX12674" fmla="*/ 1832738 w 4135764"/>
              <a:gd name="connsiteY12674" fmla="*/ 3470479 h 5122333"/>
              <a:gd name="connsiteX12675" fmla="*/ 1822760 w 4135764"/>
              <a:gd name="connsiteY12675" fmla="*/ 3463766 h 5122333"/>
              <a:gd name="connsiteX12676" fmla="*/ 1822941 w 4135764"/>
              <a:gd name="connsiteY12676" fmla="*/ 3440183 h 5122333"/>
              <a:gd name="connsiteX12677" fmla="*/ 1814777 w 4135764"/>
              <a:gd name="connsiteY12677" fmla="*/ 3432200 h 5122333"/>
              <a:gd name="connsiteX12678" fmla="*/ 1790286 w 4135764"/>
              <a:gd name="connsiteY12678" fmla="*/ 3432381 h 5122333"/>
              <a:gd name="connsiteX12679" fmla="*/ 1784843 w 4135764"/>
              <a:gd name="connsiteY12679" fmla="*/ 3427483 h 5122333"/>
              <a:gd name="connsiteX12680" fmla="*/ 1784843 w 4135764"/>
              <a:gd name="connsiteY12680" fmla="*/ 3399908 h 5122333"/>
              <a:gd name="connsiteX12681" fmla="*/ 1778313 w 4135764"/>
              <a:gd name="connsiteY12681" fmla="*/ 3394102 h 5122333"/>
              <a:gd name="connsiteX12682" fmla="*/ 1753820 w 4135764"/>
              <a:gd name="connsiteY12682" fmla="*/ 3394283 h 5122333"/>
              <a:gd name="connsiteX12683" fmla="*/ 1746565 w 4135764"/>
              <a:gd name="connsiteY12683" fmla="*/ 3387208 h 5122333"/>
              <a:gd name="connsiteX12684" fmla="*/ 1746927 w 4135764"/>
              <a:gd name="connsiteY12684" fmla="*/ 3327342 h 5122333"/>
              <a:gd name="connsiteX12685" fmla="*/ 1736042 w 4135764"/>
              <a:gd name="connsiteY12685" fmla="*/ 3317909 h 5122333"/>
              <a:gd name="connsiteX12686" fmla="*/ 1728966 w 4135764"/>
              <a:gd name="connsiteY12686" fmla="*/ 3317727 h 5122333"/>
              <a:gd name="connsiteX12687" fmla="*/ 1703023 w 4135764"/>
              <a:gd name="connsiteY12687" fmla="*/ 3316276 h 5122333"/>
              <a:gd name="connsiteX12688" fmla="*/ 1687059 w 4135764"/>
              <a:gd name="connsiteY12688" fmla="*/ 3333509 h 5122333"/>
              <a:gd name="connsiteX12689" fmla="*/ 1687059 w 4135764"/>
              <a:gd name="connsiteY12689" fmla="*/ 3338044 h 5122333"/>
              <a:gd name="connsiteX12690" fmla="*/ 1685245 w 4135764"/>
              <a:gd name="connsiteY12690" fmla="*/ 3386665 h 5122333"/>
              <a:gd name="connsiteX12691" fmla="*/ 1677807 w 4135764"/>
              <a:gd name="connsiteY12691" fmla="*/ 3394102 h 5122333"/>
              <a:gd name="connsiteX12692" fmla="*/ 1648962 w 4135764"/>
              <a:gd name="connsiteY12692" fmla="*/ 3394102 h 5122333"/>
              <a:gd name="connsiteX12693" fmla="*/ 1650413 w 4135764"/>
              <a:gd name="connsiteY12693" fmla="*/ 3399908 h 5122333"/>
              <a:gd name="connsiteX12694" fmla="*/ 1647327 w 4135764"/>
              <a:gd name="connsiteY12694" fmla="*/ 3427302 h 5122333"/>
              <a:gd name="connsiteX12695" fmla="*/ 1639890 w 4135764"/>
              <a:gd name="connsiteY12695" fmla="*/ 3431838 h 5122333"/>
              <a:gd name="connsiteX12696" fmla="*/ 1614854 w 4135764"/>
              <a:gd name="connsiteY12696" fmla="*/ 3430386 h 5122333"/>
              <a:gd name="connsiteX12697" fmla="*/ 1609230 w 4135764"/>
              <a:gd name="connsiteY12697" fmla="*/ 3436191 h 5122333"/>
              <a:gd name="connsiteX12698" fmla="*/ 1609412 w 4135764"/>
              <a:gd name="connsiteY12698" fmla="*/ 3464311 h 5122333"/>
              <a:gd name="connsiteX12699" fmla="*/ 1602155 w 4135764"/>
              <a:gd name="connsiteY12699" fmla="*/ 3470479 h 5122333"/>
              <a:gd name="connsiteX12700" fmla="*/ 1594717 w 4135764"/>
              <a:gd name="connsiteY12700" fmla="*/ 3464674 h 5122333"/>
              <a:gd name="connsiteX12701" fmla="*/ 1594899 w 4135764"/>
              <a:gd name="connsiteY12701" fmla="*/ 3437461 h 5122333"/>
              <a:gd name="connsiteX12702" fmla="*/ 1587641 w 4135764"/>
              <a:gd name="connsiteY12702" fmla="*/ 3430386 h 5122333"/>
              <a:gd name="connsiteX12703" fmla="*/ 1564057 w 4135764"/>
              <a:gd name="connsiteY12703" fmla="*/ 3430567 h 5122333"/>
              <a:gd name="connsiteX12704" fmla="*/ 1556619 w 4135764"/>
              <a:gd name="connsiteY12704" fmla="*/ 3422766 h 5122333"/>
              <a:gd name="connsiteX12705" fmla="*/ 1556800 w 4135764"/>
              <a:gd name="connsiteY12705" fmla="*/ 3400996 h 5122333"/>
              <a:gd name="connsiteX12706" fmla="*/ 1548274 w 4135764"/>
              <a:gd name="connsiteY12706" fmla="*/ 3392288 h 5122333"/>
              <a:gd name="connsiteX12707" fmla="*/ 1518521 w 4135764"/>
              <a:gd name="connsiteY12707" fmla="*/ 3392288 h 5122333"/>
              <a:gd name="connsiteX12708" fmla="*/ 1518702 w 4135764"/>
              <a:gd name="connsiteY12708" fmla="*/ 3324440 h 5122333"/>
              <a:gd name="connsiteX12709" fmla="*/ 1509995 w 4135764"/>
              <a:gd name="connsiteY12709" fmla="*/ 3316095 h 5122333"/>
              <a:gd name="connsiteX12710" fmla="*/ 1462825 w 4135764"/>
              <a:gd name="connsiteY12710" fmla="*/ 3316095 h 5122333"/>
              <a:gd name="connsiteX12711" fmla="*/ 1454843 w 4135764"/>
              <a:gd name="connsiteY12711" fmla="*/ 3323350 h 5122333"/>
              <a:gd name="connsiteX12712" fmla="*/ 1455206 w 4135764"/>
              <a:gd name="connsiteY12712" fmla="*/ 3383218 h 5122333"/>
              <a:gd name="connsiteX12713" fmla="*/ 1445591 w 4135764"/>
              <a:gd name="connsiteY12713" fmla="*/ 3392469 h 5122333"/>
              <a:gd name="connsiteX12714" fmla="*/ 1421463 w 4135764"/>
              <a:gd name="connsiteY12714" fmla="*/ 3393920 h 5122333"/>
              <a:gd name="connsiteX12715" fmla="*/ 1417108 w 4135764"/>
              <a:gd name="connsiteY12715" fmla="*/ 3398276 h 5122333"/>
              <a:gd name="connsiteX12716" fmla="*/ 1418196 w 4135764"/>
              <a:gd name="connsiteY12716" fmla="*/ 3425306 h 5122333"/>
              <a:gd name="connsiteX12717" fmla="*/ 1412755 w 4135764"/>
              <a:gd name="connsiteY12717" fmla="*/ 3432381 h 5122333"/>
              <a:gd name="connsiteX12718" fmla="*/ 1387356 w 4135764"/>
              <a:gd name="connsiteY12718" fmla="*/ 3432200 h 5122333"/>
              <a:gd name="connsiteX12719" fmla="*/ 1378830 w 4135764"/>
              <a:gd name="connsiteY12719" fmla="*/ 3440546 h 5122333"/>
              <a:gd name="connsiteX12720" fmla="*/ 1379193 w 4135764"/>
              <a:gd name="connsiteY12720" fmla="*/ 3466851 h 5122333"/>
              <a:gd name="connsiteX12721" fmla="*/ 1376652 w 4135764"/>
              <a:gd name="connsiteY12721" fmla="*/ 3472294 h 5122333"/>
              <a:gd name="connsiteX12722" fmla="*/ 1364317 w 4135764"/>
              <a:gd name="connsiteY12722" fmla="*/ 3463403 h 5122333"/>
              <a:gd name="connsiteX12723" fmla="*/ 1364317 w 4135764"/>
              <a:gd name="connsiteY12723" fmla="*/ 3451612 h 5122333"/>
              <a:gd name="connsiteX12724" fmla="*/ 1344904 w 4135764"/>
              <a:gd name="connsiteY12724" fmla="*/ 3432381 h 5122333"/>
              <a:gd name="connsiteX12725" fmla="*/ 1326944 w 4135764"/>
              <a:gd name="connsiteY12725" fmla="*/ 3430386 h 5122333"/>
              <a:gd name="connsiteX12726" fmla="*/ 1324767 w 4135764"/>
              <a:gd name="connsiteY12726" fmla="*/ 3406620 h 5122333"/>
              <a:gd name="connsiteX12727" fmla="*/ 1326037 w 4135764"/>
              <a:gd name="connsiteY12727" fmla="*/ 3402447 h 5122333"/>
              <a:gd name="connsiteX12728" fmla="*/ 1319324 w 4135764"/>
              <a:gd name="connsiteY12728" fmla="*/ 3394283 h 5122333"/>
              <a:gd name="connsiteX12729" fmla="*/ 1293926 w 4135764"/>
              <a:gd name="connsiteY12729" fmla="*/ 3394465 h 5122333"/>
              <a:gd name="connsiteX12730" fmla="*/ 1288120 w 4135764"/>
              <a:gd name="connsiteY12730" fmla="*/ 3389748 h 5122333"/>
              <a:gd name="connsiteX12731" fmla="*/ 1286125 w 4135764"/>
              <a:gd name="connsiteY12731" fmla="*/ 3358363 h 5122333"/>
              <a:gd name="connsiteX12732" fmla="*/ 1288301 w 4135764"/>
              <a:gd name="connsiteY12732" fmla="*/ 3324259 h 5122333"/>
              <a:gd name="connsiteX12733" fmla="*/ 1280138 w 4135764"/>
              <a:gd name="connsiteY12733" fmla="*/ 3316458 h 5122333"/>
              <a:gd name="connsiteX12734" fmla="*/ 1234238 w 4135764"/>
              <a:gd name="connsiteY12734" fmla="*/ 3318090 h 5122333"/>
              <a:gd name="connsiteX12735" fmla="*/ 1226257 w 4135764"/>
              <a:gd name="connsiteY12735" fmla="*/ 3326435 h 5122333"/>
              <a:gd name="connsiteX12736" fmla="*/ 1226438 w 4135764"/>
              <a:gd name="connsiteY12736" fmla="*/ 3385394 h 5122333"/>
              <a:gd name="connsiteX12737" fmla="*/ 1217730 w 4135764"/>
              <a:gd name="connsiteY12737" fmla="*/ 3394646 h 5122333"/>
              <a:gd name="connsiteX12738" fmla="*/ 1194145 w 4135764"/>
              <a:gd name="connsiteY12738" fmla="*/ 3394283 h 5122333"/>
              <a:gd name="connsiteX12739" fmla="*/ 1186525 w 4135764"/>
              <a:gd name="connsiteY12739" fmla="*/ 3402629 h 5122333"/>
              <a:gd name="connsiteX12740" fmla="*/ 1188340 w 4135764"/>
              <a:gd name="connsiteY12740" fmla="*/ 3426758 h 5122333"/>
              <a:gd name="connsiteX12741" fmla="*/ 1182717 w 4135764"/>
              <a:gd name="connsiteY12741" fmla="*/ 3432563 h 5122333"/>
              <a:gd name="connsiteX12742" fmla="*/ 1160946 w 4135764"/>
              <a:gd name="connsiteY12742" fmla="*/ 3432563 h 5122333"/>
              <a:gd name="connsiteX12743" fmla="*/ 1150061 w 4135764"/>
              <a:gd name="connsiteY12743" fmla="*/ 3443629 h 5122333"/>
              <a:gd name="connsiteX12744" fmla="*/ 1148609 w 4135764"/>
              <a:gd name="connsiteY12744" fmla="*/ 3465943 h 5122333"/>
              <a:gd name="connsiteX12745" fmla="*/ 1139901 w 4135764"/>
              <a:gd name="connsiteY12745" fmla="*/ 3470479 h 5122333"/>
              <a:gd name="connsiteX12746" fmla="*/ 1133733 w 4135764"/>
              <a:gd name="connsiteY12746" fmla="*/ 3465400 h 5122333"/>
              <a:gd name="connsiteX12747" fmla="*/ 1133914 w 4135764"/>
              <a:gd name="connsiteY12747" fmla="*/ 3438551 h 5122333"/>
              <a:gd name="connsiteX12748" fmla="*/ 1127565 w 4135764"/>
              <a:gd name="connsiteY12748" fmla="*/ 3432381 h 5122333"/>
              <a:gd name="connsiteX12749" fmla="*/ 1102166 w 4135764"/>
              <a:gd name="connsiteY12749" fmla="*/ 3432563 h 5122333"/>
              <a:gd name="connsiteX12750" fmla="*/ 1095636 w 4135764"/>
              <a:gd name="connsiteY12750" fmla="*/ 3425851 h 5122333"/>
              <a:gd name="connsiteX12751" fmla="*/ 1095817 w 4135764"/>
              <a:gd name="connsiteY12751" fmla="*/ 3401359 h 5122333"/>
              <a:gd name="connsiteX12752" fmla="*/ 1088561 w 4135764"/>
              <a:gd name="connsiteY12752" fmla="*/ 3394283 h 5122333"/>
              <a:gd name="connsiteX12753" fmla="*/ 1064976 w 4135764"/>
              <a:gd name="connsiteY12753" fmla="*/ 3394465 h 5122333"/>
              <a:gd name="connsiteX12754" fmla="*/ 1057538 w 4135764"/>
              <a:gd name="connsiteY12754" fmla="*/ 3386665 h 5122333"/>
              <a:gd name="connsiteX12755" fmla="*/ 1057719 w 4135764"/>
              <a:gd name="connsiteY12755" fmla="*/ 3330426 h 5122333"/>
              <a:gd name="connsiteX12756" fmla="*/ 1045382 w 4135764"/>
              <a:gd name="connsiteY12756" fmla="*/ 3318090 h 5122333"/>
              <a:gd name="connsiteX12757" fmla="*/ 1040847 w 4135764"/>
              <a:gd name="connsiteY12757" fmla="*/ 3318090 h 5122333"/>
              <a:gd name="connsiteX12758" fmla="*/ 1003293 w 4135764"/>
              <a:gd name="connsiteY12758" fmla="*/ 3317909 h 5122333"/>
              <a:gd name="connsiteX12759" fmla="*/ 995855 w 4135764"/>
              <a:gd name="connsiteY12759" fmla="*/ 3325710 h 5122333"/>
              <a:gd name="connsiteX12760" fmla="*/ 996036 w 4135764"/>
              <a:gd name="connsiteY12760" fmla="*/ 3385757 h 5122333"/>
              <a:gd name="connsiteX12761" fmla="*/ 987873 w 4135764"/>
              <a:gd name="connsiteY12761" fmla="*/ 3394465 h 5122333"/>
              <a:gd name="connsiteX12762" fmla="*/ 963381 w 4135764"/>
              <a:gd name="connsiteY12762" fmla="*/ 3394465 h 5122333"/>
              <a:gd name="connsiteX12763" fmla="*/ 959209 w 4135764"/>
              <a:gd name="connsiteY12763" fmla="*/ 3395917 h 5122333"/>
              <a:gd name="connsiteX12764" fmla="*/ 957576 w 4135764"/>
              <a:gd name="connsiteY12764" fmla="*/ 3424218 h 5122333"/>
              <a:gd name="connsiteX12765" fmla="*/ 950500 w 4135764"/>
              <a:gd name="connsiteY12765" fmla="*/ 3432019 h 5122333"/>
              <a:gd name="connsiteX12766" fmla="*/ 924558 w 4135764"/>
              <a:gd name="connsiteY12766" fmla="*/ 3430567 h 5122333"/>
              <a:gd name="connsiteX12767" fmla="*/ 918027 w 4135764"/>
              <a:gd name="connsiteY12767" fmla="*/ 3437279 h 5122333"/>
              <a:gd name="connsiteX12768" fmla="*/ 918208 w 4135764"/>
              <a:gd name="connsiteY12768" fmla="*/ 3465400 h 5122333"/>
              <a:gd name="connsiteX12769" fmla="*/ 908411 w 4135764"/>
              <a:gd name="connsiteY12769" fmla="*/ 3470479 h 5122333"/>
              <a:gd name="connsiteX12770" fmla="*/ 905146 w 4135764"/>
              <a:gd name="connsiteY12770" fmla="*/ 3465037 h 5122333"/>
              <a:gd name="connsiteX12771" fmla="*/ 905690 w 4135764"/>
              <a:gd name="connsiteY12771" fmla="*/ 3436916 h 5122333"/>
              <a:gd name="connsiteX12772" fmla="*/ 898616 w 4135764"/>
              <a:gd name="connsiteY12772" fmla="*/ 3430567 h 5122333"/>
              <a:gd name="connsiteX12773" fmla="*/ 874123 w 4135764"/>
              <a:gd name="connsiteY12773" fmla="*/ 3430749 h 5122333"/>
              <a:gd name="connsiteX12774" fmla="*/ 867410 w 4135764"/>
              <a:gd name="connsiteY12774" fmla="*/ 3424218 h 5122333"/>
              <a:gd name="connsiteX12775" fmla="*/ 867592 w 4135764"/>
              <a:gd name="connsiteY12775" fmla="*/ 3402447 h 5122333"/>
              <a:gd name="connsiteX12776" fmla="*/ 857978 w 4135764"/>
              <a:gd name="connsiteY12776" fmla="*/ 3392651 h 5122333"/>
              <a:gd name="connsiteX12777" fmla="*/ 832579 w 4135764"/>
              <a:gd name="connsiteY12777" fmla="*/ 3393014 h 5122333"/>
              <a:gd name="connsiteX12778" fmla="*/ 828225 w 4135764"/>
              <a:gd name="connsiteY12778" fmla="*/ 3389748 h 5122333"/>
              <a:gd name="connsiteX12779" fmla="*/ 829495 w 4135764"/>
              <a:gd name="connsiteY12779" fmla="*/ 3324440 h 5122333"/>
              <a:gd name="connsiteX12780" fmla="*/ 821694 w 4135764"/>
              <a:gd name="connsiteY12780" fmla="*/ 3316276 h 5122333"/>
              <a:gd name="connsiteX12781" fmla="*/ 772711 w 4135764"/>
              <a:gd name="connsiteY12781" fmla="*/ 3316276 h 5122333"/>
              <a:gd name="connsiteX12782" fmla="*/ 764003 w 4135764"/>
              <a:gd name="connsiteY12782" fmla="*/ 3324622 h 5122333"/>
              <a:gd name="connsiteX12783" fmla="*/ 764365 w 4135764"/>
              <a:gd name="connsiteY12783" fmla="*/ 3385394 h 5122333"/>
              <a:gd name="connsiteX12784" fmla="*/ 757290 w 4135764"/>
              <a:gd name="connsiteY12784" fmla="*/ 3392651 h 5122333"/>
              <a:gd name="connsiteX12785" fmla="*/ 740055 w 4135764"/>
              <a:gd name="connsiteY12785" fmla="*/ 3392651 h 5122333"/>
              <a:gd name="connsiteX12786" fmla="*/ 727901 w 4135764"/>
              <a:gd name="connsiteY12786" fmla="*/ 3405532 h 5122333"/>
              <a:gd name="connsiteX12787" fmla="*/ 728082 w 4135764"/>
              <a:gd name="connsiteY12787" fmla="*/ 3426395 h 5122333"/>
              <a:gd name="connsiteX12788" fmla="*/ 721732 w 4135764"/>
              <a:gd name="connsiteY12788" fmla="*/ 3432563 h 5122333"/>
              <a:gd name="connsiteX12789" fmla="*/ 697241 w 4135764"/>
              <a:gd name="connsiteY12789" fmla="*/ 3432381 h 5122333"/>
              <a:gd name="connsiteX12790" fmla="*/ 689803 w 4135764"/>
              <a:gd name="connsiteY12790" fmla="*/ 3440183 h 5122333"/>
              <a:gd name="connsiteX12791" fmla="*/ 689984 w 4135764"/>
              <a:gd name="connsiteY12791" fmla="*/ 3462860 h 5122333"/>
              <a:gd name="connsiteX12792" fmla="*/ 682002 w 4135764"/>
              <a:gd name="connsiteY12792" fmla="*/ 3472657 h 5122333"/>
              <a:gd name="connsiteX12793" fmla="*/ 673475 w 4135764"/>
              <a:gd name="connsiteY12793" fmla="*/ 3463223 h 5122333"/>
              <a:gd name="connsiteX12794" fmla="*/ 673657 w 4135764"/>
              <a:gd name="connsiteY12794" fmla="*/ 3438731 h 5122333"/>
              <a:gd name="connsiteX12795" fmla="*/ 667487 w 4135764"/>
              <a:gd name="connsiteY12795" fmla="*/ 3432381 h 5122333"/>
              <a:gd name="connsiteX12796" fmla="*/ 642089 w 4135764"/>
              <a:gd name="connsiteY12796" fmla="*/ 3432563 h 5122333"/>
              <a:gd name="connsiteX12797" fmla="*/ 635377 w 4135764"/>
              <a:gd name="connsiteY12797" fmla="*/ 3425851 h 5122333"/>
              <a:gd name="connsiteX12798" fmla="*/ 635559 w 4135764"/>
              <a:gd name="connsiteY12798" fmla="*/ 3400453 h 5122333"/>
              <a:gd name="connsiteX12799" fmla="*/ 629390 w 4135764"/>
              <a:gd name="connsiteY12799" fmla="*/ 3394283 h 5122333"/>
              <a:gd name="connsiteX12800" fmla="*/ 604899 w 4135764"/>
              <a:gd name="connsiteY12800" fmla="*/ 3394465 h 5122333"/>
              <a:gd name="connsiteX12801" fmla="*/ 597279 w 4135764"/>
              <a:gd name="connsiteY12801" fmla="*/ 3386846 h 5122333"/>
              <a:gd name="connsiteX12802" fmla="*/ 597460 w 4135764"/>
              <a:gd name="connsiteY12802" fmla="*/ 3323350 h 5122333"/>
              <a:gd name="connsiteX12803" fmla="*/ 590204 w 4135764"/>
              <a:gd name="connsiteY12803" fmla="*/ 3316276 h 5122333"/>
              <a:gd name="connsiteX12804" fmla="*/ 543399 w 4135764"/>
              <a:gd name="connsiteY12804" fmla="*/ 3317909 h 5122333"/>
              <a:gd name="connsiteX12805" fmla="*/ 535416 w 4135764"/>
              <a:gd name="connsiteY12805" fmla="*/ 3326253 h 5122333"/>
              <a:gd name="connsiteX12806" fmla="*/ 535597 w 4135764"/>
              <a:gd name="connsiteY12806" fmla="*/ 3387208 h 5122333"/>
              <a:gd name="connsiteX12807" fmla="*/ 528340 w 4135764"/>
              <a:gd name="connsiteY12807" fmla="*/ 3394283 h 5122333"/>
              <a:gd name="connsiteX12808" fmla="*/ 502942 w 4135764"/>
              <a:gd name="connsiteY12808" fmla="*/ 3394102 h 5122333"/>
              <a:gd name="connsiteX12809" fmla="*/ 497318 w 4135764"/>
              <a:gd name="connsiteY12809" fmla="*/ 3399908 h 5122333"/>
              <a:gd name="connsiteX12810" fmla="*/ 497499 w 4135764"/>
              <a:gd name="connsiteY12810" fmla="*/ 3426214 h 5122333"/>
              <a:gd name="connsiteX12811" fmla="*/ 491149 w 4135764"/>
              <a:gd name="connsiteY12811" fmla="*/ 3432381 h 5122333"/>
              <a:gd name="connsiteX12812" fmla="*/ 469380 w 4135764"/>
              <a:gd name="connsiteY12812" fmla="*/ 3432381 h 5122333"/>
              <a:gd name="connsiteX12813" fmla="*/ 459039 w 4135764"/>
              <a:gd name="connsiteY12813" fmla="*/ 3443086 h 5122333"/>
              <a:gd name="connsiteX12814" fmla="*/ 459221 w 4135764"/>
              <a:gd name="connsiteY12814" fmla="*/ 3464855 h 5122333"/>
              <a:gd name="connsiteX12815" fmla="*/ 451600 w 4135764"/>
              <a:gd name="connsiteY12815" fmla="*/ 3470298 h 5122333"/>
              <a:gd name="connsiteX12816" fmla="*/ 442892 w 4135764"/>
              <a:gd name="connsiteY12816" fmla="*/ 3465037 h 5122333"/>
              <a:gd name="connsiteX12817" fmla="*/ 443073 w 4135764"/>
              <a:gd name="connsiteY12817" fmla="*/ 3439639 h 5122333"/>
              <a:gd name="connsiteX12818" fmla="*/ 435273 w 4135764"/>
              <a:gd name="connsiteY12818" fmla="*/ 3432200 h 5122333"/>
              <a:gd name="connsiteX12819" fmla="*/ 412596 w 4135764"/>
              <a:gd name="connsiteY12819" fmla="*/ 3432381 h 5122333"/>
              <a:gd name="connsiteX12820" fmla="*/ 404614 w 4135764"/>
              <a:gd name="connsiteY12820" fmla="*/ 3424218 h 5122333"/>
              <a:gd name="connsiteX12821" fmla="*/ 404794 w 4135764"/>
              <a:gd name="connsiteY12821" fmla="*/ 3402447 h 5122333"/>
              <a:gd name="connsiteX12822" fmla="*/ 396087 w 4135764"/>
              <a:gd name="connsiteY12822" fmla="*/ 3394102 h 5122333"/>
              <a:gd name="connsiteX12823" fmla="*/ 377038 w 4135764"/>
              <a:gd name="connsiteY12823" fmla="*/ 3394283 h 5122333"/>
              <a:gd name="connsiteX12824" fmla="*/ 366333 w 4135764"/>
              <a:gd name="connsiteY12824" fmla="*/ 3384124 h 5122333"/>
              <a:gd name="connsiteX12825" fmla="*/ 366516 w 4135764"/>
              <a:gd name="connsiteY12825" fmla="*/ 3330608 h 5122333"/>
              <a:gd name="connsiteX12826" fmla="*/ 365608 w 4135764"/>
              <a:gd name="connsiteY12826" fmla="*/ 3317364 h 5122333"/>
              <a:gd name="connsiteX12827" fmla="*/ 353816 w 4135764"/>
              <a:gd name="connsiteY12827" fmla="*/ 3317909 h 5122333"/>
              <a:gd name="connsiteX12828" fmla="*/ 351095 w 4135764"/>
              <a:gd name="connsiteY12828" fmla="*/ 3317909 h 5122333"/>
              <a:gd name="connsiteX12829" fmla="*/ 312634 w 4135764"/>
              <a:gd name="connsiteY12829" fmla="*/ 3317546 h 5122333"/>
              <a:gd name="connsiteX12830" fmla="*/ 304652 w 4135764"/>
              <a:gd name="connsiteY12830" fmla="*/ 3325891 h 5122333"/>
              <a:gd name="connsiteX12831" fmla="*/ 305015 w 4135764"/>
              <a:gd name="connsiteY12831" fmla="*/ 3384851 h 5122333"/>
              <a:gd name="connsiteX12832" fmla="*/ 295581 w 4135764"/>
              <a:gd name="connsiteY12832" fmla="*/ 3394102 h 5122333"/>
              <a:gd name="connsiteX12833" fmla="*/ 268549 w 4135764"/>
              <a:gd name="connsiteY12833" fmla="*/ 3393920 h 5122333"/>
              <a:gd name="connsiteX12834" fmla="*/ 270001 w 4135764"/>
              <a:gd name="connsiteY12834" fmla="*/ 3399727 h 5122333"/>
              <a:gd name="connsiteX12835" fmla="*/ 266916 w 4135764"/>
              <a:gd name="connsiteY12835" fmla="*/ 3427120 h 5122333"/>
              <a:gd name="connsiteX12836" fmla="*/ 260386 w 4135764"/>
              <a:gd name="connsiteY12836" fmla="*/ 3431656 h 5122333"/>
              <a:gd name="connsiteX12837" fmla="*/ 234443 w 4135764"/>
              <a:gd name="connsiteY12837" fmla="*/ 3430023 h 5122333"/>
              <a:gd name="connsiteX12838" fmla="*/ 227004 w 4135764"/>
              <a:gd name="connsiteY12838" fmla="*/ 3437461 h 5122333"/>
              <a:gd name="connsiteX12839" fmla="*/ 227186 w 4135764"/>
              <a:gd name="connsiteY12839" fmla="*/ 3462860 h 5122333"/>
              <a:gd name="connsiteX12840" fmla="*/ 221018 w 4135764"/>
              <a:gd name="connsiteY12840" fmla="*/ 3470117 h 5122333"/>
              <a:gd name="connsiteX12841" fmla="*/ 214305 w 4135764"/>
              <a:gd name="connsiteY12841" fmla="*/ 3462497 h 5122333"/>
              <a:gd name="connsiteX12842" fmla="*/ 214487 w 4135764"/>
              <a:gd name="connsiteY12842" fmla="*/ 3436191 h 5122333"/>
              <a:gd name="connsiteX12843" fmla="*/ 208318 w 4135764"/>
              <a:gd name="connsiteY12843" fmla="*/ 3430023 h 5122333"/>
              <a:gd name="connsiteX12844" fmla="*/ 182013 w 4135764"/>
              <a:gd name="connsiteY12844" fmla="*/ 3430205 h 5122333"/>
              <a:gd name="connsiteX12845" fmla="*/ 176208 w 4135764"/>
              <a:gd name="connsiteY12845" fmla="*/ 3424400 h 5122333"/>
              <a:gd name="connsiteX12846" fmla="*/ 176390 w 4135764"/>
              <a:gd name="connsiteY12846" fmla="*/ 3400815 h 5122333"/>
              <a:gd name="connsiteX12847" fmla="*/ 168044 w 4135764"/>
              <a:gd name="connsiteY12847" fmla="*/ 3391926 h 5122333"/>
              <a:gd name="connsiteX12848" fmla="*/ 138654 w 4135764"/>
              <a:gd name="connsiteY12848" fmla="*/ 3391926 h 5122333"/>
              <a:gd name="connsiteX12849" fmla="*/ 138473 w 4135764"/>
              <a:gd name="connsiteY12849" fmla="*/ 3391200 h 5122333"/>
              <a:gd name="connsiteX12850" fmla="*/ 138292 w 4135764"/>
              <a:gd name="connsiteY12850" fmla="*/ 3323170 h 5122333"/>
              <a:gd name="connsiteX12851" fmla="*/ 133574 w 4135764"/>
              <a:gd name="connsiteY12851" fmla="*/ 3315550 h 5122333"/>
              <a:gd name="connsiteX12852" fmla="*/ 80419 w 4135764"/>
              <a:gd name="connsiteY12852" fmla="*/ 3317364 h 5122333"/>
              <a:gd name="connsiteX12853" fmla="*/ 76791 w 4135764"/>
              <a:gd name="connsiteY12853" fmla="*/ 3321355 h 5122333"/>
              <a:gd name="connsiteX12854" fmla="*/ 76247 w 4135764"/>
              <a:gd name="connsiteY12854" fmla="*/ 3383580 h 5122333"/>
              <a:gd name="connsiteX12855" fmla="*/ 68264 w 4135764"/>
              <a:gd name="connsiteY12855" fmla="*/ 3393739 h 5122333"/>
              <a:gd name="connsiteX12856" fmla="*/ 43772 w 4135764"/>
              <a:gd name="connsiteY12856" fmla="*/ 3393377 h 5122333"/>
              <a:gd name="connsiteX12857" fmla="*/ 36879 w 4135764"/>
              <a:gd name="connsiteY12857" fmla="*/ 3400633 h 5122333"/>
              <a:gd name="connsiteX12858" fmla="*/ 36879 w 4135764"/>
              <a:gd name="connsiteY12858" fmla="*/ 3425489 h 5122333"/>
              <a:gd name="connsiteX12859" fmla="*/ 30710 w 4135764"/>
              <a:gd name="connsiteY12859" fmla="*/ 3431656 h 5122333"/>
              <a:gd name="connsiteX12860" fmla="*/ 8033 w 4135764"/>
              <a:gd name="connsiteY12860" fmla="*/ 3431475 h 5122333"/>
              <a:gd name="connsiteX12861" fmla="*/ 2227 w 4135764"/>
              <a:gd name="connsiteY12861" fmla="*/ 3437279 h 5122333"/>
              <a:gd name="connsiteX12862" fmla="*/ 2408 w 4135764"/>
              <a:gd name="connsiteY12862" fmla="*/ 3485356 h 5122333"/>
              <a:gd name="connsiteX12863" fmla="*/ 14564 w 4135764"/>
              <a:gd name="connsiteY12863" fmla="*/ 3491343 h 5122333"/>
              <a:gd name="connsiteX12864" fmla="*/ 20551 w 4135764"/>
              <a:gd name="connsiteY12864" fmla="*/ 3485175 h 5122333"/>
              <a:gd name="connsiteX12865" fmla="*/ 20369 w 4135764"/>
              <a:gd name="connsiteY12865" fmla="*/ 3461590 h 5122333"/>
              <a:gd name="connsiteX12866" fmla="*/ 29803 w 4135764"/>
              <a:gd name="connsiteY12866" fmla="*/ 3453609 h 5122333"/>
              <a:gd name="connsiteX12867" fmla="*/ 55021 w 4135764"/>
              <a:gd name="connsiteY12867" fmla="*/ 3454878 h 5122333"/>
              <a:gd name="connsiteX12868" fmla="*/ 60280 w 4135764"/>
              <a:gd name="connsiteY12868" fmla="*/ 3448709 h 5122333"/>
              <a:gd name="connsiteX12869" fmla="*/ 60099 w 4135764"/>
              <a:gd name="connsiteY12869" fmla="*/ 3423311 h 5122333"/>
              <a:gd name="connsiteX12870" fmla="*/ 66450 w 4135764"/>
              <a:gd name="connsiteY12870" fmla="*/ 3417142 h 5122333"/>
              <a:gd name="connsiteX12871" fmla="*/ 93663 w 4135764"/>
              <a:gd name="connsiteY12871" fmla="*/ 3417324 h 5122333"/>
              <a:gd name="connsiteX12872" fmla="*/ 100193 w 4135764"/>
              <a:gd name="connsiteY12872" fmla="*/ 3410612 h 5122333"/>
              <a:gd name="connsiteX12873" fmla="*/ 98923 w 4135764"/>
              <a:gd name="connsiteY12873" fmla="*/ 3383761 h 5122333"/>
              <a:gd name="connsiteX12874" fmla="*/ 99830 w 4135764"/>
              <a:gd name="connsiteY12874" fmla="*/ 3347115 h 5122333"/>
              <a:gd name="connsiteX12875" fmla="*/ 106544 w 4135764"/>
              <a:gd name="connsiteY12875" fmla="*/ 3339314 h 5122333"/>
              <a:gd name="connsiteX12876" fmla="*/ 115070 w 4135764"/>
              <a:gd name="connsiteY12876" fmla="*/ 3348567 h 5122333"/>
              <a:gd name="connsiteX12877" fmla="*/ 116339 w 4135764"/>
              <a:gd name="connsiteY12877" fmla="*/ 3371607 h 5122333"/>
              <a:gd name="connsiteX12878" fmla="*/ 116702 w 4135764"/>
              <a:gd name="connsiteY12878" fmla="*/ 3410068 h 5122333"/>
              <a:gd name="connsiteX12879" fmla="*/ 121601 w 4135764"/>
              <a:gd name="connsiteY12879" fmla="*/ 3413695 h 5122333"/>
              <a:gd name="connsiteX12880" fmla="*/ 154437 w 4135764"/>
              <a:gd name="connsiteY12880" fmla="*/ 3413695 h 5122333"/>
              <a:gd name="connsiteX12881" fmla="*/ 153893 w 4135764"/>
              <a:gd name="connsiteY12881" fmla="*/ 3432926 h 5122333"/>
              <a:gd name="connsiteX12882" fmla="*/ 154981 w 4135764"/>
              <a:gd name="connsiteY12882" fmla="*/ 3436736 h 5122333"/>
              <a:gd name="connsiteX12883" fmla="*/ 158247 w 4135764"/>
              <a:gd name="connsiteY12883" fmla="*/ 3439639 h 5122333"/>
              <a:gd name="connsiteX12884" fmla="*/ 156433 w 4135764"/>
              <a:gd name="connsiteY12884" fmla="*/ 3447439 h 5122333"/>
              <a:gd name="connsiteX12885" fmla="*/ 161332 w 4135764"/>
              <a:gd name="connsiteY12885" fmla="*/ 3453971 h 5122333"/>
              <a:gd name="connsiteX12886" fmla="*/ 186367 w 4135764"/>
              <a:gd name="connsiteY12886" fmla="*/ 3453790 h 5122333"/>
              <a:gd name="connsiteX12887" fmla="*/ 191991 w 4135764"/>
              <a:gd name="connsiteY12887" fmla="*/ 3461953 h 5122333"/>
              <a:gd name="connsiteX12888" fmla="*/ 191447 w 4135764"/>
              <a:gd name="connsiteY12888" fmla="*/ 3484449 h 5122333"/>
              <a:gd name="connsiteX12889" fmla="*/ 199973 w 4135764"/>
              <a:gd name="connsiteY12889" fmla="*/ 3492068 h 5122333"/>
              <a:gd name="connsiteX12890" fmla="*/ 244421 w 4135764"/>
              <a:gd name="connsiteY12890" fmla="*/ 3491886 h 5122333"/>
              <a:gd name="connsiteX12891" fmla="*/ 251134 w 4135764"/>
              <a:gd name="connsiteY12891" fmla="*/ 3485175 h 5122333"/>
              <a:gd name="connsiteX12892" fmla="*/ 250952 w 4135764"/>
              <a:gd name="connsiteY12892" fmla="*/ 3459776 h 5122333"/>
              <a:gd name="connsiteX12893" fmla="*/ 257301 w 4135764"/>
              <a:gd name="connsiteY12893" fmla="*/ 3453609 h 5122333"/>
              <a:gd name="connsiteX12894" fmla="*/ 282699 w 4135764"/>
              <a:gd name="connsiteY12894" fmla="*/ 3453790 h 5122333"/>
              <a:gd name="connsiteX12895" fmla="*/ 289232 w 4135764"/>
              <a:gd name="connsiteY12895" fmla="*/ 3447076 h 5122333"/>
              <a:gd name="connsiteX12896" fmla="*/ 289050 w 4135764"/>
              <a:gd name="connsiteY12896" fmla="*/ 3423491 h 5122333"/>
              <a:gd name="connsiteX12897" fmla="*/ 297032 w 4135764"/>
              <a:gd name="connsiteY12897" fmla="*/ 3415691 h 5122333"/>
              <a:gd name="connsiteX12898" fmla="*/ 319709 w 4135764"/>
              <a:gd name="connsiteY12898" fmla="*/ 3415872 h 5122333"/>
              <a:gd name="connsiteX12899" fmla="*/ 327329 w 4135764"/>
              <a:gd name="connsiteY12899" fmla="*/ 3408253 h 5122333"/>
              <a:gd name="connsiteX12900" fmla="*/ 327329 w 4135764"/>
              <a:gd name="connsiteY12900" fmla="*/ 3350924 h 5122333"/>
              <a:gd name="connsiteX12901" fmla="*/ 327692 w 4135764"/>
              <a:gd name="connsiteY12901" fmla="*/ 3346389 h 5122333"/>
              <a:gd name="connsiteX12902" fmla="*/ 338758 w 4135764"/>
              <a:gd name="connsiteY12902" fmla="*/ 3339497 h 5122333"/>
              <a:gd name="connsiteX12903" fmla="*/ 343656 w 4135764"/>
              <a:gd name="connsiteY12903" fmla="*/ 3347841 h 5122333"/>
              <a:gd name="connsiteX12904" fmla="*/ 343838 w 4135764"/>
              <a:gd name="connsiteY12904" fmla="*/ 3406620 h 5122333"/>
              <a:gd name="connsiteX12905" fmla="*/ 357444 w 4135764"/>
              <a:gd name="connsiteY12905" fmla="*/ 3416962 h 5122333"/>
              <a:gd name="connsiteX12906" fmla="*/ 375950 w 4135764"/>
              <a:gd name="connsiteY12906" fmla="*/ 3417142 h 5122333"/>
              <a:gd name="connsiteX12907" fmla="*/ 381754 w 4135764"/>
              <a:gd name="connsiteY12907" fmla="*/ 3424037 h 5122333"/>
              <a:gd name="connsiteX12908" fmla="*/ 381573 w 4135764"/>
              <a:gd name="connsiteY12908" fmla="*/ 3446714 h 5122333"/>
              <a:gd name="connsiteX12909" fmla="*/ 390281 w 4135764"/>
              <a:gd name="connsiteY12909" fmla="*/ 3455785 h 5122333"/>
              <a:gd name="connsiteX12910" fmla="*/ 411145 w 4135764"/>
              <a:gd name="connsiteY12910" fmla="*/ 3455603 h 5122333"/>
              <a:gd name="connsiteX12911" fmla="*/ 419852 w 4135764"/>
              <a:gd name="connsiteY12911" fmla="*/ 3463948 h 5122333"/>
              <a:gd name="connsiteX12912" fmla="*/ 419671 w 4135764"/>
              <a:gd name="connsiteY12912" fmla="*/ 3486626 h 5122333"/>
              <a:gd name="connsiteX12913" fmla="*/ 426383 w 4135764"/>
              <a:gd name="connsiteY12913" fmla="*/ 3493882 h 5122333"/>
              <a:gd name="connsiteX12914" fmla="*/ 476274 w 4135764"/>
              <a:gd name="connsiteY12914" fmla="*/ 3493882 h 5122333"/>
              <a:gd name="connsiteX12915" fmla="*/ 481172 w 4135764"/>
              <a:gd name="connsiteY12915" fmla="*/ 3490435 h 5122333"/>
              <a:gd name="connsiteX12916" fmla="*/ 481716 w 4135764"/>
              <a:gd name="connsiteY12916" fmla="*/ 3462860 h 5122333"/>
              <a:gd name="connsiteX12917" fmla="*/ 487522 w 4135764"/>
              <a:gd name="connsiteY12917" fmla="*/ 3455785 h 5122333"/>
              <a:gd name="connsiteX12918" fmla="*/ 514733 w 4135764"/>
              <a:gd name="connsiteY12918" fmla="*/ 3455966 h 5122333"/>
              <a:gd name="connsiteX12919" fmla="*/ 521446 w 4135764"/>
              <a:gd name="connsiteY12919" fmla="*/ 3449435 h 5122333"/>
              <a:gd name="connsiteX12920" fmla="*/ 521265 w 4135764"/>
              <a:gd name="connsiteY12920" fmla="*/ 3424037 h 5122333"/>
              <a:gd name="connsiteX12921" fmla="*/ 527433 w 4135764"/>
              <a:gd name="connsiteY12921" fmla="*/ 3417868 h 5122333"/>
              <a:gd name="connsiteX12922" fmla="*/ 551925 w 4135764"/>
              <a:gd name="connsiteY12922" fmla="*/ 3418050 h 5122333"/>
              <a:gd name="connsiteX12923" fmla="*/ 559544 w 4135764"/>
              <a:gd name="connsiteY12923" fmla="*/ 3410431 h 5122333"/>
              <a:gd name="connsiteX12924" fmla="*/ 559363 w 4135764"/>
              <a:gd name="connsiteY12924" fmla="*/ 3351469 h 5122333"/>
              <a:gd name="connsiteX12925" fmla="*/ 566438 w 4135764"/>
              <a:gd name="connsiteY12925" fmla="*/ 3341492 h 5122333"/>
              <a:gd name="connsiteX12926" fmla="*/ 573876 w 4135764"/>
              <a:gd name="connsiteY12926" fmla="*/ 3351106 h 5122333"/>
              <a:gd name="connsiteX12927" fmla="*/ 573695 w 4135764"/>
              <a:gd name="connsiteY12927" fmla="*/ 3410975 h 5122333"/>
              <a:gd name="connsiteX12928" fmla="*/ 580951 w 4135764"/>
              <a:gd name="connsiteY12928" fmla="*/ 3418050 h 5122333"/>
              <a:gd name="connsiteX12929" fmla="*/ 605444 w 4135764"/>
              <a:gd name="connsiteY12929" fmla="*/ 3417868 h 5122333"/>
              <a:gd name="connsiteX12930" fmla="*/ 611974 w 4135764"/>
              <a:gd name="connsiteY12930" fmla="*/ 3424581 h 5122333"/>
              <a:gd name="connsiteX12931" fmla="*/ 611793 w 4135764"/>
              <a:gd name="connsiteY12931" fmla="*/ 3449072 h 5122333"/>
              <a:gd name="connsiteX12932" fmla="*/ 619049 w 4135764"/>
              <a:gd name="connsiteY12932" fmla="*/ 3456148 h 5122333"/>
              <a:gd name="connsiteX12933" fmla="*/ 642635 w 4135764"/>
              <a:gd name="connsiteY12933" fmla="*/ 3455966 h 5122333"/>
              <a:gd name="connsiteX12934" fmla="*/ 650072 w 4135764"/>
              <a:gd name="connsiteY12934" fmla="*/ 3463766 h 5122333"/>
              <a:gd name="connsiteX12935" fmla="*/ 649891 w 4135764"/>
              <a:gd name="connsiteY12935" fmla="*/ 3489165 h 5122333"/>
              <a:gd name="connsiteX12936" fmla="*/ 657147 w 4135764"/>
              <a:gd name="connsiteY12936" fmla="*/ 3496241 h 5122333"/>
              <a:gd name="connsiteX12937" fmla="*/ 680369 w 4135764"/>
              <a:gd name="connsiteY12937" fmla="*/ 3494245 h 5122333"/>
              <a:gd name="connsiteX12938" fmla="*/ 707944 w 4135764"/>
              <a:gd name="connsiteY12938" fmla="*/ 3494426 h 5122333"/>
              <a:gd name="connsiteX12939" fmla="*/ 713569 w 4135764"/>
              <a:gd name="connsiteY12939" fmla="*/ 3488440 h 5122333"/>
              <a:gd name="connsiteX12940" fmla="*/ 713388 w 4135764"/>
              <a:gd name="connsiteY12940" fmla="*/ 3463041 h 5122333"/>
              <a:gd name="connsiteX12941" fmla="*/ 720644 w 4135764"/>
              <a:gd name="connsiteY12941" fmla="*/ 3455966 h 5122333"/>
              <a:gd name="connsiteX12942" fmla="*/ 745136 w 4135764"/>
              <a:gd name="connsiteY12942" fmla="*/ 3456148 h 5122333"/>
              <a:gd name="connsiteX12943" fmla="*/ 751666 w 4135764"/>
              <a:gd name="connsiteY12943" fmla="*/ 3449253 h 5122333"/>
              <a:gd name="connsiteX12944" fmla="*/ 749671 w 4135764"/>
              <a:gd name="connsiteY12944" fmla="*/ 3430567 h 5122333"/>
              <a:gd name="connsiteX12945" fmla="*/ 762551 w 4135764"/>
              <a:gd name="connsiteY12945" fmla="*/ 3417868 h 5122333"/>
              <a:gd name="connsiteX12946" fmla="*/ 777064 w 4135764"/>
              <a:gd name="connsiteY12946" fmla="*/ 3417868 h 5122333"/>
              <a:gd name="connsiteX12947" fmla="*/ 789401 w 4135764"/>
              <a:gd name="connsiteY12947" fmla="*/ 3403900 h 5122333"/>
              <a:gd name="connsiteX12948" fmla="*/ 787769 w 4135764"/>
              <a:gd name="connsiteY12948" fmla="*/ 3348022 h 5122333"/>
              <a:gd name="connsiteX12949" fmla="*/ 800649 w 4135764"/>
              <a:gd name="connsiteY12949" fmla="*/ 3340222 h 5122333"/>
              <a:gd name="connsiteX12950" fmla="*/ 805729 w 4135764"/>
              <a:gd name="connsiteY12950" fmla="*/ 3348022 h 5122333"/>
              <a:gd name="connsiteX12951" fmla="*/ 806455 w 4135764"/>
              <a:gd name="connsiteY12951" fmla="*/ 3409524 h 5122333"/>
              <a:gd name="connsiteX12952" fmla="*/ 810989 w 4135764"/>
              <a:gd name="connsiteY12952" fmla="*/ 3414603 h 5122333"/>
              <a:gd name="connsiteX12953" fmla="*/ 839109 w 4135764"/>
              <a:gd name="connsiteY12953" fmla="*/ 3414421 h 5122333"/>
              <a:gd name="connsiteX12954" fmla="*/ 845279 w 4135764"/>
              <a:gd name="connsiteY12954" fmla="*/ 3421678 h 5122333"/>
              <a:gd name="connsiteX12955" fmla="*/ 843827 w 4135764"/>
              <a:gd name="connsiteY12955" fmla="*/ 3446169 h 5122333"/>
              <a:gd name="connsiteX12956" fmla="*/ 846548 w 4135764"/>
              <a:gd name="connsiteY12956" fmla="*/ 3437825 h 5122333"/>
              <a:gd name="connsiteX12957" fmla="*/ 848543 w 4135764"/>
              <a:gd name="connsiteY12957" fmla="*/ 3453790 h 5122333"/>
              <a:gd name="connsiteX12958" fmla="*/ 869044 w 4135764"/>
              <a:gd name="connsiteY12958" fmla="*/ 3453609 h 5122333"/>
              <a:gd name="connsiteX12959" fmla="*/ 869770 w 4135764"/>
              <a:gd name="connsiteY12959" fmla="*/ 3453245 h 5122333"/>
              <a:gd name="connsiteX12960" fmla="*/ 881925 w 4135764"/>
              <a:gd name="connsiteY12960" fmla="*/ 3464129 h 5122333"/>
              <a:gd name="connsiteX12961" fmla="*/ 881925 w 4135764"/>
              <a:gd name="connsiteY12961" fmla="*/ 3486807 h 5122333"/>
              <a:gd name="connsiteX12962" fmla="*/ 887549 w 4135764"/>
              <a:gd name="connsiteY12962" fmla="*/ 3492612 h 5122333"/>
              <a:gd name="connsiteX12963" fmla="*/ 935625 w 4135764"/>
              <a:gd name="connsiteY12963" fmla="*/ 3492612 h 5122333"/>
              <a:gd name="connsiteX12964" fmla="*/ 941793 w 4135764"/>
              <a:gd name="connsiteY12964" fmla="*/ 3486445 h 5122333"/>
              <a:gd name="connsiteX12965" fmla="*/ 940342 w 4135764"/>
              <a:gd name="connsiteY12965" fmla="*/ 3466671 h 5122333"/>
              <a:gd name="connsiteX12966" fmla="*/ 950682 w 4135764"/>
              <a:gd name="connsiteY12966" fmla="*/ 3454334 h 5122333"/>
              <a:gd name="connsiteX12967" fmla="*/ 973360 w 4135764"/>
              <a:gd name="connsiteY12967" fmla="*/ 3454515 h 5122333"/>
              <a:gd name="connsiteX12968" fmla="*/ 979527 w 4135764"/>
              <a:gd name="connsiteY12968" fmla="*/ 3447076 h 5122333"/>
              <a:gd name="connsiteX12969" fmla="*/ 980072 w 4135764"/>
              <a:gd name="connsiteY12969" fmla="*/ 3419501 h 5122333"/>
              <a:gd name="connsiteX12970" fmla="*/ 985333 w 4135764"/>
              <a:gd name="connsiteY12970" fmla="*/ 3416417 h 5122333"/>
              <a:gd name="connsiteX12971" fmla="*/ 1008010 w 4135764"/>
              <a:gd name="connsiteY12971" fmla="*/ 3416598 h 5122333"/>
              <a:gd name="connsiteX12972" fmla="*/ 1018170 w 4135764"/>
              <a:gd name="connsiteY12972" fmla="*/ 3406802 h 5122333"/>
              <a:gd name="connsiteX12973" fmla="*/ 1017807 w 4135764"/>
              <a:gd name="connsiteY12973" fmla="*/ 3346933 h 5122333"/>
              <a:gd name="connsiteX12974" fmla="*/ 1026153 w 4135764"/>
              <a:gd name="connsiteY12974" fmla="*/ 3340040 h 5122333"/>
              <a:gd name="connsiteX12975" fmla="*/ 1034497 w 4135764"/>
              <a:gd name="connsiteY12975" fmla="*/ 3346933 h 5122333"/>
              <a:gd name="connsiteX12976" fmla="*/ 1034316 w 4135764"/>
              <a:gd name="connsiteY12976" fmla="*/ 3406802 h 5122333"/>
              <a:gd name="connsiteX12977" fmla="*/ 1047922 w 4135764"/>
              <a:gd name="connsiteY12977" fmla="*/ 3417505 h 5122333"/>
              <a:gd name="connsiteX12978" fmla="*/ 1067334 w 4135764"/>
              <a:gd name="connsiteY12978" fmla="*/ 3417687 h 5122333"/>
              <a:gd name="connsiteX12979" fmla="*/ 1072414 w 4135764"/>
              <a:gd name="connsiteY12979" fmla="*/ 3424218 h 5122333"/>
              <a:gd name="connsiteX12980" fmla="*/ 1072232 w 4135764"/>
              <a:gd name="connsiteY12980" fmla="*/ 3449616 h 5122333"/>
              <a:gd name="connsiteX12981" fmla="*/ 1078944 w 4135764"/>
              <a:gd name="connsiteY12981" fmla="*/ 3456148 h 5122333"/>
              <a:gd name="connsiteX12982" fmla="*/ 1103436 w 4135764"/>
              <a:gd name="connsiteY12982" fmla="*/ 3455966 h 5122333"/>
              <a:gd name="connsiteX12983" fmla="*/ 1110512 w 4135764"/>
              <a:gd name="connsiteY12983" fmla="*/ 3463223 h 5122333"/>
              <a:gd name="connsiteX12984" fmla="*/ 1110330 w 4135764"/>
              <a:gd name="connsiteY12984" fmla="*/ 3487714 h 5122333"/>
              <a:gd name="connsiteX12985" fmla="*/ 1116136 w 4135764"/>
              <a:gd name="connsiteY12985" fmla="*/ 3494245 h 5122333"/>
              <a:gd name="connsiteX12986" fmla="*/ 1166026 w 4135764"/>
              <a:gd name="connsiteY12986" fmla="*/ 3494245 h 5122333"/>
              <a:gd name="connsiteX12987" fmla="*/ 1172012 w 4135764"/>
              <a:gd name="connsiteY12987" fmla="*/ 3487896 h 5122333"/>
              <a:gd name="connsiteX12988" fmla="*/ 1171832 w 4135764"/>
              <a:gd name="connsiteY12988" fmla="*/ 3465218 h 5122333"/>
              <a:gd name="connsiteX12989" fmla="*/ 1181447 w 4135764"/>
              <a:gd name="connsiteY12989" fmla="*/ 3455966 h 5122333"/>
              <a:gd name="connsiteX12990" fmla="*/ 1200495 w 4135764"/>
              <a:gd name="connsiteY12990" fmla="*/ 3456148 h 5122333"/>
              <a:gd name="connsiteX12991" fmla="*/ 1211924 w 4135764"/>
              <a:gd name="connsiteY12991" fmla="*/ 3445081 h 5122333"/>
              <a:gd name="connsiteX12992" fmla="*/ 1211744 w 4135764"/>
              <a:gd name="connsiteY12992" fmla="*/ 3426939 h 5122333"/>
              <a:gd name="connsiteX12993" fmla="*/ 1220451 w 4135764"/>
              <a:gd name="connsiteY12993" fmla="*/ 3417687 h 5122333"/>
              <a:gd name="connsiteX12994" fmla="*/ 1240407 w 4135764"/>
              <a:gd name="connsiteY12994" fmla="*/ 3417868 h 5122333"/>
              <a:gd name="connsiteX12995" fmla="*/ 1250021 w 4135764"/>
              <a:gd name="connsiteY12995" fmla="*/ 3408616 h 5122333"/>
              <a:gd name="connsiteX12996" fmla="*/ 1249659 w 4135764"/>
              <a:gd name="connsiteY12996" fmla="*/ 3348748 h 5122333"/>
              <a:gd name="connsiteX12997" fmla="*/ 1256735 w 4135764"/>
              <a:gd name="connsiteY12997" fmla="*/ 3341310 h 5122333"/>
              <a:gd name="connsiteX12998" fmla="*/ 1264354 w 4135764"/>
              <a:gd name="connsiteY12998" fmla="*/ 3348929 h 5122333"/>
              <a:gd name="connsiteX12999" fmla="*/ 1264173 w 4135764"/>
              <a:gd name="connsiteY12999" fmla="*/ 3408978 h 5122333"/>
              <a:gd name="connsiteX13000" fmla="*/ 1273425 w 4135764"/>
              <a:gd name="connsiteY13000" fmla="*/ 3417868 h 5122333"/>
              <a:gd name="connsiteX13001" fmla="*/ 1297010 w 4135764"/>
              <a:gd name="connsiteY13001" fmla="*/ 3417687 h 5122333"/>
              <a:gd name="connsiteX13002" fmla="*/ 1302452 w 4135764"/>
              <a:gd name="connsiteY13002" fmla="*/ 3422766 h 5122333"/>
              <a:gd name="connsiteX13003" fmla="*/ 1301726 w 4135764"/>
              <a:gd name="connsiteY13003" fmla="*/ 3450704 h 5122333"/>
              <a:gd name="connsiteX13004" fmla="*/ 1305717 w 4135764"/>
              <a:gd name="connsiteY13004" fmla="*/ 3455785 h 5122333"/>
              <a:gd name="connsiteX13005" fmla="*/ 1332931 w 4135764"/>
              <a:gd name="connsiteY13005" fmla="*/ 3455785 h 5122333"/>
              <a:gd name="connsiteX13006" fmla="*/ 1340550 w 4135764"/>
              <a:gd name="connsiteY13006" fmla="*/ 3463223 h 5122333"/>
              <a:gd name="connsiteX13007" fmla="*/ 1339098 w 4135764"/>
              <a:gd name="connsiteY13007" fmla="*/ 3485537 h 5122333"/>
              <a:gd name="connsiteX13008" fmla="*/ 1347807 w 4135764"/>
              <a:gd name="connsiteY13008" fmla="*/ 3495697 h 5122333"/>
              <a:gd name="connsiteX13009" fmla="*/ 1355789 w 4135764"/>
              <a:gd name="connsiteY13009" fmla="*/ 3495153 h 5122333"/>
              <a:gd name="connsiteX13010" fmla="*/ 1379737 w 4135764"/>
              <a:gd name="connsiteY13010" fmla="*/ 3495335 h 5122333"/>
              <a:gd name="connsiteX13011" fmla="*/ 1402051 w 4135764"/>
              <a:gd name="connsiteY13011" fmla="*/ 3493520 h 5122333"/>
              <a:gd name="connsiteX13012" fmla="*/ 1402051 w 4135764"/>
              <a:gd name="connsiteY13012" fmla="*/ 3477918 h 5122333"/>
              <a:gd name="connsiteX13013" fmla="*/ 1402051 w 4135764"/>
              <a:gd name="connsiteY13013" fmla="*/ 3465218 h 5122333"/>
              <a:gd name="connsiteX13014" fmla="*/ 1411121 w 4135764"/>
              <a:gd name="connsiteY13014" fmla="*/ 3455603 h 5122333"/>
              <a:gd name="connsiteX13015" fmla="*/ 1430170 w 4135764"/>
              <a:gd name="connsiteY13015" fmla="*/ 3455785 h 5122333"/>
              <a:gd name="connsiteX13016" fmla="*/ 1440330 w 4135764"/>
              <a:gd name="connsiteY13016" fmla="*/ 3445262 h 5122333"/>
              <a:gd name="connsiteX13017" fmla="*/ 1440149 w 4135764"/>
              <a:gd name="connsiteY13017" fmla="*/ 3426214 h 5122333"/>
              <a:gd name="connsiteX13018" fmla="*/ 1449219 w 4135764"/>
              <a:gd name="connsiteY13018" fmla="*/ 3417505 h 5122333"/>
              <a:gd name="connsiteX13019" fmla="*/ 1470989 w 4135764"/>
              <a:gd name="connsiteY13019" fmla="*/ 3417687 h 5122333"/>
              <a:gd name="connsiteX13020" fmla="*/ 1478428 w 4135764"/>
              <a:gd name="connsiteY13020" fmla="*/ 3409887 h 5122333"/>
              <a:gd name="connsiteX13021" fmla="*/ 1478247 w 4135764"/>
              <a:gd name="connsiteY13021" fmla="*/ 3351832 h 5122333"/>
              <a:gd name="connsiteX13022" fmla="*/ 1491308 w 4135764"/>
              <a:gd name="connsiteY13022" fmla="*/ 3339497 h 5122333"/>
              <a:gd name="connsiteX13023" fmla="*/ 1496207 w 4135764"/>
              <a:gd name="connsiteY13023" fmla="*/ 3344938 h 5122333"/>
              <a:gd name="connsiteX13024" fmla="*/ 1496025 w 4135764"/>
              <a:gd name="connsiteY13024" fmla="*/ 3374146 h 5122333"/>
              <a:gd name="connsiteX13025" fmla="*/ 1496388 w 4135764"/>
              <a:gd name="connsiteY13025" fmla="*/ 3408071 h 5122333"/>
              <a:gd name="connsiteX13026" fmla="*/ 1500924 w 4135764"/>
              <a:gd name="connsiteY13026" fmla="*/ 3413878 h 5122333"/>
              <a:gd name="connsiteX13027" fmla="*/ 1534668 w 4135764"/>
              <a:gd name="connsiteY13027" fmla="*/ 3413333 h 5122333"/>
              <a:gd name="connsiteX13028" fmla="*/ 1534668 w 4135764"/>
              <a:gd name="connsiteY13028" fmla="*/ 3441816 h 5122333"/>
              <a:gd name="connsiteX13029" fmla="*/ 1537570 w 4135764"/>
              <a:gd name="connsiteY13029" fmla="*/ 3435285 h 5122333"/>
              <a:gd name="connsiteX13030" fmla="*/ 1534305 w 4135764"/>
              <a:gd name="connsiteY13030" fmla="*/ 3453427 h 5122333"/>
              <a:gd name="connsiteX13031" fmla="*/ 1558796 w 4135764"/>
              <a:gd name="connsiteY13031" fmla="*/ 3453427 h 5122333"/>
              <a:gd name="connsiteX13032" fmla="*/ 1572403 w 4135764"/>
              <a:gd name="connsiteY13032" fmla="*/ 3465581 h 5122333"/>
              <a:gd name="connsiteX13033" fmla="*/ 1572403 w 4135764"/>
              <a:gd name="connsiteY13033" fmla="*/ 3485537 h 5122333"/>
              <a:gd name="connsiteX13034" fmla="*/ 1578390 w 4135764"/>
              <a:gd name="connsiteY13034" fmla="*/ 3492068 h 5122333"/>
              <a:gd name="connsiteX13035" fmla="*/ 1624651 w 4135764"/>
              <a:gd name="connsiteY13035" fmla="*/ 3492068 h 5122333"/>
              <a:gd name="connsiteX13036" fmla="*/ 1630637 w 4135764"/>
              <a:gd name="connsiteY13036" fmla="*/ 3485537 h 5122333"/>
              <a:gd name="connsiteX13037" fmla="*/ 1630456 w 4135764"/>
              <a:gd name="connsiteY13037" fmla="*/ 3461953 h 5122333"/>
              <a:gd name="connsiteX13038" fmla="*/ 1638257 w 4135764"/>
              <a:gd name="connsiteY13038" fmla="*/ 3453609 h 5122333"/>
              <a:gd name="connsiteX13039" fmla="*/ 1660935 w 4135764"/>
              <a:gd name="connsiteY13039" fmla="*/ 3453790 h 5122333"/>
              <a:gd name="connsiteX13040" fmla="*/ 1668736 w 4135764"/>
              <a:gd name="connsiteY13040" fmla="*/ 3446351 h 5122333"/>
              <a:gd name="connsiteX13041" fmla="*/ 1668554 w 4135764"/>
              <a:gd name="connsiteY13041" fmla="*/ 3426395 h 5122333"/>
              <a:gd name="connsiteX13042" fmla="*/ 1679439 w 4135764"/>
              <a:gd name="connsiteY13042" fmla="*/ 3415510 h 5122333"/>
              <a:gd name="connsiteX13043" fmla="*/ 1701209 w 4135764"/>
              <a:gd name="connsiteY13043" fmla="*/ 3415691 h 5122333"/>
              <a:gd name="connsiteX13044" fmla="*/ 1706471 w 4135764"/>
              <a:gd name="connsiteY13044" fmla="*/ 3412426 h 5122333"/>
              <a:gd name="connsiteX13045" fmla="*/ 1708285 w 4135764"/>
              <a:gd name="connsiteY13045" fmla="*/ 3397368 h 5122333"/>
              <a:gd name="connsiteX13046" fmla="*/ 1706834 w 4135764"/>
              <a:gd name="connsiteY13046" fmla="*/ 3352013 h 5122333"/>
              <a:gd name="connsiteX13047" fmla="*/ 1708467 w 4135764"/>
              <a:gd name="connsiteY13047" fmla="*/ 3342398 h 5122333"/>
              <a:gd name="connsiteX13048" fmla="*/ 1716811 w 4135764"/>
              <a:gd name="connsiteY13048" fmla="*/ 3339677 h 5122333"/>
              <a:gd name="connsiteX13049" fmla="*/ 1722798 w 4135764"/>
              <a:gd name="connsiteY13049" fmla="*/ 3342943 h 5122333"/>
              <a:gd name="connsiteX13050" fmla="*/ 1724249 w 4135764"/>
              <a:gd name="connsiteY13050" fmla="*/ 3359815 h 5122333"/>
              <a:gd name="connsiteX13051" fmla="*/ 1723343 w 4135764"/>
              <a:gd name="connsiteY13051" fmla="*/ 3406076 h 5122333"/>
              <a:gd name="connsiteX13052" fmla="*/ 1736949 w 4135764"/>
              <a:gd name="connsiteY13052" fmla="*/ 3416780 h 5122333"/>
              <a:gd name="connsiteX13053" fmla="*/ 1756360 w 4135764"/>
              <a:gd name="connsiteY13053" fmla="*/ 3417324 h 5122333"/>
              <a:gd name="connsiteX13054" fmla="*/ 1760896 w 4135764"/>
              <a:gd name="connsiteY13054" fmla="*/ 3422403 h 5122333"/>
              <a:gd name="connsiteX13055" fmla="*/ 1762529 w 4135764"/>
              <a:gd name="connsiteY13055" fmla="*/ 3449253 h 5122333"/>
              <a:gd name="connsiteX13056" fmla="*/ 1769604 w 4135764"/>
              <a:gd name="connsiteY13056" fmla="*/ 3455603 h 5122333"/>
              <a:gd name="connsiteX13057" fmla="*/ 1786839 w 4135764"/>
              <a:gd name="connsiteY13057" fmla="*/ 3455603 h 5122333"/>
              <a:gd name="connsiteX13058" fmla="*/ 1800807 w 4135764"/>
              <a:gd name="connsiteY13058" fmla="*/ 3469210 h 5122333"/>
              <a:gd name="connsiteX13059" fmla="*/ 1800807 w 4135764"/>
              <a:gd name="connsiteY13059" fmla="*/ 3488259 h 5122333"/>
              <a:gd name="connsiteX13060" fmla="*/ 1805888 w 4135764"/>
              <a:gd name="connsiteY13060" fmla="*/ 3493882 h 5122333"/>
              <a:gd name="connsiteX13061" fmla="*/ 1857592 w 4135764"/>
              <a:gd name="connsiteY13061" fmla="*/ 3493882 h 5122333"/>
              <a:gd name="connsiteX13062" fmla="*/ 1862309 w 4135764"/>
              <a:gd name="connsiteY13062" fmla="*/ 3489528 h 5122333"/>
              <a:gd name="connsiteX13063" fmla="*/ 1862491 w 4135764"/>
              <a:gd name="connsiteY13063" fmla="*/ 3461953 h 5122333"/>
              <a:gd name="connsiteX13064" fmla="*/ 1868659 w 4135764"/>
              <a:gd name="connsiteY13064" fmla="*/ 3455785 h 5122333"/>
              <a:gd name="connsiteX13065" fmla="*/ 1894965 w 4135764"/>
              <a:gd name="connsiteY13065" fmla="*/ 3455966 h 5122333"/>
              <a:gd name="connsiteX13066" fmla="*/ 1900769 w 4135764"/>
              <a:gd name="connsiteY13066" fmla="*/ 3450161 h 5122333"/>
              <a:gd name="connsiteX13067" fmla="*/ 1900587 w 4135764"/>
              <a:gd name="connsiteY13067" fmla="*/ 3423855 h 5122333"/>
              <a:gd name="connsiteX13068" fmla="*/ 1906938 w 4135764"/>
              <a:gd name="connsiteY13068" fmla="*/ 3417687 h 5122333"/>
              <a:gd name="connsiteX13069" fmla="*/ 1931430 w 4135764"/>
              <a:gd name="connsiteY13069" fmla="*/ 3417868 h 5122333"/>
              <a:gd name="connsiteX13070" fmla="*/ 1939049 w 4135764"/>
              <a:gd name="connsiteY13070" fmla="*/ 3410250 h 5122333"/>
              <a:gd name="connsiteX13071" fmla="*/ 1938867 w 4135764"/>
              <a:gd name="connsiteY13071" fmla="*/ 3349292 h 5122333"/>
              <a:gd name="connsiteX13072" fmla="*/ 1946306 w 4135764"/>
              <a:gd name="connsiteY13072" fmla="*/ 3341492 h 5122333"/>
              <a:gd name="connsiteX13073" fmla="*/ 1952383 w 4135764"/>
              <a:gd name="connsiteY13073" fmla="*/ 3343533 h 5122333"/>
              <a:gd name="connsiteX13074" fmla="*/ 1953018 w 4135764"/>
              <a:gd name="connsiteY13074" fmla="*/ 3346830 h 5122333"/>
              <a:gd name="connsiteX13075" fmla="*/ 1952671 w 4135764"/>
              <a:gd name="connsiteY13075" fmla="*/ 3348567 h 5122333"/>
              <a:gd name="connsiteX13076" fmla="*/ 1953033 w 4135764"/>
              <a:gd name="connsiteY13076" fmla="*/ 3360018 h 5122333"/>
              <a:gd name="connsiteX13077" fmla="*/ 1953514 w 4135764"/>
              <a:gd name="connsiteY13077" fmla="*/ 3366156 h 5122333"/>
              <a:gd name="connsiteX13078" fmla="*/ 1953476 w 4135764"/>
              <a:gd name="connsiteY13078" fmla="*/ 3378809 h 5122333"/>
              <a:gd name="connsiteX13079" fmla="*/ 1952693 w 4135764"/>
              <a:gd name="connsiteY13079" fmla="*/ 3390973 h 5122333"/>
              <a:gd name="connsiteX13080" fmla="*/ 1953415 w 4135764"/>
              <a:gd name="connsiteY13080" fmla="*/ 3399540 h 5122333"/>
              <a:gd name="connsiteX13081" fmla="*/ 1953381 w 4135764"/>
              <a:gd name="connsiteY13081" fmla="*/ 3411338 h 5122333"/>
              <a:gd name="connsiteX13082" fmla="*/ 1958823 w 4135764"/>
              <a:gd name="connsiteY13082" fmla="*/ 3418050 h 5122333"/>
              <a:gd name="connsiteX13083" fmla="*/ 1958839 w 4135764"/>
              <a:gd name="connsiteY13083" fmla="*/ 3413641 h 5122333"/>
              <a:gd name="connsiteX13084" fmla="*/ 1959203 w 4135764"/>
              <a:gd name="connsiteY13084" fmla="*/ 3413695 h 5122333"/>
              <a:gd name="connsiteX13085" fmla="*/ 1992039 w 4135764"/>
              <a:gd name="connsiteY13085" fmla="*/ 3413695 h 5122333"/>
              <a:gd name="connsiteX13086" fmla="*/ 1991494 w 4135764"/>
              <a:gd name="connsiteY13086" fmla="*/ 3432926 h 5122333"/>
              <a:gd name="connsiteX13087" fmla="*/ 1992583 w 4135764"/>
              <a:gd name="connsiteY13087" fmla="*/ 3436736 h 5122333"/>
              <a:gd name="connsiteX13088" fmla="*/ 1995848 w 4135764"/>
              <a:gd name="connsiteY13088" fmla="*/ 3439639 h 5122333"/>
              <a:gd name="connsiteX13089" fmla="*/ 1994035 w 4135764"/>
              <a:gd name="connsiteY13089" fmla="*/ 3447439 h 5122333"/>
              <a:gd name="connsiteX13090" fmla="*/ 1998932 w 4135764"/>
              <a:gd name="connsiteY13090" fmla="*/ 3453971 h 5122333"/>
              <a:gd name="connsiteX13091" fmla="*/ 2023967 w 4135764"/>
              <a:gd name="connsiteY13091" fmla="*/ 3453790 h 5122333"/>
              <a:gd name="connsiteX13092" fmla="*/ 2029591 w 4135764"/>
              <a:gd name="connsiteY13092" fmla="*/ 3461953 h 5122333"/>
              <a:gd name="connsiteX13093" fmla="*/ 2029048 w 4135764"/>
              <a:gd name="connsiteY13093" fmla="*/ 3484449 h 5122333"/>
              <a:gd name="connsiteX13094" fmla="*/ 2037574 w 4135764"/>
              <a:gd name="connsiteY13094" fmla="*/ 3492068 h 5122333"/>
              <a:gd name="connsiteX13095" fmla="*/ 2067882 w 4135764"/>
              <a:gd name="connsiteY13095" fmla="*/ 3491944 h 5122333"/>
              <a:gd name="connsiteX13096" fmla="*/ 2067882 w 4135764"/>
              <a:gd name="connsiteY13096" fmla="*/ 3434185 h 5122333"/>
              <a:gd name="connsiteX13097" fmla="*/ 2064607 w 4135764"/>
              <a:gd name="connsiteY13097" fmla="*/ 3437461 h 5122333"/>
              <a:gd name="connsiteX13098" fmla="*/ 2064787 w 4135764"/>
              <a:gd name="connsiteY13098" fmla="*/ 3462860 h 5122333"/>
              <a:gd name="connsiteX13099" fmla="*/ 2058619 w 4135764"/>
              <a:gd name="connsiteY13099" fmla="*/ 3470117 h 5122333"/>
              <a:gd name="connsiteX13100" fmla="*/ 2051907 w 4135764"/>
              <a:gd name="connsiteY13100" fmla="*/ 3462497 h 5122333"/>
              <a:gd name="connsiteX13101" fmla="*/ 2052087 w 4135764"/>
              <a:gd name="connsiteY13101" fmla="*/ 3436191 h 5122333"/>
              <a:gd name="connsiteX13102" fmla="*/ 2045920 w 4135764"/>
              <a:gd name="connsiteY13102" fmla="*/ 3430023 h 5122333"/>
              <a:gd name="connsiteX13103" fmla="*/ 2019614 w 4135764"/>
              <a:gd name="connsiteY13103" fmla="*/ 3430205 h 5122333"/>
              <a:gd name="connsiteX13104" fmla="*/ 2013809 w 4135764"/>
              <a:gd name="connsiteY13104" fmla="*/ 3424400 h 5122333"/>
              <a:gd name="connsiteX13105" fmla="*/ 2013989 w 4135764"/>
              <a:gd name="connsiteY13105" fmla="*/ 3400815 h 5122333"/>
              <a:gd name="connsiteX13106" fmla="*/ 2005644 w 4135764"/>
              <a:gd name="connsiteY13106" fmla="*/ 3391926 h 5122333"/>
              <a:gd name="connsiteX13107" fmla="*/ 1976255 w 4135764"/>
              <a:gd name="connsiteY13107" fmla="*/ 3391926 h 5122333"/>
              <a:gd name="connsiteX13108" fmla="*/ 1976075 w 4135764"/>
              <a:gd name="connsiteY13108" fmla="*/ 3391200 h 5122333"/>
              <a:gd name="connsiteX13109" fmla="*/ 1975892 w 4135764"/>
              <a:gd name="connsiteY13109" fmla="*/ 3323170 h 5122333"/>
              <a:gd name="connsiteX13110" fmla="*/ 1971175 w 4135764"/>
              <a:gd name="connsiteY13110" fmla="*/ 3315550 h 5122333"/>
              <a:gd name="connsiteX13111" fmla="*/ 4039057 w 4135764"/>
              <a:gd name="connsiteY13111" fmla="*/ 3315550 h 5122333"/>
              <a:gd name="connsiteX13112" fmla="*/ 3985901 w 4135764"/>
              <a:gd name="connsiteY13112" fmla="*/ 3317364 h 5122333"/>
              <a:gd name="connsiteX13113" fmla="*/ 3982273 w 4135764"/>
              <a:gd name="connsiteY13113" fmla="*/ 3321355 h 5122333"/>
              <a:gd name="connsiteX13114" fmla="*/ 3981729 w 4135764"/>
              <a:gd name="connsiteY13114" fmla="*/ 3383580 h 5122333"/>
              <a:gd name="connsiteX13115" fmla="*/ 3973747 w 4135764"/>
              <a:gd name="connsiteY13115" fmla="*/ 3393739 h 5122333"/>
              <a:gd name="connsiteX13116" fmla="*/ 3949255 w 4135764"/>
              <a:gd name="connsiteY13116" fmla="*/ 3393377 h 5122333"/>
              <a:gd name="connsiteX13117" fmla="*/ 3942360 w 4135764"/>
              <a:gd name="connsiteY13117" fmla="*/ 3400633 h 5122333"/>
              <a:gd name="connsiteX13118" fmla="*/ 3942360 w 4135764"/>
              <a:gd name="connsiteY13118" fmla="*/ 3425489 h 5122333"/>
              <a:gd name="connsiteX13119" fmla="*/ 3936193 w 4135764"/>
              <a:gd name="connsiteY13119" fmla="*/ 3431656 h 5122333"/>
              <a:gd name="connsiteX13120" fmla="*/ 3913516 w 4135764"/>
              <a:gd name="connsiteY13120" fmla="*/ 3431475 h 5122333"/>
              <a:gd name="connsiteX13121" fmla="*/ 3907710 w 4135764"/>
              <a:gd name="connsiteY13121" fmla="*/ 3437279 h 5122333"/>
              <a:gd name="connsiteX13122" fmla="*/ 3907727 w 4135764"/>
              <a:gd name="connsiteY13122" fmla="*/ 3441631 h 5122333"/>
              <a:gd name="connsiteX13123" fmla="*/ 3906969 w 4135764"/>
              <a:gd name="connsiteY13123" fmla="*/ 3444537 h 5122333"/>
              <a:gd name="connsiteX13124" fmla="*/ 3907151 w 4135764"/>
              <a:gd name="connsiteY13124" fmla="*/ 3463586 h 5122333"/>
              <a:gd name="connsiteX13125" fmla="*/ 3900619 w 4135764"/>
              <a:gd name="connsiteY13125" fmla="*/ 3470479 h 5122333"/>
              <a:gd name="connsiteX13126" fmla="*/ 3890642 w 4135764"/>
              <a:gd name="connsiteY13126" fmla="*/ 3463766 h 5122333"/>
              <a:gd name="connsiteX13127" fmla="*/ 3890823 w 4135764"/>
              <a:gd name="connsiteY13127" fmla="*/ 3440183 h 5122333"/>
              <a:gd name="connsiteX13128" fmla="*/ 3882659 w 4135764"/>
              <a:gd name="connsiteY13128" fmla="*/ 3432200 h 5122333"/>
              <a:gd name="connsiteX13129" fmla="*/ 3858167 w 4135764"/>
              <a:gd name="connsiteY13129" fmla="*/ 3432381 h 5122333"/>
              <a:gd name="connsiteX13130" fmla="*/ 3852725 w 4135764"/>
              <a:gd name="connsiteY13130" fmla="*/ 3427483 h 5122333"/>
              <a:gd name="connsiteX13131" fmla="*/ 3852725 w 4135764"/>
              <a:gd name="connsiteY13131" fmla="*/ 3399908 h 5122333"/>
              <a:gd name="connsiteX13132" fmla="*/ 3846194 w 4135764"/>
              <a:gd name="connsiteY13132" fmla="*/ 3394102 h 5122333"/>
              <a:gd name="connsiteX13133" fmla="*/ 3821702 w 4135764"/>
              <a:gd name="connsiteY13133" fmla="*/ 3394283 h 5122333"/>
              <a:gd name="connsiteX13134" fmla="*/ 3814446 w 4135764"/>
              <a:gd name="connsiteY13134" fmla="*/ 3387208 h 5122333"/>
              <a:gd name="connsiteX13135" fmla="*/ 3814808 w 4135764"/>
              <a:gd name="connsiteY13135" fmla="*/ 3327342 h 5122333"/>
              <a:gd name="connsiteX13136" fmla="*/ 3803924 w 4135764"/>
              <a:gd name="connsiteY13136" fmla="*/ 3317909 h 5122333"/>
              <a:gd name="connsiteX13137" fmla="*/ 3796848 w 4135764"/>
              <a:gd name="connsiteY13137" fmla="*/ 3317727 h 5122333"/>
              <a:gd name="connsiteX13138" fmla="*/ 3770905 w 4135764"/>
              <a:gd name="connsiteY13138" fmla="*/ 3316276 h 5122333"/>
              <a:gd name="connsiteX13139" fmla="*/ 3754941 w 4135764"/>
              <a:gd name="connsiteY13139" fmla="*/ 3333509 h 5122333"/>
              <a:gd name="connsiteX13140" fmla="*/ 3754941 w 4135764"/>
              <a:gd name="connsiteY13140" fmla="*/ 3338044 h 5122333"/>
              <a:gd name="connsiteX13141" fmla="*/ 3753127 w 4135764"/>
              <a:gd name="connsiteY13141" fmla="*/ 3386665 h 5122333"/>
              <a:gd name="connsiteX13142" fmla="*/ 3745688 w 4135764"/>
              <a:gd name="connsiteY13142" fmla="*/ 3394102 h 5122333"/>
              <a:gd name="connsiteX13143" fmla="*/ 3716843 w 4135764"/>
              <a:gd name="connsiteY13143" fmla="*/ 3394102 h 5122333"/>
              <a:gd name="connsiteX13144" fmla="*/ 3718294 w 4135764"/>
              <a:gd name="connsiteY13144" fmla="*/ 3399908 h 5122333"/>
              <a:gd name="connsiteX13145" fmla="*/ 3715209 w 4135764"/>
              <a:gd name="connsiteY13145" fmla="*/ 3427302 h 5122333"/>
              <a:gd name="connsiteX13146" fmla="*/ 3707772 w 4135764"/>
              <a:gd name="connsiteY13146" fmla="*/ 3431838 h 5122333"/>
              <a:gd name="connsiteX13147" fmla="*/ 3682736 w 4135764"/>
              <a:gd name="connsiteY13147" fmla="*/ 3430386 h 5122333"/>
              <a:gd name="connsiteX13148" fmla="*/ 3677112 w 4135764"/>
              <a:gd name="connsiteY13148" fmla="*/ 3436191 h 5122333"/>
              <a:gd name="connsiteX13149" fmla="*/ 3677294 w 4135764"/>
              <a:gd name="connsiteY13149" fmla="*/ 3464311 h 5122333"/>
              <a:gd name="connsiteX13150" fmla="*/ 3670037 w 4135764"/>
              <a:gd name="connsiteY13150" fmla="*/ 3470479 h 5122333"/>
              <a:gd name="connsiteX13151" fmla="*/ 3662599 w 4135764"/>
              <a:gd name="connsiteY13151" fmla="*/ 3464674 h 5122333"/>
              <a:gd name="connsiteX13152" fmla="*/ 3662781 w 4135764"/>
              <a:gd name="connsiteY13152" fmla="*/ 3437461 h 5122333"/>
              <a:gd name="connsiteX13153" fmla="*/ 3655523 w 4135764"/>
              <a:gd name="connsiteY13153" fmla="*/ 3430386 h 5122333"/>
              <a:gd name="connsiteX13154" fmla="*/ 3631938 w 4135764"/>
              <a:gd name="connsiteY13154" fmla="*/ 3430567 h 5122333"/>
              <a:gd name="connsiteX13155" fmla="*/ 3624501 w 4135764"/>
              <a:gd name="connsiteY13155" fmla="*/ 3422766 h 5122333"/>
              <a:gd name="connsiteX13156" fmla="*/ 3624682 w 4135764"/>
              <a:gd name="connsiteY13156" fmla="*/ 3400996 h 5122333"/>
              <a:gd name="connsiteX13157" fmla="*/ 3616155 w 4135764"/>
              <a:gd name="connsiteY13157" fmla="*/ 3392288 h 5122333"/>
              <a:gd name="connsiteX13158" fmla="*/ 3586403 w 4135764"/>
              <a:gd name="connsiteY13158" fmla="*/ 3392288 h 5122333"/>
              <a:gd name="connsiteX13159" fmla="*/ 3586584 w 4135764"/>
              <a:gd name="connsiteY13159" fmla="*/ 3324440 h 5122333"/>
              <a:gd name="connsiteX13160" fmla="*/ 3577877 w 4135764"/>
              <a:gd name="connsiteY13160" fmla="*/ 3316095 h 5122333"/>
              <a:gd name="connsiteX13161" fmla="*/ 3530707 w 4135764"/>
              <a:gd name="connsiteY13161" fmla="*/ 3316095 h 5122333"/>
              <a:gd name="connsiteX13162" fmla="*/ 3522725 w 4135764"/>
              <a:gd name="connsiteY13162" fmla="*/ 3323350 h 5122333"/>
              <a:gd name="connsiteX13163" fmla="*/ 3523088 w 4135764"/>
              <a:gd name="connsiteY13163" fmla="*/ 3383218 h 5122333"/>
              <a:gd name="connsiteX13164" fmla="*/ 3513473 w 4135764"/>
              <a:gd name="connsiteY13164" fmla="*/ 3392469 h 5122333"/>
              <a:gd name="connsiteX13165" fmla="*/ 3489344 w 4135764"/>
              <a:gd name="connsiteY13165" fmla="*/ 3393920 h 5122333"/>
              <a:gd name="connsiteX13166" fmla="*/ 3484990 w 4135764"/>
              <a:gd name="connsiteY13166" fmla="*/ 3398276 h 5122333"/>
              <a:gd name="connsiteX13167" fmla="*/ 3486078 w 4135764"/>
              <a:gd name="connsiteY13167" fmla="*/ 3425306 h 5122333"/>
              <a:gd name="connsiteX13168" fmla="*/ 3480637 w 4135764"/>
              <a:gd name="connsiteY13168" fmla="*/ 3432381 h 5122333"/>
              <a:gd name="connsiteX13169" fmla="*/ 3455238 w 4135764"/>
              <a:gd name="connsiteY13169" fmla="*/ 3432200 h 5122333"/>
              <a:gd name="connsiteX13170" fmla="*/ 3446711 w 4135764"/>
              <a:gd name="connsiteY13170" fmla="*/ 3440546 h 5122333"/>
              <a:gd name="connsiteX13171" fmla="*/ 3447074 w 4135764"/>
              <a:gd name="connsiteY13171" fmla="*/ 3466851 h 5122333"/>
              <a:gd name="connsiteX13172" fmla="*/ 3444534 w 4135764"/>
              <a:gd name="connsiteY13172" fmla="*/ 3472294 h 5122333"/>
              <a:gd name="connsiteX13173" fmla="*/ 3432198 w 4135764"/>
              <a:gd name="connsiteY13173" fmla="*/ 3463403 h 5122333"/>
              <a:gd name="connsiteX13174" fmla="*/ 3432198 w 4135764"/>
              <a:gd name="connsiteY13174" fmla="*/ 3451612 h 5122333"/>
              <a:gd name="connsiteX13175" fmla="*/ 3412786 w 4135764"/>
              <a:gd name="connsiteY13175" fmla="*/ 3432381 h 5122333"/>
              <a:gd name="connsiteX13176" fmla="*/ 3394826 w 4135764"/>
              <a:gd name="connsiteY13176" fmla="*/ 3430386 h 5122333"/>
              <a:gd name="connsiteX13177" fmla="*/ 3392648 w 4135764"/>
              <a:gd name="connsiteY13177" fmla="*/ 3406620 h 5122333"/>
              <a:gd name="connsiteX13178" fmla="*/ 3393919 w 4135764"/>
              <a:gd name="connsiteY13178" fmla="*/ 3402447 h 5122333"/>
              <a:gd name="connsiteX13179" fmla="*/ 3387206 w 4135764"/>
              <a:gd name="connsiteY13179" fmla="*/ 3394283 h 5122333"/>
              <a:gd name="connsiteX13180" fmla="*/ 3361807 w 4135764"/>
              <a:gd name="connsiteY13180" fmla="*/ 3394465 h 5122333"/>
              <a:gd name="connsiteX13181" fmla="*/ 3356002 w 4135764"/>
              <a:gd name="connsiteY13181" fmla="*/ 3389748 h 5122333"/>
              <a:gd name="connsiteX13182" fmla="*/ 3354007 w 4135764"/>
              <a:gd name="connsiteY13182" fmla="*/ 3358363 h 5122333"/>
              <a:gd name="connsiteX13183" fmla="*/ 3356183 w 4135764"/>
              <a:gd name="connsiteY13183" fmla="*/ 3324259 h 5122333"/>
              <a:gd name="connsiteX13184" fmla="*/ 3348019 w 4135764"/>
              <a:gd name="connsiteY13184" fmla="*/ 3316458 h 5122333"/>
              <a:gd name="connsiteX13185" fmla="*/ 3302120 w 4135764"/>
              <a:gd name="connsiteY13185" fmla="*/ 3318090 h 5122333"/>
              <a:gd name="connsiteX13186" fmla="*/ 3294139 w 4135764"/>
              <a:gd name="connsiteY13186" fmla="*/ 3326435 h 5122333"/>
              <a:gd name="connsiteX13187" fmla="*/ 3294320 w 4135764"/>
              <a:gd name="connsiteY13187" fmla="*/ 3385394 h 5122333"/>
              <a:gd name="connsiteX13188" fmla="*/ 3285612 w 4135764"/>
              <a:gd name="connsiteY13188" fmla="*/ 3394646 h 5122333"/>
              <a:gd name="connsiteX13189" fmla="*/ 3262027 w 4135764"/>
              <a:gd name="connsiteY13189" fmla="*/ 3394283 h 5122333"/>
              <a:gd name="connsiteX13190" fmla="*/ 3254407 w 4135764"/>
              <a:gd name="connsiteY13190" fmla="*/ 3402629 h 5122333"/>
              <a:gd name="connsiteX13191" fmla="*/ 3256222 w 4135764"/>
              <a:gd name="connsiteY13191" fmla="*/ 3426758 h 5122333"/>
              <a:gd name="connsiteX13192" fmla="*/ 3250598 w 4135764"/>
              <a:gd name="connsiteY13192" fmla="*/ 3432563 h 5122333"/>
              <a:gd name="connsiteX13193" fmla="*/ 3228828 w 4135764"/>
              <a:gd name="connsiteY13193" fmla="*/ 3432563 h 5122333"/>
              <a:gd name="connsiteX13194" fmla="*/ 3217943 w 4135764"/>
              <a:gd name="connsiteY13194" fmla="*/ 3443629 h 5122333"/>
              <a:gd name="connsiteX13195" fmla="*/ 3216491 w 4135764"/>
              <a:gd name="connsiteY13195" fmla="*/ 3465943 h 5122333"/>
              <a:gd name="connsiteX13196" fmla="*/ 3207782 w 4135764"/>
              <a:gd name="connsiteY13196" fmla="*/ 3470479 h 5122333"/>
              <a:gd name="connsiteX13197" fmla="*/ 3201615 w 4135764"/>
              <a:gd name="connsiteY13197" fmla="*/ 3465400 h 5122333"/>
              <a:gd name="connsiteX13198" fmla="*/ 3201796 w 4135764"/>
              <a:gd name="connsiteY13198" fmla="*/ 3438551 h 5122333"/>
              <a:gd name="connsiteX13199" fmla="*/ 3195447 w 4135764"/>
              <a:gd name="connsiteY13199" fmla="*/ 3432381 h 5122333"/>
              <a:gd name="connsiteX13200" fmla="*/ 3170048 w 4135764"/>
              <a:gd name="connsiteY13200" fmla="*/ 3432563 h 5122333"/>
              <a:gd name="connsiteX13201" fmla="*/ 3163517 w 4135764"/>
              <a:gd name="connsiteY13201" fmla="*/ 3425851 h 5122333"/>
              <a:gd name="connsiteX13202" fmla="*/ 3163698 w 4135764"/>
              <a:gd name="connsiteY13202" fmla="*/ 3401359 h 5122333"/>
              <a:gd name="connsiteX13203" fmla="*/ 3156443 w 4135764"/>
              <a:gd name="connsiteY13203" fmla="*/ 3394283 h 5122333"/>
              <a:gd name="connsiteX13204" fmla="*/ 3132858 w 4135764"/>
              <a:gd name="connsiteY13204" fmla="*/ 3394465 h 5122333"/>
              <a:gd name="connsiteX13205" fmla="*/ 3125420 w 4135764"/>
              <a:gd name="connsiteY13205" fmla="*/ 3386665 h 5122333"/>
              <a:gd name="connsiteX13206" fmla="*/ 3125601 w 4135764"/>
              <a:gd name="connsiteY13206" fmla="*/ 3330426 h 5122333"/>
              <a:gd name="connsiteX13207" fmla="*/ 3113264 w 4135764"/>
              <a:gd name="connsiteY13207" fmla="*/ 3318090 h 5122333"/>
              <a:gd name="connsiteX13208" fmla="*/ 3108728 w 4135764"/>
              <a:gd name="connsiteY13208" fmla="*/ 3318090 h 5122333"/>
              <a:gd name="connsiteX13209" fmla="*/ 3071175 w 4135764"/>
              <a:gd name="connsiteY13209" fmla="*/ 3317909 h 5122333"/>
              <a:gd name="connsiteX13210" fmla="*/ 3063737 w 4135764"/>
              <a:gd name="connsiteY13210" fmla="*/ 3325710 h 5122333"/>
              <a:gd name="connsiteX13211" fmla="*/ 3063918 w 4135764"/>
              <a:gd name="connsiteY13211" fmla="*/ 3385757 h 5122333"/>
              <a:gd name="connsiteX13212" fmla="*/ 3055755 w 4135764"/>
              <a:gd name="connsiteY13212" fmla="*/ 3394465 h 5122333"/>
              <a:gd name="connsiteX13213" fmla="*/ 3031263 w 4135764"/>
              <a:gd name="connsiteY13213" fmla="*/ 3394465 h 5122333"/>
              <a:gd name="connsiteX13214" fmla="*/ 3027091 w 4135764"/>
              <a:gd name="connsiteY13214" fmla="*/ 3395917 h 5122333"/>
              <a:gd name="connsiteX13215" fmla="*/ 3025458 w 4135764"/>
              <a:gd name="connsiteY13215" fmla="*/ 3424218 h 5122333"/>
              <a:gd name="connsiteX13216" fmla="*/ 3018382 w 4135764"/>
              <a:gd name="connsiteY13216" fmla="*/ 3432019 h 5122333"/>
              <a:gd name="connsiteX13217" fmla="*/ 2992440 w 4135764"/>
              <a:gd name="connsiteY13217" fmla="*/ 3430567 h 5122333"/>
              <a:gd name="connsiteX13218" fmla="*/ 2985909 w 4135764"/>
              <a:gd name="connsiteY13218" fmla="*/ 3437279 h 5122333"/>
              <a:gd name="connsiteX13219" fmla="*/ 2986090 w 4135764"/>
              <a:gd name="connsiteY13219" fmla="*/ 3465400 h 5122333"/>
              <a:gd name="connsiteX13220" fmla="*/ 2976293 w 4135764"/>
              <a:gd name="connsiteY13220" fmla="*/ 3470479 h 5122333"/>
              <a:gd name="connsiteX13221" fmla="*/ 2973028 w 4135764"/>
              <a:gd name="connsiteY13221" fmla="*/ 3465037 h 5122333"/>
              <a:gd name="connsiteX13222" fmla="*/ 2973572 w 4135764"/>
              <a:gd name="connsiteY13222" fmla="*/ 3436916 h 5122333"/>
              <a:gd name="connsiteX13223" fmla="*/ 2966497 w 4135764"/>
              <a:gd name="connsiteY13223" fmla="*/ 3430567 h 5122333"/>
              <a:gd name="connsiteX13224" fmla="*/ 2942005 w 4135764"/>
              <a:gd name="connsiteY13224" fmla="*/ 3430749 h 5122333"/>
              <a:gd name="connsiteX13225" fmla="*/ 2935292 w 4135764"/>
              <a:gd name="connsiteY13225" fmla="*/ 3424218 h 5122333"/>
              <a:gd name="connsiteX13226" fmla="*/ 2935474 w 4135764"/>
              <a:gd name="connsiteY13226" fmla="*/ 3402447 h 5122333"/>
              <a:gd name="connsiteX13227" fmla="*/ 2925860 w 4135764"/>
              <a:gd name="connsiteY13227" fmla="*/ 3392651 h 5122333"/>
              <a:gd name="connsiteX13228" fmla="*/ 2900461 w 4135764"/>
              <a:gd name="connsiteY13228" fmla="*/ 3393014 h 5122333"/>
              <a:gd name="connsiteX13229" fmla="*/ 2896107 w 4135764"/>
              <a:gd name="connsiteY13229" fmla="*/ 3389748 h 5122333"/>
              <a:gd name="connsiteX13230" fmla="*/ 2897376 w 4135764"/>
              <a:gd name="connsiteY13230" fmla="*/ 3324440 h 5122333"/>
              <a:gd name="connsiteX13231" fmla="*/ 2889576 w 4135764"/>
              <a:gd name="connsiteY13231" fmla="*/ 3316276 h 5122333"/>
              <a:gd name="connsiteX13232" fmla="*/ 2840593 w 4135764"/>
              <a:gd name="connsiteY13232" fmla="*/ 3316276 h 5122333"/>
              <a:gd name="connsiteX13233" fmla="*/ 2831885 w 4135764"/>
              <a:gd name="connsiteY13233" fmla="*/ 3324622 h 5122333"/>
              <a:gd name="connsiteX13234" fmla="*/ 2832247 w 4135764"/>
              <a:gd name="connsiteY13234" fmla="*/ 3385394 h 5122333"/>
              <a:gd name="connsiteX13235" fmla="*/ 2825172 w 4135764"/>
              <a:gd name="connsiteY13235" fmla="*/ 3392651 h 5122333"/>
              <a:gd name="connsiteX13236" fmla="*/ 2807937 w 4135764"/>
              <a:gd name="connsiteY13236" fmla="*/ 3392651 h 5122333"/>
              <a:gd name="connsiteX13237" fmla="*/ 2795782 w 4135764"/>
              <a:gd name="connsiteY13237" fmla="*/ 3405532 h 5122333"/>
              <a:gd name="connsiteX13238" fmla="*/ 2795963 w 4135764"/>
              <a:gd name="connsiteY13238" fmla="*/ 3426395 h 5122333"/>
              <a:gd name="connsiteX13239" fmla="*/ 2789614 w 4135764"/>
              <a:gd name="connsiteY13239" fmla="*/ 3432563 h 5122333"/>
              <a:gd name="connsiteX13240" fmla="*/ 2765123 w 4135764"/>
              <a:gd name="connsiteY13240" fmla="*/ 3432381 h 5122333"/>
              <a:gd name="connsiteX13241" fmla="*/ 2757685 w 4135764"/>
              <a:gd name="connsiteY13241" fmla="*/ 3440183 h 5122333"/>
              <a:gd name="connsiteX13242" fmla="*/ 2757866 w 4135764"/>
              <a:gd name="connsiteY13242" fmla="*/ 3462860 h 5122333"/>
              <a:gd name="connsiteX13243" fmla="*/ 2749884 w 4135764"/>
              <a:gd name="connsiteY13243" fmla="*/ 3472657 h 5122333"/>
              <a:gd name="connsiteX13244" fmla="*/ 2741357 w 4135764"/>
              <a:gd name="connsiteY13244" fmla="*/ 3463223 h 5122333"/>
              <a:gd name="connsiteX13245" fmla="*/ 2741539 w 4135764"/>
              <a:gd name="connsiteY13245" fmla="*/ 3438731 h 5122333"/>
              <a:gd name="connsiteX13246" fmla="*/ 2735369 w 4135764"/>
              <a:gd name="connsiteY13246" fmla="*/ 3432381 h 5122333"/>
              <a:gd name="connsiteX13247" fmla="*/ 2709971 w 4135764"/>
              <a:gd name="connsiteY13247" fmla="*/ 3432563 h 5122333"/>
              <a:gd name="connsiteX13248" fmla="*/ 2703259 w 4135764"/>
              <a:gd name="connsiteY13248" fmla="*/ 3425851 h 5122333"/>
              <a:gd name="connsiteX13249" fmla="*/ 2703441 w 4135764"/>
              <a:gd name="connsiteY13249" fmla="*/ 3400453 h 5122333"/>
              <a:gd name="connsiteX13250" fmla="*/ 2697271 w 4135764"/>
              <a:gd name="connsiteY13250" fmla="*/ 3394283 h 5122333"/>
              <a:gd name="connsiteX13251" fmla="*/ 2672781 w 4135764"/>
              <a:gd name="connsiteY13251" fmla="*/ 3394465 h 5122333"/>
              <a:gd name="connsiteX13252" fmla="*/ 2665161 w 4135764"/>
              <a:gd name="connsiteY13252" fmla="*/ 3386846 h 5122333"/>
              <a:gd name="connsiteX13253" fmla="*/ 2665342 w 4135764"/>
              <a:gd name="connsiteY13253" fmla="*/ 3323350 h 5122333"/>
              <a:gd name="connsiteX13254" fmla="*/ 2658086 w 4135764"/>
              <a:gd name="connsiteY13254" fmla="*/ 3316276 h 5122333"/>
              <a:gd name="connsiteX13255" fmla="*/ 2611280 w 4135764"/>
              <a:gd name="connsiteY13255" fmla="*/ 3317909 h 5122333"/>
              <a:gd name="connsiteX13256" fmla="*/ 2603298 w 4135764"/>
              <a:gd name="connsiteY13256" fmla="*/ 3326253 h 5122333"/>
              <a:gd name="connsiteX13257" fmla="*/ 2603479 w 4135764"/>
              <a:gd name="connsiteY13257" fmla="*/ 3387208 h 5122333"/>
              <a:gd name="connsiteX13258" fmla="*/ 2596222 w 4135764"/>
              <a:gd name="connsiteY13258" fmla="*/ 3394283 h 5122333"/>
              <a:gd name="connsiteX13259" fmla="*/ 2570823 w 4135764"/>
              <a:gd name="connsiteY13259" fmla="*/ 3394102 h 5122333"/>
              <a:gd name="connsiteX13260" fmla="*/ 2565200 w 4135764"/>
              <a:gd name="connsiteY13260" fmla="*/ 3399908 h 5122333"/>
              <a:gd name="connsiteX13261" fmla="*/ 2565381 w 4135764"/>
              <a:gd name="connsiteY13261" fmla="*/ 3426214 h 5122333"/>
              <a:gd name="connsiteX13262" fmla="*/ 2559031 w 4135764"/>
              <a:gd name="connsiteY13262" fmla="*/ 3432381 h 5122333"/>
              <a:gd name="connsiteX13263" fmla="*/ 2537262 w 4135764"/>
              <a:gd name="connsiteY13263" fmla="*/ 3432381 h 5122333"/>
              <a:gd name="connsiteX13264" fmla="*/ 2526920 w 4135764"/>
              <a:gd name="connsiteY13264" fmla="*/ 3443086 h 5122333"/>
              <a:gd name="connsiteX13265" fmla="*/ 2527102 w 4135764"/>
              <a:gd name="connsiteY13265" fmla="*/ 3464855 h 5122333"/>
              <a:gd name="connsiteX13266" fmla="*/ 2519482 w 4135764"/>
              <a:gd name="connsiteY13266" fmla="*/ 3470298 h 5122333"/>
              <a:gd name="connsiteX13267" fmla="*/ 2510774 w 4135764"/>
              <a:gd name="connsiteY13267" fmla="*/ 3465037 h 5122333"/>
              <a:gd name="connsiteX13268" fmla="*/ 2510955 w 4135764"/>
              <a:gd name="connsiteY13268" fmla="*/ 3439639 h 5122333"/>
              <a:gd name="connsiteX13269" fmla="*/ 2503155 w 4135764"/>
              <a:gd name="connsiteY13269" fmla="*/ 3432200 h 5122333"/>
              <a:gd name="connsiteX13270" fmla="*/ 2480478 w 4135764"/>
              <a:gd name="connsiteY13270" fmla="*/ 3432381 h 5122333"/>
              <a:gd name="connsiteX13271" fmla="*/ 2472495 w 4135764"/>
              <a:gd name="connsiteY13271" fmla="*/ 3424218 h 5122333"/>
              <a:gd name="connsiteX13272" fmla="*/ 2472676 w 4135764"/>
              <a:gd name="connsiteY13272" fmla="*/ 3402447 h 5122333"/>
              <a:gd name="connsiteX13273" fmla="*/ 2463969 w 4135764"/>
              <a:gd name="connsiteY13273" fmla="*/ 3394102 h 5122333"/>
              <a:gd name="connsiteX13274" fmla="*/ 2444920 w 4135764"/>
              <a:gd name="connsiteY13274" fmla="*/ 3394283 h 5122333"/>
              <a:gd name="connsiteX13275" fmla="*/ 2434215 w 4135764"/>
              <a:gd name="connsiteY13275" fmla="*/ 3384124 h 5122333"/>
              <a:gd name="connsiteX13276" fmla="*/ 2434398 w 4135764"/>
              <a:gd name="connsiteY13276" fmla="*/ 3330608 h 5122333"/>
              <a:gd name="connsiteX13277" fmla="*/ 2433490 w 4135764"/>
              <a:gd name="connsiteY13277" fmla="*/ 3317364 h 5122333"/>
              <a:gd name="connsiteX13278" fmla="*/ 2421698 w 4135764"/>
              <a:gd name="connsiteY13278" fmla="*/ 3317909 h 5122333"/>
              <a:gd name="connsiteX13279" fmla="*/ 2418977 w 4135764"/>
              <a:gd name="connsiteY13279" fmla="*/ 3317909 h 5122333"/>
              <a:gd name="connsiteX13280" fmla="*/ 2380516 w 4135764"/>
              <a:gd name="connsiteY13280" fmla="*/ 3317546 h 5122333"/>
              <a:gd name="connsiteX13281" fmla="*/ 2372533 w 4135764"/>
              <a:gd name="connsiteY13281" fmla="*/ 3325891 h 5122333"/>
              <a:gd name="connsiteX13282" fmla="*/ 2372897 w 4135764"/>
              <a:gd name="connsiteY13282" fmla="*/ 3384851 h 5122333"/>
              <a:gd name="connsiteX13283" fmla="*/ 2363463 w 4135764"/>
              <a:gd name="connsiteY13283" fmla="*/ 3394102 h 5122333"/>
              <a:gd name="connsiteX13284" fmla="*/ 2336431 w 4135764"/>
              <a:gd name="connsiteY13284" fmla="*/ 3393920 h 5122333"/>
              <a:gd name="connsiteX13285" fmla="*/ 2337883 w 4135764"/>
              <a:gd name="connsiteY13285" fmla="*/ 3399727 h 5122333"/>
              <a:gd name="connsiteX13286" fmla="*/ 2334798 w 4135764"/>
              <a:gd name="connsiteY13286" fmla="*/ 3427120 h 5122333"/>
              <a:gd name="connsiteX13287" fmla="*/ 2328267 w 4135764"/>
              <a:gd name="connsiteY13287" fmla="*/ 3431656 h 5122333"/>
              <a:gd name="connsiteX13288" fmla="*/ 2302325 w 4135764"/>
              <a:gd name="connsiteY13288" fmla="*/ 3430023 h 5122333"/>
              <a:gd name="connsiteX13289" fmla="*/ 2294886 w 4135764"/>
              <a:gd name="connsiteY13289" fmla="*/ 3437461 h 5122333"/>
              <a:gd name="connsiteX13290" fmla="*/ 2295068 w 4135764"/>
              <a:gd name="connsiteY13290" fmla="*/ 3462860 h 5122333"/>
              <a:gd name="connsiteX13291" fmla="*/ 2288900 w 4135764"/>
              <a:gd name="connsiteY13291" fmla="*/ 3470117 h 5122333"/>
              <a:gd name="connsiteX13292" fmla="*/ 2282187 w 4135764"/>
              <a:gd name="connsiteY13292" fmla="*/ 3462497 h 5122333"/>
              <a:gd name="connsiteX13293" fmla="*/ 2282369 w 4135764"/>
              <a:gd name="connsiteY13293" fmla="*/ 3436191 h 5122333"/>
              <a:gd name="connsiteX13294" fmla="*/ 2276200 w 4135764"/>
              <a:gd name="connsiteY13294" fmla="*/ 3430023 h 5122333"/>
              <a:gd name="connsiteX13295" fmla="*/ 2249895 w 4135764"/>
              <a:gd name="connsiteY13295" fmla="*/ 3430205 h 5122333"/>
              <a:gd name="connsiteX13296" fmla="*/ 2244090 w 4135764"/>
              <a:gd name="connsiteY13296" fmla="*/ 3424400 h 5122333"/>
              <a:gd name="connsiteX13297" fmla="*/ 2244271 w 4135764"/>
              <a:gd name="connsiteY13297" fmla="*/ 3400815 h 5122333"/>
              <a:gd name="connsiteX13298" fmla="*/ 2235926 w 4135764"/>
              <a:gd name="connsiteY13298" fmla="*/ 3391926 h 5122333"/>
              <a:gd name="connsiteX13299" fmla="*/ 2206536 w 4135764"/>
              <a:gd name="connsiteY13299" fmla="*/ 3391926 h 5122333"/>
              <a:gd name="connsiteX13300" fmla="*/ 2206355 w 4135764"/>
              <a:gd name="connsiteY13300" fmla="*/ 3391200 h 5122333"/>
              <a:gd name="connsiteX13301" fmla="*/ 2206174 w 4135764"/>
              <a:gd name="connsiteY13301" fmla="*/ 3323170 h 5122333"/>
              <a:gd name="connsiteX13302" fmla="*/ 2201455 w 4135764"/>
              <a:gd name="connsiteY13302" fmla="*/ 3315550 h 5122333"/>
              <a:gd name="connsiteX13303" fmla="*/ 2148301 w 4135764"/>
              <a:gd name="connsiteY13303" fmla="*/ 3317364 h 5122333"/>
              <a:gd name="connsiteX13304" fmla="*/ 2144672 w 4135764"/>
              <a:gd name="connsiteY13304" fmla="*/ 3321355 h 5122333"/>
              <a:gd name="connsiteX13305" fmla="*/ 2144128 w 4135764"/>
              <a:gd name="connsiteY13305" fmla="*/ 3383580 h 5122333"/>
              <a:gd name="connsiteX13306" fmla="*/ 2136146 w 4135764"/>
              <a:gd name="connsiteY13306" fmla="*/ 3393739 h 5122333"/>
              <a:gd name="connsiteX13307" fmla="*/ 2111654 w 4135764"/>
              <a:gd name="connsiteY13307" fmla="*/ 3393377 h 5122333"/>
              <a:gd name="connsiteX13308" fmla="*/ 2104761 w 4135764"/>
              <a:gd name="connsiteY13308" fmla="*/ 3400633 h 5122333"/>
              <a:gd name="connsiteX13309" fmla="*/ 2104761 w 4135764"/>
              <a:gd name="connsiteY13309" fmla="*/ 3425489 h 5122333"/>
              <a:gd name="connsiteX13310" fmla="*/ 2098592 w 4135764"/>
              <a:gd name="connsiteY13310" fmla="*/ 3431656 h 5122333"/>
              <a:gd name="connsiteX13311" fmla="*/ 2075915 w 4135764"/>
              <a:gd name="connsiteY13311" fmla="*/ 3431475 h 5122333"/>
              <a:gd name="connsiteX13312" fmla="*/ 2070109 w 4135764"/>
              <a:gd name="connsiteY13312" fmla="*/ 3437279 h 5122333"/>
              <a:gd name="connsiteX13313" fmla="*/ 2070290 w 4135764"/>
              <a:gd name="connsiteY13313" fmla="*/ 3485356 h 5122333"/>
              <a:gd name="connsiteX13314" fmla="*/ 2082446 w 4135764"/>
              <a:gd name="connsiteY13314" fmla="*/ 3491343 h 5122333"/>
              <a:gd name="connsiteX13315" fmla="*/ 2088433 w 4135764"/>
              <a:gd name="connsiteY13315" fmla="*/ 3485175 h 5122333"/>
              <a:gd name="connsiteX13316" fmla="*/ 2088250 w 4135764"/>
              <a:gd name="connsiteY13316" fmla="*/ 3461590 h 5122333"/>
              <a:gd name="connsiteX13317" fmla="*/ 2097685 w 4135764"/>
              <a:gd name="connsiteY13317" fmla="*/ 3453609 h 5122333"/>
              <a:gd name="connsiteX13318" fmla="*/ 2122903 w 4135764"/>
              <a:gd name="connsiteY13318" fmla="*/ 3454878 h 5122333"/>
              <a:gd name="connsiteX13319" fmla="*/ 2128162 w 4135764"/>
              <a:gd name="connsiteY13319" fmla="*/ 3448709 h 5122333"/>
              <a:gd name="connsiteX13320" fmla="*/ 2127981 w 4135764"/>
              <a:gd name="connsiteY13320" fmla="*/ 3423311 h 5122333"/>
              <a:gd name="connsiteX13321" fmla="*/ 2134332 w 4135764"/>
              <a:gd name="connsiteY13321" fmla="*/ 3417142 h 5122333"/>
              <a:gd name="connsiteX13322" fmla="*/ 2161545 w 4135764"/>
              <a:gd name="connsiteY13322" fmla="*/ 3417324 h 5122333"/>
              <a:gd name="connsiteX13323" fmla="*/ 2168075 w 4135764"/>
              <a:gd name="connsiteY13323" fmla="*/ 3410612 h 5122333"/>
              <a:gd name="connsiteX13324" fmla="*/ 2166805 w 4135764"/>
              <a:gd name="connsiteY13324" fmla="*/ 3383761 h 5122333"/>
              <a:gd name="connsiteX13325" fmla="*/ 2167712 w 4135764"/>
              <a:gd name="connsiteY13325" fmla="*/ 3347115 h 5122333"/>
              <a:gd name="connsiteX13326" fmla="*/ 2174426 w 4135764"/>
              <a:gd name="connsiteY13326" fmla="*/ 3339314 h 5122333"/>
              <a:gd name="connsiteX13327" fmla="*/ 2182952 w 4135764"/>
              <a:gd name="connsiteY13327" fmla="*/ 3348567 h 5122333"/>
              <a:gd name="connsiteX13328" fmla="*/ 2184221 w 4135764"/>
              <a:gd name="connsiteY13328" fmla="*/ 3371607 h 5122333"/>
              <a:gd name="connsiteX13329" fmla="*/ 2184584 w 4135764"/>
              <a:gd name="connsiteY13329" fmla="*/ 3410068 h 5122333"/>
              <a:gd name="connsiteX13330" fmla="*/ 2189483 w 4135764"/>
              <a:gd name="connsiteY13330" fmla="*/ 3413695 h 5122333"/>
              <a:gd name="connsiteX13331" fmla="*/ 2222319 w 4135764"/>
              <a:gd name="connsiteY13331" fmla="*/ 3413695 h 5122333"/>
              <a:gd name="connsiteX13332" fmla="*/ 2221775 w 4135764"/>
              <a:gd name="connsiteY13332" fmla="*/ 3432926 h 5122333"/>
              <a:gd name="connsiteX13333" fmla="*/ 2222863 w 4135764"/>
              <a:gd name="connsiteY13333" fmla="*/ 3436736 h 5122333"/>
              <a:gd name="connsiteX13334" fmla="*/ 2226129 w 4135764"/>
              <a:gd name="connsiteY13334" fmla="*/ 3439639 h 5122333"/>
              <a:gd name="connsiteX13335" fmla="*/ 2224315 w 4135764"/>
              <a:gd name="connsiteY13335" fmla="*/ 3447439 h 5122333"/>
              <a:gd name="connsiteX13336" fmla="*/ 2229213 w 4135764"/>
              <a:gd name="connsiteY13336" fmla="*/ 3453971 h 5122333"/>
              <a:gd name="connsiteX13337" fmla="*/ 2254249 w 4135764"/>
              <a:gd name="connsiteY13337" fmla="*/ 3453790 h 5122333"/>
              <a:gd name="connsiteX13338" fmla="*/ 2259872 w 4135764"/>
              <a:gd name="connsiteY13338" fmla="*/ 3461953 h 5122333"/>
              <a:gd name="connsiteX13339" fmla="*/ 2259328 w 4135764"/>
              <a:gd name="connsiteY13339" fmla="*/ 3484449 h 5122333"/>
              <a:gd name="connsiteX13340" fmla="*/ 2267855 w 4135764"/>
              <a:gd name="connsiteY13340" fmla="*/ 3492068 h 5122333"/>
              <a:gd name="connsiteX13341" fmla="*/ 2312303 w 4135764"/>
              <a:gd name="connsiteY13341" fmla="*/ 3491886 h 5122333"/>
              <a:gd name="connsiteX13342" fmla="*/ 2319016 w 4135764"/>
              <a:gd name="connsiteY13342" fmla="*/ 3485175 h 5122333"/>
              <a:gd name="connsiteX13343" fmla="*/ 2318834 w 4135764"/>
              <a:gd name="connsiteY13343" fmla="*/ 3459776 h 5122333"/>
              <a:gd name="connsiteX13344" fmla="*/ 2325183 w 4135764"/>
              <a:gd name="connsiteY13344" fmla="*/ 3453609 h 5122333"/>
              <a:gd name="connsiteX13345" fmla="*/ 2350581 w 4135764"/>
              <a:gd name="connsiteY13345" fmla="*/ 3453790 h 5122333"/>
              <a:gd name="connsiteX13346" fmla="*/ 2357113 w 4135764"/>
              <a:gd name="connsiteY13346" fmla="*/ 3447076 h 5122333"/>
              <a:gd name="connsiteX13347" fmla="*/ 2356931 w 4135764"/>
              <a:gd name="connsiteY13347" fmla="*/ 3423491 h 5122333"/>
              <a:gd name="connsiteX13348" fmla="*/ 2364914 w 4135764"/>
              <a:gd name="connsiteY13348" fmla="*/ 3415691 h 5122333"/>
              <a:gd name="connsiteX13349" fmla="*/ 2387590 w 4135764"/>
              <a:gd name="connsiteY13349" fmla="*/ 3415872 h 5122333"/>
              <a:gd name="connsiteX13350" fmla="*/ 2395211 w 4135764"/>
              <a:gd name="connsiteY13350" fmla="*/ 3408253 h 5122333"/>
              <a:gd name="connsiteX13351" fmla="*/ 2395211 w 4135764"/>
              <a:gd name="connsiteY13351" fmla="*/ 3350924 h 5122333"/>
              <a:gd name="connsiteX13352" fmla="*/ 2395574 w 4135764"/>
              <a:gd name="connsiteY13352" fmla="*/ 3346389 h 5122333"/>
              <a:gd name="connsiteX13353" fmla="*/ 2406640 w 4135764"/>
              <a:gd name="connsiteY13353" fmla="*/ 3339497 h 5122333"/>
              <a:gd name="connsiteX13354" fmla="*/ 2411538 w 4135764"/>
              <a:gd name="connsiteY13354" fmla="*/ 3347841 h 5122333"/>
              <a:gd name="connsiteX13355" fmla="*/ 2411720 w 4135764"/>
              <a:gd name="connsiteY13355" fmla="*/ 3406620 h 5122333"/>
              <a:gd name="connsiteX13356" fmla="*/ 2425326 w 4135764"/>
              <a:gd name="connsiteY13356" fmla="*/ 3416962 h 5122333"/>
              <a:gd name="connsiteX13357" fmla="*/ 2443832 w 4135764"/>
              <a:gd name="connsiteY13357" fmla="*/ 3417142 h 5122333"/>
              <a:gd name="connsiteX13358" fmla="*/ 2449636 w 4135764"/>
              <a:gd name="connsiteY13358" fmla="*/ 3424037 h 5122333"/>
              <a:gd name="connsiteX13359" fmla="*/ 2449455 w 4135764"/>
              <a:gd name="connsiteY13359" fmla="*/ 3446714 h 5122333"/>
              <a:gd name="connsiteX13360" fmla="*/ 2458162 w 4135764"/>
              <a:gd name="connsiteY13360" fmla="*/ 3455785 h 5122333"/>
              <a:gd name="connsiteX13361" fmla="*/ 2479027 w 4135764"/>
              <a:gd name="connsiteY13361" fmla="*/ 3455603 h 5122333"/>
              <a:gd name="connsiteX13362" fmla="*/ 2487734 w 4135764"/>
              <a:gd name="connsiteY13362" fmla="*/ 3463948 h 5122333"/>
              <a:gd name="connsiteX13363" fmla="*/ 2487553 w 4135764"/>
              <a:gd name="connsiteY13363" fmla="*/ 3486626 h 5122333"/>
              <a:gd name="connsiteX13364" fmla="*/ 2494265 w 4135764"/>
              <a:gd name="connsiteY13364" fmla="*/ 3493882 h 5122333"/>
              <a:gd name="connsiteX13365" fmla="*/ 2544156 w 4135764"/>
              <a:gd name="connsiteY13365" fmla="*/ 3493882 h 5122333"/>
              <a:gd name="connsiteX13366" fmla="*/ 2549054 w 4135764"/>
              <a:gd name="connsiteY13366" fmla="*/ 3490435 h 5122333"/>
              <a:gd name="connsiteX13367" fmla="*/ 2549598 w 4135764"/>
              <a:gd name="connsiteY13367" fmla="*/ 3462860 h 5122333"/>
              <a:gd name="connsiteX13368" fmla="*/ 2555403 w 4135764"/>
              <a:gd name="connsiteY13368" fmla="*/ 3455785 h 5122333"/>
              <a:gd name="connsiteX13369" fmla="*/ 2582615 w 4135764"/>
              <a:gd name="connsiteY13369" fmla="*/ 3455966 h 5122333"/>
              <a:gd name="connsiteX13370" fmla="*/ 2589328 w 4135764"/>
              <a:gd name="connsiteY13370" fmla="*/ 3449435 h 5122333"/>
              <a:gd name="connsiteX13371" fmla="*/ 2589147 w 4135764"/>
              <a:gd name="connsiteY13371" fmla="*/ 3424037 h 5122333"/>
              <a:gd name="connsiteX13372" fmla="*/ 2595315 w 4135764"/>
              <a:gd name="connsiteY13372" fmla="*/ 3417868 h 5122333"/>
              <a:gd name="connsiteX13373" fmla="*/ 2619807 w 4135764"/>
              <a:gd name="connsiteY13373" fmla="*/ 3418050 h 5122333"/>
              <a:gd name="connsiteX13374" fmla="*/ 2627426 w 4135764"/>
              <a:gd name="connsiteY13374" fmla="*/ 3410431 h 5122333"/>
              <a:gd name="connsiteX13375" fmla="*/ 2627245 w 4135764"/>
              <a:gd name="connsiteY13375" fmla="*/ 3351469 h 5122333"/>
              <a:gd name="connsiteX13376" fmla="*/ 2634320 w 4135764"/>
              <a:gd name="connsiteY13376" fmla="*/ 3341492 h 5122333"/>
              <a:gd name="connsiteX13377" fmla="*/ 2641758 w 4135764"/>
              <a:gd name="connsiteY13377" fmla="*/ 3351106 h 5122333"/>
              <a:gd name="connsiteX13378" fmla="*/ 2641577 w 4135764"/>
              <a:gd name="connsiteY13378" fmla="*/ 3410975 h 5122333"/>
              <a:gd name="connsiteX13379" fmla="*/ 2648833 w 4135764"/>
              <a:gd name="connsiteY13379" fmla="*/ 3418050 h 5122333"/>
              <a:gd name="connsiteX13380" fmla="*/ 2673326 w 4135764"/>
              <a:gd name="connsiteY13380" fmla="*/ 3417868 h 5122333"/>
              <a:gd name="connsiteX13381" fmla="*/ 2679856 w 4135764"/>
              <a:gd name="connsiteY13381" fmla="*/ 3424581 h 5122333"/>
              <a:gd name="connsiteX13382" fmla="*/ 2679675 w 4135764"/>
              <a:gd name="connsiteY13382" fmla="*/ 3449072 h 5122333"/>
              <a:gd name="connsiteX13383" fmla="*/ 2686931 w 4135764"/>
              <a:gd name="connsiteY13383" fmla="*/ 3456148 h 5122333"/>
              <a:gd name="connsiteX13384" fmla="*/ 2710516 w 4135764"/>
              <a:gd name="connsiteY13384" fmla="*/ 3455966 h 5122333"/>
              <a:gd name="connsiteX13385" fmla="*/ 2717954 w 4135764"/>
              <a:gd name="connsiteY13385" fmla="*/ 3463766 h 5122333"/>
              <a:gd name="connsiteX13386" fmla="*/ 2717773 w 4135764"/>
              <a:gd name="connsiteY13386" fmla="*/ 3489165 h 5122333"/>
              <a:gd name="connsiteX13387" fmla="*/ 2725028 w 4135764"/>
              <a:gd name="connsiteY13387" fmla="*/ 3496241 h 5122333"/>
              <a:gd name="connsiteX13388" fmla="*/ 2748251 w 4135764"/>
              <a:gd name="connsiteY13388" fmla="*/ 3494245 h 5122333"/>
              <a:gd name="connsiteX13389" fmla="*/ 2775826 w 4135764"/>
              <a:gd name="connsiteY13389" fmla="*/ 3494426 h 5122333"/>
              <a:gd name="connsiteX13390" fmla="*/ 2781450 w 4135764"/>
              <a:gd name="connsiteY13390" fmla="*/ 3488440 h 5122333"/>
              <a:gd name="connsiteX13391" fmla="*/ 2781269 w 4135764"/>
              <a:gd name="connsiteY13391" fmla="*/ 3463041 h 5122333"/>
              <a:gd name="connsiteX13392" fmla="*/ 2788526 w 4135764"/>
              <a:gd name="connsiteY13392" fmla="*/ 3455966 h 5122333"/>
              <a:gd name="connsiteX13393" fmla="*/ 2813018 w 4135764"/>
              <a:gd name="connsiteY13393" fmla="*/ 3456148 h 5122333"/>
              <a:gd name="connsiteX13394" fmla="*/ 2819548 w 4135764"/>
              <a:gd name="connsiteY13394" fmla="*/ 3449253 h 5122333"/>
              <a:gd name="connsiteX13395" fmla="*/ 2817553 w 4135764"/>
              <a:gd name="connsiteY13395" fmla="*/ 3430567 h 5122333"/>
              <a:gd name="connsiteX13396" fmla="*/ 2830433 w 4135764"/>
              <a:gd name="connsiteY13396" fmla="*/ 3417868 h 5122333"/>
              <a:gd name="connsiteX13397" fmla="*/ 2844946 w 4135764"/>
              <a:gd name="connsiteY13397" fmla="*/ 3417868 h 5122333"/>
              <a:gd name="connsiteX13398" fmla="*/ 2857283 w 4135764"/>
              <a:gd name="connsiteY13398" fmla="*/ 3403900 h 5122333"/>
              <a:gd name="connsiteX13399" fmla="*/ 2855651 w 4135764"/>
              <a:gd name="connsiteY13399" fmla="*/ 3348022 h 5122333"/>
              <a:gd name="connsiteX13400" fmla="*/ 2868530 w 4135764"/>
              <a:gd name="connsiteY13400" fmla="*/ 3340222 h 5122333"/>
              <a:gd name="connsiteX13401" fmla="*/ 2873611 w 4135764"/>
              <a:gd name="connsiteY13401" fmla="*/ 3348022 h 5122333"/>
              <a:gd name="connsiteX13402" fmla="*/ 2874337 w 4135764"/>
              <a:gd name="connsiteY13402" fmla="*/ 3409524 h 5122333"/>
              <a:gd name="connsiteX13403" fmla="*/ 2878871 w 4135764"/>
              <a:gd name="connsiteY13403" fmla="*/ 3414603 h 5122333"/>
              <a:gd name="connsiteX13404" fmla="*/ 2906991 w 4135764"/>
              <a:gd name="connsiteY13404" fmla="*/ 3414421 h 5122333"/>
              <a:gd name="connsiteX13405" fmla="*/ 2913161 w 4135764"/>
              <a:gd name="connsiteY13405" fmla="*/ 3421678 h 5122333"/>
              <a:gd name="connsiteX13406" fmla="*/ 2911709 w 4135764"/>
              <a:gd name="connsiteY13406" fmla="*/ 3446169 h 5122333"/>
              <a:gd name="connsiteX13407" fmla="*/ 2914430 w 4135764"/>
              <a:gd name="connsiteY13407" fmla="*/ 3437825 h 5122333"/>
              <a:gd name="connsiteX13408" fmla="*/ 2916425 w 4135764"/>
              <a:gd name="connsiteY13408" fmla="*/ 3453790 h 5122333"/>
              <a:gd name="connsiteX13409" fmla="*/ 2936925 w 4135764"/>
              <a:gd name="connsiteY13409" fmla="*/ 3453609 h 5122333"/>
              <a:gd name="connsiteX13410" fmla="*/ 2937651 w 4135764"/>
              <a:gd name="connsiteY13410" fmla="*/ 3453245 h 5122333"/>
              <a:gd name="connsiteX13411" fmla="*/ 2949807 w 4135764"/>
              <a:gd name="connsiteY13411" fmla="*/ 3464129 h 5122333"/>
              <a:gd name="connsiteX13412" fmla="*/ 2949807 w 4135764"/>
              <a:gd name="connsiteY13412" fmla="*/ 3486807 h 5122333"/>
              <a:gd name="connsiteX13413" fmla="*/ 2955431 w 4135764"/>
              <a:gd name="connsiteY13413" fmla="*/ 3492612 h 5122333"/>
              <a:gd name="connsiteX13414" fmla="*/ 3003507 w 4135764"/>
              <a:gd name="connsiteY13414" fmla="*/ 3492612 h 5122333"/>
              <a:gd name="connsiteX13415" fmla="*/ 3009675 w 4135764"/>
              <a:gd name="connsiteY13415" fmla="*/ 3486445 h 5122333"/>
              <a:gd name="connsiteX13416" fmla="*/ 3008223 w 4135764"/>
              <a:gd name="connsiteY13416" fmla="*/ 3466671 h 5122333"/>
              <a:gd name="connsiteX13417" fmla="*/ 3018564 w 4135764"/>
              <a:gd name="connsiteY13417" fmla="*/ 3454334 h 5122333"/>
              <a:gd name="connsiteX13418" fmla="*/ 3041242 w 4135764"/>
              <a:gd name="connsiteY13418" fmla="*/ 3454515 h 5122333"/>
              <a:gd name="connsiteX13419" fmla="*/ 3047409 w 4135764"/>
              <a:gd name="connsiteY13419" fmla="*/ 3447076 h 5122333"/>
              <a:gd name="connsiteX13420" fmla="*/ 3047954 w 4135764"/>
              <a:gd name="connsiteY13420" fmla="*/ 3419501 h 5122333"/>
              <a:gd name="connsiteX13421" fmla="*/ 3053215 w 4135764"/>
              <a:gd name="connsiteY13421" fmla="*/ 3416417 h 5122333"/>
              <a:gd name="connsiteX13422" fmla="*/ 3075892 w 4135764"/>
              <a:gd name="connsiteY13422" fmla="*/ 3416598 h 5122333"/>
              <a:gd name="connsiteX13423" fmla="*/ 3086052 w 4135764"/>
              <a:gd name="connsiteY13423" fmla="*/ 3406802 h 5122333"/>
              <a:gd name="connsiteX13424" fmla="*/ 3085689 w 4135764"/>
              <a:gd name="connsiteY13424" fmla="*/ 3346933 h 5122333"/>
              <a:gd name="connsiteX13425" fmla="*/ 3094034 w 4135764"/>
              <a:gd name="connsiteY13425" fmla="*/ 3340040 h 5122333"/>
              <a:gd name="connsiteX13426" fmla="*/ 3102379 w 4135764"/>
              <a:gd name="connsiteY13426" fmla="*/ 3346933 h 5122333"/>
              <a:gd name="connsiteX13427" fmla="*/ 3102198 w 4135764"/>
              <a:gd name="connsiteY13427" fmla="*/ 3406802 h 5122333"/>
              <a:gd name="connsiteX13428" fmla="*/ 3115804 w 4135764"/>
              <a:gd name="connsiteY13428" fmla="*/ 3417505 h 5122333"/>
              <a:gd name="connsiteX13429" fmla="*/ 3135215 w 4135764"/>
              <a:gd name="connsiteY13429" fmla="*/ 3417687 h 5122333"/>
              <a:gd name="connsiteX13430" fmla="*/ 3140296 w 4135764"/>
              <a:gd name="connsiteY13430" fmla="*/ 3424218 h 5122333"/>
              <a:gd name="connsiteX13431" fmla="*/ 3140114 w 4135764"/>
              <a:gd name="connsiteY13431" fmla="*/ 3449616 h 5122333"/>
              <a:gd name="connsiteX13432" fmla="*/ 3146826 w 4135764"/>
              <a:gd name="connsiteY13432" fmla="*/ 3456148 h 5122333"/>
              <a:gd name="connsiteX13433" fmla="*/ 3171318 w 4135764"/>
              <a:gd name="connsiteY13433" fmla="*/ 3455966 h 5122333"/>
              <a:gd name="connsiteX13434" fmla="*/ 3178393 w 4135764"/>
              <a:gd name="connsiteY13434" fmla="*/ 3463223 h 5122333"/>
              <a:gd name="connsiteX13435" fmla="*/ 3178211 w 4135764"/>
              <a:gd name="connsiteY13435" fmla="*/ 3487714 h 5122333"/>
              <a:gd name="connsiteX13436" fmla="*/ 3184018 w 4135764"/>
              <a:gd name="connsiteY13436" fmla="*/ 3494245 h 5122333"/>
              <a:gd name="connsiteX13437" fmla="*/ 3233907 w 4135764"/>
              <a:gd name="connsiteY13437" fmla="*/ 3494245 h 5122333"/>
              <a:gd name="connsiteX13438" fmla="*/ 3239894 w 4135764"/>
              <a:gd name="connsiteY13438" fmla="*/ 3487896 h 5122333"/>
              <a:gd name="connsiteX13439" fmla="*/ 3239714 w 4135764"/>
              <a:gd name="connsiteY13439" fmla="*/ 3465218 h 5122333"/>
              <a:gd name="connsiteX13440" fmla="*/ 3249328 w 4135764"/>
              <a:gd name="connsiteY13440" fmla="*/ 3455966 h 5122333"/>
              <a:gd name="connsiteX13441" fmla="*/ 3268377 w 4135764"/>
              <a:gd name="connsiteY13441" fmla="*/ 3456148 h 5122333"/>
              <a:gd name="connsiteX13442" fmla="*/ 3279806 w 4135764"/>
              <a:gd name="connsiteY13442" fmla="*/ 3445081 h 5122333"/>
              <a:gd name="connsiteX13443" fmla="*/ 3279625 w 4135764"/>
              <a:gd name="connsiteY13443" fmla="*/ 3426939 h 5122333"/>
              <a:gd name="connsiteX13444" fmla="*/ 3288333 w 4135764"/>
              <a:gd name="connsiteY13444" fmla="*/ 3417687 h 5122333"/>
              <a:gd name="connsiteX13445" fmla="*/ 3308289 w 4135764"/>
              <a:gd name="connsiteY13445" fmla="*/ 3417868 h 5122333"/>
              <a:gd name="connsiteX13446" fmla="*/ 3317903 w 4135764"/>
              <a:gd name="connsiteY13446" fmla="*/ 3408616 h 5122333"/>
              <a:gd name="connsiteX13447" fmla="*/ 3317541 w 4135764"/>
              <a:gd name="connsiteY13447" fmla="*/ 3348748 h 5122333"/>
              <a:gd name="connsiteX13448" fmla="*/ 3324617 w 4135764"/>
              <a:gd name="connsiteY13448" fmla="*/ 3341310 h 5122333"/>
              <a:gd name="connsiteX13449" fmla="*/ 3332236 w 4135764"/>
              <a:gd name="connsiteY13449" fmla="*/ 3348929 h 5122333"/>
              <a:gd name="connsiteX13450" fmla="*/ 3332055 w 4135764"/>
              <a:gd name="connsiteY13450" fmla="*/ 3408978 h 5122333"/>
              <a:gd name="connsiteX13451" fmla="*/ 3341307 w 4135764"/>
              <a:gd name="connsiteY13451" fmla="*/ 3417868 h 5122333"/>
              <a:gd name="connsiteX13452" fmla="*/ 3364892 w 4135764"/>
              <a:gd name="connsiteY13452" fmla="*/ 3417687 h 5122333"/>
              <a:gd name="connsiteX13453" fmla="*/ 3370334 w 4135764"/>
              <a:gd name="connsiteY13453" fmla="*/ 3422766 h 5122333"/>
              <a:gd name="connsiteX13454" fmla="*/ 3369608 w 4135764"/>
              <a:gd name="connsiteY13454" fmla="*/ 3450704 h 5122333"/>
              <a:gd name="connsiteX13455" fmla="*/ 3373599 w 4135764"/>
              <a:gd name="connsiteY13455" fmla="*/ 3455785 h 5122333"/>
              <a:gd name="connsiteX13456" fmla="*/ 3400813 w 4135764"/>
              <a:gd name="connsiteY13456" fmla="*/ 3455785 h 5122333"/>
              <a:gd name="connsiteX13457" fmla="*/ 3408432 w 4135764"/>
              <a:gd name="connsiteY13457" fmla="*/ 3463223 h 5122333"/>
              <a:gd name="connsiteX13458" fmla="*/ 3406980 w 4135764"/>
              <a:gd name="connsiteY13458" fmla="*/ 3485537 h 5122333"/>
              <a:gd name="connsiteX13459" fmla="*/ 3415689 w 4135764"/>
              <a:gd name="connsiteY13459" fmla="*/ 3495697 h 5122333"/>
              <a:gd name="connsiteX13460" fmla="*/ 3423671 w 4135764"/>
              <a:gd name="connsiteY13460" fmla="*/ 3495153 h 5122333"/>
              <a:gd name="connsiteX13461" fmla="*/ 3447618 w 4135764"/>
              <a:gd name="connsiteY13461" fmla="*/ 3495335 h 5122333"/>
              <a:gd name="connsiteX13462" fmla="*/ 3469933 w 4135764"/>
              <a:gd name="connsiteY13462" fmla="*/ 3493520 h 5122333"/>
              <a:gd name="connsiteX13463" fmla="*/ 3469933 w 4135764"/>
              <a:gd name="connsiteY13463" fmla="*/ 3477918 h 5122333"/>
              <a:gd name="connsiteX13464" fmla="*/ 3469933 w 4135764"/>
              <a:gd name="connsiteY13464" fmla="*/ 3465218 h 5122333"/>
              <a:gd name="connsiteX13465" fmla="*/ 3479003 w 4135764"/>
              <a:gd name="connsiteY13465" fmla="*/ 3455603 h 5122333"/>
              <a:gd name="connsiteX13466" fmla="*/ 3498052 w 4135764"/>
              <a:gd name="connsiteY13466" fmla="*/ 3455785 h 5122333"/>
              <a:gd name="connsiteX13467" fmla="*/ 3508212 w 4135764"/>
              <a:gd name="connsiteY13467" fmla="*/ 3445262 h 5122333"/>
              <a:gd name="connsiteX13468" fmla="*/ 3508031 w 4135764"/>
              <a:gd name="connsiteY13468" fmla="*/ 3426214 h 5122333"/>
              <a:gd name="connsiteX13469" fmla="*/ 3517100 w 4135764"/>
              <a:gd name="connsiteY13469" fmla="*/ 3417505 h 5122333"/>
              <a:gd name="connsiteX13470" fmla="*/ 3538871 w 4135764"/>
              <a:gd name="connsiteY13470" fmla="*/ 3417687 h 5122333"/>
              <a:gd name="connsiteX13471" fmla="*/ 3546309 w 4135764"/>
              <a:gd name="connsiteY13471" fmla="*/ 3409887 h 5122333"/>
              <a:gd name="connsiteX13472" fmla="*/ 3546128 w 4135764"/>
              <a:gd name="connsiteY13472" fmla="*/ 3351832 h 5122333"/>
              <a:gd name="connsiteX13473" fmla="*/ 3559190 w 4135764"/>
              <a:gd name="connsiteY13473" fmla="*/ 3339497 h 5122333"/>
              <a:gd name="connsiteX13474" fmla="*/ 3564089 w 4135764"/>
              <a:gd name="connsiteY13474" fmla="*/ 3344938 h 5122333"/>
              <a:gd name="connsiteX13475" fmla="*/ 3563907 w 4135764"/>
              <a:gd name="connsiteY13475" fmla="*/ 3374146 h 5122333"/>
              <a:gd name="connsiteX13476" fmla="*/ 3564270 w 4135764"/>
              <a:gd name="connsiteY13476" fmla="*/ 3408071 h 5122333"/>
              <a:gd name="connsiteX13477" fmla="*/ 3568806 w 4135764"/>
              <a:gd name="connsiteY13477" fmla="*/ 3413878 h 5122333"/>
              <a:gd name="connsiteX13478" fmla="*/ 3602549 w 4135764"/>
              <a:gd name="connsiteY13478" fmla="*/ 3413333 h 5122333"/>
              <a:gd name="connsiteX13479" fmla="*/ 3602549 w 4135764"/>
              <a:gd name="connsiteY13479" fmla="*/ 3441816 h 5122333"/>
              <a:gd name="connsiteX13480" fmla="*/ 3605451 w 4135764"/>
              <a:gd name="connsiteY13480" fmla="*/ 3435285 h 5122333"/>
              <a:gd name="connsiteX13481" fmla="*/ 3602186 w 4135764"/>
              <a:gd name="connsiteY13481" fmla="*/ 3453427 h 5122333"/>
              <a:gd name="connsiteX13482" fmla="*/ 3626678 w 4135764"/>
              <a:gd name="connsiteY13482" fmla="*/ 3453427 h 5122333"/>
              <a:gd name="connsiteX13483" fmla="*/ 3640285 w 4135764"/>
              <a:gd name="connsiteY13483" fmla="*/ 3465581 h 5122333"/>
              <a:gd name="connsiteX13484" fmla="*/ 3640285 w 4135764"/>
              <a:gd name="connsiteY13484" fmla="*/ 3485537 h 5122333"/>
              <a:gd name="connsiteX13485" fmla="*/ 3646271 w 4135764"/>
              <a:gd name="connsiteY13485" fmla="*/ 3492068 h 5122333"/>
              <a:gd name="connsiteX13486" fmla="*/ 3692533 w 4135764"/>
              <a:gd name="connsiteY13486" fmla="*/ 3492068 h 5122333"/>
              <a:gd name="connsiteX13487" fmla="*/ 3698519 w 4135764"/>
              <a:gd name="connsiteY13487" fmla="*/ 3485537 h 5122333"/>
              <a:gd name="connsiteX13488" fmla="*/ 3698338 w 4135764"/>
              <a:gd name="connsiteY13488" fmla="*/ 3461953 h 5122333"/>
              <a:gd name="connsiteX13489" fmla="*/ 3706139 w 4135764"/>
              <a:gd name="connsiteY13489" fmla="*/ 3453609 h 5122333"/>
              <a:gd name="connsiteX13490" fmla="*/ 3728817 w 4135764"/>
              <a:gd name="connsiteY13490" fmla="*/ 3453790 h 5122333"/>
              <a:gd name="connsiteX13491" fmla="*/ 3736618 w 4135764"/>
              <a:gd name="connsiteY13491" fmla="*/ 3446351 h 5122333"/>
              <a:gd name="connsiteX13492" fmla="*/ 3736436 w 4135764"/>
              <a:gd name="connsiteY13492" fmla="*/ 3426395 h 5122333"/>
              <a:gd name="connsiteX13493" fmla="*/ 3747321 w 4135764"/>
              <a:gd name="connsiteY13493" fmla="*/ 3415510 h 5122333"/>
              <a:gd name="connsiteX13494" fmla="*/ 3769091 w 4135764"/>
              <a:gd name="connsiteY13494" fmla="*/ 3415691 h 5122333"/>
              <a:gd name="connsiteX13495" fmla="*/ 3774352 w 4135764"/>
              <a:gd name="connsiteY13495" fmla="*/ 3412426 h 5122333"/>
              <a:gd name="connsiteX13496" fmla="*/ 3776167 w 4135764"/>
              <a:gd name="connsiteY13496" fmla="*/ 3397368 h 5122333"/>
              <a:gd name="connsiteX13497" fmla="*/ 3774715 w 4135764"/>
              <a:gd name="connsiteY13497" fmla="*/ 3352013 h 5122333"/>
              <a:gd name="connsiteX13498" fmla="*/ 3776349 w 4135764"/>
              <a:gd name="connsiteY13498" fmla="*/ 3342398 h 5122333"/>
              <a:gd name="connsiteX13499" fmla="*/ 3784693 w 4135764"/>
              <a:gd name="connsiteY13499" fmla="*/ 3339677 h 5122333"/>
              <a:gd name="connsiteX13500" fmla="*/ 3790680 w 4135764"/>
              <a:gd name="connsiteY13500" fmla="*/ 3342943 h 5122333"/>
              <a:gd name="connsiteX13501" fmla="*/ 3792131 w 4135764"/>
              <a:gd name="connsiteY13501" fmla="*/ 3359815 h 5122333"/>
              <a:gd name="connsiteX13502" fmla="*/ 3791225 w 4135764"/>
              <a:gd name="connsiteY13502" fmla="*/ 3406076 h 5122333"/>
              <a:gd name="connsiteX13503" fmla="*/ 3804831 w 4135764"/>
              <a:gd name="connsiteY13503" fmla="*/ 3416780 h 5122333"/>
              <a:gd name="connsiteX13504" fmla="*/ 3824242 w 4135764"/>
              <a:gd name="connsiteY13504" fmla="*/ 3417324 h 5122333"/>
              <a:gd name="connsiteX13505" fmla="*/ 3828777 w 4135764"/>
              <a:gd name="connsiteY13505" fmla="*/ 3422403 h 5122333"/>
              <a:gd name="connsiteX13506" fmla="*/ 3830410 w 4135764"/>
              <a:gd name="connsiteY13506" fmla="*/ 3449253 h 5122333"/>
              <a:gd name="connsiteX13507" fmla="*/ 3837486 w 4135764"/>
              <a:gd name="connsiteY13507" fmla="*/ 3455603 h 5122333"/>
              <a:gd name="connsiteX13508" fmla="*/ 3854721 w 4135764"/>
              <a:gd name="connsiteY13508" fmla="*/ 3455603 h 5122333"/>
              <a:gd name="connsiteX13509" fmla="*/ 3868689 w 4135764"/>
              <a:gd name="connsiteY13509" fmla="*/ 3469210 h 5122333"/>
              <a:gd name="connsiteX13510" fmla="*/ 3868689 w 4135764"/>
              <a:gd name="connsiteY13510" fmla="*/ 3488259 h 5122333"/>
              <a:gd name="connsiteX13511" fmla="*/ 3873769 w 4135764"/>
              <a:gd name="connsiteY13511" fmla="*/ 3493882 h 5122333"/>
              <a:gd name="connsiteX13512" fmla="*/ 3925474 w 4135764"/>
              <a:gd name="connsiteY13512" fmla="*/ 3493882 h 5122333"/>
              <a:gd name="connsiteX13513" fmla="*/ 3930190 w 4135764"/>
              <a:gd name="connsiteY13513" fmla="*/ 3489528 h 5122333"/>
              <a:gd name="connsiteX13514" fmla="*/ 3930372 w 4135764"/>
              <a:gd name="connsiteY13514" fmla="*/ 3461953 h 5122333"/>
              <a:gd name="connsiteX13515" fmla="*/ 3936541 w 4135764"/>
              <a:gd name="connsiteY13515" fmla="*/ 3455785 h 5122333"/>
              <a:gd name="connsiteX13516" fmla="*/ 3962847 w 4135764"/>
              <a:gd name="connsiteY13516" fmla="*/ 3455966 h 5122333"/>
              <a:gd name="connsiteX13517" fmla="*/ 3968651 w 4135764"/>
              <a:gd name="connsiteY13517" fmla="*/ 3450161 h 5122333"/>
              <a:gd name="connsiteX13518" fmla="*/ 3968469 w 4135764"/>
              <a:gd name="connsiteY13518" fmla="*/ 3423855 h 5122333"/>
              <a:gd name="connsiteX13519" fmla="*/ 3974820 w 4135764"/>
              <a:gd name="connsiteY13519" fmla="*/ 3417687 h 5122333"/>
              <a:gd name="connsiteX13520" fmla="*/ 3999311 w 4135764"/>
              <a:gd name="connsiteY13520" fmla="*/ 3417868 h 5122333"/>
              <a:gd name="connsiteX13521" fmla="*/ 4006931 w 4135764"/>
              <a:gd name="connsiteY13521" fmla="*/ 3410250 h 5122333"/>
              <a:gd name="connsiteX13522" fmla="*/ 4006749 w 4135764"/>
              <a:gd name="connsiteY13522" fmla="*/ 3349292 h 5122333"/>
              <a:gd name="connsiteX13523" fmla="*/ 4014187 w 4135764"/>
              <a:gd name="connsiteY13523" fmla="*/ 3341492 h 5122333"/>
              <a:gd name="connsiteX13524" fmla="*/ 4020265 w 4135764"/>
              <a:gd name="connsiteY13524" fmla="*/ 3343533 h 5122333"/>
              <a:gd name="connsiteX13525" fmla="*/ 4020900 w 4135764"/>
              <a:gd name="connsiteY13525" fmla="*/ 3346830 h 5122333"/>
              <a:gd name="connsiteX13526" fmla="*/ 4020553 w 4135764"/>
              <a:gd name="connsiteY13526" fmla="*/ 3348567 h 5122333"/>
              <a:gd name="connsiteX13527" fmla="*/ 4020915 w 4135764"/>
              <a:gd name="connsiteY13527" fmla="*/ 3360018 h 5122333"/>
              <a:gd name="connsiteX13528" fmla="*/ 4021396 w 4135764"/>
              <a:gd name="connsiteY13528" fmla="*/ 3366156 h 5122333"/>
              <a:gd name="connsiteX13529" fmla="*/ 4021358 w 4135764"/>
              <a:gd name="connsiteY13529" fmla="*/ 3378809 h 5122333"/>
              <a:gd name="connsiteX13530" fmla="*/ 4020575 w 4135764"/>
              <a:gd name="connsiteY13530" fmla="*/ 3390973 h 5122333"/>
              <a:gd name="connsiteX13531" fmla="*/ 4021297 w 4135764"/>
              <a:gd name="connsiteY13531" fmla="*/ 3399540 h 5122333"/>
              <a:gd name="connsiteX13532" fmla="*/ 4021263 w 4135764"/>
              <a:gd name="connsiteY13532" fmla="*/ 3411338 h 5122333"/>
              <a:gd name="connsiteX13533" fmla="*/ 4026705 w 4135764"/>
              <a:gd name="connsiteY13533" fmla="*/ 3418050 h 5122333"/>
              <a:gd name="connsiteX13534" fmla="*/ 4026721 w 4135764"/>
              <a:gd name="connsiteY13534" fmla="*/ 3413641 h 5122333"/>
              <a:gd name="connsiteX13535" fmla="*/ 4027084 w 4135764"/>
              <a:gd name="connsiteY13535" fmla="*/ 3413695 h 5122333"/>
              <a:gd name="connsiteX13536" fmla="*/ 4059921 w 4135764"/>
              <a:gd name="connsiteY13536" fmla="*/ 3413695 h 5122333"/>
              <a:gd name="connsiteX13537" fmla="*/ 4059376 w 4135764"/>
              <a:gd name="connsiteY13537" fmla="*/ 3432926 h 5122333"/>
              <a:gd name="connsiteX13538" fmla="*/ 4060465 w 4135764"/>
              <a:gd name="connsiteY13538" fmla="*/ 3436736 h 5122333"/>
              <a:gd name="connsiteX13539" fmla="*/ 4063730 w 4135764"/>
              <a:gd name="connsiteY13539" fmla="*/ 3439639 h 5122333"/>
              <a:gd name="connsiteX13540" fmla="*/ 4061917 w 4135764"/>
              <a:gd name="connsiteY13540" fmla="*/ 3447439 h 5122333"/>
              <a:gd name="connsiteX13541" fmla="*/ 4066814 w 4135764"/>
              <a:gd name="connsiteY13541" fmla="*/ 3453971 h 5122333"/>
              <a:gd name="connsiteX13542" fmla="*/ 4091849 w 4135764"/>
              <a:gd name="connsiteY13542" fmla="*/ 3453790 h 5122333"/>
              <a:gd name="connsiteX13543" fmla="*/ 4097473 w 4135764"/>
              <a:gd name="connsiteY13543" fmla="*/ 3461953 h 5122333"/>
              <a:gd name="connsiteX13544" fmla="*/ 4096930 w 4135764"/>
              <a:gd name="connsiteY13544" fmla="*/ 3484449 h 5122333"/>
              <a:gd name="connsiteX13545" fmla="*/ 4105456 w 4135764"/>
              <a:gd name="connsiteY13545" fmla="*/ 3492068 h 5122333"/>
              <a:gd name="connsiteX13546" fmla="*/ 4135764 w 4135764"/>
              <a:gd name="connsiteY13546" fmla="*/ 3491944 h 5122333"/>
              <a:gd name="connsiteX13547" fmla="*/ 4135764 w 4135764"/>
              <a:gd name="connsiteY13547" fmla="*/ 3434185 h 5122333"/>
              <a:gd name="connsiteX13548" fmla="*/ 4132489 w 4135764"/>
              <a:gd name="connsiteY13548" fmla="*/ 3437461 h 5122333"/>
              <a:gd name="connsiteX13549" fmla="*/ 4132669 w 4135764"/>
              <a:gd name="connsiteY13549" fmla="*/ 3462860 h 5122333"/>
              <a:gd name="connsiteX13550" fmla="*/ 4126501 w 4135764"/>
              <a:gd name="connsiteY13550" fmla="*/ 3470117 h 5122333"/>
              <a:gd name="connsiteX13551" fmla="*/ 4119789 w 4135764"/>
              <a:gd name="connsiteY13551" fmla="*/ 3462497 h 5122333"/>
              <a:gd name="connsiteX13552" fmla="*/ 4119969 w 4135764"/>
              <a:gd name="connsiteY13552" fmla="*/ 3436191 h 5122333"/>
              <a:gd name="connsiteX13553" fmla="*/ 4113801 w 4135764"/>
              <a:gd name="connsiteY13553" fmla="*/ 3430023 h 5122333"/>
              <a:gd name="connsiteX13554" fmla="*/ 4087496 w 4135764"/>
              <a:gd name="connsiteY13554" fmla="*/ 3430205 h 5122333"/>
              <a:gd name="connsiteX13555" fmla="*/ 4081691 w 4135764"/>
              <a:gd name="connsiteY13555" fmla="*/ 3424400 h 5122333"/>
              <a:gd name="connsiteX13556" fmla="*/ 4081871 w 4135764"/>
              <a:gd name="connsiteY13556" fmla="*/ 3400815 h 5122333"/>
              <a:gd name="connsiteX13557" fmla="*/ 4073526 w 4135764"/>
              <a:gd name="connsiteY13557" fmla="*/ 3391926 h 5122333"/>
              <a:gd name="connsiteX13558" fmla="*/ 4044136 w 4135764"/>
              <a:gd name="connsiteY13558" fmla="*/ 3391926 h 5122333"/>
              <a:gd name="connsiteX13559" fmla="*/ 4043956 w 4135764"/>
              <a:gd name="connsiteY13559" fmla="*/ 3391200 h 5122333"/>
              <a:gd name="connsiteX13560" fmla="*/ 4043773 w 4135764"/>
              <a:gd name="connsiteY13560" fmla="*/ 3323170 h 5122333"/>
              <a:gd name="connsiteX13561" fmla="*/ 4039057 w 4135764"/>
              <a:gd name="connsiteY13561" fmla="*/ 3315550 h 5122333"/>
              <a:gd name="connsiteX13562" fmla="*/ 1974622 w 4135764"/>
              <a:gd name="connsiteY13562" fmla="*/ 3191461 h 5122333"/>
              <a:gd name="connsiteX13563" fmla="*/ 1922919 w 4135764"/>
              <a:gd name="connsiteY13563" fmla="*/ 3191461 h 5122333"/>
              <a:gd name="connsiteX13564" fmla="*/ 1916750 w 4135764"/>
              <a:gd name="connsiteY13564" fmla="*/ 3197630 h 5122333"/>
              <a:gd name="connsiteX13565" fmla="*/ 1916932 w 4135764"/>
              <a:gd name="connsiteY13565" fmla="*/ 3223934 h 5122333"/>
              <a:gd name="connsiteX13566" fmla="*/ 1911126 w 4135764"/>
              <a:gd name="connsiteY13566" fmla="*/ 3229559 h 5122333"/>
              <a:gd name="connsiteX13567" fmla="*/ 1884820 w 4135764"/>
              <a:gd name="connsiteY13567" fmla="*/ 3229378 h 5122333"/>
              <a:gd name="connsiteX13568" fmla="*/ 1878652 w 4135764"/>
              <a:gd name="connsiteY13568" fmla="*/ 3235728 h 5122333"/>
              <a:gd name="connsiteX13569" fmla="*/ 1878834 w 4135764"/>
              <a:gd name="connsiteY13569" fmla="*/ 3261126 h 5122333"/>
              <a:gd name="connsiteX13570" fmla="*/ 1870851 w 4135764"/>
              <a:gd name="connsiteY13570" fmla="*/ 3269471 h 5122333"/>
              <a:gd name="connsiteX13571" fmla="*/ 1848174 w 4135764"/>
              <a:gd name="connsiteY13571" fmla="*/ 3269471 h 5122333"/>
              <a:gd name="connsiteX13572" fmla="*/ 1840554 w 4135764"/>
              <a:gd name="connsiteY13572" fmla="*/ 3277090 h 5122333"/>
              <a:gd name="connsiteX13573" fmla="*/ 1840718 w 4135764"/>
              <a:gd name="connsiteY13573" fmla="*/ 3346614 h 5122333"/>
              <a:gd name="connsiteX13574" fmla="*/ 1840358 w 4135764"/>
              <a:gd name="connsiteY13574" fmla="*/ 3346753 h 5122333"/>
              <a:gd name="connsiteX13575" fmla="*/ 1828202 w 4135764"/>
              <a:gd name="connsiteY13575" fmla="*/ 3336411 h 5122333"/>
              <a:gd name="connsiteX13576" fmla="*/ 1828021 w 4135764"/>
              <a:gd name="connsiteY13576" fmla="*/ 3290697 h 5122333"/>
              <a:gd name="connsiteX13577" fmla="*/ 1807521 w 4135764"/>
              <a:gd name="connsiteY13577" fmla="*/ 3270016 h 5122333"/>
              <a:gd name="connsiteX13578" fmla="*/ 1789924 w 4135764"/>
              <a:gd name="connsiteY13578" fmla="*/ 3252780 h 5122333"/>
              <a:gd name="connsiteX13579" fmla="*/ 1770329 w 4135764"/>
              <a:gd name="connsiteY13579" fmla="*/ 3231917 h 5122333"/>
              <a:gd name="connsiteX13580" fmla="*/ 1751826 w 4135764"/>
              <a:gd name="connsiteY13580" fmla="*/ 3213232 h 5122333"/>
              <a:gd name="connsiteX13581" fmla="*/ 1751826 w 4135764"/>
              <a:gd name="connsiteY13581" fmla="*/ 3198718 h 5122333"/>
              <a:gd name="connsiteX13582" fmla="*/ 1745113 w 4135764"/>
              <a:gd name="connsiteY13582" fmla="*/ 3192005 h 5122333"/>
              <a:gd name="connsiteX13583" fmla="*/ 1697944 w 4135764"/>
              <a:gd name="connsiteY13583" fmla="*/ 3191823 h 5122333"/>
              <a:gd name="connsiteX13584" fmla="*/ 1690144 w 4135764"/>
              <a:gd name="connsiteY13584" fmla="*/ 3200895 h 5122333"/>
              <a:gd name="connsiteX13585" fmla="*/ 1689962 w 4135764"/>
              <a:gd name="connsiteY13585" fmla="*/ 3230103 h 5122333"/>
              <a:gd name="connsiteX13586" fmla="*/ 1656762 w 4135764"/>
              <a:gd name="connsiteY13586" fmla="*/ 3230103 h 5122333"/>
              <a:gd name="connsiteX13587" fmla="*/ 1651864 w 4135764"/>
              <a:gd name="connsiteY13587" fmla="*/ 3235728 h 5122333"/>
              <a:gd name="connsiteX13588" fmla="*/ 1651864 w 4135764"/>
              <a:gd name="connsiteY13588" fmla="*/ 3259311 h 5122333"/>
              <a:gd name="connsiteX13589" fmla="*/ 1643881 w 4135764"/>
              <a:gd name="connsiteY13589" fmla="*/ 3268745 h 5122333"/>
              <a:gd name="connsiteX13590" fmla="*/ 1619935 w 4135764"/>
              <a:gd name="connsiteY13590" fmla="*/ 3268202 h 5122333"/>
              <a:gd name="connsiteX13591" fmla="*/ 1613766 w 4135764"/>
              <a:gd name="connsiteY13591" fmla="*/ 3272555 h 5122333"/>
              <a:gd name="connsiteX13592" fmla="*/ 1613040 w 4135764"/>
              <a:gd name="connsiteY13592" fmla="*/ 3340948 h 5122333"/>
              <a:gd name="connsiteX13593" fmla="*/ 1608868 w 4135764"/>
              <a:gd name="connsiteY13593" fmla="*/ 3346026 h 5122333"/>
              <a:gd name="connsiteX13594" fmla="*/ 1598890 w 4135764"/>
              <a:gd name="connsiteY13594" fmla="*/ 3343487 h 5122333"/>
              <a:gd name="connsiteX13595" fmla="*/ 1597982 w 4135764"/>
              <a:gd name="connsiteY13595" fmla="*/ 3326073 h 5122333"/>
              <a:gd name="connsiteX13596" fmla="*/ 1599252 w 4135764"/>
              <a:gd name="connsiteY13596" fmla="*/ 3277090 h 5122333"/>
              <a:gd name="connsiteX13597" fmla="*/ 1593084 w 4135764"/>
              <a:gd name="connsiteY13597" fmla="*/ 3270016 h 5122333"/>
              <a:gd name="connsiteX13598" fmla="*/ 1566234 w 4135764"/>
              <a:gd name="connsiteY13598" fmla="*/ 3268383 h 5122333"/>
              <a:gd name="connsiteX13599" fmla="*/ 1561335 w 4135764"/>
              <a:gd name="connsiteY13599" fmla="*/ 3264754 h 5122333"/>
              <a:gd name="connsiteX13600" fmla="*/ 1560972 w 4135764"/>
              <a:gd name="connsiteY13600" fmla="*/ 3237179 h 5122333"/>
              <a:gd name="connsiteX13601" fmla="*/ 1555168 w 4135764"/>
              <a:gd name="connsiteY13601" fmla="*/ 3230103 h 5122333"/>
              <a:gd name="connsiteX13602" fmla="*/ 1528862 w 4135764"/>
              <a:gd name="connsiteY13602" fmla="*/ 3230284 h 5122333"/>
              <a:gd name="connsiteX13603" fmla="*/ 1523238 w 4135764"/>
              <a:gd name="connsiteY13603" fmla="*/ 3224479 h 5122333"/>
              <a:gd name="connsiteX13604" fmla="*/ 1523420 w 4135764"/>
              <a:gd name="connsiteY13604" fmla="*/ 3198174 h 5122333"/>
              <a:gd name="connsiteX13605" fmla="*/ 1518158 w 4135764"/>
              <a:gd name="connsiteY13605" fmla="*/ 3192005 h 5122333"/>
              <a:gd name="connsiteX13606" fmla="*/ 1465548 w 4135764"/>
              <a:gd name="connsiteY13606" fmla="*/ 3192005 h 5122333"/>
              <a:gd name="connsiteX13607" fmla="*/ 1459923 w 4135764"/>
              <a:gd name="connsiteY13607" fmla="*/ 3197811 h 5122333"/>
              <a:gd name="connsiteX13608" fmla="*/ 1460104 w 4135764"/>
              <a:gd name="connsiteY13608" fmla="*/ 3223209 h 5122333"/>
              <a:gd name="connsiteX13609" fmla="*/ 1452848 w 4135764"/>
              <a:gd name="connsiteY13609" fmla="*/ 3230284 h 5122333"/>
              <a:gd name="connsiteX13610" fmla="*/ 1429264 w 4135764"/>
              <a:gd name="connsiteY13610" fmla="*/ 3230103 h 5122333"/>
              <a:gd name="connsiteX13611" fmla="*/ 1421826 w 4135764"/>
              <a:gd name="connsiteY13611" fmla="*/ 3237904 h 5122333"/>
              <a:gd name="connsiteX13612" fmla="*/ 1422007 w 4135764"/>
              <a:gd name="connsiteY13612" fmla="*/ 3261489 h 5122333"/>
              <a:gd name="connsiteX13613" fmla="*/ 1413480 w 4135764"/>
              <a:gd name="connsiteY13613" fmla="*/ 3270197 h 5122333"/>
              <a:gd name="connsiteX13614" fmla="*/ 1390803 w 4135764"/>
              <a:gd name="connsiteY13614" fmla="*/ 3270016 h 5122333"/>
              <a:gd name="connsiteX13615" fmla="*/ 1383728 w 4135764"/>
              <a:gd name="connsiteY13615" fmla="*/ 3277271 h 5122333"/>
              <a:gd name="connsiteX13616" fmla="*/ 1383909 w 4135764"/>
              <a:gd name="connsiteY13616" fmla="*/ 3331696 h 5122333"/>
              <a:gd name="connsiteX13617" fmla="*/ 1368125 w 4135764"/>
              <a:gd name="connsiteY13617" fmla="*/ 3346208 h 5122333"/>
              <a:gd name="connsiteX13618" fmla="*/ 1366856 w 4135764"/>
              <a:gd name="connsiteY13618" fmla="*/ 3345663 h 5122333"/>
              <a:gd name="connsiteX13619" fmla="*/ 1366312 w 4135764"/>
              <a:gd name="connsiteY13619" fmla="*/ 3316095 h 5122333"/>
              <a:gd name="connsiteX13620" fmla="*/ 1365768 w 4135764"/>
              <a:gd name="connsiteY13620" fmla="*/ 3276727 h 5122333"/>
              <a:gd name="connsiteX13621" fmla="*/ 1360869 w 4135764"/>
              <a:gd name="connsiteY13621" fmla="*/ 3272011 h 5122333"/>
              <a:gd name="connsiteX13622" fmla="*/ 1328032 w 4135764"/>
              <a:gd name="connsiteY13622" fmla="*/ 3271830 h 5122333"/>
              <a:gd name="connsiteX13623" fmla="*/ 1328939 w 4135764"/>
              <a:gd name="connsiteY13623" fmla="*/ 3249878 h 5122333"/>
              <a:gd name="connsiteX13624" fmla="*/ 1324767 w 4135764"/>
              <a:gd name="connsiteY13624" fmla="*/ 3252235 h 5122333"/>
              <a:gd name="connsiteX13625" fmla="*/ 1325856 w 4135764"/>
              <a:gd name="connsiteY13625" fmla="*/ 3240627 h 5122333"/>
              <a:gd name="connsiteX13626" fmla="*/ 1321320 w 4135764"/>
              <a:gd name="connsiteY13626" fmla="*/ 3233369 h 5122333"/>
              <a:gd name="connsiteX13627" fmla="*/ 1295196 w 4135764"/>
              <a:gd name="connsiteY13627" fmla="*/ 3233186 h 5122333"/>
              <a:gd name="connsiteX13628" fmla="*/ 1290115 w 4135764"/>
              <a:gd name="connsiteY13628" fmla="*/ 3227563 h 5122333"/>
              <a:gd name="connsiteX13629" fmla="*/ 1291386 w 4135764"/>
              <a:gd name="connsiteY13629" fmla="*/ 3200714 h 5122333"/>
              <a:gd name="connsiteX13630" fmla="*/ 1287031 w 4135764"/>
              <a:gd name="connsiteY13630" fmla="*/ 3194364 h 5122333"/>
              <a:gd name="connsiteX13631" fmla="*/ 1237686 w 4135764"/>
              <a:gd name="connsiteY13631" fmla="*/ 3193819 h 5122333"/>
              <a:gd name="connsiteX13632" fmla="*/ 1231518 w 4135764"/>
              <a:gd name="connsiteY13632" fmla="*/ 3199989 h 5122333"/>
              <a:gd name="connsiteX13633" fmla="*/ 1231699 w 4135764"/>
              <a:gd name="connsiteY13633" fmla="*/ 3226294 h 5122333"/>
              <a:gd name="connsiteX13634" fmla="*/ 1225894 w 4135764"/>
              <a:gd name="connsiteY13634" fmla="*/ 3232098 h 5122333"/>
              <a:gd name="connsiteX13635" fmla="*/ 1199588 w 4135764"/>
              <a:gd name="connsiteY13635" fmla="*/ 3231917 h 5122333"/>
              <a:gd name="connsiteX13636" fmla="*/ 1193420 w 4135764"/>
              <a:gd name="connsiteY13636" fmla="*/ 3238267 h 5122333"/>
              <a:gd name="connsiteX13637" fmla="*/ 1193600 w 4135764"/>
              <a:gd name="connsiteY13637" fmla="*/ 3264209 h 5122333"/>
              <a:gd name="connsiteX13638" fmla="*/ 1187251 w 4135764"/>
              <a:gd name="connsiteY13638" fmla="*/ 3270378 h 5122333"/>
              <a:gd name="connsiteX13639" fmla="*/ 1162760 w 4135764"/>
              <a:gd name="connsiteY13639" fmla="*/ 3270197 h 5122333"/>
              <a:gd name="connsiteX13640" fmla="*/ 1155322 w 4135764"/>
              <a:gd name="connsiteY13640" fmla="*/ 3277634 h 5122333"/>
              <a:gd name="connsiteX13641" fmla="*/ 1155504 w 4135764"/>
              <a:gd name="connsiteY13641" fmla="*/ 3301218 h 5122333"/>
              <a:gd name="connsiteX13642" fmla="*/ 1155322 w 4135764"/>
              <a:gd name="connsiteY13642" fmla="*/ 3339497 h 5122333"/>
              <a:gd name="connsiteX13643" fmla="*/ 1151694 w 4135764"/>
              <a:gd name="connsiteY13643" fmla="*/ 3347115 h 5122333"/>
              <a:gd name="connsiteX13644" fmla="*/ 1139539 w 4135764"/>
              <a:gd name="connsiteY13644" fmla="*/ 3342943 h 5122333"/>
              <a:gd name="connsiteX13645" fmla="*/ 1138087 w 4135764"/>
              <a:gd name="connsiteY13645" fmla="*/ 3297047 h 5122333"/>
              <a:gd name="connsiteX13646" fmla="*/ 1139176 w 4135764"/>
              <a:gd name="connsiteY13646" fmla="*/ 3275639 h 5122333"/>
              <a:gd name="connsiteX13647" fmla="*/ 1133370 w 4135764"/>
              <a:gd name="connsiteY13647" fmla="*/ 3270016 h 5122333"/>
              <a:gd name="connsiteX13648" fmla="*/ 1107064 w 4135764"/>
              <a:gd name="connsiteY13648" fmla="*/ 3270197 h 5122333"/>
              <a:gd name="connsiteX13649" fmla="*/ 1100897 w 4135764"/>
              <a:gd name="connsiteY13649" fmla="*/ 3263846 h 5122333"/>
              <a:gd name="connsiteX13650" fmla="*/ 1101078 w 4135764"/>
              <a:gd name="connsiteY13650" fmla="*/ 3238448 h 5122333"/>
              <a:gd name="connsiteX13651" fmla="*/ 1094184 w 4135764"/>
              <a:gd name="connsiteY13651" fmla="*/ 3231917 h 5122333"/>
              <a:gd name="connsiteX13652" fmla="*/ 1068242 w 4135764"/>
              <a:gd name="connsiteY13652" fmla="*/ 3230467 h 5122333"/>
              <a:gd name="connsiteX13653" fmla="*/ 1062799 w 4135764"/>
              <a:gd name="connsiteY13653" fmla="*/ 3224297 h 5122333"/>
              <a:gd name="connsiteX13654" fmla="*/ 1062980 w 4135764"/>
              <a:gd name="connsiteY13654" fmla="*/ 3200714 h 5122333"/>
              <a:gd name="connsiteX13655" fmla="*/ 1054817 w 4135764"/>
              <a:gd name="connsiteY13655" fmla="*/ 3192005 h 5122333"/>
              <a:gd name="connsiteX13656" fmla="*/ 1007647 w 4135764"/>
              <a:gd name="connsiteY13656" fmla="*/ 3192005 h 5122333"/>
              <a:gd name="connsiteX13657" fmla="*/ 1001117 w 4135764"/>
              <a:gd name="connsiteY13657" fmla="*/ 3198899 h 5122333"/>
              <a:gd name="connsiteX13658" fmla="*/ 1000935 w 4135764"/>
              <a:gd name="connsiteY13658" fmla="*/ 3224479 h 5122333"/>
              <a:gd name="connsiteX13659" fmla="*/ 994585 w 4135764"/>
              <a:gd name="connsiteY13659" fmla="*/ 3230467 h 5122333"/>
              <a:gd name="connsiteX13660" fmla="*/ 967373 w 4135764"/>
              <a:gd name="connsiteY13660" fmla="*/ 3230103 h 5122333"/>
              <a:gd name="connsiteX13661" fmla="*/ 961023 w 4135764"/>
              <a:gd name="connsiteY13661" fmla="*/ 3237179 h 5122333"/>
              <a:gd name="connsiteX13662" fmla="*/ 961204 w 4135764"/>
              <a:gd name="connsiteY13662" fmla="*/ 3262577 h 5122333"/>
              <a:gd name="connsiteX13663" fmla="*/ 955580 w 4135764"/>
              <a:gd name="connsiteY13663" fmla="*/ 3268565 h 5122333"/>
              <a:gd name="connsiteX13664" fmla="*/ 930726 w 4135764"/>
              <a:gd name="connsiteY13664" fmla="*/ 3268202 h 5122333"/>
              <a:gd name="connsiteX13665" fmla="*/ 922743 w 4135764"/>
              <a:gd name="connsiteY13665" fmla="*/ 3276546 h 5122333"/>
              <a:gd name="connsiteX13666" fmla="*/ 922925 w 4135764"/>
              <a:gd name="connsiteY13666" fmla="*/ 3338225 h 5122333"/>
              <a:gd name="connsiteX13667" fmla="*/ 915125 w 4135764"/>
              <a:gd name="connsiteY13667" fmla="*/ 3346753 h 5122333"/>
              <a:gd name="connsiteX13668" fmla="*/ 908230 w 4135764"/>
              <a:gd name="connsiteY13668" fmla="*/ 3338408 h 5122333"/>
              <a:gd name="connsiteX13669" fmla="*/ 908412 w 4135764"/>
              <a:gd name="connsiteY13669" fmla="*/ 3276727 h 5122333"/>
              <a:gd name="connsiteX13670" fmla="*/ 901880 w 4135764"/>
              <a:gd name="connsiteY13670" fmla="*/ 3269471 h 5122333"/>
              <a:gd name="connsiteX13671" fmla="*/ 876119 w 4135764"/>
              <a:gd name="connsiteY13671" fmla="*/ 3268383 h 5122333"/>
              <a:gd name="connsiteX13672" fmla="*/ 870133 w 4135764"/>
              <a:gd name="connsiteY13672" fmla="*/ 3262033 h 5122333"/>
              <a:gd name="connsiteX13673" fmla="*/ 870315 w 4135764"/>
              <a:gd name="connsiteY13673" fmla="*/ 3239356 h 5122333"/>
              <a:gd name="connsiteX13674" fmla="*/ 861606 w 4135764"/>
              <a:gd name="connsiteY13674" fmla="*/ 3230103 h 5122333"/>
              <a:gd name="connsiteX13675" fmla="*/ 840743 w 4135764"/>
              <a:gd name="connsiteY13675" fmla="*/ 3230284 h 5122333"/>
              <a:gd name="connsiteX13676" fmla="*/ 832035 w 4135764"/>
              <a:gd name="connsiteY13676" fmla="*/ 3221939 h 5122333"/>
              <a:gd name="connsiteX13677" fmla="*/ 832216 w 4135764"/>
              <a:gd name="connsiteY13677" fmla="*/ 3198355 h 5122333"/>
              <a:gd name="connsiteX13678" fmla="*/ 826229 w 4135764"/>
              <a:gd name="connsiteY13678" fmla="*/ 3192005 h 5122333"/>
              <a:gd name="connsiteX13679" fmla="*/ 774525 w 4135764"/>
              <a:gd name="connsiteY13679" fmla="*/ 3192005 h 5122333"/>
              <a:gd name="connsiteX13680" fmla="*/ 768720 w 4135764"/>
              <a:gd name="connsiteY13680" fmla="*/ 3198536 h 5122333"/>
              <a:gd name="connsiteX13681" fmla="*/ 768901 w 4135764"/>
              <a:gd name="connsiteY13681" fmla="*/ 3223028 h 5122333"/>
              <a:gd name="connsiteX13682" fmla="*/ 761826 w 4135764"/>
              <a:gd name="connsiteY13682" fmla="*/ 3230284 h 5122333"/>
              <a:gd name="connsiteX13683" fmla="*/ 737335 w 4135764"/>
              <a:gd name="connsiteY13683" fmla="*/ 3230103 h 5122333"/>
              <a:gd name="connsiteX13684" fmla="*/ 730985 w 4135764"/>
              <a:gd name="connsiteY13684" fmla="*/ 3237359 h 5122333"/>
              <a:gd name="connsiteX13685" fmla="*/ 732437 w 4135764"/>
              <a:gd name="connsiteY13685" fmla="*/ 3256954 h 5122333"/>
              <a:gd name="connsiteX13686" fmla="*/ 719011 w 4135764"/>
              <a:gd name="connsiteY13686" fmla="*/ 3270016 h 5122333"/>
              <a:gd name="connsiteX13687" fmla="*/ 697241 w 4135764"/>
              <a:gd name="connsiteY13687" fmla="*/ 3270016 h 5122333"/>
              <a:gd name="connsiteX13688" fmla="*/ 692886 w 4135764"/>
              <a:gd name="connsiteY13688" fmla="*/ 3273825 h 5122333"/>
              <a:gd name="connsiteX13689" fmla="*/ 694519 w 4135764"/>
              <a:gd name="connsiteY13689" fmla="*/ 3337863 h 5122333"/>
              <a:gd name="connsiteX13690" fmla="*/ 684178 w 4135764"/>
              <a:gd name="connsiteY13690" fmla="*/ 3346208 h 5122333"/>
              <a:gd name="connsiteX13691" fmla="*/ 676197 w 4135764"/>
              <a:gd name="connsiteY13691" fmla="*/ 3338044 h 5122333"/>
              <a:gd name="connsiteX13692" fmla="*/ 676378 w 4135764"/>
              <a:gd name="connsiteY13692" fmla="*/ 3279992 h 5122333"/>
              <a:gd name="connsiteX13693" fmla="*/ 667850 w 4135764"/>
              <a:gd name="connsiteY13693" fmla="*/ 3271466 h 5122333"/>
              <a:gd name="connsiteX13694" fmla="*/ 643905 w 4135764"/>
              <a:gd name="connsiteY13694" fmla="*/ 3272011 h 5122333"/>
              <a:gd name="connsiteX13695" fmla="*/ 637192 w 4135764"/>
              <a:gd name="connsiteY13695" fmla="*/ 3261852 h 5122333"/>
              <a:gd name="connsiteX13696" fmla="*/ 637373 w 4135764"/>
              <a:gd name="connsiteY13696" fmla="*/ 3241715 h 5122333"/>
              <a:gd name="connsiteX13697" fmla="*/ 633745 w 4135764"/>
              <a:gd name="connsiteY13697" fmla="*/ 3250966 h 5122333"/>
              <a:gd name="connsiteX13698" fmla="*/ 636285 w 4135764"/>
              <a:gd name="connsiteY13698" fmla="*/ 3234275 h 5122333"/>
              <a:gd name="connsiteX13699" fmla="*/ 605987 w 4135764"/>
              <a:gd name="connsiteY13699" fmla="*/ 3232824 h 5122333"/>
              <a:gd name="connsiteX13700" fmla="*/ 599820 w 4135764"/>
              <a:gd name="connsiteY13700" fmla="*/ 3226838 h 5122333"/>
              <a:gd name="connsiteX13701" fmla="*/ 599820 w 4135764"/>
              <a:gd name="connsiteY13701" fmla="*/ 3200532 h 5122333"/>
              <a:gd name="connsiteX13702" fmla="*/ 595646 w 4135764"/>
              <a:gd name="connsiteY13702" fmla="*/ 3194001 h 5122333"/>
              <a:gd name="connsiteX13703" fmla="*/ 545394 w 4135764"/>
              <a:gd name="connsiteY13703" fmla="*/ 3193637 h 5122333"/>
              <a:gd name="connsiteX13704" fmla="*/ 539951 w 4135764"/>
              <a:gd name="connsiteY13704" fmla="*/ 3199625 h 5122333"/>
              <a:gd name="connsiteX13705" fmla="*/ 541403 w 4135764"/>
              <a:gd name="connsiteY13705" fmla="*/ 3219399 h 5122333"/>
              <a:gd name="connsiteX13706" fmla="*/ 531243 w 4135764"/>
              <a:gd name="connsiteY13706" fmla="*/ 3231917 h 5122333"/>
              <a:gd name="connsiteX13707" fmla="*/ 510380 w 4135764"/>
              <a:gd name="connsiteY13707" fmla="*/ 3231917 h 5122333"/>
              <a:gd name="connsiteX13708" fmla="*/ 503486 w 4135764"/>
              <a:gd name="connsiteY13708" fmla="*/ 3239175 h 5122333"/>
              <a:gd name="connsiteX13709" fmla="*/ 501854 w 4135764"/>
              <a:gd name="connsiteY13709" fmla="*/ 3266024 h 5122333"/>
              <a:gd name="connsiteX13710" fmla="*/ 496230 w 4135764"/>
              <a:gd name="connsiteY13710" fmla="*/ 3270016 h 5122333"/>
              <a:gd name="connsiteX13711" fmla="*/ 475367 w 4135764"/>
              <a:gd name="connsiteY13711" fmla="*/ 3269834 h 5122333"/>
              <a:gd name="connsiteX13712" fmla="*/ 463393 w 4135764"/>
              <a:gd name="connsiteY13712" fmla="*/ 3281262 h 5122333"/>
              <a:gd name="connsiteX13713" fmla="*/ 463393 w 4135764"/>
              <a:gd name="connsiteY13713" fmla="*/ 3338408 h 5122333"/>
              <a:gd name="connsiteX13714" fmla="*/ 459221 w 4135764"/>
              <a:gd name="connsiteY13714" fmla="*/ 3346389 h 5122333"/>
              <a:gd name="connsiteX13715" fmla="*/ 446884 w 4135764"/>
              <a:gd name="connsiteY13715" fmla="*/ 3337681 h 5122333"/>
              <a:gd name="connsiteX13716" fmla="*/ 447247 w 4135764"/>
              <a:gd name="connsiteY13716" fmla="*/ 3277453 h 5122333"/>
              <a:gd name="connsiteX13717" fmla="*/ 439627 w 4135764"/>
              <a:gd name="connsiteY13717" fmla="*/ 3269834 h 5122333"/>
              <a:gd name="connsiteX13718" fmla="*/ 416043 w 4135764"/>
              <a:gd name="connsiteY13718" fmla="*/ 3270016 h 5122333"/>
              <a:gd name="connsiteX13719" fmla="*/ 408967 w 4135764"/>
              <a:gd name="connsiteY13719" fmla="*/ 3262940 h 5122333"/>
              <a:gd name="connsiteX13720" fmla="*/ 409149 w 4135764"/>
              <a:gd name="connsiteY13720" fmla="*/ 3237541 h 5122333"/>
              <a:gd name="connsiteX13721" fmla="*/ 403344 w 4135764"/>
              <a:gd name="connsiteY13721" fmla="*/ 3231736 h 5122333"/>
              <a:gd name="connsiteX13722" fmla="*/ 376493 w 4135764"/>
              <a:gd name="connsiteY13722" fmla="*/ 3230103 h 5122333"/>
              <a:gd name="connsiteX13723" fmla="*/ 370869 w 4135764"/>
              <a:gd name="connsiteY13723" fmla="*/ 3224117 h 5122333"/>
              <a:gd name="connsiteX13724" fmla="*/ 371051 w 4135764"/>
              <a:gd name="connsiteY13724" fmla="*/ 3198718 h 5122333"/>
              <a:gd name="connsiteX13725" fmla="*/ 363794 w 4135764"/>
              <a:gd name="connsiteY13725" fmla="*/ 3191643 h 5122333"/>
              <a:gd name="connsiteX13726" fmla="*/ 328417 w 4135764"/>
              <a:gd name="connsiteY13726" fmla="*/ 3191823 h 5122333"/>
              <a:gd name="connsiteX13727" fmla="*/ 309369 w 4135764"/>
              <a:gd name="connsiteY13727" fmla="*/ 3211236 h 5122333"/>
              <a:gd name="connsiteX13728" fmla="*/ 308099 w 4135764"/>
              <a:gd name="connsiteY13728" fmla="*/ 3229741 h 5122333"/>
              <a:gd name="connsiteX13729" fmla="*/ 291227 w 4135764"/>
              <a:gd name="connsiteY13729" fmla="*/ 3229922 h 5122333"/>
              <a:gd name="connsiteX13730" fmla="*/ 271089 w 4135764"/>
              <a:gd name="connsiteY13730" fmla="*/ 3254414 h 5122333"/>
              <a:gd name="connsiteX13731" fmla="*/ 261475 w 4135764"/>
              <a:gd name="connsiteY13731" fmla="*/ 3268383 h 5122333"/>
              <a:gd name="connsiteX13732" fmla="*/ 239341 w 4135764"/>
              <a:gd name="connsiteY13732" fmla="*/ 3267839 h 5122333"/>
              <a:gd name="connsiteX13733" fmla="*/ 231359 w 4135764"/>
              <a:gd name="connsiteY13733" fmla="*/ 3276002 h 5122333"/>
              <a:gd name="connsiteX13734" fmla="*/ 232992 w 4135764"/>
              <a:gd name="connsiteY13734" fmla="*/ 3295594 h 5122333"/>
              <a:gd name="connsiteX13735" fmla="*/ 231540 w 4135764"/>
              <a:gd name="connsiteY13735" fmla="*/ 3339677 h 5122333"/>
              <a:gd name="connsiteX13736" fmla="*/ 225554 w 4135764"/>
              <a:gd name="connsiteY13736" fmla="*/ 3346026 h 5122333"/>
              <a:gd name="connsiteX13737" fmla="*/ 216845 w 4135764"/>
              <a:gd name="connsiteY13737" fmla="*/ 3337863 h 5122333"/>
              <a:gd name="connsiteX13738" fmla="*/ 218479 w 4135764"/>
              <a:gd name="connsiteY13738" fmla="*/ 3303759 h 5122333"/>
              <a:gd name="connsiteX13739" fmla="*/ 218298 w 4135764"/>
              <a:gd name="connsiteY13739" fmla="*/ 3269471 h 5122333"/>
              <a:gd name="connsiteX13740" fmla="*/ 185279 w 4135764"/>
              <a:gd name="connsiteY13740" fmla="*/ 3267839 h 5122333"/>
              <a:gd name="connsiteX13741" fmla="*/ 178929 w 4135764"/>
              <a:gd name="connsiteY13741" fmla="*/ 3262758 h 5122333"/>
              <a:gd name="connsiteX13742" fmla="*/ 180199 w 4135764"/>
              <a:gd name="connsiteY13742" fmla="*/ 3234820 h 5122333"/>
              <a:gd name="connsiteX13743" fmla="*/ 175664 w 4135764"/>
              <a:gd name="connsiteY13743" fmla="*/ 3229741 h 5122333"/>
              <a:gd name="connsiteX13744" fmla="*/ 149358 w 4135764"/>
              <a:gd name="connsiteY13744" fmla="*/ 3229741 h 5122333"/>
              <a:gd name="connsiteX13745" fmla="*/ 140831 w 4135764"/>
              <a:gd name="connsiteY13745" fmla="*/ 3221395 h 5122333"/>
              <a:gd name="connsiteX13746" fmla="*/ 142645 w 4135764"/>
              <a:gd name="connsiteY13746" fmla="*/ 3197267 h 5122333"/>
              <a:gd name="connsiteX13747" fmla="*/ 137022 w 4135764"/>
              <a:gd name="connsiteY13747" fmla="*/ 3191461 h 5122333"/>
              <a:gd name="connsiteX13748" fmla="*/ 85317 w 4135764"/>
              <a:gd name="connsiteY13748" fmla="*/ 3191461 h 5122333"/>
              <a:gd name="connsiteX13749" fmla="*/ 79150 w 4135764"/>
              <a:gd name="connsiteY13749" fmla="*/ 3197630 h 5122333"/>
              <a:gd name="connsiteX13750" fmla="*/ 79330 w 4135764"/>
              <a:gd name="connsiteY13750" fmla="*/ 3223934 h 5122333"/>
              <a:gd name="connsiteX13751" fmla="*/ 73525 w 4135764"/>
              <a:gd name="connsiteY13751" fmla="*/ 3229559 h 5122333"/>
              <a:gd name="connsiteX13752" fmla="*/ 47218 w 4135764"/>
              <a:gd name="connsiteY13752" fmla="*/ 3229378 h 5122333"/>
              <a:gd name="connsiteX13753" fmla="*/ 41051 w 4135764"/>
              <a:gd name="connsiteY13753" fmla="*/ 3235728 h 5122333"/>
              <a:gd name="connsiteX13754" fmla="*/ 41233 w 4135764"/>
              <a:gd name="connsiteY13754" fmla="*/ 3261126 h 5122333"/>
              <a:gd name="connsiteX13755" fmla="*/ 33250 w 4135764"/>
              <a:gd name="connsiteY13755" fmla="*/ 3269471 h 5122333"/>
              <a:gd name="connsiteX13756" fmla="*/ 10574 w 4135764"/>
              <a:gd name="connsiteY13756" fmla="*/ 3269471 h 5122333"/>
              <a:gd name="connsiteX13757" fmla="*/ 2953 w 4135764"/>
              <a:gd name="connsiteY13757" fmla="*/ 3277090 h 5122333"/>
              <a:gd name="connsiteX13758" fmla="*/ 3134 w 4135764"/>
              <a:gd name="connsiteY13758" fmla="*/ 3354191 h 5122333"/>
              <a:gd name="connsiteX13759" fmla="*/ 18374 w 4135764"/>
              <a:gd name="connsiteY13759" fmla="*/ 3369611 h 5122333"/>
              <a:gd name="connsiteX13760" fmla="*/ 26901 w 4135764"/>
              <a:gd name="connsiteY13760" fmla="*/ 3361084 h 5122333"/>
              <a:gd name="connsiteX13761" fmla="*/ 26538 w 4135764"/>
              <a:gd name="connsiteY13761" fmla="*/ 3300312 h 5122333"/>
              <a:gd name="connsiteX13762" fmla="*/ 33794 w 4135764"/>
              <a:gd name="connsiteY13762" fmla="*/ 3293236 h 5122333"/>
              <a:gd name="connsiteX13763" fmla="*/ 59192 w 4135764"/>
              <a:gd name="connsiteY13763" fmla="*/ 3293417 h 5122333"/>
              <a:gd name="connsiteX13764" fmla="*/ 64817 w 4135764"/>
              <a:gd name="connsiteY13764" fmla="*/ 3288519 h 5122333"/>
              <a:gd name="connsiteX13765" fmla="*/ 63548 w 4135764"/>
              <a:gd name="connsiteY13765" fmla="*/ 3253507 h 5122333"/>
              <a:gd name="connsiteX13766" fmla="*/ 94207 w 4135764"/>
              <a:gd name="connsiteY13766" fmla="*/ 3253689 h 5122333"/>
              <a:gd name="connsiteX13767" fmla="*/ 102914 w 4135764"/>
              <a:gd name="connsiteY13767" fmla="*/ 3245343 h 5122333"/>
              <a:gd name="connsiteX13768" fmla="*/ 102733 w 4135764"/>
              <a:gd name="connsiteY13768" fmla="*/ 3220850 h 5122333"/>
              <a:gd name="connsiteX13769" fmla="*/ 109627 w 4135764"/>
              <a:gd name="connsiteY13769" fmla="*/ 3215409 h 5122333"/>
              <a:gd name="connsiteX13770" fmla="*/ 117429 w 4135764"/>
              <a:gd name="connsiteY13770" fmla="*/ 3221032 h 5122333"/>
              <a:gd name="connsiteX13771" fmla="*/ 117247 w 4135764"/>
              <a:gd name="connsiteY13771" fmla="*/ 3246431 h 5122333"/>
              <a:gd name="connsiteX13772" fmla="*/ 124322 w 4135764"/>
              <a:gd name="connsiteY13772" fmla="*/ 3253689 h 5122333"/>
              <a:gd name="connsiteX13773" fmla="*/ 152080 w 4135764"/>
              <a:gd name="connsiteY13773" fmla="*/ 3255502 h 5122333"/>
              <a:gd name="connsiteX13774" fmla="*/ 157340 w 4135764"/>
              <a:gd name="connsiteY13774" fmla="*/ 3260763 h 5122333"/>
              <a:gd name="connsiteX13775" fmla="*/ 156615 w 4135764"/>
              <a:gd name="connsiteY13775" fmla="*/ 3286888 h 5122333"/>
              <a:gd name="connsiteX13776" fmla="*/ 161695 w 4135764"/>
              <a:gd name="connsiteY13776" fmla="*/ 3293417 h 5122333"/>
              <a:gd name="connsiteX13777" fmla="*/ 188000 w 4135764"/>
              <a:gd name="connsiteY13777" fmla="*/ 3293417 h 5122333"/>
              <a:gd name="connsiteX13778" fmla="*/ 195438 w 4135764"/>
              <a:gd name="connsiteY13778" fmla="*/ 3301218 h 5122333"/>
              <a:gd name="connsiteX13779" fmla="*/ 193443 w 4135764"/>
              <a:gd name="connsiteY13779" fmla="*/ 3358000 h 5122333"/>
              <a:gd name="connsiteX13780" fmla="*/ 204691 w 4135764"/>
              <a:gd name="connsiteY13780" fmla="*/ 3369974 h 5122333"/>
              <a:gd name="connsiteX13781" fmla="*/ 239160 w 4135764"/>
              <a:gd name="connsiteY13781" fmla="*/ 3369793 h 5122333"/>
              <a:gd name="connsiteX13782" fmla="*/ 254944 w 4135764"/>
              <a:gd name="connsiteY13782" fmla="*/ 3353466 h 5122333"/>
              <a:gd name="connsiteX13783" fmla="*/ 255125 w 4135764"/>
              <a:gd name="connsiteY13783" fmla="*/ 3298861 h 5122333"/>
              <a:gd name="connsiteX13784" fmla="*/ 261112 w 4135764"/>
              <a:gd name="connsiteY13784" fmla="*/ 3291785 h 5122333"/>
              <a:gd name="connsiteX13785" fmla="*/ 288143 w 4135764"/>
              <a:gd name="connsiteY13785" fmla="*/ 3292510 h 5122333"/>
              <a:gd name="connsiteX13786" fmla="*/ 294856 w 4135764"/>
              <a:gd name="connsiteY13786" fmla="*/ 3286706 h 5122333"/>
              <a:gd name="connsiteX13787" fmla="*/ 293404 w 4135764"/>
              <a:gd name="connsiteY13787" fmla="*/ 3266024 h 5122333"/>
              <a:gd name="connsiteX13788" fmla="*/ 303564 w 4135764"/>
              <a:gd name="connsiteY13788" fmla="*/ 3253689 h 5122333"/>
              <a:gd name="connsiteX13789" fmla="*/ 324427 w 4135764"/>
              <a:gd name="connsiteY13789" fmla="*/ 3253689 h 5122333"/>
              <a:gd name="connsiteX13790" fmla="*/ 331140 w 4135764"/>
              <a:gd name="connsiteY13790" fmla="*/ 3247157 h 5122333"/>
              <a:gd name="connsiteX13791" fmla="*/ 332591 w 4135764"/>
              <a:gd name="connsiteY13791" fmla="*/ 3222120 h 5122333"/>
              <a:gd name="connsiteX13792" fmla="*/ 338577 w 4135764"/>
              <a:gd name="connsiteY13792" fmla="*/ 3215590 h 5122333"/>
              <a:gd name="connsiteX13793" fmla="*/ 347830 w 4135764"/>
              <a:gd name="connsiteY13793" fmla="*/ 3220670 h 5122333"/>
              <a:gd name="connsiteX13794" fmla="*/ 348193 w 4135764"/>
              <a:gd name="connsiteY13794" fmla="*/ 3232824 h 5122333"/>
              <a:gd name="connsiteX13795" fmla="*/ 365608 w 4135764"/>
              <a:gd name="connsiteY13795" fmla="*/ 3255321 h 5122333"/>
              <a:gd name="connsiteX13796" fmla="*/ 380848 w 4135764"/>
              <a:gd name="connsiteY13796" fmla="*/ 3254232 h 5122333"/>
              <a:gd name="connsiteX13797" fmla="*/ 385564 w 4135764"/>
              <a:gd name="connsiteY13797" fmla="*/ 3258223 h 5122333"/>
              <a:gd name="connsiteX13798" fmla="*/ 385745 w 4135764"/>
              <a:gd name="connsiteY13798" fmla="*/ 3283077 h 5122333"/>
              <a:gd name="connsiteX13799" fmla="*/ 393547 w 4135764"/>
              <a:gd name="connsiteY13799" fmla="*/ 3291966 h 5122333"/>
              <a:gd name="connsiteX13800" fmla="*/ 418946 w 4135764"/>
              <a:gd name="connsiteY13800" fmla="*/ 3291785 h 5122333"/>
              <a:gd name="connsiteX13801" fmla="*/ 424025 w 4135764"/>
              <a:gd name="connsiteY13801" fmla="*/ 3297410 h 5122333"/>
              <a:gd name="connsiteX13802" fmla="*/ 423480 w 4135764"/>
              <a:gd name="connsiteY13802" fmla="*/ 3363624 h 5122333"/>
              <a:gd name="connsiteX13803" fmla="*/ 429648 w 4135764"/>
              <a:gd name="connsiteY13803" fmla="*/ 3369793 h 5122333"/>
              <a:gd name="connsiteX13804" fmla="*/ 479538 w 4135764"/>
              <a:gd name="connsiteY13804" fmla="*/ 3369793 h 5122333"/>
              <a:gd name="connsiteX13805" fmla="*/ 485162 w 4135764"/>
              <a:gd name="connsiteY13805" fmla="*/ 3364894 h 5122333"/>
              <a:gd name="connsiteX13806" fmla="*/ 485162 w 4135764"/>
              <a:gd name="connsiteY13806" fmla="*/ 3301218 h 5122333"/>
              <a:gd name="connsiteX13807" fmla="*/ 492602 w 4135764"/>
              <a:gd name="connsiteY13807" fmla="*/ 3293417 h 5122333"/>
              <a:gd name="connsiteX13808" fmla="*/ 518000 w 4135764"/>
              <a:gd name="connsiteY13808" fmla="*/ 3293417 h 5122333"/>
              <a:gd name="connsiteX13809" fmla="*/ 522716 w 4135764"/>
              <a:gd name="connsiteY13809" fmla="*/ 3291240 h 5122333"/>
              <a:gd name="connsiteX13810" fmla="*/ 525438 w 4135764"/>
              <a:gd name="connsiteY13810" fmla="*/ 3266749 h 5122333"/>
              <a:gd name="connsiteX13811" fmla="*/ 536504 w 4135764"/>
              <a:gd name="connsiteY13811" fmla="*/ 3255321 h 5122333"/>
              <a:gd name="connsiteX13812" fmla="*/ 537412 w 4135764"/>
              <a:gd name="connsiteY13812" fmla="*/ 3255321 h 5122333"/>
              <a:gd name="connsiteX13813" fmla="*/ 561722 w 4135764"/>
              <a:gd name="connsiteY13813" fmla="*/ 3253507 h 5122333"/>
              <a:gd name="connsiteX13814" fmla="*/ 563173 w 4135764"/>
              <a:gd name="connsiteY13814" fmla="*/ 3229015 h 5122333"/>
              <a:gd name="connsiteX13815" fmla="*/ 574058 w 4135764"/>
              <a:gd name="connsiteY13815" fmla="*/ 3217042 h 5122333"/>
              <a:gd name="connsiteX13816" fmla="*/ 577867 w 4135764"/>
              <a:gd name="connsiteY13816" fmla="*/ 3216134 h 5122333"/>
              <a:gd name="connsiteX13817" fmla="*/ 575873 w 4135764"/>
              <a:gd name="connsiteY13817" fmla="*/ 3249152 h 5122333"/>
              <a:gd name="connsiteX13818" fmla="*/ 582040 w 4135764"/>
              <a:gd name="connsiteY13818" fmla="*/ 3255502 h 5122333"/>
              <a:gd name="connsiteX13819" fmla="*/ 608346 w 4135764"/>
              <a:gd name="connsiteY13819" fmla="*/ 3255321 h 5122333"/>
              <a:gd name="connsiteX13820" fmla="*/ 614151 w 4135764"/>
              <a:gd name="connsiteY13820" fmla="*/ 3260944 h 5122333"/>
              <a:gd name="connsiteX13821" fmla="*/ 614151 w 4135764"/>
              <a:gd name="connsiteY13821" fmla="*/ 3284529 h 5122333"/>
              <a:gd name="connsiteX13822" fmla="*/ 623222 w 4135764"/>
              <a:gd name="connsiteY13822" fmla="*/ 3293417 h 5122333"/>
              <a:gd name="connsiteX13823" fmla="*/ 642272 w 4135764"/>
              <a:gd name="connsiteY13823" fmla="*/ 3293236 h 5122333"/>
              <a:gd name="connsiteX13824" fmla="*/ 652249 w 4135764"/>
              <a:gd name="connsiteY13824" fmla="*/ 3305210 h 5122333"/>
              <a:gd name="connsiteX13825" fmla="*/ 652068 w 4135764"/>
              <a:gd name="connsiteY13825" fmla="*/ 3311560 h 5122333"/>
              <a:gd name="connsiteX13826" fmla="*/ 652068 w 4135764"/>
              <a:gd name="connsiteY13826" fmla="*/ 3362535 h 5122333"/>
              <a:gd name="connsiteX13827" fmla="*/ 661865 w 4135764"/>
              <a:gd name="connsiteY13827" fmla="*/ 3371062 h 5122333"/>
              <a:gd name="connsiteX13828" fmla="*/ 708852 w 4135764"/>
              <a:gd name="connsiteY13828" fmla="*/ 3369430 h 5122333"/>
              <a:gd name="connsiteX13829" fmla="*/ 717378 w 4135764"/>
              <a:gd name="connsiteY13829" fmla="*/ 3360903 h 5122333"/>
              <a:gd name="connsiteX13830" fmla="*/ 717016 w 4135764"/>
              <a:gd name="connsiteY13830" fmla="*/ 3300130 h 5122333"/>
              <a:gd name="connsiteX13831" fmla="*/ 724273 w 4135764"/>
              <a:gd name="connsiteY13831" fmla="*/ 3293054 h 5122333"/>
              <a:gd name="connsiteX13832" fmla="*/ 746950 w 4135764"/>
              <a:gd name="connsiteY13832" fmla="*/ 3293236 h 5122333"/>
              <a:gd name="connsiteX13833" fmla="*/ 755294 w 4135764"/>
              <a:gd name="connsiteY13833" fmla="*/ 3284892 h 5122333"/>
              <a:gd name="connsiteX13834" fmla="*/ 753299 w 4135764"/>
              <a:gd name="connsiteY13834" fmla="*/ 3259856 h 5122333"/>
              <a:gd name="connsiteX13835" fmla="*/ 760193 w 4135764"/>
              <a:gd name="connsiteY13835" fmla="*/ 3253326 h 5122333"/>
              <a:gd name="connsiteX13836" fmla="*/ 784685 w 4135764"/>
              <a:gd name="connsiteY13836" fmla="*/ 3253507 h 5122333"/>
              <a:gd name="connsiteX13837" fmla="*/ 791760 w 4135764"/>
              <a:gd name="connsiteY13837" fmla="*/ 3246250 h 5122333"/>
              <a:gd name="connsiteX13838" fmla="*/ 791578 w 4135764"/>
              <a:gd name="connsiteY13838" fmla="*/ 3220850 h 5122333"/>
              <a:gd name="connsiteX13839" fmla="*/ 799199 w 4135764"/>
              <a:gd name="connsiteY13839" fmla="*/ 3215409 h 5122333"/>
              <a:gd name="connsiteX13840" fmla="*/ 807906 w 4135764"/>
              <a:gd name="connsiteY13840" fmla="*/ 3220670 h 5122333"/>
              <a:gd name="connsiteX13841" fmla="*/ 807724 w 4135764"/>
              <a:gd name="connsiteY13841" fmla="*/ 3246975 h 5122333"/>
              <a:gd name="connsiteX13842" fmla="*/ 813712 w 4135764"/>
              <a:gd name="connsiteY13842" fmla="*/ 3253507 h 5122333"/>
              <a:gd name="connsiteX13843" fmla="*/ 839654 w 4135764"/>
              <a:gd name="connsiteY13843" fmla="*/ 3254958 h 5122333"/>
              <a:gd name="connsiteX13844" fmla="*/ 846004 w 4135764"/>
              <a:gd name="connsiteY13844" fmla="*/ 3262214 h 5122333"/>
              <a:gd name="connsiteX13845" fmla="*/ 845822 w 4135764"/>
              <a:gd name="connsiteY13845" fmla="*/ 3286706 h 5122333"/>
              <a:gd name="connsiteX13846" fmla="*/ 852353 w 4135764"/>
              <a:gd name="connsiteY13846" fmla="*/ 3293599 h 5122333"/>
              <a:gd name="connsiteX13847" fmla="*/ 875938 w 4135764"/>
              <a:gd name="connsiteY13847" fmla="*/ 3293417 h 5122333"/>
              <a:gd name="connsiteX13848" fmla="*/ 884103 w 4135764"/>
              <a:gd name="connsiteY13848" fmla="*/ 3301400 h 5122333"/>
              <a:gd name="connsiteX13849" fmla="*/ 883739 w 4135764"/>
              <a:gd name="connsiteY13849" fmla="*/ 3359633 h 5122333"/>
              <a:gd name="connsiteX13850" fmla="*/ 893536 w 4135764"/>
              <a:gd name="connsiteY13850" fmla="*/ 3369793 h 5122333"/>
              <a:gd name="connsiteX13851" fmla="*/ 936168 w 4135764"/>
              <a:gd name="connsiteY13851" fmla="*/ 3369793 h 5122333"/>
              <a:gd name="connsiteX13852" fmla="*/ 945784 w 4135764"/>
              <a:gd name="connsiteY13852" fmla="*/ 3360541 h 5122333"/>
              <a:gd name="connsiteX13853" fmla="*/ 945421 w 4135764"/>
              <a:gd name="connsiteY13853" fmla="*/ 3298679 h 5122333"/>
              <a:gd name="connsiteX13854" fmla="*/ 951770 w 4135764"/>
              <a:gd name="connsiteY13854" fmla="*/ 3291604 h 5122333"/>
              <a:gd name="connsiteX13855" fmla="*/ 976987 w 4135764"/>
              <a:gd name="connsiteY13855" fmla="*/ 3292148 h 5122333"/>
              <a:gd name="connsiteX13856" fmla="*/ 983519 w 4135764"/>
              <a:gd name="connsiteY13856" fmla="*/ 3286162 h 5122333"/>
              <a:gd name="connsiteX13857" fmla="*/ 983338 w 4135764"/>
              <a:gd name="connsiteY13857" fmla="*/ 3260763 h 5122333"/>
              <a:gd name="connsiteX13858" fmla="*/ 990412 w 4135764"/>
              <a:gd name="connsiteY13858" fmla="*/ 3253507 h 5122333"/>
              <a:gd name="connsiteX13859" fmla="*/ 1014905 w 4135764"/>
              <a:gd name="connsiteY13859" fmla="*/ 3253689 h 5122333"/>
              <a:gd name="connsiteX13860" fmla="*/ 1021617 w 4135764"/>
              <a:gd name="connsiteY13860" fmla="*/ 3247157 h 5122333"/>
              <a:gd name="connsiteX13861" fmla="*/ 1021435 w 4135764"/>
              <a:gd name="connsiteY13861" fmla="*/ 3222666 h 5122333"/>
              <a:gd name="connsiteX13862" fmla="*/ 1029236 w 4135764"/>
              <a:gd name="connsiteY13862" fmla="*/ 3215409 h 5122333"/>
              <a:gd name="connsiteX13863" fmla="*/ 1037944 w 4135764"/>
              <a:gd name="connsiteY13863" fmla="*/ 3222666 h 5122333"/>
              <a:gd name="connsiteX13864" fmla="*/ 1037763 w 4135764"/>
              <a:gd name="connsiteY13864" fmla="*/ 3247157 h 5122333"/>
              <a:gd name="connsiteX13865" fmla="*/ 1044839 w 4135764"/>
              <a:gd name="connsiteY13865" fmla="*/ 3255321 h 5122333"/>
              <a:gd name="connsiteX13866" fmla="*/ 1070056 w 4135764"/>
              <a:gd name="connsiteY13866" fmla="*/ 3254595 h 5122333"/>
              <a:gd name="connsiteX13867" fmla="*/ 1075861 w 4135764"/>
              <a:gd name="connsiteY13867" fmla="*/ 3258949 h 5122333"/>
              <a:gd name="connsiteX13868" fmla="*/ 1075679 w 4135764"/>
              <a:gd name="connsiteY13868" fmla="*/ 3285255 h 5122333"/>
              <a:gd name="connsiteX13869" fmla="*/ 1082392 w 4135764"/>
              <a:gd name="connsiteY13869" fmla="*/ 3291785 h 5122333"/>
              <a:gd name="connsiteX13870" fmla="*/ 1105976 w 4135764"/>
              <a:gd name="connsiteY13870" fmla="*/ 3291604 h 5122333"/>
              <a:gd name="connsiteX13871" fmla="*/ 1113959 w 4135764"/>
              <a:gd name="connsiteY13871" fmla="*/ 3299768 h 5122333"/>
              <a:gd name="connsiteX13872" fmla="*/ 1113596 w 4135764"/>
              <a:gd name="connsiteY13872" fmla="*/ 3361447 h 5122333"/>
              <a:gd name="connsiteX13873" fmla="*/ 1122303 w 4135764"/>
              <a:gd name="connsiteY13873" fmla="*/ 3369793 h 5122333"/>
              <a:gd name="connsiteX13874" fmla="*/ 1166752 w 4135764"/>
              <a:gd name="connsiteY13874" fmla="*/ 3369793 h 5122333"/>
              <a:gd name="connsiteX13875" fmla="*/ 1175641 w 4135764"/>
              <a:gd name="connsiteY13875" fmla="*/ 3360541 h 5122333"/>
              <a:gd name="connsiteX13876" fmla="*/ 1175277 w 4135764"/>
              <a:gd name="connsiteY13876" fmla="*/ 3303396 h 5122333"/>
              <a:gd name="connsiteX13877" fmla="*/ 1185982 w 4135764"/>
              <a:gd name="connsiteY13877" fmla="*/ 3293236 h 5122333"/>
              <a:gd name="connsiteX13878" fmla="*/ 1208659 w 4135764"/>
              <a:gd name="connsiteY13878" fmla="*/ 3293236 h 5122333"/>
              <a:gd name="connsiteX13879" fmla="*/ 1213014 w 4135764"/>
              <a:gd name="connsiteY13879" fmla="*/ 3290697 h 5122333"/>
              <a:gd name="connsiteX13880" fmla="*/ 1213739 w 4135764"/>
              <a:gd name="connsiteY13880" fmla="*/ 3260219 h 5122333"/>
              <a:gd name="connsiteX13881" fmla="*/ 1218999 w 4135764"/>
              <a:gd name="connsiteY13881" fmla="*/ 3255140 h 5122333"/>
              <a:gd name="connsiteX13882" fmla="*/ 1244399 w 4135764"/>
              <a:gd name="connsiteY13882" fmla="*/ 3255321 h 5122333"/>
              <a:gd name="connsiteX13883" fmla="*/ 1253651 w 4135764"/>
              <a:gd name="connsiteY13883" fmla="*/ 3245705 h 5122333"/>
              <a:gd name="connsiteX13884" fmla="*/ 1253469 w 4135764"/>
              <a:gd name="connsiteY13884" fmla="*/ 3216316 h 5122333"/>
              <a:gd name="connsiteX13885" fmla="*/ 1266350 w 4135764"/>
              <a:gd name="connsiteY13885" fmla="*/ 3229922 h 5122333"/>
              <a:gd name="connsiteX13886" fmla="*/ 1266169 w 4135764"/>
              <a:gd name="connsiteY13886" fmla="*/ 3248064 h 5122333"/>
              <a:gd name="connsiteX13887" fmla="*/ 1273244 w 4135764"/>
              <a:gd name="connsiteY13887" fmla="*/ 3255321 h 5122333"/>
              <a:gd name="connsiteX13888" fmla="*/ 1297736 w 4135764"/>
              <a:gd name="connsiteY13888" fmla="*/ 3255140 h 5122333"/>
              <a:gd name="connsiteX13889" fmla="*/ 1304448 w 4135764"/>
              <a:gd name="connsiteY13889" fmla="*/ 3261670 h 5122333"/>
              <a:gd name="connsiteX13890" fmla="*/ 1304266 w 4135764"/>
              <a:gd name="connsiteY13890" fmla="*/ 3285255 h 5122333"/>
              <a:gd name="connsiteX13891" fmla="*/ 1312067 w 4135764"/>
              <a:gd name="connsiteY13891" fmla="*/ 3293236 h 5122333"/>
              <a:gd name="connsiteX13892" fmla="*/ 1332931 w 4135764"/>
              <a:gd name="connsiteY13892" fmla="*/ 3293054 h 5122333"/>
              <a:gd name="connsiteX13893" fmla="*/ 1342546 w 4135764"/>
              <a:gd name="connsiteY13893" fmla="*/ 3302307 h 5122333"/>
              <a:gd name="connsiteX13894" fmla="*/ 1342183 w 4135764"/>
              <a:gd name="connsiteY13894" fmla="*/ 3362535 h 5122333"/>
              <a:gd name="connsiteX13895" fmla="*/ 1351435 w 4135764"/>
              <a:gd name="connsiteY13895" fmla="*/ 3371062 h 5122333"/>
              <a:gd name="connsiteX13896" fmla="*/ 1398604 w 4135764"/>
              <a:gd name="connsiteY13896" fmla="*/ 3369430 h 5122333"/>
              <a:gd name="connsiteX13897" fmla="*/ 1406042 w 4135764"/>
              <a:gd name="connsiteY13897" fmla="*/ 3361629 h 5122333"/>
              <a:gd name="connsiteX13898" fmla="*/ 1405679 w 4135764"/>
              <a:gd name="connsiteY13898" fmla="*/ 3303577 h 5122333"/>
              <a:gd name="connsiteX13899" fmla="*/ 1416745 w 4135764"/>
              <a:gd name="connsiteY13899" fmla="*/ 3293054 h 5122333"/>
              <a:gd name="connsiteX13900" fmla="*/ 1433980 w 4135764"/>
              <a:gd name="connsiteY13900" fmla="*/ 3293236 h 5122333"/>
              <a:gd name="connsiteX13901" fmla="*/ 1444140 w 4135764"/>
              <a:gd name="connsiteY13901" fmla="*/ 3283621 h 5122333"/>
              <a:gd name="connsiteX13902" fmla="*/ 1443777 w 4135764"/>
              <a:gd name="connsiteY13902" fmla="*/ 3261852 h 5122333"/>
              <a:gd name="connsiteX13903" fmla="*/ 1452123 w 4135764"/>
              <a:gd name="connsiteY13903" fmla="*/ 3253144 h 5122333"/>
              <a:gd name="connsiteX13904" fmla="*/ 1473892 w 4135764"/>
              <a:gd name="connsiteY13904" fmla="*/ 3253326 h 5122333"/>
              <a:gd name="connsiteX13905" fmla="*/ 1482057 w 4135764"/>
              <a:gd name="connsiteY13905" fmla="*/ 3245343 h 5122333"/>
              <a:gd name="connsiteX13906" fmla="*/ 1481875 w 4135764"/>
              <a:gd name="connsiteY13906" fmla="*/ 3220850 h 5122333"/>
              <a:gd name="connsiteX13907" fmla="*/ 1489313 w 4135764"/>
              <a:gd name="connsiteY13907" fmla="*/ 3215046 h 5122333"/>
              <a:gd name="connsiteX13908" fmla="*/ 1496570 w 4135764"/>
              <a:gd name="connsiteY13908" fmla="*/ 3221214 h 5122333"/>
              <a:gd name="connsiteX13909" fmla="*/ 1497659 w 4135764"/>
              <a:gd name="connsiteY13909" fmla="*/ 3248064 h 5122333"/>
              <a:gd name="connsiteX13910" fmla="*/ 1503645 w 4135764"/>
              <a:gd name="connsiteY13910" fmla="*/ 3253144 h 5122333"/>
              <a:gd name="connsiteX13911" fmla="*/ 1531401 w 4135764"/>
              <a:gd name="connsiteY13911" fmla="*/ 3254958 h 5122333"/>
              <a:gd name="connsiteX13912" fmla="*/ 1536300 w 4135764"/>
              <a:gd name="connsiteY13912" fmla="*/ 3260581 h 5122333"/>
              <a:gd name="connsiteX13913" fmla="*/ 1536120 w 4135764"/>
              <a:gd name="connsiteY13913" fmla="*/ 3285981 h 5122333"/>
              <a:gd name="connsiteX13914" fmla="*/ 1543194 w 4135764"/>
              <a:gd name="connsiteY13914" fmla="*/ 3293236 h 5122333"/>
              <a:gd name="connsiteX13915" fmla="*/ 1565871 w 4135764"/>
              <a:gd name="connsiteY13915" fmla="*/ 3293054 h 5122333"/>
              <a:gd name="connsiteX13916" fmla="*/ 1574579 w 4135764"/>
              <a:gd name="connsiteY13916" fmla="*/ 3301400 h 5122333"/>
              <a:gd name="connsiteX13917" fmla="*/ 1574217 w 4135764"/>
              <a:gd name="connsiteY13917" fmla="*/ 3362173 h 5122333"/>
              <a:gd name="connsiteX13918" fmla="*/ 1581292 w 4135764"/>
              <a:gd name="connsiteY13918" fmla="*/ 3369430 h 5122333"/>
              <a:gd name="connsiteX13919" fmla="*/ 1626647 w 4135764"/>
              <a:gd name="connsiteY13919" fmla="*/ 3369430 h 5122333"/>
              <a:gd name="connsiteX13920" fmla="*/ 1634448 w 4135764"/>
              <a:gd name="connsiteY13920" fmla="*/ 3361810 h 5122333"/>
              <a:gd name="connsiteX13921" fmla="*/ 1635900 w 4135764"/>
              <a:gd name="connsiteY13921" fmla="*/ 3315913 h 5122333"/>
              <a:gd name="connsiteX13922" fmla="*/ 1638621 w 4135764"/>
              <a:gd name="connsiteY13922" fmla="*/ 3292328 h 5122333"/>
              <a:gd name="connsiteX13923" fmla="*/ 1663475 w 4135764"/>
              <a:gd name="connsiteY13923" fmla="*/ 3291240 h 5122333"/>
              <a:gd name="connsiteX13924" fmla="*/ 1668010 w 4135764"/>
              <a:gd name="connsiteY13924" fmla="*/ 3291422 h 5122333"/>
              <a:gd name="connsiteX13925" fmla="*/ 1673997 w 4135764"/>
              <a:gd name="connsiteY13925" fmla="*/ 3285981 h 5122333"/>
              <a:gd name="connsiteX13926" fmla="*/ 1673815 w 4135764"/>
              <a:gd name="connsiteY13926" fmla="*/ 3259675 h 5122333"/>
              <a:gd name="connsiteX13927" fmla="*/ 1680528 w 4135764"/>
              <a:gd name="connsiteY13927" fmla="*/ 3252962 h 5122333"/>
              <a:gd name="connsiteX13928" fmla="*/ 1704112 w 4135764"/>
              <a:gd name="connsiteY13928" fmla="*/ 3253144 h 5122333"/>
              <a:gd name="connsiteX13929" fmla="*/ 1710099 w 4135764"/>
              <a:gd name="connsiteY13929" fmla="*/ 3248789 h 5122333"/>
              <a:gd name="connsiteX13930" fmla="*/ 1712095 w 4135764"/>
              <a:gd name="connsiteY13930" fmla="*/ 3222846 h 5122333"/>
              <a:gd name="connsiteX13931" fmla="*/ 1717536 w 4135764"/>
              <a:gd name="connsiteY13931" fmla="*/ 3215046 h 5122333"/>
              <a:gd name="connsiteX13932" fmla="*/ 1728241 w 4135764"/>
              <a:gd name="connsiteY13932" fmla="*/ 3222303 h 5122333"/>
              <a:gd name="connsiteX13933" fmla="*/ 1727333 w 4135764"/>
              <a:gd name="connsiteY13933" fmla="*/ 3243891 h 5122333"/>
              <a:gd name="connsiteX13934" fmla="*/ 1734954 w 4135764"/>
              <a:gd name="connsiteY13934" fmla="*/ 3254777 h 5122333"/>
              <a:gd name="connsiteX13935" fmla="*/ 1759263 w 4135764"/>
              <a:gd name="connsiteY13935" fmla="*/ 3253869 h 5122333"/>
              <a:gd name="connsiteX13936" fmla="*/ 1764525 w 4135764"/>
              <a:gd name="connsiteY13936" fmla="*/ 3258223 h 5122333"/>
              <a:gd name="connsiteX13937" fmla="*/ 1766157 w 4135764"/>
              <a:gd name="connsiteY13937" fmla="*/ 3285073 h 5122333"/>
              <a:gd name="connsiteX13938" fmla="*/ 1772326 w 4135764"/>
              <a:gd name="connsiteY13938" fmla="*/ 3291240 h 5122333"/>
              <a:gd name="connsiteX13939" fmla="*/ 1794095 w 4135764"/>
              <a:gd name="connsiteY13939" fmla="*/ 3291059 h 5122333"/>
              <a:gd name="connsiteX13940" fmla="*/ 1804437 w 4135764"/>
              <a:gd name="connsiteY13940" fmla="*/ 3301218 h 5122333"/>
              <a:gd name="connsiteX13941" fmla="*/ 1802440 w 4135764"/>
              <a:gd name="connsiteY13941" fmla="*/ 3361629 h 5122333"/>
              <a:gd name="connsiteX13942" fmla="*/ 1810061 w 4135764"/>
              <a:gd name="connsiteY13942" fmla="*/ 3369248 h 5122333"/>
              <a:gd name="connsiteX13943" fmla="*/ 1853630 w 4135764"/>
              <a:gd name="connsiteY13943" fmla="*/ 3369248 h 5122333"/>
              <a:gd name="connsiteX13944" fmla="*/ 1855975 w 4135764"/>
              <a:gd name="connsiteY13944" fmla="*/ 3369611 h 5122333"/>
              <a:gd name="connsiteX13945" fmla="*/ 1862824 w 4135764"/>
              <a:gd name="connsiteY13945" fmla="*/ 3367933 h 5122333"/>
              <a:gd name="connsiteX13946" fmla="*/ 1862865 w 4135764"/>
              <a:gd name="connsiteY13946" fmla="*/ 3367768 h 5122333"/>
              <a:gd name="connsiteX13947" fmla="*/ 1863013 w 4135764"/>
              <a:gd name="connsiteY13947" fmla="*/ 3367729 h 5122333"/>
              <a:gd name="connsiteX13948" fmla="*/ 1864306 w 4135764"/>
              <a:gd name="connsiteY13948" fmla="*/ 3361991 h 5122333"/>
              <a:gd name="connsiteX13949" fmla="*/ 1864308 w 4135764"/>
              <a:gd name="connsiteY13949" fmla="*/ 3361880 h 5122333"/>
              <a:gd name="connsiteX13950" fmla="*/ 1864502 w 4135764"/>
              <a:gd name="connsiteY13950" fmla="*/ 3361084 h 5122333"/>
              <a:gd name="connsiteX13951" fmla="*/ 1864456 w 4135764"/>
              <a:gd name="connsiteY13951" fmla="*/ 3353371 h 5122333"/>
              <a:gd name="connsiteX13952" fmla="*/ 1864849 w 4135764"/>
              <a:gd name="connsiteY13952" fmla="*/ 3330879 h 5122333"/>
              <a:gd name="connsiteX13953" fmla="*/ 1865937 w 4135764"/>
              <a:gd name="connsiteY13953" fmla="*/ 3299768 h 5122333"/>
              <a:gd name="connsiteX13954" fmla="*/ 1867611 w 4135764"/>
              <a:gd name="connsiteY13954" fmla="*/ 3294089 h 5122333"/>
              <a:gd name="connsiteX13955" fmla="*/ 1868378 w 4135764"/>
              <a:gd name="connsiteY13955" fmla="*/ 3293915 h 5122333"/>
              <a:gd name="connsiteX13956" fmla="*/ 1871628 w 4135764"/>
              <a:gd name="connsiteY13956" fmla="*/ 3293238 h 5122333"/>
              <a:gd name="connsiteX13957" fmla="*/ 1896794 w 4135764"/>
              <a:gd name="connsiteY13957" fmla="*/ 3293417 h 5122333"/>
              <a:gd name="connsiteX13958" fmla="*/ 1899328 w 4135764"/>
              <a:gd name="connsiteY13958" fmla="*/ 3292921 h 5122333"/>
              <a:gd name="connsiteX13959" fmla="*/ 1900293 w 4135764"/>
              <a:gd name="connsiteY13959" fmla="*/ 3292941 h 5122333"/>
              <a:gd name="connsiteX13960" fmla="*/ 1900461 w 4135764"/>
              <a:gd name="connsiteY13960" fmla="*/ 3292699 h 5122333"/>
              <a:gd name="connsiteX13961" fmla="*/ 1900966 w 4135764"/>
              <a:gd name="connsiteY13961" fmla="*/ 3292600 h 5122333"/>
              <a:gd name="connsiteX13962" fmla="*/ 1901420 w 4135764"/>
              <a:gd name="connsiteY13962" fmla="*/ 3291325 h 5122333"/>
              <a:gd name="connsiteX13963" fmla="*/ 1901858 w 4135764"/>
              <a:gd name="connsiteY13963" fmla="*/ 3290697 h 5122333"/>
              <a:gd name="connsiteX13964" fmla="*/ 1901957 w 4135764"/>
              <a:gd name="connsiteY13964" fmla="*/ 3289815 h 5122333"/>
              <a:gd name="connsiteX13965" fmla="*/ 1902419 w 4135764"/>
              <a:gd name="connsiteY13965" fmla="*/ 3288519 h 5122333"/>
              <a:gd name="connsiteX13966" fmla="*/ 1902340 w 4135764"/>
              <a:gd name="connsiteY13966" fmla="*/ 3286392 h 5122333"/>
              <a:gd name="connsiteX13967" fmla="*/ 1903332 w 4135764"/>
              <a:gd name="connsiteY13967" fmla="*/ 3277544 h 5122333"/>
              <a:gd name="connsiteX13968" fmla="*/ 1904398 w 4135764"/>
              <a:gd name="connsiteY13968" fmla="*/ 3264391 h 5122333"/>
              <a:gd name="connsiteX13969" fmla="*/ 1914194 w 4135764"/>
              <a:gd name="connsiteY13969" fmla="*/ 3254595 h 5122333"/>
              <a:gd name="connsiteX13970" fmla="*/ 1940501 w 4135764"/>
              <a:gd name="connsiteY13970" fmla="*/ 3253326 h 5122333"/>
              <a:gd name="connsiteX13971" fmla="*/ 1942315 w 4135764"/>
              <a:gd name="connsiteY13971" fmla="*/ 3226294 h 5122333"/>
              <a:gd name="connsiteX13972" fmla="*/ 1943176 w 4135764"/>
              <a:gd name="connsiteY13972" fmla="*/ 3217518 h 5122333"/>
              <a:gd name="connsiteX13973" fmla="*/ 1945728 w 4135764"/>
              <a:gd name="connsiteY13973" fmla="*/ 3215571 h 5122333"/>
              <a:gd name="connsiteX13974" fmla="*/ 1946254 w 4135764"/>
              <a:gd name="connsiteY13974" fmla="*/ 3215515 h 5122333"/>
              <a:gd name="connsiteX13975" fmla="*/ 1951930 w 4135764"/>
              <a:gd name="connsiteY13975" fmla="*/ 3216497 h 5122333"/>
              <a:gd name="connsiteX13976" fmla="*/ 1952966 w 4135764"/>
              <a:gd name="connsiteY13976" fmla="*/ 3216369 h 5122333"/>
              <a:gd name="connsiteX13977" fmla="*/ 1955029 w 4135764"/>
              <a:gd name="connsiteY13977" fmla="*/ 3221032 h 5122333"/>
              <a:gd name="connsiteX13978" fmla="*/ 1954847 w 4135764"/>
              <a:gd name="connsiteY13978" fmla="*/ 3246431 h 5122333"/>
              <a:gd name="connsiteX13979" fmla="*/ 1961923 w 4135764"/>
              <a:gd name="connsiteY13979" fmla="*/ 3253689 h 5122333"/>
              <a:gd name="connsiteX13980" fmla="*/ 1989681 w 4135764"/>
              <a:gd name="connsiteY13980" fmla="*/ 3255502 h 5122333"/>
              <a:gd name="connsiteX13981" fmla="*/ 1994941 w 4135764"/>
              <a:gd name="connsiteY13981" fmla="*/ 3260763 h 5122333"/>
              <a:gd name="connsiteX13982" fmla="*/ 1994216 w 4135764"/>
              <a:gd name="connsiteY13982" fmla="*/ 3286888 h 5122333"/>
              <a:gd name="connsiteX13983" fmla="*/ 1999295 w 4135764"/>
              <a:gd name="connsiteY13983" fmla="*/ 3293417 h 5122333"/>
              <a:gd name="connsiteX13984" fmla="*/ 2025601 w 4135764"/>
              <a:gd name="connsiteY13984" fmla="*/ 3293417 h 5122333"/>
              <a:gd name="connsiteX13985" fmla="*/ 2033039 w 4135764"/>
              <a:gd name="connsiteY13985" fmla="*/ 3301218 h 5122333"/>
              <a:gd name="connsiteX13986" fmla="*/ 2031043 w 4135764"/>
              <a:gd name="connsiteY13986" fmla="*/ 3358000 h 5122333"/>
              <a:gd name="connsiteX13987" fmla="*/ 2042291 w 4135764"/>
              <a:gd name="connsiteY13987" fmla="*/ 3369974 h 5122333"/>
              <a:gd name="connsiteX13988" fmla="*/ 2067882 w 4135764"/>
              <a:gd name="connsiteY13988" fmla="*/ 3369840 h 5122333"/>
              <a:gd name="connsiteX13989" fmla="*/ 2067882 w 4135764"/>
              <a:gd name="connsiteY13989" fmla="*/ 3341012 h 5122333"/>
              <a:gd name="connsiteX13990" fmla="*/ 2063155 w 4135764"/>
              <a:gd name="connsiteY13990" fmla="*/ 3346026 h 5122333"/>
              <a:gd name="connsiteX13991" fmla="*/ 2054446 w 4135764"/>
              <a:gd name="connsiteY13991" fmla="*/ 3337863 h 5122333"/>
              <a:gd name="connsiteX13992" fmla="*/ 2056078 w 4135764"/>
              <a:gd name="connsiteY13992" fmla="*/ 3303759 h 5122333"/>
              <a:gd name="connsiteX13993" fmla="*/ 2055898 w 4135764"/>
              <a:gd name="connsiteY13993" fmla="*/ 3269471 h 5122333"/>
              <a:gd name="connsiteX13994" fmla="*/ 2022879 w 4135764"/>
              <a:gd name="connsiteY13994" fmla="*/ 3267839 h 5122333"/>
              <a:gd name="connsiteX13995" fmla="*/ 2016530 w 4135764"/>
              <a:gd name="connsiteY13995" fmla="*/ 3262758 h 5122333"/>
              <a:gd name="connsiteX13996" fmla="*/ 2017801 w 4135764"/>
              <a:gd name="connsiteY13996" fmla="*/ 3234820 h 5122333"/>
              <a:gd name="connsiteX13997" fmla="*/ 2013264 w 4135764"/>
              <a:gd name="connsiteY13997" fmla="*/ 3229741 h 5122333"/>
              <a:gd name="connsiteX13998" fmla="*/ 1986958 w 4135764"/>
              <a:gd name="connsiteY13998" fmla="*/ 3229741 h 5122333"/>
              <a:gd name="connsiteX13999" fmla="*/ 1978432 w 4135764"/>
              <a:gd name="connsiteY13999" fmla="*/ 3221395 h 5122333"/>
              <a:gd name="connsiteX14000" fmla="*/ 1980246 w 4135764"/>
              <a:gd name="connsiteY14000" fmla="*/ 3197267 h 5122333"/>
              <a:gd name="connsiteX14001" fmla="*/ 1974622 w 4135764"/>
              <a:gd name="connsiteY14001" fmla="*/ 3191461 h 5122333"/>
              <a:gd name="connsiteX14002" fmla="*/ 4042503 w 4135764"/>
              <a:gd name="connsiteY14002" fmla="*/ 3191461 h 5122333"/>
              <a:gd name="connsiteX14003" fmla="*/ 3990801 w 4135764"/>
              <a:gd name="connsiteY14003" fmla="*/ 3191461 h 5122333"/>
              <a:gd name="connsiteX14004" fmla="*/ 3984631 w 4135764"/>
              <a:gd name="connsiteY14004" fmla="*/ 3197630 h 5122333"/>
              <a:gd name="connsiteX14005" fmla="*/ 3984813 w 4135764"/>
              <a:gd name="connsiteY14005" fmla="*/ 3223934 h 5122333"/>
              <a:gd name="connsiteX14006" fmla="*/ 3979008 w 4135764"/>
              <a:gd name="connsiteY14006" fmla="*/ 3229559 h 5122333"/>
              <a:gd name="connsiteX14007" fmla="*/ 3952702 w 4135764"/>
              <a:gd name="connsiteY14007" fmla="*/ 3229378 h 5122333"/>
              <a:gd name="connsiteX14008" fmla="*/ 3946534 w 4135764"/>
              <a:gd name="connsiteY14008" fmla="*/ 3235728 h 5122333"/>
              <a:gd name="connsiteX14009" fmla="*/ 3946716 w 4135764"/>
              <a:gd name="connsiteY14009" fmla="*/ 3261126 h 5122333"/>
              <a:gd name="connsiteX14010" fmla="*/ 3938733 w 4135764"/>
              <a:gd name="connsiteY14010" fmla="*/ 3269471 h 5122333"/>
              <a:gd name="connsiteX14011" fmla="*/ 3916055 w 4135764"/>
              <a:gd name="connsiteY14011" fmla="*/ 3269471 h 5122333"/>
              <a:gd name="connsiteX14012" fmla="*/ 3908436 w 4135764"/>
              <a:gd name="connsiteY14012" fmla="*/ 3277090 h 5122333"/>
              <a:gd name="connsiteX14013" fmla="*/ 3908600 w 4135764"/>
              <a:gd name="connsiteY14013" fmla="*/ 3346614 h 5122333"/>
              <a:gd name="connsiteX14014" fmla="*/ 3908240 w 4135764"/>
              <a:gd name="connsiteY14014" fmla="*/ 3346753 h 5122333"/>
              <a:gd name="connsiteX14015" fmla="*/ 3896084 w 4135764"/>
              <a:gd name="connsiteY14015" fmla="*/ 3336411 h 5122333"/>
              <a:gd name="connsiteX14016" fmla="*/ 3895903 w 4135764"/>
              <a:gd name="connsiteY14016" fmla="*/ 3290697 h 5122333"/>
              <a:gd name="connsiteX14017" fmla="*/ 3875403 w 4135764"/>
              <a:gd name="connsiteY14017" fmla="*/ 3270016 h 5122333"/>
              <a:gd name="connsiteX14018" fmla="*/ 3857805 w 4135764"/>
              <a:gd name="connsiteY14018" fmla="*/ 3252780 h 5122333"/>
              <a:gd name="connsiteX14019" fmla="*/ 3838211 w 4135764"/>
              <a:gd name="connsiteY14019" fmla="*/ 3231917 h 5122333"/>
              <a:gd name="connsiteX14020" fmla="*/ 3819708 w 4135764"/>
              <a:gd name="connsiteY14020" fmla="*/ 3213232 h 5122333"/>
              <a:gd name="connsiteX14021" fmla="*/ 3819708 w 4135764"/>
              <a:gd name="connsiteY14021" fmla="*/ 3198718 h 5122333"/>
              <a:gd name="connsiteX14022" fmla="*/ 3812995 w 4135764"/>
              <a:gd name="connsiteY14022" fmla="*/ 3192005 h 5122333"/>
              <a:gd name="connsiteX14023" fmla="*/ 3765826 w 4135764"/>
              <a:gd name="connsiteY14023" fmla="*/ 3191823 h 5122333"/>
              <a:gd name="connsiteX14024" fmla="*/ 3758025 w 4135764"/>
              <a:gd name="connsiteY14024" fmla="*/ 3200895 h 5122333"/>
              <a:gd name="connsiteX14025" fmla="*/ 3757843 w 4135764"/>
              <a:gd name="connsiteY14025" fmla="*/ 3230103 h 5122333"/>
              <a:gd name="connsiteX14026" fmla="*/ 3724644 w 4135764"/>
              <a:gd name="connsiteY14026" fmla="*/ 3230103 h 5122333"/>
              <a:gd name="connsiteX14027" fmla="*/ 3719746 w 4135764"/>
              <a:gd name="connsiteY14027" fmla="*/ 3235728 h 5122333"/>
              <a:gd name="connsiteX14028" fmla="*/ 3719746 w 4135764"/>
              <a:gd name="connsiteY14028" fmla="*/ 3259311 h 5122333"/>
              <a:gd name="connsiteX14029" fmla="*/ 3711763 w 4135764"/>
              <a:gd name="connsiteY14029" fmla="*/ 3268745 h 5122333"/>
              <a:gd name="connsiteX14030" fmla="*/ 3687816 w 4135764"/>
              <a:gd name="connsiteY14030" fmla="*/ 3268202 h 5122333"/>
              <a:gd name="connsiteX14031" fmla="*/ 3681648 w 4135764"/>
              <a:gd name="connsiteY14031" fmla="*/ 3272555 h 5122333"/>
              <a:gd name="connsiteX14032" fmla="*/ 3680922 w 4135764"/>
              <a:gd name="connsiteY14032" fmla="*/ 3340948 h 5122333"/>
              <a:gd name="connsiteX14033" fmla="*/ 3676750 w 4135764"/>
              <a:gd name="connsiteY14033" fmla="*/ 3346026 h 5122333"/>
              <a:gd name="connsiteX14034" fmla="*/ 3666772 w 4135764"/>
              <a:gd name="connsiteY14034" fmla="*/ 3343487 h 5122333"/>
              <a:gd name="connsiteX14035" fmla="*/ 3665864 w 4135764"/>
              <a:gd name="connsiteY14035" fmla="*/ 3326073 h 5122333"/>
              <a:gd name="connsiteX14036" fmla="*/ 3667134 w 4135764"/>
              <a:gd name="connsiteY14036" fmla="*/ 3277090 h 5122333"/>
              <a:gd name="connsiteX14037" fmla="*/ 3660965 w 4135764"/>
              <a:gd name="connsiteY14037" fmla="*/ 3270016 h 5122333"/>
              <a:gd name="connsiteX14038" fmla="*/ 3634116 w 4135764"/>
              <a:gd name="connsiteY14038" fmla="*/ 3268383 h 5122333"/>
              <a:gd name="connsiteX14039" fmla="*/ 3629217 w 4135764"/>
              <a:gd name="connsiteY14039" fmla="*/ 3264754 h 5122333"/>
              <a:gd name="connsiteX14040" fmla="*/ 3628854 w 4135764"/>
              <a:gd name="connsiteY14040" fmla="*/ 3237179 h 5122333"/>
              <a:gd name="connsiteX14041" fmla="*/ 3623050 w 4135764"/>
              <a:gd name="connsiteY14041" fmla="*/ 3230103 h 5122333"/>
              <a:gd name="connsiteX14042" fmla="*/ 3596744 w 4135764"/>
              <a:gd name="connsiteY14042" fmla="*/ 3230284 h 5122333"/>
              <a:gd name="connsiteX14043" fmla="*/ 3591119 w 4135764"/>
              <a:gd name="connsiteY14043" fmla="*/ 3224479 h 5122333"/>
              <a:gd name="connsiteX14044" fmla="*/ 3591301 w 4135764"/>
              <a:gd name="connsiteY14044" fmla="*/ 3198174 h 5122333"/>
              <a:gd name="connsiteX14045" fmla="*/ 3586040 w 4135764"/>
              <a:gd name="connsiteY14045" fmla="*/ 3192005 h 5122333"/>
              <a:gd name="connsiteX14046" fmla="*/ 3533429 w 4135764"/>
              <a:gd name="connsiteY14046" fmla="*/ 3192005 h 5122333"/>
              <a:gd name="connsiteX14047" fmla="*/ 3527805 w 4135764"/>
              <a:gd name="connsiteY14047" fmla="*/ 3197811 h 5122333"/>
              <a:gd name="connsiteX14048" fmla="*/ 3527986 w 4135764"/>
              <a:gd name="connsiteY14048" fmla="*/ 3223209 h 5122333"/>
              <a:gd name="connsiteX14049" fmla="*/ 3520730 w 4135764"/>
              <a:gd name="connsiteY14049" fmla="*/ 3230284 h 5122333"/>
              <a:gd name="connsiteX14050" fmla="*/ 3497146 w 4135764"/>
              <a:gd name="connsiteY14050" fmla="*/ 3230103 h 5122333"/>
              <a:gd name="connsiteX14051" fmla="*/ 3489707 w 4135764"/>
              <a:gd name="connsiteY14051" fmla="*/ 3237904 h 5122333"/>
              <a:gd name="connsiteX14052" fmla="*/ 3489888 w 4135764"/>
              <a:gd name="connsiteY14052" fmla="*/ 3261489 h 5122333"/>
              <a:gd name="connsiteX14053" fmla="*/ 3481362 w 4135764"/>
              <a:gd name="connsiteY14053" fmla="*/ 3270197 h 5122333"/>
              <a:gd name="connsiteX14054" fmla="*/ 3458685 w 4135764"/>
              <a:gd name="connsiteY14054" fmla="*/ 3270016 h 5122333"/>
              <a:gd name="connsiteX14055" fmla="*/ 3451610 w 4135764"/>
              <a:gd name="connsiteY14055" fmla="*/ 3277271 h 5122333"/>
              <a:gd name="connsiteX14056" fmla="*/ 3451791 w 4135764"/>
              <a:gd name="connsiteY14056" fmla="*/ 3331696 h 5122333"/>
              <a:gd name="connsiteX14057" fmla="*/ 3436007 w 4135764"/>
              <a:gd name="connsiteY14057" fmla="*/ 3346208 h 5122333"/>
              <a:gd name="connsiteX14058" fmla="*/ 3434737 w 4135764"/>
              <a:gd name="connsiteY14058" fmla="*/ 3345663 h 5122333"/>
              <a:gd name="connsiteX14059" fmla="*/ 3434193 w 4135764"/>
              <a:gd name="connsiteY14059" fmla="*/ 3316095 h 5122333"/>
              <a:gd name="connsiteX14060" fmla="*/ 3433649 w 4135764"/>
              <a:gd name="connsiteY14060" fmla="*/ 3276727 h 5122333"/>
              <a:gd name="connsiteX14061" fmla="*/ 3428751 w 4135764"/>
              <a:gd name="connsiteY14061" fmla="*/ 3272011 h 5122333"/>
              <a:gd name="connsiteX14062" fmla="*/ 3395914 w 4135764"/>
              <a:gd name="connsiteY14062" fmla="*/ 3271830 h 5122333"/>
              <a:gd name="connsiteX14063" fmla="*/ 3396821 w 4135764"/>
              <a:gd name="connsiteY14063" fmla="*/ 3249878 h 5122333"/>
              <a:gd name="connsiteX14064" fmla="*/ 3392648 w 4135764"/>
              <a:gd name="connsiteY14064" fmla="*/ 3252235 h 5122333"/>
              <a:gd name="connsiteX14065" fmla="*/ 3393738 w 4135764"/>
              <a:gd name="connsiteY14065" fmla="*/ 3240627 h 5122333"/>
              <a:gd name="connsiteX14066" fmla="*/ 3389202 w 4135764"/>
              <a:gd name="connsiteY14066" fmla="*/ 3233369 h 5122333"/>
              <a:gd name="connsiteX14067" fmla="*/ 3363077 w 4135764"/>
              <a:gd name="connsiteY14067" fmla="*/ 3233186 h 5122333"/>
              <a:gd name="connsiteX14068" fmla="*/ 3357997 w 4135764"/>
              <a:gd name="connsiteY14068" fmla="*/ 3227563 h 5122333"/>
              <a:gd name="connsiteX14069" fmla="*/ 3359268 w 4135764"/>
              <a:gd name="connsiteY14069" fmla="*/ 3200714 h 5122333"/>
              <a:gd name="connsiteX14070" fmla="*/ 3354913 w 4135764"/>
              <a:gd name="connsiteY14070" fmla="*/ 3194364 h 5122333"/>
              <a:gd name="connsiteX14071" fmla="*/ 3305567 w 4135764"/>
              <a:gd name="connsiteY14071" fmla="*/ 3193819 h 5122333"/>
              <a:gd name="connsiteX14072" fmla="*/ 3299400 w 4135764"/>
              <a:gd name="connsiteY14072" fmla="*/ 3199989 h 5122333"/>
              <a:gd name="connsiteX14073" fmla="*/ 3299581 w 4135764"/>
              <a:gd name="connsiteY14073" fmla="*/ 3226294 h 5122333"/>
              <a:gd name="connsiteX14074" fmla="*/ 3293775 w 4135764"/>
              <a:gd name="connsiteY14074" fmla="*/ 3232098 h 5122333"/>
              <a:gd name="connsiteX14075" fmla="*/ 3267470 w 4135764"/>
              <a:gd name="connsiteY14075" fmla="*/ 3231917 h 5122333"/>
              <a:gd name="connsiteX14076" fmla="*/ 3261302 w 4135764"/>
              <a:gd name="connsiteY14076" fmla="*/ 3238267 h 5122333"/>
              <a:gd name="connsiteX14077" fmla="*/ 3261482 w 4135764"/>
              <a:gd name="connsiteY14077" fmla="*/ 3264209 h 5122333"/>
              <a:gd name="connsiteX14078" fmla="*/ 3255133 w 4135764"/>
              <a:gd name="connsiteY14078" fmla="*/ 3270378 h 5122333"/>
              <a:gd name="connsiteX14079" fmla="*/ 3230642 w 4135764"/>
              <a:gd name="connsiteY14079" fmla="*/ 3270197 h 5122333"/>
              <a:gd name="connsiteX14080" fmla="*/ 3223204 w 4135764"/>
              <a:gd name="connsiteY14080" fmla="*/ 3277634 h 5122333"/>
              <a:gd name="connsiteX14081" fmla="*/ 3223386 w 4135764"/>
              <a:gd name="connsiteY14081" fmla="*/ 3301218 h 5122333"/>
              <a:gd name="connsiteX14082" fmla="*/ 3223204 w 4135764"/>
              <a:gd name="connsiteY14082" fmla="*/ 3339497 h 5122333"/>
              <a:gd name="connsiteX14083" fmla="*/ 3219575 w 4135764"/>
              <a:gd name="connsiteY14083" fmla="*/ 3347115 h 5122333"/>
              <a:gd name="connsiteX14084" fmla="*/ 3207420 w 4135764"/>
              <a:gd name="connsiteY14084" fmla="*/ 3342943 h 5122333"/>
              <a:gd name="connsiteX14085" fmla="*/ 3205968 w 4135764"/>
              <a:gd name="connsiteY14085" fmla="*/ 3297047 h 5122333"/>
              <a:gd name="connsiteX14086" fmla="*/ 3207057 w 4135764"/>
              <a:gd name="connsiteY14086" fmla="*/ 3275639 h 5122333"/>
              <a:gd name="connsiteX14087" fmla="*/ 3201252 w 4135764"/>
              <a:gd name="connsiteY14087" fmla="*/ 3270016 h 5122333"/>
              <a:gd name="connsiteX14088" fmla="*/ 3174946 w 4135764"/>
              <a:gd name="connsiteY14088" fmla="*/ 3270197 h 5122333"/>
              <a:gd name="connsiteX14089" fmla="*/ 3168779 w 4135764"/>
              <a:gd name="connsiteY14089" fmla="*/ 3263846 h 5122333"/>
              <a:gd name="connsiteX14090" fmla="*/ 3168960 w 4135764"/>
              <a:gd name="connsiteY14090" fmla="*/ 3238448 h 5122333"/>
              <a:gd name="connsiteX14091" fmla="*/ 3162066 w 4135764"/>
              <a:gd name="connsiteY14091" fmla="*/ 3231917 h 5122333"/>
              <a:gd name="connsiteX14092" fmla="*/ 3136123 w 4135764"/>
              <a:gd name="connsiteY14092" fmla="*/ 3230467 h 5122333"/>
              <a:gd name="connsiteX14093" fmla="*/ 3130681 w 4135764"/>
              <a:gd name="connsiteY14093" fmla="*/ 3224297 h 5122333"/>
              <a:gd name="connsiteX14094" fmla="*/ 3130862 w 4135764"/>
              <a:gd name="connsiteY14094" fmla="*/ 3200714 h 5122333"/>
              <a:gd name="connsiteX14095" fmla="*/ 3122698 w 4135764"/>
              <a:gd name="connsiteY14095" fmla="*/ 3192005 h 5122333"/>
              <a:gd name="connsiteX14096" fmla="*/ 3075529 w 4135764"/>
              <a:gd name="connsiteY14096" fmla="*/ 3192005 h 5122333"/>
              <a:gd name="connsiteX14097" fmla="*/ 3068999 w 4135764"/>
              <a:gd name="connsiteY14097" fmla="*/ 3198899 h 5122333"/>
              <a:gd name="connsiteX14098" fmla="*/ 3068817 w 4135764"/>
              <a:gd name="connsiteY14098" fmla="*/ 3224479 h 5122333"/>
              <a:gd name="connsiteX14099" fmla="*/ 3062467 w 4135764"/>
              <a:gd name="connsiteY14099" fmla="*/ 3230467 h 5122333"/>
              <a:gd name="connsiteX14100" fmla="*/ 3035255 w 4135764"/>
              <a:gd name="connsiteY14100" fmla="*/ 3230103 h 5122333"/>
              <a:gd name="connsiteX14101" fmla="*/ 3028905 w 4135764"/>
              <a:gd name="connsiteY14101" fmla="*/ 3237179 h 5122333"/>
              <a:gd name="connsiteX14102" fmla="*/ 3029086 w 4135764"/>
              <a:gd name="connsiteY14102" fmla="*/ 3262577 h 5122333"/>
              <a:gd name="connsiteX14103" fmla="*/ 3023461 w 4135764"/>
              <a:gd name="connsiteY14103" fmla="*/ 3268565 h 5122333"/>
              <a:gd name="connsiteX14104" fmla="*/ 2998608 w 4135764"/>
              <a:gd name="connsiteY14104" fmla="*/ 3268202 h 5122333"/>
              <a:gd name="connsiteX14105" fmla="*/ 2990625 w 4135764"/>
              <a:gd name="connsiteY14105" fmla="*/ 3276546 h 5122333"/>
              <a:gd name="connsiteX14106" fmla="*/ 2990807 w 4135764"/>
              <a:gd name="connsiteY14106" fmla="*/ 3338225 h 5122333"/>
              <a:gd name="connsiteX14107" fmla="*/ 2983007 w 4135764"/>
              <a:gd name="connsiteY14107" fmla="*/ 3346753 h 5122333"/>
              <a:gd name="connsiteX14108" fmla="*/ 2976112 w 4135764"/>
              <a:gd name="connsiteY14108" fmla="*/ 3338408 h 5122333"/>
              <a:gd name="connsiteX14109" fmla="*/ 2976294 w 4135764"/>
              <a:gd name="connsiteY14109" fmla="*/ 3276727 h 5122333"/>
              <a:gd name="connsiteX14110" fmla="*/ 2969762 w 4135764"/>
              <a:gd name="connsiteY14110" fmla="*/ 3269471 h 5122333"/>
              <a:gd name="connsiteX14111" fmla="*/ 2944001 w 4135764"/>
              <a:gd name="connsiteY14111" fmla="*/ 3268383 h 5122333"/>
              <a:gd name="connsiteX14112" fmla="*/ 2938015 w 4135764"/>
              <a:gd name="connsiteY14112" fmla="*/ 3262033 h 5122333"/>
              <a:gd name="connsiteX14113" fmla="*/ 2938197 w 4135764"/>
              <a:gd name="connsiteY14113" fmla="*/ 3239356 h 5122333"/>
              <a:gd name="connsiteX14114" fmla="*/ 2929488 w 4135764"/>
              <a:gd name="connsiteY14114" fmla="*/ 3230103 h 5122333"/>
              <a:gd name="connsiteX14115" fmla="*/ 2908624 w 4135764"/>
              <a:gd name="connsiteY14115" fmla="*/ 3230284 h 5122333"/>
              <a:gd name="connsiteX14116" fmla="*/ 2899917 w 4135764"/>
              <a:gd name="connsiteY14116" fmla="*/ 3221939 h 5122333"/>
              <a:gd name="connsiteX14117" fmla="*/ 2900098 w 4135764"/>
              <a:gd name="connsiteY14117" fmla="*/ 3198355 h 5122333"/>
              <a:gd name="connsiteX14118" fmla="*/ 2894111 w 4135764"/>
              <a:gd name="connsiteY14118" fmla="*/ 3192005 h 5122333"/>
              <a:gd name="connsiteX14119" fmla="*/ 2842407 w 4135764"/>
              <a:gd name="connsiteY14119" fmla="*/ 3192005 h 5122333"/>
              <a:gd name="connsiteX14120" fmla="*/ 2836602 w 4135764"/>
              <a:gd name="connsiteY14120" fmla="*/ 3198536 h 5122333"/>
              <a:gd name="connsiteX14121" fmla="*/ 2836783 w 4135764"/>
              <a:gd name="connsiteY14121" fmla="*/ 3223028 h 5122333"/>
              <a:gd name="connsiteX14122" fmla="*/ 2829708 w 4135764"/>
              <a:gd name="connsiteY14122" fmla="*/ 3230284 h 5122333"/>
              <a:gd name="connsiteX14123" fmla="*/ 2805217 w 4135764"/>
              <a:gd name="connsiteY14123" fmla="*/ 3230103 h 5122333"/>
              <a:gd name="connsiteX14124" fmla="*/ 2798867 w 4135764"/>
              <a:gd name="connsiteY14124" fmla="*/ 3237359 h 5122333"/>
              <a:gd name="connsiteX14125" fmla="*/ 2800319 w 4135764"/>
              <a:gd name="connsiteY14125" fmla="*/ 3256954 h 5122333"/>
              <a:gd name="connsiteX14126" fmla="*/ 2786893 w 4135764"/>
              <a:gd name="connsiteY14126" fmla="*/ 3270016 h 5122333"/>
              <a:gd name="connsiteX14127" fmla="*/ 2765123 w 4135764"/>
              <a:gd name="connsiteY14127" fmla="*/ 3270016 h 5122333"/>
              <a:gd name="connsiteX14128" fmla="*/ 2760768 w 4135764"/>
              <a:gd name="connsiteY14128" fmla="*/ 3273825 h 5122333"/>
              <a:gd name="connsiteX14129" fmla="*/ 2762401 w 4135764"/>
              <a:gd name="connsiteY14129" fmla="*/ 3337863 h 5122333"/>
              <a:gd name="connsiteX14130" fmla="*/ 2752060 w 4135764"/>
              <a:gd name="connsiteY14130" fmla="*/ 3346208 h 5122333"/>
              <a:gd name="connsiteX14131" fmla="*/ 2744079 w 4135764"/>
              <a:gd name="connsiteY14131" fmla="*/ 3338044 h 5122333"/>
              <a:gd name="connsiteX14132" fmla="*/ 2744260 w 4135764"/>
              <a:gd name="connsiteY14132" fmla="*/ 3279992 h 5122333"/>
              <a:gd name="connsiteX14133" fmla="*/ 2735732 w 4135764"/>
              <a:gd name="connsiteY14133" fmla="*/ 3271466 h 5122333"/>
              <a:gd name="connsiteX14134" fmla="*/ 2711787 w 4135764"/>
              <a:gd name="connsiteY14134" fmla="*/ 3272011 h 5122333"/>
              <a:gd name="connsiteX14135" fmla="*/ 2705074 w 4135764"/>
              <a:gd name="connsiteY14135" fmla="*/ 3261852 h 5122333"/>
              <a:gd name="connsiteX14136" fmla="*/ 2705255 w 4135764"/>
              <a:gd name="connsiteY14136" fmla="*/ 3241715 h 5122333"/>
              <a:gd name="connsiteX14137" fmla="*/ 2701627 w 4135764"/>
              <a:gd name="connsiteY14137" fmla="*/ 3250966 h 5122333"/>
              <a:gd name="connsiteX14138" fmla="*/ 2704167 w 4135764"/>
              <a:gd name="connsiteY14138" fmla="*/ 3234275 h 5122333"/>
              <a:gd name="connsiteX14139" fmla="*/ 2673869 w 4135764"/>
              <a:gd name="connsiteY14139" fmla="*/ 3232824 h 5122333"/>
              <a:gd name="connsiteX14140" fmla="*/ 2667701 w 4135764"/>
              <a:gd name="connsiteY14140" fmla="*/ 3226838 h 5122333"/>
              <a:gd name="connsiteX14141" fmla="*/ 2667701 w 4135764"/>
              <a:gd name="connsiteY14141" fmla="*/ 3200532 h 5122333"/>
              <a:gd name="connsiteX14142" fmla="*/ 2663528 w 4135764"/>
              <a:gd name="connsiteY14142" fmla="*/ 3194001 h 5122333"/>
              <a:gd name="connsiteX14143" fmla="*/ 2613275 w 4135764"/>
              <a:gd name="connsiteY14143" fmla="*/ 3193637 h 5122333"/>
              <a:gd name="connsiteX14144" fmla="*/ 2607833 w 4135764"/>
              <a:gd name="connsiteY14144" fmla="*/ 3199625 h 5122333"/>
              <a:gd name="connsiteX14145" fmla="*/ 2609285 w 4135764"/>
              <a:gd name="connsiteY14145" fmla="*/ 3219399 h 5122333"/>
              <a:gd name="connsiteX14146" fmla="*/ 2599125 w 4135764"/>
              <a:gd name="connsiteY14146" fmla="*/ 3231917 h 5122333"/>
              <a:gd name="connsiteX14147" fmla="*/ 2578262 w 4135764"/>
              <a:gd name="connsiteY14147" fmla="*/ 3231917 h 5122333"/>
              <a:gd name="connsiteX14148" fmla="*/ 2571367 w 4135764"/>
              <a:gd name="connsiteY14148" fmla="*/ 3239175 h 5122333"/>
              <a:gd name="connsiteX14149" fmla="*/ 2569736 w 4135764"/>
              <a:gd name="connsiteY14149" fmla="*/ 3266024 h 5122333"/>
              <a:gd name="connsiteX14150" fmla="*/ 2564112 w 4135764"/>
              <a:gd name="connsiteY14150" fmla="*/ 3270016 h 5122333"/>
              <a:gd name="connsiteX14151" fmla="*/ 2543249 w 4135764"/>
              <a:gd name="connsiteY14151" fmla="*/ 3269834 h 5122333"/>
              <a:gd name="connsiteX14152" fmla="*/ 2531275 w 4135764"/>
              <a:gd name="connsiteY14152" fmla="*/ 3281262 h 5122333"/>
              <a:gd name="connsiteX14153" fmla="*/ 2531275 w 4135764"/>
              <a:gd name="connsiteY14153" fmla="*/ 3338408 h 5122333"/>
              <a:gd name="connsiteX14154" fmla="*/ 2527102 w 4135764"/>
              <a:gd name="connsiteY14154" fmla="*/ 3346389 h 5122333"/>
              <a:gd name="connsiteX14155" fmla="*/ 2514765 w 4135764"/>
              <a:gd name="connsiteY14155" fmla="*/ 3337681 h 5122333"/>
              <a:gd name="connsiteX14156" fmla="*/ 2515129 w 4135764"/>
              <a:gd name="connsiteY14156" fmla="*/ 3277453 h 5122333"/>
              <a:gd name="connsiteX14157" fmla="*/ 2507509 w 4135764"/>
              <a:gd name="connsiteY14157" fmla="*/ 3269834 h 5122333"/>
              <a:gd name="connsiteX14158" fmla="*/ 2483924 w 4135764"/>
              <a:gd name="connsiteY14158" fmla="*/ 3270016 h 5122333"/>
              <a:gd name="connsiteX14159" fmla="*/ 2476849 w 4135764"/>
              <a:gd name="connsiteY14159" fmla="*/ 3262940 h 5122333"/>
              <a:gd name="connsiteX14160" fmla="*/ 2477031 w 4135764"/>
              <a:gd name="connsiteY14160" fmla="*/ 3237541 h 5122333"/>
              <a:gd name="connsiteX14161" fmla="*/ 2471226 w 4135764"/>
              <a:gd name="connsiteY14161" fmla="*/ 3231736 h 5122333"/>
              <a:gd name="connsiteX14162" fmla="*/ 2444375 w 4135764"/>
              <a:gd name="connsiteY14162" fmla="*/ 3230103 h 5122333"/>
              <a:gd name="connsiteX14163" fmla="*/ 2438751 w 4135764"/>
              <a:gd name="connsiteY14163" fmla="*/ 3224117 h 5122333"/>
              <a:gd name="connsiteX14164" fmla="*/ 2438933 w 4135764"/>
              <a:gd name="connsiteY14164" fmla="*/ 3198718 h 5122333"/>
              <a:gd name="connsiteX14165" fmla="*/ 2431676 w 4135764"/>
              <a:gd name="connsiteY14165" fmla="*/ 3191643 h 5122333"/>
              <a:gd name="connsiteX14166" fmla="*/ 2396299 w 4135764"/>
              <a:gd name="connsiteY14166" fmla="*/ 3191823 h 5122333"/>
              <a:gd name="connsiteX14167" fmla="*/ 2377251 w 4135764"/>
              <a:gd name="connsiteY14167" fmla="*/ 3211236 h 5122333"/>
              <a:gd name="connsiteX14168" fmla="*/ 2375981 w 4135764"/>
              <a:gd name="connsiteY14168" fmla="*/ 3229741 h 5122333"/>
              <a:gd name="connsiteX14169" fmla="*/ 2359109 w 4135764"/>
              <a:gd name="connsiteY14169" fmla="*/ 3229922 h 5122333"/>
              <a:gd name="connsiteX14170" fmla="*/ 2338971 w 4135764"/>
              <a:gd name="connsiteY14170" fmla="*/ 3254414 h 5122333"/>
              <a:gd name="connsiteX14171" fmla="*/ 2329357 w 4135764"/>
              <a:gd name="connsiteY14171" fmla="*/ 3268383 h 5122333"/>
              <a:gd name="connsiteX14172" fmla="*/ 2307223 w 4135764"/>
              <a:gd name="connsiteY14172" fmla="*/ 3267839 h 5122333"/>
              <a:gd name="connsiteX14173" fmla="*/ 2299241 w 4135764"/>
              <a:gd name="connsiteY14173" fmla="*/ 3276002 h 5122333"/>
              <a:gd name="connsiteX14174" fmla="*/ 2300873 w 4135764"/>
              <a:gd name="connsiteY14174" fmla="*/ 3295594 h 5122333"/>
              <a:gd name="connsiteX14175" fmla="*/ 2299422 w 4135764"/>
              <a:gd name="connsiteY14175" fmla="*/ 3339677 h 5122333"/>
              <a:gd name="connsiteX14176" fmla="*/ 2293436 w 4135764"/>
              <a:gd name="connsiteY14176" fmla="*/ 3346026 h 5122333"/>
              <a:gd name="connsiteX14177" fmla="*/ 2284727 w 4135764"/>
              <a:gd name="connsiteY14177" fmla="*/ 3337863 h 5122333"/>
              <a:gd name="connsiteX14178" fmla="*/ 2286360 w 4135764"/>
              <a:gd name="connsiteY14178" fmla="*/ 3303759 h 5122333"/>
              <a:gd name="connsiteX14179" fmla="*/ 2286179 w 4135764"/>
              <a:gd name="connsiteY14179" fmla="*/ 3269471 h 5122333"/>
              <a:gd name="connsiteX14180" fmla="*/ 2253161 w 4135764"/>
              <a:gd name="connsiteY14180" fmla="*/ 3267839 h 5122333"/>
              <a:gd name="connsiteX14181" fmla="*/ 2246811 w 4135764"/>
              <a:gd name="connsiteY14181" fmla="*/ 3262758 h 5122333"/>
              <a:gd name="connsiteX14182" fmla="*/ 2248081 w 4135764"/>
              <a:gd name="connsiteY14182" fmla="*/ 3234820 h 5122333"/>
              <a:gd name="connsiteX14183" fmla="*/ 2243545 w 4135764"/>
              <a:gd name="connsiteY14183" fmla="*/ 3229741 h 5122333"/>
              <a:gd name="connsiteX14184" fmla="*/ 2217239 w 4135764"/>
              <a:gd name="connsiteY14184" fmla="*/ 3229741 h 5122333"/>
              <a:gd name="connsiteX14185" fmla="*/ 2208713 w 4135764"/>
              <a:gd name="connsiteY14185" fmla="*/ 3221395 h 5122333"/>
              <a:gd name="connsiteX14186" fmla="*/ 2210527 w 4135764"/>
              <a:gd name="connsiteY14186" fmla="*/ 3197267 h 5122333"/>
              <a:gd name="connsiteX14187" fmla="*/ 2204904 w 4135764"/>
              <a:gd name="connsiteY14187" fmla="*/ 3191461 h 5122333"/>
              <a:gd name="connsiteX14188" fmla="*/ 2153199 w 4135764"/>
              <a:gd name="connsiteY14188" fmla="*/ 3191461 h 5122333"/>
              <a:gd name="connsiteX14189" fmla="*/ 2147032 w 4135764"/>
              <a:gd name="connsiteY14189" fmla="*/ 3197630 h 5122333"/>
              <a:gd name="connsiteX14190" fmla="*/ 2147212 w 4135764"/>
              <a:gd name="connsiteY14190" fmla="*/ 3223934 h 5122333"/>
              <a:gd name="connsiteX14191" fmla="*/ 2141407 w 4135764"/>
              <a:gd name="connsiteY14191" fmla="*/ 3229559 h 5122333"/>
              <a:gd name="connsiteX14192" fmla="*/ 2115100 w 4135764"/>
              <a:gd name="connsiteY14192" fmla="*/ 3229378 h 5122333"/>
              <a:gd name="connsiteX14193" fmla="*/ 2108933 w 4135764"/>
              <a:gd name="connsiteY14193" fmla="*/ 3235728 h 5122333"/>
              <a:gd name="connsiteX14194" fmla="*/ 2109115 w 4135764"/>
              <a:gd name="connsiteY14194" fmla="*/ 3261126 h 5122333"/>
              <a:gd name="connsiteX14195" fmla="*/ 2101132 w 4135764"/>
              <a:gd name="connsiteY14195" fmla="*/ 3269471 h 5122333"/>
              <a:gd name="connsiteX14196" fmla="*/ 2078456 w 4135764"/>
              <a:gd name="connsiteY14196" fmla="*/ 3269471 h 5122333"/>
              <a:gd name="connsiteX14197" fmla="*/ 2070835 w 4135764"/>
              <a:gd name="connsiteY14197" fmla="*/ 3277090 h 5122333"/>
              <a:gd name="connsiteX14198" fmla="*/ 2071016 w 4135764"/>
              <a:gd name="connsiteY14198" fmla="*/ 3354191 h 5122333"/>
              <a:gd name="connsiteX14199" fmla="*/ 2086256 w 4135764"/>
              <a:gd name="connsiteY14199" fmla="*/ 3369611 h 5122333"/>
              <a:gd name="connsiteX14200" fmla="*/ 2094783 w 4135764"/>
              <a:gd name="connsiteY14200" fmla="*/ 3361084 h 5122333"/>
              <a:gd name="connsiteX14201" fmla="*/ 2094420 w 4135764"/>
              <a:gd name="connsiteY14201" fmla="*/ 3300312 h 5122333"/>
              <a:gd name="connsiteX14202" fmla="*/ 2101675 w 4135764"/>
              <a:gd name="connsiteY14202" fmla="*/ 3293236 h 5122333"/>
              <a:gd name="connsiteX14203" fmla="*/ 2127074 w 4135764"/>
              <a:gd name="connsiteY14203" fmla="*/ 3293417 h 5122333"/>
              <a:gd name="connsiteX14204" fmla="*/ 2132699 w 4135764"/>
              <a:gd name="connsiteY14204" fmla="*/ 3288519 h 5122333"/>
              <a:gd name="connsiteX14205" fmla="*/ 2131429 w 4135764"/>
              <a:gd name="connsiteY14205" fmla="*/ 3253507 h 5122333"/>
              <a:gd name="connsiteX14206" fmla="*/ 2162089 w 4135764"/>
              <a:gd name="connsiteY14206" fmla="*/ 3253689 h 5122333"/>
              <a:gd name="connsiteX14207" fmla="*/ 2170796 w 4135764"/>
              <a:gd name="connsiteY14207" fmla="*/ 3245343 h 5122333"/>
              <a:gd name="connsiteX14208" fmla="*/ 2170615 w 4135764"/>
              <a:gd name="connsiteY14208" fmla="*/ 3220850 h 5122333"/>
              <a:gd name="connsiteX14209" fmla="*/ 2177509 w 4135764"/>
              <a:gd name="connsiteY14209" fmla="*/ 3215409 h 5122333"/>
              <a:gd name="connsiteX14210" fmla="*/ 2185311 w 4135764"/>
              <a:gd name="connsiteY14210" fmla="*/ 3221032 h 5122333"/>
              <a:gd name="connsiteX14211" fmla="*/ 2185129 w 4135764"/>
              <a:gd name="connsiteY14211" fmla="*/ 3246431 h 5122333"/>
              <a:gd name="connsiteX14212" fmla="*/ 2192204 w 4135764"/>
              <a:gd name="connsiteY14212" fmla="*/ 3253689 h 5122333"/>
              <a:gd name="connsiteX14213" fmla="*/ 2219962 w 4135764"/>
              <a:gd name="connsiteY14213" fmla="*/ 3255502 h 5122333"/>
              <a:gd name="connsiteX14214" fmla="*/ 2225222 w 4135764"/>
              <a:gd name="connsiteY14214" fmla="*/ 3260763 h 5122333"/>
              <a:gd name="connsiteX14215" fmla="*/ 2224497 w 4135764"/>
              <a:gd name="connsiteY14215" fmla="*/ 3286888 h 5122333"/>
              <a:gd name="connsiteX14216" fmla="*/ 2229576 w 4135764"/>
              <a:gd name="connsiteY14216" fmla="*/ 3293417 h 5122333"/>
              <a:gd name="connsiteX14217" fmla="*/ 2255882 w 4135764"/>
              <a:gd name="connsiteY14217" fmla="*/ 3293417 h 5122333"/>
              <a:gd name="connsiteX14218" fmla="*/ 2263320 w 4135764"/>
              <a:gd name="connsiteY14218" fmla="*/ 3301218 h 5122333"/>
              <a:gd name="connsiteX14219" fmla="*/ 2261325 w 4135764"/>
              <a:gd name="connsiteY14219" fmla="*/ 3358000 h 5122333"/>
              <a:gd name="connsiteX14220" fmla="*/ 2272573 w 4135764"/>
              <a:gd name="connsiteY14220" fmla="*/ 3369974 h 5122333"/>
              <a:gd name="connsiteX14221" fmla="*/ 2307042 w 4135764"/>
              <a:gd name="connsiteY14221" fmla="*/ 3369793 h 5122333"/>
              <a:gd name="connsiteX14222" fmla="*/ 2322826 w 4135764"/>
              <a:gd name="connsiteY14222" fmla="*/ 3353466 h 5122333"/>
              <a:gd name="connsiteX14223" fmla="*/ 2323007 w 4135764"/>
              <a:gd name="connsiteY14223" fmla="*/ 3298861 h 5122333"/>
              <a:gd name="connsiteX14224" fmla="*/ 2328994 w 4135764"/>
              <a:gd name="connsiteY14224" fmla="*/ 3291785 h 5122333"/>
              <a:gd name="connsiteX14225" fmla="*/ 2356025 w 4135764"/>
              <a:gd name="connsiteY14225" fmla="*/ 3292510 h 5122333"/>
              <a:gd name="connsiteX14226" fmla="*/ 2362738 w 4135764"/>
              <a:gd name="connsiteY14226" fmla="*/ 3286706 h 5122333"/>
              <a:gd name="connsiteX14227" fmla="*/ 2361286 w 4135764"/>
              <a:gd name="connsiteY14227" fmla="*/ 3266024 h 5122333"/>
              <a:gd name="connsiteX14228" fmla="*/ 2371446 w 4135764"/>
              <a:gd name="connsiteY14228" fmla="*/ 3253689 h 5122333"/>
              <a:gd name="connsiteX14229" fmla="*/ 2392309 w 4135764"/>
              <a:gd name="connsiteY14229" fmla="*/ 3253689 h 5122333"/>
              <a:gd name="connsiteX14230" fmla="*/ 2399021 w 4135764"/>
              <a:gd name="connsiteY14230" fmla="*/ 3247157 h 5122333"/>
              <a:gd name="connsiteX14231" fmla="*/ 2400473 w 4135764"/>
              <a:gd name="connsiteY14231" fmla="*/ 3222120 h 5122333"/>
              <a:gd name="connsiteX14232" fmla="*/ 2406459 w 4135764"/>
              <a:gd name="connsiteY14232" fmla="*/ 3215590 h 5122333"/>
              <a:gd name="connsiteX14233" fmla="*/ 2415711 w 4135764"/>
              <a:gd name="connsiteY14233" fmla="*/ 3220670 h 5122333"/>
              <a:gd name="connsiteX14234" fmla="*/ 2416075 w 4135764"/>
              <a:gd name="connsiteY14234" fmla="*/ 3232824 h 5122333"/>
              <a:gd name="connsiteX14235" fmla="*/ 2433490 w 4135764"/>
              <a:gd name="connsiteY14235" fmla="*/ 3255321 h 5122333"/>
              <a:gd name="connsiteX14236" fmla="*/ 2448730 w 4135764"/>
              <a:gd name="connsiteY14236" fmla="*/ 3254232 h 5122333"/>
              <a:gd name="connsiteX14237" fmla="*/ 2453446 w 4135764"/>
              <a:gd name="connsiteY14237" fmla="*/ 3258223 h 5122333"/>
              <a:gd name="connsiteX14238" fmla="*/ 2453627 w 4135764"/>
              <a:gd name="connsiteY14238" fmla="*/ 3283077 h 5122333"/>
              <a:gd name="connsiteX14239" fmla="*/ 2461429 w 4135764"/>
              <a:gd name="connsiteY14239" fmla="*/ 3291966 h 5122333"/>
              <a:gd name="connsiteX14240" fmla="*/ 2486828 w 4135764"/>
              <a:gd name="connsiteY14240" fmla="*/ 3291785 h 5122333"/>
              <a:gd name="connsiteX14241" fmla="*/ 2491907 w 4135764"/>
              <a:gd name="connsiteY14241" fmla="*/ 3297410 h 5122333"/>
              <a:gd name="connsiteX14242" fmla="*/ 2491362 w 4135764"/>
              <a:gd name="connsiteY14242" fmla="*/ 3363624 h 5122333"/>
              <a:gd name="connsiteX14243" fmla="*/ 2497530 w 4135764"/>
              <a:gd name="connsiteY14243" fmla="*/ 3369793 h 5122333"/>
              <a:gd name="connsiteX14244" fmla="*/ 2547420 w 4135764"/>
              <a:gd name="connsiteY14244" fmla="*/ 3369793 h 5122333"/>
              <a:gd name="connsiteX14245" fmla="*/ 2553044 w 4135764"/>
              <a:gd name="connsiteY14245" fmla="*/ 3364894 h 5122333"/>
              <a:gd name="connsiteX14246" fmla="*/ 2553044 w 4135764"/>
              <a:gd name="connsiteY14246" fmla="*/ 3301218 h 5122333"/>
              <a:gd name="connsiteX14247" fmla="*/ 2560484 w 4135764"/>
              <a:gd name="connsiteY14247" fmla="*/ 3293417 h 5122333"/>
              <a:gd name="connsiteX14248" fmla="*/ 2585881 w 4135764"/>
              <a:gd name="connsiteY14248" fmla="*/ 3293417 h 5122333"/>
              <a:gd name="connsiteX14249" fmla="*/ 2590598 w 4135764"/>
              <a:gd name="connsiteY14249" fmla="*/ 3291240 h 5122333"/>
              <a:gd name="connsiteX14250" fmla="*/ 2593320 w 4135764"/>
              <a:gd name="connsiteY14250" fmla="*/ 3266749 h 5122333"/>
              <a:gd name="connsiteX14251" fmla="*/ 2604386 w 4135764"/>
              <a:gd name="connsiteY14251" fmla="*/ 3255321 h 5122333"/>
              <a:gd name="connsiteX14252" fmla="*/ 2605294 w 4135764"/>
              <a:gd name="connsiteY14252" fmla="*/ 3255321 h 5122333"/>
              <a:gd name="connsiteX14253" fmla="*/ 2629604 w 4135764"/>
              <a:gd name="connsiteY14253" fmla="*/ 3253507 h 5122333"/>
              <a:gd name="connsiteX14254" fmla="*/ 2631055 w 4135764"/>
              <a:gd name="connsiteY14254" fmla="*/ 3229015 h 5122333"/>
              <a:gd name="connsiteX14255" fmla="*/ 2641939 w 4135764"/>
              <a:gd name="connsiteY14255" fmla="*/ 3217042 h 5122333"/>
              <a:gd name="connsiteX14256" fmla="*/ 2645749 w 4135764"/>
              <a:gd name="connsiteY14256" fmla="*/ 3216134 h 5122333"/>
              <a:gd name="connsiteX14257" fmla="*/ 2643755 w 4135764"/>
              <a:gd name="connsiteY14257" fmla="*/ 3249152 h 5122333"/>
              <a:gd name="connsiteX14258" fmla="*/ 2649922 w 4135764"/>
              <a:gd name="connsiteY14258" fmla="*/ 3255502 h 5122333"/>
              <a:gd name="connsiteX14259" fmla="*/ 2676228 w 4135764"/>
              <a:gd name="connsiteY14259" fmla="*/ 3255321 h 5122333"/>
              <a:gd name="connsiteX14260" fmla="*/ 2682032 w 4135764"/>
              <a:gd name="connsiteY14260" fmla="*/ 3260944 h 5122333"/>
              <a:gd name="connsiteX14261" fmla="*/ 2682032 w 4135764"/>
              <a:gd name="connsiteY14261" fmla="*/ 3284529 h 5122333"/>
              <a:gd name="connsiteX14262" fmla="*/ 2691104 w 4135764"/>
              <a:gd name="connsiteY14262" fmla="*/ 3293417 h 5122333"/>
              <a:gd name="connsiteX14263" fmla="*/ 2710153 w 4135764"/>
              <a:gd name="connsiteY14263" fmla="*/ 3293236 h 5122333"/>
              <a:gd name="connsiteX14264" fmla="*/ 2720131 w 4135764"/>
              <a:gd name="connsiteY14264" fmla="*/ 3305210 h 5122333"/>
              <a:gd name="connsiteX14265" fmla="*/ 2719950 w 4135764"/>
              <a:gd name="connsiteY14265" fmla="*/ 3311560 h 5122333"/>
              <a:gd name="connsiteX14266" fmla="*/ 2719950 w 4135764"/>
              <a:gd name="connsiteY14266" fmla="*/ 3362535 h 5122333"/>
              <a:gd name="connsiteX14267" fmla="*/ 2729747 w 4135764"/>
              <a:gd name="connsiteY14267" fmla="*/ 3371062 h 5122333"/>
              <a:gd name="connsiteX14268" fmla="*/ 2776734 w 4135764"/>
              <a:gd name="connsiteY14268" fmla="*/ 3369430 h 5122333"/>
              <a:gd name="connsiteX14269" fmla="*/ 2785260 w 4135764"/>
              <a:gd name="connsiteY14269" fmla="*/ 3360903 h 5122333"/>
              <a:gd name="connsiteX14270" fmla="*/ 2784898 w 4135764"/>
              <a:gd name="connsiteY14270" fmla="*/ 3300130 h 5122333"/>
              <a:gd name="connsiteX14271" fmla="*/ 2792155 w 4135764"/>
              <a:gd name="connsiteY14271" fmla="*/ 3293054 h 5122333"/>
              <a:gd name="connsiteX14272" fmla="*/ 2814832 w 4135764"/>
              <a:gd name="connsiteY14272" fmla="*/ 3293236 h 5122333"/>
              <a:gd name="connsiteX14273" fmla="*/ 2823176 w 4135764"/>
              <a:gd name="connsiteY14273" fmla="*/ 3284892 h 5122333"/>
              <a:gd name="connsiteX14274" fmla="*/ 2821181 w 4135764"/>
              <a:gd name="connsiteY14274" fmla="*/ 3259856 h 5122333"/>
              <a:gd name="connsiteX14275" fmla="*/ 2828075 w 4135764"/>
              <a:gd name="connsiteY14275" fmla="*/ 3253326 h 5122333"/>
              <a:gd name="connsiteX14276" fmla="*/ 2852566 w 4135764"/>
              <a:gd name="connsiteY14276" fmla="*/ 3253507 h 5122333"/>
              <a:gd name="connsiteX14277" fmla="*/ 2859642 w 4135764"/>
              <a:gd name="connsiteY14277" fmla="*/ 3246250 h 5122333"/>
              <a:gd name="connsiteX14278" fmla="*/ 2859460 w 4135764"/>
              <a:gd name="connsiteY14278" fmla="*/ 3220850 h 5122333"/>
              <a:gd name="connsiteX14279" fmla="*/ 2867081 w 4135764"/>
              <a:gd name="connsiteY14279" fmla="*/ 3215409 h 5122333"/>
              <a:gd name="connsiteX14280" fmla="*/ 2875788 w 4135764"/>
              <a:gd name="connsiteY14280" fmla="*/ 3220670 h 5122333"/>
              <a:gd name="connsiteX14281" fmla="*/ 2875606 w 4135764"/>
              <a:gd name="connsiteY14281" fmla="*/ 3246975 h 5122333"/>
              <a:gd name="connsiteX14282" fmla="*/ 2881594 w 4135764"/>
              <a:gd name="connsiteY14282" fmla="*/ 3253507 h 5122333"/>
              <a:gd name="connsiteX14283" fmla="*/ 2907536 w 4135764"/>
              <a:gd name="connsiteY14283" fmla="*/ 3254958 h 5122333"/>
              <a:gd name="connsiteX14284" fmla="*/ 2913886 w 4135764"/>
              <a:gd name="connsiteY14284" fmla="*/ 3262214 h 5122333"/>
              <a:gd name="connsiteX14285" fmla="*/ 2913704 w 4135764"/>
              <a:gd name="connsiteY14285" fmla="*/ 3286706 h 5122333"/>
              <a:gd name="connsiteX14286" fmla="*/ 2920235 w 4135764"/>
              <a:gd name="connsiteY14286" fmla="*/ 3293599 h 5122333"/>
              <a:gd name="connsiteX14287" fmla="*/ 2943820 w 4135764"/>
              <a:gd name="connsiteY14287" fmla="*/ 3293417 h 5122333"/>
              <a:gd name="connsiteX14288" fmla="*/ 2951984 w 4135764"/>
              <a:gd name="connsiteY14288" fmla="*/ 3301400 h 5122333"/>
              <a:gd name="connsiteX14289" fmla="*/ 2951620 w 4135764"/>
              <a:gd name="connsiteY14289" fmla="*/ 3359633 h 5122333"/>
              <a:gd name="connsiteX14290" fmla="*/ 2961418 w 4135764"/>
              <a:gd name="connsiteY14290" fmla="*/ 3369793 h 5122333"/>
              <a:gd name="connsiteX14291" fmla="*/ 3004050 w 4135764"/>
              <a:gd name="connsiteY14291" fmla="*/ 3369793 h 5122333"/>
              <a:gd name="connsiteX14292" fmla="*/ 3013666 w 4135764"/>
              <a:gd name="connsiteY14292" fmla="*/ 3360541 h 5122333"/>
              <a:gd name="connsiteX14293" fmla="*/ 3013303 w 4135764"/>
              <a:gd name="connsiteY14293" fmla="*/ 3298679 h 5122333"/>
              <a:gd name="connsiteX14294" fmla="*/ 3019652 w 4135764"/>
              <a:gd name="connsiteY14294" fmla="*/ 3291604 h 5122333"/>
              <a:gd name="connsiteX14295" fmla="*/ 3044869 w 4135764"/>
              <a:gd name="connsiteY14295" fmla="*/ 3292148 h 5122333"/>
              <a:gd name="connsiteX14296" fmla="*/ 3051401 w 4135764"/>
              <a:gd name="connsiteY14296" fmla="*/ 3286162 h 5122333"/>
              <a:gd name="connsiteX14297" fmla="*/ 3051220 w 4135764"/>
              <a:gd name="connsiteY14297" fmla="*/ 3260763 h 5122333"/>
              <a:gd name="connsiteX14298" fmla="*/ 3058294 w 4135764"/>
              <a:gd name="connsiteY14298" fmla="*/ 3253507 h 5122333"/>
              <a:gd name="connsiteX14299" fmla="*/ 3082787 w 4135764"/>
              <a:gd name="connsiteY14299" fmla="*/ 3253689 h 5122333"/>
              <a:gd name="connsiteX14300" fmla="*/ 3089499 w 4135764"/>
              <a:gd name="connsiteY14300" fmla="*/ 3247157 h 5122333"/>
              <a:gd name="connsiteX14301" fmla="*/ 3089317 w 4135764"/>
              <a:gd name="connsiteY14301" fmla="*/ 3222666 h 5122333"/>
              <a:gd name="connsiteX14302" fmla="*/ 3097118 w 4135764"/>
              <a:gd name="connsiteY14302" fmla="*/ 3215409 h 5122333"/>
              <a:gd name="connsiteX14303" fmla="*/ 3105826 w 4135764"/>
              <a:gd name="connsiteY14303" fmla="*/ 3222666 h 5122333"/>
              <a:gd name="connsiteX14304" fmla="*/ 3105645 w 4135764"/>
              <a:gd name="connsiteY14304" fmla="*/ 3247157 h 5122333"/>
              <a:gd name="connsiteX14305" fmla="*/ 3112721 w 4135764"/>
              <a:gd name="connsiteY14305" fmla="*/ 3255321 h 5122333"/>
              <a:gd name="connsiteX14306" fmla="*/ 3137937 w 4135764"/>
              <a:gd name="connsiteY14306" fmla="*/ 3254595 h 5122333"/>
              <a:gd name="connsiteX14307" fmla="*/ 3143743 w 4135764"/>
              <a:gd name="connsiteY14307" fmla="*/ 3258949 h 5122333"/>
              <a:gd name="connsiteX14308" fmla="*/ 3143561 w 4135764"/>
              <a:gd name="connsiteY14308" fmla="*/ 3285255 h 5122333"/>
              <a:gd name="connsiteX14309" fmla="*/ 3150273 w 4135764"/>
              <a:gd name="connsiteY14309" fmla="*/ 3291785 h 5122333"/>
              <a:gd name="connsiteX14310" fmla="*/ 3173858 w 4135764"/>
              <a:gd name="connsiteY14310" fmla="*/ 3291604 h 5122333"/>
              <a:gd name="connsiteX14311" fmla="*/ 3181841 w 4135764"/>
              <a:gd name="connsiteY14311" fmla="*/ 3299768 h 5122333"/>
              <a:gd name="connsiteX14312" fmla="*/ 3181478 w 4135764"/>
              <a:gd name="connsiteY14312" fmla="*/ 3361447 h 5122333"/>
              <a:gd name="connsiteX14313" fmla="*/ 3190185 w 4135764"/>
              <a:gd name="connsiteY14313" fmla="*/ 3369793 h 5122333"/>
              <a:gd name="connsiteX14314" fmla="*/ 3234633 w 4135764"/>
              <a:gd name="connsiteY14314" fmla="*/ 3369793 h 5122333"/>
              <a:gd name="connsiteX14315" fmla="*/ 3243523 w 4135764"/>
              <a:gd name="connsiteY14315" fmla="*/ 3360541 h 5122333"/>
              <a:gd name="connsiteX14316" fmla="*/ 3243159 w 4135764"/>
              <a:gd name="connsiteY14316" fmla="*/ 3303396 h 5122333"/>
              <a:gd name="connsiteX14317" fmla="*/ 3253864 w 4135764"/>
              <a:gd name="connsiteY14317" fmla="*/ 3293236 h 5122333"/>
              <a:gd name="connsiteX14318" fmla="*/ 3276540 w 4135764"/>
              <a:gd name="connsiteY14318" fmla="*/ 3293236 h 5122333"/>
              <a:gd name="connsiteX14319" fmla="*/ 3280896 w 4135764"/>
              <a:gd name="connsiteY14319" fmla="*/ 3290697 h 5122333"/>
              <a:gd name="connsiteX14320" fmla="*/ 3281621 w 4135764"/>
              <a:gd name="connsiteY14320" fmla="*/ 3260219 h 5122333"/>
              <a:gd name="connsiteX14321" fmla="*/ 3286881 w 4135764"/>
              <a:gd name="connsiteY14321" fmla="*/ 3255140 h 5122333"/>
              <a:gd name="connsiteX14322" fmla="*/ 3312281 w 4135764"/>
              <a:gd name="connsiteY14322" fmla="*/ 3255321 h 5122333"/>
              <a:gd name="connsiteX14323" fmla="*/ 3321532 w 4135764"/>
              <a:gd name="connsiteY14323" fmla="*/ 3245705 h 5122333"/>
              <a:gd name="connsiteX14324" fmla="*/ 3321350 w 4135764"/>
              <a:gd name="connsiteY14324" fmla="*/ 3216316 h 5122333"/>
              <a:gd name="connsiteX14325" fmla="*/ 3334231 w 4135764"/>
              <a:gd name="connsiteY14325" fmla="*/ 3229922 h 5122333"/>
              <a:gd name="connsiteX14326" fmla="*/ 3334050 w 4135764"/>
              <a:gd name="connsiteY14326" fmla="*/ 3248064 h 5122333"/>
              <a:gd name="connsiteX14327" fmla="*/ 3341126 w 4135764"/>
              <a:gd name="connsiteY14327" fmla="*/ 3255321 h 5122333"/>
              <a:gd name="connsiteX14328" fmla="*/ 3365618 w 4135764"/>
              <a:gd name="connsiteY14328" fmla="*/ 3255140 h 5122333"/>
              <a:gd name="connsiteX14329" fmla="*/ 3372330 w 4135764"/>
              <a:gd name="connsiteY14329" fmla="*/ 3261670 h 5122333"/>
              <a:gd name="connsiteX14330" fmla="*/ 3372148 w 4135764"/>
              <a:gd name="connsiteY14330" fmla="*/ 3285255 h 5122333"/>
              <a:gd name="connsiteX14331" fmla="*/ 3379949 w 4135764"/>
              <a:gd name="connsiteY14331" fmla="*/ 3293236 h 5122333"/>
              <a:gd name="connsiteX14332" fmla="*/ 3400813 w 4135764"/>
              <a:gd name="connsiteY14332" fmla="*/ 3293054 h 5122333"/>
              <a:gd name="connsiteX14333" fmla="*/ 3410428 w 4135764"/>
              <a:gd name="connsiteY14333" fmla="*/ 3302307 h 5122333"/>
              <a:gd name="connsiteX14334" fmla="*/ 3410065 w 4135764"/>
              <a:gd name="connsiteY14334" fmla="*/ 3362535 h 5122333"/>
              <a:gd name="connsiteX14335" fmla="*/ 3419316 w 4135764"/>
              <a:gd name="connsiteY14335" fmla="*/ 3371062 h 5122333"/>
              <a:gd name="connsiteX14336" fmla="*/ 3466486 w 4135764"/>
              <a:gd name="connsiteY14336" fmla="*/ 3369430 h 5122333"/>
              <a:gd name="connsiteX14337" fmla="*/ 3473924 w 4135764"/>
              <a:gd name="connsiteY14337" fmla="*/ 3361629 h 5122333"/>
              <a:gd name="connsiteX14338" fmla="*/ 3473561 w 4135764"/>
              <a:gd name="connsiteY14338" fmla="*/ 3303577 h 5122333"/>
              <a:gd name="connsiteX14339" fmla="*/ 3484627 w 4135764"/>
              <a:gd name="connsiteY14339" fmla="*/ 3293054 h 5122333"/>
              <a:gd name="connsiteX14340" fmla="*/ 3501862 w 4135764"/>
              <a:gd name="connsiteY14340" fmla="*/ 3293236 h 5122333"/>
              <a:gd name="connsiteX14341" fmla="*/ 3512022 w 4135764"/>
              <a:gd name="connsiteY14341" fmla="*/ 3283621 h 5122333"/>
              <a:gd name="connsiteX14342" fmla="*/ 3511659 w 4135764"/>
              <a:gd name="connsiteY14342" fmla="*/ 3261852 h 5122333"/>
              <a:gd name="connsiteX14343" fmla="*/ 3520004 w 4135764"/>
              <a:gd name="connsiteY14343" fmla="*/ 3253144 h 5122333"/>
              <a:gd name="connsiteX14344" fmla="*/ 3541774 w 4135764"/>
              <a:gd name="connsiteY14344" fmla="*/ 3253326 h 5122333"/>
              <a:gd name="connsiteX14345" fmla="*/ 3549939 w 4135764"/>
              <a:gd name="connsiteY14345" fmla="*/ 3245343 h 5122333"/>
              <a:gd name="connsiteX14346" fmla="*/ 3549757 w 4135764"/>
              <a:gd name="connsiteY14346" fmla="*/ 3220850 h 5122333"/>
              <a:gd name="connsiteX14347" fmla="*/ 3557195 w 4135764"/>
              <a:gd name="connsiteY14347" fmla="*/ 3215046 h 5122333"/>
              <a:gd name="connsiteX14348" fmla="*/ 3564452 w 4135764"/>
              <a:gd name="connsiteY14348" fmla="*/ 3221214 h 5122333"/>
              <a:gd name="connsiteX14349" fmla="*/ 3565541 w 4135764"/>
              <a:gd name="connsiteY14349" fmla="*/ 3248064 h 5122333"/>
              <a:gd name="connsiteX14350" fmla="*/ 3571527 w 4135764"/>
              <a:gd name="connsiteY14350" fmla="*/ 3253144 h 5122333"/>
              <a:gd name="connsiteX14351" fmla="*/ 3599283 w 4135764"/>
              <a:gd name="connsiteY14351" fmla="*/ 3254958 h 5122333"/>
              <a:gd name="connsiteX14352" fmla="*/ 3604181 w 4135764"/>
              <a:gd name="connsiteY14352" fmla="*/ 3260581 h 5122333"/>
              <a:gd name="connsiteX14353" fmla="*/ 3604001 w 4135764"/>
              <a:gd name="connsiteY14353" fmla="*/ 3285981 h 5122333"/>
              <a:gd name="connsiteX14354" fmla="*/ 3611076 w 4135764"/>
              <a:gd name="connsiteY14354" fmla="*/ 3293236 h 5122333"/>
              <a:gd name="connsiteX14355" fmla="*/ 3633752 w 4135764"/>
              <a:gd name="connsiteY14355" fmla="*/ 3293054 h 5122333"/>
              <a:gd name="connsiteX14356" fmla="*/ 3642461 w 4135764"/>
              <a:gd name="connsiteY14356" fmla="*/ 3301400 h 5122333"/>
              <a:gd name="connsiteX14357" fmla="*/ 3642099 w 4135764"/>
              <a:gd name="connsiteY14357" fmla="*/ 3362173 h 5122333"/>
              <a:gd name="connsiteX14358" fmla="*/ 3649174 w 4135764"/>
              <a:gd name="connsiteY14358" fmla="*/ 3369430 h 5122333"/>
              <a:gd name="connsiteX14359" fmla="*/ 3694529 w 4135764"/>
              <a:gd name="connsiteY14359" fmla="*/ 3369430 h 5122333"/>
              <a:gd name="connsiteX14360" fmla="*/ 3702329 w 4135764"/>
              <a:gd name="connsiteY14360" fmla="*/ 3361810 h 5122333"/>
              <a:gd name="connsiteX14361" fmla="*/ 3703781 w 4135764"/>
              <a:gd name="connsiteY14361" fmla="*/ 3315913 h 5122333"/>
              <a:gd name="connsiteX14362" fmla="*/ 3706503 w 4135764"/>
              <a:gd name="connsiteY14362" fmla="*/ 3292328 h 5122333"/>
              <a:gd name="connsiteX14363" fmla="*/ 3731356 w 4135764"/>
              <a:gd name="connsiteY14363" fmla="*/ 3291240 h 5122333"/>
              <a:gd name="connsiteX14364" fmla="*/ 3735892 w 4135764"/>
              <a:gd name="connsiteY14364" fmla="*/ 3291422 h 5122333"/>
              <a:gd name="connsiteX14365" fmla="*/ 3741879 w 4135764"/>
              <a:gd name="connsiteY14365" fmla="*/ 3285981 h 5122333"/>
              <a:gd name="connsiteX14366" fmla="*/ 3741697 w 4135764"/>
              <a:gd name="connsiteY14366" fmla="*/ 3259675 h 5122333"/>
              <a:gd name="connsiteX14367" fmla="*/ 3748410 w 4135764"/>
              <a:gd name="connsiteY14367" fmla="*/ 3252962 h 5122333"/>
              <a:gd name="connsiteX14368" fmla="*/ 3771993 w 4135764"/>
              <a:gd name="connsiteY14368" fmla="*/ 3253144 h 5122333"/>
              <a:gd name="connsiteX14369" fmla="*/ 3777981 w 4135764"/>
              <a:gd name="connsiteY14369" fmla="*/ 3248789 h 5122333"/>
              <a:gd name="connsiteX14370" fmla="*/ 3779977 w 4135764"/>
              <a:gd name="connsiteY14370" fmla="*/ 3222846 h 5122333"/>
              <a:gd name="connsiteX14371" fmla="*/ 3785418 w 4135764"/>
              <a:gd name="connsiteY14371" fmla="*/ 3215046 h 5122333"/>
              <a:gd name="connsiteX14372" fmla="*/ 3796123 w 4135764"/>
              <a:gd name="connsiteY14372" fmla="*/ 3222303 h 5122333"/>
              <a:gd name="connsiteX14373" fmla="*/ 3795215 w 4135764"/>
              <a:gd name="connsiteY14373" fmla="*/ 3243891 h 5122333"/>
              <a:gd name="connsiteX14374" fmla="*/ 3802835 w 4135764"/>
              <a:gd name="connsiteY14374" fmla="*/ 3254777 h 5122333"/>
              <a:gd name="connsiteX14375" fmla="*/ 3827145 w 4135764"/>
              <a:gd name="connsiteY14375" fmla="*/ 3253869 h 5122333"/>
              <a:gd name="connsiteX14376" fmla="*/ 3832407 w 4135764"/>
              <a:gd name="connsiteY14376" fmla="*/ 3258223 h 5122333"/>
              <a:gd name="connsiteX14377" fmla="*/ 3834039 w 4135764"/>
              <a:gd name="connsiteY14377" fmla="*/ 3285073 h 5122333"/>
              <a:gd name="connsiteX14378" fmla="*/ 3840208 w 4135764"/>
              <a:gd name="connsiteY14378" fmla="*/ 3291240 h 5122333"/>
              <a:gd name="connsiteX14379" fmla="*/ 3861977 w 4135764"/>
              <a:gd name="connsiteY14379" fmla="*/ 3291059 h 5122333"/>
              <a:gd name="connsiteX14380" fmla="*/ 3872318 w 4135764"/>
              <a:gd name="connsiteY14380" fmla="*/ 3301218 h 5122333"/>
              <a:gd name="connsiteX14381" fmla="*/ 3870322 w 4135764"/>
              <a:gd name="connsiteY14381" fmla="*/ 3361629 h 5122333"/>
              <a:gd name="connsiteX14382" fmla="*/ 3877943 w 4135764"/>
              <a:gd name="connsiteY14382" fmla="*/ 3369248 h 5122333"/>
              <a:gd name="connsiteX14383" fmla="*/ 3921512 w 4135764"/>
              <a:gd name="connsiteY14383" fmla="*/ 3369248 h 5122333"/>
              <a:gd name="connsiteX14384" fmla="*/ 3923857 w 4135764"/>
              <a:gd name="connsiteY14384" fmla="*/ 3369611 h 5122333"/>
              <a:gd name="connsiteX14385" fmla="*/ 3930705 w 4135764"/>
              <a:gd name="connsiteY14385" fmla="*/ 3367933 h 5122333"/>
              <a:gd name="connsiteX14386" fmla="*/ 3930746 w 4135764"/>
              <a:gd name="connsiteY14386" fmla="*/ 3367768 h 5122333"/>
              <a:gd name="connsiteX14387" fmla="*/ 3930894 w 4135764"/>
              <a:gd name="connsiteY14387" fmla="*/ 3367729 h 5122333"/>
              <a:gd name="connsiteX14388" fmla="*/ 3932188 w 4135764"/>
              <a:gd name="connsiteY14388" fmla="*/ 3361991 h 5122333"/>
              <a:gd name="connsiteX14389" fmla="*/ 3932190 w 4135764"/>
              <a:gd name="connsiteY14389" fmla="*/ 3361880 h 5122333"/>
              <a:gd name="connsiteX14390" fmla="*/ 3932384 w 4135764"/>
              <a:gd name="connsiteY14390" fmla="*/ 3361084 h 5122333"/>
              <a:gd name="connsiteX14391" fmla="*/ 3932338 w 4135764"/>
              <a:gd name="connsiteY14391" fmla="*/ 3353371 h 5122333"/>
              <a:gd name="connsiteX14392" fmla="*/ 3932731 w 4135764"/>
              <a:gd name="connsiteY14392" fmla="*/ 3330879 h 5122333"/>
              <a:gd name="connsiteX14393" fmla="*/ 3933819 w 4135764"/>
              <a:gd name="connsiteY14393" fmla="*/ 3299768 h 5122333"/>
              <a:gd name="connsiteX14394" fmla="*/ 3935493 w 4135764"/>
              <a:gd name="connsiteY14394" fmla="*/ 3294089 h 5122333"/>
              <a:gd name="connsiteX14395" fmla="*/ 3936260 w 4135764"/>
              <a:gd name="connsiteY14395" fmla="*/ 3293915 h 5122333"/>
              <a:gd name="connsiteX14396" fmla="*/ 3939510 w 4135764"/>
              <a:gd name="connsiteY14396" fmla="*/ 3293238 h 5122333"/>
              <a:gd name="connsiteX14397" fmla="*/ 3964676 w 4135764"/>
              <a:gd name="connsiteY14397" fmla="*/ 3293417 h 5122333"/>
              <a:gd name="connsiteX14398" fmla="*/ 3967210 w 4135764"/>
              <a:gd name="connsiteY14398" fmla="*/ 3292921 h 5122333"/>
              <a:gd name="connsiteX14399" fmla="*/ 3968175 w 4135764"/>
              <a:gd name="connsiteY14399" fmla="*/ 3292941 h 5122333"/>
              <a:gd name="connsiteX14400" fmla="*/ 3968343 w 4135764"/>
              <a:gd name="connsiteY14400" fmla="*/ 3292699 h 5122333"/>
              <a:gd name="connsiteX14401" fmla="*/ 3968848 w 4135764"/>
              <a:gd name="connsiteY14401" fmla="*/ 3292600 h 5122333"/>
              <a:gd name="connsiteX14402" fmla="*/ 3969302 w 4135764"/>
              <a:gd name="connsiteY14402" fmla="*/ 3291325 h 5122333"/>
              <a:gd name="connsiteX14403" fmla="*/ 3969740 w 4135764"/>
              <a:gd name="connsiteY14403" fmla="*/ 3290697 h 5122333"/>
              <a:gd name="connsiteX14404" fmla="*/ 3969839 w 4135764"/>
              <a:gd name="connsiteY14404" fmla="*/ 3289815 h 5122333"/>
              <a:gd name="connsiteX14405" fmla="*/ 3970300 w 4135764"/>
              <a:gd name="connsiteY14405" fmla="*/ 3288519 h 5122333"/>
              <a:gd name="connsiteX14406" fmla="*/ 3970222 w 4135764"/>
              <a:gd name="connsiteY14406" fmla="*/ 3286392 h 5122333"/>
              <a:gd name="connsiteX14407" fmla="*/ 3971213 w 4135764"/>
              <a:gd name="connsiteY14407" fmla="*/ 3277544 h 5122333"/>
              <a:gd name="connsiteX14408" fmla="*/ 3972279 w 4135764"/>
              <a:gd name="connsiteY14408" fmla="*/ 3264391 h 5122333"/>
              <a:gd name="connsiteX14409" fmla="*/ 3982076 w 4135764"/>
              <a:gd name="connsiteY14409" fmla="*/ 3254595 h 5122333"/>
              <a:gd name="connsiteX14410" fmla="*/ 4008383 w 4135764"/>
              <a:gd name="connsiteY14410" fmla="*/ 3253326 h 5122333"/>
              <a:gd name="connsiteX14411" fmla="*/ 4010197 w 4135764"/>
              <a:gd name="connsiteY14411" fmla="*/ 3226294 h 5122333"/>
              <a:gd name="connsiteX14412" fmla="*/ 4011058 w 4135764"/>
              <a:gd name="connsiteY14412" fmla="*/ 3217518 h 5122333"/>
              <a:gd name="connsiteX14413" fmla="*/ 4013609 w 4135764"/>
              <a:gd name="connsiteY14413" fmla="*/ 3215571 h 5122333"/>
              <a:gd name="connsiteX14414" fmla="*/ 4014135 w 4135764"/>
              <a:gd name="connsiteY14414" fmla="*/ 3215515 h 5122333"/>
              <a:gd name="connsiteX14415" fmla="*/ 4019812 w 4135764"/>
              <a:gd name="connsiteY14415" fmla="*/ 3216497 h 5122333"/>
              <a:gd name="connsiteX14416" fmla="*/ 4020848 w 4135764"/>
              <a:gd name="connsiteY14416" fmla="*/ 3216369 h 5122333"/>
              <a:gd name="connsiteX14417" fmla="*/ 4022911 w 4135764"/>
              <a:gd name="connsiteY14417" fmla="*/ 3221032 h 5122333"/>
              <a:gd name="connsiteX14418" fmla="*/ 4022729 w 4135764"/>
              <a:gd name="connsiteY14418" fmla="*/ 3246431 h 5122333"/>
              <a:gd name="connsiteX14419" fmla="*/ 4029804 w 4135764"/>
              <a:gd name="connsiteY14419" fmla="*/ 3253689 h 5122333"/>
              <a:gd name="connsiteX14420" fmla="*/ 4057562 w 4135764"/>
              <a:gd name="connsiteY14420" fmla="*/ 3255502 h 5122333"/>
              <a:gd name="connsiteX14421" fmla="*/ 4062823 w 4135764"/>
              <a:gd name="connsiteY14421" fmla="*/ 3260763 h 5122333"/>
              <a:gd name="connsiteX14422" fmla="*/ 4062098 w 4135764"/>
              <a:gd name="connsiteY14422" fmla="*/ 3286888 h 5122333"/>
              <a:gd name="connsiteX14423" fmla="*/ 4067177 w 4135764"/>
              <a:gd name="connsiteY14423" fmla="*/ 3293417 h 5122333"/>
              <a:gd name="connsiteX14424" fmla="*/ 4093483 w 4135764"/>
              <a:gd name="connsiteY14424" fmla="*/ 3293417 h 5122333"/>
              <a:gd name="connsiteX14425" fmla="*/ 4100920 w 4135764"/>
              <a:gd name="connsiteY14425" fmla="*/ 3301218 h 5122333"/>
              <a:gd name="connsiteX14426" fmla="*/ 4098924 w 4135764"/>
              <a:gd name="connsiteY14426" fmla="*/ 3358000 h 5122333"/>
              <a:gd name="connsiteX14427" fmla="*/ 4110173 w 4135764"/>
              <a:gd name="connsiteY14427" fmla="*/ 3369974 h 5122333"/>
              <a:gd name="connsiteX14428" fmla="*/ 4135764 w 4135764"/>
              <a:gd name="connsiteY14428" fmla="*/ 3369840 h 5122333"/>
              <a:gd name="connsiteX14429" fmla="*/ 4135764 w 4135764"/>
              <a:gd name="connsiteY14429" fmla="*/ 3341012 h 5122333"/>
              <a:gd name="connsiteX14430" fmla="*/ 4131037 w 4135764"/>
              <a:gd name="connsiteY14430" fmla="*/ 3346026 h 5122333"/>
              <a:gd name="connsiteX14431" fmla="*/ 4122328 w 4135764"/>
              <a:gd name="connsiteY14431" fmla="*/ 3337863 h 5122333"/>
              <a:gd name="connsiteX14432" fmla="*/ 4123960 w 4135764"/>
              <a:gd name="connsiteY14432" fmla="*/ 3303759 h 5122333"/>
              <a:gd name="connsiteX14433" fmla="*/ 4123780 w 4135764"/>
              <a:gd name="connsiteY14433" fmla="*/ 3269471 h 5122333"/>
              <a:gd name="connsiteX14434" fmla="*/ 4090761 w 4135764"/>
              <a:gd name="connsiteY14434" fmla="*/ 3267839 h 5122333"/>
              <a:gd name="connsiteX14435" fmla="*/ 4084411 w 4135764"/>
              <a:gd name="connsiteY14435" fmla="*/ 3262758 h 5122333"/>
              <a:gd name="connsiteX14436" fmla="*/ 4085682 w 4135764"/>
              <a:gd name="connsiteY14436" fmla="*/ 3234820 h 5122333"/>
              <a:gd name="connsiteX14437" fmla="*/ 4081146 w 4135764"/>
              <a:gd name="connsiteY14437" fmla="*/ 3229741 h 5122333"/>
              <a:gd name="connsiteX14438" fmla="*/ 4054840 w 4135764"/>
              <a:gd name="connsiteY14438" fmla="*/ 3229741 h 5122333"/>
              <a:gd name="connsiteX14439" fmla="*/ 4046314 w 4135764"/>
              <a:gd name="connsiteY14439" fmla="*/ 3221395 h 5122333"/>
              <a:gd name="connsiteX14440" fmla="*/ 4048128 w 4135764"/>
              <a:gd name="connsiteY14440" fmla="*/ 3197267 h 5122333"/>
              <a:gd name="connsiteX14441" fmla="*/ 4042503 w 4135764"/>
              <a:gd name="connsiteY14441" fmla="*/ 3191461 h 5122333"/>
              <a:gd name="connsiteX14442" fmla="*/ 1578684 w 4135764"/>
              <a:gd name="connsiteY14442" fmla="*/ 3154406 h 5122333"/>
              <a:gd name="connsiteX14443" fmla="*/ 1531220 w 4135764"/>
              <a:gd name="connsiteY14443" fmla="*/ 3155722 h 5122333"/>
              <a:gd name="connsiteX14444" fmla="*/ 1467543 w 4135764"/>
              <a:gd name="connsiteY14444" fmla="*/ 3158080 h 5122333"/>
              <a:gd name="connsiteX14445" fmla="*/ 1440512 w 4135764"/>
              <a:gd name="connsiteY14445" fmla="*/ 3158987 h 5122333"/>
              <a:gd name="connsiteX14446" fmla="*/ 1415839 w 4135764"/>
              <a:gd name="connsiteY14446" fmla="*/ 3158806 h 5122333"/>
              <a:gd name="connsiteX14447" fmla="*/ 1384816 w 4135764"/>
              <a:gd name="connsiteY14447" fmla="*/ 3157899 h 5122333"/>
              <a:gd name="connsiteX14448" fmla="*/ 1316240 w 4135764"/>
              <a:gd name="connsiteY14448" fmla="*/ 3157355 h 5122333"/>
              <a:gd name="connsiteX14449" fmla="*/ 1224261 w 4135764"/>
              <a:gd name="connsiteY14449" fmla="*/ 3156992 h 5122333"/>
              <a:gd name="connsiteX14450" fmla="*/ 1146976 w 4135764"/>
              <a:gd name="connsiteY14450" fmla="*/ 3155359 h 5122333"/>
              <a:gd name="connsiteX14451" fmla="*/ 1103800 w 4135764"/>
              <a:gd name="connsiteY14451" fmla="*/ 3155903 h 5122333"/>
              <a:gd name="connsiteX14452" fmla="*/ 984789 w 4135764"/>
              <a:gd name="connsiteY14452" fmla="*/ 3156448 h 5122333"/>
              <a:gd name="connsiteX14453" fmla="*/ 938346 w 4135764"/>
              <a:gd name="connsiteY14453" fmla="*/ 3155903 h 5122333"/>
              <a:gd name="connsiteX14454" fmla="*/ 836207 w 4135764"/>
              <a:gd name="connsiteY14454" fmla="*/ 3155722 h 5122333"/>
              <a:gd name="connsiteX14455" fmla="*/ 799561 w 4135764"/>
              <a:gd name="connsiteY14455" fmla="*/ 3156629 h 5122333"/>
              <a:gd name="connsiteX14456" fmla="*/ 764547 w 4135764"/>
              <a:gd name="connsiteY14456" fmla="*/ 3158262 h 5122333"/>
              <a:gd name="connsiteX14457" fmla="*/ 736427 w 4135764"/>
              <a:gd name="connsiteY14457" fmla="*/ 3158624 h 5122333"/>
              <a:gd name="connsiteX14458" fmla="*/ 712842 w 4135764"/>
              <a:gd name="connsiteY14458" fmla="*/ 3157718 h 5122333"/>
              <a:gd name="connsiteX14459" fmla="*/ 712117 w 4135764"/>
              <a:gd name="connsiteY14459" fmla="*/ 3158080 h 5122333"/>
              <a:gd name="connsiteX14460" fmla="*/ 658962 w 4135764"/>
              <a:gd name="connsiteY14460" fmla="*/ 3156992 h 5122333"/>
              <a:gd name="connsiteX14461" fmla="*/ 560270 w 4135764"/>
              <a:gd name="connsiteY14461" fmla="*/ 3156810 h 5122333"/>
              <a:gd name="connsiteX14462" fmla="*/ 514371 w 4135764"/>
              <a:gd name="connsiteY14462" fmla="*/ 3155722 h 5122333"/>
              <a:gd name="connsiteX14463" fmla="*/ 476274 w 4135764"/>
              <a:gd name="connsiteY14463" fmla="*/ 3156629 h 5122333"/>
              <a:gd name="connsiteX14464" fmla="*/ 407516 w 4135764"/>
              <a:gd name="connsiteY14464" fmla="*/ 3155359 h 5122333"/>
              <a:gd name="connsiteX14465" fmla="*/ 330776 w 4135764"/>
              <a:gd name="connsiteY14465" fmla="*/ 3155177 h 5122333"/>
              <a:gd name="connsiteX14466" fmla="*/ 215393 w 4135764"/>
              <a:gd name="connsiteY14466" fmla="*/ 3156448 h 5122333"/>
              <a:gd name="connsiteX14467" fmla="*/ 140831 w 4135764"/>
              <a:gd name="connsiteY14467" fmla="*/ 3155359 h 5122333"/>
              <a:gd name="connsiteX14468" fmla="*/ 64636 w 4135764"/>
              <a:gd name="connsiteY14468" fmla="*/ 3155903 h 5122333"/>
              <a:gd name="connsiteX14469" fmla="*/ 7127 w 4135764"/>
              <a:gd name="connsiteY14469" fmla="*/ 3156992 h 5122333"/>
              <a:gd name="connsiteX14470" fmla="*/ 1502 w 4135764"/>
              <a:gd name="connsiteY14470" fmla="*/ 3162797 h 5122333"/>
              <a:gd name="connsiteX14471" fmla="*/ 1502 w 4135764"/>
              <a:gd name="connsiteY14471" fmla="*/ 3170960 h 5122333"/>
              <a:gd name="connsiteX14472" fmla="*/ 11480 w 4135764"/>
              <a:gd name="connsiteY14472" fmla="*/ 3180937 h 5122333"/>
              <a:gd name="connsiteX14473" fmla="*/ 82777 w 4135764"/>
              <a:gd name="connsiteY14473" fmla="*/ 3178761 h 5122333"/>
              <a:gd name="connsiteX14474" fmla="*/ 166956 w 4135764"/>
              <a:gd name="connsiteY14474" fmla="*/ 3179849 h 5122333"/>
              <a:gd name="connsiteX14475" fmla="*/ 208501 w 4135764"/>
              <a:gd name="connsiteY14475" fmla="*/ 3179306 h 5122333"/>
              <a:gd name="connsiteX14476" fmla="*/ 311909 w 4135764"/>
              <a:gd name="connsiteY14476" fmla="*/ 3178943 h 5122333"/>
              <a:gd name="connsiteX14477" fmla="*/ 381392 w 4135764"/>
              <a:gd name="connsiteY14477" fmla="*/ 3179668 h 5122333"/>
              <a:gd name="connsiteX14478" fmla="*/ 436724 w 4135764"/>
              <a:gd name="connsiteY14478" fmla="*/ 3179124 h 5122333"/>
              <a:gd name="connsiteX14479" fmla="*/ 553557 w 4135764"/>
              <a:gd name="connsiteY14479" fmla="*/ 3179124 h 5122333"/>
              <a:gd name="connsiteX14480" fmla="*/ 595828 w 4135764"/>
              <a:gd name="connsiteY14480" fmla="*/ 3178761 h 5122333"/>
              <a:gd name="connsiteX14481" fmla="*/ 602722 w 4135764"/>
              <a:gd name="connsiteY14481" fmla="*/ 3177492 h 5122333"/>
              <a:gd name="connsiteX14482" fmla="*/ 636465 w 4135764"/>
              <a:gd name="connsiteY14482" fmla="*/ 3180394 h 5122333"/>
              <a:gd name="connsiteX14483" fmla="*/ 664585 w 4135764"/>
              <a:gd name="connsiteY14483" fmla="*/ 3180212 h 5122333"/>
              <a:gd name="connsiteX14484" fmla="*/ 689258 w 4135764"/>
              <a:gd name="connsiteY14484" fmla="*/ 3179849 h 5122333"/>
              <a:gd name="connsiteX14485" fmla="*/ 839654 w 4135764"/>
              <a:gd name="connsiteY14485" fmla="*/ 3180575 h 5122333"/>
              <a:gd name="connsiteX14486" fmla="*/ 842375 w 4135764"/>
              <a:gd name="connsiteY14486" fmla="*/ 3180394 h 5122333"/>
              <a:gd name="connsiteX14487" fmla="*/ 935625 w 4135764"/>
              <a:gd name="connsiteY14487" fmla="*/ 3179306 h 5122333"/>
              <a:gd name="connsiteX14488" fmla="*/ 968099 w 4135764"/>
              <a:gd name="connsiteY14488" fmla="*/ 3179306 h 5122333"/>
              <a:gd name="connsiteX14489" fmla="*/ 1019077 w 4135764"/>
              <a:gd name="connsiteY14489" fmla="*/ 3178943 h 5122333"/>
              <a:gd name="connsiteX14490" fmla="*/ 1130286 w 4135764"/>
              <a:gd name="connsiteY14490" fmla="*/ 3179487 h 5122333"/>
              <a:gd name="connsiteX14491" fmla="*/ 1181991 w 4135764"/>
              <a:gd name="connsiteY14491" fmla="*/ 3178943 h 5122333"/>
              <a:gd name="connsiteX14492" fmla="*/ 1275239 w 4135764"/>
              <a:gd name="connsiteY14492" fmla="*/ 3178761 h 5122333"/>
              <a:gd name="connsiteX14493" fmla="*/ 1281589 w 4135764"/>
              <a:gd name="connsiteY14493" fmla="*/ 3178943 h 5122333"/>
              <a:gd name="connsiteX14494" fmla="*/ 1312067 w 4135764"/>
              <a:gd name="connsiteY14494" fmla="*/ 3178943 h 5122333"/>
              <a:gd name="connsiteX14495" fmla="*/ 1320775 w 4135764"/>
              <a:gd name="connsiteY14495" fmla="*/ 3177492 h 5122333"/>
              <a:gd name="connsiteX14496" fmla="*/ 1357785 w 4135764"/>
              <a:gd name="connsiteY14496" fmla="*/ 3180394 h 5122333"/>
              <a:gd name="connsiteX14497" fmla="*/ 1386811 w 4135764"/>
              <a:gd name="connsiteY14497" fmla="*/ 3175859 h 5122333"/>
              <a:gd name="connsiteX14498" fmla="*/ 1388626 w 4135764"/>
              <a:gd name="connsiteY14498" fmla="*/ 3176767 h 5122333"/>
              <a:gd name="connsiteX14499" fmla="*/ 1400055 w 4135764"/>
              <a:gd name="connsiteY14499" fmla="*/ 3180575 h 5122333"/>
              <a:gd name="connsiteX14500" fmla="*/ 1593810 w 4135764"/>
              <a:gd name="connsiteY14500" fmla="*/ 3178943 h 5122333"/>
              <a:gd name="connsiteX14501" fmla="*/ 1626647 w 4135764"/>
              <a:gd name="connsiteY14501" fmla="*/ 3179306 h 5122333"/>
              <a:gd name="connsiteX14502" fmla="*/ 1658213 w 4135764"/>
              <a:gd name="connsiteY14502" fmla="*/ 3179849 h 5122333"/>
              <a:gd name="connsiteX14503" fmla="*/ 1724068 w 4135764"/>
              <a:gd name="connsiteY14503" fmla="*/ 3179124 h 5122333"/>
              <a:gd name="connsiteX14504" fmla="*/ 1819857 w 4135764"/>
              <a:gd name="connsiteY14504" fmla="*/ 3179668 h 5122333"/>
              <a:gd name="connsiteX14505" fmla="*/ 1842539 w 4135764"/>
              <a:gd name="connsiteY14505" fmla="*/ 3179436 h 5122333"/>
              <a:gd name="connsiteX14506" fmla="*/ 1849081 w 4135764"/>
              <a:gd name="connsiteY14506" fmla="*/ 3180937 h 5122333"/>
              <a:gd name="connsiteX14507" fmla="*/ 1920379 w 4135764"/>
              <a:gd name="connsiteY14507" fmla="*/ 3178761 h 5122333"/>
              <a:gd name="connsiteX14508" fmla="*/ 2004556 w 4135764"/>
              <a:gd name="connsiteY14508" fmla="*/ 3179849 h 5122333"/>
              <a:gd name="connsiteX14509" fmla="*/ 2046102 w 4135764"/>
              <a:gd name="connsiteY14509" fmla="*/ 3179306 h 5122333"/>
              <a:gd name="connsiteX14510" fmla="*/ 2067882 w 4135764"/>
              <a:gd name="connsiteY14510" fmla="*/ 3179229 h 5122333"/>
              <a:gd name="connsiteX14511" fmla="*/ 2067882 w 4135764"/>
              <a:gd name="connsiteY14511" fmla="*/ 3156284 h 5122333"/>
              <a:gd name="connsiteX14512" fmla="*/ 2052996 w 4135764"/>
              <a:gd name="connsiteY14512" fmla="*/ 3156448 h 5122333"/>
              <a:gd name="connsiteX14513" fmla="*/ 1978432 w 4135764"/>
              <a:gd name="connsiteY14513" fmla="*/ 3155359 h 5122333"/>
              <a:gd name="connsiteX14514" fmla="*/ 1902236 w 4135764"/>
              <a:gd name="connsiteY14514" fmla="*/ 3155903 h 5122333"/>
              <a:gd name="connsiteX14515" fmla="*/ 1892659 w 4135764"/>
              <a:gd name="connsiteY14515" fmla="*/ 3156220 h 5122333"/>
              <a:gd name="connsiteX14516" fmla="*/ 1839632 w 4135764"/>
              <a:gd name="connsiteY14516" fmla="*/ 3155177 h 5122333"/>
              <a:gd name="connsiteX14517" fmla="*/ 1789924 w 4135764"/>
              <a:gd name="connsiteY14517" fmla="*/ 3155722 h 5122333"/>
              <a:gd name="connsiteX14518" fmla="*/ 1674540 w 4135764"/>
              <a:gd name="connsiteY14518" fmla="*/ 3156266 h 5122333"/>
              <a:gd name="connsiteX14519" fmla="*/ 1626284 w 4135764"/>
              <a:gd name="connsiteY14519" fmla="*/ 3155540 h 5122333"/>
              <a:gd name="connsiteX14520" fmla="*/ 1578684 w 4135764"/>
              <a:gd name="connsiteY14520" fmla="*/ 3154406 h 5122333"/>
              <a:gd name="connsiteX14521" fmla="*/ 3646565 w 4135764"/>
              <a:gd name="connsiteY14521" fmla="*/ 3154406 h 5122333"/>
              <a:gd name="connsiteX14522" fmla="*/ 3599102 w 4135764"/>
              <a:gd name="connsiteY14522" fmla="*/ 3155722 h 5122333"/>
              <a:gd name="connsiteX14523" fmla="*/ 3535425 w 4135764"/>
              <a:gd name="connsiteY14523" fmla="*/ 3158080 h 5122333"/>
              <a:gd name="connsiteX14524" fmla="*/ 3508394 w 4135764"/>
              <a:gd name="connsiteY14524" fmla="*/ 3158987 h 5122333"/>
              <a:gd name="connsiteX14525" fmla="*/ 3483721 w 4135764"/>
              <a:gd name="connsiteY14525" fmla="*/ 3158806 h 5122333"/>
              <a:gd name="connsiteX14526" fmla="*/ 3452698 w 4135764"/>
              <a:gd name="connsiteY14526" fmla="*/ 3157899 h 5122333"/>
              <a:gd name="connsiteX14527" fmla="*/ 3384122 w 4135764"/>
              <a:gd name="connsiteY14527" fmla="*/ 3157355 h 5122333"/>
              <a:gd name="connsiteX14528" fmla="*/ 3292142 w 4135764"/>
              <a:gd name="connsiteY14528" fmla="*/ 3156992 h 5122333"/>
              <a:gd name="connsiteX14529" fmla="*/ 3214858 w 4135764"/>
              <a:gd name="connsiteY14529" fmla="*/ 3155359 h 5122333"/>
              <a:gd name="connsiteX14530" fmla="*/ 3171682 w 4135764"/>
              <a:gd name="connsiteY14530" fmla="*/ 3155903 h 5122333"/>
              <a:gd name="connsiteX14531" fmla="*/ 3052670 w 4135764"/>
              <a:gd name="connsiteY14531" fmla="*/ 3156448 h 5122333"/>
              <a:gd name="connsiteX14532" fmla="*/ 3006228 w 4135764"/>
              <a:gd name="connsiteY14532" fmla="*/ 3155903 h 5122333"/>
              <a:gd name="connsiteX14533" fmla="*/ 2904089 w 4135764"/>
              <a:gd name="connsiteY14533" fmla="*/ 3155722 h 5122333"/>
              <a:gd name="connsiteX14534" fmla="*/ 2867443 w 4135764"/>
              <a:gd name="connsiteY14534" fmla="*/ 3156629 h 5122333"/>
              <a:gd name="connsiteX14535" fmla="*/ 2832429 w 4135764"/>
              <a:gd name="connsiteY14535" fmla="*/ 3158262 h 5122333"/>
              <a:gd name="connsiteX14536" fmla="*/ 2804309 w 4135764"/>
              <a:gd name="connsiteY14536" fmla="*/ 3158624 h 5122333"/>
              <a:gd name="connsiteX14537" fmla="*/ 2780724 w 4135764"/>
              <a:gd name="connsiteY14537" fmla="*/ 3157718 h 5122333"/>
              <a:gd name="connsiteX14538" fmla="*/ 2779999 w 4135764"/>
              <a:gd name="connsiteY14538" fmla="*/ 3158080 h 5122333"/>
              <a:gd name="connsiteX14539" fmla="*/ 2726844 w 4135764"/>
              <a:gd name="connsiteY14539" fmla="*/ 3156992 h 5122333"/>
              <a:gd name="connsiteX14540" fmla="*/ 2628151 w 4135764"/>
              <a:gd name="connsiteY14540" fmla="*/ 3156810 h 5122333"/>
              <a:gd name="connsiteX14541" fmla="*/ 2582253 w 4135764"/>
              <a:gd name="connsiteY14541" fmla="*/ 3155722 h 5122333"/>
              <a:gd name="connsiteX14542" fmla="*/ 2544156 w 4135764"/>
              <a:gd name="connsiteY14542" fmla="*/ 3156629 h 5122333"/>
              <a:gd name="connsiteX14543" fmla="*/ 2475398 w 4135764"/>
              <a:gd name="connsiteY14543" fmla="*/ 3155359 h 5122333"/>
              <a:gd name="connsiteX14544" fmla="*/ 2398658 w 4135764"/>
              <a:gd name="connsiteY14544" fmla="*/ 3155177 h 5122333"/>
              <a:gd name="connsiteX14545" fmla="*/ 2283275 w 4135764"/>
              <a:gd name="connsiteY14545" fmla="*/ 3156448 h 5122333"/>
              <a:gd name="connsiteX14546" fmla="*/ 2208713 w 4135764"/>
              <a:gd name="connsiteY14546" fmla="*/ 3155359 h 5122333"/>
              <a:gd name="connsiteX14547" fmla="*/ 2132518 w 4135764"/>
              <a:gd name="connsiteY14547" fmla="*/ 3155903 h 5122333"/>
              <a:gd name="connsiteX14548" fmla="*/ 2075008 w 4135764"/>
              <a:gd name="connsiteY14548" fmla="*/ 3156992 h 5122333"/>
              <a:gd name="connsiteX14549" fmla="*/ 2069384 w 4135764"/>
              <a:gd name="connsiteY14549" fmla="*/ 3162797 h 5122333"/>
              <a:gd name="connsiteX14550" fmla="*/ 2069384 w 4135764"/>
              <a:gd name="connsiteY14550" fmla="*/ 3170960 h 5122333"/>
              <a:gd name="connsiteX14551" fmla="*/ 2079362 w 4135764"/>
              <a:gd name="connsiteY14551" fmla="*/ 3180937 h 5122333"/>
              <a:gd name="connsiteX14552" fmla="*/ 2150659 w 4135764"/>
              <a:gd name="connsiteY14552" fmla="*/ 3178761 h 5122333"/>
              <a:gd name="connsiteX14553" fmla="*/ 2234838 w 4135764"/>
              <a:gd name="connsiteY14553" fmla="*/ 3179849 h 5122333"/>
              <a:gd name="connsiteX14554" fmla="*/ 2276383 w 4135764"/>
              <a:gd name="connsiteY14554" fmla="*/ 3179306 h 5122333"/>
              <a:gd name="connsiteX14555" fmla="*/ 2379791 w 4135764"/>
              <a:gd name="connsiteY14555" fmla="*/ 3178943 h 5122333"/>
              <a:gd name="connsiteX14556" fmla="*/ 2449274 w 4135764"/>
              <a:gd name="connsiteY14556" fmla="*/ 3179668 h 5122333"/>
              <a:gd name="connsiteX14557" fmla="*/ 2504606 w 4135764"/>
              <a:gd name="connsiteY14557" fmla="*/ 3179124 h 5122333"/>
              <a:gd name="connsiteX14558" fmla="*/ 2621439 w 4135764"/>
              <a:gd name="connsiteY14558" fmla="*/ 3179124 h 5122333"/>
              <a:gd name="connsiteX14559" fmla="*/ 2663710 w 4135764"/>
              <a:gd name="connsiteY14559" fmla="*/ 3178761 h 5122333"/>
              <a:gd name="connsiteX14560" fmla="*/ 2670604 w 4135764"/>
              <a:gd name="connsiteY14560" fmla="*/ 3177492 h 5122333"/>
              <a:gd name="connsiteX14561" fmla="*/ 2704347 w 4135764"/>
              <a:gd name="connsiteY14561" fmla="*/ 3180394 h 5122333"/>
              <a:gd name="connsiteX14562" fmla="*/ 2732467 w 4135764"/>
              <a:gd name="connsiteY14562" fmla="*/ 3180212 h 5122333"/>
              <a:gd name="connsiteX14563" fmla="*/ 2757140 w 4135764"/>
              <a:gd name="connsiteY14563" fmla="*/ 3179849 h 5122333"/>
              <a:gd name="connsiteX14564" fmla="*/ 2907536 w 4135764"/>
              <a:gd name="connsiteY14564" fmla="*/ 3180575 h 5122333"/>
              <a:gd name="connsiteX14565" fmla="*/ 2910256 w 4135764"/>
              <a:gd name="connsiteY14565" fmla="*/ 3180394 h 5122333"/>
              <a:gd name="connsiteX14566" fmla="*/ 3003507 w 4135764"/>
              <a:gd name="connsiteY14566" fmla="*/ 3179306 h 5122333"/>
              <a:gd name="connsiteX14567" fmla="*/ 3035980 w 4135764"/>
              <a:gd name="connsiteY14567" fmla="*/ 3179306 h 5122333"/>
              <a:gd name="connsiteX14568" fmla="*/ 3086959 w 4135764"/>
              <a:gd name="connsiteY14568" fmla="*/ 3178943 h 5122333"/>
              <a:gd name="connsiteX14569" fmla="*/ 3198168 w 4135764"/>
              <a:gd name="connsiteY14569" fmla="*/ 3179487 h 5122333"/>
              <a:gd name="connsiteX14570" fmla="*/ 3249872 w 4135764"/>
              <a:gd name="connsiteY14570" fmla="*/ 3178943 h 5122333"/>
              <a:gd name="connsiteX14571" fmla="*/ 3343121 w 4135764"/>
              <a:gd name="connsiteY14571" fmla="*/ 3178761 h 5122333"/>
              <a:gd name="connsiteX14572" fmla="*/ 3349470 w 4135764"/>
              <a:gd name="connsiteY14572" fmla="*/ 3178943 h 5122333"/>
              <a:gd name="connsiteX14573" fmla="*/ 3379949 w 4135764"/>
              <a:gd name="connsiteY14573" fmla="*/ 3178943 h 5122333"/>
              <a:gd name="connsiteX14574" fmla="*/ 3388657 w 4135764"/>
              <a:gd name="connsiteY14574" fmla="*/ 3177492 h 5122333"/>
              <a:gd name="connsiteX14575" fmla="*/ 3425667 w 4135764"/>
              <a:gd name="connsiteY14575" fmla="*/ 3180394 h 5122333"/>
              <a:gd name="connsiteX14576" fmla="*/ 3454693 w 4135764"/>
              <a:gd name="connsiteY14576" fmla="*/ 3175859 h 5122333"/>
              <a:gd name="connsiteX14577" fmla="*/ 3456508 w 4135764"/>
              <a:gd name="connsiteY14577" fmla="*/ 3176767 h 5122333"/>
              <a:gd name="connsiteX14578" fmla="*/ 3467937 w 4135764"/>
              <a:gd name="connsiteY14578" fmla="*/ 3180575 h 5122333"/>
              <a:gd name="connsiteX14579" fmla="*/ 3661691 w 4135764"/>
              <a:gd name="connsiteY14579" fmla="*/ 3178943 h 5122333"/>
              <a:gd name="connsiteX14580" fmla="*/ 3694529 w 4135764"/>
              <a:gd name="connsiteY14580" fmla="*/ 3179306 h 5122333"/>
              <a:gd name="connsiteX14581" fmla="*/ 3726095 w 4135764"/>
              <a:gd name="connsiteY14581" fmla="*/ 3179849 h 5122333"/>
              <a:gd name="connsiteX14582" fmla="*/ 3791950 w 4135764"/>
              <a:gd name="connsiteY14582" fmla="*/ 3179124 h 5122333"/>
              <a:gd name="connsiteX14583" fmla="*/ 3887738 w 4135764"/>
              <a:gd name="connsiteY14583" fmla="*/ 3179668 h 5122333"/>
              <a:gd name="connsiteX14584" fmla="*/ 3910421 w 4135764"/>
              <a:gd name="connsiteY14584" fmla="*/ 3179436 h 5122333"/>
              <a:gd name="connsiteX14585" fmla="*/ 3916962 w 4135764"/>
              <a:gd name="connsiteY14585" fmla="*/ 3180937 h 5122333"/>
              <a:gd name="connsiteX14586" fmla="*/ 3988261 w 4135764"/>
              <a:gd name="connsiteY14586" fmla="*/ 3178761 h 5122333"/>
              <a:gd name="connsiteX14587" fmla="*/ 4072437 w 4135764"/>
              <a:gd name="connsiteY14587" fmla="*/ 3179849 h 5122333"/>
              <a:gd name="connsiteX14588" fmla="*/ 4113983 w 4135764"/>
              <a:gd name="connsiteY14588" fmla="*/ 3179306 h 5122333"/>
              <a:gd name="connsiteX14589" fmla="*/ 4135764 w 4135764"/>
              <a:gd name="connsiteY14589" fmla="*/ 3179229 h 5122333"/>
              <a:gd name="connsiteX14590" fmla="*/ 4135764 w 4135764"/>
              <a:gd name="connsiteY14590" fmla="*/ 3156284 h 5122333"/>
              <a:gd name="connsiteX14591" fmla="*/ 4120878 w 4135764"/>
              <a:gd name="connsiteY14591" fmla="*/ 3156448 h 5122333"/>
              <a:gd name="connsiteX14592" fmla="*/ 4046314 w 4135764"/>
              <a:gd name="connsiteY14592" fmla="*/ 3155359 h 5122333"/>
              <a:gd name="connsiteX14593" fmla="*/ 3970118 w 4135764"/>
              <a:gd name="connsiteY14593" fmla="*/ 3155903 h 5122333"/>
              <a:gd name="connsiteX14594" fmla="*/ 3960541 w 4135764"/>
              <a:gd name="connsiteY14594" fmla="*/ 3156220 h 5122333"/>
              <a:gd name="connsiteX14595" fmla="*/ 3907514 w 4135764"/>
              <a:gd name="connsiteY14595" fmla="*/ 3155177 h 5122333"/>
              <a:gd name="connsiteX14596" fmla="*/ 3857805 w 4135764"/>
              <a:gd name="connsiteY14596" fmla="*/ 3155722 h 5122333"/>
              <a:gd name="connsiteX14597" fmla="*/ 3742422 w 4135764"/>
              <a:gd name="connsiteY14597" fmla="*/ 3156266 h 5122333"/>
              <a:gd name="connsiteX14598" fmla="*/ 3694166 w 4135764"/>
              <a:gd name="connsiteY14598" fmla="*/ 3155540 h 5122333"/>
              <a:gd name="connsiteX14599" fmla="*/ 3646565 w 4135764"/>
              <a:gd name="connsiteY14599" fmla="*/ 3154406 h 5122333"/>
              <a:gd name="connsiteX14600" fmla="*/ 1511809 w 4135764"/>
              <a:gd name="connsiteY14600" fmla="*/ 2962512 h 5122333"/>
              <a:gd name="connsiteX14601" fmla="*/ 1463734 w 4135764"/>
              <a:gd name="connsiteY14601" fmla="*/ 2962512 h 5122333"/>
              <a:gd name="connsiteX14602" fmla="*/ 1455751 w 4135764"/>
              <a:gd name="connsiteY14602" fmla="*/ 2970676 h 5122333"/>
              <a:gd name="connsiteX14603" fmla="*/ 1455932 w 4135764"/>
              <a:gd name="connsiteY14603" fmla="*/ 3032357 h 5122333"/>
              <a:gd name="connsiteX14604" fmla="*/ 1447405 w 4135764"/>
              <a:gd name="connsiteY14604" fmla="*/ 3040703 h 5122333"/>
              <a:gd name="connsiteX14605" fmla="*/ 1422914 w 4135764"/>
              <a:gd name="connsiteY14605" fmla="*/ 3040520 h 5122333"/>
              <a:gd name="connsiteX14606" fmla="*/ 1417653 w 4135764"/>
              <a:gd name="connsiteY14606" fmla="*/ 3044876 h 5122333"/>
              <a:gd name="connsiteX14607" fmla="*/ 1418741 w 4135764"/>
              <a:gd name="connsiteY14607" fmla="*/ 3072813 h 5122333"/>
              <a:gd name="connsiteX14608" fmla="*/ 1412573 w 4135764"/>
              <a:gd name="connsiteY14608" fmla="*/ 3080431 h 5122333"/>
              <a:gd name="connsiteX14609" fmla="*/ 1385360 w 4135764"/>
              <a:gd name="connsiteY14609" fmla="*/ 3080431 h 5122333"/>
              <a:gd name="connsiteX14610" fmla="*/ 1379556 w 4135764"/>
              <a:gd name="connsiteY14610" fmla="*/ 3086239 h 5122333"/>
              <a:gd name="connsiteX14611" fmla="*/ 1379918 w 4135764"/>
              <a:gd name="connsiteY14611" fmla="*/ 3112546 h 5122333"/>
              <a:gd name="connsiteX14612" fmla="*/ 1375382 w 4135764"/>
              <a:gd name="connsiteY14612" fmla="*/ 3118714 h 5122333"/>
              <a:gd name="connsiteX14613" fmla="*/ 1365042 w 4135764"/>
              <a:gd name="connsiteY14613" fmla="*/ 3109461 h 5122333"/>
              <a:gd name="connsiteX14614" fmla="*/ 1365223 w 4135764"/>
              <a:gd name="connsiteY14614" fmla="*/ 3098576 h 5122333"/>
              <a:gd name="connsiteX14615" fmla="*/ 1345630 w 4135764"/>
              <a:gd name="connsiteY14615" fmla="*/ 3078618 h 5122333"/>
              <a:gd name="connsiteX14616" fmla="*/ 1327851 w 4135764"/>
              <a:gd name="connsiteY14616" fmla="*/ 3076623 h 5122333"/>
              <a:gd name="connsiteX14617" fmla="*/ 1325856 w 4135764"/>
              <a:gd name="connsiteY14617" fmla="*/ 3052857 h 5122333"/>
              <a:gd name="connsiteX14618" fmla="*/ 1327125 w 4135764"/>
              <a:gd name="connsiteY14618" fmla="*/ 3048504 h 5122333"/>
              <a:gd name="connsiteX14619" fmla="*/ 1320049 w 4135764"/>
              <a:gd name="connsiteY14619" fmla="*/ 3040520 h 5122333"/>
              <a:gd name="connsiteX14620" fmla="*/ 1294652 w 4135764"/>
              <a:gd name="connsiteY14620" fmla="*/ 3040703 h 5122333"/>
              <a:gd name="connsiteX14621" fmla="*/ 1289027 w 4135764"/>
              <a:gd name="connsiteY14621" fmla="*/ 3035804 h 5122333"/>
              <a:gd name="connsiteX14622" fmla="*/ 1287031 w 4135764"/>
              <a:gd name="connsiteY14622" fmla="*/ 3004419 h 5122333"/>
              <a:gd name="connsiteX14623" fmla="*/ 1289209 w 4135764"/>
              <a:gd name="connsiteY14623" fmla="*/ 2971221 h 5122333"/>
              <a:gd name="connsiteX14624" fmla="*/ 1282497 w 4135764"/>
              <a:gd name="connsiteY14624" fmla="*/ 2964508 h 5122333"/>
              <a:gd name="connsiteX14625" fmla="*/ 1235327 w 4135764"/>
              <a:gd name="connsiteY14625" fmla="*/ 2964508 h 5122333"/>
              <a:gd name="connsiteX14626" fmla="*/ 1227164 w 4135764"/>
              <a:gd name="connsiteY14626" fmla="*/ 2972672 h 5122333"/>
              <a:gd name="connsiteX14627" fmla="*/ 1227527 w 4135764"/>
              <a:gd name="connsiteY14627" fmla="*/ 3033445 h 5122333"/>
              <a:gd name="connsiteX14628" fmla="*/ 1219907 w 4135764"/>
              <a:gd name="connsiteY14628" fmla="*/ 3041066 h 5122333"/>
              <a:gd name="connsiteX14629" fmla="*/ 1198137 w 4135764"/>
              <a:gd name="connsiteY14629" fmla="*/ 3040883 h 5122333"/>
              <a:gd name="connsiteX14630" fmla="*/ 1187796 w 4135764"/>
              <a:gd name="connsiteY14630" fmla="*/ 3053219 h 5122333"/>
              <a:gd name="connsiteX14631" fmla="*/ 1189247 w 4135764"/>
              <a:gd name="connsiteY14631" fmla="*/ 3073901 h 5122333"/>
              <a:gd name="connsiteX14632" fmla="*/ 1182354 w 4135764"/>
              <a:gd name="connsiteY14632" fmla="*/ 3080977 h 5122333"/>
              <a:gd name="connsiteX14633" fmla="*/ 1157862 w 4135764"/>
              <a:gd name="connsiteY14633" fmla="*/ 3080795 h 5122333"/>
              <a:gd name="connsiteX14634" fmla="*/ 1151149 w 4135764"/>
              <a:gd name="connsiteY14634" fmla="*/ 3087327 h 5122333"/>
              <a:gd name="connsiteX14635" fmla="*/ 1149879 w 4135764"/>
              <a:gd name="connsiteY14635" fmla="*/ 3112546 h 5122333"/>
              <a:gd name="connsiteX14636" fmla="*/ 1142804 w 4135764"/>
              <a:gd name="connsiteY14636" fmla="*/ 3119077 h 5122333"/>
              <a:gd name="connsiteX14637" fmla="*/ 1134822 w 4135764"/>
              <a:gd name="connsiteY14637" fmla="*/ 3111639 h 5122333"/>
              <a:gd name="connsiteX14638" fmla="*/ 1135002 w 4135764"/>
              <a:gd name="connsiteY14638" fmla="*/ 3085694 h 5122333"/>
              <a:gd name="connsiteX14639" fmla="*/ 1128473 w 4135764"/>
              <a:gd name="connsiteY14639" fmla="*/ 3078981 h 5122333"/>
              <a:gd name="connsiteX14640" fmla="*/ 1103074 w 4135764"/>
              <a:gd name="connsiteY14640" fmla="*/ 3079162 h 5122333"/>
              <a:gd name="connsiteX14641" fmla="*/ 1096725 w 4135764"/>
              <a:gd name="connsiteY14641" fmla="*/ 3072994 h 5122333"/>
              <a:gd name="connsiteX14642" fmla="*/ 1096905 w 4135764"/>
              <a:gd name="connsiteY14642" fmla="*/ 3048504 h 5122333"/>
              <a:gd name="connsiteX14643" fmla="*/ 1089467 w 4135764"/>
              <a:gd name="connsiteY14643" fmla="*/ 3040883 h 5122333"/>
              <a:gd name="connsiteX14644" fmla="*/ 1067697 w 4135764"/>
              <a:gd name="connsiteY14644" fmla="*/ 3041066 h 5122333"/>
              <a:gd name="connsiteX14645" fmla="*/ 1058445 w 4135764"/>
              <a:gd name="connsiteY14645" fmla="*/ 3032177 h 5122333"/>
              <a:gd name="connsiteX14646" fmla="*/ 1058808 w 4135764"/>
              <a:gd name="connsiteY14646" fmla="*/ 2971401 h 5122333"/>
              <a:gd name="connsiteX14647" fmla="*/ 1052276 w 4135764"/>
              <a:gd name="connsiteY14647" fmla="*/ 2964689 h 5122333"/>
              <a:gd name="connsiteX14648" fmla="*/ 1004200 w 4135764"/>
              <a:gd name="connsiteY14648" fmla="*/ 2964689 h 5122333"/>
              <a:gd name="connsiteX14649" fmla="*/ 996944 w 4135764"/>
              <a:gd name="connsiteY14649" fmla="*/ 2971764 h 5122333"/>
              <a:gd name="connsiteX14650" fmla="*/ 997126 w 4135764"/>
              <a:gd name="connsiteY14650" fmla="*/ 3032720 h 5122333"/>
              <a:gd name="connsiteX14651" fmla="*/ 989324 w 4135764"/>
              <a:gd name="connsiteY14651" fmla="*/ 3041066 h 5122333"/>
              <a:gd name="connsiteX14652" fmla="*/ 959572 w 4135764"/>
              <a:gd name="connsiteY14652" fmla="*/ 3040883 h 5122333"/>
              <a:gd name="connsiteX14653" fmla="*/ 960479 w 4135764"/>
              <a:gd name="connsiteY14653" fmla="*/ 3049592 h 5122333"/>
              <a:gd name="connsiteX14654" fmla="*/ 958846 w 4135764"/>
              <a:gd name="connsiteY14654" fmla="*/ 3073175 h 5122333"/>
              <a:gd name="connsiteX14655" fmla="*/ 953584 w 4135764"/>
              <a:gd name="connsiteY14655" fmla="*/ 3079162 h 5122333"/>
              <a:gd name="connsiteX14656" fmla="*/ 929093 w 4135764"/>
              <a:gd name="connsiteY14656" fmla="*/ 3078981 h 5122333"/>
              <a:gd name="connsiteX14657" fmla="*/ 918935 w 4135764"/>
              <a:gd name="connsiteY14657" fmla="*/ 3088778 h 5122333"/>
              <a:gd name="connsiteX14658" fmla="*/ 919115 w 4135764"/>
              <a:gd name="connsiteY14658" fmla="*/ 3113272 h 5122333"/>
              <a:gd name="connsiteX14659" fmla="*/ 912948 w 4135764"/>
              <a:gd name="connsiteY14659" fmla="*/ 3117444 h 5122333"/>
              <a:gd name="connsiteX14660" fmla="*/ 906235 w 4135764"/>
              <a:gd name="connsiteY14660" fmla="*/ 3112182 h 5122333"/>
              <a:gd name="connsiteX14661" fmla="*/ 906598 w 4135764"/>
              <a:gd name="connsiteY14661" fmla="*/ 3086783 h 5122333"/>
              <a:gd name="connsiteX14662" fmla="*/ 899159 w 4135764"/>
              <a:gd name="connsiteY14662" fmla="*/ 3078981 h 5122333"/>
              <a:gd name="connsiteX14663" fmla="*/ 875575 w 4135764"/>
              <a:gd name="connsiteY14663" fmla="*/ 3079162 h 5122333"/>
              <a:gd name="connsiteX14664" fmla="*/ 868318 w 4135764"/>
              <a:gd name="connsiteY14664" fmla="*/ 3072088 h 5122333"/>
              <a:gd name="connsiteX14665" fmla="*/ 868500 w 4135764"/>
              <a:gd name="connsiteY14665" fmla="*/ 3050318 h 5122333"/>
              <a:gd name="connsiteX14666" fmla="*/ 859247 w 4135764"/>
              <a:gd name="connsiteY14666" fmla="*/ 3040703 h 5122333"/>
              <a:gd name="connsiteX14667" fmla="*/ 833849 w 4135764"/>
              <a:gd name="connsiteY14667" fmla="*/ 3040883 h 5122333"/>
              <a:gd name="connsiteX14668" fmla="*/ 829313 w 4135764"/>
              <a:gd name="connsiteY14668" fmla="*/ 3035259 h 5122333"/>
              <a:gd name="connsiteX14669" fmla="*/ 830221 w 4135764"/>
              <a:gd name="connsiteY14669" fmla="*/ 3027279 h 5122333"/>
              <a:gd name="connsiteX14670" fmla="*/ 828225 w 4135764"/>
              <a:gd name="connsiteY14670" fmla="*/ 2992264 h 5122333"/>
              <a:gd name="connsiteX14671" fmla="*/ 830401 w 4135764"/>
              <a:gd name="connsiteY14671" fmla="*/ 2970858 h 5122333"/>
              <a:gd name="connsiteX14672" fmla="*/ 822237 w 4135764"/>
              <a:gd name="connsiteY14672" fmla="*/ 2963057 h 5122333"/>
              <a:gd name="connsiteX14673" fmla="*/ 773255 w 4135764"/>
              <a:gd name="connsiteY14673" fmla="*/ 2963057 h 5122333"/>
              <a:gd name="connsiteX14674" fmla="*/ 764728 w 4135764"/>
              <a:gd name="connsiteY14674" fmla="*/ 2971583 h 5122333"/>
              <a:gd name="connsiteX14675" fmla="*/ 765091 w 4135764"/>
              <a:gd name="connsiteY14675" fmla="*/ 3033265 h 5122333"/>
              <a:gd name="connsiteX14676" fmla="*/ 756928 w 4135764"/>
              <a:gd name="connsiteY14676" fmla="*/ 3041247 h 5122333"/>
              <a:gd name="connsiteX14677" fmla="*/ 732437 w 4135764"/>
              <a:gd name="connsiteY14677" fmla="*/ 3041066 h 5122333"/>
              <a:gd name="connsiteX14678" fmla="*/ 727357 w 4135764"/>
              <a:gd name="connsiteY14678" fmla="*/ 3045782 h 5122333"/>
              <a:gd name="connsiteX14679" fmla="*/ 728627 w 4135764"/>
              <a:gd name="connsiteY14679" fmla="*/ 3074627 h 5122333"/>
              <a:gd name="connsiteX14680" fmla="*/ 721732 w 4135764"/>
              <a:gd name="connsiteY14680" fmla="*/ 3081158 h 5122333"/>
              <a:gd name="connsiteX14681" fmla="*/ 700869 w 4135764"/>
              <a:gd name="connsiteY14681" fmla="*/ 3080977 h 5122333"/>
              <a:gd name="connsiteX14682" fmla="*/ 690166 w 4135764"/>
              <a:gd name="connsiteY14682" fmla="*/ 3091137 h 5122333"/>
              <a:gd name="connsiteX14683" fmla="*/ 690347 w 4135764"/>
              <a:gd name="connsiteY14683" fmla="*/ 3113816 h 5122333"/>
              <a:gd name="connsiteX14684" fmla="*/ 682546 w 4135764"/>
              <a:gd name="connsiteY14684" fmla="*/ 3119259 h 5122333"/>
              <a:gd name="connsiteX14685" fmla="*/ 673838 w 4135764"/>
              <a:gd name="connsiteY14685" fmla="*/ 3113816 h 5122333"/>
              <a:gd name="connsiteX14686" fmla="*/ 674020 w 4135764"/>
              <a:gd name="connsiteY14686" fmla="*/ 3087509 h 5122333"/>
              <a:gd name="connsiteX14687" fmla="*/ 666036 w 4135764"/>
              <a:gd name="connsiteY14687" fmla="*/ 3079343 h 5122333"/>
              <a:gd name="connsiteX14688" fmla="*/ 643360 w 4135764"/>
              <a:gd name="connsiteY14688" fmla="*/ 3079525 h 5122333"/>
              <a:gd name="connsiteX14689" fmla="*/ 635559 w 4135764"/>
              <a:gd name="connsiteY14689" fmla="*/ 3072088 h 5122333"/>
              <a:gd name="connsiteX14690" fmla="*/ 635740 w 4135764"/>
              <a:gd name="connsiteY14690" fmla="*/ 3047596 h 5122333"/>
              <a:gd name="connsiteX14691" fmla="*/ 629572 w 4135764"/>
              <a:gd name="connsiteY14691" fmla="*/ 3041247 h 5122333"/>
              <a:gd name="connsiteX14692" fmla="*/ 605080 w 4135764"/>
              <a:gd name="connsiteY14692" fmla="*/ 3041429 h 5122333"/>
              <a:gd name="connsiteX14693" fmla="*/ 597460 w 4135764"/>
              <a:gd name="connsiteY14693" fmla="*/ 3033808 h 5122333"/>
              <a:gd name="connsiteX14694" fmla="*/ 597642 w 4135764"/>
              <a:gd name="connsiteY14694" fmla="*/ 2972127 h 5122333"/>
              <a:gd name="connsiteX14695" fmla="*/ 590567 w 4135764"/>
              <a:gd name="connsiteY14695" fmla="*/ 2964871 h 5122333"/>
              <a:gd name="connsiteX14696" fmla="*/ 544306 w 4135764"/>
              <a:gd name="connsiteY14696" fmla="*/ 2964871 h 5122333"/>
              <a:gd name="connsiteX14697" fmla="*/ 535779 w 4135764"/>
              <a:gd name="connsiteY14697" fmla="*/ 2973397 h 5122333"/>
              <a:gd name="connsiteX14698" fmla="*/ 536142 w 4135764"/>
              <a:gd name="connsiteY14698" fmla="*/ 3033445 h 5122333"/>
              <a:gd name="connsiteX14699" fmla="*/ 528703 w 4135764"/>
              <a:gd name="connsiteY14699" fmla="*/ 3041247 h 5122333"/>
              <a:gd name="connsiteX14700" fmla="*/ 505119 w 4135764"/>
              <a:gd name="connsiteY14700" fmla="*/ 3041066 h 5122333"/>
              <a:gd name="connsiteX14701" fmla="*/ 497861 w 4135764"/>
              <a:gd name="connsiteY14701" fmla="*/ 3048141 h 5122333"/>
              <a:gd name="connsiteX14702" fmla="*/ 498044 w 4135764"/>
              <a:gd name="connsiteY14702" fmla="*/ 3074445 h 5122333"/>
              <a:gd name="connsiteX14703" fmla="*/ 491513 w 4135764"/>
              <a:gd name="connsiteY14703" fmla="*/ 3081339 h 5122333"/>
              <a:gd name="connsiteX14704" fmla="*/ 466113 w 4135764"/>
              <a:gd name="connsiteY14704" fmla="*/ 3081158 h 5122333"/>
              <a:gd name="connsiteX14705" fmla="*/ 459764 w 4135764"/>
              <a:gd name="connsiteY14705" fmla="*/ 3087327 h 5122333"/>
              <a:gd name="connsiteX14706" fmla="*/ 459946 w 4135764"/>
              <a:gd name="connsiteY14706" fmla="*/ 3111820 h 5122333"/>
              <a:gd name="connsiteX14707" fmla="*/ 452689 w 4135764"/>
              <a:gd name="connsiteY14707" fmla="*/ 3119439 h 5122333"/>
              <a:gd name="connsiteX14708" fmla="*/ 443618 w 4135764"/>
              <a:gd name="connsiteY14708" fmla="*/ 3111458 h 5122333"/>
              <a:gd name="connsiteX14709" fmla="*/ 443799 w 4135764"/>
              <a:gd name="connsiteY14709" fmla="*/ 3086056 h 5122333"/>
              <a:gd name="connsiteX14710" fmla="*/ 437087 w 4135764"/>
              <a:gd name="connsiteY14710" fmla="*/ 3079525 h 5122333"/>
              <a:gd name="connsiteX14711" fmla="*/ 412596 w 4135764"/>
              <a:gd name="connsiteY14711" fmla="*/ 3079706 h 5122333"/>
              <a:gd name="connsiteX14712" fmla="*/ 405521 w 4135764"/>
              <a:gd name="connsiteY14712" fmla="*/ 3072450 h 5122333"/>
              <a:gd name="connsiteX14713" fmla="*/ 405702 w 4135764"/>
              <a:gd name="connsiteY14713" fmla="*/ 3048867 h 5122333"/>
              <a:gd name="connsiteX14714" fmla="*/ 397901 w 4135764"/>
              <a:gd name="connsiteY14714" fmla="*/ 3041429 h 5122333"/>
              <a:gd name="connsiteX14715" fmla="*/ 376131 w 4135764"/>
              <a:gd name="connsiteY14715" fmla="*/ 3041610 h 5122333"/>
              <a:gd name="connsiteX14716" fmla="*/ 367241 w 4135764"/>
              <a:gd name="connsiteY14716" fmla="*/ 3032357 h 5122333"/>
              <a:gd name="connsiteX14717" fmla="*/ 367604 w 4135764"/>
              <a:gd name="connsiteY14717" fmla="*/ 2974304 h 5122333"/>
              <a:gd name="connsiteX14718" fmla="*/ 358895 w 4135764"/>
              <a:gd name="connsiteY14718" fmla="*/ 2965051 h 5122333"/>
              <a:gd name="connsiteX14719" fmla="*/ 314448 w 4135764"/>
              <a:gd name="connsiteY14719" fmla="*/ 2965051 h 5122333"/>
              <a:gd name="connsiteX14720" fmla="*/ 305741 w 4135764"/>
              <a:gd name="connsiteY14720" fmla="*/ 2974304 h 5122333"/>
              <a:gd name="connsiteX14721" fmla="*/ 306104 w 4135764"/>
              <a:gd name="connsiteY14721" fmla="*/ 3032357 h 5122333"/>
              <a:gd name="connsiteX14722" fmla="*/ 297213 w 4135764"/>
              <a:gd name="connsiteY14722" fmla="*/ 3041610 h 5122333"/>
              <a:gd name="connsiteX14723" fmla="*/ 269457 w 4135764"/>
              <a:gd name="connsiteY14723" fmla="*/ 3041429 h 5122333"/>
              <a:gd name="connsiteX14724" fmla="*/ 270908 w 4135764"/>
              <a:gd name="connsiteY14724" fmla="*/ 3048504 h 5122333"/>
              <a:gd name="connsiteX14725" fmla="*/ 268005 w 4135764"/>
              <a:gd name="connsiteY14725" fmla="*/ 3073175 h 5122333"/>
              <a:gd name="connsiteX14726" fmla="*/ 261112 w 4135764"/>
              <a:gd name="connsiteY14726" fmla="*/ 3079525 h 5122333"/>
              <a:gd name="connsiteX14727" fmla="*/ 237527 w 4135764"/>
              <a:gd name="connsiteY14727" fmla="*/ 3079343 h 5122333"/>
              <a:gd name="connsiteX14728" fmla="*/ 227912 w 4135764"/>
              <a:gd name="connsiteY14728" fmla="*/ 3088597 h 5122333"/>
              <a:gd name="connsiteX14729" fmla="*/ 228093 w 4135764"/>
              <a:gd name="connsiteY14729" fmla="*/ 3117444 h 5122333"/>
              <a:gd name="connsiteX14730" fmla="*/ 215212 w 4135764"/>
              <a:gd name="connsiteY14730" fmla="*/ 3103656 h 5122333"/>
              <a:gd name="connsiteX14731" fmla="*/ 215393 w 4135764"/>
              <a:gd name="connsiteY14731" fmla="*/ 3085513 h 5122333"/>
              <a:gd name="connsiteX14732" fmla="*/ 209227 w 4135764"/>
              <a:gd name="connsiteY14732" fmla="*/ 3079162 h 5122333"/>
              <a:gd name="connsiteX14733" fmla="*/ 182920 w 4135764"/>
              <a:gd name="connsiteY14733" fmla="*/ 3079343 h 5122333"/>
              <a:gd name="connsiteX14734" fmla="*/ 177115 w 4135764"/>
              <a:gd name="connsiteY14734" fmla="*/ 3073538 h 5122333"/>
              <a:gd name="connsiteX14735" fmla="*/ 177296 w 4135764"/>
              <a:gd name="connsiteY14735" fmla="*/ 3047233 h 5122333"/>
              <a:gd name="connsiteX14736" fmla="*/ 171128 w 4135764"/>
              <a:gd name="connsiteY14736" fmla="*/ 3041066 h 5122333"/>
              <a:gd name="connsiteX14737" fmla="*/ 147544 w 4135764"/>
              <a:gd name="connsiteY14737" fmla="*/ 3041247 h 5122333"/>
              <a:gd name="connsiteX14738" fmla="*/ 139017 w 4135764"/>
              <a:gd name="connsiteY14738" fmla="*/ 3032720 h 5122333"/>
              <a:gd name="connsiteX14739" fmla="*/ 139198 w 4135764"/>
              <a:gd name="connsiteY14739" fmla="*/ 2970133 h 5122333"/>
              <a:gd name="connsiteX14740" fmla="*/ 133937 w 4135764"/>
              <a:gd name="connsiteY14740" fmla="*/ 2963057 h 5122333"/>
              <a:gd name="connsiteX14741" fmla="*/ 81689 w 4135764"/>
              <a:gd name="connsiteY14741" fmla="*/ 2964871 h 5122333"/>
              <a:gd name="connsiteX14742" fmla="*/ 77698 w 4135764"/>
              <a:gd name="connsiteY14742" fmla="*/ 2969407 h 5122333"/>
              <a:gd name="connsiteX14743" fmla="*/ 76972 w 4135764"/>
              <a:gd name="connsiteY14743" fmla="*/ 3032539 h 5122333"/>
              <a:gd name="connsiteX14744" fmla="*/ 69534 w 4135764"/>
              <a:gd name="connsiteY14744" fmla="*/ 3041429 h 5122333"/>
              <a:gd name="connsiteX14745" fmla="*/ 45767 w 4135764"/>
              <a:gd name="connsiteY14745" fmla="*/ 3040883 h 5122333"/>
              <a:gd name="connsiteX14746" fmla="*/ 37967 w 4135764"/>
              <a:gd name="connsiteY14746" fmla="*/ 3049592 h 5122333"/>
              <a:gd name="connsiteX14747" fmla="*/ 37604 w 4135764"/>
              <a:gd name="connsiteY14747" fmla="*/ 3074445 h 5122333"/>
              <a:gd name="connsiteX14748" fmla="*/ 29985 w 4135764"/>
              <a:gd name="connsiteY14748" fmla="*/ 3079888 h 5122333"/>
              <a:gd name="connsiteX14749" fmla="*/ 8396 w 4135764"/>
              <a:gd name="connsiteY14749" fmla="*/ 3078981 h 5122333"/>
              <a:gd name="connsiteX14750" fmla="*/ 3316 w 4135764"/>
              <a:gd name="connsiteY14750" fmla="*/ 3084425 h 5122333"/>
              <a:gd name="connsiteX14751" fmla="*/ 3316 w 4135764"/>
              <a:gd name="connsiteY14751" fmla="*/ 3133408 h 5122333"/>
              <a:gd name="connsiteX14752" fmla="*/ 12024 w 4135764"/>
              <a:gd name="connsiteY14752" fmla="*/ 3138849 h 5122333"/>
              <a:gd name="connsiteX14753" fmla="*/ 21640 w 4135764"/>
              <a:gd name="connsiteY14753" fmla="*/ 3133589 h 5122333"/>
              <a:gd name="connsiteX14754" fmla="*/ 21640 w 4135764"/>
              <a:gd name="connsiteY14754" fmla="*/ 3108554 h 5122333"/>
              <a:gd name="connsiteX14755" fmla="*/ 28170 w 4135764"/>
              <a:gd name="connsiteY14755" fmla="*/ 3102204 h 5122333"/>
              <a:gd name="connsiteX14756" fmla="*/ 54839 w 4135764"/>
              <a:gd name="connsiteY14756" fmla="*/ 3102930 h 5122333"/>
              <a:gd name="connsiteX14757" fmla="*/ 61370 w 4135764"/>
              <a:gd name="connsiteY14757" fmla="*/ 3096216 h 5122333"/>
              <a:gd name="connsiteX14758" fmla="*/ 61188 w 4135764"/>
              <a:gd name="connsiteY14758" fmla="*/ 3071725 h 5122333"/>
              <a:gd name="connsiteX14759" fmla="*/ 68446 w 4135764"/>
              <a:gd name="connsiteY14759" fmla="*/ 3064649 h 5122333"/>
              <a:gd name="connsiteX14760" fmla="*/ 95114 w 4135764"/>
              <a:gd name="connsiteY14760" fmla="*/ 3065012 h 5122333"/>
              <a:gd name="connsiteX14761" fmla="*/ 101282 w 4135764"/>
              <a:gd name="connsiteY14761" fmla="*/ 3059388 h 5122333"/>
              <a:gd name="connsiteX14762" fmla="*/ 100919 w 4135764"/>
              <a:gd name="connsiteY14762" fmla="*/ 2994985 h 5122333"/>
              <a:gd name="connsiteX14763" fmla="*/ 112893 w 4135764"/>
              <a:gd name="connsiteY14763" fmla="*/ 2987367 h 5122333"/>
              <a:gd name="connsiteX14764" fmla="*/ 115976 w 4135764"/>
              <a:gd name="connsiteY14764" fmla="*/ 2996073 h 5122333"/>
              <a:gd name="connsiteX14765" fmla="*/ 116521 w 4135764"/>
              <a:gd name="connsiteY14765" fmla="*/ 3010406 h 5122333"/>
              <a:gd name="connsiteX14766" fmla="*/ 117065 w 4135764"/>
              <a:gd name="connsiteY14766" fmla="*/ 3021109 h 5122333"/>
              <a:gd name="connsiteX14767" fmla="*/ 117428 w 4135764"/>
              <a:gd name="connsiteY14767" fmla="*/ 3059569 h 5122333"/>
              <a:gd name="connsiteX14768" fmla="*/ 122326 w 4135764"/>
              <a:gd name="connsiteY14768" fmla="*/ 3063198 h 5122333"/>
              <a:gd name="connsiteX14769" fmla="*/ 155164 w 4135764"/>
              <a:gd name="connsiteY14769" fmla="*/ 3063561 h 5122333"/>
              <a:gd name="connsiteX14770" fmla="*/ 154074 w 4135764"/>
              <a:gd name="connsiteY14770" fmla="*/ 3081884 h 5122333"/>
              <a:gd name="connsiteX14771" fmla="*/ 156433 w 4135764"/>
              <a:gd name="connsiteY14771" fmla="*/ 3085876 h 5122333"/>
              <a:gd name="connsiteX14772" fmla="*/ 158609 w 4135764"/>
              <a:gd name="connsiteY14772" fmla="*/ 3082792 h 5122333"/>
              <a:gd name="connsiteX14773" fmla="*/ 156978 w 4135764"/>
              <a:gd name="connsiteY14773" fmla="*/ 3101298 h 5122333"/>
              <a:gd name="connsiteX14774" fmla="*/ 186004 w 4135764"/>
              <a:gd name="connsiteY14774" fmla="*/ 3101116 h 5122333"/>
              <a:gd name="connsiteX14775" fmla="*/ 192899 w 4135764"/>
              <a:gd name="connsiteY14775" fmla="*/ 3109461 h 5122333"/>
              <a:gd name="connsiteX14776" fmla="*/ 191992 w 4135764"/>
              <a:gd name="connsiteY14776" fmla="*/ 3131050 h 5122333"/>
              <a:gd name="connsiteX14777" fmla="*/ 197796 w 4135764"/>
              <a:gd name="connsiteY14777" fmla="*/ 3139394 h 5122333"/>
              <a:gd name="connsiteX14778" fmla="*/ 244602 w 4135764"/>
              <a:gd name="connsiteY14778" fmla="*/ 3141389 h 5122333"/>
              <a:gd name="connsiteX14779" fmla="*/ 251497 w 4135764"/>
              <a:gd name="connsiteY14779" fmla="*/ 3133952 h 5122333"/>
              <a:gd name="connsiteX14780" fmla="*/ 251315 w 4135764"/>
              <a:gd name="connsiteY14780" fmla="*/ 3108554 h 5122333"/>
              <a:gd name="connsiteX14781" fmla="*/ 256394 w 4135764"/>
              <a:gd name="connsiteY14781" fmla="*/ 3103112 h 5122333"/>
              <a:gd name="connsiteX14782" fmla="*/ 283245 w 4135764"/>
              <a:gd name="connsiteY14782" fmla="*/ 3101479 h 5122333"/>
              <a:gd name="connsiteX14783" fmla="*/ 289413 w 4135764"/>
              <a:gd name="connsiteY14783" fmla="*/ 3095128 h 5122333"/>
              <a:gd name="connsiteX14784" fmla="*/ 289232 w 4135764"/>
              <a:gd name="connsiteY14784" fmla="*/ 3070637 h 5122333"/>
              <a:gd name="connsiteX14785" fmla="*/ 293948 w 4135764"/>
              <a:gd name="connsiteY14785" fmla="*/ 3064830 h 5122333"/>
              <a:gd name="connsiteX14786" fmla="*/ 318984 w 4135764"/>
              <a:gd name="connsiteY14786" fmla="*/ 3063198 h 5122333"/>
              <a:gd name="connsiteX14787" fmla="*/ 327329 w 4135764"/>
              <a:gd name="connsiteY14787" fmla="*/ 3054489 h 5122333"/>
              <a:gd name="connsiteX14788" fmla="*/ 327329 w 4135764"/>
              <a:gd name="connsiteY14788" fmla="*/ 2997525 h 5122333"/>
              <a:gd name="connsiteX14789" fmla="*/ 328235 w 4135764"/>
              <a:gd name="connsiteY14789" fmla="*/ 2992264 h 5122333"/>
              <a:gd name="connsiteX14790" fmla="*/ 339303 w 4135764"/>
              <a:gd name="connsiteY14790" fmla="*/ 2987004 h 5122333"/>
              <a:gd name="connsiteX14791" fmla="*/ 343475 w 4135764"/>
              <a:gd name="connsiteY14791" fmla="*/ 2994079 h 5122333"/>
              <a:gd name="connsiteX14792" fmla="*/ 343475 w 4135764"/>
              <a:gd name="connsiteY14792" fmla="*/ 3051045 h 5122333"/>
              <a:gd name="connsiteX14793" fmla="*/ 343475 w 4135764"/>
              <a:gd name="connsiteY14793" fmla="*/ 3058299 h 5122333"/>
              <a:gd name="connsiteX14794" fmla="*/ 350007 w 4135764"/>
              <a:gd name="connsiteY14794" fmla="*/ 3065193 h 5122333"/>
              <a:gd name="connsiteX14795" fmla="*/ 374499 w 4135764"/>
              <a:gd name="connsiteY14795" fmla="*/ 3065012 h 5122333"/>
              <a:gd name="connsiteX14796" fmla="*/ 381754 w 4135764"/>
              <a:gd name="connsiteY14796" fmla="*/ 3072088 h 5122333"/>
              <a:gd name="connsiteX14797" fmla="*/ 381574 w 4135764"/>
              <a:gd name="connsiteY14797" fmla="*/ 3096579 h 5122333"/>
              <a:gd name="connsiteX14798" fmla="*/ 388105 w 4135764"/>
              <a:gd name="connsiteY14798" fmla="*/ 3103293 h 5122333"/>
              <a:gd name="connsiteX14799" fmla="*/ 408967 w 4135764"/>
              <a:gd name="connsiteY14799" fmla="*/ 3103293 h 5122333"/>
              <a:gd name="connsiteX14800" fmla="*/ 419852 w 4135764"/>
              <a:gd name="connsiteY14800" fmla="*/ 3114361 h 5122333"/>
              <a:gd name="connsiteX14801" fmla="*/ 419671 w 4135764"/>
              <a:gd name="connsiteY14801" fmla="*/ 3136128 h 5122333"/>
              <a:gd name="connsiteX14802" fmla="*/ 423117 w 4135764"/>
              <a:gd name="connsiteY14802" fmla="*/ 3141209 h 5122333"/>
              <a:gd name="connsiteX14803" fmla="*/ 477725 w 4135764"/>
              <a:gd name="connsiteY14803" fmla="*/ 3141209 h 5122333"/>
              <a:gd name="connsiteX14804" fmla="*/ 480991 w 4135764"/>
              <a:gd name="connsiteY14804" fmla="*/ 3138849 h 5122333"/>
              <a:gd name="connsiteX14805" fmla="*/ 482260 w 4135764"/>
              <a:gd name="connsiteY14805" fmla="*/ 3113090 h 5122333"/>
              <a:gd name="connsiteX14806" fmla="*/ 491331 w 4135764"/>
              <a:gd name="connsiteY14806" fmla="*/ 3103475 h 5122333"/>
              <a:gd name="connsiteX14807" fmla="*/ 513827 w 4135764"/>
              <a:gd name="connsiteY14807" fmla="*/ 3104926 h 5122333"/>
              <a:gd name="connsiteX14808" fmla="*/ 521265 w 4135764"/>
              <a:gd name="connsiteY14808" fmla="*/ 3097306 h 5122333"/>
              <a:gd name="connsiteX14809" fmla="*/ 521265 w 4135764"/>
              <a:gd name="connsiteY14809" fmla="*/ 3070092 h 5122333"/>
              <a:gd name="connsiteX14810" fmla="*/ 524531 w 4135764"/>
              <a:gd name="connsiteY14810" fmla="*/ 3065193 h 5122333"/>
              <a:gd name="connsiteX14811" fmla="*/ 551017 w 4135764"/>
              <a:gd name="connsiteY14811" fmla="*/ 3065012 h 5122333"/>
              <a:gd name="connsiteX14812" fmla="*/ 559363 w 4135764"/>
              <a:gd name="connsiteY14812" fmla="*/ 3056303 h 5122333"/>
              <a:gd name="connsiteX14813" fmla="*/ 559182 w 4135764"/>
              <a:gd name="connsiteY14813" fmla="*/ 2996437 h 5122333"/>
              <a:gd name="connsiteX14814" fmla="*/ 566619 w 4135764"/>
              <a:gd name="connsiteY14814" fmla="*/ 2988455 h 5122333"/>
              <a:gd name="connsiteX14815" fmla="*/ 573877 w 4135764"/>
              <a:gd name="connsiteY14815" fmla="*/ 2996437 h 5122333"/>
              <a:gd name="connsiteX14816" fmla="*/ 573695 w 4135764"/>
              <a:gd name="connsiteY14816" fmla="*/ 3057211 h 5122333"/>
              <a:gd name="connsiteX14817" fmla="*/ 581134 w 4135764"/>
              <a:gd name="connsiteY14817" fmla="*/ 3065012 h 5122333"/>
              <a:gd name="connsiteX14818" fmla="*/ 603811 w 4135764"/>
              <a:gd name="connsiteY14818" fmla="*/ 3064830 h 5122333"/>
              <a:gd name="connsiteX14819" fmla="*/ 611974 w 4135764"/>
              <a:gd name="connsiteY14819" fmla="*/ 3072813 h 5122333"/>
              <a:gd name="connsiteX14820" fmla="*/ 611793 w 4135764"/>
              <a:gd name="connsiteY14820" fmla="*/ 3098214 h 5122333"/>
              <a:gd name="connsiteX14821" fmla="*/ 618324 w 4135764"/>
              <a:gd name="connsiteY14821" fmla="*/ 3105107 h 5122333"/>
              <a:gd name="connsiteX14822" fmla="*/ 643723 w 4135764"/>
              <a:gd name="connsiteY14822" fmla="*/ 3104926 h 5122333"/>
              <a:gd name="connsiteX14823" fmla="*/ 650072 w 4135764"/>
              <a:gd name="connsiteY14823" fmla="*/ 3111094 h 5122333"/>
              <a:gd name="connsiteX14824" fmla="*/ 649891 w 4135764"/>
              <a:gd name="connsiteY14824" fmla="*/ 3136491 h 5122333"/>
              <a:gd name="connsiteX14825" fmla="*/ 656604 w 4135764"/>
              <a:gd name="connsiteY14825" fmla="*/ 3143203 h 5122333"/>
              <a:gd name="connsiteX14826" fmla="*/ 706675 w 4135764"/>
              <a:gd name="connsiteY14826" fmla="*/ 3143203 h 5122333"/>
              <a:gd name="connsiteX14827" fmla="*/ 713569 w 4135764"/>
              <a:gd name="connsiteY14827" fmla="*/ 3135766 h 5122333"/>
              <a:gd name="connsiteX14828" fmla="*/ 713388 w 4135764"/>
              <a:gd name="connsiteY14828" fmla="*/ 3103838 h 5122333"/>
              <a:gd name="connsiteX14829" fmla="*/ 748038 w 4135764"/>
              <a:gd name="connsiteY14829" fmla="*/ 3103112 h 5122333"/>
              <a:gd name="connsiteX14830" fmla="*/ 751485 w 4135764"/>
              <a:gd name="connsiteY14830" fmla="*/ 3097125 h 5122333"/>
              <a:gd name="connsiteX14831" fmla="*/ 749671 w 4135764"/>
              <a:gd name="connsiteY14831" fmla="*/ 3076623 h 5122333"/>
              <a:gd name="connsiteX14832" fmla="*/ 762008 w 4135764"/>
              <a:gd name="connsiteY14832" fmla="*/ 3065012 h 5122333"/>
              <a:gd name="connsiteX14833" fmla="*/ 781057 w 4135764"/>
              <a:gd name="connsiteY14833" fmla="*/ 3065375 h 5122333"/>
              <a:gd name="connsiteX14834" fmla="*/ 789583 w 4135764"/>
              <a:gd name="connsiteY14834" fmla="*/ 3056123 h 5122333"/>
              <a:gd name="connsiteX14835" fmla="*/ 787769 w 4135764"/>
              <a:gd name="connsiteY14835" fmla="*/ 3007504 h 5122333"/>
              <a:gd name="connsiteX14836" fmla="*/ 788858 w 4135764"/>
              <a:gd name="connsiteY14836" fmla="*/ 2990632 h 5122333"/>
              <a:gd name="connsiteX14837" fmla="*/ 804096 w 4135764"/>
              <a:gd name="connsiteY14837" fmla="*/ 2988273 h 5122333"/>
              <a:gd name="connsiteX14838" fmla="*/ 805548 w 4135764"/>
              <a:gd name="connsiteY14838" fmla="*/ 2988818 h 5122333"/>
              <a:gd name="connsiteX14839" fmla="*/ 805730 w 4135764"/>
              <a:gd name="connsiteY14839" fmla="*/ 3048504 h 5122333"/>
              <a:gd name="connsiteX14840" fmla="*/ 822419 w 4135764"/>
              <a:gd name="connsiteY14840" fmla="*/ 3061928 h 5122333"/>
              <a:gd name="connsiteX14841" fmla="*/ 843646 w 4135764"/>
              <a:gd name="connsiteY14841" fmla="*/ 3062108 h 5122333"/>
              <a:gd name="connsiteX14842" fmla="*/ 844008 w 4135764"/>
              <a:gd name="connsiteY14842" fmla="*/ 3065193 h 5122333"/>
              <a:gd name="connsiteX14843" fmla="*/ 844553 w 4135764"/>
              <a:gd name="connsiteY14843" fmla="*/ 3092769 h 5122333"/>
              <a:gd name="connsiteX14844" fmla="*/ 847093 w 4135764"/>
              <a:gd name="connsiteY14844" fmla="*/ 3084425 h 5122333"/>
              <a:gd name="connsiteX14845" fmla="*/ 845822 w 4135764"/>
              <a:gd name="connsiteY14845" fmla="*/ 3101479 h 5122333"/>
              <a:gd name="connsiteX14846" fmla="*/ 875394 w 4135764"/>
              <a:gd name="connsiteY14846" fmla="*/ 3101298 h 5122333"/>
              <a:gd name="connsiteX14847" fmla="*/ 882105 w 4135764"/>
              <a:gd name="connsiteY14847" fmla="*/ 3107829 h 5122333"/>
              <a:gd name="connsiteX14848" fmla="*/ 882105 w 4135764"/>
              <a:gd name="connsiteY14848" fmla="*/ 3133226 h 5122333"/>
              <a:gd name="connsiteX14849" fmla="*/ 886460 w 4135764"/>
              <a:gd name="connsiteY14849" fmla="*/ 3139394 h 5122333"/>
              <a:gd name="connsiteX14850" fmla="*/ 935987 w 4135764"/>
              <a:gd name="connsiteY14850" fmla="*/ 3141389 h 5122333"/>
              <a:gd name="connsiteX14851" fmla="*/ 941975 w 4135764"/>
              <a:gd name="connsiteY14851" fmla="*/ 3135040 h 5122333"/>
              <a:gd name="connsiteX14852" fmla="*/ 940523 w 4135764"/>
              <a:gd name="connsiteY14852" fmla="*/ 3113453 h 5122333"/>
              <a:gd name="connsiteX14853" fmla="*/ 949230 w 4135764"/>
              <a:gd name="connsiteY14853" fmla="*/ 3103112 h 5122333"/>
              <a:gd name="connsiteX14854" fmla="*/ 971546 w 4135764"/>
              <a:gd name="connsiteY14854" fmla="*/ 3101660 h 5122333"/>
              <a:gd name="connsiteX14855" fmla="*/ 978801 w 4135764"/>
              <a:gd name="connsiteY14855" fmla="*/ 3091500 h 5122333"/>
              <a:gd name="connsiteX14856" fmla="*/ 981342 w 4135764"/>
              <a:gd name="connsiteY14856" fmla="*/ 3067007 h 5122333"/>
              <a:gd name="connsiteX14857" fmla="*/ 1000392 w 4135764"/>
              <a:gd name="connsiteY14857" fmla="*/ 3063379 h 5122333"/>
              <a:gd name="connsiteX14858" fmla="*/ 1009461 w 4135764"/>
              <a:gd name="connsiteY14858" fmla="*/ 3063379 h 5122333"/>
              <a:gd name="connsiteX14859" fmla="*/ 1018170 w 4135764"/>
              <a:gd name="connsiteY14859" fmla="*/ 3055032 h 5122333"/>
              <a:gd name="connsiteX14860" fmla="*/ 1017988 w 4135764"/>
              <a:gd name="connsiteY14860" fmla="*/ 2996981 h 5122333"/>
              <a:gd name="connsiteX14861" fmla="*/ 1025790 w 4135764"/>
              <a:gd name="connsiteY14861" fmla="*/ 2987004 h 5122333"/>
              <a:gd name="connsiteX14862" fmla="*/ 1034497 w 4135764"/>
              <a:gd name="connsiteY14862" fmla="*/ 2996981 h 5122333"/>
              <a:gd name="connsiteX14863" fmla="*/ 1034316 w 4135764"/>
              <a:gd name="connsiteY14863" fmla="*/ 3056848 h 5122333"/>
              <a:gd name="connsiteX14864" fmla="*/ 1043024 w 4135764"/>
              <a:gd name="connsiteY14864" fmla="*/ 3065193 h 5122333"/>
              <a:gd name="connsiteX14865" fmla="*/ 1065701 w 4135764"/>
              <a:gd name="connsiteY14865" fmla="*/ 3065012 h 5122333"/>
              <a:gd name="connsiteX14866" fmla="*/ 1072777 w 4135764"/>
              <a:gd name="connsiteY14866" fmla="*/ 3072268 h 5122333"/>
              <a:gd name="connsiteX14867" fmla="*/ 1072595 w 4135764"/>
              <a:gd name="connsiteY14867" fmla="*/ 3094947 h 5122333"/>
              <a:gd name="connsiteX14868" fmla="*/ 1081304 w 4135764"/>
              <a:gd name="connsiteY14868" fmla="*/ 3103293 h 5122333"/>
              <a:gd name="connsiteX14869" fmla="*/ 1102892 w 4135764"/>
              <a:gd name="connsiteY14869" fmla="*/ 3103838 h 5122333"/>
              <a:gd name="connsiteX14870" fmla="*/ 1110875 w 4135764"/>
              <a:gd name="connsiteY14870" fmla="*/ 3113635 h 5122333"/>
              <a:gd name="connsiteX14871" fmla="*/ 1110693 w 4135764"/>
              <a:gd name="connsiteY14871" fmla="*/ 3135402 h 5122333"/>
              <a:gd name="connsiteX14872" fmla="*/ 1116317 w 4135764"/>
              <a:gd name="connsiteY14872" fmla="*/ 3141209 h 5122333"/>
              <a:gd name="connsiteX14873" fmla="*/ 1167477 w 4135764"/>
              <a:gd name="connsiteY14873" fmla="*/ 3141389 h 5122333"/>
              <a:gd name="connsiteX14874" fmla="*/ 1172557 w 4135764"/>
              <a:gd name="connsiteY14874" fmla="*/ 3135947 h 5122333"/>
              <a:gd name="connsiteX14875" fmla="*/ 1172375 w 4135764"/>
              <a:gd name="connsiteY14875" fmla="*/ 3110550 h 5122333"/>
              <a:gd name="connsiteX14876" fmla="*/ 1180902 w 4135764"/>
              <a:gd name="connsiteY14876" fmla="*/ 3103475 h 5122333"/>
              <a:gd name="connsiteX14877" fmla="*/ 1204123 w 4135764"/>
              <a:gd name="connsiteY14877" fmla="*/ 3105107 h 5122333"/>
              <a:gd name="connsiteX14878" fmla="*/ 1212287 w 4135764"/>
              <a:gd name="connsiteY14878" fmla="*/ 3096579 h 5122333"/>
              <a:gd name="connsiteX14879" fmla="*/ 1212287 w 4135764"/>
              <a:gd name="connsiteY14879" fmla="*/ 3065193 h 5122333"/>
              <a:gd name="connsiteX14880" fmla="*/ 1243310 w 4135764"/>
              <a:gd name="connsiteY14880" fmla="*/ 3065375 h 5122333"/>
              <a:gd name="connsiteX14881" fmla="*/ 1250566 w 4135764"/>
              <a:gd name="connsiteY14881" fmla="*/ 3058299 h 5122333"/>
              <a:gd name="connsiteX14882" fmla="*/ 1250566 w 4135764"/>
              <a:gd name="connsiteY14882" fmla="*/ 3000247 h 5122333"/>
              <a:gd name="connsiteX14883" fmla="*/ 1258005 w 4135764"/>
              <a:gd name="connsiteY14883" fmla="*/ 2988818 h 5122333"/>
              <a:gd name="connsiteX14884" fmla="*/ 1264899 w 4135764"/>
              <a:gd name="connsiteY14884" fmla="*/ 2999703 h 5122333"/>
              <a:gd name="connsiteX14885" fmla="*/ 1264899 w 4135764"/>
              <a:gd name="connsiteY14885" fmla="*/ 3057937 h 5122333"/>
              <a:gd name="connsiteX14886" fmla="*/ 1271974 w 4135764"/>
              <a:gd name="connsiteY14886" fmla="*/ 3065193 h 5122333"/>
              <a:gd name="connsiteX14887" fmla="*/ 1297373 w 4135764"/>
              <a:gd name="connsiteY14887" fmla="*/ 3065012 h 5122333"/>
              <a:gd name="connsiteX14888" fmla="*/ 1303178 w 4135764"/>
              <a:gd name="connsiteY14888" fmla="*/ 3070637 h 5122333"/>
              <a:gd name="connsiteX14889" fmla="*/ 1302815 w 4135764"/>
              <a:gd name="connsiteY14889" fmla="*/ 3098757 h 5122333"/>
              <a:gd name="connsiteX14890" fmla="*/ 1308076 w 4135764"/>
              <a:gd name="connsiteY14890" fmla="*/ 3105107 h 5122333"/>
              <a:gd name="connsiteX14891" fmla="*/ 1334382 w 4135764"/>
              <a:gd name="connsiteY14891" fmla="*/ 3104926 h 5122333"/>
              <a:gd name="connsiteX14892" fmla="*/ 1341276 w 4135764"/>
              <a:gd name="connsiteY14892" fmla="*/ 3111458 h 5122333"/>
              <a:gd name="connsiteX14893" fmla="*/ 1339644 w 4135764"/>
              <a:gd name="connsiteY14893" fmla="*/ 3134677 h 5122333"/>
              <a:gd name="connsiteX14894" fmla="*/ 1346899 w 4135764"/>
              <a:gd name="connsiteY14894" fmla="*/ 3143203 h 5122333"/>
              <a:gd name="connsiteX14895" fmla="*/ 1372843 w 4135764"/>
              <a:gd name="connsiteY14895" fmla="*/ 3142115 h 5122333"/>
              <a:gd name="connsiteX14896" fmla="*/ 1398967 w 4135764"/>
              <a:gd name="connsiteY14896" fmla="*/ 3143023 h 5122333"/>
              <a:gd name="connsiteX14897" fmla="*/ 1403502 w 4135764"/>
              <a:gd name="connsiteY14897" fmla="*/ 3137761 h 5122333"/>
              <a:gd name="connsiteX14898" fmla="*/ 1402957 w 4135764"/>
              <a:gd name="connsiteY14898" fmla="*/ 3111458 h 5122333"/>
              <a:gd name="connsiteX14899" fmla="*/ 1408764 w 4135764"/>
              <a:gd name="connsiteY14899" fmla="*/ 3104926 h 5122333"/>
              <a:gd name="connsiteX14900" fmla="*/ 1434705 w 4135764"/>
              <a:gd name="connsiteY14900" fmla="*/ 3103475 h 5122333"/>
              <a:gd name="connsiteX14901" fmla="*/ 1441056 w 4135764"/>
              <a:gd name="connsiteY14901" fmla="*/ 3096399 h 5122333"/>
              <a:gd name="connsiteX14902" fmla="*/ 1440875 w 4135764"/>
              <a:gd name="connsiteY14902" fmla="*/ 3075534 h 5122333"/>
              <a:gd name="connsiteX14903" fmla="*/ 1450853 w 4135764"/>
              <a:gd name="connsiteY14903" fmla="*/ 3065012 h 5122333"/>
              <a:gd name="connsiteX14904" fmla="*/ 1470809 w 4135764"/>
              <a:gd name="connsiteY14904" fmla="*/ 3065193 h 5122333"/>
              <a:gd name="connsiteX14905" fmla="*/ 1479154 w 4135764"/>
              <a:gd name="connsiteY14905" fmla="*/ 3056485 h 5122333"/>
              <a:gd name="connsiteX14906" fmla="*/ 1478973 w 4135764"/>
              <a:gd name="connsiteY14906" fmla="*/ 3007504 h 5122333"/>
              <a:gd name="connsiteX14907" fmla="*/ 1479879 w 4135764"/>
              <a:gd name="connsiteY14907" fmla="*/ 2990632 h 5122333"/>
              <a:gd name="connsiteX14908" fmla="*/ 1495119 w 4135764"/>
              <a:gd name="connsiteY14908" fmla="*/ 2988273 h 5122333"/>
              <a:gd name="connsiteX14909" fmla="*/ 1496933 w 4135764"/>
              <a:gd name="connsiteY14909" fmla="*/ 2990269 h 5122333"/>
              <a:gd name="connsiteX14910" fmla="*/ 1496570 w 4135764"/>
              <a:gd name="connsiteY14910" fmla="*/ 3021291 h 5122333"/>
              <a:gd name="connsiteX14911" fmla="*/ 1496933 w 4135764"/>
              <a:gd name="connsiteY14911" fmla="*/ 3057029 h 5122333"/>
              <a:gd name="connsiteX14912" fmla="*/ 1502920 w 4135764"/>
              <a:gd name="connsiteY14912" fmla="*/ 3063198 h 5122333"/>
              <a:gd name="connsiteX14913" fmla="*/ 1534849 w 4135764"/>
              <a:gd name="connsiteY14913" fmla="*/ 3063379 h 5122333"/>
              <a:gd name="connsiteX14914" fmla="*/ 1534849 w 4135764"/>
              <a:gd name="connsiteY14914" fmla="*/ 3088960 h 5122333"/>
              <a:gd name="connsiteX14915" fmla="*/ 1538296 w 4135764"/>
              <a:gd name="connsiteY14915" fmla="*/ 3082972 h 5122333"/>
              <a:gd name="connsiteX14916" fmla="*/ 1534487 w 4135764"/>
              <a:gd name="connsiteY14916" fmla="*/ 3101116 h 5122333"/>
              <a:gd name="connsiteX14917" fmla="*/ 1565871 w 4135764"/>
              <a:gd name="connsiteY14917" fmla="*/ 3100935 h 5122333"/>
              <a:gd name="connsiteX14918" fmla="*/ 1573128 w 4135764"/>
              <a:gd name="connsiteY14918" fmla="*/ 3108010 h 5122333"/>
              <a:gd name="connsiteX14919" fmla="*/ 1572946 w 4135764"/>
              <a:gd name="connsiteY14919" fmla="*/ 3133408 h 5122333"/>
              <a:gd name="connsiteX14920" fmla="*/ 1577664 w 4135764"/>
              <a:gd name="connsiteY14920" fmla="*/ 3139212 h 5122333"/>
              <a:gd name="connsiteX14921" fmla="*/ 1624469 w 4135764"/>
              <a:gd name="connsiteY14921" fmla="*/ 3141026 h 5122333"/>
              <a:gd name="connsiteX14922" fmla="*/ 1631000 w 4135764"/>
              <a:gd name="connsiteY14922" fmla="*/ 3134133 h 5122333"/>
              <a:gd name="connsiteX14923" fmla="*/ 1630819 w 4135764"/>
              <a:gd name="connsiteY14923" fmla="*/ 3109643 h 5122333"/>
              <a:gd name="connsiteX14924" fmla="*/ 1638076 w 4135764"/>
              <a:gd name="connsiteY14924" fmla="*/ 3102567 h 5122333"/>
              <a:gd name="connsiteX14925" fmla="*/ 1664020 w 4135764"/>
              <a:gd name="connsiteY14925" fmla="*/ 3100935 h 5122333"/>
              <a:gd name="connsiteX14926" fmla="*/ 1668917 w 4135764"/>
              <a:gd name="connsiteY14926" fmla="*/ 3095310 h 5122333"/>
              <a:gd name="connsiteX14927" fmla="*/ 1668917 w 4135764"/>
              <a:gd name="connsiteY14927" fmla="*/ 3073538 h 5122333"/>
              <a:gd name="connsiteX14928" fmla="*/ 1676900 w 4135764"/>
              <a:gd name="connsiteY14928" fmla="*/ 3064104 h 5122333"/>
              <a:gd name="connsiteX14929" fmla="*/ 1701028 w 4135764"/>
              <a:gd name="connsiteY14929" fmla="*/ 3062653 h 5122333"/>
              <a:gd name="connsiteX14930" fmla="*/ 1706834 w 4135764"/>
              <a:gd name="connsiteY14930" fmla="*/ 3059025 h 5122333"/>
              <a:gd name="connsiteX14931" fmla="*/ 1708830 w 4135764"/>
              <a:gd name="connsiteY14931" fmla="*/ 3040340 h 5122333"/>
              <a:gd name="connsiteX14932" fmla="*/ 1708648 w 4135764"/>
              <a:gd name="connsiteY14932" fmla="*/ 2991720 h 5122333"/>
              <a:gd name="connsiteX14933" fmla="*/ 1716630 w 4135764"/>
              <a:gd name="connsiteY14933" fmla="*/ 2986460 h 5122333"/>
              <a:gd name="connsiteX14934" fmla="*/ 1723343 w 4135764"/>
              <a:gd name="connsiteY14934" fmla="*/ 2992083 h 5122333"/>
              <a:gd name="connsiteX14935" fmla="*/ 1724975 w 4135764"/>
              <a:gd name="connsiteY14935" fmla="*/ 3038343 h 5122333"/>
              <a:gd name="connsiteX14936" fmla="*/ 1723161 w 4135764"/>
              <a:gd name="connsiteY14936" fmla="*/ 3058843 h 5122333"/>
              <a:gd name="connsiteX14937" fmla="*/ 1728967 w 4135764"/>
              <a:gd name="connsiteY14937" fmla="*/ 3064467 h 5122333"/>
              <a:gd name="connsiteX14938" fmla="*/ 1755272 w 4135764"/>
              <a:gd name="connsiteY14938" fmla="*/ 3064286 h 5122333"/>
              <a:gd name="connsiteX14939" fmla="*/ 1761441 w 4135764"/>
              <a:gd name="connsiteY14939" fmla="*/ 3070637 h 5122333"/>
              <a:gd name="connsiteX14940" fmla="*/ 1763255 w 4135764"/>
              <a:gd name="connsiteY14940" fmla="*/ 3097488 h 5122333"/>
              <a:gd name="connsiteX14941" fmla="*/ 1768697 w 4135764"/>
              <a:gd name="connsiteY14941" fmla="*/ 3102567 h 5122333"/>
              <a:gd name="connsiteX14942" fmla="*/ 1788653 w 4135764"/>
              <a:gd name="connsiteY14942" fmla="*/ 3102567 h 5122333"/>
              <a:gd name="connsiteX14943" fmla="*/ 1801352 w 4135764"/>
              <a:gd name="connsiteY14943" fmla="*/ 3115267 h 5122333"/>
              <a:gd name="connsiteX14944" fmla="*/ 1801352 w 4135764"/>
              <a:gd name="connsiteY14944" fmla="*/ 3135222 h 5122333"/>
              <a:gd name="connsiteX14945" fmla="*/ 1806432 w 4135764"/>
              <a:gd name="connsiteY14945" fmla="*/ 3140664 h 5122333"/>
              <a:gd name="connsiteX14946" fmla="*/ 1858318 w 4135764"/>
              <a:gd name="connsiteY14946" fmla="*/ 3140664 h 5122333"/>
              <a:gd name="connsiteX14947" fmla="*/ 1862672 w 4135764"/>
              <a:gd name="connsiteY14947" fmla="*/ 3136673 h 5122333"/>
              <a:gd name="connsiteX14948" fmla="*/ 1862853 w 4135764"/>
              <a:gd name="connsiteY14948" fmla="*/ 3110005 h 5122333"/>
              <a:gd name="connsiteX14949" fmla="*/ 1871924 w 4135764"/>
              <a:gd name="connsiteY14949" fmla="*/ 3102749 h 5122333"/>
              <a:gd name="connsiteX14950" fmla="*/ 1893513 w 4135764"/>
              <a:gd name="connsiteY14950" fmla="*/ 3104200 h 5122333"/>
              <a:gd name="connsiteX14951" fmla="*/ 1900950 w 4135764"/>
              <a:gd name="connsiteY14951" fmla="*/ 3096761 h 5122333"/>
              <a:gd name="connsiteX14952" fmla="*/ 1900950 w 4135764"/>
              <a:gd name="connsiteY14952" fmla="*/ 3071362 h 5122333"/>
              <a:gd name="connsiteX14953" fmla="*/ 1901382 w 4135764"/>
              <a:gd name="connsiteY14953" fmla="*/ 3066917 h 5122333"/>
              <a:gd name="connsiteX14954" fmla="*/ 1904350 w 4135764"/>
              <a:gd name="connsiteY14954" fmla="*/ 3065027 h 5122333"/>
              <a:gd name="connsiteX14955" fmla="*/ 1906046 w 4135764"/>
              <a:gd name="connsiteY14955" fmla="*/ 3064649 h 5122333"/>
              <a:gd name="connsiteX14956" fmla="*/ 1932716 w 4135764"/>
              <a:gd name="connsiteY14956" fmla="*/ 3065012 h 5122333"/>
              <a:gd name="connsiteX14957" fmla="*/ 1938883 w 4135764"/>
              <a:gd name="connsiteY14957" fmla="*/ 3059388 h 5122333"/>
              <a:gd name="connsiteX14958" fmla="*/ 1938872 w 4135764"/>
              <a:gd name="connsiteY14958" fmla="*/ 3057425 h 5122333"/>
              <a:gd name="connsiteX14959" fmla="*/ 1939049 w 4135764"/>
              <a:gd name="connsiteY14959" fmla="*/ 3056666 h 5122333"/>
              <a:gd name="connsiteX14960" fmla="*/ 1938868 w 4135764"/>
              <a:gd name="connsiteY14960" fmla="*/ 2995711 h 5122333"/>
              <a:gd name="connsiteX14961" fmla="*/ 1940024 w 4135764"/>
              <a:gd name="connsiteY14961" fmla="*/ 2989861 h 5122333"/>
              <a:gd name="connsiteX14962" fmla="*/ 1940508 w 4135764"/>
              <a:gd name="connsiteY14962" fmla="*/ 2989512 h 5122333"/>
              <a:gd name="connsiteX14963" fmla="*/ 1946306 w 4135764"/>
              <a:gd name="connsiteY14963" fmla="*/ 2987910 h 5122333"/>
              <a:gd name="connsiteX14964" fmla="*/ 1953563 w 4135764"/>
              <a:gd name="connsiteY14964" fmla="*/ 2996073 h 5122333"/>
              <a:gd name="connsiteX14965" fmla="*/ 1953433 w 4135764"/>
              <a:gd name="connsiteY14965" fmla="*/ 3040268 h 5122333"/>
              <a:gd name="connsiteX14966" fmla="*/ 1953418 w 4135764"/>
              <a:gd name="connsiteY14966" fmla="*/ 3040475 h 5122333"/>
              <a:gd name="connsiteX14967" fmla="*/ 1953432 w 4135764"/>
              <a:gd name="connsiteY14967" fmla="*/ 3040622 h 5122333"/>
              <a:gd name="connsiteX14968" fmla="*/ 1953381 w 4135764"/>
              <a:gd name="connsiteY14968" fmla="*/ 3057755 h 5122333"/>
              <a:gd name="connsiteX14969" fmla="*/ 1958823 w 4135764"/>
              <a:gd name="connsiteY14969" fmla="*/ 3064467 h 5122333"/>
              <a:gd name="connsiteX14970" fmla="*/ 1958844 w 4135764"/>
              <a:gd name="connsiteY14970" fmla="*/ 3063053 h 5122333"/>
              <a:gd name="connsiteX14971" fmla="*/ 1959928 w 4135764"/>
              <a:gd name="connsiteY14971" fmla="*/ 3063198 h 5122333"/>
              <a:gd name="connsiteX14972" fmla="*/ 1992765 w 4135764"/>
              <a:gd name="connsiteY14972" fmla="*/ 3063561 h 5122333"/>
              <a:gd name="connsiteX14973" fmla="*/ 1991676 w 4135764"/>
              <a:gd name="connsiteY14973" fmla="*/ 3081884 h 5122333"/>
              <a:gd name="connsiteX14974" fmla="*/ 1994035 w 4135764"/>
              <a:gd name="connsiteY14974" fmla="*/ 3085876 h 5122333"/>
              <a:gd name="connsiteX14975" fmla="*/ 1996211 w 4135764"/>
              <a:gd name="connsiteY14975" fmla="*/ 3082792 h 5122333"/>
              <a:gd name="connsiteX14976" fmla="*/ 1994578 w 4135764"/>
              <a:gd name="connsiteY14976" fmla="*/ 3101298 h 5122333"/>
              <a:gd name="connsiteX14977" fmla="*/ 2023605 w 4135764"/>
              <a:gd name="connsiteY14977" fmla="*/ 3101116 h 5122333"/>
              <a:gd name="connsiteX14978" fmla="*/ 2030500 w 4135764"/>
              <a:gd name="connsiteY14978" fmla="*/ 3109461 h 5122333"/>
              <a:gd name="connsiteX14979" fmla="*/ 2029592 w 4135764"/>
              <a:gd name="connsiteY14979" fmla="*/ 3131050 h 5122333"/>
              <a:gd name="connsiteX14980" fmla="*/ 2035398 w 4135764"/>
              <a:gd name="connsiteY14980" fmla="*/ 3139394 h 5122333"/>
              <a:gd name="connsiteX14981" fmla="*/ 2067882 w 4135764"/>
              <a:gd name="connsiteY14981" fmla="*/ 3140779 h 5122333"/>
              <a:gd name="connsiteX14982" fmla="*/ 2067882 w 4135764"/>
              <a:gd name="connsiteY14982" fmla="*/ 3086317 h 5122333"/>
              <a:gd name="connsiteX14983" fmla="*/ 2065513 w 4135764"/>
              <a:gd name="connsiteY14983" fmla="*/ 3088597 h 5122333"/>
              <a:gd name="connsiteX14984" fmla="*/ 2065695 w 4135764"/>
              <a:gd name="connsiteY14984" fmla="*/ 3117444 h 5122333"/>
              <a:gd name="connsiteX14985" fmla="*/ 2052813 w 4135764"/>
              <a:gd name="connsiteY14985" fmla="*/ 3103656 h 5122333"/>
              <a:gd name="connsiteX14986" fmla="*/ 2052996 w 4135764"/>
              <a:gd name="connsiteY14986" fmla="*/ 3085513 h 5122333"/>
              <a:gd name="connsiteX14987" fmla="*/ 2046827 w 4135764"/>
              <a:gd name="connsiteY14987" fmla="*/ 3079162 h 5122333"/>
              <a:gd name="connsiteX14988" fmla="*/ 2020522 w 4135764"/>
              <a:gd name="connsiteY14988" fmla="*/ 3079343 h 5122333"/>
              <a:gd name="connsiteX14989" fmla="*/ 2014715 w 4135764"/>
              <a:gd name="connsiteY14989" fmla="*/ 3073538 h 5122333"/>
              <a:gd name="connsiteX14990" fmla="*/ 2014897 w 4135764"/>
              <a:gd name="connsiteY14990" fmla="*/ 3047233 h 5122333"/>
              <a:gd name="connsiteX14991" fmla="*/ 2008729 w 4135764"/>
              <a:gd name="connsiteY14991" fmla="*/ 3041066 h 5122333"/>
              <a:gd name="connsiteX14992" fmla="*/ 1985144 w 4135764"/>
              <a:gd name="connsiteY14992" fmla="*/ 3041247 h 5122333"/>
              <a:gd name="connsiteX14993" fmla="*/ 1976618 w 4135764"/>
              <a:gd name="connsiteY14993" fmla="*/ 3032720 h 5122333"/>
              <a:gd name="connsiteX14994" fmla="*/ 1976800 w 4135764"/>
              <a:gd name="connsiteY14994" fmla="*/ 2970133 h 5122333"/>
              <a:gd name="connsiteX14995" fmla="*/ 1971538 w 4135764"/>
              <a:gd name="connsiteY14995" fmla="*/ 2963057 h 5122333"/>
              <a:gd name="connsiteX14996" fmla="*/ 1945415 w 4135764"/>
              <a:gd name="connsiteY14996" fmla="*/ 2963215 h 5122333"/>
              <a:gd name="connsiteX14997" fmla="*/ 1927858 w 4135764"/>
              <a:gd name="connsiteY14997" fmla="*/ 2964327 h 5122333"/>
              <a:gd name="connsiteX14998" fmla="*/ 1927620 w 4135764"/>
              <a:gd name="connsiteY14998" fmla="*/ 2964326 h 5122333"/>
              <a:gd name="connsiteX14999" fmla="*/ 1927521 w 4135764"/>
              <a:gd name="connsiteY14999" fmla="*/ 2964348 h 5122333"/>
              <a:gd name="connsiteX15000" fmla="*/ 1919291 w 4135764"/>
              <a:gd name="connsiteY15000" fmla="*/ 2964871 h 5122333"/>
              <a:gd name="connsiteX15001" fmla="*/ 1915298 w 4135764"/>
              <a:gd name="connsiteY15001" fmla="*/ 2969407 h 5122333"/>
              <a:gd name="connsiteX15002" fmla="*/ 1914572 w 4135764"/>
              <a:gd name="connsiteY15002" fmla="*/ 3032539 h 5122333"/>
              <a:gd name="connsiteX15003" fmla="*/ 1913847 w 4135764"/>
              <a:gd name="connsiteY15003" fmla="*/ 3038548 h 5122333"/>
              <a:gd name="connsiteX15004" fmla="*/ 1908832 w 4135764"/>
              <a:gd name="connsiteY15004" fmla="*/ 3040700 h 5122333"/>
              <a:gd name="connsiteX15005" fmla="*/ 1885531 w 4135764"/>
              <a:gd name="connsiteY15005" fmla="*/ 3040520 h 5122333"/>
              <a:gd name="connsiteX15006" fmla="*/ 1884024 w 4135764"/>
              <a:gd name="connsiteY15006" fmla="*/ 3040898 h 5122333"/>
              <a:gd name="connsiteX15007" fmla="*/ 1883369 w 4135764"/>
              <a:gd name="connsiteY15007" fmla="*/ 3040883 h 5122333"/>
              <a:gd name="connsiteX15008" fmla="*/ 1875569 w 4135764"/>
              <a:gd name="connsiteY15008" fmla="*/ 3049592 h 5122333"/>
              <a:gd name="connsiteX15009" fmla="*/ 1875206 w 4135764"/>
              <a:gd name="connsiteY15009" fmla="*/ 3074445 h 5122333"/>
              <a:gd name="connsiteX15010" fmla="*/ 1867586 w 4135764"/>
              <a:gd name="connsiteY15010" fmla="*/ 3079888 h 5122333"/>
              <a:gd name="connsiteX15011" fmla="*/ 1845998 w 4135764"/>
              <a:gd name="connsiteY15011" fmla="*/ 3078981 h 5122333"/>
              <a:gd name="connsiteX15012" fmla="*/ 1843360 w 4135764"/>
              <a:gd name="connsiteY15012" fmla="*/ 3081806 h 5122333"/>
              <a:gd name="connsiteX15013" fmla="*/ 1841718 w 4135764"/>
              <a:gd name="connsiteY15013" fmla="*/ 3082201 h 5122333"/>
              <a:gd name="connsiteX15014" fmla="*/ 1841410 w 4135764"/>
              <a:gd name="connsiteY15014" fmla="*/ 3083896 h 5122333"/>
              <a:gd name="connsiteX15015" fmla="*/ 1840917 w 4135764"/>
              <a:gd name="connsiteY15015" fmla="*/ 3084425 h 5122333"/>
              <a:gd name="connsiteX15016" fmla="*/ 1840917 w 4135764"/>
              <a:gd name="connsiteY15016" fmla="*/ 3086607 h 5122333"/>
              <a:gd name="connsiteX15017" fmla="*/ 1840358 w 4135764"/>
              <a:gd name="connsiteY15017" fmla="*/ 3089686 h 5122333"/>
              <a:gd name="connsiteX15018" fmla="*/ 1840539 w 4135764"/>
              <a:gd name="connsiteY15018" fmla="*/ 3111458 h 5122333"/>
              <a:gd name="connsiteX15019" fmla="*/ 1832920 w 4135764"/>
              <a:gd name="connsiteY15019" fmla="*/ 3118714 h 5122333"/>
              <a:gd name="connsiteX15020" fmla="*/ 1824030 w 4135764"/>
              <a:gd name="connsiteY15020" fmla="*/ 3111276 h 5122333"/>
              <a:gd name="connsiteX15021" fmla="*/ 1824211 w 4135764"/>
              <a:gd name="connsiteY15021" fmla="*/ 3084968 h 5122333"/>
              <a:gd name="connsiteX15022" fmla="*/ 1818043 w 4135764"/>
              <a:gd name="connsiteY15022" fmla="*/ 3078618 h 5122333"/>
              <a:gd name="connsiteX15023" fmla="*/ 1791738 w 4135764"/>
              <a:gd name="connsiteY15023" fmla="*/ 3078799 h 5122333"/>
              <a:gd name="connsiteX15024" fmla="*/ 1785931 w 4135764"/>
              <a:gd name="connsiteY15024" fmla="*/ 3074264 h 5122333"/>
              <a:gd name="connsiteX15025" fmla="*/ 1785931 w 4135764"/>
              <a:gd name="connsiteY15025" fmla="*/ 3046690 h 5122333"/>
              <a:gd name="connsiteX15026" fmla="*/ 1779582 w 4135764"/>
              <a:gd name="connsiteY15026" fmla="*/ 3040703 h 5122333"/>
              <a:gd name="connsiteX15027" fmla="*/ 1755997 w 4135764"/>
              <a:gd name="connsiteY15027" fmla="*/ 3040883 h 5122333"/>
              <a:gd name="connsiteX15028" fmla="*/ 1747654 w 4135764"/>
              <a:gd name="connsiteY15028" fmla="*/ 3032177 h 5122333"/>
              <a:gd name="connsiteX15029" fmla="*/ 1748016 w 4135764"/>
              <a:gd name="connsiteY15029" fmla="*/ 2975937 h 5122333"/>
              <a:gd name="connsiteX15030" fmla="*/ 1736949 w 4135764"/>
              <a:gd name="connsiteY15030" fmla="*/ 2964326 h 5122333"/>
              <a:gd name="connsiteX15031" fmla="*/ 1702479 w 4135764"/>
              <a:gd name="connsiteY15031" fmla="*/ 2964508 h 5122333"/>
              <a:gd name="connsiteX15032" fmla="*/ 1687965 w 4135764"/>
              <a:gd name="connsiteY15032" fmla="*/ 2981017 h 5122333"/>
              <a:gd name="connsiteX15033" fmla="*/ 1687965 w 4135764"/>
              <a:gd name="connsiteY15033" fmla="*/ 2986460 h 5122333"/>
              <a:gd name="connsiteX15034" fmla="*/ 1686333 w 4135764"/>
              <a:gd name="connsiteY15034" fmla="*/ 3035079 h 5122333"/>
              <a:gd name="connsiteX15035" fmla="*/ 1680528 w 4135764"/>
              <a:gd name="connsiteY15035" fmla="*/ 3040703 h 5122333"/>
              <a:gd name="connsiteX15036" fmla="*/ 1649868 w 4135764"/>
              <a:gd name="connsiteY15036" fmla="*/ 3040703 h 5122333"/>
              <a:gd name="connsiteX15037" fmla="*/ 1651501 w 4135764"/>
              <a:gd name="connsiteY15037" fmla="*/ 3045782 h 5122333"/>
              <a:gd name="connsiteX15038" fmla="*/ 1648236 w 4135764"/>
              <a:gd name="connsiteY15038" fmla="*/ 3074989 h 5122333"/>
              <a:gd name="connsiteX15039" fmla="*/ 1642611 w 4135764"/>
              <a:gd name="connsiteY15039" fmla="*/ 3078799 h 5122333"/>
              <a:gd name="connsiteX15040" fmla="*/ 1616305 w 4135764"/>
              <a:gd name="connsiteY15040" fmla="*/ 3078799 h 5122333"/>
              <a:gd name="connsiteX15041" fmla="*/ 1610138 w 4135764"/>
              <a:gd name="connsiteY15041" fmla="*/ 3085150 h 5122333"/>
              <a:gd name="connsiteX15042" fmla="*/ 1610138 w 4135764"/>
              <a:gd name="connsiteY15042" fmla="*/ 3111458 h 5122333"/>
              <a:gd name="connsiteX15043" fmla="*/ 1605421 w 4135764"/>
              <a:gd name="connsiteY15043" fmla="*/ 3117263 h 5122333"/>
              <a:gd name="connsiteX15044" fmla="*/ 1595443 w 4135764"/>
              <a:gd name="connsiteY15044" fmla="*/ 3110913 h 5122333"/>
              <a:gd name="connsiteX15045" fmla="*/ 1595625 w 4135764"/>
              <a:gd name="connsiteY15045" fmla="*/ 3085513 h 5122333"/>
              <a:gd name="connsiteX15046" fmla="*/ 1589093 w 4135764"/>
              <a:gd name="connsiteY15046" fmla="*/ 3078799 h 5122333"/>
              <a:gd name="connsiteX15047" fmla="*/ 1563695 w 4135764"/>
              <a:gd name="connsiteY15047" fmla="*/ 3078981 h 5122333"/>
              <a:gd name="connsiteX15048" fmla="*/ 1557345 w 4135764"/>
              <a:gd name="connsiteY15048" fmla="*/ 3072813 h 5122333"/>
              <a:gd name="connsiteX15049" fmla="*/ 1557527 w 4135764"/>
              <a:gd name="connsiteY15049" fmla="*/ 3046507 h 5122333"/>
              <a:gd name="connsiteX15050" fmla="*/ 1551721 w 4135764"/>
              <a:gd name="connsiteY15050" fmla="*/ 3040703 h 5122333"/>
              <a:gd name="connsiteX15051" fmla="*/ 1527230 w 4135764"/>
              <a:gd name="connsiteY15051" fmla="*/ 3040883 h 5122333"/>
              <a:gd name="connsiteX15052" fmla="*/ 1519065 w 4135764"/>
              <a:gd name="connsiteY15052" fmla="*/ 3032720 h 5122333"/>
              <a:gd name="connsiteX15053" fmla="*/ 1519427 w 4135764"/>
              <a:gd name="connsiteY15053" fmla="*/ 2970133 h 5122333"/>
              <a:gd name="connsiteX15054" fmla="*/ 1511809 w 4135764"/>
              <a:gd name="connsiteY15054" fmla="*/ 2962512 h 5122333"/>
              <a:gd name="connsiteX15055" fmla="*/ 3579691 w 4135764"/>
              <a:gd name="connsiteY15055" fmla="*/ 2962512 h 5122333"/>
              <a:gd name="connsiteX15056" fmla="*/ 3531615 w 4135764"/>
              <a:gd name="connsiteY15056" fmla="*/ 2962512 h 5122333"/>
              <a:gd name="connsiteX15057" fmla="*/ 3523633 w 4135764"/>
              <a:gd name="connsiteY15057" fmla="*/ 2970676 h 5122333"/>
              <a:gd name="connsiteX15058" fmla="*/ 3523814 w 4135764"/>
              <a:gd name="connsiteY15058" fmla="*/ 3032357 h 5122333"/>
              <a:gd name="connsiteX15059" fmla="*/ 3515287 w 4135764"/>
              <a:gd name="connsiteY15059" fmla="*/ 3040703 h 5122333"/>
              <a:gd name="connsiteX15060" fmla="*/ 3490795 w 4135764"/>
              <a:gd name="connsiteY15060" fmla="*/ 3040520 h 5122333"/>
              <a:gd name="connsiteX15061" fmla="*/ 3485535 w 4135764"/>
              <a:gd name="connsiteY15061" fmla="*/ 3044876 h 5122333"/>
              <a:gd name="connsiteX15062" fmla="*/ 3486623 w 4135764"/>
              <a:gd name="connsiteY15062" fmla="*/ 3072813 h 5122333"/>
              <a:gd name="connsiteX15063" fmla="*/ 3480455 w 4135764"/>
              <a:gd name="connsiteY15063" fmla="*/ 3080431 h 5122333"/>
              <a:gd name="connsiteX15064" fmla="*/ 3453242 w 4135764"/>
              <a:gd name="connsiteY15064" fmla="*/ 3080431 h 5122333"/>
              <a:gd name="connsiteX15065" fmla="*/ 3447437 w 4135764"/>
              <a:gd name="connsiteY15065" fmla="*/ 3086239 h 5122333"/>
              <a:gd name="connsiteX15066" fmla="*/ 3447799 w 4135764"/>
              <a:gd name="connsiteY15066" fmla="*/ 3112546 h 5122333"/>
              <a:gd name="connsiteX15067" fmla="*/ 3443264 w 4135764"/>
              <a:gd name="connsiteY15067" fmla="*/ 3118714 h 5122333"/>
              <a:gd name="connsiteX15068" fmla="*/ 3432923 w 4135764"/>
              <a:gd name="connsiteY15068" fmla="*/ 3109461 h 5122333"/>
              <a:gd name="connsiteX15069" fmla="*/ 3433104 w 4135764"/>
              <a:gd name="connsiteY15069" fmla="*/ 3098576 h 5122333"/>
              <a:gd name="connsiteX15070" fmla="*/ 3413512 w 4135764"/>
              <a:gd name="connsiteY15070" fmla="*/ 3078618 h 5122333"/>
              <a:gd name="connsiteX15071" fmla="*/ 3395733 w 4135764"/>
              <a:gd name="connsiteY15071" fmla="*/ 3076623 h 5122333"/>
              <a:gd name="connsiteX15072" fmla="*/ 3393738 w 4135764"/>
              <a:gd name="connsiteY15072" fmla="*/ 3052857 h 5122333"/>
              <a:gd name="connsiteX15073" fmla="*/ 3395007 w 4135764"/>
              <a:gd name="connsiteY15073" fmla="*/ 3048504 h 5122333"/>
              <a:gd name="connsiteX15074" fmla="*/ 3387931 w 4135764"/>
              <a:gd name="connsiteY15074" fmla="*/ 3040520 h 5122333"/>
              <a:gd name="connsiteX15075" fmla="*/ 3362533 w 4135764"/>
              <a:gd name="connsiteY15075" fmla="*/ 3040703 h 5122333"/>
              <a:gd name="connsiteX15076" fmla="*/ 3356909 w 4135764"/>
              <a:gd name="connsiteY15076" fmla="*/ 3035804 h 5122333"/>
              <a:gd name="connsiteX15077" fmla="*/ 3354913 w 4135764"/>
              <a:gd name="connsiteY15077" fmla="*/ 3004419 h 5122333"/>
              <a:gd name="connsiteX15078" fmla="*/ 3357091 w 4135764"/>
              <a:gd name="connsiteY15078" fmla="*/ 2971221 h 5122333"/>
              <a:gd name="connsiteX15079" fmla="*/ 3350378 w 4135764"/>
              <a:gd name="connsiteY15079" fmla="*/ 2964508 h 5122333"/>
              <a:gd name="connsiteX15080" fmla="*/ 3303209 w 4135764"/>
              <a:gd name="connsiteY15080" fmla="*/ 2964508 h 5122333"/>
              <a:gd name="connsiteX15081" fmla="*/ 3295046 w 4135764"/>
              <a:gd name="connsiteY15081" fmla="*/ 2972672 h 5122333"/>
              <a:gd name="connsiteX15082" fmla="*/ 3295409 w 4135764"/>
              <a:gd name="connsiteY15082" fmla="*/ 3033445 h 5122333"/>
              <a:gd name="connsiteX15083" fmla="*/ 3287789 w 4135764"/>
              <a:gd name="connsiteY15083" fmla="*/ 3041066 h 5122333"/>
              <a:gd name="connsiteX15084" fmla="*/ 3266019 w 4135764"/>
              <a:gd name="connsiteY15084" fmla="*/ 3040883 h 5122333"/>
              <a:gd name="connsiteX15085" fmla="*/ 3255678 w 4135764"/>
              <a:gd name="connsiteY15085" fmla="*/ 3053219 h 5122333"/>
              <a:gd name="connsiteX15086" fmla="*/ 3257129 w 4135764"/>
              <a:gd name="connsiteY15086" fmla="*/ 3073901 h 5122333"/>
              <a:gd name="connsiteX15087" fmla="*/ 3250235 w 4135764"/>
              <a:gd name="connsiteY15087" fmla="*/ 3080977 h 5122333"/>
              <a:gd name="connsiteX15088" fmla="*/ 3225744 w 4135764"/>
              <a:gd name="connsiteY15088" fmla="*/ 3080795 h 5122333"/>
              <a:gd name="connsiteX15089" fmla="*/ 3219031 w 4135764"/>
              <a:gd name="connsiteY15089" fmla="*/ 3087327 h 5122333"/>
              <a:gd name="connsiteX15090" fmla="*/ 3217761 w 4135764"/>
              <a:gd name="connsiteY15090" fmla="*/ 3112546 h 5122333"/>
              <a:gd name="connsiteX15091" fmla="*/ 3210686 w 4135764"/>
              <a:gd name="connsiteY15091" fmla="*/ 3119077 h 5122333"/>
              <a:gd name="connsiteX15092" fmla="*/ 3202704 w 4135764"/>
              <a:gd name="connsiteY15092" fmla="*/ 3111639 h 5122333"/>
              <a:gd name="connsiteX15093" fmla="*/ 3202884 w 4135764"/>
              <a:gd name="connsiteY15093" fmla="*/ 3085694 h 5122333"/>
              <a:gd name="connsiteX15094" fmla="*/ 3196355 w 4135764"/>
              <a:gd name="connsiteY15094" fmla="*/ 3078981 h 5122333"/>
              <a:gd name="connsiteX15095" fmla="*/ 3170956 w 4135764"/>
              <a:gd name="connsiteY15095" fmla="*/ 3079162 h 5122333"/>
              <a:gd name="connsiteX15096" fmla="*/ 3164606 w 4135764"/>
              <a:gd name="connsiteY15096" fmla="*/ 3072994 h 5122333"/>
              <a:gd name="connsiteX15097" fmla="*/ 3164786 w 4135764"/>
              <a:gd name="connsiteY15097" fmla="*/ 3048504 h 5122333"/>
              <a:gd name="connsiteX15098" fmla="*/ 3157349 w 4135764"/>
              <a:gd name="connsiteY15098" fmla="*/ 3040883 h 5122333"/>
              <a:gd name="connsiteX15099" fmla="*/ 3135578 w 4135764"/>
              <a:gd name="connsiteY15099" fmla="*/ 3041066 h 5122333"/>
              <a:gd name="connsiteX15100" fmla="*/ 3126327 w 4135764"/>
              <a:gd name="connsiteY15100" fmla="*/ 3032177 h 5122333"/>
              <a:gd name="connsiteX15101" fmla="*/ 3126690 w 4135764"/>
              <a:gd name="connsiteY15101" fmla="*/ 2971401 h 5122333"/>
              <a:gd name="connsiteX15102" fmla="*/ 3120158 w 4135764"/>
              <a:gd name="connsiteY15102" fmla="*/ 2964689 h 5122333"/>
              <a:gd name="connsiteX15103" fmla="*/ 3072082 w 4135764"/>
              <a:gd name="connsiteY15103" fmla="*/ 2964689 h 5122333"/>
              <a:gd name="connsiteX15104" fmla="*/ 3064825 w 4135764"/>
              <a:gd name="connsiteY15104" fmla="*/ 2971764 h 5122333"/>
              <a:gd name="connsiteX15105" fmla="*/ 3065007 w 4135764"/>
              <a:gd name="connsiteY15105" fmla="*/ 3032720 h 5122333"/>
              <a:gd name="connsiteX15106" fmla="*/ 3057206 w 4135764"/>
              <a:gd name="connsiteY15106" fmla="*/ 3041066 h 5122333"/>
              <a:gd name="connsiteX15107" fmla="*/ 3027454 w 4135764"/>
              <a:gd name="connsiteY15107" fmla="*/ 3040883 h 5122333"/>
              <a:gd name="connsiteX15108" fmla="*/ 3028361 w 4135764"/>
              <a:gd name="connsiteY15108" fmla="*/ 3049592 h 5122333"/>
              <a:gd name="connsiteX15109" fmla="*/ 3026728 w 4135764"/>
              <a:gd name="connsiteY15109" fmla="*/ 3073175 h 5122333"/>
              <a:gd name="connsiteX15110" fmla="*/ 3021466 w 4135764"/>
              <a:gd name="connsiteY15110" fmla="*/ 3079162 h 5122333"/>
              <a:gd name="connsiteX15111" fmla="*/ 2996975 w 4135764"/>
              <a:gd name="connsiteY15111" fmla="*/ 3078981 h 5122333"/>
              <a:gd name="connsiteX15112" fmla="*/ 2986817 w 4135764"/>
              <a:gd name="connsiteY15112" fmla="*/ 3088778 h 5122333"/>
              <a:gd name="connsiteX15113" fmla="*/ 2986997 w 4135764"/>
              <a:gd name="connsiteY15113" fmla="*/ 3113272 h 5122333"/>
              <a:gd name="connsiteX15114" fmla="*/ 2980829 w 4135764"/>
              <a:gd name="connsiteY15114" fmla="*/ 3117444 h 5122333"/>
              <a:gd name="connsiteX15115" fmla="*/ 2974117 w 4135764"/>
              <a:gd name="connsiteY15115" fmla="*/ 3112182 h 5122333"/>
              <a:gd name="connsiteX15116" fmla="*/ 2974480 w 4135764"/>
              <a:gd name="connsiteY15116" fmla="*/ 3086783 h 5122333"/>
              <a:gd name="connsiteX15117" fmla="*/ 2967040 w 4135764"/>
              <a:gd name="connsiteY15117" fmla="*/ 3078981 h 5122333"/>
              <a:gd name="connsiteX15118" fmla="*/ 2943457 w 4135764"/>
              <a:gd name="connsiteY15118" fmla="*/ 3079162 h 5122333"/>
              <a:gd name="connsiteX15119" fmla="*/ 2936200 w 4135764"/>
              <a:gd name="connsiteY15119" fmla="*/ 3072088 h 5122333"/>
              <a:gd name="connsiteX15120" fmla="*/ 2936382 w 4135764"/>
              <a:gd name="connsiteY15120" fmla="*/ 3050318 h 5122333"/>
              <a:gd name="connsiteX15121" fmla="*/ 2927129 w 4135764"/>
              <a:gd name="connsiteY15121" fmla="*/ 3040703 h 5122333"/>
              <a:gd name="connsiteX15122" fmla="*/ 2901731 w 4135764"/>
              <a:gd name="connsiteY15122" fmla="*/ 3040883 h 5122333"/>
              <a:gd name="connsiteX15123" fmla="*/ 2897195 w 4135764"/>
              <a:gd name="connsiteY15123" fmla="*/ 3035259 h 5122333"/>
              <a:gd name="connsiteX15124" fmla="*/ 2898103 w 4135764"/>
              <a:gd name="connsiteY15124" fmla="*/ 3027279 h 5122333"/>
              <a:gd name="connsiteX15125" fmla="*/ 2896107 w 4135764"/>
              <a:gd name="connsiteY15125" fmla="*/ 2992264 h 5122333"/>
              <a:gd name="connsiteX15126" fmla="*/ 2898283 w 4135764"/>
              <a:gd name="connsiteY15126" fmla="*/ 2970858 h 5122333"/>
              <a:gd name="connsiteX15127" fmla="*/ 2890119 w 4135764"/>
              <a:gd name="connsiteY15127" fmla="*/ 2963057 h 5122333"/>
              <a:gd name="connsiteX15128" fmla="*/ 2841137 w 4135764"/>
              <a:gd name="connsiteY15128" fmla="*/ 2963057 h 5122333"/>
              <a:gd name="connsiteX15129" fmla="*/ 2832610 w 4135764"/>
              <a:gd name="connsiteY15129" fmla="*/ 2971583 h 5122333"/>
              <a:gd name="connsiteX15130" fmla="*/ 2832973 w 4135764"/>
              <a:gd name="connsiteY15130" fmla="*/ 3033265 h 5122333"/>
              <a:gd name="connsiteX15131" fmla="*/ 2824810 w 4135764"/>
              <a:gd name="connsiteY15131" fmla="*/ 3041247 h 5122333"/>
              <a:gd name="connsiteX15132" fmla="*/ 2800319 w 4135764"/>
              <a:gd name="connsiteY15132" fmla="*/ 3041066 h 5122333"/>
              <a:gd name="connsiteX15133" fmla="*/ 2795238 w 4135764"/>
              <a:gd name="connsiteY15133" fmla="*/ 3045782 h 5122333"/>
              <a:gd name="connsiteX15134" fmla="*/ 2796508 w 4135764"/>
              <a:gd name="connsiteY15134" fmla="*/ 3074627 h 5122333"/>
              <a:gd name="connsiteX15135" fmla="*/ 2789614 w 4135764"/>
              <a:gd name="connsiteY15135" fmla="*/ 3081158 h 5122333"/>
              <a:gd name="connsiteX15136" fmla="*/ 2768751 w 4135764"/>
              <a:gd name="connsiteY15136" fmla="*/ 3080977 h 5122333"/>
              <a:gd name="connsiteX15137" fmla="*/ 2758048 w 4135764"/>
              <a:gd name="connsiteY15137" fmla="*/ 3091137 h 5122333"/>
              <a:gd name="connsiteX15138" fmla="*/ 2758229 w 4135764"/>
              <a:gd name="connsiteY15138" fmla="*/ 3113816 h 5122333"/>
              <a:gd name="connsiteX15139" fmla="*/ 2750428 w 4135764"/>
              <a:gd name="connsiteY15139" fmla="*/ 3119259 h 5122333"/>
              <a:gd name="connsiteX15140" fmla="*/ 2741720 w 4135764"/>
              <a:gd name="connsiteY15140" fmla="*/ 3113816 h 5122333"/>
              <a:gd name="connsiteX15141" fmla="*/ 2741902 w 4135764"/>
              <a:gd name="connsiteY15141" fmla="*/ 3087509 h 5122333"/>
              <a:gd name="connsiteX15142" fmla="*/ 2733918 w 4135764"/>
              <a:gd name="connsiteY15142" fmla="*/ 3079343 h 5122333"/>
              <a:gd name="connsiteX15143" fmla="*/ 2711241 w 4135764"/>
              <a:gd name="connsiteY15143" fmla="*/ 3079525 h 5122333"/>
              <a:gd name="connsiteX15144" fmla="*/ 2703441 w 4135764"/>
              <a:gd name="connsiteY15144" fmla="*/ 3072088 h 5122333"/>
              <a:gd name="connsiteX15145" fmla="*/ 2703622 w 4135764"/>
              <a:gd name="connsiteY15145" fmla="*/ 3047596 h 5122333"/>
              <a:gd name="connsiteX15146" fmla="*/ 2697454 w 4135764"/>
              <a:gd name="connsiteY15146" fmla="*/ 3041247 h 5122333"/>
              <a:gd name="connsiteX15147" fmla="*/ 2672962 w 4135764"/>
              <a:gd name="connsiteY15147" fmla="*/ 3041429 h 5122333"/>
              <a:gd name="connsiteX15148" fmla="*/ 2665342 w 4135764"/>
              <a:gd name="connsiteY15148" fmla="*/ 3033808 h 5122333"/>
              <a:gd name="connsiteX15149" fmla="*/ 2665524 w 4135764"/>
              <a:gd name="connsiteY15149" fmla="*/ 2972127 h 5122333"/>
              <a:gd name="connsiteX15150" fmla="*/ 2658449 w 4135764"/>
              <a:gd name="connsiteY15150" fmla="*/ 2964871 h 5122333"/>
              <a:gd name="connsiteX15151" fmla="*/ 2612188 w 4135764"/>
              <a:gd name="connsiteY15151" fmla="*/ 2964871 h 5122333"/>
              <a:gd name="connsiteX15152" fmla="*/ 2603661 w 4135764"/>
              <a:gd name="connsiteY15152" fmla="*/ 2973397 h 5122333"/>
              <a:gd name="connsiteX15153" fmla="*/ 2604024 w 4135764"/>
              <a:gd name="connsiteY15153" fmla="*/ 3033445 h 5122333"/>
              <a:gd name="connsiteX15154" fmla="*/ 2596585 w 4135764"/>
              <a:gd name="connsiteY15154" fmla="*/ 3041247 h 5122333"/>
              <a:gd name="connsiteX15155" fmla="*/ 2573001 w 4135764"/>
              <a:gd name="connsiteY15155" fmla="*/ 3041066 h 5122333"/>
              <a:gd name="connsiteX15156" fmla="*/ 2565743 w 4135764"/>
              <a:gd name="connsiteY15156" fmla="*/ 3048141 h 5122333"/>
              <a:gd name="connsiteX15157" fmla="*/ 2565926 w 4135764"/>
              <a:gd name="connsiteY15157" fmla="*/ 3074445 h 5122333"/>
              <a:gd name="connsiteX15158" fmla="*/ 2559395 w 4135764"/>
              <a:gd name="connsiteY15158" fmla="*/ 3081339 h 5122333"/>
              <a:gd name="connsiteX15159" fmla="*/ 2533995 w 4135764"/>
              <a:gd name="connsiteY15159" fmla="*/ 3081158 h 5122333"/>
              <a:gd name="connsiteX15160" fmla="*/ 2527645 w 4135764"/>
              <a:gd name="connsiteY15160" fmla="*/ 3087327 h 5122333"/>
              <a:gd name="connsiteX15161" fmla="*/ 2527828 w 4135764"/>
              <a:gd name="connsiteY15161" fmla="*/ 3111820 h 5122333"/>
              <a:gd name="connsiteX15162" fmla="*/ 2520571 w 4135764"/>
              <a:gd name="connsiteY15162" fmla="*/ 3119439 h 5122333"/>
              <a:gd name="connsiteX15163" fmla="*/ 2511500 w 4135764"/>
              <a:gd name="connsiteY15163" fmla="*/ 3111458 h 5122333"/>
              <a:gd name="connsiteX15164" fmla="*/ 2511681 w 4135764"/>
              <a:gd name="connsiteY15164" fmla="*/ 3086056 h 5122333"/>
              <a:gd name="connsiteX15165" fmla="*/ 2504969 w 4135764"/>
              <a:gd name="connsiteY15165" fmla="*/ 3079525 h 5122333"/>
              <a:gd name="connsiteX15166" fmla="*/ 2480478 w 4135764"/>
              <a:gd name="connsiteY15166" fmla="*/ 3079706 h 5122333"/>
              <a:gd name="connsiteX15167" fmla="*/ 2473403 w 4135764"/>
              <a:gd name="connsiteY15167" fmla="*/ 3072450 h 5122333"/>
              <a:gd name="connsiteX15168" fmla="*/ 2473584 w 4135764"/>
              <a:gd name="connsiteY15168" fmla="*/ 3048867 h 5122333"/>
              <a:gd name="connsiteX15169" fmla="*/ 2465783 w 4135764"/>
              <a:gd name="connsiteY15169" fmla="*/ 3041429 h 5122333"/>
              <a:gd name="connsiteX15170" fmla="*/ 2444013 w 4135764"/>
              <a:gd name="connsiteY15170" fmla="*/ 3041610 h 5122333"/>
              <a:gd name="connsiteX15171" fmla="*/ 2435123 w 4135764"/>
              <a:gd name="connsiteY15171" fmla="*/ 3032357 h 5122333"/>
              <a:gd name="connsiteX15172" fmla="*/ 2435486 w 4135764"/>
              <a:gd name="connsiteY15172" fmla="*/ 2974304 h 5122333"/>
              <a:gd name="connsiteX15173" fmla="*/ 2426777 w 4135764"/>
              <a:gd name="connsiteY15173" fmla="*/ 2965051 h 5122333"/>
              <a:gd name="connsiteX15174" fmla="*/ 2382330 w 4135764"/>
              <a:gd name="connsiteY15174" fmla="*/ 2965051 h 5122333"/>
              <a:gd name="connsiteX15175" fmla="*/ 2373623 w 4135764"/>
              <a:gd name="connsiteY15175" fmla="*/ 2974304 h 5122333"/>
              <a:gd name="connsiteX15176" fmla="*/ 2373986 w 4135764"/>
              <a:gd name="connsiteY15176" fmla="*/ 3032357 h 5122333"/>
              <a:gd name="connsiteX15177" fmla="*/ 2365095 w 4135764"/>
              <a:gd name="connsiteY15177" fmla="*/ 3041610 h 5122333"/>
              <a:gd name="connsiteX15178" fmla="*/ 2337339 w 4135764"/>
              <a:gd name="connsiteY15178" fmla="*/ 3041429 h 5122333"/>
              <a:gd name="connsiteX15179" fmla="*/ 2338790 w 4135764"/>
              <a:gd name="connsiteY15179" fmla="*/ 3048504 h 5122333"/>
              <a:gd name="connsiteX15180" fmla="*/ 2335887 w 4135764"/>
              <a:gd name="connsiteY15180" fmla="*/ 3073175 h 5122333"/>
              <a:gd name="connsiteX15181" fmla="*/ 2328994 w 4135764"/>
              <a:gd name="connsiteY15181" fmla="*/ 3079525 h 5122333"/>
              <a:gd name="connsiteX15182" fmla="*/ 2305409 w 4135764"/>
              <a:gd name="connsiteY15182" fmla="*/ 3079343 h 5122333"/>
              <a:gd name="connsiteX15183" fmla="*/ 2295794 w 4135764"/>
              <a:gd name="connsiteY15183" fmla="*/ 3088597 h 5122333"/>
              <a:gd name="connsiteX15184" fmla="*/ 2295975 w 4135764"/>
              <a:gd name="connsiteY15184" fmla="*/ 3117444 h 5122333"/>
              <a:gd name="connsiteX15185" fmla="*/ 2283094 w 4135764"/>
              <a:gd name="connsiteY15185" fmla="*/ 3103656 h 5122333"/>
              <a:gd name="connsiteX15186" fmla="*/ 2283275 w 4135764"/>
              <a:gd name="connsiteY15186" fmla="*/ 3085513 h 5122333"/>
              <a:gd name="connsiteX15187" fmla="*/ 2277109 w 4135764"/>
              <a:gd name="connsiteY15187" fmla="*/ 3079162 h 5122333"/>
              <a:gd name="connsiteX15188" fmla="*/ 2250802 w 4135764"/>
              <a:gd name="connsiteY15188" fmla="*/ 3079343 h 5122333"/>
              <a:gd name="connsiteX15189" fmla="*/ 2244996 w 4135764"/>
              <a:gd name="connsiteY15189" fmla="*/ 3073538 h 5122333"/>
              <a:gd name="connsiteX15190" fmla="*/ 2245177 w 4135764"/>
              <a:gd name="connsiteY15190" fmla="*/ 3047233 h 5122333"/>
              <a:gd name="connsiteX15191" fmla="*/ 2239010 w 4135764"/>
              <a:gd name="connsiteY15191" fmla="*/ 3041066 h 5122333"/>
              <a:gd name="connsiteX15192" fmla="*/ 2215425 w 4135764"/>
              <a:gd name="connsiteY15192" fmla="*/ 3041247 h 5122333"/>
              <a:gd name="connsiteX15193" fmla="*/ 2206899 w 4135764"/>
              <a:gd name="connsiteY15193" fmla="*/ 3032720 h 5122333"/>
              <a:gd name="connsiteX15194" fmla="*/ 2207080 w 4135764"/>
              <a:gd name="connsiteY15194" fmla="*/ 2970133 h 5122333"/>
              <a:gd name="connsiteX15195" fmla="*/ 2201819 w 4135764"/>
              <a:gd name="connsiteY15195" fmla="*/ 2963057 h 5122333"/>
              <a:gd name="connsiteX15196" fmla="*/ 2149571 w 4135764"/>
              <a:gd name="connsiteY15196" fmla="*/ 2964871 h 5122333"/>
              <a:gd name="connsiteX15197" fmla="*/ 2145580 w 4135764"/>
              <a:gd name="connsiteY15197" fmla="*/ 2969407 h 5122333"/>
              <a:gd name="connsiteX15198" fmla="*/ 2144853 w 4135764"/>
              <a:gd name="connsiteY15198" fmla="*/ 3032539 h 5122333"/>
              <a:gd name="connsiteX15199" fmla="*/ 2137416 w 4135764"/>
              <a:gd name="connsiteY15199" fmla="*/ 3041429 h 5122333"/>
              <a:gd name="connsiteX15200" fmla="*/ 2113649 w 4135764"/>
              <a:gd name="connsiteY15200" fmla="*/ 3040883 h 5122333"/>
              <a:gd name="connsiteX15201" fmla="*/ 2105849 w 4135764"/>
              <a:gd name="connsiteY15201" fmla="*/ 3049592 h 5122333"/>
              <a:gd name="connsiteX15202" fmla="*/ 2105486 w 4135764"/>
              <a:gd name="connsiteY15202" fmla="*/ 3074445 h 5122333"/>
              <a:gd name="connsiteX15203" fmla="*/ 2097867 w 4135764"/>
              <a:gd name="connsiteY15203" fmla="*/ 3079888 h 5122333"/>
              <a:gd name="connsiteX15204" fmla="*/ 2076278 w 4135764"/>
              <a:gd name="connsiteY15204" fmla="*/ 3078981 h 5122333"/>
              <a:gd name="connsiteX15205" fmla="*/ 2071198 w 4135764"/>
              <a:gd name="connsiteY15205" fmla="*/ 3084425 h 5122333"/>
              <a:gd name="connsiteX15206" fmla="*/ 2071198 w 4135764"/>
              <a:gd name="connsiteY15206" fmla="*/ 3133408 h 5122333"/>
              <a:gd name="connsiteX15207" fmla="*/ 2079906 w 4135764"/>
              <a:gd name="connsiteY15207" fmla="*/ 3138849 h 5122333"/>
              <a:gd name="connsiteX15208" fmla="*/ 2089521 w 4135764"/>
              <a:gd name="connsiteY15208" fmla="*/ 3133589 h 5122333"/>
              <a:gd name="connsiteX15209" fmla="*/ 2089521 w 4135764"/>
              <a:gd name="connsiteY15209" fmla="*/ 3108554 h 5122333"/>
              <a:gd name="connsiteX15210" fmla="*/ 2096052 w 4135764"/>
              <a:gd name="connsiteY15210" fmla="*/ 3102204 h 5122333"/>
              <a:gd name="connsiteX15211" fmla="*/ 2122721 w 4135764"/>
              <a:gd name="connsiteY15211" fmla="*/ 3102930 h 5122333"/>
              <a:gd name="connsiteX15212" fmla="*/ 2129252 w 4135764"/>
              <a:gd name="connsiteY15212" fmla="*/ 3096216 h 5122333"/>
              <a:gd name="connsiteX15213" fmla="*/ 2129070 w 4135764"/>
              <a:gd name="connsiteY15213" fmla="*/ 3071725 h 5122333"/>
              <a:gd name="connsiteX15214" fmla="*/ 2136328 w 4135764"/>
              <a:gd name="connsiteY15214" fmla="*/ 3064649 h 5122333"/>
              <a:gd name="connsiteX15215" fmla="*/ 2162996 w 4135764"/>
              <a:gd name="connsiteY15215" fmla="*/ 3065012 h 5122333"/>
              <a:gd name="connsiteX15216" fmla="*/ 2169164 w 4135764"/>
              <a:gd name="connsiteY15216" fmla="*/ 3059388 h 5122333"/>
              <a:gd name="connsiteX15217" fmla="*/ 2168801 w 4135764"/>
              <a:gd name="connsiteY15217" fmla="*/ 2994985 h 5122333"/>
              <a:gd name="connsiteX15218" fmla="*/ 2180775 w 4135764"/>
              <a:gd name="connsiteY15218" fmla="*/ 2987367 h 5122333"/>
              <a:gd name="connsiteX15219" fmla="*/ 2183858 w 4135764"/>
              <a:gd name="connsiteY15219" fmla="*/ 2996073 h 5122333"/>
              <a:gd name="connsiteX15220" fmla="*/ 2184403 w 4135764"/>
              <a:gd name="connsiteY15220" fmla="*/ 3010406 h 5122333"/>
              <a:gd name="connsiteX15221" fmla="*/ 2184947 w 4135764"/>
              <a:gd name="connsiteY15221" fmla="*/ 3021109 h 5122333"/>
              <a:gd name="connsiteX15222" fmla="*/ 2185310 w 4135764"/>
              <a:gd name="connsiteY15222" fmla="*/ 3059569 h 5122333"/>
              <a:gd name="connsiteX15223" fmla="*/ 2190208 w 4135764"/>
              <a:gd name="connsiteY15223" fmla="*/ 3063198 h 5122333"/>
              <a:gd name="connsiteX15224" fmla="*/ 2223046 w 4135764"/>
              <a:gd name="connsiteY15224" fmla="*/ 3063561 h 5122333"/>
              <a:gd name="connsiteX15225" fmla="*/ 2221956 w 4135764"/>
              <a:gd name="connsiteY15225" fmla="*/ 3081884 h 5122333"/>
              <a:gd name="connsiteX15226" fmla="*/ 2224315 w 4135764"/>
              <a:gd name="connsiteY15226" fmla="*/ 3085876 h 5122333"/>
              <a:gd name="connsiteX15227" fmla="*/ 2226491 w 4135764"/>
              <a:gd name="connsiteY15227" fmla="*/ 3082792 h 5122333"/>
              <a:gd name="connsiteX15228" fmla="*/ 2224860 w 4135764"/>
              <a:gd name="connsiteY15228" fmla="*/ 3101298 h 5122333"/>
              <a:gd name="connsiteX15229" fmla="*/ 2253886 w 4135764"/>
              <a:gd name="connsiteY15229" fmla="*/ 3101116 h 5122333"/>
              <a:gd name="connsiteX15230" fmla="*/ 2260781 w 4135764"/>
              <a:gd name="connsiteY15230" fmla="*/ 3109461 h 5122333"/>
              <a:gd name="connsiteX15231" fmla="*/ 2259874 w 4135764"/>
              <a:gd name="connsiteY15231" fmla="*/ 3131050 h 5122333"/>
              <a:gd name="connsiteX15232" fmla="*/ 2265678 w 4135764"/>
              <a:gd name="connsiteY15232" fmla="*/ 3139394 h 5122333"/>
              <a:gd name="connsiteX15233" fmla="*/ 2312484 w 4135764"/>
              <a:gd name="connsiteY15233" fmla="*/ 3141389 h 5122333"/>
              <a:gd name="connsiteX15234" fmla="*/ 2319379 w 4135764"/>
              <a:gd name="connsiteY15234" fmla="*/ 3133952 h 5122333"/>
              <a:gd name="connsiteX15235" fmla="*/ 2319197 w 4135764"/>
              <a:gd name="connsiteY15235" fmla="*/ 3108554 h 5122333"/>
              <a:gd name="connsiteX15236" fmla="*/ 2324276 w 4135764"/>
              <a:gd name="connsiteY15236" fmla="*/ 3103112 h 5122333"/>
              <a:gd name="connsiteX15237" fmla="*/ 2351127 w 4135764"/>
              <a:gd name="connsiteY15237" fmla="*/ 3101479 h 5122333"/>
              <a:gd name="connsiteX15238" fmla="*/ 2357294 w 4135764"/>
              <a:gd name="connsiteY15238" fmla="*/ 3095128 h 5122333"/>
              <a:gd name="connsiteX15239" fmla="*/ 2357113 w 4135764"/>
              <a:gd name="connsiteY15239" fmla="*/ 3070637 h 5122333"/>
              <a:gd name="connsiteX15240" fmla="*/ 2361830 w 4135764"/>
              <a:gd name="connsiteY15240" fmla="*/ 3064830 h 5122333"/>
              <a:gd name="connsiteX15241" fmla="*/ 2386865 w 4135764"/>
              <a:gd name="connsiteY15241" fmla="*/ 3063198 h 5122333"/>
              <a:gd name="connsiteX15242" fmla="*/ 2395211 w 4135764"/>
              <a:gd name="connsiteY15242" fmla="*/ 3054489 h 5122333"/>
              <a:gd name="connsiteX15243" fmla="*/ 2395211 w 4135764"/>
              <a:gd name="connsiteY15243" fmla="*/ 2997525 h 5122333"/>
              <a:gd name="connsiteX15244" fmla="*/ 2396117 w 4135764"/>
              <a:gd name="connsiteY15244" fmla="*/ 2992264 h 5122333"/>
              <a:gd name="connsiteX15245" fmla="*/ 2407185 w 4135764"/>
              <a:gd name="connsiteY15245" fmla="*/ 2987004 h 5122333"/>
              <a:gd name="connsiteX15246" fmla="*/ 2411357 w 4135764"/>
              <a:gd name="connsiteY15246" fmla="*/ 2994079 h 5122333"/>
              <a:gd name="connsiteX15247" fmla="*/ 2411357 w 4135764"/>
              <a:gd name="connsiteY15247" fmla="*/ 3051045 h 5122333"/>
              <a:gd name="connsiteX15248" fmla="*/ 2411357 w 4135764"/>
              <a:gd name="connsiteY15248" fmla="*/ 3058299 h 5122333"/>
              <a:gd name="connsiteX15249" fmla="*/ 2417889 w 4135764"/>
              <a:gd name="connsiteY15249" fmla="*/ 3065193 h 5122333"/>
              <a:gd name="connsiteX15250" fmla="*/ 2442381 w 4135764"/>
              <a:gd name="connsiteY15250" fmla="*/ 3065012 h 5122333"/>
              <a:gd name="connsiteX15251" fmla="*/ 2449636 w 4135764"/>
              <a:gd name="connsiteY15251" fmla="*/ 3072088 h 5122333"/>
              <a:gd name="connsiteX15252" fmla="*/ 2449456 w 4135764"/>
              <a:gd name="connsiteY15252" fmla="*/ 3096579 h 5122333"/>
              <a:gd name="connsiteX15253" fmla="*/ 2455986 w 4135764"/>
              <a:gd name="connsiteY15253" fmla="*/ 3103293 h 5122333"/>
              <a:gd name="connsiteX15254" fmla="*/ 2476849 w 4135764"/>
              <a:gd name="connsiteY15254" fmla="*/ 3103293 h 5122333"/>
              <a:gd name="connsiteX15255" fmla="*/ 2487734 w 4135764"/>
              <a:gd name="connsiteY15255" fmla="*/ 3114361 h 5122333"/>
              <a:gd name="connsiteX15256" fmla="*/ 2487553 w 4135764"/>
              <a:gd name="connsiteY15256" fmla="*/ 3136128 h 5122333"/>
              <a:gd name="connsiteX15257" fmla="*/ 2490999 w 4135764"/>
              <a:gd name="connsiteY15257" fmla="*/ 3141209 h 5122333"/>
              <a:gd name="connsiteX15258" fmla="*/ 2545607 w 4135764"/>
              <a:gd name="connsiteY15258" fmla="*/ 3141209 h 5122333"/>
              <a:gd name="connsiteX15259" fmla="*/ 2548873 w 4135764"/>
              <a:gd name="connsiteY15259" fmla="*/ 3138849 h 5122333"/>
              <a:gd name="connsiteX15260" fmla="*/ 2550142 w 4135764"/>
              <a:gd name="connsiteY15260" fmla="*/ 3113090 h 5122333"/>
              <a:gd name="connsiteX15261" fmla="*/ 2559213 w 4135764"/>
              <a:gd name="connsiteY15261" fmla="*/ 3103475 h 5122333"/>
              <a:gd name="connsiteX15262" fmla="*/ 2581709 w 4135764"/>
              <a:gd name="connsiteY15262" fmla="*/ 3104926 h 5122333"/>
              <a:gd name="connsiteX15263" fmla="*/ 2589147 w 4135764"/>
              <a:gd name="connsiteY15263" fmla="*/ 3097306 h 5122333"/>
              <a:gd name="connsiteX15264" fmla="*/ 2589147 w 4135764"/>
              <a:gd name="connsiteY15264" fmla="*/ 3070092 h 5122333"/>
              <a:gd name="connsiteX15265" fmla="*/ 2592413 w 4135764"/>
              <a:gd name="connsiteY15265" fmla="*/ 3065193 h 5122333"/>
              <a:gd name="connsiteX15266" fmla="*/ 2618899 w 4135764"/>
              <a:gd name="connsiteY15266" fmla="*/ 3065012 h 5122333"/>
              <a:gd name="connsiteX15267" fmla="*/ 2627245 w 4135764"/>
              <a:gd name="connsiteY15267" fmla="*/ 3056303 h 5122333"/>
              <a:gd name="connsiteX15268" fmla="*/ 2627064 w 4135764"/>
              <a:gd name="connsiteY15268" fmla="*/ 2996437 h 5122333"/>
              <a:gd name="connsiteX15269" fmla="*/ 2634501 w 4135764"/>
              <a:gd name="connsiteY15269" fmla="*/ 2988455 h 5122333"/>
              <a:gd name="connsiteX15270" fmla="*/ 2641758 w 4135764"/>
              <a:gd name="connsiteY15270" fmla="*/ 2996437 h 5122333"/>
              <a:gd name="connsiteX15271" fmla="*/ 2641577 w 4135764"/>
              <a:gd name="connsiteY15271" fmla="*/ 3057211 h 5122333"/>
              <a:gd name="connsiteX15272" fmla="*/ 2649016 w 4135764"/>
              <a:gd name="connsiteY15272" fmla="*/ 3065012 h 5122333"/>
              <a:gd name="connsiteX15273" fmla="*/ 2671693 w 4135764"/>
              <a:gd name="connsiteY15273" fmla="*/ 3064830 h 5122333"/>
              <a:gd name="connsiteX15274" fmla="*/ 2679856 w 4135764"/>
              <a:gd name="connsiteY15274" fmla="*/ 3072813 h 5122333"/>
              <a:gd name="connsiteX15275" fmla="*/ 2679675 w 4135764"/>
              <a:gd name="connsiteY15275" fmla="*/ 3098214 h 5122333"/>
              <a:gd name="connsiteX15276" fmla="*/ 2686206 w 4135764"/>
              <a:gd name="connsiteY15276" fmla="*/ 3105107 h 5122333"/>
              <a:gd name="connsiteX15277" fmla="*/ 2711604 w 4135764"/>
              <a:gd name="connsiteY15277" fmla="*/ 3104926 h 5122333"/>
              <a:gd name="connsiteX15278" fmla="*/ 2717954 w 4135764"/>
              <a:gd name="connsiteY15278" fmla="*/ 3111094 h 5122333"/>
              <a:gd name="connsiteX15279" fmla="*/ 2717773 w 4135764"/>
              <a:gd name="connsiteY15279" fmla="*/ 3136491 h 5122333"/>
              <a:gd name="connsiteX15280" fmla="*/ 2724485 w 4135764"/>
              <a:gd name="connsiteY15280" fmla="*/ 3143203 h 5122333"/>
              <a:gd name="connsiteX15281" fmla="*/ 2774557 w 4135764"/>
              <a:gd name="connsiteY15281" fmla="*/ 3143203 h 5122333"/>
              <a:gd name="connsiteX15282" fmla="*/ 2781450 w 4135764"/>
              <a:gd name="connsiteY15282" fmla="*/ 3135766 h 5122333"/>
              <a:gd name="connsiteX15283" fmla="*/ 2781269 w 4135764"/>
              <a:gd name="connsiteY15283" fmla="*/ 3103838 h 5122333"/>
              <a:gd name="connsiteX15284" fmla="*/ 2815920 w 4135764"/>
              <a:gd name="connsiteY15284" fmla="*/ 3103112 h 5122333"/>
              <a:gd name="connsiteX15285" fmla="*/ 2819367 w 4135764"/>
              <a:gd name="connsiteY15285" fmla="*/ 3097125 h 5122333"/>
              <a:gd name="connsiteX15286" fmla="*/ 2817553 w 4135764"/>
              <a:gd name="connsiteY15286" fmla="*/ 3076623 h 5122333"/>
              <a:gd name="connsiteX15287" fmla="*/ 2829890 w 4135764"/>
              <a:gd name="connsiteY15287" fmla="*/ 3065012 h 5122333"/>
              <a:gd name="connsiteX15288" fmla="*/ 2848939 w 4135764"/>
              <a:gd name="connsiteY15288" fmla="*/ 3065375 h 5122333"/>
              <a:gd name="connsiteX15289" fmla="*/ 2857465 w 4135764"/>
              <a:gd name="connsiteY15289" fmla="*/ 3056123 h 5122333"/>
              <a:gd name="connsiteX15290" fmla="*/ 2855651 w 4135764"/>
              <a:gd name="connsiteY15290" fmla="*/ 3007504 h 5122333"/>
              <a:gd name="connsiteX15291" fmla="*/ 2856740 w 4135764"/>
              <a:gd name="connsiteY15291" fmla="*/ 2990632 h 5122333"/>
              <a:gd name="connsiteX15292" fmla="*/ 2871978 w 4135764"/>
              <a:gd name="connsiteY15292" fmla="*/ 2988273 h 5122333"/>
              <a:gd name="connsiteX15293" fmla="*/ 2873430 w 4135764"/>
              <a:gd name="connsiteY15293" fmla="*/ 2988818 h 5122333"/>
              <a:gd name="connsiteX15294" fmla="*/ 2873612 w 4135764"/>
              <a:gd name="connsiteY15294" fmla="*/ 3048504 h 5122333"/>
              <a:gd name="connsiteX15295" fmla="*/ 2890301 w 4135764"/>
              <a:gd name="connsiteY15295" fmla="*/ 3061928 h 5122333"/>
              <a:gd name="connsiteX15296" fmla="*/ 2911528 w 4135764"/>
              <a:gd name="connsiteY15296" fmla="*/ 3062108 h 5122333"/>
              <a:gd name="connsiteX15297" fmla="*/ 2911890 w 4135764"/>
              <a:gd name="connsiteY15297" fmla="*/ 3065193 h 5122333"/>
              <a:gd name="connsiteX15298" fmla="*/ 2912435 w 4135764"/>
              <a:gd name="connsiteY15298" fmla="*/ 3092769 h 5122333"/>
              <a:gd name="connsiteX15299" fmla="*/ 2914975 w 4135764"/>
              <a:gd name="connsiteY15299" fmla="*/ 3084425 h 5122333"/>
              <a:gd name="connsiteX15300" fmla="*/ 2913704 w 4135764"/>
              <a:gd name="connsiteY15300" fmla="*/ 3101479 h 5122333"/>
              <a:gd name="connsiteX15301" fmla="*/ 2943276 w 4135764"/>
              <a:gd name="connsiteY15301" fmla="*/ 3101298 h 5122333"/>
              <a:gd name="connsiteX15302" fmla="*/ 2949987 w 4135764"/>
              <a:gd name="connsiteY15302" fmla="*/ 3107829 h 5122333"/>
              <a:gd name="connsiteX15303" fmla="*/ 2949987 w 4135764"/>
              <a:gd name="connsiteY15303" fmla="*/ 3133226 h 5122333"/>
              <a:gd name="connsiteX15304" fmla="*/ 2954341 w 4135764"/>
              <a:gd name="connsiteY15304" fmla="*/ 3139394 h 5122333"/>
              <a:gd name="connsiteX15305" fmla="*/ 3003869 w 4135764"/>
              <a:gd name="connsiteY15305" fmla="*/ 3141389 h 5122333"/>
              <a:gd name="connsiteX15306" fmla="*/ 3009856 w 4135764"/>
              <a:gd name="connsiteY15306" fmla="*/ 3135040 h 5122333"/>
              <a:gd name="connsiteX15307" fmla="*/ 3008404 w 4135764"/>
              <a:gd name="connsiteY15307" fmla="*/ 3113453 h 5122333"/>
              <a:gd name="connsiteX15308" fmla="*/ 3017112 w 4135764"/>
              <a:gd name="connsiteY15308" fmla="*/ 3103112 h 5122333"/>
              <a:gd name="connsiteX15309" fmla="*/ 3039428 w 4135764"/>
              <a:gd name="connsiteY15309" fmla="*/ 3101660 h 5122333"/>
              <a:gd name="connsiteX15310" fmla="*/ 3046683 w 4135764"/>
              <a:gd name="connsiteY15310" fmla="*/ 3091500 h 5122333"/>
              <a:gd name="connsiteX15311" fmla="*/ 3049224 w 4135764"/>
              <a:gd name="connsiteY15311" fmla="*/ 3067007 h 5122333"/>
              <a:gd name="connsiteX15312" fmla="*/ 3068274 w 4135764"/>
              <a:gd name="connsiteY15312" fmla="*/ 3063379 h 5122333"/>
              <a:gd name="connsiteX15313" fmla="*/ 3077343 w 4135764"/>
              <a:gd name="connsiteY15313" fmla="*/ 3063379 h 5122333"/>
              <a:gd name="connsiteX15314" fmla="*/ 3086052 w 4135764"/>
              <a:gd name="connsiteY15314" fmla="*/ 3055032 h 5122333"/>
              <a:gd name="connsiteX15315" fmla="*/ 3085870 w 4135764"/>
              <a:gd name="connsiteY15315" fmla="*/ 2996981 h 5122333"/>
              <a:gd name="connsiteX15316" fmla="*/ 3093671 w 4135764"/>
              <a:gd name="connsiteY15316" fmla="*/ 2987004 h 5122333"/>
              <a:gd name="connsiteX15317" fmla="*/ 3102379 w 4135764"/>
              <a:gd name="connsiteY15317" fmla="*/ 2996981 h 5122333"/>
              <a:gd name="connsiteX15318" fmla="*/ 3102198 w 4135764"/>
              <a:gd name="connsiteY15318" fmla="*/ 3056848 h 5122333"/>
              <a:gd name="connsiteX15319" fmla="*/ 3110906 w 4135764"/>
              <a:gd name="connsiteY15319" fmla="*/ 3065193 h 5122333"/>
              <a:gd name="connsiteX15320" fmla="*/ 3133583 w 4135764"/>
              <a:gd name="connsiteY15320" fmla="*/ 3065012 h 5122333"/>
              <a:gd name="connsiteX15321" fmla="*/ 3140659 w 4135764"/>
              <a:gd name="connsiteY15321" fmla="*/ 3072268 h 5122333"/>
              <a:gd name="connsiteX15322" fmla="*/ 3140477 w 4135764"/>
              <a:gd name="connsiteY15322" fmla="*/ 3094947 h 5122333"/>
              <a:gd name="connsiteX15323" fmla="*/ 3149185 w 4135764"/>
              <a:gd name="connsiteY15323" fmla="*/ 3103293 h 5122333"/>
              <a:gd name="connsiteX15324" fmla="*/ 3170774 w 4135764"/>
              <a:gd name="connsiteY15324" fmla="*/ 3103838 h 5122333"/>
              <a:gd name="connsiteX15325" fmla="*/ 3178756 w 4135764"/>
              <a:gd name="connsiteY15325" fmla="*/ 3113635 h 5122333"/>
              <a:gd name="connsiteX15326" fmla="*/ 3178574 w 4135764"/>
              <a:gd name="connsiteY15326" fmla="*/ 3135402 h 5122333"/>
              <a:gd name="connsiteX15327" fmla="*/ 3184199 w 4135764"/>
              <a:gd name="connsiteY15327" fmla="*/ 3141209 h 5122333"/>
              <a:gd name="connsiteX15328" fmla="*/ 3235358 w 4135764"/>
              <a:gd name="connsiteY15328" fmla="*/ 3141389 h 5122333"/>
              <a:gd name="connsiteX15329" fmla="*/ 3240439 w 4135764"/>
              <a:gd name="connsiteY15329" fmla="*/ 3135947 h 5122333"/>
              <a:gd name="connsiteX15330" fmla="*/ 3240257 w 4135764"/>
              <a:gd name="connsiteY15330" fmla="*/ 3110550 h 5122333"/>
              <a:gd name="connsiteX15331" fmla="*/ 3248783 w 4135764"/>
              <a:gd name="connsiteY15331" fmla="*/ 3103475 h 5122333"/>
              <a:gd name="connsiteX15332" fmla="*/ 3272005 w 4135764"/>
              <a:gd name="connsiteY15332" fmla="*/ 3105107 h 5122333"/>
              <a:gd name="connsiteX15333" fmla="*/ 3280169 w 4135764"/>
              <a:gd name="connsiteY15333" fmla="*/ 3096579 h 5122333"/>
              <a:gd name="connsiteX15334" fmla="*/ 3280169 w 4135764"/>
              <a:gd name="connsiteY15334" fmla="*/ 3065193 h 5122333"/>
              <a:gd name="connsiteX15335" fmla="*/ 3311192 w 4135764"/>
              <a:gd name="connsiteY15335" fmla="*/ 3065375 h 5122333"/>
              <a:gd name="connsiteX15336" fmla="*/ 3318448 w 4135764"/>
              <a:gd name="connsiteY15336" fmla="*/ 3058299 h 5122333"/>
              <a:gd name="connsiteX15337" fmla="*/ 3318448 w 4135764"/>
              <a:gd name="connsiteY15337" fmla="*/ 3000247 h 5122333"/>
              <a:gd name="connsiteX15338" fmla="*/ 3325887 w 4135764"/>
              <a:gd name="connsiteY15338" fmla="*/ 2988818 h 5122333"/>
              <a:gd name="connsiteX15339" fmla="*/ 3332781 w 4135764"/>
              <a:gd name="connsiteY15339" fmla="*/ 2999703 h 5122333"/>
              <a:gd name="connsiteX15340" fmla="*/ 3332781 w 4135764"/>
              <a:gd name="connsiteY15340" fmla="*/ 3057937 h 5122333"/>
              <a:gd name="connsiteX15341" fmla="*/ 3339856 w 4135764"/>
              <a:gd name="connsiteY15341" fmla="*/ 3065193 h 5122333"/>
              <a:gd name="connsiteX15342" fmla="*/ 3365255 w 4135764"/>
              <a:gd name="connsiteY15342" fmla="*/ 3065012 h 5122333"/>
              <a:gd name="connsiteX15343" fmla="*/ 3371060 w 4135764"/>
              <a:gd name="connsiteY15343" fmla="*/ 3070637 h 5122333"/>
              <a:gd name="connsiteX15344" fmla="*/ 3370697 w 4135764"/>
              <a:gd name="connsiteY15344" fmla="*/ 3098757 h 5122333"/>
              <a:gd name="connsiteX15345" fmla="*/ 3375957 w 4135764"/>
              <a:gd name="connsiteY15345" fmla="*/ 3105107 h 5122333"/>
              <a:gd name="connsiteX15346" fmla="*/ 3402264 w 4135764"/>
              <a:gd name="connsiteY15346" fmla="*/ 3104926 h 5122333"/>
              <a:gd name="connsiteX15347" fmla="*/ 3409158 w 4135764"/>
              <a:gd name="connsiteY15347" fmla="*/ 3111458 h 5122333"/>
              <a:gd name="connsiteX15348" fmla="*/ 3407526 w 4135764"/>
              <a:gd name="connsiteY15348" fmla="*/ 3134677 h 5122333"/>
              <a:gd name="connsiteX15349" fmla="*/ 3414781 w 4135764"/>
              <a:gd name="connsiteY15349" fmla="*/ 3143203 h 5122333"/>
              <a:gd name="connsiteX15350" fmla="*/ 3440725 w 4135764"/>
              <a:gd name="connsiteY15350" fmla="*/ 3142115 h 5122333"/>
              <a:gd name="connsiteX15351" fmla="*/ 3466849 w 4135764"/>
              <a:gd name="connsiteY15351" fmla="*/ 3143023 h 5122333"/>
              <a:gd name="connsiteX15352" fmla="*/ 3471384 w 4135764"/>
              <a:gd name="connsiteY15352" fmla="*/ 3137761 h 5122333"/>
              <a:gd name="connsiteX15353" fmla="*/ 3470839 w 4135764"/>
              <a:gd name="connsiteY15353" fmla="*/ 3111458 h 5122333"/>
              <a:gd name="connsiteX15354" fmla="*/ 3476645 w 4135764"/>
              <a:gd name="connsiteY15354" fmla="*/ 3104926 h 5122333"/>
              <a:gd name="connsiteX15355" fmla="*/ 3502587 w 4135764"/>
              <a:gd name="connsiteY15355" fmla="*/ 3103475 h 5122333"/>
              <a:gd name="connsiteX15356" fmla="*/ 3508938 w 4135764"/>
              <a:gd name="connsiteY15356" fmla="*/ 3096399 h 5122333"/>
              <a:gd name="connsiteX15357" fmla="*/ 3508757 w 4135764"/>
              <a:gd name="connsiteY15357" fmla="*/ 3075534 h 5122333"/>
              <a:gd name="connsiteX15358" fmla="*/ 3518734 w 4135764"/>
              <a:gd name="connsiteY15358" fmla="*/ 3065012 h 5122333"/>
              <a:gd name="connsiteX15359" fmla="*/ 3538691 w 4135764"/>
              <a:gd name="connsiteY15359" fmla="*/ 3065193 h 5122333"/>
              <a:gd name="connsiteX15360" fmla="*/ 3547035 w 4135764"/>
              <a:gd name="connsiteY15360" fmla="*/ 3056485 h 5122333"/>
              <a:gd name="connsiteX15361" fmla="*/ 3546854 w 4135764"/>
              <a:gd name="connsiteY15361" fmla="*/ 3007504 h 5122333"/>
              <a:gd name="connsiteX15362" fmla="*/ 3547760 w 4135764"/>
              <a:gd name="connsiteY15362" fmla="*/ 2990632 h 5122333"/>
              <a:gd name="connsiteX15363" fmla="*/ 3563000 w 4135764"/>
              <a:gd name="connsiteY15363" fmla="*/ 2988273 h 5122333"/>
              <a:gd name="connsiteX15364" fmla="*/ 3564815 w 4135764"/>
              <a:gd name="connsiteY15364" fmla="*/ 2990269 h 5122333"/>
              <a:gd name="connsiteX15365" fmla="*/ 3564452 w 4135764"/>
              <a:gd name="connsiteY15365" fmla="*/ 3021291 h 5122333"/>
              <a:gd name="connsiteX15366" fmla="*/ 3564815 w 4135764"/>
              <a:gd name="connsiteY15366" fmla="*/ 3057029 h 5122333"/>
              <a:gd name="connsiteX15367" fmla="*/ 3570802 w 4135764"/>
              <a:gd name="connsiteY15367" fmla="*/ 3063198 h 5122333"/>
              <a:gd name="connsiteX15368" fmla="*/ 3602730 w 4135764"/>
              <a:gd name="connsiteY15368" fmla="*/ 3063379 h 5122333"/>
              <a:gd name="connsiteX15369" fmla="*/ 3602730 w 4135764"/>
              <a:gd name="connsiteY15369" fmla="*/ 3088960 h 5122333"/>
              <a:gd name="connsiteX15370" fmla="*/ 3606178 w 4135764"/>
              <a:gd name="connsiteY15370" fmla="*/ 3082972 h 5122333"/>
              <a:gd name="connsiteX15371" fmla="*/ 3602368 w 4135764"/>
              <a:gd name="connsiteY15371" fmla="*/ 3101116 h 5122333"/>
              <a:gd name="connsiteX15372" fmla="*/ 3633752 w 4135764"/>
              <a:gd name="connsiteY15372" fmla="*/ 3100935 h 5122333"/>
              <a:gd name="connsiteX15373" fmla="*/ 3641010 w 4135764"/>
              <a:gd name="connsiteY15373" fmla="*/ 3108010 h 5122333"/>
              <a:gd name="connsiteX15374" fmla="*/ 3640828 w 4135764"/>
              <a:gd name="connsiteY15374" fmla="*/ 3133408 h 5122333"/>
              <a:gd name="connsiteX15375" fmla="*/ 3645545 w 4135764"/>
              <a:gd name="connsiteY15375" fmla="*/ 3139212 h 5122333"/>
              <a:gd name="connsiteX15376" fmla="*/ 3692351 w 4135764"/>
              <a:gd name="connsiteY15376" fmla="*/ 3141026 h 5122333"/>
              <a:gd name="connsiteX15377" fmla="*/ 3698882 w 4135764"/>
              <a:gd name="connsiteY15377" fmla="*/ 3134133 h 5122333"/>
              <a:gd name="connsiteX15378" fmla="*/ 3698701 w 4135764"/>
              <a:gd name="connsiteY15378" fmla="*/ 3109643 h 5122333"/>
              <a:gd name="connsiteX15379" fmla="*/ 3705958 w 4135764"/>
              <a:gd name="connsiteY15379" fmla="*/ 3102567 h 5122333"/>
              <a:gd name="connsiteX15380" fmla="*/ 3731901 w 4135764"/>
              <a:gd name="connsiteY15380" fmla="*/ 3100935 h 5122333"/>
              <a:gd name="connsiteX15381" fmla="*/ 3736799 w 4135764"/>
              <a:gd name="connsiteY15381" fmla="*/ 3095310 h 5122333"/>
              <a:gd name="connsiteX15382" fmla="*/ 3736799 w 4135764"/>
              <a:gd name="connsiteY15382" fmla="*/ 3073538 h 5122333"/>
              <a:gd name="connsiteX15383" fmla="*/ 3744781 w 4135764"/>
              <a:gd name="connsiteY15383" fmla="*/ 3064104 h 5122333"/>
              <a:gd name="connsiteX15384" fmla="*/ 3768910 w 4135764"/>
              <a:gd name="connsiteY15384" fmla="*/ 3062653 h 5122333"/>
              <a:gd name="connsiteX15385" fmla="*/ 3774715 w 4135764"/>
              <a:gd name="connsiteY15385" fmla="*/ 3059025 h 5122333"/>
              <a:gd name="connsiteX15386" fmla="*/ 3776712 w 4135764"/>
              <a:gd name="connsiteY15386" fmla="*/ 3040340 h 5122333"/>
              <a:gd name="connsiteX15387" fmla="*/ 3776530 w 4135764"/>
              <a:gd name="connsiteY15387" fmla="*/ 2991720 h 5122333"/>
              <a:gd name="connsiteX15388" fmla="*/ 3784512 w 4135764"/>
              <a:gd name="connsiteY15388" fmla="*/ 2986460 h 5122333"/>
              <a:gd name="connsiteX15389" fmla="*/ 3791225 w 4135764"/>
              <a:gd name="connsiteY15389" fmla="*/ 2992083 h 5122333"/>
              <a:gd name="connsiteX15390" fmla="*/ 3792857 w 4135764"/>
              <a:gd name="connsiteY15390" fmla="*/ 3038343 h 5122333"/>
              <a:gd name="connsiteX15391" fmla="*/ 3791043 w 4135764"/>
              <a:gd name="connsiteY15391" fmla="*/ 3058843 h 5122333"/>
              <a:gd name="connsiteX15392" fmla="*/ 3796849 w 4135764"/>
              <a:gd name="connsiteY15392" fmla="*/ 3064467 h 5122333"/>
              <a:gd name="connsiteX15393" fmla="*/ 3823154 w 4135764"/>
              <a:gd name="connsiteY15393" fmla="*/ 3064286 h 5122333"/>
              <a:gd name="connsiteX15394" fmla="*/ 3829322 w 4135764"/>
              <a:gd name="connsiteY15394" fmla="*/ 3070637 h 5122333"/>
              <a:gd name="connsiteX15395" fmla="*/ 3831136 w 4135764"/>
              <a:gd name="connsiteY15395" fmla="*/ 3097488 h 5122333"/>
              <a:gd name="connsiteX15396" fmla="*/ 3836579 w 4135764"/>
              <a:gd name="connsiteY15396" fmla="*/ 3102567 h 5122333"/>
              <a:gd name="connsiteX15397" fmla="*/ 3856535 w 4135764"/>
              <a:gd name="connsiteY15397" fmla="*/ 3102567 h 5122333"/>
              <a:gd name="connsiteX15398" fmla="*/ 3869234 w 4135764"/>
              <a:gd name="connsiteY15398" fmla="*/ 3115267 h 5122333"/>
              <a:gd name="connsiteX15399" fmla="*/ 3869234 w 4135764"/>
              <a:gd name="connsiteY15399" fmla="*/ 3135222 h 5122333"/>
              <a:gd name="connsiteX15400" fmla="*/ 3874313 w 4135764"/>
              <a:gd name="connsiteY15400" fmla="*/ 3140664 h 5122333"/>
              <a:gd name="connsiteX15401" fmla="*/ 3926200 w 4135764"/>
              <a:gd name="connsiteY15401" fmla="*/ 3140664 h 5122333"/>
              <a:gd name="connsiteX15402" fmla="*/ 3930553 w 4135764"/>
              <a:gd name="connsiteY15402" fmla="*/ 3136673 h 5122333"/>
              <a:gd name="connsiteX15403" fmla="*/ 3930734 w 4135764"/>
              <a:gd name="connsiteY15403" fmla="*/ 3110005 h 5122333"/>
              <a:gd name="connsiteX15404" fmla="*/ 3939806 w 4135764"/>
              <a:gd name="connsiteY15404" fmla="*/ 3102749 h 5122333"/>
              <a:gd name="connsiteX15405" fmla="*/ 3961395 w 4135764"/>
              <a:gd name="connsiteY15405" fmla="*/ 3104200 h 5122333"/>
              <a:gd name="connsiteX15406" fmla="*/ 3968832 w 4135764"/>
              <a:gd name="connsiteY15406" fmla="*/ 3096761 h 5122333"/>
              <a:gd name="connsiteX15407" fmla="*/ 3968832 w 4135764"/>
              <a:gd name="connsiteY15407" fmla="*/ 3071362 h 5122333"/>
              <a:gd name="connsiteX15408" fmla="*/ 3969264 w 4135764"/>
              <a:gd name="connsiteY15408" fmla="*/ 3066917 h 5122333"/>
              <a:gd name="connsiteX15409" fmla="*/ 3972231 w 4135764"/>
              <a:gd name="connsiteY15409" fmla="*/ 3065027 h 5122333"/>
              <a:gd name="connsiteX15410" fmla="*/ 3973928 w 4135764"/>
              <a:gd name="connsiteY15410" fmla="*/ 3064649 h 5122333"/>
              <a:gd name="connsiteX15411" fmla="*/ 4000597 w 4135764"/>
              <a:gd name="connsiteY15411" fmla="*/ 3065012 h 5122333"/>
              <a:gd name="connsiteX15412" fmla="*/ 4006765 w 4135764"/>
              <a:gd name="connsiteY15412" fmla="*/ 3059388 h 5122333"/>
              <a:gd name="connsiteX15413" fmla="*/ 4006754 w 4135764"/>
              <a:gd name="connsiteY15413" fmla="*/ 3057425 h 5122333"/>
              <a:gd name="connsiteX15414" fmla="*/ 4006931 w 4135764"/>
              <a:gd name="connsiteY15414" fmla="*/ 3056666 h 5122333"/>
              <a:gd name="connsiteX15415" fmla="*/ 4006750 w 4135764"/>
              <a:gd name="connsiteY15415" fmla="*/ 2995711 h 5122333"/>
              <a:gd name="connsiteX15416" fmla="*/ 4007906 w 4135764"/>
              <a:gd name="connsiteY15416" fmla="*/ 2989861 h 5122333"/>
              <a:gd name="connsiteX15417" fmla="*/ 4008390 w 4135764"/>
              <a:gd name="connsiteY15417" fmla="*/ 2989512 h 5122333"/>
              <a:gd name="connsiteX15418" fmla="*/ 4014187 w 4135764"/>
              <a:gd name="connsiteY15418" fmla="*/ 2987910 h 5122333"/>
              <a:gd name="connsiteX15419" fmla="*/ 4021445 w 4135764"/>
              <a:gd name="connsiteY15419" fmla="*/ 2996073 h 5122333"/>
              <a:gd name="connsiteX15420" fmla="*/ 4021315 w 4135764"/>
              <a:gd name="connsiteY15420" fmla="*/ 3040268 h 5122333"/>
              <a:gd name="connsiteX15421" fmla="*/ 4021300 w 4135764"/>
              <a:gd name="connsiteY15421" fmla="*/ 3040475 h 5122333"/>
              <a:gd name="connsiteX15422" fmla="*/ 4021314 w 4135764"/>
              <a:gd name="connsiteY15422" fmla="*/ 3040622 h 5122333"/>
              <a:gd name="connsiteX15423" fmla="*/ 4021263 w 4135764"/>
              <a:gd name="connsiteY15423" fmla="*/ 3057755 h 5122333"/>
              <a:gd name="connsiteX15424" fmla="*/ 4026705 w 4135764"/>
              <a:gd name="connsiteY15424" fmla="*/ 3064467 h 5122333"/>
              <a:gd name="connsiteX15425" fmla="*/ 4026726 w 4135764"/>
              <a:gd name="connsiteY15425" fmla="*/ 3063053 h 5122333"/>
              <a:gd name="connsiteX15426" fmla="*/ 4027809 w 4135764"/>
              <a:gd name="connsiteY15426" fmla="*/ 3063198 h 5122333"/>
              <a:gd name="connsiteX15427" fmla="*/ 4060647 w 4135764"/>
              <a:gd name="connsiteY15427" fmla="*/ 3063561 h 5122333"/>
              <a:gd name="connsiteX15428" fmla="*/ 4059558 w 4135764"/>
              <a:gd name="connsiteY15428" fmla="*/ 3081884 h 5122333"/>
              <a:gd name="connsiteX15429" fmla="*/ 4061917 w 4135764"/>
              <a:gd name="connsiteY15429" fmla="*/ 3085876 h 5122333"/>
              <a:gd name="connsiteX15430" fmla="*/ 4064093 w 4135764"/>
              <a:gd name="connsiteY15430" fmla="*/ 3082792 h 5122333"/>
              <a:gd name="connsiteX15431" fmla="*/ 4062460 w 4135764"/>
              <a:gd name="connsiteY15431" fmla="*/ 3101298 h 5122333"/>
              <a:gd name="connsiteX15432" fmla="*/ 4091487 w 4135764"/>
              <a:gd name="connsiteY15432" fmla="*/ 3101116 h 5122333"/>
              <a:gd name="connsiteX15433" fmla="*/ 4098381 w 4135764"/>
              <a:gd name="connsiteY15433" fmla="*/ 3109461 h 5122333"/>
              <a:gd name="connsiteX15434" fmla="*/ 4097474 w 4135764"/>
              <a:gd name="connsiteY15434" fmla="*/ 3131050 h 5122333"/>
              <a:gd name="connsiteX15435" fmla="*/ 4103280 w 4135764"/>
              <a:gd name="connsiteY15435" fmla="*/ 3139394 h 5122333"/>
              <a:gd name="connsiteX15436" fmla="*/ 4135764 w 4135764"/>
              <a:gd name="connsiteY15436" fmla="*/ 3140779 h 5122333"/>
              <a:gd name="connsiteX15437" fmla="*/ 4135764 w 4135764"/>
              <a:gd name="connsiteY15437" fmla="*/ 3086317 h 5122333"/>
              <a:gd name="connsiteX15438" fmla="*/ 4133395 w 4135764"/>
              <a:gd name="connsiteY15438" fmla="*/ 3088597 h 5122333"/>
              <a:gd name="connsiteX15439" fmla="*/ 4133577 w 4135764"/>
              <a:gd name="connsiteY15439" fmla="*/ 3117444 h 5122333"/>
              <a:gd name="connsiteX15440" fmla="*/ 4120695 w 4135764"/>
              <a:gd name="connsiteY15440" fmla="*/ 3103656 h 5122333"/>
              <a:gd name="connsiteX15441" fmla="*/ 4120878 w 4135764"/>
              <a:gd name="connsiteY15441" fmla="*/ 3085513 h 5122333"/>
              <a:gd name="connsiteX15442" fmla="*/ 4114708 w 4135764"/>
              <a:gd name="connsiteY15442" fmla="*/ 3079162 h 5122333"/>
              <a:gd name="connsiteX15443" fmla="*/ 4088404 w 4135764"/>
              <a:gd name="connsiteY15443" fmla="*/ 3079343 h 5122333"/>
              <a:gd name="connsiteX15444" fmla="*/ 4082597 w 4135764"/>
              <a:gd name="connsiteY15444" fmla="*/ 3073538 h 5122333"/>
              <a:gd name="connsiteX15445" fmla="*/ 4082779 w 4135764"/>
              <a:gd name="connsiteY15445" fmla="*/ 3047233 h 5122333"/>
              <a:gd name="connsiteX15446" fmla="*/ 4076611 w 4135764"/>
              <a:gd name="connsiteY15446" fmla="*/ 3041066 h 5122333"/>
              <a:gd name="connsiteX15447" fmla="*/ 4053026 w 4135764"/>
              <a:gd name="connsiteY15447" fmla="*/ 3041247 h 5122333"/>
              <a:gd name="connsiteX15448" fmla="*/ 4044499 w 4135764"/>
              <a:gd name="connsiteY15448" fmla="*/ 3032720 h 5122333"/>
              <a:gd name="connsiteX15449" fmla="*/ 4044682 w 4135764"/>
              <a:gd name="connsiteY15449" fmla="*/ 2970133 h 5122333"/>
              <a:gd name="connsiteX15450" fmla="*/ 4039420 w 4135764"/>
              <a:gd name="connsiteY15450" fmla="*/ 2963057 h 5122333"/>
              <a:gd name="connsiteX15451" fmla="*/ 4013296 w 4135764"/>
              <a:gd name="connsiteY15451" fmla="*/ 2963215 h 5122333"/>
              <a:gd name="connsiteX15452" fmla="*/ 3995740 w 4135764"/>
              <a:gd name="connsiteY15452" fmla="*/ 2964327 h 5122333"/>
              <a:gd name="connsiteX15453" fmla="*/ 3995502 w 4135764"/>
              <a:gd name="connsiteY15453" fmla="*/ 2964326 h 5122333"/>
              <a:gd name="connsiteX15454" fmla="*/ 3995403 w 4135764"/>
              <a:gd name="connsiteY15454" fmla="*/ 2964348 h 5122333"/>
              <a:gd name="connsiteX15455" fmla="*/ 3987172 w 4135764"/>
              <a:gd name="connsiteY15455" fmla="*/ 2964871 h 5122333"/>
              <a:gd name="connsiteX15456" fmla="*/ 3983180 w 4135764"/>
              <a:gd name="connsiteY15456" fmla="*/ 2969407 h 5122333"/>
              <a:gd name="connsiteX15457" fmla="*/ 3982454 w 4135764"/>
              <a:gd name="connsiteY15457" fmla="*/ 3032539 h 5122333"/>
              <a:gd name="connsiteX15458" fmla="*/ 3981729 w 4135764"/>
              <a:gd name="connsiteY15458" fmla="*/ 3038548 h 5122333"/>
              <a:gd name="connsiteX15459" fmla="*/ 3976714 w 4135764"/>
              <a:gd name="connsiteY15459" fmla="*/ 3040700 h 5122333"/>
              <a:gd name="connsiteX15460" fmla="*/ 3953413 w 4135764"/>
              <a:gd name="connsiteY15460" fmla="*/ 3040520 h 5122333"/>
              <a:gd name="connsiteX15461" fmla="*/ 3951906 w 4135764"/>
              <a:gd name="connsiteY15461" fmla="*/ 3040898 h 5122333"/>
              <a:gd name="connsiteX15462" fmla="*/ 3951251 w 4135764"/>
              <a:gd name="connsiteY15462" fmla="*/ 3040883 h 5122333"/>
              <a:gd name="connsiteX15463" fmla="*/ 3943450 w 4135764"/>
              <a:gd name="connsiteY15463" fmla="*/ 3049592 h 5122333"/>
              <a:gd name="connsiteX15464" fmla="*/ 3943087 w 4135764"/>
              <a:gd name="connsiteY15464" fmla="*/ 3074445 h 5122333"/>
              <a:gd name="connsiteX15465" fmla="*/ 3935468 w 4135764"/>
              <a:gd name="connsiteY15465" fmla="*/ 3079888 h 5122333"/>
              <a:gd name="connsiteX15466" fmla="*/ 3913879 w 4135764"/>
              <a:gd name="connsiteY15466" fmla="*/ 3078981 h 5122333"/>
              <a:gd name="connsiteX15467" fmla="*/ 3911242 w 4135764"/>
              <a:gd name="connsiteY15467" fmla="*/ 3081806 h 5122333"/>
              <a:gd name="connsiteX15468" fmla="*/ 3909600 w 4135764"/>
              <a:gd name="connsiteY15468" fmla="*/ 3082201 h 5122333"/>
              <a:gd name="connsiteX15469" fmla="*/ 3909292 w 4135764"/>
              <a:gd name="connsiteY15469" fmla="*/ 3083896 h 5122333"/>
              <a:gd name="connsiteX15470" fmla="*/ 3908799 w 4135764"/>
              <a:gd name="connsiteY15470" fmla="*/ 3084425 h 5122333"/>
              <a:gd name="connsiteX15471" fmla="*/ 3908799 w 4135764"/>
              <a:gd name="connsiteY15471" fmla="*/ 3086607 h 5122333"/>
              <a:gd name="connsiteX15472" fmla="*/ 3908240 w 4135764"/>
              <a:gd name="connsiteY15472" fmla="*/ 3089686 h 5122333"/>
              <a:gd name="connsiteX15473" fmla="*/ 3908421 w 4135764"/>
              <a:gd name="connsiteY15473" fmla="*/ 3111458 h 5122333"/>
              <a:gd name="connsiteX15474" fmla="*/ 3900801 w 4135764"/>
              <a:gd name="connsiteY15474" fmla="*/ 3118714 h 5122333"/>
              <a:gd name="connsiteX15475" fmla="*/ 3891912 w 4135764"/>
              <a:gd name="connsiteY15475" fmla="*/ 3111276 h 5122333"/>
              <a:gd name="connsiteX15476" fmla="*/ 3892093 w 4135764"/>
              <a:gd name="connsiteY15476" fmla="*/ 3084968 h 5122333"/>
              <a:gd name="connsiteX15477" fmla="*/ 3885924 w 4135764"/>
              <a:gd name="connsiteY15477" fmla="*/ 3078618 h 5122333"/>
              <a:gd name="connsiteX15478" fmla="*/ 3859619 w 4135764"/>
              <a:gd name="connsiteY15478" fmla="*/ 3078799 h 5122333"/>
              <a:gd name="connsiteX15479" fmla="*/ 3853813 w 4135764"/>
              <a:gd name="connsiteY15479" fmla="*/ 3074264 h 5122333"/>
              <a:gd name="connsiteX15480" fmla="*/ 3853813 w 4135764"/>
              <a:gd name="connsiteY15480" fmla="*/ 3046690 h 5122333"/>
              <a:gd name="connsiteX15481" fmla="*/ 3847464 w 4135764"/>
              <a:gd name="connsiteY15481" fmla="*/ 3040703 h 5122333"/>
              <a:gd name="connsiteX15482" fmla="*/ 3823879 w 4135764"/>
              <a:gd name="connsiteY15482" fmla="*/ 3040883 h 5122333"/>
              <a:gd name="connsiteX15483" fmla="*/ 3815535 w 4135764"/>
              <a:gd name="connsiteY15483" fmla="*/ 3032177 h 5122333"/>
              <a:gd name="connsiteX15484" fmla="*/ 3815897 w 4135764"/>
              <a:gd name="connsiteY15484" fmla="*/ 2975937 h 5122333"/>
              <a:gd name="connsiteX15485" fmla="*/ 3804831 w 4135764"/>
              <a:gd name="connsiteY15485" fmla="*/ 2964326 h 5122333"/>
              <a:gd name="connsiteX15486" fmla="*/ 3770361 w 4135764"/>
              <a:gd name="connsiteY15486" fmla="*/ 2964508 h 5122333"/>
              <a:gd name="connsiteX15487" fmla="*/ 3755847 w 4135764"/>
              <a:gd name="connsiteY15487" fmla="*/ 2981017 h 5122333"/>
              <a:gd name="connsiteX15488" fmla="*/ 3755847 w 4135764"/>
              <a:gd name="connsiteY15488" fmla="*/ 2986460 h 5122333"/>
              <a:gd name="connsiteX15489" fmla="*/ 3754215 w 4135764"/>
              <a:gd name="connsiteY15489" fmla="*/ 3035079 h 5122333"/>
              <a:gd name="connsiteX15490" fmla="*/ 3748410 w 4135764"/>
              <a:gd name="connsiteY15490" fmla="*/ 3040703 h 5122333"/>
              <a:gd name="connsiteX15491" fmla="*/ 3717749 w 4135764"/>
              <a:gd name="connsiteY15491" fmla="*/ 3040703 h 5122333"/>
              <a:gd name="connsiteX15492" fmla="*/ 3719383 w 4135764"/>
              <a:gd name="connsiteY15492" fmla="*/ 3045782 h 5122333"/>
              <a:gd name="connsiteX15493" fmla="*/ 3716117 w 4135764"/>
              <a:gd name="connsiteY15493" fmla="*/ 3074989 h 5122333"/>
              <a:gd name="connsiteX15494" fmla="*/ 3710493 w 4135764"/>
              <a:gd name="connsiteY15494" fmla="*/ 3078799 h 5122333"/>
              <a:gd name="connsiteX15495" fmla="*/ 3684187 w 4135764"/>
              <a:gd name="connsiteY15495" fmla="*/ 3078799 h 5122333"/>
              <a:gd name="connsiteX15496" fmla="*/ 3678020 w 4135764"/>
              <a:gd name="connsiteY15496" fmla="*/ 3085150 h 5122333"/>
              <a:gd name="connsiteX15497" fmla="*/ 3678020 w 4135764"/>
              <a:gd name="connsiteY15497" fmla="*/ 3111458 h 5122333"/>
              <a:gd name="connsiteX15498" fmla="*/ 3673302 w 4135764"/>
              <a:gd name="connsiteY15498" fmla="*/ 3117263 h 5122333"/>
              <a:gd name="connsiteX15499" fmla="*/ 3663325 w 4135764"/>
              <a:gd name="connsiteY15499" fmla="*/ 3110913 h 5122333"/>
              <a:gd name="connsiteX15500" fmla="*/ 3663507 w 4135764"/>
              <a:gd name="connsiteY15500" fmla="*/ 3085513 h 5122333"/>
              <a:gd name="connsiteX15501" fmla="*/ 3656975 w 4135764"/>
              <a:gd name="connsiteY15501" fmla="*/ 3078799 h 5122333"/>
              <a:gd name="connsiteX15502" fmla="*/ 3631576 w 4135764"/>
              <a:gd name="connsiteY15502" fmla="*/ 3078981 h 5122333"/>
              <a:gd name="connsiteX15503" fmla="*/ 3625227 w 4135764"/>
              <a:gd name="connsiteY15503" fmla="*/ 3072813 h 5122333"/>
              <a:gd name="connsiteX15504" fmla="*/ 3625409 w 4135764"/>
              <a:gd name="connsiteY15504" fmla="*/ 3046507 h 5122333"/>
              <a:gd name="connsiteX15505" fmla="*/ 3619602 w 4135764"/>
              <a:gd name="connsiteY15505" fmla="*/ 3040703 h 5122333"/>
              <a:gd name="connsiteX15506" fmla="*/ 3595112 w 4135764"/>
              <a:gd name="connsiteY15506" fmla="*/ 3040883 h 5122333"/>
              <a:gd name="connsiteX15507" fmla="*/ 3586947 w 4135764"/>
              <a:gd name="connsiteY15507" fmla="*/ 3032720 h 5122333"/>
              <a:gd name="connsiteX15508" fmla="*/ 3587309 w 4135764"/>
              <a:gd name="connsiteY15508" fmla="*/ 2970133 h 5122333"/>
              <a:gd name="connsiteX15509" fmla="*/ 3579691 w 4135764"/>
              <a:gd name="connsiteY15509" fmla="*/ 2962512 h 5122333"/>
              <a:gd name="connsiteX15510" fmla="*/ 2067882 w 4135764"/>
              <a:gd name="connsiteY15510" fmla="*/ 2917111 h 5122333"/>
              <a:gd name="connsiteX15511" fmla="*/ 2067577 w 4135764"/>
              <a:gd name="connsiteY15511" fmla="*/ 2917203 h 5122333"/>
              <a:gd name="connsiteX15512" fmla="*/ 2066238 w 4135764"/>
              <a:gd name="connsiteY15512" fmla="*/ 2922963 h 5122333"/>
              <a:gd name="connsiteX15513" fmla="*/ 2067882 w 4135764"/>
              <a:gd name="connsiteY15513" fmla="*/ 2941543 h 5122333"/>
              <a:gd name="connsiteX15514" fmla="*/ 4135764 w 4135764"/>
              <a:gd name="connsiteY15514" fmla="*/ 2917111 h 5122333"/>
              <a:gd name="connsiteX15515" fmla="*/ 4135459 w 4135764"/>
              <a:gd name="connsiteY15515" fmla="*/ 2917203 h 5122333"/>
              <a:gd name="connsiteX15516" fmla="*/ 4134120 w 4135764"/>
              <a:gd name="connsiteY15516" fmla="*/ 2922963 h 5122333"/>
              <a:gd name="connsiteX15517" fmla="*/ 4135764 w 4135764"/>
              <a:gd name="connsiteY15517" fmla="*/ 2941543 h 5122333"/>
              <a:gd name="connsiteX15518" fmla="*/ 823145 w 4135764"/>
              <a:gd name="connsiteY15518" fmla="*/ 2837151 h 5122333"/>
              <a:gd name="connsiteX15519" fmla="*/ 773074 w 4135764"/>
              <a:gd name="connsiteY15519" fmla="*/ 2837151 h 5122333"/>
              <a:gd name="connsiteX15520" fmla="*/ 765636 w 4135764"/>
              <a:gd name="connsiteY15520" fmla="*/ 2844772 h 5122333"/>
              <a:gd name="connsiteX15521" fmla="*/ 765636 w 4135764"/>
              <a:gd name="connsiteY15521" fmla="*/ 2876519 h 5122333"/>
              <a:gd name="connsiteX15522" fmla="*/ 734250 w 4135764"/>
              <a:gd name="connsiteY15522" fmla="*/ 2877064 h 5122333"/>
              <a:gd name="connsiteX15523" fmla="*/ 728082 w 4135764"/>
              <a:gd name="connsiteY15523" fmla="*/ 2885228 h 5122333"/>
              <a:gd name="connsiteX15524" fmla="*/ 729170 w 4135764"/>
              <a:gd name="connsiteY15524" fmla="*/ 2906816 h 5122333"/>
              <a:gd name="connsiteX15525" fmla="*/ 719737 w 4135764"/>
              <a:gd name="connsiteY15525" fmla="*/ 2915525 h 5122333"/>
              <a:gd name="connsiteX15526" fmla="*/ 696152 w 4135764"/>
              <a:gd name="connsiteY15526" fmla="*/ 2915343 h 5122333"/>
              <a:gd name="connsiteX15527" fmla="*/ 689984 w 4135764"/>
              <a:gd name="connsiteY15527" fmla="*/ 2919878 h 5122333"/>
              <a:gd name="connsiteX15528" fmla="*/ 691254 w 4135764"/>
              <a:gd name="connsiteY15528" fmla="*/ 2972127 h 5122333"/>
              <a:gd name="connsiteX15529" fmla="*/ 690166 w 4135764"/>
              <a:gd name="connsiteY15529" fmla="*/ 2989724 h 5122333"/>
              <a:gd name="connsiteX15530" fmla="*/ 674927 w 4135764"/>
              <a:gd name="connsiteY15530" fmla="*/ 2992083 h 5122333"/>
              <a:gd name="connsiteX15531" fmla="*/ 673475 w 4135764"/>
              <a:gd name="connsiteY15531" fmla="*/ 2991538 h 5122333"/>
              <a:gd name="connsiteX15532" fmla="*/ 673294 w 4135764"/>
              <a:gd name="connsiteY15532" fmla="*/ 2927317 h 5122333"/>
              <a:gd name="connsiteX15533" fmla="*/ 662408 w 4135764"/>
              <a:gd name="connsiteY15533" fmla="*/ 2917702 h 5122333"/>
              <a:gd name="connsiteX15534" fmla="*/ 635921 w 4135764"/>
              <a:gd name="connsiteY15534" fmla="*/ 2918427 h 5122333"/>
              <a:gd name="connsiteX15535" fmla="*/ 635014 w 4135764"/>
              <a:gd name="connsiteY15535" fmla="*/ 2915706 h 5122333"/>
              <a:gd name="connsiteX15536" fmla="*/ 635014 w 4135764"/>
              <a:gd name="connsiteY15536" fmla="*/ 2887405 h 5122333"/>
              <a:gd name="connsiteX15537" fmla="*/ 632112 w 4135764"/>
              <a:gd name="connsiteY15537" fmla="*/ 2896294 h 5122333"/>
              <a:gd name="connsiteX15538" fmla="*/ 634288 w 4135764"/>
              <a:gd name="connsiteY15538" fmla="*/ 2879059 h 5122333"/>
              <a:gd name="connsiteX15539" fmla="*/ 605262 w 4135764"/>
              <a:gd name="connsiteY15539" fmla="*/ 2879241 h 5122333"/>
              <a:gd name="connsiteX15540" fmla="*/ 596916 w 4135764"/>
              <a:gd name="connsiteY15540" fmla="*/ 2871258 h 5122333"/>
              <a:gd name="connsiteX15541" fmla="*/ 597098 w 4135764"/>
              <a:gd name="connsiteY15541" fmla="*/ 2846767 h 5122333"/>
              <a:gd name="connsiteX15542" fmla="*/ 592381 w 4135764"/>
              <a:gd name="connsiteY15542" fmla="*/ 2840961 h 5122333"/>
              <a:gd name="connsiteX15543" fmla="*/ 542853 w 4135764"/>
              <a:gd name="connsiteY15543" fmla="*/ 2839147 h 5122333"/>
              <a:gd name="connsiteX15544" fmla="*/ 537049 w 4135764"/>
              <a:gd name="connsiteY15544" fmla="*/ 2844953 h 5122333"/>
              <a:gd name="connsiteX15545" fmla="*/ 539044 w 4135764"/>
              <a:gd name="connsiteY15545" fmla="*/ 2870896 h 5122333"/>
              <a:gd name="connsiteX15546" fmla="*/ 533239 w 4135764"/>
              <a:gd name="connsiteY15546" fmla="*/ 2877245 h 5122333"/>
              <a:gd name="connsiteX15547" fmla="*/ 504574 w 4135764"/>
              <a:gd name="connsiteY15547" fmla="*/ 2879059 h 5122333"/>
              <a:gd name="connsiteX15548" fmla="*/ 500402 w 4135764"/>
              <a:gd name="connsiteY15548" fmla="*/ 2883957 h 5122333"/>
              <a:gd name="connsiteX15549" fmla="*/ 499132 w 4135764"/>
              <a:gd name="connsiteY15549" fmla="*/ 2911714 h 5122333"/>
              <a:gd name="connsiteX15550" fmla="*/ 494234 w 4135764"/>
              <a:gd name="connsiteY15550" fmla="*/ 2915525 h 5122333"/>
              <a:gd name="connsiteX15551" fmla="*/ 470105 w 4135764"/>
              <a:gd name="connsiteY15551" fmla="*/ 2917157 h 5122333"/>
              <a:gd name="connsiteX15552" fmla="*/ 460853 w 4135764"/>
              <a:gd name="connsiteY15552" fmla="*/ 2926047 h 5122333"/>
              <a:gd name="connsiteX15553" fmla="*/ 461035 w 4135764"/>
              <a:gd name="connsiteY15553" fmla="*/ 2984101 h 5122333"/>
              <a:gd name="connsiteX15554" fmla="*/ 452871 w 4135764"/>
              <a:gd name="connsiteY15554" fmla="*/ 2993716 h 5122333"/>
              <a:gd name="connsiteX15555" fmla="*/ 444525 w 4135764"/>
              <a:gd name="connsiteY15555" fmla="*/ 2984101 h 5122333"/>
              <a:gd name="connsiteX15556" fmla="*/ 444707 w 4135764"/>
              <a:gd name="connsiteY15556" fmla="*/ 2922418 h 5122333"/>
              <a:gd name="connsiteX15557" fmla="*/ 437450 w 4135764"/>
              <a:gd name="connsiteY15557" fmla="*/ 2915343 h 5122333"/>
              <a:gd name="connsiteX15558" fmla="*/ 412959 w 4135764"/>
              <a:gd name="connsiteY15558" fmla="*/ 2915525 h 5122333"/>
              <a:gd name="connsiteX15559" fmla="*/ 406427 w 4135764"/>
              <a:gd name="connsiteY15559" fmla="*/ 2908812 h 5122333"/>
              <a:gd name="connsiteX15560" fmla="*/ 406609 w 4135764"/>
              <a:gd name="connsiteY15560" fmla="*/ 2884321 h 5122333"/>
              <a:gd name="connsiteX15561" fmla="*/ 399352 w 4135764"/>
              <a:gd name="connsiteY15561" fmla="*/ 2877245 h 5122333"/>
              <a:gd name="connsiteX15562" fmla="*/ 375768 w 4135764"/>
              <a:gd name="connsiteY15562" fmla="*/ 2877427 h 5122333"/>
              <a:gd name="connsiteX15563" fmla="*/ 368329 w 4135764"/>
              <a:gd name="connsiteY15563" fmla="*/ 2869807 h 5122333"/>
              <a:gd name="connsiteX15564" fmla="*/ 368511 w 4135764"/>
              <a:gd name="connsiteY15564" fmla="*/ 2845316 h 5122333"/>
              <a:gd name="connsiteX15565" fmla="*/ 362343 w 4135764"/>
              <a:gd name="connsiteY15565" fmla="*/ 2839147 h 5122333"/>
              <a:gd name="connsiteX15566" fmla="*/ 335130 w 4135764"/>
              <a:gd name="connsiteY15566" fmla="*/ 2839328 h 5122333"/>
              <a:gd name="connsiteX15567" fmla="*/ 308824 w 4135764"/>
              <a:gd name="connsiteY15567" fmla="*/ 2840961 h 5122333"/>
              <a:gd name="connsiteX15568" fmla="*/ 306829 w 4135764"/>
              <a:gd name="connsiteY15568" fmla="*/ 2867810 h 5122333"/>
              <a:gd name="connsiteX15569" fmla="*/ 295218 w 4135764"/>
              <a:gd name="connsiteY15569" fmla="*/ 2876882 h 5122333"/>
              <a:gd name="connsiteX15570" fmla="*/ 269457 w 4135764"/>
              <a:gd name="connsiteY15570" fmla="*/ 2877789 h 5122333"/>
              <a:gd name="connsiteX15571" fmla="*/ 266916 w 4135764"/>
              <a:gd name="connsiteY15571" fmla="*/ 2882506 h 5122333"/>
              <a:gd name="connsiteX15572" fmla="*/ 268006 w 4135764"/>
              <a:gd name="connsiteY15572" fmla="*/ 2900467 h 5122333"/>
              <a:gd name="connsiteX15573" fmla="*/ 262926 w 4135764"/>
              <a:gd name="connsiteY15573" fmla="*/ 2914980 h 5122333"/>
              <a:gd name="connsiteX15574" fmla="*/ 235532 w 4135764"/>
              <a:gd name="connsiteY15574" fmla="*/ 2915525 h 5122333"/>
              <a:gd name="connsiteX15575" fmla="*/ 228638 w 4135764"/>
              <a:gd name="connsiteY15575" fmla="*/ 2922963 h 5122333"/>
              <a:gd name="connsiteX15576" fmla="*/ 230451 w 4135764"/>
              <a:gd name="connsiteY15576" fmla="*/ 2943463 h 5122333"/>
              <a:gd name="connsiteX15577" fmla="*/ 229000 w 4135764"/>
              <a:gd name="connsiteY15577" fmla="*/ 2983012 h 5122333"/>
              <a:gd name="connsiteX15578" fmla="*/ 221743 w 4135764"/>
              <a:gd name="connsiteY15578" fmla="*/ 2992083 h 5122333"/>
              <a:gd name="connsiteX15579" fmla="*/ 214305 w 4135764"/>
              <a:gd name="connsiteY15579" fmla="*/ 2983193 h 5122333"/>
              <a:gd name="connsiteX15580" fmla="*/ 215756 w 4135764"/>
              <a:gd name="connsiteY15580" fmla="*/ 2950901 h 5122333"/>
              <a:gd name="connsiteX15581" fmla="*/ 215393 w 4135764"/>
              <a:gd name="connsiteY15581" fmla="*/ 2919516 h 5122333"/>
              <a:gd name="connsiteX15582" fmla="*/ 210859 w 4135764"/>
              <a:gd name="connsiteY15582" fmla="*/ 2915706 h 5122333"/>
              <a:gd name="connsiteX15583" fmla="*/ 182739 w 4135764"/>
              <a:gd name="connsiteY15583" fmla="*/ 2915706 h 5122333"/>
              <a:gd name="connsiteX15584" fmla="*/ 176208 w 4135764"/>
              <a:gd name="connsiteY15584" fmla="*/ 2910626 h 5122333"/>
              <a:gd name="connsiteX15585" fmla="*/ 176934 w 4135764"/>
              <a:gd name="connsiteY15585" fmla="*/ 2882688 h 5122333"/>
              <a:gd name="connsiteX15586" fmla="*/ 171309 w 4135764"/>
              <a:gd name="connsiteY15586" fmla="*/ 2875794 h 5122333"/>
              <a:gd name="connsiteX15587" fmla="*/ 146817 w 4135764"/>
              <a:gd name="connsiteY15587" fmla="*/ 2875975 h 5122333"/>
              <a:gd name="connsiteX15588" fmla="*/ 138110 w 4135764"/>
              <a:gd name="connsiteY15588" fmla="*/ 2867629 h 5122333"/>
              <a:gd name="connsiteX15589" fmla="*/ 140106 w 4135764"/>
              <a:gd name="connsiteY15589" fmla="*/ 2844409 h 5122333"/>
              <a:gd name="connsiteX15590" fmla="*/ 133574 w 4135764"/>
              <a:gd name="connsiteY15590" fmla="*/ 2837695 h 5122333"/>
              <a:gd name="connsiteX15591" fmla="*/ 83502 w 4135764"/>
              <a:gd name="connsiteY15591" fmla="*/ 2837514 h 5122333"/>
              <a:gd name="connsiteX15592" fmla="*/ 76610 w 4135764"/>
              <a:gd name="connsiteY15592" fmla="*/ 2844953 h 5122333"/>
              <a:gd name="connsiteX15593" fmla="*/ 76610 w 4135764"/>
              <a:gd name="connsiteY15593" fmla="*/ 2871258 h 5122333"/>
              <a:gd name="connsiteX15594" fmla="*/ 72617 w 4135764"/>
              <a:gd name="connsiteY15594" fmla="*/ 2876156 h 5122333"/>
              <a:gd name="connsiteX15595" fmla="*/ 43954 w 4135764"/>
              <a:gd name="connsiteY15595" fmla="*/ 2877427 h 5122333"/>
              <a:gd name="connsiteX15596" fmla="*/ 38511 w 4135764"/>
              <a:gd name="connsiteY15596" fmla="*/ 2883413 h 5122333"/>
              <a:gd name="connsiteX15597" fmla="*/ 38693 w 4135764"/>
              <a:gd name="connsiteY15597" fmla="*/ 2905183 h 5122333"/>
              <a:gd name="connsiteX15598" fmla="*/ 28715 w 4135764"/>
              <a:gd name="connsiteY15598" fmla="*/ 2915706 h 5122333"/>
              <a:gd name="connsiteX15599" fmla="*/ 8759 w 4135764"/>
              <a:gd name="connsiteY15599" fmla="*/ 2915525 h 5122333"/>
              <a:gd name="connsiteX15600" fmla="*/ 413 w 4135764"/>
              <a:gd name="connsiteY15600" fmla="*/ 2924232 h 5122333"/>
              <a:gd name="connsiteX15601" fmla="*/ 594 w 4135764"/>
              <a:gd name="connsiteY15601" fmla="*/ 3002243 h 5122333"/>
              <a:gd name="connsiteX15602" fmla="*/ 16015 w 4135764"/>
              <a:gd name="connsiteY15602" fmla="*/ 3017481 h 5122333"/>
              <a:gd name="connsiteX15603" fmla="*/ 24361 w 4135764"/>
              <a:gd name="connsiteY15603" fmla="*/ 3008592 h 5122333"/>
              <a:gd name="connsiteX15604" fmla="*/ 23999 w 4135764"/>
              <a:gd name="connsiteY15604" fmla="*/ 2949632 h 5122333"/>
              <a:gd name="connsiteX15605" fmla="*/ 33976 w 4135764"/>
              <a:gd name="connsiteY15605" fmla="*/ 2939109 h 5122333"/>
              <a:gd name="connsiteX15606" fmla="*/ 56652 w 4135764"/>
              <a:gd name="connsiteY15606" fmla="*/ 2939290 h 5122333"/>
              <a:gd name="connsiteX15607" fmla="*/ 62277 w 4135764"/>
              <a:gd name="connsiteY15607" fmla="*/ 2934392 h 5122333"/>
              <a:gd name="connsiteX15608" fmla="*/ 61551 w 4135764"/>
              <a:gd name="connsiteY15608" fmla="*/ 2906453 h 5122333"/>
              <a:gd name="connsiteX15609" fmla="*/ 67175 w 4135764"/>
              <a:gd name="connsiteY15609" fmla="*/ 2899379 h 5122333"/>
              <a:gd name="connsiteX15610" fmla="*/ 91304 w 4135764"/>
              <a:gd name="connsiteY15610" fmla="*/ 2901555 h 5122333"/>
              <a:gd name="connsiteX15611" fmla="*/ 100374 w 4135764"/>
              <a:gd name="connsiteY15611" fmla="*/ 2892666 h 5122333"/>
              <a:gd name="connsiteX15612" fmla="*/ 100194 w 4135764"/>
              <a:gd name="connsiteY15612" fmla="*/ 2867267 h 5122333"/>
              <a:gd name="connsiteX15613" fmla="*/ 107632 w 4135764"/>
              <a:gd name="connsiteY15613" fmla="*/ 2861280 h 5122333"/>
              <a:gd name="connsiteX15614" fmla="*/ 114888 w 4135764"/>
              <a:gd name="connsiteY15614" fmla="*/ 2867267 h 5122333"/>
              <a:gd name="connsiteX15615" fmla="*/ 114707 w 4135764"/>
              <a:gd name="connsiteY15615" fmla="*/ 2890852 h 5122333"/>
              <a:gd name="connsiteX15616" fmla="*/ 124685 w 4135764"/>
              <a:gd name="connsiteY15616" fmla="*/ 2901375 h 5122333"/>
              <a:gd name="connsiteX15617" fmla="*/ 147362 w 4135764"/>
              <a:gd name="connsiteY15617" fmla="*/ 2901192 h 5122333"/>
              <a:gd name="connsiteX15618" fmla="*/ 154619 w 4135764"/>
              <a:gd name="connsiteY15618" fmla="*/ 2906998 h 5122333"/>
              <a:gd name="connsiteX15619" fmla="*/ 153530 w 4135764"/>
              <a:gd name="connsiteY15619" fmla="*/ 2934029 h 5122333"/>
              <a:gd name="connsiteX15620" fmla="*/ 157703 w 4135764"/>
              <a:gd name="connsiteY15620" fmla="*/ 2939472 h 5122333"/>
              <a:gd name="connsiteX15621" fmla="*/ 183102 w 4135764"/>
              <a:gd name="connsiteY15621" fmla="*/ 2939290 h 5122333"/>
              <a:gd name="connsiteX15622" fmla="*/ 192899 w 4135764"/>
              <a:gd name="connsiteY15622" fmla="*/ 2949268 h 5122333"/>
              <a:gd name="connsiteX15623" fmla="*/ 190903 w 4135764"/>
              <a:gd name="connsiteY15623" fmla="*/ 3007866 h 5122333"/>
              <a:gd name="connsiteX15624" fmla="*/ 198158 w 4135764"/>
              <a:gd name="connsiteY15624" fmla="*/ 3015847 h 5122333"/>
              <a:gd name="connsiteX15625" fmla="*/ 245327 w 4135764"/>
              <a:gd name="connsiteY15625" fmla="*/ 3015847 h 5122333"/>
              <a:gd name="connsiteX15626" fmla="*/ 252766 w 4135764"/>
              <a:gd name="connsiteY15626" fmla="*/ 3008048 h 5122333"/>
              <a:gd name="connsiteX15627" fmla="*/ 252585 w 4135764"/>
              <a:gd name="connsiteY15627" fmla="*/ 2946185 h 5122333"/>
              <a:gd name="connsiteX15628" fmla="*/ 259297 w 4135764"/>
              <a:gd name="connsiteY15628" fmla="*/ 2939472 h 5122333"/>
              <a:gd name="connsiteX15629" fmla="*/ 285602 w 4135764"/>
              <a:gd name="connsiteY15629" fmla="*/ 2939653 h 5122333"/>
              <a:gd name="connsiteX15630" fmla="*/ 292678 w 4135764"/>
              <a:gd name="connsiteY15630" fmla="*/ 2932760 h 5122333"/>
              <a:gd name="connsiteX15631" fmla="*/ 291046 w 4135764"/>
              <a:gd name="connsiteY15631" fmla="*/ 2910444 h 5122333"/>
              <a:gd name="connsiteX15632" fmla="*/ 299571 w 4135764"/>
              <a:gd name="connsiteY15632" fmla="*/ 2899742 h 5122333"/>
              <a:gd name="connsiteX15633" fmla="*/ 323156 w 4135764"/>
              <a:gd name="connsiteY15633" fmla="*/ 2899923 h 5122333"/>
              <a:gd name="connsiteX15634" fmla="*/ 328961 w 4135764"/>
              <a:gd name="connsiteY15634" fmla="*/ 2894299 h 5122333"/>
              <a:gd name="connsiteX15635" fmla="*/ 330594 w 4135764"/>
              <a:gd name="connsiteY15635" fmla="*/ 2869262 h 5122333"/>
              <a:gd name="connsiteX15636" fmla="*/ 333497 w 4135764"/>
              <a:gd name="connsiteY15636" fmla="*/ 2862006 h 5122333"/>
              <a:gd name="connsiteX15637" fmla="*/ 343656 w 4135764"/>
              <a:gd name="connsiteY15637" fmla="*/ 2864182 h 5122333"/>
              <a:gd name="connsiteX15638" fmla="*/ 346559 w 4135764"/>
              <a:gd name="connsiteY15638" fmla="*/ 2877789 h 5122333"/>
              <a:gd name="connsiteX15639" fmla="*/ 345108 w 4135764"/>
              <a:gd name="connsiteY15639" fmla="*/ 2895568 h 5122333"/>
              <a:gd name="connsiteX15640" fmla="*/ 351276 w 4135764"/>
              <a:gd name="connsiteY15640" fmla="*/ 2901737 h 5122333"/>
              <a:gd name="connsiteX15641" fmla="*/ 377582 w 4135764"/>
              <a:gd name="connsiteY15641" fmla="*/ 2901737 h 5122333"/>
              <a:gd name="connsiteX15642" fmla="*/ 383205 w 4135764"/>
              <a:gd name="connsiteY15642" fmla="*/ 2905546 h 5122333"/>
              <a:gd name="connsiteX15643" fmla="*/ 383568 w 4135764"/>
              <a:gd name="connsiteY15643" fmla="*/ 2929494 h 5122333"/>
              <a:gd name="connsiteX15644" fmla="*/ 392277 w 4135764"/>
              <a:gd name="connsiteY15644" fmla="*/ 2939834 h 5122333"/>
              <a:gd name="connsiteX15645" fmla="*/ 413139 w 4135764"/>
              <a:gd name="connsiteY15645" fmla="*/ 2939653 h 5122333"/>
              <a:gd name="connsiteX15646" fmla="*/ 421486 w 4135764"/>
              <a:gd name="connsiteY15646" fmla="*/ 2948362 h 5122333"/>
              <a:gd name="connsiteX15647" fmla="*/ 421304 w 4135764"/>
              <a:gd name="connsiteY15647" fmla="*/ 3009136 h 5122333"/>
              <a:gd name="connsiteX15648" fmla="*/ 426746 w 4135764"/>
              <a:gd name="connsiteY15648" fmla="*/ 3016029 h 5122333"/>
              <a:gd name="connsiteX15649" fmla="*/ 477544 w 4135764"/>
              <a:gd name="connsiteY15649" fmla="*/ 3016029 h 5122333"/>
              <a:gd name="connsiteX15650" fmla="*/ 482985 w 4135764"/>
              <a:gd name="connsiteY15650" fmla="*/ 3011858 h 5122333"/>
              <a:gd name="connsiteX15651" fmla="*/ 483167 w 4135764"/>
              <a:gd name="connsiteY15651" fmla="*/ 2949995 h 5122333"/>
              <a:gd name="connsiteX15652" fmla="*/ 492419 w 4135764"/>
              <a:gd name="connsiteY15652" fmla="*/ 2939653 h 5122333"/>
              <a:gd name="connsiteX15653" fmla="*/ 520903 w 4135764"/>
              <a:gd name="connsiteY15653" fmla="*/ 2939834 h 5122333"/>
              <a:gd name="connsiteX15654" fmla="*/ 520721 w 4135764"/>
              <a:gd name="connsiteY15654" fmla="*/ 2927862 h 5122333"/>
              <a:gd name="connsiteX15655" fmla="*/ 521809 w 4135764"/>
              <a:gd name="connsiteY15655" fmla="*/ 2907724 h 5122333"/>
              <a:gd name="connsiteX15656" fmla="*/ 527433 w 4135764"/>
              <a:gd name="connsiteY15656" fmla="*/ 2901555 h 5122333"/>
              <a:gd name="connsiteX15657" fmla="*/ 554645 w 4135764"/>
              <a:gd name="connsiteY15657" fmla="*/ 2901737 h 5122333"/>
              <a:gd name="connsiteX15658" fmla="*/ 561358 w 4135764"/>
              <a:gd name="connsiteY15658" fmla="*/ 2895205 h 5122333"/>
              <a:gd name="connsiteX15659" fmla="*/ 561177 w 4135764"/>
              <a:gd name="connsiteY15659" fmla="*/ 2867992 h 5122333"/>
              <a:gd name="connsiteX15660" fmla="*/ 569885 w 4135764"/>
              <a:gd name="connsiteY15660" fmla="*/ 2863639 h 5122333"/>
              <a:gd name="connsiteX15661" fmla="*/ 575328 w 4135764"/>
              <a:gd name="connsiteY15661" fmla="*/ 2867992 h 5122333"/>
              <a:gd name="connsiteX15662" fmla="*/ 573876 w 4135764"/>
              <a:gd name="connsiteY15662" fmla="*/ 2894842 h 5122333"/>
              <a:gd name="connsiteX15663" fmla="*/ 581314 w 4135764"/>
              <a:gd name="connsiteY15663" fmla="*/ 2901737 h 5122333"/>
              <a:gd name="connsiteX15664" fmla="*/ 605807 w 4135764"/>
              <a:gd name="connsiteY15664" fmla="*/ 2901555 h 5122333"/>
              <a:gd name="connsiteX15665" fmla="*/ 612337 w 4135764"/>
              <a:gd name="connsiteY15665" fmla="*/ 2908449 h 5122333"/>
              <a:gd name="connsiteX15666" fmla="*/ 611974 w 4135764"/>
              <a:gd name="connsiteY15666" fmla="*/ 2932941 h 5122333"/>
              <a:gd name="connsiteX15667" fmla="*/ 618687 w 4135764"/>
              <a:gd name="connsiteY15667" fmla="*/ 2940923 h 5122333"/>
              <a:gd name="connsiteX15668" fmla="*/ 644993 w 4135764"/>
              <a:gd name="connsiteY15668" fmla="*/ 2940016 h 5122333"/>
              <a:gd name="connsiteX15669" fmla="*/ 651886 w 4135764"/>
              <a:gd name="connsiteY15669" fmla="*/ 2946548 h 5122333"/>
              <a:gd name="connsiteX15670" fmla="*/ 650254 w 4135764"/>
              <a:gd name="connsiteY15670" fmla="*/ 2961604 h 5122333"/>
              <a:gd name="connsiteX15671" fmla="*/ 650254 w 4135764"/>
              <a:gd name="connsiteY15671" fmla="*/ 3008955 h 5122333"/>
              <a:gd name="connsiteX15672" fmla="*/ 658418 w 4135764"/>
              <a:gd name="connsiteY15672" fmla="*/ 3017481 h 5122333"/>
              <a:gd name="connsiteX15673" fmla="*/ 707400 w 4135764"/>
              <a:gd name="connsiteY15673" fmla="*/ 3017481 h 5122333"/>
              <a:gd name="connsiteX15674" fmla="*/ 715745 w 4135764"/>
              <a:gd name="connsiteY15674" fmla="*/ 3008592 h 5122333"/>
              <a:gd name="connsiteX15675" fmla="*/ 715564 w 4135764"/>
              <a:gd name="connsiteY15675" fmla="*/ 2946910 h 5122333"/>
              <a:gd name="connsiteX15676" fmla="*/ 723002 w 4135764"/>
              <a:gd name="connsiteY15676" fmla="*/ 2939109 h 5122333"/>
              <a:gd name="connsiteX15677" fmla="*/ 745679 w 4135764"/>
              <a:gd name="connsiteY15677" fmla="*/ 2939472 h 5122333"/>
              <a:gd name="connsiteX15678" fmla="*/ 753662 w 4135764"/>
              <a:gd name="connsiteY15678" fmla="*/ 2930582 h 5122333"/>
              <a:gd name="connsiteX15679" fmla="*/ 751666 w 4135764"/>
              <a:gd name="connsiteY15679" fmla="*/ 2909175 h 5122333"/>
              <a:gd name="connsiteX15680" fmla="*/ 762370 w 4135764"/>
              <a:gd name="connsiteY15680" fmla="*/ 2899379 h 5122333"/>
              <a:gd name="connsiteX15681" fmla="*/ 783777 w 4135764"/>
              <a:gd name="connsiteY15681" fmla="*/ 2901192 h 5122333"/>
              <a:gd name="connsiteX15682" fmla="*/ 789946 w 4135764"/>
              <a:gd name="connsiteY15682" fmla="*/ 2894842 h 5122333"/>
              <a:gd name="connsiteX15683" fmla="*/ 789764 w 4135764"/>
              <a:gd name="connsiteY15683" fmla="*/ 2868537 h 5122333"/>
              <a:gd name="connsiteX15684" fmla="*/ 798291 w 4135764"/>
              <a:gd name="connsiteY15684" fmla="*/ 2860918 h 5122333"/>
              <a:gd name="connsiteX15685" fmla="*/ 806273 w 4135764"/>
              <a:gd name="connsiteY15685" fmla="*/ 2868174 h 5122333"/>
              <a:gd name="connsiteX15686" fmla="*/ 806092 w 4135764"/>
              <a:gd name="connsiteY15686" fmla="*/ 2894480 h 5122333"/>
              <a:gd name="connsiteX15687" fmla="*/ 812805 w 4135764"/>
              <a:gd name="connsiteY15687" fmla="*/ 2901012 h 5122333"/>
              <a:gd name="connsiteX15688" fmla="*/ 837295 w 4135764"/>
              <a:gd name="connsiteY15688" fmla="*/ 2900830 h 5122333"/>
              <a:gd name="connsiteX15689" fmla="*/ 844371 w 4135764"/>
              <a:gd name="connsiteY15689" fmla="*/ 2908086 h 5122333"/>
              <a:gd name="connsiteX15690" fmla="*/ 844190 w 4135764"/>
              <a:gd name="connsiteY15690" fmla="*/ 2931671 h 5122333"/>
              <a:gd name="connsiteX15691" fmla="*/ 851990 w 4135764"/>
              <a:gd name="connsiteY15691" fmla="*/ 2939109 h 5122333"/>
              <a:gd name="connsiteX15692" fmla="*/ 874668 w 4135764"/>
              <a:gd name="connsiteY15692" fmla="*/ 2938927 h 5122333"/>
              <a:gd name="connsiteX15693" fmla="*/ 882650 w 4135764"/>
              <a:gd name="connsiteY15693" fmla="*/ 2947091 h 5122333"/>
              <a:gd name="connsiteX15694" fmla="*/ 882468 w 4135764"/>
              <a:gd name="connsiteY15694" fmla="*/ 3006415 h 5122333"/>
              <a:gd name="connsiteX15695" fmla="*/ 890814 w 4135764"/>
              <a:gd name="connsiteY15695" fmla="*/ 3015303 h 5122333"/>
              <a:gd name="connsiteX15696" fmla="*/ 936168 w 4135764"/>
              <a:gd name="connsiteY15696" fmla="*/ 3015303 h 5122333"/>
              <a:gd name="connsiteX15697" fmla="*/ 944514 w 4135764"/>
              <a:gd name="connsiteY15697" fmla="*/ 3006415 h 5122333"/>
              <a:gd name="connsiteX15698" fmla="*/ 944333 w 4135764"/>
              <a:gd name="connsiteY15698" fmla="*/ 2947091 h 5122333"/>
              <a:gd name="connsiteX15699" fmla="*/ 952314 w 4135764"/>
              <a:gd name="connsiteY15699" fmla="*/ 2938927 h 5122333"/>
              <a:gd name="connsiteX15700" fmla="*/ 975899 w 4135764"/>
              <a:gd name="connsiteY15700" fmla="*/ 2939109 h 5122333"/>
              <a:gd name="connsiteX15701" fmla="*/ 982794 w 4135764"/>
              <a:gd name="connsiteY15701" fmla="*/ 2932578 h 5122333"/>
              <a:gd name="connsiteX15702" fmla="*/ 982612 w 4135764"/>
              <a:gd name="connsiteY15702" fmla="*/ 2908086 h 5122333"/>
              <a:gd name="connsiteX15703" fmla="*/ 991320 w 4135764"/>
              <a:gd name="connsiteY15703" fmla="*/ 2899016 h 5122333"/>
              <a:gd name="connsiteX15704" fmla="*/ 1011276 w 4135764"/>
              <a:gd name="connsiteY15704" fmla="*/ 2899197 h 5122333"/>
              <a:gd name="connsiteX15705" fmla="*/ 1020891 w 4135764"/>
              <a:gd name="connsiteY15705" fmla="*/ 2889944 h 5122333"/>
              <a:gd name="connsiteX15706" fmla="*/ 1020891 w 4135764"/>
              <a:gd name="connsiteY15706" fmla="*/ 2868174 h 5122333"/>
              <a:gd name="connsiteX15707" fmla="*/ 1027967 w 4135764"/>
              <a:gd name="connsiteY15707" fmla="*/ 2861098 h 5122333"/>
              <a:gd name="connsiteX15708" fmla="*/ 1037218 w 4135764"/>
              <a:gd name="connsiteY15708" fmla="*/ 2868900 h 5122333"/>
              <a:gd name="connsiteX15709" fmla="*/ 1037036 w 4135764"/>
              <a:gd name="connsiteY15709" fmla="*/ 2894299 h 5122333"/>
              <a:gd name="connsiteX15710" fmla="*/ 1043750 w 4135764"/>
              <a:gd name="connsiteY15710" fmla="*/ 2900830 h 5122333"/>
              <a:gd name="connsiteX15711" fmla="*/ 1068241 w 4135764"/>
              <a:gd name="connsiteY15711" fmla="*/ 2900649 h 5122333"/>
              <a:gd name="connsiteX15712" fmla="*/ 1075316 w 4135764"/>
              <a:gd name="connsiteY15712" fmla="*/ 2907905 h 5122333"/>
              <a:gd name="connsiteX15713" fmla="*/ 1075134 w 4135764"/>
              <a:gd name="connsiteY15713" fmla="*/ 2931490 h 5122333"/>
              <a:gd name="connsiteX15714" fmla="*/ 1082937 w 4135764"/>
              <a:gd name="connsiteY15714" fmla="*/ 2938927 h 5122333"/>
              <a:gd name="connsiteX15715" fmla="*/ 1105613 w 4135764"/>
              <a:gd name="connsiteY15715" fmla="*/ 2938746 h 5122333"/>
              <a:gd name="connsiteX15716" fmla="*/ 1113596 w 4135764"/>
              <a:gd name="connsiteY15716" fmla="*/ 2946910 h 5122333"/>
              <a:gd name="connsiteX15717" fmla="*/ 1113414 w 4135764"/>
              <a:gd name="connsiteY15717" fmla="*/ 3006778 h 5122333"/>
              <a:gd name="connsiteX15718" fmla="*/ 1121215 w 4135764"/>
              <a:gd name="connsiteY15718" fmla="*/ 3015122 h 5122333"/>
              <a:gd name="connsiteX15719" fmla="*/ 1167477 w 4135764"/>
              <a:gd name="connsiteY15719" fmla="*/ 3015122 h 5122333"/>
              <a:gd name="connsiteX15720" fmla="*/ 1175277 w 4135764"/>
              <a:gd name="connsiteY15720" fmla="*/ 3006778 h 5122333"/>
              <a:gd name="connsiteX15721" fmla="*/ 1175096 w 4135764"/>
              <a:gd name="connsiteY15721" fmla="*/ 2946910 h 5122333"/>
              <a:gd name="connsiteX15722" fmla="*/ 1182898 w 4135764"/>
              <a:gd name="connsiteY15722" fmla="*/ 2938564 h 5122333"/>
              <a:gd name="connsiteX15723" fmla="*/ 1201946 w 4135764"/>
              <a:gd name="connsiteY15723" fmla="*/ 2938564 h 5122333"/>
              <a:gd name="connsiteX15724" fmla="*/ 1211199 w 4135764"/>
              <a:gd name="connsiteY15724" fmla="*/ 2931671 h 5122333"/>
              <a:gd name="connsiteX15725" fmla="*/ 1213013 w 4135764"/>
              <a:gd name="connsiteY15725" fmla="*/ 2906998 h 5122333"/>
              <a:gd name="connsiteX15726" fmla="*/ 1219907 w 4135764"/>
              <a:gd name="connsiteY15726" fmla="*/ 2900467 h 5122333"/>
              <a:gd name="connsiteX15727" fmla="*/ 1243491 w 4135764"/>
              <a:gd name="connsiteY15727" fmla="*/ 2900649 h 5122333"/>
              <a:gd name="connsiteX15728" fmla="*/ 1253106 w 4135764"/>
              <a:gd name="connsiteY15728" fmla="*/ 2891396 h 5122333"/>
              <a:gd name="connsiteX15729" fmla="*/ 1252925 w 4135764"/>
              <a:gd name="connsiteY15729" fmla="*/ 2862368 h 5122333"/>
              <a:gd name="connsiteX15730" fmla="*/ 1265806 w 4135764"/>
              <a:gd name="connsiteY15730" fmla="*/ 2876156 h 5122333"/>
              <a:gd name="connsiteX15731" fmla="*/ 1265625 w 4135764"/>
              <a:gd name="connsiteY15731" fmla="*/ 2894299 h 5122333"/>
              <a:gd name="connsiteX15732" fmla="*/ 1271792 w 4135764"/>
              <a:gd name="connsiteY15732" fmla="*/ 2900649 h 5122333"/>
              <a:gd name="connsiteX15733" fmla="*/ 1297191 w 4135764"/>
              <a:gd name="connsiteY15733" fmla="*/ 2900467 h 5122333"/>
              <a:gd name="connsiteX15734" fmla="*/ 1303903 w 4135764"/>
              <a:gd name="connsiteY15734" fmla="*/ 2907179 h 5122333"/>
              <a:gd name="connsiteX15735" fmla="*/ 1303722 w 4135764"/>
              <a:gd name="connsiteY15735" fmla="*/ 2932578 h 5122333"/>
              <a:gd name="connsiteX15736" fmla="*/ 1308802 w 4135764"/>
              <a:gd name="connsiteY15736" fmla="*/ 2939290 h 5122333"/>
              <a:gd name="connsiteX15737" fmla="*/ 1333293 w 4135764"/>
              <a:gd name="connsiteY15737" fmla="*/ 2940016 h 5122333"/>
              <a:gd name="connsiteX15738" fmla="*/ 1342183 w 4135764"/>
              <a:gd name="connsiteY15738" fmla="*/ 2947454 h 5122333"/>
              <a:gd name="connsiteX15739" fmla="*/ 1342001 w 4135764"/>
              <a:gd name="connsiteY15739" fmla="*/ 3009136 h 5122333"/>
              <a:gd name="connsiteX15740" fmla="*/ 1349438 w 4135764"/>
              <a:gd name="connsiteY15740" fmla="*/ 3016936 h 5122333"/>
              <a:gd name="connsiteX15741" fmla="*/ 1397515 w 4135764"/>
              <a:gd name="connsiteY15741" fmla="*/ 3016936 h 5122333"/>
              <a:gd name="connsiteX15742" fmla="*/ 1405679 w 4135764"/>
              <a:gd name="connsiteY15742" fmla="*/ 3008955 h 5122333"/>
              <a:gd name="connsiteX15743" fmla="*/ 1405497 w 4135764"/>
              <a:gd name="connsiteY15743" fmla="*/ 2947273 h 5122333"/>
              <a:gd name="connsiteX15744" fmla="*/ 1413843 w 4135764"/>
              <a:gd name="connsiteY15744" fmla="*/ 2938746 h 5122333"/>
              <a:gd name="connsiteX15745" fmla="*/ 1435614 w 4135764"/>
              <a:gd name="connsiteY15745" fmla="*/ 2938927 h 5122333"/>
              <a:gd name="connsiteX15746" fmla="*/ 1443958 w 4135764"/>
              <a:gd name="connsiteY15746" fmla="*/ 2931127 h 5122333"/>
              <a:gd name="connsiteX15747" fmla="*/ 1443595 w 4135764"/>
              <a:gd name="connsiteY15747" fmla="*/ 2908449 h 5122333"/>
              <a:gd name="connsiteX15748" fmla="*/ 1453755 w 4135764"/>
              <a:gd name="connsiteY15748" fmla="*/ 2899016 h 5122333"/>
              <a:gd name="connsiteX15749" fmla="*/ 1474255 w 4135764"/>
              <a:gd name="connsiteY15749" fmla="*/ 2901012 h 5122333"/>
              <a:gd name="connsiteX15750" fmla="*/ 1481875 w 4135764"/>
              <a:gd name="connsiteY15750" fmla="*/ 2893573 h 5122333"/>
              <a:gd name="connsiteX15751" fmla="*/ 1481693 w 4135764"/>
              <a:gd name="connsiteY15751" fmla="*/ 2866359 h 5122333"/>
              <a:gd name="connsiteX15752" fmla="*/ 1488769 w 4135764"/>
              <a:gd name="connsiteY15752" fmla="*/ 2861098 h 5122333"/>
              <a:gd name="connsiteX15753" fmla="*/ 1496388 w 4135764"/>
              <a:gd name="connsiteY15753" fmla="*/ 2865815 h 5122333"/>
              <a:gd name="connsiteX15754" fmla="*/ 1497658 w 4135764"/>
              <a:gd name="connsiteY15754" fmla="*/ 2895387 h 5122333"/>
              <a:gd name="connsiteX15755" fmla="*/ 1502737 w 4135764"/>
              <a:gd name="connsiteY15755" fmla="*/ 2901012 h 5122333"/>
              <a:gd name="connsiteX15756" fmla="*/ 1528136 w 4135764"/>
              <a:gd name="connsiteY15756" fmla="*/ 2900830 h 5122333"/>
              <a:gd name="connsiteX15757" fmla="*/ 1536482 w 4135764"/>
              <a:gd name="connsiteY15757" fmla="*/ 2908630 h 5122333"/>
              <a:gd name="connsiteX15758" fmla="*/ 1536300 w 4135764"/>
              <a:gd name="connsiteY15758" fmla="*/ 2931309 h 5122333"/>
              <a:gd name="connsiteX15759" fmla="*/ 1543738 w 4135764"/>
              <a:gd name="connsiteY15759" fmla="*/ 2939109 h 5122333"/>
              <a:gd name="connsiteX15760" fmla="*/ 1566416 w 4135764"/>
              <a:gd name="connsiteY15760" fmla="*/ 2938927 h 5122333"/>
              <a:gd name="connsiteX15761" fmla="*/ 1574579 w 4135764"/>
              <a:gd name="connsiteY15761" fmla="*/ 2946910 h 5122333"/>
              <a:gd name="connsiteX15762" fmla="*/ 1574397 w 4135764"/>
              <a:gd name="connsiteY15762" fmla="*/ 3008592 h 5122333"/>
              <a:gd name="connsiteX15763" fmla="*/ 1580929 w 4135764"/>
              <a:gd name="connsiteY15763" fmla="*/ 3015303 h 5122333"/>
              <a:gd name="connsiteX15764" fmla="*/ 1627190 w 4135764"/>
              <a:gd name="connsiteY15764" fmla="*/ 3015303 h 5122333"/>
              <a:gd name="connsiteX15765" fmla="*/ 1634448 w 4135764"/>
              <a:gd name="connsiteY15765" fmla="*/ 3008229 h 5122333"/>
              <a:gd name="connsiteX15766" fmla="*/ 1636080 w 4135764"/>
              <a:gd name="connsiteY15766" fmla="*/ 2946003 h 5122333"/>
              <a:gd name="connsiteX15767" fmla="*/ 1643337 w 4135764"/>
              <a:gd name="connsiteY15767" fmla="*/ 2938927 h 5122333"/>
              <a:gd name="connsiteX15768" fmla="*/ 1666922 w 4135764"/>
              <a:gd name="connsiteY15768" fmla="*/ 2939109 h 5122333"/>
              <a:gd name="connsiteX15769" fmla="*/ 1674359 w 4135764"/>
              <a:gd name="connsiteY15769" fmla="*/ 2931309 h 5122333"/>
              <a:gd name="connsiteX15770" fmla="*/ 1674177 w 4135764"/>
              <a:gd name="connsiteY15770" fmla="*/ 2906816 h 5122333"/>
              <a:gd name="connsiteX15771" fmla="*/ 1682342 w 4135764"/>
              <a:gd name="connsiteY15771" fmla="*/ 2898834 h 5122333"/>
              <a:gd name="connsiteX15772" fmla="*/ 1705020 w 4135764"/>
              <a:gd name="connsiteY15772" fmla="*/ 2899016 h 5122333"/>
              <a:gd name="connsiteX15773" fmla="*/ 1710461 w 4135764"/>
              <a:gd name="connsiteY15773" fmla="*/ 2893936 h 5122333"/>
              <a:gd name="connsiteX15774" fmla="*/ 1712275 w 4135764"/>
              <a:gd name="connsiteY15774" fmla="*/ 2869807 h 5122333"/>
              <a:gd name="connsiteX15775" fmla="*/ 1718989 w 4135764"/>
              <a:gd name="connsiteY15775" fmla="*/ 2860918 h 5122333"/>
              <a:gd name="connsiteX15776" fmla="*/ 1728603 w 4135764"/>
              <a:gd name="connsiteY15776" fmla="*/ 2870170 h 5122333"/>
              <a:gd name="connsiteX15777" fmla="*/ 1727153 w 4135764"/>
              <a:gd name="connsiteY15777" fmla="*/ 2891758 h 5122333"/>
              <a:gd name="connsiteX15778" fmla="*/ 1734228 w 4135764"/>
              <a:gd name="connsiteY15778" fmla="*/ 2901012 h 5122333"/>
              <a:gd name="connsiteX15779" fmla="*/ 1757812 w 4135764"/>
              <a:gd name="connsiteY15779" fmla="*/ 2900830 h 5122333"/>
              <a:gd name="connsiteX15780" fmla="*/ 1765251 w 4135764"/>
              <a:gd name="connsiteY15780" fmla="*/ 2906998 h 5122333"/>
              <a:gd name="connsiteX15781" fmla="*/ 1766702 w 4135764"/>
              <a:gd name="connsiteY15781" fmla="*/ 2932034 h 5122333"/>
              <a:gd name="connsiteX15782" fmla="*/ 1773958 w 4135764"/>
              <a:gd name="connsiteY15782" fmla="*/ 2939109 h 5122333"/>
              <a:gd name="connsiteX15783" fmla="*/ 1797542 w 4135764"/>
              <a:gd name="connsiteY15783" fmla="*/ 2938927 h 5122333"/>
              <a:gd name="connsiteX15784" fmla="*/ 1804981 w 4135764"/>
              <a:gd name="connsiteY15784" fmla="*/ 2946729 h 5122333"/>
              <a:gd name="connsiteX15785" fmla="*/ 1802985 w 4135764"/>
              <a:gd name="connsiteY15785" fmla="*/ 3008048 h 5122333"/>
              <a:gd name="connsiteX15786" fmla="*/ 1809879 w 4135764"/>
              <a:gd name="connsiteY15786" fmla="*/ 3015303 h 5122333"/>
              <a:gd name="connsiteX15787" fmla="*/ 1840071 w 4135764"/>
              <a:gd name="connsiteY15787" fmla="*/ 3015303 h 5122333"/>
              <a:gd name="connsiteX15788" fmla="*/ 1840123 w 4135764"/>
              <a:gd name="connsiteY15788" fmla="*/ 3015440 h 5122333"/>
              <a:gd name="connsiteX15789" fmla="*/ 1853616 w 4135764"/>
              <a:gd name="connsiteY15789" fmla="*/ 3017481 h 5122333"/>
              <a:gd name="connsiteX15790" fmla="*/ 1860578 w 4135764"/>
              <a:gd name="connsiteY15790" fmla="*/ 3015485 h 5122333"/>
              <a:gd name="connsiteX15791" fmla="*/ 1860779 w 4135764"/>
              <a:gd name="connsiteY15791" fmla="*/ 3014488 h 5122333"/>
              <a:gd name="connsiteX15792" fmla="*/ 1863171 w 4135764"/>
              <a:gd name="connsiteY15792" fmla="*/ 3013966 h 5122333"/>
              <a:gd name="connsiteX15793" fmla="*/ 1864668 w 4135764"/>
              <a:gd name="connsiteY15793" fmla="*/ 3007866 h 5122333"/>
              <a:gd name="connsiteX15794" fmla="*/ 1866300 w 4135764"/>
              <a:gd name="connsiteY15794" fmla="*/ 2945640 h 5122333"/>
              <a:gd name="connsiteX15795" fmla="*/ 1867615 w 4135764"/>
              <a:gd name="connsiteY15795" fmla="*/ 2940401 h 5122333"/>
              <a:gd name="connsiteX15796" fmla="*/ 1872966 w 4135764"/>
              <a:gd name="connsiteY15796" fmla="*/ 2939120 h 5122333"/>
              <a:gd name="connsiteX15797" fmla="*/ 1894254 w 4135764"/>
              <a:gd name="connsiteY15797" fmla="*/ 2939290 h 5122333"/>
              <a:gd name="connsiteX15798" fmla="*/ 1894519 w 4135764"/>
              <a:gd name="connsiteY15798" fmla="*/ 2939239 h 5122333"/>
              <a:gd name="connsiteX15799" fmla="*/ 1902947 w 4135764"/>
              <a:gd name="connsiteY15799" fmla="*/ 2939290 h 5122333"/>
              <a:gd name="connsiteX15800" fmla="*/ 1902766 w 4135764"/>
              <a:gd name="connsiteY15800" fmla="*/ 2928406 h 5122333"/>
              <a:gd name="connsiteX15801" fmla="*/ 1904398 w 4135764"/>
              <a:gd name="connsiteY15801" fmla="*/ 2917883 h 5122333"/>
              <a:gd name="connsiteX15802" fmla="*/ 1920907 w 4135764"/>
              <a:gd name="connsiteY15802" fmla="*/ 2901192 h 5122333"/>
              <a:gd name="connsiteX15803" fmla="*/ 1924200 w 4135764"/>
              <a:gd name="connsiteY15803" fmla="*/ 2901104 h 5122333"/>
              <a:gd name="connsiteX15804" fmla="*/ 1928905 w 4135764"/>
              <a:gd name="connsiteY15804" fmla="*/ 2901555 h 5122333"/>
              <a:gd name="connsiteX15805" fmla="*/ 1931183 w 4135764"/>
              <a:gd name="connsiteY15805" fmla="*/ 2900918 h 5122333"/>
              <a:gd name="connsiteX15806" fmla="*/ 1933388 w 4135764"/>
              <a:gd name="connsiteY15806" fmla="*/ 2900858 h 5122333"/>
              <a:gd name="connsiteX15807" fmla="*/ 1942495 w 4135764"/>
              <a:gd name="connsiteY15807" fmla="*/ 2879784 h 5122333"/>
              <a:gd name="connsiteX15808" fmla="*/ 1949385 w 4135764"/>
              <a:gd name="connsiteY15808" fmla="*/ 2863355 h 5122333"/>
              <a:gd name="connsiteX15809" fmla="*/ 1951034 w 4135764"/>
              <a:gd name="connsiteY15809" fmla="*/ 2863310 h 5122333"/>
              <a:gd name="connsiteX15810" fmla="*/ 1952490 w 4135764"/>
              <a:gd name="connsiteY15810" fmla="*/ 2867267 h 5122333"/>
              <a:gd name="connsiteX15811" fmla="*/ 1952308 w 4135764"/>
              <a:gd name="connsiteY15811" fmla="*/ 2890852 h 5122333"/>
              <a:gd name="connsiteX15812" fmla="*/ 1962286 w 4135764"/>
              <a:gd name="connsiteY15812" fmla="*/ 2901375 h 5122333"/>
              <a:gd name="connsiteX15813" fmla="*/ 1984963 w 4135764"/>
              <a:gd name="connsiteY15813" fmla="*/ 2901192 h 5122333"/>
              <a:gd name="connsiteX15814" fmla="*/ 1992220 w 4135764"/>
              <a:gd name="connsiteY15814" fmla="*/ 2906998 h 5122333"/>
              <a:gd name="connsiteX15815" fmla="*/ 1991131 w 4135764"/>
              <a:gd name="connsiteY15815" fmla="*/ 2934029 h 5122333"/>
              <a:gd name="connsiteX15816" fmla="*/ 1995304 w 4135764"/>
              <a:gd name="connsiteY15816" fmla="*/ 2939472 h 5122333"/>
              <a:gd name="connsiteX15817" fmla="*/ 2020703 w 4135764"/>
              <a:gd name="connsiteY15817" fmla="*/ 2939290 h 5122333"/>
              <a:gd name="connsiteX15818" fmla="*/ 2030500 w 4135764"/>
              <a:gd name="connsiteY15818" fmla="*/ 2949268 h 5122333"/>
              <a:gd name="connsiteX15819" fmla="*/ 2028502 w 4135764"/>
              <a:gd name="connsiteY15819" fmla="*/ 3007866 h 5122333"/>
              <a:gd name="connsiteX15820" fmla="*/ 2035760 w 4135764"/>
              <a:gd name="connsiteY15820" fmla="*/ 3015847 h 5122333"/>
              <a:gd name="connsiteX15821" fmla="*/ 2067882 w 4135764"/>
              <a:gd name="connsiteY15821" fmla="*/ 3015847 h 5122333"/>
              <a:gd name="connsiteX15822" fmla="*/ 2067882 w 4135764"/>
              <a:gd name="connsiteY15822" fmla="*/ 2948097 h 5122333"/>
              <a:gd name="connsiteX15823" fmla="*/ 2066601 w 4135764"/>
              <a:gd name="connsiteY15823" fmla="*/ 2983012 h 5122333"/>
              <a:gd name="connsiteX15824" fmla="*/ 2059344 w 4135764"/>
              <a:gd name="connsiteY15824" fmla="*/ 2992083 h 5122333"/>
              <a:gd name="connsiteX15825" fmla="*/ 2051907 w 4135764"/>
              <a:gd name="connsiteY15825" fmla="*/ 2983193 h 5122333"/>
              <a:gd name="connsiteX15826" fmla="*/ 2053358 w 4135764"/>
              <a:gd name="connsiteY15826" fmla="*/ 2950901 h 5122333"/>
              <a:gd name="connsiteX15827" fmla="*/ 2052995 w 4135764"/>
              <a:gd name="connsiteY15827" fmla="*/ 2919516 h 5122333"/>
              <a:gd name="connsiteX15828" fmla="*/ 2048460 w 4135764"/>
              <a:gd name="connsiteY15828" fmla="*/ 2915706 h 5122333"/>
              <a:gd name="connsiteX15829" fmla="*/ 2020340 w 4135764"/>
              <a:gd name="connsiteY15829" fmla="*/ 2915706 h 5122333"/>
              <a:gd name="connsiteX15830" fmla="*/ 2013809 w 4135764"/>
              <a:gd name="connsiteY15830" fmla="*/ 2910626 h 5122333"/>
              <a:gd name="connsiteX15831" fmla="*/ 2014534 w 4135764"/>
              <a:gd name="connsiteY15831" fmla="*/ 2882688 h 5122333"/>
              <a:gd name="connsiteX15832" fmla="*/ 2008911 w 4135764"/>
              <a:gd name="connsiteY15832" fmla="*/ 2875794 h 5122333"/>
              <a:gd name="connsiteX15833" fmla="*/ 1984418 w 4135764"/>
              <a:gd name="connsiteY15833" fmla="*/ 2875975 h 5122333"/>
              <a:gd name="connsiteX15834" fmla="*/ 1975712 w 4135764"/>
              <a:gd name="connsiteY15834" fmla="*/ 2867629 h 5122333"/>
              <a:gd name="connsiteX15835" fmla="*/ 1977706 w 4135764"/>
              <a:gd name="connsiteY15835" fmla="*/ 2844409 h 5122333"/>
              <a:gd name="connsiteX15836" fmla="*/ 1971175 w 4135764"/>
              <a:gd name="connsiteY15836" fmla="*/ 2837695 h 5122333"/>
              <a:gd name="connsiteX15837" fmla="*/ 1921104 w 4135764"/>
              <a:gd name="connsiteY15837" fmla="*/ 2837514 h 5122333"/>
              <a:gd name="connsiteX15838" fmla="*/ 1914209 w 4135764"/>
              <a:gd name="connsiteY15838" fmla="*/ 2844953 h 5122333"/>
              <a:gd name="connsiteX15839" fmla="*/ 1914209 w 4135764"/>
              <a:gd name="connsiteY15839" fmla="*/ 2871258 h 5122333"/>
              <a:gd name="connsiteX15840" fmla="*/ 1910219 w 4135764"/>
              <a:gd name="connsiteY15840" fmla="*/ 2876156 h 5122333"/>
              <a:gd name="connsiteX15841" fmla="*/ 1881555 w 4135764"/>
              <a:gd name="connsiteY15841" fmla="*/ 2877427 h 5122333"/>
              <a:gd name="connsiteX15842" fmla="*/ 1876113 w 4135764"/>
              <a:gd name="connsiteY15842" fmla="*/ 2883413 h 5122333"/>
              <a:gd name="connsiteX15843" fmla="*/ 1876294 w 4135764"/>
              <a:gd name="connsiteY15843" fmla="*/ 2905183 h 5122333"/>
              <a:gd name="connsiteX15844" fmla="*/ 1866315 w 4135764"/>
              <a:gd name="connsiteY15844" fmla="*/ 2915706 h 5122333"/>
              <a:gd name="connsiteX15845" fmla="*/ 1846360 w 4135764"/>
              <a:gd name="connsiteY15845" fmla="*/ 2915525 h 5122333"/>
              <a:gd name="connsiteX15846" fmla="*/ 1838014 w 4135764"/>
              <a:gd name="connsiteY15846" fmla="*/ 2924232 h 5122333"/>
              <a:gd name="connsiteX15847" fmla="*/ 1838170 w 4135764"/>
              <a:gd name="connsiteY15847" fmla="*/ 2991469 h 5122333"/>
              <a:gd name="connsiteX15848" fmla="*/ 1833645 w 4135764"/>
              <a:gd name="connsiteY15848" fmla="*/ 2993353 h 5122333"/>
              <a:gd name="connsiteX15849" fmla="*/ 1824211 w 4135764"/>
              <a:gd name="connsiteY15849" fmla="*/ 2984101 h 5122333"/>
              <a:gd name="connsiteX15850" fmla="*/ 1824392 w 4135764"/>
              <a:gd name="connsiteY15850" fmla="*/ 2923143 h 5122333"/>
              <a:gd name="connsiteX15851" fmla="*/ 1816228 w 4135764"/>
              <a:gd name="connsiteY15851" fmla="*/ 2915162 h 5122333"/>
              <a:gd name="connsiteX15852" fmla="*/ 1793551 w 4135764"/>
              <a:gd name="connsiteY15852" fmla="*/ 2915343 h 5122333"/>
              <a:gd name="connsiteX15853" fmla="*/ 1786113 w 4135764"/>
              <a:gd name="connsiteY15853" fmla="*/ 2907905 h 5122333"/>
              <a:gd name="connsiteX15854" fmla="*/ 1786294 w 4135764"/>
              <a:gd name="connsiteY15854" fmla="*/ 2883413 h 5122333"/>
              <a:gd name="connsiteX15855" fmla="*/ 1780127 w 4135764"/>
              <a:gd name="connsiteY15855" fmla="*/ 2877245 h 5122333"/>
              <a:gd name="connsiteX15856" fmla="*/ 1755634 w 4135764"/>
              <a:gd name="connsiteY15856" fmla="*/ 2877427 h 5122333"/>
              <a:gd name="connsiteX15857" fmla="*/ 1748016 w 4135764"/>
              <a:gd name="connsiteY15857" fmla="*/ 2869989 h 5122333"/>
              <a:gd name="connsiteX15858" fmla="*/ 1748197 w 4135764"/>
              <a:gd name="connsiteY15858" fmla="*/ 2845497 h 5122333"/>
              <a:gd name="connsiteX15859" fmla="*/ 1742029 w 4135764"/>
              <a:gd name="connsiteY15859" fmla="*/ 2839147 h 5122333"/>
              <a:gd name="connsiteX15860" fmla="*/ 1692139 w 4135764"/>
              <a:gd name="connsiteY15860" fmla="*/ 2839147 h 5122333"/>
              <a:gd name="connsiteX15861" fmla="*/ 1686514 w 4135764"/>
              <a:gd name="connsiteY15861" fmla="*/ 2845679 h 5122333"/>
              <a:gd name="connsiteX15862" fmla="*/ 1686333 w 4135764"/>
              <a:gd name="connsiteY15862" fmla="*/ 2870533 h 5122333"/>
              <a:gd name="connsiteX15863" fmla="*/ 1679258 w 4135764"/>
              <a:gd name="connsiteY15863" fmla="*/ 2877245 h 5122333"/>
              <a:gd name="connsiteX15864" fmla="*/ 1655311 w 4135764"/>
              <a:gd name="connsiteY15864" fmla="*/ 2877245 h 5122333"/>
              <a:gd name="connsiteX15865" fmla="*/ 1648054 w 4135764"/>
              <a:gd name="connsiteY15865" fmla="*/ 2884321 h 5122333"/>
              <a:gd name="connsiteX15866" fmla="*/ 1647691 w 4135764"/>
              <a:gd name="connsiteY15866" fmla="*/ 2907905 h 5122333"/>
              <a:gd name="connsiteX15867" fmla="*/ 1642067 w 4135764"/>
              <a:gd name="connsiteY15867" fmla="*/ 2915343 h 5122333"/>
              <a:gd name="connsiteX15868" fmla="*/ 1615399 w 4135764"/>
              <a:gd name="connsiteY15868" fmla="*/ 2915343 h 5122333"/>
              <a:gd name="connsiteX15869" fmla="*/ 1609956 w 4135764"/>
              <a:gd name="connsiteY15869" fmla="*/ 2921330 h 5122333"/>
              <a:gd name="connsiteX15870" fmla="*/ 1608687 w 4135764"/>
              <a:gd name="connsiteY15870" fmla="*/ 2987185 h 5122333"/>
              <a:gd name="connsiteX15871" fmla="*/ 1604151 w 4135764"/>
              <a:gd name="connsiteY15871" fmla="*/ 2991538 h 5122333"/>
              <a:gd name="connsiteX15872" fmla="*/ 1595080 w 4135764"/>
              <a:gd name="connsiteY15872" fmla="*/ 2988818 h 5122333"/>
              <a:gd name="connsiteX15873" fmla="*/ 1594354 w 4135764"/>
              <a:gd name="connsiteY15873" fmla="*/ 2971221 h 5122333"/>
              <a:gd name="connsiteX15874" fmla="*/ 1595624 w 4135764"/>
              <a:gd name="connsiteY15874" fmla="*/ 2922237 h 5122333"/>
              <a:gd name="connsiteX15875" fmla="*/ 1588549 w 4135764"/>
              <a:gd name="connsiteY15875" fmla="*/ 2915343 h 5122333"/>
              <a:gd name="connsiteX15876" fmla="*/ 1563150 w 4135764"/>
              <a:gd name="connsiteY15876" fmla="*/ 2915343 h 5122333"/>
              <a:gd name="connsiteX15877" fmla="*/ 1557889 w 4135764"/>
              <a:gd name="connsiteY15877" fmla="*/ 2912259 h 5122333"/>
              <a:gd name="connsiteX15878" fmla="*/ 1556982 w 4135764"/>
              <a:gd name="connsiteY15878" fmla="*/ 2885591 h 5122333"/>
              <a:gd name="connsiteX15879" fmla="*/ 1549362 w 4135764"/>
              <a:gd name="connsiteY15879" fmla="*/ 2875431 h 5122333"/>
              <a:gd name="connsiteX15880" fmla="*/ 1526685 w 4135764"/>
              <a:gd name="connsiteY15880" fmla="*/ 2875613 h 5122333"/>
              <a:gd name="connsiteX15881" fmla="*/ 1519427 w 4135764"/>
              <a:gd name="connsiteY15881" fmla="*/ 2868537 h 5122333"/>
              <a:gd name="connsiteX15882" fmla="*/ 1519609 w 4135764"/>
              <a:gd name="connsiteY15882" fmla="*/ 2844046 h 5122333"/>
              <a:gd name="connsiteX15883" fmla="*/ 1513078 w 4135764"/>
              <a:gd name="connsiteY15883" fmla="*/ 2837333 h 5122333"/>
              <a:gd name="connsiteX15884" fmla="*/ 1463007 w 4135764"/>
              <a:gd name="connsiteY15884" fmla="*/ 2837333 h 5122333"/>
              <a:gd name="connsiteX15885" fmla="*/ 1456113 w 4135764"/>
              <a:gd name="connsiteY15885" fmla="*/ 2844772 h 5122333"/>
              <a:gd name="connsiteX15886" fmla="*/ 1456294 w 4135764"/>
              <a:gd name="connsiteY15886" fmla="*/ 2876519 h 5122333"/>
              <a:gd name="connsiteX15887" fmla="*/ 1421644 w 4135764"/>
              <a:gd name="connsiteY15887" fmla="*/ 2877608 h 5122333"/>
              <a:gd name="connsiteX15888" fmla="*/ 1418378 w 4135764"/>
              <a:gd name="connsiteY15888" fmla="*/ 2883594 h 5122333"/>
              <a:gd name="connsiteX15889" fmla="*/ 1418378 w 4135764"/>
              <a:gd name="connsiteY15889" fmla="*/ 2909900 h 5122333"/>
              <a:gd name="connsiteX15890" fmla="*/ 1412573 w 4135764"/>
              <a:gd name="connsiteY15890" fmla="*/ 2915525 h 5122333"/>
              <a:gd name="connsiteX15891" fmla="*/ 1388081 w 4135764"/>
              <a:gd name="connsiteY15891" fmla="*/ 2915343 h 5122333"/>
              <a:gd name="connsiteX15892" fmla="*/ 1380099 w 4135764"/>
              <a:gd name="connsiteY15892" fmla="*/ 2923506 h 5122333"/>
              <a:gd name="connsiteX15893" fmla="*/ 1380281 w 4135764"/>
              <a:gd name="connsiteY15893" fmla="*/ 2982468 h 5122333"/>
              <a:gd name="connsiteX15894" fmla="*/ 1371754 w 4135764"/>
              <a:gd name="connsiteY15894" fmla="*/ 2991720 h 5122333"/>
              <a:gd name="connsiteX15895" fmla="*/ 1366493 w 4135764"/>
              <a:gd name="connsiteY15895" fmla="*/ 2992083 h 5122333"/>
              <a:gd name="connsiteX15896" fmla="*/ 1363227 w 4135764"/>
              <a:gd name="connsiteY15896" fmla="*/ 2989724 h 5122333"/>
              <a:gd name="connsiteX15897" fmla="*/ 1362683 w 4135764"/>
              <a:gd name="connsiteY15897" fmla="*/ 2963057 h 5122333"/>
              <a:gd name="connsiteX15898" fmla="*/ 1362683 w 4135764"/>
              <a:gd name="connsiteY15898" fmla="*/ 2925502 h 5122333"/>
              <a:gd name="connsiteX15899" fmla="*/ 1352886 w 4135764"/>
              <a:gd name="connsiteY15899" fmla="*/ 2917339 h 5122333"/>
              <a:gd name="connsiteX15900" fmla="*/ 1330027 w 4135764"/>
              <a:gd name="connsiteY15900" fmla="*/ 2917883 h 5122333"/>
              <a:gd name="connsiteX15901" fmla="*/ 1324223 w 4135764"/>
              <a:gd name="connsiteY15901" fmla="*/ 2911896 h 5122333"/>
              <a:gd name="connsiteX15902" fmla="*/ 1325129 w 4135764"/>
              <a:gd name="connsiteY15902" fmla="*/ 2894299 h 5122333"/>
              <a:gd name="connsiteX15903" fmla="*/ 1321138 w 4135764"/>
              <a:gd name="connsiteY15903" fmla="*/ 2897745 h 5122333"/>
              <a:gd name="connsiteX15904" fmla="*/ 1322590 w 4135764"/>
              <a:gd name="connsiteY15904" fmla="*/ 2885409 h 5122333"/>
              <a:gd name="connsiteX15905" fmla="*/ 1317147 w 4135764"/>
              <a:gd name="connsiteY15905" fmla="*/ 2879059 h 5122333"/>
              <a:gd name="connsiteX15906" fmla="*/ 1291748 w 4135764"/>
              <a:gd name="connsiteY15906" fmla="*/ 2879241 h 5122333"/>
              <a:gd name="connsiteX15907" fmla="*/ 1286668 w 4135764"/>
              <a:gd name="connsiteY15907" fmla="*/ 2872709 h 5122333"/>
              <a:gd name="connsiteX15908" fmla="*/ 1287938 w 4135764"/>
              <a:gd name="connsiteY15908" fmla="*/ 2846585 h 5122333"/>
              <a:gd name="connsiteX15909" fmla="*/ 1282315 w 4135764"/>
              <a:gd name="connsiteY15909" fmla="*/ 2841143 h 5122333"/>
              <a:gd name="connsiteX15910" fmla="*/ 1234602 w 4135764"/>
              <a:gd name="connsiteY15910" fmla="*/ 2839147 h 5122333"/>
              <a:gd name="connsiteX15911" fmla="*/ 1228071 w 4135764"/>
              <a:gd name="connsiteY15911" fmla="*/ 2846041 h 5122333"/>
              <a:gd name="connsiteX15912" fmla="*/ 1228252 w 4135764"/>
              <a:gd name="connsiteY15912" fmla="*/ 2870533 h 5122333"/>
              <a:gd name="connsiteX15913" fmla="*/ 1221902 w 4135764"/>
              <a:gd name="connsiteY15913" fmla="*/ 2877427 h 5122333"/>
              <a:gd name="connsiteX15914" fmla="*/ 1195053 w 4135764"/>
              <a:gd name="connsiteY15914" fmla="*/ 2879241 h 5122333"/>
              <a:gd name="connsiteX15915" fmla="*/ 1190154 w 4135764"/>
              <a:gd name="connsiteY15915" fmla="*/ 2884865 h 5122333"/>
              <a:gd name="connsiteX15916" fmla="*/ 1190335 w 4135764"/>
              <a:gd name="connsiteY15916" fmla="*/ 2907905 h 5122333"/>
              <a:gd name="connsiteX15917" fmla="*/ 1183080 w 4135764"/>
              <a:gd name="connsiteY15917" fmla="*/ 2916069 h 5122333"/>
              <a:gd name="connsiteX15918" fmla="*/ 1159857 w 4135764"/>
              <a:gd name="connsiteY15918" fmla="*/ 2917339 h 5122333"/>
              <a:gd name="connsiteX15919" fmla="*/ 1152057 w 4135764"/>
              <a:gd name="connsiteY15919" fmla="*/ 2924777 h 5122333"/>
              <a:gd name="connsiteX15920" fmla="*/ 1152238 w 4135764"/>
              <a:gd name="connsiteY15920" fmla="*/ 2983012 h 5122333"/>
              <a:gd name="connsiteX15921" fmla="*/ 1143892 w 4135764"/>
              <a:gd name="connsiteY15921" fmla="*/ 2993716 h 5122333"/>
              <a:gd name="connsiteX15922" fmla="*/ 1135910 w 4135764"/>
              <a:gd name="connsiteY15922" fmla="*/ 2983737 h 5122333"/>
              <a:gd name="connsiteX15923" fmla="*/ 1135910 w 4135764"/>
              <a:gd name="connsiteY15923" fmla="*/ 2974668 h 5122333"/>
              <a:gd name="connsiteX15924" fmla="*/ 1134640 w 4135764"/>
              <a:gd name="connsiteY15924" fmla="*/ 2946003 h 5122333"/>
              <a:gd name="connsiteX15925" fmla="*/ 1135910 w 4135764"/>
              <a:gd name="connsiteY15925" fmla="*/ 2921874 h 5122333"/>
              <a:gd name="connsiteX15926" fmla="*/ 1129923 w 4135764"/>
              <a:gd name="connsiteY15926" fmla="*/ 2915525 h 5122333"/>
              <a:gd name="connsiteX15927" fmla="*/ 1105431 w 4135764"/>
              <a:gd name="connsiteY15927" fmla="*/ 2915706 h 5122333"/>
              <a:gd name="connsiteX15928" fmla="*/ 1097631 w 4135764"/>
              <a:gd name="connsiteY15928" fmla="*/ 2908267 h 5122333"/>
              <a:gd name="connsiteX15929" fmla="*/ 1097813 w 4135764"/>
              <a:gd name="connsiteY15929" fmla="*/ 2884683 h 5122333"/>
              <a:gd name="connsiteX15930" fmla="*/ 1090737 w 4135764"/>
              <a:gd name="connsiteY15930" fmla="*/ 2877427 h 5122333"/>
              <a:gd name="connsiteX15931" fmla="*/ 1066245 w 4135764"/>
              <a:gd name="connsiteY15931" fmla="*/ 2877608 h 5122333"/>
              <a:gd name="connsiteX15932" fmla="*/ 1059533 w 4135764"/>
              <a:gd name="connsiteY15932" fmla="*/ 2871077 h 5122333"/>
              <a:gd name="connsiteX15933" fmla="*/ 1059715 w 4135764"/>
              <a:gd name="connsiteY15933" fmla="*/ 2844772 h 5122333"/>
              <a:gd name="connsiteX15934" fmla="*/ 1054454 w 4135764"/>
              <a:gd name="connsiteY15934" fmla="*/ 2839328 h 5122333"/>
              <a:gd name="connsiteX15935" fmla="*/ 1002749 w 4135764"/>
              <a:gd name="connsiteY15935" fmla="*/ 2839328 h 5122333"/>
              <a:gd name="connsiteX15936" fmla="*/ 998033 w 4135764"/>
              <a:gd name="connsiteY15936" fmla="*/ 2844046 h 5122333"/>
              <a:gd name="connsiteX15937" fmla="*/ 997670 w 4135764"/>
              <a:gd name="connsiteY15937" fmla="*/ 2869807 h 5122333"/>
              <a:gd name="connsiteX15938" fmla="*/ 990775 w 4135764"/>
              <a:gd name="connsiteY15938" fmla="*/ 2877427 h 5122333"/>
              <a:gd name="connsiteX15939" fmla="*/ 964288 w 4135764"/>
              <a:gd name="connsiteY15939" fmla="*/ 2877427 h 5122333"/>
              <a:gd name="connsiteX15940" fmla="*/ 958121 w 4135764"/>
              <a:gd name="connsiteY15940" fmla="*/ 2883594 h 5122333"/>
              <a:gd name="connsiteX15941" fmla="*/ 958121 w 4135764"/>
              <a:gd name="connsiteY15941" fmla="*/ 2909900 h 5122333"/>
              <a:gd name="connsiteX15942" fmla="*/ 954492 w 4135764"/>
              <a:gd name="connsiteY15942" fmla="*/ 2915343 h 5122333"/>
              <a:gd name="connsiteX15943" fmla="*/ 927098 w 4135764"/>
              <a:gd name="connsiteY15943" fmla="*/ 2915343 h 5122333"/>
              <a:gd name="connsiteX15944" fmla="*/ 920022 w 4135764"/>
              <a:gd name="connsiteY15944" fmla="*/ 2922600 h 5122333"/>
              <a:gd name="connsiteX15945" fmla="*/ 920203 w 4135764"/>
              <a:gd name="connsiteY15945" fmla="*/ 2983375 h 5122333"/>
              <a:gd name="connsiteX15946" fmla="*/ 912403 w 4135764"/>
              <a:gd name="connsiteY15946" fmla="*/ 2991901 h 5122333"/>
              <a:gd name="connsiteX15947" fmla="*/ 905508 w 4135764"/>
              <a:gd name="connsiteY15947" fmla="*/ 2983557 h 5122333"/>
              <a:gd name="connsiteX15948" fmla="*/ 905690 w 4135764"/>
              <a:gd name="connsiteY15948" fmla="*/ 2924595 h 5122333"/>
              <a:gd name="connsiteX15949" fmla="*/ 896982 w 4135764"/>
              <a:gd name="connsiteY15949" fmla="*/ 2915343 h 5122333"/>
              <a:gd name="connsiteX15950" fmla="*/ 876119 w 4135764"/>
              <a:gd name="connsiteY15950" fmla="*/ 2915525 h 5122333"/>
              <a:gd name="connsiteX15951" fmla="*/ 867410 w 4135764"/>
              <a:gd name="connsiteY15951" fmla="*/ 2907179 h 5122333"/>
              <a:gd name="connsiteX15952" fmla="*/ 867592 w 4135764"/>
              <a:gd name="connsiteY15952" fmla="*/ 2883594 h 5122333"/>
              <a:gd name="connsiteX15953" fmla="*/ 859610 w 4135764"/>
              <a:gd name="connsiteY15953" fmla="*/ 2875250 h 5122333"/>
              <a:gd name="connsiteX15954" fmla="*/ 836933 w 4135764"/>
              <a:gd name="connsiteY15954" fmla="*/ 2875431 h 5122333"/>
              <a:gd name="connsiteX15955" fmla="*/ 829132 w 4135764"/>
              <a:gd name="connsiteY15955" fmla="*/ 2867992 h 5122333"/>
              <a:gd name="connsiteX15956" fmla="*/ 829313 w 4135764"/>
              <a:gd name="connsiteY15956" fmla="*/ 2843502 h 5122333"/>
              <a:gd name="connsiteX15957" fmla="*/ 823145 w 4135764"/>
              <a:gd name="connsiteY15957" fmla="*/ 2837151 h 5122333"/>
              <a:gd name="connsiteX15958" fmla="*/ 2891027 w 4135764"/>
              <a:gd name="connsiteY15958" fmla="*/ 2837151 h 5122333"/>
              <a:gd name="connsiteX15959" fmla="*/ 2840955 w 4135764"/>
              <a:gd name="connsiteY15959" fmla="*/ 2837151 h 5122333"/>
              <a:gd name="connsiteX15960" fmla="*/ 2833518 w 4135764"/>
              <a:gd name="connsiteY15960" fmla="*/ 2844772 h 5122333"/>
              <a:gd name="connsiteX15961" fmla="*/ 2833518 w 4135764"/>
              <a:gd name="connsiteY15961" fmla="*/ 2876519 h 5122333"/>
              <a:gd name="connsiteX15962" fmla="*/ 2802132 w 4135764"/>
              <a:gd name="connsiteY15962" fmla="*/ 2877064 h 5122333"/>
              <a:gd name="connsiteX15963" fmla="*/ 2795963 w 4135764"/>
              <a:gd name="connsiteY15963" fmla="*/ 2885228 h 5122333"/>
              <a:gd name="connsiteX15964" fmla="*/ 2797051 w 4135764"/>
              <a:gd name="connsiteY15964" fmla="*/ 2906816 h 5122333"/>
              <a:gd name="connsiteX15965" fmla="*/ 2787619 w 4135764"/>
              <a:gd name="connsiteY15965" fmla="*/ 2915525 h 5122333"/>
              <a:gd name="connsiteX15966" fmla="*/ 2764034 w 4135764"/>
              <a:gd name="connsiteY15966" fmla="*/ 2915343 h 5122333"/>
              <a:gd name="connsiteX15967" fmla="*/ 2757866 w 4135764"/>
              <a:gd name="connsiteY15967" fmla="*/ 2919878 h 5122333"/>
              <a:gd name="connsiteX15968" fmla="*/ 2759136 w 4135764"/>
              <a:gd name="connsiteY15968" fmla="*/ 2972127 h 5122333"/>
              <a:gd name="connsiteX15969" fmla="*/ 2758048 w 4135764"/>
              <a:gd name="connsiteY15969" fmla="*/ 2989724 h 5122333"/>
              <a:gd name="connsiteX15970" fmla="*/ 2742809 w 4135764"/>
              <a:gd name="connsiteY15970" fmla="*/ 2992083 h 5122333"/>
              <a:gd name="connsiteX15971" fmla="*/ 2741357 w 4135764"/>
              <a:gd name="connsiteY15971" fmla="*/ 2991538 h 5122333"/>
              <a:gd name="connsiteX15972" fmla="*/ 2741176 w 4135764"/>
              <a:gd name="connsiteY15972" fmla="*/ 2927317 h 5122333"/>
              <a:gd name="connsiteX15973" fmla="*/ 2730290 w 4135764"/>
              <a:gd name="connsiteY15973" fmla="*/ 2917702 h 5122333"/>
              <a:gd name="connsiteX15974" fmla="*/ 2703803 w 4135764"/>
              <a:gd name="connsiteY15974" fmla="*/ 2918427 h 5122333"/>
              <a:gd name="connsiteX15975" fmla="*/ 2702896 w 4135764"/>
              <a:gd name="connsiteY15975" fmla="*/ 2915706 h 5122333"/>
              <a:gd name="connsiteX15976" fmla="*/ 2702896 w 4135764"/>
              <a:gd name="connsiteY15976" fmla="*/ 2887405 h 5122333"/>
              <a:gd name="connsiteX15977" fmla="*/ 2699994 w 4135764"/>
              <a:gd name="connsiteY15977" fmla="*/ 2896294 h 5122333"/>
              <a:gd name="connsiteX15978" fmla="*/ 2702170 w 4135764"/>
              <a:gd name="connsiteY15978" fmla="*/ 2879059 h 5122333"/>
              <a:gd name="connsiteX15979" fmla="*/ 2673144 w 4135764"/>
              <a:gd name="connsiteY15979" fmla="*/ 2879241 h 5122333"/>
              <a:gd name="connsiteX15980" fmla="*/ 2664798 w 4135764"/>
              <a:gd name="connsiteY15980" fmla="*/ 2871258 h 5122333"/>
              <a:gd name="connsiteX15981" fmla="*/ 2664980 w 4135764"/>
              <a:gd name="connsiteY15981" fmla="*/ 2846767 h 5122333"/>
              <a:gd name="connsiteX15982" fmla="*/ 2660263 w 4135764"/>
              <a:gd name="connsiteY15982" fmla="*/ 2840961 h 5122333"/>
              <a:gd name="connsiteX15983" fmla="*/ 2610735 w 4135764"/>
              <a:gd name="connsiteY15983" fmla="*/ 2839147 h 5122333"/>
              <a:gd name="connsiteX15984" fmla="*/ 2604931 w 4135764"/>
              <a:gd name="connsiteY15984" fmla="*/ 2844953 h 5122333"/>
              <a:gd name="connsiteX15985" fmla="*/ 2606926 w 4135764"/>
              <a:gd name="connsiteY15985" fmla="*/ 2870896 h 5122333"/>
              <a:gd name="connsiteX15986" fmla="*/ 2601121 w 4135764"/>
              <a:gd name="connsiteY15986" fmla="*/ 2877245 h 5122333"/>
              <a:gd name="connsiteX15987" fmla="*/ 2572456 w 4135764"/>
              <a:gd name="connsiteY15987" fmla="*/ 2879059 h 5122333"/>
              <a:gd name="connsiteX15988" fmla="*/ 2568284 w 4135764"/>
              <a:gd name="connsiteY15988" fmla="*/ 2883957 h 5122333"/>
              <a:gd name="connsiteX15989" fmla="*/ 2567014 w 4135764"/>
              <a:gd name="connsiteY15989" fmla="*/ 2911714 h 5122333"/>
              <a:gd name="connsiteX15990" fmla="*/ 2562116 w 4135764"/>
              <a:gd name="connsiteY15990" fmla="*/ 2915525 h 5122333"/>
              <a:gd name="connsiteX15991" fmla="*/ 2537987 w 4135764"/>
              <a:gd name="connsiteY15991" fmla="*/ 2917157 h 5122333"/>
              <a:gd name="connsiteX15992" fmla="*/ 2528735 w 4135764"/>
              <a:gd name="connsiteY15992" fmla="*/ 2926047 h 5122333"/>
              <a:gd name="connsiteX15993" fmla="*/ 2528916 w 4135764"/>
              <a:gd name="connsiteY15993" fmla="*/ 2984101 h 5122333"/>
              <a:gd name="connsiteX15994" fmla="*/ 2520753 w 4135764"/>
              <a:gd name="connsiteY15994" fmla="*/ 2993716 h 5122333"/>
              <a:gd name="connsiteX15995" fmla="*/ 2512406 w 4135764"/>
              <a:gd name="connsiteY15995" fmla="*/ 2984101 h 5122333"/>
              <a:gd name="connsiteX15996" fmla="*/ 2512588 w 4135764"/>
              <a:gd name="connsiteY15996" fmla="*/ 2922418 h 5122333"/>
              <a:gd name="connsiteX15997" fmla="*/ 2505332 w 4135764"/>
              <a:gd name="connsiteY15997" fmla="*/ 2915343 h 5122333"/>
              <a:gd name="connsiteX15998" fmla="*/ 2480841 w 4135764"/>
              <a:gd name="connsiteY15998" fmla="*/ 2915525 h 5122333"/>
              <a:gd name="connsiteX15999" fmla="*/ 2474309 w 4135764"/>
              <a:gd name="connsiteY15999" fmla="*/ 2908812 h 5122333"/>
              <a:gd name="connsiteX16000" fmla="*/ 2474491 w 4135764"/>
              <a:gd name="connsiteY16000" fmla="*/ 2884321 h 5122333"/>
              <a:gd name="connsiteX16001" fmla="*/ 2467234 w 4135764"/>
              <a:gd name="connsiteY16001" fmla="*/ 2877245 h 5122333"/>
              <a:gd name="connsiteX16002" fmla="*/ 2443649 w 4135764"/>
              <a:gd name="connsiteY16002" fmla="*/ 2877427 h 5122333"/>
              <a:gd name="connsiteX16003" fmla="*/ 2436211 w 4135764"/>
              <a:gd name="connsiteY16003" fmla="*/ 2869807 h 5122333"/>
              <a:gd name="connsiteX16004" fmla="*/ 2436393 w 4135764"/>
              <a:gd name="connsiteY16004" fmla="*/ 2845316 h 5122333"/>
              <a:gd name="connsiteX16005" fmla="*/ 2430225 w 4135764"/>
              <a:gd name="connsiteY16005" fmla="*/ 2839147 h 5122333"/>
              <a:gd name="connsiteX16006" fmla="*/ 2403012 w 4135764"/>
              <a:gd name="connsiteY16006" fmla="*/ 2839328 h 5122333"/>
              <a:gd name="connsiteX16007" fmla="*/ 2376706 w 4135764"/>
              <a:gd name="connsiteY16007" fmla="*/ 2840961 h 5122333"/>
              <a:gd name="connsiteX16008" fmla="*/ 2374711 w 4135764"/>
              <a:gd name="connsiteY16008" fmla="*/ 2867810 h 5122333"/>
              <a:gd name="connsiteX16009" fmla="*/ 2363100 w 4135764"/>
              <a:gd name="connsiteY16009" fmla="*/ 2876882 h 5122333"/>
              <a:gd name="connsiteX16010" fmla="*/ 2337339 w 4135764"/>
              <a:gd name="connsiteY16010" fmla="*/ 2877789 h 5122333"/>
              <a:gd name="connsiteX16011" fmla="*/ 2334798 w 4135764"/>
              <a:gd name="connsiteY16011" fmla="*/ 2882506 h 5122333"/>
              <a:gd name="connsiteX16012" fmla="*/ 2335888 w 4135764"/>
              <a:gd name="connsiteY16012" fmla="*/ 2900467 h 5122333"/>
              <a:gd name="connsiteX16013" fmla="*/ 2330807 w 4135764"/>
              <a:gd name="connsiteY16013" fmla="*/ 2914980 h 5122333"/>
              <a:gd name="connsiteX16014" fmla="*/ 2303414 w 4135764"/>
              <a:gd name="connsiteY16014" fmla="*/ 2915525 h 5122333"/>
              <a:gd name="connsiteX16015" fmla="*/ 2296520 w 4135764"/>
              <a:gd name="connsiteY16015" fmla="*/ 2922963 h 5122333"/>
              <a:gd name="connsiteX16016" fmla="*/ 2298333 w 4135764"/>
              <a:gd name="connsiteY16016" fmla="*/ 2943463 h 5122333"/>
              <a:gd name="connsiteX16017" fmla="*/ 2296882 w 4135764"/>
              <a:gd name="connsiteY16017" fmla="*/ 2983012 h 5122333"/>
              <a:gd name="connsiteX16018" fmla="*/ 2289625 w 4135764"/>
              <a:gd name="connsiteY16018" fmla="*/ 2992083 h 5122333"/>
              <a:gd name="connsiteX16019" fmla="*/ 2282187 w 4135764"/>
              <a:gd name="connsiteY16019" fmla="*/ 2983193 h 5122333"/>
              <a:gd name="connsiteX16020" fmla="*/ 2283638 w 4135764"/>
              <a:gd name="connsiteY16020" fmla="*/ 2950901 h 5122333"/>
              <a:gd name="connsiteX16021" fmla="*/ 2283275 w 4135764"/>
              <a:gd name="connsiteY16021" fmla="*/ 2919516 h 5122333"/>
              <a:gd name="connsiteX16022" fmla="*/ 2278741 w 4135764"/>
              <a:gd name="connsiteY16022" fmla="*/ 2915706 h 5122333"/>
              <a:gd name="connsiteX16023" fmla="*/ 2250621 w 4135764"/>
              <a:gd name="connsiteY16023" fmla="*/ 2915706 h 5122333"/>
              <a:gd name="connsiteX16024" fmla="*/ 2244090 w 4135764"/>
              <a:gd name="connsiteY16024" fmla="*/ 2910626 h 5122333"/>
              <a:gd name="connsiteX16025" fmla="*/ 2244815 w 4135764"/>
              <a:gd name="connsiteY16025" fmla="*/ 2882688 h 5122333"/>
              <a:gd name="connsiteX16026" fmla="*/ 2239191 w 4135764"/>
              <a:gd name="connsiteY16026" fmla="*/ 2875794 h 5122333"/>
              <a:gd name="connsiteX16027" fmla="*/ 2214699 w 4135764"/>
              <a:gd name="connsiteY16027" fmla="*/ 2875975 h 5122333"/>
              <a:gd name="connsiteX16028" fmla="*/ 2205992 w 4135764"/>
              <a:gd name="connsiteY16028" fmla="*/ 2867629 h 5122333"/>
              <a:gd name="connsiteX16029" fmla="*/ 2207988 w 4135764"/>
              <a:gd name="connsiteY16029" fmla="*/ 2844409 h 5122333"/>
              <a:gd name="connsiteX16030" fmla="*/ 2201455 w 4135764"/>
              <a:gd name="connsiteY16030" fmla="*/ 2837695 h 5122333"/>
              <a:gd name="connsiteX16031" fmla="*/ 2151384 w 4135764"/>
              <a:gd name="connsiteY16031" fmla="*/ 2837514 h 5122333"/>
              <a:gd name="connsiteX16032" fmla="*/ 2144491 w 4135764"/>
              <a:gd name="connsiteY16032" fmla="*/ 2844953 h 5122333"/>
              <a:gd name="connsiteX16033" fmla="*/ 2144491 w 4135764"/>
              <a:gd name="connsiteY16033" fmla="*/ 2871258 h 5122333"/>
              <a:gd name="connsiteX16034" fmla="*/ 2140499 w 4135764"/>
              <a:gd name="connsiteY16034" fmla="*/ 2876156 h 5122333"/>
              <a:gd name="connsiteX16035" fmla="*/ 2111836 w 4135764"/>
              <a:gd name="connsiteY16035" fmla="*/ 2877427 h 5122333"/>
              <a:gd name="connsiteX16036" fmla="*/ 2106393 w 4135764"/>
              <a:gd name="connsiteY16036" fmla="*/ 2883413 h 5122333"/>
              <a:gd name="connsiteX16037" fmla="*/ 2106575 w 4135764"/>
              <a:gd name="connsiteY16037" fmla="*/ 2905183 h 5122333"/>
              <a:gd name="connsiteX16038" fmla="*/ 2096597 w 4135764"/>
              <a:gd name="connsiteY16038" fmla="*/ 2915706 h 5122333"/>
              <a:gd name="connsiteX16039" fmla="*/ 2076641 w 4135764"/>
              <a:gd name="connsiteY16039" fmla="*/ 2915525 h 5122333"/>
              <a:gd name="connsiteX16040" fmla="*/ 2068295 w 4135764"/>
              <a:gd name="connsiteY16040" fmla="*/ 2924232 h 5122333"/>
              <a:gd name="connsiteX16041" fmla="*/ 2068476 w 4135764"/>
              <a:gd name="connsiteY16041" fmla="*/ 3002243 h 5122333"/>
              <a:gd name="connsiteX16042" fmla="*/ 2083897 w 4135764"/>
              <a:gd name="connsiteY16042" fmla="*/ 3017481 h 5122333"/>
              <a:gd name="connsiteX16043" fmla="*/ 2092243 w 4135764"/>
              <a:gd name="connsiteY16043" fmla="*/ 3008592 h 5122333"/>
              <a:gd name="connsiteX16044" fmla="*/ 2091881 w 4135764"/>
              <a:gd name="connsiteY16044" fmla="*/ 2949632 h 5122333"/>
              <a:gd name="connsiteX16045" fmla="*/ 2101857 w 4135764"/>
              <a:gd name="connsiteY16045" fmla="*/ 2939109 h 5122333"/>
              <a:gd name="connsiteX16046" fmla="*/ 2124534 w 4135764"/>
              <a:gd name="connsiteY16046" fmla="*/ 2939290 h 5122333"/>
              <a:gd name="connsiteX16047" fmla="*/ 2130158 w 4135764"/>
              <a:gd name="connsiteY16047" fmla="*/ 2934392 h 5122333"/>
              <a:gd name="connsiteX16048" fmla="*/ 2129433 w 4135764"/>
              <a:gd name="connsiteY16048" fmla="*/ 2906453 h 5122333"/>
              <a:gd name="connsiteX16049" fmla="*/ 2135057 w 4135764"/>
              <a:gd name="connsiteY16049" fmla="*/ 2899379 h 5122333"/>
              <a:gd name="connsiteX16050" fmla="*/ 2159185 w 4135764"/>
              <a:gd name="connsiteY16050" fmla="*/ 2901555 h 5122333"/>
              <a:gd name="connsiteX16051" fmla="*/ 2168256 w 4135764"/>
              <a:gd name="connsiteY16051" fmla="*/ 2892666 h 5122333"/>
              <a:gd name="connsiteX16052" fmla="*/ 2168076 w 4135764"/>
              <a:gd name="connsiteY16052" fmla="*/ 2867267 h 5122333"/>
              <a:gd name="connsiteX16053" fmla="*/ 2175514 w 4135764"/>
              <a:gd name="connsiteY16053" fmla="*/ 2861280 h 5122333"/>
              <a:gd name="connsiteX16054" fmla="*/ 2182770 w 4135764"/>
              <a:gd name="connsiteY16054" fmla="*/ 2867267 h 5122333"/>
              <a:gd name="connsiteX16055" fmla="*/ 2182589 w 4135764"/>
              <a:gd name="connsiteY16055" fmla="*/ 2890852 h 5122333"/>
              <a:gd name="connsiteX16056" fmla="*/ 2192567 w 4135764"/>
              <a:gd name="connsiteY16056" fmla="*/ 2901375 h 5122333"/>
              <a:gd name="connsiteX16057" fmla="*/ 2215243 w 4135764"/>
              <a:gd name="connsiteY16057" fmla="*/ 2901192 h 5122333"/>
              <a:gd name="connsiteX16058" fmla="*/ 2222501 w 4135764"/>
              <a:gd name="connsiteY16058" fmla="*/ 2906998 h 5122333"/>
              <a:gd name="connsiteX16059" fmla="*/ 2221412 w 4135764"/>
              <a:gd name="connsiteY16059" fmla="*/ 2934029 h 5122333"/>
              <a:gd name="connsiteX16060" fmla="*/ 2225585 w 4135764"/>
              <a:gd name="connsiteY16060" fmla="*/ 2939472 h 5122333"/>
              <a:gd name="connsiteX16061" fmla="*/ 2250984 w 4135764"/>
              <a:gd name="connsiteY16061" fmla="*/ 2939290 h 5122333"/>
              <a:gd name="connsiteX16062" fmla="*/ 2260781 w 4135764"/>
              <a:gd name="connsiteY16062" fmla="*/ 2949268 h 5122333"/>
              <a:gd name="connsiteX16063" fmla="*/ 2258785 w 4135764"/>
              <a:gd name="connsiteY16063" fmla="*/ 3007866 h 5122333"/>
              <a:gd name="connsiteX16064" fmla="*/ 2266040 w 4135764"/>
              <a:gd name="connsiteY16064" fmla="*/ 3015847 h 5122333"/>
              <a:gd name="connsiteX16065" fmla="*/ 2313209 w 4135764"/>
              <a:gd name="connsiteY16065" fmla="*/ 3015847 h 5122333"/>
              <a:gd name="connsiteX16066" fmla="*/ 2320648 w 4135764"/>
              <a:gd name="connsiteY16066" fmla="*/ 3008048 h 5122333"/>
              <a:gd name="connsiteX16067" fmla="*/ 2320467 w 4135764"/>
              <a:gd name="connsiteY16067" fmla="*/ 2946185 h 5122333"/>
              <a:gd name="connsiteX16068" fmla="*/ 2327179 w 4135764"/>
              <a:gd name="connsiteY16068" fmla="*/ 2939472 h 5122333"/>
              <a:gd name="connsiteX16069" fmla="*/ 2353484 w 4135764"/>
              <a:gd name="connsiteY16069" fmla="*/ 2939653 h 5122333"/>
              <a:gd name="connsiteX16070" fmla="*/ 2360560 w 4135764"/>
              <a:gd name="connsiteY16070" fmla="*/ 2932760 h 5122333"/>
              <a:gd name="connsiteX16071" fmla="*/ 2358928 w 4135764"/>
              <a:gd name="connsiteY16071" fmla="*/ 2910444 h 5122333"/>
              <a:gd name="connsiteX16072" fmla="*/ 2367453 w 4135764"/>
              <a:gd name="connsiteY16072" fmla="*/ 2899742 h 5122333"/>
              <a:gd name="connsiteX16073" fmla="*/ 2391038 w 4135764"/>
              <a:gd name="connsiteY16073" fmla="*/ 2899923 h 5122333"/>
              <a:gd name="connsiteX16074" fmla="*/ 2396843 w 4135764"/>
              <a:gd name="connsiteY16074" fmla="*/ 2894299 h 5122333"/>
              <a:gd name="connsiteX16075" fmla="*/ 2398476 w 4135764"/>
              <a:gd name="connsiteY16075" fmla="*/ 2869262 h 5122333"/>
              <a:gd name="connsiteX16076" fmla="*/ 2401379 w 4135764"/>
              <a:gd name="connsiteY16076" fmla="*/ 2862006 h 5122333"/>
              <a:gd name="connsiteX16077" fmla="*/ 2411538 w 4135764"/>
              <a:gd name="connsiteY16077" fmla="*/ 2864182 h 5122333"/>
              <a:gd name="connsiteX16078" fmla="*/ 2414440 w 4135764"/>
              <a:gd name="connsiteY16078" fmla="*/ 2877789 h 5122333"/>
              <a:gd name="connsiteX16079" fmla="*/ 2412989 w 4135764"/>
              <a:gd name="connsiteY16079" fmla="*/ 2895568 h 5122333"/>
              <a:gd name="connsiteX16080" fmla="*/ 2419158 w 4135764"/>
              <a:gd name="connsiteY16080" fmla="*/ 2901737 h 5122333"/>
              <a:gd name="connsiteX16081" fmla="*/ 2445464 w 4135764"/>
              <a:gd name="connsiteY16081" fmla="*/ 2901737 h 5122333"/>
              <a:gd name="connsiteX16082" fmla="*/ 2451087 w 4135764"/>
              <a:gd name="connsiteY16082" fmla="*/ 2905546 h 5122333"/>
              <a:gd name="connsiteX16083" fmla="*/ 2451450 w 4135764"/>
              <a:gd name="connsiteY16083" fmla="*/ 2929494 h 5122333"/>
              <a:gd name="connsiteX16084" fmla="*/ 2460159 w 4135764"/>
              <a:gd name="connsiteY16084" fmla="*/ 2939834 h 5122333"/>
              <a:gd name="connsiteX16085" fmla="*/ 2481021 w 4135764"/>
              <a:gd name="connsiteY16085" fmla="*/ 2939653 h 5122333"/>
              <a:gd name="connsiteX16086" fmla="*/ 2489368 w 4135764"/>
              <a:gd name="connsiteY16086" fmla="*/ 2948362 h 5122333"/>
              <a:gd name="connsiteX16087" fmla="*/ 2489186 w 4135764"/>
              <a:gd name="connsiteY16087" fmla="*/ 3009136 h 5122333"/>
              <a:gd name="connsiteX16088" fmla="*/ 2494628 w 4135764"/>
              <a:gd name="connsiteY16088" fmla="*/ 3016029 h 5122333"/>
              <a:gd name="connsiteX16089" fmla="*/ 2545426 w 4135764"/>
              <a:gd name="connsiteY16089" fmla="*/ 3016029 h 5122333"/>
              <a:gd name="connsiteX16090" fmla="*/ 2550867 w 4135764"/>
              <a:gd name="connsiteY16090" fmla="*/ 3011858 h 5122333"/>
              <a:gd name="connsiteX16091" fmla="*/ 2551049 w 4135764"/>
              <a:gd name="connsiteY16091" fmla="*/ 2949995 h 5122333"/>
              <a:gd name="connsiteX16092" fmla="*/ 2560301 w 4135764"/>
              <a:gd name="connsiteY16092" fmla="*/ 2939653 h 5122333"/>
              <a:gd name="connsiteX16093" fmla="*/ 2588785 w 4135764"/>
              <a:gd name="connsiteY16093" fmla="*/ 2939834 h 5122333"/>
              <a:gd name="connsiteX16094" fmla="*/ 2588603 w 4135764"/>
              <a:gd name="connsiteY16094" fmla="*/ 2927862 h 5122333"/>
              <a:gd name="connsiteX16095" fmla="*/ 2589691 w 4135764"/>
              <a:gd name="connsiteY16095" fmla="*/ 2907724 h 5122333"/>
              <a:gd name="connsiteX16096" fmla="*/ 2595315 w 4135764"/>
              <a:gd name="connsiteY16096" fmla="*/ 2901555 h 5122333"/>
              <a:gd name="connsiteX16097" fmla="*/ 2622527 w 4135764"/>
              <a:gd name="connsiteY16097" fmla="*/ 2901737 h 5122333"/>
              <a:gd name="connsiteX16098" fmla="*/ 2629240 w 4135764"/>
              <a:gd name="connsiteY16098" fmla="*/ 2895205 h 5122333"/>
              <a:gd name="connsiteX16099" fmla="*/ 2629059 w 4135764"/>
              <a:gd name="connsiteY16099" fmla="*/ 2867992 h 5122333"/>
              <a:gd name="connsiteX16100" fmla="*/ 2637767 w 4135764"/>
              <a:gd name="connsiteY16100" fmla="*/ 2863639 h 5122333"/>
              <a:gd name="connsiteX16101" fmla="*/ 2643210 w 4135764"/>
              <a:gd name="connsiteY16101" fmla="*/ 2867992 h 5122333"/>
              <a:gd name="connsiteX16102" fmla="*/ 2641758 w 4135764"/>
              <a:gd name="connsiteY16102" fmla="*/ 2894842 h 5122333"/>
              <a:gd name="connsiteX16103" fmla="*/ 2649196 w 4135764"/>
              <a:gd name="connsiteY16103" fmla="*/ 2901737 h 5122333"/>
              <a:gd name="connsiteX16104" fmla="*/ 2673689 w 4135764"/>
              <a:gd name="connsiteY16104" fmla="*/ 2901555 h 5122333"/>
              <a:gd name="connsiteX16105" fmla="*/ 2680219 w 4135764"/>
              <a:gd name="connsiteY16105" fmla="*/ 2908449 h 5122333"/>
              <a:gd name="connsiteX16106" fmla="*/ 2679856 w 4135764"/>
              <a:gd name="connsiteY16106" fmla="*/ 2932941 h 5122333"/>
              <a:gd name="connsiteX16107" fmla="*/ 2686569 w 4135764"/>
              <a:gd name="connsiteY16107" fmla="*/ 2940923 h 5122333"/>
              <a:gd name="connsiteX16108" fmla="*/ 2712874 w 4135764"/>
              <a:gd name="connsiteY16108" fmla="*/ 2940016 h 5122333"/>
              <a:gd name="connsiteX16109" fmla="*/ 2719768 w 4135764"/>
              <a:gd name="connsiteY16109" fmla="*/ 2946548 h 5122333"/>
              <a:gd name="connsiteX16110" fmla="*/ 2718136 w 4135764"/>
              <a:gd name="connsiteY16110" fmla="*/ 2961604 h 5122333"/>
              <a:gd name="connsiteX16111" fmla="*/ 2718136 w 4135764"/>
              <a:gd name="connsiteY16111" fmla="*/ 3008955 h 5122333"/>
              <a:gd name="connsiteX16112" fmla="*/ 2726299 w 4135764"/>
              <a:gd name="connsiteY16112" fmla="*/ 3017481 h 5122333"/>
              <a:gd name="connsiteX16113" fmla="*/ 2775282 w 4135764"/>
              <a:gd name="connsiteY16113" fmla="*/ 3017481 h 5122333"/>
              <a:gd name="connsiteX16114" fmla="*/ 2783627 w 4135764"/>
              <a:gd name="connsiteY16114" fmla="*/ 3008592 h 5122333"/>
              <a:gd name="connsiteX16115" fmla="*/ 2783446 w 4135764"/>
              <a:gd name="connsiteY16115" fmla="*/ 2946910 h 5122333"/>
              <a:gd name="connsiteX16116" fmla="*/ 2790884 w 4135764"/>
              <a:gd name="connsiteY16116" fmla="*/ 2939109 h 5122333"/>
              <a:gd name="connsiteX16117" fmla="*/ 2813561 w 4135764"/>
              <a:gd name="connsiteY16117" fmla="*/ 2939472 h 5122333"/>
              <a:gd name="connsiteX16118" fmla="*/ 2821544 w 4135764"/>
              <a:gd name="connsiteY16118" fmla="*/ 2930582 h 5122333"/>
              <a:gd name="connsiteX16119" fmla="*/ 2819548 w 4135764"/>
              <a:gd name="connsiteY16119" fmla="*/ 2909175 h 5122333"/>
              <a:gd name="connsiteX16120" fmla="*/ 2830252 w 4135764"/>
              <a:gd name="connsiteY16120" fmla="*/ 2899379 h 5122333"/>
              <a:gd name="connsiteX16121" fmla="*/ 2851659 w 4135764"/>
              <a:gd name="connsiteY16121" fmla="*/ 2901192 h 5122333"/>
              <a:gd name="connsiteX16122" fmla="*/ 2857828 w 4135764"/>
              <a:gd name="connsiteY16122" fmla="*/ 2894842 h 5122333"/>
              <a:gd name="connsiteX16123" fmla="*/ 2857646 w 4135764"/>
              <a:gd name="connsiteY16123" fmla="*/ 2868537 h 5122333"/>
              <a:gd name="connsiteX16124" fmla="*/ 2866172 w 4135764"/>
              <a:gd name="connsiteY16124" fmla="*/ 2860918 h 5122333"/>
              <a:gd name="connsiteX16125" fmla="*/ 2874155 w 4135764"/>
              <a:gd name="connsiteY16125" fmla="*/ 2868174 h 5122333"/>
              <a:gd name="connsiteX16126" fmla="*/ 2873974 w 4135764"/>
              <a:gd name="connsiteY16126" fmla="*/ 2894480 h 5122333"/>
              <a:gd name="connsiteX16127" fmla="*/ 2880686 w 4135764"/>
              <a:gd name="connsiteY16127" fmla="*/ 2901012 h 5122333"/>
              <a:gd name="connsiteX16128" fmla="*/ 2905177 w 4135764"/>
              <a:gd name="connsiteY16128" fmla="*/ 2900830 h 5122333"/>
              <a:gd name="connsiteX16129" fmla="*/ 2912253 w 4135764"/>
              <a:gd name="connsiteY16129" fmla="*/ 2908086 h 5122333"/>
              <a:gd name="connsiteX16130" fmla="*/ 2912072 w 4135764"/>
              <a:gd name="connsiteY16130" fmla="*/ 2931671 h 5122333"/>
              <a:gd name="connsiteX16131" fmla="*/ 2919872 w 4135764"/>
              <a:gd name="connsiteY16131" fmla="*/ 2939109 h 5122333"/>
              <a:gd name="connsiteX16132" fmla="*/ 2942550 w 4135764"/>
              <a:gd name="connsiteY16132" fmla="*/ 2938927 h 5122333"/>
              <a:gd name="connsiteX16133" fmla="*/ 2950532 w 4135764"/>
              <a:gd name="connsiteY16133" fmla="*/ 2947091 h 5122333"/>
              <a:gd name="connsiteX16134" fmla="*/ 2950350 w 4135764"/>
              <a:gd name="connsiteY16134" fmla="*/ 3006415 h 5122333"/>
              <a:gd name="connsiteX16135" fmla="*/ 2958696 w 4135764"/>
              <a:gd name="connsiteY16135" fmla="*/ 3015303 h 5122333"/>
              <a:gd name="connsiteX16136" fmla="*/ 3004050 w 4135764"/>
              <a:gd name="connsiteY16136" fmla="*/ 3015303 h 5122333"/>
              <a:gd name="connsiteX16137" fmla="*/ 3012396 w 4135764"/>
              <a:gd name="connsiteY16137" fmla="*/ 3006415 h 5122333"/>
              <a:gd name="connsiteX16138" fmla="*/ 3012215 w 4135764"/>
              <a:gd name="connsiteY16138" fmla="*/ 2947091 h 5122333"/>
              <a:gd name="connsiteX16139" fmla="*/ 3020196 w 4135764"/>
              <a:gd name="connsiteY16139" fmla="*/ 2938927 h 5122333"/>
              <a:gd name="connsiteX16140" fmla="*/ 3043781 w 4135764"/>
              <a:gd name="connsiteY16140" fmla="*/ 2939109 h 5122333"/>
              <a:gd name="connsiteX16141" fmla="*/ 3050675 w 4135764"/>
              <a:gd name="connsiteY16141" fmla="*/ 2932578 h 5122333"/>
              <a:gd name="connsiteX16142" fmla="*/ 3050493 w 4135764"/>
              <a:gd name="connsiteY16142" fmla="*/ 2908086 h 5122333"/>
              <a:gd name="connsiteX16143" fmla="*/ 3059202 w 4135764"/>
              <a:gd name="connsiteY16143" fmla="*/ 2899016 h 5122333"/>
              <a:gd name="connsiteX16144" fmla="*/ 3079157 w 4135764"/>
              <a:gd name="connsiteY16144" fmla="*/ 2899197 h 5122333"/>
              <a:gd name="connsiteX16145" fmla="*/ 3088773 w 4135764"/>
              <a:gd name="connsiteY16145" fmla="*/ 2889944 h 5122333"/>
              <a:gd name="connsiteX16146" fmla="*/ 3088773 w 4135764"/>
              <a:gd name="connsiteY16146" fmla="*/ 2868174 h 5122333"/>
              <a:gd name="connsiteX16147" fmla="*/ 3095849 w 4135764"/>
              <a:gd name="connsiteY16147" fmla="*/ 2861098 h 5122333"/>
              <a:gd name="connsiteX16148" fmla="*/ 3105100 w 4135764"/>
              <a:gd name="connsiteY16148" fmla="*/ 2868900 h 5122333"/>
              <a:gd name="connsiteX16149" fmla="*/ 3104918 w 4135764"/>
              <a:gd name="connsiteY16149" fmla="*/ 2894299 h 5122333"/>
              <a:gd name="connsiteX16150" fmla="*/ 3111632 w 4135764"/>
              <a:gd name="connsiteY16150" fmla="*/ 2900830 h 5122333"/>
              <a:gd name="connsiteX16151" fmla="*/ 3136122 w 4135764"/>
              <a:gd name="connsiteY16151" fmla="*/ 2900649 h 5122333"/>
              <a:gd name="connsiteX16152" fmla="*/ 3143198 w 4135764"/>
              <a:gd name="connsiteY16152" fmla="*/ 2907905 h 5122333"/>
              <a:gd name="connsiteX16153" fmla="*/ 3143016 w 4135764"/>
              <a:gd name="connsiteY16153" fmla="*/ 2931490 h 5122333"/>
              <a:gd name="connsiteX16154" fmla="*/ 3150818 w 4135764"/>
              <a:gd name="connsiteY16154" fmla="*/ 2938927 h 5122333"/>
              <a:gd name="connsiteX16155" fmla="*/ 3173495 w 4135764"/>
              <a:gd name="connsiteY16155" fmla="*/ 2938746 h 5122333"/>
              <a:gd name="connsiteX16156" fmla="*/ 3181478 w 4135764"/>
              <a:gd name="connsiteY16156" fmla="*/ 2946910 h 5122333"/>
              <a:gd name="connsiteX16157" fmla="*/ 3181296 w 4135764"/>
              <a:gd name="connsiteY16157" fmla="*/ 3006778 h 5122333"/>
              <a:gd name="connsiteX16158" fmla="*/ 3189097 w 4135764"/>
              <a:gd name="connsiteY16158" fmla="*/ 3015122 h 5122333"/>
              <a:gd name="connsiteX16159" fmla="*/ 3235358 w 4135764"/>
              <a:gd name="connsiteY16159" fmla="*/ 3015122 h 5122333"/>
              <a:gd name="connsiteX16160" fmla="*/ 3243159 w 4135764"/>
              <a:gd name="connsiteY16160" fmla="*/ 3006778 h 5122333"/>
              <a:gd name="connsiteX16161" fmla="*/ 3242978 w 4135764"/>
              <a:gd name="connsiteY16161" fmla="*/ 2946910 h 5122333"/>
              <a:gd name="connsiteX16162" fmla="*/ 3250779 w 4135764"/>
              <a:gd name="connsiteY16162" fmla="*/ 2938564 h 5122333"/>
              <a:gd name="connsiteX16163" fmla="*/ 3269828 w 4135764"/>
              <a:gd name="connsiteY16163" fmla="*/ 2938564 h 5122333"/>
              <a:gd name="connsiteX16164" fmla="*/ 3279080 w 4135764"/>
              <a:gd name="connsiteY16164" fmla="*/ 2931671 h 5122333"/>
              <a:gd name="connsiteX16165" fmla="*/ 3280895 w 4135764"/>
              <a:gd name="connsiteY16165" fmla="*/ 2906998 h 5122333"/>
              <a:gd name="connsiteX16166" fmla="*/ 3287789 w 4135764"/>
              <a:gd name="connsiteY16166" fmla="*/ 2900467 h 5122333"/>
              <a:gd name="connsiteX16167" fmla="*/ 3311373 w 4135764"/>
              <a:gd name="connsiteY16167" fmla="*/ 2900649 h 5122333"/>
              <a:gd name="connsiteX16168" fmla="*/ 3320987 w 4135764"/>
              <a:gd name="connsiteY16168" fmla="*/ 2891396 h 5122333"/>
              <a:gd name="connsiteX16169" fmla="*/ 3320806 w 4135764"/>
              <a:gd name="connsiteY16169" fmla="*/ 2862368 h 5122333"/>
              <a:gd name="connsiteX16170" fmla="*/ 3333687 w 4135764"/>
              <a:gd name="connsiteY16170" fmla="*/ 2876156 h 5122333"/>
              <a:gd name="connsiteX16171" fmla="*/ 3333506 w 4135764"/>
              <a:gd name="connsiteY16171" fmla="*/ 2894299 h 5122333"/>
              <a:gd name="connsiteX16172" fmla="*/ 3339674 w 4135764"/>
              <a:gd name="connsiteY16172" fmla="*/ 2900649 h 5122333"/>
              <a:gd name="connsiteX16173" fmla="*/ 3365073 w 4135764"/>
              <a:gd name="connsiteY16173" fmla="*/ 2900467 h 5122333"/>
              <a:gd name="connsiteX16174" fmla="*/ 3371785 w 4135764"/>
              <a:gd name="connsiteY16174" fmla="*/ 2907179 h 5122333"/>
              <a:gd name="connsiteX16175" fmla="*/ 3371604 w 4135764"/>
              <a:gd name="connsiteY16175" fmla="*/ 2932578 h 5122333"/>
              <a:gd name="connsiteX16176" fmla="*/ 3376683 w 4135764"/>
              <a:gd name="connsiteY16176" fmla="*/ 2939290 h 5122333"/>
              <a:gd name="connsiteX16177" fmla="*/ 3401175 w 4135764"/>
              <a:gd name="connsiteY16177" fmla="*/ 2940016 h 5122333"/>
              <a:gd name="connsiteX16178" fmla="*/ 3410065 w 4135764"/>
              <a:gd name="connsiteY16178" fmla="*/ 2947454 h 5122333"/>
              <a:gd name="connsiteX16179" fmla="*/ 3409883 w 4135764"/>
              <a:gd name="connsiteY16179" fmla="*/ 3009136 h 5122333"/>
              <a:gd name="connsiteX16180" fmla="*/ 3417320 w 4135764"/>
              <a:gd name="connsiteY16180" fmla="*/ 3016936 h 5122333"/>
              <a:gd name="connsiteX16181" fmla="*/ 3465397 w 4135764"/>
              <a:gd name="connsiteY16181" fmla="*/ 3016936 h 5122333"/>
              <a:gd name="connsiteX16182" fmla="*/ 3473561 w 4135764"/>
              <a:gd name="connsiteY16182" fmla="*/ 3008955 h 5122333"/>
              <a:gd name="connsiteX16183" fmla="*/ 3473379 w 4135764"/>
              <a:gd name="connsiteY16183" fmla="*/ 2947273 h 5122333"/>
              <a:gd name="connsiteX16184" fmla="*/ 3481725 w 4135764"/>
              <a:gd name="connsiteY16184" fmla="*/ 2938746 h 5122333"/>
              <a:gd name="connsiteX16185" fmla="*/ 3503495 w 4135764"/>
              <a:gd name="connsiteY16185" fmla="*/ 2938927 h 5122333"/>
              <a:gd name="connsiteX16186" fmla="*/ 3511840 w 4135764"/>
              <a:gd name="connsiteY16186" fmla="*/ 2931127 h 5122333"/>
              <a:gd name="connsiteX16187" fmla="*/ 3511477 w 4135764"/>
              <a:gd name="connsiteY16187" fmla="*/ 2908449 h 5122333"/>
              <a:gd name="connsiteX16188" fmla="*/ 3521637 w 4135764"/>
              <a:gd name="connsiteY16188" fmla="*/ 2899016 h 5122333"/>
              <a:gd name="connsiteX16189" fmla="*/ 3542137 w 4135764"/>
              <a:gd name="connsiteY16189" fmla="*/ 2901012 h 5122333"/>
              <a:gd name="connsiteX16190" fmla="*/ 3549757 w 4135764"/>
              <a:gd name="connsiteY16190" fmla="*/ 2893573 h 5122333"/>
              <a:gd name="connsiteX16191" fmla="*/ 3549575 w 4135764"/>
              <a:gd name="connsiteY16191" fmla="*/ 2866359 h 5122333"/>
              <a:gd name="connsiteX16192" fmla="*/ 3556651 w 4135764"/>
              <a:gd name="connsiteY16192" fmla="*/ 2861098 h 5122333"/>
              <a:gd name="connsiteX16193" fmla="*/ 3564270 w 4135764"/>
              <a:gd name="connsiteY16193" fmla="*/ 2865815 h 5122333"/>
              <a:gd name="connsiteX16194" fmla="*/ 3565540 w 4135764"/>
              <a:gd name="connsiteY16194" fmla="*/ 2895387 h 5122333"/>
              <a:gd name="connsiteX16195" fmla="*/ 3570619 w 4135764"/>
              <a:gd name="connsiteY16195" fmla="*/ 2901012 h 5122333"/>
              <a:gd name="connsiteX16196" fmla="*/ 3596018 w 4135764"/>
              <a:gd name="connsiteY16196" fmla="*/ 2900830 h 5122333"/>
              <a:gd name="connsiteX16197" fmla="*/ 3604363 w 4135764"/>
              <a:gd name="connsiteY16197" fmla="*/ 2908630 h 5122333"/>
              <a:gd name="connsiteX16198" fmla="*/ 3604181 w 4135764"/>
              <a:gd name="connsiteY16198" fmla="*/ 2931309 h 5122333"/>
              <a:gd name="connsiteX16199" fmla="*/ 3611620 w 4135764"/>
              <a:gd name="connsiteY16199" fmla="*/ 2939109 h 5122333"/>
              <a:gd name="connsiteX16200" fmla="*/ 3634298 w 4135764"/>
              <a:gd name="connsiteY16200" fmla="*/ 2938927 h 5122333"/>
              <a:gd name="connsiteX16201" fmla="*/ 3642461 w 4135764"/>
              <a:gd name="connsiteY16201" fmla="*/ 2946910 h 5122333"/>
              <a:gd name="connsiteX16202" fmla="*/ 3642279 w 4135764"/>
              <a:gd name="connsiteY16202" fmla="*/ 3008592 h 5122333"/>
              <a:gd name="connsiteX16203" fmla="*/ 3648811 w 4135764"/>
              <a:gd name="connsiteY16203" fmla="*/ 3015303 h 5122333"/>
              <a:gd name="connsiteX16204" fmla="*/ 3695072 w 4135764"/>
              <a:gd name="connsiteY16204" fmla="*/ 3015303 h 5122333"/>
              <a:gd name="connsiteX16205" fmla="*/ 3702329 w 4135764"/>
              <a:gd name="connsiteY16205" fmla="*/ 3008229 h 5122333"/>
              <a:gd name="connsiteX16206" fmla="*/ 3703961 w 4135764"/>
              <a:gd name="connsiteY16206" fmla="*/ 2946003 h 5122333"/>
              <a:gd name="connsiteX16207" fmla="*/ 3711219 w 4135764"/>
              <a:gd name="connsiteY16207" fmla="*/ 2938927 h 5122333"/>
              <a:gd name="connsiteX16208" fmla="*/ 3734804 w 4135764"/>
              <a:gd name="connsiteY16208" fmla="*/ 2939109 h 5122333"/>
              <a:gd name="connsiteX16209" fmla="*/ 3742241 w 4135764"/>
              <a:gd name="connsiteY16209" fmla="*/ 2931309 h 5122333"/>
              <a:gd name="connsiteX16210" fmla="*/ 3742059 w 4135764"/>
              <a:gd name="connsiteY16210" fmla="*/ 2906816 h 5122333"/>
              <a:gd name="connsiteX16211" fmla="*/ 3750224 w 4135764"/>
              <a:gd name="connsiteY16211" fmla="*/ 2898834 h 5122333"/>
              <a:gd name="connsiteX16212" fmla="*/ 3772901 w 4135764"/>
              <a:gd name="connsiteY16212" fmla="*/ 2899016 h 5122333"/>
              <a:gd name="connsiteX16213" fmla="*/ 3778343 w 4135764"/>
              <a:gd name="connsiteY16213" fmla="*/ 2893936 h 5122333"/>
              <a:gd name="connsiteX16214" fmla="*/ 3780157 w 4135764"/>
              <a:gd name="connsiteY16214" fmla="*/ 2869807 h 5122333"/>
              <a:gd name="connsiteX16215" fmla="*/ 3786870 w 4135764"/>
              <a:gd name="connsiteY16215" fmla="*/ 2860918 h 5122333"/>
              <a:gd name="connsiteX16216" fmla="*/ 3796485 w 4135764"/>
              <a:gd name="connsiteY16216" fmla="*/ 2870170 h 5122333"/>
              <a:gd name="connsiteX16217" fmla="*/ 3795035 w 4135764"/>
              <a:gd name="connsiteY16217" fmla="*/ 2891758 h 5122333"/>
              <a:gd name="connsiteX16218" fmla="*/ 3802109 w 4135764"/>
              <a:gd name="connsiteY16218" fmla="*/ 2901012 h 5122333"/>
              <a:gd name="connsiteX16219" fmla="*/ 3825694 w 4135764"/>
              <a:gd name="connsiteY16219" fmla="*/ 2900830 h 5122333"/>
              <a:gd name="connsiteX16220" fmla="*/ 3833133 w 4135764"/>
              <a:gd name="connsiteY16220" fmla="*/ 2906998 h 5122333"/>
              <a:gd name="connsiteX16221" fmla="*/ 3834584 w 4135764"/>
              <a:gd name="connsiteY16221" fmla="*/ 2932034 h 5122333"/>
              <a:gd name="connsiteX16222" fmla="*/ 3841840 w 4135764"/>
              <a:gd name="connsiteY16222" fmla="*/ 2939109 h 5122333"/>
              <a:gd name="connsiteX16223" fmla="*/ 3865424 w 4135764"/>
              <a:gd name="connsiteY16223" fmla="*/ 2938927 h 5122333"/>
              <a:gd name="connsiteX16224" fmla="*/ 3872862 w 4135764"/>
              <a:gd name="connsiteY16224" fmla="*/ 2946729 h 5122333"/>
              <a:gd name="connsiteX16225" fmla="*/ 3870867 w 4135764"/>
              <a:gd name="connsiteY16225" fmla="*/ 3008048 h 5122333"/>
              <a:gd name="connsiteX16226" fmla="*/ 3877761 w 4135764"/>
              <a:gd name="connsiteY16226" fmla="*/ 3015303 h 5122333"/>
              <a:gd name="connsiteX16227" fmla="*/ 3907953 w 4135764"/>
              <a:gd name="connsiteY16227" fmla="*/ 3015303 h 5122333"/>
              <a:gd name="connsiteX16228" fmla="*/ 3908005 w 4135764"/>
              <a:gd name="connsiteY16228" fmla="*/ 3015440 h 5122333"/>
              <a:gd name="connsiteX16229" fmla="*/ 3921498 w 4135764"/>
              <a:gd name="connsiteY16229" fmla="*/ 3017481 h 5122333"/>
              <a:gd name="connsiteX16230" fmla="*/ 3928459 w 4135764"/>
              <a:gd name="connsiteY16230" fmla="*/ 3015485 h 5122333"/>
              <a:gd name="connsiteX16231" fmla="*/ 3928660 w 4135764"/>
              <a:gd name="connsiteY16231" fmla="*/ 3014488 h 5122333"/>
              <a:gd name="connsiteX16232" fmla="*/ 3931052 w 4135764"/>
              <a:gd name="connsiteY16232" fmla="*/ 3013966 h 5122333"/>
              <a:gd name="connsiteX16233" fmla="*/ 3932550 w 4135764"/>
              <a:gd name="connsiteY16233" fmla="*/ 3007866 h 5122333"/>
              <a:gd name="connsiteX16234" fmla="*/ 3934182 w 4135764"/>
              <a:gd name="connsiteY16234" fmla="*/ 2945640 h 5122333"/>
              <a:gd name="connsiteX16235" fmla="*/ 3935497 w 4135764"/>
              <a:gd name="connsiteY16235" fmla="*/ 2940401 h 5122333"/>
              <a:gd name="connsiteX16236" fmla="*/ 3940848 w 4135764"/>
              <a:gd name="connsiteY16236" fmla="*/ 2939120 h 5122333"/>
              <a:gd name="connsiteX16237" fmla="*/ 3962136 w 4135764"/>
              <a:gd name="connsiteY16237" fmla="*/ 2939290 h 5122333"/>
              <a:gd name="connsiteX16238" fmla="*/ 3962401 w 4135764"/>
              <a:gd name="connsiteY16238" fmla="*/ 2939239 h 5122333"/>
              <a:gd name="connsiteX16239" fmla="*/ 3970828 w 4135764"/>
              <a:gd name="connsiteY16239" fmla="*/ 2939290 h 5122333"/>
              <a:gd name="connsiteX16240" fmla="*/ 3970647 w 4135764"/>
              <a:gd name="connsiteY16240" fmla="*/ 2928406 h 5122333"/>
              <a:gd name="connsiteX16241" fmla="*/ 3972279 w 4135764"/>
              <a:gd name="connsiteY16241" fmla="*/ 2917883 h 5122333"/>
              <a:gd name="connsiteX16242" fmla="*/ 3988789 w 4135764"/>
              <a:gd name="connsiteY16242" fmla="*/ 2901192 h 5122333"/>
              <a:gd name="connsiteX16243" fmla="*/ 3992082 w 4135764"/>
              <a:gd name="connsiteY16243" fmla="*/ 2901104 h 5122333"/>
              <a:gd name="connsiteX16244" fmla="*/ 3996787 w 4135764"/>
              <a:gd name="connsiteY16244" fmla="*/ 2901555 h 5122333"/>
              <a:gd name="connsiteX16245" fmla="*/ 3999064 w 4135764"/>
              <a:gd name="connsiteY16245" fmla="*/ 2900918 h 5122333"/>
              <a:gd name="connsiteX16246" fmla="*/ 4001269 w 4135764"/>
              <a:gd name="connsiteY16246" fmla="*/ 2900858 h 5122333"/>
              <a:gd name="connsiteX16247" fmla="*/ 4010377 w 4135764"/>
              <a:gd name="connsiteY16247" fmla="*/ 2879784 h 5122333"/>
              <a:gd name="connsiteX16248" fmla="*/ 4017267 w 4135764"/>
              <a:gd name="connsiteY16248" fmla="*/ 2863355 h 5122333"/>
              <a:gd name="connsiteX16249" fmla="*/ 4018916 w 4135764"/>
              <a:gd name="connsiteY16249" fmla="*/ 2863310 h 5122333"/>
              <a:gd name="connsiteX16250" fmla="*/ 4020372 w 4135764"/>
              <a:gd name="connsiteY16250" fmla="*/ 2867267 h 5122333"/>
              <a:gd name="connsiteX16251" fmla="*/ 4020190 w 4135764"/>
              <a:gd name="connsiteY16251" fmla="*/ 2890852 h 5122333"/>
              <a:gd name="connsiteX16252" fmla="*/ 4030167 w 4135764"/>
              <a:gd name="connsiteY16252" fmla="*/ 2901375 h 5122333"/>
              <a:gd name="connsiteX16253" fmla="*/ 4052845 w 4135764"/>
              <a:gd name="connsiteY16253" fmla="*/ 2901192 h 5122333"/>
              <a:gd name="connsiteX16254" fmla="*/ 4060102 w 4135764"/>
              <a:gd name="connsiteY16254" fmla="*/ 2906998 h 5122333"/>
              <a:gd name="connsiteX16255" fmla="*/ 4059013 w 4135764"/>
              <a:gd name="connsiteY16255" fmla="*/ 2934029 h 5122333"/>
              <a:gd name="connsiteX16256" fmla="*/ 4063186 w 4135764"/>
              <a:gd name="connsiteY16256" fmla="*/ 2939472 h 5122333"/>
              <a:gd name="connsiteX16257" fmla="*/ 4088585 w 4135764"/>
              <a:gd name="connsiteY16257" fmla="*/ 2939290 h 5122333"/>
              <a:gd name="connsiteX16258" fmla="*/ 4098381 w 4135764"/>
              <a:gd name="connsiteY16258" fmla="*/ 2949268 h 5122333"/>
              <a:gd name="connsiteX16259" fmla="*/ 4096384 w 4135764"/>
              <a:gd name="connsiteY16259" fmla="*/ 3007866 h 5122333"/>
              <a:gd name="connsiteX16260" fmla="*/ 4103642 w 4135764"/>
              <a:gd name="connsiteY16260" fmla="*/ 3015847 h 5122333"/>
              <a:gd name="connsiteX16261" fmla="*/ 4135764 w 4135764"/>
              <a:gd name="connsiteY16261" fmla="*/ 3015847 h 5122333"/>
              <a:gd name="connsiteX16262" fmla="*/ 4135764 w 4135764"/>
              <a:gd name="connsiteY16262" fmla="*/ 2948097 h 5122333"/>
              <a:gd name="connsiteX16263" fmla="*/ 4134483 w 4135764"/>
              <a:gd name="connsiteY16263" fmla="*/ 2983012 h 5122333"/>
              <a:gd name="connsiteX16264" fmla="*/ 4127226 w 4135764"/>
              <a:gd name="connsiteY16264" fmla="*/ 2992083 h 5122333"/>
              <a:gd name="connsiteX16265" fmla="*/ 4119789 w 4135764"/>
              <a:gd name="connsiteY16265" fmla="*/ 2983193 h 5122333"/>
              <a:gd name="connsiteX16266" fmla="*/ 4121240 w 4135764"/>
              <a:gd name="connsiteY16266" fmla="*/ 2950901 h 5122333"/>
              <a:gd name="connsiteX16267" fmla="*/ 4120877 w 4135764"/>
              <a:gd name="connsiteY16267" fmla="*/ 2919516 h 5122333"/>
              <a:gd name="connsiteX16268" fmla="*/ 4116342 w 4135764"/>
              <a:gd name="connsiteY16268" fmla="*/ 2915706 h 5122333"/>
              <a:gd name="connsiteX16269" fmla="*/ 4088222 w 4135764"/>
              <a:gd name="connsiteY16269" fmla="*/ 2915706 h 5122333"/>
              <a:gd name="connsiteX16270" fmla="*/ 4081691 w 4135764"/>
              <a:gd name="connsiteY16270" fmla="*/ 2910626 h 5122333"/>
              <a:gd name="connsiteX16271" fmla="*/ 4082416 w 4135764"/>
              <a:gd name="connsiteY16271" fmla="*/ 2882688 h 5122333"/>
              <a:gd name="connsiteX16272" fmla="*/ 4076793 w 4135764"/>
              <a:gd name="connsiteY16272" fmla="*/ 2875794 h 5122333"/>
              <a:gd name="connsiteX16273" fmla="*/ 4052300 w 4135764"/>
              <a:gd name="connsiteY16273" fmla="*/ 2875975 h 5122333"/>
              <a:gd name="connsiteX16274" fmla="*/ 4043593 w 4135764"/>
              <a:gd name="connsiteY16274" fmla="*/ 2867629 h 5122333"/>
              <a:gd name="connsiteX16275" fmla="*/ 4045588 w 4135764"/>
              <a:gd name="connsiteY16275" fmla="*/ 2844409 h 5122333"/>
              <a:gd name="connsiteX16276" fmla="*/ 4039057 w 4135764"/>
              <a:gd name="connsiteY16276" fmla="*/ 2837695 h 5122333"/>
              <a:gd name="connsiteX16277" fmla="*/ 3988986 w 4135764"/>
              <a:gd name="connsiteY16277" fmla="*/ 2837514 h 5122333"/>
              <a:gd name="connsiteX16278" fmla="*/ 3982091 w 4135764"/>
              <a:gd name="connsiteY16278" fmla="*/ 2844953 h 5122333"/>
              <a:gd name="connsiteX16279" fmla="*/ 3982091 w 4135764"/>
              <a:gd name="connsiteY16279" fmla="*/ 2871258 h 5122333"/>
              <a:gd name="connsiteX16280" fmla="*/ 3978101 w 4135764"/>
              <a:gd name="connsiteY16280" fmla="*/ 2876156 h 5122333"/>
              <a:gd name="connsiteX16281" fmla="*/ 3949437 w 4135764"/>
              <a:gd name="connsiteY16281" fmla="*/ 2877427 h 5122333"/>
              <a:gd name="connsiteX16282" fmla="*/ 3943994 w 4135764"/>
              <a:gd name="connsiteY16282" fmla="*/ 2883413 h 5122333"/>
              <a:gd name="connsiteX16283" fmla="*/ 3944175 w 4135764"/>
              <a:gd name="connsiteY16283" fmla="*/ 2905183 h 5122333"/>
              <a:gd name="connsiteX16284" fmla="*/ 3934197 w 4135764"/>
              <a:gd name="connsiteY16284" fmla="*/ 2915706 h 5122333"/>
              <a:gd name="connsiteX16285" fmla="*/ 3914241 w 4135764"/>
              <a:gd name="connsiteY16285" fmla="*/ 2915525 h 5122333"/>
              <a:gd name="connsiteX16286" fmla="*/ 3905896 w 4135764"/>
              <a:gd name="connsiteY16286" fmla="*/ 2924232 h 5122333"/>
              <a:gd name="connsiteX16287" fmla="*/ 3906052 w 4135764"/>
              <a:gd name="connsiteY16287" fmla="*/ 2991469 h 5122333"/>
              <a:gd name="connsiteX16288" fmla="*/ 3901526 w 4135764"/>
              <a:gd name="connsiteY16288" fmla="*/ 2993353 h 5122333"/>
              <a:gd name="connsiteX16289" fmla="*/ 3892093 w 4135764"/>
              <a:gd name="connsiteY16289" fmla="*/ 2984101 h 5122333"/>
              <a:gd name="connsiteX16290" fmla="*/ 3892274 w 4135764"/>
              <a:gd name="connsiteY16290" fmla="*/ 2923143 h 5122333"/>
              <a:gd name="connsiteX16291" fmla="*/ 3884110 w 4135764"/>
              <a:gd name="connsiteY16291" fmla="*/ 2915162 h 5122333"/>
              <a:gd name="connsiteX16292" fmla="*/ 3861433 w 4135764"/>
              <a:gd name="connsiteY16292" fmla="*/ 2915343 h 5122333"/>
              <a:gd name="connsiteX16293" fmla="*/ 3853995 w 4135764"/>
              <a:gd name="connsiteY16293" fmla="*/ 2907905 h 5122333"/>
              <a:gd name="connsiteX16294" fmla="*/ 3854176 w 4135764"/>
              <a:gd name="connsiteY16294" fmla="*/ 2883413 h 5122333"/>
              <a:gd name="connsiteX16295" fmla="*/ 3848009 w 4135764"/>
              <a:gd name="connsiteY16295" fmla="*/ 2877245 h 5122333"/>
              <a:gd name="connsiteX16296" fmla="*/ 3823516 w 4135764"/>
              <a:gd name="connsiteY16296" fmla="*/ 2877427 h 5122333"/>
              <a:gd name="connsiteX16297" fmla="*/ 3815897 w 4135764"/>
              <a:gd name="connsiteY16297" fmla="*/ 2869989 h 5122333"/>
              <a:gd name="connsiteX16298" fmla="*/ 3816078 w 4135764"/>
              <a:gd name="connsiteY16298" fmla="*/ 2845497 h 5122333"/>
              <a:gd name="connsiteX16299" fmla="*/ 3809911 w 4135764"/>
              <a:gd name="connsiteY16299" fmla="*/ 2839147 h 5122333"/>
              <a:gd name="connsiteX16300" fmla="*/ 3760020 w 4135764"/>
              <a:gd name="connsiteY16300" fmla="*/ 2839147 h 5122333"/>
              <a:gd name="connsiteX16301" fmla="*/ 3754396 w 4135764"/>
              <a:gd name="connsiteY16301" fmla="*/ 2845679 h 5122333"/>
              <a:gd name="connsiteX16302" fmla="*/ 3754215 w 4135764"/>
              <a:gd name="connsiteY16302" fmla="*/ 2870533 h 5122333"/>
              <a:gd name="connsiteX16303" fmla="*/ 3747139 w 4135764"/>
              <a:gd name="connsiteY16303" fmla="*/ 2877245 h 5122333"/>
              <a:gd name="connsiteX16304" fmla="*/ 3723193 w 4135764"/>
              <a:gd name="connsiteY16304" fmla="*/ 2877245 h 5122333"/>
              <a:gd name="connsiteX16305" fmla="*/ 3715935 w 4135764"/>
              <a:gd name="connsiteY16305" fmla="*/ 2884321 h 5122333"/>
              <a:gd name="connsiteX16306" fmla="*/ 3715572 w 4135764"/>
              <a:gd name="connsiteY16306" fmla="*/ 2907905 h 5122333"/>
              <a:gd name="connsiteX16307" fmla="*/ 3709949 w 4135764"/>
              <a:gd name="connsiteY16307" fmla="*/ 2915343 h 5122333"/>
              <a:gd name="connsiteX16308" fmla="*/ 3683281 w 4135764"/>
              <a:gd name="connsiteY16308" fmla="*/ 2915343 h 5122333"/>
              <a:gd name="connsiteX16309" fmla="*/ 3677838 w 4135764"/>
              <a:gd name="connsiteY16309" fmla="*/ 2921330 h 5122333"/>
              <a:gd name="connsiteX16310" fmla="*/ 3676569 w 4135764"/>
              <a:gd name="connsiteY16310" fmla="*/ 2987185 h 5122333"/>
              <a:gd name="connsiteX16311" fmla="*/ 3672033 w 4135764"/>
              <a:gd name="connsiteY16311" fmla="*/ 2991538 h 5122333"/>
              <a:gd name="connsiteX16312" fmla="*/ 3662962 w 4135764"/>
              <a:gd name="connsiteY16312" fmla="*/ 2988818 h 5122333"/>
              <a:gd name="connsiteX16313" fmla="*/ 3662236 w 4135764"/>
              <a:gd name="connsiteY16313" fmla="*/ 2971221 h 5122333"/>
              <a:gd name="connsiteX16314" fmla="*/ 3663506 w 4135764"/>
              <a:gd name="connsiteY16314" fmla="*/ 2922237 h 5122333"/>
              <a:gd name="connsiteX16315" fmla="*/ 3656431 w 4135764"/>
              <a:gd name="connsiteY16315" fmla="*/ 2915343 h 5122333"/>
              <a:gd name="connsiteX16316" fmla="*/ 3631031 w 4135764"/>
              <a:gd name="connsiteY16316" fmla="*/ 2915343 h 5122333"/>
              <a:gd name="connsiteX16317" fmla="*/ 3625771 w 4135764"/>
              <a:gd name="connsiteY16317" fmla="*/ 2912259 h 5122333"/>
              <a:gd name="connsiteX16318" fmla="*/ 3624864 w 4135764"/>
              <a:gd name="connsiteY16318" fmla="*/ 2885591 h 5122333"/>
              <a:gd name="connsiteX16319" fmla="*/ 3617243 w 4135764"/>
              <a:gd name="connsiteY16319" fmla="*/ 2875431 h 5122333"/>
              <a:gd name="connsiteX16320" fmla="*/ 3594567 w 4135764"/>
              <a:gd name="connsiteY16320" fmla="*/ 2875613 h 5122333"/>
              <a:gd name="connsiteX16321" fmla="*/ 3587309 w 4135764"/>
              <a:gd name="connsiteY16321" fmla="*/ 2868537 h 5122333"/>
              <a:gd name="connsiteX16322" fmla="*/ 3587491 w 4135764"/>
              <a:gd name="connsiteY16322" fmla="*/ 2844046 h 5122333"/>
              <a:gd name="connsiteX16323" fmla="*/ 3580960 w 4135764"/>
              <a:gd name="connsiteY16323" fmla="*/ 2837333 h 5122333"/>
              <a:gd name="connsiteX16324" fmla="*/ 3530889 w 4135764"/>
              <a:gd name="connsiteY16324" fmla="*/ 2837333 h 5122333"/>
              <a:gd name="connsiteX16325" fmla="*/ 3523995 w 4135764"/>
              <a:gd name="connsiteY16325" fmla="*/ 2844772 h 5122333"/>
              <a:gd name="connsiteX16326" fmla="*/ 3524176 w 4135764"/>
              <a:gd name="connsiteY16326" fmla="*/ 2876519 h 5122333"/>
              <a:gd name="connsiteX16327" fmla="*/ 3489525 w 4135764"/>
              <a:gd name="connsiteY16327" fmla="*/ 2877608 h 5122333"/>
              <a:gd name="connsiteX16328" fmla="*/ 3486260 w 4135764"/>
              <a:gd name="connsiteY16328" fmla="*/ 2883594 h 5122333"/>
              <a:gd name="connsiteX16329" fmla="*/ 3486260 w 4135764"/>
              <a:gd name="connsiteY16329" fmla="*/ 2909900 h 5122333"/>
              <a:gd name="connsiteX16330" fmla="*/ 3480455 w 4135764"/>
              <a:gd name="connsiteY16330" fmla="*/ 2915525 h 5122333"/>
              <a:gd name="connsiteX16331" fmla="*/ 3455963 w 4135764"/>
              <a:gd name="connsiteY16331" fmla="*/ 2915343 h 5122333"/>
              <a:gd name="connsiteX16332" fmla="*/ 3447980 w 4135764"/>
              <a:gd name="connsiteY16332" fmla="*/ 2923506 h 5122333"/>
              <a:gd name="connsiteX16333" fmla="*/ 3448162 w 4135764"/>
              <a:gd name="connsiteY16333" fmla="*/ 2982468 h 5122333"/>
              <a:gd name="connsiteX16334" fmla="*/ 3439636 w 4135764"/>
              <a:gd name="connsiteY16334" fmla="*/ 2991720 h 5122333"/>
              <a:gd name="connsiteX16335" fmla="*/ 3434374 w 4135764"/>
              <a:gd name="connsiteY16335" fmla="*/ 2992083 h 5122333"/>
              <a:gd name="connsiteX16336" fmla="*/ 3431109 w 4135764"/>
              <a:gd name="connsiteY16336" fmla="*/ 2989724 h 5122333"/>
              <a:gd name="connsiteX16337" fmla="*/ 3430565 w 4135764"/>
              <a:gd name="connsiteY16337" fmla="*/ 2963057 h 5122333"/>
              <a:gd name="connsiteX16338" fmla="*/ 3430565 w 4135764"/>
              <a:gd name="connsiteY16338" fmla="*/ 2925502 h 5122333"/>
              <a:gd name="connsiteX16339" fmla="*/ 3420767 w 4135764"/>
              <a:gd name="connsiteY16339" fmla="*/ 2917339 h 5122333"/>
              <a:gd name="connsiteX16340" fmla="*/ 3397909 w 4135764"/>
              <a:gd name="connsiteY16340" fmla="*/ 2917883 h 5122333"/>
              <a:gd name="connsiteX16341" fmla="*/ 3392104 w 4135764"/>
              <a:gd name="connsiteY16341" fmla="*/ 2911896 h 5122333"/>
              <a:gd name="connsiteX16342" fmla="*/ 3393010 w 4135764"/>
              <a:gd name="connsiteY16342" fmla="*/ 2894299 h 5122333"/>
              <a:gd name="connsiteX16343" fmla="*/ 3389020 w 4135764"/>
              <a:gd name="connsiteY16343" fmla="*/ 2897745 h 5122333"/>
              <a:gd name="connsiteX16344" fmla="*/ 3390471 w 4135764"/>
              <a:gd name="connsiteY16344" fmla="*/ 2885409 h 5122333"/>
              <a:gd name="connsiteX16345" fmla="*/ 3385029 w 4135764"/>
              <a:gd name="connsiteY16345" fmla="*/ 2879059 h 5122333"/>
              <a:gd name="connsiteX16346" fmla="*/ 3359630 w 4135764"/>
              <a:gd name="connsiteY16346" fmla="*/ 2879241 h 5122333"/>
              <a:gd name="connsiteX16347" fmla="*/ 3354550 w 4135764"/>
              <a:gd name="connsiteY16347" fmla="*/ 2872709 h 5122333"/>
              <a:gd name="connsiteX16348" fmla="*/ 3355820 w 4135764"/>
              <a:gd name="connsiteY16348" fmla="*/ 2846585 h 5122333"/>
              <a:gd name="connsiteX16349" fmla="*/ 3350196 w 4135764"/>
              <a:gd name="connsiteY16349" fmla="*/ 2841143 h 5122333"/>
              <a:gd name="connsiteX16350" fmla="*/ 3302484 w 4135764"/>
              <a:gd name="connsiteY16350" fmla="*/ 2839147 h 5122333"/>
              <a:gd name="connsiteX16351" fmla="*/ 3295953 w 4135764"/>
              <a:gd name="connsiteY16351" fmla="*/ 2846041 h 5122333"/>
              <a:gd name="connsiteX16352" fmla="*/ 3296134 w 4135764"/>
              <a:gd name="connsiteY16352" fmla="*/ 2870533 h 5122333"/>
              <a:gd name="connsiteX16353" fmla="*/ 3289784 w 4135764"/>
              <a:gd name="connsiteY16353" fmla="*/ 2877427 h 5122333"/>
              <a:gd name="connsiteX16354" fmla="*/ 3262934 w 4135764"/>
              <a:gd name="connsiteY16354" fmla="*/ 2879241 h 5122333"/>
              <a:gd name="connsiteX16355" fmla="*/ 3258036 w 4135764"/>
              <a:gd name="connsiteY16355" fmla="*/ 2884865 h 5122333"/>
              <a:gd name="connsiteX16356" fmla="*/ 3258217 w 4135764"/>
              <a:gd name="connsiteY16356" fmla="*/ 2907905 h 5122333"/>
              <a:gd name="connsiteX16357" fmla="*/ 3250961 w 4135764"/>
              <a:gd name="connsiteY16357" fmla="*/ 2916069 h 5122333"/>
              <a:gd name="connsiteX16358" fmla="*/ 3227739 w 4135764"/>
              <a:gd name="connsiteY16358" fmla="*/ 2917339 h 5122333"/>
              <a:gd name="connsiteX16359" fmla="*/ 3219938 w 4135764"/>
              <a:gd name="connsiteY16359" fmla="*/ 2924777 h 5122333"/>
              <a:gd name="connsiteX16360" fmla="*/ 3220119 w 4135764"/>
              <a:gd name="connsiteY16360" fmla="*/ 2983012 h 5122333"/>
              <a:gd name="connsiteX16361" fmla="*/ 3211774 w 4135764"/>
              <a:gd name="connsiteY16361" fmla="*/ 2993716 h 5122333"/>
              <a:gd name="connsiteX16362" fmla="*/ 3203792 w 4135764"/>
              <a:gd name="connsiteY16362" fmla="*/ 2983737 h 5122333"/>
              <a:gd name="connsiteX16363" fmla="*/ 3203792 w 4135764"/>
              <a:gd name="connsiteY16363" fmla="*/ 2974668 h 5122333"/>
              <a:gd name="connsiteX16364" fmla="*/ 3202522 w 4135764"/>
              <a:gd name="connsiteY16364" fmla="*/ 2946003 h 5122333"/>
              <a:gd name="connsiteX16365" fmla="*/ 3203792 w 4135764"/>
              <a:gd name="connsiteY16365" fmla="*/ 2921874 h 5122333"/>
              <a:gd name="connsiteX16366" fmla="*/ 3197805 w 4135764"/>
              <a:gd name="connsiteY16366" fmla="*/ 2915525 h 5122333"/>
              <a:gd name="connsiteX16367" fmla="*/ 3173313 w 4135764"/>
              <a:gd name="connsiteY16367" fmla="*/ 2915706 h 5122333"/>
              <a:gd name="connsiteX16368" fmla="*/ 3165512 w 4135764"/>
              <a:gd name="connsiteY16368" fmla="*/ 2908267 h 5122333"/>
              <a:gd name="connsiteX16369" fmla="*/ 3165694 w 4135764"/>
              <a:gd name="connsiteY16369" fmla="*/ 2884683 h 5122333"/>
              <a:gd name="connsiteX16370" fmla="*/ 3158619 w 4135764"/>
              <a:gd name="connsiteY16370" fmla="*/ 2877427 h 5122333"/>
              <a:gd name="connsiteX16371" fmla="*/ 3134127 w 4135764"/>
              <a:gd name="connsiteY16371" fmla="*/ 2877608 h 5122333"/>
              <a:gd name="connsiteX16372" fmla="*/ 3127415 w 4135764"/>
              <a:gd name="connsiteY16372" fmla="*/ 2871077 h 5122333"/>
              <a:gd name="connsiteX16373" fmla="*/ 3127597 w 4135764"/>
              <a:gd name="connsiteY16373" fmla="*/ 2844772 h 5122333"/>
              <a:gd name="connsiteX16374" fmla="*/ 3122335 w 4135764"/>
              <a:gd name="connsiteY16374" fmla="*/ 2839328 h 5122333"/>
              <a:gd name="connsiteX16375" fmla="*/ 3070631 w 4135764"/>
              <a:gd name="connsiteY16375" fmla="*/ 2839328 h 5122333"/>
              <a:gd name="connsiteX16376" fmla="*/ 3065915 w 4135764"/>
              <a:gd name="connsiteY16376" fmla="*/ 2844046 h 5122333"/>
              <a:gd name="connsiteX16377" fmla="*/ 3065552 w 4135764"/>
              <a:gd name="connsiteY16377" fmla="*/ 2869807 h 5122333"/>
              <a:gd name="connsiteX16378" fmla="*/ 3058657 w 4135764"/>
              <a:gd name="connsiteY16378" fmla="*/ 2877427 h 5122333"/>
              <a:gd name="connsiteX16379" fmla="*/ 3032170 w 4135764"/>
              <a:gd name="connsiteY16379" fmla="*/ 2877427 h 5122333"/>
              <a:gd name="connsiteX16380" fmla="*/ 3026003 w 4135764"/>
              <a:gd name="connsiteY16380" fmla="*/ 2883594 h 5122333"/>
              <a:gd name="connsiteX16381" fmla="*/ 3026003 w 4135764"/>
              <a:gd name="connsiteY16381" fmla="*/ 2909900 h 5122333"/>
              <a:gd name="connsiteX16382" fmla="*/ 3022373 w 4135764"/>
              <a:gd name="connsiteY16382" fmla="*/ 2915343 h 5122333"/>
              <a:gd name="connsiteX16383" fmla="*/ 2994980 w 4135764"/>
              <a:gd name="connsiteY16383" fmla="*/ 2915343 h 5122333"/>
              <a:gd name="connsiteX16384" fmla="*/ 2987904 w 4135764"/>
              <a:gd name="connsiteY16384" fmla="*/ 2922600 h 5122333"/>
              <a:gd name="connsiteX16385" fmla="*/ 2988085 w 4135764"/>
              <a:gd name="connsiteY16385" fmla="*/ 2983375 h 5122333"/>
              <a:gd name="connsiteX16386" fmla="*/ 2980285 w 4135764"/>
              <a:gd name="connsiteY16386" fmla="*/ 2991901 h 5122333"/>
              <a:gd name="connsiteX16387" fmla="*/ 2973390 w 4135764"/>
              <a:gd name="connsiteY16387" fmla="*/ 2983557 h 5122333"/>
              <a:gd name="connsiteX16388" fmla="*/ 2973572 w 4135764"/>
              <a:gd name="connsiteY16388" fmla="*/ 2924595 h 5122333"/>
              <a:gd name="connsiteX16389" fmla="*/ 2964864 w 4135764"/>
              <a:gd name="connsiteY16389" fmla="*/ 2915343 h 5122333"/>
              <a:gd name="connsiteX16390" fmla="*/ 2944001 w 4135764"/>
              <a:gd name="connsiteY16390" fmla="*/ 2915525 h 5122333"/>
              <a:gd name="connsiteX16391" fmla="*/ 2935292 w 4135764"/>
              <a:gd name="connsiteY16391" fmla="*/ 2907179 h 5122333"/>
              <a:gd name="connsiteX16392" fmla="*/ 2935474 w 4135764"/>
              <a:gd name="connsiteY16392" fmla="*/ 2883594 h 5122333"/>
              <a:gd name="connsiteX16393" fmla="*/ 2927492 w 4135764"/>
              <a:gd name="connsiteY16393" fmla="*/ 2875250 h 5122333"/>
              <a:gd name="connsiteX16394" fmla="*/ 2904815 w 4135764"/>
              <a:gd name="connsiteY16394" fmla="*/ 2875431 h 5122333"/>
              <a:gd name="connsiteX16395" fmla="*/ 2897014 w 4135764"/>
              <a:gd name="connsiteY16395" fmla="*/ 2867992 h 5122333"/>
              <a:gd name="connsiteX16396" fmla="*/ 2897195 w 4135764"/>
              <a:gd name="connsiteY16396" fmla="*/ 2843502 h 5122333"/>
              <a:gd name="connsiteX16397" fmla="*/ 2891027 w 4135764"/>
              <a:gd name="connsiteY16397" fmla="*/ 2837151 h 5122333"/>
              <a:gd name="connsiteX16398" fmla="*/ 904058 w 4135764"/>
              <a:gd name="connsiteY16398" fmla="*/ 2797329 h 5122333"/>
              <a:gd name="connsiteX16399" fmla="*/ 866141 w 4135764"/>
              <a:gd name="connsiteY16399" fmla="*/ 2797964 h 5122333"/>
              <a:gd name="connsiteX16400" fmla="*/ 817340 w 4135764"/>
              <a:gd name="connsiteY16400" fmla="*/ 2799597 h 5122333"/>
              <a:gd name="connsiteX16401" fmla="*/ 738603 w 4135764"/>
              <a:gd name="connsiteY16401" fmla="*/ 2802319 h 5122333"/>
              <a:gd name="connsiteX16402" fmla="*/ 720463 w 4135764"/>
              <a:gd name="connsiteY16402" fmla="*/ 2804677 h 5122333"/>
              <a:gd name="connsiteX16403" fmla="*/ 707401 w 4135764"/>
              <a:gd name="connsiteY16403" fmla="*/ 2801594 h 5122333"/>
              <a:gd name="connsiteX16404" fmla="*/ 646807 w 4135764"/>
              <a:gd name="connsiteY16404" fmla="*/ 2800505 h 5122333"/>
              <a:gd name="connsiteX16405" fmla="*/ 595284 w 4135764"/>
              <a:gd name="connsiteY16405" fmla="*/ 2800143 h 5122333"/>
              <a:gd name="connsiteX16406" fmla="*/ 521991 w 4135764"/>
              <a:gd name="connsiteY16406" fmla="*/ 2799780 h 5122333"/>
              <a:gd name="connsiteX16407" fmla="*/ 409692 w 4135764"/>
              <a:gd name="connsiteY16407" fmla="*/ 2799597 h 5122333"/>
              <a:gd name="connsiteX16408" fmla="*/ 348011 w 4135764"/>
              <a:gd name="connsiteY16408" fmla="*/ 2798326 h 5122333"/>
              <a:gd name="connsiteX16409" fmla="*/ 285239 w 4135764"/>
              <a:gd name="connsiteY16409" fmla="*/ 2798326 h 5122333"/>
              <a:gd name="connsiteX16410" fmla="*/ 218297 w 4135764"/>
              <a:gd name="connsiteY16410" fmla="*/ 2799417 h 5122333"/>
              <a:gd name="connsiteX16411" fmla="*/ 169314 w 4135764"/>
              <a:gd name="connsiteY16411" fmla="*/ 2798689 h 5122333"/>
              <a:gd name="connsiteX16412" fmla="*/ 94751 w 4135764"/>
              <a:gd name="connsiteY16412" fmla="*/ 2798146 h 5122333"/>
              <a:gd name="connsiteX16413" fmla="*/ 86950 w 4135764"/>
              <a:gd name="connsiteY16413" fmla="*/ 2799597 h 5122333"/>
              <a:gd name="connsiteX16414" fmla="*/ 49760 w 4135764"/>
              <a:gd name="connsiteY16414" fmla="*/ 2798871 h 5122333"/>
              <a:gd name="connsiteX16415" fmla="*/ 16559 w 4135764"/>
              <a:gd name="connsiteY16415" fmla="*/ 2799780 h 5122333"/>
              <a:gd name="connsiteX16416" fmla="*/ 2227 w 4135764"/>
              <a:gd name="connsiteY16416" fmla="*/ 2814293 h 5122333"/>
              <a:gd name="connsiteX16417" fmla="*/ 12024 w 4135764"/>
              <a:gd name="connsiteY16417" fmla="*/ 2823545 h 5122333"/>
              <a:gd name="connsiteX16418" fmla="*/ 105999 w 4135764"/>
              <a:gd name="connsiteY16418" fmla="*/ 2821368 h 5122333"/>
              <a:gd name="connsiteX16419" fmla="*/ 163691 w 4135764"/>
              <a:gd name="connsiteY16419" fmla="*/ 2823545 h 5122333"/>
              <a:gd name="connsiteX16420" fmla="*/ 199248 w 4135764"/>
              <a:gd name="connsiteY16420" fmla="*/ 2823363 h 5122333"/>
              <a:gd name="connsiteX16421" fmla="*/ 252948 w 4135764"/>
              <a:gd name="connsiteY16421" fmla="*/ 2823545 h 5122333"/>
              <a:gd name="connsiteX16422" fmla="*/ 260205 w 4135764"/>
              <a:gd name="connsiteY16422" fmla="*/ 2823182 h 5122333"/>
              <a:gd name="connsiteX16423" fmla="*/ 285239 w 4135764"/>
              <a:gd name="connsiteY16423" fmla="*/ 2822094 h 5122333"/>
              <a:gd name="connsiteX16424" fmla="*/ 329687 w 4135764"/>
              <a:gd name="connsiteY16424" fmla="*/ 2822275 h 5122333"/>
              <a:gd name="connsiteX16425" fmla="*/ 394091 w 4135764"/>
              <a:gd name="connsiteY16425" fmla="*/ 2822457 h 5122333"/>
              <a:gd name="connsiteX16426" fmla="*/ 438357 w 4135764"/>
              <a:gd name="connsiteY16426" fmla="*/ 2823363 h 5122333"/>
              <a:gd name="connsiteX16427" fmla="*/ 469742 w 4135764"/>
              <a:gd name="connsiteY16427" fmla="*/ 2821549 h 5122333"/>
              <a:gd name="connsiteX16428" fmla="*/ 511106 w 4135764"/>
              <a:gd name="connsiteY16428" fmla="*/ 2823182 h 5122333"/>
              <a:gd name="connsiteX16429" fmla="*/ 581677 w 4135764"/>
              <a:gd name="connsiteY16429" fmla="*/ 2823363 h 5122333"/>
              <a:gd name="connsiteX16430" fmla="*/ 631024 w 4135764"/>
              <a:gd name="connsiteY16430" fmla="*/ 2823182 h 5122333"/>
              <a:gd name="connsiteX16431" fmla="*/ 678555 w 4135764"/>
              <a:gd name="connsiteY16431" fmla="*/ 2819372 h 5122333"/>
              <a:gd name="connsiteX16432" fmla="*/ 680551 w 4135764"/>
              <a:gd name="connsiteY16432" fmla="*/ 2819917 h 5122333"/>
              <a:gd name="connsiteX16433" fmla="*/ 692524 w 4135764"/>
              <a:gd name="connsiteY16433" fmla="*/ 2823363 h 5122333"/>
              <a:gd name="connsiteX16434" fmla="*/ 865416 w 4135764"/>
              <a:gd name="connsiteY16434" fmla="*/ 2821731 h 5122333"/>
              <a:gd name="connsiteX16435" fmla="*/ 932178 w 4135764"/>
              <a:gd name="connsiteY16435" fmla="*/ 2823182 h 5122333"/>
              <a:gd name="connsiteX16436" fmla="*/ 982249 w 4135764"/>
              <a:gd name="connsiteY16436" fmla="*/ 2823545 h 5122333"/>
              <a:gd name="connsiteX16437" fmla="*/ 1005471 w 4135764"/>
              <a:gd name="connsiteY16437" fmla="*/ 2821731 h 5122333"/>
              <a:gd name="connsiteX16438" fmla="*/ 1055361 w 4135764"/>
              <a:gd name="connsiteY16438" fmla="*/ 2822275 h 5122333"/>
              <a:gd name="connsiteX16439" fmla="*/ 1103255 w 4135764"/>
              <a:gd name="connsiteY16439" fmla="*/ 2821912 h 5122333"/>
              <a:gd name="connsiteX16440" fmla="*/ 1147521 w 4135764"/>
              <a:gd name="connsiteY16440" fmla="*/ 2823000 h 5122333"/>
              <a:gd name="connsiteX16441" fmla="*/ 1197411 w 4135764"/>
              <a:gd name="connsiteY16441" fmla="*/ 2822094 h 5122333"/>
              <a:gd name="connsiteX16442" fmla="*/ 1256553 w 4135764"/>
              <a:gd name="connsiteY16442" fmla="*/ 2823363 h 5122333"/>
              <a:gd name="connsiteX16443" fmla="*/ 1276147 w 4135764"/>
              <a:gd name="connsiteY16443" fmla="*/ 2821731 h 5122333"/>
              <a:gd name="connsiteX16444" fmla="*/ 1330027 w 4135764"/>
              <a:gd name="connsiteY16444" fmla="*/ 2823182 h 5122333"/>
              <a:gd name="connsiteX16445" fmla="*/ 1366674 w 4135764"/>
              <a:gd name="connsiteY16445" fmla="*/ 2823363 h 5122333"/>
              <a:gd name="connsiteX16446" fmla="*/ 1402051 w 4135764"/>
              <a:gd name="connsiteY16446" fmla="*/ 2823000 h 5122333"/>
              <a:gd name="connsiteX16447" fmla="*/ 1552266 w 4135764"/>
              <a:gd name="connsiteY16447" fmla="*/ 2821731 h 5122333"/>
              <a:gd name="connsiteX16448" fmla="*/ 1612678 w 4135764"/>
              <a:gd name="connsiteY16448" fmla="*/ 2823000 h 5122333"/>
              <a:gd name="connsiteX16449" fmla="*/ 1673634 w 4135764"/>
              <a:gd name="connsiteY16449" fmla="*/ 2823363 h 5122333"/>
              <a:gd name="connsiteX16450" fmla="*/ 1695948 w 4135764"/>
              <a:gd name="connsiteY16450" fmla="*/ 2821731 h 5122333"/>
              <a:gd name="connsiteX16451" fmla="*/ 1745838 w 4135764"/>
              <a:gd name="connsiteY16451" fmla="*/ 2822275 h 5122333"/>
              <a:gd name="connsiteX16452" fmla="*/ 1793732 w 4135764"/>
              <a:gd name="connsiteY16452" fmla="*/ 2821731 h 5122333"/>
              <a:gd name="connsiteX16453" fmla="*/ 1847300 w 4135764"/>
              <a:gd name="connsiteY16453" fmla="*/ 2823031 h 5122333"/>
              <a:gd name="connsiteX16454" fmla="*/ 1849625 w 4135764"/>
              <a:gd name="connsiteY16454" fmla="*/ 2823545 h 5122333"/>
              <a:gd name="connsiteX16455" fmla="*/ 1860264 w 4135764"/>
              <a:gd name="connsiteY16455" fmla="*/ 2823344 h 5122333"/>
              <a:gd name="connsiteX16456" fmla="*/ 1861040 w 4135764"/>
              <a:gd name="connsiteY16456" fmla="*/ 2823363 h 5122333"/>
              <a:gd name="connsiteX16457" fmla="*/ 1862196 w 4135764"/>
              <a:gd name="connsiteY16457" fmla="*/ 2823308 h 5122333"/>
              <a:gd name="connsiteX16458" fmla="*/ 1896612 w 4135764"/>
              <a:gd name="connsiteY16458" fmla="*/ 2822661 h 5122333"/>
              <a:gd name="connsiteX16459" fmla="*/ 1917102 w 4135764"/>
              <a:gd name="connsiteY16459" fmla="*/ 2822097 h 5122333"/>
              <a:gd name="connsiteX16460" fmla="*/ 1958823 w 4135764"/>
              <a:gd name="connsiteY16460" fmla="*/ 2823182 h 5122333"/>
              <a:gd name="connsiteX16461" fmla="*/ 1958823 w 4135764"/>
              <a:gd name="connsiteY16461" fmla="*/ 2822230 h 5122333"/>
              <a:gd name="connsiteX16462" fmla="*/ 1972445 w 4135764"/>
              <a:gd name="connsiteY16462" fmla="*/ 2823000 h 5122333"/>
              <a:gd name="connsiteX16463" fmla="*/ 2001291 w 4135764"/>
              <a:gd name="connsiteY16463" fmla="*/ 2823545 h 5122333"/>
              <a:gd name="connsiteX16464" fmla="*/ 2036849 w 4135764"/>
              <a:gd name="connsiteY16464" fmla="*/ 2823363 h 5122333"/>
              <a:gd name="connsiteX16465" fmla="*/ 2063631 w 4135764"/>
              <a:gd name="connsiteY16465" fmla="*/ 2822910 h 5122333"/>
              <a:gd name="connsiteX16466" fmla="*/ 2067882 w 4135764"/>
              <a:gd name="connsiteY16466" fmla="*/ 2823010 h 5122333"/>
              <a:gd name="connsiteX16467" fmla="*/ 2067882 w 4135764"/>
              <a:gd name="connsiteY16467" fmla="*/ 2799222 h 5122333"/>
              <a:gd name="connsiteX16468" fmla="*/ 2055897 w 4135764"/>
              <a:gd name="connsiteY16468" fmla="*/ 2799417 h 5122333"/>
              <a:gd name="connsiteX16469" fmla="*/ 2006915 w 4135764"/>
              <a:gd name="connsiteY16469" fmla="*/ 2798689 h 5122333"/>
              <a:gd name="connsiteX16470" fmla="*/ 1932353 w 4135764"/>
              <a:gd name="connsiteY16470" fmla="*/ 2798146 h 5122333"/>
              <a:gd name="connsiteX16471" fmla="*/ 1924551 w 4135764"/>
              <a:gd name="connsiteY16471" fmla="*/ 2799597 h 5122333"/>
              <a:gd name="connsiteX16472" fmla="*/ 1887360 w 4135764"/>
              <a:gd name="connsiteY16472" fmla="*/ 2798871 h 5122333"/>
              <a:gd name="connsiteX16473" fmla="*/ 1875861 w 4135764"/>
              <a:gd name="connsiteY16473" fmla="*/ 2799186 h 5122333"/>
              <a:gd name="connsiteX16474" fmla="*/ 1860314 w 4135764"/>
              <a:gd name="connsiteY16474" fmla="*/ 2799053 h 5122333"/>
              <a:gd name="connsiteX16475" fmla="*/ 1812238 w 4135764"/>
              <a:gd name="connsiteY16475" fmla="*/ 2800143 h 5122333"/>
              <a:gd name="connsiteX16476" fmla="*/ 1779038 w 4135764"/>
              <a:gd name="connsiteY16476" fmla="*/ 2798146 h 5122333"/>
              <a:gd name="connsiteX16477" fmla="*/ 1733866 w 4135764"/>
              <a:gd name="connsiteY16477" fmla="*/ 2798689 h 5122333"/>
              <a:gd name="connsiteX16478" fmla="*/ 1675993 w 4135764"/>
              <a:gd name="connsiteY16478" fmla="*/ 2799961 h 5122333"/>
              <a:gd name="connsiteX16479" fmla="*/ 1623381 w 4135764"/>
              <a:gd name="connsiteY16479" fmla="*/ 2798689 h 5122333"/>
              <a:gd name="connsiteX16480" fmla="*/ 1566054 w 4135764"/>
              <a:gd name="connsiteY16480" fmla="*/ 2799235 h 5122333"/>
              <a:gd name="connsiteX16481" fmla="*/ 1531764 w 4135764"/>
              <a:gd name="connsiteY16481" fmla="*/ 2798871 h 5122333"/>
              <a:gd name="connsiteX16482" fmla="*/ 1456114 w 4135764"/>
              <a:gd name="connsiteY16482" fmla="*/ 2801412 h 5122333"/>
              <a:gd name="connsiteX16483" fmla="*/ 1406769 w 4135764"/>
              <a:gd name="connsiteY16483" fmla="*/ 2802137 h 5122333"/>
              <a:gd name="connsiteX16484" fmla="*/ 1359781 w 4135764"/>
              <a:gd name="connsiteY16484" fmla="*/ 2800686 h 5122333"/>
              <a:gd name="connsiteX16485" fmla="*/ 1314607 w 4135764"/>
              <a:gd name="connsiteY16485" fmla="*/ 2800324 h 5122333"/>
              <a:gd name="connsiteX16486" fmla="*/ 1263447 w 4135764"/>
              <a:gd name="connsiteY16486" fmla="*/ 2800324 h 5122333"/>
              <a:gd name="connsiteX16487" fmla="*/ 1147884 w 4135764"/>
              <a:gd name="connsiteY16487" fmla="*/ 2799417 h 5122333"/>
              <a:gd name="connsiteX16488" fmla="*/ 1100715 w 4135764"/>
              <a:gd name="connsiteY16488" fmla="*/ 2798326 h 5122333"/>
              <a:gd name="connsiteX16489" fmla="*/ 1044294 w 4135764"/>
              <a:gd name="connsiteY16489" fmla="*/ 2797964 h 5122333"/>
              <a:gd name="connsiteX16490" fmla="*/ 1006559 w 4135764"/>
              <a:gd name="connsiteY16490" fmla="*/ 2799235 h 5122333"/>
              <a:gd name="connsiteX16491" fmla="*/ 941975 w 4135764"/>
              <a:gd name="connsiteY16491" fmla="*/ 2798326 h 5122333"/>
              <a:gd name="connsiteX16492" fmla="*/ 904058 w 4135764"/>
              <a:gd name="connsiteY16492" fmla="*/ 2797329 h 5122333"/>
              <a:gd name="connsiteX16493" fmla="*/ 2971940 w 4135764"/>
              <a:gd name="connsiteY16493" fmla="*/ 2797329 h 5122333"/>
              <a:gd name="connsiteX16494" fmla="*/ 2934023 w 4135764"/>
              <a:gd name="connsiteY16494" fmla="*/ 2797964 h 5122333"/>
              <a:gd name="connsiteX16495" fmla="*/ 2885222 w 4135764"/>
              <a:gd name="connsiteY16495" fmla="*/ 2799597 h 5122333"/>
              <a:gd name="connsiteX16496" fmla="*/ 2806485 w 4135764"/>
              <a:gd name="connsiteY16496" fmla="*/ 2802319 h 5122333"/>
              <a:gd name="connsiteX16497" fmla="*/ 2788345 w 4135764"/>
              <a:gd name="connsiteY16497" fmla="*/ 2804677 h 5122333"/>
              <a:gd name="connsiteX16498" fmla="*/ 2775283 w 4135764"/>
              <a:gd name="connsiteY16498" fmla="*/ 2801594 h 5122333"/>
              <a:gd name="connsiteX16499" fmla="*/ 2714689 w 4135764"/>
              <a:gd name="connsiteY16499" fmla="*/ 2800505 h 5122333"/>
              <a:gd name="connsiteX16500" fmla="*/ 2663166 w 4135764"/>
              <a:gd name="connsiteY16500" fmla="*/ 2800143 h 5122333"/>
              <a:gd name="connsiteX16501" fmla="*/ 2589873 w 4135764"/>
              <a:gd name="connsiteY16501" fmla="*/ 2799780 h 5122333"/>
              <a:gd name="connsiteX16502" fmla="*/ 2477574 w 4135764"/>
              <a:gd name="connsiteY16502" fmla="*/ 2799597 h 5122333"/>
              <a:gd name="connsiteX16503" fmla="*/ 2415892 w 4135764"/>
              <a:gd name="connsiteY16503" fmla="*/ 2798326 h 5122333"/>
              <a:gd name="connsiteX16504" fmla="*/ 2353121 w 4135764"/>
              <a:gd name="connsiteY16504" fmla="*/ 2798326 h 5122333"/>
              <a:gd name="connsiteX16505" fmla="*/ 2286178 w 4135764"/>
              <a:gd name="connsiteY16505" fmla="*/ 2799417 h 5122333"/>
              <a:gd name="connsiteX16506" fmla="*/ 2237196 w 4135764"/>
              <a:gd name="connsiteY16506" fmla="*/ 2798689 h 5122333"/>
              <a:gd name="connsiteX16507" fmla="*/ 2162633 w 4135764"/>
              <a:gd name="connsiteY16507" fmla="*/ 2798146 h 5122333"/>
              <a:gd name="connsiteX16508" fmla="*/ 2154832 w 4135764"/>
              <a:gd name="connsiteY16508" fmla="*/ 2799597 h 5122333"/>
              <a:gd name="connsiteX16509" fmla="*/ 2117642 w 4135764"/>
              <a:gd name="connsiteY16509" fmla="*/ 2798871 h 5122333"/>
              <a:gd name="connsiteX16510" fmla="*/ 2084441 w 4135764"/>
              <a:gd name="connsiteY16510" fmla="*/ 2799780 h 5122333"/>
              <a:gd name="connsiteX16511" fmla="*/ 2070109 w 4135764"/>
              <a:gd name="connsiteY16511" fmla="*/ 2814293 h 5122333"/>
              <a:gd name="connsiteX16512" fmla="*/ 2079906 w 4135764"/>
              <a:gd name="connsiteY16512" fmla="*/ 2823545 h 5122333"/>
              <a:gd name="connsiteX16513" fmla="*/ 2173880 w 4135764"/>
              <a:gd name="connsiteY16513" fmla="*/ 2821368 h 5122333"/>
              <a:gd name="connsiteX16514" fmla="*/ 2231572 w 4135764"/>
              <a:gd name="connsiteY16514" fmla="*/ 2823545 h 5122333"/>
              <a:gd name="connsiteX16515" fmla="*/ 2267130 w 4135764"/>
              <a:gd name="connsiteY16515" fmla="*/ 2823363 h 5122333"/>
              <a:gd name="connsiteX16516" fmla="*/ 2320830 w 4135764"/>
              <a:gd name="connsiteY16516" fmla="*/ 2823545 h 5122333"/>
              <a:gd name="connsiteX16517" fmla="*/ 2328086 w 4135764"/>
              <a:gd name="connsiteY16517" fmla="*/ 2823182 h 5122333"/>
              <a:gd name="connsiteX16518" fmla="*/ 2353121 w 4135764"/>
              <a:gd name="connsiteY16518" fmla="*/ 2822094 h 5122333"/>
              <a:gd name="connsiteX16519" fmla="*/ 2397569 w 4135764"/>
              <a:gd name="connsiteY16519" fmla="*/ 2822275 h 5122333"/>
              <a:gd name="connsiteX16520" fmla="*/ 2461973 w 4135764"/>
              <a:gd name="connsiteY16520" fmla="*/ 2822457 h 5122333"/>
              <a:gd name="connsiteX16521" fmla="*/ 2506239 w 4135764"/>
              <a:gd name="connsiteY16521" fmla="*/ 2823363 h 5122333"/>
              <a:gd name="connsiteX16522" fmla="*/ 2537624 w 4135764"/>
              <a:gd name="connsiteY16522" fmla="*/ 2821549 h 5122333"/>
              <a:gd name="connsiteX16523" fmla="*/ 2578988 w 4135764"/>
              <a:gd name="connsiteY16523" fmla="*/ 2823182 h 5122333"/>
              <a:gd name="connsiteX16524" fmla="*/ 2649559 w 4135764"/>
              <a:gd name="connsiteY16524" fmla="*/ 2823363 h 5122333"/>
              <a:gd name="connsiteX16525" fmla="*/ 2698905 w 4135764"/>
              <a:gd name="connsiteY16525" fmla="*/ 2823182 h 5122333"/>
              <a:gd name="connsiteX16526" fmla="*/ 2746437 w 4135764"/>
              <a:gd name="connsiteY16526" fmla="*/ 2819372 h 5122333"/>
              <a:gd name="connsiteX16527" fmla="*/ 2748433 w 4135764"/>
              <a:gd name="connsiteY16527" fmla="*/ 2819917 h 5122333"/>
              <a:gd name="connsiteX16528" fmla="*/ 2760406 w 4135764"/>
              <a:gd name="connsiteY16528" fmla="*/ 2823363 h 5122333"/>
              <a:gd name="connsiteX16529" fmla="*/ 2933298 w 4135764"/>
              <a:gd name="connsiteY16529" fmla="*/ 2821731 h 5122333"/>
              <a:gd name="connsiteX16530" fmla="*/ 3000060 w 4135764"/>
              <a:gd name="connsiteY16530" fmla="*/ 2823182 h 5122333"/>
              <a:gd name="connsiteX16531" fmla="*/ 3050130 w 4135764"/>
              <a:gd name="connsiteY16531" fmla="*/ 2823545 h 5122333"/>
              <a:gd name="connsiteX16532" fmla="*/ 3073353 w 4135764"/>
              <a:gd name="connsiteY16532" fmla="*/ 2821731 h 5122333"/>
              <a:gd name="connsiteX16533" fmla="*/ 3123242 w 4135764"/>
              <a:gd name="connsiteY16533" fmla="*/ 2822275 h 5122333"/>
              <a:gd name="connsiteX16534" fmla="*/ 3171137 w 4135764"/>
              <a:gd name="connsiteY16534" fmla="*/ 2821912 h 5122333"/>
              <a:gd name="connsiteX16535" fmla="*/ 3215403 w 4135764"/>
              <a:gd name="connsiteY16535" fmla="*/ 2823000 h 5122333"/>
              <a:gd name="connsiteX16536" fmla="*/ 3265292 w 4135764"/>
              <a:gd name="connsiteY16536" fmla="*/ 2822094 h 5122333"/>
              <a:gd name="connsiteX16537" fmla="*/ 3324435 w 4135764"/>
              <a:gd name="connsiteY16537" fmla="*/ 2823363 h 5122333"/>
              <a:gd name="connsiteX16538" fmla="*/ 3344029 w 4135764"/>
              <a:gd name="connsiteY16538" fmla="*/ 2821731 h 5122333"/>
              <a:gd name="connsiteX16539" fmla="*/ 3397909 w 4135764"/>
              <a:gd name="connsiteY16539" fmla="*/ 2823182 h 5122333"/>
              <a:gd name="connsiteX16540" fmla="*/ 3434555 w 4135764"/>
              <a:gd name="connsiteY16540" fmla="*/ 2823363 h 5122333"/>
              <a:gd name="connsiteX16541" fmla="*/ 3469933 w 4135764"/>
              <a:gd name="connsiteY16541" fmla="*/ 2823000 h 5122333"/>
              <a:gd name="connsiteX16542" fmla="*/ 3620148 w 4135764"/>
              <a:gd name="connsiteY16542" fmla="*/ 2821731 h 5122333"/>
              <a:gd name="connsiteX16543" fmla="*/ 3680560 w 4135764"/>
              <a:gd name="connsiteY16543" fmla="*/ 2823000 h 5122333"/>
              <a:gd name="connsiteX16544" fmla="*/ 3741516 w 4135764"/>
              <a:gd name="connsiteY16544" fmla="*/ 2823363 h 5122333"/>
              <a:gd name="connsiteX16545" fmla="*/ 3763830 w 4135764"/>
              <a:gd name="connsiteY16545" fmla="*/ 2821731 h 5122333"/>
              <a:gd name="connsiteX16546" fmla="*/ 3813720 w 4135764"/>
              <a:gd name="connsiteY16546" fmla="*/ 2822275 h 5122333"/>
              <a:gd name="connsiteX16547" fmla="*/ 3861614 w 4135764"/>
              <a:gd name="connsiteY16547" fmla="*/ 2821731 h 5122333"/>
              <a:gd name="connsiteX16548" fmla="*/ 3915181 w 4135764"/>
              <a:gd name="connsiteY16548" fmla="*/ 2823031 h 5122333"/>
              <a:gd name="connsiteX16549" fmla="*/ 3917507 w 4135764"/>
              <a:gd name="connsiteY16549" fmla="*/ 2823545 h 5122333"/>
              <a:gd name="connsiteX16550" fmla="*/ 3928145 w 4135764"/>
              <a:gd name="connsiteY16550" fmla="*/ 2823344 h 5122333"/>
              <a:gd name="connsiteX16551" fmla="*/ 3928921 w 4135764"/>
              <a:gd name="connsiteY16551" fmla="*/ 2823363 h 5122333"/>
              <a:gd name="connsiteX16552" fmla="*/ 3930077 w 4135764"/>
              <a:gd name="connsiteY16552" fmla="*/ 2823308 h 5122333"/>
              <a:gd name="connsiteX16553" fmla="*/ 3964494 w 4135764"/>
              <a:gd name="connsiteY16553" fmla="*/ 2822661 h 5122333"/>
              <a:gd name="connsiteX16554" fmla="*/ 3984983 w 4135764"/>
              <a:gd name="connsiteY16554" fmla="*/ 2822097 h 5122333"/>
              <a:gd name="connsiteX16555" fmla="*/ 4026705 w 4135764"/>
              <a:gd name="connsiteY16555" fmla="*/ 2823182 h 5122333"/>
              <a:gd name="connsiteX16556" fmla="*/ 4026705 w 4135764"/>
              <a:gd name="connsiteY16556" fmla="*/ 2822230 h 5122333"/>
              <a:gd name="connsiteX16557" fmla="*/ 4040327 w 4135764"/>
              <a:gd name="connsiteY16557" fmla="*/ 2823000 h 5122333"/>
              <a:gd name="connsiteX16558" fmla="*/ 4069173 w 4135764"/>
              <a:gd name="connsiteY16558" fmla="*/ 2823545 h 5122333"/>
              <a:gd name="connsiteX16559" fmla="*/ 4104731 w 4135764"/>
              <a:gd name="connsiteY16559" fmla="*/ 2823363 h 5122333"/>
              <a:gd name="connsiteX16560" fmla="*/ 4131513 w 4135764"/>
              <a:gd name="connsiteY16560" fmla="*/ 2822910 h 5122333"/>
              <a:gd name="connsiteX16561" fmla="*/ 4135764 w 4135764"/>
              <a:gd name="connsiteY16561" fmla="*/ 2823010 h 5122333"/>
              <a:gd name="connsiteX16562" fmla="*/ 4135764 w 4135764"/>
              <a:gd name="connsiteY16562" fmla="*/ 2799222 h 5122333"/>
              <a:gd name="connsiteX16563" fmla="*/ 4123779 w 4135764"/>
              <a:gd name="connsiteY16563" fmla="*/ 2799417 h 5122333"/>
              <a:gd name="connsiteX16564" fmla="*/ 4074797 w 4135764"/>
              <a:gd name="connsiteY16564" fmla="*/ 2798689 h 5122333"/>
              <a:gd name="connsiteX16565" fmla="*/ 4000234 w 4135764"/>
              <a:gd name="connsiteY16565" fmla="*/ 2798146 h 5122333"/>
              <a:gd name="connsiteX16566" fmla="*/ 3992433 w 4135764"/>
              <a:gd name="connsiteY16566" fmla="*/ 2799597 h 5122333"/>
              <a:gd name="connsiteX16567" fmla="*/ 3955242 w 4135764"/>
              <a:gd name="connsiteY16567" fmla="*/ 2798871 h 5122333"/>
              <a:gd name="connsiteX16568" fmla="*/ 3943742 w 4135764"/>
              <a:gd name="connsiteY16568" fmla="*/ 2799186 h 5122333"/>
              <a:gd name="connsiteX16569" fmla="*/ 3928195 w 4135764"/>
              <a:gd name="connsiteY16569" fmla="*/ 2799053 h 5122333"/>
              <a:gd name="connsiteX16570" fmla="*/ 3880120 w 4135764"/>
              <a:gd name="connsiteY16570" fmla="*/ 2800143 h 5122333"/>
              <a:gd name="connsiteX16571" fmla="*/ 3846920 w 4135764"/>
              <a:gd name="connsiteY16571" fmla="*/ 2798146 h 5122333"/>
              <a:gd name="connsiteX16572" fmla="*/ 3801747 w 4135764"/>
              <a:gd name="connsiteY16572" fmla="*/ 2798689 h 5122333"/>
              <a:gd name="connsiteX16573" fmla="*/ 3743874 w 4135764"/>
              <a:gd name="connsiteY16573" fmla="*/ 2799961 h 5122333"/>
              <a:gd name="connsiteX16574" fmla="*/ 3691263 w 4135764"/>
              <a:gd name="connsiteY16574" fmla="*/ 2798689 h 5122333"/>
              <a:gd name="connsiteX16575" fmla="*/ 3633936 w 4135764"/>
              <a:gd name="connsiteY16575" fmla="*/ 2799235 h 5122333"/>
              <a:gd name="connsiteX16576" fmla="*/ 3599646 w 4135764"/>
              <a:gd name="connsiteY16576" fmla="*/ 2798871 h 5122333"/>
              <a:gd name="connsiteX16577" fmla="*/ 3523996 w 4135764"/>
              <a:gd name="connsiteY16577" fmla="*/ 2801412 h 5122333"/>
              <a:gd name="connsiteX16578" fmla="*/ 3474650 w 4135764"/>
              <a:gd name="connsiteY16578" fmla="*/ 2802137 h 5122333"/>
              <a:gd name="connsiteX16579" fmla="*/ 3427663 w 4135764"/>
              <a:gd name="connsiteY16579" fmla="*/ 2800686 h 5122333"/>
              <a:gd name="connsiteX16580" fmla="*/ 3382489 w 4135764"/>
              <a:gd name="connsiteY16580" fmla="*/ 2800324 h 5122333"/>
              <a:gd name="connsiteX16581" fmla="*/ 3331329 w 4135764"/>
              <a:gd name="connsiteY16581" fmla="*/ 2800324 h 5122333"/>
              <a:gd name="connsiteX16582" fmla="*/ 3215766 w 4135764"/>
              <a:gd name="connsiteY16582" fmla="*/ 2799417 h 5122333"/>
              <a:gd name="connsiteX16583" fmla="*/ 3168597 w 4135764"/>
              <a:gd name="connsiteY16583" fmla="*/ 2798326 h 5122333"/>
              <a:gd name="connsiteX16584" fmla="*/ 3112176 w 4135764"/>
              <a:gd name="connsiteY16584" fmla="*/ 2797964 h 5122333"/>
              <a:gd name="connsiteX16585" fmla="*/ 3074441 w 4135764"/>
              <a:gd name="connsiteY16585" fmla="*/ 2799235 h 5122333"/>
              <a:gd name="connsiteX16586" fmla="*/ 3009856 w 4135764"/>
              <a:gd name="connsiteY16586" fmla="*/ 2798326 h 5122333"/>
              <a:gd name="connsiteX16587" fmla="*/ 2971940 w 4135764"/>
              <a:gd name="connsiteY16587" fmla="*/ 2797329 h 5122333"/>
              <a:gd name="connsiteX16588" fmla="*/ 1970384 w 4135764"/>
              <a:gd name="connsiteY16588" fmla="*/ 2605753 h 5122333"/>
              <a:gd name="connsiteX16589" fmla="*/ 1965007 w 4135764"/>
              <a:gd name="connsiteY16589" fmla="*/ 2605844 h 5122333"/>
              <a:gd name="connsiteX16590" fmla="*/ 1949677 w 4135764"/>
              <a:gd name="connsiteY16590" fmla="*/ 2606614 h 5122333"/>
              <a:gd name="connsiteX16591" fmla="*/ 1936109 w 4135764"/>
              <a:gd name="connsiteY16591" fmla="*/ 2607538 h 5122333"/>
              <a:gd name="connsiteX16592" fmla="*/ 1929899 w 4135764"/>
              <a:gd name="connsiteY16592" fmla="*/ 2607504 h 5122333"/>
              <a:gd name="connsiteX16593" fmla="*/ 1923825 w 4135764"/>
              <a:gd name="connsiteY16593" fmla="*/ 2607295 h 5122333"/>
              <a:gd name="connsiteX16594" fmla="*/ 1915479 w 4135764"/>
              <a:gd name="connsiteY16594" fmla="*/ 2609653 h 5122333"/>
              <a:gd name="connsiteX16595" fmla="*/ 1914314 w 4135764"/>
              <a:gd name="connsiteY16595" fmla="*/ 2615959 h 5122333"/>
              <a:gd name="connsiteX16596" fmla="*/ 1912396 w 4135764"/>
              <a:gd name="connsiteY16596" fmla="*/ 2617790 h 5122333"/>
              <a:gd name="connsiteX16597" fmla="*/ 1911501 w 4135764"/>
              <a:gd name="connsiteY16597" fmla="*/ 2642065 h 5122333"/>
              <a:gd name="connsiteX16598" fmla="*/ 1914062 w 4135764"/>
              <a:gd name="connsiteY16598" fmla="*/ 2642065 h 5122333"/>
              <a:gd name="connsiteX16599" fmla="*/ 1913666 w 4135764"/>
              <a:gd name="connsiteY16599" fmla="*/ 2676778 h 5122333"/>
              <a:gd name="connsiteX16600" fmla="*/ 1911738 w 4135764"/>
              <a:gd name="connsiteY16600" fmla="*/ 2683059 h 5122333"/>
              <a:gd name="connsiteX16601" fmla="*/ 1904876 w 4135764"/>
              <a:gd name="connsiteY16601" fmla="*/ 2685631 h 5122333"/>
              <a:gd name="connsiteX16602" fmla="*/ 1896483 w 4135764"/>
              <a:gd name="connsiteY16602" fmla="*/ 2685532 h 5122333"/>
              <a:gd name="connsiteX16603" fmla="*/ 1888957 w 4135764"/>
              <a:gd name="connsiteY16603" fmla="*/ 2684566 h 5122333"/>
              <a:gd name="connsiteX16604" fmla="*/ 1887723 w 4135764"/>
              <a:gd name="connsiteY16604" fmla="*/ 2684396 h 5122333"/>
              <a:gd name="connsiteX16605" fmla="*/ 1887670 w 4135764"/>
              <a:gd name="connsiteY16605" fmla="*/ 2684400 h 5122333"/>
              <a:gd name="connsiteX16606" fmla="*/ 1884805 w 4135764"/>
              <a:gd name="connsiteY16606" fmla="*/ 2684033 h 5122333"/>
              <a:gd name="connsiteX16607" fmla="*/ 1878320 w 4135764"/>
              <a:gd name="connsiteY16607" fmla="*/ 2684487 h 5122333"/>
              <a:gd name="connsiteX16608" fmla="*/ 1878128 w 4135764"/>
              <a:gd name="connsiteY16608" fmla="*/ 2685206 h 5122333"/>
              <a:gd name="connsiteX16609" fmla="*/ 1877496 w 4135764"/>
              <a:gd name="connsiteY16609" fmla="*/ 2685259 h 5122333"/>
              <a:gd name="connsiteX16610" fmla="*/ 1874479 w 4135764"/>
              <a:gd name="connsiteY16610" fmla="*/ 2692924 h 5122333"/>
              <a:gd name="connsiteX16611" fmla="*/ 1874117 w 4135764"/>
              <a:gd name="connsiteY16611" fmla="*/ 2717778 h 5122333"/>
              <a:gd name="connsiteX16612" fmla="*/ 1866497 w 4135764"/>
              <a:gd name="connsiteY16612" fmla="*/ 2723402 h 5122333"/>
              <a:gd name="connsiteX16613" fmla="*/ 1847629 w 4135764"/>
              <a:gd name="connsiteY16613" fmla="*/ 2721951 h 5122333"/>
              <a:gd name="connsiteX16614" fmla="*/ 1841393 w 4135764"/>
              <a:gd name="connsiteY16614" fmla="*/ 2723402 h 5122333"/>
              <a:gd name="connsiteX16615" fmla="*/ 1840905 w 4135764"/>
              <a:gd name="connsiteY16615" fmla="*/ 2725176 h 5122333"/>
              <a:gd name="connsiteX16616" fmla="*/ 1839904 w 4135764"/>
              <a:gd name="connsiteY16616" fmla="*/ 2725465 h 5122333"/>
              <a:gd name="connsiteX16617" fmla="*/ 1838362 w 4135764"/>
              <a:gd name="connsiteY16617" fmla="*/ 2731385 h 5122333"/>
              <a:gd name="connsiteX16618" fmla="*/ 1838543 w 4135764"/>
              <a:gd name="connsiteY16618" fmla="*/ 2754968 h 5122333"/>
              <a:gd name="connsiteX16619" fmla="*/ 1831286 w 4135764"/>
              <a:gd name="connsiteY16619" fmla="*/ 2762045 h 5122333"/>
              <a:gd name="connsiteX16620" fmla="*/ 1822035 w 4135764"/>
              <a:gd name="connsiteY16620" fmla="*/ 2754605 h 5122333"/>
              <a:gd name="connsiteX16621" fmla="*/ 1822397 w 4135764"/>
              <a:gd name="connsiteY16621" fmla="*/ 2728301 h 5122333"/>
              <a:gd name="connsiteX16622" fmla="*/ 1816953 w 4135764"/>
              <a:gd name="connsiteY16622" fmla="*/ 2721951 h 5122333"/>
              <a:gd name="connsiteX16623" fmla="*/ 1788834 w 4135764"/>
              <a:gd name="connsiteY16623" fmla="*/ 2722495 h 5122333"/>
              <a:gd name="connsiteX16624" fmla="*/ 1784117 w 4135764"/>
              <a:gd name="connsiteY16624" fmla="*/ 2718504 h 5122333"/>
              <a:gd name="connsiteX16625" fmla="*/ 1783936 w 4135764"/>
              <a:gd name="connsiteY16625" fmla="*/ 2691109 h 5122333"/>
              <a:gd name="connsiteX16626" fmla="*/ 1779582 w 4135764"/>
              <a:gd name="connsiteY16626" fmla="*/ 2686030 h 5122333"/>
              <a:gd name="connsiteX16627" fmla="*/ 1753640 w 4135764"/>
              <a:gd name="connsiteY16627" fmla="*/ 2684396 h 5122333"/>
              <a:gd name="connsiteX16628" fmla="*/ 1745838 w 4135764"/>
              <a:gd name="connsiteY16628" fmla="*/ 2676052 h 5122333"/>
              <a:gd name="connsiteX16629" fmla="*/ 1745942 w 4135764"/>
              <a:gd name="connsiteY16629" fmla="*/ 2642065 h 5122333"/>
              <a:gd name="connsiteX16630" fmla="*/ 1746809 w 4135764"/>
              <a:gd name="connsiteY16630" fmla="*/ 2642065 h 5122333"/>
              <a:gd name="connsiteX16631" fmla="*/ 1746927 w 4135764"/>
              <a:gd name="connsiteY16631" fmla="*/ 2622438 h 5122333"/>
              <a:gd name="connsiteX16632" fmla="*/ 1745430 w 4135764"/>
              <a:gd name="connsiteY16632" fmla="*/ 2613029 h 5122333"/>
              <a:gd name="connsiteX16633" fmla="*/ 1745222 w 4135764"/>
              <a:gd name="connsiteY16633" fmla="*/ 2613028 h 5122333"/>
              <a:gd name="connsiteX16634" fmla="*/ 1744591 w 4135764"/>
              <a:gd name="connsiteY16634" fmla="*/ 2609812 h 5122333"/>
              <a:gd name="connsiteX16635" fmla="*/ 1737311 w 4135764"/>
              <a:gd name="connsiteY16635" fmla="*/ 2607839 h 5122333"/>
              <a:gd name="connsiteX16636" fmla="*/ 1701028 w 4135764"/>
              <a:gd name="connsiteY16636" fmla="*/ 2608020 h 5122333"/>
              <a:gd name="connsiteX16637" fmla="*/ 1686628 w 4135764"/>
              <a:gd name="connsiteY16637" fmla="*/ 2610106 h 5122333"/>
              <a:gd name="connsiteX16638" fmla="*/ 1686417 w 4135764"/>
              <a:gd name="connsiteY16638" fmla="*/ 2614792 h 5122333"/>
              <a:gd name="connsiteX16639" fmla="*/ 1684179 w 4135764"/>
              <a:gd name="connsiteY16639" fmla="*/ 2615885 h 5122333"/>
              <a:gd name="connsiteX16640" fmla="*/ 1684519 w 4135764"/>
              <a:gd name="connsiteY16640" fmla="*/ 2623051 h 5122333"/>
              <a:gd name="connsiteX16641" fmla="*/ 1685649 w 4135764"/>
              <a:gd name="connsiteY16641" fmla="*/ 2637266 h 5122333"/>
              <a:gd name="connsiteX16642" fmla="*/ 1684156 w 4135764"/>
              <a:gd name="connsiteY16642" fmla="*/ 2678772 h 5122333"/>
              <a:gd name="connsiteX16643" fmla="*/ 1677988 w 4135764"/>
              <a:gd name="connsiteY16643" fmla="*/ 2684033 h 5122333"/>
              <a:gd name="connsiteX16644" fmla="*/ 1647327 w 4135764"/>
              <a:gd name="connsiteY16644" fmla="*/ 2684033 h 5122333"/>
              <a:gd name="connsiteX16645" fmla="*/ 1649324 w 4135764"/>
              <a:gd name="connsiteY16645" fmla="*/ 2692017 h 5122333"/>
              <a:gd name="connsiteX16646" fmla="*/ 1646239 w 4135764"/>
              <a:gd name="connsiteY16646" fmla="*/ 2715782 h 5122333"/>
              <a:gd name="connsiteX16647" fmla="*/ 1639346 w 4135764"/>
              <a:gd name="connsiteY16647" fmla="*/ 2722313 h 5122333"/>
              <a:gd name="connsiteX16648" fmla="*/ 1616668 w 4135764"/>
              <a:gd name="connsiteY16648" fmla="*/ 2722131 h 5122333"/>
              <a:gd name="connsiteX16649" fmla="*/ 1607961 w 4135764"/>
              <a:gd name="connsiteY16649" fmla="*/ 2730477 h 5122333"/>
              <a:gd name="connsiteX16650" fmla="*/ 1608142 w 4135764"/>
              <a:gd name="connsiteY16650" fmla="*/ 2754968 h 5122333"/>
              <a:gd name="connsiteX16651" fmla="*/ 1603425 w 4135764"/>
              <a:gd name="connsiteY16651" fmla="*/ 2761319 h 5122333"/>
              <a:gd name="connsiteX16652" fmla="*/ 1593447 w 4135764"/>
              <a:gd name="connsiteY16652" fmla="*/ 2754425 h 5122333"/>
              <a:gd name="connsiteX16653" fmla="*/ 1593629 w 4135764"/>
              <a:gd name="connsiteY16653" fmla="*/ 2730840 h 5122333"/>
              <a:gd name="connsiteX16654" fmla="*/ 1585283 w 4135764"/>
              <a:gd name="connsiteY16654" fmla="*/ 2722131 h 5122333"/>
              <a:gd name="connsiteX16655" fmla="*/ 1563514 w 4135764"/>
              <a:gd name="connsiteY16655" fmla="*/ 2722313 h 5122333"/>
              <a:gd name="connsiteX16656" fmla="*/ 1555168 w 4135764"/>
              <a:gd name="connsiteY16656" fmla="*/ 2714513 h 5122333"/>
              <a:gd name="connsiteX16657" fmla="*/ 1555349 w 4135764"/>
              <a:gd name="connsiteY16657" fmla="*/ 2694556 h 5122333"/>
              <a:gd name="connsiteX16658" fmla="*/ 1545371 w 4135764"/>
              <a:gd name="connsiteY16658" fmla="*/ 2684033 h 5122333"/>
              <a:gd name="connsiteX16659" fmla="*/ 1525415 w 4135764"/>
              <a:gd name="connsiteY16659" fmla="*/ 2684215 h 5122333"/>
              <a:gd name="connsiteX16660" fmla="*/ 1517070 w 4135764"/>
              <a:gd name="connsiteY16660" fmla="*/ 2675507 h 5122333"/>
              <a:gd name="connsiteX16661" fmla="*/ 1517270 w 4135764"/>
              <a:gd name="connsiteY16661" fmla="*/ 2642065 h 5122333"/>
              <a:gd name="connsiteX16662" fmla="*/ 1518642 w 4135764"/>
              <a:gd name="connsiteY16662" fmla="*/ 2642065 h 5122333"/>
              <a:gd name="connsiteX16663" fmla="*/ 1518702 w 4135764"/>
              <a:gd name="connsiteY16663" fmla="*/ 2619537 h 5122333"/>
              <a:gd name="connsiteX16664" fmla="*/ 1517412 w 4135764"/>
              <a:gd name="connsiteY16664" fmla="*/ 2618300 h 5122333"/>
              <a:gd name="connsiteX16665" fmla="*/ 1517433 w 4135764"/>
              <a:gd name="connsiteY16665" fmla="*/ 2614733 h 5122333"/>
              <a:gd name="connsiteX16666" fmla="*/ 1509088 w 4135764"/>
              <a:gd name="connsiteY16666" fmla="*/ 2605844 h 5122333"/>
              <a:gd name="connsiteX16667" fmla="*/ 1494937 w 4135764"/>
              <a:gd name="connsiteY16667" fmla="*/ 2607657 h 5122333"/>
              <a:gd name="connsiteX16668" fmla="*/ 1461737 w 4135764"/>
              <a:gd name="connsiteY16668" fmla="*/ 2606025 h 5122333"/>
              <a:gd name="connsiteX16669" fmla="*/ 1453574 w 4135764"/>
              <a:gd name="connsiteY16669" fmla="*/ 2614008 h 5122333"/>
              <a:gd name="connsiteX16670" fmla="*/ 1453610 w 4135764"/>
              <a:gd name="connsiteY16670" fmla="*/ 2620113 h 5122333"/>
              <a:gd name="connsiteX16671" fmla="*/ 1453211 w 4135764"/>
              <a:gd name="connsiteY16671" fmla="*/ 2620512 h 5122333"/>
              <a:gd name="connsiteX16672" fmla="*/ 1453340 w 4135764"/>
              <a:gd name="connsiteY16672" fmla="*/ 2642065 h 5122333"/>
              <a:gd name="connsiteX16673" fmla="*/ 1453737 w 4135764"/>
              <a:gd name="connsiteY16673" fmla="*/ 2642065 h 5122333"/>
              <a:gd name="connsiteX16674" fmla="*/ 1453937 w 4135764"/>
              <a:gd name="connsiteY16674" fmla="*/ 2676596 h 5122333"/>
              <a:gd name="connsiteX16675" fmla="*/ 1446316 w 4135764"/>
              <a:gd name="connsiteY16675" fmla="*/ 2684215 h 5122333"/>
              <a:gd name="connsiteX16676" fmla="*/ 1421826 w 4135764"/>
              <a:gd name="connsiteY16676" fmla="*/ 2684033 h 5122333"/>
              <a:gd name="connsiteX16677" fmla="*/ 1415839 w 4135764"/>
              <a:gd name="connsiteY16677" fmla="*/ 2689477 h 5122333"/>
              <a:gd name="connsiteX16678" fmla="*/ 1417290 w 4135764"/>
              <a:gd name="connsiteY16678" fmla="*/ 2718141 h 5122333"/>
              <a:gd name="connsiteX16679" fmla="*/ 1412210 w 4135764"/>
              <a:gd name="connsiteY16679" fmla="*/ 2724127 h 5122333"/>
              <a:gd name="connsiteX16680" fmla="*/ 1384091 w 4135764"/>
              <a:gd name="connsiteY16680" fmla="*/ 2723945 h 5122333"/>
              <a:gd name="connsiteX16681" fmla="*/ 1377559 w 4135764"/>
              <a:gd name="connsiteY16681" fmla="*/ 2729933 h 5122333"/>
              <a:gd name="connsiteX16682" fmla="*/ 1377922 w 4135764"/>
              <a:gd name="connsiteY16682" fmla="*/ 2755331 h 5122333"/>
              <a:gd name="connsiteX16683" fmla="*/ 1372298 w 4135764"/>
              <a:gd name="connsiteY16683" fmla="*/ 2762226 h 5122333"/>
              <a:gd name="connsiteX16684" fmla="*/ 1363045 w 4135764"/>
              <a:gd name="connsiteY16684" fmla="*/ 2755513 h 5122333"/>
              <a:gd name="connsiteX16685" fmla="*/ 1363227 w 4135764"/>
              <a:gd name="connsiteY16685" fmla="*/ 2730115 h 5122333"/>
              <a:gd name="connsiteX16686" fmla="*/ 1358692 w 4135764"/>
              <a:gd name="connsiteY16686" fmla="*/ 2724127 h 5122333"/>
              <a:gd name="connsiteX16687" fmla="*/ 1340006 w 4135764"/>
              <a:gd name="connsiteY16687" fmla="*/ 2722131 h 5122333"/>
              <a:gd name="connsiteX16688" fmla="*/ 1323315 w 4135764"/>
              <a:gd name="connsiteY16688" fmla="*/ 2704353 h 5122333"/>
              <a:gd name="connsiteX16689" fmla="*/ 1324223 w 4135764"/>
              <a:gd name="connsiteY16689" fmla="*/ 2694556 h 5122333"/>
              <a:gd name="connsiteX16690" fmla="*/ 1316421 w 4135764"/>
              <a:gd name="connsiteY16690" fmla="*/ 2684033 h 5122333"/>
              <a:gd name="connsiteX16691" fmla="*/ 1292836 w 4135764"/>
              <a:gd name="connsiteY16691" fmla="*/ 2684215 h 5122333"/>
              <a:gd name="connsiteX16692" fmla="*/ 1287031 w 4135764"/>
              <a:gd name="connsiteY16692" fmla="*/ 2679498 h 5122333"/>
              <a:gd name="connsiteX16693" fmla="*/ 1285036 w 4135764"/>
              <a:gd name="connsiteY16693" fmla="*/ 2649021 h 5122333"/>
              <a:gd name="connsiteX16694" fmla="*/ 1285530 w 4135764"/>
              <a:gd name="connsiteY16694" fmla="*/ 2642065 h 5122333"/>
              <a:gd name="connsiteX16695" fmla="*/ 1286852 w 4135764"/>
              <a:gd name="connsiteY16695" fmla="*/ 2642065 h 5122333"/>
              <a:gd name="connsiteX16696" fmla="*/ 1288301 w 4135764"/>
              <a:gd name="connsiteY16696" fmla="*/ 2619356 h 5122333"/>
              <a:gd name="connsiteX16697" fmla="*/ 1287217 w 4135764"/>
              <a:gd name="connsiteY16697" fmla="*/ 2618320 h 5122333"/>
              <a:gd name="connsiteX16698" fmla="*/ 1287394 w 4135764"/>
              <a:gd name="connsiteY16698" fmla="*/ 2615821 h 5122333"/>
              <a:gd name="connsiteX16699" fmla="*/ 1279049 w 4135764"/>
              <a:gd name="connsiteY16699" fmla="*/ 2607839 h 5122333"/>
              <a:gd name="connsiteX16700" fmla="*/ 1232788 w 4135764"/>
              <a:gd name="connsiteY16700" fmla="*/ 2607839 h 5122333"/>
              <a:gd name="connsiteX16701" fmla="*/ 1225349 w 4135764"/>
              <a:gd name="connsiteY16701" fmla="*/ 2615640 h 5122333"/>
              <a:gd name="connsiteX16702" fmla="*/ 1225371 w 4135764"/>
              <a:gd name="connsiteY16702" fmla="*/ 2621344 h 5122333"/>
              <a:gd name="connsiteX16703" fmla="*/ 1224624 w 4135764"/>
              <a:gd name="connsiteY16703" fmla="*/ 2622145 h 5122333"/>
              <a:gd name="connsiteX16704" fmla="*/ 1224747 w 4135764"/>
              <a:gd name="connsiteY16704" fmla="*/ 2642065 h 5122333"/>
              <a:gd name="connsiteX16705" fmla="*/ 1225449 w 4135764"/>
              <a:gd name="connsiteY16705" fmla="*/ 2642065 h 5122333"/>
              <a:gd name="connsiteX16706" fmla="*/ 1225531 w 4135764"/>
              <a:gd name="connsiteY16706" fmla="*/ 2663715 h 5122333"/>
              <a:gd name="connsiteX16707" fmla="*/ 1199225 w 4135764"/>
              <a:gd name="connsiteY16707" fmla="*/ 2685848 h 5122333"/>
              <a:gd name="connsiteX16708" fmla="*/ 1195053 w 4135764"/>
              <a:gd name="connsiteY16708" fmla="*/ 2684396 h 5122333"/>
              <a:gd name="connsiteX16709" fmla="*/ 1185619 w 4135764"/>
              <a:gd name="connsiteY16709" fmla="*/ 2692198 h 5122333"/>
              <a:gd name="connsiteX16710" fmla="*/ 1187614 w 4135764"/>
              <a:gd name="connsiteY16710" fmla="*/ 2717234 h 5122333"/>
              <a:gd name="connsiteX16711" fmla="*/ 1180902 w 4135764"/>
              <a:gd name="connsiteY16711" fmla="*/ 2723945 h 5122333"/>
              <a:gd name="connsiteX16712" fmla="*/ 1156411 w 4135764"/>
              <a:gd name="connsiteY16712" fmla="*/ 2723765 h 5122333"/>
              <a:gd name="connsiteX16713" fmla="*/ 1149153 w 4135764"/>
              <a:gd name="connsiteY16713" fmla="*/ 2730840 h 5122333"/>
              <a:gd name="connsiteX16714" fmla="*/ 1147702 w 4135764"/>
              <a:gd name="connsiteY16714" fmla="*/ 2757691 h 5122333"/>
              <a:gd name="connsiteX16715" fmla="*/ 1139539 w 4135764"/>
              <a:gd name="connsiteY16715" fmla="*/ 2761863 h 5122333"/>
              <a:gd name="connsiteX16716" fmla="*/ 1133008 w 4135764"/>
              <a:gd name="connsiteY16716" fmla="*/ 2757147 h 5122333"/>
              <a:gd name="connsiteX16717" fmla="*/ 1133189 w 4135764"/>
              <a:gd name="connsiteY16717" fmla="*/ 2729389 h 5122333"/>
              <a:gd name="connsiteX16718" fmla="*/ 1125751 w 4135764"/>
              <a:gd name="connsiteY16718" fmla="*/ 2721951 h 5122333"/>
              <a:gd name="connsiteX16719" fmla="*/ 1095091 w 4135764"/>
              <a:gd name="connsiteY16719" fmla="*/ 2721951 h 5122333"/>
              <a:gd name="connsiteX16720" fmla="*/ 1095273 w 4135764"/>
              <a:gd name="connsiteY16720" fmla="*/ 2692198 h 5122333"/>
              <a:gd name="connsiteX16721" fmla="*/ 1088561 w 4135764"/>
              <a:gd name="connsiteY16721" fmla="*/ 2685667 h 5122333"/>
              <a:gd name="connsiteX16722" fmla="*/ 1063887 w 4135764"/>
              <a:gd name="connsiteY16722" fmla="*/ 2684215 h 5122333"/>
              <a:gd name="connsiteX16723" fmla="*/ 1056993 w 4135764"/>
              <a:gd name="connsiteY16723" fmla="*/ 2676778 h 5122333"/>
              <a:gd name="connsiteX16724" fmla="*/ 1057097 w 4135764"/>
              <a:gd name="connsiteY16724" fmla="*/ 2642065 h 5122333"/>
              <a:gd name="connsiteX16725" fmla="*/ 1057666 w 4135764"/>
              <a:gd name="connsiteY16725" fmla="*/ 2642065 h 5122333"/>
              <a:gd name="connsiteX16726" fmla="*/ 1057719 w 4135764"/>
              <a:gd name="connsiteY16726" fmla="*/ 2625523 h 5122333"/>
              <a:gd name="connsiteX16727" fmla="*/ 1057159 w 4135764"/>
              <a:gd name="connsiteY16727" fmla="*/ 2621404 h 5122333"/>
              <a:gd name="connsiteX16728" fmla="*/ 1057175 w 4135764"/>
              <a:gd name="connsiteY16728" fmla="*/ 2616003 h 5122333"/>
              <a:gd name="connsiteX16729" fmla="*/ 1049373 w 4135764"/>
              <a:gd name="connsiteY16729" fmla="*/ 2607657 h 5122333"/>
              <a:gd name="connsiteX16730" fmla="*/ 1003112 w 4135764"/>
              <a:gd name="connsiteY16730" fmla="*/ 2607657 h 5122333"/>
              <a:gd name="connsiteX16731" fmla="*/ 996626 w 4135764"/>
              <a:gd name="connsiteY16731" fmla="*/ 2609517 h 5122333"/>
              <a:gd name="connsiteX16732" fmla="*/ 995412 w 4135764"/>
              <a:gd name="connsiteY16732" fmla="*/ 2615504 h 5122333"/>
              <a:gd name="connsiteX16733" fmla="*/ 994404 w 4135764"/>
              <a:gd name="connsiteY16733" fmla="*/ 2616338 h 5122333"/>
              <a:gd name="connsiteX16734" fmla="*/ 994404 w 4135764"/>
              <a:gd name="connsiteY16734" fmla="*/ 2642065 h 5122333"/>
              <a:gd name="connsiteX16735" fmla="*/ 995468 w 4135764"/>
              <a:gd name="connsiteY16735" fmla="*/ 2642065 h 5122333"/>
              <a:gd name="connsiteX16736" fmla="*/ 995673 w 4135764"/>
              <a:gd name="connsiteY16736" fmla="*/ 2676052 h 5122333"/>
              <a:gd name="connsiteX16737" fmla="*/ 987510 w 4135764"/>
              <a:gd name="connsiteY16737" fmla="*/ 2684033 h 5122333"/>
              <a:gd name="connsiteX16738" fmla="*/ 963019 w 4135764"/>
              <a:gd name="connsiteY16738" fmla="*/ 2684033 h 5122333"/>
              <a:gd name="connsiteX16739" fmla="*/ 958121 w 4135764"/>
              <a:gd name="connsiteY16739" fmla="*/ 2686030 h 5122333"/>
              <a:gd name="connsiteX16740" fmla="*/ 957213 w 4135764"/>
              <a:gd name="connsiteY16740" fmla="*/ 2714876 h 5122333"/>
              <a:gd name="connsiteX16741" fmla="*/ 950863 w 4135764"/>
              <a:gd name="connsiteY16741" fmla="*/ 2722313 h 5122333"/>
              <a:gd name="connsiteX16742" fmla="*/ 924558 w 4135764"/>
              <a:gd name="connsiteY16742" fmla="*/ 2722131 h 5122333"/>
              <a:gd name="connsiteX16743" fmla="*/ 917482 w 4135764"/>
              <a:gd name="connsiteY16743" fmla="*/ 2729389 h 5122333"/>
              <a:gd name="connsiteX16744" fmla="*/ 917664 w 4135764"/>
              <a:gd name="connsiteY16744" fmla="*/ 2750252 h 5122333"/>
              <a:gd name="connsiteX16745" fmla="*/ 907504 w 4135764"/>
              <a:gd name="connsiteY16745" fmla="*/ 2760412 h 5122333"/>
              <a:gd name="connsiteX16746" fmla="*/ 904783 w 4135764"/>
              <a:gd name="connsiteY16746" fmla="*/ 2761863 h 5122333"/>
              <a:gd name="connsiteX16747" fmla="*/ 904783 w 4135764"/>
              <a:gd name="connsiteY16747" fmla="*/ 2726304 h 5122333"/>
              <a:gd name="connsiteX16748" fmla="*/ 899341 w 4135764"/>
              <a:gd name="connsiteY16748" fmla="*/ 2722313 h 5122333"/>
              <a:gd name="connsiteX16749" fmla="*/ 874850 w 4135764"/>
              <a:gd name="connsiteY16749" fmla="*/ 2722495 h 5122333"/>
              <a:gd name="connsiteX16750" fmla="*/ 866685 w 4135764"/>
              <a:gd name="connsiteY16750" fmla="*/ 2714513 h 5122333"/>
              <a:gd name="connsiteX16751" fmla="*/ 866866 w 4135764"/>
              <a:gd name="connsiteY16751" fmla="*/ 2695463 h 5122333"/>
              <a:gd name="connsiteX16752" fmla="*/ 855982 w 4135764"/>
              <a:gd name="connsiteY16752" fmla="*/ 2684033 h 5122333"/>
              <a:gd name="connsiteX16753" fmla="*/ 841469 w 4135764"/>
              <a:gd name="connsiteY16753" fmla="*/ 2684033 h 5122333"/>
              <a:gd name="connsiteX16754" fmla="*/ 828225 w 4135764"/>
              <a:gd name="connsiteY16754" fmla="*/ 2682945 h 5122333"/>
              <a:gd name="connsiteX16755" fmla="*/ 828951 w 4135764"/>
              <a:gd name="connsiteY16755" fmla="*/ 2671335 h 5122333"/>
              <a:gd name="connsiteX16756" fmla="*/ 827325 w 4135764"/>
              <a:gd name="connsiteY16756" fmla="*/ 2642065 h 5122333"/>
              <a:gd name="connsiteX16757" fmla="*/ 828916 w 4135764"/>
              <a:gd name="connsiteY16757" fmla="*/ 2642065 h 5122333"/>
              <a:gd name="connsiteX16758" fmla="*/ 829495 w 4135764"/>
              <a:gd name="connsiteY16758" fmla="*/ 2619537 h 5122333"/>
              <a:gd name="connsiteX16759" fmla="*/ 828471 w 4135764"/>
              <a:gd name="connsiteY16759" fmla="*/ 2618465 h 5122333"/>
              <a:gd name="connsiteX16760" fmla="*/ 828951 w 4135764"/>
              <a:gd name="connsiteY16760" fmla="*/ 2613099 h 5122333"/>
              <a:gd name="connsiteX16761" fmla="*/ 821875 w 4135764"/>
              <a:gd name="connsiteY16761" fmla="*/ 2606025 h 5122333"/>
              <a:gd name="connsiteX16762" fmla="*/ 806818 w 4135764"/>
              <a:gd name="connsiteY16762" fmla="*/ 2607839 h 5122333"/>
              <a:gd name="connsiteX16763" fmla="*/ 772711 w 4135764"/>
              <a:gd name="connsiteY16763" fmla="*/ 2606207 h 5122333"/>
              <a:gd name="connsiteX16764" fmla="*/ 763459 w 4135764"/>
              <a:gd name="connsiteY16764" fmla="*/ 2615640 h 5122333"/>
              <a:gd name="connsiteX16765" fmla="*/ 763477 w 4135764"/>
              <a:gd name="connsiteY16765" fmla="*/ 2618625 h 5122333"/>
              <a:gd name="connsiteX16766" fmla="*/ 762370 w 4135764"/>
              <a:gd name="connsiteY16766" fmla="*/ 2619786 h 5122333"/>
              <a:gd name="connsiteX16767" fmla="*/ 762437 w 4135764"/>
              <a:gd name="connsiteY16767" fmla="*/ 2642065 h 5122333"/>
              <a:gd name="connsiteX16768" fmla="*/ 763617 w 4135764"/>
              <a:gd name="connsiteY16768" fmla="*/ 2642065 h 5122333"/>
              <a:gd name="connsiteX16769" fmla="*/ 763821 w 4135764"/>
              <a:gd name="connsiteY16769" fmla="*/ 2676415 h 5122333"/>
              <a:gd name="connsiteX16770" fmla="*/ 755658 w 4135764"/>
              <a:gd name="connsiteY16770" fmla="*/ 2684396 h 5122333"/>
              <a:gd name="connsiteX16771" fmla="*/ 732073 w 4135764"/>
              <a:gd name="connsiteY16771" fmla="*/ 2684215 h 5122333"/>
              <a:gd name="connsiteX16772" fmla="*/ 726630 w 4135764"/>
              <a:gd name="connsiteY16772" fmla="*/ 2689658 h 5122333"/>
              <a:gd name="connsiteX16773" fmla="*/ 727538 w 4135764"/>
              <a:gd name="connsiteY16773" fmla="*/ 2717596 h 5122333"/>
              <a:gd name="connsiteX16774" fmla="*/ 720644 w 4135764"/>
              <a:gd name="connsiteY16774" fmla="*/ 2724127 h 5122333"/>
              <a:gd name="connsiteX16775" fmla="*/ 697966 w 4135764"/>
              <a:gd name="connsiteY16775" fmla="*/ 2723945 h 5122333"/>
              <a:gd name="connsiteX16776" fmla="*/ 689258 w 4135764"/>
              <a:gd name="connsiteY16776" fmla="*/ 2732291 h 5122333"/>
              <a:gd name="connsiteX16777" fmla="*/ 689621 w 4135764"/>
              <a:gd name="connsiteY16777" fmla="*/ 2755876 h 5122333"/>
              <a:gd name="connsiteX16778" fmla="*/ 681820 w 4135764"/>
              <a:gd name="connsiteY16778" fmla="*/ 2762226 h 5122333"/>
              <a:gd name="connsiteX16779" fmla="*/ 673112 w 4135764"/>
              <a:gd name="connsiteY16779" fmla="*/ 2755876 h 5122333"/>
              <a:gd name="connsiteX16780" fmla="*/ 673294 w 4135764"/>
              <a:gd name="connsiteY16780" fmla="*/ 2729570 h 5122333"/>
              <a:gd name="connsiteX16781" fmla="*/ 668214 w 4135764"/>
              <a:gd name="connsiteY16781" fmla="*/ 2724127 h 5122333"/>
              <a:gd name="connsiteX16782" fmla="*/ 641363 w 4135764"/>
              <a:gd name="connsiteY16782" fmla="*/ 2722313 h 5122333"/>
              <a:gd name="connsiteX16783" fmla="*/ 635196 w 4135764"/>
              <a:gd name="connsiteY16783" fmla="*/ 2716145 h 5122333"/>
              <a:gd name="connsiteX16784" fmla="*/ 635377 w 4135764"/>
              <a:gd name="connsiteY16784" fmla="*/ 2689840 h 5122333"/>
              <a:gd name="connsiteX16785" fmla="*/ 629572 w 4135764"/>
              <a:gd name="connsiteY16785" fmla="*/ 2684033 h 5122333"/>
              <a:gd name="connsiteX16786" fmla="*/ 605080 w 4135764"/>
              <a:gd name="connsiteY16786" fmla="*/ 2684215 h 5122333"/>
              <a:gd name="connsiteX16787" fmla="*/ 597098 w 4135764"/>
              <a:gd name="connsiteY16787" fmla="*/ 2676052 h 5122333"/>
              <a:gd name="connsiteX16788" fmla="*/ 597301 w 4135764"/>
              <a:gd name="connsiteY16788" fmla="*/ 2642065 h 5122333"/>
              <a:gd name="connsiteX16789" fmla="*/ 597393 w 4135764"/>
              <a:gd name="connsiteY16789" fmla="*/ 2642065 h 5122333"/>
              <a:gd name="connsiteX16790" fmla="*/ 597460 w 4135764"/>
              <a:gd name="connsiteY16790" fmla="*/ 2618447 h 5122333"/>
              <a:gd name="connsiteX16791" fmla="*/ 597441 w 4135764"/>
              <a:gd name="connsiteY16791" fmla="*/ 2618429 h 5122333"/>
              <a:gd name="connsiteX16792" fmla="*/ 597460 w 4135764"/>
              <a:gd name="connsiteY16792" fmla="*/ 2615277 h 5122333"/>
              <a:gd name="connsiteX16793" fmla="*/ 589841 w 4135764"/>
              <a:gd name="connsiteY16793" fmla="*/ 2607657 h 5122333"/>
              <a:gd name="connsiteX16794" fmla="*/ 543580 w 4135764"/>
              <a:gd name="connsiteY16794" fmla="*/ 2607657 h 5122333"/>
              <a:gd name="connsiteX16795" fmla="*/ 535597 w 4135764"/>
              <a:gd name="connsiteY16795" fmla="*/ 2615821 h 5122333"/>
              <a:gd name="connsiteX16796" fmla="*/ 535609 w 4135764"/>
              <a:gd name="connsiteY16796" fmla="*/ 2619873 h 5122333"/>
              <a:gd name="connsiteX16797" fmla="*/ 533783 w 4135764"/>
              <a:gd name="connsiteY16797" fmla="*/ 2621782 h 5122333"/>
              <a:gd name="connsiteX16798" fmla="*/ 533844 w 4135764"/>
              <a:gd name="connsiteY16798" fmla="*/ 2642065 h 5122333"/>
              <a:gd name="connsiteX16799" fmla="*/ 535673 w 4135764"/>
              <a:gd name="connsiteY16799" fmla="*/ 2642065 h 5122333"/>
              <a:gd name="connsiteX16800" fmla="*/ 535778 w 4135764"/>
              <a:gd name="connsiteY16800" fmla="*/ 2678592 h 5122333"/>
              <a:gd name="connsiteX16801" fmla="*/ 528703 w 4135764"/>
              <a:gd name="connsiteY16801" fmla="*/ 2685667 h 5122333"/>
              <a:gd name="connsiteX16802" fmla="*/ 506389 w 4135764"/>
              <a:gd name="connsiteY16802" fmla="*/ 2684033 h 5122333"/>
              <a:gd name="connsiteX16803" fmla="*/ 497499 w 4135764"/>
              <a:gd name="connsiteY16803" fmla="*/ 2691654 h 5122333"/>
              <a:gd name="connsiteX16804" fmla="*/ 497681 w 4135764"/>
              <a:gd name="connsiteY16804" fmla="*/ 2717052 h 5122333"/>
              <a:gd name="connsiteX16805" fmla="*/ 490969 w 4135764"/>
              <a:gd name="connsiteY16805" fmla="*/ 2723583 h 5122333"/>
              <a:gd name="connsiteX16806" fmla="*/ 466476 w 4135764"/>
              <a:gd name="connsiteY16806" fmla="*/ 2723402 h 5122333"/>
              <a:gd name="connsiteX16807" fmla="*/ 459402 w 4135764"/>
              <a:gd name="connsiteY16807" fmla="*/ 2730659 h 5122333"/>
              <a:gd name="connsiteX16808" fmla="*/ 459583 w 4135764"/>
              <a:gd name="connsiteY16808" fmla="*/ 2751522 h 5122333"/>
              <a:gd name="connsiteX16809" fmla="*/ 451057 w 4135764"/>
              <a:gd name="connsiteY16809" fmla="*/ 2761863 h 5122333"/>
              <a:gd name="connsiteX16810" fmla="*/ 443074 w 4135764"/>
              <a:gd name="connsiteY16810" fmla="*/ 2752066 h 5122333"/>
              <a:gd name="connsiteX16811" fmla="*/ 443255 w 4135764"/>
              <a:gd name="connsiteY16811" fmla="*/ 2727574 h 5122333"/>
              <a:gd name="connsiteX16812" fmla="*/ 437632 w 4135764"/>
              <a:gd name="connsiteY16812" fmla="*/ 2721769 h 5122333"/>
              <a:gd name="connsiteX16813" fmla="*/ 411326 w 4135764"/>
              <a:gd name="connsiteY16813" fmla="*/ 2722131 h 5122333"/>
              <a:gd name="connsiteX16814" fmla="*/ 404976 w 4135764"/>
              <a:gd name="connsiteY16814" fmla="*/ 2716690 h 5122333"/>
              <a:gd name="connsiteX16815" fmla="*/ 404976 w 4135764"/>
              <a:gd name="connsiteY16815" fmla="*/ 2691291 h 5122333"/>
              <a:gd name="connsiteX16816" fmla="*/ 400440 w 4135764"/>
              <a:gd name="connsiteY16816" fmla="*/ 2685486 h 5122333"/>
              <a:gd name="connsiteX16817" fmla="*/ 374499 w 4135764"/>
              <a:gd name="connsiteY16817" fmla="*/ 2683853 h 5122333"/>
              <a:gd name="connsiteX16818" fmla="*/ 366878 w 4135764"/>
              <a:gd name="connsiteY16818" fmla="*/ 2676233 h 5122333"/>
              <a:gd name="connsiteX16819" fmla="*/ 367059 w 4135764"/>
              <a:gd name="connsiteY16819" fmla="*/ 2614551 h 5122333"/>
              <a:gd name="connsiteX16820" fmla="*/ 365658 w 4135764"/>
              <a:gd name="connsiteY16820" fmla="*/ 2613185 h 5122333"/>
              <a:gd name="connsiteX16821" fmla="*/ 365608 w 4135764"/>
              <a:gd name="connsiteY16821" fmla="*/ 2612461 h 5122333"/>
              <a:gd name="connsiteX16822" fmla="*/ 364791 w 4135764"/>
              <a:gd name="connsiteY16822" fmla="*/ 2612340 h 5122333"/>
              <a:gd name="connsiteX16823" fmla="*/ 359804 w 4135764"/>
              <a:gd name="connsiteY16823" fmla="*/ 2607476 h 5122333"/>
              <a:gd name="connsiteX16824" fmla="*/ 312634 w 4135764"/>
              <a:gd name="connsiteY16824" fmla="*/ 2607476 h 5122333"/>
              <a:gd name="connsiteX16825" fmla="*/ 305015 w 4135764"/>
              <a:gd name="connsiteY16825" fmla="*/ 2615096 h 5122333"/>
              <a:gd name="connsiteX16826" fmla="*/ 305042 w 4135764"/>
              <a:gd name="connsiteY16826" fmla="*/ 2619578 h 5122333"/>
              <a:gd name="connsiteX16827" fmla="*/ 303382 w 4135764"/>
              <a:gd name="connsiteY16827" fmla="*/ 2621237 h 5122333"/>
              <a:gd name="connsiteX16828" fmla="*/ 303445 w 4135764"/>
              <a:gd name="connsiteY16828" fmla="*/ 2642065 h 5122333"/>
              <a:gd name="connsiteX16829" fmla="*/ 305176 w 4135764"/>
              <a:gd name="connsiteY16829" fmla="*/ 2642065 h 5122333"/>
              <a:gd name="connsiteX16830" fmla="*/ 305378 w 4135764"/>
              <a:gd name="connsiteY16830" fmla="*/ 2675870 h 5122333"/>
              <a:gd name="connsiteX16831" fmla="*/ 297213 w 4135764"/>
              <a:gd name="connsiteY16831" fmla="*/ 2683853 h 5122333"/>
              <a:gd name="connsiteX16832" fmla="*/ 268368 w 4135764"/>
              <a:gd name="connsiteY16832" fmla="*/ 2683671 h 5122333"/>
              <a:gd name="connsiteX16833" fmla="*/ 270001 w 4135764"/>
              <a:gd name="connsiteY16833" fmla="*/ 2690928 h 5122333"/>
              <a:gd name="connsiteX16834" fmla="*/ 267280 w 4135764"/>
              <a:gd name="connsiteY16834" fmla="*/ 2715782 h 5122333"/>
              <a:gd name="connsiteX16835" fmla="*/ 260931 w 4135764"/>
              <a:gd name="connsiteY16835" fmla="*/ 2721951 h 5122333"/>
              <a:gd name="connsiteX16836" fmla="*/ 233717 w 4135764"/>
              <a:gd name="connsiteY16836" fmla="*/ 2721769 h 5122333"/>
              <a:gd name="connsiteX16837" fmla="*/ 227186 w 4135764"/>
              <a:gd name="connsiteY16837" fmla="*/ 2728482 h 5122333"/>
              <a:gd name="connsiteX16838" fmla="*/ 227368 w 4135764"/>
              <a:gd name="connsiteY16838" fmla="*/ 2760775 h 5122333"/>
              <a:gd name="connsiteX16839" fmla="*/ 214487 w 4135764"/>
              <a:gd name="connsiteY16839" fmla="*/ 2747350 h 5122333"/>
              <a:gd name="connsiteX16840" fmla="*/ 214668 w 4135764"/>
              <a:gd name="connsiteY16840" fmla="*/ 2731022 h 5122333"/>
              <a:gd name="connsiteX16841" fmla="*/ 205054 w 4135764"/>
              <a:gd name="connsiteY16841" fmla="*/ 2721769 h 5122333"/>
              <a:gd name="connsiteX16842" fmla="*/ 186004 w 4135764"/>
              <a:gd name="connsiteY16842" fmla="*/ 2721951 h 5122333"/>
              <a:gd name="connsiteX16843" fmla="*/ 176390 w 4135764"/>
              <a:gd name="connsiteY16843" fmla="*/ 2712698 h 5122333"/>
              <a:gd name="connsiteX16844" fmla="*/ 176571 w 4135764"/>
              <a:gd name="connsiteY16844" fmla="*/ 2693650 h 5122333"/>
              <a:gd name="connsiteX16845" fmla="*/ 166048 w 4135764"/>
              <a:gd name="connsiteY16845" fmla="*/ 2683671 h 5122333"/>
              <a:gd name="connsiteX16846" fmla="*/ 146092 w 4135764"/>
              <a:gd name="connsiteY16846" fmla="*/ 2683853 h 5122333"/>
              <a:gd name="connsiteX16847" fmla="*/ 138110 w 4135764"/>
              <a:gd name="connsiteY16847" fmla="*/ 2675690 h 5122333"/>
              <a:gd name="connsiteX16848" fmla="*/ 138316 w 4135764"/>
              <a:gd name="connsiteY16848" fmla="*/ 2642065 h 5122333"/>
              <a:gd name="connsiteX16849" fmla="*/ 138356 w 4135764"/>
              <a:gd name="connsiteY16849" fmla="*/ 2642065 h 5122333"/>
              <a:gd name="connsiteX16850" fmla="*/ 138344 w 4135764"/>
              <a:gd name="connsiteY16850" fmla="*/ 2637493 h 5122333"/>
              <a:gd name="connsiteX16851" fmla="*/ 138473 w 4135764"/>
              <a:gd name="connsiteY16851" fmla="*/ 2616365 h 5122333"/>
              <a:gd name="connsiteX16852" fmla="*/ 138272 w 4135764"/>
              <a:gd name="connsiteY16852" fmla="*/ 2615990 h 5122333"/>
              <a:gd name="connsiteX16853" fmla="*/ 138246 w 4135764"/>
              <a:gd name="connsiteY16853" fmla="*/ 2613096 h 5122333"/>
              <a:gd name="connsiteX16854" fmla="*/ 136124 w 4135764"/>
              <a:gd name="connsiteY16854" fmla="*/ 2611984 h 5122333"/>
              <a:gd name="connsiteX16855" fmla="*/ 132784 w 4135764"/>
              <a:gd name="connsiteY16855" fmla="*/ 2605753 h 5122333"/>
              <a:gd name="connsiteX16856" fmla="*/ 127406 w 4135764"/>
              <a:gd name="connsiteY16856" fmla="*/ 2605844 h 5122333"/>
              <a:gd name="connsiteX16857" fmla="*/ 96747 w 4135764"/>
              <a:gd name="connsiteY16857" fmla="*/ 2607657 h 5122333"/>
              <a:gd name="connsiteX16858" fmla="*/ 77879 w 4135764"/>
              <a:gd name="connsiteY16858" fmla="*/ 2609653 h 5122333"/>
              <a:gd name="connsiteX16859" fmla="*/ 76714 w 4135764"/>
              <a:gd name="connsiteY16859" fmla="*/ 2615959 h 5122333"/>
              <a:gd name="connsiteX16860" fmla="*/ 74795 w 4135764"/>
              <a:gd name="connsiteY16860" fmla="*/ 2617790 h 5122333"/>
              <a:gd name="connsiteX16861" fmla="*/ 73900 w 4135764"/>
              <a:gd name="connsiteY16861" fmla="*/ 2642065 h 5122333"/>
              <a:gd name="connsiteX16862" fmla="*/ 76461 w 4135764"/>
              <a:gd name="connsiteY16862" fmla="*/ 2642065 h 5122333"/>
              <a:gd name="connsiteX16863" fmla="*/ 76064 w 4135764"/>
              <a:gd name="connsiteY16863" fmla="*/ 2676778 h 5122333"/>
              <a:gd name="connsiteX16864" fmla="*/ 67175 w 4135764"/>
              <a:gd name="connsiteY16864" fmla="*/ 2685667 h 5122333"/>
              <a:gd name="connsiteX16865" fmla="*/ 50123 w 4135764"/>
              <a:gd name="connsiteY16865" fmla="*/ 2684396 h 5122333"/>
              <a:gd name="connsiteX16866" fmla="*/ 36879 w 4135764"/>
              <a:gd name="connsiteY16866" fmla="*/ 2692924 h 5122333"/>
              <a:gd name="connsiteX16867" fmla="*/ 36516 w 4135764"/>
              <a:gd name="connsiteY16867" fmla="*/ 2717778 h 5122333"/>
              <a:gd name="connsiteX16868" fmla="*/ 28895 w 4135764"/>
              <a:gd name="connsiteY16868" fmla="*/ 2723402 h 5122333"/>
              <a:gd name="connsiteX16869" fmla="*/ 10029 w 4135764"/>
              <a:gd name="connsiteY16869" fmla="*/ 2721951 h 5122333"/>
              <a:gd name="connsiteX16870" fmla="*/ 2045 w 4135764"/>
              <a:gd name="connsiteY16870" fmla="*/ 2729752 h 5122333"/>
              <a:gd name="connsiteX16871" fmla="*/ 1865 w 4135764"/>
              <a:gd name="connsiteY16871" fmla="*/ 2775108 h 5122333"/>
              <a:gd name="connsiteX16872" fmla="*/ 11662 w 4135764"/>
              <a:gd name="connsiteY16872" fmla="*/ 2782726 h 5122333"/>
              <a:gd name="connsiteX16873" fmla="*/ 20369 w 4135764"/>
              <a:gd name="connsiteY16873" fmla="*/ 2775651 h 5122333"/>
              <a:gd name="connsiteX16874" fmla="*/ 20188 w 4135764"/>
              <a:gd name="connsiteY16874" fmla="*/ 2750615 h 5122333"/>
              <a:gd name="connsiteX16875" fmla="*/ 25449 w 4135764"/>
              <a:gd name="connsiteY16875" fmla="*/ 2745354 h 5122333"/>
              <a:gd name="connsiteX16876" fmla="*/ 60280 w 4135764"/>
              <a:gd name="connsiteY16876" fmla="*/ 2745354 h 5122333"/>
              <a:gd name="connsiteX16877" fmla="*/ 60280 w 4135764"/>
              <a:gd name="connsiteY16877" fmla="*/ 2714331 h 5122333"/>
              <a:gd name="connsiteX16878" fmla="*/ 63728 w 4135764"/>
              <a:gd name="connsiteY16878" fmla="*/ 2708344 h 5122333"/>
              <a:gd name="connsiteX16879" fmla="*/ 100194 w 4135764"/>
              <a:gd name="connsiteY16879" fmla="*/ 2708526 h 5122333"/>
              <a:gd name="connsiteX16880" fmla="*/ 100012 w 4135764"/>
              <a:gd name="connsiteY16880" fmla="*/ 2684033 h 5122333"/>
              <a:gd name="connsiteX16881" fmla="*/ 99377 w 4135764"/>
              <a:gd name="connsiteY16881" fmla="*/ 2659928 h 5122333"/>
              <a:gd name="connsiteX16882" fmla="*/ 100128 w 4135764"/>
              <a:gd name="connsiteY16882" fmla="*/ 2641866 h 5122333"/>
              <a:gd name="connsiteX16883" fmla="*/ 105163 w 4135764"/>
              <a:gd name="connsiteY16883" fmla="*/ 2636016 h 5122333"/>
              <a:gd name="connsiteX16884" fmla="*/ 112734 w 4135764"/>
              <a:gd name="connsiteY16884" fmla="*/ 2637043 h 5122333"/>
              <a:gd name="connsiteX16885" fmla="*/ 112830 w 4135764"/>
              <a:gd name="connsiteY16885" fmla="*/ 2642065 h 5122333"/>
              <a:gd name="connsiteX16886" fmla="*/ 115772 w 4135764"/>
              <a:gd name="connsiteY16886" fmla="*/ 2642065 h 5122333"/>
              <a:gd name="connsiteX16887" fmla="*/ 115478 w 4135764"/>
              <a:gd name="connsiteY16887" fmla="*/ 2648522 h 5122333"/>
              <a:gd name="connsiteX16888" fmla="*/ 116158 w 4135764"/>
              <a:gd name="connsiteY16888" fmla="*/ 2663171 h 5122333"/>
              <a:gd name="connsiteX16889" fmla="*/ 116702 w 4135764"/>
              <a:gd name="connsiteY16889" fmla="*/ 2701632 h 5122333"/>
              <a:gd name="connsiteX16890" fmla="*/ 122145 w 4135764"/>
              <a:gd name="connsiteY16890" fmla="*/ 2705804 h 5122333"/>
              <a:gd name="connsiteX16891" fmla="*/ 154981 w 4135764"/>
              <a:gd name="connsiteY16891" fmla="*/ 2705986 h 5122333"/>
              <a:gd name="connsiteX16892" fmla="*/ 153711 w 4135764"/>
              <a:gd name="connsiteY16892" fmla="*/ 2728663 h 5122333"/>
              <a:gd name="connsiteX16893" fmla="*/ 158247 w 4135764"/>
              <a:gd name="connsiteY16893" fmla="*/ 2725398 h 5122333"/>
              <a:gd name="connsiteX16894" fmla="*/ 156978 w 4135764"/>
              <a:gd name="connsiteY16894" fmla="*/ 2736827 h 5122333"/>
              <a:gd name="connsiteX16895" fmla="*/ 162239 w 4135764"/>
              <a:gd name="connsiteY16895" fmla="*/ 2743903 h 5122333"/>
              <a:gd name="connsiteX16896" fmla="*/ 184915 w 4135764"/>
              <a:gd name="connsiteY16896" fmla="*/ 2743722 h 5122333"/>
              <a:gd name="connsiteX16897" fmla="*/ 192354 w 4135764"/>
              <a:gd name="connsiteY16897" fmla="*/ 2752973 h 5122333"/>
              <a:gd name="connsiteX16898" fmla="*/ 193080 w 4135764"/>
              <a:gd name="connsiteY16898" fmla="*/ 2779642 h 5122333"/>
              <a:gd name="connsiteX16899" fmla="*/ 195982 w 4135764"/>
              <a:gd name="connsiteY16899" fmla="*/ 2782545 h 5122333"/>
              <a:gd name="connsiteX16900" fmla="*/ 244601 w 4135764"/>
              <a:gd name="connsiteY16900" fmla="*/ 2783815 h 5122333"/>
              <a:gd name="connsiteX16901" fmla="*/ 251315 w 4135764"/>
              <a:gd name="connsiteY16901" fmla="*/ 2777284 h 5122333"/>
              <a:gd name="connsiteX16902" fmla="*/ 251133 w 4135764"/>
              <a:gd name="connsiteY16902" fmla="*/ 2751885 h 5122333"/>
              <a:gd name="connsiteX16903" fmla="*/ 257301 w 4135764"/>
              <a:gd name="connsiteY16903" fmla="*/ 2745717 h 5122333"/>
              <a:gd name="connsiteX16904" fmla="*/ 283608 w 4135764"/>
              <a:gd name="connsiteY16904" fmla="*/ 2745898 h 5122333"/>
              <a:gd name="connsiteX16905" fmla="*/ 289413 w 4135764"/>
              <a:gd name="connsiteY16905" fmla="*/ 2740092 h 5122333"/>
              <a:gd name="connsiteX16906" fmla="*/ 289232 w 4135764"/>
              <a:gd name="connsiteY16906" fmla="*/ 2713788 h 5122333"/>
              <a:gd name="connsiteX16907" fmla="*/ 295399 w 4135764"/>
              <a:gd name="connsiteY16907" fmla="*/ 2707618 h 5122333"/>
              <a:gd name="connsiteX16908" fmla="*/ 317170 w 4135764"/>
              <a:gd name="connsiteY16908" fmla="*/ 2707618 h 5122333"/>
              <a:gd name="connsiteX16909" fmla="*/ 327510 w 4135764"/>
              <a:gd name="connsiteY16909" fmla="*/ 2696915 h 5122333"/>
              <a:gd name="connsiteX16910" fmla="*/ 327329 w 4135764"/>
              <a:gd name="connsiteY16910" fmla="*/ 2669702 h 5122333"/>
              <a:gd name="connsiteX16911" fmla="*/ 328115 w 4135764"/>
              <a:gd name="connsiteY16911" fmla="*/ 2641223 h 5122333"/>
              <a:gd name="connsiteX16912" fmla="*/ 336056 w 4135764"/>
              <a:gd name="connsiteY16912" fmla="*/ 2636277 h 5122333"/>
              <a:gd name="connsiteX16913" fmla="*/ 338691 w 4135764"/>
              <a:gd name="connsiteY16913" fmla="*/ 2636522 h 5122333"/>
              <a:gd name="connsiteX16914" fmla="*/ 340591 w 4135764"/>
              <a:gd name="connsiteY16914" fmla="*/ 2642065 h 5122333"/>
              <a:gd name="connsiteX16915" fmla="*/ 343647 w 4135764"/>
              <a:gd name="connsiteY16915" fmla="*/ 2642065 h 5122333"/>
              <a:gd name="connsiteX16916" fmla="*/ 343475 w 4135764"/>
              <a:gd name="connsiteY16916" fmla="*/ 2700363 h 5122333"/>
              <a:gd name="connsiteX16917" fmla="*/ 350551 w 4135764"/>
              <a:gd name="connsiteY16917" fmla="*/ 2707618 h 5122333"/>
              <a:gd name="connsiteX16918" fmla="*/ 375042 w 4135764"/>
              <a:gd name="connsiteY16918" fmla="*/ 2707438 h 5122333"/>
              <a:gd name="connsiteX16919" fmla="*/ 381754 w 4135764"/>
              <a:gd name="connsiteY16919" fmla="*/ 2713968 h 5122333"/>
              <a:gd name="connsiteX16920" fmla="*/ 381573 w 4135764"/>
              <a:gd name="connsiteY16920" fmla="*/ 2739366 h 5122333"/>
              <a:gd name="connsiteX16921" fmla="*/ 387742 w 4135764"/>
              <a:gd name="connsiteY16921" fmla="*/ 2745717 h 5122333"/>
              <a:gd name="connsiteX16922" fmla="*/ 414591 w 4135764"/>
              <a:gd name="connsiteY16922" fmla="*/ 2747168 h 5122333"/>
              <a:gd name="connsiteX16923" fmla="*/ 419671 w 4135764"/>
              <a:gd name="connsiteY16923" fmla="*/ 2753699 h 5122333"/>
              <a:gd name="connsiteX16924" fmla="*/ 419671 w 4135764"/>
              <a:gd name="connsiteY16924" fmla="*/ 2778191 h 5122333"/>
              <a:gd name="connsiteX16925" fmla="*/ 426201 w 4135764"/>
              <a:gd name="connsiteY16925" fmla="*/ 2785629 h 5122333"/>
              <a:gd name="connsiteX16926" fmla="*/ 476093 w 4135764"/>
              <a:gd name="connsiteY16926" fmla="*/ 2785629 h 5122333"/>
              <a:gd name="connsiteX16927" fmla="*/ 481172 w 4135764"/>
              <a:gd name="connsiteY16927" fmla="*/ 2781275 h 5122333"/>
              <a:gd name="connsiteX16928" fmla="*/ 481534 w 4135764"/>
              <a:gd name="connsiteY16928" fmla="*/ 2753699 h 5122333"/>
              <a:gd name="connsiteX16929" fmla="*/ 486978 w 4135764"/>
              <a:gd name="connsiteY16929" fmla="*/ 2746080 h 5122333"/>
              <a:gd name="connsiteX16930" fmla="*/ 512919 w 4135764"/>
              <a:gd name="connsiteY16930" fmla="*/ 2747531 h 5122333"/>
              <a:gd name="connsiteX16931" fmla="*/ 521265 w 4135764"/>
              <a:gd name="connsiteY16931" fmla="*/ 2738822 h 5122333"/>
              <a:gd name="connsiteX16932" fmla="*/ 521265 w 4135764"/>
              <a:gd name="connsiteY16932" fmla="*/ 2715239 h 5122333"/>
              <a:gd name="connsiteX16933" fmla="*/ 523987 w 4135764"/>
              <a:gd name="connsiteY16933" fmla="*/ 2709614 h 5122333"/>
              <a:gd name="connsiteX16934" fmla="*/ 548841 w 4135764"/>
              <a:gd name="connsiteY16934" fmla="*/ 2708526 h 5122333"/>
              <a:gd name="connsiteX16935" fmla="*/ 559363 w 4135764"/>
              <a:gd name="connsiteY16935" fmla="*/ 2700544 h 5122333"/>
              <a:gd name="connsiteX16936" fmla="*/ 559191 w 4135764"/>
              <a:gd name="connsiteY16936" fmla="*/ 2642065 h 5122333"/>
              <a:gd name="connsiteX16937" fmla="*/ 559544 w 4135764"/>
              <a:gd name="connsiteY16937" fmla="*/ 2642065 h 5122333"/>
              <a:gd name="connsiteX16938" fmla="*/ 559635 w 4135764"/>
              <a:gd name="connsiteY16938" fmla="*/ 2639808 h 5122333"/>
              <a:gd name="connsiteX16939" fmla="*/ 564700 w 4135764"/>
              <a:gd name="connsiteY16939" fmla="*/ 2637411 h 5122333"/>
              <a:gd name="connsiteX16940" fmla="*/ 570747 w 4135764"/>
              <a:gd name="connsiteY16940" fmla="*/ 2639651 h 5122333"/>
              <a:gd name="connsiteX16941" fmla="*/ 571125 w 4135764"/>
              <a:gd name="connsiteY16941" fmla="*/ 2642065 h 5122333"/>
              <a:gd name="connsiteX16942" fmla="*/ 573876 w 4135764"/>
              <a:gd name="connsiteY16942" fmla="*/ 2642065 h 5122333"/>
              <a:gd name="connsiteX16943" fmla="*/ 573876 w 4135764"/>
              <a:gd name="connsiteY16943" fmla="*/ 2699818 h 5122333"/>
              <a:gd name="connsiteX16944" fmla="*/ 577504 w 4135764"/>
              <a:gd name="connsiteY16944" fmla="*/ 2707256 h 5122333"/>
              <a:gd name="connsiteX16945" fmla="*/ 611793 w 4135764"/>
              <a:gd name="connsiteY16945" fmla="*/ 2708344 h 5122333"/>
              <a:gd name="connsiteX16946" fmla="*/ 611611 w 4135764"/>
              <a:gd name="connsiteY16946" fmla="*/ 2738641 h 5122333"/>
              <a:gd name="connsiteX16947" fmla="*/ 620863 w 4135764"/>
              <a:gd name="connsiteY16947" fmla="*/ 2747531 h 5122333"/>
              <a:gd name="connsiteX16948" fmla="*/ 640819 w 4135764"/>
              <a:gd name="connsiteY16948" fmla="*/ 2747350 h 5122333"/>
              <a:gd name="connsiteX16949" fmla="*/ 650072 w 4135764"/>
              <a:gd name="connsiteY16949" fmla="*/ 2756965 h 5122333"/>
              <a:gd name="connsiteX16950" fmla="*/ 649891 w 4135764"/>
              <a:gd name="connsiteY16950" fmla="*/ 2775108 h 5122333"/>
              <a:gd name="connsiteX16951" fmla="*/ 660050 w 4135764"/>
              <a:gd name="connsiteY16951" fmla="*/ 2785811 h 5122333"/>
              <a:gd name="connsiteX16952" fmla="*/ 700869 w 4135764"/>
              <a:gd name="connsiteY16952" fmla="*/ 2785629 h 5122333"/>
              <a:gd name="connsiteX16953" fmla="*/ 713569 w 4135764"/>
              <a:gd name="connsiteY16953" fmla="*/ 2773293 h 5122333"/>
              <a:gd name="connsiteX16954" fmla="*/ 714839 w 4135764"/>
              <a:gd name="connsiteY16954" fmla="*/ 2749527 h 5122333"/>
              <a:gd name="connsiteX16955" fmla="*/ 738966 w 4135764"/>
              <a:gd name="connsiteY16955" fmla="*/ 2747531 h 5122333"/>
              <a:gd name="connsiteX16956" fmla="*/ 750940 w 4135764"/>
              <a:gd name="connsiteY16956" fmla="*/ 2731748 h 5122333"/>
              <a:gd name="connsiteX16957" fmla="*/ 751303 w 4135764"/>
              <a:gd name="connsiteY16957" fmla="*/ 2712335 h 5122333"/>
              <a:gd name="connsiteX16958" fmla="*/ 757290 w 4135764"/>
              <a:gd name="connsiteY16958" fmla="*/ 2707618 h 5122333"/>
              <a:gd name="connsiteX16959" fmla="*/ 781782 w 4135764"/>
              <a:gd name="connsiteY16959" fmla="*/ 2707800 h 5122333"/>
              <a:gd name="connsiteX16960" fmla="*/ 789764 w 4135764"/>
              <a:gd name="connsiteY16960" fmla="*/ 2699818 h 5122333"/>
              <a:gd name="connsiteX16961" fmla="*/ 787828 w 4135764"/>
              <a:gd name="connsiteY16961" fmla="*/ 2642065 h 5122333"/>
              <a:gd name="connsiteX16962" fmla="*/ 788416 w 4135764"/>
              <a:gd name="connsiteY16962" fmla="*/ 2642065 h 5122333"/>
              <a:gd name="connsiteX16963" fmla="*/ 791455 w 4135764"/>
              <a:gd name="connsiteY16963" fmla="*/ 2637114 h 5122333"/>
              <a:gd name="connsiteX16964" fmla="*/ 795570 w 4135764"/>
              <a:gd name="connsiteY16964" fmla="*/ 2635932 h 5122333"/>
              <a:gd name="connsiteX16965" fmla="*/ 802963 w 4135764"/>
              <a:gd name="connsiteY16965" fmla="*/ 2638064 h 5122333"/>
              <a:gd name="connsiteX16966" fmla="*/ 803584 w 4135764"/>
              <a:gd name="connsiteY16966" fmla="*/ 2642065 h 5122333"/>
              <a:gd name="connsiteX16967" fmla="*/ 806124 w 4135764"/>
              <a:gd name="connsiteY16967" fmla="*/ 2642065 h 5122333"/>
              <a:gd name="connsiteX16968" fmla="*/ 806999 w 4135764"/>
              <a:gd name="connsiteY16968" fmla="*/ 2700363 h 5122333"/>
              <a:gd name="connsiteX16969" fmla="*/ 813349 w 4135764"/>
              <a:gd name="connsiteY16969" fmla="*/ 2705986 h 5122333"/>
              <a:gd name="connsiteX16970" fmla="*/ 838203 w 4135764"/>
              <a:gd name="connsiteY16970" fmla="*/ 2705442 h 5122333"/>
              <a:gd name="connsiteX16971" fmla="*/ 844916 w 4135764"/>
              <a:gd name="connsiteY16971" fmla="*/ 2715602 h 5122333"/>
              <a:gd name="connsiteX16972" fmla="*/ 844734 w 4135764"/>
              <a:gd name="connsiteY16972" fmla="*/ 2735013 h 5122333"/>
              <a:gd name="connsiteX16973" fmla="*/ 845460 w 4135764"/>
              <a:gd name="connsiteY16973" fmla="*/ 2735013 h 5122333"/>
              <a:gd name="connsiteX16974" fmla="*/ 846730 w 4135764"/>
              <a:gd name="connsiteY16974" fmla="*/ 2727212 h 5122333"/>
              <a:gd name="connsiteX16975" fmla="*/ 845460 w 4135764"/>
              <a:gd name="connsiteY16975" fmla="*/ 2743903 h 5122333"/>
              <a:gd name="connsiteX16976" fmla="*/ 875575 w 4135764"/>
              <a:gd name="connsiteY16976" fmla="*/ 2743722 h 5122333"/>
              <a:gd name="connsiteX16977" fmla="*/ 882287 w 4135764"/>
              <a:gd name="connsiteY16977" fmla="*/ 2750434 h 5122333"/>
              <a:gd name="connsiteX16978" fmla="*/ 882287 w 4135764"/>
              <a:gd name="connsiteY16978" fmla="*/ 2776740 h 5122333"/>
              <a:gd name="connsiteX16979" fmla="*/ 885553 w 4135764"/>
              <a:gd name="connsiteY16979" fmla="*/ 2782726 h 5122333"/>
              <a:gd name="connsiteX16980" fmla="*/ 936713 w 4135764"/>
              <a:gd name="connsiteY16980" fmla="*/ 2783815 h 5122333"/>
              <a:gd name="connsiteX16981" fmla="*/ 941975 w 4135764"/>
              <a:gd name="connsiteY16981" fmla="*/ 2777647 h 5122333"/>
              <a:gd name="connsiteX16982" fmla="*/ 940523 w 4135764"/>
              <a:gd name="connsiteY16982" fmla="*/ 2756058 h 5122333"/>
              <a:gd name="connsiteX16983" fmla="*/ 948867 w 4135764"/>
              <a:gd name="connsiteY16983" fmla="*/ 2745354 h 5122333"/>
              <a:gd name="connsiteX16984" fmla="*/ 973359 w 4135764"/>
              <a:gd name="connsiteY16984" fmla="*/ 2745536 h 5122333"/>
              <a:gd name="connsiteX16985" fmla="*/ 979527 w 4135764"/>
              <a:gd name="connsiteY16985" fmla="*/ 2738278 h 5122333"/>
              <a:gd name="connsiteX16986" fmla="*/ 979889 w 4135764"/>
              <a:gd name="connsiteY16986" fmla="*/ 2711610 h 5122333"/>
              <a:gd name="connsiteX16987" fmla="*/ 985151 w 4135764"/>
              <a:gd name="connsiteY16987" fmla="*/ 2707256 h 5122333"/>
              <a:gd name="connsiteX16988" fmla="*/ 1007829 w 4135764"/>
              <a:gd name="connsiteY16988" fmla="*/ 2707256 h 5122333"/>
              <a:gd name="connsiteX16989" fmla="*/ 1018170 w 4135764"/>
              <a:gd name="connsiteY16989" fmla="*/ 2696552 h 5122333"/>
              <a:gd name="connsiteX16990" fmla="*/ 1018170 w 4135764"/>
              <a:gd name="connsiteY16990" fmla="*/ 2641044 h 5122333"/>
              <a:gd name="connsiteX16991" fmla="*/ 1020075 w 4135764"/>
              <a:gd name="connsiteY16991" fmla="*/ 2635864 h 5122333"/>
              <a:gd name="connsiteX16992" fmla="*/ 1023524 w 4135764"/>
              <a:gd name="connsiteY16992" fmla="*/ 2635451 h 5122333"/>
              <a:gd name="connsiteX16993" fmla="*/ 1028737 w 4135764"/>
              <a:gd name="connsiteY16993" fmla="*/ 2635569 h 5122333"/>
              <a:gd name="connsiteX16994" fmla="*/ 1032023 w 4135764"/>
              <a:gd name="connsiteY16994" fmla="*/ 2642065 h 5122333"/>
              <a:gd name="connsiteX16995" fmla="*/ 1034479 w 4135764"/>
              <a:gd name="connsiteY16995" fmla="*/ 2642065 h 5122333"/>
              <a:gd name="connsiteX16996" fmla="*/ 1034134 w 4135764"/>
              <a:gd name="connsiteY16996" fmla="*/ 2700725 h 5122333"/>
              <a:gd name="connsiteX16997" fmla="*/ 1040666 w 4135764"/>
              <a:gd name="connsiteY16997" fmla="*/ 2707438 h 5122333"/>
              <a:gd name="connsiteX16998" fmla="*/ 1064250 w 4135764"/>
              <a:gd name="connsiteY16998" fmla="*/ 2707256 h 5122333"/>
              <a:gd name="connsiteX16999" fmla="*/ 1072414 w 4135764"/>
              <a:gd name="connsiteY16999" fmla="*/ 2715057 h 5122333"/>
              <a:gd name="connsiteX17000" fmla="*/ 1072232 w 4135764"/>
              <a:gd name="connsiteY17000" fmla="*/ 2737734 h 5122333"/>
              <a:gd name="connsiteX17001" fmla="*/ 1079670 w 4135764"/>
              <a:gd name="connsiteY17001" fmla="*/ 2745536 h 5122333"/>
              <a:gd name="connsiteX17002" fmla="*/ 1104706 w 4135764"/>
              <a:gd name="connsiteY17002" fmla="*/ 2746987 h 5122333"/>
              <a:gd name="connsiteX17003" fmla="*/ 1110330 w 4135764"/>
              <a:gd name="connsiteY17003" fmla="*/ 2753880 h 5122333"/>
              <a:gd name="connsiteX17004" fmla="*/ 1110149 w 4135764"/>
              <a:gd name="connsiteY17004" fmla="*/ 2777465 h 5122333"/>
              <a:gd name="connsiteX17005" fmla="*/ 1117950 w 4135764"/>
              <a:gd name="connsiteY17005" fmla="*/ 2785449 h 5122333"/>
              <a:gd name="connsiteX17006" fmla="*/ 1165118 w 4135764"/>
              <a:gd name="connsiteY17006" fmla="*/ 2785449 h 5122333"/>
              <a:gd name="connsiteX17007" fmla="*/ 1171832 w 4135764"/>
              <a:gd name="connsiteY17007" fmla="*/ 2778010 h 5122333"/>
              <a:gd name="connsiteX17008" fmla="*/ 1171649 w 4135764"/>
              <a:gd name="connsiteY17008" fmla="*/ 2750797 h 5122333"/>
              <a:gd name="connsiteX17009" fmla="*/ 1177636 w 4135764"/>
              <a:gd name="connsiteY17009" fmla="*/ 2745898 h 5122333"/>
              <a:gd name="connsiteX17010" fmla="*/ 1203579 w 4135764"/>
              <a:gd name="connsiteY17010" fmla="*/ 2747350 h 5122333"/>
              <a:gd name="connsiteX17011" fmla="*/ 1211562 w 4135764"/>
              <a:gd name="connsiteY17011" fmla="*/ 2739548 h 5122333"/>
              <a:gd name="connsiteX17012" fmla="*/ 1211381 w 4135764"/>
              <a:gd name="connsiteY17012" fmla="*/ 2715057 h 5122333"/>
              <a:gd name="connsiteX17013" fmla="*/ 1217004 w 4135764"/>
              <a:gd name="connsiteY17013" fmla="*/ 2709070 h 5122333"/>
              <a:gd name="connsiteX17014" fmla="*/ 1240044 w 4135764"/>
              <a:gd name="connsiteY17014" fmla="*/ 2708888 h 5122333"/>
              <a:gd name="connsiteX17015" fmla="*/ 1249840 w 4135764"/>
              <a:gd name="connsiteY17015" fmla="*/ 2699636 h 5122333"/>
              <a:gd name="connsiteX17016" fmla="*/ 1249666 w 4135764"/>
              <a:gd name="connsiteY17016" fmla="*/ 2642065 h 5122333"/>
              <a:gd name="connsiteX17017" fmla="*/ 1251354 w 4135764"/>
              <a:gd name="connsiteY17017" fmla="*/ 2642065 h 5122333"/>
              <a:gd name="connsiteX17018" fmla="*/ 1255813 w 4135764"/>
              <a:gd name="connsiteY17018" fmla="*/ 2637377 h 5122333"/>
              <a:gd name="connsiteX17019" fmla="*/ 1260284 w 4135764"/>
              <a:gd name="connsiteY17019" fmla="*/ 2642065 h 5122333"/>
              <a:gd name="connsiteX17020" fmla="*/ 1264173 w 4135764"/>
              <a:gd name="connsiteY17020" fmla="*/ 2642065 h 5122333"/>
              <a:gd name="connsiteX17021" fmla="*/ 1264173 w 4135764"/>
              <a:gd name="connsiteY17021" fmla="*/ 2695282 h 5122333"/>
              <a:gd name="connsiteX17022" fmla="*/ 1276147 w 4135764"/>
              <a:gd name="connsiteY17022" fmla="*/ 2707256 h 5122333"/>
              <a:gd name="connsiteX17023" fmla="*/ 1302271 w 4135764"/>
              <a:gd name="connsiteY17023" fmla="*/ 2733017 h 5122333"/>
              <a:gd name="connsiteX17024" fmla="*/ 1302089 w 4135764"/>
              <a:gd name="connsiteY17024" fmla="*/ 2741180 h 5122333"/>
              <a:gd name="connsiteX17025" fmla="*/ 1307533 w 4135764"/>
              <a:gd name="connsiteY17025" fmla="*/ 2747168 h 5122333"/>
              <a:gd name="connsiteX17026" fmla="*/ 1333837 w 4135764"/>
              <a:gd name="connsiteY17026" fmla="*/ 2746987 h 5122333"/>
              <a:gd name="connsiteX17027" fmla="*/ 1340369 w 4135764"/>
              <a:gd name="connsiteY17027" fmla="*/ 2753699 h 5122333"/>
              <a:gd name="connsiteX17028" fmla="*/ 1338736 w 4135764"/>
              <a:gd name="connsiteY17028" fmla="*/ 2776921 h 5122333"/>
              <a:gd name="connsiteX17029" fmla="*/ 1344359 w 4135764"/>
              <a:gd name="connsiteY17029" fmla="*/ 2785086 h 5122333"/>
              <a:gd name="connsiteX17030" fmla="*/ 1396065 w 4135764"/>
              <a:gd name="connsiteY17030" fmla="*/ 2785086 h 5122333"/>
              <a:gd name="connsiteX17031" fmla="*/ 1402051 w 4135764"/>
              <a:gd name="connsiteY17031" fmla="*/ 2778554 h 5122333"/>
              <a:gd name="connsiteX17032" fmla="*/ 1401869 w 4135764"/>
              <a:gd name="connsiteY17032" fmla="*/ 2755876 h 5122333"/>
              <a:gd name="connsiteX17033" fmla="*/ 1410578 w 4135764"/>
              <a:gd name="connsiteY17033" fmla="*/ 2746624 h 5122333"/>
              <a:gd name="connsiteX17034" fmla="*/ 1432348 w 4135764"/>
              <a:gd name="connsiteY17034" fmla="*/ 2746805 h 5122333"/>
              <a:gd name="connsiteX17035" fmla="*/ 1440149 w 4135764"/>
              <a:gd name="connsiteY17035" fmla="*/ 2739366 h 5122333"/>
              <a:gd name="connsiteX17036" fmla="*/ 1439967 w 4135764"/>
              <a:gd name="connsiteY17036" fmla="*/ 2716690 h 5122333"/>
              <a:gd name="connsiteX17037" fmla="*/ 1449582 w 4135764"/>
              <a:gd name="connsiteY17037" fmla="*/ 2706712 h 5122333"/>
              <a:gd name="connsiteX17038" fmla="*/ 1468631 w 4135764"/>
              <a:gd name="connsiteY17038" fmla="*/ 2706893 h 5122333"/>
              <a:gd name="connsiteX17039" fmla="*/ 1478428 w 4135764"/>
              <a:gd name="connsiteY17039" fmla="*/ 2696733 h 5122333"/>
              <a:gd name="connsiteX17040" fmla="*/ 1478086 w 4135764"/>
              <a:gd name="connsiteY17040" fmla="*/ 2642065 h 5122333"/>
              <a:gd name="connsiteX17041" fmla="*/ 1479660 w 4135764"/>
              <a:gd name="connsiteY17041" fmla="*/ 2642065 h 5122333"/>
              <a:gd name="connsiteX17042" fmla="*/ 1481105 w 4135764"/>
              <a:gd name="connsiteY17042" fmla="*/ 2637087 h 5122333"/>
              <a:gd name="connsiteX17043" fmla="*/ 1488724 w 4135764"/>
              <a:gd name="connsiteY17043" fmla="*/ 2635224 h 5122333"/>
              <a:gd name="connsiteX17044" fmla="*/ 1491980 w 4135764"/>
              <a:gd name="connsiteY17044" fmla="*/ 2635338 h 5122333"/>
              <a:gd name="connsiteX17045" fmla="*/ 1495094 w 4135764"/>
              <a:gd name="connsiteY17045" fmla="*/ 2638799 h 5122333"/>
              <a:gd name="connsiteX17046" fmla="*/ 1495284 w 4135764"/>
              <a:gd name="connsiteY17046" fmla="*/ 2639417 h 5122333"/>
              <a:gd name="connsiteX17047" fmla="*/ 1495119 w 4135764"/>
              <a:gd name="connsiteY17047" fmla="*/ 2642126 h 5122333"/>
              <a:gd name="connsiteX17048" fmla="*/ 1494574 w 4135764"/>
              <a:gd name="connsiteY17048" fmla="*/ 2645574 h 5122333"/>
              <a:gd name="connsiteX17049" fmla="*/ 1495845 w 4135764"/>
              <a:gd name="connsiteY17049" fmla="*/ 2690928 h 5122333"/>
              <a:gd name="connsiteX17050" fmla="*/ 1510902 w 4135764"/>
              <a:gd name="connsiteY17050" fmla="*/ 2704897 h 5122333"/>
              <a:gd name="connsiteX17051" fmla="*/ 1515437 w 4135764"/>
              <a:gd name="connsiteY17051" fmla="*/ 2704353 h 5122333"/>
              <a:gd name="connsiteX17052" fmla="*/ 1534486 w 4135764"/>
              <a:gd name="connsiteY17052" fmla="*/ 2718504 h 5122333"/>
              <a:gd name="connsiteX17053" fmla="*/ 1534486 w 4135764"/>
              <a:gd name="connsiteY17053" fmla="*/ 2731022 h 5122333"/>
              <a:gd name="connsiteX17054" fmla="*/ 1537933 w 4135764"/>
              <a:gd name="connsiteY17054" fmla="*/ 2724309 h 5122333"/>
              <a:gd name="connsiteX17055" fmla="*/ 1535031 w 4135764"/>
              <a:gd name="connsiteY17055" fmla="*/ 2742996 h 5122333"/>
              <a:gd name="connsiteX17056" fmla="*/ 1564783 w 4135764"/>
              <a:gd name="connsiteY17056" fmla="*/ 2742814 h 5122333"/>
              <a:gd name="connsiteX17057" fmla="*/ 1572765 w 4135764"/>
              <a:gd name="connsiteY17057" fmla="*/ 2751159 h 5122333"/>
              <a:gd name="connsiteX17058" fmla="*/ 1572765 w 4135764"/>
              <a:gd name="connsiteY17058" fmla="*/ 2777465 h 5122333"/>
              <a:gd name="connsiteX17059" fmla="*/ 1575123 w 4135764"/>
              <a:gd name="connsiteY17059" fmla="*/ 2781820 h 5122333"/>
              <a:gd name="connsiteX17060" fmla="*/ 1625557 w 4135764"/>
              <a:gd name="connsiteY17060" fmla="*/ 2783089 h 5122333"/>
              <a:gd name="connsiteX17061" fmla="*/ 1630818 w 4135764"/>
              <a:gd name="connsiteY17061" fmla="*/ 2776921 h 5122333"/>
              <a:gd name="connsiteX17062" fmla="*/ 1630637 w 4135764"/>
              <a:gd name="connsiteY17062" fmla="*/ 2750615 h 5122333"/>
              <a:gd name="connsiteX17063" fmla="*/ 1636443 w 4135764"/>
              <a:gd name="connsiteY17063" fmla="*/ 2744810 h 5122333"/>
              <a:gd name="connsiteX17064" fmla="*/ 1662749 w 4135764"/>
              <a:gd name="connsiteY17064" fmla="*/ 2744991 h 5122333"/>
              <a:gd name="connsiteX17065" fmla="*/ 1668916 w 4135764"/>
              <a:gd name="connsiteY17065" fmla="*/ 2738641 h 5122333"/>
              <a:gd name="connsiteX17066" fmla="*/ 1668916 w 4135764"/>
              <a:gd name="connsiteY17066" fmla="*/ 2715057 h 5122333"/>
              <a:gd name="connsiteX17067" fmla="*/ 1677625 w 4135764"/>
              <a:gd name="connsiteY17067" fmla="*/ 2706712 h 5122333"/>
              <a:gd name="connsiteX17068" fmla="*/ 1697581 w 4135764"/>
              <a:gd name="connsiteY17068" fmla="*/ 2706712 h 5122333"/>
              <a:gd name="connsiteX17069" fmla="*/ 1706834 w 4135764"/>
              <a:gd name="connsiteY17069" fmla="*/ 2701632 h 5122333"/>
              <a:gd name="connsiteX17070" fmla="*/ 1708467 w 4135764"/>
              <a:gd name="connsiteY17070" fmla="*/ 2673875 h 5122333"/>
              <a:gd name="connsiteX17071" fmla="*/ 1708789 w 4135764"/>
              <a:gd name="connsiteY17071" fmla="*/ 2638719 h 5122333"/>
              <a:gd name="connsiteX17072" fmla="*/ 1711573 w 4135764"/>
              <a:gd name="connsiteY17072" fmla="*/ 2635070 h 5122333"/>
              <a:gd name="connsiteX17073" fmla="*/ 1717174 w 4135764"/>
              <a:gd name="connsiteY17073" fmla="*/ 2635388 h 5122333"/>
              <a:gd name="connsiteX17074" fmla="*/ 1722798 w 4135764"/>
              <a:gd name="connsiteY17074" fmla="*/ 2640105 h 5122333"/>
              <a:gd name="connsiteX17075" fmla="*/ 1722866 w 4135764"/>
              <a:gd name="connsiteY17075" fmla="*/ 2642065 h 5122333"/>
              <a:gd name="connsiteX17076" fmla="*/ 1723921 w 4135764"/>
              <a:gd name="connsiteY17076" fmla="*/ 2642065 h 5122333"/>
              <a:gd name="connsiteX17077" fmla="*/ 1724794 w 4135764"/>
              <a:gd name="connsiteY17077" fmla="*/ 2649746 h 5122333"/>
              <a:gd name="connsiteX17078" fmla="*/ 1723343 w 4135764"/>
              <a:gd name="connsiteY17078" fmla="*/ 2699636 h 5122333"/>
              <a:gd name="connsiteX17079" fmla="*/ 1730961 w 4135764"/>
              <a:gd name="connsiteY17079" fmla="*/ 2706893 h 5122333"/>
              <a:gd name="connsiteX17080" fmla="*/ 1754546 w 4135764"/>
              <a:gd name="connsiteY17080" fmla="*/ 2706712 h 5122333"/>
              <a:gd name="connsiteX17081" fmla="*/ 1761441 w 4135764"/>
              <a:gd name="connsiteY17081" fmla="*/ 2713242 h 5122333"/>
              <a:gd name="connsiteX17082" fmla="*/ 1763073 w 4135764"/>
              <a:gd name="connsiteY17082" fmla="*/ 2739185 h 5122333"/>
              <a:gd name="connsiteX17083" fmla="*/ 1768878 w 4135764"/>
              <a:gd name="connsiteY17083" fmla="*/ 2744991 h 5122333"/>
              <a:gd name="connsiteX17084" fmla="*/ 1794821 w 4135764"/>
              <a:gd name="connsiteY17084" fmla="*/ 2746442 h 5122333"/>
              <a:gd name="connsiteX17085" fmla="*/ 1801171 w 4135764"/>
              <a:gd name="connsiteY17085" fmla="*/ 2754243 h 5122333"/>
              <a:gd name="connsiteX17086" fmla="*/ 1801171 w 4135764"/>
              <a:gd name="connsiteY17086" fmla="*/ 2778735 h 5122333"/>
              <a:gd name="connsiteX17087" fmla="*/ 1805525 w 4135764"/>
              <a:gd name="connsiteY17087" fmla="*/ 2784904 h 5122333"/>
              <a:gd name="connsiteX17088" fmla="*/ 1857229 w 4135764"/>
              <a:gd name="connsiteY17088" fmla="*/ 2784904 h 5122333"/>
              <a:gd name="connsiteX17089" fmla="*/ 1862490 w 4135764"/>
              <a:gd name="connsiteY17089" fmla="*/ 2778554 h 5122333"/>
              <a:gd name="connsiteX17090" fmla="*/ 1862853 w 4135764"/>
              <a:gd name="connsiteY17090" fmla="*/ 2750071 h 5122333"/>
              <a:gd name="connsiteX17091" fmla="*/ 1868114 w 4135764"/>
              <a:gd name="connsiteY17091" fmla="*/ 2745354 h 5122333"/>
              <a:gd name="connsiteX17092" fmla="*/ 1891336 w 4135764"/>
              <a:gd name="connsiteY17092" fmla="*/ 2746987 h 5122333"/>
              <a:gd name="connsiteX17093" fmla="*/ 1900950 w 4135764"/>
              <a:gd name="connsiteY17093" fmla="*/ 2737734 h 5122333"/>
              <a:gd name="connsiteX17094" fmla="*/ 1900769 w 4135764"/>
              <a:gd name="connsiteY17094" fmla="*/ 2714150 h 5122333"/>
              <a:gd name="connsiteX17095" fmla="*/ 1904035 w 4135764"/>
              <a:gd name="connsiteY17095" fmla="*/ 2708888 h 5122333"/>
              <a:gd name="connsiteX17096" fmla="*/ 1909381 w 4135764"/>
              <a:gd name="connsiteY17096" fmla="*/ 2708201 h 5122333"/>
              <a:gd name="connsiteX17097" fmla="*/ 1919291 w 4135764"/>
              <a:gd name="connsiteY17097" fmla="*/ 2708027 h 5122333"/>
              <a:gd name="connsiteX17098" fmla="*/ 1937794 w 4135764"/>
              <a:gd name="connsiteY17098" fmla="*/ 2708526 h 5122333"/>
              <a:gd name="connsiteX17099" fmla="*/ 1937765 w 4135764"/>
              <a:gd name="connsiteY17099" fmla="*/ 2704506 h 5122333"/>
              <a:gd name="connsiteX17100" fmla="*/ 1939049 w 4135764"/>
              <a:gd name="connsiteY17100" fmla="*/ 2700363 h 5122333"/>
              <a:gd name="connsiteX17101" fmla="*/ 1938878 w 4135764"/>
              <a:gd name="connsiteY17101" fmla="*/ 2642065 h 5122333"/>
              <a:gd name="connsiteX17102" fmla="*/ 1941323 w 4135764"/>
              <a:gd name="connsiteY17102" fmla="*/ 2642065 h 5122333"/>
              <a:gd name="connsiteX17103" fmla="*/ 1946306 w 4135764"/>
              <a:gd name="connsiteY17103" fmla="*/ 2636840 h 5122333"/>
              <a:gd name="connsiteX17104" fmla="*/ 1950972 w 4135764"/>
              <a:gd name="connsiteY17104" fmla="*/ 2638407 h 5122333"/>
              <a:gd name="connsiteX17105" fmla="*/ 1951664 w 4135764"/>
              <a:gd name="connsiteY17105" fmla="*/ 2639887 h 5122333"/>
              <a:gd name="connsiteX17106" fmla="*/ 1951199 w 4135764"/>
              <a:gd name="connsiteY17106" fmla="*/ 2642065 h 5122333"/>
              <a:gd name="connsiteX17107" fmla="*/ 1953373 w 4135764"/>
              <a:gd name="connsiteY17107" fmla="*/ 2642065 h 5122333"/>
              <a:gd name="connsiteX17108" fmla="*/ 1953079 w 4135764"/>
              <a:gd name="connsiteY17108" fmla="*/ 2648522 h 5122333"/>
              <a:gd name="connsiteX17109" fmla="*/ 1953506 w 4135764"/>
              <a:gd name="connsiteY17109" fmla="*/ 2657735 h 5122333"/>
              <a:gd name="connsiteX17110" fmla="*/ 1953466 w 4135764"/>
              <a:gd name="connsiteY17110" fmla="*/ 2671541 h 5122333"/>
              <a:gd name="connsiteX17111" fmla="*/ 1953079 w 4135764"/>
              <a:gd name="connsiteY17111" fmla="*/ 2682605 h 5122333"/>
              <a:gd name="connsiteX17112" fmla="*/ 1953418 w 4135764"/>
              <a:gd name="connsiteY17112" fmla="*/ 2687878 h 5122333"/>
              <a:gd name="connsiteX17113" fmla="*/ 1953381 w 4135764"/>
              <a:gd name="connsiteY17113" fmla="*/ 2700544 h 5122333"/>
              <a:gd name="connsiteX17114" fmla="*/ 1958823 w 4135764"/>
              <a:gd name="connsiteY17114" fmla="*/ 2707256 h 5122333"/>
              <a:gd name="connsiteX17115" fmla="*/ 1958815 w 4135764"/>
              <a:gd name="connsiteY17115" fmla="*/ 2705677 h 5122333"/>
              <a:gd name="connsiteX17116" fmla="*/ 1959746 w 4135764"/>
              <a:gd name="connsiteY17116" fmla="*/ 2705804 h 5122333"/>
              <a:gd name="connsiteX17117" fmla="*/ 1992583 w 4135764"/>
              <a:gd name="connsiteY17117" fmla="*/ 2705986 h 5122333"/>
              <a:gd name="connsiteX17118" fmla="*/ 1991313 w 4135764"/>
              <a:gd name="connsiteY17118" fmla="*/ 2728663 h 5122333"/>
              <a:gd name="connsiteX17119" fmla="*/ 1995848 w 4135764"/>
              <a:gd name="connsiteY17119" fmla="*/ 2725398 h 5122333"/>
              <a:gd name="connsiteX17120" fmla="*/ 1994578 w 4135764"/>
              <a:gd name="connsiteY17120" fmla="*/ 2736827 h 5122333"/>
              <a:gd name="connsiteX17121" fmla="*/ 1999839 w 4135764"/>
              <a:gd name="connsiteY17121" fmla="*/ 2743903 h 5122333"/>
              <a:gd name="connsiteX17122" fmla="*/ 2022516 w 4135764"/>
              <a:gd name="connsiteY17122" fmla="*/ 2743722 h 5122333"/>
              <a:gd name="connsiteX17123" fmla="*/ 2029955 w 4135764"/>
              <a:gd name="connsiteY17123" fmla="*/ 2752973 h 5122333"/>
              <a:gd name="connsiteX17124" fmla="*/ 2030681 w 4135764"/>
              <a:gd name="connsiteY17124" fmla="*/ 2779642 h 5122333"/>
              <a:gd name="connsiteX17125" fmla="*/ 2033584 w 4135764"/>
              <a:gd name="connsiteY17125" fmla="*/ 2782545 h 5122333"/>
              <a:gd name="connsiteX17126" fmla="*/ 2067882 w 4135764"/>
              <a:gd name="connsiteY17126" fmla="*/ 2783441 h 5122333"/>
              <a:gd name="connsiteX17127" fmla="*/ 2067882 w 4135764"/>
              <a:gd name="connsiteY17127" fmla="*/ 2725300 h 5122333"/>
              <a:gd name="connsiteX17128" fmla="*/ 2064787 w 4135764"/>
              <a:gd name="connsiteY17128" fmla="*/ 2728482 h 5122333"/>
              <a:gd name="connsiteX17129" fmla="*/ 2064969 w 4135764"/>
              <a:gd name="connsiteY17129" fmla="*/ 2760775 h 5122333"/>
              <a:gd name="connsiteX17130" fmla="*/ 2052087 w 4135764"/>
              <a:gd name="connsiteY17130" fmla="*/ 2747350 h 5122333"/>
              <a:gd name="connsiteX17131" fmla="*/ 2052270 w 4135764"/>
              <a:gd name="connsiteY17131" fmla="*/ 2731022 h 5122333"/>
              <a:gd name="connsiteX17132" fmla="*/ 2042653 w 4135764"/>
              <a:gd name="connsiteY17132" fmla="*/ 2721769 h 5122333"/>
              <a:gd name="connsiteX17133" fmla="*/ 2023605 w 4135764"/>
              <a:gd name="connsiteY17133" fmla="*/ 2721951 h 5122333"/>
              <a:gd name="connsiteX17134" fmla="*/ 2013989 w 4135764"/>
              <a:gd name="connsiteY17134" fmla="*/ 2712698 h 5122333"/>
              <a:gd name="connsiteX17135" fmla="*/ 2014172 w 4135764"/>
              <a:gd name="connsiteY17135" fmla="*/ 2693650 h 5122333"/>
              <a:gd name="connsiteX17136" fmla="*/ 2003650 w 4135764"/>
              <a:gd name="connsiteY17136" fmla="*/ 2683671 h 5122333"/>
              <a:gd name="connsiteX17137" fmla="*/ 1983693 w 4135764"/>
              <a:gd name="connsiteY17137" fmla="*/ 2683853 h 5122333"/>
              <a:gd name="connsiteX17138" fmla="*/ 1975712 w 4135764"/>
              <a:gd name="connsiteY17138" fmla="*/ 2675690 h 5122333"/>
              <a:gd name="connsiteX17139" fmla="*/ 1975918 w 4135764"/>
              <a:gd name="connsiteY17139" fmla="*/ 2642065 h 5122333"/>
              <a:gd name="connsiteX17140" fmla="*/ 1975956 w 4135764"/>
              <a:gd name="connsiteY17140" fmla="*/ 2642065 h 5122333"/>
              <a:gd name="connsiteX17141" fmla="*/ 1975944 w 4135764"/>
              <a:gd name="connsiteY17141" fmla="*/ 2637722 h 5122333"/>
              <a:gd name="connsiteX17142" fmla="*/ 1976075 w 4135764"/>
              <a:gd name="connsiteY17142" fmla="*/ 2616365 h 5122333"/>
              <a:gd name="connsiteX17143" fmla="*/ 1975872 w 4135764"/>
              <a:gd name="connsiteY17143" fmla="*/ 2615987 h 5122333"/>
              <a:gd name="connsiteX17144" fmla="*/ 1975847 w 4135764"/>
              <a:gd name="connsiteY17144" fmla="*/ 2613096 h 5122333"/>
              <a:gd name="connsiteX17145" fmla="*/ 1973726 w 4135764"/>
              <a:gd name="connsiteY17145" fmla="*/ 2611984 h 5122333"/>
              <a:gd name="connsiteX17146" fmla="*/ 4038266 w 4135764"/>
              <a:gd name="connsiteY17146" fmla="*/ 2605753 h 5122333"/>
              <a:gd name="connsiteX17147" fmla="*/ 4032889 w 4135764"/>
              <a:gd name="connsiteY17147" fmla="*/ 2605844 h 5122333"/>
              <a:gd name="connsiteX17148" fmla="*/ 4017559 w 4135764"/>
              <a:gd name="connsiteY17148" fmla="*/ 2606614 h 5122333"/>
              <a:gd name="connsiteX17149" fmla="*/ 4003991 w 4135764"/>
              <a:gd name="connsiteY17149" fmla="*/ 2607538 h 5122333"/>
              <a:gd name="connsiteX17150" fmla="*/ 3997781 w 4135764"/>
              <a:gd name="connsiteY17150" fmla="*/ 2607504 h 5122333"/>
              <a:gd name="connsiteX17151" fmla="*/ 3991707 w 4135764"/>
              <a:gd name="connsiteY17151" fmla="*/ 2607295 h 5122333"/>
              <a:gd name="connsiteX17152" fmla="*/ 3983361 w 4135764"/>
              <a:gd name="connsiteY17152" fmla="*/ 2609653 h 5122333"/>
              <a:gd name="connsiteX17153" fmla="*/ 3982196 w 4135764"/>
              <a:gd name="connsiteY17153" fmla="*/ 2615959 h 5122333"/>
              <a:gd name="connsiteX17154" fmla="*/ 3980278 w 4135764"/>
              <a:gd name="connsiteY17154" fmla="*/ 2617790 h 5122333"/>
              <a:gd name="connsiteX17155" fmla="*/ 3979383 w 4135764"/>
              <a:gd name="connsiteY17155" fmla="*/ 2642065 h 5122333"/>
              <a:gd name="connsiteX17156" fmla="*/ 3981944 w 4135764"/>
              <a:gd name="connsiteY17156" fmla="*/ 2642065 h 5122333"/>
              <a:gd name="connsiteX17157" fmla="*/ 3981548 w 4135764"/>
              <a:gd name="connsiteY17157" fmla="*/ 2676778 h 5122333"/>
              <a:gd name="connsiteX17158" fmla="*/ 3979620 w 4135764"/>
              <a:gd name="connsiteY17158" fmla="*/ 2683059 h 5122333"/>
              <a:gd name="connsiteX17159" fmla="*/ 3972757 w 4135764"/>
              <a:gd name="connsiteY17159" fmla="*/ 2685631 h 5122333"/>
              <a:gd name="connsiteX17160" fmla="*/ 3964365 w 4135764"/>
              <a:gd name="connsiteY17160" fmla="*/ 2685532 h 5122333"/>
              <a:gd name="connsiteX17161" fmla="*/ 3956838 w 4135764"/>
              <a:gd name="connsiteY17161" fmla="*/ 2684566 h 5122333"/>
              <a:gd name="connsiteX17162" fmla="*/ 3955605 w 4135764"/>
              <a:gd name="connsiteY17162" fmla="*/ 2684396 h 5122333"/>
              <a:gd name="connsiteX17163" fmla="*/ 3955552 w 4135764"/>
              <a:gd name="connsiteY17163" fmla="*/ 2684400 h 5122333"/>
              <a:gd name="connsiteX17164" fmla="*/ 3952687 w 4135764"/>
              <a:gd name="connsiteY17164" fmla="*/ 2684033 h 5122333"/>
              <a:gd name="connsiteX17165" fmla="*/ 3946202 w 4135764"/>
              <a:gd name="connsiteY17165" fmla="*/ 2684487 h 5122333"/>
              <a:gd name="connsiteX17166" fmla="*/ 3946010 w 4135764"/>
              <a:gd name="connsiteY17166" fmla="*/ 2685206 h 5122333"/>
              <a:gd name="connsiteX17167" fmla="*/ 3945377 w 4135764"/>
              <a:gd name="connsiteY17167" fmla="*/ 2685259 h 5122333"/>
              <a:gd name="connsiteX17168" fmla="*/ 3942360 w 4135764"/>
              <a:gd name="connsiteY17168" fmla="*/ 2692924 h 5122333"/>
              <a:gd name="connsiteX17169" fmla="*/ 3941998 w 4135764"/>
              <a:gd name="connsiteY17169" fmla="*/ 2717778 h 5122333"/>
              <a:gd name="connsiteX17170" fmla="*/ 3934379 w 4135764"/>
              <a:gd name="connsiteY17170" fmla="*/ 2723402 h 5122333"/>
              <a:gd name="connsiteX17171" fmla="*/ 3915510 w 4135764"/>
              <a:gd name="connsiteY17171" fmla="*/ 2721951 h 5122333"/>
              <a:gd name="connsiteX17172" fmla="*/ 3909275 w 4135764"/>
              <a:gd name="connsiteY17172" fmla="*/ 2723402 h 5122333"/>
              <a:gd name="connsiteX17173" fmla="*/ 3908787 w 4135764"/>
              <a:gd name="connsiteY17173" fmla="*/ 2725176 h 5122333"/>
              <a:gd name="connsiteX17174" fmla="*/ 3907786 w 4135764"/>
              <a:gd name="connsiteY17174" fmla="*/ 2725465 h 5122333"/>
              <a:gd name="connsiteX17175" fmla="*/ 3906244 w 4135764"/>
              <a:gd name="connsiteY17175" fmla="*/ 2731385 h 5122333"/>
              <a:gd name="connsiteX17176" fmla="*/ 3906425 w 4135764"/>
              <a:gd name="connsiteY17176" fmla="*/ 2754968 h 5122333"/>
              <a:gd name="connsiteX17177" fmla="*/ 3899168 w 4135764"/>
              <a:gd name="connsiteY17177" fmla="*/ 2762045 h 5122333"/>
              <a:gd name="connsiteX17178" fmla="*/ 3889917 w 4135764"/>
              <a:gd name="connsiteY17178" fmla="*/ 2754605 h 5122333"/>
              <a:gd name="connsiteX17179" fmla="*/ 3890279 w 4135764"/>
              <a:gd name="connsiteY17179" fmla="*/ 2728301 h 5122333"/>
              <a:gd name="connsiteX17180" fmla="*/ 3884835 w 4135764"/>
              <a:gd name="connsiteY17180" fmla="*/ 2721951 h 5122333"/>
              <a:gd name="connsiteX17181" fmla="*/ 3856716 w 4135764"/>
              <a:gd name="connsiteY17181" fmla="*/ 2722495 h 5122333"/>
              <a:gd name="connsiteX17182" fmla="*/ 3851999 w 4135764"/>
              <a:gd name="connsiteY17182" fmla="*/ 2718504 h 5122333"/>
              <a:gd name="connsiteX17183" fmla="*/ 3851818 w 4135764"/>
              <a:gd name="connsiteY17183" fmla="*/ 2691109 h 5122333"/>
              <a:gd name="connsiteX17184" fmla="*/ 3847464 w 4135764"/>
              <a:gd name="connsiteY17184" fmla="*/ 2686030 h 5122333"/>
              <a:gd name="connsiteX17185" fmla="*/ 3821522 w 4135764"/>
              <a:gd name="connsiteY17185" fmla="*/ 2684396 h 5122333"/>
              <a:gd name="connsiteX17186" fmla="*/ 3813720 w 4135764"/>
              <a:gd name="connsiteY17186" fmla="*/ 2676052 h 5122333"/>
              <a:gd name="connsiteX17187" fmla="*/ 3813824 w 4135764"/>
              <a:gd name="connsiteY17187" fmla="*/ 2642065 h 5122333"/>
              <a:gd name="connsiteX17188" fmla="*/ 3814690 w 4135764"/>
              <a:gd name="connsiteY17188" fmla="*/ 2642065 h 5122333"/>
              <a:gd name="connsiteX17189" fmla="*/ 3814808 w 4135764"/>
              <a:gd name="connsiteY17189" fmla="*/ 2622438 h 5122333"/>
              <a:gd name="connsiteX17190" fmla="*/ 3813312 w 4135764"/>
              <a:gd name="connsiteY17190" fmla="*/ 2613029 h 5122333"/>
              <a:gd name="connsiteX17191" fmla="*/ 3813104 w 4135764"/>
              <a:gd name="connsiteY17191" fmla="*/ 2613028 h 5122333"/>
              <a:gd name="connsiteX17192" fmla="*/ 3812473 w 4135764"/>
              <a:gd name="connsiteY17192" fmla="*/ 2609812 h 5122333"/>
              <a:gd name="connsiteX17193" fmla="*/ 3805193 w 4135764"/>
              <a:gd name="connsiteY17193" fmla="*/ 2607839 h 5122333"/>
              <a:gd name="connsiteX17194" fmla="*/ 3768910 w 4135764"/>
              <a:gd name="connsiteY17194" fmla="*/ 2608020 h 5122333"/>
              <a:gd name="connsiteX17195" fmla="*/ 3754509 w 4135764"/>
              <a:gd name="connsiteY17195" fmla="*/ 2610106 h 5122333"/>
              <a:gd name="connsiteX17196" fmla="*/ 3754299 w 4135764"/>
              <a:gd name="connsiteY17196" fmla="*/ 2614792 h 5122333"/>
              <a:gd name="connsiteX17197" fmla="*/ 3752061 w 4135764"/>
              <a:gd name="connsiteY17197" fmla="*/ 2615885 h 5122333"/>
              <a:gd name="connsiteX17198" fmla="*/ 3752401 w 4135764"/>
              <a:gd name="connsiteY17198" fmla="*/ 2623051 h 5122333"/>
              <a:gd name="connsiteX17199" fmla="*/ 3753531 w 4135764"/>
              <a:gd name="connsiteY17199" fmla="*/ 2637266 h 5122333"/>
              <a:gd name="connsiteX17200" fmla="*/ 3752038 w 4135764"/>
              <a:gd name="connsiteY17200" fmla="*/ 2678772 h 5122333"/>
              <a:gd name="connsiteX17201" fmla="*/ 3745869 w 4135764"/>
              <a:gd name="connsiteY17201" fmla="*/ 2684033 h 5122333"/>
              <a:gd name="connsiteX17202" fmla="*/ 3715209 w 4135764"/>
              <a:gd name="connsiteY17202" fmla="*/ 2684033 h 5122333"/>
              <a:gd name="connsiteX17203" fmla="*/ 3717205 w 4135764"/>
              <a:gd name="connsiteY17203" fmla="*/ 2692017 h 5122333"/>
              <a:gd name="connsiteX17204" fmla="*/ 3714121 w 4135764"/>
              <a:gd name="connsiteY17204" fmla="*/ 2715782 h 5122333"/>
              <a:gd name="connsiteX17205" fmla="*/ 3707228 w 4135764"/>
              <a:gd name="connsiteY17205" fmla="*/ 2722313 h 5122333"/>
              <a:gd name="connsiteX17206" fmla="*/ 3684550 w 4135764"/>
              <a:gd name="connsiteY17206" fmla="*/ 2722131 h 5122333"/>
              <a:gd name="connsiteX17207" fmla="*/ 3675842 w 4135764"/>
              <a:gd name="connsiteY17207" fmla="*/ 2730477 h 5122333"/>
              <a:gd name="connsiteX17208" fmla="*/ 3676023 w 4135764"/>
              <a:gd name="connsiteY17208" fmla="*/ 2754968 h 5122333"/>
              <a:gd name="connsiteX17209" fmla="*/ 3671307 w 4135764"/>
              <a:gd name="connsiteY17209" fmla="*/ 2761319 h 5122333"/>
              <a:gd name="connsiteX17210" fmla="*/ 3661328 w 4135764"/>
              <a:gd name="connsiteY17210" fmla="*/ 2754425 h 5122333"/>
              <a:gd name="connsiteX17211" fmla="*/ 3661510 w 4135764"/>
              <a:gd name="connsiteY17211" fmla="*/ 2730840 h 5122333"/>
              <a:gd name="connsiteX17212" fmla="*/ 3653165 w 4135764"/>
              <a:gd name="connsiteY17212" fmla="*/ 2722131 h 5122333"/>
              <a:gd name="connsiteX17213" fmla="*/ 3631395 w 4135764"/>
              <a:gd name="connsiteY17213" fmla="*/ 2722313 h 5122333"/>
              <a:gd name="connsiteX17214" fmla="*/ 3623050 w 4135764"/>
              <a:gd name="connsiteY17214" fmla="*/ 2714513 h 5122333"/>
              <a:gd name="connsiteX17215" fmla="*/ 3623231 w 4135764"/>
              <a:gd name="connsiteY17215" fmla="*/ 2694556 h 5122333"/>
              <a:gd name="connsiteX17216" fmla="*/ 3613253 w 4135764"/>
              <a:gd name="connsiteY17216" fmla="*/ 2684033 h 5122333"/>
              <a:gd name="connsiteX17217" fmla="*/ 3593297 w 4135764"/>
              <a:gd name="connsiteY17217" fmla="*/ 2684215 h 5122333"/>
              <a:gd name="connsiteX17218" fmla="*/ 3584952 w 4135764"/>
              <a:gd name="connsiteY17218" fmla="*/ 2675507 h 5122333"/>
              <a:gd name="connsiteX17219" fmla="*/ 3585152 w 4135764"/>
              <a:gd name="connsiteY17219" fmla="*/ 2642065 h 5122333"/>
              <a:gd name="connsiteX17220" fmla="*/ 3586524 w 4135764"/>
              <a:gd name="connsiteY17220" fmla="*/ 2642065 h 5122333"/>
              <a:gd name="connsiteX17221" fmla="*/ 3586584 w 4135764"/>
              <a:gd name="connsiteY17221" fmla="*/ 2619537 h 5122333"/>
              <a:gd name="connsiteX17222" fmla="*/ 3585294 w 4135764"/>
              <a:gd name="connsiteY17222" fmla="*/ 2618300 h 5122333"/>
              <a:gd name="connsiteX17223" fmla="*/ 3585315 w 4135764"/>
              <a:gd name="connsiteY17223" fmla="*/ 2614733 h 5122333"/>
              <a:gd name="connsiteX17224" fmla="*/ 3576969 w 4135764"/>
              <a:gd name="connsiteY17224" fmla="*/ 2605844 h 5122333"/>
              <a:gd name="connsiteX17225" fmla="*/ 3562818 w 4135764"/>
              <a:gd name="connsiteY17225" fmla="*/ 2607657 h 5122333"/>
              <a:gd name="connsiteX17226" fmla="*/ 3529619 w 4135764"/>
              <a:gd name="connsiteY17226" fmla="*/ 2606025 h 5122333"/>
              <a:gd name="connsiteX17227" fmla="*/ 3521456 w 4135764"/>
              <a:gd name="connsiteY17227" fmla="*/ 2614008 h 5122333"/>
              <a:gd name="connsiteX17228" fmla="*/ 3521491 w 4135764"/>
              <a:gd name="connsiteY17228" fmla="*/ 2620113 h 5122333"/>
              <a:gd name="connsiteX17229" fmla="*/ 3521093 w 4135764"/>
              <a:gd name="connsiteY17229" fmla="*/ 2620512 h 5122333"/>
              <a:gd name="connsiteX17230" fmla="*/ 3521222 w 4135764"/>
              <a:gd name="connsiteY17230" fmla="*/ 2642065 h 5122333"/>
              <a:gd name="connsiteX17231" fmla="*/ 3521619 w 4135764"/>
              <a:gd name="connsiteY17231" fmla="*/ 2642065 h 5122333"/>
              <a:gd name="connsiteX17232" fmla="*/ 3521819 w 4135764"/>
              <a:gd name="connsiteY17232" fmla="*/ 2676596 h 5122333"/>
              <a:gd name="connsiteX17233" fmla="*/ 3514198 w 4135764"/>
              <a:gd name="connsiteY17233" fmla="*/ 2684215 h 5122333"/>
              <a:gd name="connsiteX17234" fmla="*/ 3489707 w 4135764"/>
              <a:gd name="connsiteY17234" fmla="*/ 2684033 h 5122333"/>
              <a:gd name="connsiteX17235" fmla="*/ 3483721 w 4135764"/>
              <a:gd name="connsiteY17235" fmla="*/ 2689477 h 5122333"/>
              <a:gd name="connsiteX17236" fmla="*/ 3485172 w 4135764"/>
              <a:gd name="connsiteY17236" fmla="*/ 2718141 h 5122333"/>
              <a:gd name="connsiteX17237" fmla="*/ 3480092 w 4135764"/>
              <a:gd name="connsiteY17237" fmla="*/ 2724127 h 5122333"/>
              <a:gd name="connsiteX17238" fmla="*/ 3451973 w 4135764"/>
              <a:gd name="connsiteY17238" fmla="*/ 2723945 h 5122333"/>
              <a:gd name="connsiteX17239" fmla="*/ 3445441 w 4135764"/>
              <a:gd name="connsiteY17239" fmla="*/ 2729933 h 5122333"/>
              <a:gd name="connsiteX17240" fmla="*/ 3445804 w 4135764"/>
              <a:gd name="connsiteY17240" fmla="*/ 2755331 h 5122333"/>
              <a:gd name="connsiteX17241" fmla="*/ 3440180 w 4135764"/>
              <a:gd name="connsiteY17241" fmla="*/ 2762226 h 5122333"/>
              <a:gd name="connsiteX17242" fmla="*/ 3430927 w 4135764"/>
              <a:gd name="connsiteY17242" fmla="*/ 2755513 h 5122333"/>
              <a:gd name="connsiteX17243" fmla="*/ 3431109 w 4135764"/>
              <a:gd name="connsiteY17243" fmla="*/ 2730115 h 5122333"/>
              <a:gd name="connsiteX17244" fmla="*/ 3426574 w 4135764"/>
              <a:gd name="connsiteY17244" fmla="*/ 2724127 h 5122333"/>
              <a:gd name="connsiteX17245" fmla="*/ 3407888 w 4135764"/>
              <a:gd name="connsiteY17245" fmla="*/ 2722131 h 5122333"/>
              <a:gd name="connsiteX17246" fmla="*/ 3391196 w 4135764"/>
              <a:gd name="connsiteY17246" fmla="*/ 2704353 h 5122333"/>
              <a:gd name="connsiteX17247" fmla="*/ 3392104 w 4135764"/>
              <a:gd name="connsiteY17247" fmla="*/ 2694556 h 5122333"/>
              <a:gd name="connsiteX17248" fmla="*/ 3384303 w 4135764"/>
              <a:gd name="connsiteY17248" fmla="*/ 2684033 h 5122333"/>
              <a:gd name="connsiteX17249" fmla="*/ 3360718 w 4135764"/>
              <a:gd name="connsiteY17249" fmla="*/ 2684215 h 5122333"/>
              <a:gd name="connsiteX17250" fmla="*/ 3354913 w 4135764"/>
              <a:gd name="connsiteY17250" fmla="*/ 2679498 h 5122333"/>
              <a:gd name="connsiteX17251" fmla="*/ 3352918 w 4135764"/>
              <a:gd name="connsiteY17251" fmla="*/ 2649021 h 5122333"/>
              <a:gd name="connsiteX17252" fmla="*/ 3353412 w 4135764"/>
              <a:gd name="connsiteY17252" fmla="*/ 2642065 h 5122333"/>
              <a:gd name="connsiteX17253" fmla="*/ 3354734 w 4135764"/>
              <a:gd name="connsiteY17253" fmla="*/ 2642065 h 5122333"/>
              <a:gd name="connsiteX17254" fmla="*/ 3356183 w 4135764"/>
              <a:gd name="connsiteY17254" fmla="*/ 2619356 h 5122333"/>
              <a:gd name="connsiteX17255" fmla="*/ 3355099 w 4135764"/>
              <a:gd name="connsiteY17255" fmla="*/ 2618320 h 5122333"/>
              <a:gd name="connsiteX17256" fmla="*/ 3355276 w 4135764"/>
              <a:gd name="connsiteY17256" fmla="*/ 2615821 h 5122333"/>
              <a:gd name="connsiteX17257" fmla="*/ 3346931 w 4135764"/>
              <a:gd name="connsiteY17257" fmla="*/ 2607839 h 5122333"/>
              <a:gd name="connsiteX17258" fmla="*/ 3300670 w 4135764"/>
              <a:gd name="connsiteY17258" fmla="*/ 2607839 h 5122333"/>
              <a:gd name="connsiteX17259" fmla="*/ 3293230 w 4135764"/>
              <a:gd name="connsiteY17259" fmla="*/ 2615640 h 5122333"/>
              <a:gd name="connsiteX17260" fmla="*/ 3293252 w 4135764"/>
              <a:gd name="connsiteY17260" fmla="*/ 2621345 h 5122333"/>
              <a:gd name="connsiteX17261" fmla="*/ 3292505 w 4135764"/>
              <a:gd name="connsiteY17261" fmla="*/ 2622145 h 5122333"/>
              <a:gd name="connsiteX17262" fmla="*/ 3292628 w 4135764"/>
              <a:gd name="connsiteY17262" fmla="*/ 2642065 h 5122333"/>
              <a:gd name="connsiteX17263" fmla="*/ 3293330 w 4135764"/>
              <a:gd name="connsiteY17263" fmla="*/ 2642065 h 5122333"/>
              <a:gd name="connsiteX17264" fmla="*/ 3293412 w 4135764"/>
              <a:gd name="connsiteY17264" fmla="*/ 2663715 h 5122333"/>
              <a:gd name="connsiteX17265" fmla="*/ 3267107 w 4135764"/>
              <a:gd name="connsiteY17265" fmla="*/ 2685848 h 5122333"/>
              <a:gd name="connsiteX17266" fmla="*/ 3262934 w 4135764"/>
              <a:gd name="connsiteY17266" fmla="*/ 2684396 h 5122333"/>
              <a:gd name="connsiteX17267" fmla="*/ 3253501 w 4135764"/>
              <a:gd name="connsiteY17267" fmla="*/ 2692198 h 5122333"/>
              <a:gd name="connsiteX17268" fmla="*/ 3255496 w 4135764"/>
              <a:gd name="connsiteY17268" fmla="*/ 2717234 h 5122333"/>
              <a:gd name="connsiteX17269" fmla="*/ 3248783 w 4135764"/>
              <a:gd name="connsiteY17269" fmla="*/ 2723945 h 5122333"/>
              <a:gd name="connsiteX17270" fmla="*/ 3224293 w 4135764"/>
              <a:gd name="connsiteY17270" fmla="*/ 2723765 h 5122333"/>
              <a:gd name="connsiteX17271" fmla="*/ 3217035 w 4135764"/>
              <a:gd name="connsiteY17271" fmla="*/ 2730840 h 5122333"/>
              <a:gd name="connsiteX17272" fmla="*/ 3215584 w 4135764"/>
              <a:gd name="connsiteY17272" fmla="*/ 2757691 h 5122333"/>
              <a:gd name="connsiteX17273" fmla="*/ 3207420 w 4135764"/>
              <a:gd name="connsiteY17273" fmla="*/ 2761863 h 5122333"/>
              <a:gd name="connsiteX17274" fmla="*/ 3200890 w 4135764"/>
              <a:gd name="connsiteY17274" fmla="*/ 2757147 h 5122333"/>
              <a:gd name="connsiteX17275" fmla="*/ 3201071 w 4135764"/>
              <a:gd name="connsiteY17275" fmla="*/ 2729389 h 5122333"/>
              <a:gd name="connsiteX17276" fmla="*/ 3193632 w 4135764"/>
              <a:gd name="connsiteY17276" fmla="*/ 2721951 h 5122333"/>
              <a:gd name="connsiteX17277" fmla="*/ 3162972 w 4135764"/>
              <a:gd name="connsiteY17277" fmla="*/ 2721951 h 5122333"/>
              <a:gd name="connsiteX17278" fmla="*/ 3163154 w 4135764"/>
              <a:gd name="connsiteY17278" fmla="*/ 2692198 h 5122333"/>
              <a:gd name="connsiteX17279" fmla="*/ 3156443 w 4135764"/>
              <a:gd name="connsiteY17279" fmla="*/ 2685667 h 5122333"/>
              <a:gd name="connsiteX17280" fmla="*/ 3131769 w 4135764"/>
              <a:gd name="connsiteY17280" fmla="*/ 2684215 h 5122333"/>
              <a:gd name="connsiteX17281" fmla="*/ 3124875 w 4135764"/>
              <a:gd name="connsiteY17281" fmla="*/ 2676778 h 5122333"/>
              <a:gd name="connsiteX17282" fmla="*/ 3124979 w 4135764"/>
              <a:gd name="connsiteY17282" fmla="*/ 2642065 h 5122333"/>
              <a:gd name="connsiteX17283" fmla="*/ 3125548 w 4135764"/>
              <a:gd name="connsiteY17283" fmla="*/ 2642065 h 5122333"/>
              <a:gd name="connsiteX17284" fmla="*/ 3125601 w 4135764"/>
              <a:gd name="connsiteY17284" fmla="*/ 2625523 h 5122333"/>
              <a:gd name="connsiteX17285" fmla="*/ 3125041 w 4135764"/>
              <a:gd name="connsiteY17285" fmla="*/ 2621404 h 5122333"/>
              <a:gd name="connsiteX17286" fmla="*/ 3125057 w 4135764"/>
              <a:gd name="connsiteY17286" fmla="*/ 2616003 h 5122333"/>
              <a:gd name="connsiteX17287" fmla="*/ 3117255 w 4135764"/>
              <a:gd name="connsiteY17287" fmla="*/ 2607657 h 5122333"/>
              <a:gd name="connsiteX17288" fmla="*/ 3070994 w 4135764"/>
              <a:gd name="connsiteY17288" fmla="*/ 2607657 h 5122333"/>
              <a:gd name="connsiteX17289" fmla="*/ 3064508 w 4135764"/>
              <a:gd name="connsiteY17289" fmla="*/ 2609517 h 5122333"/>
              <a:gd name="connsiteX17290" fmla="*/ 3063294 w 4135764"/>
              <a:gd name="connsiteY17290" fmla="*/ 2615504 h 5122333"/>
              <a:gd name="connsiteX17291" fmla="*/ 3062286 w 4135764"/>
              <a:gd name="connsiteY17291" fmla="*/ 2616338 h 5122333"/>
              <a:gd name="connsiteX17292" fmla="*/ 3062286 w 4135764"/>
              <a:gd name="connsiteY17292" fmla="*/ 2642065 h 5122333"/>
              <a:gd name="connsiteX17293" fmla="*/ 3063350 w 4135764"/>
              <a:gd name="connsiteY17293" fmla="*/ 2642065 h 5122333"/>
              <a:gd name="connsiteX17294" fmla="*/ 3063555 w 4135764"/>
              <a:gd name="connsiteY17294" fmla="*/ 2676052 h 5122333"/>
              <a:gd name="connsiteX17295" fmla="*/ 3055392 w 4135764"/>
              <a:gd name="connsiteY17295" fmla="*/ 2684033 h 5122333"/>
              <a:gd name="connsiteX17296" fmla="*/ 3030901 w 4135764"/>
              <a:gd name="connsiteY17296" fmla="*/ 2684033 h 5122333"/>
              <a:gd name="connsiteX17297" fmla="*/ 3026003 w 4135764"/>
              <a:gd name="connsiteY17297" fmla="*/ 2686030 h 5122333"/>
              <a:gd name="connsiteX17298" fmla="*/ 3025094 w 4135764"/>
              <a:gd name="connsiteY17298" fmla="*/ 2714876 h 5122333"/>
              <a:gd name="connsiteX17299" fmla="*/ 3018745 w 4135764"/>
              <a:gd name="connsiteY17299" fmla="*/ 2722313 h 5122333"/>
              <a:gd name="connsiteX17300" fmla="*/ 2992440 w 4135764"/>
              <a:gd name="connsiteY17300" fmla="*/ 2722131 h 5122333"/>
              <a:gd name="connsiteX17301" fmla="*/ 2985364 w 4135764"/>
              <a:gd name="connsiteY17301" fmla="*/ 2729389 h 5122333"/>
              <a:gd name="connsiteX17302" fmla="*/ 2985546 w 4135764"/>
              <a:gd name="connsiteY17302" fmla="*/ 2750252 h 5122333"/>
              <a:gd name="connsiteX17303" fmla="*/ 2975386 w 4135764"/>
              <a:gd name="connsiteY17303" fmla="*/ 2760412 h 5122333"/>
              <a:gd name="connsiteX17304" fmla="*/ 2972665 w 4135764"/>
              <a:gd name="connsiteY17304" fmla="*/ 2761863 h 5122333"/>
              <a:gd name="connsiteX17305" fmla="*/ 2972665 w 4135764"/>
              <a:gd name="connsiteY17305" fmla="*/ 2726304 h 5122333"/>
              <a:gd name="connsiteX17306" fmla="*/ 2967223 w 4135764"/>
              <a:gd name="connsiteY17306" fmla="*/ 2722313 h 5122333"/>
              <a:gd name="connsiteX17307" fmla="*/ 2942732 w 4135764"/>
              <a:gd name="connsiteY17307" fmla="*/ 2722495 h 5122333"/>
              <a:gd name="connsiteX17308" fmla="*/ 2934567 w 4135764"/>
              <a:gd name="connsiteY17308" fmla="*/ 2714513 h 5122333"/>
              <a:gd name="connsiteX17309" fmla="*/ 2934748 w 4135764"/>
              <a:gd name="connsiteY17309" fmla="*/ 2695463 h 5122333"/>
              <a:gd name="connsiteX17310" fmla="*/ 2923864 w 4135764"/>
              <a:gd name="connsiteY17310" fmla="*/ 2684033 h 5122333"/>
              <a:gd name="connsiteX17311" fmla="*/ 2909351 w 4135764"/>
              <a:gd name="connsiteY17311" fmla="*/ 2684033 h 5122333"/>
              <a:gd name="connsiteX17312" fmla="*/ 2896107 w 4135764"/>
              <a:gd name="connsiteY17312" fmla="*/ 2682945 h 5122333"/>
              <a:gd name="connsiteX17313" fmla="*/ 2896833 w 4135764"/>
              <a:gd name="connsiteY17313" fmla="*/ 2671335 h 5122333"/>
              <a:gd name="connsiteX17314" fmla="*/ 2895206 w 4135764"/>
              <a:gd name="connsiteY17314" fmla="*/ 2642065 h 5122333"/>
              <a:gd name="connsiteX17315" fmla="*/ 2896798 w 4135764"/>
              <a:gd name="connsiteY17315" fmla="*/ 2642065 h 5122333"/>
              <a:gd name="connsiteX17316" fmla="*/ 2897376 w 4135764"/>
              <a:gd name="connsiteY17316" fmla="*/ 2619537 h 5122333"/>
              <a:gd name="connsiteX17317" fmla="*/ 2896353 w 4135764"/>
              <a:gd name="connsiteY17317" fmla="*/ 2618466 h 5122333"/>
              <a:gd name="connsiteX17318" fmla="*/ 2896833 w 4135764"/>
              <a:gd name="connsiteY17318" fmla="*/ 2613099 h 5122333"/>
              <a:gd name="connsiteX17319" fmla="*/ 2889757 w 4135764"/>
              <a:gd name="connsiteY17319" fmla="*/ 2606025 h 5122333"/>
              <a:gd name="connsiteX17320" fmla="*/ 2874700 w 4135764"/>
              <a:gd name="connsiteY17320" fmla="*/ 2607839 h 5122333"/>
              <a:gd name="connsiteX17321" fmla="*/ 2840593 w 4135764"/>
              <a:gd name="connsiteY17321" fmla="*/ 2606207 h 5122333"/>
              <a:gd name="connsiteX17322" fmla="*/ 2831341 w 4135764"/>
              <a:gd name="connsiteY17322" fmla="*/ 2615640 h 5122333"/>
              <a:gd name="connsiteX17323" fmla="*/ 2831359 w 4135764"/>
              <a:gd name="connsiteY17323" fmla="*/ 2618625 h 5122333"/>
              <a:gd name="connsiteX17324" fmla="*/ 2830252 w 4135764"/>
              <a:gd name="connsiteY17324" fmla="*/ 2619786 h 5122333"/>
              <a:gd name="connsiteX17325" fmla="*/ 2830319 w 4135764"/>
              <a:gd name="connsiteY17325" fmla="*/ 2642065 h 5122333"/>
              <a:gd name="connsiteX17326" fmla="*/ 2831498 w 4135764"/>
              <a:gd name="connsiteY17326" fmla="*/ 2642065 h 5122333"/>
              <a:gd name="connsiteX17327" fmla="*/ 2831703 w 4135764"/>
              <a:gd name="connsiteY17327" fmla="*/ 2676415 h 5122333"/>
              <a:gd name="connsiteX17328" fmla="*/ 2823539 w 4135764"/>
              <a:gd name="connsiteY17328" fmla="*/ 2684396 h 5122333"/>
              <a:gd name="connsiteX17329" fmla="*/ 2799955 w 4135764"/>
              <a:gd name="connsiteY17329" fmla="*/ 2684215 h 5122333"/>
              <a:gd name="connsiteX17330" fmla="*/ 2794512 w 4135764"/>
              <a:gd name="connsiteY17330" fmla="*/ 2689658 h 5122333"/>
              <a:gd name="connsiteX17331" fmla="*/ 2795419 w 4135764"/>
              <a:gd name="connsiteY17331" fmla="*/ 2717596 h 5122333"/>
              <a:gd name="connsiteX17332" fmla="*/ 2788526 w 4135764"/>
              <a:gd name="connsiteY17332" fmla="*/ 2724127 h 5122333"/>
              <a:gd name="connsiteX17333" fmla="*/ 2765848 w 4135764"/>
              <a:gd name="connsiteY17333" fmla="*/ 2723945 h 5122333"/>
              <a:gd name="connsiteX17334" fmla="*/ 2757140 w 4135764"/>
              <a:gd name="connsiteY17334" fmla="*/ 2732291 h 5122333"/>
              <a:gd name="connsiteX17335" fmla="*/ 2757503 w 4135764"/>
              <a:gd name="connsiteY17335" fmla="*/ 2755876 h 5122333"/>
              <a:gd name="connsiteX17336" fmla="*/ 2749702 w 4135764"/>
              <a:gd name="connsiteY17336" fmla="*/ 2762226 h 5122333"/>
              <a:gd name="connsiteX17337" fmla="*/ 2740993 w 4135764"/>
              <a:gd name="connsiteY17337" fmla="*/ 2755876 h 5122333"/>
              <a:gd name="connsiteX17338" fmla="*/ 2741176 w 4135764"/>
              <a:gd name="connsiteY17338" fmla="*/ 2729570 h 5122333"/>
              <a:gd name="connsiteX17339" fmla="*/ 2736096 w 4135764"/>
              <a:gd name="connsiteY17339" fmla="*/ 2724127 h 5122333"/>
              <a:gd name="connsiteX17340" fmla="*/ 2709245 w 4135764"/>
              <a:gd name="connsiteY17340" fmla="*/ 2722313 h 5122333"/>
              <a:gd name="connsiteX17341" fmla="*/ 2703078 w 4135764"/>
              <a:gd name="connsiteY17341" fmla="*/ 2716145 h 5122333"/>
              <a:gd name="connsiteX17342" fmla="*/ 2703259 w 4135764"/>
              <a:gd name="connsiteY17342" fmla="*/ 2689840 h 5122333"/>
              <a:gd name="connsiteX17343" fmla="*/ 2697454 w 4135764"/>
              <a:gd name="connsiteY17343" fmla="*/ 2684033 h 5122333"/>
              <a:gd name="connsiteX17344" fmla="*/ 2672962 w 4135764"/>
              <a:gd name="connsiteY17344" fmla="*/ 2684215 h 5122333"/>
              <a:gd name="connsiteX17345" fmla="*/ 2664980 w 4135764"/>
              <a:gd name="connsiteY17345" fmla="*/ 2676052 h 5122333"/>
              <a:gd name="connsiteX17346" fmla="*/ 2665182 w 4135764"/>
              <a:gd name="connsiteY17346" fmla="*/ 2642065 h 5122333"/>
              <a:gd name="connsiteX17347" fmla="*/ 2665275 w 4135764"/>
              <a:gd name="connsiteY17347" fmla="*/ 2642065 h 5122333"/>
              <a:gd name="connsiteX17348" fmla="*/ 2665342 w 4135764"/>
              <a:gd name="connsiteY17348" fmla="*/ 2618447 h 5122333"/>
              <a:gd name="connsiteX17349" fmla="*/ 2665323 w 4135764"/>
              <a:gd name="connsiteY17349" fmla="*/ 2618429 h 5122333"/>
              <a:gd name="connsiteX17350" fmla="*/ 2665342 w 4135764"/>
              <a:gd name="connsiteY17350" fmla="*/ 2615277 h 5122333"/>
              <a:gd name="connsiteX17351" fmla="*/ 2657723 w 4135764"/>
              <a:gd name="connsiteY17351" fmla="*/ 2607657 h 5122333"/>
              <a:gd name="connsiteX17352" fmla="*/ 2611461 w 4135764"/>
              <a:gd name="connsiteY17352" fmla="*/ 2607657 h 5122333"/>
              <a:gd name="connsiteX17353" fmla="*/ 2603479 w 4135764"/>
              <a:gd name="connsiteY17353" fmla="*/ 2615821 h 5122333"/>
              <a:gd name="connsiteX17354" fmla="*/ 2603491 w 4135764"/>
              <a:gd name="connsiteY17354" fmla="*/ 2619873 h 5122333"/>
              <a:gd name="connsiteX17355" fmla="*/ 2601665 w 4135764"/>
              <a:gd name="connsiteY17355" fmla="*/ 2621782 h 5122333"/>
              <a:gd name="connsiteX17356" fmla="*/ 2601726 w 4135764"/>
              <a:gd name="connsiteY17356" fmla="*/ 2642065 h 5122333"/>
              <a:gd name="connsiteX17357" fmla="*/ 2603555 w 4135764"/>
              <a:gd name="connsiteY17357" fmla="*/ 2642065 h 5122333"/>
              <a:gd name="connsiteX17358" fmla="*/ 2603660 w 4135764"/>
              <a:gd name="connsiteY17358" fmla="*/ 2678592 h 5122333"/>
              <a:gd name="connsiteX17359" fmla="*/ 2596585 w 4135764"/>
              <a:gd name="connsiteY17359" fmla="*/ 2685667 h 5122333"/>
              <a:gd name="connsiteX17360" fmla="*/ 2574271 w 4135764"/>
              <a:gd name="connsiteY17360" fmla="*/ 2684033 h 5122333"/>
              <a:gd name="connsiteX17361" fmla="*/ 2565381 w 4135764"/>
              <a:gd name="connsiteY17361" fmla="*/ 2691654 h 5122333"/>
              <a:gd name="connsiteX17362" fmla="*/ 2565563 w 4135764"/>
              <a:gd name="connsiteY17362" fmla="*/ 2717052 h 5122333"/>
              <a:gd name="connsiteX17363" fmla="*/ 2558851 w 4135764"/>
              <a:gd name="connsiteY17363" fmla="*/ 2723583 h 5122333"/>
              <a:gd name="connsiteX17364" fmla="*/ 2534358 w 4135764"/>
              <a:gd name="connsiteY17364" fmla="*/ 2723402 h 5122333"/>
              <a:gd name="connsiteX17365" fmla="*/ 2527283 w 4135764"/>
              <a:gd name="connsiteY17365" fmla="*/ 2730659 h 5122333"/>
              <a:gd name="connsiteX17366" fmla="*/ 2527464 w 4135764"/>
              <a:gd name="connsiteY17366" fmla="*/ 2751522 h 5122333"/>
              <a:gd name="connsiteX17367" fmla="*/ 2518939 w 4135764"/>
              <a:gd name="connsiteY17367" fmla="*/ 2761863 h 5122333"/>
              <a:gd name="connsiteX17368" fmla="*/ 2510956 w 4135764"/>
              <a:gd name="connsiteY17368" fmla="*/ 2752066 h 5122333"/>
              <a:gd name="connsiteX17369" fmla="*/ 2511137 w 4135764"/>
              <a:gd name="connsiteY17369" fmla="*/ 2727574 h 5122333"/>
              <a:gd name="connsiteX17370" fmla="*/ 2505514 w 4135764"/>
              <a:gd name="connsiteY17370" fmla="*/ 2721769 h 5122333"/>
              <a:gd name="connsiteX17371" fmla="*/ 2479208 w 4135764"/>
              <a:gd name="connsiteY17371" fmla="*/ 2722131 h 5122333"/>
              <a:gd name="connsiteX17372" fmla="*/ 2472858 w 4135764"/>
              <a:gd name="connsiteY17372" fmla="*/ 2716690 h 5122333"/>
              <a:gd name="connsiteX17373" fmla="*/ 2472858 w 4135764"/>
              <a:gd name="connsiteY17373" fmla="*/ 2691291 h 5122333"/>
              <a:gd name="connsiteX17374" fmla="*/ 2468322 w 4135764"/>
              <a:gd name="connsiteY17374" fmla="*/ 2685486 h 5122333"/>
              <a:gd name="connsiteX17375" fmla="*/ 2442381 w 4135764"/>
              <a:gd name="connsiteY17375" fmla="*/ 2683853 h 5122333"/>
              <a:gd name="connsiteX17376" fmla="*/ 2434760 w 4135764"/>
              <a:gd name="connsiteY17376" fmla="*/ 2676233 h 5122333"/>
              <a:gd name="connsiteX17377" fmla="*/ 2434941 w 4135764"/>
              <a:gd name="connsiteY17377" fmla="*/ 2614551 h 5122333"/>
              <a:gd name="connsiteX17378" fmla="*/ 2433540 w 4135764"/>
              <a:gd name="connsiteY17378" fmla="*/ 2613185 h 5122333"/>
              <a:gd name="connsiteX17379" fmla="*/ 2433490 w 4135764"/>
              <a:gd name="connsiteY17379" fmla="*/ 2612461 h 5122333"/>
              <a:gd name="connsiteX17380" fmla="*/ 2432673 w 4135764"/>
              <a:gd name="connsiteY17380" fmla="*/ 2612340 h 5122333"/>
              <a:gd name="connsiteX17381" fmla="*/ 2427685 w 4135764"/>
              <a:gd name="connsiteY17381" fmla="*/ 2607476 h 5122333"/>
              <a:gd name="connsiteX17382" fmla="*/ 2380516 w 4135764"/>
              <a:gd name="connsiteY17382" fmla="*/ 2607476 h 5122333"/>
              <a:gd name="connsiteX17383" fmla="*/ 2372897 w 4135764"/>
              <a:gd name="connsiteY17383" fmla="*/ 2615096 h 5122333"/>
              <a:gd name="connsiteX17384" fmla="*/ 2372924 w 4135764"/>
              <a:gd name="connsiteY17384" fmla="*/ 2619577 h 5122333"/>
              <a:gd name="connsiteX17385" fmla="*/ 2371263 w 4135764"/>
              <a:gd name="connsiteY17385" fmla="*/ 2621237 h 5122333"/>
              <a:gd name="connsiteX17386" fmla="*/ 2371327 w 4135764"/>
              <a:gd name="connsiteY17386" fmla="*/ 2642065 h 5122333"/>
              <a:gd name="connsiteX17387" fmla="*/ 2373058 w 4135764"/>
              <a:gd name="connsiteY17387" fmla="*/ 2642065 h 5122333"/>
              <a:gd name="connsiteX17388" fmla="*/ 2373260 w 4135764"/>
              <a:gd name="connsiteY17388" fmla="*/ 2675870 h 5122333"/>
              <a:gd name="connsiteX17389" fmla="*/ 2365095 w 4135764"/>
              <a:gd name="connsiteY17389" fmla="*/ 2683853 h 5122333"/>
              <a:gd name="connsiteX17390" fmla="*/ 2336250 w 4135764"/>
              <a:gd name="connsiteY17390" fmla="*/ 2683671 h 5122333"/>
              <a:gd name="connsiteX17391" fmla="*/ 2337883 w 4135764"/>
              <a:gd name="connsiteY17391" fmla="*/ 2690928 h 5122333"/>
              <a:gd name="connsiteX17392" fmla="*/ 2335162 w 4135764"/>
              <a:gd name="connsiteY17392" fmla="*/ 2715782 h 5122333"/>
              <a:gd name="connsiteX17393" fmla="*/ 2328812 w 4135764"/>
              <a:gd name="connsiteY17393" fmla="*/ 2721951 h 5122333"/>
              <a:gd name="connsiteX17394" fmla="*/ 2301598 w 4135764"/>
              <a:gd name="connsiteY17394" fmla="*/ 2721769 h 5122333"/>
              <a:gd name="connsiteX17395" fmla="*/ 2295068 w 4135764"/>
              <a:gd name="connsiteY17395" fmla="*/ 2728482 h 5122333"/>
              <a:gd name="connsiteX17396" fmla="*/ 2295250 w 4135764"/>
              <a:gd name="connsiteY17396" fmla="*/ 2760775 h 5122333"/>
              <a:gd name="connsiteX17397" fmla="*/ 2282369 w 4135764"/>
              <a:gd name="connsiteY17397" fmla="*/ 2747350 h 5122333"/>
              <a:gd name="connsiteX17398" fmla="*/ 2282550 w 4135764"/>
              <a:gd name="connsiteY17398" fmla="*/ 2731022 h 5122333"/>
              <a:gd name="connsiteX17399" fmla="*/ 2272936 w 4135764"/>
              <a:gd name="connsiteY17399" fmla="*/ 2721769 h 5122333"/>
              <a:gd name="connsiteX17400" fmla="*/ 2253886 w 4135764"/>
              <a:gd name="connsiteY17400" fmla="*/ 2721951 h 5122333"/>
              <a:gd name="connsiteX17401" fmla="*/ 2244271 w 4135764"/>
              <a:gd name="connsiteY17401" fmla="*/ 2712698 h 5122333"/>
              <a:gd name="connsiteX17402" fmla="*/ 2244452 w 4135764"/>
              <a:gd name="connsiteY17402" fmla="*/ 2693650 h 5122333"/>
              <a:gd name="connsiteX17403" fmla="*/ 2233930 w 4135764"/>
              <a:gd name="connsiteY17403" fmla="*/ 2683671 h 5122333"/>
              <a:gd name="connsiteX17404" fmla="*/ 2213974 w 4135764"/>
              <a:gd name="connsiteY17404" fmla="*/ 2683853 h 5122333"/>
              <a:gd name="connsiteX17405" fmla="*/ 2205992 w 4135764"/>
              <a:gd name="connsiteY17405" fmla="*/ 2675690 h 5122333"/>
              <a:gd name="connsiteX17406" fmla="*/ 2206198 w 4135764"/>
              <a:gd name="connsiteY17406" fmla="*/ 2642065 h 5122333"/>
              <a:gd name="connsiteX17407" fmla="*/ 2206238 w 4135764"/>
              <a:gd name="connsiteY17407" fmla="*/ 2642065 h 5122333"/>
              <a:gd name="connsiteX17408" fmla="*/ 2206226 w 4135764"/>
              <a:gd name="connsiteY17408" fmla="*/ 2637493 h 5122333"/>
              <a:gd name="connsiteX17409" fmla="*/ 2206355 w 4135764"/>
              <a:gd name="connsiteY17409" fmla="*/ 2616365 h 5122333"/>
              <a:gd name="connsiteX17410" fmla="*/ 2206154 w 4135764"/>
              <a:gd name="connsiteY17410" fmla="*/ 2615990 h 5122333"/>
              <a:gd name="connsiteX17411" fmla="*/ 2206128 w 4135764"/>
              <a:gd name="connsiteY17411" fmla="*/ 2613096 h 5122333"/>
              <a:gd name="connsiteX17412" fmla="*/ 2204006 w 4135764"/>
              <a:gd name="connsiteY17412" fmla="*/ 2611984 h 5122333"/>
              <a:gd name="connsiteX17413" fmla="*/ 2200665 w 4135764"/>
              <a:gd name="connsiteY17413" fmla="*/ 2605753 h 5122333"/>
              <a:gd name="connsiteX17414" fmla="*/ 2195288 w 4135764"/>
              <a:gd name="connsiteY17414" fmla="*/ 2605844 h 5122333"/>
              <a:gd name="connsiteX17415" fmla="*/ 2164629 w 4135764"/>
              <a:gd name="connsiteY17415" fmla="*/ 2607657 h 5122333"/>
              <a:gd name="connsiteX17416" fmla="*/ 2145761 w 4135764"/>
              <a:gd name="connsiteY17416" fmla="*/ 2609653 h 5122333"/>
              <a:gd name="connsiteX17417" fmla="*/ 2144595 w 4135764"/>
              <a:gd name="connsiteY17417" fmla="*/ 2615960 h 5122333"/>
              <a:gd name="connsiteX17418" fmla="*/ 2142677 w 4135764"/>
              <a:gd name="connsiteY17418" fmla="*/ 2617790 h 5122333"/>
              <a:gd name="connsiteX17419" fmla="*/ 2141782 w 4135764"/>
              <a:gd name="connsiteY17419" fmla="*/ 2642065 h 5122333"/>
              <a:gd name="connsiteX17420" fmla="*/ 2144342 w 4135764"/>
              <a:gd name="connsiteY17420" fmla="*/ 2642065 h 5122333"/>
              <a:gd name="connsiteX17421" fmla="*/ 2143946 w 4135764"/>
              <a:gd name="connsiteY17421" fmla="*/ 2676778 h 5122333"/>
              <a:gd name="connsiteX17422" fmla="*/ 2135057 w 4135764"/>
              <a:gd name="connsiteY17422" fmla="*/ 2685667 h 5122333"/>
              <a:gd name="connsiteX17423" fmla="*/ 2118005 w 4135764"/>
              <a:gd name="connsiteY17423" fmla="*/ 2684396 h 5122333"/>
              <a:gd name="connsiteX17424" fmla="*/ 2104761 w 4135764"/>
              <a:gd name="connsiteY17424" fmla="*/ 2692924 h 5122333"/>
              <a:gd name="connsiteX17425" fmla="*/ 2104398 w 4135764"/>
              <a:gd name="connsiteY17425" fmla="*/ 2717778 h 5122333"/>
              <a:gd name="connsiteX17426" fmla="*/ 2096777 w 4135764"/>
              <a:gd name="connsiteY17426" fmla="*/ 2723402 h 5122333"/>
              <a:gd name="connsiteX17427" fmla="*/ 2077911 w 4135764"/>
              <a:gd name="connsiteY17427" fmla="*/ 2721951 h 5122333"/>
              <a:gd name="connsiteX17428" fmla="*/ 2069927 w 4135764"/>
              <a:gd name="connsiteY17428" fmla="*/ 2729752 h 5122333"/>
              <a:gd name="connsiteX17429" fmla="*/ 2069747 w 4135764"/>
              <a:gd name="connsiteY17429" fmla="*/ 2775108 h 5122333"/>
              <a:gd name="connsiteX17430" fmla="*/ 2079544 w 4135764"/>
              <a:gd name="connsiteY17430" fmla="*/ 2782726 h 5122333"/>
              <a:gd name="connsiteX17431" fmla="*/ 2088250 w 4135764"/>
              <a:gd name="connsiteY17431" fmla="*/ 2775651 h 5122333"/>
              <a:gd name="connsiteX17432" fmla="*/ 2088069 w 4135764"/>
              <a:gd name="connsiteY17432" fmla="*/ 2750615 h 5122333"/>
              <a:gd name="connsiteX17433" fmla="*/ 2093331 w 4135764"/>
              <a:gd name="connsiteY17433" fmla="*/ 2745354 h 5122333"/>
              <a:gd name="connsiteX17434" fmla="*/ 2128162 w 4135764"/>
              <a:gd name="connsiteY17434" fmla="*/ 2745354 h 5122333"/>
              <a:gd name="connsiteX17435" fmla="*/ 2128162 w 4135764"/>
              <a:gd name="connsiteY17435" fmla="*/ 2714331 h 5122333"/>
              <a:gd name="connsiteX17436" fmla="*/ 2131609 w 4135764"/>
              <a:gd name="connsiteY17436" fmla="*/ 2708344 h 5122333"/>
              <a:gd name="connsiteX17437" fmla="*/ 2168076 w 4135764"/>
              <a:gd name="connsiteY17437" fmla="*/ 2708526 h 5122333"/>
              <a:gd name="connsiteX17438" fmla="*/ 2167894 w 4135764"/>
              <a:gd name="connsiteY17438" fmla="*/ 2684033 h 5122333"/>
              <a:gd name="connsiteX17439" fmla="*/ 2167259 w 4135764"/>
              <a:gd name="connsiteY17439" fmla="*/ 2659928 h 5122333"/>
              <a:gd name="connsiteX17440" fmla="*/ 2168010 w 4135764"/>
              <a:gd name="connsiteY17440" fmla="*/ 2641866 h 5122333"/>
              <a:gd name="connsiteX17441" fmla="*/ 2173044 w 4135764"/>
              <a:gd name="connsiteY17441" fmla="*/ 2636016 h 5122333"/>
              <a:gd name="connsiteX17442" fmla="*/ 2180616 w 4135764"/>
              <a:gd name="connsiteY17442" fmla="*/ 2637043 h 5122333"/>
              <a:gd name="connsiteX17443" fmla="*/ 2180712 w 4135764"/>
              <a:gd name="connsiteY17443" fmla="*/ 2642065 h 5122333"/>
              <a:gd name="connsiteX17444" fmla="*/ 2183654 w 4135764"/>
              <a:gd name="connsiteY17444" fmla="*/ 2642065 h 5122333"/>
              <a:gd name="connsiteX17445" fmla="*/ 2183360 w 4135764"/>
              <a:gd name="connsiteY17445" fmla="*/ 2648522 h 5122333"/>
              <a:gd name="connsiteX17446" fmla="*/ 2184040 w 4135764"/>
              <a:gd name="connsiteY17446" fmla="*/ 2663171 h 5122333"/>
              <a:gd name="connsiteX17447" fmla="*/ 2184584 w 4135764"/>
              <a:gd name="connsiteY17447" fmla="*/ 2701632 h 5122333"/>
              <a:gd name="connsiteX17448" fmla="*/ 2190027 w 4135764"/>
              <a:gd name="connsiteY17448" fmla="*/ 2705804 h 5122333"/>
              <a:gd name="connsiteX17449" fmla="*/ 2222863 w 4135764"/>
              <a:gd name="connsiteY17449" fmla="*/ 2705986 h 5122333"/>
              <a:gd name="connsiteX17450" fmla="*/ 2221593 w 4135764"/>
              <a:gd name="connsiteY17450" fmla="*/ 2728663 h 5122333"/>
              <a:gd name="connsiteX17451" fmla="*/ 2226129 w 4135764"/>
              <a:gd name="connsiteY17451" fmla="*/ 2725398 h 5122333"/>
              <a:gd name="connsiteX17452" fmla="*/ 2224860 w 4135764"/>
              <a:gd name="connsiteY17452" fmla="*/ 2736827 h 5122333"/>
              <a:gd name="connsiteX17453" fmla="*/ 2230120 w 4135764"/>
              <a:gd name="connsiteY17453" fmla="*/ 2743903 h 5122333"/>
              <a:gd name="connsiteX17454" fmla="*/ 2252797 w 4135764"/>
              <a:gd name="connsiteY17454" fmla="*/ 2743722 h 5122333"/>
              <a:gd name="connsiteX17455" fmla="*/ 2260236 w 4135764"/>
              <a:gd name="connsiteY17455" fmla="*/ 2752973 h 5122333"/>
              <a:gd name="connsiteX17456" fmla="*/ 2260962 w 4135764"/>
              <a:gd name="connsiteY17456" fmla="*/ 2779642 h 5122333"/>
              <a:gd name="connsiteX17457" fmla="*/ 2263864 w 4135764"/>
              <a:gd name="connsiteY17457" fmla="*/ 2782545 h 5122333"/>
              <a:gd name="connsiteX17458" fmla="*/ 2312483 w 4135764"/>
              <a:gd name="connsiteY17458" fmla="*/ 2783815 h 5122333"/>
              <a:gd name="connsiteX17459" fmla="*/ 2319197 w 4135764"/>
              <a:gd name="connsiteY17459" fmla="*/ 2777284 h 5122333"/>
              <a:gd name="connsiteX17460" fmla="*/ 2319015 w 4135764"/>
              <a:gd name="connsiteY17460" fmla="*/ 2751885 h 5122333"/>
              <a:gd name="connsiteX17461" fmla="*/ 2325183 w 4135764"/>
              <a:gd name="connsiteY17461" fmla="*/ 2745717 h 5122333"/>
              <a:gd name="connsiteX17462" fmla="*/ 2351490 w 4135764"/>
              <a:gd name="connsiteY17462" fmla="*/ 2745898 h 5122333"/>
              <a:gd name="connsiteX17463" fmla="*/ 2357294 w 4135764"/>
              <a:gd name="connsiteY17463" fmla="*/ 2740092 h 5122333"/>
              <a:gd name="connsiteX17464" fmla="*/ 2357113 w 4135764"/>
              <a:gd name="connsiteY17464" fmla="*/ 2713788 h 5122333"/>
              <a:gd name="connsiteX17465" fmla="*/ 2363281 w 4135764"/>
              <a:gd name="connsiteY17465" fmla="*/ 2707618 h 5122333"/>
              <a:gd name="connsiteX17466" fmla="*/ 2385051 w 4135764"/>
              <a:gd name="connsiteY17466" fmla="*/ 2707618 h 5122333"/>
              <a:gd name="connsiteX17467" fmla="*/ 2395392 w 4135764"/>
              <a:gd name="connsiteY17467" fmla="*/ 2696915 h 5122333"/>
              <a:gd name="connsiteX17468" fmla="*/ 2395211 w 4135764"/>
              <a:gd name="connsiteY17468" fmla="*/ 2669702 h 5122333"/>
              <a:gd name="connsiteX17469" fmla="*/ 2395997 w 4135764"/>
              <a:gd name="connsiteY17469" fmla="*/ 2641223 h 5122333"/>
              <a:gd name="connsiteX17470" fmla="*/ 2403938 w 4135764"/>
              <a:gd name="connsiteY17470" fmla="*/ 2636277 h 5122333"/>
              <a:gd name="connsiteX17471" fmla="*/ 2406573 w 4135764"/>
              <a:gd name="connsiteY17471" fmla="*/ 2636522 h 5122333"/>
              <a:gd name="connsiteX17472" fmla="*/ 2408473 w 4135764"/>
              <a:gd name="connsiteY17472" fmla="*/ 2642065 h 5122333"/>
              <a:gd name="connsiteX17473" fmla="*/ 2411529 w 4135764"/>
              <a:gd name="connsiteY17473" fmla="*/ 2642065 h 5122333"/>
              <a:gd name="connsiteX17474" fmla="*/ 2411357 w 4135764"/>
              <a:gd name="connsiteY17474" fmla="*/ 2700363 h 5122333"/>
              <a:gd name="connsiteX17475" fmla="*/ 2418433 w 4135764"/>
              <a:gd name="connsiteY17475" fmla="*/ 2707618 h 5122333"/>
              <a:gd name="connsiteX17476" fmla="*/ 2442924 w 4135764"/>
              <a:gd name="connsiteY17476" fmla="*/ 2707438 h 5122333"/>
              <a:gd name="connsiteX17477" fmla="*/ 2449636 w 4135764"/>
              <a:gd name="connsiteY17477" fmla="*/ 2713968 h 5122333"/>
              <a:gd name="connsiteX17478" fmla="*/ 2449455 w 4135764"/>
              <a:gd name="connsiteY17478" fmla="*/ 2739366 h 5122333"/>
              <a:gd name="connsiteX17479" fmla="*/ 2455623 w 4135764"/>
              <a:gd name="connsiteY17479" fmla="*/ 2745717 h 5122333"/>
              <a:gd name="connsiteX17480" fmla="*/ 2482473 w 4135764"/>
              <a:gd name="connsiteY17480" fmla="*/ 2747168 h 5122333"/>
              <a:gd name="connsiteX17481" fmla="*/ 2487553 w 4135764"/>
              <a:gd name="connsiteY17481" fmla="*/ 2753699 h 5122333"/>
              <a:gd name="connsiteX17482" fmla="*/ 2487553 w 4135764"/>
              <a:gd name="connsiteY17482" fmla="*/ 2778191 h 5122333"/>
              <a:gd name="connsiteX17483" fmla="*/ 2494083 w 4135764"/>
              <a:gd name="connsiteY17483" fmla="*/ 2785629 h 5122333"/>
              <a:gd name="connsiteX17484" fmla="*/ 2543975 w 4135764"/>
              <a:gd name="connsiteY17484" fmla="*/ 2785629 h 5122333"/>
              <a:gd name="connsiteX17485" fmla="*/ 2549054 w 4135764"/>
              <a:gd name="connsiteY17485" fmla="*/ 2781275 h 5122333"/>
              <a:gd name="connsiteX17486" fmla="*/ 2549416 w 4135764"/>
              <a:gd name="connsiteY17486" fmla="*/ 2753699 h 5122333"/>
              <a:gd name="connsiteX17487" fmla="*/ 2554859 w 4135764"/>
              <a:gd name="connsiteY17487" fmla="*/ 2746080 h 5122333"/>
              <a:gd name="connsiteX17488" fmla="*/ 2580801 w 4135764"/>
              <a:gd name="connsiteY17488" fmla="*/ 2747531 h 5122333"/>
              <a:gd name="connsiteX17489" fmla="*/ 2589147 w 4135764"/>
              <a:gd name="connsiteY17489" fmla="*/ 2738822 h 5122333"/>
              <a:gd name="connsiteX17490" fmla="*/ 2589147 w 4135764"/>
              <a:gd name="connsiteY17490" fmla="*/ 2715239 h 5122333"/>
              <a:gd name="connsiteX17491" fmla="*/ 2591869 w 4135764"/>
              <a:gd name="connsiteY17491" fmla="*/ 2709614 h 5122333"/>
              <a:gd name="connsiteX17492" fmla="*/ 2616723 w 4135764"/>
              <a:gd name="connsiteY17492" fmla="*/ 2708526 h 5122333"/>
              <a:gd name="connsiteX17493" fmla="*/ 2627245 w 4135764"/>
              <a:gd name="connsiteY17493" fmla="*/ 2700544 h 5122333"/>
              <a:gd name="connsiteX17494" fmla="*/ 2627072 w 4135764"/>
              <a:gd name="connsiteY17494" fmla="*/ 2642065 h 5122333"/>
              <a:gd name="connsiteX17495" fmla="*/ 2627426 w 4135764"/>
              <a:gd name="connsiteY17495" fmla="*/ 2642065 h 5122333"/>
              <a:gd name="connsiteX17496" fmla="*/ 2627517 w 4135764"/>
              <a:gd name="connsiteY17496" fmla="*/ 2639808 h 5122333"/>
              <a:gd name="connsiteX17497" fmla="*/ 2632582 w 4135764"/>
              <a:gd name="connsiteY17497" fmla="*/ 2637411 h 5122333"/>
              <a:gd name="connsiteX17498" fmla="*/ 2638629 w 4135764"/>
              <a:gd name="connsiteY17498" fmla="*/ 2639651 h 5122333"/>
              <a:gd name="connsiteX17499" fmla="*/ 2639007 w 4135764"/>
              <a:gd name="connsiteY17499" fmla="*/ 2642065 h 5122333"/>
              <a:gd name="connsiteX17500" fmla="*/ 2641758 w 4135764"/>
              <a:gd name="connsiteY17500" fmla="*/ 2642065 h 5122333"/>
              <a:gd name="connsiteX17501" fmla="*/ 2641758 w 4135764"/>
              <a:gd name="connsiteY17501" fmla="*/ 2699818 h 5122333"/>
              <a:gd name="connsiteX17502" fmla="*/ 2645386 w 4135764"/>
              <a:gd name="connsiteY17502" fmla="*/ 2707256 h 5122333"/>
              <a:gd name="connsiteX17503" fmla="*/ 2679675 w 4135764"/>
              <a:gd name="connsiteY17503" fmla="*/ 2708344 h 5122333"/>
              <a:gd name="connsiteX17504" fmla="*/ 2679493 w 4135764"/>
              <a:gd name="connsiteY17504" fmla="*/ 2738641 h 5122333"/>
              <a:gd name="connsiteX17505" fmla="*/ 2688745 w 4135764"/>
              <a:gd name="connsiteY17505" fmla="*/ 2747531 h 5122333"/>
              <a:gd name="connsiteX17506" fmla="*/ 2708701 w 4135764"/>
              <a:gd name="connsiteY17506" fmla="*/ 2747350 h 5122333"/>
              <a:gd name="connsiteX17507" fmla="*/ 2717954 w 4135764"/>
              <a:gd name="connsiteY17507" fmla="*/ 2756965 h 5122333"/>
              <a:gd name="connsiteX17508" fmla="*/ 2717773 w 4135764"/>
              <a:gd name="connsiteY17508" fmla="*/ 2775108 h 5122333"/>
              <a:gd name="connsiteX17509" fmla="*/ 2727932 w 4135764"/>
              <a:gd name="connsiteY17509" fmla="*/ 2785811 h 5122333"/>
              <a:gd name="connsiteX17510" fmla="*/ 2768751 w 4135764"/>
              <a:gd name="connsiteY17510" fmla="*/ 2785629 h 5122333"/>
              <a:gd name="connsiteX17511" fmla="*/ 2781450 w 4135764"/>
              <a:gd name="connsiteY17511" fmla="*/ 2773293 h 5122333"/>
              <a:gd name="connsiteX17512" fmla="*/ 2782720 w 4135764"/>
              <a:gd name="connsiteY17512" fmla="*/ 2749527 h 5122333"/>
              <a:gd name="connsiteX17513" fmla="*/ 2806848 w 4135764"/>
              <a:gd name="connsiteY17513" fmla="*/ 2747531 h 5122333"/>
              <a:gd name="connsiteX17514" fmla="*/ 2818822 w 4135764"/>
              <a:gd name="connsiteY17514" fmla="*/ 2731748 h 5122333"/>
              <a:gd name="connsiteX17515" fmla="*/ 2819185 w 4135764"/>
              <a:gd name="connsiteY17515" fmla="*/ 2712335 h 5122333"/>
              <a:gd name="connsiteX17516" fmla="*/ 2825172 w 4135764"/>
              <a:gd name="connsiteY17516" fmla="*/ 2707618 h 5122333"/>
              <a:gd name="connsiteX17517" fmla="*/ 2849664 w 4135764"/>
              <a:gd name="connsiteY17517" fmla="*/ 2707800 h 5122333"/>
              <a:gd name="connsiteX17518" fmla="*/ 2857646 w 4135764"/>
              <a:gd name="connsiteY17518" fmla="*/ 2699818 h 5122333"/>
              <a:gd name="connsiteX17519" fmla="*/ 2855710 w 4135764"/>
              <a:gd name="connsiteY17519" fmla="*/ 2642065 h 5122333"/>
              <a:gd name="connsiteX17520" fmla="*/ 2856298 w 4135764"/>
              <a:gd name="connsiteY17520" fmla="*/ 2642065 h 5122333"/>
              <a:gd name="connsiteX17521" fmla="*/ 2859337 w 4135764"/>
              <a:gd name="connsiteY17521" fmla="*/ 2637114 h 5122333"/>
              <a:gd name="connsiteX17522" fmla="*/ 2863452 w 4135764"/>
              <a:gd name="connsiteY17522" fmla="*/ 2635932 h 5122333"/>
              <a:gd name="connsiteX17523" fmla="*/ 2870845 w 4135764"/>
              <a:gd name="connsiteY17523" fmla="*/ 2638064 h 5122333"/>
              <a:gd name="connsiteX17524" fmla="*/ 2871466 w 4135764"/>
              <a:gd name="connsiteY17524" fmla="*/ 2642065 h 5122333"/>
              <a:gd name="connsiteX17525" fmla="*/ 2874006 w 4135764"/>
              <a:gd name="connsiteY17525" fmla="*/ 2642065 h 5122333"/>
              <a:gd name="connsiteX17526" fmla="*/ 2874881 w 4135764"/>
              <a:gd name="connsiteY17526" fmla="*/ 2700363 h 5122333"/>
              <a:gd name="connsiteX17527" fmla="*/ 2881230 w 4135764"/>
              <a:gd name="connsiteY17527" fmla="*/ 2705986 h 5122333"/>
              <a:gd name="connsiteX17528" fmla="*/ 2906085 w 4135764"/>
              <a:gd name="connsiteY17528" fmla="*/ 2705442 h 5122333"/>
              <a:gd name="connsiteX17529" fmla="*/ 2912798 w 4135764"/>
              <a:gd name="connsiteY17529" fmla="*/ 2715602 h 5122333"/>
              <a:gd name="connsiteX17530" fmla="*/ 2912616 w 4135764"/>
              <a:gd name="connsiteY17530" fmla="*/ 2735013 h 5122333"/>
              <a:gd name="connsiteX17531" fmla="*/ 2913342 w 4135764"/>
              <a:gd name="connsiteY17531" fmla="*/ 2735013 h 5122333"/>
              <a:gd name="connsiteX17532" fmla="*/ 2914612 w 4135764"/>
              <a:gd name="connsiteY17532" fmla="*/ 2727212 h 5122333"/>
              <a:gd name="connsiteX17533" fmla="*/ 2913342 w 4135764"/>
              <a:gd name="connsiteY17533" fmla="*/ 2743903 h 5122333"/>
              <a:gd name="connsiteX17534" fmla="*/ 2943457 w 4135764"/>
              <a:gd name="connsiteY17534" fmla="*/ 2743722 h 5122333"/>
              <a:gd name="connsiteX17535" fmla="*/ 2950169 w 4135764"/>
              <a:gd name="connsiteY17535" fmla="*/ 2750434 h 5122333"/>
              <a:gd name="connsiteX17536" fmla="*/ 2950169 w 4135764"/>
              <a:gd name="connsiteY17536" fmla="*/ 2776740 h 5122333"/>
              <a:gd name="connsiteX17537" fmla="*/ 2953435 w 4135764"/>
              <a:gd name="connsiteY17537" fmla="*/ 2782726 h 5122333"/>
              <a:gd name="connsiteX17538" fmla="*/ 3004595 w 4135764"/>
              <a:gd name="connsiteY17538" fmla="*/ 2783815 h 5122333"/>
              <a:gd name="connsiteX17539" fmla="*/ 3009856 w 4135764"/>
              <a:gd name="connsiteY17539" fmla="*/ 2777647 h 5122333"/>
              <a:gd name="connsiteX17540" fmla="*/ 3008404 w 4135764"/>
              <a:gd name="connsiteY17540" fmla="*/ 2756058 h 5122333"/>
              <a:gd name="connsiteX17541" fmla="*/ 3016749 w 4135764"/>
              <a:gd name="connsiteY17541" fmla="*/ 2745354 h 5122333"/>
              <a:gd name="connsiteX17542" fmla="*/ 3041241 w 4135764"/>
              <a:gd name="connsiteY17542" fmla="*/ 2745536 h 5122333"/>
              <a:gd name="connsiteX17543" fmla="*/ 3047409 w 4135764"/>
              <a:gd name="connsiteY17543" fmla="*/ 2738278 h 5122333"/>
              <a:gd name="connsiteX17544" fmla="*/ 3047771 w 4135764"/>
              <a:gd name="connsiteY17544" fmla="*/ 2711610 h 5122333"/>
              <a:gd name="connsiteX17545" fmla="*/ 3053032 w 4135764"/>
              <a:gd name="connsiteY17545" fmla="*/ 2707256 h 5122333"/>
              <a:gd name="connsiteX17546" fmla="*/ 3075711 w 4135764"/>
              <a:gd name="connsiteY17546" fmla="*/ 2707256 h 5122333"/>
              <a:gd name="connsiteX17547" fmla="*/ 3086052 w 4135764"/>
              <a:gd name="connsiteY17547" fmla="*/ 2696552 h 5122333"/>
              <a:gd name="connsiteX17548" fmla="*/ 3086052 w 4135764"/>
              <a:gd name="connsiteY17548" fmla="*/ 2641044 h 5122333"/>
              <a:gd name="connsiteX17549" fmla="*/ 3087957 w 4135764"/>
              <a:gd name="connsiteY17549" fmla="*/ 2635864 h 5122333"/>
              <a:gd name="connsiteX17550" fmla="*/ 3091406 w 4135764"/>
              <a:gd name="connsiteY17550" fmla="*/ 2635451 h 5122333"/>
              <a:gd name="connsiteX17551" fmla="*/ 3096619 w 4135764"/>
              <a:gd name="connsiteY17551" fmla="*/ 2635569 h 5122333"/>
              <a:gd name="connsiteX17552" fmla="*/ 3099905 w 4135764"/>
              <a:gd name="connsiteY17552" fmla="*/ 2642065 h 5122333"/>
              <a:gd name="connsiteX17553" fmla="*/ 3102361 w 4135764"/>
              <a:gd name="connsiteY17553" fmla="*/ 2642065 h 5122333"/>
              <a:gd name="connsiteX17554" fmla="*/ 3102016 w 4135764"/>
              <a:gd name="connsiteY17554" fmla="*/ 2700725 h 5122333"/>
              <a:gd name="connsiteX17555" fmla="*/ 3108547 w 4135764"/>
              <a:gd name="connsiteY17555" fmla="*/ 2707438 h 5122333"/>
              <a:gd name="connsiteX17556" fmla="*/ 3132132 w 4135764"/>
              <a:gd name="connsiteY17556" fmla="*/ 2707256 h 5122333"/>
              <a:gd name="connsiteX17557" fmla="*/ 3140296 w 4135764"/>
              <a:gd name="connsiteY17557" fmla="*/ 2715057 h 5122333"/>
              <a:gd name="connsiteX17558" fmla="*/ 3140114 w 4135764"/>
              <a:gd name="connsiteY17558" fmla="*/ 2737734 h 5122333"/>
              <a:gd name="connsiteX17559" fmla="*/ 3147552 w 4135764"/>
              <a:gd name="connsiteY17559" fmla="*/ 2745536 h 5122333"/>
              <a:gd name="connsiteX17560" fmla="*/ 3172588 w 4135764"/>
              <a:gd name="connsiteY17560" fmla="*/ 2746987 h 5122333"/>
              <a:gd name="connsiteX17561" fmla="*/ 3178211 w 4135764"/>
              <a:gd name="connsiteY17561" fmla="*/ 2753880 h 5122333"/>
              <a:gd name="connsiteX17562" fmla="*/ 3178030 w 4135764"/>
              <a:gd name="connsiteY17562" fmla="*/ 2777465 h 5122333"/>
              <a:gd name="connsiteX17563" fmla="*/ 3185832 w 4135764"/>
              <a:gd name="connsiteY17563" fmla="*/ 2785449 h 5122333"/>
              <a:gd name="connsiteX17564" fmla="*/ 3233000 w 4135764"/>
              <a:gd name="connsiteY17564" fmla="*/ 2785449 h 5122333"/>
              <a:gd name="connsiteX17565" fmla="*/ 3239714 w 4135764"/>
              <a:gd name="connsiteY17565" fmla="*/ 2778010 h 5122333"/>
              <a:gd name="connsiteX17566" fmla="*/ 3239531 w 4135764"/>
              <a:gd name="connsiteY17566" fmla="*/ 2750797 h 5122333"/>
              <a:gd name="connsiteX17567" fmla="*/ 3245518 w 4135764"/>
              <a:gd name="connsiteY17567" fmla="*/ 2745898 h 5122333"/>
              <a:gd name="connsiteX17568" fmla="*/ 3271461 w 4135764"/>
              <a:gd name="connsiteY17568" fmla="*/ 2747350 h 5122333"/>
              <a:gd name="connsiteX17569" fmla="*/ 3279443 w 4135764"/>
              <a:gd name="connsiteY17569" fmla="*/ 2739548 h 5122333"/>
              <a:gd name="connsiteX17570" fmla="*/ 3279262 w 4135764"/>
              <a:gd name="connsiteY17570" fmla="*/ 2715057 h 5122333"/>
              <a:gd name="connsiteX17571" fmla="*/ 3284886 w 4135764"/>
              <a:gd name="connsiteY17571" fmla="*/ 2709070 h 5122333"/>
              <a:gd name="connsiteX17572" fmla="*/ 3307925 w 4135764"/>
              <a:gd name="connsiteY17572" fmla="*/ 2708888 h 5122333"/>
              <a:gd name="connsiteX17573" fmla="*/ 3317722 w 4135764"/>
              <a:gd name="connsiteY17573" fmla="*/ 2699636 h 5122333"/>
              <a:gd name="connsiteX17574" fmla="*/ 3317548 w 4135764"/>
              <a:gd name="connsiteY17574" fmla="*/ 2642065 h 5122333"/>
              <a:gd name="connsiteX17575" fmla="*/ 3319235 w 4135764"/>
              <a:gd name="connsiteY17575" fmla="*/ 2642065 h 5122333"/>
              <a:gd name="connsiteX17576" fmla="*/ 3323695 w 4135764"/>
              <a:gd name="connsiteY17576" fmla="*/ 2637377 h 5122333"/>
              <a:gd name="connsiteX17577" fmla="*/ 3328166 w 4135764"/>
              <a:gd name="connsiteY17577" fmla="*/ 2642065 h 5122333"/>
              <a:gd name="connsiteX17578" fmla="*/ 3332055 w 4135764"/>
              <a:gd name="connsiteY17578" fmla="*/ 2642065 h 5122333"/>
              <a:gd name="connsiteX17579" fmla="*/ 3332055 w 4135764"/>
              <a:gd name="connsiteY17579" fmla="*/ 2695282 h 5122333"/>
              <a:gd name="connsiteX17580" fmla="*/ 3344029 w 4135764"/>
              <a:gd name="connsiteY17580" fmla="*/ 2707256 h 5122333"/>
              <a:gd name="connsiteX17581" fmla="*/ 3370153 w 4135764"/>
              <a:gd name="connsiteY17581" fmla="*/ 2733017 h 5122333"/>
              <a:gd name="connsiteX17582" fmla="*/ 3369971 w 4135764"/>
              <a:gd name="connsiteY17582" fmla="*/ 2741180 h 5122333"/>
              <a:gd name="connsiteX17583" fmla="*/ 3375414 w 4135764"/>
              <a:gd name="connsiteY17583" fmla="*/ 2747168 h 5122333"/>
              <a:gd name="connsiteX17584" fmla="*/ 3401719 w 4135764"/>
              <a:gd name="connsiteY17584" fmla="*/ 2746987 h 5122333"/>
              <a:gd name="connsiteX17585" fmla="*/ 3408251 w 4135764"/>
              <a:gd name="connsiteY17585" fmla="*/ 2753699 h 5122333"/>
              <a:gd name="connsiteX17586" fmla="*/ 3406617 w 4135764"/>
              <a:gd name="connsiteY17586" fmla="*/ 2776921 h 5122333"/>
              <a:gd name="connsiteX17587" fmla="*/ 3412241 w 4135764"/>
              <a:gd name="connsiteY17587" fmla="*/ 2785086 h 5122333"/>
              <a:gd name="connsiteX17588" fmla="*/ 3463947 w 4135764"/>
              <a:gd name="connsiteY17588" fmla="*/ 2785086 h 5122333"/>
              <a:gd name="connsiteX17589" fmla="*/ 3469933 w 4135764"/>
              <a:gd name="connsiteY17589" fmla="*/ 2778554 h 5122333"/>
              <a:gd name="connsiteX17590" fmla="*/ 3469751 w 4135764"/>
              <a:gd name="connsiteY17590" fmla="*/ 2755876 h 5122333"/>
              <a:gd name="connsiteX17591" fmla="*/ 3478460 w 4135764"/>
              <a:gd name="connsiteY17591" fmla="*/ 2746624 h 5122333"/>
              <a:gd name="connsiteX17592" fmla="*/ 3500230 w 4135764"/>
              <a:gd name="connsiteY17592" fmla="*/ 2746805 h 5122333"/>
              <a:gd name="connsiteX17593" fmla="*/ 3508031 w 4135764"/>
              <a:gd name="connsiteY17593" fmla="*/ 2739366 h 5122333"/>
              <a:gd name="connsiteX17594" fmla="*/ 3507849 w 4135764"/>
              <a:gd name="connsiteY17594" fmla="*/ 2716690 h 5122333"/>
              <a:gd name="connsiteX17595" fmla="*/ 3517463 w 4135764"/>
              <a:gd name="connsiteY17595" fmla="*/ 2706712 h 5122333"/>
              <a:gd name="connsiteX17596" fmla="*/ 3536513 w 4135764"/>
              <a:gd name="connsiteY17596" fmla="*/ 2706893 h 5122333"/>
              <a:gd name="connsiteX17597" fmla="*/ 3546309 w 4135764"/>
              <a:gd name="connsiteY17597" fmla="*/ 2696733 h 5122333"/>
              <a:gd name="connsiteX17598" fmla="*/ 3545967 w 4135764"/>
              <a:gd name="connsiteY17598" fmla="*/ 2642065 h 5122333"/>
              <a:gd name="connsiteX17599" fmla="*/ 3547541 w 4135764"/>
              <a:gd name="connsiteY17599" fmla="*/ 2642065 h 5122333"/>
              <a:gd name="connsiteX17600" fmla="*/ 3548987 w 4135764"/>
              <a:gd name="connsiteY17600" fmla="*/ 2637087 h 5122333"/>
              <a:gd name="connsiteX17601" fmla="*/ 3556606 w 4135764"/>
              <a:gd name="connsiteY17601" fmla="*/ 2635224 h 5122333"/>
              <a:gd name="connsiteX17602" fmla="*/ 3559861 w 4135764"/>
              <a:gd name="connsiteY17602" fmla="*/ 2635338 h 5122333"/>
              <a:gd name="connsiteX17603" fmla="*/ 3562975 w 4135764"/>
              <a:gd name="connsiteY17603" fmla="*/ 2638799 h 5122333"/>
              <a:gd name="connsiteX17604" fmla="*/ 3563165 w 4135764"/>
              <a:gd name="connsiteY17604" fmla="*/ 2639417 h 5122333"/>
              <a:gd name="connsiteX17605" fmla="*/ 3563000 w 4135764"/>
              <a:gd name="connsiteY17605" fmla="*/ 2642126 h 5122333"/>
              <a:gd name="connsiteX17606" fmla="*/ 3562455 w 4135764"/>
              <a:gd name="connsiteY17606" fmla="*/ 2645574 h 5122333"/>
              <a:gd name="connsiteX17607" fmla="*/ 3563727 w 4135764"/>
              <a:gd name="connsiteY17607" fmla="*/ 2690928 h 5122333"/>
              <a:gd name="connsiteX17608" fmla="*/ 3578784 w 4135764"/>
              <a:gd name="connsiteY17608" fmla="*/ 2704897 h 5122333"/>
              <a:gd name="connsiteX17609" fmla="*/ 3583319 w 4135764"/>
              <a:gd name="connsiteY17609" fmla="*/ 2704353 h 5122333"/>
              <a:gd name="connsiteX17610" fmla="*/ 3602367 w 4135764"/>
              <a:gd name="connsiteY17610" fmla="*/ 2718504 h 5122333"/>
              <a:gd name="connsiteX17611" fmla="*/ 3602367 w 4135764"/>
              <a:gd name="connsiteY17611" fmla="*/ 2731022 h 5122333"/>
              <a:gd name="connsiteX17612" fmla="*/ 3605815 w 4135764"/>
              <a:gd name="connsiteY17612" fmla="*/ 2724309 h 5122333"/>
              <a:gd name="connsiteX17613" fmla="*/ 3602912 w 4135764"/>
              <a:gd name="connsiteY17613" fmla="*/ 2742996 h 5122333"/>
              <a:gd name="connsiteX17614" fmla="*/ 3632664 w 4135764"/>
              <a:gd name="connsiteY17614" fmla="*/ 2742814 h 5122333"/>
              <a:gd name="connsiteX17615" fmla="*/ 3640647 w 4135764"/>
              <a:gd name="connsiteY17615" fmla="*/ 2751159 h 5122333"/>
              <a:gd name="connsiteX17616" fmla="*/ 3640647 w 4135764"/>
              <a:gd name="connsiteY17616" fmla="*/ 2777465 h 5122333"/>
              <a:gd name="connsiteX17617" fmla="*/ 3643005 w 4135764"/>
              <a:gd name="connsiteY17617" fmla="*/ 2781820 h 5122333"/>
              <a:gd name="connsiteX17618" fmla="*/ 3693439 w 4135764"/>
              <a:gd name="connsiteY17618" fmla="*/ 2783089 h 5122333"/>
              <a:gd name="connsiteX17619" fmla="*/ 3698700 w 4135764"/>
              <a:gd name="connsiteY17619" fmla="*/ 2776921 h 5122333"/>
              <a:gd name="connsiteX17620" fmla="*/ 3698519 w 4135764"/>
              <a:gd name="connsiteY17620" fmla="*/ 2750615 h 5122333"/>
              <a:gd name="connsiteX17621" fmla="*/ 3704324 w 4135764"/>
              <a:gd name="connsiteY17621" fmla="*/ 2744810 h 5122333"/>
              <a:gd name="connsiteX17622" fmla="*/ 3730630 w 4135764"/>
              <a:gd name="connsiteY17622" fmla="*/ 2744991 h 5122333"/>
              <a:gd name="connsiteX17623" fmla="*/ 3736798 w 4135764"/>
              <a:gd name="connsiteY17623" fmla="*/ 2738641 h 5122333"/>
              <a:gd name="connsiteX17624" fmla="*/ 3736798 w 4135764"/>
              <a:gd name="connsiteY17624" fmla="*/ 2715057 h 5122333"/>
              <a:gd name="connsiteX17625" fmla="*/ 3745506 w 4135764"/>
              <a:gd name="connsiteY17625" fmla="*/ 2706712 h 5122333"/>
              <a:gd name="connsiteX17626" fmla="*/ 3765463 w 4135764"/>
              <a:gd name="connsiteY17626" fmla="*/ 2706712 h 5122333"/>
              <a:gd name="connsiteX17627" fmla="*/ 3774715 w 4135764"/>
              <a:gd name="connsiteY17627" fmla="*/ 2701632 h 5122333"/>
              <a:gd name="connsiteX17628" fmla="*/ 3776349 w 4135764"/>
              <a:gd name="connsiteY17628" fmla="*/ 2673875 h 5122333"/>
              <a:gd name="connsiteX17629" fmla="*/ 3776671 w 4135764"/>
              <a:gd name="connsiteY17629" fmla="*/ 2638719 h 5122333"/>
              <a:gd name="connsiteX17630" fmla="*/ 3779455 w 4135764"/>
              <a:gd name="connsiteY17630" fmla="*/ 2635070 h 5122333"/>
              <a:gd name="connsiteX17631" fmla="*/ 3785056 w 4135764"/>
              <a:gd name="connsiteY17631" fmla="*/ 2635388 h 5122333"/>
              <a:gd name="connsiteX17632" fmla="*/ 3790680 w 4135764"/>
              <a:gd name="connsiteY17632" fmla="*/ 2640105 h 5122333"/>
              <a:gd name="connsiteX17633" fmla="*/ 3790748 w 4135764"/>
              <a:gd name="connsiteY17633" fmla="*/ 2642065 h 5122333"/>
              <a:gd name="connsiteX17634" fmla="*/ 3791803 w 4135764"/>
              <a:gd name="connsiteY17634" fmla="*/ 2642065 h 5122333"/>
              <a:gd name="connsiteX17635" fmla="*/ 3792676 w 4135764"/>
              <a:gd name="connsiteY17635" fmla="*/ 2649746 h 5122333"/>
              <a:gd name="connsiteX17636" fmla="*/ 3791225 w 4135764"/>
              <a:gd name="connsiteY17636" fmla="*/ 2699636 h 5122333"/>
              <a:gd name="connsiteX17637" fmla="*/ 3798843 w 4135764"/>
              <a:gd name="connsiteY17637" fmla="*/ 2706893 h 5122333"/>
              <a:gd name="connsiteX17638" fmla="*/ 3822428 w 4135764"/>
              <a:gd name="connsiteY17638" fmla="*/ 2706712 h 5122333"/>
              <a:gd name="connsiteX17639" fmla="*/ 3829322 w 4135764"/>
              <a:gd name="connsiteY17639" fmla="*/ 2713242 h 5122333"/>
              <a:gd name="connsiteX17640" fmla="*/ 3830954 w 4135764"/>
              <a:gd name="connsiteY17640" fmla="*/ 2739185 h 5122333"/>
              <a:gd name="connsiteX17641" fmla="*/ 3836760 w 4135764"/>
              <a:gd name="connsiteY17641" fmla="*/ 2744991 h 5122333"/>
              <a:gd name="connsiteX17642" fmla="*/ 3862703 w 4135764"/>
              <a:gd name="connsiteY17642" fmla="*/ 2746442 h 5122333"/>
              <a:gd name="connsiteX17643" fmla="*/ 3869053 w 4135764"/>
              <a:gd name="connsiteY17643" fmla="*/ 2754243 h 5122333"/>
              <a:gd name="connsiteX17644" fmla="*/ 3869053 w 4135764"/>
              <a:gd name="connsiteY17644" fmla="*/ 2778735 h 5122333"/>
              <a:gd name="connsiteX17645" fmla="*/ 3873406 w 4135764"/>
              <a:gd name="connsiteY17645" fmla="*/ 2784904 h 5122333"/>
              <a:gd name="connsiteX17646" fmla="*/ 3925111 w 4135764"/>
              <a:gd name="connsiteY17646" fmla="*/ 2784904 h 5122333"/>
              <a:gd name="connsiteX17647" fmla="*/ 3930371 w 4135764"/>
              <a:gd name="connsiteY17647" fmla="*/ 2778554 h 5122333"/>
              <a:gd name="connsiteX17648" fmla="*/ 3930734 w 4135764"/>
              <a:gd name="connsiteY17648" fmla="*/ 2750071 h 5122333"/>
              <a:gd name="connsiteX17649" fmla="*/ 3935996 w 4135764"/>
              <a:gd name="connsiteY17649" fmla="*/ 2745354 h 5122333"/>
              <a:gd name="connsiteX17650" fmla="*/ 3959217 w 4135764"/>
              <a:gd name="connsiteY17650" fmla="*/ 2746987 h 5122333"/>
              <a:gd name="connsiteX17651" fmla="*/ 3968832 w 4135764"/>
              <a:gd name="connsiteY17651" fmla="*/ 2737734 h 5122333"/>
              <a:gd name="connsiteX17652" fmla="*/ 3968651 w 4135764"/>
              <a:gd name="connsiteY17652" fmla="*/ 2714150 h 5122333"/>
              <a:gd name="connsiteX17653" fmla="*/ 3971916 w 4135764"/>
              <a:gd name="connsiteY17653" fmla="*/ 2708888 h 5122333"/>
              <a:gd name="connsiteX17654" fmla="*/ 3977263 w 4135764"/>
              <a:gd name="connsiteY17654" fmla="*/ 2708201 h 5122333"/>
              <a:gd name="connsiteX17655" fmla="*/ 3987172 w 4135764"/>
              <a:gd name="connsiteY17655" fmla="*/ 2708027 h 5122333"/>
              <a:gd name="connsiteX17656" fmla="*/ 4005676 w 4135764"/>
              <a:gd name="connsiteY17656" fmla="*/ 2708526 h 5122333"/>
              <a:gd name="connsiteX17657" fmla="*/ 4005647 w 4135764"/>
              <a:gd name="connsiteY17657" fmla="*/ 2704506 h 5122333"/>
              <a:gd name="connsiteX17658" fmla="*/ 4006931 w 4135764"/>
              <a:gd name="connsiteY17658" fmla="*/ 2700363 h 5122333"/>
              <a:gd name="connsiteX17659" fmla="*/ 4006759 w 4135764"/>
              <a:gd name="connsiteY17659" fmla="*/ 2642065 h 5122333"/>
              <a:gd name="connsiteX17660" fmla="*/ 4009205 w 4135764"/>
              <a:gd name="connsiteY17660" fmla="*/ 2642065 h 5122333"/>
              <a:gd name="connsiteX17661" fmla="*/ 4014187 w 4135764"/>
              <a:gd name="connsiteY17661" fmla="*/ 2636840 h 5122333"/>
              <a:gd name="connsiteX17662" fmla="*/ 4018854 w 4135764"/>
              <a:gd name="connsiteY17662" fmla="*/ 2638407 h 5122333"/>
              <a:gd name="connsiteX17663" fmla="*/ 4019546 w 4135764"/>
              <a:gd name="connsiteY17663" fmla="*/ 2639887 h 5122333"/>
              <a:gd name="connsiteX17664" fmla="*/ 4019081 w 4135764"/>
              <a:gd name="connsiteY17664" fmla="*/ 2642065 h 5122333"/>
              <a:gd name="connsiteX17665" fmla="*/ 4021255 w 4135764"/>
              <a:gd name="connsiteY17665" fmla="*/ 2642065 h 5122333"/>
              <a:gd name="connsiteX17666" fmla="*/ 4020961 w 4135764"/>
              <a:gd name="connsiteY17666" fmla="*/ 2648522 h 5122333"/>
              <a:gd name="connsiteX17667" fmla="*/ 4021388 w 4135764"/>
              <a:gd name="connsiteY17667" fmla="*/ 2657735 h 5122333"/>
              <a:gd name="connsiteX17668" fmla="*/ 4021348 w 4135764"/>
              <a:gd name="connsiteY17668" fmla="*/ 2671541 h 5122333"/>
              <a:gd name="connsiteX17669" fmla="*/ 4020961 w 4135764"/>
              <a:gd name="connsiteY17669" fmla="*/ 2682605 h 5122333"/>
              <a:gd name="connsiteX17670" fmla="*/ 4021300 w 4135764"/>
              <a:gd name="connsiteY17670" fmla="*/ 2687878 h 5122333"/>
              <a:gd name="connsiteX17671" fmla="*/ 4021263 w 4135764"/>
              <a:gd name="connsiteY17671" fmla="*/ 2700544 h 5122333"/>
              <a:gd name="connsiteX17672" fmla="*/ 4026705 w 4135764"/>
              <a:gd name="connsiteY17672" fmla="*/ 2707256 h 5122333"/>
              <a:gd name="connsiteX17673" fmla="*/ 4026697 w 4135764"/>
              <a:gd name="connsiteY17673" fmla="*/ 2705677 h 5122333"/>
              <a:gd name="connsiteX17674" fmla="*/ 4027627 w 4135764"/>
              <a:gd name="connsiteY17674" fmla="*/ 2705804 h 5122333"/>
              <a:gd name="connsiteX17675" fmla="*/ 4060465 w 4135764"/>
              <a:gd name="connsiteY17675" fmla="*/ 2705986 h 5122333"/>
              <a:gd name="connsiteX17676" fmla="*/ 4059195 w 4135764"/>
              <a:gd name="connsiteY17676" fmla="*/ 2728663 h 5122333"/>
              <a:gd name="connsiteX17677" fmla="*/ 4063730 w 4135764"/>
              <a:gd name="connsiteY17677" fmla="*/ 2725398 h 5122333"/>
              <a:gd name="connsiteX17678" fmla="*/ 4062460 w 4135764"/>
              <a:gd name="connsiteY17678" fmla="*/ 2736827 h 5122333"/>
              <a:gd name="connsiteX17679" fmla="*/ 4067721 w 4135764"/>
              <a:gd name="connsiteY17679" fmla="*/ 2743903 h 5122333"/>
              <a:gd name="connsiteX17680" fmla="*/ 4090398 w 4135764"/>
              <a:gd name="connsiteY17680" fmla="*/ 2743722 h 5122333"/>
              <a:gd name="connsiteX17681" fmla="*/ 4097836 w 4135764"/>
              <a:gd name="connsiteY17681" fmla="*/ 2752973 h 5122333"/>
              <a:gd name="connsiteX17682" fmla="*/ 4098562 w 4135764"/>
              <a:gd name="connsiteY17682" fmla="*/ 2779642 h 5122333"/>
              <a:gd name="connsiteX17683" fmla="*/ 4101466 w 4135764"/>
              <a:gd name="connsiteY17683" fmla="*/ 2782545 h 5122333"/>
              <a:gd name="connsiteX17684" fmla="*/ 4135764 w 4135764"/>
              <a:gd name="connsiteY17684" fmla="*/ 2783441 h 5122333"/>
              <a:gd name="connsiteX17685" fmla="*/ 4135764 w 4135764"/>
              <a:gd name="connsiteY17685" fmla="*/ 2725300 h 5122333"/>
              <a:gd name="connsiteX17686" fmla="*/ 4132669 w 4135764"/>
              <a:gd name="connsiteY17686" fmla="*/ 2728482 h 5122333"/>
              <a:gd name="connsiteX17687" fmla="*/ 4132851 w 4135764"/>
              <a:gd name="connsiteY17687" fmla="*/ 2760775 h 5122333"/>
              <a:gd name="connsiteX17688" fmla="*/ 4119969 w 4135764"/>
              <a:gd name="connsiteY17688" fmla="*/ 2747350 h 5122333"/>
              <a:gd name="connsiteX17689" fmla="*/ 4120152 w 4135764"/>
              <a:gd name="connsiteY17689" fmla="*/ 2731022 h 5122333"/>
              <a:gd name="connsiteX17690" fmla="*/ 4110535 w 4135764"/>
              <a:gd name="connsiteY17690" fmla="*/ 2721769 h 5122333"/>
              <a:gd name="connsiteX17691" fmla="*/ 4091487 w 4135764"/>
              <a:gd name="connsiteY17691" fmla="*/ 2721951 h 5122333"/>
              <a:gd name="connsiteX17692" fmla="*/ 4081871 w 4135764"/>
              <a:gd name="connsiteY17692" fmla="*/ 2712698 h 5122333"/>
              <a:gd name="connsiteX17693" fmla="*/ 4082054 w 4135764"/>
              <a:gd name="connsiteY17693" fmla="*/ 2693650 h 5122333"/>
              <a:gd name="connsiteX17694" fmla="*/ 4071531 w 4135764"/>
              <a:gd name="connsiteY17694" fmla="*/ 2683671 h 5122333"/>
              <a:gd name="connsiteX17695" fmla="*/ 4051575 w 4135764"/>
              <a:gd name="connsiteY17695" fmla="*/ 2683853 h 5122333"/>
              <a:gd name="connsiteX17696" fmla="*/ 4043593 w 4135764"/>
              <a:gd name="connsiteY17696" fmla="*/ 2675690 h 5122333"/>
              <a:gd name="connsiteX17697" fmla="*/ 4043799 w 4135764"/>
              <a:gd name="connsiteY17697" fmla="*/ 2642065 h 5122333"/>
              <a:gd name="connsiteX17698" fmla="*/ 4043837 w 4135764"/>
              <a:gd name="connsiteY17698" fmla="*/ 2642065 h 5122333"/>
              <a:gd name="connsiteX17699" fmla="*/ 4043825 w 4135764"/>
              <a:gd name="connsiteY17699" fmla="*/ 2637724 h 5122333"/>
              <a:gd name="connsiteX17700" fmla="*/ 4043956 w 4135764"/>
              <a:gd name="connsiteY17700" fmla="*/ 2616365 h 5122333"/>
              <a:gd name="connsiteX17701" fmla="*/ 4043753 w 4135764"/>
              <a:gd name="connsiteY17701" fmla="*/ 2615987 h 5122333"/>
              <a:gd name="connsiteX17702" fmla="*/ 4043728 w 4135764"/>
              <a:gd name="connsiteY17702" fmla="*/ 2613096 h 5122333"/>
              <a:gd name="connsiteX17703" fmla="*/ 4041607 w 4135764"/>
              <a:gd name="connsiteY17703" fmla="*/ 2611984 h 5122333"/>
              <a:gd name="connsiteX17704" fmla="*/ 1970449 w 4135764"/>
              <a:gd name="connsiteY17704" fmla="*/ 2480303 h 5122333"/>
              <a:gd name="connsiteX17705" fmla="*/ 1942330 w 4135764"/>
              <a:gd name="connsiteY17705" fmla="*/ 2481754 h 5122333"/>
              <a:gd name="connsiteX17706" fmla="*/ 1923462 w 4135764"/>
              <a:gd name="connsiteY17706" fmla="*/ 2480846 h 5122333"/>
              <a:gd name="connsiteX17707" fmla="*/ 1916386 w 4135764"/>
              <a:gd name="connsiteY17707" fmla="*/ 2489010 h 5122333"/>
              <a:gd name="connsiteX17708" fmla="*/ 1916411 w 4135764"/>
              <a:gd name="connsiteY17708" fmla="*/ 2492438 h 5122333"/>
              <a:gd name="connsiteX17709" fmla="*/ 1915298 w 4135764"/>
              <a:gd name="connsiteY17709" fmla="*/ 2493519 h 5122333"/>
              <a:gd name="connsiteX17710" fmla="*/ 1915451 w 4135764"/>
              <a:gd name="connsiteY17710" fmla="*/ 2515560 h 5122333"/>
              <a:gd name="connsiteX17711" fmla="*/ 1910400 w 4135764"/>
              <a:gd name="connsiteY17711" fmla="*/ 2520758 h 5122333"/>
              <a:gd name="connsiteX17712" fmla="*/ 1885001 w 4135764"/>
              <a:gd name="connsiteY17712" fmla="*/ 2520577 h 5122333"/>
              <a:gd name="connsiteX17713" fmla="*/ 1878289 w 4135764"/>
              <a:gd name="connsiteY17713" fmla="*/ 2527107 h 5122333"/>
              <a:gd name="connsiteX17714" fmla="*/ 1878313 w 4135764"/>
              <a:gd name="connsiteY17714" fmla="*/ 2530505 h 5122333"/>
              <a:gd name="connsiteX17715" fmla="*/ 1877202 w 4135764"/>
              <a:gd name="connsiteY17715" fmla="*/ 2531616 h 5122333"/>
              <a:gd name="connsiteX17716" fmla="*/ 1877354 w 4135764"/>
              <a:gd name="connsiteY17716" fmla="*/ 2553624 h 5122333"/>
              <a:gd name="connsiteX17717" fmla="*/ 1872302 w 4135764"/>
              <a:gd name="connsiteY17717" fmla="*/ 2558675 h 5122333"/>
              <a:gd name="connsiteX17718" fmla="*/ 1847812 w 4135764"/>
              <a:gd name="connsiteY17718" fmla="*/ 2558493 h 5122333"/>
              <a:gd name="connsiteX17719" fmla="*/ 1840191 w 4135764"/>
              <a:gd name="connsiteY17719" fmla="*/ 2566113 h 5122333"/>
              <a:gd name="connsiteX17720" fmla="*/ 1840204 w 4135764"/>
              <a:gd name="connsiteY17720" fmla="*/ 2571797 h 5122333"/>
              <a:gd name="connsiteX17721" fmla="*/ 1839103 w 4135764"/>
              <a:gd name="connsiteY17721" fmla="*/ 2572979 h 5122333"/>
              <a:gd name="connsiteX17722" fmla="*/ 1839250 w 4135764"/>
              <a:gd name="connsiteY17722" fmla="*/ 2635457 h 5122333"/>
              <a:gd name="connsiteX17723" fmla="*/ 1835459 w 4135764"/>
              <a:gd name="connsiteY17723" fmla="*/ 2636321 h 5122333"/>
              <a:gd name="connsiteX17724" fmla="*/ 1828192 w 4135764"/>
              <a:gd name="connsiteY17724" fmla="*/ 2628897 h 5122333"/>
              <a:gd name="connsiteX17725" fmla="*/ 1828021 w 4135764"/>
              <a:gd name="connsiteY17725" fmla="*/ 2585794 h 5122333"/>
              <a:gd name="connsiteX17726" fmla="*/ 1827113 w 4135764"/>
              <a:gd name="connsiteY17726" fmla="*/ 2579382 h 5122333"/>
              <a:gd name="connsiteX17727" fmla="*/ 1827113 w 4135764"/>
              <a:gd name="connsiteY17727" fmla="*/ 2577724 h 5122333"/>
              <a:gd name="connsiteX17728" fmla="*/ 1826411 w 4135764"/>
              <a:gd name="connsiteY17728" fmla="*/ 2572888 h 5122333"/>
              <a:gd name="connsiteX17729" fmla="*/ 1826388 w 4135764"/>
              <a:gd name="connsiteY17729" fmla="*/ 2571710 h 5122333"/>
              <a:gd name="connsiteX17730" fmla="*/ 1826214 w 4135764"/>
              <a:gd name="connsiteY17730" fmla="*/ 2571532 h 5122333"/>
              <a:gd name="connsiteX17731" fmla="*/ 1824437 w 4135764"/>
              <a:gd name="connsiteY17731" fmla="*/ 2559287 h 5122333"/>
              <a:gd name="connsiteX17732" fmla="*/ 1805706 w 4135764"/>
              <a:gd name="connsiteY17732" fmla="*/ 2559764 h 5122333"/>
              <a:gd name="connsiteX17733" fmla="*/ 1793143 w 4135764"/>
              <a:gd name="connsiteY17733" fmla="*/ 2557587 h 5122333"/>
              <a:gd name="connsiteX17734" fmla="*/ 1789967 w 4135764"/>
              <a:gd name="connsiteY17734" fmla="*/ 2548375 h 5122333"/>
              <a:gd name="connsiteX17735" fmla="*/ 1789924 w 4135764"/>
              <a:gd name="connsiteY17735" fmla="*/ 2547877 h 5122333"/>
              <a:gd name="connsiteX17736" fmla="*/ 1789015 w 4135764"/>
              <a:gd name="connsiteY17736" fmla="*/ 2541485 h 5122333"/>
              <a:gd name="connsiteX17737" fmla="*/ 1789015 w 4135764"/>
              <a:gd name="connsiteY17737" fmla="*/ 2525656 h 5122333"/>
              <a:gd name="connsiteX17738" fmla="*/ 1783211 w 4135764"/>
              <a:gd name="connsiteY17738" fmla="*/ 2520032 h 5122333"/>
              <a:gd name="connsiteX17739" fmla="*/ 1757812 w 4135764"/>
              <a:gd name="connsiteY17739" fmla="*/ 2520214 h 5122333"/>
              <a:gd name="connsiteX17740" fmla="*/ 1752838 w 4135764"/>
              <a:gd name="connsiteY17740" fmla="*/ 2515240 h 5122333"/>
              <a:gd name="connsiteX17741" fmla="*/ 1751826 w 4135764"/>
              <a:gd name="connsiteY17741" fmla="*/ 2508329 h 5122333"/>
              <a:gd name="connsiteX17742" fmla="*/ 1751826 w 4135764"/>
              <a:gd name="connsiteY17742" fmla="*/ 2493816 h 5122333"/>
              <a:gd name="connsiteX17743" fmla="*/ 1750887 w 4135764"/>
              <a:gd name="connsiteY17743" fmla="*/ 2492876 h 5122333"/>
              <a:gd name="connsiteX17744" fmla="*/ 1750918 w 4135764"/>
              <a:gd name="connsiteY17744" fmla="*/ 2488648 h 5122333"/>
              <a:gd name="connsiteX17745" fmla="*/ 1744206 w 4135764"/>
              <a:gd name="connsiteY17745" fmla="*/ 2481935 h 5122333"/>
              <a:gd name="connsiteX17746" fmla="*/ 1704295 w 4135764"/>
              <a:gd name="connsiteY17746" fmla="*/ 2482116 h 5122333"/>
              <a:gd name="connsiteX17747" fmla="*/ 1691844 w 4135764"/>
              <a:gd name="connsiteY17747" fmla="*/ 2483976 h 5122333"/>
              <a:gd name="connsiteX17748" fmla="*/ 1691475 w 4135764"/>
              <a:gd name="connsiteY17748" fmla="*/ 2488136 h 5122333"/>
              <a:gd name="connsiteX17749" fmla="*/ 1689281 w 4135764"/>
              <a:gd name="connsiteY17749" fmla="*/ 2488621 h 5122333"/>
              <a:gd name="connsiteX17750" fmla="*/ 1688692 w 4135764"/>
              <a:gd name="connsiteY17750" fmla="*/ 2498236 h 5122333"/>
              <a:gd name="connsiteX17751" fmla="*/ 1688417 w 4135764"/>
              <a:gd name="connsiteY17751" fmla="*/ 2516199 h 5122333"/>
              <a:gd name="connsiteX17752" fmla="*/ 1687421 w 4135764"/>
              <a:gd name="connsiteY17752" fmla="*/ 2519126 h 5122333"/>
              <a:gd name="connsiteX17753" fmla="*/ 1670549 w 4135764"/>
              <a:gd name="connsiteY17753" fmla="*/ 2520214 h 5122333"/>
              <a:gd name="connsiteX17754" fmla="*/ 1653564 w 4135764"/>
              <a:gd name="connsiteY17754" fmla="*/ 2522595 h 5122333"/>
              <a:gd name="connsiteX17755" fmla="*/ 1652467 w 4135764"/>
              <a:gd name="connsiteY17755" fmla="*/ 2530132 h 5122333"/>
              <a:gd name="connsiteX17756" fmla="*/ 1652108 w 4135764"/>
              <a:gd name="connsiteY17756" fmla="*/ 2530544 h 5122333"/>
              <a:gd name="connsiteX17757" fmla="*/ 1650413 w 4135764"/>
              <a:gd name="connsiteY17757" fmla="*/ 2532161 h 5122333"/>
              <a:gd name="connsiteX17758" fmla="*/ 1650413 w 4135764"/>
              <a:gd name="connsiteY17758" fmla="*/ 2544338 h 5122333"/>
              <a:gd name="connsiteX17759" fmla="*/ 1648757 w 4135764"/>
              <a:gd name="connsiteY17759" fmla="*/ 2555931 h 5122333"/>
              <a:gd name="connsiteX17760" fmla="*/ 1632088 w 4135764"/>
              <a:gd name="connsiteY17760" fmla="*/ 2558312 h 5122333"/>
              <a:gd name="connsiteX17761" fmla="*/ 1615421 w 4135764"/>
              <a:gd name="connsiteY17761" fmla="*/ 2560648 h 5122333"/>
              <a:gd name="connsiteX17762" fmla="*/ 1614617 w 4135764"/>
              <a:gd name="connsiteY17762" fmla="*/ 2566171 h 5122333"/>
              <a:gd name="connsiteX17763" fmla="*/ 1612315 w 4135764"/>
              <a:gd name="connsiteY17763" fmla="*/ 2568263 h 5122333"/>
              <a:gd name="connsiteX17764" fmla="*/ 1611272 w 4135764"/>
              <a:gd name="connsiteY17764" fmla="*/ 2602007 h 5122333"/>
              <a:gd name="connsiteX17765" fmla="*/ 1611565 w 4135764"/>
              <a:gd name="connsiteY17765" fmla="*/ 2633230 h 5122333"/>
              <a:gd name="connsiteX17766" fmla="*/ 1609050 w 4135764"/>
              <a:gd name="connsiteY17766" fmla="*/ 2634326 h 5122333"/>
              <a:gd name="connsiteX17767" fmla="*/ 1602178 w 4135764"/>
              <a:gd name="connsiteY17767" fmla="*/ 2634688 h 5122333"/>
              <a:gd name="connsiteX17768" fmla="*/ 1598550 w 4135764"/>
              <a:gd name="connsiteY17768" fmla="*/ 2632065 h 5122333"/>
              <a:gd name="connsiteX17769" fmla="*/ 1597982 w 4135764"/>
              <a:gd name="connsiteY17769" fmla="*/ 2621170 h 5122333"/>
              <a:gd name="connsiteX17770" fmla="*/ 1599252 w 4135764"/>
              <a:gd name="connsiteY17770" fmla="*/ 2572187 h 5122333"/>
              <a:gd name="connsiteX17771" fmla="*/ 1598235 w 4135764"/>
              <a:gd name="connsiteY17771" fmla="*/ 2571021 h 5122333"/>
              <a:gd name="connsiteX17772" fmla="*/ 1598345 w 4135764"/>
              <a:gd name="connsiteY17772" fmla="*/ 2566294 h 5122333"/>
              <a:gd name="connsiteX17773" fmla="*/ 1591452 w 4135764"/>
              <a:gd name="connsiteY17773" fmla="*/ 2558312 h 5122333"/>
              <a:gd name="connsiteX17774" fmla="*/ 1566054 w 4135764"/>
              <a:gd name="connsiteY17774" fmla="*/ 2558493 h 5122333"/>
              <a:gd name="connsiteX17775" fmla="*/ 1560781 w 4135764"/>
              <a:gd name="connsiteY17775" fmla="*/ 2554922 h 5122333"/>
              <a:gd name="connsiteX17776" fmla="*/ 1559794 w 4135764"/>
              <a:gd name="connsiteY17776" fmla="*/ 2546132 h 5122333"/>
              <a:gd name="connsiteX17777" fmla="*/ 1560972 w 4135764"/>
              <a:gd name="connsiteY17777" fmla="*/ 2532276 h 5122333"/>
              <a:gd name="connsiteX17778" fmla="*/ 1559736 w 4135764"/>
              <a:gd name="connsiteY17778" fmla="*/ 2530770 h 5122333"/>
              <a:gd name="connsiteX17779" fmla="*/ 1560066 w 4135764"/>
              <a:gd name="connsiteY17779" fmla="*/ 2527107 h 5122333"/>
              <a:gd name="connsiteX17780" fmla="*/ 1553898 w 4135764"/>
              <a:gd name="connsiteY17780" fmla="*/ 2520395 h 5122333"/>
              <a:gd name="connsiteX17781" fmla="*/ 1529406 w 4135764"/>
              <a:gd name="connsiteY17781" fmla="*/ 2520577 h 5122333"/>
              <a:gd name="connsiteX17782" fmla="*/ 1523273 w 4135764"/>
              <a:gd name="connsiteY17782" fmla="*/ 2514596 h 5122333"/>
              <a:gd name="connsiteX17783" fmla="*/ 1523420 w 4135764"/>
              <a:gd name="connsiteY17783" fmla="*/ 2493271 h 5122333"/>
              <a:gd name="connsiteX17784" fmla="*/ 1522304 w 4135764"/>
              <a:gd name="connsiteY17784" fmla="*/ 2491963 h 5122333"/>
              <a:gd name="connsiteX17785" fmla="*/ 1522332 w 4135764"/>
              <a:gd name="connsiteY17785" fmla="*/ 2488104 h 5122333"/>
              <a:gd name="connsiteX17786" fmla="*/ 1514893 w 4135764"/>
              <a:gd name="connsiteY17786" fmla="*/ 2480483 h 5122333"/>
              <a:gd name="connsiteX17787" fmla="*/ 1469357 w 4135764"/>
              <a:gd name="connsiteY17787" fmla="*/ 2480483 h 5122333"/>
              <a:gd name="connsiteX17788" fmla="*/ 1466636 w 4135764"/>
              <a:gd name="connsiteY17788" fmla="*/ 2480483 h 5122333"/>
              <a:gd name="connsiteX17789" fmla="*/ 1458835 w 4135764"/>
              <a:gd name="connsiteY17789" fmla="*/ 2488829 h 5122333"/>
              <a:gd name="connsiteX17790" fmla="*/ 1458857 w 4135764"/>
              <a:gd name="connsiteY17790" fmla="*/ 2491960 h 5122333"/>
              <a:gd name="connsiteX17791" fmla="*/ 1457928 w 4135764"/>
              <a:gd name="connsiteY17791" fmla="*/ 2492974 h 5122333"/>
              <a:gd name="connsiteX17792" fmla="*/ 1458092 w 4135764"/>
              <a:gd name="connsiteY17792" fmla="*/ 2515151 h 5122333"/>
              <a:gd name="connsiteX17793" fmla="*/ 1452848 w 4135764"/>
              <a:gd name="connsiteY17793" fmla="*/ 2520395 h 5122333"/>
              <a:gd name="connsiteX17794" fmla="*/ 1427450 w 4135764"/>
              <a:gd name="connsiteY17794" fmla="*/ 2520214 h 5122333"/>
              <a:gd name="connsiteX17795" fmla="*/ 1420737 w 4135764"/>
              <a:gd name="connsiteY17795" fmla="*/ 2526926 h 5122333"/>
              <a:gd name="connsiteX17796" fmla="*/ 1420760 w 4135764"/>
              <a:gd name="connsiteY17796" fmla="*/ 2530167 h 5122333"/>
              <a:gd name="connsiteX17797" fmla="*/ 1419829 w 4135764"/>
              <a:gd name="connsiteY17797" fmla="*/ 2531073 h 5122333"/>
              <a:gd name="connsiteX17798" fmla="*/ 1419988 w 4135764"/>
              <a:gd name="connsiteY17798" fmla="*/ 2553230 h 5122333"/>
              <a:gd name="connsiteX17799" fmla="*/ 1414569 w 4135764"/>
              <a:gd name="connsiteY17799" fmla="*/ 2558493 h 5122333"/>
              <a:gd name="connsiteX17800" fmla="*/ 1390077 w 4135764"/>
              <a:gd name="connsiteY17800" fmla="*/ 2558312 h 5122333"/>
              <a:gd name="connsiteX17801" fmla="*/ 1382640 w 4135764"/>
              <a:gd name="connsiteY17801" fmla="*/ 2566113 h 5122333"/>
              <a:gd name="connsiteX17802" fmla="*/ 1382640 w 4135764"/>
              <a:gd name="connsiteY17802" fmla="*/ 2570756 h 5122333"/>
              <a:gd name="connsiteX17803" fmla="*/ 1381732 w 4135764"/>
              <a:gd name="connsiteY17803" fmla="*/ 2571710 h 5122333"/>
              <a:gd name="connsiteX17804" fmla="*/ 1381914 w 4135764"/>
              <a:gd name="connsiteY17804" fmla="*/ 2626135 h 5122333"/>
              <a:gd name="connsiteX17805" fmla="*/ 1380797 w 4135764"/>
              <a:gd name="connsiteY17805" fmla="*/ 2633708 h 5122333"/>
              <a:gd name="connsiteX17806" fmla="*/ 1380099 w 4135764"/>
              <a:gd name="connsiteY17806" fmla="*/ 2634326 h 5122333"/>
              <a:gd name="connsiteX17807" fmla="*/ 1366767 w 4135764"/>
              <a:gd name="connsiteY17807" fmla="*/ 2635885 h 5122333"/>
              <a:gd name="connsiteX17808" fmla="*/ 1366312 w 4135764"/>
              <a:gd name="connsiteY17808" fmla="*/ 2611192 h 5122333"/>
              <a:gd name="connsiteX17809" fmla="*/ 1365768 w 4135764"/>
              <a:gd name="connsiteY17809" fmla="*/ 2571824 h 5122333"/>
              <a:gd name="connsiteX17810" fmla="*/ 1364871 w 4135764"/>
              <a:gd name="connsiteY17810" fmla="*/ 2570960 h 5122333"/>
              <a:gd name="connsiteX17811" fmla="*/ 1364860 w 4135764"/>
              <a:gd name="connsiteY17811" fmla="*/ 2568834 h 5122333"/>
              <a:gd name="connsiteX17812" fmla="*/ 1357422 w 4135764"/>
              <a:gd name="connsiteY17812" fmla="*/ 2561578 h 5122333"/>
              <a:gd name="connsiteX17813" fmla="*/ 1332205 w 4135764"/>
              <a:gd name="connsiteY17813" fmla="*/ 2561578 h 5122333"/>
              <a:gd name="connsiteX17814" fmla="*/ 1328292 w 4135764"/>
              <a:gd name="connsiteY17814" fmla="*/ 2560744 h 5122333"/>
              <a:gd name="connsiteX17815" fmla="*/ 1328485 w 4135764"/>
              <a:gd name="connsiteY17815" fmla="*/ 2556155 h 5122333"/>
              <a:gd name="connsiteX17816" fmla="*/ 1328939 w 4135764"/>
              <a:gd name="connsiteY17816" fmla="*/ 2544975 h 5122333"/>
              <a:gd name="connsiteX17817" fmla="*/ 1327764 w 4135764"/>
              <a:gd name="connsiteY17817" fmla="*/ 2545639 h 5122333"/>
              <a:gd name="connsiteX17818" fmla="*/ 1327670 w 4135764"/>
              <a:gd name="connsiteY17818" fmla="*/ 2538175 h 5122333"/>
              <a:gd name="connsiteX17819" fmla="*/ 1324842 w 4135764"/>
              <a:gd name="connsiteY17819" fmla="*/ 2539698 h 5122333"/>
              <a:gd name="connsiteX17820" fmla="*/ 1325856 w 4135764"/>
              <a:gd name="connsiteY17820" fmla="*/ 2535723 h 5122333"/>
              <a:gd name="connsiteX17821" fmla="*/ 1326037 w 4135764"/>
              <a:gd name="connsiteY17821" fmla="*/ 2531141 h 5122333"/>
              <a:gd name="connsiteX17822" fmla="*/ 1324599 w 4135764"/>
              <a:gd name="connsiteY17822" fmla="*/ 2530326 h 5122333"/>
              <a:gd name="connsiteX17823" fmla="*/ 1325856 w 4135764"/>
              <a:gd name="connsiteY17823" fmla="*/ 2522391 h 5122333"/>
              <a:gd name="connsiteX17824" fmla="*/ 1293744 w 4135764"/>
              <a:gd name="connsiteY17824" fmla="*/ 2522391 h 5122333"/>
              <a:gd name="connsiteX17825" fmla="*/ 1290348 w 4135764"/>
              <a:gd name="connsiteY17825" fmla="*/ 2517738 h 5122333"/>
              <a:gd name="connsiteX17826" fmla="*/ 1291386 w 4135764"/>
              <a:gd name="connsiteY17826" fmla="*/ 2495810 h 5122333"/>
              <a:gd name="connsiteX17827" fmla="*/ 1289772 w 4135764"/>
              <a:gd name="connsiteY17827" fmla="*/ 2493456 h 5122333"/>
              <a:gd name="connsiteX17828" fmla="*/ 1289934 w 4135764"/>
              <a:gd name="connsiteY17828" fmla="*/ 2489555 h 5122333"/>
              <a:gd name="connsiteX17829" fmla="*/ 1285036 w 4135764"/>
              <a:gd name="connsiteY17829" fmla="*/ 2484293 h 5122333"/>
              <a:gd name="connsiteX17830" fmla="*/ 1234782 w 4135764"/>
              <a:gd name="connsiteY17830" fmla="*/ 2483930 h 5122333"/>
              <a:gd name="connsiteX17831" fmla="*/ 1230066 w 4135764"/>
              <a:gd name="connsiteY17831" fmla="*/ 2489736 h 5122333"/>
              <a:gd name="connsiteX17832" fmla="*/ 1230099 w 4135764"/>
              <a:gd name="connsiteY17832" fmla="*/ 2494503 h 5122333"/>
              <a:gd name="connsiteX17833" fmla="*/ 1229522 w 4135764"/>
              <a:gd name="connsiteY17833" fmla="*/ 2495152 h 5122333"/>
              <a:gd name="connsiteX17834" fmla="*/ 1229676 w 4135764"/>
              <a:gd name="connsiteY17834" fmla="*/ 2516613 h 5122333"/>
              <a:gd name="connsiteX17835" fmla="*/ 1224080 w 4135764"/>
              <a:gd name="connsiteY17835" fmla="*/ 2522209 h 5122333"/>
              <a:gd name="connsiteX17836" fmla="*/ 1197774 w 4135764"/>
              <a:gd name="connsiteY17836" fmla="*/ 2522028 h 5122333"/>
              <a:gd name="connsiteX17837" fmla="*/ 1192149 w 4135764"/>
              <a:gd name="connsiteY17837" fmla="*/ 2527833 h 5122333"/>
              <a:gd name="connsiteX17838" fmla="*/ 1192214 w 4135764"/>
              <a:gd name="connsiteY17838" fmla="*/ 2531576 h 5122333"/>
              <a:gd name="connsiteX17839" fmla="*/ 1191424 w 4135764"/>
              <a:gd name="connsiteY17839" fmla="*/ 2532341 h 5122333"/>
              <a:gd name="connsiteX17840" fmla="*/ 1191571 w 4135764"/>
              <a:gd name="connsiteY17840" fmla="*/ 2552590 h 5122333"/>
              <a:gd name="connsiteX17841" fmla="*/ 1190064 w 4135764"/>
              <a:gd name="connsiteY17841" fmla="*/ 2558538 h 5122333"/>
              <a:gd name="connsiteX17842" fmla="*/ 1180539 w 4135764"/>
              <a:gd name="connsiteY17842" fmla="*/ 2560307 h 5122333"/>
              <a:gd name="connsiteX17843" fmla="*/ 1162397 w 4135764"/>
              <a:gd name="connsiteY17843" fmla="*/ 2560126 h 5122333"/>
              <a:gd name="connsiteX17844" fmla="*/ 1154052 w 4135764"/>
              <a:gd name="connsiteY17844" fmla="*/ 2568834 h 5122333"/>
              <a:gd name="connsiteX17845" fmla="*/ 1154071 w 4135764"/>
              <a:gd name="connsiteY17845" fmla="*/ 2572071 h 5122333"/>
              <a:gd name="connsiteX17846" fmla="*/ 1153327 w 4135764"/>
              <a:gd name="connsiteY17846" fmla="*/ 2572798 h 5122333"/>
              <a:gd name="connsiteX17847" fmla="*/ 1153497 w 4135764"/>
              <a:gd name="connsiteY17847" fmla="*/ 2628477 h 5122333"/>
              <a:gd name="connsiteX17848" fmla="*/ 1144619 w 4135764"/>
              <a:gd name="connsiteY17848" fmla="*/ 2636503 h 5122333"/>
              <a:gd name="connsiteX17849" fmla="*/ 1139427 w 4135764"/>
              <a:gd name="connsiteY17849" fmla="*/ 2634510 h 5122333"/>
              <a:gd name="connsiteX17850" fmla="*/ 1138087 w 4135764"/>
              <a:gd name="connsiteY17850" fmla="*/ 2592143 h 5122333"/>
              <a:gd name="connsiteX17851" fmla="*/ 1139176 w 4135764"/>
              <a:gd name="connsiteY17851" fmla="*/ 2570736 h 5122333"/>
              <a:gd name="connsiteX17852" fmla="*/ 1136475 w 4135764"/>
              <a:gd name="connsiteY17852" fmla="*/ 2568120 h 5122333"/>
              <a:gd name="connsiteX17853" fmla="*/ 1135480 w 4135764"/>
              <a:gd name="connsiteY17853" fmla="*/ 2559015 h 5122333"/>
              <a:gd name="connsiteX17854" fmla="*/ 1115592 w 4135764"/>
              <a:gd name="connsiteY17854" fmla="*/ 2559581 h 5122333"/>
              <a:gd name="connsiteX17855" fmla="*/ 1103550 w 4135764"/>
              <a:gd name="connsiteY17855" fmla="*/ 2558062 h 5122333"/>
              <a:gd name="connsiteX17856" fmla="*/ 1100959 w 4135764"/>
              <a:gd name="connsiteY17856" fmla="*/ 2550320 h 5122333"/>
              <a:gd name="connsiteX17857" fmla="*/ 1101078 w 4135764"/>
              <a:gd name="connsiteY17857" fmla="*/ 2533545 h 5122333"/>
              <a:gd name="connsiteX17858" fmla="*/ 1099808 w 4135764"/>
              <a:gd name="connsiteY17858" fmla="*/ 2532342 h 5122333"/>
              <a:gd name="connsiteX17859" fmla="*/ 1099808 w 4135764"/>
              <a:gd name="connsiteY17859" fmla="*/ 2526926 h 5122333"/>
              <a:gd name="connsiteX17860" fmla="*/ 1093277 w 4135764"/>
              <a:gd name="connsiteY17860" fmla="*/ 2520214 h 5122333"/>
              <a:gd name="connsiteX17861" fmla="*/ 1067879 w 4135764"/>
              <a:gd name="connsiteY17861" fmla="*/ 2520395 h 5122333"/>
              <a:gd name="connsiteX17862" fmla="*/ 1062829 w 4135764"/>
              <a:gd name="connsiteY17862" fmla="*/ 2515490 h 5122333"/>
              <a:gd name="connsiteX17863" fmla="*/ 1062980 w 4135764"/>
              <a:gd name="connsiteY17863" fmla="*/ 2495810 h 5122333"/>
              <a:gd name="connsiteX17864" fmla="*/ 1061665 w 4135764"/>
              <a:gd name="connsiteY17864" fmla="*/ 2494408 h 5122333"/>
              <a:gd name="connsiteX17865" fmla="*/ 1061710 w 4135764"/>
              <a:gd name="connsiteY17865" fmla="*/ 2487922 h 5122333"/>
              <a:gd name="connsiteX17866" fmla="*/ 1056086 w 4135764"/>
              <a:gd name="connsiteY17866" fmla="*/ 2482116 h 5122333"/>
              <a:gd name="connsiteX17867" fmla="*/ 1005289 w 4135764"/>
              <a:gd name="connsiteY17867" fmla="*/ 2482116 h 5122333"/>
              <a:gd name="connsiteX17868" fmla="*/ 1000029 w 4135764"/>
              <a:gd name="connsiteY17868" fmla="*/ 2487378 h 5122333"/>
              <a:gd name="connsiteX17869" fmla="*/ 999738 w 4135764"/>
              <a:gd name="connsiteY17869" fmla="*/ 2492703 h 5122333"/>
              <a:gd name="connsiteX17870" fmla="*/ 999484 w 4135764"/>
              <a:gd name="connsiteY17870" fmla="*/ 2492974 h 5122333"/>
              <a:gd name="connsiteX17871" fmla="*/ 998917 w 4135764"/>
              <a:gd name="connsiteY17871" fmla="*/ 2505697 h 5122333"/>
              <a:gd name="connsiteX17872" fmla="*/ 999163 w 4135764"/>
              <a:gd name="connsiteY17872" fmla="*/ 2513898 h 5122333"/>
              <a:gd name="connsiteX17873" fmla="*/ 993314 w 4135764"/>
              <a:gd name="connsiteY17873" fmla="*/ 2520395 h 5122333"/>
              <a:gd name="connsiteX17874" fmla="*/ 969732 w 4135764"/>
              <a:gd name="connsiteY17874" fmla="*/ 2520214 h 5122333"/>
              <a:gd name="connsiteX17875" fmla="*/ 960116 w 4135764"/>
              <a:gd name="connsiteY17875" fmla="*/ 2529467 h 5122333"/>
              <a:gd name="connsiteX17876" fmla="*/ 960125 w 4135764"/>
              <a:gd name="connsiteY17876" fmla="*/ 2530539 h 5122333"/>
              <a:gd name="connsiteX17877" fmla="*/ 959390 w 4135764"/>
              <a:gd name="connsiteY17877" fmla="*/ 2531253 h 5122333"/>
              <a:gd name="connsiteX17878" fmla="*/ 959551 w 4135764"/>
              <a:gd name="connsiteY17878" fmla="*/ 2554563 h 5122333"/>
              <a:gd name="connsiteX17879" fmla="*/ 959118 w 4135764"/>
              <a:gd name="connsiteY17879" fmla="*/ 2557019 h 5122333"/>
              <a:gd name="connsiteX17880" fmla="*/ 952496 w 4135764"/>
              <a:gd name="connsiteY17880" fmla="*/ 2558675 h 5122333"/>
              <a:gd name="connsiteX17881" fmla="*/ 930726 w 4135764"/>
              <a:gd name="connsiteY17881" fmla="*/ 2558493 h 5122333"/>
              <a:gd name="connsiteX17882" fmla="*/ 922017 w 4135764"/>
              <a:gd name="connsiteY17882" fmla="*/ 2566838 h 5122333"/>
              <a:gd name="connsiteX17883" fmla="*/ 922025 w 4135764"/>
              <a:gd name="connsiteY17883" fmla="*/ 2569526 h 5122333"/>
              <a:gd name="connsiteX17884" fmla="*/ 921292 w 4135764"/>
              <a:gd name="connsiteY17884" fmla="*/ 2570259 h 5122333"/>
              <a:gd name="connsiteX17885" fmla="*/ 921472 w 4135764"/>
              <a:gd name="connsiteY17885" fmla="*/ 2632269 h 5122333"/>
              <a:gd name="connsiteX17886" fmla="*/ 921405 w 4135764"/>
              <a:gd name="connsiteY17886" fmla="*/ 2632784 h 5122333"/>
              <a:gd name="connsiteX17887" fmla="*/ 915305 w 4135764"/>
              <a:gd name="connsiteY17887" fmla="*/ 2635051 h 5122333"/>
              <a:gd name="connsiteX17888" fmla="*/ 908820 w 4135764"/>
              <a:gd name="connsiteY17888" fmla="*/ 2632965 h 5122333"/>
              <a:gd name="connsiteX17889" fmla="*/ 908240 w 4135764"/>
              <a:gd name="connsiteY17889" fmla="*/ 2630128 h 5122333"/>
              <a:gd name="connsiteX17890" fmla="*/ 908412 w 4135764"/>
              <a:gd name="connsiteY17890" fmla="*/ 2571824 h 5122333"/>
              <a:gd name="connsiteX17891" fmla="*/ 907670 w 4135764"/>
              <a:gd name="connsiteY17891" fmla="*/ 2571000 h 5122333"/>
              <a:gd name="connsiteX17892" fmla="*/ 907686 w 4135764"/>
              <a:gd name="connsiteY17892" fmla="*/ 2565750 h 5122333"/>
              <a:gd name="connsiteX17893" fmla="*/ 900611 w 4135764"/>
              <a:gd name="connsiteY17893" fmla="*/ 2558493 h 5122333"/>
              <a:gd name="connsiteX17894" fmla="*/ 876119 w 4135764"/>
              <a:gd name="connsiteY17894" fmla="*/ 2558675 h 5122333"/>
              <a:gd name="connsiteX17895" fmla="*/ 870167 w 4135764"/>
              <a:gd name="connsiteY17895" fmla="*/ 2552883 h 5122333"/>
              <a:gd name="connsiteX17896" fmla="*/ 870315 w 4135764"/>
              <a:gd name="connsiteY17896" fmla="*/ 2534453 h 5122333"/>
              <a:gd name="connsiteX17897" fmla="*/ 869565 w 4135764"/>
              <a:gd name="connsiteY17897" fmla="*/ 2530149 h 5122333"/>
              <a:gd name="connsiteX17898" fmla="*/ 869589 w 4135764"/>
              <a:gd name="connsiteY17898" fmla="*/ 2526744 h 5122333"/>
              <a:gd name="connsiteX17899" fmla="*/ 863420 w 4135764"/>
              <a:gd name="connsiteY17899" fmla="*/ 2520395 h 5122333"/>
              <a:gd name="connsiteX17900" fmla="*/ 838929 w 4135764"/>
              <a:gd name="connsiteY17900" fmla="*/ 2520577 h 5122333"/>
              <a:gd name="connsiteX17901" fmla="*/ 832059 w 4135764"/>
              <a:gd name="connsiteY17901" fmla="*/ 2513871 h 5122333"/>
              <a:gd name="connsiteX17902" fmla="*/ 832216 w 4135764"/>
              <a:gd name="connsiteY17902" fmla="*/ 2493452 h 5122333"/>
              <a:gd name="connsiteX17903" fmla="*/ 831461 w 4135764"/>
              <a:gd name="connsiteY17903" fmla="*/ 2492652 h 5122333"/>
              <a:gd name="connsiteX17904" fmla="*/ 831491 w 4135764"/>
              <a:gd name="connsiteY17904" fmla="*/ 2488648 h 5122333"/>
              <a:gd name="connsiteX17905" fmla="*/ 823508 w 4135764"/>
              <a:gd name="connsiteY17905" fmla="*/ 2480483 h 5122333"/>
              <a:gd name="connsiteX17906" fmla="*/ 780693 w 4135764"/>
              <a:gd name="connsiteY17906" fmla="*/ 2480483 h 5122333"/>
              <a:gd name="connsiteX17907" fmla="*/ 774343 w 4135764"/>
              <a:gd name="connsiteY17907" fmla="*/ 2480846 h 5122333"/>
              <a:gd name="connsiteX17908" fmla="*/ 767630 w 4135764"/>
              <a:gd name="connsiteY17908" fmla="*/ 2489373 h 5122333"/>
              <a:gd name="connsiteX17909" fmla="*/ 767693 w 4135764"/>
              <a:gd name="connsiteY17909" fmla="*/ 2493428 h 5122333"/>
              <a:gd name="connsiteX17910" fmla="*/ 767450 w 4135764"/>
              <a:gd name="connsiteY17910" fmla="*/ 2493701 h 5122333"/>
              <a:gd name="connsiteX17911" fmla="*/ 767595 w 4135764"/>
              <a:gd name="connsiteY17911" fmla="*/ 2513337 h 5122333"/>
              <a:gd name="connsiteX17912" fmla="*/ 760192 w 4135764"/>
              <a:gd name="connsiteY17912" fmla="*/ 2520395 h 5122333"/>
              <a:gd name="connsiteX17913" fmla="*/ 736608 w 4135764"/>
              <a:gd name="connsiteY17913" fmla="*/ 2520214 h 5122333"/>
              <a:gd name="connsiteX17914" fmla="*/ 730259 w 4135764"/>
              <a:gd name="connsiteY17914" fmla="*/ 2528378 h 5122333"/>
              <a:gd name="connsiteX17915" fmla="*/ 730475 w 4135764"/>
              <a:gd name="connsiteY17915" fmla="*/ 2532664 h 5122333"/>
              <a:gd name="connsiteX17916" fmla="*/ 729896 w 4135764"/>
              <a:gd name="connsiteY17916" fmla="*/ 2533430 h 5122333"/>
              <a:gd name="connsiteX17917" fmla="*/ 730856 w 4135764"/>
              <a:gd name="connsiteY17917" fmla="*/ 2550421 h 5122333"/>
              <a:gd name="connsiteX17918" fmla="*/ 721914 w 4135764"/>
              <a:gd name="connsiteY17918" fmla="*/ 2558675 h 5122333"/>
              <a:gd name="connsiteX17919" fmla="*/ 698329 w 4135764"/>
              <a:gd name="connsiteY17919" fmla="*/ 2558493 h 5122333"/>
              <a:gd name="connsiteX17920" fmla="*/ 692342 w 4135764"/>
              <a:gd name="connsiteY17920" fmla="*/ 2563754 h 5122333"/>
              <a:gd name="connsiteX17921" fmla="*/ 692425 w 4135764"/>
              <a:gd name="connsiteY17921" fmla="*/ 2569687 h 5122333"/>
              <a:gd name="connsiteX17922" fmla="*/ 691980 w 4135764"/>
              <a:gd name="connsiteY17922" fmla="*/ 2570259 h 5122333"/>
              <a:gd name="connsiteX17923" fmla="*/ 692626 w 4135764"/>
              <a:gd name="connsiteY17923" fmla="*/ 2584102 h 5122333"/>
              <a:gd name="connsiteX17924" fmla="*/ 693250 w 4135764"/>
              <a:gd name="connsiteY17924" fmla="*/ 2628884 h 5122333"/>
              <a:gd name="connsiteX17925" fmla="*/ 687920 w 4135764"/>
              <a:gd name="connsiteY17925" fmla="*/ 2635687 h 5122333"/>
              <a:gd name="connsiteX17926" fmla="*/ 678951 w 4135764"/>
              <a:gd name="connsiteY17926" fmla="*/ 2635958 h 5122333"/>
              <a:gd name="connsiteX17927" fmla="*/ 676197 w 4135764"/>
              <a:gd name="connsiteY17927" fmla="*/ 2633141 h 5122333"/>
              <a:gd name="connsiteX17928" fmla="*/ 676378 w 4135764"/>
              <a:gd name="connsiteY17928" fmla="*/ 2575089 h 5122333"/>
              <a:gd name="connsiteX17929" fmla="*/ 675464 w 4135764"/>
              <a:gd name="connsiteY17929" fmla="*/ 2574175 h 5122333"/>
              <a:gd name="connsiteX17930" fmla="*/ 675471 w 4135764"/>
              <a:gd name="connsiteY17930" fmla="*/ 2571917 h 5122333"/>
              <a:gd name="connsiteX17931" fmla="*/ 665855 w 4135764"/>
              <a:gd name="connsiteY17931" fmla="*/ 2561214 h 5122333"/>
              <a:gd name="connsiteX17932" fmla="*/ 642272 w 4135764"/>
              <a:gd name="connsiteY17932" fmla="*/ 2561759 h 5122333"/>
              <a:gd name="connsiteX17933" fmla="*/ 637977 w 4135764"/>
              <a:gd name="connsiteY17933" fmla="*/ 2560565 h 5122333"/>
              <a:gd name="connsiteX17934" fmla="*/ 637202 w 4135764"/>
              <a:gd name="connsiteY17934" fmla="*/ 2555828 h 5122333"/>
              <a:gd name="connsiteX17935" fmla="*/ 637373 w 4135764"/>
              <a:gd name="connsiteY17935" fmla="*/ 2536811 h 5122333"/>
              <a:gd name="connsiteX17936" fmla="*/ 637010 w 4135764"/>
              <a:gd name="connsiteY17936" fmla="*/ 2538066 h 5122333"/>
              <a:gd name="connsiteX17937" fmla="*/ 637010 w 4135764"/>
              <a:gd name="connsiteY17937" fmla="*/ 2536152 h 5122333"/>
              <a:gd name="connsiteX17938" fmla="*/ 636660 w 4135764"/>
              <a:gd name="connsiteY17938" fmla="*/ 2537281 h 5122333"/>
              <a:gd name="connsiteX17939" fmla="*/ 637010 w 4135764"/>
              <a:gd name="connsiteY17939" fmla="*/ 2529103 h 5122333"/>
              <a:gd name="connsiteX17940" fmla="*/ 634030 w 4135764"/>
              <a:gd name="connsiteY17940" fmla="*/ 2539447 h 5122333"/>
              <a:gd name="connsiteX17941" fmla="*/ 634130 w 4135764"/>
              <a:gd name="connsiteY17941" fmla="*/ 2537106 h 5122333"/>
              <a:gd name="connsiteX17942" fmla="*/ 636285 w 4135764"/>
              <a:gd name="connsiteY17942" fmla="*/ 2529372 h 5122333"/>
              <a:gd name="connsiteX17943" fmla="*/ 634251 w 4135764"/>
              <a:gd name="connsiteY17943" fmla="*/ 2529061 h 5122333"/>
              <a:gd name="connsiteX17944" fmla="*/ 634288 w 4135764"/>
              <a:gd name="connsiteY17944" fmla="*/ 2527833 h 5122333"/>
              <a:gd name="connsiteX17945" fmla="*/ 630661 w 4135764"/>
              <a:gd name="connsiteY17945" fmla="*/ 2522391 h 5122333"/>
              <a:gd name="connsiteX17946" fmla="*/ 607076 w 4135764"/>
              <a:gd name="connsiteY17946" fmla="*/ 2522572 h 5122333"/>
              <a:gd name="connsiteX17947" fmla="*/ 600431 w 4135764"/>
              <a:gd name="connsiteY17947" fmla="*/ 2520849 h 5122333"/>
              <a:gd name="connsiteX17948" fmla="*/ 599820 w 4135764"/>
              <a:gd name="connsiteY17948" fmla="*/ 2517827 h 5122333"/>
              <a:gd name="connsiteX17949" fmla="*/ 599820 w 4135764"/>
              <a:gd name="connsiteY17949" fmla="*/ 2495629 h 5122333"/>
              <a:gd name="connsiteX17950" fmla="*/ 599238 w 4135764"/>
              <a:gd name="connsiteY17950" fmla="*/ 2494718 h 5122333"/>
              <a:gd name="connsiteX17951" fmla="*/ 599275 w 4135764"/>
              <a:gd name="connsiteY17951" fmla="*/ 2489736 h 5122333"/>
              <a:gd name="connsiteX17952" fmla="*/ 595284 w 4135764"/>
              <a:gd name="connsiteY17952" fmla="*/ 2484293 h 5122333"/>
              <a:gd name="connsiteX17953" fmla="*/ 545031 w 4135764"/>
              <a:gd name="connsiteY17953" fmla="*/ 2483930 h 5122333"/>
              <a:gd name="connsiteX17954" fmla="*/ 539406 w 4135764"/>
              <a:gd name="connsiteY17954" fmla="*/ 2490824 h 5122333"/>
              <a:gd name="connsiteX17955" fmla="*/ 539746 w 4135764"/>
              <a:gd name="connsiteY17955" fmla="*/ 2494670 h 5122333"/>
              <a:gd name="connsiteX17956" fmla="*/ 539044 w 4135764"/>
              <a:gd name="connsiteY17956" fmla="*/ 2495332 h 5122333"/>
              <a:gd name="connsiteX17957" fmla="*/ 540495 w 4135764"/>
              <a:gd name="connsiteY17957" fmla="*/ 2515107 h 5122333"/>
              <a:gd name="connsiteX17958" fmla="*/ 540415 w 4135764"/>
              <a:gd name="connsiteY17958" fmla="*/ 2517622 h 5122333"/>
              <a:gd name="connsiteX17959" fmla="*/ 540087 w 4135764"/>
              <a:gd name="connsiteY17959" fmla="*/ 2520192 h 5122333"/>
              <a:gd name="connsiteX17960" fmla="*/ 531063 w 4135764"/>
              <a:gd name="connsiteY17960" fmla="*/ 2522391 h 5122333"/>
              <a:gd name="connsiteX17961" fmla="*/ 512919 w 4135764"/>
              <a:gd name="connsiteY17961" fmla="*/ 2522209 h 5122333"/>
              <a:gd name="connsiteX17962" fmla="*/ 503123 w 4135764"/>
              <a:gd name="connsiteY17962" fmla="*/ 2531826 h 5122333"/>
              <a:gd name="connsiteX17963" fmla="*/ 503172 w 4135764"/>
              <a:gd name="connsiteY17963" fmla="*/ 2534260 h 5122333"/>
              <a:gd name="connsiteX17964" fmla="*/ 502580 w 4135764"/>
              <a:gd name="connsiteY17964" fmla="*/ 2534883 h 5122333"/>
              <a:gd name="connsiteX17965" fmla="*/ 501537 w 4135764"/>
              <a:gd name="connsiteY17965" fmla="*/ 2552034 h 5122333"/>
              <a:gd name="connsiteX17966" fmla="*/ 500584 w 4135764"/>
              <a:gd name="connsiteY17966" fmla="*/ 2558040 h 5122333"/>
              <a:gd name="connsiteX17967" fmla="*/ 483711 w 4135764"/>
              <a:gd name="connsiteY17967" fmla="*/ 2560489 h 5122333"/>
              <a:gd name="connsiteX17968" fmla="*/ 471919 w 4135764"/>
              <a:gd name="connsiteY17968" fmla="*/ 2560489 h 5122333"/>
              <a:gd name="connsiteX17969" fmla="*/ 463211 w 4135764"/>
              <a:gd name="connsiteY17969" fmla="*/ 2568834 h 5122333"/>
              <a:gd name="connsiteX17970" fmla="*/ 463250 w 4135764"/>
              <a:gd name="connsiteY17970" fmla="*/ 2575338 h 5122333"/>
              <a:gd name="connsiteX17971" fmla="*/ 462486 w 4135764"/>
              <a:gd name="connsiteY17971" fmla="*/ 2576063 h 5122333"/>
              <a:gd name="connsiteX17972" fmla="*/ 462486 w 4135764"/>
              <a:gd name="connsiteY17972" fmla="*/ 2630598 h 5122333"/>
              <a:gd name="connsiteX17973" fmla="*/ 455592 w 4135764"/>
              <a:gd name="connsiteY17973" fmla="*/ 2636866 h 5122333"/>
              <a:gd name="connsiteX17974" fmla="*/ 449061 w 4135764"/>
              <a:gd name="connsiteY17974" fmla="*/ 2635709 h 5122333"/>
              <a:gd name="connsiteX17975" fmla="*/ 446905 w 4135764"/>
              <a:gd name="connsiteY17975" fmla="*/ 2629308 h 5122333"/>
              <a:gd name="connsiteX17976" fmla="*/ 447247 w 4135764"/>
              <a:gd name="connsiteY17976" fmla="*/ 2572550 h 5122333"/>
              <a:gd name="connsiteX17977" fmla="*/ 446166 w 4135764"/>
              <a:gd name="connsiteY17977" fmla="*/ 2571469 h 5122333"/>
              <a:gd name="connsiteX17978" fmla="*/ 444298 w 4135764"/>
              <a:gd name="connsiteY17978" fmla="*/ 2558856 h 5122333"/>
              <a:gd name="connsiteX17979" fmla="*/ 424932 w 4135764"/>
              <a:gd name="connsiteY17979" fmla="*/ 2559764 h 5122333"/>
              <a:gd name="connsiteX17980" fmla="*/ 412732 w 4135764"/>
              <a:gd name="connsiteY17980" fmla="*/ 2558312 h 5122333"/>
              <a:gd name="connsiteX17981" fmla="*/ 409048 w 4135764"/>
              <a:gd name="connsiteY17981" fmla="*/ 2546773 h 5122333"/>
              <a:gd name="connsiteX17982" fmla="*/ 409149 w 4135764"/>
              <a:gd name="connsiteY17982" fmla="*/ 2532638 h 5122333"/>
              <a:gd name="connsiteX17983" fmla="*/ 409107 w 4135764"/>
              <a:gd name="connsiteY17983" fmla="*/ 2532596 h 5122333"/>
              <a:gd name="connsiteX17984" fmla="*/ 409149 w 4135764"/>
              <a:gd name="connsiteY17984" fmla="*/ 2528378 h 5122333"/>
              <a:gd name="connsiteX17985" fmla="*/ 400803 w 4135764"/>
              <a:gd name="connsiteY17985" fmla="*/ 2520577 h 5122333"/>
              <a:gd name="connsiteX17986" fmla="*/ 380848 w 4135764"/>
              <a:gd name="connsiteY17986" fmla="*/ 2520758 h 5122333"/>
              <a:gd name="connsiteX17987" fmla="*/ 372162 w 4135764"/>
              <a:gd name="connsiteY17987" fmla="*/ 2518899 h 5122333"/>
              <a:gd name="connsiteX17988" fmla="*/ 370924 w 4135764"/>
              <a:gd name="connsiteY17988" fmla="*/ 2511619 h 5122333"/>
              <a:gd name="connsiteX17989" fmla="*/ 371051 w 4135764"/>
              <a:gd name="connsiteY17989" fmla="*/ 2493816 h 5122333"/>
              <a:gd name="connsiteX17990" fmla="*/ 370854 w 4135764"/>
              <a:gd name="connsiteY17990" fmla="*/ 2493624 h 5122333"/>
              <a:gd name="connsiteX17991" fmla="*/ 370869 w 4135764"/>
              <a:gd name="connsiteY17991" fmla="*/ 2492094 h 5122333"/>
              <a:gd name="connsiteX17992" fmla="*/ 361617 w 4135764"/>
              <a:gd name="connsiteY17992" fmla="*/ 2482297 h 5122333"/>
              <a:gd name="connsiteX17993" fmla="*/ 324427 w 4135764"/>
              <a:gd name="connsiteY17993" fmla="*/ 2482479 h 5122333"/>
              <a:gd name="connsiteX17994" fmla="*/ 309006 w 4135764"/>
              <a:gd name="connsiteY17994" fmla="*/ 2497536 h 5122333"/>
              <a:gd name="connsiteX17995" fmla="*/ 286328 w 4135764"/>
              <a:gd name="connsiteY17995" fmla="*/ 2520577 h 5122333"/>
              <a:gd name="connsiteX17996" fmla="*/ 269638 w 4135764"/>
              <a:gd name="connsiteY17996" fmla="*/ 2524409 h 5122333"/>
              <a:gd name="connsiteX17997" fmla="*/ 269692 w 4135764"/>
              <a:gd name="connsiteY17997" fmla="*/ 2529638 h 5122333"/>
              <a:gd name="connsiteX17998" fmla="*/ 269162 w 4135764"/>
              <a:gd name="connsiteY17998" fmla="*/ 2529757 h 5122333"/>
              <a:gd name="connsiteX17999" fmla="*/ 268912 w 4135764"/>
              <a:gd name="connsiteY17999" fmla="*/ 2548126 h 5122333"/>
              <a:gd name="connsiteX18000" fmla="*/ 269513 w 4135764"/>
              <a:gd name="connsiteY18000" fmla="*/ 2549428 h 5122333"/>
              <a:gd name="connsiteX18001" fmla="*/ 268980 w 4135764"/>
              <a:gd name="connsiteY18001" fmla="*/ 2554774 h 5122333"/>
              <a:gd name="connsiteX18002" fmla="*/ 257846 w 4135764"/>
              <a:gd name="connsiteY18002" fmla="*/ 2558675 h 5122333"/>
              <a:gd name="connsiteX18003" fmla="*/ 237890 w 4135764"/>
              <a:gd name="connsiteY18003" fmla="*/ 2558493 h 5122333"/>
              <a:gd name="connsiteX18004" fmla="*/ 230814 w 4135764"/>
              <a:gd name="connsiteY18004" fmla="*/ 2565750 h 5122333"/>
              <a:gd name="connsiteX18005" fmla="*/ 231240 w 4135764"/>
              <a:gd name="connsiteY18005" fmla="*/ 2570559 h 5122333"/>
              <a:gd name="connsiteX18006" fmla="*/ 230452 w 4135764"/>
              <a:gd name="connsiteY18006" fmla="*/ 2571347 h 5122333"/>
              <a:gd name="connsiteX18007" fmla="*/ 230452 w 4135764"/>
              <a:gd name="connsiteY18007" fmla="*/ 2611440 h 5122333"/>
              <a:gd name="connsiteX18008" fmla="*/ 230452 w 4135764"/>
              <a:gd name="connsiteY18008" fmla="*/ 2628356 h 5122333"/>
              <a:gd name="connsiteX18009" fmla="*/ 224102 w 4135764"/>
              <a:gd name="connsiteY18009" fmla="*/ 2634870 h 5122333"/>
              <a:gd name="connsiteX18010" fmla="*/ 217226 w 4135764"/>
              <a:gd name="connsiteY18010" fmla="*/ 2628153 h 5122333"/>
              <a:gd name="connsiteX18011" fmla="*/ 218206 w 4135764"/>
              <a:gd name="connsiteY18011" fmla="*/ 2615773 h 5122333"/>
              <a:gd name="connsiteX18012" fmla="*/ 218479 w 4135764"/>
              <a:gd name="connsiteY18012" fmla="*/ 2598855 h 5122333"/>
              <a:gd name="connsiteX18013" fmla="*/ 218298 w 4135764"/>
              <a:gd name="connsiteY18013" fmla="*/ 2564568 h 5122333"/>
              <a:gd name="connsiteX18014" fmla="*/ 216647 w 4135764"/>
              <a:gd name="connsiteY18014" fmla="*/ 2564486 h 5122333"/>
              <a:gd name="connsiteX18015" fmla="*/ 215530 w 4135764"/>
              <a:gd name="connsiteY18015" fmla="*/ 2559423 h 5122333"/>
              <a:gd name="connsiteX18016" fmla="*/ 210133 w 4135764"/>
              <a:gd name="connsiteY18016" fmla="*/ 2558493 h 5122333"/>
              <a:gd name="connsiteX18017" fmla="*/ 183827 w 4135764"/>
              <a:gd name="connsiteY18017" fmla="*/ 2558493 h 5122333"/>
              <a:gd name="connsiteX18018" fmla="*/ 179088 w 4135764"/>
              <a:gd name="connsiteY18018" fmla="*/ 2554364 h 5122333"/>
              <a:gd name="connsiteX18019" fmla="*/ 180199 w 4135764"/>
              <a:gd name="connsiteY18019" fmla="*/ 2529917 h 5122333"/>
              <a:gd name="connsiteX18020" fmla="*/ 179154 w 4135764"/>
              <a:gd name="connsiteY18020" fmla="*/ 2528747 h 5122333"/>
              <a:gd name="connsiteX18021" fmla="*/ 179473 w 4135764"/>
              <a:gd name="connsiteY18021" fmla="*/ 2520395 h 5122333"/>
              <a:gd name="connsiteX18022" fmla="*/ 149540 w 4135764"/>
              <a:gd name="connsiteY18022" fmla="*/ 2520577 h 5122333"/>
              <a:gd name="connsiteX18023" fmla="*/ 141132 w 4135764"/>
              <a:gd name="connsiteY18023" fmla="*/ 2512488 h 5122333"/>
              <a:gd name="connsiteX18024" fmla="*/ 142645 w 4135764"/>
              <a:gd name="connsiteY18024" fmla="*/ 2492364 h 5122333"/>
              <a:gd name="connsiteX18025" fmla="*/ 141928 w 4135764"/>
              <a:gd name="connsiteY18025" fmla="*/ 2491623 h 5122333"/>
              <a:gd name="connsiteX18026" fmla="*/ 142101 w 4135764"/>
              <a:gd name="connsiteY18026" fmla="*/ 2489918 h 5122333"/>
              <a:gd name="connsiteX18027" fmla="*/ 132849 w 4135764"/>
              <a:gd name="connsiteY18027" fmla="*/ 2480303 h 5122333"/>
              <a:gd name="connsiteX18028" fmla="*/ 104730 w 4135764"/>
              <a:gd name="connsiteY18028" fmla="*/ 2481754 h 5122333"/>
              <a:gd name="connsiteX18029" fmla="*/ 85861 w 4135764"/>
              <a:gd name="connsiteY18029" fmla="*/ 2480846 h 5122333"/>
              <a:gd name="connsiteX18030" fmla="*/ 78786 w 4135764"/>
              <a:gd name="connsiteY18030" fmla="*/ 2489010 h 5122333"/>
              <a:gd name="connsiteX18031" fmla="*/ 78811 w 4135764"/>
              <a:gd name="connsiteY18031" fmla="*/ 2492438 h 5122333"/>
              <a:gd name="connsiteX18032" fmla="*/ 77698 w 4135764"/>
              <a:gd name="connsiteY18032" fmla="*/ 2493519 h 5122333"/>
              <a:gd name="connsiteX18033" fmla="*/ 77850 w 4135764"/>
              <a:gd name="connsiteY18033" fmla="*/ 2515559 h 5122333"/>
              <a:gd name="connsiteX18034" fmla="*/ 72799 w 4135764"/>
              <a:gd name="connsiteY18034" fmla="*/ 2520758 h 5122333"/>
              <a:gd name="connsiteX18035" fmla="*/ 47400 w 4135764"/>
              <a:gd name="connsiteY18035" fmla="*/ 2520577 h 5122333"/>
              <a:gd name="connsiteX18036" fmla="*/ 40688 w 4135764"/>
              <a:gd name="connsiteY18036" fmla="*/ 2527107 h 5122333"/>
              <a:gd name="connsiteX18037" fmla="*/ 40712 w 4135764"/>
              <a:gd name="connsiteY18037" fmla="*/ 2530504 h 5122333"/>
              <a:gd name="connsiteX18038" fmla="*/ 39600 w 4135764"/>
              <a:gd name="connsiteY18038" fmla="*/ 2531616 h 5122333"/>
              <a:gd name="connsiteX18039" fmla="*/ 39752 w 4135764"/>
              <a:gd name="connsiteY18039" fmla="*/ 2553624 h 5122333"/>
              <a:gd name="connsiteX18040" fmla="*/ 34702 w 4135764"/>
              <a:gd name="connsiteY18040" fmla="*/ 2558675 h 5122333"/>
              <a:gd name="connsiteX18041" fmla="*/ 10210 w 4135764"/>
              <a:gd name="connsiteY18041" fmla="*/ 2558493 h 5122333"/>
              <a:gd name="connsiteX18042" fmla="*/ 2590 w 4135764"/>
              <a:gd name="connsiteY18042" fmla="*/ 2566113 h 5122333"/>
              <a:gd name="connsiteX18043" fmla="*/ 2603 w 4135764"/>
              <a:gd name="connsiteY18043" fmla="*/ 2571798 h 5122333"/>
              <a:gd name="connsiteX18044" fmla="*/ 1502 w 4135764"/>
              <a:gd name="connsiteY18044" fmla="*/ 2572979 h 5122333"/>
              <a:gd name="connsiteX18045" fmla="*/ 1664 w 4135764"/>
              <a:gd name="connsiteY18045" fmla="*/ 2642065 h 5122333"/>
              <a:gd name="connsiteX18046" fmla="*/ 2766 w 4135764"/>
              <a:gd name="connsiteY18046" fmla="*/ 2642065 h 5122333"/>
              <a:gd name="connsiteX18047" fmla="*/ 2771 w 4135764"/>
              <a:gd name="connsiteY18047" fmla="*/ 2644123 h 5122333"/>
              <a:gd name="connsiteX18048" fmla="*/ 18918 w 4135764"/>
              <a:gd name="connsiteY18048" fmla="*/ 2660450 h 5122333"/>
              <a:gd name="connsiteX18049" fmla="*/ 26538 w 4135764"/>
              <a:gd name="connsiteY18049" fmla="*/ 2652831 h 5122333"/>
              <a:gd name="connsiteX18050" fmla="*/ 26500 w 4135764"/>
              <a:gd name="connsiteY18050" fmla="*/ 2642065 h 5122333"/>
              <a:gd name="connsiteX18051" fmla="*/ 26817 w 4135764"/>
              <a:gd name="connsiteY18051" fmla="*/ 2642065 h 5122333"/>
              <a:gd name="connsiteX18052" fmla="*/ 26569 w 4135764"/>
              <a:gd name="connsiteY18052" fmla="*/ 2600511 h 5122333"/>
              <a:gd name="connsiteX18053" fmla="*/ 27397 w 4135764"/>
              <a:gd name="connsiteY18053" fmla="*/ 2594572 h 5122333"/>
              <a:gd name="connsiteX18054" fmla="*/ 33325 w 4135764"/>
              <a:gd name="connsiteY18054" fmla="*/ 2588790 h 5122333"/>
              <a:gd name="connsiteX18055" fmla="*/ 33431 w 4135764"/>
              <a:gd name="connsiteY18055" fmla="*/ 2588763 h 5122333"/>
              <a:gd name="connsiteX18056" fmla="*/ 57923 w 4135764"/>
              <a:gd name="connsiteY18056" fmla="*/ 2588944 h 5122333"/>
              <a:gd name="connsiteX18057" fmla="*/ 58390 w 4135764"/>
              <a:gd name="connsiteY18057" fmla="*/ 2588508 h 5122333"/>
              <a:gd name="connsiteX18058" fmla="*/ 59192 w 4135764"/>
              <a:gd name="connsiteY18058" fmla="*/ 2588514 h 5122333"/>
              <a:gd name="connsiteX18059" fmla="*/ 64817 w 4135764"/>
              <a:gd name="connsiteY18059" fmla="*/ 2583616 h 5122333"/>
              <a:gd name="connsiteX18060" fmla="*/ 64133 w 4135764"/>
              <a:gd name="connsiteY18060" fmla="*/ 2564758 h 5122333"/>
              <a:gd name="connsiteX18061" fmla="*/ 64454 w 4135764"/>
              <a:gd name="connsiteY18061" fmla="*/ 2562485 h 5122333"/>
              <a:gd name="connsiteX18062" fmla="*/ 64160 w 4135764"/>
              <a:gd name="connsiteY18062" fmla="*/ 2552329 h 5122333"/>
              <a:gd name="connsiteX18063" fmla="*/ 66813 w 4135764"/>
              <a:gd name="connsiteY18063" fmla="*/ 2549214 h 5122333"/>
              <a:gd name="connsiteX18064" fmla="*/ 94933 w 4135764"/>
              <a:gd name="connsiteY18064" fmla="*/ 2549396 h 5122333"/>
              <a:gd name="connsiteX18065" fmla="*/ 101645 w 4135764"/>
              <a:gd name="connsiteY18065" fmla="*/ 2542683 h 5122333"/>
              <a:gd name="connsiteX18066" fmla="*/ 101638 w 4135764"/>
              <a:gd name="connsiteY18066" fmla="*/ 2541663 h 5122333"/>
              <a:gd name="connsiteX18067" fmla="*/ 102914 w 4135764"/>
              <a:gd name="connsiteY18067" fmla="*/ 2540440 h 5122333"/>
              <a:gd name="connsiteX18068" fmla="*/ 102735 w 4135764"/>
              <a:gd name="connsiteY18068" fmla="*/ 2516203 h 5122333"/>
              <a:gd name="connsiteX18069" fmla="*/ 106983 w 4135764"/>
              <a:gd name="connsiteY18069" fmla="*/ 2512593 h 5122333"/>
              <a:gd name="connsiteX18070" fmla="*/ 108838 w 4135764"/>
              <a:gd name="connsiteY18070" fmla="*/ 2511130 h 5122333"/>
              <a:gd name="connsiteX18071" fmla="*/ 114140 w 4135764"/>
              <a:gd name="connsiteY18071" fmla="*/ 2511707 h 5122333"/>
              <a:gd name="connsiteX18072" fmla="*/ 116158 w 4135764"/>
              <a:gd name="connsiteY18072" fmla="*/ 2516921 h 5122333"/>
              <a:gd name="connsiteX18073" fmla="*/ 115976 w 4135764"/>
              <a:gd name="connsiteY18073" fmla="*/ 2542321 h 5122333"/>
              <a:gd name="connsiteX18074" fmla="*/ 123234 w 4135764"/>
              <a:gd name="connsiteY18074" fmla="*/ 2549396 h 5122333"/>
              <a:gd name="connsiteX18075" fmla="*/ 132633 w 4135764"/>
              <a:gd name="connsiteY18075" fmla="*/ 2549328 h 5122333"/>
              <a:gd name="connsiteX18076" fmla="*/ 150018 w 4135764"/>
              <a:gd name="connsiteY18076" fmla="*/ 2550464 h 5122333"/>
              <a:gd name="connsiteX18077" fmla="*/ 154842 w 4135764"/>
              <a:gd name="connsiteY18077" fmla="*/ 2554818 h 5122333"/>
              <a:gd name="connsiteX18078" fmla="*/ 155933 w 4135764"/>
              <a:gd name="connsiteY18078" fmla="*/ 2562337 h 5122333"/>
              <a:gd name="connsiteX18079" fmla="*/ 155526 w 4135764"/>
              <a:gd name="connsiteY18079" fmla="*/ 2581326 h 5122333"/>
              <a:gd name="connsiteX18080" fmla="*/ 162239 w 4135764"/>
              <a:gd name="connsiteY18080" fmla="*/ 2589307 h 5122333"/>
              <a:gd name="connsiteX18081" fmla="*/ 186730 w 4135764"/>
              <a:gd name="connsiteY18081" fmla="*/ 2589307 h 5122333"/>
              <a:gd name="connsiteX18082" fmla="*/ 193492 w 4135764"/>
              <a:gd name="connsiteY18082" fmla="*/ 2596400 h 5122333"/>
              <a:gd name="connsiteX18083" fmla="*/ 194063 w 4135764"/>
              <a:gd name="connsiteY18083" fmla="*/ 2600247 h 5122333"/>
              <a:gd name="connsiteX18084" fmla="*/ 192662 w 4135764"/>
              <a:gd name="connsiteY18084" fmla="*/ 2642065 h 5122333"/>
              <a:gd name="connsiteX18085" fmla="*/ 193490 w 4135764"/>
              <a:gd name="connsiteY18085" fmla="*/ 2642065 h 5122333"/>
              <a:gd name="connsiteX18086" fmla="*/ 193080 w 4135764"/>
              <a:gd name="connsiteY18086" fmla="*/ 2652648 h 5122333"/>
              <a:gd name="connsiteX18087" fmla="*/ 199429 w 4135764"/>
              <a:gd name="connsiteY18087" fmla="*/ 2659906 h 5122333"/>
              <a:gd name="connsiteX18088" fmla="*/ 247142 w 4135764"/>
              <a:gd name="connsiteY18088" fmla="*/ 2658455 h 5122333"/>
              <a:gd name="connsiteX18089" fmla="*/ 254762 w 4135764"/>
              <a:gd name="connsiteY18089" fmla="*/ 2650834 h 5122333"/>
              <a:gd name="connsiteX18090" fmla="*/ 254736 w 4135764"/>
              <a:gd name="connsiteY18090" fmla="*/ 2642065 h 5122333"/>
              <a:gd name="connsiteX18091" fmla="*/ 255095 w 4135764"/>
              <a:gd name="connsiteY18091" fmla="*/ 2642065 h 5122333"/>
              <a:gd name="connsiteX18092" fmla="*/ 255578 w 4135764"/>
              <a:gd name="connsiteY18092" fmla="*/ 2621260 h 5122333"/>
              <a:gd name="connsiteX18093" fmla="*/ 255125 w 4135764"/>
              <a:gd name="connsiteY18093" fmla="*/ 2593957 h 5122333"/>
              <a:gd name="connsiteX18094" fmla="*/ 258744 w 4135764"/>
              <a:gd name="connsiteY18094" fmla="*/ 2589679 h 5122333"/>
              <a:gd name="connsiteX18095" fmla="*/ 260750 w 4135764"/>
              <a:gd name="connsiteY18095" fmla="*/ 2587674 h 5122333"/>
              <a:gd name="connsiteX18096" fmla="*/ 287961 w 4135764"/>
              <a:gd name="connsiteY18096" fmla="*/ 2587857 h 5122333"/>
              <a:gd name="connsiteX18097" fmla="*/ 288223 w 4135764"/>
              <a:gd name="connsiteY18097" fmla="*/ 2587594 h 5122333"/>
              <a:gd name="connsiteX18098" fmla="*/ 293881 w 4135764"/>
              <a:gd name="connsiteY18098" fmla="*/ 2586746 h 5122333"/>
              <a:gd name="connsiteX18099" fmla="*/ 294856 w 4135764"/>
              <a:gd name="connsiteY18099" fmla="*/ 2581803 h 5122333"/>
              <a:gd name="connsiteX18100" fmla="*/ 294301 w 4135764"/>
              <a:gd name="connsiteY18100" fmla="*/ 2573902 h 5122333"/>
              <a:gd name="connsiteX18101" fmla="*/ 294674 w 4135764"/>
              <a:gd name="connsiteY18101" fmla="*/ 2573551 h 5122333"/>
              <a:gd name="connsiteX18102" fmla="*/ 293447 w 4135764"/>
              <a:gd name="connsiteY18102" fmla="*/ 2558814 h 5122333"/>
              <a:gd name="connsiteX18103" fmla="*/ 293494 w 4135764"/>
              <a:gd name="connsiteY18103" fmla="*/ 2556235 h 5122333"/>
              <a:gd name="connsiteX18104" fmla="*/ 299329 w 4135764"/>
              <a:gd name="connsiteY18104" fmla="*/ 2549844 h 5122333"/>
              <a:gd name="connsiteX18105" fmla="*/ 300371 w 4135764"/>
              <a:gd name="connsiteY18105" fmla="*/ 2549583 h 5122333"/>
              <a:gd name="connsiteX18106" fmla="*/ 322249 w 4135764"/>
              <a:gd name="connsiteY18106" fmla="*/ 2549759 h 5122333"/>
              <a:gd name="connsiteX18107" fmla="*/ 328894 w 4135764"/>
              <a:gd name="connsiteY18107" fmla="*/ 2548035 h 5122333"/>
              <a:gd name="connsiteX18108" fmla="*/ 329798 w 4135764"/>
              <a:gd name="connsiteY18108" fmla="*/ 2543558 h 5122333"/>
              <a:gd name="connsiteX18109" fmla="*/ 331140 w 4135764"/>
              <a:gd name="connsiteY18109" fmla="*/ 2542254 h 5122333"/>
              <a:gd name="connsiteX18110" fmla="*/ 332591 w 4135764"/>
              <a:gd name="connsiteY18110" fmla="*/ 2517218 h 5122333"/>
              <a:gd name="connsiteX18111" fmla="*/ 332902 w 4135764"/>
              <a:gd name="connsiteY18111" fmla="*/ 2516066 h 5122333"/>
              <a:gd name="connsiteX18112" fmla="*/ 337489 w 4135764"/>
              <a:gd name="connsiteY18112" fmla="*/ 2511479 h 5122333"/>
              <a:gd name="connsiteX18113" fmla="*/ 346923 w 4135764"/>
              <a:gd name="connsiteY18113" fmla="*/ 2516377 h 5122333"/>
              <a:gd name="connsiteX18114" fmla="*/ 346197 w 4135764"/>
              <a:gd name="connsiteY18114" fmla="*/ 2543045 h 5122333"/>
              <a:gd name="connsiteX18115" fmla="*/ 348131 w 4135764"/>
              <a:gd name="connsiteY18115" fmla="*/ 2544878 h 5122333"/>
              <a:gd name="connsiteX18116" fmla="*/ 348124 w 4135764"/>
              <a:gd name="connsiteY18116" fmla="*/ 2546857 h 5122333"/>
              <a:gd name="connsiteX18117" fmla="*/ 365608 w 4135764"/>
              <a:gd name="connsiteY18117" fmla="*/ 2550418 h 5122333"/>
              <a:gd name="connsiteX18118" fmla="*/ 378617 w 4135764"/>
              <a:gd name="connsiteY18118" fmla="*/ 2549488 h 5122333"/>
              <a:gd name="connsiteX18119" fmla="*/ 384476 w 4135764"/>
              <a:gd name="connsiteY18119" fmla="*/ 2553750 h 5122333"/>
              <a:gd name="connsiteX18120" fmla="*/ 384657 w 4135764"/>
              <a:gd name="connsiteY18120" fmla="*/ 2579511 h 5122333"/>
              <a:gd name="connsiteX18121" fmla="*/ 391370 w 4135764"/>
              <a:gd name="connsiteY18121" fmla="*/ 2587674 h 5122333"/>
              <a:gd name="connsiteX18122" fmla="*/ 416768 w 4135764"/>
              <a:gd name="connsiteY18122" fmla="*/ 2587494 h 5122333"/>
              <a:gd name="connsiteX18123" fmla="*/ 422937 w 4135764"/>
              <a:gd name="connsiteY18123" fmla="*/ 2593844 h 5122333"/>
              <a:gd name="connsiteX18124" fmla="*/ 422673 w 4135764"/>
              <a:gd name="connsiteY18124" fmla="*/ 2642065 h 5122333"/>
              <a:gd name="connsiteX18125" fmla="*/ 423137 w 4135764"/>
              <a:gd name="connsiteY18125" fmla="*/ 2642065 h 5122333"/>
              <a:gd name="connsiteX18126" fmla="*/ 423117 w 4135764"/>
              <a:gd name="connsiteY18126" fmla="*/ 2648476 h 5122333"/>
              <a:gd name="connsiteX18127" fmla="*/ 434003 w 4135764"/>
              <a:gd name="connsiteY18127" fmla="*/ 2658636 h 5122333"/>
              <a:gd name="connsiteX18128" fmla="*/ 443073 w 4135764"/>
              <a:gd name="connsiteY18128" fmla="*/ 2658636 h 5122333"/>
              <a:gd name="connsiteX18129" fmla="*/ 478813 w 4135764"/>
              <a:gd name="connsiteY18129" fmla="*/ 2658455 h 5122333"/>
              <a:gd name="connsiteX18130" fmla="*/ 484981 w 4135764"/>
              <a:gd name="connsiteY18130" fmla="*/ 2654100 h 5122333"/>
              <a:gd name="connsiteX18131" fmla="*/ 485202 w 4135764"/>
              <a:gd name="connsiteY18131" fmla="*/ 2642065 h 5122333"/>
              <a:gd name="connsiteX18132" fmla="*/ 485392 w 4135764"/>
              <a:gd name="connsiteY18132" fmla="*/ 2642065 h 5122333"/>
              <a:gd name="connsiteX18133" fmla="*/ 485571 w 4135764"/>
              <a:gd name="connsiteY18133" fmla="*/ 2628153 h 5122333"/>
              <a:gd name="connsiteX18134" fmla="*/ 485525 w 4135764"/>
              <a:gd name="connsiteY18134" fmla="*/ 2624527 h 5122333"/>
              <a:gd name="connsiteX18135" fmla="*/ 485548 w 4135764"/>
              <a:gd name="connsiteY18135" fmla="*/ 2623237 h 5122333"/>
              <a:gd name="connsiteX18136" fmla="*/ 485212 w 4135764"/>
              <a:gd name="connsiteY18136" fmla="*/ 2596263 h 5122333"/>
              <a:gd name="connsiteX18137" fmla="*/ 492165 w 4135764"/>
              <a:gd name="connsiteY18137" fmla="*/ 2588972 h 5122333"/>
              <a:gd name="connsiteX18138" fmla="*/ 496270 w 4135764"/>
              <a:gd name="connsiteY18138" fmla="*/ 2588514 h 5122333"/>
              <a:gd name="connsiteX18139" fmla="*/ 513759 w 4135764"/>
              <a:gd name="connsiteY18139" fmla="*/ 2588514 h 5122333"/>
              <a:gd name="connsiteX18140" fmla="*/ 518181 w 4135764"/>
              <a:gd name="connsiteY18140" fmla="*/ 2588944 h 5122333"/>
              <a:gd name="connsiteX18141" fmla="*/ 519325 w 4135764"/>
              <a:gd name="connsiteY18141" fmla="*/ 2588463 h 5122333"/>
              <a:gd name="connsiteX18142" fmla="*/ 521515 w 4135764"/>
              <a:gd name="connsiteY18142" fmla="*/ 2588378 h 5122333"/>
              <a:gd name="connsiteX18143" fmla="*/ 522716 w 4135764"/>
              <a:gd name="connsiteY18143" fmla="*/ 2586337 h 5122333"/>
              <a:gd name="connsiteX18144" fmla="*/ 525438 w 4135764"/>
              <a:gd name="connsiteY18144" fmla="*/ 2561846 h 5122333"/>
              <a:gd name="connsiteX18145" fmla="*/ 526004 w 4135764"/>
              <a:gd name="connsiteY18145" fmla="*/ 2551915 h 5122333"/>
              <a:gd name="connsiteX18146" fmla="*/ 531001 w 4135764"/>
              <a:gd name="connsiteY18146" fmla="*/ 2551203 h 5122333"/>
              <a:gd name="connsiteX18147" fmla="*/ 537593 w 4135764"/>
              <a:gd name="connsiteY18147" fmla="*/ 2551029 h 5122333"/>
              <a:gd name="connsiteX18148" fmla="*/ 538500 w 4135764"/>
              <a:gd name="connsiteY18148" fmla="*/ 2551029 h 5122333"/>
              <a:gd name="connsiteX18149" fmla="*/ 560452 w 4135764"/>
              <a:gd name="connsiteY18149" fmla="*/ 2549577 h 5122333"/>
              <a:gd name="connsiteX18150" fmla="*/ 560630 w 4135764"/>
              <a:gd name="connsiteY18150" fmla="*/ 2548871 h 5122333"/>
              <a:gd name="connsiteX18151" fmla="*/ 561722 w 4135764"/>
              <a:gd name="connsiteY18151" fmla="*/ 2548604 h 5122333"/>
              <a:gd name="connsiteX18152" fmla="*/ 563173 w 4135764"/>
              <a:gd name="connsiteY18152" fmla="*/ 2524112 h 5122333"/>
              <a:gd name="connsiteX18153" fmla="*/ 574058 w 4135764"/>
              <a:gd name="connsiteY18153" fmla="*/ 2512139 h 5122333"/>
              <a:gd name="connsiteX18154" fmla="*/ 574754 w 4135764"/>
              <a:gd name="connsiteY18154" fmla="*/ 2511973 h 5122333"/>
              <a:gd name="connsiteX18155" fmla="*/ 575328 w 4135764"/>
              <a:gd name="connsiteY18155" fmla="*/ 2512023 h 5122333"/>
              <a:gd name="connsiteX18156" fmla="*/ 576574 w 4135764"/>
              <a:gd name="connsiteY18156" fmla="*/ 2512736 h 5122333"/>
              <a:gd name="connsiteX18157" fmla="*/ 576562 w 4135764"/>
              <a:gd name="connsiteY18157" fmla="*/ 2513083 h 5122333"/>
              <a:gd name="connsiteX18158" fmla="*/ 574829 w 4135764"/>
              <a:gd name="connsiteY18158" fmla="*/ 2529190 h 5122333"/>
              <a:gd name="connsiteX18159" fmla="*/ 574965 w 4135764"/>
              <a:gd name="connsiteY18159" fmla="*/ 2545766 h 5122333"/>
              <a:gd name="connsiteX18160" fmla="*/ 580589 w 4135764"/>
              <a:gd name="connsiteY18160" fmla="*/ 2550666 h 5122333"/>
              <a:gd name="connsiteX18161" fmla="*/ 605987 w 4135764"/>
              <a:gd name="connsiteY18161" fmla="*/ 2550485 h 5122333"/>
              <a:gd name="connsiteX18162" fmla="*/ 613244 w 4135764"/>
              <a:gd name="connsiteY18162" fmla="*/ 2557560 h 5122333"/>
              <a:gd name="connsiteX18163" fmla="*/ 613062 w 4135764"/>
              <a:gd name="connsiteY18163" fmla="*/ 2578423 h 5122333"/>
              <a:gd name="connsiteX18164" fmla="*/ 614151 w 4135764"/>
              <a:gd name="connsiteY18164" fmla="*/ 2579530 h 5122333"/>
              <a:gd name="connsiteX18165" fmla="*/ 614151 w 4135764"/>
              <a:gd name="connsiteY18165" fmla="*/ 2579626 h 5122333"/>
              <a:gd name="connsiteX18166" fmla="*/ 616665 w 4135764"/>
              <a:gd name="connsiteY18166" fmla="*/ 2582090 h 5122333"/>
              <a:gd name="connsiteX18167" fmla="*/ 623222 w 4135764"/>
              <a:gd name="connsiteY18167" fmla="*/ 2588763 h 5122333"/>
              <a:gd name="connsiteX18168" fmla="*/ 644106 w 4135764"/>
              <a:gd name="connsiteY18168" fmla="*/ 2588609 h 5122333"/>
              <a:gd name="connsiteX18169" fmla="*/ 648412 w 4135764"/>
              <a:gd name="connsiteY18169" fmla="*/ 2589255 h 5122333"/>
              <a:gd name="connsiteX18170" fmla="*/ 652233 w 4135764"/>
              <a:gd name="connsiteY18170" fmla="*/ 2592946 h 5122333"/>
              <a:gd name="connsiteX18171" fmla="*/ 652249 w 4135764"/>
              <a:gd name="connsiteY18171" fmla="*/ 2600307 h 5122333"/>
              <a:gd name="connsiteX18172" fmla="*/ 652140 w 4135764"/>
              <a:gd name="connsiteY18172" fmla="*/ 2604099 h 5122333"/>
              <a:gd name="connsiteX18173" fmla="*/ 651432 w 4135764"/>
              <a:gd name="connsiteY18173" fmla="*/ 2612960 h 5122333"/>
              <a:gd name="connsiteX18174" fmla="*/ 653156 w 4135764"/>
              <a:gd name="connsiteY18174" fmla="*/ 2632122 h 5122333"/>
              <a:gd name="connsiteX18175" fmla="*/ 652436 w 4135764"/>
              <a:gd name="connsiteY18175" fmla="*/ 2642065 h 5122333"/>
              <a:gd name="connsiteX18176" fmla="*/ 652858 w 4135764"/>
              <a:gd name="connsiteY18176" fmla="*/ 2642065 h 5122333"/>
              <a:gd name="connsiteX18177" fmla="*/ 651886 w 4135764"/>
              <a:gd name="connsiteY18177" fmla="*/ 2653374 h 5122333"/>
              <a:gd name="connsiteX18178" fmla="*/ 658961 w 4135764"/>
              <a:gd name="connsiteY18178" fmla="*/ 2660632 h 5122333"/>
              <a:gd name="connsiteX18179" fmla="*/ 708852 w 4135764"/>
              <a:gd name="connsiteY18179" fmla="*/ 2660632 h 5122333"/>
              <a:gd name="connsiteX18180" fmla="*/ 717559 w 4135764"/>
              <a:gd name="connsiteY18180" fmla="*/ 2652105 h 5122333"/>
              <a:gd name="connsiteX18181" fmla="*/ 717389 w 4135764"/>
              <a:gd name="connsiteY18181" fmla="*/ 2594864 h 5122333"/>
              <a:gd name="connsiteX18182" fmla="*/ 724008 w 4135764"/>
              <a:gd name="connsiteY18182" fmla="*/ 2588408 h 5122333"/>
              <a:gd name="connsiteX18183" fmla="*/ 745679 w 4135764"/>
              <a:gd name="connsiteY18183" fmla="*/ 2588582 h 5122333"/>
              <a:gd name="connsiteX18184" fmla="*/ 745917 w 4135764"/>
              <a:gd name="connsiteY18184" fmla="*/ 2588324 h 5122333"/>
              <a:gd name="connsiteX18185" fmla="*/ 746950 w 4135764"/>
              <a:gd name="connsiteY18185" fmla="*/ 2588333 h 5122333"/>
              <a:gd name="connsiteX18186" fmla="*/ 755294 w 4135764"/>
              <a:gd name="connsiteY18186" fmla="*/ 2579989 h 5122333"/>
              <a:gd name="connsiteX18187" fmla="*/ 754968 w 4135764"/>
              <a:gd name="connsiteY18187" fmla="*/ 2575892 h 5122333"/>
              <a:gd name="connsiteX18188" fmla="*/ 755658 w 4135764"/>
              <a:gd name="connsiteY18188" fmla="*/ 2575184 h 5122333"/>
              <a:gd name="connsiteX18189" fmla="*/ 753573 w 4135764"/>
              <a:gd name="connsiteY18189" fmla="*/ 2554693 h 5122333"/>
              <a:gd name="connsiteX18190" fmla="*/ 760115 w 4135764"/>
              <a:gd name="connsiteY18190" fmla="*/ 2548497 h 5122333"/>
              <a:gd name="connsiteX18191" fmla="*/ 785229 w 4135764"/>
              <a:gd name="connsiteY18191" fmla="*/ 2548670 h 5122333"/>
              <a:gd name="connsiteX18192" fmla="*/ 791034 w 4135764"/>
              <a:gd name="connsiteY18192" fmla="*/ 2543045 h 5122333"/>
              <a:gd name="connsiteX18193" fmla="*/ 791027 w 4135764"/>
              <a:gd name="connsiteY18193" fmla="*/ 2542098 h 5122333"/>
              <a:gd name="connsiteX18194" fmla="*/ 791760 w 4135764"/>
              <a:gd name="connsiteY18194" fmla="*/ 2541347 h 5122333"/>
              <a:gd name="connsiteX18195" fmla="*/ 791721 w 4135764"/>
              <a:gd name="connsiteY18195" fmla="*/ 2535840 h 5122333"/>
              <a:gd name="connsiteX18196" fmla="*/ 792123 w 4135764"/>
              <a:gd name="connsiteY18196" fmla="*/ 2535453 h 5122333"/>
              <a:gd name="connsiteX18197" fmla="*/ 791989 w 4135764"/>
              <a:gd name="connsiteY18197" fmla="*/ 2517392 h 5122333"/>
              <a:gd name="connsiteX18198" fmla="*/ 798705 w 4135764"/>
              <a:gd name="connsiteY18198" fmla="*/ 2510525 h 5122333"/>
              <a:gd name="connsiteX18199" fmla="*/ 798957 w 4135764"/>
              <a:gd name="connsiteY18199" fmla="*/ 2510515 h 5122333"/>
              <a:gd name="connsiteX18200" fmla="*/ 807362 w 4135764"/>
              <a:gd name="connsiteY18200" fmla="*/ 2519099 h 5122333"/>
              <a:gd name="connsiteX18201" fmla="*/ 807181 w 4135764"/>
              <a:gd name="connsiteY18201" fmla="*/ 2542683 h 5122333"/>
              <a:gd name="connsiteX18202" fmla="*/ 813349 w 4135764"/>
              <a:gd name="connsiteY18202" fmla="*/ 2548852 h 5122333"/>
              <a:gd name="connsiteX18203" fmla="*/ 817585 w 4135764"/>
              <a:gd name="connsiteY18203" fmla="*/ 2548821 h 5122333"/>
              <a:gd name="connsiteX18204" fmla="*/ 839199 w 4135764"/>
              <a:gd name="connsiteY18204" fmla="*/ 2550030 h 5122333"/>
              <a:gd name="connsiteX18205" fmla="*/ 842661 w 4135764"/>
              <a:gd name="connsiteY18205" fmla="*/ 2553491 h 5122333"/>
              <a:gd name="connsiteX18206" fmla="*/ 845276 w 4135764"/>
              <a:gd name="connsiteY18206" fmla="*/ 2556479 h 5122333"/>
              <a:gd name="connsiteX18207" fmla="*/ 845097 w 4135764"/>
              <a:gd name="connsiteY18207" fmla="*/ 2580600 h 5122333"/>
              <a:gd name="connsiteX18208" fmla="*/ 845826 w 4135764"/>
              <a:gd name="connsiteY18208" fmla="*/ 2581362 h 5122333"/>
              <a:gd name="connsiteX18209" fmla="*/ 845822 w 4135764"/>
              <a:gd name="connsiteY18209" fmla="*/ 2581803 h 5122333"/>
              <a:gd name="connsiteX18210" fmla="*/ 852353 w 4135764"/>
              <a:gd name="connsiteY18210" fmla="*/ 2588696 h 5122333"/>
              <a:gd name="connsiteX18211" fmla="*/ 852830 w 4135764"/>
              <a:gd name="connsiteY18211" fmla="*/ 2588692 h 5122333"/>
              <a:gd name="connsiteX18212" fmla="*/ 852897 w 4135764"/>
              <a:gd name="connsiteY18212" fmla="*/ 2588763 h 5122333"/>
              <a:gd name="connsiteX18213" fmla="*/ 873761 w 4135764"/>
              <a:gd name="connsiteY18213" fmla="*/ 2588582 h 5122333"/>
              <a:gd name="connsiteX18214" fmla="*/ 883377 w 4135764"/>
              <a:gd name="connsiteY18214" fmla="*/ 2597835 h 5122333"/>
              <a:gd name="connsiteX18215" fmla="*/ 883102 w 4135764"/>
              <a:gd name="connsiteY18215" fmla="*/ 2642065 h 5122333"/>
              <a:gd name="connsiteX18216" fmla="*/ 884858 w 4135764"/>
              <a:gd name="connsiteY18216" fmla="*/ 2642065 h 5122333"/>
              <a:gd name="connsiteX18217" fmla="*/ 884828 w 4135764"/>
              <a:gd name="connsiteY18217" fmla="*/ 2652105 h 5122333"/>
              <a:gd name="connsiteX18218" fmla="*/ 891540 w 4135764"/>
              <a:gd name="connsiteY18218" fmla="*/ 2659906 h 5122333"/>
              <a:gd name="connsiteX18219" fmla="*/ 937438 w 4135764"/>
              <a:gd name="connsiteY18219" fmla="*/ 2658455 h 5122333"/>
              <a:gd name="connsiteX18220" fmla="*/ 946691 w 4135764"/>
              <a:gd name="connsiteY18220" fmla="*/ 2649565 h 5122333"/>
              <a:gd name="connsiteX18221" fmla="*/ 946349 w 4135764"/>
              <a:gd name="connsiteY18221" fmla="*/ 2592742 h 5122333"/>
              <a:gd name="connsiteX18222" fmla="*/ 951545 w 4135764"/>
              <a:gd name="connsiteY18222" fmla="*/ 2586951 h 5122333"/>
              <a:gd name="connsiteX18223" fmla="*/ 969259 w 4135764"/>
              <a:gd name="connsiteY18223" fmla="*/ 2587078 h 5122333"/>
              <a:gd name="connsiteX18224" fmla="*/ 976987 w 4135764"/>
              <a:gd name="connsiteY18224" fmla="*/ 2587244 h 5122333"/>
              <a:gd name="connsiteX18225" fmla="*/ 983519 w 4135764"/>
              <a:gd name="connsiteY18225" fmla="*/ 2581258 h 5122333"/>
              <a:gd name="connsiteX18226" fmla="*/ 983487 w 4135764"/>
              <a:gd name="connsiteY18226" fmla="*/ 2576818 h 5122333"/>
              <a:gd name="connsiteX18227" fmla="*/ 984608 w 4135764"/>
              <a:gd name="connsiteY18227" fmla="*/ 2575728 h 5122333"/>
              <a:gd name="connsiteX18228" fmla="*/ 984458 w 4135764"/>
              <a:gd name="connsiteY18228" fmla="*/ 2554712 h 5122333"/>
              <a:gd name="connsiteX18229" fmla="*/ 990159 w 4135764"/>
              <a:gd name="connsiteY18229" fmla="*/ 2548864 h 5122333"/>
              <a:gd name="connsiteX18230" fmla="*/ 1014723 w 4135764"/>
              <a:gd name="connsiteY18230" fmla="*/ 2549032 h 5122333"/>
              <a:gd name="connsiteX18231" fmla="*/ 1017337 w 4135764"/>
              <a:gd name="connsiteY18231" fmla="*/ 2546418 h 5122333"/>
              <a:gd name="connsiteX18232" fmla="*/ 1021617 w 4135764"/>
              <a:gd name="connsiteY18232" fmla="*/ 2542254 h 5122333"/>
              <a:gd name="connsiteX18233" fmla="*/ 1021580 w 4135764"/>
              <a:gd name="connsiteY18233" fmla="*/ 2537210 h 5122333"/>
              <a:gd name="connsiteX18234" fmla="*/ 1022523 w 4135764"/>
              <a:gd name="connsiteY18234" fmla="*/ 2535997 h 5122333"/>
              <a:gd name="connsiteX18235" fmla="*/ 1022523 w 4135764"/>
              <a:gd name="connsiteY18235" fmla="*/ 2516751 h 5122333"/>
              <a:gd name="connsiteX18236" fmla="*/ 1028668 w 4135764"/>
              <a:gd name="connsiteY18236" fmla="*/ 2511035 h 5122333"/>
              <a:gd name="connsiteX18237" fmla="*/ 1029810 w 4135764"/>
              <a:gd name="connsiteY18237" fmla="*/ 2510984 h 5122333"/>
              <a:gd name="connsiteX18238" fmla="*/ 1037217 w 4135764"/>
              <a:gd name="connsiteY18238" fmla="*/ 2517157 h 5122333"/>
              <a:gd name="connsiteX18239" fmla="*/ 1037037 w 4135764"/>
              <a:gd name="connsiteY18239" fmla="*/ 2542321 h 5122333"/>
              <a:gd name="connsiteX18240" fmla="*/ 1043569 w 4135764"/>
              <a:gd name="connsiteY18240" fmla="*/ 2549032 h 5122333"/>
              <a:gd name="connsiteX18241" fmla="*/ 1043638 w 4135764"/>
              <a:gd name="connsiteY18241" fmla="*/ 2549032 h 5122333"/>
              <a:gd name="connsiteX18242" fmla="*/ 1044839 w 4135764"/>
              <a:gd name="connsiteY18242" fmla="*/ 2550418 h 5122333"/>
              <a:gd name="connsiteX18243" fmla="*/ 1069838 w 4135764"/>
              <a:gd name="connsiteY18243" fmla="*/ 2549698 h 5122333"/>
              <a:gd name="connsiteX18244" fmla="*/ 1075316 w 4135764"/>
              <a:gd name="connsiteY18244" fmla="*/ 2555020 h 5122333"/>
              <a:gd name="connsiteX18245" fmla="*/ 1075136 w 4135764"/>
              <a:gd name="connsiteY18245" fmla="*/ 2581326 h 5122333"/>
              <a:gd name="connsiteX18246" fmla="*/ 1080941 w 4135764"/>
              <a:gd name="connsiteY18246" fmla="*/ 2587130 h 5122333"/>
              <a:gd name="connsiteX18247" fmla="*/ 1105431 w 4135764"/>
              <a:gd name="connsiteY18247" fmla="*/ 2586949 h 5122333"/>
              <a:gd name="connsiteX18248" fmla="*/ 1113596 w 4135764"/>
              <a:gd name="connsiteY18248" fmla="*/ 2595113 h 5122333"/>
              <a:gd name="connsiteX18249" fmla="*/ 1113462 w 4135764"/>
              <a:gd name="connsiteY18249" fmla="*/ 2642065 h 5122333"/>
              <a:gd name="connsiteX18250" fmla="*/ 1114899 w 4135764"/>
              <a:gd name="connsiteY18250" fmla="*/ 2642065 h 5122333"/>
              <a:gd name="connsiteX18251" fmla="*/ 1114866 w 4135764"/>
              <a:gd name="connsiteY18251" fmla="*/ 2653737 h 5122333"/>
              <a:gd name="connsiteX18252" fmla="*/ 1119583 w 4135764"/>
              <a:gd name="connsiteY18252" fmla="*/ 2660087 h 5122333"/>
              <a:gd name="connsiteX18253" fmla="*/ 1168565 w 4135764"/>
              <a:gd name="connsiteY18253" fmla="*/ 2658818 h 5122333"/>
              <a:gd name="connsiteX18254" fmla="*/ 1176548 w 4135764"/>
              <a:gd name="connsiteY18254" fmla="*/ 2650472 h 5122333"/>
              <a:gd name="connsiteX18255" fmla="*/ 1176388 w 4135764"/>
              <a:gd name="connsiteY18255" fmla="*/ 2597439 h 5122333"/>
              <a:gd name="connsiteX18256" fmla="*/ 1185528 w 4135764"/>
              <a:gd name="connsiteY18256" fmla="*/ 2588763 h 5122333"/>
              <a:gd name="connsiteX18257" fmla="*/ 1208659 w 4135764"/>
              <a:gd name="connsiteY18257" fmla="*/ 2588763 h 5122333"/>
              <a:gd name="connsiteX18258" fmla="*/ 1212650 w 4135764"/>
              <a:gd name="connsiteY18258" fmla="*/ 2586042 h 5122333"/>
              <a:gd name="connsiteX18259" fmla="*/ 1212650 w 4135764"/>
              <a:gd name="connsiteY18259" fmla="*/ 2586005 h 5122333"/>
              <a:gd name="connsiteX18260" fmla="*/ 1213014 w 4135764"/>
              <a:gd name="connsiteY18260" fmla="*/ 2585794 h 5122333"/>
              <a:gd name="connsiteX18261" fmla="*/ 1213104 w 4135764"/>
              <a:gd name="connsiteY18261" fmla="*/ 2570487 h 5122333"/>
              <a:gd name="connsiteX18262" fmla="*/ 1213422 w 4135764"/>
              <a:gd name="connsiteY18262" fmla="*/ 2562894 h 5122333"/>
              <a:gd name="connsiteX18263" fmla="*/ 1214030 w 4135764"/>
              <a:gd name="connsiteY18263" fmla="*/ 2555036 h 5122333"/>
              <a:gd name="connsiteX18264" fmla="*/ 1216452 w 4135764"/>
              <a:gd name="connsiteY18264" fmla="*/ 2552696 h 5122333"/>
              <a:gd name="connsiteX18265" fmla="*/ 1219181 w 4135764"/>
              <a:gd name="connsiteY18265" fmla="*/ 2550848 h 5122333"/>
              <a:gd name="connsiteX18266" fmla="*/ 1246394 w 4135764"/>
              <a:gd name="connsiteY18266" fmla="*/ 2551029 h 5122333"/>
              <a:gd name="connsiteX18267" fmla="*/ 1247756 w 4135764"/>
              <a:gd name="connsiteY18267" fmla="*/ 2549632 h 5122333"/>
              <a:gd name="connsiteX18268" fmla="*/ 1252154 w 4135764"/>
              <a:gd name="connsiteY18268" fmla="*/ 2548604 h 5122333"/>
              <a:gd name="connsiteX18269" fmla="*/ 1252986 w 4135764"/>
              <a:gd name="connsiteY18269" fmla="*/ 2544268 h 5122333"/>
              <a:gd name="connsiteX18270" fmla="*/ 1253469 w 4135764"/>
              <a:gd name="connsiteY18270" fmla="*/ 2543772 h 5122333"/>
              <a:gd name="connsiteX18271" fmla="*/ 1253469 w 4135764"/>
              <a:gd name="connsiteY18271" fmla="*/ 2542236 h 5122333"/>
              <a:gd name="connsiteX18272" fmla="*/ 1254195 w 4135764"/>
              <a:gd name="connsiteY18272" fmla="*/ 2539263 h 5122333"/>
              <a:gd name="connsiteX18273" fmla="*/ 1254195 w 4135764"/>
              <a:gd name="connsiteY18273" fmla="*/ 2512796 h 5122333"/>
              <a:gd name="connsiteX18274" fmla="*/ 1255986 w 4135764"/>
              <a:gd name="connsiteY18274" fmla="*/ 2512043 h 5122333"/>
              <a:gd name="connsiteX18275" fmla="*/ 1264603 w 4135764"/>
              <a:gd name="connsiteY18275" fmla="*/ 2514202 h 5122333"/>
              <a:gd name="connsiteX18276" fmla="*/ 1266268 w 4135764"/>
              <a:gd name="connsiteY18276" fmla="*/ 2524509 h 5122333"/>
              <a:gd name="connsiteX18277" fmla="*/ 1265988 w 4135764"/>
              <a:gd name="connsiteY18277" fmla="*/ 2544135 h 5122333"/>
              <a:gd name="connsiteX18278" fmla="*/ 1272518 w 4135764"/>
              <a:gd name="connsiteY18278" fmla="*/ 2550848 h 5122333"/>
              <a:gd name="connsiteX18279" fmla="*/ 1297917 w 4135764"/>
              <a:gd name="connsiteY18279" fmla="*/ 2550666 h 5122333"/>
              <a:gd name="connsiteX18280" fmla="*/ 1304085 w 4135764"/>
              <a:gd name="connsiteY18280" fmla="*/ 2556834 h 5122333"/>
              <a:gd name="connsiteX18281" fmla="*/ 1303903 w 4135764"/>
              <a:gd name="connsiteY18281" fmla="*/ 2580418 h 5122333"/>
              <a:gd name="connsiteX18282" fmla="*/ 1311704 w 4135764"/>
              <a:gd name="connsiteY18282" fmla="*/ 2588763 h 5122333"/>
              <a:gd name="connsiteX18283" fmla="*/ 1333474 w 4135764"/>
              <a:gd name="connsiteY18283" fmla="*/ 2588763 h 5122333"/>
              <a:gd name="connsiteX18284" fmla="*/ 1342183 w 4135764"/>
              <a:gd name="connsiteY18284" fmla="*/ 2597109 h 5122333"/>
              <a:gd name="connsiteX18285" fmla="*/ 1341912 w 4135764"/>
              <a:gd name="connsiteY18285" fmla="*/ 2642065 h 5122333"/>
              <a:gd name="connsiteX18286" fmla="*/ 1342936 w 4135764"/>
              <a:gd name="connsiteY18286" fmla="*/ 2642065 h 5122333"/>
              <a:gd name="connsiteX18287" fmla="*/ 1342909 w 4135764"/>
              <a:gd name="connsiteY18287" fmla="*/ 2651742 h 5122333"/>
              <a:gd name="connsiteX18288" fmla="*/ 1351254 w 4135764"/>
              <a:gd name="connsiteY18288" fmla="*/ 2660450 h 5122333"/>
              <a:gd name="connsiteX18289" fmla="*/ 1397516 w 4135764"/>
              <a:gd name="connsiteY18289" fmla="*/ 2660450 h 5122333"/>
              <a:gd name="connsiteX18290" fmla="*/ 1406769 w 4135764"/>
              <a:gd name="connsiteY18290" fmla="*/ 2651560 h 5122333"/>
              <a:gd name="connsiteX18291" fmla="*/ 1406434 w 4135764"/>
              <a:gd name="connsiteY18291" fmla="*/ 2595590 h 5122333"/>
              <a:gd name="connsiteX18292" fmla="*/ 1406832 w 4135764"/>
              <a:gd name="connsiteY18292" fmla="*/ 2593962 h 5122333"/>
              <a:gd name="connsiteX18293" fmla="*/ 1411793 w 4135764"/>
              <a:gd name="connsiteY18293" fmla="*/ 2589000 h 5122333"/>
              <a:gd name="connsiteX18294" fmla="*/ 1413128 w 4135764"/>
              <a:gd name="connsiteY18294" fmla="*/ 2588771 h 5122333"/>
              <a:gd name="connsiteX18295" fmla="*/ 1437428 w 4135764"/>
              <a:gd name="connsiteY18295" fmla="*/ 2588944 h 5122333"/>
              <a:gd name="connsiteX18296" fmla="*/ 1438774 w 4135764"/>
              <a:gd name="connsiteY18296" fmla="*/ 2587598 h 5122333"/>
              <a:gd name="connsiteX18297" fmla="*/ 1442257 w 4135764"/>
              <a:gd name="connsiteY18297" fmla="*/ 2587063 h 5122333"/>
              <a:gd name="connsiteX18298" fmla="*/ 1443116 w 4135764"/>
              <a:gd name="connsiteY18298" fmla="*/ 2583255 h 5122333"/>
              <a:gd name="connsiteX18299" fmla="*/ 1443595 w 4135764"/>
              <a:gd name="connsiteY18299" fmla="*/ 2582776 h 5122333"/>
              <a:gd name="connsiteX18300" fmla="*/ 1443585 w 4135764"/>
              <a:gd name="connsiteY18300" fmla="*/ 2581178 h 5122333"/>
              <a:gd name="connsiteX18301" fmla="*/ 1444140 w 4135764"/>
              <a:gd name="connsiteY18301" fmla="*/ 2578718 h 5122333"/>
              <a:gd name="connsiteX18302" fmla="*/ 1444112 w 4135764"/>
              <a:gd name="connsiteY18302" fmla="*/ 2577039 h 5122333"/>
              <a:gd name="connsiteX18303" fmla="*/ 1444503 w 4135764"/>
              <a:gd name="connsiteY18303" fmla="*/ 2576635 h 5122333"/>
              <a:gd name="connsiteX18304" fmla="*/ 1444346 w 4135764"/>
              <a:gd name="connsiteY18304" fmla="*/ 2553889 h 5122333"/>
              <a:gd name="connsiteX18305" fmla="*/ 1444383 w 4135764"/>
              <a:gd name="connsiteY18305" fmla="*/ 2553688 h 5122333"/>
              <a:gd name="connsiteX18306" fmla="*/ 1449139 w 4135764"/>
              <a:gd name="connsiteY18306" fmla="*/ 2548934 h 5122333"/>
              <a:gd name="connsiteX18307" fmla="*/ 1449484 w 4135764"/>
              <a:gd name="connsiteY18307" fmla="*/ 2548854 h 5122333"/>
              <a:gd name="connsiteX18308" fmla="*/ 1475525 w 4135764"/>
              <a:gd name="connsiteY18308" fmla="*/ 2549032 h 5122333"/>
              <a:gd name="connsiteX18309" fmla="*/ 1481693 w 4135764"/>
              <a:gd name="connsiteY18309" fmla="*/ 2542683 h 5122333"/>
              <a:gd name="connsiteX18310" fmla="*/ 1481680 w 4135764"/>
              <a:gd name="connsiteY18310" fmla="*/ 2540808 h 5122333"/>
              <a:gd name="connsiteX18311" fmla="*/ 1482057 w 4135764"/>
              <a:gd name="connsiteY18311" fmla="*/ 2540440 h 5122333"/>
              <a:gd name="connsiteX18312" fmla="*/ 1482041 w 4135764"/>
              <a:gd name="connsiteY18312" fmla="*/ 2538205 h 5122333"/>
              <a:gd name="connsiteX18313" fmla="*/ 1482600 w 4135764"/>
              <a:gd name="connsiteY18313" fmla="*/ 2537630 h 5122333"/>
              <a:gd name="connsiteX18314" fmla="*/ 1482454 w 4135764"/>
              <a:gd name="connsiteY18314" fmla="*/ 2515589 h 5122333"/>
              <a:gd name="connsiteX18315" fmla="*/ 1484051 w 4135764"/>
              <a:gd name="connsiteY18315" fmla="*/ 2514250 h 5122333"/>
              <a:gd name="connsiteX18316" fmla="*/ 1488517 w 4135764"/>
              <a:gd name="connsiteY18316" fmla="*/ 2510764 h 5122333"/>
              <a:gd name="connsiteX18317" fmla="*/ 1490105 w 4135764"/>
              <a:gd name="connsiteY18317" fmla="*/ 2510817 h 5122333"/>
              <a:gd name="connsiteX18318" fmla="*/ 1496196 w 4135764"/>
              <a:gd name="connsiteY18318" fmla="*/ 2515993 h 5122333"/>
              <a:gd name="connsiteX18319" fmla="*/ 1496207 w 4135764"/>
              <a:gd name="connsiteY18319" fmla="*/ 2516015 h 5122333"/>
              <a:gd name="connsiteX18320" fmla="*/ 1497477 w 4135764"/>
              <a:gd name="connsiteY18320" fmla="*/ 2544678 h 5122333"/>
              <a:gd name="connsiteX18321" fmla="*/ 1501650 w 4135764"/>
              <a:gd name="connsiteY18321" fmla="*/ 2548670 h 5122333"/>
              <a:gd name="connsiteX18322" fmla="*/ 1509400 w 4135764"/>
              <a:gd name="connsiteY18322" fmla="*/ 2548617 h 5122333"/>
              <a:gd name="connsiteX18323" fmla="*/ 1529461 w 4135764"/>
              <a:gd name="connsiteY18323" fmla="*/ 2549928 h 5122333"/>
              <a:gd name="connsiteX18324" fmla="*/ 1536120 w 4135764"/>
              <a:gd name="connsiteY18324" fmla="*/ 2556289 h 5122333"/>
              <a:gd name="connsiteX18325" fmla="*/ 1535938 w 4135764"/>
              <a:gd name="connsiteY18325" fmla="*/ 2578966 h 5122333"/>
              <a:gd name="connsiteX18326" fmla="*/ 1536133 w 4135764"/>
              <a:gd name="connsiteY18326" fmla="*/ 2579155 h 5122333"/>
              <a:gd name="connsiteX18327" fmla="*/ 1536120 w 4135764"/>
              <a:gd name="connsiteY18327" fmla="*/ 2581078 h 5122333"/>
              <a:gd name="connsiteX18328" fmla="*/ 1543194 w 4135764"/>
              <a:gd name="connsiteY18328" fmla="*/ 2588333 h 5122333"/>
              <a:gd name="connsiteX18329" fmla="*/ 1545636 w 4135764"/>
              <a:gd name="connsiteY18329" fmla="*/ 2588314 h 5122333"/>
              <a:gd name="connsiteX18330" fmla="*/ 1545916 w 4135764"/>
              <a:gd name="connsiteY18330" fmla="*/ 2588582 h 5122333"/>
              <a:gd name="connsiteX18331" fmla="*/ 1566137 w 4135764"/>
              <a:gd name="connsiteY18331" fmla="*/ 2588406 h 5122333"/>
              <a:gd name="connsiteX18332" fmla="*/ 1573651 w 4135764"/>
              <a:gd name="connsiteY18332" fmla="*/ 2595609 h 5122333"/>
              <a:gd name="connsiteX18333" fmla="*/ 1574217 w 4135764"/>
              <a:gd name="connsiteY18333" fmla="*/ 2596201 h 5122333"/>
              <a:gd name="connsiteX18334" fmla="*/ 1574077 w 4135764"/>
              <a:gd name="connsiteY18334" fmla="*/ 2642065 h 5122333"/>
              <a:gd name="connsiteX18335" fmla="*/ 1574975 w 4135764"/>
              <a:gd name="connsiteY18335" fmla="*/ 2642065 h 5122333"/>
              <a:gd name="connsiteX18336" fmla="*/ 1574942 w 4135764"/>
              <a:gd name="connsiteY18336" fmla="*/ 2653556 h 5122333"/>
              <a:gd name="connsiteX18337" fmla="*/ 1579659 w 4135764"/>
              <a:gd name="connsiteY18337" fmla="*/ 2659906 h 5122333"/>
              <a:gd name="connsiteX18338" fmla="*/ 1627372 w 4135764"/>
              <a:gd name="connsiteY18338" fmla="*/ 2658455 h 5122333"/>
              <a:gd name="connsiteX18339" fmla="*/ 1634811 w 4135764"/>
              <a:gd name="connsiteY18339" fmla="*/ 2650654 h 5122333"/>
              <a:gd name="connsiteX18340" fmla="*/ 1635828 w 4135764"/>
              <a:gd name="connsiteY18340" fmla="*/ 2611892 h 5122333"/>
              <a:gd name="connsiteX18341" fmla="*/ 1635900 w 4135764"/>
              <a:gd name="connsiteY18341" fmla="*/ 2611010 h 5122333"/>
              <a:gd name="connsiteX18342" fmla="*/ 1635869 w 4135764"/>
              <a:gd name="connsiteY18342" fmla="*/ 2610334 h 5122333"/>
              <a:gd name="connsiteX18343" fmla="*/ 1636277 w 4135764"/>
              <a:gd name="connsiteY18343" fmla="*/ 2594760 h 5122333"/>
              <a:gd name="connsiteX18344" fmla="*/ 1637331 w 4135764"/>
              <a:gd name="connsiteY18344" fmla="*/ 2591463 h 5122333"/>
              <a:gd name="connsiteX18345" fmla="*/ 1641780 w 4135764"/>
              <a:gd name="connsiteY18345" fmla="*/ 2586882 h 5122333"/>
              <a:gd name="connsiteX18346" fmla="*/ 1643447 w 4135764"/>
              <a:gd name="connsiteY18346" fmla="*/ 2586595 h 5122333"/>
              <a:gd name="connsiteX18347" fmla="*/ 1668373 w 4135764"/>
              <a:gd name="connsiteY18347" fmla="*/ 2586768 h 5122333"/>
              <a:gd name="connsiteX18348" fmla="*/ 1674177 w 4135764"/>
              <a:gd name="connsiteY18348" fmla="*/ 2581144 h 5122333"/>
              <a:gd name="connsiteX18349" fmla="*/ 1674132 w 4135764"/>
              <a:gd name="connsiteY18349" fmla="*/ 2574480 h 5122333"/>
              <a:gd name="connsiteX18350" fmla="*/ 1674722 w 4135764"/>
              <a:gd name="connsiteY18350" fmla="*/ 2573914 h 5122333"/>
              <a:gd name="connsiteX18351" fmla="*/ 1674543 w 4135764"/>
              <a:gd name="connsiteY18351" fmla="*/ 2554292 h 5122333"/>
              <a:gd name="connsiteX18352" fmla="*/ 1680165 w 4135764"/>
              <a:gd name="connsiteY18352" fmla="*/ 2548670 h 5122333"/>
              <a:gd name="connsiteX18353" fmla="*/ 1704657 w 4135764"/>
              <a:gd name="connsiteY18353" fmla="*/ 2548852 h 5122333"/>
              <a:gd name="connsiteX18354" fmla="*/ 1710281 w 4135764"/>
              <a:gd name="connsiteY18354" fmla="*/ 2543953 h 5122333"/>
              <a:gd name="connsiteX18355" fmla="*/ 1710688 w 4135764"/>
              <a:gd name="connsiteY18355" fmla="*/ 2538134 h 5122333"/>
              <a:gd name="connsiteX18356" fmla="*/ 1710824 w 4135764"/>
              <a:gd name="connsiteY18356" fmla="*/ 2537992 h 5122333"/>
              <a:gd name="connsiteX18357" fmla="*/ 1712638 w 4135764"/>
              <a:gd name="connsiteY18357" fmla="*/ 2513864 h 5122333"/>
              <a:gd name="connsiteX18358" fmla="*/ 1712740 w 4135764"/>
              <a:gd name="connsiteY18358" fmla="*/ 2512518 h 5122333"/>
              <a:gd name="connsiteX18359" fmla="*/ 1717899 w 4135764"/>
              <a:gd name="connsiteY18359" fmla="*/ 2510573 h 5122333"/>
              <a:gd name="connsiteX18360" fmla="*/ 1725044 w 4135764"/>
              <a:gd name="connsiteY18360" fmla="*/ 2511480 h 5122333"/>
              <a:gd name="connsiteX18361" fmla="*/ 1726835 w 4135764"/>
              <a:gd name="connsiteY18361" fmla="*/ 2514731 h 5122333"/>
              <a:gd name="connsiteX18362" fmla="*/ 1728236 w 4135764"/>
              <a:gd name="connsiteY18362" fmla="*/ 2517391 h 5122333"/>
              <a:gd name="connsiteX18363" fmla="*/ 1727153 w 4135764"/>
              <a:gd name="connsiteY18363" fmla="*/ 2540688 h 5122333"/>
              <a:gd name="connsiteX18364" fmla="*/ 1726971 w 4135764"/>
              <a:gd name="connsiteY18364" fmla="*/ 2546810 h 5122333"/>
              <a:gd name="connsiteX18365" fmla="*/ 1727592 w 4135764"/>
              <a:gd name="connsiteY18365" fmla="*/ 2547010 h 5122333"/>
              <a:gd name="connsiteX18366" fmla="*/ 1727606 w 4135764"/>
              <a:gd name="connsiteY18366" fmla="*/ 2547423 h 5122333"/>
              <a:gd name="connsiteX18367" fmla="*/ 1734954 w 4135764"/>
              <a:gd name="connsiteY18367" fmla="*/ 2549874 h 5122333"/>
              <a:gd name="connsiteX18368" fmla="*/ 1759063 w 4135764"/>
              <a:gd name="connsiteY18368" fmla="*/ 2548973 h 5122333"/>
              <a:gd name="connsiteX18369" fmla="*/ 1764555 w 4135764"/>
              <a:gd name="connsiteY18369" fmla="*/ 2553820 h 5122333"/>
              <a:gd name="connsiteX18370" fmla="*/ 1766157 w 4135764"/>
              <a:gd name="connsiteY18370" fmla="*/ 2580170 h 5122333"/>
              <a:gd name="connsiteX18371" fmla="*/ 1772326 w 4135764"/>
              <a:gd name="connsiteY18371" fmla="*/ 2586337 h 5122333"/>
              <a:gd name="connsiteX18372" fmla="*/ 1773186 w 4135764"/>
              <a:gd name="connsiteY18372" fmla="*/ 2586330 h 5122333"/>
              <a:gd name="connsiteX18373" fmla="*/ 1773777 w 4135764"/>
              <a:gd name="connsiteY18373" fmla="*/ 2586949 h 5122333"/>
              <a:gd name="connsiteX18374" fmla="*/ 1792826 w 4135764"/>
              <a:gd name="connsiteY18374" fmla="*/ 2586768 h 5122333"/>
              <a:gd name="connsiteX18375" fmla="*/ 1802349 w 4135764"/>
              <a:gd name="connsiteY18375" fmla="*/ 2588604 h 5122333"/>
              <a:gd name="connsiteX18376" fmla="*/ 1804424 w 4135764"/>
              <a:gd name="connsiteY18376" fmla="*/ 2596724 h 5122333"/>
              <a:gd name="connsiteX18377" fmla="*/ 1802925 w 4135764"/>
              <a:gd name="connsiteY18377" fmla="*/ 2642065 h 5122333"/>
              <a:gd name="connsiteX18378" fmla="*/ 1803710 w 4135764"/>
              <a:gd name="connsiteY18378" fmla="*/ 2642065 h 5122333"/>
              <a:gd name="connsiteX18379" fmla="*/ 1803349 w 4135764"/>
              <a:gd name="connsiteY18379" fmla="*/ 2652648 h 5122333"/>
              <a:gd name="connsiteX18380" fmla="*/ 1808610 w 4135764"/>
              <a:gd name="connsiteY18380" fmla="*/ 2659906 h 5122333"/>
              <a:gd name="connsiteX18381" fmla="*/ 1844606 w 4135764"/>
              <a:gd name="connsiteY18381" fmla="*/ 2660034 h 5122333"/>
              <a:gd name="connsiteX18382" fmla="*/ 1846277 w 4135764"/>
              <a:gd name="connsiteY18382" fmla="*/ 2659891 h 5122333"/>
              <a:gd name="connsiteX18383" fmla="*/ 1847185 w 4135764"/>
              <a:gd name="connsiteY18383" fmla="*/ 2660220 h 5122333"/>
              <a:gd name="connsiteX18384" fmla="*/ 1856519 w 4135764"/>
              <a:gd name="connsiteY18384" fmla="*/ 2660450 h 5122333"/>
              <a:gd name="connsiteX18385" fmla="*/ 1862643 w 4135764"/>
              <a:gd name="connsiteY18385" fmla="*/ 2658885 h 5122333"/>
              <a:gd name="connsiteX18386" fmla="*/ 1863255 w 4135764"/>
              <a:gd name="connsiteY18386" fmla="*/ 2656406 h 5122333"/>
              <a:gd name="connsiteX18387" fmla="*/ 1863353 w 4135764"/>
              <a:gd name="connsiteY18387" fmla="*/ 2656367 h 5122333"/>
              <a:gd name="connsiteX18388" fmla="*/ 1864849 w 4135764"/>
              <a:gd name="connsiteY18388" fmla="*/ 2649928 h 5122333"/>
              <a:gd name="connsiteX18389" fmla="*/ 1865461 w 4135764"/>
              <a:gd name="connsiteY18389" fmla="*/ 2619269 h 5122333"/>
              <a:gd name="connsiteX18390" fmla="*/ 1866112 w 4135764"/>
              <a:gd name="connsiteY18390" fmla="*/ 2599732 h 5122333"/>
              <a:gd name="connsiteX18391" fmla="*/ 1866300 w 4135764"/>
              <a:gd name="connsiteY18391" fmla="*/ 2594750 h 5122333"/>
              <a:gd name="connsiteX18392" fmla="*/ 1866469 w 4135764"/>
              <a:gd name="connsiteY18392" fmla="*/ 2593065 h 5122333"/>
              <a:gd name="connsiteX18393" fmla="*/ 1867267 w 4135764"/>
              <a:gd name="connsiteY18393" fmla="*/ 2590352 h 5122333"/>
              <a:gd name="connsiteX18394" fmla="*/ 1869659 w 4135764"/>
              <a:gd name="connsiteY18394" fmla="*/ 2589102 h 5122333"/>
              <a:gd name="connsiteX18395" fmla="*/ 1871032 w 4135764"/>
              <a:gd name="connsiteY18395" fmla="*/ 2588763 h 5122333"/>
              <a:gd name="connsiteX18396" fmla="*/ 1895524 w 4135764"/>
              <a:gd name="connsiteY18396" fmla="*/ 2588944 h 5122333"/>
              <a:gd name="connsiteX18397" fmla="*/ 1898529 w 4135764"/>
              <a:gd name="connsiteY18397" fmla="*/ 2588250 h 5122333"/>
              <a:gd name="connsiteX18398" fmla="*/ 1900883 w 4135764"/>
              <a:gd name="connsiteY18398" fmla="*/ 2588491 h 5122333"/>
              <a:gd name="connsiteX18399" fmla="*/ 1902040 w 4135764"/>
              <a:gd name="connsiteY18399" fmla="*/ 2585497 h 5122333"/>
              <a:gd name="connsiteX18400" fmla="*/ 1902158 w 4135764"/>
              <a:gd name="connsiteY18400" fmla="*/ 2584348 h 5122333"/>
              <a:gd name="connsiteX18401" fmla="*/ 1902419 w 4135764"/>
              <a:gd name="connsiteY18401" fmla="*/ 2583616 h 5122333"/>
              <a:gd name="connsiteX18402" fmla="*/ 1902370 w 4135764"/>
              <a:gd name="connsiteY18402" fmla="*/ 2582281 h 5122333"/>
              <a:gd name="connsiteX18403" fmla="*/ 1902372 w 4135764"/>
              <a:gd name="connsiteY18403" fmla="*/ 2582259 h 5122333"/>
              <a:gd name="connsiteX18404" fmla="*/ 1903310 w 4135764"/>
              <a:gd name="connsiteY18404" fmla="*/ 2582259 h 5122333"/>
              <a:gd name="connsiteX18405" fmla="*/ 1902602 w 4135764"/>
              <a:gd name="connsiteY18405" fmla="*/ 2580018 h 5122333"/>
              <a:gd name="connsiteX18406" fmla="*/ 1903877 w 4135764"/>
              <a:gd name="connsiteY18406" fmla="*/ 2567583 h 5122333"/>
              <a:gd name="connsiteX18407" fmla="*/ 1903919 w 4135764"/>
              <a:gd name="connsiteY18407" fmla="*/ 2565401 h 5122333"/>
              <a:gd name="connsiteX18408" fmla="*/ 1904010 w 4135764"/>
              <a:gd name="connsiteY18408" fmla="*/ 2564277 h 5122333"/>
              <a:gd name="connsiteX18409" fmla="*/ 1904534 w 4135764"/>
              <a:gd name="connsiteY18409" fmla="*/ 2562258 h 5122333"/>
              <a:gd name="connsiteX18410" fmla="*/ 1904499 w 4135764"/>
              <a:gd name="connsiteY18410" fmla="*/ 2558820 h 5122333"/>
              <a:gd name="connsiteX18411" fmla="*/ 1905623 w 4135764"/>
              <a:gd name="connsiteY18411" fmla="*/ 2551392 h 5122333"/>
              <a:gd name="connsiteX18412" fmla="*/ 1911688 w 4135764"/>
              <a:gd name="connsiteY18412" fmla="*/ 2550189 h 5122333"/>
              <a:gd name="connsiteX18413" fmla="*/ 1915102 w 4135764"/>
              <a:gd name="connsiteY18413" fmla="*/ 2550303 h 5122333"/>
              <a:gd name="connsiteX18414" fmla="*/ 1940501 w 4135764"/>
              <a:gd name="connsiteY18414" fmla="*/ 2548852 h 5122333"/>
              <a:gd name="connsiteX18415" fmla="*/ 1942422 w 4135764"/>
              <a:gd name="connsiteY18415" fmla="*/ 2540956 h 5122333"/>
              <a:gd name="connsiteX18416" fmla="*/ 1942495 w 4135764"/>
              <a:gd name="connsiteY18416" fmla="*/ 2540895 h 5122333"/>
              <a:gd name="connsiteX18417" fmla="*/ 1942495 w 4135764"/>
              <a:gd name="connsiteY18417" fmla="*/ 2540656 h 5122333"/>
              <a:gd name="connsiteX18418" fmla="*/ 1943381 w 4135764"/>
              <a:gd name="connsiteY18418" fmla="*/ 2537014 h 5122333"/>
              <a:gd name="connsiteX18419" fmla="*/ 1943350 w 4135764"/>
              <a:gd name="connsiteY18419" fmla="*/ 2536607 h 5122333"/>
              <a:gd name="connsiteX18420" fmla="*/ 1943448 w 4135764"/>
              <a:gd name="connsiteY18420" fmla="*/ 2536199 h 5122333"/>
              <a:gd name="connsiteX18421" fmla="*/ 1942495 w 4135764"/>
              <a:gd name="connsiteY18421" fmla="*/ 2523749 h 5122333"/>
              <a:gd name="connsiteX18422" fmla="*/ 1942495 w 4135764"/>
              <a:gd name="connsiteY18422" fmla="*/ 2522754 h 5122333"/>
              <a:gd name="connsiteX18423" fmla="*/ 1943180 w 4135764"/>
              <a:gd name="connsiteY18423" fmla="*/ 2512612 h 5122333"/>
              <a:gd name="connsiteX18424" fmla="*/ 1944874 w 4135764"/>
              <a:gd name="connsiteY18424" fmla="*/ 2511321 h 5122333"/>
              <a:gd name="connsiteX18425" fmla="*/ 1946322 w 4135764"/>
              <a:gd name="connsiteY18425" fmla="*/ 2511117 h 5122333"/>
              <a:gd name="connsiteX18426" fmla="*/ 1953759 w 4135764"/>
              <a:gd name="connsiteY18426" fmla="*/ 2516921 h 5122333"/>
              <a:gd name="connsiteX18427" fmla="*/ 1953578 w 4135764"/>
              <a:gd name="connsiteY18427" fmla="*/ 2542321 h 5122333"/>
              <a:gd name="connsiteX18428" fmla="*/ 1960835 w 4135764"/>
              <a:gd name="connsiteY18428" fmla="*/ 2549396 h 5122333"/>
              <a:gd name="connsiteX18429" fmla="*/ 1970235 w 4135764"/>
              <a:gd name="connsiteY18429" fmla="*/ 2549328 h 5122333"/>
              <a:gd name="connsiteX18430" fmla="*/ 1987619 w 4135764"/>
              <a:gd name="connsiteY18430" fmla="*/ 2550464 h 5122333"/>
              <a:gd name="connsiteX18431" fmla="*/ 1992444 w 4135764"/>
              <a:gd name="connsiteY18431" fmla="*/ 2554818 h 5122333"/>
              <a:gd name="connsiteX18432" fmla="*/ 1993535 w 4135764"/>
              <a:gd name="connsiteY18432" fmla="*/ 2562335 h 5122333"/>
              <a:gd name="connsiteX18433" fmla="*/ 1993127 w 4135764"/>
              <a:gd name="connsiteY18433" fmla="*/ 2581326 h 5122333"/>
              <a:gd name="connsiteX18434" fmla="*/ 1999839 w 4135764"/>
              <a:gd name="connsiteY18434" fmla="*/ 2589307 h 5122333"/>
              <a:gd name="connsiteX18435" fmla="*/ 2024331 w 4135764"/>
              <a:gd name="connsiteY18435" fmla="*/ 2589307 h 5122333"/>
              <a:gd name="connsiteX18436" fmla="*/ 2031094 w 4135764"/>
              <a:gd name="connsiteY18436" fmla="*/ 2596400 h 5122333"/>
              <a:gd name="connsiteX18437" fmla="*/ 2031665 w 4135764"/>
              <a:gd name="connsiteY18437" fmla="*/ 2600247 h 5122333"/>
              <a:gd name="connsiteX18438" fmla="*/ 2030262 w 4135764"/>
              <a:gd name="connsiteY18438" fmla="*/ 2642065 h 5122333"/>
              <a:gd name="connsiteX18439" fmla="*/ 2031091 w 4135764"/>
              <a:gd name="connsiteY18439" fmla="*/ 2642065 h 5122333"/>
              <a:gd name="connsiteX18440" fmla="*/ 2030681 w 4135764"/>
              <a:gd name="connsiteY18440" fmla="*/ 2652648 h 5122333"/>
              <a:gd name="connsiteX18441" fmla="*/ 2037030 w 4135764"/>
              <a:gd name="connsiteY18441" fmla="*/ 2659906 h 5122333"/>
              <a:gd name="connsiteX18442" fmla="*/ 2067882 w 4135764"/>
              <a:gd name="connsiteY18442" fmla="*/ 2658968 h 5122333"/>
              <a:gd name="connsiteX18443" fmla="*/ 2067882 w 4135764"/>
              <a:gd name="connsiteY18443" fmla="*/ 2642065 h 5122333"/>
              <a:gd name="connsiteX18444" fmla="*/ 2067882 w 4135764"/>
              <a:gd name="connsiteY18444" fmla="*/ 2636108 h 5122333"/>
              <a:gd name="connsiteX18445" fmla="*/ 2067882 w 4135764"/>
              <a:gd name="connsiteY18445" fmla="*/ 2628533 h 5122333"/>
              <a:gd name="connsiteX18446" fmla="*/ 2061703 w 4135764"/>
              <a:gd name="connsiteY18446" fmla="*/ 2634870 h 5122333"/>
              <a:gd name="connsiteX18447" fmla="*/ 2054827 w 4135764"/>
              <a:gd name="connsiteY18447" fmla="*/ 2628153 h 5122333"/>
              <a:gd name="connsiteX18448" fmla="*/ 2055807 w 4135764"/>
              <a:gd name="connsiteY18448" fmla="*/ 2615773 h 5122333"/>
              <a:gd name="connsiteX18449" fmla="*/ 2056078 w 4135764"/>
              <a:gd name="connsiteY18449" fmla="*/ 2598855 h 5122333"/>
              <a:gd name="connsiteX18450" fmla="*/ 2055898 w 4135764"/>
              <a:gd name="connsiteY18450" fmla="*/ 2564568 h 5122333"/>
              <a:gd name="connsiteX18451" fmla="*/ 2054247 w 4135764"/>
              <a:gd name="connsiteY18451" fmla="*/ 2564487 h 5122333"/>
              <a:gd name="connsiteX18452" fmla="*/ 2053131 w 4135764"/>
              <a:gd name="connsiteY18452" fmla="*/ 2559423 h 5122333"/>
              <a:gd name="connsiteX18453" fmla="*/ 2047735 w 4135764"/>
              <a:gd name="connsiteY18453" fmla="*/ 2558493 h 5122333"/>
              <a:gd name="connsiteX18454" fmla="*/ 2021428 w 4135764"/>
              <a:gd name="connsiteY18454" fmla="*/ 2558493 h 5122333"/>
              <a:gd name="connsiteX18455" fmla="*/ 2016689 w 4135764"/>
              <a:gd name="connsiteY18455" fmla="*/ 2554365 h 5122333"/>
              <a:gd name="connsiteX18456" fmla="*/ 2017801 w 4135764"/>
              <a:gd name="connsiteY18456" fmla="*/ 2529917 h 5122333"/>
              <a:gd name="connsiteX18457" fmla="*/ 2016755 w 4135764"/>
              <a:gd name="connsiteY18457" fmla="*/ 2528747 h 5122333"/>
              <a:gd name="connsiteX18458" fmla="*/ 2017075 w 4135764"/>
              <a:gd name="connsiteY18458" fmla="*/ 2520395 h 5122333"/>
              <a:gd name="connsiteX18459" fmla="*/ 1987140 w 4135764"/>
              <a:gd name="connsiteY18459" fmla="*/ 2520577 h 5122333"/>
              <a:gd name="connsiteX18460" fmla="*/ 1978733 w 4135764"/>
              <a:gd name="connsiteY18460" fmla="*/ 2512488 h 5122333"/>
              <a:gd name="connsiteX18461" fmla="*/ 1980246 w 4135764"/>
              <a:gd name="connsiteY18461" fmla="*/ 2492364 h 5122333"/>
              <a:gd name="connsiteX18462" fmla="*/ 1979529 w 4135764"/>
              <a:gd name="connsiteY18462" fmla="*/ 2491624 h 5122333"/>
              <a:gd name="connsiteX18463" fmla="*/ 1979702 w 4135764"/>
              <a:gd name="connsiteY18463" fmla="*/ 2489918 h 5122333"/>
              <a:gd name="connsiteX18464" fmla="*/ 1970449 w 4135764"/>
              <a:gd name="connsiteY18464" fmla="*/ 2480303 h 5122333"/>
              <a:gd name="connsiteX18465" fmla="*/ 4038331 w 4135764"/>
              <a:gd name="connsiteY18465" fmla="*/ 2480303 h 5122333"/>
              <a:gd name="connsiteX18466" fmla="*/ 4010212 w 4135764"/>
              <a:gd name="connsiteY18466" fmla="*/ 2481754 h 5122333"/>
              <a:gd name="connsiteX18467" fmla="*/ 3991344 w 4135764"/>
              <a:gd name="connsiteY18467" fmla="*/ 2480846 h 5122333"/>
              <a:gd name="connsiteX18468" fmla="*/ 3984268 w 4135764"/>
              <a:gd name="connsiteY18468" fmla="*/ 2489010 h 5122333"/>
              <a:gd name="connsiteX18469" fmla="*/ 3984293 w 4135764"/>
              <a:gd name="connsiteY18469" fmla="*/ 2492439 h 5122333"/>
              <a:gd name="connsiteX18470" fmla="*/ 3983180 w 4135764"/>
              <a:gd name="connsiteY18470" fmla="*/ 2493519 h 5122333"/>
              <a:gd name="connsiteX18471" fmla="*/ 3983332 w 4135764"/>
              <a:gd name="connsiteY18471" fmla="*/ 2515559 h 5122333"/>
              <a:gd name="connsiteX18472" fmla="*/ 3978282 w 4135764"/>
              <a:gd name="connsiteY18472" fmla="*/ 2520758 h 5122333"/>
              <a:gd name="connsiteX18473" fmla="*/ 3952883 w 4135764"/>
              <a:gd name="connsiteY18473" fmla="*/ 2520577 h 5122333"/>
              <a:gd name="connsiteX18474" fmla="*/ 3946171 w 4135764"/>
              <a:gd name="connsiteY18474" fmla="*/ 2527107 h 5122333"/>
              <a:gd name="connsiteX18475" fmla="*/ 3946195 w 4135764"/>
              <a:gd name="connsiteY18475" fmla="*/ 2530504 h 5122333"/>
              <a:gd name="connsiteX18476" fmla="*/ 3945083 w 4135764"/>
              <a:gd name="connsiteY18476" fmla="*/ 2531616 h 5122333"/>
              <a:gd name="connsiteX18477" fmla="*/ 3945235 w 4135764"/>
              <a:gd name="connsiteY18477" fmla="*/ 2553625 h 5122333"/>
              <a:gd name="connsiteX18478" fmla="*/ 3940184 w 4135764"/>
              <a:gd name="connsiteY18478" fmla="*/ 2558675 h 5122333"/>
              <a:gd name="connsiteX18479" fmla="*/ 3915693 w 4135764"/>
              <a:gd name="connsiteY18479" fmla="*/ 2558493 h 5122333"/>
              <a:gd name="connsiteX18480" fmla="*/ 3908073 w 4135764"/>
              <a:gd name="connsiteY18480" fmla="*/ 2566113 h 5122333"/>
              <a:gd name="connsiteX18481" fmla="*/ 3908086 w 4135764"/>
              <a:gd name="connsiteY18481" fmla="*/ 2571797 h 5122333"/>
              <a:gd name="connsiteX18482" fmla="*/ 3906985 w 4135764"/>
              <a:gd name="connsiteY18482" fmla="*/ 2572979 h 5122333"/>
              <a:gd name="connsiteX18483" fmla="*/ 3907132 w 4135764"/>
              <a:gd name="connsiteY18483" fmla="*/ 2635457 h 5122333"/>
              <a:gd name="connsiteX18484" fmla="*/ 3903341 w 4135764"/>
              <a:gd name="connsiteY18484" fmla="*/ 2636321 h 5122333"/>
              <a:gd name="connsiteX18485" fmla="*/ 3896074 w 4135764"/>
              <a:gd name="connsiteY18485" fmla="*/ 2628897 h 5122333"/>
              <a:gd name="connsiteX18486" fmla="*/ 3895903 w 4135764"/>
              <a:gd name="connsiteY18486" fmla="*/ 2585794 h 5122333"/>
              <a:gd name="connsiteX18487" fmla="*/ 3894995 w 4135764"/>
              <a:gd name="connsiteY18487" fmla="*/ 2579382 h 5122333"/>
              <a:gd name="connsiteX18488" fmla="*/ 3894995 w 4135764"/>
              <a:gd name="connsiteY18488" fmla="*/ 2577724 h 5122333"/>
              <a:gd name="connsiteX18489" fmla="*/ 3894293 w 4135764"/>
              <a:gd name="connsiteY18489" fmla="*/ 2572888 h 5122333"/>
              <a:gd name="connsiteX18490" fmla="*/ 3894270 w 4135764"/>
              <a:gd name="connsiteY18490" fmla="*/ 2571710 h 5122333"/>
              <a:gd name="connsiteX18491" fmla="*/ 3894096 w 4135764"/>
              <a:gd name="connsiteY18491" fmla="*/ 2571532 h 5122333"/>
              <a:gd name="connsiteX18492" fmla="*/ 3892319 w 4135764"/>
              <a:gd name="connsiteY18492" fmla="*/ 2559287 h 5122333"/>
              <a:gd name="connsiteX18493" fmla="*/ 3873587 w 4135764"/>
              <a:gd name="connsiteY18493" fmla="*/ 2559764 h 5122333"/>
              <a:gd name="connsiteX18494" fmla="*/ 3861024 w 4135764"/>
              <a:gd name="connsiteY18494" fmla="*/ 2557587 h 5122333"/>
              <a:gd name="connsiteX18495" fmla="*/ 3857848 w 4135764"/>
              <a:gd name="connsiteY18495" fmla="*/ 2548371 h 5122333"/>
              <a:gd name="connsiteX18496" fmla="*/ 3857805 w 4135764"/>
              <a:gd name="connsiteY18496" fmla="*/ 2547877 h 5122333"/>
              <a:gd name="connsiteX18497" fmla="*/ 3856897 w 4135764"/>
              <a:gd name="connsiteY18497" fmla="*/ 2541488 h 5122333"/>
              <a:gd name="connsiteX18498" fmla="*/ 3856897 w 4135764"/>
              <a:gd name="connsiteY18498" fmla="*/ 2525656 h 5122333"/>
              <a:gd name="connsiteX18499" fmla="*/ 3851093 w 4135764"/>
              <a:gd name="connsiteY18499" fmla="*/ 2520032 h 5122333"/>
              <a:gd name="connsiteX18500" fmla="*/ 3825694 w 4135764"/>
              <a:gd name="connsiteY18500" fmla="*/ 2520214 h 5122333"/>
              <a:gd name="connsiteX18501" fmla="*/ 3820719 w 4135764"/>
              <a:gd name="connsiteY18501" fmla="*/ 2515240 h 5122333"/>
              <a:gd name="connsiteX18502" fmla="*/ 3819708 w 4135764"/>
              <a:gd name="connsiteY18502" fmla="*/ 2508329 h 5122333"/>
              <a:gd name="connsiteX18503" fmla="*/ 3819708 w 4135764"/>
              <a:gd name="connsiteY18503" fmla="*/ 2493816 h 5122333"/>
              <a:gd name="connsiteX18504" fmla="*/ 3818769 w 4135764"/>
              <a:gd name="connsiteY18504" fmla="*/ 2492877 h 5122333"/>
              <a:gd name="connsiteX18505" fmla="*/ 3818800 w 4135764"/>
              <a:gd name="connsiteY18505" fmla="*/ 2488648 h 5122333"/>
              <a:gd name="connsiteX18506" fmla="*/ 3812088 w 4135764"/>
              <a:gd name="connsiteY18506" fmla="*/ 2481935 h 5122333"/>
              <a:gd name="connsiteX18507" fmla="*/ 3772176 w 4135764"/>
              <a:gd name="connsiteY18507" fmla="*/ 2482116 h 5122333"/>
              <a:gd name="connsiteX18508" fmla="*/ 3759725 w 4135764"/>
              <a:gd name="connsiteY18508" fmla="*/ 2483976 h 5122333"/>
              <a:gd name="connsiteX18509" fmla="*/ 3759355 w 4135764"/>
              <a:gd name="connsiteY18509" fmla="*/ 2488136 h 5122333"/>
              <a:gd name="connsiteX18510" fmla="*/ 3757163 w 4135764"/>
              <a:gd name="connsiteY18510" fmla="*/ 2488621 h 5122333"/>
              <a:gd name="connsiteX18511" fmla="*/ 3756574 w 4135764"/>
              <a:gd name="connsiteY18511" fmla="*/ 2498236 h 5122333"/>
              <a:gd name="connsiteX18512" fmla="*/ 3756299 w 4135764"/>
              <a:gd name="connsiteY18512" fmla="*/ 2516198 h 5122333"/>
              <a:gd name="connsiteX18513" fmla="*/ 3755303 w 4135764"/>
              <a:gd name="connsiteY18513" fmla="*/ 2519126 h 5122333"/>
              <a:gd name="connsiteX18514" fmla="*/ 3738431 w 4135764"/>
              <a:gd name="connsiteY18514" fmla="*/ 2520214 h 5122333"/>
              <a:gd name="connsiteX18515" fmla="*/ 3721446 w 4135764"/>
              <a:gd name="connsiteY18515" fmla="*/ 2522595 h 5122333"/>
              <a:gd name="connsiteX18516" fmla="*/ 3720349 w 4135764"/>
              <a:gd name="connsiteY18516" fmla="*/ 2530132 h 5122333"/>
              <a:gd name="connsiteX18517" fmla="*/ 3719990 w 4135764"/>
              <a:gd name="connsiteY18517" fmla="*/ 2530544 h 5122333"/>
              <a:gd name="connsiteX18518" fmla="*/ 3718294 w 4135764"/>
              <a:gd name="connsiteY18518" fmla="*/ 2532161 h 5122333"/>
              <a:gd name="connsiteX18519" fmla="*/ 3718294 w 4135764"/>
              <a:gd name="connsiteY18519" fmla="*/ 2544345 h 5122333"/>
              <a:gd name="connsiteX18520" fmla="*/ 3716639 w 4135764"/>
              <a:gd name="connsiteY18520" fmla="*/ 2555931 h 5122333"/>
              <a:gd name="connsiteX18521" fmla="*/ 3699970 w 4135764"/>
              <a:gd name="connsiteY18521" fmla="*/ 2558312 h 5122333"/>
              <a:gd name="connsiteX18522" fmla="*/ 3683303 w 4135764"/>
              <a:gd name="connsiteY18522" fmla="*/ 2560648 h 5122333"/>
              <a:gd name="connsiteX18523" fmla="*/ 3682499 w 4135764"/>
              <a:gd name="connsiteY18523" fmla="*/ 2566170 h 5122333"/>
              <a:gd name="connsiteX18524" fmla="*/ 3680197 w 4135764"/>
              <a:gd name="connsiteY18524" fmla="*/ 2568263 h 5122333"/>
              <a:gd name="connsiteX18525" fmla="*/ 3679153 w 4135764"/>
              <a:gd name="connsiteY18525" fmla="*/ 2602007 h 5122333"/>
              <a:gd name="connsiteX18526" fmla="*/ 3679447 w 4135764"/>
              <a:gd name="connsiteY18526" fmla="*/ 2633230 h 5122333"/>
              <a:gd name="connsiteX18527" fmla="*/ 3676932 w 4135764"/>
              <a:gd name="connsiteY18527" fmla="*/ 2634326 h 5122333"/>
              <a:gd name="connsiteX18528" fmla="*/ 3670060 w 4135764"/>
              <a:gd name="connsiteY18528" fmla="*/ 2634688 h 5122333"/>
              <a:gd name="connsiteX18529" fmla="*/ 3666432 w 4135764"/>
              <a:gd name="connsiteY18529" fmla="*/ 2632065 h 5122333"/>
              <a:gd name="connsiteX18530" fmla="*/ 3665864 w 4135764"/>
              <a:gd name="connsiteY18530" fmla="*/ 2621170 h 5122333"/>
              <a:gd name="connsiteX18531" fmla="*/ 3667134 w 4135764"/>
              <a:gd name="connsiteY18531" fmla="*/ 2572187 h 5122333"/>
              <a:gd name="connsiteX18532" fmla="*/ 3666117 w 4135764"/>
              <a:gd name="connsiteY18532" fmla="*/ 2571021 h 5122333"/>
              <a:gd name="connsiteX18533" fmla="*/ 3666227 w 4135764"/>
              <a:gd name="connsiteY18533" fmla="*/ 2566294 h 5122333"/>
              <a:gd name="connsiteX18534" fmla="*/ 3659333 w 4135764"/>
              <a:gd name="connsiteY18534" fmla="*/ 2558312 h 5122333"/>
              <a:gd name="connsiteX18535" fmla="*/ 3633936 w 4135764"/>
              <a:gd name="connsiteY18535" fmla="*/ 2558493 h 5122333"/>
              <a:gd name="connsiteX18536" fmla="*/ 3628663 w 4135764"/>
              <a:gd name="connsiteY18536" fmla="*/ 2554922 h 5122333"/>
              <a:gd name="connsiteX18537" fmla="*/ 3627676 w 4135764"/>
              <a:gd name="connsiteY18537" fmla="*/ 2546132 h 5122333"/>
              <a:gd name="connsiteX18538" fmla="*/ 3628854 w 4135764"/>
              <a:gd name="connsiteY18538" fmla="*/ 2532276 h 5122333"/>
              <a:gd name="connsiteX18539" fmla="*/ 3627618 w 4135764"/>
              <a:gd name="connsiteY18539" fmla="*/ 2530770 h 5122333"/>
              <a:gd name="connsiteX18540" fmla="*/ 3627948 w 4135764"/>
              <a:gd name="connsiteY18540" fmla="*/ 2527107 h 5122333"/>
              <a:gd name="connsiteX18541" fmla="*/ 3621780 w 4135764"/>
              <a:gd name="connsiteY18541" fmla="*/ 2520395 h 5122333"/>
              <a:gd name="connsiteX18542" fmla="*/ 3597288 w 4135764"/>
              <a:gd name="connsiteY18542" fmla="*/ 2520577 h 5122333"/>
              <a:gd name="connsiteX18543" fmla="*/ 3591153 w 4135764"/>
              <a:gd name="connsiteY18543" fmla="*/ 2514596 h 5122333"/>
              <a:gd name="connsiteX18544" fmla="*/ 3591301 w 4135764"/>
              <a:gd name="connsiteY18544" fmla="*/ 2493271 h 5122333"/>
              <a:gd name="connsiteX18545" fmla="*/ 3590185 w 4135764"/>
              <a:gd name="connsiteY18545" fmla="*/ 2491963 h 5122333"/>
              <a:gd name="connsiteX18546" fmla="*/ 3590213 w 4135764"/>
              <a:gd name="connsiteY18546" fmla="*/ 2488104 h 5122333"/>
              <a:gd name="connsiteX18547" fmla="*/ 3582775 w 4135764"/>
              <a:gd name="connsiteY18547" fmla="*/ 2480483 h 5122333"/>
              <a:gd name="connsiteX18548" fmla="*/ 3537239 w 4135764"/>
              <a:gd name="connsiteY18548" fmla="*/ 2480483 h 5122333"/>
              <a:gd name="connsiteX18549" fmla="*/ 3534517 w 4135764"/>
              <a:gd name="connsiteY18549" fmla="*/ 2480483 h 5122333"/>
              <a:gd name="connsiteX18550" fmla="*/ 3526717 w 4135764"/>
              <a:gd name="connsiteY18550" fmla="*/ 2488829 h 5122333"/>
              <a:gd name="connsiteX18551" fmla="*/ 3526739 w 4135764"/>
              <a:gd name="connsiteY18551" fmla="*/ 2491960 h 5122333"/>
              <a:gd name="connsiteX18552" fmla="*/ 3525810 w 4135764"/>
              <a:gd name="connsiteY18552" fmla="*/ 2492974 h 5122333"/>
              <a:gd name="connsiteX18553" fmla="*/ 3525974 w 4135764"/>
              <a:gd name="connsiteY18553" fmla="*/ 2515151 h 5122333"/>
              <a:gd name="connsiteX18554" fmla="*/ 3520730 w 4135764"/>
              <a:gd name="connsiteY18554" fmla="*/ 2520395 h 5122333"/>
              <a:gd name="connsiteX18555" fmla="*/ 3495332 w 4135764"/>
              <a:gd name="connsiteY18555" fmla="*/ 2520214 h 5122333"/>
              <a:gd name="connsiteX18556" fmla="*/ 3488619 w 4135764"/>
              <a:gd name="connsiteY18556" fmla="*/ 2526926 h 5122333"/>
              <a:gd name="connsiteX18557" fmla="*/ 3488642 w 4135764"/>
              <a:gd name="connsiteY18557" fmla="*/ 2530167 h 5122333"/>
              <a:gd name="connsiteX18558" fmla="*/ 3487711 w 4135764"/>
              <a:gd name="connsiteY18558" fmla="*/ 2531073 h 5122333"/>
              <a:gd name="connsiteX18559" fmla="*/ 3487870 w 4135764"/>
              <a:gd name="connsiteY18559" fmla="*/ 2553229 h 5122333"/>
              <a:gd name="connsiteX18560" fmla="*/ 3482451 w 4135764"/>
              <a:gd name="connsiteY18560" fmla="*/ 2558493 h 5122333"/>
              <a:gd name="connsiteX18561" fmla="*/ 3457959 w 4135764"/>
              <a:gd name="connsiteY18561" fmla="*/ 2558312 h 5122333"/>
              <a:gd name="connsiteX18562" fmla="*/ 3450522 w 4135764"/>
              <a:gd name="connsiteY18562" fmla="*/ 2566113 h 5122333"/>
              <a:gd name="connsiteX18563" fmla="*/ 3450522 w 4135764"/>
              <a:gd name="connsiteY18563" fmla="*/ 2570755 h 5122333"/>
              <a:gd name="connsiteX18564" fmla="*/ 3449613 w 4135764"/>
              <a:gd name="connsiteY18564" fmla="*/ 2571710 h 5122333"/>
              <a:gd name="connsiteX18565" fmla="*/ 3449796 w 4135764"/>
              <a:gd name="connsiteY18565" fmla="*/ 2626135 h 5122333"/>
              <a:gd name="connsiteX18566" fmla="*/ 3448679 w 4135764"/>
              <a:gd name="connsiteY18566" fmla="*/ 2633708 h 5122333"/>
              <a:gd name="connsiteX18567" fmla="*/ 3447980 w 4135764"/>
              <a:gd name="connsiteY18567" fmla="*/ 2634326 h 5122333"/>
              <a:gd name="connsiteX18568" fmla="*/ 3434647 w 4135764"/>
              <a:gd name="connsiteY18568" fmla="*/ 2635885 h 5122333"/>
              <a:gd name="connsiteX18569" fmla="*/ 3434193 w 4135764"/>
              <a:gd name="connsiteY18569" fmla="*/ 2611192 h 5122333"/>
              <a:gd name="connsiteX18570" fmla="*/ 3433649 w 4135764"/>
              <a:gd name="connsiteY18570" fmla="*/ 2571824 h 5122333"/>
              <a:gd name="connsiteX18571" fmla="*/ 3432752 w 4135764"/>
              <a:gd name="connsiteY18571" fmla="*/ 2570960 h 5122333"/>
              <a:gd name="connsiteX18572" fmla="*/ 3432741 w 4135764"/>
              <a:gd name="connsiteY18572" fmla="*/ 2568834 h 5122333"/>
              <a:gd name="connsiteX18573" fmla="*/ 3425304 w 4135764"/>
              <a:gd name="connsiteY18573" fmla="*/ 2561578 h 5122333"/>
              <a:gd name="connsiteX18574" fmla="*/ 3400087 w 4135764"/>
              <a:gd name="connsiteY18574" fmla="*/ 2561578 h 5122333"/>
              <a:gd name="connsiteX18575" fmla="*/ 3396174 w 4135764"/>
              <a:gd name="connsiteY18575" fmla="*/ 2560744 h 5122333"/>
              <a:gd name="connsiteX18576" fmla="*/ 3396367 w 4135764"/>
              <a:gd name="connsiteY18576" fmla="*/ 2556155 h 5122333"/>
              <a:gd name="connsiteX18577" fmla="*/ 3396821 w 4135764"/>
              <a:gd name="connsiteY18577" fmla="*/ 2544975 h 5122333"/>
              <a:gd name="connsiteX18578" fmla="*/ 3395646 w 4135764"/>
              <a:gd name="connsiteY18578" fmla="*/ 2545639 h 5122333"/>
              <a:gd name="connsiteX18579" fmla="*/ 3395552 w 4135764"/>
              <a:gd name="connsiteY18579" fmla="*/ 2538175 h 5122333"/>
              <a:gd name="connsiteX18580" fmla="*/ 3392723 w 4135764"/>
              <a:gd name="connsiteY18580" fmla="*/ 2539698 h 5122333"/>
              <a:gd name="connsiteX18581" fmla="*/ 3393738 w 4135764"/>
              <a:gd name="connsiteY18581" fmla="*/ 2535723 h 5122333"/>
              <a:gd name="connsiteX18582" fmla="*/ 3393919 w 4135764"/>
              <a:gd name="connsiteY18582" fmla="*/ 2531141 h 5122333"/>
              <a:gd name="connsiteX18583" fmla="*/ 3392480 w 4135764"/>
              <a:gd name="connsiteY18583" fmla="*/ 2530326 h 5122333"/>
              <a:gd name="connsiteX18584" fmla="*/ 3393738 w 4135764"/>
              <a:gd name="connsiteY18584" fmla="*/ 2522391 h 5122333"/>
              <a:gd name="connsiteX18585" fmla="*/ 3361625 w 4135764"/>
              <a:gd name="connsiteY18585" fmla="*/ 2522391 h 5122333"/>
              <a:gd name="connsiteX18586" fmla="*/ 3358230 w 4135764"/>
              <a:gd name="connsiteY18586" fmla="*/ 2517738 h 5122333"/>
              <a:gd name="connsiteX18587" fmla="*/ 3359268 w 4135764"/>
              <a:gd name="connsiteY18587" fmla="*/ 2495810 h 5122333"/>
              <a:gd name="connsiteX18588" fmla="*/ 3357653 w 4135764"/>
              <a:gd name="connsiteY18588" fmla="*/ 2493456 h 5122333"/>
              <a:gd name="connsiteX18589" fmla="*/ 3357816 w 4135764"/>
              <a:gd name="connsiteY18589" fmla="*/ 2489555 h 5122333"/>
              <a:gd name="connsiteX18590" fmla="*/ 3352918 w 4135764"/>
              <a:gd name="connsiteY18590" fmla="*/ 2484293 h 5122333"/>
              <a:gd name="connsiteX18591" fmla="*/ 3302664 w 4135764"/>
              <a:gd name="connsiteY18591" fmla="*/ 2483930 h 5122333"/>
              <a:gd name="connsiteX18592" fmla="*/ 3297948 w 4135764"/>
              <a:gd name="connsiteY18592" fmla="*/ 2489736 h 5122333"/>
              <a:gd name="connsiteX18593" fmla="*/ 3297981 w 4135764"/>
              <a:gd name="connsiteY18593" fmla="*/ 2494503 h 5122333"/>
              <a:gd name="connsiteX18594" fmla="*/ 3297404 w 4135764"/>
              <a:gd name="connsiteY18594" fmla="*/ 2495152 h 5122333"/>
              <a:gd name="connsiteX18595" fmla="*/ 3297558 w 4135764"/>
              <a:gd name="connsiteY18595" fmla="*/ 2516613 h 5122333"/>
              <a:gd name="connsiteX18596" fmla="*/ 3291961 w 4135764"/>
              <a:gd name="connsiteY18596" fmla="*/ 2522209 h 5122333"/>
              <a:gd name="connsiteX18597" fmla="*/ 3265656 w 4135764"/>
              <a:gd name="connsiteY18597" fmla="*/ 2522028 h 5122333"/>
              <a:gd name="connsiteX18598" fmla="*/ 3260031 w 4135764"/>
              <a:gd name="connsiteY18598" fmla="*/ 2527833 h 5122333"/>
              <a:gd name="connsiteX18599" fmla="*/ 3260096 w 4135764"/>
              <a:gd name="connsiteY18599" fmla="*/ 2531576 h 5122333"/>
              <a:gd name="connsiteX18600" fmla="*/ 3259306 w 4135764"/>
              <a:gd name="connsiteY18600" fmla="*/ 2532341 h 5122333"/>
              <a:gd name="connsiteX18601" fmla="*/ 3259453 w 4135764"/>
              <a:gd name="connsiteY18601" fmla="*/ 2552590 h 5122333"/>
              <a:gd name="connsiteX18602" fmla="*/ 3257945 w 4135764"/>
              <a:gd name="connsiteY18602" fmla="*/ 2558538 h 5122333"/>
              <a:gd name="connsiteX18603" fmla="*/ 3248420 w 4135764"/>
              <a:gd name="connsiteY18603" fmla="*/ 2560307 h 5122333"/>
              <a:gd name="connsiteX18604" fmla="*/ 3230279 w 4135764"/>
              <a:gd name="connsiteY18604" fmla="*/ 2560126 h 5122333"/>
              <a:gd name="connsiteX18605" fmla="*/ 3221933 w 4135764"/>
              <a:gd name="connsiteY18605" fmla="*/ 2568834 h 5122333"/>
              <a:gd name="connsiteX18606" fmla="*/ 3221952 w 4135764"/>
              <a:gd name="connsiteY18606" fmla="*/ 2572071 h 5122333"/>
              <a:gd name="connsiteX18607" fmla="*/ 3221208 w 4135764"/>
              <a:gd name="connsiteY18607" fmla="*/ 2572798 h 5122333"/>
              <a:gd name="connsiteX18608" fmla="*/ 3221378 w 4135764"/>
              <a:gd name="connsiteY18608" fmla="*/ 2628477 h 5122333"/>
              <a:gd name="connsiteX18609" fmla="*/ 3212501 w 4135764"/>
              <a:gd name="connsiteY18609" fmla="*/ 2636503 h 5122333"/>
              <a:gd name="connsiteX18610" fmla="*/ 3207308 w 4135764"/>
              <a:gd name="connsiteY18610" fmla="*/ 2634510 h 5122333"/>
              <a:gd name="connsiteX18611" fmla="*/ 3205968 w 4135764"/>
              <a:gd name="connsiteY18611" fmla="*/ 2592143 h 5122333"/>
              <a:gd name="connsiteX18612" fmla="*/ 3207057 w 4135764"/>
              <a:gd name="connsiteY18612" fmla="*/ 2570736 h 5122333"/>
              <a:gd name="connsiteX18613" fmla="*/ 3204355 w 4135764"/>
              <a:gd name="connsiteY18613" fmla="*/ 2568119 h 5122333"/>
              <a:gd name="connsiteX18614" fmla="*/ 3203361 w 4135764"/>
              <a:gd name="connsiteY18614" fmla="*/ 2559015 h 5122333"/>
              <a:gd name="connsiteX18615" fmla="*/ 3183474 w 4135764"/>
              <a:gd name="connsiteY18615" fmla="*/ 2559581 h 5122333"/>
              <a:gd name="connsiteX18616" fmla="*/ 3171432 w 4135764"/>
              <a:gd name="connsiteY18616" fmla="*/ 2558062 h 5122333"/>
              <a:gd name="connsiteX18617" fmla="*/ 3168840 w 4135764"/>
              <a:gd name="connsiteY18617" fmla="*/ 2550320 h 5122333"/>
              <a:gd name="connsiteX18618" fmla="*/ 3168960 w 4135764"/>
              <a:gd name="connsiteY18618" fmla="*/ 2533545 h 5122333"/>
              <a:gd name="connsiteX18619" fmla="*/ 3167690 w 4135764"/>
              <a:gd name="connsiteY18619" fmla="*/ 2532342 h 5122333"/>
              <a:gd name="connsiteX18620" fmla="*/ 3167690 w 4135764"/>
              <a:gd name="connsiteY18620" fmla="*/ 2526926 h 5122333"/>
              <a:gd name="connsiteX18621" fmla="*/ 3161159 w 4135764"/>
              <a:gd name="connsiteY18621" fmla="*/ 2520214 h 5122333"/>
              <a:gd name="connsiteX18622" fmla="*/ 3135760 w 4135764"/>
              <a:gd name="connsiteY18622" fmla="*/ 2520395 h 5122333"/>
              <a:gd name="connsiteX18623" fmla="*/ 3130711 w 4135764"/>
              <a:gd name="connsiteY18623" fmla="*/ 2515490 h 5122333"/>
              <a:gd name="connsiteX18624" fmla="*/ 3130862 w 4135764"/>
              <a:gd name="connsiteY18624" fmla="*/ 2495810 h 5122333"/>
              <a:gd name="connsiteX18625" fmla="*/ 3129547 w 4135764"/>
              <a:gd name="connsiteY18625" fmla="*/ 2494408 h 5122333"/>
              <a:gd name="connsiteX18626" fmla="*/ 3129592 w 4135764"/>
              <a:gd name="connsiteY18626" fmla="*/ 2487922 h 5122333"/>
              <a:gd name="connsiteX18627" fmla="*/ 3123968 w 4135764"/>
              <a:gd name="connsiteY18627" fmla="*/ 2482116 h 5122333"/>
              <a:gd name="connsiteX18628" fmla="*/ 3073171 w 4135764"/>
              <a:gd name="connsiteY18628" fmla="*/ 2482116 h 5122333"/>
              <a:gd name="connsiteX18629" fmla="*/ 3067911 w 4135764"/>
              <a:gd name="connsiteY18629" fmla="*/ 2487378 h 5122333"/>
              <a:gd name="connsiteX18630" fmla="*/ 3067620 w 4135764"/>
              <a:gd name="connsiteY18630" fmla="*/ 2492702 h 5122333"/>
              <a:gd name="connsiteX18631" fmla="*/ 3067365 w 4135764"/>
              <a:gd name="connsiteY18631" fmla="*/ 2492974 h 5122333"/>
              <a:gd name="connsiteX18632" fmla="*/ 3066799 w 4135764"/>
              <a:gd name="connsiteY18632" fmla="*/ 2505697 h 5122333"/>
              <a:gd name="connsiteX18633" fmla="*/ 3067044 w 4135764"/>
              <a:gd name="connsiteY18633" fmla="*/ 2513899 h 5122333"/>
              <a:gd name="connsiteX18634" fmla="*/ 3061196 w 4135764"/>
              <a:gd name="connsiteY18634" fmla="*/ 2520395 h 5122333"/>
              <a:gd name="connsiteX18635" fmla="*/ 3037613 w 4135764"/>
              <a:gd name="connsiteY18635" fmla="*/ 2520214 h 5122333"/>
              <a:gd name="connsiteX18636" fmla="*/ 3027998 w 4135764"/>
              <a:gd name="connsiteY18636" fmla="*/ 2529467 h 5122333"/>
              <a:gd name="connsiteX18637" fmla="*/ 3028007 w 4135764"/>
              <a:gd name="connsiteY18637" fmla="*/ 2530539 h 5122333"/>
              <a:gd name="connsiteX18638" fmla="*/ 3027272 w 4135764"/>
              <a:gd name="connsiteY18638" fmla="*/ 2531253 h 5122333"/>
              <a:gd name="connsiteX18639" fmla="*/ 3027433 w 4135764"/>
              <a:gd name="connsiteY18639" fmla="*/ 2554563 h 5122333"/>
              <a:gd name="connsiteX18640" fmla="*/ 3027000 w 4135764"/>
              <a:gd name="connsiteY18640" fmla="*/ 2557019 h 5122333"/>
              <a:gd name="connsiteX18641" fmla="*/ 3020378 w 4135764"/>
              <a:gd name="connsiteY18641" fmla="*/ 2558675 h 5122333"/>
              <a:gd name="connsiteX18642" fmla="*/ 2998608 w 4135764"/>
              <a:gd name="connsiteY18642" fmla="*/ 2558493 h 5122333"/>
              <a:gd name="connsiteX18643" fmla="*/ 2989899 w 4135764"/>
              <a:gd name="connsiteY18643" fmla="*/ 2566838 h 5122333"/>
              <a:gd name="connsiteX18644" fmla="*/ 2989907 w 4135764"/>
              <a:gd name="connsiteY18644" fmla="*/ 2569526 h 5122333"/>
              <a:gd name="connsiteX18645" fmla="*/ 2989174 w 4135764"/>
              <a:gd name="connsiteY18645" fmla="*/ 2570259 h 5122333"/>
              <a:gd name="connsiteX18646" fmla="*/ 2989354 w 4135764"/>
              <a:gd name="connsiteY18646" fmla="*/ 2632269 h 5122333"/>
              <a:gd name="connsiteX18647" fmla="*/ 2989287 w 4135764"/>
              <a:gd name="connsiteY18647" fmla="*/ 2632784 h 5122333"/>
              <a:gd name="connsiteX18648" fmla="*/ 2983187 w 4135764"/>
              <a:gd name="connsiteY18648" fmla="*/ 2635051 h 5122333"/>
              <a:gd name="connsiteX18649" fmla="*/ 2976702 w 4135764"/>
              <a:gd name="connsiteY18649" fmla="*/ 2632965 h 5122333"/>
              <a:gd name="connsiteX18650" fmla="*/ 2976122 w 4135764"/>
              <a:gd name="connsiteY18650" fmla="*/ 2630128 h 5122333"/>
              <a:gd name="connsiteX18651" fmla="*/ 2976294 w 4135764"/>
              <a:gd name="connsiteY18651" fmla="*/ 2571824 h 5122333"/>
              <a:gd name="connsiteX18652" fmla="*/ 2975552 w 4135764"/>
              <a:gd name="connsiteY18652" fmla="*/ 2571000 h 5122333"/>
              <a:gd name="connsiteX18653" fmla="*/ 2975568 w 4135764"/>
              <a:gd name="connsiteY18653" fmla="*/ 2565750 h 5122333"/>
              <a:gd name="connsiteX18654" fmla="*/ 2968492 w 4135764"/>
              <a:gd name="connsiteY18654" fmla="*/ 2558493 h 5122333"/>
              <a:gd name="connsiteX18655" fmla="*/ 2944001 w 4135764"/>
              <a:gd name="connsiteY18655" fmla="*/ 2558675 h 5122333"/>
              <a:gd name="connsiteX18656" fmla="*/ 2938049 w 4135764"/>
              <a:gd name="connsiteY18656" fmla="*/ 2552884 h 5122333"/>
              <a:gd name="connsiteX18657" fmla="*/ 2938197 w 4135764"/>
              <a:gd name="connsiteY18657" fmla="*/ 2534453 h 5122333"/>
              <a:gd name="connsiteX18658" fmla="*/ 2937446 w 4135764"/>
              <a:gd name="connsiteY18658" fmla="*/ 2530147 h 5122333"/>
              <a:gd name="connsiteX18659" fmla="*/ 2937470 w 4135764"/>
              <a:gd name="connsiteY18659" fmla="*/ 2526744 h 5122333"/>
              <a:gd name="connsiteX18660" fmla="*/ 2931302 w 4135764"/>
              <a:gd name="connsiteY18660" fmla="*/ 2520395 h 5122333"/>
              <a:gd name="connsiteX18661" fmla="*/ 2906811 w 4135764"/>
              <a:gd name="connsiteY18661" fmla="*/ 2520577 h 5122333"/>
              <a:gd name="connsiteX18662" fmla="*/ 2899941 w 4135764"/>
              <a:gd name="connsiteY18662" fmla="*/ 2513871 h 5122333"/>
              <a:gd name="connsiteX18663" fmla="*/ 2900098 w 4135764"/>
              <a:gd name="connsiteY18663" fmla="*/ 2493452 h 5122333"/>
              <a:gd name="connsiteX18664" fmla="*/ 2899343 w 4135764"/>
              <a:gd name="connsiteY18664" fmla="*/ 2492652 h 5122333"/>
              <a:gd name="connsiteX18665" fmla="*/ 2899373 w 4135764"/>
              <a:gd name="connsiteY18665" fmla="*/ 2488648 h 5122333"/>
              <a:gd name="connsiteX18666" fmla="*/ 2891390 w 4135764"/>
              <a:gd name="connsiteY18666" fmla="*/ 2480483 h 5122333"/>
              <a:gd name="connsiteX18667" fmla="*/ 2848575 w 4135764"/>
              <a:gd name="connsiteY18667" fmla="*/ 2480483 h 5122333"/>
              <a:gd name="connsiteX18668" fmla="*/ 2842225 w 4135764"/>
              <a:gd name="connsiteY18668" fmla="*/ 2480846 h 5122333"/>
              <a:gd name="connsiteX18669" fmla="*/ 2835512 w 4135764"/>
              <a:gd name="connsiteY18669" fmla="*/ 2489373 h 5122333"/>
              <a:gd name="connsiteX18670" fmla="*/ 2835574 w 4135764"/>
              <a:gd name="connsiteY18670" fmla="*/ 2493428 h 5122333"/>
              <a:gd name="connsiteX18671" fmla="*/ 2835332 w 4135764"/>
              <a:gd name="connsiteY18671" fmla="*/ 2493701 h 5122333"/>
              <a:gd name="connsiteX18672" fmla="*/ 2835477 w 4135764"/>
              <a:gd name="connsiteY18672" fmla="*/ 2513337 h 5122333"/>
              <a:gd name="connsiteX18673" fmla="*/ 2828074 w 4135764"/>
              <a:gd name="connsiteY18673" fmla="*/ 2520395 h 5122333"/>
              <a:gd name="connsiteX18674" fmla="*/ 2804490 w 4135764"/>
              <a:gd name="connsiteY18674" fmla="*/ 2520214 h 5122333"/>
              <a:gd name="connsiteX18675" fmla="*/ 2798141 w 4135764"/>
              <a:gd name="connsiteY18675" fmla="*/ 2528378 h 5122333"/>
              <a:gd name="connsiteX18676" fmla="*/ 2798357 w 4135764"/>
              <a:gd name="connsiteY18676" fmla="*/ 2532663 h 5122333"/>
              <a:gd name="connsiteX18677" fmla="*/ 2797777 w 4135764"/>
              <a:gd name="connsiteY18677" fmla="*/ 2533430 h 5122333"/>
              <a:gd name="connsiteX18678" fmla="*/ 2798738 w 4135764"/>
              <a:gd name="connsiteY18678" fmla="*/ 2550422 h 5122333"/>
              <a:gd name="connsiteX18679" fmla="*/ 2789796 w 4135764"/>
              <a:gd name="connsiteY18679" fmla="*/ 2558675 h 5122333"/>
              <a:gd name="connsiteX18680" fmla="*/ 2766211 w 4135764"/>
              <a:gd name="connsiteY18680" fmla="*/ 2558493 h 5122333"/>
              <a:gd name="connsiteX18681" fmla="*/ 2760224 w 4135764"/>
              <a:gd name="connsiteY18681" fmla="*/ 2563754 h 5122333"/>
              <a:gd name="connsiteX18682" fmla="*/ 2760307 w 4135764"/>
              <a:gd name="connsiteY18682" fmla="*/ 2569687 h 5122333"/>
              <a:gd name="connsiteX18683" fmla="*/ 2759862 w 4135764"/>
              <a:gd name="connsiteY18683" fmla="*/ 2570259 h 5122333"/>
              <a:gd name="connsiteX18684" fmla="*/ 2760508 w 4135764"/>
              <a:gd name="connsiteY18684" fmla="*/ 2584102 h 5122333"/>
              <a:gd name="connsiteX18685" fmla="*/ 2761132 w 4135764"/>
              <a:gd name="connsiteY18685" fmla="*/ 2628884 h 5122333"/>
              <a:gd name="connsiteX18686" fmla="*/ 2755802 w 4135764"/>
              <a:gd name="connsiteY18686" fmla="*/ 2635687 h 5122333"/>
              <a:gd name="connsiteX18687" fmla="*/ 2746833 w 4135764"/>
              <a:gd name="connsiteY18687" fmla="*/ 2635958 h 5122333"/>
              <a:gd name="connsiteX18688" fmla="*/ 2744079 w 4135764"/>
              <a:gd name="connsiteY18688" fmla="*/ 2633141 h 5122333"/>
              <a:gd name="connsiteX18689" fmla="*/ 2744260 w 4135764"/>
              <a:gd name="connsiteY18689" fmla="*/ 2575089 h 5122333"/>
              <a:gd name="connsiteX18690" fmla="*/ 2743346 w 4135764"/>
              <a:gd name="connsiteY18690" fmla="*/ 2574175 h 5122333"/>
              <a:gd name="connsiteX18691" fmla="*/ 2743353 w 4135764"/>
              <a:gd name="connsiteY18691" fmla="*/ 2571917 h 5122333"/>
              <a:gd name="connsiteX18692" fmla="*/ 2733737 w 4135764"/>
              <a:gd name="connsiteY18692" fmla="*/ 2561214 h 5122333"/>
              <a:gd name="connsiteX18693" fmla="*/ 2710153 w 4135764"/>
              <a:gd name="connsiteY18693" fmla="*/ 2561759 h 5122333"/>
              <a:gd name="connsiteX18694" fmla="*/ 2705859 w 4135764"/>
              <a:gd name="connsiteY18694" fmla="*/ 2560565 h 5122333"/>
              <a:gd name="connsiteX18695" fmla="*/ 2705084 w 4135764"/>
              <a:gd name="connsiteY18695" fmla="*/ 2555828 h 5122333"/>
              <a:gd name="connsiteX18696" fmla="*/ 2705255 w 4135764"/>
              <a:gd name="connsiteY18696" fmla="*/ 2536811 h 5122333"/>
              <a:gd name="connsiteX18697" fmla="*/ 2704892 w 4135764"/>
              <a:gd name="connsiteY18697" fmla="*/ 2538066 h 5122333"/>
              <a:gd name="connsiteX18698" fmla="*/ 2704892 w 4135764"/>
              <a:gd name="connsiteY18698" fmla="*/ 2536152 h 5122333"/>
              <a:gd name="connsiteX18699" fmla="*/ 2704542 w 4135764"/>
              <a:gd name="connsiteY18699" fmla="*/ 2537281 h 5122333"/>
              <a:gd name="connsiteX18700" fmla="*/ 2704892 w 4135764"/>
              <a:gd name="connsiteY18700" fmla="*/ 2529103 h 5122333"/>
              <a:gd name="connsiteX18701" fmla="*/ 2701912 w 4135764"/>
              <a:gd name="connsiteY18701" fmla="*/ 2539447 h 5122333"/>
              <a:gd name="connsiteX18702" fmla="*/ 2702012 w 4135764"/>
              <a:gd name="connsiteY18702" fmla="*/ 2537106 h 5122333"/>
              <a:gd name="connsiteX18703" fmla="*/ 2704167 w 4135764"/>
              <a:gd name="connsiteY18703" fmla="*/ 2529372 h 5122333"/>
              <a:gd name="connsiteX18704" fmla="*/ 2702133 w 4135764"/>
              <a:gd name="connsiteY18704" fmla="*/ 2529061 h 5122333"/>
              <a:gd name="connsiteX18705" fmla="*/ 2702170 w 4135764"/>
              <a:gd name="connsiteY18705" fmla="*/ 2527833 h 5122333"/>
              <a:gd name="connsiteX18706" fmla="*/ 2698542 w 4135764"/>
              <a:gd name="connsiteY18706" fmla="*/ 2522391 h 5122333"/>
              <a:gd name="connsiteX18707" fmla="*/ 2674958 w 4135764"/>
              <a:gd name="connsiteY18707" fmla="*/ 2522572 h 5122333"/>
              <a:gd name="connsiteX18708" fmla="*/ 2668313 w 4135764"/>
              <a:gd name="connsiteY18708" fmla="*/ 2520849 h 5122333"/>
              <a:gd name="connsiteX18709" fmla="*/ 2667701 w 4135764"/>
              <a:gd name="connsiteY18709" fmla="*/ 2517823 h 5122333"/>
              <a:gd name="connsiteX18710" fmla="*/ 2667701 w 4135764"/>
              <a:gd name="connsiteY18710" fmla="*/ 2495629 h 5122333"/>
              <a:gd name="connsiteX18711" fmla="*/ 2667120 w 4135764"/>
              <a:gd name="connsiteY18711" fmla="*/ 2494719 h 5122333"/>
              <a:gd name="connsiteX18712" fmla="*/ 2667157 w 4135764"/>
              <a:gd name="connsiteY18712" fmla="*/ 2489736 h 5122333"/>
              <a:gd name="connsiteX18713" fmla="*/ 2663166 w 4135764"/>
              <a:gd name="connsiteY18713" fmla="*/ 2484293 h 5122333"/>
              <a:gd name="connsiteX18714" fmla="*/ 2612912 w 4135764"/>
              <a:gd name="connsiteY18714" fmla="*/ 2483930 h 5122333"/>
              <a:gd name="connsiteX18715" fmla="*/ 2607288 w 4135764"/>
              <a:gd name="connsiteY18715" fmla="*/ 2490824 h 5122333"/>
              <a:gd name="connsiteX18716" fmla="*/ 2607628 w 4135764"/>
              <a:gd name="connsiteY18716" fmla="*/ 2494670 h 5122333"/>
              <a:gd name="connsiteX18717" fmla="*/ 2606926 w 4135764"/>
              <a:gd name="connsiteY18717" fmla="*/ 2495332 h 5122333"/>
              <a:gd name="connsiteX18718" fmla="*/ 2608377 w 4135764"/>
              <a:gd name="connsiteY18718" fmla="*/ 2515107 h 5122333"/>
              <a:gd name="connsiteX18719" fmla="*/ 2608297 w 4135764"/>
              <a:gd name="connsiteY18719" fmla="*/ 2517622 h 5122333"/>
              <a:gd name="connsiteX18720" fmla="*/ 2607969 w 4135764"/>
              <a:gd name="connsiteY18720" fmla="*/ 2520192 h 5122333"/>
              <a:gd name="connsiteX18721" fmla="*/ 2598945 w 4135764"/>
              <a:gd name="connsiteY18721" fmla="*/ 2522391 h 5122333"/>
              <a:gd name="connsiteX18722" fmla="*/ 2580801 w 4135764"/>
              <a:gd name="connsiteY18722" fmla="*/ 2522209 h 5122333"/>
              <a:gd name="connsiteX18723" fmla="*/ 2571004 w 4135764"/>
              <a:gd name="connsiteY18723" fmla="*/ 2531826 h 5122333"/>
              <a:gd name="connsiteX18724" fmla="*/ 2571053 w 4135764"/>
              <a:gd name="connsiteY18724" fmla="*/ 2534260 h 5122333"/>
              <a:gd name="connsiteX18725" fmla="*/ 2570461 w 4135764"/>
              <a:gd name="connsiteY18725" fmla="*/ 2534883 h 5122333"/>
              <a:gd name="connsiteX18726" fmla="*/ 2569418 w 4135764"/>
              <a:gd name="connsiteY18726" fmla="*/ 2552035 h 5122333"/>
              <a:gd name="connsiteX18727" fmla="*/ 2568465 w 4135764"/>
              <a:gd name="connsiteY18727" fmla="*/ 2558040 h 5122333"/>
              <a:gd name="connsiteX18728" fmla="*/ 2551593 w 4135764"/>
              <a:gd name="connsiteY18728" fmla="*/ 2560489 h 5122333"/>
              <a:gd name="connsiteX18729" fmla="*/ 2539801 w 4135764"/>
              <a:gd name="connsiteY18729" fmla="*/ 2560489 h 5122333"/>
              <a:gd name="connsiteX18730" fmla="*/ 2531093 w 4135764"/>
              <a:gd name="connsiteY18730" fmla="*/ 2568834 h 5122333"/>
              <a:gd name="connsiteX18731" fmla="*/ 2531132 w 4135764"/>
              <a:gd name="connsiteY18731" fmla="*/ 2575338 h 5122333"/>
              <a:gd name="connsiteX18732" fmla="*/ 2530368 w 4135764"/>
              <a:gd name="connsiteY18732" fmla="*/ 2576063 h 5122333"/>
              <a:gd name="connsiteX18733" fmla="*/ 2530368 w 4135764"/>
              <a:gd name="connsiteY18733" fmla="*/ 2630598 h 5122333"/>
              <a:gd name="connsiteX18734" fmla="*/ 2523474 w 4135764"/>
              <a:gd name="connsiteY18734" fmla="*/ 2636866 h 5122333"/>
              <a:gd name="connsiteX18735" fmla="*/ 2516943 w 4135764"/>
              <a:gd name="connsiteY18735" fmla="*/ 2635709 h 5122333"/>
              <a:gd name="connsiteX18736" fmla="*/ 2514786 w 4135764"/>
              <a:gd name="connsiteY18736" fmla="*/ 2629308 h 5122333"/>
              <a:gd name="connsiteX18737" fmla="*/ 2515129 w 4135764"/>
              <a:gd name="connsiteY18737" fmla="*/ 2572550 h 5122333"/>
              <a:gd name="connsiteX18738" fmla="*/ 2514047 w 4135764"/>
              <a:gd name="connsiteY18738" fmla="*/ 2571468 h 5122333"/>
              <a:gd name="connsiteX18739" fmla="*/ 2512179 w 4135764"/>
              <a:gd name="connsiteY18739" fmla="*/ 2558856 h 5122333"/>
              <a:gd name="connsiteX18740" fmla="*/ 2492814 w 4135764"/>
              <a:gd name="connsiteY18740" fmla="*/ 2559764 h 5122333"/>
              <a:gd name="connsiteX18741" fmla="*/ 2480613 w 4135764"/>
              <a:gd name="connsiteY18741" fmla="*/ 2558312 h 5122333"/>
              <a:gd name="connsiteX18742" fmla="*/ 2476930 w 4135764"/>
              <a:gd name="connsiteY18742" fmla="*/ 2546773 h 5122333"/>
              <a:gd name="connsiteX18743" fmla="*/ 2477031 w 4135764"/>
              <a:gd name="connsiteY18743" fmla="*/ 2532638 h 5122333"/>
              <a:gd name="connsiteX18744" fmla="*/ 2476989 w 4135764"/>
              <a:gd name="connsiteY18744" fmla="*/ 2532596 h 5122333"/>
              <a:gd name="connsiteX18745" fmla="*/ 2477031 w 4135764"/>
              <a:gd name="connsiteY18745" fmla="*/ 2528378 h 5122333"/>
              <a:gd name="connsiteX18746" fmla="*/ 2468685 w 4135764"/>
              <a:gd name="connsiteY18746" fmla="*/ 2520577 h 5122333"/>
              <a:gd name="connsiteX18747" fmla="*/ 2448730 w 4135764"/>
              <a:gd name="connsiteY18747" fmla="*/ 2520758 h 5122333"/>
              <a:gd name="connsiteX18748" fmla="*/ 2440044 w 4135764"/>
              <a:gd name="connsiteY18748" fmla="*/ 2518899 h 5122333"/>
              <a:gd name="connsiteX18749" fmla="*/ 2438805 w 4135764"/>
              <a:gd name="connsiteY18749" fmla="*/ 2511619 h 5122333"/>
              <a:gd name="connsiteX18750" fmla="*/ 2438933 w 4135764"/>
              <a:gd name="connsiteY18750" fmla="*/ 2493816 h 5122333"/>
              <a:gd name="connsiteX18751" fmla="*/ 2438736 w 4135764"/>
              <a:gd name="connsiteY18751" fmla="*/ 2493624 h 5122333"/>
              <a:gd name="connsiteX18752" fmla="*/ 2438751 w 4135764"/>
              <a:gd name="connsiteY18752" fmla="*/ 2492094 h 5122333"/>
              <a:gd name="connsiteX18753" fmla="*/ 2429498 w 4135764"/>
              <a:gd name="connsiteY18753" fmla="*/ 2482297 h 5122333"/>
              <a:gd name="connsiteX18754" fmla="*/ 2392309 w 4135764"/>
              <a:gd name="connsiteY18754" fmla="*/ 2482479 h 5122333"/>
              <a:gd name="connsiteX18755" fmla="*/ 2376888 w 4135764"/>
              <a:gd name="connsiteY18755" fmla="*/ 2497536 h 5122333"/>
              <a:gd name="connsiteX18756" fmla="*/ 2354210 w 4135764"/>
              <a:gd name="connsiteY18756" fmla="*/ 2520577 h 5122333"/>
              <a:gd name="connsiteX18757" fmla="*/ 2337520 w 4135764"/>
              <a:gd name="connsiteY18757" fmla="*/ 2524409 h 5122333"/>
              <a:gd name="connsiteX18758" fmla="*/ 2337574 w 4135764"/>
              <a:gd name="connsiteY18758" fmla="*/ 2529638 h 5122333"/>
              <a:gd name="connsiteX18759" fmla="*/ 2337044 w 4135764"/>
              <a:gd name="connsiteY18759" fmla="*/ 2529757 h 5122333"/>
              <a:gd name="connsiteX18760" fmla="*/ 2336794 w 4135764"/>
              <a:gd name="connsiteY18760" fmla="*/ 2548126 h 5122333"/>
              <a:gd name="connsiteX18761" fmla="*/ 2337395 w 4135764"/>
              <a:gd name="connsiteY18761" fmla="*/ 2549428 h 5122333"/>
              <a:gd name="connsiteX18762" fmla="*/ 2336862 w 4135764"/>
              <a:gd name="connsiteY18762" fmla="*/ 2554774 h 5122333"/>
              <a:gd name="connsiteX18763" fmla="*/ 2325728 w 4135764"/>
              <a:gd name="connsiteY18763" fmla="*/ 2558675 h 5122333"/>
              <a:gd name="connsiteX18764" fmla="*/ 2305772 w 4135764"/>
              <a:gd name="connsiteY18764" fmla="*/ 2558493 h 5122333"/>
              <a:gd name="connsiteX18765" fmla="*/ 2298696 w 4135764"/>
              <a:gd name="connsiteY18765" fmla="*/ 2565750 h 5122333"/>
              <a:gd name="connsiteX18766" fmla="*/ 2299122 w 4135764"/>
              <a:gd name="connsiteY18766" fmla="*/ 2570560 h 5122333"/>
              <a:gd name="connsiteX18767" fmla="*/ 2298334 w 4135764"/>
              <a:gd name="connsiteY18767" fmla="*/ 2571347 h 5122333"/>
              <a:gd name="connsiteX18768" fmla="*/ 2298334 w 4135764"/>
              <a:gd name="connsiteY18768" fmla="*/ 2611440 h 5122333"/>
              <a:gd name="connsiteX18769" fmla="*/ 2298334 w 4135764"/>
              <a:gd name="connsiteY18769" fmla="*/ 2628356 h 5122333"/>
              <a:gd name="connsiteX18770" fmla="*/ 2291984 w 4135764"/>
              <a:gd name="connsiteY18770" fmla="*/ 2634870 h 5122333"/>
              <a:gd name="connsiteX18771" fmla="*/ 2285108 w 4135764"/>
              <a:gd name="connsiteY18771" fmla="*/ 2628153 h 5122333"/>
              <a:gd name="connsiteX18772" fmla="*/ 2286088 w 4135764"/>
              <a:gd name="connsiteY18772" fmla="*/ 2615773 h 5122333"/>
              <a:gd name="connsiteX18773" fmla="*/ 2286360 w 4135764"/>
              <a:gd name="connsiteY18773" fmla="*/ 2598855 h 5122333"/>
              <a:gd name="connsiteX18774" fmla="*/ 2286179 w 4135764"/>
              <a:gd name="connsiteY18774" fmla="*/ 2564568 h 5122333"/>
              <a:gd name="connsiteX18775" fmla="*/ 2284528 w 4135764"/>
              <a:gd name="connsiteY18775" fmla="*/ 2564487 h 5122333"/>
              <a:gd name="connsiteX18776" fmla="*/ 2283412 w 4135764"/>
              <a:gd name="connsiteY18776" fmla="*/ 2559423 h 5122333"/>
              <a:gd name="connsiteX18777" fmla="*/ 2278015 w 4135764"/>
              <a:gd name="connsiteY18777" fmla="*/ 2558493 h 5122333"/>
              <a:gd name="connsiteX18778" fmla="*/ 2251709 w 4135764"/>
              <a:gd name="connsiteY18778" fmla="*/ 2558493 h 5122333"/>
              <a:gd name="connsiteX18779" fmla="*/ 2246970 w 4135764"/>
              <a:gd name="connsiteY18779" fmla="*/ 2554364 h 5122333"/>
              <a:gd name="connsiteX18780" fmla="*/ 2248081 w 4135764"/>
              <a:gd name="connsiteY18780" fmla="*/ 2529917 h 5122333"/>
              <a:gd name="connsiteX18781" fmla="*/ 2247036 w 4135764"/>
              <a:gd name="connsiteY18781" fmla="*/ 2528747 h 5122333"/>
              <a:gd name="connsiteX18782" fmla="*/ 2247355 w 4135764"/>
              <a:gd name="connsiteY18782" fmla="*/ 2520395 h 5122333"/>
              <a:gd name="connsiteX18783" fmla="*/ 2217421 w 4135764"/>
              <a:gd name="connsiteY18783" fmla="*/ 2520577 h 5122333"/>
              <a:gd name="connsiteX18784" fmla="*/ 2209014 w 4135764"/>
              <a:gd name="connsiteY18784" fmla="*/ 2512488 h 5122333"/>
              <a:gd name="connsiteX18785" fmla="*/ 2210527 w 4135764"/>
              <a:gd name="connsiteY18785" fmla="*/ 2492364 h 5122333"/>
              <a:gd name="connsiteX18786" fmla="*/ 2209810 w 4135764"/>
              <a:gd name="connsiteY18786" fmla="*/ 2491623 h 5122333"/>
              <a:gd name="connsiteX18787" fmla="*/ 2209983 w 4135764"/>
              <a:gd name="connsiteY18787" fmla="*/ 2489918 h 5122333"/>
              <a:gd name="connsiteX18788" fmla="*/ 2200730 w 4135764"/>
              <a:gd name="connsiteY18788" fmla="*/ 2480303 h 5122333"/>
              <a:gd name="connsiteX18789" fmla="*/ 2172611 w 4135764"/>
              <a:gd name="connsiteY18789" fmla="*/ 2481754 h 5122333"/>
              <a:gd name="connsiteX18790" fmla="*/ 2153743 w 4135764"/>
              <a:gd name="connsiteY18790" fmla="*/ 2480846 h 5122333"/>
              <a:gd name="connsiteX18791" fmla="*/ 2146667 w 4135764"/>
              <a:gd name="connsiteY18791" fmla="*/ 2489010 h 5122333"/>
              <a:gd name="connsiteX18792" fmla="*/ 2146692 w 4135764"/>
              <a:gd name="connsiteY18792" fmla="*/ 2492439 h 5122333"/>
              <a:gd name="connsiteX18793" fmla="*/ 2145580 w 4135764"/>
              <a:gd name="connsiteY18793" fmla="*/ 2493519 h 5122333"/>
              <a:gd name="connsiteX18794" fmla="*/ 2145732 w 4135764"/>
              <a:gd name="connsiteY18794" fmla="*/ 2515558 h 5122333"/>
              <a:gd name="connsiteX18795" fmla="*/ 2140681 w 4135764"/>
              <a:gd name="connsiteY18795" fmla="*/ 2520758 h 5122333"/>
              <a:gd name="connsiteX18796" fmla="*/ 2115282 w 4135764"/>
              <a:gd name="connsiteY18796" fmla="*/ 2520577 h 5122333"/>
              <a:gd name="connsiteX18797" fmla="*/ 2108570 w 4135764"/>
              <a:gd name="connsiteY18797" fmla="*/ 2527107 h 5122333"/>
              <a:gd name="connsiteX18798" fmla="*/ 2108594 w 4135764"/>
              <a:gd name="connsiteY18798" fmla="*/ 2530504 h 5122333"/>
              <a:gd name="connsiteX18799" fmla="*/ 2107482 w 4135764"/>
              <a:gd name="connsiteY18799" fmla="*/ 2531616 h 5122333"/>
              <a:gd name="connsiteX18800" fmla="*/ 2107634 w 4135764"/>
              <a:gd name="connsiteY18800" fmla="*/ 2553624 h 5122333"/>
              <a:gd name="connsiteX18801" fmla="*/ 2102583 w 4135764"/>
              <a:gd name="connsiteY18801" fmla="*/ 2558675 h 5122333"/>
              <a:gd name="connsiteX18802" fmla="*/ 2078092 w 4135764"/>
              <a:gd name="connsiteY18802" fmla="*/ 2558493 h 5122333"/>
              <a:gd name="connsiteX18803" fmla="*/ 2070472 w 4135764"/>
              <a:gd name="connsiteY18803" fmla="*/ 2566113 h 5122333"/>
              <a:gd name="connsiteX18804" fmla="*/ 2070485 w 4135764"/>
              <a:gd name="connsiteY18804" fmla="*/ 2571798 h 5122333"/>
              <a:gd name="connsiteX18805" fmla="*/ 2069384 w 4135764"/>
              <a:gd name="connsiteY18805" fmla="*/ 2572979 h 5122333"/>
              <a:gd name="connsiteX18806" fmla="*/ 2069546 w 4135764"/>
              <a:gd name="connsiteY18806" fmla="*/ 2642065 h 5122333"/>
              <a:gd name="connsiteX18807" fmla="*/ 2070648 w 4135764"/>
              <a:gd name="connsiteY18807" fmla="*/ 2642065 h 5122333"/>
              <a:gd name="connsiteX18808" fmla="*/ 2070653 w 4135764"/>
              <a:gd name="connsiteY18808" fmla="*/ 2644123 h 5122333"/>
              <a:gd name="connsiteX18809" fmla="*/ 2086800 w 4135764"/>
              <a:gd name="connsiteY18809" fmla="*/ 2660450 h 5122333"/>
              <a:gd name="connsiteX18810" fmla="*/ 2094420 w 4135764"/>
              <a:gd name="connsiteY18810" fmla="*/ 2652831 h 5122333"/>
              <a:gd name="connsiteX18811" fmla="*/ 2094381 w 4135764"/>
              <a:gd name="connsiteY18811" fmla="*/ 2642065 h 5122333"/>
              <a:gd name="connsiteX18812" fmla="*/ 2094699 w 4135764"/>
              <a:gd name="connsiteY18812" fmla="*/ 2642065 h 5122333"/>
              <a:gd name="connsiteX18813" fmla="*/ 2094451 w 4135764"/>
              <a:gd name="connsiteY18813" fmla="*/ 2600510 h 5122333"/>
              <a:gd name="connsiteX18814" fmla="*/ 2095279 w 4135764"/>
              <a:gd name="connsiteY18814" fmla="*/ 2594572 h 5122333"/>
              <a:gd name="connsiteX18815" fmla="*/ 2101207 w 4135764"/>
              <a:gd name="connsiteY18815" fmla="*/ 2588790 h 5122333"/>
              <a:gd name="connsiteX18816" fmla="*/ 2101313 w 4135764"/>
              <a:gd name="connsiteY18816" fmla="*/ 2588763 h 5122333"/>
              <a:gd name="connsiteX18817" fmla="*/ 2125805 w 4135764"/>
              <a:gd name="connsiteY18817" fmla="*/ 2588944 h 5122333"/>
              <a:gd name="connsiteX18818" fmla="*/ 2126272 w 4135764"/>
              <a:gd name="connsiteY18818" fmla="*/ 2588508 h 5122333"/>
              <a:gd name="connsiteX18819" fmla="*/ 2127074 w 4135764"/>
              <a:gd name="connsiteY18819" fmla="*/ 2588514 h 5122333"/>
              <a:gd name="connsiteX18820" fmla="*/ 2132699 w 4135764"/>
              <a:gd name="connsiteY18820" fmla="*/ 2583616 h 5122333"/>
              <a:gd name="connsiteX18821" fmla="*/ 2132015 w 4135764"/>
              <a:gd name="connsiteY18821" fmla="*/ 2564756 h 5122333"/>
              <a:gd name="connsiteX18822" fmla="*/ 2132335 w 4135764"/>
              <a:gd name="connsiteY18822" fmla="*/ 2562485 h 5122333"/>
              <a:gd name="connsiteX18823" fmla="*/ 2132040 w 4135764"/>
              <a:gd name="connsiteY18823" fmla="*/ 2552329 h 5122333"/>
              <a:gd name="connsiteX18824" fmla="*/ 2134695 w 4135764"/>
              <a:gd name="connsiteY18824" fmla="*/ 2549214 h 5122333"/>
              <a:gd name="connsiteX18825" fmla="*/ 2162815 w 4135764"/>
              <a:gd name="connsiteY18825" fmla="*/ 2549396 h 5122333"/>
              <a:gd name="connsiteX18826" fmla="*/ 2169527 w 4135764"/>
              <a:gd name="connsiteY18826" fmla="*/ 2542683 h 5122333"/>
              <a:gd name="connsiteX18827" fmla="*/ 2169520 w 4135764"/>
              <a:gd name="connsiteY18827" fmla="*/ 2541663 h 5122333"/>
              <a:gd name="connsiteX18828" fmla="*/ 2170796 w 4135764"/>
              <a:gd name="connsiteY18828" fmla="*/ 2540440 h 5122333"/>
              <a:gd name="connsiteX18829" fmla="*/ 2170617 w 4135764"/>
              <a:gd name="connsiteY18829" fmla="*/ 2516203 h 5122333"/>
              <a:gd name="connsiteX18830" fmla="*/ 2174864 w 4135764"/>
              <a:gd name="connsiteY18830" fmla="*/ 2512593 h 5122333"/>
              <a:gd name="connsiteX18831" fmla="*/ 2176720 w 4135764"/>
              <a:gd name="connsiteY18831" fmla="*/ 2511130 h 5122333"/>
              <a:gd name="connsiteX18832" fmla="*/ 2182022 w 4135764"/>
              <a:gd name="connsiteY18832" fmla="*/ 2511707 h 5122333"/>
              <a:gd name="connsiteX18833" fmla="*/ 2184040 w 4135764"/>
              <a:gd name="connsiteY18833" fmla="*/ 2516921 h 5122333"/>
              <a:gd name="connsiteX18834" fmla="*/ 2183858 w 4135764"/>
              <a:gd name="connsiteY18834" fmla="*/ 2542321 h 5122333"/>
              <a:gd name="connsiteX18835" fmla="*/ 2191116 w 4135764"/>
              <a:gd name="connsiteY18835" fmla="*/ 2549396 h 5122333"/>
              <a:gd name="connsiteX18836" fmla="*/ 2200515 w 4135764"/>
              <a:gd name="connsiteY18836" fmla="*/ 2549328 h 5122333"/>
              <a:gd name="connsiteX18837" fmla="*/ 2217900 w 4135764"/>
              <a:gd name="connsiteY18837" fmla="*/ 2550464 h 5122333"/>
              <a:gd name="connsiteX18838" fmla="*/ 2222724 w 4135764"/>
              <a:gd name="connsiteY18838" fmla="*/ 2554818 h 5122333"/>
              <a:gd name="connsiteX18839" fmla="*/ 2223815 w 4135764"/>
              <a:gd name="connsiteY18839" fmla="*/ 2562337 h 5122333"/>
              <a:gd name="connsiteX18840" fmla="*/ 2223408 w 4135764"/>
              <a:gd name="connsiteY18840" fmla="*/ 2581326 h 5122333"/>
              <a:gd name="connsiteX18841" fmla="*/ 2230120 w 4135764"/>
              <a:gd name="connsiteY18841" fmla="*/ 2589307 h 5122333"/>
              <a:gd name="connsiteX18842" fmla="*/ 2254612 w 4135764"/>
              <a:gd name="connsiteY18842" fmla="*/ 2589307 h 5122333"/>
              <a:gd name="connsiteX18843" fmla="*/ 2261374 w 4135764"/>
              <a:gd name="connsiteY18843" fmla="*/ 2596400 h 5122333"/>
              <a:gd name="connsiteX18844" fmla="*/ 2261945 w 4135764"/>
              <a:gd name="connsiteY18844" fmla="*/ 2600247 h 5122333"/>
              <a:gd name="connsiteX18845" fmla="*/ 2260544 w 4135764"/>
              <a:gd name="connsiteY18845" fmla="*/ 2642065 h 5122333"/>
              <a:gd name="connsiteX18846" fmla="*/ 2261372 w 4135764"/>
              <a:gd name="connsiteY18846" fmla="*/ 2642065 h 5122333"/>
              <a:gd name="connsiteX18847" fmla="*/ 2260962 w 4135764"/>
              <a:gd name="connsiteY18847" fmla="*/ 2652648 h 5122333"/>
              <a:gd name="connsiteX18848" fmla="*/ 2267311 w 4135764"/>
              <a:gd name="connsiteY18848" fmla="*/ 2659906 h 5122333"/>
              <a:gd name="connsiteX18849" fmla="*/ 2315024 w 4135764"/>
              <a:gd name="connsiteY18849" fmla="*/ 2658455 h 5122333"/>
              <a:gd name="connsiteX18850" fmla="*/ 2322644 w 4135764"/>
              <a:gd name="connsiteY18850" fmla="*/ 2650834 h 5122333"/>
              <a:gd name="connsiteX18851" fmla="*/ 2322618 w 4135764"/>
              <a:gd name="connsiteY18851" fmla="*/ 2642065 h 5122333"/>
              <a:gd name="connsiteX18852" fmla="*/ 2322977 w 4135764"/>
              <a:gd name="connsiteY18852" fmla="*/ 2642065 h 5122333"/>
              <a:gd name="connsiteX18853" fmla="*/ 2323460 w 4135764"/>
              <a:gd name="connsiteY18853" fmla="*/ 2621260 h 5122333"/>
              <a:gd name="connsiteX18854" fmla="*/ 2323007 w 4135764"/>
              <a:gd name="connsiteY18854" fmla="*/ 2593957 h 5122333"/>
              <a:gd name="connsiteX18855" fmla="*/ 2326626 w 4135764"/>
              <a:gd name="connsiteY18855" fmla="*/ 2589679 h 5122333"/>
              <a:gd name="connsiteX18856" fmla="*/ 2328631 w 4135764"/>
              <a:gd name="connsiteY18856" fmla="*/ 2587674 h 5122333"/>
              <a:gd name="connsiteX18857" fmla="*/ 2355843 w 4135764"/>
              <a:gd name="connsiteY18857" fmla="*/ 2587857 h 5122333"/>
              <a:gd name="connsiteX18858" fmla="*/ 2356105 w 4135764"/>
              <a:gd name="connsiteY18858" fmla="*/ 2587594 h 5122333"/>
              <a:gd name="connsiteX18859" fmla="*/ 2361763 w 4135764"/>
              <a:gd name="connsiteY18859" fmla="*/ 2586746 h 5122333"/>
              <a:gd name="connsiteX18860" fmla="*/ 2362738 w 4135764"/>
              <a:gd name="connsiteY18860" fmla="*/ 2581803 h 5122333"/>
              <a:gd name="connsiteX18861" fmla="*/ 2362183 w 4135764"/>
              <a:gd name="connsiteY18861" fmla="*/ 2573902 h 5122333"/>
              <a:gd name="connsiteX18862" fmla="*/ 2362556 w 4135764"/>
              <a:gd name="connsiteY18862" fmla="*/ 2573551 h 5122333"/>
              <a:gd name="connsiteX18863" fmla="*/ 2361328 w 4135764"/>
              <a:gd name="connsiteY18863" fmla="*/ 2558813 h 5122333"/>
              <a:gd name="connsiteX18864" fmla="*/ 2361376 w 4135764"/>
              <a:gd name="connsiteY18864" fmla="*/ 2556235 h 5122333"/>
              <a:gd name="connsiteX18865" fmla="*/ 2367211 w 4135764"/>
              <a:gd name="connsiteY18865" fmla="*/ 2549844 h 5122333"/>
              <a:gd name="connsiteX18866" fmla="*/ 2368253 w 4135764"/>
              <a:gd name="connsiteY18866" fmla="*/ 2549583 h 5122333"/>
              <a:gd name="connsiteX18867" fmla="*/ 2390131 w 4135764"/>
              <a:gd name="connsiteY18867" fmla="*/ 2549759 h 5122333"/>
              <a:gd name="connsiteX18868" fmla="*/ 2396776 w 4135764"/>
              <a:gd name="connsiteY18868" fmla="*/ 2548035 h 5122333"/>
              <a:gd name="connsiteX18869" fmla="*/ 2397680 w 4135764"/>
              <a:gd name="connsiteY18869" fmla="*/ 2543558 h 5122333"/>
              <a:gd name="connsiteX18870" fmla="*/ 2399021 w 4135764"/>
              <a:gd name="connsiteY18870" fmla="*/ 2542254 h 5122333"/>
              <a:gd name="connsiteX18871" fmla="*/ 2400473 w 4135764"/>
              <a:gd name="connsiteY18871" fmla="*/ 2517218 h 5122333"/>
              <a:gd name="connsiteX18872" fmla="*/ 2400783 w 4135764"/>
              <a:gd name="connsiteY18872" fmla="*/ 2516066 h 5122333"/>
              <a:gd name="connsiteX18873" fmla="*/ 2405371 w 4135764"/>
              <a:gd name="connsiteY18873" fmla="*/ 2511479 h 5122333"/>
              <a:gd name="connsiteX18874" fmla="*/ 2414805 w 4135764"/>
              <a:gd name="connsiteY18874" fmla="*/ 2516377 h 5122333"/>
              <a:gd name="connsiteX18875" fmla="*/ 2414078 w 4135764"/>
              <a:gd name="connsiteY18875" fmla="*/ 2543045 h 5122333"/>
              <a:gd name="connsiteX18876" fmla="*/ 2416013 w 4135764"/>
              <a:gd name="connsiteY18876" fmla="*/ 2544878 h 5122333"/>
              <a:gd name="connsiteX18877" fmla="*/ 2416006 w 4135764"/>
              <a:gd name="connsiteY18877" fmla="*/ 2546857 h 5122333"/>
              <a:gd name="connsiteX18878" fmla="*/ 2433490 w 4135764"/>
              <a:gd name="connsiteY18878" fmla="*/ 2550418 h 5122333"/>
              <a:gd name="connsiteX18879" fmla="*/ 2446499 w 4135764"/>
              <a:gd name="connsiteY18879" fmla="*/ 2549488 h 5122333"/>
              <a:gd name="connsiteX18880" fmla="*/ 2452358 w 4135764"/>
              <a:gd name="connsiteY18880" fmla="*/ 2553750 h 5122333"/>
              <a:gd name="connsiteX18881" fmla="*/ 2452539 w 4135764"/>
              <a:gd name="connsiteY18881" fmla="*/ 2579511 h 5122333"/>
              <a:gd name="connsiteX18882" fmla="*/ 2459252 w 4135764"/>
              <a:gd name="connsiteY18882" fmla="*/ 2587674 h 5122333"/>
              <a:gd name="connsiteX18883" fmla="*/ 2484650 w 4135764"/>
              <a:gd name="connsiteY18883" fmla="*/ 2587494 h 5122333"/>
              <a:gd name="connsiteX18884" fmla="*/ 2490819 w 4135764"/>
              <a:gd name="connsiteY18884" fmla="*/ 2593844 h 5122333"/>
              <a:gd name="connsiteX18885" fmla="*/ 2490555 w 4135764"/>
              <a:gd name="connsiteY18885" fmla="*/ 2642065 h 5122333"/>
              <a:gd name="connsiteX18886" fmla="*/ 2491019 w 4135764"/>
              <a:gd name="connsiteY18886" fmla="*/ 2642065 h 5122333"/>
              <a:gd name="connsiteX18887" fmla="*/ 2490999 w 4135764"/>
              <a:gd name="connsiteY18887" fmla="*/ 2648476 h 5122333"/>
              <a:gd name="connsiteX18888" fmla="*/ 2501885 w 4135764"/>
              <a:gd name="connsiteY18888" fmla="*/ 2658636 h 5122333"/>
              <a:gd name="connsiteX18889" fmla="*/ 2510955 w 4135764"/>
              <a:gd name="connsiteY18889" fmla="*/ 2658636 h 5122333"/>
              <a:gd name="connsiteX18890" fmla="*/ 2546695 w 4135764"/>
              <a:gd name="connsiteY18890" fmla="*/ 2658455 h 5122333"/>
              <a:gd name="connsiteX18891" fmla="*/ 2552863 w 4135764"/>
              <a:gd name="connsiteY18891" fmla="*/ 2654100 h 5122333"/>
              <a:gd name="connsiteX18892" fmla="*/ 2553084 w 4135764"/>
              <a:gd name="connsiteY18892" fmla="*/ 2642065 h 5122333"/>
              <a:gd name="connsiteX18893" fmla="*/ 2553274 w 4135764"/>
              <a:gd name="connsiteY18893" fmla="*/ 2642065 h 5122333"/>
              <a:gd name="connsiteX18894" fmla="*/ 2553453 w 4135764"/>
              <a:gd name="connsiteY18894" fmla="*/ 2628153 h 5122333"/>
              <a:gd name="connsiteX18895" fmla="*/ 2553406 w 4135764"/>
              <a:gd name="connsiteY18895" fmla="*/ 2624527 h 5122333"/>
              <a:gd name="connsiteX18896" fmla="*/ 2553430 w 4135764"/>
              <a:gd name="connsiteY18896" fmla="*/ 2623237 h 5122333"/>
              <a:gd name="connsiteX18897" fmla="*/ 2553094 w 4135764"/>
              <a:gd name="connsiteY18897" fmla="*/ 2596263 h 5122333"/>
              <a:gd name="connsiteX18898" fmla="*/ 2560047 w 4135764"/>
              <a:gd name="connsiteY18898" fmla="*/ 2588972 h 5122333"/>
              <a:gd name="connsiteX18899" fmla="*/ 2564152 w 4135764"/>
              <a:gd name="connsiteY18899" fmla="*/ 2588514 h 5122333"/>
              <a:gd name="connsiteX18900" fmla="*/ 2581641 w 4135764"/>
              <a:gd name="connsiteY18900" fmla="*/ 2588514 h 5122333"/>
              <a:gd name="connsiteX18901" fmla="*/ 2586063 w 4135764"/>
              <a:gd name="connsiteY18901" fmla="*/ 2588944 h 5122333"/>
              <a:gd name="connsiteX18902" fmla="*/ 2587207 w 4135764"/>
              <a:gd name="connsiteY18902" fmla="*/ 2588463 h 5122333"/>
              <a:gd name="connsiteX18903" fmla="*/ 2589397 w 4135764"/>
              <a:gd name="connsiteY18903" fmla="*/ 2588378 h 5122333"/>
              <a:gd name="connsiteX18904" fmla="*/ 2590598 w 4135764"/>
              <a:gd name="connsiteY18904" fmla="*/ 2586337 h 5122333"/>
              <a:gd name="connsiteX18905" fmla="*/ 2593320 w 4135764"/>
              <a:gd name="connsiteY18905" fmla="*/ 2561846 h 5122333"/>
              <a:gd name="connsiteX18906" fmla="*/ 2593886 w 4135764"/>
              <a:gd name="connsiteY18906" fmla="*/ 2551915 h 5122333"/>
              <a:gd name="connsiteX18907" fmla="*/ 2598883 w 4135764"/>
              <a:gd name="connsiteY18907" fmla="*/ 2551203 h 5122333"/>
              <a:gd name="connsiteX18908" fmla="*/ 2605475 w 4135764"/>
              <a:gd name="connsiteY18908" fmla="*/ 2551029 h 5122333"/>
              <a:gd name="connsiteX18909" fmla="*/ 2606382 w 4135764"/>
              <a:gd name="connsiteY18909" fmla="*/ 2551029 h 5122333"/>
              <a:gd name="connsiteX18910" fmla="*/ 2628334 w 4135764"/>
              <a:gd name="connsiteY18910" fmla="*/ 2549577 h 5122333"/>
              <a:gd name="connsiteX18911" fmla="*/ 2628512 w 4135764"/>
              <a:gd name="connsiteY18911" fmla="*/ 2548871 h 5122333"/>
              <a:gd name="connsiteX18912" fmla="*/ 2629604 w 4135764"/>
              <a:gd name="connsiteY18912" fmla="*/ 2548604 h 5122333"/>
              <a:gd name="connsiteX18913" fmla="*/ 2631055 w 4135764"/>
              <a:gd name="connsiteY18913" fmla="*/ 2524112 h 5122333"/>
              <a:gd name="connsiteX18914" fmla="*/ 2641939 w 4135764"/>
              <a:gd name="connsiteY18914" fmla="*/ 2512139 h 5122333"/>
              <a:gd name="connsiteX18915" fmla="*/ 2642636 w 4135764"/>
              <a:gd name="connsiteY18915" fmla="*/ 2511973 h 5122333"/>
              <a:gd name="connsiteX18916" fmla="*/ 2643210 w 4135764"/>
              <a:gd name="connsiteY18916" fmla="*/ 2512023 h 5122333"/>
              <a:gd name="connsiteX18917" fmla="*/ 2644456 w 4135764"/>
              <a:gd name="connsiteY18917" fmla="*/ 2512736 h 5122333"/>
              <a:gd name="connsiteX18918" fmla="*/ 2644444 w 4135764"/>
              <a:gd name="connsiteY18918" fmla="*/ 2513083 h 5122333"/>
              <a:gd name="connsiteX18919" fmla="*/ 2642711 w 4135764"/>
              <a:gd name="connsiteY18919" fmla="*/ 2529190 h 5122333"/>
              <a:gd name="connsiteX18920" fmla="*/ 2642847 w 4135764"/>
              <a:gd name="connsiteY18920" fmla="*/ 2545766 h 5122333"/>
              <a:gd name="connsiteX18921" fmla="*/ 2648471 w 4135764"/>
              <a:gd name="connsiteY18921" fmla="*/ 2550666 h 5122333"/>
              <a:gd name="connsiteX18922" fmla="*/ 2673869 w 4135764"/>
              <a:gd name="connsiteY18922" fmla="*/ 2550485 h 5122333"/>
              <a:gd name="connsiteX18923" fmla="*/ 2681126 w 4135764"/>
              <a:gd name="connsiteY18923" fmla="*/ 2557560 h 5122333"/>
              <a:gd name="connsiteX18924" fmla="*/ 2680944 w 4135764"/>
              <a:gd name="connsiteY18924" fmla="*/ 2578423 h 5122333"/>
              <a:gd name="connsiteX18925" fmla="*/ 2682032 w 4135764"/>
              <a:gd name="connsiteY18925" fmla="*/ 2579530 h 5122333"/>
              <a:gd name="connsiteX18926" fmla="*/ 2682032 w 4135764"/>
              <a:gd name="connsiteY18926" fmla="*/ 2579626 h 5122333"/>
              <a:gd name="connsiteX18927" fmla="*/ 2684546 w 4135764"/>
              <a:gd name="connsiteY18927" fmla="*/ 2582090 h 5122333"/>
              <a:gd name="connsiteX18928" fmla="*/ 2691104 w 4135764"/>
              <a:gd name="connsiteY18928" fmla="*/ 2588763 h 5122333"/>
              <a:gd name="connsiteX18929" fmla="*/ 2711987 w 4135764"/>
              <a:gd name="connsiteY18929" fmla="*/ 2588609 h 5122333"/>
              <a:gd name="connsiteX18930" fmla="*/ 2716294 w 4135764"/>
              <a:gd name="connsiteY18930" fmla="*/ 2589255 h 5122333"/>
              <a:gd name="connsiteX18931" fmla="*/ 2720115 w 4135764"/>
              <a:gd name="connsiteY18931" fmla="*/ 2592946 h 5122333"/>
              <a:gd name="connsiteX18932" fmla="*/ 2720131 w 4135764"/>
              <a:gd name="connsiteY18932" fmla="*/ 2600307 h 5122333"/>
              <a:gd name="connsiteX18933" fmla="*/ 2720022 w 4135764"/>
              <a:gd name="connsiteY18933" fmla="*/ 2604099 h 5122333"/>
              <a:gd name="connsiteX18934" fmla="*/ 2719314 w 4135764"/>
              <a:gd name="connsiteY18934" fmla="*/ 2612960 h 5122333"/>
              <a:gd name="connsiteX18935" fmla="*/ 2721038 w 4135764"/>
              <a:gd name="connsiteY18935" fmla="*/ 2632122 h 5122333"/>
              <a:gd name="connsiteX18936" fmla="*/ 2720318 w 4135764"/>
              <a:gd name="connsiteY18936" fmla="*/ 2642065 h 5122333"/>
              <a:gd name="connsiteX18937" fmla="*/ 2720740 w 4135764"/>
              <a:gd name="connsiteY18937" fmla="*/ 2642065 h 5122333"/>
              <a:gd name="connsiteX18938" fmla="*/ 2719768 w 4135764"/>
              <a:gd name="connsiteY18938" fmla="*/ 2653374 h 5122333"/>
              <a:gd name="connsiteX18939" fmla="*/ 2726842 w 4135764"/>
              <a:gd name="connsiteY18939" fmla="*/ 2660632 h 5122333"/>
              <a:gd name="connsiteX18940" fmla="*/ 2776734 w 4135764"/>
              <a:gd name="connsiteY18940" fmla="*/ 2660632 h 5122333"/>
              <a:gd name="connsiteX18941" fmla="*/ 2785441 w 4135764"/>
              <a:gd name="connsiteY18941" fmla="*/ 2652105 h 5122333"/>
              <a:gd name="connsiteX18942" fmla="*/ 2785271 w 4135764"/>
              <a:gd name="connsiteY18942" fmla="*/ 2594864 h 5122333"/>
              <a:gd name="connsiteX18943" fmla="*/ 2791890 w 4135764"/>
              <a:gd name="connsiteY18943" fmla="*/ 2588408 h 5122333"/>
              <a:gd name="connsiteX18944" fmla="*/ 2813561 w 4135764"/>
              <a:gd name="connsiteY18944" fmla="*/ 2588582 h 5122333"/>
              <a:gd name="connsiteX18945" fmla="*/ 2813799 w 4135764"/>
              <a:gd name="connsiteY18945" fmla="*/ 2588324 h 5122333"/>
              <a:gd name="connsiteX18946" fmla="*/ 2814832 w 4135764"/>
              <a:gd name="connsiteY18946" fmla="*/ 2588333 h 5122333"/>
              <a:gd name="connsiteX18947" fmla="*/ 2823176 w 4135764"/>
              <a:gd name="connsiteY18947" fmla="*/ 2579989 h 5122333"/>
              <a:gd name="connsiteX18948" fmla="*/ 2822849 w 4135764"/>
              <a:gd name="connsiteY18948" fmla="*/ 2575891 h 5122333"/>
              <a:gd name="connsiteX18949" fmla="*/ 2823539 w 4135764"/>
              <a:gd name="connsiteY18949" fmla="*/ 2575184 h 5122333"/>
              <a:gd name="connsiteX18950" fmla="*/ 2821455 w 4135764"/>
              <a:gd name="connsiteY18950" fmla="*/ 2554693 h 5122333"/>
              <a:gd name="connsiteX18951" fmla="*/ 2827997 w 4135764"/>
              <a:gd name="connsiteY18951" fmla="*/ 2548497 h 5122333"/>
              <a:gd name="connsiteX18952" fmla="*/ 2853111 w 4135764"/>
              <a:gd name="connsiteY18952" fmla="*/ 2548670 h 5122333"/>
              <a:gd name="connsiteX18953" fmla="*/ 2858916 w 4135764"/>
              <a:gd name="connsiteY18953" fmla="*/ 2543045 h 5122333"/>
              <a:gd name="connsiteX18954" fmla="*/ 2858909 w 4135764"/>
              <a:gd name="connsiteY18954" fmla="*/ 2542098 h 5122333"/>
              <a:gd name="connsiteX18955" fmla="*/ 2859642 w 4135764"/>
              <a:gd name="connsiteY18955" fmla="*/ 2541347 h 5122333"/>
              <a:gd name="connsiteX18956" fmla="*/ 2859602 w 4135764"/>
              <a:gd name="connsiteY18956" fmla="*/ 2535840 h 5122333"/>
              <a:gd name="connsiteX18957" fmla="*/ 2860005 w 4135764"/>
              <a:gd name="connsiteY18957" fmla="*/ 2535453 h 5122333"/>
              <a:gd name="connsiteX18958" fmla="*/ 2859871 w 4135764"/>
              <a:gd name="connsiteY18958" fmla="*/ 2517392 h 5122333"/>
              <a:gd name="connsiteX18959" fmla="*/ 2866586 w 4135764"/>
              <a:gd name="connsiteY18959" fmla="*/ 2510525 h 5122333"/>
              <a:gd name="connsiteX18960" fmla="*/ 2866838 w 4135764"/>
              <a:gd name="connsiteY18960" fmla="*/ 2510515 h 5122333"/>
              <a:gd name="connsiteX18961" fmla="*/ 2875244 w 4135764"/>
              <a:gd name="connsiteY18961" fmla="*/ 2519099 h 5122333"/>
              <a:gd name="connsiteX18962" fmla="*/ 2875063 w 4135764"/>
              <a:gd name="connsiteY18962" fmla="*/ 2542683 h 5122333"/>
              <a:gd name="connsiteX18963" fmla="*/ 2881230 w 4135764"/>
              <a:gd name="connsiteY18963" fmla="*/ 2548852 h 5122333"/>
              <a:gd name="connsiteX18964" fmla="*/ 2885467 w 4135764"/>
              <a:gd name="connsiteY18964" fmla="*/ 2548821 h 5122333"/>
              <a:gd name="connsiteX18965" fmla="*/ 2907081 w 4135764"/>
              <a:gd name="connsiteY18965" fmla="*/ 2550030 h 5122333"/>
              <a:gd name="connsiteX18966" fmla="*/ 2910543 w 4135764"/>
              <a:gd name="connsiteY18966" fmla="*/ 2553491 h 5122333"/>
              <a:gd name="connsiteX18967" fmla="*/ 2913158 w 4135764"/>
              <a:gd name="connsiteY18967" fmla="*/ 2556479 h 5122333"/>
              <a:gd name="connsiteX18968" fmla="*/ 2912979 w 4135764"/>
              <a:gd name="connsiteY18968" fmla="*/ 2580600 h 5122333"/>
              <a:gd name="connsiteX18969" fmla="*/ 2913708 w 4135764"/>
              <a:gd name="connsiteY18969" fmla="*/ 2581362 h 5122333"/>
              <a:gd name="connsiteX18970" fmla="*/ 2913704 w 4135764"/>
              <a:gd name="connsiteY18970" fmla="*/ 2581803 h 5122333"/>
              <a:gd name="connsiteX18971" fmla="*/ 2920235 w 4135764"/>
              <a:gd name="connsiteY18971" fmla="*/ 2588696 h 5122333"/>
              <a:gd name="connsiteX18972" fmla="*/ 2920712 w 4135764"/>
              <a:gd name="connsiteY18972" fmla="*/ 2588692 h 5122333"/>
              <a:gd name="connsiteX18973" fmla="*/ 2920779 w 4135764"/>
              <a:gd name="connsiteY18973" fmla="*/ 2588763 h 5122333"/>
              <a:gd name="connsiteX18974" fmla="*/ 2941643 w 4135764"/>
              <a:gd name="connsiteY18974" fmla="*/ 2588582 h 5122333"/>
              <a:gd name="connsiteX18975" fmla="*/ 2951258 w 4135764"/>
              <a:gd name="connsiteY18975" fmla="*/ 2597835 h 5122333"/>
              <a:gd name="connsiteX18976" fmla="*/ 2950983 w 4135764"/>
              <a:gd name="connsiteY18976" fmla="*/ 2642065 h 5122333"/>
              <a:gd name="connsiteX18977" fmla="*/ 2952740 w 4135764"/>
              <a:gd name="connsiteY18977" fmla="*/ 2642065 h 5122333"/>
              <a:gd name="connsiteX18978" fmla="*/ 2952710 w 4135764"/>
              <a:gd name="connsiteY18978" fmla="*/ 2652105 h 5122333"/>
              <a:gd name="connsiteX18979" fmla="*/ 2959422 w 4135764"/>
              <a:gd name="connsiteY18979" fmla="*/ 2659906 h 5122333"/>
              <a:gd name="connsiteX18980" fmla="*/ 3005320 w 4135764"/>
              <a:gd name="connsiteY18980" fmla="*/ 2658455 h 5122333"/>
              <a:gd name="connsiteX18981" fmla="*/ 3014573 w 4135764"/>
              <a:gd name="connsiteY18981" fmla="*/ 2649565 h 5122333"/>
              <a:gd name="connsiteX18982" fmla="*/ 3014231 w 4135764"/>
              <a:gd name="connsiteY18982" fmla="*/ 2592742 h 5122333"/>
              <a:gd name="connsiteX18983" fmla="*/ 3019427 w 4135764"/>
              <a:gd name="connsiteY18983" fmla="*/ 2586951 h 5122333"/>
              <a:gd name="connsiteX18984" fmla="*/ 3037140 w 4135764"/>
              <a:gd name="connsiteY18984" fmla="*/ 2587078 h 5122333"/>
              <a:gd name="connsiteX18985" fmla="*/ 3044869 w 4135764"/>
              <a:gd name="connsiteY18985" fmla="*/ 2587244 h 5122333"/>
              <a:gd name="connsiteX18986" fmla="*/ 3051401 w 4135764"/>
              <a:gd name="connsiteY18986" fmla="*/ 2581258 h 5122333"/>
              <a:gd name="connsiteX18987" fmla="*/ 3051369 w 4135764"/>
              <a:gd name="connsiteY18987" fmla="*/ 2576818 h 5122333"/>
              <a:gd name="connsiteX18988" fmla="*/ 3052489 w 4135764"/>
              <a:gd name="connsiteY18988" fmla="*/ 2575728 h 5122333"/>
              <a:gd name="connsiteX18989" fmla="*/ 3052338 w 4135764"/>
              <a:gd name="connsiteY18989" fmla="*/ 2554713 h 5122333"/>
              <a:gd name="connsiteX18990" fmla="*/ 3058041 w 4135764"/>
              <a:gd name="connsiteY18990" fmla="*/ 2548864 h 5122333"/>
              <a:gd name="connsiteX18991" fmla="*/ 3082605 w 4135764"/>
              <a:gd name="connsiteY18991" fmla="*/ 2549032 h 5122333"/>
              <a:gd name="connsiteX18992" fmla="*/ 3085219 w 4135764"/>
              <a:gd name="connsiteY18992" fmla="*/ 2546418 h 5122333"/>
              <a:gd name="connsiteX18993" fmla="*/ 3089499 w 4135764"/>
              <a:gd name="connsiteY18993" fmla="*/ 2542254 h 5122333"/>
              <a:gd name="connsiteX18994" fmla="*/ 3089461 w 4135764"/>
              <a:gd name="connsiteY18994" fmla="*/ 2537210 h 5122333"/>
              <a:gd name="connsiteX18995" fmla="*/ 3090405 w 4135764"/>
              <a:gd name="connsiteY18995" fmla="*/ 2535997 h 5122333"/>
              <a:gd name="connsiteX18996" fmla="*/ 3090405 w 4135764"/>
              <a:gd name="connsiteY18996" fmla="*/ 2516751 h 5122333"/>
              <a:gd name="connsiteX18997" fmla="*/ 3096550 w 4135764"/>
              <a:gd name="connsiteY18997" fmla="*/ 2511035 h 5122333"/>
              <a:gd name="connsiteX18998" fmla="*/ 3097692 w 4135764"/>
              <a:gd name="connsiteY18998" fmla="*/ 2510984 h 5122333"/>
              <a:gd name="connsiteX18999" fmla="*/ 3105099 w 4135764"/>
              <a:gd name="connsiteY18999" fmla="*/ 2517157 h 5122333"/>
              <a:gd name="connsiteX19000" fmla="*/ 3104919 w 4135764"/>
              <a:gd name="connsiteY19000" fmla="*/ 2542321 h 5122333"/>
              <a:gd name="connsiteX19001" fmla="*/ 3111451 w 4135764"/>
              <a:gd name="connsiteY19001" fmla="*/ 2549032 h 5122333"/>
              <a:gd name="connsiteX19002" fmla="*/ 3111520 w 4135764"/>
              <a:gd name="connsiteY19002" fmla="*/ 2549032 h 5122333"/>
              <a:gd name="connsiteX19003" fmla="*/ 3112721 w 4135764"/>
              <a:gd name="connsiteY19003" fmla="*/ 2550418 h 5122333"/>
              <a:gd name="connsiteX19004" fmla="*/ 3137719 w 4135764"/>
              <a:gd name="connsiteY19004" fmla="*/ 2549698 h 5122333"/>
              <a:gd name="connsiteX19005" fmla="*/ 3143198 w 4135764"/>
              <a:gd name="connsiteY19005" fmla="*/ 2555020 h 5122333"/>
              <a:gd name="connsiteX19006" fmla="*/ 3143018 w 4135764"/>
              <a:gd name="connsiteY19006" fmla="*/ 2581326 h 5122333"/>
              <a:gd name="connsiteX19007" fmla="*/ 3148822 w 4135764"/>
              <a:gd name="connsiteY19007" fmla="*/ 2587130 h 5122333"/>
              <a:gd name="connsiteX19008" fmla="*/ 3173313 w 4135764"/>
              <a:gd name="connsiteY19008" fmla="*/ 2586949 h 5122333"/>
              <a:gd name="connsiteX19009" fmla="*/ 3181478 w 4135764"/>
              <a:gd name="connsiteY19009" fmla="*/ 2595113 h 5122333"/>
              <a:gd name="connsiteX19010" fmla="*/ 3181344 w 4135764"/>
              <a:gd name="connsiteY19010" fmla="*/ 2642065 h 5122333"/>
              <a:gd name="connsiteX19011" fmla="*/ 3182781 w 4135764"/>
              <a:gd name="connsiteY19011" fmla="*/ 2642065 h 5122333"/>
              <a:gd name="connsiteX19012" fmla="*/ 3182748 w 4135764"/>
              <a:gd name="connsiteY19012" fmla="*/ 2653737 h 5122333"/>
              <a:gd name="connsiteX19013" fmla="*/ 3187465 w 4135764"/>
              <a:gd name="connsiteY19013" fmla="*/ 2660087 h 5122333"/>
              <a:gd name="connsiteX19014" fmla="*/ 3236446 w 4135764"/>
              <a:gd name="connsiteY19014" fmla="*/ 2658818 h 5122333"/>
              <a:gd name="connsiteX19015" fmla="*/ 3244430 w 4135764"/>
              <a:gd name="connsiteY19015" fmla="*/ 2650472 h 5122333"/>
              <a:gd name="connsiteX19016" fmla="*/ 3244270 w 4135764"/>
              <a:gd name="connsiteY19016" fmla="*/ 2597439 h 5122333"/>
              <a:gd name="connsiteX19017" fmla="*/ 3253410 w 4135764"/>
              <a:gd name="connsiteY19017" fmla="*/ 2588763 h 5122333"/>
              <a:gd name="connsiteX19018" fmla="*/ 3276540 w 4135764"/>
              <a:gd name="connsiteY19018" fmla="*/ 2588763 h 5122333"/>
              <a:gd name="connsiteX19019" fmla="*/ 3280532 w 4135764"/>
              <a:gd name="connsiteY19019" fmla="*/ 2586042 h 5122333"/>
              <a:gd name="connsiteX19020" fmla="*/ 3280532 w 4135764"/>
              <a:gd name="connsiteY19020" fmla="*/ 2586005 h 5122333"/>
              <a:gd name="connsiteX19021" fmla="*/ 3280896 w 4135764"/>
              <a:gd name="connsiteY19021" fmla="*/ 2585794 h 5122333"/>
              <a:gd name="connsiteX19022" fmla="*/ 3280985 w 4135764"/>
              <a:gd name="connsiteY19022" fmla="*/ 2570487 h 5122333"/>
              <a:gd name="connsiteX19023" fmla="*/ 3281303 w 4135764"/>
              <a:gd name="connsiteY19023" fmla="*/ 2562898 h 5122333"/>
              <a:gd name="connsiteX19024" fmla="*/ 3281911 w 4135764"/>
              <a:gd name="connsiteY19024" fmla="*/ 2555036 h 5122333"/>
              <a:gd name="connsiteX19025" fmla="*/ 3284334 w 4135764"/>
              <a:gd name="connsiteY19025" fmla="*/ 2552696 h 5122333"/>
              <a:gd name="connsiteX19026" fmla="*/ 3287063 w 4135764"/>
              <a:gd name="connsiteY19026" fmla="*/ 2550848 h 5122333"/>
              <a:gd name="connsiteX19027" fmla="*/ 3314276 w 4135764"/>
              <a:gd name="connsiteY19027" fmla="*/ 2551029 h 5122333"/>
              <a:gd name="connsiteX19028" fmla="*/ 3315638 w 4135764"/>
              <a:gd name="connsiteY19028" fmla="*/ 2549632 h 5122333"/>
              <a:gd name="connsiteX19029" fmla="*/ 3320035 w 4135764"/>
              <a:gd name="connsiteY19029" fmla="*/ 2548604 h 5122333"/>
              <a:gd name="connsiteX19030" fmla="*/ 3320867 w 4135764"/>
              <a:gd name="connsiteY19030" fmla="*/ 2544268 h 5122333"/>
              <a:gd name="connsiteX19031" fmla="*/ 3321350 w 4135764"/>
              <a:gd name="connsiteY19031" fmla="*/ 2543772 h 5122333"/>
              <a:gd name="connsiteX19032" fmla="*/ 3321350 w 4135764"/>
              <a:gd name="connsiteY19032" fmla="*/ 2542236 h 5122333"/>
              <a:gd name="connsiteX19033" fmla="*/ 3322076 w 4135764"/>
              <a:gd name="connsiteY19033" fmla="*/ 2539263 h 5122333"/>
              <a:gd name="connsiteX19034" fmla="*/ 3322076 w 4135764"/>
              <a:gd name="connsiteY19034" fmla="*/ 2512797 h 5122333"/>
              <a:gd name="connsiteX19035" fmla="*/ 3323868 w 4135764"/>
              <a:gd name="connsiteY19035" fmla="*/ 2512043 h 5122333"/>
              <a:gd name="connsiteX19036" fmla="*/ 3332485 w 4135764"/>
              <a:gd name="connsiteY19036" fmla="*/ 2514202 h 5122333"/>
              <a:gd name="connsiteX19037" fmla="*/ 3334149 w 4135764"/>
              <a:gd name="connsiteY19037" fmla="*/ 2524509 h 5122333"/>
              <a:gd name="connsiteX19038" fmla="*/ 3333869 w 4135764"/>
              <a:gd name="connsiteY19038" fmla="*/ 2544135 h 5122333"/>
              <a:gd name="connsiteX19039" fmla="*/ 3340400 w 4135764"/>
              <a:gd name="connsiteY19039" fmla="*/ 2550848 h 5122333"/>
              <a:gd name="connsiteX19040" fmla="*/ 3365799 w 4135764"/>
              <a:gd name="connsiteY19040" fmla="*/ 2550666 h 5122333"/>
              <a:gd name="connsiteX19041" fmla="*/ 3371967 w 4135764"/>
              <a:gd name="connsiteY19041" fmla="*/ 2556834 h 5122333"/>
              <a:gd name="connsiteX19042" fmla="*/ 3371785 w 4135764"/>
              <a:gd name="connsiteY19042" fmla="*/ 2580418 h 5122333"/>
              <a:gd name="connsiteX19043" fmla="*/ 3379586 w 4135764"/>
              <a:gd name="connsiteY19043" fmla="*/ 2588763 h 5122333"/>
              <a:gd name="connsiteX19044" fmla="*/ 3401356 w 4135764"/>
              <a:gd name="connsiteY19044" fmla="*/ 2588763 h 5122333"/>
              <a:gd name="connsiteX19045" fmla="*/ 3410065 w 4135764"/>
              <a:gd name="connsiteY19045" fmla="*/ 2597109 h 5122333"/>
              <a:gd name="connsiteX19046" fmla="*/ 3409794 w 4135764"/>
              <a:gd name="connsiteY19046" fmla="*/ 2642065 h 5122333"/>
              <a:gd name="connsiteX19047" fmla="*/ 3410818 w 4135764"/>
              <a:gd name="connsiteY19047" fmla="*/ 2642065 h 5122333"/>
              <a:gd name="connsiteX19048" fmla="*/ 3410791 w 4135764"/>
              <a:gd name="connsiteY19048" fmla="*/ 2651742 h 5122333"/>
              <a:gd name="connsiteX19049" fmla="*/ 3419135 w 4135764"/>
              <a:gd name="connsiteY19049" fmla="*/ 2660450 h 5122333"/>
              <a:gd name="connsiteX19050" fmla="*/ 3465398 w 4135764"/>
              <a:gd name="connsiteY19050" fmla="*/ 2660450 h 5122333"/>
              <a:gd name="connsiteX19051" fmla="*/ 3474650 w 4135764"/>
              <a:gd name="connsiteY19051" fmla="*/ 2651560 h 5122333"/>
              <a:gd name="connsiteX19052" fmla="*/ 3474316 w 4135764"/>
              <a:gd name="connsiteY19052" fmla="*/ 2595587 h 5122333"/>
              <a:gd name="connsiteX19053" fmla="*/ 3474713 w 4135764"/>
              <a:gd name="connsiteY19053" fmla="*/ 2593962 h 5122333"/>
              <a:gd name="connsiteX19054" fmla="*/ 3479675 w 4135764"/>
              <a:gd name="connsiteY19054" fmla="*/ 2589000 h 5122333"/>
              <a:gd name="connsiteX19055" fmla="*/ 3481010 w 4135764"/>
              <a:gd name="connsiteY19055" fmla="*/ 2588771 h 5122333"/>
              <a:gd name="connsiteX19056" fmla="*/ 3505309 w 4135764"/>
              <a:gd name="connsiteY19056" fmla="*/ 2588944 h 5122333"/>
              <a:gd name="connsiteX19057" fmla="*/ 3506656 w 4135764"/>
              <a:gd name="connsiteY19057" fmla="*/ 2587598 h 5122333"/>
              <a:gd name="connsiteX19058" fmla="*/ 3510139 w 4135764"/>
              <a:gd name="connsiteY19058" fmla="*/ 2587063 h 5122333"/>
              <a:gd name="connsiteX19059" fmla="*/ 3510998 w 4135764"/>
              <a:gd name="connsiteY19059" fmla="*/ 2583255 h 5122333"/>
              <a:gd name="connsiteX19060" fmla="*/ 3511477 w 4135764"/>
              <a:gd name="connsiteY19060" fmla="*/ 2582776 h 5122333"/>
              <a:gd name="connsiteX19061" fmla="*/ 3511467 w 4135764"/>
              <a:gd name="connsiteY19061" fmla="*/ 2581178 h 5122333"/>
              <a:gd name="connsiteX19062" fmla="*/ 3512022 w 4135764"/>
              <a:gd name="connsiteY19062" fmla="*/ 2578718 h 5122333"/>
              <a:gd name="connsiteX19063" fmla="*/ 3511994 w 4135764"/>
              <a:gd name="connsiteY19063" fmla="*/ 2577039 h 5122333"/>
              <a:gd name="connsiteX19064" fmla="*/ 3512385 w 4135764"/>
              <a:gd name="connsiteY19064" fmla="*/ 2576635 h 5122333"/>
              <a:gd name="connsiteX19065" fmla="*/ 3512228 w 4135764"/>
              <a:gd name="connsiteY19065" fmla="*/ 2553889 h 5122333"/>
              <a:gd name="connsiteX19066" fmla="*/ 3512265 w 4135764"/>
              <a:gd name="connsiteY19066" fmla="*/ 2553688 h 5122333"/>
              <a:gd name="connsiteX19067" fmla="*/ 3517020 w 4135764"/>
              <a:gd name="connsiteY19067" fmla="*/ 2548934 h 5122333"/>
              <a:gd name="connsiteX19068" fmla="*/ 3517365 w 4135764"/>
              <a:gd name="connsiteY19068" fmla="*/ 2548854 h 5122333"/>
              <a:gd name="connsiteX19069" fmla="*/ 3543407 w 4135764"/>
              <a:gd name="connsiteY19069" fmla="*/ 2549032 h 5122333"/>
              <a:gd name="connsiteX19070" fmla="*/ 3549575 w 4135764"/>
              <a:gd name="connsiteY19070" fmla="*/ 2542683 h 5122333"/>
              <a:gd name="connsiteX19071" fmla="*/ 3549562 w 4135764"/>
              <a:gd name="connsiteY19071" fmla="*/ 2540808 h 5122333"/>
              <a:gd name="connsiteX19072" fmla="*/ 3549939 w 4135764"/>
              <a:gd name="connsiteY19072" fmla="*/ 2540440 h 5122333"/>
              <a:gd name="connsiteX19073" fmla="*/ 3549922 w 4135764"/>
              <a:gd name="connsiteY19073" fmla="*/ 2538205 h 5122333"/>
              <a:gd name="connsiteX19074" fmla="*/ 3550482 w 4135764"/>
              <a:gd name="connsiteY19074" fmla="*/ 2537630 h 5122333"/>
              <a:gd name="connsiteX19075" fmla="*/ 3550336 w 4135764"/>
              <a:gd name="connsiteY19075" fmla="*/ 2515589 h 5122333"/>
              <a:gd name="connsiteX19076" fmla="*/ 3551933 w 4135764"/>
              <a:gd name="connsiteY19076" fmla="*/ 2514250 h 5122333"/>
              <a:gd name="connsiteX19077" fmla="*/ 3556399 w 4135764"/>
              <a:gd name="connsiteY19077" fmla="*/ 2510764 h 5122333"/>
              <a:gd name="connsiteX19078" fmla="*/ 3557987 w 4135764"/>
              <a:gd name="connsiteY19078" fmla="*/ 2510817 h 5122333"/>
              <a:gd name="connsiteX19079" fmla="*/ 3564078 w 4135764"/>
              <a:gd name="connsiteY19079" fmla="*/ 2515993 h 5122333"/>
              <a:gd name="connsiteX19080" fmla="*/ 3564089 w 4135764"/>
              <a:gd name="connsiteY19080" fmla="*/ 2516015 h 5122333"/>
              <a:gd name="connsiteX19081" fmla="*/ 3565359 w 4135764"/>
              <a:gd name="connsiteY19081" fmla="*/ 2544678 h 5122333"/>
              <a:gd name="connsiteX19082" fmla="*/ 3569532 w 4135764"/>
              <a:gd name="connsiteY19082" fmla="*/ 2548670 h 5122333"/>
              <a:gd name="connsiteX19083" fmla="*/ 3577282 w 4135764"/>
              <a:gd name="connsiteY19083" fmla="*/ 2548617 h 5122333"/>
              <a:gd name="connsiteX19084" fmla="*/ 3597343 w 4135764"/>
              <a:gd name="connsiteY19084" fmla="*/ 2549928 h 5122333"/>
              <a:gd name="connsiteX19085" fmla="*/ 3604001 w 4135764"/>
              <a:gd name="connsiteY19085" fmla="*/ 2556289 h 5122333"/>
              <a:gd name="connsiteX19086" fmla="*/ 3603819 w 4135764"/>
              <a:gd name="connsiteY19086" fmla="*/ 2578966 h 5122333"/>
              <a:gd name="connsiteX19087" fmla="*/ 3604014 w 4135764"/>
              <a:gd name="connsiteY19087" fmla="*/ 2579155 h 5122333"/>
              <a:gd name="connsiteX19088" fmla="*/ 3604001 w 4135764"/>
              <a:gd name="connsiteY19088" fmla="*/ 2581078 h 5122333"/>
              <a:gd name="connsiteX19089" fmla="*/ 3611076 w 4135764"/>
              <a:gd name="connsiteY19089" fmla="*/ 2588333 h 5122333"/>
              <a:gd name="connsiteX19090" fmla="*/ 3613518 w 4135764"/>
              <a:gd name="connsiteY19090" fmla="*/ 2588314 h 5122333"/>
              <a:gd name="connsiteX19091" fmla="*/ 3613798 w 4135764"/>
              <a:gd name="connsiteY19091" fmla="*/ 2588582 h 5122333"/>
              <a:gd name="connsiteX19092" fmla="*/ 3634019 w 4135764"/>
              <a:gd name="connsiteY19092" fmla="*/ 2588406 h 5122333"/>
              <a:gd name="connsiteX19093" fmla="*/ 3641533 w 4135764"/>
              <a:gd name="connsiteY19093" fmla="*/ 2595609 h 5122333"/>
              <a:gd name="connsiteX19094" fmla="*/ 3642099 w 4135764"/>
              <a:gd name="connsiteY19094" fmla="*/ 2596201 h 5122333"/>
              <a:gd name="connsiteX19095" fmla="*/ 3641959 w 4135764"/>
              <a:gd name="connsiteY19095" fmla="*/ 2642065 h 5122333"/>
              <a:gd name="connsiteX19096" fmla="*/ 3642857 w 4135764"/>
              <a:gd name="connsiteY19096" fmla="*/ 2642065 h 5122333"/>
              <a:gd name="connsiteX19097" fmla="*/ 3642824 w 4135764"/>
              <a:gd name="connsiteY19097" fmla="*/ 2653556 h 5122333"/>
              <a:gd name="connsiteX19098" fmla="*/ 3647540 w 4135764"/>
              <a:gd name="connsiteY19098" fmla="*/ 2659906 h 5122333"/>
              <a:gd name="connsiteX19099" fmla="*/ 3695254 w 4135764"/>
              <a:gd name="connsiteY19099" fmla="*/ 2658455 h 5122333"/>
              <a:gd name="connsiteX19100" fmla="*/ 3702692 w 4135764"/>
              <a:gd name="connsiteY19100" fmla="*/ 2650654 h 5122333"/>
              <a:gd name="connsiteX19101" fmla="*/ 3703709 w 4135764"/>
              <a:gd name="connsiteY19101" fmla="*/ 2611892 h 5122333"/>
              <a:gd name="connsiteX19102" fmla="*/ 3703781 w 4135764"/>
              <a:gd name="connsiteY19102" fmla="*/ 2611010 h 5122333"/>
              <a:gd name="connsiteX19103" fmla="*/ 3703749 w 4135764"/>
              <a:gd name="connsiteY19103" fmla="*/ 2610334 h 5122333"/>
              <a:gd name="connsiteX19104" fmla="*/ 3704158 w 4135764"/>
              <a:gd name="connsiteY19104" fmla="*/ 2594761 h 5122333"/>
              <a:gd name="connsiteX19105" fmla="*/ 3705213 w 4135764"/>
              <a:gd name="connsiteY19105" fmla="*/ 2591463 h 5122333"/>
              <a:gd name="connsiteX19106" fmla="*/ 3709662 w 4135764"/>
              <a:gd name="connsiteY19106" fmla="*/ 2586882 h 5122333"/>
              <a:gd name="connsiteX19107" fmla="*/ 3711329 w 4135764"/>
              <a:gd name="connsiteY19107" fmla="*/ 2586595 h 5122333"/>
              <a:gd name="connsiteX19108" fmla="*/ 3736255 w 4135764"/>
              <a:gd name="connsiteY19108" fmla="*/ 2586768 h 5122333"/>
              <a:gd name="connsiteX19109" fmla="*/ 3742059 w 4135764"/>
              <a:gd name="connsiteY19109" fmla="*/ 2581144 h 5122333"/>
              <a:gd name="connsiteX19110" fmla="*/ 3742013 w 4135764"/>
              <a:gd name="connsiteY19110" fmla="*/ 2574480 h 5122333"/>
              <a:gd name="connsiteX19111" fmla="*/ 3742604 w 4135764"/>
              <a:gd name="connsiteY19111" fmla="*/ 2573914 h 5122333"/>
              <a:gd name="connsiteX19112" fmla="*/ 3742425 w 4135764"/>
              <a:gd name="connsiteY19112" fmla="*/ 2554292 h 5122333"/>
              <a:gd name="connsiteX19113" fmla="*/ 3748047 w 4135764"/>
              <a:gd name="connsiteY19113" fmla="*/ 2548670 h 5122333"/>
              <a:gd name="connsiteX19114" fmla="*/ 3772538 w 4135764"/>
              <a:gd name="connsiteY19114" fmla="*/ 2548852 h 5122333"/>
              <a:gd name="connsiteX19115" fmla="*/ 3778163 w 4135764"/>
              <a:gd name="connsiteY19115" fmla="*/ 2543953 h 5122333"/>
              <a:gd name="connsiteX19116" fmla="*/ 3778570 w 4135764"/>
              <a:gd name="connsiteY19116" fmla="*/ 2538134 h 5122333"/>
              <a:gd name="connsiteX19117" fmla="*/ 3778706 w 4135764"/>
              <a:gd name="connsiteY19117" fmla="*/ 2537992 h 5122333"/>
              <a:gd name="connsiteX19118" fmla="*/ 3780520 w 4135764"/>
              <a:gd name="connsiteY19118" fmla="*/ 2513864 h 5122333"/>
              <a:gd name="connsiteX19119" fmla="*/ 3780622 w 4135764"/>
              <a:gd name="connsiteY19119" fmla="*/ 2512518 h 5122333"/>
              <a:gd name="connsiteX19120" fmla="*/ 3785781 w 4135764"/>
              <a:gd name="connsiteY19120" fmla="*/ 2510573 h 5122333"/>
              <a:gd name="connsiteX19121" fmla="*/ 3792926 w 4135764"/>
              <a:gd name="connsiteY19121" fmla="*/ 2511480 h 5122333"/>
              <a:gd name="connsiteX19122" fmla="*/ 3794717 w 4135764"/>
              <a:gd name="connsiteY19122" fmla="*/ 2514731 h 5122333"/>
              <a:gd name="connsiteX19123" fmla="*/ 3796118 w 4135764"/>
              <a:gd name="connsiteY19123" fmla="*/ 2517391 h 5122333"/>
              <a:gd name="connsiteX19124" fmla="*/ 3795035 w 4135764"/>
              <a:gd name="connsiteY19124" fmla="*/ 2540688 h 5122333"/>
              <a:gd name="connsiteX19125" fmla="*/ 3794853 w 4135764"/>
              <a:gd name="connsiteY19125" fmla="*/ 2546810 h 5122333"/>
              <a:gd name="connsiteX19126" fmla="*/ 3795474 w 4135764"/>
              <a:gd name="connsiteY19126" fmla="*/ 2547010 h 5122333"/>
              <a:gd name="connsiteX19127" fmla="*/ 3795488 w 4135764"/>
              <a:gd name="connsiteY19127" fmla="*/ 2547423 h 5122333"/>
              <a:gd name="connsiteX19128" fmla="*/ 3802835 w 4135764"/>
              <a:gd name="connsiteY19128" fmla="*/ 2549874 h 5122333"/>
              <a:gd name="connsiteX19129" fmla="*/ 3826945 w 4135764"/>
              <a:gd name="connsiteY19129" fmla="*/ 2548973 h 5122333"/>
              <a:gd name="connsiteX19130" fmla="*/ 3832437 w 4135764"/>
              <a:gd name="connsiteY19130" fmla="*/ 2553820 h 5122333"/>
              <a:gd name="connsiteX19131" fmla="*/ 3834039 w 4135764"/>
              <a:gd name="connsiteY19131" fmla="*/ 2580170 h 5122333"/>
              <a:gd name="connsiteX19132" fmla="*/ 3840208 w 4135764"/>
              <a:gd name="connsiteY19132" fmla="*/ 2586337 h 5122333"/>
              <a:gd name="connsiteX19133" fmla="*/ 3841068 w 4135764"/>
              <a:gd name="connsiteY19133" fmla="*/ 2586330 h 5122333"/>
              <a:gd name="connsiteX19134" fmla="*/ 3841659 w 4135764"/>
              <a:gd name="connsiteY19134" fmla="*/ 2586949 h 5122333"/>
              <a:gd name="connsiteX19135" fmla="*/ 3860708 w 4135764"/>
              <a:gd name="connsiteY19135" fmla="*/ 2586768 h 5122333"/>
              <a:gd name="connsiteX19136" fmla="*/ 3870231 w 4135764"/>
              <a:gd name="connsiteY19136" fmla="*/ 2588604 h 5122333"/>
              <a:gd name="connsiteX19137" fmla="*/ 3872305 w 4135764"/>
              <a:gd name="connsiteY19137" fmla="*/ 2596724 h 5122333"/>
              <a:gd name="connsiteX19138" fmla="*/ 3870807 w 4135764"/>
              <a:gd name="connsiteY19138" fmla="*/ 2642065 h 5122333"/>
              <a:gd name="connsiteX19139" fmla="*/ 3871591 w 4135764"/>
              <a:gd name="connsiteY19139" fmla="*/ 2642065 h 5122333"/>
              <a:gd name="connsiteX19140" fmla="*/ 3871230 w 4135764"/>
              <a:gd name="connsiteY19140" fmla="*/ 2652648 h 5122333"/>
              <a:gd name="connsiteX19141" fmla="*/ 3876492 w 4135764"/>
              <a:gd name="connsiteY19141" fmla="*/ 2659906 h 5122333"/>
              <a:gd name="connsiteX19142" fmla="*/ 3912488 w 4135764"/>
              <a:gd name="connsiteY19142" fmla="*/ 2660034 h 5122333"/>
              <a:gd name="connsiteX19143" fmla="*/ 3914158 w 4135764"/>
              <a:gd name="connsiteY19143" fmla="*/ 2659891 h 5122333"/>
              <a:gd name="connsiteX19144" fmla="*/ 3915066 w 4135764"/>
              <a:gd name="connsiteY19144" fmla="*/ 2660220 h 5122333"/>
              <a:gd name="connsiteX19145" fmla="*/ 3924401 w 4135764"/>
              <a:gd name="connsiteY19145" fmla="*/ 2660450 h 5122333"/>
              <a:gd name="connsiteX19146" fmla="*/ 3930524 w 4135764"/>
              <a:gd name="connsiteY19146" fmla="*/ 2658885 h 5122333"/>
              <a:gd name="connsiteX19147" fmla="*/ 3931136 w 4135764"/>
              <a:gd name="connsiteY19147" fmla="*/ 2656406 h 5122333"/>
              <a:gd name="connsiteX19148" fmla="*/ 3931234 w 4135764"/>
              <a:gd name="connsiteY19148" fmla="*/ 2656367 h 5122333"/>
              <a:gd name="connsiteX19149" fmla="*/ 3932731 w 4135764"/>
              <a:gd name="connsiteY19149" fmla="*/ 2649928 h 5122333"/>
              <a:gd name="connsiteX19150" fmla="*/ 3933343 w 4135764"/>
              <a:gd name="connsiteY19150" fmla="*/ 2619269 h 5122333"/>
              <a:gd name="connsiteX19151" fmla="*/ 3933992 w 4135764"/>
              <a:gd name="connsiteY19151" fmla="*/ 2599767 h 5122333"/>
              <a:gd name="connsiteX19152" fmla="*/ 3934182 w 4135764"/>
              <a:gd name="connsiteY19152" fmla="*/ 2594750 h 5122333"/>
              <a:gd name="connsiteX19153" fmla="*/ 3934351 w 4135764"/>
              <a:gd name="connsiteY19153" fmla="*/ 2593065 h 5122333"/>
              <a:gd name="connsiteX19154" fmla="*/ 3935149 w 4135764"/>
              <a:gd name="connsiteY19154" fmla="*/ 2590352 h 5122333"/>
              <a:gd name="connsiteX19155" fmla="*/ 3937541 w 4135764"/>
              <a:gd name="connsiteY19155" fmla="*/ 2589102 h 5122333"/>
              <a:gd name="connsiteX19156" fmla="*/ 3938914 w 4135764"/>
              <a:gd name="connsiteY19156" fmla="*/ 2588763 h 5122333"/>
              <a:gd name="connsiteX19157" fmla="*/ 3963406 w 4135764"/>
              <a:gd name="connsiteY19157" fmla="*/ 2588944 h 5122333"/>
              <a:gd name="connsiteX19158" fmla="*/ 3966411 w 4135764"/>
              <a:gd name="connsiteY19158" fmla="*/ 2588250 h 5122333"/>
              <a:gd name="connsiteX19159" fmla="*/ 3968765 w 4135764"/>
              <a:gd name="connsiteY19159" fmla="*/ 2588491 h 5122333"/>
              <a:gd name="connsiteX19160" fmla="*/ 3969922 w 4135764"/>
              <a:gd name="connsiteY19160" fmla="*/ 2585497 h 5122333"/>
              <a:gd name="connsiteX19161" fmla="*/ 3970040 w 4135764"/>
              <a:gd name="connsiteY19161" fmla="*/ 2584348 h 5122333"/>
              <a:gd name="connsiteX19162" fmla="*/ 3970300 w 4135764"/>
              <a:gd name="connsiteY19162" fmla="*/ 2583616 h 5122333"/>
              <a:gd name="connsiteX19163" fmla="*/ 3970251 w 4135764"/>
              <a:gd name="connsiteY19163" fmla="*/ 2582281 h 5122333"/>
              <a:gd name="connsiteX19164" fmla="*/ 3970253 w 4135764"/>
              <a:gd name="connsiteY19164" fmla="*/ 2582259 h 5122333"/>
              <a:gd name="connsiteX19165" fmla="*/ 3971191 w 4135764"/>
              <a:gd name="connsiteY19165" fmla="*/ 2582259 h 5122333"/>
              <a:gd name="connsiteX19166" fmla="*/ 3970483 w 4135764"/>
              <a:gd name="connsiteY19166" fmla="*/ 2580018 h 5122333"/>
              <a:gd name="connsiteX19167" fmla="*/ 3971758 w 4135764"/>
              <a:gd name="connsiteY19167" fmla="*/ 2567583 h 5122333"/>
              <a:gd name="connsiteX19168" fmla="*/ 3971800 w 4135764"/>
              <a:gd name="connsiteY19168" fmla="*/ 2565401 h 5122333"/>
              <a:gd name="connsiteX19169" fmla="*/ 3971891 w 4135764"/>
              <a:gd name="connsiteY19169" fmla="*/ 2564278 h 5122333"/>
              <a:gd name="connsiteX19170" fmla="*/ 3972415 w 4135764"/>
              <a:gd name="connsiteY19170" fmla="*/ 2562258 h 5122333"/>
              <a:gd name="connsiteX19171" fmla="*/ 3972380 w 4135764"/>
              <a:gd name="connsiteY19171" fmla="*/ 2558820 h 5122333"/>
              <a:gd name="connsiteX19172" fmla="*/ 3973504 w 4135764"/>
              <a:gd name="connsiteY19172" fmla="*/ 2551392 h 5122333"/>
              <a:gd name="connsiteX19173" fmla="*/ 3979570 w 4135764"/>
              <a:gd name="connsiteY19173" fmla="*/ 2550189 h 5122333"/>
              <a:gd name="connsiteX19174" fmla="*/ 3982984 w 4135764"/>
              <a:gd name="connsiteY19174" fmla="*/ 2550303 h 5122333"/>
              <a:gd name="connsiteX19175" fmla="*/ 4008383 w 4135764"/>
              <a:gd name="connsiteY19175" fmla="*/ 2548852 h 5122333"/>
              <a:gd name="connsiteX19176" fmla="*/ 4010304 w 4135764"/>
              <a:gd name="connsiteY19176" fmla="*/ 2540956 h 5122333"/>
              <a:gd name="connsiteX19177" fmla="*/ 4010377 w 4135764"/>
              <a:gd name="connsiteY19177" fmla="*/ 2540895 h 5122333"/>
              <a:gd name="connsiteX19178" fmla="*/ 4010377 w 4135764"/>
              <a:gd name="connsiteY19178" fmla="*/ 2540656 h 5122333"/>
              <a:gd name="connsiteX19179" fmla="*/ 4011263 w 4135764"/>
              <a:gd name="connsiteY19179" fmla="*/ 2537014 h 5122333"/>
              <a:gd name="connsiteX19180" fmla="*/ 4011232 w 4135764"/>
              <a:gd name="connsiteY19180" fmla="*/ 2536607 h 5122333"/>
              <a:gd name="connsiteX19181" fmla="*/ 4011330 w 4135764"/>
              <a:gd name="connsiteY19181" fmla="*/ 2536199 h 5122333"/>
              <a:gd name="connsiteX19182" fmla="*/ 4010377 w 4135764"/>
              <a:gd name="connsiteY19182" fmla="*/ 2523749 h 5122333"/>
              <a:gd name="connsiteX19183" fmla="*/ 4010377 w 4135764"/>
              <a:gd name="connsiteY19183" fmla="*/ 2522754 h 5122333"/>
              <a:gd name="connsiteX19184" fmla="*/ 4011062 w 4135764"/>
              <a:gd name="connsiteY19184" fmla="*/ 2512612 h 5122333"/>
              <a:gd name="connsiteX19185" fmla="*/ 4012755 w 4135764"/>
              <a:gd name="connsiteY19185" fmla="*/ 2511321 h 5122333"/>
              <a:gd name="connsiteX19186" fmla="*/ 4014203 w 4135764"/>
              <a:gd name="connsiteY19186" fmla="*/ 2511117 h 5122333"/>
              <a:gd name="connsiteX19187" fmla="*/ 4021641 w 4135764"/>
              <a:gd name="connsiteY19187" fmla="*/ 2516921 h 5122333"/>
              <a:gd name="connsiteX19188" fmla="*/ 4021460 w 4135764"/>
              <a:gd name="connsiteY19188" fmla="*/ 2542321 h 5122333"/>
              <a:gd name="connsiteX19189" fmla="*/ 4028716 w 4135764"/>
              <a:gd name="connsiteY19189" fmla="*/ 2549396 h 5122333"/>
              <a:gd name="connsiteX19190" fmla="*/ 4038117 w 4135764"/>
              <a:gd name="connsiteY19190" fmla="*/ 2549328 h 5122333"/>
              <a:gd name="connsiteX19191" fmla="*/ 4055500 w 4135764"/>
              <a:gd name="connsiteY19191" fmla="*/ 2550464 h 5122333"/>
              <a:gd name="connsiteX19192" fmla="*/ 4060326 w 4135764"/>
              <a:gd name="connsiteY19192" fmla="*/ 2554819 h 5122333"/>
              <a:gd name="connsiteX19193" fmla="*/ 4061416 w 4135764"/>
              <a:gd name="connsiteY19193" fmla="*/ 2562335 h 5122333"/>
              <a:gd name="connsiteX19194" fmla="*/ 4061009 w 4135764"/>
              <a:gd name="connsiteY19194" fmla="*/ 2581326 h 5122333"/>
              <a:gd name="connsiteX19195" fmla="*/ 4067721 w 4135764"/>
              <a:gd name="connsiteY19195" fmla="*/ 2589307 h 5122333"/>
              <a:gd name="connsiteX19196" fmla="*/ 4092213 w 4135764"/>
              <a:gd name="connsiteY19196" fmla="*/ 2589307 h 5122333"/>
              <a:gd name="connsiteX19197" fmla="*/ 4098975 w 4135764"/>
              <a:gd name="connsiteY19197" fmla="*/ 2596400 h 5122333"/>
              <a:gd name="connsiteX19198" fmla="*/ 4099546 w 4135764"/>
              <a:gd name="connsiteY19198" fmla="*/ 2600247 h 5122333"/>
              <a:gd name="connsiteX19199" fmla="*/ 4098143 w 4135764"/>
              <a:gd name="connsiteY19199" fmla="*/ 2642065 h 5122333"/>
              <a:gd name="connsiteX19200" fmla="*/ 4098972 w 4135764"/>
              <a:gd name="connsiteY19200" fmla="*/ 2642065 h 5122333"/>
              <a:gd name="connsiteX19201" fmla="*/ 4098562 w 4135764"/>
              <a:gd name="connsiteY19201" fmla="*/ 2652648 h 5122333"/>
              <a:gd name="connsiteX19202" fmla="*/ 4104912 w 4135764"/>
              <a:gd name="connsiteY19202" fmla="*/ 2659906 h 5122333"/>
              <a:gd name="connsiteX19203" fmla="*/ 4135764 w 4135764"/>
              <a:gd name="connsiteY19203" fmla="*/ 2658968 h 5122333"/>
              <a:gd name="connsiteX19204" fmla="*/ 4135764 w 4135764"/>
              <a:gd name="connsiteY19204" fmla="*/ 2642065 h 5122333"/>
              <a:gd name="connsiteX19205" fmla="*/ 4135764 w 4135764"/>
              <a:gd name="connsiteY19205" fmla="*/ 2636108 h 5122333"/>
              <a:gd name="connsiteX19206" fmla="*/ 4135764 w 4135764"/>
              <a:gd name="connsiteY19206" fmla="*/ 2628533 h 5122333"/>
              <a:gd name="connsiteX19207" fmla="*/ 4129585 w 4135764"/>
              <a:gd name="connsiteY19207" fmla="*/ 2634870 h 5122333"/>
              <a:gd name="connsiteX19208" fmla="*/ 4122709 w 4135764"/>
              <a:gd name="connsiteY19208" fmla="*/ 2628153 h 5122333"/>
              <a:gd name="connsiteX19209" fmla="*/ 4123689 w 4135764"/>
              <a:gd name="connsiteY19209" fmla="*/ 2615773 h 5122333"/>
              <a:gd name="connsiteX19210" fmla="*/ 4123960 w 4135764"/>
              <a:gd name="connsiteY19210" fmla="*/ 2598855 h 5122333"/>
              <a:gd name="connsiteX19211" fmla="*/ 4123780 w 4135764"/>
              <a:gd name="connsiteY19211" fmla="*/ 2564568 h 5122333"/>
              <a:gd name="connsiteX19212" fmla="*/ 4122129 w 4135764"/>
              <a:gd name="connsiteY19212" fmla="*/ 2564487 h 5122333"/>
              <a:gd name="connsiteX19213" fmla="*/ 4121013 w 4135764"/>
              <a:gd name="connsiteY19213" fmla="*/ 2559423 h 5122333"/>
              <a:gd name="connsiteX19214" fmla="*/ 4115617 w 4135764"/>
              <a:gd name="connsiteY19214" fmla="*/ 2558493 h 5122333"/>
              <a:gd name="connsiteX19215" fmla="*/ 4089310 w 4135764"/>
              <a:gd name="connsiteY19215" fmla="*/ 2558493 h 5122333"/>
              <a:gd name="connsiteX19216" fmla="*/ 4084570 w 4135764"/>
              <a:gd name="connsiteY19216" fmla="*/ 2554365 h 5122333"/>
              <a:gd name="connsiteX19217" fmla="*/ 4085682 w 4135764"/>
              <a:gd name="connsiteY19217" fmla="*/ 2529917 h 5122333"/>
              <a:gd name="connsiteX19218" fmla="*/ 4084636 w 4135764"/>
              <a:gd name="connsiteY19218" fmla="*/ 2528746 h 5122333"/>
              <a:gd name="connsiteX19219" fmla="*/ 4084956 w 4135764"/>
              <a:gd name="connsiteY19219" fmla="*/ 2520395 h 5122333"/>
              <a:gd name="connsiteX19220" fmla="*/ 4055022 w 4135764"/>
              <a:gd name="connsiteY19220" fmla="*/ 2520577 h 5122333"/>
              <a:gd name="connsiteX19221" fmla="*/ 4046615 w 4135764"/>
              <a:gd name="connsiteY19221" fmla="*/ 2512488 h 5122333"/>
              <a:gd name="connsiteX19222" fmla="*/ 4048128 w 4135764"/>
              <a:gd name="connsiteY19222" fmla="*/ 2492364 h 5122333"/>
              <a:gd name="connsiteX19223" fmla="*/ 4047410 w 4135764"/>
              <a:gd name="connsiteY19223" fmla="*/ 2491624 h 5122333"/>
              <a:gd name="connsiteX19224" fmla="*/ 4047584 w 4135764"/>
              <a:gd name="connsiteY19224" fmla="*/ 2489918 h 5122333"/>
              <a:gd name="connsiteX19225" fmla="*/ 4038331 w 4135764"/>
              <a:gd name="connsiteY19225" fmla="*/ 2480303 h 5122333"/>
              <a:gd name="connsiteX19226" fmla="*/ 1850533 w 4135764"/>
              <a:gd name="connsiteY19226" fmla="*/ 2446531 h 5122333"/>
              <a:gd name="connsiteX19227" fmla="*/ 1842481 w 4135764"/>
              <a:gd name="connsiteY19227" fmla="*/ 2447620 h 5122333"/>
              <a:gd name="connsiteX19228" fmla="*/ 1842228 w 4135764"/>
              <a:gd name="connsiteY19228" fmla="*/ 2448455 h 5122333"/>
              <a:gd name="connsiteX19229" fmla="*/ 1823123 w 4135764"/>
              <a:gd name="connsiteY19229" fmla="*/ 2448709 h 5122333"/>
              <a:gd name="connsiteX19230" fmla="*/ 1770512 w 4135764"/>
              <a:gd name="connsiteY19230" fmla="*/ 2447982 h 5122333"/>
              <a:gd name="connsiteX19231" fmla="*/ 1744568 w 4135764"/>
              <a:gd name="connsiteY19231" fmla="*/ 2449253 h 5122333"/>
              <a:gd name="connsiteX19232" fmla="*/ 1685063 w 4135764"/>
              <a:gd name="connsiteY19232" fmla="*/ 2447982 h 5122333"/>
              <a:gd name="connsiteX19233" fmla="*/ 1585645 w 4135764"/>
              <a:gd name="connsiteY19233" fmla="*/ 2448526 h 5122333"/>
              <a:gd name="connsiteX19234" fmla="*/ 1523601 w 4135764"/>
              <a:gd name="connsiteY19234" fmla="*/ 2447982 h 5122333"/>
              <a:gd name="connsiteX19235" fmla="*/ 1466273 w 4135764"/>
              <a:gd name="connsiteY19235" fmla="*/ 2447982 h 5122333"/>
              <a:gd name="connsiteX19236" fmla="*/ 1365042 w 4135764"/>
              <a:gd name="connsiteY19236" fmla="*/ 2447619 h 5122333"/>
              <a:gd name="connsiteX19237" fmla="*/ 1281771 w 4135764"/>
              <a:gd name="connsiteY19237" fmla="*/ 2449615 h 5122333"/>
              <a:gd name="connsiteX19238" fmla="*/ 1248570 w 4135764"/>
              <a:gd name="connsiteY19238" fmla="*/ 2447802 h 5122333"/>
              <a:gd name="connsiteX19239" fmla="*/ 1199407 w 4135764"/>
              <a:gd name="connsiteY19239" fmla="*/ 2447982 h 5122333"/>
              <a:gd name="connsiteX19240" fmla="*/ 1131737 w 4135764"/>
              <a:gd name="connsiteY19240" fmla="*/ 2448891 h 5122333"/>
              <a:gd name="connsiteX19241" fmla="*/ 1082937 w 4135764"/>
              <a:gd name="connsiteY19241" fmla="*/ 2447982 h 5122333"/>
              <a:gd name="connsiteX19242" fmla="*/ 1054272 w 4135764"/>
              <a:gd name="connsiteY19242" fmla="*/ 2449615 h 5122333"/>
              <a:gd name="connsiteX19243" fmla="*/ 994041 w 4135764"/>
              <a:gd name="connsiteY19243" fmla="*/ 2448164 h 5122333"/>
              <a:gd name="connsiteX19244" fmla="*/ 879566 w 4135764"/>
              <a:gd name="connsiteY19244" fmla="*/ 2447982 h 5122333"/>
              <a:gd name="connsiteX19245" fmla="*/ 842738 w 4135764"/>
              <a:gd name="connsiteY19245" fmla="*/ 2447982 h 5122333"/>
              <a:gd name="connsiteX19246" fmla="*/ 805548 w 4135764"/>
              <a:gd name="connsiteY19246" fmla="*/ 2447982 h 5122333"/>
              <a:gd name="connsiteX19247" fmla="*/ 770897 w 4135764"/>
              <a:gd name="connsiteY19247" fmla="*/ 2448345 h 5122333"/>
              <a:gd name="connsiteX19248" fmla="*/ 670755 w 4135764"/>
              <a:gd name="connsiteY19248" fmla="*/ 2447802 h 5122333"/>
              <a:gd name="connsiteX19249" fmla="*/ 592925 w 4135764"/>
              <a:gd name="connsiteY19249" fmla="*/ 2449797 h 5122333"/>
              <a:gd name="connsiteX19250" fmla="*/ 559726 w 4135764"/>
              <a:gd name="connsiteY19250" fmla="*/ 2448164 h 5122333"/>
              <a:gd name="connsiteX19251" fmla="*/ 504211 w 4135764"/>
              <a:gd name="connsiteY19251" fmla="*/ 2448164 h 5122333"/>
              <a:gd name="connsiteX19252" fmla="*/ 441985 w 4135764"/>
              <a:gd name="connsiteY19252" fmla="*/ 2449071 h 5122333"/>
              <a:gd name="connsiteX19253" fmla="*/ 393002 w 4135764"/>
              <a:gd name="connsiteY19253" fmla="*/ 2448345 h 5122333"/>
              <a:gd name="connsiteX19254" fmla="*/ 363431 w 4135764"/>
              <a:gd name="connsiteY19254" fmla="*/ 2449615 h 5122333"/>
              <a:gd name="connsiteX19255" fmla="*/ 301385 w 4135764"/>
              <a:gd name="connsiteY19255" fmla="*/ 2448345 h 5122333"/>
              <a:gd name="connsiteX19256" fmla="*/ 145729 w 4135764"/>
              <a:gd name="connsiteY19256" fmla="*/ 2448164 h 5122333"/>
              <a:gd name="connsiteX19257" fmla="*/ 69715 w 4135764"/>
              <a:gd name="connsiteY19257" fmla="*/ 2448164 h 5122333"/>
              <a:gd name="connsiteX19258" fmla="*/ 12931 w 4135764"/>
              <a:gd name="connsiteY19258" fmla="*/ 2446531 h 5122333"/>
              <a:gd name="connsiteX19259" fmla="*/ 2408 w 4135764"/>
              <a:gd name="connsiteY19259" fmla="*/ 2455784 h 5122333"/>
              <a:gd name="connsiteX19260" fmla="*/ 2408 w 4135764"/>
              <a:gd name="connsiteY19260" fmla="*/ 2456958 h 5122333"/>
              <a:gd name="connsiteX19261" fmla="*/ 1502 w 4135764"/>
              <a:gd name="connsiteY19261" fmla="*/ 2457895 h 5122333"/>
              <a:gd name="connsiteX19262" fmla="*/ 1502 w 4135764"/>
              <a:gd name="connsiteY19262" fmla="*/ 2466058 h 5122333"/>
              <a:gd name="connsiteX19263" fmla="*/ 11480 w 4135764"/>
              <a:gd name="connsiteY19263" fmla="*/ 2476035 h 5122333"/>
              <a:gd name="connsiteX19264" fmla="*/ 82777 w 4135764"/>
              <a:gd name="connsiteY19264" fmla="*/ 2473859 h 5122333"/>
              <a:gd name="connsiteX19265" fmla="*/ 166956 w 4135764"/>
              <a:gd name="connsiteY19265" fmla="*/ 2474947 h 5122333"/>
              <a:gd name="connsiteX19266" fmla="*/ 208501 w 4135764"/>
              <a:gd name="connsiteY19266" fmla="*/ 2474402 h 5122333"/>
              <a:gd name="connsiteX19267" fmla="*/ 311909 w 4135764"/>
              <a:gd name="connsiteY19267" fmla="*/ 2474040 h 5122333"/>
              <a:gd name="connsiteX19268" fmla="*/ 381392 w 4135764"/>
              <a:gd name="connsiteY19268" fmla="*/ 2474766 h 5122333"/>
              <a:gd name="connsiteX19269" fmla="*/ 436724 w 4135764"/>
              <a:gd name="connsiteY19269" fmla="*/ 2474222 h 5122333"/>
              <a:gd name="connsiteX19270" fmla="*/ 553557 w 4135764"/>
              <a:gd name="connsiteY19270" fmla="*/ 2474222 h 5122333"/>
              <a:gd name="connsiteX19271" fmla="*/ 595828 w 4135764"/>
              <a:gd name="connsiteY19271" fmla="*/ 2473859 h 5122333"/>
              <a:gd name="connsiteX19272" fmla="*/ 599502 w 4135764"/>
              <a:gd name="connsiteY19272" fmla="*/ 2473181 h 5122333"/>
              <a:gd name="connsiteX19273" fmla="*/ 608064 w 4135764"/>
              <a:gd name="connsiteY19273" fmla="*/ 2473048 h 5122333"/>
              <a:gd name="connsiteX19274" fmla="*/ 636465 w 4135764"/>
              <a:gd name="connsiteY19274" fmla="*/ 2475491 h 5122333"/>
              <a:gd name="connsiteX19275" fmla="*/ 664585 w 4135764"/>
              <a:gd name="connsiteY19275" fmla="*/ 2475309 h 5122333"/>
              <a:gd name="connsiteX19276" fmla="*/ 689258 w 4135764"/>
              <a:gd name="connsiteY19276" fmla="*/ 2474947 h 5122333"/>
              <a:gd name="connsiteX19277" fmla="*/ 839654 w 4135764"/>
              <a:gd name="connsiteY19277" fmla="*/ 2475672 h 5122333"/>
              <a:gd name="connsiteX19278" fmla="*/ 842375 w 4135764"/>
              <a:gd name="connsiteY19278" fmla="*/ 2475491 h 5122333"/>
              <a:gd name="connsiteX19279" fmla="*/ 935625 w 4135764"/>
              <a:gd name="connsiteY19279" fmla="*/ 2474402 h 5122333"/>
              <a:gd name="connsiteX19280" fmla="*/ 968099 w 4135764"/>
              <a:gd name="connsiteY19280" fmla="*/ 2474402 h 5122333"/>
              <a:gd name="connsiteX19281" fmla="*/ 1019077 w 4135764"/>
              <a:gd name="connsiteY19281" fmla="*/ 2474040 h 5122333"/>
              <a:gd name="connsiteX19282" fmla="*/ 1130286 w 4135764"/>
              <a:gd name="connsiteY19282" fmla="*/ 2474584 h 5122333"/>
              <a:gd name="connsiteX19283" fmla="*/ 1181991 w 4135764"/>
              <a:gd name="connsiteY19283" fmla="*/ 2474040 h 5122333"/>
              <a:gd name="connsiteX19284" fmla="*/ 1275239 w 4135764"/>
              <a:gd name="connsiteY19284" fmla="*/ 2473859 h 5122333"/>
              <a:gd name="connsiteX19285" fmla="*/ 1281589 w 4135764"/>
              <a:gd name="connsiteY19285" fmla="*/ 2474040 h 5122333"/>
              <a:gd name="connsiteX19286" fmla="*/ 1312067 w 4135764"/>
              <a:gd name="connsiteY19286" fmla="*/ 2474040 h 5122333"/>
              <a:gd name="connsiteX19287" fmla="*/ 1317749 w 4135764"/>
              <a:gd name="connsiteY19287" fmla="*/ 2473092 h 5122333"/>
              <a:gd name="connsiteX19288" fmla="*/ 1324041 w 4135764"/>
              <a:gd name="connsiteY19288" fmla="*/ 2473200 h 5122333"/>
              <a:gd name="connsiteX19289" fmla="*/ 1327282 w 4135764"/>
              <a:gd name="connsiteY19289" fmla="*/ 2473099 h 5122333"/>
              <a:gd name="connsiteX19290" fmla="*/ 1357785 w 4135764"/>
              <a:gd name="connsiteY19290" fmla="*/ 2475491 h 5122333"/>
              <a:gd name="connsiteX19291" fmla="*/ 1372707 w 4135764"/>
              <a:gd name="connsiteY19291" fmla="*/ 2476285 h 5122333"/>
              <a:gd name="connsiteX19292" fmla="*/ 1385977 w 4135764"/>
              <a:gd name="connsiteY19292" fmla="*/ 2471270 h 5122333"/>
              <a:gd name="connsiteX19293" fmla="*/ 1387356 w 4135764"/>
              <a:gd name="connsiteY19293" fmla="*/ 2471228 h 5122333"/>
              <a:gd name="connsiteX19294" fmla="*/ 1388626 w 4135764"/>
              <a:gd name="connsiteY19294" fmla="*/ 2471863 h 5122333"/>
              <a:gd name="connsiteX19295" fmla="*/ 1400055 w 4135764"/>
              <a:gd name="connsiteY19295" fmla="*/ 2475672 h 5122333"/>
              <a:gd name="connsiteX19296" fmla="*/ 1593810 w 4135764"/>
              <a:gd name="connsiteY19296" fmla="*/ 2474040 h 5122333"/>
              <a:gd name="connsiteX19297" fmla="*/ 1626647 w 4135764"/>
              <a:gd name="connsiteY19297" fmla="*/ 2474402 h 5122333"/>
              <a:gd name="connsiteX19298" fmla="*/ 1658213 w 4135764"/>
              <a:gd name="connsiteY19298" fmla="*/ 2474947 h 5122333"/>
              <a:gd name="connsiteX19299" fmla="*/ 1724068 w 4135764"/>
              <a:gd name="connsiteY19299" fmla="*/ 2474222 h 5122333"/>
              <a:gd name="connsiteX19300" fmla="*/ 1819857 w 4135764"/>
              <a:gd name="connsiteY19300" fmla="*/ 2474766 h 5122333"/>
              <a:gd name="connsiteX19301" fmla="*/ 1842539 w 4135764"/>
              <a:gd name="connsiteY19301" fmla="*/ 2474533 h 5122333"/>
              <a:gd name="connsiteX19302" fmla="*/ 1849081 w 4135764"/>
              <a:gd name="connsiteY19302" fmla="*/ 2476035 h 5122333"/>
              <a:gd name="connsiteX19303" fmla="*/ 1920379 w 4135764"/>
              <a:gd name="connsiteY19303" fmla="*/ 2473859 h 5122333"/>
              <a:gd name="connsiteX19304" fmla="*/ 2004556 w 4135764"/>
              <a:gd name="connsiteY19304" fmla="*/ 2474947 h 5122333"/>
              <a:gd name="connsiteX19305" fmla="*/ 2046102 w 4135764"/>
              <a:gd name="connsiteY19305" fmla="*/ 2474402 h 5122333"/>
              <a:gd name="connsiteX19306" fmla="*/ 2067882 w 4135764"/>
              <a:gd name="connsiteY19306" fmla="*/ 2474326 h 5122333"/>
              <a:gd name="connsiteX19307" fmla="*/ 2067882 w 4135764"/>
              <a:gd name="connsiteY19307" fmla="*/ 2448262 h 5122333"/>
              <a:gd name="connsiteX19308" fmla="*/ 1983330 w 4135764"/>
              <a:gd name="connsiteY19308" fmla="*/ 2448164 h 5122333"/>
              <a:gd name="connsiteX19309" fmla="*/ 1941970 w 4135764"/>
              <a:gd name="connsiteY19309" fmla="*/ 2448164 h 5122333"/>
              <a:gd name="connsiteX19310" fmla="*/ 1935602 w 4135764"/>
              <a:gd name="connsiteY19310" fmla="*/ 2447619 h 5122333"/>
              <a:gd name="connsiteX19311" fmla="*/ 1891699 w 4135764"/>
              <a:gd name="connsiteY19311" fmla="*/ 2447802 h 5122333"/>
              <a:gd name="connsiteX19312" fmla="*/ 1873818 w 4135764"/>
              <a:gd name="connsiteY19312" fmla="*/ 2448038 h 5122333"/>
              <a:gd name="connsiteX19313" fmla="*/ 3918415 w 4135764"/>
              <a:gd name="connsiteY19313" fmla="*/ 2446531 h 5122333"/>
              <a:gd name="connsiteX19314" fmla="*/ 3910363 w 4135764"/>
              <a:gd name="connsiteY19314" fmla="*/ 2447620 h 5122333"/>
              <a:gd name="connsiteX19315" fmla="*/ 3910110 w 4135764"/>
              <a:gd name="connsiteY19315" fmla="*/ 2448455 h 5122333"/>
              <a:gd name="connsiteX19316" fmla="*/ 3891005 w 4135764"/>
              <a:gd name="connsiteY19316" fmla="*/ 2448709 h 5122333"/>
              <a:gd name="connsiteX19317" fmla="*/ 3838394 w 4135764"/>
              <a:gd name="connsiteY19317" fmla="*/ 2447982 h 5122333"/>
              <a:gd name="connsiteX19318" fmla="*/ 3812450 w 4135764"/>
              <a:gd name="connsiteY19318" fmla="*/ 2449253 h 5122333"/>
              <a:gd name="connsiteX19319" fmla="*/ 3752945 w 4135764"/>
              <a:gd name="connsiteY19319" fmla="*/ 2447982 h 5122333"/>
              <a:gd name="connsiteX19320" fmla="*/ 3653527 w 4135764"/>
              <a:gd name="connsiteY19320" fmla="*/ 2448526 h 5122333"/>
              <a:gd name="connsiteX19321" fmla="*/ 3591483 w 4135764"/>
              <a:gd name="connsiteY19321" fmla="*/ 2447982 h 5122333"/>
              <a:gd name="connsiteX19322" fmla="*/ 3534154 w 4135764"/>
              <a:gd name="connsiteY19322" fmla="*/ 2447982 h 5122333"/>
              <a:gd name="connsiteX19323" fmla="*/ 3432923 w 4135764"/>
              <a:gd name="connsiteY19323" fmla="*/ 2447619 h 5122333"/>
              <a:gd name="connsiteX19324" fmla="*/ 3349652 w 4135764"/>
              <a:gd name="connsiteY19324" fmla="*/ 2449615 h 5122333"/>
              <a:gd name="connsiteX19325" fmla="*/ 3316452 w 4135764"/>
              <a:gd name="connsiteY19325" fmla="*/ 2447802 h 5122333"/>
              <a:gd name="connsiteX19326" fmla="*/ 3267289 w 4135764"/>
              <a:gd name="connsiteY19326" fmla="*/ 2447982 h 5122333"/>
              <a:gd name="connsiteX19327" fmla="*/ 3199619 w 4135764"/>
              <a:gd name="connsiteY19327" fmla="*/ 2448891 h 5122333"/>
              <a:gd name="connsiteX19328" fmla="*/ 3150818 w 4135764"/>
              <a:gd name="connsiteY19328" fmla="*/ 2447982 h 5122333"/>
              <a:gd name="connsiteX19329" fmla="*/ 3122153 w 4135764"/>
              <a:gd name="connsiteY19329" fmla="*/ 2449615 h 5122333"/>
              <a:gd name="connsiteX19330" fmla="*/ 3061923 w 4135764"/>
              <a:gd name="connsiteY19330" fmla="*/ 2448164 h 5122333"/>
              <a:gd name="connsiteX19331" fmla="*/ 2947448 w 4135764"/>
              <a:gd name="connsiteY19331" fmla="*/ 2447982 h 5122333"/>
              <a:gd name="connsiteX19332" fmla="*/ 2910619 w 4135764"/>
              <a:gd name="connsiteY19332" fmla="*/ 2447982 h 5122333"/>
              <a:gd name="connsiteX19333" fmla="*/ 2873430 w 4135764"/>
              <a:gd name="connsiteY19333" fmla="*/ 2447982 h 5122333"/>
              <a:gd name="connsiteX19334" fmla="*/ 2838778 w 4135764"/>
              <a:gd name="connsiteY19334" fmla="*/ 2448345 h 5122333"/>
              <a:gd name="connsiteX19335" fmla="*/ 2738636 w 4135764"/>
              <a:gd name="connsiteY19335" fmla="*/ 2447802 h 5122333"/>
              <a:gd name="connsiteX19336" fmla="*/ 2660807 w 4135764"/>
              <a:gd name="connsiteY19336" fmla="*/ 2449797 h 5122333"/>
              <a:gd name="connsiteX19337" fmla="*/ 2627607 w 4135764"/>
              <a:gd name="connsiteY19337" fmla="*/ 2448164 h 5122333"/>
              <a:gd name="connsiteX19338" fmla="*/ 2572093 w 4135764"/>
              <a:gd name="connsiteY19338" fmla="*/ 2448164 h 5122333"/>
              <a:gd name="connsiteX19339" fmla="*/ 2509867 w 4135764"/>
              <a:gd name="connsiteY19339" fmla="*/ 2449071 h 5122333"/>
              <a:gd name="connsiteX19340" fmla="*/ 2460884 w 4135764"/>
              <a:gd name="connsiteY19340" fmla="*/ 2448345 h 5122333"/>
              <a:gd name="connsiteX19341" fmla="*/ 2431313 w 4135764"/>
              <a:gd name="connsiteY19341" fmla="*/ 2449615 h 5122333"/>
              <a:gd name="connsiteX19342" fmla="*/ 2369267 w 4135764"/>
              <a:gd name="connsiteY19342" fmla="*/ 2448345 h 5122333"/>
              <a:gd name="connsiteX19343" fmla="*/ 2213611 w 4135764"/>
              <a:gd name="connsiteY19343" fmla="*/ 2448164 h 5122333"/>
              <a:gd name="connsiteX19344" fmla="*/ 2137597 w 4135764"/>
              <a:gd name="connsiteY19344" fmla="*/ 2448164 h 5122333"/>
              <a:gd name="connsiteX19345" fmla="*/ 2080813 w 4135764"/>
              <a:gd name="connsiteY19345" fmla="*/ 2446531 h 5122333"/>
              <a:gd name="connsiteX19346" fmla="*/ 2070290 w 4135764"/>
              <a:gd name="connsiteY19346" fmla="*/ 2455784 h 5122333"/>
              <a:gd name="connsiteX19347" fmla="*/ 2070290 w 4135764"/>
              <a:gd name="connsiteY19347" fmla="*/ 2456958 h 5122333"/>
              <a:gd name="connsiteX19348" fmla="*/ 2069384 w 4135764"/>
              <a:gd name="connsiteY19348" fmla="*/ 2457895 h 5122333"/>
              <a:gd name="connsiteX19349" fmla="*/ 2069384 w 4135764"/>
              <a:gd name="connsiteY19349" fmla="*/ 2466058 h 5122333"/>
              <a:gd name="connsiteX19350" fmla="*/ 2079362 w 4135764"/>
              <a:gd name="connsiteY19350" fmla="*/ 2476035 h 5122333"/>
              <a:gd name="connsiteX19351" fmla="*/ 2150659 w 4135764"/>
              <a:gd name="connsiteY19351" fmla="*/ 2473859 h 5122333"/>
              <a:gd name="connsiteX19352" fmla="*/ 2234838 w 4135764"/>
              <a:gd name="connsiteY19352" fmla="*/ 2474947 h 5122333"/>
              <a:gd name="connsiteX19353" fmla="*/ 2276383 w 4135764"/>
              <a:gd name="connsiteY19353" fmla="*/ 2474402 h 5122333"/>
              <a:gd name="connsiteX19354" fmla="*/ 2379791 w 4135764"/>
              <a:gd name="connsiteY19354" fmla="*/ 2474040 h 5122333"/>
              <a:gd name="connsiteX19355" fmla="*/ 2449274 w 4135764"/>
              <a:gd name="connsiteY19355" fmla="*/ 2474766 h 5122333"/>
              <a:gd name="connsiteX19356" fmla="*/ 2504606 w 4135764"/>
              <a:gd name="connsiteY19356" fmla="*/ 2474222 h 5122333"/>
              <a:gd name="connsiteX19357" fmla="*/ 2621439 w 4135764"/>
              <a:gd name="connsiteY19357" fmla="*/ 2474222 h 5122333"/>
              <a:gd name="connsiteX19358" fmla="*/ 2663710 w 4135764"/>
              <a:gd name="connsiteY19358" fmla="*/ 2473859 h 5122333"/>
              <a:gd name="connsiteX19359" fmla="*/ 2667384 w 4135764"/>
              <a:gd name="connsiteY19359" fmla="*/ 2473181 h 5122333"/>
              <a:gd name="connsiteX19360" fmla="*/ 2675946 w 4135764"/>
              <a:gd name="connsiteY19360" fmla="*/ 2473048 h 5122333"/>
              <a:gd name="connsiteX19361" fmla="*/ 2704347 w 4135764"/>
              <a:gd name="connsiteY19361" fmla="*/ 2475491 h 5122333"/>
              <a:gd name="connsiteX19362" fmla="*/ 2732467 w 4135764"/>
              <a:gd name="connsiteY19362" fmla="*/ 2475309 h 5122333"/>
              <a:gd name="connsiteX19363" fmla="*/ 2757140 w 4135764"/>
              <a:gd name="connsiteY19363" fmla="*/ 2474947 h 5122333"/>
              <a:gd name="connsiteX19364" fmla="*/ 2907536 w 4135764"/>
              <a:gd name="connsiteY19364" fmla="*/ 2475672 h 5122333"/>
              <a:gd name="connsiteX19365" fmla="*/ 2910256 w 4135764"/>
              <a:gd name="connsiteY19365" fmla="*/ 2475491 h 5122333"/>
              <a:gd name="connsiteX19366" fmla="*/ 3003507 w 4135764"/>
              <a:gd name="connsiteY19366" fmla="*/ 2474402 h 5122333"/>
              <a:gd name="connsiteX19367" fmla="*/ 3035980 w 4135764"/>
              <a:gd name="connsiteY19367" fmla="*/ 2474402 h 5122333"/>
              <a:gd name="connsiteX19368" fmla="*/ 3086959 w 4135764"/>
              <a:gd name="connsiteY19368" fmla="*/ 2474040 h 5122333"/>
              <a:gd name="connsiteX19369" fmla="*/ 3198168 w 4135764"/>
              <a:gd name="connsiteY19369" fmla="*/ 2474584 h 5122333"/>
              <a:gd name="connsiteX19370" fmla="*/ 3249872 w 4135764"/>
              <a:gd name="connsiteY19370" fmla="*/ 2474040 h 5122333"/>
              <a:gd name="connsiteX19371" fmla="*/ 3343121 w 4135764"/>
              <a:gd name="connsiteY19371" fmla="*/ 2473859 h 5122333"/>
              <a:gd name="connsiteX19372" fmla="*/ 3349470 w 4135764"/>
              <a:gd name="connsiteY19372" fmla="*/ 2474040 h 5122333"/>
              <a:gd name="connsiteX19373" fmla="*/ 3379949 w 4135764"/>
              <a:gd name="connsiteY19373" fmla="*/ 2474040 h 5122333"/>
              <a:gd name="connsiteX19374" fmla="*/ 3385631 w 4135764"/>
              <a:gd name="connsiteY19374" fmla="*/ 2473092 h 5122333"/>
              <a:gd name="connsiteX19375" fmla="*/ 3391922 w 4135764"/>
              <a:gd name="connsiteY19375" fmla="*/ 2473200 h 5122333"/>
              <a:gd name="connsiteX19376" fmla="*/ 3395164 w 4135764"/>
              <a:gd name="connsiteY19376" fmla="*/ 2473099 h 5122333"/>
              <a:gd name="connsiteX19377" fmla="*/ 3425667 w 4135764"/>
              <a:gd name="connsiteY19377" fmla="*/ 2475491 h 5122333"/>
              <a:gd name="connsiteX19378" fmla="*/ 3440589 w 4135764"/>
              <a:gd name="connsiteY19378" fmla="*/ 2476285 h 5122333"/>
              <a:gd name="connsiteX19379" fmla="*/ 3453859 w 4135764"/>
              <a:gd name="connsiteY19379" fmla="*/ 2471270 h 5122333"/>
              <a:gd name="connsiteX19380" fmla="*/ 3455238 w 4135764"/>
              <a:gd name="connsiteY19380" fmla="*/ 2471228 h 5122333"/>
              <a:gd name="connsiteX19381" fmla="*/ 3456508 w 4135764"/>
              <a:gd name="connsiteY19381" fmla="*/ 2471863 h 5122333"/>
              <a:gd name="connsiteX19382" fmla="*/ 3467937 w 4135764"/>
              <a:gd name="connsiteY19382" fmla="*/ 2475672 h 5122333"/>
              <a:gd name="connsiteX19383" fmla="*/ 3661691 w 4135764"/>
              <a:gd name="connsiteY19383" fmla="*/ 2474040 h 5122333"/>
              <a:gd name="connsiteX19384" fmla="*/ 3694529 w 4135764"/>
              <a:gd name="connsiteY19384" fmla="*/ 2474402 h 5122333"/>
              <a:gd name="connsiteX19385" fmla="*/ 3726095 w 4135764"/>
              <a:gd name="connsiteY19385" fmla="*/ 2474947 h 5122333"/>
              <a:gd name="connsiteX19386" fmla="*/ 3791950 w 4135764"/>
              <a:gd name="connsiteY19386" fmla="*/ 2474222 h 5122333"/>
              <a:gd name="connsiteX19387" fmla="*/ 3887738 w 4135764"/>
              <a:gd name="connsiteY19387" fmla="*/ 2474766 h 5122333"/>
              <a:gd name="connsiteX19388" fmla="*/ 3910421 w 4135764"/>
              <a:gd name="connsiteY19388" fmla="*/ 2474533 h 5122333"/>
              <a:gd name="connsiteX19389" fmla="*/ 3916962 w 4135764"/>
              <a:gd name="connsiteY19389" fmla="*/ 2476035 h 5122333"/>
              <a:gd name="connsiteX19390" fmla="*/ 3988261 w 4135764"/>
              <a:gd name="connsiteY19390" fmla="*/ 2473859 h 5122333"/>
              <a:gd name="connsiteX19391" fmla="*/ 4072437 w 4135764"/>
              <a:gd name="connsiteY19391" fmla="*/ 2474947 h 5122333"/>
              <a:gd name="connsiteX19392" fmla="*/ 4113983 w 4135764"/>
              <a:gd name="connsiteY19392" fmla="*/ 2474402 h 5122333"/>
              <a:gd name="connsiteX19393" fmla="*/ 4135764 w 4135764"/>
              <a:gd name="connsiteY19393" fmla="*/ 2474326 h 5122333"/>
              <a:gd name="connsiteX19394" fmla="*/ 4135764 w 4135764"/>
              <a:gd name="connsiteY19394" fmla="*/ 2448262 h 5122333"/>
              <a:gd name="connsiteX19395" fmla="*/ 4051212 w 4135764"/>
              <a:gd name="connsiteY19395" fmla="*/ 2448164 h 5122333"/>
              <a:gd name="connsiteX19396" fmla="*/ 4009852 w 4135764"/>
              <a:gd name="connsiteY19396" fmla="*/ 2448164 h 5122333"/>
              <a:gd name="connsiteX19397" fmla="*/ 4003484 w 4135764"/>
              <a:gd name="connsiteY19397" fmla="*/ 2447619 h 5122333"/>
              <a:gd name="connsiteX19398" fmla="*/ 3959580 w 4135764"/>
              <a:gd name="connsiteY19398" fmla="*/ 2447802 h 5122333"/>
              <a:gd name="connsiteX19399" fmla="*/ 3941700 w 4135764"/>
              <a:gd name="connsiteY19399" fmla="*/ 2448038 h 5122333"/>
              <a:gd name="connsiteX19400" fmla="*/ 1971175 w 4135764"/>
              <a:gd name="connsiteY19400" fmla="*/ 2255500 h 5122333"/>
              <a:gd name="connsiteX19401" fmla="*/ 1918020 w 4135764"/>
              <a:gd name="connsiteY19401" fmla="*/ 2257314 h 5122333"/>
              <a:gd name="connsiteX19402" fmla="*/ 1914391 w 4135764"/>
              <a:gd name="connsiteY19402" fmla="*/ 2261305 h 5122333"/>
              <a:gd name="connsiteX19403" fmla="*/ 1913847 w 4135764"/>
              <a:gd name="connsiteY19403" fmla="*/ 2323530 h 5122333"/>
              <a:gd name="connsiteX19404" fmla="*/ 1905866 w 4135764"/>
              <a:gd name="connsiteY19404" fmla="*/ 2333689 h 5122333"/>
              <a:gd name="connsiteX19405" fmla="*/ 1881373 w 4135764"/>
              <a:gd name="connsiteY19405" fmla="*/ 2333326 h 5122333"/>
              <a:gd name="connsiteX19406" fmla="*/ 1874479 w 4135764"/>
              <a:gd name="connsiteY19406" fmla="*/ 2340583 h 5122333"/>
              <a:gd name="connsiteX19407" fmla="*/ 1874479 w 4135764"/>
              <a:gd name="connsiteY19407" fmla="*/ 2365438 h 5122333"/>
              <a:gd name="connsiteX19408" fmla="*/ 1868311 w 4135764"/>
              <a:gd name="connsiteY19408" fmla="*/ 2371607 h 5122333"/>
              <a:gd name="connsiteX19409" fmla="*/ 1845634 w 4135764"/>
              <a:gd name="connsiteY19409" fmla="*/ 2371425 h 5122333"/>
              <a:gd name="connsiteX19410" fmla="*/ 1839828 w 4135764"/>
              <a:gd name="connsiteY19410" fmla="*/ 2377229 h 5122333"/>
              <a:gd name="connsiteX19411" fmla="*/ 1839845 w 4135764"/>
              <a:gd name="connsiteY19411" fmla="*/ 2381581 h 5122333"/>
              <a:gd name="connsiteX19412" fmla="*/ 1839087 w 4135764"/>
              <a:gd name="connsiteY19412" fmla="*/ 2384487 h 5122333"/>
              <a:gd name="connsiteX19413" fmla="*/ 1839269 w 4135764"/>
              <a:gd name="connsiteY19413" fmla="*/ 2403535 h 5122333"/>
              <a:gd name="connsiteX19414" fmla="*/ 1832738 w 4135764"/>
              <a:gd name="connsiteY19414" fmla="*/ 2410430 h 5122333"/>
              <a:gd name="connsiteX19415" fmla="*/ 1828453 w 4135764"/>
              <a:gd name="connsiteY19415" fmla="*/ 2410074 h 5122333"/>
              <a:gd name="connsiteX19416" fmla="*/ 1824191 w 4135764"/>
              <a:gd name="connsiteY19416" fmla="*/ 2406507 h 5122333"/>
              <a:gd name="connsiteX19417" fmla="*/ 1824031 w 4135764"/>
              <a:gd name="connsiteY19417" fmla="*/ 2406196 h 5122333"/>
              <a:gd name="connsiteX19418" fmla="*/ 1824211 w 4135764"/>
              <a:gd name="connsiteY19418" fmla="*/ 2380065 h 5122333"/>
              <a:gd name="connsiteX19419" fmla="*/ 1818043 w 4135764"/>
              <a:gd name="connsiteY19419" fmla="*/ 2373715 h 5122333"/>
              <a:gd name="connsiteX19420" fmla="*/ 1816390 w 4135764"/>
              <a:gd name="connsiteY19420" fmla="*/ 2373726 h 5122333"/>
              <a:gd name="connsiteX19421" fmla="*/ 1814777 w 4135764"/>
              <a:gd name="connsiteY19421" fmla="*/ 2372150 h 5122333"/>
              <a:gd name="connsiteX19422" fmla="*/ 1790286 w 4135764"/>
              <a:gd name="connsiteY19422" fmla="*/ 2372331 h 5122333"/>
              <a:gd name="connsiteX19423" fmla="*/ 1785931 w 4135764"/>
              <a:gd name="connsiteY19423" fmla="*/ 2368414 h 5122333"/>
              <a:gd name="connsiteX19424" fmla="*/ 1785931 w 4135764"/>
              <a:gd name="connsiteY19424" fmla="*/ 2341787 h 5122333"/>
              <a:gd name="connsiteX19425" fmla="*/ 1784843 w 4135764"/>
              <a:gd name="connsiteY19425" fmla="*/ 2340760 h 5122333"/>
              <a:gd name="connsiteX19426" fmla="*/ 1784843 w 4135764"/>
              <a:gd name="connsiteY19426" fmla="*/ 2339857 h 5122333"/>
              <a:gd name="connsiteX19427" fmla="*/ 1778313 w 4135764"/>
              <a:gd name="connsiteY19427" fmla="*/ 2334052 h 5122333"/>
              <a:gd name="connsiteX19428" fmla="*/ 1753820 w 4135764"/>
              <a:gd name="connsiteY19428" fmla="*/ 2334234 h 5122333"/>
              <a:gd name="connsiteX19429" fmla="*/ 1747899 w 4135764"/>
              <a:gd name="connsiteY19429" fmla="*/ 2328460 h 5122333"/>
              <a:gd name="connsiteX19430" fmla="*/ 1747654 w 4135764"/>
              <a:gd name="connsiteY19430" fmla="*/ 2327273 h 5122333"/>
              <a:gd name="connsiteX19431" fmla="*/ 1748016 w 4135764"/>
              <a:gd name="connsiteY19431" fmla="*/ 2271034 h 5122333"/>
              <a:gd name="connsiteX19432" fmla="*/ 1746291 w 4135764"/>
              <a:gd name="connsiteY19432" fmla="*/ 2261622 h 5122333"/>
              <a:gd name="connsiteX19433" fmla="*/ 1746014 w 4135764"/>
              <a:gd name="connsiteY19433" fmla="*/ 2261558 h 5122333"/>
              <a:gd name="connsiteX19434" fmla="*/ 1745430 w 4135764"/>
              <a:gd name="connsiteY19434" fmla="*/ 2257881 h 5122333"/>
              <a:gd name="connsiteX19435" fmla="*/ 1736042 w 4135764"/>
              <a:gd name="connsiteY19435" fmla="*/ 2257858 h 5122333"/>
              <a:gd name="connsiteX19436" fmla="*/ 1728966 w 4135764"/>
              <a:gd name="connsiteY19436" fmla="*/ 2257677 h 5122333"/>
              <a:gd name="connsiteX19437" fmla="*/ 1703023 w 4135764"/>
              <a:gd name="connsiteY19437" fmla="*/ 2256225 h 5122333"/>
              <a:gd name="connsiteX19438" fmla="*/ 1687059 w 4135764"/>
              <a:gd name="connsiteY19438" fmla="*/ 2273459 h 5122333"/>
              <a:gd name="connsiteX19439" fmla="*/ 1687059 w 4135764"/>
              <a:gd name="connsiteY19439" fmla="*/ 2277994 h 5122333"/>
              <a:gd name="connsiteX19440" fmla="*/ 1685245 w 4135764"/>
              <a:gd name="connsiteY19440" fmla="*/ 2326614 h 5122333"/>
              <a:gd name="connsiteX19441" fmla="*/ 1677807 w 4135764"/>
              <a:gd name="connsiteY19441" fmla="*/ 2334052 h 5122333"/>
              <a:gd name="connsiteX19442" fmla="*/ 1648962 w 4135764"/>
              <a:gd name="connsiteY19442" fmla="*/ 2334052 h 5122333"/>
              <a:gd name="connsiteX19443" fmla="*/ 1650413 w 4135764"/>
              <a:gd name="connsiteY19443" fmla="*/ 2339857 h 5122333"/>
              <a:gd name="connsiteX19444" fmla="*/ 1647327 w 4135764"/>
              <a:gd name="connsiteY19444" fmla="*/ 2367252 h 5122333"/>
              <a:gd name="connsiteX19445" fmla="*/ 1639890 w 4135764"/>
              <a:gd name="connsiteY19445" fmla="*/ 2371787 h 5122333"/>
              <a:gd name="connsiteX19446" fmla="*/ 1614854 w 4135764"/>
              <a:gd name="connsiteY19446" fmla="*/ 2370336 h 5122333"/>
              <a:gd name="connsiteX19447" fmla="*/ 1609230 w 4135764"/>
              <a:gd name="connsiteY19447" fmla="*/ 2376141 h 5122333"/>
              <a:gd name="connsiteX19448" fmla="*/ 1609412 w 4135764"/>
              <a:gd name="connsiteY19448" fmla="*/ 2404261 h 5122333"/>
              <a:gd name="connsiteX19449" fmla="*/ 1602155 w 4135764"/>
              <a:gd name="connsiteY19449" fmla="*/ 2410430 h 5122333"/>
              <a:gd name="connsiteX19450" fmla="*/ 1597577 w 4135764"/>
              <a:gd name="connsiteY19450" fmla="*/ 2409925 h 5122333"/>
              <a:gd name="connsiteX19451" fmla="*/ 1595443 w 4135764"/>
              <a:gd name="connsiteY19451" fmla="*/ 2406010 h 5122333"/>
              <a:gd name="connsiteX19452" fmla="*/ 1595625 w 4135764"/>
              <a:gd name="connsiteY19452" fmla="*/ 2380610 h 5122333"/>
              <a:gd name="connsiteX19453" fmla="*/ 1594882 w 4135764"/>
              <a:gd name="connsiteY19453" fmla="*/ 2379847 h 5122333"/>
              <a:gd name="connsiteX19454" fmla="*/ 1594899 w 4135764"/>
              <a:gd name="connsiteY19454" fmla="*/ 2377411 h 5122333"/>
              <a:gd name="connsiteX19455" fmla="*/ 1587641 w 4135764"/>
              <a:gd name="connsiteY19455" fmla="*/ 2370336 h 5122333"/>
              <a:gd name="connsiteX19456" fmla="*/ 1564057 w 4135764"/>
              <a:gd name="connsiteY19456" fmla="*/ 2370517 h 5122333"/>
              <a:gd name="connsiteX19457" fmla="*/ 1557375 w 4135764"/>
              <a:gd name="connsiteY19457" fmla="*/ 2363511 h 5122333"/>
              <a:gd name="connsiteX19458" fmla="*/ 1557527 w 4135764"/>
              <a:gd name="connsiteY19458" fmla="*/ 2341604 h 5122333"/>
              <a:gd name="connsiteX19459" fmla="*/ 1553619 w 4135764"/>
              <a:gd name="connsiteY19459" fmla="*/ 2337697 h 5122333"/>
              <a:gd name="connsiteX19460" fmla="*/ 1548274 w 4135764"/>
              <a:gd name="connsiteY19460" fmla="*/ 2332238 h 5122333"/>
              <a:gd name="connsiteX19461" fmla="*/ 1523487 w 4135764"/>
              <a:gd name="connsiteY19461" fmla="*/ 2332238 h 5122333"/>
              <a:gd name="connsiteX19462" fmla="*/ 1519065 w 4135764"/>
              <a:gd name="connsiteY19462" fmla="*/ 2327818 h 5122333"/>
              <a:gd name="connsiteX19463" fmla="*/ 1519427 w 4135764"/>
              <a:gd name="connsiteY19463" fmla="*/ 2265229 h 5122333"/>
              <a:gd name="connsiteX19464" fmla="*/ 1518701 w 4135764"/>
              <a:gd name="connsiteY19464" fmla="*/ 2264503 h 5122333"/>
              <a:gd name="connsiteX19465" fmla="*/ 1518702 w 4135764"/>
              <a:gd name="connsiteY19465" fmla="*/ 2264390 h 5122333"/>
              <a:gd name="connsiteX19466" fmla="*/ 1515994 w 4135764"/>
              <a:gd name="connsiteY19466" fmla="*/ 2261794 h 5122333"/>
              <a:gd name="connsiteX19467" fmla="*/ 1511809 w 4135764"/>
              <a:gd name="connsiteY19467" fmla="*/ 2257609 h 5122333"/>
              <a:gd name="connsiteX19468" fmla="*/ 1511626 w 4135764"/>
              <a:gd name="connsiteY19468" fmla="*/ 2257609 h 5122333"/>
              <a:gd name="connsiteX19469" fmla="*/ 1509995 w 4135764"/>
              <a:gd name="connsiteY19469" fmla="*/ 2256045 h 5122333"/>
              <a:gd name="connsiteX19470" fmla="*/ 1462825 w 4135764"/>
              <a:gd name="connsiteY19470" fmla="*/ 2256045 h 5122333"/>
              <a:gd name="connsiteX19471" fmla="*/ 1454843 w 4135764"/>
              <a:gd name="connsiteY19471" fmla="*/ 2263300 h 5122333"/>
              <a:gd name="connsiteX19472" fmla="*/ 1455206 w 4135764"/>
              <a:gd name="connsiteY19472" fmla="*/ 2323167 h 5122333"/>
              <a:gd name="connsiteX19473" fmla="*/ 1445591 w 4135764"/>
              <a:gd name="connsiteY19473" fmla="*/ 2332419 h 5122333"/>
              <a:gd name="connsiteX19474" fmla="*/ 1421463 w 4135764"/>
              <a:gd name="connsiteY19474" fmla="*/ 2333870 h 5122333"/>
              <a:gd name="connsiteX19475" fmla="*/ 1417108 w 4135764"/>
              <a:gd name="connsiteY19475" fmla="*/ 2338226 h 5122333"/>
              <a:gd name="connsiteX19476" fmla="*/ 1418196 w 4135764"/>
              <a:gd name="connsiteY19476" fmla="*/ 2365257 h 5122333"/>
              <a:gd name="connsiteX19477" fmla="*/ 1412755 w 4135764"/>
              <a:gd name="connsiteY19477" fmla="*/ 2372331 h 5122333"/>
              <a:gd name="connsiteX19478" fmla="*/ 1387356 w 4135764"/>
              <a:gd name="connsiteY19478" fmla="*/ 2372150 h 5122333"/>
              <a:gd name="connsiteX19479" fmla="*/ 1378830 w 4135764"/>
              <a:gd name="connsiteY19479" fmla="*/ 2380496 h 5122333"/>
              <a:gd name="connsiteX19480" fmla="*/ 1379193 w 4135764"/>
              <a:gd name="connsiteY19480" fmla="*/ 2406801 h 5122333"/>
              <a:gd name="connsiteX19481" fmla="*/ 1376856 w 4135764"/>
              <a:gd name="connsiteY19481" fmla="*/ 2411806 h 5122333"/>
              <a:gd name="connsiteX19482" fmla="*/ 1376575 w 4135764"/>
              <a:gd name="connsiteY19482" fmla="*/ 2412188 h 5122333"/>
              <a:gd name="connsiteX19483" fmla="*/ 1365053 w 4135764"/>
              <a:gd name="connsiteY19483" fmla="*/ 2403885 h 5122333"/>
              <a:gd name="connsiteX19484" fmla="*/ 1365223 w 4135764"/>
              <a:gd name="connsiteY19484" fmla="*/ 2393673 h 5122333"/>
              <a:gd name="connsiteX19485" fmla="*/ 1362774 w 4135764"/>
              <a:gd name="connsiteY19485" fmla="*/ 2376413 h 5122333"/>
              <a:gd name="connsiteX19486" fmla="*/ 1362089 w 4135764"/>
              <a:gd name="connsiteY19486" fmla="*/ 2376306 h 5122333"/>
              <a:gd name="connsiteX19487" fmla="*/ 1361889 w 4135764"/>
              <a:gd name="connsiteY19487" fmla="*/ 2374939 h 5122333"/>
              <a:gd name="connsiteX19488" fmla="*/ 1344904 w 4135764"/>
              <a:gd name="connsiteY19488" fmla="*/ 2372331 h 5122333"/>
              <a:gd name="connsiteX19489" fmla="*/ 1335039 w 4135764"/>
              <a:gd name="connsiteY19489" fmla="*/ 2373171 h 5122333"/>
              <a:gd name="connsiteX19490" fmla="*/ 1327544 w 4135764"/>
              <a:gd name="connsiteY19490" fmla="*/ 2370545 h 5122333"/>
              <a:gd name="connsiteX19491" fmla="*/ 1324880 w 4135764"/>
              <a:gd name="connsiteY19491" fmla="*/ 2360381 h 5122333"/>
              <a:gd name="connsiteX19492" fmla="*/ 1325856 w 4135764"/>
              <a:gd name="connsiteY19492" fmla="*/ 2347954 h 5122333"/>
              <a:gd name="connsiteX19493" fmla="*/ 1327125 w 4135764"/>
              <a:gd name="connsiteY19493" fmla="*/ 2343601 h 5122333"/>
              <a:gd name="connsiteX19494" fmla="*/ 1326377 w 4135764"/>
              <a:gd name="connsiteY19494" fmla="*/ 2337433 h 5122333"/>
              <a:gd name="connsiteX19495" fmla="*/ 1325620 w 4135764"/>
              <a:gd name="connsiteY19495" fmla="*/ 2337215 h 5122333"/>
              <a:gd name="connsiteX19496" fmla="*/ 1325538 w 4135764"/>
              <a:gd name="connsiteY19496" fmla="*/ 2336207 h 5122333"/>
              <a:gd name="connsiteX19497" fmla="*/ 1319324 w 4135764"/>
              <a:gd name="connsiteY19497" fmla="*/ 2334234 h 5122333"/>
              <a:gd name="connsiteX19498" fmla="*/ 1293926 w 4135764"/>
              <a:gd name="connsiteY19498" fmla="*/ 2334415 h 5122333"/>
              <a:gd name="connsiteX19499" fmla="*/ 1288996 w 4135764"/>
              <a:gd name="connsiteY19499" fmla="*/ 2330410 h 5122333"/>
              <a:gd name="connsiteX19500" fmla="*/ 1287031 w 4135764"/>
              <a:gd name="connsiteY19500" fmla="*/ 2299516 h 5122333"/>
              <a:gd name="connsiteX19501" fmla="*/ 1289209 w 4135764"/>
              <a:gd name="connsiteY19501" fmla="*/ 2266318 h 5122333"/>
              <a:gd name="connsiteX19502" fmla="*/ 1288229 w 4135764"/>
              <a:gd name="connsiteY19502" fmla="*/ 2265338 h 5122333"/>
              <a:gd name="connsiteX19503" fmla="*/ 1288301 w 4135764"/>
              <a:gd name="connsiteY19503" fmla="*/ 2264209 h 5122333"/>
              <a:gd name="connsiteX19504" fmla="*/ 1280138 w 4135764"/>
              <a:gd name="connsiteY19504" fmla="*/ 2256407 h 5122333"/>
              <a:gd name="connsiteX19505" fmla="*/ 1234238 w 4135764"/>
              <a:gd name="connsiteY19505" fmla="*/ 2258039 h 5122333"/>
              <a:gd name="connsiteX19506" fmla="*/ 1226257 w 4135764"/>
              <a:gd name="connsiteY19506" fmla="*/ 2266385 h 5122333"/>
              <a:gd name="connsiteX19507" fmla="*/ 1226438 w 4135764"/>
              <a:gd name="connsiteY19507" fmla="*/ 2325344 h 5122333"/>
              <a:gd name="connsiteX19508" fmla="*/ 1225415 w 4135764"/>
              <a:gd name="connsiteY19508" fmla="*/ 2330654 h 5122333"/>
              <a:gd name="connsiteX19509" fmla="*/ 1222738 w 4135764"/>
              <a:gd name="connsiteY19509" fmla="*/ 2333333 h 5122333"/>
              <a:gd name="connsiteX19510" fmla="*/ 1217730 w 4135764"/>
              <a:gd name="connsiteY19510" fmla="*/ 2334596 h 5122333"/>
              <a:gd name="connsiteX19511" fmla="*/ 1194145 w 4135764"/>
              <a:gd name="connsiteY19511" fmla="*/ 2334234 h 5122333"/>
              <a:gd name="connsiteX19512" fmla="*/ 1190931 w 4135764"/>
              <a:gd name="connsiteY19512" fmla="*/ 2337754 h 5122333"/>
              <a:gd name="connsiteX19513" fmla="*/ 1188000 w 4135764"/>
              <a:gd name="connsiteY19513" fmla="*/ 2338476 h 5122333"/>
              <a:gd name="connsiteX19514" fmla="*/ 1187947 w 4135764"/>
              <a:gd name="connsiteY19514" fmla="*/ 2341022 h 5122333"/>
              <a:gd name="connsiteX19515" fmla="*/ 1186525 w 4135764"/>
              <a:gd name="connsiteY19515" fmla="*/ 2342579 h 5122333"/>
              <a:gd name="connsiteX19516" fmla="*/ 1188340 w 4135764"/>
              <a:gd name="connsiteY19516" fmla="*/ 2366707 h 5122333"/>
              <a:gd name="connsiteX19517" fmla="*/ 1182717 w 4135764"/>
              <a:gd name="connsiteY19517" fmla="*/ 2372513 h 5122333"/>
              <a:gd name="connsiteX19518" fmla="*/ 1160946 w 4135764"/>
              <a:gd name="connsiteY19518" fmla="*/ 2372513 h 5122333"/>
              <a:gd name="connsiteX19519" fmla="*/ 1152270 w 4135764"/>
              <a:gd name="connsiteY19519" fmla="*/ 2381334 h 5122333"/>
              <a:gd name="connsiteX19520" fmla="*/ 1151149 w 4135764"/>
              <a:gd name="connsiteY19520" fmla="*/ 2382424 h 5122333"/>
              <a:gd name="connsiteX19521" fmla="*/ 1151147 w 4135764"/>
              <a:gd name="connsiteY19521" fmla="*/ 2382475 h 5122333"/>
              <a:gd name="connsiteX19522" fmla="*/ 1150061 w 4135764"/>
              <a:gd name="connsiteY19522" fmla="*/ 2383579 h 5122333"/>
              <a:gd name="connsiteX19523" fmla="*/ 1148609 w 4135764"/>
              <a:gd name="connsiteY19523" fmla="*/ 2405894 h 5122333"/>
              <a:gd name="connsiteX19524" fmla="*/ 1139901 w 4135764"/>
              <a:gd name="connsiteY19524" fmla="*/ 2410430 h 5122333"/>
              <a:gd name="connsiteX19525" fmla="*/ 1134825 w 4135764"/>
              <a:gd name="connsiteY19525" fmla="*/ 2406250 h 5122333"/>
              <a:gd name="connsiteX19526" fmla="*/ 1135002 w 4135764"/>
              <a:gd name="connsiteY19526" fmla="*/ 2380791 h 5122333"/>
              <a:gd name="connsiteX19527" fmla="*/ 1133906 w 4135764"/>
              <a:gd name="connsiteY19527" fmla="*/ 2379664 h 5122333"/>
              <a:gd name="connsiteX19528" fmla="*/ 1133914 w 4135764"/>
              <a:gd name="connsiteY19528" fmla="*/ 2378500 h 5122333"/>
              <a:gd name="connsiteX19529" fmla="*/ 1127565 w 4135764"/>
              <a:gd name="connsiteY19529" fmla="*/ 2372331 h 5122333"/>
              <a:gd name="connsiteX19530" fmla="*/ 1102166 w 4135764"/>
              <a:gd name="connsiteY19530" fmla="*/ 2372513 h 5122333"/>
              <a:gd name="connsiteX19531" fmla="*/ 1096733 w 4135764"/>
              <a:gd name="connsiteY19531" fmla="*/ 2366928 h 5122333"/>
              <a:gd name="connsiteX19532" fmla="*/ 1096905 w 4135764"/>
              <a:gd name="connsiteY19532" fmla="*/ 2343601 h 5122333"/>
              <a:gd name="connsiteX19533" fmla="*/ 1095809 w 4135764"/>
              <a:gd name="connsiteY19533" fmla="*/ 2342477 h 5122333"/>
              <a:gd name="connsiteX19534" fmla="*/ 1095817 w 4135764"/>
              <a:gd name="connsiteY19534" fmla="*/ 2341309 h 5122333"/>
              <a:gd name="connsiteX19535" fmla="*/ 1088561 w 4135764"/>
              <a:gd name="connsiteY19535" fmla="*/ 2334234 h 5122333"/>
              <a:gd name="connsiteX19536" fmla="*/ 1065871 w 4135764"/>
              <a:gd name="connsiteY19536" fmla="*/ 2334408 h 5122333"/>
              <a:gd name="connsiteX19537" fmla="*/ 1058445 w 4135764"/>
              <a:gd name="connsiteY19537" fmla="*/ 2327273 h 5122333"/>
              <a:gd name="connsiteX19538" fmla="*/ 1058808 w 4135764"/>
              <a:gd name="connsiteY19538" fmla="*/ 2266499 h 5122333"/>
              <a:gd name="connsiteX19539" fmla="*/ 1056930 w 4135764"/>
              <a:gd name="connsiteY19539" fmla="*/ 2264568 h 5122333"/>
              <a:gd name="connsiteX19540" fmla="*/ 1056177 w 4135764"/>
              <a:gd name="connsiteY19540" fmla="*/ 2259038 h 5122333"/>
              <a:gd name="connsiteX19541" fmla="*/ 1045382 w 4135764"/>
              <a:gd name="connsiteY19541" fmla="*/ 2258039 h 5122333"/>
              <a:gd name="connsiteX19542" fmla="*/ 1040847 w 4135764"/>
              <a:gd name="connsiteY19542" fmla="*/ 2258039 h 5122333"/>
              <a:gd name="connsiteX19543" fmla="*/ 1003293 w 4135764"/>
              <a:gd name="connsiteY19543" fmla="*/ 2257858 h 5122333"/>
              <a:gd name="connsiteX19544" fmla="*/ 995855 w 4135764"/>
              <a:gd name="connsiteY19544" fmla="*/ 2265659 h 5122333"/>
              <a:gd name="connsiteX19545" fmla="*/ 996036 w 4135764"/>
              <a:gd name="connsiteY19545" fmla="*/ 2325707 h 5122333"/>
              <a:gd name="connsiteX19546" fmla="*/ 987873 w 4135764"/>
              <a:gd name="connsiteY19546" fmla="*/ 2334415 h 5122333"/>
              <a:gd name="connsiteX19547" fmla="*/ 963381 w 4135764"/>
              <a:gd name="connsiteY19547" fmla="*/ 2334415 h 5122333"/>
              <a:gd name="connsiteX19548" fmla="*/ 959209 w 4135764"/>
              <a:gd name="connsiteY19548" fmla="*/ 2335867 h 5122333"/>
              <a:gd name="connsiteX19549" fmla="*/ 957576 w 4135764"/>
              <a:gd name="connsiteY19549" fmla="*/ 2364168 h 5122333"/>
              <a:gd name="connsiteX19550" fmla="*/ 957196 w 4135764"/>
              <a:gd name="connsiteY19550" fmla="*/ 2370150 h 5122333"/>
              <a:gd name="connsiteX19551" fmla="*/ 956734 w 4135764"/>
              <a:gd name="connsiteY19551" fmla="*/ 2370676 h 5122333"/>
              <a:gd name="connsiteX19552" fmla="*/ 950500 w 4135764"/>
              <a:gd name="connsiteY19552" fmla="*/ 2371969 h 5122333"/>
              <a:gd name="connsiteX19553" fmla="*/ 924558 w 4135764"/>
              <a:gd name="connsiteY19553" fmla="*/ 2370517 h 5122333"/>
              <a:gd name="connsiteX19554" fmla="*/ 918027 w 4135764"/>
              <a:gd name="connsiteY19554" fmla="*/ 2377229 h 5122333"/>
              <a:gd name="connsiteX19555" fmla="*/ 918208 w 4135764"/>
              <a:gd name="connsiteY19555" fmla="*/ 2405349 h 5122333"/>
              <a:gd name="connsiteX19556" fmla="*/ 908411 w 4135764"/>
              <a:gd name="connsiteY19556" fmla="*/ 2410430 h 5122333"/>
              <a:gd name="connsiteX19557" fmla="*/ 907318 w 4135764"/>
              <a:gd name="connsiteY19557" fmla="*/ 2410058 h 5122333"/>
              <a:gd name="connsiteX19558" fmla="*/ 906235 w 4135764"/>
              <a:gd name="connsiteY19558" fmla="*/ 2407280 h 5122333"/>
              <a:gd name="connsiteX19559" fmla="*/ 906598 w 4135764"/>
              <a:gd name="connsiteY19559" fmla="*/ 2381880 h 5122333"/>
              <a:gd name="connsiteX19560" fmla="*/ 905613 w 4135764"/>
              <a:gd name="connsiteY19560" fmla="*/ 2380848 h 5122333"/>
              <a:gd name="connsiteX19561" fmla="*/ 905690 w 4135764"/>
              <a:gd name="connsiteY19561" fmla="*/ 2376866 h 5122333"/>
              <a:gd name="connsiteX19562" fmla="*/ 898616 w 4135764"/>
              <a:gd name="connsiteY19562" fmla="*/ 2370517 h 5122333"/>
              <a:gd name="connsiteX19563" fmla="*/ 874123 w 4135764"/>
              <a:gd name="connsiteY19563" fmla="*/ 2370699 h 5122333"/>
              <a:gd name="connsiteX19564" fmla="*/ 868336 w 4135764"/>
              <a:gd name="connsiteY19564" fmla="*/ 2365069 h 5122333"/>
              <a:gd name="connsiteX19565" fmla="*/ 868500 w 4135764"/>
              <a:gd name="connsiteY19565" fmla="*/ 2345415 h 5122333"/>
              <a:gd name="connsiteX19566" fmla="*/ 866798 w 4135764"/>
              <a:gd name="connsiteY19566" fmla="*/ 2337750 h 5122333"/>
              <a:gd name="connsiteX19567" fmla="*/ 861751 w 4135764"/>
              <a:gd name="connsiteY19567" fmla="*/ 2336446 h 5122333"/>
              <a:gd name="connsiteX19568" fmla="*/ 857978 w 4135764"/>
              <a:gd name="connsiteY19568" fmla="*/ 2332601 h 5122333"/>
              <a:gd name="connsiteX19569" fmla="*/ 832579 w 4135764"/>
              <a:gd name="connsiteY19569" fmla="*/ 2332963 h 5122333"/>
              <a:gd name="connsiteX19570" fmla="*/ 829636 w 4135764"/>
              <a:gd name="connsiteY19570" fmla="*/ 2330755 h 5122333"/>
              <a:gd name="connsiteX19571" fmla="*/ 829313 w 4135764"/>
              <a:gd name="connsiteY19571" fmla="*/ 2330356 h 5122333"/>
              <a:gd name="connsiteX19572" fmla="*/ 830221 w 4135764"/>
              <a:gd name="connsiteY19572" fmla="*/ 2322376 h 5122333"/>
              <a:gd name="connsiteX19573" fmla="*/ 828693 w 4135764"/>
              <a:gd name="connsiteY19573" fmla="*/ 2295583 h 5122333"/>
              <a:gd name="connsiteX19574" fmla="*/ 829135 w 4135764"/>
              <a:gd name="connsiteY19574" fmla="*/ 2278415 h 5122333"/>
              <a:gd name="connsiteX19575" fmla="*/ 830401 w 4135764"/>
              <a:gd name="connsiteY19575" fmla="*/ 2265954 h 5122333"/>
              <a:gd name="connsiteX19576" fmla="*/ 829478 w 4135764"/>
              <a:gd name="connsiteY19576" fmla="*/ 2265071 h 5122333"/>
              <a:gd name="connsiteX19577" fmla="*/ 829495 w 4135764"/>
              <a:gd name="connsiteY19577" fmla="*/ 2264390 h 5122333"/>
              <a:gd name="connsiteX19578" fmla="*/ 821694 w 4135764"/>
              <a:gd name="connsiteY19578" fmla="*/ 2256225 h 5122333"/>
              <a:gd name="connsiteX19579" fmla="*/ 772711 w 4135764"/>
              <a:gd name="connsiteY19579" fmla="*/ 2256225 h 5122333"/>
              <a:gd name="connsiteX19580" fmla="*/ 769879 w 4135764"/>
              <a:gd name="connsiteY19580" fmla="*/ 2258939 h 5122333"/>
              <a:gd name="connsiteX19581" fmla="*/ 766339 w 4135764"/>
              <a:gd name="connsiteY19581" fmla="*/ 2259764 h 5122333"/>
              <a:gd name="connsiteX19582" fmla="*/ 765569 w 4135764"/>
              <a:gd name="connsiteY19582" fmla="*/ 2263069 h 5122333"/>
              <a:gd name="connsiteX19583" fmla="*/ 764003 w 4135764"/>
              <a:gd name="connsiteY19583" fmla="*/ 2264571 h 5122333"/>
              <a:gd name="connsiteX19584" fmla="*/ 764365 w 4135764"/>
              <a:gd name="connsiteY19584" fmla="*/ 2325344 h 5122333"/>
              <a:gd name="connsiteX19585" fmla="*/ 757290 w 4135764"/>
              <a:gd name="connsiteY19585" fmla="*/ 2332601 h 5122333"/>
              <a:gd name="connsiteX19586" fmla="*/ 740055 w 4135764"/>
              <a:gd name="connsiteY19586" fmla="*/ 2332601 h 5122333"/>
              <a:gd name="connsiteX19587" fmla="*/ 729557 w 4135764"/>
              <a:gd name="connsiteY19587" fmla="*/ 2335095 h 5122333"/>
              <a:gd name="connsiteX19588" fmla="*/ 728857 w 4135764"/>
              <a:gd name="connsiteY19588" fmla="*/ 2339486 h 5122333"/>
              <a:gd name="connsiteX19589" fmla="*/ 727357 w 4135764"/>
              <a:gd name="connsiteY19589" fmla="*/ 2340879 h 5122333"/>
              <a:gd name="connsiteX19590" fmla="*/ 727914 w 4135764"/>
              <a:gd name="connsiteY19590" fmla="*/ 2346988 h 5122333"/>
              <a:gd name="connsiteX19591" fmla="*/ 728082 w 4135764"/>
              <a:gd name="connsiteY19591" fmla="*/ 2366345 h 5122333"/>
              <a:gd name="connsiteX19592" fmla="*/ 721732 w 4135764"/>
              <a:gd name="connsiteY19592" fmla="*/ 2372513 h 5122333"/>
              <a:gd name="connsiteX19593" fmla="*/ 697241 w 4135764"/>
              <a:gd name="connsiteY19593" fmla="*/ 2372331 h 5122333"/>
              <a:gd name="connsiteX19594" fmla="*/ 692282 w 4135764"/>
              <a:gd name="connsiteY19594" fmla="*/ 2377532 h 5122333"/>
              <a:gd name="connsiteX19595" fmla="*/ 692184 w 4135764"/>
              <a:gd name="connsiteY19595" fmla="*/ 2377548 h 5122333"/>
              <a:gd name="connsiteX19596" fmla="*/ 692157 w 4135764"/>
              <a:gd name="connsiteY19596" fmla="*/ 2377664 h 5122333"/>
              <a:gd name="connsiteX19597" fmla="*/ 689803 w 4135764"/>
              <a:gd name="connsiteY19597" fmla="*/ 2380132 h 5122333"/>
              <a:gd name="connsiteX19598" fmla="*/ 689984 w 4135764"/>
              <a:gd name="connsiteY19598" fmla="*/ 2402809 h 5122333"/>
              <a:gd name="connsiteX19599" fmla="*/ 682002 w 4135764"/>
              <a:gd name="connsiteY19599" fmla="*/ 2412607 h 5122333"/>
              <a:gd name="connsiteX19600" fmla="*/ 674881 w 4135764"/>
              <a:gd name="connsiteY19600" fmla="*/ 2410271 h 5122333"/>
              <a:gd name="connsiteX19601" fmla="*/ 673865 w 4135764"/>
              <a:gd name="connsiteY19601" fmla="*/ 2405136 h 5122333"/>
              <a:gd name="connsiteX19602" fmla="*/ 674020 w 4135764"/>
              <a:gd name="connsiteY19602" fmla="*/ 2382605 h 5122333"/>
              <a:gd name="connsiteX19603" fmla="*/ 673641 w 4135764"/>
              <a:gd name="connsiteY19603" fmla="*/ 2380844 h 5122333"/>
              <a:gd name="connsiteX19604" fmla="*/ 673657 w 4135764"/>
              <a:gd name="connsiteY19604" fmla="*/ 2378682 h 5122333"/>
              <a:gd name="connsiteX19605" fmla="*/ 673038 w 4135764"/>
              <a:gd name="connsiteY19605" fmla="*/ 2378044 h 5122333"/>
              <a:gd name="connsiteX19606" fmla="*/ 672614 w 4135764"/>
              <a:gd name="connsiteY19606" fmla="*/ 2376074 h 5122333"/>
              <a:gd name="connsiteX19607" fmla="*/ 670651 w 4135764"/>
              <a:gd name="connsiteY19607" fmla="*/ 2375587 h 5122333"/>
              <a:gd name="connsiteX19608" fmla="*/ 667487 w 4135764"/>
              <a:gd name="connsiteY19608" fmla="*/ 2372331 h 5122333"/>
              <a:gd name="connsiteX19609" fmla="*/ 642089 w 4135764"/>
              <a:gd name="connsiteY19609" fmla="*/ 2372513 h 5122333"/>
              <a:gd name="connsiteX19610" fmla="*/ 635568 w 4135764"/>
              <a:gd name="connsiteY19610" fmla="*/ 2365991 h 5122333"/>
              <a:gd name="connsiteX19611" fmla="*/ 635740 w 4135764"/>
              <a:gd name="connsiteY19611" fmla="*/ 2342693 h 5122333"/>
              <a:gd name="connsiteX19612" fmla="*/ 635544 w 4135764"/>
              <a:gd name="connsiteY19612" fmla="*/ 2342491 h 5122333"/>
              <a:gd name="connsiteX19613" fmla="*/ 635559 w 4135764"/>
              <a:gd name="connsiteY19613" fmla="*/ 2340402 h 5122333"/>
              <a:gd name="connsiteX19614" fmla="*/ 629390 w 4135764"/>
              <a:gd name="connsiteY19614" fmla="*/ 2334234 h 5122333"/>
              <a:gd name="connsiteX19615" fmla="*/ 604899 w 4135764"/>
              <a:gd name="connsiteY19615" fmla="*/ 2334415 h 5122333"/>
              <a:gd name="connsiteX19616" fmla="*/ 597466 w 4135764"/>
              <a:gd name="connsiteY19616" fmla="*/ 2326982 h 5122333"/>
              <a:gd name="connsiteX19617" fmla="*/ 597642 w 4135764"/>
              <a:gd name="connsiteY19617" fmla="*/ 2267224 h 5122333"/>
              <a:gd name="connsiteX19618" fmla="*/ 597450 w 4135764"/>
              <a:gd name="connsiteY19618" fmla="*/ 2267026 h 5122333"/>
              <a:gd name="connsiteX19619" fmla="*/ 597460 w 4135764"/>
              <a:gd name="connsiteY19619" fmla="*/ 2263300 h 5122333"/>
              <a:gd name="connsiteX19620" fmla="*/ 590204 w 4135764"/>
              <a:gd name="connsiteY19620" fmla="*/ 2256225 h 5122333"/>
              <a:gd name="connsiteX19621" fmla="*/ 543399 w 4135764"/>
              <a:gd name="connsiteY19621" fmla="*/ 2257858 h 5122333"/>
              <a:gd name="connsiteX19622" fmla="*/ 535416 w 4135764"/>
              <a:gd name="connsiteY19622" fmla="*/ 2266204 h 5122333"/>
              <a:gd name="connsiteX19623" fmla="*/ 535597 w 4135764"/>
              <a:gd name="connsiteY19623" fmla="*/ 2327158 h 5122333"/>
              <a:gd name="connsiteX19624" fmla="*/ 528340 w 4135764"/>
              <a:gd name="connsiteY19624" fmla="*/ 2334234 h 5122333"/>
              <a:gd name="connsiteX19625" fmla="*/ 502942 w 4135764"/>
              <a:gd name="connsiteY19625" fmla="*/ 2334052 h 5122333"/>
              <a:gd name="connsiteX19626" fmla="*/ 497318 w 4135764"/>
              <a:gd name="connsiteY19626" fmla="*/ 2339857 h 5122333"/>
              <a:gd name="connsiteX19627" fmla="*/ 497499 w 4135764"/>
              <a:gd name="connsiteY19627" fmla="*/ 2366164 h 5122333"/>
              <a:gd name="connsiteX19628" fmla="*/ 491149 w 4135764"/>
              <a:gd name="connsiteY19628" fmla="*/ 2372331 h 5122333"/>
              <a:gd name="connsiteX19629" fmla="*/ 469380 w 4135764"/>
              <a:gd name="connsiteY19629" fmla="*/ 2372331 h 5122333"/>
              <a:gd name="connsiteX19630" fmla="*/ 459039 w 4135764"/>
              <a:gd name="connsiteY19630" fmla="*/ 2383035 h 5122333"/>
              <a:gd name="connsiteX19631" fmla="*/ 459221 w 4135764"/>
              <a:gd name="connsiteY19631" fmla="*/ 2404805 h 5122333"/>
              <a:gd name="connsiteX19632" fmla="*/ 457100 w 4135764"/>
              <a:gd name="connsiteY19632" fmla="*/ 2409905 h 5122333"/>
              <a:gd name="connsiteX19633" fmla="*/ 456965 w 4135764"/>
              <a:gd name="connsiteY19633" fmla="*/ 2410047 h 5122333"/>
              <a:gd name="connsiteX19634" fmla="*/ 451600 w 4135764"/>
              <a:gd name="connsiteY19634" fmla="*/ 2410248 h 5122333"/>
              <a:gd name="connsiteX19635" fmla="*/ 447882 w 4135764"/>
              <a:gd name="connsiteY19635" fmla="*/ 2410306 h 5122333"/>
              <a:gd name="connsiteX19636" fmla="*/ 443871 w 4135764"/>
              <a:gd name="connsiteY19636" fmla="*/ 2406777 h 5122333"/>
              <a:gd name="connsiteX19637" fmla="*/ 443620 w 4135764"/>
              <a:gd name="connsiteY19637" fmla="*/ 2406318 h 5122333"/>
              <a:gd name="connsiteX19638" fmla="*/ 443799 w 4135764"/>
              <a:gd name="connsiteY19638" fmla="*/ 2381154 h 5122333"/>
              <a:gd name="connsiteX19639" fmla="*/ 443067 w 4135764"/>
              <a:gd name="connsiteY19639" fmla="*/ 2380442 h 5122333"/>
              <a:gd name="connsiteX19640" fmla="*/ 443073 w 4135764"/>
              <a:gd name="connsiteY19640" fmla="*/ 2379589 h 5122333"/>
              <a:gd name="connsiteX19641" fmla="*/ 435273 w 4135764"/>
              <a:gd name="connsiteY19641" fmla="*/ 2372150 h 5122333"/>
              <a:gd name="connsiteX19642" fmla="*/ 412596 w 4135764"/>
              <a:gd name="connsiteY19642" fmla="*/ 2372331 h 5122333"/>
              <a:gd name="connsiteX19643" fmla="*/ 409466 w 4135764"/>
              <a:gd name="connsiteY19643" fmla="*/ 2371594 h 5122333"/>
              <a:gd name="connsiteX19644" fmla="*/ 405521 w 4135764"/>
              <a:gd name="connsiteY19644" fmla="*/ 2367547 h 5122333"/>
              <a:gd name="connsiteX19645" fmla="*/ 405702 w 4135764"/>
              <a:gd name="connsiteY19645" fmla="*/ 2343964 h 5122333"/>
              <a:gd name="connsiteX19646" fmla="*/ 404789 w 4135764"/>
              <a:gd name="connsiteY19646" fmla="*/ 2343092 h 5122333"/>
              <a:gd name="connsiteX19647" fmla="*/ 404794 w 4135764"/>
              <a:gd name="connsiteY19647" fmla="*/ 2342397 h 5122333"/>
              <a:gd name="connsiteX19648" fmla="*/ 396087 w 4135764"/>
              <a:gd name="connsiteY19648" fmla="*/ 2334052 h 5122333"/>
              <a:gd name="connsiteX19649" fmla="*/ 377038 w 4135764"/>
              <a:gd name="connsiteY19649" fmla="*/ 2334234 h 5122333"/>
              <a:gd name="connsiteX19650" fmla="*/ 368624 w 4135764"/>
              <a:gd name="connsiteY19650" fmla="*/ 2332759 h 5122333"/>
              <a:gd name="connsiteX19651" fmla="*/ 367295 w 4135764"/>
              <a:gd name="connsiteY19651" fmla="*/ 2327721 h 5122333"/>
              <a:gd name="connsiteX19652" fmla="*/ 367241 w 4135764"/>
              <a:gd name="connsiteY19652" fmla="*/ 2327455 h 5122333"/>
              <a:gd name="connsiteX19653" fmla="*/ 367604 w 4135764"/>
              <a:gd name="connsiteY19653" fmla="*/ 2269401 h 5122333"/>
              <a:gd name="connsiteX19654" fmla="*/ 366175 w 4135764"/>
              <a:gd name="connsiteY19654" fmla="*/ 2262121 h 5122333"/>
              <a:gd name="connsiteX19655" fmla="*/ 365933 w 4135764"/>
              <a:gd name="connsiteY19655" fmla="*/ 2262056 h 5122333"/>
              <a:gd name="connsiteX19656" fmla="*/ 365608 w 4135764"/>
              <a:gd name="connsiteY19656" fmla="*/ 2257314 h 5122333"/>
              <a:gd name="connsiteX19657" fmla="*/ 353816 w 4135764"/>
              <a:gd name="connsiteY19657" fmla="*/ 2257858 h 5122333"/>
              <a:gd name="connsiteX19658" fmla="*/ 351095 w 4135764"/>
              <a:gd name="connsiteY19658" fmla="*/ 2257858 h 5122333"/>
              <a:gd name="connsiteX19659" fmla="*/ 312634 w 4135764"/>
              <a:gd name="connsiteY19659" fmla="*/ 2257496 h 5122333"/>
              <a:gd name="connsiteX19660" fmla="*/ 308573 w 4135764"/>
              <a:gd name="connsiteY19660" fmla="*/ 2261741 h 5122333"/>
              <a:gd name="connsiteX19661" fmla="*/ 307170 w 4135764"/>
              <a:gd name="connsiteY19661" fmla="*/ 2262121 h 5122333"/>
              <a:gd name="connsiteX19662" fmla="*/ 306901 w 4135764"/>
              <a:gd name="connsiteY19662" fmla="*/ 2263489 h 5122333"/>
              <a:gd name="connsiteX19663" fmla="*/ 304652 w 4135764"/>
              <a:gd name="connsiteY19663" fmla="*/ 2265840 h 5122333"/>
              <a:gd name="connsiteX19664" fmla="*/ 305015 w 4135764"/>
              <a:gd name="connsiteY19664" fmla="*/ 2324801 h 5122333"/>
              <a:gd name="connsiteX19665" fmla="*/ 295581 w 4135764"/>
              <a:gd name="connsiteY19665" fmla="*/ 2334052 h 5122333"/>
              <a:gd name="connsiteX19666" fmla="*/ 268549 w 4135764"/>
              <a:gd name="connsiteY19666" fmla="*/ 2333870 h 5122333"/>
              <a:gd name="connsiteX19667" fmla="*/ 270001 w 4135764"/>
              <a:gd name="connsiteY19667" fmla="*/ 2339676 h 5122333"/>
              <a:gd name="connsiteX19668" fmla="*/ 266916 w 4135764"/>
              <a:gd name="connsiteY19668" fmla="*/ 2367071 h 5122333"/>
              <a:gd name="connsiteX19669" fmla="*/ 260386 w 4135764"/>
              <a:gd name="connsiteY19669" fmla="*/ 2371607 h 5122333"/>
              <a:gd name="connsiteX19670" fmla="*/ 234443 w 4135764"/>
              <a:gd name="connsiteY19670" fmla="*/ 2369973 h 5122333"/>
              <a:gd name="connsiteX19671" fmla="*/ 227004 w 4135764"/>
              <a:gd name="connsiteY19671" fmla="*/ 2377411 h 5122333"/>
              <a:gd name="connsiteX19672" fmla="*/ 227186 w 4135764"/>
              <a:gd name="connsiteY19672" fmla="*/ 2402809 h 5122333"/>
              <a:gd name="connsiteX19673" fmla="*/ 221018 w 4135764"/>
              <a:gd name="connsiteY19673" fmla="*/ 2410066 h 5122333"/>
              <a:gd name="connsiteX19674" fmla="*/ 216179 w 4135764"/>
              <a:gd name="connsiteY19674" fmla="*/ 2408460 h 5122333"/>
              <a:gd name="connsiteX19675" fmla="*/ 215212 w 4135764"/>
              <a:gd name="connsiteY19675" fmla="*/ 2398753 h 5122333"/>
              <a:gd name="connsiteX19676" fmla="*/ 215393 w 4135764"/>
              <a:gd name="connsiteY19676" fmla="*/ 2380610 h 5122333"/>
              <a:gd name="connsiteX19677" fmla="*/ 214463 w 4135764"/>
              <a:gd name="connsiteY19677" fmla="*/ 2379650 h 5122333"/>
              <a:gd name="connsiteX19678" fmla="*/ 214487 w 4135764"/>
              <a:gd name="connsiteY19678" fmla="*/ 2376141 h 5122333"/>
              <a:gd name="connsiteX19679" fmla="*/ 208318 w 4135764"/>
              <a:gd name="connsiteY19679" fmla="*/ 2369973 h 5122333"/>
              <a:gd name="connsiteX19680" fmla="*/ 182013 w 4135764"/>
              <a:gd name="connsiteY19680" fmla="*/ 2370154 h 5122333"/>
              <a:gd name="connsiteX19681" fmla="*/ 177138 w 4135764"/>
              <a:gd name="connsiteY19681" fmla="*/ 2365279 h 5122333"/>
              <a:gd name="connsiteX19682" fmla="*/ 177296 w 4135764"/>
              <a:gd name="connsiteY19682" fmla="*/ 2342330 h 5122333"/>
              <a:gd name="connsiteX19683" fmla="*/ 176385 w 4135764"/>
              <a:gd name="connsiteY19683" fmla="*/ 2341419 h 5122333"/>
              <a:gd name="connsiteX19684" fmla="*/ 176390 w 4135764"/>
              <a:gd name="connsiteY19684" fmla="*/ 2340765 h 5122333"/>
              <a:gd name="connsiteX19685" fmla="*/ 168044 w 4135764"/>
              <a:gd name="connsiteY19685" fmla="*/ 2331876 h 5122333"/>
              <a:gd name="connsiteX19686" fmla="*/ 139953 w 4135764"/>
              <a:gd name="connsiteY19686" fmla="*/ 2331876 h 5122333"/>
              <a:gd name="connsiteX19687" fmla="*/ 139017 w 4135764"/>
              <a:gd name="connsiteY19687" fmla="*/ 2327818 h 5122333"/>
              <a:gd name="connsiteX19688" fmla="*/ 139198 w 4135764"/>
              <a:gd name="connsiteY19688" fmla="*/ 2265229 h 5122333"/>
              <a:gd name="connsiteX19689" fmla="*/ 138677 w 4135764"/>
              <a:gd name="connsiteY19689" fmla="*/ 2260262 h 5122333"/>
              <a:gd name="connsiteX19690" fmla="*/ 138264 w 4135764"/>
              <a:gd name="connsiteY19690" fmla="*/ 2260078 h 5122333"/>
              <a:gd name="connsiteX19691" fmla="*/ 138246 w 4135764"/>
              <a:gd name="connsiteY19691" fmla="*/ 2257949 h 5122333"/>
              <a:gd name="connsiteX19692" fmla="*/ 133574 w 4135764"/>
              <a:gd name="connsiteY19692" fmla="*/ 2255500 h 5122333"/>
              <a:gd name="connsiteX19693" fmla="*/ 80419 w 4135764"/>
              <a:gd name="connsiteY19693" fmla="*/ 2257314 h 5122333"/>
              <a:gd name="connsiteX19694" fmla="*/ 76791 w 4135764"/>
              <a:gd name="connsiteY19694" fmla="*/ 2261305 h 5122333"/>
              <a:gd name="connsiteX19695" fmla="*/ 76247 w 4135764"/>
              <a:gd name="connsiteY19695" fmla="*/ 2323530 h 5122333"/>
              <a:gd name="connsiteX19696" fmla="*/ 68264 w 4135764"/>
              <a:gd name="connsiteY19696" fmla="*/ 2333689 h 5122333"/>
              <a:gd name="connsiteX19697" fmla="*/ 43772 w 4135764"/>
              <a:gd name="connsiteY19697" fmla="*/ 2333326 h 5122333"/>
              <a:gd name="connsiteX19698" fmla="*/ 36879 w 4135764"/>
              <a:gd name="connsiteY19698" fmla="*/ 2340583 h 5122333"/>
              <a:gd name="connsiteX19699" fmla="*/ 36879 w 4135764"/>
              <a:gd name="connsiteY19699" fmla="*/ 2365438 h 5122333"/>
              <a:gd name="connsiteX19700" fmla="*/ 30710 w 4135764"/>
              <a:gd name="connsiteY19700" fmla="*/ 2371607 h 5122333"/>
              <a:gd name="connsiteX19701" fmla="*/ 8033 w 4135764"/>
              <a:gd name="connsiteY19701" fmla="*/ 2371425 h 5122333"/>
              <a:gd name="connsiteX19702" fmla="*/ 2227 w 4135764"/>
              <a:gd name="connsiteY19702" fmla="*/ 2377229 h 5122333"/>
              <a:gd name="connsiteX19703" fmla="*/ 2408 w 4135764"/>
              <a:gd name="connsiteY19703" fmla="*/ 2425306 h 5122333"/>
              <a:gd name="connsiteX19704" fmla="*/ 3316 w 4135764"/>
              <a:gd name="connsiteY19704" fmla="*/ 2426509 h 5122333"/>
              <a:gd name="connsiteX19705" fmla="*/ 3316 w 4135764"/>
              <a:gd name="connsiteY19705" fmla="*/ 2428505 h 5122333"/>
              <a:gd name="connsiteX19706" fmla="*/ 12024 w 4135764"/>
              <a:gd name="connsiteY19706" fmla="*/ 2433946 h 5122333"/>
              <a:gd name="connsiteX19707" fmla="*/ 21640 w 4135764"/>
              <a:gd name="connsiteY19707" fmla="*/ 2428686 h 5122333"/>
              <a:gd name="connsiteX19708" fmla="*/ 21640 w 4135764"/>
              <a:gd name="connsiteY19708" fmla="*/ 2403651 h 5122333"/>
              <a:gd name="connsiteX19709" fmla="*/ 22339 w 4135764"/>
              <a:gd name="connsiteY19709" fmla="*/ 2399875 h 5122333"/>
              <a:gd name="connsiteX19710" fmla="*/ 24424 w 4135764"/>
              <a:gd name="connsiteY19710" fmla="*/ 2398109 h 5122333"/>
              <a:gd name="connsiteX19711" fmla="*/ 28170 w 4135764"/>
              <a:gd name="connsiteY19711" fmla="*/ 2397302 h 5122333"/>
              <a:gd name="connsiteX19712" fmla="*/ 54839 w 4135764"/>
              <a:gd name="connsiteY19712" fmla="*/ 2398027 h 5122333"/>
              <a:gd name="connsiteX19713" fmla="*/ 59657 w 4135764"/>
              <a:gd name="connsiteY19713" fmla="*/ 2393075 h 5122333"/>
              <a:gd name="connsiteX19714" fmla="*/ 59759 w 4135764"/>
              <a:gd name="connsiteY19714" fmla="*/ 2393036 h 5122333"/>
              <a:gd name="connsiteX19715" fmla="*/ 59768 w 4135764"/>
              <a:gd name="connsiteY19715" fmla="*/ 2392961 h 5122333"/>
              <a:gd name="connsiteX19716" fmla="*/ 61370 w 4135764"/>
              <a:gd name="connsiteY19716" fmla="*/ 2391314 h 5122333"/>
              <a:gd name="connsiteX19717" fmla="*/ 61188 w 4135764"/>
              <a:gd name="connsiteY19717" fmla="*/ 2366821 h 5122333"/>
              <a:gd name="connsiteX19718" fmla="*/ 68446 w 4135764"/>
              <a:gd name="connsiteY19718" fmla="*/ 2359746 h 5122333"/>
              <a:gd name="connsiteX19719" fmla="*/ 95114 w 4135764"/>
              <a:gd name="connsiteY19719" fmla="*/ 2360108 h 5122333"/>
              <a:gd name="connsiteX19720" fmla="*/ 101282 w 4135764"/>
              <a:gd name="connsiteY19720" fmla="*/ 2354484 h 5122333"/>
              <a:gd name="connsiteX19721" fmla="*/ 100919 w 4135764"/>
              <a:gd name="connsiteY19721" fmla="*/ 2290083 h 5122333"/>
              <a:gd name="connsiteX19722" fmla="*/ 112893 w 4135764"/>
              <a:gd name="connsiteY19722" fmla="*/ 2282463 h 5122333"/>
              <a:gd name="connsiteX19723" fmla="*/ 114858 w 4135764"/>
              <a:gd name="connsiteY19723" fmla="*/ 2283847 h 5122333"/>
              <a:gd name="connsiteX19724" fmla="*/ 115070 w 4135764"/>
              <a:gd name="connsiteY19724" fmla="*/ 2288517 h 5122333"/>
              <a:gd name="connsiteX19725" fmla="*/ 116339 w 4135764"/>
              <a:gd name="connsiteY19725" fmla="*/ 2311556 h 5122333"/>
              <a:gd name="connsiteX19726" fmla="*/ 116702 w 4135764"/>
              <a:gd name="connsiteY19726" fmla="*/ 2350017 h 5122333"/>
              <a:gd name="connsiteX19727" fmla="*/ 117058 w 4135764"/>
              <a:gd name="connsiteY19727" fmla="*/ 2350280 h 5122333"/>
              <a:gd name="connsiteX19728" fmla="*/ 117428 w 4135764"/>
              <a:gd name="connsiteY19728" fmla="*/ 2354666 h 5122333"/>
              <a:gd name="connsiteX19729" fmla="*/ 122326 w 4135764"/>
              <a:gd name="connsiteY19729" fmla="*/ 2358294 h 5122333"/>
              <a:gd name="connsiteX19730" fmla="*/ 154295 w 4135764"/>
              <a:gd name="connsiteY19730" fmla="*/ 2358648 h 5122333"/>
              <a:gd name="connsiteX19731" fmla="*/ 153893 w 4135764"/>
              <a:gd name="connsiteY19731" fmla="*/ 2372875 h 5122333"/>
              <a:gd name="connsiteX19732" fmla="*/ 154246 w 4135764"/>
              <a:gd name="connsiteY19732" fmla="*/ 2374108 h 5122333"/>
              <a:gd name="connsiteX19733" fmla="*/ 154074 w 4135764"/>
              <a:gd name="connsiteY19733" fmla="*/ 2376980 h 5122333"/>
              <a:gd name="connsiteX19734" fmla="*/ 156433 w 4135764"/>
              <a:gd name="connsiteY19734" fmla="*/ 2380972 h 5122333"/>
              <a:gd name="connsiteX19735" fmla="*/ 158503 w 4135764"/>
              <a:gd name="connsiteY19735" fmla="*/ 2378039 h 5122333"/>
              <a:gd name="connsiteX19736" fmla="*/ 158247 w 4135764"/>
              <a:gd name="connsiteY19736" fmla="*/ 2379589 h 5122333"/>
              <a:gd name="connsiteX19737" fmla="*/ 156433 w 4135764"/>
              <a:gd name="connsiteY19737" fmla="*/ 2387389 h 5122333"/>
              <a:gd name="connsiteX19738" fmla="*/ 157947 w 4135764"/>
              <a:gd name="connsiteY19738" fmla="*/ 2389407 h 5122333"/>
              <a:gd name="connsiteX19739" fmla="*/ 156978 w 4135764"/>
              <a:gd name="connsiteY19739" fmla="*/ 2396394 h 5122333"/>
              <a:gd name="connsiteX19740" fmla="*/ 186004 w 4135764"/>
              <a:gd name="connsiteY19740" fmla="*/ 2396213 h 5122333"/>
              <a:gd name="connsiteX19741" fmla="*/ 191955 w 4135764"/>
              <a:gd name="connsiteY19741" fmla="*/ 2403416 h 5122333"/>
              <a:gd name="connsiteX19742" fmla="*/ 191447 w 4135764"/>
              <a:gd name="connsiteY19742" fmla="*/ 2424399 h 5122333"/>
              <a:gd name="connsiteX19743" fmla="*/ 192042 w 4135764"/>
              <a:gd name="connsiteY19743" fmla="*/ 2424931 h 5122333"/>
              <a:gd name="connsiteX19744" fmla="*/ 191992 w 4135764"/>
              <a:gd name="connsiteY19744" fmla="*/ 2426147 h 5122333"/>
              <a:gd name="connsiteX19745" fmla="*/ 197796 w 4135764"/>
              <a:gd name="connsiteY19745" fmla="*/ 2434491 h 5122333"/>
              <a:gd name="connsiteX19746" fmla="*/ 244602 w 4135764"/>
              <a:gd name="connsiteY19746" fmla="*/ 2436486 h 5122333"/>
              <a:gd name="connsiteX19747" fmla="*/ 251497 w 4135764"/>
              <a:gd name="connsiteY19747" fmla="*/ 2429049 h 5122333"/>
              <a:gd name="connsiteX19748" fmla="*/ 251315 w 4135764"/>
              <a:gd name="connsiteY19748" fmla="*/ 2403651 h 5122333"/>
              <a:gd name="connsiteX19749" fmla="*/ 256394 w 4135764"/>
              <a:gd name="connsiteY19749" fmla="*/ 2398209 h 5122333"/>
              <a:gd name="connsiteX19750" fmla="*/ 283245 w 4135764"/>
              <a:gd name="connsiteY19750" fmla="*/ 2396576 h 5122333"/>
              <a:gd name="connsiteX19751" fmla="*/ 289413 w 4135764"/>
              <a:gd name="connsiteY19751" fmla="*/ 2390225 h 5122333"/>
              <a:gd name="connsiteX19752" fmla="*/ 289232 w 4135764"/>
              <a:gd name="connsiteY19752" fmla="*/ 2365733 h 5122333"/>
              <a:gd name="connsiteX19753" fmla="*/ 293948 w 4135764"/>
              <a:gd name="connsiteY19753" fmla="*/ 2359927 h 5122333"/>
              <a:gd name="connsiteX19754" fmla="*/ 318984 w 4135764"/>
              <a:gd name="connsiteY19754" fmla="*/ 2358294 h 5122333"/>
              <a:gd name="connsiteX19755" fmla="*/ 327329 w 4135764"/>
              <a:gd name="connsiteY19755" fmla="*/ 2349586 h 5122333"/>
              <a:gd name="connsiteX19756" fmla="*/ 327329 w 4135764"/>
              <a:gd name="connsiteY19756" fmla="*/ 2348203 h 5122333"/>
              <a:gd name="connsiteX19757" fmla="*/ 327329 w 4135764"/>
              <a:gd name="connsiteY19757" fmla="*/ 2292623 h 5122333"/>
              <a:gd name="connsiteX19758" fmla="*/ 328235 w 4135764"/>
              <a:gd name="connsiteY19758" fmla="*/ 2287361 h 5122333"/>
              <a:gd name="connsiteX19759" fmla="*/ 330366 w 4135764"/>
              <a:gd name="connsiteY19759" fmla="*/ 2284673 h 5122333"/>
              <a:gd name="connsiteX19760" fmla="*/ 334597 w 4135764"/>
              <a:gd name="connsiteY19760" fmla="*/ 2282038 h 5122333"/>
              <a:gd name="connsiteX19761" fmla="*/ 339303 w 4135764"/>
              <a:gd name="connsiteY19761" fmla="*/ 2282100 h 5122333"/>
              <a:gd name="connsiteX19762" fmla="*/ 343475 w 4135764"/>
              <a:gd name="connsiteY19762" fmla="*/ 2289175 h 5122333"/>
              <a:gd name="connsiteX19763" fmla="*/ 343475 w 4135764"/>
              <a:gd name="connsiteY19763" fmla="*/ 2346142 h 5122333"/>
              <a:gd name="connsiteX19764" fmla="*/ 343475 w 4135764"/>
              <a:gd name="connsiteY19764" fmla="*/ 2353396 h 5122333"/>
              <a:gd name="connsiteX19765" fmla="*/ 345423 w 4135764"/>
              <a:gd name="connsiteY19765" fmla="*/ 2355452 h 5122333"/>
              <a:gd name="connsiteX19766" fmla="*/ 345744 w 4135764"/>
              <a:gd name="connsiteY19766" fmla="*/ 2357250 h 5122333"/>
              <a:gd name="connsiteX19767" fmla="*/ 347091 w 4135764"/>
              <a:gd name="connsiteY19767" fmla="*/ 2357211 h 5122333"/>
              <a:gd name="connsiteX19768" fmla="*/ 350007 w 4135764"/>
              <a:gd name="connsiteY19768" fmla="*/ 2360290 h 5122333"/>
              <a:gd name="connsiteX19769" fmla="*/ 374499 w 4135764"/>
              <a:gd name="connsiteY19769" fmla="*/ 2360108 h 5122333"/>
              <a:gd name="connsiteX19770" fmla="*/ 381729 w 4135764"/>
              <a:gd name="connsiteY19770" fmla="*/ 2367160 h 5122333"/>
              <a:gd name="connsiteX19771" fmla="*/ 381573 w 4135764"/>
              <a:gd name="connsiteY19771" fmla="*/ 2386663 h 5122333"/>
              <a:gd name="connsiteX19772" fmla="*/ 381610 w 4135764"/>
              <a:gd name="connsiteY19772" fmla="*/ 2386702 h 5122333"/>
              <a:gd name="connsiteX19773" fmla="*/ 381574 w 4135764"/>
              <a:gd name="connsiteY19773" fmla="*/ 2391676 h 5122333"/>
              <a:gd name="connsiteX19774" fmla="*/ 388105 w 4135764"/>
              <a:gd name="connsiteY19774" fmla="*/ 2398390 h 5122333"/>
              <a:gd name="connsiteX19775" fmla="*/ 408967 w 4135764"/>
              <a:gd name="connsiteY19775" fmla="*/ 2398390 h 5122333"/>
              <a:gd name="connsiteX19776" fmla="*/ 416065 w 4135764"/>
              <a:gd name="connsiteY19776" fmla="*/ 2400268 h 5122333"/>
              <a:gd name="connsiteX19777" fmla="*/ 417900 w 4135764"/>
              <a:gd name="connsiteY19777" fmla="*/ 2402026 h 5122333"/>
              <a:gd name="connsiteX19778" fmla="*/ 419809 w 4135764"/>
              <a:gd name="connsiteY19778" fmla="*/ 2409293 h 5122333"/>
              <a:gd name="connsiteX19779" fmla="*/ 419671 w 4135764"/>
              <a:gd name="connsiteY19779" fmla="*/ 2426575 h 5122333"/>
              <a:gd name="connsiteX19780" fmla="*/ 419709 w 4135764"/>
              <a:gd name="connsiteY19780" fmla="*/ 2426617 h 5122333"/>
              <a:gd name="connsiteX19781" fmla="*/ 419671 w 4135764"/>
              <a:gd name="connsiteY19781" fmla="*/ 2431225 h 5122333"/>
              <a:gd name="connsiteX19782" fmla="*/ 423117 w 4135764"/>
              <a:gd name="connsiteY19782" fmla="*/ 2436306 h 5122333"/>
              <a:gd name="connsiteX19783" fmla="*/ 477725 w 4135764"/>
              <a:gd name="connsiteY19783" fmla="*/ 2436306 h 5122333"/>
              <a:gd name="connsiteX19784" fmla="*/ 480991 w 4135764"/>
              <a:gd name="connsiteY19784" fmla="*/ 2433946 h 5122333"/>
              <a:gd name="connsiteX19785" fmla="*/ 481166 w 4135764"/>
              <a:gd name="connsiteY19785" fmla="*/ 2430389 h 5122333"/>
              <a:gd name="connsiteX19786" fmla="*/ 481172 w 4135764"/>
              <a:gd name="connsiteY19786" fmla="*/ 2430385 h 5122333"/>
              <a:gd name="connsiteX19787" fmla="*/ 482192 w 4135764"/>
              <a:gd name="connsiteY19787" fmla="*/ 2416666 h 5122333"/>
              <a:gd name="connsiteX19788" fmla="*/ 482048 w 4135764"/>
              <a:gd name="connsiteY19788" fmla="*/ 2412487 h 5122333"/>
              <a:gd name="connsiteX19789" fmla="*/ 482260 w 4135764"/>
              <a:gd name="connsiteY19789" fmla="*/ 2408187 h 5122333"/>
              <a:gd name="connsiteX19790" fmla="*/ 482669 w 4135764"/>
              <a:gd name="connsiteY19790" fmla="*/ 2401648 h 5122333"/>
              <a:gd name="connsiteX19791" fmla="*/ 485084 w 4135764"/>
              <a:gd name="connsiteY19791" fmla="*/ 2398705 h 5122333"/>
              <a:gd name="connsiteX19792" fmla="*/ 491331 w 4135764"/>
              <a:gd name="connsiteY19792" fmla="*/ 2398571 h 5122333"/>
              <a:gd name="connsiteX19793" fmla="*/ 513827 w 4135764"/>
              <a:gd name="connsiteY19793" fmla="*/ 2400023 h 5122333"/>
              <a:gd name="connsiteX19794" fmla="*/ 521265 w 4135764"/>
              <a:gd name="connsiteY19794" fmla="*/ 2392403 h 5122333"/>
              <a:gd name="connsiteX19795" fmla="*/ 521265 w 4135764"/>
              <a:gd name="connsiteY19795" fmla="*/ 2389560 h 5122333"/>
              <a:gd name="connsiteX19796" fmla="*/ 521446 w 4135764"/>
              <a:gd name="connsiteY19796" fmla="*/ 2389384 h 5122333"/>
              <a:gd name="connsiteX19797" fmla="*/ 521274 w 4135764"/>
              <a:gd name="connsiteY19797" fmla="*/ 2365176 h 5122333"/>
              <a:gd name="connsiteX19798" fmla="*/ 523670 w 4135764"/>
              <a:gd name="connsiteY19798" fmla="*/ 2361582 h 5122333"/>
              <a:gd name="connsiteX19799" fmla="*/ 524965 w 4135764"/>
              <a:gd name="connsiteY19799" fmla="*/ 2360287 h 5122333"/>
              <a:gd name="connsiteX19800" fmla="*/ 551017 w 4135764"/>
              <a:gd name="connsiteY19800" fmla="*/ 2360108 h 5122333"/>
              <a:gd name="connsiteX19801" fmla="*/ 559363 w 4135764"/>
              <a:gd name="connsiteY19801" fmla="*/ 2351401 h 5122333"/>
              <a:gd name="connsiteX19802" fmla="*/ 559361 w 4135764"/>
              <a:gd name="connsiteY19802" fmla="*/ 2350565 h 5122333"/>
              <a:gd name="connsiteX19803" fmla="*/ 559544 w 4135764"/>
              <a:gd name="connsiteY19803" fmla="*/ 2350380 h 5122333"/>
              <a:gd name="connsiteX19804" fmla="*/ 559363 w 4135764"/>
              <a:gd name="connsiteY19804" fmla="*/ 2291419 h 5122333"/>
              <a:gd name="connsiteX19805" fmla="*/ 559398 w 4135764"/>
              <a:gd name="connsiteY19805" fmla="*/ 2290549 h 5122333"/>
              <a:gd name="connsiteX19806" fmla="*/ 560520 w 4135764"/>
              <a:gd name="connsiteY19806" fmla="*/ 2285434 h 5122333"/>
              <a:gd name="connsiteX19807" fmla="*/ 566619 w 4135764"/>
              <a:gd name="connsiteY19807" fmla="*/ 2283551 h 5122333"/>
              <a:gd name="connsiteX19808" fmla="*/ 572562 w 4135764"/>
              <a:gd name="connsiteY19808" fmla="*/ 2285434 h 5122333"/>
              <a:gd name="connsiteX19809" fmla="*/ 573875 w 4135764"/>
              <a:gd name="connsiteY19809" fmla="*/ 2291525 h 5122333"/>
              <a:gd name="connsiteX19810" fmla="*/ 573695 w 4135764"/>
              <a:gd name="connsiteY19810" fmla="*/ 2350925 h 5122333"/>
              <a:gd name="connsiteX19811" fmla="*/ 573700 w 4135764"/>
              <a:gd name="connsiteY19811" fmla="*/ 2350929 h 5122333"/>
              <a:gd name="connsiteX19812" fmla="*/ 573695 w 4135764"/>
              <a:gd name="connsiteY19812" fmla="*/ 2352307 h 5122333"/>
              <a:gd name="connsiteX19813" fmla="*/ 581134 w 4135764"/>
              <a:gd name="connsiteY19813" fmla="*/ 2360108 h 5122333"/>
              <a:gd name="connsiteX19814" fmla="*/ 603811 w 4135764"/>
              <a:gd name="connsiteY19814" fmla="*/ 2359927 h 5122333"/>
              <a:gd name="connsiteX19815" fmla="*/ 611949 w 4135764"/>
              <a:gd name="connsiteY19815" fmla="*/ 2367885 h 5122333"/>
              <a:gd name="connsiteX19816" fmla="*/ 611793 w 4135764"/>
              <a:gd name="connsiteY19816" fmla="*/ 2389022 h 5122333"/>
              <a:gd name="connsiteX19817" fmla="*/ 611823 w 4135764"/>
              <a:gd name="connsiteY19817" fmla="*/ 2389052 h 5122333"/>
              <a:gd name="connsiteX19818" fmla="*/ 611793 w 4135764"/>
              <a:gd name="connsiteY19818" fmla="*/ 2393311 h 5122333"/>
              <a:gd name="connsiteX19819" fmla="*/ 618324 w 4135764"/>
              <a:gd name="connsiteY19819" fmla="*/ 2400204 h 5122333"/>
              <a:gd name="connsiteX19820" fmla="*/ 643723 w 4135764"/>
              <a:gd name="connsiteY19820" fmla="*/ 2400023 h 5122333"/>
              <a:gd name="connsiteX19821" fmla="*/ 650054 w 4135764"/>
              <a:gd name="connsiteY19821" fmla="*/ 2406175 h 5122333"/>
              <a:gd name="connsiteX19822" fmla="*/ 649891 w 4135764"/>
              <a:gd name="connsiteY19822" fmla="*/ 2429115 h 5122333"/>
              <a:gd name="connsiteX19823" fmla="*/ 649909 w 4135764"/>
              <a:gd name="connsiteY19823" fmla="*/ 2429132 h 5122333"/>
              <a:gd name="connsiteX19824" fmla="*/ 649891 w 4135764"/>
              <a:gd name="connsiteY19824" fmla="*/ 2431588 h 5122333"/>
              <a:gd name="connsiteX19825" fmla="*/ 656604 w 4135764"/>
              <a:gd name="connsiteY19825" fmla="*/ 2438300 h 5122333"/>
              <a:gd name="connsiteX19826" fmla="*/ 706675 w 4135764"/>
              <a:gd name="connsiteY19826" fmla="*/ 2438300 h 5122333"/>
              <a:gd name="connsiteX19827" fmla="*/ 713569 w 4135764"/>
              <a:gd name="connsiteY19827" fmla="*/ 2430863 h 5122333"/>
              <a:gd name="connsiteX19828" fmla="*/ 713555 w 4135764"/>
              <a:gd name="connsiteY19828" fmla="*/ 2428403 h 5122333"/>
              <a:gd name="connsiteX19829" fmla="*/ 713569 w 4135764"/>
              <a:gd name="connsiteY19829" fmla="*/ 2428389 h 5122333"/>
              <a:gd name="connsiteX19830" fmla="*/ 713502 w 4135764"/>
              <a:gd name="connsiteY19830" fmla="*/ 2418962 h 5122333"/>
              <a:gd name="connsiteX19831" fmla="*/ 713411 w 4135764"/>
              <a:gd name="connsiteY19831" fmla="*/ 2402968 h 5122333"/>
              <a:gd name="connsiteX19832" fmla="*/ 717335 w 4135764"/>
              <a:gd name="connsiteY19832" fmla="*/ 2399142 h 5122333"/>
              <a:gd name="connsiteX19833" fmla="*/ 731053 w 4135764"/>
              <a:gd name="connsiteY19833" fmla="*/ 2399864 h 5122333"/>
              <a:gd name="connsiteX19834" fmla="*/ 748038 w 4135764"/>
              <a:gd name="connsiteY19834" fmla="*/ 2398209 h 5122333"/>
              <a:gd name="connsiteX19835" fmla="*/ 751485 w 4135764"/>
              <a:gd name="connsiteY19835" fmla="*/ 2392221 h 5122333"/>
              <a:gd name="connsiteX19836" fmla="*/ 751256 w 4135764"/>
              <a:gd name="connsiteY19836" fmla="*/ 2389635 h 5122333"/>
              <a:gd name="connsiteX19837" fmla="*/ 751666 w 4135764"/>
              <a:gd name="connsiteY19837" fmla="*/ 2389202 h 5122333"/>
              <a:gd name="connsiteX19838" fmla="*/ 749766 w 4135764"/>
              <a:gd name="connsiteY19838" fmla="*/ 2371417 h 5122333"/>
              <a:gd name="connsiteX19839" fmla="*/ 752574 w 4135764"/>
              <a:gd name="connsiteY19839" fmla="*/ 2362580 h 5122333"/>
              <a:gd name="connsiteX19840" fmla="*/ 762008 w 4135764"/>
              <a:gd name="connsiteY19840" fmla="*/ 2360108 h 5122333"/>
              <a:gd name="connsiteX19841" fmla="*/ 781057 w 4135764"/>
              <a:gd name="connsiteY19841" fmla="*/ 2360472 h 5122333"/>
              <a:gd name="connsiteX19842" fmla="*/ 789583 w 4135764"/>
              <a:gd name="connsiteY19842" fmla="*/ 2351219 h 5122333"/>
              <a:gd name="connsiteX19843" fmla="*/ 789351 w 4135764"/>
              <a:gd name="connsiteY19843" fmla="*/ 2344990 h 5122333"/>
              <a:gd name="connsiteX19844" fmla="*/ 789401 w 4135764"/>
              <a:gd name="connsiteY19844" fmla="*/ 2343849 h 5122333"/>
              <a:gd name="connsiteX19845" fmla="*/ 789161 w 4135764"/>
              <a:gd name="connsiteY19845" fmla="*/ 2339923 h 5122333"/>
              <a:gd name="connsiteX19846" fmla="*/ 787769 w 4135764"/>
              <a:gd name="connsiteY19846" fmla="*/ 2302600 h 5122333"/>
              <a:gd name="connsiteX19847" fmla="*/ 788823 w 4135764"/>
              <a:gd name="connsiteY19847" fmla="*/ 2286255 h 5122333"/>
              <a:gd name="connsiteX19848" fmla="*/ 789215 w 4135764"/>
              <a:gd name="connsiteY19848" fmla="*/ 2285619 h 5122333"/>
              <a:gd name="connsiteX19849" fmla="*/ 795524 w 4135764"/>
              <a:gd name="connsiteY19849" fmla="*/ 2283665 h 5122333"/>
              <a:gd name="connsiteX19850" fmla="*/ 804096 w 4135764"/>
              <a:gd name="connsiteY19850" fmla="*/ 2283370 h 5122333"/>
              <a:gd name="connsiteX19851" fmla="*/ 805548 w 4135764"/>
              <a:gd name="connsiteY19851" fmla="*/ 2283914 h 5122333"/>
              <a:gd name="connsiteX19852" fmla="*/ 805730 w 4135764"/>
              <a:gd name="connsiteY19852" fmla="*/ 2343601 h 5122333"/>
              <a:gd name="connsiteX19853" fmla="*/ 806422 w 4135764"/>
              <a:gd name="connsiteY19853" fmla="*/ 2346794 h 5122333"/>
              <a:gd name="connsiteX19854" fmla="*/ 806455 w 4135764"/>
              <a:gd name="connsiteY19854" fmla="*/ 2349472 h 5122333"/>
              <a:gd name="connsiteX19855" fmla="*/ 807181 w 4135764"/>
              <a:gd name="connsiteY19855" fmla="*/ 2350286 h 5122333"/>
              <a:gd name="connsiteX19856" fmla="*/ 808768 w 4135764"/>
              <a:gd name="connsiteY19856" fmla="*/ 2357592 h 5122333"/>
              <a:gd name="connsiteX19857" fmla="*/ 822419 w 4135764"/>
              <a:gd name="connsiteY19857" fmla="*/ 2357025 h 5122333"/>
              <a:gd name="connsiteX19858" fmla="*/ 843646 w 4135764"/>
              <a:gd name="connsiteY19858" fmla="*/ 2357205 h 5122333"/>
              <a:gd name="connsiteX19859" fmla="*/ 844008 w 4135764"/>
              <a:gd name="connsiteY19859" fmla="*/ 2360290 h 5122333"/>
              <a:gd name="connsiteX19860" fmla="*/ 843940 w 4135764"/>
              <a:gd name="connsiteY19860" fmla="*/ 2373942 h 5122333"/>
              <a:gd name="connsiteX19861" fmla="*/ 844200 w 4135764"/>
              <a:gd name="connsiteY19861" fmla="*/ 2379832 h 5122333"/>
              <a:gd name="connsiteX19862" fmla="*/ 843827 w 4135764"/>
              <a:gd name="connsiteY19862" fmla="*/ 2386120 h 5122333"/>
              <a:gd name="connsiteX19863" fmla="*/ 844408 w 4135764"/>
              <a:gd name="connsiteY19863" fmla="*/ 2384585 h 5122333"/>
              <a:gd name="connsiteX19864" fmla="*/ 844553 w 4135764"/>
              <a:gd name="connsiteY19864" fmla="*/ 2387866 h 5122333"/>
              <a:gd name="connsiteX19865" fmla="*/ 845619 w 4135764"/>
              <a:gd name="connsiteY19865" fmla="*/ 2383626 h 5122333"/>
              <a:gd name="connsiteX19866" fmla="*/ 846652 w 4135764"/>
              <a:gd name="connsiteY19866" fmla="*/ 2380748 h 5122333"/>
              <a:gd name="connsiteX19867" fmla="*/ 846764 w 4135764"/>
              <a:gd name="connsiteY19867" fmla="*/ 2383937 h 5122333"/>
              <a:gd name="connsiteX19868" fmla="*/ 845822 w 4135764"/>
              <a:gd name="connsiteY19868" fmla="*/ 2396576 h 5122333"/>
              <a:gd name="connsiteX19869" fmla="*/ 875394 w 4135764"/>
              <a:gd name="connsiteY19869" fmla="*/ 2396394 h 5122333"/>
              <a:gd name="connsiteX19870" fmla="*/ 881384 w 4135764"/>
              <a:gd name="connsiteY19870" fmla="*/ 2402224 h 5122333"/>
              <a:gd name="connsiteX19871" fmla="*/ 881925 w 4135764"/>
              <a:gd name="connsiteY19871" fmla="*/ 2404079 h 5122333"/>
              <a:gd name="connsiteX19872" fmla="*/ 881925 w 4135764"/>
              <a:gd name="connsiteY19872" fmla="*/ 2426757 h 5122333"/>
              <a:gd name="connsiteX19873" fmla="*/ 882105 w 4135764"/>
              <a:gd name="connsiteY19873" fmla="*/ 2426943 h 5122333"/>
              <a:gd name="connsiteX19874" fmla="*/ 882105 w 4135764"/>
              <a:gd name="connsiteY19874" fmla="*/ 2428323 h 5122333"/>
              <a:gd name="connsiteX19875" fmla="*/ 886460 w 4135764"/>
              <a:gd name="connsiteY19875" fmla="*/ 2434491 h 5122333"/>
              <a:gd name="connsiteX19876" fmla="*/ 935987 w 4135764"/>
              <a:gd name="connsiteY19876" fmla="*/ 2436486 h 5122333"/>
              <a:gd name="connsiteX19877" fmla="*/ 941975 w 4135764"/>
              <a:gd name="connsiteY19877" fmla="*/ 2430137 h 5122333"/>
              <a:gd name="connsiteX19878" fmla="*/ 941728 w 4135764"/>
              <a:gd name="connsiteY19878" fmla="*/ 2426459 h 5122333"/>
              <a:gd name="connsiteX19879" fmla="*/ 941793 w 4135764"/>
              <a:gd name="connsiteY19879" fmla="*/ 2426394 h 5122333"/>
              <a:gd name="connsiteX19880" fmla="*/ 940953 w 4135764"/>
              <a:gd name="connsiteY19880" fmla="*/ 2414956 h 5122333"/>
              <a:gd name="connsiteX19881" fmla="*/ 940523 w 4135764"/>
              <a:gd name="connsiteY19881" fmla="*/ 2408550 h 5122333"/>
              <a:gd name="connsiteX19882" fmla="*/ 949230 w 4135764"/>
              <a:gd name="connsiteY19882" fmla="*/ 2398209 h 5122333"/>
              <a:gd name="connsiteX19883" fmla="*/ 971546 w 4135764"/>
              <a:gd name="connsiteY19883" fmla="*/ 2396757 h 5122333"/>
              <a:gd name="connsiteX19884" fmla="*/ 979255 w 4135764"/>
              <a:gd name="connsiteY19884" fmla="*/ 2394535 h 5122333"/>
              <a:gd name="connsiteX19885" fmla="*/ 978872 w 4135764"/>
              <a:gd name="connsiteY19885" fmla="*/ 2387818 h 5122333"/>
              <a:gd name="connsiteX19886" fmla="*/ 979527 w 4135764"/>
              <a:gd name="connsiteY19886" fmla="*/ 2387026 h 5122333"/>
              <a:gd name="connsiteX19887" fmla="*/ 978643 w 4135764"/>
              <a:gd name="connsiteY19887" fmla="*/ 2373171 h 5122333"/>
              <a:gd name="connsiteX19888" fmla="*/ 978839 w 4135764"/>
              <a:gd name="connsiteY19888" fmla="*/ 2371296 h 5122333"/>
              <a:gd name="connsiteX19889" fmla="*/ 981342 w 4135764"/>
              <a:gd name="connsiteY19889" fmla="*/ 2362104 h 5122333"/>
              <a:gd name="connsiteX19890" fmla="*/ 1000392 w 4135764"/>
              <a:gd name="connsiteY19890" fmla="*/ 2358476 h 5122333"/>
              <a:gd name="connsiteX19891" fmla="*/ 1009461 w 4135764"/>
              <a:gd name="connsiteY19891" fmla="*/ 2358476 h 5122333"/>
              <a:gd name="connsiteX19892" fmla="*/ 1012304 w 4135764"/>
              <a:gd name="connsiteY19892" fmla="*/ 2355752 h 5122333"/>
              <a:gd name="connsiteX19893" fmla="*/ 1016084 w 4135764"/>
              <a:gd name="connsiteY19893" fmla="*/ 2355051 h 5122333"/>
              <a:gd name="connsiteX19894" fmla="*/ 1017052 w 4135764"/>
              <a:gd name="connsiteY19894" fmla="*/ 2351201 h 5122333"/>
              <a:gd name="connsiteX19895" fmla="*/ 1018170 w 4135764"/>
              <a:gd name="connsiteY19895" fmla="*/ 2350129 h 5122333"/>
              <a:gd name="connsiteX19896" fmla="*/ 1018160 w 4135764"/>
              <a:gd name="connsiteY19896" fmla="*/ 2346792 h 5122333"/>
              <a:gd name="connsiteX19897" fmla="*/ 1018170 w 4135764"/>
              <a:gd name="connsiteY19897" fmla="*/ 2346751 h 5122333"/>
              <a:gd name="connsiteX19898" fmla="*/ 1018149 w 4135764"/>
              <a:gd name="connsiteY19898" fmla="*/ 2343145 h 5122333"/>
              <a:gd name="connsiteX19899" fmla="*/ 1017988 w 4135764"/>
              <a:gd name="connsiteY19899" fmla="*/ 2292077 h 5122333"/>
              <a:gd name="connsiteX19900" fmla="*/ 1025790 w 4135764"/>
              <a:gd name="connsiteY19900" fmla="*/ 2282100 h 5122333"/>
              <a:gd name="connsiteX19901" fmla="*/ 1033068 w 4135764"/>
              <a:gd name="connsiteY19901" fmla="*/ 2284641 h 5122333"/>
              <a:gd name="connsiteX19902" fmla="*/ 1034482 w 4135764"/>
              <a:gd name="connsiteY19902" fmla="*/ 2291997 h 5122333"/>
              <a:gd name="connsiteX19903" fmla="*/ 1034316 w 4135764"/>
              <a:gd name="connsiteY19903" fmla="*/ 2346751 h 5122333"/>
              <a:gd name="connsiteX19904" fmla="*/ 1034332 w 4135764"/>
              <a:gd name="connsiteY19904" fmla="*/ 2346823 h 5122333"/>
              <a:gd name="connsiteX19905" fmla="*/ 1034316 w 4135764"/>
              <a:gd name="connsiteY19905" fmla="*/ 2351945 h 5122333"/>
              <a:gd name="connsiteX19906" fmla="*/ 1035786 w 4135764"/>
              <a:gd name="connsiteY19906" fmla="*/ 2353354 h 5122333"/>
              <a:gd name="connsiteX19907" fmla="*/ 1036764 w 4135764"/>
              <a:gd name="connsiteY19907" fmla="*/ 2357750 h 5122333"/>
              <a:gd name="connsiteX19908" fmla="*/ 1040278 w 4135764"/>
              <a:gd name="connsiteY19908" fmla="*/ 2357657 h 5122333"/>
              <a:gd name="connsiteX19909" fmla="*/ 1043024 w 4135764"/>
              <a:gd name="connsiteY19909" fmla="*/ 2360290 h 5122333"/>
              <a:gd name="connsiteX19910" fmla="*/ 1065701 w 4135764"/>
              <a:gd name="connsiteY19910" fmla="*/ 2360108 h 5122333"/>
              <a:gd name="connsiteX19911" fmla="*/ 1072394 w 4135764"/>
              <a:gd name="connsiteY19911" fmla="*/ 2366973 h 5122333"/>
              <a:gd name="connsiteX19912" fmla="*/ 1072232 w 4135764"/>
              <a:gd name="connsiteY19912" fmla="*/ 2389565 h 5122333"/>
              <a:gd name="connsiteX19913" fmla="*/ 1072596 w 4135764"/>
              <a:gd name="connsiteY19913" fmla="*/ 2389919 h 5122333"/>
              <a:gd name="connsiteX19914" fmla="*/ 1072595 w 4135764"/>
              <a:gd name="connsiteY19914" fmla="*/ 2390043 h 5122333"/>
              <a:gd name="connsiteX19915" fmla="*/ 1081304 w 4135764"/>
              <a:gd name="connsiteY19915" fmla="*/ 2398390 h 5122333"/>
              <a:gd name="connsiteX19916" fmla="*/ 1102892 w 4135764"/>
              <a:gd name="connsiteY19916" fmla="*/ 2398935 h 5122333"/>
              <a:gd name="connsiteX19917" fmla="*/ 1110475 w 4135764"/>
              <a:gd name="connsiteY19917" fmla="*/ 2408240 h 5122333"/>
              <a:gd name="connsiteX19918" fmla="*/ 1110330 w 4135764"/>
              <a:gd name="connsiteY19918" fmla="*/ 2427665 h 5122333"/>
              <a:gd name="connsiteX19919" fmla="*/ 1110714 w 4135764"/>
              <a:gd name="connsiteY19919" fmla="*/ 2428095 h 5122333"/>
              <a:gd name="connsiteX19920" fmla="*/ 1110693 w 4135764"/>
              <a:gd name="connsiteY19920" fmla="*/ 2430500 h 5122333"/>
              <a:gd name="connsiteX19921" fmla="*/ 1116317 w 4135764"/>
              <a:gd name="connsiteY19921" fmla="*/ 2436306 h 5122333"/>
              <a:gd name="connsiteX19922" fmla="*/ 1167477 w 4135764"/>
              <a:gd name="connsiteY19922" fmla="*/ 2436486 h 5122333"/>
              <a:gd name="connsiteX19923" fmla="*/ 1172557 w 4135764"/>
              <a:gd name="connsiteY19923" fmla="*/ 2431043 h 5122333"/>
              <a:gd name="connsiteX19924" fmla="*/ 1172375 w 4135764"/>
              <a:gd name="connsiteY19924" fmla="*/ 2405647 h 5122333"/>
              <a:gd name="connsiteX19925" fmla="*/ 1180902 w 4135764"/>
              <a:gd name="connsiteY19925" fmla="*/ 2398571 h 5122333"/>
              <a:gd name="connsiteX19926" fmla="*/ 1204123 w 4135764"/>
              <a:gd name="connsiteY19926" fmla="*/ 2400204 h 5122333"/>
              <a:gd name="connsiteX19927" fmla="*/ 1209419 w 4135764"/>
              <a:gd name="connsiteY19927" fmla="*/ 2394674 h 5122333"/>
              <a:gd name="connsiteX19928" fmla="*/ 1210021 w 4135764"/>
              <a:gd name="connsiteY19928" fmla="*/ 2394578 h 5122333"/>
              <a:gd name="connsiteX19929" fmla="*/ 1210155 w 4135764"/>
              <a:gd name="connsiteY19929" fmla="*/ 2393905 h 5122333"/>
              <a:gd name="connsiteX19930" fmla="*/ 1212287 w 4135764"/>
              <a:gd name="connsiteY19930" fmla="*/ 2391676 h 5122333"/>
              <a:gd name="connsiteX19931" fmla="*/ 1212287 w 4135764"/>
              <a:gd name="connsiteY19931" fmla="*/ 2363564 h 5122333"/>
              <a:gd name="connsiteX19932" fmla="*/ 1212823 w 4135764"/>
              <a:gd name="connsiteY19932" fmla="*/ 2360293 h 5122333"/>
              <a:gd name="connsiteX19933" fmla="*/ 1243310 w 4135764"/>
              <a:gd name="connsiteY19933" fmla="*/ 2360472 h 5122333"/>
              <a:gd name="connsiteX19934" fmla="*/ 1250566 w 4135764"/>
              <a:gd name="connsiteY19934" fmla="*/ 2353396 h 5122333"/>
              <a:gd name="connsiteX19935" fmla="*/ 1250566 w 4135764"/>
              <a:gd name="connsiteY19935" fmla="*/ 2295344 h 5122333"/>
              <a:gd name="connsiteX19936" fmla="*/ 1250477 w 4135764"/>
              <a:gd name="connsiteY19936" fmla="*/ 2287837 h 5122333"/>
              <a:gd name="connsiteX19937" fmla="*/ 1250807 w 4135764"/>
              <a:gd name="connsiteY19937" fmla="*/ 2287491 h 5122333"/>
              <a:gd name="connsiteX19938" fmla="*/ 1258005 w 4135764"/>
              <a:gd name="connsiteY19938" fmla="*/ 2283914 h 5122333"/>
              <a:gd name="connsiteX19939" fmla="*/ 1260837 w 4135764"/>
              <a:gd name="connsiteY19939" fmla="*/ 2285361 h 5122333"/>
              <a:gd name="connsiteX19940" fmla="*/ 1264354 w 4135764"/>
              <a:gd name="connsiteY19940" fmla="*/ 2288879 h 5122333"/>
              <a:gd name="connsiteX19941" fmla="*/ 1264173 w 4135764"/>
              <a:gd name="connsiteY19941" fmla="*/ 2348928 h 5122333"/>
              <a:gd name="connsiteX19942" fmla="*/ 1264899 w 4135764"/>
              <a:gd name="connsiteY19942" fmla="*/ 2349626 h 5122333"/>
              <a:gd name="connsiteX19943" fmla="*/ 1264899 w 4135764"/>
              <a:gd name="connsiteY19943" fmla="*/ 2353033 h 5122333"/>
              <a:gd name="connsiteX19944" fmla="*/ 1271974 w 4135764"/>
              <a:gd name="connsiteY19944" fmla="*/ 2360290 h 5122333"/>
              <a:gd name="connsiteX19945" fmla="*/ 1297373 w 4135764"/>
              <a:gd name="connsiteY19945" fmla="*/ 2360108 h 5122333"/>
              <a:gd name="connsiteX19946" fmla="*/ 1302394 w 4135764"/>
              <a:gd name="connsiteY19946" fmla="*/ 2364974 h 5122333"/>
              <a:gd name="connsiteX19947" fmla="*/ 1301726 w 4135764"/>
              <a:gd name="connsiteY19947" fmla="*/ 2390654 h 5122333"/>
              <a:gd name="connsiteX19948" fmla="*/ 1302838 w 4135764"/>
              <a:gd name="connsiteY19948" fmla="*/ 2392070 h 5122333"/>
              <a:gd name="connsiteX19949" fmla="*/ 1302815 w 4135764"/>
              <a:gd name="connsiteY19949" fmla="*/ 2393854 h 5122333"/>
              <a:gd name="connsiteX19950" fmla="*/ 1308076 w 4135764"/>
              <a:gd name="connsiteY19950" fmla="*/ 2400204 h 5122333"/>
              <a:gd name="connsiteX19951" fmla="*/ 1334382 w 4135764"/>
              <a:gd name="connsiteY19951" fmla="*/ 2400023 h 5122333"/>
              <a:gd name="connsiteX19952" fmla="*/ 1340385 w 4135764"/>
              <a:gd name="connsiteY19952" fmla="*/ 2405710 h 5122333"/>
              <a:gd name="connsiteX19953" fmla="*/ 1339098 w 4135764"/>
              <a:gd name="connsiteY19953" fmla="*/ 2425487 h 5122333"/>
              <a:gd name="connsiteX19954" fmla="*/ 1339575 w 4135764"/>
              <a:gd name="connsiteY19954" fmla="*/ 2433492 h 5122333"/>
              <a:gd name="connsiteX19955" fmla="*/ 1339857 w 4135764"/>
              <a:gd name="connsiteY19955" fmla="*/ 2433566 h 5122333"/>
              <a:gd name="connsiteX19956" fmla="*/ 1340006 w 4135764"/>
              <a:gd name="connsiteY19956" fmla="*/ 2436215 h 5122333"/>
              <a:gd name="connsiteX19957" fmla="*/ 1346899 w 4135764"/>
              <a:gd name="connsiteY19957" fmla="*/ 2438300 h 5122333"/>
              <a:gd name="connsiteX19958" fmla="*/ 1372843 w 4135764"/>
              <a:gd name="connsiteY19958" fmla="*/ 2437212 h 5122333"/>
              <a:gd name="connsiteX19959" fmla="*/ 1398967 w 4135764"/>
              <a:gd name="connsiteY19959" fmla="*/ 2438120 h 5122333"/>
              <a:gd name="connsiteX19960" fmla="*/ 1403502 w 4135764"/>
              <a:gd name="connsiteY19960" fmla="*/ 2432858 h 5122333"/>
              <a:gd name="connsiteX19961" fmla="*/ 1402957 w 4135764"/>
              <a:gd name="connsiteY19961" fmla="*/ 2406555 h 5122333"/>
              <a:gd name="connsiteX19962" fmla="*/ 1408764 w 4135764"/>
              <a:gd name="connsiteY19962" fmla="*/ 2400023 h 5122333"/>
              <a:gd name="connsiteX19963" fmla="*/ 1434705 w 4135764"/>
              <a:gd name="connsiteY19963" fmla="*/ 2398571 h 5122333"/>
              <a:gd name="connsiteX19964" fmla="*/ 1441056 w 4135764"/>
              <a:gd name="connsiteY19964" fmla="*/ 2391496 h 5122333"/>
              <a:gd name="connsiteX19965" fmla="*/ 1440875 w 4135764"/>
              <a:gd name="connsiteY19965" fmla="*/ 2370630 h 5122333"/>
              <a:gd name="connsiteX19966" fmla="*/ 1442069 w 4135764"/>
              <a:gd name="connsiteY19966" fmla="*/ 2364321 h 5122333"/>
              <a:gd name="connsiteX19967" fmla="*/ 1444873 w 4135764"/>
              <a:gd name="connsiteY19967" fmla="*/ 2361627 h 5122333"/>
              <a:gd name="connsiteX19968" fmla="*/ 1450853 w 4135764"/>
              <a:gd name="connsiteY19968" fmla="*/ 2360108 h 5122333"/>
              <a:gd name="connsiteX19969" fmla="*/ 1470809 w 4135764"/>
              <a:gd name="connsiteY19969" fmla="*/ 2360290 h 5122333"/>
              <a:gd name="connsiteX19970" fmla="*/ 1479154 w 4135764"/>
              <a:gd name="connsiteY19970" fmla="*/ 2351582 h 5122333"/>
              <a:gd name="connsiteX19971" fmla="*/ 1478973 w 4135764"/>
              <a:gd name="connsiteY19971" fmla="*/ 2302600 h 5122333"/>
              <a:gd name="connsiteX19972" fmla="*/ 1479851 w 4135764"/>
              <a:gd name="connsiteY19972" fmla="*/ 2286255 h 5122333"/>
              <a:gd name="connsiteX19973" fmla="*/ 1480016 w 4135764"/>
              <a:gd name="connsiteY19973" fmla="*/ 2285687 h 5122333"/>
              <a:gd name="connsiteX19974" fmla="*/ 1486615 w 4135764"/>
              <a:gd name="connsiteY19974" fmla="*/ 2283665 h 5122333"/>
              <a:gd name="connsiteX19975" fmla="*/ 1494848 w 4135764"/>
              <a:gd name="connsiteY19975" fmla="*/ 2283379 h 5122333"/>
              <a:gd name="connsiteX19976" fmla="*/ 1496207 w 4135764"/>
              <a:gd name="connsiteY19976" fmla="*/ 2284889 h 5122333"/>
              <a:gd name="connsiteX19977" fmla="*/ 1496025 w 4135764"/>
              <a:gd name="connsiteY19977" fmla="*/ 2314096 h 5122333"/>
              <a:gd name="connsiteX19978" fmla="*/ 1496388 w 4135764"/>
              <a:gd name="connsiteY19978" fmla="*/ 2348021 h 5122333"/>
              <a:gd name="connsiteX19979" fmla="*/ 1496800 w 4135764"/>
              <a:gd name="connsiteY19979" fmla="*/ 2348547 h 5122333"/>
              <a:gd name="connsiteX19980" fmla="*/ 1496933 w 4135764"/>
              <a:gd name="connsiteY19980" fmla="*/ 2352126 h 5122333"/>
              <a:gd name="connsiteX19981" fmla="*/ 1502920 w 4135764"/>
              <a:gd name="connsiteY19981" fmla="*/ 2358294 h 5122333"/>
              <a:gd name="connsiteX19982" fmla="*/ 1534668 w 4135764"/>
              <a:gd name="connsiteY19982" fmla="*/ 2358475 h 5122333"/>
              <a:gd name="connsiteX19983" fmla="*/ 1534668 w 4135764"/>
              <a:gd name="connsiteY19983" fmla="*/ 2381765 h 5122333"/>
              <a:gd name="connsiteX19984" fmla="*/ 1534849 w 4135764"/>
              <a:gd name="connsiteY19984" fmla="*/ 2381292 h 5122333"/>
              <a:gd name="connsiteX19985" fmla="*/ 1534849 w 4135764"/>
              <a:gd name="connsiteY19985" fmla="*/ 2384056 h 5122333"/>
              <a:gd name="connsiteX19986" fmla="*/ 1536532 w 4135764"/>
              <a:gd name="connsiteY19986" fmla="*/ 2381001 h 5122333"/>
              <a:gd name="connsiteX19987" fmla="*/ 1534305 w 4135764"/>
              <a:gd name="connsiteY19987" fmla="*/ 2393376 h 5122333"/>
              <a:gd name="connsiteX19988" fmla="*/ 1535711 w 4135764"/>
              <a:gd name="connsiteY19988" fmla="*/ 2393376 h 5122333"/>
              <a:gd name="connsiteX19989" fmla="*/ 1534487 w 4135764"/>
              <a:gd name="connsiteY19989" fmla="*/ 2396213 h 5122333"/>
              <a:gd name="connsiteX19990" fmla="*/ 1565871 w 4135764"/>
              <a:gd name="connsiteY19990" fmla="*/ 2396031 h 5122333"/>
              <a:gd name="connsiteX19991" fmla="*/ 1571730 w 4135764"/>
              <a:gd name="connsiteY19991" fmla="*/ 2401743 h 5122333"/>
              <a:gd name="connsiteX19992" fmla="*/ 1572403 w 4135764"/>
              <a:gd name="connsiteY19992" fmla="*/ 2405531 h 5122333"/>
              <a:gd name="connsiteX19993" fmla="*/ 1572403 w 4135764"/>
              <a:gd name="connsiteY19993" fmla="*/ 2425487 h 5122333"/>
              <a:gd name="connsiteX19994" fmla="*/ 1572963 w 4135764"/>
              <a:gd name="connsiteY19994" fmla="*/ 2426099 h 5122333"/>
              <a:gd name="connsiteX19995" fmla="*/ 1572946 w 4135764"/>
              <a:gd name="connsiteY19995" fmla="*/ 2428505 h 5122333"/>
              <a:gd name="connsiteX19996" fmla="*/ 1577664 w 4135764"/>
              <a:gd name="connsiteY19996" fmla="*/ 2434309 h 5122333"/>
              <a:gd name="connsiteX19997" fmla="*/ 1624469 w 4135764"/>
              <a:gd name="connsiteY19997" fmla="*/ 2436124 h 5122333"/>
              <a:gd name="connsiteX19998" fmla="*/ 1631000 w 4135764"/>
              <a:gd name="connsiteY19998" fmla="*/ 2429231 h 5122333"/>
              <a:gd name="connsiteX19999" fmla="*/ 1630819 w 4135764"/>
              <a:gd name="connsiteY19999" fmla="*/ 2404740 h 5122333"/>
              <a:gd name="connsiteX20000" fmla="*/ 1638076 w 4135764"/>
              <a:gd name="connsiteY20000" fmla="*/ 2397664 h 5122333"/>
              <a:gd name="connsiteX20001" fmla="*/ 1664020 w 4135764"/>
              <a:gd name="connsiteY20001" fmla="*/ 2396031 h 5122333"/>
              <a:gd name="connsiteX20002" fmla="*/ 1668917 w 4135764"/>
              <a:gd name="connsiteY20002" fmla="*/ 2390406 h 5122333"/>
              <a:gd name="connsiteX20003" fmla="*/ 1668917 w 4135764"/>
              <a:gd name="connsiteY20003" fmla="*/ 2368635 h 5122333"/>
              <a:gd name="connsiteX20004" fmla="*/ 1676900 w 4135764"/>
              <a:gd name="connsiteY20004" fmla="*/ 2359202 h 5122333"/>
              <a:gd name="connsiteX20005" fmla="*/ 1701028 w 4135764"/>
              <a:gd name="connsiteY20005" fmla="*/ 2357750 h 5122333"/>
              <a:gd name="connsiteX20006" fmla="*/ 1706834 w 4135764"/>
              <a:gd name="connsiteY20006" fmla="*/ 2354122 h 5122333"/>
              <a:gd name="connsiteX20007" fmla="*/ 1708830 w 4135764"/>
              <a:gd name="connsiteY20007" fmla="*/ 2335437 h 5122333"/>
              <a:gd name="connsiteX20008" fmla="*/ 1708648 w 4135764"/>
              <a:gd name="connsiteY20008" fmla="*/ 2286817 h 5122333"/>
              <a:gd name="connsiteX20009" fmla="*/ 1716630 w 4135764"/>
              <a:gd name="connsiteY20009" fmla="*/ 2281557 h 5122333"/>
              <a:gd name="connsiteX20010" fmla="*/ 1723153 w 4135764"/>
              <a:gd name="connsiteY20010" fmla="*/ 2287021 h 5122333"/>
              <a:gd name="connsiteX20011" fmla="*/ 1723465 w 4135764"/>
              <a:gd name="connsiteY20011" fmla="*/ 2290635 h 5122333"/>
              <a:gd name="connsiteX20012" fmla="*/ 1724101 w 4135764"/>
              <a:gd name="connsiteY20012" fmla="*/ 2308667 h 5122333"/>
              <a:gd name="connsiteX20013" fmla="*/ 1723864 w 4135764"/>
              <a:gd name="connsiteY20013" fmla="*/ 2322827 h 5122333"/>
              <a:gd name="connsiteX20014" fmla="*/ 1723343 w 4135764"/>
              <a:gd name="connsiteY20014" fmla="*/ 2346025 h 5122333"/>
              <a:gd name="connsiteX20015" fmla="*/ 1723665 w 4135764"/>
              <a:gd name="connsiteY20015" fmla="*/ 2348240 h 5122333"/>
              <a:gd name="connsiteX20016" fmla="*/ 1723161 w 4135764"/>
              <a:gd name="connsiteY20016" fmla="*/ 2353941 h 5122333"/>
              <a:gd name="connsiteX20017" fmla="*/ 1724717 w 4135764"/>
              <a:gd name="connsiteY20017" fmla="*/ 2355448 h 5122333"/>
              <a:gd name="connsiteX20018" fmla="*/ 1724908 w 4135764"/>
              <a:gd name="connsiteY20018" fmla="*/ 2356752 h 5122333"/>
              <a:gd name="connsiteX20019" fmla="*/ 1726061 w 4135764"/>
              <a:gd name="connsiteY20019" fmla="*/ 2356749 h 5122333"/>
              <a:gd name="connsiteX20020" fmla="*/ 1728967 w 4135764"/>
              <a:gd name="connsiteY20020" fmla="*/ 2359564 h 5122333"/>
              <a:gd name="connsiteX20021" fmla="*/ 1755272 w 4135764"/>
              <a:gd name="connsiteY20021" fmla="*/ 2359382 h 5122333"/>
              <a:gd name="connsiteX20022" fmla="*/ 1761080 w 4135764"/>
              <a:gd name="connsiteY20022" fmla="*/ 2365361 h 5122333"/>
              <a:gd name="connsiteX20023" fmla="*/ 1762529 w 4135764"/>
              <a:gd name="connsiteY20023" fmla="*/ 2389202 h 5122333"/>
              <a:gd name="connsiteX20024" fmla="*/ 1763059 w 4135764"/>
              <a:gd name="connsiteY20024" fmla="*/ 2389677 h 5122333"/>
              <a:gd name="connsiteX20025" fmla="*/ 1763255 w 4135764"/>
              <a:gd name="connsiteY20025" fmla="*/ 2392585 h 5122333"/>
              <a:gd name="connsiteX20026" fmla="*/ 1768697 w 4135764"/>
              <a:gd name="connsiteY20026" fmla="*/ 2397664 h 5122333"/>
              <a:gd name="connsiteX20027" fmla="*/ 1788653 w 4135764"/>
              <a:gd name="connsiteY20027" fmla="*/ 2397664 h 5122333"/>
              <a:gd name="connsiteX20028" fmla="*/ 1799431 w 4135764"/>
              <a:gd name="connsiteY20028" fmla="*/ 2399771 h 5122333"/>
              <a:gd name="connsiteX20029" fmla="*/ 1800807 w 4135764"/>
              <a:gd name="connsiteY20029" fmla="*/ 2409160 h 5122333"/>
              <a:gd name="connsiteX20030" fmla="*/ 1800807 w 4135764"/>
              <a:gd name="connsiteY20030" fmla="*/ 2428208 h 5122333"/>
              <a:gd name="connsiteX20031" fmla="*/ 1801352 w 4135764"/>
              <a:gd name="connsiteY20031" fmla="*/ 2428811 h 5122333"/>
              <a:gd name="connsiteX20032" fmla="*/ 1801352 w 4135764"/>
              <a:gd name="connsiteY20032" fmla="*/ 2430319 h 5122333"/>
              <a:gd name="connsiteX20033" fmla="*/ 1806432 w 4135764"/>
              <a:gd name="connsiteY20033" fmla="*/ 2435761 h 5122333"/>
              <a:gd name="connsiteX20034" fmla="*/ 1858318 w 4135764"/>
              <a:gd name="connsiteY20034" fmla="*/ 2435761 h 5122333"/>
              <a:gd name="connsiteX20035" fmla="*/ 1862672 w 4135764"/>
              <a:gd name="connsiteY20035" fmla="*/ 2431770 h 5122333"/>
              <a:gd name="connsiteX20036" fmla="*/ 1862853 w 4135764"/>
              <a:gd name="connsiteY20036" fmla="*/ 2405103 h 5122333"/>
              <a:gd name="connsiteX20037" fmla="*/ 1864152 w 4135764"/>
              <a:gd name="connsiteY20037" fmla="*/ 2400241 h 5122333"/>
              <a:gd name="connsiteX20038" fmla="*/ 1866582 w 4135764"/>
              <a:gd name="connsiteY20038" fmla="*/ 2397812 h 5122333"/>
              <a:gd name="connsiteX20039" fmla="*/ 1871924 w 4135764"/>
              <a:gd name="connsiteY20039" fmla="*/ 2397845 h 5122333"/>
              <a:gd name="connsiteX20040" fmla="*/ 1893513 w 4135764"/>
              <a:gd name="connsiteY20040" fmla="*/ 2399297 h 5122333"/>
              <a:gd name="connsiteX20041" fmla="*/ 1900950 w 4135764"/>
              <a:gd name="connsiteY20041" fmla="*/ 2391859 h 5122333"/>
              <a:gd name="connsiteX20042" fmla="*/ 1900950 w 4135764"/>
              <a:gd name="connsiteY20042" fmla="*/ 2366459 h 5122333"/>
              <a:gd name="connsiteX20043" fmla="*/ 1901273 w 4135764"/>
              <a:gd name="connsiteY20043" fmla="*/ 2363139 h 5122333"/>
              <a:gd name="connsiteX20044" fmla="*/ 1904386 w 4135764"/>
              <a:gd name="connsiteY20044" fmla="*/ 2360116 h 5122333"/>
              <a:gd name="connsiteX20045" fmla="*/ 1906046 w 4135764"/>
              <a:gd name="connsiteY20045" fmla="*/ 2359746 h 5122333"/>
              <a:gd name="connsiteX20046" fmla="*/ 1932716 w 4135764"/>
              <a:gd name="connsiteY20046" fmla="*/ 2360108 h 5122333"/>
              <a:gd name="connsiteX20047" fmla="*/ 1938883 w 4135764"/>
              <a:gd name="connsiteY20047" fmla="*/ 2354484 h 5122333"/>
              <a:gd name="connsiteX20048" fmla="*/ 1938872 w 4135764"/>
              <a:gd name="connsiteY20048" fmla="*/ 2352522 h 5122333"/>
              <a:gd name="connsiteX20049" fmla="*/ 1939049 w 4135764"/>
              <a:gd name="connsiteY20049" fmla="*/ 2351763 h 5122333"/>
              <a:gd name="connsiteX20050" fmla="*/ 1939435 w 4135764"/>
              <a:gd name="connsiteY20050" fmla="*/ 2321286 h 5122333"/>
              <a:gd name="connsiteX20051" fmla="*/ 1938873 w 4135764"/>
              <a:gd name="connsiteY20051" fmla="*/ 2291074 h 5122333"/>
              <a:gd name="connsiteX20052" fmla="*/ 1938872 w 4135764"/>
              <a:gd name="connsiteY20052" fmla="*/ 2290788 h 5122333"/>
              <a:gd name="connsiteX20053" fmla="*/ 1939258 w 4135764"/>
              <a:gd name="connsiteY20053" fmla="*/ 2288831 h 5122333"/>
              <a:gd name="connsiteX20054" fmla="*/ 1944277 w 4135764"/>
              <a:gd name="connsiteY20054" fmla="*/ 2283569 h 5122333"/>
              <a:gd name="connsiteX20055" fmla="*/ 1946306 w 4135764"/>
              <a:gd name="connsiteY20055" fmla="*/ 2283008 h 5122333"/>
              <a:gd name="connsiteX20056" fmla="*/ 1952384 w 4135764"/>
              <a:gd name="connsiteY20056" fmla="*/ 2285049 h 5122333"/>
              <a:gd name="connsiteX20057" fmla="*/ 1952865 w 4135764"/>
              <a:gd name="connsiteY20057" fmla="*/ 2287548 h 5122333"/>
              <a:gd name="connsiteX20058" fmla="*/ 1952671 w 4135764"/>
              <a:gd name="connsiteY20058" fmla="*/ 2288517 h 5122333"/>
              <a:gd name="connsiteX20059" fmla="*/ 1953033 w 4135764"/>
              <a:gd name="connsiteY20059" fmla="*/ 2299968 h 5122333"/>
              <a:gd name="connsiteX20060" fmla="*/ 1953514 w 4135764"/>
              <a:gd name="connsiteY20060" fmla="*/ 2306104 h 5122333"/>
              <a:gd name="connsiteX20061" fmla="*/ 1953476 w 4135764"/>
              <a:gd name="connsiteY20061" fmla="*/ 2318759 h 5122333"/>
              <a:gd name="connsiteX20062" fmla="*/ 1952693 w 4135764"/>
              <a:gd name="connsiteY20062" fmla="*/ 2330923 h 5122333"/>
              <a:gd name="connsiteX20063" fmla="*/ 1953415 w 4135764"/>
              <a:gd name="connsiteY20063" fmla="*/ 2339489 h 5122333"/>
              <a:gd name="connsiteX20064" fmla="*/ 1953381 w 4135764"/>
              <a:gd name="connsiteY20064" fmla="*/ 2351288 h 5122333"/>
              <a:gd name="connsiteX20065" fmla="*/ 1953385 w 4135764"/>
              <a:gd name="connsiteY20065" fmla="*/ 2351322 h 5122333"/>
              <a:gd name="connsiteX20066" fmla="*/ 1953381 w 4135764"/>
              <a:gd name="connsiteY20066" fmla="*/ 2352852 h 5122333"/>
              <a:gd name="connsiteX20067" fmla="*/ 1958823 w 4135764"/>
              <a:gd name="connsiteY20067" fmla="*/ 2359564 h 5122333"/>
              <a:gd name="connsiteX20068" fmla="*/ 1958844 w 4135764"/>
              <a:gd name="connsiteY20068" fmla="*/ 2358150 h 5122333"/>
              <a:gd name="connsiteX20069" fmla="*/ 1959928 w 4135764"/>
              <a:gd name="connsiteY20069" fmla="*/ 2358294 h 5122333"/>
              <a:gd name="connsiteX20070" fmla="*/ 1991898 w 4135764"/>
              <a:gd name="connsiteY20070" fmla="*/ 2358648 h 5122333"/>
              <a:gd name="connsiteX20071" fmla="*/ 1991494 w 4135764"/>
              <a:gd name="connsiteY20071" fmla="*/ 2372875 h 5122333"/>
              <a:gd name="connsiteX20072" fmla="*/ 1991846 w 4135764"/>
              <a:gd name="connsiteY20072" fmla="*/ 2374108 h 5122333"/>
              <a:gd name="connsiteX20073" fmla="*/ 1991676 w 4135764"/>
              <a:gd name="connsiteY20073" fmla="*/ 2376980 h 5122333"/>
              <a:gd name="connsiteX20074" fmla="*/ 1994035 w 4135764"/>
              <a:gd name="connsiteY20074" fmla="*/ 2380972 h 5122333"/>
              <a:gd name="connsiteX20075" fmla="*/ 1996105 w 4135764"/>
              <a:gd name="connsiteY20075" fmla="*/ 2378040 h 5122333"/>
              <a:gd name="connsiteX20076" fmla="*/ 1995848 w 4135764"/>
              <a:gd name="connsiteY20076" fmla="*/ 2379589 h 5122333"/>
              <a:gd name="connsiteX20077" fmla="*/ 1994035 w 4135764"/>
              <a:gd name="connsiteY20077" fmla="*/ 2387389 h 5122333"/>
              <a:gd name="connsiteX20078" fmla="*/ 1995547 w 4135764"/>
              <a:gd name="connsiteY20078" fmla="*/ 2389407 h 5122333"/>
              <a:gd name="connsiteX20079" fmla="*/ 1994578 w 4135764"/>
              <a:gd name="connsiteY20079" fmla="*/ 2396394 h 5122333"/>
              <a:gd name="connsiteX20080" fmla="*/ 2023605 w 4135764"/>
              <a:gd name="connsiteY20080" fmla="*/ 2396213 h 5122333"/>
              <a:gd name="connsiteX20081" fmla="*/ 2029555 w 4135764"/>
              <a:gd name="connsiteY20081" fmla="*/ 2403416 h 5122333"/>
              <a:gd name="connsiteX20082" fmla="*/ 2029048 w 4135764"/>
              <a:gd name="connsiteY20082" fmla="*/ 2424399 h 5122333"/>
              <a:gd name="connsiteX20083" fmla="*/ 2029643 w 4135764"/>
              <a:gd name="connsiteY20083" fmla="*/ 2424931 h 5122333"/>
              <a:gd name="connsiteX20084" fmla="*/ 2029592 w 4135764"/>
              <a:gd name="connsiteY20084" fmla="*/ 2426147 h 5122333"/>
              <a:gd name="connsiteX20085" fmla="*/ 2035398 w 4135764"/>
              <a:gd name="connsiteY20085" fmla="*/ 2434491 h 5122333"/>
              <a:gd name="connsiteX20086" fmla="*/ 2067882 w 4135764"/>
              <a:gd name="connsiteY20086" fmla="*/ 2435876 h 5122333"/>
              <a:gd name="connsiteX20087" fmla="*/ 2067882 w 4135764"/>
              <a:gd name="connsiteY20087" fmla="*/ 2374135 h 5122333"/>
              <a:gd name="connsiteX20088" fmla="*/ 2064607 w 4135764"/>
              <a:gd name="connsiteY20088" fmla="*/ 2377411 h 5122333"/>
              <a:gd name="connsiteX20089" fmla="*/ 2064787 w 4135764"/>
              <a:gd name="connsiteY20089" fmla="*/ 2402809 h 5122333"/>
              <a:gd name="connsiteX20090" fmla="*/ 2058619 w 4135764"/>
              <a:gd name="connsiteY20090" fmla="*/ 2410066 h 5122333"/>
              <a:gd name="connsiteX20091" fmla="*/ 2053780 w 4135764"/>
              <a:gd name="connsiteY20091" fmla="*/ 2408460 h 5122333"/>
              <a:gd name="connsiteX20092" fmla="*/ 2052813 w 4135764"/>
              <a:gd name="connsiteY20092" fmla="*/ 2398753 h 5122333"/>
              <a:gd name="connsiteX20093" fmla="*/ 2052996 w 4135764"/>
              <a:gd name="connsiteY20093" fmla="*/ 2380610 h 5122333"/>
              <a:gd name="connsiteX20094" fmla="*/ 2052063 w 4135764"/>
              <a:gd name="connsiteY20094" fmla="*/ 2379650 h 5122333"/>
              <a:gd name="connsiteX20095" fmla="*/ 2052087 w 4135764"/>
              <a:gd name="connsiteY20095" fmla="*/ 2376141 h 5122333"/>
              <a:gd name="connsiteX20096" fmla="*/ 2045920 w 4135764"/>
              <a:gd name="connsiteY20096" fmla="*/ 2369973 h 5122333"/>
              <a:gd name="connsiteX20097" fmla="*/ 2019614 w 4135764"/>
              <a:gd name="connsiteY20097" fmla="*/ 2370154 h 5122333"/>
              <a:gd name="connsiteX20098" fmla="*/ 2014738 w 4135764"/>
              <a:gd name="connsiteY20098" fmla="*/ 2365279 h 5122333"/>
              <a:gd name="connsiteX20099" fmla="*/ 2014897 w 4135764"/>
              <a:gd name="connsiteY20099" fmla="*/ 2342330 h 5122333"/>
              <a:gd name="connsiteX20100" fmla="*/ 2013984 w 4135764"/>
              <a:gd name="connsiteY20100" fmla="*/ 2341417 h 5122333"/>
              <a:gd name="connsiteX20101" fmla="*/ 2013989 w 4135764"/>
              <a:gd name="connsiteY20101" fmla="*/ 2340765 h 5122333"/>
              <a:gd name="connsiteX20102" fmla="*/ 2005644 w 4135764"/>
              <a:gd name="connsiteY20102" fmla="*/ 2331876 h 5122333"/>
              <a:gd name="connsiteX20103" fmla="*/ 1977554 w 4135764"/>
              <a:gd name="connsiteY20103" fmla="*/ 2331876 h 5122333"/>
              <a:gd name="connsiteX20104" fmla="*/ 1976618 w 4135764"/>
              <a:gd name="connsiteY20104" fmla="*/ 2327818 h 5122333"/>
              <a:gd name="connsiteX20105" fmla="*/ 1976800 w 4135764"/>
              <a:gd name="connsiteY20105" fmla="*/ 2265229 h 5122333"/>
              <a:gd name="connsiteX20106" fmla="*/ 1976278 w 4135764"/>
              <a:gd name="connsiteY20106" fmla="*/ 2260262 h 5122333"/>
              <a:gd name="connsiteX20107" fmla="*/ 1975866 w 4135764"/>
              <a:gd name="connsiteY20107" fmla="*/ 2260078 h 5122333"/>
              <a:gd name="connsiteX20108" fmla="*/ 1975847 w 4135764"/>
              <a:gd name="connsiteY20108" fmla="*/ 2257949 h 5122333"/>
              <a:gd name="connsiteX20109" fmla="*/ 1971175 w 4135764"/>
              <a:gd name="connsiteY20109" fmla="*/ 2255500 h 5122333"/>
              <a:gd name="connsiteX20110" fmla="*/ 4039057 w 4135764"/>
              <a:gd name="connsiteY20110" fmla="*/ 2255500 h 5122333"/>
              <a:gd name="connsiteX20111" fmla="*/ 3985901 w 4135764"/>
              <a:gd name="connsiteY20111" fmla="*/ 2257314 h 5122333"/>
              <a:gd name="connsiteX20112" fmla="*/ 3982273 w 4135764"/>
              <a:gd name="connsiteY20112" fmla="*/ 2261305 h 5122333"/>
              <a:gd name="connsiteX20113" fmla="*/ 3981729 w 4135764"/>
              <a:gd name="connsiteY20113" fmla="*/ 2323530 h 5122333"/>
              <a:gd name="connsiteX20114" fmla="*/ 3973747 w 4135764"/>
              <a:gd name="connsiteY20114" fmla="*/ 2333689 h 5122333"/>
              <a:gd name="connsiteX20115" fmla="*/ 3949255 w 4135764"/>
              <a:gd name="connsiteY20115" fmla="*/ 2333326 h 5122333"/>
              <a:gd name="connsiteX20116" fmla="*/ 3942360 w 4135764"/>
              <a:gd name="connsiteY20116" fmla="*/ 2340583 h 5122333"/>
              <a:gd name="connsiteX20117" fmla="*/ 3942360 w 4135764"/>
              <a:gd name="connsiteY20117" fmla="*/ 2365438 h 5122333"/>
              <a:gd name="connsiteX20118" fmla="*/ 3936193 w 4135764"/>
              <a:gd name="connsiteY20118" fmla="*/ 2371607 h 5122333"/>
              <a:gd name="connsiteX20119" fmla="*/ 3913516 w 4135764"/>
              <a:gd name="connsiteY20119" fmla="*/ 2371425 h 5122333"/>
              <a:gd name="connsiteX20120" fmla="*/ 3907710 w 4135764"/>
              <a:gd name="connsiteY20120" fmla="*/ 2377229 h 5122333"/>
              <a:gd name="connsiteX20121" fmla="*/ 3907727 w 4135764"/>
              <a:gd name="connsiteY20121" fmla="*/ 2381581 h 5122333"/>
              <a:gd name="connsiteX20122" fmla="*/ 3906969 w 4135764"/>
              <a:gd name="connsiteY20122" fmla="*/ 2384487 h 5122333"/>
              <a:gd name="connsiteX20123" fmla="*/ 3907151 w 4135764"/>
              <a:gd name="connsiteY20123" fmla="*/ 2403535 h 5122333"/>
              <a:gd name="connsiteX20124" fmla="*/ 3900619 w 4135764"/>
              <a:gd name="connsiteY20124" fmla="*/ 2410430 h 5122333"/>
              <a:gd name="connsiteX20125" fmla="*/ 3896335 w 4135764"/>
              <a:gd name="connsiteY20125" fmla="*/ 2410074 h 5122333"/>
              <a:gd name="connsiteX20126" fmla="*/ 3892073 w 4135764"/>
              <a:gd name="connsiteY20126" fmla="*/ 2406507 h 5122333"/>
              <a:gd name="connsiteX20127" fmla="*/ 3891913 w 4135764"/>
              <a:gd name="connsiteY20127" fmla="*/ 2406196 h 5122333"/>
              <a:gd name="connsiteX20128" fmla="*/ 3892093 w 4135764"/>
              <a:gd name="connsiteY20128" fmla="*/ 2380065 h 5122333"/>
              <a:gd name="connsiteX20129" fmla="*/ 3885924 w 4135764"/>
              <a:gd name="connsiteY20129" fmla="*/ 2373715 h 5122333"/>
              <a:gd name="connsiteX20130" fmla="*/ 3884272 w 4135764"/>
              <a:gd name="connsiteY20130" fmla="*/ 2373726 h 5122333"/>
              <a:gd name="connsiteX20131" fmla="*/ 3882659 w 4135764"/>
              <a:gd name="connsiteY20131" fmla="*/ 2372150 h 5122333"/>
              <a:gd name="connsiteX20132" fmla="*/ 3858167 w 4135764"/>
              <a:gd name="connsiteY20132" fmla="*/ 2372331 h 5122333"/>
              <a:gd name="connsiteX20133" fmla="*/ 3853813 w 4135764"/>
              <a:gd name="connsiteY20133" fmla="*/ 2368414 h 5122333"/>
              <a:gd name="connsiteX20134" fmla="*/ 3853813 w 4135764"/>
              <a:gd name="connsiteY20134" fmla="*/ 2341787 h 5122333"/>
              <a:gd name="connsiteX20135" fmla="*/ 3852725 w 4135764"/>
              <a:gd name="connsiteY20135" fmla="*/ 2340760 h 5122333"/>
              <a:gd name="connsiteX20136" fmla="*/ 3852725 w 4135764"/>
              <a:gd name="connsiteY20136" fmla="*/ 2339857 h 5122333"/>
              <a:gd name="connsiteX20137" fmla="*/ 3846194 w 4135764"/>
              <a:gd name="connsiteY20137" fmla="*/ 2334052 h 5122333"/>
              <a:gd name="connsiteX20138" fmla="*/ 3821702 w 4135764"/>
              <a:gd name="connsiteY20138" fmla="*/ 2334234 h 5122333"/>
              <a:gd name="connsiteX20139" fmla="*/ 3815780 w 4135764"/>
              <a:gd name="connsiteY20139" fmla="*/ 2328460 h 5122333"/>
              <a:gd name="connsiteX20140" fmla="*/ 3815535 w 4135764"/>
              <a:gd name="connsiteY20140" fmla="*/ 2327273 h 5122333"/>
              <a:gd name="connsiteX20141" fmla="*/ 3815897 w 4135764"/>
              <a:gd name="connsiteY20141" fmla="*/ 2271034 h 5122333"/>
              <a:gd name="connsiteX20142" fmla="*/ 3814173 w 4135764"/>
              <a:gd name="connsiteY20142" fmla="*/ 2261622 h 5122333"/>
              <a:gd name="connsiteX20143" fmla="*/ 3813896 w 4135764"/>
              <a:gd name="connsiteY20143" fmla="*/ 2261558 h 5122333"/>
              <a:gd name="connsiteX20144" fmla="*/ 3813312 w 4135764"/>
              <a:gd name="connsiteY20144" fmla="*/ 2257881 h 5122333"/>
              <a:gd name="connsiteX20145" fmla="*/ 3803924 w 4135764"/>
              <a:gd name="connsiteY20145" fmla="*/ 2257858 h 5122333"/>
              <a:gd name="connsiteX20146" fmla="*/ 3796848 w 4135764"/>
              <a:gd name="connsiteY20146" fmla="*/ 2257677 h 5122333"/>
              <a:gd name="connsiteX20147" fmla="*/ 3770905 w 4135764"/>
              <a:gd name="connsiteY20147" fmla="*/ 2256225 h 5122333"/>
              <a:gd name="connsiteX20148" fmla="*/ 3754941 w 4135764"/>
              <a:gd name="connsiteY20148" fmla="*/ 2273459 h 5122333"/>
              <a:gd name="connsiteX20149" fmla="*/ 3754941 w 4135764"/>
              <a:gd name="connsiteY20149" fmla="*/ 2277994 h 5122333"/>
              <a:gd name="connsiteX20150" fmla="*/ 3753127 w 4135764"/>
              <a:gd name="connsiteY20150" fmla="*/ 2326614 h 5122333"/>
              <a:gd name="connsiteX20151" fmla="*/ 3745688 w 4135764"/>
              <a:gd name="connsiteY20151" fmla="*/ 2334052 h 5122333"/>
              <a:gd name="connsiteX20152" fmla="*/ 3716843 w 4135764"/>
              <a:gd name="connsiteY20152" fmla="*/ 2334052 h 5122333"/>
              <a:gd name="connsiteX20153" fmla="*/ 3718294 w 4135764"/>
              <a:gd name="connsiteY20153" fmla="*/ 2339857 h 5122333"/>
              <a:gd name="connsiteX20154" fmla="*/ 3715209 w 4135764"/>
              <a:gd name="connsiteY20154" fmla="*/ 2367252 h 5122333"/>
              <a:gd name="connsiteX20155" fmla="*/ 3707772 w 4135764"/>
              <a:gd name="connsiteY20155" fmla="*/ 2371787 h 5122333"/>
              <a:gd name="connsiteX20156" fmla="*/ 3682736 w 4135764"/>
              <a:gd name="connsiteY20156" fmla="*/ 2370336 h 5122333"/>
              <a:gd name="connsiteX20157" fmla="*/ 3677112 w 4135764"/>
              <a:gd name="connsiteY20157" fmla="*/ 2376141 h 5122333"/>
              <a:gd name="connsiteX20158" fmla="*/ 3677294 w 4135764"/>
              <a:gd name="connsiteY20158" fmla="*/ 2404261 h 5122333"/>
              <a:gd name="connsiteX20159" fmla="*/ 3670037 w 4135764"/>
              <a:gd name="connsiteY20159" fmla="*/ 2410430 h 5122333"/>
              <a:gd name="connsiteX20160" fmla="*/ 3665459 w 4135764"/>
              <a:gd name="connsiteY20160" fmla="*/ 2409925 h 5122333"/>
              <a:gd name="connsiteX20161" fmla="*/ 3663325 w 4135764"/>
              <a:gd name="connsiteY20161" fmla="*/ 2406010 h 5122333"/>
              <a:gd name="connsiteX20162" fmla="*/ 3663507 w 4135764"/>
              <a:gd name="connsiteY20162" fmla="*/ 2380610 h 5122333"/>
              <a:gd name="connsiteX20163" fmla="*/ 3662764 w 4135764"/>
              <a:gd name="connsiteY20163" fmla="*/ 2379847 h 5122333"/>
              <a:gd name="connsiteX20164" fmla="*/ 3662781 w 4135764"/>
              <a:gd name="connsiteY20164" fmla="*/ 2377411 h 5122333"/>
              <a:gd name="connsiteX20165" fmla="*/ 3655523 w 4135764"/>
              <a:gd name="connsiteY20165" fmla="*/ 2370336 h 5122333"/>
              <a:gd name="connsiteX20166" fmla="*/ 3631938 w 4135764"/>
              <a:gd name="connsiteY20166" fmla="*/ 2370517 h 5122333"/>
              <a:gd name="connsiteX20167" fmla="*/ 3625257 w 4135764"/>
              <a:gd name="connsiteY20167" fmla="*/ 2363511 h 5122333"/>
              <a:gd name="connsiteX20168" fmla="*/ 3625409 w 4135764"/>
              <a:gd name="connsiteY20168" fmla="*/ 2341604 h 5122333"/>
              <a:gd name="connsiteX20169" fmla="*/ 3621501 w 4135764"/>
              <a:gd name="connsiteY20169" fmla="*/ 2337697 h 5122333"/>
              <a:gd name="connsiteX20170" fmla="*/ 3616155 w 4135764"/>
              <a:gd name="connsiteY20170" fmla="*/ 2332238 h 5122333"/>
              <a:gd name="connsiteX20171" fmla="*/ 3591369 w 4135764"/>
              <a:gd name="connsiteY20171" fmla="*/ 2332238 h 5122333"/>
              <a:gd name="connsiteX20172" fmla="*/ 3586947 w 4135764"/>
              <a:gd name="connsiteY20172" fmla="*/ 2327818 h 5122333"/>
              <a:gd name="connsiteX20173" fmla="*/ 3587309 w 4135764"/>
              <a:gd name="connsiteY20173" fmla="*/ 2265229 h 5122333"/>
              <a:gd name="connsiteX20174" fmla="*/ 3586583 w 4135764"/>
              <a:gd name="connsiteY20174" fmla="*/ 2264503 h 5122333"/>
              <a:gd name="connsiteX20175" fmla="*/ 3586584 w 4135764"/>
              <a:gd name="connsiteY20175" fmla="*/ 2264390 h 5122333"/>
              <a:gd name="connsiteX20176" fmla="*/ 3583876 w 4135764"/>
              <a:gd name="connsiteY20176" fmla="*/ 2261794 h 5122333"/>
              <a:gd name="connsiteX20177" fmla="*/ 3579691 w 4135764"/>
              <a:gd name="connsiteY20177" fmla="*/ 2257609 h 5122333"/>
              <a:gd name="connsiteX20178" fmla="*/ 3579508 w 4135764"/>
              <a:gd name="connsiteY20178" fmla="*/ 2257609 h 5122333"/>
              <a:gd name="connsiteX20179" fmla="*/ 3577877 w 4135764"/>
              <a:gd name="connsiteY20179" fmla="*/ 2256045 h 5122333"/>
              <a:gd name="connsiteX20180" fmla="*/ 3530707 w 4135764"/>
              <a:gd name="connsiteY20180" fmla="*/ 2256045 h 5122333"/>
              <a:gd name="connsiteX20181" fmla="*/ 3522725 w 4135764"/>
              <a:gd name="connsiteY20181" fmla="*/ 2263300 h 5122333"/>
              <a:gd name="connsiteX20182" fmla="*/ 3523088 w 4135764"/>
              <a:gd name="connsiteY20182" fmla="*/ 2323167 h 5122333"/>
              <a:gd name="connsiteX20183" fmla="*/ 3513473 w 4135764"/>
              <a:gd name="connsiteY20183" fmla="*/ 2332419 h 5122333"/>
              <a:gd name="connsiteX20184" fmla="*/ 3489344 w 4135764"/>
              <a:gd name="connsiteY20184" fmla="*/ 2333870 h 5122333"/>
              <a:gd name="connsiteX20185" fmla="*/ 3484990 w 4135764"/>
              <a:gd name="connsiteY20185" fmla="*/ 2338226 h 5122333"/>
              <a:gd name="connsiteX20186" fmla="*/ 3486078 w 4135764"/>
              <a:gd name="connsiteY20186" fmla="*/ 2365257 h 5122333"/>
              <a:gd name="connsiteX20187" fmla="*/ 3480637 w 4135764"/>
              <a:gd name="connsiteY20187" fmla="*/ 2372331 h 5122333"/>
              <a:gd name="connsiteX20188" fmla="*/ 3455238 w 4135764"/>
              <a:gd name="connsiteY20188" fmla="*/ 2372150 h 5122333"/>
              <a:gd name="connsiteX20189" fmla="*/ 3446711 w 4135764"/>
              <a:gd name="connsiteY20189" fmla="*/ 2380496 h 5122333"/>
              <a:gd name="connsiteX20190" fmla="*/ 3447074 w 4135764"/>
              <a:gd name="connsiteY20190" fmla="*/ 2406801 h 5122333"/>
              <a:gd name="connsiteX20191" fmla="*/ 3444738 w 4135764"/>
              <a:gd name="connsiteY20191" fmla="*/ 2411806 h 5122333"/>
              <a:gd name="connsiteX20192" fmla="*/ 3444457 w 4135764"/>
              <a:gd name="connsiteY20192" fmla="*/ 2412188 h 5122333"/>
              <a:gd name="connsiteX20193" fmla="*/ 3432934 w 4135764"/>
              <a:gd name="connsiteY20193" fmla="*/ 2403885 h 5122333"/>
              <a:gd name="connsiteX20194" fmla="*/ 3433104 w 4135764"/>
              <a:gd name="connsiteY20194" fmla="*/ 2393673 h 5122333"/>
              <a:gd name="connsiteX20195" fmla="*/ 3430656 w 4135764"/>
              <a:gd name="connsiteY20195" fmla="*/ 2376413 h 5122333"/>
              <a:gd name="connsiteX20196" fmla="*/ 3429971 w 4135764"/>
              <a:gd name="connsiteY20196" fmla="*/ 2376306 h 5122333"/>
              <a:gd name="connsiteX20197" fmla="*/ 3429771 w 4135764"/>
              <a:gd name="connsiteY20197" fmla="*/ 2374939 h 5122333"/>
              <a:gd name="connsiteX20198" fmla="*/ 3412786 w 4135764"/>
              <a:gd name="connsiteY20198" fmla="*/ 2372331 h 5122333"/>
              <a:gd name="connsiteX20199" fmla="*/ 3402921 w 4135764"/>
              <a:gd name="connsiteY20199" fmla="*/ 2373171 h 5122333"/>
              <a:gd name="connsiteX20200" fmla="*/ 3395426 w 4135764"/>
              <a:gd name="connsiteY20200" fmla="*/ 2370545 h 5122333"/>
              <a:gd name="connsiteX20201" fmla="*/ 3392761 w 4135764"/>
              <a:gd name="connsiteY20201" fmla="*/ 2360381 h 5122333"/>
              <a:gd name="connsiteX20202" fmla="*/ 3393738 w 4135764"/>
              <a:gd name="connsiteY20202" fmla="*/ 2347954 h 5122333"/>
              <a:gd name="connsiteX20203" fmla="*/ 3395007 w 4135764"/>
              <a:gd name="connsiteY20203" fmla="*/ 2343601 h 5122333"/>
              <a:gd name="connsiteX20204" fmla="*/ 3394259 w 4135764"/>
              <a:gd name="connsiteY20204" fmla="*/ 2337433 h 5122333"/>
              <a:gd name="connsiteX20205" fmla="*/ 3393502 w 4135764"/>
              <a:gd name="connsiteY20205" fmla="*/ 2337215 h 5122333"/>
              <a:gd name="connsiteX20206" fmla="*/ 3393420 w 4135764"/>
              <a:gd name="connsiteY20206" fmla="*/ 2336207 h 5122333"/>
              <a:gd name="connsiteX20207" fmla="*/ 3387206 w 4135764"/>
              <a:gd name="connsiteY20207" fmla="*/ 2334234 h 5122333"/>
              <a:gd name="connsiteX20208" fmla="*/ 3361807 w 4135764"/>
              <a:gd name="connsiteY20208" fmla="*/ 2334415 h 5122333"/>
              <a:gd name="connsiteX20209" fmla="*/ 3356878 w 4135764"/>
              <a:gd name="connsiteY20209" fmla="*/ 2330410 h 5122333"/>
              <a:gd name="connsiteX20210" fmla="*/ 3354913 w 4135764"/>
              <a:gd name="connsiteY20210" fmla="*/ 2299516 h 5122333"/>
              <a:gd name="connsiteX20211" fmla="*/ 3357091 w 4135764"/>
              <a:gd name="connsiteY20211" fmla="*/ 2266318 h 5122333"/>
              <a:gd name="connsiteX20212" fmla="*/ 3356111 w 4135764"/>
              <a:gd name="connsiteY20212" fmla="*/ 2265338 h 5122333"/>
              <a:gd name="connsiteX20213" fmla="*/ 3356183 w 4135764"/>
              <a:gd name="connsiteY20213" fmla="*/ 2264209 h 5122333"/>
              <a:gd name="connsiteX20214" fmla="*/ 3348019 w 4135764"/>
              <a:gd name="connsiteY20214" fmla="*/ 2256407 h 5122333"/>
              <a:gd name="connsiteX20215" fmla="*/ 3302120 w 4135764"/>
              <a:gd name="connsiteY20215" fmla="*/ 2258039 h 5122333"/>
              <a:gd name="connsiteX20216" fmla="*/ 3294139 w 4135764"/>
              <a:gd name="connsiteY20216" fmla="*/ 2266385 h 5122333"/>
              <a:gd name="connsiteX20217" fmla="*/ 3294320 w 4135764"/>
              <a:gd name="connsiteY20217" fmla="*/ 2325344 h 5122333"/>
              <a:gd name="connsiteX20218" fmla="*/ 3293296 w 4135764"/>
              <a:gd name="connsiteY20218" fmla="*/ 2330654 h 5122333"/>
              <a:gd name="connsiteX20219" fmla="*/ 3290619 w 4135764"/>
              <a:gd name="connsiteY20219" fmla="*/ 2333333 h 5122333"/>
              <a:gd name="connsiteX20220" fmla="*/ 3285612 w 4135764"/>
              <a:gd name="connsiteY20220" fmla="*/ 2334596 h 5122333"/>
              <a:gd name="connsiteX20221" fmla="*/ 3262027 w 4135764"/>
              <a:gd name="connsiteY20221" fmla="*/ 2334234 h 5122333"/>
              <a:gd name="connsiteX20222" fmla="*/ 3258813 w 4135764"/>
              <a:gd name="connsiteY20222" fmla="*/ 2337754 h 5122333"/>
              <a:gd name="connsiteX20223" fmla="*/ 3255882 w 4135764"/>
              <a:gd name="connsiteY20223" fmla="*/ 2338476 h 5122333"/>
              <a:gd name="connsiteX20224" fmla="*/ 3255829 w 4135764"/>
              <a:gd name="connsiteY20224" fmla="*/ 2341022 h 5122333"/>
              <a:gd name="connsiteX20225" fmla="*/ 3254407 w 4135764"/>
              <a:gd name="connsiteY20225" fmla="*/ 2342579 h 5122333"/>
              <a:gd name="connsiteX20226" fmla="*/ 3256222 w 4135764"/>
              <a:gd name="connsiteY20226" fmla="*/ 2366707 h 5122333"/>
              <a:gd name="connsiteX20227" fmla="*/ 3250598 w 4135764"/>
              <a:gd name="connsiteY20227" fmla="*/ 2372513 h 5122333"/>
              <a:gd name="connsiteX20228" fmla="*/ 3228828 w 4135764"/>
              <a:gd name="connsiteY20228" fmla="*/ 2372513 h 5122333"/>
              <a:gd name="connsiteX20229" fmla="*/ 3220151 w 4135764"/>
              <a:gd name="connsiteY20229" fmla="*/ 2381334 h 5122333"/>
              <a:gd name="connsiteX20230" fmla="*/ 3219031 w 4135764"/>
              <a:gd name="connsiteY20230" fmla="*/ 2382424 h 5122333"/>
              <a:gd name="connsiteX20231" fmla="*/ 3219029 w 4135764"/>
              <a:gd name="connsiteY20231" fmla="*/ 2382475 h 5122333"/>
              <a:gd name="connsiteX20232" fmla="*/ 3217943 w 4135764"/>
              <a:gd name="connsiteY20232" fmla="*/ 2383579 h 5122333"/>
              <a:gd name="connsiteX20233" fmla="*/ 3216491 w 4135764"/>
              <a:gd name="connsiteY20233" fmla="*/ 2405894 h 5122333"/>
              <a:gd name="connsiteX20234" fmla="*/ 3207782 w 4135764"/>
              <a:gd name="connsiteY20234" fmla="*/ 2410430 h 5122333"/>
              <a:gd name="connsiteX20235" fmla="*/ 3202707 w 4135764"/>
              <a:gd name="connsiteY20235" fmla="*/ 2406250 h 5122333"/>
              <a:gd name="connsiteX20236" fmla="*/ 3202884 w 4135764"/>
              <a:gd name="connsiteY20236" fmla="*/ 2380791 h 5122333"/>
              <a:gd name="connsiteX20237" fmla="*/ 3201788 w 4135764"/>
              <a:gd name="connsiteY20237" fmla="*/ 2379664 h 5122333"/>
              <a:gd name="connsiteX20238" fmla="*/ 3201796 w 4135764"/>
              <a:gd name="connsiteY20238" fmla="*/ 2378500 h 5122333"/>
              <a:gd name="connsiteX20239" fmla="*/ 3195447 w 4135764"/>
              <a:gd name="connsiteY20239" fmla="*/ 2372331 h 5122333"/>
              <a:gd name="connsiteX20240" fmla="*/ 3170048 w 4135764"/>
              <a:gd name="connsiteY20240" fmla="*/ 2372513 h 5122333"/>
              <a:gd name="connsiteX20241" fmla="*/ 3164614 w 4135764"/>
              <a:gd name="connsiteY20241" fmla="*/ 2366928 h 5122333"/>
              <a:gd name="connsiteX20242" fmla="*/ 3164786 w 4135764"/>
              <a:gd name="connsiteY20242" fmla="*/ 2343601 h 5122333"/>
              <a:gd name="connsiteX20243" fmla="*/ 3163690 w 4135764"/>
              <a:gd name="connsiteY20243" fmla="*/ 2342477 h 5122333"/>
              <a:gd name="connsiteX20244" fmla="*/ 3163698 w 4135764"/>
              <a:gd name="connsiteY20244" fmla="*/ 2341309 h 5122333"/>
              <a:gd name="connsiteX20245" fmla="*/ 3156443 w 4135764"/>
              <a:gd name="connsiteY20245" fmla="*/ 2334234 h 5122333"/>
              <a:gd name="connsiteX20246" fmla="*/ 3133753 w 4135764"/>
              <a:gd name="connsiteY20246" fmla="*/ 2334408 h 5122333"/>
              <a:gd name="connsiteX20247" fmla="*/ 3126327 w 4135764"/>
              <a:gd name="connsiteY20247" fmla="*/ 2327273 h 5122333"/>
              <a:gd name="connsiteX20248" fmla="*/ 3126690 w 4135764"/>
              <a:gd name="connsiteY20248" fmla="*/ 2266499 h 5122333"/>
              <a:gd name="connsiteX20249" fmla="*/ 3124812 w 4135764"/>
              <a:gd name="connsiteY20249" fmla="*/ 2264568 h 5122333"/>
              <a:gd name="connsiteX20250" fmla="*/ 3124059 w 4135764"/>
              <a:gd name="connsiteY20250" fmla="*/ 2259038 h 5122333"/>
              <a:gd name="connsiteX20251" fmla="*/ 3113264 w 4135764"/>
              <a:gd name="connsiteY20251" fmla="*/ 2258039 h 5122333"/>
              <a:gd name="connsiteX20252" fmla="*/ 3108728 w 4135764"/>
              <a:gd name="connsiteY20252" fmla="*/ 2258039 h 5122333"/>
              <a:gd name="connsiteX20253" fmla="*/ 3071175 w 4135764"/>
              <a:gd name="connsiteY20253" fmla="*/ 2257858 h 5122333"/>
              <a:gd name="connsiteX20254" fmla="*/ 3063737 w 4135764"/>
              <a:gd name="connsiteY20254" fmla="*/ 2265659 h 5122333"/>
              <a:gd name="connsiteX20255" fmla="*/ 3063918 w 4135764"/>
              <a:gd name="connsiteY20255" fmla="*/ 2325707 h 5122333"/>
              <a:gd name="connsiteX20256" fmla="*/ 3055755 w 4135764"/>
              <a:gd name="connsiteY20256" fmla="*/ 2334415 h 5122333"/>
              <a:gd name="connsiteX20257" fmla="*/ 3031263 w 4135764"/>
              <a:gd name="connsiteY20257" fmla="*/ 2334415 h 5122333"/>
              <a:gd name="connsiteX20258" fmla="*/ 3027091 w 4135764"/>
              <a:gd name="connsiteY20258" fmla="*/ 2335867 h 5122333"/>
              <a:gd name="connsiteX20259" fmla="*/ 3025458 w 4135764"/>
              <a:gd name="connsiteY20259" fmla="*/ 2364168 h 5122333"/>
              <a:gd name="connsiteX20260" fmla="*/ 3025077 w 4135764"/>
              <a:gd name="connsiteY20260" fmla="*/ 2370150 h 5122333"/>
              <a:gd name="connsiteX20261" fmla="*/ 3024616 w 4135764"/>
              <a:gd name="connsiteY20261" fmla="*/ 2370676 h 5122333"/>
              <a:gd name="connsiteX20262" fmla="*/ 3018382 w 4135764"/>
              <a:gd name="connsiteY20262" fmla="*/ 2371969 h 5122333"/>
              <a:gd name="connsiteX20263" fmla="*/ 2992440 w 4135764"/>
              <a:gd name="connsiteY20263" fmla="*/ 2370517 h 5122333"/>
              <a:gd name="connsiteX20264" fmla="*/ 2985909 w 4135764"/>
              <a:gd name="connsiteY20264" fmla="*/ 2377229 h 5122333"/>
              <a:gd name="connsiteX20265" fmla="*/ 2986090 w 4135764"/>
              <a:gd name="connsiteY20265" fmla="*/ 2405349 h 5122333"/>
              <a:gd name="connsiteX20266" fmla="*/ 2976293 w 4135764"/>
              <a:gd name="connsiteY20266" fmla="*/ 2410430 h 5122333"/>
              <a:gd name="connsiteX20267" fmla="*/ 2975200 w 4135764"/>
              <a:gd name="connsiteY20267" fmla="*/ 2410058 h 5122333"/>
              <a:gd name="connsiteX20268" fmla="*/ 2974117 w 4135764"/>
              <a:gd name="connsiteY20268" fmla="*/ 2407280 h 5122333"/>
              <a:gd name="connsiteX20269" fmla="*/ 2974480 w 4135764"/>
              <a:gd name="connsiteY20269" fmla="*/ 2381880 h 5122333"/>
              <a:gd name="connsiteX20270" fmla="*/ 2973495 w 4135764"/>
              <a:gd name="connsiteY20270" fmla="*/ 2380848 h 5122333"/>
              <a:gd name="connsiteX20271" fmla="*/ 2973572 w 4135764"/>
              <a:gd name="connsiteY20271" fmla="*/ 2376866 h 5122333"/>
              <a:gd name="connsiteX20272" fmla="*/ 2966497 w 4135764"/>
              <a:gd name="connsiteY20272" fmla="*/ 2370517 h 5122333"/>
              <a:gd name="connsiteX20273" fmla="*/ 2942005 w 4135764"/>
              <a:gd name="connsiteY20273" fmla="*/ 2370699 h 5122333"/>
              <a:gd name="connsiteX20274" fmla="*/ 2936218 w 4135764"/>
              <a:gd name="connsiteY20274" fmla="*/ 2365069 h 5122333"/>
              <a:gd name="connsiteX20275" fmla="*/ 2936382 w 4135764"/>
              <a:gd name="connsiteY20275" fmla="*/ 2345415 h 5122333"/>
              <a:gd name="connsiteX20276" fmla="*/ 2934680 w 4135764"/>
              <a:gd name="connsiteY20276" fmla="*/ 2337750 h 5122333"/>
              <a:gd name="connsiteX20277" fmla="*/ 2929633 w 4135764"/>
              <a:gd name="connsiteY20277" fmla="*/ 2336446 h 5122333"/>
              <a:gd name="connsiteX20278" fmla="*/ 2925860 w 4135764"/>
              <a:gd name="connsiteY20278" fmla="*/ 2332601 h 5122333"/>
              <a:gd name="connsiteX20279" fmla="*/ 2900461 w 4135764"/>
              <a:gd name="connsiteY20279" fmla="*/ 2332963 h 5122333"/>
              <a:gd name="connsiteX20280" fmla="*/ 2897517 w 4135764"/>
              <a:gd name="connsiteY20280" fmla="*/ 2330755 h 5122333"/>
              <a:gd name="connsiteX20281" fmla="*/ 2897195 w 4135764"/>
              <a:gd name="connsiteY20281" fmla="*/ 2330356 h 5122333"/>
              <a:gd name="connsiteX20282" fmla="*/ 2898103 w 4135764"/>
              <a:gd name="connsiteY20282" fmla="*/ 2322376 h 5122333"/>
              <a:gd name="connsiteX20283" fmla="*/ 2896575 w 4135764"/>
              <a:gd name="connsiteY20283" fmla="*/ 2295583 h 5122333"/>
              <a:gd name="connsiteX20284" fmla="*/ 2897017 w 4135764"/>
              <a:gd name="connsiteY20284" fmla="*/ 2278415 h 5122333"/>
              <a:gd name="connsiteX20285" fmla="*/ 2898283 w 4135764"/>
              <a:gd name="connsiteY20285" fmla="*/ 2265954 h 5122333"/>
              <a:gd name="connsiteX20286" fmla="*/ 2897359 w 4135764"/>
              <a:gd name="connsiteY20286" fmla="*/ 2265071 h 5122333"/>
              <a:gd name="connsiteX20287" fmla="*/ 2897376 w 4135764"/>
              <a:gd name="connsiteY20287" fmla="*/ 2264390 h 5122333"/>
              <a:gd name="connsiteX20288" fmla="*/ 2889576 w 4135764"/>
              <a:gd name="connsiteY20288" fmla="*/ 2256225 h 5122333"/>
              <a:gd name="connsiteX20289" fmla="*/ 2840593 w 4135764"/>
              <a:gd name="connsiteY20289" fmla="*/ 2256225 h 5122333"/>
              <a:gd name="connsiteX20290" fmla="*/ 2837760 w 4135764"/>
              <a:gd name="connsiteY20290" fmla="*/ 2258939 h 5122333"/>
              <a:gd name="connsiteX20291" fmla="*/ 2834221 w 4135764"/>
              <a:gd name="connsiteY20291" fmla="*/ 2259764 h 5122333"/>
              <a:gd name="connsiteX20292" fmla="*/ 2833451 w 4135764"/>
              <a:gd name="connsiteY20292" fmla="*/ 2263069 h 5122333"/>
              <a:gd name="connsiteX20293" fmla="*/ 2831885 w 4135764"/>
              <a:gd name="connsiteY20293" fmla="*/ 2264571 h 5122333"/>
              <a:gd name="connsiteX20294" fmla="*/ 2832247 w 4135764"/>
              <a:gd name="connsiteY20294" fmla="*/ 2325344 h 5122333"/>
              <a:gd name="connsiteX20295" fmla="*/ 2825172 w 4135764"/>
              <a:gd name="connsiteY20295" fmla="*/ 2332601 h 5122333"/>
              <a:gd name="connsiteX20296" fmla="*/ 2807937 w 4135764"/>
              <a:gd name="connsiteY20296" fmla="*/ 2332601 h 5122333"/>
              <a:gd name="connsiteX20297" fmla="*/ 2797439 w 4135764"/>
              <a:gd name="connsiteY20297" fmla="*/ 2335095 h 5122333"/>
              <a:gd name="connsiteX20298" fmla="*/ 2796738 w 4135764"/>
              <a:gd name="connsiteY20298" fmla="*/ 2339486 h 5122333"/>
              <a:gd name="connsiteX20299" fmla="*/ 2795238 w 4135764"/>
              <a:gd name="connsiteY20299" fmla="*/ 2340879 h 5122333"/>
              <a:gd name="connsiteX20300" fmla="*/ 2795795 w 4135764"/>
              <a:gd name="connsiteY20300" fmla="*/ 2346988 h 5122333"/>
              <a:gd name="connsiteX20301" fmla="*/ 2795963 w 4135764"/>
              <a:gd name="connsiteY20301" fmla="*/ 2366345 h 5122333"/>
              <a:gd name="connsiteX20302" fmla="*/ 2789614 w 4135764"/>
              <a:gd name="connsiteY20302" fmla="*/ 2372513 h 5122333"/>
              <a:gd name="connsiteX20303" fmla="*/ 2765123 w 4135764"/>
              <a:gd name="connsiteY20303" fmla="*/ 2372331 h 5122333"/>
              <a:gd name="connsiteX20304" fmla="*/ 2760164 w 4135764"/>
              <a:gd name="connsiteY20304" fmla="*/ 2377532 h 5122333"/>
              <a:gd name="connsiteX20305" fmla="*/ 2760066 w 4135764"/>
              <a:gd name="connsiteY20305" fmla="*/ 2377548 h 5122333"/>
              <a:gd name="connsiteX20306" fmla="*/ 2760039 w 4135764"/>
              <a:gd name="connsiteY20306" fmla="*/ 2377664 h 5122333"/>
              <a:gd name="connsiteX20307" fmla="*/ 2757685 w 4135764"/>
              <a:gd name="connsiteY20307" fmla="*/ 2380132 h 5122333"/>
              <a:gd name="connsiteX20308" fmla="*/ 2757866 w 4135764"/>
              <a:gd name="connsiteY20308" fmla="*/ 2402809 h 5122333"/>
              <a:gd name="connsiteX20309" fmla="*/ 2749884 w 4135764"/>
              <a:gd name="connsiteY20309" fmla="*/ 2412607 h 5122333"/>
              <a:gd name="connsiteX20310" fmla="*/ 2742763 w 4135764"/>
              <a:gd name="connsiteY20310" fmla="*/ 2410271 h 5122333"/>
              <a:gd name="connsiteX20311" fmla="*/ 2741747 w 4135764"/>
              <a:gd name="connsiteY20311" fmla="*/ 2405136 h 5122333"/>
              <a:gd name="connsiteX20312" fmla="*/ 2741902 w 4135764"/>
              <a:gd name="connsiteY20312" fmla="*/ 2382605 h 5122333"/>
              <a:gd name="connsiteX20313" fmla="*/ 2741522 w 4135764"/>
              <a:gd name="connsiteY20313" fmla="*/ 2380844 h 5122333"/>
              <a:gd name="connsiteX20314" fmla="*/ 2741539 w 4135764"/>
              <a:gd name="connsiteY20314" fmla="*/ 2378682 h 5122333"/>
              <a:gd name="connsiteX20315" fmla="*/ 2740920 w 4135764"/>
              <a:gd name="connsiteY20315" fmla="*/ 2378044 h 5122333"/>
              <a:gd name="connsiteX20316" fmla="*/ 2740496 w 4135764"/>
              <a:gd name="connsiteY20316" fmla="*/ 2376074 h 5122333"/>
              <a:gd name="connsiteX20317" fmla="*/ 2738532 w 4135764"/>
              <a:gd name="connsiteY20317" fmla="*/ 2375587 h 5122333"/>
              <a:gd name="connsiteX20318" fmla="*/ 2735369 w 4135764"/>
              <a:gd name="connsiteY20318" fmla="*/ 2372331 h 5122333"/>
              <a:gd name="connsiteX20319" fmla="*/ 2709971 w 4135764"/>
              <a:gd name="connsiteY20319" fmla="*/ 2372513 h 5122333"/>
              <a:gd name="connsiteX20320" fmla="*/ 2703450 w 4135764"/>
              <a:gd name="connsiteY20320" fmla="*/ 2365991 h 5122333"/>
              <a:gd name="connsiteX20321" fmla="*/ 2703622 w 4135764"/>
              <a:gd name="connsiteY20321" fmla="*/ 2342693 h 5122333"/>
              <a:gd name="connsiteX20322" fmla="*/ 2703426 w 4135764"/>
              <a:gd name="connsiteY20322" fmla="*/ 2342491 h 5122333"/>
              <a:gd name="connsiteX20323" fmla="*/ 2703441 w 4135764"/>
              <a:gd name="connsiteY20323" fmla="*/ 2340402 h 5122333"/>
              <a:gd name="connsiteX20324" fmla="*/ 2697271 w 4135764"/>
              <a:gd name="connsiteY20324" fmla="*/ 2334234 h 5122333"/>
              <a:gd name="connsiteX20325" fmla="*/ 2672781 w 4135764"/>
              <a:gd name="connsiteY20325" fmla="*/ 2334415 h 5122333"/>
              <a:gd name="connsiteX20326" fmla="*/ 2665348 w 4135764"/>
              <a:gd name="connsiteY20326" fmla="*/ 2326982 h 5122333"/>
              <a:gd name="connsiteX20327" fmla="*/ 2665524 w 4135764"/>
              <a:gd name="connsiteY20327" fmla="*/ 2267224 h 5122333"/>
              <a:gd name="connsiteX20328" fmla="*/ 2665332 w 4135764"/>
              <a:gd name="connsiteY20328" fmla="*/ 2267026 h 5122333"/>
              <a:gd name="connsiteX20329" fmla="*/ 2665342 w 4135764"/>
              <a:gd name="connsiteY20329" fmla="*/ 2263300 h 5122333"/>
              <a:gd name="connsiteX20330" fmla="*/ 2658086 w 4135764"/>
              <a:gd name="connsiteY20330" fmla="*/ 2256225 h 5122333"/>
              <a:gd name="connsiteX20331" fmla="*/ 2611280 w 4135764"/>
              <a:gd name="connsiteY20331" fmla="*/ 2257858 h 5122333"/>
              <a:gd name="connsiteX20332" fmla="*/ 2603298 w 4135764"/>
              <a:gd name="connsiteY20332" fmla="*/ 2266204 h 5122333"/>
              <a:gd name="connsiteX20333" fmla="*/ 2603479 w 4135764"/>
              <a:gd name="connsiteY20333" fmla="*/ 2327158 h 5122333"/>
              <a:gd name="connsiteX20334" fmla="*/ 2596222 w 4135764"/>
              <a:gd name="connsiteY20334" fmla="*/ 2334234 h 5122333"/>
              <a:gd name="connsiteX20335" fmla="*/ 2570823 w 4135764"/>
              <a:gd name="connsiteY20335" fmla="*/ 2334052 h 5122333"/>
              <a:gd name="connsiteX20336" fmla="*/ 2565200 w 4135764"/>
              <a:gd name="connsiteY20336" fmla="*/ 2339857 h 5122333"/>
              <a:gd name="connsiteX20337" fmla="*/ 2565381 w 4135764"/>
              <a:gd name="connsiteY20337" fmla="*/ 2366164 h 5122333"/>
              <a:gd name="connsiteX20338" fmla="*/ 2559031 w 4135764"/>
              <a:gd name="connsiteY20338" fmla="*/ 2372331 h 5122333"/>
              <a:gd name="connsiteX20339" fmla="*/ 2537262 w 4135764"/>
              <a:gd name="connsiteY20339" fmla="*/ 2372331 h 5122333"/>
              <a:gd name="connsiteX20340" fmla="*/ 2526920 w 4135764"/>
              <a:gd name="connsiteY20340" fmla="*/ 2383035 h 5122333"/>
              <a:gd name="connsiteX20341" fmla="*/ 2527102 w 4135764"/>
              <a:gd name="connsiteY20341" fmla="*/ 2404805 h 5122333"/>
              <a:gd name="connsiteX20342" fmla="*/ 2524982 w 4135764"/>
              <a:gd name="connsiteY20342" fmla="*/ 2409905 h 5122333"/>
              <a:gd name="connsiteX20343" fmla="*/ 2524847 w 4135764"/>
              <a:gd name="connsiteY20343" fmla="*/ 2410047 h 5122333"/>
              <a:gd name="connsiteX20344" fmla="*/ 2519482 w 4135764"/>
              <a:gd name="connsiteY20344" fmla="*/ 2410248 h 5122333"/>
              <a:gd name="connsiteX20345" fmla="*/ 2515764 w 4135764"/>
              <a:gd name="connsiteY20345" fmla="*/ 2410306 h 5122333"/>
              <a:gd name="connsiteX20346" fmla="*/ 2511753 w 4135764"/>
              <a:gd name="connsiteY20346" fmla="*/ 2406777 h 5122333"/>
              <a:gd name="connsiteX20347" fmla="*/ 2511502 w 4135764"/>
              <a:gd name="connsiteY20347" fmla="*/ 2406318 h 5122333"/>
              <a:gd name="connsiteX20348" fmla="*/ 2511681 w 4135764"/>
              <a:gd name="connsiteY20348" fmla="*/ 2381154 h 5122333"/>
              <a:gd name="connsiteX20349" fmla="*/ 2510949 w 4135764"/>
              <a:gd name="connsiteY20349" fmla="*/ 2380442 h 5122333"/>
              <a:gd name="connsiteX20350" fmla="*/ 2510955 w 4135764"/>
              <a:gd name="connsiteY20350" fmla="*/ 2379589 h 5122333"/>
              <a:gd name="connsiteX20351" fmla="*/ 2503155 w 4135764"/>
              <a:gd name="connsiteY20351" fmla="*/ 2372150 h 5122333"/>
              <a:gd name="connsiteX20352" fmla="*/ 2480478 w 4135764"/>
              <a:gd name="connsiteY20352" fmla="*/ 2372331 h 5122333"/>
              <a:gd name="connsiteX20353" fmla="*/ 2477348 w 4135764"/>
              <a:gd name="connsiteY20353" fmla="*/ 2371594 h 5122333"/>
              <a:gd name="connsiteX20354" fmla="*/ 2473403 w 4135764"/>
              <a:gd name="connsiteY20354" fmla="*/ 2367547 h 5122333"/>
              <a:gd name="connsiteX20355" fmla="*/ 2473584 w 4135764"/>
              <a:gd name="connsiteY20355" fmla="*/ 2343964 h 5122333"/>
              <a:gd name="connsiteX20356" fmla="*/ 2472671 w 4135764"/>
              <a:gd name="connsiteY20356" fmla="*/ 2343092 h 5122333"/>
              <a:gd name="connsiteX20357" fmla="*/ 2472676 w 4135764"/>
              <a:gd name="connsiteY20357" fmla="*/ 2342397 h 5122333"/>
              <a:gd name="connsiteX20358" fmla="*/ 2463969 w 4135764"/>
              <a:gd name="connsiteY20358" fmla="*/ 2334052 h 5122333"/>
              <a:gd name="connsiteX20359" fmla="*/ 2444920 w 4135764"/>
              <a:gd name="connsiteY20359" fmla="*/ 2334234 h 5122333"/>
              <a:gd name="connsiteX20360" fmla="*/ 2436506 w 4135764"/>
              <a:gd name="connsiteY20360" fmla="*/ 2332759 h 5122333"/>
              <a:gd name="connsiteX20361" fmla="*/ 2435177 w 4135764"/>
              <a:gd name="connsiteY20361" fmla="*/ 2327721 h 5122333"/>
              <a:gd name="connsiteX20362" fmla="*/ 2435123 w 4135764"/>
              <a:gd name="connsiteY20362" fmla="*/ 2327455 h 5122333"/>
              <a:gd name="connsiteX20363" fmla="*/ 2435486 w 4135764"/>
              <a:gd name="connsiteY20363" fmla="*/ 2269401 h 5122333"/>
              <a:gd name="connsiteX20364" fmla="*/ 2434057 w 4135764"/>
              <a:gd name="connsiteY20364" fmla="*/ 2262121 h 5122333"/>
              <a:gd name="connsiteX20365" fmla="*/ 2433815 w 4135764"/>
              <a:gd name="connsiteY20365" fmla="*/ 2262056 h 5122333"/>
              <a:gd name="connsiteX20366" fmla="*/ 2433490 w 4135764"/>
              <a:gd name="connsiteY20366" fmla="*/ 2257314 h 5122333"/>
              <a:gd name="connsiteX20367" fmla="*/ 2421698 w 4135764"/>
              <a:gd name="connsiteY20367" fmla="*/ 2257858 h 5122333"/>
              <a:gd name="connsiteX20368" fmla="*/ 2418977 w 4135764"/>
              <a:gd name="connsiteY20368" fmla="*/ 2257858 h 5122333"/>
              <a:gd name="connsiteX20369" fmla="*/ 2380516 w 4135764"/>
              <a:gd name="connsiteY20369" fmla="*/ 2257496 h 5122333"/>
              <a:gd name="connsiteX20370" fmla="*/ 2376455 w 4135764"/>
              <a:gd name="connsiteY20370" fmla="*/ 2261741 h 5122333"/>
              <a:gd name="connsiteX20371" fmla="*/ 2375052 w 4135764"/>
              <a:gd name="connsiteY20371" fmla="*/ 2262121 h 5122333"/>
              <a:gd name="connsiteX20372" fmla="*/ 2374783 w 4135764"/>
              <a:gd name="connsiteY20372" fmla="*/ 2263489 h 5122333"/>
              <a:gd name="connsiteX20373" fmla="*/ 2372533 w 4135764"/>
              <a:gd name="connsiteY20373" fmla="*/ 2265840 h 5122333"/>
              <a:gd name="connsiteX20374" fmla="*/ 2372897 w 4135764"/>
              <a:gd name="connsiteY20374" fmla="*/ 2324801 h 5122333"/>
              <a:gd name="connsiteX20375" fmla="*/ 2363463 w 4135764"/>
              <a:gd name="connsiteY20375" fmla="*/ 2334052 h 5122333"/>
              <a:gd name="connsiteX20376" fmla="*/ 2336431 w 4135764"/>
              <a:gd name="connsiteY20376" fmla="*/ 2333870 h 5122333"/>
              <a:gd name="connsiteX20377" fmla="*/ 2337883 w 4135764"/>
              <a:gd name="connsiteY20377" fmla="*/ 2339676 h 5122333"/>
              <a:gd name="connsiteX20378" fmla="*/ 2334798 w 4135764"/>
              <a:gd name="connsiteY20378" fmla="*/ 2367071 h 5122333"/>
              <a:gd name="connsiteX20379" fmla="*/ 2328267 w 4135764"/>
              <a:gd name="connsiteY20379" fmla="*/ 2371607 h 5122333"/>
              <a:gd name="connsiteX20380" fmla="*/ 2302325 w 4135764"/>
              <a:gd name="connsiteY20380" fmla="*/ 2369973 h 5122333"/>
              <a:gd name="connsiteX20381" fmla="*/ 2294886 w 4135764"/>
              <a:gd name="connsiteY20381" fmla="*/ 2377411 h 5122333"/>
              <a:gd name="connsiteX20382" fmla="*/ 2295068 w 4135764"/>
              <a:gd name="connsiteY20382" fmla="*/ 2402809 h 5122333"/>
              <a:gd name="connsiteX20383" fmla="*/ 2288900 w 4135764"/>
              <a:gd name="connsiteY20383" fmla="*/ 2410066 h 5122333"/>
              <a:gd name="connsiteX20384" fmla="*/ 2284061 w 4135764"/>
              <a:gd name="connsiteY20384" fmla="*/ 2408460 h 5122333"/>
              <a:gd name="connsiteX20385" fmla="*/ 2283094 w 4135764"/>
              <a:gd name="connsiteY20385" fmla="*/ 2398753 h 5122333"/>
              <a:gd name="connsiteX20386" fmla="*/ 2283275 w 4135764"/>
              <a:gd name="connsiteY20386" fmla="*/ 2380610 h 5122333"/>
              <a:gd name="connsiteX20387" fmla="*/ 2282345 w 4135764"/>
              <a:gd name="connsiteY20387" fmla="*/ 2379650 h 5122333"/>
              <a:gd name="connsiteX20388" fmla="*/ 2282369 w 4135764"/>
              <a:gd name="connsiteY20388" fmla="*/ 2376141 h 5122333"/>
              <a:gd name="connsiteX20389" fmla="*/ 2276200 w 4135764"/>
              <a:gd name="connsiteY20389" fmla="*/ 2369973 h 5122333"/>
              <a:gd name="connsiteX20390" fmla="*/ 2249895 w 4135764"/>
              <a:gd name="connsiteY20390" fmla="*/ 2370154 h 5122333"/>
              <a:gd name="connsiteX20391" fmla="*/ 2245020 w 4135764"/>
              <a:gd name="connsiteY20391" fmla="*/ 2365279 h 5122333"/>
              <a:gd name="connsiteX20392" fmla="*/ 2245177 w 4135764"/>
              <a:gd name="connsiteY20392" fmla="*/ 2342330 h 5122333"/>
              <a:gd name="connsiteX20393" fmla="*/ 2244266 w 4135764"/>
              <a:gd name="connsiteY20393" fmla="*/ 2341419 h 5122333"/>
              <a:gd name="connsiteX20394" fmla="*/ 2244271 w 4135764"/>
              <a:gd name="connsiteY20394" fmla="*/ 2340765 h 5122333"/>
              <a:gd name="connsiteX20395" fmla="*/ 2235926 w 4135764"/>
              <a:gd name="connsiteY20395" fmla="*/ 2331876 h 5122333"/>
              <a:gd name="connsiteX20396" fmla="*/ 2207835 w 4135764"/>
              <a:gd name="connsiteY20396" fmla="*/ 2331876 h 5122333"/>
              <a:gd name="connsiteX20397" fmla="*/ 2206899 w 4135764"/>
              <a:gd name="connsiteY20397" fmla="*/ 2327818 h 5122333"/>
              <a:gd name="connsiteX20398" fmla="*/ 2207080 w 4135764"/>
              <a:gd name="connsiteY20398" fmla="*/ 2265229 h 5122333"/>
              <a:gd name="connsiteX20399" fmla="*/ 2206559 w 4135764"/>
              <a:gd name="connsiteY20399" fmla="*/ 2260262 h 5122333"/>
              <a:gd name="connsiteX20400" fmla="*/ 2206146 w 4135764"/>
              <a:gd name="connsiteY20400" fmla="*/ 2260078 h 5122333"/>
              <a:gd name="connsiteX20401" fmla="*/ 2206128 w 4135764"/>
              <a:gd name="connsiteY20401" fmla="*/ 2257949 h 5122333"/>
              <a:gd name="connsiteX20402" fmla="*/ 2201455 w 4135764"/>
              <a:gd name="connsiteY20402" fmla="*/ 2255500 h 5122333"/>
              <a:gd name="connsiteX20403" fmla="*/ 2148301 w 4135764"/>
              <a:gd name="connsiteY20403" fmla="*/ 2257314 h 5122333"/>
              <a:gd name="connsiteX20404" fmla="*/ 2144672 w 4135764"/>
              <a:gd name="connsiteY20404" fmla="*/ 2261305 h 5122333"/>
              <a:gd name="connsiteX20405" fmla="*/ 2144128 w 4135764"/>
              <a:gd name="connsiteY20405" fmla="*/ 2323530 h 5122333"/>
              <a:gd name="connsiteX20406" fmla="*/ 2136146 w 4135764"/>
              <a:gd name="connsiteY20406" fmla="*/ 2333689 h 5122333"/>
              <a:gd name="connsiteX20407" fmla="*/ 2111654 w 4135764"/>
              <a:gd name="connsiteY20407" fmla="*/ 2333326 h 5122333"/>
              <a:gd name="connsiteX20408" fmla="*/ 2104761 w 4135764"/>
              <a:gd name="connsiteY20408" fmla="*/ 2340583 h 5122333"/>
              <a:gd name="connsiteX20409" fmla="*/ 2104761 w 4135764"/>
              <a:gd name="connsiteY20409" fmla="*/ 2365438 h 5122333"/>
              <a:gd name="connsiteX20410" fmla="*/ 2098592 w 4135764"/>
              <a:gd name="connsiteY20410" fmla="*/ 2371607 h 5122333"/>
              <a:gd name="connsiteX20411" fmla="*/ 2075915 w 4135764"/>
              <a:gd name="connsiteY20411" fmla="*/ 2371425 h 5122333"/>
              <a:gd name="connsiteX20412" fmla="*/ 2070109 w 4135764"/>
              <a:gd name="connsiteY20412" fmla="*/ 2377229 h 5122333"/>
              <a:gd name="connsiteX20413" fmla="*/ 2070290 w 4135764"/>
              <a:gd name="connsiteY20413" fmla="*/ 2425306 h 5122333"/>
              <a:gd name="connsiteX20414" fmla="*/ 2071198 w 4135764"/>
              <a:gd name="connsiteY20414" fmla="*/ 2426509 h 5122333"/>
              <a:gd name="connsiteX20415" fmla="*/ 2071198 w 4135764"/>
              <a:gd name="connsiteY20415" fmla="*/ 2428505 h 5122333"/>
              <a:gd name="connsiteX20416" fmla="*/ 2079906 w 4135764"/>
              <a:gd name="connsiteY20416" fmla="*/ 2433946 h 5122333"/>
              <a:gd name="connsiteX20417" fmla="*/ 2089521 w 4135764"/>
              <a:gd name="connsiteY20417" fmla="*/ 2428686 h 5122333"/>
              <a:gd name="connsiteX20418" fmla="*/ 2089521 w 4135764"/>
              <a:gd name="connsiteY20418" fmla="*/ 2403651 h 5122333"/>
              <a:gd name="connsiteX20419" fmla="*/ 2090221 w 4135764"/>
              <a:gd name="connsiteY20419" fmla="*/ 2399875 h 5122333"/>
              <a:gd name="connsiteX20420" fmla="*/ 2092306 w 4135764"/>
              <a:gd name="connsiteY20420" fmla="*/ 2398109 h 5122333"/>
              <a:gd name="connsiteX20421" fmla="*/ 2096052 w 4135764"/>
              <a:gd name="connsiteY20421" fmla="*/ 2397302 h 5122333"/>
              <a:gd name="connsiteX20422" fmla="*/ 2122721 w 4135764"/>
              <a:gd name="connsiteY20422" fmla="*/ 2398027 h 5122333"/>
              <a:gd name="connsiteX20423" fmla="*/ 2127539 w 4135764"/>
              <a:gd name="connsiteY20423" fmla="*/ 2393075 h 5122333"/>
              <a:gd name="connsiteX20424" fmla="*/ 2127641 w 4135764"/>
              <a:gd name="connsiteY20424" fmla="*/ 2393036 h 5122333"/>
              <a:gd name="connsiteX20425" fmla="*/ 2127650 w 4135764"/>
              <a:gd name="connsiteY20425" fmla="*/ 2392961 h 5122333"/>
              <a:gd name="connsiteX20426" fmla="*/ 2129252 w 4135764"/>
              <a:gd name="connsiteY20426" fmla="*/ 2391314 h 5122333"/>
              <a:gd name="connsiteX20427" fmla="*/ 2129070 w 4135764"/>
              <a:gd name="connsiteY20427" fmla="*/ 2366821 h 5122333"/>
              <a:gd name="connsiteX20428" fmla="*/ 2136328 w 4135764"/>
              <a:gd name="connsiteY20428" fmla="*/ 2359746 h 5122333"/>
              <a:gd name="connsiteX20429" fmla="*/ 2162996 w 4135764"/>
              <a:gd name="connsiteY20429" fmla="*/ 2360108 h 5122333"/>
              <a:gd name="connsiteX20430" fmla="*/ 2169164 w 4135764"/>
              <a:gd name="connsiteY20430" fmla="*/ 2354484 h 5122333"/>
              <a:gd name="connsiteX20431" fmla="*/ 2168801 w 4135764"/>
              <a:gd name="connsiteY20431" fmla="*/ 2290083 h 5122333"/>
              <a:gd name="connsiteX20432" fmla="*/ 2180775 w 4135764"/>
              <a:gd name="connsiteY20432" fmla="*/ 2282463 h 5122333"/>
              <a:gd name="connsiteX20433" fmla="*/ 2182740 w 4135764"/>
              <a:gd name="connsiteY20433" fmla="*/ 2283847 h 5122333"/>
              <a:gd name="connsiteX20434" fmla="*/ 2182952 w 4135764"/>
              <a:gd name="connsiteY20434" fmla="*/ 2288517 h 5122333"/>
              <a:gd name="connsiteX20435" fmla="*/ 2184221 w 4135764"/>
              <a:gd name="connsiteY20435" fmla="*/ 2311556 h 5122333"/>
              <a:gd name="connsiteX20436" fmla="*/ 2184584 w 4135764"/>
              <a:gd name="connsiteY20436" fmla="*/ 2350017 h 5122333"/>
              <a:gd name="connsiteX20437" fmla="*/ 2184940 w 4135764"/>
              <a:gd name="connsiteY20437" fmla="*/ 2350280 h 5122333"/>
              <a:gd name="connsiteX20438" fmla="*/ 2185310 w 4135764"/>
              <a:gd name="connsiteY20438" fmla="*/ 2354666 h 5122333"/>
              <a:gd name="connsiteX20439" fmla="*/ 2190208 w 4135764"/>
              <a:gd name="connsiteY20439" fmla="*/ 2358294 h 5122333"/>
              <a:gd name="connsiteX20440" fmla="*/ 2222177 w 4135764"/>
              <a:gd name="connsiteY20440" fmla="*/ 2358648 h 5122333"/>
              <a:gd name="connsiteX20441" fmla="*/ 2221775 w 4135764"/>
              <a:gd name="connsiteY20441" fmla="*/ 2372875 h 5122333"/>
              <a:gd name="connsiteX20442" fmla="*/ 2222128 w 4135764"/>
              <a:gd name="connsiteY20442" fmla="*/ 2374108 h 5122333"/>
              <a:gd name="connsiteX20443" fmla="*/ 2221956 w 4135764"/>
              <a:gd name="connsiteY20443" fmla="*/ 2376980 h 5122333"/>
              <a:gd name="connsiteX20444" fmla="*/ 2224315 w 4135764"/>
              <a:gd name="connsiteY20444" fmla="*/ 2380972 h 5122333"/>
              <a:gd name="connsiteX20445" fmla="*/ 2226385 w 4135764"/>
              <a:gd name="connsiteY20445" fmla="*/ 2378039 h 5122333"/>
              <a:gd name="connsiteX20446" fmla="*/ 2226129 w 4135764"/>
              <a:gd name="connsiteY20446" fmla="*/ 2379589 h 5122333"/>
              <a:gd name="connsiteX20447" fmla="*/ 2224315 w 4135764"/>
              <a:gd name="connsiteY20447" fmla="*/ 2387389 h 5122333"/>
              <a:gd name="connsiteX20448" fmla="*/ 2225829 w 4135764"/>
              <a:gd name="connsiteY20448" fmla="*/ 2389407 h 5122333"/>
              <a:gd name="connsiteX20449" fmla="*/ 2224860 w 4135764"/>
              <a:gd name="connsiteY20449" fmla="*/ 2396394 h 5122333"/>
              <a:gd name="connsiteX20450" fmla="*/ 2253886 w 4135764"/>
              <a:gd name="connsiteY20450" fmla="*/ 2396213 h 5122333"/>
              <a:gd name="connsiteX20451" fmla="*/ 2259836 w 4135764"/>
              <a:gd name="connsiteY20451" fmla="*/ 2403416 h 5122333"/>
              <a:gd name="connsiteX20452" fmla="*/ 2259328 w 4135764"/>
              <a:gd name="connsiteY20452" fmla="*/ 2424399 h 5122333"/>
              <a:gd name="connsiteX20453" fmla="*/ 2259924 w 4135764"/>
              <a:gd name="connsiteY20453" fmla="*/ 2424931 h 5122333"/>
              <a:gd name="connsiteX20454" fmla="*/ 2259874 w 4135764"/>
              <a:gd name="connsiteY20454" fmla="*/ 2426147 h 5122333"/>
              <a:gd name="connsiteX20455" fmla="*/ 2265678 w 4135764"/>
              <a:gd name="connsiteY20455" fmla="*/ 2434491 h 5122333"/>
              <a:gd name="connsiteX20456" fmla="*/ 2312484 w 4135764"/>
              <a:gd name="connsiteY20456" fmla="*/ 2436486 h 5122333"/>
              <a:gd name="connsiteX20457" fmla="*/ 2319379 w 4135764"/>
              <a:gd name="connsiteY20457" fmla="*/ 2429049 h 5122333"/>
              <a:gd name="connsiteX20458" fmla="*/ 2319197 w 4135764"/>
              <a:gd name="connsiteY20458" fmla="*/ 2403651 h 5122333"/>
              <a:gd name="connsiteX20459" fmla="*/ 2324276 w 4135764"/>
              <a:gd name="connsiteY20459" fmla="*/ 2398209 h 5122333"/>
              <a:gd name="connsiteX20460" fmla="*/ 2351127 w 4135764"/>
              <a:gd name="connsiteY20460" fmla="*/ 2396576 h 5122333"/>
              <a:gd name="connsiteX20461" fmla="*/ 2357294 w 4135764"/>
              <a:gd name="connsiteY20461" fmla="*/ 2390225 h 5122333"/>
              <a:gd name="connsiteX20462" fmla="*/ 2357113 w 4135764"/>
              <a:gd name="connsiteY20462" fmla="*/ 2365733 h 5122333"/>
              <a:gd name="connsiteX20463" fmla="*/ 2361830 w 4135764"/>
              <a:gd name="connsiteY20463" fmla="*/ 2359927 h 5122333"/>
              <a:gd name="connsiteX20464" fmla="*/ 2386865 w 4135764"/>
              <a:gd name="connsiteY20464" fmla="*/ 2358294 h 5122333"/>
              <a:gd name="connsiteX20465" fmla="*/ 2395211 w 4135764"/>
              <a:gd name="connsiteY20465" fmla="*/ 2349586 h 5122333"/>
              <a:gd name="connsiteX20466" fmla="*/ 2395211 w 4135764"/>
              <a:gd name="connsiteY20466" fmla="*/ 2348203 h 5122333"/>
              <a:gd name="connsiteX20467" fmla="*/ 2395211 w 4135764"/>
              <a:gd name="connsiteY20467" fmla="*/ 2292623 h 5122333"/>
              <a:gd name="connsiteX20468" fmla="*/ 2396117 w 4135764"/>
              <a:gd name="connsiteY20468" fmla="*/ 2287361 h 5122333"/>
              <a:gd name="connsiteX20469" fmla="*/ 2398248 w 4135764"/>
              <a:gd name="connsiteY20469" fmla="*/ 2284673 h 5122333"/>
              <a:gd name="connsiteX20470" fmla="*/ 2402479 w 4135764"/>
              <a:gd name="connsiteY20470" fmla="*/ 2282038 h 5122333"/>
              <a:gd name="connsiteX20471" fmla="*/ 2407185 w 4135764"/>
              <a:gd name="connsiteY20471" fmla="*/ 2282100 h 5122333"/>
              <a:gd name="connsiteX20472" fmla="*/ 2411357 w 4135764"/>
              <a:gd name="connsiteY20472" fmla="*/ 2289175 h 5122333"/>
              <a:gd name="connsiteX20473" fmla="*/ 2411357 w 4135764"/>
              <a:gd name="connsiteY20473" fmla="*/ 2346142 h 5122333"/>
              <a:gd name="connsiteX20474" fmla="*/ 2411357 w 4135764"/>
              <a:gd name="connsiteY20474" fmla="*/ 2353396 h 5122333"/>
              <a:gd name="connsiteX20475" fmla="*/ 2413304 w 4135764"/>
              <a:gd name="connsiteY20475" fmla="*/ 2355452 h 5122333"/>
              <a:gd name="connsiteX20476" fmla="*/ 2413625 w 4135764"/>
              <a:gd name="connsiteY20476" fmla="*/ 2357250 h 5122333"/>
              <a:gd name="connsiteX20477" fmla="*/ 2414973 w 4135764"/>
              <a:gd name="connsiteY20477" fmla="*/ 2357211 h 5122333"/>
              <a:gd name="connsiteX20478" fmla="*/ 2417889 w 4135764"/>
              <a:gd name="connsiteY20478" fmla="*/ 2360290 h 5122333"/>
              <a:gd name="connsiteX20479" fmla="*/ 2442381 w 4135764"/>
              <a:gd name="connsiteY20479" fmla="*/ 2360108 h 5122333"/>
              <a:gd name="connsiteX20480" fmla="*/ 2449611 w 4135764"/>
              <a:gd name="connsiteY20480" fmla="*/ 2367160 h 5122333"/>
              <a:gd name="connsiteX20481" fmla="*/ 2449455 w 4135764"/>
              <a:gd name="connsiteY20481" fmla="*/ 2386663 h 5122333"/>
              <a:gd name="connsiteX20482" fmla="*/ 2449492 w 4135764"/>
              <a:gd name="connsiteY20482" fmla="*/ 2386702 h 5122333"/>
              <a:gd name="connsiteX20483" fmla="*/ 2449456 w 4135764"/>
              <a:gd name="connsiteY20483" fmla="*/ 2391676 h 5122333"/>
              <a:gd name="connsiteX20484" fmla="*/ 2455986 w 4135764"/>
              <a:gd name="connsiteY20484" fmla="*/ 2398390 h 5122333"/>
              <a:gd name="connsiteX20485" fmla="*/ 2476849 w 4135764"/>
              <a:gd name="connsiteY20485" fmla="*/ 2398390 h 5122333"/>
              <a:gd name="connsiteX20486" fmla="*/ 2483946 w 4135764"/>
              <a:gd name="connsiteY20486" fmla="*/ 2400268 h 5122333"/>
              <a:gd name="connsiteX20487" fmla="*/ 2485781 w 4135764"/>
              <a:gd name="connsiteY20487" fmla="*/ 2402026 h 5122333"/>
              <a:gd name="connsiteX20488" fmla="*/ 2487691 w 4135764"/>
              <a:gd name="connsiteY20488" fmla="*/ 2409293 h 5122333"/>
              <a:gd name="connsiteX20489" fmla="*/ 2487553 w 4135764"/>
              <a:gd name="connsiteY20489" fmla="*/ 2426575 h 5122333"/>
              <a:gd name="connsiteX20490" fmla="*/ 2487591 w 4135764"/>
              <a:gd name="connsiteY20490" fmla="*/ 2426617 h 5122333"/>
              <a:gd name="connsiteX20491" fmla="*/ 2487553 w 4135764"/>
              <a:gd name="connsiteY20491" fmla="*/ 2431225 h 5122333"/>
              <a:gd name="connsiteX20492" fmla="*/ 2490999 w 4135764"/>
              <a:gd name="connsiteY20492" fmla="*/ 2436306 h 5122333"/>
              <a:gd name="connsiteX20493" fmla="*/ 2545607 w 4135764"/>
              <a:gd name="connsiteY20493" fmla="*/ 2436306 h 5122333"/>
              <a:gd name="connsiteX20494" fmla="*/ 2548873 w 4135764"/>
              <a:gd name="connsiteY20494" fmla="*/ 2433946 h 5122333"/>
              <a:gd name="connsiteX20495" fmla="*/ 2549048 w 4135764"/>
              <a:gd name="connsiteY20495" fmla="*/ 2430389 h 5122333"/>
              <a:gd name="connsiteX20496" fmla="*/ 2549054 w 4135764"/>
              <a:gd name="connsiteY20496" fmla="*/ 2430385 h 5122333"/>
              <a:gd name="connsiteX20497" fmla="*/ 2550074 w 4135764"/>
              <a:gd name="connsiteY20497" fmla="*/ 2416666 h 5122333"/>
              <a:gd name="connsiteX20498" fmla="*/ 2549930 w 4135764"/>
              <a:gd name="connsiteY20498" fmla="*/ 2412487 h 5122333"/>
              <a:gd name="connsiteX20499" fmla="*/ 2550142 w 4135764"/>
              <a:gd name="connsiteY20499" fmla="*/ 2408187 h 5122333"/>
              <a:gd name="connsiteX20500" fmla="*/ 2550551 w 4135764"/>
              <a:gd name="connsiteY20500" fmla="*/ 2401648 h 5122333"/>
              <a:gd name="connsiteX20501" fmla="*/ 2552966 w 4135764"/>
              <a:gd name="connsiteY20501" fmla="*/ 2398705 h 5122333"/>
              <a:gd name="connsiteX20502" fmla="*/ 2559213 w 4135764"/>
              <a:gd name="connsiteY20502" fmla="*/ 2398571 h 5122333"/>
              <a:gd name="connsiteX20503" fmla="*/ 2581709 w 4135764"/>
              <a:gd name="connsiteY20503" fmla="*/ 2400023 h 5122333"/>
              <a:gd name="connsiteX20504" fmla="*/ 2589147 w 4135764"/>
              <a:gd name="connsiteY20504" fmla="*/ 2392403 h 5122333"/>
              <a:gd name="connsiteX20505" fmla="*/ 2589147 w 4135764"/>
              <a:gd name="connsiteY20505" fmla="*/ 2389560 h 5122333"/>
              <a:gd name="connsiteX20506" fmla="*/ 2589328 w 4135764"/>
              <a:gd name="connsiteY20506" fmla="*/ 2389384 h 5122333"/>
              <a:gd name="connsiteX20507" fmla="*/ 2589156 w 4135764"/>
              <a:gd name="connsiteY20507" fmla="*/ 2365176 h 5122333"/>
              <a:gd name="connsiteX20508" fmla="*/ 2591552 w 4135764"/>
              <a:gd name="connsiteY20508" fmla="*/ 2361582 h 5122333"/>
              <a:gd name="connsiteX20509" fmla="*/ 2592847 w 4135764"/>
              <a:gd name="connsiteY20509" fmla="*/ 2360287 h 5122333"/>
              <a:gd name="connsiteX20510" fmla="*/ 2618899 w 4135764"/>
              <a:gd name="connsiteY20510" fmla="*/ 2360108 h 5122333"/>
              <a:gd name="connsiteX20511" fmla="*/ 2627245 w 4135764"/>
              <a:gd name="connsiteY20511" fmla="*/ 2351401 h 5122333"/>
              <a:gd name="connsiteX20512" fmla="*/ 2627243 w 4135764"/>
              <a:gd name="connsiteY20512" fmla="*/ 2350565 h 5122333"/>
              <a:gd name="connsiteX20513" fmla="*/ 2627426 w 4135764"/>
              <a:gd name="connsiteY20513" fmla="*/ 2350380 h 5122333"/>
              <a:gd name="connsiteX20514" fmla="*/ 2627245 w 4135764"/>
              <a:gd name="connsiteY20514" fmla="*/ 2291419 h 5122333"/>
              <a:gd name="connsiteX20515" fmla="*/ 2627280 w 4135764"/>
              <a:gd name="connsiteY20515" fmla="*/ 2290549 h 5122333"/>
              <a:gd name="connsiteX20516" fmla="*/ 2628401 w 4135764"/>
              <a:gd name="connsiteY20516" fmla="*/ 2285434 h 5122333"/>
              <a:gd name="connsiteX20517" fmla="*/ 2634501 w 4135764"/>
              <a:gd name="connsiteY20517" fmla="*/ 2283551 h 5122333"/>
              <a:gd name="connsiteX20518" fmla="*/ 2640443 w 4135764"/>
              <a:gd name="connsiteY20518" fmla="*/ 2285434 h 5122333"/>
              <a:gd name="connsiteX20519" fmla="*/ 2641757 w 4135764"/>
              <a:gd name="connsiteY20519" fmla="*/ 2291525 h 5122333"/>
              <a:gd name="connsiteX20520" fmla="*/ 2641577 w 4135764"/>
              <a:gd name="connsiteY20520" fmla="*/ 2350925 h 5122333"/>
              <a:gd name="connsiteX20521" fmla="*/ 2641582 w 4135764"/>
              <a:gd name="connsiteY20521" fmla="*/ 2350929 h 5122333"/>
              <a:gd name="connsiteX20522" fmla="*/ 2641577 w 4135764"/>
              <a:gd name="connsiteY20522" fmla="*/ 2352307 h 5122333"/>
              <a:gd name="connsiteX20523" fmla="*/ 2649016 w 4135764"/>
              <a:gd name="connsiteY20523" fmla="*/ 2360108 h 5122333"/>
              <a:gd name="connsiteX20524" fmla="*/ 2671693 w 4135764"/>
              <a:gd name="connsiteY20524" fmla="*/ 2359927 h 5122333"/>
              <a:gd name="connsiteX20525" fmla="*/ 2679831 w 4135764"/>
              <a:gd name="connsiteY20525" fmla="*/ 2367885 h 5122333"/>
              <a:gd name="connsiteX20526" fmla="*/ 2679675 w 4135764"/>
              <a:gd name="connsiteY20526" fmla="*/ 2389022 h 5122333"/>
              <a:gd name="connsiteX20527" fmla="*/ 2679705 w 4135764"/>
              <a:gd name="connsiteY20527" fmla="*/ 2389052 h 5122333"/>
              <a:gd name="connsiteX20528" fmla="*/ 2679675 w 4135764"/>
              <a:gd name="connsiteY20528" fmla="*/ 2393311 h 5122333"/>
              <a:gd name="connsiteX20529" fmla="*/ 2686206 w 4135764"/>
              <a:gd name="connsiteY20529" fmla="*/ 2400204 h 5122333"/>
              <a:gd name="connsiteX20530" fmla="*/ 2711604 w 4135764"/>
              <a:gd name="connsiteY20530" fmla="*/ 2400023 h 5122333"/>
              <a:gd name="connsiteX20531" fmla="*/ 2717936 w 4135764"/>
              <a:gd name="connsiteY20531" fmla="*/ 2406175 h 5122333"/>
              <a:gd name="connsiteX20532" fmla="*/ 2717773 w 4135764"/>
              <a:gd name="connsiteY20532" fmla="*/ 2429115 h 5122333"/>
              <a:gd name="connsiteX20533" fmla="*/ 2717791 w 4135764"/>
              <a:gd name="connsiteY20533" fmla="*/ 2429132 h 5122333"/>
              <a:gd name="connsiteX20534" fmla="*/ 2717773 w 4135764"/>
              <a:gd name="connsiteY20534" fmla="*/ 2431588 h 5122333"/>
              <a:gd name="connsiteX20535" fmla="*/ 2724485 w 4135764"/>
              <a:gd name="connsiteY20535" fmla="*/ 2438300 h 5122333"/>
              <a:gd name="connsiteX20536" fmla="*/ 2774557 w 4135764"/>
              <a:gd name="connsiteY20536" fmla="*/ 2438300 h 5122333"/>
              <a:gd name="connsiteX20537" fmla="*/ 2781450 w 4135764"/>
              <a:gd name="connsiteY20537" fmla="*/ 2430863 h 5122333"/>
              <a:gd name="connsiteX20538" fmla="*/ 2781436 w 4135764"/>
              <a:gd name="connsiteY20538" fmla="*/ 2428403 h 5122333"/>
              <a:gd name="connsiteX20539" fmla="*/ 2781450 w 4135764"/>
              <a:gd name="connsiteY20539" fmla="*/ 2428389 h 5122333"/>
              <a:gd name="connsiteX20540" fmla="*/ 2781383 w 4135764"/>
              <a:gd name="connsiteY20540" fmla="*/ 2418962 h 5122333"/>
              <a:gd name="connsiteX20541" fmla="*/ 2781292 w 4135764"/>
              <a:gd name="connsiteY20541" fmla="*/ 2402968 h 5122333"/>
              <a:gd name="connsiteX20542" fmla="*/ 2785217 w 4135764"/>
              <a:gd name="connsiteY20542" fmla="*/ 2399142 h 5122333"/>
              <a:gd name="connsiteX20543" fmla="*/ 2798935 w 4135764"/>
              <a:gd name="connsiteY20543" fmla="*/ 2399864 h 5122333"/>
              <a:gd name="connsiteX20544" fmla="*/ 2815920 w 4135764"/>
              <a:gd name="connsiteY20544" fmla="*/ 2398209 h 5122333"/>
              <a:gd name="connsiteX20545" fmla="*/ 2819367 w 4135764"/>
              <a:gd name="connsiteY20545" fmla="*/ 2392221 h 5122333"/>
              <a:gd name="connsiteX20546" fmla="*/ 2819138 w 4135764"/>
              <a:gd name="connsiteY20546" fmla="*/ 2389635 h 5122333"/>
              <a:gd name="connsiteX20547" fmla="*/ 2819548 w 4135764"/>
              <a:gd name="connsiteY20547" fmla="*/ 2389202 h 5122333"/>
              <a:gd name="connsiteX20548" fmla="*/ 2817648 w 4135764"/>
              <a:gd name="connsiteY20548" fmla="*/ 2371417 h 5122333"/>
              <a:gd name="connsiteX20549" fmla="*/ 2820456 w 4135764"/>
              <a:gd name="connsiteY20549" fmla="*/ 2362580 h 5122333"/>
              <a:gd name="connsiteX20550" fmla="*/ 2829890 w 4135764"/>
              <a:gd name="connsiteY20550" fmla="*/ 2360108 h 5122333"/>
              <a:gd name="connsiteX20551" fmla="*/ 2848939 w 4135764"/>
              <a:gd name="connsiteY20551" fmla="*/ 2360472 h 5122333"/>
              <a:gd name="connsiteX20552" fmla="*/ 2857465 w 4135764"/>
              <a:gd name="connsiteY20552" fmla="*/ 2351219 h 5122333"/>
              <a:gd name="connsiteX20553" fmla="*/ 2857233 w 4135764"/>
              <a:gd name="connsiteY20553" fmla="*/ 2344990 h 5122333"/>
              <a:gd name="connsiteX20554" fmla="*/ 2857283 w 4135764"/>
              <a:gd name="connsiteY20554" fmla="*/ 2343849 h 5122333"/>
              <a:gd name="connsiteX20555" fmla="*/ 2857043 w 4135764"/>
              <a:gd name="connsiteY20555" fmla="*/ 2339923 h 5122333"/>
              <a:gd name="connsiteX20556" fmla="*/ 2855651 w 4135764"/>
              <a:gd name="connsiteY20556" fmla="*/ 2302600 h 5122333"/>
              <a:gd name="connsiteX20557" fmla="*/ 2856705 w 4135764"/>
              <a:gd name="connsiteY20557" fmla="*/ 2286255 h 5122333"/>
              <a:gd name="connsiteX20558" fmla="*/ 2857097 w 4135764"/>
              <a:gd name="connsiteY20558" fmla="*/ 2285619 h 5122333"/>
              <a:gd name="connsiteX20559" fmla="*/ 2863406 w 4135764"/>
              <a:gd name="connsiteY20559" fmla="*/ 2283665 h 5122333"/>
              <a:gd name="connsiteX20560" fmla="*/ 2871978 w 4135764"/>
              <a:gd name="connsiteY20560" fmla="*/ 2283370 h 5122333"/>
              <a:gd name="connsiteX20561" fmla="*/ 2873430 w 4135764"/>
              <a:gd name="connsiteY20561" fmla="*/ 2283914 h 5122333"/>
              <a:gd name="connsiteX20562" fmla="*/ 2873612 w 4135764"/>
              <a:gd name="connsiteY20562" fmla="*/ 2343601 h 5122333"/>
              <a:gd name="connsiteX20563" fmla="*/ 2874304 w 4135764"/>
              <a:gd name="connsiteY20563" fmla="*/ 2346794 h 5122333"/>
              <a:gd name="connsiteX20564" fmla="*/ 2874337 w 4135764"/>
              <a:gd name="connsiteY20564" fmla="*/ 2349472 h 5122333"/>
              <a:gd name="connsiteX20565" fmla="*/ 2875063 w 4135764"/>
              <a:gd name="connsiteY20565" fmla="*/ 2350286 h 5122333"/>
              <a:gd name="connsiteX20566" fmla="*/ 2876650 w 4135764"/>
              <a:gd name="connsiteY20566" fmla="*/ 2357592 h 5122333"/>
              <a:gd name="connsiteX20567" fmla="*/ 2890301 w 4135764"/>
              <a:gd name="connsiteY20567" fmla="*/ 2357025 h 5122333"/>
              <a:gd name="connsiteX20568" fmla="*/ 2911528 w 4135764"/>
              <a:gd name="connsiteY20568" fmla="*/ 2357205 h 5122333"/>
              <a:gd name="connsiteX20569" fmla="*/ 2911890 w 4135764"/>
              <a:gd name="connsiteY20569" fmla="*/ 2360290 h 5122333"/>
              <a:gd name="connsiteX20570" fmla="*/ 2911822 w 4135764"/>
              <a:gd name="connsiteY20570" fmla="*/ 2373942 h 5122333"/>
              <a:gd name="connsiteX20571" fmla="*/ 2912082 w 4135764"/>
              <a:gd name="connsiteY20571" fmla="*/ 2379832 h 5122333"/>
              <a:gd name="connsiteX20572" fmla="*/ 2911709 w 4135764"/>
              <a:gd name="connsiteY20572" fmla="*/ 2386120 h 5122333"/>
              <a:gd name="connsiteX20573" fmla="*/ 2912290 w 4135764"/>
              <a:gd name="connsiteY20573" fmla="*/ 2384585 h 5122333"/>
              <a:gd name="connsiteX20574" fmla="*/ 2912435 w 4135764"/>
              <a:gd name="connsiteY20574" fmla="*/ 2387866 h 5122333"/>
              <a:gd name="connsiteX20575" fmla="*/ 2913501 w 4135764"/>
              <a:gd name="connsiteY20575" fmla="*/ 2383626 h 5122333"/>
              <a:gd name="connsiteX20576" fmla="*/ 2914534 w 4135764"/>
              <a:gd name="connsiteY20576" fmla="*/ 2380748 h 5122333"/>
              <a:gd name="connsiteX20577" fmla="*/ 2914646 w 4135764"/>
              <a:gd name="connsiteY20577" fmla="*/ 2383937 h 5122333"/>
              <a:gd name="connsiteX20578" fmla="*/ 2913704 w 4135764"/>
              <a:gd name="connsiteY20578" fmla="*/ 2396576 h 5122333"/>
              <a:gd name="connsiteX20579" fmla="*/ 2943276 w 4135764"/>
              <a:gd name="connsiteY20579" fmla="*/ 2396394 h 5122333"/>
              <a:gd name="connsiteX20580" fmla="*/ 2949266 w 4135764"/>
              <a:gd name="connsiteY20580" fmla="*/ 2402224 h 5122333"/>
              <a:gd name="connsiteX20581" fmla="*/ 2949807 w 4135764"/>
              <a:gd name="connsiteY20581" fmla="*/ 2404079 h 5122333"/>
              <a:gd name="connsiteX20582" fmla="*/ 2949807 w 4135764"/>
              <a:gd name="connsiteY20582" fmla="*/ 2426757 h 5122333"/>
              <a:gd name="connsiteX20583" fmla="*/ 2949987 w 4135764"/>
              <a:gd name="connsiteY20583" fmla="*/ 2426943 h 5122333"/>
              <a:gd name="connsiteX20584" fmla="*/ 2949987 w 4135764"/>
              <a:gd name="connsiteY20584" fmla="*/ 2428323 h 5122333"/>
              <a:gd name="connsiteX20585" fmla="*/ 2954341 w 4135764"/>
              <a:gd name="connsiteY20585" fmla="*/ 2434491 h 5122333"/>
              <a:gd name="connsiteX20586" fmla="*/ 3003869 w 4135764"/>
              <a:gd name="connsiteY20586" fmla="*/ 2436486 h 5122333"/>
              <a:gd name="connsiteX20587" fmla="*/ 3009856 w 4135764"/>
              <a:gd name="connsiteY20587" fmla="*/ 2430137 h 5122333"/>
              <a:gd name="connsiteX20588" fmla="*/ 3009609 w 4135764"/>
              <a:gd name="connsiteY20588" fmla="*/ 2426459 h 5122333"/>
              <a:gd name="connsiteX20589" fmla="*/ 3009675 w 4135764"/>
              <a:gd name="connsiteY20589" fmla="*/ 2426394 h 5122333"/>
              <a:gd name="connsiteX20590" fmla="*/ 3008835 w 4135764"/>
              <a:gd name="connsiteY20590" fmla="*/ 2414956 h 5122333"/>
              <a:gd name="connsiteX20591" fmla="*/ 3008404 w 4135764"/>
              <a:gd name="connsiteY20591" fmla="*/ 2408550 h 5122333"/>
              <a:gd name="connsiteX20592" fmla="*/ 3017112 w 4135764"/>
              <a:gd name="connsiteY20592" fmla="*/ 2398209 h 5122333"/>
              <a:gd name="connsiteX20593" fmla="*/ 3039428 w 4135764"/>
              <a:gd name="connsiteY20593" fmla="*/ 2396757 h 5122333"/>
              <a:gd name="connsiteX20594" fmla="*/ 3047137 w 4135764"/>
              <a:gd name="connsiteY20594" fmla="*/ 2394535 h 5122333"/>
              <a:gd name="connsiteX20595" fmla="*/ 3046754 w 4135764"/>
              <a:gd name="connsiteY20595" fmla="*/ 2387818 h 5122333"/>
              <a:gd name="connsiteX20596" fmla="*/ 3047409 w 4135764"/>
              <a:gd name="connsiteY20596" fmla="*/ 2387026 h 5122333"/>
              <a:gd name="connsiteX20597" fmla="*/ 3046525 w 4135764"/>
              <a:gd name="connsiteY20597" fmla="*/ 2373171 h 5122333"/>
              <a:gd name="connsiteX20598" fmla="*/ 3046721 w 4135764"/>
              <a:gd name="connsiteY20598" fmla="*/ 2371296 h 5122333"/>
              <a:gd name="connsiteX20599" fmla="*/ 3049224 w 4135764"/>
              <a:gd name="connsiteY20599" fmla="*/ 2362104 h 5122333"/>
              <a:gd name="connsiteX20600" fmla="*/ 3068274 w 4135764"/>
              <a:gd name="connsiteY20600" fmla="*/ 2358476 h 5122333"/>
              <a:gd name="connsiteX20601" fmla="*/ 3077343 w 4135764"/>
              <a:gd name="connsiteY20601" fmla="*/ 2358476 h 5122333"/>
              <a:gd name="connsiteX20602" fmla="*/ 3080186 w 4135764"/>
              <a:gd name="connsiteY20602" fmla="*/ 2355752 h 5122333"/>
              <a:gd name="connsiteX20603" fmla="*/ 3083966 w 4135764"/>
              <a:gd name="connsiteY20603" fmla="*/ 2355051 h 5122333"/>
              <a:gd name="connsiteX20604" fmla="*/ 3084934 w 4135764"/>
              <a:gd name="connsiteY20604" fmla="*/ 2351201 h 5122333"/>
              <a:gd name="connsiteX20605" fmla="*/ 3086052 w 4135764"/>
              <a:gd name="connsiteY20605" fmla="*/ 2350129 h 5122333"/>
              <a:gd name="connsiteX20606" fmla="*/ 3086042 w 4135764"/>
              <a:gd name="connsiteY20606" fmla="*/ 2346792 h 5122333"/>
              <a:gd name="connsiteX20607" fmla="*/ 3086052 w 4135764"/>
              <a:gd name="connsiteY20607" fmla="*/ 2346751 h 5122333"/>
              <a:gd name="connsiteX20608" fmla="*/ 3086031 w 4135764"/>
              <a:gd name="connsiteY20608" fmla="*/ 2343145 h 5122333"/>
              <a:gd name="connsiteX20609" fmla="*/ 3085870 w 4135764"/>
              <a:gd name="connsiteY20609" fmla="*/ 2292077 h 5122333"/>
              <a:gd name="connsiteX20610" fmla="*/ 3093671 w 4135764"/>
              <a:gd name="connsiteY20610" fmla="*/ 2282100 h 5122333"/>
              <a:gd name="connsiteX20611" fmla="*/ 3100950 w 4135764"/>
              <a:gd name="connsiteY20611" fmla="*/ 2284641 h 5122333"/>
              <a:gd name="connsiteX20612" fmla="*/ 3102364 w 4135764"/>
              <a:gd name="connsiteY20612" fmla="*/ 2291997 h 5122333"/>
              <a:gd name="connsiteX20613" fmla="*/ 3102198 w 4135764"/>
              <a:gd name="connsiteY20613" fmla="*/ 2346751 h 5122333"/>
              <a:gd name="connsiteX20614" fmla="*/ 3102214 w 4135764"/>
              <a:gd name="connsiteY20614" fmla="*/ 2346823 h 5122333"/>
              <a:gd name="connsiteX20615" fmla="*/ 3102198 w 4135764"/>
              <a:gd name="connsiteY20615" fmla="*/ 2351945 h 5122333"/>
              <a:gd name="connsiteX20616" fmla="*/ 3103668 w 4135764"/>
              <a:gd name="connsiteY20616" fmla="*/ 2353354 h 5122333"/>
              <a:gd name="connsiteX20617" fmla="*/ 3104646 w 4135764"/>
              <a:gd name="connsiteY20617" fmla="*/ 2357750 h 5122333"/>
              <a:gd name="connsiteX20618" fmla="*/ 3108159 w 4135764"/>
              <a:gd name="connsiteY20618" fmla="*/ 2357657 h 5122333"/>
              <a:gd name="connsiteX20619" fmla="*/ 3110906 w 4135764"/>
              <a:gd name="connsiteY20619" fmla="*/ 2360290 h 5122333"/>
              <a:gd name="connsiteX20620" fmla="*/ 3133583 w 4135764"/>
              <a:gd name="connsiteY20620" fmla="*/ 2360108 h 5122333"/>
              <a:gd name="connsiteX20621" fmla="*/ 3140276 w 4135764"/>
              <a:gd name="connsiteY20621" fmla="*/ 2366973 h 5122333"/>
              <a:gd name="connsiteX20622" fmla="*/ 3140114 w 4135764"/>
              <a:gd name="connsiteY20622" fmla="*/ 2389565 h 5122333"/>
              <a:gd name="connsiteX20623" fmla="*/ 3140478 w 4135764"/>
              <a:gd name="connsiteY20623" fmla="*/ 2389919 h 5122333"/>
              <a:gd name="connsiteX20624" fmla="*/ 3140477 w 4135764"/>
              <a:gd name="connsiteY20624" fmla="*/ 2390043 h 5122333"/>
              <a:gd name="connsiteX20625" fmla="*/ 3149185 w 4135764"/>
              <a:gd name="connsiteY20625" fmla="*/ 2398390 h 5122333"/>
              <a:gd name="connsiteX20626" fmla="*/ 3170774 w 4135764"/>
              <a:gd name="connsiteY20626" fmla="*/ 2398935 h 5122333"/>
              <a:gd name="connsiteX20627" fmla="*/ 3178356 w 4135764"/>
              <a:gd name="connsiteY20627" fmla="*/ 2408240 h 5122333"/>
              <a:gd name="connsiteX20628" fmla="*/ 3178211 w 4135764"/>
              <a:gd name="connsiteY20628" fmla="*/ 2427665 h 5122333"/>
              <a:gd name="connsiteX20629" fmla="*/ 3178595 w 4135764"/>
              <a:gd name="connsiteY20629" fmla="*/ 2428095 h 5122333"/>
              <a:gd name="connsiteX20630" fmla="*/ 3178574 w 4135764"/>
              <a:gd name="connsiteY20630" fmla="*/ 2430500 h 5122333"/>
              <a:gd name="connsiteX20631" fmla="*/ 3184199 w 4135764"/>
              <a:gd name="connsiteY20631" fmla="*/ 2436306 h 5122333"/>
              <a:gd name="connsiteX20632" fmla="*/ 3235358 w 4135764"/>
              <a:gd name="connsiteY20632" fmla="*/ 2436486 h 5122333"/>
              <a:gd name="connsiteX20633" fmla="*/ 3240439 w 4135764"/>
              <a:gd name="connsiteY20633" fmla="*/ 2431043 h 5122333"/>
              <a:gd name="connsiteX20634" fmla="*/ 3240257 w 4135764"/>
              <a:gd name="connsiteY20634" fmla="*/ 2405647 h 5122333"/>
              <a:gd name="connsiteX20635" fmla="*/ 3248783 w 4135764"/>
              <a:gd name="connsiteY20635" fmla="*/ 2398571 h 5122333"/>
              <a:gd name="connsiteX20636" fmla="*/ 3272005 w 4135764"/>
              <a:gd name="connsiteY20636" fmla="*/ 2400204 h 5122333"/>
              <a:gd name="connsiteX20637" fmla="*/ 3277300 w 4135764"/>
              <a:gd name="connsiteY20637" fmla="*/ 2394674 h 5122333"/>
              <a:gd name="connsiteX20638" fmla="*/ 3277902 w 4135764"/>
              <a:gd name="connsiteY20638" fmla="*/ 2394578 h 5122333"/>
              <a:gd name="connsiteX20639" fmla="*/ 3278036 w 4135764"/>
              <a:gd name="connsiteY20639" fmla="*/ 2393905 h 5122333"/>
              <a:gd name="connsiteX20640" fmla="*/ 3280169 w 4135764"/>
              <a:gd name="connsiteY20640" fmla="*/ 2391676 h 5122333"/>
              <a:gd name="connsiteX20641" fmla="*/ 3280169 w 4135764"/>
              <a:gd name="connsiteY20641" fmla="*/ 2363564 h 5122333"/>
              <a:gd name="connsiteX20642" fmla="*/ 3280705 w 4135764"/>
              <a:gd name="connsiteY20642" fmla="*/ 2360293 h 5122333"/>
              <a:gd name="connsiteX20643" fmla="*/ 3311192 w 4135764"/>
              <a:gd name="connsiteY20643" fmla="*/ 2360472 h 5122333"/>
              <a:gd name="connsiteX20644" fmla="*/ 3318448 w 4135764"/>
              <a:gd name="connsiteY20644" fmla="*/ 2353396 h 5122333"/>
              <a:gd name="connsiteX20645" fmla="*/ 3318448 w 4135764"/>
              <a:gd name="connsiteY20645" fmla="*/ 2295344 h 5122333"/>
              <a:gd name="connsiteX20646" fmla="*/ 3318359 w 4135764"/>
              <a:gd name="connsiteY20646" fmla="*/ 2287837 h 5122333"/>
              <a:gd name="connsiteX20647" fmla="*/ 3318689 w 4135764"/>
              <a:gd name="connsiteY20647" fmla="*/ 2287491 h 5122333"/>
              <a:gd name="connsiteX20648" fmla="*/ 3325887 w 4135764"/>
              <a:gd name="connsiteY20648" fmla="*/ 2283914 h 5122333"/>
              <a:gd name="connsiteX20649" fmla="*/ 3328719 w 4135764"/>
              <a:gd name="connsiteY20649" fmla="*/ 2285361 h 5122333"/>
              <a:gd name="connsiteX20650" fmla="*/ 3332236 w 4135764"/>
              <a:gd name="connsiteY20650" fmla="*/ 2288879 h 5122333"/>
              <a:gd name="connsiteX20651" fmla="*/ 3332055 w 4135764"/>
              <a:gd name="connsiteY20651" fmla="*/ 2348928 h 5122333"/>
              <a:gd name="connsiteX20652" fmla="*/ 3332781 w 4135764"/>
              <a:gd name="connsiteY20652" fmla="*/ 2349626 h 5122333"/>
              <a:gd name="connsiteX20653" fmla="*/ 3332781 w 4135764"/>
              <a:gd name="connsiteY20653" fmla="*/ 2353033 h 5122333"/>
              <a:gd name="connsiteX20654" fmla="*/ 3339856 w 4135764"/>
              <a:gd name="connsiteY20654" fmla="*/ 2360290 h 5122333"/>
              <a:gd name="connsiteX20655" fmla="*/ 3365255 w 4135764"/>
              <a:gd name="connsiteY20655" fmla="*/ 2360108 h 5122333"/>
              <a:gd name="connsiteX20656" fmla="*/ 3370276 w 4135764"/>
              <a:gd name="connsiteY20656" fmla="*/ 2364974 h 5122333"/>
              <a:gd name="connsiteX20657" fmla="*/ 3369608 w 4135764"/>
              <a:gd name="connsiteY20657" fmla="*/ 2390654 h 5122333"/>
              <a:gd name="connsiteX20658" fmla="*/ 3370720 w 4135764"/>
              <a:gd name="connsiteY20658" fmla="*/ 2392070 h 5122333"/>
              <a:gd name="connsiteX20659" fmla="*/ 3370697 w 4135764"/>
              <a:gd name="connsiteY20659" fmla="*/ 2393854 h 5122333"/>
              <a:gd name="connsiteX20660" fmla="*/ 3375957 w 4135764"/>
              <a:gd name="connsiteY20660" fmla="*/ 2400204 h 5122333"/>
              <a:gd name="connsiteX20661" fmla="*/ 3402264 w 4135764"/>
              <a:gd name="connsiteY20661" fmla="*/ 2400023 h 5122333"/>
              <a:gd name="connsiteX20662" fmla="*/ 3408267 w 4135764"/>
              <a:gd name="connsiteY20662" fmla="*/ 2405710 h 5122333"/>
              <a:gd name="connsiteX20663" fmla="*/ 3406980 w 4135764"/>
              <a:gd name="connsiteY20663" fmla="*/ 2425487 h 5122333"/>
              <a:gd name="connsiteX20664" fmla="*/ 3407457 w 4135764"/>
              <a:gd name="connsiteY20664" fmla="*/ 2433492 h 5122333"/>
              <a:gd name="connsiteX20665" fmla="*/ 3407739 w 4135764"/>
              <a:gd name="connsiteY20665" fmla="*/ 2433566 h 5122333"/>
              <a:gd name="connsiteX20666" fmla="*/ 3407888 w 4135764"/>
              <a:gd name="connsiteY20666" fmla="*/ 2436215 h 5122333"/>
              <a:gd name="connsiteX20667" fmla="*/ 3414781 w 4135764"/>
              <a:gd name="connsiteY20667" fmla="*/ 2438300 h 5122333"/>
              <a:gd name="connsiteX20668" fmla="*/ 3440725 w 4135764"/>
              <a:gd name="connsiteY20668" fmla="*/ 2437212 h 5122333"/>
              <a:gd name="connsiteX20669" fmla="*/ 3466849 w 4135764"/>
              <a:gd name="connsiteY20669" fmla="*/ 2438120 h 5122333"/>
              <a:gd name="connsiteX20670" fmla="*/ 3471384 w 4135764"/>
              <a:gd name="connsiteY20670" fmla="*/ 2432858 h 5122333"/>
              <a:gd name="connsiteX20671" fmla="*/ 3470839 w 4135764"/>
              <a:gd name="connsiteY20671" fmla="*/ 2406555 h 5122333"/>
              <a:gd name="connsiteX20672" fmla="*/ 3476645 w 4135764"/>
              <a:gd name="connsiteY20672" fmla="*/ 2400023 h 5122333"/>
              <a:gd name="connsiteX20673" fmla="*/ 3502587 w 4135764"/>
              <a:gd name="connsiteY20673" fmla="*/ 2398571 h 5122333"/>
              <a:gd name="connsiteX20674" fmla="*/ 3508938 w 4135764"/>
              <a:gd name="connsiteY20674" fmla="*/ 2391496 h 5122333"/>
              <a:gd name="connsiteX20675" fmla="*/ 3508757 w 4135764"/>
              <a:gd name="connsiteY20675" fmla="*/ 2370630 h 5122333"/>
              <a:gd name="connsiteX20676" fmla="*/ 3509951 w 4135764"/>
              <a:gd name="connsiteY20676" fmla="*/ 2364321 h 5122333"/>
              <a:gd name="connsiteX20677" fmla="*/ 3512755 w 4135764"/>
              <a:gd name="connsiteY20677" fmla="*/ 2361627 h 5122333"/>
              <a:gd name="connsiteX20678" fmla="*/ 3518734 w 4135764"/>
              <a:gd name="connsiteY20678" fmla="*/ 2360108 h 5122333"/>
              <a:gd name="connsiteX20679" fmla="*/ 3538691 w 4135764"/>
              <a:gd name="connsiteY20679" fmla="*/ 2360290 h 5122333"/>
              <a:gd name="connsiteX20680" fmla="*/ 3547035 w 4135764"/>
              <a:gd name="connsiteY20680" fmla="*/ 2351582 h 5122333"/>
              <a:gd name="connsiteX20681" fmla="*/ 3546854 w 4135764"/>
              <a:gd name="connsiteY20681" fmla="*/ 2302600 h 5122333"/>
              <a:gd name="connsiteX20682" fmla="*/ 3547732 w 4135764"/>
              <a:gd name="connsiteY20682" fmla="*/ 2286255 h 5122333"/>
              <a:gd name="connsiteX20683" fmla="*/ 3547897 w 4135764"/>
              <a:gd name="connsiteY20683" fmla="*/ 2285687 h 5122333"/>
              <a:gd name="connsiteX20684" fmla="*/ 3554497 w 4135764"/>
              <a:gd name="connsiteY20684" fmla="*/ 2283665 h 5122333"/>
              <a:gd name="connsiteX20685" fmla="*/ 3562729 w 4135764"/>
              <a:gd name="connsiteY20685" fmla="*/ 2283379 h 5122333"/>
              <a:gd name="connsiteX20686" fmla="*/ 3564089 w 4135764"/>
              <a:gd name="connsiteY20686" fmla="*/ 2284889 h 5122333"/>
              <a:gd name="connsiteX20687" fmla="*/ 3563907 w 4135764"/>
              <a:gd name="connsiteY20687" fmla="*/ 2314096 h 5122333"/>
              <a:gd name="connsiteX20688" fmla="*/ 3564270 w 4135764"/>
              <a:gd name="connsiteY20688" fmla="*/ 2348021 h 5122333"/>
              <a:gd name="connsiteX20689" fmla="*/ 3564682 w 4135764"/>
              <a:gd name="connsiteY20689" fmla="*/ 2348547 h 5122333"/>
              <a:gd name="connsiteX20690" fmla="*/ 3564815 w 4135764"/>
              <a:gd name="connsiteY20690" fmla="*/ 2352126 h 5122333"/>
              <a:gd name="connsiteX20691" fmla="*/ 3570802 w 4135764"/>
              <a:gd name="connsiteY20691" fmla="*/ 2358294 h 5122333"/>
              <a:gd name="connsiteX20692" fmla="*/ 3602549 w 4135764"/>
              <a:gd name="connsiteY20692" fmla="*/ 2358475 h 5122333"/>
              <a:gd name="connsiteX20693" fmla="*/ 3602549 w 4135764"/>
              <a:gd name="connsiteY20693" fmla="*/ 2381765 h 5122333"/>
              <a:gd name="connsiteX20694" fmla="*/ 3602730 w 4135764"/>
              <a:gd name="connsiteY20694" fmla="*/ 2381292 h 5122333"/>
              <a:gd name="connsiteX20695" fmla="*/ 3602730 w 4135764"/>
              <a:gd name="connsiteY20695" fmla="*/ 2384056 h 5122333"/>
              <a:gd name="connsiteX20696" fmla="*/ 3604413 w 4135764"/>
              <a:gd name="connsiteY20696" fmla="*/ 2381001 h 5122333"/>
              <a:gd name="connsiteX20697" fmla="*/ 3602186 w 4135764"/>
              <a:gd name="connsiteY20697" fmla="*/ 2393376 h 5122333"/>
              <a:gd name="connsiteX20698" fmla="*/ 3603592 w 4135764"/>
              <a:gd name="connsiteY20698" fmla="*/ 2393376 h 5122333"/>
              <a:gd name="connsiteX20699" fmla="*/ 3602368 w 4135764"/>
              <a:gd name="connsiteY20699" fmla="*/ 2396213 h 5122333"/>
              <a:gd name="connsiteX20700" fmla="*/ 3633752 w 4135764"/>
              <a:gd name="connsiteY20700" fmla="*/ 2396031 h 5122333"/>
              <a:gd name="connsiteX20701" fmla="*/ 3639612 w 4135764"/>
              <a:gd name="connsiteY20701" fmla="*/ 2401743 h 5122333"/>
              <a:gd name="connsiteX20702" fmla="*/ 3640285 w 4135764"/>
              <a:gd name="connsiteY20702" fmla="*/ 2405531 h 5122333"/>
              <a:gd name="connsiteX20703" fmla="*/ 3640285 w 4135764"/>
              <a:gd name="connsiteY20703" fmla="*/ 2425487 h 5122333"/>
              <a:gd name="connsiteX20704" fmla="*/ 3640845 w 4135764"/>
              <a:gd name="connsiteY20704" fmla="*/ 2426099 h 5122333"/>
              <a:gd name="connsiteX20705" fmla="*/ 3640828 w 4135764"/>
              <a:gd name="connsiteY20705" fmla="*/ 2428505 h 5122333"/>
              <a:gd name="connsiteX20706" fmla="*/ 3645545 w 4135764"/>
              <a:gd name="connsiteY20706" fmla="*/ 2434309 h 5122333"/>
              <a:gd name="connsiteX20707" fmla="*/ 3692351 w 4135764"/>
              <a:gd name="connsiteY20707" fmla="*/ 2436124 h 5122333"/>
              <a:gd name="connsiteX20708" fmla="*/ 3698882 w 4135764"/>
              <a:gd name="connsiteY20708" fmla="*/ 2429231 h 5122333"/>
              <a:gd name="connsiteX20709" fmla="*/ 3698701 w 4135764"/>
              <a:gd name="connsiteY20709" fmla="*/ 2404740 h 5122333"/>
              <a:gd name="connsiteX20710" fmla="*/ 3705958 w 4135764"/>
              <a:gd name="connsiteY20710" fmla="*/ 2397664 h 5122333"/>
              <a:gd name="connsiteX20711" fmla="*/ 3731901 w 4135764"/>
              <a:gd name="connsiteY20711" fmla="*/ 2396031 h 5122333"/>
              <a:gd name="connsiteX20712" fmla="*/ 3736799 w 4135764"/>
              <a:gd name="connsiteY20712" fmla="*/ 2390406 h 5122333"/>
              <a:gd name="connsiteX20713" fmla="*/ 3736799 w 4135764"/>
              <a:gd name="connsiteY20713" fmla="*/ 2368635 h 5122333"/>
              <a:gd name="connsiteX20714" fmla="*/ 3744781 w 4135764"/>
              <a:gd name="connsiteY20714" fmla="*/ 2359202 h 5122333"/>
              <a:gd name="connsiteX20715" fmla="*/ 3768910 w 4135764"/>
              <a:gd name="connsiteY20715" fmla="*/ 2357750 h 5122333"/>
              <a:gd name="connsiteX20716" fmla="*/ 3774715 w 4135764"/>
              <a:gd name="connsiteY20716" fmla="*/ 2354122 h 5122333"/>
              <a:gd name="connsiteX20717" fmla="*/ 3776712 w 4135764"/>
              <a:gd name="connsiteY20717" fmla="*/ 2335437 h 5122333"/>
              <a:gd name="connsiteX20718" fmla="*/ 3776530 w 4135764"/>
              <a:gd name="connsiteY20718" fmla="*/ 2286817 h 5122333"/>
              <a:gd name="connsiteX20719" fmla="*/ 3784512 w 4135764"/>
              <a:gd name="connsiteY20719" fmla="*/ 2281557 h 5122333"/>
              <a:gd name="connsiteX20720" fmla="*/ 3791035 w 4135764"/>
              <a:gd name="connsiteY20720" fmla="*/ 2287021 h 5122333"/>
              <a:gd name="connsiteX20721" fmla="*/ 3791347 w 4135764"/>
              <a:gd name="connsiteY20721" fmla="*/ 2290635 h 5122333"/>
              <a:gd name="connsiteX20722" fmla="*/ 3791983 w 4135764"/>
              <a:gd name="connsiteY20722" fmla="*/ 2308667 h 5122333"/>
              <a:gd name="connsiteX20723" fmla="*/ 3791746 w 4135764"/>
              <a:gd name="connsiteY20723" fmla="*/ 2322827 h 5122333"/>
              <a:gd name="connsiteX20724" fmla="*/ 3791225 w 4135764"/>
              <a:gd name="connsiteY20724" fmla="*/ 2346025 h 5122333"/>
              <a:gd name="connsiteX20725" fmla="*/ 3791547 w 4135764"/>
              <a:gd name="connsiteY20725" fmla="*/ 2348240 h 5122333"/>
              <a:gd name="connsiteX20726" fmla="*/ 3791043 w 4135764"/>
              <a:gd name="connsiteY20726" fmla="*/ 2353941 h 5122333"/>
              <a:gd name="connsiteX20727" fmla="*/ 3792599 w 4135764"/>
              <a:gd name="connsiteY20727" fmla="*/ 2355448 h 5122333"/>
              <a:gd name="connsiteX20728" fmla="*/ 3792790 w 4135764"/>
              <a:gd name="connsiteY20728" fmla="*/ 2356752 h 5122333"/>
              <a:gd name="connsiteX20729" fmla="*/ 3793943 w 4135764"/>
              <a:gd name="connsiteY20729" fmla="*/ 2356749 h 5122333"/>
              <a:gd name="connsiteX20730" fmla="*/ 3796849 w 4135764"/>
              <a:gd name="connsiteY20730" fmla="*/ 2359564 h 5122333"/>
              <a:gd name="connsiteX20731" fmla="*/ 3823154 w 4135764"/>
              <a:gd name="connsiteY20731" fmla="*/ 2359382 h 5122333"/>
              <a:gd name="connsiteX20732" fmla="*/ 3828961 w 4135764"/>
              <a:gd name="connsiteY20732" fmla="*/ 2365361 h 5122333"/>
              <a:gd name="connsiteX20733" fmla="*/ 3830410 w 4135764"/>
              <a:gd name="connsiteY20733" fmla="*/ 2389202 h 5122333"/>
              <a:gd name="connsiteX20734" fmla="*/ 3830940 w 4135764"/>
              <a:gd name="connsiteY20734" fmla="*/ 2389677 h 5122333"/>
              <a:gd name="connsiteX20735" fmla="*/ 3831136 w 4135764"/>
              <a:gd name="connsiteY20735" fmla="*/ 2392585 h 5122333"/>
              <a:gd name="connsiteX20736" fmla="*/ 3836579 w 4135764"/>
              <a:gd name="connsiteY20736" fmla="*/ 2397664 h 5122333"/>
              <a:gd name="connsiteX20737" fmla="*/ 3856535 w 4135764"/>
              <a:gd name="connsiteY20737" fmla="*/ 2397664 h 5122333"/>
              <a:gd name="connsiteX20738" fmla="*/ 3867313 w 4135764"/>
              <a:gd name="connsiteY20738" fmla="*/ 2399771 h 5122333"/>
              <a:gd name="connsiteX20739" fmla="*/ 3868689 w 4135764"/>
              <a:gd name="connsiteY20739" fmla="*/ 2409160 h 5122333"/>
              <a:gd name="connsiteX20740" fmla="*/ 3868689 w 4135764"/>
              <a:gd name="connsiteY20740" fmla="*/ 2428208 h 5122333"/>
              <a:gd name="connsiteX20741" fmla="*/ 3869234 w 4135764"/>
              <a:gd name="connsiteY20741" fmla="*/ 2428811 h 5122333"/>
              <a:gd name="connsiteX20742" fmla="*/ 3869234 w 4135764"/>
              <a:gd name="connsiteY20742" fmla="*/ 2430319 h 5122333"/>
              <a:gd name="connsiteX20743" fmla="*/ 3874313 w 4135764"/>
              <a:gd name="connsiteY20743" fmla="*/ 2435761 h 5122333"/>
              <a:gd name="connsiteX20744" fmla="*/ 3926200 w 4135764"/>
              <a:gd name="connsiteY20744" fmla="*/ 2435761 h 5122333"/>
              <a:gd name="connsiteX20745" fmla="*/ 3930553 w 4135764"/>
              <a:gd name="connsiteY20745" fmla="*/ 2431770 h 5122333"/>
              <a:gd name="connsiteX20746" fmla="*/ 3930734 w 4135764"/>
              <a:gd name="connsiteY20746" fmla="*/ 2405103 h 5122333"/>
              <a:gd name="connsiteX20747" fmla="*/ 3932034 w 4135764"/>
              <a:gd name="connsiteY20747" fmla="*/ 2400241 h 5122333"/>
              <a:gd name="connsiteX20748" fmla="*/ 3934464 w 4135764"/>
              <a:gd name="connsiteY20748" fmla="*/ 2397812 h 5122333"/>
              <a:gd name="connsiteX20749" fmla="*/ 3939806 w 4135764"/>
              <a:gd name="connsiteY20749" fmla="*/ 2397845 h 5122333"/>
              <a:gd name="connsiteX20750" fmla="*/ 3961395 w 4135764"/>
              <a:gd name="connsiteY20750" fmla="*/ 2399297 h 5122333"/>
              <a:gd name="connsiteX20751" fmla="*/ 3968832 w 4135764"/>
              <a:gd name="connsiteY20751" fmla="*/ 2391859 h 5122333"/>
              <a:gd name="connsiteX20752" fmla="*/ 3968832 w 4135764"/>
              <a:gd name="connsiteY20752" fmla="*/ 2366459 h 5122333"/>
              <a:gd name="connsiteX20753" fmla="*/ 3969155 w 4135764"/>
              <a:gd name="connsiteY20753" fmla="*/ 2363139 h 5122333"/>
              <a:gd name="connsiteX20754" fmla="*/ 3972267 w 4135764"/>
              <a:gd name="connsiteY20754" fmla="*/ 2360116 h 5122333"/>
              <a:gd name="connsiteX20755" fmla="*/ 3973928 w 4135764"/>
              <a:gd name="connsiteY20755" fmla="*/ 2359746 h 5122333"/>
              <a:gd name="connsiteX20756" fmla="*/ 4000597 w 4135764"/>
              <a:gd name="connsiteY20756" fmla="*/ 2360108 h 5122333"/>
              <a:gd name="connsiteX20757" fmla="*/ 4006765 w 4135764"/>
              <a:gd name="connsiteY20757" fmla="*/ 2354484 h 5122333"/>
              <a:gd name="connsiteX20758" fmla="*/ 4006754 w 4135764"/>
              <a:gd name="connsiteY20758" fmla="*/ 2352522 h 5122333"/>
              <a:gd name="connsiteX20759" fmla="*/ 4006931 w 4135764"/>
              <a:gd name="connsiteY20759" fmla="*/ 2351763 h 5122333"/>
              <a:gd name="connsiteX20760" fmla="*/ 4007317 w 4135764"/>
              <a:gd name="connsiteY20760" fmla="*/ 2321286 h 5122333"/>
              <a:gd name="connsiteX20761" fmla="*/ 4006755 w 4135764"/>
              <a:gd name="connsiteY20761" fmla="*/ 2291074 h 5122333"/>
              <a:gd name="connsiteX20762" fmla="*/ 4006754 w 4135764"/>
              <a:gd name="connsiteY20762" fmla="*/ 2290788 h 5122333"/>
              <a:gd name="connsiteX20763" fmla="*/ 4007140 w 4135764"/>
              <a:gd name="connsiteY20763" fmla="*/ 2288831 h 5122333"/>
              <a:gd name="connsiteX20764" fmla="*/ 4012159 w 4135764"/>
              <a:gd name="connsiteY20764" fmla="*/ 2283569 h 5122333"/>
              <a:gd name="connsiteX20765" fmla="*/ 4014187 w 4135764"/>
              <a:gd name="connsiteY20765" fmla="*/ 2283008 h 5122333"/>
              <a:gd name="connsiteX20766" fmla="*/ 4020266 w 4135764"/>
              <a:gd name="connsiteY20766" fmla="*/ 2285049 h 5122333"/>
              <a:gd name="connsiteX20767" fmla="*/ 4020747 w 4135764"/>
              <a:gd name="connsiteY20767" fmla="*/ 2287548 h 5122333"/>
              <a:gd name="connsiteX20768" fmla="*/ 4020553 w 4135764"/>
              <a:gd name="connsiteY20768" fmla="*/ 2288517 h 5122333"/>
              <a:gd name="connsiteX20769" fmla="*/ 4020915 w 4135764"/>
              <a:gd name="connsiteY20769" fmla="*/ 2299968 h 5122333"/>
              <a:gd name="connsiteX20770" fmla="*/ 4021396 w 4135764"/>
              <a:gd name="connsiteY20770" fmla="*/ 2306104 h 5122333"/>
              <a:gd name="connsiteX20771" fmla="*/ 4021358 w 4135764"/>
              <a:gd name="connsiteY20771" fmla="*/ 2318759 h 5122333"/>
              <a:gd name="connsiteX20772" fmla="*/ 4020575 w 4135764"/>
              <a:gd name="connsiteY20772" fmla="*/ 2330923 h 5122333"/>
              <a:gd name="connsiteX20773" fmla="*/ 4021297 w 4135764"/>
              <a:gd name="connsiteY20773" fmla="*/ 2339489 h 5122333"/>
              <a:gd name="connsiteX20774" fmla="*/ 4021263 w 4135764"/>
              <a:gd name="connsiteY20774" fmla="*/ 2351288 h 5122333"/>
              <a:gd name="connsiteX20775" fmla="*/ 4021267 w 4135764"/>
              <a:gd name="connsiteY20775" fmla="*/ 2351322 h 5122333"/>
              <a:gd name="connsiteX20776" fmla="*/ 4021263 w 4135764"/>
              <a:gd name="connsiteY20776" fmla="*/ 2352852 h 5122333"/>
              <a:gd name="connsiteX20777" fmla="*/ 4026705 w 4135764"/>
              <a:gd name="connsiteY20777" fmla="*/ 2359564 h 5122333"/>
              <a:gd name="connsiteX20778" fmla="*/ 4026726 w 4135764"/>
              <a:gd name="connsiteY20778" fmla="*/ 2358150 h 5122333"/>
              <a:gd name="connsiteX20779" fmla="*/ 4027809 w 4135764"/>
              <a:gd name="connsiteY20779" fmla="*/ 2358294 h 5122333"/>
              <a:gd name="connsiteX20780" fmla="*/ 4059780 w 4135764"/>
              <a:gd name="connsiteY20780" fmla="*/ 2358648 h 5122333"/>
              <a:gd name="connsiteX20781" fmla="*/ 4059376 w 4135764"/>
              <a:gd name="connsiteY20781" fmla="*/ 2372875 h 5122333"/>
              <a:gd name="connsiteX20782" fmla="*/ 4059728 w 4135764"/>
              <a:gd name="connsiteY20782" fmla="*/ 2374108 h 5122333"/>
              <a:gd name="connsiteX20783" fmla="*/ 4059558 w 4135764"/>
              <a:gd name="connsiteY20783" fmla="*/ 2376980 h 5122333"/>
              <a:gd name="connsiteX20784" fmla="*/ 4061917 w 4135764"/>
              <a:gd name="connsiteY20784" fmla="*/ 2380972 h 5122333"/>
              <a:gd name="connsiteX20785" fmla="*/ 4063987 w 4135764"/>
              <a:gd name="connsiteY20785" fmla="*/ 2378040 h 5122333"/>
              <a:gd name="connsiteX20786" fmla="*/ 4063730 w 4135764"/>
              <a:gd name="connsiteY20786" fmla="*/ 2379589 h 5122333"/>
              <a:gd name="connsiteX20787" fmla="*/ 4061917 w 4135764"/>
              <a:gd name="connsiteY20787" fmla="*/ 2387389 h 5122333"/>
              <a:gd name="connsiteX20788" fmla="*/ 4063429 w 4135764"/>
              <a:gd name="connsiteY20788" fmla="*/ 2389407 h 5122333"/>
              <a:gd name="connsiteX20789" fmla="*/ 4062460 w 4135764"/>
              <a:gd name="connsiteY20789" fmla="*/ 2396394 h 5122333"/>
              <a:gd name="connsiteX20790" fmla="*/ 4091487 w 4135764"/>
              <a:gd name="connsiteY20790" fmla="*/ 2396213 h 5122333"/>
              <a:gd name="connsiteX20791" fmla="*/ 4097437 w 4135764"/>
              <a:gd name="connsiteY20791" fmla="*/ 2403416 h 5122333"/>
              <a:gd name="connsiteX20792" fmla="*/ 4096930 w 4135764"/>
              <a:gd name="connsiteY20792" fmla="*/ 2424399 h 5122333"/>
              <a:gd name="connsiteX20793" fmla="*/ 4097525 w 4135764"/>
              <a:gd name="connsiteY20793" fmla="*/ 2424931 h 5122333"/>
              <a:gd name="connsiteX20794" fmla="*/ 4097474 w 4135764"/>
              <a:gd name="connsiteY20794" fmla="*/ 2426147 h 5122333"/>
              <a:gd name="connsiteX20795" fmla="*/ 4103280 w 4135764"/>
              <a:gd name="connsiteY20795" fmla="*/ 2434491 h 5122333"/>
              <a:gd name="connsiteX20796" fmla="*/ 4135764 w 4135764"/>
              <a:gd name="connsiteY20796" fmla="*/ 2435876 h 5122333"/>
              <a:gd name="connsiteX20797" fmla="*/ 4135764 w 4135764"/>
              <a:gd name="connsiteY20797" fmla="*/ 2374135 h 5122333"/>
              <a:gd name="connsiteX20798" fmla="*/ 4132489 w 4135764"/>
              <a:gd name="connsiteY20798" fmla="*/ 2377411 h 5122333"/>
              <a:gd name="connsiteX20799" fmla="*/ 4132669 w 4135764"/>
              <a:gd name="connsiteY20799" fmla="*/ 2402809 h 5122333"/>
              <a:gd name="connsiteX20800" fmla="*/ 4126501 w 4135764"/>
              <a:gd name="connsiteY20800" fmla="*/ 2410066 h 5122333"/>
              <a:gd name="connsiteX20801" fmla="*/ 4121662 w 4135764"/>
              <a:gd name="connsiteY20801" fmla="*/ 2408460 h 5122333"/>
              <a:gd name="connsiteX20802" fmla="*/ 4120695 w 4135764"/>
              <a:gd name="connsiteY20802" fmla="*/ 2398753 h 5122333"/>
              <a:gd name="connsiteX20803" fmla="*/ 4120878 w 4135764"/>
              <a:gd name="connsiteY20803" fmla="*/ 2380610 h 5122333"/>
              <a:gd name="connsiteX20804" fmla="*/ 4119945 w 4135764"/>
              <a:gd name="connsiteY20804" fmla="*/ 2379650 h 5122333"/>
              <a:gd name="connsiteX20805" fmla="*/ 4119969 w 4135764"/>
              <a:gd name="connsiteY20805" fmla="*/ 2376141 h 5122333"/>
              <a:gd name="connsiteX20806" fmla="*/ 4113801 w 4135764"/>
              <a:gd name="connsiteY20806" fmla="*/ 2369973 h 5122333"/>
              <a:gd name="connsiteX20807" fmla="*/ 4087496 w 4135764"/>
              <a:gd name="connsiteY20807" fmla="*/ 2370154 h 5122333"/>
              <a:gd name="connsiteX20808" fmla="*/ 4082620 w 4135764"/>
              <a:gd name="connsiteY20808" fmla="*/ 2365279 h 5122333"/>
              <a:gd name="connsiteX20809" fmla="*/ 4082779 w 4135764"/>
              <a:gd name="connsiteY20809" fmla="*/ 2342330 h 5122333"/>
              <a:gd name="connsiteX20810" fmla="*/ 4081866 w 4135764"/>
              <a:gd name="connsiteY20810" fmla="*/ 2341417 h 5122333"/>
              <a:gd name="connsiteX20811" fmla="*/ 4081871 w 4135764"/>
              <a:gd name="connsiteY20811" fmla="*/ 2340765 h 5122333"/>
              <a:gd name="connsiteX20812" fmla="*/ 4073526 w 4135764"/>
              <a:gd name="connsiteY20812" fmla="*/ 2331876 h 5122333"/>
              <a:gd name="connsiteX20813" fmla="*/ 4045436 w 4135764"/>
              <a:gd name="connsiteY20813" fmla="*/ 2331876 h 5122333"/>
              <a:gd name="connsiteX20814" fmla="*/ 4044499 w 4135764"/>
              <a:gd name="connsiteY20814" fmla="*/ 2327818 h 5122333"/>
              <a:gd name="connsiteX20815" fmla="*/ 4044682 w 4135764"/>
              <a:gd name="connsiteY20815" fmla="*/ 2265229 h 5122333"/>
              <a:gd name="connsiteX20816" fmla="*/ 4044159 w 4135764"/>
              <a:gd name="connsiteY20816" fmla="*/ 2260262 h 5122333"/>
              <a:gd name="connsiteX20817" fmla="*/ 4043747 w 4135764"/>
              <a:gd name="connsiteY20817" fmla="*/ 2260078 h 5122333"/>
              <a:gd name="connsiteX20818" fmla="*/ 4043728 w 4135764"/>
              <a:gd name="connsiteY20818" fmla="*/ 2257949 h 5122333"/>
              <a:gd name="connsiteX20819" fmla="*/ 4039057 w 4135764"/>
              <a:gd name="connsiteY20819" fmla="*/ 2255500 h 5122333"/>
              <a:gd name="connsiteX20820" fmla="*/ 2067882 w 4135764"/>
              <a:gd name="connsiteY20820" fmla="*/ 2212208 h 5122333"/>
              <a:gd name="connsiteX20821" fmla="*/ 2067577 w 4135764"/>
              <a:gd name="connsiteY20821" fmla="*/ 2212300 h 5122333"/>
              <a:gd name="connsiteX20822" fmla="*/ 2066238 w 4135764"/>
              <a:gd name="connsiteY20822" fmla="*/ 2218060 h 5122333"/>
              <a:gd name="connsiteX20823" fmla="*/ 2067882 w 4135764"/>
              <a:gd name="connsiteY20823" fmla="*/ 2236640 h 5122333"/>
              <a:gd name="connsiteX20824" fmla="*/ 4135764 w 4135764"/>
              <a:gd name="connsiteY20824" fmla="*/ 2212208 h 5122333"/>
              <a:gd name="connsiteX20825" fmla="*/ 4135459 w 4135764"/>
              <a:gd name="connsiteY20825" fmla="*/ 2212300 h 5122333"/>
              <a:gd name="connsiteX20826" fmla="*/ 4134120 w 4135764"/>
              <a:gd name="connsiteY20826" fmla="*/ 2218060 h 5122333"/>
              <a:gd name="connsiteX20827" fmla="*/ 4135764 w 4135764"/>
              <a:gd name="connsiteY20827" fmla="*/ 2236640 h 5122333"/>
              <a:gd name="connsiteX20828" fmla="*/ 1974622 w 4135764"/>
              <a:gd name="connsiteY20828" fmla="*/ 2131410 h 5122333"/>
              <a:gd name="connsiteX20829" fmla="*/ 1922919 w 4135764"/>
              <a:gd name="connsiteY20829" fmla="*/ 2131410 h 5122333"/>
              <a:gd name="connsiteX20830" fmla="*/ 1921717 w 4135764"/>
              <a:gd name="connsiteY20830" fmla="*/ 2132612 h 5122333"/>
              <a:gd name="connsiteX20831" fmla="*/ 1921104 w 4135764"/>
              <a:gd name="connsiteY20831" fmla="*/ 2132610 h 5122333"/>
              <a:gd name="connsiteX20832" fmla="*/ 1914209 w 4135764"/>
              <a:gd name="connsiteY20832" fmla="*/ 2140050 h 5122333"/>
              <a:gd name="connsiteX20833" fmla="*/ 1914209 w 4135764"/>
              <a:gd name="connsiteY20833" fmla="*/ 2166356 h 5122333"/>
              <a:gd name="connsiteX20834" fmla="*/ 1913566 w 4135764"/>
              <a:gd name="connsiteY20834" fmla="*/ 2167145 h 5122333"/>
              <a:gd name="connsiteX20835" fmla="*/ 1911126 w 4135764"/>
              <a:gd name="connsiteY20835" fmla="*/ 2169509 h 5122333"/>
              <a:gd name="connsiteX20836" fmla="*/ 1884820 w 4135764"/>
              <a:gd name="connsiteY20836" fmla="*/ 2169328 h 5122333"/>
              <a:gd name="connsiteX20837" fmla="*/ 1881726 w 4135764"/>
              <a:gd name="connsiteY20837" fmla="*/ 2172512 h 5122333"/>
              <a:gd name="connsiteX20838" fmla="*/ 1881555 w 4135764"/>
              <a:gd name="connsiteY20838" fmla="*/ 2172523 h 5122333"/>
              <a:gd name="connsiteX20839" fmla="*/ 1879206 w 4135764"/>
              <a:gd name="connsiteY20839" fmla="*/ 2175107 h 5122333"/>
              <a:gd name="connsiteX20840" fmla="*/ 1878652 w 4135764"/>
              <a:gd name="connsiteY20840" fmla="*/ 2175677 h 5122333"/>
              <a:gd name="connsiteX20841" fmla="*/ 1878653 w 4135764"/>
              <a:gd name="connsiteY20841" fmla="*/ 2175715 h 5122333"/>
              <a:gd name="connsiteX20842" fmla="*/ 1876113 w 4135764"/>
              <a:gd name="connsiteY20842" fmla="*/ 2178509 h 5122333"/>
              <a:gd name="connsiteX20843" fmla="*/ 1876294 w 4135764"/>
              <a:gd name="connsiteY20843" fmla="*/ 2200281 h 5122333"/>
              <a:gd name="connsiteX20844" fmla="*/ 1875489 w 4135764"/>
              <a:gd name="connsiteY20844" fmla="*/ 2204573 h 5122333"/>
              <a:gd name="connsiteX20845" fmla="*/ 1870851 w 4135764"/>
              <a:gd name="connsiteY20845" fmla="*/ 2209422 h 5122333"/>
              <a:gd name="connsiteX20846" fmla="*/ 1848174 w 4135764"/>
              <a:gd name="connsiteY20846" fmla="*/ 2209422 h 5122333"/>
              <a:gd name="connsiteX20847" fmla="*/ 1846969 w 4135764"/>
              <a:gd name="connsiteY20847" fmla="*/ 2210628 h 5122333"/>
              <a:gd name="connsiteX20848" fmla="*/ 1846360 w 4135764"/>
              <a:gd name="connsiteY20848" fmla="*/ 2210622 h 5122333"/>
              <a:gd name="connsiteX20849" fmla="*/ 1838014 w 4135764"/>
              <a:gd name="connsiteY20849" fmla="*/ 2219329 h 5122333"/>
              <a:gd name="connsiteX20850" fmla="*/ 1838170 w 4135764"/>
              <a:gd name="connsiteY20850" fmla="*/ 2286472 h 5122333"/>
              <a:gd name="connsiteX20851" fmla="*/ 1830840 w 4135764"/>
              <a:gd name="connsiteY20851" fmla="*/ 2285699 h 5122333"/>
              <a:gd name="connsiteX20852" fmla="*/ 1829193 w 4135764"/>
              <a:gd name="connsiteY20852" fmla="*/ 2284085 h 5122333"/>
              <a:gd name="connsiteX20853" fmla="*/ 1828202 w 4135764"/>
              <a:gd name="connsiteY20853" fmla="*/ 2276361 h 5122333"/>
              <a:gd name="connsiteX20854" fmla="*/ 1828021 w 4135764"/>
              <a:gd name="connsiteY20854" fmla="*/ 2230646 h 5122333"/>
              <a:gd name="connsiteX20855" fmla="*/ 1807521 w 4135764"/>
              <a:gd name="connsiteY20855" fmla="*/ 2209965 h 5122333"/>
              <a:gd name="connsiteX20856" fmla="*/ 1796429 w 4135764"/>
              <a:gd name="connsiteY20856" fmla="*/ 2210028 h 5122333"/>
              <a:gd name="connsiteX20857" fmla="*/ 1791983 w 4135764"/>
              <a:gd name="connsiteY20857" fmla="*/ 2208871 h 5122333"/>
              <a:gd name="connsiteX20858" fmla="*/ 1791260 w 4135764"/>
              <a:gd name="connsiteY20858" fmla="*/ 2208148 h 5122333"/>
              <a:gd name="connsiteX20859" fmla="*/ 1789924 w 4135764"/>
              <a:gd name="connsiteY20859" fmla="*/ 2192730 h 5122333"/>
              <a:gd name="connsiteX20860" fmla="*/ 1787406 w 4135764"/>
              <a:gd name="connsiteY20860" fmla="*/ 2175019 h 5122333"/>
              <a:gd name="connsiteX20861" fmla="*/ 1781762 w 4135764"/>
              <a:gd name="connsiteY20861" fmla="*/ 2173977 h 5122333"/>
              <a:gd name="connsiteX20862" fmla="*/ 1780127 w 4135764"/>
              <a:gd name="connsiteY20862" fmla="*/ 2172342 h 5122333"/>
              <a:gd name="connsiteX20863" fmla="*/ 1773181 w 4135764"/>
              <a:gd name="connsiteY20863" fmla="*/ 2172393 h 5122333"/>
              <a:gd name="connsiteX20864" fmla="*/ 1770329 w 4135764"/>
              <a:gd name="connsiteY20864" fmla="*/ 2171867 h 5122333"/>
              <a:gd name="connsiteX20865" fmla="*/ 1751826 w 4135764"/>
              <a:gd name="connsiteY20865" fmla="*/ 2153182 h 5122333"/>
              <a:gd name="connsiteX20866" fmla="*/ 1751826 w 4135764"/>
              <a:gd name="connsiteY20866" fmla="*/ 2138668 h 5122333"/>
              <a:gd name="connsiteX20867" fmla="*/ 1745113 w 4135764"/>
              <a:gd name="connsiteY20867" fmla="*/ 2131955 h 5122333"/>
              <a:gd name="connsiteX20868" fmla="*/ 1697944 w 4135764"/>
              <a:gd name="connsiteY20868" fmla="*/ 2131773 h 5122333"/>
              <a:gd name="connsiteX20869" fmla="*/ 1690778 w 4135764"/>
              <a:gd name="connsiteY20869" fmla="*/ 2133996 h 5122333"/>
              <a:gd name="connsiteX20870" fmla="*/ 1690588 w 4135764"/>
              <a:gd name="connsiteY20870" fmla="*/ 2136046 h 5122333"/>
              <a:gd name="connsiteX20871" fmla="*/ 1686514 w 4135764"/>
              <a:gd name="connsiteY20871" fmla="*/ 2140775 h 5122333"/>
              <a:gd name="connsiteX20872" fmla="*/ 1686333 w 4135764"/>
              <a:gd name="connsiteY20872" fmla="*/ 2165630 h 5122333"/>
              <a:gd name="connsiteX20873" fmla="*/ 1681671 w 4135764"/>
              <a:gd name="connsiteY20873" fmla="*/ 2170053 h 5122333"/>
              <a:gd name="connsiteX20874" fmla="*/ 1656762 w 4135764"/>
              <a:gd name="connsiteY20874" fmla="*/ 2170053 h 5122333"/>
              <a:gd name="connsiteX20875" fmla="*/ 1651864 w 4135764"/>
              <a:gd name="connsiteY20875" fmla="*/ 2175677 h 5122333"/>
              <a:gd name="connsiteX20876" fmla="*/ 1651864 w 4135764"/>
              <a:gd name="connsiteY20876" fmla="*/ 2175703 h 5122333"/>
              <a:gd name="connsiteX20877" fmla="*/ 1648054 w 4135764"/>
              <a:gd name="connsiteY20877" fmla="*/ 2179418 h 5122333"/>
              <a:gd name="connsiteX20878" fmla="*/ 1647691 w 4135764"/>
              <a:gd name="connsiteY20878" fmla="*/ 2203002 h 5122333"/>
              <a:gd name="connsiteX20879" fmla="*/ 1647477 w 4135764"/>
              <a:gd name="connsiteY20879" fmla="*/ 2204446 h 5122333"/>
              <a:gd name="connsiteX20880" fmla="*/ 1643881 w 4135764"/>
              <a:gd name="connsiteY20880" fmla="*/ 2208696 h 5122333"/>
              <a:gd name="connsiteX20881" fmla="*/ 1619935 w 4135764"/>
              <a:gd name="connsiteY20881" fmla="*/ 2208151 h 5122333"/>
              <a:gd name="connsiteX20882" fmla="*/ 1616691 w 4135764"/>
              <a:gd name="connsiteY20882" fmla="*/ 2210440 h 5122333"/>
              <a:gd name="connsiteX20883" fmla="*/ 1615399 w 4135764"/>
              <a:gd name="connsiteY20883" fmla="*/ 2210440 h 5122333"/>
              <a:gd name="connsiteX20884" fmla="*/ 1609956 w 4135764"/>
              <a:gd name="connsiteY20884" fmla="*/ 2216427 h 5122333"/>
              <a:gd name="connsiteX20885" fmla="*/ 1608687 w 4135764"/>
              <a:gd name="connsiteY20885" fmla="*/ 2282282 h 5122333"/>
              <a:gd name="connsiteX20886" fmla="*/ 1604533 w 4135764"/>
              <a:gd name="connsiteY20886" fmla="*/ 2286268 h 5122333"/>
              <a:gd name="connsiteX20887" fmla="*/ 1602450 w 4135764"/>
              <a:gd name="connsiteY20887" fmla="*/ 2286407 h 5122333"/>
              <a:gd name="connsiteX20888" fmla="*/ 1598890 w 4135764"/>
              <a:gd name="connsiteY20888" fmla="*/ 2283436 h 5122333"/>
              <a:gd name="connsiteX20889" fmla="*/ 1597982 w 4135764"/>
              <a:gd name="connsiteY20889" fmla="*/ 2266022 h 5122333"/>
              <a:gd name="connsiteX20890" fmla="*/ 1599252 w 4135764"/>
              <a:gd name="connsiteY20890" fmla="*/ 2217040 h 5122333"/>
              <a:gd name="connsiteX20891" fmla="*/ 1594688 w 4135764"/>
              <a:gd name="connsiteY20891" fmla="*/ 2211804 h 5122333"/>
              <a:gd name="connsiteX20892" fmla="*/ 1594672 w 4135764"/>
              <a:gd name="connsiteY20892" fmla="*/ 2211710 h 5122333"/>
              <a:gd name="connsiteX20893" fmla="*/ 1594592 w 4135764"/>
              <a:gd name="connsiteY20893" fmla="*/ 2211694 h 5122333"/>
              <a:gd name="connsiteX20894" fmla="*/ 1593084 w 4135764"/>
              <a:gd name="connsiteY20894" fmla="*/ 2209965 h 5122333"/>
              <a:gd name="connsiteX20895" fmla="*/ 1566234 w 4135764"/>
              <a:gd name="connsiteY20895" fmla="*/ 2208332 h 5122333"/>
              <a:gd name="connsiteX20896" fmla="*/ 1561335 w 4135764"/>
              <a:gd name="connsiteY20896" fmla="*/ 2204703 h 5122333"/>
              <a:gd name="connsiteX20897" fmla="*/ 1560972 w 4135764"/>
              <a:gd name="connsiteY20897" fmla="*/ 2177128 h 5122333"/>
              <a:gd name="connsiteX20898" fmla="*/ 1555168 w 4135764"/>
              <a:gd name="connsiteY20898" fmla="*/ 2170053 h 5122333"/>
              <a:gd name="connsiteX20899" fmla="*/ 1528862 w 4135764"/>
              <a:gd name="connsiteY20899" fmla="*/ 2170234 h 5122333"/>
              <a:gd name="connsiteX20900" fmla="*/ 1523238 w 4135764"/>
              <a:gd name="connsiteY20900" fmla="*/ 2164429 h 5122333"/>
              <a:gd name="connsiteX20901" fmla="*/ 1523420 w 4135764"/>
              <a:gd name="connsiteY20901" fmla="*/ 2138124 h 5122333"/>
              <a:gd name="connsiteX20902" fmla="*/ 1518158 w 4135764"/>
              <a:gd name="connsiteY20902" fmla="*/ 2131955 h 5122333"/>
              <a:gd name="connsiteX20903" fmla="*/ 1465548 w 4135764"/>
              <a:gd name="connsiteY20903" fmla="*/ 2131955 h 5122333"/>
              <a:gd name="connsiteX20904" fmla="*/ 1465088 w 4135764"/>
              <a:gd name="connsiteY20904" fmla="*/ 2132430 h 5122333"/>
              <a:gd name="connsiteX20905" fmla="*/ 1463007 w 4135764"/>
              <a:gd name="connsiteY20905" fmla="*/ 2132430 h 5122333"/>
              <a:gd name="connsiteX20906" fmla="*/ 1456113 w 4135764"/>
              <a:gd name="connsiteY20906" fmla="*/ 2139869 h 5122333"/>
              <a:gd name="connsiteX20907" fmla="*/ 1456268 w 4135764"/>
              <a:gd name="connsiteY20907" fmla="*/ 2166901 h 5122333"/>
              <a:gd name="connsiteX20908" fmla="*/ 1452848 w 4135764"/>
              <a:gd name="connsiteY20908" fmla="*/ 2170234 h 5122333"/>
              <a:gd name="connsiteX20909" fmla="*/ 1429264 w 4135764"/>
              <a:gd name="connsiteY20909" fmla="*/ 2170053 h 5122333"/>
              <a:gd name="connsiteX20910" fmla="*/ 1427109 w 4135764"/>
              <a:gd name="connsiteY20910" fmla="*/ 2172313 h 5122333"/>
              <a:gd name="connsiteX20911" fmla="*/ 1421644 w 4135764"/>
              <a:gd name="connsiteY20911" fmla="*/ 2172705 h 5122333"/>
              <a:gd name="connsiteX20912" fmla="*/ 1418378 w 4135764"/>
              <a:gd name="connsiteY20912" fmla="*/ 2178692 h 5122333"/>
              <a:gd name="connsiteX20913" fmla="*/ 1418378 w 4135764"/>
              <a:gd name="connsiteY20913" fmla="*/ 2204997 h 5122333"/>
              <a:gd name="connsiteX20914" fmla="*/ 1413067 w 4135764"/>
              <a:gd name="connsiteY20914" fmla="*/ 2210144 h 5122333"/>
              <a:gd name="connsiteX20915" fmla="*/ 1390803 w 4135764"/>
              <a:gd name="connsiteY20915" fmla="*/ 2209965 h 5122333"/>
              <a:gd name="connsiteX20916" fmla="*/ 1390324 w 4135764"/>
              <a:gd name="connsiteY20916" fmla="*/ 2210457 h 5122333"/>
              <a:gd name="connsiteX20917" fmla="*/ 1388081 w 4135764"/>
              <a:gd name="connsiteY20917" fmla="*/ 2210440 h 5122333"/>
              <a:gd name="connsiteX20918" fmla="*/ 1380099 w 4135764"/>
              <a:gd name="connsiteY20918" fmla="*/ 2218604 h 5122333"/>
              <a:gd name="connsiteX20919" fmla="*/ 1380281 w 4135764"/>
              <a:gd name="connsiteY20919" fmla="*/ 2277564 h 5122333"/>
              <a:gd name="connsiteX20920" fmla="*/ 1379011 w 4135764"/>
              <a:gd name="connsiteY20920" fmla="*/ 2285185 h 5122333"/>
              <a:gd name="connsiteX20921" fmla="*/ 1378455 w 4135764"/>
              <a:gd name="connsiteY20921" fmla="*/ 2285310 h 5122333"/>
              <a:gd name="connsiteX20922" fmla="*/ 1368125 w 4135764"/>
              <a:gd name="connsiteY20922" fmla="*/ 2286157 h 5122333"/>
              <a:gd name="connsiteX20923" fmla="*/ 1366856 w 4135764"/>
              <a:gd name="connsiteY20923" fmla="*/ 2285613 h 5122333"/>
              <a:gd name="connsiteX20924" fmla="*/ 1366312 w 4135764"/>
              <a:gd name="connsiteY20924" fmla="*/ 2256045 h 5122333"/>
              <a:gd name="connsiteX20925" fmla="*/ 1365768 w 4135764"/>
              <a:gd name="connsiteY20925" fmla="*/ 2216677 h 5122333"/>
              <a:gd name="connsiteX20926" fmla="*/ 1360869 w 4135764"/>
              <a:gd name="connsiteY20926" fmla="*/ 2211961 h 5122333"/>
              <a:gd name="connsiteX20927" fmla="*/ 1328032 w 4135764"/>
              <a:gd name="connsiteY20927" fmla="*/ 2211779 h 5122333"/>
              <a:gd name="connsiteX20928" fmla="*/ 1328939 w 4135764"/>
              <a:gd name="connsiteY20928" fmla="*/ 2189828 h 5122333"/>
              <a:gd name="connsiteX20929" fmla="*/ 1325322 w 4135764"/>
              <a:gd name="connsiteY20929" fmla="*/ 2191872 h 5122333"/>
              <a:gd name="connsiteX20930" fmla="*/ 1325129 w 4135764"/>
              <a:gd name="connsiteY20930" fmla="*/ 2189395 h 5122333"/>
              <a:gd name="connsiteX20931" fmla="*/ 1324633 w 4135764"/>
              <a:gd name="connsiteY20931" fmla="*/ 2189824 h 5122333"/>
              <a:gd name="connsiteX20932" fmla="*/ 1324427 w 4135764"/>
              <a:gd name="connsiteY20932" fmla="*/ 2186176 h 5122333"/>
              <a:gd name="connsiteX20933" fmla="*/ 1325856 w 4135764"/>
              <a:gd name="connsiteY20933" fmla="*/ 2180576 h 5122333"/>
              <a:gd name="connsiteX20934" fmla="*/ 1321320 w 4135764"/>
              <a:gd name="connsiteY20934" fmla="*/ 2173319 h 5122333"/>
              <a:gd name="connsiteX20935" fmla="*/ 1295196 w 4135764"/>
              <a:gd name="connsiteY20935" fmla="*/ 2173137 h 5122333"/>
              <a:gd name="connsiteX20936" fmla="*/ 1290115 w 4135764"/>
              <a:gd name="connsiteY20936" fmla="*/ 2167513 h 5122333"/>
              <a:gd name="connsiteX20937" fmla="*/ 1291386 w 4135764"/>
              <a:gd name="connsiteY20937" fmla="*/ 2140663 h 5122333"/>
              <a:gd name="connsiteX20938" fmla="*/ 1287031 w 4135764"/>
              <a:gd name="connsiteY20938" fmla="*/ 2134314 h 5122333"/>
              <a:gd name="connsiteX20939" fmla="*/ 1237686 w 4135764"/>
              <a:gd name="connsiteY20939" fmla="*/ 2133769 h 5122333"/>
              <a:gd name="connsiteX20940" fmla="*/ 1237107 w 4135764"/>
              <a:gd name="connsiteY20940" fmla="*/ 2134349 h 5122333"/>
              <a:gd name="connsiteX20941" fmla="*/ 1234602 w 4135764"/>
              <a:gd name="connsiteY20941" fmla="*/ 2134244 h 5122333"/>
              <a:gd name="connsiteX20942" fmla="*/ 1228071 w 4135764"/>
              <a:gd name="connsiteY20942" fmla="*/ 2141139 h 5122333"/>
              <a:gd name="connsiteX20943" fmla="*/ 1228252 w 4135764"/>
              <a:gd name="connsiteY20943" fmla="*/ 2165630 h 5122333"/>
              <a:gd name="connsiteX20944" fmla="*/ 1222362 w 4135764"/>
              <a:gd name="connsiteY20944" fmla="*/ 2172024 h 5122333"/>
              <a:gd name="connsiteX20945" fmla="*/ 1199588 w 4135764"/>
              <a:gd name="connsiteY20945" fmla="*/ 2171867 h 5122333"/>
              <a:gd name="connsiteX20946" fmla="*/ 1197339 w 4135764"/>
              <a:gd name="connsiteY20946" fmla="*/ 2174183 h 5122333"/>
              <a:gd name="connsiteX20947" fmla="*/ 1195053 w 4135764"/>
              <a:gd name="connsiteY20947" fmla="*/ 2174337 h 5122333"/>
              <a:gd name="connsiteX20948" fmla="*/ 1190154 w 4135764"/>
              <a:gd name="connsiteY20948" fmla="*/ 2179962 h 5122333"/>
              <a:gd name="connsiteX20949" fmla="*/ 1190335 w 4135764"/>
              <a:gd name="connsiteY20949" fmla="*/ 2203002 h 5122333"/>
              <a:gd name="connsiteX20950" fmla="*/ 1183847 w 4135764"/>
              <a:gd name="connsiteY20950" fmla="*/ 2210303 h 5122333"/>
              <a:gd name="connsiteX20951" fmla="*/ 1162760 w 4135764"/>
              <a:gd name="connsiteY20951" fmla="*/ 2210146 h 5122333"/>
              <a:gd name="connsiteX20952" fmla="*/ 1160506 w 4135764"/>
              <a:gd name="connsiteY20952" fmla="*/ 2212400 h 5122333"/>
              <a:gd name="connsiteX20953" fmla="*/ 1159857 w 4135764"/>
              <a:gd name="connsiteY20953" fmla="*/ 2212436 h 5122333"/>
              <a:gd name="connsiteX20954" fmla="*/ 1152057 w 4135764"/>
              <a:gd name="connsiteY20954" fmla="*/ 2219874 h 5122333"/>
              <a:gd name="connsiteX20955" fmla="*/ 1152238 w 4135764"/>
              <a:gd name="connsiteY20955" fmla="*/ 2278110 h 5122333"/>
              <a:gd name="connsiteX20956" fmla="*/ 1151126 w 4135764"/>
              <a:gd name="connsiteY20956" fmla="*/ 2285434 h 5122333"/>
              <a:gd name="connsiteX20957" fmla="*/ 1147909 w 4135764"/>
              <a:gd name="connsiteY20957" fmla="*/ 2286937 h 5122333"/>
              <a:gd name="connsiteX20958" fmla="*/ 1144324 w 4135764"/>
              <a:gd name="connsiteY20958" fmla="*/ 2286815 h 5122333"/>
              <a:gd name="connsiteX20959" fmla="*/ 1139539 w 4135764"/>
              <a:gd name="connsiteY20959" fmla="*/ 2282893 h 5122333"/>
              <a:gd name="connsiteX20960" fmla="*/ 1138087 w 4135764"/>
              <a:gd name="connsiteY20960" fmla="*/ 2236996 h 5122333"/>
              <a:gd name="connsiteX20961" fmla="*/ 1139176 w 4135764"/>
              <a:gd name="connsiteY20961" fmla="*/ 2215589 h 5122333"/>
              <a:gd name="connsiteX20962" fmla="*/ 1133370 w 4135764"/>
              <a:gd name="connsiteY20962" fmla="*/ 2209965 h 5122333"/>
              <a:gd name="connsiteX20963" fmla="*/ 1107064 w 4135764"/>
              <a:gd name="connsiteY20963" fmla="*/ 2210146 h 5122333"/>
              <a:gd name="connsiteX20964" fmla="*/ 1100897 w 4135764"/>
              <a:gd name="connsiteY20964" fmla="*/ 2203797 h 5122333"/>
              <a:gd name="connsiteX20965" fmla="*/ 1101078 w 4135764"/>
              <a:gd name="connsiteY20965" fmla="*/ 2178399 h 5122333"/>
              <a:gd name="connsiteX20966" fmla="*/ 1094184 w 4135764"/>
              <a:gd name="connsiteY20966" fmla="*/ 2171867 h 5122333"/>
              <a:gd name="connsiteX20967" fmla="*/ 1068242 w 4135764"/>
              <a:gd name="connsiteY20967" fmla="*/ 2170416 h 5122333"/>
              <a:gd name="connsiteX20968" fmla="*/ 1062799 w 4135764"/>
              <a:gd name="connsiteY20968" fmla="*/ 2164247 h 5122333"/>
              <a:gd name="connsiteX20969" fmla="*/ 1062980 w 4135764"/>
              <a:gd name="connsiteY20969" fmla="*/ 2140663 h 5122333"/>
              <a:gd name="connsiteX20970" fmla="*/ 1054817 w 4135764"/>
              <a:gd name="connsiteY20970" fmla="*/ 2131955 h 5122333"/>
              <a:gd name="connsiteX20971" fmla="*/ 1007647 w 4135764"/>
              <a:gd name="connsiteY20971" fmla="*/ 2131955 h 5122333"/>
              <a:gd name="connsiteX20972" fmla="*/ 1005307 w 4135764"/>
              <a:gd name="connsiteY20972" fmla="*/ 2134426 h 5122333"/>
              <a:gd name="connsiteX20973" fmla="*/ 1002749 w 4135764"/>
              <a:gd name="connsiteY20973" fmla="*/ 2134426 h 5122333"/>
              <a:gd name="connsiteX20974" fmla="*/ 998033 w 4135764"/>
              <a:gd name="connsiteY20974" fmla="*/ 2139143 h 5122333"/>
              <a:gd name="connsiteX20975" fmla="*/ 997670 w 4135764"/>
              <a:gd name="connsiteY20975" fmla="*/ 2164904 h 5122333"/>
              <a:gd name="connsiteX20976" fmla="*/ 992704 w 4135764"/>
              <a:gd name="connsiteY20976" fmla="*/ 2170391 h 5122333"/>
              <a:gd name="connsiteX20977" fmla="*/ 967373 w 4135764"/>
              <a:gd name="connsiteY20977" fmla="*/ 2170053 h 5122333"/>
              <a:gd name="connsiteX20978" fmla="*/ 965155 w 4135764"/>
              <a:gd name="connsiteY20978" fmla="*/ 2172523 h 5122333"/>
              <a:gd name="connsiteX20979" fmla="*/ 964288 w 4135764"/>
              <a:gd name="connsiteY20979" fmla="*/ 2172523 h 5122333"/>
              <a:gd name="connsiteX20980" fmla="*/ 958121 w 4135764"/>
              <a:gd name="connsiteY20980" fmla="*/ 2178692 h 5122333"/>
              <a:gd name="connsiteX20981" fmla="*/ 958121 w 4135764"/>
              <a:gd name="connsiteY20981" fmla="*/ 2204997 h 5122333"/>
              <a:gd name="connsiteX20982" fmla="*/ 958094 w 4135764"/>
              <a:gd name="connsiteY20982" fmla="*/ 2205837 h 5122333"/>
              <a:gd name="connsiteX20983" fmla="*/ 955580 w 4135764"/>
              <a:gd name="connsiteY20983" fmla="*/ 2208514 h 5122333"/>
              <a:gd name="connsiteX20984" fmla="*/ 930726 w 4135764"/>
              <a:gd name="connsiteY20984" fmla="*/ 2208151 h 5122333"/>
              <a:gd name="connsiteX20985" fmla="*/ 924149 w 4135764"/>
              <a:gd name="connsiteY20985" fmla="*/ 2209943 h 5122333"/>
              <a:gd name="connsiteX20986" fmla="*/ 923181 w 4135764"/>
              <a:gd name="connsiteY20986" fmla="*/ 2214456 h 5122333"/>
              <a:gd name="connsiteX20987" fmla="*/ 920022 w 4135764"/>
              <a:gd name="connsiteY20987" fmla="*/ 2217696 h 5122333"/>
              <a:gd name="connsiteX20988" fmla="*/ 920203 w 4135764"/>
              <a:gd name="connsiteY20988" fmla="*/ 2278473 h 5122333"/>
              <a:gd name="connsiteX20989" fmla="*/ 918821 w 4135764"/>
              <a:gd name="connsiteY20989" fmla="*/ 2284980 h 5122333"/>
              <a:gd name="connsiteX20990" fmla="*/ 914315 w 4135764"/>
              <a:gd name="connsiteY20990" fmla="*/ 2286397 h 5122333"/>
              <a:gd name="connsiteX20991" fmla="*/ 909092 w 4135764"/>
              <a:gd name="connsiteY20991" fmla="*/ 2284435 h 5122333"/>
              <a:gd name="connsiteX20992" fmla="*/ 908230 w 4135764"/>
              <a:gd name="connsiteY20992" fmla="*/ 2278358 h 5122333"/>
              <a:gd name="connsiteX20993" fmla="*/ 908412 w 4135764"/>
              <a:gd name="connsiteY20993" fmla="*/ 2216677 h 5122333"/>
              <a:gd name="connsiteX20994" fmla="*/ 901880 w 4135764"/>
              <a:gd name="connsiteY20994" fmla="*/ 2209422 h 5122333"/>
              <a:gd name="connsiteX20995" fmla="*/ 876119 w 4135764"/>
              <a:gd name="connsiteY20995" fmla="*/ 2208332 h 5122333"/>
              <a:gd name="connsiteX20996" fmla="*/ 870133 w 4135764"/>
              <a:gd name="connsiteY20996" fmla="*/ 2201982 h 5122333"/>
              <a:gd name="connsiteX20997" fmla="*/ 870315 w 4135764"/>
              <a:gd name="connsiteY20997" fmla="*/ 2179306 h 5122333"/>
              <a:gd name="connsiteX20998" fmla="*/ 861606 w 4135764"/>
              <a:gd name="connsiteY20998" fmla="*/ 2170053 h 5122333"/>
              <a:gd name="connsiteX20999" fmla="*/ 840743 w 4135764"/>
              <a:gd name="connsiteY20999" fmla="*/ 2170234 h 5122333"/>
              <a:gd name="connsiteX21000" fmla="*/ 832035 w 4135764"/>
              <a:gd name="connsiteY21000" fmla="*/ 2161889 h 5122333"/>
              <a:gd name="connsiteX21001" fmla="*/ 832216 w 4135764"/>
              <a:gd name="connsiteY21001" fmla="*/ 2138305 h 5122333"/>
              <a:gd name="connsiteX21002" fmla="*/ 826229 w 4135764"/>
              <a:gd name="connsiteY21002" fmla="*/ 2131955 h 5122333"/>
              <a:gd name="connsiteX21003" fmla="*/ 774525 w 4135764"/>
              <a:gd name="connsiteY21003" fmla="*/ 2131955 h 5122333"/>
              <a:gd name="connsiteX21004" fmla="*/ 774265 w 4135764"/>
              <a:gd name="connsiteY21004" fmla="*/ 2132248 h 5122333"/>
              <a:gd name="connsiteX21005" fmla="*/ 773074 w 4135764"/>
              <a:gd name="connsiteY21005" fmla="*/ 2132248 h 5122333"/>
              <a:gd name="connsiteX21006" fmla="*/ 765636 w 4135764"/>
              <a:gd name="connsiteY21006" fmla="*/ 2139869 h 5122333"/>
              <a:gd name="connsiteX21007" fmla="*/ 765636 w 4135764"/>
              <a:gd name="connsiteY21007" fmla="*/ 2166328 h 5122333"/>
              <a:gd name="connsiteX21008" fmla="*/ 761826 w 4135764"/>
              <a:gd name="connsiteY21008" fmla="*/ 2170234 h 5122333"/>
              <a:gd name="connsiteX21009" fmla="*/ 737335 w 4135764"/>
              <a:gd name="connsiteY21009" fmla="*/ 2170053 h 5122333"/>
              <a:gd name="connsiteX21010" fmla="*/ 735578 w 4135764"/>
              <a:gd name="connsiteY21010" fmla="*/ 2172059 h 5122333"/>
              <a:gd name="connsiteX21011" fmla="*/ 734250 w 4135764"/>
              <a:gd name="connsiteY21011" fmla="*/ 2172161 h 5122333"/>
              <a:gd name="connsiteX21012" fmla="*/ 728082 w 4135764"/>
              <a:gd name="connsiteY21012" fmla="*/ 2180324 h 5122333"/>
              <a:gd name="connsiteX21013" fmla="*/ 729170 w 4135764"/>
              <a:gd name="connsiteY21013" fmla="*/ 2201913 h 5122333"/>
              <a:gd name="connsiteX21014" fmla="*/ 720926 w 4135764"/>
              <a:gd name="connsiteY21014" fmla="*/ 2209524 h 5122333"/>
              <a:gd name="connsiteX21015" fmla="*/ 719011 w 4135764"/>
              <a:gd name="connsiteY21015" fmla="*/ 2209965 h 5122333"/>
              <a:gd name="connsiteX21016" fmla="*/ 697241 w 4135764"/>
              <a:gd name="connsiteY21016" fmla="*/ 2209965 h 5122333"/>
              <a:gd name="connsiteX21017" fmla="*/ 696693 w 4135764"/>
              <a:gd name="connsiteY21017" fmla="*/ 2210444 h 5122333"/>
              <a:gd name="connsiteX21018" fmla="*/ 696152 w 4135764"/>
              <a:gd name="connsiteY21018" fmla="*/ 2210440 h 5122333"/>
              <a:gd name="connsiteX21019" fmla="*/ 689984 w 4135764"/>
              <a:gd name="connsiteY21019" fmla="*/ 2214976 h 5122333"/>
              <a:gd name="connsiteX21020" fmla="*/ 691254 w 4135764"/>
              <a:gd name="connsiteY21020" fmla="*/ 2267225 h 5122333"/>
              <a:gd name="connsiteX21021" fmla="*/ 690166 w 4135764"/>
              <a:gd name="connsiteY21021" fmla="*/ 2284822 h 5122333"/>
              <a:gd name="connsiteX21022" fmla="*/ 687606 w 4135764"/>
              <a:gd name="connsiteY21022" fmla="*/ 2285623 h 5122333"/>
              <a:gd name="connsiteX21023" fmla="*/ 684178 w 4135764"/>
              <a:gd name="connsiteY21023" fmla="*/ 2286157 h 5122333"/>
              <a:gd name="connsiteX21024" fmla="*/ 676197 w 4135764"/>
              <a:gd name="connsiteY21024" fmla="*/ 2277994 h 5122333"/>
              <a:gd name="connsiteX21025" fmla="*/ 676378 w 4135764"/>
              <a:gd name="connsiteY21025" fmla="*/ 2219942 h 5122333"/>
              <a:gd name="connsiteX21026" fmla="*/ 671658 w 4135764"/>
              <a:gd name="connsiteY21026" fmla="*/ 2215223 h 5122333"/>
              <a:gd name="connsiteX21027" fmla="*/ 671117 w 4135764"/>
              <a:gd name="connsiteY21027" fmla="*/ 2212844 h 5122333"/>
              <a:gd name="connsiteX21028" fmla="*/ 669269 w 4135764"/>
              <a:gd name="connsiteY21028" fmla="*/ 2212835 h 5122333"/>
              <a:gd name="connsiteX21029" fmla="*/ 667850 w 4135764"/>
              <a:gd name="connsiteY21029" fmla="*/ 2211416 h 5122333"/>
              <a:gd name="connsiteX21030" fmla="*/ 643905 w 4135764"/>
              <a:gd name="connsiteY21030" fmla="*/ 2211961 h 5122333"/>
              <a:gd name="connsiteX21031" fmla="*/ 637192 w 4135764"/>
              <a:gd name="connsiteY21031" fmla="*/ 2201801 h 5122333"/>
              <a:gd name="connsiteX21032" fmla="*/ 637373 w 4135764"/>
              <a:gd name="connsiteY21032" fmla="*/ 2181664 h 5122333"/>
              <a:gd name="connsiteX21033" fmla="*/ 636035 w 4135764"/>
              <a:gd name="connsiteY21033" fmla="*/ 2186290 h 5122333"/>
              <a:gd name="connsiteX21034" fmla="*/ 635014 w 4135764"/>
              <a:gd name="connsiteY21034" fmla="*/ 2188350 h 5122333"/>
              <a:gd name="connsiteX21035" fmla="*/ 635014 w 4135764"/>
              <a:gd name="connsiteY21035" fmla="*/ 2182502 h 5122333"/>
              <a:gd name="connsiteX21036" fmla="*/ 633983 w 4135764"/>
              <a:gd name="connsiteY21036" fmla="*/ 2185392 h 5122333"/>
              <a:gd name="connsiteX21037" fmla="*/ 634130 w 4135764"/>
              <a:gd name="connsiteY21037" fmla="*/ 2181959 h 5122333"/>
              <a:gd name="connsiteX21038" fmla="*/ 636285 w 4135764"/>
              <a:gd name="connsiteY21038" fmla="*/ 2174226 h 5122333"/>
              <a:gd name="connsiteX21039" fmla="*/ 605987 w 4135764"/>
              <a:gd name="connsiteY21039" fmla="*/ 2172775 h 5122333"/>
              <a:gd name="connsiteX21040" fmla="*/ 602681 w 4135764"/>
              <a:gd name="connsiteY21040" fmla="*/ 2171869 h 5122333"/>
              <a:gd name="connsiteX21041" fmla="*/ 600251 w 4135764"/>
              <a:gd name="connsiteY21041" fmla="*/ 2169545 h 5122333"/>
              <a:gd name="connsiteX21042" fmla="*/ 599820 w 4135764"/>
              <a:gd name="connsiteY21042" fmla="*/ 2166789 h 5122333"/>
              <a:gd name="connsiteX21043" fmla="*/ 599820 w 4135764"/>
              <a:gd name="connsiteY21043" fmla="*/ 2140482 h 5122333"/>
              <a:gd name="connsiteX21044" fmla="*/ 595646 w 4135764"/>
              <a:gd name="connsiteY21044" fmla="*/ 2133950 h 5122333"/>
              <a:gd name="connsiteX21045" fmla="*/ 545394 w 4135764"/>
              <a:gd name="connsiteY21045" fmla="*/ 2133588 h 5122333"/>
              <a:gd name="connsiteX21046" fmla="*/ 544735 w 4135764"/>
              <a:gd name="connsiteY21046" fmla="*/ 2134312 h 5122333"/>
              <a:gd name="connsiteX21047" fmla="*/ 542853 w 4135764"/>
              <a:gd name="connsiteY21047" fmla="*/ 2134244 h 5122333"/>
              <a:gd name="connsiteX21048" fmla="*/ 537049 w 4135764"/>
              <a:gd name="connsiteY21048" fmla="*/ 2140050 h 5122333"/>
              <a:gd name="connsiteX21049" fmla="*/ 539044 w 4135764"/>
              <a:gd name="connsiteY21049" fmla="*/ 2165993 h 5122333"/>
              <a:gd name="connsiteX21050" fmla="*/ 534415 w 4135764"/>
              <a:gd name="connsiteY21050" fmla="*/ 2171056 h 5122333"/>
              <a:gd name="connsiteX21051" fmla="*/ 531243 w 4135764"/>
              <a:gd name="connsiteY21051" fmla="*/ 2171867 h 5122333"/>
              <a:gd name="connsiteX21052" fmla="*/ 510380 w 4135764"/>
              <a:gd name="connsiteY21052" fmla="*/ 2171867 h 5122333"/>
              <a:gd name="connsiteX21053" fmla="*/ 508438 w 4135764"/>
              <a:gd name="connsiteY21053" fmla="*/ 2173912 h 5122333"/>
              <a:gd name="connsiteX21054" fmla="*/ 504574 w 4135764"/>
              <a:gd name="connsiteY21054" fmla="*/ 2174156 h 5122333"/>
              <a:gd name="connsiteX21055" fmla="*/ 500402 w 4135764"/>
              <a:gd name="connsiteY21055" fmla="*/ 2179055 h 5122333"/>
              <a:gd name="connsiteX21056" fmla="*/ 499132 w 4135764"/>
              <a:gd name="connsiteY21056" fmla="*/ 2206812 h 5122333"/>
              <a:gd name="connsiteX21057" fmla="*/ 495091 w 4135764"/>
              <a:gd name="connsiteY21057" fmla="*/ 2209955 h 5122333"/>
              <a:gd name="connsiteX21058" fmla="*/ 475367 w 4135764"/>
              <a:gd name="connsiteY21058" fmla="*/ 2209784 h 5122333"/>
              <a:gd name="connsiteX21059" fmla="*/ 465842 w 4135764"/>
              <a:gd name="connsiteY21059" fmla="*/ 2211621 h 5122333"/>
              <a:gd name="connsiteX21060" fmla="*/ 464242 w 4135764"/>
              <a:gd name="connsiteY21060" fmla="*/ 2217887 h 5122333"/>
              <a:gd name="connsiteX21061" fmla="*/ 460853 w 4135764"/>
              <a:gd name="connsiteY21061" fmla="*/ 2221143 h 5122333"/>
              <a:gd name="connsiteX21062" fmla="*/ 461035 w 4135764"/>
              <a:gd name="connsiteY21062" fmla="*/ 2279198 h 5122333"/>
              <a:gd name="connsiteX21063" fmla="*/ 459778 w 4135764"/>
              <a:gd name="connsiteY21063" fmla="*/ 2286049 h 5122333"/>
              <a:gd name="connsiteX21064" fmla="*/ 459221 w 4135764"/>
              <a:gd name="connsiteY21064" fmla="*/ 2286339 h 5122333"/>
              <a:gd name="connsiteX21065" fmla="*/ 446884 w 4135764"/>
              <a:gd name="connsiteY21065" fmla="*/ 2277631 h 5122333"/>
              <a:gd name="connsiteX21066" fmla="*/ 447247 w 4135764"/>
              <a:gd name="connsiteY21066" fmla="*/ 2217402 h 5122333"/>
              <a:gd name="connsiteX21067" fmla="*/ 439627 w 4135764"/>
              <a:gd name="connsiteY21067" fmla="*/ 2209784 h 5122333"/>
              <a:gd name="connsiteX21068" fmla="*/ 416043 w 4135764"/>
              <a:gd name="connsiteY21068" fmla="*/ 2209965 h 5122333"/>
              <a:gd name="connsiteX21069" fmla="*/ 408967 w 4135764"/>
              <a:gd name="connsiteY21069" fmla="*/ 2202889 h 5122333"/>
              <a:gd name="connsiteX21070" fmla="*/ 409149 w 4135764"/>
              <a:gd name="connsiteY21070" fmla="*/ 2177491 h 5122333"/>
              <a:gd name="connsiteX21071" fmla="*/ 403344 w 4135764"/>
              <a:gd name="connsiteY21071" fmla="*/ 2171685 h 5122333"/>
              <a:gd name="connsiteX21072" fmla="*/ 376493 w 4135764"/>
              <a:gd name="connsiteY21072" fmla="*/ 2170053 h 5122333"/>
              <a:gd name="connsiteX21073" fmla="*/ 370869 w 4135764"/>
              <a:gd name="connsiteY21073" fmla="*/ 2164067 h 5122333"/>
              <a:gd name="connsiteX21074" fmla="*/ 371051 w 4135764"/>
              <a:gd name="connsiteY21074" fmla="*/ 2138668 h 5122333"/>
              <a:gd name="connsiteX21075" fmla="*/ 363794 w 4135764"/>
              <a:gd name="connsiteY21075" fmla="*/ 2131592 h 5122333"/>
              <a:gd name="connsiteX21076" fmla="*/ 328417 w 4135764"/>
              <a:gd name="connsiteY21076" fmla="*/ 2131773 h 5122333"/>
              <a:gd name="connsiteX21077" fmla="*/ 311750 w 4135764"/>
              <a:gd name="connsiteY21077" fmla="*/ 2134200 h 5122333"/>
              <a:gd name="connsiteX21078" fmla="*/ 311570 w 4135764"/>
              <a:gd name="connsiteY21078" fmla="*/ 2135484 h 5122333"/>
              <a:gd name="connsiteX21079" fmla="*/ 308824 w 4135764"/>
              <a:gd name="connsiteY21079" fmla="*/ 2136059 h 5122333"/>
              <a:gd name="connsiteX21080" fmla="*/ 306829 w 4135764"/>
              <a:gd name="connsiteY21080" fmla="*/ 2162908 h 5122333"/>
              <a:gd name="connsiteX21081" fmla="*/ 305007 w 4135764"/>
              <a:gd name="connsiteY21081" fmla="*/ 2170160 h 5122333"/>
              <a:gd name="connsiteX21082" fmla="*/ 301228 w 4135764"/>
              <a:gd name="connsiteY21082" fmla="*/ 2170733 h 5122333"/>
              <a:gd name="connsiteX21083" fmla="*/ 291227 w 4135764"/>
              <a:gd name="connsiteY21083" fmla="*/ 2169872 h 5122333"/>
              <a:gd name="connsiteX21084" fmla="*/ 277544 w 4135764"/>
              <a:gd name="connsiteY21084" fmla="*/ 2170255 h 5122333"/>
              <a:gd name="connsiteX21085" fmla="*/ 271342 w 4135764"/>
              <a:gd name="connsiteY21085" fmla="*/ 2172749 h 5122333"/>
              <a:gd name="connsiteX21086" fmla="*/ 269457 w 4135764"/>
              <a:gd name="connsiteY21086" fmla="*/ 2172887 h 5122333"/>
              <a:gd name="connsiteX21087" fmla="*/ 266916 w 4135764"/>
              <a:gd name="connsiteY21087" fmla="*/ 2177603 h 5122333"/>
              <a:gd name="connsiteX21088" fmla="*/ 268006 w 4135764"/>
              <a:gd name="connsiteY21088" fmla="*/ 2195564 h 5122333"/>
              <a:gd name="connsiteX21089" fmla="*/ 268429 w 4135764"/>
              <a:gd name="connsiteY21089" fmla="*/ 2203557 h 5122333"/>
              <a:gd name="connsiteX21090" fmla="*/ 261475 w 4135764"/>
              <a:gd name="connsiteY21090" fmla="*/ 2208332 h 5122333"/>
              <a:gd name="connsiteX21091" fmla="*/ 239341 w 4135764"/>
              <a:gd name="connsiteY21091" fmla="*/ 2207789 h 5122333"/>
              <a:gd name="connsiteX21092" fmla="*/ 236592 w 4135764"/>
              <a:gd name="connsiteY21092" fmla="*/ 2210600 h 5122333"/>
              <a:gd name="connsiteX21093" fmla="*/ 235532 w 4135764"/>
              <a:gd name="connsiteY21093" fmla="*/ 2210622 h 5122333"/>
              <a:gd name="connsiteX21094" fmla="*/ 228638 w 4135764"/>
              <a:gd name="connsiteY21094" fmla="*/ 2218060 h 5122333"/>
              <a:gd name="connsiteX21095" fmla="*/ 230451 w 4135764"/>
              <a:gd name="connsiteY21095" fmla="*/ 2238561 h 5122333"/>
              <a:gd name="connsiteX21096" fmla="*/ 229000 w 4135764"/>
              <a:gd name="connsiteY21096" fmla="*/ 2278110 h 5122333"/>
              <a:gd name="connsiteX21097" fmla="*/ 228371 w 4135764"/>
              <a:gd name="connsiteY21097" fmla="*/ 2282989 h 5122333"/>
              <a:gd name="connsiteX21098" fmla="*/ 226035 w 4135764"/>
              <a:gd name="connsiteY21098" fmla="*/ 2285466 h 5122333"/>
              <a:gd name="connsiteX21099" fmla="*/ 225316 w 4135764"/>
              <a:gd name="connsiteY21099" fmla="*/ 2285754 h 5122333"/>
              <a:gd name="connsiteX21100" fmla="*/ 216845 w 4135764"/>
              <a:gd name="connsiteY21100" fmla="*/ 2277812 h 5122333"/>
              <a:gd name="connsiteX21101" fmla="*/ 218479 w 4135764"/>
              <a:gd name="connsiteY21101" fmla="*/ 2243708 h 5122333"/>
              <a:gd name="connsiteX21102" fmla="*/ 218298 w 4135764"/>
              <a:gd name="connsiteY21102" fmla="*/ 2209422 h 5122333"/>
              <a:gd name="connsiteX21103" fmla="*/ 185279 w 4135764"/>
              <a:gd name="connsiteY21103" fmla="*/ 2207789 h 5122333"/>
              <a:gd name="connsiteX21104" fmla="*/ 178929 w 4135764"/>
              <a:gd name="connsiteY21104" fmla="*/ 2202709 h 5122333"/>
              <a:gd name="connsiteX21105" fmla="*/ 180199 w 4135764"/>
              <a:gd name="connsiteY21105" fmla="*/ 2174769 h 5122333"/>
              <a:gd name="connsiteX21106" fmla="*/ 175664 w 4135764"/>
              <a:gd name="connsiteY21106" fmla="*/ 2169690 h 5122333"/>
              <a:gd name="connsiteX21107" fmla="*/ 149358 w 4135764"/>
              <a:gd name="connsiteY21107" fmla="*/ 2169690 h 5122333"/>
              <a:gd name="connsiteX21108" fmla="*/ 140831 w 4135764"/>
              <a:gd name="connsiteY21108" fmla="*/ 2161345 h 5122333"/>
              <a:gd name="connsiteX21109" fmla="*/ 142645 w 4135764"/>
              <a:gd name="connsiteY21109" fmla="*/ 2137217 h 5122333"/>
              <a:gd name="connsiteX21110" fmla="*/ 137022 w 4135764"/>
              <a:gd name="connsiteY21110" fmla="*/ 2131410 h 5122333"/>
              <a:gd name="connsiteX21111" fmla="*/ 85317 w 4135764"/>
              <a:gd name="connsiteY21111" fmla="*/ 2131410 h 5122333"/>
              <a:gd name="connsiteX21112" fmla="*/ 84115 w 4135764"/>
              <a:gd name="connsiteY21112" fmla="*/ 2132612 h 5122333"/>
              <a:gd name="connsiteX21113" fmla="*/ 83502 w 4135764"/>
              <a:gd name="connsiteY21113" fmla="*/ 2132610 h 5122333"/>
              <a:gd name="connsiteX21114" fmla="*/ 76610 w 4135764"/>
              <a:gd name="connsiteY21114" fmla="*/ 2140050 h 5122333"/>
              <a:gd name="connsiteX21115" fmla="*/ 76610 w 4135764"/>
              <a:gd name="connsiteY21115" fmla="*/ 2166356 h 5122333"/>
              <a:gd name="connsiteX21116" fmla="*/ 75966 w 4135764"/>
              <a:gd name="connsiteY21116" fmla="*/ 2167143 h 5122333"/>
              <a:gd name="connsiteX21117" fmla="*/ 73525 w 4135764"/>
              <a:gd name="connsiteY21117" fmla="*/ 2169509 h 5122333"/>
              <a:gd name="connsiteX21118" fmla="*/ 47218 w 4135764"/>
              <a:gd name="connsiteY21118" fmla="*/ 2169328 h 5122333"/>
              <a:gd name="connsiteX21119" fmla="*/ 44125 w 4135764"/>
              <a:gd name="connsiteY21119" fmla="*/ 2172512 h 5122333"/>
              <a:gd name="connsiteX21120" fmla="*/ 43954 w 4135764"/>
              <a:gd name="connsiteY21120" fmla="*/ 2172523 h 5122333"/>
              <a:gd name="connsiteX21121" fmla="*/ 41606 w 4135764"/>
              <a:gd name="connsiteY21121" fmla="*/ 2175106 h 5122333"/>
              <a:gd name="connsiteX21122" fmla="*/ 41051 w 4135764"/>
              <a:gd name="connsiteY21122" fmla="*/ 2175677 h 5122333"/>
              <a:gd name="connsiteX21123" fmla="*/ 41052 w 4135764"/>
              <a:gd name="connsiteY21123" fmla="*/ 2175715 h 5122333"/>
              <a:gd name="connsiteX21124" fmla="*/ 38511 w 4135764"/>
              <a:gd name="connsiteY21124" fmla="*/ 2178509 h 5122333"/>
              <a:gd name="connsiteX21125" fmla="*/ 38693 w 4135764"/>
              <a:gd name="connsiteY21125" fmla="*/ 2200281 h 5122333"/>
              <a:gd name="connsiteX21126" fmla="*/ 37888 w 4135764"/>
              <a:gd name="connsiteY21126" fmla="*/ 2204573 h 5122333"/>
              <a:gd name="connsiteX21127" fmla="*/ 33250 w 4135764"/>
              <a:gd name="connsiteY21127" fmla="*/ 2209422 h 5122333"/>
              <a:gd name="connsiteX21128" fmla="*/ 10574 w 4135764"/>
              <a:gd name="connsiteY21128" fmla="*/ 2209422 h 5122333"/>
              <a:gd name="connsiteX21129" fmla="*/ 9367 w 4135764"/>
              <a:gd name="connsiteY21129" fmla="*/ 2210628 h 5122333"/>
              <a:gd name="connsiteX21130" fmla="*/ 8759 w 4135764"/>
              <a:gd name="connsiteY21130" fmla="*/ 2210622 h 5122333"/>
              <a:gd name="connsiteX21131" fmla="*/ 413 w 4135764"/>
              <a:gd name="connsiteY21131" fmla="*/ 2219329 h 5122333"/>
              <a:gd name="connsiteX21132" fmla="*/ 594 w 4135764"/>
              <a:gd name="connsiteY21132" fmla="*/ 2297340 h 5122333"/>
              <a:gd name="connsiteX21133" fmla="*/ 16015 w 4135764"/>
              <a:gd name="connsiteY21133" fmla="*/ 2312577 h 5122333"/>
              <a:gd name="connsiteX21134" fmla="*/ 24361 w 4135764"/>
              <a:gd name="connsiteY21134" fmla="*/ 2303690 h 5122333"/>
              <a:gd name="connsiteX21135" fmla="*/ 24361 w 4135764"/>
              <a:gd name="connsiteY21135" fmla="*/ 2303574 h 5122333"/>
              <a:gd name="connsiteX21136" fmla="*/ 26901 w 4135764"/>
              <a:gd name="connsiteY21136" fmla="*/ 2301034 h 5122333"/>
              <a:gd name="connsiteX21137" fmla="*/ 26538 w 4135764"/>
              <a:gd name="connsiteY21137" fmla="*/ 2240262 h 5122333"/>
              <a:gd name="connsiteX21138" fmla="*/ 32301 w 4135764"/>
              <a:gd name="connsiteY21138" fmla="*/ 2234641 h 5122333"/>
              <a:gd name="connsiteX21139" fmla="*/ 33976 w 4135764"/>
              <a:gd name="connsiteY21139" fmla="*/ 2234205 h 5122333"/>
              <a:gd name="connsiteX21140" fmla="*/ 56652 w 4135764"/>
              <a:gd name="connsiteY21140" fmla="*/ 2234387 h 5122333"/>
              <a:gd name="connsiteX21141" fmla="*/ 57835 w 4135764"/>
              <a:gd name="connsiteY21141" fmla="*/ 2233357 h 5122333"/>
              <a:gd name="connsiteX21142" fmla="*/ 59192 w 4135764"/>
              <a:gd name="connsiteY21142" fmla="*/ 2233366 h 5122333"/>
              <a:gd name="connsiteX21143" fmla="*/ 64817 w 4135764"/>
              <a:gd name="connsiteY21143" fmla="*/ 2228469 h 5122333"/>
              <a:gd name="connsiteX21144" fmla="*/ 63741 w 4135764"/>
              <a:gd name="connsiteY21144" fmla="*/ 2198797 h 5122333"/>
              <a:gd name="connsiteX21145" fmla="*/ 67175 w 4135764"/>
              <a:gd name="connsiteY21145" fmla="*/ 2194476 h 5122333"/>
              <a:gd name="connsiteX21146" fmla="*/ 91304 w 4135764"/>
              <a:gd name="connsiteY21146" fmla="*/ 2196652 h 5122333"/>
              <a:gd name="connsiteX21147" fmla="*/ 100374 w 4135764"/>
              <a:gd name="connsiteY21147" fmla="*/ 2187763 h 5122333"/>
              <a:gd name="connsiteX21148" fmla="*/ 100374 w 4135764"/>
              <a:gd name="connsiteY21148" fmla="*/ 2187726 h 5122333"/>
              <a:gd name="connsiteX21149" fmla="*/ 102914 w 4135764"/>
              <a:gd name="connsiteY21149" fmla="*/ 2185292 h 5122333"/>
              <a:gd name="connsiteX21150" fmla="*/ 102733 w 4135764"/>
              <a:gd name="connsiteY21150" fmla="*/ 2160800 h 5122333"/>
              <a:gd name="connsiteX21151" fmla="*/ 107977 w 4135764"/>
              <a:gd name="connsiteY21151" fmla="*/ 2156661 h 5122333"/>
              <a:gd name="connsiteX21152" fmla="*/ 114888 w 4135764"/>
              <a:gd name="connsiteY21152" fmla="*/ 2162364 h 5122333"/>
              <a:gd name="connsiteX21153" fmla="*/ 114707 w 4135764"/>
              <a:gd name="connsiteY21153" fmla="*/ 2185948 h 5122333"/>
              <a:gd name="connsiteX21154" fmla="*/ 124685 w 4135764"/>
              <a:gd name="connsiteY21154" fmla="*/ 2196471 h 5122333"/>
              <a:gd name="connsiteX21155" fmla="*/ 147362 w 4135764"/>
              <a:gd name="connsiteY21155" fmla="*/ 2196290 h 5122333"/>
              <a:gd name="connsiteX21156" fmla="*/ 154619 w 4135764"/>
              <a:gd name="connsiteY21156" fmla="*/ 2202094 h 5122333"/>
              <a:gd name="connsiteX21157" fmla="*/ 153530 w 4135764"/>
              <a:gd name="connsiteY21157" fmla="*/ 2229127 h 5122333"/>
              <a:gd name="connsiteX21158" fmla="*/ 157703 w 4135764"/>
              <a:gd name="connsiteY21158" fmla="*/ 2234569 h 5122333"/>
              <a:gd name="connsiteX21159" fmla="*/ 183102 w 4135764"/>
              <a:gd name="connsiteY21159" fmla="*/ 2234387 h 5122333"/>
              <a:gd name="connsiteX21160" fmla="*/ 190923 w 4135764"/>
              <a:gd name="connsiteY21160" fmla="*/ 2236433 h 5122333"/>
              <a:gd name="connsiteX21161" fmla="*/ 191012 w 4135764"/>
              <a:gd name="connsiteY21161" fmla="*/ 2236526 h 5122333"/>
              <a:gd name="connsiteX21162" fmla="*/ 192899 w 4135764"/>
              <a:gd name="connsiteY21162" fmla="*/ 2244365 h 5122333"/>
              <a:gd name="connsiteX21163" fmla="*/ 190903 w 4135764"/>
              <a:gd name="connsiteY21163" fmla="*/ 2302962 h 5122333"/>
              <a:gd name="connsiteX21164" fmla="*/ 194886 w 4135764"/>
              <a:gd name="connsiteY21164" fmla="*/ 2307345 h 5122333"/>
              <a:gd name="connsiteX21165" fmla="*/ 194916 w 4135764"/>
              <a:gd name="connsiteY21165" fmla="*/ 2307543 h 5122333"/>
              <a:gd name="connsiteX21166" fmla="*/ 195109 w 4135764"/>
              <a:gd name="connsiteY21166" fmla="*/ 2307590 h 5122333"/>
              <a:gd name="connsiteX21167" fmla="*/ 198158 w 4135764"/>
              <a:gd name="connsiteY21167" fmla="*/ 2310944 h 5122333"/>
              <a:gd name="connsiteX21168" fmla="*/ 245327 w 4135764"/>
              <a:gd name="connsiteY21168" fmla="*/ 2310944 h 5122333"/>
              <a:gd name="connsiteX21169" fmla="*/ 247687 w 4135764"/>
              <a:gd name="connsiteY21169" fmla="*/ 2308471 h 5122333"/>
              <a:gd name="connsiteX21170" fmla="*/ 253311 w 4135764"/>
              <a:gd name="connsiteY21170" fmla="*/ 2307633 h 5122333"/>
              <a:gd name="connsiteX21171" fmla="*/ 254944 w 4135764"/>
              <a:gd name="connsiteY21171" fmla="*/ 2293415 h 5122333"/>
              <a:gd name="connsiteX21172" fmla="*/ 255125 w 4135764"/>
              <a:gd name="connsiteY21172" fmla="*/ 2238811 h 5122333"/>
              <a:gd name="connsiteX21173" fmla="*/ 255507 w 4135764"/>
              <a:gd name="connsiteY21173" fmla="*/ 2238359 h 5122333"/>
              <a:gd name="connsiteX21174" fmla="*/ 259297 w 4135764"/>
              <a:gd name="connsiteY21174" fmla="*/ 2234569 h 5122333"/>
              <a:gd name="connsiteX21175" fmla="*/ 285602 w 4135764"/>
              <a:gd name="connsiteY21175" fmla="*/ 2234750 h 5122333"/>
              <a:gd name="connsiteX21176" fmla="*/ 287958 w 4135764"/>
              <a:gd name="connsiteY21176" fmla="*/ 2232455 h 5122333"/>
              <a:gd name="connsiteX21177" fmla="*/ 288143 w 4135764"/>
              <a:gd name="connsiteY21177" fmla="*/ 2232460 h 5122333"/>
              <a:gd name="connsiteX21178" fmla="*/ 294856 w 4135764"/>
              <a:gd name="connsiteY21178" fmla="*/ 2226656 h 5122333"/>
              <a:gd name="connsiteX21179" fmla="*/ 293404 w 4135764"/>
              <a:gd name="connsiteY21179" fmla="*/ 2205974 h 5122333"/>
              <a:gd name="connsiteX21180" fmla="*/ 293572 w 4135764"/>
              <a:gd name="connsiteY21180" fmla="*/ 2196878 h 5122333"/>
              <a:gd name="connsiteX21181" fmla="*/ 299571 w 4135764"/>
              <a:gd name="connsiteY21181" fmla="*/ 2194839 h 5122333"/>
              <a:gd name="connsiteX21182" fmla="*/ 323156 w 4135764"/>
              <a:gd name="connsiteY21182" fmla="*/ 2195020 h 5122333"/>
              <a:gd name="connsiteX21183" fmla="*/ 328961 w 4135764"/>
              <a:gd name="connsiteY21183" fmla="*/ 2189395 h 5122333"/>
              <a:gd name="connsiteX21184" fmla="*/ 328974 w 4135764"/>
              <a:gd name="connsiteY21184" fmla="*/ 2189214 h 5122333"/>
              <a:gd name="connsiteX21185" fmla="*/ 331140 w 4135764"/>
              <a:gd name="connsiteY21185" fmla="*/ 2187106 h 5122333"/>
              <a:gd name="connsiteX21186" fmla="*/ 332591 w 4135764"/>
              <a:gd name="connsiteY21186" fmla="*/ 2162070 h 5122333"/>
              <a:gd name="connsiteX21187" fmla="*/ 333910 w 4135764"/>
              <a:gd name="connsiteY21187" fmla="*/ 2157192 h 5122333"/>
              <a:gd name="connsiteX21188" fmla="*/ 343656 w 4135764"/>
              <a:gd name="connsiteY21188" fmla="*/ 2159280 h 5122333"/>
              <a:gd name="connsiteX21189" fmla="*/ 346559 w 4135764"/>
              <a:gd name="connsiteY21189" fmla="*/ 2172887 h 5122333"/>
              <a:gd name="connsiteX21190" fmla="*/ 345108 w 4135764"/>
              <a:gd name="connsiteY21190" fmla="*/ 2190665 h 5122333"/>
              <a:gd name="connsiteX21191" fmla="*/ 351276 w 4135764"/>
              <a:gd name="connsiteY21191" fmla="*/ 2196835 h 5122333"/>
              <a:gd name="connsiteX21192" fmla="*/ 377582 w 4135764"/>
              <a:gd name="connsiteY21192" fmla="*/ 2196835 h 5122333"/>
              <a:gd name="connsiteX21193" fmla="*/ 383205 w 4135764"/>
              <a:gd name="connsiteY21193" fmla="*/ 2200643 h 5122333"/>
              <a:gd name="connsiteX21194" fmla="*/ 383568 w 4135764"/>
              <a:gd name="connsiteY21194" fmla="*/ 2224591 h 5122333"/>
              <a:gd name="connsiteX21195" fmla="*/ 392277 w 4135764"/>
              <a:gd name="connsiteY21195" fmla="*/ 2234931 h 5122333"/>
              <a:gd name="connsiteX21196" fmla="*/ 413139 w 4135764"/>
              <a:gd name="connsiteY21196" fmla="*/ 2234750 h 5122333"/>
              <a:gd name="connsiteX21197" fmla="*/ 421486 w 4135764"/>
              <a:gd name="connsiteY21197" fmla="*/ 2243458 h 5122333"/>
              <a:gd name="connsiteX21198" fmla="*/ 421304 w 4135764"/>
              <a:gd name="connsiteY21198" fmla="*/ 2304234 h 5122333"/>
              <a:gd name="connsiteX21199" fmla="*/ 426746 w 4135764"/>
              <a:gd name="connsiteY21199" fmla="*/ 2311125 h 5122333"/>
              <a:gd name="connsiteX21200" fmla="*/ 477544 w 4135764"/>
              <a:gd name="connsiteY21200" fmla="*/ 2311125 h 5122333"/>
              <a:gd name="connsiteX21201" fmla="*/ 479349 w 4135764"/>
              <a:gd name="connsiteY21201" fmla="*/ 2309742 h 5122333"/>
              <a:gd name="connsiteX21202" fmla="*/ 479538 w 4135764"/>
              <a:gd name="connsiteY21202" fmla="*/ 2309742 h 5122333"/>
              <a:gd name="connsiteX21203" fmla="*/ 480935 w 4135764"/>
              <a:gd name="connsiteY21203" fmla="*/ 2308526 h 5122333"/>
              <a:gd name="connsiteX21204" fmla="*/ 482985 w 4135764"/>
              <a:gd name="connsiteY21204" fmla="*/ 2306955 h 5122333"/>
              <a:gd name="connsiteX21205" fmla="*/ 482989 w 4135764"/>
              <a:gd name="connsiteY21205" fmla="*/ 2306738 h 5122333"/>
              <a:gd name="connsiteX21206" fmla="*/ 485162 w 4135764"/>
              <a:gd name="connsiteY21206" fmla="*/ 2304844 h 5122333"/>
              <a:gd name="connsiteX21207" fmla="*/ 485162 w 4135764"/>
              <a:gd name="connsiteY21207" fmla="*/ 2241168 h 5122333"/>
              <a:gd name="connsiteX21208" fmla="*/ 490847 w 4135764"/>
              <a:gd name="connsiteY21208" fmla="*/ 2235207 h 5122333"/>
              <a:gd name="connsiteX21209" fmla="*/ 492419 w 4135764"/>
              <a:gd name="connsiteY21209" fmla="*/ 2234750 h 5122333"/>
              <a:gd name="connsiteX21210" fmla="*/ 520903 w 4135764"/>
              <a:gd name="connsiteY21210" fmla="*/ 2234931 h 5122333"/>
              <a:gd name="connsiteX21211" fmla="*/ 520878 w 4135764"/>
              <a:gd name="connsiteY21211" fmla="*/ 2233255 h 5122333"/>
              <a:gd name="connsiteX21212" fmla="*/ 521515 w 4135764"/>
              <a:gd name="connsiteY21212" fmla="*/ 2233230 h 5122333"/>
              <a:gd name="connsiteX21213" fmla="*/ 522716 w 4135764"/>
              <a:gd name="connsiteY21213" fmla="*/ 2231190 h 5122333"/>
              <a:gd name="connsiteX21214" fmla="*/ 525438 w 4135764"/>
              <a:gd name="connsiteY21214" fmla="*/ 2206699 h 5122333"/>
              <a:gd name="connsiteX21215" fmla="*/ 525917 w 4135764"/>
              <a:gd name="connsiteY21215" fmla="*/ 2198316 h 5122333"/>
              <a:gd name="connsiteX21216" fmla="*/ 527433 w 4135764"/>
              <a:gd name="connsiteY21216" fmla="*/ 2196652 h 5122333"/>
              <a:gd name="connsiteX21217" fmla="*/ 554645 w 4135764"/>
              <a:gd name="connsiteY21217" fmla="*/ 2196835 h 5122333"/>
              <a:gd name="connsiteX21218" fmla="*/ 556905 w 4135764"/>
              <a:gd name="connsiteY21218" fmla="*/ 2194636 h 5122333"/>
              <a:gd name="connsiteX21219" fmla="*/ 561722 w 4135764"/>
              <a:gd name="connsiteY21219" fmla="*/ 2193457 h 5122333"/>
              <a:gd name="connsiteX21220" fmla="*/ 563173 w 4135764"/>
              <a:gd name="connsiteY21220" fmla="*/ 2168965 h 5122333"/>
              <a:gd name="connsiteX21221" fmla="*/ 563489 w 4135764"/>
              <a:gd name="connsiteY21221" fmla="*/ 2159148 h 5122333"/>
              <a:gd name="connsiteX21222" fmla="*/ 563951 w 4135764"/>
              <a:gd name="connsiteY21222" fmla="*/ 2158360 h 5122333"/>
              <a:gd name="connsiteX21223" fmla="*/ 565460 w 4135764"/>
              <a:gd name="connsiteY21223" fmla="*/ 2158156 h 5122333"/>
              <a:gd name="connsiteX21224" fmla="*/ 569885 w 4135764"/>
              <a:gd name="connsiteY21224" fmla="*/ 2158735 h 5122333"/>
              <a:gd name="connsiteX21225" fmla="*/ 575328 w 4135764"/>
              <a:gd name="connsiteY21225" fmla="*/ 2163089 h 5122333"/>
              <a:gd name="connsiteX21226" fmla="*/ 573876 w 4135764"/>
              <a:gd name="connsiteY21226" fmla="*/ 2189940 h 5122333"/>
              <a:gd name="connsiteX21227" fmla="*/ 581314 w 4135764"/>
              <a:gd name="connsiteY21227" fmla="*/ 2196835 h 5122333"/>
              <a:gd name="connsiteX21228" fmla="*/ 605807 w 4135764"/>
              <a:gd name="connsiteY21228" fmla="*/ 2196652 h 5122333"/>
              <a:gd name="connsiteX21229" fmla="*/ 612337 w 4135764"/>
              <a:gd name="connsiteY21229" fmla="*/ 2203545 h 5122333"/>
              <a:gd name="connsiteX21230" fmla="*/ 611974 w 4135764"/>
              <a:gd name="connsiteY21230" fmla="*/ 2228038 h 5122333"/>
              <a:gd name="connsiteX21231" fmla="*/ 618687 w 4135764"/>
              <a:gd name="connsiteY21231" fmla="*/ 2236020 h 5122333"/>
              <a:gd name="connsiteX21232" fmla="*/ 644993 w 4135764"/>
              <a:gd name="connsiteY21232" fmla="*/ 2235113 h 5122333"/>
              <a:gd name="connsiteX21233" fmla="*/ 651886 w 4135764"/>
              <a:gd name="connsiteY21233" fmla="*/ 2241644 h 5122333"/>
              <a:gd name="connsiteX21234" fmla="*/ 650254 w 4135764"/>
              <a:gd name="connsiteY21234" fmla="*/ 2256702 h 5122333"/>
              <a:gd name="connsiteX21235" fmla="*/ 650254 w 4135764"/>
              <a:gd name="connsiteY21235" fmla="*/ 2304052 h 5122333"/>
              <a:gd name="connsiteX21236" fmla="*/ 653288 w 4135764"/>
              <a:gd name="connsiteY21236" fmla="*/ 2307222 h 5122333"/>
              <a:gd name="connsiteX21237" fmla="*/ 653973 w 4135764"/>
              <a:gd name="connsiteY21237" fmla="*/ 2309878 h 5122333"/>
              <a:gd name="connsiteX21238" fmla="*/ 656129 w 4135764"/>
              <a:gd name="connsiteY21238" fmla="*/ 2310189 h 5122333"/>
              <a:gd name="connsiteX21239" fmla="*/ 658418 w 4135764"/>
              <a:gd name="connsiteY21239" fmla="*/ 2312577 h 5122333"/>
              <a:gd name="connsiteX21240" fmla="*/ 707400 w 4135764"/>
              <a:gd name="connsiteY21240" fmla="*/ 2312577 h 5122333"/>
              <a:gd name="connsiteX21241" fmla="*/ 715745 w 4135764"/>
              <a:gd name="connsiteY21241" fmla="*/ 2303690 h 5122333"/>
              <a:gd name="connsiteX21242" fmla="*/ 715742 w 4135764"/>
              <a:gd name="connsiteY21242" fmla="*/ 2302490 h 5122333"/>
              <a:gd name="connsiteX21243" fmla="*/ 717378 w 4135764"/>
              <a:gd name="connsiteY21243" fmla="*/ 2300853 h 5122333"/>
              <a:gd name="connsiteX21244" fmla="*/ 717019 w 4135764"/>
              <a:gd name="connsiteY21244" fmla="*/ 2240482 h 5122333"/>
              <a:gd name="connsiteX21245" fmla="*/ 722498 w 4135764"/>
              <a:gd name="connsiteY21245" fmla="*/ 2234734 h 5122333"/>
              <a:gd name="connsiteX21246" fmla="*/ 723040 w 4135764"/>
              <a:gd name="connsiteY21246" fmla="*/ 2234206 h 5122333"/>
              <a:gd name="connsiteX21247" fmla="*/ 745679 w 4135764"/>
              <a:gd name="connsiteY21247" fmla="*/ 2234569 h 5122333"/>
              <a:gd name="connsiteX21248" fmla="*/ 752800 w 4135764"/>
              <a:gd name="connsiteY21248" fmla="*/ 2232710 h 5122333"/>
              <a:gd name="connsiteX21249" fmla="*/ 753551 w 4135764"/>
              <a:gd name="connsiteY21249" fmla="*/ 2226585 h 5122333"/>
              <a:gd name="connsiteX21250" fmla="*/ 755294 w 4135764"/>
              <a:gd name="connsiteY21250" fmla="*/ 2224841 h 5122333"/>
              <a:gd name="connsiteX21251" fmla="*/ 753520 w 4135764"/>
              <a:gd name="connsiteY21251" fmla="*/ 2202575 h 5122333"/>
              <a:gd name="connsiteX21252" fmla="*/ 762370 w 4135764"/>
              <a:gd name="connsiteY21252" fmla="*/ 2194476 h 5122333"/>
              <a:gd name="connsiteX21253" fmla="*/ 783777 w 4135764"/>
              <a:gd name="connsiteY21253" fmla="*/ 2196290 h 5122333"/>
              <a:gd name="connsiteX21254" fmla="*/ 789946 w 4135764"/>
              <a:gd name="connsiteY21254" fmla="*/ 2189940 h 5122333"/>
              <a:gd name="connsiteX21255" fmla="*/ 789933 w 4135764"/>
              <a:gd name="connsiteY21255" fmla="*/ 2188073 h 5122333"/>
              <a:gd name="connsiteX21256" fmla="*/ 791760 w 4135764"/>
              <a:gd name="connsiteY21256" fmla="*/ 2186200 h 5122333"/>
              <a:gd name="connsiteX21257" fmla="*/ 791578 w 4135764"/>
              <a:gd name="connsiteY21257" fmla="*/ 2160800 h 5122333"/>
              <a:gd name="connsiteX21258" fmla="*/ 793249 w 4135764"/>
              <a:gd name="connsiteY21258" fmla="*/ 2156901 h 5122333"/>
              <a:gd name="connsiteX21259" fmla="*/ 798291 w 4135764"/>
              <a:gd name="connsiteY21259" fmla="*/ 2156014 h 5122333"/>
              <a:gd name="connsiteX21260" fmla="*/ 806273 w 4135764"/>
              <a:gd name="connsiteY21260" fmla="*/ 2163271 h 5122333"/>
              <a:gd name="connsiteX21261" fmla="*/ 806092 w 4135764"/>
              <a:gd name="connsiteY21261" fmla="*/ 2189577 h 5122333"/>
              <a:gd name="connsiteX21262" fmla="*/ 812805 w 4135764"/>
              <a:gd name="connsiteY21262" fmla="*/ 2196108 h 5122333"/>
              <a:gd name="connsiteX21263" fmla="*/ 837295 w 4135764"/>
              <a:gd name="connsiteY21263" fmla="*/ 2195927 h 5122333"/>
              <a:gd name="connsiteX21264" fmla="*/ 844371 w 4135764"/>
              <a:gd name="connsiteY21264" fmla="*/ 2203183 h 5122333"/>
              <a:gd name="connsiteX21265" fmla="*/ 844190 w 4135764"/>
              <a:gd name="connsiteY21265" fmla="*/ 2226768 h 5122333"/>
              <a:gd name="connsiteX21266" fmla="*/ 851990 w 4135764"/>
              <a:gd name="connsiteY21266" fmla="*/ 2234205 h 5122333"/>
              <a:gd name="connsiteX21267" fmla="*/ 874668 w 4135764"/>
              <a:gd name="connsiteY21267" fmla="*/ 2234024 h 5122333"/>
              <a:gd name="connsiteX21268" fmla="*/ 877235 w 4135764"/>
              <a:gd name="connsiteY21268" fmla="*/ 2234635 h 5122333"/>
              <a:gd name="connsiteX21269" fmla="*/ 882042 w 4135764"/>
              <a:gd name="connsiteY21269" fmla="*/ 2239336 h 5122333"/>
              <a:gd name="connsiteX21270" fmla="*/ 882650 w 4135764"/>
              <a:gd name="connsiteY21270" fmla="*/ 2242188 h 5122333"/>
              <a:gd name="connsiteX21271" fmla="*/ 882468 w 4135764"/>
              <a:gd name="connsiteY21271" fmla="*/ 2301512 h 5122333"/>
              <a:gd name="connsiteX21272" fmla="*/ 890814 w 4135764"/>
              <a:gd name="connsiteY21272" fmla="*/ 2310399 h 5122333"/>
              <a:gd name="connsiteX21273" fmla="*/ 936168 w 4135764"/>
              <a:gd name="connsiteY21273" fmla="*/ 2310399 h 5122333"/>
              <a:gd name="connsiteX21274" fmla="*/ 943131 w 4135764"/>
              <a:gd name="connsiteY21274" fmla="*/ 2308406 h 5122333"/>
              <a:gd name="connsiteX21275" fmla="*/ 944465 w 4135764"/>
              <a:gd name="connsiteY21275" fmla="*/ 2301759 h 5122333"/>
              <a:gd name="connsiteX21276" fmla="*/ 945784 w 4135764"/>
              <a:gd name="connsiteY21276" fmla="*/ 2300490 h 5122333"/>
              <a:gd name="connsiteX21277" fmla="*/ 945421 w 4135764"/>
              <a:gd name="connsiteY21277" fmla="*/ 2238629 h 5122333"/>
              <a:gd name="connsiteX21278" fmla="*/ 948739 w 4135764"/>
              <a:gd name="connsiteY21278" fmla="*/ 2234931 h 5122333"/>
              <a:gd name="connsiteX21279" fmla="*/ 952314 w 4135764"/>
              <a:gd name="connsiteY21279" fmla="*/ 2234024 h 5122333"/>
              <a:gd name="connsiteX21280" fmla="*/ 975899 w 4135764"/>
              <a:gd name="connsiteY21280" fmla="*/ 2234205 h 5122333"/>
              <a:gd name="connsiteX21281" fmla="*/ 978281 w 4135764"/>
              <a:gd name="connsiteY21281" fmla="*/ 2231949 h 5122333"/>
              <a:gd name="connsiteX21282" fmla="*/ 982907 w 4135764"/>
              <a:gd name="connsiteY21282" fmla="*/ 2231417 h 5122333"/>
              <a:gd name="connsiteX21283" fmla="*/ 983519 w 4135764"/>
              <a:gd name="connsiteY21283" fmla="*/ 2226112 h 5122333"/>
              <a:gd name="connsiteX21284" fmla="*/ 983350 w 4135764"/>
              <a:gd name="connsiteY21284" fmla="*/ 2202414 h 5122333"/>
              <a:gd name="connsiteX21285" fmla="*/ 991320 w 4135764"/>
              <a:gd name="connsiteY21285" fmla="*/ 2194113 h 5122333"/>
              <a:gd name="connsiteX21286" fmla="*/ 1011276 w 4135764"/>
              <a:gd name="connsiteY21286" fmla="*/ 2194294 h 5122333"/>
              <a:gd name="connsiteX21287" fmla="*/ 1011981 w 4135764"/>
              <a:gd name="connsiteY21287" fmla="*/ 2193617 h 5122333"/>
              <a:gd name="connsiteX21288" fmla="*/ 1014905 w 4135764"/>
              <a:gd name="connsiteY21288" fmla="*/ 2193638 h 5122333"/>
              <a:gd name="connsiteX21289" fmla="*/ 1021617 w 4135764"/>
              <a:gd name="connsiteY21289" fmla="*/ 2187106 h 5122333"/>
              <a:gd name="connsiteX21290" fmla="*/ 1021436 w 4135764"/>
              <a:gd name="connsiteY21290" fmla="*/ 2162726 h 5122333"/>
              <a:gd name="connsiteX21291" fmla="*/ 1023040 w 4135764"/>
              <a:gd name="connsiteY21291" fmla="*/ 2161122 h 5122333"/>
              <a:gd name="connsiteX21292" fmla="*/ 1028266 w 4135764"/>
              <a:gd name="connsiteY21292" fmla="*/ 2156261 h 5122333"/>
              <a:gd name="connsiteX21293" fmla="*/ 1031039 w 4135764"/>
              <a:gd name="connsiteY21293" fmla="*/ 2156861 h 5122333"/>
              <a:gd name="connsiteX21294" fmla="*/ 1035812 w 4135764"/>
              <a:gd name="connsiteY21294" fmla="*/ 2160839 h 5122333"/>
              <a:gd name="connsiteX21295" fmla="*/ 1037218 w 4135764"/>
              <a:gd name="connsiteY21295" fmla="*/ 2163996 h 5122333"/>
              <a:gd name="connsiteX21296" fmla="*/ 1037036 w 4135764"/>
              <a:gd name="connsiteY21296" fmla="*/ 2189395 h 5122333"/>
              <a:gd name="connsiteX21297" fmla="*/ 1043750 w 4135764"/>
              <a:gd name="connsiteY21297" fmla="*/ 2195927 h 5122333"/>
              <a:gd name="connsiteX21298" fmla="*/ 1068241 w 4135764"/>
              <a:gd name="connsiteY21298" fmla="*/ 2195745 h 5122333"/>
              <a:gd name="connsiteX21299" fmla="*/ 1075316 w 4135764"/>
              <a:gd name="connsiteY21299" fmla="*/ 2203002 h 5122333"/>
              <a:gd name="connsiteX21300" fmla="*/ 1075134 w 4135764"/>
              <a:gd name="connsiteY21300" fmla="*/ 2226587 h 5122333"/>
              <a:gd name="connsiteX21301" fmla="*/ 1082937 w 4135764"/>
              <a:gd name="connsiteY21301" fmla="*/ 2234024 h 5122333"/>
              <a:gd name="connsiteX21302" fmla="*/ 1105613 w 4135764"/>
              <a:gd name="connsiteY21302" fmla="*/ 2233843 h 5122333"/>
              <a:gd name="connsiteX21303" fmla="*/ 1109004 w 4135764"/>
              <a:gd name="connsiteY21303" fmla="*/ 2234650 h 5122333"/>
              <a:gd name="connsiteX21304" fmla="*/ 1112872 w 4135764"/>
              <a:gd name="connsiteY21304" fmla="*/ 2238605 h 5122333"/>
              <a:gd name="connsiteX21305" fmla="*/ 1113596 w 4135764"/>
              <a:gd name="connsiteY21305" fmla="*/ 2242008 h 5122333"/>
              <a:gd name="connsiteX21306" fmla="*/ 1113414 w 4135764"/>
              <a:gd name="connsiteY21306" fmla="*/ 2301874 h 5122333"/>
              <a:gd name="connsiteX21307" fmla="*/ 1121215 w 4135764"/>
              <a:gd name="connsiteY21307" fmla="*/ 2310219 h 5122333"/>
              <a:gd name="connsiteX21308" fmla="*/ 1167477 w 4135764"/>
              <a:gd name="connsiteY21308" fmla="*/ 2310219 h 5122333"/>
              <a:gd name="connsiteX21309" fmla="*/ 1173963 w 4135764"/>
              <a:gd name="connsiteY21309" fmla="*/ 2308359 h 5122333"/>
              <a:gd name="connsiteX21310" fmla="*/ 1174065 w 4135764"/>
              <a:gd name="connsiteY21310" fmla="*/ 2307852 h 5122333"/>
              <a:gd name="connsiteX21311" fmla="*/ 1174121 w 4135764"/>
              <a:gd name="connsiteY21311" fmla="*/ 2307838 h 5122333"/>
              <a:gd name="connsiteX21312" fmla="*/ 1175641 w 4135764"/>
              <a:gd name="connsiteY21312" fmla="*/ 2300490 h 5122333"/>
              <a:gd name="connsiteX21313" fmla="*/ 1175277 w 4135764"/>
              <a:gd name="connsiteY21313" fmla="*/ 2243346 h 5122333"/>
              <a:gd name="connsiteX21314" fmla="*/ 1177414 w 4135764"/>
              <a:gd name="connsiteY21314" fmla="*/ 2235061 h 5122333"/>
              <a:gd name="connsiteX21315" fmla="*/ 1181744 w 4135764"/>
              <a:gd name="connsiteY21315" fmla="*/ 2233956 h 5122333"/>
              <a:gd name="connsiteX21316" fmla="*/ 1183363 w 4135764"/>
              <a:gd name="connsiteY21316" fmla="*/ 2233662 h 5122333"/>
              <a:gd name="connsiteX21317" fmla="*/ 1201946 w 4135764"/>
              <a:gd name="connsiteY21317" fmla="*/ 2233662 h 5122333"/>
              <a:gd name="connsiteX21318" fmla="*/ 1208343 w 4135764"/>
              <a:gd name="connsiteY21318" fmla="*/ 2234296 h 5122333"/>
              <a:gd name="connsiteX21319" fmla="*/ 1208793 w 4135764"/>
              <a:gd name="connsiteY21319" fmla="*/ 2233108 h 5122333"/>
              <a:gd name="connsiteX21320" fmla="*/ 1213014 w 4135764"/>
              <a:gd name="connsiteY21320" fmla="*/ 2230646 h 5122333"/>
              <a:gd name="connsiteX21321" fmla="*/ 1213104 w 4135764"/>
              <a:gd name="connsiteY21321" fmla="*/ 2215339 h 5122333"/>
              <a:gd name="connsiteX21322" fmla="*/ 1213685 w 4135764"/>
              <a:gd name="connsiteY21322" fmla="*/ 2201458 h 5122333"/>
              <a:gd name="connsiteX21323" fmla="*/ 1219907 w 4135764"/>
              <a:gd name="connsiteY21323" fmla="*/ 2195564 h 5122333"/>
              <a:gd name="connsiteX21324" fmla="*/ 1243491 w 4135764"/>
              <a:gd name="connsiteY21324" fmla="*/ 2195745 h 5122333"/>
              <a:gd name="connsiteX21325" fmla="*/ 1243988 w 4135764"/>
              <a:gd name="connsiteY21325" fmla="*/ 2195267 h 5122333"/>
              <a:gd name="connsiteX21326" fmla="*/ 1244399 w 4135764"/>
              <a:gd name="connsiteY21326" fmla="*/ 2195270 h 5122333"/>
              <a:gd name="connsiteX21327" fmla="*/ 1253651 w 4135764"/>
              <a:gd name="connsiteY21327" fmla="*/ 2185655 h 5122333"/>
              <a:gd name="connsiteX21328" fmla="*/ 1253477 w 4135764"/>
              <a:gd name="connsiteY21328" fmla="*/ 2157580 h 5122333"/>
              <a:gd name="connsiteX21329" fmla="*/ 1264603 w 4135764"/>
              <a:gd name="connsiteY21329" fmla="*/ 2159869 h 5122333"/>
              <a:gd name="connsiteX21330" fmla="*/ 1265806 w 4135764"/>
              <a:gd name="connsiteY21330" fmla="*/ 2171253 h 5122333"/>
              <a:gd name="connsiteX21331" fmla="*/ 1265625 w 4135764"/>
              <a:gd name="connsiteY21331" fmla="*/ 2189395 h 5122333"/>
              <a:gd name="connsiteX21332" fmla="*/ 1271792 w 4135764"/>
              <a:gd name="connsiteY21332" fmla="*/ 2195745 h 5122333"/>
              <a:gd name="connsiteX21333" fmla="*/ 1297191 w 4135764"/>
              <a:gd name="connsiteY21333" fmla="*/ 2195564 h 5122333"/>
              <a:gd name="connsiteX21334" fmla="*/ 1303903 w 4135764"/>
              <a:gd name="connsiteY21334" fmla="*/ 2202276 h 5122333"/>
              <a:gd name="connsiteX21335" fmla="*/ 1303722 w 4135764"/>
              <a:gd name="connsiteY21335" fmla="*/ 2227675 h 5122333"/>
              <a:gd name="connsiteX21336" fmla="*/ 1308802 w 4135764"/>
              <a:gd name="connsiteY21336" fmla="*/ 2234387 h 5122333"/>
              <a:gd name="connsiteX21337" fmla="*/ 1333293 w 4135764"/>
              <a:gd name="connsiteY21337" fmla="*/ 2235113 h 5122333"/>
              <a:gd name="connsiteX21338" fmla="*/ 1335167 w 4135764"/>
              <a:gd name="connsiteY21338" fmla="*/ 2235156 h 5122333"/>
              <a:gd name="connsiteX21339" fmla="*/ 1342067 w 4135764"/>
              <a:gd name="connsiteY21339" fmla="*/ 2241797 h 5122333"/>
              <a:gd name="connsiteX21340" fmla="*/ 1342183 w 4135764"/>
              <a:gd name="connsiteY21340" fmla="*/ 2242551 h 5122333"/>
              <a:gd name="connsiteX21341" fmla="*/ 1342001 w 4135764"/>
              <a:gd name="connsiteY21341" fmla="*/ 2304234 h 5122333"/>
              <a:gd name="connsiteX21342" fmla="*/ 1349438 w 4135764"/>
              <a:gd name="connsiteY21342" fmla="*/ 2312033 h 5122333"/>
              <a:gd name="connsiteX21343" fmla="*/ 1397515 w 4135764"/>
              <a:gd name="connsiteY21343" fmla="*/ 2312033 h 5122333"/>
              <a:gd name="connsiteX21344" fmla="*/ 1405679 w 4135764"/>
              <a:gd name="connsiteY21344" fmla="*/ 2304052 h 5122333"/>
              <a:gd name="connsiteX21345" fmla="*/ 1405673 w 4135764"/>
              <a:gd name="connsiteY21345" fmla="*/ 2301965 h 5122333"/>
              <a:gd name="connsiteX21346" fmla="*/ 1406042 w 4135764"/>
              <a:gd name="connsiteY21346" fmla="*/ 2301578 h 5122333"/>
              <a:gd name="connsiteX21347" fmla="*/ 1405679 w 4135764"/>
              <a:gd name="connsiteY21347" fmla="*/ 2243526 h 5122333"/>
              <a:gd name="connsiteX21348" fmla="*/ 1406116 w 4135764"/>
              <a:gd name="connsiteY21348" fmla="*/ 2241738 h 5122333"/>
              <a:gd name="connsiteX21349" fmla="*/ 1413843 w 4135764"/>
              <a:gd name="connsiteY21349" fmla="*/ 2233843 h 5122333"/>
              <a:gd name="connsiteX21350" fmla="*/ 1435614 w 4135764"/>
              <a:gd name="connsiteY21350" fmla="*/ 2234024 h 5122333"/>
              <a:gd name="connsiteX21351" fmla="*/ 1437006 w 4135764"/>
              <a:gd name="connsiteY21351" fmla="*/ 2232722 h 5122333"/>
              <a:gd name="connsiteX21352" fmla="*/ 1442257 w 4135764"/>
              <a:gd name="connsiteY21352" fmla="*/ 2231916 h 5122333"/>
              <a:gd name="connsiteX21353" fmla="*/ 1443430 w 4135764"/>
              <a:gd name="connsiteY21353" fmla="*/ 2226717 h 5122333"/>
              <a:gd name="connsiteX21354" fmla="*/ 1443958 w 4135764"/>
              <a:gd name="connsiteY21354" fmla="*/ 2226224 h 5122333"/>
              <a:gd name="connsiteX21355" fmla="*/ 1443930 w 4135764"/>
              <a:gd name="connsiteY21355" fmla="*/ 2224499 h 5122333"/>
              <a:gd name="connsiteX21356" fmla="*/ 1444140 w 4135764"/>
              <a:gd name="connsiteY21356" fmla="*/ 2223571 h 5122333"/>
              <a:gd name="connsiteX21357" fmla="*/ 1443791 w 4135764"/>
              <a:gd name="connsiteY21357" fmla="*/ 2202686 h 5122333"/>
              <a:gd name="connsiteX21358" fmla="*/ 1445477 w 4135764"/>
              <a:gd name="connsiteY21358" fmla="*/ 2195293 h 5122333"/>
              <a:gd name="connsiteX21359" fmla="*/ 1453755 w 4135764"/>
              <a:gd name="connsiteY21359" fmla="*/ 2194113 h 5122333"/>
              <a:gd name="connsiteX21360" fmla="*/ 1474255 w 4135764"/>
              <a:gd name="connsiteY21360" fmla="*/ 2196108 h 5122333"/>
              <a:gd name="connsiteX21361" fmla="*/ 1481875 w 4135764"/>
              <a:gd name="connsiteY21361" fmla="*/ 2188669 h 5122333"/>
              <a:gd name="connsiteX21362" fmla="*/ 1481854 w 4135764"/>
              <a:gd name="connsiteY21362" fmla="*/ 2185491 h 5122333"/>
              <a:gd name="connsiteX21363" fmla="*/ 1482057 w 4135764"/>
              <a:gd name="connsiteY21363" fmla="*/ 2185292 h 5122333"/>
              <a:gd name="connsiteX21364" fmla="*/ 1481879 w 4135764"/>
              <a:gd name="connsiteY21364" fmla="*/ 2161319 h 5122333"/>
              <a:gd name="connsiteX21365" fmla="*/ 1488769 w 4135764"/>
              <a:gd name="connsiteY21365" fmla="*/ 2156196 h 5122333"/>
              <a:gd name="connsiteX21366" fmla="*/ 1490811 w 4135764"/>
              <a:gd name="connsiteY21366" fmla="*/ 2156270 h 5122333"/>
              <a:gd name="connsiteX21367" fmla="*/ 1496393 w 4135764"/>
              <a:gd name="connsiteY21367" fmla="*/ 2161013 h 5122333"/>
              <a:gd name="connsiteX21368" fmla="*/ 1497658 w 4135764"/>
              <a:gd name="connsiteY21368" fmla="*/ 2190483 h 5122333"/>
              <a:gd name="connsiteX21369" fmla="*/ 1502737 w 4135764"/>
              <a:gd name="connsiteY21369" fmla="*/ 2196108 h 5122333"/>
              <a:gd name="connsiteX21370" fmla="*/ 1528136 w 4135764"/>
              <a:gd name="connsiteY21370" fmla="*/ 2195927 h 5122333"/>
              <a:gd name="connsiteX21371" fmla="*/ 1536279 w 4135764"/>
              <a:gd name="connsiteY21371" fmla="*/ 2203537 h 5122333"/>
              <a:gd name="connsiteX21372" fmla="*/ 1536120 w 4135764"/>
              <a:gd name="connsiteY21372" fmla="*/ 2225930 h 5122333"/>
              <a:gd name="connsiteX21373" fmla="*/ 1536303 w 4135764"/>
              <a:gd name="connsiteY21373" fmla="*/ 2226118 h 5122333"/>
              <a:gd name="connsiteX21374" fmla="*/ 1536300 w 4135764"/>
              <a:gd name="connsiteY21374" fmla="*/ 2226405 h 5122333"/>
              <a:gd name="connsiteX21375" fmla="*/ 1543738 w 4135764"/>
              <a:gd name="connsiteY21375" fmla="*/ 2234205 h 5122333"/>
              <a:gd name="connsiteX21376" fmla="*/ 1566416 w 4135764"/>
              <a:gd name="connsiteY21376" fmla="*/ 2234024 h 5122333"/>
              <a:gd name="connsiteX21377" fmla="*/ 1574575 w 4135764"/>
              <a:gd name="connsiteY21377" fmla="*/ 2242004 h 5122333"/>
              <a:gd name="connsiteX21378" fmla="*/ 1574217 w 4135764"/>
              <a:gd name="connsiteY21378" fmla="*/ 2302122 h 5122333"/>
              <a:gd name="connsiteX21379" fmla="*/ 1574401 w 4135764"/>
              <a:gd name="connsiteY21379" fmla="*/ 2302312 h 5122333"/>
              <a:gd name="connsiteX21380" fmla="*/ 1574397 w 4135764"/>
              <a:gd name="connsiteY21380" fmla="*/ 2303690 h 5122333"/>
              <a:gd name="connsiteX21381" fmla="*/ 1580929 w 4135764"/>
              <a:gd name="connsiteY21381" fmla="*/ 2310399 h 5122333"/>
              <a:gd name="connsiteX21382" fmla="*/ 1627190 w 4135764"/>
              <a:gd name="connsiteY21382" fmla="*/ 2310399 h 5122333"/>
              <a:gd name="connsiteX21383" fmla="*/ 1634448 w 4135764"/>
              <a:gd name="connsiteY21383" fmla="*/ 2303326 h 5122333"/>
              <a:gd name="connsiteX21384" fmla="*/ 1635596 w 4135764"/>
              <a:gd name="connsiteY21384" fmla="*/ 2259561 h 5122333"/>
              <a:gd name="connsiteX21385" fmla="*/ 1635900 w 4135764"/>
              <a:gd name="connsiteY21385" fmla="*/ 2255863 h 5122333"/>
              <a:gd name="connsiteX21386" fmla="*/ 1635768 w 4135764"/>
              <a:gd name="connsiteY21386" fmla="*/ 2253029 h 5122333"/>
              <a:gd name="connsiteX21387" fmla="*/ 1636080 w 4135764"/>
              <a:gd name="connsiteY21387" fmla="*/ 2241100 h 5122333"/>
              <a:gd name="connsiteX21388" fmla="*/ 1643337 w 4135764"/>
              <a:gd name="connsiteY21388" fmla="*/ 2234024 h 5122333"/>
              <a:gd name="connsiteX21389" fmla="*/ 1666922 w 4135764"/>
              <a:gd name="connsiteY21389" fmla="*/ 2234205 h 5122333"/>
              <a:gd name="connsiteX21390" fmla="*/ 1674359 w 4135764"/>
              <a:gd name="connsiteY21390" fmla="*/ 2226405 h 5122333"/>
              <a:gd name="connsiteX21391" fmla="*/ 1674177 w 4135764"/>
              <a:gd name="connsiteY21391" fmla="*/ 2201913 h 5122333"/>
              <a:gd name="connsiteX21392" fmla="*/ 1682342 w 4135764"/>
              <a:gd name="connsiteY21392" fmla="*/ 2193931 h 5122333"/>
              <a:gd name="connsiteX21393" fmla="*/ 1705020 w 4135764"/>
              <a:gd name="connsiteY21393" fmla="*/ 2194113 h 5122333"/>
              <a:gd name="connsiteX21394" fmla="*/ 1710461 w 4135764"/>
              <a:gd name="connsiteY21394" fmla="*/ 2189032 h 5122333"/>
              <a:gd name="connsiteX21395" fmla="*/ 1712275 w 4135764"/>
              <a:gd name="connsiteY21395" fmla="*/ 2164904 h 5122333"/>
              <a:gd name="connsiteX21396" fmla="*/ 1718989 w 4135764"/>
              <a:gd name="connsiteY21396" fmla="*/ 2156014 h 5122333"/>
              <a:gd name="connsiteX21397" fmla="*/ 1726041 w 4135764"/>
              <a:gd name="connsiteY21397" fmla="*/ 2158192 h 5122333"/>
              <a:gd name="connsiteX21398" fmla="*/ 1728165 w 4135764"/>
              <a:gd name="connsiteY21398" fmla="*/ 2164057 h 5122333"/>
              <a:gd name="connsiteX21399" fmla="*/ 1727333 w 4135764"/>
              <a:gd name="connsiteY21399" fmla="*/ 2183841 h 5122333"/>
              <a:gd name="connsiteX21400" fmla="*/ 1727340 w 4135764"/>
              <a:gd name="connsiteY21400" fmla="*/ 2184058 h 5122333"/>
              <a:gd name="connsiteX21401" fmla="*/ 1727153 w 4135764"/>
              <a:gd name="connsiteY21401" fmla="*/ 2186855 h 5122333"/>
              <a:gd name="connsiteX21402" fmla="*/ 1734228 w 4135764"/>
              <a:gd name="connsiteY21402" fmla="*/ 2196108 h 5122333"/>
              <a:gd name="connsiteX21403" fmla="*/ 1757812 w 4135764"/>
              <a:gd name="connsiteY21403" fmla="*/ 2195927 h 5122333"/>
              <a:gd name="connsiteX21404" fmla="*/ 1764737 w 4135764"/>
              <a:gd name="connsiteY21404" fmla="*/ 2201669 h 5122333"/>
              <a:gd name="connsiteX21405" fmla="*/ 1766157 w 4135764"/>
              <a:gd name="connsiteY21405" fmla="*/ 2225023 h 5122333"/>
              <a:gd name="connsiteX21406" fmla="*/ 1766605 w 4135764"/>
              <a:gd name="connsiteY21406" fmla="*/ 2225471 h 5122333"/>
              <a:gd name="connsiteX21407" fmla="*/ 1766702 w 4135764"/>
              <a:gd name="connsiteY21407" fmla="*/ 2227130 h 5122333"/>
              <a:gd name="connsiteX21408" fmla="*/ 1773958 w 4135764"/>
              <a:gd name="connsiteY21408" fmla="*/ 2234205 h 5122333"/>
              <a:gd name="connsiteX21409" fmla="*/ 1797542 w 4135764"/>
              <a:gd name="connsiteY21409" fmla="*/ 2234024 h 5122333"/>
              <a:gd name="connsiteX21410" fmla="*/ 1804435 w 4135764"/>
              <a:gd name="connsiteY21410" fmla="*/ 2241252 h 5122333"/>
              <a:gd name="connsiteX21411" fmla="*/ 1802440 w 4135764"/>
              <a:gd name="connsiteY21411" fmla="*/ 2301578 h 5122333"/>
              <a:gd name="connsiteX21412" fmla="*/ 1803017 w 4135764"/>
              <a:gd name="connsiteY21412" fmla="*/ 2302154 h 5122333"/>
              <a:gd name="connsiteX21413" fmla="*/ 1802985 w 4135764"/>
              <a:gd name="connsiteY21413" fmla="*/ 2303145 h 5122333"/>
              <a:gd name="connsiteX21414" fmla="*/ 1809879 w 4135764"/>
              <a:gd name="connsiteY21414" fmla="*/ 2310399 h 5122333"/>
              <a:gd name="connsiteX21415" fmla="*/ 1840071 w 4135764"/>
              <a:gd name="connsiteY21415" fmla="*/ 2310399 h 5122333"/>
              <a:gd name="connsiteX21416" fmla="*/ 1840123 w 4135764"/>
              <a:gd name="connsiteY21416" fmla="*/ 2310537 h 5122333"/>
              <a:gd name="connsiteX21417" fmla="*/ 1853616 w 4135764"/>
              <a:gd name="connsiteY21417" fmla="*/ 2312577 h 5122333"/>
              <a:gd name="connsiteX21418" fmla="*/ 1860578 w 4135764"/>
              <a:gd name="connsiteY21418" fmla="*/ 2310582 h 5122333"/>
              <a:gd name="connsiteX21419" fmla="*/ 1860779 w 4135764"/>
              <a:gd name="connsiteY21419" fmla="*/ 2309585 h 5122333"/>
              <a:gd name="connsiteX21420" fmla="*/ 1863171 w 4135764"/>
              <a:gd name="connsiteY21420" fmla="*/ 2309062 h 5122333"/>
              <a:gd name="connsiteX21421" fmla="*/ 1864668 w 4135764"/>
              <a:gd name="connsiteY21421" fmla="*/ 2302962 h 5122333"/>
              <a:gd name="connsiteX21422" fmla="*/ 1866300 w 4135764"/>
              <a:gd name="connsiteY21422" fmla="*/ 2240737 h 5122333"/>
              <a:gd name="connsiteX21423" fmla="*/ 1867615 w 4135764"/>
              <a:gd name="connsiteY21423" fmla="*/ 2235499 h 5122333"/>
              <a:gd name="connsiteX21424" fmla="*/ 1872966 w 4135764"/>
              <a:gd name="connsiteY21424" fmla="*/ 2234217 h 5122333"/>
              <a:gd name="connsiteX21425" fmla="*/ 1894254 w 4135764"/>
              <a:gd name="connsiteY21425" fmla="*/ 2234387 h 5122333"/>
              <a:gd name="connsiteX21426" fmla="*/ 1894519 w 4135764"/>
              <a:gd name="connsiteY21426" fmla="*/ 2234337 h 5122333"/>
              <a:gd name="connsiteX21427" fmla="*/ 1902947 w 4135764"/>
              <a:gd name="connsiteY21427" fmla="*/ 2234387 h 5122333"/>
              <a:gd name="connsiteX21428" fmla="*/ 1902766 w 4135764"/>
              <a:gd name="connsiteY21428" fmla="*/ 2223503 h 5122333"/>
              <a:gd name="connsiteX21429" fmla="*/ 1904398 w 4135764"/>
              <a:gd name="connsiteY21429" fmla="*/ 2212980 h 5122333"/>
              <a:gd name="connsiteX21430" fmla="*/ 1920907 w 4135764"/>
              <a:gd name="connsiteY21430" fmla="*/ 2196290 h 5122333"/>
              <a:gd name="connsiteX21431" fmla="*/ 1924200 w 4135764"/>
              <a:gd name="connsiteY21431" fmla="*/ 2196201 h 5122333"/>
              <a:gd name="connsiteX21432" fmla="*/ 1928905 w 4135764"/>
              <a:gd name="connsiteY21432" fmla="*/ 2196652 h 5122333"/>
              <a:gd name="connsiteX21433" fmla="*/ 1931183 w 4135764"/>
              <a:gd name="connsiteY21433" fmla="*/ 2196015 h 5122333"/>
              <a:gd name="connsiteX21434" fmla="*/ 1933388 w 4135764"/>
              <a:gd name="connsiteY21434" fmla="*/ 2195955 h 5122333"/>
              <a:gd name="connsiteX21435" fmla="*/ 1936009 w 4135764"/>
              <a:gd name="connsiteY21435" fmla="*/ 2194347 h 5122333"/>
              <a:gd name="connsiteX21436" fmla="*/ 1940501 w 4135764"/>
              <a:gd name="connsiteY21436" fmla="*/ 2193276 h 5122333"/>
              <a:gd name="connsiteX21437" fmla="*/ 1940978 w 4135764"/>
              <a:gd name="connsiteY21437" fmla="*/ 2191295 h 5122333"/>
              <a:gd name="connsiteX21438" fmla="*/ 1941357 w 4135764"/>
              <a:gd name="connsiteY21438" fmla="*/ 2191062 h 5122333"/>
              <a:gd name="connsiteX21439" fmla="*/ 1941490 w 4135764"/>
              <a:gd name="connsiteY21439" fmla="*/ 2189170 h 5122333"/>
              <a:gd name="connsiteX21440" fmla="*/ 1943448 w 4135764"/>
              <a:gd name="connsiteY21440" fmla="*/ 2181052 h 5122333"/>
              <a:gd name="connsiteX21441" fmla="*/ 1942722 w 4135764"/>
              <a:gd name="connsiteY21441" fmla="*/ 2171565 h 5122333"/>
              <a:gd name="connsiteX21442" fmla="*/ 1943356 w 4135764"/>
              <a:gd name="connsiteY21442" fmla="*/ 2162266 h 5122333"/>
              <a:gd name="connsiteX21443" fmla="*/ 1949385 w 4135764"/>
              <a:gd name="connsiteY21443" fmla="*/ 2158452 h 5122333"/>
              <a:gd name="connsiteX21444" fmla="*/ 1951034 w 4135764"/>
              <a:gd name="connsiteY21444" fmla="*/ 2158406 h 5122333"/>
              <a:gd name="connsiteX21445" fmla="*/ 1952490 w 4135764"/>
              <a:gd name="connsiteY21445" fmla="*/ 2162364 h 5122333"/>
              <a:gd name="connsiteX21446" fmla="*/ 1952308 w 4135764"/>
              <a:gd name="connsiteY21446" fmla="*/ 2185948 h 5122333"/>
              <a:gd name="connsiteX21447" fmla="*/ 1962286 w 4135764"/>
              <a:gd name="connsiteY21447" fmla="*/ 2196471 h 5122333"/>
              <a:gd name="connsiteX21448" fmla="*/ 1984963 w 4135764"/>
              <a:gd name="connsiteY21448" fmla="*/ 2196290 h 5122333"/>
              <a:gd name="connsiteX21449" fmla="*/ 1992220 w 4135764"/>
              <a:gd name="connsiteY21449" fmla="*/ 2202094 h 5122333"/>
              <a:gd name="connsiteX21450" fmla="*/ 1991131 w 4135764"/>
              <a:gd name="connsiteY21450" fmla="*/ 2229127 h 5122333"/>
              <a:gd name="connsiteX21451" fmla="*/ 1995304 w 4135764"/>
              <a:gd name="connsiteY21451" fmla="*/ 2234569 h 5122333"/>
              <a:gd name="connsiteX21452" fmla="*/ 2020703 w 4135764"/>
              <a:gd name="connsiteY21452" fmla="*/ 2234387 h 5122333"/>
              <a:gd name="connsiteX21453" fmla="*/ 2028523 w 4135764"/>
              <a:gd name="connsiteY21453" fmla="*/ 2236433 h 5122333"/>
              <a:gd name="connsiteX21454" fmla="*/ 2028611 w 4135764"/>
              <a:gd name="connsiteY21454" fmla="*/ 2236526 h 5122333"/>
              <a:gd name="connsiteX21455" fmla="*/ 2030500 w 4135764"/>
              <a:gd name="connsiteY21455" fmla="*/ 2244365 h 5122333"/>
              <a:gd name="connsiteX21456" fmla="*/ 2028502 w 4135764"/>
              <a:gd name="connsiteY21456" fmla="*/ 2302962 h 5122333"/>
              <a:gd name="connsiteX21457" fmla="*/ 2032488 w 4135764"/>
              <a:gd name="connsiteY21457" fmla="*/ 2307345 h 5122333"/>
              <a:gd name="connsiteX21458" fmla="*/ 2032518 w 4135764"/>
              <a:gd name="connsiteY21458" fmla="*/ 2307543 h 5122333"/>
              <a:gd name="connsiteX21459" fmla="*/ 2032710 w 4135764"/>
              <a:gd name="connsiteY21459" fmla="*/ 2307590 h 5122333"/>
              <a:gd name="connsiteX21460" fmla="*/ 2035760 w 4135764"/>
              <a:gd name="connsiteY21460" fmla="*/ 2310944 h 5122333"/>
              <a:gd name="connsiteX21461" fmla="*/ 2067882 w 4135764"/>
              <a:gd name="connsiteY21461" fmla="*/ 2310944 h 5122333"/>
              <a:gd name="connsiteX21462" fmla="*/ 2067882 w 4135764"/>
              <a:gd name="connsiteY21462" fmla="*/ 2243195 h 5122333"/>
              <a:gd name="connsiteX21463" fmla="*/ 2066601 w 4135764"/>
              <a:gd name="connsiteY21463" fmla="*/ 2278110 h 5122333"/>
              <a:gd name="connsiteX21464" fmla="*/ 2065972 w 4135764"/>
              <a:gd name="connsiteY21464" fmla="*/ 2282987 h 5122333"/>
              <a:gd name="connsiteX21465" fmla="*/ 2063636 w 4135764"/>
              <a:gd name="connsiteY21465" fmla="*/ 2285466 h 5122333"/>
              <a:gd name="connsiteX21466" fmla="*/ 2062917 w 4135764"/>
              <a:gd name="connsiteY21466" fmla="*/ 2285754 h 5122333"/>
              <a:gd name="connsiteX21467" fmla="*/ 2054446 w 4135764"/>
              <a:gd name="connsiteY21467" fmla="*/ 2277812 h 5122333"/>
              <a:gd name="connsiteX21468" fmla="*/ 2056078 w 4135764"/>
              <a:gd name="connsiteY21468" fmla="*/ 2243708 h 5122333"/>
              <a:gd name="connsiteX21469" fmla="*/ 2055898 w 4135764"/>
              <a:gd name="connsiteY21469" fmla="*/ 2209422 h 5122333"/>
              <a:gd name="connsiteX21470" fmla="*/ 2022879 w 4135764"/>
              <a:gd name="connsiteY21470" fmla="*/ 2207789 h 5122333"/>
              <a:gd name="connsiteX21471" fmla="*/ 2016530 w 4135764"/>
              <a:gd name="connsiteY21471" fmla="*/ 2202709 h 5122333"/>
              <a:gd name="connsiteX21472" fmla="*/ 2017801 w 4135764"/>
              <a:gd name="connsiteY21472" fmla="*/ 2174769 h 5122333"/>
              <a:gd name="connsiteX21473" fmla="*/ 2013264 w 4135764"/>
              <a:gd name="connsiteY21473" fmla="*/ 2169690 h 5122333"/>
              <a:gd name="connsiteX21474" fmla="*/ 1986958 w 4135764"/>
              <a:gd name="connsiteY21474" fmla="*/ 2169690 h 5122333"/>
              <a:gd name="connsiteX21475" fmla="*/ 1978432 w 4135764"/>
              <a:gd name="connsiteY21475" fmla="*/ 2161345 h 5122333"/>
              <a:gd name="connsiteX21476" fmla="*/ 1980246 w 4135764"/>
              <a:gd name="connsiteY21476" fmla="*/ 2137217 h 5122333"/>
              <a:gd name="connsiteX21477" fmla="*/ 1974622 w 4135764"/>
              <a:gd name="connsiteY21477" fmla="*/ 2131410 h 5122333"/>
              <a:gd name="connsiteX21478" fmla="*/ 4042503 w 4135764"/>
              <a:gd name="connsiteY21478" fmla="*/ 2131410 h 5122333"/>
              <a:gd name="connsiteX21479" fmla="*/ 3990801 w 4135764"/>
              <a:gd name="connsiteY21479" fmla="*/ 2131410 h 5122333"/>
              <a:gd name="connsiteX21480" fmla="*/ 3989599 w 4135764"/>
              <a:gd name="connsiteY21480" fmla="*/ 2132612 h 5122333"/>
              <a:gd name="connsiteX21481" fmla="*/ 3988986 w 4135764"/>
              <a:gd name="connsiteY21481" fmla="*/ 2132610 h 5122333"/>
              <a:gd name="connsiteX21482" fmla="*/ 3982091 w 4135764"/>
              <a:gd name="connsiteY21482" fmla="*/ 2140050 h 5122333"/>
              <a:gd name="connsiteX21483" fmla="*/ 3982091 w 4135764"/>
              <a:gd name="connsiteY21483" fmla="*/ 2166356 h 5122333"/>
              <a:gd name="connsiteX21484" fmla="*/ 3981448 w 4135764"/>
              <a:gd name="connsiteY21484" fmla="*/ 2167145 h 5122333"/>
              <a:gd name="connsiteX21485" fmla="*/ 3979008 w 4135764"/>
              <a:gd name="connsiteY21485" fmla="*/ 2169509 h 5122333"/>
              <a:gd name="connsiteX21486" fmla="*/ 3952702 w 4135764"/>
              <a:gd name="connsiteY21486" fmla="*/ 2169328 h 5122333"/>
              <a:gd name="connsiteX21487" fmla="*/ 3949608 w 4135764"/>
              <a:gd name="connsiteY21487" fmla="*/ 2172512 h 5122333"/>
              <a:gd name="connsiteX21488" fmla="*/ 3949437 w 4135764"/>
              <a:gd name="connsiteY21488" fmla="*/ 2172523 h 5122333"/>
              <a:gd name="connsiteX21489" fmla="*/ 3947088 w 4135764"/>
              <a:gd name="connsiteY21489" fmla="*/ 2175107 h 5122333"/>
              <a:gd name="connsiteX21490" fmla="*/ 3946534 w 4135764"/>
              <a:gd name="connsiteY21490" fmla="*/ 2175677 h 5122333"/>
              <a:gd name="connsiteX21491" fmla="*/ 3946535 w 4135764"/>
              <a:gd name="connsiteY21491" fmla="*/ 2175715 h 5122333"/>
              <a:gd name="connsiteX21492" fmla="*/ 3943994 w 4135764"/>
              <a:gd name="connsiteY21492" fmla="*/ 2178509 h 5122333"/>
              <a:gd name="connsiteX21493" fmla="*/ 3944175 w 4135764"/>
              <a:gd name="connsiteY21493" fmla="*/ 2200281 h 5122333"/>
              <a:gd name="connsiteX21494" fmla="*/ 3943370 w 4135764"/>
              <a:gd name="connsiteY21494" fmla="*/ 2204573 h 5122333"/>
              <a:gd name="connsiteX21495" fmla="*/ 3938733 w 4135764"/>
              <a:gd name="connsiteY21495" fmla="*/ 2209422 h 5122333"/>
              <a:gd name="connsiteX21496" fmla="*/ 3916055 w 4135764"/>
              <a:gd name="connsiteY21496" fmla="*/ 2209422 h 5122333"/>
              <a:gd name="connsiteX21497" fmla="*/ 3914850 w 4135764"/>
              <a:gd name="connsiteY21497" fmla="*/ 2210628 h 5122333"/>
              <a:gd name="connsiteX21498" fmla="*/ 3914241 w 4135764"/>
              <a:gd name="connsiteY21498" fmla="*/ 2210622 h 5122333"/>
              <a:gd name="connsiteX21499" fmla="*/ 3905896 w 4135764"/>
              <a:gd name="connsiteY21499" fmla="*/ 2219329 h 5122333"/>
              <a:gd name="connsiteX21500" fmla="*/ 3906052 w 4135764"/>
              <a:gd name="connsiteY21500" fmla="*/ 2286472 h 5122333"/>
              <a:gd name="connsiteX21501" fmla="*/ 3898722 w 4135764"/>
              <a:gd name="connsiteY21501" fmla="*/ 2285699 h 5122333"/>
              <a:gd name="connsiteX21502" fmla="*/ 3897075 w 4135764"/>
              <a:gd name="connsiteY21502" fmla="*/ 2284085 h 5122333"/>
              <a:gd name="connsiteX21503" fmla="*/ 3896084 w 4135764"/>
              <a:gd name="connsiteY21503" fmla="*/ 2276361 h 5122333"/>
              <a:gd name="connsiteX21504" fmla="*/ 3895903 w 4135764"/>
              <a:gd name="connsiteY21504" fmla="*/ 2230646 h 5122333"/>
              <a:gd name="connsiteX21505" fmla="*/ 3875403 w 4135764"/>
              <a:gd name="connsiteY21505" fmla="*/ 2209965 h 5122333"/>
              <a:gd name="connsiteX21506" fmla="*/ 3864311 w 4135764"/>
              <a:gd name="connsiteY21506" fmla="*/ 2210028 h 5122333"/>
              <a:gd name="connsiteX21507" fmla="*/ 3859864 w 4135764"/>
              <a:gd name="connsiteY21507" fmla="*/ 2208871 h 5122333"/>
              <a:gd name="connsiteX21508" fmla="*/ 3859141 w 4135764"/>
              <a:gd name="connsiteY21508" fmla="*/ 2208148 h 5122333"/>
              <a:gd name="connsiteX21509" fmla="*/ 3857805 w 4135764"/>
              <a:gd name="connsiteY21509" fmla="*/ 2192730 h 5122333"/>
              <a:gd name="connsiteX21510" fmla="*/ 3855288 w 4135764"/>
              <a:gd name="connsiteY21510" fmla="*/ 2175019 h 5122333"/>
              <a:gd name="connsiteX21511" fmla="*/ 3849644 w 4135764"/>
              <a:gd name="connsiteY21511" fmla="*/ 2173977 h 5122333"/>
              <a:gd name="connsiteX21512" fmla="*/ 3848009 w 4135764"/>
              <a:gd name="connsiteY21512" fmla="*/ 2172342 h 5122333"/>
              <a:gd name="connsiteX21513" fmla="*/ 3841063 w 4135764"/>
              <a:gd name="connsiteY21513" fmla="*/ 2172393 h 5122333"/>
              <a:gd name="connsiteX21514" fmla="*/ 3838211 w 4135764"/>
              <a:gd name="connsiteY21514" fmla="*/ 2171867 h 5122333"/>
              <a:gd name="connsiteX21515" fmla="*/ 3819708 w 4135764"/>
              <a:gd name="connsiteY21515" fmla="*/ 2153182 h 5122333"/>
              <a:gd name="connsiteX21516" fmla="*/ 3819708 w 4135764"/>
              <a:gd name="connsiteY21516" fmla="*/ 2138668 h 5122333"/>
              <a:gd name="connsiteX21517" fmla="*/ 3812995 w 4135764"/>
              <a:gd name="connsiteY21517" fmla="*/ 2131955 h 5122333"/>
              <a:gd name="connsiteX21518" fmla="*/ 3765826 w 4135764"/>
              <a:gd name="connsiteY21518" fmla="*/ 2131773 h 5122333"/>
              <a:gd name="connsiteX21519" fmla="*/ 3758659 w 4135764"/>
              <a:gd name="connsiteY21519" fmla="*/ 2133996 h 5122333"/>
              <a:gd name="connsiteX21520" fmla="*/ 3758469 w 4135764"/>
              <a:gd name="connsiteY21520" fmla="*/ 2136046 h 5122333"/>
              <a:gd name="connsiteX21521" fmla="*/ 3754396 w 4135764"/>
              <a:gd name="connsiteY21521" fmla="*/ 2140775 h 5122333"/>
              <a:gd name="connsiteX21522" fmla="*/ 3754215 w 4135764"/>
              <a:gd name="connsiteY21522" fmla="*/ 2165630 h 5122333"/>
              <a:gd name="connsiteX21523" fmla="*/ 3749553 w 4135764"/>
              <a:gd name="connsiteY21523" fmla="*/ 2170053 h 5122333"/>
              <a:gd name="connsiteX21524" fmla="*/ 3724644 w 4135764"/>
              <a:gd name="connsiteY21524" fmla="*/ 2170053 h 5122333"/>
              <a:gd name="connsiteX21525" fmla="*/ 3719746 w 4135764"/>
              <a:gd name="connsiteY21525" fmla="*/ 2175677 h 5122333"/>
              <a:gd name="connsiteX21526" fmla="*/ 3719746 w 4135764"/>
              <a:gd name="connsiteY21526" fmla="*/ 2175703 h 5122333"/>
              <a:gd name="connsiteX21527" fmla="*/ 3715935 w 4135764"/>
              <a:gd name="connsiteY21527" fmla="*/ 2179418 h 5122333"/>
              <a:gd name="connsiteX21528" fmla="*/ 3715572 w 4135764"/>
              <a:gd name="connsiteY21528" fmla="*/ 2203002 h 5122333"/>
              <a:gd name="connsiteX21529" fmla="*/ 3715358 w 4135764"/>
              <a:gd name="connsiteY21529" fmla="*/ 2204446 h 5122333"/>
              <a:gd name="connsiteX21530" fmla="*/ 3711763 w 4135764"/>
              <a:gd name="connsiteY21530" fmla="*/ 2208696 h 5122333"/>
              <a:gd name="connsiteX21531" fmla="*/ 3687816 w 4135764"/>
              <a:gd name="connsiteY21531" fmla="*/ 2208151 h 5122333"/>
              <a:gd name="connsiteX21532" fmla="*/ 3684573 w 4135764"/>
              <a:gd name="connsiteY21532" fmla="*/ 2210440 h 5122333"/>
              <a:gd name="connsiteX21533" fmla="*/ 3683281 w 4135764"/>
              <a:gd name="connsiteY21533" fmla="*/ 2210440 h 5122333"/>
              <a:gd name="connsiteX21534" fmla="*/ 3677838 w 4135764"/>
              <a:gd name="connsiteY21534" fmla="*/ 2216427 h 5122333"/>
              <a:gd name="connsiteX21535" fmla="*/ 3676569 w 4135764"/>
              <a:gd name="connsiteY21535" fmla="*/ 2282282 h 5122333"/>
              <a:gd name="connsiteX21536" fmla="*/ 3672415 w 4135764"/>
              <a:gd name="connsiteY21536" fmla="*/ 2286268 h 5122333"/>
              <a:gd name="connsiteX21537" fmla="*/ 3670332 w 4135764"/>
              <a:gd name="connsiteY21537" fmla="*/ 2286407 h 5122333"/>
              <a:gd name="connsiteX21538" fmla="*/ 3666772 w 4135764"/>
              <a:gd name="connsiteY21538" fmla="*/ 2283436 h 5122333"/>
              <a:gd name="connsiteX21539" fmla="*/ 3665864 w 4135764"/>
              <a:gd name="connsiteY21539" fmla="*/ 2266022 h 5122333"/>
              <a:gd name="connsiteX21540" fmla="*/ 3667134 w 4135764"/>
              <a:gd name="connsiteY21540" fmla="*/ 2217040 h 5122333"/>
              <a:gd name="connsiteX21541" fmla="*/ 3662570 w 4135764"/>
              <a:gd name="connsiteY21541" fmla="*/ 2211804 h 5122333"/>
              <a:gd name="connsiteX21542" fmla="*/ 3662554 w 4135764"/>
              <a:gd name="connsiteY21542" fmla="*/ 2211710 h 5122333"/>
              <a:gd name="connsiteX21543" fmla="*/ 3662474 w 4135764"/>
              <a:gd name="connsiteY21543" fmla="*/ 2211694 h 5122333"/>
              <a:gd name="connsiteX21544" fmla="*/ 3660965 w 4135764"/>
              <a:gd name="connsiteY21544" fmla="*/ 2209965 h 5122333"/>
              <a:gd name="connsiteX21545" fmla="*/ 3634116 w 4135764"/>
              <a:gd name="connsiteY21545" fmla="*/ 2208332 h 5122333"/>
              <a:gd name="connsiteX21546" fmla="*/ 3629217 w 4135764"/>
              <a:gd name="connsiteY21546" fmla="*/ 2204703 h 5122333"/>
              <a:gd name="connsiteX21547" fmla="*/ 3628854 w 4135764"/>
              <a:gd name="connsiteY21547" fmla="*/ 2177128 h 5122333"/>
              <a:gd name="connsiteX21548" fmla="*/ 3623050 w 4135764"/>
              <a:gd name="connsiteY21548" fmla="*/ 2170053 h 5122333"/>
              <a:gd name="connsiteX21549" fmla="*/ 3596744 w 4135764"/>
              <a:gd name="connsiteY21549" fmla="*/ 2170234 h 5122333"/>
              <a:gd name="connsiteX21550" fmla="*/ 3591119 w 4135764"/>
              <a:gd name="connsiteY21550" fmla="*/ 2164429 h 5122333"/>
              <a:gd name="connsiteX21551" fmla="*/ 3591301 w 4135764"/>
              <a:gd name="connsiteY21551" fmla="*/ 2138124 h 5122333"/>
              <a:gd name="connsiteX21552" fmla="*/ 3586040 w 4135764"/>
              <a:gd name="connsiteY21552" fmla="*/ 2131955 h 5122333"/>
              <a:gd name="connsiteX21553" fmla="*/ 3533429 w 4135764"/>
              <a:gd name="connsiteY21553" fmla="*/ 2131955 h 5122333"/>
              <a:gd name="connsiteX21554" fmla="*/ 3532969 w 4135764"/>
              <a:gd name="connsiteY21554" fmla="*/ 2132430 h 5122333"/>
              <a:gd name="connsiteX21555" fmla="*/ 3530889 w 4135764"/>
              <a:gd name="connsiteY21555" fmla="*/ 2132430 h 5122333"/>
              <a:gd name="connsiteX21556" fmla="*/ 3523995 w 4135764"/>
              <a:gd name="connsiteY21556" fmla="*/ 2139869 h 5122333"/>
              <a:gd name="connsiteX21557" fmla="*/ 3524150 w 4135764"/>
              <a:gd name="connsiteY21557" fmla="*/ 2166901 h 5122333"/>
              <a:gd name="connsiteX21558" fmla="*/ 3520730 w 4135764"/>
              <a:gd name="connsiteY21558" fmla="*/ 2170234 h 5122333"/>
              <a:gd name="connsiteX21559" fmla="*/ 3497146 w 4135764"/>
              <a:gd name="connsiteY21559" fmla="*/ 2170053 h 5122333"/>
              <a:gd name="connsiteX21560" fmla="*/ 3494991 w 4135764"/>
              <a:gd name="connsiteY21560" fmla="*/ 2172313 h 5122333"/>
              <a:gd name="connsiteX21561" fmla="*/ 3489525 w 4135764"/>
              <a:gd name="connsiteY21561" fmla="*/ 2172705 h 5122333"/>
              <a:gd name="connsiteX21562" fmla="*/ 3486260 w 4135764"/>
              <a:gd name="connsiteY21562" fmla="*/ 2178692 h 5122333"/>
              <a:gd name="connsiteX21563" fmla="*/ 3486260 w 4135764"/>
              <a:gd name="connsiteY21563" fmla="*/ 2204997 h 5122333"/>
              <a:gd name="connsiteX21564" fmla="*/ 3480949 w 4135764"/>
              <a:gd name="connsiteY21564" fmla="*/ 2210144 h 5122333"/>
              <a:gd name="connsiteX21565" fmla="*/ 3458685 w 4135764"/>
              <a:gd name="connsiteY21565" fmla="*/ 2209965 h 5122333"/>
              <a:gd name="connsiteX21566" fmla="*/ 3458206 w 4135764"/>
              <a:gd name="connsiteY21566" fmla="*/ 2210457 h 5122333"/>
              <a:gd name="connsiteX21567" fmla="*/ 3455963 w 4135764"/>
              <a:gd name="connsiteY21567" fmla="*/ 2210440 h 5122333"/>
              <a:gd name="connsiteX21568" fmla="*/ 3447980 w 4135764"/>
              <a:gd name="connsiteY21568" fmla="*/ 2218604 h 5122333"/>
              <a:gd name="connsiteX21569" fmla="*/ 3448162 w 4135764"/>
              <a:gd name="connsiteY21569" fmla="*/ 2277564 h 5122333"/>
              <a:gd name="connsiteX21570" fmla="*/ 3446892 w 4135764"/>
              <a:gd name="connsiteY21570" fmla="*/ 2285185 h 5122333"/>
              <a:gd name="connsiteX21571" fmla="*/ 3446336 w 4135764"/>
              <a:gd name="connsiteY21571" fmla="*/ 2285310 h 5122333"/>
              <a:gd name="connsiteX21572" fmla="*/ 3436007 w 4135764"/>
              <a:gd name="connsiteY21572" fmla="*/ 2286157 h 5122333"/>
              <a:gd name="connsiteX21573" fmla="*/ 3434737 w 4135764"/>
              <a:gd name="connsiteY21573" fmla="*/ 2285613 h 5122333"/>
              <a:gd name="connsiteX21574" fmla="*/ 3434193 w 4135764"/>
              <a:gd name="connsiteY21574" fmla="*/ 2256045 h 5122333"/>
              <a:gd name="connsiteX21575" fmla="*/ 3433649 w 4135764"/>
              <a:gd name="connsiteY21575" fmla="*/ 2216677 h 5122333"/>
              <a:gd name="connsiteX21576" fmla="*/ 3428751 w 4135764"/>
              <a:gd name="connsiteY21576" fmla="*/ 2211961 h 5122333"/>
              <a:gd name="connsiteX21577" fmla="*/ 3395914 w 4135764"/>
              <a:gd name="connsiteY21577" fmla="*/ 2211779 h 5122333"/>
              <a:gd name="connsiteX21578" fmla="*/ 3396821 w 4135764"/>
              <a:gd name="connsiteY21578" fmla="*/ 2189828 h 5122333"/>
              <a:gd name="connsiteX21579" fmla="*/ 3393204 w 4135764"/>
              <a:gd name="connsiteY21579" fmla="*/ 2191872 h 5122333"/>
              <a:gd name="connsiteX21580" fmla="*/ 3393010 w 4135764"/>
              <a:gd name="connsiteY21580" fmla="*/ 2189395 h 5122333"/>
              <a:gd name="connsiteX21581" fmla="*/ 3392514 w 4135764"/>
              <a:gd name="connsiteY21581" fmla="*/ 2189824 h 5122333"/>
              <a:gd name="connsiteX21582" fmla="*/ 3392308 w 4135764"/>
              <a:gd name="connsiteY21582" fmla="*/ 2186176 h 5122333"/>
              <a:gd name="connsiteX21583" fmla="*/ 3393738 w 4135764"/>
              <a:gd name="connsiteY21583" fmla="*/ 2180576 h 5122333"/>
              <a:gd name="connsiteX21584" fmla="*/ 3389202 w 4135764"/>
              <a:gd name="connsiteY21584" fmla="*/ 2173319 h 5122333"/>
              <a:gd name="connsiteX21585" fmla="*/ 3363077 w 4135764"/>
              <a:gd name="connsiteY21585" fmla="*/ 2173137 h 5122333"/>
              <a:gd name="connsiteX21586" fmla="*/ 3357997 w 4135764"/>
              <a:gd name="connsiteY21586" fmla="*/ 2167513 h 5122333"/>
              <a:gd name="connsiteX21587" fmla="*/ 3359268 w 4135764"/>
              <a:gd name="connsiteY21587" fmla="*/ 2140663 h 5122333"/>
              <a:gd name="connsiteX21588" fmla="*/ 3354913 w 4135764"/>
              <a:gd name="connsiteY21588" fmla="*/ 2134314 h 5122333"/>
              <a:gd name="connsiteX21589" fmla="*/ 3305567 w 4135764"/>
              <a:gd name="connsiteY21589" fmla="*/ 2133769 h 5122333"/>
              <a:gd name="connsiteX21590" fmla="*/ 3304988 w 4135764"/>
              <a:gd name="connsiteY21590" fmla="*/ 2134349 h 5122333"/>
              <a:gd name="connsiteX21591" fmla="*/ 3302484 w 4135764"/>
              <a:gd name="connsiteY21591" fmla="*/ 2134244 h 5122333"/>
              <a:gd name="connsiteX21592" fmla="*/ 3295953 w 4135764"/>
              <a:gd name="connsiteY21592" fmla="*/ 2141139 h 5122333"/>
              <a:gd name="connsiteX21593" fmla="*/ 3296134 w 4135764"/>
              <a:gd name="connsiteY21593" fmla="*/ 2165630 h 5122333"/>
              <a:gd name="connsiteX21594" fmla="*/ 3290244 w 4135764"/>
              <a:gd name="connsiteY21594" fmla="*/ 2172024 h 5122333"/>
              <a:gd name="connsiteX21595" fmla="*/ 3267470 w 4135764"/>
              <a:gd name="connsiteY21595" fmla="*/ 2171867 h 5122333"/>
              <a:gd name="connsiteX21596" fmla="*/ 3265220 w 4135764"/>
              <a:gd name="connsiteY21596" fmla="*/ 2174183 h 5122333"/>
              <a:gd name="connsiteX21597" fmla="*/ 3262934 w 4135764"/>
              <a:gd name="connsiteY21597" fmla="*/ 2174337 h 5122333"/>
              <a:gd name="connsiteX21598" fmla="*/ 3258036 w 4135764"/>
              <a:gd name="connsiteY21598" fmla="*/ 2179962 h 5122333"/>
              <a:gd name="connsiteX21599" fmla="*/ 3258217 w 4135764"/>
              <a:gd name="connsiteY21599" fmla="*/ 2203002 h 5122333"/>
              <a:gd name="connsiteX21600" fmla="*/ 3251729 w 4135764"/>
              <a:gd name="connsiteY21600" fmla="*/ 2210303 h 5122333"/>
              <a:gd name="connsiteX21601" fmla="*/ 3230642 w 4135764"/>
              <a:gd name="connsiteY21601" fmla="*/ 2210146 h 5122333"/>
              <a:gd name="connsiteX21602" fmla="*/ 3228388 w 4135764"/>
              <a:gd name="connsiteY21602" fmla="*/ 2212400 h 5122333"/>
              <a:gd name="connsiteX21603" fmla="*/ 3227739 w 4135764"/>
              <a:gd name="connsiteY21603" fmla="*/ 2212436 h 5122333"/>
              <a:gd name="connsiteX21604" fmla="*/ 3219938 w 4135764"/>
              <a:gd name="connsiteY21604" fmla="*/ 2219874 h 5122333"/>
              <a:gd name="connsiteX21605" fmla="*/ 3220119 w 4135764"/>
              <a:gd name="connsiteY21605" fmla="*/ 2278110 h 5122333"/>
              <a:gd name="connsiteX21606" fmla="*/ 3219008 w 4135764"/>
              <a:gd name="connsiteY21606" fmla="*/ 2285434 h 5122333"/>
              <a:gd name="connsiteX21607" fmla="*/ 3215791 w 4135764"/>
              <a:gd name="connsiteY21607" fmla="*/ 2286937 h 5122333"/>
              <a:gd name="connsiteX21608" fmla="*/ 3212206 w 4135764"/>
              <a:gd name="connsiteY21608" fmla="*/ 2286815 h 5122333"/>
              <a:gd name="connsiteX21609" fmla="*/ 3207420 w 4135764"/>
              <a:gd name="connsiteY21609" fmla="*/ 2282893 h 5122333"/>
              <a:gd name="connsiteX21610" fmla="*/ 3205968 w 4135764"/>
              <a:gd name="connsiteY21610" fmla="*/ 2236996 h 5122333"/>
              <a:gd name="connsiteX21611" fmla="*/ 3207057 w 4135764"/>
              <a:gd name="connsiteY21611" fmla="*/ 2215589 h 5122333"/>
              <a:gd name="connsiteX21612" fmla="*/ 3201252 w 4135764"/>
              <a:gd name="connsiteY21612" fmla="*/ 2209965 h 5122333"/>
              <a:gd name="connsiteX21613" fmla="*/ 3174946 w 4135764"/>
              <a:gd name="connsiteY21613" fmla="*/ 2210146 h 5122333"/>
              <a:gd name="connsiteX21614" fmla="*/ 3168779 w 4135764"/>
              <a:gd name="connsiteY21614" fmla="*/ 2203797 h 5122333"/>
              <a:gd name="connsiteX21615" fmla="*/ 3168960 w 4135764"/>
              <a:gd name="connsiteY21615" fmla="*/ 2178399 h 5122333"/>
              <a:gd name="connsiteX21616" fmla="*/ 3162066 w 4135764"/>
              <a:gd name="connsiteY21616" fmla="*/ 2171867 h 5122333"/>
              <a:gd name="connsiteX21617" fmla="*/ 3136123 w 4135764"/>
              <a:gd name="connsiteY21617" fmla="*/ 2170416 h 5122333"/>
              <a:gd name="connsiteX21618" fmla="*/ 3130681 w 4135764"/>
              <a:gd name="connsiteY21618" fmla="*/ 2164247 h 5122333"/>
              <a:gd name="connsiteX21619" fmla="*/ 3130862 w 4135764"/>
              <a:gd name="connsiteY21619" fmla="*/ 2140663 h 5122333"/>
              <a:gd name="connsiteX21620" fmla="*/ 3122698 w 4135764"/>
              <a:gd name="connsiteY21620" fmla="*/ 2131955 h 5122333"/>
              <a:gd name="connsiteX21621" fmla="*/ 3075529 w 4135764"/>
              <a:gd name="connsiteY21621" fmla="*/ 2131955 h 5122333"/>
              <a:gd name="connsiteX21622" fmla="*/ 3073189 w 4135764"/>
              <a:gd name="connsiteY21622" fmla="*/ 2134426 h 5122333"/>
              <a:gd name="connsiteX21623" fmla="*/ 3070631 w 4135764"/>
              <a:gd name="connsiteY21623" fmla="*/ 2134426 h 5122333"/>
              <a:gd name="connsiteX21624" fmla="*/ 3065915 w 4135764"/>
              <a:gd name="connsiteY21624" fmla="*/ 2139143 h 5122333"/>
              <a:gd name="connsiteX21625" fmla="*/ 3065552 w 4135764"/>
              <a:gd name="connsiteY21625" fmla="*/ 2164904 h 5122333"/>
              <a:gd name="connsiteX21626" fmla="*/ 3060586 w 4135764"/>
              <a:gd name="connsiteY21626" fmla="*/ 2170391 h 5122333"/>
              <a:gd name="connsiteX21627" fmla="*/ 3035255 w 4135764"/>
              <a:gd name="connsiteY21627" fmla="*/ 2170053 h 5122333"/>
              <a:gd name="connsiteX21628" fmla="*/ 3033037 w 4135764"/>
              <a:gd name="connsiteY21628" fmla="*/ 2172523 h 5122333"/>
              <a:gd name="connsiteX21629" fmla="*/ 3032170 w 4135764"/>
              <a:gd name="connsiteY21629" fmla="*/ 2172523 h 5122333"/>
              <a:gd name="connsiteX21630" fmla="*/ 3026003 w 4135764"/>
              <a:gd name="connsiteY21630" fmla="*/ 2178692 h 5122333"/>
              <a:gd name="connsiteX21631" fmla="*/ 3026003 w 4135764"/>
              <a:gd name="connsiteY21631" fmla="*/ 2204997 h 5122333"/>
              <a:gd name="connsiteX21632" fmla="*/ 3025976 w 4135764"/>
              <a:gd name="connsiteY21632" fmla="*/ 2205837 h 5122333"/>
              <a:gd name="connsiteX21633" fmla="*/ 3023461 w 4135764"/>
              <a:gd name="connsiteY21633" fmla="*/ 2208514 h 5122333"/>
              <a:gd name="connsiteX21634" fmla="*/ 2998608 w 4135764"/>
              <a:gd name="connsiteY21634" fmla="*/ 2208151 h 5122333"/>
              <a:gd name="connsiteX21635" fmla="*/ 2992031 w 4135764"/>
              <a:gd name="connsiteY21635" fmla="*/ 2209943 h 5122333"/>
              <a:gd name="connsiteX21636" fmla="*/ 2991063 w 4135764"/>
              <a:gd name="connsiteY21636" fmla="*/ 2214456 h 5122333"/>
              <a:gd name="connsiteX21637" fmla="*/ 2987904 w 4135764"/>
              <a:gd name="connsiteY21637" fmla="*/ 2217696 h 5122333"/>
              <a:gd name="connsiteX21638" fmla="*/ 2988085 w 4135764"/>
              <a:gd name="connsiteY21638" fmla="*/ 2278473 h 5122333"/>
              <a:gd name="connsiteX21639" fmla="*/ 2986703 w 4135764"/>
              <a:gd name="connsiteY21639" fmla="*/ 2284980 h 5122333"/>
              <a:gd name="connsiteX21640" fmla="*/ 2982197 w 4135764"/>
              <a:gd name="connsiteY21640" fmla="*/ 2286397 h 5122333"/>
              <a:gd name="connsiteX21641" fmla="*/ 2976974 w 4135764"/>
              <a:gd name="connsiteY21641" fmla="*/ 2284435 h 5122333"/>
              <a:gd name="connsiteX21642" fmla="*/ 2976112 w 4135764"/>
              <a:gd name="connsiteY21642" fmla="*/ 2278358 h 5122333"/>
              <a:gd name="connsiteX21643" fmla="*/ 2976294 w 4135764"/>
              <a:gd name="connsiteY21643" fmla="*/ 2216677 h 5122333"/>
              <a:gd name="connsiteX21644" fmla="*/ 2969762 w 4135764"/>
              <a:gd name="connsiteY21644" fmla="*/ 2209422 h 5122333"/>
              <a:gd name="connsiteX21645" fmla="*/ 2944001 w 4135764"/>
              <a:gd name="connsiteY21645" fmla="*/ 2208332 h 5122333"/>
              <a:gd name="connsiteX21646" fmla="*/ 2938015 w 4135764"/>
              <a:gd name="connsiteY21646" fmla="*/ 2201982 h 5122333"/>
              <a:gd name="connsiteX21647" fmla="*/ 2938197 w 4135764"/>
              <a:gd name="connsiteY21647" fmla="*/ 2179306 h 5122333"/>
              <a:gd name="connsiteX21648" fmla="*/ 2929488 w 4135764"/>
              <a:gd name="connsiteY21648" fmla="*/ 2170053 h 5122333"/>
              <a:gd name="connsiteX21649" fmla="*/ 2908624 w 4135764"/>
              <a:gd name="connsiteY21649" fmla="*/ 2170234 h 5122333"/>
              <a:gd name="connsiteX21650" fmla="*/ 2899917 w 4135764"/>
              <a:gd name="connsiteY21650" fmla="*/ 2161889 h 5122333"/>
              <a:gd name="connsiteX21651" fmla="*/ 2900098 w 4135764"/>
              <a:gd name="connsiteY21651" fmla="*/ 2138305 h 5122333"/>
              <a:gd name="connsiteX21652" fmla="*/ 2894111 w 4135764"/>
              <a:gd name="connsiteY21652" fmla="*/ 2131955 h 5122333"/>
              <a:gd name="connsiteX21653" fmla="*/ 2842407 w 4135764"/>
              <a:gd name="connsiteY21653" fmla="*/ 2131955 h 5122333"/>
              <a:gd name="connsiteX21654" fmla="*/ 2842147 w 4135764"/>
              <a:gd name="connsiteY21654" fmla="*/ 2132248 h 5122333"/>
              <a:gd name="connsiteX21655" fmla="*/ 2840955 w 4135764"/>
              <a:gd name="connsiteY21655" fmla="*/ 2132248 h 5122333"/>
              <a:gd name="connsiteX21656" fmla="*/ 2833518 w 4135764"/>
              <a:gd name="connsiteY21656" fmla="*/ 2139869 h 5122333"/>
              <a:gd name="connsiteX21657" fmla="*/ 2833518 w 4135764"/>
              <a:gd name="connsiteY21657" fmla="*/ 2166328 h 5122333"/>
              <a:gd name="connsiteX21658" fmla="*/ 2829708 w 4135764"/>
              <a:gd name="connsiteY21658" fmla="*/ 2170234 h 5122333"/>
              <a:gd name="connsiteX21659" fmla="*/ 2805217 w 4135764"/>
              <a:gd name="connsiteY21659" fmla="*/ 2170053 h 5122333"/>
              <a:gd name="connsiteX21660" fmla="*/ 2803460 w 4135764"/>
              <a:gd name="connsiteY21660" fmla="*/ 2172059 h 5122333"/>
              <a:gd name="connsiteX21661" fmla="*/ 2802132 w 4135764"/>
              <a:gd name="connsiteY21661" fmla="*/ 2172161 h 5122333"/>
              <a:gd name="connsiteX21662" fmla="*/ 2795963 w 4135764"/>
              <a:gd name="connsiteY21662" fmla="*/ 2180324 h 5122333"/>
              <a:gd name="connsiteX21663" fmla="*/ 2797051 w 4135764"/>
              <a:gd name="connsiteY21663" fmla="*/ 2201913 h 5122333"/>
              <a:gd name="connsiteX21664" fmla="*/ 2788808 w 4135764"/>
              <a:gd name="connsiteY21664" fmla="*/ 2209524 h 5122333"/>
              <a:gd name="connsiteX21665" fmla="*/ 2786893 w 4135764"/>
              <a:gd name="connsiteY21665" fmla="*/ 2209965 h 5122333"/>
              <a:gd name="connsiteX21666" fmla="*/ 2765123 w 4135764"/>
              <a:gd name="connsiteY21666" fmla="*/ 2209965 h 5122333"/>
              <a:gd name="connsiteX21667" fmla="*/ 2764575 w 4135764"/>
              <a:gd name="connsiteY21667" fmla="*/ 2210444 h 5122333"/>
              <a:gd name="connsiteX21668" fmla="*/ 2764034 w 4135764"/>
              <a:gd name="connsiteY21668" fmla="*/ 2210440 h 5122333"/>
              <a:gd name="connsiteX21669" fmla="*/ 2757866 w 4135764"/>
              <a:gd name="connsiteY21669" fmla="*/ 2214976 h 5122333"/>
              <a:gd name="connsiteX21670" fmla="*/ 2759136 w 4135764"/>
              <a:gd name="connsiteY21670" fmla="*/ 2267225 h 5122333"/>
              <a:gd name="connsiteX21671" fmla="*/ 2758048 w 4135764"/>
              <a:gd name="connsiteY21671" fmla="*/ 2284822 h 5122333"/>
              <a:gd name="connsiteX21672" fmla="*/ 2755488 w 4135764"/>
              <a:gd name="connsiteY21672" fmla="*/ 2285623 h 5122333"/>
              <a:gd name="connsiteX21673" fmla="*/ 2752060 w 4135764"/>
              <a:gd name="connsiteY21673" fmla="*/ 2286157 h 5122333"/>
              <a:gd name="connsiteX21674" fmla="*/ 2744079 w 4135764"/>
              <a:gd name="connsiteY21674" fmla="*/ 2277994 h 5122333"/>
              <a:gd name="connsiteX21675" fmla="*/ 2744260 w 4135764"/>
              <a:gd name="connsiteY21675" fmla="*/ 2219942 h 5122333"/>
              <a:gd name="connsiteX21676" fmla="*/ 2739540 w 4135764"/>
              <a:gd name="connsiteY21676" fmla="*/ 2215223 h 5122333"/>
              <a:gd name="connsiteX21677" fmla="*/ 2738998 w 4135764"/>
              <a:gd name="connsiteY21677" fmla="*/ 2212844 h 5122333"/>
              <a:gd name="connsiteX21678" fmla="*/ 2737151 w 4135764"/>
              <a:gd name="connsiteY21678" fmla="*/ 2212835 h 5122333"/>
              <a:gd name="connsiteX21679" fmla="*/ 2735732 w 4135764"/>
              <a:gd name="connsiteY21679" fmla="*/ 2211416 h 5122333"/>
              <a:gd name="connsiteX21680" fmla="*/ 2711787 w 4135764"/>
              <a:gd name="connsiteY21680" fmla="*/ 2211961 h 5122333"/>
              <a:gd name="connsiteX21681" fmla="*/ 2705074 w 4135764"/>
              <a:gd name="connsiteY21681" fmla="*/ 2201801 h 5122333"/>
              <a:gd name="connsiteX21682" fmla="*/ 2705255 w 4135764"/>
              <a:gd name="connsiteY21682" fmla="*/ 2181664 h 5122333"/>
              <a:gd name="connsiteX21683" fmla="*/ 2703917 w 4135764"/>
              <a:gd name="connsiteY21683" fmla="*/ 2186290 h 5122333"/>
              <a:gd name="connsiteX21684" fmla="*/ 2702896 w 4135764"/>
              <a:gd name="connsiteY21684" fmla="*/ 2188350 h 5122333"/>
              <a:gd name="connsiteX21685" fmla="*/ 2702896 w 4135764"/>
              <a:gd name="connsiteY21685" fmla="*/ 2182502 h 5122333"/>
              <a:gd name="connsiteX21686" fmla="*/ 2701865 w 4135764"/>
              <a:gd name="connsiteY21686" fmla="*/ 2185392 h 5122333"/>
              <a:gd name="connsiteX21687" fmla="*/ 2702012 w 4135764"/>
              <a:gd name="connsiteY21687" fmla="*/ 2181959 h 5122333"/>
              <a:gd name="connsiteX21688" fmla="*/ 2704167 w 4135764"/>
              <a:gd name="connsiteY21688" fmla="*/ 2174226 h 5122333"/>
              <a:gd name="connsiteX21689" fmla="*/ 2673869 w 4135764"/>
              <a:gd name="connsiteY21689" fmla="*/ 2172775 h 5122333"/>
              <a:gd name="connsiteX21690" fmla="*/ 2670562 w 4135764"/>
              <a:gd name="connsiteY21690" fmla="*/ 2171869 h 5122333"/>
              <a:gd name="connsiteX21691" fmla="*/ 2668132 w 4135764"/>
              <a:gd name="connsiteY21691" fmla="*/ 2169545 h 5122333"/>
              <a:gd name="connsiteX21692" fmla="*/ 2667701 w 4135764"/>
              <a:gd name="connsiteY21692" fmla="*/ 2166789 h 5122333"/>
              <a:gd name="connsiteX21693" fmla="*/ 2667701 w 4135764"/>
              <a:gd name="connsiteY21693" fmla="*/ 2140482 h 5122333"/>
              <a:gd name="connsiteX21694" fmla="*/ 2663528 w 4135764"/>
              <a:gd name="connsiteY21694" fmla="*/ 2133950 h 5122333"/>
              <a:gd name="connsiteX21695" fmla="*/ 2613275 w 4135764"/>
              <a:gd name="connsiteY21695" fmla="*/ 2133588 h 5122333"/>
              <a:gd name="connsiteX21696" fmla="*/ 2612616 w 4135764"/>
              <a:gd name="connsiteY21696" fmla="*/ 2134312 h 5122333"/>
              <a:gd name="connsiteX21697" fmla="*/ 2610735 w 4135764"/>
              <a:gd name="connsiteY21697" fmla="*/ 2134244 h 5122333"/>
              <a:gd name="connsiteX21698" fmla="*/ 2604931 w 4135764"/>
              <a:gd name="connsiteY21698" fmla="*/ 2140050 h 5122333"/>
              <a:gd name="connsiteX21699" fmla="*/ 2606926 w 4135764"/>
              <a:gd name="connsiteY21699" fmla="*/ 2165993 h 5122333"/>
              <a:gd name="connsiteX21700" fmla="*/ 2602297 w 4135764"/>
              <a:gd name="connsiteY21700" fmla="*/ 2171056 h 5122333"/>
              <a:gd name="connsiteX21701" fmla="*/ 2599125 w 4135764"/>
              <a:gd name="connsiteY21701" fmla="*/ 2171867 h 5122333"/>
              <a:gd name="connsiteX21702" fmla="*/ 2578262 w 4135764"/>
              <a:gd name="connsiteY21702" fmla="*/ 2171867 h 5122333"/>
              <a:gd name="connsiteX21703" fmla="*/ 2576320 w 4135764"/>
              <a:gd name="connsiteY21703" fmla="*/ 2173912 h 5122333"/>
              <a:gd name="connsiteX21704" fmla="*/ 2572456 w 4135764"/>
              <a:gd name="connsiteY21704" fmla="*/ 2174156 h 5122333"/>
              <a:gd name="connsiteX21705" fmla="*/ 2568284 w 4135764"/>
              <a:gd name="connsiteY21705" fmla="*/ 2179055 h 5122333"/>
              <a:gd name="connsiteX21706" fmla="*/ 2567014 w 4135764"/>
              <a:gd name="connsiteY21706" fmla="*/ 2206812 h 5122333"/>
              <a:gd name="connsiteX21707" fmla="*/ 2562973 w 4135764"/>
              <a:gd name="connsiteY21707" fmla="*/ 2209955 h 5122333"/>
              <a:gd name="connsiteX21708" fmla="*/ 2543249 w 4135764"/>
              <a:gd name="connsiteY21708" fmla="*/ 2209784 h 5122333"/>
              <a:gd name="connsiteX21709" fmla="*/ 2533724 w 4135764"/>
              <a:gd name="connsiteY21709" fmla="*/ 2211621 h 5122333"/>
              <a:gd name="connsiteX21710" fmla="*/ 2532124 w 4135764"/>
              <a:gd name="connsiteY21710" fmla="*/ 2217887 h 5122333"/>
              <a:gd name="connsiteX21711" fmla="*/ 2528735 w 4135764"/>
              <a:gd name="connsiteY21711" fmla="*/ 2221143 h 5122333"/>
              <a:gd name="connsiteX21712" fmla="*/ 2528916 w 4135764"/>
              <a:gd name="connsiteY21712" fmla="*/ 2279198 h 5122333"/>
              <a:gd name="connsiteX21713" fmla="*/ 2527659 w 4135764"/>
              <a:gd name="connsiteY21713" fmla="*/ 2286049 h 5122333"/>
              <a:gd name="connsiteX21714" fmla="*/ 2527102 w 4135764"/>
              <a:gd name="connsiteY21714" fmla="*/ 2286339 h 5122333"/>
              <a:gd name="connsiteX21715" fmla="*/ 2514765 w 4135764"/>
              <a:gd name="connsiteY21715" fmla="*/ 2277631 h 5122333"/>
              <a:gd name="connsiteX21716" fmla="*/ 2515129 w 4135764"/>
              <a:gd name="connsiteY21716" fmla="*/ 2217402 h 5122333"/>
              <a:gd name="connsiteX21717" fmla="*/ 2507509 w 4135764"/>
              <a:gd name="connsiteY21717" fmla="*/ 2209784 h 5122333"/>
              <a:gd name="connsiteX21718" fmla="*/ 2483924 w 4135764"/>
              <a:gd name="connsiteY21718" fmla="*/ 2209965 h 5122333"/>
              <a:gd name="connsiteX21719" fmla="*/ 2476849 w 4135764"/>
              <a:gd name="connsiteY21719" fmla="*/ 2202889 h 5122333"/>
              <a:gd name="connsiteX21720" fmla="*/ 2477031 w 4135764"/>
              <a:gd name="connsiteY21720" fmla="*/ 2177491 h 5122333"/>
              <a:gd name="connsiteX21721" fmla="*/ 2471226 w 4135764"/>
              <a:gd name="connsiteY21721" fmla="*/ 2171685 h 5122333"/>
              <a:gd name="connsiteX21722" fmla="*/ 2444375 w 4135764"/>
              <a:gd name="connsiteY21722" fmla="*/ 2170053 h 5122333"/>
              <a:gd name="connsiteX21723" fmla="*/ 2438751 w 4135764"/>
              <a:gd name="connsiteY21723" fmla="*/ 2164067 h 5122333"/>
              <a:gd name="connsiteX21724" fmla="*/ 2438933 w 4135764"/>
              <a:gd name="connsiteY21724" fmla="*/ 2138668 h 5122333"/>
              <a:gd name="connsiteX21725" fmla="*/ 2431676 w 4135764"/>
              <a:gd name="connsiteY21725" fmla="*/ 2131592 h 5122333"/>
              <a:gd name="connsiteX21726" fmla="*/ 2396299 w 4135764"/>
              <a:gd name="connsiteY21726" fmla="*/ 2131773 h 5122333"/>
              <a:gd name="connsiteX21727" fmla="*/ 2379632 w 4135764"/>
              <a:gd name="connsiteY21727" fmla="*/ 2134200 h 5122333"/>
              <a:gd name="connsiteX21728" fmla="*/ 2379452 w 4135764"/>
              <a:gd name="connsiteY21728" fmla="*/ 2135484 h 5122333"/>
              <a:gd name="connsiteX21729" fmla="*/ 2376706 w 4135764"/>
              <a:gd name="connsiteY21729" fmla="*/ 2136059 h 5122333"/>
              <a:gd name="connsiteX21730" fmla="*/ 2374711 w 4135764"/>
              <a:gd name="connsiteY21730" fmla="*/ 2162908 h 5122333"/>
              <a:gd name="connsiteX21731" fmla="*/ 2372889 w 4135764"/>
              <a:gd name="connsiteY21731" fmla="*/ 2170160 h 5122333"/>
              <a:gd name="connsiteX21732" fmla="*/ 2369110 w 4135764"/>
              <a:gd name="connsiteY21732" fmla="*/ 2170733 h 5122333"/>
              <a:gd name="connsiteX21733" fmla="*/ 2359109 w 4135764"/>
              <a:gd name="connsiteY21733" fmla="*/ 2169872 h 5122333"/>
              <a:gd name="connsiteX21734" fmla="*/ 2345426 w 4135764"/>
              <a:gd name="connsiteY21734" fmla="*/ 2170255 h 5122333"/>
              <a:gd name="connsiteX21735" fmla="*/ 2339224 w 4135764"/>
              <a:gd name="connsiteY21735" fmla="*/ 2172749 h 5122333"/>
              <a:gd name="connsiteX21736" fmla="*/ 2337339 w 4135764"/>
              <a:gd name="connsiteY21736" fmla="*/ 2172887 h 5122333"/>
              <a:gd name="connsiteX21737" fmla="*/ 2334798 w 4135764"/>
              <a:gd name="connsiteY21737" fmla="*/ 2177603 h 5122333"/>
              <a:gd name="connsiteX21738" fmla="*/ 2335888 w 4135764"/>
              <a:gd name="connsiteY21738" fmla="*/ 2195564 h 5122333"/>
              <a:gd name="connsiteX21739" fmla="*/ 2336311 w 4135764"/>
              <a:gd name="connsiteY21739" fmla="*/ 2203557 h 5122333"/>
              <a:gd name="connsiteX21740" fmla="*/ 2329357 w 4135764"/>
              <a:gd name="connsiteY21740" fmla="*/ 2208332 h 5122333"/>
              <a:gd name="connsiteX21741" fmla="*/ 2307223 w 4135764"/>
              <a:gd name="connsiteY21741" fmla="*/ 2207789 h 5122333"/>
              <a:gd name="connsiteX21742" fmla="*/ 2304474 w 4135764"/>
              <a:gd name="connsiteY21742" fmla="*/ 2210600 h 5122333"/>
              <a:gd name="connsiteX21743" fmla="*/ 2303414 w 4135764"/>
              <a:gd name="connsiteY21743" fmla="*/ 2210622 h 5122333"/>
              <a:gd name="connsiteX21744" fmla="*/ 2296520 w 4135764"/>
              <a:gd name="connsiteY21744" fmla="*/ 2218060 h 5122333"/>
              <a:gd name="connsiteX21745" fmla="*/ 2298333 w 4135764"/>
              <a:gd name="connsiteY21745" fmla="*/ 2238561 h 5122333"/>
              <a:gd name="connsiteX21746" fmla="*/ 2296882 w 4135764"/>
              <a:gd name="connsiteY21746" fmla="*/ 2278110 h 5122333"/>
              <a:gd name="connsiteX21747" fmla="*/ 2296253 w 4135764"/>
              <a:gd name="connsiteY21747" fmla="*/ 2282989 h 5122333"/>
              <a:gd name="connsiteX21748" fmla="*/ 2293917 w 4135764"/>
              <a:gd name="connsiteY21748" fmla="*/ 2285466 h 5122333"/>
              <a:gd name="connsiteX21749" fmla="*/ 2293198 w 4135764"/>
              <a:gd name="connsiteY21749" fmla="*/ 2285754 h 5122333"/>
              <a:gd name="connsiteX21750" fmla="*/ 2284727 w 4135764"/>
              <a:gd name="connsiteY21750" fmla="*/ 2277812 h 5122333"/>
              <a:gd name="connsiteX21751" fmla="*/ 2286360 w 4135764"/>
              <a:gd name="connsiteY21751" fmla="*/ 2243708 h 5122333"/>
              <a:gd name="connsiteX21752" fmla="*/ 2286179 w 4135764"/>
              <a:gd name="connsiteY21752" fmla="*/ 2209422 h 5122333"/>
              <a:gd name="connsiteX21753" fmla="*/ 2253161 w 4135764"/>
              <a:gd name="connsiteY21753" fmla="*/ 2207789 h 5122333"/>
              <a:gd name="connsiteX21754" fmla="*/ 2246811 w 4135764"/>
              <a:gd name="connsiteY21754" fmla="*/ 2202709 h 5122333"/>
              <a:gd name="connsiteX21755" fmla="*/ 2248081 w 4135764"/>
              <a:gd name="connsiteY21755" fmla="*/ 2174769 h 5122333"/>
              <a:gd name="connsiteX21756" fmla="*/ 2243545 w 4135764"/>
              <a:gd name="connsiteY21756" fmla="*/ 2169690 h 5122333"/>
              <a:gd name="connsiteX21757" fmla="*/ 2217239 w 4135764"/>
              <a:gd name="connsiteY21757" fmla="*/ 2169690 h 5122333"/>
              <a:gd name="connsiteX21758" fmla="*/ 2208713 w 4135764"/>
              <a:gd name="connsiteY21758" fmla="*/ 2161345 h 5122333"/>
              <a:gd name="connsiteX21759" fmla="*/ 2210527 w 4135764"/>
              <a:gd name="connsiteY21759" fmla="*/ 2137217 h 5122333"/>
              <a:gd name="connsiteX21760" fmla="*/ 2204904 w 4135764"/>
              <a:gd name="connsiteY21760" fmla="*/ 2131410 h 5122333"/>
              <a:gd name="connsiteX21761" fmla="*/ 2153199 w 4135764"/>
              <a:gd name="connsiteY21761" fmla="*/ 2131410 h 5122333"/>
              <a:gd name="connsiteX21762" fmla="*/ 2151997 w 4135764"/>
              <a:gd name="connsiteY21762" fmla="*/ 2132612 h 5122333"/>
              <a:gd name="connsiteX21763" fmla="*/ 2151384 w 4135764"/>
              <a:gd name="connsiteY21763" fmla="*/ 2132610 h 5122333"/>
              <a:gd name="connsiteX21764" fmla="*/ 2144491 w 4135764"/>
              <a:gd name="connsiteY21764" fmla="*/ 2140050 h 5122333"/>
              <a:gd name="connsiteX21765" fmla="*/ 2144491 w 4135764"/>
              <a:gd name="connsiteY21765" fmla="*/ 2166356 h 5122333"/>
              <a:gd name="connsiteX21766" fmla="*/ 2143848 w 4135764"/>
              <a:gd name="connsiteY21766" fmla="*/ 2167143 h 5122333"/>
              <a:gd name="connsiteX21767" fmla="*/ 2141407 w 4135764"/>
              <a:gd name="connsiteY21767" fmla="*/ 2169509 h 5122333"/>
              <a:gd name="connsiteX21768" fmla="*/ 2115100 w 4135764"/>
              <a:gd name="connsiteY21768" fmla="*/ 2169328 h 5122333"/>
              <a:gd name="connsiteX21769" fmla="*/ 2112007 w 4135764"/>
              <a:gd name="connsiteY21769" fmla="*/ 2172512 h 5122333"/>
              <a:gd name="connsiteX21770" fmla="*/ 2111836 w 4135764"/>
              <a:gd name="connsiteY21770" fmla="*/ 2172523 h 5122333"/>
              <a:gd name="connsiteX21771" fmla="*/ 2109488 w 4135764"/>
              <a:gd name="connsiteY21771" fmla="*/ 2175106 h 5122333"/>
              <a:gd name="connsiteX21772" fmla="*/ 2108933 w 4135764"/>
              <a:gd name="connsiteY21772" fmla="*/ 2175677 h 5122333"/>
              <a:gd name="connsiteX21773" fmla="*/ 2108934 w 4135764"/>
              <a:gd name="connsiteY21773" fmla="*/ 2175715 h 5122333"/>
              <a:gd name="connsiteX21774" fmla="*/ 2106393 w 4135764"/>
              <a:gd name="connsiteY21774" fmla="*/ 2178509 h 5122333"/>
              <a:gd name="connsiteX21775" fmla="*/ 2106575 w 4135764"/>
              <a:gd name="connsiteY21775" fmla="*/ 2200281 h 5122333"/>
              <a:gd name="connsiteX21776" fmla="*/ 2105770 w 4135764"/>
              <a:gd name="connsiteY21776" fmla="*/ 2204573 h 5122333"/>
              <a:gd name="connsiteX21777" fmla="*/ 2101132 w 4135764"/>
              <a:gd name="connsiteY21777" fmla="*/ 2209422 h 5122333"/>
              <a:gd name="connsiteX21778" fmla="*/ 2078456 w 4135764"/>
              <a:gd name="connsiteY21778" fmla="*/ 2209422 h 5122333"/>
              <a:gd name="connsiteX21779" fmla="*/ 2077249 w 4135764"/>
              <a:gd name="connsiteY21779" fmla="*/ 2210628 h 5122333"/>
              <a:gd name="connsiteX21780" fmla="*/ 2076641 w 4135764"/>
              <a:gd name="connsiteY21780" fmla="*/ 2210622 h 5122333"/>
              <a:gd name="connsiteX21781" fmla="*/ 2068295 w 4135764"/>
              <a:gd name="connsiteY21781" fmla="*/ 2219329 h 5122333"/>
              <a:gd name="connsiteX21782" fmla="*/ 2068476 w 4135764"/>
              <a:gd name="connsiteY21782" fmla="*/ 2297340 h 5122333"/>
              <a:gd name="connsiteX21783" fmla="*/ 2083897 w 4135764"/>
              <a:gd name="connsiteY21783" fmla="*/ 2312577 h 5122333"/>
              <a:gd name="connsiteX21784" fmla="*/ 2092243 w 4135764"/>
              <a:gd name="connsiteY21784" fmla="*/ 2303690 h 5122333"/>
              <a:gd name="connsiteX21785" fmla="*/ 2092243 w 4135764"/>
              <a:gd name="connsiteY21785" fmla="*/ 2303574 h 5122333"/>
              <a:gd name="connsiteX21786" fmla="*/ 2094783 w 4135764"/>
              <a:gd name="connsiteY21786" fmla="*/ 2301034 h 5122333"/>
              <a:gd name="connsiteX21787" fmla="*/ 2094420 w 4135764"/>
              <a:gd name="connsiteY21787" fmla="*/ 2240262 h 5122333"/>
              <a:gd name="connsiteX21788" fmla="*/ 2100183 w 4135764"/>
              <a:gd name="connsiteY21788" fmla="*/ 2234641 h 5122333"/>
              <a:gd name="connsiteX21789" fmla="*/ 2101857 w 4135764"/>
              <a:gd name="connsiteY21789" fmla="*/ 2234205 h 5122333"/>
              <a:gd name="connsiteX21790" fmla="*/ 2124534 w 4135764"/>
              <a:gd name="connsiteY21790" fmla="*/ 2234387 h 5122333"/>
              <a:gd name="connsiteX21791" fmla="*/ 2125717 w 4135764"/>
              <a:gd name="connsiteY21791" fmla="*/ 2233357 h 5122333"/>
              <a:gd name="connsiteX21792" fmla="*/ 2127074 w 4135764"/>
              <a:gd name="connsiteY21792" fmla="*/ 2233366 h 5122333"/>
              <a:gd name="connsiteX21793" fmla="*/ 2132699 w 4135764"/>
              <a:gd name="connsiteY21793" fmla="*/ 2228469 h 5122333"/>
              <a:gd name="connsiteX21794" fmla="*/ 2131623 w 4135764"/>
              <a:gd name="connsiteY21794" fmla="*/ 2198797 h 5122333"/>
              <a:gd name="connsiteX21795" fmla="*/ 2135057 w 4135764"/>
              <a:gd name="connsiteY21795" fmla="*/ 2194476 h 5122333"/>
              <a:gd name="connsiteX21796" fmla="*/ 2159185 w 4135764"/>
              <a:gd name="connsiteY21796" fmla="*/ 2196652 h 5122333"/>
              <a:gd name="connsiteX21797" fmla="*/ 2168256 w 4135764"/>
              <a:gd name="connsiteY21797" fmla="*/ 2187763 h 5122333"/>
              <a:gd name="connsiteX21798" fmla="*/ 2168256 w 4135764"/>
              <a:gd name="connsiteY21798" fmla="*/ 2187726 h 5122333"/>
              <a:gd name="connsiteX21799" fmla="*/ 2170796 w 4135764"/>
              <a:gd name="connsiteY21799" fmla="*/ 2185292 h 5122333"/>
              <a:gd name="connsiteX21800" fmla="*/ 2170615 w 4135764"/>
              <a:gd name="connsiteY21800" fmla="*/ 2160800 h 5122333"/>
              <a:gd name="connsiteX21801" fmla="*/ 2175859 w 4135764"/>
              <a:gd name="connsiteY21801" fmla="*/ 2156661 h 5122333"/>
              <a:gd name="connsiteX21802" fmla="*/ 2182770 w 4135764"/>
              <a:gd name="connsiteY21802" fmla="*/ 2162364 h 5122333"/>
              <a:gd name="connsiteX21803" fmla="*/ 2182589 w 4135764"/>
              <a:gd name="connsiteY21803" fmla="*/ 2185948 h 5122333"/>
              <a:gd name="connsiteX21804" fmla="*/ 2192567 w 4135764"/>
              <a:gd name="connsiteY21804" fmla="*/ 2196471 h 5122333"/>
              <a:gd name="connsiteX21805" fmla="*/ 2215243 w 4135764"/>
              <a:gd name="connsiteY21805" fmla="*/ 2196290 h 5122333"/>
              <a:gd name="connsiteX21806" fmla="*/ 2222501 w 4135764"/>
              <a:gd name="connsiteY21806" fmla="*/ 2202094 h 5122333"/>
              <a:gd name="connsiteX21807" fmla="*/ 2221412 w 4135764"/>
              <a:gd name="connsiteY21807" fmla="*/ 2229127 h 5122333"/>
              <a:gd name="connsiteX21808" fmla="*/ 2225585 w 4135764"/>
              <a:gd name="connsiteY21808" fmla="*/ 2234569 h 5122333"/>
              <a:gd name="connsiteX21809" fmla="*/ 2250984 w 4135764"/>
              <a:gd name="connsiteY21809" fmla="*/ 2234387 h 5122333"/>
              <a:gd name="connsiteX21810" fmla="*/ 2258805 w 4135764"/>
              <a:gd name="connsiteY21810" fmla="*/ 2236433 h 5122333"/>
              <a:gd name="connsiteX21811" fmla="*/ 2258894 w 4135764"/>
              <a:gd name="connsiteY21811" fmla="*/ 2236526 h 5122333"/>
              <a:gd name="connsiteX21812" fmla="*/ 2260781 w 4135764"/>
              <a:gd name="connsiteY21812" fmla="*/ 2244365 h 5122333"/>
              <a:gd name="connsiteX21813" fmla="*/ 2258785 w 4135764"/>
              <a:gd name="connsiteY21813" fmla="*/ 2302962 h 5122333"/>
              <a:gd name="connsiteX21814" fmla="*/ 2262768 w 4135764"/>
              <a:gd name="connsiteY21814" fmla="*/ 2307345 h 5122333"/>
              <a:gd name="connsiteX21815" fmla="*/ 2262798 w 4135764"/>
              <a:gd name="connsiteY21815" fmla="*/ 2307543 h 5122333"/>
              <a:gd name="connsiteX21816" fmla="*/ 2262991 w 4135764"/>
              <a:gd name="connsiteY21816" fmla="*/ 2307590 h 5122333"/>
              <a:gd name="connsiteX21817" fmla="*/ 2266040 w 4135764"/>
              <a:gd name="connsiteY21817" fmla="*/ 2310944 h 5122333"/>
              <a:gd name="connsiteX21818" fmla="*/ 2313209 w 4135764"/>
              <a:gd name="connsiteY21818" fmla="*/ 2310944 h 5122333"/>
              <a:gd name="connsiteX21819" fmla="*/ 2315568 w 4135764"/>
              <a:gd name="connsiteY21819" fmla="*/ 2308471 h 5122333"/>
              <a:gd name="connsiteX21820" fmla="*/ 2321193 w 4135764"/>
              <a:gd name="connsiteY21820" fmla="*/ 2307633 h 5122333"/>
              <a:gd name="connsiteX21821" fmla="*/ 2322826 w 4135764"/>
              <a:gd name="connsiteY21821" fmla="*/ 2293415 h 5122333"/>
              <a:gd name="connsiteX21822" fmla="*/ 2323007 w 4135764"/>
              <a:gd name="connsiteY21822" fmla="*/ 2238811 h 5122333"/>
              <a:gd name="connsiteX21823" fmla="*/ 2323389 w 4135764"/>
              <a:gd name="connsiteY21823" fmla="*/ 2238359 h 5122333"/>
              <a:gd name="connsiteX21824" fmla="*/ 2327179 w 4135764"/>
              <a:gd name="connsiteY21824" fmla="*/ 2234569 h 5122333"/>
              <a:gd name="connsiteX21825" fmla="*/ 2353484 w 4135764"/>
              <a:gd name="connsiteY21825" fmla="*/ 2234750 h 5122333"/>
              <a:gd name="connsiteX21826" fmla="*/ 2355840 w 4135764"/>
              <a:gd name="connsiteY21826" fmla="*/ 2232455 h 5122333"/>
              <a:gd name="connsiteX21827" fmla="*/ 2356025 w 4135764"/>
              <a:gd name="connsiteY21827" fmla="*/ 2232460 h 5122333"/>
              <a:gd name="connsiteX21828" fmla="*/ 2362738 w 4135764"/>
              <a:gd name="connsiteY21828" fmla="*/ 2226656 h 5122333"/>
              <a:gd name="connsiteX21829" fmla="*/ 2361286 w 4135764"/>
              <a:gd name="connsiteY21829" fmla="*/ 2205974 h 5122333"/>
              <a:gd name="connsiteX21830" fmla="*/ 2361454 w 4135764"/>
              <a:gd name="connsiteY21830" fmla="*/ 2196878 h 5122333"/>
              <a:gd name="connsiteX21831" fmla="*/ 2367453 w 4135764"/>
              <a:gd name="connsiteY21831" fmla="*/ 2194839 h 5122333"/>
              <a:gd name="connsiteX21832" fmla="*/ 2391038 w 4135764"/>
              <a:gd name="connsiteY21832" fmla="*/ 2195020 h 5122333"/>
              <a:gd name="connsiteX21833" fmla="*/ 2396843 w 4135764"/>
              <a:gd name="connsiteY21833" fmla="*/ 2189395 h 5122333"/>
              <a:gd name="connsiteX21834" fmla="*/ 2396856 w 4135764"/>
              <a:gd name="connsiteY21834" fmla="*/ 2189214 h 5122333"/>
              <a:gd name="connsiteX21835" fmla="*/ 2399021 w 4135764"/>
              <a:gd name="connsiteY21835" fmla="*/ 2187106 h 5122333"/>
              <a:gd name="connsiteX21836" fmla="*/ 2400473 w 4135764"/>
              <a:gd name="connsiteY21836" fmla="*/ 2162070 h 5122333"/>
              <a:gd name="connsiteX21837" fmla="*/ 2401792 w 4135764"/>
              <a:gd name="connsiteY21837" fmla="*/ 2157192 h 5122333"/>
              <a:gd name="connsiteX21838" fmla="*/ 2411538 w 4135764"/>
              <a:gd name="connsiteY21838" fmla="*/ 2159280 h 5122333"/>
              <a:gd name="connsiteX21839" fmla="*/ 2414440 w 4135764"/>
              <a:gd name="connsiteY21839" fmla="*/ 2172887 h 5122333"/>
              <a:gd name="connsiteX21840" fmla="*/ 2412989 w 4135764"/>
              <a:gd name="connsiteY21840" fmla="*/ 2190665 h 5122333"/>
              <a:gd name="connsiteX21841" fmla="*/ 2419158 w 4135764"/>
              <a:gd name="connsiteY21841" fmla="*/ 2196835 h 5122333"/>
              <a:gd name="connsiteX21842" fmla="*/ 2445464 w 4135764"/>
              <a:gd name="connsiteY21842" fmla="*/ 2196835 h 5122333"/>
              <a:gd name="connsiteX21843" fmla="*/ 2451087 w 4135764"/>
              <a:gd name="connsiteY21843" fmla="*/ 2200643 h 5122333"/>
              <a:gd name="connsiteX21844" fmla="*/ 2451450 w 4135764"/>
              <a:gd name="connsiteY21844" fmla="*/ 2224591 h 5122333"/>
              <a:gd name="connsiteX21845" fmla="*/ 2460159 w 4135764"/>
              <a:gd name="connsiteY21845" fmla="*/ 2234931 h 5122333"/>
              <a:gd name="connsiteX21846" fmla="*/ 2481021 w 4135764"/>
              <a:gd name="connsiteY21846" fmla="*/ 2234750 h 5122333"/>
              <a:gd name="connsiteX21847" fmla="*/ 2489368 w 4135764"/>
              <a:gd name="connsiteY21847" fmla="*/ 2243458 h 5122333"/>
              <a:gd name="connsiteX21848" fmla="*/ 2489186 w 4135764"/>
              <a:gd name="connsiteY21848" fmla="*/ 2304234 h 5122333"/>
              <a:gd name="connsiteX21849" fmla="*/ 2494628 w 4135764"/>
              <a:gd name="connsiteY21849" fmla="*/ 2311125 h 5122333"/>
              <a:gd name="connsiteX21850" fmla="*/ 2545426 w 4135764"/>
              <a:gd name="connsiteY21850" fmla="*/ 2311125 h 5122333"/>
              <a:gd name="connsiteX21851" fmla="*/ 2547231 w 4135764"/>
              <a:gd name="connsiteY21851" fmla="*/ 2309742 h 5122333"/>
              <a:gd name="connsiteX21852" fmla="*/ 2547420 w 4135764"/>
              <a:gd name="connsiteY21852" fmla="*/ 2309742 h 5122333"/>
              <a:gd name="connsiteX21853" fmla="*/ 2548817 w 4135764"/>
              <a:gd name="connsiteY21853" fmla="*/ 2308526 h 5122333"/>
              <a:gd name="connsiteX21854" fmla="*/ 2550867 w 4135764"/>
              <a:gd name="connsiteY21854" fmla="*/ 2306955 h 5122333"/>
              <a:gd name="connsiteX21855" fmla="*/ 2550871 w 4135764"/>
              <a:gd name="connsiteY21855" fmla="*/ 2306738 h 5122333"/>
              <a:gd name="connsiteX21856" fmla="*/ 2553044 w 4135764"/>
              <a:gd name="connsiteY21856" fmla="*/ 2304844 h 5122333"/>
              <a:gd name="connsiteX21857" fmla="*/ 2553044 w 4135764"/>
              <a:gd name="connsiteY21857" fmla="*/ 2241168 h 5122333"/>
              <a:gd name="connsiteX21858" fmla="*/ 2558729 w 4135764"/>
              <a:gd name="connsiteY21858" fmla="*/ 2235207 h 5122333"/>
              <a:gd name="connsiteX21859" fmla="*/ 2560301 w 4135764"/>
              <a:gd name="connsiteY21859" fmla="*/ 2234750 h 5122333"/>
              <a:gd name="connsiteX21860" fmla="*/ 2588785 w 4135764"/>
              <a:gd name="connsiteY21860" fmla="*/ 2234931 h 5122333"/>
              <a:gd name="connsiteX21861" fmla="*/ 2588760 w 4135764"/>
              <a:gd name="connsiteY21861" fmla="*/ 2233255 h 5122333"/>
              <a:gd name="connsiteX21862" fmla="*/ 2589397 w 4135764"/>
              <a:gd name="connsiteY21862" fmla="*/ 2233230 h 5122333"/>
              <a:gd name="connsiteX21863" fmla="*/ 2590598 w 4135764"/>
              <a:gd name="connsiteY21863" fmla="*/ 2231190 h 5122333"/>
              <a:gd name="connsiteX21864" fmla="*/ 2593320 w 4135764"/>
              <a:gd name="connsiteY21864" fmla="*/ 2206699 h 5122333"/>
              <a:gd name="connsiteX21865" fmla="*/ 2593799 w 4135764"/>
              <a:gd name="connsiteY21865" fmla="*/ 2198316 h 5122333"/>
              <a:gd name="connsiteX21866" fmla="*/ 2595315 w 4135764"/>
              <a:gd name="connsiteY21866" fmla="*/ 2196652 h 5122333"/>
              <a:gd name="connsiteX21867" fmla="*/ 2622527 w 4135764"/>
              <a:gd name="connsiteY21867" fmla="*/ 2196835 h 5122333"/>
              <a:gd name="connsiteX21868" fmla="*/ 2624787 w 4135764"/>
              <a:gd name="connsiteY21868" fmla="*/ 2194636 h 5122333"/>
              <a:gd name="connsiteX21869" fmla="*/ 2629604 w 4135764"/>
              <a:gd name="connsiteY21869" fmla="*/ 2193457 h 5122333"/>
              <a:gd name="connsiteX21870" fmla="*/ 2631055 w 4135764"/>
              <a:gd name="connsiteY21870" fmla="*/ 2168965 h 5122333"/>
              <a:gd name="connsiteX21871" fmla="*/ 2631371 w 4135764"/>
              <a:gd name="connsiteY21871" fmla="*/ 2159148 h 5122333"/>
              <a:gd name="connsiteX21872" fmla="*/ 2631833 w 4135764"/>
              <a:gd name="connsiteY21872" fmla="*/ 2158360 h 5122333"/>
              <a:gd name="connsiteX21873" fmla="*/ 2633342 w 4135764"/>
              <a:gd name="connsiteY21873" fmla="*/ 2158156 h 5122333"/>
              <a:gd name="connsiteX21874" fmla="*/ 2637767 w 4135764"/>
              <a:gd name="connsiteY21874" fmla="*/ 2158735 h 5122333"/>
              <a:gd name="connsiteX21875" fmla="*/ 2643210 w 4135764"/>
              <a:gd name="connsiteY21875" fmla="*/ 2163089 h 5122333"/>
              <a:gd name="connsiteX21876" fmla="*/ 2641758 w 4135764"/>
              <a:gd name="connsiteY21876" fmla="*/ 2189940 h 5122333"/>
              <a:gd name="connsiteX21877" fmla="*/ 2649196 w 4135764"/>
              <a:gd name="connsiteY21877" fmla="*/ 2196835 h 5122333"/>
              <a:gd name="connsiteX21878" fmla="*/ 2673689 w 4135764"/>
              <a:gd name="connsiteY21878" fmla="*/ 2196652 h 5122333"/>
              <a:gd name="connsiteX21879" fmla="*/ 2680219 w 4135764"/>
              <a:gd name="connsiteY21879" fmla="*/ 2203545 h 5122333"/>
              <a:gd name="connsiteX21880" fmla="*/ 2679856 w 4135764"/>
              <a:gd name="connsiteY21880" fmla="*/ 2228038 h 5122333"/>
              <a:gd name="connsiteX21881" fmla="*/ 2686569 w 4135764"/>
              <a:gd name="connsiteY21881" fmla="*/ 2236020 h 5122333"/>
              <a:gd name="connsiteX21882" fmla="*/ 2712874 w 4135764"/>
              <a:gd name="connsiteY21882" fmla="*/ 2235113 h 5122333"/>
              <a:gd name="connsiteX21883" fmla="*/ 2719768 w 4135764"/>
              <a:gd name="connsiteY21883" fmla="*/ 2241644 h 5122333"/>
              <a:gd name="connsiteX21884" fmla="*/ 2718136 w 4135764"/>
              <a:gd name="connsiteY21884" fmla="*/ 2256702 h 5122333"/>
              <a:gd name="connsiteX21885" fmla="*/ 2718136 w 4135764"/>
              <a:gd name="connsiteY21885" fmla="*/ 2304052 h 5122333"/>
              <a:gd name="connsiteX21886" fmla="*/ 2721170 w 4135764"/>
              <a:gd name="connsiteY21886" fmla="*/ 2307222 h 5122333"/>
              <a:gd name="connsiteX21887" fmla="*/ 2721855 w 4135764"/>
              <a:gd name="connsiteY21887" fmla="*/ 2309878 h 5122333"/>
              <a:gd name="connsiteX21888" fmla="*/ 2724011 w 4135764"/>
              <a:gd name="connsiteY21888" fmla="*/ 2310189 h 5122333"/>
              <a:gd name="connsiteX21889" fmla="*/ 2726299 w 4135764"/>
              <a:gd name="connsiteY21889" fmla="*/ 2312577 h 5122333"/>
              <a:gd name="connsiteX21890" fmla="*/ 2775282 w 4135764"/>
              <a:gd name="connsiteY21890" fmla="*/ 2312577 h 5122333"/>
              <a:gd name="connsiteX21891" fmla="*/ 2783627 w 4135764"/>
              <a:gd name="connsiteY21891" fmla="*/ 2303690 h 5122333"/>
              <a:gd name="connsiteX21892" fmla="*/ 2783624 w 4135764"/>
              <a:gd name="connsiteY21892" fmla="*/ 2302490 h 5122333"/>
              <a:gd name="connsiteX21893" fmla="*/ 2785260 w 4135764"/>
              <a:gd name="connsiteY21893" fmla="*/ 2300853 h 5122333"/>
              <a:gd name="connsiteX21894" fmla="*/ 2784901 w 4135764"/>
              <a:gd name="connsiteY21894" fmla="*/ 2240482 h 5122333"/>
              <a:gd name="connsiteX21895" fmla="*/ 2790380 w 4135764"/>
              <a:gd name="connsiteY21895" fmla="*/ 2234734 h 5122333"/>
              <a:gd name="connsiteX21896" fmla="*/ 2790922 w 4135764"/>
              <a:gd name="connsiteY21896" fmla="*/ 2234206 h 5122333"/>
              <a:gd name="connsiteX21897" fmla="*/ 2813561 w 4135764"/>
              <a:gd name="connsiteY21897" fmla="*/ 2234569 h 5122333"/>
              <a:gd name="connsiteX21898" fmla="*/ 2820682 w 4135764"/>
              <a:gd name="connsiteY21898" fmla="*/ 2232710 h 5122333"/>
              <a:gd name="connsiteX21899" fmla="*/ 2821433 w 4135764"/>
              <a:gd name="connsiteY21899" fmla="*/ 2226585 h 5122333"/>
              <a:gd name="connsiteX21900" fmla="*/ 2823176 w 4135764"/>
              <a:gd name="connsiteY21900" fmla="*/ 2224841 h 5122333"/>
              <a:gd name="connsiteX21901" fmla="*/ 2821402 w 4135764"/>
              <a:gd name="connsiteY21901" fmla="*/ 2202575 h 5122333"/>
              <a:gd name="connsiteX21902" fmla="*/ 2830252 w 4135764"/>
              <a:gd name="connsiteY21902" fmla="*/ 2194476 h 5122333"/>
              <a:gd name="connsiteX21903" fmla="*/ 2851659 w 4135764"/>
              <a:gd name="connsiteY21903" fmla="*/ 2196290 h 5122333"/>
              <a:gd name="connsiteX21904" fmla="*/ 2857828 w 4135764"/>
              <a:gd name="connsiteY21904" fmla="*/ 2189940 h 5122333"/>
              <a:gd name="connsiteX21905" fmla="*/ 2857815 w 4135764"/>
              <a:gd name="connsiteY21905" fmla="*/ 2188073 h 5122333"/>
              <a:gd name="connsiteX21906" fmla="*/ 2859642 w 4135764"/>
              <a:gd name="connsiteY21906" fmla="*/ 2186200 h 5122333"/>
              <a:gd name="connsiteX21907" fmla="*/ 2859460 w 4135764"/>
              <a:gd name="connsiteY21907" fmla="*/ 2160800 h 5122333"/>
              <a:gd name="connsiteX21908" fmla="*/ 2861131 w 4135764"/>
              <a:gd name="connsiteY21908" fmla="*/ 2156901 h 5122333"/>
              <a:gd name="connsiteX21909" fmla="*/ 2866172 w 4135764"/>
              <a:gd name="connsiteY21909" fmla="*/ 2156014 h 5122333"/>
              <a:gd name="connsiteX21910" fmla="*/ 2874155 w 4135764"/>
              <a:gd name="connsiteY21910" fmla="*/ 2163271 h 5122333"/>
              <a:gd name="connsiteX21911" fmla="*/ 2873974 w 4135764"/>
              <a:gd name="connsiteY21911" fmla="*/ 2189577 h 5122333"/>
              <a:gd name="connsiteX21912" fmla="*/ 2880686 w 4135764"/>
              <a:gd name="connsiteY21912" fmla="*/ 2196108 h 5122333"/>
              <a:gd name="connsiteX21913" fmla="*/ 2905177 w 4135764"/>
              <a:gd name="connsiteY21913" fmla="*/ 2195927 h 5122333"/>
              <a:gd name="connsiteX21914" fmla="*/ 2912253 w 4135764"/>
              <a:gd name="connsiteY21914" fmla="*/ 2203183 h 5122333"/>
              <a:gd name="connsiteX21915" fmla="*/ 2912072 w 4135764"/>
              <a:gd name="connsiteY21915" fmla="*/ 2226768 h 5122333"/>
              <a:gd name="connsiteX21916" fmla="*/ 2919872 w 4135764"/>
              <a:gd name="connsiteY21916" fmla="*/ 2234205 h 5122333"/>
              <a:gd name="connsiteX21917" fmla="*/ 2942550 w 4135764"/>
              <a:gd name="connsiteY21917" fmla="*/ 2234024 h 5122333"/>
              <a:gd name="connsiteX21918" fmla="*/ 2945117 w 4135764"/>
              <a:gd name="connsiteY21918" fmla="*/ 2234635 h 5122333"/>
              <a:gd name="connsiteX21919" fmla="*/ 2949924 w 4135764"/>
              <a:gd name="connsiteY21919" fmla="*/ 2239336 h 5122333"/>
              <a:gd name="connsiteX21920" fmla="*/ 2950532 w 4135764"/>
              <a:gd name="connsiteY21920" fmla="*/ 2242188 h 5122333"/>
              <a:gd name="connsiteX21921" fmla="*/ 2950350 w 4135764"/>
              <a:gd name="connsiteY21921" fmla="*/ 2301512 h 5122333"/>
              <a:gd name="connsiteX21922" fmla="*/ 2958696 w 4135764"/>
              <a:gd name="connsiteY21922" fmla="*/ 2310399 h 5122333"/>
              <a:gd name="connsiteX21923" fmla="*/ 3004050 w 4135764"/>
              <a:gd name="connsiteY21923" fmla="*/ 2310399 h 5122333"/>
              <a:gd name="connsiteX21924" fmla="*/ 3011013 w 4135764"/>
              <a:gd name="connsiteY21924" fmla="*/ 2308406 h 5122333"/>
              <a:gd name="connsiteX21925" fmla="*/ 3012347 w 4135764"/>
              <a:gd name="connsiteY21925" fmla="*/ 2301759 h 5122333"/>
              <a:gd name="connsiteX21926" fmla="*/ 3013666 w 4135764"/>
              <a:gd name="connsiteY21926" fmla="*/ 2300490 h 5122333"/>
              <a:gd name="connsiteX21927" fmla="*/ 3013303 w 4135764"/>
              <a:gd name="connsiteY21927" fmla="*/ 2238629 h 5122333"/>
              <a:gd name="connsiteX21928" fmla="*/ 3016621 w 4135764"/>
              <a:gd name="connsiteY21928" fmla="*/ 2234931 h 5122333"/>
              <a:gd name="connsiteX21929" fmla="*/ 3020196 w 4135764"/>
              <a:gd name="connsiteY21929" fmla="*/ 2234024 h 5122333"/>
              <a:gd name="connsiteX21930" fmla="*/ 3043781 w 4135764"/>
              <a:gd name="connsiteY21930" fmla="*/ 2234205 h 5122333"/>
              <a:gd name="connsiteX21931" fmla="*/ 3046163 w 4135764"/>
              <a:gd name="connsiteY21931" fmla="*/ 2231949 h 5122333"/>
              <a:gd name="connsiteX21932" fmla="*/ 3050788 w 4135764"/>
              <a:gd name="connsiteY21932" fmla="*/ 2231417 h 5122333"/>
              <a:gd name="connsiteX21933" fmla="*/ 3051401 w 4135764"/>
              <a:gd name="connsiteY21933" fmla="*/ 2226112 h 5122333"/>
              <a:gd name="connsiteX21934" fmla="*/ 3051231 w 4135764"/>
              <a:gd name="connsiteY21934" fmla="*/ 2202414 h 5122333"/>
              <a:gd name="connsiteX21935" fmla="*/ 3059202 w 4135764"/>
              <a:gd name="connsiteY21935" fmla="*/ 2194113 h 5122333"/>
              <a:gd name="connsiteX21936" fmla="*/ 3079157 w 4135764"/>
              <a:gd name="connsiteY21936" fmla="*/ 2194294 h 5122333"/>
              <a:gd name="connsiteX21937" fmla="*/ 3079863 w 4135764"/>
              <a:gd name="connsiteY21937" fmla="*/ 2193617 h 5122333"/>
              <a:gd name="connsiteX21938" fmla="*/ 3082787 w 4135764"/>
              <a:gd name="connsiteY21938" fmla="*/ 2193638 h 5122333"/>
              <a:gd name="connsiteX21939" fmla="*/ 3089499 w 4135764"/>
              <a:gd name="connsiteY21939" fmla="*/ 2187106 h 5122333"/>
              <a:gd name="connsiteX21940" fmla="*/ 3089318 w 4135764"/>
              <a:gd name="connsiteY21940" fmla="*/ 2162726 h 5122333"/>
              <a:gd name="connsiteX21941" fmla="*/ 3090922 w 4135764"/>
              <a:gd name="connsiteY21941" fmla="*/ 2161122 h 5122333"/>
              <a:gd name="connsiteX21942" fmla="*/ 3096148 w 4135764"/>
              <a:gd name="connsiteY21942" fmla="*/ 2156261 h 5122333"/>
              <a:gd name="connsiteX21943" fmla="*/ 3098921 w 4135764"/>
              <a:gd name="connsiteY21943" fmla="*/ 2156861 h 5122333"/>
              <a:gd name="connsiteX21944" fmla="*/ 3103694 w 4135764"/>
              <a:gd name="connsiteY21944" fmla="*/ 2160839 h 5122333"/>
              <a:gd name="connsiteX21945" fmla="*/ 3105100 w 4135764"/>
              <a:gd name="connsiteY21945" fmla="*/ 2163996 h 5122333"/>
              <a:gd name="connsiteX21946" fmla="*/ 3104918 w 4135764"/>
              <a:gd name="connsiteY21946" fmla="*/ 2189395 h 5122333"/>
              <a:gd name="connsiteX21947" fmla="*/ 3111632 w 4135764"/>
              <a:gd name="connsiteY21947" fmla="*/ 2195927 h 5122333"/>
              <a:gd name="connsiteX21948" fmla="*/ 3136122 w 4135764"/>
              <a:gd name="connsiteY21948" fmla="*/ 2195745 h 5122333"/>
              <a:gd name="connsiteX21949" fmla="*/ 3143198 w 4135764"/>
              <a:gd name="connsiteY21949" fmla="*/ 2203002 h 5122333"/>
              <a:gd name="connsiteX21950" fmla="*/ 3143016 w 4135764"/>
              <a:gd name="connsiteY21950" fmla="*/ 2226587 h 5122333"/>
              <a:gd name="connsiteX21951" fmla="*/ 3150818 w 4135764"/>
              <a:gd name="connsiteY21951" fmla="*/ 2234024 h 5122333"/>
              <a:gd name="connsiteX21952" fmla="*/ 3173495 w 4135764"/>
              <a:gd name="connsiteY21952" fmla="*/ 2233843 h 5122333"/>
              <a:gd name="connsiteX21953" fmla="*/ 3176886 w 4135764"/>
              <a:gd name="connsiteY21953" fmla="*/ 2234650 h 5122333"/>
              <a:gd name="connsiteX21954" fmla="*/ 3180754 w 4135764"/>
              <a:gd name="connsiteY21954" fmla="*/ 2238605 h 5122333"/>
              <a:gd name="connsiteX21955" fmla="*/ 3181478 w 4135764"/>
              <a:gd name="connsiteY21955" fmla="*/ 2242008 h 5122333"/>
              <a:gd name="connsiteX21956" fmla="*/ 3181296 w 4135764"/>
              <a:gd name="connsiteY21956" fmla="*/ 2301874 h 5122333"/>
              <a:gd name="connsiteX21957" fmla="*/ 3189097 w 4135764"/>
              <a:gd name="connsiteY21957" fmla="*/ 2310219 h 5122333"/>
              <a:gd name="connsiteX21958" fmla="*/ 3235358 w 4135764"/>
              <a:gd name="connsiteY21958" fmla="*/ 2310219 h 5122333"/>
              <a:gd name="connsiteX21959" fmla="*/ 3241845 w 4135764"/>
              <a:gd name="connsiteY21959" fmla="*/ 2308359 h 5122333"/>
              <a:gd name="connsiteX21960" fmla="*/ 3241947 w 4135764"/>
              <a:gd name="connsiteY21960" fmla="*/ 2307852 h 5122333"/>
              <a:gd name="connsiteX21961" fmla="*/ 3242003 w 4135764"/>
              <a:gd name="connsiteY21961" fmla="*/ 2307838 h 5122333"/>
              <a:gd name="connsiteX21962" fmla="*/ 3243523 w 4135764"/>
              <a:gd name="connsiteY21962" fmla="*/ 2300490 h 5122333"/>
              <a:gd name="connsiteX21963" fmla="*/ 3243159 w 4135764"/>
              <a:gd name="connsiteY21963" fmla="*/ 2243346 h 5122333"/>
              <a:gd name="connsiteX21964" fmla="*/ 3245296 w 4135764"/>
              <a:gd name="connsiteY21964" fmla="*/ 2235061 h 5122333"/>
              <a:gd name="connsiteX21965" fmla="*/ 3249625 w 4135764"/>
              <a:gd name="connsiteY21965" fmla="*/ 2233956 h 5122333"/>
              <a:gd name="connsiteX21966" fmla="*/ 3251244 w 4135764"/>
              <a:gd name="connsiteY21966" fmla="*/ 2233662 h 5122333"/>
              <a:gd name="connsiteX21967" fmla="*/ 3269828 w 4135764"/>
              <a:gd name="connsiteY21967" fmla="*/ 2233662 h 5122333"/>
              <a:gd name="connsiteX21968" fmla="*/ 3276224 w 4135764"/>
              <a:gd name="connsiteY21968" fmla="*/ 2234296 h 5122333"/>
              <a:gd name="connsiteX21969" fmla="*/ 3276674 w 4135764"/>
              <a:gd name="connsiteY21969" fmla="*/ 2233108 h 5122333"/>
              <a:gd name="connsiteX21970" fmla="*/ 3280896 w 4135764"/>
              <a:gd name="connsiteY21970" fmla="*/ 2230646 h 5122333"/>
              <a:gd name="connsiteX21971" fmla="*/ 3280986 w 4135764"/>
              <a:gd name="connsiteY21971" fmla="*/ 2215339 h 5122333"/>
              <a:gd name="connsiteX21972" fmla="*/ 3281567 w 4135764"/>
              <a:gd name="connsiteY21972" fmla="*/ 2201458 h 5122333"/>
              <a:gd name="connsiteX21973" fmla="*/ 3287789 w 4135764"/>
              <a:gd name="connsiteY21973" fmla="*/ 2195564 h 5122333"/>
              <a:gd name="connsiteX21974" fmla="*/ 3311373 w 4135764"/>
              <a:gd name="connsiteY21974" fmla="*/ 2195745 h 5122333"/>
              <a:gd name="connsiteX21975" fmla="*/ 3311870 w 4135764"/>
              <a:gd name="connsiteY21975" fmla="*/ 2195267 h 5122333"/>
              <a:gd name="connsiteX21976" fmla="*/ 3312281 w 4135764"/>
              <a:gd name="connsiteY21976" fmla="*/ 2195270 h 5122333"/>
              <a:gd name="connsiteX21977" fmla="*/ 3321532 w 4135764"/>
              <a:gd name="connsiteY21977" fmla="*/ 2185655 h 5122333"/>
              <a:gd name="connsiteX21978" fmla="*/ 3321358 w 4135764"/>
              <a:gd name="connsiteY21978" fmla="*/ 2157580 h 5122333"/>
              <a:gd name="connsiteX21979" fmla="*/ 3332485 w 4135764"/>
              <a:gd name="connsiteY21979" fmla="*/ 2159869 h 5122333"/>
              <a:gd name="connsiteX21980" fmla="*/ 3333687 w 4135764"/>
              <a:gd name="connsiteY21980" fmla="*/ 2171253 h 5122333"/>
              <a:gd name="connsiteX21981" fmla="*/ 3333506 w 4135764"/>
              <a:gd name="connsiteY21981" fmla="*/ 2189395 h 5122333"/>
              <a:gd name="connsiteX21982" fmla="*/ 3339674 w 4135764"/>
              <a:gd name="connsiteY21982" fmla="*/ 2195745 h 5122333"/>
              <a:gd name="connsiteX21983" fmla="*/ 3365073 w 4135764"/>
              <a:gd name="connsiteY21983" fmla="*/ 2195564 h 5122333"/>
              <a:gd name="connsiteX21984" fmla="*/ 3371785 w 4135764"/>
              <a:gd name="connsiteY21984" fmla="*/ 2202276 h 5122333"/>
              <a:gd name="connsiteX21985" fmla="*/ 3371604 w 4135764"/>
              <a:gd name="connsiteY21985" fmla="*/ 2227675 h 5122333"/>
              <a:gd name="connsiteX21986" fmla="*/ 3376683 w 4135764"/>
              <a:gd name="connsiteY21986" fmla="*/ 2234387 h 5122333"/>
              <a:gd name="connsiteX21987" fmla="*/ 3401175 w 4135764"/>
              <a:gd name="connsiteY21987" fmla="*/ 2235113 h 5122333"/>
              <a:gd name="connsiteX21988" fmla="*/ 3403049 w 4135764"/>
              <a:gd name="connsiteY21988" fmla="*/ 2235156 h 5122333"/>
              <a:gd name="connsiteX21989" fmla="*/ 3409949 w 4135764"/>
              <a:gd name="connsiteY21989" fmla="*/ 2241797 h 5122333"/>
              <a:gd name="connsiteX21990" fmla="*/ 3410065 w 4135764"/>
              <a:gd name="connsiteY21990" fmla="*/ 2242551 h 5122333"/>
              <a:gd name="connsiteX21991" fmla="*/ 3409883 w 4135764"/>
              <a:gd name="connsiteY21991" fmla="*/ 2304234 h 5122333"/>
              <a:gd name="connsiteX21992" fmla="*/ 3417320 w 4135764"/>
              <a:gd name="connsiteY21992" fmla="*/ 2312033 h 5122333"/>
              <a:gd name="connsiteX21993" fmla="*/ 3465397 w 4135764"/>
              <a:gd name="connsiteY21993" fmla="*/ 2312033 h 5122333"/>
              <a:gd name="connsiteX21994" fmla="*/ 3473561 w 4135764"/>
              <a:gd name="connsiteY21994" fmla="*/ 2304052 h 5122333"/>
              <a:gd name="connsiteX21995" fmla="*/ 3473555 w 4135764"/>
              <a:gd name="connsiteY21995" fmla="*/ 2301965 h 5122333"/>
              <a:gd name="connsiteX21996" fmla="*/ 3473924 w 4135764"/>
              <a:gd name="connsiteY21996" fmla="*/ 2301578 h 5122333"/>
              <a:gd name="connsiteX21997" fmla="*/ 3473561 w 4135764"/>
              <a:gd name="connsiteY21997" fmla="*/ 2243526 h 5122333"/>
              <a:gd name="connsiteX21998" fmla="*/ 3473998 w 4135764"/>
              <a:gd name="connsiteY21998" fmla="*/ 2241738 h 5122333"/>
              <a:gd name="connsiteX21999" fmla="*/ 3481725 w 4135764"/>
              <a:gd name="connsiteY21999" fmla="*/ 2233843 h 5122333"/>
              <a:gd name="connsiteX22000" fmla="*/ 3503495 w 4135764"/>
              <a:gd name="connsiteY22000" fmla="*/ 2234024 h 5122333"/>
              <a:gd name="connsiteX22001" fmla="*/ 3504887 w 4135764"/>
              <a:gd name="connsiteY22001" fmla="*/ 2232722 h 5122333"/>
              <a:gd name="connsiteX22002" fmla="*/ 3510139 w 4135764"/>
              <a:gd name="connsiteY22002" fmla="*/ 2231916 h 5122333"/>
              <a:gd name="connsiteX22003" fmla="*/ 3511312 w 4135764"/>
              <a:gd name="connsiteY22003" fmla="*/ 2226717 h 5122333"/>
              <a:gd name="connsiteX22004" fmla="*/ 3511840 w 4135764"/>
              <a:gd name="connsiteY22004" fmla="*/ 2226224 h 5122333"/>
              <a:gd name="connsiteX22005" fmla="*/ 3511812 w 4135764"/>
              <a:gd name="connsiteY22005" fmla="*/ 2224499 h 5122333"/>
              <a:gd name="connsiteX22006" fmla="*/ 3512022 w 4135764"/>
              <a:gd name="connsiteY22006" fmla="*/ 2223571 h 5122333"/>
              <a:gd name="connsiteX22007" fmla="*/ 3511673 w 4135764"/>
              <a:gd name="connsiteY22007" fmla="*/ 2202686 h 5122333"/>
              <a:gd name="connsiteX22008" fmla="*/ 3513359 w 4135764"/>
              <a:gd name="connsiteY22008" fmla="*/ 2195293 h 5122333"/>
              <a:gd name="connsiteX22009" fmla="*/ 3521637 w 4135764"/>
              <a:gd name="connsiteY22009" fmla="*/ 2194113 h 5122333"/>
              <a:gd name="connsiteX22010" fmla="*/ 3542137 w 4135764"/>
              <a:gd name="connsiteY22010" fmla="*/ 2196108 h 5122333"/>
              <a:gd name="connsiteX22011" fmla="*/ 3549757 w 4135764"/>
              <a:gd name="connsiteY22011" fmla="*/ 2188669 h 5122333"/>
              <a:gd name="connsiteX22012" fmla="*/ 3549736 w 4135764"/>
              <a:gd name="connsiteY22012" fmla="*/ 2185491 h 5122333"/>
              <a:gd name="connsiteX22013" fmla="*/ 3549939 w 4135764"/>
              <a:gd name="connsiteY22013" fmla="*/ 2185292 h 5122333"/>
              <a:gd name="connsiteX22014" fmla="*/ 3549761 w 4135764"/>
              <a:gd name="connsiteY22014" fmla="*/ 2161319 h 5122333"/>
              <a:gd name="connsiteX22015" fmla="*/ 3556651 w 4135764"/>
              <a:gd name="connsiteY22015" fmla="*/ 2156196 h 5122333"/>
              <a:gd name="connsiteX22016" fmla="*/ 3558693 w 4135764"/>
              <a:gd name="connsiteY22016" fmla="*/ 2156270 h 5122333"/>
              <a:gd name="connsiteX22017" fmla="*/ 3564275 w 4135764"/>
              <a:gd name="connsiteY22017" fmla="*/ 2161013 h 5122333"/>
              <a:gd name="connsiteX22018" fmla="*/ 3565540 w 4135764"/>
              <a:gd name="connsiteY22018" fmla="*/ 2190483 h 5122333"/>
              <a:gd name="connsiteX22019" fmla="*/ 3570619 w 4135764"/>
              <a:gd name="connsiteY22019" fmla="*/ 2196108 h 5122333"/>
              <a:gd name="connsiteX22020" fmla="*/ 3596018 w 4135764"/>
              <a:gd name="connsiteY22020" fmla="*/ 2195927 h 5122333"/>
              <a:gd name="connsiteX22021" fmla="*/ 3604160 w 4135764"/>
              <a:gd name="connsiteY22021" fmla="*/ 2203537 h 5122333"/>
              <a:gd name="connsiteX22022" fmla="*/ 3604001 w 4135764"/>
              <a:gd name="connsiteY22022" fmla="*/ 2225930 h 5122333"/>
              <a:gd name="connsiteX22023" fmla="*/ 3604184 w 4135764"/>
              <a:gd name="connsiteY22023" fmla="*/ 2226118 h 5122333"/>
              <a:gd name="connsiteX22024" fmla="*/ 3604181 w 4135764"/>
              <a:gd name="connsiteY22024" fmla="*/ 2226405 h 5122333"/>
              <a:gd name="connsiteX22025" fmla="*/ 3611620 w 4135764"/>
              <a:gd name="connsiteY22025" fmla="*/ 2234205 h 5122333"/>
              <a:gd name="connsiteX22026" fmla="*/ 3634298 w 4135764"/>
              <a:gd name="connsiteY22026" fmla="*/ 2234024 h 5122333"/>
              <a:gd name="connsiteX22027" fmla="*/ 3642457 w 4135764"/>
              <a:gd name="connsiteY22027" fmla="*/ 2242004 h 5122333"/>
              <a:gd name="connsiteX22028" fmla="*/ 3642099 w 4135764"/>
              <a:gd name="connsiteY22028" fmla="*/ 2302122 h 5122333"/>
              <a:gd name="connsiteX22029" fmla="*/ 3642283 w 4135764"/>
              <a:gd name="connsiteY22029" fmla="*/ 2302312 h 5122333"/>
              <a:gd name="connsiteX22030" fmla="*/ 3642279 w 4135764"/>
              <a:gd name="connsiteY22030" fmla="*/ 2303690 h 5122333"/>
              <a:gd name="connsiteX22031" fmla="*/ 3648811 w 4135764"/>
              <a:gd name="connsiteY22031" fmla="*/ 2310399 h 5122333"/>
              <a:gd name="connsiteX22032" fmla="*/ 3695072 w 4135764"/>
              <a:gd name="connsiteY22032" fmla="*/ 2310399 h 5122333"/>
              <a:gd name="connsiteX22033" fmla="*/ 3702329 w 4135764"/>
              <a:gd name="connsiteY22033" fmla="*/ 2303326 h 5122333"/>
              <a:gd name="connsiteX22034" fmla="*/ 3703477 w 4135764"/>
              <a:gd name="connsiteY22034" fmla="*/ 2259561 h 5122333"/>
              <a:gd name="connsiteX22035" fmla="*/ 3703781 w 4135764"/>
              <a:gd name="connsiteY22035" fmla="*/ 2255863 h 5122333"/>
              <a:gd name="connsiteX22036" fmla="*/ 3703649 w 4135764"/>
              <a:gd name="connsiteY22036" fmla="*/ 2253029 h 5122333"/>
              <a:gd name="connsiteX22037" fmla="*/ 3703961 w 4135764"/>
              <a:gd name="connsiteY22037" fmla="*/ 2241100 h 5122333"/>
              <a:gd name="connsiteX22038" fmla="*/ 3711219 w 4135764"/>
              <a:gd name="connsiteY22038" fmla="*/ 2234024 h 5122333"/>
              <a:gd name="connsiteX22039" fmla="*/ 3734804 w 4135764"/>
              <a:gd name="connsiteY22039" fmla="*/ 2234205 h 5122333"/>
              <a:gd name="connsiteX22040" fmla="*/ 3742241 w 4135764"/>
              <a:gd name="connsiteY22040" fmla="*/ 2226405 h 5122333"/>
              <a:gd name="connsiteX22041" fmla="*/ 3742059 w 4135764"/>
              <a:gd name="connsiteY22041" fmla="*/ 2201913 h 5122333"/>
              <a:gd name="connsiteX22042" fmla="*/ 3750224 w 4135764"/>
              <a:gd name="connsiteY22042" fmla="*/ 2193931 h 5122333"/>
              <a:gd name="connsiteX22043" fmla="*/ 3772901 w 4135764"/>
              <a:gd name="connsiteY22043" fmla="*/ 2194113 h 5122333"/>
              <a:gd name="connsiteX22044" fmla="*/ 3778343 w 4135764"/>
              <a:gd name="connsiteY22044" fmla="*/ 2189032 h 5122333"/>
              <a:gd name="connsiteX22045" fmla="*/ 3780157 w 4135764"/>
              <a:gd name="connsiteY22045" fmla="*/ 2164904 h 5122333"/>
              <a:gd name="connsiteX22046" fmla="*/ 3786870 w 4135764"/>
              <a:gd name="connsiteY22046" fmla="*/ 2156014 h 5122333"/>
              <a:gd name="connsiteX22047" fmla="*/ 3793923 w 4135764"/>
              <a:gd name="connsiteY22047" fmla="*/ 2158192 h 5122333"/>
              <a:gd name="connsiteX22048" fmla="*/ 3796047 w 4135764"/>
              <a:gd name="connsiteY22048" fmla="*/ 2164057 h 5122333"/>
              <a:gd name="connsiteX22049" fmla="*/ 3795215 w 4135764"/>
              <a:gd name="connsiteY22049" fmla="*/ 2183841 h 5122333"/>
              <a:gd name="connsiteX22050" fmla="*/ 3795222 w 4135764"/>
              <a:gd name="connsiteY22050" fmla="*/ 2184058 h 5122333"/>
              <a:gd name="connsiteX22051" fmla="*/ 3795035 w 4135764"/>
              <a:gd name="connsiteY22051" fmla="*/ 2186855 h 5122333"/>
              <a:gd name="connsiteX22052" fmla="*/ 3802109 w 4135764"/>
              <a:gd name="connsiteY22052" fmla="*/ 2196108 h 5122333"/>
              <a:gd name="connsiteX22053" fmla="*/ 3825694 w 4135764"/>
              <a:gd name="connsiteY22053" fmla="*/ 2195927 h 5122333"/>
              <a:gd name="connsiteX22054" fmla="*/ 3832619 w 4135764"/>
              <a:gd name="connsiteY22054" fmla="*/ 2201669 h 5122333"/>
              <a:gd name="connsiteX22055" fmla="*/ 3834039 w 4135764"/>
              <a:gd name="connsiteY22055" fmla="*/ 2225023 h 5122333"/>
              <a:gd name="connsiteX22056" fmla="*/ 3834487 w 4135764"/>
              <a:gd name="connsiteY22056" fmla="*/ 2225471 h 5122333"/>
              <a:gd name="connsiteX22057" fmla="*/ 3834584 w 4135764"/>
              <a:gd name="connsiteY22057" fmla="*/ 2227130 h 5122333"/>
              <a:gd name="connsiteX22058" fmla="*/ 3841840 w 4135764"/>
              <a:gd name="connsiteY22058" fmla="*/ 2234205 h 5122333"/>
              <a:gd name="connsiteX22059" fmla="*/ 3865424 w 4135764"/>
              <a:gd name="connsiteY22059" fmla="*/ 2234024 h 5122333"/>
              <a:gd name="connsiteX22060" fmla="*/ 3872316 w 4135764"/>
              <a:gd name="connsiteY22060" fmla="*/ 2241252 h 5122333"/>
              <a:gd name="connsiteX22061" fmla="*/ 3870322 w 4135764"/>
              <a:gd name="connsiteY22061" fmla="*/ 2301578 h 5122333"/>
              <a:gd name="connsiteX22062" fmla="*/ 3870899 w 4135764"/>
              <a:gd name="connsiteY22062" fmla="*/ 2302154 h 5122333"/>
              <a:gd name="connsiteX22063" fmla="*/ 3870867 w 4135764"/>
              <a:gd name="connsiteY22063" fmla="*/ 2303145 h 5122333"/>
              <a:gd name="connsiteX22064" fmla="*/ 3877761 w 4135764"/>
              <a:gd name="connsiteY22064" fmla="*/ 2310399 h 5122333"/>
              <a:gd name="connsiteX22065" fmla="*/ 3907953 w 4135764"/>
              <a:gd name="connsiteY22065" fmla="*/ 2310399 h 5122333"/>
              <a:gd name="connsiteX22066" fmla="*/ 3908005 w 4135764"/>
              <a:gd name="connsiteY22066" fmla="*/ 2310537 h 5122333"/>
              <a:gd name="connsiteX22067" fmla="*/ 3921498 w 4135764"/>
              <a:gd name="connsiteY22067" fmla="*/ 2312577 h 5122333"/>
              <a:gd name="connsiteX22068" fmla="*/ 3928459 w 4135764"/>
              <a:gd name="connsiteY22068" fmla="*/ 2310582 h 5122333"/>
              <a:gd name="connsiteX22069" fmla="*/ 3928660 w 4135764"/>
              <a:gd name="connsiteY22069" fmla="*/ 2309585 h 5122333"/>
              <a:gd name="connsiteX22070" fmla="*/ 3931052 w 4135764"/>
              <a:gd name="connsiteY22070" fmla="*/ 2309062 h 5122333"/>
              <a:gd name="connsiteX22071" fmla="*/ 3932550 w 4135764"/>
              <a:gd name="connsiteY22071" fmla="*/ 2302962 h 5122333"/>
              <a:gd name="connsiteX22072" fmla="*/ 3934182 w 4135764"/>
              <a:gd name="connsiteY22072" fmla="*/ 2240737 h 5122333"/>
              <a:gd name="connsiteX22073" fmla="*/ 3935497 w 4135764"/>
              <a:gd name="connsiteY22073" fmla="*/ 2235499 h 5122333"/>
              <a:gd name="connsiteX22074" fmla="*/ 3940848 w 4135764"/>
              <a:gd name="connsiteY22074" fmla="*/ 2234217 h 5122333"/>
              <a:gd name="connsiteX22075" fmla="*/ 3962136 w 4135764"/>
              <a:gd name="connsiteY22075" fmla="*/ 2234387 h 5122333"/>
              <a:gd name="connsiteX22076" fmla="*/ 3962401 w 4135764"/>
              <a:gd name="connsiteY22076" fmla="*/ 2234337 h 5122333"/>
              <a:gd name="connsiteX22077" fmla="*/ 3970828 w 4135764"/>
              <a:gd name="connsiteY22077" fmla="*/ 2234387 h 5122333"/>
              <a:gd name="connsiteX22078" fmla="*/ 3970647 w 4135764"/>
              <a:gd name="connsiteY22078" fmla="*/ 2223503 h 5122333"/>
              <a:gd name="connsiteX22079" fmla="*/ 3972279 w 4135764"/>
              <a:gd name="connsiteY22079" fmla="*/ 2212980 h 5122333"/>
              <a:gd name="connsiteX22080" fmla="*/ 3988789 w 4135764"/>
              <a:gd name="connsiteY22080" fmla="*/ 2196290 h 5122333"/>
              <a:gd name="connsiteX22081" fmla="*/ 3992082 w 4135764"/>
              <a:gd name="connsiteY22081" fmla="*/ 2196201 h 5122333"/>
              <a:gd name="connsiteX22082" fmla="*/ 3996787 w 4135764"/>
              <a:gd name="connsiteY22082" fmla="*/ 2196652 h 5122333"/>
              <a:gd name="connsiteX22083" fmla="*/ 3999064 w 4135764"/>
              <a:gd name="connsiteY22083" fmla="*/ 2196015 h 5122333"/>
              <a:gd name="connsiteX22084" fmla="*/ 4001269 w 4135764"/>
              <a:gd name="connsiteY22084" fmla="*/ 2195955 h 5122333"/>
              <a:gd name="connsiteX22085" fmla="*/ 4003891 w 4135764"/>
              <a:gd name="connsiteY22085" fmla="*/ 2194347 h 5122333"/>
              <a:gd name="connsiteX22086" fmla="*/ 4008383 w 4135764"/>
              <a:gd name="connsiteY22086" fmla="*/ 2193276 h 5122333"/>
              <a:gd name="connsiteX22087" fmla="*/ 4008860 w 4135764"/>
              <a:gd name="connsiteY22087" fmla="*/ 2191295 h 5122333"/>
              <a:gd name="connsiteX22088" fmla="*/ 4009239 w 4135764"/>
              <a:gd name="connsiteY22088" fmla="*/ 2191062 h 5122333"/>
              <a:gd name="connsiteX22089" fmla="*/ 4009372 w 4135764"/>
              <a:gd name="connsiteY22089" fmla="*/ 2189170 h 5122333"/>
              <a:gd name="connsiteX22090" fmla="*/ 4011330 w 4135764"/>
              <a:gd name="connsiteY22090" fmla="*/ 2181052 h 5122333"/>
              <a:gd name="connsiteX22091" fmla="*/ 4010604 w 4135764"/>
              <a:gd name="connsiteY22091" fmla="*/ 2171565 h 5122333"/>
              <a:gd name="connsiteX22092" fmla="*/ 4011238 w 4135764"/>
              <a:gd name="connsiteY22092" fmla="*/ 2162266 h 5122333"/>
              <a:gd name="connsiteX22093" fmla="*/ 4017267 w 4135764"/>
              <a:gd name="connsiteY22093" fmla="*/ 2158452 h 5122333"/>
              <a:gd name="connsiteX22094" fmla="*/ 4018916 w 4135764"/>
              <a:gd name="connsiteY22094" fmla="*/ 2158406 h 5122333"/>
              <a:gd name="connsiteX22095" fmla="*/ 4020372 w 4135764"/>
              <a:gd name="connsiteY22095" fmla="*/ 2162364 h 5122333"/>
              <a:gd name="connsiteX22096" fmla="*/ 4020190 w 4135764"/>
              <a:gd name="connsiteY22096" fmla="*/ 2185948 h 5122333"/>
              <a:gd name="connsiteX22097" fmla="*/ 4030167 w 4135764"/>
              <a:gd name="connsiteY22097" fmla="*/ 2196471 h 5122333"/>
              <a:gd name="connsiteX22098" fmla="*/ 4052845 w 4135764"/>
              <a:gd name="connsiteY22098" fmla="*/ 2196290 h 5122333"/>
              <a:gd name="connsiteX22099" fmla="*/ 4060102 w 4135764"/>
              <a:gd name="connsiteY22099" fmla="*/ 2202094 h 5122333"/>
              <a:gd name="connsiteX22100" fmla="*/ 4059013 w 4135764"/>
              <a:gd name="connsiteY22100" fmla="*/ 2229127 h 5122333"/>
              <a:gd name="connsiteX22101" fmla="*/ 4063186 w 4135764"/>
              <a:gd name="connsiteY22101" fmla="*/ 2234569 h 5122333"/>
              <a:gd name="connsiteX22102" fmla="*/ 4088585 w 4135764"/>
              <a:gd name="connsiteY22102" fmla="*/ 2234387 h 5122333"/>
              <a:gd name="connsiteX22103" fmla="*/ 4096405 w 4135764"/>
              <a:gd name="connsiteY22103" fmla="*/ 2236433 h 5122333"/>
              <a:gd name="connsiteX22104" fmla="*/ 4096493 w 4135764"/>
              <a:gd name="connsiteY22104" fmla="*/ 2236526 h 5122333"/>
              <a:gd name="connsiteX22105" fmla="*/ 4098381 w 4135764"/>
              <a:gd name="connsiteY22105" fmla="*/ 2244365 h 5122333"/>
              <a:gd name="connsiteX22106" fmla="*/ 4096384 w 4135764"/>
              <a:gd name="connsiteY22106" fmla="*/ 2302962 h 5122333"/>
              <a:gd name="connsiteX22107" fmla="*/ 4100369 w 4135764"/>
              <a:gd name="connsiteY22107" fmla="*/ 2307345 h 5122333"/>
              <a:gd name="connsiteX22108" fmla="*/ 4100399 w 4135764"/>
              <a:gd name="connsiteY22108" fmla="*/ 2307543 h 5122333"/>
              <a:gd name="connsiteX22109" fmla="*/ 4100591 w 4135764"/>
              <a:gd name="connsiteY22109" fmla="*/ 2307590 h 5122333"/>
              <a:gd name="connsiteX22110" fmla="*/ 4103642 w 4135764"/>
              <a:gd name="connsiteY22110" fmla="*/ 2310944 h 5122333"/>
              <a:gd name="connsiteX22111" fmla="*/ 4135764 w 4135764"/>
              <a:gd name="connsiteY22111" fmla="*/ 2310944 h 5122333"/>
              <a:gd name="connsiteX22112" fmla="*/ 4135764 w 4135764"/>
              <a:gd name="connsiteY22112" fmla="*/ 2243195 h 5122333"/>
              <a:gd name="connsiteX22113" fmla="*/ 4134483 w 4135764"/>
              <a:gd name="connsiteY22113" fmla="*/ 2278110 h 5122333"/>
              <a:gd name="connsiteX22114" fmla="*/ 4133854 w 4135764"/>
              <a:gd name="connsiteY22114" fmla="*/ 2282987 h 5122333"/>
              <a:gd name="connsiteX22115" fmla="*/ 4131518 w 4135764"/>
              <a:gd name="connsiteY22115" fmla="*/ 2285466 h 5122333"/>
              <a:gd name="connsiteX22116" fmla="*/ 4130799 w 4135764"/>
              <a:gd name="connsiteY22116" fmla="*/ 2285754 h 5122333"/>
              <a:gd name="connsiteX22117" fmla="*/ 4122328 w 4135764"/>
              <a:gd name="connsiteY22117" fmla="*/ 2277812 h 5122333"/>
              <a:gd name="connsiteX22118" fmla="*/ 4123960 w 4135764"/>
              <a:gd name="connsiteY22118" fmla="*/ 2243708 h 5122333"/>
              <a:gd name="connsiteX22119" fmla="*/ 4123780 w 4135764"/>
              <a:gd name="connsiteY22119" fmla="*/ 2209422 h 5122333"/>
              <a:gd name="connsiteX22120" fmla="*/ 4090761 w 4135764"/>
              <a:gd name="connsiteY22120" fmla="*/ 2207789 h 5122333"/>
              <a:gd name="connsiteX22121" fmla="*/ 4084411 w 4135764"/>
              <a:gd name="connsiteY22121" fmla="*/ 2202709 h 5122333"/>
              <a:gd name="connsiteX22122" fmla="*/ 4085682 w 4135764"/>
              <a:gd name="connsiteY22122" fmla="*/ 2174769 h 5122333"/>
              <a:gd name="connsiteX22123" fmla="*/ 4081146 w 4135764"/>
              <a:gd name="connsiteY22123" fmla="*/ 2169690 h 5122333"/>
              <a:gd name="connsiteX22124" fmla="*/ 4054840 w 4135764"/>
              <a:gd name="connsiteY22124" fmla="*/ 2169690 h 5122333"/>
              <a:gd name="connsiteX22125" fmla="*/ 4046314 w 4135764"/>
              <a:gd name="connsiteY22125" fmla="*/ 2161345 h 5122333"/>
              <a:gd name="connsiteX22126" fmla="*/ 4048128 w 4135764"/>
              <a:gd name="connsiteY22126" fmla="*/ 2137217 h 5122333"/>
              <a:gd name="connsiteX22127" fmla="*/ 4042503 w 4135764"/>
              <a:gd name="connsiteY22127" fmla="*/ 2131410 h 5122333"/>
              <a:gd name="connsiteX22128" fmla="*/ 904058 w 4135764"/>
              <a:gd name="connsiteY22128" fmla="*/ 2092426 h 5122333"/>
              <a:gd name="connsiteX22129" fmla="*/ 866141 w 4135764"/>
              <a:gd name="connsiteY22129" fmla="*/ 2093062 h 5122333"/>
              <a:gd name="connsiteX22130" fmla="*/ 817340 w 4135764"/>
              <a:gd name="connsiteY22130" fmla="*/ 2094695 h 5122333"/>
              <a:gd name="connsiteX22131" fmla="*/ 738603 w 4135764"/>
              <a:gd name="connsiteY22131" fmla="*/ 2097416 h 5122333"/>
              <a:gd name="connsiteX22132" fmla="*/ 729261 w 4135764"/>
              <a:gd name="connsiteY22132" fmla="*/ 2096010 h 5122333"/>
              <a:gd name="connsiteX22133" fmla="*/ 721129 w 4135764"/>
              <a:gd name="connsiteY22133" fmla="*/ 2099489 h 5122333"/>
              <a:gd name="connsiteX22134" fmla="*/ 712842 w 4135764"/>
              <a:gd name="connsiteY22134" fmla="*/ 2097666 h 5122333"/>
              <a:gd name="connsiteX22135" fmla="*/ 712424 w 4135764"/>
              <a:gd name="connsiteY22135" fmla="*/ 2097876 h 5122333"/>
              <a:gd name="connsiteX22136" fmla="*/ 707401 w 4135764"/>
              <a:gd name="connsiteY22136" fmla="*/ 2096690 h 5122333"/>
              <a:gd name="connsiteX22137" fmla="*/ 646807 w 4135764"/>
              <a:gd name="connsiteY22137" fmla="*/ 2095601 h 5122333"/>
              <a:gd name="connsiteX22138" fmla="*/ 595284 w 4135764"/>
              <a:gd name="connsiteY22138" fmla="*/ 2095239 h 5122333"/>
              <a:gd name="connsiteX22139" fmla="*/ 521991 w 4135764"/>
              <a:gd name="connsiteY22139" fmla="*/ 2094876 h 5122333"/>
              <a:gd name="connsiteX22140" fmla="*/ 409692 w 4135764"/>
              <a:gd name="connsiteY22140" fmla="*/ 2094695 h 5122333"/>
              <a:gd name="connsiteX22141" fmla="*/ 348011 w 4135764"/>
              <a:gd name="connsiteY22141" fmla="*/ 2093425 h 5122333"/>
              <a:gd name="connsiteX22142" fmla="*/ 285239 w 4135764"/>
              <a:gd name="connsiteY22142" fmla="*/ 2093425 h 5122333"/>
              <a:gd name="connsiteX22143" fmla="*/ 218297 w 4135764"/>
              <a:gd name="connsiteY22143" fmla="*/ 2094513 h 5122333"/>
              <a:gd name="connsiteX22144" fmla="*/ 169314 w 4135764"/>
              <a:gd name="connsiteY22144" fmla="*/ 2093787 h 5122333"/>
              <a:gd name="connsiteX22145" fmla="*/ 94751 w 4135764"/>
              <a:gd name="connsiteY22145" fmla="*/ 2093244 h 5122333"/>
              <a:gd name="connsiteX22146" fmla="*/ 86950 w 4135764"/>
              <a:gd name="connsiteY22146" fmla="*/ 2094695 h 5122333"/>
              <a:gd name="connsiteX22147" fmla="*/ 49760 w 4135764"/>
              <a:gd name="connsiteY22147" fmla="*/ 2093969 h 5122333"/>
              <a:gd name="connsiteX22148" fmla="*/ 16559 w 4135764"/>
              <a:gd name="connsiteY22148" fmla="*/ 2094876 h 5122333"/>
              <a:gd name="connsiteX22149" fmla="*/ 4291 w 4135764"/>
              <a:gd name="connsiteY22149" fmla="*/ 2096759 h 5122333"/>
              <a:gd name="connsiteX22150" fmla="*/ 3680 w 4135764"/>
              <a:gd name="connsiteY22150" fmla="*/ 2100498 h 5122333"/>
              <a:gd name="connsiteX22151" fmla="*/ 1502 w 4135764"/>
              <a:gd name="connsiteY22151" fmla="*/ 2102747 h 5122333"/>
              <a:gd name="connsiteX22152" fmla="*/ 1502 w 4135764"/>
              <a:gd name="connsiteY22152" fmla="*/ 2110910 h 5122333"/>
              <a:gd name="connsiteX22153" fmla="*/ 11480 w 4135764"/>
              <a:gd name="connsiteY22153" fmla="*/ 2120887 h 5122333"/>
              <a:gd name="connsiteX22154" fmla="*/ 82777 w 4135764"/>
              <a:gd name="connsiteY22154" fmla="*/ 2118711 h 5122333"/>
              <a:gd name="connsiteX22155" fmla="*/ 166956 w 4135764"/>
              <a:gd name="connsiteY22155" fmla="*/ 2119799 h 5122333"/>
              <a:gd name="connsiteX22156" fmla="*/ 208501 w 4135764"/>
              <a:gd name="connsiteY22156" fmla="*/ 2119256 h 5122333"/>
              <a:gd name="connsiteX22157" fmla="*/ 311909 w 4135764"/>
              <a:gd name="connsiteY22157" fmla="*/ 2118893 h 5122333"/>
              <a:gd name="connsiteX22158" fmla="*/ 381392 w 4135764"/>
              <a:gd name="connsiteY22158" fmla="*/ 2119618 h 5122333"/>
              <a:gd name="connsiteX22159" fmla="*/ 436724 w 4135764"/>
              <a:gd name="connsiteY22159" fmla="*/ 2119074 h 5122333"/>
              <a:gd name="connsiteX22160" fmla="*/ 553557 w 4135764"/>
              <a:gd name="connsiteY22160" fmla="*/ 2119074 h 5122333"/>
              <a:gd name="connsiteX22161" fmla="*/ 595828 w 4135764"/>
              <a:gd name="connsiteY22161" fmla="*/ 2118711 h 5122333"/>
              <a:gd name="connsiteX22162" fmla="*/ 597506 w 4135764"/>
              <a:gd name="connsiteY22162" fmla="*/ 2118403 h 5122333"/>
              <a:gd name="connsiteX22163" fmla="*/ 613221 w 4135764"/>
              <a:gd name="connsiteY22163" fmla="*/ 2118345 h 5122333"/>
              <a:gd name="connsiteX22164" fmla="*/ 636465 w 4135764"/>
              <a:gd name="connsiteY22164" fmla="*/ 2120344 h 5122333"/>
              <a:gd name="connsiteX22165" fmla="*/ 664585 w 4135764"/>
              <a:gd name="connsiteY22165" fmla="*/ 2120162 h 5122333"/>
              <a:gd name="connsiteX22166" fmla="*/ 689258 w 4135764"/>
              <a:gd name="connsiteY22166" fmla="*/ 2119799 h 5122333"/>
              <a:gd name="connsiteX22167" fmla="*/ 839654 w 4135764"/>
              <a:gd name="connsiteY22167" fmla="*/ 2120525 h 5122333"/>
              <a:gd name="connsiteX22168" fmla="*/ 842375 w 4135764"/>
              <a:gd name="connsiteY22168" fmla="*/ 2120344 h 5122333"/>
              <a:gd name="connsiteX22169" fmla="*/ 935625 w 4135764"/>
              <a:gd name="connsiteY22169" fmla="*/ 2119256 h 5122333"/>
              <a:gd name="connsiteX22170" fmla="*/ 968099 w 4135764"/>
              <a:gd name="connsiteY22170" fmla="*/ 2119256 h 5122333"/>
              <a:gd name="connsiteX22171" fmla="*/ 1019077 w 4135764"/>
              <a:gd name="connsiteY22171" fmla="*/ 2118893 h 5122333"/>
              <a:gd name="connsiteX22172" fmla="*/ 1130286 w 4135764"/>
              <a:gd name="connsiteY22172" fmla="*/ 2119437 h 5122333"/>
              <a:gd name="connsiteX22173" fmla="*/ 1181991 w 4135764"/>
              <a:gd name="connsiteY22173" fmla="*/ 2118893 h 5122333"/>
              <a:gd name="connsiteX22174" fmla="*/ 1275239 w 4135764"/>
              <a:gd name="connsiteY22174" fmla="*/ 2118711 h 5122333"/>
              <a:gd name="connsiteX22175" fmla="*/ 1281589 w 4135764"/>
              <a:gd name="connsiteY22175" fmla="*/ 2118893 h 5122333"/>
              <a:gd name="connsiteX22176" fmla="*/ 1312067 w 4135764"/>
              <a:gd name="connsiteY22176" fmla="*/ 2118893 h 5122333"/>
              <a:gd name="connsiteX22177" fmla="*/ 1314746 w 4135764"/>
              <a:gd name="connsiteY22177" fmla="*/ 2118447 h 5122333"/>
              <a:gd name="connsiteX22178" fmla="*/ 1330027 w 4135764"/>
              <a:gd name="connsiteY22178" fmla="*/ 2118279 h 5122333"/>
              <a:gd name="connsiteX22179" fmla="*/ 1331558 w 4135764"/>
              <a:gd name="connsiteY22179" fmla="*/ 2118288 h 5122333"/>
              <a:gd name="connsiteX22180" fmla="*/ 1357785 w 4135764"/>
              <a:gd name="connsiteY22180" fmla="*/ 2120344 h 5122333"/>
              <a:gd name="connsiteX22181" fmla="*/ 1372707 w 4135764"/>
              <a:gd name="connsiteY22181" fmla="*/ 2121137 h 5122333"/>
              <a:gd name="connsiteX22182" fmla="*/ 1380159 w 4135764"/>
              <a:gd name="connsiteY22182" fmla="*/ 2118322 h 5122333"/>
              <a:gd name="connsiteX22183" fmla="*/ 1390482 w 4135764"/>
              <a:gd name="connsiteY22183" fmla="*/ 2118216 h 5122333"/>
              <a:gd name="connsiteX22184" fmla="*/ 1393593 w 4135764"/>
              <a:gd name="connsiteY22184" fmla="*/ 2120730 h 5122333"/>
              <a:gd name="connsiteX22185" fmla="*/ 1400055 w 4135764"/>
              <a:gd name="connsiteY22185" fmla="*/ 2120525 h 5122333"/>
              <a:gd name="connsiteX22186" fmla="*/ 1593810 w 4135764"/>
              <a:gd name="connsiteY22186" fmla="*/ 2118893 h 5122333"/>
              <a:gd name="connsiteX22187" fmla="*/ 1626647 w 4135764"/>
              <a:gd name="connsiteY22187" fmla="*/ 2119256 h 5122333"/>
              <a:gd name="connsiteX22188" fmla="*/ 1658213 w 4135764"/>
              <a:gd name="connsiteY22188" fmla="*/ 2119799 h 5122333"/>
              <a:gd name="connsiteX22189" fmla="*/ 1724068 w 4135764"/>
              <a:gd name="connsiteY22189" fmla="*/ 2119074 h 5122333"/>
              <a:gd name="connsiteX22190" fmla="*/ 1819857 w 4135764"/>
              <a:gd name="connsiteY22190" fmla="*/ 2119618 h 5122333"/>
              <a:gd name="connsiteX22191" fmla="*/ 1842539 w 4135764"/>
              <a:gd name="connsiteY22191" fmla="*/ 2119385 h 5122333"/>
              <a:gd name="connsiteX22192" fmla="*/ 1849081 w 4135764"/>
              <a:gd name="connsiteY22192" fmla="*/ 2120887 h 5122333"/>
              <a:gd name="connsiteX22193" fmla="*/ 1920379 w 4135764"/>
              <a:gd name="connsiteY22193" fmla="*/ 2118711 h 5122333"/>
              <a:gd name="connsiteX22194" fmla="*/ 2004556 w 4135764"/>
              <a:gd name="connsiteY22194" fmla="*/ 2119799 h 5122333"/>
              <a:gd name="connsiteX22195" fmla="*/ 2046102 w 4135764"/>
              <a:gd name="connsiteY22195" fmla="*/ 2119256 h 5122333"/>
              <a:gd name="connsiteX22196" fmla="*/ 2067882 w 4135764"/>
              <a:gd name="connsiteY22196" fmla="*/ 2119180 h 5122333"/>
              <a:gd name="connsiteX22197" fmla="*/ 2067882 w 4135764"/>
              <a:gd name="connsiteY22197" fmla="*/ 2094318 h 5122333"/>
              <a:gd name="connsiteX22198" fmla="*/ 2055897 w 4135764"/>
              <a:gd name="connsiteY22198" fmla="*/ 2094513 h 5122333"/>
              <a:gd name="connsiteX22199" fmla="*/ 2006915 w 4135764"/>
              <a:gd name="connsiteY22199" fmla="*/ 2093787 h 5122333"/>
              <a:gd name="connsiteX22200" fmla="*/ 1932353 w 4135764"/>
              <a:gd name="connsiteY22200" fmla="*/ 2093244 h 5122333"/>
              <a:gd name="connsiteX22201" fmla="*/ 1924551 w 4135764"/>
              <a:gd name="connsiteY22201" fmla="*/ 2094695 h 5122333"/>
              <a:gd name="connsiteX22202" fmla="*/ 1887360 w 4135764"/>
              <a:gd name="connsiteY22202" fmla="*/ 2093969 h 5122333"/>
              <a:gd name="connsiteX22203" fmla="*/ 1875861 w 4135764"/>
              <a:gd name="connsiteY22203" fmla="*/ 2094283 h 5122333"/>
              <a:gd name="connsiteX22204" fmla="*/ 1860314 w 4135764"/>
              <a:gd name="connsiteY22204" fmla="*/ 2094150 h 5122333"/>
              <a:gd name="connsiteX22205" fmla="*/ 1812238 w 4135764"/>
              <a:gd name="connsiteY22205" fmla="*/ 2095239 h 5122333"/>
              <a:gd name="connsiteX22206" fmla="*/ 1779038 w 4135764"/>
              <a:gd name="connsiteY22206" fmla="*/ 2093244 h 5122333"/>
              <a:gd name="connsiteX22207" fmla="*/ 1733866 w 4135764"/>
              <a:gd name="connsiteY22207" fmla="*/ 2093787 h 5122333"/>
              <a:gd name="connsiteX22208" fmla="*/ 1675993 w 4135764"/>
              <a:gd name="connsiteY22208" fmla="*/ 2095058 h 5122333"/>
              <a:gd name="connsiteX22209" fmla="*/ 1623381 w 4135764"/>
              <a:gd name="connsiteY22209" fmla="*/ 2093787 h 5122333"/>
              <a:gd name="connsiteX22210" fmla="*/ 1566054 w 4135764"/>
              <a:gd name="connsiteY22210" fmla="*/ 2094332 h 5122333"/>
              <a:gd name="connsiteX22211" fmla="*/ 1531764 w 4135764"/>
              <a:gd name="connsiteY22211" fmla="*/ 2093969 h 5122333"/>
              <a:gd name="connsiteX22212" fmla="*/ 1456114 w 4135764"/>
              <a:gd name="connsiteY22212" fmla="*/ 2096509 h 5122333"/>
              <a:gd name="connsiteX22213" fmla="*/ 1406769 w 4135764"/>
              <a:gd name="connsiteY22213" fmla="*/ 2097234 h 5122333"/>
              <a:gd name="connsiteX22214" fmla="*/ 1359781 w 4135764"/>
              <a:gd name="connsiteY22214" fmla="*/ 2095783 h 5122333"/>
              <a:gd name="connsiteX22215" fmla="*/ 1314607 w 4135764"/>
              <a:gd name="connsiteY22215" fmla="*/ 2095421 h 5122333"/>
              <a:gd name="connsiteX22216" fmla="*/ 1263447 w 4135764"/>
              <a:gd name="connsiteY22216" fmla="*/ 2095421 h 5122333"/>
              <a:gd name="connsiteX22217" fmla="*/ 1147884 w 4135764"/>
              <a:gd name="connsiteY22217" fmla="*/ 2094513 h 5122333"/>
              <a:gd name="connsiteX22218" fmla="*/ 1100715 w 4135764"/>
              <a:gd name="connsiteY22218" fmla="*/ 2093425 h 5122333"/>
              <a:gd name="connsiteX22219" fmla="*/ 1044294 w 4135764"/>
              <a:gd name="connsiteY22219" fmla="*/ 2093062 h 5122333"/>
              <a:gd name="connsiteX22220" fmla="*/ 1006559 w 4135764"/>
              <a:gd name="connsiteY22220" fmla="*/ 2094332 h 5122333"/>
              <a:gd name="connsiteX22221" fmla="*/ 941975 w 4135764"/>
              <a:gd name="connsiteY22221" fmla="*/ 2093425 h 5122333"/>
              <a:gd name="connsiteX22222" fmla="*/ 904058 w 4135764"/>
              <a:gd name="connsiteY22222" fmla="*/ 2092426 h 5122333"/>
              <a:gd name="connsiteX22223" fmla="*/ 2971940 w 4135764"/>
              <a:gd name="connsiteY22223" fmla="*/ 2092426 h 5122333"/>
              <a:gd name="connsiteX22224" fmla="*/ 2934023 w 4135764"/>
              <a:gd name="connsiteY22224" fmla="*/ 2093062 h 5122333"/>
              <a:gd name="connsiteX22225" fmla="*/ 2885222 w 4135764"/>
              <a:gd name="connsiteY22225" fmla="*/ 2094695 h 5122333"/>
              <a:gd name="connsiteX22226" fmla="*/ 2806485 w 4135764"/>
              <a:gd name="connsiteY22226" fmla="*/ 2097416 h 5122333"/>
              <a:gd name="connsiteX22227" fmla="*/ 2797143 w 4135764"/>
              <a:gd name="connsiteY22227" fmla="*/ 2096010 h 5122333"/>
              <a:gd name="connsiteX22228" fmla="*/ 2789011 w 4135764"/>
              <a:gd name="connsiteY22228" fmla="*/ 2099489 h 5122333"/>
              <a:gd name="connsiteX22229" fmla="*/ 2780724 w 4135764"/>
              <a:gd name="connsiteY22229" fmla="*/ 2097666 h 5122333"/>
              <a:gd name="connsiteX22230" fmla="*/ 2780306 w 4135764"/>
              <a:gd name="connsiteY22230" fmla="*/ 2097876 h 5122333"/>
              <a:gd name="connsiteX22231" fmla="*/ 2775283 w 4135764"/>
              <a:gd name="connsiteY22231" fmla="*/ 2096690 h 5122333"/>
              <a:gd name="connsiteX22232" fmla="*/ 2714689 w 4135764"/>
              <a:gd name="connsiteY22232" fmla="*/ 2095601 h 5122333"/>
              <a:gd name="connsiteX22233" fmla="*/ 2663166 w 4135764"/>
              <a:gd name="connsiteY22233" fmla="*/ 2095239 h 5122333"/>
              <a:gd name="connsiteX22234" fmla="*/ 2589873 w 4135764"/>
              <a:gd name="connsiteY22234" fmla="*/ 2094876 h 5122333"/>
              <a:gd name="connsiteX22235" fmla="*/ 2477574 w 4135764"/>
              <a:gd name="connsiteY22235" fmla="*/ 2094695 h 5122333"/>
              <a:gd name="connsiteX22236" fmla="*/ 2415892 w 4135764"/>
              <a:gd name="connsiteY22236" fmla="*/ 2093425 h 5122333"/>
              <a:gd name="connsiteX22237" fmla="*/ 2353121 w 4135764"/>
              <a:gd name="connsiteY22237" fmla="*/ 2093425 h 5122333"/>
              <a:gd name="connsiteX22238" fmla="*/ 2286178 w 4135764"/>
              <a:gd name="connsiteY22238" fmla="*/ 2094513 h 5122333"/>
              <a:gd name="connsiteX22239" fmla="*/ 2237196 w 4135764"/>
              <a:gd name="connsiteY22239" fmla="*/ 2093787 h 5122333"/>
              <a:gd name="connsiteX22240" fmla="*/ 2162633 w 4135764"/>
              <a:gd name="connsiteY22240" fmla="*/ 2093244 h 5122333"/>
              <a:gd name="connsiteX22241" fmla="*/ 2154832 w 4135764"/>
              <a:gd name="connsiteY22241" fmla="*/ 2094695 h 5122333"/>
              <a:gd name="connsiteX22242" fmla="*/ 2117642 w 4135764"/>
              <a:gd name="connsiteY22242" fmla="*/ 2093969 h 5122333"/>
              <a:gd name="connsiteX22243" fmla="*/ 2084441 w 4135764"/>
              <a:gd name="connsiteY22243" fmla="*/ 2094876 h 5122333"/>
              <a:gd name="connsiteX22244" fmla="*/ 2072173 w 4135764"/>
              <a:gd name="connsiteY22244" fmla="*/ 2096759 h 5122333"/>
              <a:gd name="connsiteX22245" fmla="*/ 2071562 w 4135764"/>
              <a:gd name="connsiteY22245" fmla="*/ 2100498 h 5122333"/>
              <a:gd name="connsiteX22246" fmla="*/ 2069384 w 4135764"/>
              <a:gd name="connsiteY22246" fmla="*/ 2102747 h 5122333"/>
              <a:gd name="connsiteX22247" fmla="*/ 2069384 w 4135764"/>
              <a:gd name="connsiteY22247" fmla="*/ 2110910 h 5122333"/>
              <a:gd name="connsiteX22248" fmla="*/ 2079362 w 4135764"/>
              <a:gd name="connsiteY22248" fmla="*/ 2120887 h 5122333"/>
              <a:gd name="connsiteX22249" fmla="*/ 2150659 w 4135764"/>
              <a:gd name="connsiteY22249" fmla="*/ 2118711 h 5122333"/>
              <a:gd name="connsiteX22250" fmla="*/ 2234838 w 4135764"/>
              <a:gd name="connsiteY22250" fmla="*/ 2119799 h 5122333"/>
              <a:gd name="connsiteX22251" fmla="*/ 2276383 w 4135764"/>
              <a:gd name="connsiteY22251" fmla="*/ 2119256 h 5122333"/>
              <a:gd name="connsiteX22252" fmla="*/ 2379791 w 4135764"/>
              <a:gd name="connsiteY22252" fmla="*/ 2118893 h 5122333"/>
              <a:gd name="connsiteX22253" fmla="*/ 2449274 w 4135764"/>
              <a:gd name="connsiteY22253" fmla="*/ 2119618 h 5122333"/>
              <a:gd name="connsiteX22254" fmla="*/ 2504606 w 4135764"/>
              <a:gd name="connsiteY22254" fmla="*/ 2119074 h 5122333"/>
              <a:gd name="connsiteX22255" fmla="*/ 2621439 w 4135764"/>
              <a:gd name="connsiteY22255" fmla="*/ 2119074 h 5122333"/>
              <a:gd name="connsiteX22256" fmla="*/ 2663710 w 4135764"/>
              <a:gd name="connsiteY22256" fmla="*/ 2118711 h 5122333"/>
              <a:gd name="connsiteX22257" fmla="*/ 2665388 w 4135764"/>
              <a:gd name="connsiteY22257" fmla="*/ 2118403 h 5122333"/>
              <a:gd name="connsiteX22258" fmla="*/ 2681103 w 4135764"/>
              <a:gd name="connsiteY22258" fmla="*/ 2118345 h 5122333"/>
              <a:gd name="connsiteX22259" fmla="*/ 2704347 w 4135764"/>
              <a:gd name="connsiteY22259" fmla="*/ 2120344 h 5122333"/>
              <a:gd name="connsiteX22260" fmla="*/ 2732467 w 4135764"/>
              <a:gd name="connsiteY22260" fmla="*/ 2120162 h 5122333"/>
              <a:gd name="connsiteX22261" fmla="*/ 2757140 w 4135764"/>
              <a:gd name="connsiteY22261" fmla="*/ 2119799 h 5122333"/>
              <a:gd name="connsiteX22262" fmla="*/ 2907536 w 4135764"/>
              <a:gd name="connsiteY22262" fmla="*/ 2120525 h 5122333"/>
              <a:gd name="connsiteX22263" fmla="*/ 2910256 w 4135764"/>
              <a:gd name="connsiteY22263" fmla="*/ 2120344 h 5122333"/>
              <a:gd name="connsiteX22264" fmla="*/ 3003507 w 4135764"/>
              <a:gd name="connsiteY22264" fmla="*/ 2119256 h 5122333"/>
              <a:gd name="connsiteX22265" fmla="*/ 3035980 w 4135764"/>
              <a:gd name="connsiteY22265" fmla="*/ 2119256 h 5122333"/>
              <a:gd name="connsiteX22266" fmla="*/ 3086959 w 4135764"/>
              <a:gd name="connsiteY22266" fmla="*/ 2118893 h 5122333"/>
              <a:gd name="connsiteX22267" fmla="*/ 3198168 w 4135764"/>
              <a:gd name="connsiteY22267" fmla="*/ 2119437 h 5122333"/>
              <a:gd name="connsiteX22268" fmla="*/ 3249872 w 4135764"/>
              <a:gd name="connsiteY22268" fmla="*/ 2118893 h 5122333"/>
              <a:gd name="connsiteX22269" fmla="*/ 3343121 w 4135764"/>
              <a:gd name="connsiteY22269" fmla="*/ 2118711 h 5122333"/>
              <a:gd name="connsiteX22270" fmla="*/ 3349470 w 4135764"/>
              <a:gd name="connsiteY22270" fmla="*/ 2118893 h 5122333"/>
              <a:gd name="connsiteX22271" fmla="*/ 3379949 w 4135764"/>
              <a:gd name="connsiteY22271" fmla="*/ 2118893 h 5122333"/>
              <a:gd name="connsiteX22272" fmla="*/ 3382628 w 4135764"/>
              <a:gd name="connsiteY22272" fmla="*/ 2118447 h 5122333"/>
              <a:gd name="connsiteX22273" fmla="*/ 3397909 w 4135764"/>
              <a:gd name="connsiteY22273" fmla="*/ 2118279 h 5122333"/>
              <a:gd name="connsiteX22274" fmla="*/ 3399440 w 4135764"/>
              <a:gd name="connsiteY22274" fmla="*/ 2118288 h 5122333"/>
              <a:gd name="connsiteX22275" fmla="*/ 3425667 w 4135764"/>
              <a:gd name="connsiteY22275" fmla="*/ 2120344 h 5122333"/>
              <a:gd name="connsiteX22276" fmla="*/ 3440589 w 4135764"/>
              <a:gd name="connsiteY22276" fmla="*/ 2121137 h 5122333"/>
              <a:gd name="connsiteX22277" fmla="*/ 3448040 w 4135764"/>
              <a:gd name="connsiteY22277" fmla="*/ 2118322 h 5122333"/>
              <a:gd name="connsiteX22278" fmla="*/ 3458364 w 4135764"/>
              <a:gd name="connsiteY22278" fmla="*/ 2118216 h 5122333"/>
              <a:gd name="connsiteX22279" fmla="*/ 3461474 w 4135764"/>
              <a:gd name="connsiteY22279" fmla="*/ 2120730 h 5122333"/>
              <a:gd name="connsiteX22280" fmla="*/ 3467937 w 4135764"/>
              <a:gd name="connsiteY22280" fmla="*/ 2120525 h 5122333"/>
              <a:gd name="connsiteX22281" fmla="*/ 3661691 w 4135764"/>
              <a:gd name="connsiteY22281" fmla="*/ 2118893 h 5122333"/>
              <a:gd name="connsiteX22282" fmla="*/ 3694529 w 4135764"/>
              <a:gd name="connsiteY22282" fmla="*/ 2119256 h 5122333"/>
              <a:gd name="connsiteX22283" fmla="*/ 3726095 w 4135764"/>
              <a:gd name="connsiteY22283" fmla="*/ 2119799 h 5122333"/>
              <a:gd name="connsiteX22284" fmla="*/ 3791950 w 4135764"/>
              <a:gd name="connsiteY22284" fmla="*/ 2119074 h 5122333"/>
              <a:gd name="connsiteX22285" fmla="*/ 3887738 w 4135764"/>
              <a:gd name="connsiteY22285" fmla="*/ 2119618 h 5122333"/>
              <a:gd name="connsiteX22286" fmla="*/ 3910421 w 4135764"/>
              <a:gd name="connsiteY22286" fmla="*/ 2119385 h 5122333"/>
              <a:gd name="connsiteX22287" fmla="*/ 3916962 w 4135764"/>
              <a:gd name="connsiteY22287" fmla="*/ 2120887 h 5122333"/>
              <a:gd name="connsiteX22288" fmla="*/ 3988261 w 4135764"/>
              <a:gd name="connsiteY22288" fmla="*/ 2118711 h 5122333"/>
              <a:gd name="connsiteX22289" fmla="*/ 4072437 w 4135764"/>
              <a:gd name="connsiteY22289" fmla="*/ 2119799 h 5122333"/>
              <a:gd name="connsiteX22290" fmla="*/ 4113983 w 4135764"/>
              <a:gd name="connsiteY22290" fmla="*/ 2119256 h 5122333"/>
              <a:gd name="connsiteX22291" fmla="*/ 4135764 w 4135764"/>
              <a:gd name="connsiteY22291" fmla="*/ 2119180 h 5122333"/>
              <a:gd name="connsiteX22292" fmla="*/ 4135764 w 4135764"/>
              <a:gd name="connsiteY22292" fmla="*/ 2094318 h 5122333"/>
              <a:gd name="connsiteX22293" fmla="*/ 4123779 w 4135764"/>
              <a:gd name="connsiteY22293" fmla="*/ 2094513 h 5122333"/>
              <a:gd name="connsiteX22294" fmla="*/ 4074797 w 4135764"/>
              <a:gd name="connsiteY22294" fmla="*/ 2093787 h 5122333"/>
              <a:gd name="connsiteX22295" fmla="*/ 4000234 w 4135764"/>
              <a:gd name="connsiteY22295" fmla="*/ 2093244 h 5122333"/>
              <a:gd name="connsiteX22296" fmla="*/ 3992433 w 4135764"/>
              <a:gd name="connsiteY22296" fmla="*/ 2094695 h 5122333"/>
              <a:gd name="connsiteX22297" fmla="*/ 3955242 w 4135764"/>
              <a:gd name="connsiteY22297" fmla="*/ 2093969 h 5122333"/>
              <a:gd name="connsiteX22298" fmla="*/ 3943742 w 4135764"/>
              <a:gd name="connsiteY22298" fmla="*/ 2094283 h 5122333"/>
              <a:gd name="connsiteX22299" fmla="*/ 3928195 w 4135764"/>
              <a:gd name="connsiteY22299" fmla="*/ 2094150 h 5122333"/>
              <a:gd name="connsiteX22300" fmla="*/ 3880120 w 4135764"/>
              <a:gd name="connsiteY22300" fmla="*/ 2095239 h 5122333"/>
              <a:gd name="connsiteX22301" fmla="*/ 3846920 w 4135764"/>
              <a:gd name="connsiteY22301" fmla="*/ 2093244 h 5122333"/>
              <a:gd name="connsiteX22302" fmla="*/ 3801747 w 4135764"/>
              <a:gd name="connsiteY22302" fmla="*/ 2093787 h 5122333"/>
              <a:gd name="connsiteX22303" fmla="*/ 3743874 w 4135764"/>
              <a:gd name="connsiteY22303" fmla="*/ 2095058 h 5122333"/>
              <a:gd name="connsiteX22304" fmla="*/ 3691263 w 4135764"/>
              <a:gd name="connsiteY22304" fmla="*/ 2093787 h 5122333"/>
              <a:gd name="connsiteX22305" fmla="*/ 3633936 w 4135764"/>
              <a:gd name="connsiteY22305" fmla="*/ 2094332 h 5122333"/>
              <a:gd name="connsiteX22306" fmla="*/ 3599646 w 4135764"/>
              <a:gd name="connsiteY22306" fmla="*/ 2093969 h 5122333"/>
              <a:gd name="connsiteX22307" fmla="*/ 3523996 w 4135764"/>
              <a:gd name="connsiteY22307" fmla="*/ 2096509 h 5122333"/>
              <a:gd name="connsiteX22308" fmla="*/ 3474650 w 4135764"/>
              <a:gd name="connsiteY22308" fmla="*/ 2097234 h 5122333"/>
              <a:gd name="connsiteX22309" fmla="*/ 3427663 w 4135764"/>
              <a:gd name="connsiteY22309" fmla="*/ 2095783 h 5122333"/>
              <a:gd name="connsiteX22310" fmla="*/ 3382489 w 4135764"/>
              <a:gd name="connsiteY22310" fmla="*/ 2095421 h 5122333"/>
              <a:gd name="connsiteX22311" fmla="*/ 3331329 w 4135764"/>
              <a:gd name="connsiteY22311" fmla="*/ 2095421 h 5122333"/>
              <a:gd name="connsiteX22312" fmla="*/ 3215766 w 4135764"/>
              <a:gd name="connsiteY22312" fmla="*/ 2094513 h 5122333"/>
              <a:gd name="connsiteX22313" fmla="*/ 3168597 w 4135764"/>
              <a:gd name="connsiteY22313" fmla="*/ 2093425 h 5122333"/>
              <a:gd name="connsiteX22314" fmla="*/ 3112176 w 4135764"/>
              <a:gd name="connsiteY22314" fmla="*/ 2093062 h 5122333"/>
              <a:gd name="connsiteX22315" fmla="*/ 3074441 w 4135764"/>
              <a:gd name="connsiteY22315" fmla="*/ 2094332 h 5122333"/>
              <a:gd name="connsiteX22316" fmla="*/ 3009856 w 4135764"/>
              <a:gd name="connsiteY22316" fmla="*/ 2093425 h 5122333"/>
              <a:gd name="connsiteX22317" fmla="*/ 2971940 w 4135764"/>
              <a:gd name="connsiteY22317" fmla="*/ 2092426 h 5122333"/>
              <a:gd name="connsiteX22318" fmla="*/ 1970384 w 4135764"/>
              <a:gd name="connsiteY22318" fmla="*/ 1900850 h 5122333"/>
              <a:gd name="connsiteX22319" fmla="*/ 1965007 w 4135764"/>
              <a:gd name="connsiteY22319" fmla="*/ 1900940 h 5122333"/>
              <a:gd name="connsiteX22320" fmla="*/ 1949677 w 4135764"/>
              <a:gd name="connsiteY22320" fmla="*/ 1901711 h 5122333"/>
              <a:gd name="connsiteX22321" fmla="*/ 1936109 w 4135764"/>
              <a:gd name="connsiteY22321" fmla="*/ 1902634 h 5122333"/>
              <a:gd name="connsiteX22322" fmla="*/ 1929899 w 4135764"/>
              <a:gd name="connsiteY22322" fmla="*/ 1902601 h 5122333"/>
              <a:gd name="connsiteX22323" fmla="*/ 1923825 w 4135764"/>
              <a:gd name="connsiteY22323" fmla="*/ 1902391 h 5122333"/>
              <a:gd name="connsiteX22324" fmla="*/ 1915479 w 4135764"/>
              <a:gd name="connsiteY22324" fmla="*/ 1904750 h 5122333"/>
              <a:gd name="connsiteX22325" fmla="*/ 1914210 w 4135764"/>
              <a:gd name="connsiteY22325" fmla="*/ 1924162 h 5122333"/>
              <a:gd name="connsiteX22326" fmla="*/ 1913666 w 4135764"/>
              <a:gd name="connsiteY22326" fmla="*/ 1971874 h 5122333"/>
              <a:gd name="connsiteX22327" fmla="*/ 1911738 w 4135764"/>
              <a:gd name="connsiteY22327" fmla="*/ 1978156 h 5122333"/>
              <a:gd name="connsiteX22328" fmla="*/ 1905157 w 4135764"/>
              <a:gd name="connsiteY22328" fmla="*/ 1980622 h 5122333"/>
              <a:gd name="connsiteX22329" fmla="*/ 1895878 w 4135764"/>
              <a:gd name="connsiteY22329" fmla="*/ 1980551 h 5122333"/>
              <a:gd name="connsiteX22330" fmla="*/ 1888957 w 4135764"/>
              <a:gd name="connsiteY22330" fmla="*/ 1979663 h 5122333"/>
              <a:gd name="connsiteX22331" fmla="*/ 1887723 w 4135764"/>
              <a:gd name="connsiteY22331" fmla="*/ 1979494 h 5122333"/>
              <a:gd name="connsiteX22332" fmla="*/ 1887670 w 4135764"/>
              <a:gd name="connsiteY22332" fmla="*/ 1979499 h 5122333"/>
              <a:gd name="connsiteX22333" fmla="*/ 1884805 w 4135764"/>
              <a:gd name="connsiteY22333" fmla="*/ 1979131 h 5122333"/>
              <a:gd name="connsiteX22334" fmla="*/ 1878320 w 4135764"/>
              <a:gd name="connsiteY22334" fmla="*/ 1979585 h 5122333"/>
              <a:gd name="connsiteX22335" fmla="*/ 1878128 w 4135764"/>
              <a:gd name="connsiteY22335" fmla="*/ 1980303 h 5122333"/>
              <a:gd name="connsiteX22336" fmla="*/ 1877496 w 4135764"/>
              <a:gd name="connsiteY22336" fmla="*/ 1980356 h 5122333"/>
              <a:gd name="connsiteX22337" fmla="*/ 1874479 w 4135764"/>
              <a:gd name="connsiteY22337" fmla="*/ 1988020 h 5122333"/>
              <a:gd name="connsiteX22338" fmla="*/ 1874117 w 4135764"/>
              <a:gd name="connsiteY22338" fmla="*/ 2012875 h 5122333"/>
              <a:gd name="connsiteX22339" fmla="*/ 1866497 w 4135764"/>
              <a:gd name="connsiteY22339" fmla="*/ 2018499 h 5122333"/>
              <a:gd name="connsiteX22340" fmla="*/ 1847629 w 4135764"/>
              <a:gd name="connsiteY22340" fmla="*/ 2017048 h 5122333"/>
              <a:gd name="connsiteX22341" fmla="*/ 1841393 w 4135764"/>
              <a:gd name="connsiteY22341" fmla="*/ 2018499 h 5122333"/>
              <a:gd name="connsiteX22342" fmla="*/ 1840905 w 4135764"/>
              <a:gd name="connsiteY22342" fmla="*/ 2020274 h 5122333"/>
              <a:gd name="connsiteX22343" fmla="*/ 1839904 w 4135764"/>
              <a:gd name="connsiteY22343" fmla="*/ 2020562 h 5122333"/>
              <a:gd name="connsiteX22344" fmla="*/ 1838362 w 4135764"/>
              <a:gd name="connsiteY22344" fmla="*/ 2026481 h 5122333"/>
              <a:gd name="connsiteX22345" fmla="*/ 1838543 w 4135764"/>
              <a:gd name="connsiteY22345" fmla="*/ 2050066 h 5122333"/>
              <a:gd name="connsiteX22346" fmla="*/ 1831286 w 4135764"/>
              <a:gd name="connsiteY22346" fmla="*/ 2057141 h 5122333"/>
              <a:gd name="connsiteX22347" fmla="*/ 1831055 w 4135764"/>
              <a:gd name="connsiteY22347" fmla="*/ 2057105 h 5122333"/>
              <a:gd name="connsiteX22348" fmla="*/ 1824030 w 4135764"/>
              <a:gd name="connsiteY22348" fmla="*/ 2051226 h 5122333"/>
              <a:gd name="connsiteX22349" fmla="*/ 1824211 w 4135764"/>
              <a:gd name="connsiteY22349" fmla="*/ 2024918 h 5122333"/>
              <a:gd name="connsiteX22350" fmla="*/ 1819869 w 4135764"/>
              <a:gd name="connsiteY22350" fmla="*/ 2020447 h 5122333"/>
              <a:gd name="connsiteX22351" fmla="*/ 1816953 w 4135764"/>
              <a:gd name="connsiteY22351" fmla="*/ 2017048 h 5122333"/>
              <a:gd name="connsiteX22352" fmla="*/ 1790222 w 4135764"/>
              <a:gd name="connsiteY22352" fmla="*/ 2017565 h 5122333"/>
              <a:gd name="connsiteX22353" fmla="*/ 1785931 w 4135764"/>
              <a:gd name="connsiteY22353" fmla="*/ 2014214 h 5122333"/>
              <a:gd name="connsiteX22354" fmla="*/ 1785931 w 4135764"/>
              <a:gd name="connsiteY22354" fmla="*/ 1986640 h 5122333"/>
              <a:gd name="connsiteX22355" fmla="*/ 1779582 w 4135764"/>
              <a:gd name="connsiteY22355" fmla="*/ 1980653 h 5122333"/>
              <a:gd name="connsiteX22356" fmla="*/ 1772870 w 4135764"/>
              <a:gd name="connsiteY22356" fmla="*/ 1980704 h 5122333"/>
              <a:gd name="connsiteX22357" fmla="*/ 1753640 w 4135764"/>
              <a:gd name="connsiteY22357" fmla="*/ 1979494 h 5122333"/>
              <a:gd name="connsiteX22358" fmla="*/ 1748905 w 4135764"/>
              <a:gd name="connsiteY22358" fmla="*/ 1978172 h 5122333"/>
              <a:gd name="connsiteX22359" fmla="*/ 1747654 w 4135764"/>
              <a:gd name="connsiteY22359" fmla="*/ 1972127 h 5122333"/>
              <a:gd name="connsiteX22360" fmla="*/ 1748016 w 4135764"/>
              <a:gd name="connsiteY22360" fmla="*/ 1915886 h 5122333"/>
              <a:gd name="connsiteX22361" fmla="*/ 1746291 w 4135764"/>
              <a:gd name="connsiteY22361" fmla="*/ 1906476 h 5122333"/>
              <a:gd name="connsiteX22362" fmla="*/ 1744831 w 4135764"/>
              <a:gd name="connsiteY22362" fmla="*/ 1906132 h 5122333"/>
              <a:gd name="connsiteX22363" fmla="*/ 1744591 w 4135764"/>
              <a:gd name="connsiteY22363" fmla="*/ 1904908 h 5122333"/>
              <a:gd name="connsiteX22364" fmla="*/ 1737311 w 4135764"/>
              <a:gd name="connsiteY22364" fmla="*/ 1902936 h 5122333"/>
              <a:gd name="connsiteX22365" fmla="*/ 1701028 w 4135764"/>
              <a:gd name="connsiteY22365" fmla="*/ 1903117 h 5122333"/>
              <a:gd name="connsiteX22366" fmla="*/ 1685970 w 4135764"/>
              <a:gd name="connsiteY22366" fmla="*/ 1919808 h 5122333"/>
              <a:gd name="connsiteX22367" fmla="*/ 1685970 w 4135764"/>
              <a:gd name="connsiteY22367" fmla="*/ 1923436 h 5122333"/>
              <a:gd name="connsiteX22368" fmla="*/ 1684156 w 4135764"/>
              <a:gd name="connsiteY22368" fmla="*/ 1973870 h 5122333"/>
              <a:gd name="connsiteX22369" fmla="*/ 1677988 w 4135764"/>
              <a:gd name="connsiteY22369" fmla="*/ 1979131 h 5122333"/>
              <a:gd name="connsiteX22370" fmla="*/ 1647327 w 4135764"/>
              <a:gd name="connsiteY22370" fmla="*/ 1979131 h 5122333"/>
              <a:gd name="connsiteX22371" fmla="*/ 1649324 w 4135764"/>
              <a:gd name="connsiteY22371" fmla="*/ 1987114 h 5122333"/>
              <a:gd name="connsiteX22372" fmla="*/ 1646239 w 4135764"/>
              <a:gd name="connsiteY22372" fmla="*/ 2010880 h 5122333"/>
              <a:gd name="connsiteX22373" fmla="*/ 1639346 w 4135764"/>
              <a:gd name="connsiteY22373" fmla="*/ 2017410 h 5122333"/>
              <a:gd name="connsiteX22374" fmla="*/ 1616668 w 4135764"/>
              <a:gd name="connsiteY22374" fmla="*/ 2017229 h 5122333"/>
              <a:gd name="connsiteX22375" fmla="*/ 1607961 w 4135764"/>
              <a:gd name="connsiteY22375" fmla="*/ 2025575 h 5122333"/>
              <a:gd name="connsiteX22376" fmla="*/ 1608142 w 4135764"/>
              <a:gd name="connsiteY22376" fmla="*/ 2050066 h 5122333"/>
              <a:gd name="connsiteX22377" fmla="*/ 1603425 w 4135764"/>
              <a:gd name="connsiteY22377" fmla="*/ 2056416 h 5122333"/>
              <a:gd name="connsiteX22378" fmla="*/ 1598186 w 4135764"/>
              <a:gd name="connsiteY22378" fmla="*/ 2055896 h 5122333"/>
              <a:gd name="connsiteX22379" fmla="*/ 1595443 w 4135764"/>
              <a:gd name="connsiteY22379" fmla="*/ 2050863 h 5122333"/>
              <a:gd name="connsiteX22380" fmla="*/ 1595625 w 4135764"/>
              <a:gd name="connsiteY22380" fmla="*/ 2025463 h 5122333"/>
              <a:gd name="connsiteX22381" fmla="*/ 1593041 w 4135764"/>
              <a:gd name="connsiteY22381" fmla="*/ 2022808 h 5122333"/>
              <a:gd name="connsiteX22382" fmla="*/ 1592313 w 4135764"/>
              <a:gd name="connsiteY22382" fmla="*/ 2018929 h 5122333"/>
              <a:gd name="connsiteX22383" fmla="*/ 1585283 w 4135764"/>
              <a:gd name="connsiteY22383" fmla="*/ 2017229 h 5122333"/>
              <a:gd name="connsiteX22384" fmla="*/ 1563514 w 4135764"/>
              <a:gd name="connsiteY22384" fmla="*/ 2017410 h 5122333"/>
              <a:gd name="connsiteX22385" fmla="*/ 1557353 w 4135764"/>
              <a:gd name="connsiteY22385" fmla="*/ 2011652 h 5122333"/>
              <a:gd name="connsiteX22386" fmla="*/ 1557527 w 4135764"/>
              <a:gd name="connsiteY22386" fmla="*/ 1986457 h 5122333"/>
              <a:gd name="connsiteX22387" fmla="*/ 1554096 w 4135764"/>
              <a:gd name="connsiteY22387" fmla="*/ 1983026 h 5122333"/>
              <a:gd name="connsiteX22388" fmla="*/ 1553762 w 4135764"/>
              <a:gd name="connsiteY22388" fmla="*/ 1981263 h 5122333"/>
              <a:gd name="connsiteX22389" fmla="*/ 1551844 w 4135764"/>
              <a:gd name="connsiteY22389" fmla="*/ 1980776 h 5122333"/>
              <a:gd name="connsiteX22390" fmla="*/ 1551721 w 4135764"/>
              <a:gd name="connsiteY22390" fmla="*/ 1980653 h 5122333"/>
              <a:gd name="connsiteX22391" fmla="*/ 1551370 w 4135764"/>
              <a:gd name="connsiteY22391" fmla="*/ 1980656 h 5122333"/>
              <a:gd name="connsiteX22392" fmla="*/ 1545371 w 4135764"/>
              <a:gd name="connsiteY22392" fmla="*/ 1979131 h 5122333"/>
              <a:gd name="connsiteX22393" fmla="*/ 1525707 w 4135764"/>
              <a:gd name="connsiteY22393" fmla="*/ 1979310 h 5122333"/>
              <a:gd name="connsiteX22394" fmla="*/ 1519065 w 4135764"/>
              <a:gd name="connsiteY22394" fmla="*/ 1972670 h 5122333"/>
              <a:gd name="connsiteX22395" fmla="*/ 1519427 w 4135764"/>
              <a:gd name="connsiteY22395" fmla="*/ 1910081 h 5122333"/>
              <a:gd name="connsiteX22396" fmla="*/ 1516973 w 4135764"/>
              <a:gd name="connsiteY22396" fmla="*/ 1907626 h 5122333"/>
              <a:gd name="connsiteX22397" fmla="*/ 1515982 w 4135764"/>
              <a:gd name="connsiteY22397" fmla="*/ 1902867 h 5122333"/>
              <a:gd name="connsiteX22398" fmla="*/ 1509088 w 4135764"/>
              <a:gd name="connsiteY22398" fmla="*/ 1900940 h 5122333"/>
              <a:gd name="connsiteX22399" fmla="*/ 1497219 w 4135764"/>
              <a:gd name="connsiteY22399" fmla="*/ 1902462 h 5122333"/>
              <a:gd name="connsiteX22400" fmla="*/ 1488989 w 4135764"/>
              <a:gd name="connsiteY22400" fmla="*/ 1902462 h 5122333"/>
              <a:gd name="connsiteX22401" fmla="*/ 1461737 w 4135764"/>
              <a:gd name="connsiteY22401" fmla="*/ 1901122 h 5122333"/>
              <a:gd name="connsiteX22402" fmla="*/ 1453574 w 4135764"/>
              <a:gd name="connsiteY22402" fmla="*/ 1909104 h 5122333"/>
              <a:gd name="connsiteX22403" fmla="*/ 1453937 w 4135764"/>
              <a:gd name="connsiteY22403" fmla="*/ 1971693 h 5122333"/>
              <a:gd name="connsiteX22404" fmla="*/ 1446316 w 4135764"/>
              <a:gd name="connsiteY22404" fmla="*/ 1979314 h 5122333"/>
              <a:gd name="connsiteX22405" fmla="*/ 1421826 w 4135764"/>
              <a:gd name="connsiteY22405" fmla="*/ 1979131 h 5122333"/>
              <a:gd name="connsiteX22406" fmla="*/ 1415839 w 4135764"/>
              <a:gd name="connsiteY22406" fmla="*/ 1984573 h 5122333"/>
              <a:gd name="connsiteX22407" fmla="*/ 1417290 w 4135764"/>
              <a:gd name="connsiteY22407" fmla="*/ 2013238 h 5122333"/>
              <a:gd name="connsiteX22408" fmla="*/ 1412210 w 4135764"/>
              <a:gd name="connsiteY22408" fmla="*/ 2019225 h 5122333"/>
              <a:gd name="connsiteX22409" fmla="*/ 1384091 w 4135764"/>
              <a:gd name="connsiteY22409" fmla="*/ 2019043 h 5122333"/>
              <a:gd name="connsiteX22410" fmla="*/ 1377559 w 4135764"/>
              <a:gd name="connsiteY22410" fmla="*/ 2025030 h 5122333"/>
              <a:gd name="connsiteX22411" fmla="*/ 1377922 w 4135764"/>
              <a:gd name="connsiteY22411" fmla="*/ 2050429 h 5122333"/>
              <a:gd name="connsiteX22412" fmla="*/ 1372298 w 4135764"/>
              <a:gd name="connsiteY22412" fmla="*/ 2057323 h 5122333"/>
              <a:gd name="connsiteX22413" fmla="*/ 1366880 w 4135764"/>
              <a:gd name="connsiteY22413" fmla="*/ 2057081 h 5122333"/>
              <a:gd name="connsiteX22414" fmla="*/ 1365042 w 4135764"/>
              <a:gd name="connsiteY22414" fmla="*/ 2049411 h 5122333"/>
              <a:gd name="connsiteX22415" fmla="*/ 1365223 w 4135764"/>
              <a:gd name="connsiteY22415" fmla="*/ 2038526 h 5122333"/>
              <a:gd name="connsiteX22416" fmla="*/ 1362774 w 4135764"/>
              <a:gd name="connsiteY22416" fmla="*/ 2021266 h 5122333"/>
              <a:gd name="connsiteX22417" fmla="*/ 1359896 w 4135764"/>
              <a:gd name="connsiteY22417" fmla="*/ 2020813 h 5122333"/>
              <a:gd name="connsiteX22418" fmla="*/ 1358692 w 4135764"/>
              <a:gd name="connsiteY22418" fmla="*/ 2019225 h 5122333"/>
              <a:gd name="connsiteX22419" fmla="*/ 1340006 w 4135764"/>
              <a:gd name="connsiteY22419" fmla="*/ 2017229 h 5122333"/>
              <a:gd name="connsiteX22420" fmla="*/ 1327465 w 4135764"/>
              <a:gd name="connsiteY22420" fmla="*/ 2015097 h 5122333"/>
              <a:gd name="connsiteX22421" fmla="*/ 1324880 w 4135764"/>
              <a:gd name="connsiteY22421" fmla="*/ 2005234 h 5122333"/>
              <a:gd name="connsiteX22422" fmla="*/ 1325856 w 4135764"/>
              <a:gd name="connsiteY22422" fmla="*/ 1992806 h 5122333"/>
              <a:gd name="connsiteX22423" fmla="*/ 1327125 w 4135764"/>
              <a:gd name="connsiteY22423" fmla="*/ 1988454 h 5122333"/>
              <a:gd name="connsiteX22424" fmla="*/ 1326377 w 4135764"/>
              <a:gd name="connsiteY22424" fmla="*/ 1982286 h 5122333"/>
              <a:gd name="connsiteX22425" fmla="*/ 1324403 w 4135764"/>
              <a:gd name="connsiteY22425" fmla="*/ 1981720 h 5122333"/>
              <a:gd name="connsiteX22426" fmla="*/ 1324404 w 4135764"/>
              <a:gd name="connsiteY22426" fmla="*/ 1981671 h 5122333"/>
              <a:gd name="connsiteX22427" fmla="*/ 1316421 w 4135764"/>
              <a:gd name="connsiteY22427" fmla="*/ 1979131 h 5122333"/>
              <a:gd name="connsiteX22428" fmla="*/ 1293111 w 4135764"/>
              <a:gd name="connsiteY22428" fmla="*/ 1979312 h 5122333"/>
              <a:gd name="connsiteX22429" fmla="*/ 1289027 w 4135764"/>
              <a:gd name="connsiteY22429" fmla="*/ 1975753 h 5122333"/>
              <a:gd name="connsiteX22430" fmla="*/ 1287031 w 4135764"/>
              <a:gd name="connsiteY22430" fmla="*/ 1944369 h 5122333"/>
              <a:gd name="connsiteX22431" fmla="*/ 1289209 w 4135764"/>
              <a:gd name="connsiteY22431" fmla="*/ 1911171 h 5122333"/>
              <a:gd name="connsiteX22432" fmla="*/ 1282497 w 4135764"/>
              <a:gd name="connsiteY22432" fmla="*/ 1904458 h 5122333"/>
              <a:gd name="connsiteX22433" fmla="*/ 1280640 w 4135764"/>
              <a:gd name="connsiteY22433" fmla="*/ 1904458 h 5122333"/>
              <a:gd name="connsiteX22434" fmla="*/ 1279049 w 4135764"/>
              <a:gd name="connsiteY22434" fmla="*/ 1902936 h 5122333"/>
              <a:gd name="connsiteX22435" fmla="*/ 1232788 w 4135764"/>
              <a:gd name="connsiteY22435" fmla="*/ 1902936 h 5122333"/>
              <a:gd name="connsiteX22436" fmla="*/ 1225349 w 4135764"/>
              <a:gd name="connsiteY22436" fmla="*/ 1910737 h 5122333"/>
              <a:gd name="connsiteX22437" fmla="*/ 1225531 w 4135764"/>
              <a:gd name="connsiteY22437" fmla="*/ 1958812 h 5122333"/>
              <a:gd name="connsiteX22438" fmla="*/ 1221722 w 4135764"/>
              <a:gd name="connsiteY22438" fmla="*/ 1979200 h 5122333"/>
              <a:gd name="connsiteX22439" fmla="*/ 1220141 w 4135764"/>
              <a:gd name="connsiteY22439" fmla="*/ 1980782 h 5122333"/>
              <a:gd name="connsiteX22440" fmla="*/ 1219276 w 4135764"/>
              <a:gd name="connsiteY22440" fmla="*/ 1981011 h 5122333"/>
              <a:gd name="connsiteX22441" fmla="*/ 1198922 w 4135764"/>
              <a:gd name="connsiteY22441" fmla="*/ 1980841 h 5122333"/>
              <a:gd name="connsiteX22442" fmla="*/ 1195053 w 4135764"/>
              <a:gd name="connsiteY22442" fmla="*/ 1979494 h 5122333"/>
              <a:gd name="connsiteX22443" fmla="*/ 1191438 w 4135764"/>
              <a:gd name="connsiteY22443" fmla="*/ 1982482 h 5122333"/>
              <a:gd name="connsiteX22444" fmla="*/ 1188000 w 4135764"/>
              <a:gd name="connsiteY22444" fmla="*/ 1983328 h 5122333"/>
              <a:gd name="connsiteX22445" fmla="*/ 1187958 w 4135764"/>
              <a:gd name="connsiteY22445" fmla="*/ 1985361 h 5122333"/>
              <a:gd name="connsiteX22446" fmla="*/ 1185619 w 4135764"/>
              <a:gd name="connsiteY22446" fmla="*/ 1987295 h 5122333"/>
              <a:gd name="connsiteX22447" fmla="*/ 1187614 w 4135764"/>
              <a:gd name="connsiteY22447" fmla="*/ 2012331 h 5122333"/>
              <a:gd name="connsiteX22448" fmla="*/ 1180902 w 4135764"/>
              <a:gd name="connsiteY22448" fmla="*/ 2019043 h 5122333"/>
              <a:gd name="connsiteX22449" fmla="*/ 1156411 w 4135764"/>
              <a:gd name="connsiteY22449" fmla="*/ 2018862 h 5122333"/>
              <a:gd name="connsiteX22450" fmla="*/ 1149153 w 4135764"/>
              <a:gd name="connsiteY22450" fmla="*/ 2025937 h 5122333"/>
              <a:gd name="connsiteX22451" fmla="*/ 1147702 w 4135764"/>
              <a:gd name="connsiteY22451" fmla="*/ 2052788 h 5122333"/>
              <a:gd name="connsiteX22452" fmla="*/ 1144368 w 4135764"/>
              <a:gd name="connsiteY22452" fmla="*/ 2057051 h 5122333"/>
              <a:gd name="connsiteX22453" fmla="*/ 1140608 w 4135764"/>
              <a:gd name="connsiteY22453" fmla="*/ 2056981 h 5122333"/>
              <a:gd name="connsiteX22454" fmla="*/ 1134822 w 4135764"/>
              <a:gd name="connsiteY22454" fmla="*/ 2051589 h 5122333"/>
              <a:gd name="connsiteX22455" fmla="*/ 1135002 w 4135764"/>
              <a:gd name="connsiteY22455" fmla="*/ 2025644 h 5122333"/>
              <a:gd name="connsiteX22456" fmla="*/ 1128473 w 4135764"/>
              <a:gd name="connsiteY22456" fmla="*/ 2018930 h 5122333"/>
              <a:gd name="connsiteX22457" fmla="*/ 1127640 w 4135764"/>
              <a:gd name="connsiteY22457" fmla="*/ 2018936 h 5122333"/>
              <a:gd name="connsiteX22458" fmla="*/ 1125751 w 4135764"/>
              <a:gd name="connsiteY22458" fmla="*/ 2017048 h 5122333"/>
              <a:gd name="connsiteX22459" fmla="*/ 1100949 w 4135764"/>
              <a:gd name="connsiteY22459" fmla="*/ 2017048 h 5122333"/>
              <a:gd name="connsiteX22460" fmla="*/ 1096725 w 4135764"/>
              <a:gd name="connsiteY22460" fmla="*/ 2012944 h 5122333"/>
              <a:gd name="connsiteX22461" fmla="*/ 1096905 w 4135764"/>
              <a:gd name="connsiteY22461" fmla="*/ 1988454 h 5122333"/>
              <a:gd name="connsiteX22462" fmla="*/ 1089467 w 4135764"/>
              <a:gd name="connsiteY22462" fmla="*/ 1980834 h 5122333"/>
              <a:gd name="connsiteX22463" fmla="*/ 1088640 w 4135764"/>
              <a:gd name="connsiteY22463" fmla="*/ 1980841 h 5122333"/>
              <a:gd name="connsiteX22464" fmla="*/ 1088561 w 4135764"/>
              <a:gd name="connsiteY22464" fmla="*/ 1980764 h 5122333"/>
              <a:gd name="connsiteX22465" fmla="*/ 1066058 w 4135764"/>
              <a:gd name="connsiteY22465" fmla="*/ 1979442 h 5122333"/>
              <a:gd name="connsiteX22466" fmla="*/ 1058445 w 4135764"/>
              <a:gd name="connsiteY22466" fmla="*/ 1972127 h 5122333"/>
              <a:gd name="connsiteX22467" fmla="*/ 1058808 w 4135764"/>
              <a:gd name="connsiteY22467" fmla="*/ 1911351 h 5122333"/>
              <a:gd name="connsiteX22468" fmla="*/ 1056810 w 4135764"/>
              <a:gd name="connsiteY22468" fmla="*/ 1909297 h 5122333"/>
              <a:gd name="connsiteX22469" fmla="*/ 1055860 w 4135764"/>
              <a:gd name="connsiteY22469" fmla="*/ 1904614 h 5122333"/>
              <a:gd name="connsiteX22470" fmla="*/ 1049373 w 4135764"/>
              <a:gd name="connsiteY22470" fmla="*/ 1902754 h 5122333"/>
              <a:gd name="connsiteX22471" fmla="*/ 1003112 w 4135764"/>
              <a:gd name="connsiteY22471" fmla="*/ 1902754 h 5122333"/>
              <a:gd name="connsiteX22472" fmla="*/ 995311 w 4135764"/>
              <a:gd name="connsiteY22472" fmla="*/ 1911100 h 5122333"/>
              <a:gd name="connsiteX22473" fmla="*/ 995673 w 4135764"/>
              <a:gd name="connsiteY22473" fmla="*/ 1971149 h 5122333"/>
              <a:gd name="connsiteX22474" fmla="*/ 987510 w 4135764"/>
              <a:gd name="connsiteY22474" fmla="*/ 1979131 h 5122333"/>
              <a:gd name="connsiteX22475" fmla="*/ 963019 w 4135764"/>
              <a:gd name="connsiteY22475" fmla="*/ 1979131 h 5122333"/>
              <a:gd name="connsiteX22476" fmla="*/ 958121 w 4135764"/>
              <a:gd name="connsiteY22476" fmla="*/ 1981127 h 5122333"/>
              <a:gd name="connsiteX22477" fmla="*/ 957213 w 4135764"/>
              <a:gd name="connsiteY22477" fmla="*/ 2009972 h 5122333"/>
              <a:gd name="connsiteX22478" fmla="*/ 950863 w 4135764"/>
              <a:gd name="connsiteY22478" fmla="*/ 2017410 h 5122333"/>
              <a:gd name="connsiteX22479" fmla="*/ 924558 w 4135764"/>
              <a:gd name="connsiteY22479" fmla="*/ 2017229 h 5122333"/>
              <a:gd name="connsiteX22480" fmla="*/ 921574 w 4135764"/>
              <a:gd name="connsiteY22480" fmla="*/ 2020290 h 5122333"/>
              <a:gd name="connsiteX22481" fmla="*/ 920816 w 4135764"/>
              <a:gd name="connsiteY22481" fmla="*/ 2020427 h 5122333"/>
              <a:gd name="connsiteX22482" fmla="*/ 920628 w 4135764"/>
              <a:gd name="connsiteY22482" fmla="*/ 2021260 h 5122333"/>
              <a:gd name="connsiteX22483" fmla="*/ 917482 w 4135764"/>
              <a:gd name="connsiteY22483" fmla="*/ 2024486 h 5122333"/>
              <a:gd name="connsiteX22484" fmla="*/ 917664 w 4135764"/>
              <a:gd name="connsiteY22484" fmla="*/ 2045349 h 5122333"/>
              <a:gd name="connsiteX22485" fmla="*/ 916530 w 4135764"/>
              <a:gd name="connsiteY22485" fmla="*/ 2054511 h 5122333"/>
              <a:gd name="connsiteX22486" fmla="*/ 907550 w 4135764"/>
              <a:gd name="connsiteY22486" fmla="*/ 2055503 h 5122333"/>
              <a:gd name="connsiteX22487" fmla="*/ 906235 w 4135764"/>
              <a:gd name="connsiteY22487" fmla="*/ 2052132 h 5122333"/>
              <a:gd name="connsiteX22488" fmla="*/ 906598 w 4135764"/>
              <a:gd name="connsiteY22488" fmla="*/ 2026732 h 5122333"/>
              <a:gd name="connsiteX22489" fmla="*/ 904783 w 4135764"/>
              <a:gd name="connsiteY22489" fmla="*/ 2024829 h 5122333"/>
              <a:gd name="connsiteX22490" fmla="*/ 904783 w 4135764"/>
              <a:gd name="connsiteY22490" fmla="*/ 2021401 h 5122333"/>
              <a:gd name="connsiteX22491" fmla="*/ 899341 w 4135764"/>
              <a:gd name="connsiteY22491" fmla="*/ 2017410 h 5122333"/>
              <a:gd name="connsiteX22492" fmla="*/ 874850 w 4135764"/>
              <a:gd name="connsiteY22492" fmla="*/ 2017592 h 5122333"/>
              <a:gd name="connsiteX22493" fmla="*/ 868325 w 4135764"/>
              <a:gd name="connsiteY22493" fmla="*/ 2011213 h 5122333"/>
              <a:gd name="connsiteX22494" fmla="*/ 868500 w 4135764"/>
              <a:gd name="connsiteY22494" fmla="*/ 1990268 h 5122333"/>
              <a:gd name="connsiteX22495" fmla="*/ 866798 w 4135764"/>
              <a:gd name="connsiteY22495" fmla="*/ 1982603 h 5122333"/>
              <a:gd name="connsiteX22496" fmla="*/ 865346 w 4135764"/>
              <a:gd name="connsiteY22496" fmla="*/ 1982228 h 5122333"/>
              <a:gd name="connsiteX22497" fmla="*/ 865166 w 4135764"/>
              <a:gd name="connsiteY22497" fmla="*/ 1981241 h 5122333"/>
              <a:gd name="connsiteX22498" fmla="*/ 855982 w 4135764"/>
              <a:gd name="connsiteY22498" fmla="*/ 1979131 h 5122333"/>
              <a:gd name="connsiteX22499" fmla="*/ 841469 w 4135764"/>
              <a:gd name="connsiteY22499" fmla="*/ 1979131 h 5122333"/>
              <a:gd name="connsiteX22500" fmla="*/ 831838 w 4135764"/>
              <a:gd name="connsiteY22500" fmla="*/ 1978339 h 5122333"/>
              <a:gd name="connsiteX22501" fmla="*/ 829313 w 4135764"/>
              <a:gd name="connsiteY22501" fmla="*/ 1975209 h 5122333"/>
              <a:gd name="connsiteX22502" fmla="*/ 830221 w 4135764"/>
              <a:gd name="connsiteY22502" fmla="*/ 1967229 h 5122333"/>
              <a:gd name="connsiteX22503" fmla="*/ 828225 w 4135764"/>
              <a:gd name="connsiteY22503" fmla="*/ 1932213 h 5122333"/>
              <a:gd name="connsiteX22504" fmla="*/ 830401 w 4135764"/>
              <a:gd name="connsiteY22504" fmla="*/ 1910808 h 5122333"/>
              <a:gd name="connsiteX22505" fmla="*/ 828851 w 4135764"/>
              <a:gd name="connsiteY22505" fmla="*/ 1909325 h 5122333"/>
              <a:gd name="connsiteX22506" fmla="*/ 828951 w 4135764"/>
              <a:gd name="connsiteY22506" fmla="*/ 1908197 h 5122333"/>
              <a:gd name="connsiteX22507" fmla="*/ 821875 w 4135764"/>
              <a:gd name="connsiteY22507" fmla="*/ 1901122 h 5122333"/>
              <a:gd name="connsiteX22508" fmla="*/ 806818 w 4135764"/>
              <a:gd name="connsiteY22508" fmla="*/ 1902936 h 5122333"/>
              <a:gd name="connsiteX22509" fmla="*/ 772711 w 4135764"/>
              <a:gd name="connsiteY22509" fmla="*/ 1901303 h 5122333"/>
              <a:gd name="connsiteX22510" fmla="*/ 763459 w 4135764"/>
              <a:gd name="connsiteY22510" fmla="*/ 1910737 h 5122333"/>
              <a:gd name="connsiteX22511" fmla="*/ 763821 w 4135764"/>
              <a:gd name="connsiteY22511" fmla="*/ 1971511 h 5122333"/>
              <a:gd name="connsiteX22512" fmla="*/ 755658 w 4135764"/>
              <a:gd name="connsiteY22512" fmla="*/ 1979494 h 5122333"/>
              <a:gd name="connsiteX22513" fmla="*/ 732073 w 4135764"/>
              <a:gd name="connsiteY22513" fmla="*/ 1979314 h 5122333"/>
              <a:gd name="connsiteX22514" fmla="*/ 726630 w 4135764"/>
              <a:gd name="connsiteY22514" fmla="*/ 1984755 h 5122333"/>
              <a:gd name="connsiteX22515" fmla="*/ 727538 w 4135764"/>
              <a:gd name="connsiteY22515" fmla="*/ 2012694 h 5122333"/>
              <a:gd name="connsiteX22516" fmla="*/ 720644 w 4135764"/>
              <a:gd name="connsiteY22516" fmla="*/ 2019225 h 5122333"/>
              <a:gd name="connsiteX22517" fmla="*/ 697966 w 4135764"/>
              <a:gd name="connsiteY22517" fmla="*/ 2019043 h 5122333"/>
              <a:gd name="connsiteX22518" fmla="*/ 694954 w 4135764"/>
              <a:gd name="connsiteY22518" fmla="*/ 2021931 h 5122333"/>
              <a:gd name="connsiteX22519" fmla="*/ 692184 w 4135764"/>
              <a:gd name="connsiteY22519" fmla="*/ 2022401 h 5122333"/>
              <a:gd name="connsiteX22520" fmla="*/ 691531 w 4135764"/>
              <a:gd name="connsiteY22520" fmla="*/ 2025212 h 5122333"/>
              <a:gd name="connsiteX22521" fmla="*/ 689258 w 4135764"/>
              <a:gd name="connsiteY22521" fmla="*/ 2027389 h 5122333"/>
              <a:gd name="connsiteX22522" fmla="*/ 689621 w 4135764"/>
              <a:gd name="connsiteY22522" fmla="*/ 2050974 h 5122333"/>
              <a:gd name="connsiteX22523" fmla="*/ 681820 w 4135764"/>
              <a:gd name="connsiteY22523" fmla="*/ 2057323 h 5122333"/>
              <a:gd name="connsiteX22524" fmla="*/ 675629 w 4135764"/>
              <a:gd name="connsiteY22524" fmla="*/ 2056937 h 5122333"/>
              <a:gd name="connsiteX22525" fmla="*/ 673846 w 4135764"/>
              <a:gd name="connsiteY22525" fmla="*/ 2052710 h 5122333"/>
              <a:gd name="connsiteX22526" fmla="*/ 674020 w 4135764"/>
              <a:gd name="connsiteY22526" fmla="*/ 2027458 h 5122333"/>
              <a:gd name="connsiteX22527" fmla="*/ 672614 w 4135764"/>
              <a:gd name="connsiteY22527" fmla="*/ 2020926 h 5122333"/>
              <a:gd name="connsiteX22528" fmla="*/ 668954 w 4135764"/>
              <a:gd name="connsiteY22528" fmla="*/ 2020017 h 5122333"/>
              <a:gd name="connsiteX22529" fmla="*/ 668214 w 4135764"/>
              <a:gd name="connsiteY22529" fmla="*/ 2019225 h 5122333"/>
              <a:gd name="connsiteX22530" fmla="*/ 641363 w 4135764"/>
              <a:gd name="connsiteY22530" fmla="*/ 2017410 h 5122333"/>
              <a:gd name="connsiteX22531" fmla="*/ 635562 w 4135764"/>
              <a:gd name="connsiteY22531" fmla="*/ 2011608 h 5122333"/>
              <a:gd name="connsiteX22532" fmla="*/ 635740 w 4135764"/>
              <a:gd name="connsiteY22532" fmla="*/ 1987546 h 5122333"/>
              <a:gd name="connsiteX22533" fmla="*/ 635362 w 4135764"/>
              <a:gd name="connsiteY22533" fmla="*/ 1987157 h 5122333"/>
              <a:gd name="connsiteX22534" fmla="*/ 635377 w 4135764"/>
              <a:gd name="connsiteY22534" fmla="*/ 1984936 h 5122333"/>
              <a:gd name="connsiteX22535" fmla="*/ 629572 w 4135764"/>
              <a:gd name="connsiteY22535" fmla="*/ 1979131 h 5122333"/>
              <a:gd name="connsiteX22536" fmla="*/ 605080 w 4135764"/>
              <a:gd name="connsiteY22536" fmla="*/ 1979314 h 5122333"/>
              <a:gd name="connsiteX22537" fmla="*/ 597467 w 4135764"/>
              <a:gd name="connsiteY22537" fmla="*/ 1971527 h 5122333"/>
              <a:gd name="connsiteX22538" fmla="*/ 597642 w 4135764"/>
              <a:gd name="connsiteY22538" fmla="*/ 1912077 h 5122333"/>
              <a:gd name="connsiteX22539" fmla="*/ 597451 w 4135764"/>
              <a:gd name="connsiteY22539" fmla="*/ 1911882 h 5122333"/>
              <a:gd name="connsiteX22540" fmla="*/ 597460 w 4135764"/>
              <a:gd name="connsiteY22540" fmla="*/ 1910374 h 5122333"/>
              <a:gd name="connsiteX22541" fmla="*/ 589841 w 4135764"/>
              <a:gd name="connsiteY22541" fmla="*/ 1902754 h 5122333"/>
              <a:gd name="connsiteX22542" fmla="*/ 543580 w 4135764"/>
              <a:gd name="connsiteY22542" fmla="*/ 1902754 h 5122333"/>
              <a:gd name="connsiteX22543" fmla="*/ 535597 w 4135764"/>
              <a:gd name="connsiteY22543" fmla="*/ 1910919 h 5122333"/>
              <a:gd name="connsiteX22544" fmla="*/ 535778 w 4135764"/>
              <a:gd name="connsiteY22544" fmla="*/ 1973689 h 5122333"/>
              <a:gd name="connsiteX22545" fmla="*/ 528703 w 4135764"/>
              <a:gd name="connsiteY22545" fmla="*/ 1980764 h 5122333"/>
              <a:gd name="connsiteX22546" fmla="*/ 506389 w 4135764"/>
              <a:gd name="connsiteY22546" fmla="*/ 1979131 h 5122333"/>
              <a:gd name="connsiteX22547" fmla="*/ 497499 w 4135764"/>
              <a:gd name="connsiteY22547" fmla="*/ 1986751 h 5122333"/>
              <a:gd name="connsiteX22548" fmla="*/ 497681 w 4135764"/>
              <a:gd name="connsiteY22548" fmla="*/ 2012150 h 5122333"/>
              <a:gd name="connsiteX22549" fmla="*/ 490969 w 4135764"/>
              <a:gd name="connsiteY22549" fmla="*/ 2018680 h 5122333"/>
              <a:gd name="connsiteX22550" fmla="*/ 466476 w 4135764"/>
              <a:gd name="connsiteY22550" fmla="*/ 2018499 h 5122333"/>
              <a:gd name="connsiteX22551" fmla="*/ 459402 w 4135764"/>
              <a:gd name="connsiteY22551" fmla="*/ 2025756 h 5122333"/>
              <a:gd name="connsiteX22552" fmla="*/ 459583 w 4135764"/>
              <a:gd name="connsiteY22552" fmla="*/ 2046618 h 5122333"/>
              <a:gd name="connsiteX22553" fmla="*/ 458598 w 4135764"/>
              <a:gd name="connsiteY22553" fmla="*/ 2053186 h 5122333"/>
              <a:gd name="connsiteX22554" fmla="*/ 457216 w 4135764"/>
              <a:gd name="connsiteY22554" fmla="*/ 2054636 h 5122333"/>
              <a:gd name="connsiteX22555" fmla="*/ 451057 w 4135764"/>
              <a:gd name="connsiteY22555" fmla="*/ 2056961 h 5122333"/>
              <a:gd name="connsiteX22556" fmla="*/ 449019 w 4135764"/>
              <a:gd name="connsiteY22556" fmla="*/ 2056159 h 5122333"/>
              <a:gd name="connsiteX22557" fmla="*/ 443728 w 4135764"/>
              <a:gd name="connsiteY22557" fmla="*/ 2051504 h 5122333"/>
              <a:gd name="connsiteX22558" fmla="*/ 443623 w 4135764"/>
              <a:gd name="connsiteY22558" fmla="*/ 2050805 h 5122333"/>
              <a:gd name="connsiteX22559" fmla="*/ 443799 w 4135764"/>
              <a:gd name="connsiteY22559" fmla="*/ 2026006 h 5122333"/>
              <a:gd name="connsiteX22560" fmla="*/ 443233 w 4135764"/>
              <a:gd name="connsiteY22560" fmla="*/ 2025457 h 5122333"/>
              <a:gd name="connsiteX22561" fmla="*/ 443255 w 4135764"/>
              <a:gd name="connsiteY22561" fmla="*/ 2022673 h 5122333"/>
              <a:gd name="connsiteX22562" fmla="*/ 437632 w 4135764"/>
              <a:gd name="connsiteY22562" fmla="*/ 2016866 h 5122333"/>
              <a:gd name="connsiteX22563" fmla="*/ 411326 w 4135764"/>
              <a:gd name="connsiteY22563" fmla="*/ 2017229 h 5122333"/>
              <a:gd name="connsiteX22564" fmla="*/ 405522 w 4135764"/>
              <a:gd name="connsiteY22564" fmla="*/ 2012254 h 5122333"/>
              <a:gd name="connsiteX22565" fmla="*/ 405702 w 4135764"/>
              <a:gd name="connsiteY22565" fmla="*/ 1988816 h 5122333"/>
              <a:gd name="connsiteX22566" fmla="*/ 404976 w 4135764"/>
              <a:gd name="connsiteY22566" fmla="*/ 1988124 h 5122333"/>
              <a:gd name="connsiteX22567" fmla="*/ 404976 w 4135764"/>
              <a:gd name="connsiteY22567" fmla="*/ 1986388 h 5122333"/>
              <a:gd name="connsiteX22568" fmla="*/ 400440 w 4135764"/>
              <a:gd name="connsiteY22568" fmla="*/ 1980583 h 5122333"/>
              <a:gd name="connsiteX22569" fmla="*/ 374499 w 4135764"/>
              <a:gd name="connsiteY22569" fmla="*/ 1978950 h 5122333"/>
              <a:gd name="connsiteX22570" fmla="*/ 367245 w 4135764"/>
              <a:gd name="connsiteY22570" fmla="*/ 1971697 h 5122333"/>
              <a:gd name="connsiteX22571" fmla="*/ 367604 w 4135764"/>
              <a:gd name="connsiteY22571" fmla="*/ 1914254 h 5122333"/>
              <a:gd name="connsiteX22572" fmla="*/ 367054 w 4135764"/>
              <a:gd name="connsiteY22572" fmla="*/ 1911453 h 5122333"/>
              <a:gd name="connsiteX22573" fmla="*/ 367059 w 4135764"/>
              <a:gd name="connsiteY22573" fmla="*/ 1909649 h 5122333"/>
              <a:gd name="connsiteX22574" fmla="*/ 366615 w 4135764"/>
              <a:gd name="connsiteY22574" fmla="*/ 1909215 h 5122333"/>
              <a:gd name="connsiteX22575" fmla="*/ 366175 w 4135764"/>
              <a:gd name="connsiteY22575" fmla="*/ 1906975 h 5122333"/>
              <a:gd name="connsiteX22576" fmla="*/ 363603 w 4135764"/>
              <a:gd name="connsiteY22576" fmla="*/ 1906277 h 5122333"/>
              <a:gd name="connsiteX22577" fmla="*/ 359804 w 4135764"/>
              <a:gd name="connsiteY22577" fmla="*/ 1902573 h 5122333"/>
              <a:gd name="connsiteX22578" fmla="*/ 312634 w 4135764"/>
              <a:gd name="connsiteY22578" fmla="*/ 1902573 h 5122333"/>
              <a:gd name="connsiteX22579" fmla="*/ 308628 w 4135764"/>
              <a:gd name="connsiteY22579" fmla="*/ 1906579 h 5122333"/>
              <a:gd name="connsiteX22580" fmla="*/ 307170 w 4135764"/>
              <a:gd name="connsiteY22580" fmla="*/ 1906975 h 5122333"/>
              <a:gd name="connsiteX22581" fmla="*/ 306909 w 4135764"/>
              <a:gd name="connsiteY22581" fmla="*/ 1908298 h 5122333"/>
              <a:gd name="connsiteX22582" fmla="*/ 305015 w 4135764"/>
              <a:gd name="connsiteY22582" fmla="*/ 1910193 h 5122333"/>
              <a:gd name="connsiteX22583" fmla="*/ 305378 w 4135764"/>
              <a:gd name="connsiteY22583" fmla="*/ 1970968 h 5122333"/>
              <a:gd name="connsiteX22584" fmla="*/ 297213 w 4135764"/>
              <a:gd name="connsiteY22584" fmla="*/ 1978950 h 5122333"/>
              <a:gd name="connsiteX22585" fmla="*/ 268368 w 4135764"/>
              <a:gd name="connsiteY22585" fmla="*/ 1978768 h 5122333"/>
              <a:gd name="connsiteX22586" fmla="*/ 270001 w 4135764"/>
              <a:gd name="connsiteY22586" fmla="*/ 1986024 h 5122333"/>
              <a:gd name="connsiteX22587" fmla="*/ 267280 w 4135764"/>
              <a:gd name="connsiteY22587" fmla="*/ 2010880 h 5122333"/>
              <a:gd name="connsiteX22588" fmla="*/ 260931 w 4135764"/>
              <a:gd name="connsiteY22588" fmla="*/ 2017048 h 5122333"/>
              <a:gd name="connsiteX22589" fmla="*/ 233717 w 4135764"/>
              <a:gd name="connsiteY22589" fmla="*/ 2016866 h 5122333"/>
              <a:gd name="connsiteX22590" fmla="*/ 227186 w 4135764"/>
              <a:gd name="connsiteY22590" fmla="*/ 2023579 h 5122333"/>
              <a:gd name="connsiteX22591" fmla="*/ 227368 w 4135764"/>
              <a:gd name="connsiteY22591" fmla="*/ 2055872 h 5122333"/>
              <a:gd name="connsiteX22592" fmla="*/ 216301 w 4135764"/>
              <a:gd name="connsiteY22592" fmla="*/ 2053242 h 5122333"/>
              <a:gd name="connsiteX22593" fmla="*/ 215984 w 4135764"/>
              <a:gd name="connsiteY22593" fmla="*/ 2051361 h 5122333"/>
              <a:gd name="connsiteX22594" fmla="*/ 215212 w 4135764"/>
              <a:gd name="connsiteY22594" fmla="*/ 2043605 h 5122333"/>
              <a:gd name="connsiteX22595" fmla="*/ 215393 w 4135764"/>
              <a:gd name="connsiteY22595" fmla="*/ 2025463 h 5122333"/>
              <a:gd name="connsiteX22596" fmla="*/ 209227 w 4135764"/>
              <a:gd name="connsiteY22596" fmla="*/ 2019112 h 5122333"/>
              <a:gd name="connsiteX22597" fmla="*/ 207401 w 4135764"/>
              <a:gd name="connsiteY22597" fmla="*/ 2019125 h 5122333"/>
              <a:gd name="connsiteX22598" fmla="*/ 205054 w 4135764"/>
              <a:gd name="connsiteY22598" fmla="*/ 2016866 h 5122333"/>
              <a:gd name="connsiteX22599" fmla="*/ 186004 w 4135764"/>
              <a:gd name="connsiteY22599" fmla="*/ 2017048 h 5122333"/>
              <a:gd name="connsiteX22600" fmla="*/ 177149 w 4135764"/>
              <a:gd name="connsiteY22600" fmla="*/ 2008526 h 5122333"/>
              <a:gd name="connsiteX22601" fmla="*/ 177296 w 4135764"/>
              <a:gd name="connsiteY22601" fmla="*/ 1987183 h 5122333"/>
              <a:gd name="connsiteX22602" fmla="*/ 171128 w 4135764"/>
              <a:gd name="connsiteY22602" fmla="*/ 1981016 h 5122333"/>
              <a:gd name="connsiteX22603" fmla="*/ 168439 w 4135764"/>
              <a:gd name="connsiteY22603" fmla="*/ 1981036 h 5122333"/>
              <a:gd name="connsiteX22604" fmla="*/ 166048 w 4135764"/>
              <a:gd name="connsiteY22604" fmla="*/ 1978768 h 5122333"/>
              <a:gd name="connsiteX22605" fmla="*/ 146092 w 4135764"/>
              <a:gd name="connsiteY22605" fmla="*/ 1978950 h 5122333"/>
              <a:gd name="connsiteX22606" fmla="*/ 140138 w 4135764"/>
              <a:gd name="connsiteY22606" fmla="*/ 1977533 h 5122333"/>
              <a:gd name="connsiteX22607" fmla="*/ 139017 w 4135764"/>
              <a:gd name="connsiteY22607" fmla="*/ 1972670 h 5122333"/>
              <a:gd name="connsiteX22608" fmla="*/ 139198 w 4135764"/>
              <a:gd name="connsiteY22608" fmla="*/ 1910081 h 5122333"/>
              <a:gd name="connsiteX22609" fmla="*/ 138677 w 4135764"/>
              <a:gd name="connsiteY22609" fmla="*/ 1905114 h 5122333"/>
              <a:gd name="connsiteX22610" fmla="*/ 133940 w 4135764"/>
              <a:gd name="connsiteY22610" fmla="*/ 1903006 h 5122333"/>
              <a:gd name="connsiteX22611" fmla="*/ 132784 w 4135764"/>
              <a:gd name="connsiteY22611" fmla="*/ 1900850 h 5122333"/>
              <a:gd name="connsiteX22612" fmla="*/ 127406 w 4135764"/>
              <a:gd name="connsiteY22612" fmla="*/ 1900940 h 5122333"/>
              <a:gd name="connsiteX22613" fmla="*/ 96747 w 4135764"/>
              <a:gd name="connsiteY22613" fmla="*/ 1902754 h 5122333"/>
              <a:gd name="connsiteX22614" fmla="*/ 77879 w 4135764"/>
              <a:gd name="connsiteY22614" fmla="*/ 1904750 h 5122333"/>
              <a:gd name="connsiteX22615" fmla="*/ 76610 w 4135764"/>
              <a:gd name="connsiteY22615" fmla="*/ 1924162 h 5122333"/>
              <a:gd name="connsiteX22616" fmla="*/ 76064 w 4135764"/>
              <a:gd name="connsiteY22616" fmla="*/ 1971874 h 5122333"/>
              <a:gd name="connsiteX22617" fmla="*/ 67175 w 4135764"/>
              <a:gd name="connsiteY22617" fmla="*/ 1980764 h 5122333"/>
              <a:gd name="connsiteX22618" fmla="*/ 50123 w 4135764"/>
              <a:gd name="connsiteY22618" fmla="*/ 1979494 h 5122333"/>
              <a:gd name="connsiteX22619" fmla="*/ 36879 w 4135764"/>
              <a:gd name="connsiteY22619" fmla="*/ 1988020 h 5122333"/>
              <a:gd name="connsiteX22620" fmla="*/ 36516 w 4135764"/>
              <a:gd name="connsiteY22620" fmla="*/ 2012875 h 5122333"/>
              <a:gd name="connsiteX22621" fmla="*/ 28895 w 4135764"/>
              <a:gd name="connsiteY22621" fmla="*/ 2018499 h 5122333"/>
              <a:gd name="connsiteX22622" fmla="*/ 10029 w 4135764"/>
              <a:gd name="connsiteY22622" fmla="*/ 2017048 h 5122333"/>
              <a:gd name="connsiteX22623" fmla="*/ 2045 w 4135764"/>
              <a:gd name="connsiteY22623" fmla="*/ 2024849 h 5122333"/>
              <a:gd name="connsiteX22624" fmla="*/ 1865 w 4135764"/>
              <a:gd name="connsiteY22624" fmla="*/ 2070204 h 5122333"/>
              <a:gd name="connsiteX22625" fmla="*/ 4994 w 4135764"/>
              <a:gd name="connsiteY22625" fmla="*/ 2077075 h 5122333"/>
              <a:gd name="connsiteX22626" fmla="*/ 5282 w 4135764"/>
              <a:gd name="connsiteY22626" fmla="*/ 2077107 h 5122333"/>
              <a:gd name="connsiteX22627" fmla="*/ 6242 w 4135764"/>
              <a:gd name="connsiteY22627" fmla="*/ 2078936 h 5122333"/>
              <a:gd name="connsiteX22628" fmla="*/ 12024 w 4135764"/>
              <a:gd name="connsiteY22628" fmla="*/ 2078800 h 5122333"/>
              <a:gd name="connsiteX22629" fmla="*/ 21640 w 4135764"/>
              <a:gd name="connsiteY22629" fmla="*/ 2073539 h 5122333"/>
              <a:gd name="connsiteX22630" fmla="*/ 21640 w 4135764"/>
              <a:gd name="connsiteY22630" fmla="*/ 2048504 h 5122333"/>
              <a:gd name="connsiteX22631" fmla="*/ 28170 w 4135764"/>
              <a:gd name="connsiteY22631" fmla="*/ 2042154 h 5122333"/>
              <a:gd name="connsiteX22632" fmla="*/ 54839 w 4135764"/>
              <a:gd name="connsiteY22632" fmla="*/ 2042880 h 5122333"/>
              <a:gd name="connsiteX22633" fmla="*/ 57202 w 4135764"/>
              <a:gd name="connsiteY22633" fmla="*/ 2040451 h 5122333"/>
              <a:gd name="connsiteX22634" fmla="*/ 60280 w 4135764"/>
              <a:gd name="connsiteY22634" fmla="*/ 2040451 h 5122333"/>
              <a:gd name="connsiteX22635" fmla="*/ 60280 w 4135764"/>
              <a:gd name="connsiteY22635" fmla="*/ 2037286 h 5122333"/>
              <a:gd name="connsiteX22636" fmla="*/ 61370 w 4135764"/>
              <a:gd name="connsiteY22636" fmla="*/ 2036167 h 5122333"/>
              <a:gd name="connsiteX22637" fmla="*/ 61188 w 4135764"/>
              <a:gd name="connsiteY22637" fmla="*/ 2011675 h 5122333"/>
              <a:gd name="connsiteX22638" fmla="*/ 68446 w 4135764"/>
              <a:gd name="connsiteY22638" fmla="*/ 2004599 h 5122333"/>
              <a:gd name="connsiteX22639" fmla="*/ 95114 w 4135764"/>
              <a:gd name="connsiteY22639" fmla="*/ 2004962 h 5122333"/>
              <a:gd name="connsiteX22640" fmla="*/ 96603 w 4135764"/>
              <a:gd name="connsiteY22640" fmla="*/ 2003604 h 5122333"/>
              <a:gd name="connsiteX22641" fmla="*/ 100194 w 4135764"/>
              <a:gd name="connsiteY22641" fmla="*/ 2003622 h 5122333"/>
              <a:gd name="connsiteX22642" fmla="*/ 100169 w 4135764"/>
              <a:gd name="connsiteY22642" fmla="*/ 2000352 h 5122333"/>
              <a:gd name="connsiteX22643" fmla="*/ 101282 w 4135764"/>
              <a:gd name="connsiteY22643" fmla="*/ 1999338 h 5122333"/>
              <a:gd name="connsiteX22644" fmla="*/ 100919 w 4135764"/>
              <a:gd name="connsiteY22644" fmla="*/ 1934935 h 5122333"/>
              <a:gd name="connsiteX22645" fmla="*/ 112893 w 4135764"/>
              <a:gd name="connsiteY22645" fmla="*/ 1927316 h 5122333"/>
              <a:gd name="connsiteX22646" fmla="*/ 116118 w 4135764"/>
              <a:gd name="connsiteY22646" fmla="*/ 1929586 h 5122333"/>
              <a:gd name="connsiteX22647" fmla="*/ 115478 w 4135764"/>
              <a:gd name="connsiteY22647" fmla="*/ 1943619 h 5122333"/>
              <a:gd name="connsiteX22648" fmla="*/ 116158 w 4135764"/>
              <a:gd name="connsiteY22648" fmla="*/ 1958268 h 5122333"/>
              <a:gd name="connsiteX22649" fmla="*/ 116702 w 4135764"/>
              <a:gd name="connsiteY22649" fmla="*/ 1996729 h 5122333"/>
              <a:gd name="connsiteX22650" fmla="*/ 117227 w 4135764"/>
              <a:gd name="connsiteY22650" fmla="*/ 1997131 h 5122333"/>
              <a:gd name="connsiteX22651" fmla="*/ 117428 w 4135764"/>
              <a:gd name="connsiteY22651" fmla="*/ 1999519 h 5122333"/>
              <a:gd name="connsiteX22652" fmla="*/ 122326 w 4135764"/>
              <a:gd name="connsiteY22652" fmla="*/ 2003147 h 5122333"/>
              <a:gd name="connsiteX22653" fmla="*/ 154846 w 4135764"/>
              <a:gd name="connsiteY22653" fmla="*/ 2003507 h 5122333"/>
              <a:gd name="connsiteX22654" fmla="*/ 153711 w 4135764"/>
              <a:gd name="connsiteY22654" fmla="*/ 2023761 h 5122333"/>
              <a:gd name="connsiteX22655" fmla="*/ 154879 w 4135764"/>
              <a:gd name="connsiteY22655" fmla="*/ 2023197 h 5122333"/>
              <a:gd name="connsiteX22656" fmla="*/ 156433 w 4135764"/>
              <a:gd name="connsiteY22656" fmla="*/ 2025826 h 5122333"/>
              <a:gd name="connsiteX22657" fmla="*/ 157883 w 4135764"/>
              <a:gd name="connsiteY22657" fmla="*/ 2023772 h 5122333"/>
              <a:gd name="connsiteX22658" fmla="*/ 156978 w 4135764"/>
              <a:gd name="connsiteY22658" fmla="*/ 2031924 h 5122333"/>
              <a:gd name="connsiteX22659" fmla="*/ 156546 w 4135764"/>
              <a:gd name="connsiteY22659" fmla="*/ 2037300 h 5122333"/>
              <a:gd name="connsiteX22660" fmla="*/ 157486 w 4135764"/>
              <a:gd name="connsiteY22660" fmla="*/ 2037580 h 5122333"/>
              <a:gd name="connsiteX22661" fmla="*/ 156978 w 4135764"/>
              <a:gd name="connsiteY22661" fmla="*/ 2041248 h 5122333"/>
              <a:gd name="connsiteX22662" fmla="*/ 186004 w 4135764"/>
              <a:gd name="connsiteY22662" fmla="*/ 2041066 h 5122333"/>
              <a:gd name="connsiteX22663" fmla="*/ 192373 w 4135764"/>
              <a:gd name="connsiteY22663" fmla="*/ 2048774 h 5122333"/>
              <a:gd name="connsiteX22664" fmla="*/ 192590 w 4135764"/>
              <a:gd name="connsiteY22664" fmla="*/ 2056751 h 5122333"/>
              <a:gd name="connsiteX22665" fmla="*/ 191992 w 4135764"/>
              <a:gd name="connsiteY22665" fmla="*/ 2070999 h 5122333"/>
              <a:gd name="connsiteX22666" fmla="*/ 197796 w 4135764"/>
              <a:gd name="connsiteY22666" fmla="*/ 2079343 h 5122333"/>
              <a:gd name="connsiteX22667" fmla="*/ 244602 w 4135764"/>
              <a:gd name="connsiteY22667" fmla="*/ 2081339 h 5122333"/>
              <a:gd name="connsiteX22668" fmla="*/ 251497 w 4135764"/>
              <a:gd name="connsiteY22668" fmla="*/ 2073902 h 5122333"/>
              <a:gd name="connsiteX22669" fmla="*/ 251315 w 4135764"/>
              <a:gd name="connsiteY22669" fmla="*/ 2048504 h 5122333"/>
              <a:gd name="connsiteX22670" fmla="*/ 256394 w 4135764"/>
              <a:gd name="connsiteY22670" fmla="*/ 2043061 h 5122333"/>
              <a:gd name="connsiteX22671" fmla="*/ 283245 w 4135764"/>
              <a:gd name="connsiteY22671" fmla="*/ 2041429 h 5122333"/>
              <a:gd name="connsiteX22672" fmla="*/ 285643 w 4135764"/>
              <a:gd name="connsiteY22672" fmla="*/ 2038959 h 5122333"/>
              <a:gd name="connsiteX22673" fmla="*/ 289413 w 4135764"/>
              <a:gd name="connsiteY22673" fmla="*/ 2035189 h 5122333"/>
              <a:gd name="connsiteX22674" fmla="*/ 289412 w 4135764"/>
              <a:gd name="connsiteY22674" fmla="*/ 2035079 h 5122333"/>
              <a:gd name="connsiteX22675" fmla="*/ 289413 w 4135764"/>
              <a:gd name="connsiteY22675" fmla="*/ 2035078 h 5122333"/>
              <a:gd name="connsiteX22676" fmla="*/ 289402 w 4135764"/>
              <a:gd name="connsiteY22676" fmla="*/ 2033581 h 5122333"/>
              <a:gd name="connsiteX22677" fmla="*/ 289243 w 4135764"/>
              <a:gd name="connsiteY22677" fmla="*/ 2010572 h 5122333"/>
              <a:gd name="connsiteX22678" fmla="*/ 293948 w 4135764"/>
              <a:gd name="connsiteY22678" fmla="*/ 2004780 h 5122333"/>
              <a:gd name="connsiteX22679" fmla="*/ 318984 w 4135764"/>
              <a:gd name="connsiteY22679" fmla="*/ 2003147 h 5122333"/>
              <a:gd name="connsiteX22680" fmla="*/ 327329 w 4135764"/>
              <a:gd name="connsiteY22680" fmla="*/ 1994439 h 5122333"/>
              <a:gd name="connsiteX22681" fmla="*/ 327329 w 4135764"/>
              <a:gd name="connsiteY22681" fmla="*/ 1992653 h 5122333"/>
              <a:gd name="connsiteX22682" fmla="*/ 327510 w 4135764"/>
              <a:gd name="connsiteY22682" fmla="*/ 1992012 h 5122333"/>
              <a:gd name="connsiteX22683" fmla="*/ 327329 w 4135764"/>
              <a:gd name="connsiteY22683" fmla="*/ 1964799 h 5122333"/>
              <a:gd name="connsiteX22684" fmla="*/ 328227 w 4135764"/>
              <a:gd name="connsiteY22684" fmla="*/ 1932262 h 5122333"/>
              <a:gd name="connsiteX22685" fmla="*/ 328235 w 4135764"/>
              <a:gd name="connsiteY22685" fmla="*/ 1932213 h 5122333"/>
              <a:gd name="connsiteX22686" fmla="*/ 328648 w 4135764"/>
              <a:gd name="connsiteY22686" fmla="*/ 1931693 h 5122333"/>
              <a:gd name="connsiteX22687" fmla="*/ 335975 w 4135764"/>
              <a:gd name="connsiteY22687" fmla="*/ 1926909 h 5122333"/>
              <a:gd name="connsiteX22688" fmla="*/ 339138 w 4135764"/>
              <a:gd name="connsiteY22688" fmla="*/ 1926951 h 5122333"/>
              <a:gd name="connsiteX22689" fmla="*/ 339679 w 4135764"/>
              <a:gd name="connsiteY22689" fmla="*/ 1927164 h 5122333"/>
              <a:gd name="connsiteX22690" fmla="*/ 342799 w 4135764"/>
              <a:gd name="connsiteY22690" fmla="*/ 1928913 h 5122333"/>
              <a:gd name="connsiteX22691" fmla="*/ 343463 w 4135764"/>
              <a:gd name="connsiteY22691" fmla="*/ 1932822 h 5122333"/>
              <a:gd name="connsiteX22692" fmla="*/ 343475 w 4135764"/>
              <a:gd name="connsiteY22692" fmla="*/ 1934028 h 5122333"/>
              <a:gd name="connsiteX22693" fmla="*/ 343475 w 4135764"/>
              <a:gd name="connsiteY22693" fmla="*/ 1990994 h 5122333"/>
              <a:gd name="connsiteX22694" fmla="*/ 343475 w 4135764"/>
              <a:gd name="connsiteY22694" fmla="*/ 1995459 h 5122333"/>
              <a:gd name="connsiteX22695" fmla="*/ 343475 w 4135764"/>
              <a:gd name="connsiteY22695" fmla="*/ 1998249 h 5122333"/>
              <a:gd name="connsiteX22696" fmla="*/ 350007 w 4135764"/>
              <a:gd name="connsiteY22696" fmla="*/ 2005143 h 5122333"/>
              <a:gd name="connsiteX22697" fmla="*/ 374499 w 4135764"/>
              <a:gd name="connsiteY22697" fmla="*/ 2004962 h 5122333"/>
              <a:gd name="connsiteX22698" fmla="*/ 381733 w 4135764"/>
              <a:gd name="connsiteY22698" fmla="*/ 2012018 h 5122333"/>
              <a:gd name="connsiteX22699" fmla="*/ 381573 w 4135764"/>
              <a:gd name="connsiteY22699" fmla="*/ 2034463 h 5122333"/>
              <a:gd name="connsiteX22700" fmla="*/ 381589 w 4135764"/>
              <a:gd name="connsiteY22700" fmla="*/ 2034479 h 5122333"/>
              <a:gd name="connsiteX22701" fmla="*/ 381574 w 4135764"/>
              <a:gd name="connsiteY22701" fmla="*/ 2036530 h 5122333"/>
              <a:gd name="connsiteX22702" fmla="*/ 388105 w 4135764"/>
              <a:gd name="connsiteY22702" fmla="*/ 2043243 h 5122333"/>
              <a:gd name="connsiteX22703" fmla="*/ 408967 w 4135764"/>
              <a:gd name="connsiteY22703" fmla="*/ 2043243 h 5122333"/>
              <a:gd name="connsiteX22704" fmla="*/ 417006 w 4135764"/>
              <a:gd name="connsiteY22704" fmla="*/ 2045370 h 5122333"/>
              <a:gd name="connsiteX22705" fmla="*/ 417756 w 4135764"/>
              <a:gd name="connsiteY22705" fmla="*/ 2046333 h 5122333"/>
              <a:gd name="connsiteX22706" fmla="*/ 419671 w 4135764"/>
              <a:gd name="connsiteY22706" fmla="*/ 2053620 h 5122333"/>
              <a:gd name="connsiteX22707" fmla="*/ 419671 w 4135764"/>
              <a:gd name="connsiteY22707" fmla="*/ 2073288 h 5122333"/>
              <a:gd name="connsiteX22708" fmla="*/ 419694 w 4135764"/>
              <a:gd name="connsiteY22708" fmla="*/ 2073314 h 5122333"/>
              <a:gd name="connsiteX22709" fmla="*/ 419671 w 4135764"/>
              <a:gd name="connsiteY22709" fmla="*/ 2076078 h 5122333"/>
              <a:gd name="connsiteX22710" fmla="*/ 423117 w 4135764"/>
              <a:gd name="connsiteY22710" fmla="*/ 2081158 h 5122333"/>
              <a:gd name="connsiteX22711" fmla="*/ 477725 w 4135764"/>
              <a:gd name="connsiteY22711" fmla="*/ 2081158 h 5122333"/>
              <a:gd name="connsiteX22712" fmla="*/ 480991 w 4135764"/>
              <a:gd name="connsiteY22712" fmla="*/ 2078800 h 5122333"/>
              <a:gd name="connsiteX22713" fmla="*/ 481108 w 4135764"/>
              <a:gd name="connsiteY22713" fmla="*/ 2076427 h 5122333"/>
              <a:gd name="connsiteX22714" fmla="*/ 481172 w 4135764"/>
              <a:gd name="connsiteY22714" fmla="*/ 2076372 h 5122333"/>
              <a:gd name="connsiteX22715" fmla="*/ 481830 w 4135764"/>
              <a:gd name="connsiteY22715" fmla="*/ 2062584 h 5122333"/>
              <a:gd name="connsiteX22716" fmla="*/ 481817 w 4135764"/>
              <a:gd name="connsiteY22716" fmla="*/ 2062027 h 5122333"/>
              <a:gd name="connsiteX22717" fmla="*/ 482260 w 4135764"/>
              <a:gd name="connsiteY22717" fmla="*/ 2053039 h 5122333"/>
              <a:gd name="connsiteX22718" fmla="*/ 491331 w 4135764"/>
              <a:gd name="connsiteY22718" fmla="*/ 2043425 h 5122333"/>
              <a:gd name="connsiteX22719" fmla="*/ 513827 w 4135764"/>
              <a:gd name="connsiteY22719" fmla="*/ 2044876 h 5122333"/>
              <a:gd name="connsiteX22720" fmla="*/ 516893 w 4135764"/>
              <a:gd name="connsiteY22720" fmla="*/ 2041736 h 5122333"/>
              <a:gd name="connsiteX22721" fmla="*/ 519882 w 4135764"/>
              <a:gd name="connsiteY22721" fmla="*/ 2041064 h 5122333"/>
              <a:gd name="connsiteX22722" fmla="*/ 520459 w 4135764"/>
              <a:gd name="connsiteY22722" fmla="*/ 2038082 h 5122333"/>
              <a:gd name="connsiteX22723" fmla="*/ 521265 w 4135764"/>
              <a:gd name="connsiteY22723" fmla="*/ 2037256 h 5122333"/>
              <a:gd name="connsiteX22724" fmla="*/ 521265 w 4135764"/>
              <a:gd name="connsiteY22724" fmla="*/ 2033919 h 5122333"/>
              <a:gd name="connsiteX22725" fmla="*/ 521265 w 4135764"/>
              <a:gd name="connsiteY22725" fmla="*/ 2010336 h 5122333"/>
              <a:gd name="connsiteX22726" fmla="*/ 521783 w 4135764"/>
              <a:gd name="connsiteY22726" fmla="*/ 2009266 h 5122333"/>
              <a:gd name="connsiteX22727" fmla="*/ 524531 w 4135764"/>
              <a:gd name="connsiteY22727" fmla="*/ 2005143 h 5122333"/>
              <a:gd name="connsiteX22728" fmla="*/ 551017 w 4135764"/>
              <a:gd name="connsiteY22728" fmla="*/ 2004962 h 5122333"/>
              <a:gd name="connsiteX22729" fmla="*/ 559363 w 4135764"/>
              <a:gd name="connsiteY22729" fmla="*/ 1996253 h 5122333"/>
              <a:gd name="connsiteX22730" fmla="*/ 559361 w 4135764"/>
              <a:gd name="connsiteY22730" fmla="*/ 1995642 h 5122333"/>
              <a:gd name="connsiteX22731" fmla="*/ 559363 w 4135764"/>
              <a:gd name="connsiteY22731" fmla="*/ 1995641 h 5122333"/>
              <a:gd name="connsiteX22732" fmla="*/ 559188 w 4135764"/>
              <a:gd name="connsiteY22732" fmla="*/ 1936357 h 5122333"/>
              <a:gd name="connsiteX22733" fmla="*/ 559874 w 4135764"/>
              <a:gd name="connsiteY22733" fmla="*/ 1933232 h 5122333"/>
              <a:gd name="connsiteX22734" fmla="*/ 563583 w 4135764"/>
              <a:gd name="connsiteY22734" fmla="*/ 1929341 h 5122333"/>
              <a:gd name="connsiteX22735" fmla="*/ 566619 w 4135764"/>
              <a:gd name="connsiteY22735" fmla="*/ 1928404 h 5122333"/>
              <a:gd name="connsiteX22736" fmla="*/ 572562 w 4135764"/>
              <a:gd name="connsiteY22736" fmla="*/ 1930287 h 5122333"/>
              <a:gd name="connsiteX22737" fmla="*/ 573876 w 4135764"/>
              <a:gd name="connsiteY22737" fmla="*/ 1936385 h 5122333"/>
              <a:gd name="connsiteX22738" fmla="*/ 573876 w 4135764"/>
              <a:gd name="connsiteY22738" fmla="*/ 1936558 h 5122333"/>
              <a:gd name="connsiteX22739" fmla="*/ 573695 w 4135764"/>
              <a:gd name="connsiteY22739" fmla="*/ 1997161 h 5122333"/>
              <a:gd name="connsiteX22740" fmla="*/ 573770 w 4135764"/>
              <a:gd name="connsiteY22740" fmla="*/ 1997239 h 5122333"/>
              <a:gd name="connsiteX22741" fmla="*/ 573650 w 4135764"/>
              <a:gd name="connsiteY22741" fmla="*/ 1999858 h 5122333"/>
              <a:gd name="connsiteX22742" fmla="*/ 577504 w 4135764"/>
              <a:gd name="connsiteY22742" fmla="*/ 2002353 h 5122333"/>
              <a:gd name="connsiteX22743" fmla="*/ 578736 w 4135764"/>
              <a:gd name="connsiteY22743" fmla="*/ 2002448 h 5122333"/>
              <a:gd name="connsiteX22744" fmla="*/ 581134 w 4135764"/>
              <a:gd name="connsiteY22744" fmla="*/ 2004962 h 5122333"/>
              <a:gd name="connsiteX22745" fmla="*/ 603811 w 4135764"/>
              <a:gd name="connsiteY22745" fmla="*/ 2004780 h 5122333"/>
              <a:gd name="connsiteX22746" fmla="*/ 611738 w 4135764"/>
              <a:gd name="connsiteY22746" fmla="*/ 2012532 h 5122333"/>
              <a:gd name="connsiteX22747" fmla="*/ 611611 w 4135764"/>
              <a:gd name="connsiteY22747" fmla="*/ 2033738 h 5122333"/>
              <a:gd name="connsiteX22748" fmla="*/ 611823 w 4135764"/>
              <a:gd name="connsiteY22748" fmla="*/ 2033941 h 5122333"/>
              <a:gd name="connsiteX22749" fmla="*/ 611793 w 4135764"/>
              <a:gd name="connsiteY22749" fmla="*/ 2038163 h 5122333"/>
              <a:gd name="connsiteX22750" fmla="*/ 618324 w 4135764"/>
              <a:gd name="connsiteY22750" fmla="*/ 2045057 h 5122333"/>
              <a:gd name="connsiteX22751" fmla="*/ 643723 w 4135764"/>
              <a:gd name="connsiteY22751" fmla="*/ 2044876 h 5122333"/>
              <a:gd name="connsiteX22752" fmla="*/ 649847 w 4135764"/>
              <a:gd name="connsiteY22752" fmla="*/ 2050825 h 5122333"/>
              <a:gd name="connsiteX22753" fmla="*/ 650065 w 4135764"/>
              <a:gd name="connsiteY22753" fmla="*/ 2052027 h 5122333"/>
              <a:gd name="connsiteX22754" fmla="*/ 650048 w 4135764"/>
              <a:gd name="connsiteY22754" fmla="*/ 2054434 h 5122333"/>
              <a:gd name="connsiteX22755" fmla="*/ 649891 w 4135764"/>
              <a:gd name="connsiteY22755" fmla="*/ 2070204 h 5122333"/>
              <a:gd name="connsiteX22756" fmla="*/ 649934 w 4135764"/>
              <a:gd name="connsiteY22756" fmla="*/ 2070455 h 5122333"/>
              <a:gd name="connsiteX22757" fmla="*/ 649891 w 4135764"/>
              <a:gd name="connsiteY22757" fmla="*/ 2076441 h 5122333"/>
              <a:gd name="connsiteX22758" fmla="*/ 651189 w 4135764"/>
              <a:gd name="connsiteY22758" fmla="*/ 2077740 h 5122333"/>
              <a:gd name="connsiteX22759" fmla="*/ 651365 w 4135764"/>
              <a:gd name="connsiteY22759" fmla="*/ 2078754 h 5122333"/>
              <a:gd name="connsiteX22760" fmla="*/ 652479 w 4135764"/>
              <a:gd name="connsiteY22760" fmla="*/ 2079031 h 5122333"/>
              <a:gd name="connsiteX22761" fmla="*/ 656604 w 4135764"/>
              <a:gd name="connsiteY22761" fmla="*/ 2083153 h 5122333"/>
              <a:gd name="connsiteX22762" fmla="*/ 706675 w 4135764"/>
              <a:gd name="connsiteY22762" fmla="*/ 2083153 h 5122333"/>
              <a:gd name="connsiteX22763" fmla="*/ 709560 w 4135764"/>
              <a:gd name="connsiteY22763" fmla="*/ 2080041 h 5122333"/>
              <a:gd name="connsiteX22764" fmla="*/ 712661 w 4135764"/>
              <a:gd name="connsiteY22764" fmla="*/ 2079797 h 5122333"/>
              <a:gd name="connsiteX22765" fmla="*/ 712931 w 4135764"/>
              <a:gd name="connsiteY22765" fmla="*/ 2076403 h 5122333"/>
              <a:gd name="connsiteX22766" fmla="*/ 713569 w 4135764"/>
              <a:gd name="connsiteY22766" fmla="*/ 2075715 h 5122333"/>
              <a:gd name="connsiteX22767" fmla="*/ 713531 w 4135764"/>
              <a:gd name="connsiteY22767" fmla="*/ 2068875 h 5122333"/>
              <a:gd name="connsiteX22768" fmla="*/ 713569 w 4135764"/>
              <a:gd name="connsiteY22768" fmla="*/ 2068390 h 5122333"/>
              <a:gd name="connsiteX22769" fmla="*/ 713524 w 4135764"/>
              <a:gd name="connsiteY22769" fmla="*/ 2067642 h 5122333"/>
              <a:gd name="connsiteX22770" fmla="*/ 713434 w 4135764"/>
              <a:gd name="connsiteY22770" fmla="*/ 2051928 h 5122333"/>
              <a:gd name="connsiteX22771" fmla="*/ 714839 w 4135764"/>
              <a:gd name="connsiteY22771" fmla="*/ 2044624 h 5122333"/>
              <a:gd name="connsiteX22772" fmla="*/ 717016 w 4135764"/>
              <a:gd name="connsiteY22772" fmla="*/ 2043978 h 5122333"/>
              <a:gd name="connsiteX22773" fmla="*/ 731053 w 4135764"/>
              <a:gd name="connsiteY22773" fmla="*/ 2044718 h 5122333"/>
              <a:gd name="connsiteX22774" fmla="*/ 748038 w 4135764"/>
              <a:gd name="connsiteY22774" fmla="*/ 2043061 h 5122333"/>
              <a:gd name="connsiteX22775" fmla="*/ 751485 w 4135764"/>
              <a:gd name="connsiteY22775" fmla="*/ 2037075 h 5122333"/>
              <a:gd name="connsiteX22776" fmla="*/ 750991 w 4135764"/>
              <a:gd name="connsiteY22776" fmla="*/ 2031485 h 5122333"/>
              <a:gd name="connsiteX22777" fmla="*/ 750940 w 4135764"/>
              <a:gd name="connsiteY22777" fmla="*/ 2026844 h 5122333"/>
              <a:gd name="connsiteX22778" fmla="*/ 751223 w 4135764"/>
              <a:gd name="connsiteY22778" fmla="*/ 2011682 h 5122333"/>
              <a:gd name="connsiteX22779" fmla="*/ 752574 w 4135764"/>
              <a:gd name="connsiteY22779" fmla="*/ 2007433 h 5122333"/>
              <a:gd name="connsiteX22780" fmla="*/ 762008 w 4135764"/>
              <a:gd name="connsiteY22780" fmla="*/ 2004962 h 5122333"/>
              <a:gd name="connsiteX22781" fmla="*/ 781057 w 4135764"/>
              <a:gd name="connsiteY22781" fmla="*/ 2005325 h 5122333"/>
              <a:gd name="connsiteX22782" fmla="*/ 789583 w 4135764"/>
              <a:gd name="connsiteY22782" fmla="*/ 1996071 h 5122333"/>
              <a:gd name="connsiteX22783" fmla="*/ 789547 w 4135764"/>
              <a:gd name="connsiteY22783" fmla="*/ 1995131 h 5122333"/>
              <a:gd name="connsiteX22784" fmla="*/ 789764 w 4135764"/>
              <a:gd name="connsiteY22784" fmla="*/ 1994915 h 5122333"/>
              <a:gd name="connsiteX22785" fmla="*/ 788035 w 4135764"/>
              <a:gd name="connsiteY22785" fmla="*/ 1943335 h 5122333"/>
              <a:gd name="connsiteX22786" fmla="*/ 788743 w 4135764"/>
              <a:gd name="connsiteY22786" fmla="*/ 1932365 h 5122333"/>
              <a:gd name="connsiteX22787" fmla="*/ 789362 w 4135764"/>
              <a:gd name="connsiteY22787" fmla="*/ 1930425 h 5122333"/>
              <a:gd name="connsiteX22788" fmla="*/ 795524 w 4135764"/>
              <a:gd name="connsiteY22788" fmla="*/ 1928518 h 5122333"/>
              <a:gd name="connsiteX22789" fmla="*/ 804096 w 4135764"/>
              <a:gd name="connsiteY22789" fmla="*/ 1928223 h 5122333"/>
              <a:gd name="connsiteX22790" fmla="*/ 804325 w 4135764"/>
              <a:gd name="connsiteY22790" fmla="*/ 1928309 h 5122333"/>
              <a:gd name="connsiteX22791" fmla="*/ 805561 w 4135764"/>
              <a:gd name="connsiteY22791" fmla="*/ 1933021 h 5122333"/>
              <a:gd name="connsiteX22792" fmla="*/ 805730 w 4135764"/>
              <a:gd name="connsiteY22792" fmla="*/ 1988454 h 5122333"/>
              <a:gd name="connsiteX22793" fmla="*/ 806980 w 4135764"/>
              <a:gd name="connsiteY22793" fmla="*/ 1994215 h 5122333"/>
              <a:gd name="connsiteX22794" fmla="*/ 806999 w 4135764"/>
              <a:gd name="connsiteY22794" fmla="*/ 1995459 h 5122333"/>
              <a:gd name="connsiteX22795" fmla="*/ 807311 w 4135764"/>
              <a:gd name="connsiteY22795" fmla="*/ 1995736 h 5122333"/>
              <a:gd name="connsiteX22796" fmla="*/ 808768 w 4135764"/>
              <a:gd name="connsiteY22796" fmla="*/ 2002445 h 5122333"/>
              <a:gd name="connsiteX22797" fmla="*/ 822419 w 4135764"/>
              <a:gd name="connsiteY22797" fmla="*/ 2001877 h 5122333"/>
              <a:gd name="connsiteX22798" fmla="*/ 833101 w 4135764"/>
              <a:gd name="connsiteY22798" fmla="*/ 2002445 h 5122333"/>
              <a:gd name="connsiteX22799" fmla="*/ 841598 w 4135764"/>
              <a:gd name="connsiteY22799" fmla="*/ 2002133 h 5122333"/>
              <a:gd name="connsiteX22800" fmla="*/ 843775 w 4135764"/>
              <a:gd name="connsiteY22800" fmla="*/ 2003157 h 5122333"/>
              <a:gd name="connsiteX22801" fmla="*/ 844008 w 4135764"/>
              <a:gd name="connsiteY22801" fmla="*/ 2005143 h 5122333"/>
              <a:gd name="connsiteX22802" fmla="*/ 844553 w 4135764"/>
              <a:gd name="connsiteY22802" fmla="*/ 2032719 h 5122333"/>
              <a:gd name="connsiteX22803" fmla="*/ 845209 w 4135764"/>
              <a:gd name="connsiteY22803" fmla="*/ 2030109 h 5122333"/>
              <a:gd name="connsiteX22804" fmla="*/ 845460 w 4135764"/>
              <a:gd name="connsiteY22804" fmla="*/ 2030109 h 5122333"/>
              <a:gd name="connsiteX22805" fmla="*/ 845814 w 4135764"/>
              <a:gd name="connsiteY22805" fmla="*/ 2027934 h 5122333"/>
              <a:gd name="connsiteX22806" fmla="*/ 847004 w 4135764"/>
              <a:gd name="connsiteY22806" fmla="*/ 2024621 h 5122333"/>
              <a:gd name="connsiteX22807" fmla="*/ 847047 w 4135764"/>
              <a:gd name="connsiteY22807" fmla="*/ 2024986 h 5122333"/>
              <a:gd name="connsiteX22808" fmla="*/ 846206 w 4135764"/>
              <a:gd name="connsiteY22808" fmla="*/ 2036275 h 5122333"/>
              <a:gd name="connsiteX22809" fmla="*/ 845460 w 4135764"/>
              <a:gd name="connsiteY22809" fmla="*/ 2039000 h 5122333"/>
              <a:gd name="connsiteX22810" fmla="*/ 846004 w 4135764"/>
              <a:gd name="connsiteY22810" fmla="*/ 2038997 h 5122333"/>
              <a:gd name="connsiteX22811" fmla="*/ 845822 w 4135764"/>
              <a:gd name="connsiteY22811" fmla="*/ 2041429 h 5122333"/>
              <a:gd name="connsiteX22812" fmla="*/ 875394 w 4135764"/>
              <a:gd name="connsiteY22812" fmla="*/ 2041248 h 5122333"/>
              <a:gd name="connsiteX22813" fmla="*/ 882105 w 4135764"/>
              <a:gd name="connsiteY22813" fmla="*/ 2047778 h 5122333"/>
              <a:gd name="connsiteX22814" fmla="*/ 882105 w 4135764"/>
              <a:gd name="connsiteY22814" fmla="*/ 2073176 h 5122333"/>
              <a:gd name="connsiteX22815" fmla="*/ 886460 w 4135764"/>
              <a:gd name="connsiteY22815" fmla="*/ 2079343 h 5122333"/>
              <a:gd name="connsiteX22816" fmla="*/ 935987 w 4135764"/>
              <a:gd name="connsiteY22816" fmla="*/ 2081339 h 5122333"/>
              <a:gd name="connsiteX22817" fmla="*/ 941975 w 4135764"/>
              <a:gd name="connsiteY22817" fmla="*/ 2074989 h 5122333"/>
              <a:gd name="connsiteX22818" fmla="*/ 941835 w 4135764"/>
              <a:gd name="connsiteY22818" fmla="*/ 2072908 h 5122333"/>
              <a:gd name="connsiteX22819" fmla="*/ 941975 w 4135764"/>
              <a:gd name="connsiteY22819" fmla="*/ 2072744 h 5122333"/>
              <a:gd name="connsiteX22820" fmla="*/ 940553 w 4135764"/>
              <a:gd name="connsiteY22820" fmla="*/ 2051602 h 5122333"/>
              <a:gd name="connsiteX22821" fmla="*/ 940659 w 4135764"/>
              <a:gd name="connsiteY22821" fmla="*/ 2045238 h 5122333"/>
              <a:gd name="connsiteX22822" fmla="*/ 949230 w 4135764"/>
              <a:gd name="connsiteY22822" fmla="*/ 2043061 h 5122333"/>
              <a:gd name="connsiteX22823" fmla="*/ 971546 w 4135764"/>
              <a:gd name="connsiteY22823" fmla="*/ 2041610 h 5122333"/>
              <a:gd name="connsiteX22824" fmla="*/ 979255 w 4135764"/>
              <a:gd name="connsiteY22824" fmla="*/ 2039388 h 5122333"/>
              <a:gd name="connsiteX22825" fmla="*/ 978951 w 4135764"/>
              <a:gd name="connsiteY22825" fmla="*/ 2034053 h 5122333"/>
              <a:gd name="connsiteX22826" fmla="*/ 979527 w 4135764"/>
              <a:gd name="connsiteY22826" fmla="*/ 2033375 h 5122333"/>
              <a:gd name="connsiteX22827" fmla="*/ 978552 w 4135764"/>
              <a:gd name="connsiteY22827" fmla="*/ 2019904 h 5122333"/>
              <a:gd name="connsiteX22828" fmla="*/ 978989 w 4135764"/>
              <a:gd name="connsiteY22828" fmla="*/ 2015595 h 5122333"/>
              <a:gd name="connsiteX22829" fmla="*/ 981342 w 4135764"/>
              <a:gd name="connsiteY22829" fmla="*/ 2006957 h 5122333"/>
              <a:gd name="connsiteX22830" fmla="*/ 1000392 w 4135764"/>
              <a:gd name="connsiteY22830" fmla="*/ 2003328 h 5122333"/>
              <a:gd name="connsiteX22831" fmla="*/ 1009461 w 4135764"/>
              <a:gd name="connsiteY22831" fmla="*/ 2003328 h 5122333"/>
              <a:gd name="connsiteX22832" fmla="*/ 1018170 w 4135764"/>
              <a:gd name="connsiteY22832" fmla="*/ 1994982 h 5122333"/>
              <a:gd name="connsiteX22833" fmla="*/ 1018160 w 4135764"/>
              <a:gd name="connsiteY22833" fmla="*/ 1991660 h 5122333"/>
              <a:gd name="connsiteX22834" fmla="*/ 1018170 w 4135764"/>
              <a:gd name="connsiteY22834" fmla="*/ 1991648 h 5122333"/>
              <a:gd name="connsiteX22835" fmla="*/ 1018170 w 4135764"/>
              <a:gd name="connsiteY22835" fmla="*/ 1935632 h 5122333"/>
              <a:gd name="connsiteX22836" fmla="*/ 1018964 w 4135764"/>
              <a:gd name="connsiteY22836" fmla="*/ 1929970 h 5122333"/>
              <a:gd name="connsiteX22837" fmla="*/ 1025790 w 4135764"/>
              <a:gd name="connsiteY22837" fmla="*/ 1926953 h 5122333"/>
              <a:gd name="connsiteX22838" fmla="*/ 1032055 w 4135764"/>
              <a:gd name="connsiteY22838" fmla="*/ 1929140 h 5122333"/>
              <a:gd name="connsiteX22839" fmla="*/ 1033614 w 4135764"/>
              <a:gd name="connsiteY22839" fmla="*/ 1932330 h 5122333"/>
              <a:gd name="connsiteX22840" fmla="*/ 1034482 w 4135764"/>
              <a:gd name="connsiteY22840" fmla="*/ 1936849 h 5122333"/>
              <a:gd name="connsiteX22841" fmla="*/ 1034134 w 4135764"/>
              <a:gd name="connsiteY22841" fmla="*/ 1995822 h 5122333"/>
              <a:gd name="connsiteX22842" fmla="*/ 1034319 w 4135764"/>
              <a:gd name="connsiteY22842" fmla="*/ 1996012 h 5122333"/>
              <a:gd name="connsiteX22843" fmla="*/ 1034316 w 4135764"/>
              <a:gd name="connsiteY22843" fmla="*/ 1996797 h 5122333"/>
              <a:gd name="connsiteX22844" fmla="*/ 1043024 w 4135764"/>
              <a:gd name="connsiteY22844" fmla="*/ 2005143 h 5122333"/>
              <a:gd name="connsiteX22845" fmla="*/ 1065701 w 4135764"/>
              <a:gd name="connsiteY22845" fmla="*/ 2004962 h 5122333"/>
              <a:gd name="connsiteX22846" fmla="*/ 1072401 w 4135764"/>
              <a:gd name="connsiteY22846" fmla="*/ 2011832 h 5122333"/>
              <a:gd name="connsiteX22847" fmla="*/ 1072232 w 4135764"/>
              <a:gd name="connsiteY22847" fmla="*/ 2032830 h 5122333"/>
              <a:gd name="connsiteX22848" fmla="*/ 1072609 w 4135764"/>
              <a:gd name="connsiteY22848" fmla="*/ 2033226 h 5122333"/>
              <a:gd name="connsiteX22849" fmla="*/ 1072595 w 4135764"/>
              <a:gd name="connsiteY22849" fmla="*/ 2034897 h 5122333"/>
              <a:gd name="connsiteX22850" fmla="*/ 1081304 w 4135764"/>
              <a:gd name="connsiteY22850" fmla="*/ 2043243 h 5122333"/>
              <a:gd name="connsiteX22851" fmla="*/ 1102892 w 4135764"/>
              <a:gd name="connsiteY22851" fmla="*/ 2043787 h 5122333"/>
              <a:gd name="connsiteX22852" fmla="*/ 1110301 w 4135764"/>
              <a:gd name="connsiteY22852" fmla="*/ 2052880 h 5122333"/>
              <a:gd name="connsiteX22853" fmla="*/ 1110149 w 4135764"/>
              <a:gd name="connsiteY22853" fmla="*/ 2072562 h 5122333"/>
              <a:gd name="connsiteX22854" fmla="*/ 1110712 w 4135764"/>
              <a:gd name="connsiteY22854" fmla="*/ 2073138 h 5122333"/>
              <a:gd name="connsiteX22855" fmla="*/ 1110693 w 4135764"/>
              <a:gd name="connsiteY22855" fmla="*/ 2075352 h 5122333"/>
              <a:gd name="connsiteX22856" fmla="*/ 1116317 w 4135764"/>
              <a:gd name="connsiteY22856" fmla="*/ 2081158 h 5122333"/>
              <a:gd name="connsiteX22857" fmla="*/ 1167477 w 4135764"/>
              <a:gd name="connsiteY22857" fmla="*/ 2081339 h 5122333"/>
              <a:gd name="connsiteX22858" fmla="*/ 1169470 w 4135764"/>
              <a:gd name="connsiteY22858" fmla="*/ 2079205 h 5122333"/>
              <a:gd name="connsiteX22859" fmla="*/ 1170788 w 4135764"/>
              <a:gd name="connsiteY22859" fmla="*/ 2078799 h 5122333"/>
              <a:gd name="connsiteX22860" fmla="*/ 1171018 w 4135764"/>
              <a:gd name="connsiteY22860" fmla="*/ 2077546 h 5122333"/>
              <a:gd name="connsiteX22861" fmla="*/ 1172557 w 4135764"/>
              <a:gd name="connsiteY22861" fmla="*/ 2075897 h 5122333"/>
              <a:gd name="connsiteX22862" fmla="*/ 1172375 w 4135764"/>
              <a:gd name="connsiteY22862" fmla="*/ 2050501 h 5122333"/>
              <a:gd name="connsiteX22863" fmla="*/ 1180902 w 4135764"/>
              <a:gd name="connsiteY22863" fmla="*/ 2043425 h 5122333"/>
              <a:gd name="connsiteX22864" fmla="*/ 1204123 w 4135764"/>
              <a:gd name="connsiteY22864" fmla="*/ 2045057 h 5122333"/>
              <a:gd name="connsiteX22865" fmla="*/ 1212287 w 4135764"/>
              <a:gd name="connsiteY22865" fmla="*/ 2036530 h 5122333"/>
              <a:gd name="connsiteX22866" fmla="*/ 1212287 w 4135764"/>
              <a:gd name="connsiteY22866" fmla="*/ 2009189 h 5122333"/>
              <a:gd name="connsiteX22867" fmla="*/ 1216066 w 4135764"/>
              <a:gd name="connsiteY22867" fmla="*/ 2005165 h 5122333"/>
              <a:gd name="connsiteX22868" fmla="*/ 1243310 w 4135764"/>
              <a:gd name="connsiteY22868" fmla="*/ 2005325 h 5122333"/>
              <a:gd name="connsiteX22869" fmla="*/ 1250566 w 4135764"/>
              <a:gd name="connsiteY22869" fmla="*/ 1998249 h 5122333"/>
              <a:gd name="connsiteX22870" fmla="*/ 1250566 w 4135764"/>
              <a:gd name="connsiteY22870" fmla="*/ 1940197 h 5122333"/>
              <a:gd name="connsiteX22871" fmla="*/ 1258005 w 4135764"/>
              <a:gd name="connsiteY22871" fmla="*/ 1928768 h 5122333"/>
              <a:gd name="connsiteX22872" fmla="*/ 1258870 w 4135764"/>
              <a:gd name="connsiteY22872" fmla="*/ 1929210 h 5122333"/>
              <a:gd name="connsiteX22873" fmla="*/ 1264173 w 4135764"/>
              <a:gd name="connsiteY22873" fmla="*/ 1934866 h 5122333"/>
              <a:gd name="connsiteX22874" fmla="*/ 1264173 w 4135764"/>
              <a:gd name="connsiteY22874" fmla="*/ 1990379 h 5122333"/>
              <a:gd name="connsiteX22875" fmla="*/ 1265127 w 4135764"/>
              <a:gd name="connsiteY22875" fmla="*/ 2001605 h 5122333"/>
              <a:gd name="connsiteX22876" fmla="*/ 1268765 w 4135764"/>
              <a:gd name="connsiteY22876" fmla="*/ 2001852 h 5122333"/>
              <a:gd name="connsiteX22877" fmla="*/ 1271974 w 4135764"/>
              <a:gd name="connsiteY22877" fmla="*/ 2005143 h 5122333"/>
              <a:gd name="connsiteX22878" fmla="*/ 1296981 w 4135764"/>
              <a:gd name="connsiteY22878" fmla="*/ 2004965 h 5122333"/>
              <a:gd name="connsiteX22879" fmla="*/ 1297617 w 4135764"/>
              <a:gd name="connsiteY22879" fmla="*/ 2005199 h 5122333"/>
              <a:gd name="connsiteX22880" fmla="*/ 1299148 w 4135764"/>
              <a:gd name="connsiteY22880" fmla="*/ 2006681 h 5122333"/>
              <a:gd name="connsiteX22881" fmla="*/ 1302271 w 4135764"/>
              <a:gd name="connsiteY22881" fmla="*/ 2028114 h 5122333"/>
              <a:gd name="connsiteX22882" fmla="*/ 1302089 w 4135764"/>
              <a:gd name="connsiteY22882" fmla="*/ 2036278 h 5122333"/>
              <a:gd name="connsiteX22883" fmla="*/ 1302835 w 4135764"/>
              <a:gd name="connsiteY22883" fmla="*/ 2037099 h 5122333"/>
              <a:gd name="connsiteX22884" fmla="*/ 1302815 w 4135764"/>
              <a:gd name="connsiteY22884" fmla="*/ 2038707 h 5122333"/>
              <a:gd name="connsiteX22885" fmla="*/ 1308076 w 4135764"/>
              <a:gd name="connsiteY22885" fmla="*/ 2045057 h 5122333"/>
              <a:gd name="connsiteX22886" fmla="*/ 1334382 w 4135764"/>
              <a:gd name="connsiteY22886" fmla="*/ 2044876 h 5122333"/>
              <a:gd name="connsiteX22887" fmla="*/ 1340254 w 4135764"/>
              <a:gd name="connsiteY22887" fmla="*/ 2050438 h 5122333"/>
              <a:gd name="connsiteX22888" fmla="*/ 1338736 w 4135764"/>
              <a:gd name="connsiteY22888" fmla="*/ 2072018 h 5122333"/>
              <a:gd name="connsiteX22889" fmla="*/ 1338418 w 4135764"/>
              <a:gd name="connsiteY22889" fmla="*/ 2077596 h 5122333"/>
              <a:gd name="connsiteX22890" fmla="*/ 1339845 w 4135764"/>
              <a:gd name="connsiteY22890" fmla="*/ 2078217 h 5122333"/>
              <a:gd name="connsiteX22891" fmla="*/ 1340006 w 4135764"/>
              <a:gd name="connsiteY22891" fmla="*/ 2081068 h 5122333"/>
              <a:gd name="connsiteX22892" fmla="*/ 1346899 w 4135764"/>
              <a:gd name="connsiteY22892" fmla="*/ 2083153 h 5122333"/>
              <a:gd name="connsiteX22893" fmla="*/ 1372843 w 4135764"/>
              <a:gd name="connsiteY22893" fmla="*/ 2082065 h 5122333"/>
              <a:gd name="connsiteX22894" fmla="*/ 1398967 w 4135764"/>
              <a:gd name="connsiteY22894" fmla="*/ 2082972 h 5122333"/>
              <a:gd name="connsiteX22895" fmla="*/ 1403502 w 4135764"/>
              <a:gd name="connsiteY22895" fmla="*/ 2077711 h 5122333"/>
              <a:gd name="connsiteX22896" fmla="*/ 1402957 w 4135764"/>
              <a:gd name="connsiteY22896" fmla="*/ 2051407 h 5122333"/>
              <a:gd name="connsiteX22897" fmla="*/ 1408764 w 4135764"/>
              <a:gd name="connsiteY22897" fmla="*/ 2044876 h 5122333"/>
              <a:gd name="connsiteX22898" fmla="*/ 1434705 w 4135764"/>
              <a:gd name="connsiteY22898" fmla="*/ 2043425 h 5122333"/>
              <a:gd name="connsiteX22899" fmla="*/ 1441056 w 4135764"/>
              <a:gd name="connsiteY22899" fmla="*/ 2036349 h 5122333"/>
              <a:gd name="connsiteX22900" fmla="*/ 1440875 w 4135764"/>
              <a:gd name="connsiteY22900" fmla="*/ 2015484 h 5122333"/>
              <a:gd name="connsiteX22901" fmla="*/ 1450853 w 4135764"/>
              <a:gd name="connsiteY22901" fmla="*/ 2004962 h 5122333"/>
              <a:gd name="connsiteX22902" fmla="*/ 1470809 w 4135764"/>
              <a:gd name="connsiteY22902" fmla="*/ 2005143 h 5122333"/>
              <a:gd name="connsiteX22903" fmla="*/ 1479154 w 4135764"/>
              <a:gd name="connsiteY22903" fmla="*/ 1996434 h 5122333"/>
              <a:gd name="connsiteX22904" fmla="*/ 1478973 w 4135764"/>
              <a:gd name="connsiteY22904" fmla="*/ 1947453 h 5122333"/>
              <a:gd name="connsiteX22905" fmla="*/ 1479879 w 4135764"/>
              <a:gd name="connsiteY22905" fmla="*/ 1930582 h 5122333"/>
              <a:gd name="connsiteX22906" fmla="*/ 1495119 w 4135764"/>
              <a:gd name="connsiteY22906" fmla="*/ 1928223 h 5122333"/>
              <a:gd name="connsiteX22907" fmla="*/ 1495633 w 4135764"/>
              <a:gd name="connsiteY22907" fmla="*/ 1928789 h 5122333"/>
              <a:gd name="connsiteX22908" fmla="*/ 1495119 w 4135764"/>
              <a:gd name="connsiteY22908" fmla="*/ 1937224 h 5122333"/>
              <a:gd name="connsiteX22909" fmla="*/ 1494574 w 4135764"/>
              <a:gd name="connsiteY22909" fmla="*/ 1940671 h 5122333"/>
              <a:gd name="connsiteX22910" fmla="*/ 1495845 w 4135764"/>
              <a:gd name="connsiteY22910" fmla="*/ 1986024 h 5122333"/>
              <a:gd name="connsiteX22911" fmla="*/ 1496661 w 4135764"/>
              <a:gd name="connsiteY22911" fmla="*/ 1989685 h 5122333"/>
              <a:gd name="connsiteX22912" fmla="*/ 1496933 w 4135764"/>
              <a:gd name="connsiteY22912" fmla="*/ 1996979 h 5122333"/>
              <a:gd name="connsiteX22913" fmla="*/ 1502920 w 4135764"/>
              <a:gd name="connsiteY22913" fmla="*/ 2003147 h 5122333"/>
              <a:gd name="connsiteX22914" fmla="*/ 1531789 w 4135764"/>
              <a:gd name="connsiteY22914" fmla="*/ 2003311 h 5122333"/>
              <a:gd name="connsiteX22915" fmla="*/ 1534486 w 4135764"/>
              <a:gd name="connsiteY22915" fmla="*/ 2013601 h 5122333"/>
              <a:gd name="connsiteX22916" fmla="*/ 1534486 w 4135764"/>
              <a:gd name="connsiteY22916" fmla="*/ 2026119 h 5122333"/>
              <a:gd name="connsiteX22917" fmla="*/ 1534849 w 4135764"/>
              <a:gd name="connsiteY22917" fmla="*/ 2025384 h 5122333"/>
              <a:gd name="connsiteX22918" fmla="*/ 1534849 w 4135764"/>
              <a:gd name="connsiteY22918" fmla="*/ 2028909 h 5122333"/>
              <a:gd name="connsiteX22919" fmla="*/ 1536573 w 4135764"/>
              <a:gd name="connsiteY22919" fmla="*/ 2025780 h 5122333"/>
              <a:gd name="connsiteX22920" fmla="*/ 1538066 w 4135764"/>
              <a:gd name="connsiteY22920" fmla="*/ 2023305 h 5122333"/>
              <a:gd name="connsiteX22921" fmla="*/ 1538251 w 4135764"/>
              <a:gd name="connsiteY22921" fmla="*/ 2028749 h 5122333"/>
              <a:gd name="connsiteX22922" fmla="*/ 1535031 w 4135764"/>
              <a:gd name="connsiteY22922" fmla="*/ 2038092 h 5122333"/>
              <a:gd name="connsiteX22923" fmla="*/ 1535773 w 4135764"/>
              <a:gd name="connsiteY22923" fmla="*/ 2038088 h 5122333"/>
              <a:gd name="connsiteX22924" fmla="*/ 1534487 w 4135764"/>
              <a:gd name="connsiteY22924" fmla="*/ 2041066 h 5122333"/>
              <a:gd name="connsiteX22925" fmla="*/ 1565871 w 4135764"/>
              <a:gd name="connsiteY22925" fmla="*/ 2040884 h 5122333"/>
              <a:gd name="connsiteX22926" fmla="*/ 1572765 w 4135764"/>
              <a:gd name="connsiteY22926" fmla="*/ 2047606 h 5122333"/>
              <a:gd name="connsiteX22927" fmla="*/ 1572765 w 4135764"/>
              <a:gd name="connsiteY22927" fmla="*/ 2072562 h 5122333"/>
              <a:gd name="connsiteX22928" fmla="*/ 1575123 w 4135764"/>
              <a:gd name="connsiteY22928" fmla="*/ 2076916 h 5122333"/>
              <a:gd name="connsiteX22929" fmla="*/ 1575854 w 4135764"/>
              <a:gd name="connsiteY22929" fmla="*/ 2076934 h 5122333"/>
              <a:gd name="connsiteX22930" fmla="*/ 1577664 w 4135764"/>
              <a:gd name="connsiteY22930" fmla="*/ 2079163 h 5122333"/>
              <a:gd name="connsiteX22931" fmla="*/ 1624469 w 4135764"/>
              <a:gd name="connsiteY22931" fmla="*/ 2080976 h 5122333"/>
              <a:gd name="connsiteX22932" fmla="*/ 1631000 w 4135764"/>
              <a:gd name="connsiteY22932" fmla="*/ 2074083 h 5122333"/>
              <a:gd name="connsiteX22933" fmla="*/ 1630819 w 4135764"/>
              <a:gd name="connsiteY22933" fmla="*/ 2049592 h 5122333"/>
              <a:gd name="connsiteX22934" fmla="*/ 1638076 w 4135764"/>
              <a:gd name="connsiteY22934" fmla="*/ 2042517 h 5122333"/>
              <a:gd name="connsiteX22935" fmla="*/ 1664020 w 4135764"/>
              <a:gd name="connsiteY22935" fmla="*/ 2040884 h 5122333"/>
              <a:gd name="connsiteX22936" fmla="*/ 1668917 w 4135764"/>
              <a:gd name="connsiteY22936" fmla="*/ 2035259 h 5122333"/>
              <a:gd name="connsiteX22937" fmla="*/ 1668917 w 4135764"/>
              <a:gd name="connsiteY22937" fmla="*/ 2013488 h 5122333"/>
              <a:gd name="connsiteX22938" fmla="*/ 1669900 w 4135764"/>
              <a:gd name="connsiteY22938" fmla="*/ 2009212 h 5122333"/>
              <a:gd name="connsiteX22939" fmla="*/ 1673766 w 4135764"/>
              <a:gd name="connsiteY22939" fmla="*/ 2005506 h 5122333"/>
              <a:gd name="connsiteX22940" fmla="*/ 1676900 w 4135764"/>
              <a:gd name="connsiteY22940" fmla="*/ 2004054 h 5122333"/>
              <a:gd name="connsiteX22941" fmla="*/ 1701028 w 4135764"/>
              <a:gd name="connsiteY22941" fmla="*/ 2002603 h 5122333"/>
              <a:gd name="connsiteX22942" fmla="*/ 1706834 w 4135764"/>
              <a:gd name="connsiteY22942" fmla="*/ 1998975 h 5122333"/>
              <a:gd name="connsiteX22943" fmla="*/ 1708830 w 4135764"/>
              <a:gd name="connsiteY22943" fmla="*/ 1980290 h 5122333"/>
              <a:gd name="connsiteX22944" fmla="*/ 1708695 w 4135764"/>
              <a:gd name="connsiteY22944" fmla="*/ 1944104 h 5122333"/>
              <a:gd name="connsiteX22945" fmla="*/ 1708811 w 4135764"/>
              <a:gd name="connsiteY22945" fmla="*/ 1931367 h 5122333"/>
              <a:gd name="connsiteX22946" fmla="*/ 1711347 w 4135764"/>
              <a:gd name="connsiteY22946" fmla="*/ 1926659 h 5122333"/>
              <a:gd name="connsiteX22947" fmla="*/ 1716630 w 4135764"/>
              <a:gd name="connsiteY22947" fmla="*/ 1926409 h 5122333"/>
              <a:gd name="connsiteX22948" fmla="*/ 1723338 w 4135764"/>
              <a:gd name="connsiteY22948" fmla="*/ 1932029 h 5122333"/>
              <a:gd name="connsiteX22949" fmla="*/ 1723345 w 4135764"/>
              <a:gd name="connsiteY22949" fmla="*/ 1932085 h 5122333"/>
              <a:gd name="connsiteX22950" fmla="*/ 1724490 w 4135764"/>
              <a:gd name="connsiteY22950" fmla="*/ 1964550 h 5122333"/>
              <a:gd name="connsiteX22951" fmla="*/ 1724409 w 4135764"/>
              <a:gd name="connsiteY22951" fmla="*/ 1969857 h 5122333"/>
              <a:gd name="connsiteX22952" fmla="*/ 1723343 w 4135764"/>
              <a:gd name="connsiteY22952" fmla="*/ 1994733 h 5122333"/>
              <a:gd name="connsiteX22953" fmla="*/ 1723465 w 4135764"/>
              <a:gd name="connsiteY22953" fmla="*/ 1995367 h 5122333"/>
              <a:gd name="connsiteX22954" fmla="*/ 1723161 w 4135764"/>
              <a:gd name="connsiteY22954" fmla="*/ 1998793 h 5122333"/>
              <a:gd name="connsiteX22955" fmla="*/ 1724344 w 4135764"/>
              <a:gd name="connsiteY22955" fmla="*/ 1999939 h 5122333"/>
              <a:gd name="connsiteX22956" fmla="*/ 1724499 w 4135764"/>
              <a:gd name="connsiteY22956" fmla="*/ 2000742 h 5122333"/>
              <a:gd name="connsiteX22957" fmla="*/ 1725341 w 4135764"/>
              <a:gd name="connsiteY22957" fmla="*/ 2000906 h 5122333"/>
              <a:gd name="connsiteX22958" fmla="*/ 1728967 w 4135764"/>
              <a:gd name="connsiteY22958" fmla="*/ 2004417 h 5122333"/>
              <a:gd name="connsiteX22959" fmla="*/ 1755272 w 4135764"/>
              <a:gd name="connsiteY22959" fmla="*/ 2004235 h 5122333"/>
              <a:gd name="connsiteX22960" fmla="*/ 1761441 w 4135764"/>
              <a:gd name="connsiteY22960" fmla="*/ 2010587 h 5122333"/>
              <a:gd name="connsiteX22961" fmla="*/ 1763255 w 4135764"/>
              <a:gd name="connsiteY22961" fmla="*/ 2037437 h 5122333"/>
              <a:gd name="connsiteX22962" fmla="*/ 1768697 w 4135764"/>
              <a:gd name="connsiteY22962" fmla="*/ 2042517 h 5122333"/>
              <a:gd name="connsiteX22963" fmla="*/ 1788653 w 4135764"/>
              <a:gd name="connsiteY22963" fmla="*/ 2042517 h 5122333"/>
              <a:gd name="connsiteX22964" fmla="*/ 1796934 w 4135764"/>
              <a:gd name="connsiteY22964" fmla="*/ 2044136 h 5122333"/>
              <a:gd name="connsiteX22965" fmla="*/ 1800142 w 4135764"/>
              <a:gd name="connsiteY22965" fmla="*/ 2048076 h 5122333"/>
              <a:gd name="connsiteX22966" fmla="*/ 1801171 w 4135764"/>
              <a:gd name="connsiteY22966" fmla="*/ 2054143 h 5122333"/>
              <a:gd name="connsiteX22967" fmla="*/ 1801171 w 4135764"/>
              <a:gd name="connsiteY22967" fmla="*/ 2073832 h 5122333"/>
              <a:gd name="connsiteX22968" fmla="*/ 1805525 w 4135764"/>
              <a:gd name="connsiteY22968" fmla="*/ 2080001 h 5122333"/>
              <a:gd name="connsiteX22969" fmla="*/ 1805862 w 4135764"/>
              <a:gd name="connsiteY22969" fmla="*/ 2080001 h 5122333"/>
              <a:gd name="connsiteX22970" fmla="*/ 1806432 w 4135764"/>
              <a:gd name="connsiteY22970" fmla="*/ 2080613 h 5122333"/>
              <a:gd name="connsiteX22971" fmla="*/ 1858318 w 4135764"/>
              <a:gd name="connsiteY22971" fmla="*/ 2080613 h 5122333"/>
              <a:gd name="connsiteX22972" fmla="*/ 1862672 w 4135764"/>
              <a:gd name="connsiteY22972" fmla="*/ 2076622 h 5122333"/>
              <a:gd name="connsiteX22973" fmla="*/ 1862482 w 4135764"/>
              <a:gd name="connsiteY22973" fmla="*/ 2073662 h 5122333"/>
              <a:gd name="connsiteX22974" fmla="*/ 1862490 w 4135764"/>
              <a:gd name="connsiteY22974" fmla="*/ 2073651 h 5122333"/>
              <a:gd name="connsiteX22975" fmla="*/ 1861916 w 4135764"/>
              <a:gd name="connsiteY22975" fmla="*/ 2061889 h 5122333"/>
              <a:gd name="connsiteX22976" fmla="*/ 1862853 w 4135764"/>
              <a:gd name="connsiteY22976" fmla="*/ 2049956 h 5122333"/>
              <a:gd name="connsiteX22977" fmla="*/ 1864535 w 4135764"/>
              <a:gd name="connsiteY22977" fmla="*/ 2043661 h 5122333"/>
              <a:gd name="connsiteX22978" fmla="*/ 1865652 w 4135764"/>
              <a:gd name="connsiteY22978" fmla="*/ 2042659 h 5122333"/>
              <a:gd name="connsiteX22979" fmla="*/ 1871924 w 4135764"/>
              <a:gd name="connsiteY22979" fmla="*/ 2042699 h 5122333"/>
              <a:gd name="connsiteX22980" fmla="*/ 1893513 w 4135764"/>
              <a:gd name="connsiteY22980" fmla="*/ 2044150 h 5122333"/>
              <a:gd name="connsiteX22981" fmla="*/ 1900950 w 4135764"/>
              <a:gd name="connsiteY22981" fmla="*/ 2036712 h 5122333"/>
              <a:gd name="connsiteX22982" fmla="*/ 1900950 w 4135764"/>
              <a:gd name="connsiteY22982" fmla="*/ 2032830 h 5122333"/>
              <a:gd name="connsiteX22983" fmla="*/ 1900950 w 4135764"/>
              <a:gd name="connsiteY22983" fmla="*/ 2011312 h 5122333"/>
              <a:gd name="connsiteX22984" fmla="*/ 1901222 w 4135764"/>
              <a:gd name="connsiteY22984" fmla="*/ 2008518 h 5122333"/>
              <a:gd name="connsiteX22985" fmla="*/ 1902813 w 4135764"/>
              <a:gd name="connsiteY22985" fmla="*/ 2005956 h 5122333"/>
              <a:gd name="connsiteX22986" fmla="*/ 1904350 w 4135764"/>
              <a:gd name="connsiteY22986" fmla="*/ 2004977 h 5122333"/>
              <a:gd name="connsiteX22987" fmla="*/ 1906046 w 4135764"/>
              <a:gd name="connsiteY22987" fmla="*/ 2004599 h 5122333"/>
              <a:gd name="connsiteX22988" fmla="*/ 1932716 w 4135764"/>
              <a:gd name="connsiteY22988" fmla="*/ 2004962 h 5122333"/>
              <a:gd name="connsiteX22989" fmla="*/ 1934288 w 4135764"/>
              <a:gd name="connsiteY22989" fmla="*/ 2003528 h 5122333"/>
              <a:gd name="connsiteX22990" fmla="*/ 1937794 w 4135764"/>
              <a:gd name="connsiteY22990" fmla="*/ 2003622 h 5122333"/>
              <a:gd name="connsiteX22991" fmla="*/ 1937771 w 4135764"/>
              <a:gd name="connsiteY22991" fmla="*/ 2000352 h 5122333"/>
              <a:gd name="connsiteX22992" fmla="*/ 1938883 w 4135764"/>
              <a:gd name="connsiteY22992" fmla="*/ 1999338 h 5122333"/>
              <a:gd name="connsiteX22993" fmla="*/ 1938872 w 4135764"/>
              <a:gd name="connsiteY22993" fmla="*/ 1997375 h 5122333"/>
              <a:gd name="connsiteX22994" fmla="*/ 1939049 w 4135764"/>
              <a:gd name="connsiteY22994" fmla="*/ 1996616 h 5122333"/>
              <a:gd name="connsiteX22995" fmla="*/ 1939435 w 4135764"/>
              <a:gd name="connsiteY22995" fmla="*/ 1966139 h 5122333"/>
              <a:gd name="connsiteX22996" fmla="*/ 1938874 w 4135764"/>
              <a:gd name="connsiteY22996" fmla="*/ 1936015 h 5122333"/>
              <a:gd name="connsiteX22997" fmla="*/ 1938873 w 4135764"/>
              <a:gd name="connsiteY22997" fmla="*/ 1935633 h 5122333"/>
              <a:gd name="connsiteX22998" fmla="*/ 1939383 w 4135764"/>
              <a:gd name="connsiteY22998" fmla="*/ 1933054 h 5122333"/>
              <a:gd name="connsiteX22999" fmla="*/ 1943631 w 4135764"/>
              <a:gd name="connsiteY22999" fmla="*/ 1928599 h 5122333"/>
              <a:gd name="connsiteX23000" fmla="*/ 1946306 w 4135764"/>
              <a:gd name="connsiteY23000" fmla="*/ 1927860 h 5122333"/>
              <a:gd name="connsiteX23001" fmla="*/ 1952384 w 4135764"/>
              <a:gd name="connsiteY23001" fmla="*/ 1929901 h 5122333"/>
              <a:gd name="connsiteX23002" fmla="*/ 1953452 w 4135764"/>
              <a:gd name="connsiteY23002" fmla="*/ 1935447 h 5122333"/>
              <a:gd name="connsiteX23003" fmla="*/ 1953079 w 4135764"/>
              <a:gd name="connsiteY23003" fmla="*/ 1943619 h 5122333"/>
              <a:gd name="connsiteX23004" fmla="*/ 1953506 w 4135764"/>
              <a:gd name="connsiteY23004" fmla="*/ 1952831 h 5122333"/>
              <a:gd name="connsiteX23005" fmla="*/ 1953466 w 4135764"/>
              <a:gd name="connsiteY23005" fmla="*/ 1966639 h 5122333"/>
              <a:gd name="connsiteX23006" fmla="*/ 1953079 w 4135764"/>
              <a:gd name="connsiteY23006" fmla="*/ 1977702 h 5122333"/>
              <a:gd name="connsiteX23007" fmla="*/ 1953418 w 4135764"/>
              <a:gd name="connsiteY23007" fmla="*/ 1982976 h 5122333"/>
              <a:gd name="connsiteX23008" fmla="*/ 1953381 w 4135764"/>
              <a:gd name="connsiteY23008" fmla="*/ 1995641 h 5122333"/>
              <a:gd name="connsiteX23009" fmla="*/ 1953387 w 4135764"/>
              <a:gd name="connsiteY23009" fmla="*/ 1995686 h 5122333"/>
              <a:gd name="connsiteX23010" fmla="*/ 1953381 w 4135764"/>
              <a:gd name="connsiteY23010" fmla="*/ 1997704 h 5122333"/>
              <a:gd name="connsiteX23011" fmla="*/ 1958823 w 4135764"/>
              <a:gd name="connsiteY23011" fmla="*/ 2004417 h 5122333"/>
              <a:gd name="connsiteX23012" fmla="*/ 1958844 w 4135764"/>
              <a:gd name="connsiteY23012" fmla="*/ 2003002 h 5122333"/>
              <a:gd name="connsiteX23013" fmla="*/ 1959928 w 4135764"/>
              <a:gd name="connsiteY23013" fmla="*/ 2003147 h 5122333"/>
              <a:gd name="connsiteX23014" fmla="*/ 1992447 w 4135764"/>
              <a:gd name="connsiteY23014" fmla="*/ 2003507 h 5122333"/>
              <a:gd name="connsiteX23015" fmla="*/ 1991313 w 4135764"/>
              <a:gd name="connsiteY23015" fmla="*/ 2023761 h 5122333"/>
              <a:gd name="connsiteX23016" fmla="*/ 1992481 w 4135764"/>
              <a:gd name="connsiteY23016" fmla="*/ 2023197 h 5122333"/>
              <a:gd name="connsiteX23017" fmla="*/ 1994035 w 4135764"/>
              <a:gd name="connsiteY23017" fmla="*/ 2025826 h 5122333"/>
              <a:gd name="connsiteX23018" fmla="*/ 1995484 w 4135764"/>
              <a:gd name="connsiteY23018" fmla="*/ 2023773 h 5122333"/>
              <a:gd name="connsiteX23019" fmla="*/ 1994578 w 4135764"/>
              <a:gd name="connsiteY23019" fmla="*/ 2031924 h 5122333"/>
              <a:gd name="connsiteX23020" fmla="*/ 1994147 w 4135764"/>
              <a:gd name="connsiteY23020" fmla="*/ 2037300 h 5122333"/>
              <a:gd name="connsiteX23021" fmla="*/ 1995087 w 4135764"/>
              <a:gd name="connsiteY23021" fmla="*/ 2037580 h 5122333"/>
              <a:gd name="connsiteX23022" fmla="*/ 1994578 w 4135764"/>
              <a:gd name="connsiteY23022" fmla="*/ 2041248 h 5122333"/>
              <a:gd name="connsiteX23023" fmla="*/ 2023605 w 4135764"/>
              <a:gd name="connsiteY23023" fmla="*/ 2041066 h 5122333"/>
              <a:gd name="connsiteX23024" fmla="*/ 2029975 w 4135764"/>
              <a:gd name="connsiteY23024" fmla="*/ 2048774 h 5122333"/>
              <a:gd name="connsiteX23025" fmla="*/ 2030191 w 4135764"/>
              <a:gd name="connsiteY23025" fmla="*/ 2056751 h 5122333"/>
              <a:gd name="connsiteX23026" fmla="*/ 2029592 w 4135764"/>
              <a:gd name="connsiteY23026" fmla="*/ 2070999 h 5122333"/>
              <a:gd name="connsiteX23027" fmla="*/ 2035398 w 4135764"/>
              <a:gd name="connsiteY23027" fmla="*/ 2079343 h 5122333"/>
              <a:gd name="connsiteX23028" fmla="*/ 2067882 w 4135764"/>
              <a:gd name="connsiteY23028" fmla="*/ 2080728 h 5122333"/>
              <a:gd name="connsiteX23029" fmla="*/ 2067882 w 4135764"/>
              <a:gd name="connsiteY23029" fmla="*/ 2020397 h 5122333"/>
              <a:gd name="connsiteX23030" fmla="*/ 2064787 w 4135764"/>
              <a:gd name="connsiteY23030" fmla="*/ 2023579 h 5122333"/>
              <a:gd name="connsiteX23031" fmla="*/ 2064969 w 4135764"/>
              <a:gd name="connsiteY23031" fmla="*/ 2055872 h 5122333"/>
              <a:gd name="connsiteX23032" fmla="*/ 2053902 w 4135764"/>
              <a:gd name="connsiteY23032" fmla="*/ 2053242 h 5122333"/>
              <a:gd name="connsiteX23033" fmla="*/ 2053586 w 4135764"/>
              <a:gd name="connsiteY23033" fmla="*/ 2051362 h 5122333"/>
              <a:gd name="connsiteX23034" fmla="*/ 2052813 w 4135764"/>
              <a:gd name="connsiteY23034" fmla="*/ 2043605 h 5122333"/>
              <a:gd name="connsiteX23035" fmla="*/ 2052996 w 4135764"/>
              <a:gd name="connsiteY23035" fmla="*/ 2025463 h 5122333"/>
              <a:gd name="connsiteX23036" fmla="*/ 2046827 w 4135764"/>
              <a:gd name="connsiteY23036" fmla="*/ 2019112 h 5122333"/>
              <a:gd name="connsiteX23037" fmla="*/ 2045000 w 4135764"/>
              <a:gd name="connsiteY23037" fmla="*/ 2019125 h 5122333"/>
              <a:gd name="connsiteX23038" fmla="*/ 2042653 w 4135764"/>
              <a:gd name="connsiteY23038" fmla="*/ 2016866 h 5122333"/>
              <a:gd name="connsiteX23039" fmla="*/ 2023605 w 4135764"/>
              <a:gd name="connsiteY23039" fmla="*/ 2017048 h 5122333"/>
              <a:gd name="connsiteX23040" fmla="*/ 2014749 w 4135764"/>
              <a:gd name="connsiteY23040" fmla="*/ 2008527 h 5122333"/>
              <a:gd name="connsiteX23041" fmla="*/ 2014897 w 4135764"/>
              <a:gd name="connsiteY23041" fmla="*/ 1987183 h 5122333"/>
              <a:gd name="connsiteX23042" fmla="*/ 2008729 w 4135764"/>
              <a:gd name="connsiteY23042" fmla="*/ 1981016 h 5122333"/>
              <a:gd name="connsiteX23043" fmla="*/ 2006041 w 4135764"/>
              <a:gd name="connsiteY23043" fmla="*/ 1981036 h 5122333"/>
              <a:gd name="connsiteX23044" fmla="*/ 2003650 w 4135764"/>
              <a:gd name="connsiteY23044" fmla="*/ 1978768 h 5122333"/>
              <a:gd name="connsiteX23045" fmla="*/ 1983693 w 4135764"/>
              <a:gd name="connsiteY23045" fmla="*/ 1978950 h 5122333"/>
              <a:gd name="connsiteX23046" fmla="*/ 1977740 w 4135764"/>
              <a:gd name="connsiteY23046" fmla="*/ 1977533 h 5122333"/>
              <a:gd name="connsiteX23047" fmla="*/ 1976618 w 4135764"/>
              <a:gd name="connsiteY23047" fmla="*/ 1972670 h 5122333"/>
              <a:gd name="connsiteX23048" fmla="*/ 1976800 w 4135764"/>
              <a:gd name="connsiteY23048" fmla="*/ 1910081 h 5122333"/>
              <a:gd name="connsiteX23049" fmla="*/ 1976278 w 4135764"/>
              <a:gd name="connsiteY23049" fmla="*/ 1905114 h 5122333"/>
              <a:gd name="connsiteX23050" fmla="*/ 1971540 w 4135764"/>
              <a:gd name="connsiteY23050" fmla="*/ 1903006 h 5122333"/>
              <a:gd name="connsiteX23051" fmla="*/ 4038266 w 4135764"/>
              <a:gd name="connsiteY23051" fmla="*/ 1900850 h 5122333"/>
              <a:gd name="connsiteX23052" fmla="*/ 4032889 w 4135764"/>
              <a:gd name="connsiteY23052" fmla="*/ 1900940 h 5122333"/>
              <a:gd name="connsiteX23053" fmla="*/ 4017559 w 4135764"/>
              <a:gd name="connsiteY23053" fmla="*/ 1901711 h 5122333"/>
              <a:gd name="connsiteX23054" fmla="*/ 4003991 w 4135764"/>
              <a:gd name="connsiteY23054" fmla="*/ 1902634 h 5122333"/>
              <a:gd name="connsiteX23055" fmla="*/ 3997781 w 4135764"/>
              <a:gd name="connsiteY23055" fmla="*/ 1902601 h 5122333"/>
              <a:gd name="connsiteX23056" fmla="*/ 3991707 w 4135764"/>
              <a:gd name="connsiteY23056" fmla="*/ 1902391 h 5122333"/>
              <a:gd name="connsiteX23057" fmla="*/ 3983361 w 4135764"/>
              <a:gd name="connsiteY23057" fmla="*/ 1904750 h 5122333"/>
              <a:gd name="connsiteX23058" fmla="*/ 3982092 w 4135764"/>
              <a:gd name="connsiteY23058" fmla="*/ 1924162 h 5122333"/>
              <a:gd name="connsiteX23059" fmla="*/ 3981548 w 4135764"/>
              <a:gd name="connsiteY23059" fmla="*/ 1971874 h 5122333"/>
              <a:gd name="connsiteX23060" fmla="*/ 3979620 w 4135764"/>
              <a:gd name="connsiteY23060" fmla="*/ 1978156 h 5122333"/>
              <a:gd name="connsiteX23061" fmla="*/ 3973038 w 4135764"/>
              <a:gd name="connsiteY23061" fmla="*/ 1980622 h 5122333"/>
              <a:gd name="connsiteX23062" fmla="*/ 3963760 w 4135764"/>
              <a:gd name="connsiteY23062" fmla="*/ 1980551 h 5122333"/>
              <a:gd name="connsiteX23063" fmla="*/ 3956838 w 4135764"/>
              <a:gd name="connsiteY23063" fmla="*/ 1979663 h 5122333"/>
              <a:gd name="connsiteX23064" fmla="*/ 3955605 w 4135764"/>
              <a:gd name="connsiteY23064" fmla="*/ 1979494 h 5122333"/>
              <a:gd name="connsiteX23065" fmla="*/ 3955552 w 4135764"/>
              <a:gd name="connsiteY23065" fmla="*/ 1979499 h 5122333"/>
              <a:gd name="connsiteX23066" fmla="*/ 3952687 w 4135764"/>
              <a:gd name="connsiteY23066" fmla="*/ 1979131 h 5122333"/>
              <a:gd name="connsiteX23067" fmla="*/ 3946202 w 4135764"/>
              <a:gd name="connsiteY23067" fmla="*/ 1979585 h 5122333"/>
              <a:gd name="connsiteX23068" fmla="*/ 3946010 w 4135764"/>
              <a:gd name="connsiteY23068" fmla="*/ 1980303 h 5122333"/>
              <a:gd name="connsiteX23069" fmla="*/ 3945377 w 4135764"/>
              <a:gd name="connsiteY23069" fmla="*/ 1980356 h 5122333"/>
              <a:gd name="connsiteX23070" fmla="*/ 3942360 w 4135764"/>
              <a:gd name="connsiteY23070" fmla="*/ 1988020 h 5122333"/>
              <a:gd name="connsiteX23071" fmla="*/ 3941998 w 4135764"/>
              <a:gd name="connsiteY23071" fmla="*/ 2012875 h 5122333"/>
              <a:gd name="connsiteX23072" fmla="*/ 3934379 w 4135764"/>
              <a:gd name="connsiteY23072" fmla="*/ 2018499 h 5122333"/>
              <a:gd name="connsiteX23073" fmla="*/ 3915510 w 4135764"/>
              <a:gd name="connsiteY23073" fmla="*/ 2017048 h 5122333"/>
              <a:gd name="connsiteX23074" fmla="*/ 3909275 w 4135764"/>
              <a:gd name="connsiteY23074" fmla="*/ 2018499 h 5122333"/>
              <a:gd name="connsiteX23075" fmla="*/ 3908787 w 4135764"/>
              <a:gd name="connsiteY23075" fmla="*/ 2020274 h 5122333"/>
              <a:gd name="connsiteX23076" fmla="*/ 3907786 w 4135764"/>
              <a:gd name="connsiteY23076" fmla="*/ 2020562 h 5122333"/>
              <a:gd name="connsiteX23077" fmla="*/ 3906244 w 4135764"/>
              <a:gd name="connsiteY23077" fmla="*/ 2026481 h 5122333"/>
              <a:gd name="connsiteX23078" fmla="*/ 3906425 w 4135764"/>
              <a:gd name="connsiteY23078" fmla="*/ 2050066 h 5122333"/>
              <a:gd name="connsiteX23079" fmla="*/ 3899168 w 4135764"/>
              <a:gd name="connsiteY23079" fmla="*/ 2057141 h 5122333"/>
              <a:gd name="connsiteX23080" fmla="*/ 3898937 w 4135764"/>
              <a:gd name="connsiteY23080" fmla="*/ 2057105 h 5122333"/>
              <a:gd name="connsiteX23081" fmla="*/ 3891912 w 4135764"/>
              <a:gd name="connsiteY23081" fmla="*/ 2051226 h 5122333"/>
              <a:gd name="connsiteX23082" fmla="*/ 3892093 w 4135764"/>
              <a:gd name="connsiteY23082" fmla="*/ 2024918 h 5122333"/>
              <a:gd name="connsiteX23083" fmla="*/ 3887750 w 4135764"/>
              <a:gd name="connsiteY23083" fmla="*/ 2020447 h 5122333"/>
              <a:gd name="connsiteX23084" fmla="*/ 3884835 w 4135764"/>
              <a:gd name="connsiteY23084" fmla="*/ 2017048 h 5122333"/>
              <a:gd name="connsiteX23085" fmla="*/ 3858103 w 4135764"/>
              <a:gd name="connsiteY23085" fmla="*/ 2017565 h 5122333"/>
              <a:gd name="connsiteX23086" fmla="*/ 3853813 w 4135764"/>
              <a:gd name="connsiteY23086" fmla="*/ 2014214 h 5122333"/>
              <a:gd name="connsiteX23087" fmla="*/ 3853813 w 4135764"/>
              <a:gd name="connsiteY23087" fmla="*/ 1986640 h 5122333"/>
              <a:gd name="connsiteX23088" fmla="*/ 3847464 w 4135764"/>
              <a:gd name="connsiteY23088" fmla="*/ 1980653 h 5122333"/>
              <a:gd name="connsiteX23089" fmla="*/ 3840752 w 4135764"/>
              <a:gd name="connsiteY23089" fmla="*/ 1980704 h 5122333"/>
              <a:gd name="connsiteX23090" fmla="*/ 3821522 w 4135764"/>
              <a:gd name="connsiteY23090" fmla="*/ 1979494 h 5122333"/>
              <a:gd name="connsiteX23091" fmla="*/ 3816786 w 4135764"/>
              <a:gd name="connsiteY23091" fmla="*/ 1978172 h 5122333"/>
              <a:gd name="connsiteX23092" fmla="*/ 3815535 w 4135764"/>
              <a:gd name="connsiteY23092" fmla="*/ 1972127 h 5122333"/>
              <a:gd name="connsiteX23093" fmla="*/ 3815897 w 4135764"/>
              <a:gd name="connsiteY23093" fmla="*/ 1915886 h 5122333"/>
              <a:gd name="connsiteX23094" fmla="*/ 3814173 w 4135764"/>
              <a:gd name="connsiteY23094" fmla="*/ 1906476 h 5122333"/>
              <a:gd name="connsiteX23095" fmla="*/ 3812713 w 4135764"/>
              <a:gd name="connsiteY23095" fmla="*/ 1906132 h 5122333"/>
              <a:gd name="connsiteX23096" fmla="*/ 3812473 w 4135764"/>
              <a:gd name="connsiteY23096" fmla="*/ 1904908 h 5122333"/>
              <a:gd name="connsiteX23097" fmla="*/ 3805193 w 4135764"/>
              <a:gd name="connsiteY23097" fmla="*/ 1902936 h 5122333"/>
              <a:gd name="connsiteX23098" fmla="*/ 3768910 w 4135764"/>
              <a:gd name="connsiteY23098" fmla="*/ 1903117 h 5122333"/>
              <a:gd name="connsiteX23099" fmla="*/ 3753852 w 4135764"/>
              <a:gd name="connsiteY23099" fmla="*/ 1919808 h 5122333"/>
              <a:gd name="connsiteX23100" fmla="*/ 3753852 w 4135764"/>
              <a:gd name="connsiteY23100" fmla="*/ 1923436 h 5122333"/>
              <a:gd name="connsiteX23101" fmla="*/ 3752038 w 4135764"/>
              <a:gd name="connsiteY23101" fmla="*/ 1973870 h 5122333"/>
              <a:gd name="connsiteX23102" fmla="*/ 3745869 w 4135764"/>
              <a:gd name="connsiteY23102" fmla="*/ 1979131 h 5122333"/>
              <a:gd name="connsiteX23103" fmla="*/ 3715209 w 4135764"/>
              <a:gd name="connsiteY23103" fmla="*/ 1979131 h 5122333"/>
              <a:gd name="connsiteX23104" fmla="*/ 3717205 w 4135764"/>
              <a:gd name="connsiteY23104" fmla="*/ 1987114 h 5122333"/>
              <a:gd name="connsiteX23105" fmla="*/ 3714121 w 4135764"/>
              <a:gd name="connsiteY23105" fmla="*/ 2010880 h 5122333"/>
              <a:gd name="connsiteX23106" fmla="*/ 3707228 w 4135764"/>
              <a:gd name="connsiteY23106" fmla="*/ 2017410 h 5122333"/>
              <a:gd name="connsiteX23107" fmla="*/ 3684550 w 4135764"/>
              <a:gd name="connsiteY23107" fmla="*/ 2017229 h 5122333"/>
              <a:gd name="connsiteX23108" fmla="*/ 3675842 w 4135764"/>
              <a:gd name="connsiteY23108" fmla="*/ 2025575 h 5122333"/>
              <a:gd name="connsiteX23109" fmla="*/ 3676023 w 4135764"/>
              <a:gd name="connsiteY23109" fmla="*/ 2050066 h 5122333"/>
              <a:gd name="connsiteX23110" fmla="*/ 3671307 w 4135764"/>
              <a:gd name="connsiteY23110" fmla="*/ 2056416 h 5122333"/>
              <a:gd name="connsiteX23111" fmla="*/ 3666068 w 4135764"/>
              <a:gd name="connsiteY23111" fmla="*/ 2055896 h 5122333"/>
              <a:gd name="connsiteX23112" fmla="*/ 3663325 w 4135764"/>
              <a:gd name="connsiteY23112" fmla="*/ 2050863 h 5122333"/>
              <a:gd name="connsiteX23113" fmla="*/ 3663507 w 4135764"/>
              <a:gd name="connsiteY23113" fmla="*/ 2025463 h 5122333"/>
              <a:gd name="connsiteX23114" fmla="*/ 3660922 w 4135764"/>
              <a:gd name="connsiteY23114" fmla="*/ 2022808 h 5122333"/>
              <a:gd name="connsiteX23115" fmla="*/ 3660194 w 4135764"/>
              <a:gd name="connsiteY23115" fmla="*/ 2018929 h 5122333"/>
              <a:gd name="connsiteX23116" fmla="*/ 3653165 w 4135764"/>
              <a:gd name="connsiteY23116" fmla="*/ 2017229 h 5122333"/>
              <a:gd name="connsiteX23117" fmla="*/ 3631395 w 4135764"/>
              <a:gd name="connsiteY23117" fmla="*/ 2017410 h 5122333"/>
              <a:gd name="connsiteX23118" fmla="*/ 3625235 w 4135764"/>
              <a:gd name="connsiteY23118" fmla="*/ 2011652 h 5122333"/>
              <a:gd name="connsiteX23119" fmla="*/ 3625409 w 4135764"/>
              <a:gd name="connsiteY23119" fmla="*/ 1986457 h 5122333"/>
              <a:gd name="connsiteX23120" fmla="*/ 3621978 w 4135764"/>
              <a:gd name="connsiteY23120" fmla="*/ 1983026 h 5122333"/>
              <a:gd name="connsiteX23121" fmla="*/ 3621644 w 4135764"/>
              <a:gd name="connsiteY23121" fmla="*/ 1981263 h 5122333"/>
              <a:gd name="connsiteX23122" fmla="*/ 3619726 w 4135764"/>
              <a:gd name="connsiteY23122" fmla="*/ 1980776 h 5122333"/>
              <a:gd name="connsiteX23123" fmla="*/ 3619602 w 4135764"/>
              <a:gd name="connsiteY23123" fmla="*/ 1980653 h 5122333"/>
              <a:gd name="connsiteX23124" fmla="*/ 3619251 w 4135764"/>
              <a:gd name="connsiteY23124" fmla="*/ 1980656 h 5122333"/>
              <a:gd name="connsiteX23125" fmla="*/ 3613253 w 4135764"/>
              <a:gd name="connsiteY23125" fmla="*/ 1979131 h 5122333"/>
              <a:gd name="connsiteX23126" fmla="*/ 3593589 w 4135764"/>
              <a:gd name="connsiteY23126" fmla="*/ 1979310 h 5122333"/>
              <a:gd name="connsiteX23127" fmla="*/ 3586947 w 4135764"/>
              <a:gd name="connsiteY23127" fmla="*/ 1972670 h 5122333"/>
              <a:gd name="connsiteX23128" fmla="*/ 3587309 w 4135764"/>
              <a:gd name="connsiteY23128" fmla="*/ 1910081 h 5122333"/>
              <a:gd name="connsiteX23129" fmla="*/ 3584855 w 4135764"/>
              <a:gd name="connsiteY23129" fmla="*/ 1907626 h 5122333"/>
              <a:gd name="connsiteX23130" fmla="*/ 3583864 w 4135764"/>
              <a:gd name="connsiteY23130" fmla="*/ 1902867 h 5122333"/>
              <a:gd name="connsiteX23131" fmla="*/ 3576969 w 4135764"/>
              <a:gd name="connsiteY23131" fmla="*/ 1900940 h 5122333"/>
              <a:gd name="connsiteX23132" fmla="*/ 3565101 w 4135764"/>
              <a:gd name="connsiteY23132" fmla="*/ 1902462 h 5122333"/>
              <a:gd name="connsiteX23133" fmla="*/ 3556871 w 4135764"/>
              <a:gd name="connsiteY23133" fmla="*/ 1902462 h 5122333"/>
              <a:gd name="connsiteX23134" fmla="*/ 3529619 w 4135764"/>
              <a:gd name="connsiteY23134" fmla="*/ 1901122 h 5122333"/>
              <a:gd name="connsiteX23135" fmla="*/ 3521456 w 4135764"/>
              <a:gd name="connsiteY23135" fmla="*/ 1909104 h 5122333"/>
              <a:gd name="connsiteX23136" fmla="*/ 3521819 w 4135764"/>
              <a:gd name="connsiteY23136" fmla="*/ 1971693 h 5122333"/>
              <a:gd name="connsiteX23137" fmla="*/ 3514198 w 4135764"/>
              <a:gd name="connsiteY23137" fmla="*/ 1979314 h 5122333"/>
              <a:gd name="connsiteX23138" fmla="*/ 3489707 w 4135764"/>
              <a:gd name="connsiteY23138" fmla="*/ 1979131 h 5122333"/>
              <a:gd name="connsiteX23139" fmla="*/ 3483721 w 4135764"/>
              <a:gd name="connsiteY23139" fmla="*/ 1984573 h 5122333"/>
              <a:gd name="connsiteX23140" fmla="*/ 3485172 w 4135764"/>
              <a:gd name="connsiteY23140" fmla="*/ 2013238 h 5122333"/>
              <a:gd name="connsiteX23141" fmla="*/ 3480092 w 4135764"/>
              <a:gd name="connsiteY23141" fmla="*/ 2019225 h 5122333"/>
              <a:gd name="connsiteX23142" fmla="*/ 3451973 w 4135764"/>
              <a:gd name="connsiteY23142" fmla="*/ 2019043 h 5122333"/>
              <a:gd name="connsiteX23143" fmla="*/ 3445441 w 4135764"/>
              <a:gd name="connsiteY23143" fmla="*/ 2025030 h 5122333"/>
              <a:gd name="connsiteX23144" fmla="*/ 3445804 w 4135764"/>
              <a:gd name="connsiteY23144" fmla="*/ 2050429 h 5122333"/>
              <a:gd name="connsiteX23145" fmla="*/ 3440180 w 4135764"/>
              <a:gd name="connsiteY23145" fmla="*/ 2057323 h 5122333"/>
              <a:gd name="connsiteX23146" fmla="*/ 3434761 w 4135764"/>
              <a:gd name="connsiteY23146" fmla="*/ 2057081 h 5122333"/>
              <a:gd name="connsiteX23147" fmla="*/ 3432923 w 4135764"/>
              <a:gd name="connsiteY23147" fmla="*/ 2049411 h 5122333"/>
              <a:gd name="connsiteX23148" fmla="*/ 3433104 w 4135764"/>
              <a:gd name="connsiteY23148" fmla="*/ 2038526 h 5122333"/>
              <a:gd name="connsiteX23149" fmla="*/ 3430656 w 4135764"/>
              <a:gd name="connsiteY23149" fmla="*/ 2021266 h 5122333"/>
              <a:gd name="connsiteX23150" fmla="*/ 3427778 w 4135764"/>
              <a:gd name="connsiteY23150" fmla="*/ 2020813 h 5122333"/>
              <a:gd name="connsiteX23151" fmla="*/ 3426574 w 4135764"/>
              <a:gd name="connsiteY23151" fmla="*/ 2019225 h 5122333"/>
              <a:gd name="connsiteX23152" fmla="*/ 3407888 w 4135764"/>
              <a:gd name="connsiteY23152" fmla="*/ 2017229 h 5122333"/>
              <a:gd name="connsiteX23153" fmla="*/ 3395347 w 4135764"/>
              <a:gd name="connsiteY23153" fmla="*/ 2015097 h 5122333"/>
              <a:gd name="connsiteX23154" fmla="*/ 3392761 w 4135764"/>
              <a:gd name="connsiteY23154" fmla="*/ 2005234 h 5122333"/>
              <a:gd name="connsiteX23155" fmla="*/ 3393738 w 4135764"/>
              <a:gd name="connsiteY23155" fmla="*/ 1992806 h 5122333"/>
              <a:gd name="connsiteX23156" fmla="*/ 3395007 w 4135764"/>
              <a:gd name="connsiteY23156" fmla="*/ 1988454 h 5122333"/>
              <a:gd name="connsiteX23157" fmla="*/ 3394259 w 4135764"/>
              <a:gd name="connsiteY23157" fmla="*/ 1982286 h 5122333"/>
              <a:gd name="connsiteX23158" fmla="*/ 3392284 w 4135764"/>
              <a:gd name="connsiteY23158" fmla="*/ 1981720 h 5122333"/>
              <a:gd name="connsiteX23159" fmla="*/ 3392285 w 4135764"/>
              <a:gd name="connsiteY23159" fmla="*/ 1981671 h 5122333"/>
              <a:gd name="connsiteX23160" fmla="*/ 3384303 w 4135764"/>
              <a:gd name="connsiteY23160" fmla="*/ 1979131 h 5122333"/>
              <a:gd name="connsiteX23161" fmla="*/ 3360993 w 4135764"/>
              <a:gd name="connsiteY23161" fmla="*/ 1979312 h 5122333"/>
              <a:gd name="connsiteX23162" fmla="*/ 3356909 w 4135764"/>
              <a:gd name="connsiteY23162" fmla="*/ 1975753 h 5122333"/>
              <a:gd name="connsiteX23163" fmla="*/ 3354913 w 4135764"/>
              <a:gd name="connsiteY23163" fmla="*/ 1944369 h 5122333"/>
              <a:gd name="connsiteX23164" fmla="*/ 3357091 w 4135764"/>
              <a:gd name="connsiteY23164" fmla="*/ 1911171 h 5122333"/>
              <a:gd name="connsiteX23165" fmla="*/ 3350378 w 4135764"/>
              <a:gd name="connsiteY23165" fmla="*/ 1904458 h 5122333"/>
              <a:gd name="connsiteX23166" fmla="*/ 3348521 w 4135764"/>
              <a:gd name="connsiteY23166" fmla="*/ 1904458 h 5122333"/>
              <a:gd name="connsiteX23167" fmla="*/ 3346931 w 4135764"/>
              <a:gd name="connsiteY23167" fmla="*/ 1902936 h 5122333"/>
              <a:gd name="connsiteX23168" fmla="*/ 3300670 w 4135764"/>
              <a:gd name="connsiteY23168" fmla="*/ 1902936 h 5122333"/>
              <a:gd name="connsiteX23169" fmla="*/ 3293230 w 4135764"/>
              <a:gd name="connsiteY23169" fmla="*/ 1910737 h 5122333"/>
              <a:gd name="connsiteX23170" fmla="*/ 3293412 w 4135764"/>
              <a:gd name="connsiteY23170" fmla="*/ 1958812 h 5122333"/>
              <a:gd name="connsiteX23171" fmla="*/ 3289604 w 4135764"/>
              <a:gd name="connsiteY23171" fmla="*/ 1979200 h 5122333"/>
              <a:gd name="connsiteX23172" fmla="*/ 3288023 w 4135764"/>
              <a:gd name="connsiteY23172" fmla="*/ 1980782 h 5122333"/>
              <a:gd name="connsiteX23173" fmla="*/ 3287158 w 4135764"/>
              <a:gd name="connsiteY23173" fmla="*/ 1981011 h 5122333"/>
              <a:gd name="connsiteX23174" fmla="*/ 3266804 w 4135764"/>
              <a:gd name="connsiteY23174" fmla="*/ 1980841 h 5122333"/>
              <a:gd name="connsiteX23175" fmla="*/ 3262934 w 4135764"/>
              <a:gd name="connsiteY23175" fmla="*/ 1979494 h 5122333"/>
              <a:gd name="connsiteX23176" fmla="*/ 3259320 w 4135764"/>
              <a:gd name="connsiteY23176" fmla="*/ 1982482 h 5122333"/>
              <a:gd name="connsiteX23177" fmla="*/ 3255882 w 4135764"/>
              <a:gd name="connsiteY23177" fmla="*/ 1983328 h 5122333"/>
              <a:gd name="connsiteX23178" fmla="*/ 3255840 w 4135764"/>
              <a:gd name="connsiteY23178" fmla="*/ 1985361 h 5122333"/>
              <a:gd name="connsiteX23179" fmla="*/ 3253501 w 4135764"/>
              <a:gd name="connsiteY23179" fmla="*/ 1987295 h 5122333"/>
              <a:gd name="connsiteX23180" fmla="*/ 3255496 w 4135764"/>
              <a:gd name="connsiteY23180" fmla="*/ 2012331 h 5122333"/>
              <a:gd name="connsiteX23181" fmla="*/ 3248783 w 4135764"/>
              <a:gd name="connsiteY23181" fmla="*/ 2019043 h 5122333"/>
              <a:gd name="connsiteX23182" fmla="*/ 3224293 w 4135764"/>
              <a:gd name="connsiteY23182" fmla="*/ 2018862 h 5122333"/>
              <a:gd name="connsiteX23183" fmla="*/ 3217035 w 4135764"/>
              <a:gd name="connsiteY23183" fmla="*/ 2025937 h 5122333"/>
              <a:gd name="connsiteX23184" fmla="*/ 3215584 w 4135764"/>
              <a:gd name="connsiteY23184" fmla="*/ 2052788 h 5122333"/>
              <a:gd name="connsiteX23185" fmla="*/ 3212250 w 4135764"/>
              <a:gd name="connsiteY23185" fmla="*/ 2057051 h 5122333"/>
              <a:gd name="connsiteX23186" fmla="*/ 3208489 w 4135764"/>
              <a:gd name="connsiteY23186" fmla="*/ 2056981 h 5122333"/>
              <a:gd name="connsiteX23187" fmla="*/ 3202704 w 4135764"/>
              <a:gd name="connsiteY23187" fmla="*/ 2051589 h 5122333"/>
              <a:gd name="connsiteX23188" fmla="*/ 3202884 w 4135764"/>
              <a:gd name="connsiteY23188" fmla="*/ 2025644 h 5122333"/>
              <a:gd name="connsiteX23189" fmla="*/ 3196355 w 4135764"/>
              <a:gd name="connsiteY23189" fmla="*/ 2018930 h 5122333"/>
              <a:gd name="connsiteX23190" fmla="*/ 3195522 w 4135764"/>
              <a:gd name="connsiteY23190" fmla="*/ 2018936 h 5122333"/>
              <a:gd name="connsiteX23191" fmla="*/ 3193632 w 4135764"/>
              <a:gd name="connsiteY23191" fmla="*/ 2017048 h 5122333"/>
              <a:gd name="connsiteX23192" fmla="*/ 3168831 w 4135764"/>
              <a:gd name="connsiteY23192" fmla="*/ 2017048 h 5122333"/>
              <a:gd name="connsiteX23193" fmla="*/ 3164606 w 4135764"/>
              <a:gd name="connsiteY23193" fmla="*/ 2012944 h 5122333"/>
              <a:gd name="connsiteX23194" fmla="*/ 3164786 w 4135764"/>
              <a:gd name="connsiteY23194" fmla="*/ 1988454 h 5122333"/>
              <a:gd name="connsiteX23195" fmla="*/ 3157349 w 4135764"/>
              <a:gd name="connsiteY23195" fmla="*/ 1980834 h 5122333"/>
              <a:gd name="connsiteX23196" fmla="*/ 3156522 w 4135764"/>
              <a:gd name="connsiteY23196" fmla="*/ 1980841 h 5122333"/>
              <a:gd name="connsiteX23197" fmla="*/ 3156443 w 4135764"/>
              <a:gd name="connsiteY23197" fmla="*/ 1980764 h 5122333"/>
              <a:gd name="connsiteX23198" fmla="*/ 3133940 w 4135764"/>
              <a:gd name="connsiteY23198" fmla="*/ 1979442 h 5122333"/>
              <a:gd name="connsiteX23199" fmla="*/ 3126327 w 4135764"/>
              <a:gd name="connsiteY23199" fmla="*/ 1972127 h 5122333"/>
              <a:gd name="connsiteX23200" fmla="*/ 3126690 w 4135764"/>
              <a:gd name="connsiteY23200" fmla="*/ 1911351 h 5122333"/>
              <a:gd name="connsiteX23201" fmla="*/ 3124692 w 4135764"/>
              <a:gd name="connsiteY23201" fmla="*/ 1909297 h 5122333"/>
              <a:gd name="connsiteX23202" fmla="*/ 3123741 w 4135764"/>
              <a:gd name="connsiteY23202" fmla="*/ 1904614 h 5122333"/>
              <a:gd name="connsiteX23203" fmla="*/ 3117255 w 4135764"/>
              <a:gd name="connsiteY23203" fmla="*/ 1902754 h 5122333"/>
              <a:gd name="connsiteX23204" fmla="*/ 3070994 w 4135764"/>
              <a:gd name="connsiteY23204" fmla="*/ 1902754 h 5122333"/>
              <a:gd name="connsiteX23205" fmla="*/ 3063193 w 4135764"/>
              <a:gd name="connsiteY23205" fmla="*/ 1911100 h 5122333"/>
              <a:gd name="connsiteX23206" fmla="*/ 3063555 w 4135764"/>
              <a:gd name="connsiteY23206" fmla="*/ 1971149 h 5122333"/>
              <a:gd name="connsiteX23207" fmla="*/ 3055392 w 4135764"/>
              <a:gd name="connsiteY23207" fmla="*/ 1979131 h 5122333"/>
              <a:gd name="connsiteX23208" fmla="*/ 3030901 w 4135764"/>
              <a:gd name="connsiteY23208" fmla="*/ 1979131 h 5122333"/>
              <a:gd name="connsiteX23209" fmla="*/ 3026003 w 4135764"/>
              <a:gd name="connsiteY23209" fmla="*/ 1981127 h 5122333"/>
              <a:gd name="connsiteX23210" fmla="*/ 3025094 w 4135764"/>
              <a:gd name="connsiteY23210" fmla="*/ 2009972 h 5122333"/>
              <a:gd name="connsiteX23211" fmla="*/ 3018745 w 4135764"/>
              <a:gd name="connsiteY23211" fmla="*/ 2017410 h 5122333"/>
              <a:gd name="connsiteX23212" fmla="*/ 2992440 w 4135764"/>
              <a:gd name="connsiteY23212" fmla="*/ 2017229 h 5122333"/>
              <a:gd name="connsiteX23213" fmla="*/ 2989456 w 4135764"/>
              <a:gd name="connsiteY23213" fmla="*/ 2020290 h 5122333"/>
              <a:gd name="connsiteX23214" fmla="*/ 2988698 w 4135764"/>
              <a:gd name="connsiteY23214" fmla="*/ 2020427 h 5122333"/>
              <a:gd name="connsiteX23215" fmla="*/ 2988510 w 4135764"/>
              <a:gd name="connsiteY23215" fmla="*/ 2021260 h 5122333"/>
              <a:gd name="connsiteX23216" fmla="*/ 2985364 w 4135764"/>
              <a:gd name="connsiteY23216" fmla="*/ 2024486 h 5122333"/>
              <a:gd name="connsiteX23217" fmla="*/ 2985546 w 4135764"/>
              <a:gd name="connsiteY23217" fmla="*/ 2045349 h 5122333"/>
              <a:gd name="connsiteX23218" fmla="*/ 2984412 w 4135764"/>
              <a:gd name="connsiteY23218" fmla="*/ 2054511 h 5122333"/>
              <a:gd name="connsiteX23219" fmla="*/ 2975432 w 4135764"/>
              <a:gd name="connsiteY23219" fmla="*/ 2055503 h 5122333"/>
              <a:gd name="connsiteX23220" fmla="*/ 2974117 w 4135764"/>
              <a:gd name="connsiteY23220" fmla="*/ 2052132 h 5122333"/>
              <a:gd name="connsiteX23221" fmla="*/ 2974480 w 4135764"/>
              <a:gd name="connsiteY23221" fmla="*/ 2026732 h 5122333"/>
              <a:gd name="connsiteX23222" fmla="*/ 2972665 w 4135764"/>
              <a:gd name="connsiteY23222" fmla="*/ 2024829 h 5122333"/>
              <a:gd name="connsiteX23223" fmla="*/ 2972665 w 4135764"/>
              <a:gd name="connsiteY23223" fmla="*/ 2021401 h 5122333"/>
              <a:gd name="connsiteX23224" fmla="*/ 2967223 w 4135764"/>
              <a:gd name="connsiteY23224" fmla="*/ 2017410 h 5122333"/>
              <a:gd name="connsiteX23225" fmla="*/ 2942732 w 4135764"/>
              <a:gd name="connsiteY23225" fmla="*/ 2017592 h 5122333"/>
              <a:gd name="connsiteX23226" fmla="*/ 2936207 w 4135764"/>
              <a:gd name="connsiteY23226" fmla="*/ 2011213 h 5122333"/>
              <a:gd name="connsiteX23227" fmla="*/ 2936382 w 4135764"/>
              <a:gd name="connsiteY23227" fmla="*/ 1990268 h 5122333"/>
              <a:gd name="connsiteX23228" fmla="*/ 2934680 w 4135764"/>
              <a:gd name="connsiteY23228" fmla="*/ 1982603 h 5122333"/>
              <a:gd name="connsiteX23229" fmla="*/ 2933228 w 4135764"/>
              <a:gd name="connsiteY23229" fmla="*/ 1982228 h 5122333"/>
              <a:gd name="connsiteX23230" fmla="*/ 2933048 w 4135764"/>
              <a:gd name="connsiteY23230" fmla="*/ 1981241 h 5122333"/>
              <a:gd name="connsiteX23231" fmla="*/ 2923864 w 4135764"/>
              <a:gd name="connsiteY23231" fmla="*/ 1979131 h 5122333"/>
              <a:gd name="connsiteX23232" fmla="*/ 2909351 w 4135764"/>
              <a:gd name="connsiteY23232" fmla="*/ 1979131 h 5122333"/>
              <a:gd name="connsiteX23233" fmla="*/ 2899720 w 4135764"/>
              <a:gd name="connsiteY23233" fmla="*/ 1978339 h 5122333"/>
              <a:gd name="connsiteX23234" fmla="*/ 2897195 w 4135764"/>
              <a:gd name="connsiteY23234" fmla="*/ 1975209 h 5122333"/>
              <a:gd name="connsiteX23235" fmla="*/ 2898103 w 4135764"/>
              <a:gd name="connsiteY23235" fmla="*/ 1967229 h 5122333"/>
              <a:gd name="connsiteX23236" fmla="*/ 2896107 w 4135764"/>
              <a:gd name="connsiteY23236" fmla="*/ 1932213 h 5122333"/>
              <a:gd name="connsiteX23237" fmla="*/ 2898283 w 4135764"/>
              <a:gd name="connsiteY23237" fmla="*/ 1910808 h 5122333"/>
              <a:gd name="connsiteX23238" fmla="*/ 2896732 w 4135764"/>
              <a:gd name="connsiteY23238" fmla="*/ 1909325 h 5122333"/>
              <a:gd name="connsiteX23239" fmla="*/ 2896833 w 4135764"/>
              <a:gd name="connsiteY23239" fmla="*/ 1908197 h 5122333"/>
              <a:gd name="connsiteX23240" fmla="*/ 2889757 w 4135764"/>
              <a:gd name="connsiteY23240" fmla="*/ 1901122 h 5122333"/>
              <a:gd name="connsiteX23241" fmla="*/ 2874700 w 4135764"/>
              <a:gd name="connsiteY23241" fmla="*/ 1902936 h 5122333"/>
              <a:gd name="connsiteX23242" fmla="*/ 2840593 w 4135764"/>
              <a:gd name="connsiteY23242" fmla="*/ 1901303 h 5122333"/>
              <a:gd name="connsiteX23243" fmla="*/ 2831341 w 4135764"/>
              <a:gd name="connsiteY23243" fmla="*/ 1910737 h 5122333"/>
              <a:gd name="connsiteX23244" fmla="*/ 2831703 w 4135764"/>
              <a:gd name="connsiteY23244" fmla="*/ 1971511 h 5122333"/>
              <a:gd name="connsiteX23245" fmla="*/ 2823539 w 4135764"/>
              <a:gd name="connsiteY23245" fmla="*/ 1979494 h 5122333"/>
              <a:gd name="connsiteX23246" fmla="*/ 2799955 w 4135764"/>
              <a:gd name="connsiteY23246" fmla="*/ 1979314 h 5122333"/>
              <a:gd name="connsiteX23247" fmla="*/ 2794512 w 4135764"/>
              <a:gd name="connsiteY23247" fmla="*/ 1984755 h 5122333"/>
              <a:gd name="connsiteX23248" fmla="*/ 2795419 w 4135764"/>
              <a:gd name="connsiteY23248" fmla="*/ 2012694 h 5122333"/>
              <a:gd name="connsiteX23249" fmla="*/ 2788526 w 4135764"/>
              <a:gd name="connsiteY23249" fmla="*/ 2019225 h 5122333"/>
              <a:gd name="connsiteX23250" fmla="*/ 2765848 w 4135764"/>
              <a:gd name="connsiteY23250" fmla="*/ 2019043 h 5122333"/>
              <a:gd name="connsiteX23251" fmla="*/ 2762836 w 4135764"/>
              <a:gd name="connsiteY23251" fmla="*/ 2021931 h 5122333"/>
              <a:gd name="connsiteX23252" fmla="*/ 2760066 w 4135764"/>
              <a:gd name="connsiteY23252" fmla="*/ 2022401 h 5122333"/>
              <a:gd name="connsiteX23253" fmla="*/ 2759413 w 4135764"/>
              <a:gd name="connsiteY23253" fmla="*/ 2025212 h 5122333"/>
              <a:gd name="connsiteX23254" fmla="*/ 2757140 w 4135764"/>
              <a:gd name="connsiteY23254" fmla="*/ 2027389 h 5122333"/>
              <a:gd name="connsiteX23255" fmla="*/ 2757503 w 4135764"/>
              <a:gd name="connsiteY23255" fmla="*/ 2050974 h 5122333"/>
              <a:gd name="connsiteX23256" fmla="*/ 2749702 w 4135764"/>
              <a:gd name="connsiteY23256" fmla="*/ 2057323 h 5122333"/>
              <a:gd name="connsiteX23257" fmla="*/ 2743511 w 4135764"/>
              <a:gd name="connsiteY23257" fmla="*/ 2056937 h 5122333"/>
              <a:gd name="connsiteX23258" fmla="*/ 2741728 w 4135764"/>
              <a:gd name="connsiteY23258" fmla="*/ 2052710 h 5122333"/>
              <a:gd name="connsiteX23259" fmla="*/ 2741902 w 4135764"/>
              <a:gd name="connsiteY23259" fmla="*/ 2027458 h 5122333"/>
              <a:gd name="connsiteX23260" fmla="*/ 2740496 w 4135764"/>
              <a:gd name="connsiteY23260" fmla="*/ 2020926 h 5122333"/>
              <a:gd name="connsiteX23261" fmla="*/ 2736836 w 4135764"/>
              <a:gd name="connsiteY23261" fmla="*/ 2020017 h 5122333"/>
              <a:gd name="connsiteX23262" fmla="*/ 2736096 w 4135764"/>
              <a:gd name="connsiteY23262" fmla="*/ 2019225 h 5122333"/>
              <a:gd name="connsiteX23263" fmla="*/ 2709245 w 4135764"/>
              <a:gd name="connsiteY23263" fmla="*/ 2017410 h 5122333"/>
              <a:gd name="connsiteX23264" fmla="*/ 2703444 w 4135764"/>
              <a:gd name="connsiteY23264" fmla="*/ 2011608 h 5122333"/>
              <a:gd name="connsiteX23265" fmla="*/ 2703622 w 4135764"/>
              <a:gd name="connsiteY23265" fmla="*/ 1987546 h 5122333"/>
              <a:gd name="connsiteX23266" fmla="*/ 2703244 w 4135764"/>
              <a:gd name="connsiteY23266" fmla="*/ 1987157 h 5122333"/>
              <a:gd name="connsiteX23267" fmla="*/ 2703259 w 4135764"/>
              <a:gd name="connsiteY23267" fmla="*/ 1984936 h 5122333"/>
              <a:gd name="connsiteX23268" fmla="*/ 2697454 w 4135764"/>
              <a:gd name="connsiteY23268" fmla="*/ 1979131 h 5122333"/>
              <a:gd name="connsiteX23269" fmla="*/ 2672962 w 4135764"/>
              <a:gd name="connsiteY23269" fmla="*/ 1979314 h 5122333"/>
              <a:gd name="connsiteX23270" fmla="*/ 2665349 w 4135764"/>
              <a:gd name="connsiteY23270" fmla="*/ 1971527 h 5122333"/>
              <a:gd name="connsiteX23271" fmla="*/ 2665524 w 4135764"/>
              <a:gd name="connsiteY23271" fmla="*/ 1912077 h 5122333"/>
              <a:gd name="connsiteX23272" fmla="*/ 2665333 w 4135764"/>
              <a:gd name="connsiteY23272" fmla="*/ 1911882 h 5122333"/>
              <a:gd name="connsiteX23273" fmla="*/ 2665342 w 4135764"/>
              <a:gd name="connsiteY23273" fmla="*/ 1910374 h 5122333"/>
              <a:gd name="connsiteX23274" fmla="*/ 2657723 w 4135764"/>
              <a:gd name="connsiteY23274" fmla="*/ 1902754 h 5122333"/>
              <a:gd name="connsiteX23275" fmla="*/ 2611461 w 4135764"/>
              <a:gd name="connsiteY23275" fmla="*/ 1902754 h 5122333"/>
              <a:gd name="connsiteX23276" fmla="*/ 2603479 w 4135764"/>
              <a:gd name="connsiteY23276" fmla="*/ 1910919 h 5122333"/>
              <a:gd name="connsiteX23277" fmla="*/ 2603660 w 4135764"/>
              <a:gd name="connsiteY23277" fmla="*/ 1973689 h 5122333"/>
              <a:gd name="connsiteX23278" fmla="*/ 2596585 w 4135764"/>
              <a:gd name="connsiteY23278" fmla="*/ 1980764 h 5122333"/>
              <a:gd name="connsiteX23279" fmla="*/ 2574271 w 4135764"/>
              <a:gd name="connsiteY23279" fmla="*/ 1979131 h 5122333"/>
              <a:gd name="connsiteX23280" fmla="*/ 2565381 w 4135764"/>
              <a:gd name="connsiteY23280" fmla="*/ 1986751 h 5122333"/>
              <a:gd name="connsiteX23281" fmla="*/ 2565563 w 4135764"/>
              <a:gd name="connsiteY23281" fmla="*/ 2012150 h 5122333"/>
              <a:gd name="connsiteX23282" fmla="*/ 2558851 w 4135764"/>
              <a:gd name="connsiteY23282" fmla="*/ 2018680 h 5122333"/>
              <a:gd name="connsiteX23283" fmla="*/ 2534358 w 4135764"/>
              <a:gd name="connsiteY23283" fmla="*/ 2018499 h 5122333"/>
              <a:gd name="connsiteX23284" fmla="*/ 2527283 w 4135764"/>
              <a:gd name="connsiteY23284" fmla="*/ 2025756 h 5122333"/>
              <a:gd name="connsiteX23285" fmla="*/ 2527464 w 4135764"/>
              <a:gd name="connsiteY23285" fmla="*/ 2046618 h 5122333"/>
              <a:gd name="connsiteX23286" fmla="*/ 2526479 w 4135764"/>
              <a:gd name="connsiteY23286" fmla="*/ 2053186 h 5122333"/>
              <a:gd name="connsiteX23287" fmla="*/ 2525098 w 4135764"/>
              <a:gd name="connsiteY23287" fmla="*/ 2054636 h 5122333"/>
              <a:gd name="connsiteX23288" fmla="*/ 2518939 w 4135764"/>
              <a:gd name="connsiteY23288" fmla="*/ 2056961 h 5122333"/>
              <a:gd name="connsiteX23289" fmla="*/ 2516901 w 4135764"/>
              <a:gd name="connsiteY23289" fmla="*/ 2056159 h 5122333"/>
              <a:gd name="connsiteX23290" fmla="*/ 2511610 w 4135764"/>
              <a:gd name="connsiteY23290" fmla="*/ 2051504 h 5122333"/>
              <a:gd name="connsiteX23291" fmla="*/ 2511505 w 4135764"/>
              <a:gd name="connsiteY23291" fmla="*/ 2050805 h 5122333"/>
              <a:gd name="connsiteX23292" fmla="*/ 2511681 w 4135764"/>
              <a:gd name="connsiteY23292" fmla="*/ 2026006 h 5122333"/>
              <a:gd name="connsiteX23293" fmla="*/ 2511115 w 4135764"/>
              <a:gd name="connsiteY23293" fmla="*/ 2025457 h 5122333"/>
              <a:gd name="connsiteX23294" fmla="*/ 2511137 w 4135764"/>
              <a:gd name="connsiteY23294" fmla="*/ 2022673 h 5122333"/>
              <a:gd name="connsiteX23295" fmla="*/ 2505514 w 4135764"/>
              <a:gd name="connsiteY23295" fmla="*/ 2016866 h 5122333"/>
              <a:gd name="connsiteX23296" fmla="*/ 2479208 w 4135764"/>
              <a:gd name="connsiteY23296" fmla="*/ 2017229 h 5122333"/>
              <a:gd name="connsiteX23297" fmla="*/ 2473404 w 4135764"/>
              <a:gd name="connsiteY23297" fmla="*/ 2012254 h 5122333"/>
              <a:gd name="connsiteX23298" fmla="*/ 2473584 w 4135764"/>
              <a:gd name="connsiteY23298" fmla="*/ 1988816 h 5122333"/>
              <a:gd name="connsiteX23299" fmla="*/ 2472858 w 4135764"/>
              <a:gd name="connsiteY23299" fmla="*/ 1988124 h 5122333"/>
              <a:gd name="connsiteX23300" fmla="*/ 2472858 w 4135764"/>
              <a:gd name="connsiteY23300" fmla="*/ 1986388 h 5122333"/>
              <a:gd name="connsiteX23301" fmla="*/ 2468322 w 4135764"/>
              <a:gd name="connsiteY23301" fmla="*/ 1980583 h 5122333"/>
              <a:gd name="connsiteX23302" fmla="*/ 2442381 w 4135764"/>
              <a:gd name="connsiteY23302" fmla="*/ 1978950 h 5122333"/>
              <a:gd name="connsiteX23303" fmla="*/ 2435127 w 4135764"/>
              <a:gd name="connsiteY23303" fmla="*/ 1971697 h 5122333"/>
              <a:gd name="connsiteX23304" fmla="*/ 2435486 w 4135764"/>
              <a:gd name="connsiteY23304" fmla="*/ 1914254 h 5122333"/>
              <a:gd name="connsiteX23305" fmla="*/ 2434936 w 4135764"/>
              <a:gd name="connsiteY23305" fmla="*/ 1911453 h 5122333"/>
              <a:gd name="connsiteX23306" fmla="*/ 2434941 w 4135764"/>
              <a:gd name="connsiteY23306" fmla="*/ 1909649 h 5122333"/>
              <a:gd name="connsiteX23307" fmla="*/ 2434497 w 4135764"/>
              <a:gd name="connsiteY23307" fmla="*/ 1909215 h 5122333"/>
              <a:gd name="connsiteX23308" fmla="*/ 2434057 w 4135764"/>
              <a:gd name="connsiteY23308" fmla="*/ 1906975 h 5122333"/>
              <a:gd name="connsiteX23309" fmla="*/ 2431485 w 4135764"/>
              <a:gd name="connsiteY23309" fmla="*/ 1906277 h 5122333"/>
              <a:gd name="connsiteX23310" fmla="*/ 2427685 w 4135764"/>
              <a:gd name="connsiteY23310" fmla="*/ 1902573 h 5122333"/>
              <a:gd name="connsiteX23311" fmla="*/ 2380516 w 4135764"/>
              <a:gd name="connsiteY23311" fmla="*/ 1902573 h 5122333"/>
              <a:gd name="connsiteX23312" fmla="*/ 2376510 w 4135764"/>
              <a:gd name="connsiteY23312" fmla="*/ 1906579 h 5122333"/>
              <a:gd name="connsiteX23313" fmla="*/ 2375052 w 4135764"/>
              <a:gd name="connsiteY23313" fmla="*/ 1906975 h 5122333"/>
              <a:gd name="connsiteX23314" fmla="*/ 2374791 w 4135764"/>
              <a:gd name="connsiteY23314" fmla="*/ 1908298 h 5122333"/>
              <a:gd name="connsiteX23315" fmla="*/ 2372897 w 4135764"/>
              <a:gd name="connsiteY23315" fmla="*/ 1910193 h 5122333"/>
              <a:gd name="connsiteX23316" fmla="*/ 2373260 w 4135764"/>
              <a:gd name="connsiteY23316" fmla="*/ 1970968 h 5122333"/>
              <a:gd name="connsiteX23317" fmla="*/ 2365095 w 4135764"/>
              <a:gd name="connsiteY23317" fmla="*/ 1978950 h 5122333"/>
              <a:gd name="connsiteX23318" fmla="*/ 2336250 w 4135764"/>
              <a:gd name="connsiteY23318" fmla="*/ 1978768 h 5122333"/>
              <a:gd name="connsiteX23319" fmla="*/ 2337883 w 4135764"/>
              <a:gd name="connsiteY23319" fmla="*/ 1986024 h 5122333"/>
              <a:gd name="connsiteX23320" fmla="*/ 2335162 w 4135764"/>
              <a:gd name="connsiteY23320" fmla="*/ 2010880 h 5122333"/>
              <a:gd name="connsiteX23321" fmla="*/ 2328812 w 4135764"/>
              <a:gd name="connsiteY23321" fmla="*/ 2017048 h 5122333"/>
              <a:gd name="connsiteX23322" fmla="*/ 2301598 w 4135764"/>
              <a:gd name="connsiteY23322" fmla="*/ 2016866 h 5122333"/>
              <a:gd name="connsiteX23323" fmla="*/ 2295068 w 4135764"/>
              <a:gd name="connsiteY23323" fmla="*/ 2023579 h 5122333"/>
              <a:gd name="connsiteX23324" fmla="*/ 2295250 w 4135764"/>
              <a:gd name="connsiteY23324" fmla="*/ 2055872 h 5122333"/>
              <a:gd name="connsiteX23325" fmla="*/ 2284183 w 4135764"/>
              <a:gd name="connsiteY23325" fmla="*/ 2053242 h 5122333"/>
              <a:gd name="connsiteX23326" fmla="*/ 2283866 w 4135764"/>
              <a:gd name="connsiteY23326" fmla="*/ 2051361 h 5122333"/>
              <a:gd name="connsiteX23327" fmla="*/ 2283094 w 4135764"/>
              <a:gd name="connsiteY23327" fmla="*/ 2043605 h 5122333"/>
              <a:gd name="connsiteX23328" fmla="*/ 2283275 w 4135764"/>
              <a:gd name="connsiteY23328" fmla="*/ 2025463 h 5122333"/>
              <a:gd name="connsiteX23329" fmla="*/ 2277109 w 4135764"/>
              <a:gd name="connsiteY23329" fmla="*/ 2019112 h 5122333"/>
              <a:gd name="connsiteX23330" fmla="*/ 2275283 w 4135764"/>
              <a:gd name="connsiteY23330" fmla="*/ 2019125 h 5122333"/>
              <a:gd name="connsiteX23331" fmla="*/ 2272936 w 4135764"/>
              <a:gd name="connsiteY23331" fmla="*/ 2016866 h 5122333"/>
              <a:gd name="connsiteX23332" fmla="*/ 2253886 w 4135764"/>
              <a:gd name="connsiteY23332" fmla="*/ 2017048 h 5122333"/>
              <a:gd name="connsiteX23333" fmla="*/ 2245030 w 4135764"/>
              <a:gd name="connsiteY23333" fmla="*/ 2008526 h 5122333"/>
              <a:gd name="connsiteX23334" fmla="*/ 2245177 w 4135764"/>
              <a:gd name="connsiteY23334" fmla="*/ 1987183 h 5122333"/>
              <a:gd name="connsiteX23335" fmla="*/ 2239010 w 4135764"/>
              <a:gd name="connsiteY23335" fmla="*/ 1981016 h 5122333"/>
              <a:gd name="connsiteX23336" fmla="*/ 2236321 w 4135764"/>
              <a:gd name="connsiteY23336" fmla="*/ 1981036 h 5122333"/>
              <a:gd name="connsiteX23337" fmla="*/ 2233930 w 4135764"/>
              <a:gd name="connsiteY23337" fmla="*/ 1978768 h 5122333"/>
              <a:gd name="connsiteX23338" fmla="*/ 2213974 w 4135764"/>
              <a:gd name="connsiteY23338" fmla="*/ 1978950 h 5122333"/>
              <a:gd name="connsiteX23339" fmla="*/ 2208020 w 4135764"/>
              <a:gd name="connsiteY23339" fmla="*/ 1977533 h 5122333"/>
              <a:gd name="connsiteX23340" fmla="*/ 2206899 w 4135764"/>
              <a:gd name="connsiteY23340" fmla="*/ 1972670 h 5122333"/>
              <a:gd name="connsiteX23341" fmla="*/ 2207080 w 4135764"/>
              <a:gd name="connsiteY23341" fmla="*/ 1910081 h 5122333"/>
              <a:gd name="connsiteX23342" fmla="*/ 2206559 w 4135764"/>
              <a:gd name="connsiteY23342" fmla="*/ 1905114 h 5122333"/>
              <a:gd name="connsiteX23343" fmla="*/ 2201821 w 4135764"/>
              <a:gd name="connsiteY23343" fmla="*/ 1903006 h 5122333"/>
              <a:gd name="connsiteX23344" fmla="*/ 2200665 w 4135764"/>
              <a:gd name="connsiteY23344" fmla="*/ 1900850 h 5122333"/>
              <a:gd name="connsiteX23345" fmla="*/ 2195288 w 4135764"/>
              <a:gd name="connsiteY23345" fmla="*/ 1900940 h 5122333"/>
              <a:gd name="connsiteX23346" fmla="*/ 2164629 w 4135764"/>
              <a:gd name="connsiteY23346" fmla="*/ 1902754 h 5122333"/>
              <a:gd name="connsiteX23347" fmla="*/ 2145761 w 4135764"/>
              <a:gd name="connsiteY23347" fmla="*/ 1904750 h 5122333"/>
              <a:gd name="connsiteX23348" fmla="*/ 2144491 w 4135764"/>
              <a:gd name="connsiteY23348" fmla="*/ 1924162 h 5122333"/>
              <a:gd name="connsiteX23349" fmla="*/ 2143946 w 4135764"/>
              <a:gd name="connsiteY23349" fmla="*/ 1971874 h 5122333"/>
              <a:gd name="connsiteX23350" fmla="*/ 2135057 w 4135764"/>
              <a:gd name="connsiteY23350" fmla="*/ 1980764 h 5122333"/>
              <a:gd name="connsiteX23351" fmla="*/ 2118005 w 4135764"/>
              <a:gd name="connsiteY23351" fmla="*/ 1979494 h 5122333"/>
              <a:gd name="connsiteX23352" fmla="*/ 2104761 w 4135764"/>
              <a:gd name="connsiteY23352" fmla="*/ 1988020 h 5122333"/>
              <a:gd name="connsiteX23353" fmla="*/ 2104398 w 4135764"/>
              <a:gd name="connsiteY23353" fmla="*/ 2012875 h 5122333"/>
              <a:gd name="connsiteX23354" fmla="*/ 2096777 w 4135764"/>
              <a:gd name="connsiteY23354" fmla="*/ 2018499 h 5122333"/>
              <a:gd name="connsiteX23355" fmla="*/ 2077911 w 4135764"/>
              <a:gd name="connsiteY23355" fmla="*/ 2017048 h 5122333"/>
              <a:gd name="connsiteX23356" fmla="*/ 2069927 w 4135764"/>
              <a:gd name="connsiteY23356" fmla="*/ 2024849 h 5122333"/>
              <a:gd name="connsiteX23357" fmla="*/ 2069747 w 4135764"/>
              <a:gd name="connsiteY23357" fmla="*/ 2070204 h 5122333"/>
              <a:gd name="connsiteX23358" fmla="*/ 2072876 w 4135764"/>
              <a:gd name="connsiteY23358" fmla="*/ 2077075 h 5122333"/>
              <a:gd name="connsiteX23359" fmla="*/ 2073164 w 4135764"/>
              <a:gd name="connsiteY23359" fmla="*/ 2077107 h 5122333"/>
              <a:gd name="connsiteX23360" fmla="*/ 2074124 w 4135764"/>
              <a:gd name="connsiteY23360" fmla="*/ 2078936 h 5122333"/>
              <a:gd name="connsiteX23361" fmla="*/ 2079906 w 4135764"/>
              <a:gd name="connsiteY23361" fmla="*/ 2078800 h 5122333"/>
              <a:gd name="connsiteX23362" fmla="*/ 2089521 w 4135764"/>
              <a:gd name="connsiteY23362" fmla="*/ 2073539 h 5122333"/>
              <a:gd name="connsiteX23363" fmla="*/ 2089521 w 4135764"/>
              <a:gd name="connsiteY23363" fmla="*/ 2048504 h 5122333"/>
              <a:gd name="connsiteX23364" fmla="*/ 2096052 w 4135764"/>
              <a:gd name="connsiteY23364" fmla="*/ 2042154 h 5122333"/>
              <a:gd name="connsiteX23365" fmla="*/ 2122721 w 4135764"/>
              <a:gd name="connsiteY23365" fmla="*/ 2042880 h 5122333"/>
              <a:gd name="connsiteX23366" fmla="*/ 2125084 w 4135764"/>
              <a:gd name="connsiteY23366" fmla="*/ 2040451 h 5122333"/>
              <a:gd name="connsiteX23367" fmla="*/ 2128162 w 4135764"/>
              <a:gd name="connsiteY23367" fmla="*/ 2040451 h 5122333"/>
              <a:gd name="connsiteX23368" fmla="*/ 2128162 w 4135764"/>
              <a:gd name="connsiteY23368" fmla="*/ 2037286 h 5122333"/>
              <a:gd name="connsiteX23369" fmla="*/ 2129252 w 4135764"/>
              <a:gd name="connsiteY23369" fmla="*/ 2036167 h 5122333"/>
              <a:gd name="connsiteX23370" fmla="*/ 2129070 w 4135764"/>
              <a:gd name="connsiteY23370" fmla="*/ 2011675 h 5122333"/>
              <a:gd name="connsiteX23371" fmla="*/ 2136328 w 4135764"/>
              <a:gd name="connsiteY23371" fmla="*/ 2004599 h 5122333"/>
              <a:gd name="connsiteX23372" fmla="*/ 2162996 w 4135764"/>
              <a:gd name="connsiteY23372" fmla="*/ 2004962 h 5122333"/>
              <a:gd name="connsiteX23373" fmla="*/ 2164485 w 4135764"/>
              <a:gd name="connsiteY23373" fmla="*/ 2003604 h 5122333"/>
              <a:gd name="connsiteX23374" fmla="*/ 2168076 w 4135764"/>
              <a:gd name="connsiteY23374" fmla="*/ 2003622 h 5122333"/>
              <a:gd name="connsiteX23375" fmla="*/ 2168051 w 4135764"/>
              <a:gd name="connsiteY23375" fmla="*/ 2000352 h 5122333"/>
              <a:gd name="connsiteX23376" fmla="*/ 2169164 w 4135764"/>
              <a:gd name="connsiteY23376" fmla="*/ 1999338 h 5122333"/>
              <a:gd name="connsiteX23377" fmla="*/ 2168801 w 4135764"/>
              <a:gd name="connsiteY23377" fmla="*/ 1934935 h 5122333"/>
              <a:gd name="connsiteX23378" fmla="*/ 2180775 w 4135764"/>
              <a:gd name="connsiteY23378" fmla="*/ 1927316 h 5122333"/>
              <a:gd name="connsiteX23379" fmla="*/ 2184000 w 4135764"/>
              <a:gd name="connsiteY23379" fmla="*/ 1929586 h 5122333"/>
              <a:gd name="connsiteX23380" fmla="*/ 2183360 w 4135764"/>
              <a:gd name="connsiteY23380" fmla="*/ 1943619 h 5122333"/>
              <a:gd name="connsiteX23381" fmla="*/ 2184040 w 4135764"/>
              <a:gd name="connsiteY23381" fmla="*/ 1958268 h 5122333"/>
              <a:gd name="connsiteX23382" fmla="*/ 2184584 w 4135764"/>
              <a:gd name="connsiteY23382" fmla="*/ 1996729 h 5122333"/>
              <a:gd name="connsiteX23383" fmla="*/ 2185109 w 4135764"/>
              <a:gd name="connsiteY23383" fmla="*/ 1997131 h 5122333"/>
              <a:gd name="connsiteX23384" fmla="*/ 2185310 w 4135764"/>
              <a:gd name="connsiteY23384" fmla="*/ 1999519 h 5122333"/>
              <a:gd name="connsiteX23385" fmla="*/ 2190208 w 4135764"/>
              <a:gd name="connsiteY23385" fmla="*/ 2003147 h 5122333"/>
              <a:gd name="connsiteX23386" fmla="*/ 2222728 w 4135764"/>
              <a:gd name="connsiteY23386" fmla="*/ 2003507 h 5122333"/>
              <a:gd name="connsiteX23387" fmla="*/ 2221593 w 4135764"/>
              <a:gd name="connsiteY23387" fmla="*/ 2023761 h 5122333"/>
              <a:gd name="connsiteX23388" fmla="*/ 2222761 w 4135764"/>
              <a:gd name="connsiteY23388" fmla="*/ 2023197 h 5122333"/>
              <a:gd name="connsiteX23389" fmla="*/ 2224315 w 4135764"/>
              <a:gd name="connsiteY23389" fmla="*/ 2025826 h 5122333"/>
              <a:gd name="connsiteX23390" fmla="*/ 2225765 w 4135764"/>
              <a:gd name="connsiteY23390" fmla="*/ 2023772 h 5122333"/>
              <a:gd name="connsiteX23391" fmla="*/ 2224860 w 4135764"/>
              <a:gd name="connsiteY23391" fmla="*/ 2031924 h 5122333"/>
              <a:gd name="connsiteX23392" fmla="*/ 2224428 w 4135764"/>
              <a:gd name="connsiteY23392" fmla="*/ 2037300 h 5122333"/>
              <a:gd name="connsiteX23393" fmla="*/ 2225368 w 4135764"/>
              <a:gd name="connsiteY23393" fmla="*/ 2037580 h 5122333"/>
              <a:gd name="connsiteX23394" fmla="*/ 2224860 w 4135764"/>
              <a:gd name="connsiteY23394" fmla="*/ 2041248 h 5122333"/>
              <a:gd name="connsiteX23395" fmla="*/ 2253886 w 4135764"/>
              <a:gd name="connsiteY23395" fmla="*/ 2041066 h 5122333"/>
              <a:gd name="connsiteX23396" fmla="*/ 2260255 w 4135764"/>
              <a:gd name="connsiteY23396" fmla="*/ 2048774 h 5122333"/>
              <a:gd name="connsiteX23397" fmla="*/ 2260472 w 4135764"/>
              <a:gd name="connsiteY23397" fmla="*/ 2056751 h 5122333"/>
              <a:gd name="connsiteX23398" fmla="*/ 2259874 w 4135764"/>
              <a:gd name="connsiteY23398" fmla="*/ 2070999 h 5122333"/>
              <a:gd name="connsiteX23399" fmla="*/ 2265678 w 4135764"/>
              <a:gd name="connsiteY23399" fmla="*/ 2079343 h 5122333"/>
              <a:gd name="connsiteX23400" fmla="*/ 2312484 w 4135764"/>
              <a:gd name="connsiteY23400" fmla="*/ 2081339 h 5122333"/>
              <a:gd name="connsiteX23401" fmla="*/ 2319379 w 4135764"/>
              <a:gd name="connsiteY23401" fmla="*/ 2073902 h 5122333"/>
              <a:gd name="connsiteX23402" fmla="*/ 2319197 w 4135764"/>
              <a:gd name="connsiteY23402" fmla="*/ 2048504 h 5122333"/>
              <a:gd name="connsiteX23403" fmla="*/ 2324276 w 4135764"/>
              <a:gd name="connsiteY23403" fmla="*/ 2043061 h 5122333"/>
              <a:gd name="connsiteX23404" fmla="*/ 2351127 w 4135764"/>
              <a:gd name="connsiteY23404" fmla="*/ 2041429 h 5122333"/>
              <a:gd name="connsiteX23405" fmla="*/ 2353525 w 4135764"/>
              <a:gd name="connsiteY23405" fmla="*/ 2038959 h 5122333"/>
              <a:gd name="connsiteX23406" fmla="*/ 2357294 w 4135764"/>
              <a:gd name="connsiteY23406" fmla="*/ 2035189 h 5122333"/>
              <a:gd name="connsiteX23407" fmla="*/ 2357294 w 4135764"/>
              <a:gd name="connsiteY23407" fmla="*/ 2035079 h 5122333"/>
              <a:gd name="connsiteX23408" fmla="*/ 2357294 w 4135764"/>
              <a:gd name="connsiteY23408" fmla="*/ 2035078 h 5122333"/>
              <a:gd name="connsiteX23409" fmla="*/ 2357284 w 4135764"/>
              <a:gd name="connsiteY23409" fmla="*/ 2033581 h 5122333"/>
              <a:gd name="connsiteX23410" fmla="*/ 2357124 w 4135764"/>
              <a:gd name="connsiteY23410" fmla="*/ 2010572 h 5122333"/>
              <a:gd name="connsiteX23411" fmla="*/ 2361830 w 4135764"/>
              <a:gd name="connsiteY23411" fmla="*/ 2004780 h 5122333"/>
              <a:gd name="connsiteX23412" fmla="*/ 2386865 w 4135764"/>
              <a:gd name="connsiteY23412" fmla="*/ 2003147 h 5122333"/>
              <a:gd name="connsiteX23413" fmla="*/ 2395211 w 4135764"/>
              <a:gd name="connsiteY23413" fmla="*/ 1994439 h 5122333"/>
              <a:gd name="connsiteX23414" fmla="*/ 2395211 w 4135764"/>
              <a:gd name="connsiteY23414" fmla="*/ 1992653 h 5122333"/>
              <a:gd name="connsiteX23415" fmla="*/ 2395392 w 4135764"/>
              <a:gd name="connsiteY23415" fmla="*/ 1992012 h 5122333"/>
              <a:gd name="connsiteX23416" fmla="*/ 2395211 w 4135764"/>
              <a:gd name="connsiteY23416" fmla="*/ 1964799 h 5122333"/>
              <a:gd name="connsiteX23417" fmla="*/ 2396109 w 4135764"/>
              <a:gd name="connsiteY23417" fmla="*/ 1932262 h 5122333"/>
              <a:gd name="connsiteX23418" fmla="*/ 2396117 w 4135764"/>
              <a:gd name="connsiteY23418" fmla="*/ 1932213 h 5122333"/>
              <a:gd name="connsiteX23419" fmla="*/ 2396530 w 4135764"/>
              <a:gd name="connsiteY23419" fmla="*/ 1931693 h 5122333"/>
              <a:gd name="connsiteX23420" fmla="*/ 2403857 w 4135764"/>
              <a:gd name="connsiteY23420" fmla="*/ 1926909 h 5122333"/>
              <a:gd name="connsiteX23421" fmla="*/ 2407020 w 4135764"/>
              <a:gd name="connsiteY23421" fmla="*/ 1926951 h 5122333"/>
              <a:gd name="connsiteX23422" fmla="*/ 2407561 w 4135764"/>
              <a:gd name="connsiteY23422" fmla="*/ 1927164 h 5122333"/>
              <a:gd name="connsiteX23423" fmla="*/ 2410681 w 4135764"/>
              <a:gd name="connsiteY23423" fmla="*/ 1928913 h 5122333"/>
              <a:gd name="connsiteX23424" fmla="*/ 2411345 w 4135764"/>
              <a:gd name="connsiteY23424" fmla="*/ 1932822 h 5122333"/>
              <a:gd name="connsiteX23425" fmla="*/ 2411357 w 4135764"/>
              <a:gd name="connsiteY23425" fmla="*/ 1934028 h 5122333"/>
              <a:gd name="connsiteX23426" fmla="*/ 2411357 w 4135764"/>
              <a:gd name="connsiteY23426" fmla="*/ 1990994 h 5122333"/>
              <a:gd name="connsiteX23427" fmla="*/ 2411357 w 4135764"/>
              <a:gd name="connsiteY23427" fmla="*/ 1995459 h 5122333"/>
              <a:gd name="connsiteX23428" fmla="*/ 2411357 w 4135764"/>
              <a:gd name="connsiteY23428" fmla="*/ 1998249 h 5122333"/>
              <a:gd name="connsiteX23429" fmla="*/ 2417889 w 4135764"/>
              <a:gd name="connsiteY23429" fmla="*/ 2005143 h 5122333"/>
              <a:gd name="connsiteX23430" fmla="*/ 2442381 w 4135764"/>
              <a:gd name="connsiteY23430" fmla="*/ 2004962 h 5122333"/>
              <a:gd name="connsiteX23431" fmla="*/ 2449615 w 4135764"/>
              <a:gd name="connsiteY23431" fmla="*/ 2012018 h 5122333"/>
              <a:gd name="connsiteX23432" fmla="*/ 2449455 w 4135764"/>
              <a:gd name="connsiteY23432" fmla="*/ 2034463 h 5122333"/>
              <a:gd name="connsiteX23433" fmla="*/ 2449471 w 4135764"/>
              <a:gd name="connsiteY23433" fmla="*/ 2034479 h 5122333"/>
              <a:gd name="connsiteX23434" fmla="*/ 2449456 w 4135764"/>
              <a:gd name="connsiteY23434" fmla="*/ 2036530 h 5122333"/>
              <a:gd name="connsiteX23435" fmla="*/ 2455986 w 4135764"/>
              <a:gd name="connsiteY23435" fmla="*/ 2043243 h 5122333"/>
              <a:gd name="connsiteX23436" fmla="*/ 2476849 w 4135764"/>
              <a:gd name="connsiteY23436" fmla="*/ 2043243 h 5122333"/>
              <a:gd name="connsiteX23437" fmla="*/ 2484888 w 4135764"/>
              <a:gd name="connsiteY23437" fmla="*/ 2045370 h 5122333"/>
              <a:gd name="connsiteX23438" fmla="*/ 2485638 w 4135764"/>
              <a:gd name="connsiteY23438" fmla="*/ 2046333 h 5122333"/>
              <a:gd name="connsiteX23439" fmla="*/ 2487553 w 4135764"/>
              <a:gd name="connsiteY23439" fmla="*/ 2053620 h 5122333"/>
              <a:gd name="connsiteX23440" fmla="*/ 2487553 w 4135764"/>
              <a:gd name="connsiteY23440" fmla="*/ 2073288 h 5122333"/>
              <a:gd name="connsiteX23441" fmla="*/ 2487576 w 4135764"/>
              <a:gd name="connsiteY23441" fmla="*/ 2073314 h 5122333"/>
              <a:gd name="connsiteX23442" fmla="*/ 2487553 w 4135764"/>
              <a:gd name="connsiteY23442" fmla="*/ 2076078 h 5122333"/>
              <a:gd name="connsiteX23443" fmla="*/ 2490999 w 4135764"/>
              <a:gd name="connsiteY23443" fmla="*/ 2081158 h 5122333"/>
              <a:gd name="connsiteX23444" fmla="*/ 2545607 w 4135764"/>
              <a:gd name="connsiteY23444" fmla="*/ 2081158 h 5122333"/>
              <a:gd name="connsiteX23445" fmla="*/ 2548873 w 4135764"/>
              <a:gd name="connsiteY23445" fmla="*/ 2078800 h 5122333"/>
              <a:gd name="connsiteX23446" fmla="*/ 2548990 w 4135764"/>
              <a:gd name="connsiteY23446" fmla="*/ 2076427 h 5122333"/>
              <a:gd name="connsiteX23447" fmla="*/ 2549054 w 4135764"/>
              <a:gd name="connsiteY23447" fmla="*/ 2076372 h 5122333"/>
              <a:gd name="connsiteX23448" fmla="*/ 2549712 w 4135764"/>
              <a:gd name="connsiteY23448" fmla="*/ 2062584 h 5122333"/>
              <a:gd name="connsiteX23449" fmla="*/ 2549699 w 4135764"/>
              <a:gd name="connsiteY23449" fmla="*/ 2062027 h 5122333"/>
              <a:gd name="connsiteX23450" fmla="*/ 2550142 w 4135764"/>
              <a:gd name="connsiteY23450" fmla="*/ 2053039 h 5122333"/>
              <a:gd name="connsiteX23451" fmla="*/ 2559213 w 4135764"/>
              <a:gd name="connsiteY23451" fmla="*/ 2043425 h 5122333"/>
              <a:gd name="connsiteX23452" fmla="*/ 2581709 w 4135764"/>
              <a:gd name="connsiteY23452" fmla="*/ 2044876 h 5122333"/>
              <a:gd name="connsiteX23453" fmla="*/ 2584775 w 4135764"/>
              <a:gd name="connsiteY23453" fmla="*/ 2041736 h 5122333"/>
              <a:gd name="connsiteX23454" fmla="*/ 2587764 w 4135764"/>
              <a:gd name="connsiteY23454" fmla="*/ 2041064 h 5122333"/>
              <a:gd name="connsiteX23455" fmla="*/ 2588341 w 4135764"/>
              <a:gd name="connsiteY23455" fmla="*/ 2038082 h 5122333"/>
              <a:gd name="connsiteX23456" fmla="*/ 2589147 w 4135764"/>
              <a:gd name="connsiteY23456" fmla="*/ 2037256 h 5122333"/>
              <a:gd name="connsiteX23457" fmla="*/ 2589147 w 4135764"/>
              <a:gd name="connsiteY23457" fmla="*/ 2033919 h 5122333"/>
              <a:gd name="connsiteX23458" fmla="*/ 2589147 w 4135764"/>
              <a:gd name="connsiteY23458" fmla="*/ 2010336 h 5122333"/>
              <a:gd name="connsiteX23459" fmla="*/ 2589665 w 4135764"/>
              <a:gd name="connsiteY23459" fmla="*/ 2009266 h 5122333"/>
              <a:gd name="connsiteX23460" fmla="*/ 2592413 w 4135764"/>
              <a:gd name="connsiteY23460" fmla="*/ 2005143 h 5122333"/>
              <a:gd name="connsiteX23461" fmla="*/ 2618899 w 4135764"/>
              <a:gd name="connsiteY23461" fmla="*/ 2004962 h 5122333"/>
              <a:gd name="connsiteX23462" fmla="*/ 2627245 w 4135764"/>
              <a:gd name="connsiteY23462" fmla="*/ 1996253 h 5122333"/>
              <a:gd name="connsiteX23463" fmla="*/ 2627243 w 4135764"/>
              <a:gd name="connsiteY23463" fmla="*/ 1995642 h 5122333"/>
              <a:gd name="connsiteX23464" fmla="*/ 2627245 w 4135764"/>
              <a:gd name="connsiteY23464" fmla="*/ 1995641 h 5122333"/>
              <a:gd name="connsiteX23465" fmla="*/ 2627069 w 4135764"/>
              <a:gd name="connsiteY23465" fmla="*/ 1936357 h 5122333"/>
              <a:gd name="connsiteX23466" fmla="*/ 2627756 w 4135764"/>
              <a:gd name="connsiteY23466" fmla="*/ 1933232 h 5122333"/>
              <a:gd name="connsiteX23467" fmla="*/ 2631465 w 4135764"/>
              <a:gd name="connsiteY23467" fmla="*/ 1929341 h 5122333"/>
              <a:gd name="connsiteX23468" fmla="*/ 2634501 w 4135764"/>
              <a:gd name="connsiteY23468" fmla="*/ 1928404 h 5122333"/>
              <a:gd name="connsiteX23469" fmla="*/ 2640443 w 4135764"/>
              <a:gd name="connsiteY23469" fmla="*/ 1930287 h 5122333"/>
              <a:gd name="connsiteX23470" fmla="*/ 2641758 w 4135764"/>
              <a:gd name="connsiteY23470" fmla="*/ 1936385 h 5122333"/>
              <a:gd name="connsiteX23471" fmla="*/ 2641758 w 4135764"/>
              <a:gd name="connsiteY23471" fmla="*/ 1936558 h 5122333"/>
              <a:gd name="connsiteX23472" fmla="*/ 2641577 w 4135764"/>
              <a:gd name="connsiteY23472" fmla="*/ 1997161 h 5122333"/>
              <a:gd name="connsiteX23473" fmla="*/ 2641652 w 4135764"/>
              <a:gd name="connsiteY23473" fmla="*/ 1997239 h 5122333"/>
              <a:gd name="connsiteX23474" fmla="*/ 2641532 w 4135764"/>
              <a:gd name="connsiteY23474" fmla="*/ 1999858 h 5122333"/>
              <a:gd name="connsiteX23475" fmla="*/ 2645386 w 4135764"/>
              <a:gd name="connsiteY23475" fmla="*/ 2002353 h 5122333"/>
              <a:gd name="connsiteX23476" fmla="*/ 2646618 w 4135764"/>
              <a:gd name="connsiteY23476" fmla="*/ 2002448 h 5122333"/>
              <a:gd name="connsiteX23477" fmla="*/ 2649016 w 4135764"/>
              <a:gd name="connsiteY23477" fmla="*/ 2004962 h 5122333"/>
              <a:gd name="connsiteX23478" fmla="*/ 2671693 w 4135764"/>
              <a:gd name="connsiteY23478" fmla="*/ 2004780 h 5122333"/>
              <a:gd name="connsiteX23479" fmla="*/ 2679620 w 4135764"/>
              <a:gd name="connsiteY23479" fmla="*/ 2012532 h 5122333"/>
              <a:gd name="connsiteX23480" fmla="*/ 2679493 w 4135764"/>
              <a:gd name="connsiteY23480" fmla="*/ 2033738 h 5122333"/>
              <a:gd name="connsiteX23481" fmla="*/ 2679705 w 4135764"/>
              <a:gd name="connsiteY23481" fmla="*/ 2033941 h 5122333"/>
              <a:gd name="connsiteX23482" fmla="*/ 2679675 w 4135764"/>
              <a:gd name="connsiteY23482" fmla="*/ 2038163 h 5122333"/>
              <a:gd name="connsiteX23483" fmla="*/ 2686206 w 4135764"/>
              <a:gd name="connsiteY23483" fmla="*/ 2045057 h 5122333"/>
              <a:gd name="connsiteX23484" fmla="*/ 2711604 w 4135764"/>
              <a:gd name="connsiteY23484" fmla="*/ 2044876 h 5122333"/>
              <a:gd name="connsiteX23485" fmla="*/ 2717729 w 4135764"/>
              <a:gd name="connsiteY23485" fmla="*/ 2050825 h 5122333"/>
              <a:gd name="connsiteX23486" fmla="*/ 2717947 w 4135764"/>
              <a:gd name="connsiteY23486" fmla="*/ 2052027 h 5122333"/>
              <a:gd name="connsiteX23487" fmla="*/ 2717930 w 4135764"/>
              <a:gd name="connsiteY23487" fmla="*/ 2054434 h 5122333"/>
              <a:gd name="connsiteX23488" fmla="*/ 2717773 w 4135764"/>
              <a:gd name="connsiteY23488" fmla="*/ 2070204 h 5122333"/>
              <a:gd name="connsiteX23489" fmla="*/ 2717816 w 4135764"/>
              <a:gd name="connsiteY23489" fmla="*/ 2070455 h 5122333"/>
              <a:gd name="connsiteX23490" fmla="*/ 2717773 w 4135764"/>
              <a:gd name="connsiteY23490" fmla="*/ 2076441 h 5122333"/>
              <a:gd name="connsiteX23491" fmla="*/ 2719071 w 4135764"/>
              <a:gd name="connsiteY23491" fmla="*/ 2077740 h 5122333"/>
              <a:gd name="connsiteX23492" fmla="*/ 2719247 w 4135764"/>
              <a:gd name="connsiteY23492" fmla="*/ 2078754 h 5122333"/>
              <a:gd name="connsiteX23493" fmla="*/ 2720361 w 4135764"/>
              <a:gd name="connsiteY23493" fmla="*/ 2079031 h 5122333"/>
              <a:gd name="connsiteX23494" fmla="*/ 2724485 w 4135764"/>
              <a:gd name="connsiteY23494" fmla="*/ 2083153 h 5122333"/>
              <a:gd name="connsiteX23495" fmla="*/ 2774557 w 4135764"/>
              <a:gd name="connsiteY23495" fmla="*/ 2083153 h 5122333"/>
              <a:gd name="connsiteX23496" fmla="*/ 2777442 w 4135764"/>
              <a:gd name="connsiteY23496" fmla="*/ 2080041 h 5122333"/>
              <a:gd name="connsiteX23497" fmla="*/ 2780543 w 4135764"/>
              <a:gd name="connsiteY23497" fmla="*/ 2079797 h 5122333"/>
              <a:gd name="connsiteX23498" fmla="*/ 2780813 w 4135764"/>
              <a:gd name="connsiteY23498" fmla="*/ 2076403 h 5122333"/>
              <a:gd name="connsiteX23499" fmla="*/ 2781450 w 4135764"/>
              <a:gd name="connsiteY23499" fmla="*/ 2075715 h 5122333"/>
              <a:gd name="connsiteX23500" fmla="*/ 2781412 w 4135764"/>
              <a:gd name="connsiteY23500" fmla="*/ 2068875 h 5122333"/>
              <a:gd name="connsiteX23501" fmla="*/ 2781450 w 4135764"/>
              <a:gd name="connsiteY23501" fmla="*/ 2068390 h 5122333"/>
              <a:gd name="connsiteX23502" fmla="*/ 2781405 w 4135764"/>
              <a:gd name="connsiteY23502" fmla="*/ 2067642 h 5122333"/>
              <a:gd name="connsiteX23503" fmla="*/ 2781315 w 4135764"/>
              <a:gd name="connsiteY23503" fmla="*/ 2051928 h 5122333"/>
              <a:gd name="connsiteX23504" fmla="*/ 2782720 w 4135764"/>
              <a:gd name="connsiteY23504" fmla="*/ 2044624 h 5122333"/>
              <a:gd name="connsiteX23505" fmla="*/ 2784898 w 4135764"/>
              <a:gd name="connsiteY23505" fmla="*/ 2043978 h 5122333"/>
              <a:gd name="connsiteX23506" fmla="*/ 2798935 w 4135764"/>
              <a:gd name="connsiteY23506" fmla="*/ 2044718 h 5122333"/>
              <a:gd name="connsiteX23507" fmla="*/ 2815920 w 4135764"/>
              <a:gd name="connsiteY23507" fmla="*/ 2043061 h 5122333"/>
              <a:gd name="connsiteX23508" fmla="*/ 2819367 w 4135764"/>
              <a:gd name="connsiteY23508" fmla="*/ 2037075 h 5122333"/>
              <a:gd name="connsiteX23509" fmla="*/ 2818873 w 4135764"/>
              <a:gd name="connsiteY23509" fmla="*/ 2031485 h 5122333"/>
              <a:gd name="connsiteX23510" fmla="*/ 2818822 w 4135764"/>
              <a:gd name="connsiteY23510" fmla="*/ 2026844 h 5122333"/>
              <a:gd name="connsiteX23511" fmla="*/ 2819105 w 4135764"/>
              <a:gd name="connsiteY23511" fmla="*/ 2011682 h 5122333"/>
              <a:gd name="connsiteX23512" fmla="*/ 2820456 w 4135764"/>
              <a:gd name="connsiteY23512" fmla="*/ 2007433 h 5122333"/>
              <a:gd name="connsiteX23513" fmla="*/ 2829890 w 4135764"/>
              <a:gd name="connsiteY23513" fmla="*/ 2004962 h 5122333"/>
              <a:gd name="connsiteX23514" fmla="*/ 2848939 w 4135764"/>
              <a:gd name="connsiteY23514" fmla="*/ 2005325 h 5122333"/>
              <a:gd name="connsiteX23515" fmla="*/ 2857465 w 4135764"/>
              <a:gd name="connsiteY23515" fmla="*/ 1996071 h 5122333"/>
              <a:gd name="connsiteX23516" fmla="*/ 2857429 w 4135764"/>
              <a:gd name="connsiteY23516" fmla="*/ 1995131 h 5122333"/>
              <a:gd name="connsiteX23517" fmla="*/ 2857646 w 4135764"/>
              <a:gd name="connsiteY23517" fmla="*/ 1994915 h 5122333"/>
              <a:gd name="connsiteX23518" fmla="*/ 2855917 w 4135764"/>
              <a:gd name="connsiteY23518" fmla="*/ 1943335 h 5122333"/>
              <a:gd name="connsiteX23519" fmla="*/ 2856625 w 4135764"/>
              <a:gd name="connsiteY23519" fmla="*/ 1932365 h 5122333"/>
              <a:gd name="connsiteX23520" fmla="*/ 2857244 w 4135764"/>
              <a:gd name="connsiteY23520" fmla="*/ 1930425 h 5122333"/>
              <a:gd name="connsiteX23521" fmla="*/ 2863406 w 4135764"/>
              <a:gd name="connsiteY23521" fmla="*/ 1928518 h 5122333"/>
              <a:gd name="connsiteX23522" fmla="*/ 2871978 w 4135764"/>
              <a:gd name="connsiteY23522" fmla="*/ 1928223 h 5122333"/>
              <a:gd name="connsiteX23523" fmla="*/ 2872207 w 4135764"/>
              <a:gd name="connsiteY23523" fmla="*/ 1928309 h 5122333"/>
              <a:gd name="connsiteX23524" fmla="*/ 2873443 w 4135764"/>
              <a:gd name="connsiteY23524" fmla="*/ 1933021 h 5122333"/>
              <a:gd name="connsiteX23525" fmla="*/ 2873612 w 4135764"/>
              <a:gd name="connsiteY23525" fmla="*/ 1988454 h 5122333"/>
              <a:gd name="connsiteX23526" fmla="*/ 2874862 w 4135764"/>
              <a:gd name="connsiteY23526" fmla="*/ 1994215 h 5122333"/>
              <a:gd name="connsiteX23527" fmla="*/ 2874881 w 4135764"/>
              <a:gd name="connsiteY23527" fmla="*/ 1995459 h 5122333"/>
              <a:gd name="connsiteX23528" fmla="*/ 2875193 w 4135764"/>
              <a:gd name="connsiteY23528" fmla="*/ 1995736 h 5122333"/>
              <a:gd name="connsiteX23529" fmla="*/ 2876650 w 4135764"/>
              <a:gd name="connsiteY23529" fmla="*/ 2002445 h 5122333"/>
              <a:gd name="connsiteX23530" fmla="*/ 2890301 w 4135764"/>
              <a:gd name="connsiteY23530" fmla="*/ 2001877 h 5122333"/>
              <a:gd name="connsiteX23531" fmla="*/ 2900983 w 4135764"/>
              <a:gd name="connsiteY23531" fmla="*/ 2002445 h 5122333"/>
              <a:gd name="connsiteX23532" fmla="*/ 2909479 w 4135764"/>
              <a:gd name="connsiteY23532" fmla="*/ 2002133 h 5122333"/>
              <a:gd name="connsiteX23533" fmla="*/ 2911656 w 4135764"/>
              <a:gd name="connsiteY23533" fmla="*/ 2003157 h 5122333"/>
              <a:gd name="connsiteX23534" fmla="*/ 2911890 w 4135764"/>
              <a:gd name="connsiteY23534" fmla="*/ 2005143 h 5122333"/>
              <a:gd name="connsiteX23535" fmla="*/ 2912435 w 4135764"/>
              <a:gd name="connsiteY23535" fmla="*/ 2032719 h 5122333"/>
              <a:gd name="connsiteX23536" fmla="*/ 2913091 w 4135764"/>
              <a:gd name="connsiteY23536" fmla="*/ 2030109 h 5122333"/>
              <a:gd name="connsiteX23537" fmla="*/ 2913342 w 4135764"/>
              <a:gd name="connsiteY23537" fmla="*/ 2030109 h 5122333"/>
              <a:gd name="connsiteX23538" fmla="*/ 2913696 w 4135764"/>
              <a:gd name="connsiteY23538" fmla="*/ 2027934 h 5122333"/>
              <a:gd name="connsiteX23539" fmla="*/ 2914886 w 4135764"/>
              <a:gd name="connsiteY23539" fmla="*/ 2024621 h 5122333"/>
              <a:gd name="connsiteX23540" fmla="*/ 2914929 w 4135764"/>
              <a:gd name="connsiteY23540" fmla="*/ 2024986 h 5122333"/>
              <a:gd name="connsiteX23541" fmla="*/ 2914088 w 4135764"/>
              <a:gd name="connsiteY23541" fmla="*/ 2036275 h 5122333"/>
              <a:gd name="connsiteX23542" fmla="*/ 2913342 w 4135764"/>
              <a:gd name="connsiteY23542" fmla="*/ 2039000 h 5122333"/>
              <a:gd name="connsiteX23543" fmla="*/ 2913886 w 4135764"/>
              <a:gd name="connsiteY23543" fmla="*/ 2038997 h 5122333"/>
              <a:gd name="connsiteX23544" fmla="*/ 2913704 w 4135764"/>
              <a:gd name="connsiteY23544" fmla="*/ 2041429 h 5122333"/>
              <a:gd name="connsiteX23545" fmla="*/ 2943276 w 4135764"/>
              <a:gd name="connsiteY23545" fmla="*/ 2041248 h 5122333"/>
              <a:gd name="connsiteX23546" fmla="*/ 2949987 w 4135764"/>
              <a:gd name="connsiteY23546" fmla="*/ 2047778 h 5122333"/>
              <a:gd name="connsiteX23547" fmla="*/ 2949987 w 4135764"/>
              <a:gd name="connsiteY23547" fmla="*/ 2073176 h 5122333"/>
              <a:gd name="connsiteX23548" fmla="*/ 2954341 w 4135764"/>
              <a:gd name="connsiteY23548" fmla="*/ 2079343 h 5122333"/>
              <a:gd name="connsiteX23549" fmla="*/ 3003869 w 4135764"/>
              <a:gd name="connsiteY23549" fmla="*/ 2081339 h 5122333"/>
              <a:gd name="connsiteX23550" fmla="*/ 3009856 w 4135764"/>
              <a:gd name="connsiteY23550" fmla="*/ 2074989 h 5122333"/>
              <a:gd name="connsiteX23551" fmla="*/ 3009716 w 4135764"/>
              <a:gd name="connsiteY23551" fmla="*/ 2072908 h 5122333"/>
              <a:gd name="connsiteX23552" fmla="*/ 3009856 w 4135764"/>
              <a:gd name="connsiteY23552" fmla="*/ 2072744 h 5122333"/>
              <a:gd name="connsiteX23553" fmla="*/ 3008435 w 4135764"/>
              <a:gd name="connsiteY23553" fmla="*/ 2051602 h 5122333"/>
              <a:gd name="connsiteX23554" fmla="*/ 3008541 w 4135764"/>
              <a:gd name="connsiteY23554" fmla="*/ 2045238 h 5122333"/>
              <a:gd name="connsiteX23555" fmla="*/ 3017112 w 4135764"/>
              <a:gd name="connsiteY23555" fmla="*/ 2043061 h 5122333"/>
              <a:gd name="connsiteX23556" fmla="*/ 3039428 w 4135764"/>
              <a:gd name="connsiteY23556" fmla="*/ 2041610 h 5122333"/>
              <a:gd name="connsiteX23557" fmla="*/ 3047137 w 4135764"/>
              <a:gd name="connsiteY23557" fmla="*/ 2039388 h 5122333"/>
              <a:gd name="connsiteX23558" fmla="*/ 3046833 w 4135764"/>
              <a:gd name="connsiteY23558" fmla="*/ 2034053 h 5122333"/>
              <a:gd name="connsiteX23559" fmla="*/ 3047409 w 4135764"/>
              <a:gd name="connsiteY23559" fmla="*/ 2033375 h 5122333"/>
              <a:gd name="connsiteX23560" fmla="*/ 3046434 w 4135764"/>
              <a:gd name="connsiteY23560" fmla="*/ 2019904 h 5122333"/>
              <a:gd name="connsiteX23561" fmla="*/ 3046871 w 4135764"/>
              <a:gd name="connsiteY23561" fmla="*/ 2015595 h 5122333"/>
              <a:gd name="connsiteX23562" fmla="*/ 3049224 w 4135764"/>
              <a:gd name="connsiteY23562" fmla="*/ 2006957 h 5122333"/>
              <a:gd name="connsiteX23563" fmla="*/ 3068274 w 4135764"/>
              <a:gd name="connsiteY23563" fmla="*/ 2003328 h 5122333"/>
              <a:gd name="connsiteX23564" fmla="*/ 3077343 w 4135764"/>
              <a:gd name="connsiteY23564" fmla="*/ 2003328 h 5122333"/>
              <a:gd name="connsiteX23565" fmla="*/ 3086052 w 4135764"/>
              <a:gd name="connsiteY23565" fmla="*/ 1994982 h 5122333"/>
              <a:gd name="connsiteX23566" fmla="*/ 3086042 w 4135764"/>
              <a:gd name="connsiteY23566" fmla="*/ 1991660 h 5122333"/>
              <a:gd name="connsiteX23567" fmla="*/ 3086052 w 4135764"/>
              <a:gd name="connsiteY23567" fmla="*/ 1991648 h 5122333"/>
              <a:gd name="connsiteX23568" fmla="*/ 3086052 w 4135764"/>
              <a:gd name="connsiteY23568" fmla="*/ 1935632 h 5122333"/>
              <a:gd name="connsiteX23569" fmla="*/ 3086846 w 4135764"/>
              <a:gd name="connsiteY23569" fmla="*/ 1929970 h 5122333"/>
              <a:gd name="connsiteX23570" fmla="*/ 3093671 w 4135764"/>
              <a:gd name="connsiteY23570" fmla="*/ 1926953 h 5122333"/>
              <a:gd name="connsiteX23571" fmla="*/ 3099937 w 4135764"/>
              <a:gd name="connsiteY23571" fmla="*/ 1929140 h 5122333"/>
              <a:gd name="connsiteX23572" fmla="*/ 3101496 w 4135764"/>
              <a:gd name="connsiteY23572" fmla="*/ 1932330 h 5122333"/>
              <a:gd name="connsiteX23573" fmla="*/ 3102364 w 4135764"/>
              <a:gd name="connsiteY23573" fmla="*/ 1936849 h 5122333"/>
              <a:gd name="connsiteX23574" fmla="*/ 3102016 w 4135764"/>
              <a:gd name="connsiteY23574" fmla="*/ 1995822 h 5122333"/>
              <a:gd name="connsiteX23575" fmla="*/ 3102201 w 4135764"/>
              <a:gd name="connsiteY23575" fmla="*/ 1996012 h 5122333"/>
              <a:gd name="connsiteX23576" fmla="*/ 3102198 w 4135764"/>
              <a:gd name="connsiteY23576" fmla="*/ 1996797 h 5122333"/>
              <a:gd name="connsiteX23577" fmla="*/ 3110906 w 4135764"/>
              <a:gd name="connsiteY23577" fmla="*/ 2005143 h 5122333"/>
              <a:gd name="connsiteX23578" fmla="*/ 3133583 w 4135764"/>
              <a:gd name="connsiteY23578" fmla="*/ 2004962 h 5122333"/>
              <a:gd name="connsiteX23579" fmla="*/ 3140283 w 4135764"/>
              <a:gd name="connsiteY23579" fmla="*/ 2011832 h 5122333"/>
              <a:gd name="connsiteX23580" fmla="*/ 3140114 w 4135764"/>
              <a:gd name="connsiteY23580" fmla="*/ 2032830 h 5122333"/>
              <a:gd name="connsiteX23581" fmla="*/ 3140491 w 4135764"/>
              <a:gd name="connsiteY23581" fmla="*/ 2033226 h 5122333"/>
              <a:gd name="connsiteX23582" fmla="*/ 3140477 w 4135764"/>
              <a:gd name="connsiteY23582" fmla="*/ 2034897 h 5122333"/>
              <a:gd name="connsiteX23583" fmla="*/ 3149185 w 4135764"/>
              <a:gd name="connsiteY23583" fmla="*/ 2043243 h 5122333"/>
              <a:gd name="connsiteX23584" fmla="*/ 3170774 w 4135764"/>
              <a:gd name="connsiteY23584" fmla="*/ 2043787 h 5122333"/>
              <a:gd name="connsiteX23585" fmla="*/ 3178182 w 4135764"/>
              <a:gd name="connsiteY23585" fmla="*/ 2052880 h 5122333"/>
              <a:gd name="connsiteX23586" fmla="*/ 3178030 w 4135764"/>
              <a:gd name="connsiteY23586" fmla="*/ 2072562 h 5122333"/>
              <a:gd name="connsiteX23587" fmla="*/ 3178593 w 4135764"/>
              <a:gd name="connsiteY23587" fmla="*/ 2073138 h 5122333"/>
              <a:gd name="connsiteX23588" fmla="*/ 3178574 w 4135764"/>
              <a:gd name="connsiteY23588" fmla="*/ 2075352 h 5122333"/>
              <a:gd name="connsiteX23589" fmla="*/ 3184199 w 4135764"/>
              <a:gd name="connsiteY23589" fmla="*/ 2081158 h 5122333"/>
              <a:gd name="connsiteX23590" fmla="*/ 3235358 w 4135764"/>
              <a:gd name="connsiteY23590" fmla="*/ 2081339 h 5122333"/>
              <a:gd name="connsiteX23591" fmla="*/ 3237352 w 4135764"/>
              <a:gd name="connsiteY23591" fmla="*/ 2079205 h 5122333"/>
              <a:gd name="connsiteX23592" fmla="*/ 3238670 w 4135764"/>
              <a:gd name="connsiteY23592" fmla="*/ 2078799 h 5122333"/>
              <a:gd name="connsiteX23593" fmla="*/ 3238900 w 4135764"/>
              <a:gd name="connsiteY23593" fmla="*/ 2077546 h 5122333"/>
              <a:gd name="connsiteX23594" fmla="*/ 3240439 w 4135764"/>
              <a:gd name="connsiteY23594" fmla="*/ 2075897 h 5122333"/>
              <a:gd name="connsiteX23595" fmla="*/ 3240257 w 4135764"/>
              <a:gd name="connsiteY23595" fmla="*/ 2050501 h 5122333"/>
              <a:gd name="connsiteX23596" fmla="*/ 3248783 w 4135764"/>
              <a:gd name="connsiteY23596" fmla="*/ 2043425 h 5122333"/>
              <a:gd name="connsiteX23597" fmla="*/ 3272005 w 4135764"/>
              <a:gd name="connsiteY23597" fmla="*/ 2045057 h 5122333"/>
              <a:gd name="connsiteX23598" fmla="*/ 3280169 w 4135764"/>
              <a:gd name="connsiteY23598" fmla="*/ 2036530 h 5122333"/>
              <a:gd name="connsiteX23599" fmla="*/ 3280169 w 4135764"/>
              <a:gd name="connsiteY23599" fmla="*/ 2009189 h 5122333"/>
              <a:gd name="connsiteX23600" fmla="*/ 3283948 w 4135764"/>
              <a:gd name="connsiteY23600" fmla="*/ 2005165 h 5122333"/>
              <a:gd name="connsiteX23601" fmla="*/ 3311192 w 4135764"/>
              <a:gd name="connsiteY23601" fmla="*/ 2005325 h 5122333"/>
              <a:gd name="connsiteX23602" fmla="*/ 3318448 w 4135764"/>
              <a:gd name="connsiteY23602" fmla="*/ 1998249 h 5122333"/>
              <a:gd name="connsiteX23603" fmla="*/ 3318448 w 4135764"/>
              <a:gd name="connsiteY23603" fmla="*/ 1940197 h 5122333"/>
              <a:gd name="connsiteX23604" fmla="*/ 3325887 w 4135764"/>
              <a:gd name="connsiteY23604" fmla="*/ 1928768 h 5122333"/>
              <a:gd name="connsiteX23605" fmla="*/ 3326752 w 4135764"/>
              <a:gd name="connsiteY23605" fmla="*/ 1929210 h 5122333"/>
              <a:gd name="connsiteX23606" fmla="*/ 3332055 w 4135764"/>
              <a:gd name="connsiteY23606" fmla="*/ 1934866 h 5122333"/>
              <a:gd name="connsiteX23607" fmla="*/ 3332055 w 4135764"/>
              <a:gd name="connsiteY23607" fmla="*/ 1990379 h 5122333"/>
              <a:gd name="connsiteX23608" fmla="*/ 3333008 w 4135764"/>
              <a:gd name="connsiteY23608" fmla="*/ 2001605 h 5122333"/>
              <a:gd name="connsiteX23609" fmla="*/ 3336647 w 4135764"/>
              <a:gd name="connsiteY23609" fmla="*/ 2001852 h 5122333"/>
              <a:gd name="connsiteX23610" fmla="*/ 3339856 w 4135764"/>
              <a:gd name="connsiteY23610" fmla="*/ 2005143 h 5122333"/>
              <a:gd name="connsiteX23611" fmla="*/ 3364863 w 4135764"/>
              <a:gd name="connsiteY23611" fmla="*/ 2004965 h 5122333"/>
              <a:gd name="connsiteX23612" fmla="*/ 3365499 w 4135764"/>
              <a:gd name="connsiteY23612" fmla="*/ 2005199 h 5122333"/>
              <a:gd name="connsiteX23613" fmla="*/ 3367030 w 4135764"/>
              <a:gd name="connsiteY23613" fmla="*/ 2006681 h 5122333"/>
              <a:gd name="connsiteX23614" fmla="*/ 3370153 w 4135764"/>
              <a:gd name="connsiteY23614" fmla="*/ 2028114 h 5122333"/>
              <a:gd name="connsiteX23615" fmla="*/ 3369971 w 4135764"/>
              <a:gd name="connsiteY23615" fmla="*/ 2036278 h 5122333"/>
              <a:gd name="connsiteX23616" fmla="*/ 3370717 w 4135764"/>
              <a:gd name="connsiteY23616" fmla="*/ 2037099 h 5122333"/>
              <a:gd name="connsiteX23617" fmla="*/ 3370697 w 4135764"/>
              <a:gd name="connsiteY23617" fmla="*/ 2038707 h 5122333"/>
              <a:gd name="connsiteX23618" fmla="*/ 3375957 w 4135764"/>
              <a:gd name="connsiteY23618" fmla="*/ 2045057 h 5122333"/>
              <a:gd name="connsiteX23619" fmla="*/ 3402264 w 4135764"/>
              <a:gd name="connsiteY23619" fmla="*/ 2044876 h 5122333"/>
              <a:gd name="connsiteX23620" fmla="*/ 3408136 w 4135764"/>
              <a:gd name="connsiteY23620" fmla="*/ 2050438 h 5122333"/>
              <a:gd name="connsiteX23621" fmla="*/ 3406617 w 4135764"/>
              <a:gd name="connsiteY23621" fmla="*/ 2072018 h 5122333"/>
              <a:gd name="connsiteX23622" fmla="*/ 3406299 w 4135764"/>
              <a:gd name="connsiteY23622" fmla="*/ 2077596 h 5122333"/>
              <a:gd name="connsiteX23623" fmla="*/ 3407727 w 4135764"/>
              <a:gd name="connsiteY23623" fmla="*/ 2078217 h 5122333"/>
              <a:gd name="connsiteX23624" fmla="*/ 3407888 w 4135764"/>
              <a:gd name="connsiteY23624" fmla="*/ 2081068 h 5122333"/>
              <a:gd name="connsiteX23625" fmla="*/ 3414781 w 4135764"/>
              <a:gd name="connsiteY23625" fmla="*/ 2083153 h 5122333"/>
              <a:gd name="connsiteX23626" fmla="*/ 3440725 w 4135764"/>
              <a:gd name="connsiteY23626" fmla="*/ 2082065 h 5122333"/>
              <a:gd name="connsiteX23627" fmla="*/ 3466849 w 4135764"/>
              <a:gd name="connsiteY23627" fmla="*/ 2082972 h 5122333"/>
              <a:gd name="connsiteX23628" fmla="*/ 3471384 w 4135764"/>
              <a:gd name="connsiteY23628" fmla="*/ 2077711 h 5122333"/>
              <a:gd name="connsiteX23629" fmla="*/ 3470839 w 4135764"/>
              <a:gd name="connsiteY23629" fmla="*/ 2051407 h 5122333"/>
              <a:gd name="connsiteX23630" fmla="*/ 3476645 w 4135764"/>
              <a:gd name="connsiteY23630" fmla="*/ 2044876 h 5122333"/>
              <a:gd name="connsiteX23631" fmla="*/ 3502587 w 4135764"/>
              <a:gd name="connsiteY23631" fmla="*/ 2043425 h 5122333"/>
              <a:gd name="connsiteX23632" fmla="*/ 3508938 w 4135764"/>
              <a:gd name="connsiteY23632" fmla="*/ 2036349 h 5122333"/>
              <a:gd name="connsiteX23633" fmla="*/ 3508757 w 4135764"/>
              <a:gd name="connsiteY23633" fmla="*/ 2015484 h 5122333"/>
              <a:gd name="connsiteX23634" fmla="*/ 3518734 w 4135764"/>
              <a:gd name="connsiteY23634" fmla="*/ 2004962 h 5122333"/>
              <a:gd name="connsiteX23635" fmla="*/ 3538691 w 4135764"/>
              <a:gd name="connsiteY23635" fmla="*/ 2005143 h 5122333"/>
              <a:gd name="connsiteX23636" fmla="*/ 3547035 w 4135764"/>
              <a:gd name="connsiteY23636" fmla="*/ 1996434 h 5122333"/>
              <a:gd name="connsiteX23637" fmla="*/ 3546854 w 4135764"/>
              <a:gd name="connsiteY23637" fmla="*/ 1947453 h 5122333"/>
              <a:gd name="connsiteX23638" fmla="*/ 3547760 w 4135764"/>
              <a:gd name="connsiteY23638" fmla="*/ 1930582 h 5122333"/>
              <a:gd name="connsiteX23639" fmla="*/ 3563000 w 4135764"/>
              <a:gd name="connsiteY23639" fmla="*/ 1928223 h 5122333"/>
              <a:gd name="connsiteX23640" fmla="*/ 3563515 w 4135764"/>
              <a:gd name="connsiteY23640" fmla="*/ 1928789 h 5122333"/>
              <a:gd name="connsiteX23641" fmla="*/ 3563000 w 4135764"/>
              <a:gd name="connsiteY23641" fmla="*/ 1937224 h 5122333"/>
              <a:gd name="connsiteX23642" fmla="*/ 3562455 w 4135764"/>
              <a:gd name="connsiteY23642" fmla="*/ 1940671 h 5122333"/>
              <a:gd name="connsiteX23643" fmla="*/ 3563727 w 4135764"/>
              <a:gd name="connsiteY23643" fmla="*/ 1986024 h 5122333"/>
              <a:gd name="connsiteX23644" fmla="*/ 3564543 w 4135764"/>
              <a:gd name="connsiteY23644" fmla="*/ 1989685 h 5122333"/>
              <a:gd name="connsiteX23645" fmla="*/ 3564815 w 4135764"/>
              <a:gd name="connsiteY23645" fmla="*/ 1996979 h 5122333"/>
              <a:gd name="connsiteX23646" fmla="*/ 3570802 w 4135764"/>
              <a:gd name="connsiteY23646" fmla="*/ 2003147 h 5122333"/>
              <a:gd name="connsiteX23647" fmla="*/ 3599671 w 4135764"/>
              <a:gd name="connsiteY23647" fmla="*/ 2003311 h 5122333"/>
              <a:gd name="connsiteX23648" fmla="*/ 3602367 w 4135764"/>
              <a:gd name="connsiteY23648" fmla="*/ 2013601 h 5122333"/>
              <a:gd name="connsiteX23649" fmla="*/ 3602367 w 4135764"/>
              <a:gd name="connsiteY23649" fmla="*/ 2026119 h 5122333"/>
              <a:gd name="connsiteX23650" fmla="*/ 3602730 w 4135764"/>
              <a:gd name="connsiteY23650" fmla="*/ 2025384 h 5122333"/>
              <a:gd name="connsiteX23651" fmla="*/ 3602730 w 4135764"/>
              <a:gd name="connsiteY23651" fmla="*/ 2028909 h 5122333"/>
              <a:gd name="connsiteX23652" fmla="*/ 3604454 w 4135764"/>
              <a:gd name="connsiteY23652" fmla="*/ 2025780 h 5122333"/>
              <a:gd name="connsiteX23653" fmla="*/ 3605948 w 4135764"/>
              <a:gd name="connsiteY23653" fmla="*/ 2023305 h 5122333"/>
              <a:gd name="connsiteX23654" fmla="*/ 3606133 w 4135764"/>
              <a:gd name="connsiteY23654" fmla="*/ 2028749 h 5122333"/>
              <a:gd name="connsiteX23655" fmla="*/ 3602912 w 4135764"/>
              <a:gd name="connsiteY23655" fmla="*/ 2038092 h 5122333"/>
              <a:gd name="connsiteX23656" fmla="*/ 3603654 w 4135764"/>
              <a:gd name="connsiteY23656" fmla="*/ 2038088 h 5122333"/>
              <a:gd name="connsiteX23657" fmla="*/ 3602368 w 4135764"/>
              <a:gd name="connsiteY23657" fmla="*/ 2041066 h 5122333"/>
              <a:gd name="connsiteX23658" fmla="*/ 3633752 w 4135764"/>
              <a:gd name="connsiteY23658" fmla="*/ 2040884 h 5122333"/>
              <a:gd name="connsiteX23659" fmla="*/ 3640647 w 4135764"/>
              <a:gd name="connsiteY23659" fmla="*/ 2047606 h 5122333"/>
              <a:gd name="connsiteX23660" fmla="*/ 3640647 w 4135764"/>
              <a:gd name="connsiteY23660" fmla="*/ 2072562 h 5122333"/>
              <a:gd name="connsiteX23661" fmla="*/ 3643005 w 4135764"/>
              <a:gd name="connsiteY23661" fmla="*/ 2076916 h 5122333"/>
              <a:gd name="connsiteX23662" fmla="*/ 3643736 w 4135764"/>
              <a:gd name="connsiteY23662" fmla="*/ 2076934 h 5122333"/>
              <a:gd name="connsiteX23663" fmla="*/ 3645545 w 4135764"/>
              <a:gd name="connsiteY23663" fmla="*/ 2079163 h 5122333"/>
              <a:gd name="connsiteX23664" fmla="*/ 3692351 w 4135764"/>
              <a:gd name="connsiteY23664" fmla="*/ 2080976 h 5122333"/>
              <a:gd name="connsiteX23665" fmla="*/ 3698882 w 4135764"/>
              <a:gd name="connsiteY23665" fmla="*/ 2074083 h 5122333"/>
              <a:gd name="connsiteX23666" fmla="*/ 3698701 w 4135764"/>
              <a:gd name="connsiteY23666" fmla="*/ 2049592 h 5122333"/>
              <a:gd name="connsiteX23667" fmla="*/ 3705958 w 4135764"/>
              <a:gd name="connsiteY23667" fmla="*/ 2042517 h 5122333"/>
              <a:gd name="connsiteX23668" fmla="*/ 3731901 w 4135764"/>
              <a:gd name="connsiteY23668" fmla="*/ 2040884 h 5122333"/>
              <a:gd name="connsiteX23669" fmla="*/ 3736799 w 4135764"/>
              <a:gd name="connsiteY23669" fmla="*/ 2035259 h 5122333"/>
              <a:gd name="connsiteX23670" fmla="*/ 3736799 w 4135764"/>
              <a:gd name="connsiteY23670" fmla="*/ 2013488 h 5122333"/>
              <a:gd name="connsiteX23671" fmla="*/ 3737782 w 4135764"/>
              <a:gd name="connsiteY23671" fmla="*/ 2009212 h 5122333"/>
              <a:gd name="connsiteX23672" fmla="*/ 3741648 w 4135764"/>
              <a:gd name="connsiteY23672" fmla="*/ 2005506 h 5122333"/>
              <a:gd name="connsiteX23673" fmla="*/ 3744781 w 4135764"/>
              <a:gd name="connsiteY23673" fmla="*/ 2004054 h 5122333"/>
              <a:gd name="connsiteX23674" fmla="*/ 3768910 w 4135764"/>
              <a:gd name="connsiteY23674" fmla="*/ 2002603 h 5122333"/>
              <a:gd name="connsiteX23675" fmla="*/ 3774715 w 4135764"/>
              <a:gd name="connsiteY23675" fmla="*/ 1998975 h 5122333"/>
              <a:gd name="connsiteX23676" fmla="*/ 3776712 w 4135764"/>
              <a:gd name="connsiteY23676" fmla="*/ 1980290 h 5122333"/>
              <a:gd name="connsiteX23677" fmla="*/ 3776577 w 4135764"/>
              <a:gd name="connsiteY23677" fmla="*/ 1944104 h 5122333"/>
              <a:gd name="connsiteX23678" fmla="*/ 3776693 w 4135764"/>
              <a:gd name="connsiteY23678" fmla="*/ 1931367 h 5122333"/>
              <a:gd name="connsiteX23679" fmla="*/ 3779229 w 4135764"/>
              <a:gd name="connsiteY23679" fmla="*/ 1926659 h 5122333"/>
              <a:gd name="connsiteX23680" fmla="*/ 3784512 w 4135764"/>
              <a:gd name="connsiteY23680" fmla="*/ 1926409 h 5122333"/>
              <a:gd name="connsiteX23681" fmla="*/ 3791220 w 4135764"/>
              <a:gd name="connsiteY23681" fmla="*/ 1932029 h 5122333"/>
              <a:gd name="connsiteX23682" fmla="*/ 3791227 w 4135764"/>
              <a:gd name="connsiteY23682" fmla="*/ 1932085 h 5122333"/>
              <a:gd name="connsiteX23683" fmla="*/ 3792372 w 4135764"/>
              <a:gd name="connsiteY23683" fmla="*/ 1964550 h 5122333"/>
              <a:gd name="connsiteX23684" fmla="*/ 3792291 w 4135764"/>
              <a:gd name="connsiteY23684" fmla="*/ 1969857 h 5122333"/>
              <a:gd name="connsiteX23685" fmla="*/ 3791225 w 4135764"/>
              <a:gd name="connsiteY23685" fmla="*/ 1994733 h 5122333"/>
              <a:gd name="connsiteX23686" fmla="*/ 3791347 w 4135764"/>
              <a:gd name="connsiteY23686" fmla="*/ 1995367 h 5122333"/>
              <a:gd name="connsiteX23687" fmla="*/ 3791043 w 4135764"/>
              <a:gd name="connsiteY23687" fmla="*/ 1998793 h 5122333"/>
              <a:gd name="connsiteX23688" fmla="*/ 3792226 w 4135764"/>
              <a:gd name="connsiteY23688" fmla="*/ 1999939 h 5122333"/>
              <a:gd name="connsiteX23689" fmla="*/ 3792381 w 4135764"/>
              <a:gd name="connsiteY23689" fmla="*/ 2000742 h 5122333"/>
              <a:gd name="connsiteX23690" fmla="*/ 3793223 w 4135764"/>
              <a:gd name="connsiteY23690" fmla="*/ 2000906 h 5122333"/>
              <a:gd name="connsiteX23691" fmla="*/ 3796849 w 4135764"/>
              <a:gd name="connsiteY23691" fmla="*/ 2004417 h 5122333"/>
              <a:gd name="connsiteX23692" fmla="*/ 3823154 w 4135764"/>
              <a:gd name="connsiteY23692" fmla="*/ 2004235 h 5122333"/>
              <a:gd name="connsiteX23693" fmla="*/ 3829322 w 4135764"/>
              <a:gd name="connsiteY23693" fmla="*/ 2010587 h 5122333"/>
              <a:gd name="connsiteX23694" fmla="*/ 3831136 w 4135764"/>
              <a:gd name="connsiteY23694" fmla="*/ 2037437 h 5122333"/>
              <a:gd name="connsiteX23695" fmla="*/ 3836579 w 4135764"/>
              <a:gd name="connsiteY23695" fmla="*/ 2042517 h 5122333"/>
              <a:gd name="connsiteX23696" fmla="*/ 3856535 w 4135764"/>
              <a:gd name="connsiteY23696" fmla="*/ 2042517 h 5122333"/>
              <a:gd name="connsiteX23697" fmla="*/ 3864816 w 4135764"/>
              <a:gd name="connsiteY23697" fmla="*/ 2044136 h 5122333"/>
              <a:gd name="connsiteX23698" fmla="*/ 3868024 w 4135764"/>
              <a:gd name="connsiteY23698" fmla="*/ 2048076 h 5122333"/>
              <a:gd name="connsiteX23699" fmla="*/ 3869053 w 4135764"/>
              <a:gd name="connsiteY23699" fmla="*/ 2054143 h 5122333"/>
              <a:gd name="connsiteX23700" fmla="*/ 3869053 w 4135764"/>
              <a:gd name="connsiteY23700" fmla="*/ 2073832 h 5122333"/>
              <a:gd name="connsiteX23701" fmla="*/ 3873406 w 4135764"/>
              <a:gd name="connsiteY23701" fmla="*/ 2080001 h 5122333"/>
              <a:gd name="connsiteX23702" fmla="*/ 3873743 w 4135764"/>
              <a:gd name="connsiteY23702" fmla="*/ 2080001 h 5122333"/>
              <a:gd name="connsiteX23703" fmla="*/ 3874313 w 4135764"/>
              <a:gd name="connsiteY23703" fmla="*/ 2080613 h 5122333"/>
              <a:gd name="connsiteX23704" fmla="*/ 3926200 w 4135764"/>
              <a:gd name="connsiteY23704" fmla="*/ 2080613 h 5122333"/>
              <a:gd name="connsiteX23705" fmla="*/ 3930553 w 4135764"/>
              <a:gd name="connsiteY23705" fmla="*/ 2076622 h 5122333"/>
              <a:gd name="connsiteX23706" fmla="*/ 3930363 w 4135764"/>
              <a:gd name="connsiteY23706" fmla="*/ 2073662 h 5122333"/>
              <a:gd name="connsiteX23707" fmla="*/ 3930371 w 4135764"/>
              <a:gd name="connsiteY23707" fmla="*/ 2073651 h 5122333"/>
              <a:gd name="connsiteX23708" fmla="*/ 3929797 w 4135764"/>
              <a:gd name="connsiteY23708" fmla="*/ 2061889 h 5122333"/>
              <a:gd name="connsiteX23709" fmla="*/ 3930734 w 4135764"/>
              <a:gd name="connsiteY23709" fmla="*/ 2049956 h 5122333"/>
              <a:gd name="connsiteX23710" fmla="*/ 3932417 w 4135764"/>
              <a:gd name="connsiteY23710" fmla="*/ 2043661 h 5122333"/>
              <a:gd name="connsiteX23711" fmla="*/ 3933534 w 4135764"/>
              <a:gd name="connsiteY23711" fmla="*/ 2042659 h 5122333"/>
              <a:gd name="connsiteX23712" fmla="*/ 3939806 w 4135764"/>
              <a:gd name="connsiteY23712" fmla="*/ 2042699 h 5122333"/>
              <a:gd name="connsiteX23713" fmla="*/ 3961395 w 4135764"/>
              <a:gd name="connsiteY23713" fmla="*/ 2044150 h 5122333"/>
              <a:gd name="connsiteX23714" fmla="*/ 3968832 w 4135764"/>
              <a:gd name="connsiteY23714" fmla="*/ 2036712 h 5122333"/>
              <a:gd name="connsiteX23715" fmla="*/ 3968832 w 4135764"/>
              <a:gd name="connsiteY23715" fmla="*/ 2032830 h 5122333"/>
              <a:gd name="connsiteX23716" fmla="*/ 3968832 w 4135764"/>
              <a:gd name="connsiteY23716" fmla="*/ 2011312 h 5122333"/>
              <a:gd name="connsiteX23717" fmla="*/ 3969104 w 4135764"/>
              <a:gd name="connsiteY23717" fmla="*/ 2008518 h 5122333"/>
              <a:gd name="connsiteX23718" fmla="*/ 3970694 w 4135764"/>
              <a:gd name="connsiteY23718" fmla="*/ 2005956 h 5122333"/>
              <a:gd name="connsiteX23719" fmla="*/ 3972231 w 4135764"/>
              <a:gd name="connsiteY23719" fmla="*/ 2004977 h 5122333"/>
              <a:gd name="connsiteX23720" fmla="*/ 3973928 w 4135764"/>
              <a:gd name="connsiteY23720" fmla="*/ 2004599 h 5122333"/>
              <a:gd name="connsiteX23721" fmla="*/ 4000597 w 4135764"/>
              <a:gd name="connsiteY23721" fmla="*/ 2004962 h 5122333"/>
              <a:gd name="connsiteX23722" fmla="*/ 4002170 w 4135764"/>
              <a:gd name="connsiteY23722" fmla="*/ 2003528 h 5122333"/>
              <a:gd name="connsiteX23723" fmla="*/ 4005676 w 4135764"/>
              <a:gd name="connsiteY23723" fmla="*/ 2003622 h 5122333"/>
              <a:gd name="connsiteX23724" fmla="*/ 4005653 w 4135764"/>
              <a:gd name="connsiteY23724" fmla="*/ 2000352 h 5122333"/>
              <a:gd name="connsiteX23725" fmla="*/ 4006765 w 4135764"/>
              <a:gd name="connsiteY23725" fmla="*/ 1999338 h 5122333"/>
              <a:gd name="connsiteX23726" fmla="*/ 4006754 w 4135764"/>
              <a:gd name="connsiteY23726" fmla="*/ 1997375 h 5122333"/>
              <a:gd name="connsiteX23727" fmla="*/ 4006931 w 4135764"/>
              <a:gd name="connsiteY23727" fmla="*/ 1996616 h 5122333"/>
              <a:gd name="connsiteX23728" fmla="*/ 4007317 w 4135764"/>
              <a:gd name="connsiteY23728" fmla="*/ 1966139 h 5122333"/>
              <a:gd name="connsiteX23729" fmla="*/ 4006756 w 4135764"/>
              <a:gd name="connsiteY23729" fmla="*/ 1936015 h 5122333"/>
              <a:gd name="connsiteX23730" fmla="*/ 4006755 w 4135764"/>
              <a:gd name="connsiteY23730" fmla="*/ 1935633 h 5122333"/>
              <a:gd name="connsiteX23731" fmla="*/ 4007265 w 4135764"/>
              <a:gd name="connsiteY23731" fmla="*/ 1933054 h 5122333"/>
              <a:gd name="connsiteX23732" fmla="*/ 4011513 w 4135764"/>
              <a:gd name="connsiteY23732" fmla="*/ 1928599 h 5122333"/>
              <a:gd name="connsiteX23733" fmla="*/ 4014187 w 4135764"/>
              <a:gd name="connsiteY23733" fmla="*/ 1927860 h 5122333"/>
              <a:gd name="connsiteX23734" fmla="*/ 4020266 w 4135764"/>
              <a:gd name="connsiteY23734" fmla="*/ 1929901 h 5122333"/>
              <a:gd name="connsiteX23735" fmla="*/ 4021334 w 4135764"/>
              <a:gd name="connsiteY23735" fmla="*/ 1935447 h 5122333"/>
              <a:gd name="connsiteX23736" fmla="*/ 4020961 w 4135764"/>
              <a:gd name="connsiteY23736" fmla="*/ 1943619 h 5122333"/>
              <a:gd name="connsiteX23737" fmla="*/ 4021388 w 4135764"/>
              <a:gd name="connsiteY23737" fmla="*/ 1952831 h 5122333"/>
              <a:gd name="connsiteX23738" fmla="*/ 4021348 w 4135764"/>
              <a:gd name="connsiteY23738" fmla="*/ 1966639 h 5122333"/>
              <a:gd name="connsiteX23739" fmla="*/ 4020961 w 4135764"/>
              <a:gd name="connsiteY23739" fmla="*/ 1977702 h 5122333"/>
              <a:gd name="connsiteX23740" fmla="*/ 4021300 w 4135764"/>
              <a:gd name="connsiteY23740" fmla="*/ 1982976 h 5122333"/>
              <a:gd name="connsiteX23741" fmla="*/ 4021263 w 4135764"/>
              <a:gd name="connsiteY23741" fmla="*/ 1995641 h 5122333"/>
              <a:gd name="connsiteX23742" fmla="*/ 4021269 w 4135764"/>
              <a:gd name="connsiteY23742" fmla="*/ 1995686 h 5122333"/>
              <a:gd name="connsiteX23743" fmla="*/ 4021263 w 4135764"/>
              <a:gd name="connsiteY23743" fmla="*/ 1997704 h 5122333"/>
              <a:gd name="connsiteX23744" fmla="*/ 4026705 w 4135764"/>
              <a:gd name="connsiteY23744" fmla="*/ 2004417 h 5122333"/>
              <a:gd name="connsiteX23745" fmla="*/ 4026726 w 4135764"/>
              <a:gd name="connsiteY23745" fmla="*/ 2003002 h 5122333"/>
              <a:gd name="connsiteX23746" fmla="*/ 4027809 w 4135764"/>
              <a:gd name="connsiteY23746" fmla="*/ 2003147 h 5122333"/>
              <a:gd name="connsiteX23747" fmla="*/ 4060329 w 4135764"/>
              <a:gd name="connsiteY23747" fmla="*/ 2003507 h 5122333"/>
              <a:gd name="connsiteX23748" fmla="*/ 4059195 w 4135764"/>
              <a:gd name="connsiteY23748" fmla="*/ 2023761 h 5122333"/>
              <a:gd name="connsiteX23749" fmla="*/ 4060363 w 4135764"/>
              <a:gd name="connsiteY23749" fmla="*/ 2023197 h 5122333"/>
              <a:gd name="connsiteX23750" fmla="*/ 4061917 w 4135764"/>
              <a:gd name="connsiteY23750" fmla="*/ 2025826 h 5122333"/>
              <a:gd name="connsiteX23751" fmla="*/ 4063366 w 4135764"/>
              <a:gd name="connsiteY23751" fmla="*/ 2023773 h 5122333"/>
              <a:gd name="connsiteX23752" fmla="*/ 4062460 w 4135764"/>
              <a:gd name="connsiteY23752" fmla="*/ 2031924 h 5122333"/>
              <a:gd name="connsiteX23753" fmla="*/ 4062029 w 4135764"/>
              <a:gd name="connsiteY23753" fmla="*/ 2037300 h 5122333"/>
              <a:gd name="connsiteX23754" fmla="*/ 4062969 w 4135764"/>
              <a:gd name="connsiteY23754" fmla="*/ 2037580 h 5122333"/>
              <a:gd name="connsiteX23755" fmla="*/ 4062460 w 4135764"/>
              <a:gd name="connsiteY23755" fmla="*/ 2041248 h 5122333"/>
              <a:gd name="connsiteX23756" fmla="*/ 4091487 w 4135764"/>
              <a:gd name="connsiteY23756" fmla="*/ 2041066 h 5122333"/>
              <a:gd name="connsiteX23757" fmla="*/ 4097856 w 4135764"/>
              <a:gd name="connsiteY23757" fmla="*/ 2048774 h 5122333"/>
              <a:gd name="connsiteX23758" fmla="*/ 4098072 w 4135764"/>
              <a:gd name="connsiteY23758" fmla="*/ 2056751 h 5122333"/>
              <a:gd name="connsiteX23759" fmla="*/ 4097474 w 4135764"/>
              <a:gd name="connsiteY23759" fmla="*/ 2070999 h 5122333"/>
              <a:gd name="connsiteX23760" fmla="*/ 4103280 w 4135764"/>
              <a:gd name="connsiteY23760" fmla="*/ 2079343 h 5122333"/>
              <a:gd name="connsiteX23761" fmla="*/ 4135764 w 4135764"/>
              <a:gd name="connsiteY23761" fmla="*/ 2080728 h 5122333"/>
              <a:gd name="connsiteX23762" fmla="*/ 4135764 w 4135764"/>
              <a:gd name="connsiteY23762" fmla="*/ 2020397 h 5122333"/>
              <a:gd name="connsiteX23763" fmla="*/ 4132669 w 4135764"/>
              <a:gd name="connsiteY23763" fmla="*/ 2023579 h 5122333"/>
              <a:gd name="connsiteX23764" fmla="*/ 4132851 w 4135764"/>
              <a:gd name="connsiteY23764" fmla="*/ 2055872 h 5122333"/>
              <a:gd name="connsiteX23765" fmla="*/ 4121784 w 4135764"/>
              <a:gd name="connsiteY23765" fmla="*/ 2053242 h 5122333"/>
              <a:gd name="connsiteX23766" fmla="*/ 4121468 w 4135764"/>
              <a:gd name="connsiteY23766" fmla="*/ 2051362 h 5122333"/>
              <a:gd name="connsiteX23767" fmla="*/ 4120695 w 4135764"/>
              <a:gd name="connsiteY23767" fmla="*/ 2043605 h 5122333"/>
              <a:gd name="connsiteX23768" fmla="*/ 4120878 w 4135764"/>
              <a:gd name="connsiteY23768" fmla="*/ 2025463 h 5122333"/>
              <a:gd name="connsiteX23769" fmla="*/ 4114708 w 4135764"/>
              <a:gd name="connsiteY23769" fmla="*/ 2019112 h 5122333"/>
              <a:gd name="connsiteX23770" fmla="*/ 4112882 w 4135764"/>
              <a:gd name="connsiteY23770" fmla="*/ 2019125 h 5122333"/>
              <a:gd name="connsiteX23771" fmla="*/ 4110535 w 4135764"/>
              <a:gd name="connsiteY23771" fmla="*/ 2016866 h 5122333"/>
              <a:gd name="connsiteX23772" fmla="*/ 4091487 w 4135764"/>
              <a:gd name="connsiteY23772" fmla="*/ 2017048 h 5122333"/>
              <a:gd name="connsiteX23773" fmla="*/ 4082631 w 4135764"/>
              <a:gd name="connsiteY23773" fmla="*/ 2008527 h 5122333"/>
              <a:gd name="connsiteX23774" fmla="*/ 4082779 w 4135764"/>
              <a:gd name="connsiteY23774" fmla="*/ 1987183 h 5122333"/>
              <a:gd name="connsiteX23775" fmla="*/ 4076611 w 4135764"/>
              <a:gd name="connsiteY23775" fmla="*/ 1981016 h 5122333"/>
              <a:gd name="connsiteX23776" fmla="*/ 4073923 w 4135764"/>
              <a:gd name="connsiteY23776" fmla="*/ 1981036 h 5122333"/>
              <a:gd name="connsiteX23777" fmla="*/ 4071531 w 4135764"/>
              <a:gd name="connsiteY23777" fmla="*/ 1978768 h 5122333"/>
              <a:gd name="connsiteX23778" fmla="*/ 4051575 w 4135764"/>
              <a:gd name="connsiteY23778" fmla="*/ 1978950 h 5122333"/>
              <a:gd name="connsiteX23779" fmla="*/ 4045622 w 4135764"/>
              <a:gd name="connsiteY23779" fmla="*/ 1977533 h 5122333"/>
              <a:gd name="connsiteX23780" fmla="*/ 4044499 w 4135764"/>
              <a:gd name="connsiteY23780" fmla="*/ 1972670 h 5122333"/>
              <a:gd name="connsiteX23781" fmla="*/ 4044682 w 4135764"/>
              <a:gd name="connsiteY23781" fmla="*/ 1910081 h 5122333"/>
              <a:gd name="connsiteX23782" fmla="*/ 4044159 w 4135764"/>
              <a:gd name="connsiteY23782" fmla="*/ 1905114 h 5122333"/>
              <a:gd name="connsiteX23783" fmla="*/ 4039422 w 4135764"/>
              <a:gd name="connsiteY23783" fmla="*/ 1903006 h 5122333"/>
              <a:gd name="connsiteX23784" fmla="*/ 2067882 w 4135764"/>
              <a:gd name="connsiteY23784" fmla="*/ 1857060 h 5122333"/>
              <a:gd name="connsiteX23785" fmla="*/ 2067577 w 4135764"/>
              <a:gd name="connsiteY23785" fmla="*/ 1857153 h 5122333"/>
              <a:gd name="connsiteX23786" fmla="*/ 2066238 w 4135764"/>
              <a:gd name="connsiteY23786" fmla="*/ 1862912 h 5122333"/>
              <a:gd name="connsiteX23787" fmla="*/ 2067882 w 4135764"/>
              <a:gd name="connsiteY23787" fmla="*/ 1881492 h 5122333"/>
              <a:gd name="connsiteX23788" fmla="*/ 4135764 w 4135764"/>
              <a:gd name="connsiteY23788" fmla="*/ 1857060 h 5122333"/>
              <a:gd name="connsiteX23789" fmla="*/ 4135459 w 4135764"/>
              <a:gd name="connsiteY23789" fmla="*/ 1857153 h 5122333"/>
              <a:gd name="connsiteX23790" fmla="*/ 4134120 w 4135764"/>
              <a:gd name="connsiteY23790" fmla="*/ 1862912 h 5122333"/>
              <a:gd name="connsiteX23791" fmla="*/ 4135764 w 4135764"/>
              <a:gd name="connsiteY23791" fmla="*/ 1881492 h 5122333"/>
              <a:gd name="connsiteX23792" fmla="*/ 1970449 w 4135764"/>
              <a:gd name="connsiteY23792" fmla="*/ 1775399 h 5122333"/>
              <a:gd name="connsiteX23793" fmla="*/ 1942330 w 4135764"/>
              <a:gd name="connsiteY23793" fmla="*/ 1776850 h 5122333"/>
              <a:gd name="connsiteX23794" fmla="*/ 1923462 w 4135764"/>
              <a:gd name="connsiteY23794" fmla="*/ 1775943 h 5122333"/>
              <a:gd name="connsiteX23795" fmla="*/ 1922141 w 4135764"/>
              <a:gd name="connsiteY23795" fmla="*/ 1777467 h 5122333"/>
              <a:gd name="connsiteX23796" fmla="*/ 1921104 w 4135764"/>
              <a:gd name="connsiteY23796" fmla="*/ 1777463 h 5122333"/>
              <a:gd name="connsiteX23797" fmla="*/ 1914209 w 4135764"/>
              <a:gd name="connsiteY23797" fmla="*/ 1784902 h 5122333"/>
              <a:gd name="connsiteX23798" fmla="*/ 1914209 w 4135764"/>
              <a:gd name="connsiteY23798" fmla="*/ 1811208 h 5122333"/>
              <a:gd name="connsiteX23799" fmla="*/ 1910544 w 4135764"/>
              <a:gd name="connsiteY23799" fmla="*/ 1815709 h 5122333"/>
              <a:gd name="connsiteX23800" fmla="*/ 1910400 w 4135764"/>
              <a:gd name="connsiteY23800" fmla="*/ 1815855 h 5122333"/>
              <a:gd name="connsiteX23801" fmla="*/ 1885001 w 4135764"/>
              <a:gd name="connsiteY23801" fmla="*/ 1815673 h 5122333"/>
              <a:gd name="connsiteX23802" fmla="*/ 1883370 w 4135764"/>
              <a:gd name="connsiteY23802" fmla="*/ 1817262 h 5122333"/>
              <a:gd name="connsiteX23803" fmla="*/ 1881555 w 4135764"/>
              <a:gd name="connsiteY23803" fmla="*/ 1817377 h 5122333"/>
              <a:gd name="connsiteX23804" fmla="*/ 1876113 w 4135764"/>
              <a:gd name="connsiteY23804" fmla="*/ 1823364 h 5122333"/>
              <a:gd name="connsiteX23805" fmla="*/ 1876294 w 4135764"/>
              <a:gd name="connsiteY23805" fmla="*/ 1845133 h 5122333"/>
              <a:gd name="connsiteX23806" fmla="*/ 1875221 w 4135764"/>
              <a:gd name="connsiteY23806" fmla="*/ 1850853 h 5122333"/>
              <a:gd name="connsiteX23807" fmla="*/ 1872302 w 4135764"/>
              <a:gd name="connsiteY23807" fmla="*/ 1853771 h 5122333"/>
              <a:gd name="connsiteX23808" fmla="*/ 1847812 w 4135764"/>
              <a:gd name="connsiteY23808" fmla="*/ 1853591 h 5122333"/>
              <a:gd name="connsiteX23809" fmla="*/ 1845792 w 4135764"/>
              <a:gd name="connsiteY23809" fmla="*/ 1855611 h 5122333"/>
              <a:gd name="connsiteX23810" fmla="*/ 1839534 w 4135764"/>
              <a:gd name="connsiteY23810" fmla="*/ 1857107 h 5122333"/>
              <a:gd name="connsiteX23811" fmla="*/ 1838014 w 4135764"/>
              <a:gd name="connsiteY23811" fmla="*/ 1864182 h 5122333"/>
              <a:gd name="connsiteX23812" fmla="*/ 1838169 w 4135764"/>
              <a:gd name="connsiteY23812" fmla="*/ 1930800 h 5122333"/>
              <a:gd name="connsiteX23813" fmla="*/ 1835459 w 4135764"/>
              <a:gd name="connsiteY23813" fmla="*/ 1931419 h 5122333"/>
              <a:gd name="connsiteX23814" fmla="*/ 1827113 w 4135764"/>
              <a:gd name="connsiteY23814" fmla="*/ 1922892 h 5122333"/>
              <a:gd name="connsiteX23815" fmla="*/ 1827113 w 4135764"/>
              <a:gd name="connsiteY23815" fmla="*/ 1872820 h 5122333"/>
              <a:gd name="connsiteX23816" fmla="*/ 1805706 w 4135764"/>
              <a:gd name="connsiteY23816" fmla="*/ 1854861 h 5122333"/>
              <a:gd name="connsiteX23817" fmla="*/ 1789015 w 4135764"/>
              <a:gd name="connsiteY23817" fmla="*/ 1840710 h 5122333"/>
              <a:gd name="connsiteX23818" fmla="*/ 1789015 w 4135764"/>
              <a:gd name="connsiteY23818" fmla="*/ 1820753 h 5122333"/>
              <a:gd name="connsiteX23819" fmla="*/ 1783211 w 4135764"/>
              <a:gd name="connsiteY23819" fmla="*/ 1815129 h 5122333"/>
              <a:gd name="connsiteX23820" fmla="*/ 1757812 w 4135764"/>
              <a:gd name="connsiteY23820" fmla="*/ 1815311 h 5122333"/>
              <a:gd name="connsiteX23821" fmla="*/ 1750736 w 4135764"/>
              <a:gd name="connsiteY23821" fmla="*/ 1808235 h 5122333"/>
              <a:gd name="connsiteX23822" fmla="*/ 1750918 w 4135764"/>
              <a:gd name="connsiteY23822" fmla="*/ 1783745 h 5122333"/>
              <a:gd name="connsiteX23823" fmla="*/ 1744206 w 4135764"/>
              <a:gd name="connsiteY23823" fmla="*/ 1777032 h 5122333"/>
              <a:gd name="connsiteX23824" fmla="*/ 1704295 w 4135764"/>
              <a:gd name="connsiteY23824" fmla="*/ 1777212 h 5122333"/>
              <a:gd name="connsiteX23825" fmla="*/ 1691844 w 4135764"/>
              <a:gd name="connsiteY23825" fmla="*/ 1779072 h 5122333"/>
              <a:gd name="connsiteX23826" fmla="*/ 1691808 w 4135764"/>
              <a:gd name="connsiteY23826" fmla="*/ 1779481 h 5122333"/>
              <a:gd name="connsiteX23827" fmla="*/ 1686514 w 4135764"/>
              <a:gd name="connsiteY23827" fmla="*/ 1785628 h 5122333"/>
              <a:gd name="connsiteX23828" fmla="*/ 1686333 w 4135764"/>
              <a:gd name="connsiteY23828" fmla="*/ 1810483 h 5122333"/>
              <a:gd name="connsiteX23829" fmla="*/ 1682025 w 4135764"/>
              <a:gd name="connsiteY23829" fmla="*/ 1814571 h 5122333"/>
              <a:gd name="connsiteX23830" fmla="*/ 1670549 w 4135764"/>
              <a:gd name="connsiteY23830" fmla="*/ 1815311 h 5122333"/>
              <a:gd name="connsiteX23831" fmla="*/ 1657111 w 4135764"/>
              <a:gd name="connsiteY23831" fmla="*/ 1817195 h 5122333"/>
              <a:gd name="connsiteX23832" fmla="*/ 1655311 w 4135764"/>
              <a:gd name="connsiteY23832" fmla="*/ 1817195 h 5122333"/>
              <a:gd name="connsiteX23833" fmla="*/ 1655008 w 4135764"/>
              <a:gd name="connsiteY23833" fmla="*/ 1817490 h 5122333"/>
              <a:gd name="connsiteX23834" fmla="*/ 1653564 w 4135764"/>
              <a:gd name="connsiteY23834" fmla="*/ 1817692 h 5122333"/>
              <a:gd name="connsiteX23835" fmla="*/ 1653361 w 4135764"/>
              <a:gd name="connsiteY23835" fmla="*/ 1819097 h 5122333"/>
              <a:gd name="connsiteX23836" fmla="*/ 1648054 w 4135764"/>
              <a:gd name="connsiteY23836" fmla="*/ 1824270 h 5122333"/>
              <a:gd name="connsiteX23837" fmla="*/ 1647691 w 4135764"/>
              <a:gd name="connsiteY23837" fmla="*/ 1847855 h 5122333"/>
              <a:gd name="connsiteX23838" fmla="*/ 1647187 w 4135764"/>
              <a:gd name="connsiteY23838" fmla="*/ 1851252 h 5122333"/>
              <a:gd name="connsiteX23839" fmla="*/ 1632088 w 4135764"/>
              <a:gd name="connsiteY23839" fmla="*/ 1853409 h 5122333"/>
              <a:gd name="connsiteX23840" fmla="*/ 1618645 w 4135764"/>
              <a:gd name="connsiteY23840" fmla="*/ 1855293 h 5122333"/>
              <a:gd name="connsiteX23841" fmla="*/ 1615399 w 4135764"/>
              <a:gd name="connsiteY23841" fmla="*/ 1855293 h 5122333"/>
              <a:gd name="connsiteX23842" fmla="*/ 1609956 w 4135764"/>
              <a:gd name="connsiteY23842" fmla="*/ 1861279 h 5122333"/>
              <a:gd name="connsiteX23843" fmla="*/ 1608687 w 4135764"/>
              <a:gd name="connsiteY23843" fmla="*/ 1927135 h 5122333"/>
              <a:gd name="connsiteX23844" fmla="*/ 1606143 w 4135764"/>
              <a:gd name="connsiteY23844" fmla="*/ 1929576 h 5122333"/>
              <a:gd name="connsiteX23845" fmla="*/ 1602178 w 4135764"/>
              <a:gd name="connsiteY23845" fmla="*/ 1929785 h 5122333"/>
              <a:gd name="connsiteX23846" fmla="*/ 1598164 w 4135764"/>
              <a:gd name="connsiteY23846" fmla="*/ 1926883 h 5122333"/>
              <a:gd name="connsiteX23847" fmla="*/ 1597076 w 4135764"/>
              <a:gd name="connsiteY23847" fmla="*/ 1910375 h 5122333"/>
              <a:gd name="connsiteX23848" fmla="*/ 1598345 w 4135764"/>
              <a:gd name="connsiteY23848" fmla="*/ 1861391 h 5122333"/>
              <a:gd name="connsiteX23849" fmla="*/ 1594793 w 4135764"/>
              <a:gd name="connsiteY23849" fmla="*/ 1857278 h 5122333"/>
              <a:gd name="connsiteX23850" fmla="*/ 1594672 w 4135764"/>
              <a:gd name="connsiteY23850" fmla="*/ 1856563 h 5122333"/>
              <a:gd name="connsiteX23851" fmla="*/ 1594068 w 4135764"/>
              <a:gd name="connsiteY23851" fmla="*/ 1856438 h 5122333"/>
              <a:gd name="connsiteX23852" fmla="*/ 1591452 w 4135764"/>
              <a:gd name="connsiteY23852" fmla="*/ 1853409 h 5122333"/>
              <a:gd name="connsiteX23853" fmla="*/ 1566054 w 4135764"/>
              <a:gd name="connsiteY23853" fmla="*/ 1853591 h 5122333"/>
              <a:gd name="connsiteX23854" fmla="*/ 1560429 w 4135764"/>
              <a:gd name="connsiteY23854" fmla="*/ 1849780 h 5122333"/>
              <a:gd name="connsiteX23855" fmla="*/ 1560066 w 4135764"/>
              <a:gd name="connsiteY23855" fmla="*/ 1822204 h 5122333"/>
              <a:gd name="connsiteX23856" fmla="*/ 1557041 w 4135764"/>
              <a:gd name="connsiteY23856" fmla="*/ 1818914 h 5122333"/>
              <a:gd name="connsiteX23857" fmla="*/ 1557050 w 4135764"/>
              <a:gd name="connsiteY23857" fmla="*/ 1818011 h 5122333"/>
              <a:gd name="connsiteX23858" fmla="*/ 1555828 w 4135764"/>
              <a:gd name="connsiteY23858" fmla="*/ 1817594 h 5122333"/>
              <a:gd name="connsiteX23859" fmla="*/ 1553898 w 4135764"/>
              <a:gd name="connsiteY23859" fmla="*/ 1815493 h 5122333"/>
              <a:gd name="connsiteX23860" fmla="*/ 1549779 w 4135764"/>
              <a:gd name="connsiteY23860" fmla="*/ 1815523 h 5122333"/>
              <a:gd name="connsiteX23861" fmla="*/ 1549362 w 4135764"/>
              <a:gd name="connsiteY23861" fmla="*/ 1815381 h 5122333"/>
              <a:gd name="connsiteX23862" fmla="*/ 1529271 w 4135764"/>
              <a:gd name="connsiteY23862" fmla="*/ 1815541 h 5122333"/>
              <a:gd name="connsiteX23863" fmla="*/ 1522150 w 4135764"/>
              <a:gd name="connsiteY23863" fmla="*/ 1808598 h 5122333"/>
              <a:gd name="connsiteX23864" fmla="*/ 1522332 w 4135764"/>
              <a:gd name="connsiteY23864" fmla="*/ 1783200 h 5122333"/>
              <a:gd name="connsiteX23865" fmla="*/ 1514893 w 4135764"/>
              <a:gd name="connsiteY23865" fmla="*/ 1775581 h 5122333"/>
              <a:gd name="connsiteX23866" fmla="*/ 1469357 w 4135764"/>
              <a:gd name="connsiteY23866" fmla="*/ 1775581 h 5122333"/>
              <a:gd name="connsiteX23867" fmla="*/ 1466636 w 4135764"/>
              <a:gd name="connsiteY23867" fmla="*/ 1775581 h 5122333"/>
              <a:gd name="connsiteX23868" fmla="*/ 1465045 w 4135764"/>
              <a:gd name="connsiteY23868" fmla="*/ 1777282 h 5122333"/>
              <a:gd name="connsiteX23869" fmla="*/ 1463007 w 4135764"/>
              <a:gd name="connsiteY23869" fmla="*/ 1777282 h 5122333"/>
              <a:gd name="connsiteX23870" fmla="*/ 1456113 w 4135764"/>
              <a:gd name="connsiteY23870" fmla="*/ 1784722 h 5122333"/>
              <a:gd name="connsiteX23871" fmla="*/ 1456269 w 4135764"/>
              <a:gd name="connsiteY23871" fmla="*/ 1812071 h 5122333"/>
              <a:gd name="connsiteX23872" fmla="*/ 1452848 w 4135764"/>
              <a:gd name="connsiteY23872" fmla="*/ 1815493 h 5122333"/>
              <a:gd name="connsiteX23873" fmla="*/ 1427450 w 4135764"/>
              <a:gd name="connsiteY23873" fmla="*/ 1815311 h 5122333"/>
              <a:gd name="connsiteX23874" fmla="*/ 1425478 w 4135764"/>
              <a:gd name="connsiteY23874" fmla="*/ 1817283 h 5122333"/>
              <a:gd name="connsiteX23875" fmla="*/ 1421644 w 4135764"/>
              <a:gd name="connsiteY23875" fmla="*/ 1817558 h 5122333"/>
              <a:gd name="connsiteX23876" fmla="*/ 1418378 w 4135764"/>
              <a:gd name="connsiteY23876" fmla="*/ 1823545 h 5122333"/>
              <a:gd name="connsiteX23877" fmla="*/ 1418378 w 4135764"/>
              <a:gd name="connsiteY23877" fmla="*/ 1849850 h 5122333"/>
              <a:gd name="connsiteX23878" fmla="*/ 1414518 w 4135764"/>
              <a:gd name="connsiteY23878" fmla="*/ 1853591 h 5122333"/>
              <a:gd name="connsiteX23879" fmla="*/ 1390077 w 4135764"/>
              <a:gd name="connsiteY23879" fmla="*/ 1853409 h 5122333"/>
              <a:gd name="connsiteX23880" fmla="*/ 1388280 w 4135764"/>
              <a:gd name="connsiteY23880" fmla="*/ 1855295 h 5122333"/>
              <a:gd name="connsiteX23881" fmla="*/ 1388081 w 4135764"/>
              <a:gd name="connsiteY23881" fmla="*/ 1855293 h 5122333"/>
              <a:gd name="connsiteX23882" fmla="*/ 1380099 w 4135764"/>
              <a:gd name="connsiteY23882" fmla="*/ 1863456 h 5122333"/>
              <a:gd name="connsiteX23883" fmla="*/ 1380281 w 4135764"/>
              <a:gd name="connsiteY23883" fmla="*/ 1922418 h 5122333"/>
              <a:gd name="connsiteX23884" fmla="*/ 1379094 w 4135764"/>
              <a:gd name="connsiteY23884" fmla="*/ 1929541 h 5122333"/>
              <a:gd name="connsiteX23885" fmla="*/ 1366130 w 4135764"/>
              <a:gd name="connsiteY23885" fmla="*/ 1931056 h 5122333"/>
              <a:gd name="connsiteX23886" fmla="*/ 1365042 w 4135764"/>
              <a:gd name="connsiteY23886" fmla="*/ 1928878 h 5122333"/>
              <a:gd name="connsiteX23887" fmla="*/ 1365042 w 4135764"/>
              <a:gd name="connsiteY23887" fmla="*/ 1900577 h 5122333"/>
              <a:gd name="connsiteX23888" fmla="*/ 1364860 w 4135764"/>
              <a:gd name="connsiteY23888" fmla="*/ 1863930 h 5122333"/>
              <a:gd name="connsiteX23889" fmla="*/ 1357422 w 4135764"/>
              <a:gd name="connsiteY23889" fmla="*/ 1856675 h 5122333"/>
              <a:gd name="connsiteX23890" fmla="*/ 1332205 w 4135764"/>
              <a:gd name="connsiteY23890" fmla="*/ 1856675 h 5122333"/>
              <a:gd name="connsiteX23891" fmla="*/ 1326400 w 4135764"/>
              <a:gd name="connsiteY23891" fmla="*/ 1851051 h 5122333"/>
              <a:gd name="connsiteX23892" fmla="*/ 1327670 w 4135764"/>
              <a:gd name="connsiteY23892" fmla="*/ 1833271 h 5122333"/>
              <a:gd name="connsiteX23893" fmla="*/ 1325159 w 4135764"/>
              <a:gd name="connsiteY23893" fmla="*/ 1834623 h 5122333"/>
              <a:gd name="connsiteX23894" fmla="*/ 1325129 w 4135764"/>
              <a:gd name="connsiteY23894" fmla="*/ 1834247 h 5122333"/>
              <a:gd name="connsiteX23895" fmla="*/ 1323927 w 4135764"/>
              <a:gd name="connsiteY23895" fmla="*/ 1835286 h 5122333"/>
              <a:gd name="connsiteX23896" fmla="*/ 1322953 w 4135764"/>
              <a:gd name="connsiteY23896" fmla="*/ 1835811 h 5122333"/>
              <a:gd name="connsiteX23897" fmla="*/ 1325856 w 4135764"/>
              <a:gd name="connsiteY23897" fmla="*/ 1817488 h 5122333"/>
              <a:gd name="connsiteX23898" fmla="*/ 1293744 w 4135764"/>
              <a:gd name="connsiteY23898" fmla="*/ 1817488 h 5122333"/>
              <a:gd name="connsiteX23899" fmla="*/ 1288846 w 4135764"/>
              <a:gd name="connsiteY23899" fmla="*/ 1810776 h 5122333"/>
              <a:gd name="connsiteX23900" fmla="*/ 1289934 w 4135764"/>
              <a:gd name="connsiteY23900" fmla="*/ 1784652 h 5122333"/>
              <a:gd name="connsiteX23901" fmla="*/ 1285036 w 4135764"/>
              <a:gd name="connsiteY23901" fmla="*/ 1779389 h 5122333"/>
              <a:gd name="connsiteX23902" fmla="*/ 1234782 w 4135764"/>
              <a:gd name="connsiteY23902" fmla="*/ 1779027 h 5122333"/>
              <a:gd name="connsiteX23903" fmla="*/ 1234723 w 4135764"/>
              <a:gd name="connsiteY23903" fmla="*/ 1779101 h 5122333"/>
              <a:gd name="connsiteX23904" fmla="*/ 1234602 w 4135764"/>
              <a:gd name="connsiteY23904" fmla="*/ 1779096 h 5122333"/>
              <a:gd name="connsiteX23905" fmla="*/ 1228071 w 4135764"/>
              <a:gd name="connsiteY23905" fmla="*/ 1785991 h 5122333"/>
              <a:gd name="connsiteX23906" fmla="*/ 1228252 w 4135764"/>
              <a:gd name="connsiteY23906" fmla="*/ 1810483 h 5122333"/>
              <a:gd name="connsiteX23907" fmla="*/ 1221980 w 4135764"/>
              <a:gd name="connsiteY23907" fmla="*/ 1817292 h 5122333"/>
              <a:gd name="connsiteX23908" fmla="*/ 1197774 w 4135764"/>
              <a:gd name="connsiteY23908" fmla="*/ 1817126 h 5122333"/>
              <a:gd name="connsiteX23909" fmla="*/ 1195825 w 4135764"/>
              <a:gd name="connsiteY23909" fmla="*/ 1819137 h 5122333"/>
              <a:gd name="connsiteX23910" fmla="*/ 1195053 w 4135764"/>
              <a:gd name="connsiteY23910" fmla="*/ 1819190 h 5122333"/>
              <a:gd name="connsiteX23911" fmla="*/ 1190154 w 4135764"/>
              <a:gd name="connsiteY23911" fmla="*/ 1824815 h 5122333"/>
              <a:gd name="connsiteX23912" fmla="*/ 1190335 w 4135764"/>
              <a:gd name="connsiteY23912" fmla="*/ 1847855 h 5122333"/>
              <a:gd name="connsiteX23913" fmla="*/ 1184235 w 4135764"/>
              <a:gd name="connsiteY23913" fmla="*/ 1854718 h 5122333"/>
              <a:gd name="connsiteX23914" fmla="*/ 1180539 w 4135764"/>
              <a:gd name="connsiteY23914" fmla="*/ 1855404 h 5122333"/>
              <a:gd name="connsiteX23915" fmla="*/ 1162397 w 4135764"/>
              <a:gd name="connsiteY23915" fmla="*/ 1855224 h 5122333"/>
              <a:gd name="connsiteX23916" fmla="*/ 1155436 w 4135764"/>
              <a:gd name="connsiteY23916" fmla="*/ 1856856 h 5122333"/>
              <a:gd name="connsiteX23917" fmla="*/ 1154319 w 4135764"/>
              <a:gd name="connsiteY23917" fmla="*/ 1862570 h 5122333"/>
              <a:gd name="connsiteX23918" fmla="*/ 1152057 w 4135764"/>
              <a:gd name="connsiteY23918" fmla="*/ 1864726 h 5122333"/>
              <a:gd name="connsiteX23919" fmla="*/ 1152238 w 4135764"/>
              <a:gd name="connsiteY23919" fmla="*/ 1922962 h 5122333"/>
              <a:gd name="connsiteX23920" fmla="*/ 1151931 w 4135764"/>
              <a:gd name="connsiteY23920" fmla="*/ 1924992 h 5122333"/>
              <a:gd name="connsiteX23921" fmla="*/ 1144619 w 4135764"/>
              <a:gd name="connsiteY23921" fmla="*/ 1931599 h 5122333"/>
              <a:gd name="connsiteX23922" fmla="*/ 1137907 w 4135764"/>
              <a:gd name="connsiteY23922" fmla="*/ 1923074 h 5122333"/>
              <a:gd name="connsiteX23923" fmla="*/ 1137543 w 4135764"/>
              <a:gd name="connsiteY23923" fmla="*/ 1873002 h 5122333"/>
              <a:gd name="connsiteX23924" fmla="*/ 1115592 w 4135764"/>
              <a:gd name="connsiteY23924" fmla="*/ 1854679 h 5122333"/>
              <a:gd name="connsiteX23925" fmla="*/ 1099808 w 4135764"/>
              <a:gd name="connsiteY23925" fmla="*/ 1841980 h 5122333"/>
              <a:gd name="connsiteX23926" fmla="*/ 1099808 w 4135764"/>
              <a:gd name="connsiteY23926" fmla="*/ 1822022 h 5122333"/>
              <a:gd name="connsiteX23927" fmla="*/ 1093277 w 4135764"/>
              <a:gd name="connsiteY23927" fmla="*/ 1815311 h 5122333"/>
              <a:gd name="connsiteX23928" fmla="*/ 1067879 w 4135764"/>
              <a:gd name="connsiteY23928" fmla="*/ 1815493 h 5122333"/>
              <a:gd name="connsiteX23929" fmla="*/ 1061529 w 4135764"/>
              <a:gd name="connsiteY23929" fmla="*/ 1809324 h 5122333"/>
              <a:gd name="connsiteX23930" fmla="*/ 1061710 w 4135764"/>
              <a:gd name="connsiteY23930" fmla="*/ 1783019 h 5122333"/>
              <a:gd name="connsiteX23931" fmla="*/ 1056086 w 4135764"/>
              <a:gd name="connsiteY23931" fmla="*/ 1777212 h 5122333"/>
              <a:gd name="connsiteX23932" fmla="*/ 1005289 w 4135764"/>
              <a:gd name="connsiteY23932" fmla="*/ 1777212 h 5122333"/>
              <a:gd name="connsiteX23933" fmla="*/ 1003224 w 4135764"/>
              <a:gd name="connsiteY23933" fmla="*/ 1779278 h 5122333"/>
              <a:gd name="connsiteX23934" fmla="*/ 1002749 w 4135764"/>
              <a:gd name="connsiteY23934" fmla="*/ 1779278 h 5122333"/>
              <a:gd name="connsiteX23935" fmla="*/ 998033 w 4135764"/>
              <a:gd name="connsiteY23935" fmla="*/ 1783996 h 5122333"/>
              <a:gd name="connsiteX23936" fmla="*/ 997670 w 4135764"/>
              <a:gd name="connsiteY23936" fmla="*/ 1809757 h 5122333"/>
              <a:gd name="connsiteX23937" fmla="*/ 992486 w 4135764"/>
              <a:gd name="connsiteY23937" fmla="*/ 1815487 h 5122333"/>
              <a:gd name="connsiteX23938" fmla="*/ 969732 w 4135764"/>
              <a:gd name="connsiteY23938" fmla="*/ 1815311 h 5122333"/>
              <a:gd name="connsiteX23939" fmla="*/ 967584 w 4135764"/>
              <a:gd name="connsiteY23939" fmla="*/ 1817377 h 5122333"/>
              <a:gd name="connsiteX23940" fmla="*/ 964288 w 4135764"/>
              <a:gd name="connsiteY23940" fmla="*/ 1817377 h 5122333"/>
              <a:gd name="connsiteX23941" fmla="*/ 958121 w 4135764"/>
              <a:gd name="connsiteY23941" fmla="*/ 1823545 h 5122333"/>
              <a:gd name="connsiteX23942" fmla="*/ 958121 w 4135764"/>
              <a:gd name="connsiteY23942" fmla="*/ 1849850 h 5122333"/>
              <a:gd name="connsiteX23943" fmla="*/ 958041 w 4135764"/>
              <a:gd name="connsiteY23943" fmla="*/ 1852386 h 5122333"/>
              <a:gd name="connsiteX23944" fmla="*/ 952496 w 4135764"/>
              <a:gd name="connsiteY23944" fmla="*/ 1853771 h 5122333"/>
              <a:gd name="connsiteX23945" fmla="*/ 930726 w 4135764"/>
              <a:gd name="connsiteY23945" fmla="*/ 1853591 h 5122333"/>
              <a:gd name="connsiteX23946" fmla="*/ 928950 w 4135764"/>
              <a:gd name="connsiteY23946" fmla="*/ 1855293 h 5122333"/>
              <a:gd name="connsiteX23947" fmla="*/ 927098 w 4135764"/>
              <a:gd name="connsiteY23947" fmla="*/ 1855293 h 5122333"/>
              <a:gd name="connsiteX23948" fmla="*/ 920022 w 4135764"/>
              <a:gd name="connsiteY23948" fmla="*/ 1862549 h 5122333"/>
              <a:gd name="connsiteX23949" fmla="*/ 920203 w 4135764"/>
              <a:gd name="connsiteY23949" fmla="*/ 1923325 h 5122333"/>
              <a:gd name="connsiteX23950" fmla="*/ 919050 w 4135764"/>
              <a:gd name="connsiteY23950" fmla="*/ 1928758 h 5122333"/>
              <a:gd name="connsiteX23951" fmla="*/ 915305 w 4135764"/>
              <a:gd name="connsiteY23951" fmla="*/ 1930149 h 5122333"/>
              <a:gd name="connsiteX23952" fmla="*/ 907504 w 4135764"/>
              <a:gd name="connsiteY23952" fmla="*/ 1921622 h 5122333"/>
              <a:gd name="connsiteX23953" fmla="*/ 907686 w 4135764"/>
              <a:gd name="connsiteY23953" fmla="*/ 1860847 h 5122333"/>
              <a:gd name="connsiteX23954" fmla="*/ 904311 w 4135764"/>
              <a:gd name="connsiteY23954" fmla="*/ 1857386 h 5122333"/>
              <a:gd name="connsiteX23955" fmla="*/ 904262 w 4135764"/>
              <a:gd name="connsiteY23955" fmla="*/ 1857129 h 5122333"/>
              <a:gd name="connsiteX23956" fmla="*/ 903997 w 4135764"/>
              <a:gd name="connsiteY23956" fmla="*/ 1857063 h 5122333"/>
              <a:gd name="connsiteX23957" fmla="*/ 900611 w 4135764"/>
              <a:gd name="connsiteY23957" fmla="*/ 1853591 h 5122333"/>
              <a:gd name="connsiteX23958" fmla="*/ 876119 w 4135764"/>
              <a:gd name="connsiteY23958" fmla="*/ 1853771 h 5122333"/>
              <a:gd name="connsiteX23959" fmla="*/ 869407 w 4135764"/>
              <a:gd name="connsiteY23959" fmla="*/ 1847240 h 5122333"/>
              <a:gd name="connsiteX23960" fmla="*/ 869589 w 4135764"/>
              <a:gd name="connsiteY23960" fmla="*/ 1821842 h 5122333"/>
              <a:gd name="connsiteX23961" fmla="*/ 866646 w 4135764"/>
              <a:gd name="connsiteY23961" fmla="*/ 1818814 h 5122333"/>
              <a:gd name="connsiteX23962" fmla="*/ 866255 w 4135764"/>
              <a:gd name="connsiteY23962" fmla="*/ 1816855 h 5122333"/>
              <a:gd name="connsiteX23963" fmla="*/ 864260 w 4135764"/>
              <a:gd name="connsiteY23963" fmla="*/ 1816358 h 5122333"/>
              <a:gd name="connsiteX23964" fmla="*/ 863420 w 4135764"/>
              <a:gd name="connsiteY23964" fmla="*/ 1815493 h 5122333"/>
              <a:gd name="connsiteX23965" fmla="*/ 860864 w 4135764"/>
              <a:gd name="connsiteY23965" fmla="*/ 1815512 h 5122333"/>
              <a:gd name="connsiteX23966" fmla="*/ 859610 w 4135764"/>
              <a:gd name="connsiteY23966" fmla="*/ 1815200 h 5122333"/>
              <a:gd name="connsiteX23967" fmla="*/ 838615 w 4135764"/>
              <a:gd name="connsiteY23967" fmla="*/ 1815368 h 5122333"/>
              <a:gd name="connsiteX23968" fmla="*/ 831309 w 4135764"/>
              <a:gd name="connsiteY23968" fmla="*/ 1808235 h 5122333"/>
              <a:gd name="connsiteX23969" fmla="*/ 831491 w 4135764"/>
              <a:gd name="connsiteY23969" fmla="*/ 1783745 h 5122333"/>
              <a:gd name="connsiteX23970" fmla="*/ 823508 w 4135764"/>
              <a:gd name="connsiteY23970" fmla="*/ 1775581 h 5122333"/>
              <a:gd name="connsiteX23971" fmla="*/ 780693 w 4135764"/>
              <a:gd name="connsiteY23971" fmla="*/ 1775581 h 5122333"/>
              <a:gd name="connsiteX23972" fmla="*/ 774343 w 4135764"/>
              <a:gd name="connsiteY23972" fmla="*/ 1775943 h 5122333"/>
              <a:gd name="connsiteX23973" fmla="*/ 773433 w 4135764"/>
              <a:gd name="connsiteY23973" fmla="*/ 1777100 h 5122333"/>
              <a:gd name="connsiteX23974" fmla="*/ 773074 w 4135764"/>
              <a:gd name="connsiteY23974" fmla="*/ 1777100 h 5122333"/>
              <a:gd name="connsiteX23975" fmla="*/ 765636 w 4135764"/>
              <a:gd name="connsiteY23975" fmla="*/ 1784722 h 5122333"/>
              <a:gd name="connsiteX23976" fmla="*/ 765636 w 4135764"/>
              <a:gd name="connsiteY23976" fmla="*/ 1810304 h 5122333"/>
              <a:gd name="connsiteX23977" fmla="*/ 760192 w 4135764"/>
              <a:gd name="connsiteY23977" fmla="*/ 1815493 h 5122333"/>
              <a:gd name="connsiteX23978" fmla="*/ 736608 w 4135764"/>
              <a:gd name="connsiteY23978" fmla="*/ 1815311 h 5122333"/>
              <a:gd name="connsiteX23979" fmla="*/ 730236 w 4135764"/>
              <a:gd name="connsiteY23979" fmla="*/ 1817284 h 5122333"/>
              <a:gd name="connsiteX23980" fmla="*/ 730240 w 4135764"/>
              <a:gd name="connsiteY23980" fmla="*/ 1818186 h 5122333"/>
              <a:gd name="connsiteX23981" fmla="*/ 727969 w 4135764"/>
              <a:gd name="connsiteY23981" fmla="*/ 1818850 h 5122333"/>
              <a:gd name="connsiteX23982" fmla="*/ 728082 w 4135764"/>
              <a:gd name="connsiteY23982" fmla="*/ 1825178 h 5122333"/>
              <a:gd name="connsiteX23983" fmla="*/ 729170 w 4135764"/>
              <a:gd name="connsiteY23983" fmla="*/ 1846766 h 5122333"/>
              <a:gd name="connsiteX23984" fmla="*/ 721585 w 4135764"/>
              <a:gd name="connsiteY23984" fmla="*/ 1853769 h 5122333"/>
              <a:gd name="connsiteX23985" fmla="*/ 698329 w 4135764"/>
              <a:gd name="connsiteY23985" fmla="*/ 1853591 h 5122333"/>
              <a:gd name="connsiteX23986" fmla="*/ 696390 w 4135764"/>
              <a:gd name="connsiteY23986" fmla="*/ 1855295 h 5122333"/>
              <a:gd name="connsiteX23987" fmla="*/ 696152 w 4135764"/>
              <a:gd name="connsiteY23987" fmla="*/ 1855293 h 5122333"/>
              <a:gd name="connsiteX23988" fmla="*/ 689984 w 4135764"/>
              <a:gd name="connsiteY23988" fmla="*/ 1859828 h 5122333"/>
              <a:gd name="connsiteX23989" fmla="*/ 691254 w 4135764"/>
              <a:gd name="connsiteY23989" fmla="*/ 1912077 h 5122333"/>
              <a:gd name="connsiteX23990" fmla="*/ 690284 w 4135764"/>
              <a:gd name="connsiteY23990" fmla="*/ 1927767 h 5122333"/>
              <a:gd name="connsiteX23991" fmla="*/ 688344 w 4135764"/>
              <a:gd name="connsiteY23991" fmla="*/ 1930244 h 5122333"/>
              <a:gd name="connsiteX23992" fmla="*/ 686479 w 4135764"/>
              <a:gd name="connsiteY23992" fmla="*/ 1930827 h 5122333"/>
              <a:gd name="connsiteX23993" fmla="*/ 678918 w 4135764"/>
              <a:gd name="connsiteY23993" fmla="*/ 1931056 h 5122333"/>
              <a:gd name="connsiteX23994" fmla="*/ 675290 w 4135764"/>
              <a:gd name="connsiteY23994" fmla="*/ 1924162 h 5122333"/>
              <a:gd name="connsiteX23995" fmla="*/ 675471 w 4135764"/>
              <a:gd name="connsiteY23995" fmla="*/ 1867016 h 5122333"/>
              <a:gd name="connsiteX23996" fmla="*/ 672479 w 4135764"/>
              <a:gd name="connsiteY23996" fmla="*/ 1863685 h 5122333"/>
              <a:gd name="connsiteX23997" fmla="*/ 671117 w 4135764"/>
              <a:gd name="connsiteY23997" fmla="*/ 1857696 h 5122333"/>
              <a:gd name="connsiteX23998" fmla="*/ 667080 w 4135764"/>
              <a:gd name="connsiteY23998" fmla="*/ 1857675 h 5122333"/>
              <a:gd name="connsiteX23999" fmla="*/ 665855 w 4135764"/>
              <a:gd name="connsiteY23999" fmla="*/ 1856312 h 5122333"/>
              <a:gd name="connsiteX24000" fmla="*/ 642272 w 4135764"/>
              <a:gd name="connsiteY24000" fmla="*/ 1856856 h 5122333"/>
              <a:gd name="connsiteX24001" fmla="*/ 635922 w 4135764"/>
              <a:gd name="connsiteY24001" fmla="*/ 1849599 h 5122333"/>
              <a:gd name="connsiteX24002" fmla="*/ 637010 w 4135764"/>
              <a:gd name="connsiteY24002" fmla="*/ 1824201 h 5122333"/>
              <a:gd name="connsiteX24003" fmla="*/ 635014 w 4135764"/>
              <a:gd name="connsiteY24003" fmla="*/ 1831125 h 5122333"/>
              <a:gd name="connsiteX24004" fmla="*/ 635014 w 4135764"/>
              <a:gd name="connsiteY24004" fmla="*/ 1827355 h 5122333"/>
              <a:gd name="connsiteX24005" fmla="*/ 634076 w 4135764"/>
              <a:gd name="connsiteY24005" fmla="*/ 1829985 h 5122333"/>
              <a:gd name="connsiteX24006" fmla="*/ 634288 w 4135764"/>
              <a:gd name="connsiteY24006" fmla="*/ 1822931 h 5122333"/>
              <a:gd name="connsiteX24007" fmla="*/ 630661 w 4135764"/>
              <a:gd name="connsiteY24007" fmla="*/ 1817488 h 5122333"/>
              <a:gd name="connsiteX24008" fmla="*/ 607076 w 4135764"/>
              <a:gd name="connsiteY24008" fmla="*/ 1817669 h 5122333"/>
              <a:gd name="connsiteX24009" fmla="*/ 602406 w 4135764"/>
              <a:gd name="connsiteY24009" fmla="*/ 1816458 h 5122333"/>
              <a:gd name="connsiteX24010" fmla="*/ 600087 w 4135764"/>
              <a:gd name="connsiteY24010" fmla="*/ 1814240 h 5122333"/>
              <a:gd name="connsiteX24011" fmla="*/ 599092 w 4135764"/>
              <a:gd name="connsiteY24011" fmla="*/ 1809324 h 5122333"/>
              <a:gd name="connsiteX24012" fmla="*/ 599275 w 4135764"/>
              <a:gd name="connsiteY24012" fmla="*/ 1784833 h 5122333"/>
              <a:gd name="connsiteX24013" fmla="*/ 595284 w 4135764"/>
              <a:gd name="connsiteY24013" fmla="*/ 1779389 h 5122333"/>
              <a:gd name="connsiteX24014" fmla="*/ 545031 w 4135764"/>
              <a:gd name="connsiteY24014" fmla="*/ 1779027 h 5122333"/>
              <a:gd name="connsiteX24015" fmla="*/ 544913 w 4135764"/>
              <a:gd name="connsiteY24015" fmla="*/ 1779172 h 5122333"/>
              <a:gd name="connsiteX24016" fmla="*/ 542853 w 4135764"/>
              <a:gd name="connsiteY24016" fmla="*/ 1779096 h 5122333"/>
              <a:gd name="connsiteX24017" fmla="*/ 537049 w 4135764"/>
              <a:gd name="connsiteY24017" fmla="*/ 1784902 h 5122333"/>
              <a:gd name="connsiteX24018" fmla="*/ 539044 w 4135764"/>
              <a:gd name="connsiteY24018" fmla="*/ 1810845 h 5122333"/>
              <a:gd name="connsiteX24019" fmla="*/ 533519 w 4135764"/>
              <a:gd name="connsiteY24019" fmla="*/ 1816888 h 5122333"/>
              <a:gd name="connsiteX24020" fmla="*/ 531920 w 4135764"/>
              <a:gd name="connsiteY24020" fmla="*/ 1817279 h 5122333"/>
              <a:gd name="connsiteX24021" fmla="*/ 528951 w 4135764"/>
              <a:gd name="connsiteY24021" fmla="*/ 1817466 h 5122333"/>
              <a:gd name="connsiteX24022" fmla="*/ 512919 w 4135764"/>
              <a:gd name="connsiteY24022" fmla="*/ 1817306 h 5122333"/>
              <a:gd name="connsiteX24023" fmla="*/ 504144 w 4135764"/>
              <a:gd name="connsiteY24023" fmla="*/ 1818032 h 5122333"/>
              <a:gd name="connsiteX24024" fmla="*/ 503947 w 4135764"/>
              <a:gd name="connsiteY24024" fmla="*/ 1819745 h 5122333"/>
              <a:gd name="connsiteX24025" fmla="*/ 500402 w 4135764"/>
              <a:gd name="connsiteY24025" fmla="*/ 1823908 h 5122333"/>
              <a:gd name="connsiteX24026" fmla="*/ 499132 w 4135764"/>
              <a:gd name="connsiteY24026" fmla="*/ 1851665 h 5122333"/>
              <a:gd name="connsiteX24027" fmla="*/ 496473 w 4135764"/>
              <a:gd name="connsiteY24027" fmla="*/ 1853733 h 5122333"/>
              <a:gd name="connsiteX24028" fmla="*/ 483711 w 4135764"/>
              <a:gd name="connsiteY24028" fmla="*/ 1855586 h 5122333"/>
              <a:gd name="connsiteX24029" fmla="*/ 471919 w 4135764"/>
              <a:gd name="connsiteY24029" fmla="*/ 1855586 h 5122333"/>
              <a:gd name="connsiteX24030" fmla="*/ 470349 w 4135764"/>
              <a:gd name="connsiteY24030" fmla="*/ 1857091 h 5122333"/>
              <a:gd name="connsiteX24031" fmla="*/ 470105 w 4135764"/>
              <a:gd name="connsiteY24031" fmla="*/ 1857107 h 5122333"/>
              <a:gd name="connsiteX24032" fmla="*/ 460853 w 4135764"/>
              <a:gd name="connsiteY24032" fmla="*/ 1865996 h 5122333"/>
              <a:gd name="connsiteX24033" fmla="*/ 461035 w 4135764"/>
              <a:gd name="connsiteY24033" fmla="*/ 1924051 h 5122333"/>
              <a:gd name="connsiteX24034" fmla="*/ 460383 w 4135764"/>
              <a:gd name="connsiteY24034" fmla="*/ 1927607 h 5122333"/>
              <a:gd name="connsiteX24035" fmla="*/ 455592 w 4135764"/>
              <a:gd name="connsiteY24035" fmla="*/ 1931962 h 5122333"/>
              <a:gd name="connsiteX24036" fmla="*/ 446884 w 4135764"/>
              <a:gd name="connsiteY24036" fmla="*/ 1924344 h 5122333"/>
              <a:gd name="connsiteX24037" fmla="*/ 447065 w 4135764"/>
              <a:gd name="connsiteY24037" fmla="*/ 1872639 h 5122333"/>
              <a:gd name="connsiteX24038" fmla="*/ 424932 w 4135764"/>
              <a:gd name="connsiteY24038" fmla="*/ 1854861 h 5122333"/>
              <a:gd name="connsiteX24039" fmla="*/ 408967 w 4135764"/>
              <a:gd name="connsiteY24039" fmla="*/ 1841617 h 5122333"/>
              <a:gd name="connsiteX24040" fmla="*/ 409149 w 4135764"/>
              <a:gd name="connsiteY24040" fmla="*/ 1823475 h 5122333"/>
              <a:gd name="connsiteX24041" fmla="*/ 400803 w 4135764"/>
              <a:gd name="connsiteY24041" fmla="*/ 1815673 h 5122333"/>
              <a:gd name="connsiteX24042" fmla="*/ 380848 w 4135764"/>
              <a:gd name="connsiteY24042" fmla="*/ 1815855 h 5122333"/>
              <a:gd name="connsiteX24043" fmla="*/ 372547 w 4135764"/>
              <a:gd name="connsiteY24043" fmla="*/ 1814078 h 5122333"/>
              <a:gd name="connsiteX24044" fmla="*/ 372098 w 4135764"/>
              <a:gd name="connsiteY24044" fmla="*/ 1813617 h 5122333"/>
              <a:gd name="connsiteX24045" fmla="*/ 370688 w 4135764"/>
              <a:gd name="connsiteY24045" fmla="*/ 1805333 h 5122333"/>
              <a:gd name="connsiteX24046" fmla="*/ 370869 w 4135764"/>
              <a:gd name="connsiteY24046" fmla="*/ 1787192 h 5122333"/>
              <a:gd name="connsiteX24047" fmla="*/ 361617 w 4135764"/>
              <a:gd name="connsiteY24047" fmla="*/ 1777395 h 5122333"/>
              <a:gd name="connsiteX24048" fmla="*/ 324427 w 4135764"/>
              <a:gd name="connsiteY24048" fmla="*/ 1777575 h 5122333"/>
              <a:gd name="connsiteX24049" fmla="*/ 310933 w 4135764"/>
              <a:gd name="connsiteY24049" fmla="*/ 1779457 h 5122333"/>
              <a:gd name="connsiteX24050" fmla="*/ 310781 w 4135764"/>
              <a:gd name="connsiteY24050" fmla="*/ 1780503 h 5122333"/>
              <a:gd name="connsiteX24051" fmla="*/ 308824 w 4135764"/>
              <a:gd name="connsiteY24051" fmla="*/ 1780911 h 5122333"/>
              <a:gd name="connsiteX24052" fmla="*/ 306829 w 4135764"/>
              <a:gd name="connsiteY24052" fmla="*/ 1807760 h 5122333"/>
              <a:gd name="connsiteX24053" fmla="*/ 305502 w 4135764"/>
              <a:gd name="connsiteY24053" fmla="*/ 1813044 h 5122333"/>
              <a:gd name="connsiteX24054" fmla="*/ 299438 w 4135764"/>
              <a:gd name="connsiteY24054" fmla="*/ 1815313 h 5122333"/>
              <a:gd name="connsiteX24055" fmla="*/ 286328 w 4135764"/>
              <a:gd name="connsiteY24055" fmla="*/ 1815673 h 5122333"/>
              <a:gd name="connsiteX24056" fmla="*/ 280973 w 4135764"/>
              <a:gd name="connsiteY24056" fmla="*/ 1816903 h 5122333"/>
              <a:gd name="connsiteX24057" fmla="*/ 269457 w 4135764"/>
              <a:gd name="connsiteY24057" fmla="*/ 1817739 h 5122333"/>
              <a:gd name="connsiteX24058" fmla="*/ 266916 w 4135764"/>
              <a:gd name="connsiteY24058" fmla="*/ 1822455 h 5122333"/>
              <a:gd name="connsiteX24059" fmla="*/ 268006 w 4135764"/>
              <a:gd name="connsiteY24059" fmla="*/ 1840417 h 5122333"/>
              <a:gd name="connsiteX24060" fmla="*/ 268458 w 4135764"/>
              <a:gd name="connsiteY24060" fmla="*/ 1848965 h 5122333"/>
              <a:gd name="connsiteX24061" fmla="*/ 266964 w 4135764"/>
              <a:gd name="connsiteY24061" fmla="*/ 1850577 h 5122333"/>
              <a:gd name="connsiteX24062" fmla="*/ 257846 w 4135764"/>
              <a:gd name="connsiteY24062" fmla="*/ 1853771 h 5122333"/>
              <a:gd name="connsiteX24063" fmla="*/ 237890 w 4135764"/>
              <a:gd name="connsiteY24063" fmla="*/ 1853591 h 5122333"/>
              <a:gd name="connsiteX24064" fmla="*/ 236064 w 4135764"/>
              <a:gd name="connsiteY24064" fmla="*/ 1855465 h 5122333"/>
              <a:gd name="connsiteX24065" fmla="*/ 235532 w 4135764"/>
              <a:gd name="connsiteY24065" fmla="*/ 1855475 h 5122333"/>
              <a:gd name="connsiteX24066" fmla="*/ 228638 w 4135764"/>
              <a:gd name="connsiteY24066" fmla="*/ 1862912 h 5122333"/>
              <a:gd name="connsiteX24067" fmla="*/ 230451 w 4135764"/>
              <a:gd name="connsiteY24067" fmla="*/ 1883413 h 5122333"/>
              <a:gd name="connsiteX24068" fmla="*/ 229000 w 4135764"/>
              <a:gd name="connsiteY24068" fmla="*/ 1922962 h 5122333"/>
              <a:gd name="connsiteX24069" fmla="*/ 228705 w 4135764"/>
              <a:gd name="connsiteY24069" fmla="*/ 1925245 h 5122333"/>
              <a:gd name="connsiteX24070" fmla="*/ 224102 w 4135764"/>
              <a:gd name="connsiteY24070" fmla="*/ 1929966 h 5122333"/>
              <a:gd name="connsiteX24071" fmla="*/ 216301 w 4135764"/>
              <a:gd name="connsiteY24071" fmla="*/ 1922348 h 5122333"/>
              <a:gd name="connsiteX24072" fmla="*/ 217935 w 4135764"/>
              <a:gd name="connsiteY24072" fmla="*/ 1890962 h 5122333"/>
              <a:gd name="connsiteX24073" fmla="*/ 216845 w 4135764"/>
              <a:gd name="connsiteY24073" fmla="*/ 1860485 h 5122333"/>
              <a:gd name="connsiteX24074" fmla="*/ 210133 w 4135764"/>
              <a:gd name="connsiteY24074" fmla="*/ 1853591 h 5122333"/>
              <a:gd name="connsiteX24075" fmla="*/ 183827 w 4135764"/>
              <a:gd name="connsiteY24075" fmla="*/ 1853591 h 5122333"/>
              <a:gd name="connsiteX24076" fmla="*/ 178204 w 4135764"/>
              <a:gd name="connsiteY24076" fmla="*/ 1848692 h 5122333"/>
              <a:gd name="connsiteX24077" fmla="*/ 179473 w 4135764"/>
              <a:gd name="connsiteY24077" fmla="*/ 1815493 h 5122333"/>
              <a:gd name="connsiteX24078" fmla="*/ 149540 w 4135764"/>
              <a:gd name="connsiteY24078" fmla="*/ 1815673 h 5122333"/>
              <a:gd name="connsiteX24079" fmla="*/ 139924 w 4135764"/>
              <a:gd name="connsiteY24079" fmla="*/ 1806421 h 5122333"/>
              <a:gd name="connsiteX24080" fmla="*/ 142101 w 4135764"/>
              <a:gd name="connsiteY24080" fmla="*/ 1785014 h 5122333"/>
              <a:gd name="connsiteX24081" fmla="*/ 132849 w 4135764"/>
              <a:gd name="connsiteY24081" fmla="*/ 1775399 h 5122333"/>
              <a:gd name="connsiteX24082" fmla="*/ 104730 w 4135764"/>
              <a:gd name="connsiteY24082" fmla="*/ 1776850 h 5122333"/>
              <a:gd name="connsiteX24083" fmla="*/ 85861 w 4135764"/>
              <a:gd name="connsiteY24083" fmla="*/ 1775943 h 5122333"/>
              <a:gd name="connsiteX24084" fmla="*/ 84540 w 4135764"/>
              <a:gd name="connsiteY24084" fmla="*/ 1777467 h 5122333"/>
              <a:gd name="connsiteX24085" fmla="*/ 83502 w 4135764"/>
              <a:gd name="connsiteY24085" fmla="*/ 1777463 h 5122333"/>
              <a:gd name="connsiteX24086" fmla="*/ 76610 w 4135764"/>
              <a:gd name="connsiteY24086" fmla="*/ 1784902 h 5122333"/>
              <a:gd name="connsiteX24087" fmla="*/ 76610 w 4135764"/>
              <a:gd name="connsiteY24087" fmla="*/ 1811208 h 5122333"/>
              <a:gd name="connsiteX24088" fmla="*/ 72942 w 4135764"/>
              <a:gd name="connsiteY24088" fmla="*/ 1815708 h 5122333"/>
              <a:gd name="connsiteX24089" fmla="*/ 72799 w 4135764"/>
              <a:gd name="connsiteY24089" fmla="*/ 1815855 h 5122333"/>
              <a:gd name="connsiteX24090" fmla="*/ 47400 w 4135764"/>
              <a:gd name="connsiteY24090" fmla="*/ 1815673 h 5122333"/>
              <a:gd name="connsiteX24091" fmla="*/ 45768 w 4135764"/>
              <a:gd name="connsiteY24091" fmla="*/ 1817262 h 5122333"/>
              <a:gd name="connsiteX24092" fmla="*/ 43954 w 4135764"/>
              <a:gd name="connsiteY24092" fmla="*/ 1817377 h 5122333"/>
              <a:gd name="connsiteX24093" fmla="*/ 38511 w 4135764"/>
              <a:gd name="connsiteY24093" fmla="*/ 1823364 h 5122333"/>
              <a:gd name="connsiteX24094" fmla="*/ 38693 w 4135764"/>
              <a:gd name="connsiteY24094" fmla="*/ 1845133 h 5122333"/>
              <a:gd name="connsiteX24095" fmla="*/ 37619 w 4135764"/>
              <a:gd name="connsiteY24095" fmla="*/ 1850853 h 5122333"/>
              <a:gd name="connsiteX24096" fmla="*/ 34702 w 4135764"/>
              <a:gd name="connsiteY24096" fmla="*/ 1853771 h 5122333"/>
              <a:gd name="connsiteX24097" fmla="*/ 10210 w 4135764"/>
              <a:gd name="connsiteY24097" fmla="*/ 1853591 h 5122333"/>
              <a:gd name="connsiteX24098" fmla="*/ 8191 w 4135764"/>
              <a:gd name="connsiteY24098" fmla="*/ 1855611 h 5122333"/>
              <a:gd name="connsiteX24099" fmla="*/ 1932 w 4135764"/>
              <a:gd name="connsiteY24099" fmla="*/ 1857107 h 5122333"/>
              <a:gd name="connsiteX24100" fmla="*/ 413 w 4135764"/>
              <a:gd name="connsiteY24100" fmla="*/ 1864182 h 5122333"/>
              <a:gd name="connsiteX24101" fmla="*/ 594 w 4135764"/>
              <a:gd name="connsiteY24101" fmla="*/ 1942192 h 5122333"/>
              <a:gd name="connsiteX24102" fmla="*/ 16015 w 4135764"/>
              <a:gd name="connsiteY24102" fmla="*/ 1957430 h 5122333"/>
              <a:gd name="connsiteX24103" fmla="*/ 22978 w 4135764"/>
              <a:gd name="connsiteY24103" fmla="*/ 1955434 h 5122333"/>
              <a:gd name="connsiteX24104" fmla="*/ 23968 w 4135764"/>
              <a:gd name="connsiteY24104" fmla="*/ 1950498 h 5122333"/>
              <a:gd name="connsiteX24105" fmla="*/ 26538 w 4135764"/>
              <a:gd name="connsiteY24105" fmla="*/ 1947927 h 5122333"/>
              <a:gd name="connsiteX24106" fmla="*/ 26356 w 4135764"/>
              <a:gd name="connsiteY24106" fmla="*/ 1897130 h 5122333"/>
              <a:gd name="connsiteX24107" fmla="*/ 43410 w 4135764"/>
              <a:gd name="connsiteY24107" fmla="*/ 1879351 h 5122333"/>
              <a:gd name="connsiteX24108" fmla="*/ 46956 w 4135764"/>
              <a:gd name="connsiteY24108" fmla="*/ 1879162 h 5122333"/>
              <a:gd name="connsiteX24109" fmla="*/ 56652 w 4135764"/>
              <a:gd name="connsiteY24109" fmla="*/ 1879240 h 5122333"/>
              <a:gd name="connsiteX24110" fmla="*/ 58687 w 4135764"/>
              <a:gd name="connsiteY24110" fmla="*/ 1877468 h 5122333"/>
              <a:gd name="connsiteX24111" fmla="*/ 61823 w 4135764"/>
              <a:gd name="connsiteY24111" fmla="*/ 1876222 h 5122333"/>
              <a:gd name="connsiteX24112" fmla="*/ 62063 w 4135764"/>
              <a:gd name="connsiteY24112" fmla="*/ 1874529 h 5122333"/>
              <a:gd name="connsiteX24113" fmla="*/ 62277 w 4135764"/>
              <a:gd name="connsiteY24113" fmla="*/ 1874342 h 5122333"/>
              <a:gd name="connsiteX24114" fmla="*/ 62248 w 4135764"/>
              <a:gd name="connsiteY24114" fmla="*/ 1873217 h 5122333"/>
              <a:gd name="connsiteX24115" fmla="*/ 64454 w 4135764"/>
              <a:gd name="connsiteY24115" fmla="*/ 1857581 h 5122333"/>
              <a:gd name="connsiteX24116" fmla="*/ 64091 w 4135764"/>
              <a:gd name="connsiteY24116" fmla="*/ 1845064 h 5122333"/>
              <a:gd name="connsiteX24117" fmla="*/ 68264 w 4135764"/>
              <a:gd name="connsiteY24117" fmla="*/ 1839440 h 5122333"/>
              <a:gd name="connsiteX24118" fmla="*/ 68416 w 4135764"/>
              <a:gd name="connsiteY24118" fmla="*/ 1839441 h 5122333"/>
              <a:gd name="connsiteX24119" fmla="*/ 91304 w 4135764"/>
              <a:gd name="connsiteY24119" fmla="*/ 1841505 h 5122333"/>
              <a:gd name="connsiteX24120" fmla="*/ 93236 w 4135764"/>
              <a:gd name="connsiteY24120" fmla="*/ 1839612 h 5122333"/>
              <a:gd name="connsiteX24121" fmla="*/ 94570 w 4135764"/>
              <a:gd name="connsiteY24121" fmla="*/ 1839621 h 5122333"/>
              <a:gd name="connsiteX24122" fmla="*/ 102551 w 4135764"/>
              <a:gd name="connsiteY24122" fmla="*/ 1831820 h 5122333"/>
              <a:gd name="connsiteX24123" fmla="*/ 102370 w 4135764"/>
              <a:gd name="connsiteY24123" fmla="*/ 1805515 h 5122333"/>
              <a:gd name="connsiteX24124" fmla="*/ 107663 w 4135764"/>
              <a:gd name="connsiteY24124" fmla="*/ 1801255 h 5122333"/>
              <a:gd name="connsiteX24125" fmla="*/ 114888 w 4135764"/>
              <a:gd name="connsiteY24125" fmla="*/ 1807217 h 5122333"/>
              <a:gd name="connsiteX24126" fmla="*/ 114707 w 4135764"/>
              <a:gd name="connsiteY24126" fmla="*/ 1830802 h 5122333"/>
              <a:gd name="connsiteX24127" fmla="*/ 124685 w 4135764"/>
              <a:gd name="connsiteY24127" fmla="*/ 1841324 h 5122333"/>
              <a:gd name="connsiteX24128" fmla="*/ 147362 w 4135764"/>
              <a:gd name="connsiteY24128" fmla="*/ 1841142 h 5122333"/>
              <a:gd name="connsiteX24129" fmla="*/ 154385 w 4135764"/>
              <a:gd name="connsiteY24129" fmla="*/ 1846761 h 5122333"/>
              <a:gd name="connsiteX24130" fmla="*/ 154574 w 4135764"/>
              <a:gd name="connsiteY24130" fmla="*/ 1848063 h 5122333"/>
              <a:gd name="connsiteX24131" fmla="*/ 153530 w 4135764"/>
              <a:gd name="connsiteY24131" fmla="*/ 1873979 h 5122333"/>
              <a:gd name="connsiteX24132" fmla="*/ 157703 w 4135764"/>
              <a:gd name="connsiteY24132" fmla="*/ 1879422 h 5122333"/>
              <a:gd name="connsiteX24133" fmla="*/ 183102 w 4135764"/>
              <a:gd name="connsiteY24133" fmla="*/ 1879240 h 5122333"/>
              <a:gd name="connsiteX24134" fmla="*/ 192899 w 4135764"/>
              <a:gd name="connsiteY24134" fmla="*/ 1889218 h 5122333"/>
              <a:gd name="connsiteX24135" fmla="*/ 190903 w 4135764"/>
              <a:gd name="connsiteY24135" fmla="*/ 1947815 h 5122333"/>
              <a:gd name="connsiteX24136" fmla="*/ 198158 w 4135764"/>
              <a:gd name="connsiteY24136" fmla="*/ 1955797 h 5122333"/>
              <a:gd name="connsiteX24137" fmla="*/ 245327 w 4135764"/>
              <a:gd name="connsiteY24137" fmla="*/ 1955797 h 5122333"/>
              <a:gd name="connsiteX24138" fmla="*/ 252766 w 4135764"/>
              <a:gd name="connsiteY24138" fmla="*/ 1947997 h 5122333"/>
              <a:gd name="connsiteX24139" fmla="*/ 252766 w 4135764"/>
              <a:gd name="connsiteY24139" fmla="*/ 1947927 h 5122333"/>
              <a:gd name="connsiteX24140" fmla="*/ 254762 w 4135764"/>
              <a:gd name="connsiteY24140" fmla="*/ 1945932 h 5122333"/>
              <a:gd name="connsiteX24141" fmla="*/ 254580 w 4135764"/>
              <a:gd name="connsiteY24141" fmla="*/ 1884139 h 5122333"/>
              <a:gd name="connsiteX24142" fmla="*/ 259297 w 4135764"/>
              <a:gd name="connsiteY24142" fmla="*/ 1879422 h 5122333"/>
              <a:gd name="connsiteX24143" fmla="*/ 285602 w 4135764"/>
              <a:gd name="connsiteY24143" fmla="*/ 1879603 h 5122333"/>
              <a:gd name="connsiteX24144" fmla="*/ 292678 w 4135764"/>
              <a:gd name="connsiteY24144" fmla="*/ 1872710 h 5122333"/>
              <a:gd name="connsiteX24145" fmla="*/ 292528 w 4135764"/>
              <a:gd name="connsiteY24145" fmla="*/ 1870668 h 5122333"/>
              <a:gd name="connsiteX24146" fmla="*/ 294674 w 4135764"/>
              <a:gd name="connsiteY24146" fmla="*/ 1868649 h 5122333"/>
              <a:gd name="connsiteX24147" fmla="*/ 293042 w 4135764"/>
              <a:gd name="connsiteY24147" fmla="*/ 1849054 h 5122333"/>
              <a:gd name="connsiteX24148" fmla="*/ 292976 w 4135764"/>
              <a:gd name="connsiteY24148" fmla="*/ 1841933 h 5122333"/>
              <a:gd name="connsiteX24149" fmla="*/ 299571 w 4135764"/>
              <a:gd name="connsiteY24149" fmla="*/ 1839691 h 5122333"/>
              <a:gd name="connsiteX24150" fmla="*/ 323156 w 4135764"/>
              <a:gd name="connsiteY24150" fmla="*/ 1839872 h 5122333"/>
              <a:gd name="connsiteX24151" fmla="*/ 325849 w 4135764"/>
              <a:gd name="connsiteY24151" fmla="*/ 1837264 h 5122333"/>
              <a:gd name="connsiteX24152" fmla="*/ 329234 w 4135764"/>
              <a:gd name="connsiteY24152" fmla="*/ 1836491 h 5122333"/>
              <a:gd name="connsiteX24153" fmla="*/ 330776 w 4135764"/>
              <a:gd name="connsiteY24153" fmla="*/ 1824927 h 5122333"/>
              <a:gd name="connsiteX24154" fmla="*/ 332409 w 4135764"/>
              <a:gd name="connsiteY24154" fmla="*/ 1807147 h 5122333"/>
              <a:gd name="connsiteX24155" fmla="*/ 336644 w 4135764"/>
              <a:gd name="connsiteY24155" fmla="*/ 1802629 h 5122333"/>
              <a:gd name="connsiteX24156" fmla="*/ 343656 w 4135764"/>
              <a:gd name="connsiteY24156" fmla="*/ 1804132 h 5122333"/>
              <a:gd name="connsiteX24157" fmla="*/ 346559 w 4135764"/>
              <a:gd name="connsiteY24157" fmla="*/ 1817739 h 5122333"/>
              <a:gd name="connsiteX24158" fmla="*/ 345108 w 4135764"/>
              <a:gd name="connsiteY24158" fmla="*/ 1835518 h 5122333"/>
              <a:gd name="connsiteX24159" fmla="*/ 351276 w 4135764"/>
              <a:gd name="connsiteY24159" fmla="*/ 1841687 h 5122333"/>
              <a:gd name="connsiteX24160" fmla="*/ 377582 w 4135764"/>
              <a:gd name="connsiteY24160" fmla="*/ 1841687 h 5122333"/>
              <a:gd name="connsiteX24161" fmla="*/ 383205 w 4135764"/>
              <a:gd name="connsiteY24161" fmla="*/ 1845495 h 5122333"/>
              <a:gd name="connsiteX24162" fmla="*/ 383568 w 4135764"/>
              <a:gd name="connsiteY24162" fmla="*/ 1869444 h 5122333"/>
              <a:gd name="connsiteX24163" fmla="*/ 392277 w 4135764"/>
              <a:gd name="connsiteY24163" fmla="*/ 1879785 h 5122333"/>
              <a:gd name="connsiteX24164" fmla="*/ 413139 w 4135764"/>
              <a:gd name="connsiteY24164" fmla="*/ 1879603 h 5122333"/>
              <a:gd name="connsiteX24165" fmla="*/ 419999 w 4135764"/>
              <a:gd name="connsiteY24165" fmla="*/ 1881228 h 5122333"/>
              <a:gd name="connsiteX24166" fmla="*/ 420041 w 4135764"/>
              <a:gd name="connsiteY24166" fmla="*/ 1881271 h 5122333"/>
              <a:gd name="connsiteX24167" fmla="*/ 421486 w 4135764"/>
              <a:gd name="connsiteY24167" fmla="*/ 1888311 h 5122333"/>
              <a:gd name="connsiteX24168" fmla="*/ 421304 w 4135764"/>
              <a:gd name="connsiteY24168" fmla="*/ 1949086 h 5122333"/>
              <a:gd name="connsiteX24169" fmla="*/ 426746 w 4135764"/>
              <a:gd name="connsiteY24169" fmla="*/ 1955979 h 5122333"/>
              <a:gd name="connsiteX24170" fmla="*/ 477544 w 4135764"/>
              <a:gd name="connsiteY24170" fmla="*/ 1955979 h 5122333"/>
              <a:gd name="connsiteX24171" fmla="*/ 482985 w 4135764"/>
              <a:gd name="connsiteY24171" fmla="*/ 1951807 h 5122333"/>
              <a:gd name="connsiteX24172" fmla="*/ 483005 w 4135764"/>
              <a:gd name="connsiteY24172" fmla="*/ 1950593 h 5122333"/>
              <a:gd name="connsiteX24173" fmla="*/ 484981 w 4135764"/>
              <a:gd name="connsiteY24173" fmla="*/ 1949197 h 5122333"/>
              <a:gd name="connsiteX24174" fmla="*/ 485162 w 4135764"/>
              <a:gd name="connsiteY24174" fmla="*/ 1887334 h 5122333"/>
              <a:gd name="connsiteX24175" fmla="*/ 485763 w 4135764"/>
              <a:gd name="connsiteY24175" fmla="*/ 1881537 h 5122333"/>
              <a:gd name="connsiteX24176" fmla="*/ 492419 w 4135764"/>
              <a:gd name="connsiteY24176" fmla="*/ 1879603 h 5122333"/>
              <a:gd name="connsiteX24177" fmla="*/ 520903 w 4135764"/>
              <a:gd name="connsiteY24177" fmla="*/ 1879785 h 5122333"/>
              <a:gd name="connsiteX24178" fmla="*/ 520868 w 4135764"/>
              <a:gd name="connsiteY24178" fmla="*/ 1877527 h 5122333"/>
              <a:gd name="connsiteX24179" fmla="*/ 522535 w 4135764"/>
              <a:gd name="connsiteY24179" fmla="*/ 1877537 h 5122333"/>
              <a:gd name="connsiteX24180" fmla="*/ 521628 w 4135764"/>
              <a:gd name="connsiteY24180" fmla="*/ 1869011 h 5122333"/>
              <a:gd name="connsiteX24181" fmla="*/ 524713 w 4135764"/>
              <a:gd name="connsiteY24181" fmla="*/ 1856902 h 5122333"/>
              <a:gd name="connsiteX24182" fmla="*/ 523568 w 4135764"/>
              <a:gd name="connsiteY24182" fmla="*/ 1845744 h 5122333"/>
              <a:gd name="connsiteX24183" fmla="*/ 527433 w 4135764"/>
              <a:gd name="connsiteY24183" fmla="*/ 1841505 h 5122333"/>
              <a:gd name="connsiteX24184" fmla="*/ 554645 w 4135764"/>
              <a:gd name="connsiteY24184" fmla="*/ 1841687 h 5122333"/>
              <a:gd name="connsiteX24185" fmla="*/ 556563 w 4135764"/>
              <a:gd name="connsiteY24185" fmla="*/ 1839821 h 5122333"/>
              <a:gd name="connsiteX24186" fmla="*/ 561971 w 4135764"/>
              <a:gd name="connsiteY24186" fmla="*/ 1839078 h 5122333"/>
              <a:gd name="connsiteX24187" fmla="*/ 562991 w 4135764"/>
              <a:gd name="connsiteY24187" fmla="*/ 1833271 h 5122333"/>
              <a:gd name="connsiteX24188" fmla="*/ 562991 w 4135764"/>
              <a:gd name="connsiteY24188" fmla="*/ 1806058 h 5122333"/>
              <a:gd name="connsiteX24189" fmla="*/ 565291 w 4135764"/>
              <a:gd name="connsiteY24189" fmla="*/ 1802987 h 5122333"/>
              <a:gd name="connsiteX24190" fmla="*/ 569885 w 4135764"/>
              <a:gd name="connsiteY24190" fmla="*/ 1803589 h 5122333"/>
              <a:gd name="connsiteX24191" fmla="*/ 575328 w 4135764"/>
              <a:gd name="connsiteY24191" fmla="*/ 1807942 h 5122333"/>
              <a:gd name="connsiteX24192" fmla="*/ 573876 w 4135764"/>
              <a:gd name="connsiteY24192" fmla="*/ 1834792 h 5122333"/>
              <a:gd name="connsiteX24193" fmla="*/ 581314 w 4135764"/>
              <a:gd name="connsiteY24193" fmla="*/ 1841687 h 5122333"/>
              <a:gd name="connsiteX24194" fmla="*/ 605807 w 4135764"/>
              <a:gd name="connsiteY24194" fmla="*/ 1841505 h 5122333"/>
              <a:gd name="connsiteX24195" fmla="*/ 612337 w 4135764"/>
              <a:gd name="connsiteY24195" fmla="*/ 1848399 h 5122333"/>
              <a:gd name="connsiteX24196" fmla="*/ 611974 w 4135764"/>
              <a:gd name="connsiteY24196" fmla="*/ 1872890 h 5122333"/>
              <a:gd name="connsiteX24197" fmla="*/ 618687 w 4135764"/>
              <a:gd name="connsiteY24197" fmla="*/ 1880874 h 5122333"/>
              <a:gd name="connsiteX24198" fmla="*/ 644993 w 4135764"/>
              <a:gd name="connsiteY24198" fmla="*/ 1879966 h 5122333"/>
              <a:gd name="connsiteX24199" fmla="*/ 651886 w 4135764"/>
              <a:gd name="connsiteY24199" fmla="*/ 1886497 h 5122333"/>
              <a:gd name="connsiteX24200" fmla="*/ 650254 w 4135764"/>
              <a:gd name="connsiteY24200" fmla="*/ 1901554 h 5122333"/>
              <a:gd name="connsiteX24201" fmla="*/ 650254 w 4135764"/>
              <a:gd name="connsiteY24201" fmla="*/ 1948905 h 5122333"/>
              <a:gd name="connsiteX24202" fmla="*/ 658418 w 4135764"/>
              <a:gd name="connsiteY24202" fmla="*/ 1957430 h 5122333"/>
              <a:gd name="connsiteX24203" fmla="*/ 707400 w 4135764"/>
              <a:gd name="connsiteY24203" fmla="*/ 1957430 h 5122333"/>
              <a:gd name="connsiteX24204" fmla="*/ 714363 w 4135764"/>
              <a:gd name="connsiteY24204" fmla="*/ 1955434 h 5122333"/>
              <a:gd name="connsiteX24205" fmla="*/ 715636 w 4135764"/>
              <a:gd name="connsiteY24205" fmla="*/ 1949084 h 5122333"/>
              <a:gd name="connsiteX24206" fmla="*/ 717559 w 4135764"/>
              <a:gd name="connsiteY24206" fmla="*/ 1947201 h 5122333"/>
              <a:gd name="connsiteX24207" fmla="*/ 717378 w 4135764"/>
              <a:gd name="connsiteY24207" fmla="*/ 1886427 h 5122333"/>
              <a:gd name="connsiteX24208" fmla="*/ 717520 w 4135764"/>
              <a:gd name="connsiteY24208" fmla="*/ 1884809 h 5122333"/>
              <a:gd name="connsiteX24209" fmla="*/ 722730 w 4135764"/>
              <a:gd name="connsiteY24209" fmla="*/ 1879345 h 5122333"/>
              <a:gd name="connsiteX24210" fmla="*/ 726109 w 4135764"/>
              <a:gd name="connsiteY24210" fmla="*/ 1879108 h 5122333"/>
              <a:gd name="connsiteX24211" fmla="*/ 745679 w 4135764"/>
              <a:gd name="connsiteY24211" fmla="*/ 1879422 h 5122333"/>
              <a:gd name="connsiteX24212" fmla="*/ 752800 w 4135764"/>
              <a:gd name="connsiteY24212" fmla="*/ 1877562 h 5122333"/>
              <a:gd name="connsiteX24213" fmla="*/ 753410 w 4135764"/>
              <a:gd name="connsiteY24213" fmla="*/ 1872584 h 5122333"/>
              <a:gd name="connsiteX24214" fmla="*/ 755658 w 4135764"/>
              <a:gd name="connsiteY24214" fmla="*/ 1870280 h 5122333"/>
              <a:gd name="connsiteX24215" fmla="*/ 753480 w 4135764"/>
              <a:gd name="connsiteY24215" fmla="*/ 1848874 h 5122333"/>
              <a:gd name="connsiteX24216" fmla="*/ 753890 w 4135764"/>
              <a:gd name="connsiteY24216" fmla="*/ 1847090 h 5122333"/>
              <a:gd name="connsiteX24217" fmla="*/ 762283 w 4135764"/>
              <a:gd name="connsiteY24217" fmla="*/ 1839408 h 5122333"/>
              <a:gd name="connsiteX24218" fmla="*/ 762552 w 4135764"/>
              <a:gd name="connsiteY24218" fmla="*/ 1839344 h 5122333"/>
              <a:gd name="connsiteX24219" fmla="*/ 783777 w 4135764"/>
              <a:gd name="connsiteY24219" fmla="*/ 1841142 h 5122333"/>
              <a:gd name="connsiteX24220" fmla="*/ 789946 w 4135764"/>
              <a:gd name="connsiteY24220" fmla="*/ 1834792 h 5122333"/>
              <a:gd name="connsiteX24221" fmla="*/ 789931 w 4135764"/>
              <a:gd name="connsiteY24221" fmla="*/ 1832656 h 5122333"/>
              <a:gd name="connsiteX24222" fmla="*/ 792123 w 4135764"/>
              <a:gd name="connsiteY24222" fmla="*/ 1830550 h 5122333"/>
              <a:gd name="connsiteX24223" fmla="*/ 791941 w 4135764"/>
              <a:gd name="connsiteY24223" fmla="*/ 1806058 h 5122333"/>
              <a:gd name="connsiteX24224" fmla="*/ 794201 w 4135764"/>
              <a:gd name="connsiteY24224" fmla="*/ 1801586 h 5122333"/>
              <a:gd name="connsiteX24225" fmla="*/ 798291 w 4135764"/>
              <a:gd name="connsiteY24225" fmla="*/ 1800867 h 5122333"/>
              <a:gd name="connsiteX24226" fmla="*/ 806273 w 4135764"/>
              <a:gd name="connsiteY24226" fmla="*/ 1808123 h 5122333"/>
              <a:gd name="connsiteX24227" fmla="*/ 806092 w 4135764"/>
              <a:gd name="connsiteY24227" fmla="*/ 1834430 h 5122333"/>
              <a:gd name="connsiteX24228" fmla="*/ 812805 w 4135764"/>
              <a:gd name="connsiteY24228" fmla="*/ 1840962 h 5122333"/>
              <a:gd name="connsiteX24229" fmla="*/ 837295 w 4135764"/>
              <a:gd name="connsiteY24229" fmla="*/ 1840780 h 5122333"/>
              <a:gd name="connsiteX24230" fmla="*/ 844371 w 4135764"/>
              <a:gd name="connsiteY24230" fmla="*/ 1848036 h 5122333"/>
              <a:gd name="connsiteX24231" fmla="*/ 844190 w 4135764"/>
              <a:gd name="connsiteY24231" fmla="*/ 1871620 h 5122333"/>
              <a:gd name="connsiteX24232" fmla="*/ 847893 w 4135764"/>
              <a:gd name="connsiteY24232" fmla="*/ 1875152 h 5122333"/>
              <a:gd name="connsiteX24233" fmla="*/ 847976 w 4135764"/>
              <a:gd name="connsiteY24233" fmla="*/ 1875610 h 5122333"/>
              <a:gd name="connsiteX24234" fmla="*/ 848495 w 4135764"/>
              <a:gd name="connsiteY24234" fmla="*/ 1875726 h 5122333"/>
              <a:gd name="connsiteX24235" fmla="*/ 851990 w 4135764"/>
              <a:gd name="connsiteY24235" fmla="*/ 1879059 h 5122333"/>
              <a:gd name="connsiteX24236" fmla="*/ 874668 w 4135764"/>
              <a:gd name="connsiteY24236" fmla="*/ 1878877 h 5122333"/>
              <a:gd name="connsiteX24237" fmla="*/ 877254 w 4135764"/>
              <a:gd name="connsiteY24237" fmla="*/ 1879493 h 5122333"/>
              <a:gd name="connsiteX24238" fmla="*/ 882021 w 4135764"/>
              <a:gd name="connsiteY24238" fmla="*/ 1884092 h 5122333"/>
              <a:gd name="connsiteX24239" fmla="*/ 882650 w 4135764"/>
              <a:gd name="connsiteY24239" fmla="*/ 1887041 h 5122333"/>
              <a:gd name="connsiteX24240" fmla="*/ 882468 w 4135764"/>
              <a:gd name="connsiteY24240" fmla="*/ 1946365 h 5122333"/>
              <a:gd name="connsiteX24241" fmla="*/ 890814 w 4135764"/>
              <a:gd name="connsiteY24241" fmla="*/ 1955253 h 5122333"/>
              <a:gd name="connsiteX24242" fmla="*/ 936168 w 4135764"/>
              <a:gd name="connsiteY24242" fmla="*/ 1955253 h 5122333"/>
              <a:gd name="connsiteX24243" fmla="*/ 943131 w 4135764"/>
              <a:gd name="connsiteY24243" fmla="*/ 1953258 h 5122333"/>
              <a:gd name="connsiteX24244" fmla="*/ 944417 w 4135764"/>
              <a:gd name="connsiteY24244" fmla="*/ 1946847 h 5122333"/>
              <a:gd name="connsiteX24245" fmla="*/ 946691 w 4135764"/>
              <a:gd name="connsiteY24245" fmla="*/ 1944662 h 5122333"/>
              <a:gd name="connsiteX24246" fmla="*/ 946328 w 4135764"/>
              <a:gd name="connsiteY24246" fmla="*/ 1884431 h 5122333"/>
              <a:gd name="connsiteX24247" fmla="*/ 951554 w 4135764"/>
              <a:gd name="connsiteY24247" fmla="*/ 1879070 h 5122333"/>
              <a:gd name="connsiteX24248" fmla="*/ 952314 w 4135764"/>
              <a:gd name="connsiteY24248" fmla="*/ 1878877 h 5122333"/>
              <a:gd name="connsiteX24249" fmla="*/ 975899 w 4135764"/>
              <a:gd name="connsiteY24249" fmla="*/ 1879059 h 5122333"/>
              <a:gd name="connsiteX24250" fmla="*/ 977699 w 4135764"/>
              <a:gd name="connsiteY24250" fmla="*/ 1877354 h 5122333"/>
              <a:gd name="connsiteX24251" fmla="*/ 977895 w 4135764"/>
              <a:gd name="connsiteY24251" fmla="*/ 1877355 h 5122333"/>
              <a:gd name="connsiteX24252" fmla="*/ 984608 w 4135764"/>
              <a:gd name="connsiteY24252" fmla="*/ 1870825 h 5122333"/>
              <a:gd name="connsiteX24253" fmla="*/ 984431 w 4135764"/>
              <a:gd name="connsiteY24253" fmla="*/ 1846141 h 5122333"/>
              <a:gd name="connsiteX24254" fmla="*/ 991247 w 4135764"/>
              <a:gd name="connsiteY24254" fmla="*/ 1839042 h 5122333"/>
              <a:gd name="connsiteX24255" fmla="*/ 992456 w 4135764"/>
              <a:gd name="connsiteY24255" fmla="*/ 1838976 h 5122333"/>
              <a:gd name="connsiteX24256" fmla="*/ 1011276 w 4135764"/>
              <a:gd name="connsiteY24256" fmla="*/ 1839146 h 5122333"/>
              <a:gd name="connsiteX24257" fmla="*/ 1012584 w 4135764"/>
              <a:gd name="connsiteY24257" fmla="*/ 1837889 h 5122333"/>
              <a:gd name="connsiteX24258" fmla="*/ 1017444 w 4135764"/>
              <a:gd name="connsiteY24258" fmla="*/ 1837626 h 5122333"/>
              <a:gd name="connsiteX24259" fmla="*/ 1022523 w 4135764"/>
              <a:gd name="connsiteY24259" fmla="*/ 1831094 h 5122333"/>
              <a:gd name="connsiteX24260" fmla="*/ 1022523 w 4135764"/>
              <a:gd name="connsiteY24260" fmla="*/ 1806603 h 5122333"/>
              <a:gd name="connsiteX24261" fmla="*/ 1022753 w 4135764"/>
              <a:gd name="connsiteY24261" fmla="*/ 1806261 h 5122333"/>
              <a:gd name="connsiteX24262" fmla="*/ 1027818 w 4135764"/>
              <a:gd name="connsiteY24262" fmla="*/ 1801197 h 5122333"/>
              <a:gd name="connsiteX24263" fmla="*/ 1028510 w 4135764"/>
              <a:gd name="connsiteY24263" fmla="*/ 1801166 h 5122333"/>
              <a:gd name="connsiteX24264" fmla="*/ 1034126 w 4135764"/>
              <a:gd name="connsiteY24264" fmla="*/ 1802381 h 5122333"/>
              <a:gd name="connsiteX24265" fmla="*/ 1034500 w 4135764"/>
              <a:gd name="connsiteY24265" fmla="*/ 1802745 h 5122333"/>
              <a:gd name="connsiteX24266" fmla="*/ 1037218 w 4135764"/>
              <a:gd name="connsiteY24266" fmla="*/ 1808850 h 5122333"/>
              <a:gd name="connsiteX24267" fmla="*/ 1037036 w 4135764"/>
              <a:gd name="connsiteY24267" fmla="*/ 1834247 h 5122333"/>
              <a:gd name="connsiteX24268" fmla="*/ 1043750 w 4135764"/>
              <a:gd name="connsiteY24268" fmla="*/ 1840780 h 5122333"/>
              <a:gd name="connsiteX24269" fmla="*/ 1068241 w 4135764"/>
              <a:gd name="connsiteY24269" fmla="*/ 1840598 h 5122333"/>
              <a:gd name="connsiteX24270" fmla="*/ 1075316 w 4135764"/>
              <a:gd name="connsiteY24270" fmla="*/ 1847855 h 5122333"/>
              <a:gd name="connsiteX24271" fmla="*/ 1075134 w 4135764"/>
              <a:gd name="connsiteY24271" fmla="*/ 1871440 h 5122333"/>
              <a:gd name="connsiteX24272" fmla="*/ 1082937 w 4135764"/>
              <a:gd name="connsiteY24272" fmla="*/ 1878877 h 5122333"/>
              <a:gd name="connsiteX24273" fmla="*/ 1105613 w 4135764"/>
              <a:gd name="connsiteY24273" fmla="*/ 1878696 h 5122333"/>
              <a:gd name="connsiteX24274" fmla="*/ 1109444 w 4135764"/>
              <a:gd name="connsiteY24274" fmla="*/ 1879608 h 5122333"/>
              <a:gd name="connsiteX24275" fmla="*/ 1112778 w 4135764"/>
              <a:gd name="connsiteY24275" fmla="*/ 1883018 h 5122333"/>
              <a:gd name="connsiteX24276" fmla="*/ 1113596 w 4135764"/>
              <a:gd name="connsiteY24276" fmla="*/ 1886860 h 5122333"/>
              <a:gd name="connsiteX24277" fmla="*/ 1113414 w 4135764"/>
              <a:gd name="connsiteY24277" fmla="*/ 1946727 h 5122333"/>
              <a:gd name="connsiteX24278" fmla="*/ 1114730 w 4135764"/>
              <a:gd name="connsiteY24278" fmla="*/ 1953213 h 5122333"/>
              <a:gd name="connsiteX24279" fmla="*/ 1115218 w 4135764"/>
              <a:gd name="connsiteY24279" fmla="*/ 1953353 h 5122333"/>
              <a:gd name="connsiteX24280" fmla="*/ 1115251 w 4135764"/>
              <a:gd name="connsiteY24280" fmla="*/ 1953778 h 5122333"/>
              <a:gd name="connsiteX24281" fmla="*/ 1119583 w 4135764"/>
              <a:gd name="connsiteY24281" fmla="*/ 1955184 h 5122333"/>
              <a:gd name="connsiteX24282" fmla="*/ 1122411 w 4135764"/>
              <a:gd name="connsiteY24282" fmla="*/ 1955071 h 5122333"/>
              <a:gd name="connsiteX24283" fmla="*/ 1167477 w 4135764"/>
              <a:gd name="connsiteY24283" fmla="*/ 1955071 h 5122333"/>
              <a:gd name="connsiteX24284" fmla="*/ 1173963 w 4135764"/>
              <a:gd name="connsiteY24284" fmla="*/ 1953213 h 5122333"/>
              <a:gd name="connsiteX24285" fmla="*/ 1175234 w 4135764"/>
              <a:gd name="connsiteY24285" fmla="*/ 1946942 h 5122333"/>
              <a:gd name="connsiteX24286" fmla="*/ 1176548 w 4135764"/>
              <a:gd name="connsiteY24286" fmla="*/ 1945569 h 5122333"/>
              <a:gd name="connsiteX24287" fmla="*/ 1176367 w 4135764"/>
              <a:gd name="connsiteY24287" fmla="*/ 1885701 h 5122333"/>
              <a:gd name="connsiteX24288" fmla="*/ 1183400 w 4135764"/>
              <a:gd name="connsiteY24288" fmla="*/ 1878514 h 5122333"/>
              <a:gd name="connsiteX24289" fmla="*/ 1201946 w 4135764"/>
              <a:gd name="connsiteY24289" fmla="*/ 1878514 h 5122333"/>
              <a:gd name="connsiteX24290" fmla="*/ 1208343 w 4135764"/>
              <a:gd name="connsiteY24290" fmla="*/ 1879149 h 5122333"/>
              <a:gd name="connsiteX24291" fmla="*/ 1209030 w 4135764"/>
              <a:gd name="connsiteY24291" fmla="*/ 1877336 h 5122333"/>
              <a:gd name="connsiteX24292" fmla="*/ 1211924 w 4135764"/>
              <a:gd name="connsiteY24292" fmla="*/ 1877355 h 5122333"/>
              <a:gd name="connsiteX24293" fmla="*/ 1214376 w 4135764"/>
              <a:gd name="connsiteY24293" fmla="*/ 1845657 h 5122333"/>
              <a:gd name="connsiteX24294" fmla="*/ 1219907 w 4135764"/>
              <a:gd name="connsiteY24294" fmla="*/ 1840417 h 5122333"/>
              <a:gd name="connsiteX24295" fmla="*/ 1243491 w 4135764"/>
              <a:gd name="connsiteY24295" fmla="*/ 1840598 h 5122333"/>
              <a:gd name="connsiteX24296" fmla="*/ 1244193 w 4135764"/>
              <a:gd name="connsiteY24296" fmla="*/ 1839924 h 5122333"/>
              <a:gd name="connsiteX24297" fmla="*/ 1247301 w 4135764"/>
              <a:gd name="connsiteY24297" fmla="*/ 1839984 h 5122333"/>
              <a:gd name="connsiteX24298" fmla="*/ 1254195 w 4135764"/>
              <a:gd name="connsiteY24298" fmla="*/ 1834359 h 5122333"/>
              <a:gd name="connsiteX24299" fmla="*/ 1254195 w 4135764"/>
              <a:gd name="connsiteY24299" fmla="*/ 1807147 h 5122333"/>
              <a:gd name="connsiteX24300" fmla="*/ 1258172 w 4135764"/>
              <a:gd name="connsiteY24300" fmla="*/ 1803398 h 5122333"/>
              <a:gd name="connsiteX24301" fmla="*/ 1264379 w 4135764"/>
              <a:gd name="connsiteY24301" fmla="*/ 1804676 h 5122333"/>
              <a:gd name="connsiteX24302" fmla="*/ 1264622 w 4135764"/>
              <a:gd name="connsiteY24302" fmla="*/ 1804899 h 5122333"/>
              <a:gd name="connsiteX24303" fmla="*/ 1265806 w 4135764"/>
              <a:gd name="connsiteY24303" fmla="*/ 1816106 h 5122333"/>
              <a:gd name="connsiteX24304" fmla="*/ 1265625 w 4135764"/>
              <a:gd name="connsiteY24304" fmla="*/ 1834247 h 5122333"/>
              <a:gd name="connsiteX24305" fmla="*/ 1268576 w 4135764"/>
              <a:gd name="connsiteY24305" fmla="*/ 1837287 h 5122333"/>
              <a:gd name="connsiteX24306" fmla="*/ 1268890 w 4135764"/>
              <a:gd name="connsiteY24306" fmla="*/ 1839418 h 5122333"/>
              <a:gd name="connsiteX24307" fmla="*/ 1270932 w 4135764"/>
              <a:gd name="connsiteY24307" fmla="*/ 1839712 h 5122333"/>
              <a:gd name="connsiteX24308" fmla="*/ 1271792 w 4135764"/>
              <a:gd name="connsiteY24308" fmla="*/ 1840598 h 5122333"/>
              <a:gd name="connsiteX24309" fmla="*/ 1276809 w 4135764"/>
              <a:gd name="connsiteY24309" fmla="*/ 1840563 h 5122333"/>
              <a:gd name="connsiteX24310" fmla="*/ 1281589 w 4135764"/>
              <a:gd name="connsiteY24310" fmla="*/ 1841254 h 5122333"/>
              <a:gd name="connsiteX24311" fmla="*/ 1290469 w 4135764"/>
              <a:gd name="connsiteY24311" fmla="*/ 1840465 h 5122333"/>
              <a:gd name="connsiteX24312" fmla="*/ 1294639 w 4135764"/>
              <a:gd name="connsiteY24312" fmla="*/ 1840435 h 5122333"/>
              <a:gd name="connsiteX24313" fmla="*/ 1297998 w 4135764"/>
              <a:gd name="connsiteY24313" fmla="*/ 1841224 h 5122333"/>
              <a:gd name="connsiteX24314" fmla="*/ 1303903 w 4135764"/>
              <a:gd name="connsiteY24314" fmla="*/ 1847129 h 5122333"/>
              <a:gd name="connsiteX24315" fmla="*/ 1303722 w 4135764"/>
              <a:gd name="connsiteY24315" fmla="*/ 1872528 h 5122333"/>
              <a:gd name="connsiteX24316" fmla="*/ 1308802 w 4135764"/>
              <a:gd name="connsiteY24316" fmla="*/ 1879240 h 5122333"/>
              <a:gd name="connsiteX24317" fmla="*/ 1333293 w 4135764"/>
              <a:gd name="connsiteY24317" fmla="*/ 1879966 h 5122333"/>
              <a:gd name="connsiteX24318" fmla="*/ 1342183 w 4135764"/>
              <a:gd name="connsiteY24318" fmla="*/ 1887404 h 5122333"/>
              <a:gd name="connsiteX24319" fmla="*/ 1342001 w 4135764"/>
              <a:gd name="connsiteY24319" fmla="*/ 1949086 h 5122333"/>
              <a:gd name="connsiteX24320" fmla="*/ 1343776 w 4135764"/>
              <a:gd name="connsiteY24320" fmla="*/ 1950948 h 5122333"/>
              <a:gd name="connsiteX24321" fmla="*/ 1344360 w 4135764"/>
              <a:gd name="connsiteY24321" fmla="*/ 1953711 h 5122333"/>
              <a:gd name="connsiteX24322" fmla="*/ 1347110 w 4135764"/>
              <a:gd name="connsiteY24322" fmla="*/ 1954443 h 5122333"/>
              <a:gd name="connsiteX24323" fmla="*/ 1349438 w 4135764"/>
              <a:gd name="connsiteY24323" fmla="*/ 1956885 h 5122333"/>
              <a:gd name="connsiteX24324" fmla="*/ 1397515 w 4135764"/>
              <a:gd name="connsiteY24324" fmla="*/ 1956885 h 5122333"/>
              <a:gd name="connsiteX24325" fmla="*/ 1405679 w 4135764"/>
              <a:gd name="connsiteY24325" fmla="*/ 1948905 h 5122333"/>
              <a:gd name="connsiteX24326" fmla="*/ 1405675 w 4135764"/>
              <a:gd name="connsiteY24326" fmla="*/ 1947707 h 5122333"/>
              <a:gd name="connsiteX24327" fmla="*/ 1406769 w 4135764"/>
              <a:gd name="connsiteY24327" fmla="*/ 1946657 h 5122333"/>
              <a:gd name="connsiteX24328" fmla="*/ 1406407 w 4135764"/>
              <a:gd name="connsiteY24328" fmla="*/ 1886293 h 5122333"/>
              <a:gd name="connsiteX24329" fmla="*/ 1413408 w 4135764"/>
              <a:gd name="connsiteY24329" fmla="*/ 1879140 h 5122333"/>
              <a:gd name="connsiteX24330" fmla="*/ 1419692 w 4135764"/>
              <a:gd name="connsiteY24330" fmla="*/ 1878744 h 5122333"/>
              <a:gd name="connsiteX24331" fmla="*/ 1435614 w 4135764"/>
              <a:gd name="connsiteY24331" fmla="*/ 1878877 h 5122333"/>
              <a:gd name="connsiteX24332" fmla="*/ 1436915 w 4135764"/>
              <a:gd name="connsiteY24332" fmla="*/ 1877661 h 5122333"/>
              <a:gd name="connsiteX24333" fmla="*/ 1438879 w 4135764"/>
              <a:gd name="connsiteY24333" fmla="*/ 1877537 h 5122333"/>
              <a:gd name="connsiteX24334" fmla="*/ 1444503 w 4135764"/>
              <a:gd name="connsiteY24334" fmla="*/ 1871732 h 5122333"/>
              <a:gd name="connsiteX24335" fmla="*/ 1444321 w 4135764"/>
              <a:gd name="connsiteY24335" fmla="*/ 1845427 h 5122333"/>
              <a:gd name="connsiteX24336" fmla="*/ 1450495 w 4135764"/>
              <a:gd name="connsiteY24336" fmla="*/ 1839431 h 5122333"/>
              <a:gd name="connsiteX24337" fmla="*/ 1451653 w 4135764"/>
              <a:gd name="connsiteY24337" fmla="*/ 1839265 h 5122333"/>
              <a:gd name="connsiteX24338" fmla="*/ 1457241 w 4135764"/>
              <a:gd name="connsiteY24338" fmla="*/ 1839306 h 5122333"/>
              <a:gd name="connsiteX24339" fmla="*/ 1474255 w 4135764"/>
              <a:gd name="connsiteY24339" fmla="*/ 1840962 h 5122333"/>
              <a:gd name="connsiteX24340" fmla="*/ 1475815 w 4135764"/>
              <a:gd name="connsiteY24340" fmla="*/ 1839438 h 5122333"/>
              <a:gd name="connsiteX24341" fmla="*/ 1476069 w 4135764"/>
              <a:gd name="connsiteY24341" fmla="*/ 1839440 h 5122333"/>
              <a:gd name="connsiteX24342" fmla="*/ 1480906 w 4135764"/>
              <a:gd name="connsiteY24342" fmla="*/ 1834468 h 5122333"/>
              <a:gd name="connsiteX24343" fmla="*/ 1481875 w 4135764"/>
              <a:gd name="connsiteY24343" fmla="*/ 1833522 h 5122333"/>
              <a:gd name="connsiteX24344" fmla="*/ 1481874 w 4135764"/>
              <a:gd name="connsiteY24344" fmla="*/ 1833473 h 5122333"/>
              <a:gd name="connsiteX24345" fmla="*/ 1482600 w 4135764"/>
              <a:gd name="connsiteY24345" fmla="*/ 1832727 h 5122333"/>
              <a:gd name="connsiteX24346" fmla="*/ 1482421 w 4135764"/>
              <a:gd name="connsiteY24346" fmla="*/ 1805769 h 5122333"/>
              <a:gd name="connsiteX24347" fmla="*/ 1488769 w 4135764"/>
              <a:gd name="connsiteY24347" fmla="*/ 1801048 h 5122333"/>
              <a:gd name="connsiteX24348" fmla="*/ 1492008 w 4135764"/>
              <a:gd name="connsiteY24348" fmla="*/ 1801165 h 5122333"/>
              <a:gd name="connsiteX24349" fmla="*/ 1495177 w 4135764"/>
              <a:gd name="connsiteY24349" fmla="*/ 1803639 h 5122333"/>
              <a:gd name="connsiteX24350" fmla="*/ 1496388 w 4135764"/>
              <a:gd name="connsiteY24350" fmla="*/ 1805765 h 5122333"/>
              <a:gd name="connsiteX24351" fmla="*/ 1497658 w 4135764"/>
              <a:gd name="connsiteY24351" fmla="*/ 1835337 h 5122333"/>
              <a:gd name="connsiteX24352" fmla="*/ 1502737 w 4135764"/>
              <a:gd name="connsiteY24352" fmla="*/ 1840962 h 5122333"/>
              <a:gd name="connsiteX24353" fmla="*/ 1528136 w 4135764"/>
              <a:gd name="connsiteY24353" fmla="*/ 1840780 h 5122333"/>
              <a:gd name="connsiteX24354" fmla="*/ 1536482 w 4135764"/>
              <a:gd name="connsiteY24354" fmla="*/ 1848580 h 5122333"/>
              <a:gd name="connsiteX24355" fmla="*/ 1536300 w 4135764"/>
              <a:gd name="connsiteY24355" fmla="*/ 1871257 h 5122333"/>
              <a:gd name="connsiteX24356" fmla="*/ 1543738 w 4135764"/>
              <a:gd name="connsiteY24356" fmla="*/ 1879059 h 5122333"/>
              <a:gd name="connsiteX24357" fmla="*/ 1566416 w 4135764"/>
              <a:gd name="connsiteY24357" fmla="*/ 1878877 h 5122333"/>
              <a:gd name="connsiteX24358" fmla="*/ 1574579 w 4135764"/>
              <a:gd name="connsiteY24358" fmla="*/ 1886860 h 5122333"/>
              <a:gd name="connsiteX24359" fmla="*/ 1574397 w 4135764"/>
              <a:gd name="connsiteY24359" fmla="*/ 1948542 h 5122333"/>
              <a:gd name="connsiteX24360" fmla="*/ 1574974 w 4135764"/>
              <a:gd name="connsiteY24360" fmla="*/ 1949135 h 5122333"/>
              <a:gd name="connsiteX24361" fmla="*/ 1575260 w 4135764"/>
              <a:gd name="connsiteY24361" fmla="*/ 1953393 h 5122333"/>
              <a:gd name="connsiteX24362" fmla="*/ 1579659 w 4135764"/>
              <a:gd name="connsiteY24362" fmla="*/ 1955002 h 5122333"/>
              <a:gd name="connsiteX24363" fmla="*/ 1580657 w 4135764"/>
              <a:gd name="connsiteY24363" fmla="*/ 1954972 h 5122333"/>
              <a:gd name="connsiteX24364" fmla="*/ 1580929 w 4135764"/>
              <a:gd name="connsiteY24364" fmla="*/ 1955253 h 5122333"/>
              <a:gd name="connsiteX24365" fmla="*/ 1627190 w 4135764"/>
              <a:gd name="connsiteY24365" fmla="*/ 1955253 h 5122333"/>
              <a:gd name="connsiteX24366" fmla="*/ 1634448 w 4135764"/>
              <a:gd name="connsiteY24366" fmla="*/ 1948179 h 5122333"/>
              <a:gd name="connsiteX24367" fmla="*/ 1634503 w 4135764"/>
              <a:gd name="connsiteY24367" fmla="*/ 1946073 h 5122333"/>
              <a:gd name="connsiteX24368" fmla="*/ 1634811 w 4135764"/>
              <a:gd name="connsiteY24368" fmla="*/ 1945750 h 5122333"/>
              <a:gd name="connsiteX24369" fmla="*/ 1636388 w 4135764"/>
              <a:gd name="connsiteY24369" fmla="*/ 1885654 h 5122333"/>
              <a:gd name="connsiteX24370" fmla="*/ 1643337 w 4135764"/>
              <a:gd name="connsiteY24370" fmla="*/ 1878877 h 5122333"/>
              <a:gd name="connsiteX24371" fmla="*/ 1666922 w 4135764"/>
              <a:gd name="connsiteY24371" fmla="*/ 1879059 h 5122333"/>
              <a:gd name="connsiteX24372" fmla="*/ 1674359 w 4135764"/>
              <a:gd name="connsiteY24372" fmla="*/ 1871257 h 5122333"/>
              <a:gd name="connsiteX24373" fmla="*/ 1674345 w 4135764"/>
              <a:gd name="connsiteY24373" fmla="*/ 1869372 h 5122333"/>
              <a:gd name="connsiteX24374" fmla="*/ 1674722 w 4135764"/>
              <a:gd name="connsiteY24374" fmla="*/ 1869011 h 5122333"/>
              <a:gd name="connsiteX24375" fmla="*/ 1674540 w 4135764"/>
              <a:gd name="connsiteY24375" fmla="*/ 1849054 h 5122333"/>
              <a:gd name="connsiteX24376" fmla="*/ 1675095 w 4135764"/>
              <a:gd name="connsiteY24376" fmla="*/ 1845870 h 5122333"/>
              <a:gd name="connsiteX24377" fmla="*/ 1681567 w 4135764"/>
              <a:gd name="connsiteY24377" fmla="*/ 1839542 h 5122333"/>
              <a:gd name="connsiteX24378" fmla="*/ 1684337 w 4135764"/>
              <a:gd name="connsiteY24378" fmla="*/ 1838896 h 5122333"/>
              <a:gd name="connsiteX24379" fmla="*/ 1685651 w 4135764"/>
              <a:gd name="connsiteY24379" fmla="*/ 1838811 h 5122333"/>
              <a:gd name="connsiteX24380" fmla="*/ 1705020 w 4135764"/>
              <a:gd name="connsiteY24380" fmla="*/ 1838966 h 5122333"/>
              <a:gd name="connsiteX24381" fmla="*/ 1706649 w 4135764"/>
              <a:gd name="connsiteY24381" fmla="*/ 1837444 h 5122333"/>
              <a:gd name="connsiteX24382" fmla="*/ 1706652 w 4135764"/>
              <a:gd name="connsiteY24382" fmla="*/ 1837444 h 5122333"/>
              <a:gd name="connsiteX24383" fmla="*/ 1706673 w 4135764"/>
              <a:gd name="connsiteY24383" fmla="*/ 1837423 h 5122333"/>
              <a:gd name="connsiteX24384" fmla="*/ 1710461 w 4135764"/>
              <a:gd name="connsiteY24384" fmla="*/ 1833885 h 5122333"/>
              <a:gd name="connsiteX24385" fmla="*/ 1710496 w 4135764"/>
              <a:gd name="connsiteY24385" fmla="*/ 1833434 h 5122333"/>
              <a:gd name="connsiteX24386" fmla="*/ 1710824 w 4135764"/>
              <a:gd name="connsiteY24386" fmla="*/ 1833090 h 5122333"/>
              <a:gd name="connsiteX24387" fmla="*/ 1712638 w 4135764"/>
              <a:gd name="connsiteY24387" fmla="*/ 1808962 h 5122333"/>
              <a:gd name="connsiteX24388" fmla="*/ 1718807 w 4135764"/>
              <a:gd name="connsiteY24388" fmla="*/ 1800979 h 5122333"/>
              <a:gd name="connsiteX24389" fmla="*/ 1727939 w 4135764"/>
              <a:gd name="connsiteY24389" fmla="*/ 1808285 h 5122333"/>
              <a:gd name="connsiteX24390" fmla="*/ 1728603 w 4135764"/>
              <a:gd name="connsiteY24390" fmla="*/ 1810120 h 5122333"/>
              <a:gd name="connsiteX24391" fmla="*/ 1727153 w 4135764"/>
              <a:gd name="connsiteY24391" fmla="*/ 1831708 h 5122333"/>
              <a:gd name="connsiteX24392" fmla="*/ 1734228 w 4135764"/>
              <a:gd name="connsiteY24392" fmla="*/ 1840962 h 5122333"/>
              <a:gd name="connsiteX24393" fmla="*/ 1757812 w 4135764"/>
              <a:gd name="connsiteY24393" fmla="*/ 1840780 h 5122333"/>
              <a:gd name="connsiteX24394" fmla="*/ 1765251 w 4135764"/>
              <a:gd name="connsiteY24394" fmla="*/ 1846948 h 5122333"/>
              <a:gd name="connsiteX24395" fmla="*/ 1766409 w 4135764"/>
              <a:gd name="connsiteY24395" fmla="*/ 1866948 h 5122333"/>
              <a:gd name="connsiteX24396" fmla="*/ 1766407 w 4135764"/>
              <a:gd name="connsiteY24396" fmla="*/ 1866993 h 5122333"/>
              <a:gd name="connsiteX24397" fmla="*/ 1766414 w 4135764"/>
              <a:gd name="connsiteY24397" fmla="*/ 1867026 h 5122333"/>
              <a:gd name="connsiteX24398" fmla="*/ 1766702 w 4135764"/>
              <a:gd name="connsiteY24398" fmla="*/ 1871984 h 5122333"/>
              <a:gd name="connsiteX24399" fmla="*/ 1767730 w 4135764"/>
              <a:gd name="connsiteY24399" fmla="*/ 1872986 h 5122333"/>
              <a:gd name="connsiteX24400" fmla="*/ 1768334 w 4135764"/>
              <a:gd name="connsiteY24400" fmla="*/ 1875723 h 5122333"/>
              <a:gd name="connsiteX24401" fmla="*/ 1771410 w 4135764"/>
              <a:gd name="connsiteY24401" fmla="*/ 1876574 h 5122333"/>
              <a:gd name="connsiteX24402" fmla="*/ 1773958 w 4135764"/>
              <a:gd name="connsiteY24402" fmla="*/ 1879059 h 5122333"/>
              <a:gd name="connsiteX24403" fmla="*/ 1797542 w 4135764"/>
              <a:gd name="connsiteY24403" fmla="*/ 1878877 h 5122333"/>
              <a:gd name="connsiteX24404" fmla="*/ 1803890 w 4135764"/>
              <a:gd name="connsiteY24404" fmla="*/ 1885535 h 5122333"/>
              <a:gd name="connsiteX24405" fmla="*/ 1804806 w 4135764"/>
              <a:gd name="connsiteY24405" fmla="*/ 1892053 h 5122333"/>
              <a:gd name="connsiteX24406" fmla="*/ 1802985 w 4135764"/>
              <a:gd name="connsiteY24406" fmla="*/ 1947997 h 5122333"/>
              <a:gd name="connsiteX24407" fmla="*/ 1805286 w 4135764"/>
              <a:gd name="connsiteY24407" fmla="*/ 1950418 h 5122333"/>
              <a:gd name="connsiteX24408" fmla="*/ 1808610 w 4135764"/>
              <a:gd name="connsiteY24408" fmla="*/ 1955002 h 5122333"/>
              <a:gd name="connsiteX24409" fmla="*/ 1809645 w 4135764"/>
              <a:gd name="connsiteY24409" fmla="*/ 1955007 h 5122333"/>
              <a:gd name="connsiteX24410" fmla="*/ 1809879 w 4135764"/>
              <a:gd name="connsiteY24410" fmla="*/ 1955253 h 5122333"/>
              <a:gd name="connsiteX24411" fmla="*/ 1840071 w 4135764"/>
              <a:gd name="connsiteY24411" fmla="*/ 1955253 h 5122333"/>
              <a:gd name="connsiteX24412" fmla="*/ 1840123 w 4135764"/>
              <a:gd name="connsiteY24412" fmla="*/ 1955390 h 5122333"/>
              <a:gd name="connsiteX24413" fmla="*/ 1853616 w 4135764"/>
              <a:gd name="connsiteY24413" fmla="*/ 1957430 h 5122333"/>
              <a:gd name="connsiteX24414" fmla="*/ 1860578 w 4135764"/>
              <a:gd name="connsiteY24414" fmla="*/ 1955435 h 5122333"/>
              <a:gd name="connsiteX24415" fmla="*/ 1860774 w 4135764"/>
              <a:gd name="connsiteY24415" fmla="*/ 1954460 h 5122333"/>
              <a:gd name="connsiteX24416" fmla="*/ 1861352 w 4135764"/>
              <a:gd name="connsiteY24416" fmla="*/ 1954313 h 5122333"/>
              <a:gd name="connsiteX24417" fmla="*/ 1863171 w 4135764"/>
              <a:gd name="connsiteY24417" fmla="*/ 1953916 h 5122333"/>
              <a:gd name="connsiteX24418" fmla="*/ 1864668 w 4135764"/>
              <a:gd name="connsiteY24418" fmla="*/ 1947815 h 5122333"/>
              <a:gd name="connsiteX24419" fmla="*/ 1864711 w 4135764"/>
              <a:gd name="connsiteY24419" fmla="*/ 1945619 h 5122333"/>
              <a:gd name="connsiteX24420" fmla="*/ 1864849 w 4135764"/>
              <a:gd name="connsiteY24420" fmla="*/ 1945024 h 5122333"/>
              <a:gd name="connsiteX24421" fmla="*/ 1865461 w 4135764"/>
              <a:gd name="connsiteY24421" fmla="*/ 1914365 h 5122333"/>
              <a:gd name="connsiteX24422" fmla="*/ 1866437 w 4135764"/>
              <a:gd name="connsiteY24422" fmla="*/ 1885043 h 5122333"/>
              <a:gd name="connsiteX24423" fmla="*/ 1867368 w 4135764"/>
              <a:gd name="connsiteY24423" fmla="*/ 1881339 h 5122333"/>
              <a:gd name="connsiteX24424" fmla="*/ 1871151 w 4135764"/>
              <a:gd name="connsiteY24424" fmla="*/ 1879834 h 5122333"/>
              <a:gd name="connsiteX24425" fmla="*/ 1881010 w 4135764"/>
              <a:gd name="connsiteY24425" fmla="*/ 1879351 h 5122333"/>
              <a:gd name="connsiteX24426" fmla="*/ 1884559 w 4135764"/>
              <a:gd name="connsiteY24426" fmla="*/ 1879162 h 5122333"/>
              <a:gd name="connsiteX24427" fmla="*/ 1894254 w 4135764"/>
              <a:gd name="connsiteY24427" fmla="*/ 1879240 h 5122333"/>
              <a:gd name="connsiteX24428" fmla="*/ 1894519 w 4135764"/>
              <a:gd name="connsiteY24428" fmla="*/ 1879189 h 5122333"/>
              <a:gd name="connsiteX24429" fmla="*/ 1902947 w 4135764"/>
              <a:gd name="connsiteY24429" fmla="*/ 1879240 h 5122333"/>
              <a:gd name="connsiteX24430" fmla="*/ 1902916 w 4135764"/>
              <a:gd name="connsiteY24430" fmla="*/ 1877355 h 5122333"/>
              <a:gd name="connsiteX24431" fmla="*/ 1903310 w 4135764"/>
              <a:gd name="connsiteY24431" fmla="*/ 1877355 h 5122333"/>
              <a:gd name="connsiteX24432" fmla="*/ 1902894 w 4135764"/>
              <a:gd name="connsiteY24432" fmla="*/ 1876038 h 5122333"/>
              <a:gd name="connsiteX24433" fmla="*/ 1902766 w 4135764"/>
              <a:gd name="connsiteY24433" fmla="*/ 1868355 h 5122333"/>
              <a:gd name="connsiteX24434" fmla="*/ 1904381 w 4135764"/>
              <a:gd name="connsiteY24434" fmla="*/ 1857946 h 5122333"/>
              <a:gd name="connsiteX24435" fmla="*/ 1904534 w 4135764"/>
              <a:gd name="connsiteY24435" fmla="*/ 1857354 h 5122333"/>
              <a:gd name="connsiteX24436" fmla="*/ 1904530 w 4135764"/>
              <a:gd name="connsiteY24436" fmla="*/ 1856957 h 5122333"/>
              <a:gd name="connsiteX24437" fmla="*/ 1906599 w 4135764"/>
              <a:gd name="connsiteY24437" fmla="*/ 1843228 h 5122333"/>
              <a:gd name="connsiteX24438" fmla="*/ 1920907 w 4135764"/>
              <a:gd name="connsiteY24438" fmla="*/ 1841142 h 5122333"/>
              <a:gd name="connsiteX24439" fmla="*/ 1924200 w 4135764"/>
              <a:gd name="connsiteY24439" fmla="*/ 1841054 h 5122333"/>
              <a:gd name="connsiteX24440" fmla="*/ 1928905 w 4135764"/>
              <a:gd name="connsiteY24440" fmla="*/ 1841505 h 5122333"/>
              <a:gd name="connsiteX24441" fmla="*/ 1931183 w 4135764"/>
              <a:gd name="connsiteY24441" fmla="*/ 1840867 h 5122333"/>
              <a:gd name="connsiteX24442" fmla="*/ 1933388 w 4135764"/>
              <a:gd name="connsiteY24442" fmla="*/ 1840808 h 5122333"/>
              <a:gd name="connsiteX24443" fmla="*/ 1934548 w 4135764"/>
              <a:gd name="connsiteY24443" fmla="*/ 1840096 h 5122333"/>
              <a:gd name="connsiteX24444" fmla="*/ 1937235 w 4135764"/>
              <a:gd name="connsiteY24444" fmla="*/ 1840346 h 5122333"/>
              <a:gd name="connsiteX24445" fmla="*/ 1942495 w 4135764"/>
              <a:gd name="connsiteY24445" fmla="*/ 1835992 h 5122333"/>
              <a:gd name="connsiteX24446" fmla="*/ 1942495 w 4135764"/>
              <a:gd name="connsiteY24446" fmla="*/ 1819734 h 5122333"/>
              <a:gd name="connsiteX24447" fmla="*/ 1949385 w 4135764"/>
              <a:gd name="connsiteY24447" fmla="*/ 1803305 h 5122333"/>
              <a:gd name="connsiteX24448" fmla="*/ 1951034 w 4135764"/>
              <a:gd name="connsiteY24448" fmla="*/ 1803259 h 5122333"/>
              <a:gd name="connsiteX24449" fmla="*/ 1952490 w 4135764"/>
              <a:gd name="connsiteY24449" fmla="*/ 1807217 h 5122333"/>
              <a:gd name="connsiteX24450" fmla="*/ 1952308 w 4135764"/>
              <a:gd name="connsiteY24450" fmla="*/ 1830802 h 5122333"/>
              <a:gd name="connsiteX24451" fmla="*/ 1962286 w 4135764"/>
              <a:gd name="connsiteY24451" fmla="*/ 1841324 h 5122333"/>
              <a:gd name="connsiteX24452" fmla="*/ 1984963 w 4135764"/>
              <a:gd name="connsiteY24452" fmla="*/ 1841142 h 5122333"/>
              <a:gd name="connsiteX24453" fmla="*/ 1991986 w 4135764"/>
              <a:gd name="connsiteY24453" fmla="*/ 1846761 h 5122333"/>
              <a:gd name="connsiteX24454" fmla="*/ 1992175 w 4135764"/>
              <a:gd name="connsiteY24454" fmla="*/ 1848063 h 5122333"/>
              <a:gd name="connsiteX24455" fmla="*/ 1991131 w 4135764"/>
              <a:gd name="connsiteY24455" fmla="*/ 1873979 h 5122333"/>
              <a:gd name="connsiteX24456" fmla="*/ 1995304 w 4135764"/>
              <a:gd name="connsiteY24456" fmla="*/ 1879422 h 5122333"/>
              <a:gd name="connsiteX24457" fmla="*/ 2020703 w 4135764"/>
              <a:gd name="connsiteY24457" fmla="*/ 1879240 h 5122333"/>
              <a:gd name="connsiteX24458" fmla="*/ 2030500 w 4135764"/>
              <a:gd name="connsiteY24458" fmla="*/ 1889218 h 5122333"/>
              <a:gd name="connsiteX24459" fmla="*/ 2028502 w 4135764"/>
              <a:gd name="connsiteY24459" fmla="*/ 1947815 h 5122333"/>
              <a:gd name="connsiteX24460" fmla="*/ 2035760 w 4135764"/>
              <a:gd name="connsiteY24460" fmla="*/ 1955797 h 5122333"/>
              <a:gd name="connsiteX24461" fmla="*/ 2067882 w 4135764"/>
              <a:gd name="connsiteY24461" fmla="*/ 1955797 h 5122333"/>
              <a:gd name="connsiteX24462" fmla="*/ 2067882 w 4135764"/>
              <a:gd name="connsiteY24462" fmla="*/ 1888047 h 5122333"/>
              <a:gd name="connsiteX24463" fmla="*/ 2066601 w 4135764"/>
              <a:gd name="connsiteY24463" fmla="*/ 1922962 h 5122333"/>
              <a:gd name="connsiteX24464" fmla="*/ 2066307 w 4135764"/>
              <a:gd name="connsiteY24464" fmla="*/ 1925245 h 5122333"/>
              <a:gd name="connsiteX24465" fmla="*/ 2061703 w 4135764"/>
              <a:gd name="connsiteY24465" fmla="*/ 1929966 h 5122333"/>
              <a:gd name="connsiteX24466" fmla="*/ 2053902 w 4135764"/>
              <a:gd name="connsiteY24466" fmla="*/ 1922348 h 5122333"/>
              <a:gd name="connsiteX24467" fmla="*/ 2055534 w 4135764"/>
              <a:gd name="connsiteY24467" fmla="*/ 1890962 h 5122333"/>
              <a:gd name="connsiteX24468" fmla="*/ 2054446 w 4135764"/>
              <a:gd name="connsiteY24468" fmla="*/ 1860485 h 5122333"/>
              <a:gd name="connsiteX24469" fmla="*/ 2047735 w 4135764"/>
              <a:gd name="connsiteY24469" fmla="*/ 1853591 h 5122333"/>
              <a:gd name="connsiteX24470" fmla="*/ 2021428 w 4135764"/>
              <a:gd name="connsiteY24470" fmla="*/ 1853591 h 5122333"/>
              <a:gd name="connsiteX24471" fmla="*/ 2015804 w 4135764"/>
              <a:gd name="connsiteY24471" fmla="*/ 1848692 h 5122333"/>
              <a:gd name="connsiteX24472" fmla="*/ 2017075 w 4135764"/>
              <a:gd name="connsiteY24472" fmla="*/ 1815493 h 5122333"/>
              <a:gd name="connsiteX24473" fmla="*/ 1987140 w 4135764"/>
              <a:gd name="connsiteY24473" fmla="*/ 1815673 h 5122333"/>
              <a:gd name="connsiteX24474" fmla="*/ 1977525 w 4135764"/>
              <a:gd name="connsiteY24474" fmla="*/ 1806421 h 5122333"/>
              <a:gd name="connsiteX24475" fmla="*/ 1979702 w 4135764"/>
              <a:gd name="connsiteY24475" fmla="*/ 1785014 h 5122333"/>
              <a:gd name="connsiteX24476" fmla="*/ 1970449 w 4135764"/>
              <a:gd name="connsiteY24476" fmla="*/ 1775399 h 5122333"/>
              <a:gd name="connsiteX24477" fmla="*/ 4038331 w 4135764"/>
              <a:gd name="connsiteY24477" fmla="*/ 1775399 h 5122333"/>
              <a:gd name="connsiteX24478" fmla="*/ 4010212 w 4135764"/>
              <a:gd name="connsiteY24478" fmla="*/ 1776850 h 5122333"/>
              <a:gd name="connsiteX24479" fmla="*/ 3991344 w 4135764"/>
              <a:gd name="connsiteY24479" fmla="*/ 1775943 h 5122333"/>
              <a:gd name="connsiteX24480" fmla="*/ 3990023 w 4135764"/>
              <a:gd name="connsiteY24480" fmla="*/ 1777467 h 5122333"/>
              <a:gd name="connsiteX24481" fmla="*/ 3988986 w 4135764"/>
              <a:gd name="connsiteY24481" fmla="*/ 1777463 h 5122333"/>
              <a:gd name="connsiteX24482" fmla="*/ 3982091 w 4135764"/>
              <a:gd name="connsiteY24482" fmla="*/ 1784902 h 5122333"/>
              <a:gd name="connsiteX24483" fmla="*/ 3982091 w 4135764"/>
              <a:gd name="connsiteY24483" fmla="*/ 1811208 h 5122333"/>
              <a:gd name="connsiteX24484" fmla="*/ 3978426 w 4135764"/>
              <a:gd name="connsiteY24484" fmla="*/ 1815709 h 5122333"/>
              <a:gd name="connsiteX24485" fmla="*/ 3978282 w 4135764"/>
              <a:gd name="connsiteY24485" fmla="*/ 1815855 h 5122333"/>
              <a:gd name="connsiteX24486" fmla="*/ 3952883 w 4135764"/>
              <a:gd name="connsiteY24486" fmla="*/ 1815673 h 5122333"/>
              <a:gd name="connsiteX24487" fmla="*/ 3951252 w 4135764"/>
              <a:gd name="connsiteY24487" fmla="*/ 1817262 h 5122333"/>
              <a:gd name="connsiteX24488" fmla="*/ 3949437 w 4135764"/>
              <a:gd name="connsiteY24488" fmla="*/ 1817377 h 5122333"/>
              <a:gd name="connsiteX24489" fmla="*/ 3943994 w 4135764"/>
              <a:gd name="connsiteY24489" fmla="*/ 1823364 h 5122333"/>
              <a:gd name="connsiteX24490" fmla="*/ 3944175 w 4135764"/>
              <a:gd name="connsiteY24490" fmla="*/ 1845133 h 5122333"/>
              <a:gd name="connsiteX24491" fmla="*/ 3943102 w 4135764"/>
              <a:gd name="connsiteY24491" fmla="*/ 1850853 h 5122333"/>
              <a:gd name="connsiteX24492" fmla="*/ 3940184 w 4135764"/>
              <a:gd name="connsiteY24492" fmla="*/ 1853771 h 5122333"/>
              <a:gd name="connsiteX24493" fmla="*/ 3915693 w 4135764"/>
              <a:gd name="connsiteY24493" fmla="*/ 1853591 h 5122333"/>
              <a:gd name="connsiteX24494" fmla="*/ 3913673 w 4135764"/>
              <a:gd name="connsiteY24494" fmla="*/ 1855611 h 5122333"/>
              <a:gd name="connsiteX24495" fmla="*/ 3907416 w 4135764"/>
              <a:gd name="connsiteY24495" fmla="*/ 1857107 h 5122333"/>
              <a:gd name="connsiteX24496" fmla="*/ 3905896 w 4135764"/>
              <a:gd name="connsiteY24496" fmla="*/ 1864182 h 5122333"/>
              <a:gd name="connsiteX24497" fmla="*/ 3906051 w 4135764"/>
              <a:gd name="connsiteY24497" fmla="*/ 1930800 h 5122333"/>
              <a:gd name="connsiteX24498" fmla="*/ 3903341 w 4135764"/>
              <a:gd name="connsiteY24498" fmla="*/ 1931419 h 5122333"/>
              <a:gd name="connsiteX24499" fmla="*/ 3894995 w 4135764"/>
              <a:gd name="connsiteY24499" fmla="*/ 1922892 h 5122333"/>
              <a:gd name="connsiteX24500" fmla="*/ 3894995 w 4135764"/>
              <a:gd name="connsiteY24500" fmla="*/ 1872820 h 5122333"/>
              <a:gd name="connsiteX24501" fmla="*/ 3873587 w 4135764"/>
              <a:gd name="connsiteY24501" fmla="*/ 1854861 h 5122333"/>
              <a:gd name="connsiteX24502" fmla="*/ 3856897 w 4135764"/>
              <a:gd name="connsiteY24502" fmla="*/ 1840710 h 5122333"/>
              <a:gd name="connsiteX24503" fmla="*/ 3856897 w 4135764"/>
              <a:gd name="connsiteY24503" fmla="*/ 1820753 h 5122333"/>
              <a:gd name="connsiteX24504" fmla="*/ 3851093 w 4135764"/>
              <a:gd name="connsiteY24504" fmla="*/ 1815129 h 5122333"/>
              <a:gd name="connsiteX24505" fmla="*/ 3825694 w 4135764"/>
              <a:gd name="connsiteY24505" fmla="*/ 1815311 h 5122333"/>
              <a:gd name="connsiteX24506" fmla="*/ 3818618 w 4135764"/>
              <a:gd name="connsiteY24506" fmla="*/ 1808235 h 5122333"/>
              <a:gd name="connsiteX24507" fmla="*/ 3818800 w 4135764"/>
              <a:gd name="connsiteY24507" fmla="*/ 1783745 h 5122333"/>
              <a:gd name="connsiteX24508" fmla="*/ 3812088 w 4135764"/>
              <a:gd name="connsiteY24508" fmla="*/ 1777032 h 5122333"/>
              <a:gd name="connsiteX24509" fmla="*/ 3772176 w 4135764"/>
              <a:gd name="connsiteY24509" fmla="*/ 1777212 h 5122333"/>
              <a:gd name="connsiteX24510" fmla="*/ 3759725 w 4135764"/>
              <a:gd name="connsiteY24510" fmla="*/ 1779072 h 5122333"/>
              <a:gd name="connsiteX24511" fmla="*/ 3759689 w 4135764"/>
              <a:gd name="connsiteY24511" fmla="*/ 1779481 h 5122333"/>
              <a:gd name="connsiteX24512" fmla="*/ 3754396 w 4135764"/>
              <a:gd name="connsiteY24512" fmla="*/ 1785628 h 5122333"/>
              <a:gd name="connsiteX24513" fmla="*/ 3754215 w 4135764"/>
              <a:gd name="connsiteY24513" fmla="*/ 1810483 h 5122333"/>
              <a:gd name="connsiteX24514" fmla="*/ 3749907 w 4135764"/>
              <a:gd name="connsiteY24514" fmla="*/ 1814571 h 5122333"/>
              <a:gd name="connsiteX24515" fmla="*/ 3738431 w 4135764"/>
              <a:gd name="connsiteY24515" fmla="*/ 1815311 h 5122333"/>
              <a:gd name="connsiteX24516" fmla="*/ 3724993 w 4135764"/>
              <a:gd name="connsiteY24516" fmla="*/ 1817195 h 5122333"/>
              <a:gd name="connsiteX24517" fmla="*/ 3723193 w 4135764"/>
              <a:gd name="connsiteY24517" fmla="*/ 1817195 h 5122333"/>
              <a:gd name="connsiteX24518" fmla="*/ 3722890 w 4135764"/>
              <a:gd name="connsiteY24518" fmla="*/ 1817490 h 5122333"/>
              <a:gd name="connsiteX24519" fmla="*/ 3721446 w 4135764"/>
              <a:gd name="connsiteY24519" fmla="*/ 1817692 h 5122333"/>
              <a:gd name="connsiteX24520" fmla="*/ 3721243 w 4135764"/>
              <a:gd name="connsiteY24520" fmla="*/ 1819097 h 5122333"/>
              <a:gd name="connsiteX24521" fmla="*/ 3715935 w 4135764"/>
              <a:gd name="connsiteY24521" fmla="*/ 1824270 h 5122333"/>
              <a:gd name="connsiteX24522" fmla="*/ 3715572 w 4135764"/>
              <a:gd name="connsiteY24522" fmla="*/ 1847855 h 5122333"/>
              <a:gd name="connsiteX24523" fmla="*/ 3715069 w 4135764"/>
              <a:gd name="connsiteY24523" fmla="*/ 1851252 h 5122333"/>
              <a:gd name="connsiteX24524" fmla="*/ 3699970 w 4135764"/>
              <a:gd name="connsiteY24524" fmla="*/ 1853409 h 5122333"/>
              <a:gd name="connsiteX24525" fmla="*/ 3686527 w 4135764"/>
              <a:gd name="connsiteY24525" fmla="*/ 1855293 h 5122333"/>
              <a:gd name="connsiteX24526" fmla="*/ 3683281 w 4135764"/>
              <a:gd name="connsiteY24526" fmla="*/ 1855293 h 5122333"/>
              <a:gd name="connsiteX24527" fmla="*/ 3677838 w 4135764"/>
              <a:gd name="connsiteY24527" fmla="*/ 1861279 h 5122333"/>
              <a:gd name="connsiteX24528" fmla="*/ 3676569 w 4135764"/>
              <a:gd name="connsiteY24528" fmla="*/ 1927135 h 5122333"/>
              <a:gd name="connsiteX24529" fmla="*/ 3674024 w 4135764"/>
              <a:gd name="connsiteY24529" fmla="*/ 1929576 h 5122333"/>
              <a:gd name="connsiteX24530" fmla="*/ 3670060 w 4135764"/>
              <a:gd name="connsiteY24530" fmla="*/ 1929785 h 5122333"/>
              <a:gd name="connsiteX24531" fmla="*/ 3666046 w 4135764"/>
              <a:gd name="connsiteY24531" fmla="*/ 1926883 h 5122333"/>
              <a:gd name="connsiteX24532" fmla="*/ 3664958 w 4135764"/>
              <a:gd name="connsiteY24532" fmla="*/ 1910375 h 5122333"/>
              <a:gd name="connsiteX24533" fmla="*/ 3666227 w 4135764"/>
              <a:gd name="connsiteY24533" fmla="*/ 1861391 h 5122333"/>
              <a:gd name="connsiteX24534" fmla="*/ 3662675 w 4135764"/>
              <a:gd name="connsiteY24534" fmla="*/ 1857278 h 5122333"/>
              <a:gd name="connsiteX24535" fmla="*/ 3662554 w 4135764"/>
              <a:gd name="connsiteY24535" fmla="*/ 1856563 h 5122333"/>
              <a:gd name="connsiteX24536" fmla="*/ 3661949 w 4135764"/>
              <a:gd name="connsiteY24536" fmla="*/ 1856438 h 5122333"/>
              <a:gd name="connsiteX24537" fmla="*/ 3659333 w 4135764"/>
              <a:gd name="connsiteY24537" fmla="*/ 1853409 h 5122333"/>
              <a:gd name="connsiteX24538" fmla="*/ 3633936 w 4135764"/>
              <a:gd name="connsiteY24538" fmla="*/ 1853591 h 5122333"/>
              <a:gd name="connsiteX24539" fmla="*/ 3628311 w 4135764"/>
              <a:gd name="connsiteY24539" fmla="*/ 1849780 h 5122333"/>
              <a:gd name="connsiteX24540" fmla="*/ 3627948 w 4135764"/>
              <a:gd name="connsiteY24540" fmla="*/ 1822204 h 5122333"/>
              <a:gd name="connsiteX24541" fmla="*/ 3624923 w 4135764"/>
              <a:gd name="connsiteY24541" fmla="*/ 1818914 h 5122333"/>
              <a:gd name="connsiteX24542" fmla="*/ 3624932 w 4135764"/>
              <a:gd name="connsiteY24542" fmla="*/ 1818011 h 5122333"/>
              <a:gd name="connsiteX24543" fmla="*/ 3623710 w 4135764"/>
              <a:gd name="connsiteY24543" fmla="*/ 1817594 h 5122333"/>
              <a:gd name="connsiteX24544" fmla="*/ 3621780 w 4135764"/>
              <a:gd name="connsiteY24544" fmla="*/ 1815493 h 5122333"/>
              <a:gd name="connsiteX24545" fmla="*/ 3617660 w 4135764"/>
              <a:gd name="connsiteY24545" fmla="*/ 1815523 h 5122333"/>
              <a:gd name="connsiteX24546" fmla="*/ 3617243 w 4135764"/>
              <a:gd name="connsiteY24546" fmla="*/ 1815381 h 5122333"/>
              <a:gd name="connsiteX24547" fmla="*/ 3597153 w 4135764"/>
              <a:gd name="connsiteY24547" fmla="*/ 1815541 h 5122333"/>
              <a:gd name="connsiteX24548" fmla="*/ 3590031 w 4135764"/>
              <a:gd name="connsiteY24548" fmla="*/ 1808598 h 5122333"/>
              <a:gd name="connsiteX24549" fmla="*/ 3590213 w 4135764"/>
              <a:gd name="connsiteY24549" fmla="*/ 1783200 h 5122333"/>
              <a:gd name="connsiteX24550" fmla="*/ 3582775 w 4135764"/>
              <a:gd name="connsiteY24550" fmla="*/ 1775581 h 5122333"/>
              <a:gd name="connsiteX24551" fmla="*/ 3537239 w 4135764"/>
              <a:gd name="connsiteY24551" fmla="*/ 1775581 h 5122333"/>
              <a:gd name="connsiteX24552" fmla="*/ 3534517 w 4135764"/>
              <a:gd name="connsiteY24552" fmla="*/ 1775581 h 5122333"/>
              <a:gd name="connsiteX24553" fmla="*/ 3532926 w 4135764"/>
              <a:gd name="connsiteY24553" fmla="*/ 1777282 h 5122333"/>
              <a:gd name="connsiteX24554" fmla="*/ 3530889 w 4135764"/>
              <a:gd name="connsiteY24554" fmla="*/ 1777282 h 5122333"/>
              <a:gd name="connsiteX24555" fmla="*/ 3523995 w 4135764"/>
              <a:gd name="connsiteY24555" fmla="*/ 1784722 h 5122333"/>
              <a:gd name="connsiteX24556" fmla="*/ 3524151 w 4135764"/>
              <a:gd name="connsiteY24556" fmla="*/ 1812071 h 5122333"/>
              <a:gd name="connsiteX24557" fmla="*/ 3520730 w 4135764"/>
              <a:gd name="connsiteY24557" fmla="*/ 1815493 h 5122333"/>
              <a:gd name="connsiteX24558" fmla="*/ 3495332 w 4135764"/>
              <a:gd name="connsiteY24558" fmla="*/ 1815311 h 5122333"/>
              <a:gd name="connsiteX24559" fmla="*/ 3493360 w 4135764"/>
              <a:gd name="connsiteY24559" fmla="*/ 1817283 h 5122333"/>
              <a:gd name="connsiteX24560" fmla="*/ 3489525 w 4135764"/>
              <a:gd name="connsiteY24560" fmla="*/ 1817558 h 5122333"/>
              <a:gd name="connsiteX24561" fmla="*/ 3486260 w 4135764"/>
              <a:gd name="connsiteY24561" fmla="*/ 1823545 h 5122333"/>
              <a:gd name="connsiteX24562" fmla="*/ 3486260 w 4135764"/>
              <a:gd name="connsiteY24562" fmla="*/ 1849850 h 5122333"/>
              <a:gd name="connsiteX24563" fmla="*/ 3482400 w 4135764"/>
              <a:gd name="connsiteY24563" fmla="*/ 1853591 h 5122333"/>
              <a:gd name="connsiteX24564" fmla="*/ 3457959 w 4135764"/>
              <a:gd name="connsiteY24564" fmla="*/ 1853409 h 5122333"/>
              <a:gd name="connsiteX24565" fmla="*/ 3456162 w 4135764"/>
              <a:gd name="connsiteY24565" fmla="*/ 1855295 h 5122333"/>
              <a:gd name="connsiteX24566" fmla="*/ 3455963 w 4135764"/>
              <a:gd name="connsiteY24566" fmla="*/ 1855293 h 5122333"/>
              <a:gd name="connsiteX24567" fmla="*/ 3447980 w 4135764"/>
              <a:gd name="connsiteY24567" fmla="*/ 1863456 h 5122333"/>
              <a:gd name="connsiteX24568" fmla="*/ 3448162 w 4135764"/>
              <a:gd name="connsiteY24568" fmla="*/ 1922418 h 5122333"/>
              <a:gd name="connsiteX24569" fmla="*/ 3446975 w 4135764"/>
              <a:gd name="connsiteY24569" fmla="*/ 1929541 h 5122333"/>
              <a:gd name="connsiteX24570" fmla="*/ 3434011 w 4135764"/>
              <a:gd name="connsiteY24570" fmla="*/ 1931056 h 5122333"/>
              <a:gd name="connsiteX24571" fmla="*/ 3432923 w 4135764"/>
              <a:gd name="connsiteY24571" fmla="*/ 1928878 h 5122333"/>
              <a:gd name="connsiteX24572" fmla="*/ 3432923 w 4135764"/>
              <a:gd name="connsiteY24572" fmla="*/ 1900577 h 5122333"/>
              <a:gd name="connsiteX24573" fmla="*/ 3432741 w 4135764"/>
              <a:gd name="connsiteY24573" fmla="*/ 1863930 h 5122333"/>
              <a:gd name="connsiteX24574" fmla="*/ 3425304 w 4135764"/>
              <a:gd name="connsiteY24574" fmla="*/ 1856675 h 5122333"/>
              <a:gd name="connsiteX24575" fmla="*/ 3400087 w 4135764"/>
              <a:gd name="connsiteY24575" fmla="*/ 1856675 h 5122333"/>
              <a:gd name="connsiteX24576" fmla="*/ 3394282 w 4135764"/>
              <a:gd name="connsiteY24576" fmla="*/ 1851051 h 5122333"/>
              <a:gd name="connsiteX24577" fmla="*/ 3395552 w 4135764"/>
              <a:gd name="connsiteY24577" fmla="*/ 1833271 h 5122333"/>
              <a:gd name="connsiteX24578" fmla="*/ 3393040 w 4135764"/>
              <a:gd name="connsiteY24578" fmla="*/ 1834623 h 5122333"/>
              <a:gd name="connsiteX24579" fmla="*/ 3393010 w 4135764"/>
              <a:gd name="connsiteY24579" fmla="*/ 1834247 h 5122333"/>
              <a:gd name="connsiteX24580" fmla="*/ 3391808 w 4135764"/>
              <a:gd name="connsiteY24580" fmla="*/ 1835286 h 5122333"/>
              <a:gd name="connsiteX24581" fmla="*/ 3390834 w 4135764"/>
              <a:gd name="connsiteY24581" fmla="*/ 1835811 h 5122333"/>
              <a:gd name="connsiteX24582" fmla="*/ 3393738 w 4135764"/>
              <a:gd name="connsiteY24582" fmla="*/ 1817488 h 5122333"/>
              <a:gd name="connsiteX24583" fmla="*/ 3361625 w 4135764"/>
              <a:gd name="connsiteY24583" fmla="*/ 1817488 h 5122333"/>
              <a:gd name="connsiteX24584" fmla="*/ 3356728 w 4135764"/>
              <a:gd name="connsiteY24584" fmla="*/ 1810776 h 5122333"/>
              <a:gd name="connsiteX24585" fmla="*/ 3357816 w 4135764"/>
              <a:gd name="connsiteY24585" fmla="*/ 1784652 h 5122333"/>
              <a:gd name="connsiteX24586" fmla="*/ 3352918 w 4135764"/>
              <a:gd name="connsiteY24586" fmla="*/ 1779389 h 5122333"/>
              <a:gd name="connsiteX24587" fmla="*/ 3302664 w 4135764"/>
              <a:gd name="connsiteY24587" fmla="*/ 1779027 h 5122333"/>
              <a:gd name="connsiteX24588" fmla="*/ 3302605 w 4135764"/>
              <a:gd name="connsiteY24588" fmla="*/ 1779101 h 5122333"/>
              <a:gd name="connsiteX24589" fmla="*/ 3302484 w 4135764"/>
              <a:gd name="connsiteY24589" fmla="*/ 1779096 h 5122333"/>
              <a:gd name="connsiteX24590" fmla="*/ 3295953 w 4135764"/>
              <a:gd name="connsiteY24590" fmla="*/ 1785991 h 5122333"/>
              <a:gd name="connsiteX24591" fmla="*/ 3296134 w 4135764"/>
              <a:gd name="connsiteY24591" fmla="*/ 1810483 h 5122333"/>
              <a:gd name="connsiteX24592" fmla="*/ 3289862 w 4135764"/>
              <a:gd name="connsiteY24592" fmla="*/ 1817292 h 5122333"/>
              <a:gd name="connsiteX24593" fmla="*/ 3265656 w 4135764"/>
              <a:gd name="connsiteY24593" fmla="*/ 1817126 h 5122333"/>
              <a:gd name="connsiteX24594" fmla="*/ 3263706 w 4135764"/>
              <a:gd name="connsiteY24594" fmla="*/ 1819137 h 5122333"/>
              <a:gd name="connsiteX24595" fmla="*/ 3262934 w 4135764"/>
              <a:gd name="connsiteY24595" fmla="*/ 1819190 h 5122333"/>
              <a:gd name="connsiteX24596" fmla="*/ 3258036 w 4135764"/>
              <a:gd name="connsiteY24596" fmla="*/ 1824815 h 5122333"/>
              <a:gd name="connsiteX24597" fmla="*/ 3258217 w 4135764"/>
              <a:gd name="connsiteY24597" fmla="*/ 1847855 h 5122333"/>
              <a:gd name="connsiteX24598" fmla="*/ 3252117 w 4135764"/>
              <a:gd name="connsiteY24598" fmla="*/ 1854718 h 5122333"/>
              <a:gd name="connsiteX24599" fmla="*/ 3248420 w 4135764"/>
              <a:gd name="connsiteY24599" fmla="*/ 1855404 h 5122333"/>
              <a:gd name="connsiteX24600" fmla="*/ 3230279 w 4135764"/>
              <a:gd name="connsiteY24600" fmla="*/ 1855224 h 5122333"/>
              <a:gd name="connsiteX24601" fmla="*/ 3223318 w 4135764"/>
              <a:gd name="connsiteY24601" fmla="*/ 1856856 h 5122333"/>
              <a:gd name="connsiteX24602" fmla="*/ 3222200 w 4135764"/>
              <a:gd name="connsiteY24602" fmla="*/ 1862570 h 5122333"/>
              <a:gd name="connsiteX24603" fmla="*/ 3219938 w 4135764"/>
              <a:gd name="connsiteY24603" fmla="*/ 1864726 h 5122333"/>
              <a:gd name="connsiteX24604" fmla="*/ 3220119 w 4135764"/>
              <a:gd name="connsiteY24604" fmla="*/ 1922962 h 5122333"/>
              <a:gd name="connsiteX24605" fmla="*/ 3219812 w 4135764"/>
              <a:gd name="connsiteY24605" fmla="*/ 1924992 h 5122333"/>
              <a:gd name="connsiteX24606" fmla="*/ 3212501 w 4135764"/>
              <a:gd name="connsiteY24606" fmla="*/ 1931599 h 5122333"/>
              <a:gd name="connsiteX24607" fmla="*/ 3205788 w 4135764"/>
              <a:gd name="connsiteY24607" fmla="*/ 1923074 h 5122333"/>
              <a:gd name="connsiteX24608" fmla="*/ 3205424 w 4135764"/>
              <a:gd name="connsiteY24608" fmla="*/ 1873002 h 5122333"/>
              <a:gd name="connsiteX24609" fmla="*/ 3183474 w 4135764"/>
              <a:gd name="connsiteY24609" fmla="*/ 1854679 h 5122333"/>
              <a:gd name="connsiteX24610" fmla="*/ 3167690 w 4135764"/>
              <a:gd name="connsiteY24610" fmla="*/ 1841980 h 5122333"/>
              <a:gd name="connsiteX24611" fmla="*/ 3167690 w 4135764"/>
              <a:gd name="connsiteY24611" fmla="*/ 1822022 h 5122333"/>
              <a:gd name="connsiteX24612" fmla="*/ 3161159 w 4135764"/>
              <a:gd name="connsiteY24612" fmla="*/ 1815311 h 5122333"/>
              <a:gd name="connsiteX24613" fmla="*/ 3135760 w 4135764"/>
              <a:gd name="connsiteY24613" fmla="*/ 1815493 h 5122333"/>
              <a:gd name="connsiteX24614" fmla="*/ 3129411 w 4135764"/>
              <a:gd name="connsiteY24614" fmla="*/ 1809324 h 5122333"/>
              <a:gd name="connsiteX24615" fmla="*/ 3129592 w 4135764"/>
              <a:gd name="connsiteY24615" fmla="*/ 1783019 h 5122333"/>
              <a:gd name="connsiteX24616" fmla="*/ 3123968 w 4135764"/>
              <a:gd name="connsiteY24616" fmla="*/ 1777212 h 5122333"/>
              <a:gd name="connsiteX24617" fmla="*/ 3073171 w 4135764"/>
              <a:gd name="connsiteY24617" fmla="*/ 1777212 h 5122333"/>
              <a:gd name="connsiteX24618" fmla="*/ 3071106 w 4135764"/>
              <a:gd name="connsiteY24618" fmla="*/ 1779278 h 5122333"/>
              <a:gd name="connsiteX24619" fmla="*/ 3070631 w 4135764"/>
              <a:gd name="connsiteY24619" fmla="*/ 1779278 h 5122333"/>
              <a:gd name="connsiteX24620" fmla="*/ 3065915 w 4135764"/>
              <a:gd name="connsiteY24620" fmla="*/ 1783996 h 5122333"/>
              <a:gd name="connsiteX24621" fmla="*/ 3065552 w 4135764"/>
              <a:gd name="connsiteY24621" fmla="*/ 1809757 h 5122333"/>
              <a:gd name="connsiteX24622" fmla="*/ 3060368 w 4135764"/>
              <a:gd name="connsiteY24622" fmla="*/ 1815487 h 5122333"/>
              <a:gd name="connsiteX24623" fmla="*/ 3037613 w 4135764"/>
              <a:gd name="connsiteY24623" fmla="*/ 1815311 h 5122333"/>
              <a:gd name="connsiteX24624" fmla="*/ 3035466 w 4135764"/>
              <a:gd name="connsiteY24624" fmla="*/ 1817377 h 5122333"/>
              <a:gd name="connsiteX24625" fmla="*/ 3032170 w 4135764"/>
              <a:gd name="connsiteY24625" fmla="*/ 1817377 h 5122333"/>
              <a:gd name="connsiteX24626" fmla="*/ 3026003 w 4135764"/>
              <a:gd name="connsiteY24626" fmla="*/ 1823545 h 5122333"/>
              <a:gd name="connsiteX24627" fmla="*/ 3026003 w 4135764"/>
              <a:gd name="connsiteY24627" fmla="*/ 1849850 h 5122333"/>
              <a:gd name="connsiteX24628" fmla="*/ 3025923 w 4135764"/>
              <a:gd name="connsiteY24628" fmla="*/ 1852386 h 5122333"/>
              <a:gd name="connsiteX24629" fmla="*/ 3020378 w 4135764"/>
              <a:gd name="connsiteY24629" fmla="*/ 1853771 h 5122333"/>
              <a:gd name="connsiteX24630" fmla="*/ 2998608 w 4135764"/>
              <a:gd name="connsiteY24630" fmla="*/ 1853591 h 5122333"/>
              <a:gd name="connsiteX24631" fmla="*/ 2996831 w 4135764"/>
              <a:gd name="connsiteY24631" fmla="*/ 1855293 h 5122333"/>
              <a:gd name="connsiteX24632" fmla="*/ 2994980 w 4135764"/>
              <a:gd name="connsiteY24632" fmla="*/ 1855293 h 5122333"/>
              <a:gd name="connsiteX24633" fmla="*/ 2987904 w 4135764"/>
              <a:gd name="connsiteY24633" fmla="*/ 1862549 h 5122333"/>
              <a:gd name="connsiteX24634" fmla="*/ 2988085 w 4135764"/>
              <a:gd name="connsiteY24634" fmla="*/ 1923325 h 5122333"/>
              <a:gd name="connsiteX24635" fmla="*/ 2986932 w 4135764"/>
              <a:gd name="connsiteY24635" fmla="*/ 1928758 h 5122333"/>
              <a:gd name="connsiteX24636" fmla="*/ 2983187 w 4135764"/>
              <a:gd name="connsiteY24636" fmla="*/ 1930149 h 5122333"/>
              <a:gd name="connsiteX24637" fmla="*/ 2975386 w 4135764"/>
              <a:gd name="connsiteY24637" fmla="*/ 1921622 h 5122333"/>
              <a:gd name="connsiteX24638" fmla="*/ 2975568 w 4135764"/>
              <a:gd name="connsiteY24638" fmla="*/ 1860847 h 5122333"/>
              <a:gd name="connsiteX24639" fmla="*/ 2972193 w 4135764"/>
              <a:gd name="connsiteY24639" fmla="*/ 1857386 h 5122333"/>
              <a:gd name="connsiteX24640" fmla="*/ 2972144 w 4135764"/>
              <a:gd name="connsiteY24640" fmla="*/ 1857129 h 5122333"/>
              <a:gd name="connsiteX24641" fmla="*/ 2971879 w 4135764"/>
              <a:gd name="connsiteY24641" fmla="*/ 1857063 h 5122333"/>
              <a:gd name="connsiteX24642" fmla="*/ 2968492 w 4135764"/>
              <a:gd name="connsiteY24642" fmla="*/ 1853591 h 5122333"/>
              <a:gd name="connsiteX24643" fmla="*/ 2944001 w 4135764"/>
              <a:gd name="connsiteY24643" fmla="*/ 1853771 h 5122333"/>
              <a:gd name="connsiteX24644" fmla="*/ 2937288 w 4135764"/>
              <a:gd name="connsiteY24644" fmla="*/ 1847240 h 5122333"/>
              <a:gd name="connsiteX24645" fmla="*/ 2937470 w 4135764"/>
              <a:gd name="connsiteY24645" fmla="*/ 1821842 h 5122333"/>
              <a:gd name="connsiteX24646" fmla="*/ 2934528 w 4135764"/>
              <a:gd name="connsiteY24646" fmla="*/ 1818814 h 5122333"/>
              <a:gd name="connsiteX24647" fmla="*/ 2934137 w 4135764"/>
              <a:gd name="connsiteY24647" fmla="*/ 1816855 h 5122333"/>
              <a:gd name="connsiteX24648" fmla="*/ 2932142 w 4135764"/>
              <a:gd name="connsiteY24648" fmla="*/ 1816358 h 5122333"/>
              <a:gd name="connsiteX24649" fmla="*/ 2931302 w 4135764"/>
              <a:gd name="connsiteY24649" fmla="*/ 1815493 h 5122333"/>
              <a:gd name="connsiteX24650" fmla="*/ 2928746 w 4135764"/>
              <a:gd name="connsiteY24650" fmla="*/ 1815512 h 5122333"/>
              <a:gd name="connsiteX24651" fmla="*/ 2927492 w 4135764"/>
              <a:gd name="connsiteY24651" fmla="*/ 1815200 h 5122333"/>
              <a:gd name="connsiteX24652" fmla="*/ 2906497 w 4135764"/>
              <a:gd name="connsiteY24652" fmla="*/ 1815368 h 5122333"/>
              <a:gd name="connsiteX24653" fmla="*/ 2899191 w 4135764"/>
              <a:gd name="connsiteY24653" fmla="*/ 1808235 h 5122333"/>
              <a:gd name="connsiteX24654" fmla="*/ 2899373 w 4135764"/>
              <a:gd name="connsiteY24654" fmla="*/ 1783745 h 5122333"/>
              <a:gd name="connsiteX24655" fmla="*/ 2891390 w 4135764"/>
              <a:gd name="connsiteY24655" fmla="*/ 1775581 h 5122333"/>
              <a:gd name="connsiteX24656" fmla="*/ 2848575 w 4135764"/>
              <a:gd name="connsiteY24656" fmla="*/ 1775581 h 5122333"/>
              <a:gd name="connsiteX24657" fmla="*/ 2842225 w 4135764"/>
              <a:gd name="connsiteY24657" fmla="*/ 1775943 h 5122333"/>
              <a:gd name="connsiteX24658" fmla="*/ 2841315 w 4135764"/>
              <a:gd name="connsiteY24658" fmla="*/ 1777100 h 5122333"/>
              <a:gd name="connsiteX24659" fmla="*/ 2840955 w 4135764"/>
              <a:gd name="connsiteY24659" fmla="*/ 1777100 h 5122333"/>
              <a:gd name="connsiteX24660" fmla="*/ 2833518 w 4135764"/>
              <a:gd name="connsiteY24660" fmla="*/ 1784722 h 5122333"/>
              <a:gd name="connsiteX24661" fmla="*/ 2833518 w 4135764"/>
              <a:gd name="connsiteY24661" fmla="*/ 1810304 h 5122333"/>
              <a:gd name="connsiteX24662" fmla="*/ 2828074 w 4135764"/>
              <a:gd name="connsiteY24662" fmla="*/ 1815493 h 5122333"/>
              <a:gd name="connsiteX24663" fmla="*/ 2804490 w 4135764"/>
              <a:gd name="connsiteY24663" fmla="*/ 1815311 h 5122333"/>
              <a:gd name="connsiteX24664" fmla="*/ 2798117 w 4135764"/>
              <a:gd name="connsiteY24664" fmla="*/ 1817284 h 5122333"/>
              <a:gd name="connsiteX24665" fmla="*/ 2798121 w 4135764"/>
              <a:gd name="connsiteY24665" fmla="*/ 1818186 h 5122333"/>
              <a:gd name="connsiteX24666" fmla="*/ 2795850 w 4135764"/>
              <a:gd name="connsiteY24666" fmla="*/ 1818850 h 5122333"/>
              <a:gd name="connsiteX24667" fmla="*/ 2795963 w 4135764"/>
              <a:gd name="connsiteY24667" fmla="*/ 1825178 h 5122333"/>
              <a:gd name="connsiteX24668" fmla="*/ 2797051 w 4135764"/>
              <a:gd name="connsiteY24668" fmla="*/ 1846766 h 5122333"/>
              <a:gd name="connsiteX24669" fmla="*/ 2789467 w 4135764"/>
              <a:gd name="connsiteY24669" fmla="*/ 1853769 h 5122333"/>
              <a:gd name="connsiteX24670" fmla="*/ 2766211 w 4135764"/>
              <a:gd name="connsiteY24670" fmla="*/ 1853591 h 5122333"/>
              <a:gd name="connsiteX24671" fmla="*/ 2764272 w 4135764"/>
              <a:gd name="connsiteY24671" fmla="*/ 1855295 h 5122333"/>
              <a:gd name="connsiteX24672" fmla="*/ 2764034 w 4135764"/>
              <a:gd name="connsiteY24672" fmla="*/ 1855293 h 5122333"/>
              <a:gd name="connsiteX24673" fmla="*/ 2757866 w 4135764"/>
              <a:gd name="connsiteY24673" fmla="*/ 1859828 h 5122333"/>
              <a:gd name="connsiteX24674" fmla="*/ 2759136 w 4135764"/>
              <a:gd name="connsiteY24674" fmla="*/ 1912077 h 5122333"/>
              <a:gd name="connsiteX24675" fmla="*/ 2758166 w 4135764"/>
              <a:gd name="connsiteY24675" fmla="*/ 1927767 h 5122333"/>
              <a:gd name="connsiteX24676" fmla="*/ 2756226 w 4135764"/>
              <a:gd name="connsiteY24676" fmla="*/ 1930244 h 5122333"/>
              <a:gd name="connsiteX24677" fmla="*/ 2754361 w 4135764"/>
              <a:gd name="connsiteY24677" fmla="*/ 1930827 h 5122333"/>
              <a:gd name="connsiteX24678" fmla="*/ 2746800 w 4135764"/>
              <a:gd name="connsiteY24678" fmla="*/ 1931056 h 5122333"/>
              <a:gd name="connsiteX24679" fmla="*/ 2743172 w 4135764"/>
              <a:gd name="connsiteY24679" fmla="*/ 1924162 h 5122333"/>
              <a:gd name="connsiteX24680" fmla="*/ 2743353 w 4135764"/>
              <a:gd name="connsiteY24680" fmla="*/ 1867016 h 5122333"/>
              <a:gd name="connsiteX24681" fmla="*/ 2740361 w 4135764"/>
              <a:gd name="connsiteY24681" fmla="*/ 1863685 h 5122333"/>
              <a:gd name="connsiteX24682" fmla="*/ 2738998 w 4135764"/>
              <a:gd name="connsiteY24682" fmla="*/ 1857696 h 5122333"/>
              <a:gd name="connsiteX24683" fmla="*/ 2734962 w 4135764"/>
              <a:gd name="connsiteY24683" fmla="*/ 1857675 h 5122333"/>
              <a:gd name="connsiteX24684" fmla="*/ 2733737 w 4135764"/>
              <a:gd name="connsiteY24684" fmla="*/ 1856312 h 5122333"/>
              <a:gd name="connsiteX24685" fmla="*/ 2710153 w 4135764"/>
              <a:gd name="connsiteY24685" fmla="*/ 1856856 h 5122333"/>
              <a:gd name="connsiteX24686" fmla="*/ 2703804 w 4135764"/>
              <a:gd name="connsiteY24686" fmla="*/ 1849599 h 5122333"/>
              <a:gd name="connsiteX24687" fmla="*/ 2704892 w 4135764"/>
              <a:gd name="connsiteY24687" fmla="*/ 1824201 h 5122333"/>
              <a:gd name="connsiteX24688" fmla="*/ 2702896 w 4135764"/>
              <a:gd name="connsiteY24688" fmla="*/ 1831125 h 5122333"/>
              <a:gd name="connsiteX24689" fmla="*/ 2702896 w 4135764"/>
              <a:gd name="connsiteY24689" fmla="*/ 1827355 h 5122333"/>
              <a:gd name="connsiteX24690" fmla="*/ 2701958 w 4135764"/>
              <a:gd name="connsiteY24690" fmla="*/ 1829985 h 5122333"/>
              <a:gd name="connsiteX24691" fmla="*/ 2702170 w 4135764"/>
              <a:gd name="connsiteY24691" fmla="*/ 1822931 h 5122333"/>
              <a:gd name="connsiteX24692" fmla="*/ 2698542 w 4135764"/>
              <a:gd name="connsiteY24692" fmla="*/ 1817488 h 5122333"/>
              <a:gd name="connsiteX24693" fmla="*/ 2674958 w 4135764"/>
              <a:gd name="connsiteY24693" fmla="*/ 1817669 h 5122333"/>
              <a:gd name="connsiteX24694" fmla="*/ 2670287 w 4135764"/>
              <a:gd name="connsiteY24694" fmla="*/ 1816458 h 5122333"/>
              <a:gd name="connsiteX24695" fmla="*/ 2667968 w 4135764"/>
              <a:gd name="connsiteY24695" fmla="*/ 1814240 h 5122333"/>
              <a:gd name="connsiteX24696" fmla="*/ 2666974 w 4135764"/>
              <a:gd name="connsiteY24696" fmla="*/ 1809324 h 5122333"/>
              <a:gd name="connsiteX24697" fmla="*/ 2667157 w 4135764"/>
              <a:gd name="connsiteY24697" fmla="*/ 1784833 h 5122333"/>
              <a:gd name="connsiteX24698" fmla="*/ 2663166 w 4135764"/>
              <a:gd name="connsiteY24698" fmla="*/ 1779389 h 5122333"/>
              <a:gd name="connsiteX24699" fmla="*/ 2612912 w 4135764"/>
              <a:gd name="connsiteY24699" fmla="*/ 1779027 h 5122333"/>
              <a:gd name="connsiteX24700" fmla="*/ 2612794 w 4135764"/>
              <a:gd name="connsiteY24700" fmla="*/ 1779172 h 5122333"/>
              <a:gd name="connsiteX24701" fmla="*/ 2610735 w 4135764"/>
              <a:gd name="connsiteY24701" fmla="*/ 1779096 h 5122333"/>
              <a:gd name="connsiteX24702" fmla="*/ 2604931 w 4135764"/>
              <a:gd name="connsiteY24702" fmla="*/ 1784902 h 5122333"/>
              <a:gd name="connsiteX24703" fmla="*/ 2606926 w 4135764"/>
              <a:gd name="connsiteY24703" fmla="*/ 1810845 h 5122333"/>
              <a:gd name="connsiteX24704" fmla="*/ 2601401 w 4135764"/>
              <a:gd name="connsiteY24704" fmla="*/ 1816888 h 5122333"/>
              <a:gd name="connsiteX24705" fmla="*/ 2599802 w 4135764"/>
              <a:gd name="connsiteY24705" fmla="*/ 1817279 h 5122333"/>
              <a:gd name="connsiteX24706" fmla="*/ 2596832 w 4135764"/>
              <a:gd name="connsiteY24706" fmla="*/ 1817466 h 5122333"/>
              <a:gd name="connsiteX24707" fmla="*/ 2580801 w 4135764"/>
              <a:gd name="connsiteY24707" fmla="*/ 1817306 h 5122333"/>
              <a:gd name="connsiteX24708" fmla="*/ 2572026 w 4135764"/>
              <a:gd name="connsiteY24708" fmla="*/ 1818032 h 5122333"/>
              <a:gd name="connsiteX24709" fmla="*/ 2571829 w 4135764"/>
              <a:gd name="connsiteY24709" fmla="*/ 1819745 h 5122333"/>
              <a:gd name="connsiteX24710" fmla="*/ 2568284 w 4135764"/>
              <a:gd name="connsiteY24710" fmla="*/ 1823908 h 5122333"/>
              <a:gd name="connsiteX24711" fmla="*/ 2567014 w 4135764"/>
              <a:gd name="connsiteY24711" fmla="*/ 1851665 h 5122333"/>
              <a:gd name="connsiteX24712" fmla="*/ 2564355 w 4135764"/>
              <a:gd name="connsiteY24712" fmla="*/ 1853733 h 5122333"/>
              <a:gd name="connsiteX24713" fmla="*/ 2551593 w 4135764"/>
              <a:gd name="connsiteY24713" fmla="*/ 1855586 h 5122333"/>
              <a:gd name="connsiteX24714" fmla="*/ 2539801 w 4135764"/>
              <a:gd name="connsiteY24714" fmla="*/ 1855586 h 5122333"/>
              <a:gd name="connsiteX24715" fmla="*/ 2538231 w 4135764"/>
              <a:gd name="connsiteY24715" fmla="*/ 1857091 h 5122333"/>
              <a:gd name="connsiteX24716" fmla="*/ 2537987 w 4135764"/>
              <a:gd name="connsiteY24716" fmla="*/ 1857107 h 5122333"/>
              <a:gd name="connsiteX24717" fmla="*/ 2528735 w 4135764"/>
              <a:gd name="connsiteY24717" fmla="*/ 1865996 h 5122333"/>
              <a:gd name="connsiteX24718" fmla="*/ 2528916 w 4135764"/>
              <a:gd name="connsiteY24718" fmla="*/ 1924051 h 5122333"/>
              <a:gd name="connsiteX24719" fmla="*/ 2528264 w 4135764"/>
              <a:gd name="connsiteY24719" fmla="*/ 1927607 h 5122333"/>
              <a:gd name="connsiteX24720" fmla="*/ 2523474 w 4135764"/>
              <a:gd name="connsiteY24720" fmla="*/ 1931962 h 5122333"/>
              <a:gd name="connsiteX24721" fmla="*/ 2514765 w 4135764"/>
              <a:gd name="connsiteY24721" fmla="*/ 1924344 h 5122333"/>
              <a:gd name="connsiteX24722" fmla="*/ 2514946 w 4135764"/>
              <a:gd name="connsiteY24722" fmla="*/ 1872639 h 5122333"/>
              <a:gd name="connsiteX24723" fmla="*/ 2492814 w 4135764"/>
              <a:gd name="connsiteY24723" fmla="*/ 1854861 h 5122333"/>
              <a:gd name="connsiteX24724" fmla="*/ 2476849 w 4135764"/>
              <a:gd name="connsiteY24724" fmla="*/ 1841617 h 5122333"/>
              <a:gd name="connsiteX24725" fmla="*/ 2477031 w 4135764"/>
              <a:gd name="connsiteY24725" fmla="*/ 1823475 h 5122333"/>
              <a:gd name="connsiteX24726" fmla="*/ 2468685 w 4135764"/>
              <a:gd name="connsiteY24726" fmla="*/ 1815673 h 5122333"/>
              <a:gd name="connsiteX24727" fmla="*/ 2448730 w 4135764"/>
              <a:gd name="connsiteY24727" fmla="*/ 1815855 h 5122333"/>
              <a:gd name="connsiteX24728" fmla="*/ 2440429 w 4135764"/>
              <a:gd name="connsiteY24728" fmla="*/ 1814078 h 5122333"/>
              <a:gd name="connsiteX24729" fmla="*/ 2439980 w 4135764"/>
              <a:gd name="connsiteY24729" fmla="*/ 1813617 h 5122333"/>
              <a:gd name="connsiteX24730" fmla="*/ 2438570 w 4135764"/>
              <a:gd name="connsiteY24730" fmla="*/ 1805333 h 5122333"/>
              <a:gd name="connsiteX24731" fmla="*/ 2438751 w 4135764"/>
              <a:gd name="connsiteY24731" fmla="*/ 1787192 h 5122333"/>
              <a:gd name="connsiteX24732" fmla="*/ 2429498 w 4135764"/>
              <a:gd name="connsiteY24732" fmla="*/ 1777395 h 5122333"/>
              <a:gd name="connsiteX24733" fmla="*/ 2392309 w 4135764"/>
              <a:gd name="connsiteY24733" fmla="*/ 1777575 h 5122333"/>
              <a:gd name="connsiteX24734" fmla="*/ 2378815 w 4135764"/>
              <a:gd name="connsiteY24734" fmla="*/ 1779457 h 5122333"/>
              <a:gd name="connsiteX24735" fmla="*/ 2378663 w 4135764"/>
              <a:gd name="connsiteY24735" fmla="*/ 1780503 h 5122333"/>
              <a:gd name="connsiteX24736" fmla="*/ 2376706 w 4135764"/>
              <a:gd name="connsiteY24736" fmla="*/ 1780911 h 5122333"/>
              <a:gd name="connsiteX24737" fmla="*/ 2374711 w 4135764"/>
              <a:gd name="connsiteY24737" fmla="*/ 1807760 h 5122333"/>
              <a:gd name="connsiteX24738" fmla="*/ 2373384 w 4135764"/>
              <a:gd name="connsiteY24738" fmla="*/ 1813044 h 5122333"/>
              <a:gd name="connsiteX24739" fmla="*/ 2367320 w 4135764"/>
              <a:gd name="connsiteY24739" fmla="*/ 1815313 h 5122333"/>
              <a:gd name="connsiteX24740" fmla="*/ 2354210 w 4135764"/>
              <a:gd name="connsiteY24740" fmla="*/ 1815673 h 5122333"/>
              <a:gd name="connsiteX24741" fmla="*/ 2348855 w 4135764"/>
              <a:gd name="connsiteY24741" fmla="*/ 1816903 h 5122333"/>
              <a:gd name="connsiteX24742" fmla="*/ 2337339 w 4135764"/>
              <a:gd name="connsiteY24742" fmla="*/ 1817739 h 5122333"/>
              <a:gd name="connsiteX24743" fmla="*/ 2334798 w 4135764"/>
              <a:gd name="connsiteY24743" fmla="*/ 1822455 h 5122333"/>
              <a:gd name="connsiteX24744" fmla="*/ 2335888 w 4135764"/>
              <a:gd name="connsiteY24744" fmla="*/ 1840417 h 5122333"/>
              <a:gd name="connsiteX24745" fmla="*/ 2336340 w 4135764"/>
              <a:gd name="connsiteY24745" fmla="*/ 1848965 h 5122333"/>
              <a:gd name="connsiteX24746" fmla="*/ 2334846 w 4135764"/>
              <a:gd name="connsiteY24746" fmla="*/ 1850577 h 5122333"/>
              <a:gd name="connsiteX24747" fmla="*/ 2325728 w 4135764"/>
              <a:gd name="connsiteY24747" fmla="*/ 1853771 h 5122333"/>
              <a:gd name="connsiteX24748" fmla="*/ 2305772 w 4135764"/>
              <a:gd name="connsiteY24748" fmla="*/ 1853591 h 5122333"/>
              <a:gd name="connsiteX24749" fmla="*/ 2303946 w 4135764"/>
              <a:gd name="connsiteY24749" fmla="*/ 1855465 h 5122333"/>
              <a:gd name="connsiteX24750" fmla="*/ 2303414 w 4135764"/>
              <a:gd name="connsiteY24750" fmla="*/ 1855475 h 5122333"/>
              <a:gd name="connsiteX24751" fmla="*/ 2296520 w 4135764"/>
              <a:gd name="connsiteY24751" fmla="*/ 1862912 h 5122333"/>
              <a:gd name="connsiteX24752" fmla="*/ 2298333 w 4135764"/>
              <a:gd name="connsiteY24752" fmla="*/ 1883413 h 5122333"/>
              <a:gd name="connsiteX24753" fmla="*/ 2296882 w 4135764"/>
              <a:gd name="connsiteY24753" fmla="*/ 1922962 h 5122333"/>
              <a:gd name="connsiteX24754" fmla="*/ 2296587 w 4135764"/>
              <a:gd name="connsiteY24754" fmla="*/ 1925245 h 5122333"/>
              <a:gd name="connsiteX24755" fmla="*/ 2291984 w 4135764"/>
              <a:gd name="connsiteY24755" fmla="*/ 1929966 h 5122333"/>
              <a:gd name="connsiteX24756" fmla="*/ 2284183 w 4135764"/>
              <a:gd name="connsiteY24756" fmla="*/ 1922348 h 5122333"/>
              <a:gd name="connsiteX24757" fmla="*/ 2285816 w 4135764"/>
              <a:gd name="connsiteY24757" fmla="*/ 1890962 h 5122333"/>
              <a:gd name="connsiteX24758" fmla="*/ 2284727 w 4135764"/>
              <a:gd name="connsiteY24758" fmla="*/ 1860485 h 5122333"/>
              <a:gd name="connsiteX24759" fmla="*/ 2278015 w 4135764"/>
              <a:gd name="connsiteY24759" fmla="*/ 1853591 h 5122333"/>
              <a:gd name="connsiteX24760" fmla="*/ 2251709 w 4135764"/>
              <a:gd name="connsiteY24760" fmla="*/ 1853591 h 5122333"/>
              <a:gd name="connsiteX24761" fmla="*/ 2246086 w 4135764"/>
              <a:gd name="connsiteY24761" fmla="*/ 1848692 h 5122333"/>
              <a:gd name="connsiteX24762" fmla="*/ 2247355 w 4135764"/>
              <a:gd name="connsiteY24762" fmla="*/ 1815493 h 5122333"/>
              <a:gd name="connsiteX24763" fmla="*/ 2217421 w 4135764"/>
              <a:gd name="connsiteY24763" fmla="*/ 1815673 h 5122333"/>
              <a:gd name="connsiteX24764" fmla="*/ 2207806 w 4135764"/>
              <a:gd name="connsiteY24764" fmla="*/ 1806421 h 5122333"/>
              <a:gd name="connsiteX24765" fmla="*/ 2209983 w 4135764"/>
              <a:gd name="connsiteY24765" fmla="*/ 1785014 h 5122333"/>
              <a:gd name="connsiteX24766" fmla="*/ 2200730 w 4135764"/>
              <a:gd name="connsiteY24766" fmla="*/ 1775399 h 5122333"/>
              <a:gd name="connsiteX24767" fmla="*/ 2172611 w 4135764"/>
              <a:gd name="connsiteY24767" fmla="*/ 1776850 h 5122333"/>
              <a:gd name="connsiteX24768" fmla="*/ 2153743 w 4135764"/>
              <a:gd name="connsiteY24768" fmla="*/ 1775943 h 5122333"/>
              <a:gd name="connsiteX24769" fmla="*/ 2152422 w 4135764"/>
              <a:gd name="connsiteY24769" fmla="*/ 1777467 h 5122333"/>
              <a:gd name="connsiteX24770" fmla="*/ 2151384 w 4135764"/>
              <a:gd name="connsiteY24770" fmla="*/ 1777463 h 5122333"/>
              <a:gd name="connsiteX24771" fmla="*/ 2144491 w 4135764"/>
              <a:gd name="connsiteY24771" fmla="*/ 1784902 h 5122333"/>
              <a:gd name="connsiteX24772" fmla="*/ 2144491 w 4135764"/>
              <a:gd name="connsiteY24772" fmla="*/ 1811208 h 5122333"/>
              <a:gd name="connsiteX24773" fmla="*/ 2140824 w 4135764"/>
              <a:gd name="connsiteY24773" fmla="*/ 1815708 h 5122333"/>
              <a:gd name="connsiteX24774" fmla="*/ 2140681 w 4135764"/>
              <a:gd name="connsiteY24774" fmla="*/ 1815855 h 5122333"/>
              <a:gd name="connsiteX24775" fmla="*/ 2115282 w 4135764"/>
              <a:gd name="connsiteY24775" fmla="*/ 1815673 h 5122333"/>
              <a:gd name="connsiteX24776" fmla="*/ 2113650 w 4135764"/>
              <a:gd name="connsiteY24776" fmla="*/ 1817262 h 5122333"/>
              <a:gd name="connsiteX24777" fmla="*/ 2111836 w 4135764"/>
              <a:gd name="connsiteY24777" fmla="*/ 1817377 h 5122333"/>
              <a:gd name="connsiteX24778" fmla="*/ 2106393 w 4135764"/>
              <a:gd name="connsiteY24778" fmla="*/ 1823364 h 5122333"/>
              <a:gd name="connsiteX24779" fmla="*/ 2106575 w 4135764"/>
              <a:gd name="connsiteY24779" fmla="*/ 1845133 h 5122333"/>
              <a:gd name="connsiteX24780" fmla="*/ 2105501 w 4135764"/>
              <a:gd name="connsiteY24780" fmla="*/ 1850853 h 5122333"/>
              <a:gd name="connsiteX24781" fmla="*/ 2102583 w 4135764"/>
              <a:gd name="connsiteY24781" fmla="*/ 1853771 h 5122333"/>
              <a:gd name="connsiteX24782" fmla="*/ 2078092 w 4135764"/>
              <a:gd name="connsiteY24782" fmla="*/ 1853591 h 5122333"/>
              <a:gd name="connsiteX24783" fmla="*/ 2076073 w 4135764"/>
              <a:gd name="connsiteY24783" fmla="*/ 1855611 h 5122333"/>
              <a:gd name="connsiteX24784" fmla="*/ 2069814 w 4135764"/>
              <a:gd name="connsiteY24784" fmla="*/ 1857107 h 5122333"/>
              <a:gd name="connsiteX24785" fmla="*/ 2068295 w 4135764"/>
              <a:gd name="connsiteY24785" fmla="*/ 1864182 h 5122333"/>
              <a:gd name="connsiteX24786" fmla="*/ 2068476 w 4135764"/>
              <a:gd name="connsiteY24786" fmla="*/ 1942192 h 5122333"/>
              <a:gd name="connsiteX24787" fmla="*/ 2083897 w 4135764"/>
              <a:gd name="connsiteY24787" fmla="*/ 1957430 h 5122333"/>
              <a:gd name="connsiteX24788" fmla="*/ 2090860 w 4135764"/>
              <a:gd name="connsiteY24788" fmla="*/ 1955434 h 5122333"/>
              <a:gd name="connsiteX24789" fmla="*/ 2091850 w 4135764"/>
              <a:gd name="connsiteY24789" fmla="*/ 1950498 h 5122333"/>
              <a:gd name="connsiteX24790" fmla="*/ 2094420 w 4135764"/>
              <a:gd name="connsiteY24790" fmla="*/ 1947927 h 5122333"/>
              <a:gd name="connsiteX24791" fmla="*/ 2094238 w 4135764"/>
              <a:gd name="connsiteY24791" fmla="*/ 1897130 h 5122333"/>
              <a:gd name="connsiteX24792" fmla="*/ 2111292 w 4135764"/>
              <a:gd name="connsiteY24792" fmla="*/ 1879351 h 5122333"/>
              <a:gd name="connsiteX24793" fmla="*/ 2114838 w 4135764"/>
              <a:gd name="connsiteY24793" fmla="*/ 1879162 h 5122333"/>
              <a:gd name="connsiteX24794" fmla="*/ 2124534 w 4135764"/>
              <a:gd name="connsiteY24794" fmla="*/ 1879240 h 5122333"/>
              <a:gd name="connsiteX24795" fmla="*/ 2126569 w 4135764"/>
              <a:gd name="connsiteY24795" fmla="*/ 1877468 h 5122333"/>
              <a:gd name="connsiteX24796" fmla="*/ 2129705 w 4135764"/>
              <a:gd name="connsiteY24796" fmla="*/ 1876222 h 5122333"/>
              <a:gd name="connsiteX24797" fmla="*/ 2129944 w 4135764"/>
              <a:gd name="connsiteY24797" fmla="*/ 1874529 h 5122333"/>
              <a:gd name="connsiteX24798" fmla="*/ 2130158 w 4135764"/>
              <a:gd name="connsiteY24798" fmla="*/ 1874342 h 5122333"/>
              <a:gd name="connsiteX24799" fmla="*/ 2130129 w 4135764"/>
              <a:gd name="connsiteY24799" fmla="*/ 1873217 h 5122333"/>
              <a:gd name="connsiteX24800" fmla="*/ 2132335 w 4135764"/>
              <a:gd name="connsiteY24800" fmla="*/ 1857581 h 5122333"/>
              <a:gd name="connsiteX24801" fmla="*/ 2131972 w 4135764"/>
              <a:gd name="connsiteY24801" fmla="*/ 1845064 h 5122333"/>
              <a:gd name="connsiteX24802" fmla="*/ 2136146 w 4135764"/>
              <a:gd name="connsiteY24802" fmla="*/ 1839440 h 5122333"/>
              <a:gd name="connsiteX24803" fmla="*/ 2136298 w 4135764"/>
              <a:gd name="connsiteY24803" fmla="*/ 1839441 h 5122333"/>
              <a:gd name="connsiteX24804" fmla="*/ 2159185 w 4135764"/>
              <a:gd name="connsiteY24804" fmla="*/ 1841505 h 5122333"/>
              <a:gd name="connsiteX24805" fmla="*/ 2161118 w 4135764"/>
              <a:gd name="connsiteY24805" fmla="*/ 1839612 h 5122333"/>
              <a:gd name="connsiteX24806" fmla="*/ 2162452 w 4135764"/>
              <a:gd name="connsiteY24806" fmla="*/ 1839621 h 5122333"/>
              <a:gd name="connsiteX24807" fmla="*/ 2170433 w 4135764"/>
              <a:gd name="connsiteY24807" fmla="*/ 1831820 h 5122333"/>
              <a:gd name="connsiteX24808" fmla="*/ 2170252 w 4135764"/>
              <a:gd name="connsiteY24808" fmla="*/ 1805515 h 5122333"/>
              <a:gd name="connsiteX24809" fmla="*/ 2175545 w 4135764"/>
              <a:gd name="connsiteY24809" fmla="*/ 1801255 h 5122333"/>
              <a:gd name="connsiteX24810" fmla="*/ 2182770 w 4135764"/>
              <a:gd name="connsiteY24810" fmla="*/ 1807217 h 5122333"/>
              <a:gd name="connsiteX24811" fmla="*/ 2182589 w 4135764"/>
              <a:gd name="connsiteY24811" fmla="*/ 1830802 h 5122333"/>
              <a:gd name="connsiteX24812" fmla="*/ 2192567 w 4135764"/>
              <a:gd name="connsiteY24812" fmla="*/ 1841324 h 5122333"/>
              <a:gd name="connsiteX24813" fmla="*/ 2215243 w 4135764"/>
              <a:gd name="connsiteY24813" fmla="*/ 1841142 h 5122333"/>
              <a:gd name="connsiteX24814" fmla="*/ 2222267 w 4135764"/>
              <a:gd name="connsiteY24814" fmla="*/ 1846761 h 5122333"/>
              <a:gd name="connsiteX24815" fmla="*/ 2222456 w 4135764"/>
              <a:gd name="connsiteY24815" fmla="*/ 1848063 h 5122333"/>
              <a:gd name="connsiteX24816" fmla="*/ 2221412 w 4135764"/>
              <a:gd name="connsiteY24816" fmla="*/ 1873979 h 5122333"/>
              <a:gd name="connsiteX24817" fmla="*/ 2225585 w 4135764"/>
              <a:gd name="connsiteY24817" fmla="*/ 1879422 h 5122333"/>
              <a:gd name="connsiteX24818" fmla="*/ 2250984 w 4135764"/>
              <a:gd name="connsiteY24818" fmla="*/ 1879240 h 5122333"/>
              <a:gd name="connsiteX24819" fmla="*/ 2260781 w 4135764"/>
              <a:gd name="connsiteY24819" fmla="*/ 1889218 h 5122333"/>
              <a:gd name="connsiteX24820" fmla="*/ 2258785 w 4135764"/>
              <a:gd name="connsiteY24820" fmla="*/ 1947815 h 5122333"/>
              <a:gd name="connsiteX24821" fmla="*/ 2266040 w 4135764"/>
              <a:gd name="connsiteY24821" fmla="*/ 1955797 h 5122333"/>
              <a:gd name="connsiteX24822" fmla="*/ 2313209 w 4135764"/>
              <a:gd name="connsiteY24822" fmla="*/ 1955797 h 5122333"/>
              <a:gd name="connsiteX24823" fmla="*/ 2320648 w 4135764"/>
              <a:gd name="connsiteY24823" fmla="*/ 1947997 h 5122333"/>
              <a:gd name="connsiteX24824" fmla="*/ 2320648 w 4135764"/>
              <a:gd name="connsiteY24824" fmla="*/ 1947927 h 5122333"/>
              <a:gd name="connsiteX24825" fmla="*/ 2322644 w 4135764"/>
              <a:gd name="connsiteY24825" fmla="*/ 1945932 h 5122333"/>
              <a:gd name="connsiteX24826" fmla="*/ 2322462 w 4135764"/>
              <a:gd name="connsiteY24826" fmla="*/ 1884139 h 5122333"/>
              <a:gd name="connsiteX24827" fmla="*/ 2327179 w 4135764"/>
              <a:gd name="connsiteY24827" fmla="*/ 1879422 h 5122333"/>
              <a:gd name="connsiteX24828" fmla="*/ 2353484 w 4135764"/>
              <a:gd name="connsiteY24828" fmla="*/ 1879603 h 5122333"/>
              <a:gd name="connsiteX24829" fmla="*/ 2360560 w 4135764"/>
              <a:gd name="connsiteY24829" fmla="*/ 1872710 h 5122333"/>
              <a:gd name="connsiteX24830" fmla="*/ 2360410 w 4135764"/>
              <a:gd name="connsiteY24830" fmla="*/ 1870668 h 5122333"/>
              <a:gd name="connsiteX24831" fmla="*/ 2362556 w 4135764"/>
              <a:gd name="connsiteY24831" fmla="*/ 1868649 h 5122333"/>
              <a:gd name="connsiteX24832" fmla="*/ 2360924 w 4135764"/>
              <a:gd name="connsiteY24832" fmla="*/ 1849054 h 5122333"/>
              <a:gd name="connsiteX24833" fmla="*/ 2360858 w 4135764"/>
              <a:gd name="connsiteY24833" fmla="*/ 1841933 h 5122333"/>
              <a:gd name="connsiteX24834" fmla="*/ 2367453 w 4135764"/>
              <a:gd name="connsiteY24834" fmla="*/ 1839691 h 5122333"/>
              <a:gd name="connsiteX24835" fmla="*/ 2391038 w 4135764"/>
              <a:gd name="connsiteY24835" fmla="*/ 1839872 h 5122333"/>
              <a:gd name="connsiteX24836" fmla="*/ 2393731 w 4135764"/>
              <a:gd name="connsiteY24836" fmla="*/ 1837264 h 5122333"/>
              <a:gd name="connsiteX24837" fmla="*/ 2397116 w 4135764"/>
              <a:gd name="connsiteY24837" fmla="*/ 1836491 h 5122333"/>
              <a:gd name="connsiteX24838" fmla="*/ 2398658 w 4135764"/>
              <a:gd name="connsiteY24838" fmla="*/ 1824927 h 5122333"/>
              <a:gd name="connsiteX24839" fmla="*/ 2400291 w 4135764"/>
              <a:gd name="connsiteY24839" fmla="*/ 1807147 h 5122333"/>
              <a:gd name="connsiteX24840" fmla="*/ 2404526 w 4135764"/>
              <a:gd name="connsiteY24840" fmla="*/ 1802629 h 5122333"/>
              <a:gd name="connsiteX24841" fmla="*/ 2411538 w 4135764"/>
              <a:gd name="connsiteY24841" fmla="*/ 1804132 h 5122333"/>
              <a:gd name="connsiteX24842" fmla="*/ 2414440 w 4135764"/>
              <a:gd name="connsiteY24842" fmla="*/ 1817739 h 5122333"/>
              <a:gd name="connsiteX24843" fmla="*/ 2412989 w 4135764"/>
              <a:gd name="connsiteY24843" fmla="*/ 1835518 h 5122333"/>
              <a:gd name="connsiteX24844" fmla="*/ 2419158 w 4135764"/>
              <a:gd name="connsiteY24844" fmla="*/ 1841687 h 5122333"/>
              <a:gd name="connsiteX24845" fmla="*/ 2445464 w 4135764"/>
              <a:gd name="connsiteY24845" fmla="*/ 1841687 h 5122333"/>
              <a:gd name="connsiteX24846" fmla="*/ 2451087 w 4135764"/>
              <a:gd name="connsiteY24846" fmla="*/ 1845495 h 5122333"/>
              <a:gd name="connsiteX24847" fmla="*/ 2451450 w 4135764"/>
              <a:gd name="connsiteY24847" fmla="*/ 1869444 h 5122333"/>
              <a:gd name="connsiteX24848" fmla="*/ 2460159 w 4135764"/>
              <a:gd name="connsiteY24848" fmla="*/ 1879785 h 5122333"/>
              <a:gd name="connsiteX24849" fmla="*/ 2481021 w 4135764"/>
              <a:gd name="connsiteY24849" fmla="*/ 1879603 h 5122333"/>
              <a:gd name="connsiteX24850" fmla="*/ 2487881 w 4135764"/>
              <a:gd name="connsiteY24850" fmla="*/ 1881228 h 5122333"/>
              <a:gd name="connsiteX24851" fmla="*/ 2487923 w 4135764"/>
              <a:gd name="connsiteY24851" fmla="*/ 1881271 h 5122333"/>
              <a:gd name="connsiteX24852" fmla="*/ 2489368 w 4135764"/>
              <a:gd name="connsiteY24852" fmla="*/ 1888311 h 5122333"/>
              <a:gd name="connsiteX24853" fmla="*/ 2489186 w 4135764"/>
              <a:gd name="connsiteY24853" fmla="*/ 1949086 h 5122333"/>
              <a:gd name="connsiteX24854" fmla="*/ 2494628 w 4135764"/>
              <a:gd name="connsiteY24854" fmla="*/ 1955979 h 5122333"/>
              <a:gd name="connsiteX24855" fmla="*/ 2545426 w 4135764"/>
              <a:gd name="connsiteY24855" fmla="*/ 1955979 h 5122333"/>
              <a:gd name="connsiteX24856" fmla="*/ 2550867 w 4135764"/>
              <a:gd name="connsiteY24856" fmla="*/ 1951807 h 5122333"/>
              <a:gd name="connsiteX24857" fmla="*/ 2550887 w 4135764"/>
              <a:gd name="connsiteY24857" fmla="*/ 1950593 h 5122333"/>
              <a:gd name="connsiteX24858" fmla="*/ 2552863 w 4135764"/>
              <a:gd name="connsiteY24858" fmla="*/ 1949197 h 5122333"/>
              <a:gd name="connsiteX24859" fmla="*/ 2553044 w 4135764"/>
              <a:gd name="connsiteY24859" fmla="*/ 1887334 h 5122333"/>
              <a:gd name="connsiteX24860" fmla="*/ 2553645 w 4135764"/>
              <a:gd name="connsiteY24860" fmla="*/ 1881537 h 5122333"/>
              <a:gd name="connsiteX24861" fmla="*/ 2560301 w 4135764"/>
              <a:gd name="connsiteY24861" fmla="*/ 1879603 h 5122333"/>
              <a:gd name="connsiteX24862" fmla="*/ 2588785 w 4135764"/>
              <a:gd name="connsiteY24862" fmla="*/ 1879785 h 5122333"/>
              <a:gd name="connsiteX24863" fmla="*/ 2588750 w 4135764"/>
              <a:gd name="connsiteY24863" fmla="*/ 1877527 h 5122333"/>
              <a:gd name="connsiteX24864" fmla="*/ 2590417 w 4135764"/>
              <a:gd name="connsiteY24864" fmla="*/ 1877537 h 5122333"/>
              <a:gd name="connsiteX24865" fmla="*/ 2589510 w 4135764"/>
              <a:gd name="connsiteY24865" fmla="*/ 1869011 h 5122333"/>
              <a:gd name="connsiteX24866" fmla="*/ 2592595 w 4135764"/>
              <a:gd name="connsiteY24866" fmla="*/ 1856902 h 5122333"/>
              <a:gd name="connsiteX24867" fmla="*/ 2591450 w 4135764"/>
              <a:gd name="connsiteY24867" fmla="*/ 1845744 h 5122333"/>
              <a:gd name="connsiteX24868" fmla="*/ 2595315 w 4135764"/>
              <a:gd name="connsiteY24868" fmla="*/ 1841505 h 5122333"/>
              <a:gd name="connsiteX24869" fmla="*/ 2622527 w 4135764"/>
              <a:gd name="connsiteY24869" fmla="*/ 1841687 h 5122333"/>
              <a:gd name="connsiteX24870" fmla="*/ 2624445 w 4135764"/>
              <a:gd name="connsiteY24870" fmla="*/ 1839821 h 5122333"/>
              <a:gd name="connsiteX24871" fmla="*/ 2629853 w 4135764"/>
              <a:gd name="connsiteY24871" fmla="*/ 1839078 h 5122333"/>
              <a:gd name="connsiteX24872" fmla="*/ 2630873 w 4135764"/>
              <a:gd name="connsiteY24872" fmla="*/ 1833271 h 5122333"/>
              <a:gd name="connsiteX24873" fmla="*/ 2630873 w 4135764"/>
              <a:gd name="connsiteY24873" fmla="*/ 1806058 h 5122333"/>
              <a:gd name="connsiteX24874" fmla="*/ 2633173 w 4135764"/>
              <a:gd name="connsiteY24874" fmla="*/ 1802987 h 5122333"/>
              <a:gd name="connsiteX24875" fmla="*/ 2637767 w 4135764"/>
              <a:gd name="connsiteY24875" fmla="*/ 1803589 h 5122333"/>
              <a:gd name="connsiteX24876" fmla="*/ 2643210 w 4135764"/>
              <a:gd name="connsiteY24876" fmla="*/ 1807942 h 5122333"/>
              <a:gd name="connsiteX24877" fmla="*/ 2641758 w 4135764"/>
              <a:gd name="connsiteY24877" fmla="*/ 1834792 h 5122333"/>
              <a:gd name="connsiteX24878" fmla="*/ 2649196 w 4135764"/>
              <a:gd name="connsiteY24878" fmla="*/ 1841687 h 5122333"/>
              <a:gd name="connsiteX24879" fmla="*/ 2673689 w 4135764"/>
              <a:gd name="connsiteY24879" fmla="*/ 1841505 h 5122333"/>
              <a:gd name="connsiteX24880" fmla="*/ 2680219 w 4135764"/>
              <a:gd name="connsiteY24880" fmla="*/ 1848399 h 5122333"/>
              <a:gd name="connsiteX24881" fmla="*/ 2679856 w 4135764"/>
              <a:gd name="connsiteY24881" fmla="*/ 1872890 h 5122333"/>
              <a:gd name="connsiteX24882" fmla="*/ 2686569 w 4135764"/>
              <a:gd name="connsiteY24882" fmla="*/ 1880874 h 5122333"/>
              <a:gd name="connsiteX24883" fmla="*/ 2712874 w 4135764"/>
              <a:gd name="connsiteY24883" fmla="*/ 1879966 h 5122333"/>
              <a:gd name="connsiteX24884" fmla="*/ 2719768 w 4135764"/>
              <a:gd name="connsiteY24884" fmla="*/ 1886497 h 5122333"/>
              <a:gd name="connsiteX24885" fmla="*/ 2718136 w 4135764"/>
              <a:gd name="connsiteY24885" fmla="*/ 1901554 h 5122333"/>
              <a:gd name="connsiteX24886" fmla="*/ 2718136 w 4135764"/>
              <a:gd name="connsiteY24886" fmla="*/ 1948905 h 5122333"/>
              <a:gd name="connsiteX24887" fmla="*/ 2726299 w 4135764"/>
              <a:gd name="connsiteY24887" fmla="*/ 1957430 h 5122333"/>
              <a:gd name="connsiteX24888" fmla="*/ 2775282 w 4135764"/>
              <a:gd name="connsiteY24888" fmla="*/ 1957430 h 5122333"/>
              <a:gd name="connsiteX24889" fmla="*/ 2782245 w 4135764"/>
              <a:gd name="connsiteY24889" fmla="*/ 1955434 h 5122333"/>
              <a:gd name="connsiteX24890" fmla="*/ 2783518 w 4135764"/>
              <a:gd name="connsiteY24890" fmla="*/ 1949084 h 5122333"/>
              <a:gd name="connsiteX24891" fmla="*/ 2785441 w 4135764"/>
              <a:gd name="connsiteY24891" fmla="*/ 1947201 h 5122333"/>
              <a:gd name="connsiteX24892" fmla="*/ 2785260 w 4135764"/>
              <a:gd name="connsiteY24892" fmla="*/ 1886427 h 5122333"/>
              <a:gd name="connsiteX24893" fmla="*/ 2785402 w 4135764"/>
              <a:gd name="connsiteY24893" fmla="*/ 1884809 h 5122333"/>
              <a:gd name="connsiteX24894" fmla="*/ 2790612 w 4135764"/>
              <a:gd name="connsiteY24894" fmla="*/ 1879345 h 5122333"/>
              <a:gd name="connsiteX24895" fmla="*/ 2793991 w 4135764"/>
              <a:gd name="connsiteY24895" fmla="*/ 1879108 h 5122333"/>
              <a:gd name="connsiteX24896" fmla="*/ 2813561 w 4135764"/>
              <a:gd name="connsiteY24896" fmla="*/ 1879422 h 5122333"/>
              <a:gd name="connsiteX24897" fmla="*/ 2820682 w 4135764"/>
              <a:gd name="connsiteY24897" fmla="*/ 1877562 h 5122333"/>
              <a:gd name="connsiteX24898" fmla="*/ 2821292 w 4135764"/>
              <a:gd name="connsiteY24898" fmla="*/ 1872584 h 5122333"/>
              <a:gd name="connsiteX24899" fmla="*/ 2823539 w 4135764"/>
              <a:gd name="connsiteY24899" fmla="*/ 1870280 h 5122333"/>
              <a:gd name="connsiteX24900" fmla="*/ 2821362 w 4135764"/>
              <a:gd name="connsiteY24900" fmla="*/ 1848874 h 5122333"/>
              <a:gd name="connsiteX24901" fmla="*/ 2821772 w 4135764"/>
              <a:gd name="connsiteY24901" fmla="*/ 1847090 h 5122333"/>
              <a:gd name="connsiteX24902" fmla="*/ 2830165 w 4135764"/>
              <a:gd name="connsiteY24902" fmla="*/ 1839408 h 5122333"/>
              <a:gd name="connsiteX24903" fmla="*/ 2830434 w 4135764"/>
              <a:gd name="connsiteY24903" fmla="*/ 1839344 h 5122333"/>
              <a:gd name="connsiteX24904" fmla="*/ 2851659 w 4135764"/>
              <a:gd name="connsiteY24904" fmla="*/ 1841142 h 5122333"/>
              <a:gd name="connsiteX24905" fmla="*/ 2857828 w 4135764"/>
              <a:gd name="connsiteY24905" fmla="*/ 1834792 h 5122333"/>
              <a:gd name="connsiteX24906" fmla="*/ 2857813 w 4135764"/>
              <a:gd name="connsiteY24906" fmla="*/ 1832656 h 5122333"/>
              <a:gd name="connsiteX24907" fmla="*/ 2860005 w 4135764"/>
              <a:gd name="connsiteY24907" fmla="*/ 1830550 h 5122333"/>
              <a:gd name="connsiteX24908" fmla="*/ 2859823 w 4135764"/>
              <a:gd name="connsiteY24908" fmla="*/ 1806058 h 5122333"/>
              <a:gd name="connsiteX24909" fmla="*/ 2862083 w 4135764"/>
              <a:gd name="connsiteY24909" fmla="*/ 1801586 h 5122333"/>
              <a:gd name="connsiteX24910" fmla="*/ 2866172 w 4135764"/>
              <a:gd name="connsiteY24910" fmla="*/ 1800867 h 5122333"/>
              <a:gd name="connsiteX24911" fmla="*/ 2874155 w 4135764"/>
              <a:gd name="connsiteY24911" fmla="*/ 1808123 h 5122333"/>
              <a:gd name="connsiteX24912" fmla="*/ 2873974 w 4135764"/>
              <a:gd name="connsiteY24912" fmla="*/ 1834430 h 5122333"/>
              <a:gd name="connsiteX24913" fmla="*/ 2880686 w 4135764"/>
              <a:gd name="connsiteY24913" fmla="*/ 1840962 h 5122333"/>
              <a:gd name="connsiteX24914" fmla="*/ 2905177 w 4135764"/>
              <a:gd name="connsiteY24914" fmla="*/ 1840780 h 5122333"/>
              <a:gd name="connsiteX24915" fmla="*/ 2912253 w 4135764"/>
              <a:gd name="connsiteY24915" fmla="*/ 1848036 h 5122333"/>
              <a:gd name="connsiteX24916" fmla="*/ 2912072 w 4135764"/>
              <a:gd name="connsiteY24916" fmla="*/ 1871620 h 5122333"/>
              <a:gd name="connsiteX24917" fmla="*/ 2915775 w 4135764"/>
              <a:gd name="connsiteY24917" fmla="*/ 1875152 h 5122333"/>
              <a:gd name="connsiteX24918" fmla="*/ 2915858 w 4135764"/>
              <a:gd name="connsiteY24918" fmla="*/ 1875610 h 5122333"/>
              <a:gd name="connsiteX24919" fmla="*/ 2916377 w 4135764"/>
              <a:gd name="connsiteY24919" fmla="*/ 1875726 h 5122333"/>
              <a:gd name="connsiteX24920" fmla="*/ 2919872 w 4135764"/>
              <a:gd name="connsiteY24920" fmla="*/ 1879059 h 5122333"/>
              <a:gd name="connsiteX24921" fmla="*/ 2942550 w 4135764"/>
              <a:gd name="connsiteY24921" fmla="*/ 1878877 h 5122333"/>
              <a:gd name="connsiteX24922" fmla="*/ 2945136 w 4135764"/>
              <a:gd name="connsiteY24922" fmla="*/ 1879493 h 5122333"/>
              <a:gd name="connsiteX24923" fmla="*/ 2949903 w 4135764"/>
              <a:gd name="connsiteY24923" fmla="*/ 1884092 h 5122333"/>
              <a:gd name="connsiteX24924" fmla="*/ 2950532 w 4135764"/>
              <a:gd name="connsiteY24924" fmla="*/ 1887041 h 5122333"/>
              <a:gd name="connsiteX24925" fmla="*/ 2950350 w 4135764"/>
              <a:gd name="connsiteY24925" fmla="*/ 1946365 h 5122333"/>
              <a:gd name="connsiteX24926" fmla="*/ 2958696 w 4135764"/>
              <a:gd name="connsiteY24926" fmla="*/ 1955253 h 5122333"/>
              <a:gd name="connsiteX24927" fmla="*/ 3004050 w 4135764"/>
              <a:gd name="connsiteY24927" fmla="*/ 1955253 h 5122333"/>
              <a:gd name="connsiteX24928" fmla="*/ 3011013 w 4135764"/>
              <a:gd name="connsiteY24928" fmla="*/ 1953258 h 5122333"/>
              <a:gd name="connsiteX24929" fmla="*/ 3012299 w 4135764"/>
              <a:gd name="connsiteY24929" fmla="*/ 1946847 h 5122333"/>
              <a:gd name="connsiteX24930" fmla="*/ 3014573 w 4135764"/>
              <a:gd name="connsiteY24930" fmla="*/ 1944662 h 5122333"/>
              <a:gd name="connsiteX24931" fmla="*/ 3014210 w 4135764"/>
              <a:gd name="connsiteY24931" fmla="*/ 1884431 h 5122333"/>
              <a:gd name="connsiteX24932" fmla="*/ 3019436 w 4135764"/>
              <a:gd name="connsiteY24932" fmla="*/ 1879070 h 5122333"/>
              <a:gd name="connsiteX24933" fmla="*/ 3020196 w 4135764"/>
              <a:gd name="connsiteY24933" fmla="*/ 1878877 h 5122333"/>
              <a:gd name="connsiteX24934" fmla="*/ 3043781 w 4135764"/>
              <a:gd name="connsiteY24934" fmla="*/ 1879059 h 5122333"/>
              <a:gd name="connsiteX24935" fmla="*/ 3045581 w 4135764"/>
              <a:gd name="connsiteY24935" fmla="*/ 1877354 h 5122333"/>
              <a:gd name="connsiteX24936" fmla="*/ 3045777 w 4135764"/>
              <a:gd name="connsiteY24936" fmla="*/ 1877355 h 5122333"/>
              <a:gd name="connsiteX24937" fmla="*/ 3052489 w 4135764"/>
              <a:gd name="connsiteY24937" fmla="*/ 1870825 h 5122333"/>
              <a:gd name="connsiteX24938" fmla="*/ 3052312 w 4135764"/>
              <a:gd name="connsiteY24938" fmla="*/ 1846141 h 5122333"/>
              <a:gd name="connsiteX24939" fmla="*/ 3059129 w 4135764"/>
              <a:gd name="connsiteY24939" fmla="*/ 1839042 h 5122333"/>
              <a:gd name="connsiteX24940" fmla="*/ 3060338 w 4135764"/>
              <a:gd name="connsiteY24940" fmla="*/ 1838976 h 5122333"/>
              <a:gd name="connsiteX24941" fmla="*/ 3079157 w 4135764"/>
              <a:gd name="connsiteY24941" fmla="*/ 1839146 h 5122333"/>
              <a:gd name="connsiteX24942" fmla="*/ 3080465 w 4135764"/>
              <a:gd name="connsiteY24942" fmla="*/ 1837889 h 5122333"/>
              <a:gd name="connsiteX24943" fmla="*/ 3085326 w 4135764"/>
              <a:gd name="connsiteY24943" fmla="*/ 1837626 h 5122333"/>
              <a:gd name="connsiteX24944" fmla="*/ 3090405 w 4135764"/>
              <a:gd name="connsiteY24944" fmla="*/ 1831094 h 5122333"/>
              <a:gd name="connsiteX24945" fmla="*/ 3090405 w 4135764"/>
              <a:gd name="connsiteY24945" fmla="*/ 1806603 h 5122333"/>
              <a:gd name="connsiteX24946" fmla="*/ 3090635 w 4135764"/>
              <a:gd name="connsiteY24946" fmla="*/ 1806261 h 5122333"/>
              <a:gd name="connsiteX24947" fmla="*/ 3095700 w 4135764"/>
              <a:gd name="connsiteY24947" fmla="*/ 1801197 h 5122333"/>
              <a:gd name="connsiteX24948" fmla="*/ 3096392 w 4135764"/>
              <a:gd name="connsiteY24948" fmla="*/ 1801166 h 5122333"/>
              <a:gd name="connsiteX24949" fmla="*/ 3102008 w 4135764"/>
              <a:gd name="connsiteY24949" fmla="*/ 1802381 h 5122333"/>
              <a:gd name="connsiteX24950" fmla="*/ 3102382 w 4135764"/>
              <a:gd name="connsiteY24950" fmla="*/ 1802745 h 5122333"/>
              <a:gd name="connsiteX24951" fmla="*/ 3105100 w 4135764"/>
              <a:gd name="connsiteY24951" fmla="*/ 1808850 h 5122333"/>
              <a:gd name="connsiteX24952" fmla="*/ 3104918 w 4135764"/>
              <a:gd name="connsiteY24952" fmla="*/ 1834247 h 5122333"/>
              <a:gd name="connsiteX24953" fmla="*/ 3111632 w 4135764"/>
              <a:gd name="connsiteY24953" fmla="*/ 1840780 h 5122333"/>
              <a:gd name="connsiteX24954" fmla="*/ 3136122 w 4135764"/>
              <a:gd name="connsiteY24954" fmla="*/ 1840598 h 5122333"/>
              <a:gd name="connsiteX24955" fmla="*/ 3143198 w 4135764"/>
              <a:gd name="connsiteY24955" fmla="*/ 1847855 h 5122333"/>
              <a:gd name="connsiteX24956" fmla="*/ 3143016 w 4135764"/>
              <a:gd name="connsiteY24956" fmla="*/ 1871440 h 5122333"/>
              <a:gd name="connsiteX24957" fmla="*/ 3150818 w 4135764"/>
              <a:gd name="connsiteY24957" fmla="*/ 1878877 h 5122333"/>
              <a:gd name="connsiteX24958" fmla="*/ 3173495 w 4135764"/>
              <a:gd name="connsiteY24958" fmla="*/ 1878696 h 5122333"/>
              <a:gd name="connsiteX24959" fmla="*/ 3177325 w 4135764"/>
              <a:gd name="connsiteY24959" fmla="*/ 1879608 h 5122333"/>
              <a:gd name="connsiteX24960" fmla="*/ 3180660 w 4135764"/>
              <a:gd name="connsiteY24960" fmla="*/ 1883018 h 5122333"/>
              <a:gd name="connsiteX24961" fmla="*/ 3181478 w 4135764"/>
              <a:gd name="connsiteY24961" fmla="*/ 1886860 h 5122333"/>
              <a:gd name="connsiteX24962" fmla="*/ 3181296 w 4135764"/>
              <a:gd name="connsiteY24962" fmla="*/ 1946727 h 5122333"/>
              <a:gd name="connsiteX24963" fmla="*/ 3182612 w 4135764"/>
              <a:gd name="connsiteY24963" fmla="*/ 1953213 h 5122333"/>
              <a:gd name="connsiteX24964" fmla="*/ 3183100 w 4135764"/>
              <a:gd name="connsiteY24964" fmla="*/ 1953353 h 5122333"/>
              <a:gd name="connsiteX24965" fmla="*/ 3183133 w 4135764"/>
              <a:gd name="connsiteY24965" fmla="*/ 1953778 h 5122333"/>
              <a:gd name="connsiteX24966" fmla="*/ 3187465 w 4135764"/>
              <a:gd name="connsiteY24966" fmla="*/ 1955184 h 5122333"/>
              <a:gd name="connsiteX24967" fmla="*/ 3190293 w 4135764"/>
              <a:gd name="connsiteY24967" fmla="*/ 1955071 h 5122333"/>
              <a:gd name="connsiteX24968" fmla="*/ 3235358 w 4135764"/>
              <a:gd name="connsiteY24968" fmla="*/ 1955071 h 5122333"/>
              <a:gd name="connsiteX24969" fmla="*/ 3241845 w 4135764"/>
              <a:gd name="connsiteY24969" fmla="*/ 1953213 h 5122333"/>
              <a:gd name="connsiteX24970" fmla="*/ 3243116 w 4135764"/>
              <a:gd name="connsiteY24970" fmla="*/ 1946942 h 5122333"/>
              <a:gd name="connsiteX24971" fmla="*/ 3244430 w 4135764"/>
              <a:gd name="connsiteY24971" fmla="*/ 1945569 h 5122333"/>
              <a:gd name="connsiteX24972" fmla="*/ 3244249 w 4135764"/>
              <a:gd name="connsiteY24972" fmla="*/ 1885701 h 5122333"/>
              <a:gd name="connsiteX24973" fmla="*/ 3251281 w 4135764"/>
              <a:gd name="connsiteY24973" fmla="*/ 1878514 h 5122333"/>
              <a:gd name="connsiteX24974" fmla="*/ 3269828 w 4135764"/>
              <a:gd name="connsiteY24974" fmla="*/ 1878514 h 5122333"/>
              <a:gd name="connsiteX24975" fmla="*/ 3276224 w 4135764"/>
              <a:gd name="connsiteY24975" fmla="*/ 1879149 h 5122333"/>
              <a:gd name="connsiteX24976" fmla="*/ 3276911 w 4135764"/>
              <a:gd name="connsiteY24976" fmla="*/ 1877336 h 5122333"/>
              <a:gd name="connsiteX24977" fmla="*/ 3279806 w 4135764"/>
              <a:gd name="connsiteY24977" fmla="*/ 1877355 h 5122333"/>
              <a:gd name="connsiteX24978" fmla="*/ 3282258 w 4135764"/>
              <a:gd name="connsiteY24978" fmla="*/ 1845657 h 5122333"/>
              <a:gd name="connsiteX24979" fmla="*/ 3287789 w 4135764"/>
              <a:gd name="connsiteY24979" fmla="*/ 1840417 h 5122333"/>
              <a:gd name="connsiteX24980" fmla="*/ 3311373 w 4135764"/>
              <a:gd name="connsiteY24980" fmla="*/ 1840598 h 5122333"/>
              <a:gd name="connsiteX24981" fmla="*/ 3312075 w 4135764"/>
              <a:gd name="connsiteY24981" fmla="*/ 1839924 h 5122333"/>
              <a:gd name="connsiteX24982" fmla="*/ 3315183 w 4135764"/>
              <a:gd name="connsiteY24982" fmla="*/ 1839984 h 5122333"/>
              <a:gd name="connsiteX24983" fmla="*/ 3322076 w 4135764"/>
              <a:gd name="connsiteY24983" fmla="*/ 1834359 h 5122333"/>
              <a:gd name="connsiteX24984" fmla="*/ 3322076 w 4135764"/>
              <a:gd name="connsiteY24984" fmla="*/ 1807147 h 5122333"/>
              <a:gd name="connsiteX24985" fmla="*/ 3326054 w 4135764"/>
              <a:gd name="connsiteY24985" fmla="*/ 1803398 h 5122333"/>
              <a:gd name="connsiteX24986" fmla="*/ 3332261 w 4135764"/>
              <a:gd name="connsiteY24986" fmla="*/ 1804676 h 5122333"/>
              <a:gd name="connsiteX24987" fmla="*/ 3332504 w 4135764"/>
              <a:gd name="connsiteY24987" fmla="*/ 1804899 h 5122333"/>
              <a:gd name="connsiteX24988" fmla="*/ 3333687 w 4135764"/>
              <a:gd name="connsiteY24988" fmla="*/ 1816106 h 5122333"/>
              <a:gd name="connsiteX24989" fmla="*/ 3333506 w 4135764"/>
              <a:gd name="connsiteY24989" fmla="*/ 1834247 h 5122333"/>
              <a:gd name="connsiteX24990" fmla="*/ 3336458 w 4135764"/>
              <a:gd name="connsiteY24990" fmla="*/ 1837287 h 5122333"/>
              <a:gd name="connsiteX24991" fmla="*/ 3336772 w 4135764"/>
              <a:gd name="connsiteY24991" fmla="*/ 1839418 h 5122333"/>
              <a:gd name="connsiteX24992" fmla="*/ 3338814 w 4135764"/>
              <a:gd name="connsiteY24992" fmla="*/ 1839712 h 5122333"/>
              <a:gd name="connsiteX24993" fmla="*/ 3339674 w 4135764"/>
              <a:gd name="connsiteY24993" fmla="*/ 1840598 h 5122333"/>
              <a:gd name="connsiteX24994" fmla="*/ 3344691 w 4135764"/>
              <a:gd name="connsiteY24994" fmla="*/ 1840563 h 5122333"/>
              <a:gd name="connsiteX24995" fmla="*/ 3349470 w 4135764"/>
              <a:gd name="connsiteY24995" fmla="*/ 1841254 h 5122333"/>
              <a:gd name="connsiteX24996" fmla="*/ 3358351 w 4135764"/>
              <a:gd name="connsiteY24996" fmla="*/ 1840465 h 5122333"/>
              <a:gd name="connsiteX24997" fmla="*/ 3362520 w 4135764"/>
              <a:gd name="connsiteY24997" fmla="*/ 1840435 h 5122333"/>
              <a:gd name="connsiteX24998" fmla="*/ 3365880 w 4135764"/>
              <a:gd name="connsiteY24998" fmla="*/ 1841224 h 5122333"/>
              <a:gd name="connsiteX24999" fmla="*/ 3371785 w 4135764"/>
              <a:gd name="connsiteY24999" fmla="*/ 1847129 h 5122333"/>
              <a:gd name="connsiteX25000" fmla="*/ 3371604 w 4135764"/>
              <a:gd name="connsiteY25000" fmla="*/ 1872528 h 5122333"/>
              <a:gd name="connsiteX25001" fmla="*/ 3376683 w 4135764"/>
              <a:gd name="connsiteY25001" fmla="*/ 1879240 h 5122333"/>
              <a:gd name="connsiteX25002" fmla="*/ 3401175 w 4135764"/>
              <a:gd name="connsiteY25002" fmla="*/ 1879966 h 5122333"/>
              <a:gd name="connsiteX25003" fmla="*/ 3410065 w 4135764"/>
              <a:gd name="connsiteY25003" fmla="*/ 1887404 h 5122333"/>
              <a:gd name="connsiteX25004" fmla="*/ 3409883 w 4135764"/>
              <a:gd name="connsiteY25004" fmla="*/ 1949086 h 5122333"/>
              <a:gd name="connsiteX25005" fmla="*/ 3411658 w 4135764"/>
              <a:gd name="connsiteY25005" fmla="*/ 1950948 h 5122333"/>
              <a:gd name="connsiteX25006" fmla="*/ 3412242 w 4135764"/>
              <a:gd name="connsiteY25006" fmla="*/ 1953711 h 5122333"/>
              <a:gd name="connsiteX25007" fmla="*/ 3414992 w 4135764"/>
              <a:gd name="connsiteY25007" fmla="*/ 1954443 h 5122333"/>
              <a:gd name="connsiteX25008" fmla="*/ 3417320 w 4135764"/>
              <a:gd name="connsiteY25008" fmla="*/ 1956885 h 5122333"/>
              <a:gd name="connsiteX25009" fmla="*/ 3465397 w 4135764"/>
              <a:gd name="connsiteY25009" fmla="*/ 1956885 h 5122333"/>
              <a:gd name="connsiteX25010" fmla="*/ 3473561 w 4135764"/>
              <a:gd name="connsiteY25010" fmla="*/ 1948905 h 5122333"/>
              <a:gd name="connsiteX25011" fmla="*/ 3473557 w 4135764"/>
              <a:gd name="connsiteY25011" fmla="*/ 1947707 h 5122333"/>
              <a:gd name="connsiteX25012" fmla="*/ 3474650 w 4135764"/>
              <a:gd name="connsiteY25012" fmla="*/ 1946657 h 5122333"/>
              <a:gd name="connsiteX25013" fmla="*/ 3474289 w 4135764"/>
              <a:gd name="connsiteY25013" fmla="*/ 1886293 h 5122333"/>
              <a:gd name="connsiteX25014" fmla="*/ 3481290 w 4135764"/>
              <a:gd name="connsiteY25014" fmla="*/ 1879140 h 5122333"/>
              <a:gd name="connsiteX25015" fmla="*/ 3487574 w 4135764"/>
              <a:gd name="connsiteY25015" fmla="*/ 1878744 h 5122333"/>
              <a:gd name="connsiteX25016" fmla="*/ 3503495 w 4135764"/>
              <a:gd name="connsiteY25016" fmla="*/ 1878877 h 5122333"/>
              <a:gd name="connsiteX25017" fmla="*/ 3504796 w 4135764"/>
              <a:gd name="connsiteY25017" fmla="*/ 1877661 h 5122333"/>
              <a:gd name="connsiteX25018" fmla="*/ 3506761 w 4135764"/>
              <a:gd name="connsiteY25018" fmla="*/ 1877537 h 5122333"/>
              <a:gd name="connsiteX25019" fmla="*/ 3512385 w 4135764"/>
              <a:gd name="connsiteY25019" fmla="*/ 1871732 h 5122333"/>
              <a:gd name="connsiteX25020" fmla="*/ 3512203 w 4135764"/>
              <a:gd name="connsiteY25020" fmla="*/ 1845427 h 5122333"/>
              <a:gd name="connsiteX25021" fmla="*/ 3518376 w 4135764"/>
              <a:gd name="connsiteY25021" fmla="*/ 1839431 h 5122333"/>
              <a:gd name="connsiteX25022" fmla="*/ 3519534 w 4135764"/>
              <a:gd name="connsiteY25022" fmla="*/ 1839265 h 5122333"/>
              <a:gd name="connsiteX25023" fmla="*/ 3525123 w 4135764"/>
              <a:gd name="connsiteY25023" fmla="*/ 1839306 h 5122333"/>
              <a:gd name="connsiteX25024" fmla="*/ 3542137 w 4135764"/>
              <a:gd name="connsiteY25024" fmla="*/ 1840962 h 5122333"/>
              <a:gd name="connsiteX25025" fmla="*/ 3543697 w 4135764"/>
              <a:gd name="connsiteY25025" fmla="*/ 1839438 h 5122333"/>
              <a:gd name="connsiteX25026" fmla="*/ 3543951 w 4135764"/>
              <a:gd name="connsiteY25026" fmla="*/ 1839440 h 5122333"/>
              <a:gd name="connsiteX25027" fmla="*/ 3548787 w 4135764"/>
              <a:gd name="connsiteY25027" fmla="*/ 1834468 h 5122333"/>
              <a:gd name="connsiteX25028" fmla="*/ 3549757 w 4135764"/>
              <a:gd name="connsiteY25028" fmla="*/ 1833522 h 5122333"/>
              <a:gd name="connsiteX25029" fmla="*/ 3549756 w 4135764"/>
              <a:gd name="connsiteY25029" fmla="*/ 1833473 h 5122333"/>
              <a:gd name="connsiteX25030" fmla="*/ 3550482 w 4135764"/>
              <a:gd name="connsiteY25030" fmla="*/ 1832727 h 5122333"/>
              <a:gd name="connsiteX25031" fmla="*/ 3550303 w 4135764"/>
              <a:gd name="connsiteY25031" fmla="*/ 1805769 h 5122333"/>
              <a:gd name="connsiteX25032" fmla="*/ 3556651 w 4135764"/>
              <a:gd name="connsiteY25032" fmla="*/ 1801048 h 5122333"/>
              <a:gd name="connsiteX25033" fmla="*/ 3559889 w 4135764"/>
              <a:gd name="connsiteY25033" fmla="*/ 1801165 h 5122333"/>
              <a:gd name="connsiteX25034" fmla="*/ 3563059 w 4135764"/>
              <a:gd name="connsiteY25034" fmla="*/ 1803639 h 5122333"/>
              <a:gd name="connsiteX25035" fmla="*/ 3564270 w 4135764"/>
              <a:gd name="connsiteY25035" fmla="*/ 1805765 h 5122333"/>
              <a:gd name="connsiteX25036" fmla="*/ 3565540 w 4135764"/>
              <a:gd name="connsiteY25036" fmla="*/ 1835337 h 5122333"/>
              <a:gd name="connsiteX25037" fmla="*/ 3570619 w 4135764"/>
              <a:gd name="connsiteY25037" fmla="*/ 1840962 h 5122333"/>
              <a:gd name="connsiteX25038" fmla="*/ 3596018 w 4135764"/>
              <a:gd name="connsiteY25038" fmla="*/ 1840780 h 5122333"/>
              <a:gd name="connsiteX25039" fmla="*/ 3604363 w 4135764"/>
              <a:gd name="connsiteY25039" fmla="*/ 1848580 h 5122333"/>
              <a:gd name="connsiteX25040" fmla="*/ 3604181 w 4135764"/>
              <a:gd name="connsiteY25040" fmla="*/ 1871257 h 5122333"/>
              <a:gd name="connsiteX25041" fmla="*/ 3611620 w 4135764"/>
              <a:gd name="connsiteY25041" fmla="*/ 1879059 h 5122333"/>
              <a:gd name="connsiteX25042" fmla="*/ 3634298 w 4135764"/>
              <a:gd name="connsiteY25042" fmla="*/ 1878877 h 5122333"/>
              <a:gd name="connsiteX25043" fmla="*/ 3642461 w 4135764"/>
              <a:gd name="connsiteY25043" fmla="*/ 1886860 h 5122333"/>
              <a:gd name="connsiteX25044" fmla="*/ 3642279 w 4135764"/>
              <a:gd name="connsiteY25044" fmla="*/ 1948542 h 5122333"/>
              <a:gd name="connsiteX25045" fmla="*/ 3642856 w 4135764"/>
              <a:gd name="connsiteY25045" fmla="*/ 1949135 h 5122333"/>
              <a:gd name="connsiteX25046" fmla="*/ 3643142 w 4135764"/>
              <a:gd name="connsiteY25046" fmla="*/ 1953393 h 5122333"/>
              <a:gd name="connsiteX25047" fmla="*/ 3647540 w 4135764"/>
              <a:gd name="connsiteY25047" fmla="*/ 1955002 h 5122333"/>
              <a:gd name="connsiteX25048" fmla="*/ 3648539 w 4135764"/>
              <a:gd name="connsiteY25048" fmla="*/ 1954972 h 5122333"/>
              <a:gd name="connsiteX25049" fmla="*/ 3648811 w 4135764"/>
              <a:gd name="connsiteY25049" fmla="*/ 1955253 h 5122333"/>
              <a:gd name="connsiteX25050" fmla="*/ 3695072 w 4135764"/>
              <a:gd name="connsiteY25050" fmla="*/ 1955253 h 5122333"/>
              <a:gd name="connsiteX25051" fmla="*/ 3702329 w 4135764"/>
              <a:gd name="connsiteY25051" fmla="*/ 1948179 h 5122333"/>
              <a:gd name="connsiteX25052" fmla="*/ 3702384 w 4135764"/>
              <a:gd name="connsiteY25052" fmla="*/ 1946073 h 5122333"/>
              <a:gd name="connsiteX25053" fmla="*/ 3702692 w 4135764"/>
              <a:gd name="connsiteY25053" fmla="*/ 1945750 h 5122333"/>
              <a:gd name="connsiteX25054" fmla="*/ 3704269 w 4135764"/>
              <a:gd name="connsiteY25054" fmla="*/ 1885654 h 5122333"/>
              <a:gd name="connsiteX25055" fmla="*/ 3711219 w 4135764"/>
              <a:gd name="connsiteY25055" fmla="*/ 1878877 h 5122333"/>
              <a:gd name="connsiteX25056" fmla="*/ 3734804 w 4135764"/>
              <a:gd name="connsiteY25056" fmla="*/ 1879059 h 5122333"/>
              <a:gd name="connsiteX25057" fmla="*/ 3742241 w 4135764"/>
              <a:gd name="connsiteY25057" fmla="*/ 1871257 h 5122333"/>
              <a:gd name="connsiteX25058" fmla="*/ 3742227 w 4135764"/>
              <a:gd name="connsiteY25058" fmla="*/ 1869372 h 5122333"/>
              <a:gd name="connsiteX25059" fmla="*/ 3742604 w 4135764"/>
              <a:gd name="connsiteY25059" fmla="*/ 1869011 h 5122333"/>
              <a:gd name="connsiteX25060" fmla="*/ 3742422 w 4135764"/>
              <a:gd name="connsiteY25060" fmla="*/ 1849054 h 5122333"/>
              <a:gd name="connsiteX25061" fmla="*/ 3742977 w 4135764"/>
              <a:gd name="connsiteY25061" fmla="*/ 1845870 h 5122333"/>
              <a:gd name="connsiteX25062" fmla="*/ 3749449 w 4135764"/>
              <a:gd name="connsiteY25062" fmla="*/ 1839542 h 5122333"/>
              <a:gd name="connsiteX25063" fmla="*/ 3752219 w 4135764"/>
              <a:gd name="connsiteY25063" fmla="*/ 1838896 h 5122333"/>
              <a:gd name="connsiteX25064" fmla="*/ 3753533 w 4135764"/>
              <a:gd name="connsiteY25064" fmla="*/ 1838811 h 5122333"/>
              <a:gd name="connsiteX25065" fmla="*/ 3772901 w 4135764"/>
              <a:gd name="connsiteY25065" fmla="*/ 1838966 h 5122333"/>
              <a:gd name="connsiteX25066" fmla="*/ 3774530 w 4135764"/>
              <a:gd name="connsiteY25066" fmla="*/ 1837444 h 5122333"/>
              <a:gd name="connsiteX25067" fmla="*/ 3774533 w 4135764"/>
              <a:gd name="connsiteY25067" fmla="*/ 1837444 h 5122333"/>
              <a:gd name="connsiteX25068" fmla="*/ 3774554 w 4135764"/>
              <a:gd name="connsiteY25068" fmla="*/ 1837423 h 5122333"/>
              <a:gd name="connsiteX25069" fmla="*/ 3778343 w 4135764"/>
              <a:gd name="connsiteY25069" fmla="*/ 1833885 h 5122333"/>
              <a:gd name="connsiteX25070" fmla="*/ 3778378 w 4135764"/>
              <a:gd name="connsiteY25070" fmla="*/ 1833434 h 5122333"/>
              <a:gd name="connsiteX25071" fmla="*/ 3778706 w 4135764"/>
              <a:gd name="connsiteY25071" fmla="*/ 1833090 h 5122333"/>
              <a:gd name="connsiteX25072" fmla="*/ 3780520 w 4135764"/>
              <a:gd name="connsiteY25072" fmla="*/ 1808962 h 5122333"/>
              <a:gd name="connsiteX25073" fmla="*/ 3786688 w 4135764"/>
              <a:gd name="connsiteY25073" fmla="*/ 1800979 h 5122333"/>
              <a:gd name="connsiteX25074" fmla="*/ 3795821 w 4135764"/>
              <a:gd name="connsiteY25074" fmla="*/ 1808285 h 5122333"/>
              <a:gd name="connsiteX25075" fmla="*/ 3796485 w 4135764"/>
              <a:gd name="connsiteY25075" fmla="*/ 1810120 h 5122333"/>
              <a:gd name="connsiteX25076" fmla="*/ 3795035 w 4135764"/>
              <a:gd name="connsiteY25076" fmla="*/ 1831708 h 5122333"/>
              <a:gd name="connsiteX25077" fmla="*/ 3802109 w 4135764"/>
              <a:gd name="connsiteY25077" fmla="*/ 1840962 h 5122333"/>
              <a:gd name="connsiteX25078" fmla="*/ 3825694 w 4135764"/>
              <a:gd name="connsiteY25078" fmla="*/ 1840780 h 5122333"/>
              <a:gd name="connsiteX25079" fmla="*/ 3833133 w 4135764"/>
              <a:gd name="connsiteY25079" fmla="*/ 1846948 h 5122333"/>
              <a:gd name="connsiteX25080" fmla="*/ 3834291 w 4135764"/>
              <a:gd name="connsiteY25080" fmla="*/ 1866948 h 5122333"/>
              <a:gd name="connsiteX25081" fmla="*/ 3834289 w 4135764"/>
              <a:gd name="connsiteY25081" fmla="*/ 1866993 h 5122333"/>
              <a:gd name="connsiteX25082" fmla="*/ 3834296 w 4135764"/>
              <a:gd name="connsiteY25082" fmla="*/ 1867026 h 5122333"/>
              <a:gd name="connsiteX25083" fmla="*/ 3834584 w 4135764"/>
              <a:gd name="connsiteY25083" fmla="*/ 1871984 h 5122333"/>
              <a:gd name="connsiteX25084" fmla="*/ 3835612 w 4135764"/>
              <a:gd name="connsiteY25084" fmla="*/ 1872986 h 5122333"/>
              <a:gd name="connsiteX25085" fmla="*/ 3836216 w 4135764"/>
              <a:gd name="connsiteY25085" fmla="*/ 1875723 h 5122333"/>
              <a:gd name="connsiteX25086" fmla="*/ 3839292 w 4135764"/>
              <a:gd name="connsiteY25086" fmla="*/ 1876574 h 5122333"/>
              <a:gd name="connsiteX25087" fmla="*/ 3841840 w 4135764"/>
              <a:gd name="connsiteY25087" fmla="*/ 1879059 h 5122333"/>
              <a:gd name="connsiteX25088" fmla="*/ 3865424 w 4135764"/>
              <a:gd name="connsiteY25088" fmla="*/ 1878877 h 5122333"/>
              <a:gd name="connsiteX25089" fmla="*/ 3871771 w 4135764"/>
              <a:gd name="connsiteY25089" fmla="*/ 1885535 h 5122333"/>
              <a:gd name="connsiteX25090" fmla="*/ 3872687 w 4135764"/>
              <a:gd name="connsiteY25090" fmla="*/ 1892053 h 5122333"/>
              <a:gd name="connsiteX25091" fmla="*/ 3870867 w 4135764"/>
              <a:gd name="connsiteY25091" fmla="*/ 1947997 h 5122333"/>
              <a:gd name="connsiteX25092" fmla="*/ 3873167 w 4135764"/>
              <a:gd name="connsiteY25092" fmla="*/ 1950418 h 5122333"/>
              <a:gd name="connsiteX25093" fmla="*/ 3876492 w 4135764"/>
              <a:gd name="connsiteY25093" fmla="*/ 1955002 h 5122333"/>
              <a:gd name="connsiteX25094" fmla="*/ 3877527 w 4135764"/>
              <a:gd name="connsiteY25094" fmla="*/ 1955007 h 5122333"/>
              <a:gd name="connsiteX25095" fmla="*/ 3877761 w 4135764"/>
              <a:gd name="connsiteY25095" fmla="*/ 1955253 h 5122333"/>
              <a:gd name="connsiteX25096" fmla="*/ 3907953 w 4135764"/>
              <a:gd name="connsiteY25096" fmla="*/ 1955253 h 5122333"/>
              <a:gd name="connsiteX25097" fmla="*/ 3908005 w 4135764"/>
              <a:gd name="connsiteY25097" fmla="*/ 1955390 h 5122333"/>
              <a:gd name="connsiteX25098" fmla="*/ 3921498 w 4135764"/>
              <a:gd name="connsiteY25098" fmla="*/ 1957430 h 5122333"/>
              <a:gd name="connsiteX25099" fmla="*/ 3928459 w 4135764"/>
              <a:gd name="connsiteY25099" fmla="*/ 1955435 h 5122333"/>
              <a:gd name="connsiteX25100" fmla="*/ 3928655 w 4135764"/>
              <a:gd name="connsiteY25100" fmla="*/ 1954460 h 5122333"/>
              <a:gd name="connsiteX25101" fmla="*/ 3929233 w 4135764"/>
              <a:gd name="connsiteY25101" fmla="*/ 1954313 h 5122333"/>
              <a:gd name="connsiteX25102" fmla="*/ 3931052 w 4135764"/>
              <a:gd name="connsiteY25102" fmla="*/ 1953916 h 5122333"/>
              <a:gd name="connsiteX25103" fmla="*/ 3932550 w 4135764"/>
              <a:gd name="connsiteY25103" fmla="*/ 1947815 h 5122333"/>
              <a:gd name="connsiteX25104" fmla="*/ 3932593 w 4135764"/>
              <a:gd name="connsiteY25104" fmla="*/ 1945619 h 5122333"/>
              <a:gd name="connsiteX25105" fmla="*/ 3932731 w 4135764"/>
              <a:gd name="connsiteY25105" fmla="*/ 1945024 h 5122333"/>
              <a:gd name="connsiteX25106" fmla="*/ 3933343 w 4135764"/>
              <a:gd name="connsiteY25106" fmla="*/ 1914365 h 5122333"/>
              <a:gd name="connsiteX25107" fmla="*/ 3934319 w 4135764"/>
              <a:gd name="connsiteY25107" fmla="*/ 1885043 h 5122333"/>
              <a:gd name="connsiteX25108" fmla="*/ 3935250 w 4135764"/>
              <a:gd name="connsiteY25108" fmla="*/ 1881339 h 5122333"/>
              <a:gd name="connsiteX25109" fmla="*/ 3939033 w 4135764"/>
              <a:gd name="connsiteY25109" fmla="*/ 1879834 h 5122333"/>
              <a:gd name="connsiteX25110" fmla="*/ 3948892 w 4135764"/>
              <a:gd name="connsiteY25110" fmla="*/ 1879351 h 5122333"/>
              <a:gd name="connsiteX25111" fmla="*/ 3952441 w 4135764"/>
              <a:gd name="connsiteY25111" fmla="*/ 1879162 h 5122333"/>
              <a:gd name="connsiteX25112" fmla="*/ 3962136 w 4135764"/>
              <a:gd name="connsiteY25112" fmla="*/ 1879240 h 5122333"/>
              <a:gd name="connsiteX25113" fmla="*/ 3962401 w 4135764"/>
              <a:gd name="connsiteY25113" fmla="*/ 1879189 h 5122333"/>
              <a:gd name="connsiteX25114" fmla="*/ 3970828 w 4135764"/>
              <a:gd name="connsiteY25114" fmla="*/ 1879240 h 5122333"/>
              <a:gd name="connsiteX25115" fmla="*/ 3970797 w 4135764"/>
              <a:gd name="connsiteY25115" fmla="*/ 1877355 h 5122333"/>
              <a:gd name="connsiteX25116" fmla="*/ 3971191 w 4135764"/>
              <a:gd name="connsiteY25116" fmla="*/ 1877355 h 5122333"/>
              <a:gd name="connsiteX25117" fmla="*/ 3970775 w 4135764"/>
              <a:gd name="connsiteY25117" fmla="*/ 1876038 h 5122333"/>
              <a:gd name="connsiteX25118" fmla="*/ 3970647 w 4135764"/>
              <a:gd name="connsiteY25118" fmla="*/ 1868355 h 5122333"/>
              <a:gd name="connsiteX25119" fmla="*/ 3972262 w 4135764"/>
              <a:gd name="connsiteY25119" fmla="*/ 1857946 h 5122333"/>
              <a:gd name="connsiteX25120" fmla="*/ 3972415 w 4135764"/>
              <a:gd name="connsiteY25120" fmla="*/ 1857354 h 5122333"/>
              <a:gd name="connsiteX25121" fmla="*/ 3972411 w 4135764"/>
              <a:gd name="connsiteY25121" fmla="*/ 1856957 h 5122333"/>
              <a:gd name="connsiteX25122" fmla="*/ 3974481 w 4135764"/>
              <a:gd name="connsiteY25122" fmla="*/ 1843228 h 5122333"/>
              <a:gd name="connsiteX25123" fmla="*/ 3988789 w 4135764"/>
              <a:gd name="connsiteY25123" fmla="*/ 1841142 h 5122333"/>
              <a:gd name="connsiteX25124" fmla="*/ 3992082 w 4135764"/>
              <a:gd name="connsiteY25124" fmla="*/ 1841054 h 5122333"/>
              <a:gd name="connsiteX25125" fmla="*/ 3996787 w 4135764"/>
              <a:gd name="connsiteY25125" fmla="*/ 1841505 h 5122333"/>
              <a:gd name="connsiteX25126" fmla="*/ 3999064 w 4135764"/>
              <a:gd name="connsiteY25126" fmla="*/ 1840867 h 5122333"/>
              <a:gd name="connsiteX25127" fmla="*/ 4001269 w 4135764"/>
              <a:gd name="connsiteY25127" fmla="*/ 1840808 h 5122333"/>
              <a:gd name="connsiteX25128" fmla="*/ 4002430 w 4135764"/>
              <a:gd name="connsiteY25128" fmla="*/ 1840096 h 5122333"/>
              <a:gd name="connsiteX25129" fmla="*/ 4005117 w 4135764"/>
              <a:gd name="connsiteY25129" fmla="*/ 1840346 h 5122333"/>
              <a:gd name="connsiteX25130" fmla="*/ 4010377 w 4135764"/>
              <a:gd name="connsiteY25130" fmla="*/ 1835992 h 5122333"/>
              <a:gd name="connsiteX25131" fmla="*/ 4010377 w 4135764"/>
              <a:gd name="connsiteY25131" fmla="*/ 1819734 h 5122333"/>
              <a:gd name="connsiteX25132" fmla="*/ 4017267 w 4135764"/>
              <a:gd name="connsiteY25132" fmla="*/ 1803305 h 5122333"/>
              <a:gd name="connsiteX25133" fmla="*/ 4018916 w 4135764"/>
              <a:gd name="connsiteY25133" fmla="*/ 1803259 h 5122333"/>
              <a:gd name="connsiteX25134" fmla="*/ 4020372 w 4135764"/>
              <a:gd name="connsiteY25134" fmla="*/ 1807217 h 5122333"/>
              <a:gd name="connsiteX25135" fmla="*/ 4020190 w 4135764"/>
              <a:gd name="connsiteY25135" fmla="*/ 1830802 h 5122333"/>
              <a:gd name="connsiteX25136" fmla="*/ 4030167 w 4135764"/>
              <a:gd name="connsiteY25136" fmla="*/ 1841324 h 5122333"/>
              <a:gd name="connsiteX25137" fmla="*/ 4052845 w 4135764"/>
              <a:gd name="connsiteY25137" fmla="*/ 1841142 h 5122333"/>
              <a:gd name="connsiteX25138" fmla="*/ 4059868 w 4135764"/>
              <a:gd name="connsiteY25138" fmla="*/ 1846761 h 5122333"/>
              <a:gd name="connsiteX25139" fmla="*/ 4060057 w 4135764"/>
              <a:gd name="connsiteY25139" fmla="*/ 1848063 h 5122333"/>
              <a:gd name="connsiteX25140" fmla="*/ 4059013 w 4135764"/>
              <a:gd name="connsiteY25140" fmla="*/ 1873979 h 5122333"/>
              <a:gd name="connsiteX25141" fmla="*/ 4063186 w 4135764"/>
              <a:gd name="connsiteY25141" fmla="*/ 1879422 h 5122333"/>
              <a:gd name="connsiteX25142" fmla="*/ 4088585 w 4135764"/>
              <a:gd name="connsiteY25142" fmla="*/ 1879240 h 5122333"/>
              <a:gd name="connsiteX25143" fmla="*/ 4098381 w 4135764"/>
              <a:gd name="connsiteY25143" fmla="*/ 1889218 h 5122333"/>
              <a:gd name="connsiteX25144" fmla="*/ 4096384 w 4135764"/>
              <a:gd name="connsiteY25144" fmla="*/ 1947815 h 5122333"/>
              <a:gd name="connsiteX25145" fmla="*/ 4103642 w 4135764"/>
              <a:gd name="connsiteY25145" fmla="*/ 1955797 h 5122333"/>
              <a:gd name="connsiteX25146" fmla="*/ 4135764 w 4135764"/>
              <a:gd name="connsiteY25146" fmla="*/ 1955797 h 5122333"/>
              <a:gd name="connsiteX25147" fmla="*/ 4135764 w 4135764"/>
              <a:gd name="connsiteY25147" fmla="*/ 1888047 h 5122333"/>
              <a:gd name="connsiteX25148" fmla="*/ 4134483 w 4135764"/>
              <a:gd name="connsiteY25148" fmla="*/ 1922962 h 5122333"/>
              <a:gd name="connsiteX25149" fmla="*/ 4134189 w 4135764"/>
              <a:gd name="connsiteY25149" fmla="*/ 1925245 h 5122333"/>
              <a:gd name="connsiteX25150" fmla="*/ 4129585 w 4135764"/>
              <a:gd name="connsiteY25150" fmla="*/ 1929966 h 5122333"/>
              <a:gd name="connsiteX25151" fmla="*/ 4121784 w 4135764"/>
              <a:gd name="connsiteY25151" fmla="*/ 1922348 h 5122333"/>
              <a:gd name="connsiteX25152" fmla="*/ 4123416 w 4135764"/>
              <a:gd name="connsiteY25152" fmla="*/ 1890962 h 5122333"/>
              <a:gd name="connsiteX25153" fmla="*/ 4122328 w 4135764"/>
              <a:gd name="connsiteY25153" fmla="*/ 1860485 h 5122333"/>
              <a:gd name="connsiteX25154" fmla="*/ 4115617 w 4135764"/>
              <a:gd name="connsiteY25154" fmla="*/ 1853591 h 5122333"/>
              <a:gd name="connsiteX25155" fmla="*/ 4089310 w 4135764"/>
              <a:gd name="connsiteY25155" fmla="*/ 1853591 h 5122333"/>
              <a:gd name="connsiteX25156" fmla="*/ 4083685 w 4135764"/>
              <a:gd name="connsiteY25156" fmla="*/ 1848692 h 5122333"/>
              <a:gd name="connsiteX25157" fmla="*/ 4084956 w 4135764"/>
              <a:gd name="connsiteY25157" fmla="*/ 1815493 h 5122333"/>
              <a:gd name="connsiteX25158" fmla="*/ 4055022 w 4135764"/>
              <a:gd name="connsiteY25158" fmla="*/ 1815673 h 5122333"/>
              <a:gd name="connsiteX25159" fmla="*/ 4045407 w 4135764"/>
              <a:gd name="connsiteY25159" fmla="*/ 1806421 h 5122333"/>
              <a:gd name="connsiteX25160" fmla="*/ 4047584 w 4135764"/>
              <a:gd name="connsiteY25160" fmla="*/ 1785014 h 5122333"/>
              <a:gd name="connsiteX25161" fmla="*/ 4038331 w 4135764"/>
              <a:gd name="connsiteY25161" fmla="*/ 1775399 h 5122333"/>
              <a:gd name="connsiteX25162" fmla="*/ 904058 w 4135764"/>
              <a:gd name="connsiteY25162" fmla="*/ 1737279 h 5122333"/>
              <a:gd name="connsiteX25163" fmla="*/ 866141 w 4135764"/>
              <a:gd name="connsiteY25163" fmla="*/ 1737914 h 5122333"/>
              <a:gd name="connsiteX25164" fmla="*/ 817340 w 4135764"/>
              <a:gd name="connsiteY25164" fmla="*/ 1739547 h 5122333"/>
              <a:gd name="connsiteX25165" fmla="*/ 738603 w 4135764"/>
              <a:gd name="connsiteY25165" fmla="*/ 1742269 h 5122333"/>
              <a:gd name="connsiteX25166" fmla="*/ 720463 w 4135764"/>
              <a:gd name="connsiteY25166" fmla="*/ 1744627 h 5122333"/>
              <a:gd name="connsiteX25167" fmla="*/ 707401 w 4135764"/>
              <a:gd name="connsiteY25167" fmla="*/ 1741543 h 5122333"/>
              <a:gd name="connsiteX25168" fmla="*/ 646807 w 4135764"/>
              <a:gd name="connsiteY25168" fmla="*/ 1740455 h 5122333"/>
              <a:gd name="connsiteX25169" fmla="*/ 595284 w 4135764"/>
              <a:gd name="connsiteY25169" fmla="*/ 1740093 h 5122333"/>
              <a:gd name="connsiteX25170" fmla="*/ 521991 w 4135764"/>
              <a:gd name="connsiteY25170" fmla="*/ 1739729 h 5122333"/>
              <a:gd name="connsiteX25171" fmla="*/ 409692 w 4135764"/>
              <a:gd name="connsiteY25171" fmla="*/ 1739547 h 5122333"/>
              <a:gd name="connsiteX25172" fmla="*/ 348011 w 4135764"/>
              <a:gd name="connsiteY25172" fmla="*/ 1738277 h 5122333"/>
              <a:gd name="connsiteX25173" fmla="*/ 285239 w 4135764"/>
              <a:gd name="connsiteY25173" fmla="*/ 1738277 h 5122333"/>
              <a:gd name="connsiteX25174" fmla="*/ 218297 w 4135764"/>
              <a:gd name="connsiteY25174" fmla="*/ 1739366 h 5122333"/>
              <a:gd name="connsiteX25175" fmla="*/ 169314 w 4135764"/>
              <a:gd name="connsiteY25175" fmla="*/ 1738640 h 5122333"/>
              <a:gd name="connsiteX25176" fmla="*/ 94751 w 4135764"/>
              <a:gd name="connsiteY25176" fmla="*/ 1738096 h 5122333"/>
              <a:gd name="connsiteX25177" fmla="*/ 86950 w 4135764"/>
              <a:gd name="connsiteY25177" fmla="*/ 1739547 h 5122333"/>
              <a:gd name="connsiteX25178" fmla="*/ 49760 w 4135764"/>
              <a:gd name="connsiteY25178" fmla="*/ 1738822 h 5122333"/>
              <a:gd name="connsiteX25179" fmla="*/ 16559 w 4135764"/>
              <a:gd name="connsiteY25179" fmla="*/ 1739729 h 5122333"/>
              <a:gd name="connsiteX25180" fmla="*/ 2227 w 4135764"/>
              <a:gd name="connsiteY25180" fmla="*/ 1754243 h 5122333"/>
              <a:gd name="connsiteX25181" fmla="*/ 12024 w 4135764"/>
              <a:gd name="connsiteY25181" fmla="*/ 1763495 h 5122333"/>
              <a:gd name="connsiteX25182" fmla="*/ 105999 w 4135764"/>
              <a:gd name="connsiteY25182" fmla="*/ 1761318 h 5122333"/>
              <a:gd name="connsiteX25183" fmla="*/ 163691 w 4135764"/>
              <a:gd name="connsiteY25183" fmla="*/ 1763495 h 5122333"/>
              <a:gd name="connsiteX25184" fmla="*/ 199248 w 4135764"/>
              <a:gd name="connsiteY25184" fmla="*/ 1763313 h 5122333"/>
              <a:gd name="connsiteX25185" fmla="*/ 252948 w 4135764"/>
              <a:gd name="connsiteY25185" fmla="*/ 1763495 h 5122333"/>
              <a:gd name="connsiteX25186" fmla="*/ 260205 w 4135764"/>
              <a:gd name="connsiteY25186" fmla="*/ 1763132 h 5122333"/>
              <a:gd name="connsiteX25187" fmla="*/ 285239 w 4135764"/>
              <a:gd name="connsiteY25187" fmla="*/ 1762044 h 5122333"/>
              <a:gd name="connsiteX25188" fmla="*/ 329687 w 4135764"/>
              <a:gd name="connsiteY25188" fmla="*/ 1762224 h 5122333"/>
              <a:gd name="connsiteX25189" fmla="*/ 394091 w 4135764"/>
              <a:gd name="connsiteY25189" fmla="*/ 1762407 h 5122333"/>
              <a:gd name="connsiteX25190" fmla="*/ 438357 w 4135764"/>
              <a:gd name="connsiteY25190" fmla="*/ 1763313 h 5122333"/>
              <a:gd name="connsiteX25191" fmla="*/ 469742 w 4135764"/>
              <a:gd name="connsiteY25191" fmla="*/ 1761499 h 5122333"/>
              <a:gd name="connsiteX25192" fmla="*/ 511106 w 4135764"/>
              <a:gd name="connsiteY25192" fmla="*/ 1763132 h 5122333"/>
              <a:gd name="connsiteX25193" fmla="*/ 581677 w 4135764"/>
              <a:gd name="connsiteY25193" fmla="*/ 1763313 h 5122333"/>
              <a:gd name="connsiteX25194" fmla="*/ 631024 w 4135764"/>
              <a:gd name="connsiteY25194" fmla="*/ 1763132 h 5122333"/>
              <a:gd name="connsiteX25195" fmla="*/ 678555 w 4135764"/>
              <a:gd name="connsiteY25195" fmla="*/ 1759322 h 5122333"/>
              <a:gd name="connsiteX25196" fmla="*/ 680551 w 4135764"/>
              <a:gd name="connsiteY25196" fmla="*/ 1759866 h 5122333"/>
              <a:gd name="connsiteX25197" fmla="*/ 692524 w 4135764"/>
              <a:gd name="connsiteY25197" fmla="*/ 1763313 h 5122333"/>
              <a:gd name="connsiteX25198" fmla="*/ 865416 w 4135764"/>
              <a:gd name="connsiteY25198" fmla="*/ 1761681 h 5122333"/>
              <a:gd name="connsiteX25199" fmla="*/ 932178 w 4135764"/>
              <a:gd name="connsiteY25199" fmla="*/ 1763132 h 5122333"/>
              <a:gd name="connsiteX25200" fmla="*/ 982249 w 4135764"/>
              <a:gd name="connsiteY25200" fmla="*/ 1763495 h 5122333"/>
              <a:gd name="connsiteX25201" fmla="*/ 1005471 w 4135764"/>
              <a:gd name="connsiteY25201" fmla="*/ 1761681 h 5122333"/>
              <a:gd name="connsiteX25202" fmla="*/ 1055361 w 4135764"/>
              <a:gd name="connsiteY25202" fmla="*/ 1762224 h 5122333"/>
              <a:gd name="connsiteX25203" fmla="*/ 1103255 w 4135764"/>
              <a:gd name="connsiteY25203" fmla="*/ 1761862 h 5122333"/>
              <a:gd name="connsiteX25204" fmla="*/ 1147521 w 4135764"/>
              <a:gd name="connsiteY25204" fmla="*/ 1762950 h 5122333"/>
              <a:gd name="connsiteX25205" fmla="*/ 1197411 w 4135764"/>
              <a:gd name="connsiteY25205" fmla="*/ 1762044 h 5122333"/>
              <a:gd name="connsiteX25206" fmla="*/ 1256553 w 4135764"/>
              <a:gd name="connsiteY25206" fmla="*/ 1763313 h 5122333"/>
              <a:gd name="connsiteX25207" fmla="*/ 1276147 w 4135764"/>
              <a:gd name="connsiteY25207" fmla="*/ 1761681 h 5122333"/>
              <a:gd name="connsiteX25208" fmla="*/ 1330027 w 4135764"/>
              <a:gd name="connsiteY25208" fmla="*/ 1763132 h 5122333"/>
              <a:gd name="connsiteX25209" fmla="*/ 1366674 w 4135764"/>
              <a:gd name="connsiteY25209" fmla="*/ 1763313 h 5122333"/>
              <a:gd name="connsiteX25210" fmla="*/ 1402051 w 4135764"/>
              <a:gd name="connsiteY25210" fmla="*/ 1762950 h 5122333"/>
              <a:gd name="connsiteX25211" fmla="*/ 1552266 w 4135764"/>
              <a:gd name="connsiteY25211" fmla="*/ 1761681 h 5122333"/>
              <a:gd name="connsiteX25212" fmla="*/ 1612678 w 4135764"/>
              <a:gd name="connsiteY25212" fmla="*/ 1762950 h 5122333"/>
              <a:gd name="connsiteX25213" fmla="*/ 1673634 w 4135764"/>
              <a:gd name="connsiteY25213" fmla="*/ 1763313 h 5122333"/>
              <a:gd name="connsiteX25214" fmla="*/ 1695948 w 4135764"/>
              <a:gd name="connsiteY25214" fmla="*/ 1761681 h 5122333"/>
              <a:gd name="connsiteX25215" fmla="*/ 1745838 w 4135764"/>
              <a:gd name="connsiteY25215" fmla="*/ 1762224 h 5122333"/>
              <a:gd name="connsiteX25216" fmla="*/ 1793732 w 4135764"/>
              <a:gd name="connsiteY25216" fmla="*/ 1761681 h 5122333"/>
              <a:gd name="connsiteX25217" fmla="*/ 1847300 w 4135764"/>
              <a:gd name="connsiteY25217" fmla="*/ 1762980 h 5122333"/>
              <a:gd name="connsiteX25218" fmla="*/ 1849625 w 4135764"/>
              <a:gd name="connsiteY25218" fmla="*/ 1763495 h 5122333"/>
              <a:gd name="connsiteX25219" fmla="*/ 1860264 w 4135764"/>
              <a:gd name="connsiteY25219" fmla="*/ 1763294 h 5122333"/>
              <a:gd name="connsiteX25220" fmla="*/ 1861040 w 4135764"/>
              <a:gd name="connsiteY25220" fmla="*/ 1763313 h 5122333"/>
              <a:gd name="connsiteX25221" fmla="*/ 1862196 w 4135764"/>
              <a:gd name="connsiteY25221" fmla="*/ 1763258 h 5122333"/>
              <a:gd name="connsiteX25222" fmla="*/ 1896612 w 4135764"/>
              <a:gd name="connsiteY25222" fmla="*/ 1762610 h 5122333"/>
              <a:gd name="connsiteX25223" fmla="*/ 1917102 w 4135764"/>
              <a:gd name="connsiteY25223" fmla="*/ 1762047 h 5122333"/>
              <a:gd name="connsiteX25224" fmla="*/ 1958823 w 4135764"/>
              <a:gd name="connsiteY25224" fmla="*/ 1763132 h 5122333"/>
              <a:gd name="connsiteX25225" fmla="*/ 1958823 w 4135764"/>
              <a:gd name="connsiteY25225" fmla="*/ 1762180 h 5122333"/>
              <a:gd name="connsiteX25226" fmla="*/ 1972445 w 4135764"/>
              <a:gd name="connsiteY25226" fmla="*/ 1762950 h 5122333"/>
              <a:gd name="connsiteX25227" fmla="*/ 2001291 w 4135764"/>
              <a:gd name="connsiteY25227" fmla="*/ 1763495 h 5122333"/>
              <a:gd name="connsiteX25228" fmla="*/ 2036849 w 4135764"/>
              <a:gd name="connsiteY25228" fmla="*/ 1763313 h 5122333"/>
              <a:gd name="connsiteX25229" fmla="*/ 2063631 w 4135764"/>
              <a:gd name="connsiteY25229" fmla="*/ 1762860 h 5122333"/>
              <a:gd name="connsiteX25230" fmla="*/ 2067882 w 4135764"/>
              <a:gd name="connsiteY25230" fmla="*/ 1762960 h 5122333"/>
              <a:gd name="connsiteX25231" fmla="*/ 2067882 w 4135764"/>
              <a:gd name="connsiteY25231" fmla="*/ 1739171 h 5122333"/>
              <a:gd name="connsiteX25232" fmla="*/ 2055897 w 4135764"/>
              <a:gd name="connsiteY25232" fmla="*/ 1739366 h 5122333"/>
              <a:gd name="connsiteX25233" fmla="*/ 2006915 w 4135764"/>
              <a:gd name="connsiteY25233" fmla="*/ 1738640 h 5122333"/>
              <a:gd name="connsiteX25234" fmla="*/ 1932353 w 4135764"/>
              <a:gd name="connsiteY25234" fmla="*/ 1738096 h 5122333"/>
              <a:gd name="connsiteX25235" fmla="*/ 1924551 w 4135764"/>
              <a:gd name="connsiteY25235" fmla="*/ 1739547 h 5122333"/>
              <a:gd name="connsiteX25236" fmla="*/ 1887360 w 4135764"/>
              <a:gd name="connsiteY25236" fmla="*/ 1738822 h 5122333"/>
              <a:gd name="connsiteX25237" fmla="*/ 1875861 w 4135764"/>
              <a:gd name="connsiteY25237" fmla="*/ 1739137 h 5122333"/>
              <a:gd name="connsiteX25238" fmla="*/ 1860314 w 4135764"/>
              <a:gd name="connsiteY25238" fmla="*/ 1739003 h 5122333"/>
              <a:gd name="connsiteX25239" fmla="*/ 1812238 w 4135764"/>
              <a:gd name="connsiteY25239" fmla="*/ 1740093 h 5122333"/>
              <a:gd name="connsiteX25240" fmla="*/ 1779038 w 4135764"/>
              <a:gd name="connsiteY25240" fmla="*/ 1738096 h 5122333"/>
              <a:gd name="connsiteX25241" fmla="*/ 1733866 w 4135764"/>
              <a:gd name="connsiteY25241" fmla="*/ 1738640 h 5122333"/>
              <a:gd name="connsiteX25242" fmla="*/ 1675993 w 4135764"/>
              <a:gd name="connsiteY25242" fmla="*/ 1739911 h 5122333"/>
              <a:gd name="connsiteX25243" fmla="*/ 1623381 w 4135764"/>
              <a:gd name="connsiteY25243" fmla="*/ 1738640 h 5122333"/>
              <a:gd name="connsiteX25244" fmla="*/ 1566054 w 4135764"/>
              <a:gd name="connsiteY25244" fmla="*/ 1739185 h 5122333"/>
              <a:gd name="connsiteX25245" fmla="*/ 1531764 w 4135764"/>
              <a:gd name="connsiteY25245" fmla="*/ 1738822 h 5122333"/>
              <a:gd name="connsiteX25246" fmla="*/ 1456114 w 4135764"/>
              <a:gd name="connsiteY25246" fmla="*/ 1741362 h 5122333"/>
              <a:gd name="connsiteX25247" fmla="*/ 1406769 w 4135764"/>
              <a:gd name="connsiteY25247" fmla="*/ 1742087 h 5122333"/>
              <a:gd name="connsiteX25248" fmla="*/ 1359781 w 4135764"/>
              <a:gd name="connsiteY25248" fmla="*/ 1740636 h 5122333"/>
              <a:gd name="connsiteX25249" fmla="*/ 1314607 w 4135764"/>
              <a:gd name="connsiteY25249" fmla="*/ 1740273 h 5122333"/>
              <a:gd name="connsiteX25250" fmla="*/ 1263447 w 4135764"/>
              <a:gd name="connsiteY25250" fmla="*/ 1740273 h 5122333"/>
              <a:gd name="connsiteX25251" fmla="*/ 1147884 w 4135764"/>
              <a:gd name="connsiteY25251" fmla="*/ 1739366 h 5122333"/>
              <a:gd name="connsiteX25252" fmla="*/ 1100715 w 4135764"/>
              <a:gd name="connsiteY25252" fmla="*/ 1738277 h 5122333"/>
              <a:gd name="connsiteX25253" fmla="*/ 1044294 w 4135764"/>
              <a:gd name="connsiteY25253" fmla="*/ 1737914 h 5122333"/>
              <a:gd name="connsiteX25254" fmla="*/ 1006559 w 4135764"/>
              <a:gd name="connsiteY25254" fmla="*/ 1739185 h 5122333"/>
              <a:gd name="connsiteX25255" fmla="*/ 941975 w 4135764"/>
              <a:gd name="connsiteY25255" fmla="*/ 1738277 h 5122333"/>
              <a:gd name="connsiteX25256" fmla="*/ 904058 w 4135764"/>
              <a:gd name="connsiteY25256" fmla="*/ 1737279 h 5122333"/>
              <a:gd name="connsiteX25257" fmla="*/ 2971940 w 4135764"/>
              <a:gd name="connsiteY25257" fmla="*/ 1737279 h 5122333"/>
              <a:gd name="connsiteX25258" fmla="*/ 2934023 w 4135764"/>
              <a:gd name="connsiteY25258" fmla="*/ 1737914 h 5122333"/>
              <a:gd name="connsiteX25259" fmla="*/ 2885222 w 4135764"/>
              <a:gd name="connsiteY25259" fmla="*/ 1739547 h 5122333"/>
              <a:gd name="connsiteX25260" fmla="*/ 2806485 w 4135764"/>
              <a:gd name="connsiteY25260" fmla="*/ 1742269 h 5122333"/>
              <a:gd name="connsiteX25261" fmla="*/ 2788345 w 4135764"/>
              <a:gd name="connsiteY25261" fmla="*/ 1744627 h 5122333"/>
              <a:gd name="connsiteX25262" fmla="*/ 2775283 w 4135764"/>
              <a:gd name="connsiteY25262" fmla="*/ 1741543 h 5122333"/>
              <a:gd name="connsiteX25263" fmla="*/ 2714689 w 4135764"/>
              <a:gd name="connsiteY25263" fmla="*/ 1740455 h 5122333"/>
              <a:gd name="connsiteX25264" fmla="*/ 2663166 w 4135764"/>
              <a:gd name="connsiteY25264" fmla="*/ 1740093 h 5122333"/>
              <a:gd name="connsiteX25265" fmla="*/ 2589873 w 4135764"/>
              <a:gd name="connsiteY25265" fmla="*/ 1739729 h 5122333"/>
              <a:gd name="connsiteX25266" fmla="*/ 2477574 w 4135764"/>
              <a:gd name="connsiteY25266" fmla="*/ 1739547 h 5122333"/>
              <a:gd name="connsiteX25267" fmla="*/ 2415892 w 4135764"/>
              <a:gd name="connsiteY25267" fmla="*/ 1738277 h 5122333"/>
              <a:gd name="connsiteX25268" fmla="*/ 2353121 w 4135764"/>
              <a:gd name="connsiteY25268" fmla="*/ 1738277 h 5122333"/>
              <a:gd name="connsiteX25269" fmla="*/ 2286178 w 4135764"/>
              <a:gd name="connsiteY25269" fmla="*/ 1739366 h 5122333"/>
              <a:gd name="connsiteX25270" fmla="*/ 2237196 w 4135764"/>
              <a:gd name="connsiteY25270" fmla="*/ 1738640 h 5122333"/>
              <a:gd name="connsiteX25271" fmla="*/ 2162633 w 4135764"/>
              <a:gd name="connsiteY25271" fmla="*/ 1738096 h 5122333"/>
              <a:gd name="connsiteX25272" fmla="*/ 2154832 w 4135764"/>
              <a:gd name="connsiteY25272" fmla="*/ 1739547 h 5122333"/>
              <a:gd name="connsiteX25273" fmla="*/ 2117642 w 4135764"/>
              <a:gd name="connsiteY25273" fmla="*/ 1738822 h 5122333"/>
              <a:gd name="connsiteX25274" fmla="*/ 2084441 w 4135764"/>
              <a:gd name="connsiteY25274" fmla="*/ 1739729 h 5122333"/>
              <a:gd name="connsiteX25275" fmla="*/ 2070109 w 4135764"/>
              <a:gd name="connsiteY25275" fmla="*/ 1754243 h 5122333"/>
              <a:gd name="connsiteX25276" fmla="*/ 2079906 w 4135764"/>
              <a:gd name="connsiteY25276" fmla="*/ 1763495 h 5122333"/>
              <a:gd name="connsiteX25277" fmla="*/ 2173880 w 4135764"/>
              <a:gd name="connsiteY25277" fmla="*/ 1761318 h 5122333"/>
              <a:gd name="connsiteX25278" fmla="*/ 2231572 w 4135764"/>
              <a:gd name="connsiteY25278" fmla="*/ 1763495 h 5122333"/>
              <a:gd name="connsiteX25279" fmla="*/ 2267130 w 4135764"/>
              <a:gd name="connsiteY25279" fmla="*/ 1763313 h 5122333"/>
              <a:gd name="connsiteX25280" fmla="*/ 2320830 w 4135764"/>
              <a:gd name="connsiteY25280" fmla="*/ 1763495 h 5122333"/>
              <a:gd name="connsiteX25281" fmla="*/ 2328086 w 4135764"/>
              <a:gd name="connsiteY25281" fmla="*/ 1763132 h 5122333"/>
              <a:gd name="connsiteX25282" fmla="*/ 2353121 w 4135764"/>
              <a:gd name="connsiteY25282" fmla="*/ 1762044 h 5122333"/>
              <a:gd name="connsiteX25283" fmla="*/ 2397569 w 4135764"/>
              <a:gd name="connsiteY25283" fmla="*/ 1762224 h 5122333"/>
              <a:gd name="connsiteX25284" fmla="*/ 2461973 w 4135764"/>
              <a:gd name="connsiteY25284" fmla="*/ 1762407 h 5122333"/>
              <a:gd name="connsiteX25285" fmla="*/ 2506239 w 4135764"/>
              <a:gd name="connsiteY25285" fmla="*/ 1763313 h 5122333"/>
              <a:gd name="connsiteX25286" fmla="*/ 2537624 w 4135764"/>
              <a:gd name="connsiteY25286" fmla="*/ 1761499 h 5122333"/>
              <a:gd name="connsiteX25287" fmla="*/ 2578988 w 4135764"/>
              <a:gd name="connsiteY25287" fmla="*/ 1763132 h 5122333"/>
              <a:gd name="connsiteX25288" fmla="*/ 2649559 w 4135764"/>
              <a:gd name="connsiteY25288" fmla="*/ 1763313 h 5122333"/>
              <a:gd name="connsiteX25289" fmla="*/ 2698905 w 4135764"/>
              <a:gd name="connsiteY25289" fmla="*/ 1763132 h 5122333"/>
              <a:gd name="connsiteX25290" fmla="*/ 2746437 w 4135764"/>
              <a:gd name="connsiteY25290" fmla="*/ 1759322 h 5122333"/>
              <a:gd name="connsiteX25291" fmla="*/ 2748433 w 4135764"/>
              <a:gd name="connsiteY25291" fmla="*/ 1759866 h 5122333"/>
              <a:gd name="connsiteX25292" fmla="*/ 2760406 w 4135764"/>
              <a:gd name="connsiteY25292" fmla="*/ 1763313 h 5122333"/>
              <a:gd name="connsiteX25293" fmla="*/ 2933298 w 4135764"/>
              <a:gd name="connsiteY25293" fmla="*/ 1761681 h 5122333"/>
              <a:gd name="connsiteX25294" fmla="*/ 3000060 w 4135764"/>
              <a:gd name="connsiteY25294" fmla="*/ 1763132 h 5122333"/>
              <a:gd name="connsiteX25295" fmla="*/ 3050130 w 4135764"/>
              <a:gd name="connsiteY25295" fmla="*/ 1763495 h 5122333"/>
              <a:gd name="connsiteX25296" fmla="*/ 3073353 w 4135764"/>
              <a:gd name="connsiteY25296" fmla="*/ 1761681 h 5122333"/>
              <a:gd name="connsiteX25297" fmla="*/ 3123242 w 4135764"/>
              <a:gd name="connsiteY25297" fmla="*/ 1762224 h 5122333"/>
              <a:gd name="connsiteX25298" fmla="*/ 3171137 w 4135764"/>
              <a:gd name="connsiteY25298" fmla="*/ 1761862 h 5122333"/>
              <a:gd name="connsiteX25299" fmla="*/ 3215403 w 4135764"/>
              <a:gd name="connsiteY25299" fmla="*/ 1762950 h 5122333"/>
              <a:gd name="connsiteX25300" fmla="*/ 3265292 w 4135764"/>
              <a:gd name="connsiteY25300" fmla="*/ 1762044 h 5122333"/>
              <a:gd name="connsiteX25301" fmla="*/ 3324435 w 4135764"/>
              <a:gd name="connsiteY25301" fmla="*/ 1763313 h 5122333"/>
              <a:gd name="connsiteX25302" fmla="*/ 3344029 w 4135764"/>
              <a:gd name="connsiteY25302" fmla="*/ 1761681 h 5122333"/>
              <a:gd name="connsiteX25303" fmla="*/ 3397909 w 4135764"/>
              <a:gd name="connsiteY25303" fmla="*/ 1763132 h 5122333"/>
              <a:gd name="connsiteX25304" fmla="*/ 3434555 w 4135764"/>
              <a:gd name="connsiteY25304" fmla="*/ 1763313 h 5122333"/>
              <a:gd name="connsiteX25305" fmla="*/ 3469933 w 4135764"/>
              <a:gd name="connsiteY25305" fmla="*/ 1762950 h 5122333"/>
              <a:gd name="connsiteX25306" fmla="*/ 3620148 w 4135764"/>
              <a:gd name="connsiteY25306" fmla="*/ 1761681 h 5122333"/>
              <a:gd name="connsiteX25307" fmla="*/ 3680560 w 4135764"/>
              <a:gd name="connsiteY25307" fmla="*/ 1762950 h 5122333"/>
              <a:gd name="connsiteX25308" fmla="*/ 3741516 w 4135764"/>
              <a:gd name="connsiteY25308" fmla="*/ 1763313 h 5122333"/>
              <a:gd name="connsiteX25309" fmla="*/ 3763830 w 4135764"/>
              <a:gd name="connsiteY25309" fmla="*/ 1761681 h 5122333"/>
              <a:gd name="connsiteX25310" fmla="*/ 3813720 w 4135764"/>
              <a:gd name="connsiteY25310" fmla="*/ 1762224 h 5122333"/>
              <a:gd name="connsiteX25311" fmla="*/ 3861614 w 4135764"/>
              <a:gd name="connsiteY25311" fmla="*/ 1761681 h 5122333"/>
              <a:gd name="connsiteX25312" fmla="*/ 3915181 w 4135764"/>
              <a:gd name="connsiteY25312" fmla="*/ 1762980 h 5122333"/>
              <a:gd name="connsiteX25313" fmla="*/ 3917507 w 4135764"/>
              <a:gd name="connsiteY25313" fmla="*/ 1763495 h 5122333"/>
              <a:gd name="connsiteX25314" fmla="*/ 3928145 w 4135764"/>
              <a:gd name="connsiteY25314" fmla="*/ 1763294 h 5122333"/>
              <a:gd name="connsiteX25315" fmla="*/ 3928921 w 4135764"/>
              <a:gd name="connsiteY25315" fmla="*/ 1763313 h 5122333"/>
              <a:gd name="connsiteX25316" fmla="*/ 3930077 w 4135764"/>
              <a:gd name="connsiteY25316" fmla="*/ 1763258 h 5122333"/>
              <a:gd name="connsiteX25317" fmla="*/ 3964494 w 4135764"/>
              <a:gd name="connsiteY25317" fmla="*/ 1762610 h 5122333"/>
              <a:gd name="connsiteX25318" fmla="*/ 3984983 w 4135764"/>
              <a:gd name="connsiteY25318" fmla="*/ 1762047 h 5122333"/>
              <a:gd name="connsiteX25319" fmla="*/ 4026705 w 4135764"/>
              <a:gd name="connsiteY25319" fmla="*/ 1763132 h 5122333"/>
              <a:gd name="connsiteX25320" fmla="*/ 4026705 w 4135764"/>
              <a:gd name="connsiteY25320" fmla="*/ 1762180 h 5122333"/>
              <a:gd name="connsiteX25321" fmla="*/ 4040327 w 4135764"/>
              <a:gd name="connsiteY25321" fmla="*/ 1762950 h 5122333"/>
              <a:gd name="connsiteX25322" fmla="*/ 4069173 w 4135764"/>
              <a:gd name="connsiteY25322" fmla="*/ 1763495 h 5122333"/>
              <a:gd name="connsiteX25323" fmla="*/ 4104731 w 4135764"/>
              <a:gd name="connsiteY25323" fmla="*/ 1763313 h 5122333"/>
              <a:gd name="connsiteX25324" fmla="*/ 4131513 w 4135764"/>
              <a:gd name="connsiteY25324" fmla="*/ 1762860 h 5122333"/>
              <a:gd name="connsiteX25325" fmla="*/ 4135764 w 4135764"/>
              <a:gd name="connsiteY25325" fmla="*/ 1762960 h 5122333"/>
              <a:gd name="connsiteX25326" fmla="*/ 4135764 w 4135764"/>
              <a:gd name="connsiteY25326" fmla="*/ 1739171 h 5122333"/>
              <a:gd name="connsiteX25327" fmla="*/ 4123779 w 4135764"/>
              <a:gd name="connsiteY25327" fmla="*/ 1739366 h 5122333"/>
              <a:gd name="connsiteX25328" fmla="*/ 4074797 w 4135764"/>
              <a:gd name="connsiteY25328" fmla="*/ 1738640 h 5122333"/>
              <a:gd name="connsiteX25329" fmla="*/ 4000234 w 4135764"/>
              <a:gd name="connsiteY25329" fmla="*/ 1738096 h 5122333"/>
              <a:gd name="connsiteX25330" fmla="*/ 3992433 w 4135764"/>
              <a:gd name="connsiteY25330" fmla="*/ 1739547 h 5122333"/>
              <a:gd name="connsiteX25331" fmla="*/ 3955242 w 4135764"/>
              <a:gd name="connsiteY25331" fmla="*/ 1738822 h 5122333"/>
              <a:gd name="connsiteX25332" fmla="*/ 3943742 w 4135764"/>
              <a:gd name="connsiteY25332" fmla="*/ 1739137 h 5122333"/>
              <a:gd name="connsiteX25333" fmla="*/ 3928195 w 4135764"/>
              <a:gd name="connsiteY25333" fmla="*/ 1739003 h 5122333"/>
              <a:gd name="connsiteX25334" fmla="*/ 3880120 w 4135764"/>
              <a:gd name="connsiteY25334" fmla="*/ 1740093 h 5122333"/>
              <a:gd name="connsiteX25335" fmla="*/ 3846920 w 4135764"/>
              <a:gd name="connsiteY25335" fmla="*/ 1738096 h 5122333"/>
              <a:gd name="connsiteX25336" fmla="*/ 3801747 w 4135764"/>
              <a:gd name="connsiteY25336" fmla="*/ 1738640 h 5122333"/>
              <a:gd name="connsiteX25337" fmla="*/ 3743874 w 4135764"/>
              <a:gd name="connsiteY25337" fmla="*/ 1739911 h 5122333"/>
              <a:gd name="connsiteX25338" fmla="*/ 3691263 w 4135764"/>
              <a:gd name="connsiteY25338" fmla="*/ 1738640 h 5122333"/>
              <a:gd name="connsiteX25339" fmla="*/ 3633936 w 4135764"/>
              <a:gd name="connsiteY25339" fmla="*/ 1739185 h 5122333"/>
              <a:gd name="connsiteX25340" fmla="*/ 3599646 w 4135764"/>
              <a:gd name="connsiteY25340" fmla="*/ 1738822 h 5122333"/>
              <a:gd name="connsiteX25341" fmla="*/ 3523996 w 4135764"/>
              <a:gd name="connsiteY25341" fmla="*/ 1741362 h 5122333"/>
              <a:gd name="connsiteX25342" fmla="*/ 3474650 w 4135764"/>
              <a:gd name="connsiteY25342" fmla="*/ 1742087 h 5122333"/>
              <a:gd name="connsiteX25343" fmla="*/ 3427663 w 4135764"/>
              <a:gd name="connsiteY25343" fmla="*/ 1740636 h 5122333"/>
              <a:gd name="connsiteX25344" fmla="*/ 3382489 w 4135764"/>
              <a:gd name="connsiteY25344" fmla="*/ 1740273 h 5122333"/>
              <a:gd name="connsiteX25345" fmla="*/ 3331329 w 4135764"/>
              <a:gd name="connsiteY25345" fmla="*/ 1740273 h 5122333"/>
              <a:gd name="connsiteX25346" fmla="*/ 3215766 w 4135764"/>
              <a:gd name="connsiteY25346" fmla="*/ 1739366 h 5122333"/>
              <a:gd name="connsiteX25347" fmla="*/ 3168597 w 4135764"/>
              <a:gd name="connsiteY25347" fmla="*/ 1738277 h 5122333"/>
              <a:gd name="connsiteX25348" fmla="*/ 3112176 w 4135764"/>
              <a:gd name="connsiteY25348" fmla="*/ 1737914 h 5122333"/>
              <a:gd name="connsiteX25349" fmla="*/ 3074441 w 4135764"/>
              <a:gd name="connsiteY25349" fmla="*/ 1739185 h 5122333"/>
              <a:gd name="connsiteX25350" fmla="*/ 3009856 w 4135764"/>
              <a:gd name="connsiteY25350" fmla="*/ 1738277 h 5122333"/>
              <a:gd name="connsiteX25351" fmla="*/ 2971940 w 4135764"/>
              <a:gd name="connsiteY25351" fmla="*/ 1737279 h 5122333"/>
              <a:gd name="connsiteX25352" fmla="*/ 1968816 w 4135764"/>
              <a:gd name="connsiteY25352" fmla="*/ 1542813 h 5122333"/>
              <a:gd name="connsiteX25353" fmla="*/ 1933259 w 4135764"/>
              <a:gd name="connsiteY25353" fmla="*/ 1544627 h 5122333"/>
              <a:gd name="connsiteX25354" fmla="*/ 1916024 w 4135764"/>
              <a:gd name="connsiteY25354" fmla="*/ 1546258 h 5122333"/>
              <a:gd name="connsiteX25355" fmla="*/ 1914096 w 4135764"/>
              <a:gd name="connsiteY25355" fmla="*/ 1554831 h 5122333"/>
              <a:gd name="connsiteX25356" fmla="*/ 1914207 w 4135764"/>
              <a:gd name="connsiteY25356" fmla="*/ 1556491 h 5122333"/>
              <a:gd name="connsiteX25357" fmla="*/ 1913824 w 4135764"/>
              <a:gd name="connsiteY25357" fmla="*/ 1558560 h 5122333"/>
              <a:gd name="connsiteX25358" fmla="*/ 1914210 w 4135764"/>
              <a:gd name="connsiteY25358" fmla="*/ 1569015 h 5122333"/>
              <a:gd name="connsiteX25359" fmla="*/ 1912928 w 4135764"/>
              <a:gd name="connsiteY25359" fmla="*/ 1589379 h 5122333"/>
              <a:gd name="connsiteX25360" fmla="*/ 1912690 w 4135764"/>
              <a:gd name="connsiteY25360" fmla="*/ 1591907 h 5122333"/>
              <a:gd name="connsiteX25361" fmla="*/ 1912718 w 4135764"/>
              <a:gd name="connsiteY25361" fmla="*/ 1592724 h 5122333"/>
              <a:gd name="connsiteX25362" fmla="*/ 1912713 w 4135764"/>
              <a:gd name="connsiteY25362" fmla="*/ 1592803 h 5122333"/>
              <a:gd name="connsiteX25363" fmla="*/ 1912762 w 4135764"/>
              <a:gd name="connsiteY25363" fmla="*/ 1594021 h 5122333"/>
              <a:gd name="connsiteX25364" fmla="*/ 1913303 w 4135764"/>
              <a:gd name="connsiteY25364" fmla="*/ 1610117 h 5122333"/>
              <a:gd name="connsiteX25365" fmla="*/ 1911625 w 4135764"/>
              <a:gd name="connsiteY25365" fmla="*/ 1619507 h 5122333"/>
              <a:gd name="connsiteX25366" fmla="*/ 1904029 w 4135764"/>
              <a:gd name="connsiteY25366" fmla="*/ 1622501 h 5122333"/>
              <a:gd name="connsiteX25367" fmla="*/ 1898048 w 4135764"/>
              <a:gd name="connsiteY25367" fmla="*/ 1622046 h 5122333"/>
              <a:gd name="connsiteX25368" fmla="*/ 1885531 w 4135764"/>
              <a:gd name="connsiteY25368" fmla="*/ 1620822 h 5122333"/>
              <a:gd name="connsiteX25369" fmla="*/ 1882759 w 4135764"/>
              <a:gd name="connsiteY25369" fmla="*/ 1621663 h 5122333"/>
              <a:gd name="connsiteX25370" fmla="*/ 1877677 w 4135764"/>
              <a:gd name="connsiteY25370" fmla="*/ 1621977 h 5122333"/>
              <a:gd name="connsiteX25371" fmla="*/ 1875024 w 4135764"/>
              <a:gd name="connsiteY25371" fmla="*/ 1629529 h 5122333"/>
              <a:gd name="connsiteX25372" fmla="*/ 1875058 w 4135764"/>
              <a:gd name="connsiteY25372" fmla="*/ 1631403 h 5122333"/>
              <a:gd name="connsiteX25373" fmla="*/ 1874479 w 4135764"/>
              <a:gd name="connsiteY25373" fmla="*/ 1632873 h 5122333"/>
              <a:gd name="connsiteX25374" fmla="*/ 1874707 w 4135764"/>
              <a:gd name="connsiteY25374" fmla="*/ 1645369 h 5122333"/>
              <a:gd name="connsiteX25375" fmla="*/ 1874213 w 4135764"/>
              <a:gd name="connsiteY25375" fmla="*/ 1655714 h 5122333"/>
              <a:gd name="connsiteX25376" fmla="*/ 1872688 w 4135764"/>
              <a:gd name="connsiteY25376" fmla="*/ 1660235 h 5122333"/>
              <a:gd name="connsiteX25377" fmla="*/ 1866497 w 4135764"/>
              <a:gd name="connsiteY25377" fmla="*/ 1660371 h 5122333"/>
              <a:gd name="connsiteX25378" fmla="*/ 1844908 w 4135764"/>
              <a:gd name="connsiteY25378" fmla="*/ 1659100 h 5122333"/>
              <a:gd name="connsiteX25379" fmla="*/ 1840191 w 4135764"/>
              <a:gd name="connsiteY25379" fmla="*/ 1663092 h 5122333"/>
              <a:gd name="connsiteX25380" fmla="*/ 1840207 w 4135764"/>
              <a:gd name="connsiteY25380" fmla="*/ 1665327 h 5122333"/>
              <a:gd name="connsiteX25381" fmla="*/ 1839904 w 4135764"/>
              <a:gd name="connsiteY25381" fmla="*/ 1665415 h 5122333"/>
              <a:gd name="connsiteX25382" fmla="*/ 1838362 w 4135764"/>
              <a:gd name="connsiteY25382" fmla="*/ 1671334 h 5122333"/>
              <a:gd name="connsiteX25383" fmla="*/ 1838543 w 4135764"/>
              <a:gd name="connsiteY25383" fmla="*/ 1694919 h 5122333"/>
              <a:gd name="connsiteX25384" fmla="*/ 1837677 w 4135764"/>
              <a:gd name="connsiteY25384" fmla="*/ 1698176 h 5122333"/>
              <a:gd name="connsiteX25385" fmla="*/ 1833283 w 4135764"/>
              <a:gd name="connsiteY25385" fmla="*/ 1699194 h 5122333"/>
              <a:gd name="connsiteX25386" fmla="*/ 1824755 w 4135764"/>
              <a:gd name="connsiteY25386" fmla="*/ 1691937 h 5122333"/>
              <a:gd name="connsiteX25387" fmla="*/ 1825118 w 4135764"/>
              <a:gd name="connsiteY25387" fmla="*/ 1665631 h 5122333"/>
              <a:gd name="connsiteX25388" fmla="*/ 1818950 w 4135764"/>
              <a:gd name="connsiteY25388" fmla="*/ 1659282 h 5122333"/>
              <a:gd name="connsiteX25389" fmla="*/ 1791738 w 4135764"/>
              <a:gd name="connsiteY25389" fmla="*/ 1659282 h 5122333"/>
              <a:gd name="connsiteX25390" fmla="*/ 1786839 w 4135764"/>
              <a:gd name="connsiteY25390" fmla="*/ 1655836 h 5122333"/>
              <a:gd name="connsiteX25391" fmla="*/ 1786839 w 4135764"/>
              <a:gd name="connsiteY25391" fmla="*/ 1628260 h 5122333"/>
              <a:gd name="connsiteX25392" fmla="*/ 1779764 w 4135764"/>
              <a:gd name="connsiteY25392" fmla="*/ 1621002 h 5122333"/>
              <a:gd name="connsiteX25393" fmla="*/ 1757086 w 4135764"/>
              <a:gd name="connsiteY25393" fmla="*/ 1621185 h 5122333"/>
              <a:gd name="connsiteX25394" fmla="*/ 1748379 w 4135764"/>
              <a:gd name="connsiteY25394" fmla="*/ 1612839 h 5122333"/>
              <a:gd name="connsiteX25395" fmla="*/ 1748742 w 4135764"/>
              <a:gd name="connsiteY25395" fmla="*/ 1552064 h 5122333"/>
              <a:gd name="connsiteX25396" fmla="*/ 1741666 w 4135764"/>
              <a:gd name="connsiteY25396" fmla="*/ 1544807 h 5122333"/>
              <a:gd name="connsiteX25397" fmla="*/ 1702660 w 4135764"/>
              <a:gd name="connsiteY25397" fmla="*/ 1544989 h 5122333"/>
              <a:gd name="connsiteX25398" fmla="*/ 1688941 w 4135764"/>
              <a:gd name="connsiteY25398" fmla="*/ 1546984 h 5122333"/>
              <a:gd name="connsiteX25399" fmla="*/ 1688354 w 4135764"/>
              <a:gd name="connsiteY25399" fmla="*/ 1549397 h 5122333"/>
              <a:gd name="connsiteX25400" fmla="*/ 1686627 w 4135764"/>
              <a:gd name="connsiteY25400" fmla="*/ 1550056 h 5122333"/>
              <a:gd name="connsiteX25401" fmla="*/ 1685970 w 4135764"/>
              <a:gd name="connsiteY25401" fmla="*/ 1564660 h 5122333"/>
              <a:gd name="connsiteX25402" fmla="*/ 1685970 w 4135764"/>
              <a:gd name="connsiteY25402" fmla="*/ 1568288 h 5122333"/>
              <a:gd name="connsiteX25403" fmla="*/ 1684156 w 4135764"/>
              <a:gd name="connsiteY25403" fmla="*/ 1618722 h 5122333"/>
              <a:gd name="connsiteX25404" fmla="*/ 1683478 w 4135764"/>
              <a:gd name="connsiteY25404" fmla="*/ 1620523 h 5122333"/>
              <a:gd name="connsiteX25405" fmla="*/ 1680709 w 4135764"/>
              <a:gd name="connsiteY25405" fmla="*/ 1621185 h 5122333"/>
              <a:gd name="connsiteX25406" fmla="*/ 1649505 w 4135764"/>
              <a:gd name="connsiteY25406" fmla="*/ 1621185 h 5122333"/>
              <a:gd name="connsiteX25407" fmla="*/ 1650719 w 4135764"/>
              <a:gd name="connsiteY25407" fmla="*/ 1623983 h 5122333"/>
              <a:gd name="connsiteX25408" fmla="*/ 1647327 w 4135764"/>
              <a:gd name="connsiteY25408" fmla="*/ 1623983 h 5122333"/>
              <a:gd name="connsiteX25409" fmla="*/ 1649324 w 4135764"/>
              <a:gd name="connsiteY25409" fmla="*/ 1631966 h 5122333"/>
              <a:gd name="connsiteX25410" fmla="*/ 1646239 w 4135764"/>
              <a:gd name="connsiteY25410" fmla="*/ 1655732 h 5122333"/>
              <a:gd name="connsiteX25411" fmla="*/ 1645239 w 4135764"/>
              <a:gd name="connsiteY25411" fmla="*/ 1659072 h 5122333"/>
              <a:gd name="connsiteX25412" fmla="*/ 1642611 w 4135764"/>
              <a:gd name="connsiteY25412" fmla="*/ 1659282 h 5122333"/>
              <a:gd name="connsiteX25413" fmla="*/ 1617213 w 4135764"/>
              <a:gd name="connsiteY25413" fmla="*/ 1659282 h 5122333"/>
              <a:gd name="connsiteX25414" fmla="*/ 1611974 w 4135764"/>
              <a:gd name="connsiteY25414" fmla="*/ 1660665 h 5122333"/>
              <a:gd name="connsiteX25415" fmla="*/ 1611388 w 4135764"/>
              <a:gd name="connsiteY25415" fmla="*/ 1663083 h 5122333"/>
              <a:gd name="connsiteX25416" fmla="*/ 1609729 w 4135764"/>
              <a:gd name="connsiteY25416" fmla="*/ 1663397 h 5122333"/>
              <a:gd name="connsiteX25417" fmla="*/ 1607961 w 4135764"/>
              <a:gd name="connsiteY25417" fmla="*/ 1670427 h 5122333"/>
              <a:gd name="connsiteX25418" fmla="*/ 1608142 w 4135764"/>
              <a:gd name="connsiteY25418" fmla="*/ 1694919 h 5122333"/>
              <a:gd name="connsiteX25419" fmla="*/ 1607842 w 4135764"/>
              <a:gd name="connsiteY25419" fmla="*/ 1697812 h 5122333"/>
              <a:gd name="connsiteX25420" fmla="*/ 1606509 w 4135764"/>
              <a:gd name="connsiteY25420" fmla="*/ 1698469 h 5122333"/>
              <a:gd name="connsiteX25421" fmla="*/ 1595988 w 4135764"/>
              <a:gd name="connsiteY25421" fmla="*/ 1691211 h 5122333"/>
              <a:gd name="connsiteX25422" fmla="*/ 1596168 w 4135764"/>
              <a:gd name="connsiteY25422" fmla="*/ 1665813 h 5122333"/>
              <a:gd name="connsiteX25423" fmla="*/ 1589455 w 4135764"/>
              <a:gd name="connsiteY25423" fmla="*/ 1659100 h 5122333"/>
              <a:gd name="connsiteX25424" fmla="*/ 1564057 w 4135764"/>
              <a:gd name="connsiteY25424" fmla="*/ 1659282 h 5122333"/>
              <a:gd name="connsiteX25425" fmla="*/ 1557890 w 4135764"/>
              <a:gd name="connsiteY25425" fmla="*/ 1652932 h 5122333"/>
              <a:gd name="connsiteX25426" fmla="*/ 1558070 w 4135764"/>
              <a:gd name="connsiteY25426" fmla="*/ 1627535 h 5122333"/>
              <a:gd name="connsiteX25427" fmla="*/ 1551177 w 4135764"/>
              <a:gd name="connsiteY25427" fmla="*/ 1621002 h 5122333"/>
              <a:gd name="connsiteX25428" fmla="*/ 1527593 w 4135764"/>
              <a:gd name="connsiteY25428" fmla="*/ 1621185 h 5122333"/>
              <a:gd name="connsiteX25429" fmla="*/ 1519609 w 4135764"/>
              <a:gd name="connsiteY25429" fmla="*/ 1613021 h 5122333"/>
              <a:gd name="connsiteX25430" fmla="*/ 1519792 w 4135764"/>
              <a:gd name="connsiteY25430" fmla="*/ 1552245 h 5122333"/>
              <a:gd name="connsiteX25431" fmla="*/ 1511084 w 4135764"/>
              <a:gd name="connsiteY25431" fmla="*/ 1542993 h 5122333"/>
              <a:gd name="connsiteX25432" fmla="*/ 1463915 w 4135764"/>
              <a:gd name="connsiteY25432" fmla="*/ 1542993 h 5122333"/>
              <a:gd name="connsiteX25433" fmla="*/ 1457496 w 4135764"/>
              <a:gd name="connsiteY25433" fmla="*/ 1544785 h 5122333"/>
              <a:gd name="connsiteX25434" fmla="*/ 1457045 w 4135764"/>
              <a:gd name="connsiteY25434" fmla="*/ 1546926 h 5122333"/>
              <a:gd name="connsiteX25435" fmla="*/ 1455139 w 4135764"/>
              <a:gd name="connsiteY25435" fmla="*/ 1547312 h 5122333"/>
              <a:gd name="connsiteX25436" fmla="*/ 1453574 w 4135764"/>
              <a:gd name="connsiteY25436" fmla="*/ 1553957 h 5122333"/>
              <a:gd name="connsiteX25437" fmla="*/ 1453937 w 4135764"/>
              <a:gd name="connsiteY25437" fmla="*/ 1616546 h 5122333"/>
              <a:gd name="connsiteX25438" fmla="*/ 1453078 w 4135764"/>
              <a:gd name="connsiteY25438" fmla="*/ 1619980 h 5122333"/>
              <a:gd name="connsiteX25439" fmla="*/ 1447587 w 4135764"/>
              <a:gd name="connsiteY25439" fmla="*/ 1621365 h 5122333"/>
              <a:gd name="connsiteX25440" fmla="*/ 1424003 w 4135764"/>
              <a:gd name="connsiteY25440" fmla="*/ 1621185 h 5122333"/>
              <a:gd name="connsiteX25441" fmla="*/ 1419716 w 4135764"/>
              <a:gd name="connsiteY25441" fmla="*/ 1621752 h 5122333"/>
              <a:gd name="connsiteX25442" fmla="*/ 1418458 w 4135764"/>
              <a:gd name="connsiteY25442" fmla="*/ 1624687 h 5122333"/>
              <a:gd name="connsiteX25443" fmla="*/ 1417267 w 4135764"/>
              <a:gd name="connsiteY25443" fmla="*/ 1624936 h 5122333"/>
              <a:gd name="connsiteX25444" fmla="*/ 1415839 w 4135764"/>
              <a:gd name="connsiteY25444" fmla="*/ 1629427 h 5122333"/>
              <a:gd name="connsiteX25445" fmla="*/ 1417290 w 4135764"/>
              <a:gd name="connsiteY25445" fmla="*/ 1658091 h 5122333"/>
              <a:gd name="connsiteX25446" fmla="*/ 1417141 w 4135764"/>
              <a:gd name="connsiteY25446" fmla="*/ 1659996 h 5122333"/>
              <a:gd name="connsiteX25447" fmla="*/ 1410759 w 4135764"/>
              <a:gd name="connsiteY25447" fmla="*/ 1661097 h 5122333"/>
              <a:gd name="connsiteX25448" fmla="*/ 1386268 w 4135764"/>
              <a:gd name="connsiteY25448" fmla="*/ 1660915 h 5122333"/>
              <a:gd name="connsiteX25449" fmla="*/ 1381392 w 4135764"/>
              <a:gd name="connsiteY25449" fmla="*/ 1661936 h 5122333"/>
              <a:gd name="connsiteX25450" fmla="*/ 1380585 w 4135764"/>
              <a:gd name="connsiteY25450" fmla="*/ 1664654 h 5122333"/>
              <a:gd name="connsiteX25451" fmla="*/ 1379057 w 4135764"/>
              <a:gd name="connsiteY25451" fmla="*/ 1664985 h 5122333"/>
              <a:gd name="connsiteX25452" fmla="*/ 1377559 w 4135764"/>
              <a:gd name="connsiteY25452" fmla="*/ 1669883 h 5122333"/>
              <a:gd name="connsiteX25453" fmla="*/ 1377922 w 4135764"/>
              <a:gd name="connsiteY25453" fmla="*/ 1695282 h 5122333"/>
              <a:gd name="connsiteX25454" fmla="*/ 1377620 w 4135764"/>
              <a:gd name="connsiteY25454" fmla="*/ 1698278 h 5122333"/>
              <a:gd name="connsiteX25455" fmla="*/ 1374657 w 4135764"/>
              <a:gd name="connsiteY25455" fmla="*/ 1699194 h 5122333"/>
              <a:gd name="connsiteX25456" fmla="*/ 1365405 w 4135764"/>
              <a:gd name="connsiteY25456" fmla="*/ 1690486 h 5122333"/>
              <a:gd name="connsiteX25457" fmla="*/ 1365586 w 4135764"/>
              <a:gd name="connsiteY25457" fmla="*/ 1677786 h 5122333"/>
              <a:gd name="connsiteX25458" fmla="*/ 1346718 w 4135764"/>
              <a:gd name="connsiteY25458" fmla="*/ 1658920 h 5122333"/>
              <a:gd name="connsiteX25459" fmla="*/ 1328032 w 4135764"/>
              <a:gd name="connsiteY25459" fmla="*/ 1656743 h 5122333"/>
              <a:gd name="connsiteX25460" fmla="*/ 1326037 w 4135764"/>
              <a:gd name="connsiteY25460" fmla="*/ 1632976 h 5122333"/>
              <a:gd name="connsiteX25461" fmla="*/ 1327125 w 4135764"/>
              <a:gd name="connsiteY25461" fmla="*/ 1630437 h 5122333"/>
              <a:gd name="connsiteX25462" fmla="*/ 1319506 w 4135764"/>
              <a:gd name="connsiteY25462" fmla="*/ 1620822 h 5122333"/>
              <a:gd name="connsiteX25463" fmla="*/ 1295014 w 4135764"/>
              <a:gd name="connsiteY25463" fmla="*/ 1621002 h 5122333"/>
              <a:gd name="connsiteX25464" fmla="*/ 1289390 w 4135764"/>
              <a:gd name="connsiteY25464" fmla="*/ 1616104 h 5122333"/>
              <a:gd name="connsiteX25465" fmla="*/ 1287394 w 4135764"/>
              <a:gd name="connsiteY25465" fmla="*/ 1585627 h 5122333"/>
              <a:gd name="connsiteX25466" fmla="*/ 1289572 w 4135764"/>
              <a:gd name="connsiteY25466" fmla="*/ 1552427 h 5122333"/>
              <a:gd name="connsiteX25467" fmla="*/ 1281952 w 4135764"/>
              <a:gd name="connsiteY25467" fmla="*/ 1544627 h 5122333"/>
              <a:gd name="connsiteX25468" fmla="*/ 1235690 w 4135764"/>
              <a:gd name="connsiteY25468" fmla="*/ 1544627 h 5122333"/>
              <a:gd name="connsiteX25469" fmla="*/ 1229227 w 4135764"/>
              <a:gd name="connsiteY25469" fmla="*/ 1546100 h 5122333"/>
              <a:gd name="connsiteX25470" fmla="*/ 1228467 w 4135764"/>
              <a:gd name="connsiteY25470" fmla="*/ 1549009 h 5122333"/>
              <a:gd name="connsiteX25471" fmla="*/ 1226688 w 4135764"/>
              <a:gd name="connsiteY25471" fmla="*/ 1549511 h 5122333"/>
              <a:gd name="connsiteX25472" fmla="*/ 1225349 w 4135764"/>
              <a:gd name="connsiteY25472" fmla="*/ 1555590 h 5122333"/>
              <a:gd name="connsiteX25473" fmla="*/ 1225531 w 4135764"/>
              <a:gd name="connsiteY25473" fmla="*/ 1603665 h 5122333"/>
              <a:gd name="connsiteX25474" fmla="*/ 1224839 w 4135764"/>
              <a:gd name="connsiteY25474" fmla="*/ 1617914 h 5122333"/>
              <a:gd name="connsiteX25475" fmla="*/ 1223035 w 4135764"/>
              <a:gd name="connsiteY25475" fmla="*/ 1621887 h 5122333"/>
              <a:gd name="connsiteX25476" fmla="*/ 1219363 w 4135764"/>
              <a:gd name="connsiteY25476" fmla="*/ 1622816 h 5122333"/>
              <a:gd name="connsiteX25477" fmla="*/ 1197048 w 4135764"/>
              <a:gd name="connsiteY25477" fmla="*/ 1620822 h 5122333"/>
              <a:gd name="connsiteX25478" fmla="*/ 1188929 w 4135764"/>
              <a:gd name="connsiteY25478" fmla="*/ 1622907 h 5122333"/>
              <a:gd name="connsiteX25479" fmla="*/ 1188603 w 4135764"/>
              <a:gd name="connsiteY25479" fmla="*/ 1624912 h 5122333"/>
              <a:gd name="connsiteX25480" fmla="*/ 1187818 w 4135764"/>
              <a:gd name="connsiteY25480" fmla="*/ 1624982 h 5122333"/>
              <a:gd name="connsiteX25481" fmla="*/ 1185619 w 4135764"/>
              <a:gd name="connsiteY25481" fmla="*/ 1632147 h 5122333"/>
              <a:gd name="connsiteX25482" fmla="*/ 1187614 w 4135764"/>
              <a:gd name="connsiteY25482" fmla="*/ 1657183 h 5122333"/>
              <a:gd name="connsiteX25483" fmla="*/ 1186995 w 4135764"/>
              <a:gd name="connsiteY25483" fmla="*/ 1659329 h 5122333"/>
              <a:gd name="connsiteX25484" fmla="*/ 1181265 w 4135764"/>
              <a:gd name="connsiteY25484" fmla="*/ 1660915 h 5122333"/>
              <a:gd name="connsiteX25485" fmla="*/ 1159495 w 4135764"/>
              <a:gd name="connsiteY25485" fmla="*/ 1660733 h 5122333"/>
              <a:gd name="connsiteX25486" fmla="*/ 1152941 w 4135764"/>
              <a:gd name="connsiteY25486" fmla="*/ 1662140 h 5122333"/>
              <a:gd name="connsiteX25487" fmla="*/ 1152271 w 4135764"/>
              <a:gd name="connsiteY25487" fmla="*/ 1664598 h 5122333"/>
              <a:gd name="connsiteX25488" fmla="*/ 1150673 w 4135764"/>
              <a:gd name="connsiteY25488" fmla="*/ 1664939 h 5122333"/>
              <a:gd name="connsiteX25489" fmla="*/ 1149153 w 4135764"/>
              <a:gd name="connsiteY25489" fmla="*/ 1670790 h 5122333"/>
              <a:gd name="connsiteX25490" fmla="*/ 1147702 w 4135764"/>
              <a:gd name="connsiteY25490" fmla="*/ 1697641 h 5122333"/>
              <a:gd name="connsiteX25491" fmla="*/ 1147493 w 4135764"/>
              <a:gd name="connsiteY25491" fmla="*/ 1698157 h 5122333"/>
              <a:gd name="connsiteX25492" fmla="*/ 1142441 w 4135764"/>
              <a:gd name="connsiteY25492" fmla="*/ 1699194 h 5122333"/>
              <a:gd name="connsiteX25493" fmla="*/ 1134822 w 4135764"/>
              <a:gd name="connsiteY25493" fmla="*/ 1692663 h 5122333"/>
              <a:gd name="connsiteX25494" fmla="*/ 1135002 w 4135764"/>
              <a:gd name="connsiteY25494" fmla="*/ 1666721 h 5122333"/>
              <a:gd name="connsiteX25495" fmla="*/ 1127565 w 4135764"/>
              <a:gd name="connsiteY25495" fmla="*/ 1658920 h 5122333"/>
              <a:gd name="connsiteX25496" fmla="*/ 1103980 w 4135764"/>
              <a:gd name="connsiteY25496" fmla="*/ 1659100 h 5122333"/>
              <a:gd name="connsiteX25497" fmla="*/ 1096725 w 4135764"/>
              <a:gd name="connsiteY25497" fmla="*/ 1652025 h 5122333"/>
              <a:gd name="connsiteX25498" fmla="*/ 1096905 w 4135764"/>
              <a:gd name="connsiteY25498" fmla="*/ 1629348 h 5122333"/>
              <a:gd name="connsiteX25499" fmla="*/ 1088561 w 4135764"/>
              <a:gd name="connsiteY25499" fmla="*/ 1620822 h 5122333"/>
              <a:gd name="connsiteX25500" fmla="*/ 1068605 w 4135764"/>
              <a:gd name="connsiteY25500" fmla="*/ 1621002 h 5122333"/>
              <a:gd name="connsiteX25501" fmla="*/ 1058445 w 4135764"/>
              <a:gd name="connsiteY25501" fmla="*/ 1611388 h 5122333"/>
              <a:gd name="connsiteX25502" fmla="*/ 1058807 w 4135764"/>
              <a:gd name="connsiteY25502" fmla="*/ 1551520 h 5122333"/>
              <a:gd name="connsiteX25503" fmla="*/ 1052276 w 4135764"/>
              <a:gd name="connsiteY25503" fmla="*/ 1544627 h 5122333"/>
              <a:gd name="connsiteX25504" fmla="*/ 1003293 w 4135764"/>
              <a:gd name="connsiteY25504" fmla="*/ 1544627 h 5122333"/>
              <a:gd name="connsiteX25505" fmla="*/ 997874 w 4135764"/>
              <a:gd name="connsiteY25505" fmla="*/ 1546395 h 5122333"/>
              <a:gd name="connsiteX25506" fmla="*/ 997373 w 4135764"/>
              <a:gd name="connsiteY25506" fmla="*/ 1549252 h 5122333"/>
              <a:gd name="connsiteX25507" fmla="*/ 996627 w 4135764"/>
              <a:gd name="connsiteY25507" fmla="*/ 1549466 h 5122333"/>
              <a:gd name="connsiteX25508" fmla="*/ 995311 w 4135764"/>
              <a:gd name="connsiteY25508" fmla="*/ 1555952 h 5122333"/>
              <a:gd name="connsiteX25509" fmla="*/ 995673 w 4135764"/>
              <a:gd name="connsiteY25509" fmla="*/ 1616002 h 5122333"/>
              <a:gd name="connsiteX25510" fmla="*/ 994739 w 4135764"/>
              <a:gd name="connsiteY25510" fmla="*/ 1619727 h 5122333"/>
              <a:gd name="connsiteX25511" fmla="*/ 988599 w 4135764"/>
              <a:gd name="connsiteY25511" fmla="*/ 1621002 h 5122333"/>
              <a:gd name="connsiteX25512" fmla="*/ 959572 w 4135764"/>
              <a:gd name="connsiteY25512" fmla="*/ 1620822 h 5122333"/>
              <a:gd name="connsiteX25513" fmla="*/ 959919 w 4135764"/>
              <a:gd name="connsiteY25513" fmla="*/ 1624085 h 5122333"/>
              <a:gd name="connsiteX25514" fmla="*/ 959549 w 4135764"/>
              <a:gd name="connsiteY25514" fmla="*/ 1624097 h 5122333"/>
              <a:gd name="connsiteX25515" fmla="*/ 958121 w 4135764"/>
              <a:gd name="connsiteY25515" fmla="*/ 1625980 h 5122333"/>
              <a:gd name="connsiteX25516" fmla="*/ 957213 w 4135764"/>
              <a:gd name="connsiteY25516" fmla="*/ 1654826 h 5122333"/>
              <a:gd name="connsiteX25517" fmla="*/ 957150 w 4135764"/>
              <a:gd name="connsiteY25517" fmla="*/ 1657949 h 5122333"/>
              <a:gd name="connsiteX25518" fmla="*/ 952677 w 4135764"/>
              <a:gd name="connsiteY25518" fmla="*/ 1658920 h 5122333"/>
              <a:gd name="connsiteX25519" fmla="*/ 926373 w 4135764"/>
              <a:gd name="connsiteY25519" fmla="*/ 1658738 h 5122333"/>
              <a:gd name="connsiteX25520" fmla="*/ 920272 w 4135764"/>
              <a:gd name="connsiteY25520" fmla="*/ 1660325 h 5122333"/>
              <a:gd name="connsiteX25521" fmla="*/ 919630 w 4135764"/>
              <a:gd name="connsiteY25521" fmla="*/ 1663303 h 5122333"/>
              <a:gd name="connsiteX25522" fmla="*/ 918708 w 4135764"/>
              <a:gd name="connsiteY25522" fmla="*/ 1663532 h 5122333"/>
              <a:gd name="connsiteX25523" fmla="*/ 917482 w 4135764"/>
              <a:gd name="connsiteY25523" fmla="*/ 1669339 h 5122333"/>
              <a:gd name="connsiteX25524" fmla="*/ 917664 w 4135764"/>
              <a:gd name="connsiteY25524" fmla="*/ 1690202 h 5122333"/>
              <a:gd name="connsiteX25525" fmla="*/ 916727 w 4135764"/>
              <a:gd name="connsiteY25525" fmla="*/ 1697769 h 5122333"/>
              <a:gd name="connsiteX25526" fmla="*/ 915715 w 4135764"/>
              <a:gd name="connsiteY25526" fmla="*/ 1697857 h 5122333"/>
              <a:gd name="connsiteX25527" fmla="*/ 913129 w 4135764"/>
              <a:gd name="connsiteY25527" fmla="*/ 1697199 h 5122333"/>
              <a:gd name="connsiteX25528" fmla="*/ 906235 w 4135764"/>
              <a:gd name="connsiteY25528" fmla="*/ 1689579 h 5122333"/>
              <a:gd name="connsiteX25529" fmla="*/ 906598 w 4135764"/>
              <a:gd name="connsiteY25529" fmla="*/ 1665087 h 5122333"/>
              <a:gd name="connsiteX25530" fmla="*/ 900430 w 4135764"/>
              <a:gd name="connsiteY25530" fmla="*/ 1658920 h 5122333"/>
              <a:gd name="connsiteX25531" fmla="*/ 875031 w 4135764"/>
              <a:gd name="connsiteY25531" fmla="*/ 1659100 h 5122333"/>
              <a:gd name="connsiteX25532" fmla="*/ 868318 w 4135764"/>
              <a:gd name="connsiteY25532" fmla="*/ 1652388 h 5122333"/>
              <a:gd name="connsiteX25533" fmla="*/ 868500 w 4135764"/>
              <a:gd name="connsiteY25533" fmla="*/ 1628804 h 5122333"/>
              <a:gd name="connsiteX25534" fmla="*/ 860517 w 4135764"/>
              <a:gd name="connsiteY25534" fmla="*/ 1620822 h 5122333"/>
              <a:gd name="connsiteX25535" fmla="*/ 834211 w 4135764"/>
              <a:gd name="connsiteY25535" fmla="*/ 1620822 h 5122333"/>
              <a:gd name="connsiteX25536" fmla="*/ 828770 w 4135764"/>
              <a:gd name="connsiteY25536" fmla="*/ 1617194 h 5122333"/>
              <a:gd name="connsiteX25537" fmla="*/ 830221 w 4135764"/>
              <a:gd name="connsiteY25537" fmla="*/ 1552790 h 5122333"/>
              <a:gd name="connsiteX25538" fmla="*/ 820786 w 4135764"/>
              <a:gd name="connsiteY25538" fmla="*/ 1542813 h 5122333"/>
              <a:gd name="connsiteX25539" fmla="*/ 774525 w 4135764"/>
              <a:gd name="connsiteY25539" fmla="*/ 1542813 h 5122333"/>
              <a:gd name="connsiteX25540" fmla="*/ 766792 w 4135764"/>
              <a:gd name="connsiteY25540" fmla="*/ 1544943 h 5122333"/>
              <a:gd name="connsiteX25541" fmla="*/ 766108 w 4135764"/>
              <a:gd name="connsiteY25541" fmla="*/ 1547796 h 5122333"/>
              <a:gd name="connsiteX25542" fmla="*/ 765227 w 4135764"/>
              <a:gd name="connsiteY25542" fmla="*/ 1548015 h 5122333"/>
              <a:gd name="connsiteX25543" fmla="*/ 763459 w 4135764"/>
              <a:gd name="connsiteY25543" fmla="*/ 1555590 h 5122333"/>
              <a:gd name="connsiteX25544" fmla="*/ 763821 w 4135764"/>
              <a:gd name="connsiteY25544" fmla="*/ 1616365 h 5122333"/>
              <a:gd name="connsiteX25545" fmla="*/ 762943 w 4135764"/>
              <a:gd name="connsiteY25545" fmla="*/ 1619758 h 5122333"/>
              <a:gd name="connsiteX25546" fmla="*/ 757290 w 4135764"/>
              <a:gd name="connsiteY25546" fmla="*/ 1621002 h 5122333"/>
              <a:gd name="connsiteX25547" fmla="*/ 733706 w 4135764"/>
              <a:gd name="connsiteY25547" fmla="*/ 1621002 h 5122333"/>
              <a:gd name="connsiteX25548" fmla="*/ 728990 w 4135764"/>
              <a:gd name="connsiteY25548" fmla="*/ 1621638 h 5122333"/>
              <a:gd name="connsiteX25549" fmla="*/ 727896 w 4135764"/>
              <a:gd name="connsiteY25549" fmla="*/ 1624988 h 5122333"/>
              <a:gd name="connsiteX25550" fmla="*/ 727583 w 4135764"/>
              <a:gd name="connsiteY25550" fmla="*/ 1625049 h 5122333"/>
              <a:gd name="connsiteX25551" fmla="*/ 726630 w 4135764"/>
              <a:gd name="connsiteY25551" fmla="*/ 1629608 h 5122333"/>
              <a:gd name="connsiteX25552" fmla="*/ 727538 w 4135764"/>
              <a:gd name="connsiteY25552" fmla="*/ 1657546 h 5122333"/>
              <a:gd name="connsiteX25553" fmla="*/ 726860 w 4135764"/>
              <a:gd name="connsiteY25553" fmla="*/ 1660015 h 5122333"/>
              <a:gd name="connsiteX25554" fmla="*/ 721369 w 4135764"/>
              <a:gd name="connsiteY25554" fmla="*/ 1661097 h 5122333"/>
              <a:gd name="connsiteX25555" fmla="*/ 698692 w 4135764"/>
              <a:gd name="connsiteY25555" fmla="*/ 1660915 h 5122333"/>
              <a:gd name="connsiteX25556" fmla="*/ 691731 w 4135764"/>
              <a:gd name="connsiteY25556" fmla="*/ 1662548 h 5122333"/>
              <a:gd name="connsiteX25557" fmla="*/ 691217 w 4135764"/>
              <a:gd name="connsiteY25557" fmla="*/ 1665175 h 5122333"/>
              <a:gd name="connsiteX25558" fmla="*/ 691027 w 4135764"/>
              <a:gd name="connsiteY25558" fmla="*/ 1665211 h 5122333"/>
              <a:gd name="connsiteX25559" fmla="*/ 689258 w 4135764"/>
              <a:gd name="connsiteY25559" fmla="*/ 1672241 h 5122333"/>
              <a:gd name="connsiteX25560" fmla="*/ 689621 w 4135764"/>
              <a:gd name="connsiteY25560" fmla="*/ 1695827 h 5122333"/>
              <a:gd name="connsiteX25561" fmla="*/ 688727 w 4135764"/>
              <a:gd name="connsiteY25561" fmla="*/ 1698378 h 5122333"/>
              <a:gd name="connsiteX25562" fmla="*/ 688215 w 4135764"/>
              <a:gd name="connsiteY25562" fmla="*/ 1698855 h 5122333"/>
              <a:gd name="connsiteX25563" fmla="*/ 682364 w 4135764"/>
              <a:gd name="connsiteY25563" fmla="*/ 1699194 h 5122333"/>
              <a:gd name="connsiteX25564" fmla="*/ 674019 w 4135764"/>
              <a:gd name="connsiteY25564" fmla="*/ 1693389 h 5122333"/>
              <a:gd name="connsiteX25565" fmla="*/ 674200 w 4135764"/>
              <a:gd name="connsiteY25565" fmla="*/ 1668898 h 5122333"/>
              <a:gd name="connsiteX25566" fmla="*/ 664948 w 4135764"/>
              <a:gd name="connsiteY25566" fmla="*/ 1659282 h 5122333"/>
              <a:gd name="connsiteX25567" fmla="*/ 644086 w 4135764"/>
              <a:gd name="connsiteY25567" fmla="*/ 1659463 h 5122333"/>
              <a:gd name="connsiteX25568" fmla="*/ 635740 w 4135764"/>
              <a:gd name="connsiteY25568" fmla="*/ 1651662 h 5122333"/>
              <a:gd name="connsiteX25569" fmla="*/ 635922 w 4135764"/>
              <a:gd name="connsiteY25569" fmla="*/ 1628986 h 5122333"/>
              <a:gd name="connsiteX25570" fmla="*/ 628484 w 4135764"/>
              <a:gd name="connsiteY25570" fmla="*/ 1621185 h 5122333"/>
              <a:gd name="connsiteX25571" fmla="*/ 606713 w 4135764"/>
              <a:gd name="connsiteY25571" fmla="*/ 1621365 h 5122333"/>
              <a:gd name="connsiteX25572" fmla="*/ 597460 w 4135764"/>
              <a:gd name="connsiteY25572" fmla="*/ 1612477 h 5122333"/>
              <a:gd name="connsiteX25573" fmla="*/ 597823 w 4135764"/>
              <a:gd name="connsiteY25573" fmla="*/ 1552607 h 5122333"/>
              <a:gd name="connsiteX25574" fmla="*/ 590386 w 4135764"/>
              <a:gd name="connsiteY25574" fmla="*/ 1544807 h 5122333"/>
              <a:gd name="connsiteX25575" fmla="*/ 544124 w 4135764"/>
              <a:gd name="connsiteY25575" fmla="*/ 1544807 h 5122333"/>
              <a:gd name="connsiteX25576" fmla="*/ 535960 w 4135764"/>
              <a:gd name="connsiteY25576" fmla="*/ 1552790 h 5122333"/>
              <a:gd name="connsiteX25577" fmla="*/ 535988 w 4135764"/>
              <a:gd name="connsiteY25577" fmla="*/ 1554059 h 5122333"/>
              <a:gd name="connsiteX25578" fmla="*/ 535597 w 4135764"/>
              <a:gd name="connsiteY25578" fmla="*/ 1555771 h 5122333"/>
              <a:gd name="connsiteX25579" fmla="*/ 535771 w 4135764"/>
              <a:gd name="connsiteY25579" fmla="*/ 1615998 h 5122333"/>
              <a:gd name="connsiteX25580" fmla="*/ 534373 w 4135764"/>
              <a:gd name="connsiteY25580" fmla="*/ 1621705 h 5122333"/>
              <a:gd name="connsiteX25581" fmla="*/ 526707 w 4135764"/>
              <a:gd name="connsiteY25581" fmla="*/ 1622998 h 5122333"/>
              <a:gd name="connsiteX25582" fmla="*/ 505301 w 4135764"/>
              <a:gd name="connsiteY25582" fmla="*/ 1621002 h 5122333"/>
              <a:gd name="connsiteX25583" fmla="*/ 498044 w 4135764"/>
              <a:gd name="connsiteY25583" fmla="*/ 1628078 h 5122333"/>
              <a:gd name="connsiteX25584" fmla="*/ 498054 w 4135764"/>
              <a:gd name="connsiteY25584" fmla="*/ 1629563 h 5122333"/>
              <a:gd name="connsiteX25585" fmla="*/ 497499 w 4135764"/>
              <a:gd name="connsiteY25585" fmla="*/ 1631604 h 5122333"/>
              <a:gd name="connsiteX25586" fmla="*/ 497680 w 4135764"/>
              <a:gd name="connsiteY25586" fmla="*/ 1656895 h 5122333"/>
              <a:gd name="connsiteX25587" fmla="*/ 497488 w 4135764"/>
              <a:gd name="connsiteY25587" fmla="*/ 1657781 h 5122333"/>
              <a:gd name="connsiteX25588" fmla="*/ 497005 w 4135764"/>
              <a:gd name="connsiteY25588" fmla="*/ 1659730 h 5122333"/>
              <a:gd name="connsiteX25589" fmla="*/ 491694 w 4135764"/>
              <a:gd name="connsiteY25589" fmla="*/ 1661097 h 5122333"/>
              <a:gd name="connsiteX25590" fmla="*/ 466296 w 4135764"/>
              <a:gd name="connsiteY25590" fmla="*/ 1660915 h 5122333"/>
              <a:gd name="connsiteX25591" fmla="*/ 459947 w 4135764"/>
              <a:gd name="connsiteY25591" fmla="*/ 1667084 h 5122333"/>
              <a:gd name="connsiteX25592" fmla="*/ 459953 w 4135764"/>
              <a:gd name="connsiteY25592" fmla="*/ 1667996 h 5122333"/>
              <a:gd name="connsiteX25593" fmla="*/ 459402 w 4135764"/>
              <a:gd name="connsiteY25593" fmla="*/ 1670608 h 5122333"/>
              <a:gd name="connsiteX25594" fmla="*/ 459583 w 4135764"/>
              <a:gd name="connsiteY25594" fmla="*/ 1691472 h 5122333"/>
              <a:gd name="connsiteX25595" fmla="*/ 459118 w 4135764"/>
              <a:gd name="connsiteY25595" fmla="*/ 1694571 h 5122333"/>
              <a:gd name="connsiteX25596" fmla="*/ 458063 w 4135764"/>
              <a:gd name="connsiteY25596" fmla="*/ 1697698 h 5122333"/>
              <a:gd name="connsiteX25597" fmla="*/ 451782 w 4135764"/>
              <a:gd name="connsiteY25597" fmla="*/ 1699194 h 5122333"/>
              <a:gd name="connsiteX25598" fmla="*/ 443618 w 4135764"/>
              <a:gd name="connsiteY25598" fmla="*/ 1691393 h 5122333"/>
              <a:gd name="connsiteX25599" fmla="*/ 443799 w 4135764"/>
              <a:gd name="connsiteY25599" fmla="*/ 1666902 h 5122333"/>
              <a:gd name="connsiteX25600" fmla="*/ 435454 w 4135764"/>
              <a:gd name="connsiteY25600" fmla="*/ 1659100 h 5122333"/>
              <a:gd name="connsiteX25601" fmla="*/ 414591 w 4135764"/>
              <a:gd name="connsiteY25601" fmla="*/ 1659282 h 5122333"/>
              <a:gd name="connsiteX25602" fmla="*/ 405339 w 4135764"/>
              <a:gd name="connsiteY25602" fmla="*/ 1649667 h 5122333"/>
              <a:gd name="connsiteX25603" fmla="*/ 405521 w 4135764"/>
              <a:gd name="connsiteY25603" fmla="*/ 1629711 h 5122333"/>
              <a:gd name="connsiteX25604" fmla="*/ 396449 w 4135764"/>
              <a:gd name="connsiteY25604" fmla="*/ 1621002 h 5122333"/>
              <a:gd name="connsiteX25605" fmla="*/ 374680 w 4135764"/>
              <a:gd name="connsiteY25605" fmla="*/ 1621185 h 5122333"/>
              <a:gd name="connsiteX25606" fmla="*/ 367241 w 4135764"/>
              <a:gd name="connsiteY25606" fmla="*/ 1613384 h 5122333"/>
              <a:gd name="connsiteX25607" fmla="*/ 367604 w 4135764"/>
              <a:gd name="connsiteY25607" fmla="*/ 1553515 h 5122333"/>
              <a:gd name="connsiteX25608" fmla="*/ 358352 w 4135764"/>
              <a:gd name="connsiteY25608" fmla="*/ 1544627 h 5122333"/>
              <a:gd name="connsiteX25609" fmla="*/ 313904 w 4135764"/>
              <a:gd name="connsiteY25609" fmla="*/ 1544627 h 5122333"/>
              <a:gd name="connsiteX25610" fmla="*/ 307419 w 4135764"/>
              <a:gd name="connsiteY25610" fmla="*/ 1545942 h 5122333"/>
              <a:gd name="connsiteX25611" fmla="*/ 306547 w 4135764"/>
              <a:gd name="connsiteY25611" fmla="*/ 1548981 h 5122333"/>
              <a:gd name="connsiteX25612" fmla="*/ 306512 w 4135764"/>
              <a:gd name="connsiteY25612" fmla="*/ 1548990 h 5122333"/>
              <a:gd name="connsiteX25613" fmla="*/ 306306 w 4135764"/>
              <a:gd name="connsiteY25613" fmla="*/ 1549821 h 5122333"/>
              <a:gd name="connsiteX25614" fmla="*/ 305559 w 4135764"/>
              <a:gd name="connsiteY25614" fmla="*/ 1552427 h 5122333"/>
              <a:gd name="connsiteX25615" fmla="*/ 305561 w 4135764"/>
              <a:gd name="connsiteY25615" fmla="*/ 1552833 h 5122333"/>
              <a:gd name="connsiteX25616" fmla="*/ 305015 w 4135764"/>
              <a:gd name="connsiteY25616" fmla="*/ 1555046 h 5122333"/>
              <a:gd name="connsiteX25617" fmla="*/ 305364 w 4135764"/>
              <a:gd name="connsiteY25617" fmla="*/ 1613606 h 5122333"/>
              <a:gd name="connsiteX25618" fmla="*/ 303836 w 4135764"/>
              <a:gd name="connsiteY25618" fmla="*/ 1619687 h 5122333"/>
              <a:gd name="connsiteX25619" fmla="*/ 295762 w 4135764"/>
              <a:gd name="connsiteY25619" fmla="*/ 1621185 h 5122333"/>
              <a:gd name="connsiteX25620" fmla="*/ 268187 w 4135764"/>
              <a:gd name="connsiteY25620" fmla="*/ 1621002 h 5122333"/>
              <a:gd name="connsiteX25621" fmla="*/ 269296 w 4135764"/>
              <a:gd name="connsiteY25621" fmla="*/ 1623627 h 5122333"/>
              <a:gd name="connsiteX25622" fmla="*/ 268368 w 4135764"/>
              <a:gd name="connsiteY25622" fmla="*/ 1623621 h 5122333"/>
              <a:gd name="connsiteX25623" fmla="*/ 269321 w 4135764"/>
              <a:gd name="connsiteY25623" fmla="*/ 1627454 h 5122333"/>
              <a:gd name="connsiteX25624" fmla="*/ 269954 w 4135764"/>
              <a:gd name="connsiteY25624" fmla="*/ 1630641 h 5122333"/>
              <a:gd name="connsiteX25625" fmla="*/ 267484 w 4135764"/>
              <a:gd name="connsiteY25625" fmla="*/ 1640574 h 5122333"/>
              <a:gd name="connsiteX25626" fmla="*/ 267490 w 4135764"/>
              <a:gd name="connsiteY25626" fmla="*/ 1641129 h 5122333"/>
              <a:gd name="connsiteX25627" fmla="*/ 267007 w 4135764"/>
              <a:gd name="connsiteY25627" fmla="*/ 1643102 h 5122333"/>
              <a:gd name="connsiteX25628" fmla="*/ 267268 w 4135764"/>
              <a:gd name="connsiteY25628" fmla="*/ 1655192 h 5122333"/>
              <a:gd name="connsiteX25629" fmla="*/ 266351 w 4135764"/>
              <a:gd name="connsiteY25629" fmla="*/ 1658058 h 5122333"/>
              <a:gd name="connsiteX25630" fmla="*/ 262200 w 4135764"/>
              <a:gd name="connsiteY25630" fmla="*/ 1659100 h 5122333"/>
              <a:gd name="connsiteX25631" fmla="*/ 235895 w 4135764"/>
              <a:gd name="connsiteY25631" fmla="*/ 1658920 h 5122333"/>
              <a:gd name="connsiteX25632" fmla="*/ 228932 w 4135764"/>
              <a:gd name="connsiteY25632" fmla="*/ 1660620 h 5122333"/>
              <a:gd name="connsiteX25633" fmla="*/ 228285 w 4135764"/>
              <a:gd name="connsiteY25633" fmla="*/ 1663900 h 5122333"/>
              <a:gd name="connsiteX25634" fmla="*/ 227186 w 4135764"/>
              <a:gd name="connsiteY25634" fmla="*/ 1668431 h 5122333"/>
              <a:gd name="connsiteX25635" fmla="*/ 227352 w 4135764"/>
              <a:gd name="connsiteY25635" fmla="*/ 1697830 h 5122333"/>
              <a:gd name="connsiteX25636" fmla="*/ 216596 w 4135764"/>
              <a:gd name="connsiteY25636" fmla="*/ 1695135 h 5122333"/>
              <a:gd name="connsiteX25637" fmla="*/ 214850 w 4135764"/>
              <a:gd name="connsiteY25637" fmla="*/ 1684318 h 5122333"/>
              <a:gd name="connsiteX25638" fmla="*/ 215031 w 4135764"/>
              <a:gd name="connsiteY25638" fmla="*/ 1666175 h 5122333"/>
              <a:gd name="connsiteX25639" fmla="*/ 207956 w 4135764"/>
              <a:gd name="connsiteY25639" fmla="*/ 1658920 h 5122333"/>
              <a:gd name="connsiteX25640" fmla="*/ 183465 w 4135764"/>
              <a:gd name="connsiteY25640" fmla="*/ 1659100 h 5122333"/>
              <a:gd name="connsiteX25641" fmla="*/ 176752 w 4135764"/>
              <a:gd name="connsiteY25641" fmla="*/ 1652569 h 5122333"/>
              <a:gd name="connsiteX25642" fmla="*/ 176934 w 4135764"/>
              <a:gd name="connsiteY25642" fmla="*/ 1627172 h 5122333"/>
              <a:gd name="connsiteX25643" fmla="*/ 170765 w 4135764"/>
              <a:gd name="connsiteY25643" fmla="*/ 1620822 h 5122333"/>
              <a:gd name="connsiteX25644" fmla="*/ 146273 w 4135764"/>
              <a:gd name="connsiteY25644" fmla="*/ 1621002 h 5122333"/>
              <a:gd name="connsiteX25645" fmla="*/ 138654 w 4135764"/>
              <a:gd name="connsiteY25645" fmla="*/ 1613384 h 5122333"/>
              <a:gd name="connsiteX25646" fmla="*/ 138836 w 4135764"/>
              <a:gd name="connsiteY25646" fmla="*/ 1550431 h 5122333"/>
              <a:gd name="connsiteX25647" fmla="*/ 131216 w 4135764"/>
              <a:gd name="connsiteY25647" fmla="*/ 1542813 h 5122333"/>
              <a:gd name="connsiteX25648" fmla="*/ 95658 w 4135764"/>
              <a:gd name="connsiteY25648" fmla="*/ 1544627 h 5122333"/>
              <a:gd name="connsiteX25649" fmla="*/ 78424 w 4135764"/>
              <a:gd name="connsiteY25649" fmla="*/ 1546258 h 5122333"/>
              <a:gd name="connsiteX25650" fmla="*/ 76497 w 4135764"/>
              <a:gd name="connsiteY25650" fmla="*/ 1554831 h 5122333"/>
              <a:gd name="connsiteX25651" fmla="*/ 76606 w 4135764"/>
              <a:gd name="connsiteY25651" fmla="*/ 1556491 h 5122333"/>
              <a:gd name="connsiteX25652" fmla="*/ 76224 w 4135764"/>
              <a:gd name="connsiteY25652" fmla="*/ 1558560 h 5122333"/>
              <a:gd name="connsiteX25653" fmla="*/ 76610 w 4135764"/>
              <a:gd name="connsiteY25653" fmla="*/ 1569015 h 5122333"/>
              <a:gd name="connsiteX25654" fmla="*/ 75327 w 4135764"/>
              <a:gd name="connsiteY25654" fmla="*/ 1589379 h 5122333"/>
              <a:gd name="connsiteX25655" fmla="*/ 75089 w 4135764"/>
              <a:gd name="connsiteY25655" fmla="*/ 1591907 h 5122333"/>
              <a:gd name="connsiteX25656" fmla="*/ 75116 w 4135764"/>
              <a:gd name="connsiteY25656" fmla="*/ 1592724 h 5122333"/>
              <a:gd name="connsiteX25657" fmla="*/ 75112 w 4135764"/>
              <a:gd name="connsiteY25657" fmla="*/ 1592803 h 5122333"/>
              <a:gd name="connsiteX25658" fmla="*/ 75161 w 4135764"/>
              <a:gd name="connsiteY25658" fmla="*/ 1594020 h 5122333"/>
              <a:gd name="connsiteX25659" fmla="*/ 75701 w 4135764"/>
              <a:gd name="connsiteY25659" fmla="*/ 1610117 h 5122333"/>
              <a:gd name="connsiteX25660" fmla="*/ 66087 w 4135764"/>
              <a:gd name="connsiteY25660" fmla="*/ 1622635 h 5122333"/>
              <a:gd name="connsiteX25661" fmla="*/ 49941 w 4135764"/>
              <a:gd name="connsiteY25661" fmla="*/ 1621365 h 5122333"/>
              <a:gd name="connsiteX25662" fmla="*/ 37423 w 4135764"/>
              <a:gd name="connsiteY25662" fmla="*/ 1629529 h 5122333"/>
              <a:gd name="connsiteX25663" fmla="*/ 37457 w 4135764"/>
              <a:gd name="connsiteY25663" fmla="*/ 1631403 h 5122333"/>
              <a:gd name="connsiteX25664" fmla="*/ 36879 w 4135764"/>
              <a:gd name="connsiteY25664" fmla="*/ 1632873 h 5122333"/>
              <a:gd name="connsiteX25665" fmla="*/ 37106 w 4135764"/>
              <a:gd name="connsiteY25665" fmla="*/ 1645369 h 5122333"/>
              <a:gd name="connsiteX25666" fmla="*/ 36612 w 4135764"/>
              <a:gd name="connsiteY25666" fmla="*/ 1655714 h 5122333"/>
              <a:gd name="connsiteX25667" fmla="*/ 35087 w 4135764"/>
              <a:gd name="connsiteY25667" fmla="*/ 1660235 h 5122333"/>
              <a:gd name="connsiteX25668" fmla="*/ 28895 w 4135764"/>
              <a:gd name="connsiteY25668" fmla="*/ 1660371 h 5122333"/>
              <a:gd name="connsiteX25669" fmla="*/ 7307 w 4135764"/>
              <a:gd name="connsiteY25669" fmla="*/ 1659100 h 5122333"/>
              <a:gd name="connsiteX25670" fmla="*/ 2590 w 4135764"/>
              <a:gd name="connsiteY25670" fmla="*/ 1663092 h 5122333"/>
              <a:gd name="connsiteX25671" fmla="*/ 2622 w 4135764"/>
              <a:gd name="connsiteY25671" fmla="*/ 1667605 h 5122333"/>
              <a:gd name="connsiteX25672" fmla="*/ 2045 w 4135764"/>
              <a:gd name="connsiteY25672" fmla="*/ 1669702 h 5122333"/>
              <a:gd name="connsiteX25673" fmla="*/ 1865 w 4135764"/>
              <a:gd name="connsiteY25673" fmla="*/ 1715057 h 5122333"/>
              <a:gd name="connsiteX25674" fmla="*/ 11662 w 4135764"/>
              <a:gd name="connsiteY25674" fmla="*/ 1722676 h 5122333"/>
              <a:gd name="connsiteX25675" fmla="*/ 20369 w 4135764"/>
              <a:gd name="connsiteY25675" fmla="*/ 1715601 h 5122333"/>
              <a:gd name="connsiteX25676" fmla="*/ 20365 w 4135764"/>
              <a:gd name="connsiteY25676" fmla="*/ 1714947 h 5122333"/>
              <a:gd name="connsiteX25677" fmla="*/ 20914 w 4135764"/>
              <a:gd name="connsiteY25677" fmla="*/ 1713164 h 5122333"/>
              <a:gd name="connsiteX25678" fmla="*/ 20736 w 4135764"/>
              <a:gd name="connsiteY25678" fmla="*/ 1688604 h 5122333"/>
              <a:gd name="connsiteX25679" fmla="*/ 21322 w 4135764"/>
              <a:gd name="connsiteY25679" fmla="*/ 1686506 h 5122333"/>
              <a:gd name="connsiteX25680" fmla="*/ 25449 w 4135764"/>
              <a:gd name="connsiteY25680" fmla="*/ 1685304 h 5122333"/>
              <a:gd name="connsiteX25681" fmla="*/ 60280 w 4135764"/>
              <a:gd name="connsiteY25681" fmla="*/ 1685304 h 5122333"/>
              <a:gd name="connsiteX25682" fmla="*/ 60280 w 4135764"/>
              <a:gd name="connsiteY25682" fmla="*/ 1683395 h 5122333"/>
              <a:gd name="connsiteX25683" fmla="*/ 60644 w 4135764"/>
              <a:gd name="connsiteY25683" fmla="*/ 1683411 h 5122333"/>
              <a:gd name="connsiteX25684" fmla="*/ 60644 w 4135764"/>
              <a:gd name="connsiteY25684" fmla="*/ 1650118 h 5122333"/>
              <a:gd name="connsiteX25685" fmla="*/ 63728 w 4135764"/>
              <a:gd name="connsiteY25685" fmla="*/ 1648294 h 5122333"/>
              <a:gd name="connsiteX25686" fmla="*/ 100194 w 4135764"/>
              <a:gd name="connsiteY25686" fmla="*/ 1648475 h 5122333"/>
              <a:gd name="connsiteX25687" fmla="*/ 100160 w 4135764"/>
              <a:gd name="connsiteY25687" fmla="*/ 1644003 h 5122333"/>
              <a:gd name="connsiteX25688" fmla="*/ 100374 w 4135764"/>
              <a:gd name="connsiteY25688" fmla="*/ 1642773 h 5122333"/>
              <a:gd name="connsiteX25689" fmla="*/ 100012 w 4135764"/>
              <a:gd name="connsiteY25689" fmla="*/ 1619188 h 5122333"/>
              <a:gd name="connsiteX25690" fmla="*/ 99513 w 4135764"/>
              <a:gd name="connsiteY25690" fmla="*/ 1596612 h 5122333"/>
              <a:gd name="connsiteX25691" fmla="*/ 99792 w 4135764"/>
              <a:gd name="connsiteY25691" fmla="*/ 1589903 h 5122333"/>
              <a:gd name="connsiteX25692" fmla="*/ 100570 w 4135764"/>
              <a:gd name="connsiteY25692" fmla="*/ 1575189 h 5122333"/>
              <a:gd name="connsiteX25693" fmla="*/ 101514 w 4135764"/>
              <a:gd name="connsiteY25693" fmla="*/ 1571716 h 5122333"/>
              <a:gd name="connsiteX25694" fmla="*/ 111260 w 4135764"/>
              <a:gd name="connsiteY25694" fmla="*/ 1570465 h 5122333"/>
              <a:gd name="connsiteX25695" fmla="*/ 116158 w 4135764"/>
              <a:gd name="connsiteY25695" fmla="*/ 1573550 h 5122333"/>
              <a:gd name="connsiteX25696" fmla="*/ 116158 w 4135764"/>
              <a:gd name="connsiteY25696" fmla="*/ 1603121 h 5122333"/>
              <a:gd name="connsiteX25697" fmla="*/ 116702 w 4135764"/>
              <a:gd name="connsiteY25697" fmla="*/ 1641582 h 5122333"/>
              <a:gd name="connsiteX25698" fmla="*/ 122145 w 4135764"/>
              <a:gd name="connsiteY25698" fmla="*/ 1645754 h 5122333"/>
              <a:gd name="connsiteX25699" fmla="*/ 138428 w 4135764"/>
              <a:gd name="connsiteY25699" fmla="*/ 1644689 h 5122333"/>
              <a:gd name="connsiteX25700" fmla="*/ 154788 w 4135764"/>
              <a:gd name="connsiteY25700" fmla="*/ 1645921 h 5122333"/>
              <a:gd name="connsiteX25701" fmla="*/ 154886 w 4135764"/>
              <a:gd name="connsiteY25701" fmla="*/ 1647640 h 5122333"/>
              <a:gd name="connsiteX25702" fmla="*/ 153711 w 4135764"/>
              <a:gd name="connsiteY25702" fmla="*/ 1668613 h 5122333"/>
              <a:gd name="connsiteX25703" fmla="*/ 156388 w 4135764"/>
              <a:gd name="connsiteY25703" fmla="*/ 1667321 h 5122333"/>
              <a:gd name="connsiteX25704" fmla="*/ 158200 w 4135764"/>
              <a:gd name="connsiteY25704" fmla="*/ 1665397 h 5122333"/>
              <a:gd name="connsiteX25705" fmla="*/ 158212 w 4135764"/>
              <a:gd name="connsiteY25705" fmla="*/ 1665665 h 5122333"/>
              <a:gd name="connsiteX25706" fmla="*/ 157479 w 4135764"/>
              <a:gd name="connsiteY25706" fmla="*/ 1672263 h 5122333"/>
              <a:gd name="connsiteX25707" fmla="*/ 156615 w 4135764"/>
              <a:gd name="connsiteY25707" fmla="*/ 1675429 h 5122333"/>
              <a:gd name="connsiteX25708" fmla="*/ 156705 w 4135764"/>
              <a:gd name="connsiteY25708" fmla="*/ 1679850 h 5122333"/>
              <a:gd name="connsiteX25709" fmla="*/ 156731 w 4135764"/>
              <a:gd name="connsiteY25709" fmla="*/ 1679856 h 5122333"/>
              <a:gd name="connsiteX25710" fmla="*/ 156546 w 4135764"/>
              <a:gd name="connsiteY25710" fmla="*/ 1682152 h 5122333"/>
              <a:gd name="connsiteX25711" fmla="*/ 162239 w 4135764"/>
              <a:gd name="connsiteY25711" fmla="*/ 1683853 h 5122333"/>
              <a:gd name="connsiteX25712" fmla="*/ 184915 w 4135764"/>
              <a:gd name="connsiteY25712" fmla="*/ 1683671 h 5122333"/>
              <a:gd name="connsiteX25713" fmla="*/ 191901 w 4135764"/>
              <a:gd name="connsiteY25713" fmla="*/ 1685508 h 5122333"/>
              <a:gd name="connsiteX25714" fmla="*/ 192198 w 4135764"/>
              <a:gd name="connsiteY25714" fmla="*/ 1690364 h 5122333"/>
              <a:gd name="connsiteX25715" fmla="*/ 190881 w 4135764"/>
              <a:gd name="connsiteY25715" fmla="*/ 1700011 h 5122333"/>
              <a:gd name="connsiteX25716" fmla="*/ 191120 w 4135764"/>
              <a:gd name="connsiteY25716" fmla="*/ 1704572 h 5122333"/>
              <a:gd name="connsiteX25717" fmla="*/ 190948 w 4135764"/>
              <a:gd name="connsiteY25717" fmla="*/ 1706189 h 5122333"/>
              <a:gd name="connsiteX25718" fmla="*/ 191331 w 4135764"/>
              <a:gd name="connsiteY25718" fmla="*/ 1708596 h 5122333"/>
              <a:gd name="connsiteX25719" fmla="*/ 191447 w 4135764"/>
              <a:gd name="connsiteY25719" fmla="*/ 1710806 h 5122333"/>
              <a:gd name="connsiteX25720" fmla="*/ 191882 w 4135764"/>
              <a:gd name="connsiteY25720" fmla="*/ 1712061 h 5122333"/>
              <a:gd name="connsiteX25721" fmla="*/ 193080 w 4135764"/>
              <a:gd name="connsiteY25721" fmla="*/ 1719591 h 5122333"/>
              <a:gd name="connsiteX25722" fmla="*/ 195982 w 4135764"/>
              <a:gd name="connsiteY25722" fmla="*/ 1722495 h 5122333"/>
              <a:gd name="connsiteX25723" fmla="*/ 244601 w 4135764"/>
              <a:gd name="connsiteY25723" fmla="*/ 1723766 h 5122333"/>
              <a:gd name="connsiteX25724" fmla="*/ 251315 w 4135764"/>
              <a:gd name="connsiteY25724" fmla="*/ 1717234 h 5122333"/>
              <a:gd name="connsiteX25725" fmla="*/ 251133 w 4135764"/>
              <a:gd name="connsiteY25725" fmla="*/ 1691835 h 5122333"/>
              <a:gd name="connsiteX25726" fmla="*/ 257301 w 4135764"/>
              <a:gd name="connsiteY25726" fmla="*/ 1685667 h 5122333"/>
              <a:gd name="connsiteX25727" fmla="*/ 283608 w 4135764"/>
              <a:gd name="connsiteY25727" fmla="*/ 1685848 h 5122333"/>
              <a:gd name="connsiteX25728" fmla="*/ 289413 w 4135764"/>
              <a:gd name="connsiteY25728" fmla="*/ 1680042 h 5122333"/>
              <a:gd name="connsiteX25729" fmla="*/ 289232 w 4135764"/>
              <a:gd name="connsiteY25729" fmla="*/ 1653736 h 5122333"/>
              <a:gd name="connsiteX25730" fmla="*/ 295399 w 4135764"/>
              <a:gd name="connsiteY25730" fmla="*/ 1647568 h 5122333"/>
              <a:gd name="connsiteX25731" fmla="*/ 317170 w 4135764"/>
              <a:gd name="connsiteY25731" fmla="*/ 1647568 h 5122333"/>
              <a:gd name="connsiteX25732" fmla="*/ 327510 w 4135764"/>
              <a:gd name="connsiteY25732" fmla="*/ 1636865 h 5122333"/>
              <a:gd name="connsiteX25733" fmla="*/ 327329 w 4135764"/>
              <a:gd name="connsiteY25733" fmla="*/ 1609651 h 5122333"/>
              <a:gd name="connsiteX25734" fmla="*/ 328235 w 4135764"/>
              <a:gd name="connsiteY25734" fmla="*/ 1576815 h 5122333"/>
              <a:gd name="connsiteX25735" fmla="*/ 337126 w 4135764"/>
              <a:gd name="connsiteY25735" fmla="*/ 1571010 h 5122333"/>
              <a:gd name="connsiteX25736" fmla="*/ 341708 w 4135764"/>
              <a:gd name="connsiteY25736" fmla="*/ 1572817 h 5122333"/>
              <a:gd name="connsiteX25737" fmla="*/ 343112 w 4135764"/>
              <a:gd name="connsiteY25737" fmla="*/ 1578369 h 5122333"/>
              <a:gd name="connsiteX25738" fmla="*/ 343294 w 4135764"/>
              <a:gd name="connsiteY25738" fmla="*/ 1586534 h 5122333"/>
              <a:gd name="connsiteX25739" fmla="*/ 344051 w 4135764"/>
              <a:gd name="connsiteY25739" fmla="*/ 1605611 h 5122333"/>
              <a:gd name="connsiteX25740" fmla="*/ 344110 w 4135764"/>
              <a:gd name="connsiteY25740" fmla="*/ 1609561 h 5122333"/>
              <a:gd name="connsiteX25741" fmla="*/ 343852 w 4135764"/>
              <a:gd name="connsiteY25741" fmla="*/ 1622092 h 5122333"/>
              <a:gd name="connsiteX25742" fmla="*/ 342931 w 4135764"/>
              <a:gd name="connsiteY25742" fmla="*/ 1636241 h 5122333"/>
              <a:gd name="connsiteX25743" fmla="*/ 343502 w 4135764"/>
              <a:gd name="connsiteY25743" fmla="*/ 1639027 h 5122333"/>
              <a:gd name="connsiteX25744" fmla="*/ 343475 w 4135764"/>
              <a:gd name="connsiteY25744" fmla="*/ 1640312 h 5122333"/>
              <a:gd name="connsiteX25745" fmla="*/ 350551 w 4135764"/>
              <a:gd name="connsiteY25745" fmla="*/ 1647568 h 5122333"/>
              <a:gd name="connsiteX25746" fmla="*/ 375042 w 4135764"/>
              <a:gd name="connsiteY25746" fmla="*/ 1647388 h 5122333"/>
              <a:gd name="connsiteX25747" fmla="*/ 380372 w 4135764"/>
              <a:gd name="connsiteY25747" fmla="*/ 1648543 h 5122333"/>
              <a:gd name="connsiteX25748" fmla="*/ 381386 w 4135764"/>
              <a:gd name="connsiteY25748" fmla="*/ 1652483 h 5122333"/>
              <a:gd name="connsiteX25749" fmla="*/ 381210 w 4135764"/>
              <a:gd name="connsiteY25749" fmla="*/ 1675247 h 5122333"/>
              <a:gd name="connsiteX25750" fmla="*/ 381590 w 4135764"/>
              <a:gd name="connsiteY25750" fmla="*/ 1676933 h 5122333"/>
              <a:gd name="connsiteX25751" fmla="*/ 381573 w 4135764"/>
              <a:gd name="connsiteY25751" fmla="*/ 1679316 h 5122333"/>
              <a:gd name="connsiteX25752" fmla="*/ 387742 w 4135764"/>
              <a:gd name="connsiteY25752" fmla="*/ 1685667 h 5122333"/>
              <a:gd name="connsiteX25753" fmla="*/ 414591 w 4135764"/>
              <a:gd name="connsiteY25753" fmla="*/ 1687118 h 5122333"/>
              <a:gd name="connsiteX25754" fmla="*/ 418832 w 4135764"/>
              <a:gd name="connsiteY25754" fmla="*/ 1689363 h 5122333"/>
              <a:gd name="connsiteX25755" fmla="*/ 419309 w 4135764"/>
              <a:gd name="connsiteY25755" fmla="*/ 1691797 h 5122333"/>
              <a:gd name="connsiteX25756" fmla="*/ 419309 w 4135764"/>
              <a:gd name="connsiteY25756" fmla="*/ 1714796 h 5122333"/>
              <a:gd name="connsiteX25757" fmla="*/ 419671 w 4135764"/>
              <a:gd name="connsiteY25757" fmla="*/ 1716401 h 5122333"/>
              <a:gd name="connsiteX25758" fmla="*/ 419671 w 4135764"/>
              <a:gd name="connsiteY25758" fmla="*/ 1718141 h 5122333"/>
              <a:gd name="connsiteX25759" fmla="*/ 426201 w 4135764"/>
              <a:gd name="connsiteY25759" fmla="*/ 1725579 h 5122333"/>
              <a:gd name="connsiteX25760" fmla="*/ 476093 w 4135764"/>
              <a:gd name="connsiteY25760" fmla="*/ 1725579 h 5122333"/>
              <a:gd name="connsiteX25761" fmla="*/ 481172 w 4135764"/>
              <a:gd name="connsiteY25761" fmla="*/ 1721225 h 5122333"/>
              <a:gd name="connsiteX25762" fmla="*/ 481534 w 4135764"/>
              <a:gd name="connsiteY25762" fmla="*/ 1693649 h 5122333"/>
              <a:gd name="connsiteX25763" fmla="*/ 486978 w 4135764"/>
              <a:gd name="connsiteY25763" fmla="*/ 1686029 h 5122333"/>
              <a:gd name="connsiteX25764" fmla="*/ 512919 w 4135764"/>
              <a:gd name="connsiteY25764" fmla="*/ 1687481 h 5122333"/>
              <a:gd name="connsiteX25765" fmla="*/ 521265 w 4135764"/>
              <a:gd name="connsiteY25765" fmla="*/ 1678772 h 5122333"/>
              <a:gd name="connsiteX25766" fmla="*/ 521265 w 4135764"/>
              <a:gd name="connsiteY25766" fmla="*/ 1655189 h 5122333"/>
              <a:gd name="connsiteX25767" fmla="*/ 523987 w 4135764"/>
              <a:gd name="connsiteY25767" fmla="*/ 1649564 h 5122333"/>
              <a:gd name="connsiteX25768" fmla="*/ 548841 w 4135764"/>
              <a:gd name="connsiteY25768" fmla="*/ 1648475 h 5122333"/>
              <a:gd name="connsiteX25769" fmla="*/ 559363 w 4135764"/>
              <a:gd name="connsiteY25769" fmla="*/ 1640494 h 5122333"/>
              <a:gd name="connsiteX25770" fmla="*/ 559181 w 4135764"/>
              <a:gd name="connsiteY25770" fmla="*/ 1578811 h 5122333"/>
              <a:gd name="connsiteX25771" fmla="*/ 566619 w 4135764"/>
              <a:gd name="connsiteY25771" fmla="*/ 1571010 h 5122333"/>
              <a:gd name="connsiteX25772" fmla="*/ 572697 w 4135764"/>
              <a:gd name="connsiteY25772" fmla="*/ 1572893 h 5122333"/>
              <a:gd name="connsiteX25773" fmla="*/ 573514 w 4135764"/>
              <a:gd name="connsiteY25773" fmla="*/ 1577117 h 5122333"/>
              <a:gd name="connsiteX25774" fmla="*/ 573514 w 4135764"/>
              <a:gd name="connsiteY25774" fmla="*/ 1637149 h 5122333"/>
              <a:gd name="connsiteX25775" fmla="*/ 573446 w 4135764"/>
              <a:gd name="connsiteY25775" fmla="*/ 1641754 h 5122333"/>
              <a:gd name="connsiteX25776" fmla="*/ 573775 w 4135764"/>
              <a:gd name="connsiteY25776" fmla="*/ 1641979 h 5122333"/>
              <a:gd name="connsiteX25777" fmla="*/ 573650 w 4135764"/>
              <a:gd name="connsiteY25777" fmla="*/ 1644711 h 5122333"/>
              <a:gd name="connsiteX25778" fmla="*/ 577504 w 4135764"/>
              <a:gd name="connsiteY25778" fmla="*/ 1647205 h 5122333"/>
              <a:gd name="connsiteX25779" fmla="*/ 594376 w 4135764"/>
              <a:gd name="connsiteY25779" fmla="*/ 1648498 h 5122333"/>
              <a:gd name="connsiteX25780" fmla="*/ 611587 w 4135764"/>
              <a:gd name="connsiteY25780" fmla="*/ 1648296 h 5122333"/>
              <a:gd name="connsiteX25781" fmla="*/ 611429 w 4135764"/>
              <a:gd name="connsiteY25781" fmla="*/ 1674521 h 5122333"/>
              <a:gd name="connsiteX25782" fmla="*/ 611630 w 4135764"/>
              <a:gd name="connsiteY25782" fmla="*/ 1675381 h 5122333"/>
              <a:gd name="connsiteX25783" fmla="*/ 611611 w 4135764"/>
              <a:gd name="connsiteY25783" fmla="*/ 1678591 h 5122333"/>
              <a:gd name="connsiteX25784" fmla="*/ 620863 w 4135764"/>
              <a:gd name="connsiteY25784" fmla="*/ 1687481 h 5122333"/>
              <a:gd name="connsiteX25785" fmla="*/ 640819 w 4135764"/>
              <a:gd name="connsiteY25785" fmla="*/ 1687300 h 5122333"/>
              <a:gd name="connsiteX25786" fmla="*/ 648643 w 4135764"/>
              <a:gd name="connsiteY25786" fmla="*/ 1689045 h 5122333"/>
              <a:gd name="connsiteX25787" fmla="*/ 649878 w 4135764"/>
              <a:gd name="connsiteY25787" fmla="*/ 1695848 h 5122333"/>
              <a:gd name="connsiteX25788" fmla="*/ 649709 w 4135764"/>
              <a:gd name="connsiteY25788" fmla="*/ 1711894 h 5122333"/>
              <a:gd name="connsiteX25789" fmla="*/ 649911 w 4135764"/>
              <a:gd name="connsiteY25789" fmla="*/ 1713012 h 5122333"/>
              <a:gd name="connsiteX25790" fmla="*/ 649891 w 4135764"/>
              <a:gd name="connsiteY25790" fmla="*/ 1715057 h 5122333"/>
              <a:gd name="connsiteX25791" fmla="*/ 660050 w 4135764"/>
              <a:gd name="connsiteY25791" fmla="*/ 1725761 h 5122333"/>
              <a:gd name="connsiteX25792" fmla="*/ 700869 w 4135764"/>
              <a:gd name="connsiteY25792" fmla="*/ 1725579 h 5122333"/>
              <a:gd name="connsiteX25793" fmla="*/ 713569 w 4135764"/>
              <a:gd name="connsiteY25793" fmla="*/ 1713242 h 5122333"/>
              <a:gd name="connsiteX25794" fmla="*/ 713388 w 4135764"/>
              <a:gd name="connsiteY25794" fmla="*/ 1710267 h 5122333"/>
              <a:gd name="connsiteX25795" fmla="*/ 713388 w 4135764"/>
              <a:gd name="connsiteY25795" fmla="*/ 1710080 h 5122333"/>
              <a:gd name="connsiteX25796" fmla="*/ 713244 w 4135764"/>
              <a:gd name="connsiteY25796" fmla="*/ 1707919 h 5122333"/>
              <a:gd name="connsiteX25797" fmla="*/ 712775 w 4135764"/>
              <a:gd name="connsiteY25797" fmla="*/ 1700204 h 5122333"/>
              <a:gd name="connsiteX25798" fmla="*/ 714839 w 4135764"/>
              <a:gd name="connsiteY25798" fmla="*/ 1689477 h 5122333"/>
              <a:gd name="connsiteX25799" fmla="*/ 738966 w 4135764"/>
              <a:gd name="connsiteY25799" fmla="*/ 1687481 h 5122333"/>
              <a:gd name="connsiteX25800" fmla="*/ 752283 w 4135764"/>
              <a:gd name="connsiteY25800" fmla="*/ 1679623 h 5122333"/>
              <a:gd name="connsiteX25801" fmla="*/ 751889 w 4135764"/>
              <a:gd name="connsiteY25801" fmla="*/ 1677295 h 5122333"/>
              <a:gd name="connsiteX25802" fmla="*/ 752103 w 4135764"/>
              <a:gd name="connsiteY25802" fmla="*/ 1676460 h 5122333"/>
              <a:gd name="connsiteX25803" fmla="*/ 750975 w 4135764"/>
              <a:gd name="connsiteY25803" fmla="*/ 1669812 h 5122333"/>
              <a:gd name="connsiteX25804" fmla="*/ 751303 w 4135764"/>
              <a:gd name="connsiteY25804" fmla="*/ 1652284 h 5122333"/>
              <a:gd name="connsiteX25805" fmla="*/ 757290 w 4135764"/>
              <a:gd name="connsiteY25805" fmla="*/ 1647568 h 5122333"/>
              <a:gd name="connsiteX25806" fmla="*/ 781782 w 4135764"/>
              <a:gd name="connsiteY25806" fmla="*/ 1647750 h 5122333"/>
              <a:gd name="connsiteX25807" fmla="*/ 788495 w 4135764"/>
              <a:gd name="connsiteY25807" fmla="*/ 1646275 h 5122333"/>
              <a:gd name="connsiteX25808" fmla="*/ 789194 w 4135764"/>
              <a:gd name="connsiteY25808" fmla="*/ 1642686 h 5122333"/>
              <a:gd name="connsiteX25809" fmla="*/ 790130 w 4135764"/>
              <a:gd name="connsiteY25809" fmla="*/ 1639583 h 5122333"/>
              <a:gd name="connsiteX25810" fmla="*/ 789401 w 4135764"/>
              <a:gd name="connsiteY25810" fmla="*/ 1632976 h 5122333"/>
              <a:gd name="connsiteX25811" fmla="*/ 787922 w 4135764"/>
              <a:gd name="connsiteY25811" fmla="*/ 1605350 h 5122333"/>
              <a:gd name="connsiteX25812" fmla="*/ 787847 w 4135764"/>
              <a:gd name="connsiteY25812" fmla="*/ 1593066 h 5122333"/>
              <a:gd name="connsiteX25813" fmla="*/ 787784 w 4135764"/>
              <a:gd name="connsiteY25813" fmla="*/ 1580214 h 5122333"/>
              <a:gd name="connsiteX25814" fmla="*/ 790082 w 4135764"/>
              <a:gd name="connsiteY25814" fmla="*/ 1573029 h 5122333"/>
              <a:gd name="connsiteX25815" fmla="*/ 797564 w 4135764"/>
              <a:gd name="connsiteY25815" fmla="*/ 1571373 h 5122333"/>
              <a:gd name="connsiteX25816" fmla="*/ 806092 w 4135764"/>
              <a:gd name="connsiteY25816" fmla="*/ 1579899 h 5122333"/>
              <a:gd name="connsiteX25817" fmla="*/ 806999 w 4135764"/>
              <a:gd name="connsiteY25817" fmla="*/ 1640312 h 5122333"/>
              <a:gd name="connsiteX25818" fmla="*/ 813349 w 4135764"/>
              <a:gd name="connsiteY25818" fmla="*/ 1645935 h 5122333"/>
              <a:gd name="connsiteX25819" fmla="*/ 838203 w 4135764"/>
              <a:gd name="connsiteY25819" fmla="*/ 1645391 h 5122333"/>
              <a:gd name="connsiteX25820" fmla="*/ 844961 w 4135764"/>
              <a:gd name="connsiteY25820" fmla="*/ 1648565 h 5122333"/>
              <a:gd name="connsiteX25821" fmla="*/ 844946 w 4135764"/>
              <a:gd name="connsiteY25821" fmla="*/ 1650783 h 5122333"/>
              <a:gd name="connsiteX25822" fmla="*/ 844371 w 4135764"/>
              <a:gd name="connsiteY25822" fmla="*/ 1657265 h 5122333"/>
              <a:gd name="connsiteX25823" fmla="*/ 844734 w 4135764"/>
              <a:gd name="connsiteY25823" fmla="*/ 1673070 h 5122333"/>
              <a:gd name="connsiteX25824" fmla="*/ 844752 w 4135764"/>
              <a:gd name="connsiteY25824" fmla="*/ 1672995 h 5122333"/>
              <a:gd name="connsiteX25825" fmla="*/ 844734 w 4135764"/>
              <a:gd name="connsiteY25825" fmla="*/ 1674963 h 5122333"/>
              <a:gd name="connsiteX25826" fmla="*/ 845460 w 4135764"/>
              <a:gd name="connsiteY25826" fmla="*/ 1674963 h 5122333"/>
              <a:gd name="connsiteX25827" fmla="*/ 846730 w 4135764"/>
              <a:gd name="connsiteY25827" fmla="*/ 1667162 h 5122333"/>
              <a:gd name="connsiteX25828" fmla="*/ 847514 w 4135764"/>
              <a:gd name="connsiteY25828" fmla="*/ 1673782 h 5122333"/>
              <a:gd name="connsiteX25829" fmla="*/ 845460 w 4135764"/>
              <a:gd name="connsiteY25829" fmla="*/ 1680872 h 5122333"/>
              <a:gd name="connsiteX25830" fmla="*/ 846278 w 4135764"/>
              <a:gd name="connsiteY25830" fmla="*/ 1680867 h 5122333"/>
              <a:gd name="connsiteX25831" fmla="*/ 845460 w 4135764"/>
              <a:gd name="connsiteY25831" fmla="*/ 1683853 h 5122333"/>
              <a:gd name="connsiteX25832" fmla="*/ 875575 w 4135764"/>
              <a:gd name="connsiteY25832" fmla="*/ 1683671 h 5122333"/>
              <a:gd name="connsiteX25833" fmla="*/ 882287 w 4135764"/>
              <a:gd name="connsiteY25833" fmla="*/ 1690383 h 5122333"/>
              <a:gd name="connsiteX25834" fmla="*/ 882287 w 4135764"/>
              <a:gd name="connsiteY25834" fmla="*/ 1716689 h 5122333"/>
              <a:gd name="connsiteX25835" fmla="*/ 885553 w 4135764"/>
              <a:gd name="connsiteY25835" fmla="*/ 1722676 h 5122333"/>
              <a:gd name="connsiteX25836" fmla="*/ 936713 w 4135764"/>
              <a:gd name="connsiteY25836" fmla="*/ 1723766 h 5122333"/>
              <a:gd name="connsiteX25837" fmla="*/ 941975 w 4135764"/>
              <a:gd name="connsiteY25837" fmla="*/ 1717597 h 5122333"/>
              <a:gd name="connsiteX25838" fmla="*/ 941961 w 4135764"/>
              <a:gd name="connsiteY25838" fmla="*/ 1716327 h 5122333"/>
              <a:gd name="connsiteX25839" fmla="*/ 942155 w 4135764"/>
              <a:gd name="connsiteY25839" fmla="*/ 1715521 h 5122333"/>
              <a:gd name="connsiteX25840" fmla="*/ 940704 w 4135764"/>
              <a:gd name="connsiteY25840" fmla="*/ 1693207 h 5122333"/>
              <a:gd name="connsiteX25841" fmla="*/ 940912 w 4135764"/>
              <a:gd name="connsiteY25841" fmla="*/ 1687993 h 5122333"/>
              <a:gd name="connsiteX25842" fmla="*/ 948867 w 4135764"/>
              <a:gd name="connsiteY25842" fmla="*/ 1685304 h 5122333"/>
              <a:gd name="connsiteX25843" fmla="*/ 973359 w 4135764"/>
              <a:gd name="connsiteY25843" fmla="*/ 1685486 h 5122333"/>
              <a:gd name="connsiteX25844" fmla="*/ 979527 w 4135764"/>
              <a:gd name="connsiteY25844" fmla="*/ 1678228 h 5122333"/>
              <a:gd name="connsiteX25845" fmla="*/ 979157 w 4135764"/>
              <a:gd name="connsiteY25845" fmla="*/ 1673114 h 5122333"/>
              <a:gd name="connsiteX25846" fmla="*/ 979164 w 4135764"/>
              <a:gd name="connsiteY25846" fmla="*/ 1672888 h 5122333"/>
              <a:gd name="connsiteX25847" fmla="*/ 978638 w 4135764"/>
              <a:gd name="connsiteY25847" fmla="*/ 1663915 h 5122333"/>
              <a:gd name="connsiteX25848" fmla="*/ 979618 w 4135764"/>
              <a:gd name="connsiteY25848" fmla="*/ 1654241 h 5122333"/>
              <a:gd name="connsiteX25849" fmla="*/ 981031 w 4135764"/>
              <a:gd name="connsiteY25849" fmla="*/ 1648428 h 5122333"/>
              <a:gd name="connsiteX25850" fmla="*/ 981228 w 4135764"/>
              <a:gd name="connsiteY25850" fmla="*/ 1647886 h 5122333"/>
              <a:gd name="connsiteX25851" fmla="*/ 985151 w 4135764"/>
              <a:gd name="connsiteY25851" fmla="*/ 1647205 h 5122333"/>
              <a:gd name="connsiteX25852" fmla="*/ 1007829 w 4135764"/>
              <a:gd name="connsiteY25852" fmla="*/ 1647205 h 5122333"/>
              <a:gd name="connsiteX25853" fmla="*/ 1015653 w 4135764"/>
              <a:gd name="connsiteY25853" fmla="*/ 1644915 h 5122333"/>
              <a:gd name="connsiteX25854" fmla="*/ 1016757 w 4135764"/>
              <a:gd name="connsiteY25854" fmla="*/ 1641224 h 5122333"/>
              <a:gd name="connsiteX25855" fmla="*/ 1017286 w 4135764"/>
              <a:gd name="connsiteY25855" fmla="*/ 1641073 h 5122333"/>
              <a:gd name="connsiteX25856" fmla="*/ 1018098 w 4135764"/>
              <a:gd name="connsiteY25856" fmla="*/ 1636740 h 5122333"/>
              <a:gd name="connsiteX25857" fmla="*/ 1018170 w 4135764"/>
              <a:gd name="connsiteY25857" fmla="*/ 1636502 h 5122333"/>
              <a:gd name="connsiteX25858" fmla="*/ 1018170 w 4135764"/>
              <a:gd name="connsiteY25858" fmla="*/ 1636361 h 5122333"/>
              <a:gd name="connsiteX25859" fmla="*/ 1018533 w 4135764"/>
              <a:gd name="connsiteY25859" fmla="*/ 1634427 h 5122333"/>
              <a:gd name="connsiteX25860" fmla="*/ 1018533 w 4135764"/>
              <a:gd name="connsiteY25860" fmla="*/ 1575467 h 5122333"/>
              <a:gd name="connsiteX25861" fmla="*/ 1018615 w 4135764"/>
              <a:gd name="connsiteY25861" fmla="*/ 1571277 h 5122333"/>
              <a:gd name="connsiteX25862" fmla="*/ 1018782 w 4135764"/>
              <a:gd name="connsiteY25862" fmla="*/ 1570999 h 5122333"/>
              <a:gd name="connsiteX25863" fmla="*/ 1022705 w 4135764"/>
              <a:gd name="connsiteY25863" fmla="*/ 1570829 h 5122333"/>
              <a:gd name="connsiteX25864" fmla="*/ 1034497 w 4135764"/>
              <a:gd name="connsiteY25864" fmla="*/ 1578993 h 5122333"/>
              <a:gd name="connsiteX25865" fmla="*/ 1034134 w 4135764"/>
              <a:gd name="connsiteY25865" fmla="*/ 1640674 h 5122333"/>
              <a:gd name="connsiteX25866" fmla="*/ 1040666 w 4135764"/>
              <a:gd name="connsiteY25866" fmla="*/ 1647388 h 5122333"/>
              <a:gd name="connsiteX25867" fmla="*/ 1064250 w 4135764"/>
              <a:gd name="connsiteY25867" fmla="*/ 1647205 h 5122333"/>
              <a:gd name="connsiteX25868" fmla="*/ 1072414 w 4135764"/>
              <a:gd name="connsiteY25868" fmla="*/ 1655006 h 5122333"/>
              <a:gd name="connsiteX25869" fmla="*/ 1072232 w 4135764"/>
              <a:gd name="connsiteY25869" fmla="*/ 1677684 h 5122333"/>
              <a:gd name="connsiteX25870" fmla="*/ 1079670 w 4135764"/>
              <a:gd name="connsiteY25870" fmla="*/ 1685486 h 5122333"/>
              <a:gd name="connsiteX25871" fmla="*/ 1104706 w 4135764"/>
              <a:gd name="connsiteY25871" fmla="*/ 1686937 h 5122333"/>
              <a:gd name="connsiteX25872" fmla="*/ 1110330 w 4135764"/>
              <a:gd name="connsiteY25872" fmla="*/ 1693830 h 5122333"/>
              <a:gd name="connsiteX25873" fmla="*/ 1110149 w 4135764"/>
              <a:gd name="connsiteY25873" fmla="*/ 1717415 h 5122333"/>
              <a:gd name="connsiteX25874" fmla="*/ 1117950 w 4135764"/>
              <a:gd name="connsiteY25874" fmla="*/ 1725398 h 5122333"/>
              <a:gd name="connsiteX25875" fmla="*/ 1165118 w 4135764"/>
              <a:gd name="connsiteY25875" fmla="*/ 1725398 h 5122333"/>
              <a:gd name="connsiteX25876" fmla="*/ 1170788 w 4135764"/>
              <a:gd name="connsiteY25876" fmla="*/ 1723652 h 5122333"/>
              <a:gd name="connsiteX25877" fmla="*/ 1171567 w 4135764"/>
              <a:gd name="connsiteY25877" fmla="*/ 1719403 h 5122333"/>
              <a:gd name="connsiteX25878" fmla="*/ 1172738 w 4135764"/>
              <a:gd name="connsiteY25878" fmla="*/ 1714252 h 5122333"/>
              <a:gd name="connsiteX25879" fmla="*/ 1172557 w 4135764"/>
              <a:gd name="connsiteY25879" fmla="*/ 1688854 h 5122333"/>
              <a:gd name="connsiteX25880" fmla="*/ 1173340 w 4135764"/>
              <a:gd name="connsiteY25880" fmla="*/ 1686105 h 5122333"/>
              <a:gd name="connsiteX25881" fmla="*/ 1177636 w 4135764"/>
              <a:gd name="connsiteY25881" fmla="*/ 1685848 h 5122333"/>
              <a:gd name="connsiteX25882" fmla="*/ 1203579 w 4135764"/>
              <a:gd name="connsiteY25882" fmla="*/ 1687300 h 5122333"/>
              <a:gd name="connsiteX25883" fmla="*/ 1209816 w 4135764"/>
              <a:gd name="connsiteY25883" fmla="*/ 1685849 h 5122333"/>
              <a:gd name="connsiteX25884" fmla="*/ 1210590 w 4135764"/>
              <a:gd name="connsiteY25884" fmla="*/ 1683034 h 5122333"/>
              <a:gd name="connsiteX25885" fmla="*/ 1210814 w 4135764"/>
              <a:gd name="connsiteY25885" fmla="*/ 1682980 h 5122333"/>
              <a:gd name="connsiteX25886" fmla="*/ 1212650 w 4135764"/>
              <a:gd name="connsiteY25886" fmla="*/ 1676698 h 5122333"/>
              <a:gd name="connsiteX25887" fmla="*/ 1212469 w 4135764"/>
              <a:gd name="connsiteY25887" fmla="*/ 1654929 h 5122333"/>
              <a:gd name="connsiteX25888" fmla="*/ 1213071 w 4135764"/>
              <a:gd name="connsiteY25888" fmla="*/ 1650405 h 5122333"/>
              <a:gd name="connsiteX25889" fmla="*/ 1217004 w 4135764"/>
              <a:gd name="connsiteY25889" fmla="*/ 1649019 h 5122333"/>
              <a:gd name="connsiteX25890" fmla="*/ 1240044 w 4135764"/>
              <a:gd name="connsiteY25890" fmla="*/ 1648838 h 5122333"/>
              <a:gd name="connsiteX25891" fmla="*/ 1247323 w 4135764"/>
              <a:gd name="connsiteY25891" fmla="*/ 1647818 h 5122333"/>
              <a:gd name="connsiteX25892" fmla="*/ 1248763 w 4135764"/>
              <a:gd name="connsiteY25892" fmla="*/ 1643108 h 5122333"/>
              <a:gd name="connsiteX25893" fmla="*/ 1249046 w 4135764"/>
              <a:gd name="connsiteY25893" fmla="*/ 1643045 h 5122333"/>
              <a:gd name="connsiteX25894" fmla="*/ 1250748 w 4135764"/>
              <a:gd name="connsiteY25894" fmla="*/ 1636060 h 5122333"/>
              <a:gd name="connsiteX25895" fmla="*/ 1250566 w 4135764"/>
              <a:gd name="connsiteY25895" fmla="*/ 1577100 h 5122333"/>
              <a:gd name="connsiteX25896" fmla="*/ 1250939 w 4135764"/>
              <a:gd name="connsiteY25896" fmla="*/ 1573183 h 5122333"/>
              <a:gd name="connsiteX25897" fmla="*/ 1256009 w 4135764"/>
              <a:gd name="connsiteY25897" fmla="*/ 1571010 h 5122333"/>
              <a:gd name="connsiteX25898" fmla="*/ 1264173 w 4135764"/>
              <a:gd name="connsiteY25898" fmla="*/ 1579718 h 5122333"/>
              <a:gd name="connsiteX25899" fmla="*/ 1264173 w 4135764"/>
              <a:gd name="connsiteY25899" fmla="*/ 1635232 h 5122333"/>
              <a:gd name="connsiteX25900" fmla="*/ 1276147 w 4135764"/>
              <a:gd name="connsiteY25900" fmla="*/ 1647205 h 5122333"/>
              <a:gd name="connsiteX25901" fmla="*/ 1302271 w 4135764"/>
              <a:gd name="connsiteY25901" fmla="*/ 1672967 h 5122333"/>
              <a:gd name="connsiteX25902" fmla="*/ 1302089 w 4135764"/>
              <a:gd name="connsiteY25902" fmla="*/ 1681131 h 5122333"/>
              <a:gd name="connsiteX25903" fmla="*/ 1307533 w 4135764"/>
              <a:gd name="connsiteY25903" fmla="*/ 1687118 h 5122333"/>
              <a:gd name="connsiteX25904" fmla="*/ 1333837 w 4135764"/>
              <a:gd name="connsiteY25904" fmla="*/ 1686937 h 5122333"/>
              <a:gd name="connsiteX25905" fmla="*/ 1340369 w 4135764"/>
              <a:gd name="connsiteY25905" fmla="*/ 1693649 h 5122333"/>
              <a:gd name="connsiteX25906" fmla="*/ 1338736 w 4135764"/>
              <a:gd name="connsiteY25906" fmla="*/ 1716871 h 5122333"/>
              <a:gd name="connsiteX25907" fmla="*/ 1344359 w 4135764"/>
              <a:gd name="connsiteY25907" fmla="*/ 1725036 h 5122333"/>
              <a:gd name="connsiteX25908" fmla="*/ 1396065 w 4135764"/>
              <a:gd name="connsiteY25908" fmla="*/ 1725036 h 5122333"/>
              <a:gd name="connsiteX25909" fmla="*/ 1401030 w 4135764"/>
              <a:gd name="connsiteY25909" fmla="*/ 1723471 h 5122333"/>
              <a:gd name="connsiteX25910" fmla="*/ 1401442 w 4135764"/>
              <a:gd name="connsiteY25910" fmla="*/ 1721468 h 5122333"/>
              <a:gd name="connsiteX25911" fmla="*/ 1401462 w 4135764"/>
              <a:gd name="connsiteY25911" fmla="*/ 1721463 h 5122333"/>
              <a:gd name="connsiteX25912" fmla="*/ 1402777 w 4135764"/>
              <a:gd name="connsiteY25912" fmla="*/ 1716610 h 5122333"/>
              <a:gd name="connsiteX25913" fmla="*/ 1402603 w 4135764"/>
              <a:gd name="connsiteY25913" fmla="*/ 1691574 h 5122333"/>
              <a:gd name="connsiteX25914" fmla="*/ 1403162 w 4135764"/>
              <a:gd name="connsiteY25914" fmla="*/ 1688343 h 5122333"/>
              <a:gd name="connsiteX25915" fmla="*/ 1410578 w 4135764"/>
              <a:gd name="connsiteY25915" fmla="*/ 1686574 h 5122333"/>
              <a:gd name="connsiteX25916" fmla="*/ 1432348 w 4135764"/>
              <a:gd name="connsiteY25916" fmla="*/ 1686755 h 5122333"/>
              <a:gd name="connsiteX25917" fmla="*/ 1438561 w 4135764"/>
              <a:gd name="connsiteY25917" fmla="*/ 1685486 h 5122333"/>
              <a:gd name="connsiteX25918" fmla="*/ 1439052 w 4135764"/>
              <a:gd name="connsiteY25918" fmla="*/ 1683580 h 5122333"/>
              <a:gd name="connsiteX25919" fmla="*/ 1439627 w 4135764"/>
              <a:gd name="connsiteY25919" fmla="*/ 1683433 h 5122333"/>
              <a:gd name="connsiteX25920" fmla="*/ 1440875 w 4135764"/>
              <a:gd name="connsiteY25920" fmla="*/ 1678512 h 5122333"/>
              <a:gd name="connsiteX25921" fmla="*/ 1440699 w 4135764"/>
              <a:gd name="connsiteY25921" fmla="*/ 1653157 h 5122333"/>
              <a:gd name="connsiteX25922" fmla="*/ 1441555 w 4135764"/>
              <a:gd name="connsiteY25922" fmla="*/ 1649086 h 5122333"/>
              <a:gd name="connsiteX25923" fmla="*/ 1441676 w 4135764"/>
              <a:gd name="connsiteY25923" fmla="*/ 1648649 h 5122333"/>
              <a:gd name="connsiteX25924" fmla="*/ 1449582 w 4135764"/>
              <a:gd name="connsiteY25924" fmla="*/ 1646662 h 5122333"/>
              <a:gd name="connsiteX25925" fmla="*/ 1468631 w 4135764"/>
              <a:gd name="connsiteY25925" fmla="*/ 1646843 h 5122333"/>
              <a:gd name="connsiteX25926" fmla="*/ 1476795 w 4135764"/>
              <a:gd name="connsiteY25926" fmla="*/ 1645029 h 5122333"/>
              <a:gd name="connsiteX25927" fmla="*/ 1477045 w 4135764"/>
              <a:gd name="connsiteY25927" fmla="*/ 1643749 h 5122333"/>
              <a:gd name="connsiteX25928" fmla="*/ 1477453 w 4135764"/>
              <a:gd name="connsiteY25928" fmla="*/ 1643657 h 5122333"/>
              <a:gd name="connsiteX25929" fmla="*/ 1478973 w 4135764"/>
              <a:gd name="connsiteY25929" fmla="*/ 1637874 h 5122333"/>
              <a:gd name="connsiteX25930" fmla="*/ 1478791 w 4135764"/>
              <a:gd name="connsiteY25930" fmla="*/ 1580728 h 5122333"/>
              <a:gd name="connsiteX25931" fmla="*/ 1479186 w 4135764"/>
              <a:gd name="connsiteY25931" fmla="*/ 1573268 h 5122333"/>
              <a:gd name="connsiteX25932" fmla="*/ 1479751 w 4135764"/>
              <a:gd name="connsiteY25932" fmla="*/ 1572037 h 5122333"/>
              <a:gd name="connsiteX25933" fmla="*/ 1485866 w 4135764"/>
              <a:gd name="connsiteY25933" fmla="*/ 1570285 h 5122333"/>
              <a:gd name="connsiteX25934" fmla="*/ 1495119 w 4135764"/>
              <a:gd name="connsiteY25934" fmla="*/ 1582076 h 5122333"/>
              <a:gd name="connsiteX25935" fmla="*/ 1494574 w 4135764"/>
              <a:gd name="connsiteY25935" fmla="*/ 1585524 h 5122333"/>
              <a:gd name="connsiteX25936" fmla="*/ 1495845 w 4135764"/>
              <a:gd name="connsiteY25936" fmla="*/ 1630878 h 5122333"/>
              <a:gd name="connsiteX25937" fmla="*/ 1510902 w 4135764"/>
              <a:gd name="connsiteY25937" fmla="*/ 1644847 h 5122333"/>
              <a:gd name="connsiteX25938" fmla="*/ 1515437 w 4135764"/>
              <a:gd name="connsiteY25938" fmla="*/ 1644303 h 5122333"/>
              <a:gd name="connsiteX25939" fmla="*/ 1534486 w 4135764"/>
              <a:gd name="connsiteY25939" fmla="*/ 1658453 h 5122333"/>
              <a:gd name="connsiteX25940" fmla="*/ 1534486 w 4135764"/>
              <a:gd name="connsiteY25940" fmla="*/ 1670971 h 5122333"/>
              <a:gd name="connsiteX25941" fmla="*/ 1537933 w 4135764"/>
              <a:gd name="connsiteY25941" fmla="*/ 1664258 h 5122333"/>
              <a:gd name="connsiteX25942" fmla="*/ 1538248 w 4135764"/>
              <a:gd name="connsiteY25942" fmla="*/ 1673515 h 5122333"/>
              <a:gd name="connsiteX25943" fmla="*/ 1538031 w 4135764"/>
              <a:gd name="connsiteY25943" fmla="*/ 1674241 h 5122333"/>
              <a:gd name="connsiteX25944" fmla="*/ 1535031 w 4135764"/>
              <a:gd name="connsiteY25944" fmla="*/ 1682945 h 5122333"/>
              <a:gd name="connsiteX25945" fmla="*/ 1564783 w 4135764"/>
              <a:gd name="connsiteY25945" fmla="*/ 1682764 h 5122333"/>
              <a:gd name="connsiteX25946" fmla="*/ 1572765 w 4135764"/>
              <a:gd name="connsiteY25946" fmla="*/ 1691109 h 5122333"/>
              <a:gd name="connsiteX25947" fmla="*/ 1572765 w 4135764"/>
              <a:gd name="connsiteY25947" fmla="*/ 1717415 h 5122333"/>
              <a:gd name="connsiteX25948" fmla="*/ 1575123 w 4135764"/>
              <a:gd name="connsiteY25948" fmla="*/ 1721769 h 5122333"/>
              <a:gd name="connsiteX25949" fmla="*/ 1625557 w 4135764"/>
              <a:gd name="connsiteY25949" fmla="*/ 1723039 h 5122333"/>
              <a:gd name="connsiteX25950" fmla="*/ 1630818 w 4135764"/>
              <a:gd name="connsiteY25950" fmla="*/ 1716871 h 5122333"/>
              <a:gd name="connsiteX25951" fmla="*/ 1630813 w 4135764"/>
              <a:gd name="connsiteY25951" fmla="*/ 1716106 h 5122333"/>
              <a:gd name="connsiteX25952" fmla="*/ 1631181 w 4135764"/>
              <a:gd name="connsiteY25952" fmla="*/ 1714615 h 5122333"/>
              <a:gd name="connsiteX25953" fmla="*/ 1631001 w 4135764"/>
              <a:gd name="connsiteY25953" fmla="*/ 1689248 h 5122333"/>
              <a:gd name="connsiteX25954" fmla="*/ 1631907 w 4135764"/>
              <a:gd name="connsiteY25954" fmla="*/ 1685962 h 5122333"/>
              <a:gd name="connsiteX25955" fmla="*/ 1636443 w 4135764"/>
              <a:gd name="connsiteY25955" fmla="*/ 1684759 h 5122333"/>
              <a:gd name="connsiteX25956" fmla="*/ 1662749 w 4135764"/>
              <a:gd name="connsiteY25956" fmla="*/ 1684941 h 5122333"/>
              <a:gd name="connsiteX25957" fmla="*/ 1668916 w 4135764"/>
              <a:gd name="connsiteY25957" fmla="*/ 1678591 h 5122333"/>
              <a:gd name="connsiteX25958" fmla="*/ 1668916 w 4135764"/>
              <a:gd name="connsiteY25958" fmla="*/ 1678116 h 5122333"/>
              <a:gd name="connsiteX25959" fmla="*/ 1669279 w 4135764"/>
              <a:gd name="connsiteY25959" fmla="*/ 1676517 h 5122333"/>
              <a:gd name="connsiteX25960" fmla="*/ 1669103 w 4135764"/>
              <a:gd name="connsiteY25960" fmla="*/ 1654401 h 5122333"/>
              <a:gd name="connsiteX25961" fmla="*/ 1670890 w 4135764"/>
              <a:gd name="connsiteY25961" fmla="*/ 1648589 h 5122333"/>
              <a:gd name="connsiteX25962" fmla="*/ 1677625 w 4135764"/>
              <a:gd name="connsiteY25962" fmla="*/ 1646662 h 5122333"/>
              <a:gd name="connsiteX25963" fmla="*/ 1697581 w 4135764"/>
              <a:gd name="connsiteY25963" fmla="*/ 1646662 h 5122333"/>
              <a:gd name="connsiteX25964" fmla="*/ 1706834 w 4135764"/>
              <a:gd name="connsiteY25964" fmla="*/ 1641582 h 5122333"/>
              <a:gd name="connsiteX25965" fmla="*/ 1706934 w 4135764"/>
              <a:gd name="connsiteY25965" fmla="*/ 1639890 h 5122333"/>
              <a:gd name="connsiteX25966" fmla="*/ 1707197 w 4135764"/>
              <a:gd name="connsiteY25966" fmla="*/ 1639325 h 5122333"/>
              <a:gd name="connsiteX25967" fmla="*/ 1708829 w 4135764"/>
              <a:gd name="connsiteY25967" fmla="*/ 1616104 h 5122333"/>
              <a:gd name="connsiteX25968" fmla="*/ 1707996 w 4135764"/>
              <a:gd name="connsiteY25968" fmla="*/ 1595139 h 5122333"/>
              <a:gd name="connsiteX25969" fmla="*/ 1707974 w 4135764"/>
              <a:gd name="connsiteY25969" fmla="*/ 1594310 h 5122333"/>
              <a:gd name="connsiteX25970" fmla="*/ 1709011 w 4135764"/>
              <a:gd name="connsiteY25970" fmla="*/ 1572927 h 5122333"/>
              <a:gd name="connsiteX25971" fmla="*/ 1708882 w 4135764"/>
              <a:gd name="connsiteY25971" fmla="*/ 1570448 h 5122333"/>
              <a:gd name="connsiteX25972" fmla="*/ 1711550 w 4135764"/>
              <a:gd name="connsiteY25972" fmla="*/ 1569559 h 5122333"/>
              <a:gd name="connsiteX25973" fmla="*/ 1722980 w 4135764"/>
              <a:gd name="connsiteY25973" fmla="*/ 1573732 h 5122333"/>
              <a:gd name="connsiteX25974" fmla="*/ 1723435 w 4135764"/>
              <a:gd name="connsiteY25974" fmla="*/ 1576160 h 5122333"/>
              <a:gd name="connsiteX25975" fmla="*/ 1724515 w 4135764"/>
              <a:gd name="connsiteY25975" fmla="*/ 1607842 h 5122333"/>
              <a:gd name="connsiteX25976" fmla="*/ 1724409 w 4135764"/>
              <a:gd name="connsiteY25976" fmla="*/ 1614709 h 5122333"/>
              <a:gd name="connsiteX25977" fmla="*/ 1724740 w 4135764"/>
              <a:gd name="connsiteY25977" fmla="*/ 1623666 h 5122333"/>
              <a:gd name="connsiteX25978" fmla="*/ 1723161 w 4135764"/>
              <a:gd name="connsiteY25978" fmla="*/ 1639145 h 5122333"/>
              <a:gd name="connsiteX25979" fmla="*/ 1723447 w 4135764"/>
              <a:gd name="connsiteY25979" fmla="*/ 1640128 h 5122333"/>
              <a:gd name="connsiteX25980" fmla="*/ 1724499 w 4135764"/>
              <a:gd name="connsiteY25980" fmla="*/ 1645596 h 5122333"/>
              <a:gd name="connsiteX25981" fmla="*/ 1730961 w 4135764"/>
              <a:gd name="connsiteY25981" fmla="*/ 1646843 h 5122333"/>
              <a:gd name="connsiteX25982" fmla="*/ 1754546 w 4135764"/>
              <a:gd name="connsiteY25982" fmla="*/ 1646662 h 5122333"/>
              <a:gd name="connsiteX25983" fmla="*/ 1761441 w 4135764"/>
              <a:gd name="connsiteY25983" fmla="*/ 1653192 h 5122333"/>
              <a:gd name="connsiteX25984" fmla="*/ 1763073 w 4135764"/>
              <a:gd name="connsiteY25984" fmla="*/ 1679135 h 5122333"/>
              <a:gd name="connsiteX25985" fmla="*/ 1768878 w 4135764"/>
              <a:gd name="connsiteY25985" fmla="*/ 1684941 h 5122333"/>
              <a:gd name="connsiteX25986" fmla="*/ 1794821 w 4135764"/>
              <a:gd name="connsiteY25986" fmla="*/ 1686392 h 5122333"/>
              <a:gd name="connsiteX25987" fmla="*/ 1801171 w 4135764"/>
              <a:gd name="connsiteY25987" fmla="*/ 1694193 h 5122333"/>
              <a:gd name="connsiteX25988" fmla="*/ 1801171 w 4135764"/>
              <a:gd name="connsiteY25988" fmla="*/ 1715521 h 5122333"/>
              <a:gd name="connsiteX25989" fmla="*/ 1801171 w 4135764"/>
              <a:gd name="connsiteY25989" fmla="*/ 1718685 h 5122333"/>
              <a:gd name="connsiteX25990" fmla="*/ 1805525 w 4135764"/>
              <a:gd name="connsiteY25990" fmla="*/ 1724854 h 5122333"/>
              <a:gd name="connsiteX25991" fmla="*/ 1857229 w 4135764"/>
              <a:gd name="connsiteY25991" fmla="*/ 1724854 h 5122333"/>
              <a:gd name="connsiteX25992" fmla="*/ 1862490 w 4135764"/>
              <a:gd name="connsiteY25992" fmla="*/ 1718504 h 5122333"/>
              <a:gd name="connsiteX25993" fmla="*/ 1862340 w 4135764"/>
              <a:gd name="connsiteY25993" fmla="*/ 1717724 h 5122333"/>
              <a:gd name="connsiteX25994" fmla="*/ 1862491 w 4135764"/>
              <a:gd name="connsiteY25994" fmla="*/ 1716792 h 5122333"/>
              <a:gd name="connsiteX25995" fmla="*/ 1861205 w 4135764"/>
              <a:gd name="connsiteY25995" fmla="*/ 1710111 h 5122333"/>
              <a:gd name="connsiteX25996" fmla="*/ 1861788 w 4135764"/>
              <a:gd name="connsiteY25996" fmla="*/ 1704126 h 5122333"/>
              <a:gd name="connsiteX25997" fmla="*/ 1862853 w 4135764"/>
              <a:gd name="connsiteY25997" fmla="*/ 1690021 h 5122333"/>
              <a:gd name="connsiteX25998" fmla="*/ 1868114 w 4135764"/>
              <a:gd name="connsiteY25998" fmla="*/ 1685304 h 5122333"/>
              <a:gd name="connsiteX25999" fmla="*/ 1891336 w 4135764"/>
              <a:gd name="connsiteY25999" fmla="*/ 1686937 h 5122333"/>
              <a:gd name="connsiteX26000" fmla="*/ 1899136 w 4135764"/>
              <a:gd name="connsiteY26000" fmla="*/ 1685576 h 5122333"/>
              <a:gd name="connsiteX26001" fmla="*/ 1899597 w 4135764"/>
              <a:gd name="connsiteY26001" fmla="*/ 1683574 h 5122333"/>
              <a:gd name="connsiteX26002" fmla="*/ 1899613 w 4135764"/>
              <a:gd name="connsiteY26002" fmla="*/ 1683571 h 5122333"/>
              <a:gd name="connsiteX26003" fmla="*/ 1900950 w 4135764"/>
              <a:gd name="connsiteY26003" fmla="*/ 1678512 h 5122333"/>
              <a:gd name="connsiteX26004" fmla="*/ 1900944 w 4135764"/>
              <a:gd name="connsiteY26004" fmla="*/ 1677710 h 5122333"/>
              <a:gd name="connsiteX26005" fmla="*/ 1900950 w 4135764"/>
              <a:gd name="connsiteY26005" fmla="*/ 1677684 h 5122333"/>
              <a:gd name="connsiteX26006" fmla="*/ 1900785 w 4135764"/>
              <a:gd name="connsiteY26006" fmla="*/ 1656137 h 5122333"/>
              <a:gd name="connsiteX26007" fmla="*/ 1900770 w 4135764"/>
              <a:gd name="connsiteY26007" fmla="*/ 1654095 h 5122333"/>
              <a:gd name="connsiteX26008" fmla="*/ 1900788 w 4135764"/>
              <a:gd name="connsiteY26008" fmla="*/ 1653914 h 5122333"/>
              <a:gd name="connsiteX26009" fmla="*/ 1901375 w 4135764"/>
              <a:gd name="connsiteY26009" fmla="*/ 1650487 h 5122333"/>
              <a:gd name="connsiteX26010" fmla="*/ 1904035 w 4135764"/>
              <a:gd name="connsiteY26010" fmla="*/ 1648838 h 5122333"/>
              <a:gd name="connsiteX26011" fmla="*/ 1909381 w 4135764"/>
              <a:gd name="connsiteY26011" fmla="*/ 1648151 h 5122333"/>
              <a:gd name="connsiteX26012" fmla="*/ 1919291 w 4135764"/>
              <a:gd name="connsiteY26012" fmla="*/ 1647976 h 5122333"/>
              <a:gd name="connsiteX26013" fmla="*/ 1937794 w 4135764"/>
              <a:gd name="connsiteY26013" fmla="*/ 1648475 h 5122333"/>
              <a:gd name="connsiteX26014" fmla="*/ 1937765 w 4135764"/>
              <a:gd name="connsiteY26014" fmla="*/ 1644456 h 5122333"/>
              <a:gd name="connsiteX26015" fmla="*/ 1939049 w 4135764"/>
              <a:gd name="connsiteY26015" fmla="*/ 1640312 h 5122333"/>
              <a:gd name="connsiteX26016" fmla="*/ 1939223 w 4135764"/>
              <a:gd name="connsiteY26016" fmla="*/ 1623402 h 5122333"/>
              <a:gd name="connsiteX26017" fmla="*/ 1939435 w 4135764"/>
              <a:gd name="connsiteY26017" fmla="*/ 1606671 h 5122333"/>
              <a:gd name="connsiteX26018" fmla="*/ 1938906 w 4135764"/>
              <a:gd name="connsiteY26018" fmla="*/ 1578254 h 5122333"/>
              <a:gd name="connsiteX26019" fmla="*/ 1940069 w 4135764"/>
              <a:gd name="connsiteY26019" fmla="*/ 1572370 h 5122333"/>
              <a:gd name="connsiteX26020" fmla="*/ 1946306 w 4135764"/>
              <a:gd name="connsiteY26020" fmla="*/ 1570648 h 5122333"/>
              <a:gd name="connsiteX26021" fmla="*/ 1952383 w 4135764"/>
              <a:gd name="connsiteY26021" fmla="*/ 1572688 h 5122333"/>
              <a:gd name="connsiteX26022" fmla="*/ 1953527 w 4135764"/>
              <a:gd name="connsiteY26022" fmla="*/ 1578631 h 5122333"/>
              <a:gd name="connsiteX26023" fmla="*/ 1953079 w 4135764"/>
              <a:gd name="connsiteY26023" fmla="*/ 1588472 h 5122333"/>
              <a:gd name="connsiteX26024" fmla="*/ 1953500 w 4135764"/>
              <a:gd name="connsiteY26024" fmla="*/ 1597555 h 5122333"/>
              <a:gd name="connsiteX26025" fmla="*/ 1953459 w 4135764"/>
              <a:gd name="connsiteY26025" fmla="*/ 1611690 h 5122333"/>
              <a:gd name="connsiteX26026" fmla="*/ 1953079 w 4135764"/>
              <a:gd name="connsiteY26026" fmla="*/ 1622555 h 5122333"/>
              <a:gd name="connsiteX26027" fmla="*/ 1953411 w 4135764"/>
              <a:gd name="connsiteY26027" fmla="*/ 1627727 h 5122333"/>
              <a:gd name="connsiteX26028" fmla="*/ 1953381 w 4135764"/>
              <a:gd name="connsiteY26028" fmla="*/ 1638237 h 5122333"/>
              <a:gd name="connsiteX26029" fmla="*/ 1953387 w 4135764"/>
              <a:gd name="connsiteY26029" fmla="*/ 1638287 h 5122333"/>
              <a:gd name="connsiteX26030" fmla="*/ 1953381 w 4135764"/>
              <a:gd name="connsiteY26030" fmla="*/ 1640494 h 5122333"/>
              <a:gd name="connsiteX26031" fmla="*/ 1958823 w 4135764"/>
              <a:gd name="connsiteY26031" fmla="*/ 1647205 h 5122333"/>
              <a:gd name="connsiteX26032" fmla="*/ 1958815 w 4135764"/>
              <a:gd name="connsiteY26032" fmla="*/ 1645627 h 5122333"/>
              <a:gd name="connsiteX26033" fmla="*/ 1959746 w 4135764"/>
              <a:gd name="connsiteY26033" fmla="*/ 1645754 h 5122333"/>
              <a:gd name="connsiteX26034" fmla="*/ 1976029 w 4135764"/>
              <a:gd name="connsiteY26034" fmla="*/ 1644689 h 5122333"/>
              <a:gd name="connsiteX26035" fmla="*/ 1992390 w 4135764"/>
              <a:gd name="connsiteY26035" fmla="*/ 1645921 h 5122333"/>
              <a:gd name="connsiteX26036" fmla="*/ 1992488 w 4135764"/>
              <a:gd name="connsiteY26036" fmla="*/ 1647643 h 5122333"/>
              <a:gd name="connsiteX26037" fmla="*/ 1991313 w 4135764"/>
              <a:gd name="connsiteY26037" fmla="*/ 1668613 h 5122333"/>
              <a:gd name="connsiteX26038" fmla="*/ 1993989 w 4135764"/>
              <a:gd name="connsiteY26038" fmla="*/ 1667321 h 5122333"/>
              <a:gd name="connsiteX26039" fmla="*/ 1995801 w 4135764"/>
              <a:gd name="connsiteY26039" fmla="*/ 1665397 h 5122333"/>
              <a:gd name="connsiteX26040" fmla="*/ 1995812 w 4135764"/>
              <a:gd name="connsiteY26040" fmla="*/ 1665665 h 5122333"/>
              <a:gd name="connsiteX26041" fmla="*/ 1995080 w 4135764"/>
              <a:gd name="connsiteY26041" fmla="*/ 1672263 h 5122333"/>
              <a:gd name="connsiteX26042" fmla="*/ 1994216 w 4135764"/>
              <a:gd name="connsiteY26042" fmla="*/ 1675429 h 5122333"/>
              <a:gd name="connsiteX26043" fmla="*/ 1994307 w 4135764"/>
              <a:gd name="connsiteY26043" fmla="*/ 1679850 h 5122333"/>
              <a:gd name="connsiteX26044" fmla="*/ 1994332 w 4135764"/>
              <a:gd name="connsiteY26044" fmla="*/ 1679856 h 5122333"/>
              <a:gd name="connsiteX26045" fmla="*/ 1994147 w 4135764"/>
              <a:gd name="connsiteY26045" fmla="*/ 1682152 h 5122333"/>
              <a:gd name="connsiteX26046" fmla="*/ 1999839 w 4135764"/>
              <a:gd name="connsiteY26046" fmla="*/ 1683853 h 5122333"/>
              <a:gd name="connsiteX26047" fmla="*/ 2022516 w 4135764"/>
              <a:gd name="connsiteY26047" fmla="*/ 1683671 h 5122333"/>
              <a:gd name="connsiteX26048" fmla="*/ 2029502 w 4135764"/>
              <a:gd name="connsiteY26048" fmla="*/ 1685508 h 5122333"/>
              <a:gd name="connsiteX26049" fmla="*/ 2029798 w 4135764"/>
              <a:gd name="connsiteY26049" fmla="*/ 1690364 h 5122333"/>
              <a:gd name="connsiteX26050" fmla="*/ 2028481 w 4135764"/>
              <a:gd name="connsiteY26050" fmla="*/ 1700011 h 5122333"/>
              <a:gd name="connsiteX26051" fmla="*/ 2028720 w 4135764"/>
              <a:gd name="connsiteY26051" fmla="*/ 1704571 h 5122333"/>
              <a:gd name="connsiteX26052" fmla="*/ 2028549 w 4135764"/>
              <a:gd name="connsiteY26052" fmla="*/ 1706189 h 5122333"/>
              <a:gd name="connsiteX26053" fmla="*/ 2028932 w 4135764"/>
              <a:gd name="connsiteY26053" fmla="*/ 1708598 h 5122333"/>
              <a:gd name="connsiteX26054" fmla="*/ 2029048 w 4135764"/>
              <a:gd name="connsiteY26054" fmla="*/ 1710806 h 5122333"/>
              <a:gd name="connsiteX26055" fmla="*/ 2029481 w 4135764"/>
              <a:gd name="connsiteY26055" fmla="*/ 1712058 h 5122333"/>
              <a:gd name="connsiteX26056" fmla="*/ 2030681 w 4135764"/>
              <a:gd name="connsiteY26056" fmla="*/ 1719591 h 5122333"/>
              <a:gd name="connsiteX26057" fmla="*/ 2033584 w 4135764"/>
              <a:gd name="connsiteY26057" fmla="*/ 1722495 h 5122333"/>
              <a:gd name="connsiteX26058" fmla="*/ 2067882 w 4135764"/>
              <a:gd name="connsiteY26058" fmla="*/ 1723392 h 5122333"/>
              <a:gd name="connsiteX26059" fmla="*/ 2067882 w 4135764"/>
              <a:gd name="connsiteY26059" fmla="*/ 1660291 h 5122333"/>
              <a:gd name="connsiteX26060" fmla="*/ 2066534 w 4135764"/>
              <a:gd name="connsiteY26060" fmla="*/ 1660620 h 5122333"/>
              <a:gd name="connsiteX26061" fmla="*/ 2065886 w 4135764"/>
              <a:gd name="connsiteY26061" fmla="*/ 1663900 h 5122333"/>
              <a:gd name="connsiteX26062" fmla="*/ 2064787 w 4135764"/>
              <a:gd name="connsiteY26062" fmla="*/ 1668431 h 5122333"/>
              <a:gd name="connsiteX26063" fmla="*/ 2064953 w 4135764"/>
              <a:gd name="connsiteY26063" fmla="*/ 1697830 h 5122333"/>
              <a:gd name="connsiteX26064" fmla="*/ 2054197 w 4135764"/>
              <a:gd name="connsiteY26064" fmla="*/ 1695135 h 5122333"/>
              <a:gd name="connsiteX26065" fmla="*/ 2052451 w 4135764"/>
              <a:gd name="connsiteY26065" fmla="*/ 1684318 h 5122333"/>
              <a:gd name="connsiteX26066" fmla="*/ 2052632 w 4135764"/>
              <a:gd name="connsiteY26066" fmla="*/ 1666175 h 5122333"/>
              <a:gd name="connsiteX26067" fmla="*/ 2045557 w 4135764"/>
              <a:gd name="connsiteY26067" fmla="*/ 1658920 h 5122333"/>
              <a:gd name="connsiteX26068" fmla="*/ 2021065 w 4135764"/>
              <a:gd name="connsiteY26068" fmla="*/ 1659100 h 5122333"/>
              <a:gd name="connsiteX26069" fmla="*/ 2014352 w 4135764"/>
              <a:gd name="connsiteY26069" fmla="*/ 1652569 h 5122333"/>
              <a:gd name="connsiteX26070" fmla="*/ 2014534 w 4135764"/>
              <a:gd name="connsiteY26070" fmla="*/ 1627172 h 5122333"/>
              <a:gd name="connsiteX26071" fmla="*/ 2008366 w 4135764"/>
              <a:gd name="connsiteY26071" fmla="*/ 1620822 h 5122333"/>
              <a:gd name="connsiteX26072" fmla="*/ 1983875 w 4135764"/>
              <a:gd name="connsiteY26072" fmla="*/ 1621002 h 5122333"/>
              <a:gd name="connsiteX26073" fmla="*/ 1976255 w 4135764"/>
              <a:gd name="connsiteY26073" fmla="*/ 1613384 h 5122333"/>
              <a:gd name="connsiteX26074" fmla="*/ 1976437 w 4135764"/>
              <a:gd name="connsiteY26074" fmla="*/ 1550431 h 5122333"/>
              <a:gd name="connsiteX26075" fmla="*/ 1968816 w 4135764"/>
              <a:gd name="connsiteY26075" fmla="*/ 1542813 h 5122333"/>
              <a:gd name="connsiteX26076" fmla="*/ 4036698 w 4135764"/>
              <a:gd name="connsiteY26076" fmla="*/ 1542813 h 5122333"/>
              <a:gd name="connsiteX26077" fmla="*/ 4001140 w 4135764"/>
              <a:gd name="connsiteY26077" fmla="*/ 1544627 h 5122333"/>
              <a:gd name="connsiteX26078" fmla="*/ 3983906 w 4135764"/>
              <a:gd name="connsiteY26078" fmla="*/ 1546258 h 5122333"/>
              <a:gd name="connsiteX26079" fmla="*/ 3981978 w 4135764"/>
              <a:gd name="connsiteY26079" fmla="*/ 1554831 h 5122333"/>
              <a:gd name="connsiteX26080" fmla="*/ 3982089 w 4135764"/>
              <a:gd name="connsiteY26080" fmla="*/ 1556491 h 5122333"/>
              <a:gd name="connsiteX26081" fmla="*/ 3981706 w 4135764"/>
              <a:gd name="connsiteY26081" fmla="*/ 1558560 h 5122333"/>
              <a:gd name="connsiteX26082" fmla="*/ 3982092 w 4135764"/>
              <a:gd name="connsiteY26082" fmla="*/ 1569015 h 5122333"/>
              <a:gd name="connsiteX26083" fmla="*/ 3980810 w 4135764"/>
              <a:gd name="connsiteY26083" fmla="*/ 1589379 h 5122333"/>
              <a:gd name="connsiteX26084" fmla="*/ 3980572 w 4135764"/>
              <a:gd name="connsiteY26084" fmla="*/ 1591907 h 5122333"/>
              <a:gd name="connsiteX26085" fmla="*/ 3980600 w 4135764"/>
              <a:gd name="connsiteY26085" fmla="*/ 1592724 h 5122333"/>
              <a:gd name="connsiteX26086" fmla="*/ 3980595 w 4135764"/>
              <a:gd name="connsiteY26086" fmla="*/ 1592803 h 5122333"/>
              <a:gd name="connsiteX26087" fmla="*/ 3980644 w 4135764"/>
              <a:gd name="connsiteY26087" fmla="*/ 1594021 h 5122333"/>
              <a:gd name="connsiteX26088" fmla="*/ 3981185 w 4135764"/>
              <a:gd name="connsiteY26088" fmla="*/ 1610117 h 5122333"/>
              <a:gd name="connsiteX26089" fmla="*/ 3979507 w 4135764"/>
              <a:gd name="connsiteY26089" fmla="*/ 1619507 h 5122333"/>
              <a:gd name="connsiteX26090" fmla="*/ 3971910 w 4135764"/>
              <a:gd name="connsiteY26090" fmla="*/ 1622501 h 5122333"/>
              <a:gd name="connsiteX26091" fmla="*/ 3965930 w 4135764"/>
              <a:gd name="connsiteY26091" fmla="*/ 1622046 h 5122333"/>
              <a:gd name="connsiteX26092" fmla="*/ 3953413 w 4135764"/>
              <a:gd name="connsiteY26092" fmla="*/ 1620822 h 5122333"/>
              <a:gd name="connsiteX26093" fmla="*/ 3950641 w 4135764"/>
              <a:gd name="connsiteY26093" fmla="*/ 1621663 h 5122333"/>
              <a:gd name="connsiteX26094" fmla="*/ 3945559 w 4135764"/>
              <a:gd name="connsiteY26094" fmla="*/ 1621977 h 5122333"/>
              <a:gd name="connsiteX26095" fmla="*/ 3942905 w 4135764"/>
              <a:gd name="connsiteY26095" fmla="*/ 1629529 h 5122333"/>
              <a:gd name="connsiteX26096" fmla="*/ 3942939 w 4135764"/>
              <a:gd name="connsiteY26096" fmla="*/ 1631403 h 5122333"/>
              <a:gd name="connsiteX26097" fmla="*/ 3942360 w 4135764"/>
              <a:gd name="connsiteY26097" fmla="*/ 1632873 h 5122333"/>
              <a:gd name="connsiteX26098" fmla="*/ 3942588 w 4135764"/>
              <a:gd name="connsiteY26098" fmla="*/ 1645369 h 5122333"/>
              <a:gd name="connsiteX26099" fmla="*/ 3942094 w 4135764"/>
              <a:gd name="connsiteY26099" fmla="*/ 1655714 h 5122333"/>
              <a:gd name="connsiteX26100" fmla="*/ 3940570 w 4135764"/>
              <a:gd name="connsiteY26100" fmla="*/ 1660235 h 5122333"/>
              <a:gd name="connsiteX26101" fmla="*/ 3934379 w 4135764"/>
              <a:gd name="connsiteY26101" fmla="*/ 1660371 h 5122333"/>
              <a:gd name="connsiteX26102" fmla="*/ 3912790 w 4135764"/>
              <a:gd name="connsiteY26102" fmla="*/ 1659100 h 5122333"/>
              <a:gd name="connsiteX26103" fmla="*/ 3908073 w 4135764"/>
              <a:gd name="connsiteY26103" fmla="*/ 1663092 h 5122333"/>
              <a:gd name="connsiteX26104" fmla="*/ 3908089 w 4135764"/>
              <a:gd name="connsiteY26104" fmla="*/ 1665327 h 5122333"/>
              <a:gd name="connsiteX26105" fmla="*/ 3907786 w 4135764"/>
              <a:gd name="connsiteY26105" fmla="*/ 1665415 h 5122333"/>
              <a:gd name="connsiteX26106" fmla="*/ 3906244 w 4135764"/>
              <a:gd name="connsiteY26106" fmla="*/ 1671334 h 5122333"/>
              <a:gd name="connsiteX26107" fmla="*/ 3906425 w 4135764"/>
              <a:gd name="connsiteY26107" fmla="*/ 1694919 h 5122333"/>
              <a:gd name="connsiteX26108" fmla="*/ 3905559 w 4135764"/>
              <a:gd name="connsiteY26108" fmla="*/ 1698176 h 5122333"/>
              <a:gd name="connsiteX26109" fmla="*/ 3901164 w 4135764"/>
              <a:gd name="connsiteY26109" fmla="*/ 1699194 h 5122333"/>
              <a:gd name="connsiteX26110" fmla="*/ 3892637 w 4135764"/>
              <a:gd name="connsiteY26110" fmla="*/ 1691937 h 5122333"/>
              <a:gd name="connsiteX26111" fmla="*/ 3893000 w 4135764"/>
              <a:gd name="connsiteY26111" fmla="*/ 1665631 h 5122333"/>
              <a:gd name="connsiteX26112" fmla="*/ 3886831 w 4135764"/>
              <a:gd name="connsiteY26112" fmla="*/ 1659282 h 5122333"/>
              <a:gd name="connsiteX26113" fmla="*/ 3859619 w 4135764"/>
              <a:gd name="connsiteY26113" fmla="*/ 1659282 h 5122333"/>
              <a:gd name="connsiteX26114" fmla="*/ 3854721 w 4135764"/>
              <a:gd name="connsiteY26114" fmla="*/ 1655836 h 5122333"/>
              <a:gd name="connsiteX26115" fmla="*/ 3854721 w 4135764"/>
              <a:gd name="connsiteY26115" fmla="*/ 1628260 h 5122333"/>
              <a:gd name="connsiteX26116" fmla="*/ 3847646 w 4135764"/>
              <a:gd name="connsiteY26116" fmla="*/ 1621002 h 5122333"/>
              <a:gd name="connsiteX26117" fmla="*/ 3824968 w 4135764"/>
              <a:gd name="connsiteY26117" fmla="*/ 1621185 h 5122333"/>
              <a:gd name="connsiteX26118" fmla="*/ 3816260 w 4135764"/>
              <a:gd name="connsiteY26118" fmla="*/ 1612839 h 5122333"/>
              <a:gd name="connsiteX26119" fmla="*/ 3816623 w 4135764"/>
              <a:gd name="connsiteY26119" fmla="*/ 1552064 h 5122333"/>
              <a:gd name="connsiteX26120" fmla="*/ 3809548 w 4135764"/>
              <a:gd name="connsiteY26120" fmla="*/ 1544807 h 5122333"/>
              <a:gd name="connsiteX26121" fmla="*/ 3770542 w 4135764"/>
              <a:gd name="connsiteY26121" fmla="*/ 1544989 h 5122333"/>
              <a:gd name="connsiteX26122" fmla="*/ 3756823 w 4135764"/>
              <a:gd name="connsiteY26122" fmla="*/ 1546984 h 5122333"/>
              <a:gd name="connsiteX26123" fmla="*/ 3756236 w 4135764"/>
              <a:gd name="connsiteY26123" fmla="*/ 1549397 h 5122333"/>
              <a:gd name="connsiteX26124" fmla="*/ 3754509 w 4135764"/>
              <a:gd name="connsiteY26124" fmla="*/ 1550056 h 5122333"/>
              <a:gd name="connsiteX26125" fmla="*/ 3753852 w 4135764"/>
              <a:gd name="connsiteY26125" fmla="*/ 1564660 h 5122333"/>
              <a:gd name="connsiteX26126" fmla="*/ 3753852 w 4135764"/>
              <a:gd name="connsiteY26126" fmla="*/ 1568288 h 5122333"/>
              <a:gd name="connsiteX26127" fmla="*/ 3752038 w 4135764"/>
              <a:gd name="connsiteY26127" fmla="*/ 1618722 h 5122333"/>
              <a:gd name="connsiteX26128" fmla="*/ 3751360 w 4135764"/>
              <a:gd name="connsiteY26128" fmla="*/ 1620523 h 5122333"/>
              <a:gd name="connsiteX26129" fmla="*/ 3748591 w 4135764"/>
              <a:gd name="connsiteY26129" fmla="*/ 1621185 h 5122333"/>
              <a:gd name="connsiteX26130" fmla="*/ 3717386 w 4135764"/>
              <a:gd name="connsiteY26130" fmla="*/ 1621185 h 5122333"/>
              <a:gd name="connsiteX26131" fmla="*/ 3718600 w 4135764"/>
              <a:gd name="connsiteY26131" fmla="*/ 1623983 h 5122333"/>
              <a:gd name="connsiteX26132" fmla="*/ 3715209 w 4135764"/>
              <a:gd name="connsiteY26132" fmla="*/ 1623983 h 5122333"/>
              <a:gd name="connsiteX26133" fmla="*/ 3717205 w 4135764"/>
              <a:gd name="connsiteY26133" fmla="*/ 1631966 h 5122333"/>
              <a:gd name="connsiteX26134" fmla="*/ 3714121 w 4135764"/>
              <a:gd name="connsiteY26134" fmla="*/ 1655732 h 5122333"/>
              <a:gd name="connsiteX26135" fmla="*/ 3713121 w 4135764"/>
              <a:gd name="connsiteY26135" fmla="*/ 1659072 h 5122333"/>
              <a:gd name="connsiteX26136" fmla="*/ 3710493 w 4135764"/>
              <a:gd name="connsiteY26136" fmla="*/ 1659282 h 5122333"/>
              <a:gd name="connsiteX26137" fmla="*/ 3685095 w 4135764"/>
              <a:gd name="connsiteY26137" fmla="*/ 1659282 h 5122333"/>
              <a:gd name="connsiteX26138" fmla="*/ 3679856 w 4135764"/>
              <a:gd name="connsiteY26138" fmla="*/ 1660665 h 5122333"/>
              <a:gd name="connsiteX26139" fmla="*/ 3679270 w 4135764"/>
              <a:gd name="connsiteY26139" fmla="*/ 1663083 h 5122333"/>
              <a:gd name="connsiteX26140" fmla="*/ 3677611 w 4135764"/>
              <a:gd name="connsiteY26140" fmla="*/ 1663397 h 5122333"/>
              <a:gd name="connsiteX26141" fmla="*/ 3675842 w 4135764"/>
              <a:gd name="connsiteY26141" fmla="*/ 1670427 h 5122333"/>
              <a:gd name="connsiteX26142" fmla="*/ 3676023 w 4135764"/>
              <a:gd name="connsiteY26142" fmla="*/ 1694919 h 5122333"/>
              <a:gd name="connsiteX26143" fmla="*/ 3675723 w 4135764"/>
              <a:gd name="connsiteY26143" fmla="*/ 1697812 h 5122333"/>
              <a:gd name="connsiteX26144" fmla="*/ 3674390 w 4135764"/>
              <a:gd name="connsiteY26144" fmla="*/ 1698469 h 5122333"/>
              <a:gd name="connsiteX26145" fmla="*/ 3663870 w 4135764"/>
              <a:gd name="connsiteY26145" fmla="*/ 1691211 h 5122333"/>
              <a:gd name="connsiteX26146" fmla="*/ 3664050 w 4135764"/>
              <a:gd name="connsiteY26146" fmla="*/ 1665813 h 5122333"/>
              <a:gd name="connsiteX26147" fmla="*/ 3657337 w 4135764"/>
              <a:gd name="connsiteY26147" fmla="*/ 1659100 h 5122333"/>
              <a:gd name="connsiteX26148" fmla="*/ 3631938 w 4135764"/>
              <a:gd name="connsiteY26148" fmla="*/ 1659282 h 5122333"/>
              <a:gd name="connsiteX26149" fmla="*/ 3625772 w 4135764"/>
              <a:gd name="connsiteY26149" fmla="*/ 1652932 h 5122333"/>
              <a:gd name="connsiteX26150" fmla="*/ 3625952 w 4135764"/>
              <a:gd name="connsiteY26150" fmla="*/ 1627535 h 5122333"/>
              <a:gd name="connsiteX26151" fmla="*/ 3619058 w 4135764"/>
              <a:gd name="connsiteY26151" fmla="*/ 1621002 h 5122333"/>
              <a:gd name="connsiteX26152" fmla="*/ 3595475 w 4135764"/>
              <a:gd name="connsiteY26152" fmla="*/ 1621185 h 5122333"/>
              <a:gd name="connsiteX26153" fmla="*/ 3587491 w 4135764"/>
              <a:gd name="connsiteY26153" fmla="*/ 1613021 h 5122333"/>
              <a:gd name="connsiteX26154" fmla="*/ 3587674 w 4135764"/>
              <a:gd name="connsiteY26154" fmla="*/ 1552245 h 5122333"/>
              <a:gd name="connsiteX26155" fmla="*/ 3578966 w 4135764"/>
              <a:gd name="connsiteY26155" fmla="*/ 1542993 h 5122333"/>
              <a:gd name="connsiteX26156" fmla="*/ 3531796 w 4135764"/>
              <a:gd name="connsiteY26156" fmla="*/ 1542993 h 5122333"/>
              <a:gd name="connsiteX26157" fmla="*/ 3525378 w 4135764"/>
              <a:gd name="connsiteY26157" fmla="*/ 1544785 h 5122333"/>
              <a:gd name="connsiteX26158" fmla="*/ 3524927 w 4135764"/>
              <a:gd name="connsiteY26158" fmla="*/ 1546926 h 5122333"/>
              <a:gd name="connsiteX26159" fmla="*/ 3523021 w 4135764"/>
              <a:gd name="connsiteY26159" fmla="*/ 1547312 h 5122333"/>
              <a:gd name="connsiteX26160" fmla="*/ 3521456 w 4135764"/>
              <a:gd name="connsiteY26160" fmla="*/ 1553957 h 5122333"/>
              <a:gd name="connsiteX26161" fmla="*/ 3521819 w 4135764"/>
              <a:gd name="connsiteY26161" fmla="*/ 1616546 h 5122333"/>
              <a:gd name="connsiteX26162" fmla="*/ 3520960 w 4135764"/>
              <a:gd name="connsiteY26162" fmla="*/ 1619980 h 5122333"/>
              <a:gd name="connsiteX26163" fmla="*/ 3515469 w 4135764"/>
              <a:gd name="connsiteY26163" fmla="*/ 1621365 h 5122333"/>
              <a:gd name="connsiteX26164" fmla="*/ 3491884 w 4135764"/>
              <a:gd name="connsiteY26164" fmla="*/ 1621185 h 5122333"/>
              <a:gd name="connsiteX26165" fmla="*/ 3487598 w 4135764"/>
              <a:gd name="connsiteY26165" fmla="*/ 1621752 h 5122333"/>
              <a:gd name="connsiteX26166" fmla="*/ 3486340 w 4135764"/>
              <a:gd name="connsiteY26166" fmla="*/ 1624687 h 5122333"/>
              <a:gd name="connsiteX26167" fmla="*/ 3485149 w 4135764"/>
              <a:gd name="connsiteY26167" fmla="*/ 1624936 h 5122333"/>
              <a:gd name="connsiteX26168" fmla="*/ 3483721 w 4135764"/>
              <a:gd name="connsiteY26168" fmla="*/ 1629427 h 5122333"/>
              <a:gd name="connsiteX26169" fmla="*/ 3485172 w 4135764"/>
              <a:gd name="connsiteY26169" fmla="*/ 1658091 h 5122333"/>
              <a:gd name="connsiteX26170" fmla="*/ 3485023 w 4135764"/>
              <a:gd name="connsiteY26170" fmla="*/ 1659996 h 5122333"/>
              <a:gd name="connsiteX26171" fmla="*/ 3478641 w 4135764"/>
              <a:gd name="connsiteY26171" fmla="*/ 1661097 h 5122333"/>
              <a:gd name="connsiteX26172" fmla="*/ 3454150 w 4135764"/>
              <a:gd name="connsiteY26172" fmla="*/ 1660915 h 5122333"/>
              <a:gd name="connsiteX26173" fmla="*/ 3449273 w 4135764"/>
              <a:gd name="connsiteY26173" fmla="*/ 1661936 h 5122333"/>
              <a:gd name="connsiteX26174" fmla="*/ 3448466 w 4135764"/>
              <a:gd name="connsiteY26174" fmla="*/ 1664654 h 5122333"/>
              <a:gd name="connsiteX26175" fmla="*/ 3446938 w 4135764"/>
              <a:gd name="connsiteY26175" fmla="*/ 1664985 h 5122333"/>
              <a:gd name="connsiteX26176" fmla="*/ 3445441 w 4135764"/>
              <a:gd name="connsiteY26176" fmla="*/ 1669883 h 5122333"/>
              <a:gd name="connsiteX26177" fmla="*/ 3445804 w 4135764"/>
              <a:gd name="connsiteY26177" fmla="*/ 1695282 h 5122333"/>
              <a:gd name="connsiteX26178" fmla="*/ 3445502 w 4135764"/>
              <a:gd name="connsiteY26178" fmla="*/ 1698278 h 5122333"/>
              <a:gd name="connsiteX26179" fmla="*/ 3442539 w 4135764"/>
              <a:gd name="connsiteY26179" fmla="*/ 1699194 h 5122333"/>
              <a:gd name="connsiteX26180" fmla="*/ 3433286 w 4135764"/>
              <a:gd name="connsiteY26180" fmla="*/ 1690486 h 5122333"/>
              <a:gd name="connsiteX26181" fmla="*/ 3433467 w 4135764"/>
              <a:gd name="connsiteY26181" fmla="*/ 1677786 h 5122333"/>
              <a:gd name="connsiteX26182" fmla="*/ 3414600 w 4135764"/>
              <a:gd name="connsiteY26182" fmla="*/ 1658920 h 5122333"/>
              <a:gd name="connsiteX26183" fmla="*/ 3395914 w 4135764"/>
              <a:gd name="connsiteY26183" fmla="*/ 1656743 h 5122333"/>
              <a:gd name="connsiteX26184" fmla="*/ 3393919 w 4135764"/>
              <a:gd name="connsiteY26184" fmla="*/ 1632976 h 5122333"/>
              <a:gd name="connsiteX26185" fmla="*/ 3395007 w 4135764"/>
              <a:gd name="connsiteY26185" fmla="*/ 1630437 h 5122333"/>
              <a:gd name="connsiteX26186" fmla="*/ 3387388 w 4135764"/>
              <a:gd name="connsiteY26186" fmla="*/ 1620822 h 5122333"/>
              <a:gd name="connsiteX26187" fmla="*/ 3362895 w 4135764"/>
              <a:gd name="connsiteY26187" fmla="*/ 1621002 h 5122333"/>
              <a:gd name="connsiteX26188" fmla="*/ 3357272 w 4135764"/>
              <a:gd name="connsiteY26188" fmla="*/ 1616104 h 5122333"/>
              <a:gd name="connsiteX26189" fmla="*/ 3355276 w 4135764"/>
              <a:gd name="connsiteY26189" fmla="*/ 1585627 h 5122333"/>
              <a:gd name="connsiteX26190" fmla="*/ 3357454 w 4135764"/>
              <a:gd name="connsiteY26190" fmla="*/ 1552427 h 5122333"/>
              <a:gd name="connsiteX26191" fmla="*/ 3349833 w 4135764"/>
              <a:gd name="connsiteY26191" fmla="*/ 1544627 h 5122333"/>
              <a:gd name="connsiteX26192" fmla="*/ 3303572 w 4135764"/>
              <a:gd name="connsiteY26192" fmla="*/ 1544627 h 5122333"/>
              <a:gd name="connsiteX26193" fmla="*/ 3297109 w 4135764"/>
              <a:gd name="connsiteY26193" fmla="*/ 1546100 h 5122333"/>
              <a:gd name="connsiteX26194" fmla="*/ 3296349 w 4135764"/>
              <a:gd name="connsiteY26194" fmla="*/ 1549009 h 5122333"/>
              <a:gd name="connsiteX26195" fmla="*/ 3294570 w 4135764"/>
              <a:gd name="connsiteY26195" fmla="*/ 1549511 h 5122333"/>
              <a:gd name="connsiteX26196" fmla="*/ 3293230 w 4135764"/>
              <a:gd name="connsiteY26196" fmla="*/ 1555590 h 5122333"/>
              <a:gd name="connsiteX26197" fmla="*/ 3293412 w 4135764"/>
              <a:gd name="connsiteY26197" fmla="*/ 1603665 h 5122333"/>
              <a:gd name="connsiteX26198" fmla="*/ 3292720 w 4135764"/>
              <a:gd name="connsiteY26198" fmla="*/ 1617914 h 5122333"/>
              <a:gd name="connsiteX26199" fmla="*/ 3290916 w 4135764"/>
              <a:gd name="connsiteY26199" fmla="*/ 1621887 h 5122333"/>
              <a:gd name="connsiteX26200" fmla="*/ 3287245 w 4135764"/>
              <a:gd name="connsiteY26200" fmla="*/ 1622816 h 5122333"/>
              <a:gd name="connsiteX26201" fmla="*/ 3264929 w 4135764"/>
              <a:gd name="connsiteY26201" fmla="*/ 1620822 h 5122333"/>
              <a:gd name="connsiteX26202" fmla="*/ 3256811 w 4135764"/>
              <a:gd name="connsiteY26202" fmla="*/ 1622907 h 5122333"/>
              <a:gd name="connsiteX26203" fmla="*/ 3256485 w 4135764"/>
              <a:gd name="connsiteY26203" fmla="*/ 1624912 h 5122333"/>
              <a:gd name="connsiteX26204" fmla="*/ 3255700 w 4135764"/>
              <a:gd name="connsiteY26204" fmla="*/ 1624982 h 5122333"/>
              <a:gd name="connsiteX26205" fmla="*/ 3253501 w 4135764"/>
              <a:gd name="connsiteY26205" fmla="*/ 1632147 h 5122333"/>
              <a:gd name="connsiteX26206" fmla="*/ 3255496 w 4135764"/>
              <a:gd name="connsiteY26206" fmla="*/ 1657183 h 5122333"/>
              <a:gd name="connsiteX26207" fmla="*/ 3254877 w 4135764"/>
              <a:gd name="connsiteY26207" fmla="*/ 1659329 h 5122333"/>
              <a:gd name="connsiteX26208" fmla="*/ 3249146 w 4135764"/>
              <a:gd name="connsiteY26208" fmla="*/ 1660915 h 5122333"/>
              <a:gd name="connsiteX26209" fmla="*/ 3227377 w 4135764"/>
              <a:gd name="connsiteY26209" fmla="*/ 1660733 h 5122333"/>
              <a:gd name="connsiteX26210" fmla="*/ 3220822 w 4135764"/>
              <a:gd name="connsiteY26210" fmla="*/ 1662140 h 5122333"/>
              <a:gd name="connsiteX26211" fmla="*/ 3220152 w 4135764"/>
              <a:gd name="connsiteY26211" fmla="*/ 1664598 h 5122333"/>
              <a:gd name="connsiteX26212" fmla="*/ 3218555 w 4135764"/>
              <a:gd name="connsiteY26212" fmla="*/ 1664939 h 5122333"/>
              <a:gd name="connsiteX26213" fmla="*/ 3217035 w 4135764"/>
              <a:gd name="connsiteY26213" fmla="*/ 1670790 h 5122333"/>
              <a:gd name="connsiteX26214" fmla="*/ 3215584 w 4135764"/>
              <a:gd name="connsiteY26214" fmla="*/ 1697641 h 5122333"/>
              <a:gd name="connsiteX26215" fmla="*/ 3215375 w 4135764"/>
              <a:gd name="connsiteY26215" fmla="*/ 1698157 h 5122333"/>
              <a:gd name="connsiteX26216" fmla="*/ 3210323 w 4135764"/>
              <a:gd name="connsiteY26216" fmla="*/ 1699194 h 5122333"/>
              <a:gd name="connsiteX26217" fmla="*/ 3202704 w 4135764"/>
              <a:gd name="connsiteY26217" fmla="*/ 1692663 h 5122333"/>
              <a:gd name="connsiteX26218" fmla="*/ 3202884 w 4135764"/>
              <a:gd name="connsiteY26218" fmla="*/ 1666721 h 5122333"/>
              <a:gd name="connsiteX26219" fmla="*/ 3195447 w 4135764"/>
              <a:gd name="connsiteY26219" fmla="*/ 1658920 h 5122333"/>
              <a:gd name="connsiteX26220" fmla="*/ 3171862 w 4135764"/>
              <a:gd name="connsiteY26220" fmla="*/ 1659100 h 5122333"/>
              <a:gd name="connsiteX26221" fmla="*/ 3164606 w 4135764"/>
              <a:gd name="connsiteY26221" fmla="*/ 1652025 h 5122333"/>
              <a:gd name="connsiteX26222" fmla="*/ 3164786 w 4135764"/>
              <a:gd name="connsiteY26222" fmla="*/ 1629348 h 5122333"/>
              <a:gd name="connsiteX26223" fmla="*/ 3156443 w 4135764"/>
              <a:gd name="connsiteY26223" fmla="*/ 1620822 h 5122333"/>
              <a:gd name="connsiteX26224" fmla="*/ 3136486 w 4135764"/>
              <a:gd name="connsiteY26224" fmla="*/ 1621002 h 5122333"/>
              <a:gd name="connsiteX26225" fmla="*/ 3126327 w 4135764"/>
              <a:gd name="connsiteY26225" fmla="*/ 1611388 h 5122333"/>
              <a:gd name="connsiteX26226" fmla="*/ 3126689 w 4135764"/>
              <a:gd name="connsiteY26226" fmla="*/ 1551520 h 5122333"/>
              <a:gd name="connsiteX26227" fmla="*/ 3120158 w 4135764"/>
              <a:gd name="connsiteY26227" fmla="*/ 1544627 h 5122333"/>
              <a:gd name="connsiteX26228" fmla="*/ 3071175 w 4135764"/>
              <a:gd name="connsiteY26228" fmla="*/ 1544627 h 5122333"/>
              <a:gd name="connsiteX26229" fmla="*/ 3065756 w 4135764"/>
              <a:gd name="connsiteY26229" fmla="*/ 1546395 h 5122333"/>
              <a:gd name="connsiteX26230" fmla="*/ 3065254 w 4135764"/>
              <a:gd name="connsiteY26230" fmla="*/ 1549252 h 5122333"/>
              <a:gd name="connsiteX26231" fmla="*/ 3064508 w 4135764"/>
              <a:gd name="connsiteY26231" fmla="*/ 1549466 h 5122333"/>
              <a:gd name="connsiteX26232" fmla="*/ 3063193 w 4135764"/>
              <a:gd name="connsiteY26232" fmla="*/ 1555952 h 5122333"/>
              <a:gd name="connsiteX26233" fmla="*/ 3063555 w 4135764"/>
              <a:gd name="connsiteY26233" fmla="*/ 1616002 h 5122333"/>
              <a:gd name="connsiteX26234" fmla="*/ 3062621 w 4135764"/>
              <a:gd name="connsiteY26234" fmla="*/ 1619727 h 5122333"/>
              <a:gd name="connsiteX26235" fmla="*/ 3056481 w 4135764"/>
              <a:gd name="connsiteY26235" fmla="*/ 1621002 h 5122333"/>
              <a:gd name="connsiteX26236" fmla="*/ 3027454 w 4135764"/>
              <a:gd name="connsiteY26236" fmla="*/ 1620822 h 5122333"/>
              <a:gd name="connsiteX26237" fmla="*/ 3027801 w 4135764"/>
              <a:gd name="connsiteY26237" fmla="*/ 1624085 h 5122333"/>
              <a:gd name="connsiteX26238" fmla="*/ 3027431 w 4135764"/>
              <a:gd name="connsiteY26238" fmla="*/ 1624097 h 5122333"/>
              <a:gd name="connsiteX26239" fmla="*/ 3026003 w 4135764"/>
              <a:gd name="connsiteY26239" fmla="*/ 1625980 h 5122333"/>
              <a:gd name="connsiteX26240" fmla="*/ 3025094 w 4135764"/>
              <a:gd name="connsiteY26240" fmla="*/ 1654826 h 5122333"/>
              <a:gd name="connsiteX26241" fmla="*/ 3025032 w 4135764"/>
              <a:gd name="connsiteY26241" fmla="*/ 1657949 h 5122333"/>
              <a:gd name="connsiteX26242" fmla="*/ 3020559 w 4135764"/>
              <a:gd name="connsiteY26242" fmla="*/ 1658920 h 5122333"/>
              <a:gd name="connsiteX26243" fmla="*/ 2994254 w 4135764"/>
              <a:gd name="connsiteY26243" fmla="*/ 1658738 h 5122333"/>
              <a:gd name="connsiteX26244" fmla="*/ 2988154 w 4135764"/>
              <a:gd name="connsiteY26244" fmla="*/ 1660325 h 5122333"/>
              <a:gd name="connsiteX26245" fmla="*/ 2987512 w 4135764"/>
              <a:gd name="connsiteY26245" fmla="*/ 1663303 h 5122333"/>
              <a:gd name="connsiteX26246" fmla="*/ 2986590 w 4135764"/>
              <a:gd name="connsiteY26246" fmla="*/ 1663532 h 5122333"/>
              <a:gd name="connsiteX26247" fmla="*/ 2985364 w 4135764"/>
              <a:gd name="connsiteY26247" fmla="*/ 1669339 h 5122333"/>
              <a:gd name="connsiteX26248" fmla="*/ 2985546 w 4135764"/>
              <a:gd name="connsiteY26248" fmla="*/ 1690202 h 5122333"/>
              <a:gd name="connsiteX26249" fmla="*/ 2984609 w 4135764"/>
              <a:gd name="connsiteY26249" fmla="*/ 1697769 h 5122333"/>
              <a:gd name="connsiteX26250" fmla="*/ 2983597 w 4135764"/>
              <a:gd name="connsiteY26250" fmla="*/ 1697857 h 5122333"/>
              <a:gd name="connsiteX26251" fmla="*/ 2981010 w 4135764"/>
              <a:gd name="connsiteY26251" fmla="*/ 1697199 h 5122333"/>
              <a:gd name="connsiteX26252" fmla="*/ 2974117 w 4135764"/>
              <a:gd name="connsiteY26252" fmla="*/ 1689579 h 5122333"/>
              <a:gd name="connsiteX26253" fmla="*/ 2974480 w 4135764"/>
              <a:gd name="connsiteY26253" fmla="*/ 1665087 h 5122333"/>
              <a:gd name="connsiteX26254" fmla="*/ 2968311 w 4135764"/>
              <a:gd name="connsiteY26254" fmla="*/ 1658920 h 5122333"/>
              <a:gd name="connsiteX26255" fmla="*/ 2942913 w 4135764"/>
              <a:gd name="connsiteY26255" fmla="*/ 1659100 h 5122333"/>
              <a:gd name="connsiteX26256" fmla="*/ 2936200 w 4135764"/>
              <a:gd name="connsiteY26256" fmla="*/ 1652388 h 5122333"/>
              <a:gd name="connsiteX26257" fmla="*/ 2936382 w 4135764"/>
              <a:gd name="connsiteY26257" fmla="*/ 1628804 h 5122333"/>
              <a:gd name="connsiteX26258" fmla="*/ 2928399 w 4135764"/>
              <a:gd name="connsiteY26258" fmla="*/ 1620822 h 5122333"/>
              <a:gd name="connsiteX26259" fmla="*/ 2902093 w 4135764"/>
              <a:gd name="connsiteY26259" fmla="*/ 1620822 h 5122333"/>
              <a:gd name="connsiteX26260" fmla="*/ 2896652 w 4135764"/>
              <a:gd name="connsiteY26260" fmla="*/ 1617194 h 5122333"/>
              <a:gd name="connsiteX26261" fmla="*/ 2898103 w 4135764"/>
              <a:gd name="connsiteY26261" fmla="*/ 1552790 h 5122333"/>
              <a:gd name="connsiteX26262" fmla="*/ 2888668 w 4135764"/>
              <a:gd name="connsiteY26262" fmla="*/ 1542813 h 5122333"/>
              <a:gd name="connsiteX26263" fmla="*/ 2842407 w 4135764"/>
              <a:gd name="connsiteY26263" fmla="*/ 1542813 h 5122333"/>
              <a:gd name="connsiteX26264" fmla="*/ 2834674 w 4135764"/>
              <a:gd name="connsiteY26264" fmla="*/ 1544943 h 5122333"/>
              <a:gd name="connsiteX26265" fmla="*/ 2833990 w 4135764"/>
              <a:gd name="connsiteY26265" fmla="*/ 1547796 h 5122333"/>
              <a:gd name="connsiteX26266" fmla="*/ 2833109 w 4135764"/>
              <a:gd name="connsiteY26266" fmla="*/ 1548015 h 5122333"/>
              <a:gd name="connsiteX26267" fmla="*/ 2831341 w 4135764"/>
              <a:gd name="connsiteY26267" fmla="*/ 1555590 h 5122333"/>
              <a:gd name="connsiteX26268" fmla="*/ 2831703 w 4135764"/>
              <a:gd name="connsiteY26268" fmla="*/ 1616365 h 5122333"/>
              <a:gd name="connsiteX26269" fmla="*/ 2830825 w 4135764"/>
              <a:gd name="connsiteY26269" fmla="*/ 1619758 h 5122333"/>
              <a:gd name="connsiteX26270" fmla="*/ 2825172 w 4135764"/>
              <a:gd name="connsiteY26270" fmla="*/ 1621002 h 5122333"/>
              <a:gd name="connsiteX26271" fmla="*/ 2801588 w 4135764"/>
              <a:gd name="connsiteY26271" fmla="*/ 1621002 h 5122333"/>
              <a:gd name="connsiteX26272" fmla="*/ 2796871 w 4135764"/>
              <a:gd name="connsiteY26272" fmla="*/ 1621638 h 5122333"/>
              <a:gd name="connsiteX26273" fmla="*/ 2795777 w 4135764"/>
              <a:gd name="connsiteY26273" fmla="*/ 1624988 h 5122333"/>
              <a:gd name="connsiteX26274" fmla="*/ 2795464 w 4135764"/>
              <a:gd name="connsiteY26274" fmla="*/ 1625049 h 5122333"/>
              <a:gd name="connsiteX26275" fmla="*/ 2794512 w 4135764"/>
              <a:gd name="connsiteY26275" fmla="*/ 1629608 h 5122333"/>
              <a:gd name="connsiteX26276" fmla="*/ 2795419 w 4135764"/>
              <a:gd name="connsiteY26276" fmla="*/ 1657546 h 5122333"/>
              <a:gd name="connsiteX26277" fmla="*/ 2794742 w 4135764"/>
              <a:gd name="connsiteY26277" fmla="*/ 1660015 h 5122333"/>
              <a:gd name="connsiteX26278" fmla="*/ 2789251 w 4135764"/>
              <a:gd name="connsiteY26278" fmla="*/ 1661097 h 5122333"/>
              <a:gd name="connsiteX26279" fmla="*/ 2766574 w 4135764"/>
              <a:gd name="connsiteY26279" fmla="*/ 1660915 h 5122333"/>
              <a:gd name="connsiteX26280" fmla="*/ 2759613 w 4135764"/>
              <a:gd name="connsiteY26280" fmla="*/ 1662548 h 5122333"/>
              <a:gd name="connsiteX26281" fmla="*/ 2759099 w 4135764"/>
              <a:gd name="connsiteY26281" fmla="*/ 1665175 h 5122333"/>
              <a:gd name="connsiteX26282" fmla="*/ 2758909 w 4135764"/>
              <a:gd name="connsiteY26282" fmla="*/ 1665211 h 5122333"/>
              <a:gd name="connsiteX26283" fmla="*/ 2757140 w 4135764"/>
              <a:gd name="connsiteY26283" fmla="*/ 1672241 h 5122333"/>
              <a:gd name="connsiteX26284" fmla="*/ 2757503 w 4135764"/>
              <a:gd name="connsiteY26284" fmla="*/ 1695827 h 5122333"/>
              <a:gd name="connsiteX26285" fmla="*/ 2756609 w 4135764"/>
              <a:gd name="connsiteY26285" fmla="*/ 1698378 h 5122333"/>
              <a:gd name="connsiteX26286" fmla="*/ 2756097 w 4135764"/>
              <a:gd name="connsiteY26286" fmla="*/ 1698855 h 5122333"/>
              <a:gd name="connsiteX26287" fmla="*/ 2750246 w 4135764"/>
              <a:gd name="connsiteY26287" fmla="*/ 1699194 h 5122333"/>
              <a:gd name="connsiteX26288" fmla="*/ 2741901 w 4135764"/>
              <a:gd name="connsiteY26288" fmla="*/ 1693389 h 5122333"/>
              <a:gd name="connsiteX26289" fmla="*/ 2742082 w 4135764"/>
              <a:gd name="connsiteY26289" fmla="*/ 1668898 h 5122333"/>
              <a:gd name="connsiteX26290" fmla="*/ 2732830 w 4135764"/>
              <a:gd name="connsiteY26290" fmla="*/ 1659282 h 5122333"/>
              <a:gd name="connsiteX26291" fmla="*/ 2711968 w 4135764"/>
              <a:gd name="connsiteY26291" fmla="*/ 1659463 h 5122333"/>
              <a:gd name="connsiteX26292" fmla="*/ 2703622 w 4135764"/>
              <a:gd name="connsiteY26292" fmla="*/ 1651662 h 5122333"/>
              <a:gd name="connsiteX26293" fmla="*/ 2703804 w 4135764"/>
              <a:gd name="connsiteY26293" fmla="*/ 1628986 h 5122333"/>
              <a:gd name="connsiteX26294" fmla="*/ 2696365 w 4135764"/>
              <a:gd name="connsiteY26294" fmla="*/ 1621185 h 5122333"/>
              <a:gd name="connsiteX26295" fmla="*/ 2674595 w 4135764"/>
              <a:gd name="connsiteY26295" fmla="*/ 1621365 h 5122333"/>
              <a:gd name="connsiteX26296" fmla="*/ 2665342 w 4135764"/>
              <a:gd name="connsiteY26296" fmla="*/ 1612477 h 5122333"/>
              <a:gd name="connsiteX26297" fmla="*/ 2665705 w 4135764"/>
              <a:gd name="connsiteY26297" fmla="*/ 1552607 h 5122333"/>
              <a:gd name="connsiteX26298" fmla="*/ 2658268 w 4135764"/>
              <a:gd name="connsiteY26298" fmla="*/ 1544807 h 5122333"/>
              <a:gd name="connsiteX26299" fmla="*/ 2612006 w 4135764"/>
              <a:gd name="connsiteY26299" fmla="*/ 1544807 h 5122333"/>
              <a:gd name="connsiteX26300" fmla="*/ 2603842 w 4135764"/>
              <a:gd name="connsiteY26300" fmla="*/ 1552790 h 5122333"/>
              <a:gd name="connsiteX26301" fmla="*/ 2603870 w 4135764"/>
              <a:gd name="connsiteY26301" fmla="*/ 1554059 h 5122333"/>
              <a:gd name="connsiteX26302" fmla="*/ 2603479 w 4135764"/>
              <a:gd name="connsiteY26302" fmla="*/ 1555771 h 5122333"/>
              <a:gd name="connsiteX26303" fmla="*/ 2603653 w 4135764"/>
              <a:gd name="connsiteY26303" fmla="*/ 1615998 h 5122333"/>
              <a:gd name="connsiteX26304" fmla="*/ 2602255 w 4135764"/>
              <a:gd name="connsiteY26304" fmla="*/ 1621705 h 5122333"/>
              <a:gd name="connsiteX26305" fmla="*/ 2594589 w 4135764"/>
              <a:gd name="connsiteY26305" fmla="*/ 1622998 h 5122333"/>
              <a:gd name="connsiteX26306" fmla="*/ 2573183 w 4135764"/>
              <a:gd name="connsiteY26306" fmla="*/ 1621002 h 5122333"/>
              <a:gd name="connsiteX26307" fmla="*/ 2565926 w 4135764"/>
              <a:gd name="connsiteY26307" fmla="*/ 1628078 h 5122333"/>
              <a:gd name="connsiteX26308" fmla="*/ 2565936 w 4135764"/>
              <a:gd name="connsiteY26308" fmla="*/ 1629563 h 5122333"/>
              <a:gd name="connsiteX26309" fmla="*/ 2565381 w 4135764"/>
              <a:gd name="connsiteY26309" fmla="*/ 1631604 h 5122333"/>
              <a:gd name="connsiteX26310" fmla="*/ 2565562 w 4135764"/>
              <a:gd name="connsiteY26310" fmla="*/ 1656895 h 5122333"/>
              <a:gd name="connsiteX26311" fmla="*/ 2565370 w 4135764"/>
              <a:gd name="connsiteY26311" fmla="*/ 1657781 h 5122333"/>
              <a:gd name="connsiteX26312" fmla="*/ 2564887 w 4135764"/>
              <a:gd name="connsiteY26312" fmla="*/ 1659730 h 5122333"/>
              <a:gd name="connsiteX26313" fmla="*/ 2559576 w 4135764"/>
              <a:gd name="connsiteY26313" fmla="*/ 1661097 h 5122333"/>
              <a:gd name="connsiteX26314" fmla="*/ 2534178 w 4135764"/>
              <a:gd name="connsiteY26314" fmla="*/ 1660915 h 5122333"/>
              <a:gd name="connsiteX26315" fmla="*/ 2527829 w 4135764"/>
              <a:gd name="connsiteY26315" fmla="*/ 1667084 h 5122333"/>
              <a:gd name="connsiteX26316" fmla="*/ 2527834 w 4135764"/>
              <a:gd name="connsiteY26316" fmla="*/ 1667996 h 5122333"/>
              <a:gd name="connsiteX26317" fmla="*/ 2527283 w 4135764"/>
              <a:gd name="connsiteY26317" fmla="*/ 1670608 h 5122333"/>
              <a:gd name="connsiteX26318" fmla="*/ 2527464 w 4135764"/>
              <a:gd name="connsiteY26318" fmla="*/ 1691472 h 5122333"/>
              <a:gd name="connsiteX26319" fmla="*/ 2526999 w 4135764"/>
              <a:gd name="connsiteY26319" fmla="*/ 1694571 h 5122333"/>
              <a:gd name="connsiteX26320" fmla="*/ 2525945 w 4135764"/>
              <a:gd name="connsiteY26320" fmla="*/ 1697698 h 5122333"/>
              <a:gd name="connsiteX26321" fmla="*/ 2519664 w 4135764"/>
              <a:gd name="connsiteY26321" fmla="*/ 1699194 h 5122333"/>
              <a:gd name="connsiteX26322" fmla="*/ 2511500 w 4135764"/>
              <a:gd name="connsiteY26322" fmla="*/ 1691393 h 5122333"/>
              <a:gd name="connsiteX26323" fmla="*/ 2511681 w 4135764"/>
              <a:gd name="connsiteY26323" fmla="*/ 1666902 h 5122333"/>
              <a:gd name="connsiteX26324" fmla="*/ 2503336 w 4135764"/>
              <a:gd name="connsiteY26324" fmla="*/ 1659100 h 5122333"/>
              <a:gd name="connsiteX26325" fmla="*/ 2482473 w 4135764"/>
              <a:gd name="connsiteY26325" fmla="*/ 1659282 h 5122333"/>
              <a:gd name="connsiteX26326" fmla="*/ 2473221 w 4135764"/>
              <a:gd name="connsiteY26326" fmla="*/ 1649667 h 5122333"/>
              <a:gd name="connsiteX26327" fmla="*/ 2473403 w 4135764"/>
              <a:gd name="connsiteY26327" fmla="*/ 1629711 h 5122333"/>
              <a:gd name="connsiteX26328" fmla="*/ 2464331 w 4135764"/>
              <a:gd name="connsiteY26328" fmla="*/ 1621002 h 5122333"/>
              <a:gd name="connsiteX26329" fmla="*/ 2442562 w 4135764"/>
              <a:gd name="connsiteY26329" fmla="*/ 1621185 h 5122333"/>
              <a:gd name="connsiteX26330" fmla="*/ 2435123 w 4135764"/>
              <a:gd name="connsiteY26330" fmla="*/ 1613384 h 5122333"/>
              <a:gd name="connsiteX26331" fmla="*/ 2435486 w 4135764"/>
              <a:gd name="connsiteY26331" fmla="*/ 1553515 h 5122333"/>
              <a:gd name="connsiteX26332" fmla="*/ 2426234 w 4135764"/>
              <a:gd name="connsiteY26332" fmla="*/ 1544627 h 5122333"/>
              <a:gd name="connsiteX26333" fmla="*/ 2381786 w 4135764"/>
              <a:gd name="connsiteY26333" fmla="*/ 1544627 h 5122333"/>
              <a:gd name="connsiteX26334" fmla="*/ 2375301 w 4135764"/>
              <a:gd name="connsiteY26334" fmla="*/ 1545942 h 5122333"/>
              <a:gd name="connsiteX26335" fmla="*/ 2374429 w 4135764"/>
              <a:gd name="connsiteY26335" fmla="*/ 1548981 h 5122333"/>
              <a:gd name="connsiteX26336" fmla="*/ 2374394 w 4135764"/>
              <a:gd name="connsiteY26336" fmla="*/ 1548990 h 5122333"/>
              <a:gd name="connsiteX26337" fmla="*/ 2374188 w 4135764"/>
              <a:gd name="connsiteY26337" fmla="*/ 1549821 h 5122333"/>
              <a:gd name="connsiteX26338" fmla="*/ 2373441 w 4135764"/>
              <a:gd name="connsiteY26338" fmla="*/ 1552427 h 5122333"/>
              <a:gd name="connsiteX26339" fmla="*/ 2373442 w 4135764"/>
              <a:gd name="connsiteY26339" fmla="*/ 1552833 h 5122333"/>
              <a:gd name="connsiteX26340" fmla="*/ 2372897 w 4135764"/>
              <a:gd name="connsiteY26340" fmla="*/ 1555046 h 5122333"/>
              <a:gd name="connsiteX26341" fmla="*/ 2373246 w 4135764"/>
              <a:gd name="connsiteY26341" fmla="*/ 1613606 h 5122333"/>
              <a:gd name="connsiteX26342" fmla="*/ 2371717 w 4135764"/>
              <a:gd name="connsiteY26342" fmla="*/ 1619687 h 5122333"/>
              <a:gd name="connsiteX26343" fmla="*/ 2363644 w 4135764"/>
              <a:gd name="connsiteY26343" fmla="*/ 1621185 h 5122333"/>
              <a:gd name="connsiteX26344" fmla="*/ 2336069 w 4135764"/>
              <a:gd name="connsiteY26344" fmla="*/ 1621002 h 5122333"/>
              <a:gd name="connsiteX26345" fmla="*/ 2337178 w 4135764"/>
              <a:gd name="connsiteY26345" fmla="*/ 1623627 h 5122333"/>
              <a:gd name="connsiteX26346" fmla="*/ 2336250 w 4135764"/>
              <a:gd name="connsiteY26346" fmla="*/ 1623621 h 5122333"/>
              <a:gd name="connsiteX26347" fmla="*/ 2337203 w 4135764"/>
              <a:gd name="connsiteY26347" fmla="*/ 1627454 h 5122333"/>
              <a:gd name="connsiteX26348" fmla="*/ 2337836 w 4135764"/>
              <a:gd name="connsiteY26348" fmla="*/ 1630641 h 5122333"/>
              <a:gd name="connsiteX26349" fmla="*/ 2335366 w 4135764"/>
              <a:gd name="connsiteY26349" fmla="*/ 1640574 h 5122333"/>
              <a:gd name="connsiteX26350" fmla="*/ 2335372 w 4135764"/>
              <a:gd name="connsiteY26350" fmla="*/ 1641129 h 5122333"/>
              <a:gd name="connsiteX26351" fmla="*/ 2334889 w 4135764"/>
              <a:gd name="connsiteY26351" fmla="*/ 1643102 h 5122333"/>
              <a:gd name="connsiteX26352" fmla="*/ 2335150 w 4135764"/>
              <a:gd name="connsiteY26352" fmla="*/ 1655192 h 5122333"/>
              <a:gd name="connsiteX26353" fmla="*/ 2334233 w 4135764"/>
              <a:gd name="connsiteY26353" fmla="*/ 1658058 h 5122333"/>
              <a:gd name="connsiteX26354" fmla="*/ 2330082 w 4135764"/>
              <a:gd name="connsiteY26354" fmla="*/ 1659100 h 5122333"/>
              <a:gd name="connsiteX26355" fmla="*/ 2303777 w 4135764"/>
              <a:gd name="connsiteY26355" fmla="*/ 1658920 h 5122333"/>
              <a:gd name="connsiteX26356" fmla="*/ 2296814 w 4135764"/>
              <a:gd name="connsiteY26356" fmla="*/ 1660620 h 5122333"/>
              <a:gd name="connsiteX26357" fmla="*/ 2296167 w 4135764"/>
              <a:gd name="connsiteY26357" fmla="*/ 1663900 h 5122333"/>
              <a:gd name="connsiteX26358" fmla="*/ 2295068 w 4135764"/>
              <a:gd name="connsiteY26358" fmla="*/ 1668431 h 5122333"/>
              <a:gd name="connsiteX26359" fmla="*/ 2295234 w 4135764"/>
              <a:gd name="connsiteY26359" fmla="*/ 1697830 h 5122333"/>
              <a:gd name="connsiteX26360" fmla="*/ 2284478 w 4135764"/>
              <a:gd name="connsiteY26360" fmla="*/ 1695135 h 5122333"/>
              <a:gd name="connsiteX26361" fmla="*/ 2282732 w 4135764"/>
              <a:gd name="connsiteY26361" fmla="*/ 1684318 h 5122333"/>
              <a:gd name="connsiteX26362" fmla="*/ 2282913 w 4135764"/>
              <a:gd name="connsiteY26362" fmla="*/ 1666175 h 5122333"/>
              <a:gd name="connsiteX26363" fmla="*/ 2275838 w 4135764"/>
              <a:gd name="connsiteY26363" fmla="*/ 1658920 h 5122333"/>
              <a:gd name="connsiteX26364" fmla="*/ 2251347 w 4135764"/>
              <a:gd name="connsiteY26364" fmla="*/ 1659100 h 5122333"/>
              <a:gd name="connsiteX26365" fmla="*/ 2244633 w 4135764"/>
              <a:gd name="connsiteY26365" fmla="*/ 1652569 h 5122333"/>
              <a:gd name="connsiteX26366" fmla="*/ 2244815 w 4135764"/>
              <a:gd name="connsiteY26366" fmla="*/ 1627172 h 5122333"/>
              <a:gd name="connsiteX26367" fmla="*/ 2238647 w 4135764"/>
              <a:gd name="connsiteY26367" fmla="*/ 1620822 h 5122333"/>
              <a:gd name="connsiteX26368" fmla="*/ 2214155 w 4135764"/>
              <a:gd name="connsiteY26368" fmla="*/ 1621002 h 5122333"/>
              <a:gd name="connsiteX26369" fmla="*/ 2206536 w 4135764"/>
              <a:gd name="connsiteY26369" fmla="*/ 1613384 h 5122333"/>
              <a:gd name="connsiteX26370" fmla="*/ 2206718 w 4135764"/>
              <a:gd name="connsiteY26370" fmla="*/ 1550431 h 5122333"/>
              <a:gd name="connsiteX26371" fmla="*/ 2199098 w 4135764"/>
              <a:gd name="connsiteY26371" fmla="*/ 1542813 h 5122333"/>
              <a:gd name="connsiteX26372" fmla="*/ 2163540 w 4135764"/>
              <a:gd name="connsiteY26372" fmla="*/ 1544627 h 5122333"/>
              <a:gd name="connsiteX26373" fmla="*/ 2146305 w 4135764"/>
              <a:gd name="connsiteY26373" fmla="*/ 1546258 h 5122333"/>
              <a:gd name="connsiteX26374" fmla="*/ 2144378 w 4135764"/>
              <a:gd name="connsiteY26374" fmla="*/ 1554831 h 5122333"/>
              <a:gd name="connsiteX26375" fmla="*/ 2144487 w 4135764"/>
              <a:gd name="connsiteY26375" fmla="*/ 1556491 h 5122333"/>
              <a:gd name="connsiteX26376" fmla="*/ 2144105 w 4135764"/>
              <a:gd name="connsiteY26376" fmla="*/ 1558560 h 5122333"/>
              <a:gd name="connsiteX26377" fmla="*/ 2144491 w 4135764"/>
              <a:gd name="connsiteY26377" fmla="*/ 1569015 h 5122333"/>
              <a:gd name="connsiteX26378" fmla="*/ 2143209 w 4135764"/>
              <a:gd name="connsiteY26378" fmla="*/ 1589379 h 5122333"/>
              <a:gd name="connsiteX26379" fmla="*/ 2142971 w 4135764"/>
              <a:gd name="connsiteY26379" fmla="*/ 1591907 h 5122333"/>
              <a:gd name="connsiteX26380" fmla="*/ 2142998 w 4135764"/>
              <a:gd name="connsiteY26380" fmla="*/ 1592724 h 5122333"/>
              <a:gd name="connsiteX26381" fmla="*/ 2142994 w 4135764"/>
              <a:gd name="connsiteY26381" fmla="*/ 1592803 h 5122333"/>
              <a:gd name="connsiteX26382" fmla="*/ 2143043 w 4135764"/>
              <a:gd name="connsiteY26382" fmla="*/ 1594020 h 5122333"/>
              <a:gd name="connsiteX26383" fmla="*/ 2143583 w 4135764"/>
              <a:gd name="connsiteY26383" fmla="*/ 1610117 h 5122333"/>
              <a:gd name="connsiteX26384" fmla="*/ 2133969 w 4135764"/>
              <a:gd name="connsiteY26384" fmla="*/ 1622635 h 5122333"/>
              <a:gd name="connsiteX26385" fmla="*/ 2117823 w 4135764"/>
              <a:gd name="connsiteY26385" fmla="*/ 1621365 h 5122333"/>
              <a:gd name="connsiteX26386" fmla="*/ 2105305 w 4135764"/>
              <a:gd name="connsiteY26386" fmla="*/ 1629529 h 5122333"/>
              <a:gd name="connsiteX26387" fmla="*/ 2105339 w 4135764"/>
              <a:gd name="connsiteY26387" fmla="*/ 1631403 h 5122333"/>
              <a:gd name="connsiteX26388" fmla="*/ 2104761 w 4135764"/>
              <a:gd name="connsiteY26388" fmla="*/ 1632873 h 5122333"/>
              <a:gd name="connsiteX26389" fmla="*/ 2104988 w 4135764"/>
              <a:gd name="connsiteY26389" fmla="*/ 1645369 h 5122333"/>
              <a:gd name="connsiteX26390" fmla="*/ 2104494 w 4135764"/>
              <a:gd name="connsiteY26390" fmla="*/ 1655714 h 5122333"/>
              <a:gd name="connsiteX26391" fmla="*/ 2102969 w 4135764"/>
              <a:gd name="connsiteY26391" fmla="*/ 1660235 h 5122333"/>
              <a:gd name="connsiteX26392" fmla="*/ 2096777 w 4135764"/>
              <a:gd name="connsiteY26392" fmla="*/ 1660371 h 5122333"/>
              <a:gd name="connsiteX26393" fmla="*/ 2075188 w 4135764"/>
              <a:gd name="connsiteY26393" fmla="*/ 1659100 h 5122333"/>
              <a:gd name="connsiteX26394" fmla="*/ 2070472 w 4135764"/>
              <a:gd name="connsiteY26394" fmla="*/ 1663092 h 5122333"/>
              <a:gd name="connsiteX26395" fmla="*/ 2070504 w 4135764"/>
              <a:gd name="connsiteY26395" fmla="*/ 1667605 h 5122333"/>
              <a:gd name="connsiteX26396" fmla="*/ 2069927 w 4135764"/>
              <a:gd name="connsiteY26396" fmla="*/ 1669702 h 5122333"/>
              <a:gd name="connsiteX26397" fmla="*/ 2069747 w 4135764"/>
              <a:gd name="connsiteY26397" fmla="*/ 1715057 h 5122333"/>
              <a:gd name="connsiteX26398" fmla="*/ 2079544 w 4135764"/>
              <a:gd name="connsiteY26398" fmla="*/ 1722676 h 5122333"/>
              <a:gd name="connsiteX26399" fmla="*/ 2088250 w 4135764"/>
              <a:gd name="connsiteY26399" fmla="*/ 1715601 h 5122333"/>
              <a:gd name="connsiteX26400" fmla="*/ 2088246 w 4135764"/>
              <a:gd name="connsiteY26400" fmla="*/ 1714947 h 5122333"/>
              <a:gd name="connsiteX26401" fmla="*/ 2088796 w 4135764"/>
              <a:gd name="connsiteY26401" fmla="*/ 1713164 h 5122333"/>
              <a:gd name="connsiteX26402" fmla="*/ 2088617 w 4135764"/>
              <a:gd name="connsiteY26402" fmla="*/ 1688604 h 5122333"/>
              <a:gd name="connsiteX26403" fmla="*/ 2089203 w 4135764"/>
              <a:gd name="connsiteY26403" fmla="*/ 1686506 h 5122333"/>
              <a:gd name="connsiteX26404" fmla="*/ 2093331 w 4135764"/>
              <a:gd name="connsiteY26404" fmla="*/ 1685304 h 5122333"/>
              <a:gd name="connsiteX26405" fmla="*/ 2128162 w 4135764"/>
              <a:gd name="connsiteY26405" fmla="*/ 1685304 h 5122333"/>
              <a:gd name="connsiteX26406" fmla="*/ 2128162 w 4135764"/>
              <a:gd name="connsiteY26406" fmla="*/ 1683395 h 5122333"/>
              <a:gd name="connsiteX26407" fmla="*/ 2128526 w 4135764"/>
              <a:gd name="connsiteY26407" fmla="*/ 1683411 h 5122333"/>
              <a:gd name="connsiteX26408" fmla="*/ 2128526 w 4135764"/>
              <a:gd name="connsiteY26408" fmla="*/ 1650118 h 5122333"/>
              <a:gd name="connsiteX26409" fmla="*/ 2131609 w 4135764"/>
              <a:gd name="connsiteY26409" fmla="*/ 1648294 h 5122333"/>
              <a:gd name="connsiteX26410" fmla="*/ 2168076 w 4135764"/>
              <a:gd name="connsiteY26410" fmla="*/ 1648475 h 5122333"/>
              <a:gd name="connsiteX26411" fmla="*/ 2168042 w 4135764"/>
              <a:gd name="connsiteY26411" fmla="*/ 1644003 h 5122333"/>
              <a:gd name="connsiteX26412" fmla="*/ 2168256 w 4135764"/>
              <a:gd name="connsiteY26412" fmla="*/ 1642773 h 5122333"/>
              <a:gd name="connsiteX26413" fmla="*/ 2167894 w 4135764"/>
              <a:gd name="connsiteY26413" fmla="*/ 1619188 h 5122333"/>
              <a:gd name="connsiteX26414" fmla="*/ 2167395 w 4135764"/>
              <a:gd name="connsiteY26414" fmla="*/ 1596612 h 5122333"/>
              <a:gd name="connsiteX26415" fmla="*/ 2167674 w 4135764"/>
              <a:gd name="connsiteY26415" fmla="*/ 1589903 h 5122333"/>
              <a:gd name="connsiteX26416" fmla="*/ 2168452 w 4135764"/>
              <a:gd name="connsiteY26416" fmla="*/ 1575189 h 5122333"/>
              <a:gd name="connsiteX26417" fmla="*/ 2169396 w 4135764"/>
              <a:gd name="connsiteY26417" fmla="*/ 1571716 h 5122333"/>
              <a:gd name="connsiteX26418" fmla="*/ 2179142 w 4135764"/>
              <a:gd name="connsiteY26418" fmla="*/ 1570465 h 5122333"/>
              <a:gd name="connsiteX26419" fmla="*/ 2184040 w 4135764"/>
              <a:gd name="connsiteY26419" fmla="*/ 1573550 h 5122333"/>
              <a:gd name="connsiteX26420" fmla="*/ 2184040 w 4135764"/>
              <a:gd name="connsiteY26420" fmla="*/ 1603121 h 5122333"/>
              <a:gd name="connsiteX26421" fmla="*/ 2184584 w 4135764"/>
              <a:gd name="connsiteY26421" fmla="*/ 1641582 h 5122333"/>
              <a:gd name="connsiteX26422" fmla="*/ 2190027 w 4135764"/>
              <a:gd name="connsiteY26422" fmla="*/ 1645754 h 5122333"/>
              <a:gd name="connsiteX26423" fmla="*/ 2206310 w 4135764"/>
              <a:gd name="connsiteY26423" fmla="*/ 1644689 h 5122333"/>
              <a:gd name="connsiteX26424" fmla="*/ 2222670 w 4135764"/>
              <a:gd name="connsiteY26424" fmla="*/ 1645921 h 5122333"/>
              <a:gd name="connsiteX26425" fmla="*/ 2222768 w 4135764"/>
              <a:gd name="connsiteY26425" fmla="*/ 1647640 h 5122333"/>
              <a:gd name="connsiteX26426" fmla="*/ 2221593 w 4135764"/>
              <a:gd name="connsiteY26426" fmla="*/ 1668613 h 5122333"/>
              <a:gd name="connsiteX26427" fmla="*/ 2224270 w 4135764"/>
              <a:gd name="connsiteY26427" fmla="*/ 1667321 h 5122333"/>
              <a:gd name="connsiteX26428" fmla="*/ 2226082 w 4135764"/>
              <a:gd name="connsiteY26428" fmla="*/ 1665397 h 5122333"/>
              <a:gd name="connsiteX26429" fmla="*/ 2226094 w 4135764"/>
              <a:gd name="connsiteY26429" fmla="*/ 1665665 h 5122333"/>
              <a:gd name="connsiteX26430" fmla="*/ 2225361 w 4135764"/>
              <a:gd name="connsiteY26430" fmla="*/ 1672263 h 5122333"/>
              <a:gd name="connsiteX26431" fmla="*/ 2224497 w 4135764"/>
              <a:gd name="connsiteY26431" fmla="*/ 1675429 h 5122333"/>
              <a:gd name="connsiteX26432" fmla="*/ 2224587 w 4135764"/>
              <a:gd name="connsiteY26432" fmla="*/ 1679850 h 5122333"/>
              <a:gd name="connsiteX26433" fmla="*/ 2224613 w 4135764"/>
              <a:gd name="connsiteY26433" fmla="*/ 1679856 h 5122333"/>
              <a:gd name="connsiteX26434" fmla="*/ 2224428 w 4135764"/>
              <a:gd name="connsiteY26434" fmla="*/ 1682152 h 5122333"/>
              <a:gd name="connsiteX26435" fmla="*/ 2230120 w 4135764"/>
              <a:gd name="connsiteY26435" fmla="*/ 1683853 h 5122333"/>
              <a:gd name="connsiteX26436" fmla="*/ 2252797 w 4135764"/>
              <a:gd name="connsiteY26436" fmla="*/ 1683671 h 5122333"/>
              <a:gd name="connsiteX26437" fmla="*/ 2259783 w 4135764"/>
              <a:gd name="connsiteY26437" fmla="*/ 1685508 h 5122333"/>
              <a:gd name="connsiteX26438" fmla="*/ 2260079 w 4135764"/>
              <a:gd name="connsiteY26438" fmla="*/ 1690364 h 5122333"/>
              <a:gd name="connsiteX26439" fmla="*/ 2258763 w 4135764"/>
              <a:gd name="connsiteY26439" fmla="*/ 1700011 h 5122333"/>
              <a:gd name="connsiteX26440" fmla="*/ 2259001 w 4135764"/>
              <a:gd name="connsiteY26440" fmla="*/ 1704572 h 5122333"/>
              <a:gd name="connsiteX26441" fmla="*/ 2258829 w 4135764"/>
              <a:gd name="connsiteY26441" fmla="*/ 1706189 h 5122333"/>
              <a:gd name="connsiteX26442" fmla="*/ 2259213 w 4135764"/>
              <a:gd name="connsiteY26442" fmla="*/ 1708596 h 5122333"/>
              <a:gd name="connsiteX26443" fmla="*/ 2259328 w 4135764"/>
              <a:gd name="connsiteY26443" fmla="*/ 1710806 h 5122333"/>
              <a:gd name="connsiteX26444" fmla="*/ 2259764 w 4135764"/>
              <a:gd name="connsiteY26444" fmla="*/ 1712061 h 5122333"/>
              <a:gd name="connsiteX26445" fmla="*/ 2260962 w 4135764"/>
              <a:gd name="connsiteY26445" fmla="*/ 1719591 h 5122333"/>
              <a:gd name="connsiteX26446" fmla="*/ 2263864 w 4135764"/>
              <a:gd name="connsiteY26446" fmla="*/ 1722495 h 5122333"/>
              <a:gd name="connsiteX26447" fmla="*/ 2312483 w 4135764"/>
              <a:gd name="connsiteY26447" fmla="*/ 1723766 h 5122333"/>
              <a:gd name="connsiteX26448" fmla="*/ 2319197 w 4135764"/>
              <a:gd name="connsiteY26448" fmla="*/ 1717234 h 5122333"/>
              <a:gd name="connsiteX26449" fmla="*/ 2319015 w 4135764"/>
              <a:gd name="connsiteY26449" fmla="*/ 1691835 h 5122333"/>
              <a:gd name="connsiteX26450" fmla="*/ 2325183 w 4135764"/>
              <a:gd name="connsiteY26450" fmla="*/ 1685667 h 5122333"/>
              <a:gd name="connsiteX26451" fmla="*/ 2351490 w 4135764"/>
              <a:gd name="connsiteY26451" fmla="*/ 1685848 h 5122333"/>
              <a:gd name="connsiteX26452" fmla="*/ 2357294 w 4135764"/>
              <a:gd name="connsiteY26452" fmla="*/ 1680042 h 5122333"/>
              <a:gd name="connsiteX26453" fmla="*/ 2357113 w 4135764"/>
              <a:gd name="connsiteY26453" fmla="*/ 1653736 h 5122333"/>
              <a:gd name="connsiteX26454" fmla="*/ 2363281 w 4135764"/>
              <a:gd name="connsiteY26454" fmla="*/ 1647568 h 5122333"/>
              <a:gd name="connsiteX26455" fmla="*/ 2385051 w 4135764"/>
              <a:gd name="connsiteY26455" fmla="*/ 1647568 h 5122333"/>
              <a:gd name="connsiteX26456" fmla="*/ 2395392 w 4135764"/>
              <a:gd name="connsiteY26456" fmla="*/ 1636865 h 5122333"/>
              <a:gd name="connsiteX26457" fmla="*/ 2395211 w 4135764"/>
              <a:gd name="connsiteY26457" fmla="*/ 1609651 h 5122333"/>
              <a:gd name="connsiteX26458" fmla="*/ 2396117 w 4135764"/>
              <a:gd name="connsiteY26458" fmla="*/ 1576815 h 5122333"/>
              <a:gd name="connsiteX26459" fmla="*/ 2405008 w 4135764"/>
              <a:gd name="connsiteY26459" fmla="*/ 1571010 h 5122333"/>
              <a:gd name="connsiteX26460" fmla="*/ 2409590 w 4135764"/>
              <a:gd name="connsiteY26460" fmla="*/ 1572817 h 5122333"/>
              <a:gd name="connsiteX26461" fmla="*/ 2410994 w 4135764"/>
              <a:gd name="connsiteY26461" fmla="*/ 1578369 h 5122333"/>
              <a:gd name="connsiteX26462" fmla="*/ 2411176 w 4135764"/>
              <a:gd name="connsiteY26462" fmla="*/ 1586534 h 5122333"/>
              <a:gd name="connsiteX26463" fmla="*/ 2411933 w 4135764"/>
              <a:gd name="connsiteY26463" fmla="*/ 1605611 h 5122333"/>
              <a:gd name="connsiteX26464" fmla="*/ 2411992 w 4135764"/>
              <a:gd name="connsiteY26464" fmla="*/ 1609561 h 5122333"/>
              <a:gd name="connsiteX26465" fmla="*/ 2411734 w 4135764"/>
              <a:gd name="connsiteY26465" fmla="*/ 1622092 h 5122333"/>
              <a:gd name="connsiteX26466" fmla="*/ 2410813 w 4135764"/>
              <a:gd name="connsiteY26466" fmla="*/ 1636241 h 5122333"/>
              <a:gd name="connsiteX26467" fmla="*/ 2411384 w 4135764"/>
              <a:gd name="connsiteY26467" fmla="*/ 1639027 h 5122333"/>
              <a:gd name="connsiteX26468" fmla="*/ 2411357 w 4135764"/>
              <a:gd name="connsiteY26468" fmla="*/ 1640312 h 5122333"/>
              <a:gd name="connsiteX26469" fmla="*/ 2418433 w 4135764"/>
              <a:gd name="connsiteY26469" fmla="*/ 1647568 h 5122333"/>
              <a:gd name="connsiteX26470" fmla="*/ 2442924 w 4135764"/>
              <a:gd name="connsiteY26470" fmla="*/ 1647388 h 5122333"/>
              <a:gd name="connsiteX26471" fmla="*/ 2448254 w 4135764"/>
              <a:gd name="connsiteY26471" fmla="*/ 1648543 h 5122333"/>
              <a:gd name="connsiteX26472" fmla="*/ 2449268 w 4135764"/>
              <a:gd name="connsiteY26472" fmla="*/ 1652483 h 5122333"/>
              <a:gd name="connsiteX26473" fmla="*/ 2449092 w 4135764"/>
              <a:gd name="connsiteY26473" fmla="*/ 1675247 h 5122333"/>
              <a:gd name="connsiteX26474" fmla="*/ 2449472 w 4135764"/>
              <a:gd name="connsiteY26474" fmla="*/ 1676933 h 5122333"/>
              <a:gd name="connsiteX26475" fmla="*/ 2449455 w 4135764"/>
              <a:gd name="connsiteY26475" fmla="*/ 1679316 h 5122333"/>
              <a:gd name="connsiteX26476" fmla="*/ 2455623 w 4135764"/>
              <a:gd name="connsiteY26476" fmla="*/ 1685667 h 5122333"/>
              <a:gd name="connsiteX26477" fmla="*/ 2482473 w 4135764"/>
              <a:gd name="connsiteY26477" fmla="*/ 1687118 h 5122333"/>
              <a:gd name="connsiteX26478" fmla="*/ 2486713 w 4135764"/>
              <a:gd name="connsiteY26478" fmla="*/ 1689363 h 5122333"/>
              <a:gd name="connsiteX26479" fmla="*/ 2487191 w 4135764"/>
              <a:gd name="connsiteY26479" fmla="*/ 1691797 h 5122333"/>
              <a:gd name="connsiteX26480" fmla="*/ 2487191 w 4135764"/>
              <a:gd name="connsiteY26480" fmla="*/ 1714796 h 5122333"/>
              <a:gd name="connsiteX26481" fmla="*/ 2487553 w 4135764"/>
              <a:gd name="connsiteY26481" fmla="*/ 1716401 h 5122333"/>
              <a:gd name="connsiteX26482" fmla="*/ 2487553 w 4135764"/>
              <a:gd name="connsiteY26482" fmla="*/ 1718141 h 5122333"/>
              <a:gd name="connsiteX26483" fmla="*/ 2494083 w 4135764"/>
              <a:gd name="connsiteY26483" fmla="*/ 1725579 h 5122333"/>
              <a:gd name="connsiteX26484" fmla="*/ 2543975 w 4135764"/>
              <a:gd name="connsiteY26484" fmla="*/ 1725579 h 5122333"/>
              <a:gd name="connsiteX26485" fmla="*/ 2549054 w 4135764"/>
              <a:gd name="connsiteY26485" fmla="*/ 1721225 h 5122333"/>
              <a:gd name="connsiteX26486" fmla="*/ 2549416 w 4135764"/>
              <a:gd name="connsiteY26486" fmla="*/ 1693649 h 5122333"/>
              <a:gd name="connsiteX26487" fmla="*/ 2554859 w 4135764"/>
              <a:gd name="connsiteY26487" fmla="*/ 1686029 h 5122333"/>
              <a:gd name="connsiteX26488" fmla="*/ 2580801 w 4135764"/>
              <a:gd name="connsiteY26488" fmla="*/ 1687481 h 5122333"/>
              <a:gd name="connsiteX26489" fmla="*/ 2589147 w 4135764"/>
              <a:gd name="connsiteY26489" fmla="*/ 1678772 h 5122333"/>
              <a:gd name="connsiteX26490" fmla="*/ 2589147 w 4135764"/>
              <a:gd name="connsiteY26490" fmla="*/ 1655189 h 5122333"/>
              <a:gd name="connsiteX26491" fmla="*/ 2591869 w 4135764"/>
              <a:gd name="connsiteY26491" fmla="*/ 1649564 h 5122333"/>
              <a:gd name="connsiteX26492" fmla="*/ 2616723 w 4135764"/>
              <a:gd name="connsiteY26492" fmla="*/ 1648475 h 5122333"/>
              <a:gd name="connsiteX26493" fmla="*/ 2627245 w 4135764"/>
              <a:gd name="connsiteY26493" fmla="*/ 1640494 h 5122333"/>
              <a:gd name="connsiteX26494" fmla="*/ 2627063 w 4135764"/>
              <a:gd name="connsiteY26494" fmla="*/ 1578811 h 5122333"/>
              <a:gd name="connsiteX26495" fmla="*/ 2634501 w 4135764"/>
              <a:gd name="connsiteY26495" fmla="*/ 1571010 h 5122333"/>
              <a:gd name="connsiteX26496" fmla="*/ 2640579 w 4135764"/>
              <a:gd name="connsiteY26496" fmla="*/ 1572893 h 5122333"/>
              <a:gd name="connsiteX26497" fmla="*/ 2641396 w 4135764"/>
              <a:gd name="connsiteY26497" fmla="*/ 1577117 h 5122333"/>
              <a:gd name="connsiteX26498" fmla="*/ 2641396 w 4135764"/>
              <a:gd name="connsiteY26498" fmla="*/ 1637149 h 5122333"/>
              <a:gd name="connsiteX26499" fmla="*/ 2641327 w 4135764"/>
              <a:gd name="connsiteY26499" fmla="*/ 1641754 h 5122333"/>
              <a:gd name="connsiteX26500" fmla="*/ 2641657 w 4135764"/>
              <a:gd name="connsiteY26500" fmla="*/ 1641979 h 5122333"/>
              <a:gd name="connsiteX26501" fmla="*/ 2641532 w 4135764"/>
              <a:gd name="connsiteY26501" fmla="*/ 1644711 h 5122333"/>
              <a:gd name="connsiteX26502" fmla="*/ 2645386 w 4135764"/>
              <a:gd name="connsiteY26502" fmla="*/ 1647205 h 5122333"/>
              <a:gd name="connsiteX26503" fmla="*/ 2662258 w 4135764"/>
              <a:gd name="connsiteY26503" fmla="*/ 1648498 h 5122333"/>
              <a:gd name="connsiteX26504" fmla="*/ 2679469 w 4135764"/>
              <a:gd name="connsiteY26504" fmla="*/ 1648296 h 5122333"/>
              <a:gd name="connsiteX26505" fmla="*/ 2679311 w 4135764"/>
              <a:gd name="connsiteY26505" fmla="*/ 1674521 h 5122333"/>
              <a:gd name="connsiteX26506" fmla="*/ 2679512 w 4135764"/>
              <a:gd name="connsiteY26506" fmla="*/ 1675381 h 5122333"/>
              <a:gd name="connsiteX26507" fmla="*/ 2679493 w 4135764"/>
              <a:gd name="connsiteY26507" fmla="*/ 1678591 h 5122333"/>
              <a:gd name="connsiteX26508" fmla="*/ 2688745 w 4135764"/>
              <a:gd name="connsiteY26508" fmla="*/ 1687481 h 5122333"/>
              <a:gd name="connsiteX26509" fmla="*/ 2708701 w 4135764"/>
              <a:gd name="connsiteY26509" fmla="*/ 1687300 h 5122333"/>
              <a:gd name="connsiteX26510" fmla="*/ 2716525 w 4135764"/>
              <a:gd name="connsiteY26510" fmla="*/ 1689045 h 5122333"/>
              <a:gd name="connsiteX26511" fmla="*/ 2717760 w 4135764"/>
              <a:gd name="connsiteY26511" fmla="*/ 1695848 h 5122333"/>
              <a:gd name="connsiteX26512" fmla="*/ 2717591 w 4135764"/>
              <a:gd name="connsiteY26512" fmla="*/ 1711894 h 5122333"/>
              <a:gd name="connsiteX26513" fmla="*/ 2717793 w 4135764"/>
              <a:gd name="connsiteY26513" fmla="*/ 1713012 h 5122333"/>
              <a:gd name="connsiteX26514" fmla="*/ 2717773 w 4135764"/>
              <a:gd name="connsiteY26514" fmla="*/ 1715057 h 5122333"/>
              <a:gd name="connsiteX26515" fmla="*/ 2727932 w 4135764"/>
              <a:gd name="connsiteY26515" fmla="*/ 1725761 h 5122333"/>
              <a:gd name="connsiteX26516" fmla="*/ 2768751 w 4135764"/>
              <a:gd name="connsiteY26516" fmla="*/ 1725579 h 5122333"/>
              <a:gd name="connsiteX26517" fmla="*/ 2781450 w 4135764"/>
              <a:gd name="connsiteY26517" fmla="*/ 1713242 h 5122333"/>
              <a:gd name="connsiteX26518" fmla="*/ 2781269 w 4135764"/>
              <a:gd name="connsiteY26518" fmla="*/ 1710267 h 5122333"/>
              <a:gd name="connsiteX26519" fmla="*/ 2781269 w 4135764"/>
              <a:gd name="connsiteY26519" fmla="*/ 1710080 h 5122333"/>
              <a:gd name="connsiteX26520" fmla="*/ 2781125 w 4135764"/>
              <a:gd name="connsiteY26520" fmla="*/ 1707919 h 5122333"/>
              <a:gd name="connsiteX26521" fmla="*/ 2780657 w 4135764"/>
              <a:gd name="connsiteY26521" fmla="*/ 1700204 h 5122333"/>
              <a:gd name="connsiteX26522" fmla="*/ 2782720 w 4135764"/>
              <a:gd name="connsiteY26522" fmla="*/ 1689477 h 5122333"/>
              <a:gd name="connsiteX26523" fmla="*/ 2806848 w 4135764"/>
              <a:gd name="connsiteY26523" fmla="*/ 1687481 h 5122333"/>
              <a:gd name="connsiteX26524" fmla="*/ 2820165 w 4135764"/>
              <a:gd name="connsiteY26524" fmla="*/ 1679623 h 5122333"/>
              <a:gd name="connsiteX26525" fmla="*/ 2819771 w 4135764"/>
              <a:gd name="connsiteY26525" fmla="*/ 1677295 h 5122333"/>
              <a:gd name="connsiteX26526" fmla="*/ 2819985 w 4135764"/>
              <a:gd name="connsiteY26526" fmla="*/ 1676460 h 5122333"/>
              <a:gd name="connsiteX26527" fmla="*/ 2818857 w 4135764"/>
              <a:gd name="connsiteY26527" fmla="*/ 1669812 h 5122333"/>
              <a:gd name="connsiteX26528" fmla="*/ 2819185 w 4135764"/>
              <a:gd name="connsiteY26528" fmla="*/ 1652284 h 5122333"/>
              <a:gd name="connsiteX26529" fmla="*/ 2825172 w 4135764"/>
              <a:gd name="connsiteY26529" fmla="*/ 1647568 h 5122333"/>
              <a:gd name="connsiteX26530" fmla="*/ 2849664 w 4135764"/>
              <a:gd name="connsiteY26530" fmla="*/ 1647750 h 5122333"/>
              <a:gd name="connsiteX26531" fmla="*/ 2856377 w 4135764"/>
              <a:gd name="connsiteY26531" fmla="*/ 1646275 h 5122333"/>
              <a:gd name="connsiteX26532" fmla="*/ 2857076 w 4135764"/>
              <a:gd name="connsiteY26532" fmla="*/ 1642686 h 5122333"/>
              <a:gd name="connsiteX26533" fmla="*/ 2858012 w 4135764"/>
              <a:gd name="connsiteY26533" fmla="*/ 1639583 h 5122333"/>
              <a:gd name="connsiteX26534" fmla="*/ 2857283 w 4135764"/>
              <a:gd name="connsiteY26534" fmla="*/ 1632976 h 5122333"/>
              <a:gd name="connsiteX26535" fmla="*/ 2855804 w 4135764"/>
              <a:gd name="connsiteY26535" fmla="*/ 1605350 h 5122333"/>
              <a:gd name="connsiteX26536" fmla="*/ 2855729 w 4135764"/>
              <a:gd name="connsiteY26536" fmla="*/ 1593066 h 5122333"/>
              <a:gd name="connsiteX26537" fmla="*/ 2855666 w 4135764"/>
              <a:gd name="connsiteY26537" fmla="*/ 1580214 h 5122333"/>
              <a:gd name="connsiteX26538" fmla="*/ 2857964 w 4135764"/>
              <a:gd name="connsiteY26538" fmla="*/ 1573029 h 5122333"/>
              <a:gd name="connsiteX26539" fmla="*/ 2865446 w 4135764"/>
              <a:gd name="connsiteY26539" fmla="*/ 1571373 h 5122333"/>
              <a:gd name="connsiteX26540" fmla="*/ 2873974 w 4135764"/>
              <a:gd name="connsiteY26540" fmla="*/ 1579899 h 5122333"/>
              <a:gd name="connsiteX26541" fmla="*/ 2874881 w 4135764"/>
              <a:gd name="connsiteY26541" fmla="*/ 1640312 h 5122333"/>
              <a:gd name="connsiteX26542" fmla="*/ 2881230 w 4135764"/>
              <a:gd name="connsiteY26542" fmla="*/ 1645935 h 5122333"/>
              <a:gd name="connsiteX26543" fmla="*/ 2906085 w 4135764"/>
              <a:gd name="connsiteY26543" fmla="*/ 1645391 h 5122333"/>
              <a:gd name="connsiteX26544" fmla="*/ 2912843 w 4135764"/>
              <a:gd name="connsiteY26544" fmla="*/ 1648565 h 5122333"/>
              <a:gd name="connsiteX26545" fmla="*/ 2912828 w 4135764"/>
              <a:gd name="connsiteY26545" fmla="*/ 1650783 h 5122333"/>
              <a:gd name="connsiteX26546" fmla="*/ 2912253 w 4135764"/>
              <a:gd name="connsiteY26546" fmla="*/ 1657265 h 5122333"/>
              <a:gd name="connsiteX26547" fmla="*/ 2912616 w 4135764"/>
              <a:gd name="connsiteY26547" fmla="*/ 1673070 h 5122333"/>
              <a:gd name="connsiteX26548" fmla="*/ 2912634 w 4135764"/>
              <a:gd name="connsiteY26548" fmla="*/ 1672995 h 5122333"/>
              <a:gd name="connsiteX26549" fmla="*/ 2912616 w 4135764"/>
              <a:gd name="connsiteY26549" fmla="*/ 1674963 h 5122333"/>
              <a:gd name="connsiteX26550" fmla="*/ 2913342 w 4135764"/>
              <a:gd name="connsiteY26550" fmla="*/ 1674963 h 5122333"/>
              <a:gd name="connsiteX26551" fmla="*/ 2914612 w 4135764"/>
              <a:gd name="connsiteY26551" fmla="*/ 1667162 h 5122333"/>
              <a:gd name="connsiteX26552" fmla="*/ 2915396 w 4135764"/>
              <a:gd name="connsiteY26552" fmla="*/ 1673782 h 5122333"/>
              <a:gd name="connsiteX26553" fmla="*/ 2913342 w 4135764"/>
              <a:gd name="connsiteY26553" fmla="*/ 1680872 h 5122333"/>
              <a:gd name="connsiteX26554" fmla="*/ 2914160 w 4135764"/>
              <a:gd name="connsiteY26554" fmla="*/ 1680867 h 5122333"/>
              <a:gd name="connsiteX26555" fmla="*/ 2913342 w 4135764"/>
              <a:gd name="connsiteY26555" fmla="*/ 1683853 h 5122333"/>
              <a:gd name="connsiteX26556" fmla="*/ 2943457 w 4135764"/>
              <a:gd name="connsiteY26556" fmla="*/ 1683671 h 5122333"/>
              <a:gd name="connsiteX26557" fmla="*/ 2950169 w 4135764"/>
              <a:gd name="connsiteY26557" fmla="*/ 1690383 h 5122333"/>
              <a:gd name="connsiteX26558" fmla="*/ 2950169 w 4135764"/>
              <a:gd name="connsiteY26558" fmla="*/ 1716689 h 5122333"/>
              <a:gd name="connsiteX26559" fmla="*/ 2953435 w 4135764"/>
              <a:gd name="connsiteY26559" fmla="*/ 1722676 h 5122333"/>
              <a:gd name="connsiteX26560" fmla="*/ 3004595 w 4135764"/>
              <a:gd name="connsiteY26560" fmla="*/ 1723766 h 5122333"/>
              <a:gd name="connsiteX26561" fmla="*/ 3009856 w 4135764"/>
              <a:gd name="connsiteY26561" fmla="*/ 1717597 h 5122333"/>
              <a:gd name="connsiteX26562" fmla="*/ 3009843 w 4135764"/>
              <a:gd name="connsiteY26562" fmla="*/ 1716327 h 5122333"/>
              <a:gd name="connsiteX26563" fmla="*/ 3010037 w 4135764"/>
              <a:gd name="connsiteY26563" fmla="*/ 1715521 h 5122333"/>
              <a:gd name="connsiteX26564" fmla="*/ 3008585 w 4135764"/>
              <a:gd name="connsiteY26564" fmla="*/ 1693207 h 5122333"/>
              <a:gd name="connsiteX26565" fmla="*/ 3008793 w 4135764"/>
              <a:gd name="connsiteY26565" fmla="*/ 1687993 h 5122333"/>
              <a:gd name="connsiteX26566" fmla="*/ 3016749 w 4135764"/>
              <a:gd name="connsiteY26566" fmla="*/ 1685304 h 5122333"/>
              <a:gd name="connsiteX26567" fmla="*/ 3041241 w 4135764"/>
              <a:gd name="connsiteY26567" fmla="*/ 1685486 h 5122333"/>
              <a:gd name="connsiteX26568" fmla="*/ 3047409 w 4135764"/>
              <a:gd name="connsiteY26568" fmla="*/ 1678228 h 5122333"/>
              <a:gd name="connsiteX26569" fmla="*/ 3047039 w 4135764"/>
              <a:gd name="connsiteY26569" fmla="*/ 1673114 h 5122333"/>
              <a:gd name="connsiteX26570" fmla="*/ 3047046 w 4135764"/>
              <a:gd name="connsiteY26570" fmla="*/ 1672888 h 5122333"/>
              <a:gd name="connsiteX26571" fmla="*/ 3046520 w 4135764"/>
              <a:gd name="connsiteY26571" fmla="*/ 1663915 h 5122333"/>
              <a:gd name="connsiteX26572" fmla="*/ 3047500 w 4135764"/>
              <a:gd name="connsiteY26572" fmla="*/ 1654241 h 5122333"/>
              <a:gd name="connsiteX26573" fmla="*/ 3048913 w 4135764"/>
              <a:gd name="connsiteY26573" fmla="*/ 1648428 h 5122333"/>
              <a:gd name="connsiteX26574" fmla="*/ 3049110 w 4135764"/>
              <a:gd name="connsiteY26574" fmla="*/ 1647886 h 5122333"/>
              <a:gd name="connsiteX26575" fmla="*/ 3053032 w 4135764"/>
              <a:gd name="connsiteY26575" fmla="*/ 1647205 h 5122333"/>
              <a:gd name="connsiteX26576" fmla="*/ 3075711 w 4135764"/>
              <a:gd name="connsiteY26576" fmla="*/ 1647205 h 5122333"/>
              <a:gd name="connsiteX26577" fmla="*/ 3083535 w 4135764"/>
              <a:gd name="connsiteY26577" fmla="*/ 1644915 h 5122333"/>
              <a:gd name="connsiteX26578" fmla="*/ 3084639 w 4135764"/>
              <a:gd name="connsiteY26578" fmla="*/ 1641224 h 5122333"/>
              <a:gd name="connsiteX26579" fmla="*/ 3085168 w 4135764"/>
              <a:gd name="connsiteY26579" fmla="*/ 1641073 h 5122333"/>
              <a:gd name="connsiteX26580" fmla="*/ 3085980 w 4135764"/>
              <a:gd name="connsiteY26580" fmla="*/ 1636740 h 5122333"/>
              <a:gd name="connsiteX26581" fmla="*/ 3086052 w 4135764"/>
              <a:gd name="connsiteY26581" fmla="*/ 1636502 h 5122333"/>
              <a:gd name="connsiteX26582" fmla="*/ 3086052 w 4135764"/>
              <a:gd name="connsiteY26582" fmla="*/ 1636361 h 5122333"/>
              <a:gd name="connsiteX26583" fmla="*/ 3086415 w 4135764"/>
              <a:gd name="connsiteY26583" fmla="*/ 1634427 h 5122333"/>
              <a:gd name="connsiteX26584" fmla="*/ 3086415 w 4135764"/>
              <a:gd name="connsiteY26584" fmla="*/ 1575467 h 5122333"/>
              <a:gd name="connsiteX26585" fmla="*/ 3086497 w 4135764"/>
              <a:gd name="connsiteY26585" fmla="*/ 1571277 h 5122333"/>
              <a:gd name="connsiteX26586" fmla="*/ 3086664 w 4135764"/>
              <a:gd name="connsiteY26586" fmla="*/ 1570999 h 5122333"/>
              <a:gd name="connsiteX26587" fmla="*/ 3090587 w 4135764"/>
              <a:gd name="connsiteY26587" fmla="*/ 1570829 h 5122333"/>
              <a:gd name="connsiteX26588" fmla="*/ 3102379 w 4135764"/>
              <a:gd name="connsiteY26588" fmla="*/ 1578993 h 5122333"/>
              <a:gd name="connsiteX26589" fmla="*/ 3102016 w 4135764"/>
              <a:gd name="connsiteY26589" fmla="*/ 1640674 h 5122333"/>
              <a:gd name="connsiteX26590" fmla="*/ 3108547 w 4135764"/>
              <a:gd name="connsiteY26590" fmla="*/ 1647388 h 5122333"/>
              <a:gd name="connsiteX26591" fmla="*/ 3132132 w 4135764"/>
              <a:gd name="connsiteY26591" fmla="*/ 1647205 h 5122333"/>
              <a:gd name="connsiteX26592" fmla="*/ 3140296 w 4135764"/>
              <a:gd name="connsiteY26592" fmla="*/ 1655006 h 5122333"/>
              <a:gd name="connsiteX26593" fmla="*/ 3140114 w 4135764"/>
              <a:gd name="connsiteY26593" fmla="*/ 1677684 h 5122333"/>
              <a:gd name="connsiteX26594" fmla="*/ 3147552 w 4135764"/>
              <a:gd name="connsiteY26594" fmla="*/ 1685486 h 5122333"/>
              <a:gd name="connsiteX26595" fmla="*/ 3172588 w 4135764"/>
              <a:gd name="connsiteY26595" fmla="*/ 1686937 h 5122333"/>
              <a:gd name="connsiteX26596" fmla="*/ 3178211 w 4135764"/>
              <a:gd name="connsiteY26596" fmla="*/ 1693830 h 5122333"/>
              <a:gd name="connsiteX26597" fmla="*/ 3178030 w 4135764"/>
              <a:gd name="connsiteY26597" fmla="*/ 1717415 h 5122333"/>
              <a:gd name="connsiteX26598" fmla="*/ 3185832 w 4135764"/>
              <a:gd name="connsiteY26598" fmla="*/ 1725398 h 5122333"/>
              <a:gd name="connsiteX26599" fmla="*/ 3233000 w 4135764"/>
              <a:gd name="connsiteY26599" fmla="*/ 1725398 h 5122333"/>
              <a:gd name="connsiteX26600" fmla="*/ 3238670 w 4135764"/>
              <a:gd name="connsiteY26600" fmla="*/ 1723652 h 5122333"/>
              <a:gd name="connsiteX26601" fmla="*/ 3239449 w 4135764"/>
              <a:gd name="connsiteY26601" fmla="*/ 1719403 h 5122333"/>
              <a:gd name="connsiteX26602" fmla="*/ 3240620 w 4135764"/>
              <a:gd name="connsiteY26602" fmla="*/ 1714252 h 5122333"/>
              <a:gd name="connsiteX26603" fmla="*/ 3240439 w 4135764"/>
              <a:gd name="connsiteY26603" fmla="*/ 1688854 h 5122333"/>
              <a:gd name="connsiteX26604" fmla="*/ 3241222 w 4135764"/>
              <a:gd name="connsiteY26604" fmla="*/ 1686105 h 5122333"/>
              <a:gd name="connsiteX26605" fmla="*/ 3245518 w 4135764"/>
              <a:gd name="connsiteY26605" fmla="*/ 1685848 h 5122333"/>
              <a:gd name="connsiteX26606" fmla="*/ 3271461 w 4135764"/>
              <a:gd name="connsiteY26606" fmla="*/ 1687300 h 5122333"/>
              <a:gd name="connsiteX26607" fmla="*/ 3277697 w 4135764"/>
              <a:gd name="connsiteY26607" fmla="*/ 1685849 h 5122333"/>
              <a:gd name="connsiteX26608" fmla="*/ 3278471 w 4135764"/>
              <a:gd name="connsiteY26608" fmla="*/ 1683034 h 5122333"/>
              <a:gd name="connsiteX26609" fmla="*/ 3278695 w 4135764"/>
              <a:gd name="connsiteY26609" fmla="*/ 1682980 h 5122333"/>
              <a:gd name="connsiteX26610" fmla="*/ 3280532 w 4135764"/>
              <a:gd name="connsiteY26610" fmla="*/ 1676698 h 5122333"/>
              <a:gd name="connsiteX26611" fmla="*/ 3280351 w 4135764"/>
              <a:gd name="connsiteY26611" fmla="*/ 1654929 h 5122333"/>
              <a:gd name="connsiteX26612" fmla="*/ 3280953 w 4135764"/>
              <a:gd name="connsiteY26612" fmla="*/ 1650405 h 5122333"/>
              <a:gd name="connsiteX26613" fmla="*/ 3284886 w 4135764"/>
              <a:gd name="connsiteY26613" fmla="*/ 1649019 h 5122333"/>
              <a:gd name="connsiteX26614" fmla="*/ 3307925 w 4135764"/>
              <a:gd name="connsiteY26614" fmla="*/ 1648838 h 5122333"/>
              <a:gd name="connsiteX26615" fmla="*/ 3315205 w 4135764"/>
              <a:gd name="connsiteY26615" fmla="*/ 1647818 h 5122333"/>
              <a:gd name="connsiteX26616" fmla="*/ 3316645 w 4135764"/>
              <a:gd name="connsiteY26616" fmla="*/ 1643108 h 5122333"/>
              <a:gd name="connsiteX26617" fmla="*/ 3316928 w 4135764"/>
              <a:gd name="connsiteY26617" fmla="*/ 1643045 h 5122333"/>
              <a:gd name="connsiteX26618" fmla="*/ 3318630 w 4135764"/>
              <a:gd name="connsiteY26618" fmla="*/ 1636060 h 5122333"/>
              <a:gd name="connsiteX26619" fmla="*/ 3318448 w 4135764"/>
              <a:gd name="connsiteY26619" fmla="*/ 1577100 h 5122333"/>
              <a:gd name="connsiteX26620" fmla="*/ 3318820 w 4135764"/>
              <a:gd name="connsiteY26620" fmla="*/ 1573183 h 5122333"/>
              <a:gd name="connsiteX26621" fmla="*/ 3323891 w 4135764"/>
              <a:gd name="connsiteY26621" fmla="*/ 1571010 h 5122333"/>
              <a:gd name="connsiteX26622" fmla="*/ 3332055 w 4135764"/>
              <a:gd name="connsiteY26622" fmla="*/ 1579718 h 5122333"/>
              <a:gd name="connsiteX26623" fmla="*/ 3332055 w 4135764"/>
              <a:gd name="connsiteY26623" fmla="*/ 1635232 h 5122333"/>
              <a:gd name="connsiteX26624" fmla="*/ 3344029 w 4135764"/>
              <a:gd name="connsiteY26624" fmla="*/ 1647205 h 5122333"/>
              <a:gd name="connsiteX26625" fmla="*/ 3370153 w 4135764"/>
              <a:gd name="connsiteY26625" fmla="*/ 1672967 h 5122333"/>
              <a:gd name="connsiteX26626" fmla="*/ 3369971 w 4135764"/>
              <a:gd name="connsiteY26626" fmla="*/ 1681131 h 5122333"/>
              <a:gd name="connsiteX26627" fmla="*/ 3375414 w 4135764"/>
              <a:gd name="connsiteY26627" fmla="*/ 1687118 h 5122333"/>
              <a:gd name="connsiteX26628" fmla="*/ 3401719 w 4135764"/>
              <a:gd name="connsiteY26628" fmla="*/ 1686937 h 5122333"/>
              <a:gd name="connsiteX26629" fmla="*/ 3408251 w 4135764"/>
              <a:gd name="connsiteY26629" fmla="*/ 1693649 h 5122333"/>
              <a:gd name="connsiteX26630" fmla="*/ 3406617 w 4135764"/>
              <a:gd name="connsiteY26630" fmla="*/ 1716871 h 5122333"/>
              <a:gd name="connsiteX26631" fmla="*/ 3412241 w 4135764"/>
              <a:gd name="connsiteY26631" fmla="*/ 1725036 h 5122333"/>
              <a:gd name="connsiteX26632" fmla="*/ 3463947 w 4135764"/>
              <a:gd name="connsiteY26632" fmla="*/ 1725036 h 5122333"/>
              <a:gd name="connsiteX26633" fmla="*/ 3468912 w 4135764"/>
              <a:gd name="connsiteY26633" fmla="*/ 1723471 h 5122333"/>
              <a:gd name="connsiteX26634" fmla="*/ 3469324 w 4135764"/>
              <a:gd name="connsiteY26634" fmla="*/ 1721468 h 5122333"/>
              <a:gd name="connsiteX26635" fmla="*/ 3469344 w 4135764"/>
              <a:gd name="connsiteY26635" fmla="*/ 1721463 h 5122333"/>
              <a:gd name="connsiteX26636" fmla="*/ 3470659 w 4135764"/>
              <a:gd name="connsiteY26636" fmla="*/ 1716610 h 5122333"/>
              <a:gd name="connsiteX26637" fmla="*/ 3470485 w 4135764"/>
              <a:gd name="connsiteY26637" fmla="*/ 1691574 h 5122333"/>
              <a:gd name="connsiteX26638" fmla="*/ 3471044 w 4135764"/>
              <a:gd name="connsiteY26638" fmla="*/ 1688343 h 5122333"/>
              <a:gd name="connsiteX26639" fmla="*/ 3478460 w 4135764"/>
              <a:gd name="connsiteY26639" fmla="*/ 1686574 h 5122333"/>
              <a:gd name="connsiteX26640" fmla="*/ 3500230 w 4135764"/>
              <a:gd name="connsiteY26640" fmla="*/ 1686755 h 5122333"/>
              <a:gd name="connsiteX26641" fmla="*/ 3506443 w 4135764"/>
              <a:gd name="connsiteY26641" fmla="*/ 1685486 h 5122333"/>
              <a:gd name="connsiteX26642" fmla="*/ 3506934 w 4135764"/>
              <a:gd name="connsiteY26642" fmla="*/ 1683580 h 5122333"/>
              <a:gd name="connsiteX26643" fmla="*/ 3507509 w 4135764"/>
              <a:gd name="connsiteY26643" fmla="*/ 1683433 h 5122333"/>
              <a:gd name="connsiteX26644" fmla="*/ 3508757 w 4135764"/>
              <a:gd name="connsiteY26644" fmla="*/ 1678512 h 5122333"/>
              <a:gd name="connsiteX26645" fmla="*/ 3508581 w 4135764"/>
              <a:gd name="connsiteY26645" fmla="*/ 1653157 h 5122333"/>
              <a:gd name="connsiteX26646" fmla="*/ 3509437 w 4135764"/>
              <a:gd name="connsiteY26646" fmla="*/ 1649086 h 5122333"/>
              <a:gd name="connsiteX26647" fmla="*/ 3509558 w 4135764"/>
              <a:gd name="connsiteY26647" fmla="*/ 1648649 h 5122333"/>
              <a:gd name="connsiteX26648" fmla="*/ 3517463 w 4135764"/>
              <a:gd name="connsiteY26648" fmla="*/ 1646662 h 5122333"/>
              <a:gd name="connsiteX26649" fmla="*/ 3536513 w 4135764"/>
              <a:gd name="connsiteY26649" fmla="*/ 1646843 h 5122333"/>
              <a:gd name="connsiteX26650" fmla="*/ 3544677 w 4135764"/>
              <a:gd name="connsiteY26650" fmla="*/ 1645029 h 5122333"/>
              <a:gd name="connsiteX26651" fmla="*/ 3544927 w 4135764"/>
              <a:gd name="connsiteY26651" fmla="*/ 1643749 h 5122333"/>
              <a:gd name="connsiteX26652" fmla="*/ 3545334 w 4135764"/>
              <a:gd name="connsiteY26652" fmla="*/ 1643657 h 5122333"/>
              <a:gd name="connsiteX26653" fmla="*/ 3546854 w 4135764"/>
              <a:gd name="connsiteY26653" fmla="*/ 1637874 h 5122333"/>
              <a:gd name="connsiteX26654" fmla="*/ 3546672 w 4135764"/>
              <a:gd name="connsiteY26654" fmla="*/ 1580728 h 5122333"/>
              <a:gd name="connsiteX26655" fmla="*/ 3547067 w 4135764"/>
              <a:gd name="connsiteY26655" fmla="*/ 1573268 h 5122333"/>
              <a:gd name="connsiteX26656" fmla="*/ 3547632 w 4135764"/>
              <a:gd name="connsiteY26656" fmla="*/ 1572037 h 5122333"/>
              <a:gd name="connsiteX26657" fmla="*/ 3553748 w 4135764"/>
              <a:gd name="connsiteY26657" fmla="*/ 1570285 h 5122333"/>
              <a:gd name="connsiteX26658" fmla="*/ 3563000 w 4135764"/>
              <a:gd name="connsiteY26658" fmla="*/ 1582076 h 5122333"/>
              <a:gd name="connsiteX26659" fmla="*/ 3562455 w 4135764"/>
              <a:gd name="connsiteY26659" fmla="*/ 1585524 h 5122333"/>
              <a:gd name="connsiteX26660" fmla="*/ 3563727 w 4135764"/>
              <a:gd name="connsiteY26660" fmla="*/ 1630878 h 5122333"/>
              <a:gd name="connsiteX26661" fmla="*/ 3578784 w 4135764"/>
              <a:gd name="connsiteY26661" fmla="*/ 1644847 h 5122333"/>
              <a:gd name="connsiteX26662" fmla="*/ 3583319 w 4135764"/>
              <a:gd name="connsiteY26662" fmla="*/ 1644303 h 5122333"/>
              <a:gd name="connsiteX26663" fmla="*/ 3602367 w 4135764"/>
              <a:gd name="connsiteY26663" fmla="*/ 1658453 h 5122333"/>
              <a:gd name="connsiteX26664" fmla="*/ 3602367 w 4135764"/>
              <a:gd name="connsiteY26664" fmla="*/ 1670971 h 5122333"/>
              <a:gd name="connsiteX26665" fmla="*/ 3605815 w 4135764"/>
              <a:gd name="connsiteY26665" fmla="*/ 1664258 h 5122333"/>
              <a:gd name="connsiteX26666" fmla="*/ 3606130 w 4135764"/>
              <a:gd name="connsiteY26666" fmla="*/ 1673515 h 5122333"/>
              <a:gd name="connsiteX26667" fmla="*/ 3605913 w 4135764"/>
              <a:gd name="connsiteY26667" fmla="*/ 1674241 h 5122333"/>
              <a:gd name="connsiteX26668" fmla="*/ 3602912 w 4135764"/>
              <a:gd name="connsiteY26668" fmla="*/ 1682945 h 5122333"/>
              <a:gd name="connsiteX26669" fmla="*/ 3632664 w 4135764"/>
              <a:gd name="connsiteY26669" fmla="*/ 1682764 h 5122333"/>
              <a:gd name="connsiteX26670" fmla="*/ 3640647 w 4135764"/>
              <a:gd name="connsiteY26670" fmla="*/ 1691109 h 5122333"/>
              <a:gd name="connsiteX26671" fmla="*/ 3640647 w 4135764"/>
              <a:gd name="connsiteY26671" fmla="*/ 1717415 h 5122333"/>
              <a:gd name="connsiteX26672" fmla="*/ 3643005 w 4135764"/>
              <a:gd name="connsiteY26672" fmla="*/ 1721769 h 5122333"/>
              <a:gd name="connsiteX26673" fmla="*/ 3693439 w 4135764"/>
              <a:gd name="connsiteY26673" fmla="*/ 1723039 h 5122333"/>
              <a:gd name="connsiteX26674" fmla="*/ 3698700 w 4135764"/>
              <a:gd name="connsiteY26674" fmla="*/ 1716871 h 5122333"/>
              <a:gd name="connsiteX26675" fmla="*/ 3698695 w 4135764"/>
              <a:gd name="connsiteY26675" fmla="*/ 1716106 h 5122333"/>
              <a:gd name="connsiteX26676" fmla="*/ 3699063 w 4135764"/>
              <a:gd name="connsiteY26676" fmla="*/ 1714615 h 5122333"/>
              <a:gd name="connsiteX26677" fmla="*/ 3698883 w 4135764"/>
              <a:gd name="connsiteY26677" fmla="*/ 1689248 h 5122333"/>
              <a:gd name="connsiteX26678" fmla="*/ 3699789 w 4135764"/>
              <a:gd name="connsiteY26678" fmla="*/ 1685962 h 5122333"/>
              <a:gd name="connsiteX26679" fmla="*/ 3704324 w 4135764"/>
              <a:gd name="connsiteY26679" fmla="*/ 1684759 h 5122333"/>
              <a:gd name="connsiteX26680" fmla="*/ 3730630 w 4135764"/>
              <a:gd name="connsiteY26680" fmla="*/ 1684941 h 5122333"/>
              <a:gd name="connsiteX26681" fmla="*/ 3736798 w 4135764"/>
              <a:gd name="connsiteY26681" fmla="*/ 1678591 h 5122333"/>
              <a:gd name="connsiteX26682" fmla="*/ 3736798 w 4135764"/>
              <a:gd name="connsiteY26682" fmla="*/ 1678116 h 5122333"/>
              <a:gd name="connsiteX26683" fmla="*/ 3737161 w 4135764"/>
              <a:gd name="connsiteY26683" fmla="*/ 1676517 h 5122333"/>
              <a:gd name="connsiteX26684" fmla="*/ 3736985 w 4135764"/>
              <a:gd name="connsiteY26684" fmla="*/ 1654401 h 5122333"/>
              <a:gd name="connsiteX26685" fmla="*/ 3738772 w 4135764"/>
              <a:gd name="connsiteY26685" fmla="*/ 1648589 h 5122333"/>
              <a:gd name="connsiteX26686" fmla="*/ 3745506 w 4135764"/>
              <a:gd name="connsiteY26686" fmla="*/ 1646662 h 5122333"/>
              <a:gd name="connsiteX26687" fmla="*/ 3765463 w 4135764"/>
              <a:gd name="connsiteY26687" fmla="*/ 1646662 h 5122333"/>
              <a:gd name="connsiteX26688" fmla="*/ 3774715 w 4135764"/>
              <a:gd name="connsiteY26688" fmla="*/ 1641582 h 5122333"/>
              <a:gd name="connsiteX26689" fmla="*/ 3774815 w 4135764"/>
              <a:gd name="connsiteY26689" fmla="*/ 1639890 h 5122333"/>
              <a:gd name="connsiteX26690" fmla="*/ 3775078 w 4135764"/>
              <a:gd name="connsiteY26690" fmla="*/ 1639325 h 5122333"/>
              <a:gd name="connsiteX26691" fmla="*/ 3776711 w 4135764"/>
              <a:gd name="connsiteY26691" fmla="*/ 1616104 h 5122333"/>
              <a:gd name="connsiteX26692" fmla="*/ 3775878 w 4135764"/>
              <a:gd name="connsiteY26692" fmla="*/ 1595139 h 5122333"/>
              <a:gd name="connsiteX26693" fmla="*/ 3775856 w 4135764"/>
              <a:gd name="connsiteY26693" fmla="*/ 1594310 h 5122333"/>
              <a:gd name="connsiteX26694" fmla="*/ 3776893 w 4135764"/>
              <a:gd name="connsiteY26694" fmla="*/ 1572927 h 5122333"/>
              <a:gd name="connsiteX26695" fmla="*/ 3776764 w 4135764"/>
              <a:gd name="connsiteY26695" fmla="*/ 1570448 h 5122333"/>
              <a:gd name="connsiteX26696" fmla="*/ 3779432 w 4135764"/>
              <a:gd name="connsiteY26696" fmla="*/ 1569559 h 5122333"/>
              <a:gd name="connsiteX26697" fmla="*/ 3790862 w 4135764"/>
              <a:gd name="connsiteY26697" fmla="*/ 1573732 h 5122333"/>
              <a:gd name="connsiteX26698" fmla="*/ 3791317 w 4135764"/>
              <a:gd name="connsiteY26698" fmla="*/ 1576160 h 5122333"/>
              <a:gd name="connsiteX26699" fmla="*/ 3792397 w 4135764"/>
              <a:gd name="connsiteY26699" fmla="*/ 1607842 h 5122333"/>
              <a:gd name="connsiteX26700" fmla="*/ 3792291 w 4135764"/>
              <a:gd name="connsiteY26700" fmla="*/ 1614709 h 5122333"/>
              <a:gd name="connsiteX26701" fmla="*/ 3792622 w 4135764"/>
              <a:gd name="connsiteY26701" fmla="*/ 1623666 h 5122333"/>
              <a:gd name="connsiteX26702" fmla="*/ 3791043 w 4135764"/>
              <a:gd name="connsiteY26702" fmla="*/ 1639145 h 5122333"/>
              <a:gd name="connsiteX26703" fmla="*/ 3791329 w 4135764"/>
              <a:gd name="connsiteY26703" fmla="*/ 1640128 h 5122333"/>
              <a:gd name="connsiteX26704" fmla="*/ 3792381 w 4135764"/>
              <a:gd name="connsiteY26704" fmla="*/ 1645596 h 5122333"/>
              <a:gd name="connsiteX26705" fmla="*/ 3798843 w 4135764"/>
              <a:gd name="connsiteY26705" fmla="*/ 1646843 h 5122333"/>
              <a:gd name="connsiteX26706" fmla="*/ 3822428 w 4135764"/>
              <a:gd name="connsiteY26706" fmla="*/ 1646662 h 5122333"/>
              <a:gd name="connsiteX26707" fmla="*/ 3829322 w 4135764"/>
              <a:gd name="connsiteY26707" fmla="*/ 1653192 h 5122333"/>
              <a:gd name="connsiteX26708" fmla="*/ 3830954 w 4135764"/>
              <a:gd name="connsiteY26708" fmla="*/ 1679135 h 5122333"/>
              <a:gd name="connsiteX26709" fmla="*/ 3836760 w 4135764"/>
              <a:gd name="connsiteY26709" fmla="*/ 1684941 h 5122333"/>
              <a:gd name="connsiteX26710" fmla="*/ 3862703 w 4135764"/>
              <a:gd name="connsiteY26710" fmla="*/ 1686392 h 5122333"/>
              <a:gd name="connsiteX26711" fmla="*/ 3869053 w 4135764"/>
              <a:gd name="connsiteY26711" fmla="*/ 1694193 h 5122333"/>
              <a:gd name="connsiteX26712" fmla="*/ 3869053 w 4135764"/>
              <a:gd name="connsiteY26712" fmla="*/ 1715521 h 5122333"/>
              <a:gd name="connsiteX26713" fmla="*/ 3869053 w 4135764"/>
              <a:gd name="connsiteY26713" fmla="*/ 1718685 h 5122333"/>
              <a:gd name="connsiteX26714" fmla="*/ 3873406 w 4135764"/>
              <a:gd name="connsiteY26714" fmla="*/ 1724854 h 5122333"/>
              <a:gd name="connsiteX26715" fmla="*/ 3925111 w 4135764"/>
              <a:gd name="connsiteY26715" fmla="*/ 1724854 h 5122333"/>
              <a:gd name="connsiteX26716" fmla="*/ 3930371 w 4135764"/>
              <a:gd name="connsiteY26716" fmla="*/ 1718504 h 5122333"/>
              <a:gd name="connsiteX26717" fmla="*/ 3930221 w 4135764"/>
              <a:gd name="connsiteY26717" fmla="*/ 1717724 h 5122333"/>
              <a:gd name="connsiteX26718" fmla="*/ 3930372 w 4135764"/>
              <a:gd name="connsiteY26718" fmla="*/ 1716792 h 5122333"/>
              <a:gd name="connsiteX26719" fmla="*/ 3929086 w 4135764"/>
              <a:gd name="connsiteY26719" fmla="*/ 1710111 h 5122333"/>
              <a:gd name="connsiteX26720" fmla="*/ 3929669 w 4135764"/>
              <a:gd name="connsiteY26720" fmla="*/ 1704126 h 5122333"/>
              <a:gd name="connsiteX26721" fmla="*/ 3930734 w 4135764"/>
              <a:gd name="connsiteY26721" fmla="*/ 1690021 h 5122333"/>
              <a:gd name="connsiteX26722" fmla="*/ 3935996 w 4135764"/>
              <a:gd name="connsiteY26722" fmla="*/ 1685304 h 5122333"/>
              <a:gd name="connsiteX26723" fmla="*/ 3959217 w 4135764"/>
              <a:gd name="connsiteY26723" fmla="*/ 1686937 h 5122333"/>
              <a:gd name="connsiteX26724" fmla="*/ 3967018 w 4135764"/>
              <a:gd name="connsiteY26724" fmla="*/ 1685576 h 5122333"/>
              <a:gd name="connsiteX26725" fmla="*/ 3967479 w 4135764"/>
              <a:gd name="connsiteY26725" fmla="*/ 1683574 h 5122333"/>
              <a:gd name="connsiteX26726" fmla="*/ 3967495 w 4135764"/>
              <a:gd name="connsiteY26726" fmla="*/ 1683571 h 5122333"/>
              <a:gd name="connsiteX26727" fmla="*/ 3968832 w 4135764"/>
              <a:gd name="connsiteY26727" fmla="*/ 1678512 h 5122333"/>
              <a:gd name="connsiteX26728" fmla="*/ 3968826 w 4135764"/>
              <a:gd name="connsiteY26728" fmla="*/ 1677710 h 5122333"/>
              <a:gd name="connsiteX26729" fmla="*/ 3968832 w 4135764"/>
              <a:gd name="connsiteY26729" fmla="*/ 1677684 h 5122333"/>
              <a:gd name="connsiteX26730" fmla="*/ 3968667 w 4135764"/>
              <a:gd name="connsiteY26730" fmla="*/ 1656137 h 5122333"/>
              <a:gd name="connsiteX26731" fmla="*/ 3968652 w 4135764"/>
              <a:gd name="connsiteY26731" fmla="*/ 1654095 h 5122333"/>
              <a:gd name="connsiteX26732" fmla="*/ 3968670 w 4135764"/>
              <a:gd name="connsiteY26732" fmla="*/ 1653914 h 5122333"/>
              <a:gd name="connsiteX26733" fmla="*/ 3969257 w 4135764"/>
              <a:gd name="connsiteY26733" fmla="*/ 1650487 h 5122333"/>
              <a:gd name="connsiteX26734" fmla="*/ 3971916 w 4135764"/>
              <a:gd name="connsiteY26734" fmla="*/ 1648838 h 5122333"/>
              <a:gd name="connsiteX26735" fmla="*/ 3977263 w 4135764"/>
              <a:gd name="connsiteY26735" fmla="*/ 1648151 h 5122333"/>
              <a:gd name="connsiteX26736" fmla="*/ 3987172 w 4135764"/>
              <a:gd name="connsiteY26736" fmla="*/ 1647976 h 5122333"/>
              <a:gd name="connsiteX26737" fmla="*/ 4005676 w 4135764"/>
              <a:gd name="connsiteY26737" fmla="*/ 1648475 h 5122333"/>
              <a:gd name="connsiteX26738" fmla="*/ 4005647 w 4135764"/>
              <a:gd name="connsiteY26738" fmla="*/ 1644456 h 5122333"/>
              <a:gd name="connsiteX26739" fmla="*/ 4006931 w 4135764"/>
              <a:gd name="connsiteY26739" fmla="*/ 1640312 h 5122333"/>
              <a:gd name="connsiteX26740" fmla="*/ 4007105 w 4135764"/>
              <a:gd name="connsiteY26740" fmla="*/ 1623402 h 5122333"/>
              <a:gd name="connsiteX26741" fmla="*/ 4007317 w 4135764"/>
              <a:gd name="connsiteY26741" fmla="*/ 1606671 h 5122333"/>
              <a:gd name="connsiteX26742" fmla="*/ 4006788 w 4135764"/>
              <a:gd name="connsiteY26742" fmla="*/ 1578254 h 5122333"/>
              <a:gd name="connsiteX26743" fmla="*/ 4007951 w 4135764"/>
              <a:gd name="connsiteY26743" fmla="*/ 1572370 h 5122333"/>
              <a:gd name="connsiteX26744" fmla="*/ 4014187 w 4135764"/>
              <a:gd name="connsiteY26744" fmla="*/ 1570648 h 5122333"/>
              <a:gd name="connsiteX26745" fmla="*/ 4020265 w 4135764"/>
              <a:gd name="connsiteY26745" fmla="*/ 1572688 h 5122333"/>
              <a:gd name="connsiteX26746" fmla="*/ 4021409 w 4135764"/>
              <a:gd name="connsiteY26746" fmla="*/ 1578631 h 5122333"/>
              <a:gd name="connsiteX26747" fmla="*/ 4020961 w 4135764"/>
              <a:gd name="connsiteY26747" fmla="*/ 1588472 h 5122333"/>
              <a:gd name="connsiteX26748" fmla="*/ 4021382 w 4135764"/>
              <a:gd name="connsiteY26748" fmla="*/ 1597555 h 5122333"/>
              <a:gd name="connsiteX26749" fmla="*/ 4021341 w 4135764"/>
              <a:gd name="connsiteY26749" fmla="*/ 1611690 h 5122333"/>
              <a:gd name="connsiteX26750" fmla="*/ 4020961 w 4135764"/>
              <a:gd name="connsiteY26750" fmla="*/ 1622555 h 5122333"/>
              <a:gd name="connsiteX26751" fmla="*/ 4021293 w 4135764"/>
              <a:gd name="connsiteY26751" fmla="*/ 1627727 h 5122333"/>
              <a:gd name="connsiteX26752" fmla="*/ 4021263 w 4135764"/>
              <a:gd name="connsiteY26752" fmla="*/ 1638237 h 5122333"/>
              <a:gd name="connsiteX26753" fmla="*/ 4021269 w 4135764"/>
              <a:gd name="connsiteY26753" fmla="*/ 1638287 h 5122333"/>
              <a:gd name="connsiteX26754" fmla="*/ 4021263 w 4135764"/>
              <a:gd name="connsiteY26754" fmla="*/ 1640494 h 5122333"/>
              <a:gd name="connsiteX26755" fmla="*/ 4026705 w 4135764"/>
              <a:gd name="connsiteY26755" fmla="*/ 1647205 h 5122333"/>
              <a:gd name="connsiteX26756" fmla="*/ 4026697 w 4135764"/>
              <a:gd name="connsiteY26756" fmla="*/ 1645627 h 5122333"/>
              <a:gd name="connsiteX26757" fmla="*/ 4027627 w 4135764"/>
              <a:gd name="connsiteY26757" fmla="*/ 1645754 h 5122333"/>
              <a:gd name="connsiteX26758" fmla="*/ 4043910 w 4135764"/>
              <a:gd name="connsiteY26758" fmla="*/ 1644689 h 5122333"/>
              <a:gd name="connsiteX26759" fmla="*/ 4060272 w 4135764"/>
              <a:gd name="connsiteY26759" fmla="*/ 1645921 h 5122333"/>
              <a:gd name="connsiteX26760" fmla="*/ 4060370 w 4135764"/>
              <a:gd name="connsiteY26760" fmla="*/ 1647643 h 5122333"/>
              <a:gd name="connsiteX26761" fmla="*/ 4059195 w 4135764"/>
              <a:gd name="connsiteY26761" fmla="*/ 1668613 h 5122333"/>
              <a:gd name="connsiteX26762" fmla="*/ 4061871 w 4135764"/>
              <a:gd name="connsiteY26762" fmla="*/ 1667321 h 5122333"/>
              <a:gd name="connsiteX26763" fmla="*/ 4063683 w 4135764"/>
              <a:gd name="connsiteY26763" fmla="*/ 1665397 h 5122333"/>
              <a:gd name="connsiteX26764" fmla="*/ 4063694 w 4135764"/>
              <a:gd name="connsiteY26764" fmla="*/ 1665665 h 5122333"/>
              <a:gd name="connsiteX26765" fmla="*/ 4062962 w 4135764"/>
              <a:gd name="connsiteY26765" fmla="*/ 1672263 h 5122333"/>
              <a:gd name="connsiteX26766" fmla="*/ 4062098 w 4135764"/>
              <a:gd name="connsiteY26766" fmla="*/ 1675429 h 5122333"/>
              <a:gd name="connsiteX26767" fmla="*/ 4062189 w 4135764"/>
              <a:gd name="connsiteY26767" fmla="*/ 1679850 h 5122333"/>
              <a:gd name="connsiteX26768" fmla="*/ 4062214 w 4135764"/>
              <a:gd name="connsiteY26768" fmla="*/ 1679856 h 5122333"/>
              <a:gd name="connsiteX26769" fmla="*/ 4062029 w 4135764"/>
              <a:gd name="connsiteY26769" fmla="*/ 1682152 h 5122333"/>
              <a:gd name="connsiteX26770" fmla="*/ 4067721 w 4135764"/>
              <a:gd name="connsiteY26770" fmla="*/ 1683853 h 5122333"/>
              <a:gd name="connsiteX26771" fmla="*/ 4090398 w 4135764"/>
              <a:gd name="connsiteY26771" fmla="*/ 1683671 h 5122333"/>
              <a:gd name="connsiteX26772" fmla="*/ 4097384 w 4135764"/>
              <a:gd name="connsiteY26772" fmla="*/ 1685508 h 5122333"/>
              <a:gd name="connsiteX26773" fmla="*/ 4097680 w 4135764"/>
              <a:gd name="connsiteY26773" fmla="*/ 1690364 h 5122333"/>
              <a:gd name="connsiteX26774" fmla="*/ 4096363 w 4135764"/>
              <a:gd name="connsiteY26774" fmla="*/ 1700011 h 5122333"/>
              <a:gd name="connsiteX26775" fmla="*/ 4096602 w 4135764"/>
              <a:gd name="connsiteY26775" fmla="*/ 1704571 h 5122333"/>
              <a:gd name="connsiteX26776" fmla="*/ 4096431 w 4135764"/>
              <a:gd name="connsiteY26776" fmla="*/ 1706189 h 5122333"/>
              <a:gd name="connsiteX26777" fmla="*/ 4096814 w 4135764"/>
              <a:gd name="connsiteY26777" fmla="*/ 1708598 h 5122333"/>
              <a:gd name="connsiteX26778" fmla="*/ 4096930 w 4135764"/>
              <a:gd name="connsiteY26778" fmla="*/ 1710806 h 5122333"/>
              <a:gd name="connsiteX26779" fmla="*/ 4097363 w 4135764"/>
              <a:gd name="connsiteY26779" fmla="*/ 1712058 h 5122333"/>
              <a:gd name="connsiteX26780" fmla="*/ 4098562 w 4135764"/>
              <a:gd name="connsiteY26780" fmla="*/ 1719591 h 5122333"/>
              <a:gd name="connsiteX26781" fmla="*/ 4101466 w 4135764"/>
              <a:gd name="connsiteY26781" fmla="*/ 1722495 h 5122333"/>
              <a:gd name="connsiteX26782" fmla="*/ 4135764 w 4135764"/>
              <a:gd name="connsiteY26782" fmla="*/ 1723392 h 5122333"/>
              <a:gd name="connsiteX26783" fmla="*/ 4135764 w 4135764"/>
              <a:gd name="connsiteY26783" fmla="*/ 1660291 h 5122333"/>
              <a:gd name="connsiteX26784" fmla="*/ 4134416 w 4135764"/>
              <a:gd name="connsiteY26784" fmla="*/ 1660620 h 5122333"/>
              <a:gd name="connsiteX26785" fmla="*/ 4133768 w 4135764"/>
              <a:gd name="connsiteY26785" fmla="*/ 1663900 h 5122333"/>
              <a:gd name="connsiteX26786" fmla="*/ 4132669 w 4135764"/>
              <a:gd name="connsiteY26786" fmla="*/ 1668431 h 5122333"/>
              <a:gd name="connsiteX26787" fmla="*/ 4132835 w 4135764"/>
              <a:gd name="connsiteY26787" fmla="*/ 1697830 h 5122333"/>
              <a:gd name="connsiteX26788" fmla="*/ 4122079 w 4135764"/>
              <a:gd name="connsiteY26788" fmla="*/ 1695135 h 5122333"/>
              <a:gd name="connsiteX26789" fmla="*/ 4120333 w 4135764"/>
              <a:gd name="connsiteY26789" fmla="*/ 1684318 h 5122333"/>
              <a:gd name="connsiteX26790" fmla="*/ 4120514 w 4135764"/>
              <a:gd name="connsiteY26790" fmla="*/ 1666175 h 5122333"/>
              <a:gd name="connsiteX26791" fmla="*/ 4113439 w 4135764"/>
              <a:gd name="connsiteY26791" fmla="*/ 1658920 h 5122333"/>
              <a:gd name="connsiteX26792" fmla="*/ 4088947 w 4135764"/>
              <a:gd name="connsiteY26792" fmla="*/ 1659100 h 5122333"/>
              <a:gd name="connsiteX26793" fmla="*/ 4082234 w 4135764"/>
              <a:gd name="connsiteY26793" fmla="*/ 1652569 h 5122333"/>
              <a:gd name="connsiteX26794" fmla="*/ 4082416 w 4135764"/>
              <a:gd name="connsiteY26794" fmla="*/ 1627172 h 5122333"/>
              <a:gd name="connsiteX26795" fmla="*/ 4076248 w 4135764"/>
              <a:gd name="connsiteY26795" fmla="*/ 1620822 h 5122333"/>
              <a:gd name="connsiteX26796" fmla="*/ 4051757 w 4135764"/>
              <a:gd name="connsiteY26796" fmla="*/ 1621002 h 5122333"/>
              <a:gd name="connsiteX26797" fmla="*/ 4044136 w 4135764"/>
              <a:gd name="connsiteY26797" fmla="*/ 1613384 h 5122333"/>
              <a:gd name="connsiteX26798" fmla="*/ 4044318 w 4135764"/>
              <a:gd name="connsiteY26798" fmla="*/ 1550431 h 5122333"/>
              <a:gd name="connsiteX26799" fmla="*/ 4036698 w 4135764"/>
              <a:gd name="connsiteY26799" fmla="*/ 1542813 h 5122333"/>
              <a:gd name="connsiteX26800" fmla="*/ 1515981 w 4135764"/>
              <a:gd name="connsiteY26800" fmla="*/ 1418359 h 5122333"/>
              <a:gd name="connsiteX26801" fmla="*/ 1490038 w 4135764"/>
              <a:gd name="connsiteY26801" fmla="*/ 1419991 h 5122333"/>
              <a:gd name="connsiteX26802" fmla="*/ 1466636 w 4135764"/>
              <a:gd name="connsiteY26802" fmla="*/ 1418540 h 5122333"/>
              <a:gd name="connsiteX26803" fmla="*/ 1461306 w 4135764"/>
              <a:gd name="connsiteY26803" fmla="*/ 1419628 h 5122333"/>
              <a:gd name="connsiteX26804" fmla="*/ 1460309 w 4135764"/>
              <a:gd name="connsiteY26804" fmla="*/ 1423552 h 5122333"/>
              <a:gd name="connsiteX26805" fmla="*/ 1458835 w 4135764"/>
              <a:gd name="connsiteY26805" fmla="*/ 1428779 h 5122333"/>
              <a:gd name="connsiteX26806" fmla="*/ 1459016 w 4135764"/>
              <a:gd name="connsiteY26806" fmla="*/ 1454177 h 5122333"/>
              <a:gd name="connsiteX26807" fmla="*/ 1458174 w 4135764"/>
              <a:gd name="connsiteY26807" fmla="*/ 1457497 h 5122333"/>
              <a:gd name="connsiteX26808" fmla="*/ 1453937 w 4135764"/>
              <a:gd name="connsiteY26808" fmla="*/ 1458634 h 5122333"/>
              <a:gd name="connsiteX26809" fmla="*/ 1427631 w 4135764"/>
              <a:gd name="connsiteY26809" fmla="*/ 1458452 h 5122333"/>
              <a:gd name="connsiteX26810" fmla="*/ 1423028 w 4135764"/>
              <a:gd name="connsiteY26810" fmla="*/ 1459723 h 5122333"/>
              <a:gd name="connsiteX26811" fmla="*/ 1422580 w 4135764"/>
              <a:gd name="connsiteY26811" fmla="*/ 1461412 h 5122333"/>
              <a:gd name="connsiteX26812" fmla="*/ 1422053 w 4135764"/>
              <a:gd name="connsiteY26812" fmla="*/ 1461547 h 5122333"/>
              <a:gd name="connsiteX26813" fmla="*/ 1420737 w 4135764"/>
              <a:gd name="connsiteY26813" fmla="*/ 1466876 h 5122333"/>
              <a:gd name="connsiteX26814" fmla="*/ 1420919 w 4135764"/>
              <a:gd name="connsiteY26814" fmla="*/ 1492275 h 5122333"/>
              <a:gd name="connsiteX26815" fmla="*/ 1420007 w 4135764"/>
              <a:gd name="connsiteY26815" fmla="*/ 1495675 h 5122333"/>
              <a:gd name="connsiteX26816" fmla="*/ 1415839 w 4135764"/>
              <a:gd name="connsiteY26816" fmla="*/ 1496731 h 5122333"/>
              <a:gd name="connsiteX26817" fmla="*/ 1390440 w 4135764"/>
              <a:gd name="connsiteY26817" fmla="*/ 1496549 h 5122333"/>
              <a:gd name="connsiteX26818" fmla="*/ 1385111 w 4135764"/>
              <a:gd name="connsiteY26818" fmla="*/ 1497934 h 5122333"/>
              <a:gd name="connsiteX26819" fmla="*/ 1384651 w 4135764"/>
              <a:gd name="connsiteY26819" fmla="*/ 1499706 h 5122333"/>
              <a:gd name="connsiteX26820" fmla="*/ 1384113 w 4135764"/>
              <a:gd name="connsiteY26820" fmla="*/ 1499850 h 5122333"/>
              <a:gd name="connsiteX26821" fmla="*/ 1382640 w 4135764"/>
              <a:gd name="connsiteY26821" fmla="*/ 1506063 h 5122333"/>
              <a:gd name="connsiteX26822" fmla="*/ 1382640 w 4135764"/>
              <a:gd name="connsiteY26822" fmla="*/ 1567745 h 5122333"/>
              <a:gd name="connsiteX26823" fmla="*/ 1382825 w 4135764"/>
              <a:gd name="connsiteY26823" fmla="*/ 1571087 h 5122333"/>
              <a:gd name="connsiteX26824" fmla="*/ 1382821 w 4135764"/>
              <a:gd name="connsiteY26824" fmla="*/ 1571113 h 5122333"/>
              <a:gd name="connsiteX26825" fmla="*/ 1369396 w 4135764"/>
              <a:gd name="connsiteY26825" fmla="*/ 1573653 h 5122333"/>
              <a:gd name="connsiteX26826" fmla="*/ 1365949 w 4135764"/>
              <a:gd name="connsiteY26826" fmla="*/ 1573290 h 5122333"/>
              <a:gd name="connsiteX26827" fmla="*/ 1367400 w 4135764"/>
              <a:gd name="connsiteY26827" fmla="*/ 1558595 h 5122333"/>
              <a:gd name="connsiteX26828" fmla="*/ 1365768 w 4135764"/>
              <a:gd name="connsiteY26828" fmla="*/ 1542630 h 5122333"/>
              <a:gd name="connsiteX26829" fmla="*/ 1365586 w 4135764"/>
              <a:gd name="connsiteY26829" fmla="*/ 1504170 h 5122333"/>
              <a:gd name="connsiteX26830" fmla="*/ 1358873 w 4135764"/>
              <a:gd name="connsiteY26830" fmla="*/ 1498728 h 5122333"/>
              <a:gd name="connsiteX26831" fmla="*/ 1333293 w 4135764"/>
              <a:gd name="connsiteY26831" fmla="*/ 1499634 h 5122333"/>
              <a:gd name="connsiteX26832" fmla="*/ 1327488 w 4135764"/>
              <a:gd name="connsiteY26832" fmla="*/ 1494192 h 5122333"/>
              <a:gd name="connsiteX26833" fmla="*/ 1328395 w 4135764"/>
              <a:gd name="connsiteY26833" fmla="*/ 1475687 h 5122333"/>
              <a:gd name="connsiteX26834" fmla="*/ 1324404 w 4135764"/>
              <a:gd name="connsiteY26834" fmla="*/ 1479134 h 5122333"/>
              <a:gd name="connsiteX26835" fmla="*/ 1326037 w 4135764"/>
              <a:gd name="connsiteY26835" fmla="*/ 1466797 h 5122333"/>
              <a:gd name="connsiteX26836" fmla="*/ 1320957 w 4135764"/>
              <a:gd name="connsiteY26836" fmla="*/ 1460448 h 5122333"/>
              <a:gd name="connsiteX26837" fmla="*/ 1294107 w 4135764"/>
              <a:gd name="connsiteY26837" fmla="*/ 1460629 h 5122333"/>
              <a:gd name="connsiteX26838" fmla="*/ 1289753 w 4135764"/>
              <a:gd name="connsiteY26838" fmla="*/ 1454824 h 5122333"/>
              <a:gd name="connsiteX26839" fmla="*/ 1291204 w 4135764"/>
              <a:gd name="connsiteY26839" fmla="*/ 1428881 h 5122333"/>
              <a:gd name="connsiteX26840" fmla="*/ 1285580 w 4135764"/>
              <a:gd name="connsiteY26840" fmla="*/ 1422530 h 5122333"/>
              <a:gd name="connsiteX26841" fmla="*/ 1237868 w 4135764"/>
              <a:gd name="connsiteY26841" fmla="*/ 1420536 h 5122333"/>
              <a:gd name="connsiteX26842" fmla="*/ 1232493 w 4135764"/>
              <a:gd name="connsiteY26842" fmla="*/ 1422214 h 5122333"/>
              <a:gd name="connsiteX26843" fmla="*/ 1231806 w 4135764"/>
              <a:gd name="connsiteY26843" fmla="*/ 1425308 h 5122333"/>
              <a:gd name="connsiteX26844" fmla="*/ 1230861 w 4135764"/>
              <a:gd name="connsiteY26844" fmla="*/ 1425761 h 5122333"/>
              <a:gd name="connsiteX26845" fmla="*/ 1230066 w 4135764"/>
              <a:gd name="connsiteY26845" fmla="*/ 1429686 h 5122333"/>
              <a:gd name="connsiteX26846" fmla="*/ 1230247 w 4135764"/>
              <a:gd name="connsiteY26846" fmla="*/ 1455992 h 5122333"/>
              <a:gd name="connsiteX26847" fmla="*/ 1229474 w 4135764"/>
              <a:gd name="connsiteY26847" fmla="*/ 1459044 h 5122333"/>
              <a:gd name="connsiteX26848" fmla="*/ 1223172 w 4135764"/>
              <a:gd name="connsiteY26848" fmla="*/ 1460629 h 5122333"/>
              <a:gd name="connsiteX26849" fmla="*/ 1200495 w 4135764"/>
              <a:gd name="connsiteY26849" fmla="*/ 1460267 h 5122333"/>
              <a:gd name="connsiteX26850" fmla="*/ 1194145 w 4135764"/>
              <a:gd name="connsiteY26850" fmla="*/ 1461922 h 5122333"/>
              <a:gd name="connsiteX26851" fmla="*/ 1193982 w 4135764"/>
              <a:gd name="connsiteY26851" fmla="*/ 1463029 h 5122333"/>
              <a:gd name="connsiteX26852" fmla="*/ 1193193 w 4135764"/>
              <a:gd name="connsiteY26852" fmla="*/ 1463247 h 5122333"/>
              <a:gd name="connsiteX26853" fmla="*/ 1192149 w 4135764"/>
              <a:gd name="connsiteY26853" fmla="*/ 1467783 h 5122333"/>
              <a:gd name="connsiteX26854" fmla="*/ 1192512 w 4135764"/>
              <a:gd name="connsiteY26854" fmla="*/ 1488828 h 5122333"/>
              <a:gd name="connsiteX26855" fmla="*/ 1190364 w 4135764"/>
              <a:gd name="connsiteY26855" fmla="*/ 1497299 h 5122333"/>
              <a:gd name="connsiteX26856" fmla="*/ 1185800 w 4135764"/>
              <a:gd name="connsiteY26856" fmla="*/ 1498546 h 5122333"/>
              <a:gd name="connsiteX26857" fmla="*/ 1162215 w 4135764"/>
              <a:gd name="connsiteY26857" fmla="*/ 1498364 h 5122333"/>
              <a:gd name="connsiteX26858" fmla="*/ 1156479 w 4135764"/>
              <a:gd name="connsiteY26858" fmla="*/ 1499657 h 5122333"/>
              <a:gd name="connsiteX26859" fmla="*/ 1155972 w 4135764"/>
              <a:gd name="connsiteY26859" fmla="*/ 1501582 h 5122333"/>
              <a:gd name="connsiteX26860" fmla="*/ 1155436 w 4135764"/>
              <a:gd name="connsiteY26860" fmla="*/ 1501709 h 5122333"/>
              <a:gd name="connsiteX26861" fmla="*/ 1154052 w 4135764"/>
              <a:gd name="connsiteY26861" fmla="*/ 1508784 h 5122333"/>
              <a:gd name="connsiteX26862" fmla="*/ 1154234 w 4135764"/>
              <a:gd name="connsiteY26862" fmla="*/ 1540533 h 5122333"/>
              <a:gd name="connsiteX26863" fmla="*/ 1154052 w 4135764"/>
              <a:gd name="connsiteY26863" fmla="*/ 1567925 h 5122333"/>
              <a:gd name="connsiteX26864" fmla="*/ 1152875 w 4135764"/>
              <a:gd name="connsiteY26864" fmla="*/ 1571806 h 5122333"/>
              <a:gd name="connsiteX26865" fmla="*/ 1149902 w 4135764"/>
              <a:gd name="connsiteY26865" fmla="*/ 1574470 h 5122333"/>
              <a:gd name="connsiteX26866" fmla="*/ 1144256 w 4135764"/>
              <a:gd name="connsiteY26866" fmla="*/ 1574379 h 5122333"/>
              <a:gd name="connsiteX26867" fmla="*/ 1138813 w 4135764"/>
              <a:gd name="connsiteY26867" fmla="*/ 1571476 h 5122333"/>
              <a:gd name="connsiteX26868" fmla="*/ 1137725 w 4135764"/>
              <a:gd name="connsiteY26868" fmla="*/ 1524669 h 5122333"/>
              <a:gd name="connsiteX26869" fmla="*/ 1138632 w 4135764"/>
              <a:gd name="connsiteY26869" fmla="*/ 1501448 h 5122333"/>
              <a:gd name="connsiteX26870" fmla="*/ 1133008 w 4135764"/>
              <a:gd name="connsiteY26870" fmla="*/ 1496549 h 5122333"/>
              <a:gd name="connsiteX26871" fmla="*/ 1106702 w 4135764"/>
              <a:gd name="connsiteY26871" fmla="*/ 1496731 h 5122333"/>
              <a:gd name="connsiteX26872" fmla="*/ 1102815 w 4135764"/>
              <a:gd name="connsiteY26872" fmla="*/ 1495816 h 5122333"/>
              <a:gd name="connsiteX26873" fmla="*/ 1100367 w 4135764"/>
              <a:gd name="connsiteY26873" fmla="*/ 1488502 h 5122333"/>
              <a:gd name="connsiteX26874" fmla="*/ 1100534 w 4135764"/>
              <a:gd name="connsiteY26874" fmla="*/ 1465164 h 5122333"/>
              <a:gd name="connsiteX26875" fmla="*/ 1093820 w 4135764"/>
              <a:gd name="connsiteY26875" fmla="*/ 1458452 h 5122333"/>
              <a:gd name="connsiteX26876" fmla="*/ 1068422 w 4135764"/>
              <a:gd name="connsiteY26876" fmla="*/ 1458634 h 5122333"/>
              <a:gd name="connsiteX26877" fmla="*/ 1062254 w 4135764"/>
              <a:gd name="connsiteY26877" fmla="*/ 1452464 h 5122333"/>
              <a:gd name="connsiteX26878" fmla="*/ 1062435 w 4135764"/>
              <a:gd name="connsiteY26878" fmla="*/ 1426159 h 5122333"/>
              <a:gd name="connsiteX26879" fmla="*/ 1057538 w 4135764"/>
              <a:gd name="connsiteY26879" fmla="*/ 1420536 h 5122333"/>
              <a:gd name="connsiteX26880" fmla="*/ 1004926 w 4135764"/>
              <a:gd name="connsiteY26880" fmla="*/ 1420536 h 5122333"/>
              <a:gd name="connsiteX26881" fmla="*/ 1002812 w 4135764"/>
              <a:gd name="connsiteY26881" fmla="*/ 1422742 h 5122333"/>
              <a:gd name="connsiteX26882" fmla="*/ 1000890 w 4135764"/>
              <a:gd name="connsiteY26882" fmla="*/ 1423268 h 5122333"/>
              <a:gd name="connsiteX26883" fmla="*/ 1000029 w 4135764"/>
              <a:gd name="connsiteY26883" fmla="*/ 1427327 h 5122333"/>
              <a:gd name="connsiteX26884" fmla="*/ 999847 w 4135764"/>
              <a:gd name="connsiteY26884" fmla="*/ 1453088 h 5122333"/>
              <a:gd name="connsiteX26885" fmla="*/ 999612 w 4135764"/>
              <a:gd name="connsiteY26885" fmla="*/ 1456958 h 5122333"/>
              <a:gd name="connsiteX26886" fmla="*/ 993859 w 4135764"/>
              <a:gd name="connsiteY26886" fmla="*/ 1458815 h 5122333"/>
              <a:gd name="connsiteX26887" fmla="*/ 968462 w 4135764"/>
              <a:gd name="connsiteY26887" fmla="*/ 1458634 h 5122333"/>
              <a:gd name="connsiteX26888" fmla="*/ 960660 w 4135764"/>
              <a:gd name="connsiteY26888" fmla="*/ 1466072 h 5122333"/>
              <a:gd name="connsiteX26889" fmla="*/ 960668 w 4135764"/>
              <a:gd name="connsiteY26889" fmla="*/ 1467057 h 5122333"/>
              <a:gd name="connsiteX26890" fmla="*/ 960116 w 4135764"/>
              <a:gd name="connsiteY26890" fmla="*/ 1469416 h 5122333"/>
              <a:gd name="connsiteX26891" fmla="*/ 960298 w 4135764"/>
              <a:gd name="connsiteY26891" fmla="*/ 1490279 h 5122333"/>
              <a:gd name="connsiteX26892" fmla="*/ 959388 w 4135764"/>
              <a:gd name="connsiteY26892" fmla="*/ 1495435 h 5122333"/>
              <a:gd name="connsiteX26893" fmla="*/ 953765 w 4135764"/>
              <a:gd name="connsiteY26893" fmla="*/ 1496912 h 5122333"/>
              <a:gd name="connsiteX26894" fmla="*/ 931089 w 4135764"/>
              <a:gd name="connsiteY26894" fmla="*/ 1496731 h 5122333"/>
              <a:gd name="connsiteX26895" fmla="*/ 922380 w 4135764"/>
              <a:gd name="connsiteY26895" fmla="*/ 1505076 h 5122333"/>
              <a:gd name="connsiteX26896" fmla="*/ 922381 w 4135764"/>
              <a:gd name="connsiteY26896" fmla="*/ 1505395 h 5122333"/>
              <a:gd name="connsiteX26897" fmla="*/ 922017 w 4135764"/>
              <a:gd name="connsiteY26897" fmla="*/ 1506788 h 5122333"/>
              <a:gd name="connsiteX26898" fmla="*/ 922199 w 4135764"/>
              <a:gd name="connsiteY26898" fmla="*/ 1566656 h 5122333"/>
              <a:gd name="connsiteX26899" fmla="*/ 921909 w 4135764"/>
              <a:gd name="connsiteY26899" fmla="*/ 1568876 h 5122333"/>
              <a:gd name="connsiteX26900" fmla="*/ 921541 w 4135764"/>
              <a:gd name="connsiteY26900" fmla="*/ 1571091 h 5122333"/>
              <a:gd name="connsiteX26901" fmla="*/ 915487 w 4135764"/>
              <a:gd name="connsiteY26901" fmla="*/ 1573290 h 5122333"/>
              <a:gd name="connsiteX26902" fmla="*/ 907867 w 4135764"/>
              <a:gd name="connsiteY26902" fmla="*/ 1564763 h 5122333"/>
              <a:gd name="connsiteX26903" fmla="*/ 908049 w 4135764"/>
              <a:gd name="connsiteY26903" fmla="*/ 1503988 h 5122333"/>
              <a:gd name="connsiteX26904" fmla="*/ 900974 w 4135764"/>
              <a:gd name="connsiteY26904" fmla="*/ 1496731 h 5122333"/>
              <a:gd name="connsiteX26905" fmla="*/ 875575 w 4135764"/>
              <a:gd name="connsiteY26905" fmla="*/ 1496912 h 5122333"/>
              <a:gd name="connsiteX26906" fmla="*/ 869770 w 4135764"/>
              <a:gd name="connsiteY26906" fmla="*/ 1491289 h 5122333"/>
              <a:gd name="connsiteX26907" fmla="*/ 869770 w 4135764"/>
              <a:gd name="connsiteY26907" fmla="*/ 1464983 h 5122333"/>
              <a:gd name="connsiteX26908" fmla="*/ 865596 w 4135764"/>
              <a:gd name="connsiteY26908" fmla="*/ 1458634 h 5122333"/>
              <a:gd name="connsiteX26909" fmla="*/ 837840 w 4135764"/>
              <a:gd name="connsiteY26909" fmla="*/ 1457364 h 5122333"/>
              <a:gd name="connsiteX26910" fmla="*/ 831854 w 4135764"/>
              <a:gd name="connsiteY26910" fmla="*/ 1451739 h 5122333"/>
              <a:gd name="connsiteX26911" fmla="*/ 832035 w 4135764"/>
              <a:gd name="connsiteY26911" fmla="*/ 1425434 h 5122333"/>
              <a:gd name="connsiteX26912" fmla="*/ 825322 w 4135764"/>
              <a:gd name="connsiteY26912" fmla="*/ 1418903 h 5122333"/>
              <a:gd name="connsiteX26913" fmla="*/ 781600 w 4135764"/>
              <a:gd name="connsiteY26913" fmla="*/ 1418903 h 5122333"/>
              <a:gd name="connsiteX26914" fmla="*/ 776158 w 4135764"/>
              <a:gd name="connsiteY26914" fmla="*/ 1418903 h 5122333"/>
              <a:gd name="connsiteX26915" fmla="*/ 770375 w 4135764"/>
              <a:gd name="connsiteY26915" fmla="*/ 1420287 h 5122333"/>
              <a:gd name="connsiteX26916" fmla="*/ 769462 w 4135764"/>
              <a:gd name="connsiteY26916" fmla="*/ 1423205 h 5122333"/>
              <a:gd name="connsiteX26917" fmla="*/ 769150 w 4135764"/>
              <a:gd name="connsiteY26917" fmla="*/ 1423358 h 5122333"/>
              <a:gd name="connsiteX26918" fmla="*/ 767630 w 4135764"/>
              <a:gd name="connsiteY26918" fmla="*/ 1429323 h 5122333"/>
              <a:gd name="connsiteX26919" fmla="*/ 767993 w 4135764"/>
              <a:gd name="connsiteY26919" fmla="*/ 1452906 h 5122333"/>
              <a:gd name="connsiteX26920" fmla="*/ 766752 w 4135764"/>
              <a:gd name="connsiteY26920" fmla="*/ 1457731 h 5122333"/>
              <a:gd name="connsiteX26921" fmla="*/ 760012 w 4135764"/>
              <a:gd name="connsiteY26921" fmla="*/ 1458997 h 5122333"/>
              <a:gd name="connsiteX26922" fmla="*/ 737335 w 4135764"/>
              <a:gd name="connsiteY26922" fmla="*/ 1458815 h 5122333"/>
              <a:gd name="connsiteX26923" fmla="*/ 730962 w 4135764"/>
              <a:gd name="connsiteY26923" fmla="*/ 1460788 h 5122333"/>
              <a:gd name="connsiteX26924" fmla="*/ 730966 w 4135764"/>
              <a:gd name="connsiteY26924" fmla="*/ 1461911 h 5122333"/>
              <a:gd name="connsiteX26925" fmla="*/ 730236 w 4135764"/>
              <a:gd name="connsiteY26925" fmla="*/ 1462136 h 5122333"/>
              <a:gd name="connsiteX26926" fmla="*/ 730259 w 4135764"/>
              <a:gd name="connsiteY26926" fmla="*/ 1468328 h 5122333"/>
              <a:gd name="connsiteX26927" fmla="*/ 731348 w 4135764"/>
              <a:gd name="connsiteY26927" fmla="*/ 1489916 h 5122333"/>
              <a:gd name="connsiteX26928" fmla="*/ 729599 w 4135764"/>
              <a:gd name="connsiteY26928" fmla="*/ 1495330 h 5122333"/>
              <a:gd name="connsiteX26929" fmla="*/ 722639 w 4135764"/>
              <a:gd name="connsiteY26929" fmla="*/ 1497275 h 5122333"/>
              <a:gd name="connsiteX26930" fmla="*/ 699056 w 4135764"/>
              <a:gd name="connsiteY26930" fmla="*/ 1497094 h 5122333"/>
              <a:gd name="connsiteX26931" fmla="*/ 694542 w 4135764"/>
              <a:gd name="connsiteY26931" fmla="*/ 1497798 h 5122333"/>
              <a:gd name="connsiteX26932" fmla="*/ 693989 w 4135764"/>
              <a:gd name="connsiteY26932" fmla="*/ 1499080 h 5122333"/>
              <a:gd name="connsiteX26933" fmla="*/ 693839 w 4135764"/>
              <a:gd name="connsiteY26933" fmla="*/ 1499102 h 5122333"/>
              <a:gd name="connsiteX26934" fmla="*/ 693413 w 4135764"/>
              <a:gd name="connsiteY26934" fmla="*/ 1500414 h 5122333"/>
              <a:gd name="connsiteX26935" fmla="*/ 692886 w 4135764"/>
              <a:gd name="connsiteY26935" fmla="*/ 1501630 h 5122333"/>
              <a:gd name="connsiteX26936" fmla="*/ 692905 w 4135764"/>
              <a:gd name="connsiteY26936" fmla="*/ 1501974 h 5122333"/>
              <a:gd name="connsiteX26937" fmla="*/ 692342 w 4135764"/>
              <a:gd name="connsiteY26937" fmla="*/ 1503704 h 5122333"/>
              <a:gd name="connsiteX26938" fmla="*/ 693250 w 4135764"/>
              <a:gd name="connsiteY26938" fmla="*/ 1568833 h 5122333"/>
              <a:gd name="connsiteX26939" fmla="*/ 692386 w 4135764"/>
              <a:gd name="connsiteY26939" fmla="*/ 1571937 h 5122333"/>
              <a:gd name="connsiteX26940" fmla="*/ 687649 w 4135764"/>
              <a:gd name="connsiteY26940" fmla="*/ 1573471 h 5122333"/>
              <a:gd name="connsiteX26941" fmla="*/ 680551 w 4135764"/>
              <a:gd name="connsiteY26941" fmla="*/ 1573653 h 5122333"/>
              <a:gd name="connsiteX26942" fmla="*/ 676015 w 4135764"/>
              <a:gd name="connsiteY26942" fmla="*/ 1572927 h 5122333"/>
              <a:gd name="connsiteX26943" fmla="*/ 676196 w 4135764"/>
              <a:gd name="connsiteY26943" fmla="*/ 1508523 h 5122333"/>
              <a:gd name="connsiteX26944" fmla="*/ 667669 w 4135764"/>
              <a:gd name="connsiteY26944" fmla="*/ 1499271 h 5122333"/>
              <a:gd name="connsiteX26945" fmla="*/ 642997 w 4135764"/>
              <a:gd name="connsiteY26945" fmla="*/ 1499816 h 5122333"/>
              <a:gd name="connsiteX26946" fmla="*/ 637594 w 4135764"/>
              <a:gd name="connsiteY26946" fmla="*/ 1499748 h 5122333"/>
              <a:gd name="connsiteX26947" fmla="*/ 635867 w 4135764"/>
              <a:gd name="connsiteY26947" fmla="*/ 1497683 h 5122333"/>
              <a:gd name="connsiteX26948" fmla="*/ 635873 w 4135764"/>
              <a:gd name="connsiteY26948" fmla="*/ 1497411 h 5122333"/>
              <a:gd name="connsiteX26949" fmla="*/ 636829 w 4135764"/>
              <a:gd name="connsiteY26949" fmla="*/ 1492196 h 5122333"/>
              <a:gd name="connsiteX26950" fmla="*/ 637735 w 4135764"/>
              <a:gd name="connsiteY26950" fmla="*/ 1468793 h 5122333"/>
              <a:gd name="connsiteX26951" fmla="*/ 637028 w 4135764"/>
              <a:gd name="connsiteY26951" fmla="*/ 1470829 h 5122333"/>
              <a:gd name="connsiteX26952" fmla="*/ 637010 w 4135764"/>
              <a:gd name="connsiteY26952" fmla="*/ 1469053 h 5122333"/>
              <a:gd name="connsiteX26953" fmla="*/ 635740 w 4135764"/>
              <a:gd name="connsiteY26953" fmla="*/ 1474499 h 5122333"/>
              <a:gd name="connsiteX26954" fmla="*/ 634471 w 4135764"/>
              <a:gd name="connsiteY26954" fmla="*/ 1478045 h 5122333"/>
              <a:gd name="connsiteX26955" fmla="*/ 634651 w 4135764"/>
              <a:gd name="connsiteY26955" fmla="*/ 1466072 h 5122333"/>
              <a:gd name="connsiteX26956" fmla="*/ 634657 w 4135764"/>
              <a:gd name="connsiteY26956" fmla="*/ 1465907 h 5122333"/>
              <a:gd name="connsiteX26957" fmla="*/ 635263 w 4135764"/>
              <a:gd name="connsiteY26957" fmla="*/ 1462817 h 5122333"/>
              <a:gd name="connsiteX26958" fmla="*/ 634765 w 4135764"/>
              <a:gd name="connsiteY26958" fmla="*/ 1462765 h 5122333"/>
              <a:gd name="connsiteX26959" fmla="*/ 634811 w 4135764"/>
              <a:gd name="connsiteY26959" fmla="*/ 1461446 h 5122333"/>
              <a:gd name="connsiteX26960" fmla="*/ 630480 w 4135764"/>
              <a:gd name="connsiteY26960" fmla="*/ 1460629 h 5122333"/>
              <a:gd name="connsiteX26961" fmla="*/ 605987 w 4135764"/>
              <a:gd name="connsiteY26961" fmla="*/ 1460811 h 5122333"/>
              <a:gd name="connsiteX26962" fmla="*/ 599820 w 4135764"/>
              <a:gd name="connsiteY26962" fmla="*/ 1454642 h 5122333"/>
              <a:gd name="connsiteX26963" fmla="*/ 600001 w 4135764"/>
              <a:gd name="connsiteY26963" fmla="*/ 1428337 h 5122333"/>
              <a:gd name="connsiteX26964" fmla="*/ 595102 w 4135764"/>
              <a:gd name="connsiteY26964" fmla="*/ 1422530 h 5122333"/>
              <a:gd name="connsiteX26965" fmla="*/ 548296 w 4135764"/>
              <a:gd name="connsiteY26965" fmla="*/ 1420717 h 5122333"/>
              <a:gd name="connsiteX26966" fmla="*/ 541743 w 4135764"/>
              <a:gd name="connsiteY26966" fmla="*/ 1422531 h 5122333"/>
              <a:gd name="connsiteX26967" fmla="*/ 540848 w 4135764"/>
              <a:gd name="connsiteY26967" fmla="*/ 1425878 h 5122333"/>
              <a:gd name="connsiteX26968" fmla="*/ 540381 w 4135764"/>
              <a:gd name="connsiteY26968" fmla="*/ 1426102 h 5122333"/>
              <a:gd name="connsiteX26969" fmla="*/ 539406 w 4135764"/>
              <a:gd name="connsiteY26969" fmla="*/ 1430774 h 5122333"/>
              <a:gd name="connsiteX26970" fmla="*/ 541220 w 4135764"/>
              <a:gd name="connsiteY26970" fmla="*/ 1451274 h 5122333"/>
              <a:gd name="connsiteX26971" fmla="*/ 540273 w 4135764"/>
              <a:gd name="connsiteY26971" fmla="*/ 1458686 h 5122333"/>
              <a:gd name="connsiteX26972" fmla="*/ 532514 w 4135764"/>
              <a:gd name="connsiteY26972" fmla="*/ 1460811 h 5122333"/>
              <a:gd name="connsiteX26973" fmla="*/ 507115 w 4135764"/>
              <a:gd name="connsiteY26973" fmla="*/ 1460629 h 5122333"/>
              <a:gd name="connsiteX26974" fmla="*/ 503372 w 4135764"/>
              <a:gd name="connsiteY26974" fmla="*/ 1461400 h 5122333"/>
              <a:gd name="connsiteX26975" fmla="*/ 503330 w 4135764"/>
              <a:gd name="connsiteY26975" fmla="*/ 1464118 h 5122333"/>
              <a:gd name="connsiteX26976" fmla="*/ 502231 w 4135764"/>
              <a:gd name="connsiteY26976" fmla="*/ 1465781 h 5122333"/>
              <a:gd name="connsiteX26977" fmla="*/ 503123 w 4135764"/>
              <a:gd name="connsiteY26977" fmla="*/ 1471776 h 5122333"/>
              <a:gd name="connsiteX26978" fmla="*/ 503305 w 4135764"/>
              <a:gd name="connsiteY26978" fmla="*/ 1480845 h 5122333"/>
              <a:gd name="connsiteX26979" fmla="*/ 503161 w 4135764"/>
              <a:gd name="connsiteY26979" fmla="*/ 1484047 h 5122333"/>
              <a:gd name="connsiteX26980" fmla="*/ 501854 w 4135764"/>
              <a:gd name="connsiteY26980" fmla="*/ 1494373 h 5122333"/>
              <a:gd name="connsiteX26981" fmla="*/ 495141 w 4135764"/>
              <a:gd name="connsiteY26981" fmla="*/ 1498728 h 5122333"/>
              <a:gd name="connsiteX26982" fmla="*/ 473371 w 4135764"/>
              <a:gd name="connsiteY26982" fmla="*/ 1498546 h 5122333"/>
              <a:gd name="connsiteX26983" fmla="*/ 465774 w 4135764"/>
              <a:gd name="connsiteY26983" fmla="*/ 1499975 h 5122333"/>
              <a:gd name="connsiteX26984" fmla="*/ 465367 w 4135764"/>
              <a:gd name="connsiteY26984" fmla="*/ 1501552 h 5122333"/>
              <a:gd name="connsiteX26985" fmla="*/ 464980 w 4135764"/>
              <a:gd name="connsiteY26985" fmla="*/ 1501619 h 5122333"/>
              <a:gd name="connsiteX26986" fmla="*/ 463211 w 4135764"/>
              <a:gd name="connsiteY26986" fmla="*/ 1508784 h 5122333"/>
              <a:gd name="connsiteX26987" fmla="*/ 463571 w 4135764"/>
              <a:gd name="connsiteY26987" fmla="*/ 1569061 h 5122333"/>
              <a:gd name="connsiteX26988" fmla="*/ 463051 w 4135764"/>
              <a:gd name="connsiteY26988" fmla="*/ 1571248 h 5122333"/>
              <a:gd name="connsiteX26989" fmla="*/ 462419 w 4135764"/>
              <a:gd name="connsiteY26989" fmla="*/ 1573290 h 5122333"/>
              <a:gd name="connsiteX26990" fmla="*/ 456135 w 4135764"/>
              <a:gd name="connsiteY26990" fmla="*/ 1575104 h 5122333"/>
              <a:gd name="connsiteX26991" fmla="*/ 447428 w 4135764"/>
              <a:gd name="connsiteY26991" fmla="*/ 1566577 h 5122333"/>
              <a:gd name="connsiteX26992" fmla="*/ 447791 w 4135764"/>
              <a:gd name="connsiteY26992" fmla="*/ 1503988 h 5122333"/>
              <a:gd name="connsiteX26993" fmla="*/ 440715 w 4135764"/>
              <a:gd name="connsiteY26993" fmla="*/ 1496731 h 5122333"/>
              <a:gd name="connsiteX26994" fmla="*/ 416225 w 4135764"/>
              <a:gd name="connsiteY26994" fmla="*/ 1496912 h 5122333"/>
              <a:gd name="connsiteX26995" fmla="*/ 411996 w 4135764"/>
              <a:gd name="connsiteY26995" fmla="*/ 1495957 h 5122333"/>
              <a:gd name="connsiteX26996" fmla="*/ 409350 w 4135764"/>
              <a:gd name="connsiteY26996" fmla="*/ 1487667 h 5122333"/>
              <a:gd name="connsiteX26997" fmla="*/ 409512 w 4135764"/>
              <a:gd name="connsiteY26997" fmla="*/ 1464983 h 5122333"/>
              <a:gd name="connsiteX26998" fmla="*/ 403344 w 4135764"/>
              <a:gd name="connsiteY26998" fmla="*/ 1458634 h 5122333"/>
              <a:gd name="connsiteX26999" fmla="*/ 377945 w 4135764"/>
              <a:gd name="connsiteY26999" fmla="*/ 1458815 h 5122333"/>
              <a:gd name="connsiteX27000" fmla="*/ 371231 w 4135764"/>
              <a:gd name="connsiteY27000" fmla="*/ 1452102 h 5122333"/>
              <a:gd name="connsiteX27001" fmla="*/ 371414 w 4135764"/>
              <a:gd name="connsiteY27001" fmla="*/ 1426704 h 5122333"/>
              <a:gd name="connsiteX27002" fmla="*/ 365245 w 4135764"/>
              <a:gd name="connsiteY27002" fmla="*/ 1420536 h 5122333"/>
              <a:gd name="connsiteX27003" fmla="*/ 328961 w 4135764"/>
              <a:gd name="connsiteY27003" fmla="*/ 1420536 h 5122333"/>
              <a:gd name="connsiteX27004" fmla="*/ 312135 w 4135764"/>
              <a:gd name="connsiteY27004" fmla="*/ 1422940 h 5122333"/>
              <a:gd name="connsiteX27005" fmla="*/ 311737 w 4135764"/>
              <a:gd name="connsiteY27005" fmla="*/ 1424022 h 5122333"/>
              <a:gd name="connsiteX27006" fmla="*/ 310933 w 4135764"/>
              <a:gd name="connsiteY27006" fmla="*/ 1424310 h 5122333"/>
              <a:gd name="connsiteX27007" fmla="*/ 309006 w 4135764"/>
              <a:gd name="connsiteY27007" fmla="*/ 1437486 h 5122333"/>
              <a:gd name="connsiteX27008" fmla="*/ 308652 w 4135764"/>
              <a:gd name="connsiteY27008" fmla="*/ 1450806 h 5122333"/>
              <a:gd name="connsiteX27009" fmla="*/ 306559 w 4135764"/>
              <a:gd name="connsiteY27009" fmla="*/ 1456576 h 5122333"/>
              <a:gd name="connsiteX27010" fmla="*/ 301771 w 4135764"/>
              <a:gd name="connsiteY27010" fmla="*/ 1458339 h 5122333"/>
              <a:gd name="connsiteX27011" fmla="*/ 290864 w 4135764"/>
              <a:gd name="connsiteY27011" fmla="*/ 1458634 h 5122333"/>
              <a:gd name="connsiteX27012" fmla="*/ 271293 w 4135764"/>
              <a:gd name="connsiteY27012" fmla="*/ 1461582 h 5122333"/>
              <a:gd name="connsiteX27013" fmla="*/ 270841 w 4135764"/>
              <a:gd name="connsiteY27013" fmla="*/ 1463722 h 5122333"/>
              <a:gd name="connsiteX27014" fmla="*/ 269637 w 4135764"/>
              <a:gd name="connsiteY27014" fmla="*/ 1464359 h 5122333"/>
              <a:gd name="connsiteX27015" fmla="*/ 269819 w 4135764"/>
              <a:gd name="connsiteY27015" fmla="*/ 1481933 h 5122333"/>
              <a:gd name="connsiteX27016" fmla="*/ 270182 w 4135764"/>
              <a:gd name="connsiteY27016" fmla="*/ 1482658 h 5122333"/>
              <a:gd name="connsiteX27017" fmla="*/ 269158 w 4135764"/>
              <a:gd name="connsiteY27017" fmla="*/ 1492937 h 5122333"/>
              <a:gd name="connsiteX27018" fmla="*/ 261656 w 4135764"/>
              <a:gd name="connsiteY27018" fmla="*/ 1496731 h 5122333"/>
              <a:gd name="connsiteX27019" fmla="*/ 239886 w 4135764"/>
              <a:gd name="connsiteY27019" fmla="*/ 1496549 h 5122333"/>
              <a:gd name="connsiteX27020" fmla="*/ 233400 w 4135764"/>
              <a:gd name="connsiteY27020" fmla="*/ 1497798 h 5122333"/>
              <a:gd name="connsiteX27021" fmla="*/ 232844 w 4135764"/>
              <a:gd name="connsiteY27021" fmla="*/ 1499756 h 5122333"/>
              <a:gd name="connsiteX27022" fmla="*/ 232312 w 4135764"/>
              <a:gd name="connsiteY27022" fmla="*/ 1499894 h 5122333"/>
              <a:gd name="connsiteX27023" fmla="*/ 230814 w 4135764"/>
              <a:gd name="connsiteY27023" fmla="*/ 1505700 h 5122333"/>
              <a:gd name="connsiteX27024" fmla="*/ 232629 w 4135764"/>
              <a:gd name="connsiteY27024" fmla="*/ 1526200 h 5122333"/>
              <a:gd name="connsiteX27025" fmla="*/ 231176 w 4135764"/>
              <a:gd name="connsiteY27025" fmla="*/ 1567563 h 5122333"/>
              <a:gd name="connsiteX27026" fmla="*/ 230398 w 4135764"/>
              <a:gd name="connsiteY27026" fmla="*/ 1570656 h 5122333"/>
              <a:gd name="connsiteX27027" fmla="*/ 230180 w 4135764"/>
              <a:gd name="connsiteY27027" fmla="*/ 1571431 h 5122333"/>
              <a:gd name="connsiteX27028" fmla="*/ 224102 w 4135764"/>
              <a:gd name="connsiteY27028" fmla="*/ 1572927 h 5122333"/>
              <a:gd name="connsiteX27029" fmla="*/ 217026 w 4135764"/>
              <a:gd name="connsiteY27029" fmla="*/ 1565489 h 5122333"/>
              <a:gd name="connsiteX27030" fmla="*/ 218660 w 4135764"/>
              <a:gd name="connsiteY27030" fmla="*/ 1532290 h 5122333"/>
              <a:gd name="connsiteX27031" fmla="*/ 217571 w 4135764"/>
              <a:gd name="connsiteY27031" fmla="*/ 1502718 h 5122333"/>
              <a:gd name="connsiteX27032" fmla="*/ 212129 w 4135764"/>
              <a:gd name="connsiteY27032" fmla="*/ 1496549 h 5122333"/>
              <a:gd name="connsiteX27033" fmla="*/ 186729 w 4135764"/>
              <a:gd name="connsiteY27033" fmla="*/ 1496731 h 5122333"/>
              <a:gd name="connsiteX27034" fmla="*/ 178929 w 4135764"/>
              <a:gd name="connsiteY27034" fmla="*/ 1489293 h 5122333"/>
              <a:gd name="connsiteX27035" fmla="*/ 180017 w 4135764"/>
              <a:gd name="connsiteY27035" fmla="*/ 1459178 h 5122333"/>
              <a:gd name="connsiteX27036" fmla="*/ 148270 w 4135764"/>
              <a:gd name="connsiteY27036" fmla="*/ 1457183 h 5122333"/>
              <a:gd name="connsiteX27037" fmla="*/ 140831 w 4135764"/>
              <a:gd name="connsiteY27037" fmla="*/ 1451377 h 5122333"/>
              <a:gd name="connsiteX27038" fmla="*/ 142827 w 4135764"/>
              <a:gd name="connsiteY27038" fmla="*/ 1425434 h 5122333"/>
              <a:gd name="connsiteX27039" fmla="*/ 136115 w 4135764"/>
              <a:gd name="connsiteY27039" fmla="*/ 1418540 h 5122333"/>
              <a:gd name="connsiteX27040" fmla="*/ 109264 w 4135764"/>
              <a:gd name="connsiteY27040" fmla="*/ 1420173 h 5122333"/>
              <a:gd name="connsiteX27041" fmla="*/ 86949 w 4135764"/>
              <a:gd name="connsiteY27041" fmla="*/ 1418722 h 5122333"/>
              <a:gd name="connsiteX27042" fmla="*/ 79149 w 4135764"/>
              <a:gd name="connsiteY27042" fmla="*/ 1426886 h 5122333"/>
              <a:gd name="connsiteX27043" fmla="*/ 79155 w 4135764"/>
              <a:gd name="connsiteY27043" fmla="*/ 1427577 h 5122333"/>
              <a:gd name="connsiteX27044" fmla="*/ 78786 w 4135764"/>
              <a:gd name="connsiteY27044" fmla="*/ 1428960 h 5122333"/>
              <a:gd name="connsiteX27045" fmla="*/ 78938 w 4135764"/>
              <a:gd name="connsiteY27045" fmla="*/ 1450222 h 5122333"/>
              <a:gd name="connsiteX27046" fmla="*/ 77879 w 4135764"/>
              <a:gd name="connsiteY27046" fmla="*/ 1456888 h 5122333"/>
              <a:gd name="connsiteX27047" fmla="*/ 68808 w 4135764"/>
              <a:gd name="connsiteY27047" fmla="*/ 1458815 h 5122333"/>
              <a:gd name="connsiteX27048" fmla="*/ 49760 w 4135764"/>
              <a:gd name="connsiteY27048" fmla="*/ 1458634 h 5122333"/>
              <a:gd name="connsiteX27049" fmla="*/ 42684 w 4135764"/>
              <a:gd name="connsiteY27049" fmla="*/ 1459881 h 5122333"/>
              <a:gd name="connsiteX27050" fmla="*/ 42280 w 4135764"/>
              <a:gd name="connsiteY27050" fmla="*/ 1461638 h 5122333"/>
              <a:gd name="connsiteX27051" fmla="*/ 42071 w 4135764"/>
              <a:gd name="connsiteY27051" fmla="*/ 1461683 h 5122333"/>
              <a:gd name="connsiteX27052" fmla="*/ 40688 w 4135764"/>
              <a:gd name="connsiteY27052" fmla="*/ 1467057 h 5122333"/>
              <a:gd name="connsiteX27053" fmla="*/ 40841 w 4135764"/>
              <a:gd name="connsiteY27053" fmla="*/ 1488500 h 5122333"/>
              <a:gd name="connsiteX27054" fmla="*/ 39169 w 4135764"/>
              <a:gd name="connsiteY27054" fmla="*/ 1495189 h 5122333"/>
              <a:gd name="connsiteX27055" fmla="*/ 30710 w 4135764"/>
              <a:gd name="connsiteY27055" fmla="*/ 1496912 h 5122333"/>
              <a:gd name="connsiteX27056" fmla="*/ 10754 w 4135764"/>
              <a:gd name="connsiteY27056" fmla="*/ 1496731 h 5122333"/>
              <a:gd name="connsiteX27057" fmla="*/ 2771 w 4135764"/>
              <a:gd name="connsiteY27057" fmla="*/ 1504895 h 5122333"/>
              <a:gd name="connsiteX27058" fmla="*/ 2772 w 4135764"/>
              <a:gd name="connsiteY27058" fmla="*/ 1505342 h 5122333"/>
              <a:gd name="connsiteX27059" fmla="*/ 2590 w 4135764"/>
              <a:gd name="connsiteY27059" fmla="*/ 1506063 h 5122333"/>
              <a:gd name="connsiteX27060" fmla="*/ 2771 w 4135764"/>
              <a:gd name="connsiteY27060" fmla="*/ 1584073 h 5122333"/>
              <a:gd name="connsiteX27061" fmla="*/ 18918 w 4135764"/>
              <a:gd name="connsiteY27061" fmla="*/ 1600400 h 5122333"/>
              <a:gd name="connsiteX27062" fmla="*/ 26538 w 4135764"/>
              <a:gd name="connsiteY27062" fmla="*/ 1592780 h 5122333"/>
              <a:gd name="connsiteX27063" fmla="*/ 26525 w 4135764"/>
              <a:gd name="connsiteY27063" fmla="*/ 1589315 h 5122333"/>
              <a:gd name="connsiteX27064" fmla="*/ 26538 w 4135764"/>
              <a:gd name="connsiteY27064" fmla="*/ 1589255 h 5122333"/>
              <a:gd name="connsiteX27065" fmla="*/ 26391 w 4135764"/>
              <a:gd name="connsiteY27065" fmla="*/ 1540688 h 5122333"/>
              <a:gd name="connsiteX27066" fmla="*/ 26622 w 4135764"/>
              <a:gd name="connsiteY27066" fmla="*/ 1531910 h 5122333"/>
              <a:gd name="connsiteX27067" fmla="*/ 43410 w 4135764"/>
              <a:gd name="connsiteY27067" fmla="*/ 1524204 h 5122333"/>
              <a:gd name="connsiteX27068" fmla="*/ 61823 w 4135764"/>
              <a:gd name="connsiteY27068" fmla="*/ 1521075 h 5122333"/>
              <a:gd name="connsiteX27069" fmla="*/ 62400 w 4135764"/>
              <a:gd name="connsiteY27069" fmla="*/ 1519483 h 5122333"/>
              <a:gd name="connsiteX27070" fmla="*/ 63321 w 4135764"/>
              <a:gd name="connsiteY27070" fmla="*/ 1519295 h 5122333"/>
              <a:gd name="connsiteX27071" fmla="*/ 64454 w 4135764"/>
              <a:gd name="connsiteY27071" fmla="*/ 1515055 h 5122333"/>
              <a:gd name="connsiteX27072" fmla="*/ 64288 w 4135764"/>
              <a:gd name="connsiteY27072" fmla="*/ 1508648 h 5122333"/>
              <a:gd name="connsiteX27073" fmla="*/ 64454 w 4135764"/>
              <a:gd name="connsiteY27073" fmla="*/ 1502434 h 5122333"/>
              <a:gd name="connsiteX27074" fmla="*/ 64091 w 4135764"/>
              <a:gd name="connsiteY27074" fmla="*/ 1489916 h 5122333"/>
              <a:gd name="connsiteX27075" fmla="*/ 63944 w 4135764"/>
              <a:gd name="connsiteY27075" fmla="*/ 1485529 h 5122333"/>
              <a:gd name="connsiteX27076" fmla="*/ 63989 w 4135764"/>
              <a:gd name="connsiteY27076" fmla="*/ 1485189 h 5122333"/>
              <a:gd name="connsiteX27077" fmla="*/ 68264 w 4135764"/>
              <a:gd name="connsiteY27077" fmla="*/ 1484293 h 5122333"/>
              <a:gd name="connsiteX27078" fmla="*/ 94570 w 4135764"/>
              <a:gd name="connsiteY27078" fmla="*/ 1484473 h 5122333"/>
              <a:gd name="connsiteX27079" fmla="*/ 102551 w 4135764"/>
              <a:gd name="connsiteY27079" fmla="*/ 1476672 h 5122333"/>
              <a:gd name="connsiteX27080" fmla="*/ 102537 w 4135764"/>
              <a:gd name="connsiteY27080" fmla="*/ 1474650 h 5122333"/>
              <a:gd name="connsiteX27081" fmla="*/ 102551 w 4135764"/>
              <a:gd name="connsiteY27081" fmla="*/ 1474598 h 5122333"/>
              <a:gd name="connsiteX27082" fmla="*/ 102551 w 4135764"/>
              <a:gd name="connsiteY27082" fmla="*/ 1451921 h 5122333"/>
              <a:gd name="connsiteX27083" fmla="*/ 102643 w 4135764"/>
              <a:gd name="connsiteY27083" fmla="*/ 1449650 h 5122333"/>
              <a:gd name="connsiteX27084" fmla="*/ 104388 w 4135764"/>
              <a:gd name="connsiteY27084" fmla="*/ 1445062 h 5122333"/>
              <a:gd name="connsiteX27085" fmla="*/ 109809 w 4135764"/>
              <a:gd name="connsiteY27085" fmla="*/ 1444381 h 5122333"/>
              <a:gd name="connsiteX27086" fmla="*/ 115205 w 4135764"/>
              <a:gd name="connsiteY27086" fmla="*/ 1445062 h 5122333"/>
              <a:gd name="connsiteX27087" fmla="*/ 116905 w 4135764"/>
              <a:gd name="connsiteY27087" fmla="*/ 1449911 h 5122333"/>
              <a:gd name="connsiteX27088" fmla="*/ 117054 w 4135764"/>
              <a:gd name="connsiteY27088" fmla="*/ 1451447 h 5122333"/>
              <a:gd name="connsiteX27089" fmla="*/ 116883 w 4135764"/>
              <a:gd name="connsiteY27089" fmla="*/ 1468508 h 5122333"/>
              <a:gd name="connsiteX27090" fmla="*/ 116927 w 4135764"/>
              <a:gd name="connsiteY27090" fmla="*/ 1470148 h 5122333"/>
              <a:gd name="connsiteX27091" fmla="*/ 116883 w 4135764"/>
              <a:gd name="connsiteY27091" fmla="*/ 1476050 h 5122333"/>
              <a:gd name="connsiteX27092" fmla="*/ 117107 w 4135764"/>
              <a:gd name="connsiteY27092" fmla="*/ 1476884 h 5122333"/>
              <a:gd name="connsiteX27093" fmla="*/ 117127 w 4135764"/>
              <a:gd name="connsiteY27093" fmla="*/ 1477633 h 5122333"/>
              <a:gd name="connsiteX27094" fmla="*/ 117814 w 4135764"/>
              <a:gd name="connsiteY27094" fmla="*/ 1479519 h 5122333"/>
              <a:gd name="connsiteX27095" fmla="*/ 118221 w 4135764"/>
              <a:gd name="connsiteY27095" fmla="*/ 1481039 h 5122333"/>
              <a:gd name="connsiteX27096" fmla="*/ 118380 w 4135764"/>
              <a:gd name="connsiteY27096" fmla="*/ 1481076 h 5122333"/>
              <a:gd name="connsiteX27097" fmla="*/ 118834 w 4135764"/>
              <a:gd name="connsiteY27097" fmla="*/ 1482320 h 5122333"/>
              <a:gd name="connsiteX27098" fmla="*/ 132485 w 4135764"/>
              <a:gd name="connsiteY27098" fmla="*/ 1484293 h 5122333"/>
              <a:gd name="connsiteX27099" fmla="*/ 156796 w 4135764"/>
              <a:gd name="connsiteY27099" fmla="*/ 1508239 h 5122333"/>
              <a:gd name="connsiteX27100" fmla="*/ 156281 w 4135764"/>
              <a:gd name="connsiteY27100" fmla="*/ 1514258 h 5122333"/>
              <a:gd name="connsiteX27101" fmla="*/ 155945 w 4135764"/>
              <a:gd name="connsiteY27101" fmla="*/ 1517303 h 5122333"/>
              <a:gd name="connsiteX27102" fmla="*/ 156535 w 4135764"/>
              <a:gd name="connsiteY27102" fmla="*/ 1518467 h 5122333"/>
              <a:gd name="connsiteX27103" fmla="*/ 156978 w 4135764"/>
              <a:gd name="connsiteY27103" fmla="*/ 1521301 h 5122333"/>
              <a:gd name="connsiteX27104" fmla="*/ 170946 w 4135764"/>
              <a:gd name="connsiteY27104" fmla="*/ 1522209 h 5122333"/>
              <a:gd name="connsiteX27105" fmla="*/ 194893 w 4135764"/>
              <a:gd name="connsiteY27105" fmla="*/ 1545793 h 5122333"/>
              <a:gd name="connsiteX27106" fmla="*/ 193080 w 4135764"/>
              <a:gd name="connsiteY27106" fmla="*/ 1592598 h 5122333"/>
              <a:gd name="connsiteX27107" fmla="*/ 199429 w 4135764"/>
              <a:gd name="connsiteY27107" fmla="*/ 1599856 h 5122333"/>
              <a:gd name="connsiteX27108" fmla="*/ 247142 w 4135764"/>
              <a:gd name="connsiteY27108" fmla="*/ 1598405 h 5122333"/>
              <a:gd name="connsiteX27109" fmla="*/ 253197 w 4135764"/>
              <a:gd name="connsiteY27109" fmla="*/ 1596771 h 5122333"/>
              <a:gd name="connsiteX27110" fmla="*/ 253769 w 4135764"/>
              <a:gd name="connsiteY27110" fmla="*/ 1594584 h 5122333"/>
              <a:gd name="connsiteX27111" fmla="*/ 254944 w 4135764"/>
              <a:gd name="connsiteY27111" fmla="*/ 1592158 h 5122333"/>
              <a:gd name="connsiteX27112" fmla="*/ 254944 w 4135764"/>
              <a:gd name="connsiteY27112" fmla="*/ 1528480 h 5122333"/>
              <a:gd name="connsiteX27113" fmla="*/ 255672 w 4135764"/>
              <a:gd name="connsiteY27113" fmla="*/ 1523562 h 5122333"/>
              <a:gd name="connsiteX27114" fmla="*/ 260931 w 4135764"/>
              <a:gd name="connsiteY27114" fmla="*/ 1522027 h 5122333"/>
              <a:gd name="connsiteX27115" fmla="*/ 285421 w 4135764"/>
              <a:gd name="connsiteY27115" fmla="*/ 1522209 h 5122333"/>
              <a:gd name="connsiteX27116" fmla="*/ 292973 w 4135764"/>
              <a:gd name="connsiteY27116" fmla="*/ 1520916 h 5122333"/>
              <a:gd name="connsiteX27117" fmla="*/ 293932 w 4135764"/>
              <a:gd name="connsiteY27117" fmla="*/ 1516738 h 5122333"/>
              <a:gd name="connsiteX27118" fmla="*/ 295036 w 4135764"/>
              <a:gd name="connsiteY27118" fmla="*/ 1512878 h 5122333"/>
              <a:gd name="connsiteX27119" fmla="*/ 293042 w 4135764"/>
              <a:gd name="connsiteY27119" fmla="*/ 1488749 h 5122333"/>
              <a:gd name="connsiteX27120" fmla="*/ 293398 w 4135764"/>
              <a:gd name="connsiteY27120" fmla="*/ 1486330 h 5122333"/>
              <a:gd name="connsiteX27121" fmla="*/ 300660 w 4135764"/>
              <a:gd name="connsiteY27121" fmla="*/ 1483930 h 5122333"/>
              <a:gd name="connsiteX27122" fmla="*/ 317895 w 4135764"/>
              <a:gd name="connsiteY27122" fmla="*/ 1483930 h 5122333"/>
              <a:gd name="connsiteX27123" fmla="*/ 330652 w 4135764"/>
              <a:gd name="connsiteY27123" fmla="*/ 1477347 h 5122333"/>
              <a:gd name="connsiteX27124" fmla="*/ 330664 w 4135764"/>
              <a:gd name="connsiteY27124" fmla="*/ 1476587 h 5122333"/>
              <a:gd name="connsiteX27125" fmla="*/ 331140 w 4135764"/>
              <a:gd name="connsiteY27125" fmla="*/ 1474598 h 5122333"/>
              <a:gd name="connsiteX27126" fmla="*/ 331094 w 4135764"/>
              <a:gd name="connsiteY27126" fmla="*/ 1466319 h 5122333"/>
              <a:gd name="connsiteX27127" fmla="*/ 332343 w 4135764"/>
              <a:gd name="connsiteY27127" fmla="*/ 1452720 h 5122333"/>
              <a:gd name="connsiteX27128" fmla="*/ 332484 w 4135764"/>
              <a:gd name="connsiteY27128" fmla="*/ 1451684 h 5122333"/>
              <a:gd name="connsiteX27129" fmla="*/ 333497 w 4135764"/>
              <a:gd name="connsiteY27129" fmla="*/ 1447396 h 5122333"/>
              <a:gd name="connsiteX27130" fmla="*/ 337851 w 4135764"/>
              <a:gd name="connsiteY27130" fmla="*/ 1446195 h 5122333"/>
              <a:gd name="connsiteX27131" fmla="*/ 347467 w 4135764"/>
              <a:gd name="connsiteY27131" fmla="*/ 1450911 h 5122333"/>
              <a:gd name="connsiteX27132" fmla="*/ 346741 w 4135764"/>
              <a:gd name="connsiteY27132" fmla="*/ 1477580 h 5122333"/>
              <a:gd name="connsiteX27133" fmla="*/ 353453 w 4135764"/>
              <a:gd name="connsiteY27133" fmla="*/ 1484293 h 5122333"/>
              <a:gd name="connsiteX27134" fmla="*/ 378852 w 4135764"/>
              <a:gd name="connsiteY27134" fmla="*/ 1484111 h 5122333"/>
              <a:gd name="connsiteX27135" fmla="*/ 385201 w 4135764"/>
              <a:gd name="connsiteY27135" fmla="*/ 1490279 h 5122333"/>
              <a:gd name="connsiteX27136" fmla="*/ 385382 w 4135764"/>
              <a:gd name="connsiteY27136" fmla="*/ 1513319 h 5122333"/>
              <a:gd name="connsiteX27137" fmla="*/ 393547 w 4135764"/>
              <a:gd name="connsiteY27137" fmla="*/ 1522390 h 5122333"/>
              <a:gd name="connsiteX27138" fmla="*/ 416225 w 4135764"/>
              <a:gd name="connsiteY27138" fmla="*/ 1522209 h 5122333"/>
              <a:gd name="connsiteX27139" fmla="*/ 423299 w 4135764"/>
              <a:gd name="connsiteY27139" fmla="*/ 1529466 h 5122333"/>
              <a:gd name="connsiteX27140" fmla="*/ 423130 w 4135764"/>
              <a:gd name="connsiteY27140" fmla="*/ 1584670 h 5122333"/>
              <a:gd name="connsiteX27141" fmla="*/ 422755 w 4135764"/>
              <a:gd name="connsiteY27141" fmla="*/ 1589255 h 5122333"/>
              <a:gd name="connsiteX27142" fmla="*/ 423182 w 4135764"/>
              <a:gd name="connsiteY27142" fmla="*/ 1590926 h 5122333"/>
              <a:gd name="connsiteX27143" fmla="*/ 423288 w 4135764"/>
              <a:gd name="connsiteY27143" fmla="*/ 1594988 h 5122333"/>
              <a:gd name="connsiteX27144" fmla="*/ 434003 w 4135764"/>
              <a:gd name="connsiteY27144" fmla="*/ 1598586 h 5122333"/>
              <a:gd name="connsiteX27145" fmla="*/ 443073 w 4135764"/>
              <a:gd name="connsiteY27145" fmla="*/ 1598586 h 5122333"/>
              <a:gd name="connsiteX27146" fmla="*/ 478813 w 4135764"/>
              <a:gd name="connsiteY27146" fmla="*/ 1598405 h 5122333"/>
              <a:gd name="connsiteX27147" fmla="*/ 484981 w 4135764"/>
              <a:gd name="connsiteY27147" fmla="*/ 1594050 h 5122333"/>
              <a:gd name="connsiteX27148" fmla="*/ 485162 w 4135764"/>
              <a:gd name="connsiteY27148" fmla="*/ 1532187 h 5122333"/>
              <a:gd name="connsiteX27149" fmla="*/ 493508 w 4135764"/>
              <a:gd name="connsiteY27149" fmla="*/ 1522209 h 5122333"/>
              <a:gd name="connsiteX27150" fmla="*/ 522535 w 4135764"/>
              <a:gd name="connsiteY27150" fmla="*/ 1522390 h 5122333"/>
              <a:gd name="connsiteX27151" fmla="*/ 521965 w 4135764"/>
              <a:gd name="connsiteY27151" fmla="*/ 1517024 h 5122333"/>
              <a:gd name="connsiteX27152" fmla="*/ 522022 w 4135764"/>
              <a:gd name="connsiteY27152" fmla="*/ 1516968 h 5122333"/>
              <a:gd name="connsiteX27153" fmla="*/ 521893 w 4135764"/>
              <a:gd name="connsiteY27153" fmla="*/ 1512825 h 5122333"/>
              <a:gd name="connsiteX27154" fmla="*/ 524712 w 4135764"/>
              <a:gd name="connsiteY27154" fmla="*/ 1501754 h 5122333"/>
              <a:gd name="connsiteX27155" fmla="*/ 524608 w 4135764"/>
              <a:gd name="connsiteY27155" fmla="*/ 1500741 h 5122333"/>
              <a:gd name="connsiteX27156" fmla="*/ 525460 w 4135764"/>
              <a:gd name="connsiteY27156" fmla="*/ 1497570 h 5122333"/>
              <a:gd name="connsiteX27157" fmla="*/ 524350 w 4135764"/>
              <a:gd name="connsiteY27157" fmla="*/ 1490200 h 5122333"/>
              <a:gd name="connsiteX27158" fmla="*/ 524365 w 4135764"/>
              <a:gd name="connsiteY27158" fmla="*/ 1485800 h 5122333"/>
              <a:gd name="connsiteX27159" fmla="*/ 528340 w 4135764"/>
              <a:gd name="connsiteY27159" fmla="*/ 1484473 h 5122333"/>
              <a:gd name="connsiteX27160" fmla="*/ 555372 w 4135764"/>
              <a:gd name="connsiteY27160" fmla="*/ 1484837 h 5122333"/>
              <a:gd name="connsiteX27161" fmla="*/ 562991 w 4135764"/>
              <a:gd name="connsiteY27161" fmla="*/ 1478124 h 5122333"/>
              <a:gd name="connsiteX27162" fmla="*/ 562991 w 4135764"/>
              <a:gd name="connsiteY27162" fmla="*/ 1475834 h 5122333"/>
              <a:gd name="connsiteX27163" fmla="*/ 563173 w 4135764"/>
              <a:gd name="connsiteY27163" fmla="*/ 1475143 h 5122333"/>
              <a:gd name="connsiteX27164" fmla="*/ 563005 w 4135764"/>
              <a:gd name="connsiteY27164" fmla="*/ 1450863 h 5122333"/>
              <a:gd name="connsiteX27165" fmla="*/ 564145 w 4135764"/>
              <a:gd name="connsiteY27165" fmla="*/ 1446912 h 5122333"/>
              <a:gd name="connsiteX27166" fmla="*/ 573151 w 4135764"/>
              <a:gd name="connsiteY27166" fmla="*/ 1446376 h 5122333"/>
              <a:gd name="connsiteX27167" fmla="*/ 576598 w 4135764"/>
              <a:gd name="connsiteY27167" fmla="*/ 1451999 h 5122333"/>
              <a:gd name="connsiteX27168" fmla="*/ 576595 w 4135764"/>
              <a:gd name="connsiteY27168" fmla="*/ 1452090 h 5122333"/>
              <a:gd name="connsiteX27169" fmla="*/ 575555 w 4135764"/>
              <a:gd name="connsiteY27169" fmla="*/ 1459654 h 5122333"/>
              <a:gd name="connsiteX27170" fmla="*/ 575873 w 4135764"/>
              <a:gd name="connsiteY27170" fmla="*/ 1471333 h 5122333"/>
              <a:gd name="connsiteX27171" fmla="*/ 575890 w 4135764"/>
              <a:gd name="connsiteY27171" fmla="*/ 1472394 h 5122333"/>
              <a:gd name="connsiteX27172" fmla="*/ 575690 w 4135764"/>
              <a:gd name="connsiteY27172" fmla="*/ 1478124 h 5122333"/>
              <a:gd name="connsiteX27173" fmla="*/ 583673 w 4135764"/>
              <a:gd name="connsiteY27173" fmla="*/ 1486106 h 5122333"/>
              <a:gd name="connsiteX27174" fmla="*/ 612724 w 4135764"/>
              <a:gd name="connsiteY27174" fmla="*/ 1486106 h 5122333"/>
              <a:gd name="connsiteX27175" fmla="*/ 613717 w 4135764"/>
              <a:gd name="connsiteY27175" fmla="*/ 1488772 h 5122333"/>
              <a:gd name="connsiteX27176" fmla="*/ 613787 w 4135764"/>
              <a:gd name="connsiteY27176" fmla="*/ 1491354 h 5122333"/>
              <a:gd name="connsiteX27177" fmla="*/ 613787 w 4135764"/>
              <a:gd name="connsiteY27177" fmla="*/ 1515497 h 5122333"/>
              <a:gd name="connsiteX27178" fmla="*/ 622677 w 4135764"/>
              <a:gd name="connsiteY27178" fmla="*/ 1524204 h 5122333"/>
              <a:gd name="connsiteX27179" fmla="*/ 648076 w 4135764"/>
              <a:gd name="connsiteY27179" fmla="*/ 1523841 h 5122333"/>
              <a:gd name="connsiteX27180" fmla="*/ 653519 w 4135764"/>
              <a:gd name="connsiteY27180" fmla="*/ 1528922 h 5122333"/>
              <a:gd name="connsiteX27181" fmla="*/ 653487 w 4135764"/>
              <a:gd name="connsiteY27181" fmla="*/ 1529427 h 5122333"/>
              <a:gd name="connsiteX27182" fmla="*/ 651886 w 4135764"/>
              <a:gd name="connsiteY27182" fmla="*/ 1537188 h 5122333"/>
              <a:gd name="connsiteX27183" fmla="*/ 651886 w 4135764"/>
              <a:gd name="connsiteY27183" fmla="*/ 1539908 h 5122333"/>
              <a:gd name="connsiteX27184" fmla="*/ 652368 w 4135764"/>
              <a:gd name="connsiteY27184" fmla="*/ 1546999 h 5122333"/>
              <a:gd name="connsiteX27185" fmla="*/ 652204 w 4135764"/>
              <a:gd name="connsiteY27185" fmla="*/ 1549580 h 5122333"/>
              <a:gd name="connsiteX27186" fmla="*/ 653529 w 4135764"/>
              <a:gd name="connsiteY27186" fmla="*/ 1565792 h 5122333"/>
              <a:gd name="connsiteX27187" fmla="*/ 651886 w 4135764"/>
              <a:gd name="connsiteY27187" fmla="*/ 1589980 h 5122333"/>
              <a:gd name="connsiteX27188" fmla="*/ 652088 w 4135764"/>
              <a:gd name="connsiteY27188" fmla="*/ 1590981 h 5122333"/>
              <a:gd name="connsiteX27189" fmla="*/ 651886 w 4135764"/>
              <a:gd name="connsiteY27189" fmla="*/ 1593324 h 5122333"/>
              <a:gd name="connsiteX27190" fmla="*/ 658961 w 4135764"/>
              <a:gd name="connsiteY27190" fmla="*/ 1600582 h 5122333"/>
              <a:gd name="connsiteX27191" fmla="*/ 708852 w 4135764"/>
              <a:gd name="connsiteY27191" fmla="*/ 1600582 h 5122333"/>
              <a:gd name="connsiteX27192" fmla="*/ 717559 w 4135764"/>
              <a:gd name="connsiteY27192" fmla="*/ 1592055 h 5122333"/>
              <a:gd name="connsiteX27193" fmla="*/ 717378 w 4135764"/>
              <a:gd name="connsiteY27193" fmla="*/ 1531279 h 5122333"/>
              <a:gd name="connsiteX27194" fmla="*/ 722639 w 4135764"/>
              <a:gd name="connsiteY27194" fmla="*/ 1524204 h 5122333"/>
              <a:gd name="connsiteX27195" fmla="*/ 748582 w 4135764"/>
              <a:gd name="connsiteY27195" fmla="*/ 1522390 h 5122333"/>
              <a:gd name="connsiteX27196" fmla="*/ 755658 w 4135764"/>
              <a:gd name="connsiteY27196" fmla="*/ 1515133 h 5122333"/>
              <a:gd name="connsiteX27197" fmla="*/ 753839 w 4135764"/>
              <a:gd name="connsiteY27197" fmla="*/ 1497255 h 5122333"/>
              <a:gd name="connsiteX27198" fmla="*/ 753538 w 4135764"/>
              <a:gd name="connsiteY27198" fmla="*/ 1493476 h 5122333"/>
              <a:gd name="connsiteX27199" fmla="*/ 755271 w 4135764"/>
              <a:gd name="connsiteY27199" fmla="*/ 1485926 h 5122333"/>
              <a:gd name="connsiteX27200" fmla="*/ 762914 w 4135764"/>
              <a:gd name="connsiteY27200" fmla="*/ 1484111 h 5122333"/>
              <a:gd name="connsiteX27201" fmla="*/ 782870 w 4135764"/>
              <a:gd name="connsiteY27201" fmla="*/ 1484293 h 5122333"/>
              <a:gd name="connsiteX27202" fmla="*/ 792123 w 4135764"/>
              <a:gd name="connsiteY27202" fmla="*/ 1475403 h 5122333"/>
              <a:gd name="connsiteX27203" fmla="*/ 791941 w 4135764"/>
              <a:gd name="connsiteY27203" fmla="*/ 1450911 h 5122333"/>
              <a:gd name="connsiteX27204" fmla="*/ 801920 w 4135764"/>
              <a:gd name="connsiteY27204" fmla="*/ 1444018 h 5122333"/>
              <a:gd name="connsiteX27205" fmla="*/ 806836 w 4135764"/>
              <a:gd name="connsiteY27205" fmla="*/ 1445366 h 5122333"/>
              <a:gd name="connsiteX27206" fmla="*/ 807906 w 4135764"/>
              <a:gd name="connsiteY27206" fmla="*/ 1449745 h 5122333"/>
              <a:gd name="connsiteX27207" fmla="*/ 807724 w 4135764"/>
              <a:gd name="connsiteY27207" fmla="*/ 1476050 h 5122333"/>
              <a:gd name="connsiteX27208" fmla="*/ 808903 w 4135764"/>
              <a:gd name="connsiteY27208" fmla="*/ 1481061 h 5122333"/>
              <a:gd name="connsiteX27209" fmla="*/ 809739 w 4135764"/>
              <a:gd name="connsiteY27209" fmla="*/ 1481285 h 5122333"/>
              <a:gd name="connsiteX27210" fmla="*/ 810105 w 4135764"/>
              <a:gd name="connsiteY27210" fmla="*/ 1482750 h 5122333"/>
              <a:gd name="connsiteX27211" fmla="*/ 817521 w 4135764"/>
              <a:gd name="connsiteY27211" fmla="*/ 1484111 h 5122333"/>
              <a:gd name="connsiteX27212" fmla="*/ 837477 w 4135764"/>
              <a:gd name="connsiteY27212" fmla="*/ 1483930 h 5122333"/>
              <a:gd name="connsiteX27213" fmla="*/ 845301 w 4135764"/>
              <a:gd name="connsiteY27213" fmla="*/ 1485677 h 5122333"/>
              <a:gd name="connsiteX27214" fmla="*/ 845994 w 4135764"/>
              <a:gd name="connsiteY27214" fmla="*/ 1489491 h 5122333"/>
              <a:gd name="connsiteX27215" fmla="*/ 845822 w 4135764"/>
              <a:gd name="connsiteY27215" fmla="*/ 1514329 h 5122333"/>
              <a:gd name="connsiteX27216" fmla="*/ 847070 w 4135764"/>
              <a:gd name="connsiteY27216" fmla="*/ 1519250 h 5122333"/>
              <a:gd name="connsiteX27217" fmla="*/ 847790 w 4135764"/>
              <a:gd name="connsiteY27217" fmla="*/ 1519432 h 5122333"/>
              <a:gd name="connsiteX27218" fmla="*/ 847977 w 4135764"/>
              <a:gd name="connsiteY27218" fmla="*/ 1520463 h 5122333"/>
              <a:gd name="connsiteX27219" fmla="*/ 855801 w 4135764"/>
              <a:gd name="connsiteY27219" fmla="*/ 1522209 h 5122333"/>
              <a:gd name="connsiteX27220" fmla="*/ 874850 w 4135764"/>
              <a:gd name="connsiteY27220" fmla="*/ 1522027 h 5122333"/>
              <a:gd name="connsiteX27221" fmla="*/ 882922 w 4135764"/>
              <a:gd name="connsiteY27221" fmla="*/ 1523523 h 5122333"/>
              <a:gd name="connsiteX27222" fmla="*/ 884102 w 4135764"/>
              <a:gd name="connsiteY27222" fmla="*/ 1528214 h 5122333"/>
              <a:gd name="connsiteX27223" fmla="*/ 883920 w 4135764"/>
              <a:gd name="connsiteY27223" fmla="*/ 1589074 h 5122333"/>
              <a:gd name="connsiteX27224" fmla="*/ 885214 w 4135764"/>
              <a:gd name="connsiteY27224" fmla="*/ 1594188 h 5122333"/>
              <a:gd name="connsiteX27225" fmla="*/ 885939 w 4135764"/>
              <a:gd name="connsiteY27225" fmla="*/ 1598201 h 5122333"/>
              <a:gd name="connsiteX27226" fmla="*/ 891540 w 4135764"/>
              <a:gd name="connsiteY27226" fmla="*/ 1599856 h 5122333"/>
              <a:gd name="connsiteX27227" fmla="*/ 937438 w 4135764"/>
              <a:gd name="connsiteY27227" fmla="*/ 1598405 h 5122333"/>
              <a:gd name="connsiteX27228" fmla="*/ 946691 w 4135764"/>
              <a:gd name="connsiteY27228" fmla="*/ 1589514 h 5122333"/>
              <a:gd name="connsiteX27229" fmla="*/ 946328 w 4135764"/>
              <a:gd name="connsiteY27229" fmla="*/ 1529285 h 5122333"/>
              <a:gd name="connsiteX27230" fmla="*/ 953402 w 4135764"/>
              <a:gd name="connsiteY27230" fmla="*/ 1522027 h 5122333"/>
              <a:gd name="connsiteX27231" fmla="*/ 977895 w 4135764"/>
              <a:gd name="connsiteY27231" fmla="*/ 1522209 h 5122333"/>
              <a:gd name="connsiteX27232" fmla="*/ 984608 w 4135764"/>
              <a:gd name="connsiteY27232" fmla="*/ 1515678 h 5122333"/>
              <a:gd name="connsiteX27233" fmla="*/ 984426 w 4135764"/>
              <a:gd name="connsiteY27233" fmla="*/ 1490279 h 5122333"/>
              <a:gd name="connsiteX27234" fmla="*/ 990594 w 4135764"/>
              <a:gd name="connsiteY27234" fmla="*/ 1483930 h 5122333"/>
              <a:gd name="connsiteX27235" fmla="*/ 1017444 w 4135764"/>
              <a:gd name="connsiteY27235" fmla="*/ 1482478 h 5122333"/>
              <a:gd name="connsiteX27236" fmla="*/ 1022523 w 4135764"/>
              <a:gd name="connsiteY27236" fmla="*/ 1475947 h 5122333"/>
              <a:gd name="connsiteX27237" fmla="*/ 1022523 w 4135764"/>
              <a:gd name="connsiteY27237" fmla="*/ 1451455 h 5122333"/>
              <a:gd name="connsiteX27238" fmla="*/ 1032683 w 4135764"/>
              <a:gd name="connsiteY27238" fmla="*/ 1445832 h 5122333"/>
              <a:gd name="connsiteX27239" fmla="*/ 1037586 w 4135764"/>
              <a:gd name="connsiteY27239" fmla="*/ 1446919 h 5122333"/>
              <a:gd name="connsiteX27240" fmla="*/ 1038126 w 4135764"/>
              <a:gd name="connsiteY27240" fmla="*/ 1450470 h 5122333"/>
              <a:gd name="connsiteX27241" fmla="*/ 1037944 w 4135764"/>
              <a:gd name="connsiteY27241" fmla="*/ 1474961 h 5122333"/>
              <a:gd name="connsiteX27242" fmla="*/ 1039238 w 4135764"/>
              <a:gd name="connsiteY27242" fmla="*/ 1480767 h 5122333"/>
              <a:gd name="connsiteX27243" fmla="*/ 1039460 w 4135764"/>
              <a:gd name="connsiteY27243" fmla="*/ 1480822 h 5122333"/>
              <a:gd name="connsiteX27244" fmla="*/ 1039963 w 4135764"/>
              <a:gd name="connsiteY27244" fmla="*/ 1482908 h 5122333"/>
              <a:gd name="connsiteX27245" fmla="*/ 1044476 w 4135764"/>
              <a:gd name="connsiteY27245" fmla="*/ 1484111 h 5122333"/>
              <a:gd name="connsiteX27246" fmla="*/ 1070781 w 4135764"/>
              <a:gd name="connsiteY27246" fmla="*/ 1483930 h 5122333"/>
              <a:gd name="connsiteX27247" fmla="*/ 1075266 w 4135764"/>
              <a:gd name="connsiteY27247" fmla="*/ 1485067 h 5122333"/>
              <a:gd name="connsiteX27248" fmla="*/ 1076224 w 4135764"/>
              <a:gd name="connsiteY27248" fmla="*/ 1488568 h 5122333"/>
              <a:gd name="connsiteX27249" fmla="*/ 1076042 w 4135764"/>
              <a:gd name="connsiteY27249" fmla="*/ 1513967 h 5122333"/>
              <a:gd name="connsiteX27250" fmla="*/ 1077221 w 4135764"/>
              <a:gd name="connsiteY27250" fmla="*/ 1518979 h 5122333"/>
              <a:gd name="connsiteX27251" fmla="*/ 1077498 w 4135764"/>
              <a:gd name="connsiteY27251" fmla="*/ 1519052 h 5122333"/>
              <a:gd name="connsiteX27252" fmla="*/ 1078038 w 4135764"/>
              <a:gd name="connsiteY27252" fmla="*/ 1521007 h 5122333"/>
              <a:gd name="connsiteX27253" fmla="*/ 1082574 w 4135764"/>
              <a:gd name="connsiteY27253" fmla="*/ 1522209 h 5122333"/>
              <a:gd name="connsiteX27254" fmla="*/ 1107064 w 4135764"/>
              <a:gd name="connsiteY27254" fmla="*/ 1522027 h 5122333"/>
              <a:gd name="connsiteX27255" fmla="*/ 1113043 w 4135764"/>
              <a:gd name="connsiteY27255" fmla="*/ 1523479 h 5122333"/>
              <a:gd name="connsiteX27256" fmla="*/ 1114503 w 4135764"/>
              <a:gd name="connsiteY27256" fmla="*/ 1529568 h 5122333"/>
              <a:gd name="connsiteX27257" fmla="*/ 1114322 w 4135764"/>
              <a:gd name="connsiteY27257" fmla="*/ 1591250 h 5122333"/>
              <a:gd name="connsiteX27258" fmla="*/ 1114231 w 4135764"/>
              <a:gd name="connsiteY27258" fmla="*/ 1596103 h 5122333"/>
              <a:gd name="connsiteX27259" fmla="*/ 1115083 w 4135764"/>
              <a:gd name="connsiteY27259" fmla="*/ 1596474 h 5122333"/>
              <a:gd name="connsiteX27260" fmla="*/ 1115251 w 4135764"/>
              <a:gd name="connsiteY27260" fmla="*/ 1598631 h 5122333"/>
              <a:gd name="connsiteX27261" fmla="*/ 1119583 w 4135764"/>
              <a:gd name="connsiteY27261" fmla="*/ 1600037 h 5122333"/>
              <a:gd name="connsiteX27262" fmla="*/ 1168565 w 4135764"/>
              <a:gd name="connsiteY27262" fmla="*/ 1598767 h 5122333"/>
              <a:gd name="connsiteX27263" fmla="*/ 1176548 w 4135764"/>
              <a:gd name="connsiteY27263" fmla="*/ 1590422 h 5122333"/>
              <a:gd name="connsiteX27264" fmla="*/ 1176367 w 4135764"/>
              <a:gd name="connsiteY27264" fmla="*/ 1530554 h 5122333"/>
              <a:gd name="connsiteX27265" fmla="*/ 1184712 w 4135764"/>
              <a:gd name="connsiteY27265" fmla="*/ 1522027 h 5122333"/>
              <a:gd name="connsiteX27266" fmla="*/ 1211924 w 4135764"/>
              <a:gd name="connsiteY27266" fmla="*/ 1522209 h 5122333"/>
              <a:gd name="connsiteX27267" fmla="*/ 1213268 w 4135764"/>
              <a:gd name="connsiteY27267" fmla="*/ 1504843 h 5122333"/>
              <a:gd name="connsiteX27268" fmla="*/ 1213671 w 4135764"/>
              <a:gd name="connsiteY27268" fmla="*/ 1502583 h 5122333"/>
              <a:gd name="connsiteX27269" fmla="*/ 1213857 w 4135764"/>
              <a:gd name="connsiteY27269" fmla="*/ 1497217 h 5122333"/>
              <a:gd name="connsiteX27270" fmla="*/ 1214646 w 4135764"/>
              <a:gd name="connsiteY27270" fmla="*/ 1487014 h 5122333"/>
              <a:gd name="connsiteX27271" fmla="*/ 1219363 w 4135764"/>
              <a:gd name="connsiteY27271" fmla="*/ 1484293 h 5122333"/>
              <a:gd name="connsiteX27272" fmla="*/ 1247301 w 4135764"/>
              <a:gd name="connsiteY27272" fmla="*/ 1484837 h 5122333"/>
              <a:gd name="connsiteX27273" fmla="*/ 1254195 w 4135764"/>
              <a:gd name="connsiteY27273" fmla="*/ 1479212 h 5122333"/>
              <a:gd name="connsiteX27274" fmla="*/ 1254195 w 4135764"/>
              <a:gd name="connsiteY27274" fmla="*/ 1451999 h 5122333"/>
              <a:gd name="connsiteX27275" fmla="*/ 1260544 w 4135764"/>
              <a:gd name="connsiteY27275" fmla="*/ 1446012 h 5122333"/>
              <a:gd name="connsiteX27276" fmla="*/ 1265647 w 4135764"/>
              <a:gd name="connsiteY27276" fmla="*/ 1447102 h 5122333"/>
              <a:gd name="connsiteX27277" fmla="*/ 1266383 w 4135764"/>
              <a:gd name="connsiteY27277" fmla="*/ 1449626 h 5122333"/>
              <a:gd name="connsiteX27278" fmla="*/ 1266714 w 4135764"/>
              <a:gd name="connsiteY27278" fmla="*/ 1451558 h 5122333"/>
              <a:gd name="connsiteX27279" fmla="*/ 1266531 w 4135764"/>
              <a:gd name="connsiteY27279" fmla="*/ 1476957 h 5122333"/>
              <a:gd name="connsiteX27280" fmla="*/ 1267286 w 4135764"/>
              <a:gd name="connsiteY27280" fmla="*/ 1479472 h 5122333"/>
              <a:gd name="connsiteX27281" fmla="*/ 1267303 w 4135764"/>
              <a:gd name="connsiteY27281" fmla="*/ 1480111 h 5122333"/>
              <a:gd name="connsiteX27282" fmla="*/ 1268111 w 4135764"/>
              <a:gd name="connsiteY27282" fmla="*/ 1482228 h 5122333"/>
              <a:gd name="connsiteX27283" fmla="*/ 1268482 w 4135764"/>
              <a:gd name="connsiteY27283" fmla="*/ 1483465 h 5122333"/>
              <a:gd name="connsiteX27284" fmla="*/ 1268585 w 4135764"/>
              <a:gd name="connsiteY27284" fmla="*/ 1483471 h 5122333"/>
              <a:gd name="connsiteX27285" fmla="*/ 1268890 w 4135764"/>
              <a:gd name="connsiteY27285" fmla="*/ 1484270 h 5122333"/>
              <a:gd name="connsiteX27286" fmla="*/ 1281589 w 4135764"/>
              <a:gd name="connsiteY27286" fmla="*/ 1486106 h 5122333"/>
              <a:gd name="connsiteX27287" fmla="*/ 1303540 w 4135764"/>
              <a:gd name="connsiteY27287" fmla="*/ 1487377 h 5122333"/>
              <a:gd name="connsiteX27288" fmla="*/ 1304650 w 4135764"/>
              <a:gd name="connsiteY27288" fmla="*/ 1491845 h 5122333"/>
              <a:gd name="connsiteX27289" fmla="*/ 1304629 w 4135764"/>
              <a:gd name="connsiteY27289" fmla="*/ 1493829 h 5122333"/>
              <a:gd name="connsiteX27290" fmla="*/ 1305171 w 4135764"/>
              <a:gd name="connsiteY27290" fmla="*/ 1511996 h 5122333"/>
              <a:gd name="connsiteX27291" fmla="*/ 1305173 w 4135764"/>
              <a:gd name="connsiteY27291" fmla="*/ 1512002 h 5122333"/>
              <a:gd name="connsiteX27292" fmla="*/ 1305173 w 4135764"/>
              <a:gd name="connsiteY27292" fmla="*/ 1515497 h 5122333"/>
              <a:gd name="connsiteX27293" fmla="*/ 1312793 w 4135764"/>
              <a:gd name="connsiteY27293" fmla="*/ 1524023 h 5122333"/>
              <a:gd name="connsiteX27294" fmla="*/ 1327601 w 4135764"/>
              <a:gd name="connsiteY27294" fmla="*/ 1524295 h 5122333"/>
              <a:gd name="connsiteX27295" fmla="*/ 1341789 w 4135764"/>
              <a:gd name="connsiteY27295" fmla="*/ 1523003 h 5122333"/>
              <a:gd name="connsiteX27296" fmla="*/ 1342727 w 4135764"/>
              <a:gd name="connsiteY27296" fmla="*/ 1527392 h 5122333"/>
              <a:gd name="connsiteX27297" fmla="*/ 1342364 w 4135764"/>
              <a:gd name="connsiteY27297" fmla="*/ 1589980 h 5122333"/>
              <a:gd name="connsiteX27298" fmla="*/ 1343213 w 4135764"/>
              <a:gd name="connsiteY27298" fmla="*/ 1593137 h 5122333"/>
              <a:gd name="connsiteX27299" fmla="*/ 1344360 w 4135764"/>
              <a:gd name="connsiteY27299" fmla="*/ 1598563 h 5122333"/>
              <a:gd name="connsiteX27300" fmla="*/ 1351254 w 4135764"/>
              <a:gd name="connsiteY27300" fmla="*/ 1600400 h 5122333"/>
              <a:gd name="connsiteX27301" fmla="*/ 1397516 w 4135764"/>
              <a:gd name="connsiteY27301" fmla="*/ 1600400 h 5122333"/>
              <a:gd name="connsiteX27302" fmla="*/ 1406769 w 4135764"/>
              <a:gd name="connsiteY27302" fmla="*/ 1591510 h 5122333"/>
              <a:gd name="connsiteX27303" fmla="*/ 1406405 w 4135764"/>
              <a:gd name="connsiteY27303" fmla="*/ 1530736 h 5122333"/>
              <a:gd name="connsiteX27304" fmla="*/ 1412935 w 4135764"/>
              <a:gd name="connsiteY27304" fmla="*/ 1524023 h 5122333"/>
              <a:gd name="connsiteX27305" fmla="*/ 1438879 w 4135764"/>
              <a:gd name="connsiteY27305" fmla="*/ 1522390 h 5122333"/>
              <a:gd name="connsiteX27306" fmla="*/ 1444503 w 4135764"/>
              <a:gd name="connsiteY27306" fmla="*/ 1516585 h 5122333"/>
              <a:gd name="connsiteX27307" fmla="*/ 1444321 w 4135764"/>
              <a:gd name="connsiteY27307" fmla="*/ 1490279 h 5122333"/>
              <a:gd name="connsiteX27308" fmla="*/ 1450672 w 4135764"/>
              <a:gd name="connsiteY27308" fmla="*/ 1484111 h 5122333"/>
              <a:gd name="connsiteX27309" fmla="*/ 1476069 w 4135764"/>
              <a:gd name="connsiteY27309" fmla="*/ 1484293 h 5122333"/>
              <a:gd name="connsiteX27310" fmla="*/ 1482600 w 4135764"/>
              <a:gd name="connsiteY27310" fmla="*/ 1477580 h 5122333"/>
              <a:gd name="connsiteX27311" fmla="*/ 1482420 w 4135764"/>
              <a:gd name="connsiteY27311" fmla="*/ 1450367 h 5122333"/>
              <a:gd name="connsiteX27312" fmla="*/ 1489675 w 4135764"/>
              <a:gd name="connsiteY27312" fmla="*/ 1444199 h 5122333"/>
              <a:gd name="connsiteX27313" fmla="*/ 1494960 w 4135764"/>
              <a:gd name="connsiteY27313" fmla="*/ 1444788 h 5122333"/>
              <a:gd name="connsiteX27314" fmla="*/ 1496521 w 4135764"/>
              <a:gd name="connsiteY27314" fmla="*/ 1448569 h 5122333"/>
              <a:gd name="connsiteX27315" fmla="*/ 1496751 w 4135764"/>
              <a:gd name="connsiteY27315" fmla="*/ 1451014 h 5122333"/>
              <a:gd name="connsiteX27316" fmla="*/ 1496751 w 4135764"/>
              <a:gd name="connsiteY27316" fmla="*/ 1467341 h 5122333"/>
              <a:gd name="connsiteX27317" fmla="*/ 1497293 w 4135764"/>
              <a:gd name="connsiteY27317" fmla="*/ 1475837 h 5122333"/>
              <a:gd name="connsiteX27318" fmla="*/ 1498179 w 4135764"/>
              <a:gd name="connsiteY27318" fmla="*/ 1478048 h 5122333"/>
              <a:gd name="connsiteX27319" fmla="*/ 1498202 w 4135764"/>
              <a:gd name="connsiteY27319" fmla="*/ 1478668 h 5122333"/>
              <a:gd name="connsiteX27320" fmla="*/ 1503645 w 4135764"/>
              <a:gd name="connsiteY27320" fmla="*/ 1484111 h 5122333"/>
              <a:gd name="connsiteX27321" fmla="*/ 1529950 w 4135764"/>
              <a:gd name="connsiteY27321" fmla="*/ 1484111 h 5122333"/>
              <a:gd name="connsiteX27322" fmla="*/ 1535352 w 4135764"/>
              <a:gd name="connsiteY27322" fmla="*/ 1485555 h 5122333"/>
              <a:gd name="connsiteX27323" fmla="*/ 1536663 w 4135764"/>
              <a:gd name="connsiteY27323" fmla="*/ 1490200 h 5122333"/>
              <a:gd name="connsiteX27324" fmla="*/ 1536482 w 4135764"/>
              <a:gd name="connsiteY27324" fmla="*/ 1510156 h 5122333"/>
              <a:gd name="connsiteX27325" fmla="*/ 1536867 w 4135764"/>
              <a:gd name="connsiteY27325" fmla="*/ 1512556 h 5122333"/>
              <a:gd name="connsiteX27326" fmla="*/ 1536845 w 4135764"/>
              <a:gd name="connsiteY27326" fmla="*/ 1515497 h 5122333"/>
              <a:gd name="connsiteX27327" fmla="*/ 1543375 w 4135764"/>
              <a:gd name="connsiteY27327" fmla="*/ 1522209 h 5122333"/>
              <a:gd name="connsiteX27328" fmla="*/ 1566960 w 4135764"/>
              <a:gd name="connsiteY27328" fmla="*/ 1522027 h 5122333"/>
              <a:gd name="connsiteX27329" fmla="*/ 1573241 w 4135764"/>
              <a:gd name="connsiteY27329" fmla="*/ 1523314 h 5122333"/>
              <a:gd name="connsiteX27330" fmla="*/ 1574760 w 4135764"/>
              <a:gd name="connsiteY27330" fmla="*/ 1529205 h 5122333"/>
              <a:gd name="connsiteX27331" fmla="*/ 1574397 w 4135764"/>
              <a:gd name="connsiteY27331" fmla="*/ 1588166 h 5122333"/>
              <a:gd name="connsiteX27332" fmla="*/ 1574951 w 4135764"/>
              <a:gd name="connsiteY27332" fmla="*/ 1590517 h 5122333"/>
              <a:gd name="connsiteX27333" fmla="*/ 1574942 w 4135764"/>
              <a:gd name="connsiteY27333" fmla="*/ 1593506 h 5122333"/>
              <a:gd name="connsiteX27334" fmla="*/ 1579659 w 4135764"/>
              <a:gd name="connsiteY27334" fmla="*/ 1599856 h 5122333"/>
              <a:gd name="connsiteX27335" fmla="*/ 1627372 w 4135764"/>
              <a:gd name="connsiteY27335" fmla="*/ 1598405 h 5122333"/>
              <a:gd name="connsiteX27336" fmla="*/ 1634811 w 4135764"/>
              <a:gd name="connsiteY27336" fmla="*/ 1590604 h 5122333"/>
              <a:gd name="connsiteX27337" fmla="*/ 1636443 w 4135764"/>
              <a:gd name="connsiteY27337" fmla="*/ 1528377 h 5122333"/>
              <a:gd name="connsiteX27338" fmla="*/ 1643337 w 4135764"/>
              <a:gd name="connsiteY27338" fmla="*/ 1522027 h 5122333"/>
              <a:gd name="connsiteX27339" fmla="*/ 1666014 w 4135764"/>
              <a:gd name="connsiteY27339" fmla="*/ 1522209 h 5122333"/>
              <a:gd name="connsiteX27340" fmla="*/ 1674722 w 4135764"/>
              <a:gd name="connsiteY27340" fmla="*/ 1513864 h 5122333"/>
              <a:gd name="connsiteX27341" fmla="*/ 1674540 w 4135764"/>
              <a:gd name="connsiteY27341" fmla="*/ 1493907 h 5122333"/>
              <a:gd name="connsiteX27342" fmla="*/ 1684337 w 4135764"/>
              <a:gd name="connsiteY27342" fmla="*/ 1483749 h 5122333"/>
              <a:gd name="connsiteX27343" fmla="*/ 1706652 w 4135764"/>
              <a:gd name="connsiteY27343" fmla="*/ 1482296 h 5122333"/>
              <a:gd name="connsiteX27344" fmla="*/ 1710824 w 4135764"/>
              <a:gd name="connsiteY27344" fmla="*/ 1477942 h 5122333"/>
              <a:gd name="connsiteX27345" fmla="*/ 1712638 w 4135764"/>
              <a:gd name="connsiteY27345" fmla="*/ 1453814 h 5122333"/>
              <a:gd name="connsiteX27346" fmla="*/ 1718807 w 4135764"/>
              <a:gd name="connsiteY27346" fmla="*/ 1445832 h 5122333"/>
              <a:gd name="connsiteX27347" fmla="*/ 1726109 w 4135764"/>
              <a:gd name="connsiteY27347" fmla="*/ 1447305 h 5122333"/>
              <a:gd name="connsiteX27348" fmla="*/ 1728625 w 4135764"/>
              <a:gd name="connsiteY27348" fmla="*/ 1453424 h 5122333"/>
              <a:gd name="connsiteX27349" fmla="*/ 1728694 w 4135764"/>
              <a:gd name="connsiteY27349" fmla="*/ 1462716 h 5122333"/>
              <a:gd name="connsiteX27350" fmla="*/ 1727153 w 4135764"/>
              <a:gd name="connsiteY27350" fmla="*/ 1474780 h 5122333"/>
              <a:gd name="connsiteX27351" fmla="*/ 1727334 w 4135764"/>
              <a:gd name="connsiteY27351" fmla="*/ 1480086 h 5122333"/>
              <a:gd name="connsiteX27352" fmla="*/ 1727658 w 4135764"/>
              <a:gd name="connsiteY27352" fmla="*/ 1480188 h 5122333"/>
              <a:gd name="connsiteX27353" fmla="*/ 1727742 w 4135764"/>
              <a:gd name="connsiteY27353" fmla="*/ 1482478 h 5122333"/>
              <a:gd name="connsiteX27354" fmla="*/ 1734229 w 4135764"/>
              <a:gd name="connsiteY27354" fmla="*/ 1484293 h 5122333"/>
              <a:gd name="connsiteX27355" fmla="*/ 1759626 w 4135764"/>
              <a:gd name="connsiteY27355" fmla="*/ 1484293 h 5122333"/>
              <a:gd name="connsiteX27356" fmla="*/ 1763119 w 4135764"/>
              <a:gd name="connsiteY27356" fmla="*/ 1484384 h 5122333"/>
              <a:gd name="connsiteX27357" fmla="*/ 1764592 w 4135764"/>
              <a:gd name="connsiteY27357" fmla="*/ 1486327 h 5122333"/>
              <a:gd name="connsiteX27358" fmla="*/ 1765360 w 4135764"/>
              <a:gd name="connsiteY27358" fmla="*/ 1488042 h 5122333"/>
              <a:gd name="connsiteX27359" fmla="*/ 1765465 w 4135764"/>
              <a:gd name="connsiteY27359" fmla="*/ 1488873 h 5122333"/>
              <a:gd name="connsiteX27360" fmla="*/ 1766530 w 4135764"/>
              <a:gd name="connsiteY27360" fmla="*/ 1509868 h 5122333"/>
              <a:gd name="connsiteX27361" fmla="*/ 1766407 w 4135764"/>
              <a:gd name="connsiteY27361" fmla="*/ 1511845 h 5122333"/>
              <a:gd name="connsiteX27362" fmla="*/ 1766698 w 4135764"/>
              <a:gd name="connsiteY27362" fmla="*/ 1513163 h 5122333"/>
              <a:gd name="connsiteX27363" fmla="*/ 1766702 w 4135764"/>
              <a:gd name="connsiteY27363" fmla="*/ 1513241 h 5122333"/>
              <a:gd name="connsiteX27364" fmla="*/ 1766797 w 4135764"/>
              <a:gd name="connsiteY27364" fmla="*/ 1513612 h 5122333"/>
              <a:gd name="connsiteX27365" fmla="*/ 1768334 w 4135764"/>
              <a:gd name="connsiteY27365" fmla="*/ 1520576 h 5122333"/>
              <a:gd name="connsiteX27366" fmla="*/ 1788290 w 4135764"/>
              <a:gd name="connsiteY27366" fmla="*/ 1522209 h 5122333"/>
              <a:gd name="connsiteX27367" fmla="*/ 1804899 w 4135764"/>
              <a:gd name="connsiteY27367" fmla="*/ 1529506 h 5122333"/>
              <a:gd name="connsiteX27368" fmla="*/ 1804981 w 4135764"/>
              <a:gd name="connsiteY27368" fmla="*/ 1532611 h 5122333"/>
              <a:gd name="connsiteX27369" fmla="*/ 1804981 w 4135764"/>
              <a:gd name="connsiteY27369" fmla="*/ 1537913 h 5122333"/>
              <a:gd name="connsiteX27370" fmla="*/ 1803166 w 4135764"/>
              <a:gd name="connsiteY27370" fmla="*/ 1590162 h 5122333"/>
              <a:gd name="connsiteX27371" fmla="*/ 1803369 w 4135764"/>
              <a:gd name="connsiteY27371" fmla="*/ 1592280 h 5122333"/>
              <a:gd name="connsiteX27372" fmla="*/ 1803349 w 4135764"/>
              <a:gd name="connsiteY27372" fmla="*/ 1592598 h 5122333"/>
              <a:gd name="connsiteX27373" fmla="*/ 1808610 w 4135764"/>
              <a:gd name="connsiteY27373" fmla="*/ 1599856 h 5122333"/>
              <a:gd name="connsiteX27374" fmla="*/ 1844606 w 4135764"/>
              <a:gd name="connsiteY27374" fmla="*/ 1599984 h 5122333"/>
              <a:gd name="connsiteX27375" fmla="*/ 1846277 w 4135764"/>
              <a:gd name="connsiteY27375" fmla="*/ 1599841 h 5122333"/>
              <a:gd name="connsiteX27376" fmla="*/ 1847185 w 4135764"/>
              <a:gd name="connsiteY27376" fmla="*/ 1600170 h 5122333"/>
              <a:gd name="connsiteX27377" fmla="*/ 1856519 w 4135764"/>
              <a:gd name="connsiteY27377" fmla="*/ 1600400 h 5122333"/>
              <a:gd name="connsiteX27378" fmla="*/ 1862643 w 4135764"/>
              <a:gd name="connsiteY27378" fmla="*/ 1598835 h 5122333"/>
              <a:gd name="connsiteX27379" fmla="*/ 1863255 w 4135764"/>
              <a:gd name="connsiteY27379" fmla="*/ 1596356 h 5122333"/>
              <a:gd name="connsiteX27380" fmla="*/ 1863353 w 4135764"/>
              <a:gd name="connsiteY27380" fmla="*/ 1596317 h 5122333"/>
              <a:gd name="connsiteX27381" fmla="*/ 1864849 w 4135764"/>
              <a:gd name="connsiteY27381" fmla="*/ 1589878 h 5122333"/>
              <a:gd name="connsiteX27382" fmla="*/ 1864867 w 4135764"/>
              <a:gd name="connsiteY27382" fmla="*/ 1588975 h 5122333"/>
              <a:gd name="connsiteX27383" fmla="*/ 1865530 w 4135764"/>
              <a:gd name="connsiteY27383" fmla="*/ 1558686 h 5122333"/>
              <a:gd name="connsiteX27384" fmla="*/ 1866107 w 4135764"/>
              <a:gd name="connsiteY27384" fmla="*/ 1539844 h 5122333"/>
              <a:gd name="connsiteX27385" fmla="*/ 1866482 w 4135764"/>
              <a:gd name="connsiteY27385" fmla="*/ 1528558 h 5122333"/>
              <a:gd name="connsiteX27386" fmla="*/ 1867138 w 4135764"/>
              <a:gd name="connsiteY27386" fmla="*/ 1526282 h 5122333"/>
              <a:gd name="connsiteX27387" fmla="*/ 1871151 w 4135764"/>
              <a:gd name="connsiteY27387" fmla="*/ 1524686 h 5122333"/>
              <a:gd name="connsiteX27388" fmla="*/ 1881010 w 4135764"/>
              <a:gd name="connsiteY27388" fmla="*/ 1524204 h 5122333"/>
              <a:gd name="connsiteX27389" fmla="*/ 1893177 w 4135764"/>
              <a:gd name="connsiteY27389" fmla="*/ 1523558 h 5122333"/>
              <a:gd name="connsiteX27390" fmla="*/ 1896572 w 4135764"/>
              <a:gd name="connsiteY27390" fmla="*/ 1522209 h 5122333"/>
              <a:gd name="connsiteX27391" fmla="*/ 1903310 w 4135764"/>
              <a:gd name="connsiteY27391" fmla="*/ 1522209 h 5122333"/>
              <a:gd name="connsiteX27392" fmla="*/ 1902593 w 4135764"/>
              <a:gd name="connsiteY27392" fmla="*/ 1519938 h 5122333"/>
              <a:gd name="connsiteX27393" fmla="*/ 1905306 w 4135764"/>
              <a:gd name="connsiteY27393" fmla="*/ 1519953 h 5122333"/>
              <a:gd name="connsiteX27394" fmla="*/ 1901563 w 4135764"/>
              <a:gd name="connsiteY27394" fmla="*/ 1515166 h 5122333"/>
              <a:gd name="connsiteX27395" fmla="*/ 1901726 w 4135764"/>
              <a:gd name="connsiteY27395" fmla="*/ 1514714 h 5122333"/>
              <a:gd name="connsiteX27396" fmla="*/ 1901776 w 4135764"/>
              <a:gd name="connsiteY27396" fmla="*/ 1512834 h 5122333"/>
              <a:gd name="connsiteX27397" fmla="*/ 1903396 w 4135764"/>
              <a:gd name="connsiteY27397" fmla="*/ 1506595 h 5122333"/>
              <a:gd name="connsiteX27398" fmla="*/ 1904262 w 4135764"/>
              <a:gd name="connsiteY27398" fmla="*/ 1504101 h 5122333"/>
              <a:gd name="connsiteX27399" fmla="*/ 1904282 w 4135764"/>
              <a:gd name="connsiteY27399" fmla="*/ 1503180 h 5122333"/>
              <a:gd name="connsiteX27400" fmla="*/ 1904534 w 4135764"/>
              <a:gd name="connsiteY27400" fmla="*/ 1502208 h 5122333"/>
              <a:gd name="connsiteX27401" fmla="*/ 1904465 w 4135764"/>
              <a:gd name="connsiteY27401" fmla="*/ 1495400 h 5122333"/>
              <a:gd name="connsiteX27402" fmla="*/ 1904653 w 4135764"/>
              <a:gd name="connsiteY27402" fmla="*/ 1488591 h 5122333"/>
              <a:gd name="connsiteX27403" fmla="*/ 1906036 w 4135764"/>
              <a:gd name="connsiteY27403" fmla="*/ 1484921 h 5122333"/>
              <a:gd name="connsiteX27404" fmla="*/ 1908493 w 4135764"/>
              <a:gd name="connsiteY27404" fmla="*/ 1484311 h 5122333"/>
              <a:gd name="connsiteX27405" fmla="*/ 1929210 w 4135764"/>
              <a:gd name="connsiteY27405" fmla="*/ 1484453 h 5122333"/>
              <a:gd name="connsiteX27406" fmla="*/ 1937235 w 4135764"/>
              <a:gd name="connsiteY27406" fmla="*/ 1485200 h 5122333"/>
              <a:gd name="connsiteX27407" fmla="*/ 1942495 w 4135764"/>
              <a:gd name="connsiteY27407" fmla="*/ 1480845 h 5122333"/>
              <a:gd name="connsiteX27408" fmla="*/ 1942495 w 4135764"/>
              <a:gd name="connsiteY27408" fmla="*/ 1462704 h 5122333"/>
              <a:gd name="connsiteX27409" fmla="*/ 1942578 w 4135764"/>
              <a:gd name="connsiteY27409" fmla="*/ 1456767 h 5122333"/>
              <a:gd name="connsiteX27410" fmla="*/ 1942635 w 4135764"/>
              <a:gd name="connsiteY27410" fmla="*/ 1454672 h 5122333"/>
              <a:gd name="connsiteX27411" fmla="*/ 1943356 w 4135764"/>
              <a:gd name="connsiteY27411" fmla="*/ 1449950 h 5122333"/>
              <a:gd name="connsiteX27412" fmla="*/ 1949385 w 4135764"/>
              <a:gd name="connsiteY27412" fmla="*/ 1446095 h 5122333"/>
              <a:gd name="connsiteX27413" fmla="*/ 1953132 w 4135764"/>
              <a:gd name="connsiteY27413" fmla="*/ 1445991 h 5122333"/>
              <a:gd name="connsiteX27414" fmla="*/ 1954507 w 4135764"/>
              <a:gd name="connsiteY27414" fmla="*/ 1449911 h 5122333"/>
              <a:gd name="connsiteX27415" fmla="*/ 1954656 w 4135764"/>
              <a:gd name="connsiteY27415" fmla="*/ 1451447 h 5122333"/>
              <a:gd name="connsiteX27416" fmla="*/ 1954484 w 4135764"/>
              <a:gd name="connsiteY27416" fmla="*/ 1468508 h 5122333"/>
              <a:gd name="connsiteX27417" fmla="*/ 1954529 w 4135764"/>
              <a:gd name="connsiteY27417" fmla="*/ 1470148 h 5122333"/>
              <a:gd name="connsiteX27418" fmla="*/ 1954484 w 4135764"/>
              <a:gd name="connsiteY27418" fmla="*/ 1476050 h 5122333"/>
              <a:gd name="connsiteX27419" fmla="*/ 1954708 w 4135764"/>
              <a:gd name="connsiteY27419" fmla="*/ 1476884 h 5122333"/>
              <a:gd name="connsiteX27420" fmla="*/ 1954728 w 4135764"/>
              <a:gd name="connsiteY27420" fmla="*/ 1477633 h 5122333"/>
              <a:gd name="connsiteX27421" fmla="*/ 1955415 w 4135764"/>
              <a:gd name="connsiteY27421" fmla="*/ 1479519 h 5122333"/>
              <a:gd name="connsiteX27422" fmla="*/ 1955823 w 4135764"/>
              <a:gd name="connsiteY27422" fmla="*/ 1481039 h 5122333"/>
              <a:gd name="connsiteX27423" fmla="*/ 1955982 w 4135764"/>
              <a:gd name="connsiteY27423" fmla="*/ 1481076 h 5122333"/>
              <a:gd name="connsiteX27424" fmla="*/ 1956435 w 4135764"/>
              <a:gd name="connsiteY27424" fmla="*/ 1482320 h 5122333"/>
              <a:gd name="connsiteX27425" fmla="*/ 1970087 w 4135764"/>
              <a:gd name="connsiteY27425" fmla="*/ 1484293 h 5122333"/>
              <a:gd name="connsiteX27426" fmla="*/ 1994398 w 4135764"/>
              <a:gd name="connsiteY27426" fmla="*/ 1508239 h 5122333"/>
              <a:gd name="connsiteX27427" fmla="*/ 1993882 w 4135764"/>
              <a:gd name="connsiteY27427" fmla="*/ 1514257 h 5122333"/>
              <a:gd name="connsiteX27428" fmla="*/ 1993547 w 4135764"/>
              <a:gd name="connsiteY27428" fmla="*/ 1517303 h 5122333"/>
              <a:gd name="connsiteX27429" fmla="*/ 1994136 w 4135764"/>
              <a:gd name="connsiteY27429" fmla="*/ 1518467 h 5122333"/>
              <a:gd name="connsiteX27430" fmla="*/ 1994578 w 4135764"/>
              <a:gd name="connsiteY27430" fmla="*/ 1521301 h 5122333"/>
              <a:gd name="connsiteX27431" fmla="*/ 2008548 w 4135764"/>
              <a:gd name="connsiteY27431" fmla="*/ 1522209 h 5122333"/>
              <a:gd name="connsiteX27432" fmla="*/ 2032495 w 4135764"/>
              <a:gd name="connsiteY27432" fmla="*/ 1545793 h 5122333"/>
              <a:gd name="connsiteX27433" fmla="*/ 2030681 w 4135764"/>
              <a:gd name="connsiteY27433" fmla="*/ 1592598 h 5122333"/>
              <a:gd name="connsiteX27434" fmla="*/ 2037030 w 4135764"/>
              <a:gd name="connsiteY27434" fmla="*/ 1599856 h 5122333"/>
              <a:gd name="connsiteX27435" fmla="*/ 2067882 w 4135764"/>
              <a:gd name="connsiteY27435" fmla="*/ 1598918 h 5122333"/>
              <a:gd name="connsiteX27436" fmla="*/ 2067882 w 4135764"/>
              <a:gd name="connsiteY27436" fmla="*/ 1571069 h 5122333"/>
              <a:gd name="connsiteX27437" fmla="*/ 2067780 w 4135764"/>
              <a:gd name="connsiteY27437" fmla="*/ 1571431 h 5122333"/>
              <a:gd name="connsiteX27438" fmla="*/ 2061703 w 4135764"/>
              <a:gd name="connsiteY27438" fmla="*/ 1572927 h 5122333"/>
              <a:gd name="connsiteX27439" fmla="*/ 2054627 w 4135764"/>
              <a:gd name="connsiteY27439" fmla="*/ 1565489 h 5122333"/>
              <a:gd name="connsiteX27440" fmla="*/ 2056260 w 4135764"/>
              <a:gd name="connsiteY27440" fmla="*/ 1532290 h 5122333"/>
              <a:gd name="connsiteX27441" fmla="*/ 2055172 w 4135764"/>
              <a:gd name="connsiteY27441" fmla="*/ 1502718 h 5122333"/>
              <a:gd name="connsiteX27442" fmla="*/ 2049729 w 4135764"/>
              <a:gd name="connsiteY27442" fmla="*/ 1496549 h 5122333"/>
              <a:gd name="connsiteX27443" fmla="*/ 2024330 w 4135764"/>
              <a:gd name="connsiteY27443" fmla="*/ 1496731 h 5122333"/>
              <a:gd name="connsiteX27444" fmla="*/ 2016530 w 4135764"/>
              <a:gd name="connsiteY27444" fmla="*/ 1489293 h 5122333"/>
              <a:gd name="connsiteX27445" fmla="*/ 2017618 w 4135764"/>
              <a:gd name="connsiteY27445" fmla="*/ 1459178 h 5122333"/>
              <a:gd name="connsiteX27446" fmla="*/ 1985869 w 4135764"/>
              <a:gd name="connsiteY27446" fmla="*/ 1457183 h 5122333"/>
              <a:gd name="connsiteX27447" fmla="*/ 1978432 w 4135764"/>
              <a:gd name="connsiteY27447" fmla="*/ 1451377 h 5122333"/>
              <a:gd name="connsiteX27448" fmla="*/ 1980428 w 4135764"/>
              <a:gd name="connsiteY27448" fmla="*/ 1425434 h 5122333"/>
              <a:gd name="connsiteX27449" fmla="*/ 1973716 w 4135764"/>
              <a:gd name="connsiteY27449" fmla="*/ 1418540 h 5122333"/>
              <a:gd name="connsiteX27450" fmla="*/ 1946866 w 4135764"/>
              <a:gd name="connsiteY27450" fmla="*/ 1420173 h 5122333"/>
              <a:gd name="connsiteX27451" fmla="*/ 1924550 w 4135764"/>
              <a:gd name="connsiteY27451" fmla="*/ 1418722 h 5122333"/>
              <a:gd name="connsiteX27452" fmla="*/ 1916750 w 4135764"/>
              <a:gd name="connsiteY27452" fmla="*/ 1426886 h 5122333"/>
              <a:gd name="connsiteX27453" fmla="*/ 1916756 w 4135764"/>
              <a:gd name="connsiteY27453" fmla="*/ 1427577 h 5122333"/>
              <a:gd name="connsiteX27454" fmla="*/ 1916386 w 4135764"/>
              <a:gd name="connsiteY27454" fmla="*/ 1428960 h 5122333"/>
              <a:gd name="connsiteX27455" fmla="*/ 1916540 w 4135764"/>
              <a:gd name="connsiteY27455" fmla="*/ 1450220 h 5122333"/>
              <a:gd name="connsiteX27456" fmla="*/ 1915480 w 4135764"/>
              <a:gd name="connsiteY27456" fmla="*/ 1456888 h 5122333"/>
              <a:gd name="connsiteX27457" fmla="*/ 1906409 w 4135764"/>
              <a:gd name="connsiteY27457" fmla="*/ 1458815 h 5122333"/>
              <a:gd name="connsiteX27458" fmla="*/ 1887360 w 4135764"/>
              <a:gd name="connsiteY27458" fmla="*/ 1458634 h 5122333"/>
              <a:gd name="connsiteX27459" fmla="*/ 1880285 w 4135764"/>
              <a:gd name="connsiteY27459" fmla="*/ 1459881 h 5122333"/>
              <a:gd name="connsiteX27460" fmla="*/ 1879881 w 4135764"/>
              <a:gd name="connsiteY27460" fmla="*/ 1461638 h 5122333"/>
              <a:gd name="connsiteX27461" fmla="*/ 1879673 w 4135764"/>
              <a:gd name="connsiteY27461" fmla="*/ 1461683 h 5122333"/>
              <a:gd name="connsiteX27462" fmla="*/ 1878289 w 4135764"/>
              <a:gd name="connsiteY27462" fmla="*/ 1467057 h 5122333"/>
              <a:gd name="connsiteX27463" fmla="*/ 1878443 w 4135764"/>
              <a:gd name="connsiteY27463" fmla="*/ 1488500 h 5122333"/>
              <a:gd name="connsiteX27464" fmla="*/ 1876771 w 4135764"/>
              <a:gd name="connsiteY27464" fmla="*/ 1495189 h 5122333"/>
              <a:gd name="connsiteX27465" fmla="*/ 1868311 w 4135764"/>
              <a:gd name="connsiteY27465" fmla="*/ 1496912 h 5122333"/>
              <a:gd name="connsiteX27466" fmla="*/ 1848355 w 4135764"/>
              <a:gd name="connsiteY27466" fmla="*/ 1496731 h 5122333"/>
              <a:gd name="connsiteX27467" fmla="*/ 1840373 w 4135764"/>
              <a:gd name="connsiteY27467" fmla="*/ 1504895 h 5122333"/>
              <a:gd name="connsiteX27468" fmla="*/ 1840374 w 4135764"/>
              <a:gd name="connsiteY27468" fmla="*/ 1505342 h 5122333"/>
              <a:gd name="connsiteX27469" fmla="*/ 1840191 w 4135764"/>
              <a:gd name="connsiteY27469" fmla="*/ 1506063 h 5122333"/>
              <a:gd name="connsiteX27470" fmla="*/ 1840350 w 4135764"/>
              <a:gd name="connsiteY27470" fmla="*/ 1573797 h 5122333"/>
              <a:gd name="connsiteX27471" fmla="*/ 1831467 w 4135764"/>
              <a:gd name="connsiteY27471" fmla="*/ 1573494 h 5122333"/>
              <a:gd name="connsiteX27472" fmla="*/ 1828021 w 4135764"/>
              <a:gd name="connsiteY27472" fmla="*/ 1564581 h 5122333"/>
              <a:gd name="connsiteX27473" fmla="*/ 1828021 w 4135764"/>
              <a:gd name="connsiteY27473" fmla="*/ 1502718 h 5122333"/>
              <a:gd name="connsiteX27474" fmla="*/ 1821490 w 4135764"/>
              <a:gd name="connsiteY27474" fmla="*/ 1496006 h 5122333"/>
              <a:gd name="connsiteX27475" fmla="*/ 1796091 w 4135764"/>
              <a:gd name="connsiteY27475" fmla="*/ 1496186 h 5122333"/>
              <a:gd name="connsiteX27476" fmla="*/ 1792358 w 4135764"/>
              <a:gd name="connsiteY27476" fmla="*/ 1495259 h 5122333"/>
              <a:gd name="connsiteX27477" fmla="*/ 1789758 w 4135764"/>
              <a:gd name="connsiteY27477" fmla="*/ 1487714 h 5122333"/>
              <a:gd name="connsiteX27478" fmla="*/ 1789924 w 4135764"/>
              <a:gd name="connsiteY27478" fmla="*/ 1463713 h 5122333"/>
              <a:gd name="connsiteX27479" fmla="*/ 1784118 w 4135764"/>
              <a:gd name="connsiteY27479" fmla="*/ 1457909 h 5122333"/>
              <a:gd name="connsiteX27480" fmla="*/ 1758719 w 4135764"/>
              <a:gd name="connsiteY27480" fmla="*/ 1458089 h 5122333"/>
              <a:gd name="connsiteX27481" fmla="*/ 1751644 w 4135764"/>
              <a:gd name="connsiteY27481" fmla="*/ 1451195 h 5122333"/>
              <a:gd name="connsiteX27482" fmla="*/ 1751826 w 4135764"/>
              <a:gd name="connsiteY27482" fmla="*/ 1427612 h 5122333"/>
              <a:gd name="connsiteX27483" fmla="*/ 1744386 w 4135764"/>
              <a:gd name="connsiteY27483" fmla="*/ 1419810 h 5122333"/>
              <a:gd name="connsiteX27484" fmla="*/ 1699939 w 4135764"/>
              <a:gd name="connsiteY27484" fmla="*/ 1419991 h 5122333"/>
              <a:gd name="connsiteX27485" fmla="*/ 1690507 w 4135764"/>
              <a:gd name="connsiteY27485" fmla="*/ 1431421 h 5122333"/>
              <a:gd name="connsiteX27486" fmla="*/ 1690530 w 4135764"/>
              <a:gd name="connsiteY27486" fmla="*/ 1437691 h 5122333"/>
              <a:gd name="connsiteX27487" fmla="*/ 1689235 w 4135764"/>
              <a:gd name="connsiteY27487" fmla="*/ 1443836 h 5122333"/>
              <a:gd name="connsiteX27488" fmla="*/ 1689689 w 4135764"/>
              <a:gd name="connsiteY27488" fmla="*/ 1452408 h 5122333"/>
              <a:gd name="connsiteX27489" fmla="*/ 1687779 w 4135764"/>
              <a:gd name="connsiteY27489" fmla="*/ 1458024 h 5122333"/>
              <a:gd name="connsiteX27490" fmla="*/ 1684156 w 4135764"/>
              <a:gd name="connsiteY27490" fmla="*/ 1458089 h 5122333"/>
              <a:gd name="connsiteX27491" fmla="*/ 1660572 w 4135764"/>
              <a:gd name="connsiteY27491" fmla="*/ 1457909 h 5122333"/>
              <a:gd name="connsiteX27492" fmla="*/ 1653224 w 4135764"/>
              <a:gd name="connsiteY27492" fmla="*/ 1459745 h 5122333"/>
              <a:gd name="connsiteX27493" fmla="*/ 1651894 w 4135764"/>
              <a:gd name="connsiteY27493" fmla="*/ 1466993 h 5122333"/>
              <a:gd name="connsiteX27494" fmla="*/ 1651442 w 4135764"/>
              <a:gd name="connsiteY27494" fmla="*/ 1468200 h 5122333"/>
              <a:gd name="connsiteX27495" fmla="*/ 1651138 w 4135764"/>
              <a:gd name="connsiteY27495" fmla="*/ 1479212 h 5122333"/>
              <a:gd name="connsiteX27496" fmla="*/ 1650859 w 4135764"/>
              <a:gd name="connsiteY27496" fmla="*/ 1489568 h 5122333"/>
              <a:gd name="connsiteX27497" fmla="*/ 1650489 w 4135764"/>
              <a:gd name="connsiteY27497" fmla="*/ 1491183 h 5122333"/>
              <a:gd name="connsiteX27498" fmla="*/ 1649490 w 4135764"/>
              <a:gd name="connsiteY27498" fmla="*/ 1493891 h 5122333"/>
              <a:gd name="connsiteX27499" fmla="*/ 1640253 w 4135764"/>
              <a:gd name="connsiteY27499" fmla="*/ 1496368 h 5122333"/>
              <a:gd name="connsiteX27500" fmla="*/ 1619390 w 4135764"/>
              <a:gd name="connsiteY27500" fmla="*/ 1496186 h 5122333"/>
              <a:gd name="connsiteX27501" fmla="*/ 1613947 w 4135764"/>
              <a:gd name="connsiteY27501" fmla="*/ 1500360 h 5122333"/>
              <a:gd name="connsiteX27502" fmla="*/ 1613791 w 4135764"/>
              <a:gd name="connsiteY27502" fmla="*/ 1504938 h 5122333"/>
              <a:gd name="connsiteX27503" fmla="*/ 1613337 w 4135764"/>
              <a:gd name="connsiteY27503" fmla="*/ 1506144 h 5122333"/>
              <a:gd name="connsiteX27504" fmla="*/ 1613040 w 4135764"/>
              <a:gd name="connsiteY27504" fmla="*/ 1516948 h 5122333"/>
              <a:gd name="connsiteX27505" fmla="*/ 1611589 w 4135764"/>
              <a:gd name="connsiteY27505" fmla="*/ 1569196 h 5122333"/>
              <a:gd name="connsiteX27506" fmla="*/ 1612080 w 4135764"/>
              <a:gd name="connsiteY27506" fmla="*/ 1572054 h 5122333"/>
              <a:gd name="connsiteX27507" fmla="*/ 1609050 w 4135764"/>
              <a:gd name="connsiteY27507" fmla="*/ 1572383 h 5122333"/>
              <a:gd name="connsiteX27508" fmla="*/ 1599071 w 4135764"/>
              <a:gd name="connsiteY27508" fmla="*/ 1569118 h 5122333"/>
              <a:gd name="connsiteX27509" fmla="*/ 1597982 w 4135764"/>
              <a:gd name="connsiteY27509" fmla="*/ 1553333 h 5122333"/>
              <a:gd name="connsiteX27510" fmla="*/ 1599433 w 4135764"/>
              <a:gd name="connsiteY27510" fmla="*/ 1504352 h 5122333"/>
              <a:gd name="connsiteX27511" fmla="*/ 1591633 w 4135764"/>
              <a:gd name="connsiteY27511" fmla="*/ 1496368 h 5122333"/>
              <a:gd name="connsiteX27512" fmla="*/ 1567142 w 4135764"/>
              <a:gd name="connsiteY27512" fmla="*/ 1496549 h 5122333"/>
              <a:gd name="connsiteX27513" fmla="*/ 1561517 w 4135764"/>
              <a:gd name="connsiteY27513" fmla="*/ 1492739 h 5122333"/>
              <a:gd name="connsiteX27514" fmla="*/ 1561154 w 4135764"/>
              <a:gd name="connsiteY27514" fmla="*/ 1465164 h 5122333"/>
              <a:gd name="connsiteX27515" fmla="*/ 1557890 w 4135764"/>
              <a:gd name="connsiteY27515" fmla="*/ 1458452 h 5122333"/>
              <a:gd name="connsiteX27516" fmla="*/ 1528318 w 4135764"/>
              <a:gd name="connsiteY27516" fmla="*/ 1457183 h 5122333"/>
              <a:gd name="connsiteX27517" fmla="*/ 1523420 w 4135764"/>
              <a:gd name="connsiteY27517" fmla="*/ 1453190 h 5122333"/>
              <a:gd name="connsiteX27518" fmla="*/ 1523601 w 4135764"/>
              <a:gd name="connsiteY27518" fmla="*/ 1425978 h 5122333"/>
              <a:gd name="connsiteX27519" fmla="*/ 1515981 w 4135764"/>
              <a:gd name="connsiteY27519" fmla="*/ 1418359 h 5122333"/>
              <a:gd name="connsiteX27520" fmla="*/ 3583863 w 4135764"/>
              <a:gd name="connsiteY27520" fmla="*/ 1418359 h 5122333"/>
              <a:gd name="connsiteX27521" fmla="*/ 3557920 w 4135764"/>
              <a:gd name="connsiteY27521" fmla="*/ 1419991 h 5122333"/>
              <a:gd name="connsiteX27522" fmla="*/ 3534517 w 4135764"/>
              <a:gd name="connsiteY27522" fmla="*/ 1418540 h 5122333"/>
              <a:gd name="connsiteX27523" fmla="*/ 3529188 w 4135764"/>
              <a:gd name="connsiteY27523" fmla="*/ 1419628 h 5122333"/>
              <a:gd name="connsiteX27524" fmla="*/ 3528191 w 4135764"/>
              <a:gd name="connsiteY27524" fmla="*/ 1423552 h 5122333"/>
              <a:gd name="connsiteX27525" fmla="*/ 3526717 w 4135764"/>
              <a:gd name="connsiteY27525" fmla="*/ 1428779 h 5122333"/>
              <a:gd name="connsiteX27526" fmla="*/ 3526898 w 4135764"/>
              <a:gd name="connsiteY27526" fmla="*/ 1454177 h 5122333"/>
              <a:gd name="connsiteX27527" fmla="*/ 3526056 w 4135764"/>
              <a:gd name="connsiteY27527" fmla="*/ 1457497 h 5122333"/>
              <a:gd name="connsiteX27528" fmla="*/ 3521819 w 4135764"/>
              <a:gd name="connsiteY27528" fmla="*/ 1458634 h 5122333"/>
              <a:gd name="connsiteX27529" fmla="*/ 3495513 w 4135764"/>
              <a:gd name="connsiteY27529" fmla="*/ 1458452 h 5122333"/>
              <a:gd name="connsiteX27530" fmla="*/ 3490909 w 4135764"/>
              <a:gd name="connsiteY27530" fmla="*/ 1459723 h 5122333"/>
              <a:gd name="connsiteX27531" fmla="*/ 3490461 w 4135764"/>
              <a:gd name="connsiteY27531" fmla="*/ 1461412 h 5122333"/>
              <a:gd name="connsiteX27532" fmla="*/ 3489934 w 4135764"/>
              <a:gd name="connsiteY27532" fmla="*/ 1461547 h 5122333"/>
              <a:gd name="connsiteX27533" fmla="*/ 3488619 w 4135764"/>
              <a:gd name="connsiteY27533" fmla="*/ 1466876 h 5122333"/>
              <a:gd name="connsiteX27534" fmla="*/ 3488800 w 4135764"/>
              <a:gd name="connsiteY27534" fmla="*/ 1492275 h 5122333"/>
              <a:gd name="connsiteX27535" fmla="*/ 3487889 w 4135764"/>
              <a:gd name="connsiteY27535" fmla="*/ 1495675 h 5122333"/>
              <a:gd name="connsiteX27536" fmla="*/ 3483721 w 4135764"/>
              <a:gd name="connsiteY27536" fmla="*/ 1496731 h 5122333"/>
              <a:gd name="connsiteX27537" fmla="*/ 3458322 w 4135764"/>
              <a:gd name="connsiteY27537" fmla="*/ 1496549 h 5122333"/>
              <a:gd name="connsiteX27538" fmla="*/ 3452993 w 4135764"/>
              <a:gd name="connsiteY27538" fmla="*/ 1497934 h 5122333"/>
              <a:gd name="connsiteX27539" fmla="*/ 3452533 w 4135764"/>
              <a:gd name="connsiteY27539" fmla="*/ 1499706 h 5122333"/>
              <a:gd name="connsiteX27540" fmla="*/ 3451995 w 4135764"/>
              <a:gd name="connsiteY27540" fmla="*/ 1499850 h 5122333"/>
              <a:gd name="connsiteX27541" fmla="*/ 3450522 w 4135764"/>
              <a:gd name="connsiteY27541" fmla="*/ 1506063 h 5122333"/>
              <a:gd name="connsiteX27542" fmla="*/ 3450522 w 4135764"/>
              <a:gd name="connsiteY27542" fmla="*/ 1567745 h 5122333"/>
              <a:gd name="connsiteX27543" fmla="*/ 3450707 w 4135764"/>
              <a:gd name="connsiteY27543" fmla="*/ 1571087 h 5122333"/>
              <a:gd name="connsiteX27544" fmla="*/ 3450703 w 4135764"/>
              <a:gd name="connsiteY27544" fmla="*/ 1571113 h 5122333"/>
              <a:gd name="connsiteX27545" fmla="*/ 3437278 w 4135764"/>
              <a:gd name="connsiteY27545" fmla="*/ 1573653 h 5122333"/>
              <a:gd name="connsiteX27546" fmla="*/ 3433830 w 4135764"/>
              <a:gd name="connsiteY27546" fmla="*/ 1573290 h 5122333"/>
              <a:gd name="connsiteX27547" fmla="*/ 3435281 w 4135764"/>
              <a:gd name="connsiteY27547" fmla="*/ 1558595 h 5122333"/>
              <a:gd name="connsiteX27548" fmla="*/ 3433649 w 4135764"/>
              <a:gd name="connsiteY27548" fmla="*/ 1542630 h 5122333"/>
              <a:gd name="connsiteX27549" fmla="*/ 3433467 w 4135764"/>
              <a:gd name="connsiteY27549" fmla="*/ 1504170 h 5122333"/>
              <a:gd name="connsiteX27550" fmla="*/ 3426755 w 4135764"/>
              <a:gd name="connsiteY27550" fmla="*/ 1498728 h 5122333"/>
              <a:gd name="connsiteX27551" fmla="*/ 3401175 w 4135764"/>
              <a:gd name="connsiteY27551" fmla="*/ 1499634 h 5122333"/>
              <a:gd name="connsiteX27552" fmla="*/ 3395370 w 4135764"/>
              <a:gd name="connsiteY27552" fmla="*/ 1494192 h 5122333"/>
              <a:gd name="connsiteX27553" fmla="*/ 3396277 w 4135764"/>
              <a:gd name="connsiteY27553" fmla="*/ 1475687 h 5122333"/>
              <a:gd name="connsiteX27554" fmla="*/ 3392285 w 4135764"/>
              <a:gd name="connsiteY27554" fmla="*/ 1479134 h 5122333"/>
              <a:gd name="connsiteX27555" fmla="*/ 3393919 w 4135764"/>
              <a:gd name="connsiteY27555" fmla="*/ 1466797 h 5122333"/>
              <a:gd name="connsiteX27556" fmla="*/ 3388839 w 4135764"/>
              <a:gd name="connsiteY27556" fmla="*/ 1460448 h 5122333"/>
              <a:gd name="connsiteX27557" fmla="*/ 3361988 w 4135764"/>
              <a:gd name="connsiteY27557" fmla="*/ 1460629 h 5122333"/>
              <a:gd name="connsiteX27558" fmla="*/ 3357635 w 4135764"/>
              <a:gd name="connsiteY27558" fmla="*/ 1454824 h 5122333"/>
              <a:gd name="connsiteX27559" fmla="*/ 3359086 w 4135764"/>
              <a:gd name="connsiteY27559" fmla="*/ 1428881 h 5122333"/>
              <a:gd name="connsiteX27560" fmla="*/ 3353462 w 4135764"/>
              <a:gd name="connsiteY27560" fmla="*/ 1422530 h 5122333"/>
              <a:gd name="connsiteX27561" fmla="*/ 3305749 w 4135764"/>
              <a:gd name="connsiteY27561" fmla="*/ 1420536 h 5122333"/>
              <a:gd name="connsiteX27562" fmla="*/ 3300375 w 4135764"/>
              <a:gd name="connsiteY27562" fmla="*/ 1422214 h 5122333"/>
              <a:gd name="connsiteX27563" fmla="*/ 3299688 w 4135764"/>
              <a:gd name="connsiteY27563" fmla="*/ 1425308 h 5122333"/>
              <a:gd name="connsiteX27564" fmla="*/ 3298743 w 4135764"/>
              <a:gd name="connsiteY27564" fmla="*/ 1425761 h 5122333"/>
              <a:gd name="connsiteX27565" fmla="*/ 3297948 w 4135764"/>
              <a:gd name="connsiteY27565" fmla="*/ 1429686 h 5122333"/>
              <a:gd name="connsiteX27566" fmla="*/ 3298129 w 4135764"/>
              <a:gd name="connsiteY27566" fmla="*/ 1455992 h 5122333"/>
              <a:gd name="connsiteX27567" fmla="*/ 3297356 w 4135764"/>
              <a:gd name="connsiteY27567" fmla="*/ 1459044 h 5122333"/>
              <a:gd name="connsiteX27568" fmla="*/ 3291053 w 4135764"/>
              <a:gd name="connsiteY27568" fmla="*/ 1460629 h 5122333"/>
              <a:gd name="connsiteX27569" fmla="*/ 3268377 w 4135764"/>
              <a:gd name="connsiteY27569" fmla="*/ 1460267 h 5122333"/>
              <a:gd name="connsiteX27570" fmla="*/ 3262027 w 4135764"/>
              <a:gd name="connsiteY27570" fmla="*/ 1461922 h 5122333"/>
              <a:gd name="connsiteX27571" fmla="*/ 3261864 w 4135764"/>
              <a:gd name="connsiteY27571" fmla="*/ 1463029 h 5122333"/>
              <a:gd name="connsiteX27572" fmla="*/ 3261075 w 4135764"/>
              <a:gd name="connsiteY27572" fmla="*/ 1463247 h 5122333"/>
              <a:gd name="connsiteX27573" fmla="*/ 3260031 w 4135764"/>
              <a:gd name="connsiteY27573" fmla="*/ 1467783 h 5122333"/>
              <a:gd name="connsiteX27574" fmla="*/ 3260394 w 4135764"/>
              <a:gd name="connsiteY27574" fmla="*/ 1488828 h 5122333"/>
              <a:gd name="connsiteX27575" fmla="*/ 3258246 w 4135764"/>
              <a:gd name="connsiteY27575" fmla="*/ 1497299 h 5122333"/>
              <a:gd name="connsiteX27576" fmla="*/ 3253682 w 4135764"/>
              <a:gd name="connsiteY27576" fmla="*/ 1498546 h 5122333"/>
              <a:gd name="connsiteX27577" fmla="*/ 3230097 w 4135764"/>
              <a:gd name="connsiteY27577" fmla="*/ 1498364 h 5122333"/>
              <a:gd name="connsiteX27578" fmla="*/ 3224361 w 4135764"/>
              <a:gd name="connsiteY27578" fmla="*/ 1499657 h 5122333"/>
              <a:gd name="connsiteX27579" fmla="*/ 3223854 w 4135764"/>
              <a:gd name="connsiteY27579" fmla="*/ 1501582 h 5122333"/>
              <a:gd name="connsiteX27580" fmla="*/ 3223318 w 4135764"/>
              <a:gd name="connsiteY27580" fmla="*/ 1501709 h 5122333"/>
              <a:gd name="connsiteX27581" fmla="*/ 3221933 w 4135764"/>
              <a:gd name="connsiteY27581" fmla="*/ 1508784 h 5122333"/>
              <a:gd name="connsiteX27582" fmla="*/ 3222115 w 4135764"/>
              <a:gd name="connsiteY27582" fmla="*/ 1540533 h 5122333"/>
              <a:gd name="connsiteX27583" fmla="*/ 3221933 w 4135764"/>
              <a:gd name="connsiteY27583" fmla="*/ 1567925 h 5122333"/>
              <a:gd name="connsiteX27584" fmla="*/ 3220756 w 4135764"/>
              <a:gd name="connsiteY27584" fmla="*/ 1571806 h 5122333"/>
              <a:gd name="connsiteX27585" fmla="*/ 3217784 w 4135764"/>
              <a:gd name="connsiteY27585" fmla="*/ 1574470 h 5122333"/>
              <a:gd name="connsiteX27586" fmla="*/ 3212138 w 4135764"/>
              <a:gd name="connsiteY27586" fmla="*/ 1574379 h 5122333"/>
              <a:gd name="connsiteX27587" fmla="*/ 3206694 w 4135764"/>
              <a:gd name="connsiteY27587" fmla="*/ 1571476 h 5122333"/>
              <a:gd name="connsiteX27588" fmla="*/ 3205606 w 4135764"/>
              <a:gd name="connsiteY27588" fmla="*/ 1524669 h 5122333"/>
              <a:gd name="connsiteX27589" fmla="*/ 3206513 w 4135764"/>
              <a:gd name="connsiteY27589" fmla="*/ 1501448 h 5122333"/>
              <a:gd name="connsiteX27590" fmla="*/ 3200890 w 4135764"/>
              <a:gd name="connsiteY27590" fmla="*/ 1496549 h 5122333"/>
              <a:gd name="connsiteX27591" fmla="*/ 3174584 w 4135764"/>
              <a:gd name="connsiteY27591" fmla="*/ 1496731 h 5122333"/>
              <a:gd name="connsiteX27592" fmla="*/ 3170697 w 4135764"/>
              <a:gd name="connsiteY27592" fmla="*/ 1495816 h 5122333"/>
              <a:gd name="connsiteX27593" fmla="*/ 3168249 w 4135764"/>
              <a:gd name="connsiteY27593" fmla="*/ 1488502 h 5122333"/>
              <a:gd name="connsiteX27594" fmla="*/ 3168416 w 4135764"/>
              <a:gd name="connsiteY27594" fmla="*/ 1465164 h 5122333"/>
              <a:gd name="connsiteX27595" fmla="*/ 3161702 w 4135764"/>
              <a:gd name="connsiteY27595" fmla="*/ 1458452 h 5122333"/>
              <a:gd name="connsiteX27596" fmla="*/ 3136303 w 4135764"/>
              <a:gd name="connsiteY27596" fmla="*/ 1458634 h 5122333"/>
              <a:gd name="connsiteX27597" fmla="*/ 3130136 w 4135764"/>
              <a:gd name="connsiteY27597" fmla="*/ 1452464 h 5122333"/>
              <a:gd name="connsiteX27598" fmla="*/ 3130317 w 4135764"/>
              <a:gd name="connsiteY27598" fmla="*/ 1426159 h 5122333"/>
              <a:gd name="connsiteX27599" fmla="*/ 3125420 w 4135764"/>
              <a:gd name="connsiteY27599" fmla="*/ 1420536 h 5122333"/>
              <a:gd name="connsiteX27600" fmla="*/ 3072808 w 4135764"/>
              <a:gd name="connsiteY27600" fmla="*/ 1420536 h 5122333"/>
              <a:gd name="connsiteX27601" fmla="*/ 3070694 w 4135764"/>
              <a:gd name="connsiteY27601" fmla="*/ 1422742 h 5122333"/>
              <a:gd name="connsiteX27602" fmla="*/ 3068772 w 4135764"/>
              <a:gd name="connsiteY27602" fmla="*/ 1423268 h 5122333"/>
              <a:gd name="connsiteX27603" fmla="*/ 3067911 w 4135764"/>
              <a:gd name="connsiteY27603" fmla="*/ 1427327 h 5122333"/>
              <a:gd name="connsiteX27604" fmla="*/ 3067729 w 4135764"/>
              <a:gd name="connsiteY27604" fmla="*/ 1453088 h 5122333"/>
              <a:gd name="connsiteX27605" fmla="*/ 3067493 w 4135764"/>
              <a:gd name="connsiteY27605" fmla="*/ 1456958 h 5122333"/>
              <a:gd name="connsiteX27606" fmla="*/ 3061741 w 4135764"/>
              <a:gd name="connsiteY27606" fmla="*/ 1458815 h 5122333"/>
              <a:gd name="connsiteX27607" fmla="*/ 3036343 w 4135764"/>
              <a:gd name="connsiteY27607" fmla="*/ 1458634 h 5122333"/>
              <a:gd name="connsiteX27608" fmla="*/ 3028542 w 4135764"/>
              <a:gd name="connsiteY27608" fmla="*/ 1466072 h 5122333"/>
              <a:gd name="connsiteX27609" fmla="*/ 3028550 w 4135764"/>
              <a:gd name="connsiteY27609" fmla="*/ 1467057 h 5122333"/>
              <a:gd name="connsiteX27610" fmla="*/ 3027998 w 4135764"/>
              <a:gd name="connsiteY27610" fmla="*/ 1469416 h 5122333"/>
              <a:gd name="connsiteX27611" fmla="*/ 3028180 w 4135764"/>
              <a:gd name="connsiteY27611" fmla="*/ 1490279 h 5122333"/>
              <a:gd name="connsiteX27612" fmla="*/ 3027270 w 4135764"/>
              <a:gd name="connsiteY27612" fmla="*/ 1495435 h 5122333"/>
              <a:gd name="connsiteX27613" fmla="*/ 3021647 w 4135764"/>
              <a:gd name="connsiteY27613" fmla="*/ 1496912 h 5122333"/>
              <a:gd name="connsiteX27614" fmla="*/ 2998971 w 4135764"/>
              <a:gd name="connsiteY27614" fmla="*/ 1496731 h 5122333"/>
              <a:gd name="connsiteX27615" fmla="*/ 2990262 w 4135764"/>
              <a:gd name="connsiteY27615" fmla="*/ 1505076 h 5122333"/>
              <a:gd name="connsiteX27616" fmla="*/ 2990263 w 4135764"/>
              <a:gd name="connsiteY27616" fmla="*/ 1505395 h 5122333"/>
              <a:gd name="connsiteX27617" fmla="*/ 2989899 w 4135764"/>
              <a:gd name="connsiteY27617" fmla="*/ 1506788 h 5122333"/>
              <a:gd name="connsiteX27618" fmla="*/ 2990081 w 4135764"/>
              <a:gd name="connsiteY27618" fmla="*/ 1566656 h 5122333"/>
              <a:gd name="connsiteX27619" fmla="*/ 2989791 w 4135764"/>
              <a:gd name="connsiteY27619" fmla="*/ 1568876 h 5122333"/>
              <a:gd name="connsiteX27620" fmla="*/ 2989423 w 4135764"/>
              <a:gd name="connsiteY27620" fmla="*/ 1571091 h 5122333"/>
              <a:gd name="connsiteX27621" fmla="*/ 2983369 w 4135764"/>
              <a:gd name="connsiteY27621" fmla="*/ 1573290 h 5122333"/>
              <a:gd name="connsiteX27622" fmla="*/ 2975749 w 4135764"/>
              <a:gd name="connsiteY27622" fmla="*/ 1564763 h 5122333"/>
              <a:gd name="connsiteX27623" fmla="*/ 2975931 w 4135764"/>
              <a:gd name="connsiteY27623" fmla="*/ 1503988 h 5122333"/>
              <a:gd name="connsiteX27624" fmla="*/ 2968856 w 4135764"/>
              <a:gd name="connsiteY27624" fmla="*/ 1496731 h 5122333"/>
              <a:gd name="connsiteX27625" fmla="*/ 2943457 w 4135764"/>
              <a:gd name="connsiteY27625" fmla="*/ 1496912 h 5122333"/>
              <a:gd name="connsiteX27626" fmla="*/ 2937651 w 4135764"/>
              <a:gd name="connsiteY27626" fmla="*/ 1491289 h 5122333"/>
              <a:gd name="connsiteX27627" fmla="*/ 2937651 w 4135764"/>
              <a:gd name="connsiteY27627" fmla="*/ 1464983 h 5122333"/>
              <a:gd name="connsiteX27628" fmla="*/ 2933478 w 4135764"/>
              <a:gd name="connsiteY27628" fmla="*/ 1458634 h 5122333"/>
              <a:gd name="connsiteX27629" fmla="*/ 2905722 w 4135764"/>
              <a:gd name="connsiteY27629" fmla="*/ 1457364 h 5122333"/>
              <a:gd name="connsiteX27630" fmla="*/ 2899736 w 4135764"/>
              <a:gd name="connsiteY27630" fmla="*/ 1451739 h 5122333"/>
              <a:gd name="connsiteX27631" fmla="*/ 2899917 w 4135764"/>
              <a:gd name="connsiteY27631" fmla="*/ 1425434 h 5122333"/>
              <a:gd name="connsiteX27632" fmla="*/ 2893204 w 4135764"/>
              <a:gd name="connsiteY27632" fmla="*/ 1418903 h 5122333"/>
              <a:gd name="connsiteX27633" fmla="*/ 2849482 w 4135764"/>
              <a:gd name="connsiteY27633" fmla="*/ 1418903 h 5122333"/>
              <a:gd name="connsiteX27634" fmla="*/ 2844040 w 4135764"/>
              <a:gd name="connsiteY27634" fmla="*/ 1418903 h 5122333"/>
              <a:gd name="connsiteX27635" fmla="*/ 2838256 w 4135764"/>
              <a:gd name="connsiteY27635" fmla="*/ 1420287 h 5122333"/>
              <a:gd name="connsiteX27636" fmla="*/ 2837344 w 4135764"/>
              <a:gd name="connsiteY27636" fmla="*/ 1423205 h 5122333"/>
              <a:gd name="connsiteX27637" fmla="*/ 2837032 w 4135764"/>
              <a:gd name="connsiteY27637" fmla="*/ 1423358 h 5122333"/>
              <a:gd name="connsiteX27638" fmla="*/ 2835512 w 4135764"/>
              <a:gd name="connsiteY27638" fmla="*/ 1429323 h 5122333"/>
              <a:gd name="connsiteX27639" fmla="*/ 2835875 w 4135764"/>
              <a:gd name="connsiteY27639" fmla="*/ 1452906 h 5122333"/>
              <a:gd name="connsiteX27640" fmla="*/ 2834634 w 4135764"/>
              <a:gd name="connsiteY27640" fmla="*/ 1457731 h 5122333"/>
              <a:gd name="connsiteX27641" fmla="*/ 2827894 w 4135764"/>
              <a:gd name="connsiteY27641" fmla="*/ 1458997 h 5122333"/>
              <a:gd name="connsiteX27642" fmla="*/ 2805217 w 4135764"/>
              <a:gd name="connsiteY27642" fmla="*/ 1458815 h 5122333"/>
              <a:gd name="connsiteX27643" fmla="*/ 2798844 w 4135764"/>
              <a:gd name="connsiteY27643" fmla="*/ 1460788 h 5122333"/>
              <a:gd name="connsiteX27644" fmla="*/ 2798848 w 4135764"/>
              <a:gd name="connsiteY27644" fmla="*/ 1461911 h 5122333"/>
              <a:gd name="connsiteX27645" fmla="*/ 2798117 w 4135764"/>
              <a:gd name="connsiteY27645" fmla="*/ 1462136 h 5122333"/>
              <a:gd name="connsiteX27646" fmla="*/ 2798141 w 4135764"/>
              <a:gd name="connsiteY27646" fmla="*/ 1468328 h 5122333"/>
              <a:gd name="connsiteX27647" fmla="*/ 2799230 w 4135764"/>
              <a:gd name="connsiteY27647" fmla="*/ 1489916 h 5122333"/>
              <a:gd name="connsiteX27648" fmla="*/ 2797480 w 4135764"/>
              <a:gd name="connsiteY27648" fmla="*/ 1495330 h 5122333"/>
              <a:gd name="connsiteX27649" fmla="*/ 2790521 w 4135764"/>
              <a:gd name="connsiteY27649" fmla="*/ 1497275 h 5122333"/>
              <a:gd name="connsiteX27650" fmla="*/ 2766937 w 4135764"/>
              <a:gd name="connsiteY27650" fmla="*/ 1497094 h 5122333"/>
              <a:gd name="connsiteX27651" fmla="*/ 2762424 w 4135764"/>
              <a:gd name="connsiteY27651" fmla="*/ 1497798 h 5122333"/>
              <a:gd name="connsiteX27652" fmla="*/ 2761871 w 4135764"/>
              <a:gd name="connsiteY27652" fmla="*/ 1499080 h 5122333"/>
              <a:gd name="connsiteX27653" fmla="*/ 2761721 w 4135764"/>
              <a:gd name="connsiteY27653" fmla="*/ 1499102 h 5122333"/>
              <a:gd name="connsiteX27654" fmla="*/ 2761295 w 4135764"/>
              <a:gd name="connsiteY27654" fmla="*/ 1500414 h 5122333"/>
              <a:gd name="connsiteX27655" fmla="*/ 2760768 w 4135764"/>
              <a:gd name="connsiteY27655" fmla="*/ 1501630 h 5122333"/>
              <a:gd name="connsiteX27656" fmla="*/ 2760787 w 4135764"/>
              <a:gd name="connsiteY27656" fmla="*/ 1501974 h 5122333"/>
              <a:gd name="connsiteX27657" fmla="*/ 2760224 w 4135764"/>
              <a:gd name="connsiteY27657" fmla="*/ 1503704 h 5122333"/>
              <a:gd name="connsiteX27658" fmla="*/ 2761132 w 4135764"/>
              <a:gd name="connsiteY27658" fmla="*/ 1568833 h 5122333"/>
              <a:gd name="connsiteX27659" fmla="*/ 2760268 w 4135764"/>
              <a:gd name="connsiteY27659" fmla="*/ 1571937 h 5122333"/>
              <a:gd name="connsiteX27660" fmla="*/ 2755531 w 4135764"/>
              <a:gd name="connsiteY27660" fmla="*/ 1573471 h 5122333"/>
              <a:gd name="connsiteX27661" fmla="*/ 2748433 w 4135764"/>
              <a:gd name="connsiteY27661" fmla="*/ 1573653 h 5122333"/>
              <a:gd name="connsiteX27662" fmla="*/ 2743897 w 4135764"/>
              <a:gd name="connsiteY27662" fmla="*/ 1572927 h 5122333"/>
              <a:gd name="connsiteX27663" fmla="*/ 2744078 w 4135764"/>
              <a:gd name="connsiteY27663" fmla="*/ 1508523 h 5122333"/>
              <a:gd name="connsiteX27664" fmla="*/ 2735551 w 4135764"/>
              <a:gd name="connsiteY27664" fmla="*/ 1499271 h 5122333"/>
              <a:gd name="connsiteX27665" fmla="*/ 2710878 w 4135764"/>
              <a:gd name="connsiteY27665" fmla="*/ 1499816 h 5122333"/>
              <a:gd name="connsiteX27666" fmla="*/ 2705476 w 4135764"/>
              <a:gd name="connsiteY27666" fmla="*/ 1499748 h 5122333"/>
              <a:gd name="connsiteX27667" fmla="*/ 2703749 w 4135764"/>
              <a:gd name="connsiteY27667" fmla="*/ 1497683 h 5122333"/>
              <a:gd name="connsiteX27668" fmla="*/ 2703755 w 4135764"/>
              <a:gd name="connsiteY27668" fmla="*/ 1497411 h 5122333"/>
              <a:gd name="connsiteX27669" fmla="*/ 2704711 w 4135764"/>
              <a:gd name="connsiteY27669" fmla="*/ 1492196 h 5122333"/>
              <a:gd name="connsiteX27670" fmla="*/ 2705617 w 4135764"/>
              <a:gd name="connsiteY27670" fmla="*/ 1468793 h 5122333"/>
              <a:gd name="connsiteX27671" fmla="*/ 2704910 w 4135764"/>
              <a:gd name="connsiteY27671" fmla="*/ 1470829 h 5122333"/>
              <a:gd name="connsiteX27672" fmla="*/ 2704892 w 4135764"/>
              <a:gd name="connsiteY27672" fmla="*/ 1469053 h 5122333"/>
              <a:gd name="connsiteX27673" fmla="*/ 2703622 w 4135764"/>
              <a:gd name="connsiteY27673" fmla="*/ 1474499 h 5122333"/>
              <a:gd name="connsiteX27674" fmla="*/ 2702353 w 4135764"/>
              <a:gd name="connsiteY27674" fmla="*/ 1478045 h 5122333"/>
              <a:gd name="connsiteX27675" fmla="*/ 2702533 w 4135764"/>
              <a:gd name="connsiteY27675" fmla="*/ 1466072 h 5122333"/>
              <a:gd name="connsiteX27676" fmla="*/ 2702539 w 4135764"/>
              <a:gd name="connsiteY27676" fmla="*/ 1465907 h 5122333"/>
              <a:gd name="connsiteX27677" fmla="*/ 2703145 w 4135764"/>
              <a:gd name="connsiteY27677" fmla="*/ 1462817 h 5122333"/>
              <a:gd name="connsiteX27678" fmla="*/ 2702647 w 4135764"/>
              <a:gd name="connsiteY27678" fmla="*/ 1462765 h 5122333"/>
              <a:gd name="connsiteX27679" fmla="*/ 2702693 w 4135764"/>
              <a:gd name="connsiteY27679" fmla="*/ 1461446 h 5122333"/>
              <a:gd name="connsiteX27680" fmla="*/ 2698361 w 4135764"/>
              <a:gd name="connsiteY27680" fmla="*/ 1460629 h 5122333"/>
              <a:gd name="connsiteX27681" fmla="*/ 2673869 w 4135764"/>
              <a:gd name="connsiteY27681" fmla="*/ 1460811 h 5122333"/>
              <a:gd name="connsiteX27682" fmla="*/ 2667701 w 4135764"/>
              <a:gd name="connsiteY27682" fmla="*/ 1454642 h 5122333"/>
              <a:gd name="connsiteX27683" fmla="*/ 2667882 w 4135764"/>
              <a:gd name="connsiteY27683" fmla="*/ 1428337 h 5122333"/>
              <a:gd name="connsiteX27684" fmla="*/ 2662984 w 4135764"/>
              <a:gd name="connsiteY27684" fmla="*/ 1422530 h 5122333"/>
              <a:gd name="connsiteX27685" fmla="*/ 2616178 w 4135764"/>
              <a:gd name="connsiteY27685" fmla="*/ 1420717 h 5122333"/>
              <a:gd name="connsiteX27686" fmla="*/ 2609625 w 4135764"/>
              <a:gd name="connsiteY27686" fmla="*/ 1422531 h 5122333"/>
              <a:gd name="connsiteX27687" fmla="*/ 2608730 w 4135764"/>
              <a:gd name="connsiteY27687" fmla="*/ 1425878 h 5122333"/>
              <a:gd name="connsiteX27688" fmla="*/ 2608263 w 4135764"/>
              <a:gd name="connsiteY27688" fmla="*/ 1426102 h 5122333"/>
              <a:gd name="connsiteX27689" fmla="*/ 2607288 w 4135764"/>
              <a:gd name="connsiteY27689" fmla="*/ 1430774 h 5122333"/>
              <a:gd name="connsiteX27690" fmla="*/ 2609102 w 4135764"/>
              <a:gd name="connsiteY27690" fmla="*/ 1451274 h 5122333"/>
              <a:gd name="connsiteX27691" fmla="*/ 2608155 w 4135764"/>
              <a:gd name="connsiteY27691" fmla="*/ 1458686 h 5122333"/>
              <a:gd name="connsiteX27692" fmla="*/ 2600396 w 4135764"/>
              <a:gd name="connsiteY27692" fmla="*/ 1460811 h 5122333"/>
              <a:gd name="connsiteX27693" fmla="*/ 2574997 w 4135764"/>
              <a:gd name="connsiteY27693" fmla="*/ 1460629 h 5122333"/>
              <a:gd name="connsiteX27694" fmla="*/ 2571253 w 4135764"/>
              <a:gd name="connsiteY27694" fmla="*/ 1461400 h 5122333"/>
              <a:gd name="connsiteX27695" fmla="*/ 2571212 w 4135764"/>
              <a:gd name="connsiteY27695" fmla="*/ 1464118 h 5122333"/>
              <a:gd name="connsiteX27696" fmla="*/ 2570113 w 4135764"/>
              <a:gd name="connsiteY27696" fmla="*/ 1465781 h 5122333"/>
              <a:gd name="connsiteX27697" fmla="*/ 2571004 w 4135764"/>
              <a:gd name="connsiteY27697" fmla="*/ 1471776 h 5122333"/>
              <a:gd name="connsiteX27698" fmla="*/ 2571186 w 4135764"/>
              <a:gd name="connsiteY27698" fmla="*/ 1480845 h 5122333"/>
              <a:gd name="connsiteX27699" fmla="*/ 2571043 w 4135764"/>
              <a:gd name="connsiteY27699" fmla="*/ 1484047 h 5122333"/>
              <a:gd name="connsiteX27700" fmla="*/ 2569736 w 4135764"/>
              <a:gd name="connsiteY27700" fmla="*/ 1494373 h 5122333"/>
              <a:gd name="connsiteX27701" fmla="*/ 2563023 w 4135764"/>
              <a:gd name="connsiteY27701" fmla="*/ 1498728 h 5122333"/>
              <a:gd name="connsiteX27702" fmla="*/ 2541252 w 4135764"/>
              <a:gd name="connsiteY27702" fmla="*/ 1498546 h 5122333"/>
              <a:gd name="connsiteX27703" fmla="*/ 2533656 w 4135764"/>
              <a:gd name="connsiteY27703" fmla="*/ 1499975 h 5122333"/>
              <a:gd name="connsiteX27704" fmla="*/ 2533249 w 4135764"/>
              <a:gd name="connsiteY27704" fmla="*/ 1501552 h 5122333"/>
              <a:gd name="connsiteX27705" fmla="*/ 2532862 w 4135764"/>
              <a:gd name="connsiteY27705" fmla="*/ 1501619 h 5122333"/>
              <a:gd name="connsiteX27706" fmla="*/ 2531093 w 4135764"/>
              <a:gd name="connsiteY27706" fmla="*/ 1508784 h 5122333"/>
              <a:gd name="connsiteX27707" fmla="*/ 2531453 w 4135764"/>
              <a:gd name="connsiteY27707" fmla="*/ 1569061 h 5122333"/>
              <a:gd name="connsiteX27708" fmla="*/ 2530933 w 4135764"/>
              <a:gd name="connsiteY27708" fmla="*/ 1571248 h 5122333"/>
              <a:gd name="connsiteX27709" fmla="*/ 2530301 w 4135764"/>
              <a:gd name="connsiteY27709" fmla="*/ 1573290 h 5122333"/>
              <a:gd name="connsiteX27710" fmla="*/ 2524017 w 4135764"/>
              <a:gd name="connsiteY27710" fmla="*/ 1575104 h 5122333"/>
              <a:gd name="connsiteX27711" fmla="*/ 2515310 w 4135764"/>
              <a:gd name="connsiteY27711" fmla="*/ 1566577 h 5122333"/>
              <a:gd name="connsiteX27712" fmla="*/ 2515673 w 4135764"/>
              <a:gd name="connsiteY27712" fmla="*/ 1503988 h 5122333"/>
              <a:gd name="connsiteX27713" fmla="*/ 2508597 w 4135764"/>
              <a:gd name="connsiteY27713" fmla="*/ 1496731 h 5122333"/>
              <a:gd name="connsiteX27714" fmla="*/ 2484106 w 4135764"/>
              <a:gd name="connsiteY27714" fmla="*/ 1496912 h 5122333"/>
              <a:gd name="connsiteX27715" fmla="*/ 2479878 w 4135764"/>
              <a:gd name="connsiteY27715" fmla="*/ 1495957 h 5122333"/>
              <a:gd name="connsiteX27716" fmla="*/ 2477232 w 4135764"/>
              <a:gd name="connsiteY27716" fmla="*/ 1487667 h 5122333"/>
              <a:gd name="connsiteX27717" fmla="*/ 2477394 w 4135764"/>
              <a:gd name="connsiteY27717" fmla="*/ 1464983 h 5122333"/>
              <a:gd name="connsiteX27718" fmla="*/ 2471226 w 4135764"/>
              <a:gd name="connsiteY27718" fmla="*/ 1458634 h 5122333"/>
              <a:gd name="connsiteX27719" fmla="*/ 2445827 w 4135764"/>
              <a:gd name="connsiteY27719" fmla="*/ 1458815 h 5122333"/>
              <a:gd name="connsiteX27720" fmla="*/ 2439113 w 4135764"/>
              <a:gd name="connsiteY27720" fmla="*/ 1452102 h 5122333"/>
              <a:gd name="connsiteX27721" fmla="*/ 2439296 w 4135764"/>
              <a:gd name="connsiteY27721" fmla="*/ 1426704 h 5122333"/>
              <a:gd name="connsiteX27722" fmla="*/ 2433127 w 4135764"/>
              <a:gd name="connsiteY27722" fmla="*/ 1420536 h 5122333"/>
              <a:gd name="connsiteX27723" fmla="*/ 2396843 w 4135764"/>
              <a:gd name="connsiteY27723" fmla="*/ 1420536 h 5122333"/>
              <a:gd name="connsiteX27724" fmla="*/ 2380017 w 4135764"/>
              <a:gd name="connsiteY27724" fmla="*/ 1422940 h 5122333"/>
              <a:gd name="connsiteX27725" fmla="*/ 2379619 w 4135764"/>
              <a:gd name="connsiteY27725" fmla="*/ 1424022 h 5122333"/>
              <a:gd name="connsiteX27726" fmla="*/ 2378815 w 4135764"/>
              <a:gd name="connsiteY27726" fmla="*/ 1424310 h 5122333"/>
              <a:gd name="connsiteX27727" fmla="*/ 2376888 w 4135764"/>
              <a:gd name="connsiteY27727" fmla="*/ 1437486 h 5122333"/>
              <a:gd name="connsiteX27728" fmla="*/ 2376534 w 4135764"/>
              <a:gd name="connsiteY27728" fmla="*/ 1450806 h 5122333"/>
              <a:gd name="connsiteX27729" fmla="*/ 2374441 w 4135764"/>
              <a:gd name="connsiteY27729" fmla="*/ 1456576 h 5122333"/>
              <a:gd name="connsiteX27730" fmla="*/ 2369653 w 4135764"/>
              <a:gd name="connsiteY27730" fmla="*/ 1458339 h 5122333"/>
              <a:gd name="connsiteX27731" fmla="*/ 2358746 w 4135764"/>
              <a:gd name="connsiteY27731" fmla="*/ 1458634 h 5122333"/>
              <a:gd name="connsiteX27732" fmla="*/ 2339175 w 4135764"/>
              <a:gd name="connsiteY27732" fmla="*/ 1461582 h 5122333"/>
              <a:gd name="connsiteX27733" fmla="*/ 2338723 w 4135764"/>
              <a:gd name="connsiteY27733" fmla="*/ 1463722 h 5122333"/>
              <a:gd name="connsiteX27734" fmla="*/ 2337519 w 4135764"/>
              <a:gd name="connsiteY27734" fmla="*/ 1464359 h 5122333"/>
              <a:gd name="connsiteX27735" fmla="*/ 2337701 w 4135764"/>
              <a:gd name="connsiteY27735" fmla="*/ 1481933 h 5122333"/>
              <a:gd name="connsiteX27736" fmla="*/ 2338064 w 4135764"/>
              <a:gd name="connsiteY27736" fmla="*/ 1482658 h 5122333"/>
              <a:gd name="connsiteX27737" fmla="*/ 2337040 w 4135764"/>
              <a:gd name="connsiteY27737" fmla="*/ 1492937 h 5122333"/>
              <a:gd name="connsiteX27738" fmla="*/ 2329538 w 4135764"/>
              <a:gd name="connsiteY27738" fmla="*/ 1496731 h 5122333"/>
              <a:gd name="connsiteX27739" fmla="*/ 2307768 w 4135764"/>
              <a:gd name="connsiteY27739" fmla="*/ 1496549 h 5122333"/>
              <a:gd name="connsiteX27740" fmla="*/ 2301282 w 4135764"/>
              <a:gd name="connsiteY27740" fmla="*/ 1497798 h 5122333"/>
              <a:gd name="connsiteX27741" fmla="*/ 2300726 w 4135764"/>
              <a:gd name="connsiteY27741" fmla="*/ 1499756 h 5122333"/>
              <a:gd name="connsiteX27742" fmla="*/ 2300193 w 4135764"/>
              <a:gd name="connsiteY27742" fmla="*/ 1499894 h 5122333"/>
              <a:gd name="connsiteX27743" fmla="*/ 2298696 w 4135764"/>
              <a:gd name="connsiteY27743" fmla="*/ 1505700 h 5122333"/>
              <a:gd name="connsiteX27744" fmla="*/ 2300510 w 4135764"/>
              <a:gd name="connsiteY27744" fmla="*/ 1526200 h 5122333"/>
              <a:gd name="connsiteX27745" fmla="*/ 2299058 w 4135764"/>
              <a:gd name="connsiteY27745" fmla="*/ 1567563 h 5122333"/>
              <a:gd name="connsiteX27746" fmla="*/ 2298280 w 4135764"/>
              <a:gd name="connsiteY27746" fmla="*/ 1570656 h 5122333"/>
              <a:gd name="connsiteX27747" fmla="*/ 2298062 w 4135764"/>
              <a:gd name="connsiteY27747" fmla="*/ 1571431 h 5122333"/>
              <a:gd name="connsiteX27748" fmla="*/ 2291984 w 4135764"/>
              <a:gd name="connsiteY27748" fmla="*/ 1572927 h 5122333"/>
              <a:gd name="connsiteX27749" fmla="*/ 2284908 w 4135764"/>
              <a:gd name="connsiteY27749" fmla="*/ 1565489 h 5122333"/>
              <a:gd name="connsiteX27750" fmla="*/ 2286541 w 4135764"/>
              <a:gd name="connsiteY27750" fmla="*/ 1532290 h 5122333"/>
              <a:gd name="connsiteX27751" fmla="*/ 2285453 w 4135764"/>
              <a:gd name="connsiteY27751" fmla="*/ 1502718 h 5122333"/>
              <a:gd name="connsiteX27752" fmla="*/ 2280011 w 4135764"/>
              <a:gd name="connsiteY27752" fmla="*/ 1496549 h 5122333"/>
              <a:gd name="connsiteX27753" fmla="*/ 2254611 w 4135764"/>
              <a:gd name="connsiteY27753" fmla="*/ 1496731 h 5122333"/>
              <a:gd name="connsiteX27754" fmla="*/ 2246811 w 4135764"/>
              <a:gd name="connsiteY27754" fmla="*/ 1489293 h 5122333"/>
              <a:gd name="connsiteX27755" fmla="*/ 2247899 w 4135764"/>
              <a:gd name="connsiteY27755" fmla="*/ 1459178 h 5122333"/>
              <a:gd name="connsiteX27756" fmla="*/ 2216152 w 4135764"/>
              <a:gd name="connsiteY27756" fmla="*/ 1457183 h 5122333"/>
              <a:gd name="connsiteX27757" fmla="*/ 2208713 w 4135764"/>
              <a:gd name="connsiteY27757" fmla="*/ 1451377 h 5122333"/>
              <a:gd name="connsiteX27758" fmla="*/ 2210709 w 4135764"/>
              <a:gd name="connsiteY27758" fmla="*/ 1425434 h 5122333"/>
              <a:gd name="connsiteX27759" fmla="*/ 2203997 w 4135764"/>
              <a:gd name="connsiteY27759" fmla="*/ 1418540 h 5122333"/>
              <a:gd name="connsiteX27760" fmla="*/ 2177146 w 4135764"/>
              <a:gd name="connsiteY27760" fmla="*/ 1420173 h 5122333"/>
              <a:gd name="connsiteX27761" fmla="*/ 2154831 w 4135764"/>
              <a:gd name="connsiteY27761" fmla="*/ 1418722 h 5122333"/>
              <a:gd name="connsiteX27762" fmla="*/ 2147031 w 4135764"/>
              <a:gd name="connsiteY27762" fmla="*/ 1426886 h 5122333"/>
              <a:gd name="connsiteX27763" fmla="*/ 2147037 w 4135764"/>
              <a:gd name="connsiteY27763" fmla="*/ 1427577 h 5122333"/>
              <a:gd name="connsiteX27764" fmla="*/ 2146667 w 4135764"/>
              <a:gd name="connsiteY27764" fmla="*/ 1428960 h 5122333"/>
              <a:gd name="connsiteX27765" fmla="*/ 2146820 w 4135764"/>
              <a:gd name="connsiteY27765" fmla="*/ 1450222 h 5122333"/>
              <a:gd name="connsiteX27766" fmla="*/ 2145761 w 4135764"/>
              <a:gd name="connsiteY27766" fmla="*/ 1456888 h 5122333"/>
              <a:gd name="connsiteX27767" fmla="*/ 2136690 w 4135764"/>
              <a:gd name="connsiteY27767" fmla="*/ 1458815 h 5122333"/>
              <a:gd name="connsiteX27768" fmla="*/ 2117642 w 4135764"/>
              <a:gd name="connsiteY27768" fmla="*/ 1458634 h 5122333"/>
              <a:gd name="connsiteX27769" fmla="*/ 2110566 w 4135764"/>
              <a:gd name="connsiteY27769" fmla="*/ 1459881 h 5122333"/>
              <a:gd name="connsiteX27770" fmla="*/ 2110162 w 4135764"/>
              <a:gd name="connsiteY27770" fmla="*/ 1461638 h 5122333"/>
              <a:gd name="connsiteX27771" fmla="*/ 2109953 w 4135764"/>
              <a:gd name="connsiteY27771" fmla="*/ 1461683 h 5122333"/>
              <a:gd name="connsiteX27772" fmla="*/ 2108570 w 4135764"/>
              <a:gd name="connsiteY27772" fmla="*/ 1467057 h 5122333"/>
              <a:gd name="connsiteX27773" fmla="*/ 2108723 w 4135764"/>
              <a:gd name="connsiteY27773" fmla="*/ 1488500 h 5122333"/>
              <a:gd name="connsiteX27774" fmla="*/ 2107051 w 4135764"/>
              <a:gd name="connsiteY27774" fmla="*/ 1495189 h 5122333"/>
              <a:gd name="connsiteX27775" fmla="*/ 2098592 w 4135764"/>
              <a:gd name="connsiteY27775" fmla="*/ 1496912 h 5122333"/>
              <a:gd name="connsiteX27776" fmla="*/ 2078636 w 4135764"/>
              <a:gd name="connsiteY27776" fmla="*/ 1496731 h 5122333"/>
              <a:gd name="connsiteX27777" fmla="*/ 2070653 w 4135764"/>
              <a:gd name="connsiteY27777" fmla="*/ 1504895 h 5122333"/>
              <a:gd name="connsiteX27778" fmla="*/ 2070654 w 4135764"/>
              <a:gd name="connsiteY27778" fmla="*/ 1505342 h 5122333"/>
              <a:gd name="connsiteX27779" fmla="*/ 2070472 w 4135764"/>
              <a:gd name="connsiteY27779" fmla="*/ 1506063 h 5122333"/>
              <a:gd name="connsiteX27780" fmla="*/ 2070653 w 4135764"/>
              <a:gd name="connsiteY27780" fmla="*/ 1584073 h 5122333"/>
              <a:gd name="connsiteX27781" fmla="*/ 2086800 w 4135764"/>
              <a:gd name="connsiteY27781" fmla="*/ 1600400 h 5122333"/>
              <a:gd name="connsiteX27782" fmla="*/ 2094420 w 4135764"/>
              <a:gd name="connsiteY27782" fmla="*/ 1592780 h 5122333"/>
              <a:gd name="connsiteX27783" fmla="*/ 2094407 w 4135764"/>
              <a:gd name="connsiteY27783" fmla="*/ 1589315 h 5122333"/>
              <a:gd name="connsiteX27784" fmla="*/ 2094420 w 4135764"/>
              <a:gd name="connsiteY27784" fmla="*/ 1589255 h 5122333"/>
              <a:gd name="connsiteX27785" fmla="*/ 2094273 w 4135764"/>
              <a:gd name="connsiteY27785" fmla="*/ 1540688 h 5122333"/>
              <a:gd name="connsiteX27786" fmla="*/ 2094504 w 4135764"/>
              <a:gd name="connsiteY27786" fmla="*/ 1531910 h 5122333"/>
              <a:gd name="connsiteX27787" fmla="*/ 2111292 w 4135764"/>
              <a:gd name="connsiteY27787" fmla="*/ 1524204 h 5122333"/>
              <a:gd name="connsiteX27788" fmla="*/ 2129705 w 4135764"/>
              <a:gd name="connsiteY27788" fmla="*/ 1521075 h 5122333"/>
              <a:gd name="connsiteX27789" fmla="*/ 2130281 w 4135764"/>
              <a:gd name="connsiteY27789" fmla="*/ 1519483 h 5122333"/>
              <a:gd name="connsiteX27790" fmla="*/ 2131203 w 4135764"/>
              <a:gd name="connsiteY27790" fmla="*/ 1519295 h 5122333"/>
              <a:gd name="connsiteX27791" fmla="*/ 2132335 w 4135764"/>
              <a:gd name="connsiteY27791" fmla="*/ 1515055 h 5122333"/>
              <a:gd name="connsiteX27792" fmla="*/ 2132170 w 4135764"/>
              <a:gd name="connsiteY27792" fmla="*/ 1508648 h 5122333"/>
              <a:gd name="connsiteX27793" fmla="*/ 2132335 w 4135764"/>
              <a:gd name="connsiteY27793" fmla="*/ 1502434 h 5122333"/>
              <a:gd name="connsiteX27794" fmla="*/ 2131972 w 4135764"/>
              <a:gd name="connsiteY27794" fmla="*/ 1489916 h 5122333"/>
              <a:gd name="connsiteX27795" fmla="*/ 2131826 w 4135764"/>
              <a:gd name="connsiteY27795" fmla="*/ 1485529 h 5122333"/>
              <a:gd name="connsiteX27796" fmla="*/ 2131870 w 4135764"/>
              <a:gd name="connsiteY27796" fmla="*/ 1485189 h 5122333"/>
              <a:gd name="connsiteX27797" fmla="*/ 2136146 w 4135764"/>
              <a:gd name="connsiteY27797" fmla="*/ 1484293 h 5122333"/>
              <a:gd name="connsiteX27798" fmla="*/ 2162452 w 4135764"/>
              <a:gd name="connsiteY27798" fmla="*/ 1484473 h 5122333"/>
              <a:gd name="connsiteX27799" fmla="*/ 2170433 w 4135764"/>
              <a:gd name="connsiteY27799" fmla="*/ 1476672 h 5122333"/>
              <a:gd name="connsiteX27800" fmla="*/ 2170419 w 4135764"/>
              <a:gd name="connsiteY27800" fmla="*/ 1474650 h 5122333"/>
              <a:gd name="connsiteX27801" fmla="*/ 2170433 w 4135764"/>
              <a:gd name="connsiteY27801" fmla="*/ 1474598 h 5122333"/>
              <a:gd name="connsiteX27802" fmla="*/ 2170433 w 4135764"/>
              <a:gd name="connsiteY27802" fmla="*/ 1451921 h 5122333"/>
              <a:gd name="connsiteX27803" fmla="*/ 2170525 w 4135764"/>
              <a:gd name="connsiteY27803" fmla="*/ 1449650 h 5122333"/>
              <a:gd name="connsiteX27804" fmla="*/ 2172270 w 4135764"/>
              <a:gd name="connsiteY27804" fmla="*/ 1445062 h 5122333"/>
              <a:gd name="connsiteX27805" fmla="*/ 2177691 w 4135764"/>
              <a:gd name="connsiteY27805" fmla="*/ 1444381 h 5122333"/>
              <a:gd name="connsiteX27806" fmla="*/ 2183087 w 4135764"/>
              <a:gd name="connsiteY27806" fmla="*/ 1445062 h 5122333"/>
              <a:gd name="connsiteX27807" fmla="*/ 2184787 w 4135764"/>
              <a:gd name="connsiteY27807" fmla="*/ 1449911 h 5122333"/>
              <a:gd name="connsiteX27808" fmla="*/ 2184936 w 4135764"/>
              <a:gd name="connsiteY27808" fmla="*/ 1451447 h 5122333"/>
              <a:gd name="connsiteX27809" fmla="*/ 2184765 w 4135764"/>
              <a:gd name="connsiteY27809" fmla="*/ 1468508 h 5122333"/>
              <a:gd name="connsiteX27810" fmla="*/ 2184809 w 4135764"/>
              <a:gd name="connsiteY27810" fmla="*/ 1470148 h 5122333"/>
              <a:gd name="connsiteX27811" fmla="*/ 2184765 w 4135764"/>
              <a:gd name="connsiteY27811" fmla="*/ 1476050 h 5122333"/>
              <a:gd name="connsiteX27812" fmla="*/ 2184989 w 4135764"/>
              <a:gd name="connsiteY27812" fmla="*/ 1476884 h 5122333"/>
              <a:gd name="connsiteX27813" fmla="*/ 2185009 w 4135764"/>
              <a:gd name="connsiteY27813" fmla="*/ 1477633 h 5122333"/>
              <a:gd name="connsiteX27814" fmla="*/ 2185696 w 4135764"/>
              <a:gd name="connsiteY27814" fmla="*/ 1479519 h 5122333"/>
              <a:gd name="connsiteX27815" fmla="*/ 2186103 w 4135764"/>
              <a:gd name="connsiteY27815" fmla="*/ 1481039 h 5122333"/>
              <a:gd name="connsiteX27816" fmla="*/ 2186262 w 4135764"/>
              <a:gd name="connsiteY27816" fmla="*/ 1481076 h 5122333"/>
              <a:gd name="connsiteX27817" fmla="*/ 2186715 w 4135764"/>
              <a:gd name="connsiteY27817" fmla="*/ 1482320 h 5122333"/>
              <a:gd name="connsiteX27818" fmla="*/ 2200367 w 4135764"/>
              <a:gd name="connsiteY27818" fmla="*/ 1484293 h 5122333"/>
              <a:gd name="connsiteX27819" fmla="*/ 2224678 w 4135764"/>
              <a:gd name="connsiteY27819" fmla="*/ 1508239 h 5122333"/>
              <a:gd name="connsiteX27820" fmla="*/ 2224163 w 4135764"/>
              <a:gd name="connsiteY27820" fmla="*/ 1514258 h 5122333"/>
              <a:gd name="connsiteX27821" fmla="*/ 2223827 w 4135764"/>
              <a:gd name="connsiteY27821" fmla="*/ 1517303 h 5122333"/>
              <a:gd name="connsiteX27822" fmla="*/ 2224417 w 4135764"/>
              <a:gd name="connsiteY27822" fmla="*/ 1518467 h 5122333"/>
              <a:gd name="connsiteX27823" fmla="*/ 2224860 w 4135764"/>
              <a:gd name="connsiteY27823" fmla="*/ 1521301 h 5122333"/>
              <a:gd name="connsiteX27824" fmla="*/ 2238828 w 4135764"/>
              <a:gd name="connsiteY27824" fmla="*/ 1522209 h 5122333"/>
              <a:gd name="connsiteX27825" fmla="*/ 2262775 w 4135764"/>
              <a:gd name="connsiteY27825" fmla="*/ 1545793 h 5122333"/>
              <a:gd name="connsiteX27826" fmla="*/ 2260962 w 4135764"/>
              <a:gd name="connsiteY27826" fmla="*/ 1592598 h 5122333"/>
              <a:gd name="connsiteX27827" fmla="*/ 2267311 w 4135764"/>
              <a:gd name="connsiteY27827" fmla="*/ 1599856 h 5122333"/>
              <a:gd name="connsiteX27828" fmla="*/ 2315024 w 4135764"/>
              <a:gd name="connsiteY27828" fmla="*/ 1598405 h 5122333"/>
              <a:gd name="connsiteX27829" fmla="*/ 2321079 w 4135764"/>
              <a:gd name="connsiteY27829" fmla="*/ 1596771 h 5122333"/>
              <a:gd name="connsiteX27830" fmla="*/ 2321651 w 4135764"/>
              <a:gd name="connsiteY27830" fmla="*/ 1594584 h 5122333"/>
              <a:gd name="connsiteX27831" fmla="*/ 2322826 w 4135764"/>
              <a:gd name="connsiteY27831" fmla="*/ 1592158 h 5122333"/>
              <a:gd name="connsiteX27832" fmla="*/ 2322826 w 4135764"/>
              <a:gd name="connsiteY27832" fmla="*/ 1528480 h 5122333"/>
              <a:gd name="connsiteX27833" fmla="*/ 2323554 w 4135764"/>
              <a:gd name="connsiteY27833" fmla="*/ 1523562 h 5122333"/>
              <a:gd name="connsiteX27834" fmla="*/ 2328812 w 4135764"/>
              <a:gd name="connsiteY27834" fmla="*/ 1522027 h 5122333"/>
              <a:gd name="connsiteX27835" fmla="*/ 2353303 w 4135764"/>
              <a:gd name="connsiteY27835" fmla="*/ 1522209 h 5122333"/>
              <a:gd name="connsiteX27836" fmla="*/ 2360855 w 4135764"/>
              <a:gd name="connsiteY27836" fmla="*/ 1520916 h 5122333"/>
              <a:gd name="connsiteX27837" fmla="*/ 2361814 w 4135764"/>
              <a:gd name="connsiteY27837" fmla="*/ 1516738 h 5122333"/>
              <a:gd name="connsiteX27838" fmla="*/ 2362918 w 4135764"/>
              <a:gd name="connsiteY27838" fmla="*/ 1512878 h 5122333"/>
              <a:gd name="connsiteX27839" fmla="*/ 2360924 w 4135764"/>
              <a:gd name="connsiteY27839" fmla="*/ 1488749 h 5122333"/>
              <a:gd name="connsiteX27840" fmla="*/ 2361280 w 4135764"/>
              <a:gd name="connsiteY27840" fmla="*/ 1486330 h 5122333"/>
              <a:gd name="connsiteX27841" fmla="*/ 2368542 w 4135764"/>
              <a:gd name="connsiteY27841" fmla="*/ 1483930 h 5122333"/>
              <a:gd name="connsiteX27842" fmla="*/ 2385777 w 4135764"/>
              <a:gd name="connsiteY27842" fmla="*/ 1483930 h 5122333"/>
              <a:gd name="connsiteX27843" fmla="*/ 2398534 w 4135764"/>
              <a:gd name="connsiteY27843" fmla="*/ 1477347 h 5122333"/>
              <a:gd name="connsiteX27844" fmla="*/ 2398546 w 4135764"/>
              <a:gd name="connsiteY27844" fmla="*/ 1476587 h 5122333"/>
              <a:gd name="connsiteX27845" fmla="*/ 2399021 w 4135764"/>
              <a:gd name="connsiteY27845" fmla="*/ 1474598 h 5122333"/>
              <a:gd name="connsiteX27846" fmla="*/ 2398975 w 4135764"/>
              <a:gd name="connsiteY27846" fmla="*/ 1466319 h 5122333"/>
              <a:gd name="connsiteX27847" fmla="*/ 2400225 w 4135764"/>
              <a:gd name="connsiteY27847" fmla="*/ 1452720 h 5122333"/>
              <a:gd name="connsiteX27848" fmla="*/ 2400366 w 4135764"/>
              <a:gd name="connsiteY27848" fmla="*/ 1451684 h 5122333"/>
              <a:gd name="connsiteX27849" fmla="*/ 2401379 w 4135764"/>
              <a:gd name="connsiteY27849" fmla="*/ 1447396 h 5122333"/>
              <a:gd name="connsiteX27850" fmla="*/ 2405733 w 4135764"/>
              <a:gd name="connsiteY27850" fmla="*/ 1446195 h 5122333"/>
              <a:gd name="connsiteX27851" fmla="*/ 2415349 w 4135764"/>
              <a:gd name="connsiteY27851" fmla="*/ 1450911 h 5122333"/>
              <a:gd name="connsiteX27852" fmla="*/ 2414622 w 4135764"/>
              <a:gd name="connsiteY27852" fmla="*/ 1477580 h 5122333"/>
              <a:gd name="connsiteX27853" fmla="*/ 2421335 w 4135764"/>
              <a:gd name="connsiteY27853" fmla="*/ 1484293 h 5122333"/>
              <a:gd name="connsiteX27854" fmla="*/ 2446734 w 4135764"/>
              <a:gd name="connsiteY27854" fmla="*/ 1484111 h 5122333"/>
              <a:gd name="connsiteX27855" fmla="*/ 2453083 w 4135764"/>
              <a:gd name="connsiteY27855" fmla="*/ 1490279 h 5122333"/>
              <a:gd name="connsiteX27856" fmla="*/ 2453264 w 4135764"/>
              <a:gd name="connsiteY27856" fmla="*/ 1513319 h 5122333"/>
              <a:gd name="connsiteX27857" fmla="*/ 2461429 w 4135764"/>
              <a:gd name="connsiteY27857" fmla="*/ 1522390 h 5122333"/>
              <a:gd name="connsiteX27858" fmla="*/ 2484106 w 4135764"/>
              <a:gd name="connsiteY27858" fmla="*/ 1522209 h 5122333"/>
              <a:gd name="connsiteX27859" fmla="*/ 2491181 w 4135764"/>
              <a:gd name="connsiteY27859" fmla="*/ 1529466 h 5122333"/>
              <a:gd name="connsiteX27860" fmla="*/ 2491012 w 4135764"/>
              <a:gd name="connsiteY27860" fmla="*/ 1584670 h 5122333"/>
              <a:gd name="connsiteX27861" fmla="*/ 2490637 w 4135764"/>
              <a:gd name="connsiteY27861" fmla="*/ 1589255 h 5122333"/>
              <a:gd name="connsiteX27862" fmla="*/ 2491064 w 4135764"/>
              <a:gd name="connsiteY27862" fmla="*/ 1590926 h 5122333"/>
              <a:gd name="connsiteX27863" fmla="*/ 2491170 w 4135764"/>
              <a:gd name="connsiteY27863" fmla="*/ 1594988 h 5122333"/>
              <a:gd name="connsiteX27864" fmla="*/ 2501885 w 4135764"/>
              <a:gd name="connsiteY27864" fmla="*/ 1598586 h 5122333"/>
              <a:gd name="connsiteX27865" fmla="*/ 2510955 w 4135764"/>
              <a:gd name="connsiteY27865" fmla="*/ 1598586 h 5122333"/>
              <a:gd name="connsiteX27866" fmla="*/ 2546695 w 4135764"/>
              <a:gd name="connsiteY27866" fmla="*/ 1598405 h 5122333"/>
              <a:gd name="connsiteX27867" fmla="*/ 2552863 w 4135764"/>
              <a:gd name="connsiteY27867" fmla="*/ 1594050 h 5122333"/>
              <a:gd name="connsiteX27868" fmla="*/ 2553044 w 4135764"/>
              <a:gd name="connsiteY27868" fmla="*/ 1532187 h 5122333"/>
              <a:gd name="connsiteX27869" fmla="*/ 2561390 w 4135764"/>
              <a:gd name="connsiteY27869" fmla="*/ 1522209 h 5122333"/>
              <a:gd name="connsiteX27870" fmla="*/ 2590417 w 4135764"/>
              <a:gd name="connsiteY27870" fmla="*/ 1522390 h 5122333"/>
              <a:gd name="connsiteX27871" fmla="*/ 2589847 w 4135764"/>
              <a:gd name="connsiteY27871" fmla="*/ 1517024 h 5122333"/>
              <a:gd name="connsiteX27872" fmla="*/ 2589904 w 4135764"/>
              <a:gd name="connsiteY27872" fmla="*/ 1516968 h 5122333"/>
              <a:gd name="connsiteX27873" fmla="*/ 2589775 w 4135764"/>
              <a:gd name="connsiteY27873" fmla="*/ 1512825 h 5122333"/>
              <a:gd name="connsiteX27874" fmla="*/ 2592594 w 4135764"/>
              <a:gd name="connsiteY27874" fmla="*/ 1501754 h 5122333"/>
              <a:gd name="connsiteX27875" fmla="*/ 2592490 w 4135764"/>
              <a:gd name="connsiteY27875" fmla="*/ 1500741 h 5122333"/>
              <a:gd name="connsiteX27876" fmla="*/ 2593342 w 4135764"/>
              <a:gd name="connsiteY27876" fmla="*/ 1497570 h 5122333"/>
              <a:gd name="connsiteX27877" fmla="*/ 2592232 w 4135764"/>
              <a:gd name="connsiteY27877" fmla="*/ 1490200 h 5122333"/>
              <a:gd name="connsiteX27878" fmla="*/ 2592247 w 4135764"/>
              <a:gd name="connsiteY27878" fmla="*/ 1485800 h 5122333"/>
              <a:gd name="connsiteX27879" fmla="*/ 2596222 w 4135764"/>
              <a:gd name="connsiteY27879" fmla="*/ 1484473 h 5122333"/>
              <a:gd name="connsiteX27880" fmla="*/ 2623254 w 4135764"/>
              <a:gd name="connsiteY27880" fmla="*/ 1484837 h 5122333"/>
              <a:gd name="connsiteX27881" fmla="*/ 2630873 w 4135764"/>
              <a:gd name="connsiteY27881" fmla="*/ 1478124 h 5122333"/>
              <a:gd name="connsiteX27882" fmla="*/ 2630873 w 4135764"/>
              <a:gd name="connsiteY27882" fmla="*/ 1475834 h 5122333"/>
              <a:gd name="connsiteX27883" fmla="*/ 2631055 w 4135764"/>
              <a:gd name="connsiteY27883" fmla="*/ 1475143 h 5122333"/>
              <a:gd name="connsiteX27884" fmla="*/ 2630887 w 4135764"/>
              <a:gd name="connsiteY27884" fmla="*/ 1450863 h 5122333"/>
              <a:gd name="connsiteX27885" fmla="*/ 2632027 w 4135764"/>
              <a:gd name="connsiteY27885" fmla="*/ 1446912 h 5122333"/>
              <a:gd name="connsiteX27886" fmla="*/ 2641033 w 4135764"/>
              <a:gd name="connsiteY27886" fmla="*/ 1446376 h 5122333"/>
              <a:gd name="connsiteX27887" fmla="*/ 2644480 w 4135764"/>
              <a:gd name="connsiteY27887" fmla="*/ 1451999 h 5122333"/>
              <a:gd name="connsiteX27888" fmla="*/ 2644477 w 4135764"/>
              <a:gd name="connsiteY27888" fmla="*/ 1452090 h 5122333"/>
              <a:gd name="connsiteX27889" fmla="*/ 2643437 w 4135764"/>
              <a:gd name="connsiteY27889" fmla="*/ 1459654 h 5122333"/>
              <a:gd name="connsiteX27890" fmla="*/ 2643755 w 4135764"/>
              <a:gd name="connsiteY27890" fmla="*/ 1471333 h 5122333"/>
              <a:gd name="connsiteX27891" fmla="*/ 2643772 w 4135764"/>
              <a:gd name="connsiteY27891" fmla="*/ 1472394 h 5122333"/>
              <a:gd name="connsiteX27892" fmla="*/ 2643572 w 4135764"/>
              <a:gd name="connsiteY27892" fmla="*/ 1478124 h 5122333"/>
              <a:gd name="connsiteX27893" fmla="*/ 2651555 w 4135764"/>
              <a:gd name="connsiteY27893" fmla="*/ 1486106 h 5122333"/>
              <a:gd name="connsiteX27894" fmla="*/ 2680606 w 4135764"/>
              <a:gd name="connsiteY27894" fmla="*/ 1486106 h 5122333"/>
              <a:gd name="connsiteX27895" fmla="*/ 2681599 w 4135764"/>
              <a:gd name="connsiteY27895" fmla="*/ 1488772 h 5122333"/>
              <a:gd name="connsiteX27896" fmla="*/ 2681669 w 4135764"/>
              <a:gd name="connsiteY27896" fmla="*/ 1491354 h 5122333"/>
              <a:gd name="connsiteX27897" fmla="*/ 2681669 w 4135764"/>
              <a:gd name="connsiteY27897" fmla="*/ 1515497 h 5122333"/>
              <a:gd name="connsiteX27898" fmla="*/ 2690559 w 4135764"/>
              <a:gd name="connsiteY27898" fmla="*/ 1524204 h 5122333"/>
              <a:gd name="connsiteX27899" fmla="*/ 2715958 w 4135764"/>
              <a:gd name="connsiteY27899" fmla="*/ 1523841 h 5122333"/>
              <a:gd name="connsiteX27900" fmla="*/ 2721401 w 4135764"/>
              <a:gd name="connsiteY27900" fmla="*/ 1528922 h 5122333"/>
              <a:gd name="connsiteX27901" fmla="*/ 2721369 w 4135764"/>
              <a:gd name="connsiteY27901" fmla="*/ 1529427 h 5122333"/>
              <a:gd name="connsiteX27902" fmla="*/ 2719768 w 4135764"/>
              <a:gd name="connsiteY27902" fmla="*/ 1537188 h 5122333"/>
              <a:gd name="connsiteX27903" fmla="*/ 2719768 w 4135764"/>
              <a:gd name="connsiteY27903" fmla="*/ 1539908 h 5122333"/>
              <a:gd name="connsiteX27904" fmla="*/ 2720250 w 4135764"/>
              <a:gd name="connsiteY27904" fmla="*/ 1546999 h 5122333"/>
              <a:gd name="connsiteX27905" fmla="*/ 2720086 w 4135764"/>
              <a:gd name="connsiteY27905" fmla="*/ 1549580 h 5122333"/>
              <a:gd name="connsiteX27906" fmla="*/ 2721411 w 4135764"/>
              <a:gd name="connsiteY27906" fmla="*/ 1565792 h 5122333"/>
              <a:gd name="connsiteX27907" fmla="*/ 2719768 w 4135764"/>
              <a:gd name="connsiteY27907" fmla="*/ 1589980 h 5122333"/>
              <a:gd name="connsiteX27908" fmla="*/ 2719970 w 4135764"/>
              <a:gd name="connsiteY27908" fmla="*/ 1590981 h 5122333"/>
              <a:gd name="connsiteX27909" fmla="*/ 2719768 w 4135764"/>
              <a:gd name="connsiteY27909" fmla="*/ 1593324 h 5122333"/>
              <a:gd name="connsiteX27910" fmla="*/ 2726842 w 4135764"/>
              <a:gd name="connsiteY27910" fmla="*/ 1600582 h 5122333"/>
              <a:gd name="connsiteX27911" fmla="*/ 2776734 w 4135764"/>
              <a:gd name="connsiteY27911" fmla="*/ 1600582 h 5122333"/>
              <a:gd name="connsiteX27912" fmla="*/ 2785441 w 4135764"/>
              <a:gd name="connsiteY27912" fmla="*/ 1592055 h 5122333"/>
              <a:gd name="connsiteX27913" fmla="*/ 2785260 w 4135764"/>
              <a:gd name="connsiteY27913" fmla="*/ 1531279 h 5122333"/>
              <a:gd name="connsiteX27914" fmla="*/ 2790521 w 4135764"/>
              <a:gd name="connsiteY27914" fmla="*/ 1524204 h 5122333"/>
              <a:gd name="connsiteX27915" fmla="*/ 2816464 w 4135764"/>
              <a:gd name="connsiteY27915" fmla="*/ 1522390 h 5122333"/>
              <a:gd name="connsiteX27916" fmla="*/ 2823539 w 4135764"/>
              <a:gd name="connsiteY27916" fmla="*/ 1515133 h 5122333"/>
              <a:gd name="connsiteX27917" fmla="*/ 2821721 w 4135764"/>
              <a:gd name="connsiteY27917" fmla="*/ 1497255 h 5122333"/>
              <a:gd name="connsiteX27918" fmla="*/ 2821420 w 4135764"/>
              <a:gd name="connsiteY27918" fmla="*/ 1493476 h 5122333"/>
              <a:gd name="connsiteX27919" fmla="*/ 2823153 w 4135764"/>
              <a:gd name="connsiteY27919" fmla="*/ 1485926 h 5122333"/>
              <a:gd name="connsiteX27920" fmla="*/ 2830796 w 4135764"/>
              <a:gd name="connsiteY27920" fmla="*/ 1484111 h 5122333"/>
              <a:gd name="connsiteX27921" fmla="*/ 2850752 w 4135764"/>
              <a:gd name="connsiteY27921" fmla="*/ 1484293 h 5122333"/>
              <a:gd name="connsiteX27922" fmla="*/ 2860005 w 4135764"/>
              <a:gd name="connsiteY27922" fmla="*/ 1475403 h 5122333"/>
              <a:gd name="connsiteX27923" fmla="*/ 2859823 w 4135764"/>
              <a:gd name="connsiteY27923" fmla="*/ 1450911 h 5122333"/>
              <a:gd name="connsiteX27924" fmla="*/ 2869802 w 4135764"/>
              <a:gd name="connsiteY27924" fmla="*/ 1444018 h 5122333"/>
              <a:gd name="connsiteX27925" fmla="*/ 2874718 w 4135764"/>
              <a:gd name="connsiteY27925" fmla="*/ 1445366 h 5122333"/>
              <a:gd name="connsiteX27926" fmla="*/ 2875788 w 4135764"/>
              <a:gd name="connsiteY27926" fmla="*/ 1449745 h 5122333"/>
              <a:gd name="connsiteX27927" fmla="*/ 2875606 w 4135764"/>
              <a:gd name="connsiteY27927" fmla="*/ 1476050 h 5122333"/>
              <a:gd name="connsiteX27928" fmla="*/ 2876785 w 4135764"/>
              <a:gd name="connsiteY27928" fmla="*/ 1481061 h 5122333"/>
              <a:gd name="connsiteX27929" fmla="*/ 2877621 w 4135764"/>
              <a:gd name="connsiteY27929" fmla="*/ 1481285 h 5122333"/>
              <a:gd name="connsiteX27930" fmla="*/ 2877987 w 4135764"/>
              <a:gd name="connsiteY27930" fmla="*/ 1482750 h 5122333"/>
              <a:gd name="connsiteX27931" fmla="*/ 2885403 w 4135764"/>
              <a:gd name="connsiteY27931" fmla="*/ 1484111 h 5122333"/>
              <a:gd name="connsiteX27932" fmla="*/ 2905359 w 4135764"/>
              <a:gd name="connsiteY27932" fmla="*/ 1483930 h 5122333"/>
              <a:gd name="connsiteX27933" fmla="*/ 2913183 w 4135764"/>
              <a:gd name="connsiteY27933" fmla="*/ 1485677 h 5122333"/>
              <a:gd name="connsiteX27934" fmla="*/ 2913876 w 4135764"/>
              <a:gd name="connsiteY27934" fmla="*/ 1489491 h 5122333"/>
              <a:gd name="connsiteX27935" fmla="*/ 2913704 w 4135764"/>
              <a:gd name="connsiteY27935" fmla="*/ 1514329 h 5122333"/>
              <a:gd name="connsiteX27936" fmla="*/ 2914952 w 4135764"/>
              <a:gd name="connsiteY27936" fmla="*/ 1519250 h 5122333"/>
              <a:gd name="connsiteX27937" fmla="*/ 2915672 w 4135764"/>
              <a:gd name="connsiteY27937" fmla="*/ 1519432 h 5122333"/>
              <a:gd name="connsiteX27938" fmla="*/ 2915859 w 4135764"/>
              <a:gd name="connsiteY27938" fmla="*/ 1520463 h 5122333"/>
              <a:gd name="connsiteX27939" fmla="*/ 2923683 w 4135764"/>
              <a:gd name="connsiteY27939" fmla="*/ 1522209 h 5122333"/>
              <a:gd name="connsiteX27940" fmla="*/ 2942732 w 4135764"/>
              <a:gd name="connsiteY27940" fmla="*/ 1522027 h 5122333"/>
              <a:gd name="connsiteX27941" fmla="*/ 2950804 w 4135764"/>
              <a:gd name="connsiteY27941" fmla="*/ 1523523 h 5122333"/>
              <a:gd name="connsiteX27942" fmla="*/ 2951983 w 4135764"/>
              <a:gd name="connsiteY27942" fmla="*/ 1528214 h 5122333"/>
              <a:gd name="connsiteX27943" fmla="*/ 2951801 w 4135764"/>
              <a:gd name="connsiteY27943" fmla="*/ 1589074 h 5122333"/>
              <a:gd name="connsiteX27944" fmla="*/ 2953095 w 4135764"/>
              <a:gd name="connsiteY27944" fmla="*/ 1594188 h 5122333"/>
              <a:gd name="connsiteX27945" fmla="*/ 2953820 w 4135764"/>
              <a:gd name="connsiteY27945" fmla="*/ 1598201 h 5122333"/>
              <a:gd name="connsiteX27946" fmla="*/ 2959422 w 4135764"/>
              <a:gd name="connsiteY27946" fmla="*/ 1599856 h 5122333"/>
              <a:gd name="connsiteX27947" fmla="*/ 3005320 w 4135764"/>
              <a:gd name="connsiteY27947" fmla="*/ 1598405 h 5122333"/>
              <a:gd name="connsiteX27948" fmla="*/ 3014573 w 4135764"/>
              <a:gd name="connsiteY27948" fmla="*/ 1589514 h 5122333"/>
              <a:gd name="connsiteX27949" fmla="*/ 3014210 w 4135764"/>
              <a:gd name="connsiteY27949" fmla="*/ 1529285 h 5122333"/>
              <a:gd name="connsiteX27950" fmla="*/ 3021284 w 4135764"/>
              <a:gd name="connsiteY27950" fmla="*/ 1522027 h 5122333"/>
              <a:gd name="connsiteX27951" fmla="*/ 3045777 w 4135764"/>
              <a:gd name="connsiteY27951" fmla="*/ 1522209 h 5122333"/>
              <a:gd name="connsiteX27952" fmla="*/ 3052489 w 4135764"/>
              <a:gd name="connsiteY27952" fmla="*/ 1515678 h 5122333"/>
              <a:gd name="connsiteX27953" fmla="*/ 3052307 w 4135764"/>
              <a:gd name="connsiteY27953" fmla="*/ 1490279 h 5122333"/>
              <a:gd name="connsiteX27954" fmla="*/ 3058476 w 4135764"/>
              <a:gd name="connsiteY27954" fmla="*/ 1483930 h 5122333"/>
              <a:gd name="connsiteX27955" fmla="*/ 3085326 w 4135764"/>
              <a:gd name="connsiteY27955" fmla="*/ 1482478 h 5122333"/>
              <a:gd name="connsiteX27956" fmla="*/ 3090405 w 4135764"/>
              <a:gd name="connsiteY27956" fmla="*/ 1475947 h 5122333"/>
              <a:gd name="connsiteX27957" fmla="*/ 3090405 w 4135764"/>
              <a:gd name="connsiteY27957" fmla="*/ 1451455 h 5122333"/>
              <a:gd name="connsiteX27958" fmla="*/ 3100565 w 4135764"/>
              <a:gd name="connsiteY27958" fmla="*/ 1445832 h 5122333"/>
              <a:gd name="connsiteX27959" fmla="*/ 3105468 w 4135764"/>
              <a:gd name="connsiteY27959" fmla="*/ 1446919 h 5122333"/>
              <a:gd name="connsiteX27960" fmla="*/ 3106008 w 4135764"/>
              <a:gd name="connsiteY27960" fmla="*/ 1450470 h 5122333"/>
              <a:gd name="connsiteX27961" fmla="*/ 3105826 w 4135764"/>
              <a:gd name="connsiteY27961" fmla="*/ 1474961 h 5122333"/>
              <a:gd name="connsiteX27962" fmla="*/ 3107119 w 4135764"/>
              <a:gd name="connsiteY27962" fmla="*/ 1480767 h 5122333"/>
              <a:gd name="connsiteX27963" fmla="*/ 3107341 w 4135764"/>
              <a:gd name="connsiteY27963" fmla="*/ 1480822 h 5122333"/>
              <a:gd name="connsiteX27964" fmla="*/ 3107844 w 4135764"/>
              <a:gd name="connsiteY27964" fmla="*/ 1482908 h 5122333"/>
              <a:gd name="connsiteX27965" fmla="*/ 3112358 w 4135764"/>
              <a:gd name="connsiteY27965" fmla="*/ 1484111 h 5122333"/>
              <a:gd name="connsiteX27966" fmla="*/ 3138663 w 4135764"/>
              <a:gd name="connsiteY27966" fmla="*/ 1483930 h 5122333"/>
              <a:gd name="connsiteX27967" fmla="*/ 3143148 w 4135764"/>
              <a:gd name="connsiteY27967" fmla="*/ 1485067 h 5122333"/>
              <a:gd name="connsiteX27968" fmla="*/ 3144106 w 4135764"/>
              <a:gd name="connsiteY27968" fmla="*/ 1488568 h 5122333"/>
              <a:gd name="connsiteX27969" fmla="*/ 3143924 w 4135764"/>
              <a:gd name="connsiteY27969" fmla="*/ 1513967 h 5122333"/>
              <a:gd name="connsiteX27970" fmla="*/ 3145103 w 4135764"/>
              <a:gd name="connsiteY27970" fmla="*/ 1518979 h 5122333"/>
              <a:gd name="connsiteX27971" fmla="*/ 3145380 w 4135764"/>
              <a:gd name="connsiteY27971" fmla="*/ 1519052 h 5122333"/>
              <a:gd name="connsiteX27972" fmla="*/ 3145920 w 4135764"/>
              <a:gd name="connsiteY27972" fmla="*/ 1521007 h 5122333"/>
              <a:gd name="connsiteX27973" fmla="*/ 3150455 w 4135764"/>
              <a:gd name="connsiteY27973" fmla="*/ 1522209 h 5122333"/>
              <a:gd name="connsiteX27974" fmla="*/ 3174946 w 4135764"/>
              <a:gd name="connsiteY27974" fmla="*/ 1522027 h 5122333"/>
              <a:gd name="connsiteX27975" fmla="*/ 3180925 w 4135764"/>
              <a:gd name="connsiteY27975" fmla="*/ 1523479 h 5122333"/>
              <a:gd name="connsiteX27976" fmla="*/ 3182385 w 4135764"/>
              <a:gd name="connsiteY27976" fmla="*/ 1529568 h 5122333"/>
              <a:gd name="connsiteX27977" fmla="*/ 3182204 w 4135764"/>
              <a:gd name="connsiteY27977" fmla="*/ 1591250 h 5122333"/>
              <a:gd name="connsiteX27978" fmla="*/ 3182113 w 4135764"/>
              <a:gd name="connsiteY27978" fmla="*/ 1596103 h 5122333"/>
              <a:gd name="connsiteX27979" fmla="*/ 3182965 w 4135764"/>
              <a:gd name="connsiteY27979" fmla="*/ 1596474 h 5122333"/>
              <a:gd name="connsiteX27980" fmla="*/ 3183133 w 4135764"/>
              <a:gd name="connsiteY27980" fmla="*/ 1598631 h 5122333"/>
              <a:gd name="connsiteX27981" fmla="*/ 3187465 w 4135764"/>
              <a:gd name="connsiteY27981" fmla="*/ 1600037 h 5122333"/>
              <a:gd name="connsiteX27982" fmla="*/ 3236446 w 4135764"/>
              <a:gd name="connsiteY27982" fmla="*/ 1598767 h 5122333"/>
              <a:gd name="connsiteX27983" fmla="*/ 3244430 w 4135764"/>
              <a:gd name="connsiteY27983" fmla="*/ 1590422 h 5122333"/>
              <a:gd name="connsiteX27984" fmla="*/ 3244249 w 4135764"/>
              <a:gd name="connsiteY27984" fmla="*/ 1530554 h 5122333"/>
              <a:gd name="connsiteX27985" fmla="*/ 3252594 w 4135764"/>
              <a:gd name="connsiteY27985" fmla="*/ 1522027 h 5122333"/>
              <a:gd name="connsiteX27986" fmla="*/ 3279806 w 4135764"/>
              <a:gd name="connsiteY27986" fmla="*/ 1522209 h 5122333"/>
              <a:gd name="connsiteX27987" fmla="*/ 3281150 w 4135764"/>
              <a:gd name="connsiteY27987" fmla="*/ 1504843 h 5122333"/>
              <a:gd name="connsiteX27988" fmla="*/ 3281553 w 4135764"/>
              <a:gd name="connsiteY27988" fmla="*/ 1502583 h 5122333"/>
              <a:gd name="connsiteX27989" fmla="*/ 3281739 w 4135764"/>
              <a:gd name="connsiteY27989" fmla="*/ 1497217 h 5122333"/>
              <a:gd name="connsiteX27990" fmla="*/ 3282528 w 4135764"/>
              <a:gd name="connsiteY27990" fmla="*/ 1487014 h 5122333"/>
              <a:gd name="connsiteX27991" fmla="*/ 3287245 w 4135764"/>
              <a:gd name="connsiteY27991" fmla="*/ 1484293 h 5122333"/>
              <a:gd name="connsiteX27992" fmla="*/ 3315183 w 4135764"/>
              <a:gd name="connsiteY27992" fmla="*/ 1484837 h 5122333"/>
              <a:gd name="connsiteX27993" fmla="*/ 3322076 w 4135764"/>
              <a:gd name="connsiteY27993" fmla="*/ 1479212 h 5122333"/>
              <a:gd name="connsiteX27994" fmla="*/ 3322076 w 4135764"/>
              <a:gd name="connsiteY27994" fmla="*/ 1451999 h 5122333"/>
              <a:gd name="connsiteX27995" fmla="*/ 3328426 w 4135764"/>
              <a:gd name="connsiteY27995" fmla="*/ 1446012 h 5122333"/>
              <a:gd name="connsiteX27996" fmla="*/ 3333528 w 4135764"/>
              <a:gd name="connsiteY27996" fmla="*/ 1447102 h 5122333"/>
              <a:gd name="connsiteX27997" fmla="*/ 3334264 w 4135764"/>
              <a:gd name="connsiteY27997" fmla="*/ 1449626 h 5122333"/>
              <a:gd name="connsiteX27998" fmla="*/ 3334595 w 4135764"/>
              <a:gd name="connsiteY27998" fmla="*/ 1451558 h 5122333"/>
              <a:gd name="connsiteX27999" fmla="*/ 3334412 w 4135764"/>
              <a:gd name="connsiteY27999" fmla="*/ 1476957 h 5122333"/>
              <a:gd name="connsiteX28000" fmla="*/ 3335167 w 4135764"/>
              <a:gd name="connsiteY28000" fmla="*/ 1479472 h 5122333"/>
              <a:gd name="connsiteX28001" fmla="*/ 3335184 w 4135764"/>
              <a:gd name="connsiteY28001" fmla="*/ 1480111 h 5122333"/>
              <a:gd name="connsiteX28002" fmla="*/ 3335992 w 4135764"/>
              <a:gd name="connsiteY28002" fmla="*/ 1482228 h 5122333"/>
              <a:gd name="connsiteX28003" fmla="*/ 3336363 w 4135764"/>
              <a:gd name="connsiteY28003" fmla="*/ 1483465 h 5122333"/>
              <a:gd name="connsiteX28004" fmla="*/ 3336467 w 4135764"/>
              <a:gd name="connsiteY28004" fmla="*/ 1483471 h 5122333"/>
              <a:gd name="connsiteX28005" fmla="*/ 3336772 w 4135764"/>
              <a:gd name="connsiteY28005" fmla="*/ 1484270 h 5122333"/>
              <a:gd name="connsiteX28006" fmla="*/ 3349470 w 4135764"/>
              <a:gd name="connsiteY28006" fmla="*/ 1486106 h 5122333"/>
              <a:gd name="connsiteX28007" fmla="*/ 3371422 w 4135764"/>
              <a:gd name="connsiteY28007" fmla="*/ 1487377 h 5122333"/>
              <a:gd name="connsiteX28008" fmla="*/ 3372532 w 4135764"/>
              <a:gd name="connsiteY28008" fmla="*/ 1491845 h 5122333"/>
              <a:gd name="connsiteX28009" fmla="*/ 3372511 w 4135764"/>
              <a:gd name="connsiteY28009" fmla="*/ 1493829 h 5122333"/>
              <a:gd name="connsiteX28010" fmla="*/ 3373053 w 4135764"/>
              <a:gd name="connsiteY28010" fmla="*/ 1511996 h 5122333"/>
              <a:gd name="connsiteX28011" fmla="*/ 3373055 w 4135764"/>
              <a:gd name="connsiteY28011" fmla="*/ 1512002 h 5122333"/>
              <a:gd name="connsiteX28012" fmla="*/ 3373055 w 4135764"/>
              <a:gd name="connsiteY28012" fmla="*/ 1515497 h 5122333"/>
              <a:gd name="connsiteX28013" fmla="*/ 3380675 w 4135764"/>
              <a:gd name="connsiteY28013" fmla="*/ 1524023 h 5122333"/>
              <a:gd name="connsiteX28014" fmla="*/ 3395483 w 4135764"/>
              <a:gd name="connsiteY28014" fmla="*/ 1524295 h 5122333"/>
              <a:gd name="connsiteX28015" fmla="*/ 3409671 w 4135764"/>
              <a:gd name="connsiteY28015" fmla="*/ 1523003 h 5122333"/>
              <a:gd name="connsiteX28016" fmla="*/ 3410609 w 4135764"/>
              <a:gd name="connsiteY28016" fmla="*/ 1527392 h 5122333"/>
              <a:gd name="connsiteX28017" fmla="*/ 3410246 w 4135764"/>
              <a:gd name="connsiteY28017" fmla="*/ 1589980 h 5122333"/>
              <a:gd name="connsiteX28018" fmla="*/ 3411095 w 4135764"/>
              <a:gd name="connsiteY28018" fmla="*/ 1593137 h 5122333"/>
              <a:gd name="connsiteX28019" fmla="*/ 3412242 w 4135764"/>
              <a:gd name="connsiteY28019" fmla="*/ 1598563 h 5122333"/>
              <a:gd name="connsiteX28020" fmla="*/ 3419135 w 4135764"/>
              <a:gd name="connsiteY28020" fmla="*/ 1600400 h 5122333"/>
              <a:gd name="connsiteX28021" fmla="*/ 3465398 w 4135764"/>
              <a:gd name="connsiteY28021" fmla="*/ 1600400 h 5122333"/>
              <a:gd name="connsiteX28022" fmla="*/ 3474650 w 4135764"/>
              <a:gd name="connsiteY28022" fmla="*/ 1591510 h 5122333"/>
              <a:gd name="connsiteX28023" fmla="*/ 3474287 w 4135764"/>
              <a:gd name="connsiteY28023" fmla="*/ 1530736 h 5122333"/>
              <a:gd name="connsiteX28024" fmla="*/ 3480817 w 4135764"/>
              <a:gd name="connsiteY28024" fmla="*/ 1524023 h 5122333"/>
              <a:gd name="connsiteX28025" fmla="*/ 3506761 w 4135764"/>
              <a:gd name="connsiteY28025" fmla="*/ 1522390 h 5122333"/>
              <a:gd name="connsiteX28026" fmla="*/ 3512385 w 4135764"/>
              <a:gd name="connsiteY28026" fmla="*/ 1516585 h 5122333"/>
              <a:gd name="connsiteX28027" fmla="*/ 3512203 w 4135764"/>
              <a:gd name="connsiteY28027" fmla="*/ 1490279 h 5122333"/>
              <a:gd name="connsiteX28028" fmla="*/ 3518553 w 4135764"/>
              <a:gd name="connsiteY28028" fmla="*/ 1484111 h 5122333"/>
              <a:gd name="connsiteX28029" fmla="*/ 3543951 w 4135764"/>
              <a:gd name="connsiteY28029" fmla="*/ 1484293 h 5122333"/>
              <a:gd name="connsiteX28030" fmla="*/ 3550482 w 4135764"/>
              <a:gd name="connsiteY28030" fmla="*/ 1477580 h 5122333"/>
              <a:gd name="connsiteX28031" fmla="*/ 3550302 w 4135764"/>
              <a:gd name="connsiteY28031" fmla="*/ 1450367 h 5122333"/>
              <a:gd name="connsiteX28032" fmla="*/ 3557557 w 4135764"/>
              <a:gd name="connsiteY28032" fmla="*/ 1444199 h 5122333"/>
              <a:gd name="connsiteX28033" fmla="*/ 3562841 w 4135764"/>
              <a:gd name="connsiteY28033" fmla="*/ 1444788 h 5122333"/>
              <a:gd name="connsiteX28034" fmla="*/ 3564403 w 4135764"/>
              <a:gd name="connsiteY28034" fmla="*/ 1448569 h 5122333"/>
              <a:gd name="connsiteX28035" fmla="*/ 3564633 w 4135764"/>
              <a:gd name="connsiteY28035" fmla="*/ 1451014 h 5122333"/>
              <a:gd name="connsiteX28036" fmla="*/ 3564633 w 4135764"/>
              <a:gd name="connsiteY28036" fmla="*/ 1467341 h 5122333"/>
              <a:gd name="connsiteX28037" fmla="*/ 3565175 w 4135764"/>
              <a:gd name="connsiteY28037" fmla="*/ 1475837 h 5122333"/>
              <a:gd name="connsiteX28038" fmla="*/ 3566061 w 4135764"/>
              <a:gd name="connsiteY28038" fmla="*/ 1478048 h 5122333"/>
              <a:gd name="connsiteX28039" fmla="*/ 3566084 w 4135764"/>
              <a:gd name="connsiteY28039" fmla="*/ 1478668 h 5122333"/>
              <a:gd name="connsiteX28040" fmla="*/ 3571527 w 4135764"/>
              <a:gd name="connsiteY28040" fmla="*/ 1484111 h 5122333"/>
              <a:gd name="connsiteX28041" fmla="*/ 3597832 w 4135764"/>
              <a:gd name="connsiteY28041" fmla="*/ 1484111 h 5122333"/>
              <a:gd name="connsiteX28042" fmla="*/ 3603233 w 4135764"/>
              <a:gd name="connsiteY28042" fmla="*/ 1485555 h 5122333"/>
              <a:gd name="connsiteX28043" fmla="*/ 3604544 w 4135764"/>
              <a:gd name="connsiteY28043" fmla="*/ 1490200 h 5122333"/>
              <a:gd name="connsiteX28044" fmla="*/ 3604363 w 4135764"/>
              <a:gd name="connsiteY28044" fmla="*/ 1510156 h 5122333"/>
              <a:gd name="connsiteX28045" fmla="*/ 3604748 w 4135764"/>
              <a:gd name="connsiteY28045" fmla="*/ 1512556 h 5122333"/>
              <a:gd name="connsiteX28046" fmla="*/ 3604726 w 4135764"/>
              <a:gd name="connsiteY28046" fmla="*/ 1515497 h 5122333"/>
              <a:gd name="connsiteX28047" fmla="*/ 3611257 w 4135764"/>
              <a:gd name="connsiteY28047" fmla="*/ 1522209 h 5122333"/>
              <a:gd name="connsiteX28048" fmla="*/ 3634842 w 4135764"/>
              <a:gd name="connsiteY28048" fmla="*/ 1522027 h 5122333"/>
              <a:gd name="connsiteX28049" fmla="*/ 3641123 w 4135764"/>
              <a:gd name="connsiteY28049" fmla="*/ 1523314 h 5122333"/>
              <a:gd name="connsiteX28050" fmla="*/ 3642642 w 4135764"/>
              <a:gd name="connsiteY28050" fmla="*/ 1529205 h 5122333"/>
              <a:gd name="connsiteX28051" fmla="*/ 3642279 w 4135764"/>
              <a:gd name="connsiteY28051" fmla="*/ 1588166 h 5122333"/>
              <a:gd name="connsiteX28052" fmla="*/ 3642833 w 4135764"/>
              <a:gd name="connsiteY28052" fmla="*/ 1590517 h 5122333"/>
              <a:gd name="connsiteX28053" fmla="*/ 3642824 w 4135764"/>
              <a:gd name="connsiteY28053" fmla="*/ 1593506 h 5122333"/>
              <a:gd name="connsiteX28054" fmla="*/ 3647540 w 4135764"/>
              <a:gd name="connsiteY28054" fmla="*/ 1599856 h 5122333"/>
              <a:gd name="connsiteX28055" fmla="*/ 3695254 w 4135764"/>
              <a:gd name="connsiteY28055" fmla="*/ 1598405 h 5122333"/>
              <a:gd name="connsiteX28056" fmla="*/ 3702692 w 4135764"/>
              <a:gd name="connsiteY28056" fmla="*/ 1590604 h 5122333"/>
              <a:gd name="connsiteX28057" fmla="*/ 3704324 w 4135764"/>
              <a:gd name="connsiteY28057" fmla="*/ 1528377 h 5122333"/>
              <a:gd name="connsiteX28058" fmla="*/ 3711219 w 4135764"/>
              <a:gd name="connsiteY28058" fmla="*/ 1522027 h 5122333"/>
              <a:gd name="connsiteX28059" fmla="*/ 3733896 w 4135764"/>
              <a:gd name="connsiteY28059" fmla="*/ 1522209 h 5122333"/>
              <a:gd name="connsiteX28060" fmla="*/ 3742604 w 4135764"/>
              <a:gd name="connsiteY28060" fmla="*/ 1513864 h 5122333"/>
              <a:gd name="connsiteX28061" fmla="*/ 3742422 w 4135764"/>
              <a:gd name="connsiteY28061" fmla="*/ 1493907 h 5122333"/>
              <a:gd name="connsiteX28062" fmla="*/ 3752219 w 4135764"/>
              <a:gd name="connsiteY28062" fmla="*/ 1483749 h 5122333"/>
              <a:gd name="connsiteX28063" fmla="*/ 3774533 w 4135764"/>
              <a:gd name="connsiteY28063" fmla="*/ 1482296 h 5122333"/>
              <a:gd name="connsiteX28064" fmla="*/ 3778706 w 4135764"/>
              <a:gd name="connsiteY28064" fmla="*/ 1477942 h 5122333"/>
              <a:gd name="connsiteX28065" fmla="*/ 3780520 w 4135764"/>
              <a:gd name="connsiteY28065" fmla="*/ 1453814 h 5122333"/>
              <a:gd name="connsiteX28066" fmla="*/ 3786688 w 4135764"/>
              <a:gd name="connsiteY28066" fmla="*/ 1445832 h 5122333"/>
              <a:gd name="connsiteX28067" fmla="*/ 3793991 w 4135764"/>
              <a:gd name="connsiteY28067" fmla="*/ 1447305 h 5122333"/>
              <a:gd name="connsiteX28068" fmla="*/ 3796507 w 4135764"/>
              <a:gd name="connsiteY28068" fmla="*/ 1453424 h 5122333"/>
              <a:gd name="connsiteX28069" fmla="*/ 3796576 w 4135764"/>
              <a:gd name="connsiteY28069" fmla="*/ 1462716 h 5122333"/>
              <a:gd name="connsiteX28070" fmla="*/ 3795035 w 4135764"/>
              <a:gd name="connsiteY28070" fmla="*/ 1474780 h 5122333"/>
              <a:gd name="connsiteX28071" fmla="*/ 3795216 w 4135764"/>
              <a:gd name="connsiteY28071" fmla="*/ 1480086 h 5122333"/>
              <a:gd name="connsiteX28072" fmla="*/ 3795540 w 4135764"/>
              <a:gd name="connsiteY28072" fmla="*/ 1480188 h 5122333"/>
              <a:gd name="connsiteX28073" fmla="*/ 3795624 w 4135764"/>
              <a:gd name="connsiteY28073" fmla="*/ 1482478 h 5122333"/>
              <a:gd name="connsiteX28074" fmla="*/ 3802110 w 4135764"/>
              <a:gd name="connsiteY28074" fmla="*/ 1484293 h 5122333"/>
              <a:gd name="connsiteX28075" fmla="*/ 3827508 w 4135764"/>
              <a:gd name="connsiteY28075" fmla="*/ 1484293 h 5122333"/>
              <a:gd name="connsiteX28076" fmla="*/ 3831000 w 4135764"/>
              <a:gd name="connsiteY28076" fmla="*/ 1484384 h 5122333"/>
              <a:gd name="connsiteX28077" fmla="*/ 3832474 w 4135764"/>
              <a:gd name="connsiteY28077" fmla="*/ 1486327 h 5122333"/>
              <a:gd name="connsiteX28078" fmla="*/ 3833242 w 4135764"/>
              <a:gd name="connsiteY28078" fmla="*/ 1488042 h 5122333"/>
              <a:gd name="connsiteX28079" fmla="*/ 3833347 w 4135764"/>
              <a:gd name="connsiteY28079" fmla="*/ 1488873 h 5122333"/>
              <a:gd name="connsiteX28080" fmla="*/ 3834412 w 4135764"/>
              <a:gd name="connsiteY28080" fmla="*/ 1509868 h 5122333"/>
              <a:gd name="connsiteX28081" fmla="*/ 3834289 w 4135764"/>
              <a:gd name="connsiteY28081" fmla="*/ 1511845 h 5122333"/>
              <a:gd name="connsiteX28082" fmla="*/ 3834580 w 4135764"/>
              <a:gd name="connsiteY28082" fmla="*/ 1513163 h 5122333"/>
              <a:gd name="connsiteX28083" fmla="*/ 3834584 w 4135764"/>
              <a:gd name="connsiteY28083" fmla="*/ 1513241 h 5122333"/>
              <a:gd name="connsiteX28084" fmla="*/ 3834679 w 4135764"/>
              <a:gd name="connsiteY28084" fmla="*/ 1513612 h 5122333"/>
              <a:gd name="connsiteX28085" fmla="*/ 3836216 w 4135764"/>
              <a:gd name="connsiteY28085" fmla="*/ 1520576 h 5122333"/>
              <a:gd name="connsiteX28086" fmla="*/ 3856172 w 4135764"/>
              <a:gd name="connsiteY28086" fmla="*/ 1522209 h 5122333"/>
              <a:gd name="connsiteX28087" fmla="*/ 3872780 w 4135764"/>
              <a:gd name="connsiteY28087" fmla="*/ 1529506 h 5122333"/>
              <a:gd name="connsiteX28088" fmla="*/ 3872862 w 4135764"/>
              <a:gd name="connsiteY28088" fmla="*/ 1532611 h 5122333"/>
              <a:gd name="connsiteX28089" fmla="*/ 3872862 w 4135764"/>
              <a:gd name="connsiteY28089" fmla="*/ 1537913 h 5122333"/>
              <a:gd name="connsiteX28090" fmla="*/ 3871048 w 4135764"/>
              <a:gd name="connsiteY28090" fmla="*/ 1590162 h 5122333"/>
              <a:gd name="connsiteX28091" fmla="*/ 3871250 w 4135764"/>
              <a:gd name="connsiteY28091" fmla="*/ 1592280 h 5122333"/>
              <a:gd name="connsiteX28092" fmla="*/ 3871230 w 4135764"/>
              <a:gd name="connsiteY28092" fmla="*/ 1592598 h 5122333"/>
              <a:gd name="connsiteX28093" fmla="*/ 3876492 w 4135764"/>
              <a:gd name="connsiteY28093" fmla="*/ 1599856 h 5122333"/>
              <a:gd name="connsiteX28094" fmla="*/ 3912488 w 4135764"/>
              <a:gd name="connsiteY28094" fmla="*/ 1599984 h 5122333"/>
              <a:gd name="connsiteX28095" fmla="*/ 3914158 w 4135764"/>
              <a:gd name="connsiteY28095" fmla="*/ 1599841 h 5122333"/>
              <a:gd name="connsiteX28096" fmla="*/ 3915066 w 4135764"/>
              <a:gd name="connsiteY28096" fmla="*/ 1600170 h 5122333"/>
              <a:gd name="connsiteX28097" fmla="*/ 3924401 w 4135764"/>
              <a:gd name="connsiteY28097" fmla="*/ 1600400 h 5122333"/>
              <a:gd name="connsiteX28098" fmla="*/ 3930524 w 4135764"/>
              <a:gd name="connsiteY28098" fmla="*/ 1598835 h 5122333"/>
              <a:gd name="connsiteX28099" fmla="*/ 3931136 w 4135764"/>
              <a:gd name="connsiteY28099" fmla="*/ 1596356 h 5122333"/>
              <a:gd name="connsiteX28100" fmla="*/ 3931234 w 4135764"/>
              <a:gd name="connsiteY28100" fmla="*/ 1596317 h 5122333"/>
              <a:gd name="connsiteX28101" fmla="*/ 3932731 w 4135764"/>
              <a:gd name="connsiteY28101" fmla="*/ 1589878 h 5122333"/>
              <a:gd name="connsiteX28102" fmla="*/ 3932749 w 4135764"/>
              <a:gd name="connsiteY28102" fmla="*/ 1588975 h 5122333"/>
              <a:gd name="connsiteX28103" fmla="*/ 3933412 w 4135764"/>
              <a:gd name="connsiteY28103" fmla="*/ 1558686 h 5122333"/>
              <a:gd name="connsiteX28104" fmla="*/ 3933989 w 4135764"/>
              <a:gd name="connsiteY28104" fmla="*/ 1539844 h 5122333"/>
              <a:gd name="connsiteX28105" fmla="*/ 3934364 w 4135764"/>
              <a:gd name="connsiteY28105" fmla="*/ 1528558 h 5122333"/>
              <a:gd name="connsiteX28106" fmla="*/ 3935020 w 4135764"/>
              <a:gd name="connsiteY28106" fmla="*/ 1526282 h 5122333"/>
              <a:gd name="connsiteX28107" fmla="*/ 3939033 w 4135764"/>
              <a:gd name="connsiteY28107" fmla="*/ 1524686 h 5122333"/>
              <a:gd name="connsiteX28108" fmla="*/ 3948892 w 4135764"/>
              <a:gd name="connsiteY28108" fmla="*/ 1524204 h 5122333"/>
              <a:gd name="connsiteX28109" fmla="*/ 3961059 w 4135764"/>
              <a:gd name="connsiteY28109" fmla="*/ 1523558 h 5122333"/>
              <a:gd name="connsiteX28110" fmla="*/ 3964454 w 4135764"/>
              <a:gd name="connsiteY28110" fmla="*/ 1522209 h 5122333"/>
              <a:gd name="connsiteX28111" fmla="*/ 3971191 w 4135764"/>
              <a:gd name="connsiteY28111" fmla="*/ 1522209 h 5122333"/>
              <a:gd name="connsiteX28112" fmla="*/ 3970474 w 4135764"/>
              <a:gd name="connsiteY28112" fmla="*/ 1519938 h 5122333"/>
              <a:gd name="connsiteX28113" fmla="*/ 3973187 w 4135764"/>
              <a:gd name="connsiteY28113" fmla="*/ 1519953 h 5122333"/>
              <a:gd name="connsiteX28114" fmla="*/ 3969445 w 4135764"/>
              <a:gd name="connsiteY28114" fmla="*/ 1515166 h 5122333"/>
              <a:gd name="connsiteX28115" fmla="*/ 3969608 w 4135764"/>
              <a:gd name="connsiteY28115" fmla="*/ 1514714 h 5122333"/>
              <a:gd name="connsiteX28116" fmla="*/ 3969658 w 4135764"/>
              <a:gd name="connsiteY28116" fmla="*/ 1512834 h 5122333"/>
              <a:gd name="connsiteX28117" fmla="*/ 3971277 w 4135764"/>
              <a:gd name="connsiteY28117" fmla="*/ 1506595 h 5122333"/>
              <a:gd name="connsiteX28118" fmla="*/ 3972143 w 4135764"/>
              <a:gd name="connsiteY28118" fmla="*/ 1504101 h 5122333"/>
              <a:gd name="connsiteX28119" fmla="*/ 3972163 w 4135764"/>
              <a:gd name="connsiteY28119" fmla="*/ 1503180 h 5122333"/>
              <a:gd name="connsiteX28120" fmla="*/ 3972415 w 4135764"/>
              <a:gd name="connsiteY28120" fmla="*/ 1502208 h 5122333"/>
              <a:gd name="connsiteX28121" fmla="*/ 3972346 w 4135764"/>
              <a:gd name="connsiteY28121" fmla="*/ 1495400 h 5122333"/>
              <a:gd name="connsiteX28122" fmla="*/ 3972534 w 4135764"/>
              <a:gd name="connsiteY28122" fmla="*/ 1488591 h 5122333"/>
              <a:gd name="connsiteX28123" fmla="*/ 3973918 w 4135764"/>
              <a:gd name="connsiteY28123" fmla="*/ 1484921 h 5122333"/>
              <a:gd name="connsiteX28124" fmla="*/ 3976375 w 4135764"/>
              <a:gd name="connsiteY28124" fmla="*/ 1484311 h 5122333"/>
              <a:gd name="connsiteX28125" fmla="*/ 3997092 w 4135764"/>
              <a:gd name="connsiteY28125" fmla="*/ 1484453 h 5122333"/>
              <a:gd name="connsiteX28126" fmla="*/ 4005117 w 4135764"/>
              <a:gd name="connsiteY28126" fmla="*/ 1485200 h 5122333"/>
              <a:gd name="connsiteX28127" fmla="*/ 4010377 w 4135764"/>
              <a:gd name="connsiteY28127" fmla="*/ 1480845 h 5122333"/>
              <a:gd name="connsiteX28128" fmla="*/ 4010377 w 4135764"/>
              <a:gd name="connsiteY28128" fmla="*/ 1462704 h 5122333"/>
              <a:gd name="connsiteX28129" fmla="*/ 4010460 w 4135764"/>
              <a:gd name="connsiteY28129" fmla="*/ 1456767 h 5122333"/>
              <a:gd name="connsiteX28130" fmla="*/ 4010517 w 4135764"/>
              <a:gd name="connsiteY28130" fmla="*/ 1454672 h 5122333"/>
              <a:gd name="connsiteX28131" fmla="*/ 4011238 w 4135764"/>
              <a:gd name="connsiteY28131" fmla="*/ 1449950 h 5122333"/>
              <a:gd name="connsiteX28132" fmla="*/ 4017267 w 4135764"/>
              <a:gd name="connsiteY28132" fmla="*/ 1446095 h 5122333"/>
              <a:gd name="connsiteX28133" fmla="*/ 4021014 w 4135764"/>
              <a:gd name="connsiteY28133" fmla="*/ 1445991 h 5122333"/>
              <a:gd name="connsiteX28134" fmla="*/ 4022389 w 4135764"/>
              <a:gd name="connsiteY28134" fmla="*/ 1449911 h 5122333"/>
              <a:gd name="connsiteX28135" fmla="*/ 4022538 w 4135764"/>
              <a:gd name="connsiteY28135" fmla="*/ 1451447 h 5122333"/>
              <a:gd name="connsiteX28136" fmla="*/ 4022366 w 4135764"/>
              <a:gd name="connsiteY28136" fmla="*/ 1468508 h 5122333"/>
              <a:gd name="connsiteX28137" fmla="*/ 4022411 w 4135764"/>
              <a:gd name="connsiteY28137" fmla="*/ 1470148 h 5122333"/>
              <a:gd name="connsiteX28138" fmla="*/ 4022366 w 4135764"/>
              <a:gd name="connsiteY28138" fmla="*/ 1476050 h 5122333"/>
              <a:gd name="connsiteX28139" fmla="*/ 4022590 w 4135764"/>
              <a:gd name="connsiteY28139" fmla="*/ 1476884 h 5122333"/>
              <a:gd name="connsiteX28140" fmla="*/ 4022610 w 4135764"/>
              <a:gd name="connsiteY28140" fmla="*/ 1477633 h 5122333"/>
              <a:gd name="connsiteX28141" fmla="*/ 4023297 w 4135764"/>
              <a:gd name="connsiteY28141" fmla="*/ 1479519 h 5122333"/>
              <a:gd name="connsiteX28142" fmla="*/ 4023705 w 4135764"/>
              <a:gd name="connsiteY28142" fmla="*/ 1481039 h 5122333"/>
              <a:gd name="connsiteX28143" fmla="*/ 4023864 w 4135764"/>
              <a:gd name="connsiteY28143" fmla="*/ 1481076 h 5122333"/>
              <a:gd name="connsiteX28144" fmla="*/ 4024317 w 4135764"/>
              <a:gd name="connsiteY28144" fmla="*/ 1482320 h 5122333"/>
              <a:gd name="connsiteX28145" fmla="*/ 4037969 w 4135764"/>
              <a:gd name="connsiteY28145" fmla="*/ 1484293 h 5122333"/>
              <a:gd name="connsiteX28146" fmla="*/ 4062280 w 4135764"/>
              <a:gd name="connsiteY28146" fmla="*/ 1508239 h 5122333"/>
              <a:gd name="connsiteX28147" fmla="*/ 4061764 w 4135764"/>
              <a:gd name="connsiteY28147" fmla="*/ 1514257 h 5122333"/>
              <a:gd name="connsiteX28148" fmla="*/ 4061429 w 4135764"/>
              <a:gd name="connsiteY28148" fmla="*/ 1517303 h 5122333"/>
              <a:gd name="connsiteX28149" fmla="*/ 4062018 w 4135764"/>
              <a:gd name="connsiteY28149" fmla="*/ 1518467 h 5122333"/>
              <a:gd name="connsiteX28150" fmla="*/ 4062460 w 4135764"/>
              <a:gd name="connsiteY28150" fmla="*/ 1521301 h 5122333"/>
              <a:gd name="connsiteX28151" fmla="*/ 4076430 w 4135764"/>
              <a:gd name="connsiteY28151" fmla="*/ 1522209 h 5122333"/>
              <a:gd name="connsiteX28152" fmla="*/ 4100376 w 4135764"/>
              <a:gd name="connsiteY28152" fmla="*/ 1545793 h 5122333"/>
              <a:gd name="connsiteX28153" fmla="*/ 4098562 w 4135764"/>
              <a:gd name="connsiteY28153" fmla="*/ 1592598 h 5122333"/>
              <a:gd name="connsiteX28154" fmla="*/ 4104912 w 4135764"/>
              <a:gd name="connsiteY28154" fmla="*/ 1599856 h 5122333"/>
              <a:gd name="connsiteX28155" fmla="*/ 4135764 w 4135764"/>
              <a:gd name="connsiteY28155" fmla="*/ 1598918 h 5122333"/>
              <a:gd name="connsiteX28156" fmla="*/ 4135764 w 4135764"/>
              <a:gd name="connsiteY28156" fmla="*/ 1571069 h 5122333"/>
              <a:gd name="connsiteX28157" fmla="*/ 4135662 w 4135764"/>
              <a:gd name="connsiteY28157" fmla="*/ 1571431 h 5122333"/>
              <a:gd name="connsiteX28158" fmla="*/ 4129585 w 4135764"/>
              <a:gd name="connsiteY28158" fmla="*/ 1572927 h 5122333"/>
              <a:gd name="connsiteX28159" fmla="*/ 4122509 w 4135764"/>
              <a:gd name="connsiteY28159" fmla="*/ 1565489 h 5122333"/>
              <a:gd name="connsiteX28160" fmla="*/ 4124142 w 4135764"/>
              <a:gd name="connsiteY28160" fmla="*/ 1532290 h 5122333"/>
              <a:gd name="connsiteX28161" fmla="*/ 4123054 w 4135764"/>
              <a:gd name="connsiteY28161" fmla="*/ 1502718 h 5122333"/>
              <a:gd name="connsiteX28162" fmla="*/ 4117611 w 4135764"/>
              <a:gd name="connsiteY28162" fmla="*/ 1496549 h 5122333"/>
              <a:gd name="connsiteX28163" fmla="*/ 4092212 w 4135764"/>
              <a:gd name="connsiteY28163" fmla="*/ 1496731 h 5122333"/>
              <a:gd name="connsiteX28164" fmla="*/ 4084411 w 4135764"/>
              <a:gd name="connsiteY28164" fmla="*/ 1489293 h 5122333"/>
              <a:gd name="connsiteX28165" fmla="*/ 4085499 w 4135764"/>
              <a:gd name="connsiteY28165" fmla="*/ 1459178 h 5122333"/>
              <a:gd name="connsiteX28166" fmla="*/ 4053751 w 4135764"/>
              <a:gd name="connsiteY28166" fmla="*/ 1457183 h 5122333"/>
              <a:gd name="connsiteX28167" fmla="*/ 4046314 w 4135764"/>
              <a:gd name="connsiteY28167" fmla="*/ 1451377 h 5122333"/>
              <a:gd name="connsiteX28168" fmla="*/ 4048310 w 4135764"/>
              <a:gd name="connsiteY28168" fmla="*/ 1425434 h 5122333"/>
              <a:gd name="connsiteX28169" fmla="*/ 4041597 w 4135764"/>
              <a:gd name="connsiteY28169" fmla="*/ 1418540 h 5122333"/>
              <a:gd name="connsiteX28170" fmla="*/ 4014747 w 4135764"/>
              <a:gd name="connsiteY28170" fmla="*/ 1420173 h 5122333"/>
              <a:gd name="connsiteX28171" fmla="*/ 3992432 w 4135764"/>
              <a:gd name="connsiteY28171" fmla="*/ 1418722 h 5122333"/>
              <a:gd name="connsiteX28172" fmla="*/ 3984631 w 4135764"/>
              <a:gd name="connsiteY28172" fmla="*/ 1426886 h 5122333"/>
              <a:gd name="connsiteX28173" fmla="*/ 3984637 w 4135764"/>
              <a:gd name="connsiteY28173" fmla="*/ 1427577 h 5122333"/>
              <a:gd name="connsiteX28174" fmla="*/ 3984268 w 4135764"/>
              <a:gd name="connsiteY28174" fmla="*/ 1428960 h 5122333"/>
              <a:gd name="connsiteX28175" fmla="*/ 3984421 w 4135764"/>
              <a:gd name="connsiteY28175" fmla="*/ 1450220 h 5122333"/>
              <a:gd name="connsiteX28176" fmla="*/ 3983362 w 4135764"/>
              <a:gd name="connsiteY28176" fmla="*/ 1456888 h 5122333"/>
              <a:gd name="connsiteX28177" fmla="*/ 3974291 w 4135764"/>
              <a:gd name="connsiteY28177" fmla="*/ 1458815 h 5122333"/>
              <a:gd name="connsiteX28178" fmla="*/ 3955242 w 4135764"/>
              <a:gd name="connsiteY28178" fmla="*/ 1458634 h 5122333"/>
              <a:gd name="connsiteX28179" fmla="*/ 3948167 w 4135764"/>
              <a:gd name="connsiteY28179" fmla="*/ 1459881 h 5122333"/>
              <a:gd name="connsiteX28180" fmla="*/ 3947763 w 4135764"/>
              <a:gd name="connsiteY28180" fmla="*/ 1461638 h 5122333"/>
              <a:gd name="connsiteX28181" fmla="*/ 3947555 w 4135764"/>
              <a:gd name="connsiteY28181" fmla="*/ 1461683 h 5122333"/>
              <a:gd name="connsiteX28182" fmla="*/ 3946171 w 4135764"/>
              <a:gd name="connsiteY28182" fmla="*/ 1467057 h 5122333"/>
              <a:gd name="connsiteX28183" fmla="*/ 3946325 w 4135764"/>
              <a:gd name="connsiteY28183" fmla="*/ 1488500 h 5122333"/>
              <a:gd name="connsiteX28184" fmla="*/ 3944652 w 4135764"/>
              <a:gd name="connsiteY28184" fmla="*/ 1495189 h 5122333"/>
              <a:gd name="connsiteX28185" fmla="*/ 3936193 w 4135764"/>
              <a:gd name="connsiteY28185" fmla="*/ 1496912 h 5122333"/>
              <a:gd name="connsiteX28186" fmla="*/ 3916236 w 4135764"/>
              <a:gd name="connsiteY28186" fmla="*/ 1496731 h 5122333"/>
              <a:gd name="connsiteX28187" fmla="*/ 3908255 w 4135764"/>
              <a:gd name="connsiteY28187" fmla="*/ 1504895 h 5122333"/>
              <a:gd name="connsiteX28188" fmla="*/ 3908256 w 4135764"/>
              <a:gd name="connsiteY28188" fmla="*/ 1505342 h 5122333"/>
              <a:gd name="connsiteX28189" fmla="*/ 3908073 w 4135764"/>
              <a:gd name="connsiteY28189" fmla="*/ 1506063 h 5122333"/>
              <a:gd name="connsiteX28190" fmla="*/ 3908232 w 4135764"/>
              <a:gd name="connsiteY28190" fmla="*/ 1573797 h 5122333"/>
              <a:gd name="connsiteX28191" fmla="*/ 3899349 w 4135764"/>
              <a:gd name="connsiteY28191" fmla="*/ 1573494 h 5122333"/>
              <a:gd name="connsiteX28192" fmla="*/ 3895903 w 4135764"/>
              <a:gd name="connsiteY28192" fmla="*/ 1564581 h 5122333"/>
              <a:gd name="connsiteX28193" fmla="*/ 3895903 w 4135764"/>
              <a:gd name="connsiteY28193" fmla="*/ 1502718 h 5122333"/>
              <a:gd name="connsiteX28194" fmla="*/ 3889372 w 4135764"/>
              <a:gd name="connsiteY28194" fmla="*/ 1496006 h 5122333"/>
              <a:gd name="connsiteX28195" fmla="*/ 3863973 w 4135764"/>
              <a:gd name="connsiteY28195" fmla="*/ 1496186 h 5122333"/>
              <a:gd name="connsiteX28196" fmla="*/ 3860239 w 4135764"/>
              <a:gd name="connsiteY28196" fmla="*/ 1495259 h 5122333"/>
              <a:gd name="connsiteX28197" fmla="*/ 3857639 w 4135764"/>
              <a:gd name="connsiteY28197" fmla="*/ 1487714 h 5122333"/>
              <a:gd name="connsiteX28198" fmla="*/ 3857805 w 4135764"/>
              <a:gd name="connsiteY28198" fmla="*/ 1463713 h 5122333"/>
              <a:gd name="connsiteX28199" fmla="*/ 3852000 w 4135764"/>
              <a:gd name="connsiteY28199" fmla="*/ 1457909 h 5122333"/>
              <a:gd name="connsiteX28200" fmla="*/ 3826601 w 4135764"/>
              <a:gd name="connsiteY28200" fmla="*/ 1458089 h 5122333"/>
              <a:gd name="connsiteX28201" fmla="*/ 3819526 w 4135764"/>
              <a:gd name="connsiteY28201" fmla="*/ 1451195 h 5122333"/>
              <a:gd name="connsiteX28202" fmla="*/ 3819708 w 4135764"/>
              <a:gd name="connsiteY28202" fmla="*/ 1427612 h 5122333"/>
              <a:gd name="connsiteX28203" fmla="*/ 3812268 w 4135764"/>
              <a:gd name="connsiteY28203" fmla="*/ 1419810 h 5122333"/>
              <a:gd name="connsiteX28204" fmla="*/ 3767821 w 4135764"/>
              <a:gd name="connsiteY28204" fmla="*/ 1419991 h 5122333"/>
              <a:gd name="connsiteX28205" fmla="*/ 3758388 w 4135764"/>
              <a:gd name="connsiteY28205" fmla="*/ 1431421 h 5122333"/>
              <a:gd name="connsiteX28206" fmla="*/ 3758411 w 4135764"/>
              <a:gd name="connsiteY28206" fmla="*/ 1437691 h 5122333"/>
              <a:gd name="connsiteX28207" fmla="*/ 3757117 w 4135764"/>
              <a:gd name="connsiteY28207" fmla="*/ 1443836 h 5122333"/>
              <a:gd name="connsiteX28208" fmla="*/ 3757571 w 4135764"/>
              <a:gd name="connsiteY28208" fmla="*/ 1452408 h 5122333"/>
              <a:gd name="connsiteX28209" fmla="*/ 3755661 w 4135764"/>
              <a:gd name="connsiteY28209" fmla="*/ 1458024 h 5122333"/>
              <a:gd name="connsiteX28210" fmla="*/ 3752038 w 4135764"/>
              <a:gd name="connsiteY28210" fmla="*/ 1458089 h 5122333"/>
              <a:gd name="connsiteX28211" fmla="*/ 3728454 w 4135764"/>
              <a:gd name="connsiteY28211" fmla="*/ 1457909 h 5122333"/>
              <a:gd name="connsiteX28212" fmla="*/ 3721106 w 4135764"/>
              <a:gd name="connsiteY28212" fmla="*/ 1459745 h 5122333"/>
              <a:gd name="connsiteX28213" fmla="*/ 3719776 w 4135764"/>
              <a:gd name="connsiteY28213" fmla="*/ 1466993 h 5122333"/>
              <a:gd name="connsiteX28214" fmla="*/ 3719324 w 4135764"/>
              <a:gd name="connsiteY28214" fmla="*/ 1468200 h 5122333"/>
              <a:gd name="connsiteX28215" fmla="*/ 3719020 w 4135764"/>
              <a:gd name="connsiteY28215" fmla="*/ 1479212 h 5122333"/>
              <a:gd name="connsiteX28216" fmla="*/ 3718740 w 4135764"/>
              <a:gd name="connsiteY28216" fmla="*/ 1489568 h 5122333"/>
              <a:gd name="connsiteX28217" fmla="*/ 3718370 w 4135764"/>
              <a:gd name="connsiteY28217" fmla="*/ 1491183 h 5122333"/>
              <a:gd name="connsiteX28218" fmla="*/ 3717371 w 4135764"/>
              <a:gd name="connsiteY28218" fmla="*/ 1493891 h 5122333"/>
              <a:gd name="connsiteX28219" fmla="*/ 3708135 w 4135764"/>
              <a:gd name="connsiteY28219" fmla="*/ 1496368 h 5122333"/>
              <a:gd name="connsiteX28220" fmla="*/ 3687271 w 4135764"/>
              <a:gd name="connsiteY28220" fmla="*/ 1496186 h 5122333"/>
              <a:gd name="connsiteX28221" fmla="*/ 3681829 w 4135764"/>
              <a:gd name="connsiteY28221" fmla="*/ 1500360 h 5122333"/>
              <a:gd name="connsiteX28222" fmla="*/ 3681673 w 4135764"/>
              <a:gd name="connsiteY28222" fmla="*/ 1504938 h 5122333"/>
              <a:gd name="connsiteX28223" fmla="*/ 3681219 w 4135764"/>
              <a:gd name="connsiteY28223" fmla="*/ 1506144 h 5122333"/>
              <a:gd name="connsiteX28224" fmla="*/ 3680922 w 4135764"/>
              <a:gd name="connsiteY28224" fmla="*/ 1516948 h 5122333"/>
              <a:gd name="connsiteX28225" fmla="*/ 3679471 w 4135764"/>
              <a:gd name="connsiteY28225" fmla="*/ 1569196 h 5122333"/>
              <a:gd name="connsiteX28226" fmla="*/ 3679962 w 4135764"/>
              <a:gd name="connsiteY28226" fmla="*/ 1572054 h 5122333"/>
              <a:gd name="connsiteX28227" fmla="*/ 3676932 w 4135764"/>
              <a:gd name="connsiteY28227" fmla="*/ 1572383 h 5122333"/>
              <a:gd name="connsiteX28228" fmla="*/ 3666953 w 4135764"/>
              <a:gd name="connsiteY28228" fmla="*/ 1569118 h 5122333"/>
              <a:gd name="connsiteX28229" fmla="*/ 3665864 w 4135764"/>
              <a:gd name="connsiteY28229" fmla="*/ 1553333 h 5122333"/>
              <a:gd name="connsiteX28230" fmla="*/ 3667315 w 4135764"/>
              <a:gd name="connsiteY28230" fmla="*/ 1504352 h 5122333"/>
              <a:gd name="connsiteX28231" fmla="*/ 3659514 w 4135764"/>
              <a:gd name="connsiteY28231" fmla="*/ 1496368 h 5122333"/>
              <a:gd name="connsiteX28232" fmla="*/ 3635024 w 4135764"/>
              <a:gd name="connsiteY28232" fmla="*/ 1496549 h 5122333"/>
              <a:gd name="connsiteX28233" fmla="*/ 3629399 w 4135764"/>
              <a:gd name="connsiteY28233" fmla="*/ 1492739 h 5122333"/>
              <a:gd name="connsiteX28234" fmla="*/ 3629036 w 4135764"/>
              <a:gd name="connsiteY28234" fmla="*/ 1465164 h 5122333"/>
              <a:gd name="connsiteX28235" fmla="*/ 3625772 w 4135764"/>
              <a:gd name="connsiteY28235" fmla="*/ 1458452 h 5122333"/>
              <a:gd name="connsiteX28236" fmla="*/ 3596200 w 4135764"/>
              <a:gd name="connsiteY28236" fmla="*/ 1457183 h 5122333"/>
              <a:gd name="connsiteX28237" fmla="*/ 3591301 w 4135764"/>
              <a:gd name="connsiteY28237" fmla="*/ 1453190 h 5122333"/>
              <a:gd name="connsiteX28238" fmla="*/ 3591483 w 4135764"/>
              <a:gd name="connsiteY28238" fmla="*/ 1425978 h 5122333"/>
              <a:gd name="connsiteX28239" fmla="*/ 3583863 w 4135764"/>
              <a:gd name="connsiteY28239" fmla="*/ 1418359 h 5122333"/>
              <a:gd name="connsiteX28240" fmla="*/ 939979 w 4135764"/>
              <a:gd name="connsiteY28240" fmla="*/ 1382800 h 5122333"/>
              <a:gd name="connsiteX28241" fmla="*/ 859973 w 4135764"/>
              <a:gd name="connsiteY28241" fmla="*/ 1383889 h 5122333"/>
              <a:gd name="connsiteX28242" fmla="*/ 847636 w 4135764"/>
              <a:gd name="connsiteY28242" fmla="*/ 1383163 h 5122333"/>
              <a:gd name="connsiteX28243" fmla="*/ 765273 w 4135764"/>
              <a:gd name="connsiteY28243" fmla="*/ 1385704 h 5122333"/>
              <a:gd name="connsiteX28244" fmla="*/ 707219 w 4135764"/>
              <a:gd name="connsiteY28244" fmla="*/ 1386248 h 5122333"/>
              <a:gd name="connsiteX28245" fmla="*/ 618143 w 4135764"/>
              <a:gd name="connsiteY28245" fmla="*/ 1386066 h 5122333"/>
              <a:gd name="connsiteX28246" fmla="*/ 593107 w 4135764"/>
              <a:gd name="connsiteY28246" fmla="*/ 1384252 h 5122333"/>
              <a:gd name="connsiteX28247" fmla="*/ 558093 w 4135764"/>
              <a:gd name="connsiteY28247" fmla="*/ 1384616 h 5122333"/>
              <a:gd name="connsiteX28248" fmla="*/ 479176 w 4135764"/>
              <a:gd name="connsiteY28248" fmla="*/ 1384252 h 5122333"/>
              <a:gd name="connsiteX28249" fmla="*/ 274536 w 4135764"/>
              <a:gd name="connsiteY28249" fmla="*/ 1384071 h 5122333"/>
              <a:gd name="connsiteX28250" fmla="*/ 162420 w 4135764"/>
              <a:gd name="connsiteY28250" fmla="*/ 1383163 h 5122333"/>
              <a:gd name="connsiteX28251" fmla="*/ 104184 w 4135764"/>
              <a:gd name="connsiteY28251" fmla="*/ 1383889 h 5122333"/>
              <a:gd name="connsiteX28252" fmla="*/ 26175 w 4135764"/>
              <a:gd name="connsiteY28252" fmla="*/ 1384071 h 5122333"/>
              <a:gd name="connsiteX28253" fmla="*/ 10391 w 4135764"/>
              <a:gd name="connsiteY28253" fmla="*/ 1385522 h 5122333"/>
              <a:gd name="connsiteX28254" fmla="*/ 2227 w 4135764"/>
              <a:gd name="connsiteY28254" fmla="*/ 1391872 h 5122333"/>
              <a:gd name="connsiteX28255" fmla="*/ 2227 w 4135764"/>
              <a:gd name="connsiteY28255" fmla="*/ 1400036 h 5122333"/>
              <a:gd name="connsiteX28256" fmla="*/ 10210 w 4135764"/>
              <a:gd name="connsiteY28256" fmla="*/ 1408199 h 5122333"/>
              <a:gd name="connsiteX28257" fmla="*/ 87494 w 4135764"/>
              <a:gd name="connsiteY28257" fmla="*/ 1407836 h 5122333"/>
              <a:gd name="connsiteX28258" fmla="*/ 191084 w 4135764"/>
              <a:gd name="connsiteY28258" fmla="*/ 1408017 h 5122333"/>
              <a:gd name="connsiteX28259" fmla="*/ 316081 w 4135764"/>
              <a:gd name="connsiteY28259" fmla="*/ 1407292 h 5122333"/>
              <a:gd name="connsiteX28260" fmla="*/ 381392 w 4135764"/>
              <a:gd name="connsiteY28260" fmla="*/ 1407655 h 5122333"/>
              <a:gd name="connsiteX28261" fmla="*/ 428741 w 4135764"/>
              <a:gd name="connsiteY28261" fmla="*/ 1407655 h 5122333"/>
              <a:gd name="connsiteX28262" fmla="*/ 666036 w 4135764"/>
              <a:gd name="connsiteY28262" fmla="*/ 1407836 h 5122333"/>
              <a:gd name="connsiteX28263" fmla="*/ 687989 w 4135764"/>
              <a:gd name="connsiteY28263" fmla="*/ 1407836 h 5122333"/>
              <a:gd name="connsiteX28264" fmla="*/ 696696 w 4135764"/>
              <a:gd name="connsiteY28264" fmla="*/ 1409468 h 5122333"/>
              <a:gd name="connsiteX28265" fmla="*/ 758198 w 4135764"/>
              <a:gd name="connsiteY28265" fmla="*/ 1408562 h 5122333"/>
              <a:gd name="connsiteX28266" fmla="*/ 793393 w 4135764"/>
              <a:gd name="connsiteY28266" fmla="*/ 1408925 h 5122333"/>
              <a:gd name="connsiteX28267" fmla="*/ 879747 w 4135764"/>
              <a:gd name="connsiteY28267" fmla="*/ 1407836 h 5122333"/>
              <a:gd name="connsiteX28268" fmla="*/ 905690 w 4135764"/>
              <a:gd name="connsiteY28268" fmla="*/ 1406023 h 5122333"/>
              <a:gd name="connsiteX28269" fmla="*/ 951589 w 4135764"/>
              <a:gd name="connsiteY28269" fmla="*/ 1407474 h 5122333"/>
              <a:gd name="connsiteX28270" fmla="*/ 1040122 w 4135764"/>
              <a:gd name="connsiteY28270" fmla="*/ 1406566 h 5122333"/>
              <a:gd name="connsiteX28271" fmla="*/ 1098175 w 4135764"/>
              <a:gd name="connsiteY28271" fmla="*/ 1407655 h 5122333"/>
              <a:gd name="connsiteX28272" fmla="*/ 1115954 w 4135764"/>
              <a:gd name="connsiteY28272" fmla="*/ 1405841 h 5122333"/>
              <a:gd name="connsiteX28273" fmla="*/ 1171287 w 4135764"/>
              <a:gd name="connsiteY28273" fmla="*/ 1407292 h 5122333"/>
              <a:gd name="connsiteX28274" fmla="*/ 1308258 w 4135764"/>
              <a:gd name="connsiteY28274" fmla="*/ 1407474 h 5122333"/>
              <a:gd name="connsiteX28275" fmla="*/ 1321500 w 4135764"/>
              <a:gd name="connsiteY28275" fmla="*/ 1406386 h 5122333"/>
              <a:gd name="connsiteX28276" fmla="*/ 1386448 w 4135764"/>
              <a:gd name="connsiteY28276" fmla="*/ 1404390 h 5122333"/>
              <a:gd name="connsiteX28277" fmla="*/ 1388444 w 4135764"/>
              <a:gd name="connsiteY28277" fmla="*/ 1405115 h 5122333"/>
              <a:gd name="connsiteX28278" fmla="*/ 1403320 w 4135764"/>
              <a:gd name="connsiteY28278" fmla="*/ 1408380 h 5122333"/>
              <a:gd name="connsiteX28279" fmla="*/ 1457747 w 4135764"/>
              <a:gd name="connsiteY28279" fmla="*/ 1408199 h 5122333"/>
              <a:gd name="connsiteX28280" fmla="*/ 1487861 w 4135764"/>
              <a:gd name="connsiteY28280" fmla="*/ 1408743 h 5122333"/>
              <a:gd name="connsiteX28281" fmla="*/ 1551358 w 4135764"/>
              <a:gd name="connsiteY28281" fmla="*/ 1406929 h 5122333"/>
              <a:gd name="connsiteX28282" fmla="*/ 1609413 w 4135764"/>
              <a:gd name="connsiteY28282" fmla="*/ 1406748 h 5122333"/>
              <a:gd name="connsiteX28283" fmla="*/ 1752007 w 4135764"/>
              <a:gd name="connsiteY28283" fmla="*/ 1407292 h 5122333"/>
              <a:gd name="connsiteX28284" fmla="*/ 1806432 w 4135764"/>
              <a:gd name="connsiteY28284" fmla="*/ 1406386 h 5122333"/>
              <a:gd name="connsiteX28285" fmla="*/ 1842382 w 4135764"/>
              <a:gd name="connsiteY28285" fmla="*/ 1406823 h 5122333"/>
              <a:gd name="connsiteX28286" fmla="*/ 1847812 w 4135764"/>
              <a:gd name="connsiteY28286" fmla="*/ 1408199 h 5122333"/>
              <a:gd name="connsiteX28287" fmla="*/ 1925095 w 4135764"/>
              <a:gd name="connsiteY28287" fmla="*/ 1407836 h 5122333"/>
              <a:gd name="connsiteX28288" fmla="*/ 2028685 w 4135764"/>
              <a:gd name="connsiteY28288" fmla="*/ 1408017 h 5122333"/>
              <a:gd name="connsiteX28289" fmla="*/ 2067882 w 4135764"/>
              <a:gd name="connsiteY28289" fmla="*/ 1407790 h 5122333"/>
              <a:gd name="connsiteX28290" fmla="*/ 2067882 w 4135764"/>
              <a:gd name="connsiteY28290" fmla="*/ 1383712 h 5122333"/>
              <a:gd name="connsiteX28291" fmla="*/ 2000021 w 4135764"/>
              <a:gd name="connsiteY28291" fmla="*/ 1383163 h 5122333"/>
              <a:gd name="connsiteX28292" fmla="*/ 1941785 w 4135764"/>
              <a:gd name="connsiteY28292" fmla="*/ 1383889 h 5122333"/>
              <a:gd name="connsiteX28293" fmla="*/ 1936733 w 4135764"/>
              <a:gd name="connsiteY28293" fmla="*/ 1383989 h 5122333"/>
              <a:gd name="connsiteX28294" fmla="*/ 1929342 w 4135764"/>
              <a:gd name="connsiteY28294" fmla="*/ 1383457 h 5122333"/>
              <a:gd name="connsiteX28295" fmla="*/ 1905668 w 4135764"/>
              <a:gd name="connsiteY28295" fmla="*/ 1384071 h 5122333"/>
              <a:gd name="connsiteX28296" fmla="*/ 1728241 w 4135764"/>
              <a:gd name="connsiteY28296" fmla="*/ 1383707 h 5122333"/>
              <a:gd name="connsiteX28297" fmla="*/ 1629730 w 4135764"/>
              <a:gd name="connsiteY28297" fmla="*/ 1382981 h 5122333"/>
              <a:gd name="connsiteX28298" fmla="*/ 1576939 w 4135764"/>
              <a:gd name="connsiteY28298" fmla="*/ 1383526 h 5122333"/>
              <a:gd name="connsiteX28299" fmla="*/ 1482783 w 4135764"/>
              <a:gd name="connsiteY28299" fmla="*/ 1384071 h 5122333"/>
              <a:gd name="connsiteX28300" fmla="*/ 1439061 w 4135764"/>
              <a:gd name="connsiteY28300" fmla="*/ 1387155 h 5122333"/>
              <a:gd name="connsiteX28301" fmla="*/ 1356333 w 4135764"/>
              <a:gd name="connsiteY28301" fmla="*/ 1385704 h 5122333"/>
              <a:gd name="connsiteX28302" fmla="*/ 1283403 w 4135764"/>
              <a:gd name="connsiteY28302" fmla="*/ 1384252 h 5122333"/>
              <a:gd name="connsiteX28303" fmla="*/ 1212469 w 4135764"/>
              <a:gd name="connsiteY28303" fmla="*/ 1383889 h 5122333"/>
              <a:gd name="connsiteX28304" fmla="*/ 1036673 w 4135764"/>
              <a:gd name="connsiteY28304" fmla="*/ 1383707 h 5122333"/>
              <a:gd name="connsiteX28305" fmla="*/ 939979 w 4135764"/>
              <a:gd name="connsiteY28305" fmla="*/ 1382800 h 5122333"/>
              <a:gd name="connsiteX28306" fmla="*/ 3007860 w 4135764"/>
              <a:gd name="connsiteY28306" fmla="*/ 1382800 h 5122333"/>
              <a:gd name="connsiteX28307" fmla="*/ 2927855 w 4135764"/>
              <a:gd name="connsiteY28307" fmla="*/ 1383889 h 5122333"/>
              <a:gd name="connsiteX28308" fmla="*/ 2915518 w 4135764"/>
              <a:gd name="connsiteY28308" fmla="*/ 1383163 h 5122333"/>
              <a:gd name="connsiteX28309" fmla="*/ 2833155 w 4135764"/>
              <a:gd name="connsiteY28309" fmla="*/ 1385704 h 5122333"/>
              <a:gd name="connsiteX28310" fmla="*/ 2775101 w 4135764"/>
              <a:gd name="connsiteY28310" fmla="*/ 1386248 h 5122333"/>
              <a:gd name="connsiteX28311" fmla="*/ 2686025 w 4135764"/>
              <a:gd name="connsiteY28311" fmla="*/ 1386066 h 5122333"/>
              <a:gd name="connsiteX28312" fmla="*/ 2660989 w 4135764"/>
              <a:gd name="connsiteY28312" fmla="*/ 1384252 h 5122333"/>
              <a:gd name="connsiteX28313" fmla="*/ 2625974 w 4135764"/>
              <a:gd name="connsiteY28313" fmla="*/ 1384616 h 5122333"/>
              <a:gd name="connsiteX28314" fmla="*/ 2547058 w 4135764"/>
              <a:gd name="connsiteY28314" fmla="*/ 1384252 h 5122333"/>
              <a:gd name="connsiteX28315" fmla="*/ 2342417 w 4135764"/>
              <a:gd name="connsiteY28315" fmla="*/ 1384071 h 5122333"/>
              <a:gd name="connsiteX28316" fmla="*/ 2230301 w 4135764"/>
              <a:gd name="connsiteY28316" fmla="*/ 1383163 h 5122333"/>
              <a:gd name="connsiteX28317" fmla="*/ 2172066 w 4135764"/>
              <a:gd name="connsiteY28317" fmla="*/ 1383889 h 5122333"/>
              <a:gd name="connsiteX28318" fmla="*/ 2094057 w 4135764"/>
              <a:gd name="connsiteY28318" fmla="*/ 1384071 h 5122333"/>
              <a:gd name="connsiteX28319" fmla="*/ 2078273 w 4135764"/>
              <a:gd name="connsiteY28319" fmla="*/ 1385522 h 5122333"/>
              <a:gd name="connsiteX28320" fmla="*/ 2070109 w 4135764"/>
              <a:gd name="connsiteY28320" fmla="*/ 1391872 h 5122333"/>
              <a:gd name="connsiteX28321" fmla="*/ 2070109 w 4135764"/>
              <a:gd name="connsiteY28321" fmla="*/ 1400036 h 5122333"/>
              <a:gd name="connsiteX28322" fmla="*/ 2078092 w 4135764"/>
              <a:gd name="connsiteY28322" fmla="*/ 1408199 h 5122333"/>
              <a:gd name="connsiteX28323" fmla="*/ 2155376 w 4135764"/>
              <a:gd name="connsiteY28323" fmla="*/ 1407836 h 5122333"/>
              <a:gd name="connsiteX28324" fmla="*/ 2258966 w 4135764"/>
              <a:gd name="connsiteY28324" fmla="*/ 1408017 h 5122333"/>
              <a:gd name="connsiteX28325" fmla="*/ 2383963 w 4135764"/>
              <a:gd name="connsiteY28325" fmla="*/ 1407292 h 5122333"/>
              <a:gd name="connsiteX28326" fmla="*/ 2449274 w 4135764"/>
              <a:gd name="connsiteY28326" fmla="*/ 1407655 h 5122333"/>
              <a:gd name="connsiteX28327" fmla="*/ 2496623 w 4135764"/>
              <a:gd name="connsiteY28327" fmla="*/ 1407655 h 5122333"/>
              <a:gd name="connsiteX28328" fmla="*/ 2733918 w 4135764"/>
              <a:gd name="connsiteY28328" fmla="*/ 1407836 h 5122333"/>
              <a:gd name="connsiteX28329" fmla="*/ 2755871 w 4135764"/>
              <a:gd name="connsiteY28329" fmla="*/ 1407836 h 5122333"/>
              <a:gd name="connsiteX28330" fmla="*/ 2764578 w 4135764"/>
              <a:gd name="connsiteY28330" fmla="*/ 1409468 h 5122333"/>
              <a:gd name="connsiteX28331" fmla="*/ 2826079 w 4135764"/>
              <a:gd name="connsiteY28331" fmla="*/ 1408562 h 5122333"/>
              <a:gd name="connsiteX28332" fmla="*/ 2861275 w 4135764"/>
              <a:gd name="connsiteY28332" fmla="*/ 1408925 h 5122333"/>
              <a:gd name="connsiteX28333" fmla="*/ 2947629 w 4135764"/>
              <a:gd name="connsiteY28333" fmla="*/ 1407836 h 5122333"/>
              <a:gd name="connsiteX28334" fmla="*/ 2973572 w 4135764"/>
              <a:gd name="connsiteY28334" fmla="*/ 1406023 h 5122333"/>
              <a:gd name="connsiteX28335" fmla="*/ 3019471 w 4135764"/>
              <a:gd name="connsiteY28335" fmla="*/ 1407474 h 5122333"/>
              <a:gd name="connsiteX28336" fmla="*/ 3108003 w 4135764"/>
              <a:gd name="connsiteY28336" fmla="*/ 1406566 h 5122333"/>
              <a:gd name="connsiteX28337" fmla="*/ 3166056 w 4135764"/>
              <a:gd name="connsiteY28337" fmla="*/ 1407655 h 5122333"/>
              <a:gd name="connsiteX28338" fmla="*/ 3183836 w 4135764"/>
              <a:gd name="connsiteY28338" fmla="*/ 1405841 h 5122333"/>
              <a:gd name="connsiteX28339" fmla="*/ 3239169 w 4135764"/>
              <a:gd name="connsiteY28339" fmla="*/ 1407292 h 5122333"/>
              <a:gd name="connsiteX28340" fmla="*/ 3376139 w 4135764"/>
              <a:gd name="connsiteY28340" fmla="*/ 1407474 h 5122333"/>
              <a:gd name="connsiteX28341" fmla="*/ 3389382 w 4135764"/>
              <a:gd name="connsiteY28341" fmla="*/ 1406386 h 5122333"/>
              <a:gd name="connsiteX28342" fmla="*/ 3454330 w 4135764"/>
              <a:gd name="connsiteY28342" fmla="*/ 1404390 h 5122333"/>
              <a:gd name="connsiteX28343" fmla="*/ 3456326 w 4135764"/>
              <a:gd name="connsiteY28343" fmla="*/ 1405115 h 5122333"/>
              <a:gd name="connsiteX28344" fmla="*/ 3471202 w 4135764"/>
              <a:gd name="connsiteY28344" fmla="*/ 1408380 h 5122333"/>
              <a:gd name="connsiteX28345" fmla="*/ 3525629 w 4135764"/>
              <a:gd name="connsiteY28345" fmla="*/ 1408199 h 5122333"/>
              <a:gd name="connsiteX28346" fmla="*/ 3555743 w 4135764"/>
              <a:gd name="connsiteY28346" fmla="*/ 1408743 h 5122333"/>
              <a:gd name="connsiteX28347" fmla="*/ 3619239 w 4135764"/>
              <a:gd name="connsiteY28347" fmla="*/ 1406929 h 5122333"/>
              <a:gd name="connsiteX28348" fmla="*/ 3677295 w 4135764"/>
              <a:gd name="connsiteY28348" fmla="*/ 1406748 h 5122333"/>
              <a:gd name="connsiteX28349" fmla="*/ 3819889 w 4135764"/>
              <a:gd name="connsiteY28349" fmla="*/ 1407292 h 5122333"/>
              <a:gd name="connsiteX28350" fmla="*/ 3874313 w 4135764"/>
              <a:gd name="connsiteY28350" fmla="*/ 1406386 h 5122333"/>
              <a:gd name="connsiteX28351" fmla="*/ 3910264 w 4135764"/>
              <a:gd name="connsiteY28351" fmla="*/ 1406823 h 5122333"/>
              <a:gd name="connsiteX28352" fmla="*/ 3915693 w 4135764"/>
              <a:gd name="connsiteY28352" fmla="*/ 1408199 h 5122333"/>
              <a:gd name="connsiteX28353" fmla="*/ 3992977 w 4135764"/>
              <a:gd name="connsiteY28353" fmla="*/ 1407836 h 5122333"/>
              <a:gd name="connsiteX28354" fmla="*/ 4096567 w 4135764"/>
              <a:gd name="connsiteY28354" fmla="*/ 1408017 h 5122333"/>
              <a:gd name="connsiteX28355" fmla="*/ 4135764 w 4135764"/>
              <a:gd name="connsiteY28355" fmla="*/ 1407790 h 5122333"/>
              <a:gd name="connsiteX28356" fmla="*/ 4135764 w 4135764"/>
              <a:gd name="connsiteY28356" fmla="*/ 1383712 h 5122333"/>
              <a:gd name="connsiteX28357" fmla="*/ 4067903 w 4135764"/>
              <a:gd name="connsiteY28357" fmla="*/ 1383163 h 5122333"/>
              <a:gd name="connsiteX28358" fmla="*/ 4009667 w 4135764"/>
              <a:gd name="connsiteY28358" fmla="*/ 1383889 h 5122333"/>
              <a:gd name="connsiteX28359" fmla="*/ 4004615 w 4135764"/>
              <a:gd name="connsiteY28359" fmla="*/ 1383989 h 5122333"/>
              <a:gd name="connsiteX28360" fmla="*/ 3997224 w 4135764"/>
              <a:gd name="connsiteY28360" fmla="*/ 1383457 h 5122333"/>
              <a:gd name="connsiteX28361" fmla="*/ 3973549 w 4135764"/>
              <a:gd name="connsiteY28361" fmla="*/ 1384071 h 5122333"/>
              <a:gd name="connsiteX28362" fmla="*/ 3796123 w 4135764"/>
              <a:gd name="connsiteY28362" fmla="*/ 1383707 h 5122333"/>
              <a:gd name="connsiteX28363" fmla="*/ 3697612 w 4135764"/>
              <a:gd name="connsiteY28363" fmla="*/ 1382981 h 5122333"/>
              <a:gd name="connsiteX28364" fmla="*/ 3644820 w 4135764"/>
              <a:gd name="connsiteY28364" fmla="*/ 1383526 h 5122333"/>
              <a:gd name="connsiteX28365" fmla="*/ 3550665 w 4135764"/>
              <a:gd name="connsiteY28365" fmla="*/ 1384071 h 5122333"/>
              <a:gd name="connsiteX28366" fmla="*/ 3506943 w 4135764"/>
              <a:gd name="connsiteY28366" fmla="*/ 1387155 h 5122333"/>
              <a:gd name="connsiteX28367" fmla="*/ 3424215 w 4135764"/>
              <a:gd name="connsiteY28367" fmla="*/ 1385704 h 5122333"/>
              <a:gd name="connsiteX28368" fmla="*/ 3351285 w 4135764"/>
              <a:gd name="connsiteY28368" fmla="*/ 1384252 h 5122333"/>
              <a:gd name="connsiteX28369" fmla="*/ 3280351 w 4135764"/>
              <a:gd name="connsiteY28369" fmla="*/ 1383889 h 5122333"/>
              <a:gd name="connsiteX28370" fmla="*/ 3104555 w 4135764"/>
              <a:gd name="connsiteY28370" fmla="*/ 1383707 h 5122333"/>
              <a:gd name="connsiteX28371" fmla="*/ 3007860 w 4135764"/>
              <a:gd name="connsiteY28371" fmla="*/ 1382800 h 5122333"/>
              <a:gd name="connsiteX28372" fmla="*/ 1052632 w 4135764"/>
              <a:gd name="connsiteY28372" fmla="*/ 1191478 h 5122333"/>
              <a:gd name="connsiteX28373" fmla="*/ 1043931 w 4135764"/>
              <a:gd name="connsiteY28373" fmla="*/ 1192855 h 5122333"/>
              <a:gd name="connsiteX28374" fmla="*/ 999666 w 4135764"/>
              <a:gd name="connsiteY28374" fmla="*/ 1191768 h 5122333"/>
              <a:gd name="connsiteX28375" fmla="*/ 994404 w 4135764"/>
              <a:gd name="connsiteY28375" fmla="*/ 1196121 h 5122333"/>
              <a:gd name="connsiteX28376" fmla="*/ 994404 w 4135764"/>
              <a:gd name="connsiteY28376" fmla="*/ 1257986 h 5122333"/>
              <a:gd name="connsiteX28377" fmla="*/ 987692 w 4135764"/>
              <a:gd name="connsiteY28377" fmla="*/ 1268507 h 5122333"/>
              <a:gd name="connsiteX28378" fmla="*/ 956670 w 4135764"/>
              <a:gd name="connsiteY28378" fmla="*/ 1269595 h 5122333"/>
              <a:gd name="connsiteX28379" fmla="*/ 958664 w 4135764"/>
              <a:gd name="connsiteY28379" fmla="*/ 1275946 h 5122333"/>
              <a:gd name="connsiteX28380" fmla="*/ 956125 w 4135764"/>
              <a:gd name="connsiteY28380" fmla="*/ 1301162 h 5122333"/>
              <a:gd name="connsiteX28381" fmla="*/ 950682 w 4135764"/>
              <a:gd name="connsiteY28381" fmla="*/ 1306423 h 5122333"/>
              <a:gd name="connsiteX28382" fmla="*/ 923468 w 4135764"/>
              <a:gd name="connsiteY28382" fmla="*/ 1305879 h 5122333"/>
              <a:gd name="connsiteX28383" fmla="*/ 916213 w 4135764"/>
              <a:gd name="connsiteY28383" fmla="*/ 1313862 h 5122333"/>
              <a:gd name="connsiteX28384" fmla="*/ 916213 w 4135764"/>
              <a:gd name="connsiteY28384" fmla="*/ 1341074 h 5122333"/>
              <a:gd name="connsiteX28385" fmla="*/ 906235 w 4135764"/>
              <a:gd name="connsiteY28385" fmla="*/ 1345791 h 5122333"/>
              <a:gd name="connsiteX28386" fmla="*/ 903332 w 4135764"/>
              <a:gd name="connsiteY28386" fmla="*/ 1340167 h 5122333"/>
              <a:gd name="connsiteX28387" fmla="*/ 903694 w 4135764"/>
              <a:gd name="connsiteY28387" fmla="*/ 1311140 h 5122333"/>
              <a:gd name="connsiteX28388" fmla="*/ 897527 w 4135764"/>
              <a:gd name="connsiteY28388" fmla="*/ 1305879 h 5122333"/>
              <a:gd name="connsiteX28389" fmla="*/ 872128 w 4135764"/>
              <a:gd name="connsiteY28389" fmla="*/ 1306060 h 5122333"/>
              <a:gd name="connsiteX28390" fmla="*/ 865596 w 4135764"/>
              <a:gd name="connsiteY28390" fmla="*/ 1299348 h 5122333"/>
              <a:gd name="connsiteX28391" fmla="*/ 865778 w 4135764"/>
              <a:gd name="connsiteY28391" fmla="*/ 1277578 h 5122333"/>
              <a:gd name="connsiteX28392" fmla="*/ 855982 w 4135764"/>
              <a:gd name="connsiteY28392" fmla="*/ 1267963 h 5122333"/>
              <a:gd name="connsiteX28393" fmla="*/ 831491 w 4135764"/>
              <a:gd name="connsiteY28393" fmla="*/ 1267963 h 5122333"/>
              <a:gd name="connsiteX28394" fmla="*/ 826593 w 4135764"/>
              <a:gd name="connsiteY28394" fmla="*/ 1265060 h 5122333"/>
              <a:gd name="connsiteX28395" fmla="*/ 825866 w 4135764"/>
              <a:gd name="connsiteY28395" fmla="*/ 1221156 h 5122333"/>
              <a:gd name="connsiteX28396" fmla="*/ 828044 w 4135764"/>
              <a:gd name="connsiteY28396" fmla="*/ 1198842 h 5122333"/>
              <a:gd name="connsiteX28397" fmla="*/ 820605 w 4135764"/>
              <a:gd name="connsiteY28397" fmla="*/ 1191768 h 5122333"/>
              <a:gd name="connsiteX28398" fmla="*/ 769809 w 4135764"/>
              <a:gd name="connsiteY28398" fmla="*/ 1191768 h 5122333"/>
              <a:gd name="connsiteX28399" fmla="*/ 762370 w 4135764"/>
              <a:gd name="connsiteY28399" fmla="*/ 1199569 h 5122333"/>
              <a:gd name="connsiteX28400" fmla="*/ 762551 w 4135764"/>
              <a:gd name="connsiteY28400" fmla="*/ 1260343 h 5122333"/>
              <a:gd name="connsiteX28401" fmla="*/ 754387 w 4135764"/>
              <a:gd name="connsiteY28401" fmla="*/ 1268325 h 5122333"/>
              <a:gd name="connsiteX28402" fmla="*/ 730803 w 4135764"/>
              <a:gd name="connsiteY28402" fmla="*/ 1268144 h 5122333"/>
              <a:gd name="connsiteX28403" fmla="*/ 724816 w 4135764"/>
              <a:gd name="connsiteY28403" fmla="*/ 1274675 h 5122333"/>
              <a:gd name="connsiteX28404" fmla="*/ 726086 w 4135764"/>
              <a:gd name="connsiteY28404" fmla="*/ 1301525 h 5122333"/>
              <a:gd name="connsiteX28405" fmla="*/ 719374 w 4135764"/>
              <a:gd name="connsiteY28405" fmla="*/ 1308056 h 5122333"/>
              <a:gd name="connsiteX28406" fmla="*/ 695789 w 4135764"/>
              <a:gd name="connsiteY28406" fmla="*/ 1307874 h 5122333"/>
              <a:gd name="connsiteX28407" fmla="*/ 687807 w 4135764"/>
              <a:gd name="connsiteY28407" fmla="*/ 1316039 h 5122333"/>
              <a:gd name="connsiteX28408" fmla="*/ 687989 w 4135764"/>
              <a:gd name="connsiteY28408" fmla="*/ 1340530 h 5122333"/>
              <a:gd name="connsiteX28409" fmla="*/ 680187 w 4135764"/>
              <a:gd name="connsiteY28409" fmla="*/ 1345973 h 5122333"/>
              <a:gd name="connsiteX28410" fmla="*/ 671480 w 4135764"/>
              <a:gd name="connsiteY28410" fmla="*/ 1340530 h 5122333"/>
              <a:gd name="connsiteX28411" fmla="*/ 671661 w 4135764"/>
              <a:gd name="connsiteY28411" fmla="*/ 1317854 h 5122333"/>
              <a:gd name="connsiteX28412" fmla="*/ 662046 w 4135764"/>
              <a:gd name="connsiteY28412" fmla="*/ 1307694 h 5122333"/>
              <a:gd name="connsiteX28413" fmla="*/ 642089 w 4135764"/>
              <a:gd name="connsiteY28413" fmla="*/ 1308056 h 5122333"/>
              <a:gd name="connsiteX28414" fmla="*/ 633382 w 4135764"/>
              <a:gd name="connsiteY28414" fmla="*/ 1299711 h 5122333"/>
              <a:gd name="connsiteX28415" fmla="*/ 633745 w 4135764"/>
              <a:gd name="connsiteY28415" fmla="*/ 1277941 h 5122333"/>
              <a:gd name="connsiteX28416" fmla="*/ 625398 w 4135764"/>
              <a:gd name="connsiteY28416" fmla="*/ 1268144 h 5122333"/>
              <a:gd name="connsiteX28417" fmla="*/ 604717 w 4135764"/>
              <a:gd name="connsiteY28417" fmla="*/ 1268507 h 5122333"/>
              <a:gd name="connsiteX28418" fmla="*/ 595465 w 4135764"/>
              <a:gd name="connsiteY28418" fmla="*/ 1260525 h 5122333"/>
              <a:gd name="connsiteX28419" fmla="*/ 595646 w 4135764"/>
              <a:gd name="connsiteY28419" fmla="*/ 1198842 h 5122333"/>
              <a:gd name="connsiteX28420" fmla="*/ 588572 w 4135764"/>
              <a:gd name="connsiteY28420" fmla="*/ 1191586 h 5122333"/>
              <a:gd name="connsiteX28421" fmla="*/ 541765 w 4135764"/>
              <a:gd name="connsiteY28421" fmla="*/ 1193218 h 5122333"/>
              <a:gd name="connsiteX28422" fmla="*/ 533783 w 4135764"/>
              <a:gd name="connsiteY28422" fmla="*/ 1201564 h 5122333"/>
              <a:gd name="connsiteX28423" fmla="*/ 533964 w 4135764"/>
              <a:gd name="connsiteY28423" fmla="*/ 1262521 h 5122333"/>
              <a:gd name="connsiteX28424" fmla="*/ 526889 w 4135764"/>
              <a:gd name="connsiteY28424" fmla="*/ 1269776 h 5122333"/>
              <a:gd name="connsiteX28425" fmla="*/ 502398 w 4135764"/>
              <a:gd name="connsiteY28425" fmla="*/ 1269595 h 5122333"/>
              <a:gd name="connsiteX28426" fmla="*/ 495685 w 4135764"/>
              <a:gd name="connsiteY28426" fmla="*/ 1276309 h 5122333"/>
              <a:gd name="connsiteX28427" fmla="*/ 495866 w 4135764"/>
              <a:gd name="connsiteY28427" fmla="*/ 1301707 h 5122333"/>
              <a:gd name="connsiteX28428" fmla="*/ 489698 w 4135764"/>
              <a:gd name="connsiteY28428" fmla="*/ 1307874 h 5122333"/>
              <a:gd name="connsiteX28429" fmla="*/ 465207 w 4135764"/>
              <a:gd name="connsiteY28429" fmla="*/ 1307694 h 5122333"/>
              <a:gd name="connsiteX28430" fmla="*/ 457587 w 4135764"/>
              <a:gd name="connsiteY28430" fmla="*/ 1315132 h 5122333"/>
              <a:gd name="connsiteX28431" fmla="*/ 457587 w 4135764"/>
              <a:gd name="connsiteY28431" fmla="*/ 1339622 h 5122333"/>
              <a:gd name="connsiteX28432" fmla="*/ 448153 w 4135764"/>
              <a:gd name="connsiteY28432" fmla="*/ 1345973 h 5122333"/>
              <a:gd name="connsiteX28433" fmla="*/ 441259 w 4135764"/>
              <a:gd name="connsiteY28433" fmla="*/ 1339622 h 5122333"/>
              <a:gd name="connsiteX28434" fmla="*/ 441440 w 4135764"/>
              <a:gd name="connsiteY28434" fmla="*/ 1317854 h 5122333"/>
              <a:gd name="connsiteX28435" fmla="*/ 431827 w 4135764"/>
              <a:gd name="connsiteY28435" fmla="*/ 1307694 h 5122333"/>
              <a:gd name="connsiteX28436" fmla="*/ 411870 w 4135764"/>
              <a:gd name="connsiteY28436" fmla="*/ 1308056 h 5122333"/>
              <a:gd name="connsiteX28437" fmla="*/ 403162 w 4135764"/>
              <a:gd name="connsiteY28437" fmla="*/ 1299711 h 5122333"/>
              <a:gd name="connsiteX28438" fmla="*/ 403343 w 4135764"/>
              <a:gd name="connsiteY28438" fmla="*/ 1277941 h 5122333"/>
              <a:gd name="connsiteX28439" fmla="*/ 395361 w 4135764"/>
              <a:gd name="connsiteY28439" fmla="*/ 1269595 h 5122333"/>
              <a:gd name="connsiteX28440" fmla="*/ 374499 w 4135764"/>
              <a:gd name="connsiteY28440" fmla="*/ 1269776 h 5122333"/>
              <a:gd name="connsiteX28441" fmla="*/ 364882 w 4135764"/>
              <a:gd name="connsiteY28441" fmla="*/ 1260525 h 5122333"/>
              <a:gd name="connsiteX28442" fmla="*/ 365064 w 4135764"/>
              <a:gd name="connsiteY28442" fmla="*/ 1198842 h 5122333"/>
              <a:gd name="connsiteX28443" fmla="*/ 361073 w 4135764"/>
              <a:gd name="connsiteY28443" fmla="*/ 1191768 h 5122333"/>
              <a:gd name="connsiteX28444" fmla="*/ 312816 w 4135764"/>
              <a:gd name="connsiteY28444" fmla="*/ 1191586 h 5122333"/>
              <a:gd name="connsiteX28445" fmla="*/ 303382 w 4135764"/>
              <a:gd name="connsiteY28445" fmla="*/ 1201020 h 5122333"/>
              <a:gd name="connsiteX28446" fmla="*/ 303563 w 4135764"/>
              <a:gd name="connsiteY28446" fmla="*/ 1260888 h 5122333"/>
              <a:gd name="connsiteX28447" fmla="*/ 297576 w 4135764"/>
              <a:gd name="connsiteY28447" fmla="*/ 1268325 h 5122333"/>
              <a:gd name="connsiteX28448" fmla="*/ 266010 w 4135764"/>
              <a:gd name="connsiteY28448" fmla="*/ 1268870 h 5122333"/>
              <a:gd name="connsiteX28449" fmla="*/ 268006 w 4135764"/>
              <a:gd name="connsiteY28449" fmla="*/ 1273768 h 5122333"/>
              <a:gd name="connsiteX28450" fmla="*/ 265284 w 4135764"/>
              <a:gd name="connsiteY28450" fmla="*/ 1304972 h 5122333"/>
              <a:gd name="connsiteX28451" fmla="*/ 261656 w 4135764"/>
              <a:gd name="connsiteY28451" fmla="*/ 1306786 h 5122333"/>
              <a:gd name="connsiteX28452" fmla="*/ 233717 w 4135764"/>
              <a:gd name="connsiteY28452" fmla="*/ 1305879 h 5122333"/>
              <a:gd name="connsiteX28453" fmla="*/ 225553 w 4135764"/>
              <a:gd name="connsiteY28453" fmla="*/ 1314587 h 5122333"/>
              <a:gd name="connsiteX28454" fmla="*/ 225735 w 4135764"/>
              <a:gd name="connsiteY28454" fmla="*/ 1339985 h 5122333"/>
              <a:gd name="connsiteX28455" fmla="*/ 219386 w 4135764"/>
              <a:gd name="connsiteY28455" fmla="*/ 1345973 h 5122333"/>
              <a:gd name="connsiteX28456" fmla="*/ 212854 w 4135764"/>
              <a:gd name="connsiteY28456" fmla="*/ 1339985 h 5122333"/>
              <a:gd name="connsiteX28457" fmla="*/ 213036 w 4135764"/>
              <a:gd name="connsiteY28457" fmla="*/ 1316401 h 5122333"/>
              <a:gd name="connsiteX28458" fmla="*/ 202876 w 4135764"/>
              <a:gd name="connsiteY28458" fmla="*/ 1305879 h 5122333"/>
              <a:gd name="connsiteX28459" fmla="*/ 182920 w 4135764"/>
              <a:gd name="connsiteY28459" fmla="*/ 1306060 h 5122333"/>
              <a:gd name="connsiteX28460" fmla="*/ 174575 w 4135764"/>
              <a:gd name="connsiteY28460" fmla="*/ 1298259 h 5122333"/>
              <a:gd name="connsiteX28461" fmla="*/ 174756 w 4135764"/>
              <a:gd name="connsiteY28461" fmla="*/ 1277397 h 5122333"/>
              <a:gd name="connsiteX28462" fmla="*/ 165142 w 4135764"/>
              <a:gd name="connsiteY28462" fmla="*/ 1267963 h 5122333"/>
              <a:gd name="connsiteX28463" fmla="*/ 144278 w 4135764"/>
              <a:gd name="connsiteY28463" fmla="*/ 1268144 h 5122333"/>
              <a:gd name="connsiteX28464" fmla="*/ 136295 w 4135764"/>
              <a:gd name="connsiteY28464" fmla="*/ 1259980 h 5122333"/>
              <a:gd name="connsiteX28465" fmla="*/ 136478 w 4135764"/>
              <a:gd name="connsiteY28465" fmla="*/ 1198842 h 5122333"/>
              <a:gd name="connsiteX28466" fmla="*/ 131941 w 4135764"/>
              <a:gd name="connsiteY28466" fmla="*/ 1191948 h 5122333"/>
              <a:gd name="connsiteX28467" fmla="*/ 78787 w 4135764"/>
              <a:gd name="connsiteY28467" fmla="*/ 1193763 h 5122333"/>
              <a:gd name="connsiteX28468" fmla="*/ 74795 w 4135764"/>
              <a:gd name="connsiteY28468" fmla="*/ 1197572 h 5122333"/>
              <a:gd name="connsiteX28469" fmla="*/ 73887 w 4135764"/>
              <a:gd name="connsiteY28469" fmla="*/ 1259074 h 5122333"/>
              <a:gd name="connsiteX28470" fmla="*/ 64817 w 4135764"/>
              <a:gd name="connsiteY28470" fmla="*/ 1269958 h 5122333"/>
              <a:gd name="connsiteX28471" fmla="*/ 45042 w 4135764"/>
              <a:gd name="connsiteY28471" fmla="*/ 1269051 h 5122333"/>
              <a:gd name="connsiteX28472" fmla="*/ 35065 w 4135764"/>
              <a:gd name="connsiteY28472" fmla="*/ 1279028 h 5122333"/>
              <a:gd name="connsiteX28473" fmla="*/ 34702 w 4135764"/>
              <a:gd name="connsiteY28473" fmla="*/ 1296626 h 5122333"/>
              <a:gd name="connsiteX28474" fmla="*/ 23454 w 4135764"/>
              <a:gd name="connsiteY28474" fmla="*/ 1307874 h 5122333"/>
              <a:gd name="connsiteX28475" fmla="*/ 9666 w 4135764"/>
              <a:gd name="connsiteY28475" fmla="*/ 1307874 h 5122333"/>
              <a:gd name="connsiteX28476" fmla="*/ 51 w 4135764"/>
              <a:gd name="connsiteY28476" fmla="*/ 1318397 h 5122333"/>
              <a:gd name="connsiteX28477" fmla="*/ 231 w 4135764"/>
              <a:gd name="connsiteY28477" fmla="*/ 1354680 h 5122333"/>
              <a:gd name="connsiteX28478" fmla="*/ 12750 w 4135764"/>
              <a:gd name="connsiteY28478" fmla="*/ 1367562 h 5122333"/>
              <a:gd name="connsiteX28479" fmla="*/ 18374 w 4135764"/>
              <a:gd name="connsiteY28479" fmla="*/ 1362663 h 5122333"/>
              <a:gd name="connsiteX28480" fmla="*/ 18192 w 4135764"/>
              <a:gd name="connsiteY28480" fmla="*/ 1339985 h 5122333"/>
              <a:gd name="connsiteX28481" fmla="*/ 27807 w 4135764"/>
              <a:gd name="connsiteY28481" fmla="*/ 1329645 h 5122333"/>
              <a:gd name="connsiteX28482" fmla="*/ 53569 w 4135764"/>
              <a:gd name="connsiteY28482" fmla="*/ 1331279 h 5122333"/>
              <a:gd name="connsiteX28483" fmla="*/ 58104 w 4135764"/>
              <a:gd name="connsiteY28483" fmla="*/ 1326198 h 5122333"/>
              <a:gd name="connsiteX28484" fmla="*/ 58104 w 4135764"/>
              <a:gd name="connsiteY28484" fmla="*/ 1299893 h 5122333"/>
              <a:gd name="connsiteX28485" fmla="*/ 64273 w 4135764"/>
              <a:gd name="connsiteY28485" fmla="*/ 1293724 h 5122333"/>
              <a:gd name="connsiteX28486" fmla="*/ 91486 w 4135764"/>
              <a:gd name="connsiteY28486" fmla="*/ 1293906 h 5122333"/>
              <a:gd name="connsiteX28487" fmla="*/ 98197 w 4135764"/>
              <a:gd name="connsiteY28487" fmla="*/ 1287194 h 5122333"/>
              <a:gd name="connsiteX28488" fmla="*/ 96928 w 4135764"/>
              <a:gd name="connsiteY28488" fmla="*/ 1257803 h 5122333"/>
              <a:gd name="connsiteX28489" fmla="*/ 97835 w 4135764"/>
              <a:gd name="connsiteY28489" fmla="*/ 1223696 h 5122333"/>
              <a:gd name="connsiteX28490" fmla="*/ 104548 w 4135764"/>
              <a:gd name="connsiteY28490" fmla="*/ 1215715 h 5122333"/>
              <a:gd name="connsiteX28491" fmla="*/ 112893 w 4135764"/>
              <a:gd name="connsiteY28491" fmla="*/ 1225148 h 5122333"/>
              <a:gd name="connsiteX28492" fmla="*/ 114162 w 4135764"/>
              <a:gd name="connsiteY28492" fmla="*/ 1248188 h 5122333"/>
              <a:gd name="connsiteX28493" fmla="*/ 114525 w 4135764"/>
              <a:gd name="connsiteY28493" fmla="*/ 1286649 h 5122333"/>
              <a:gd name="connsiteX28494" fmla="*/ 119606 w 4135764"/>
              <a:gd name="connsiteY28494" fmla="*/ 1290096 h 5122333"/>
              <a:gd name="connsiteX28495" fmla="*/ 152623 w 4135764"/>
              <a:gd name="connsiteY28495" fmla="*/ 1290096 h 5122333"/>
              <a:gd name="connsiteX28496" fmla="*/ 152623 w 4135764"/>
              <a:gd name="connsiteY28496" fmla="*/ 1299893 h 5122333"/>
              <a:gd name="connsiteX28497" fmla="*/ 151717 w 4135764"/>
              <a:gd name="connsiteY28497" fmla="*/ 1309325 h 5122333"/>
              <a:gd name="connsiteX28498" fmla="*/ 152986 w 4135764"/>
              <a:gd name="connsiteY28498" fmla="*/ 1313136 h 5122333"/>
              <a:gd name="connsiteX28499" fmla="*/ 155707 w 4135764"/>
              <a:gd name="connsiteY28499" fmla="*/ 1309870 h 5122333"/>
              <a:gd name="connsiteX28500" fmla="*/ 154437 w 4135764"/>
              <a:gd name="connsiteY28500" fmla="*/ 1322207 h 5122333"/>
              <a:gd name="connsiteX28501" fmla="*/ 160242 w 4135764"/>
              <a:gd name="connsiteY28501" fmla="*/ 1329826 h 5122333"/>
              <a:gd name="connsiteX28502" fmla="*/ 176390 w 4135764"/>
              <a:gd name="connsiteY28502" fmla="*/ 1329102 h 5122333"/>
              <a:gd name="connsiteX28503" fmla="*/ 189269 w 4135764"/>
              <a:gd name="connsiteY28503" fmla="*/ 1330734 h 5122333"/>
              <a:gd name="connsiteX28504" fmla="*/ 188906 w 4135764"/>
              <a:gd name="connsiteY28504" fmla="*/ 1340530 h 5122333"/>
              <a:gd name="connsiteX28505" fmla="*/ 189088 w 4135764"/>
              <a:gd name="connsiteY28505" fmla="*/ 1359579 h 5122333"/>
              <a:gd name="connsiteX28506" fmla="*/ 198704 w 4135764"/>
              <a:gd name="connsiteY28506" fmla="*/ 1368105 h 5122333"/>
              <a:gd name="connsiteX28507" fmla="*/ 242244 w 4135764"/>
              <a:gd name="connsiteY28507" fmla="*/ 1367924 h 5122333"/>
              <a:gd name="connsiteX28508" fmla="*/ 248957 w 4135764"/>
              <a:gd name="connsiteY28508" fmla="*/ 1361212 h 5122333"/>
              <a:gd name="connsiteX28509" fmla="*/ 248775 w 4135764"/>
              <a:gd name="connsiteY28509" fmla="*/ 1335812 h 5122333"/>
              <a:gd name="connsiteX28510" fmla="*/ 255124 w 4135764"/>
              <a:gd name="connsiteY28510" fmla="*/ 1329645 h 5122333"/>
              <a:gd name="connsiteX28511" fmla="*/ 280523 w 4135764"/>
              <a:gd name="connsiteY28511" fmla="*/ 1329826 h 5122333"/>
              <a:gd name="connsiteX28512" fmla="*/ 287054 w 4135764"/>
              <a:gd name="connsiteY28512" fmla="*/ 1323113 h 5122333"/>
              <a:gd name="connsiteX28513" fmla="*/ 286872 w 4135764"/>
              <a:gd name="connsiteY28513" fmla="*/ 1299530 h 5122333"/>
              <a:gd name="connsiteX28514" fmla="*/ 294856 w 4135764"/>
              <a:gd name="connsiteY28514" fmla="*/ 1291729 h 5122333"/>
              <a:gd name="connsiteX28515" fmla="*/ 319347 w 4135764"/>
              <a:gd name="connsiteY28515" fmla="*/ 1291910 h 5122333"/>
              <a:gd name="connsiteX28516" fmla="*/ 325152 w 4135764"/>
              <a:gd name="connsiteY28516" fmla="*/ 1286105 h 5122333"/>
              <a:gd name="connsiteX28517" fmla="*/ 324970 w 4135764"/>
              <a:gd name="connsiteY28517" fmla="*/ 1259799 h 5122333"/>
              <a:gd name="connsiteX28518" fmla="*/ 325515 w 4135764"/>
              <a:gd name="connsiteY28518" fmla="*/ 1224966 h 5122333"/>
              <a:gd name="connsiteX28519" fmla="*/ 330413 w 4135764"/>
              <a:gd name="connsiteY28519" fmla="*/ 1215533 h 5122333"/>
              <a:gd name="connsiteX28520" fmla="*/ 341660 w 4135764"/>
              <a:gd name="connsiteY28520" fmla="*/ 1224966 h 5122333"/>
              <a:gd name="connsiteX28521" fmla="*/ 341297 w 4135764"/>
              <a:gd name="connsiteY28521" fmla="*/ 1284653 h 5122333"/>
              <a:gd name="connsiteX28522" fmla="*/ 348373 w 4135764"/>
              <a:gd name="connsiteY28522" fmla="*/ 1291910 h 5122333"/>
              <a:gd name="connsiteX28523" fmla="*/ 371051 w 4135764"/>
              <a:gd name="connsiteY28523" fmla="*/ 1291729 h 5122333"/>
              <a:gd name="connsiteX28524" fmla="*/ 379578 w 4135764"/>
              <a:gd name="connsiteY28524" fmla="*/ 1300256 h 5122333"/>
              <a:gd name="connsiteX28525" fmla="*/ 379396 w 4135764"/>
              <a:gd name="connsiteY28525" fmla="*/ 1322932 h 5122333"/>
              <a:gd name="connsiteX28526" fmla="*/ 390100 w 4135764"/>
              <a:gd name="connsiteY28526" fmla="*/ 1330734 h 5122333"/>
              <a:gd name="connsiteX28527" fmla="*/ 414953 w 4135764"/>
              <a:gd name="connsiteY28527" fmla="*/ 1331822 h 5122333"/>
              <a:gd name="connsiteX28528" fmla="*/ 417495 w 4135764"/>
              <a:gd name="connsiteY28528" fmla="*/ 1337445 h 5122333"/>
              <a:gd name="connsiteX28529" fmla="*/ 417495 w 4135764"/>
              <a:gd name="connsiteY28529" fmla="*/ 1362844 h 5122333"/>
              <a:gd name="connsiteX28530" fmla="*/ 423844 w 4135764"/>
              <a:gd name="connsiteY28530" fmla="*/ 1369556 h 5122333"/>
              <a:gd name="connsiteX28531" fmla="*/ 473734 w 4135764"/>
              <a:gd name="connsiteY28531" fmla="*/ 1369556 h 5122333"/>
              <a:gd name="connsiteX28532" fmla="*/ 478994 w 4135764"/>
              <a:gd name="connsiteY28532" fmla="*/ 1366472 h 5122333"/>
              <a:gd name="connsiteX28533" fmla="*/ 479538 w 4135764"/>
              <a:gd name="connsiteY28533" fmla="*/ 1338897 h 5122333"/>
              <a:gd name="connsiteX28534" fmla="*/ 485707 w 4135764"/>
              <a:gd name="connsiteY28534" fmla="*/ 1331459 h 5122333"/>
              <a:gd name="connsiteX28535" fmla="*/ 512919 w 4135764"/>
              <a:gd name="connsiteY28535" fmla="*/ 1331641 h 5122333"/>
              <a:gd name="connsiteX28536" fmla="*/ 519089 w 4135764"/>
              <a:gd name="connsiteY28536" fmla="*/ 1325472 h 5122333"/>
              <a:gd name="connsiteX28537" fmla="*/ 518907 w 4135764"/>
              <a:gd name="connsiteY28537" fmla="*/ 1299168 h 5122333"/>
              <a:gd name="connsiteX28538" fmla="*/ 524712 w 4135764"/>
              <a:gd name="connsiteY28538" fmla="*/ 1293543 h 5122333"/>
              <a:gd name="connsiteX28539" fmla="*/ 550111 w 4135764"/>
              <a:gd name="connsiteY28539" fmla="*/ 1293724 h 5122333"/>
              <a:gd name="connsiteX28540" fmla="*/ 557186 w 4135764"/>
              <a:gd name="connsiteY28540" fmla="*/ 1286467 h 5122333"/>
              <a:gd name="connsiteX28541" fmla="*/ 557004 w 4135764"/>
              <a:gd name="connsiteY28541" fmla="*/ 1225692 h 5122333"/>
              <a:gd name="connsiteX28542" fmla="*/ 564624 w 4135764"/>
              <a:gd name="connsiteY28542" fmla="*/ 1217166 h 5122333"/>
              <a:gd name="connsiteX28543" fmla="*/ 571700 w 4135764"/>
              <a:gd name="connsiteY28543" fmla="*/ 1225511 h 5122333"/>
              <a:gd name="connsiteX28544" fmla="*/ 571518 w 4135764"/>
              <a:gd name="connsiteY28544" fmla="*/ 1286287 h 5122333"/>
              <a:gd name="connsiteX28545" fmla="*/ 579318 w 4135764"/>
              <a:gd name="connsiteY28545" fmla="*/ 1293724 h 5122333"/>
              <a:gd name="connsiteX28546" fmla="*/ 602360 w 4135764"/>
              <a:gd name="connsiteY28546" fmla="*/ 1293543 h 5122333"/>
              <a:gd name="connsiteX28547" fmla="*/ 609797 w 4135764"/>
              <a:gd name="connsiteY28547" fmla="*/ 1301345 h 5122333"/>
              <a:gd name="connsiteX28548" fmla="*/ 609615 w 4135764"/>
              <a:gd name="connsiteY28548" fmla="*/ 1324021 h 5122333"/>
              <a:gd name="connsiteX28549" fmla="*/ 617961 w 4135764"/>
              <a:gd name="connsiteY28549" fmla="*/ 1331822 h 5122333"/>
              <a:gd name="connsiteX28550" fmla="*/ 638824 w 4135764"/>
              <a:gd name="connsiteY28550" fmla="*/ 1331641 h 5122333"/>
              <a:gd name="connsiteX28551" fmla="*/ 648076 w 4135764"/>
              <a:gd name="connsiteY28551" fmla="*/ 1341256 h 5122333"/>
              <a:gd name="connsiteX28552" fmla="*/ 647895 w 4135764"/>
              <a:gd name="connsiteY28552" fmla="*/ 1363026 h 5122333"/>
              <a:gd name="connsiteX28553" fmla="*/ 654426 w 4135764"/>
              <a:gd name="connsiteY28553" fmla="*/ 1369920 h 5122333"/>
              <a:gd name="connsiteX28554" fmla="*/ 705223 w 4135764"/>
              <a:gd name="connsiteY28554" fmla="*/ 1369920 h 5122333"/>
              <a:gd name="connsiteX28555" fmla="*/ 711572 w 4135764"/>
              <a:gd name="connsiteY28555" fmla="*/ 1363026 h 5122333"/>
              <a:gd name="connsiteX28556" fmla="*/ 711391 w 4135764"/>
              <a:gd name="connsiteY28556" fmla="*/ 1339441 h 5122333"/>
              <a:gd name="connsiteX28557" fmla="*/ 718830 w 4135764"/>
              <a:gd name="connsiteY28557" fmla="*/ 1331641 h 5122333"/>
              <a:gd name="connsiteX28558" fmla="*/ 740600 w 4135764"/>
              <a:gd name="connsiteY28558" fmla="*/ 1332004 h 5122333"/>
              <a:gd name="connsiteX28559" fmla="*/ 749671 w 4135764"/>
              <a:gd name="connsiteY28559" fmla="*/ 1322207 h 5122333"/>
              <a:gd name="connsiteX28560" fmla="*/ 747675 w 4135764"/>
              <a:gd name="connsiteY28560" fmla="*/ 1303521 h 5122333"/>
              <a:gd name="connsiteX28561" fmla="*/ 758016 w 4135764"/>
              <a:gd name="connsiteY28561" fmla="*/ 1293724 h 5122333"/>
              <a:gd name="connsiteX28562" fmla="*/ 775251 w 4135764"/>
              <a:gd name="connsiteY28562" fmla="*/ 1293906 h 5122333"/>
              <a:gd name="connsiteX28563" fmla="*/ 787406 w 4135764"/>
              <a:gd name="connsiteY28563" fmla="*/ 1280662 h 5122333"/>
              <a:gd name="connsiteX28564" fmla="*/ 785773 w 4135764"/>
              <a:gd name="connsiteY28564" fmla="*/ 1225692 h 5122333"/>
              <a:gd name="connsiteX28565" fmla="*/ 795570 w 4135764"/>
              <a:gd name="connsiteY28565" fmla="*/ 1215715 h 5122333"/>
              <a:gd name="connsiteX28566" fmla="*/ 804096 w 4135764"/>
              <a:gd name="connsiteY28566" fmla="*/ 1225148 h 5122333"/>
              <a:gd name="connsiteX28567" fmla="*/ 804096 w 4135764"/>
              <a:gd name="connsiteY28567" fmla="*/ 1236940 h 5122333"/>
              <a:gd name="connsiteX28568" fmla="*/ 804096 w 4135764"/>
              <a:gd name="connsiteY28568" fmla="*/ 1280481 h 5122333"/>
              <a:gd name="connsiteX28569" fmla="*/ 814437 w 4135764"/>
              <a:gd name="connsiteY28569" fmla="*/ 1290459 h 5122333"/>
              <a:gd name="connsiteX28570" fmla="*/ 837477 w 4135764"/>
              <a:gd name="connsiteY28570" fmla="*/ 1289914 h 5122333"/>
              <a:gd name="connsiteX28571" fmla="*/ 843464 w 4135764"/>
              <a:gd name="connsiteY28571" fmla="*/ 1298441 h 5122333"/>
              <a:gd name="connsiteX28572" fmla="*/ 842375 w 4135764"/>
              <a:gd name="connsiteY28572" fmla="*/ 1320030 h 5122333"/>
              <a:gd name="connsiteX28573" fmla="*/ 844371 w 4135764"/>
              <a:gd name="connsiteY28573" fmla="*/ 1314044 h 5122333"/>
              <a:gd name="connsiteX28574" fmla="*/ 847274 w 4135764"/>
              <a:gd name="connsiteY28574" fmla="*/ 1328557 h 5122333"/>
              <a:gd name="connsiteX28575" fmla="*/ 866866 w 4135764"/>
              <a:gd name="connsiteY28575" fmla="*/ 1329464 h 5122333"/>
              <a:gd name="connsiteX28576" fmla="*/ 868499 w 4135764"/>
              <a:gd name="connsiteY28576" fmla="*/ 1328738 h 5122333"/>
              <a:gd name="connsiteX28577" fmla="*/ 880472 w 4135764"/>
              <a:gd name="connsiteY28577" fmla="*/ 1339804 h 5122333"/>
              <a:gd name="connsiteX28578" fmla="*/ 880292 w 4135764"/>
              <a:gd name="connsiteY28578" fmla="*/ 1361574 h 5122333"/>
              <a:gd name="connsiteX28579" fmla="*/ 887005 w 4135764"/>
              <a:gd name="connsiteY28579" fmla="*/ 1368105 h 5122333"/>
              <a:gd name="connsiteX28580" fmla="*/ 934173 w 4135764"/>
              <a:gd name="connsiteY28580" fmla="*/ 1368105 h 5122333"/>
              <a:gd name="connsiteX28581" fmla="*/ 940160 w 4135764"/>
              <a:gd name="connsiteY28581" fmla="*/ 1361756 h 5122333"/>
              <a:gd name="connsiteX28582" fmla="*/ 938709 w 4135764"/>
              <a:gd name="connsiteY28582" fmla="*/ 1341982 h 5122333"/>
              <a:gd name="connsiteX28583" fmla="*/ 949049 w 4135764"/>
              <a:gd name="connsiteY28583" fmla="*/ 1329826 h 5122333"/>
              <a:gd name="connsiteX28584" fmla="*/ 971726 w 4135764"/>
              <a:gd name="connsiteY28584" fmla="*/ 1330008 h 5122333"/>
              <a:gd name="connsiteX28585" fmla="*/ 977713 w 4135764"/>
              <a:gd name="connsiteY28585" fmla="*/ 1322387 h 5122333"/>
              <a:gd name="connsiteX28586" fmla="*/ 978258 w 4135764"/>
              <a:gd name="connsiteY28586" fmla="*/ 1294812 h 5122333"/>
              <a:gd name="connsiteX28587" fmla="*/ 983701 w 4135764"/>
              <a:gd name="connsiteY28587" fmla="*/ 1291729 h 5122333"/>
              <a:gd name="connsiteX28588" fmla="*/ 1008192 w 4135764"/>
              <a:gd name="connsiteY28588" fmla="*/ 1291729 h 5122333"/>
              <a:gd name="connsiteX28589" fmla="*/ 1016356 w 4135764"/>
              <a:gd name="connsiteY28589" fmla="*/ 1283746 h 5122333"/>
              <a:gd name="connsiteX28590" fmla="*/ 1016356 w 4135764"/>
              <a:gd name="connsiteY28590" fmla="*/ 1222970 h 5122333"/>
              <a:gd name="connsiteX28591" fmla="*/ 1020709 w 4135764"/>
              <a:gd name="connsiteY28591" fmla="*/ 1215170 h 5122333"/>
              <a:gd name="connsiteX28592" fmla="*/ 1032683 w 4135764"/>
              <a:gd name="connsiteY28592" fmla="*/ 1223152 h 5122333"/>
              <a:gd name="connsiteX28593" fmla="*/ 1032320 w 4135764"/>
              <a:gd name="connsiteY28593" fmla="*/ 1281206 h 5122333"/>
              <a:gd name="connsiteX28594" fmla="*/ 1042480 w 4135764"/>
              <a:gd name="connsiteY28594" fmla="*/ 1291729 h 5122333"/>
              <a:gd name="connsiteX28595" fmla="*/ 1060621 w 4135764"/>
              <a:gd name="connsiteY28595" fmla="*/ 1291547 h 5122333"/>
              <a:gd name="connsiteX28596" fmla="*/ 1070600 w 4135764"/>
              <a:gd name="connsiteY28596" fmla="*/ 1301525 h 5122333"/>
              <a:gd name="connsiteX28597" fmla="*/ 1070418 w 4135764"/>
              <a:gd name="connsiteY28597" fmla="*/ 1323295 h 5122333"/>
              <a:gd name="connsiteX28598" fmla="*/ 1079852 w 4135764"/>
              <a:gd name="connsiteY28598" fmla="*/ 1331097 h 5122333"/>
              <a:gd name="connsiteX28599" fmla="*/ 1105613 w 4135764"/>
              <a:gd name="connsiteY28599" fmla="*/ 1331822 h 5122333"/>
              <a:gd name="connsiteX28600" fmla="*/ 1108697 w 4135764"/>
              <a:gd name="connsiteY28600" fmla="*/ 1337083 h 5122333"/>
              <a:gd name="connsiteX28601" fmla="*/ 1108697 w 4135764"/>
              <a:gd name="connsiteY28601" fmla="*/ 1363389 h 5122333"/>
              <a:gd name="connsiteX28602" fmla="*/ 1114866 w 4135764"/>
              <a:gd name="connsiteY28602" fmla="*/ 1369738 h 5122333"/>
              <a:gd name="connsiteX28603" fmla="*/ 1163848 w 4135764"/>
              <a:gd name="connsiteY28603" fmla="*/ 1369738 h 5122333"/>
              <a:gd name="connsiteX28604" fmla="*/ 1170561 w 4135764"/>
              <a:gd name="connsiteY28604" fmla="*/ 1363026 h 5122333"/>
              <a:gd name="connsiteX28605" fmla="*/ 1170380 w 4135764"/>
              <a:gd name="connsiteY28605" fmla="*/ 1337628 h 5122333"/>
              <a:gd name="connsiteX28606" fmla="*/ 1176548 w 4135764"/>
              <a:gd name="connsiteY28606" fmla="*/ 1331459 h 5122333"/>
              <a:gd name="connsiteX28607" fmla="*/ 1204667 w 4135764"/>
              <a:gd name="connsiteY28607" fmla="*/ 1331641 h 5122333"/>
              <a:gd name="connsiteX28608" fmla="*/ 1210473 w 4135764"/>
              <a:gd name="connsiteY28608" fmla="*/ 1325834 h 5122333"/>
              <a:gd name="connsiteX28609" fmla="*/ 1210292 w 4135764"/>
              <a:gd name="connsiteY28609" fmla="*/ 1299530 h 5122333"/>
              <a:gd name="connsiteX28610" fmla="*/ 1216460 w 4135764"/>
              <a:gd name="connsiteY28610" fmla="*/ 1293361 h 5122333"/>
              <a:gd name="connsiteX28611" fmla="*/ 1240952 w 4135764"/>
              <a:gd name="connsiteY28611" fmla="*/ 1293543 h 5122333"/>
              <a:gd name="connsiteX28612" fmla="*/ 1248570 w 4135764"/>
              <a:gd name="connsiteY28612" fmla="*/ 1285923 h 5122333"/>
              <a:gd name="connsiteX28613" fmla="*/ 1248389 w 4135764"/>
              <a:gd name="connsiteY28613" fmla="*/ 1225148 h 5122333"/>
              <a:gd name="connsiteX28614" fmla="*/ 1255646 w 4135764"/>
              <a:gd name="connsiteY28614" fmla="*/ 1216984 h 5122333"/>
              <a:gd name="connsiteX28615" fmla="*/ 1263085 w 4135764"/>
              <a:gd name="connsiteY28615" fmla="*/ 1224785 h 5122333"/>
              <a:gd name="connsiteX28616" fmla="*/ 1262902 w 4135764"/>
              <a:gd name="connsiteY28616" fmla="*/ 1286649 h 5122333"/>
              <a:gd name="connsiteX28617" fmla="*/ 1269616 w 4135764"/>
              <a:gd name="connsiteY28617" fmla="*/ 1293361 h 5122333"/>
              <a:gd name="connsiteX28618" fmla="*/ 1295014 w 4135764"/>
              <a:gd name="connsiteY28618" fmla="*/ 1293180 h 5122333"/>
              <a:gd name="connsiteX28619" fmla="*/ 1301183 w 4135764"/>
              <a:gd name="connsiteY28619" fmla="*/ 1299348 h 5122333"/>
              <a:gd name="connsiteX28620" fmla="*/ 1300457 w 4135764"/>
              <a:gd name="connsiteY28620" fmla="*/ 1326379 h 5122333"/>
              <a:gd name="connsiteX28621" fmla="*/ 1304810 w 4135764"/>
              <a:gd name="connsiteY28621" fmla="*/ 1331279 h 5122333"/>
              <a:gd name="connsiteX28622" fmla="*/ 1331116 w 4135764"/>
              <a:gd name="connsiteY28622" fmla="*/ 1331279 h 5122333"/>
              <a:gd name="connsiteX28623" fmla="*/ 1339461 w 4135764"/>
              <a:gd name="connsiteY28623" fmla="*/ 1339804 h 5122333"/>
              <a:gd name="connsiteX28624" fmla="*/ 1337828 w 4135764"/>
              <a:gd name="connsiteY28624" fmla="*/ 1361212 h 5122333"/>
              <a:gd name="connsiteX28625" fmla="*/ 1344359 w 4135764"/>
              <a:gd name="connsiteY28625" fmla="*/ 1369556 h 5122333"/>
              <a:gd name="connsiteX28626" fmla="*/ 1396971 w 4135764"/>
              <a:gd name="connsiteY28626" fmla="*/ 1369375 h 5122333"/>
              <a:gd name="connsiteX28627" fmla="*/ 1401325 w 4135764"/>
              <a:gd name="connsiteY28627" fmla="*/ 1364658 h 5122333"/>
              <a:gd name="connsiteX28628" fmla="*/ 1400963 w 4135764"/>
              <a:gd name="connsiteY28628" fmla="*/ 1338353 h 5122333"/>
              <a:gd name="connsiteX28629" fmla="*/ 1408945 w 4135764"/>
              <a:gd name="connsiteY28629" fmla="*/ 1331097 h 5122333"/>
              <a:gd name="connsiteX28630" fmla="*/ 1431621 w 4135764"/>
              <a:gd name="connsiteY28630" fmla="*/ 1331279 h 5122333"/>
              <a:gd name="connsiteX28631" fmla="*/ 1439424 w 4135764"/>
              <a:gd name="connsiteY28631" fmla="*/ 1323839 h 5122333"/>
              <a:gd name="connsiteX28632" fmla="*/ 1439241 w 4135764"/>
              <a:gd name="connsiteY28632" fmla="*/ 1300256 h 5122333"/>
              <a:gd name="connsiteX28633" fmla="*/ 1446316 w 4135764"/>
              <a:gd name="connsiteY28633" fmla="*/ 1292998 h 5122333"/>
              <a:gd name="connsiteX28634" fmla="*/ 1468994 w 4135764"/>
              <a:gd name="connsiteY28634" fmla="*/ 1293180 h 5122333"/>
              <a:gd name="connsiteX28635" fmla="*/ 1477703 w 4135764"/>
              <a:gd name="connsiteY28635" fmla="*/ 1284653 h 5122333"/>
              <a:gd name="connsiteX28636" fmla="*/ 1477522 w 4135764"/>
              <a:gd name="connsiteY28636" fmla="*/ 1221156 h 5122333"/>
              <a:gd name="connsiteX28637" fmla="*/ 1488224 w 4135764"/>
              <a:gd name="connsiteY28637" fmla="*/ 1214989 h 5122333"/>
              <a:gd name="connsiteX28638" fmla="*/ 1495663 w 4135764"/>
              <a:gd name="connsiteY28638" fmla="*/ 1220431 h 5122333"/>
              <a:gd name="connsiteX28639" fmla="*/ 1495663 w 4135764"/>
              <a:gd name="connsiteY28639" fmla="*/ 1248732 h 5122333"/>
              <a:gd name="connsiteX28640" fmla="*/ 1495845 w 4135764"/>
              <a:gd name="connsiteY28640" fmla="*/ 1282658 h 5122333"/>
              <a:gd name="connsiteX28641" fmla="*/ 1502374 w 4135764"/>
              <a:gd name="connsiteY28641" fmla="*/ 1289370 h 5122333"/>
              <a:gd name="connsiteX28642" fmla="*/ 1534123 w 4135764"/>
              <a:gd name="connsiteY28642" fmla="*/ 1289189 h 5122333"/>
              <a:gd name="connsiteX28643" fmla="*/ 1534123 w 4135764"/>
              <a:gd name="connsiteY28643" fmla="*/ 1317127 h 5122333"/>
              <a:gd name="connsiteX28644" fmla="*/ 1537389 w 4135764"/>
              <a:gd name="connsiteY28644" fmla="*/ 1310414 h 5122333"/>
              <a:gd name="connsiteX28645" fmla="*/ 1534849 w 4135764"/>
              <a:gd name="connsiteY28645" fmla="*/ 1326560 h 5122333"/>
              <a:gd name="connsiteX28646" fmla="*/ 1558252 w 4135764"/>
              <a:gd name="connsiteY28646" fmla="*/ 1328738 h 5122333"/>
              <a:gd name="connsiteX28647" fmla="*/ 1572040 w 4135764"/>
              <a:gd name="connsiteY28647" fmla="*/ 1340711 h 5122333"/>
              <a:gd name="connsiteX28648" fmla="*/ 1572040 w 4135764"/>
              <a:gd name="connsiteY28648" fmla="*/ 1360668 h 5122333"/>
              <a:gd name="connsiteX28649" fmla="*/ 1578752 w 4135764"/>
              <a:gd name="connsiteY28649" fmla="*/ 1367380 h 5122333"/>
              <a:gd name="connsiteX28650" fmla="*/ 1624107 w 4135764"/>
              <a:gd name="connsiteY28650" fmla="*/ 1367380 h 5122333"/>
              <a:gd name="connsiteX28651" fmla="*/ 1630274 w 4135764"/>
              <a:gd name="connsiteY28651" fmla="*/ 1361031 h 5122333"/>
              <a:gd name="connsiteX28652" fmla="*/ 1630093 w 4135764"/>
              <a:gd name="connsiteY28652" fmla="*/ 1335632 h 5122333"/>
              <a:gd name="connsiteX28653" fmla="*/ 1636806 w 4135764"/>
              <a:gd name="connsiteY28653" fmla="*/ 1329102 h 5122333"/>
              <a:gd name="connsiteX28654" fmla="*/ 1661297 w 4135764"/>
              <a:gd name="connsiteY28654" fmla="*/ 1329282 h 5122333"/>
              <a:gd name="connsiteX28655" fmla="*/ 1668373 w 4135764"/>
              <a:gd name="connsiteY28655" fmla="*/ 1322025 h 5122333"/>
              <a:gd name="connsiteX28656" fmla="*/ 1668191 w 4135764"/>
              <a:gd name="connsiteY28656" fmla="*/ 1302070 h 5122333"/>
              <a:gd name="connsiteX28657" fmla="*/ 1678895 w 4135764"/>
              <a:gd name="connsiteY28657" fmla="*/ 1291003 h 5122333"/>
              <a:gd name="connsiteX28658" fmla="*/ 1700664 w 4135764"/>
              <a:gd name="connsiteY28658" fmla="*/ 1291184 h 5122333"/>
              <a:gd name="connsiteX28659" fmla="*/ 1706289 w 4135764"/>
              <a:gd name="connsiteY28659" fmla="*/ 1288282 h 5122333"/>
              <a:gd name="connsiteX28660" fmla="*/ 1707922 w 4135764"/>
              <a:gd name="connsiteY28660" fmla="*/ 1256897 h 5122333"/>
              <a:gd name="connsiteX28661" fmla="*/ 1708285 w 4135764"/>
              <a:gd name="connsiteY28661" fmla="*/ 1219162 h 5122333"/>
              <a:gd name="connsiteX28662" fmla="*/ 1717174 w 4135764"/>
              <a:gd name="connsiteY28662" fmla="*/ 1215170 h 5122333"/>
              <a:gd name="connsiteX28663" fmla="*/ 1722798 w 4135764"/>
              <a:gd name="connsiteY28663" fmla="*/ 1219887 h 5122333"/>
              <a:gd name="connsiteX28664" fmla="*/ 1724431 w 4135764"/>
              <a:gd name="connsiteY28664" fmla="*/ 1266874 h 5122333"/>
              <a:gd name="connsiteX28665" fmla="*/ 1722617 w 4135764"/>
              <a:gd name="connsiteY28665" fmla="*/ 1286467 h 5122333"/>
              <a:gd name="connsiteX28666" fmla="*/ 1728422 w 4135764"/>
              <a:gd name="connsiteY28666" fmla="*/ 1291367 h 5122333"/>
              <a:gd name="connsiteX28667" fmla="*/ 1752914 w 4135764"/>
              <a:gd name="connsiteY28667" fmla="*/ 1291184 h 5122333"/>
              <a:gd name="connsiteX28668" fmla="*/ 1760896 w 4135764"/>
              <a:gd name="connsiteY28668" fmla="*/ 1297533 h 5122333"/>
              <a:gd name="connsiteX28669" fmla="*/ 1762529 w 4135764"/>
              <a:gd name="connsiteY28669" fmla="*/ 1324384 h 5122333"/>
              <a:gd name="connsiteX28670" fmla="*/ 1770149 w 4135764"/>
              <a:gd name="connsiteY28670" fmla="*/ 1330553 h 5122333"/>
              <a:gd name="connsiteX28671" fmla="*/ 1796817 w 4135764"/>
              <a:gd name="connsiteY28671" fmla="*/ 1331279 h 5122333"/>
              <a:gd name="connsiteX28672" fmla="*/ 1800807 w 4135764"/>
              <a:gd name="connsiteY28672" fmla="*/ 1338171 h 5122333"/>
              <a:gd name="connsiteX28673" fmla="*/ 1800807 w 4135764"/>
              <a:gd name="connsiteY28673" fmla="*/ 1363570 h 5122333"/>
              <a:gd name="connsiteX28674" fmla="*/ 1805888 w 4135764"/>
              <a:gd name="connsiteY28674" fmla="*/ 1369013 h 5122333"/>
              <a:gd name="connsiteX28675" fmla="*/ 1857592 w 4135764"/>
              <a:gd name="connsiteY28675" fmla="*/ 1369013 h 5122333"/>
              <a:gd name="connsiteX28676" fmla="*/ 1862309 w 4135764"/>
              <a:gd name="connsiteY28676" fmla="*/ 1364658 h 5122333"/>
              <a:gd name="connsiteX28677" fmla="*/ 1862490 w 4135764"/>
              <a:gd name="connsiteY28677" fmla="*/ 1337083 h 5122333"/>
              <a:gd name="connsiteX28678" fmla="*/ 1868659 w 4135764"/>
              <a:gd name="connsiteY28678" fmla="*/ 1330916 h 5122333"/>
              <a:gd name="connsiteX28679" fmla="*/ 1877828 w 4135764"/>
              <a:gd name="connsiteY28679" fmla="*/ 1330978 h 5122333"/>
              <a:gd name="connsiteX28680" fmla="*/ 1878086 w 4135764"/>
              <a:gd name="connsiteY28680" fmla="*/ 1331006 h 5122333"/>
              <a:gd name="connsiteX28681" fmla="*/ 1891171 w 4135764"/>
              <a:gd name="connsiteY28681" fmla="*/ 1331279 h 5122333"/>
              <a:gd name="connsiteX28682" fmla="*/ 1891631 w 4135764"/>
              <a:gd name="connsiteY28682" fmla="*/ 1331074 h 5122333"/>
              <a:gd name="connsiteX28683" fmla="*/ 1894965 w 4135764"/>
              <a:gd name="connsiteY28683" fmla="*/ 1331097 h 5122333"/>
              <a:gd name="connsiteX28684" fmla="*/ 1900769 w 4135764"/>
              <a:gd name="connsiteY28684" fmla="*/ 1325291 h 5122333"/>
              <a:gd name="connsiteX28685" fmla="*/ 1900587 w 4135764"/>
              <a:gd name="connsiteY28685" fmla="*/ 1298986 h 5122333"/>
              <a:gd name="connsiteX28686" fmla="*/ 1901993 w 4135764"/>
              <a:gd name="connsiteY28686" fmla="*/ 1294064 h 5122333"/>
              <a:gd name="connsiteX28687" fmla="*/ 1903306 w 4135764"/>
              <a:gd name="connsiteY28687" fmla="*/ 1293733 h 5122333"/>
              <a:gd name="connsiteX28688" fmla="*/ 1929086 w 4135764"/>
              <a:gd name="connsiteY28688" fmla="*/ 1293906 h 5122333"/>
              <a:gd name="connsiteX28689" fmla="*/ 1934551 w 4135764"/>
              <a:gd name="connsiteY28689" fmla="*/ 1292522 h 5122333"/>
              <a:gd name="connsiteX28690" fmla="*/ 1934621 w 4135764"/>
              <a:gd name="connsiteY28690" fmla="*/ 1292227 h 5122333"/>
              <a:gd name="connsiteX28691" fmla="*/ 1937621 w 4135764"/>
              <a:gd name="connsiteY28691" fmla="*/ 1291502 h 5122333"/>
              <a:gd name="connsiteX28692" fmla="*/ 1939049 w 4135764"/>
              <a:gd name="connsiteY28692" fmla="*/ 1285379 h 5122333"/>
              <a:gd name="connsiteX28693" fmla="*/ 1938867 w 4135764"/>
              <a:gd name="connsiteY28693" fmla="*/ 1224423 h 5122333"/>
              <a:gd name="connsiteX28694" fmla="*/ 1946306 w 4135764"/>
              <a:gd name="connsiteY28694" fmla="*/ 1216622 h 5122333"/>
              <a:gd name="connsiteX28695" fmla="*/ 1950972 w 4135764"/>
              <a:gd name="connsiteY28695" fmla="*/ 1218188 h 5122333"/>
              <a:gd name="connsiteX28696" fmla="*/ 1951664 w 4135764"/>
              <a:gd name="connsiteY28696" fmla="*/ 1219669 h 5122333"/>
              <a:gd name="connsiteX28697" fmla="*/ 1950494 w 4135764"/>
              <a:gd name="connsiteY28697" fmla="*/ 1225148 h 5122333"/>
              <a:gd name="connsiteX28698" fmla="*/ 1951764 w 4135764"/>
              <a:gd name="connsiteY28698" fmla="*/ 1248188 h 5122333"/>
              <a:gd name="connsiteX28699" fmla="*/ 1952127 w 4135764"/>
              <a:gd name="connsiteY28699" fmla="*/ 1286649 h 5122333"/>
              <a:gd name="connsiteX28700" fmla="*/ 1953714 w 4135764"/>
              <a:gd name="connsiteY28700" fmla="*/ 1289665 h 5122333"/>
              <a:gd name="connsiteX28701" fmla="*/ 1953801 w 4135764"/>
              <a:gd name="connsiteY28701" fmla="*/ 1289676 h 5122333"/>
              <a:gd name="connsiteX28702" fmla="*/ 1954061 w 4135764"/>
              <a:gd name="connsiteY28702" fmla="*/ 1291661 h 5122333"/>
              <a:gd name="connsiteX28703" fmla="*/ 1958823 w 4135764"/>
              <a:gd name="connsiteY28703" fmla="*/ 1293180 h 5122333"/>
              <a:gd name="connsiteX28704" fmla="*/ 1958794 w 4135764"/>
              <a:gd name="connsiteY28704" fmla="*/ 1290096 h 5122333"/>
              <a:gd name="connsiteX28705" fmla="*/ 1990225 w 4135764"/>
              <a:gd name="connsiteY28705" fmla="*/ 1290096 h 5122333"/>
              <a:gd name="connsiteX28706" fmla="*/ 1990225 w 4135764"/>
              <a:gd name="connsiteY28706" fmla="*/ 1299893 h 5122333"/>
              <a:gd name="connsiteX28707" fmla="*/ 1989317 w 4135764"/>
              <a:gd name="connsiteY28707" fmla="*/ 1309325 h 5122333"/>
              <a:gd name="connsiteX28708" fmla="*/ 1990587 w 4135764"/>
              <a:gd name="connsiteY28708" fmla="*/ 1313136 h 5122333"/>
              <a:gd name="connsiteX28709" fmla="*/ 1993308 w 4135764"/>
              <a:gd name="connsiteY28709" fmla="*/ 1309870 h 5122333"/>
              <a:gd name="connsiteX28710" fmla="*/ 1992039 w 4135764"/>
              <a:gd name="connsiteY28710" fmla="*/ 1322207 h 5122333"/>
              <a:gd name="connsiteX28711" fmla="*/ 1997843 w 4135764"/>
              <a:gd name="connsiteY28711" fmla="*/ 1329826 h 5122333"/>
              <a:gd name="connsiteX28712" fmla="*/ 2013989 w 4135764"/>
              <a:gd name="connsiteY28712" fmla="*/ 1329102 h 5122333"/>
              <a:gd name="connsiteX28713" fmla="*/ 2026871 w 4135764"/>
              <a:gd name="connsiteY28713" fmla="*/ 1330734 h 5122333"/>
              <a:gd name="connsiteX28714" fmla="*/ 2026508 w 4135764"/>
              <a:gd name="connsiteY28714" fmla="*/ 1340530 h 5122333"/>
              <a:gd name="connsiteX28715" fmla="*/ 2026689 w 4135764"/>
              <a:gd name="connsiteY28715" fmla="*/ 1359579 h 5122333"/>
              <a:gd name="connsiteX28716" fmla="*/ 2036304 w 4135764"/>
              <a:gd name="connsiteY28716" fmla="*/ 1368105 h 5122333"/>
              <a:gd name="connsiteX28717" fmla="*/ 2067882 w 4135764"/>
              <a:gd name="connsiteY28717" fmla="*/ 1367974 h 5122333"/>
              <a:gd name="connsiteX28718" fmla="*/ 2067882 w 4135764"/>
              <a:gd name="connsiteY28718" fmla="*/ 1306896 h 5122333"/>
              <a:gd name="connsiteX28719" fmla="*/ 2064652 w 4135764"/>
              <a:gd name="connsiteY28719" fmla="*/ 1307852 h 5122333"/>
              <a:gd name="connsiteX28720" fmla="*/ 2063155 w 4135764"/>
              <a:gd name="connsiteY28720" fmla="*/ 1314587 h 5122333"/>
              <a:gd name="connsiteX28721" fmla="*/ 2063336 w 4135764"/>
              <a:gd name="connsiteY28721" fmla="*/ 1339985 h 5122333"/>
              <a:gd name="connsiteX28722" fmla="*/ 2056986 w 4135764"/>
              <a:gd name="connsiteY28722" fmla="*/ 1345973 h 5122333"/>
              <a:gd name="connsiteX28723" fmla="*/ 2050456 w 4135764"/>
              <a:gd name="connsiteY28723" fmla="*/ 1339985 h 5122333"/>
              <a:gd name="connsiteX28724" fmla="*/ 2050637 w 4135764"/>
              <a:gd name="connsiteY28724" fmla="*/ 1316401 h 5122333"/>
              <a:gd name="connsiteX28725" fmla="*/ 2040477 w 4135764"/>
              <a:gd name="connsiteY28725" fmla="*/ 1305879 h 5122333"/>
              <a:gd name="connsiteX28726" fmla="*/ 2020522 w 4135764"/>
              <a:gd name="connsiteY28726" fmla="*/ 1306060 h 5122333"/>
              <a:gd name="connsiteX28727" fmla="*/ 2012176 w 4135764"/>
              <a:gd name="connsiteY28727" fmla="*/ 1298259 h 5122333"/>
              <a:gd name="connsiteX28728" fmla="*/ 2012358 w 4135764"/>
              <a:gd name="connsiteY28728" fmla="*/ 1277397 h 5122333"/>
              <a:gd name="connsiteX28729" fmla="*/ 2002742 w 4135764"/>
              <a:gd name="connsiteY28729" fmla="*/ 1267963 h 5122333"/>
              <a:gd name="connsiteX28730" fmla="*/ 1981879 w 4135764"/>
              <a:gd name="connsiteY28730" fmla="*/ 1268144 h 5122333"/>
              <a:gd name="connsiteX28731" fmla="*/ 1973896 w 4135764"/>
              <a:gd name="connsiteY28731" fmla="*/ 1259980 h 5122333"/>
              <a:gd name="connsiteX28732" fmla="*/ 1974079 w 4135764"/>
              <a:gd name="connsiteY28732" fmla="*/ 1198842 h 5122333"/>
              <a:gd name="connsiteX28733" fmla="*/ 1969542 w 4135764"/>
              <a:gd name="connsiteY28733" fmla="*/ 1191948 h 5122333"/>
              <a:gd name="connsiteX28734" fmla="*/ 1916387 w 4135764"/>
              <a:gd name="connsiteY28734" fmla="*/ 1193763 h 5122333"/>
              <a:gd name="connsiteX28735" fmla="*/ 1912396 w 4135764"/>
              <a:gd name="connsiteY28735" fmla="*/ 1197572 h 5122333"/>
              <a:gd name="connsiteX28736" fmla="*/ 1911488 w 4135764"/>
              <a:gd name="connsiteY28736" fmla="*/ 1259074 h 5122333"/>
              <a:gd name="connsiteX28737" fmla="*/ 1902419 w 4135764"/>
              <a:gd name="connsiteY28737" fmla="*/ 1269958 h 5122333"/>
              <a:gd name="connsiteX28738" fmla="*/ 1882643 w 4135764"/>
              <a:gd name="connsiteY28738" fmla="*/ 1269051 h 5122333"/>
              <a:gd name="connsiteX28739" fmla="*/ 1872665 w 4135764"/>
              <a:gd name="connsiteY28739" fmla="*/ 1279028 h 5122333"/>
              <a:gd name="connsiteX28740" fmla="*/ 1872302 w 4135764"/>
              <a:gd name="connsiteY28740" fmla="*/ 1296626 h 5122333"/>
              <a:gd name="connsiteX28741" fmla="*/ 1861055 w 4135764"/>
              <a:gd name="connsiteY28741" fmla="*/ 1307874 h 5122333"/>
              <a:gd name="connsiteX28742" fmla="*/ 1847267 w 4135764"/>
              <a:gd name="connsiteY28742" fmla="*/ 1307874 h 5122333"/>
              <a:gd name="connsiteX28743" fmla="*/ 1837651 w 4135764"/>
              <a:gd name="connsiteY28743" fmla="*/ 1318397 h 5122333"/>
              <a:gd name="connsiteX28744" fmla="*/ 1837775 w 4135764"/>
              <a:gd name="connsiteY28744" fmla="*/ 1343159 h 5122333"/>
              <a:gd name="connsiteX28745" fmla="*/ 1837591 w 4135764"/>
              <a:gd name="connsiteY28745" fmla="*/ 1344726 h 5122333"/>
              <a:gd name="connsiteX28746" fmla="*/ 1831104 w 4135764"/>
              <a:gd name="connsiteY28746" fmla="*/ 1347061 h 5122333"/>
              <a:gd name="connsiteX28747" fmla="*/ 1821852 w 4135764"/>
              <a:gd name="connsiteY28747" fmla="*/ 1338353 h 5122333"/>
              <a:gd name="connsiteX28748" fmla="*/ 1822215 w 4135764"/>
              <a:gd name="connsiteY28748" fmla="*/ 1312954 h 5122333"/>
              <a:gd name="connsiteX28749" fmla="*/ 1818406 w 4135764"/>
              <a:gd name="connsiteY28749" fmla="*/ 1308600 h 5122333"/>
              <a:gd name="connsiteX28750" fmla="*/ 1791193 w 4135764"/>
              <a:gd name="connsiteY28750" fmla="*/ 1308600 h 5122333"/>
              <a:gd name="connsiteX28751" fmla="*/ 1783936 w 4135764"/>
              <a:gd name="connsiteY28751" fmla="*/ 1302976 h 5122333"/>
              <a:gd name="connsiteX28752" fmla="*/ 1783936 w 4135764"/>
              <a:gd name="connsiteY28752" fmla="*/ 1276309 h 5122333"/>
              <a:gd name="connsiteX28753" fmla="*/ 1777405 w 4135764"/>
              <a:gd name="connsiteY28753" fmla="*/ 1270321 h 5122333"/>
              <a:gd name="connsiteX28754" fmla="*/ 1754728 w 4135764"/>
              <a:gd name="connsiteY28754" fmla="*/ 1270503 h 5122333"/>
              <a:gd name="connsiteX28755" fmla="*/ 1745475 w 4135764"/>
              <a:gd name="connsiteY28755" fmla="*/ 1261613 h 5122333"/>
              <a:gd name="connsiteX28756" fmla="*/ 1745656 w 4135764"/>
              <a:gd name="connsiteY28756" fmla="*/ 1207188 h 5122333"/>
              <a:gd name="connsiteX28757" fmla="*/ 1734228 w 4135764"/>
              <a:gd name="connsiteY28757" fmla="*/ 1192855 h 5122333"/>
              <a:gd name="connsiteX28758" fmla="*/ 1691050 w 4135764"/>
              <a:gd name="connsiteY28758" fmla="*/ 1192312 h 5122333"/>
              <a:gd name="connsiteX28759" fmla="*/ 1684519 w 4135764"/>
              <a:gd name="connsiteY28759" fmla="*/ 1202833 h 5122333"/>
              <a:gd name="connsiteX28760" fmla="*/ 1685788 w 4135764"/>
              <a:gd name="connsiteY28760" fmla="*/ 1218799 h 5122333"/>
              <a:gd name="connsiteX28761" fmla="*/ 1684156 w 4135764"/>
              <a:gd name="connsiteY28761" fmla="*/ 1262883 h 5122333"/>
              <a:gd name="connsiteX28762" fmla="*/ 1679258 w 4135764"/>
              <a:gd name="connsiteY28762" fmla="*/ 1268688 h 5122333"/>
              <a:gd name="connsiteX28763" fmla="*/ 1647327 w 4135764"/>
              <a:gd name="connsiteY28763" fmla="*/ 1269776 h 5122333"/>
              <a:gd name="connsiteX28764" fmla="*/ 1649142 w 4135764"/>
              <a:gd name="connsiteY28764" fmla="*/ 1276126 h 5122333"/>
              <a:gd name="connsiteX28765" fmla="*/ 1645876 w 4135764"/>
              <a:gd name="connsiteY28765" fmla="*/ 1304428 h 5122333"/>
              <a:gd name="connsiteX28766" fmla="*/ 1641341 w 4135764"/>
              <a:gd name="connsiteY28766" fmla="*/ 1306968 h 5122333"/>
              <a:gd name="connsiteX28767" fmla="*/ 1612315 w 4135764"/>
              <a:gd name="connsiteY28767" fmla="*/ 1306242 h 5122333"/>
              <a:gd name="connsiteX28768" fmla="*/ 1607416 w 4135764"/>
              <a:gd name="connsiteY28768" fmla="*/ 1312047 h 5122333"/>
              <a:gd name="connsiteX28769" fmla="*/ 1607779 w 4135764"/>
              <a:gd name="connsiteY28769" fmla="*/ 1339259 h 5122333"/>
              <a:gd name="connsiteX28770" fmla="*/ 1599796 w 4135764"/>
              <a:gd name="connsiteY28770" fmla="*/ 1346335 h 5122333"/>
              <a:gd name="connsiteX28771" fmla="*/ 1593084 w 4135764"/>
              <a:gd name="connsiteY28771" fmla="*/ 1339622 h 5122333"/>
              <a:gd name="connsiteX28772" fmla="*/ 1593266 w 4135764"/>
              <a:gd name="connsiteY28772" fmla="*/ 1312410 h 5122333"/>
              <a:gd name="connsiteX28773" fmla="*/ 1587097 w 4135764"/>
              <a:gd name="connsiteY28773" fmla="*/ 1306242 h 5122333"/>
              <a:gd name="connsiteX28774" fmla="*/ 1561698 w 4135764"/>
              <a:gd name="connsiteY28774" fmla="*/ 1306423 h 5122333"/>
              <a:gd name="connsiteX28775" fmla="*/ 1554986 w 4135764"/>
              <a:gd name="connsiteY28775" fmla="*/ 1299711 h 5122333"/>
              <a:gd name="connsiteX28776" fmla="*/ 1555168 w 4135764"/>
              <a:gd name="connsiteY28776" fmla="*/ 1277034 h 5122333"/>
              <a:gd name="connsiteX28777" fmla="*/ 1546822 w 4135764"/>
              <a:gd name="connsiteY28777" fmla="*/ 1268325 h 5122333"/>
              <a:gd name="connsiteX28778" fmla="*/ 1525052 w 4135764"/>
              <a:gd name="connsiteY28778" fmla="*/ 1268507 h 5122333"/>
              <a:gd name="connsiteX28779" fmla="*/ 1516888 w 4135764"/>
              <a:gd name="connsiteY28779" fmla="*/ 1260525 h 5122333"/>
              <a:gd name="connsiteX28780" fmla="*/ 1517070 w 4135764"/>
              <a:gd name="connsiteY28780" fmla="*/ 1198842 h 5122333"/>
              <a:gd name="connsiteX28781" fmla="*/ 1510358 w 4135764"/>
              <a:gd name="connsiteY28781" fmla="*/ 1192130 h 5122333"/>
              <a:gd name="connsiteX28782" fmla="*/ 1461374 w 4135764"/>
              <a:gd name="connsiteY28782" fmla="*/ 1192130 h 5122333"/>
              <a:gd name="connsiteX28783" fmla="*/ 1453211 w 4135764"/>
              <a:gd name="connsiteY28783" fmla="*/ 1200294 h 5122333"/>
              <a:gd name="connsiteX28784" fmla="*/ 1453574 w 4135764"/>
              <a:gd name="connsiteY28784" fmla="*/ 1261069 h 5122333"/>
              <a:gd name="connsiteX28785" fmla="*/ 1445954 w 4135764"/>
              <a:gd name="connsiteY28785" fmla="*/ 1268688 h 5122333"/>
              <a:gd name="connsiteX28786" fmla="*/ 1421463 w 4135764"/>
              <a:gd name="connsiteY28786" fmla="*/ 1268507 h 5122333"/>
              <a:gd name="connsiteX28787" fmla="*/ 1415294 w 4135764"/>
              <a:gd name="connsiteY28787" fmla="*/ 1273768 h 5122333"/>
              <a:gd name="connsiteX28788" fmla="*/ 1416745 w 4135764"/>
              <a:gd name="connsiteY28788" fmla="*/ 1302433 h 5122333"/>
              <a:gd name="connsiteX28789" fmla="*/ 1411666 w 4135764"/>
              <a:gd name="connsiteY28789" fmla="*/ 1308419 h 5122333"/>
              <a:gd name="connsiteX28790" fmla="*/ 1385360 w 4135764"/>
              <a:gd name="connsiteY28790" fmla="*/ 1308237 h 5122333"/>
              <a:gd name="connsiteX28791" fmla="*/ 1377015 w 4135764"/>
              <a:gd name="connsiteY28791" fmla="*/ 1316765 h 5122333"/>
              <a:gd name="connsiteX28792" fmla="*/ 1377196 w 4135764"/>
              <a:gd name="connsiteY28792" fmla="*/ 1340348 h 5122333"/>
              <a:gd name="connsiteX28793" fmla="*/ 1372661 w 4135764"/>
              <a:gd name="connsiteY28793" fmla="*/ 1346517 h 5122333"/>
              <a:gd name="connsiteX28794" fmla="*/ 1362501 w 4135764"/>
              <a:gd name="connsiteY28794" fmla="*/ 1340711 h 5122333"/>
              <a:gd name="connsiteX28795" fmla="*/ 1362683 w 4135764"/>
              <a:gd name="connsiteY28795" fmla="*/ 1315313 h 5122333"/>
              <a:gd name="connsiteX28796" fmla="*/ 1355426 w 4135764"/>
              <a:gd name="connsiteY28796" fmla="*/ 1308237 h 5122333"/>
              <a:gd name="connsiteX28797" fmla="*/ 1332749 w 4135764"/>
              <a:gd name="connsiteY28797" fmla="*/ 1308600 h 5122333"/>
              <a:gd name="connsiteX28798" fmla="*/ 1322953 w 4135764"/>
              <a:gd name="connsiteY28798" fmla="*/ 1300256 h 5122333"/>
              <a:gd name="connsiteX28799" fmla="*/ 1323678 w 4135764"/>
              <a:gd name="connsiteY28799" fmla="*/ 1279573 h 5122333"/>
              <a:gd name="connsiteX28800" fmla="*/ 1315877 w 4135764"/>
              <a:gd name="connsiteY28800" fmla="*/ 1268688 h 5122333"/>
              <a:gd name="connsiteX28801" fmla="*/ 1291566 w 4135764"/>
              <a:gd name="connsiteY28801" fmla="*/ 1269595 h 5122333"/>
              <a:gd name="connsiteX28802" fmla="*/ 1286487 w 4135764"/>
              <a:gd name="connsiteY28802" fmla="*/ 1266148 h 5122333"/>
              <a:gd name="connsiteX28803" fmla="*/ 1284311 w 4135764"/>
              <a:gd name="connsiteY28803" fmla="*/ 1239299 h 5122333"/>
              <a:gd name="connsiteX28804" fmla="*/ 1286487 w 4135764"/>
              <a:gd name="connsiteY28804" fmla="*/ 1200657 h 5122333"/>
              <a:gd name="connsiteX28805" fmla="*/ 1277961 w 4135764"/>
              <a:gd name="connsiteY28805" fmla="*/ 1192312 h 5122333"/>
              <a:gd name="connsiteX28806" fmla="*/ 1232062 w 4135764"/>
              <a:gd name="connsiteY28806" fmla="*/ 1193944 h 5122333"/>
              <a:gd name="connsiteX28807" fmla="*/ 1224624 w 4135764"/>
              <a:gd name="connsiteY28807" fmla="*/ 1201927 h 5122333"/>
              <a:gd name="connsiteX28808" fmla="*/ 1224986 w 4135764"/>
              <a:gd name="connsiteY28808" fmla="*/ 1260888 h 5122333"/>
              <a:gd name="connsiteX28809" fmla="*/ 1215734 w 4135764"/>
              <a:gd name="connsiteY28809" fmla="*/ 1270503 h 5122333"/>
              <a:gd name="connsiteX28810" fmla="*/ 1192149 w 4135764"/>
              <a:gd name="connsiteY28810" fmla="*/ 1270139 h 5122333"/>
              <a:gd name="connsiteX28811" fmla="*/ 1184893 w 4135764"/>
              <a:gd name="connsiteY28811" fmla="*/ 1277941 h 5122333"/>
              <a:gd name="connsiteX28812" fmla="*/ 1186888 w 4135764"/>
              <a:gd name="connsiteY28812" fmla="*/ 1302070 h 5122333"/>
              <a:gd name="connsiteX28813" fmla="*/ 1180721 w 4135764"/>
              <a:gd name="connsiteY28813" fmla="*/ 1308419 h 5122333"/>
              <a:gd name="connsiteX28814" fmla="*/ 1155322 w 4135764"/>
              <a:gd name="connsiteY28814" fmla="*/ 1308237 h 5122333"/>
              <a:gd name="connsiteX28815" fmla="*/ 1148609 w 4135764"/>
              <a:gd name="connsiteY28815" fmla="*/ 1314950 h 5122333"/>
              <a:gd name="connsiteX28816" fmla="*/ 1147158 w 4135764"/>
              <a:gd name="connsiteY28816" fmla="*/ 1341801 h 5122333"/>
              <a:gd name="connsiteX28817" fmla="*/ 1138450 w 4135764"/>
              <a:gd name="connsiteY28817" fmla="*/ 1346335 h 5122333"/>
              <a:gd name="connsiteX28818" fmla="*/ 1132282 w 4135764"/>
              <a:gd name="connsiteY28818" fmla="*/ 1341074 h 5122333"/>
              <a:gd name="connsiteX28819" fmla="*/ 1132463 w 4135764"/>
              <a:gd name="connsiteY28819" fmla="*/ 1315132 h 5122333"/>
              <a:gd name="connsiteX28820" fmla="*/ 1125206 w 4135764"/>
              <a:gd name="connsiteY28820" fmla="*/ 1308056 h 5122333"/>
              <a:gd name="connsiteX28821" fmla="*/ 1101623 w 4135764"/>
              <a:gd name="connsiteY28821" fmla="*/ 1308237 h 5122333"/>
              <a:gd name="connsiteX28822" fmla="*/ 1094184 w 4135764"/>
              <a:gd name="connsiteY28822" fmla="*/ 1300437 h 5122333"/>
              <a:gd name="connsiteX28823" fmla="*/ 1094365 w 4135764"/>
              <a:gd name="connsiteY28823" fmla="*/ 1277759 h 5122333"/>
              <a:gd name="connsiteX28824" fmla="*/ 1086202 w 4135764"/>
              <a:gd name="connsiteY28824" fmla="*/ 1269776 h 5122333"/>
              <a:gd name="connsiteX28825" fmla="*/ 1064431 w 4135764"/>
              <a:gd name="connsiteY28825" fmla="*/ 1269958 h 5122333"/>
              <a:gd name="connsiteX28826" fmla="*/ 1056086 w 4135764"/>
              <a:gd name="connsiteY28826" fmla="*/ 1261250 h 5122333"/>
              <a:gd name="connsiteX28827" fmla="*/ 1056086 w 4135764"/>
              <a:gd name="connsiteY28827" fmla="*/ 1206825 h 5122333"/>
              <a:gd name="connsiteX28828" fmla="*/ 1054997 w 4135764"/>
              <a:gd name="connsiteY28828" fmla="*/ 1192675 h 5122333"/>
              <a:gd name="connsiteX28829" fmla="*/ 1052632 w 4135764"/>
              <a:gd name="connsiteY28829" fmla="*/ 1191478 h 5122333"/>
              <a:gd name="connsiteX28830" fmla="*/ 3120513 w 4135764"/>
              <a:gd name="connsiteY28830" fmla="*/ 1191478 h 5122333"/>
              <a:gd name="connsiteX28831" fmla="*/ 3111813 w 4135764"/>
              <a:gd name="connsiteY28831" fmla="*/ 1192855 h 5122333"/>
              <a:gd name="connsiteX28832" fmla="*/ 3067548 w 4135764"/>
              <a:gd name="connsiteY28832" fmla="*/ 1191768 h 5122333"/>
              <a:gd name="connsiteX28833" fmla="*/ 3062286 w 4135764"/>
              <a:gd name="connsiteY28833" fmla="*/ 1196121 h 5122333"/>
              <a:gd name="connsiteX28834" fmla="*/ 3062286 w 4135764"/>
              <a:gd name="connsiteY28834" fmla="*/ 1257986 h 5122333"/>
              <a:gd name="connsiteX28835" fmla="*/ 3055574 w 4135764"/>
              <a:gd name="connsiteY28835" fmla="*/ 1268507 h 5122333"/>
              <a:gd name="connsiteX28836" fmla="*/ 3024551 w 4135764"/>
              <a:gd name="connsiteY28836" fmla="*/ 1269595 h 5122333"/>
              <a:gd name="connsiteX28837" fmla="*/ 3026546 w 4135764"/>
              <a:gd name="connsiteY28837" fmla="*/ 1275946 h 5122333"/>
              <a:gd name="connsiteX28838" fmla="*/ 3024007 w 4135764"/>
              <a:gd name="connsiteY28838" fmla="*/ 1301162 h 5122333"/>
              <a:gd name="connsiteX28839" fmla="*/ 3018564 w 4135764"/>
              <a:gd name="connsiteY28839" fmla="*/ 1306423 h 5122333"/>
              <a:gd name="connsiteX28840" fmla="*/ 2991350 w 4135764"/>
              <a:gd name="connsiteY28840" fmla="*/ 1305879 h 5122333"/>
              <a:gd name="connsiteX28841" fmla="*/ 2984095 w 4135764"/>
              <a:gd name="connsiteY28841" fmla="*/ 1313862 h 5122333"/>
              <a:gd name="connsiteX28842" fmla="*/ 2984095 w 4135764"/>
              <a:gd name="connsiteY28842" fmla="*/ 1341074 h 5122333"/>
              <a:gd name="connsiteX28843" fmla="*/ 2974117 w 4135764"/>
              <a:gd name="connsiteY28843" fmla="*/ 1345791 h 5122333"/>
              <a:gd name="connsiteX28844" fmla="*/ 2971214 w 4135764"/>
              <a:gd name="connsiteY28844" fmla="*/ 1340167 h 5122333"/>
              <a:gd name="connsiteX28845" fmla="*/ 2971576 w 4135764"/>
              <a:gd name="connsiteY28845" fmla="*/ 1311140 h 5122333"/>
              <a:gd name="connsiteX28846" fmla="*/ 2965408 w 4135764"/>
              <a:gd name="connsiteY28846" fmla="*/ 1305879 h 5122333"/>
              <a:gd name="connsiteX28847" fmla="*/ 2940009 w 4135764"/>
              <a:gd name="connsiteY28847" fmla="*/ 1306060 h 5122333"/>
              <a:gd name="connsiteX28848" fmla="*/ 2933478 w 4135764"/>
              <a:gd name="connsiteY28848" fmla="*/ 1299348 h 5122333"/>
              <a:gd name="connsiteX28849" fmla="*/ 2933660 w 4135764"/>
              <a:gd name="connsiteY28849" fmla="*/ 1277578 h 5122333"/>
              <a:gd name="connsiteX28850" fmla="*/ 2923864 w 4135764"/>
              <a:gd name="connsiteY28850" fmla="*/ 1267963 h 5122333"/>
              <a:gd name="connsiteX28851" fmla="*/ 2899373 w 4135764"/>
              <a:gd name="connsiteY28851" fmla="*/ 1267963 h 5122333"/>
              <a:gd name="connsiteX28852" fmla="*/ 2894474 w 4135764"/>
              <a:gd name="connsiteY28852" fmla="*/ 1265060 h 5122333"/>
              <a:gd name="connsiteX28853" fmla="*/ 2893748 w 4135764"/>
              <a:gd name="connsiteY28853" fmla="*/ 1221156 h 5122333"/>
              <a:gd name="connsiteX28854" fmla="*/ 2895926 w 4135764"/>
              <a:gd name="connsiteY28854" fmla="*/ 1198842 h 5122333"/>
              <a:gd name="connsiteX28855" fmla="*/ 2888487 w 4135764"/>
              <a:gd name="connsiteY28855" fmla="*/ 1191768 h 5122333"/>
              <a:gd name="connsiteX28856" fmla="*/ 2837690 w 4135764"/>
              <a:gd name="connsiteY28856" fmla="*/ 1191768 h 5122333"/>
              <a:gd name="connsiteX28857" fmla="*/ 2830252 w 4135764"/>
              <a:gd name="connsiteY28857" fmla="*/ 1199569 h 5122333"/>
              <a:gd name="connsiteX28858" fmla="*/ 2830433 w 4135764"/>
              <a:gd name="connsiteY28858" fmla="*/ 1260343 h 5122333"/>
              <a:gd name="connsiteX28859" fmla="*/ 2822269 w 4135764"/>
              <a:gd name="connsiteY28859" fmla="*/ 1268325 h 5122333"/>
              <a:gd name="connsiteX28860" fmla="*/ 2798685 w 4135764"/>
              <a:gd name="connsiteY28860" fmla="*/ 1268144 h 5122333"/>
              <a:gd name="connsiteX28861" fmla="*/ 2792698 w 4135764"/>
              <a:gd name="connsiteY28861" fmla="*/ 1274675 h 5122333"/>
              <a:gd name="connsiteX28862" fmla="*/ 2793968 w 4135764"/>
              <a:gd name="connsiteY28862" fmla="*/ 1301525 h 5122333"/>
              <a:gd name="connsiteX28863" fmla="*/ 2787256 w 4135764"/>
              <a:gd name="connsiteY28863" fmla="*/ 1308056 h 5122333"/>
              <a:gd name="connsiteX28864" fmla="*/ 2763671 w 4135764"/>
              <a:gd name="connsiteY28864" fmla="*/ 1307874 h 5122333"/>
              <a:gd name="connsiteX28865" fmla="*/ 2755688 w 4135764"/>
              <a:gd name="connsiteY28865" fmla="*/ 1316039 h 5122333"/>
              <a:gd name="connsiteX28866" fmla="*/ 2755871 w 4135764"/>
              <a:gd name="connsiteY28866" fmla="*/ 1340530 h 5122333"/>
              <a:gd name="connsiteX28867" fmla="*/ 2748069 w 4135764"/>
              <a:gd name="connsiteY28867" fmla="*/ 1345973 h 5122333"/>
              <a:gd name="connsiteX28868" fmla="*/ 2739362 w 4135764"/>
              <a:gd name="connsiteY28868" fmla="*/ 1340530 h 5122333"/>
              <a:gd name="connsiteX28869" fmla="*/ 2739543 w 4135764"/>
              <a:gd name="connsiteY28869" fmla="*/ 1317854 h 5122333"/>
              <a:gd name="connsiteX28870" fmla="*/ 2729928 w 4135764"/>
              <a:gd name="connsiteY28870" fmla="*/ 1307694 h 5122333"/>
              <a:gd name="connsiteX28871" fmla="*/ 2709971 w 4135764"/>
              <a:gd name="connsiteY28871" fmla="*/ 1308056 h 5122333"/>
              <a:gd name="connsiteX28872" fmla="*/ 2701264 w 4135764"/>
              <a:gd name="connsiteY28872" fmla="*/ 1299711 h 5122333"/>
              <a:gd name="connsiteX28873" fmla="*/ 2701627 w 4135764"/>
              <a:gd name="connsiteY28873" fmla="*/ 1277941 h 5122333"/>
              <a:gd name="connsiteX28874" fmla="*/ 2693280 w 4135764"/>
              <a:gd name="connsiteY28874" fmla="*/ 1268144 h 5122333"/>
              <a:gd name="connsiteX28875" fmla="*/ 2672599 w 4135764"/>
              <a:gd name="connsiteY28875" fmla="*/ 1268507 h 5122333"/>
              <a:gd name="connsiteX28876" fmla="*/ 2663347 w 4135764"/>
              <a:gd name="connsiteY28876" fmla="*/ 1260525 h 5122333"/>
              <a:gd name="connsiteX28877" fmla="*/ 2663528 w 4135764"/>
              <a:gd name="connsiteY28877" fmla="*/ 1198842 h 5122333"/>
              <a:gd name="connsiteX28878" fmla="*/ 2656453 w 4135764"/>
              <a:gd name="connsiteY28878" fmla="*/ 1191586 h 5122333"/>
              <a:gd name="connsiteX28879" fmla="*/ 2609647 w 4135764"/>
              <a:gd name="connsiteY28879" fmla="*/ 1193218 h 5122333"/>
              <a:gd name="connsiteX28880" fmla="*/ 2601665 w 4135764"/>
              <a:gd name="connsiteY28880" fmla="*/ 1201564 h 5122333"/>
              <a:gd name="connsiteX28881" fmla="*/ 2601846 w 4135764"/>
              <a:gd name="connsiteY28881" fmla="*/ 1262521 h 5122333"/>
              <a:gd name="connsiteX28882" fmla="*/ 2594771 w 4135764"/>
              <a:gd name="connsiteY28882" fmla="*/ 1269776 h 5122333"/>
              <a:gd name="connsiteX28883" fmla="*/ 2570280 w 4135764"/>
              <a:gd name="connsiteY28883" fmla="*/ 1269595 h 5122333"/>
              <a:gd name="connsiteX28884" fmla="*/ 2563567 w 4135764"/>
              <a:gd name="connsiteY28884" fmla="*/ 1276309 h 5122333"/>
              <a:gd name="connsiteX28885" fmla="*/ 2563748 w 4135764"/>
              <a:gd name="connsiteY28885" fmla="*/ 1301707 h 5122333"/>
              <a:gd name="connsiteX28886" fmla="*/ 2557580 w 4135764"/>
              <a:gd name="connsiteY28886" fmla="*/ 1307874 h 5122333"/>
              <a:gd name="connsiteX28887" fmla="*/ 2533089 w 4135764"/>
              <a:gd name="connsiteY28887" fmla="*/ 1307694 h 5122333"/>
              <a:gd name="connsiteX28888" fmla="*/ 2525469 w 4135764"/>
              <a:gd name="connsiteY28888" fmla="*/ 1315132 h 5122333"/>
              <a:gd name="connsiteX28889" fmla="*/ 2525469 w 4135764"/>
              <a:gd name="connsiteY28889" fmla="*/ 1339622 h 5122333"/>
              <a:gd name="connsiteX28890" fmla="*/ 2516035 w 4135764"/>
              <a:gd name="connsiteY28890" fmla="*/ 1345973 h 5122333"/>
              <a:gd name="connsiteX28891" fmla="*/ 2509141 w 4135764"/>
              <a:gd name="connsiteY28891" fmla="*/ 1339622 h 5122333"/>
              <a:gd name="connsiteX28892" fmla="*/ 2509322 w 4135764"/>
              <a:gd name="connsiteY28892" fmla="*/ 1317854 h 5122333"/>
              <a:gd name="connsiteX28893" fmla="*/ 2499708 w 4135764"/>
              <a:gd name="connsiteY28893" fmla="*/ 1307694 h 5122333"/>
              <a:gd name="connsiteX28894" fmla="*/ 2479752 w 4135764"/>
              <a:gd name="connsiteY28894" fmla="*/ 1308056 h 5122333"/>
              <a:gd name="connsiteX28895" fmla="*/ 2471043 w 4135764"/>
              <a:gd name="connsiteY28895" fmla="*/ 1299711 h 5122333"/>
              <a:gd name="connsiteX28896" fmla="*/ 2471224 w 4135764"/>
              <a:gd name="connsiteY28896" fmla="*/ 1277941 h 5122333"/>
              <a:gd name="connsiteX28897" fmla="*/ 2463243 w 4135764"/>
              <a:gd name="connsiteY28897" fmla="*/ 1269595 h 5122333"/>
              <a:gd name="connsiteX28898" fmla="*/ 2442381 w 4135764"/>
              <a:gd name="connsiteY28898" fmla="*/ 1269776 h 5122333"/>
              <a:gd name="connsiteX28899" fmla="*/ 2432764 w 4135764"/>
              <a:gd name="connsiteY28899" fmla="*/ 1260525 h 5122333"/>
              <a:gd name="connsiteX28900" fmla="*/ 2432946 w 4135764"/>
              <a:gd name="connsiteY28900" fmla="*/ 1198842 h 5122333"/>
              <a:gd name="connsiteX28901" fmla="*/ 2428954 w 4135764"/>
              <a:gd name="connsiteY28901" fmla="*/ 1191768 h 5122333"/>
              <a:gd name="connsiteX28902" fmla="*/ 2380698 w 4135764"/>
              <a:gd name="connsiteY28902" fmla="*/ 1191586 h 5122333"/>
              <a:gd name="connsiteX28903" fmla="*/ 2371263 w 4135764"/>
              <a:gd name="connsiteY28903" fmla="*/ 1201020 h 5122333"/>
              <a:gd name="connsiteX28904" fmla="*/ 2371445 w 4135764"/>
              <a:gd name="connsiteY28904" fmla="*/ 1260888 h 5122333"/>
              <a:gd name="connsiteX28905" fmla="*/ 2365458 w 4135764"/>
              <a:gd name="connsiteY28905" fmla="*/ 1268325 h 5122333"/>
              <a:gd name="connsiteX28906" fmla="*/ 2333892 w 4135764"/>
              <a:gd name="connsiteY28906" fmla="*/ 1268870 h 5122333"/>
              <a:gd name="connsiteX28907" fmla="*/ 2335888 w 4135764"/>
              <a:gd name="connsiteY28907" fmla="*/ 1273768 h 5122333"/>
              <a:gd name="connsiteX28908" fmla="*/ 2333166 w 4135764"/>
              <a:gd name="connsiteY28908" fmla="*/ 1304972 h 5122333"/>
              <a:gd name="connsiteX28909" fmla="*/ 2329538 w 4135764"/>
              <a:gd name="connsiteY28909" fmla="*/ 1306786 h 5122333"/>
              <a:gd name="connsiteX28910" fmla="*/ 2301598 w 4135764"/>
              <a:gd name="connsiteY28910" fmla="*/ 1305879 h 5122333"/>
              <a:gd name="connsiteX28911" fmla="*/ 2293435 w 4135764"/>
              <a:gd name="connsiteY28911" fmla="*/ 1314587 h 5122333"/>
              <a:gd name="connsiteX28912" fmla="*/ 2293617 w 4135764"/>
              <a:gd name="connsiteY28912" fmla="*/ 1339985 h 5122333"/>
              <a:gd name="connsiteX28913" fmla="*/ 2287268 w 4135764"/>
              <a:gd name="connsiteY28913" fmla="*/ 1345973 h 5122333"/>
              <a:gd name="connsiteX28914" fmla="*/ 2280736 w 4135764"/>
              <a:gd name="connsiteY28914" fmla="*/ 1339985 h 5122333"/>
              <a:gd name="connsiteX28915" fmla="*/ 2280918 w 4135764"/>
              <a:gd name="connsiteY28915" fmla="*/ 1316401 h 5122333"/>
              <a:gd name="connsiteX28916" fmla="*/ 2270758 w 4135764"/>
              <a:gd name="connsiteY28916" fmla="*/ 1305879 h 5122333"/>
              <a:gd name="connsiteX28917" fmla="*/ 2250802 w 4135764"/>
              <a:gd name="connsiteY28917" fmla="*/ 1306060 h 5122333"/>
              <a:gd name="connsiteX28918" fmla="*/ 2242457 w 4135764"/>
              <a:gd name="connsiteY28918" fmla="*/ 1298259 h 5122333"/>
              <a:gd name="connsiteX28919" fmla="*/ 2242638 w 4135764"/>
              <a:gd name="connsiteY28919" fmla="*/ 1277397 h 5122333"/>
              <a:gd name="connsiteX28920" fmla="*/ 2233024 w 4135764"/>
              <a:gd name="connsiteY28920" fmla="*/ 1267963 h 5122333"/>
              <a:gd name="connsiteX28921" fmla="*/ 2212160 w 4135764"/>
              <a:gd name="connsiteY28921" fmla="*/ 1268144 h 5122333"/>
              <a:gd name="connsiteX28922" fmla="*/ 2204177 w 4135764"/>
              <a:gd name="connsiteY28922" fmla="*/ 1259980 h 5122333"/>
              <a:gd name="connsiteX28923" fmla="*/ 2204360 w 4135764"/>
              <a:gd name="connsiteY28923" fmla="*/ 1198842 h 5122333"/>
              <a:gd name="connsiteX28924" fmla="*/ 2199823 w 4135764"/>
              <a:gd name="connsiteY28924" fmla="*/ 1191948 h 5122333"/>
              <a:gd name="connsiteX28925" fmla="*/ 2146669 w 4135764"/>
              <a:gd name="connsiteY28925" fmla="*/ 1193763 h 5122333"/>
              <a:gd name="connsiteX28926" fmla="*/ 2142677 w 4135764"/>
              <a:gd name="connsiteY28926" fmla="*/ 1197572 h 5122333"/>
              <a:gd name="connsiteX28927" fmla="*/ 2141769 w 4135764"/>
              <a:gd name="connsiteY28927" fmla="*/ 1259074 h 5122333"/>
              <a:gd name="connsiteX28928" fmla="*/ 2132699 w 4135764"/>
              <a:gd name="connsiteY28928" fmla="*/ 1269958 h 5122333"/>
              <a:gd name="connsiteX28929" fmla="*/ 2112924 w 4135764"/>
              <a:gd name="connsiteY28929" fmla="*/ 1269051 h 5122333"/>
              <a:gd name="connsiteX28930" fmla="*/ 2102947 w 4135764"/>
              <a:gd name="connsiteY28930" fmla="*/ 1279028 h 5122333"/>
              <a:gd name="connsiteX28931" fmla="*/ 2102583 w 4135764"/>
              <a:gd name="connsiteY28931" fmla="*/ 1296626 h 5122333"/>
              <a:gd name="connsiteX28932" fmla="*/ 2091336 w 4135764"/>
              <a:gd name="connsiteY28932" fmla="*/ 1307874 h 5122333"/>
              <a:gd name="connsiteX28933" fmla="*/ 2077548 w 4135764"/>
              <a:gd name="connsiteY28933" fmla="*/ 1307874 h 5122333"/>
              <a:gd name="connsiteX28934" fmla="*/ 2067933 w 4135764"/>
              <a:gd name="connsiteY28934" fmla="*/ 1318397 h 5122333"/>
              <a:gd name="connsiteX28935" fmla="*/ 2068113 w 4135764"/>
              <a:gd name="connsiteY28935" fmla="*/ 1354680 h 5122333"/>
              <a:gd name="connsiteX28936" fmla="*/ 2080632 w 4135764"/>
              <a:gd name="connsiteY28936" fmla="*/ 1367562 h 5122333"/>
              <a:gd name="connsiteX28937" fmla="*/ 2086256 w 4135764"/>
              <a:gd name="connsiteY28937" fmla="*/ 1362663 h 5122333"/>
              <a:gd name="connsiteX28938" fmla="*/ 2086074 w 4135764"/>
              <a:gd name="connsiteY28938" fmla="*/ 1339985 h 5122333"/>
              <a:gd name="connsiteX28939" fmla="*/ 2095689 w 4135764"/>
              <a:gd name="connsiteY28939" fmla="*/ 1329645 h 5122333"/>
              <a:gd name="connsiteX28940" fmla="*/ 2121451 w 4135764"/>
              <a:gd name="connsiteY28940" fmla="*/ 1331279 h 5122333"/>
              <a:gd name="connsiteX28941" fmla="*/ 2125986 w 4135764"/>
              <a:gd name="connsiteY28941" fmla="*/ 1326198 h 5122333"/>
              <a:gd name="connsiteX28942" fmla="*/ 2125986 w 4135764"/>
              <a:gd name="connsiteY28942" fmla="*/ 1299893 h 5122333"/>
              <a:gd name="connsiteX28943" fmla="*/ 2132154 w 4135764"/>
              <a:gd name="connsiteY28943" fmla="*/ 1293724 h 5122333"/>
              <a:gd name="connsiteX28944" fmla="*/ 2159368 w 4135764"/>
              <a:gd name="connsiteY28944" fmla="*/ 1293906 h 5122333"/>
              <a:gd name="connsiteX28945" fmla="*/ 2166079 w 4135764"/>
              <a:gd name="connsiteY28945" fmla="*/ 1287194 h 5122333"/>
              <a:gd name="connsiteX28946" fmla="*/ 2164810 w 4135764"/>
              <a:gd name="connsiteY28946" fmla="*/ 1257803 h 5122333"/>
              <a:gd name="connsiteX28947" fmla="*/ 2165717 w 4135764"/>
              <a:gd name="connsiteY28947" fmla="*/ 1223696 h 5122333"/>
              <a:gd name="connsiteX28948" fmla="*/ 2172429 w 4135764"/>
              <a:gd name="connsiteY28948" fmla="*/ 1215715 h 5122333"/>
              <a:gd name="connsiteX28949" fmla="*/ 2180775 w 4135764"/>
              <a:gd name="connsiteY28949" fmla="*/ 1225148 h 5122333"/>
              <a:gd name="connsiteX28950" fmla="*/ 2182044 w 4135764"/>
              <a:gd name="connsiteY28950" fmla="*/ 1248188 h 5122333"/>
              <a:gd name="connsiteX28951" fmla="*/ 2182407 w 4135764"/>
              <a:gd name="connsiteY28951" fmla="*/ 1286649 h 5122333"/>
              <a:gd name="connsiteX28952" fmla="*/ 2187488 w 4135764"/>
              <a:gd name="connsiteY28952" fmla="*/ 1290096 h 5122333"/>
              <a:gd name="connsiteX28953" fmla="*/ 2220505 w 4135764"/>
              <a:gd name="connsiteY28953" fmla="*/ 1290096 h 5122333"/>
              <a:gd name="connsiteX28954" fmla="*/ 2220505 w 4135764"/>
              <a:gd name="connsiteY28954" fmla="*/ 1299893 h 5122333"/>
              <a:gd name="connsiteX28955" fmla="*/ 2219599 w 4135764"/>
              <a:gd name="connsiteY28955" fmla="*/ 1309325 h 5122333"/>
              <a:gd name="connsiteX28956" fmla="*/ 2220868 w 4135764"/>
              <a:gd name="connsiteY28956" fmla="*/ 1313136 h 5122333"/>
              <a:gd name="connsiteX28957" fmla="*/ 2223589 w 4135764"/>
              <a:gd name="connsiteY28957" fmla="*/ 1309870 h 5122333"/>
              <a:gd name="connsiteX28958" fmla="*/ 2222319 w 4135764"/>
              <a:gd name="connsiteY28958" fmla="*/ 1322207 h 5122333"/>
              <a:gd name="connsiteX28959" fmla="*/ 2228124 w 4135764"/>
              <a:gd name="connsiteY28959" fmla="*/ 1329826 h 5122333"/>
              <a:gd name="connsiteX28960" fmla="*/ 2244271 w 4135764"/>
              <a:gd name="connsiteY28960" fmla="*/ 1329102 h 5122333"/>
              <a:gd name="connsiteX28961" fmla="*/ 2257151 w 4135764"/>
              <a:gd name="connsiteY28961" fmla="*/ 1330734 h 5122333"/>
              <a:gd name="connsiteX28962" fmla="*/ 2256788 w 4135764"/>
              <a:gd name="connsiteY28962" fmla="*/ 1340530 h 5122333"/>
              <a:gd name="connsiteX28963" fmla="*/ 2256970 w 4135764"/>
              <a:gd name="connsiteY28963" fmla="*/ 1359579 h 5122333"/>
              <a:gd name="connsiteX28964" fmla="*/ 2266586 w 4135764"/>
              <a:gd name="connsiteY28964" fmla="*/ 1368105 h 5122333"/>
              <a:gd name="connsiteX28965" fmla="*/ 2310126 w 4135764"/>
              <a:gd name="connsiteY28965" fmla="*/ 1367924 h 5122333"/>
              <a:gd name="connsiteX28966" fmla="*/ 2316839 w 4135764"/>
              <a:gd name="connsiteY28966" fmla="*/ 1361212 h 5122333"/>
              <a:gd name="connsiteX28967" fmla="*/ 2316657 w 4135764"/>
              <a:gd name="connsiteY28967" fmla="*/ 1335812 h 5122333"/>
              <a:gd name="connsiteX28968" fmla="*/ 2323006 w 4135764"/>
              <a:gd name="connsiteY28968" fmla="*/ 1329645 h 5122333"/>
              <a:gd name="connsiteX28969" fmla="*/ 2348405 w 4135764"/>
              <a:gd name="connsiteY28969" fmla="*/ 1329826 h 5122333"/>
              <a:gd name="connsiteX28970" fmla="*/ 2354936 w 4135764"/>
              <a:gd name="connsiteY28970" fmla="*/ 1323113 h 5122333"/>
              <a:gd name="connsiteX28971" fmla="*/ 2354754 w 4135764"/>
              <a:gd name="connsiteY28971" fmla="*/ 1299530 h 5122333"/>
              <a:gd name="connsiteX28972" fmla="*/ 2362738 w 4135764"/>
              <a:gd name="connsiteY28972" fmla="*/ 1291729 h 5122333"/>
              <a:gd name="connsiteX28973" fmla="*/ 2387228 w 4135764"/>
              <a:gd name="connsiteY28973" fmla="*/ 1291910 h 5122333"/>
              <a:gd name="connsiteX28974" fmla="*/ 2393034 w 4135764"/>
              <a:gd name="connsiteY28974" fmla="*/ 1286105 h 5122333"/>
              <a:gd name="connsiteX28975" fmla="*/ 2392852 w 4135764"/>
              <a:gd name="connsiteY28975" fmla="*/ 1259799 h 5122333"/>
              <a:gd name="connsiteX28976" fmla="*/ 2393397 w 4135764"/>
              <a:gd name="connsiteY28976" fmla="*/ 1224966 h 5122333"/>
              <a:gd name="connsiteX28977" fmla="*/ 2398295 w 4135764"/>
              <a:gd name="connsiteY28977" fmla="*/ 1215533 h 5122333"/>
              <a:gd name="connsiteX28978" fmla="*/ 2409542 w 4135764"/>
              <a:gd name="connsiteY28978" fmla="*/ 1224966 h 5122333"/>
              <a:gd name="connsiteX28979" fmla="*/ 2409179 w 4135764"/>
              <a:gd name="connsiteY28979" fmla="*/ 1284653 h 5122333"/>
              <a:gd name="connsiteX28980" fmla="*/ 2416255 w 4135764"/>
              <a:gd name="connsiteY28980" fmla="*/ 1291910 h 5122333"/>
              <a:gd name="connsiteX28981" fmla="*/ 2438933 w 4135764"/>
              <a:gd name="connsiteY28981" fmla="*/ 1291729 h 5122333"/>
              <a:gd name="connsiteX28982" fmla="*/ 2447460 w 4135764"/>
              <a:gd name="connsiteY28982" fmla="*/ 1300256 h 5122333"/>
              <a:gd name="connsiteX28983" fmla="*/ 2447278 w 4135764"/>
              <a:gd name="connsiteY28983" fmla="*/ 1322932 h 5122333"/>
              <a:gd name="connsiteX28984" fmla="*/ 2457981 w 4135764"/>
              <a:gd name="connsiteY28984" fmla="*/ 1330734 h 5122333"/>
              <a:gd name="connsiteX28985" fmla="*/ 2482835 w 4135764"/>
              <a:gd name="connsiteY28985" fmla="*/ 1331822 h 5122333"/>
              <a:gd name="connsiteX28986" fmla="*/ 2485376 w 4135764"/>
              <a:gd name="connsiteY28986" fmla="*/ 1337445 h 5122333"/>
              <a:gd name="connsiteX28987" fmla="*/ 2485376 w 4135764"/>
              <a:gd name="connsiteY28987" fmla="*/ 1362844 h 5122333"/>
              <a:gd name="connsiteX28988" fmla="*/ 2491726 w 4135764"/>
              <a:gd name="connsiteY28988" fmla="*/ 1369556 h 5122333"/>
              <a:gd name="connsiteX28989" fmla="*/ 2541615 w 4135764"/>
              <a:gd name="connsiteY28989" fmla="*/ 1369556 h 5122333"/>
              <a:gd name="connsiteX28990" fmla="*/ 2546876 w 4135764"/>
              <a:gd name="connsiteY28990" fmla="*/ 1366472 h 5122333"/>
              <a:gd name="connsiteX28991" fmla="*/ 2547420 w 4135764"/>
              <a:gd name="connsiteY28991" fmla="*/ 1338897 h 5122333"/>
              <a:gd name="connsiteX28992" fmla="*/ 2553589 w 4135764"/>
              <a:gd name="connsiteY28992" fmla="*/ 1331459 h 5122333"/>
              <a:gd name="connsiteX28993" fmla="*/ 2580801 w 4135764"/>
              <a:gd name="connsiteY28993" fmla="*/ 1331641 h 5122333"/>
              <a:gd name="connsiteX28994" fmla="*/ 2586971 w 4135764"/>
              <a:gd name="connsiteY28994" fmla="*/ 1325472 h 5122333"/>
              <a:gd name="connsiteX28995" fmla="*/ 2586789 w 4135764"/>
              <a:gd name="connsiteY28995" fmla="*/ 1299168 h 5122333"/>
              <a:gd name="connsiteX28996" fmla="*/ 2592594 w 4135764"/>
              <a:gd name="connsiteY28996" fmla="*/ 1293543 h 5122333"/>
              <a:gd name="connsiteX28997" fmla="*/ 2617993 w 4135764"/>
              <a:gd name="connsiteY28997" fmla="*/ 1293724 h 5122333"/>
              <a:gd name="connsiteX28998" fmla="*/ 2625068 w 4135764"/>
              <a:gd name="connsiteY28998" fmla="*/ 1286467 h 5122333"/>
              <a:gd name="connsiteX28999" fmla="*/ 2624886 w 4135764"/>
              <a:gd name="connsiteY28999" fmla="*/ 1225692 h 5122333"/>
              <a:gd name="connsiteX29000" fmla="*/ 2632506 w 4135764"/>
              <a:gd name="connsiteY29000" fmla="*/ 1217166 h 5122333"/>
              <a:gd name="connsiteX29001" fmla="*/ 2639581 w 4135764"/>
              <a:gd name="connsiteY29001" fmla="*/ 1225511 h 5122333"/>
              <a:gd name="connsiteX29002" fmla="*/ 2639399 w 4135764"/>
              <a:gd name="connsiteY29002" fmla="*/ 1286287 h 5122333"/>
              <a:gd name="connsiteX29003" fmla="*/ 2647200 w 4135764"/>
              <a:gd name="connsiteY29003" fmla="*/ 1293724 h 5122333"/>
              <a:gd name="connsiteX29004" fmla="*/ 2670242 w 4135764"/>
              <a:gd name="connsiteY29004" fmla="*/ 1293543 h 5122333"/>
              <a:gd name="connsiteX29005" fmla="*/ 2677679 w 4135764"/>
              <a:gd name="connsiteY29005" fmla="*/ 1301345 h 5122333"/>
              <a:gd name="connsiteX29006" fmla="*/ 2677497 w 4135764"/>
              <a:gd name="connsiteY29006" fmla="*/ 1324021 h 5122333"/>
              <a:gd name="connsiteX29007" fmla="*/ 2685843 w 4135764"/>
              <a:gd name="connsiteY29007" fmla="*/ 1331822 h 5122333"/>
              <a:gd name="connsiteX29008" fmla="*/ 2706706 w 4135764"/>
              <a:gd name="connsiteY29008" fmla="*/ 1331641 h 5122333"/>
              <a:gd name="connsiteX29009" fmla="*/ 2715958 w 4135764"/>
              <a:gd name="connsiteY29009" fmla="*/ 1341256 h 5122333"/>
              <a:gd name="connsiteX29010" fmla="*/ 2715777 w 4135764"/>
              <a:gd name="connsiteY29010" fmla="*/ 1363026 h 5122333"/>
              <a:gd name="connsiteX29011" fmla="*/ 2722308 w 4135764"/>
              <a:gd name="connsiteY29011" fmla="*/ 1369920 h 5122333"/>
              <a:gd name="connsiteX29012" fmla="*/ 2773105 w 4135764"/>
              <a:gd name="connsiteY29012" fmla="*/ 1369920 h 5122333"/>
              <a:gd name="connsiteX29013" fmla="*/ 2779454 w 4135764"/>
              <a:gd name="connsiteY29013" fmla="*/ 1363026 h 5122333"/>
              <a:gd name="connsiteX29014" fmla="*/ 2779273 w 4135764"/>
              <a:gd name="connsiteY29014" fmla="*/ 1339441 h 5122333"/>
              <a:gd name="connsiteX29015" fmla="*/ 2786712 w 4135764"/>
              <a:gd name="connsiteY29015" fmla="*/ 1331641 h 5122333"/>
              <a:gd name="connsiteX29016" fmla="*/ 2808482 w 4135764"/>
              <a:gd name="connsiteY29016" fmla="*/ 1332004 h 5122333"/>
              <a:gd name="connsiteX29017" fmla="*/ 2817553 w 4135764"/>
              <a:gd name="connsiteY29017" fmla="*/ 1322207 h 5122333"/>
              <a:gd name="connsiteX29018" fmla="*/ 2815557 w 4135764"/>
              <a:gd name="connsiteY29018" fmla="*/ 1303521 h 5122333"/>
              <a:gd name="connsiteX29019" fmla="*/ 2825898 w 4135764"/>
              <a:gd name="connsiteY29019" fmla="*/ 1293724 h 5122333"/>
              <a:gd name="connsiteX29020" fmla="*/ 2843133 w 4135764"/>
              <a:gd name="connsiteY29020" fmla="*/ 1293906 h 5122333"/>
              <a:gd name="connsiteX29021" fmla="*/ 2855287 w 4135764"/>
              <a:gd name="connsiteY29021" fmla="*/ 1280662 h 5122333"/>
              <a:gd name="connsiteX29022" fmla="*/ 2853654 w 4135764"/>
              <a:gd name="connsiteY29022" fmla="*/ 1225692 h 5122333"/>
              <a:gd name="connsiteX29023" fmla="*/ 2863452 w 4135764"/>
              <a:gd name="connsiteY29023" fmla="*/ 1215715 h 5122333"/>
              <a:gd name="connsiteX29024" fmla="*/ 2871978 w 4135764"/>
              <a:gd name="connsiteY29024" fmla="*/ 1225148 h 5122333"/>
              <a:gd name="connsiteX29025" fmla="*/ 2871978 w 4135764"/>
              <a:gd name="connsiteY29025" fmla="*/ 1236940 h 5122333"/>
              <a:gd name="connsiteX29026" fmla="*/ 2871978 w 4135764"/>
              <a:gd name="connsiteY29026" fmla="*/ 1280481 h 5122333"/>
              <a:gd name="connsiteX29027" fmla="*/ 2882319 w 4135764"/>
              <a:gd name="connsiteY29027" fmla="*/ 1290459 h 5122333"/>
              <a:gd name="connsiteX29028" fmla="*/ 2905359 w 4135764"/>
              <a:gd name="connsiteY29028" fmla="*/ 1289914 h 5122333"/>
              <a:gd name="connsiteX29029" fmla="*/ 2911346 w 4135764"/>
              <a:gd name="connsiteY29029" fmla="*/ 1298441 h 5122333"/>
              <a:gd name="connsiteX29030" fmla="*/ 2910256 w 4135764"/>
              <a:gd name="connsiteY29030" fmla="*/ 1320030 h 5122333"/>
              <a:gd name="connsiteX29031" fmla="*/ 2912253 w 4135764"/>
              <a:gd name="connsiteY29031" fmla="*/ 1314044 h 5122333"/>
              <a:gd name="connsiteX29032" fmla="*/ 2915156 w 4135764"/>
              <a:gd name="connsiteY29032" fmla="*/ 1328557 h 5122333"/>
              <a:gd name="connsiteX29033" fmla="*/ 2934748 w 4135764"/>
              <a:gd name="connsiteY29033" fmla="*/ 1329464 h 5122333"/>
              <a:gd name="connsiteX29034" fmla="*/ 2936381 w 4135764"/>
              <a:gd name="connsiteY29034" fmla="*/ 1328738 h 5122333"/>
              <a:gd name="connsiteX29035" fmla="*/ 2948354 w 4135764"/>
              <a:gd name="connsiteY29035" fmla="*/ 1339804 h 5122333"/>
              <a:gd name="connsiteX29036" fmla="*/ 2948174 w 4135764"/>
              <a:gd name="connsiteY29036" fmla="*/ 1361574 h 5122333"/>
              <a:gd name="connsiteX29037" fmla="*/ 2954887 w 4135764"/>
              <a:gd name="connsiteY29037" fmla="*/ 1368105 h 5122333"/>
              <a:gd name="connsiteX29038" fmla="*/ 3002055 w 4135764"/>
              <a:gd name="connsiteY29038" fmla="*/ 1368105 h 5122333"/>
              <a:gd name="connsiteX29039" fmla="*/ 3008041 w 4135764"/>
              <a:gd name="connsiteY29039" fmla="*/ 1361756 h 5122333"/>
              <a:gd name="connsiteX29040" fmla="*/ 3006591 w 4135764"/>
              <a:gd name="connsiteY29040" fmla="*/ 1341982 h 5122333"/>
              <a:gd name="connsiteX29041" fmla="*/ 3016931 w 4135764"/>
              <a:gd name="connsiteY29041" fmla="*/ 1329826 h 5122333"/>
              <a:gd name="connsiteX29042" fmla="*/ 3039608 w 4135764"/>
              <a:gd name="connsiteY29042" fmla="*/ 1330008 h 5122333"/>
              <a:gd name="connsiteX29043" fmla="*/ 3045595 w 4135764"/>
              <a:gd name="connsiteY29043" fmla="*/ 1322387 h 5122333"/>
              <a:gd name="connsiteX29044" fmla="*/ 3046140 w 4135764"/>
              <a:gd name="connsiteY29044" fmla="*/ 1294812 h 5122333"/>
              <a:gd name="connsiteX29045" fmla="*/ 3051583 w 4135764"/>
              <a:gd name="connsiteY29045" fmla="*/ 1291729 h 5122333"/>
              <a:gd name="connsiteX29046" fmla="*/ 3076074 w 4135764"/>
              <a:gd name="connsiteY29046" fmla="*/ 1291729 h 5122333"/>
              <a:gd name="connsiteX29047" fmla="*/ 3084238 w 4135764"/>
              <a:gd name="connsiteY29047" fmla="*/ 1283746 h 5122333"/>
              <a:gd name="connsiteX29048" fmla="*/ 3084238 w 4135764"/>
              <a:gd name="connsiteY29048" fmla="*/ 1222970 h 5122333"/>
              <a:gd name="connsiteX29049" fmla="*/ 3088591 w 4135764"/>
              <a:gd name="connsiteY29049" fmla="*/ 1215170 h 5122333"/>
              <a:gd name="connsiteX29050" fmla="*/ 3100565 w 4135764"/>
              <a:gd name="connsiteY29050" fmla="*/ 1223152 h 5122333"/>
              <a:gd name="connsiteX29051" fmla="*/ 3100202 w 4135764"/>
              <a:gd name="connsiteY29051" fmla="*/ 1281206 h 5122333"/>
              <a:gd name="connsiteX29052" fmla="*/ 3110362 w 4135764"/>
              <a:gd name="connsiteY29052" fmla="*/ 1291729 h 5122333"/>
              <a:gd name="connsiteX29053" fmla="*/ 3128503 w 4135764"/>
              <a:gd name="connsiteY29053" fmla="*/ 1291547 h 5122333"/>
              <a:gd name="connsiteX29054" fmla="*/ 3138482 w 4135764"/>
              <a:gd name="connsiteY29054" fmla="*/ 1301525 h 5122333"/>
              <a:gd name="connsiteX29055" fmla="*/ 3138300 w 4135764"/>
              <a:gd name="connsiteY29055" fmla="*/ 1323295 h 5122333"/>
              <a:gd name="connsiteX29056" fmla="*/ 3147734 w 4135764"/>
              <a:gd name="connsiteY29056" fmla="*/ 1331097 h 5122333"/>
              <a:gd name="connsiteX29057" fmla="*/ 3173495 w 4135764"/>
              <a:gd name="connsiteY29057" fmla="*/ 1331822 h 5122333"/>
              <a:gd name="connsiteX29058" fmla="*/ 3176579 w 4135764"/>
              <a:gd name="connsiteY29058" fmla="*/ 1337083 h 5122333"/>
              <a:gd name="connsiteX29059" fmla="*/ 3176579 w 4135764"/>
              <a:gd name="connsiteY29059" fmla="*/ 1363389 h 5122333"/>
              <a:gd name="connsiteX29060" fmla="*/ 3182748 w 4135764"/>
              <a:gd name="connsiteY29060" fmla="*/ 1369738 h 5122333"/>
              <a:gd name="connsiteX29061" fmla="*/ 3231730 w 4135764"/>
              <a:gd name="connsiteY29061" fmla="*/ 1369738 h 5122333"/>
              <a:gd name="connsiteX29062" fmla="*/ 3238443 w 4135764"/>
              <a:gd name="connsiteY29062" fmla="*/ 1363026 h 5122333"/>
              <a:gd name="connsiteX29063" fmla="*/ 3238262 w 4135764"/>
              <a:gd name="connsiteY29063" fmla="*/ 1337628 h 5122333"/>
              <a:gd name="connsiteX29064" fmla="*/ 3244430 w 4135764"/>
              <a:gd name="connsiteY29064" fmla="*/ 1331459 h 5122333"/>
              <a:gd name="connsiteX29065" fmla="*/ 3272549 w 4135764"/>
              <a:gd name="connsiteY29065" fmla="*/ 1331641 h 5122333"/>
              <a:gd name="connsiteX29066" fmla="*/ 3278354 w 4135764"/>
              <a:gd name="connsiteY29066" fmla="*/ 1325834 h 5122333"/>
              <a:gd name="connsiteX29067" fmla="*/ 3278173 w 4135764"/>
              <a:gd name="connsiteY29067" fmla="*/ 1299530 h 5122333"/>
              <a:gd name="connsiteX29068" fmla="*/ 3284342 w 4135764"/>
              <a:gd name="connsiteY29068" fmla="*/ 1293361 h 5122333"/>
              <a:gd name="connsiteX29069" fmla="*/ 3308834 w 4135764"/>
              <a:gd name="connsiteY29069" fmla="*/ 1293543 h 5122333"/>
              <a:gd name="connsiteX29070" fmla="*/ 3316452 w 4135764"/>
              <a:gd name="connsiteY29070" fmla="*/ 1285923 h 5122333"/>
              <a:gd name="connsiteX29071" fmla="*/ 3316271 w 4135764"/>
              <a:gd name="connsiteY29071" fmla="*/ 1225148 h 5122333"/>
              <a:gd name="connsiteX29072" fmla="*/ 3323528 w 4135764"/>
              <a:gd name="connsiteY29072" fmla="*/ 1216984 h 5122333"/>
              <a:gd name="connsiteX29073" fmla="*/ 3330967 w 4135764"/>
              <a:gd name="connsiteY29073" fmla="*/ 1224785 h 5122333"/>
              <a:gd name="connsiteX29074" fmla="*/ 3330784 w 4135764"/>
              <a:gd name="connsiteY29074" fmla="*/ 1286649 h 5122333"/>
              <a:gd name="connsiteX29075" fmla="*/ 3337498 w 4135764"/>
              <a:gd name="connsiteY29075" fmla="*/ 1293361 h 5122333"/>
              <a:gd name="connsiteX29076" fmla="*/ 3362895 w 4135764"/>
              <a:gd name="connsiteY29076" fmla="*/ 1293180 h 5122333"/>
              <a:gd name="connsiteX29077" fmla="*/ 3369065 w 4135764"/>
              <a:gd name="connsiteY29077" fmla="*/ 1299348 h 5122333"/>
              <a:gd name="connsiteX29078" fmla="*/ 3368339 w 4135764"/>
              <a:gd name="connsiteY29078" fmla="*/ 1326379 h 5122333"/>
              <a:gd name="connsiteX29079" fmla="*/ 3372692 w 4135764"/>
              <a:gd name="connsiteY29079" fmla="*/ 1331279 h 5122333"/>
              <a:gd name="connsiteX29080" fmla="*/ 3398998 w 4135764"/>
              <a:gd name="connsiteY29080" fmla="*/ 1331279 h 5122333"/>
              <a:gd name="connsiteX29081" fmla="*/ 3407343 w 4135764"/>
              <a:gd name="connsiteY29081" fmla="*/ 1339804 h 5122333"/>
              <a:gd name="connsiteX29082" fmla="*/ 3405709 w 4135764"/>
              <a:gd name="connsiteY29082" fmla="*/ 1361212 h 5122333"/>
              <a:gd name="connsiteX29083" fmla="*/ 3412241 w 4135764"/>
              <a:gd name="connsiteY29083" fmla="*/ 1369556 h 5122333"/>
              <a:gd name="connsiteX29084" fmla="*/ 3464853 w 4135764"/>
              <a:gd name="connsiteY29084" fmla="*/ 1369375 h 5122333"/>
              <a:gd name="connsiteX29085" fmla="*/ 3469207 w 4135764"/>
              <a:gd name="connsiteY29085" fmla="*/ 1364658 h 5122333"/>
              <a:gd name="connsiteX29086" fmla="*/ 3468845 w 4135764"/>
              <a:gd name="connsiteY29086" fmla="*/ 1338353 h 5122333"/>
              <a:gd name="connsiteX29087" fmla="*/ 3476826 w 4135764"/>
              <a:gd name="connsiteY29087" fmla="*/ 1331097 h 5122333"/>
              <a:gd name="connsiteX29088" fmla="*/ 3499503 w 4135764"/>
              <a:gd name="connsiteY29088" fmla="*/ 1331279 h 5122333"/>
              <a:gd name="connsiteX29089" fmla="*/ 3507306 w 4135764"/>
              <a:gd name="connsiteY29089" fmla="*/ 1323839 h 5122333"/>
              <a:gd name="connsiteX29090" fmla="*/ 3507123 w 4135764"/>
              <a:gd name="connsiteY29090" fmla="*/ 1300256 h 5122333"/>
              <a:gd name="connsiteX29091" fmla="*/ 3514198 w 4135764"/>
              <a:gd name="connsiteY29091" fmla="*/ 1292998 h 5122333"/>
              <a:gd name="connsiteX29092" fmla="*/ 3536876 w 4135764"/>
              <a:gd name="connsiteY29092" fmla="*/ 1293180 h 5122333"/>
              <a:gd name="connsiteX29093" fmla="*/ 3545584 w 4135764"/>
              <a:gd name="connsiteY29093" fmla="*/ 1284653 h 5122333"/>
              <a:gd name="connsiteX29094" fmla="*/ 3545403 w 4135764"/>
              <a:gd name="connsiteY29094" fmla="*/ 1221156 h 5122333"/>
              <a:gd name="connsiteX29095" fmla="*/ 3556106 w 4135764"/>
              <a:gd name="connsiteY29095" fmla="*/ 1214989 h 5122333"/>
              <a:gd name="connsiteX29096" fmla="*/ 3563545 w 4135764"/>
              <a:gd name="connsiteY29096" fmla="*/ 1220431 h 5122333"/>
              <a:gd name="connsiteX29097" fmla="*/ 3563545 w 4135764"/>
              <a:gd name="connsiteY29097" fmla="*/ 1248732 h 5122333"/>
              <a:gd name="connsiteX29098" fmla="*/ 3563727 w 4135764"/>
              <a:gd name="connsiteY29098" fmla="*/ 1282658 h 5122333"/>
              <a:gd name="connsiteX29099" fmla="*/ 3570256 w 4135764"/>
              <a:gd name="connsiteY29099" fmla="*/ 1289370 h 5122333"/>
              <a:gd name="connsiteX29100" fmla="*/ 3602004 w 4135764"/>
              <a:gd name="connsiteY29100" fmla="*/ 1289189 h 5122333"/>
              <a:gd name="connsiteX29101" fmla="*/ 3602004 w 4135764"/>
              <a:gd name="connsiteY29101" fmla="*/ 1317127 h 5122333"/>
              <a:gd name="connsiteX29102" fmla="*/ 3605270 w 4135764"/>
              <a:gd name="connsiteY29102" fmla="*/ 1310414 h 5122333"/>
              <a:gd name="connsiteX29103" fmla="*/ 3602730 w 4135764"/>
              <a:gd name="connsiteY29103" fmla="*/ 1326560 h 5122333"/>
              <a:gd name="connsiteX29104" fmla="*/ 3626134 w 4135764"/>
              <a:gd name="connsiteY29104" fmla="*/ 1328738 h 5122333"/>
              <a:gd name="connsiteX29105" fmla="*/ 3639922 w 4135764"/>
              <a:gd name="connsiteY29105" fmla="*/ 1340711 h 5122333"/>
              <a:gd name="connsiteX29106" fmla="*/ 3639922 w 4135764"/>
              <a:gd name="connsiteY29106" fmla="*/ 1360668 h 5122333"/>
              <a:gd name="connsiteX29107" fmla="*/ 3646633 w 4135764"/>
              <a:gd name="connsiteY29107" fmla="*/ 1367380 h 5122333"/>
              <a:gd name="connsiteX29108" fmla="*/ 3691989 w 4135764"/>
              <a:gd name="connsiteY29108" fmla="*/ 1367380 h 5122333"/>
              <a:gd name="connsiteX29109" fmla="*/ 3698156 w 4135764"/>
              <a:gd name="connsiteY29109" fmla="*/ 1361031 h 5122333"/>
              <a:gd name="connsiteX29110" fmla="*/ 3697975 w 4135764"/>
              <a:gd name="connsiteY29110" fmla="*/ 1335632 h 5122333"/>
              <a:gd name="connsiteX29111" fmla="*/ 3704688 w 4135764"/>
              <a:gd name="connsiteY29111" fmla="*/ 1329102 h 5122333"/>
              <a:gd name="connsiteX29112" fmla="*/ 3729179 w 4135764"/>
              <a:gd name="connsiteY29112" fmla="*/ 1329282 h 5122333"/>
              <a:gd name="connsiteX29113" fmla="*/ 3736255 w 4135764"/>
              <a:gd name="connsiteY29113" fmla="*/ 1322025 h 5122333"/>
              <a:gd name="connsiteX29114" fmla="*/ 3736073 w 4135764"/>
              <a:gd name="connsiteY29114" fmla="*/ 1302070 h 5122333"/>
              <a:gd name="connsiteX29115" fmla="*/ 3746776 w 4135764"/>
              <a:gd name="connsiteY29115" fmla="*/ 1291003 h 5122333"/>
              <a:gd name="connsiteX29116" fmla="*/ 3768546 w 4135764"/>
              <a:gd name="connsiteY29116" fmla="*/ 1291184 h 5122333"/>
              <a:gd name="connsiteX29117" fmla="*/ 3774170 w 4135764"/>
              <a:gd name="connsiteY29117" fmla="*/ 1288282 h 5122333"/>
              <a:gd name="connsiteX29118" fmla="*/ 3775804 w 4135764"/>
              <a:gd name="connsiteY29118" fmla="*/ 1256897 h 5122333"/>
              <a:gd name="connsiteX29119" fmla="*/ 3776167 w 4135764"/>
              <a:gd name="connsiteY29119" fmla="*/ 1219162 h 5122333"/>
              <a:gd name="connsiteX29120" fmla="*/ 3785056 w 4135764"/>
              <a:gd name="connsiteY29120" fmla="*/ 1215170 h 5122333"/>
              <a:gd name="connsiteX29121" fmla="*/ 3790680 w 4135764"/>
              <a:gd name="connsiteY29121" fmla="*/ 1219887 h 5122333"/>
              <a:gd name="connsiteX29122" fmla="*/ 3792313 w 4135764"/>
              <a:gd name="connsiteY29122" fmla="*/ 1266874 h 5122333"/>
              <a:gd name="connsiteX29123" fmla="*/ 3790499 w 4135764"/>
              <a:gd name="connsiteY29123" fmla="*/ 1286467 h 5122333"/>
              <a:gd name="connsiteX29124" fmla="*/ 3796304 w 4135764"/>
              <a:gd name="connsiteY29124" fmla="*/ 1291367 h 5122333"/>
              <a:gd name="connsiteX29125" fmla="*/ 3820796 w 4135764"/>
              <a:gd name="connsiteY29125" fmla="*/ 1291184 h 5122333"/>
              <a:gd name="connsiteX29126" fmla="*/ 3828777 w 4135764"/>
              <a:gd name="connsiteY29126" fmla="*/ 1297533 h 5122333"/>
              <a:gd name="connsiteX29127" fmla="*/ 3830410 w 4135764"/>
              <a:gd name="connsiteY29127" fmla="*/ 1324384 h 5122333"/>
              <a:gd name="connsiteX29128" fmla="*/ 3838031 w 4135764"/>
              <a:gd name="connsiteY29128" fmla="*/ 1330553 h 5122333"/>
              <a:gd name="connsiteX29129" fmla="*/ 3864699 w 4135764"/>
              <a:gd name="connsiteY29129" fmla="*/ 1331279 h 5122333"/>
              <a:gd name="connsiteX29130" fmla="*/ 3868689 w 4135764"/>
              <a:gd name="connsiteY29130" fmla="*/ 1338171 h 5122333"/>
              <a:gd name="connsiteX29131" fmla="*/ 3868689 w 4135764"/>
              <a:gd name="connsiteY29131" fmla="*/ 1363570 h 5122333"/>
              <a:gd name="connsiteX29132" fmla="*/ 3873769 w 4135764"/>
              <a:gd name="connsiteY29132" fmla="*/ 1369013 h 5122333"/>
              <a:gd name="connsiteX29133" fmla="*/ 3925474 w 4135764"/>
              <a:gd name="connsiteY29133" fmla="*/ 1369013 h 5122333"/>
              <a:gd name="connsiteX29134" fmla="*/ 3930190 w 4135764"/>
              <a:gd name="connsiteY29134" fmla="*/ 1364658 h 5122333"/>
              <a:gd name="connsiteX29135" fmla="*/ 3930371 w 4135764"/>
              <a:gd name="connsiteY29135" fmla="*/ 1337083 h 5122333"/>
              <a:gd name="connsiteX29136" fmla="*/ 3936541 w 4135764"/>
              <a:gd name="connsiteY29136" fmla="*/ 1330916 h 5122333"/>
              <a:gd name="connsiteX29137" fmla="*/ 3945710 w 4135764"/>
              <a:gd name="connsiteY29137" fmla="*/ 1330978 h 5122333"/>
              <a:gd name="connsiteX29138" fmla="*/ 3945968 w 4135764"/>
              <a:gd name="connsiteY29138" fmla="*/ 1331006 h 5122333"/>
              <a:gd name="connsiteX29139" fmla="*/ 3959052 w 4135764"/>
              <a:gd name="connsiteY29139" fmla="*/ 1331279 h 5122333"/>
              <a:gd name="connsiteX29140" fmla="*/ 3959512 w 4135764"/>
              <a:gd name="connsiteY29140" fmla="*/ 1331074 h 5122333"/>
              <a:gd name="connsiteX29141" fmla="*/ 3962847 w 4135764"/>
              <a:gd name="connsiteY29141" fmla="*/ 1331097 h 5122333"/>
              <a:gd name="connsiteX29142" fmla="*/ 3968651 w 4135764"/>
              <a:gd name="connsiteY29142" fmla="*/ 1325291 h 5122333"/>
              <a:gd name="connsiteX29143" fmla="*/ 3968469 w 4135764"/>
              <a:gd name="connsiteY29143" fmla="*/ 1298986 h 5122333"/>
              <a:gd name="connsiteX29144" fmla="*/ 3969875 w 4135764"/>
              <a:gd name="connsiteY29144" fmla="*/ 1294064 h 5122333"/>
              <a:gd name="connsiteX29145" fmla="*/ 3971187 w 4135764"/>
              <a:gd name="connsiteY29145" fmla="*/ 1293733 h 5122333"/>
              <a:gd name="connsiteX29146" fmla="*/ 3996968 w 4135764"/>
              <a:gd name="connsiteY29146" fmla="*/ 1293906 h 5122333"/>
              <a:gd name="connsiteX29147" fmla="*/ 4002433 w 4135764"/>
              <a:gd name="connsiteY29147" fmla="*/ 1292522 h 5122333"/>
              <a:gd name="connsiteX29148" fmla="*/ 4002503 w 4135764"/>
              <a:gd name="connsiteY29148" fmla="*/ 1292227 h 5122333"/>
              <a:gd name="connsiteX29149" fmla="*/ 4005503 w 4135764"/>
              <a:gd name="connsiteY29149" fmla="*/ 1291502 h 5122333"/>
              <a:gd name="connsiteX29150" fmla="*/ 4006931 w 4135764"/>
              <a:gd name="connsiteY29150" fmla="*/ 1285379 h 5122333"/>
              <a:gd name="connsiteX29151" fmla="*/ 4006749 w 4135764"/>
              <a:gd name="connsiteY29151" fmla="*/ 1224423 h 5122333"/>
              <a:gd name="connsiteX29152" fmla="*/ 4014187 w 4135764"/>
              <a:gd name="connsiteY29152" fmla="*/ 1216622 h 5122333"/>
              <a:gd name="connsiteX29153" fmla="*/ 4018854 w 4135764"/>
              <a:gd name="connsiteY29153" fmla="*/ 1218188 h 5122333"/>
              <a:gd name="connsiteX29154" fmla="*/ 4019546 w 4135764"/>
              <a:gd name="connsiteY29154" fmla="*/ 1219669 h 5122333"/>
              <a:gd name="connsiteX29155" fmla="*/ 4018376 w 4135764"/>
              <a:gd name="connsiteY29155" fmla="*/ 1225148 h 5122333"/>
              <a:gd name="connsiteX29156" fmla="*/ 4019646 w 4135764"/>
              <a:gd name="connsiteY29156" fmla="*/ 1248188 h 5122333"/>
              <a:gd name="connsiteX29157" fmla="*/ 4020009 w 4135764"/>
              <a:gd name="connsiteY29157" fmla="*/ 1286649 h 5122333"/>
              <a:gd name="connsiteX29158" fmla="*/ 4021596 w 4135764"/>
              <a:gd name="connsiteY29158" fmla="*/ 1289665 h 5122333"/>
              <a:gd name="connsiteX29159" fmla="*/ 4021683 w 4135764"/>
              <a:gd name="connsiteY29159" fmla="*/ 1289676 h 5122333"/>
              <a:gd name="connsiteX29160" fmla="*/ 4021943 w 4135764"/>
              <a:gd name="connsiteY29160" fmla="*/ 1291661 h 5122333"/>
              <a:gd name="connsiteX29161" fmla="*/ 4026705 w 4135764"/>
              <a:gd name="connsiteY29161" fmla="*/ 1293180 h 5122333"/>
              <a:gd name="connsiteX29162" fmla="*/ 4026676 w 4135764"/>
              <a:gd name="connsiteY29162" fmla="*/ 1290096 h 5122333"/>
              <a:gd name="connsiteX29163" fmla="*/ 4058106 w 4135764"/>
              <a:gd name="connsiteY29163" fmla="*/ 1290096 h 5122333"/>
              <a:gd name="connsiteX29164" fmla="*/ 4058106 w 4135764"/>
              <a:gd name="connsiteY29164" fmla="*/ 1299893 h 5122333"/>
              <a:gd name="connsiteX29165" fmla="*/ 4057198 w 4135764"/>
              <a:gd name="connsiteY29165" fmla="*/ 1309325 h 5122333"/>
              <a:gd name="connsiteX29166" fmla="*/ 4058468 w 4135764"/>
              <a:gd name="connsiteY29166" fmla="*/ 1313136 h 5122333"/>
              <a:gd name="connsiteX29167" fmla="*/ 4061190 w 4135764"/>
              <a:gd name="connsiteY29167" fmla="*/ 1309870 h 5122333"/>
              <a:gd name="connsiteX29168" fmla="*/ 4059921 w 4135764"/>
              <a:gd name="connsiteY29168" fmla="*/ 1322207 h 5122333"/>
              <a:gd name="connsiteX29169" fmla="*/ 4065725 w 4135764"/>
              <a:gd name="connsiteY29169" fmla="*/ 1329826 h 5122333"/>
              <a:gd name="connsiteX29170" fmla="*/ 4081871 w 4135764"/>
              <a:gd name="connsiteY29170" fmla="*/ 1329102 h 5122333"/>
              <a:gd name="connsiteX29171" fmla="*/ 4094753 w 4135764"/>
              <a:gd name="connsiteY29171" fmla="*/ 1330734 h 5122333"/>
              <a:gd name="connsiteX29172" fmla="*/ 4094390 w 4135764"/>
              <a:gd name="connsiteY29172" fmla="*/ 1340530 h 5122333"/>
              <a:gd name="connsiteX29173" fmla="*/ 4094571 w 4135764"/>
              <a:gd name="connsiteY29173" fmla="*/ 1359579 h 5122333"/>
              <a:gd name="connsiteX29174" fmla="*/ 4104186 w 4135764"/>
              <a:gd name="connsiteY29174" fmla="*/ 1368105 h 5122333"/>
              <a:gd name="connsiteX29175" fmla="*/ 4135764 w 4135764"/>
              <a:gd name="connsiteY29175" fmla="*/ 1367974 h 5122333"/>
              <a:gd name="connsiteX29176" fmla="*/ 4135764 w 4135764"/>
              <a:gd name="connsiteY29176" fmla="*/ 1306896 h 5122333"/>
              <a:gd name="connsiteX29177" fmla="*/ 4132534 w 4135764"/>
              <a:gd name="connsiteY29177" fmla="*/ 1307852 h 5122333"/>
              <a:gd name="connsiteX29178" fmla="*/ 4131037 w 4135764"/>
              <a:gd name="connsiteY29178" fmla="*/ 1314587 h 5122333"/>
              <a:gd name="connsiteX29179" fmla="*/ 4131218 w 4135764"/>
              <a:gd name="connsiteY29179" fmla="*/ 1339985 h 5122333"/>
              <a:gd name="connsiteX29180" fmla="*/ 4124868 w 4135764"/>
              <a:gd name="connsiteY29180" fmla="*/ 1345973 h 5122333"/>
              <a:gd name="connsiteX29181" fmla="*/ 4118338 w 4135764"/>
              <a:gd name="connsiteY29181" fmla="*/ 1339985 h 5122333"/>
              <a:gd name="connsiteX29182" fmla="*/ 4118519 w 4135764"/>
              <a:gd name="connsiteY29182" fmla="*/ 1316401 h 5122333"/>
              <a:gd name="connsiteX29183" fmla="*/ 4108359 w 4135764"/>
              <a:gd name="connsiteY29183" fmla="*/ 1305879 h 5122333"/>
              <a:gd name="connsiteX29184" fmla="*/ 4088404 w 4135764"/>
              <a:gd name="connsiteY29184" fmla="*/ 1306060 h 5122333"/>
              <a:gd name="connsiteX29185" fmla="*/ 4080058 w 4135764"/>
              <a:gd name="connsiteY29185" fmla="*/ 1298259 h 5122333"/>
              <a:gd name="connsiteX29186" fmla="*/ 4080240 w 4135764"/>
              <a:gd name="connsiteY29186" fmla="*/ 1277397 h 5122333"/>
              <a:gd name="connsiteX29187" fmla="*/ 4070623 w 4135764"/>
              <a:gd name="connsiteY29187" fmla="*/ 1267963 h 5122333"/>
              <a:gd name="connsiteX29188" fmla="*/ 4049761 w 4135764"/>
              <a:gd name="connsiteY29188" fmla="*/ 1268144 h 5122333"/>
              <a:gd name="connsiteX29189" fmla="*/ 4041777 w 4135764"/>
              <a:gd name="connsiteY29189" fmla="*/ 1259980 h 5122333"/>
              <a:gd name="connsiteX29190" fmla="*/ 4041960 w 4135764"/>
              <a:gd name="connsiteY29190" fmla="*/ 1198842 h 5122333"/>
              <a:gd name="connsiteX29191" fmla="*/ 4037424 w 4135764"/>
              <a:gd name="connsiteY29191" fmla="*/ 1191948 h 5122333"/>
              <a:gd name="connsiteX29192" fmla="*/ 3984269 w 4135764"/>
              <a:gd name="connsiteY29192" fmla="*/ 1193763 h 5122333"/>
              <a:gd name="connsiteX29193" fmla="*/ 3980278 w 4135764"/>
              <a:gd name="connsiteY29193" fmla="*/ 1197572 h 5122333"/>
              <a:gd name="connsiteX29194" fmla="*/ 3979370 w 4135764"/>
              <a:gd name="connsiteY29194" fmla="*/ 1259074 h 5122333"/>
              <a:gd name="connsiteX29195" fmla="*/ 3970300 w 4135764"/>
              <a:gd name="connsiteY29195" fmla="*/ 1269958 h 5122333"/>
              <a:gd name="connsiteX29196" fmla="*/ 3950525 w 4135764"/>
              <a:gd name="connsiteY29196" fmla="*/ 1269051 h 5122333"/>
              <a:gd name="connsiteX29197" fmla="*/ 3940547 w 4135764"/>
              <a:gd name="connsiteY29197" fmla="*/ 1279028 h 5122333"/>
              <a:gd name="connsiteX29198" fmla="*/ 3940184 w 4135764"/>
              <a:gd name="connsiteY29198" fmla="*/ 1296626 h 5122333"/>
              <a:gd name="connsiteX29199" fmla="*/ 3928936 w 4135764"/>
              <a:gd name="connsiteY29199" fmla="*/ 1307874 h 5122333"/>
              <a:gd name="connsiteX29200" fmla="*/ 3915148 w 4135764"/>
              <a:gd name="connsiteY29200" fmla="*/ 1307874 h 5122333"/>
              <a:gd name="connsiteX29201" fmla="*/ 3905533 w 4135764"/>
              <a:gd name="connsiteY29201" fmla="*/ 1318397 h 5122333"/>
              <a:gd name="connsiteX29202" fmla="*/ 3905657 w 4135764"/>
              <a:gd name="connsiteY29202" fmla="*/ 1343159 h 5122333"/>
              <a:gd name="connsiteX29203" fmla="*/ 3905473 w 4135764"/>
              <a:gd name="connsiteY29203" fmla="*/ 1344726 h 5122333"/>
              <a:gd name="connsiteX29204" fmla="*/ 3898986 w 4135764"/>
              <a:gd name="connsiteY29204" fmla="*/ 1347061 h 5122333"/>
              <a:gd name="connsiteX29205" fmla="*/ 3889734 w 4135764"/>
              <a:gd name="connsiteY29205" fmla="*/ 1338353 h 5122333"/>
              <a:gd name="connsiteX29206" fmla="*/ 3890097 w 4135764"/>
              <a:gd name="connsiteY29206" fmla="*/ 1312954 h 5122333"/>
              <a:gd name="connsiteX29207" fmla="*/ 3886287 w 4135764"/>
              <a:gd name="connsiteY29207" fmla="*/ 1308600 h 5122333"/>
              <a:gd name="connsiteX29208" fmla="*/ 3859074 w 4135764"/>
              <a:gd name="connsiteY29208" fmla="*/ 1308600 h 5122333"/>
              <a:gd name="connsiteX29209" fmla="*/ 3851818 w 4135764"/>
              <a:gd name="connsiteY29209" fmla="*/ 1302976 h 5122333"/>
              <a:gd name="connsiteX29210" fmla="*/ 3851818 w 4135764"/>
              <a:gd name="connsiteY29210" fmla="*/ 1276309 h 5122333"/>
              <a:gd name="connsiteX29211" fmla="*/ 3845286 w 4135764"/>
              <a:gd name="connsiteY29211" fmla="*/ 1270321 h 5122333"/>
              <a:gd name="connsiteX29212" fmla="*/ 3822610 w 4135764"/>
              <a:gd name="connsiteY29212" fmla="*/ 1270503 h 5122333"/>
              <a:gd name="connsiteX29213" fmla="*/ 3813357 w 4135764"/>
              <a:gd name="connsiteY29213" fmla="*/ 1261613 h 5122333"/>
              <a:gd name="connsiteX29214" fmla="*/ 3813538 w 4135764"/>
              <a:gd name="connsiteY29214" fmla="*/ 1207188 h 5122333"/>
              <a:gd name="connsiteX29215" fmla="*/ 3802109 w 4135764"/>
              <a:gd name="connsiteY29215" fmla="*/ 1192855 h 5122333"/>
              <a:gd name="connsiteX29216" fmla="*/ 3758931 w 4135764"/>
              <a:gd name="connsiteY29216" fmla="*/ 1192312 h 5122333"/>
              <a:gd name="connsiteX29217" fmla="*/ 3752401 w 4135764"/>
              <a:gd name="connsiteY29217" fmla="*/ 1202833 h 5122333"/>
              <a:gd name="connsiteX29218" fmla="*/ 3753670 w 4135764"/>
              <a:gd name="connsiteY29218" fmla="*/ 1218799 h 5122333"/>
              <a:gd name="connsiteX29219" fmla="*/ 3752038 w 4135764"/>
              <a:gd name="connsiteY29219" fmla="*/ 1262883 h 5122333"/>
              <a:gd name="connsiteX29220" fmla="*/ 3747139 w 4135764"/>
              <a:gd name="connsiteY29220" fmla="*/ 1268688 h 5122333"/>
              <a:gd name="connsiteX29221" fmla="*/ 3715209 w 4135764"/>
              <a:gd name="connsiteY29221" fmla="*/ 1269776 h 5122333"/>
              <a:gd name="connsiteX29222" fmla="*/ 3717023 w 4135764"/>
              <a:gd name="connsiteY29222" fmla="*/ 1276126 h 5122333"/>
              <a:gd name="connsiteX29223" fmla="*/ 3713758 w 4135764"/>
              <a:gd name="connsiteY29223" fmla="*/ 1304428 h 5122333"/>
              <a:gd name="connsiteX29224" fmla="*/ 3709223 w 4135764"/>
              <a:gd name="connsiteY29224" fmla="*/ 1306968 h 5122333"/>
              <a:gd name="connsiteX29225" fmla="*/ 3680197 w 4135764"/>
              <a:gd name="connsiteY29225" fmla="*/ 1306242 h 5122333"/>
              <a:gd name="connsiteX29226" fmla="*/ 3675297 w 4135764"/>
              <a:gd name="connsiteY29226" fmla="*/ 1312047 h 5122333"/>
              <a:gd name="connsiteX29227" fmla="*/ 3675660 w 4135764"/>
              <a:gd name="connsiteY29227" fmla="*/ 1339259 h 5122333"/>
              <a:gd name="connsiteX29228" fmla="*/ 3667678 w 4135764"/>
              <a:gd name="connsiteY29228" fmla="*/ 1346335 h 5122333"/>
              <a:gd name="connsiteX29229" fmla="*/ 3660965 w 4135764"/>
              <a:gd name="connsiteY29229" fmla="*/ 1339622 h 5122333"/>
              <a:gd name="connsiteX29230" fmla="*/ 3661147 w 4135764"/>
              <a:gd name="connsiteY29230" fmla="*/ 1312410 h 5122333"/>
              <a:gd name="connsiteX29231" fmla="*/ 3654979 w 4135764"/>
              <a:gd name="connsiteY29231" fmla="*/ 1306242 h 5122333"/>
              <a:gd name="connsiteX29232" fmla="*/ 3629580 w 4135764"/>
              <a:gd name="connsiteY29232" fmla="*/ 1306423 h 5122333"/>
              <a:gd name="connsiteX29233" fmla="*/ 3622868 w 4135764"/>
              <a:gd name="connsiteY29233" fmla="*/ 1299711 h 5122333"/>
              <a:gd name="connsiteX29234" fmla="*/ 3623050 w 4135764"/>
              <a:gd name="connsiteY29234" fmla="*/ 1277034 h 5122333"/>
              <a:gd name="connsiteX29235" fmla="*/ 3614704 w 4135764"/>
              <a:gd name="connsiteY29235" fmla="*/ 1268325 h 5122333"/>
              <a:gd name="connsiteX29236" fmla="*/ 3592934 w 4135764"/>
              <a:gd name="connsiteY29236" fmla="*/ 1268507 h 5122333"/>
              <a:gd name="connsiteX29237" fmla="*/ 3584770 w 4135764"/>
              <a:gd name="connsiteY29237" fmla="*/ 1260525 h 5122333"/>
              <a:gd name="connsiteX29238" fmla="*/ 3584952 w 4135764"/>
              <a:gd name="connsiteY29238" fmla="*/ 1198842 h 5122333"/>
              <a:gd name="connsiteX29239" fmla="*/ 3578240 w 4135764"/>
              <a:gd name="connsiteY29239" fmla="*/ 1192130 h 5122333"/>
              <a:gd name="connsiteX29240" fmla="*/ 3529256 w 4135764"/>
              <a:gd name="connsiteY29240" fmla="*/ 1192130 h 5122333"/>
              <a:gd name="connsiteX29241" fmla="*/ 3521093 w 4135764"/>
              <a:gd name="connsiteY29241" fmla="*/ 1200294 h 5122333"/>
              <a:gd name="connsiteX29242" fmla="*/ 3521456 w 4135764"/>
              <a:gd name="connsiteY29242" fmla="*/ 1261069 h 5122333"/>
              <a:gd name="connsiteX29243" fmla="*/ 3513836 w 4135764"/>
              <a:gd name="connsiteY29243" fmla="*/ 1268688 h 5122333"/>
              <a:gd name="connsiteX29244" fmla="*/ 3489344 w 4135764"/>
              <a:gd name="connsiteY29244" fmla="*/ 1268507 h 5122333"/>
              <a:gd name="connsiteX29245" fmla="*/ 3483176 w 4135764"/>
              <a:gd name="connsiteY29245" fmla="*/ 1273768 h 5122333"/>
              <a:gd name="connsiteX29246" fmla="*/ 3484627 w 4135764"/>
              <a:gd name="connsiteY29246" fmla="*/ 1302433 h 5122333"/>
              <a:gd name="connsiteX29247" fmla="*/ 3479548 w 4135764"/>
              <a:gd name="connsiteY29247" fmla="*/ 1308419 h 5122333"/>
              <a:gd name="connsiteX29248" fmla="*/ 3453242 w 4135764"/>
              <a:gd name="connsiteY29248" fmla="*/ 1308237 h 5122333"/>
              <a:gd name="connsiteX29249" fmla="*/ 3444897 w 4135764"/>
              <a:gd name="connsiteY29249" fmla="*/ 1316765 h 5122333"/>
              <a:gd name="connsiteX29250" fmla="*/ 3445078 w 4135764"/>
              <a:gd name="connsiteY29250" fmla="*/ 1340348 h 5122333"/>
              <a:gd name="connsiteX29251" fmla="*/ 3440543 w 4135764"/>
              <a:gd name="connsiteY29251" fmla="*/ 1346517 h 5122333"/>
              <a:gd name="connsiteX29252" fmla="*/ 3430383 w 4135764"/>
              <a:gd name="connsiteY29252" fmla="*/ 1340711 h 5122333"/>
              <a:gd name="connsiteX29253" fmla="*/ 3430565 w 4135764"/>
              <a:gd name="connsiteY29253" fmla="*/ 1315313 h 5122333"/>
              <a:gd name="connsiteX29254" fmla="*/ 3423308 w 4135764"/>
              <a:gd name="connsiteY29254" fmla="*/ 1308237 h 5122333"/>
              <a:gd name="connsiteX29255" fmla="*/ 3400631 w 4135764"/>
              <a:gd name="connsiteY29255" fmla="*/ 1308600 h 5122333"/>
              <a:gd name="connsiteX29256" fmla="*/ 3390834 w 4135764"/>
              <a:gd name="connsiteY29256" fmla="*/ 1300256 h 5122333"/>
              <a:gd name="connsiteX29257" fmla="*/ 3391559 w 4135764"/>
              <a:gd name="connsiteY29257" fmla="*/ 1279573 h 5122333"/>
              <a:gd name="connsiteX29258" fmla="*/ 3383759 w 4135764"/>
              <a:gd name="connsiteY29258" fmla="*/ 1268688 h 5122333"/>
              <a:gd name="connsiteX29259" fmla="*/ 3359448 w 4135764"/>
              <a:gd name="connsiteY29259" fmla="*/ 1269595 h 5122333"/>
              <a:gd name="connsiteX29260" fmla="*/ 3354369 w 4135764"/>
              <a:gd name="connsiteY29260" fmla="*/ 1266148 h 5122333"/>
              <a:gd name="connsiteX29261" fmla="*/ 3352193 w 4135764"/>
              <a:gd name="connsiteY29261" fmla="*/ 1239299 h 5122333"/>
              <a:gd name="connsiteX29262" fmla="*/ 3354369 w 4135764"/>
              <a:gd name="connsiteY29262" fmla="*/ 1200657 h 5122333"/>
              <a:gd name="connsiteX29263" fmla="*/ 3345843 w 4135764"/>
              <a:gd name="connsiteY29263" fmla="*/ 1192312 h 5122333"/>
              <a:gd name="connsiteX29264" fmla="*/ 3299944 w 4135764"/>
              <a:gd name="connsiteY29264" fmla="*/ 1193944 h 5122333"/>
              <a:gd name="connsiteX29265" fmla="*/ 3292505 w 4135764"/>
              <a:gd name="connsiteY29265" fmla="*/ 1201927 h 5122333"/>
              <a:gd name="connsiteX29266" fmla="*/ 3292867 w 4135764"/>
              <a:gd name="connsiteY29266" fmla="*/ 1260888 h 5122333"/>
              <a:gd name="connsiteX29267" fmla="*/ 3283616 w 4135764"/>
              <a:gd name="connsiteY29267" fmla="*/ 1270503 h 5122333"/>
              <a:gd name="connsiteX29268" fmla="*/ 3260031 w 4135764"/>
              <a:gd name="connsiteY29268" fmla="*/ 1270139 h 5122333"/>
              <a:gd name="connsiteX29269" fmla="*/ 3252775 w 4135764"/>
              <a:gd name="connsiteY29269" fmla="*/ 1277941 h 5122333"/>
              <a:gd name="connsiteX29270" fmla="*/ 3254770 w 4135764"/>
              <a:gd name="connsiteY29270" fmla="*/ 1302070 h 5122333"/>
              <a:gd name="connsiteX29271" fmla="*/ 3248602 w 4135764"/>
              <a:gd name="connsiteY29271" fmla="*/ 1308419 h 5122333"/>
              <a:gd name="connsiteX29272" fmla="*/ 3223204 w 4135764"/>
              <a:gd name="connsiteY29272" fmla="*/ 1308237 h 5122333"/>
              <a:gd name="connsiteX29273" fmla="*/ 3216491 w 4135764"/>
              <a:gd name="connsiteY29273" fmla="*/ 1314950 h 5122333"/>
              <a:gd name="connsiteX29274" fmla="*/ 3215040 w 4135764"/>
              <a:gd name="connsiteY29274" fmla="*/ 1341801 h 5122333"/>
              <a:gd name="connsiteX29275" fmla="*/ 3206331 w 4135764"/>
              <a:gd name="connsiteY29275" fmla="*/ 1346335 h 5122333"/>
              <a:gd name="connsiteX29276" fmla="*/ 3200164 w 4135764"/>
              <a:gd name="connsiteY29276" fmla="*/ 1341074 h 5122333"/>
              <a:gd name="connsiteX29277" fmla="*/ 3200345 w 4135764"/>
              <a:gd name="connsiteY29277" fmla="*/ 1315132 h 5122333"/>
              <a:gd name="connsiteX29278" fmla="*/ 3193087 w 4135764"/>
              <a:gd name="connsiteY29278" fmla="*/ 1308056 h 5122333"/>
              <a:gd name="connsiteX29279" fmla="*/ 3169505 w 4135764"/>
              <a:gd name="connsiteY29279" fmla="*/ 1308237 h 5122333"/>
              <a:gd name="connsiteX29280" fmla="*/ 3162066 w 4135764"/>
              <a:gd name="connsiteY29280" fmla="*/ 1300437 h 5122333"/>
              <a:gd name="connsiteX29281" fmla="*/ 3162247 w 4135764"/>
              <a:gd name="connsiteY29281" fmla="*/ 1277759 h 5122333"/>
              <a:gd name="connsiteX29282" fmla="*/ 3154084 w 4135764"/>
              <a:gd name="connsiteY29282" fmla="*/ 1269776 h 5122333"/>
              <a:gd name="connsiteX29283" fmla="*/ 3132313 w 4135764"/>
              <a:gd name="connsiteY29283" fmla="*/ 1269958 h 5122333"/>
              <a:gd name="connsiteX29284" fmla="*/ 3123968 w 4135764"/>
              <a:gd name="connsiteY29284" fmla="*/ 1261250 h 5122333"/>
              <a:gd name="connsiteX29285" fmla="*/ 3123968 w 4135764"/>
              <a:gd name="connsiteY29285" fmla="*/ 1206825 h 5122333"/>
              <a:gd name="connsiteX29286" fmla="*/ 3122878 w 4135764"/>
              <a:gd name="connsiteY29286" fmla="*/ 1192675 h 5122333"/>
              <a:gd name="connsiteX29287" fmla="*/ 3120513 w 4135764"/>
              <a:gd name="connsiteY29287" fmla="*/ 1191478 h 5122333"/>
              <a:gd name="connsiteX29288" fmla="*/ 1743661 w 4135764"/>
              <a:gd name="connsiteY29288" fmla="*/ 1066226 h 5122333"/>
              <a:gd name="connsiteX29289" fmla="*/ 1698307 w 4135764"/>
              <a:gd name="connsiteY29289" fmla="*/ 1066407 h 5122333"/>
              <a:gd name="connsiteX29290" fmla="*/ 1688692 w 4135764"/>
              <a:gd name="connsiteY29290" fmla="*/ 1078018 h 5122333"/>
              <a:gd name="connsiteX29291" fmla="*/ 1688328 w 4135764"/>
              <a:gd name="connsiteY29291" fmla="*/ 1101784 h 5122333"/>
              <a:gd name="connsiteX29292" fmla="*/ 1682706 w 4135764"/>
              <a:gd name="connsiteY29292" fmla="*/ 1104506 h 5122333"/>
              <a:gd name="connsiteX29293" fmla="*/ 1658213 w 4135764"/>
              <a:gd name="connsiteY29293" fmla="*/ 1104506 h 5122333"/>
              <a:gd name="connsiteX29294" fmla="*/ 1650413 w 4135764"/>
              <a:gd name="connsiteY29294" fmla="*/ 1111943 h 5122333"/>
              <a:gd name="connsiteX29295" fmla="*/ 1650413 w 4135764"/>
              <a:gd name="connsiteY29295" fmla="*/ 1134621 h 5122333"/>
              <a:gd name="connsiteX29296" fmla="*/ 1642430 w 4135764"/>
              <a:gd name="connsiteY29296" fmla="*/ 1142785 h 5122333"/>
              <a:gd name="connsiteX29297" fmla="*/ 1618301 w 4135764"/>
              <a:gd name="connsiteY29297" fmla="*/ 1142603 h 5122333"/>
              <a:gd name="connsiteX29298" fmla="*/ 1612315 w 4135764"/>
              <a:gd name="connsiteY29298" fmla="*/ 1148045 h 5122333"/>
              <a:gd name="connsiteX29299" fmla="*/ 1611589 w 4135764"/>
              <a:gd name="connsiteY29299" fmla="*/ 1215533 h 5122333"/>
              <a:gd name="connsiteX29300" fmla="*/ 1604513 w 4135764"/>
              <a:gd name="connsiteY29300" fmla="*/ 1220431 h 5122333"/>
              <a:gd name="connsiteX29301" fmla="*/ 1597257 w 4135764"/>
              <a:gd name="connsiteY29301" fmla="*/ 1215896 h 5122333"/>
              <a:gd name="connsiteX29302" fmla="*/ 1597620 w 4135764"/>
              <a:gd name="connsiteY29302" fmla="*/ 1180338 h 5122333"/>
              <a:gd name="connsiteX29303" fmla="*/ 1597438 w 4135764"/>
              <a:gd name="connsiteY29303" fmla="*/ 1151855 h 5122333"/>
              <a:gd name="connsiteX29304" fmla="*/ 1586009 w 4135764"/>
              <a:gd name="connsiteY29304" fmla="*/ 1142785 h 5122333"/>
              <a:gd name="connsiteX29305" fmla="*/ 1562969 w 4135764"/>
              <a:gd name="connsiteY29305" fmla="*/ 1142421 h 5122333"/>
              <a:gd name="connsiteX29306" fmla="*/ 1559704 w 4135764"/>
              <a:gd name="connsiteY29306" fmla="*/ 1139156 h 5122333"/>
              <a:gd name="connsiteX29307" fmla="*/ 1559340 w 4135764"/>
              <a:gd name="connsiteY29307" fmla="*/ 1111580 h 5122333"/>
              <a:gd name="connsiteX29308" fmla="*/ 1552809 w 4135764"/>
              <a:gd name="connsiteY29308" fmla="*/ 1104324 h 5122333"/>
              <a:gd name="connsiteX29309" fmla="*/ 1530132 w 4135764"/>
              <a:gd name="connsiteY29309" fmla="*/ 1104506 h 5122333"/>
              <a:gd name="connsiteX29310" fmla="*/ 1521424 w 4135764"/>
              <a:gd name="connsiteY29310" fmla="*/ 1096159 h 5122333"/>
              <a:gd name="connsiteX29311" fmla="*/ 1521606 w 4135764"/>
              <a:gd name="connsiteY29311" fmla="*/ 1072576 h 5122333"/>
              <a:gd name="connsiteX29312" fmla="*/ 1515619 w 4135764"/>
              <a:gd name="connsiteY29312" fmla="*/ 1066226 h 5122333"/>
              <a:gd name="connsiteX29313" fmla="*/ 1463915 w 4135764"/>
              <a:gd name="connsiteY29313" fmla="*/ 1066226 h 5122333"/>
              <a:gd name="connsiteX29314" fmla="*/ 1457928 w 4135764"/>
              <a:gd name="connsiteY29314" fmla="*/ 1072758 h 5122333"/>
              <a:gd name="connsiteX29315" fmla="*/ 1458109 w 4135764"/>
              <a:gd name="connsiteY29315" fmla="*/ 1097248 h 5122333"/>
              <a:gd name="connsiteX29316" fmla="*/ 1451034 w 4135764"/>
              <a:gd name="connsiteY29316" fmla="*/ 1104506 h 5122333"/>
              <a:gd name="connsiteX29317" fmla="*/ 1426542 w 4135764"/>
              <a:gd name="connsiteY29317" fmla="*/ 1104324 h 5122333"/>
              <a:gd name="connsiteX29318" fmla="*/ 1419829 w 4135764"/>
              <a:gd name="connsiteY29318" fmla="*/ 1110854 h 5122333"/>
              <a:gd name="connsiteX29319" fmla="*/ 1420011 w 4135764"/>
              <a:gd name="connsiteY29319" fmla="*/ 1136254 h 5122333"/>
              <a:gd name="connsiteX29320" fmla="*/ 1414750 w 4135764"/>
              <a:gd name="connsiteY29320" fmla="*/ 1142421 h 5122333"/>
              <a:gd name="connsiteX29321" fmla="*/ 1388807 w 4135764"/>
              <a:gd name="connsiteY29321" fmla="*/ 1144055 h 5122333"/>
              <a:gd name="connsiteX29322" fmla="*/ 1381732 w 4135764"/>
              <a:gd name="connsiteY29322" fmla="*/ 1151492 h 5122333"/>
              <a:gd name="connsiteX29323" fmla="*/ 1381914 w 4135764"/>
              <a:gd name="connsiteY29323" fmla="*/ 1205918 h 5122333"/>
              <a:gd name="connsiteX29324" fmla="*/ 1366130 w 4135764"/>
              <a:gd name="connsiteY29324" fmla="*/ 1220431 h 5122333"/>
              <a:gd name="connsiteX29325" fmla="*/ 1364680 w 4135764"/>
              <a:gd name="connsiteY29325" fmla="*/ 1219705 h 5122333"/>
              <a:gd name="connsiteX29326" fmla="*/ 1365586 w 4135764"/>
              <a:gd name="connsiteY29326" fmla="*/ 1208094 h 5122333"/>
              <a:gd name="connsiteX29327" fmla="*/ 1364317 w 4135764"/>
              <a:gd name="connsiteY29327" fmla="*/ 1189408 h 5122333"/>
              <a:gd name="connsiteX29328" fmla="*/ 1365223 w 4135764"/>
              <a:gd name="connsiteY29328" fmla="*/ 1160745 h 5122333"/>
              <a:gd name="connsiteX29329" fmla="*/ 1348895 w 4135764"/>
              <a:gd name="connsiteY29329" fmla="*/ 1146412 h 5122333"/>
              <a:gd name="connsiteX29330" fmla="*/ 1326037 w 4135764"/>
              <a:gd name="connsiteY29330" fmla="*/ 1146412 h 5122333"/>
              <a:gd name="connsiteX29331" fmla="*/ 1327488 w 4135764"/>
              <a:gd name="connsiteY29331" fmla="*/ 1126637 h 5122333"/>
              <a:gd name="connsiteX29332" fmla="*/ 1325493 w 4135764"/>
              <a:gd name="connsiteY29332" fmla="*/ 1123372 h 5122333"/>
              <a:gd name="connsiteX29333" fmla="*/ 1322409 w 4135764"/>
              <a:gd name="connsiteY29333" fmla="*/ 1126819 h 5122333"/>
              <a:gd name="connsiteX29334" fmla="*/ 1322409 w 4135764"/>
              <a:gd name="connsiteY29334" fmla="*/ 1120470 h 5122333"/>
              <a:gd name="connsiteX29335" fmla="*/ 1309890 w 4135764"/>
              <a:gd name="connsiteY29335" fmla="*/ 1106682 h 5122333"/>
              <a:gd name="connsiteX29336" fmla="*/ 1306625 w 4135764"/>
              <a:gd name="connsiteY29336" fmla="*/ 1107770 h 5122333"/>
              <a:gd name="connsiteX29337" fmla="*/ 1288846 w 4135764"/>
              <a:gd name="connsiteY29337" fmla="*/ 1105231 h 5122333"/>
              <a:gd name="connsiteX29338" fmla="*/ 1289572 w 4135764"/>
              <a:gd name="connsiteY29338" fmla="*/ 1093620 h 5122333"/>
              <a:gd name="connsiteX29339" fmla="*/ 1289390 w 4135764"/>
              <a:gd name="connsiteY29339" fmla="*/ 1075478 h 5122333"/>
              <a:gd name="connsiteX29340" fmla="*/ 1282497 w 4135764"/>
              <a:gd name="connsiteY29340" fmla="*/ 1068403 h 5122333"/>
              <a:gd name="connsiteX29341" fmla="*/ 1235327 w 4135764"/>
              <a:gd name="connsiteY29341" fmla="*/ 1068403 h 5122333"/>
              <a:gd name="connsiteX29342" fmla="*/ 1229522 w 4135764"/>
              <a:gd name="connsiteY29342" fmla="*/ 1074935 h 5122333"/>
              <a:gd name="connsiteX29343" fmla="*/ 1229704 w 4135764"/>
              <a:gd name="connsiteY29343" fmla="*/ 1100333 h 5122333"/>
              <a:gd name="connsiteX29344" fmla="*/ 1223535 w 4135764"/>
              <a:gd name="connsiteY29344" fmla="*/ 1106682 h 5122333"/>
              <a:gd name="connsiteX29345" fmla="*/ 1197230 w 4135764"/>
              <a:gd name="connsiteY29345" fmla="*/ 1106501 h 5122333"/>
              <a:gd name="connsiteX29346" fmla="*/ 1191424 w 4135764"/>
              <a:gd name="connsiteY29346" fmla="*/ 1112124 h 5122333"/>
              <a:gd name="connsiteX29347" fmla="*/ 1191606 w 4135764"/>
              <a:gd name="connsiteY29347" fmla="*/ 1137160 h 5122333"/>
              <a:gd name="connsiteX29348" fmla="*/ 1184168 w 4135764"/>
              <a:gd name="connsiteY29348" fmla="*/ 1144780 h 5122333"/>
              <a:gd name="connsiteX29349" fmla="*/ 1161490 w 4135764"/>
              <a:gd name="connsiteY29349" fmla="*/ 1144599 h 5122333"/>
              <a:gd name="connsiteX29350" fmla="*/ 1153327 w 4135764"/>
              <a:gd name="connsiteY29350" fmla="*/ 1152581 h 5122333"/>
              <a:gd name="connsiteX29351" fmla="*/ 1153508 w 4135764"/>
              <a:gd name="connsiteY29351" fmla="*/ 1211723 h 5122333"/>
              <a:gd name="connsiteX29352" fmla="*/ 1151512 w 4135764"/>
              <a:gd name="connsiteY29352" fmla="*/ 1219525 h 5122333"/>
              <a:gd name="connsiteX29353" fmla="*/ 1141353 w 4135764"/>
              <a:gd name="connsiteY29353" fmla="*/ 1220794 h 5122333"/>
              <a:gd name="connsiteX29354" fmla="*/ 1136998 w 4135764"/>
              <a:gd name="connsiteY29354" fmla="*/ 1217711 h 5122333"/>
              <a:gd name="connsiteX29355" fmla="*/ 1135910 w 4135764"/>
              <a:gd name="connsiteY29355" fmla="*/ 1171811 h 5122333"/>
              <a:gd name="connsiteX29356" fmla="*/ 1136998 w 4135764"/>
              <a:gd name="connsiteY29356" fmla="*/ 1150404 h 5122333"/>
              <a:gd name="connsiteX29357" fmla="*/ 1131193 w 4135764"/>
              <a:gd name="connsiteY29357" fmla="*/ 1144780 h 5122333"/>
              <a:gd name="connsiteX29358" fmla="*/ 1106702 w 4135764"/>
              <a:gd name="connsiteY29358" fmla="*/ 1144962 h 5122333"/>
              <a:gd name="connsiteX29359" fmla="*/ 1098901 w 4135764"/>
              <a:gd name="connsiteY29359" fmla="*/ 1136979 h 5122333"/>
              <a:gd name="connsiteX29360" fmla="*/ 1099082 w 4135764"/>
              <a:gd name="connsiteY29360" fmla="*/ 1113394 h 5122333"/>
              <a:gd name="connsiteX29361" fmla="*/ 1093277 w 4135764"/>
              <a:gd name="connsiteY29361" fmla="*/ 1106863 h 5122333"/>
              <a:gd name="connsiteX29362" fmla="*/ 1066427 w 4135764"/>
              <a:gd name="connsiteY29362" fmla="*/ 1105231 h 5122333"/>
              <a:gd name="connsiteX29363" fmla="*/ 1060984 w 4135764"/>
              <a:gd name="connsiteY29363" fmla="*/ 1099244 h 5122333"/>
              <a:gd name="connsiteX29364" fmla="*/ 1061166 w 4135764"/>
              <a:gd name="connsiteY29364" fmla="*/ 1074753 h 5122333"/>
              <a:gd name="connsiteX29365" fmla="*/ 1053909 w 4135764"/>
              <a:gd name="connsiteY29365" fmla="*/ 1066951 h 5122333"/>
              <a:gd name="connsiteX29366" fmla="*/ 1004926 w 4135764"/>
              <a:gd name="connsiteY29366" fmla="*/ 1066951 h 5122333"/>
              <a:gd name="connsiteX29367" fmla="*/ 999484 w 4135764"/>
              <a:gd name="connsiteY29367" fmla="*/ 1072758 h 5122333"/>
              <a:gd name="connsiteX29368" fmla="*/ 999302 w 4135764"/>
              <a:gd name="connsiteY29368" fmla="*/ 1098336 h 5122333"/>
              <a:gd name="connsiteX29369" fmla="*/ 992952 w 4135764"/>
              <a:gd name="connsiteY29369" fmla="*/ 1105050 h 5122333"/>
              <a:gd name="connsiteX29370" fmla="*/ 965739 w 4135764"/>
              <a:gd name="connsiteY29370" fmla="*/ 1104868 h 5122333"/>
              <a:gd name="connsiteX29371" fmla="*/ 959390 w 4135764"/>
              <a:gd name="connsiteY29371" fmla="*/ 1111036 h 5122333"/>
              <a:gd name="connsiteX29372" fmla="*/ 959572 w 4135764"/>
              <a:gd name="connsiteY29372" fmla="*/ 1137342 h 5122333"/>
              <a:gd name="connsiteX29373" fmla="*/ 953766 w 4135764"/>
              <a:gd name="connsiteY29373" fmla="*/ 1143147 h 5122333"/>
              <a:gd name="connsiteX29374" fmla="*/ 928368 w 4135764"/>
              <a:gd name="connsiteY29374" fmla="*/ 1142966 h 5122333"/>
              <a:gd name="connsiteX29375" fmla="*/ 921292 w 4135764"/>
              <a:gd name="connsiteY29375" fmla="*/ 1150041 h 5122333"/>
              <a:gd name="connsiteX29376" fmla="*/ 921474 w 4135764"/>
              <a:gd name="connsiteY29376" fmla="*/ 1212630 h 5122333"/>
              <a:gd name="connsiteX29377" fmla="*/ 914943 w 4135764"/>
              <a:gd name="connsiteY29377" fmla="*/ 1221157 h 5122333"/>
              <a:gd name="connsiteX29378" fmla="*/ 906961 w 4135764"/>
              <a:gd name="connsiteY29378" fmla="*/ 1212267 h 5122333"/>
              <a:gd name="connsiteX29379" fmla="*/ 907323 w 4135764"/>
              <a:gd name="connsiteY29379" fmla="*/ 1151492 h 5122333"/>
              <a:gd name="connsiteX29380" fmla="*/ 897890 w 4135764"/>
              <a:gd name="connsiteY29380" fmla="*/ 1143147 h 5122333"/>
              <a:gd name="connsiteX29381" fmla="*/ 874850 w 4135764"/>
              <a:gd name="connsiteY29381" fmla="*/ 1143147 h 5122333"/>
              <a:gd name="connsiteX29382" fmla="*/ 868864 w 4135764"/>
              <a:gd name="connsiteY29382" fmla="*/ 1136797 h 5122333"/>
              <a:gd name="connsiteX29383" fmla="*/ 868864 w 4135764"/>
              <a:gd name="connsiteY29383" fmla="*/ 1116841 h 5122333"/>
              <a:gd name="connsiteX29384" fmla="*/ 857615 w 4135764"/>
              <a:gd name="connsiteY29384" fmla="*/ 1105050 h 5122333"/>
              <a:gd name="connsiteX29385" fmla="*/ 839472 w 4135764"/>
              <a:gd name="connsiteY29385" fmla="*/ 1105231 h 5122333"/>
              <a:gd name="connsiteX29386" fmla="*/ 830766 w 4135764"/>
              <a:gd name="connsiteY29386" fmla="*/ 1096885 h 5122333"/>
              <a:gd name="connsiteX29387" fmla="*/ 830946 w 4135764"/>
              <a:gd name="connsiteY29387" fmla="*/ 1073301 h 5122333"/>
              <a:gd name="connsiteX29388" fmla="*/ 824959 w 4135764"/>
              <a:gd name="connsiteY29388" fmla="*/ 1066951 h 5122333"/>
              <a:gd name="connsiteX29389" fmla="*/ 773255 w 4135764"/>
              <a:gd name="connsiteY29389" fmla="*/ 1066951 h 5122333"/>
              <a:gd name="connsiteX29390" fmla="*/ 767450 w 4135764"/>
              <a:gd name="connsiteY29390" fmla="*/ 1073482 h 5122333"/>
              <a:gd name="connsiteX29391" fmla="*/ 767631 w 4135764"/>
              <a:gd name="connsiteY29391" fmla="*/ 1097974 h 5122333"/>
              <a:gd name="connsiteX29392" fmla="*/ 760556 w 4135764"/>
              <a:gd name="connsiteY29392" fmla="*/ 1105231 h 5122333"/>
              <a:gd name="connsiteX29393" fmla="*/ 736064 w 4135764"/>
              <a:gd name="connsiteY29393" fmla="*/ 1105050 h 5122333"/>
              <a:gd name="connsiteX29394" fmla="*/ 729896 w 4135764"/>
              <a:gd name="connsiteY29394" fmla="*/ 1113212 h 5122333"/>
              <a:gd name="connsiteX29395" fmla="*/ 731167 w 4135764"/>
              <a:gd name="connsiteY29395" fmla="*/ 1135709 h 5122333"/>
              <a:gd name="connsiteX29396" fmla="*/ 722639 w 4135764"/>
              <a:gd name="connsiteY29396" fmla="*/ 1143329 h 5122333"/>
              <a:gd name="connsiteX29397" fmla="*/ 695789 w 4135764"/>
              <a:gd name="connsiteY29397" fmla="*/ 1145143 h 5122333"/>
              <a:gd name="connsiteX29398" fmla="*/ 691980 w 4135764"/>
              <a:gd name="connsiteY29398" fmla="*/ 1150041 h 5122333"/>
              <a:gd name="connsiteX29399" fmla="*/ 693250 w 4135764"/>
              <a:gd name="connsiteY29399" fmla="*/ 1215170 h 5122333"/>
              <a:gd name="connsiteX29400" fmla="*/ 682002 w 4135764"/>
              <a:gd name="connsiteY29400" fmla="*/ 1221339 h 5122333"/>
              <a:gd name="connsiteX29401" fmla="*/ 675108 w 4135764"/>
              <a:gd name="connsiteY29401" fmla="*/ 1214989 h 5122333"/>
              <a:gd name="connsiteX29402" fmla="*/ 675290 w 4135764"/>
              <a:gd name="connsiteY29402" fmla="*/ 1168727 h 5122333"/>
              <a:gd name="connsiteX29403" fmla="*/ 651342 w 4135764"/>
              <a:gd name="connsiteY29403" fmla="*/ 1148227 h 5122333"/>
              <a:gd name="connsiteX29404" fmla="*/ 637010 w 4135764"/>
              <a:gd name="connsiteY29404" fmla="*/ 1134439 h 5122333"/>
              <a:gd name="connsiteX29405" fmla="*/ 637010 w 4135764"/>
              <a:gd name="connsiteY29405" fmla="*/ 1115935 h 5122333"/>
              <a:gd name="connsiteX29406" fmla="*/ 633745 w 4135764"/>
              <a:gd name="connsiteY29406" fmla="*/ 1126457 h 5122333"/>
              <a:gd name="connsiteX29407" fmla="*/ 635377 w 4135764"/>
              <a:gd name="connsiteY29407" fmla="*/ 1110128 h 5122333"/>
              <a:gd name="connsiteX29408" fmla="*/ 604354 w 4135764"/>
              <a:gd name="connsiteY29408" fmla="*/ 1107589 h 5122333"/>
              <a:gd name="connsiteX29409" fmla="*/ 598912 w 4135764"/>
              <a:gd name="connsiteY29409" fmla="*/ 1101421 h 5122333"/>
              <a:gd name="connsiteX29410" fmla="*/ 599092 w 4135764"/>
              <a:gd name="connsiteY29410" fmla="*/ 1076023 h 5122333"/>
              <a:gd name="connsiteX29411" fmla="*/ 592563 w 4135764"/>
              <a:gd name="connsiteY29411" fmla="*/ 1069128 h 5122333"/>
              <a:gd name="connsiteX29412" fmla="*/ 545394 w 4135764"/>
              <a:gd name="connsiteY29412" fmla="*/ 1069128 h 5122333"/>
              <a:gd name="connsiteX29413" fmla="*/ 539044 w 4135764"/>
              <a:gd name="connsiteY29413" fmla="*/ 1075115 h 5122333"/>
              <a:gd name="connsiteX29414" fmla="*/ 540495 w 4135764"/>
              <a:gd name="connsiteY29414" fmla="*/ 1094889 h 5122333"/>
              <a:gd name="connsiteX29415" fmla="*/ 530337 w 4135764"/>
              <a:gd name="connsiteY29415" fmla="*/ 1107408 h 5122333"/>
              <a:gd name="connsiteX29416" fmla="*/ 509472 w 4135764"/>
              <a:gd name="connsiteY29416" fmla="*/ 1107408 h 5122333"/>
              <a:gd name="connsiteX29417" fmla="*/ 502580 w 4135764"/>
              <a:gd name="connsiteY29417" fmla="*/ 1114665 h 5122333"/>
              <a:gd name="connsiteX29418" fmla="*/ 500947 w 4135764"/>
              <a:gd name="connsiteY29418" fmla="*/ 1141514 h 5122333"/>
              <a:gd name="connsiteX29419" fmla="*/ 495322 w 4135764"/>
              <a:gd name="connsiteY29419" fmla="*/ 1145506 h 5122333"/>
              <a:gd name="connsiteX29420" fmla="*/ 473552 w 4135764"/>
              <a:gd name="connsiteY29420" fmla="*/ 1145324 h 5122333"/>
              <a:gd name="connsiteX29421" fmla="*/ 462486 w 4135764"/>
              <a:gd name="connsiteY29421" fmla="*/ 1155846 h 5122333"/>
              <a:gd name="connsiteX29422" fmla="*/ 462486 w 4135764"/>
              <a:gd name="connsiteY29422" fmla="*/ 1213901 h 5122333"/>
              <a:gd name="connsiteX29423" fmla="*/ 458313 w 4135764"/>
              <a:gd name="connsiteY29423" fmla="*/ 1221882 h 5122333"/>
              <a:gd name="connsiteX29424" fmla="*/ 445977 w 4135764"/>
              <a:gd name="connsiteY29424" fmla="*/ 1213175 h 5122333"/>
              <a:gd name="connsiteX29425" fmla="*/ 446522 w 4135764"/>
              <a:gd name="connsiteY29425" fmla="*/ 1152943 h 5122333"/>
              <a:gd name="connsiteX29426" fmla="*/ 438720 w 4135764"/>
              <a:gd name="connsiteY29426" fmla="*/ 1145506 h 5122333"/>
              <a:gd name="connsiteX29427" fmla="*/ 415135 w 4135764"/>
              <a:gd name="connsiteY29427" fmla="*/ 1145687 h 5122333"/>
              <a:gd name="connsiteX29428" fmla="*/ 408241 w 4135764"/>
              <a:gd name="connsiteY29428" fmla="*/ 1138611 h 5122333"/>
              <a:gd name="connsiteX29429" fmla="*/ 408424 w 4135764"/>
              <a:gd name="connsiteY29429" fmla="*/ 1113212 h 5122333"/>
              <a:gd name="connsiteX29430" fmla="*/ 402618 w 4135764"/>
              <a:gd name="connsiteY29430" fmla="*/ 1107589 h 5122333"/>
              <a:gd name="connsiteX29431" fmla="*/ 375768 w 4135764"/>
              <a:gd name="connsiteY29431" fmla="*/ 1105957 h 5122333"/>
              <a:gd name="connsiteX29432" fmla="*/ 370143 w 4135764"/>
              <a:gd name="connsiteY29432" fmla="*/ 1099969 h 5122333"/>
              <a:gd name="connsiteX29433" fmla="*/ 370325 w 4135764"/>
              <a:gd name="connsiteY29433" fmla="*/ 1075478 h 5122333"/>
              <a:gd name="connsiteX29434" fmla="*/ 361980 w 4135764"/>
              <a:gd name="connsiteY29434" fmla="*/ 1067495 h 5122333"/>
              <a:gd name="connsiteX29435" fmla="*/ 323882 w 4135764"/>
              <a:gd name="connsiteY29435" fmla="*/ 1067677 h 5122333"/>
              <a:gd name="connsiteX29436" fmla="*/ 308462 w 4135764"/>
              <a:gd name="connsiteY29436" fmla="*/ 1083460 h 5122333"/>
              <a:gd name="connsiteX29437" fmla="*/ 286692 w 4135764"/>
              <a:gd name="connsiteY29437" fmla="*/ 1105594 h 5122333"/>
              <a:gd name="connsiteX29438" fmla="*/ 268912 w 4135764"/>
              <a:gd name="connsiteY29438" fmla="*/ 1127908 h 5122333"/>
              <a:gd name="connsiteX29439" fmla="*/ 270001 w 4135764"/>
              <a:gd name="connsiteY29439" fmla="*/ 1130267 h 5122333"/>
              <a:gd name="connsiteX29440" fmla="*/ 259297 w 4135764"/>
              <a:gd name="connsiteY29440" fmla="*/ 1143873 h 5122333"/>
              <a:gd name="connsiteX29441" fmla="*/ 237890 w 4135764"/>
              <a:gd name="connsiteY29441" fmla="*/ 1143692 h 5122333"/>
              <a:gd name="connsiteX29442" fmla="*/ 230452 w 4135764"/>
              <a:gd name="connsiteY29442" fmla="*/ 1151129 h 5122333"/>
              <a:gd name="connsiteX29443" fmla="*/ 230452 w 4135764"/>
              <a:gd name="connsiteY29443" fmla="*/ 1191224 h 5122333"/>
              <a:gd name="connsiteX29444" fmla="*/ 230452 w 4135764"/>
              <a:gd name="connsiteY29444" fmla="*/ 1215715 h 5122333"/>
              <a:gd name="connsiteX29445" fmla="*/ 225010 w 4135764"/>
              <a:gd name="connsiteY29445" fmla="*/ 1221702 h 5122333"/>
              <a:gd name="connsiteX29446" fmla="*/ 215576 w 4135764"/>
              <a:gd name="connsiteY29446" fmla="*/ 1213175 h 5122333"/>
              <a:gd name="connsiteX29447" fmla="*/ 217208 w 4135764"/>
              <a:gd name="connsiteY29447" fmla="*/ 1179975 h 5122333"/>
              <a:gd name="connsiteX29448" fmla="*/ 216301 w 4135764"/>
              <a:gd name="connsiteY29448" fmla="*/ 1152218 h 5122333"/>
              <a:gd name="connsiteX29449" fmla="*/ 207956 w 4135764"/>
              <a:gd name="connsiteY29449" fmla="*/ 1143692 h 5122333"/>
              <a:gd name="connsiteX29450" fmla="*/ 183102 w 4135764"/>
              <a:gd name="connsiteY29450" fmla="*/ 1143510 h 5122333"/>
              <a:gd name="connsiteX29451" fmla="*/ 177659 w 4135764"/>
              <a:gd name="connsiteY29451" fmla="*/ 1138430 h 5122333"/>
              <a:gd name="connsiteX29452" fmla="*/ 178748 w 4135764"/>
              <a:gd name="connsiteY29452" fmla="*/ 1110492 h 5122333"/>
              <a:gd name="connsiteX29453" fmla="*/ 174393 w 4135764"/>
              <a:gd name="connsiteY29453" fmla="*/ 1105231 h 5122333"/>
              <a:gd name="connsiteX29454" fmla="*/ 148995 w 4135764"/>
              <a:gd name="connsiteY29454" fmla="*/ 1105412 h 5122333"/>
              <a:gd name="connsiteX29455" fmla="*/ 139561 w 4135764"/>
              <a:gd name="connsiteY29455" fmla="*/ 1096159 h 5122333"/>
              <a:gd name="connsiteX29456" fmla="*/ 141375 w 4135764"/>
              <a:gd name="connsiteY29456" fmla="*/ 1073846 h 5122333"/>
              <a:gd name="connsiteX29457" fmla="*/ 134845 w 4135764"/>
              <a:gd name="connsiteY29457" fmla="*/ 1067133 h 5122333"/>
              <a:gd name="connsiteX29458" fmla="*/ 84047 w 4135764"/>
              <a:gd name="connsiteY29458" fmla="*/ 1067133 h 5122333"/>
              <a:gd name="connsiteX29459" fmla="*/ 77698 w 4135764"/>
              <a:gd name="connsiteY29459" fmla="*/ 1073301 h 5122333"/>
              <a:gd name="connsiteX29460" fmla="*/ 77879 w 4135764"/>
              <a:gd name="connsiteY29460" fmla="*/ 1099606 h 5122333"/>
              <a:gd name="connsiteX29461" fmla="*/ 72074 w 4135764"/>
              <a:gd name="connsiteY29461" fmla="*/ 1105412 h 5122333"/>
              <a:gd name="connsiteX29462" fmla="*/ 45768 w 4135764"/>
              <a:gd name="connsiteY29462" fmla="*/ 1105231 h 5122333"/>
              <a:gd name="connsiteX29463" fmla="*/ 39600 w 4135764"/>
              <a:gd name="connsiteY29463" fmla="*/ 1111398 h 5122333"/>
              <a:gd name="connsiteX29464" fmla="*/ 39781 w 4135764"/>
              <a:gd name="connsiteY29464" fmla="*/ 1137705 h 5122333"/>
              <a:gd name="connsiteX29465" fmla="*/ 34883 w 4135764"/>
              <a:gd name="connsiteY29465" fmla="*/ 1143329 h 5122333"/>
              <a:gd name="connsiteX29466" fmla="*/ 8941 w 4135764"/>
              <a:gd name="connsiteY29466" fmla="*/ 1144780 h 5122333"/>
              <a:gd name="connsiteX29467" fmla="*/ 1502 w 4135764"/>
              <a:gd name="connsiteY29467" fmla="*/ 1152762 h 5122333"/>
              <a:gd name="connsiteX29468" fmla="*/ 1683 w 4135764"/>
              <a:gd name="connsiteY29468" fmla="*/ 1229865 h 5122333"/>
              <a:gd name="connsiteX29469" fmla="*/ 17104 w 4135764"/>
              <a:gd name="connsiteY29469" fmla="*/ 1245104 h 5122333"/>
              <a:gd name="connsiteX29470" fmla="*/ 25450 w 4135764"/>
              <a:gd name="connsiteY29470" fmla="*/ 1236214 h 5122333"/>
              <a:gd name="connsiteX29471" fmla="*/ 25087 w 4135764"/>
              <a:gd name="connsiteY29471" fmla="*/ 1177254 h 5122333"/>
              <a:gd name="connsiteX29472" fmla="*/ 33431 w 4135764"/>
              <a:gd name="connsiteY29472" fmla="*/ 1168545 h 5122333"/>
              <a:gd name="connsiteX29473" fmla="*/ 57923 w 4135764"/>
              <a:gd name="connsiteY29473" fmla="*/ 1168727 h 5122333"/>
              <a:gd name="connsiteX29474" fmla="*/ 63366 w 4135764"/>
              <a:gd name="connsiteY29474" fmla="*/ 1163647 h 5122333"/>
              <a:gd name="connsiteX29475" fmla="*/ 62640 w 4135764"/>
              <a:gd name="connsiteY29475" fmla="*/ 1133895 h 5122333"/>
              <a:gd name="connsiteX29476" fmla="*/ 66813 w 4135764"/>
              <a:gd name="connsiteY29476" fmla="*/ 1128997 h 5122333"/>
              <a:gd name="connsiteX29477" fmla="*/ 94933 w 4135764"/>
              <a:gd name="connsiteY29477" fmla="*/ 1129178 h 5122333"/>
              <a:gd name="connsiteX29478" fmla="*/ 101645 w 4135764"/>
              <a:gd name="connsiteY29478" fmla="*/ 1122465 h 5122333"/>
              <a:gd name="connsiteX29479" fmla="*/ 101463 w 4135764"/>
              <a:gd name="connsiteY29479" fmla="*/ 1097066 h 5122333"/>
              <a:gd name="connsiteX29480" fmla="*/ 108721 w 4135764"/>
              <a:gd name="connsiteY29480" fmla="*/ 1090899 h 5122333"/>
              <a:gd name="connsiteX29481" fmla="*/ 116158 w 4135764"/>
              <a:gd name="connsiteY29481" fmla="*/ 1096703 h 5122333"/>
              <a:gd name="connsiteX29482" fmla="*/ 115976 w 4135764"/>
              <a:gd name="connsiteY29482" fmla="*/ 1122102 h 5122333"/>
              <a:gd name="connsiteX29483" fmla="*/ 123234 w 4135764"/>
              <a:gd name="connsiteY29483" fmla="*/ 1129178 h 5122333"/>
              <a:gd name="connsiteX29484" fmla="*/ 148632 w 4135764"/>
              <a:gd name="connsiteY29484" fmla="*/ 1128997 h 5122333"/>
              <a:gd name="connsiteX29485" fmla="*/ 156070 w 4135764"/>
              <a:gd name="connsiteY29485" fmla="*/ 1135709 h 5122333"/>
              <a:gd name="connsiteX29486" fmla="*/ 155526 w 4135764"/>
              <a:gd name="connsiteY29486" fmla="*/ 1161108 h 5122333"/>
              <a:gd name="connsiteX29487" fmla="*/ 162239 w 4135764"/>
              <a:gd name="connsiteY29487" fmla="*/ 1169090 h 5122333"/>
              <a:gd name="connsiteX29488" fmla="*/ 186730 w 4135764"/>
              <a:gd name="connsiteY29488" fmla="*/ 1169090 h 5122333"/>
              <a:gd name="connsiteX29489" fmla="*/ 194168 w 4135764"/>
              <a:gd name="connsiteY29489" fmla="*/ 1176891 h 5122333"/>
              <a:gd name="connsiteX29490" fmla="*/ 192174 w 4135764"/>
              <a:gd name="connsiteY29490" fmla="*/ 1236395 h 5122333"/>
              <a:gd name="connsiteX29491" fmla="*/ 200699 w 4135764"/>
              <a:gd name="connsiteY29491" fmla="*/ 1245467 h 5122333"/>
              <a:gd name="connsiteX29492" fmla="*/ 246962 w 4135764"/>
              <a:gd name="connsiteY29492" fmla="*/ 1245467 h 5122333"/>
              <a:gd name="connsiteX29493" fmla="*/ 253855 w 4135764"/>
              <a:gd name="connsiteY29493" fmla="*/ 1238210 h 5122333"/>
              <a:gd name="connsiteX29494" fmla="*/ 253674 w 4135764"/>
              <a:gd name="connsiteY29494" fmla="*/ 1174533 h 5122333"/>
              <a:gd name="connsiteX29495" fmla="*/ 260750 w 4135764"/>
              <a:gd name="connsiteY29495" fmla="*/ 1167457 h 5122333"/>
              <a:gd name="connsiteX29496" fmla="*/ 287961 w 4135764"/>
              <a:gd name="connsiteY29496" fmla="*/ 1167638 h 5122333"/>
              <a:gd name="connsiteX29497" fmla="*/ 293767 w 4135764"/>
              <a:gd name="connsiteY29497" fmla="*/ 1161833 h 5122333"/>
              <a:gd name="connsiteX29498" fmla="*/ 291952 w 4135764"/>
              <a:gd name="connsiteY29498" fmla="*/ 1137705 h 5122333"/>
              <a:gd name="connsiteX29499" fmla="*/ 299572 w 4135764"/>
              <a:gd name="connsiteY29499" fmla="*/ 1129360 h 5122333"/>
              <a:gd name="connsiteX29500" fmla="*/ 322249 w 4135764"/>
              <a:gd name="connsiteY29500" fmla="*/ 1129540 h 5122333"/>
              <a:gd name="connsiteX29501" fmla="*/ 330232 w 4135764"/>
              <a:gd name="connsiteY29501" fmla="*/ 1121196 h 5122333"/>
              <a:gd name="connsiteX29502" fmla="*/ 331684 w 4135764"/>
              <a:gd name="connsiteY29502" fmla="*/ 1097066 h 5122333"/>
              <a:gd name="connsiteX29503" fmla="*/ 337489 w 4135764"/>
              <a:gd name="connsiteY29503" fmla="*/ 1091262 h 5122333"/>
              <a:gd name="connsiteX29504" fmla="*/ 346923 w 4135764"/>
              <a:gd name="connsiteY29504" fmla="*/ 1096159 h 5122333"/>
              <a:gd name="connsiteX29505" fmla="*/ 346197 w 4135764"/>
              <a:gd name="connsiteY29505" fmla="*/ 1122829 h 5122333"/>
              <a:gd name="connsiteX29506" fmla="*/ 353090 w 4135764"/>
              <a:gd name="connsiteY29506" fmla="*/ 1129360 h 5122333"/>
              <a:gd name="connsiteX29507" fmla="*/ 378490 w 4135764"/>
              <a:gd name="connsiteY29507" fmla="*/ 1129178 h 5122333"/>
              <a:gd name="connsiteX29508" fmla="*/ 384476 w 4135764"/>
              <a:gd name="connsiteY29508" fmla="*/ 1133532 h 5122333"/>
              <a:gd name="connsiteX29509" fmla="*/ 384657 w 4135764"/>
              <a:gd name="connsiteY29509" fmla="*/ 1159294 h 5122333"/>
              <a:gd name="connsiteX29510" fmla="*/ 391370 w 4135764"/>
              <a:gd name="connsiteY29510" fmla="*/ 1167457 h 5122333"/>
              <a:gd name="connsiteX29511" fmla="*/ 416768 w 4135764"/>
              <a:gd name="connsiteY29511" fmla="*/ 1167276 h 5122333"/>
              <a:gd name="connsiteX29512" fmla="*/ 422937 w 4135764"/>
              <a:gd name="connsiteY29512" fmla="*/ 1173625 h 5122333"/>
              <a:gd name="connsiteX29513" fmla="*/ 422574 w 4135764"/>
              <a:gd name="connsiteY29513" fmla="*/ 1239842 h 5122333"/>
              <a:gd name="connsiteX29514" fmla="*/ 426565 w 4135764"/>
              <a:gd name="connsiteY29514" fmla="*/ 1245286 h 5122333"/>
              <a:gd name="connsiteX29515" fmla="*/ 479720 w 4135764"/>
              <a:gd name="connsiteY29515" fmla="*/ 1245286 h 5122333"/>
              <a:gd name="connsiteX29516" fmla="*/ 484256 w 4135764"/>
              <a:gd name="connsiteY29516" fmla="*/ 1240205 h 5122333"/>
              <a:gd name="connsiteX29517" fmla="*/ 484256 w 4135764"/>
              <a:gd name="connsiteY29517" fmla="*/ 1176528 h 5122333"/>
              <a:gd name="connsiteX29518" fmla="*/ 490787 w 4135764"/>
              <a:gd name="connsiteY29518" fmla="*/ 1168908 h 5122333"/>
              <a:gd name="connsiteX29519" fmla="*/ 518181 w 4135764"/>
              <a:gd name="connsiteY29519" fmla="*/ 1168727 h 5122333"/>
              <a:gd name="connsiteX29520" fmla="*/ 521628 w 4135764"/>
              <a:gd name="connsiteY29520" fmla="*/ 1167276 h 5122333"/>
              <a:gd name="connsiteX29521" fmla="*/ 524350 w 4135764"/>
              <a:gd name="connsiteY29521" fmla="*/ 1143692 h 5122333"/>
              <a:gd name="connsiteX29522" fmla="*/ 523805 w 4135764"/>
              <a:gd name="connsiteY29522" fmla="*/ 1131174 h 5122333"/>
              <a:gd name="connsiteX29523" fmla="*/ 537593 w 4135764"/>
              <a:gd name="connsiteY29523" fmla="*/ 1130811 h 5122333"/>
              <a:gd name="connsiteX29524" fmla="*/ 538500 w 4135764"/>
              <a:gd name="connsiteY29524" fmla="*/ 1130811 h 5122333"/>
              <a:gd name="connsiteX29525" fmla="*/ 560452 w 4135764"/>
              <a:gd name="connsiteY29525" fmla="*/ 1129360 h 5122333"/>
              <a:gd name="connsiteX29526" fmla="*/ 562266 w 4135764"/>
              <a:gd name="connsiteY29526" fmla="*/ 1106682 h 5122333"/>
              <a:gd name="connsiteX29527" fmla="*/ 563536 w 4135764"/>
              <a:gd name="connsiteY29527" fmla="*/ 1091625 h 5122333"/>
              <a:gd name="connsiteX29528" fmla="*/ 575328 w 4135764"/>
              <a:gd name="connsiteY29528" fmla="*/ 1091805 h 5122333"/>
              <a:gd name="connsiteX29529" fmla="*/ 576598 w 4135764"/>
              <a:gd name="connsiteY29529" fmla="*/ 1092531 h 5122333"/>
              <a:gd name="connsiteX29530" fmla="*/ 574965 w 4135764"/>
              <a:gd name="connsiteY29530" fmla="*/ 1125549 h 5122333"/>
              <a:gd name="connsiteX29531" fmla="*/ 580589 w 4135764"/>
              <a:gd name="connsiteY29531" fmla="*/ 1130448 h 5122333"/>
              <a:gd name="connsiteX29532" fmla="*/ 605987 w 4135764"/>
              <a:gd name="connsiteY29532" fmla="*/ 1130267 h 5122333"/>
              <a:gd name="connsiteX29533" fmla="*/ 613244 w 4135764"/>
              <a:gd name="connsiteY29533" fmla="*/ 1137342 h 5122333"/>
              <a:gd name="connsiteX29534" fmla="*/ 613062 w 4135764"/>
              <a:gd name="connsiteY29534" fmla="*/ 1158205 h 5122333"/>
              <a:gd name="connsiteX29535" fmla="*/ 623222 w 4135764"/>
              <a:gd name="connsiteY29535" fmla="*/ 1168545 h 5122333"/>
              <a:gd name="connsiteX29536" fmla="*/ 647713 w 4135764"/>
              <a:gd name="connsiteY29536" fmla="*/ 1168364 h 5122333"/>
              <a:gd name="connsiteX29537" fmla="*/ 652974 w 4135764"/>
              <a:gd name="connsiteY29537" fmla="*/ 1173444 h 5122333"/>
              <a:gd name="connsiteX29538" fmla="*/ 653156 w 4135764"/>
              <a:gd name="connsiteY29538" fmla="*/ 1211904 h 5122333"/>
              <a:gd name="connsiteX29539" fmla="*/ 651342 w 4135764"/>
              <a:gd name="connsiteY29539" fmla="*/ 1236940 h 5122333"/>
              <a:gd name="connsiteX29540" fmla="*/ 658599 w 4135764"/>
              <a:gd name="connsiteY29540" fmla="*/ 1244741 h 5122333"/>
              <a:gd name="connsiteX29541" fmla="*/ 707581 w 4135764"/>
              <a:gd name="connsiteY29541" fmla="*/ 1244741 h 5122333"/>
              <a:gd name="connsiteX29542" fmla="*/ 716834 w 4135764"/>
              <a:gd name="connsiteY29542" fmla="*/ 1235852 h 5122333"/>
              <a:gd name="connsiteX29543" fmla="*/ 716471 w 4135764"/>
              <a:gd name="connsiteY29543" fmla="*/ 1175077 h 5122333"/>
              <a:gd name="connsiteX29544" fmla="*/ 723002 w 4135764"/>
              <a:gd name="connsiteY29544" fmla="*/ 1168182 h 5122333"/>
              <a:gd name="connsiteX29545" fmla="*/ 745679 w 4135764"/>
              <a:gd name="connsiteY29545" fmla="*/ 1168364 h 5122333"/>
              <a:gd name="connsiteX29546" fmla="*/ 754568 w 4135764"/>
              <a:gd name="connsiteY29546" fmla="*/ 1158749 h 5122333"/>
              <a:gd name="connsiteX29547" fmla="*/ 752754 w 4135764"/>
              <a:gd name="connsiteY29547" fmla="*/ 1134621 h 5122333"/>
              <a:gd name="connsiteX29548" fmla="*/ 758923 w 4135764"/>
              <a:gd name="connsiteY29548" fmla="*/ 1128270 h 5122333"/>
              <a:gd name="connsiteX29549" fmla="*/ 785229 w 4135764"/>
              <a:gd name="connsiteY29549" fmla="*/ 1128452 h 5122333"/>
              <a:gd name="connsiteX29550" fmla="*/ 791034 w 4135764"/>
              <a:gd name="connsiteY29550" fmla="*/ 1122829 h 5122333"/>
              <a:gd name="connsiteX29551" fmla="*/ 790852 w 4135764"/>
              <a:gd name="connsiteY29551" fmla="*/ 1098336 h 5122333"/>
              <a:gd name="connsiteX29552" fmla="*/ 798835 w 4135764"/>
              <a:gd name="connsiteY29552" fmla="*/ 1090173 h 5122333"/>
              <a:gd name="connsiteX29553" fmla="*/ 807362 w 4135764"/>
              <a:gd name="connsiteY29553" fmla="*/ 1098881 h 5122333"/>
              <a:gd name="connsiteX29554" fmla="*/ 807181 w 4135764"/>
              <a:gd name="connsiteY29554" fmla="*/ 1122465 h 5122333"/>
              <a:gd name="connsiteX29555" fmla="*/ 813349 w 4135764"/>
              <a:gd name="connsiteY29555" fmla="*/ 1128634 h 5122333"/>
              <a:gd name="connsiteX29556" fmla="*/ 837840 w 4135764"/>
              <a:gd name="connsiteY29556" fmla="*/ 1128452 h 5122333"/>
              <a:gd name="connsiteX29557" fmla="*/ 845279 w 4135764"/>
              <a:gd name="connsiteY29557" fmla="*/ 1135890 h 5122333"/>
              <a:gd name="connsiteX29558" fmla="*/ 845097 w 4135764"/>
              <a:gd name="connsiteY29558" fmla="*/ 1160382 h 5122333"/>
              <a:gd name="connsiteX29559" fmla="*/ 852897 w 4135764"/>
              <a:gd name="connsiteY29559" fmla="*/ 1168545 h 5122333"/>
              <a:gd name="connsiteX29560" fmla="*/ 873761 w 4135764"/>
              <a:gd name="connsiteY29560" fmla="*/ 1168364 h 5122333"/>
              <a:gd name="connsiteX29561" fmla="*/ 883377 w 4135764"/>
              <a:gd name="connsiteY29561" fmla="*/ 1177617 h 5122333"/>
              <a:gd name="connsiteX29562" fmla="*/ 883014 w 4135764"/>
              <a:gd name="connsiteY29562" fmla="*/ 1235852 h 5122333"/>
              <a:gd name="connsiteX29563" fmla="*/ 891177 w 4135764"/>
              <a:gd name="connsiteY29563" fmla="*/ 1244741 h 5122333"/>
              <a:gd name="connsiteX29564" fmla="*/ 935625 w 4135764"/>
              <a:gd name="connsiteY29564" fmla="*/ 1244741 h 5122333"/>
              <a:gd name="connsiteX29565" fmla="*/ 944877 w 4135764"/>
              <a:gd name="connsiteY29565" fmla="*/ 1235307 h 5122333"/>
              <a:gd name="connsiteX29566" fmla="*/ 944696 w 4135764"/>
              <a:gd name="connsiteY29566" fmla="*/ 1173444 h 5122333"/>
              <a:gd name="connsiteX29567" fmla="*/ 951226 w 4135764"/>
              <a:gd name="connsiteY29567" fmla="*/ 1166731 h 5122333"/>
              <a:gd name="connsiteX29568" fmla="*/ 976625 w 4135764"/>
              <a:gd name="connsiteY29568" fmla="*/ 1166912 h 5122333"/>
              <a:gd name="connsiteX29569" fmla="*/ 982975 w 4135764"/>
              <a:gd name="connsiteY29569" fmla="*/ 1160745 h 5122333"/>
              <a:gd name="connsiteX29570" fmla="*/ 982794 w 4135764"/>
              <a:gd name="connsiteY29570" fmla="*/ 1134439 h 5122333"/>
              <a:gd name="connsiteX29571" fmla="*/ 988418 w 4135764"/>
              <a:gd name="connsiteY29571" fmla="*/ 1128634 h 5122333"/>
              <a:gd name="connsiteX29572" fmla="*/ 1014723 w 4135764"/>
              <a:gd name="connsiteY29572" fmla="*/ 1128816 h 5122333"/>
              <a:gd name="connsiteX29573" fmla="*/ 1020891 w 4135764"/>
              <a:gd name="connsiteY29573" fmla="*/ 1122647 h 5122333"/>
              <a:gd name="connsiteX29574" fmla="*/ 1020891 w 4135764"/>
              <a:gd name="connsiteY29574" fmla="*/ 1096340 h 5122333"/>
              <a:gd name="connsiteX29575" fmla="*/ 1030869 w 4135764"/>
              <a:gd name="connsiteY29575" fmla="*/ 1090717 h 5122333"/>
              <a:gd name="connsiteX29576" fmla="*/ 1037218 w 4135764"/>
              <a:gd name="connsiteY29576" fmla="*/ 1096703 h 5122333"/>
              <a:gd name="connsiteX29577" fmla="*/ 1037037 w 4135764"/>
              <a:gd name="connsiteY29577" fmla="*/ 1122102 h 5122333"/>
              <a:gd name="connsiteX29578" fmla="*/ 1043569 w 4135764"/>
              <a:gd name="connsiteY29578" fmla="*/ 1128816 h 5122333"/>
              <a:gd name="connsiteX29579" fmla="*/ 1068967 w 4135764"/>
              <a:gd name="connsiteY29579" fmla="*/ 1128634 h 5122333"/>
              <a:gd name="connsiteX29580" fmla="*/ 1075316 w 4135764"/>
              <a:gd name="connsiteY29580" fmla="*/ 1134801 h 5122333"/>
              <a:gd name="connsiteX29581" fmla="*/ 1075136 w 4135764"/>
              <a:gd name="connsiteY29581" fmla="*/ 1161108 h 5122333"/>
              <a:gd name="connsiteX29582" fmla="*/ 1080941 w 4135764"/>
              <a:gd name="connsiteY29582" fmla="*/ 1166912 h 5122333"/>
              <a:gd name="connsiteX29583" fmla="*/ 1105431 w 4135764"/>
              <a:gd name="connsiteY29583" fmla="*/ 1166731 h 5122333"/>
              <a:gd name="connsiteX29584" fmla="*/ 1113596 w 4135764"/>
              <a:gd name="connsiteY29584" fmla="*/ 1174895 h 5122333"/>
              <a:gd name="connsiteX29585" fmla="*/ 1113414 w 4135764"/>
              <a:gd name="connsiteY29585" fmla="*/ 1238391 h 5122333"/>
              <a:gd name="connsiteX29586" fmla="*/ 1119038 w 4135764"/>
              <a:gd name="connsiteY29586" fmla="*/ 1245104 h 5122333"/>
              <a:gd name="connsiteX29587" fmla="*/ 1165845 w 4135764"/>
              <a:gd name="connsiteY29587" fmla="*/ 1245104 h 5122333"/>
              <a:gd name="connsiteX29588" fmla="*/ 1175277 w 4135764"/>
              <a:gd name="connsiteY29588" fmla="*/ 1235852 h 5122333"/>
              <a:gd name="connsiteX29589" fmla="*/ 1175096 w 4135764"/>
              <a:gd name="connsiteY29589" fmla="*/ 1175984 h 5122333"/>
              <a:gd name="connsiteX29590" fmla="*/ 1181084 w 4135764"/>
              <a:gd name="connsiteY29590" fmla="*/ 1168545 h 5122333"/>
              <a:gd name="connsiteX29591" fmla="*/ 1208659 w 4135764"/>
              <a:gd name="connsiteY29591" fmla="*/ 1168545 h 5122333"/>
              <a:gd name="connsiteX29592" fmla="*/ 1212650 w 4135764"/>
              <a:gd name="connsiteY29592" fmla="*/ 1165824 h 5122333"/>
              <a:gd name="connsiteX29593" fmla="*/ 1213558 w 4135764"/>
              <a:gd name="connsiteY29593" fmla="*/ 1134439 h 5122333"/>
              <a:gd name="connsiteX29594" fmla="*/ 1219181 w 4135764"/>
              <a:gd name="connsiteY29594" fmla="*/ 1130630 h 5122333"/>
              <a:gd name="connsiteX29595" fmla="*/ 1246394 w 4135764"/>
              <a:gd name="connsiteY29595" fmla="*/ 1130811 h 5122333"/>
              <a:gd name="connsiteX29596" fmla="*/ 1253469 w 4135764"/>
              <a:gd name="connsiteY29596" fmla="*/ 1123553 h 5122333"/>
              <a:gd name="connsiteX29597" fmla="*/ 1253469 w 4135764"/>
              <a:gd name="connsiteY29597" fmla="*/ 1098155 h 5122333"/>
              <a:gd name="connsiteX29598" fmla="*/ 1258186 w 4135764"/>
              <a:gd name="connsiteY29598" fmla="*/ 1090899 h 5122333"/>
              <a:gd name="connsiteX29599" fmla="*/ 1266350 w 4135764"/>
              <a:gd name="connsiteY29599" fmla="*/ 1098517 h 5122333"/>
              <a:gd name="connsiteX29600" fmla="*/ 1265988 w 4135764"/>
              <a:gd name="connsiteY29600" fmla="*/ 1123917 h 5122333"/>
              <a:gd name="connsiteX29601" fmla="*/ 1272518 w 4135764"/>
              <a:gd name="connsiteY29601" fmla="*/ 1130630 h 5122333"/>
              <a:gd name="connsiteX29602" fmla="*/ 1297917 w 4135764"/>
              <a:gd name="connsiteY29602" fmla="*/ 1130448 h 5122333"/>
              <a:gd name="connsiteX29603" fmla="*/ 1304085 w 4135764"/>
              <a:gd name="connsiteY29603" fmla="*/ 1136616 h 5122333"/>
              <a:gd name="connsiteX29604" fmla="*/ 1303903 w 4135764"/>
              <a:gd name="connsiteY29604" fmla="*/ 1160200 h 5122333"/>
              <a:gd name="connsiteX29605" fmla="*/ 1311704 w 4135764"/>
              <a:gd name="connsiteY29605" fmla="*/ 1168545 h 5122333"/>
              <a:gd name="connsiteX29606" fmla="*/ 1333474 w 4135764"/>
              <a:gd name="connsiteY29606" fmla="*/ 1168545 h 5122333"/>
              <a:gd name="connsiteX29607" fmla="*/ 1342183 w 4135764"/>
              <a:gd name="connsiteY29607" fmla="*/ 1176891 h 5122333"/>
              <a:gd name="connsiteX29608" fmla="*/ 1341820 w 4135764"/>
              <a:gd name="connsiteY29608" fmla="*/ 1237122 h 5122333"/>
              <a:gd name="connsiteX29609" fmla="*/ 1349258 w 4135764"/>
              <a:gd name="connsiteY29609" fmla="*/ 1244923 h 5122333"/>
              <a:gd name="connsiteX29610" fmla="*/ 1397334 w 4135764"/>
              <a:gd name="connsiteY29610" fmla="*/ 1244923 h 5122333"/>
              <a:gd name="connsiteX29611" fmla="*/ 1405497 w 4135764"/>
              <a:gd name="connsiteY29611" fmla="*/ 1236940 h 5122333"/>
              <a:gd name="connsiteX29612" fmla="*/ 1405316 w 4135764"/>
              <a:gd name="connsiteY29612" fmla="*/ 1175258 h 5122333"/>
              <a:gd name="connsiteX29613" fmla="*/ 1412029 w 4135764"/>
              <a:gd name="connsiteY29613" fmla="*/ 1168545 h 5122333"/>
              <a:gd name="connsiteX29614" fmla="*/ 1437428 w 4135764"/>
              <a:gd name="connsiteY29614" fmla="*/ 1168727 h 5122333"/>
              <a:gd name="connsiteX29615" fmla="*/ 1443595 w 4135764"/>
              <a:gd name="connsiteY29615" fmla="*/ 1162559 h 5122333"/>
              <a:gd name="connsiteX29616" fmla="*/ 1443414 w 4135764"/>
              <a:gd name="connsiteY29616" fmla="*/ 1134439 h 5122333"/>
              <a:gd name="connsiteX29617" fmla="*/ 1449220 w 4135764"/>
              <a:gd name="connsiteY29617" fmla="*/ 1128634 h 5122333"/>
              <a:gd name="connsiteX29618" fmla="*/ 1475525 w 4135764"/>
              <a:gd name="connsiteY29618" fmla="*/ 1128816 h 5122333"/>
              <a:gd name="connsiteX29619" fmla="*/ 1481693 w 4135764"/>
              <a:gd name="connsiteY29619" fmla="*/ 1122465 h 5122333"/>
              <a:gd name="connsiteX29620" fmla="*/ 1481512 w 4135764"/>
              <a:gd name="connsiteY29620" fmla="*/ 1096159 h 5122333"/>
              <a:gd name="connsiteX29621" fmla="*/ 1488224 w 4135764"/>
              <a:gd name="connsiteY29621" fmla="*/ 1090536 h 5122333"/>
              <a:gd name="connsiteX29622" fmla="*/ 1496207 w 4135764"/>
              <a:gd name="connsiteY29622" fmla="*/ 1095797 h 5122333"/>
              <a:gd name="connsiteX29623" fmla="*/ 1497477 w 4135764"/>
              <a:gd name="connsiteY29623" fmla="*/ 1124461 h 5122333"/>
              <a:gd name="connsiteX29624" fmla="*/ 1501650 w 4135764"/>
              <a:gd name="connsiteY29624" fmla="*/ 1128452 h 5122333"/>
              <a:gd name="connsiteX29625" fmla="*/ 1527956 w 4135764"/>
              <a:gd name="connsiteY29625" fmla="*/ 1128270 h 5122333"/>
              <a:gd name="connsiteX29626" fmla="*/ 1536120 w 4135764"/>
              <a:gd name="connsiteY29626" fmla="*/ 1136071 h 5122333"/>
              <a:gd name="connsiteX29627" fmla="*/ 1535938 w 4135764"/>
              <a:gd name="connsiteY29627" fmla="*/ 1158749 h 5122333"/>
              <a:gd name="connsiteX29628" fmla="*/ 1545916 w 4135764"/>
              <a:gd name="connsiteY29628" fmla="*/ 1168364 h 5122333"/>
              <a:gd name="connsiteX29629" fmla="*/ 1566779 w 4135764"/>
              <a:gd name="connsiteY29629" fmla="*/ 1168182 h 5122333"/>
              <a:gd name="connsiteX29630" fmla="*/ 1574217 w 4135764"/>
              <a:gd name="connsiteY29630" fmla="*/ 1175984 h 5122333"/>
              <a:gd name="connsiteX29631" fmla="*/ 1574034 w 4135764"/>
              <a:gd name="connsiteY29631" fmla="*/ 1235852 h 5122333"/>
              <a:gd name="connsiteX29632" fmla="*/ 1582381 w 4135764"/>
              <a:gd name="connsiteY29632" fmla="*/ 1244741 h 5122333"/>
              <a:gd name="connsiteX29633" fmla="*/ 1625922 w 4135764"/>
              <a:gd name="connsiteY29633" fmla="*/ 1244741 h 5122333"/>
              <a:gd name="connsiteX29634" fmla="*/ 1634267 w 4135764"/>
              <a:gd name="connsiteY29634" fmla="*/ 1235852 h 5122333"/>
              <a:gd name="connsiteX29635" fmla="*/ 1635900 w 4135764"/>
              <a:gd name="connsiteY29635" fmla="*/ 1172719 h 5122333"/>
              <a:gd name="connsiteX29636" fmla="*/ 1642067 w 4135764"/>
              <a:gd name="connsiteY29636" fmla="*/ 1166369 h 5122333"/>
              <a:gd name="connsiteX29637" fmla="*/ 1668373 w 4135764"/>
              <a:gd name="connsiteY29637" fmla="*/ 1166550 h 5122333"/>
              <a:gd name="connsiteX29638" fmla="*/ 1674177 w 4135764"/>
              <a:gd name="connsiteY29638" fmla="*/ 1160926 h 5122333"/>
              <a:gd name="connsiteX29639" fmla="*/ 1673997 w 4135764"/>
              <a:gd name="connsiteY29639" fmla="*/ 1134621 h 5122333"/>
              <a:gd name="connsiteX29640" fmla="*/ 1680165 w 4135764"/>
              <a:gd name="connsiteY29640" fmla="*/ 1128452 h 5122333"/>
              <a:gd name="connsiteX29641" fmla="*/ 1704657 w 4135764"/>
              <a:gd name="connsiteY29641" fmla="*/ 1128634 h 5122333"/>
              <a:gd name="connsiteX29642" fmla="*/ 1710281 w 4135764"/>
              <a:gd name="connsiteY29642" fmla="*/ 1123735 h 5122333"/>
              <a:gd name="connsiteX29643" fmla="*/ 1712095 w 4135764"/>
              <a:gd name="connsiteY29643" fmla="*/ 1097793 h 5122333"/>
              <a:gd name="connsiteX29644" fmla="*/ 1717899 w 4135764"/>
              <a:gd name="connsiteY29644" fmla="*/ 1090354 h 5122333"/>
              <a:gd name="connsiteX29645" fmla="*/ 1728241 w 4135764"/>
              <a:gd name="connsiteY29645" fmla="*/ 1097066 h 5122333"/>
              <a:gd name="connsiteX29646" fmla="*/ 1727153 w 4135764"/>
              <a:gd name="connsiteY29646" fmla="*/ 1120470 h 5122333"/>
              <a:gd name="connsiteX29647" fmla="*/ 1733321 w 4135764"/>
              <a:gd name="connsiteY29647" fmla="*/ 1128634 h 5122333"/>
              <a:gd name="connsiteX29648" fmla="*/ 1758719 w 4135764"/>
              <a:gd name="connsiteY29648" fmla="*/ 1128452 h 5122333"/>
              <a:gd name="connsiteX29649" fmla="*/ 1764888 w 4135764"/>
              <a:gd name="connsiteY29649" fmla="*/ 1133895 h 5122333"/>
              <a:gd name="connsiteX29650" fmla="*/ 1766339 w 4135764"/>
              <a:gd name="connsiteY29650" fmla="*/ 1158931 h 5122333"/>
              <a:gd name="connsiteX29651" fmla="*/ 1773777 w 4135764"/>
              <a:gd name="connsiteY29651" fmla="*/ 1166731 h 5122333"/>
              <a:gd name="connsiteX29652" fmla="*/ 1792826 w 4135764"/>
              <a:gd name="connsiteY29652" fmla="*/ 1166550 h 5122333"/>
              <a:gd name="connsiteX29653" fmla="*/ 1804800 w 4135764"/>
              <a:gd name="connsiteY29653" fmla="*/ 1177980 h 5122333"/>
              <a:gd name="connsiteX29654" fmla="*/ 1802803 w 4135764"/>
              <a:gd name="connsiteY29654" fmla="*/ 1237485 h 5122333"/>
              <a:gd name="connsiteX29655" fmla="*/ 1807702 w 4135764"/>
              <a:gd name="connsiteY29655" fmla="*/ 1244741 h 5122333"/>
              <a:gd name="connsiteX29656" fmla="*/ 1852306 w 4135764"/>
              <a:gd name="connsiteY29656" fmla="*/ 1244741 h 5122333"/>
              <a:gd name="connsiteX29657" fmla="*/ 1854704 w 4135764"/>
              <a:gd name="connsiteY29657" fmla="*/ 1245104 h 5122333"/>
              <a:gd name="connsiteX29658" fmla="*/ 1855971 w 4135764"/>
              <a:gd name="connsiteY29658" fmla="*/ 1244741 h 5122333"/>
              <a:gd name="connsiteX29659" fmla="*/ 1856322 w 4135764"/>
              <a:gd name="connsiteY29659" fmla="*/ 1244741 h 5122333"/>
              <a:gd name="connsiteX29660" fmla="*/ 1864486 w 4135764"/>
              <a:gd name="connsiteY29660" fmla="*/ 1236759 h 5122333"/>
              <a:gd name="connsiteX29661" fmla="*/ 1866300 w 4135764"/>
              <a:gd name="connsiteY29661" fmla="*/ 1174533 h 5122333"/>
              <a:gd name="connsiteX29662" fmla="*/ 1866709 w 4135764"/>
              <a:gd name="connsiteY29662" fmla="*/ 1170428 h 5122333"/>
              <a:gd name="connsiteX29663" fmla="*/ 1869659 w 4135764"/>
              <a:gd name="connsiteY29663" fmla="*/ 1168884 h 5122333"/>
              <a:gd name="connsiteX29664" fmla="*/ 1871032 w 4135764"/>
              <a:gd name="connsiteY29664" fmla="*/ 1168545 h 5122333"/>
              <a:gd name="connsiteX29665" fmla="*/ 1895524 w 4135764"/>
              <a:gd name="connsiteY29665" fmla="*/ 1168727 h 5122333"/>
              <a:gd name="connsiteX29666" fmla="*/ 1898529 w 4135764"/>
              <a:gd name="connsiteY29666" fmla="*/ 1168032 h 5122333"/>
              <a:gd name="connsiteX29667" fmla="*/ 1900883 w 4135764"/>
              <a:gd name="connsiteY29667" fmla="*/ 1168273 h 5122333"/>
              <a:gd name="connsiteX29668" fmla="*/ 1902040 w 4135764"/>
              <a:gd name="connsiteY29668" fmla="*/ 1165280 h 5122333"/>
              <a:gd name="connsiteX29669" fmla="*/ 1904218 w 4135764"/>
              <a:gd name="connsiteY29669" fmla="*/ 1129722 h 5122333"/>
              <a:gd name="connsiteX29670" fmla="*/ 1915102 w 4135764"/>
              <a:gd name="connsiteY29670" fmla="*/ 1130085 h 5122333"/>
              <a:gd name="connsiteX29671" fmla="*/ 1940501 w 4135764"/>
              <a:gd name="connsiteY29671" fmla="*/ 1128634 h 5122333"/>
              <a:gd name="connsiteX29672" fmla="*/ 1942315 w 4135764"/>
              <a:gd name="connsiteY29672" fmla="*/ 1102510 h 5122333"/>
              <a:gd name="connsiteX29673" fmla="*/ 1942949 w 4135764"/>
              <a:gd name="connsiteY29673" fmla="*/ 1092577 h 5122333"/>
              <a:gd name="connsiteX29674" fmla="*/ 1944760 w 4135764"/>
              <a:gd name="connsiteY29674" fmla="*/ 1091119 h 5122333"/>
              <a:gd name="connsiteX29675" fmla="*/ 1946322 w 4135764"/>
              <a:gd name="connsiteY29675" fmla="*/ 1090899 h 5122333"/>
              <a:gd name="connsiteX29676" fmla="*/ 1953759 w 4135764"/>
              <a:gd name="connsiteY29676" fmla="*/ 1096703 h 5122333"/>
              <a:gd name="connsiteX29677" fmla="*/ 1953578 w 4135764"/>
              <a:gd name="connsiteY29677" fmla="*/ 1122102 h 5122333"/>
              <a:gd name="connsiteX29678" fmla="*/ 1960835 w 4135764"/>
              <a:gd name="connsiteY29678" fmla="*/ 1129178 h 5122333"/>
              <a:gd name="connsiteX29679" fmla="*/ 1986232 w 4135764"/>
              <a:gd name="connsiteY29679" fmla="*/ 1128997 h 5122333"/>
              <a:gd name="connsiteX29680" fmla="*/ 1993672 w 4135764"/>
              <a:gd name="connsiteY29680" fmla="*/ 1135709 h 5122333"/>
              <a:gd name="connsiteX29681" fmla="*/ 1993127 w 4135764"/>
              <a:gd name="connsiteY29681" fmla="*/ 1161108 h 5122333"/>
              <a:gd name="connsiteX29682" fmla="*/ 1999839 w 4135764"/>
              <a:gd name="connsiteY29682" fmla="*/ 1169090 h 5122333"/>
              <a:gd name="connsiteX29683" fmla="*/ 2024331 w 4135764"/>
              <a:gd name="connsiteY29683" fmla="*/ 1169090 h 5122333"/>
              <a:gd name="connsiteX29684" fmla="*/ 2031770 w 4135764"/>
              <a:gd name="connsiteY29684" fmla="*/ 1176891 h 5122333"/>
              <a:gd name="connsiteX29685" fmla="*/ 2029773 w 4135764"/>
              <a:gd name="connsiteY29685" fmla="*/ 1236395 h 5122333"/>
              <a:gd name="connsiteX29686" fmla="*/ 2038300 w 4135764"/>
              <a:gd name="connsiteY29686" fmla="*/ 1245467 h 5122333"/>
              <a:gd name="connsiteX29687" fmla="*/ 2067882 w 4135764"/>
              <a:gd name="connsiteY29687" fmla="*/ 1245467 h 5122333"/>
              <a:gd name="connsiteX29688" fmla="*/ 2067882 w 4135764"/>
              <a:gd name="connsiteY29688" fmla="*/ 1215902 h 5122333"/>
              <a:gd name="connsiteX29689" fmla="*/ 2062610 w 4135764"/>
              <a:gd name="connsiteY29689" fmla="*/ 1221702 h 5122333"/>
              <a:gd name="connsiteX29690" fmla="*/ 2053177 w 4135764"/>
              <a:gd name="connsiteY29690" fmla="*/ 1213175 h 5122333"/>
              <a:gd name="connsiteX29691" fmla="*/ 2054809 w 4135764"/>
              <a:gd name="connsiteY29691" fmla="*/ 1179975 h 5122333"/>
              <a:gd name="connsiteX29692" fmla="*/ 2053902 w 4135764"/>
              <a:gd name="connsiteY29692" fmla="*/ 1152218 h 5122333"/>
              <a:gd name="connsiteX29693" fmla="*/ 2045557 w 4135764"/>
              <a:gd name="connsiteY29693" fmla="*/ 1143692 h 5122333"/>
              <a:gd name="connsiteX29694" fmla="*/ 2020703 w 4135764"/>
              <a:gd name="connsiteY29694" fmla="*/ 1143510 h 5122333"/>
              <a:gd name="connsiteX29695" fmla="*/ 2015260 w 4135764"/>
              <a:gd name="connsiteY29695" fmla="*/ 1138430 h 5122333"/>
              <a:gd name="connsiteX29696" fmla="*/ 2016350 w 4135764"/>
              <a:gd name="connsiteY29696" fmla="*/ 1110492 h 5122333"/>
              <a:gd name="connsiteX29697" fmla="*/ 2011994 w 4135764"/>
              <a:gd name="connsiteY29697" fmla="*/ 1105231 h 5122333"/>
              <a:gd name="connsiteX29698" fmla="*/ 1986595 w 4135764"/>
              <a:gd name="connsiteY29698" fmla="*/ 1105412 h 5122333"/>
              <a:gd name="connsiteX29699" fmla="*/ 1977163 w 4135764"/>
              <a:gd name="connsiteY29699" fmla="*/ 1096159 h 5122333"/>
              <a:gd name="connsiteX29700" fmla="*/ 1978977 w 4135764"/>
              <a:gd name="connsiteY29700" fmla="*/ 1073846 h 5122333"/>
              <a:gd name="connsiteX29701" fmla="*/ 1972445 w 4135764"/>
              <a:gd name="connsiteY29701" fmla="*/ 1067133 h 5122333"/>
              <a:gd name="connsiteX29702" fmla="*/ 1921648 w 4135764"/>
              <a:gd name="connsiteY29702" fmla="*/ 1067133 h 5122333"/>
              <a:gd name="connsiteX29703" fmla="*/ 1915298 w 4135764"/>
              <a:gd name="connsiteY29703" fmla="*/ 1073301 h 5122333"/>
              <a:gd name="connsiteX29704" fmla="*/ 1915480 w 4135764"/>
              <a:gd name="connsiteY29704" fmla="*/ 1099606 h 5122333"/>
              <a:gd name="connsiteX29705" fmla="*/ 1909674 w 4135764"/>
              <a:gd name="connsiteY29705" fmla="*/ 1105412 h 5122333"/>
              <a:gd name="connsiteX29706" fmla="*/ 1883369 w 4135764"/>
              <a:gd name="connsiteY29706" fmla="*/ 1105231 h 5122333"/>
              <a:gd name="connsiteX29707" fmla="*/ 1877202 w 4135764"/>
              <a:gd name="connsiteY29707" fmla="*/ 1111398 h 5122333"/>
              <a:gd name="connsiteX29708" fmla="*/ 1877383 w 4135764"/>
              <a:gd name="connsiteY29708" fmla="*/ 1137705 h 5122333"/>
              <a:gd name="connsiteX29709" fmla="*/ 1872484 w 4135764"/>
              <a:gd name="connsiteY29709" fmla="*/ 1143329 h 5122333"/>
              <a:gd name="connsiteX29710" fmla="*/ 1855639 w 4135764"/>
              <a:gd name="connsiteY29710" fmla="*/ 1144271 h 5122333"/>
              <a:gd name="connsiteX29711" fmla="*/ 1851424 w 4135764"/>
              <a:gd name="connsiteY29711" fmla="*/ 1144236 h 5122333"/>
              <a:gd name="connsiteX29712" fmla="*/ 1850062 w 4135764"/>
              <a:gd name="connsiteY29712" fmla="*/ 1144583 h 5122333"/>
              <a:gd name="connsiteX29713" fmla="*/ 1846541 w 4135764"/>
              <a:gd name="connsiteY29713" fmla="*/ 1144780 h 5122333"/>
              <a:gd name="connsiteX29714" fmla="*/ 1839103 w 4135764"/>
              <a:gd name="connsiteY29714" fmla="*/ 1152762 h 5122333"/>
              <a:gd name="connsiteX29715" fmla="*/ 1839261 w 4135764"/>
              <a:gd name="connsiteY29715" fmla="*/ 1220038 h 5122333"/>
              <a:gd name="connsiteX29716" fmla="*/ 1837817 w 4135764"/>
              <a:gd name="connsiteY29716" fmla="*/ 1220794 h 5122333"/>
              <a:gd name="connsiteX29717" fmla="*/ 1826207 w 4135764"/>
              <a:gd name="connsiteY29717" fmla="*/ 1211541 h 5122333"/>
              <a:gd name="connsiteX29718" fmla="*/ 1826388 w 4135764"/>
              <a:gd name="connsiteY29718" fmla="*/ 1151492 h 5122333"/>
              <a:gd name="connsiteX29719" fmla="*/ 1819313 w 4135764"/>
              <a:gd name="connsiteY29719" fmla="*/ 1144236 h 5122333"/>
              <a:gd name="connsiteX29720" fmla="*/ 1797542 w 4135764"/>
              <a:gd name="connsiteY29720" fmla="*/ 1144418 h 5122333"/>
              <a:gd name="connsiteX29721" fmla="*/ 1788108 w 4135764"/>
              <a:gd name="connsiteY29721" fmla="*/ 1135164 h 5122333"/>
              <a:gd name="connsiteX29722" fmla="*/ 1788290 w 4135764"/>
              <a:gd name="connsiteY29722" fmla="*/ 1111580 h 5122333"/>
              <a:gd name="connsiteX29723" fmla="*/ 1783211 w 4135764"/>
              <a:gd name="connsiteY29723" fmla="*/ 1106138 h 5122333"/>
              <a:gd name="connsiteX29724" fmla="*/ 1756360 w 4135764"/>
              <a:gd name="connsiteY29724" fmla="*/ 1104506 h 5122333"/>
              <a:gd name="connsiteX29725" fmla="*/ 1750193 w 4135764"/>
              <a:gd name="connsiteY29725" fmla="*/ 1098336 h 5122333"/>
              <a:gd name="connsiteX29726" fmla="*/ 1750373 w 4135764"/>
              <a:gd name="connsiteY29726" fmla="*/ 1072939 h 5122333"/>
              <a:gd name="connsiteX29727" fmla="*/ 1743661 w 4135764"/>
              <a:gd name="connsiteY29727" fmla="*/ 1066226 h 5122333"/>
              <a:gd name="connsiteX29728" fmla="*/ 3811543 w 4135764"/>
              <a:gd name="connsiteY29728" fmla="*/ 1066226 h 5122333"/>
              <a:gd name="connsiteX29729" fmla="*/ 3766189 w 4135764"/>
              <a:gd name="connsiteY29729" fmla="*/ 1066407 h 5122333"/>
              <a:gd name="connsiteX29730" fmla="*/ 3756574 w 4135764"/>
              <a:gd name="connsiteY29730" fmla="*/ 1078018 h 5122333"/>
              <a:gd name="connsiteX29731" fmla="*/ 3756210 w 4135764"/>
              <a:gd name="connsiteY29731" fmla="*/ 1101784 h 5122333"/>
              <a:gd name="connsiteX29732" fmla="*/ 3750588 w 4135764"/>
              <a:gd name="connsiteY29732" fmla="*/ 1104506 h 5122333"/>
              <a:gd name="connsiteX29733" fmla="*/ 3726095 w 4135764"/>
              <a:gd name="connsiteY29733" fmla="*/ 1104506 h 5122333"/>
              <a:gd name="connsiteX29734" fmla="*/ 3718294 w 4135764"/>
              <a:gd name="connsiteY29734" fmla="*/ 1111943 h 5122333"/>
              <a:gd name="connsiteX29735" fmla="*/ 3718294 w 4135764"/>
              <a:gd name="connsiteY29735" fmla="*/ 1134621 h 5122333"/>
              <a:gd name="connsiteX29736" fmla="*/ 3710312 w 4135764"/>
              <a:gd name="connsiteY29736" fmla="*/ 1142785 h 5122333"/>
              <a:gd name="connsiteX29737" fmla="*/ 3686183 w 4135764"/>
              <a:gd name="connsiteY29737" fmla="*/ 1142603 h 5122333"/>
              <a:gd name="connsiteX29738" fmla="*/ 3680197 w 4135764"/>
              <a:gd name="connsiteY29738" fmla="*/ 1148045 h 5122333"/>
              <a:gd name="connsiteX29739" fmla="*/ 3679471 w 4135764"/>
              <a:gd name="connsiteY29739" fmla="*/ 1215533 h 5122333"/>
              <a:gd name="connsiteX29740" fmla="*/ 3672395 w 4135764"/>
              <a:gd name="connsiteY29740" fmla="*/ 1220431 h 5122333"/>
              <a:gd name="connsiteX29741" fmla="*/ 3665139 w 4135764"/>
              <a:gd name="connsiteY29741" fmla="*/ 1215896 h 5122333"/>
              <a:gd name="connsiteX29742" fmla="*/ 3665502 w 4135764"/>
              <a:gd name="connsiteY29742" fmla="*/ 1180338 h 5122333"/>
              <a:gd name="connsiteX29743" fmla="*/ 3665320 w 4135764"/>
              <a:gd name="connsiteY29743" fmla="*/ 1151855 h 5122333"/>
              <a:gd name="connsiteX29744" fmla="*/ 3653891 w 4135764"/>
              <a:gd name="connsiteY29744" fmla="*/ 1142785 h 5122333"/>
              <a:gd name="connsiteX29745" fmla="*/ 3630850 w 4135764"/>
              <a:gd name="connsiteY29745" fmla="*/ 1142421 h 5122333"/>
              <a:gd name="connsiteX29746" fmla="*/ 3627586 w 4135764"/>
              <a:gd name="connsiteY29746" fmla="*/ 1139156 h 5122333"/>
              <a:gd name="connsiteX29747" fmla="*/ 3627222 w 4135764"/>
              <a:gd name="connsiteY29747" fmla="*/ 1111580 h 5122333"/>
              <a:gd name="connsiteX29748" fmla="*/ 3620691 w 4135764"/>
              <a:gd name="connsiteY29748" fmla="*/ 1104324 h 5122333"/>
              <a:gd name="connsiteX29749" fmla="*/ 3598014 w 4135764"/>
              <a:gd name="connsiteY29749" fmla="*/ 1104506 h 5122333"/>
              <a:gd name="connsiteX29750" fmla="*/ 3589305 w 4135764"/>
              <a:gd name="connsiteY29750" fmla="*/ 1096159 h 5122333"/>
              <a:gd name="connsiteX29751" fmla="*/ 3589487 w 4135764"/>
              <a:gd name="connsiteY29751" fmla="*/ 1072576 h 5122333"/>
              <a:gd name="connsiteX29752" fmla="*/ 3583501 w 4135764"/>
              <a:gd name="connsiteY29752" fmla="*/ 1066226 h 5122333"/>
              <a:gd name="connsiteX29753" fmla="*/ 3531796 w 4135764"/>
              <a:gd name="connsiteY29753" fmla="*/ 1066226 h 5122333"/>
              <a:gd name="connsiteX29754" fmla="*/ 3525810 w 4135764"/>
              <a:gd name="connsiteY29754" fmla="*/ 1072758 h 5122333"/>
              <a:gd name="connsiteX29755" fmla="*/ 3525991 w 4135764"/>
              <a:gd name="connsiteY29755" fmla="*/ 1097248 h 5122333"/>
              <a:gd name="connsiteX29756" fmla="*/ 3518915 w 4135764"/>
              <a:gd name="connsiteY29756" fmla="*/ 1104506 h 5122333"/>
              <a:gd name="connsiteX29757" fmla="*/ 3494424 w 4135764"/>
              <a:gd name="connsiteY29757" fmla="*/ 1104324 h 5122333"/>
              <a:gd name="connsiteX29758" fmla="*/ 3487711 w 4135764"/>
              <a:gd name="connsiteY29758" fmla="*/ 1110854 h 5122333"/>
              <a:gd name="connsiteX29759" fmla="*/ 3487893 w 4135764"/>
              <a:gd name="connsiteY29759" fmla="*/ 1136254 h 5122333"/>
              <a:gd name="connsiteX29760" fmla="*/ 3482632 w 4135764"/>
              <a:gd name="connsiteY29760" fmla="*/ 1142421 h 5122333"/>
              <a:gd name="connsiteX29761" fmla="*/ 3456689 w 4135764"/>
              <a:gd name="connsiteY29761" fmla="*/ 1144055 h 5122333"/>
              <a:gd name="connsiteX29762" fmla="*/ 3449613 w 4135764"/>
              <a:gd name="connsiteY29762" fmla="*/ 1151492 h 5122333"/>
              <a:gd name="connsiteX29763" fmla="*/ 3449796 w 4135764"/>
              <a:gd name="connsiteY29763" fmla="*/ 1205918 h 5122333"/>
              <a:gd name="connsiteX29764" fmla="*/ 3434011 w 4135764"/>
              <a:gd name="connsiteY29764" fmla="*/ 1220431 h 5122333"/>
              <a:gd name="connsiteX29765" fmla="*/ 3432561 w 4135764"/>
              <a:gd name="connsiteY29765" fmla="*/ 1219705 h 5122333"/>
              <a:gd name="connsiteX29766" fmla="*/ 3433467 w 4135764"/>
              <a:gd name="connsiteY29766" fmla="*/ 1208094 h 5122333"/>
              <a:gd name="connsiteX29767" fmla="*/ 3432198 w 4135764"/>
              <a:gd name="connsiteY29767" fmla="*/ 1189408 h 5122333"/>
              <a:gd name="connsiteX29768" fmla="*/ 3433104 w 4135764"/>
              <a:gd name="connsiteY29768" fmla="*/ 1160745 h 5122333"/>
              <a:gd name="connsiteX29769" fmla="*/ 3416777 w 4135764"/>
              <a:gd name="connsiteY29769" fmla="*/ 1146412 h 5122333"/>
              <a:gd name="connsiteX29770" fmla="*/ 3393919 w 4135764"/>
              <a:gd name="connsiteY29770" fmla="*/ 1146412 h 5122333"/>
              <a:gd name="connsiteX29771" fmla="*/ 3395370 w 4135764"/>
              <a:gd name="connsiteY29771" fmla="*/ 1126637 h 5122333"/>
              <a:gd name="connsiteX29772" fmla="*/ 3393375 w 4135764"/>
              <a:gd name="connsiteY29772" fmla="*/ 1123372 h 5122333"/>
              <a:gd name="connsiteX29773" fmla="*/ 3390290 w 4135764"/>
              <a:gd name="connsiteY29773" fmla="*/ 1126819 h 5122333"/>
              <a:gd name="connsiteX29774" fmla="*/ 3390290 w 4135764"/>
              <a:gd name="connsiteY29774" fmla="*/ 1120470 h 5122333"/>
              <a:gd name="connsiteX29775" fmla="*/ 3377771 w 4135764"/>
              <a:gd name="connsiteY29775" fmla="*/ 1106682 h 5122333"/>
              <a:gd name="connsiteX29776" fmla="*/ 3374507 w 4135764"/>
              <a:gd name="connsiteY29776" fmla="*/ 1107770 h 5122333"/>
              <a:gd name="connsiteX29777" fmla="*/ 3356728 w 4135764"/>
              <a:gd name="connsiteY29777" fmla="*/ 1105231 h 5122333"/>
              <a:gd name="connsiteX29778" fmla="*/ 3357454 w 4135764"/>
              <a:gd name="connsiteY29778" fmla="*/ 1093620 h 5122333"/>
              <a:gd name="connsiteX29779" fmla="*/ 3357272 w 4135764"/>
              <a:gd name="connsiteY29779" fmla="*/ 1075478 h 5122333"/>
              <a:gd name="connsiteX29780" fmla="*/ 3350378 w 4135764"/>
              <a:gd name="connsiteY29780" fmla="*/ 1068403 h 5122333"/>
              <a:gd name="connsiteX29781" fmla="*/ 3303209 w 4135764"/>
              <a:gd name="connsiteY29781" fmla="*/ 1068403 h 5122333"/>
              <a:gd name="connsiteX29782" fmla="*/ 3297404 w 4135764"/>
              <a:gd name="connsiteY29782" fmla="*/ 1074935 h 5122333"/>
              <a:gd name="connsiteX29783" fmla="*/ 3297586 w 4135764"/>
              <a:gd name="connsiteY29783" fmla="*/ 1100333 h 5122333"/>
              <a:gd name="connsiteX29784" fmla="*/ 3291416 w 4135764"/>
              <a:gd name="connsiteY29784" fmla="*/ 1106682 h 5122333"/>
              <a:gd name="connsiteX29785" fmla="*/ 3265111 w 4135764"/>
              <a:gd name="connsiteY29785" fmla="*/ 1106501 h 5122333"/>
              <a:gd name="connsiteX29786" fmla="*/ 3259306 w 4135764"/>
              <a:gd name="connsiteY29786" fmla="*/ 1112124 h 5122333"/>
              <a:gd name="connsiteX29787" fmla="*/ 3259488 w 4135764"/>
              <a:gd name="connsiteY29787" fmla="*/ 1137160 h 5122333"/>
              <a:gd name="connsiteX29788" fmla="*/ 3252050 w 4135764"/>
              <a:gd name="connsiteY29788" fmla="*/ 1144780 h 5122333"/>
              <a:gd name="connsiteX29789" fmla="*/ 3229372 w 4135764"/>
              <a:gd name="connsiteY29789" fmla="*/ 1144599 h 5122333"/>
              <a:gd name="connsiteX29790" fmla="*/ 3221208 w 4135764"/>
              <a:gd name="connsiteY29790" fmla="*/ 1152581 h 5122333"/>
              <a:gd name="connsiteX29791" fmla="*/ 3221389 w 4135764"/>
              <a:gd name="connsiteY29791" fmla="*/ 1211723 h 5122333"/>
              <a:gd name="connsiteX29792" fmla="*/ 3219394 w 4135764"/>
              <a:gd name="connsiteY29792" fmla="*/ 1219525 h 5122333"/>
              <a:gd name="connsiteX29793" fmla="*/ 3209235 w 4135764"/>
              <a:gd name="connsiteY29793" fmla="*/ 1220794 h 5122333"/>
              <a:gd name="connsiteX29794" fmla="*/ 3204880 w 4135764"/>
              <a:gd name="connsiteY29794" fmla="*/ 1217711 h 5122333"/>
              <a:gd name="connsiteX29795" fmla="*/ 3203792 w 4135764"/>
              <a:gd name="connsiteY29795" fmla="*/ 1171811 h 5122333"/>
              <a:gd name="connsiteX29796" fmla="*/ 3204880 w 4135764"/>
              <a:gd name="connsiteY29796" fmla="*/ 1150404 h 5122333"/>
              <a:gd name="connsiteX29797" fmla="*/ 3199075 w 4135764"/>
              <a:gd name="connsiteY29797" fmla="*/ 1144780 h 5122333"/>
              <a:gd name="connsiteX29798" fmla="*/ 3174584 w 4135764"/>
              <a:gd name="connsiteY29798" fmla="*/ 1144962 h 5122333"/>
              <a:gd name="connsiteX29799" fmla="*/ 3166783 w 4135764"/>
              <a:gd name="connsiteY29799" fmla="*/ 1136979 h 5122333"/>
              <a:gd name="connsiteX29800" fmla="*/ 3166964 w 4135764"/>
              <a:gd name="connsiteY29800" fmla="*/ 1113394 h 5122333"/>
              <a:gd name="connsiteX29801" fmla="*/ 3161159 w 4135764"/>
              <a:gd name="connsiteY29801" fmla="*/ 1106863 h 5122333"/>
              <a:gd name="connsiteX29802" fmla="*/ 3134309 w 4135764"/>
              <a:gd name="connsiteY29802" fmla="*/ 1105231 h 5122333"/>
              <a:gd name="connsiteX29803" fmla="*/ 3128866 w 4135764"/>
              <a:gd name="connsiteY29803" fmla="*/ 1099244 h 5122333"/>
              <a:gd name="connsiteX29804" fmla="*/ 3129048 w 4135764"/>
              <a:gd name="connsiteY29804" fmla="*/ 1074753 h 5122333"/>
              <a:gd name="connsiteX29805" fmla="*/ 3121790 w 4135764"/>
              <a:gd name="connsiteY29805" fmla="*/ 1066951 h 5122333"/>
              <a:gd name="connsiteX29806" fmla="*/ 3072808 w 4135764"/>
              <a:gd name="connsiteY29806" fmla="*/ 1066951 h 5122333"/>
              <a:gd name="connsiteX29807" fmla="*/ 3067365 w 4135764"/>
              <a:gd name="connsiteY29807" fmla="*/ 1072758 h 5122333"/>
              <a:gd name="connsiteX29808" fmla="*/ 3067183 w 4135764"/>
              <a:gd name="connsiteY29808" fmla="*/ 1098336 h 5122333"/>
              <a:gd name="connsiteX29809" fmla="*/ 3060834 w 4135764"/>
              <a:gd name="connsiteY29809" fmla="*/ 1105050 h 5122333"/>
              <a:gd name="connsiteX29810" fmla="*/ 3033621 w 4135764"/>
              <a:gd name="connsiteY29810" fmla="*/ 1104868 h 5122333"/>
              <a:gd name="connsiteX29811" fmla="*/ 3027272 w 4135764"/>
              <a:gd name="connsiteY29811" fmla="*/ 1111036 h 5122333"/>
              <a:gd name="connsiteX29812" fmla="*/ 3027454 w 4135764"/>
              <a:gd name="connsiteY29812" fmla="*/ 1137342 h 5122333"/>
              <a:gd name="connsiteX29813" fmla="*/ 3021648 w 4135764"/>
              <a:gd name="connsiteY29813" fmla="*/ 1143147 h 5122333"/>
              <a:gd name="connsiteX29814" fmla="*/ 2996249 w 4135764"/>
              <a:gd name="connsiteY29814" fmla="*/ 1142966 h 5122333"/>
              <a:gd name="connsiteX29815" fmla="*/ 2989174 w 4135764"/>
              <a:gd name="connsiteY29815" fmla="*/ 1150041 h 5122333"/>
              <a:gd name="connsiteX29816" fmla="*/ 2989356 w 4135764"/>
              <a:gd name="connsiteY29816" fmla="*/ 1212630 h 5122333"/>
              <a:gd name="connsiteX29817" fmla="*/ 2982825 w 4135764"/>
              <a:gd name="connsiteY29817" fmla="*/ 1221157 h 5122333"/>
              <a:gd name="connsiteX29818" fmla="*/ 2974843 w 4135764"/>
              <a:gd name="connsiteY29818" fmla="*/ 1212267 h 5122333"/>
              <a:gd name="connsiteX29819" fmla="*/ 2975205 w 4135764"/>
              <a:gd name="connsiteY29819" fmla="*/ 1151492 h 5122333"/>
              <a:gd name="connsiteX29820" fmla="*/ 2965771 w 4135764"/>
              <a:gd name="connsiteY29820" fmla="*/ 1143147 h 5122333"/>
              <a:gd name="connsiteX29821" fmla="*/ 2942732 w 4135764"/>
              <a:gd name="connsiteY29821" fmla="*/ 1143147 h 5122333"/>
              <a:gd name="connsiteX29822" fmla="*/ 2936745 w 4135764"/>
              <a:gd name="connsiteY29822" fmla="*/ 1136797 h 5122333"/>
              <a:gd name="connsiteX29823" fmla="*/ 2936745 w 4135764"/>
              <a:gd name="connsiteY29823" fmla="*/ 1116841 h 5122333"/>
              <a:gd name="connsiteX29824" fmla="*/ 2925497 w 4135764"/>
              <a:gd name="connsiteY29824" fmla="*/ 1105050 h 5122333"/>
              <a:gd name="connsiteX29825" fmla="*/ 2907354 w 4135764"/>
              <a:gd name="connsiteY29825" fmla="*/ 1105231 h 5122333"/>
              <a:gd name="connsiteX29826" fmla="*/ 2898648 w 4135764"/>
              <a:gd name="connsiteY29826" fmla="*/ 1096885 h 5122333"/>
              <a:gd name="connsiteX29827" fmla="*/ 2898828 w 4135764"/>
              <a:gd name="connsiteY29827" fmla="*/ 1073301 h 5122333"/>
              <a:gd name="connsiteX29828" fmla="*/ 2892841 w 4135764"/>
              <a:gd name="connsiteY29828" fmla="*/ 1066951 h 5122333"/>
              <a:gd name="connsiteX29829" fmla="*/ 2841137 w 4135764"/>
              <a:gd name="connsiteY29829" fmla="*/ 1066951 h 5122333"/>
              <a:gd name="connsiteX29830" fmla="*/ 2835332 w 4135764"/>
              <a:gd name="connsiteY29830" fmla="*/ 1073482 h 5122333"/>
              <a:gd name="connsiteX29831" fmla="*/ 2835513 w 4135764"/>
              <a:gd name="connsiteY29831" fmla="*/ 1097974 h 5122333"/>
              <a:gd name="connsiteX29832" fmla="*/ 2828438 w 4135764"/>
              <a:gd name="connsiteY29832" fmla="*/ 1105231 h 5122333"/>
              <a:gd name="connsiteX29833" fmla="*/ 2803946 w 4135764"/>
              <a:gd name="connsiteY29833" fmla="*/ 1105050 h 5122333"/>
              <a:gd name="connsiteX29834" fmla="*/ 2797777 w 4135764"/>
              <a:gd name="connsiteY29834" fmla="*/ 1113212 h 5122333"/>
              <a:gd name="connsiteX29835" fmla="*/ 2799049 w 4135764"/>
              <a:gd name="connsiteY29835" fmla="*/ 1135709 h 5122333"/>
              <a:gd name="connsiteX29836" fmla="*/ 2790521 w 4135764"/>
              <a:gd name="connsiteY29836" fmla="*/ 1143329 h 5122333"/>
              <a:gd name="connsiteX29837" fmla="*/ 2763671 w 4135764"/>
              <a:gd name="connsiteY29837" fmla="*/ 1145143 h 5122333"/>
              <a:gd name="connsiteX29838" fmla="*/ 2759862 w 4135764"/>
              <a:gd name="connsiteY29838" fmla="*/ 1150041 h 5122333"/>
              <a:gd name="connsiteX29839" fmla="*/ 2761132 w 4135764"/>
              <a:gd name="connsiteY29839" fmla="*/ 1215170 h 5122333"/>
              <a:gd name="connsiteX29840" fmla="*/ 2749884 w 4135764"/>
              <a:gd name="connsiteY29840" fmla="*/ 1221339 h 5122333"/>
              <a:gd name="connsiteX29841" fmla="*/ 2742990 w 4135764"/>
              <a:gd name="connsiteY29841" fmla="*/ 1214989 h 5122333"/>
              <a:gd name="connsiteX29842" fmla="*/ 2743172 w 4135764"/>
              <a:gd name="connsiteY29842" fmla="*/ 1168727 h 5122333"/>
              <a:gd name="connsiteX29843" fmla="*/ 2719224 w 4135764"/>
              <a:gd name="connsiteY29843" fmla="*/ 1148227 h 5122333"/>
              <a:gd name="connsiteX29844" fmla="*/ 2704892 w 4135764"/>
              <a:gd name="connsiteY29844" fmla="*/ 1134439 h 5122333"/>
              <a:gd name="connsiteX29845" fmla="*/ 2704892 w 4135764"/>
              <a:gd name="connsiteY29845" fmla="*/ 1115935 h 5122333"/>
              <a:gd name="connsiteX29846" fmla="*/ 2701627 w 4135764"/>
              <a:gd name="connsiteY29846" fmla="*/ 1126457 h 5122333"/>
              <a:gd name="connsiteX29847" fmla="*/ 2703259 w 4135764"/>
              <a:gd name="connsiteY29847" fmla="*/ 1110128 h 5122333"/>
              <a:gd name="connsiteX29848" fmla="*/ 2672236 w 4135764"/>
              <a:gd name="connsiteY29848" fmla="*/ 1107589 h 5122333"/>
              <a:gd name="connsiteX29849" fmla="*/ 2666794 w 4135764"/>
              <a:gd name="connsiteY29849" fmla="*/ 1101421 h 5122333"/>
              <a:gd name="connsiteX29850" fmla="*/ 2666974 w 4135764"/>
              <a:gd name="connsiteY29850" fmla="*/ 1076023 h 5122333"/>
              <a:gd name="connsiteX29851" fmla="*/ 2660445 w 4135764"/>
              <a:gd name="connsiteY29851" fmla="*/ 1069128 h 5122333"/>
              <a:gd name="connsiteX29852" fmla="*/ 2613275 w 4135764"/>
              <a:gd name="connsiteY29852" fmla="*/ 1069128 h 5122333"/>
              <a:gd name="connsiteX29853" fmla="*/ 2606926 w 4135764"/>
              <a:gd name="connsiteY29853" fmla="*/ 1075115 h 5122333"/>
              <a:gd name="connsiteX29854" fmla="*/ 2608377 w 4135764"/>
              <a:gd name="connsiteY29854" fmla="*/ 1094889 h 5122333"/>
              <a:gd name="connsiteX29855" fmla="*/ 2598218 w 4135764"/>
              <a:gd name="connsiteY29855" fmla="*/ 1107408 h 5122333"/>
              <a:gd name="connsiteX29856" fmla="*/ 2577354 w 4135764"/>
              <a:gd name="connsiteY29856" fmla="*/ 1107408 h 5122333"/>
              <a:gd name="connsiteX29857" fmla="*/ 2570461 w 4135764"/>
              <a:gd name="connsiteY29857" fmla="*/ 1114665 h 5122333"/>
              <a:gd name="connsiteX29858" fmla="*/ 2568828 w 4135764"/>
              <a:gd name="connsiteY29858" fmla="*/ 1141514 h 5122333"/>
              <a:gd name="connsiteX29859" fmla="*/ 2563204 w 4135764"/>
              <a:gd name="connsiteY29859" fmla="*/ 1145506 h 5122333"/>
              <a:gd name="connsiteX29860" fmla="*/ 2541434 w 4135764"/>
              <a:gd name="connsiteY29860" fmla="*/ 1145324 h 5122333"/>
              <a:gd name="connsiteX29861" fmla="*/ 2530368 w 4135764"/>
              <a:gd name="connsiteY29861" fmla="*/ 1155846 h 5122333"/>
              <a:gd name="connsiteX29862" fmla="*/ 2530368 w 4135764"/>
              <a:gd name="connsiteY29862" fmla="*/ 1213901 h 5122333"/>
              <a:gd name="connsiteX29863" fmla="*/ 2526195 w 4135764"/>
              <a:gd name="connsiteY29863" fmla="*/ 1221882 h 5122333"/>
              <a:gd name="connsiteX29864" fmla="*/ 2513859 w 4135764"/>
              <a:gd name="connsiteY29864" fmla="*/ 1213175 h 5122333"/>
              <a:gd name="connsiteX29865" fmla="*/ 2514403 w 4135764"/>
              <a:gd name="connsiteY29865" fmla="*/ 1152943 h 5122333"/>
              <a:gd name="connsiteX29866" fmla="*/ 2506602 w 4135764"/>
              <a:gd name="connsiteY29866" fmla="*/ 1145506 h 5122333"/>
              <a:gd name="connsiteX29867" fmla="*/ 2483017 w 4135764"/>
              <a:gd name="connsiteY29867" fmla="*/ 1145687 h 5122333"/>
              <a:gd name="connsiteX29868" fmla="*/ 2476123 w 4135764"/>
              <a:gd name="connsiteY29868" fmla="*/ 1138611 h 5122333"/>
              <a:gd name="connsiteX29869" fmla="*/ 2476306 w 4135764"/>
              <a:gd name="connsiteY29869" fmla="*/ 1113212 h 5122333"/>
              <a:gd name="connsiteX29870" fmla="*/ 2470499 w 4135764"/>
              <a:gd name="connsiteY29870" fmla="*/ 1107589 h 5122333"/>
              <a:gd name="connsiteX29871" fmla="*/ 2443649 w 4135764"/>
              <a:gd name="connsiteY29871" fmla="*/ 1105957 h 5122333"/>
              <a:gd name="connsiteX29872" fmla="*/ 2438025 w 4135764"/>
              <a:gd name="connsiteY29872" fmla="*/ 1099969 h 5122333"/>
              <a:gd name="connsiteX29873" fmla="*/ 2438207 w 4135764"/>
              <a:gd name="connsiteY29873" fmla="*/ 1075478 h 5122333"/>
              <a:gd name="connsiteX29874" fmla="*/ 2429862 w 4135764"/>
              <a:gd name="connsiteY29874" fmla="*/ 1067495 h 5122333"/>
              <a:gd name="connsiteX29875" fmla="*/ 2391764 w 4135764"/>
              <a:gd name="connsiteY29875" fmla="*/ 1067677 h 5122333"/>
              <a:gd name="connsiteX29876" fmla="*/ 2376344 w 4135764"/>
              <a:gd name="connsiteY29876" fmla="*/ 1083460 h 5122333"/>
              <a:gd name="connsiteX29877" fmla="*/ 2354574 w 4135764"/>
              <a:gd name="connsiteY29877" fmla="*/ 1105594 h 5122333"/>
              <a:gd name="connsiteX29878" fmla="*/ 2336794 w 4135764"/>
              <a:gd name="connsiteY29878" fmla="*/ 1127908 h 5122333"/>
              <a:gd name="connsiteX29879" fmla="*/ 2337883 w 4135764"/>
              <a:gd name="connsiteY29879" fmla="*/ 1130267 h 5122333"/>
              <a:gd name="connsiteX29880" fmla="*/ 2327179 w 4135764"/>
              <a:gd name="connsiteY29880" fmla="*/ 1143873 h 5122333"/>
              <a:gd name="connsiteX29881" fmla="*/ 2305772 w 4135764"/>
              <a:gd name="connsiteY29881" fmla="*/ 1143692 h 5122333"/>
              <a:gd name="connsiteX29882" fmla="*/ 2298334 w 4135764"/>
              <a:gd name="connsiteY29882" fmla="*/ 1151129 h 5122333"/>
              <a:gd name="connsiteX29883" fmla="*/ 2298334 w 4135764"/>
              <a:gd name="connsiteY29883" fmla="*/ 1191224 h 5122333"/>
              <a:gd name="connsiteX29884" fmla="*/ 2298334 w 4135764"/>
              <a:gd name="connsiteY29884" fmla="*/ 1215715 h 5122333"/>
              <a:gd name="connsiteX29885" fmla="*/ 2292892 w 4135764"/>
              <a:gd name="connsiteY29885" fmla="*/ 1221702 h 5122333"/>
              <a:gd name="connsiteX29886" fmla="*/ 2283458 w 4135764"/>
              <a:gd name="connsiteY29886" fmla="*/ 1213175 h 5122333"/>
              <a:gd name="connsiteX29887" fmla="*/ 2285090 w 4135764"/>
              <a:gd name="connsiteY29887" fmla="*/ 1179975 h 5122333"/>
              <a:gd name="connsiteX29888" fmla="*/ 2284183 w 4135764"/>
              <a:gd name="connsiteY29888" fmla="*/ 1152218 h 5122333"/>
              <a:gd name="connsiteX29889" fmla="*/ 2275838 w 4135764"/>
              <a:gd name="connsiteY29889" fmla="*/ 1143692 h 5122333"/>
              <a:gd name="connsiteX29890" fmla="*/ 2250984 w 4135764"/>
              <a:gd name="connsiteY29890" fmla="*/ 1143510 h 5122333"/>
              <a:gd name="connsiteX29891" fmla="*/ 2245541 w 4135764"/>
              <a:gd name="connsiteY29891" fmla="*/ 1138430 h 5122333"/>
              <a:gd name="connsiteX29892" fmla="*/ 2246630 w 4135764"/>
              <a:gd name="connsiteY29892" fmla="*/ 1110492 h 5122333"/>
              <a:gd name="connsiteX29893" fmla="*/ 2242275 w 4135764"/>
              <a:gd name="connsiteY29893" fmla="*/ 1105231 h 5122333"/>
              <a:gd name="connsiteX29894" fmla="*/ 2216877 w 4135764"/>
              <a:gd name="connsiteY29894" fmla="*/ 1105412 h 5122333"/>
              <a:gd name="connsiteX29895" fmla="*/ 2207443 w 4135764"/>
              <a:gd name="connsiteY29895" fmla="*/ 1096159 h 5122333"/>
              <a:gd name="connsiteX29896" fmla="*/ 2209257 w 4135764"/>
              <a:gd name="connsiteY29896" fmla="*/ 1073846 h 5122333"/>
              <a:gd name="connsiteX29897" fmla="*/ 2202726 w 4135764"/>
              <a:gd name="connsiteY29897" fmla="*/ 1067133 h 5122333"/>
              <a:gd name="connsiteX29898" fmla="*/ 2151929 w 4135764"/>
              <a:gd name="connsiteY29898" fmla="*/ 1067133 h 5122333"/>
              <a:gd name="connsiteX29899" fmla="*/ 2145580 w 4135764"/>
              <a:gd name="connsiteY29899" fmla="*/ 1073301 h 5122333"/>
              <a:gd name="connsiteX29900" fmla="*/ 2145761 w 4135764"/>
              <a:gd name="connsiteY29900" fmla="*/ 1099606 h 5122333"/>
              <a:gd name="connsiteX29901" fmla="*/ 2139956 w 4135764"/>
              <a:gd name="connsiteY29901" fmla="*/ 1105412 h 5122333"/>
              <a:gd name="connsiteX29902" fmla="*/ 2113650 w 4135764"/>
              <a:gd name="connsiteY29902" fmla="*/ 1105231 h 5122333"/>
              <a:gd name="connsiteX29903" fmla="*/ 2107482 w 4135764"/>
              <a:gd name="connsiteY29903" fmla="*/ 1111398 h 5122333"/>
              <a:gd name="connsiteX29904" fmla="*/ 2107663 w 4135764"/>
              <a:gd name="connsiteY29904" fmla="*/ 1137705 h 5122333"/>
              <a:gd name="connsiteX29905" fmla="*/ 2102764 w 4135764"/>
              <a:gd name="connsiteY29905" fmla="*/ 1143329 h 5122333"/>
              <a:gd name="connsiteX29906" fmla="*/ 2076823 w 4135764"/>
              <a:gd name="connsiteY29906" fmla="*/ 1144780 h 5122333"/>
              <a:gd name="connsiteX29907" fmla="*/ 2069384 w 4135764"/>
              <a:gd name="connsiteY29907" fmla="*/ 1152762 h 5122333"/>
              <a:gd name="connsiteX29908" fmla="*/ 2069565 w 4135764"/>
              <a:gd name="connsiteY29908" fmla="*/ 1229865 h 5122333"/>
              <a:gd name="connsiteX29909" fmla="*/ 2084986 w 4135764"/>
              <a:gd name="connsiteY29909" fmla="*/ 1245104 h 5122333"/>
              <a:gd name="connsiteX29910" fmla="*/ 2093332 w 4135764"/>
              <a:gd name="connsiteY29910" fmla="*/ 1236214 h 5122333"/>
              <a:gd name="connsiteX29911" fmla="*/ 2092969 w 4135764"/>
              <a:gd name="connsiteY29911" fmla="*/ 1177254 h 5122333"/>
              <a:gd name="connsiteX29912" fmla="*/ 2101313 w 4135764"/>
              <a:gd name="connsiteY29912" fmla="*/ 1168545 h 5122333"/>
              <a:gd name="connsiteX29913" fmla="*/ 2125805 w 4135764"/>
              <a:gd name="connsiteY29913" fmla="*/ 1168727 h 5122333"/>
              <a:gd name="connsiteX29914" fmla="*/ 2131247 w 4135764"/>
              <a:gd name="connsiteY29914" fmla="*/ 1163647 h 5122333"/>
              <a:gd name="connsiteX29915" fmla="*/ 2130521 w 4135764"/>
              <a:gd name="connsiteY29915" fmla="*/ 1133895 h 5122333"/>
              <a:gd name="connsiteX29916" fmla="*/ 2134695 w 4135764"/>
              <a:gd name="connsiteY29916" fmla="*/ 1128997 h 5122333"/>
              <a:gd name="connsiteX29917" fmla="*/ 2162815 w 4135764"/>
              <a:gd name="connsiteY29917" fmla="*/ 1129178 h 5122333"/>
              <a:gd name="connsiteX29918" fmla="*/ 2169527 w 4135764"/>
              <a:gd name="connsiteY29918" fmla="*/ 1122465 h 5122333"/>
              <a:gd name="connsiteX29919" fmla="*/ 2169345 w 4135764"/>
              <a:gd name="connsiteY29919" fmla="*/ 1097066 h 5122333"/>
              <a:gd name="connsiteX29920" fmla="*/ 2176603 w 4135764"/>
              <a:gd name="connsiteY29920" fmla="*/ 1090899 h 5122333"/>
              <a:gd name="connsiteX29921" fmla="*/ 2184040 w 4135764"/>
              <a:gd name="connsiteY29921" fmla="*/ 1096703 h 5122333"/>
              <a:gd name="connsiteX29922" fmla="*/ 2183858 w 4135764"/>
              <a:gd name="connsiteY29922" fmla="*/ 1122102 h 5122333"/>
              <a:gd name="connsiteX29923" fmla="*/ 2191116 w 4135764"/>
              <a:gd name="connsiteY29923" fmla="*/ 1129178 h 5122333"/>
              <a:gd name="connsiteX29924" fmla="*/ 2216514 w 4135764"/>
              <a:gd name="connsiteY29924" fmla="*/ 1128997 h 5122333"/>
              <a:gd name="connsiteX29925" fmla="*/ 2223952 w 4135764"/>
              <a:gd name="connsiteY29925" fmla="*/ 1135709 h 5122333"/>
              <a:gd name="connsiteX29926" fmla="*/ 2223408 w 4135764"/>
              <a:gd name="connsiteY29926" fmla="*/ 1161108 h 5122333"/>
              <a:gd name="connsiteX29927" fmla="*/ 2230120 w 4135764"/>
              <a:gd name="connsiteY29927" fmla="*/ 1169090 h 5122333"/>
              <a:gd name="connsiteX29928" fmla="*/ 2254612 w 4135764"/>
              <a:gd name="connsiteY29928" fmla="*/ 1169090 h 5122333"/>
              <a:gd name="connsiteX29929" fmla="*/ 2262050 w 4135764"/>
              <a:gd name="connsiteY29929" fmla="*/ 1176891 h 5122333"/>
              <a:gd name="connsiteX29930" fmla="*/ 2260056 w 4135764"/>
              <a:gd name="connsiteY29930" fmla="*/ 1236395 h 5122333"/>
              <a:gd name="connsiteX29931" fmla="*/ 2268581 w 4135764"/>
              <a:gd name="connsiteY29931" fmla="*/ 1245467 h 5122333"/>
              <a:gd name="connsiteX29932" fmla="*/ 2314844 w 4135764"/>
              <a:gd name="connsiteY29932" fmla="*/ 1245467 h 5122333"/>
              <a:gd name="connsiteX29933" fmla="*/ 2321737 w 4135764"/>
              <a:gd name="connsiteY29933" fmla="*/ 1238210 h 5122333"/>
              <a:gd name="connsiteX29934" fmla="*/ 2321556 w 4135764"/>
              <a:gd name="connsiteY29934" fmla="*/ 1174533 h 5122333"/>
              <a:gd name="connsiteX29935" fmla="*/ 2328631 w 4135764"/>
              <a:gd name="connsiteY29935" fmla="*/ 1167457 h 5122333"/>
              <a:gd name="connsiteX29936" fmla="*/ 2355843 w 4135764"/>
              <a:gd name="connsiteY29936" fmla="*/ 1167638 h 5122333"/>
              <a:gd name="connsiteX29937" fmla="*/ 2361649 w 4135764"/>
              <a:gd name="connsiteY29937" fmla="*/ 1161833 h 5122333"/>
              <a:gd name="connsiteX29938" fmla="*/ 2359834 w 4135764"/>
              <a:gd name="connsiteY29938" fmla="*/ 1137705 h 5122333"/>
              <a:gd name="connsiteX29939" fmla="*/ 2367454 w 4135764"/>
              <a:gd name="connsiteY29939" fmla="*/ 1129360 h 5122333"/>
              <a:gd name="connsiteX29940" fmla="*/ 2390131 w 4135764"/>
              <a:gd name="connsiteY29940" fmla="*/ 1129540 h 5122333"/>
              <a:gd name="connsiteX29941" fmla="*/ 2398114 w 4135764"/>
              <a:gd name="connsiteY29941" fmla="*/ 1121196 h 5122333"/>
              <a:gd name="connsiteX29942" fmla="*/ 2399565 w 4135764"/>
              <a:gd name="connsiteY29942" fmla="*/ 1097066 h 5122333"/>
              <a:gd name="connsiteX29943" fmla="*/ 2405371 w 4135764"/>
              <a:gd name="connsiteY29943" fmla="*/ 1091262 h 5122333"/>
              <a:gd name="connsiteX29944" fmla="*/ 2414805 w 4135764"/>
              <a:gd name="connsiteY29944" fmla="*/ 1096159 h 5122333"/>
              <a:gd name="connsiteX29945" fmla="*/ 2414078 w 4135764"/>
              <a:gd name="connsiteY29945" fmla="*/ 1122829 h 5122333"/>
              <a:gd name="connsiteX29946" fmla="*/ 2420972 w 4135764"/>
              <a:gd name="connsiteY29946" fmla="*/ 1129360 h 5122333"/>
              <a:gd name="connsiteX29947" fmla="*/ 2446372 w 4135764"/>
              <a:gd name="connsiteY29947" fmla="*/ 1129178 h 5122333"/>
              <a:gd name="connsiteX29948" fmla="*/ 2452358 w 4135764"/>
              <a:gd name="connsiteY29948" fmla="*/ 1133532 h 5122333"/>
              <a:gd name="connsiteX29949" fmla="*/ 2452539 w 4135764"/>
              <a:gd name="connsiteY29949" fmla="*/ 1159294 h 5122333"/>
              <a:gd name="connsiteX29950" fmla="*/ 2459252 w 4135764"/>
              <a:gd name="connsiteY29950" fmla="*/ 1167457 h 5122333"/>
              <a:gd name="connsiteX29951" fmla="*/ 2484650 w 4135764"/>
              <a:gd name="connsiteY29951" fmla="*/ 1167276 h 5122333"/>
              <a:gd name="connsiteX29952" fmla="*/ 2490819 w 4135764"/>
              <a:gd name="connsiteY29952" fmla="*/ 1173625 h 5122333"/>
              <a:gd name="connsiteX29953" fmla="*/ 2490456 w 4135764"/>
              <a:gd name="connsiteY29953" fmla="*/ 1239842 h 5122333"/>
              <a:gd name="connsiteX29954" fmla="*/ 2494447 w 4135764"/>
              <a:gd name="connsiteY29954" fmla="*/ 1245286 h 5122333"/>
              <a:gd name="connsiteX29955" fmla="*/ 2547602 w 4135764"/>
              <a:gd name="connsiteY29955" fmla="*/ 1245286 h 5122333"/>
              <a:gd name="connsiteX29956" fmla="*/ 2552138 w 4135764"/>
              <a:gd name="connsiteY29956" fmla="*/ 1240205 h 5122333"/>
              <a:gd name="connsiteX29957" fmla="*/ 2552138 w 4135764"/>
              <a:gd name="connsiteY29957" fmla="*/ 1176528 h 5122333"/>
              <a:gd name="connsiteX29958" fmla="*/ 2558669 w 4135764"/>
              <a:gd name="connsiteY29958" fmla="*/ 1168908 h 5122333"/>
              <a:gd name="connsiteX29959" fmla="*/ 2586063 w 4135764"/>
              <a:gd name="connsiteY29959" fmla="*/ 1168727 h 5122333"/>
              <a:gd name="connsiteX29960" fmla="*/ 2589510 w 4135764"/>
              <a:gd name="connsiteY29960" fmla="*/ 1167276 h 5122333"/>
              <a:gd name="connsiteX29961" fmla="*/ 2592232 w 4135764"/>
              <a:gd name="connsiteY29961" fmla="*/ 1143692 h 5122333"/>
              <a:gd name="connsiteX29962" fmla="*/ 2591687 w 4135764"/>
              <a:gd name="connsiteY29962" fmla="*/ 1131174 h 5122333"/>
              <a:gd name="connsiteX29963" fmla="*/ 2605475 w 4135764"/>
              <a:gd name="connsiteY29963" fmla="*/ 1130811 h 5122333"/>
              <a:gd name="connsiteX29964" fmla="*/ 2606382 w 4135764"/>
              <a:gd name="connsiteY29964" fmla="*/ 1130811 h 5122333"/>
              <a:gd name="connsiteX29965" fmla="*/ 2628334 w 4135764"/>
              <a:gd name="connsiteY29965" fmla="*/ 1129360 h 5122333"/>
              <a:gd name="connsiteX29966" fmla="*/ 2630148 w 4135764"/>
              <a:gd name="connsiteY29966" fmla="*/ 1106682 h 5122333"/>
              <a:gd name="connsiteX29967" fmla="*/ 2631418 w 4135764"/>
              <a:gd name="connsiteY29967" fmla="*/ 1091625 h 5122333"/>
              <a:gd name="connsiteX29968" fmla="*/ 2643210 w 4135764"/>
              <a:gd name="connsiteY29968" fmla="*/ 1091805 h 5122333"/>
              <a:gd name="connsiteX29969" fmla="*/ 2644480 w 4135764"/>
              <a:gd name="connsiteY29969" fmla="*/ 1092531 h 5122333"/>
              <a:gd name="connsiteX29970" fmla="*/ 2642847 w 4135764"/>
              <a:gd name="connsiteY29970" fmla="*/ 1125549 h 5122333"/>
              <a:gd name="connsiteX29971" fmla="*/ 2648471 w 4135764"/>
              <a:gd name="connsiteY29971" fmla="*/ 1130448 h 5122333"/>
              <a:gd name="connsiteX29972" fmla="*/ 2673869 w 4135764"/>
              <a:gd name="connsiteY29972" fmla="*/ 1130267 h 5122333"/>
              <a:gd name="connsiteX29973" fmla="*/ 2681126 w 4135764"/>
              <a:gd name="connsiteY29973" fmla="*/ 1137342 h 5122333"/>
              <a:gd name="connsiteX29974" fmla="*/ 2680944 w 4135764"/>
              <a:gd name="connsiteY29974" fmla="*/ 1158205 h 5122333"/>
              <a:gd name="connsiteX29975" fmla="*/ 2691104 w 4135764"/>
              <a:gd name="connsiteY29975" fmla="*/ 1168545 h 5122333"/>
              <a:gd name="connsiteX29976" fmla="*/ 2715595 w 4135764"/>
              <a:gd name="connsiteY29976" fmla="*/ 1168364 h 5122333"/>
              <a:gd name="connsiteX29977" fmla="*/ 2720856 w 4135764"/>
              <a:gd name="connsiteY29977" fmla="*/ 1173444 h 5122333"/>
              <a:gd name="connsiteX29978" fmla="*/ 2721038 w 4135764"/>
              <a:gd name="connsiteY29978" fmla="*/ 1211904 h 5122333"/>
              <a:gd name="connsiteX29979" fmla="*/ 2719224 w 4135764"/>
              <a:gd name="connsiteY29979" fmla="*/ 1236940 h 5122333"/>
              <a:gd name="connsiteX29980" fmla="*/ 2726480 w 4135764"/>
              <a:gd name="connsiteY29980" fmla="*/ 1244741 h 5122333"/>
              <a:gd name="connsiteX29981" fmla="*/ 2775463 w 4135764"/>
              <a:gd name="connsiteY29981" fmla="*/ 1244741 h 5122333"/>
              <a:gd name="connsiteX29982" fmla="*/ 2784716 w 4135764"/>
              <a:gd name="connsiteY29982" fmla="*/ 1235852 h 5122333"/>
              <a:gd name="connsiteX29983" fmla="*/ 2784352 w 4135764"/>
              <a:gd name="connsiteY29983" fmla="*/ 1175077 h 5122333"/>
              <a:gd name="connsiteX29984" fmla="*/ 2790884 w 4135764"/>
              <a:gd name="connsiteY29984" fmla="*/ 1168182 h 5122333"/>
              <a:gd name="connsiteX29985" fmla="*/ 2813561 w 4135764"/>
              <a:gd name="connsiteY29985" fmla="*/ 1168364 h 5122333"/>
              <a:gd name="connsiteX29986" fmla="*/ 2822450 w 4135764"/>
              <a:gd name="connsiteY29986" fmla="*/ 1158749 h 5122333"/>
              <a:gd name="connsiteX29987" fmla="*/ 2820636 w 4135764"/>
              <a:gd name="connsiteY29987" fmla="*/ 1134621 h 5122333"/>
              <a:gd name="connsiteX29988" fmla="*/ 2826804 w 4135764"/>
              <a:gd name="connsiteY29988" fmla="*/ 1128270 h 5122333"/>
              <a:gd name="connsiteX29989" fmla="*/ 2853111 w 4135764"/>
              <a:gd name="connsiteY29989" fmla="*/ 1128452 h 5122333"/>
              <a:gd name="connsiteX29990" fmla="*/ 2858916 w 4135764"/>
              <a:gd name="connsiteY29990" fmla="*/ 1122829 h 5122333"/>
              <a:gd name="connsiteX29991" fmla="*/ 2858734 w 4135764"/>
              <a:gd name="connsiteY29991" fmla="*/ 1098336 h 5122333"/>
              <a:gd name="connsiteX29992" fmla="*/ 2866716 w 4135764"/>
              <a:gd name="connsiteY29992" fmla="*/ 1090173 h 5122333"/>
              <a:gd name="connsiteX29993" fmla="*/ 2875244 w 4135764"/>
              <a:gd name="connsiteY29993" fmla="*/ 1098881 h 5122333"/>
              <a:gd name="connsiteX29994" fmla="*/ 2875063 w 4135764"/>
              <a:gd name="connsiteY29994" fmla="*/ 1122465 h 5122333"/>
              <a:gd name="connsiteX29995" fmla="*/ 2881230 w 4135764"/>
              <a:gd name="connsiteY29995" fmla="*/ 1128634 h 5122333"/>
              <a:gd name="connsiteX29996" fmla="*/ 2905722 w 4135764"/>
              <a:gd name="connsiteY29996" fmla="*/ 1128452 h 5122333"/>
              <a:gd name="connsiteX29997" fmla="*/ 2913161 w 4135764"/>
              <a:gd name="connsiteY29997" fmla="*/ 1135890 h 5122333"/>
              <a:gd name="connsiteX29998" fmla="*/ 2912979 w 4135764"/>
              <a:gd name="connsiteY29998" fmla="*/ 1160382 h 5122333"/>
              <a:gd name="connsiteX29999" fmla="*/ 2920779 w 4135764"/>
              <a:gd name="connsiteY29999" fmla="*/ 1168545 h 5122333"/>
              <a:gd name="connsiteX30000" fmla="*/ 2941643 w 4135764"/>
              <a:gd name="connsiteY30000" fmla="*/ 1168364 h 5122333"/>
              <a:gd name="connsiteX30001" fmla="*/ 2951258 w 4135764"/>
              <a:gd name="connsiteY30001" fmla="*/ 1177617 h 5122333"/>
              <a:gd name="connsiteX30002" fmla="*/ 2950895 w 4135764"/>
              <a:gd name="connsiteY30002" fmla="*/ 1235852 h 5122333"/>
              <a:gd name="connsiteX30003" fmla="*/ 2959059 w 4135764"/>
              <a:gd name="connsiteY30003" fmla="*/ 1244741 h 5122333"/>
              <a:gd name="connsiteX30004" fmla="*/ 3003507 w 4135764"/>
              <a:gd name="connsiteY30004" fmla="*/ 1244741 h 5122333"/>
              <a:gd name="connsiteX30005" fmla="*/ 3012759 w 4135764"/>
              <a:gd name="connsiteY30005" fmla="*/ 1235307 h 5122333"/>
              <a:gd name="connsiteX30006" fmla="*/ 3012578 w 4135764"/>
              <a:gd name="connsiteY30006" fmla="*/ 1173444 h 5122333"/>
              <a:gd name="connsiteX30007" fmla="*/ 3019108 w 4135764"/>
              <a:gd name="connsiteY30007" fmla="*/ 1166731 h 5122333"/>
              <a:gd name="connsiteX30008" fmla="*/ 3044507 w 4135764"/>
              <a:gd name="connsiteY30008" fmla="*/ 1166912 h 5122333"/>
              <a:gd name="connsiteX30009" fmla="*/ 3050856 w 4135764"/>
              <a:gd name="connsiteY30009" fmla="*/ 1160745 h 5122333"/>
              <a:gd name="connsiteX30010" fmla="*/ 3050675 w 4135764"/>
              <a:gd name="connsiteY30010" fmla="*/ 1134439 h 5122333"/>
              <a:gd name="connsiteX30011" fmla="*/ 3056300 w 4135764"/>
              <a:gd name="connsiteY30011" fmla="*/ 1128634 h 5122333"/>
              <a:gd name="connsiteX30012" fmla="*/ 3082605 w 4135764"/>
              <a:gd name="connsiteY30012" fmla="*/ 1128816 h 5122333"/>
              <a:gd name="connsiteX30013" fmla="*/ 3088773 w 4135764"/>
              <a:gd name="connsiteY30013" fmla="*/ 1122647 h 5122333"/>
              <a:gd name="connsiteX30014" fmla="*/ 3088773 w 4135764"/>
              <a:gd name="connsiteY30014" fmla="*/ 1096340 h 5122333"/>
              <a:gd name="connsiteX30015" fmla="*/ 3098751 w 4135764"/>
              <a:gd name="connsiteY30015" fmla="*/ 1090717 h 5122333"/>
              <a:gd name="connsiteX30016" fmla="*/ 3105100 w 4135764"/>
              <a:gd name="connsiteY30016" fmla="*/ 1096703 h 5122333"/>
              <a:gd name="connsiteX30017" fmla="*/ 3104919 w 4135764"/>
              <a:gd name="connsiteY30017" fmla="*/ 1122102 h 5122333"/>
              <a:gd name="connsiteX30018" fmla="*/ 3111451 w 4135764"/>
              <a:gd name="connsiteY30018" fmla="*/ 1128816 h 5122333"/>
              <a:gd name="connsiteX30019" fmla="*/ 3136848 w 4135764"/>
              <a:gd name="connsiteY30019" fmla="*/ 1128634 h 5122333"/>
              <a:gd name="connsiteX30020" fmla="*/ 3143198 w 4135764"/>
              <a:gd name="connsiteY30020" fmla="*/ 1134801 h 5122333"/>
              <a:gd name="connsiteX30021" fmla="*/ 3143018 w 4135764"/>
              <a:gd name="connsiteY30021" fmla="*/ 1161108 h 5122333"/>
              <a:gd name="connsiteX30022" fmla="*/ 3148822 w 4135764"/>
              <a:gd name="connsiteY30022" fmla="*/ 1166912 h 5122333"/>
              <a:gd name="connsiteX30023" fmla="*/ 3173313 w 4135764"/>
              <a:gd name="connsiteY30023" fmla="*/ 1166731 h 5122333"/>
              <a:gd name="connsiteX30024" fmla="*/ 3181478 w 4135764"/>
              <a:gd name="connsiteY30024" fmla="*/ 1174895 h 5122333"/>
              <a:gd name="connsiteX30025" fmla="*/ 3181296 w 4135764"/>
              <a:gd name="connsiteY30025" fmla="*/ 1238391 h 5122333"/>
              <a:gd name="connsiteX30026" fmla="*/ 3186920 w 4135764"/>
              <a:gd name="connsiteY30026" fmla="*/ 1245104 h 5122333"/>
              <a:gd name="connsiteX30027" fmla="*/ 3233726 w 4135764"/>
              <a:gd name="connsiteY30027" fmla="*/ 1245104 h 5122333"/>
              <a:gd name="connsiteX30028" fmla="*/ 3243159 w 4135764"/>
              <a:gd name="connsiteY30028" fmla="*/ 1235852 h 5122333"/>
              <a:gd name="connsiteX30029" fmla="*/ 3242978 w 4135764"/>
              <a:gd name="connsiteY30029" fmla="*/ 1175984 h 5122333"/>
              <a:gd name="connsiteX30030" fmla="*/ 3248965 w 4135764"/>
              <a:gd name="connsiteY30030" fmla="*/ 1168545 h 5122333"/>
              <a:gd name="connsiteX30031" fmla="*/ 3276540 w 4135764"/>
              <a:gd name="connsiteY30031" fmla="*/ 1168545 h 5122333"/>
              <a:gd name="connsiteX30032" fmla="*/ 3280532 w 4135764"/>
              <a:gd name="connsiteY30032" fmla="*/ 1165824 h 5122333"/>
              <a:gd name="connsiteX30033" fmla="*/ 3281440 w 4135764"/>
              <a:gd name="connsiteY30033" fmla="*/ 1134439 h 5122333"/>
              <a:gd name="connsiteX30034" fmla="*/ 3287063 w 4135764"/>
              <a:gd name="connsiteY30034" fmla="*/ 1130630 h 5122333"/>
              <a:gd name="connsiteX30035" fmla="*/ 3314276 w 4135764"/>
              <a:gd name="connsiteY30035" fmla="*/ 1130811 h 5122333"/>
              <a:gd name="connsiteX30036" fmla="*/ 3321350 w 4135764"/>
              <a:gd name="connsiteY30036" fmla="*/ 1123553 h 5122333"/>
              <a:gd name="connsiteX30037" fmla="*/ 3321350 w 4135764"/>
              <a:gd name="connsiteY30037" fmla="*/ 1098155 h 5122333"/>
              <a:gd name="connsiteX30038" fmla="*/ 3326068 w 4135764"/>
              <a:gd name="connsiteY30038" fmla="*/ 1090899 h 5122333"/>
              <a:gd name="connsiteX30039" fmla="*/ 3334231 w 4135764"/>
              <a:gd name="connsiteY30039" fmla="*/ 1098517 h 5122333"/>
              <a:gd name="connsiteX30040" fmla="*/ 3333869 w 4135764"/>
              <a:gd name="connsiteY30040" fmla="*/ 1123917 h 5122333"/>
              <a:gd name="connsiteX30041" fmla="*/ 3340400 w 4135764"/>
              <a:gd name="connsiteY30041" fmla="*/ 1130630 h 5122333"/>
              <a:gd name="connsiteX30042" fmla="*/ 3365799 w 4135764"/>
              <a:gd name="connsiteY30042" fmla="*/ 1130448 h 5122333"/>
              <a:gd name="connsiteX30043" fmla="*/ 3371967 w 4135764"/>
              <a:gd name="connsiteY30043" fmla="*/ 1136616 h 5122333"/>
              <a:gd name="connsiteX30044" fmla="*/ 3371785 w 4135764"/>
              <a:gd name="connsiteY30044" fmla="*/ 1160200 h 5122333"/>
              <a:gd name="connsiteX30045" fmla="*/ 3379586 w 4135764"/>
              <a:gd name="connsiteY30045" fmla="*/ 1168545 h 5122333"/>
              <a:gd name="connsiteX30046" fmla="*/ 3401356 w 4135764"/>
              <a:gd name="connsiteY30046" fmla="*/ 1168545 h 5122333"/>
              <a:gd name="connsiteX30047" fmla="*/ 3410065 w 4135764"/>
              <a:gd name="connsiteY30047" fmla="*/ 1176891 h 5122333"/>
              <a:gd name="connsiteX30048" fmla="*/ 3409702 w 4135764"/>
              <a:gd name="connsiteY30048" fmla="*/ 1237122 h 5122333"/>
              <a:gd name="connsiteX30049" fmla="*/ 3417140 w 4135764"/>
              <a:gd name="connsiteY30049" fmla="*/ 1244923 h 5122333"/>
              <a:gd name="connsiteX30050" fmla="*/ 3465216 w 4135764"/>
              <a:gd name="connsiteY30050" fmla="*/ 1244923 h 5122333"/>
              <a:gd name="connsiteX30051" fmla="*/ 3473379 w 4135764"/>
              <a:gd name="connsiteY30051" fmla="*/ 1236940 h 5122333"/>
              <a:gd name="connsiteX30052" fmla="*/ 3473198 w 4135764"/>
              <a:gd name="connsiteY30052" fmla="*/ 1175258 h 5122333"/>
              <a:gd name="connsiteX30053" fmla="*/ 3479911 w 4135764"/>
              <a:gd name="connsiteY30053" fmla="*/ 1168545 h 5122333"/>
              <a:gd name="connsiteX30054" fmla="*/ 3505309 w 4135764"/>
              <a:gd name="connsiteY30054" fmla="*/ 1168727 h 5122333"/>
              <a:gd name="connsiteX30055" fmla="*/ 3511477 w 4135764"/>
              <a:gd name="connsiteY30055" fmla="*/ 1162559 h 5122333"/>
              <a:gd name="connsiteX30056" fmla="*/ 3511296 w 4135764"/>
              <a:gd name="connsiteY30056" fmla="*/ 1134439 h 5122333"/>
              <a:gd name="connsiteX30057" fmla="*/ 3517101 w 4135764"/>
              <a:gd name="connsiteY30057" fmla="*/ 1128634 h 5122333"/>
              <a:gd name="connsiteX30058" fmla="*/ 3543407 w 4135764"/>
              <a:gd name="connsiteY30058" fmla="*/ 1128816 h 5122333"/>
              <a:gd name="connsiteX30059" fmla="*/ 3549575 w 4135764"/>
              <a:gd name="connsiteY30059" fmla="*/ 1122465 h 5122333"/>
              <a:gd name="connsiteX30060" fmla="*/ 3549394 w 4135764"/>
              <a:gd name="connsiteY30060" fmla="*/ 1096159 h 5122333"/>
              <a:gd name="connsiteX30061" fmla="*/ 3556106 w 4135764"/>
              <a:gd name="connsiteY30061" fmla="*/ 1090536 h 5122333"/>
              <a:gd name="connsiteX30062" fmla="*/ 3564089 w 4135764"/>
              <a:gd name="connsiteY30062" fmla="*/ 1095797 h 5122333"/>
              <a:gd name="connsiteX30063" fmla="*/ 3565359 w 4135764"/>
              <a:gd name="connsiteY30063" fmla="*/ 1124461 h 5122333"/>
              <a:gd name="connsiteX30064" fmla="*/ 3569532 w 4135764"/>
              <a:gd name="connsiteY30064" fmla="*/ 1128452 h 5122333"/>
              <a:gd name="connsiteX30065" fmla="*/ 3595838 w 4135764"/>
              <a:gd name="connsiteY30065" fmla="*/ 1128270 h 5122333"/>
              <a:gd name="connsiteX30066" fmla="*/ 3604001 w 4135764"/>
              <a:gd name="connsiteY30066" fmla="*/ 1136071 h 5122333"/>
              <a:gd name="connsiteX30067" fmla="*/ 3603819 w 4135764"/>
              <a:gd name="connsiteY30067" fmla="*/ 1158749 h 5122333"/>
              <a:gd name="connsiteX30068" fmla="*/ 3613798 w 4135764"/>
              <a:gd name="connsiteY30068" fmla="*/ 1168364 h 5122333"/>
              <a:gd name="connsiteX30069" fmla="*/ 3634661 w 4135764"/>
              <a:gd name="connsiteY30069" fmla="*/ 1168182 h 5122333"/>
              <a:gd name="connsiteX30070" fmla="*/ 3642099 w 4135764"/>
              <a:gd name="connsiteY30070" fmla="*/ 1175984 h 5122333"/>
              <a:gd name="connsiteX30071" fmla="*/ 3641916 w 4135764"/>
              <a:gd name="connsiteY30071" fmla="*/ 1235852 h 5122333"/>
              <a:gd name="connsiteX30072" fmla="*/ 3650263 w 4135764"/>
              <a:gd name="connsiteY30072" fmla="*/ 1244741 h 5122333"/>
              <a:gd name="connsiteX30073" fmla="*/ 3693804 w 4135764"/>
              <a:gd name="connsiteY30073" fmla="*/ 1244741 h 5122333"/>
              <a:gd name="connsiteX30074" fmla="*/ 3702148 w 4135764"/>
              <a:gd name="connsiteY30074" fmla="*/ 1235852 h 5122333"/>
              <a:gd name="connsiteX30075" fmla="*/ 3703781 w 4135764"/>
              <a:gd name="connsiteY30075" fmla="*/ 1172719 h 5122333"/>
              <a:gd name="connsiteX30076" fmla="*/ 3709949 w 4135764"/>
              <a:gd name="connsiteY30076" fmla="*/ 1166369 h 5122333"/>
              <a:gd name="connsiteX30077" fmla="*/ 3736255 w 4135764"/>
              <a:gd name="connsiteY30077" fmla="*/ 1166550 h 5122333"/>
              <a:gd name="connsiteX30078" fmla="*/ 3742059 w 4135764"/>
              <a:gd name="connsiteY30078" fmla="*/ 1160926 h 5122333"/>
              <a:gd name="connsiteX30079" fmla="*/ 3741879 w 4135764"/>
              <a:gd name="connsiteY30079" fmla="*/ 1134621 h 5122333"/>
              <a:gd name="connsiteX30080" fmla="*/ 3748047 w 4135764"/>
              <a:gd name="connsiteY30080" fmla="*/ 1128452 h 5122333"/>
              <a:gd name="connsiteX30081" fmla="*/ 3772538 w 4135764"/>
              <a:gd name="connsiteY30081" fmla="*/ 1128634 h 5122333"/>
              <a:gd name="connsiteX30082" fmla="*/ 3778163 w 4135764"/>
              <a:gd name="connsiteY30082" fmla="*/ 1123735 h 5122333"/>
              <a:gd name="connsiteX30083" fmla="*/ 3779977 w 4135764"/>
              <a:gd name="connsiteY30083" fmla="*/ 1097793 h 5122333"/>
              <a:gd name="connsiteX30084" fmla="*/ 3785781 w 4135764"/>
              <a:gd name="connsiteY30084" fmla="*/ 1090354 h 5122333"/>
              <a:gd name="connsiteX30085" fmla="*/ 3796123 w 4135764"/>
              <a:gd name="connsiteY30085" fmla="*/ 1097066 h 5122333"/>
              <a:gd name="connsiteX30086" fmla="*/ 3795035 w 4135764"/>
              <a:gd name="connsiteY30086" fmla="*/ 1120470 h 5122333"/>
              <a:gd name="connsiteX30087" fmla="*/ 3801202 w 4135764"/>
              <a:gd name="connsiteY30087" fmla="*/ 1128634 h 5122333"/>
              <a:gd name="connsiteX30088" fmla="*/ 3826601 w 4135764"/>
              <a:gd name="connsiteY30088" fmla="*/ 1128452 h 5122333"/>
              <a:gd name="connsiteX30089" fmla="*/ 3832770 w 4135764"/>
              <a:gd name="connsiteY30089" fmla="*/ 1133895 h 5122333"/>
              <a:gd name="connsiteX30090" fmla="*/ 3834221 w 4135764"/>
              <a:gd name="connsiteY30090" fmla="*/ 1158931 h 5122333"/>
              <a:gd name="connsiteX30091" fmla="*/ 3841659 w 4135764"/>
              <a:gd name="connsiteY30091" fmla="*/ 1166731 h 5122333"/>
              <a:gd name="connsiteX30092" fmla="*/ 3860708 w 4135764"/>
              <a:gd name="connsiteY30092" fmla="*/ 1166550 h 5122333"/>
              <a:gd name="connsiteX30093" fmla="*/ 3872681 w 4135764"/>
              <a:gd name="connsiteY30093" fmla="*/ 1177980 h 5122333"/>
              <a:gd name="connsiteX30094" fmla="*/ 3870685 w 4135764"/>
              <a:gd name="connsiteY30094" fmla="*/ 1237485 h 5122333"/>
              <a:gd name="connsiteX30095" fmla="*/ 3875584 w 4135764"/>
              <a:gd name="connsiteY30095" fmla="*/ 1244741 h 5122333"/>
              <a:gd name="connsiteX30096" fmla="*/ 3920188 w 4135764"/>
              <a:gd name="connsiteY30096" fmla="*/ 1244741 h 5122333"/>
              <a:gd name="connsiteX30097" fmla="*/ 3922586 w 4135764"/>
              <a:gd name="connsiteY30097" fmla="*/ 1245104 h 5122333"/>
              <a:gd name="connsiteX30098" fmla="*/ 3923853 w 4135764"/>
              <a:gd name="connsiteY30098" fmla="*/ 1244741 h 5122333"/>
              <a:gd name="connsiteX30099" fmla="*/ 3924204 w 4135764"/>
              <a:gd name="connsiteY30099" fmla="*/ 1244741 h 5122333"/>
              <a:gd name="connsiteX30100" fmla="*/ 3932368 w 4135764"/>
              <a:gd name="connsiteY30100" fmla="*/ 1236759 h 5122333"/>
              <a:gd name="connsiteX30101" fmla="*/ 3934182 w 4135764"/>
              <a:gd name="connsiteY30101" fmla="*/ 1174533 h 5122333"/>
              <a:gd name="connsiteX30102" fmla="*/ 3934591 w 4135764"/>
              <a:gd name="connsiteY30102" fmla="*/ 1170428 h 5122333"/>
              <a:gd name="connsiteX30103" fmla="*/ 3937541 w 4135764"/>
              <a:gd name="connsiteY30103" fmla="*/ 1168884 h 5122333"/>
              <a:gd name="connsiteX30104" fmla="*/ 3938914 w 4135764"/>
              <a:gd name="connsiteY30104" fmla="*/ 1168545 h 5122333"/>
              <a:gd name="connsiteX30105" fmla="*/ 3963406 w 4135764"/>
              <a:gd name="connsiteY30105" fmla="*/ 1168727 h 5122333"/>
              <a:gd name="connsiteX30106" fmla="*/ 3966411 w 4135764"/>
              <a:gd name="connsiteY30106" fmla="*/ 1168032 h 5122333"/>
              <a:gd name="connsiteX30107" fmla="*/ 3968765 w 4135764"/>
              <a:gd name="connsiteY30107" fmla="*/ 1168273 h 5122333"/>
              <a:gd name="connsiteX30108" fmla="*/ 3969922 w 4135764"/>
              <a:gd name="connsiteY30108" fmla="*/ 1165280 h 5122333"/>
              <a:gd name="connsiteX30109" fmla="*/ 3972099 w 4135764"/>
              <a:gd name="connsiteY30109" fmla="*/ 1129722 h 5122333"/>
              <a:gd name="connsiteX30110" fmla="*/ 3982984 w 4135764"/>
              <a:gd name="connsiteY30110" fmla="*/ 1130085 h 5122333"/>
              <a:gd name="connsiteX30111" fmla="*/ 4008383 w 4135764"/>
              <a:gd name="connsiteY30111" fmla="*/ 1128634 h 5122333"/>
              <a:gd name="connsiteX30112" fmla="*/ 4010197 w 4135764"/>
              <a:gd name="connsiteY30112" fmla="*/ 1102510 h 5122333"/>
              <a:gd name="connsiteX30113" fmla="*/ 4010831 w 4135764"/>
              <a:gd name="connsiteY30113" fmla="*/ 1092577 h 5122333"/>
              <a:gd name="connsiteX30114" fmla="*/ 4012642 w 4135764"/>
              <a:gd name="connsiteY30114" fmla="*/ 1091119 h 5122333"/>
              <a:gd name="connsiteX30115" fmla="*/ 4014203 w 4135764"/>
              <a:gd name="connsiteY30115" fmla="*/ 1090899 h 5122333"/>
              <a:gd name="connsiteX30116" fmla="*/ 4021641 w 4135764"/>
              <a:gd name="connsiteY30116" fmla="*/ 1096703 h 5122333"/>
              <a:gd name="connsiteX30117" fmla="*/ 4021460 w 4135764"/>
              <a:gd name="connsiteY30117" fmla="*/ 1122102 h 5122333"/>
              <a:gd name="connsiteX30118" fmla="*/ 4028716 w 4135764"/>
              <a:gd name="connsiteY30118" fmla="*/ 1129178 h 5122333"/>
              <a:gd name="connsiteX30119" fmla="*/ 4054114 w 4135764"/>
              <a:gd name="connsiteY30119" fmla="*/ 1128997 h 5122333"/>
              <a:gd name="connsiteX30120" fmla="*/ 4061554 w 4135764"/>
              <a:gd name="connsiteY30120" fmla="*/ 1135709 h 5122333"/>
              <a:gd name="connsiteX30121" fmla="*/ 4061009 w 4135764"/>
              <a:gd name="connsiteY30121" fmla="*/ 1161108 h 5122333"/>
              <a:gd name="connsiteX30122" fmla="*/ 4067721 w 4135764"/>
              <a:gd name="connsiteY30122" fmla="*/ 1169090 h 5122333"/>
              <a:gd name="connsiteX30123" fmla="*/ 4092213 w 4135764"/>
              <a:gd name="connsiteY30123" fmla="*/ 1169090 h 5122333"/>
              <a:gd name="connsiteX30124" fmla="*/ 4099651 w 4135764"/>
              <a:gd name="connsiteY30124" fmla="*/ 1176891 h 5122333"/>
              <a:gd name="connsiteX30125" fmla="*/ 4097655 w 4135764"/>
              <a:gd name="connsiteY30125" fmla="*/ 1236395 h 5122333"/>
              <a:gd name="connsiteX30126" fmla="*/ 4106182 w 4135764"/>
              <a:gd name="connsiteY30126" fmla="*/ 1245467 h 5122333"/>
              <a:gd name="connsiteX30127" fmla="*/ 4135764 w 4135764"/>
              <a:gd name="connsiteY30127" fmla="*/ 1245467 h 5122333"/>
              <a:gd name="connsiteX30128" fmla="*/ 4135764 w 4135764"/>
              <a:gd name="connsiteY30128" fmla="*/ 1215902 h 5122333"/>
              <a:gd name="connsiteX30129" fmla="*/ 4130492 w 4135764"/>
              <a:gd name="connsiteY30129" fmla="*/ 1221702 h 5122333"/>
              <a:gd name="connsiteX30130" fmla="*/ 4121059 w 4135764"/>
              <a:gd name="connsiteY30130" fmla="*/ 1213175 h 5122333"/>
              <a:gd name="connsiteX30131" fmla="*/ 4122691 w 4135764"/>
              <a:gd name="connsiteY30131" fmla="*/ 1179975 h 5122333"/>
              <a:gd name="connsiteX30132" fmla="*/ 4121784 w 4135764"/>
              <a:gd name="connsiteY30132" fmla="*/ 1152218 h 5122333"/>
              <a:gd name="connsiteX30133" fmla="*/ 4113439 w 4135764"/>
              <a:gd name="connsiteY30133" fmla="*/ 1143692 h 5122333"/>
              <a:gd name="connsiteX30134" fmla="*/ 4088585 w 4135764"/>
              <a:gd name="connsiteY30134" fmla="*/ 1143510 h 5122333"/>
              <a:gd name="connsiteX30135" fmla="*/ 4083142 w 4135764"/>
              <a:gd name="connsiteY30135" fmla="*/ 1138430 h 5122333"/>
              <a:gd name="connsiteX30136" fmla="*/ 4084231 w 4135764"/>
              <a:gd name="connsiteY30136" fmla="*/ 1110492 h 5122333"/>
              <a:gd name="connsiteX30137" fmla="*/ 4079876 w 4135764"/>
              <a:gd name="connsiteY30137" fmla="*/ 1105231 h 5122333"/>
              <a:gd name="connsiteX30138" fmla="*/ 4054477 w 4135764"/>
              <a:gd name="connsiteY30138" fmla="*/ 1105412 h 5122333"/>
              <a:gd name="connsiteX30139" fmla="*/ 4045045 w 4135764"/>
              <a:gd name="connsiteY30139" fmla="*/ 1096159 h 5122333"/>
              <a:gd name="connsiteX30140" fmla="*/ 4046859 w 4135764"/>
              <a:gd name="connsiteY30140" fmla="*/ 1073846 h 5122333"/>
              <a:gd name="connsiteX30141" fmla="*/ 4040327 w 4135764"/>
              <a:gd name="connsiteY30141" fmla="*/ 1067133 h 5122333"/>
              <a:gd name="connsiteX30142" fmla="*/ 3989530 w 4135764"/>
              <a:gd name="connsiteY30142" fmla="*/ 1067133 h 5122333"/>
              <a:gd name="connsiteX30143" fmla="*/ 3983180 w 4135764"/>
              <a:gd name="connsiteY30143" fmla="*/ 1073301 h 5122333"/>
              <a:gd name="connsiteX30144" fmla="*/ 3983362 w 4135764"/>
              <a:gd name="connsiteY30144" fmla="*/ 1099606 h 5122333"/>
              <a:gd name="connsiteX30145" fmla="*/ 3977556 w 4135764"/>
              <a:gd name="connsiteY30145" fmla="*/ 1105412 h 5122333"/>
              <a:gd name="connsiteX30146" fmla="*/ 3951251 w 4135764"/>
              <a:gd name="connsiteY30146" fmla="*/ 1105231 h 5122333"/>
              <a:gd name="connsiteX30147" fmla="*/ 3945083 w 4135764"/>
              <a:gd name="connsiteY30147" fmla="*/ 1111398 h 5122333"/>
              <a:gd name="connsiteX30148" fmla="*/ 3945264 w 4135764"/>
              <a:gd name="connsiteY30148" fmla="*/ 1137705 h 5122333"/>
              <a:gd name="connsiteX30149" fmla="*/ 3940366 w 4135764"/>
              <a:gd name="connsiteY30149" fmla="*/ 1143329 h 5122333"/>
              <a:gd name="connsiteX30150" fmla="*/ 3923521 w 4135764"/>
              <a:gd name="connsiteY30150" fmla="*/ 1144271 h 5122333"/>
              <a:gd name="connsiteX30151" fmla="*/ 3919306 w 4135764"/>
              <a:gd name="connsiteY30151" fmla="*/ 1144236 h 5122333"/>
              <a:gd name="connsiteX30152" fmla="*/ 3917944 w 4135764"/>
              <a:gd name="connsiteY30152" fmla="*/ 1144583 h 5122333"/>
              <a:gd name="connsiteX30153" fmla="*/ 3914422 w 4135764"/>
              <a:gd name="connsiteY30153" fmla="*/ 1144780 h 5122333"/>
              <a:gd name="connsiteX30154" fmla="*/ 3906985 w 4135764"/>
              <a:gd name="connsiteY30154" fmla="*/ 1152762 h 5122333"/>
              <a:gd name="connsiteX30155" fmla="*/ 3907143 w 4135764"/>
              <a:gd name="connsiteY30155" fmla="*/ 1220038 h 5122333"/>
              <a:gd name="connsiteX30156" fmla="*/ 3905699 w 4135764"/>
              <a:gd name="connsiteY30156" fmla="*/ 1220794 h 5122333"/>
              <a:gd name="connsiteX30157" fmla="*/ 3894089 w 4135764"/>
              <a:gd name="connsiteY30157" fmla="*/ 1211541 h 5122333"/>
              <a:gd name="connsiteX30158" fmla="*/ 3894270 w 4135764"/>
              <a:gd name="connsiteY30158" fmla="*/ 1151492 h 5122333"/>
              <a:gd name="connsiteX30159" fmla="*/ 3887194 w 4135764"/>
              <a:gd name="connsiteY30159" fmla="*/ 1144236 h 5122333"/>
              <a:gd name="connsiteX30160" fmla="*/ 3865424 w 4135764"/>
              <a:gd name="connsiteY30160" fmla="*/ 1144418 h 5122333"/>
              <a:gd name="connsiteX30161" fmla="*/ 3855990 w 4135764"/>
              <a:gd name="connsiteY30161" fmla="*/ 1135164 h 5122333"/>
              <a:gd name="connsiteX30162" fmla="*/ 3856172 w 4135764"/>
              <a:gd name="connsiteY30162" fmla="*/ 1111580 h 5122333"/>
              <a:gd name="connsiteX30163" fmla="*/ 3851093 w 4135764"/>
              <a:gd name="connsiteY30163" fmla="*/ 1106138 h 5122333"/>
              <a:gd name="connsiteX30164" fmla="*/ 3824242 w 4135764"/>
              <a:gd name="connsiteY30164" fmla="*/ 1104506 h 5122333"/>
              <a:gd name="connsiteX30165" fmla="*/ 3818075 w 4135764"/>
              <a:gd name="connsiteY30165" fmla="*/ 1098336 h 5122333"/>
              <a:gd name="connsiteX30166" fmla="*/ 3818255 w 4135764"/>
              <a:gd name="connsiteY30166" fmla="*/ 1072939 h 5122333"/>
              <a:gd name="connsiteX30167" fmla="*/ 3811543 w 4135764"/>
              <a:gd name="connsiteY30167" fmla="*/ 1066226 h 5122333"/>
              <a:gd name="connsiteX30168" fmla="*/ 1850533 w 4135764"/>
              <a:gd name="connsiteY30168" fmla="*/ 1026314 h 5122333"/>
              <a:gd name="connsiteX30169" fmla="*/ 1842481 w 4135764"/>
              <a:gd name="connsiteY30169" fmla="*/ 1027402 h 5122333"/>
              <a:gd name="connsiteX30170" fmla="*/ 1842228 w 4135764"/>
              <a:gd name="connsiteY30170" fmla="*/ 1028238 h 5122333"/>
              <a:gd name="connsiteX30171" fmla="*/ 1823123 w 4135764"/>
              <a:gd name="connsiteY30171" fmla="*/ 1028491 h 5122333"/>
              <a:gd name="connsiteX30172" fmla="*/ 1770512 w 4135764"/>
              <a:gd name="connsiteY30172" fmla="*/ 1027765 h 5122333"/>
              <a:gd name="connsiteX30173" fmla="*/ 1744568 w 4135764"/>
              <a:gd name="connsiteY30173" fmla="*/ 1029035 h 5122333"/>
              <a:gd name="connsiteX30174" fmla="*/ 1685063 w 4135764"/>
              <a:gd name="connsiteY30174" fmla="*/ 1027765 h 5122333"/>
              <a:gd name="connsiteX30175" fmla="*/ 1585645 w 4135764"/>
              <a:gd name="connsiteY30175" fmla="*/ 1028308 h 5122333"/>
              <a:gd name="connsiteX30176" fmla="*/ 1523601 w 4135764"/>
              <a:gd name="connsiteY30176" fmla="*/ 1027765 h 5122333"/>
              <a:gd name="connsiteX30177" fmla="*/ 1466273 w 4135764"/>
              <a:gd name="connsiteY30177" fmla="*/ 1027765 h 5122333"/>
              <a:gd name="connsiteX30178" fmla="*/ 1365042 w 4135764"/>
              <a:gd name="connsiteY30178" fmla="*/ 1027402 h 5122333"/>
              <a:gd name="connsiteX30179" fmla="*/ 1281771 w 4135764"/>
              <a:gd name="connsiteY30179" fmla="*/ 1029399 h 5122333"/>
              <a:gd name="connsiteX30180" fmla="*/ 1248570 w 4135764"/>
              <a:gd name="connsiteY30180" fmla="*/ 1027583 h 5122333"/>
              <a:gd name="connsiteX30181" fmla="*/ 1199407 w 4135764"/>
              <a:gd name="connsiteY30181" fmla="*/ 1027765 h 5122333"/>
              <a:gd name="connsiteX30182" fmla="*/ 1131737 w 4135764"/>
              <a:gd name="connsiteY30182" fmla="*/ 1028672 h 5122333"/>
              <a:gd name="connsiteX30183" fmla="*/ 1082937 w 4135764"/>
              <a:gd name="connsiteY30183" fmla="*/ 1027765 h 5122333"/>
              <a:gd name="connsiteX30184" fmla="*/ 1054272 w 4135764"/>
              <a:gd name="connsiteY30184" fmla="*/ 1029399 h 5122333"/>
              <a:gd name="connsiteX30185" fmla="*/ 994041 w 4135764"/>
              <a:gd name="connsiteY30185" fmla="*/ 1027945 h 5122333"/>
              <a:gd name="connsiteX30186" fmla="*/ 879566 w 4135764"/>
              <a:gd name="connsiteY30186" fmla="*/ 1027765 h 5122333"/>
              <a:gd name="connsiteX30187" fmla="*/ 842738 w 4135764"/>
              <a:gd name="connsiteY30187" fmla="*/ 1027765 h 5122333"/>
              <a:gd name="connsiteX30188" fmla="*/ 805548 w 4135764"/>
              <a:gd name="connsiteY30188" fmla="*/ 1027765 h 5122333"/>
              <a:gd name="connsiteX30189" fmla="*/ 770897 w 4135764"/>
              <a:gd name="connsiteY30189" fmla="*/ 1028128 h 5122333"/>
              <a:gd name="connsiteX30190" fmla="*/ 670755 w 4135764"/>
              <a:gd name="connsiteY30190" fmla="*/ 1027583 h 5122333"/>
              <a:gd name="connsiteX30191" fmla="*/ 592925 w 4135764"/>
              <a:gd name="connsiteY30191" fmla="*/ 1029580 h 5122333"/>
              <a:gd name="connsiteX30192" fmla="*/ 559726 w 4135764"/>
              <a:gd name="connsiteY30192" fmla="*/ 1027945 h 5122333"/>
              <a:gd name="connsiteX30193" fmla="*/ 504211 w 4135764"/>
              <a:gd name="connsiteY30193" fmla="*/ 1027945 h 5122333"/>
              <a:gd name="connsiteX30194" fmla="*/ 441985 w 4135764"/>
              <a:gd name="connsiteY30194" fmla="*/ 1028854 h 5122333"/>
              <a:gd name="connsiteX30195" fmla="*/ 393002 w 4135764"/>
              <a:gd name="connsiteY30195" fmla="*/ 1028128 h 5122333"/>
              <a:gd name="connsiteX30196" fmla="*/ 363431 w 4135764"/>
              <a:gd name="connsiteY30196" fmla="*/ 1029399 h 5122333"/>
              <a:gd name="connsiteX30197" fmla="*/ 301385 w 4135764"/>
              <a:gd name="connsiteY30197" fmla="*/ 1028128 h 5122333"/>
              <a:gd name="connsiteX30198" fmla="*/ 145729 w 4135764"/>
              <a:gd name="connsiteY30198" fmla="*/ 1027945 h 5122333"/>
              <a:gd name="connsiteX30199" fmla="*/ 69715 w 4135764"/>
              <a:gd name="connsiteY30199" fmla="*/ 1027945 h 5122333"/>
              <a:gd name="connsiteX30200" fmla="*/ 12931 w 4135764"/>
              <a:gd name="connsiteY30200" fmla="*/ 1026314 h 5122333"/>
              <a:gd name="connsiteX30201" fmla="*/ 2408 w 4135764"/>
              <a:gd name="connsiteY30201" fmla="*/ 1035566 h 5122333"/>
              <a:gd name="connsiteX30202" fmla="*/ 2408 w 4135764"/>
              <a:gd name="connsiteY30202" fmla="*/ 1043730 h 5122333"/>
              <a:gd name="connsiteX30203" fmla="*/ 8577 w 4135764"/>
              <a:gd name="connsiteY30203" fmla="*/ 1049898 h 5122333"/>
              <a:gd name="connsiteX30204" fmla="*/ 54839 w 4135764"/>
              <a:gd name="connsiteY30204" fmla="*/ 1049898 h 5122333"/>
              <a:gd name="connsiteX30205" fmla="*/ 59737 w 4135764"/>
              <a:gd name="connsiteY30205" fmla="*/ 1047358 h 5122333"/>
              <a:gd name="connsiteX30206" fmla="*/ 68626 w 4135764"/>
              <a:gd name="connsiteY30206" fmla="*/ 1049716 h 5122333"/>
              <a:gd name="connsiteX30207" fmla="*/ 119606 w 4135764"/>
              <a:gd name="connsiteY30207" fmla="*/ 1050261 h 5122333"/>
              <a:gd name="connsiteX30208" fmla="*/ 167863 w 4135764"/>
              <a:gd name="connsiteY30208" fmla="*/ 1051350 h 5122333"/>
              <a:gd name="connsiteX30209" fmla="*/ 218297 w 4135764"/>
              <a:gd name="connsiteY30209" fmla="*/ 1051530 h 5122333"/>
              <a:gd name="connsiteX30210" fmla="*/ 392459 w 4135764"/>
              <a:gd name="connsiteY30210" fmla="*/ 1052619 h 5122333"/>
              <a:gd name="connsiteX30211" fmla="*/ 454322 w 4135764"/>
              <a:gd name="connsiteY30211" fmla="*/ 1052075 h 5122333"/>
              <a:gd name="connsiteX30212" fmla="*/ 514552 w 4135764"/>
              <a:gd name="connsiteY30212" fmla="*/ 1051712 h 5122333"/>
              <a:gd name="connsiteX30213" fmla="*/ 560270 w 4135764"/>
              <a:gd name="connsiteY30213" fmla="*/ 1052800 h 5122333"/>
              <a:gd name="connsiteX30214" fmla="*/ 598367 w 4135764"/>
              <a:gd name="connsiteY30214" fmla="*/ 1052982 h 5122333"/>
              <a:gd name="connsiteX30215" fmla="*/ 644811 w 4135764"/>
              <a:gd name="connsiteY30215" fmla="*/ 1052256 h 5122333"/>
              <a:gd name="connsiteX30216" fmla="*/ 731529 w 4135764"/>
              <a:gd name="connsiteY30216" fmla="*/ 1048628 h 5122333"/>
              <a:gd name="connsiteX30217" fmla="*/ 748038 w 4135764"/>
              <a:gd name="connsiteY30217" fmla="*/ 1046995 h 5122333"/>
              <a:gd name="connsiteX30218" fmla="*/ 763821 w 4135764"/>
              <a:gd name="connsiteY30218" fmla="*/ 1049898 h 5122333"/>
              <a:gd name="connsiteX30219" fmla="*/ 810264 w 4135764"/>
              <a:gd name="connsiteY30219" fmla="*/ 1050442 h 5122333"/>
              <a:gd name="connsiteX30220" fmla="*/ 855982 w 4135764"/>
              <a:gd name="connsiteY30220" fmla="*/ 1051530 h 5122333"/>
              <a:gd name="connsiteX30221" fmla="*/ 900248 w 4135764"/>
              <a:gd name="connsiteY30221" fmla="*/ 1051712 h 5122333"/>
              <a:gd name="connsiteX30222" fmla="*/ 994948 w 4135764"/>
              <a:gd name="connsiteY30222" fmla="*/ 1051893 h 5122333"/>
              <a:gd name="connsiteX30223" fmla="*/ 1075316 w 4135764"/>
              <a:gd name="connsiteY30223" fmla="*/ 1051893 h 5122333"/>
              <a:gd name="connsiteX30224" fmla="*/ 1132282 w 4135764"/>
              <a:gd name="connsiteY30224" fmla="*/ 1052075 h 5122333"/>
              <a:gd name="connsiteX30225" fmla="*/ 1217911 w 4135764"/>
              <a:gd name="connsiteY30225" fmla="*/ 1052075 h 5122333"/>
              <a:gd name="connsiteX30226" fmla="*/ 1241858 w 4135764"/>
              <a:gd name="connsiteY30226" fmla="*/ 1053163 h 5122333"/>
              <a:gd name="connsiteX30227" fmla="*/ 1266531 w 4135764"/>
              <a:gd name="connsiteY30227" fmla="*/ 1052982 h 5122333"/>
              <a:gd name="connsiteX30228" fmla="*/ 1281227 w 4135764"/>
              <a:gd name="connsiteY30228" fmla="*/ 1052256 h 5122333"/>
              <a:gd name="connsiteX30229" fmla="*/ 1324041 w 4135764"/>
              <a:gd name="connsiteY30229" fmla="*/ 1052982 h 5122333"/>
              <a:gd name="connsiteX30230" fmla="*/ 1428901 w 4135764"/>
              <a:gd name="connsiteY30230" fmla="*/ 1049716 h 5122333"/>
              <a:gd name="connsiteX30231" fmla="*/ 1444140 w 4135764"/>
              <a:gd name="connsiteY30231" fmla="*/ 1049716 h 5122333"/>
              <a:gd name="connsiteX30232" fmla="*/ 1516888 w 4135764"/>
              <a:gd name="connsiteY30232" fmla="*/ 1051350 h 5122333"/>
              <a:gd name="connsiteX30233" fmla="*/ 1559521 w 4135764"/>
              <a:gd name="connsiteY30233" fmla="*/ 1051350 h 5122333"/>
              <a:gd name="connsiteX30234" fmla="*/ 1614491 w 4135764"/>
              <a:gd name="connsiteY30234" fmla="*/ 1052075 h 5122333"/>
              <a:gd name="connsiteX30235" fmla="*/ 1745113 w 4135764"/>
              <a:gd name="connsiteY30235" fmla="*/ 1052256 h 5122333"/>
              <a:gd name="connsiteX30236" fmla="*/ 1785568 w 4135764"/>
              <a:gd name="connsiteY30236" fmla="*/ 1052982 h 5122333"/>
              <a:gd name="connsiteX30237" fmla="*/ 1814777 w 4135764"/>
              <a:gd name="connsiteY30237" fmla="*/ 1053526 h 5122333"/>
              <a:gd name="connsiteX30238" fmla="*/ 1912018 w 4135764"/>
              <a:gd name="connsiteY30238" fmla="*/ 1052800 h 5122333"/>
              <a:gd name="connsiteX30239" fmla="*/ 1958823 w 4135764"/>
              <a:gd name="connsiteY30239" fmla="*/ 1052075 h 5122333"/>
              <a:gd name="connsiteX30240" fmla="*/ 1958823 w 4135764"/>
              <a:gd name="connsiteY30240" fmla="*/ 1050307 h 5122333"/>
              <a:gd name="connsiteX30241" fmla="*/ 1981335 w 4135764"/>
              <a:gd name="connsiteY30241" fmla="*/ 1050941 h 5122333"/>
              <a:gd name="connsiteX30242" fmla="*/ 2005464 w 4135764"/>
              <a:gd name="connsiteY30242" fmla="*/ 1051350 h 5122333"/>
              <a:gd name="connsiteX30243" fmla="*/ 2055897 w 4135764"/>
              <a:gd name="connsiteY30243" fmla="*/ 1051530 h 5122333"/>
              <a:gd name="connsiteX30244" fmla="*/ 2067882 w 4135764"/>
              <a:gd name="connsiteY30244" fmla="*/ 1051605 h 5122333"/>
              <a:gd name="connsiteX30245" fmla="*/ 2067882 w 4135764"/>
              <a:gd name="connsiteY30245" fmla="*/ 1028045 h 5122333"/>
              <a:gd name="connsiteX30246" fmla="*/ 1983330 w 4135764"/>
              <a:gd name="connsiteY30246" fmla="*/ 1027945 h 5122333"/>
              <a:gd name="connsiteX30247" fmla="*/ 1941970 w 4135764"/>
              <a:gd name="connsiteY30247" fmla="*/ 1027945 h 5122333"/>
              <a:gd name="connsiteX30248" fmla="*/ 1935602 w 4135764"/>
              <a:gd name="connsiteY30248" fmla="*/ 1027402 h 5122333"/>
              <a:gd name="connsiteX30249" fmla="*/ 1891699 w 4135764"/>
              <a:gd name="connsiteY30249" fmla="*/ 1027583 h 5122333"/>
              <a:gd name="connsiteX30250" fmla="*/ 1873818 w 4135764"/>
              <a:gd name="connsiteY30250" fmla="*/ 1027820 h 5122333"/>
              <a:gd name="connsiteX30251" fmla="*/ 3918415 w 4135764"/>
              <a:gd name="connsiteY30251" fmla="*/ 1026314 h 5122333"/>
              <a:gd name="connsiteX30252" fmla="*/ 3910363 w 4135764"/>
              <a:gd name="connsiteY30252" fmla="*/ 1027402 h 5122333"/>
              <a:gd name="connsiteX30253" fmla="*/ 3910110 w 4135764"/>
              <a:gd name="connsiteY30253" fmla="*/ 1028238 h 5122333"/>
              <a:gd name="connsiteX30254" fmla="*/ 3891005 w 4135764"/>
              <a:gd name="connsiteY30254" fmla="*/ 1028491 h 5122333"/>
              <a:gd name="connsiteX30255" fmla="*/ 3838394 w 4135764"/>
              <a:gd name="connsiteY30255" fmla="*/ 1027765 h 5122333"/>
              <a:gd name="connsiteX30256" fmla="*/ 3812450 w 4135764"/>
              <a:gd name="connsiteY30256" fmla="*/ 1029035 h 5122333"/>
              <a:gd name="connsiteX30257" fmla="*/ 3752945 w 4135764"/>
              <a:gd name="connsiteY30257" fmla="*/ 1027765 h 5122333"/>
              <a:gd name="connsiteX30258" fmla="*/ 3653527 w 4135764"/>
              <a:gd name="connsiteY30258" fmla="*/ 1028308 h 5122333"/>
              <a:gd name="connsiteX30259" fmla="*/ 3591483 w 4135764"/>
              <a:gd name="connsiteY30259" fmla="*/ 1027765 h 5122333"/>
              <a:gd name="connsiteX30260" fmla="*/ 3534154 w 4135764"/>
              <a:gd name="connsiteY30260" fmla="*/ 1027765 h 5122333"/>
              <a:gd name="connsiteX30261" fmla="*/ 3432923 w 4135764"/>
              <a:gd name="connsiteY30261" fmla="*/ 1027402 h 5122333"/>
              <a:gd name="connsiteX30262" fmla="*/ 3349652 w 4135764"/>
              <a:gd name="connsiteY30262" fmla="*/ 1029399 h 5122333"/>
              <a:gd name="connsiteX30263" fmla="*/ 3316452 w 4135764"/>
              <a:gd name="connsiteY30263" fmla="*/ 1027583 h 5122333"/>
              <a:gd name="connsiteX30264" fmla="*/ 3267289 w 4135764"/>
              <a:gd name="connsiteY30264" fmla="*/ 1027765 h 5122333"/>
              <a:gd name="connsiteX30265" fmla="*/ 3199619 w 4135764"/>
              <a:gd name="connsiteY30265" fmla="*/ 1028672 h 5122333"/>
              <a:gd name="connsiteX30266" fmla="*/ 3150818 w 4135764"/>
              <a:gd name="connsiteY30266" fmla="*/ 1027765 h 5122333"/>
              <a:gd name="connsiteX30267" fmla="*/ 3122153 w 4135764"/>
              <a:gd name="connsiteY30267" fmla="*/ 1029399 h 5122333"/>
              <a:gd name="connsiteX30268" fmla="*/ 3061923 w 4135764"/>
              <a:gd name="connsiteY30268" fmla="*/ 1027945 h 5122333"/>
              <a:gd name="connsiteX30269" fmla="*/ 2947448 w 4135764"/>
              <a:gd name="connsiteY30269" fmla="*/ 1027765 h 5122333"/>
              <a:gd name="connsiteX30270" fmla="*/ 2910619 w 4135764"/>
              <a:gd name="connsiteY30270" fmla="*/ 1027765 h 5122333"/>
              <a:gd name="connsiteX30271" fmla="*/ 2873430 w 4135764"/>
              <a:gd name="connsiteY30271" fmla="*/ 1027765 h 5122333"/>
              <a:gd name="connsiteX30272" fmla="*/ 2838778 w 4135764"/>
              <a:gd name="connsiteY30272" fmla="*/ 1028128 h 5122333"/>
              <a:gd name="connsiteX30273" fmla="*/ 2738636 w 4135764"/>
              <a:gd name="connsiteY30273" fmla="*/ 1027583 h 5122333"/>
              <a:gd name="connsiteX30274" fmla="*/ 2660807 w 4135764"/>
              <a:gd name="connsiteY30274" fmla="*/ 1029580 h 5122333"/>
              <a:gd name="connsiteX30275" fmla="*/ 2627607 w 4135764"/>
              <a:gd name="connsiteY30275" fmla="*/ 1027945 h 5122333"/>
              <a:gd name="connsiteX30276" fmla="*/ 2572093 w 4135764"/>
              <a:gd name="connsiteY30276" fmla="*/ 1027945 h 5122333"/>
              <a:gd name="connsiteX30277" fmla="*/ 2509867 w 4135764"/>
              <a:gd name="connsiteY30277" fmla="*/ 1028854 h 5122333"/>
              <a:gd name="connsiteX30278" fmla="*/ 2460884 w 4135764"/>
              <a:gd name="connsiteY30278" fmla="*/ 1028128 h 5122333"/>
              <a:gd name="connsiteX30279" fmla="*/ 2431313 w 4135764"/>
              <a:gd name="connsiteY30279" fmla="*/ 1029399 h 5122333"/>
              <a:gd name="connsiteX30280" fmla="*/ 2369267 w 4135764"/>
              <a:gd name="connsiteY30280" fmla="*/ 1028128 h 5122333"/>
              <a:gd name="connsiteX30281" fmla="*/ 2213611 w 4135764"/>
              <a:gd name="connsiteY30281" fmla="*/ 1027945 h 5122333"/>
              <a:gd name="connsiteX30282" fmla="*/ 2137597 w 4135764"/>
              <a:gd name="connsiteY30282" fmla="*/ 1027945 h 5122333"/>
              <a:gd name="connsiteX30283" fmla="*/ 2080813 w 4135764"/>
              <a:gd name="connsiteY30283" fmla="*/ 1026314 h 5122333"/>
              <a:gd name="connsiteX30284" fmla="*/ 2070290 w 4135764"/>
              <a:gd name="connsiteY30284" fmla="*/ 1035566 h 5122333"/>
              <a:gd name="connsiteX30285" fmla="*/ 2070290 w 4135764"/>
              <a:gd name="connsiteY30285" fmla="*/ 1043730 h 5122333"/>
              <a:gd name="connsiteX30286" fmla="*/ 2076459 w 4135764"/>
              <a:gd name="connsiteY30286" fmla="*/ 1049898 h 5122333"/>
              <a:gd name="connsiteX30287" fmla="*/ 2122721 w 4135764"/>
              <a:gd name="connsiteY30287" fmla="*/ 1049898 h 5122333"/>
              <a:gd name="connsiteX30288" fmla="*/ 2127619 w 4135764"/>
              <a:gd name="connsiteY30288" fmla="*/ 1047358 h 5122333"/>
              <a:gd name="connsiteX30289" fmla="*/ 2136508 w 4135764"/>
              <a:gd name="connsiteY30289" fmla="*/ 1049716 h 5122333"/>
              <a:gd name="connsiteX30290" fmla="*/ 2187488 w 4135764"/>
              <a:gd name="connsiteY30290" fmla="*/ 1050261 h 5122333"/>
              <a:gd name="connsiteX30291" fmla="*/ 2235745 w 4135764"/>
              <a:gd name="connsiteY30291" fmla="*/ 1051350 h 5122333"/>
              <a:gd name="connsiteX30292" fmla="*/ 2286178 w 4135764"/>
              <a:gd name="connsiteY30292" fmla="*/ 1051530 h 5122333"/>
              <a:gd name="connsiteX30293" fmla="*/ 2460341 w 4135764"/>
              <a:gd name="connsiteY30293" fmla="*/ 1052619 h 5122333"/>
              <a:gd name="connsiteX30294" fmla="*/ 2522204 w 4135764"/>
              <a:gd name="connsiteY30294" fmla="*/ 1052075 h 5122333"/>
              <a:gd name="connsiteX30295" fmla="*/ 2582434 w 4135764"/>
              <a:gd name="connsiteY30295" fmla="*/ 1051712 h 5122333"/>
              <a:gd name="connsiteX30296" fmla="*/ 2628151 w 4135764"/>
              <a:gd name="connsiteY30296" fmla="*/ 1052800 h 5122333"/>
              <a:gd name="connsiteX30297" fmla="*/ 2666249 w 4135764"/>
              <a:gd name="connsiteY30297" fmla="*/ 1052982 h 5122333"/>
              <a:gd name="connsiteX30298" fmla="*/ 2712693 w 4135764"/>
              <a:gd name="connsiteY30298" fmla="*/ 1052256 h 5122333"/>
              <a:gd name="connsiteX30299" fmla="*/ 2799411 w 4135764"/>
              <a:gd name="connsiteY30299" fmla="*/ 1048628 h 5122333"/>
              <a:gd name="connsiteX30300" fmla="*/ 2815920 w 4135764"/>
              <a:gd name="connsiteY30300" fmla="*/ 1046995 h 5122333"/>
              <a:gd name="connsiteX30301" fmla="*/ 2831703 w 4135764"/>
              <a:gd name="connsiteY30301" fmla="*/ 1049898 h 5122333"/>
              <a:gd name="connsiteX30302" fmla="*/ 2878146 w 4135764"/>
              <a:gd name="connsiteY30302" fmla="*/ 1050442 h 5122333"/>
              <a:gd name="connsiteX30303" fmla="*/ 2923864 w 4135764"/>
              <a:gd name="connsiteY30303" fmla="*/ 1051530 h 5122333"/>
              <a:gd name="connsiteX30304" fmla="*/ 2968130 w 4135764"/>
              <a:gd name="connsiteY30304" fmla="*/ 1051712 h 5122333"/>
              <a:gd name="connsiteX30305" fmla="*/ 3062830 w 4135764"/>
              <a:gd name="connsiteY30305" fmla="*/ 1051893 h 5122333"/>
              <a:gd name="connsiteX30306" fmla="*/ 3143198 w 4135764"/>
              <a:gd name="connsiteY30306" fmla="*/ 1051893 h 5122333"/>
              <a:gd name="connsiteX30307" fmla="*/ 3200164 w 4135764"/>
              <a:gd name="connsiteY30307" fmla="*/ 1052075 h 5122333"/>
              <a:gd name="connsiteX30308" fmla="*/ 3285793 w 4135764"/>
              <a:gd name="connsiteY30308" fmla="*/ 1052075 h 5122333"/>
              <a:gd name="connsiteX30309" fmla="*/ 3309740 w 4135764"/>
              <a:gd name="connsiteY30309" fmla="*/ 1053163 h 5122333"/>
              <a:gd name="connsiteX30310" fmla="*/ 3334412 w 4135764"/>
              <a:gd name="connsiteY30310" fmla="*/ 1052982 h 5122333"/>
              <a:gd name="connsiteX30311" fmla="*/ 3349108 w 4135764"/>
              <a:gd name="connsiteY30311" fmla="*/ 1052256 h 5122333"/>
              <a:gd name="connsiteX30312" fmla="*/ 3391922 w 4135764"/>
              <a:gd name="connsiteY30312" fmla="*/ 1052982 h 5122333"/>
              <a:gd name="connsiteX30313" fmla="*/ 3496783 w 4135764"/>
              <a:gd name="connsiteY30313" fmla="*/ 1049716 h 5122333"/>
              <a:gd name="connsiteX30314" fmla="*/ 3512022 w 4135764"/>
              <a:gd name="connsiteY30314" fmla="*/ 1049716 h 5122333"/>
              <a:gd name="connsiteX30315" fmla="*/ 3584770 w 4135764"/>
              <a:gd name="connsiteY30315" fmla="*/ 1051350 h 5122333"/>
              <a:gd name="connsiteX30316" fmla="*/ 3627403 w 4135764"/>
              <a:gd name="connsiteY30316" fmla="*/ 1051350 h 5122333"/>
              <a:gd name="connsiteX30317" fmla="*/ 3682373 w 4135764"/>
              <a:gd name="connsiteY30317" fmla="*/ 1052075 h 5122333"/>
              <a:gd name="connsiteX30318" fmla="*/ 3812995 w 4135764"/>
              <a:gd name="connsiteY30318" fmla="*/ 1052256 h 5122333"/>
              <a:gd name="connsiteX30319" fmla="*/ 3853450 w 4135764"/>
              <a:gd name="connsiteY30319" fmla="*/ 1052982 h 5122333"/>
              <a:gd name="connsiteX30320" fmla="*/ 3882659 w 4135764"/>
              <a:gd name="connsiteY30320" fmla="*/ 1053526 h 5122333"/>
              <a:gd name="connsiteX30321" fmla="*/ 3979900 w 4135764"/>
              <a:gd name="connsiteY30321" fmla="*/ 1052800 h 5122333"/>
              <a:gd name="connsiteX30322" fmla="*/ 4026705 w 4135764"/>
              <a:gd name="connsiteY30322" fmla="*/ 1052075 h 5122333"/>
              <a:gd name="connsiteX30323" fmla="*/ 4026705 w 4135764"/>
              <a:gd name="connsiteY30323" fmla="*/ 1050307 h 5122333"/>
              <a:gd name="connsiteX30324" fmla="*/ 4049217 w 4135764"/>
              <a:gd name="connsiteY30324" fmla="*/ 1050941 h 5122333"/>
              <a:gd name="connsiteX30325" fmla="*/ 4073346 w 4135764"/>
              <a:gd name="connsiteY30325" fmla="*/ 1051350 h 5122333"/>
              <a:gd name="connsiteX30326" fmla="*/ 4123779 w 4135764"/>
              <a:gd name="connsiteY30326" fmla="*/ 1051530 h 5122333"/>
              <a:gd name="connsiteX30327" fmla="*/ 4135764 w 4135764"/>
              <a:gd name="connsiteY30327" fmla="*/ 1051605 h 5122333"/>
              <a:gd name="connsiteX30328" fmla="*/ 4135764 w 4135764"/>
              <a:gd name="connsiteY30328" fmla="*/ 1028045 h 5122333"/>
              <a:gd name="connsiteX30329" fmla="*/ 4051212 w 4135764"/>
              <a:gd name="connsiteY30329" fmla="*/ 1027945 h 5122333"/>
              <a:gd name="connsiteX30330" fmla="*/ 4009852 w 4135764"/>
              <a:gd name="connsiteY30330" fmla="*/ 1027945 h 5122333"/>
              <a:gd name="connsiteX30331" fmla="*/ 4003484 w 4135764"/>
              <a:gd name="connsiteY30331" fmla="*/ 1027402 h 5122333"/>
              <a:gd name="connsiteX30332" fmla="*/ 3959580 w 4135764"/>
              <a:gd name="connsiteY30332" fmla="*/ 1027583 h 5122333"/>
              <a:gd name="connsiteX30333" fmla="*/ 3941700 w 4135764"/>
              <a:gd name="connsiteY30333" fmla="*/ 1027820 h 5122333"/>
              <a:gd name="connsiteX30334" fmla="*/ 1971175 w 4135764"/>
              <a:gd name="connsiteY30334" fmla="*/ 835282 h 5122333"/>
              <a:gd name="connsiteX30335" fmla="*/ 1918020 w 4135764"/>
              <a:gd name="connsiteY30335" fmla="*/ 837096 h 5122333"/>
              <a:gd name="connsiteX30336" fmla="*/ 1914391 w 4135764"/>
              <a:gd name="connsiteY30336" fmla="*/ 841087 h 5122333"/>
              <a:gd name="connsiteX30337" fmla="*/ 1913847 w 4135764"/>
              <a:gd name="connsiteY30337" fmla="*/ 903312 h 5122333"/>
              <a:gd name="connsiteX30338" fmla="*/ 1905866 w 4135764"/>
              <a:gd name="connsiteY30338" fmla="*/ 913471 h 5122333"/>
              <a:gd name="connsiteX30339" fmla="*/ 1881373 w 4135764"/>
              <a:gd name="connsiteY30339" fmla="*/ 913109 h 5122333"/>
              <a:gd name="connsiteX30340" fmla="*/ 1874479 w 4135764"/>
              <a:gd name="connsiteY30340" fmla="*/ 920365 h 5122333"/>
              <a:gd name="connsiteX30341" fmla="*/ 1874479 w 4135764"/>
              <a:gd name="connsiteY30341" fmla="*/ 945221 h 5122333"/>
              <a:gd name="connsiteX30342" fmla="*/ 1868311 w 4135764"/>
              <a:gd name="connsiteY30342" fmla="*/ 951388 h 5122333"/>
              <a:gd name="connsiteX30343" fmla="*/ 1845634 w 4135764"/>
              <a:gd name="connsiteY30343" fmla="*/ 951207 h 5122333"/>
              <a:gd name="connsiteX30344" fmla="*/ 1839828 w 4135764"/>
              <a:gd name="connsiteY30344" fmla="*/ 957011 h 5122333"/>
              <a:gd name="connsiteX30345" fmla="*/ 1839845 w 4135764"/>
              <a:gd name="connsiteY30345" fmla="*/ 961363 h 5122333"/>
              <a:gd name="connsiteX30346" fmla="*/ 1839087 w 4135764"/>
              <a:gd name="connsiteY30346" fmla="*/ 964269 h 5122333"/>
              <a:gd name="connsiteX30347" fmla="*/ 1839269 w 4135764"/>
              <a:gd name="connsiteY30347" fmla="*/ 983318 h 5122333"/>
              <a:gd name="connsiteX30348" fmla="*/ 1832738 w 4135764"/>
              <a:gd name="connsiteY30348" fmla="*/ 990211 h 5122333"/>
              <a:gd name="connsiteX30349" fmla="*/ 1822760 w 4135764"/>
              <a:gd name="connsiteY30349" fmla="*/ 983498 h 5122333"/>
              <a:gd name="connsiteX30350" fmla="*/ 1822941 w 4135764"/>
              <a:gd name="connsiteY30350" fmla="*/ 959915 h 5122333"/>
              <a:gd name="connsiteX30351" fmla="*/ 1814777 w 4135764"/>
              <a:gd name="connsiteY30351" fmla="*/ 951932 h 5122333"/>
              <a:gd name="connsiteX30352" fmla="*/ 1790286 w 4135764"/>
              <a:gd name="connsiteY30352" fmla="*/ 952113 h 5122333"/>
              <a:gd name="connsiteX30353" fmla="*/ 1784843 w 4135764"/>
              <a:gd name="connsiteY30353" fmla="*/ 947215 h 5122333"/>
              <a:gd name="connsiteX30354" fmla="*/ 1784843 w 4135764"/>
              <a:gd name="connsiteY30354" fmla="*/ 919640 h 5122333"/>
              <a:gd name="connsiteX30355" fmla="*/ 1778313 w 4135764"/>
              <a:gd name="connsiteY30355" fmla="*/ 913834 h 5122333"/>
              <a:gd name="connsiteX30356" fmla="*/ 1753820 w 4135764"/>
              <a:gd name="connsiteY30356" fmla="*/ 914015 h 5122333"/>
              <a:gd name="connsiteX30357" fmla="*/ 1746565 w 4135764"/>
              <a:gd name="connsiteY30357" fmla="*/ 906940 h 5122333"/>
              <a:gd name="connsiteX30358" fmla="*/ 1746927 w 4135764"/>
              <a:gd name="connsiteY30358" fmla="*/ 847074 h 5122333"/>
              <a:gd name="connsiteX30359" fmla="*/ 1736042 w 4135764"/>
              <a:gd name="connsiteY30359" fmla="*/ 837641 h 5122333"/>
              <a:gd name="connsiteX30360" fmla="*/ 1728966 w 4135764"/>
              <a:gd name="connsiteY30360" fmla="*/ 837459 h 5122333"/>
              <a:gd name="connsiteX30361" fmla="*/ 1703023 w 4135764"/>
              <a:gd name="connsiteY30361" fmla="*/ 836008 h 5122333"/>
              <a:gd name="connsiteX30362" fmla="*/ 1687059 w 4135764"/>
              <a:gd name="connsiteY30362" fmla="*/ 853241 h 5122333"/>
              <a:gd name="connsiteX30363" fmla="*/ 1687059 w 4135764"/>
              <a:gd name="connsiteY30363" fmla="*/ 857776 h 5122333"/>
              <a:gd name="connsiteX30364" fmla="*/ 1685245 w 4135764"/>
              <a:gd name="connsiteY30364" fmla="*/ 906397 h 5122333"/>
              <a:gd name="connsiteX30365" fmla="*/ 1677807 w 4135764"/>
              <a:gd name="connsiteY30365" fmla="*/ 913834 h 5122333"/>
              <a:gd name="connsiteX30366" fmla="*/ 1648962 w 4135764"/>
              <a:gd name="connsiteY30366" fmla="*/ 913834 h 5122333"/>
              <a:gd name="connsiteX30367" fmla="*/ 1650413 w 4135764"/>
              <a:gd name="connsiteY30367" fmla="*/ 919640 h 5122333"/>
              <a:gd name="connsiteX30368" fmla="*/ 1647327 w 4135764"/>
              <a:gd name="connsiteY30368" fmla="*/ 947034 h 5122333"/>
              <a:gd name="connsiteX30369" fmla="*/ 1639890 w 4135764"/>
              <a:gd name="connsiteY30369" fmla="*/ 951570 h 5122333"/>
              <a:gd name="connsiteX30370" fmla="*/ 1614854 w 4135764"/>
              <a:gd name="connsiteY30370" fmla="*/ 950118 h 5122333"/>
              <a:gd name="connsiteX30371" fmla="*/ 1609230 w 4135764"/>
              <a:gd name="connsiteY30371" fmla="*/ 955923 h 5122333"/>
              <a:gd name="connsiteX30372" fmla="*/ 1609412 w 4135764"/>
              <a:gd name="connsiteY30372" fmla="*/ 984043 h 5122333"/>
              <a:gd name="connsiteX30373" fmla="*/ 1602155 w 4135764"/>
              <a:gd name="connsiteY30373" fmla="*/ 990211 h 5122333"/>
              <a:gd name="connsiteX30374" fmla="*/ 1594717 w 4135764"/>
              <a:gd name="connsiteY30374" fmla="*/ 984406 h 5122333"/>
              <a:gd name="connsiteX30375" fmla="*/ 1594899 w 4135764"/>
              <a:gd name="connsiteY30375" fmla="*/ 957193 h 5122333"/>
              <a:gd name="connsiteX30376" fmla="*/ 1587641 w 4135764"/>
              <a:gd name="connsiteY30376" fmla="*/ 950118 h 5122333"/>
              <a:gd name="connsiteX30377" fmla="*/ 1564057 w 4135764"/>
              <a:gd name="connsiteY30377" fmla="*/ 950299 h 5122333"/>
              <a:gd name="connsiteX30378" fmla="*/ 1556619 w 4135764"/>
              <a:gd name="connsiteY30378" fmla="*/ 942498 h 5122333"/>
              <a:gd name="connsiteX30379" fmla="*/ 1556800 w 4135764"/>
              <a:gd name="connsiteY30379" fmla="*/ 920728 h 5122333"/>
              <a:gd name="connsiteX30380" fmla="*/ 1548274 w 4135764"/>
              <a:gd name="connsiteY30380" fmla="*/ 912020 h 5122333"/>
              <a:gd name="connsiteX30381" fmla="*/ 1518521 w 4135764"/>
              <a:gd name="connsiteY30381" fmla="*/ 912020 h 5122333"/>
              <a:gd name="connsiteX30382" fmla="*/ 1518702 w 4135764"/>
              <a:gd name="connsiteY30382" fmla="*/ 844172 h 5122333"/>
              <a:gd name="connsiteX30383" fmla="*/ 1509995 w 4135764"/>
              <a:gd name="connsiteY30383" fmla="*/ 835827 h 5122333"/>
              <a:gd name="connsiteX30384" fmla="*/ 1462825 w 4135764"/>
              <a:gd name="connsiteY30384" fmla="*/ 835827 h 5122333"/>
              <a:gd name="connsiteX30385" fmla="*/ 1454843 w 4135764"/>
              <a:gd name="connsiteY30385" fmla="*/ 843082 h 5122333"/>
              <a:gd name="connsiteX30386" fmla="*/ 1455206 w 4135764"/>
              <a:gd name="connsiteY30386" fmla="*/ 902950 h 5122333"/>
              <a:gd name="connsiteX30387" fmla="*/ 1445591 w 4135764"/>
              <a:gd name="connsiteY30387" fmla="*/ 912201 h 5122333"/>
              <a:gd name="connsiteX30388" fmla="*/ 1421463 w 4135764"/>
              <a:gd name="connsiteY30388" fmla="*/ 913652 h 5122333"/>
              <a:gd name="connsiteX30389" fmla="*/ 1417108 w 4135764"/>
              <a:gd name="connsiteY30389" fmla="*/ 918008 h 5122333"/>
              <a:gd name="connsiteX30390" fmla="*/ 1418196 w 4135764"/>
              <a:gd name="connsiteY30390" fmla="*/ 945038 h 5122333"/>
              <a:gd name="connsiteX30391" fmla="*/ 1412755 w 4135764"/>
              <a:gd name="connsiteY30391" fmla="*/ 952113 h 5122333"/>
              <a:gd name="connsiteX30392" fmla="*/ 1387356 w 4135764"/>
              <a:gd name="connsiteY30392" fmla="*/ 951932 h 5122333"/>
              <a:gd name="connsiteX30393" fmla="*/ 1378830 w 4135764"/>
              <a:gd name="connsiteY30393" fmla="*/ 960278 h 5122333"/>
              <a:gd name="connsiteX30394" fmla="*/ 1379193 w 4135764"/>
              <a:gd name="connsiteY30394" fmla="*/ 986583 h 5122333"/>
              <a:gd name="connsiteX30395" fmla="*/ 1376652 w 4135764"/>
              <a:gd name="connsiteY30395" fmla="*/ 992026 h 5122333"/>
              <a:gd name="connsiteX30396" fmla="*/ 1364317 w 4135764"/>
              <a:gd name="connsiteY30396" fmla="*/ 983135 h 5122333"/>
              <a:gd name="connsiteX30397" fmla="*/ 1364317 w 4135764"/>
              <a:gd name="connsiteY30397" fmla="*/ 971344 h 5122333"/>
              <a:gd name="connsiteX30398" fmla="*/ 1344904 w 4135764"/>
              <a:gd name="connsiteY30398" fmla="*/ 952113 h 5122333"/>
              <a:gd name="connsiteX30399" fmla="*/ 1326944 w 4135764"/>
              <a:gd name="connsiteY30399" fmla="*/ 950118 h 5122333"/>
              <a:gd name="connsiteX30400" fmla="*/ 1324767 w 4135764"/>
              <a:gd name="connsiteY30400" fmla="*/ 926352 h 5122333"/>
              <a:gd name="connsiteX30401" fmla="*/ 1326037 w 4135764"/>
              <a:gd name="connsiteY30401" fmla="*/ 922179 h 5122333"/>
              <a:gd name="connsiteX30402" fmla="*/ 1319324 w 4135764"/>
              <a:gd name="connsiteY30402" fmla="*/ 914015 h 5122333"/>
              <a:gd name="connsiteX30403" fmla="*/ 1293926 w 4135764"/>
              <a:gd name="connsiteY30403" fmla="*/ 914197 h 5122333"/>
              <a:gd name="connsiteX30404" fmla="*/ 1288120 w 4135764"/>
              <a:gd name="connsiteY30404" fmla="*/ 909480 h 5122333"/>
              <a:gd name="connsiteX30405" fmla="*/ 1286125 w 4135764"/>
              <a:gd name="connsiteY30405" fmla="*/ 878095 h 5122333"/>
              <a:gd name="connsiteX30406" fmla="*/ 1288301 w 4135764"/>
              <a:gd name="connsiteY30406" fmla="*/ 843991 h 5122333"/>
              <a:gd name="connsiteX30407" fmla="*/ 1280138 w 4135764"/>
              <a:gd name="connsiteY30407" fmla="*/ 836190 h 5122333"/>
              <a:gd name="connsiteX30408" fmla="*/ 1234238 w 4135764"/>
              <a:gd name="connsiteY30408" fmla="*/ 837822 h 5122333"/>
              <a:gd name="connsiteX30409" fmla="*/ 1226257 w 4135764"/>
              <a:gd name="connsiteY30409" fmla="*/ 846167 h 5122333"/>
              <a:gd name="connsiteX30410" fmla="*/ 1226438 w 4135764"/>
              <a:gd name="connsiteY30410" fmla="*/ 905126 h 5122333"/>
              <a:gd name="connsiteX30411" fmla="*/ 1217730 w 4135764"/>
              <a:gd name="connsiteY30411" fmla="*/ 914378 h 5122333"/>
              <a:gd name="connsiteX30412" fmla="*/ 1194145 w 4135764"/>
              <a:gd name="connsiteY30412" fmla="*/ 914015 h 5122333"/>
              <a:gd name="connsiteX30413" fmla="*/ 1186525 w 4135764"/>
              <a:gd name="connsiteY30413" fmla="*/ 922361 h 5122333"/>
              <a:gd name="connsiteX30414" fmla="*/ 1188340 w 4135764"/>
              <a:gd name="connsiteY30414" fmla="*/ 946490 h 5122333"/>
              <a:gd name="connsiteX30415" fmla="*/ 1182717 w 4135764"/>
              <a:gd name="connsiteY30415" fmla="*/ 952295 h 5122333"/>
              <a:gd name="connsiteX30416" fmla="*/ 1160946 w 4135764"/>
              <a:gd name="connsiteY30416" fmla="*/ 952295 h 5122333"/>
              <a:gd name="connsiteX30417" fmla="*/ 1150061 w 4135764"/>
              <a:gd name="connsiteY30417" fmla="*/ 963361 h 5122333"/>
              <a:gd name="connsiteX30418" fmla="*/ 1148609 w 4135764"/>
              <a:gd name="connsiteY30418" fmla="*/ 985675 h 5122333"/>
              <a:gd name="connsiteX30419" fmla="*/ 1139901 w 4135764"/>
              <a:gd name="connsiteY30419" fmla="*/ 990211 h 5122333"/>
              <a:gd name="connsiteX30420" fmla="*/ 1133733 w 4135764"/>
              <a:gd name="connsiteY30420" fmla="*/ 985132 h 5122333"/>
              <a:gd name="connsiteX30421" fmla="*/ 1133914 w 4135764"/>
              <a:gd name="connsiteY30421" fmla="*/ 958283 h 5122333"/>
              <a:gd name="connsiteX30422" fmla="*/ 1127565 w 4135764"/>
              <a:gd name="connsiteY30422" fmla="*/ 952113 h 5122333"/>
              <a:gd name="connsiteX30423" fmla="*/ 1102166 w 4135764"/>
              <a:gd name="connsiteY30423" fmla="*/ 952295 h 5122333"/>
              <a:gd name="connsiteX30424" fmla="*/ 1095636 w 4135764"/>
              <a:gd name="connsiteY30424" fmla="*/ 945583 h 5122333"/>
              <a:gd name="connsiteX30425" fmla="*/ 1095817 w 4135764"/>
              <a:gd name="connsiteY30425" fmla="*/ 921091 h 5122333"/>
              <a:gd name="connsiteX30426" fmla="*/ 1088561 w 4135764"/>
              <a:gd name="connsiteY30426" fmla="*/ 914015 h 5122333"/>
              <a:gd name="connsiteX30427" fmla="*/ 1064976 w 4135764"/>
              <a:gd name="connsiteY30427" fmla="*/ 914197 h 5122333"/>
              <a:gd name="connsiteX30428" fmla="*/ 1057538 w 4135764"/>
              <a:gd name="connsiteY30428" fmla="*/ 906397 h 5122333"/>
              <a:gd name="connsiteX30429" fmla="*/ 1057719 w 4135764"/>
              <a:gd name="connsiteY30429" fmla="*/ 850158 h 5122333"/>
              <a:gd name="connsiteX30430" fmla="*/ 1045382 w 4135764"/>
              <a:gd name="connsiteY30430" fmla="*/ 837822 h 5122333"/>
              <a:gd name="connsiteX30431" fmla="*/ 1040847 w 4135764"/>
              <a:gd name="connsiteY30431" fmla="*/ 837822 h 5122333"/>
              <a:gd name="connsiteX30432" fmla="*/ 1003293 w 4135764"/>
              <a:gd name="connsiteY30432" fmla="*/ 837641 h 5122333"/>
              <a:gd name="connsiteX30433" fmla="*/ 995855 w 4135764"/>
              <a:gd name="connsiteY30433" fmla="*/ 845442 h 5122333"/>
              <a:gd name="connsiteX30434" fmla="*/ 996036 w 4135764"/>
              <a:gd name="connsiteY30434" fmla="*/ 905489 h 5122333"/>
              <a:gd name="connsiteX30435" fmla="*/ 987873 w 4135764"/>
              <a:gd name="connsiteY30435" fmla="*/ 914197 h 5122333"/>
              <a:gd name="connsiteX30436" fmla="*/ 963381 w 4135764"/>
              <a:gd name="connsiteY30436" fmla="*/ 914197 h 5122333"/>
              <a:gd name="connsiteX30437" fmla="*/ 959209 w 4135764"/>
              <a:gd name="connsiteY30437" fmla="*/ 915649 h 5122333"/>
              <a:gd name="connsiteX30438" fmla="*/ 957576 w 4135764"/>
              <a:gd name="connsiteY30438" fmla="*/ 943950 h 5122333"/>
              <a:gd name="connsiteX30439" fmla="*/ 950500 w 4135764"/>
              <a:gd name="connsiteY30439" fmla="*/ 951751 h 5122333"/>
              <a:gd name="connsiteX30440" fmla="*/ 924558 w 4135764"/>
              <a:gd name="connsiteY30440" fmla="*/ 950299 h 5122333"/>
              <a:gd name="connsiteX30441" fmla="*/ 918027 w 4135764"/>
              <a:gd name="connsiteY30441" fmla="*/ 957011 h 5122333"/>
              <a:gd name="connsiteX30442" fmla="*/ 918208 w 4135764"/>
              <a:gd name="connsiteY30442" fmla="*/ 985132 h 5122333"/>
              <a:gd name="connsiteX30443" fmla="*/ 908411 w 4135764"/>
              <a:gd name="connsiteY30443" fmla="*/ 990211 h 5122333"/>
              <a:gd name="connsiteX30444" fmla="*/ 905146 w 4135764"/>
              <a:gd name="connsiteY30444" fmla="*/ 984769 h 5122333"/>
              <a:gd name="connsiteX30445" fmla="*/ 905690 w 4135764"/>
              <a:gd name="connsiteY30445" fmla="*/ 956648 h 5122333"/>
              <a:gd name="connsiteX30446" fmla="*/ 898616 w 4135764"/>
              <a:gd name="connsiteY30446" fmla="*/ 950299 h 5122333"/>
              <a:gd name="connsiteX30447" fmla="*/ 874123 w 4135764"/>
              <a:gd name="connsiteY30447" fmla="*/ 950481 h 5122333"/>
              <a:gd name="connsiteX30448" fmla="*/ 867410 w 4135764"/>
              <a:gd name="connsiteY30448" fmla="*/ 943950 h 5122333"/>
              <a:gd name="connsiteX30449" fmla="*/ 867592 w 4135764"/>
              <a:gd name="connsiteY30449" fmla="*/ 922179 h 5122333"/>
              <a:gd name="connsiteX30450" fmla="*/ 857978 w 4135764"/>
              <a:gd name="connsiteY30450" fmla="*/ 912383 h 5122333"/>
              <a:gd name="connsiteX30451" fmla="*/ 832579 w 4135764"/>
              <a:gd name="connsiteY30451" fmla="*/ 912746 h 5122333"/>
              <a:gd name="connsiteX30452" fmla="*/ 828225 w 4135764"/>
              <a:gd name="connsiteY30452" fmla="*/ 909480 h 5122333"/>
              <a:gd name="connsiteX30453" fmla="*/ 829495 w 4135764"/>
              <a:gd name="connsiteY30453" fmla="*/ 844172 h 5122333"/>
              <a:gd name="connsiteX30454" fmla="*/ 821694 w 4135764"/>
              <a:gd name="connsiteY30454" fmla="*/ 836008 h 5122333"/>
              <a:gd name="connsiteX30455" fmla="*/ 772711 w 4135764"/>
              <a:gd name="connsiteY30455" fmla="*/ 836008 h 5122333"/>
              <a:gd name="connsiteX30456" fmla="*/ 764003 w 4135764"/>
              <a:gd name="connsiteY30456" fmla="*/ 844354 h 5122333"/>
              <a:gd name="connsiteX30457" fmla="*/ 764365 w 4135764"/>
              <a:gd name="connsiteY30457" fmla="*/ 905126 h 5122333"/>
              <a:gd name="connsiteX30458" fmla="*/ 757290 w 4135764"/>
              <a:gd name="connsiteY30458" fmla="*/ 912383 h 5122333"/>
              <a:gd name="connsiteX30459" fmla="*/ 740055 w 4135764"/>
              <a:gd name="connsiteY30459" fmla="*/ 912383 h 5122333"/>
              <a:gd name="connsiteX30460" fmla="*/ 727901 w 4135764"/>
              <a:gd name="connsiteY30460" fmla="*/ 925264 h 5122333"/>
              <a:gd name="connsiteX30461" fmla="*/ 728082 w 4135764"/>
              <a:gd name="connsiteY30461" fmla="*/ 946127 h 5122333"/>
              <a:gd name="connsiteX30462" fmla="*/ 721732 w 4135764"/>
              <a:gd name="connsiteY30462" fmla="*/ 952295 h 5122333"/>
              <a:gd name="connsiteX30463" fmla="*/ 697241 w 4135764"/>
              <a:gd name="connsiteY30463" fmla="*/ 952113 h 5122333"/>
              <a:gd name="connsiteX30464" fmla="*/ 689803 w 4135764"/>
              <a:gd name="connsiteY30464" fmla="*/ 959915 h 5122333"/>
              <a:gd name="connsiteX30465" fmla="*/ 689984 w 4135764"/>
              <a:gd name="connsiteY30465" fmla="*/ 982592 h 5122333"/>
              <a:gd name="connsiteX30466" fmla="*/ 682002 w 4135764"/>
              <a:gd name="connsiteY30466" fmla="*/ 992389 h 5122333"/>
              <a:gd name="connsiteX30467" fmla="*/ 673475 w 4135764"/>
              <a:gd name="connsiteY30467" fmla="*/ 982955 h 5122333"/>
              <a:gd name="connsiteX30468" fmla="*/ 673657 w 4135764"/>
              <a:gd name="connsiteY30468" fmla="*/ 958463 h 5122333"/>
              <a:gd name="connsiteX30469" fmla="*/ 667487 w 4135764"/>
              <a:gd name="connsiteY30469" fmla="*/ 952113 h 5122333"/>
              <a:gd name="connsiteX30470" fmla="*/ 642089 w 4135764"/>
              <a:gd name="connsiteY30470" fmla="*/ 952295 h 5122333"/>
              <a:gd name="connsiteX30471" fmla="*/ 635377 w 4135764"/>
              <a:gd name="connsiteY30471" fmla="*/ 945583 h 5122333"/>
              <a:gd name="connsiteX30472" fmla="*/ 635559 w 4135764"/>
              <a:gd name="connsiteY30472" fmla="*/ 920185 h 5122333"/>
              <a:gd name="connsiteX30473" fmla="*/ 629390 w 4135764"/>
              <a:gd name="connsiteY30473" fmla="*/ 914015 h 5122333"/>
              <a:gd name="connsiteX30474" fmla="*/ 604899 w 4135764"/>
              <a:gd name="connsiteY30474" fmla="*/ 914197 h 5122333"/>
              <a:gd name="connsiteX30475" fmla="*/ 597279 w 4135764"/>
              <a:gd name="connsiteY30475" fmla="*/ 906578 h 5122333"/>
              <a:gd name="connsiteX30476" fmla="*/ 597460 w 4135764"/>
              <a:gd name="connsiteY30476" fmla="*/ 843082 h 5122333"/>
              <a:gd name="connsiteX30477" fmla="*/ 590204 w 4135764"/>
              <a:gd name="connsiteY30477" fmla="*/ 836008 h 5122333"/>
              <a:gd name="connsiteX30478" fmla="*/ 543399 w 4135764"/>
              <a:gd name="connsiteY30478" fmla="*/ 837641 h 5122333"/>
              <a:gd name="connsiteX30479" fmla="*/ 535416 w 4135764"/>
              <a:gd name="connsiteY30479" fmla="*/ 845985 h 5122333"/>
              <a:gd name="connsiteX30480" fmla="*/ 535597 w 4135764"/>
              <a:gd name="connsiteY30480" fmla="*/ 906940 h 5122333"/>
              <a:gd name="connsiteX30481" fmla="*/ 528340 w 4135764"/>
              <a:gd name="connsiteY30481" fmla="*/ 914015 h 5122333"/>
              <a:gd name="connsiteX30482" fmla="*/ 502942 w 4135764"/>
              <a:gd name="connsiteY30482" fmla="*/ 913834 h 5122333"/>
              <a:gd name="connsiteX30483" fmla="*/ 497318 w 4135764"/>
              <a:gd name="connsiteY30483" fmla="*/ 919640 h 5122333"/>
              <a:gd name="connsiteX30484" fmla="*/ 497499 w 4135764"/>
              <a:gd name="connsiteY30484" fmla="*/ 945946 h 5122333"/>
              <a:gd name="connsiteX30485" fmla="*/ 491149 w 4135764"/>
              <a:gd name="connsiteY30485" fmla="*/ 952113 h 5122333"/>
              <a:gd name="connsiteX30486" fmla="*/ 469380 w 4135764"/>
              <a:gd name="connsiteY30486" fmla="*/ 952113 h 5122333"/>
              <a:gd name="connsiteX30487" fmla="*/ 459039 w 4135764"/>
              <a:gd name="connsiteY30487" fmla="*/ 962818 h 5122333"/>
              <a:gd name="connsiteX30488" fmla="*/ 459221 w 4135764"/>
              <a:gd name="connsiteY30488" fmla="*/ 984587 h 5122333"/>
              <a:gd name="connsiteX30489" fmla="*/ 451600 w 4135764"/>
              <a:gd name="connsiteY30489" fmla="*/ 990030 h 5122333"/>
              <a:gd name="connsiteX30490" fmla="*/ 442892 w 4135764"/>
              <a:gd name="connsiteY30490" fmla="*/ 984769 h 5122333"/>
              <a:gd name="connsiteX30491" fmla="*/ 443073 w 4135764"/>
              <a:gd name="connsiteY30491" fmla="*/ 959371 h 5122333"/>
              <a:gd name="connsiteX30492" fmla="*/ 435273 w 4135764"/>
              <a:gd name="connsiteY30492" fmla="*/ 951932 h 5122333"/>
              <a:gd name="connsiteX30493" fmla="*/ 412596 w 4135764"/>
              <a:gd name="connsiteY30493" fmla="*/ 952113 h 5122333"/>
              <a:gd name="connsiteX30494" fmla="*/ 404614 w 4135764"/>
              <a:gd name="connsiteY30494" fmla="*/ 943950 h 5122333"/>
              <a:gd name="connsiteX30495" fmla="*/ 404794 w 4135764"/>
              <a:gd name="connsiteY30495" fmla="*/ 922179 h 5122333"/>
              <a:gd name="connsiteX30496" fmla="*/ 396087 w 4135764"/>
              <a:gd name="connsiteY30496" fmla="*/ 913834 h 5122333"/>
              <a:gd name="connsiteX30497" fmla="*/ 377038 w 4135764"/>
              <a:gd name="connsiteY30497" fmla="*/ 914015 h 5122333"/>
              <a:gd name="connsiteX30498" fmla="*/ 366333 w 4135764"/>
              <a:gd name="connsiteY30498" fmla="*/ 903856 h 5122333"/>
              <a:gd name="connsiteX30499" fmla="*/ 366516 w 4135764"/>
              <a:gd name="connsiteY30499" fmla="*/ 850340 h 5122333"/>
              <a:gd name="connsiteX30500" fmla="*/ 365608 w 4135764"/>
              <a:gd name="connsiteY30500" fmla="*/ 837096 h 5122333"/>
              <a:gd name="connsiteX30501" fmla="*/ 353816 w 4135764"/>
              <a:gd name="connsiteY30501" fmla="*/ 837641 h 5122333"/>
              <a:gd name="connsiteX30502" fmla="*/ 351095 w 4135764"/>
              <a:gd name="connsiteY30502" fmla="*/ 837641 h 5122333"/>
              <a:gd name="connsiteX30503" fmla="*/ 312634 w 4135764"/>
              <a:gd name="connsiteY30503" fmla="*/ 837278 h 5122333"/>
              <a:gd name="connsiteX30504" fmla="*/ 304652 w 4135764"/>
              <a:gd name="connsiteY30504" fmla="*/ 845623 h 5122333"/>
              <a:gd name="connsiteX30505" fmla="*/ 305015 w 4135764"/>
              <a:gd name="connsiteY30505" fmla="*/ 904583 h 5122333"/>
              <a:gd name="connsiteX30506" fmla="*/ 295581 w 4135764"/>
              <a:gd name="connsiteY30506" fmla="*/ 913834 h 5122333"/>
              <a:gd name="connsiteX30507" fmla="*/ 268549 w 4135764"/>
              <a:gd name="connsiteY30507" fmla="*/ 913652 h 5122333"/>
              <a:gd name="connsiteX30508" fmla="*/ 270001 w 4135764"/>
              <a:gd name="connsiteY30508" fmla="*/ 919459 h 5122333"/>
              <a:gd name="connsiteX30509" fmla="*/ 266916 w 4135764"/>
              <a:gd name="connsiteY30509" fmla="*/ 946852 h 5122333"/>
              <a:gd name="connsiteX30510" fmla="*/ 260386 w 4135764"/>
              <a:gd name="connsiteY30510" fmla="*/ 951388 h 5122333"/>
              <a:gd name="connsiteX30511" fmla="*/ 234443 w 4135764"/>
              <a:gd name="connsiteY30511" fmla="*/ 949755 h 5122333"/>
              <a:gd name="connsiteX30512" fmla="*/ 227004 w 4135764"/>
              <a:gd name="connsiteY30512" fmla="*/ 957193 h 5122333"/>
              <a:gd name="connsiteX30513" fmla="*/ 227186 w 4135764"/>
              <a:gd name="connsiteY30513" fmla="*/ 982592 h 5122333"/>
              <a:gd name="connsiteX30514" fmla="*/ 221018 w 4135764"/>
              <a:gd name="connsiteY30514" fmla="*/ 989849 h 5122333"/>
              <a:gd name="connsiteX30515" fmla="*/ 214305 w 4135764"/>
              <a:gd name="connsiteY30515" fmla="*/ 982229 h 5122333"/>
              <a:gd name="connsiteX30516" fmla="*/ 214487 w 4135764"/>
              <a:gd name="connsiteY30516" fmla="*/ 955923 h 5122333"/>
              <a:gd name="connsiteX30517" fmla="*/ 208318 w 4135764"/>
              <a:gd name="connsiteY30517" fmla="*/ 949755 h 5122333"/>
              <a:gd name="connsiteX30518" fmla="*/ 182013 w 4135764"/>
              <a:gd name="connsiteY30518" fmla="*/ 949937 h 5122333"/>
              <a:gd name="connsiteX30519" fmla="*/ 176208 w 4135764"/>
              <a:gd name="connsiteY30519" fmla="*/ 944132 h 5122333"/>
              <a:gd name="connsiteX30520" fmla="*/ 176390 w 4135764"/>
              <a:gd name="connsiteY30520" fmla="*/ 920547 h 5122333"/>
              <a:gd name="connsiteX30521" fmla="*/ 168044 w 4135764"/>
              <a:gd name="connsiteY30521" fmla="*/ 911658 h 5122333"/>
              <a:gd name="connsiteX30522" fmla="*/ 138654 w 4135764"/>
              <a:gd name="connsiteY30522" fmla="*/ 911658 h 5122333"/>
              <a:gd name="connsiteX30523" fmla="*/ 138473 w 4135764"/>
              <a:gd name="connsiteY30523" fmla="*/ 910932 h 5122333"/>
              <a:gd name="connsiteX30524" fmla="*/ 138292 w 4135764"/>
              <a:gd name="connsiteY30524" fmla="*/ 842902 h 5122333"/>
              <a:gd name="connsiteX30525" fmla="*/ 133574 w 4135764"/>
              <a:gd name="connsiteY30525" fmla="*/ 835282 h 5122333"/>
              <a:gd name="connsiteX30526" fmla="*/ 80419 w 4135764"/>
              <a:gd name="connsiteY30526" fmla="*/ 837096 h 5122333"/>
              <a:gd name="connsiteX30527" fmla="*/ 76791 w 4135764"/>
              <a:gd name="connsiteY30527" fmla="*/ 841087 h 5122333"/>
              <a:gd name="connsiteX30528" fmla="*/ 76247 w 4135764"/>
              <a:gd name="connsiteY30528" fmla="*/ 903312 h 5122333"/>
              <a:gd name="connsiteX30529" fmla="*/ 68264 w 4135764"/>
              <a:gd name="connsiteY30529" fmla="*/ 913471 h 5122333"/>
              <a:gd name="connsiteX30530" fmla="*/ 43772 w 4135764"/>
              <a:gd name="connsiteY30530" fmla="*/ 913109 h 5122333"/>
              <a:gd name="connsiteX30531" fmla="*/ 36879 w 4135764"/>
              <a:gd name="connsiteY30531" fmla="*/ 920365 h 5122333"/>
              <a:gd name="connsiteX30532" fmla="*/ 36879 w 4135764"/>
              <a:gd name="connsiteY30532" fmla="*/ 945221 h 5122333"/>
              <a:gd name="connsiteX30533" fmla="*/ 30710 w 4135764"/>
              <a:gd name="connsiteY30533" fmla="*/ 951388 h 5122333"/>
              <a:gd name="connsiteX30534" fmla="*/ 8033 w 4135764"/>
              <a:gd name="connsiteY30534" fmla="*/ 951207 h 5122333"/>
              <a:gd name="connsiteX30535" fmla="*/ 2227 w 4135764"/>
              <a:gd name="connsiteY30535" fmla="*/ 957011 h 5122333"/>
              <a:gd name="connsiteX30536" fmla="*/ 2408 w 4135764"/>
              <a:gd name="connsiteY30536" fmla="*/ 1005088 h 5122333"/>
              <a:gd name="connsiteX30537" fmla="*/ 14564 w 4135764"/>
              <a:gd name="connsiteY30537" fmla="*/ 1011075 h 5122333"/>
              <a:gd name="connsiteX30538" fmla="*/ 20551 w 4135764"/>
              <a:gd name="connsiteY30538" fmla="*/ 1004907 h 5122333"/>
              <a:gd name="connsiteX30539" fmla="*/ 20369 w 4135764"/>
              <a:gd name="connsiteY30539" fmla="*/ 981322 h 5122333"/>
              <a:gd name="connsiteX30540" fmla="*/ 29803 w 4135764"/>
              <a:gd name="connsiteY30540" fmla="*/ 973341 h 5122333"/>
              <a:gd name="connsiteX30541" fmla="*/ 55021 w 4135764"/>
              <a:gd name="connsiteY30541" fmla="*/ 974610 h 5122333"/>
              <a:gd name="connsiteX30542" fmla="*/ 60280 w 4135764"/>
              <a:gd name="connsiteY30542" fmla="*/ 968441 h 5122333"/>
              <a:gd name="connsiteX30543" fmla="*/ 60099 w 4135764"/>
              <a:gd name="connsiteY30543" fmla="*/ 943043 h 5122333"/>
              <a:gd name="connsiteX30544" fmla="*/ 66450 w 4135764"/>
              <a:gd name="connsiteY30544" fmla="*/ 936874 h 5122333"/>
              <a:gd name="connsiteX30545" fmla="*/ 93663 w 4135764"/>
              <a:gd name="connsiteY30545" fmla="*/ 937056 h 5122333"/>
              <a:gd name="connsiteX30546" fmla="*/ 100193 w 4135764"/>
              <a:gd name="connsiteY30546" fmla="*/ 930344 h 5122333"/>
              <a:gd name="connsiteX30547" fmla="*/ 98923 w 4135764"/>
              <a:gd name="connsiteY30547" fmla="*/ 903493 h 5122333"/>
              <a:gd name="connsiteX30548" fmla="*/ 99830 w 4135764"/>
              <a:gd name="connsiteY30548" fmla="*/ 866847 h 5122333"/>
              <a:gd name="connsiteX30549" fmla="*/ 106544 w 4135764"/>
              <a:gd name="connsiteY30549" fmla="*/ 859046 h 5122333"/>
              <a:gd name="connsiteX30550" fmla="*/ 115070 w 4135764"/>
              <a:gd name="connsiteY30550" fmla="*/ 868299 h 5122333"/>
              <a:gd name="connsiteX30551" fmla="*/ 116339 w 4135764"/>
              <a:gd name="connsiteY30551" fmla="*/ 891339 h 5122333"/>
              <a:gd name="connsiteX30552" fmla="*/ 116702 w 4135764"/>
              <a:gd name="connsiteY30552" fmla="*/ 929800 h 5122333"/>
              <a:gd name="connsiteX30553" fmla="*/ 121601 w 4135764"/>
              <a:gd name="connsiteY30553" fmla="*/ 933427 h 5122333"/>
              <a:gd name="connsiteX30554" fmla="*/ 154437 w 4135764"/>
              <a:gd name="connsiteY30554" fmla="*/ 933427 h 5122333"/>
              <a:gd name="connsiteX30555" fmla="*/ 153893 w 4135764"/>
              <a:gd name="connsiteY30555" fmla="*/ 952658 h 5122333"/>
              <a:gd name="connsiteX30556" fmla="*/ 154981 w 4135764"/>
              <a:gd name="connsiteY30556" fmla="*/ 956468 h 5122333"/>
              <a:gd name="connsiteX30557" fmla="*/ 158247 w 4135764"/>
              <a:gd name="connsiteY30557" fmla="*/ 959371 h 5122333"/>
              <a:gd name="connsiteX30558" fmla="*/ 156433 w 4135764"/>
              <a:gd name="connsiteY30558" fmla="*/ 967171 h 5122333"/>
              <a:gd name="connsiteX30559" fmla="*/ 161332 w 4135764"/>
              <a:gd name="connsiteY30559" fmla="*/ 973703 h 5122333"/>
              <a:gd name="connsiteX30560" fmla="*/ 186367 w 4135764"/>
              <a:gd name="connsiteY30560" fmla="*/ 973522 h 5122333"/>
              <a:gd name="connsiteX30561" fmla="*/ 191991 w 4135764"/>
              <a:gd name="connsiteY30561" fmla="*/ 981685 h 5122333"/>
              <a:gd name="connsiteX30562" fmla="*/ 191447 w 4135764"/>
              <a:gd name="connsiteY30562" fmla="*/ 1004181 h 5122333"/>
              <a:gd name="connsiteX30563" fmla="*/ 199973 w 4135764"/>
              <a:gd name="connsiteY30563" fmla="*/ 1011800 h 5122333"/>
              <a:gd name="connsiteX30564" fmla="*/ 244421 w 4135764"/>
              <a:gd name="connsiteY30564" fmla="*/ 1011618 h 5122333"/>
              <a:gd name="connsiteX30565" fmla="*/ 251134 w 4135764"/>
              <a:gd name="connsiteY30565" fmla="*/ 1004907 h 5122333"/>
              <a:gd name="connsiteX30566" fmla="*/ 250952 w 4135764"/>
              <a:gd name="connsiteY30566" fmla="*/ 979508 h 5122333"/>
              <a:gd name="connsiteX30567" fmla="*/ 257301 w 4135764"/>
              <a:gd name="connsiteY30567" fmla="*/ 973341 h 5122333"/>
              <a:gd name="connsiteX30568" fmla="*/ 282699 w 4135764"/>
              <a:gd name="connsiteY30568" fmla="*/ 973522 h 5122333"/>
              <a:gd name="connsiteX30569" fmla="*/ 289232 w 4135764"/>
              <a:gd name="connsiteY30569" fmla="*/ 966808 h 5122333"/>
              <a:gd name="connsiteX30570" fmla="*/ 289050 w 4135764"/>
              <a:gd name="connsiteY30570" fmla="*/ 943223 h 5122333"/>
              <a:gd name="connsiteX30571" fmla="*/ 297032 w 4135764"/>
              <a:gd name="connsiteY30571" fmla="*/ 935423 h 5122333"/>
              <a:gd name="connsiteX30572" fmla="*/ 319709 w 4135764"/>
              <a:gd name="connsiteY30572" fmla="*/ 935604 h 5122333"/>
              <a:gd name="connsiteX30573" fmla="*/ 327329 w 4135764"/>
              <a:gd name="connsiteY30573" fmla="*/ 927985 h 5122333"/>
              <a:gd name="connsiteX30574" fmla="*/ 327329 w 4135764"/>
              <a:gd name="connsiteY30574" fmla="*/ 870656 h 5122333"/>
              <a:gd name="connsiteX30575" fmla="*/ 327692 w 4135764"/>
              <a:gd name="connsiteY30575" fmla="*/ 866121 h 5122333"/>
              <a:gd name="connsiteX30576" fmla="*/ 338758 w 4135764"/>
              <a:gd name="connsiteY30576" fmla="*/ 859229 h 5122333"/>
              <a:gd name="connsiteX30577" fmla="*/ 343656 w 4135764"/>
              <a:gd name="connsiteY30577" fmla="*/ 867573 h 5122333"/>
              <a:gd name="connsiteX30578" fmla="*/ 343838 w 4135764"/>
              <a:gd name="connsiteY30578" fmla="*/ 926352 h 5122333"/>
              <a:gd name="connsiteX30579" fmla="*/ 357444 w 4135764"/>
              <a:gd name="connsiteY30579" fmla="*/ 936694 h 5122333"/>
              <a:gd name="connsiteX30580" fmla="*/ 375950 w 4135764"/>
              <a:gd name="connsiteY30580" fmla="*/ 936874 h 5122333"/>
              <a:gd name="connsiteX30581" fmla="*/ 381754 w 4135764"/>
              <a:gd name="connsiteY30581" fmla="*/ 943769 h 5122333"/>
              <a:gd name="connsiteX30582" fmla="*/ 381573 w 4135764"/>
              <a:gd name="connsiteY30582" fmla="*/ 966446 h 5122333"/>
              <a:gd name="connsiteX30583" fmla="*/ 390281 w 4135764"/>
              <a:gd name="connsiteY30583" fmla="*/ 975517 h 5122333"/>
              <a:gd name="connsiteX30584" fmla="*/ 411145 w 4135764"/>
              <a:gd name="connsiteY30584" fmla="*/ 975335 h 5122333"/>
              <a:gd name="connsiteX30585" fmla="*/ 419852 w 4135764"/>
              <a:gd name="connsiteY30585" fmla="*/ 983680 h 5122333"/>
              <a:gd name="connsiteX30586" fmla="*/ 419671 w 4135764"/>
              <a:gd name="connsiteY30586" fmla="*/ 1006358 h 5122333"/>
              <a:gd name="connsiteX30587" fmla="*/ 426383 w 4135764"/>
              <a:gd name="connsiteY30587" fmla="*/ 1013614 h 5122333"/>
              <a:gd name="connsiteX30588" fmla="*/ 476274 w 4135764"/>
              <a:gd name="connsiteY30588" fmla="*/ 1013614 h 5122333"/>
              <a:gd name="connsiteX30589" fmla="*/ 481172 w 4135764"/>
              <a:gd name="connsiteY30589" fmla="*/ 1010167 h 5122333"/>
              <a:gd name="connsiteX30590" fmla="*/ 481716 w 4135764"/>
              <a:gd name="connsiteY30590" fmla="*/ 982592 h 5122333"/>
              <a:gd name="connsiteX30591" fmla="*/ 487522 w 4135764"/>
              <a:gd name="connsiteY30591" fmla="*/ 975517 h 5122333"/>
              <a:gd name="connsiteX30592" fmla="*/ 514733 w 4135764"/>
              <a:gd name="connsiteY30592" fmla="*/ 975698 h 5122333"/>
              <a:gd name="connsiteX30593" fmla="*/ 521446 w 4135764"/>
              <a:gd name="connsiteY30593" fmla="*/ 969167 h 5122333"/>
              <a:gd name="connsiteX30594" fmla="*/ 521265 w 4135764"/>
              <a:gd name="connsiteY30594" fmla="*/ 943769 h 5122333"/>
              <a:gd name="connsiteX30595" fmla="*/ 527433 w 4135764"/>
              <a:gd name="connsiteY30595" fmla="*/ 937600 h 5122333"/>
              <a:gd name="connsiteX30596" fmla="*/ 551925 w 4135764"/>
              <a:gd name="connsiteY30596" fmla="*/ 937782 h 5122333"/>
              <a:gd name="connsiteX30597" fmla="*/ 559544 w 4135764"/>
              <a:gd name="connsiteY30597" fmla="*/ 930163 h 5122333"/>
              <a:gd name="connsiteX30598" fmla="*/ 559363 w 4135764"/>
              <a:gd name="connsiteY30598" fmla="*/ 871201 h 5122333"/>
              <a:gd name="connsiteX30599" fmla="*/ 566438 w 4135764"/>
              <a:gd name="connsiteY30599" fmla="*/ 861224 h 5122333"/>
              <a:gd name="connsiteX30600" fmla="*/ 573876 w 4135764"/>
              <a:gd name="connsiteY30600" fmla="*/ 870838 h 5122333"/>
              <a:gd name="connsiteX30601" fmla="*/ 573695 w 4135764"/>
              <a:gd name="connsiteY30601" fmla="*/ 930707 h 5122333"/>
              <a:gd name="connsiteX30602" fmla="*/ 580951 w 4135764"/>
              <a:gd name="connsiteY30602" fmla="*/ 937782 h 5122333"/>
              <a:gd name="connsiteX30603" fmla="*/ 605444 w 4135764"/>
              <a:gd name="connsiteY30603" fmla="*/ 937600 h 5122333"/>
              <a:gd name="connsiteX30604" fmla="*/ 611974 w 4135764"/>
              <a:gd name="connsiteY30604" fmla="*/ 944313 h 5122333"/>
              <a:gd name="connsiteX30605" fmla="*/ 611793 w 4135764"/>
              <a:gd name="connsiteY30605" fmla="*/ 968804 h 5122333"/>
              <a:gd name="connsiteX30606" fmla="*/ 619049 w 4135764"/>
              <a:gd name="connsiteY30606" fmla="*/ 975880 h 5122333"/>
              <a:gd name="connsiteX30607" fmla="*/ 642635 w 4135764"/>
              <a:gd name="connsiteY30607" fmla="*/ 975698 h 5122333"/>
              <a:gd name="connsiteX30608" fmla="*/ 650072 w 4135764"/>
              <a:gd name="connsiteY30608" fmla="*/ 983498 h 5122333"/>
              <a:gd name="connsiteX30609" fmla="*/ 649891 w 4135764"/>
              <a:gd name="connsiteY30609" fmla="*/ 1008897 h 5122333"/>
              <a:gd name="connsiteX30610" fmla="*/ 657147 w 4135764"/>
              <a:gd name="connsiteY30610" fmla="*/ 1015973 h 5122333"/>
              <a:gd name="connsiteX30611" fmla="*/ 680369 w 4135764"/>
              <a:gd name="connsiteY30611" fmla="*/ 1013977 h 5122333"/>
              <a:gd name="connsiteX30612" fmla="*/ 707944 w 4135764"/>
              <a:gd name="connsiteY30612" fmla="*/ 1014158 h 5122333"/>
              <a:gd name="connsiteX30613" fmla="*/ 713569 w 4135764"/>
              <a:gd name="connsiteY30613" fmla="*/ 1008172 h 5122333"/>
              <a:gd name="connsiteX30614" fmla="*/ 713388 w 4135764"/>
              <a:gd name="connsiteY30614" fmla="*/ 982773 h 5122333"/>
              <a:gd name="connsiteX30615" fmla="*/ 720644 w 4135764"/>
              <a:gd name="connsiteY30615" fmla="*/ 975698 h 5122333"/>
              <a:gd name="connsiteX30616" fmla="*/ 745136 w 4135764"/>
              <a:gd name="connsiteY30616" fmla="*/ 975880 h 5122333"/>
              <a:gd name="connsiteX30617" fmla="*/ 751666 w 4135764"/>
              <a:gd name="connsiteY30617" fmla="*/ 968985 h 5122333"/>
              <a:gd name="connsiteX30618" fmla="*/ 749671 w 4135764"/>
              <a:gd name="connsiteY30618" fmla="*/ 950299 h 5122333"/>
              <a:gd name="connsiteX30619" fmla="*/ 762551 w 4135764"/>
              <a:gd name="connsiteY30619" fmla="*/ 937600 h 5122333"/>
              <a:gd name="connsiteX30620" fmla="*/ 777064 w 4135764"/>
              <a:gd name="connsiteY30620" fmla="*/ 937600 h 5122333"/>
              <a:gd name="connsiteX30621" fmla="*/ 789401 w 4135764"/>
              <a:gd name="connsiteY30621" fmla="*/ 923632 h 5122333"/>
              <a:gd name="connsiteX30622" fmla="*/ 787769 w 4135764"/>
              <a:gd name="connsiteY30622" fmla="*/ 867754 h 5122333"/>
              <a:gd name="connsiteX30623" fmla="*/ 800649 w 4135764"/>
              <a:gd name="connsiteY30623" fmla="*/ 859954 h 5122333"/>
              <a:gd name="connsiteX30624" fmla="*/ 805729 w 4135764"/>
              <a:gd name="connsiteY30624" fmla="*/ 867754 h 5122333"/>
              <a:gd name="connsiteX30625" fmla="*/ 806455 w 4135764"/>
              <a:gd name="connsiteY30625" fmla="*/ 929256 h 5122333"/>
              <a:gd name="connsiteX30626" fmla="*/ 810989 w 4135764"/>
              <a:gd name="connsiteY30626" fmla="*/ 934335 h 5122333"/>
              <a:gd name="connsiteX30627" fmla="*/ 839109 w 4135764"/>
              <a:gd name="connsiteY30627" fmla="*/ 934153 h 5122333"/>
              <a:gd name="connsiteX30628" fmla="*/ 845279 w 4135764"/>
              <a:gd name="connsiteY30628" fmla="*/ 941410 h 5122333"/>
              <a:gd name="connsiteX30629" fmla="*/ 843827 w 4135764"/>
              <a:gd name="connsiteY30629" fmla="*/ 965901 h 5122333"/>
              <a:gd name="connsiteX30630" fmla="*/ 846548 w 4135764"/>
              <a:gd name="connsiteY30630" fmla="*/ 957557 h 5122333"/>
              <a:gd name="connsiteX30631" fmla="*/ 848543 w 4135764"/>
              <a:gd name="connsiteY30631" fmla="*/ 973522 h 5122333"/>
              <a:gd name="connsiteX30632" fmla="*/ 869044 w 4135764"/>
              <a:gd name="connsiteY30632" fmla="*/ 973341 h 5122333"/>
              <a:gd name="connsiteX30633" fmla="*/ 869770 w 4135764"/>
              <a:gd name="connsiteY30633" fmla="*/ 972977 h 5122333"/>
              <a:gd name="connsiteX30634" fmla="*/ 881925 w 4135764"/>
              <a:gd name="connsiteY30634" fmla="*/ 983861 h 5122333"/>
              <a:gd name="connsiteX30635" fmla="*/ 881925 w 4135764"/>
              <a:gd name="connsiteY30635" fmla="*/ 1006539 h 5122333"/>
              <a:gd name="connsiteX30636" fmla="*/ 887549 w 4135764"/>
              <a:gd name="connsiteY30636" fmla="*/ 1012344 h 5122333"/>
              <a:gd name="connsiteX30637" fmla="*/ 935625 w 4135764"/>
              <a:gd name="connsiteY30637" fmla="*/ 1012344 h 5122333"/>
              <a:gd name="connsiteX30638" fmla="*/ 941793 w 4135764"/>
              <a:gd name="connsiteY30638" fmla="*/ 1006177 h 5122333"/>
              <a:gd name="connsiteX30639" fmla="*/ 940342 w 4135764"/>
              <a:gd name="connsiteY30639" fmla="*/ 986403 h 5122333"/>
              <a:gd name="connsiteX30640" fmla="*/ 950682 w 4135764"/>
              <a:gd name="connsiteY30640" fmla="*/ 974066 h 5122333"/>
              <a:gd name="connsiteX30641" fmla="*/ 973360 w 4135764"/>
              <a:gd name="connsiteY30641" fmla="*/ 974247 h 5122333"/>
              <a:gd name="connsiteX30642" fmla="*/ 979527 w 4135764"/>
              <a:gd name="connsiteY30642" fmla="*/ 966808 h 5122333"/>
              <a:gd name="connsiteX30643" fmla="*/ 980072 w 4135764"/>
              <a:gd name="connsiteY30643" fmla="*/ 939233 h 5122333"/>
              <a:gd name="connsiteX30644" fmla="*/ 985333 w 4135764"/>
              <a:gd name="connsiteY30644" fmla="*/ 936149 h 5122333"/>
              <a:gd name="connsiteX30645" fmla="*/ 1008010 w 4135764"/>
              <a:gd name="connsiteY30645" fmla="*/ 936330 h 5122333"/>
              <a:gd name="connsiteX30646" fmla="*/ 1018170 w 4135764"/>
              <a:gd name="connsiteY30646" fmla="*/ 926534 h 5122333"/>
              <a:gd name="connsiteX30647" fmla="*/ 1017807 w 4135764"/>
              <a:gd name="connsiteY30647" fmla="*/ 866665 h 5122333"/>
              <a:gd name="connsiteX30648" fmla="*/ 1026153 w 4135764"/>
              <a:gd name="connsiteY30648" fmla="*/ 859772 h 5122333"/>
              <a:gd name="connsiteX30649" fmla="*/ 1034497 w 4135764"/>
              <a:gd name="connsiteY30649" fmla="*/ 866665 h 5122333"/>
              <a:gd name="connsiteX30650" fmla="*/ 1034316 w 4135764"/>
              <a:gd name="connsiteY30650" fmla="*/ 926534 h 5122333"/>
              <a:gd name="connsiteX30651" fmla="*/ 1047922 w 4135764"/>
              <a:gd name="connsiteY30651" fmla="*/ 937237 h 5122333"/>
              <a:gd name="connsiteX30652" fmla="*/ 1067334 w 4135764"/>
              <a:gd name="connsiteY30652" fmla="*/ 937419 h 5122333"/>
              <a:gd name="connsiteX30653" fmla="*/ 1072414 w 4135764"/>
              <a:gd name="connsiteY30653" fmla="*/ 943950 h 5122333"/>
              <a:gd name="connsiteX30654" fmla="*/ 1072232 w 4135764"/>
              <a:gd name="connsiteY30654" fmla="*/ 969348 h 5122333"/>
              <a:gd name="connsiteX30655" fmla="*/ 1078944 w 4135764"/>
              <a:gd name="connsiteY30655" fmla="*/ 975880 h 5122333"/>
              <a:gd name="connsiteX30656" fmla="*/ 1103436 w 4135764"/>
              <a:gd name="connsiteY30656" fmla="*/ 975698 h 5122333"/>
              <a:gd name="connsiteX30657" fmla="*/ 1110512 w 4135764"/>
              <a:gd name="connsiteY30657" fmla="*/ 982955 h 5122333"/>
              <a:gd name="connsiteX30658" fmla="*/ 1110330 w 4135764"/>
              <a:gd name="connsiteY30658" fmla="*/ 1007446 h 5122333"/>
              <a:gd name="connsiteX30659" fmla="*/ 1116136 w 4135764"/>
              <a:gd name="connsiteY30659" fmla="*/ 1013977 h 5122333"/>
              <a:gd name="connsiteX30660" fmla="*/ 1166026 w 4135764"/>
              <a:gd name="connsiteY30660" fmla="*/ 1013977 h 5122333"/>
              <a:gd name="connsiteX30661" fmla="*/ 1172012 w 4135764"/>
              <a:gd name="connsiteY30661" fmla="*/ 1007628 h 5122333"/>
              <a:gd name="connsiteX30662" fmla="*/ 1171832 w 4135764"/>
              <a:gd name="connsiteY30662" fmla="*/ 984950 h 5122333"/>
              <a:gd name="connsiteX30663" fmla="*/ 1181447 w 4135764"/>
              <a:gd name="connsiteY30663" fmla="*/ 975698 h 5122333"/>
              <a:gd name="connsiteX30664" fmla="*/ 1200495 w 4135764"/>
              <a:gd name="connsiteY30664" fmla="*/ 975880 h 5122333"/>
              <a:gd name="connsiteX30665" fmla="*/ 1211924 w 4135764"/>
              <a:gd name="connsiteY30665" fmla="*/ 964813 h 5122333"/>
              <a:gd name="connsiteX30666" fmla="*/ 1211744 w 4135764"/>
              <a:gd name="connsiteY30666" fmla="*/ 946671 h 5122333"/>
              <a:gd name="connsiteX30667" fmla="*/ 1220451 w 4135764"/>
              <a:gd name="connsiteY30667" fmla="*/ 937419 h 5122333"/>
              <a:gd name="connsiteX30668" fmla="*/ 1240407 w 4135764"/>
              <a:gd name="connsiteY30668" fmla="*/ 937600 h 5122333"/>
              <a:gd name="connsiteX30669" fmla="*/ 1250021 w 4135764"/>
              <a:gd name="connsiteY30669" fmla="*/ 928348 h 5122333"/>
              <a:gd name="connsiteX30670" fmla="*/ 1249659 w 4135764"/>
              <a:gd name="connsiteY30670" fmla="*/ 868480 h 5122333"/>
              <a:gd name="connsiteX30671" fmla="*/ 1256735 w 4135764"/>
              <a:gd name="connsiteY30671" fmla="*/ 861042 h 5122333"/>
              <a:gd name="connsiteX30672" fmla="*/ 1264354 w 4135764"/>
              <a:gd name="connsiteY30672" fmla="*/ 868661 h 5122333"/>
              <a:gd name="connsiteX30673" fmla="*/ 1264173 w 4135764"/>
              <a:gd name="connsiteY30673" fmla="*/ 928710 h 5122333"/>
              <a:gd name="connsiteX30674" fmla="*/ 1273425 w 4135764"/>
              <a:gd name="connsiteY30674" fmla="*/ 937600 h 5122333"/>
              <a:gd name="connsiteX30675" fmla="*/ 1297010 w 4135764"/>
              <a:gd name="connsiteY30675" fmla="*/ 937419 h 5122333"/>
              <a:gd name="connsiteX30676" fmla="*/ 1302452 w 4135764"/>
              <a:gd name="connsiteY30676" fmla="*/ 942498 h 5122333"/>
              <a:gd name="connsiteX30677" fmla="*/ 1301726 w 4135764"/>
              <a:gd name="connsiteY30677" fmla="*/ 970436 h 5122333"/>
              <a:gd name="connsiteX30678" fmla="*/ 1305717 w 4135764"/>
              <a:gd name="connsiteY30678" fmla="*/ 975517 h 5122333"/>
              <a:gd name="connsiteX30679" fmla="*/ 1332931 w 4135764"/>
              <a:gd name="connsiteY30679" fmla="*/ 975517 h 5122333"/>
              <a:gd name="connsiteX30680" fmla="*/ 1340550 w 4135764"/>
              <a:gd name="connsiteY30680" fmla="*/ 982955 h 5122333"/>
              <a:gd name="connsiteX30681" fmla="*/ 1339098 w 4135764"/>
              <a:gd name="connsiteY30681" fmla="*/ 1005269 h 5122333"/>
              <a:gd name="connsiteX30682" fmla="*/ 1347807 w 4135764"/>
              <a:gd name="connsiteY30682" fmla="*/ 1015429 h 5122333"/>
              <a:gd name="connsiteX30683" fmla="*/ 1355789 w 4135764"/>
              <a:gd name="connsiteY30683" fmla="*/ 1014885 h 5122333"/>
              <a:gd name="connsiteX30684" fmla="*/ 1379737 w 4135764"/>
              <a:gd name="connsiteY30684" fmla="*/ 1015067 h 5122333"/>
              <a:gd name="connsiteX30685" fmla="*/ 1402051 w 4135764"/>
              <a:gd name="connsiteY30685" fmla="*/ 1013252 h 5122333"/>
              <a:gd name="connsiteX30686" fmla="*/ 1402051 w 4135764"/>
              <a:gd name="connsiteY30686" fmla="*/ 997650 h 5122333"/>
              <a:gd name="connsiteX30687" fmla="*/ 1402051 w 4135764"/>
              <a:gd name="connsiteY30687" fmla="*/ 984950 h 5122333"/>
              <a:gd name="connsiteX30688" fmla="*/ 1411121 w 4135764"/>
              <a:gd name="connsiteY30688" fmla="*/ 975335 h 5122333"/>
              <a:gd name="connsiteX30689" fmla="*/ 1430170 w 4135764"/>
              <a:gd name="connsiteY30689" fmla="*/ 975517 h 5122333"/>
              <a:gd name="connsiteX30690" fmla="*/ 1440330 w 4135764"/>
              <a:gd name="connsiteY30690" fmla="*/ 964994 h 5122333"/>
              <a:gd name="connsiteX30691" fmla="*/ 1440149 w 4135764"/>
              <a:gd name="connsiteY30691" fmla="*/ 945946 h 5122333"/>
              <a:gd name="connsiteX30692" fmla="*/ 1449219 w 4135764"/>
              <a:gd name="connsiteY30692" fmla="*/ 937237 h 5122333"/>
              <a:gd name="connsiteX30693" fmla="*/ 1470989 w 4135764"/>
              <a:gd name="connsiteY30693" fmla="*/ 937419 h 5122333"/>
              <a:gd name="connsiteX30694" fmla="*/ 1478428 w 4135764"/>
              <a:gd name="connsiteY30694" fmla="*/ 929619 h 5122333"/>
              <a:gd name="connsiteX30695" fmla="*/ 1478247 w 4135764"/>
              <a:gd name="connsiteY30695" fmla="*/ 871564 h 5122333"/>
              <a:gd name="connsiteX30696" fmla="*/ 1491308 w 4135764"/>
              <a:gd name="connsiteY30696" fmla="*/ 859229 h 5122333"/>
              <a:gd name="connsiteX30697" fmla="*/ 1496207 w 4135764"/>
              <a:gd name="connsiteY30697" fmla="*/ 864670 h 5122333"/>
              <a:gd name="connsiteX30698" fmla="*/ 1496025 w 4135764"/>
              <a:gd name="connsiteY30698" fmla="*/ 893878 h 5122333"/>
              <a:gd name="connsiteX30699" fmla="*/ 1496388 w 4135764"/>
              <a:gd name="connsiteY30699" fmla="*/ 927803 h 5122333"/>
              <a:gd name="connsiteX30700" fmla="*/ 1500924 w 4135764"/>
              <a:gd name="connsiteY30700" fmla="*/ 933610 h 5122333"/>
              <a:gd name="connsiteX30701" fmla="*/ 1534668 w 4135764"/>
              <a:gd name="connsiteY30701" fmla="*/ 933065 h 5122333"/>
              <a:gd name="connsiteX30702" fmla="*/ 1534668 w 4135764"/>
              <a:gd name="connsiteY30702" fmla="*/ 961548 h 5122333"/>
              <a:gd name="connsiteX30703" fmla="*/ 1537570 w 4135764"/>
              <a:gd name="connsiteY30703" fmla="*/ 955017 h 5122333"/>
              <a:gd name="connsiteX30704" fmla="*/ 1534305 w 4135764"/>
              <a:gd name="connsiteY30704" fmla="*/ 973159 h 5122333"/>
              <a:gd name="connsiteX30705" fmla="*/ 1558796 w 4135764"/>
              <a:gd name="connsiteY30705" fmla="*/ 973159 h 5122333"/>
              <a:gd name="connsiteX30706" fmla="*/ 1572403 w 4135764"/>
              <a:gd name="connsiteY30706" fmla="*/ 985313 h 5122333"/>
              <a:gd name="connsiteX30707" fmla="*/ 1572403 w 4135764"/>
              <a:gd name="connsiteY30707" fmla="*/ 1005269 h 5122333"/>
              <a:gd name="connsiteX30708" fmla="*/ 1578390 w 4135764"/>
              <a:gd name="connsiteY30708" fmla="*/ 1011800 h 5122333"/>
              <a:gd name="connsiteX30709" fmla="*/ 1624651 w 4135764"/>
              <a:gd name="connsiteY30709" fmla="*/ 1011800 h 5122333"/>
              <a:gd name="connsiteX30710" fmla="*/ 1630637 w 4135764"/>
              <a:gd name="connsiteY30710" fmla="*/ 1005269 h 5122333"/>
              <a:gd name="connsiteX30711" fmla="*/ 1630456 w 4135764"/>
              <a:gd name="connsiteY30711" fmla="*/ 981685 h 5122333"/>
              <a:gd name="connsiteX30712" fmla="*/ 1638257 w 4135764"/>
              <a:gd name="connsiteY30712" fmla="*/ 973341 h 5122333"/>
              <a:gd name="connsiteX30713" fmla="*/ 1660935 w 4135764"/>
              <a:gd name="connsiteY30713" fmla="*/ 973522 h 5122333"/>
              <a:gd name="connsiteX30714" fmla="*/ 1668736 w 4135764"/>
              <a:gd name="connsiteY30714" fmla="*/ 966083 h 5122333"/>
              <a:gd name="connsiteX30715" fmla="*/ 1668554 w 4135764"/>
              <a:gd name="connsiteY30715" fmla="*/ 946127 h 5122333"/>
              <a:gd name="connsiteX30716" fmla="*/ 1679439 w 4135764"/>
              <a:gd name="connsiteY30716" fmla="*/ 935242 h 5122333"/>
              <a:gd name="connsiteX30717" fmla="*/ 1701209 w 4135764"/>
              <a:gd name="connsiteY30717" fmla="*/ 935423 h 5122333"/>
              <a:gd name="connsiteX30718" fmla="*/ 1706471 w 4135764"/>
              <a:gd name="connsiteY30718" fmla="*/ 932158 h 5122333"/>
              <a:gd name="connsiteX30719" fmla="*/ 1708285 w 4135764"/>
              <a:gd name="connsiteY30719" fmla="*/ 917100 h 5122333"/>
              <a:gd name="connsiteX30720" fmla="*/ 1706834 w 4135764"/>
              <a:gd name="connsiteY30720" fmla="*/ 871745 h 5122333"/>
              <a:gd name="connsiteX30721" fmla="*/ 1708467 w 4135764"/>
              <a:gd name="connsiteY30721" fmla="*/ 862130 h 5122333"/>
              <a:gd name="connsiteX30722" fmla="*/ 1716811 w 4135764"/>
              <a:gd name="connsiteY30722" fmla="*/ 859409 h 5122333"/>
              <a:gd name="connsiteX30723" fmla="*/ 1722798 w 4135764"/>
              <a:gd name="connsiteY30723" fmla="*/ 862675 h 5122333"/>
              <a:gd name="connsiteX30724" fmla="*/ 1724249 w 4135764"/>
              <a:gd name="connsiteY30724" fmla="*/ 879547 h 5122333"/>
              <a:gd name="connsiteX30725" fmla="*/ 1723343 w 4135764"/>
              <a:gd name="connsiteY30725" fmla="*/ 925808 h 5122333"/>
              <a:gd name="connsiteX30726" fmla="*/ 1736949 w 4135764"/>
              <a:gd name="connsiteY30726" fmla="*/ 936512 h 5122333"/>
              <a:gd name="connsiteX30727" fmla="*/ 1756360 w 4135764"/>
              <a:gd name="connsiteY30727" fmla="*/ 937056 h 5122333"/>
              <a:gd name="connsiteX30728" fmla="*/ 1760896 w 4135764"/>
              <a:gd name="connsiteY30728" fmla="*/ 942135 h 5122333"/>
              <a:gd name="connsiteX30729" fmla="*/ 1762529 w 4135764"/>
              <a:gd name="connsiteY30729" fmla="*/ 968985 h 5122333"/>
              <a:gd name="connsiteX30730" fmla="*/ 1769604 w 4135764"/>
              <a:gd name="connsiteY30730" fmla="*/ 975335 h 5122333"/>
              <a:gd name="connsiteX30731" fmla="*/ 1786839 w 4135764"/>
              <a:gd name="connsiteY30731" fmla="*/ 975335 h 5122333"/>
              <a:gd name="connsiteX30732" fmla="*/ 1800807 w 4135764"/>
              <a:gd name="connsiteY30732" fmla="*/ 988942 h 5122333"/>
              <a:gd name="connsiteX30733" fmla="*/ 1800807 w 4135764"/>
              <a:gd name="connsiteY30733" fmla="*/ 1007991 h 5122333"/>
              <a:gd name="connsiteX30734" fmla="*/ 1805888 w 4135764"/>
              <a:gd name="connsiteY30734" fmla="*/ 1013614 h 5122333"/>
              <a:gd name="connsiteX30735" fmla="*/ 1857592 w 4135764"/>
              <a:gd name="connsiteY30735" fmla="*/ 1013614 h 5122333"/>
              <a:gd name="connsiteX30736" fmla="*/ 1862309 w 4135764"/>
              <a:gd name="connsiteY30736" fmla="*/ 1009260 h 5122333"/>
              <a:gd name="connsiteX30737" fmla="*/ 1862491 w 4135764"/>
              <a:gd name="connsiteY30737" fmla="*/ 981685 h 5122333"/>
              <a:gd name="connsiteX30738" fmla="*/ 1868659 w 4135764"/>
              <a:gd name="connsiteY30738" fmla="*/ 975517 h 5122333"/>
              <a:gd name="connsiteX30739" fmla="*/ 1894965 w 4135764"/>
              <a:gd name="connsiteY30739" fmla="*/ 975698 h 5122333"/>
              <a:gd name="connsiteX30740" fmla="*/ 1900769 w 4135764"/>
              <a:gd name="connsiteY30740" fmla="*/ 969893 h 5122333"/>
              <a:gd name="connsiteX30741" fmla="*/ 1900587 w 4135764"/>
              <a:gd name="connsiteY30741" fmla="*/ 943587 h 5122333"/>
              <a:gd name="connsiteX30742" fmla="*/ 1906938 w 4135764"/>
              <a:gd name="connsiteY30742" fmla="*/ 937419 h 5122333"/>
              <a:gd name="connsiteX30743" fmla="*/ 1931430 w 4135764"/>
              <a:gd name="connsiteY30743" fmla="*/ 937600 h 5122333"/>
              <a:gd name="connsiteX30744" fmla="*/ 1939049 w 4135764"/>
              <a:gd name="connsiteY30744" fmla="*/ 929982 h 5122333"/>
              <a:gd name="connsiteX30745" fmla="*/ 1938867 w 4135764"/>
              <a:gd name="connsiteY30745" fmla="*/ 869024 h 5122333"/>
              <a:gd name="connsiteX30746" fmla="*/ 1946306 w 4135764"/>
              <a:gd name="connsiteY30746" fmla="*/ 861224 h 5122333"/>
              <a:gd name="connsiteX30747" fmla="*/ 1952383 w 4135764"/>
              <a:gd name="connsiteY30747" fmla="*/ 863265 h 5122333"/>
              <a:gd name="connsiteX30748" fmla="*/ 1953018 w 4135764"/>
              <a:gd name="connsiteY30748" fmla="*/ 866562 h 5122333"/>
              <a:gd name="connsiteX30749" fmla="*/ 1952671 w 4135764"/>
              <a:gd name="connsiteY30749" fmla="*/ 868299 h 5122333"/>
              <a:gd name="connsiteX30750" fmla="*/ 1953033 w 4135764"/>
              <a:gd name="connsiteY30750" fmla="*/ 879750 h 5122333"/>
              <a:gd name="connsiteX30751" fmla="*/ 1953514 w 4135764"/>
              <a:gd name="connsiteY30751" fmla="*/ 885888 h 5122333"/>
              <a:gd name="connsiteX30752" fmla="*/ 1953476 w 4135764"/>
              <a:gd name="connsiteY30752" fmla="*/ 898541 h 5122333"/>
              <a:gd name="connsiteX30753" fmla="*/ 1952693 w 4135764"/>
              <a:gd name="connsiteY30753" fmla="*/ 910705 h 5122333"/>
              <a:gd name="connsiteX30754" fmla="*/ 1953415 w 4135764"/>
              <a:gd name="connsiteY30754" fmla="*/ 919272 h 5122333"/>
              <a:gd name="connsiteX30755" fmla="*/ 1953381 w 4135764"/>
              <a:gd name="connsiteY30755" fmla="*/ 931070 h 5122333"/>
              <a:gd name="connsiteX30756" fmla="*/ 1958823 w 4135764"/>
              <a:gd name="connsiteY30756" fmla="*/ 937782 h 5122333"/>
              <a:gd name="connsiteX30757" fmla="*/ 1958839 w 4135764"/>
              <a:gd name="connsiteY30757" fmla="*/ 933373 h 5122333"/>
              <a:gd name="connsiteX30758" fmla="*/ 1959203 w 4135764"/>
              <a:gd name="connsiteY30758" fmla="*/ 933427 h 5122333"/>
              <a:gd name="connsiteX30759" fmla="*/ 1992039 w 4135764"/>
              <a:gd name="connsiteY30759" fmla="*/ 933427 h 5122333"/>
              <a:gd name="connsiteX30760" fmla="*/ 1991494 w 4135764"/>
              <a:gd name="connsiteY30760" fmla="*/ 952658 h 5122333"/>
              <a:gd name="connsiteX30761" fmla="*/ 1992583 w 4135764"/>
              <a:gd name="connsiteY30761" fmla="*/ 956468 h 5122333"/>
              <a:gd name="connsiteX30762" fmla="*/ 1995848 w 4135764"/>
              <a:gd name="connsiteY30762" fmla="*/ 959371 h 5122333"/>
              <a:gd name="connsiteX30763" fmla="*/ 1994035 w 4135764"/>
              <a:gd name="connsiteY30763" fmla="*/ 967171 h 5122333"/>
              <a:gd name="connsiteX30764" fmla="*/ 1998932 w 4135764"/>
              <a:gd name="connsiteY30764" fmla="*/ 973703 h 5122333"/>
              <a:gd name="connsiteX30765" fmla="*/ 2023967 w 4135764"/>
              <a:gd name="connsiteY30765" fmla="*/ 973522 h 5122333"/>
              <a:gd name="connsiteX30766" fmla="*/ 2029591 w 4135764"/>
              <a:gd name="connsiteY30766" fmla="*/ 981685 h 5122333"/>
              <a:gd name="connsiteX30767" fmla="*/ 2029048 w 4135764"/>
              <a:gd name="connsiteY30767" fmla="*/ 1004181 h 5122333"/>
              <a:gd name="connsiteX30768" fmla="*/ 2037574 w 4135764"/>
              <a:gd name="connsiteY30768" fmla="*/ 1011800 h 5122333"/>
              <a:gd name="connsiteX30769" fmla="*/ 2067882 w 4135764"/>
              <a:gd name="connsiteY30769" fmla="*/ 1011676 h 5122333"/>
              <a:gd name="connsiteX30770" fmla="*/ 2067882 w 4135764"/>
              <a:gd name="connsiteY30770" fmla="*/ 953917 h 5122333"/>
              <a:gd name="connsiteX30771" fmla="*/ 2064607 w 4135764"/>
              <a:gd name="connsiteY30771" fmla="*/ 957193 h 5122333"/>
              <a:gd name="connsiteX30772" fmla="*/ 2064787 w 4135764"/>
              <a:gd name="connsiteY30772" fmla="*/ 982592 h 5122333"/>
              <a:gd name="connsiteX30773" fmla="*/ 2058619 w 4135764"/>
              <a:gd name="connsiteY30773" fmla="*/ 989849 h 5122333"/>
              <a:gd name="connsiteX30774" fmla="*/ 2051907 w 4135764"/>
              <a:gd name="connsiteY30774" fmla="*/ 982229 h 5122333"/>
              <a:gd name="connsiteX30775" fmla="*/ 2052087 w 4135764"/>
              <a:gd name="connsiteY30775" fmla="*/ 955923 h 5122333"/>
              <a:gd name="connsiteX30776" fmla="*/ 2045920 w 4135764"/>
              <a:gd name="connsiteY30776" fmla="*/ 949755 h 5122333"/>
              <a:gd name="connsiteX30777" fmla="*/ 2019614 w 4135764"/>
              <a:gd name="connsiteY30777" fmla="*/ 949937 h 5122333"/>
              <a:gd name="connsiteX30778" fmla="*/ 2013809 w 4135764"/>
              <a:gd name="connsiteY30778" fmla="*/ 944132 h 5122333"/>
              <a:gd name="connsiteX30779" fmla="*/ 2013989 w 4135764"/>
              <a:gd name="connsiteY30779" fmla="*/ 920547 h 5122333"/>
              <a:gd name="connsiteX30780" fmla="*/ 2005644 w 4135764"/>
              <a:gd name="connsiteY30780" fmla="*/ 911658 h 5122333"/>
              <a:gd name="connsiteX30781" fmla="*/ 1976255 w 4135764"/>
              <a:gd name="connsiteY30781" fmla="*/ 911658 h 5122333"/>
              <a:gd name="connsiteX30782" fmla="*/ 1976075 w 4135764"/>
              <a:gd name="connsiteY30782" fmla="*/ 910932 h 5122333"/>
              <a:gd name="connsiteX30783" fmla="*/ 1975892 w 4135764"/>
              <a:gd name="connsiteY30783" fmla="*/ 842902 h 5122333"/>
              <a:gd name="connsiteX30784" fmla="*/ 1971175 w 4135764"/>
              <a:gd name="connsiteY30784" fmla="*/ 835282 h 5122333"/>
              <a:gd name="connsiteX30785" fmla="*/ 4039057 w 4135764"/>
              <a:gd name="connsiteY30785" fmla="*/ 835282 h 5122333"/>
              <a:gd name="connsiteX30786" fmla="*/ 3985901 w 4135764"/>
              <a:gd name="connsiteY30786" fmla="*/ 837096 h 5122333"/>
              <a:gd name="connsiteX30787" fmla="*/ 3982273 w 4135764"/>
              <a:gd name="connsiteY30787" fmla="*/ 841087 h 5122333"/>
              <a:gd name="connsiteX30788" fmla="*/ 3981729 w 4135764"/>
              <a:gd name="connsiteY30788" fmla="*/ 903312 h 5122333"/>
              <a:gd name="connsiteX30789" fmla="*/ 3973747 w 4135764"/>
              <a:gd name="connsiteY30789" fmla="*/ 913471 h 5122333"/>
              <a:gd name="connsiteX30790" fmla="*/ 3949255 w 4135764"/>
              <a:gd name="connsiteY30790" fmla="*/ 913109 h 5122333"/>
              <a:gd name="connsiteX30791" fmla="*/ 3942360 w 4135764"/>
              <a:gd name="connsiteY30791" fmla="*/ 920365 h 5122333"/>
              <a:gd name="connsiteX30792" fmla="*/ 3942360 w 4135764"/>
              <a:gd name="connsiteY30792" fmla="*/ 945221 h 5122333"/>
              <a:gd name="connsiteX30793" fmla="*/ 3936193 w 4135764"/>
              <a:gd name="connsiteY30793" fmla="*/ 951388 h 5122333"/>
              <a:gd name="connsiteX30794" fmla="*/ 3913516 w 4135764"/>
              <a:gd name="connsiteY30794" fmla="*/ 951207 h 5122333"/>
              <a:gd name="connsiteX30795" fmla="*/ 3907710 w 4135764"/>
              <a:gd name="connsiteY30795" fmla="*/ 957011 h 5122333"/>
              <a:gd name="connsiteX30796" fmla="*/ 3907727 w 4135764"/>
              <a:gd name="connsiteY30796" fmla="*/ 961363 h 5122333"/>
              <a:gd name="connsiteX30797" fmla="*/ 3906969 w 4135764"/>
              <a:gd name="connsiteY30797" fmla="*/ 964269 h 5122333"/>
              <a:gd name="connsiteX30798" fmla="*/ 3907151 w 4135764"/>
              <a:gd name="connsiteY30798" fmla="*/ 983318 h 5122333"/>
              <a:gd name="connsiteX30799" fmla="*/ 3900619 w 4135764"/>
              <a:gd name="connsiteY30799" fmla="*/ 990211 h 5122333"/>
              <a:gd name="connsiteX30800" fmla="*/ 3890642 w 4135764"/>
              <a:gd name="connsiteY30800" fmla="*/ 983498 h 5122333"/>
              <a:gd name="connsiteX30801" fmla="*/ 3890823 w 4135764"/>
              <a:gd name="connsiteY30801" fmla="*/ 959915 h 5122333"/>
              <a:gd name="connsiteX30802" fmla="*/ 3882659 w 4135764"/>
              <a:gd name="connsiteY30802" fmla="*/ 951932 h 5122333"/>
              <a:gd name="connsiteX30803" fmla="*/ 3858167 w 4135764"/>
              <a:gd name="connsiteY30803" fmla="*/ 952113 h 5122333"/>
              <a:gd name="connsiteX30804" fmla="*/ 3852725 w 4135764"/>
              <a:gd name="connsiteY30804" fmla="*/ 947215 h 5122333"/>
              <a:gd name="connsiteX30805" fmla="*/ 3852725 w 4135764"/>
              <a:gd name="connsiteY30805" fmla="*/ 919640 h 5122333"/>
              <a:gd name="connsiteX30806" fmla="*/ 3846194 w 4135764"/>
              <a:gd name="connsiteY30806" fmla="*/ 913834 h 5122333"/>
              <a:gd name="connsiteX30807" fmla="*/ 3821702 w 4135764"/>
              <a:gd name="connsiteY30807" fmla="*/ 914015 h 5122333"/>
              <a:gd name="connsiteX30808" fmla="*/ 3814446 w 4135764"/>
              <a:gd name="connsiteY30808" fmla="*/ 906940 h 5122333"/>
              <a:gd name="connsiteX30809" fmla="*/ 3814808 w 4135764"/>
              <a:gd name="connsiteY30809" fmla="*/ 847074 h 5122333"/>
              <a:gd name="connsiteX30810" fmla="*/ 3803924 w 4135764"/>
              <a:gd name="connsiteY30810" fmla="*/ 837641 h 5122333"/>
              <a:gd name="connsiteX30811" fmla="*/ 3796848 w 4135764"/>
              <a:gd name="connsiteY30811" fmla="*/ 837459 h 5122333"/>
              <a:gd name="connsiteX30812" fmla="*/ 3770905 w 4135764"/>
              <a:gd name="connsiteY30812" fmla="*/ 836008 h 5122333"/>
              <a:gd name="connsiteX30813" fmla="*/ 3754941 w 4135764"/>
              <a:gd name="connsiteY30813" fmla="*/ 853241 h 5122333"/>
              <a:gd name="connsiteX30814" fmla="*/ 3754941 w 4135764"/>
              <a:gd name="connsiteY30814" fmla="*/ 857776 h 5122333"/>
              <a:gd name="connsiteX30815" fmla="*/ 3753127 w 4135764"/>
              <a:gd name="connsiteY30815" fmla="*/ 906397 h 5122333"/>
              <a:gd name="connsiteX30816" fmla="*/ 3745688 w 4135764"/>
              <a:gd name="connsiteY30816" fmla="*/ 913834 h 5122333"/>
              <a:gd name="connsiteX30817" fmla="*/ 3716843 w 4135764"/>
              <a:gd name="connsiteY30817" fmla="*/ 913834 h 5122333"/>
              <a:gd name="connsiteX30818" fmla="*/ 3718294 w 4135764"/>
              <a:gd name="connsiteY30818" fmla="*/ 919640 h 5122333"/>
              <a:gd name="connsiteX30819" fmla="*/ 3715209 w 4135764"/>
              <a:gd name="connsiteY30819" fmla="*/ 947034 h 5122333"/>
              <a:gd name="connsiteX30820" fmla="*/ 3707772 w 4135764"/>
              <a:gd name="connsiteY30820" fmla="*/ 951570 h 5122333"/>
              <a:gd name="connsiteX30821" fmla="*/ 3682736 w 4135764"/>
              <a:gd name="connsiteY30821" fmla="*/ 950118 h 5122333"/>
              <a:gd name="connsiteX30822" fmla="*/ 3677112 w 4135764"/>
              <a:gd name="connsiteY30822" fmla="*/ 955923 h 5122333"/>
              <a:gd name="connsiteX30823" fmla="*/ 3677294 w 4135764"/>
              <a:gd name="connsiteY30823" fmla="*/ 984043 h 5122333"/>
              <a:gd name="connsiteX30824" fmla="*/ 3670037 w 4135764"/>
              <a:gd name="connsiteY30824" fmla="*/ 990211 h 5122333"/>
              <a:gd name="connsiteX30825" fmla="*/ 3662599 w 4135764"/>
              <a:gd name="connsiteY30825" fmla="*/ 984406 h 5122333"/>
              <a:gd name="connsiteX30826" fmla="*/ 3662781 w 4135764"/>
              <a:gd name="connsiteY30826" fmla="*/ 957193 h 5122333"/>
              <a:gd name="connsiteX30827" fmla="*/ 3655523 w 4135764"/>
              <a:gd name="connsiteY30827" fmla="*/ 950118 h 5122333"/>
              <a:gd name="connsiteX30828" fmla="*/ 3631938 w 4135764"/>
              <a:gd name="connsiteY30828" fmla="*/ 950299 h 5122333"/>
              <a:gd name="connsiteX30829" fmla="*/ 3624501 w 4135764"/>
              <a:gd name="connsiteY30829" fmla="*/ 942498 h 5122333"/>
              <a:gd name="connsiteX30830" fmla="*/ 3624682 w 4135764"/>
              <a:gd name="connsiteY30830" fmla="*/ 920728 h 5122333"/>
              <a:gd name="connsiteX30831" fmla="*/ 3616155 w 4135764"/>
              <a:gd name="connsiteY30831" fmla="*/ 912020 h 5122333"/>
              <a:gd name="connsiteX30832" fmla="*/ 3586403 w 4135764"/>
              <a:gd name="connsiteY30832" fmla="*/ 912020 h 5122333"/>
              <a:gd name="connsiteX30833" fmla="*/ 3586584 w 4135764"/>
              <a:gd name="connsiteY30833" fmla="*/ 844172 h 5122333"/>
              <a:gd name="connsiteX30834" fmla="*/ 3577877 w 4135764"/>
              <a:gd name="connsiteY30834" fmla="*/ 835827 h 5122333"/>
              <a:gd name="connsiteX30835" fmla="*/ 3530707 w 4135764"/>
              <a:gd name="connsiteY30835" fmla="*/ 835827 h 5122333"/>
              <a:gd name="connsiteX30836" fmla="*/ 3522725 w 4135764"/>
              <a:gd name="connsiteY30836" fmla="*/ 843082 h 5122333"/>
              <a:gd name="connsiteX30837" fmla="*/ 3523088 w 4135764"/>
              <a:gd name="connsiteY30837" fmla="*/ 902950 h 5122333"/>
              <a:gd name="connsiteX30838" fmla="*/ 3513473 w 4135764"/>
              <a:gd name="connsiteY30838" fmla="*/ 912201 h 5122333"/>
              <a:gd name="connsiteX30839" fmla="*/ 3489344 w 4135764"/>
              <a:gd name="connsiteY30839" fmla="*/ 913652 h 5122333"/>
              <a:gd name="connsiteX30840" fmla="*/ 3484990 w 4135764"/>
              <a:gd name="connsiteY30840" fmla="*/ 918008 h 5122333"/>
              <a:gd name="connsiteX30841" fmla="*/ 3486078 w 4135764"/>
              <a:gd name="connsiteY30841" fmla="*/ 945038 h 5122333"/>
              <a:gd name="connsiteX30842" fmla="*/ 3480637 w 4135764"/>
              <a:gd name="connsiteY30842" fmla="*/ 952113 h 5122333"/>
              <a:gd name="connsiteX30843" fmla="*/ 3455238 w 4135764"/>
              <a:gd name="connsiteY30843" fmla="*/ 951932 h 5122333"/>
              <a:gd name="connsiteX30844" fmla="*/ 3446711 w 4135764"/>
              <a:gd name="connsiteY30844" fmla="*/ 960278 h 5122333"/>
              <a:gd name="connsiteX30845" fmla="*/ 3447074 w 4135764"/>
              <a:gd name="connsiteY30845" fmla="*/ 986583 h 5122333"/>
              <a:gd name="connsiteX30846" fmla="*/ 3444534 w 4135764"/>
              <a:gd name="connsiteY30846" fmla="*/ 992026 h 5122333"/>
              <a:gd name="connsiteX30847" fmla="*/ 3432198 w 4135764"/>
              <a:gd name="connsiteY30847" fmla="*/ 983135 h 5122333"/>
              <a:gd name="connsiteX30848" fmla="*/ 3432198 w 4135764"/>
              <a:gd name="connsiteY30848" fmla="*/ 971344 h 5122333"/>
              <a:gd name="connsiteX30849" fmla="*/ 3412786 w 4135764"/>
              <a:gd name="connsiteY30849" fmla="*/ 952113 h 5122333"/>
              <a:gd name="connsiteX30850" fmla="*/ 3394826 w 4135764"/>
              <a:gd name="connsiteY30850" fmla="*/ 950118 h 5122333"/>
              <a:gd name="connsiteX30851" fmla="*/ 3392648 w 4135764"/>
              <a:gd name="connsiteY30851" fmla="*/ 926352 h 5122333"/>
              <a:gd name="connsiteX30852" fmla="*/ 3393919 w 4135764"/>
              <a:gd name="connsiteY30852" fmla="*/ 922179 h 5122333"/>
              <a:gd name="connsiteX30853" fmla="*/ 3387206 w 4135764"/>
              <a:gd name="connsiteY30853" fmla="*/ 914015 h 5122333"/>
              <a:gd name="connsiteX30854" fmla="*/ 3361807 w 4135764"/>
              <a:gd name="connsiteY30854" fmla="*/ 914197 h 5122333"/>
              <a:gd name="connsiteX30855" fmla="*/ 3356002 w 4135764"/>
              <a:gd name="connsiteY30855" fmla="*/ 909480 h 5122333"/>
              <a:gd name="connsiteX30856" fmla="*/ 3354007 w 4135764"/>
              <a:gd name="connsiteY30856" fmla="*/ 878095 h 5122333"/>
              <a:gd name="connsiteX30857" fmla="*/ 3356183 w 4135764"/>
              <a:gd name="connsiteY30857" fmla="*/ 843991 h 5122333"/>
              <a:gd name="connsiteX30858" fmla="*/ 3348019 w 4135764"/>
              <a:gd name="connsiteY30858" fmla="*/ 836190 h 5122333"/>
              <a:gd name="connsiteX30859" fmla="*/ 3302120 w 4135764"/>
              <a:gd name="connsiteY30859" fmla="*/ 837822 h 5122333"/>
              <a:gd name="connsiteX30860" fmla="*/ 3294139 w 4135764"/>
              <a:gd name="connsiteY30860" fmla="*/ 846167 h 5122333"/>
              <a:gd name="connsiteX30861" fmla="*/ 3294320 w 4135764"/>
              <a:gd name="connsiteY30861" fmla="*/ 905126 h 5122333"/>
              <a:gd name="connsiteX30862" fmla="*/ 3285612 w 4135764"/>
              <a:gd name="connsiteY30862" fmla="*/ 914378 h 5122333"/>
              <a:gd name="connsiteX30863" fmla="*/ 3262027 w 4135764"/>
              <a:gd name="connsiteY30863" fmla="*/ 914015 h 5122333"/>
              <a:gd name="connsiteX30864" fmla="*/ 3254407 w 4135764"/>
              <a:gd name="connsiteY30864" fmla="*/ 922361 h 5122333"/>
              <a:gd name="connsiteX30865" fmla="*/ 3256222 w 4135764"/>
              <a:gd name="connsiteY30865" fmla="*/ 946490 h 5122333"/>
              <a:gd name="connsiteX30866" fmla="*/ 3250598 w 4135764"/>
              <a:gd name="connsiteY30866" fmla="*/ 952295 h 5122333"/>
              <a:gd name="connsiteX30867" fmla="*/ 3228828 w 4135764"/>
              <a:gd name="connsiteY30867" fmla="*/ 952295 h 5122333"/>
              <a:gd name="connsiteX30868" fmla="*/ 3217943 w 4135764"/>
              <a:gd name="connsiteY30868" fmla="*/ 963361 h 5122333"/>
              <a:gd name="connsiteX30869" fmla="*/ 3216491 w 4135764"/>
              <a:gd name="connsiteY30869" fmla="*/ 985675 h 5122333"/>
              <a:gd name="connsiteX30870" fmla="*/ 3207782 w 4135764"/>
              <a:gd name="connsiteY30870" fmla="*/ 990211 h 5122333"/>
              <a:gd name="connsiteX30871" fmla="*/ 3201615 w 4135764"/>
              <a:gd name="connsiteY30871" fmla="*/ 985132 h 5122333"/>
              <a:gd name="connsiteX30872" fmla="*/ 3201796 w 4135764"/>
              <a:gd name="connsiteY30872" fmla="*/ 958283 h 5122333"/>
              <a:gd name="connsiteX30873" fmla="*/ 3195447 w 4135764"/>
              <a:gd name="connsiteY30873" fmla="*/ 952113 h 5122333"/>
              <a:gd name="connsiteX30874" fmla="*/ 3170048 w 4135764"/>
              <a:gd name="connsiteY30874" fmla="*/ 952295 h 5122333"/>
              <a:gd name="connsiteX30875" fmla="*/ 3163517 w 4135764"/>
              <a:gd name="connsiteY30875" fmla="*/ 945583 h 5122333"/>
              <a:gd name="connsiteX30876" fmla="*/ 3163698 w 4135764"/>
              <a:gd name="connsiteY30876" fmla="*/ 921091 h 5122333"/>
              <a:gd name="connsiteX30877" fmla="*/ 3156443 w 4135764"/>
              <a:gd name="connsiteY30877" fmla="*/ 914015 h 5122333"/>
              <a:gd name="connsiteX30878" fmla="*/ 3132858 w 4135764"/>
              <a:gd name="connsiteY30878" fmla="*/ 914197 h 5122333"/>
              <a:gd name="connsiteX30879" fmla="*/ 3125420 w 4135764"/>
              <a:gd name="connsiteY30879" fmla="*/ 906397 h 5122333"/>
              <a:gd name="connsiteX30880" fmla="*/ 3125601 w 4135764"/>
              <a:gd name="connsiteY30880" fmla="*/ 850158 h 5122333"/>
              <a:gd name="connsiteX30881" fmla="*/ 3113264 w 4135764"/>
              <a:gd name="connsiteY30881" fmla="*/ 837822 h 5122333"/>
              <a:gd name="connsiteX30882" fmla="*/ 3108728 w 4135764"/>
              <a:gd name="connsiteY30882" fmla="*/ 837822 h 5122333"/>
              <a:gd name="connsiteX30883" fmla="*/ 3071175 w 4135764"/>
              <a:gd name="connsiteY30883" fmla="*/ 837641 h 5122333"/>
              <a:gd name="connsiteX30884" fmla="*/ 3063737 w 4135764"/>
              <a:gd name="connsiteY30884" fmla="*/ 845442 h 5122333"/>
              <a:gd name="connsiteX30885" fmla="*/ 3063918 w 4135764"/>
              <a:gd name="connsiteY30885" fmla="*/ 905489 h 5122333"/>
              <a:gd name="connsiteX30886" fmla="*/ 3055755 w 4135764"/>
              <a:gd name="connsiteY30886" fmla="*/ 914197 h 5122333"/>
              <a:gd name="connsiteX30887" fmla="*/ 3031263 w 4135764"/>
              <a:gd name="connsiteY30887" fmla="*/ 914197 h 5122333"/>
              <a:gd name="connsiteX30888" fmla="*/ 3027091 w 4135764"/>
              <a:gd name="connsiteY30888" fmla="*/ 915649 h 5122333"/>
              <a:gd name="connsiteX30889" fmla="*/ 3025458 w 4135764"/>
              <a:gd name="connsiteY30889" fmla="*/ 943950 h 5122333"/>
              <a:gd name="connsiteX30890" fmla="*/ 3018382 w 4135764"/>
              <a:gd name="connsiteY30890" fmla="*/ 951751 h 5122333"/>
              <a:gd name="connsiteX30891" fmla="*/ 2992440 w 4135764"/>
              <a:gd name="connsiteY30891" fmla="*/ 950299 h 5122333"/>
              <a:gd name="connsiteX30892" fmla="*/ 2985909 w 4135764"/>
              <a:gd name="connsiteY30892" fmla="*/ 957011 h 5122333"/>
              <a:gd name="connsiteX30893" fmla="*/ 2986090 w 4135764"/>
              <a:gd name="connsiteY30893" fmla="*/ 985132 h 5122333"/>
              <a:gd name="connsiteX30894" fmla="*/ 2976293 w 4135764"/>
              <a:gd name="connsiteY30894" fmla="*/ 990211 h 5122333"/>
              <a:gd name="connsiteX30895" fmla="*/ 2973028 w 4135764"/>
              <a:gd name="connsiteY30895" fmla="*/ 984769 h 5122333"/>
              <a:gd name="connsiteX30896" fmla="*/ 2973572 w 4135764"/>
              <a:gd name="connsiteY30896" fmla="*/ 956648 h 5122333"/>
              <a:gd name="connsiteX30897" fmla="*/ 2966497 w 4135764"/>
              <a:gd name="connsiteY30897" fmla="*/ 950299 h 5122333"/>
              <a:gd name="connsiteX30898" fmla="*/ 2942005 w 4135764"/>
              <a:gd name="connsiteY30898" fmla="*/ 950481 h 5122333"/>
              <a:gd name="connsiteX30899" fmla="*/ 2935292 w 4135764"/>
              <a:gd name="connsiteY30899" fmla="*/ 943950 h 5122333"/>
              <a:gd name="connsiteX30900" fmla="*/ 2935474 w 4135764"/>
              <a:gd name="connsiteY30900" fmla="*/ 922179 h 5122333"/>
              <a:gd name="connsiteX30901" fmla="*/ 2925860 w 4135764"/>
              <a:gd name="connsiteY30901" fmla="*/ 912383 h 5122333"/>
              <a:gd name="connsiteX30902" fmla="*/ 2900461 w 4135764"/>
              <a:gd name="connsiteY30902" fmla="*/ 912746 h 5122333"/>
              <a:gd name="connsiteX30903" fmla="*/ 2896107 w 4135764"/>
              <a:gd name="connsiteY30903" fmla="*/ 909480 h 5122333"/>
              <a:gd name="connsiteX30904" fmla="*/ 2897376 w 4135764"/>
              <a:gd name="connsiteY30904" fmla="*/ 844172 h 5122333"/>
              <a:gd name="connsiteX30905" fmla="*/ 2889576 w 4135764"/>
              <a:gd name="connsiteY30905" fmla="*/ 836008 h 5122333"/>
              <a:gd name="connsiteX30906" fmla="*/ 2840593 w 4135764"/>
              <a:gd name="connsiteY30906" fmla="*/ 836008 h 5122333"/>
              <a:gd name="connsiteX30907" fmla="*/ 2831885 w 4135764"/>
              <a:gd name="connsiteY30907" fmla="*/ 844354 h 5122333"/>
              <a:gd name="connsiteX30908" fmla="*/ 2832247 w 4135764"/>
              <a:gd name="connsiteY30908" fmla="*/ 905126 h 5122333"/>
              <a:gd name="connsiteX30909" fmla="*/ 2825172 w 4135764"/>
              <a:gd name="connsiteY30909" fmla="*/ 912383 h 5122333"/>
              <a:gd name="connsiteX30910" fmla="*/ 2807937 w 4135764"/>
              <a:gd name="connsiteY30910" fmla="*/ 912383 h 5122333"/>
              <a:gd name="connsiteX30911" fmla="*/ 2795782 w 4135764"/>
              <a:gd name="connsiteY30911" fmla="*/ 925264 h 5122333"/>
              <a:gd name="connsiteX30912" fmla="*/ 2795963 w 4135764"/>
              <a:gd name="connsiteY30912" fmla="*/ 946127 h 5122333"/>
              <a:gd name="connsiteX30913" fmla="*/ 2789614 w 4135764"/>
              <a:gd name="connsiteY30913" fmla="*/ 952295 h 5122333"/>
              <a:gd name="connsiteX30914" fmla="*/ 2765123 w 4135764"/>
              <a:gd name="connsiteY30914" fmla="*/ 952113 h 5122333"/>
              <a:gd name="connsiteX30915" fmla="*/ 2757685 w 4135764"/>
              <a:gd name="connsiteY30915" fmla="*/ 959915 h 5122333"/>
              <a:gd name="connsiteX30916" fmla="*/ 2757866 w 4135764"/>
              <a:gd name="connsiteY30916" fmla="*/ 982592 h 5122333"/>
              <a:gd name="connsiteX30917" fmla="*/ 2749884 w 4135764"/>
              <a:gd name="connsiteY30917" fmla="*/ 992389 h 5122333"/>
              <a:gd name="connsiteX30918" fmla="*/ 2741357 w 4135764"/>
              <a:gd name="connsiteY30918" fmla="*/ 982955 h 5122333"/>
              <a:gd name="connsiteX30919" fmla="*/ 2741539 w 4135764"/>
              <a:gd name="connsiteY30919" fmla="*/ 958463 h 5122333"/>
              <a:gd name="connsiteX30920" fmla="*/ 2735369 w 4135764"/>
              <a:gd name="connsiteY30920" fmla="*/ 952113 h 5122333"/>
              <a:gd name="connsiteX30921" fmla="*/ 2709971 w 4135764"/>
              <a:gd name="connsiteY30921" fmla="*/ 952295 h 5122333"/>
              <a:gd name="connsiteX30922" fmla="*/ 2703259 w 4135764"/>
              <a:gd name="connsiteY30922" fmla="*/ 945583 h 5122333"/>
              <a:gd name="connsiteX30923" fmla="*/ 2703441 w 4135764"/>
              <a:gd name="connsiteY30923" fmla="*/ 920185 h 5122333"/>
              <a:gd name="connsiteX30924" fmla="*/ 2697271 w 4135764"/>
              <a:gd name="connsiteY30924" fmla="*/ 914015 h 5122333"/>
              <a:gd name="connsiteX30925" fmla="*/ 2672781 w 4135764"/>
              <a:gd name="connsiteY30925" fmla="*/ 914197 h 5122333"/>
              <a:gd name="connsiteX30926" fmla="*/ 2665161 w 4135764"/>
              <a:gd name="connsiteY30926" fmla="*/ 906578 h 5122333"/>
              <a:gd name="connsiteX30927" fmla="*/ 2665342 w 4135764"/>
              <a:gd name="connsiteY30927" fmla="*/ 843082 h 5122333"/>
              <a:gd name="connsiteX30928" fmla="*/ 2658086 w 4135764"/>
              <a:gd name="connsiteY30928" fmla="*/ 836008 h 5122333"/>
              <a:gd name="connsiteX30929" fmla="*/ 2611280 w 4135764"/>
              <a:gd name="connsiteY30929" fmla="*/ 837641 h 5122333"/>
              <a:gd name="connsiteX30930" fmla="*/ 2603298 w 4135764"/>
              <a:gd name="connsiteY30930" fmla="*/ 845985 h 5122333"/>
              <a:gd name="connsiteX30931" fmla="*/ 2603479 w 4135764"/>
              <a:gd name="connsiteY30931" fmla="*/ 906940 h 5122333"/>
              <a:gd name="connsiteX30932" fmla="*/ 2596222 w 4135764"/>
              <a:gd name="connsiteY30932" fmla="*/ 914015 h 5122333"/>
              <a:gd name="connsiteX30933" fmla="*/ 2570823 w 4135764"/>
              <a:gd name="connsiteY30933" fmla="*/ 913834 h 5122333"/>
              <a:gd name="connsiteX30934" fmla="*/ 2565200 w 4135764"/>
              <a:gd name="connsiteY30934" fmla="*/ 919640 h 5122333"/>
              <a:gd name="connsiteX30935" fmla="*/ 2565381 w 4135764"/>
              <a:gd name="connsiteY30935" fmla="*/ 945946 h 5122333"/>
              <a:gd name="connsiteX30936" fmla="*/ 2559031 w 4135764"/>
              <a:gd name="connsiteY30936" fmla="*/ 952113 h 5122333"/>
              <a:gd name="connsiteX30937" fmla="*/ 2537262 w 4135764"/>
              <a:gd name="connsiteY30937" fmla="*/ 952113 h 5122333"/>
              <a:gd name="connsiteX30938" fmla="*/ 2526920 w 4135764"/>
              <a:gd name="connsiteY30938" fmla="*/ 962818 h 5122333"/>
              <a:gd name="connsiteX30939" fmla="*/ 2527102 w 4135764"/>
              <a:gd name="connsiteY30939" fmla="*/ 984587 h 5122333"/>
              <a:gd name="connsiteX30940" fmla="*/ 2519482 w 4135764"/>
              <a:gd name="connsiteY30940" fmla="*/ 990030 h 5122333"/>
              <a:gd name="connsiteX30941" fmla="*/ 2510774 w 4135764"/>
              <a:gd name="connsiteY30941" fmla="*/ 984769 h 5122333"/>
              <a:gd name="connsiteX30942" fmla="*/ 2510955 w 4135764"/>
              <a:gd name="connsiteY30942" fmla="*/ 959371 h 5122333"/>
              <a:gd name="connsiteX30943" fmla="*/ 2503155 w 4135764"/>
              <a:gd name="connsiteY30943" fmla="*/ 951932 h 5122333"/>
              <a:gd name="connsiteX30944" fmla="*/ 2480478 w 4135764"/>
              <a:gd name="connsiteY30944" fmla="*/ 952113 h 5122333"/>
              <a:gd name="connsiteX30945" fmla="*/ 2472495 w 4135764"/>
              <a:gd name="connsiteY30945" fmla="*/ 943950 h 5122333"/>
              <a:gd name="connsiteX30946" fmla="*/ 2472676 w 4135764"/>
              <a:gd name="connsiteY30946" fmla="*/ 922179 h 5122333"/>
              <a:gd name="connsiteX30947" fmla="*/ 2463969 w 4135764"/>
              <a:gd name="connsiteY30947" fmla="*/ 913834 h 5122333"/>
              <a:gd name="connsiteX30948" fmla="*/ 2444920 w 4135764"/>
              <a:gd name="connsiteY30948" fmla="*/ 914015 h 5122333"/>
              <a:gd name="connsiteX30949" fmla="*/ 2434215 w 4135764"/>
              <a:gd name="connsiteY30949" fmla="*/ 903856 h 5122333"/>
              <a:gd name="connsiteX30950" fmla="*/ 2434398 w 4135764"/>
              <a:gd name="connsiteY30950" fmla="*/ 850340 h 5122333"/>
              <a:gd name="connsiteX30951" fmla="*/ 2433490 w 4135764"/>
              <a:gd name="connsiteY30951" fmla="*/ 837096 h 5122333"/>
              <a:gd name="connsiteX30952" fmla="*/ 2421698 w 4135764"/>
              <a:gd name="connsiteY30952" fmla="*/ 837641 h 5122333"/>
              <a:gd name="connsiteX30953" fmla="*/ 2418977 w 4135764"/>
              <a:gd name="connsiteY30953" fmla="*/ 837641 h 5122333"/>
              <a:gd name="connsiteX30954" fmla="*/ 2380516 w 4135764"/>
              <a:gd name="connsiteY30954" fmla="*/ 837278 h 5122333"/>
              <a:gd name="connsiteX30955" fmla="*/ 2372533 w 4135764"/>
              <a:gd name="connsiteY30955" fmla="*/ 845623 h 5122333"/>
              <a:gd name="connsiteX30956" fmla="*/ 2372897 w 4135764"/>
              <a:gd name="connsiteY30956" fmla="*/ 904583 h 5122333"/>
              <a:gd name="connsiteX30957" fmla="*/ 2363463 w 4135764"/>
              <a:gd name="connsiteY30957" fmla="*/ 913834 h 5122333"/>
              <a:gd name="connsiteX30958" fmla="*/ 2336431 w 4135764"/>
              <a:gd name="connsiteY30958" fmla="*/ 913652 h 5122333"/>
              <a:gd name="connsiteX30959" fmla="*/ 2337883 w 4135764"/>
              <a:gd name="connsiteY30959" fmla="*/ 919459 h 5122333"/>
              <a:gd name="connsiteX30960" fmla="*/ 2334798 w 4135764"/>
              <a:gd name="connsiteY30960" fmla="*/ 946852 h 5122333"/>
              <a:gd name="connsiteX30961" fmla="*/ 2328267 w 4135764"/>
              <a:gd name="connsiteY30961" fmla="*/ 951388 h 5122333"/>
              <a:gd name="connsiteX30962" fmla="*/ 2302325 w 4135764"/>
              <a:gd name="connsiteY30962" fmla="*/ 949755 h 5122333"/>
              <a:gd name="connsiteX30963" fmla="*/ 2294886 w 4135764"/>
              <a:gd name="connsiteY30963" fmla="*/ 957193 h 5122333"/>
              <a:gd name="connsiteX30964" fmla="*/ 2295068 w 4135764"/>
              <a:gd name="connsiteY30964" fmla="*/ 982592 h 5122333"/>
              <a:gd name="connsiteX30965" fmla="*/ 2288900 w 4135764"/>
              <a:gd name="connsiteY30965" fmla="*/ 989849 h 5122333"/>
              <a:gd name="connsiteX30966" fmla="*/ 2282187 w 4135764"/>
              <a:gd name="connsiteY30966" fmla="*/ 982229 h 5122333"/>
              <a:gd name="connsiteX30967" fmla="*/ 2282369 w 4135764"/>
              <a:gd name="connsiteY30967" fmla="*/ 955923 h 5122333"/>
              <a:gd name="connsiteX30968" fmla="*/ 2276200 w 4135764"/>
              <a:gd name="connsiteY30968" fmla="*/ 949755 h 5122333"/>
              <a:gd name="connsiteX30969" fmla="*/ 2249895 w 4135764"/>
              <a:gd name="connsiteY30969" fmla="*/ 949937 h 5122333"/>
              <a:gd name="connsiteX30970" fmla="*/ 2244090 w 4135764"/>
              <a:gd name="connsiteY30970" fmla="*/ 944132 h 5122333"/>
              <a:gd name="connsiteX30971" fmla="*/ 2244271 w 4135764"/>
              <a:gd name="connsiteY30971" fmla="*/ 920547 h 5122333"/>
              <a:gd name="connsiteX30972" fmla="*/ 2235926 w 4135764"/>
              <a:gd name="connsiteY30972" fmla="*/ 911658 h 5122333"/>
              <a:gd name="connsiteX30973" fmla="*/ 2206536 w 4135764"/>
              <a:gd name="connsiteY30973" fmla="*/ 911658 h 5122333"/>
              <a:gd name="connsiteX30974" fmla="*/ 2206355 w 4135764"/>
              <a:gd name="connsiteY30974" fmla="*/ 910932 h 5122333"/>
              <a:gd name="connsiteX30975" fmla="*/ 2206174 w 4135764"/>
              <a:gd name="connsiteY30975" fmla="*/ 842902 h 5122333"/>
              <a:gd name="connsiteX30976" fmla="*/ 2201455 w 4135764"/>
              <a:gd name="connsiteY30976" fmla="*/ 835282 h 5122333"/>
              <a:gd name="connsiteX30977" fmla="*/ 2148301 w 4135764"/>
              <a:gd name="connsiteY30977" fmla="*/ 837096 h 5122333"/>
              <a:gd name="connsiteX30978" fmla="*/ 2144672 w 4135764"/>
              <a:gd name="connsiteY30978" fmla="*/ 841087 h 5122333"/>
              <a:gd name="connsiteX30979" fmla="*/ 2144128 w 4135764"/>
              <a:gd name="connsiteY30979" fmla="*/ 903312 h 5122333"/>
              <a:gd name="connsiteX30980" fmla="*/ 2136146 w 4135764"/>
              <a:gd name="connsiteY30980" fmla="*/ 913471 h 5122333"/>
              <a:gd name="connsiteX30981" fmla="*/ 2111654 w 4135764"/>
              <a:gd name="connsiteY30981" fmla="*/ 913109 h 5122333"/>
              <a:gd name="connsiteX30982" fmla="*/ 2104761 w 4135764"/>
              <a:gd name="connsiteY30982" fmla="*/ 920365 h 5122333"/>
              <a:gd name="connsiteX30983" fmla="*/ 2104761 w 4135764"/>
              <a:gd name="connsiteY30983" fmla="*/ 945221 h 5122333"/>
              <a:gd name="connsiteX30984" fmla="*/ 2098592 w 4135764"/>
              <a:gd name="connsiteY30984" fmla="*/ 951388 h 5122333"/>
              <a:gd name="connsiteX30985" fmla="*/ 2075915 w 4135764"/>
              <a:gd name="connsiteY30985" fmla="*/ 951207 h 5122333"/>
              <a:gd name="connsiteX30986" fmla="*/ 2070109 w 4135764"/>
              <a:gd name="connsiteY30986" fmla="*/ 957011 h 5122333"/>
              <a:gd name="connsiteX30987" fmla="*/ 2070290 w 4135764"/>
              <a:gd name="connsiteY30987" fmla="*/ 1005088 h 5122333"/>
              <a:gd name="connsiteX30988" fmla="*/ 2082446 w 4135764"/>
              <a:gd name="connsiteY30988" fmla="*/ 1011075 h 5122333"/>
              <a:gd name="connsiteX30989" fmla="*/ 2088433 w 4135764"/>
              <a:gd name="connsiteY30989" fmla="*/ 1004907 h 5122333"/>
              <a:gd name="connsiteX30990" fmla="*/ 2088250 w 4135764"/>
              <a:gd name="connsiteY30990" fmla="*/ 981322 h 5122333"/>
              <a:gd name="connsiteX30991" fmla="*/ 2097685 w 4135764"/>
              <a:gd name="connsiteY30991" fmla="*/ 973341 h 5122333"/>
              <a:gd name="connsiteX30992" fmla="*/ 2122903 w 4135764"/>
              <a:gd name="connsiteY30992" fmla="*/ 974610 h 5122333"/>
              <a:gd name="connsiteX30993" fmla="*/ 2128162 w 4135764"/>
              <a:gd name="connsiteY30993" fmla="*/ 968441 h 5122333"/>
              <a:gd name="connsiteX30994" fmla="*/ 2127981 w 4135764"/>
              <a:gd name="connsiteY30994" fmla="*/ 943043 h 5122333"/>
              <a:gd name="connsiteX30995" fmla="*/ 2134332 w 4135764"/>
              <a:gd name="connsiteY30995" fmla="*/ 936874 h 5122333"/>
              <a:gd name="connsiteX30996" fmla="*/ 2161545 w 4135764"/>
              <a:gd name="connsiteY30996" fmla="*/ 937056 h 5122333"/>
              <a:gd name="connsiteX30997" fmla="*/ 2168075 w 4135764"/>
              <a:gd name="connsiteY30997" fmla="*/ 930344 h 5122333"/>
              <a:gd name="connsiteX30998" fmla="*/ 2166805 w 4135764"/>
              <a:gd name="connsiteY30998" fmla="*/ 903493 h 5122333"/>
              <a:gd name="connsiteX30999" fmla="*/ 2167712 w 4135764"/>
              <a:gd name="connsiteY30999" fmla="*/ 866847 h 5122333"/>
              <a:gd name="connsiteX31000" fmla="*/ 2174426 w 4135764"/>
              <a:gd name="connsiteY31000" fmla="*/ 859046 h 5122333"/>
              <a:gd name="connsiteX31001" fmla="*/ 2182952 w 4135764"/>
              <a:gd name="connsiteY31001" fmla="*/ 868299 h 5122333"/>
              <a:gd name="connsiteX31002" fmla="*/ 2184221 w 4135764"/>
              <a:gd name="connsiteY31002" fmla="*/ 891339 h 5122333"/>
              <a:gd name="connsiteX31003" fmla="*/ 2184584 w 4135764"/>
              <a:gd name="connsiteY31003" fmla="*/ 929800 h 5122333"/>
              <a:gd name="connsiteX31004" fmla="*/ 2189483 w 4135764"/>
              <a:gd name="connsiteY31004" fmla="*/ 933427 h 5122333"/>
              <a:gd name="connsiteX31005" fmla="*/ 2222319 w 4135764"/>
              <a:gd name="connsiteY31005" fmla="*/ 933427 h 5122333"/>
              <a:gd name="connsiteX31006" fmla="*/ 2221775 w 4135764"/>
              <a:gd name="connsiteY31006" fmla="*/ 952658 h 5122333"/>
              <a:gd name="connsiteX31007" fmla="*/ 2222863 w 4135764"/>
              <a:gd name="connsiteY31007" fmla="*/ 956468 h 5122333"/>
              <a:gd name="connsiteX31008" fmla="*/ 2226129 w 4135764"/>
              <a:gd name="connsiteY31008" fmla="*/ 959371 h 5122333"/>
              <a:gd name="connsiteX31009" fmla="*/ 2224315 w 4135764"/>
              <a:gd name="connsiteY31009" fmla="*/ 967171 h 5122333"/>
              <a:gd name="connsiteX31010" fmla="*/ 2229213 w 4135764"/>
              <a:gd name="connsiteY31010" fmla="*/ 973703 h 5122333"/>
              <a:gd name="connsiteX31011" fmla="*/ 2254249 w 4135764"/>
              <a:gd name="connsiteY31011" fmla="*/ 973522 h 5122333"/>
              <a:gd name="connsiteX31012" fmla="*/ 2259872 w 4135764"/>
              <a:gd name="connsiteY31012" fmla="*/ 981685 h 5122333"/>
              <a:gd name="connsiteX31013" fmla="*/ 2259328 w 4135764"/>
              <a:gd name="connsiteY31013" fmla="*/ 1004181 h 5122333"/>
              <a:gd name="connsiteX31014" fmla="*/ 2267855 w 4135764"/>
              <a:gd name="connsiteY31014" fmla="*/ 1011800 h 5122333"/>
              <a:gd name="connsiteX31015" fmla="*/ 2312303 w 4135764"/>
              <a:gd name="connsiteY31015" fmla="*/ 1011618 h 5122333"/>
              <a:gd name="connsiteX31016" fmla="*/ 2319016 w 4135764"/>
              <a:gd name="connsiteY31016" fmla="*/ 1004907 h 5122333"/>
              <a:gd name="connsiteX31017" fmla="*/ 2318834 w 4135764"/>
              <a:gd name="connsiteY31017" fmla="*/ 979508 h 5122333"/>
              <a:gd name="connsiteX31018" fmla="*/ 2325183 w 4135764"/>
              <a:gd name="connsiteY31018" fmla="*/ 973341 h 5122333"/>
              <a:gd name="connsiteX31019" fmla="*/ 2350581 w 4135764"/>
              <a:gd name="connsiteY31019" fmla="*/ 973522 h 5122333"/>
              <a:gd name="connsiteX31020" fmla="*/ 2357113 w 4135764"/>
              <a:gd name="connsiteY31020" fmla="*/ 966808 h 5122333"/>
              <a:gd name="connsiteX31021" fmla="*/ 2356931 w 4135764"/>
              <a:gd name="connsiteY31021" fmla="*/ 943223 h 5122333"/>
              <a:gd name="connsiteX31022" fmla="*/ 2364914 w 4135764"/>
              <a:gd name="connsiteY31022" fmla="*/ 935423 h 5122333"/>
              <a:gd name="connsiteX31023" fmla="*/ 2387590 w 4135764"/>
              <a:gd name="connsiteY31023" fmla="*/ 935604 h 5122333"/>
              <a:gd name="connsiteX31024" fmla="*/ 2395211 w 4135764"/>
              <a:gd name="connsiteY31024" fmla="*/ 927985 h 5122333"/>
              <a:gd name="connsiteX31025" fmla="*/ 2395211 w 4135764"/>
              <a:gd name="connsiteY31025" fmla="*/ 870656 h 5122333"/>
              <a:gd name="connsiteX31026" fmla="*/ 2395574 w 4135764"/>
              <a:gd name="connsiteY31026" fmla="*/ 866121 h 5122333"/>
              <a:gd name="connsiteX31027" fmla="*/ 2406640 w 4135764"/>
              <a:gd name="connsiteY31027" fmla="*/ 859229 h 5122333"/>
              <a:gd name="connsiteX31028" fmla="*/ 2411538 w 4135764"/>
              <a:gd name="connsiteY31028" fmla="*/ 867573 h 5122333"/>
              <a:gd name="connsiteX31029" fmla="*/ 2411720 w 4135764"/>
              <a:gd name="connsiteY31029" fmla="*/ 926352 h 5122333"/>
              <a:gd name="connsiteX31030" fmla="*/ 2425326 w 4135764"/>
              <a:gd name="connsiteY31030" fmla="*/ 936694 h 5122333"/>
              <a:gd name="connsiteX31031" fmla="*/ 2443832 w 4135764"/>
              <a:gd name="connsiteY31031" fmla="*/ 936874 h 5122333"/>
              <a:gd name="connsiteX31032" fmla="*/ 2449636 w 4135764"/>
              <a:gd name="connsiteY31032" fmla="*/ 943769 h 5122333"/>
              <a:gd name="connsiteX31033" fmla="*/ 2449455 w 4135764"/>
              <a:gd name="connsiteY31033" fmla="*/ 966446 h 5122333"/>
              <a:gd name="connsiteX31034" fmla="*/ 2458162 w 4135764"/>
              <a:gd name="connsiteY31034" fmla="*/ 975517 h 5122333"/>
              <a:gd name="connsiteX31035" fmla="*/ 2479027 w 4135764"/>
              <a:gd name="connsiteY31035" fmla="*/ 975335 h 5122333"/>
              <a:gd name="connsiteX31036" fmla="*/ 2487734 w 4135764"/>
              <a:gd name="connsiteY31036" fmla="*/ 983680 h 5122333"/>
              <a:gd name="connsiteX31037" fmla="*/ 2487553 w 4135764"/>
              <a:gd name="connsiteY31037" fmla="*/ 1006358 h 5122333"/>
              <a:gd name="connsiteX31038" fmla="*/ 2494265 w 4135764"/>
              <a:gd name="connsiteY31038" fmla="*/ 1013614 h 5122333"/>
              <a:gd name="connsiteX31039" fmla="*/ 2544156 w 4135764"/>
              <a:gd name="connsiteY31039" fmla="*/ 1013614 h 5122333"/>
              <a:gd name="connsiteX31040" fmla="*/ 2549054 w 4135764"/>
              <a:gd name="connsiteY31040" fmla="*/ 1010167 h 5122333"/>
              <a:gd name="connsiteX31041" fmla="*/ 2549598 w 4135764"/>
              <a:gd name="connsiteY31041" fmla="*/ 982592 h 5122333"/>
              <a:gd name="connsiteX31042" fmla="*/ 2555403 w 4135764"/>
              <a:gd name="connsiteY31042" fmla="*/ 975517 h 5122333"/>
              <a:gd name="connsiteX31043" fmla="*/ 2582615 w 4135764"/>
              <a:gd name="connsiteY31043" fmla="*/ 975698 h 5122333"/>
              <a:gd name="connsiteX31044" fmla="*/ 2589328 w 4135764"/>
              <a:gd name="connsiteY31044" fmla="*/ 969167 h 5122333"/>
              <a:gd name="connsiteX31045" fmla="*/ 2589147 w 4135764"/>
              <a:gd name="connsiteY31045" fmla="*/ 943769 h 5122333"/>
              <a:gd name="connsiteX31046" fmla="*/ 2595315 w 4135764"/>
              <a:gd name="connsiteY31046" fmla="*/ 937600 h 5122333"/>
              <a:gd name="connsiteX31047" fmla="*/ 2619807 w 4135764"/>
              <a:gd name="connsiteY31047" fmla="*/ 937782 h 5122333"/>
              <a:gd name="connsiteX31048" fmla="*/ 2627426 w 4135764"/>
              <a:gd name="connsiteY31048" fmla="*/ 930163 h 5122333"/>
              <a:gd name="connsiteX31049" fmla="*/ 2627245 w 4135764"/>
              <a:gd name="connsiteY31049" fmla="*/ 871201 h 5122333"/>
              <a:gd name="connsiteX31050" fmla="*/ 2634320 w 4135764"/>
              <a:gd name="connsiteY31050" fmla="*/ 861224 h 5122333"/>
              <a:gd name="connsiteX31051" fmla="*/ 2641758 w 4135764"/>
              <a:gd name="connsiteY31051" fmla="*/ 870838 h 5122333"/>
              <a:gd name="connsiteX31052" fmla="*/ 2641577 w 4135764"/>
              <a:gd name="connsiteY31052" fmla="*/ 930707 h 5122333"/>
              <a:gd name="connsiteX31053" fmla="*/ 2648833 w 4135764"/>
              <a:gd name="connsiteY31053" fmla="*/ 937782 h 5122333"/>
              <a:gd name="connsiteX31054" fmla="*/ 2673326 w 4135764"/>
              <a:gd name="connsiteY31054" fmla="*/ 937600 h 5122333"/>
              <a:gd name="connsiteX31055" fmla="*/ 2679856 w 4135764"/>
              <a:gd name="connsiteY31055" fmla="*/ 944313 h 5122333"/>
              <a:gd name="connsiteX31056" fmla="*/ 2679675 w 4135764"/>
              <a:gd name="connsiteY31056" fmla="*/ 968804 h 5122333"/>
              <a:gd name="connsiteX31057" fmla="*/ 2686931 w 4135764"/>
              <a:gd name="connsiteY31057" fmla="*/ 975880 h 5122333"/>
              <a:gd name="connsiteX31058" fmla="*/ 2710516 w 4135764"/>
              <a:gd name="connsiteY31058" fmla="*/ 975698 h 5122333"/>
              <a:gd name="connsiteX31059" fmla="*/ 2717954 w 4135764"/>
              <a:gd name="connsiteY31059" fmla="*/ 983498 h 5122333"/>
              <a:gd name="connsiteX31060" fmla="*/ 2717773 w 4135764"/>
              <a:gd name="connsiteY31060" fmla="*/ 1008897 h 5122333"/>
              <a:gd name="connsiteX31061" fmla="*/ 2725028 w 4135764"/>
              <a:gd name="connsiteY31061" fmla="*/ 1015973 h 5122333"/>
              <a:gd name="connsiteX31062" fmla="*/ 2748251 w 4135764"/>
              <a:gd name="connsiteY31062" fmla="*/ 1013977 h 5122333"/>
              <a:gd name="connsiteX31063" fmla="*/ 2775826 w 4135764"/>
              <a:gd name="connsiteY31063" fmla="*/ 1014158 h 5122333"/>
              <a:gd name="connsiteX31064" fmla="*/ 2781450 w 4135764"/>
              <a:gd name="connsiteY31064" fmla="*/ 1008172 h 5122333"/>
              <a:gd name="connsiteX31065" fmla="*/ 2781269 w 4135764"/>
              <a:gd name="connsiteY31065" fmla="*/ 982773 h 5122333"/>
              <a:gd name="connsiteX31066" fmla="*/ 2788526 w 4135764"/>
              <a:gd name="connsiteY31066" fmla="*/ 975698 h 5122333"/>
              <a:gd name="connsiteX31067" fmla="*/ 2813018 w 4135764"/>
              <a:gd name="connsiteY31067" fmla="*/ 975880 h 5122333"/>
              <a:gd name="connsiteX31068" fmla="*/ 2819548 w 4135764"/>
              <a:gd name="connsiteY31068" fmla="*/ 968985 h 5122333"/>
              <a:gd name="connsiteX31069" fmla="*/ 2817553 w 4135764"/>
              <a:gd name="connsiteY31069" fmla="*/ 950299 h 5122333"/>
              <a:gd name="connsiteX31070" fmla="*/ 2830433 w 4135764"/>
              <a:gd name="connsiteY31070" fmla="*/ 937600 h 5122333"/>
              <a:gd name="connsiteX31071" fmla="*/ 2844946 w 4135764"/>
              <a:gd name="connsiteY31071" fmla="*/ 937600 h 5122333"/>
              <a:gd name="connsiteX31072" fmla="*/ 2857283 w 4135764"/>
              <a:gd name="connsiteY31072" fmla="*/ 923632 h 5122333"/>
              <a:gd name="connsiteX31073" fmla="*/ 2855651 w 4135764"/>
              <a:gd name="connsiteY31073" fmla="*/ 867754 h 5122333"/>
              <a:gd name="connsiteX31074" fmla="*/ 2868530 w 4135764"/>
              <a:gd name="connsiteY31074" fmla="*/ 859954 h 5122333"/>
              <a:gd name="connsiteX31075" fmla="*/ 2873611 w 4135764"/>
              <a:gd name="connsiteY31075" fmla="*/ 867754 h 5122333"/>
              <a:gd name="connsiteX31076" fmla="*/ 2874337 w 4135764"/>
              <a:gd name="connsiteY31076" fmla="*/ 929256 h 5122333"/>
              <a:gd name="connsiteX31077" fmla="*/ 2878871 w 4135764"/>
              <a:gd name="connsiteY31077" fmla="*/ 934335 h 5122333"/>
              <a:gd name="connsiteX31078" fmla="*/ 2906991 w 4135764"/>
              <a:gd name="connsiteY31078" fmla="*/ 934153 h 5122333"/>
              <a:gd name="connsiteX31079" fmla="*/ 2913161 w 4135764"/>
              <a:gd name="connsiteY31079" fmla="*/ 941410 h 5122333"/>
              <a:gd name="connsiteX31080" fmla="*/ 2911709 w 4135764"/>
              <a:gd name="connsiteY31080" fmla="*/ 965901 h 5122333"/>
              <a:gd name="connsiteX31081" fmla="*/ 2914430 w 4135764"/>
              <a:gd name="connsiteY31081" fmla="*/ 957557 h 5122333"/>
              <a:gd name="connsiteX31082" fmla="*/ 2916425 w 4135764"/>
              <a:gd name="connsiteY31082" fmla="*/ 973522 h 5122333"/>
              <a:gd name="connsiteX31083" fmla="*/ 2936925 w 4135764"/>
              <a:gd name="connsiteY31083" fmla="*/ 973341 h 5122333"/>
              <a:gd name="connsiteX31084" fmla="*/ 2937651 w 4135764"/>
              <a:gd name="connsiteY31084" fmla="*/ 972977 h 5122333"/>
              <a:gd name="connsiteX31085" fmla="*/ 2949807 w 4135764"/>
              <a:gd name="connsiteY31085" fmla="*/ 983861 h 5122333"/>
              <a:gd name="connsiteX31086" fmla="*/ 2949807 w 4135764"/>
              <a:gd name="connsiteY31086" fmla="*/ 1006539 h 5122333"/>
              <a:gd name="connsiteX31087" fmla="*/ 2955431 w 4135764"/>
              <a:gd name="connsiteY31087" fmla="*/ 1012344 h 5122333"/>
              <a:gd name="connsiteX31088" fmla="*/ 3003507 w 4135764"/>
              <a:gd name="connsiteY31088" fmla="*/ 1012344 h 5122333"/>
              <a:gd name="connsiteX31089" fmla="*/ 3009675 w 4135764"/>
              <a:gd name="connsiteY31089" fmla="*/ 1006177 h 5122333"/>
              <a:gd name="connsiteX31090" fmla="*/ 3008223 w 4135764"/>
              <a:gd name="connsiteY31090" fmla="*/ 986403 h 5122333"/>
              <a:gd name="connsiteX31091" fmla="*/ 3018564 w 4135764"/>
              <a:gd name="connsiteY31091" fmla="*/ 974066 h 5122333"/>
              <a:gd name="connsiteX31092" fmla="*/ 3041242 w 4135764"/>
              <a:gd name="connsiteY31092" fmla="*/ 974247 h 5122333"/>
              <a:gd name="connsiteX31093" fmla="*/ 3047409 w 4135764"/>
              <a:gd name="connsiteY31093" fmla="*/ 966808 h 5122333"/>
              <a:gd name="connsiteX31094" fmla="*/ 3047954 w 4135764"/>
              <a:gd name="connsiteY31094" fmla="*/ 939233 h 5122333"/>
              <a:gd name="connsiteX31095" fmla="*/ 3053215 w 4135764"/>
              <a:gd name="connsiteY31095" fmla="*/ 936149 h 5122333"/>
              <a:gd name="connsiteX31096" fmla="*/ 3075892 w 4135764"/>
              <a:gd name="connsiteY31096" fmla="*/ 936330 h 5122333"/>
              <a:gd name="connsiteX31097" fmla="*/ 3086052 w 4135764"/>
              <a:gd name="connsiteY31097" fmla="*/ 926534 h 5122333"/>
              <a:gd name="connsiteX31098" fmla="*/ 3085689 w 4135764"/>
              <a:gd name="connsiteY31098" fmla="*/ 866665 h 5122333"/>
              <a:gd name="connsiteX31099" fmla="*/ 3094034 w 4135764"/>
              <a:gd name="connsiteY31099" fmla="*/ 859772 h 5122333"/>
              <a:gd name="connsiteX31100" fmla="*/ 3102379 w 4135764"/>
              <a:gd name="connsiteY31100" fmla="*/ 866665 h 5122333"/>
              <a:gd name="connsiteX31101" fmla="*/ 3102198 w 4135764"/>
              <a:gd name="connsiteY31101" fmla="*/ 926534 h 5122333"/>
              <a:gd name="connsiteX31102" fmla="*/ 3115804 w 4135764"/>
              <a:gd name="connsiteY31102" fmla="*/ 937237 h 5122333"/>
              <a:gd name="connsiteX31103" fmla="*/ 3135215 w 4135764"/>
              <a:gd name="connsiteY31103" fmla="*/ 937419 h 5122333"/>
              <a:gd name="connsiteX31104" fmla="*/ 3140296 w 4135764"/>
              <a:gd name="connsiteY31104" fmla="*/ 943950 h 5122333"/>
              <a:gd name="connsiteX31105" fmla="*/ 3140114 w 4135764"/>
              <a:gd name="connsiteY31105" fmla="*/ 969348 h 5122333"/>
              <a:gd name="connsiteX31106" fmla="*/ 3146826 w 4135764"/>
              <a:gd name="connsiteY31106" fmla="*/ 975880 h 5122333"/>
              <a:gd name="connsiteX31107" fmla="*/ 3171318 w 4135764"/>
              <a:gd name="connsiteY31107" fmla="*/ 975698 h 5122333"/>
              <a:gd name="connsiteX31108" fmla="*/ 3178393 w 4135764"/>
              <a:gd name="connsiteY31108" fmla="*/ 982955 h 5122333"/>
              <a:gd name="connsiteX31109" fmla="*/ 3178211 w 4135764"/>
              <a:gd name="connsiteY31109" fmla="*/ 1007446 h 5122333"/>
              <a:gd name="connsiteX31110" fmla="*/ 3184018 w 4135764"/>
              <a:gd name="connsiteY31110" fmla="*/ 1013977 h 5122333"/>
              <a:gd name="connsiteX31111" fmla="*/ 3233907 w 4135764"/>
              <a:gd name="connsiteY31111" fmla="*/ 1013977 h 5122333"/>
              <a:gd name="connsiteX31112" fmla="*/ 3239894 w 4135764"/>
              <a:gd name="connsiteY31112" fmla="*/ 1007628 h 5122333"/>
              <a:gd name="connsiteX31113" fmla="*/ 3239714 w 4135764"/>
              <a:gd name="connsiteY31113" fmla="*/ 984950 h 5122333"/>
              <a:gd name="connsiteX31114" fmla="*/ 3249328 w 4135764"/>
              <a:gd name="connsiteY31114" fmla="*/ 975698 h 5122333"/>
              <a:gd name="connsiteX31115" fmla="*/ 3268377 w 4135764"/>
              <a:gd name="connsiteY31115" fmla="*/ 975880 h 5122333"/>
              <a:gd name="connsiteX31116" fmla="*/ 3279806 w 4135764"/>
              <a:gd name="connsiteY31116" fmla="*/ 964813 h 5122333"/>
              <a:gd name="connsiteX31117" fmla="*/ 3279625 w 4135764"/>
              <a:gd name="connsiteY31117" fmla="*/ 946671 h 5122333"/>
              <a:gd name="connsiteX31118" fmla="*/ 3288333 w 4135764"/>
              <a:gd name="connsiteY31118" fmla="*/ 937419 h 5122333"/>
              <a:gd name="connsiteX31119" fmla="*/ 3308289 w 4135764"/>
              <a:gd name="connsiteY31119" fmla="*/ 937600 h 5122333"/>
              <a:gd name="connsiteX31120" fmla="*/ 3317903 w 4135764"/>
              <a:gd name="connsiteY31120" fmla="*/ 928348 h 5122333"/>
              <a:gd name="connsiteX31121" fmla="*/ 3317541 w 4135764"/>
              <a:gd name="connsiteY31121" fmla="*/ 868480 h 5122333"/>
              <a:gd name="connsiteX31122" fmla="*/ 3324617 w 4135764"/>
              <a:gd name="connsiteY31122" fmla="*/ 861042 h 5122333"/>
              <a:gd name="connsiteX31123" fmla="*/ 3332236 w 4135764"/>
              <a:gd name="connsiteY31123" fmla="*/ 868661 h 5122333"/>
              <a:gd name="connsiteX31124" fmla="*/ 3332055 w 4135764"/>
              <a:gd name="connsiteY31124" fmla="*/ 928710 h 5122333"/>
              <a:gd name="connsiteX31125" fmla="*/ 3341307 w 4135764"/>
              <a:gd name="connsiteY31125" fmla="*/ 937600 h 5122333"/>
              <a:gd name="connsiteX31126" fmla="*/ 3364892 w 4135764"/>
              <a:gd name="connsiteY31126" fmla="*/ 937419 h 5122333"/>
              <a:gd name="connsiteX31127" fmla="*/ 3370334 w 4135764"/>
              <a:gd name="connsiteY31127" fmla="*/ 942498 h 5122333"/>
              <a:gd name="connsiteX31128" fmla="*/ 3369608 w 4135764"/>
              <a:gd name="connsiteY31128" fmla="*/ 970436 h 5122333"/>
              <a:gd name="connsiteX31129" fmla="*/ 3373599 w 4135764"/>
              <a:gd name="connsiteY31129" fmla="*/ 975517 h 5122333"/>
              <a:gd name="connsiteX31130" fmla="*/ 3400813 w 4135764"/>
              <a:gd name="connsiteY31130" fmla="*/ 975517 h 5122333"/>
              <a:gd name="connsiteX31131" fmla="*/ 3408432 w 4135764"/>
              <a:gd name="connsiteY31131" fmla="*/ 982955 h 5122333"/>
              <a:gd name="connsiteX31132" fmla="*/ 3406980 w 4135764"/>
              <a:gd name="connsiteY31132" fmla="*/ 1005269 h 5122333"/>
              <a:gd name="connsiteX31133" fmla="*/ 3415689 w 4135764"/>
              <a:gd name="connsiteY31133" fmla="*/ 1015429 h 5122333"/>
              <a:gd name="connsiteX31134" fmla="*/ 3423671 w 4135764"/>
              <a:gd name="connsiteY31134" fmla="*/ 1014885 h 5122333"/>
              <a:gd name="connsiteX31135" fmla="*/ 3447618 w 4135764"/>
              <a:gd name="connsiteY31135" fmla="*/ 1015067 h 5122333"/>
              <a:gd name="connsiteX31136" fmla="*/ 3469933 w 4135764"/>
              <a:gd name="connsiteY31136" fmla="*/ 1013252 h 5122333"/>
              <a:gd name="connsiteX31137" fmla="*/ 3469933 w 4135764"/>
              <a:gd name="connsiteY31137" fmla="*/ 997650 h 5122333"/>
              <a:gd name="connsiteX31138" fmla="*/ 3469933 w 4135764"/>
              <a:gd name="connsiteY31138" fmla="*/ 984950 h 5122333"/>
              <a:gd name="connsiteX31139" fmla="*/ 3479003 w 4135764"/>
              <a:gd name="connsiteY31139" fmla="*/ 975335 h 5122333"/>
              <a:gd name="connsiteX31140" fmla="*/ 3498052 w 4135764"/>
              <a:gd name="connsiteY31140" fmla="*/ 975517 h 5122333"/>
              <a:gd name="connsiteX31141" fmla="*/ 3508212 w 4135764"/>
              <a:gd name="connsiteY31141" fmla="*/ 964994 h 5122333"/>
              <a:gd name="connsiteX31142" fmla="*/ 3508031 w 4135764"/>
              <a:gd name="connsiteY31142" fmla="*/ 945946 h 5122333"/>
              <a:gd name="connsiteX31143" fmla="*/ 3517100 w 4135764"/>
              <a:gd name="connsiteY31143" fmla="*/ 937237 h 5122333"/>
              <a:gd name="connsiteX31144" fmla="*/ 3538871 w 4135764"/>
              <a:gd name="connsiteY31144" fmla="*/ 937419 h 5122333"/>
              <a:gd name="connsiteX31145" fmla="*/ 3546309 w 4135764"/>
              <a:gd name="connsiteY31145" fmla="*/ 929619 h 5122333"/>
              <a:gd name="connsiteX31146" fmla="*/ 3546128 w 4135764"/>
              <a:gd name="connsiteY31146" fmla="*/ 871564 h 5122333"/>
              <a:gd name="connsiteX31147" fmla="*/ 3559190 w 4135764"/>
              <a:gd name="connsiteY31147" fmla="*/ 859229 h 5122333"/>
              <a:gd name="connsiteX31148" fmla="*/ 3564089 w 4135764"/>
              <a:gd name="connsiteY31148" fmla="*/ 864670 h 5122333"/>
              <a:gd name="connsiteX31149" fmla="*/ 3563907 w 4135764"/>
              <a:gd name="connsiteY31149" fmla="*/ 893878 h 5122333"/>
              <a:gd name="connsiteX31150" fmla="*/ 3564270 w 4135764"/>
              <a:gd name="connsiteY31150" fmla="*/ 927803 h 5122333"/>
              <a:gd name="connsiteX31151" fmla="*/ 3568806 w 4135764"/>
              <a:gd name="connsiteY31151" fmla="*/ 933610 h 5122333"/>
              <a:gd name="connsiteX31152" fmla="*/ 3602549 w 4135764"/>
              <a:gd name="connsiteY31152" fmla="*/ 933065 h 5122333"/>
              <a:gd name="connsiteX31153" fmla="*/ 3602549 w 4135764"/>
              <a:gd name="connsiteY31153" fmla="*/ 961548 h 5122333"/>
              <a:gd name="connsiteX31154" fmla="*/ 3605451 w 4135764"/>
              <a:gd name="connsiteY31154" fmla="*/ 955017 h 5122333"/>
              <a:gd name="connsiteX31155" fmla="*/ 3602186 w 4135764"/>
              <a:gd name="connsiteY31155" fmla="*/ 973159 h 5122333"/>
              <a:gd name="connsiteX31156" fmla="*/ 3626678 w 4135764"/>
              <a:gd name="connsiteY31156" fmla="*/ 973159 h 5122333"/>
              <a:gd name="connsiteX31157" fmla="*/ 3640285 w 4135764"/>
              <a:gd name="connsiteY31157" fmla="*/ 985313 h 5122333"/>
              <a:gd name="connsiteX31158" fmla="*/ 3640285 w 4135764"/>
              <a:gd name="connsiteY31158" fmla="*/ 1005269 h 5122333"/>
              <a:gd name="connsiteX31159" fmla="*/ 3646271 w 4135764"/>
              <a:gd name="connsiteY31159" fmla="*/ 1011800 h 5122333"/>
              <a:gd name="connsiteX31160" fmla="*/ 3692533 w 4135764"/>
              <a:gd name="connsiteY31160" fmla="*/ 1011800 h 5122333"/>
              <a:gd name="connsiteX31161" fmla="*/ 3698519 w 4135764"/>
              <a:gd name="connsiteY31161" fmla="*/ 1005269 h 5122333"/>
              <a:gd name="connsiteX31162" fmla="*/ 3698338 w 4135764"/>
              <a:gd name="connsiteY31162" fmla="*/ 981685 h 5122333"/>
              <a:gd name="connsiteX31163" fmla="*/ 3706139 w 4135764"/>
              <a:gd name="connsiteY31163" fmla="*/ 973341 h 5122333"/>
              <a:gd name="connsiteX31164" fmla="*/ 3728817 w 4135764"/>
              <a:gd name="connsiteY31164" fmla="*/ 973522 h 5122333"/>
              <a:gd name="connsiteX31165" fmla="*/ 3736618 w 4135764"/>
              <a:gd name="connsiteY31165" fmla="*/ 966083 h 5122333"/>
              <a:gd name="connsiteX31166" fmla="*/ 3736436 w 4135764"/>
              <a:gd name="connsiteY31166" fmla="*/ 946127 h 5122333"/>
              <a:gd name="connsiteX31167" fmla="*/ 3747321 w 4135764"/>
              <a:gd name="connsiteY31167" fmla="*/ 935242 h 5122333"/>
              <a:gd name="connsiteX31168" fmla="*/ 3769091 w 4135764"/>
              <a:gd name="connsiteY31168" fmla="*/ 935423 h 5122333"/>
              <a:gd name="connsiteX31169" fmla="*/ 3774352 w 4135764"/>
              <a:gd name="connsiteY31169" fmla="*/ 932158 h 5122333"/>
              <a:gd name="connsiteX31170" fmla="*/ 3776167 w 4135764"/>
              <a:gd name="connsiteY31170" fmla="*/ 917100 h 5122333"/>
              <a:gd name="connsiteX31171" fmla="*/ 3774715 w 4135764"/>
              <a:gd name="connsiteY31171" fmla="*/ 871745 h 5122333"/>
              <a:gd name="connsiteX31172" fmla="*/ 3776349 w 4135764"/>
              <a:gd name="connsiteY31172" fmla="*/ 862130 h 5122333"/>
              <a:gd name="connsiteX31173" fmla="*/ 3784693 w 4135764"/>
              <a:gd name="connsiteY31173" fmla="*/ 859409 h 5122333"/>
              <a:gd name="connsiteX31174" fmla="*/ 3790680 w 4135764"/>
              <a:gd name="connsiteY31174" fmla="*/ 862675 h 5122333"/>
              <a:gd name="connsiteX31175" fmla="*/ 3792131 w 4135764"/>
              <a:gd name="connsiteY31175" fmla="*/ 879547 h 5122333"/>
              <a:gd name="connsiteX31176" fmla="*/ 3791225 w 4135764"/>
              <a:gd name="connsiteY31176" fmla="*/ 925808 h 5122333"/>
              <a:gd name="connsiteX31177" fmla="*/ 3804831 w 4135764"/>
              <a:gd name="connsiteY31177" fmla="*/ 936512 h 5122333"/>
              <a:gd name="connsiteX31178" fmla="*/ 3824242 w 4135764"/>
              <a:gd name="connsiteY31178" fmla="*/ 937056 h 5122333"/>
              <a:gd name="connsiteX31179" fmla="*/ 3828777 w 4135764"/>
              <a:gd name="connsiteY31179" fmla="*/ 942135 h 5122333"/>
              <a:gd name="connsiteX31180" fmla="*/ 3830410 w 4135764"/>
              <a:gd name="connsiteY31180" fmla="*/ 968985 h 5122333"/>
              <a:gd name="connsiteX31181" fmla="*/ 3837486 w 4135764"/>
              <a:gd name="connsiteY31181" fmla="*/ 975335 h 5122333"/>
              <a:gd name="connsiteX31182" fmla="*/ 3854721 w 4135764"/>
              <a:gd name="connsiteY31182" fmla="*/ 975335 h 5122333"/>
              <a:gd name="connsiteX31183" fmla="*/ 3868689 w 4135764"/>
              <a:gd name="connsiteY31183" fmla="*/ 988942 h 5122333"/>
              <a:gd name="connsiteX31184" fmla="*/ 3868689 w 4135764"/>
              <a:gd name="connsiteY31184" fmla="*/ 1007991 h 5122333"/>
              <a:gd name="connsiteX31185" fmla="*/ 3873769 w 4135764"/>
              <a:gd name="connsiteY31185" fmla="*/ 1013614 h 5122333"/>
              <a:gd name="connsiteX31186" fmla="*/ 3925474 w 4135764"/>
              <a:gd name="connsiteY31186" fmla="*/ 1013614 h 5122333"/>
              <a:gd name="connsiteX31187" fmla="*/ 3930190 w 4135764"/>
              <a:gd name="connsiteY31187" fmla="*/ 1009260 h 5122333"/>
              <a:gd name="connsiteX31188" fmla="*/ 3930372 w 4135764"/>
              <a:gd name="connsiteY31188" fmla="*/ 981685 h 5122333"/>
              <a:gd name="connsiteX31189" fmla="*/ 3936541 w 4135764"/>
              <a:gd name="connsiteY31189" fmla="*/ 975517 h 5122333"/>
              <a:gd name="connsiteX31190" fmla="*/ 3962847 w 4135764"/>
              <a:gd name="connsiteY31190" fmla="*/ 975698 h 5122333"/>
              <a:gd name="connsiteX31191" fmla="*/ 3968651 w 4135764"/>
              <a:gd name="connsiteY31191" fmla="*/ 969893 h 5122333"/>
              <a:gd name="connsiteX31192" fmla="*/ 3968469 w 4135764"/>
              <a:gd name="connsiteY31192" fmla="*/ 943587 h 5122333"/>
              <a:gd name="connsiteX31193" fmla="*/ 3974820 w 4135764"/>
              <a:gd name="connsiteY31193" fmla="*/ 937419 h 5122333"/>
              <a:gd name="connsiteX31194" fmla="*/ 3999311 w 4135764"/>
              <a:gd name="connsiteY31194" fmla="*/ 937600 h 5122333"/>
              <a:gd name="connsiteX31195" fmla="*/ 4006931 w 4135764"/>
              <a:gd name="connsiteY31195" fmla="*/ 929982 h 5122333"/>
              <a:gd name="connsiteX31196" fmla="*/ 4006749 w 4135764"/>
              <a:gd name="connsiteY31196" fmla="*/ 869024 h 5122333"/>
              <a:gd name="connsiteX31197" fmla="*/ 4014187 w 4135764"/>
              <a:gd name="connsiteY31197" fmla="*/ 861224 h 5122333"/>
              <a:gd name="connsiteX31198" fmla="*/ 4020265 w 4135764"/>
              <a:gd name="connsiteY31198" fmla="*/ 863265 h 5122333"/>
              <a:gd name="connsiteX31199" fmla="*/ 4020900 w 4135764"/>
              <a:gd name="connsiteY31199" fmla="*/ 866562 h 5122333"/>
              <a:gd name="connsiteX31200" fmla="*/ 4020553 w 4135764"/>
              <a:gd name="connsiteY31200" fmla="*/ 868299 h 5122333"/>
              <a:gd name="connsiteX31201" fmla="*/ 4020915 w 4135764"/>
              <a:gd name="connsiteY31201" fmla="*/ 879750 h 5122333"/>
              <a:gd name="connsiteX31202" fmla="*/ 4021396 w 4135764"/>
              <a:gd name="connsiteY31202" fmla="*/ 885888 h 5122333"/>
              <a:gd name="connsiteX31203" fmla="*/ 4021358 w 4135764"/>
              <a:gd name="connsiteY31203" fmla="*/ 898541 h 5122333"/>
              <a:gd name="connsiteX31204" fmla="*/ 4020575 w 4135764"/>
              <a:gd name="connsiteY31204" fmla="*/ 910705 h 5122333"/>
              <a:gd name="connsiteX31205" fmla="*/ 4021297 w 4135764"/>
              <a:gd name="connsiteY31205" fmla="*/ 919272 h 5122333"/>
              <a:gd name="connsiteX31206" fmla="*/ 4021263 w 4135764"/>
              <a:gd name="connsiteY31206" fmla="*/ 931070 h 5122333"/>
              <a:gd name="connsiteX31207" fmla="*/ 4026705 w 4135764"/>
              <a:gd name="connsiteY31207" fmla="*/ 937782 h 5122333"/>
              <a:gd name="connsiteX31208" fmla="*/ 4026721 w 4135764"/>
              <a:gd name="connsiteY31208" fmla="*/ 933373 h 5122333"/>
              <a:gd name="connsiteX31209" fmla="*/ 4027084 w 4135764"/>
              <a:gd name="connsiteY31209" fmla="*/ 933427 h 5122333"/>
              <a:gd name="connsiteX31210" fmla="*/ 4059921 w 4135764"/>
              <a:gd name="connsiteY31210" fmla="*/ 933427 h 5122333"/>
              <a:gd name="connsiteX31211" fmla="*/ 4059376 w 4135764"/>
              <a:gd name="connsiteY31211" fmla="*/ 952658 h 5122333"/>
              <a:gd name="connsiteX31212" fmla="*/ 4060465 w 4135764"/>
              <a:gd name="connsiteY31212" fmla="*/ 956468 h 5122333"/>
              <a:gd name="connsiteX31213" fmla="*/ 4063730 w 4135764"/>
              <a:gd name="connsiteY31213" fmla="*/ 959371 h 5122333"/>
              <a:gd name="connsiteX31214" fmla="*/ 4061917 w 4135764"/>
              <a:gd name="connsiteY31214" fmla="*/ 967171 h 5122333"/>
              <a:gd name="connsiteX31215" fmla="*/ 4066814 w 4135764"/>
              <a:gd name="connsiteY31215" fmla="*/ 973703 h 5122333"/>
              <a:gd name="connsiteX31216" fmla="*/ 4091849 w 4135764"/>
              <a:gd name="connsiteY31216" fmla="*/ 973522 h 5122333"/>
              <a:gd name="connsiteX31217" fmla="*/ 4097473 w 4135764"/>
              <a:gd name="connsiteY31217" fmla="*/ 981685 h 5122333"/>
              <a:gd name="connsiteX31218" fmla="*/ 4096930 w 4135764"/>
              <a:gd name="connsiteY31218" fmla="*/ 1004181 h 5122333"/>
              <a:gd name="connsiteX31219" fmla="*/ 4105456 w 4135764"/>
              <a:gd name="connsiteY31219" fmla="*/ 1011800 h 5122333"/>
              <a:gd name="connsiteX31220" fmla="*/ 4135764 w 4135764"/>
              <a:gd name="connsiteY31220" fmla="*/ 1011676 h 5122333"/>
              <a:gd name="connsiteX31221" fmla="*/ 4135764 w 4135764"/>
              <a:gd name="connsiteY31221" fmla="*/ 953917 h 5122333"/>
              <a:gd name="connsiteX31222" fmla="*/ 4132489 w 4135764"/>
              <a:gd name="connsiteY31222" fmla="*/ 957193 h 5122333"/>
              <a:gd name="connsiteX31223" fmla="*/ 4132669 w 4135764"/>
              <a:gd name="connsiteY31223" fmla="*/ 982592 h 5122333"/>
              <a:gd name="connsiteX31224" fmla="*/ 4126501 w 4135764"/>
              <a:gd name="connsiteY31224" fmla="*/ 989849 h 5122333"/>
              <a:gd name="connsiteX31225" fmla="*/ 4119789 w 4135764"/>
              <a:gd name="connsiteY31225" fmla="*/ 982229 h 5122333"/>
              <a:gd name="connsiteX31226" fmla="*/ 4119969 w 4135764"/>
              <a:gd name="connsiteY31226" fmla="*/ 955923 h 5122333"/>
              <a:gd name="connsiteX31227" fmla="*/ 4113801 w 4135764"/>
              <a:gd name="connsiteY31227" fmla="*/ 949755 h 5122333"/>
              <a:gd name="connsiteX31228" fmla="*/ 4087496 w 4135764"/>
              <a:gd name="connsiteY31228" fmla="*/ 949937 h 5122333"/>
              <a:gd name="connsiteX31229" fmla="*/ 4081691 w 4135764"/>
              <a:gd name="connsiteY31229" fmla="*/ 944132 h 5122333"/>
              <a:gd name="connsiteX31230" fmla="*/ 4081871 w 4135764"/>
              <a:gd name="connsiteY31230" fmla="*/ 920547 h 5122333"/>
              <a:gd name="connsiteX31231" fmla="*/ 4073526 w 4135764"/>
              <a:gd name="connsiteY31231" fmla="*/ 911658 h 5122333"/>
              <a:gd name="connsiteX31232" fmla="*/ 4044136 w 4135764"/>
              <a:gd name="connsiteY31232" fmla="*/ 911658 h 5122333"/>
              <a:gd name="connsiteX31233" fmla="*/ 4043956 w 4135764"/>
              <a:gd name="connsiteY31233" fmla="*/ 910932 h 5122333"/>
              <a:gd name="connsiteX31234" fmla="*/ 4043773 w 4135764"/>
              <a:gd name="connsiteY31234" fmla="*/ 842902 h 5122333"/>
              <a:gd name="connsiteX31235" fmla="*/ 4039057 w 4135764"/>
              <a:gd name="connsiteY31235" fmla="*/ 835282 h 5122333"/>
              <a:gd name="connsiteX31236" fmla="*/ 1974622 w 4135764"/>
              <a:gd name="connsiteY31236" fmla="*/ 711193 h 5122333"/>
              <a:gd name="connsiteX31237" fmla="*/ 1922919 w 4135764"/>
              <a:gd name="connsiteY31237" fmla="*/ 711193 h 5122333"/>
              <a:gd name="connsiteX31238" fmla="*/ 1916750 w 4135764"/>
              <a:gd name="connsiteY31238" fmla="*/ 717362 h 5122333"/>
              <a:gd name="connsiteX31239" fmla="*/ 1916932 w 4135764"/>
              <a:gd name="connsiteY31239" fmla="*/ 743666 h 5122333"/>
              <a:gd name="connsiteX31240" fmla="*/ 1911126 w 4135764"/>
              <a:gd name="connsiteY31240" fmla="*/ 749291 h 5122333"/>
              <a:gd name="connsiteX31241" fmla="*/ 1884820 w 4135764"/>
              <a:gd name="connsiteY31241" fmla="*/ 749110 h 5122333"/>
              <a:gd name="connsiteX31242" fmla="*/ 1878652 w 4135764"/>
              <a:gd name="connsiteY31242" fmla="*/ 755460 h 5122333"/>
              <a:gd name="connsiteX31243" fmla="*/ 1878834 w 4135764"/>
              <a:gd name="connsiteY31243" fmla="*/ 780858 h 5122333"/>
              <a:gd name="connsiteX31244" fmla="*/ 1870851 w 4135764"/>
              <a:gd name="connsiteY31244" fmla="*/ 789203 h 5122333"/>
              <a:gd name="connsiteX31245" fmla="*/ 1848174 w 4135764"/>
              <a:gd name="connsiteY31245" fmla="*/ 789203 h 5122333"/>
              <a:gd name="connsiteX31246" fmla="*/ 1840554 w 4135764"/>
              <a:gd name="connsiteY31246" fmla="*/ 796822 h 5122333"/>
              <a:gd name="connsiteX31247" fmla="*/ 1840718 w 4135764"/>
              <a:gd name="connsiteY31247" fmla="*/ 866346 h 5122333"/>
              <a:gd name="connsiteX31248" fmla="*/ 1840358 w 4135764"/>
              <a:gd name="connsiteY31248" fmla="*/ 866485 h 5122333"/>
              <a:gd name="connsiteX31249" fmla="*/ 1828202 w 4135764"/>
              <a:gd name="connsiteY31249" fmla="*/ 856143 h 5122333"/>
              <a:gd name="connsiteX31250" fmla="*/ 1828021 w 4135764"/>
              <a:gd name="connsiteY31250" fmla="*/ 810429 h 5122333"/>
              <a:gd name="connsiteX31251" fmla="*/ 1807521 w 4135764"/>
              <a:gd name="connsiteY31251" fmla="*/ 789748 h 5122333"/>
              <a:gd name="connsiteX31252" fmla="*/ 1789924 w 4135764"/>
              <a:gd name="connsiteY31252" fmla="*/ 772512 h 5122333"/>
              <a:gd name="connsiteX31253" fmla="*/ 1770329 w 4135764"/>
              <a:gd name="connsiteY31253" fmla="*/ 751649 h 5122333"/>
              <a:gd name="connsiteX31254" fmla="*/ 1751826 w 4135764"/>
              <a:gd name="connsiteY31254" fmla="*/ 732964 h 5122333"/>
              <a:gd name="connsiteX31255" fmla="*/ 1751826 w 4135764"/>
              <a:gd name="connsiteY31255" fmla="*/ 718450 h 5122333"/>
              <a:gd name="connsiteX31256" fmla="*/ 1745113 w 4135764"/>
              <a:gd name="connsiteY31256" fmla="*/ 711737 h 5122333"/>
              <a:gd name="connsiteX31257" fmla="*/ 1697944 w 4135764"/>
              <a:gd name="connsiteY31257" fmla="*/ 711555 h 5122333"/>
              <a:gd name="connsiteX31258" fmla="*/ 1690144 w 4135764"/>
              <a:gd name="connsiteY31258" fmla="*/ 720627 h 5122333"/>
              <a:gd name="connsiteX31259" fmla="*/ 1689962 w 4135764"/>
              <a:gd name="connsiteY31259" fmla="*/ 749835 h 5122333"/>
              <a:gd name="connsiteX31260" fmla="*/ 1656762 w 4135764"/>
              <a:gd name="connsiteY31260" fmla="*/ 749835 h 5122333"/>
              <a:gd name="connsiteX31261" fmla="*/ 1651864 w 4135764"/>
              <a:gd name="connsiteY31261" fmla="*/ 755460 h 5122333"/>
              <a:gd name="connsiteX31262" fmla="*/ 1651864 w 4135764"/>
              <a:gd name="connsiteY31262" fmla="*/ 779043 h 5122333"/>
              <a:gd name="connsiteX31263" fmla="*/ 1643881 w 4135764"/>
              <a:gd name="connsiteY31263" fmla="*/ 788477 h 5122333"/>
              <a:gd name="connsiteX31264" fmla="*/ 1619935 w 4135764"/>
              <a:gd name="connsiteY31264" fmla="*/ 787934 h 5122333"/>
              <a:gd name="connsiteX31265" fmla="*/ 1613766 w 4135764"/>
              <a:gd name="connsiteY31265" fmla="*/ 792287 h 5122333"/>
              <a:gd name="connsiteX31266" fmla="*/ 1613040 w 4135764"/>
              <a:gd name="connsiteY31266" fmla="*/ 860680 h 5122333"/>
              <a:gd name="connsiteX31267" fmla="*/ 1608868 w 4135764"/>
              <a:gd name="connsiteY31267" fmla="*/ 865758 h 5122333"/>
              <a:gd name="connsiteX31268" fmla="*/ 1598890 w 4135764"/>
              <a:gd name="connsiteY31268" fmla="*/ 863219 h 5122333"/>
              <a:gd name="connsiteX31269" fmla="*/ 1597982 w 4135764"/>
              <a:gd name="connsiteY31269" fmla="*/ 845805 h 5122333"/>
              <a:gd name="connsiteX31270" fmla="*/ 1599252 w 4135764"/>
              <a:gd name="connsiteY31270" fmla="*/ 796822 h 5122333"/>
              <a:gd name="connsiteX31271" fmla="*/ 1593084 w 4135764"/>
              <a:gd name="connsiteY31271" fmla="*/ 789748 h 5122333"/>
              <a:gd name="connsiteX31272" fmla="*/ 1566234 w 4135764"/>
              <a:gd name="connsiteY31272" fmla="*/ 788115 h 5122333"/>
              <a:gd name="connsiteX31273" fmla="*/ 1561335 w 4135764"/>
              <a:gd name="connsiteY31273" fmla="*/ 784486 h 5122333"/>
              <a:gd name="connsiteX31274" fmla="*/ 1560972 w 4135764"/>
              <a:gd name="connsiteY31274" fmla="*/ 756911 h 5122333"/>
              <a:gd name="connsiteX31275" fmla="*/ 1555168 w 4135764"/>
              <a:gd name="connsiteY31275" fmla="*/ 749835 h 5122333"/>
              <a:gd name="connsiteX31276" fmla="*/ 1528862 w 4135764"/>
              <a:gd name="connsiteY31276" fmla="*/ 750016 h 5122333"/>
              <a:gd name="connsiteX31277" fmla="*/ 1523238 w 4135764"/>
              <a:gd name="connsiteY31277" fmla="*/ 744211 h 5122333"/>
              <a:gd name="connsiteX31278" fmla="*/ 1523420 w 4135764"/>
              <a:gd name="connsiteY31278" fmla="*/ 717906 h 5122333"/>
              <a:gd name="connsiteX31279" fmla="*/ 1518158 w 4135764"/>
              <a:gd name="connsiteY31279" fmla="*/ 711737 h 5122333"/>
              <a:gd name="connsiteX31280" fmla="*/ 1465548 w 4135764"/>
              <a:gd name="connsiteY31280" fmla="*/ 711737 h 5122333"/>
              <a:gd name="connsiteX31281" fmla="*/ 1459923 w 4135764"/>
              <a:gd name="connsiteY31281" fmla="*/ 717543 h 5122333"/>
              <a:gd name="connsiteX31282" fmla="*/ 1460104 w 4135764"/>
              <a:gd name="connsiteY31282" fmla="*/ 742941 h 5122333"/>
              <a:gd name="connsiteX31283" fmla="*/ 1452848 w 4135764"/>
              <a:gd name="connsiteY31283" fmla="*/ 750016 h 5122333"/>
              <a:gd name="connsiteX31284" fmla="*/ 1429264 w 4135764"/>
              <a:gd name="connsiteY31284" fmla="*/ 749835 h 5122333"/>
              <a:gd name="connsiteX31285" fmla="*/ 1421826 w 4135764"/>
              <a:gd name="connsiteY31285" fmla="*/ 757636 h 5122333"/>
              <a:gd name="connsiteX31286" fmla="*/ 1422007 w 4135764"/>
              <a:gd name="connsiteY31286" fmla="*/ 781221 h 5122333"/>
              <a:gd name="connsiteX31287" fmla="*/ 1413480 w 4135764"/>
              <a:gd name="connsiteY31287" fmla="*/ 789929 h 5122333"/>
              <a:gd name="connsiteX31288" fmla="*/ 1390803 w 4135764"/>
              <a:gd name="connsiteY31288" fmla="*/ 789748 h 5122333"/>
              <a:gd name="connsiteX31289" fmla="*/ 1383728 w 4135764"/>
              <a:gd name="connsiteY31289" fmla="*/ 797003 h 5122333"/>
              <a:gd name="connsiteX31290" fmla="*/ 1383909 w 4135764"/>
              <a:gd name="connsiteY31290" fmla="*/ 851428 h 5122333"/>
              <a:gd name="connsiteX31291" fmla="*/ 1368125 w 4135764"/>
              <a:gd name="connsiteY31291" fmla="*/ 865940 h 5122333"/>
              <a:gd name="connsiteX31292" fmla="*/ 1366856 w 4135764"/>
              <a:gd name="connsiteY31292" fmla="*/ 865395 h 5122333"/>
              <a:gd name="connsiteX31293" fmla="*/ 1366312 w 4135764"/>
              <a:gd name="connsiteY31293" fmla="*/ 835827 h 5122333"/>
              <a:gd name="connsiteX31294" fmla="*/ 1365768 w 4135764"/>
              <a:gd name="connsiteY31294" fmla="*/ 796459 h 5122333"/>
              <a:gd name="connsiteX31295" fmla="*/ 1360869 w 4135764"/>
              <a:gd name="connsiteY31295" fmla="*/ 791743 h 5122333"/>
              <a:gd name="connsiteX31296" fmla="*/ 1328032 w 4135764"/>
              <a:gd name="connsiteY31296" fmla="*/ 791562 h 5122333"/>
              <a:gd name="connsiteX31297" fmla="*/ 1328939 w 4135764"/>
              <a:gd name="connsiteY31297" fmla="*/ 769610 h 5122333"/>
              <a:gd name="connsiteX31298" fmla="*/ 1324767 w 4135764"/>
              <a:gd name="connsiteY31298" fmla="*/ 771967 h 5122333"/>
              <a:gd name="connsiteX31299" fmla="*/ 1325856 w 4135764"/>
              <a:gd name="connsiteY31299" fmla="*/ 760359 h 5122333"/>
              <a:gd name="connsiteX31300" fmla="*/ 1321320 w 4135764"/>
              <a:gd name="connsiteY31300" fmla="*/ 753101 h 5122333"/>
              <a:gd name="connsiteX31301" fmla="*/ 1295196 w 4135764"/>
              <a:gd name="connsiteY31301" fmla="*/ 752918 h 5122333"/>
              <a:gd name="connsiteX31302" fmla="*/ 1290115 w 4135764"/>
              <a:gd name="connsiteY31302" fmla="*/ 747295 h 5122333"/>
              <a:gd name="connsiteX31303" fmla="*/ 1291386 w 4135764"/>
              <a:gd name="connsiteY31303" fmla="*/ 720446 h 5122333"/>
              <a:gd name="connsiteX31304" fmla="*/ 1287031 w 4135764"/>
              <a:gd name="connsiteY31304" fmla="*/ 714096 h 5122333"/>
              <a:gd name="connsiteX31305" fmla="*/ 1237686 w 4135764"/>
              <a:gd name="connsiteY31305" fmla="*/ 713551 h 5122333"/>
              <a:gd name="connsiteX31306" fmla="*/ 1231518 w 4135764"/>
              <a:gd name="connsiteY31306" fmla="*/ 719721 h 5122333"/>
              <a:gd name="connsiteX31307" fmla="*/ 1231699 w 4135764"/>
              <a:gd name="connsiteY31307" fmla="*/ 746026 h 5122333"/>
              <a:gd name="connsiteX31308" fmla="*/ 1225894 w 4135764"/>
              <a:gd name="connsiteY31308" fmla="*/ 751830 h 5122333"/>
              <a:gd name="connsiteX31309" fmla="*/ 1199588 w 4135764"/>
              <a:gd name="connsiteY31309" fmla="*/ 751649 h 5122333"/>
              <a:gd name="connsiteX31310" fmla="*/ 1193420 w 4135764"/>
              <a:gd name="connsiteY31310" fmla="*/ 757999 h 5122333"/>
              <a:gd name="connsiteX31311" fmla="*/ 1193600 w 4135764"/>
              <a:gd name="connsiteY31311" fmla="*/ 783941 h 5122333"/>
              <a:gd name="connsiteX31312" fmla="*/ 1187251 w 4135764"/>
              <a:gd name="connsiteY31312" fmla="*/ 790110 h 5122333"/>
              <a:gd name="connsiteX31313" fmla="*/ 1162760 w 4135764"/>
              <a:gd name="connsiteY31313" fmla="*/ 789929 h 5122333"/>
              <a:gd name="connsiteX31314" fmla="*/ 1155322 w 4135764"/>
              <a:gd name="connsiteY31314" fmla="*/ 797366 h 5122333"/>
              <a:gd name="connsiteX31315" fmla="*/ 1155504 w 4135764"/>
              <a:gd name="connsiteY31315" fmla="*/ 820950 h 5122333"/>
              <a:gd name="connsiteX31316" fmla="*/ 1155322 w 4135764"/>
              <a:gd name="connsiteY31316" fmla="*/ 859229 h 5122333"/>
              <a:gd name="connsiteX31317" fmla="*/ 1151694 w 4135764"/>
              <a:gd name="connsiteY31317" fmla="*/ 866847 h 5122333"/>
              <a:gd name="connsiteX31318" fmla="*/ 1139539 w 4135764"/>
              <a:gd name="connsiteY31318" fmla="*/ 862675 h 5122333"/>
              <a:gd name="connsiteX31319" fmla="*/ 1138087 w 4135764"/>
              <a:gd name="connsiteY31319" fmla="*/ 816779 h 5122333"/>
              <a:gd name="connsiteX31320" fmla="*/ 1139176 w 4135764"/>
              <a:gd name="connsiteY31320" fmla="*/ 795371 h 5122333"/>
              <a:gd name="connsiteX31321" fmla="*/ 1133370 w 4135764"/>
              <a:gd name="connsiteY31321" fmla="*/ 789748 h 5122333"/>
              <a:gd name="connsiteX31322" fmla="*/ 1107064 w 4135764"/>
              <a:gd name="connsiteY31322" fmla="*/ 789929 h 5122333"/>
              <a:gd name="connsiteX31323" fmla="*/ 1100897 w 4135764"/>
              <a:gd name="connsiteY31323" fmla="*/ 783578 h 5122333"/>
              <a:gd name="connsiteX31324" fmla="*/ 1101078 w 4135764"/>
              <a:gd name="connsiteY31324" fmla="*/ 758180 h 5122333"/>
              <a:gd name="connsiteX31325" fmla="*/ 1094184 w 4135764"/>
              <a:gd name="connsiteY31325" fmla="*/ 751649 h 5122333"/>
              <a:gd name="connsiteX31326" fmla="*/ 1068242 w 4135764"/>
              <a:gd name="connsiteY31326" fmla="*/ 750199 h 5122333"/>
              <a:gd name="connsiteX31327" fmla="*/ 1062799 w 4135764"/>
              <a:gd name="connsiteY31327" fmla="*/ 744029 h 5122333"/>
              <a:gd name="connsiteX31328" fmla="*/ 1062980 w 4135764"/>
              <a:gd name="connsiteY31328" fmla="*/ 720446 h 5122333"/>
              <a:gd name="connsiteX31329" fmla="*/ 1054817 w 4135764"/>
              <a:gd name="connsiteY31329" fmla="*/ 711737 h 5122333"/>
              <a:gd name="connsiteX31330" fmla="*/ 1007647 w 4135764"/>
              <a:gd name="connsiteY31330" fmla="*/ 711737 h 5122333"/>
              <a:gd name="connsiteX31331" fmla="*/ 1001117 w 4135764"/>
              <a:gd name="connsiteY31331" fmla="*/ 718631 h 5122333"/>
              <a:gd name="connsiteX31332" fmla="*/ 1000935 w 4135764"/>
              <a:gd name="connsiteY31332" fmla="*/ 744211 h 5122333"/>
              <a:gd name="connsiteX31333" fmla="*/ 994585 w 4135764"/>
              <a:gd name="connsiteY31333" fmla="*/ 750199 h 5122333"/>
              <a:gd name="connsiteX31334" fmla="*/ 967373 w 4135764"/>
              <a:gd name="connsiteY31334" fmla="*/ 749835 h 5122333"/>
              <a:gd name="connsiteX31335" fmla="*/ 961023 w 4135764"/>
              <a:gd name="connsiteY31335" fmla="*/ 756911 h 5122333"/>
              <a:gd name="connsiteX31336" fmla="*/ 961204 w 4135764"/>
              <a:gd name="connsiteY31336" fmla="*/ 782309 h 5122333"/>
              <a:gd name="connsiteX31337" fmla="*/ 955580 w 4135764"/>
              <a:gd name="connsiteY31337" fmla="*/ 788297 h 5122333"/>
              <a:gd name="connsiteX31338" fmla="*/ 930726 w 4135764"/>
              <a:gd name="connsiteY31338" fmla="*/ 787934 h 5122333"/>
              <a:gd name="connsiteX31339" fmla="*/ 922743 w 4135764"/>
              <a:gd name="connsiteY31339" fmla="*/ 796278 h 5122333"/>
              <a:gd name="connsiteX31340" fmla="*/ 922925 w 4135764"/>
              <a:gd name="connsiteY31340" fmla="*/ 857957 h 5122333"/>
              <a:gd name="connsiteX31341" fmla="*/ 915125 w 4135764"/>
              <a:gd name="connsiteY31341" fmla="*/ 866485 h 5122333"/>
              <a:gd name="connsiteX31342" fmla="*/ 908230 w 4135764"/>
              <a:gd name="connsiteY31342" fmla="*/ 858140 h 5122333"/>
              <a:gd name="connsiteX31343" fmla="*/ 908412 w 4135764"/>
              <a:gd name="connsiteY31343" fmla="*/ 796459 h 5122333"/>
              <a:gd name="connsiteX31344" fmla="*/ 901880 w 4135764"/>
              <a:gd name="connsiteY31344" fmla="*/ 789203 h 5122333"/>
              <a:gd name="connsiteX31345" fmla="*/ 876119 w 4135764"/>
              <a:gd name="connsiteY31345" fmla="*/ 788115 h 5122333"/>
              <a:gd name="connsiteX31346" fmla="*/ 870133 w 4135764"/>
              <a:gd name="connsiteY31346" fmla="*/ 781765 h 5122333"/>
              <a:gd name="connsiteX31347" fmla="*/ 870315 w 4135764"/>
              <a:gd name="connsiteY31347" fmla="*/ 759088 h 5122333"/>
              <a:gd name="connsiteX31348" fmla="*/ 861606 w 4135764"/>
              <a:gd name="connsiteY31348" fmla="*/ 749835 h 5122333"/>
              <a:gd name="connsiteX31349" fmla="*/ 840743 w 4135764"/>
              <a:gd name="connsiteY31349" fmla="*/ 750016 h 5122333"/>
              <a:gd name="connsiteX31350" fmla="*/ 832035 w 4135764"/>
              <a:gd name="connsiteY31350" fmla="*/ 741671 h 5122333"/>
              <a:gd name="connsiteX31351" fmla="*/ 832216 w 4135764"/>
              <a:gd name="connsiteY31351" fmla="*/ 718087 h 5122333"/>
              <a:gd name="connsiteX31352" fmla="*/ 826229 w 4135764"/>
              <a:gd name="connsiteY31352" fmla="*/ 711737 h 5122333"/>
              <a:gd name="connsiteX31353" fmla="*/ 774525 w 4135764"/>
              <a:gd name="connsiteY31353" fmla="*/ 711737 h 5122333"/>
              <a:gd name="connsiteX31354" fmla="*/ 768720 w 4135764"/>
              <a:gd name="connsiteY31354" fmla="*/ 718268 h 5122333"/>
              <a:gd name="connsiteX31355" fmla="*/ 768901 w 4135764"/>
              <a:gd name="connsiteY31355" fmla="*/ 742760 h 5122333"/>
              <a:gd name="connsiteX31356" fmla="*/ 761826 w 4135764"/>
              <a:gd name="connsiteY31356" fmla="*/ 750016 h 5122333"/>
              <a:gd name="connsiteX31357" fmla="*/ 737335 w 4135764"/>
              <a:gd name="connsiteY31357" fmla="*/ 749835 h 5122333"/>
              <a:gd name="connsiteX31358" fmla="*/ 730985 w 4135764"/>
              <a:gd name="connsiteY31358" fmla="*/ 757091 h 5122333"/>
              <a:gd name="connsiteX31359" fmla="*/ 732437 w 4135764"/>
              <a:gd name="connsiteY31359" fmla="*/ 776686 h 5122333"/>
              <a:gd name="connsiteX31360" fmla="*/ 719011 w 4135764"/>
              <a:gd name="connsiteY31360" fmla="*/ 789748 h 5122333"/>
              <a:gd name="connsiteX31361" fmla="*/ 697241 w 4135764"/>
              <a:gd name="connsiteY31361" fmla="*/ 789748 h 5122333"/>
              <a:gd name="connsiteX31362" fmla="*/ 692886 w 4135764"/>
              <a:gd name="connsiteY31362" fmla="*/ 793557 h 5122333"/>
              <a:gd name="connsiteX31363" fmla="*/ 694519 w 4135764"/>
              <a:gd name="connsiteY31363" fmla="*/ 857595 h 5122333"/>
              <a:gd name="connsiteX31364" fmla="*/ 684178 w 4135764"/>
              <a:gd name="connsiteY31364" fmla="*/ 865940 h 5122333"/>
              <a:gd name="connsiteX31365" fmla="*/ 676197 w 4135764"/>
              <a:gd name="connsiteY31365" fmla="*/ 857776 h 5122333"/>
              <a:gd name="connsiteX31366" fmla="*/ 676378 w 4135764"/>
              <a:gd name="connsiteY31366" fmla="*/ 799724 h 5122333"/>
              <a:gd name="connsiteX31367" fmla="*/ 667850 w 4135764"/>
              <a:gd name="connsiteY31367" fmla="*/ 791198 h 5122333"/>
              <a:gd name="connsiteX31368" fmla="*/ 643905 w 4135764"/>
              <a:gd name="connsiteY31368" fmla="*/ 791743 h 5122333"/>
              <a:gd name="connsiteX31369" fmla="*/ 637192 w 4135764"/>
              <a:gd name="connsiteY31369" fmla="*/ 781584 h 5122333"/>
              <a:gd name="connsiteX31370" fmla="*/ 637373 w 4135764"/>
              <a:gd name="connsiteY31370" fmla="*/ 761447 h 5122333"/>
              <a:gd name="connsiteX31371" fmla="*/ 633745 w 4135764"/>
              <a:gd name="connsiteY31371" fmla="*/ 770698 h 5122333"/>
              <a:gd name="connsiteX31372" fmla="*/ 636285 w 4135764"/>
              <a:gd name="connsiteY31372" fmla="*/ 754007 h 5122333"/>
              <a:gd name="connsiteX31373" fmla="*/ 605987 w 4135764"/>
              <a:gd name="connsiteY31373" fmla="*/ 752556 h 5122333"/>
              <a:gd name="connsiteX31374" fmla="*/ 599820 w 4135764"/>
              <a:gd name="connsiteY31374" fmla="*/ 746570 h 5122333"/>
              <a:gd name="connsiteX31375" fmla="*/ 599820 w 4135764"/>
              <a:gd name="connsiteY31375" fmla="*/ 720264 h 5122333"/>
              <a:gd name="connsiteX31376" fmla="*/ 595646 w 4135764"/>
              <a:gd name="connsiteY31376" fmla="*/ 713733 h 5122333"/>
              <a:gd name="connsiteX31377" fmla="*/ 545394 w 4135764"/>
              <a:gd name="connsiteY31377" fmla="*/ 713369 h 5122333"/>
              <a:gd name="connsiteX31378" fmla="*/ 539951 w 4135764"/>
              <a:gd name="connsiteY31378" fmla="*/ 719357 h 5122333"/>
              <a:gd name="connsiteX31379" fmla="*/ 541403 w 4135764"/>
              <a:gd name="connsiteY31379" fmla="*/ 739131 h 5122333"/>
              <a:gd name="connsiteX31380" fmla="*/ 531243 w 4135764"/>
              <a:gd name="connsiteY31380" fmla="*/ 751649 h 5122333"/>
              <a:gd name="connsiteX31381" fmla="*/ 510380 w 4135764"/>
              <a:gd name="connsiteY31381" fmla="*/ 751649 h 5122333"/>
              <a:gd name="connsiteX31382" fmla="*/ 503486 w 4135764"/>
              <a:gd name="connsiteY31382" fmla="*/ 758907 h 5122333"/>
              <a:gd name="connsiteX31383" fmla="*/ 501854 w 4135764"/>
              <a:gd name="connsiteY31383" fmla="*/ 785756 h 5122333"/>
              <a:gd name="connsiteX31384" fmla="*/ 496230 w 4135764"/>
              <a:gd name="connsiteY31384" fmla="*/ 789748 h 5122333"/>
              <a:gd name="connsiteX31385" fmla="*/ 475367 w 4135764"/>
              <a:gd name="connsiteY31385" fmla="*/ 789566 h 5122333"/>
              <a:gd name="connsiteX31386" fmla="*/ 463393 w 4135764"/>
              <a:gd name="connsiteY31386" fmla="*/ 800994 h 5122333"/>
              <a:gd name="connsiteX31387" fmla="*/ 463393 w 4135764"/>
              <a:gd name="connsiteY31387" fmla="*/ 858140 h 5122333"/>
              <a:gd name="connsiteX31388" fmla="*/ 459221 w 4135764"/>
              <a:gd name="connsiteY31388" fmla="*/ 866121 h 5122333"/>
              <a:gd name="connsiteX31389" fmla="*/ 446884 w 4135764"/>
              <a:gd name="connsiteY31389" fmla="*/ 857413 h 5122333"/>
              <a:gd name="connsiteX31390" fmla="*/ 447247 w 4135764"/>
              <a:gd name="connsiteY31390" fmla="*/ 797185 h 5122333"/>
              <a:gd name="connsiteX31391" fmla="*/ 439627 w 4135764"/>
              <a:gd name="connsiteY31391" fmla="*/ 789566 h 5122333"/>
              <a:gd name="connsiteX31392" fmla="*/ 416043 w 4135764"/>
              <a:gd name="connsiteY31392" fmla="*/ 789748 h 5122333"/>
              <a:gd name="connsiteX31393" fmla="*/ 408967 w 4135764"/>
              <a:gd name="connsiteY31393" fmla="*/ 782672 h 5122333"/>
              <a:gd name="connsiteX31394" fmla="*/ 409149 w 4135764"/>
              <a:gd name="connsiteY31394" fmla="*/ 757273 h 5122333"/>
              <a:gd name="connsiteX31395" fmla="*/ 403344 w 4135764"/>
              <a:gd name="connsiteY31395" fmla="*/ 751468 h 5122333"/>
              <a:gd name="connsiteX31396" fmla="*/ 376493 w 4135764"/>
              <a:gd name="connsiteY31396" fmla="*/ 749835 h 5122333"/>
              <a:gd name="connsiteX31397" fmla="*/ 370869 w 4135764"/>
              <a:gd name="connsiteY31397" fmla="*/ 743849 h 5122333"/>
              <a:gd name="connsiteX31398" fmla="*/ 371051 w 4135764"/>
              <a:gd name="connsiteY31398" fmla="*/ 718450 h 5122333"/>
              <a:gd name="connsiteX31399" fmla="*/ 363794 w 4135764"/>
              <a:gd name="connsiteY31399" fmla="*/ 711375 h 5122333"/>
              <a:gd name="connsiteX31400" fmla="*/ 328417 w 4135764"/>
              <a:gd name="connsiteY31400" fmla="*/ 711555 h 5122333"/>
              <a:gd name="connsiteX31401" fmla="*/ 309369 w 4135764"/>
              <a:gd name="connsiteY31401" fmla="*/ 730968 h 5122333"/>
              <a:gd name="connsiteX31402" fmla="*/ 308099 w 4135764"/>
              <a:gd name="connsiteY31402" fmla="*/ 749473 h 5122333"/>
              <a:gd name="connsiteX31403" fmla="*/ 291227 w 4135764"/>
              <a:gd name="connsiteY31403" fmla="*/ 749654 h 5122333"/>
              <a:gd name="connsiteX31404" fmla="*/ 271089 w 4135764"/>
              <a:gd name="connsiteY31404" fmla="*/ 774146 h 5122333"/>
              <a:gd name="connsiteX31405" fmla="*/ 261475 w 4135764"/>
              <a:gd name="connsiteY31405" fmla="*/ 788115 h 5122333"/>
              <a:gd name="connsiteX31406" fmla="*/ 239341 w 4135764"/>
              <a:gd name="connsiteY31406" fmla="*/ 787571 h 5122333"/>
              <a:gd name="connsiteX31407" fmla="*/ 231359 w 4135764"/>
              <a:gd name="connsiteY31407" fmla="*/ 795734 h 5122333"/>
              <a:gd name="connsiteX31408" fmla="*/ 232992 w 4135764"/>
              <a:gd name="connsiteY31408" fmla="*/ 815326 h 5122333"/>
              <a:gd name="connsiteX31409" fmla="*/ 231540 w 4135764"/>
              <a:gd name="connsiteY31409" fmla="*/ 859409 h 5122333"/>
              <a:gd name="connsiteX31410" fmla="*/ 225554 w 4135764"/>
              <a:gd name="connsiteY31410" fmla="*/ 865758 h 5122333"/>
              <a:gd name="connsiteX31411" fmla="*/ 216845 w 4135764"/>
              <a:gd name="connsiteY31411" fmla="*/ 857595 h 5122333"/>
              <a:gd name="connsiteX31412" fmla="*/ 218479 w 4135764"/>
              <a:gd name="connsiteY31412" fmla="*/ 823491 h 5122333"/>
              <a:gd name="connsiteX31413" fmla="*/ 218298 w 4135764"/>
              <a:gd name="connsiteY31413" fmla="*/ 789203 h 5122333"/>
              <a:gd name="connsiteX31414" fmla="*/ 185279 w 4135764"/>
              <a:gd name="connsiteY31414" fmla="*/ 787571 h 5122333"/>
              <a:gd name="connsiteX31415" fmla="*/ 178929 w 4135764"/>
              <a:gd name="connsiteY31415" fmla="*/ 782490 h 5122333"/>
              <a:gd name="connsiteX31416" fmla="*/ 180199 w 4135764"/>
              <a:gd name="connsiteY31416" fmla="*/ 754552 h 5122333"/>
              <a:gd name="connsiteX31417" fmla="*/ 175664 w 4135764"/>
              <a:gd name="connsiteY31417" fmla="*/ 749473 h 5122333"/>
              <a:gd name="connsiteX31418" fmla="*/ 149358 w 4135764"/>
              <a:gd name="connsiteY31418" fmla="*/ 749473 h 5122333"/>
              <a:gd name="connsiteX31419" fmla="*/ 140831 w 4135764"/>
              <a:gd name="connsiteY31419" fmla="*/ 741127 h 5122333"/>
              <a:gd name="connsiteX31420" fmla="*/ 142645 w 4135764"/>
              <a:gd name="connsiteY31420" fmla="*/ 716999 h 5122333"/>
              <a:gd name="connsiteX31421" fmla="*/ 137022 w 4135764"/>
              <a:gd name="connsiteY31421" fmla="*/ 711193 h 5122333"/>
              <a:gd name="connsiteX31422" fmla="*/ 85317 w 4135764"/>
              <a:gd name="connsiteY31422" fmla="*/ 711193 h 5122333"/>
              <a:gd name="connsiteX31423" fmla="*/ 79150 w 4135764"/>
              <a:gd name="connsiteY31423" fmla="*/ 717362 h 5122333"/>
              <a:gd name="connsiteX31424" fmla="*/ 79330 w 4135764"/>
              <a:gd name="connsiteY31424" fmla="*/ 743666 h 5122333"/>
              <a:gd name="connsiteX31425" fmla="*/ 73525 w 4135764"/>
              <a:gd name="connsiteY31425" fmla="*/ 749291 h 5122333"/>
              <a:gd name="connsiteX31426" fmla="*/ 47218 w 4135764"/>
              <a:gd name="connsiteY31426" fmla="*/ 749110 h 5122333"/>
              <a:gd name="connsiteX31427" fmla="*/ 41051 w 4135764"/>
              <a:gd name="connsiteY31427" fmla="*/ 755460 h 5122333"/>
              <a:gd name="connsiteX31428" fmla="*/ 41233 w 4135764"/>
              <a:gd name="connsiteY31428" fmla="*/ 780858 h 5122333"/>
              <a:gd name="connsiteX31429" fmla="*/ 33250 w 4135764"/>
              <a:gd name="connsiteY31429" fmla="*/ 789203 h 5122333"/>
              <a:gd name="connsiteX31430" fmla="*/ 10574 w 4135764"/>
              <a:gd name="connsiteY31430" fmla="*/ 789203 h 5122333"/>
              <a:gd name="connsiteX31431" fmla="*/ 2953 w 4135764"/>
              <a:gd name="connsiteY31431" fmla="*/ 796822 h 5122333"/>
              <a:gd name="connsiteX31432" fmla="*/ 3134 w 4135764"/>
              <a:gd name="connsiteY31432" fmla="*/ 873923 h 5122333"/>
              <a:gd name="connsiteX31433" fmla="*/ 18374 w 4135764"/>
              <a:gd name="connsiteY31433" fmla="*/ 889343 h 5122333"/>
              <a:gd name="connsiteX31434" fmla="*/ 26901 w 4135764"/>
              <a:gd name="connsiteY31434" fmla="*/ 880816 h 5122333"/>
              <a:gd name="connsiteX31435" fmla="*/ 26538 w 4135764"/>
              <a:gd name="connsiteY31435" fmla="*/ 820044 h 5122333"/>
              <a:gd name="connsiteX31436" fmla="*/ 33794 w 4135764"/>
              <a:gd name="connsiteY31436" fmla="*/ 812968 h 5122333"/>
              <a:gd name="connsiteX31437" fmla="*/ 59192 w 4135764"/>
              <a:gd name="connsiteY31437" fmla="*/ 813149 h 5122333"/>
              <a:gd name="connsiteX31438" fmla="*/ 64817 w 4135764"/>
              <a:gd name="connsiteY31438" fmla="*/ 808251 h 5122333"/>
              <a:gd name="connsiteX31439" fmla="*/ 63548 w 4135764"/>
              <a:gd name="connsiteY31439" fmla="*/ 773239 h 5122333"/>
              <a:gd name="connsiteX31440" fmla="*/ 94207 w 4135764"/>
              <a:gd name="connsiteY31440" fmla="*/ 773421 h 5122333"/>
              <a:gd name="connsiteX31441" fmla="*/ 102914 w 4135764"/>
              <a:gd name="connsiteY31441" fmla="*/ 765075 h 5122333"/>
              <a:gd name="connsiteX31442" fmla="*/ 102733 w 4135764"/>
              <a:gd name="connsiteY31442" fmla="*/ 740582 h 5122333"/>
              <a:gd name="connsiteX31443" fmla="*/ 109627 w 4135764"/>
              <a:gd name="connsiteY31443" fmla="*/ 735141 h 5122333"/>
              <a:gd name="connsiteX31444" fmla="*/ 117429 w 4135764"/>
              <a:gd name="connsiteY31444" fmla="*/ 740764 h 5122333"/>
              <a:gd name="connsiteX31445" fmla="*/ 117247 w 4135764"/>
              <a:gd name="connsiteY31445" fmla="*/ 766163 h 5122333"/>
              <a:gd name="connsiteX31446" fmla="*/ 124322 w 4135764"/>
              <a:gd name="connsiteY31446" fmla="*/ 773421 h 5122333"/>
              <a:gd name="connsiteX31447" fmla="*/ 152080 w 4135764"/>
              <a:gd name="connsiteY31447" fmla="*/ 775234 h 5122333"/>
              <a:gd name="connsiteX31448" fmla="*/ 157340 w 4135764"/>
              <a:gd name="connsiteY31448" fmla="*/ 780495 h 5122333"/>
              <a:gd name="connsiteX31449" fmla="*/ 156615 w 4135764"/>
              <a:gd name="connsiteY31449" fmla="*/ 806620 h 5122333"/>
              <a:gd name="connsiteX31450" fmla="*/ 161695 w 4135764"/>
              <a:gd name="connsiteY31450" fmla="*/ 813149 h 5122333"/>
              <a:gd name="connsiteX31451" fmla="*/ 188000 w 4135764"/>
              <a:gd name="connsiteY31451" fmla="*/ 813149 h 5122333"/>
              <a:gd name="connsiteX31452" fmla="*/ 195438 w 4135764"/>
              <a:gd name="connsiteY31452" fmla="*/ 820950 h 5122333"/>
              <a:gd name="connsiteX31453" fmla="*/ 193443 w 4135764"/>
              <a:gd name="connsiteY31453" fmla="*/ 877732 h 5122333"/>
              <a:gd name="connsiteX31454" fmla="*/ 204691 w 4135764"/>
              <a:gd name="connsiteY31454" fmla="*/ 889706 h 5122333"/>
              <a:gd name="connsiteX31455" fmla="*/ 239160 w 4135764"/>
              <a:gd name="connsiteY31455" fmla="*/ 889525 h 5122333"/>
              <a:gd name="connsiteX31456" fmla="*/ 254944 w 4135764"/>
              <a:gd name="connsiteY31456" fmla="*/ 873198 h 5122333"/>
              <a:gd name="connsiteX31457" fmla="*/ 255125 w 4135764"/>
              <a:gd name="connsiteY31457" fmla="*/ 818593 h 5122333"/>
              <a:gd name="connsiteX31458" fmla="*/ 261112 w 4135764"/>
              <a:gd name="connsiteY31458" fmla="*/ 811517 h 5122333"/>
              <a:gd name="connsiteX31459" fmla="*/ 288143 w 4135764"/>
              <a:gd name="connsiteY31459" fmla="*/ 812242 h 5122333"/>
              <a:gd name="connsiteX31460" fmla="*/ 294856 w 4135764"/>
              <a:gd name="connsiteY31460" fmla="*/ 806438 h 5122333"/>
              <a:gd name="connsiteX31461" fmla="*/ 293404 w 4135764"/>
              <a:gd name="connsiteY31461" fmla="*/ 785756 h 5122333"/>
              <a:gd name="connsiteX31462" fmla="*/ 303564 w 4135764"/>
              <a:gd name="connsiteY31462" fmla="*/ 773421 h 5122333"/>
              <a:gd name="connsiteX31463" fmla="*/ 324427 w 4135764"/>
              <a:gd name="connsiteY31463" fmla="*/ 773421 h 5122333"/>
              <a:gd name="connsiteX31464" fmla="*/ 331140 w 4135764"/>
              <a:gd name="connsiteY31464" fmla="*/ 766889 h 5122333"/>
              <a:gd name="connsiteX31465" fmla="*/ 332591 w 4135764"/>
              <a:gd name="connsiteY31465" fmla="*/ 741852 h 5122333"/>
              <a:gd name="connsiteX31466" fmla="*/ 338577 w 4135764"/>
              <a:gd name="connsiteY31466" fmla="*/ 735322 h 5122333"/>
              <a:gd name="connsiteX31467" fmla="*/ 347830 w 4135764"/>
              <a:gd name="connsiteY31467" fmla="*/ 740402 h 5122333"/>
              <a:gd name="connsiteX31468" fmla="*/ 348193 w 4135764"/>
              <a:gd name="connsiteY31468" fmla="*/ 752556 h 5122333"/>
              <a:gd name="connsiteX31469" fmla="*/ 365608 w 4135764"/>
              <a:gd name="connsiteY31469" fmla="*/ 775053 h 5122333"/>
              <a:gd name="connsiteX31470" fmla="*/ 380848 w 4135764"/>
              <a:gd name="connsiteY31470" fmla="*/ 773964 h 5122333"/>
              <a:gd name="connsiteX31471" fmla="*/ 385564 w 4135764"/>
              <a:gd name="connsiteY31471" fmla="*/ 777955 h 5122333"/>
              <a:gd name="connsiteX31472" fmla="*/ 385745 w 4135764"/>
              <a:gd name="connsiteY31472" fmla="*/ 802809 h 5122333"/>
              <a:gd name="connsiteX31473" fmla="*/ 393547 w 4135764"/>
              <a:gd name="connsiteY31473" fmla="*/ 811698 h 5122333"/>
              <a:gd name="connsiteX31474" fmla="*/ 418946 w 4135764"/>
              <a:gd name="connsiteY31474" fmla="*/ 811517 h 5122333"/>
              <a:gd name="connsiteX31475" fmla="*/ 424025 w 4135764"/>
              <a:gd name="connsiteY31475" fmla="*/ 817142 h 5122333"/>
              <a:gd name="connsiteX31476" fmla="*/ 423480 w 4135764"/>
              <a:gd name="connsiteY31476" fmla="*/ 883356 h 5122333"/>
              <a:gd name="connsiteX31477" fmla="*/ 429648 w 4135764"/>
              <a:gd name="connsiteY31477" fmla="*/ 889525 h 5122333"/>
              <a:gd name="connsiteX31478" fmla="*/ 479538 w 4135764"/>
              <a:gd name="connsiteY31478" fmla="*/ 889525 h 5122333"/>
              <a:gd name="connsiteX31479" fmla="*/ 485162 w 4135764"/>
              <a:gd name="connsiteY31479" fmla="*/ 884626 h 5122333"/>
              <a:gd name="connsiteX31480" fmla="*/ 485162 w 4135764"/>
              <a:gd name="connsiteY31480" fmla="*/ 820950 h 5122333"/>
              <a:gd name="connsiteX31481" fmla="*/ 492602 w 4135764"/>
              <a:gd name="connsiteY31481" fmla="*/ 813149 h 5122333"/>
              <a:gd name="connsiteX31482" fmla="*/ 518000 w 4135764"/>
              <a:gd name="connsiteY31482" fmla="*/ 813149 h 5122333"/>
              <a:gd name="connsiteX31483" fmla="*/ 522716 w 4135764"/>
              <a:gd name="connsiteY31483" fmla="*/ 810972 h 5122333"/>
              <a:gd name="connsiteX31484" fmla="*/ 525438 w 4135764"/>
              <a:gd name="connsiteY31484" fmla="*/ 786481 h 5122333"/>
              <a:gd name="connsiteX31485" fmla="*/ 536504 w 4135764"/>
              <a:gd name="connsiteY31485" fmla="*/ 775053 h 5122333"/>
              <a:gd name="connsiteX31486" fmla="*/ 537412 w 4135764"/>
              <a:gd name="connsiteY31486" fmla="*/ 775053 h 5122333"/>
              <a:gd name="connsiteX31487" fmla="*/ 561722 w 4135764"/>
              <a:gd name="connsiteY31487" fmla="*/ 773239 h 5122333"/>
              <a:gd name="connsiteX31488" fmla="*/ 563173 w 4135764"/>
              <a:gd name="connsiteY31488" fmla="*/ 748747 h 5122333"/>
              <a:gd name="connsiteX31489" fmla="*/ 574058 w 4135764"/>
              <a:gd name="connsiteY31489" fmla="*/ 736774 h 5122333"/>
              <a:gd name="connsiteX31490" fmla="*/ 577867 w 4135764"/>
              <a:gd name="connsiteY31490" fmla="*/ 735866 h 5122333"/>
              <a:gd name="connsiteX31491" fmla="*/ 575873 w 4135764"/>
              <a:gd name="connsiteY31491" fmla="*/ 768884 h 5122333"/>
              <a:gd name="connsiteX31492" fmla="*/ 582040 w 4135764"/>
              <a:gd name="connsiteY31492" fmla="*/ 775234 h 5122333"/>
              <a:gd name="connsiteX31493" fmla="*/ 608346 w 4135764"/>
              <a:gd name="connsiteY31493" fmla="*/ 775053 h 5122333"/>
              <a:gd name="connsiteX31494" fmla="*/ 614151 w 4135764"/>
              <a:gd name="connsiteY31494" fmla="*/ 780676 h 5122333"/>
              <a:gd name="connsiteX31495" fmla="*/ 614151 w 4135764"/>
              <a:gd name="connsiteY31495" fmla="*/ 804261 h 5122333"/>
              <a:gd name="connsiteX31496" fmla="*/ 623222 w 4135764"/>
              <a:gd name="connsiteY31496" fmla="*/ 813149 h 5122333"/>
              <a:gd name="connsiteX31497" fmla="*/ 642272 w 4135764"/>
              <a:gd name="connsiteY31497" fmla="*/ 812968 h 5122333"/>
              <a:gd name="connsiteX31498" fmla="*/ 652249 w 4135764"/>
              <a:gd name="connsiteY31498" fmla="*/ 824942 h 5122333"/>
              <a:gd name="connsiteX31499" fmla="*/ 652068 w 4135764"/>
              <a:gd name="connsiteY31499" fmla="*/ 831292 h 5122333"/>
              <a:gd name="connsiteX31500" fmla="*/ 652068 w 4135764"/>
              <a:gd name="connsiteY31500" fmla="*/ 882267 h 5122333"/>
              <a:gd name="connsiteX31501" fmla="*/ 661865 w 4135764"/>
              <a:gd name="connsiteY31501" fmla="*/ 890794 h 5122333"/>
              <a:gd name="connsiteX31502" fmla="*/ 708852 w 4135764"/>
              <a:gd name="connsiteY31502" fmla="*/ 889162 h 5122333"/>
              <a:gd name="connsiteX31503" fmla="*/ 717378 w 4135764"/>
              <a:gd name="connsiteY31503" fmla="*/ 880635 h 5122333"/>
              <a:gd name="connsiteX31504" fmla="*/ 717016 w 4135764"/>
              <a:gd name="connsiteY31504" fmla="*/ 819862 h 5122333"/>
              <a:gd name="connsiteX31505" fmla="*/ 724273 w 4135764"/>
              <a:gd name="connsiteY31505" fmla="*/ 812786 h 5122333"/>
              <a:gd name="connsiteX31506" fmla="*/ 746950 w 4135764"/>
              <a:gd name="connsiteY31506" fmla="*/ 812968 h 5122333"/>
              <a:gd name="connsiteX31507" fmla="*/ 755294 w 4135764"/>
              <a:gd name="connsiteY31507" fmla="*/ 804624 h 5122333"/>
              <a:gd name="connsiteX31508" fmla="*/ 753299 w 4135764"/>
              <a:gd name="connsiteY31508" fmla="*/ 779588 h 5122333"/>
              <a:gd name="connsiteX31509" fmla="*/ 760193 w 4135764"/>
              <a:gd name="connsiteY31509" fmla="*/ 773058 h 5122333"/>
              <a:gd name="connsiteX31510" fmla="*/ 784685 w 4135764"/>
              <a:gd name="connsiteY31510" fmla="*/ 773239 h 5122333"/>
              <a:gd name="connsiteX31511" fmla="*/ 791760 w 4135764"/>
              <a:gd name="connsiteY31511" fmla="*/ 765982 h 5122333"/>
              <a:gd name="connsiteX31512" fmla="*/ 791578 w 4135764"/>
              <a:gd name="connsiteY31512" fmla="*/ 740582 h 5122333"/>
              <a:gd name="connsiteX31513" fmla="*/ 799199 w 4135764"/>
              <a:gd name="connsiteY31513" fmla="*/ 735141 h 5122333"/>
              <a:gd name="connsiteX31514" fmla="*/ 807906 w 4135764"/>
              <a:gd name="connsiteY31514" fmla="*/ 740402 h 5122333"/>
              <a:gd name="connsiteX31515" fmla="*/ 807724 w 4135764"/>
              <a:gd name="connsiteY31515" fmla="*/ 766707 h 5122333"/>
              <a:gd name="connsiteX31516" fmla="*/ 813712 w 4135764"/>
              <a:gd name="connsiteY31516" fmla="*/ 773239 h 5122333"/>
              <a:gd name="connsiteX31517" fmla="*/ 839654 w 4135764"/>
              <a:gd name="connsiteY31517" fmla="*/ 774690 h 5122333"/>
              <a:gd name="connsiteX31518" fmla="*/ 846004 w 4135764"/>
              <a:gd name="connsiteY31518" fmla="*/ 781946 h 5122333"/>
              <a:gd name="connsiteX31519" fmla="*/ 845822 w 4135764"/>
              <a:gd name="connsiteY31519" fmla="*/ 806438 h 5122333"/>
              <a:gd name="connsiteX31520" fmla="*/ 852353 w 4135764"/>
              <a:gd name="connsiteY31520" fmla="*/ 813331 h 5122333"/>
              <a:gd name="connsiteX31521" fmla="*/ 875938 w 4135764"/>
              <a:gd name="connsiteY31521" fmla="*/ 813149 h 5122333"/>
              <a:gd name="connsiteX31522" fmla="*/ 884103 w 4135764"/>
              <a:gd name="connsiteY31522" fmla="*/ 821132 h 5122333"/>
              <a:gd name="connsiteX31523" fmla="*/ 883739 w 4135764"/>
              <a:gd name="connsiteY31523" fmla="*/ 879365 h 5122333"/>
              <a:gd name="connsiteX31524" fmla="*/ 893536 w 4135764"/>
              <a:gd name="connsiteY31524" fmla="*/ 889525 h 5122333"/>
              <a:gd name="connsiteX31525" fmla="*/ 936168 w 4135764"/>
              <a:gd name="connsiteY31525" fmla="*/ 889525 h 5122333"/>
              <a:gd name="connsiteX31526" fmla="*/ 945784 w 4135764"/>
              <a:gd name="connsiteY31526" fmla="*/ 880273 h 5122333"/>
              <a:gd name="connsiteX31527" fmla="*/ 945421 w 4135764"/>
              <a:gd name="connsiteY31527" fmla="*/ 818411 h 5122333"/>
              <a:gd name="connsiteX31528" fmla="*/ 951770 w 4135764"/>
              <a:gd name="connsiteY31528" fmla="*/ 811336 h 5122333"/>
              <a:gd name="connsiteX31529" fmla="*/ 976987 w 4135764"/>
              <a:gd name="connsiteY31529" fmla="*/ 811880 h 5122333"/>
              <a:gd name="connsiteX31530" fmla="*/ 983519 w 4135764"/>
              <a:gd name="connsiteY31530" fmla="*/ 805894 h 5122333"/>
              <a:gd name="connsiteX31531" fmla="*/ 983338 w 4135764"/>
              <a:gd name="connsiteY31531" fmla="*/ 780495 h 5122333"/>
              <a:gd name="connsiteX31532" fmla="*/ 990412 w 4135764"/>
              <a:gd name="connsiteY31532" fmla="*/ 773239 h 5122333"/>
              <a:gd name="connsiteX31533" fmla="*/ 1014905 w 4135764"/>
              <a:gd name="connsiteY31533" fmla="*/ 773421 h 5122333"/>
              <a:gd name="connsiteX31534" fmla="*/ 1021617 w 4135764"/>
              <a:gd name="connsiteY31534" fmla="*/ 766889 h 5122333"/>
              <a:gd name="connsiteX31535" fmla="*/ 1021435 w 4135764"/>
              <a:gd name="connsiteY31535" fmla="*/ 742398 h 5122333"/>
              <a:gd name="connsiteX31536" fmla="*/ 1029236 w 4135764"/>
              <a:gd name="connsiteY31536" fmla="*/ 735141 h 5122333"/>
              <a:gd name="connsiteX31537" fmla="*/ 1037944 w 4135764"/>
              <a:gd name="connsiteY31537" fmla="*/ 742398 h 5122333"/>
              <a:gd name="connsiteX31538" fmla="*/ 1037763 w 4135764"/>
              <a:gd name="connsiteY31538" fmla="*/ 766889 h 5122333"/>
              <a:gd name="connsiteX31539" fmla="*/ 1044839 w 4135764"/>
              <a:gd name="connsiteY31539" fmla="*/ 775053 h 5122333"/>
              <a:gd name="connsiteX31540" fmla="*/ 1070056 w 4135764"/>
              <a:gd name="connsiteY31540" fmla="*/ 774327 h 5122333"/>
              <a:gd name="connsiteX31541" fmla="*/ 1075861 w 4135764"/>
              <a:gd name="connsiteY31541" fmla="*/ 778681 h 5122333"/>
              <a:gd name="connsiteX31542" fmla="*/ 1075679 w 4135764"/>
              <a:gd name="connsiteY31542" fmla="*/ 804987 h 5122333"/>
              <a:gd name="connsiteX31543" fmla="*/ 1082392 w 4135764"/>
              <a:gd name="connsiteY31543" fmla="*/ 811517 h 5122333"/>
              <a:gd name="connsiteX31544" fmla="*/ 1105976 w 4135764"/>
              <a:gd name="connsiteY31544" fmla="*/ 811336 h 5122333"/>
              <a:gd name="connsiteX31545" fmla="*/ 1113959 w 4135764"/>
              <a:gd name="connsiteY31545" fmla="*/ 819500 h 5122333"/>
              <a:gd name="connsiteX31546" fmla="*/ 1113596 w 4135764"/>
              <a:gd name="connsiteY31546" fmla="*/ 881179 h 5122333"/>
              <a:gd name="connsiteX31547" fmla="*/ 1122303 w 4135764"/>
              <a:gd name="connsiteY31547" fmla="*/ 889525 h 5122333"/>
              <a:gd name="connsiteX31548" fmla="*/ 1166752 w 4135764"/>
              <a:gd name="connsiteY31548" fmla="*/ 889525 h 5122333"/>
              <a:gd name="connsiteX31549" fmla="*/ 1175641 w 4135764"/>
              <a:gd name="connsiteY31549" fmla="*/ 880273 h 5122333"/>
              <a:gd name="connsiteX31550" fmla="*/ 1175277 w 4135764"/>
              <a:gd name="connsiteY31550" fmla="*/ 823128 h 5122333"/>
              <a:gd name="connsiteX31551" fmla="*/ 1185982 w 4135764"/>
              <a:gd name="connsiteY31551" fmla="*/ 812968 h 5122333"/>
              <a:gd name="connsiteX31552" fmla="*/ 1208659 w 4135764"/>
              <a:gd name="connsiteY31552" fmla="*/ 812968 h 5122333"/>
              <a:gd name="connsiteX31553" fmla="*/ 1213014 w 4135764"/>
              <a:gd name="connsiteY31553" fmla="*/ 810429 h 5122333"/>
              <a:gd name="connsiteX31554" fmla="*/ 1213739 w 4135764"/>
              <a:gd name="connsiteY31554" fmla="*/ 779951 h 5122333"/>
              <a:gd name="connsiteX31555" fmla="*/ 1218999 w 4135764"/>
              <a:gd name="connsiteY31555" fmla="*/ 774872 h 5122333"/>
              <a:gd name="connsiteX31556" fmla="*/ 1244399 w 4135764"/>
              <a:gd name="connsiteY31556" fmla="*/ 775053 h 5122333"/>
              <a:gd name="connsiteX31557" fmla="*/ 1253651 w 4135764"/>
              <a:gd name="connsiteY31557" fmla="*/ 765437 h 5122333"/>
              <a:gd name="connsiteX31558" fmla="*/ 1253469 w 4135764"/>
              <a:gd name="connsiteY31558" fmla="*/ 736048 h 5122333"/>
              <a:gd name="connsiteX31559" fmla="*/ 1266350 w 4135764"/>
              <a:gd name="connsiteY31559" fmla="*/ 749654 h 5122333"/>
              <a:gd name="connsiteX31560" fmla="*/ 1266169 w 4135764"/>
              <a:gd name="connsiteY31560" fmla="*/ 767796 h 5122333"/>
              <a:gd name="connsiteX31561" fmla="*/ 1273244 w 4135764"/>
              <a:gd name="connsiteY31561" fmla="*/ 775053 h 5122333"/>
              <a:gd name="connsiteX31562" fmla="*/ 1297736 w 4135764"/>
              <a:gd name="connsiteY31562" fmla="*/ 774872 h 5122333"/>
              <a:gd name="connsiteX31563" fmla="*/ 1304448 w 4135764"/>
              <a:gd name="connsiteY31563" fmla="*/ 781402 h 5122333"/>
              <a:gd name="connsiteX31564" fmla="*/ 1304266 w 4135764"/>
              <a:gd name="connsiteY31564" fmla="*/ 804987 h 5122333"/>
              <a:gd name="connsiteX31565" fmla="*/ 1312067 w 4135764"/>
              <a:gd name="connsiteY31565" fmla="*/ 812968 h 5122333"/>
              <a:gd name="connsiteX31566" fmla="*/ 1332931 w 4135764"/>
              <a:gd name="connsiteY31566" fmla="*/ 812786 h 5122333"/>
              <a:gd name="connsiteX31567" fmla="*/ 1342546 w 4135764"/>
              <a:gd name="connsiteY31567" fmla="*/ 822039 h 5122333"/>
              <a:gd name="connsiteX31568" fmla="*/ 1342183 w 4135764"/>
              <a:gd name="connsiteY31568" fmla="*/ 882267 h 5122333"/>
              <a:gd name="connsiteX31569" fmla="*/ 1351435 w 4135764"/>
              <a:gd name="connsiteY31569" fmla="*/ 890794 h 5122333"/>
              <a:gd name="connsiteX31570" fmla="*/ 1398604 w 4135764"/>
              <a:gd name="connsiteY31570" fmla="*/ 889162 h 5122333"/>
              <a:gd name="connsiteX31571" fmla="*/ 1406042 w 4135764"/>
              <a:gd name="connsiteY31571" fmla="*/ 881361 h 5122333"/>
              <a:gd name="connsiteX31572" fmla="*/ 1405679 w 4135764"/>
              <a:gd name="connsiteY31572" fmla="*/ 823309 h 5122333"/>
              <a:gd name="connsiteX31573" fmla="*/ 1416745 w 4135764"/>
              <a:gd name="connsiteY31573" fmla="*/ 812786 h 5122333"/>
              <a:gd name="connsiteX31574" fmla="*/ 1433980 w 4135764"/>
              <a:gd name="connsiteY31574" fmla="*/ 812968 h 5122333"/>
              <a:gd name="connsiteX31575" fmla="*/ 1444140 w 4135764"/>
              <a:gd name="connsiteY31575" fmla="*/ 803353 h 5122333"/>
              <a:gd name="connsiteX31576" fmla="*/ 1443777 w 4135764"/>
              <a:gd name="connsiteY31576" fmla="*/ 781584 h 5122333"/>
              <a:gd name="connsiteX31577" fmla="*/ 1452123 w 4135764"/>
              <a:gd name="connsiteY31577" fmla="*/ 772876 h 5122333"/>
              <a:gd name="connsiteX31578" fmla="*/ 1473892 w 4135764"/>
              <a:gd name="connsiteY31578" fmla="*/ 773058 h 5122333"/>
              <a:gd name="connsiteX31579" fmla="*/ 1482057 w 4135764"/>
              <a:gd name="connsiteY31579" fmla="*/ 765075 h 5122333"/>
              <a:gd name="connsiteX31580" fmla="*/ 1481875 w 4135764"/>
              <a:gd name="connsiteY31580" fmla="*/ 740582 h 5122333"/>
              <a:gd name="connsiteX31581" fmla="*/ 1489313 w 4135764"/>
              <a:gd name="connsiteY31581" fmla="*/ 734778 h 5122333"/>
              <a:gd name="connsiteX31582" fmla="*/ 1496570 w 4135764"/>
              <a:gd name="connsiteY31582" fmla="*/ 740946 h 5122333"/>
              <a:gd name="connsiteX31583" fmla="*/ 1497659 w 4135764"/>
              <a:gd name="connsiteY31583" fmla="*/ 767796 h 5122333"/>
              <a:gd name="connsiteX31584" fmla="*/ 1503645 w 4135764"/>
              <a:gd name="connsiteY31584" fmla="*/ 772876 h 5122333"/>
              <a:gd name="connsiteX31585" fmla="*/ 1531401 w 4135764"/>
              <a:gd name="connsiteY31585" fmla="*/ 774690 h 5122333"/>
              <a:gd name="connsiteX31586" fmla="*/ 1536300 w 4135764"/>
              <a:gd name="connsiteY31586" fmla="*/ 780313 h 5122333"/>
              <a:gd name="connsiteX31587" fmla="*/ 1536120 w 4135764"/>
              <a:gd name="connsiteY31587" fmla="*/ 805713 h 5122333"/>
              <a:gd name="connsiteX31588" fmla="*/ 1543194 w 4135764"/>
              <a:gd name="connsiteY31588" fmla="*/ 812968 h 5122333"/>
              <a:gd name="connsiteX31589" fmla="*/ 1565871 w 4135764"/>
              <a:gd name="connsiteY31589" fmla="*/ 812786 h 5122333"/>
              <a:gd name="connsiteX31590" fmla="*/ 1574579 w 4135764"/>
              <a:gd name="connsiteY31590" fmla="*/ 821132 h 5122333"/>
              <a:gd name="connsiteX31591" fmla="*/ 1574217 w 4135764"/>
              <a:gd name="connsiteY31591" fmla="*/ 881905 h 5122333"/>
              <a:gd name="connsiteX31592" fmla="*/ 1581292 w 4135764"/>
              <a:gd name="connsiteY31592" fmla="*/ 889162 h 5122333"/>
              <a:gd name="connsiteX31593" fmla="*/ 1626647 w 4135764"/>
              <a:gd name="connsiteY31593" fmla="*/ 889162 h 5122333"/>
              <a:gd name="connsiteX31594" fmla="*/ 1634448 w 4135764"/>
              <a:gd name="connsiteY31594" fmla="*/ 881542 h 5122333"/>
              <a:gd name="connsiteX31595" fmla="*/ 1635900 w 4135764"/>
              <a:gd name="connsiteY31595" fmla="*/ 835645 h 5122333"/>
              <a:gd name="connsiteX31596" fmla="*/ 1638621 w 4135764"/>
              <a:gd name="connsiteY31596" fmla="*/ 812060 h 5122333"/>
              <a:gd name="connsiteX31597" fmla="*/ 1663475 w 4135764"/>
              <a:gd name="connsiteY31597" fmla="*/ 810972 h 5122333"/>
              <a:gd name="connsiteX31598" fmla="*/ 1668010 w 4135764"/>
              <a:gd name="connsiteY31598" fmla="*/ 811154 h 5122333"/>
              <a:gd name="connsiteX31599" fmla="*/ 1673997 w 4135764"/>
              <a:gd name="connsiteY31599" fmla="*/ 805713 h 5122333"/>
              <a:gd name="connsiteX31600" fmla="*/ 1673815 w 4135764"/>
              <a:gd name="connsiteY31600" fmla="*/ 779407 h 5122333"/>
              <a:gd name="connsiteX31601" fmla="*/ 1680528 w 4135764"/>
              <a:gd name="connsiteY31601" fmla="*/ 772694 h 5122333"/>
              <a:gd name="connsiteX31602" fmla="*/ 1704112 w 4135764"/>
              <a:gd name="connsiteY31602" fmla="*/ 772876 h 5122333"/>
              <a:gd name="connsiteX31603" fmla="*/ 1710099 w 4135764"/>
              <a:gd name="connsiteY31603" fmla="*/ 768521 h 5122333"/>
              <a:gd name="connsiteX31604" fmla="*/ 1712095 w 4135764"/>
              <a:gd name="connsiteY31604" fmla="*/ 742578 h 5122333"/>
              <a:gd name="connsiteX31605" fmla="*/ 1717536 w 4135764"/>
              <a:gd name="connsiteY31605" fmla="*/ 734778 h 5122333"/>
              <a:gd name="connsiteX31606" fmla="*/ 1728241 w 4135764"/>
              <a:gd name="connsiteY31606" fmla="*/ 742035 h 5122333"/>
              <a:gd name="connsiteX31607" fmla="*/ 1727333 w 4135764"/>
              <a:gd name="connsiteY31607" fmla="*/ 763623 h 5122333"/>
              <a:gd name="connsiteX31608" fmla="*/ 1734954 w 4135764"/>
              <a:gd name="connsiteY31608" fmla="*/ 774509 h 5122333"/>
              <a:gd name="connsiteX31609" fmla="*/ 1759263 w 4135764"/>
              <a:gd name="connsiteY31609" fmla="*/ 773601 h 5122333"/>
              <a:gd name="connsiteX31610" fmla="*/ 1764525 w 4135764"/>
              <a:gd name="connsiteY31610" fmla="*/ 777955 h 5122333"/>
              <a:gd name="connsiteX31611" fmla="*/ 1766157 w 4135764"/>
              <a:gd name="connsiteY31611" fmla="*/ 804805 h 5122333"/>
              <a:gd name="connsiteX31612" fmla="*/ 1772326 w 4135764"/>
              <a:gd name="connsiteY31612" fmla="*/ 810972 h 5122333"/>
              <a:gd name="connsiteX31613" fmla="*/ 1794095 w 4135764"/>
              <a:gd name="connsiteY31613" fmla="*/ 810791 h 5122333"/>
              <a:gd name="connsiteX31614" fmla="*/ 1804437 w 4135764"/>
              <a:gd name="connsiteY31614" fmla="*/ 820950 h 5122333"/>
              <a:gd name="connsiteX31615" fmla="*/ 1802440 w 4135764"/>
              <a:gd name="connsiteY31615" fmla="*/ 881361 h 5122333"/>
              <a:gd name="connsiteX31616" fmla="*/ 1810061 w 4135764"/>
              <a:gd name="connsiteY31616" fmla="*/ 888980 h 5122333"/>
              <a:gd name="connsiteX31617" fmla="*/ 1853630 w 4135764"/>
              <a:gd name="connsiteY31617" fmla="*/ 888980 h 5122333"/>
              <a:gd name="connsiteX31618" fmla="*/ 1855975 w 4135764"/>
              <a:gd name="connsiteY31618" fmla="*/ 889343 h 5122333"/>
              <a:gd name="connsiteX31619" fmla="*/ 1862824 w 4135764"/>
              <a:gd name="connsiteY31619" fmla="*/ 887665 h 5122333"/>
              <a:gd name="connsiteX31620" fmla="*/ 1862865 w 4135764"/>
              <a:gd name="connsiteY31620" fmla="*/ 887500 h 5122333"/>
              <a:gd name="connsiteX31621" fmla="*/ 1863013 w 4135764"/>
              <a:gd name="connsiteY31621" fmla="*/ 887461 h 5122333"/>
              <a:gd name="connsiteX31622" fmla="*/ 1864306 w 4135764"/>
              <a:gd name="connsiteY31622" fmla="*/ 881723 h 5122333"/>
              <a:gd name="connsiteX31623" fmla="*/ 1864308 w 4135764"/>
              <a:gd name="connsiteY31623" fmla="*/ 881612 h 5122333"/>
              <a:gd name="connsiteX31624" fmla="*/ 1864502 w 4135764"/>
              <a:gd name="connsiteY31624" fmla="*/ 880816 h 5122333"/>
              <a:gd name="connsiteX31625" fmla="*/ 1864456 w 4135764"/>
              <a:gd name="connsiteY31625" fmla="*/ 873103 h 5122333"/>
              <a:gd name="connsiteX31626" fmla="*/ 1864849 w 4135764"/>
              <a:gd name="connsiteY31626" fmla="*/ 850611 h 5122333"/>
              <a:gd name="connsiteX31627" fmla="*/ 1865937 w 4135764"/>
              <a:gd name="connsiteY31627" fmla="*/ 819500 h 5122333"/>
              <a:gd name="connsiteX31628" fmla="*/ 1867611 w 4135764"/>
              <a:gd name="connsiteY31628" fmla="*/ 813821 h 5122333"/>
              <a:gd name="connsiteX31629" fmla="*/ 1868378 w 4135764"/>
              <a:gd name="connsiteY31629" fmla="*/ 813647 h 5122333"/>
              <a:gd name="connsiteX31630" fmla="*/ 1871628 w 4135764"/>
              <a:gd name="connsiteY31630" fmla="*/ 812970 h 5122333"/>
              <a:gd name="connsiteX31631" fmla="*/ 1896794 w 4135764"/>
              <a:gd name="connsiteY31631" fmla="*/ 813149 h 5122333"/>
              <a:gd name="connsiteX31632" fmla="*/ 1899328 w 4135764"/>
              <a:gd name="connsiteY31632" fmla="*/ 812653 h 5122333"/>
              <a:gd name="connsiteX31633" fmla="*/ 1900293 w 4135764"/>
              <a:gd name="connsiteY31633" fmla="*/ 812673 h 5122333"/>
              <a:gd name="connsiteX31634" fmla="*/ 1900461 w 4135764"/>
              <a:gd name="connsiteY31634" fmla="*/ 812431 h 5122333"/>
              <a:gd name="connsiteX31635" fmla="*/ 1900966 w 4135764"/>
              <a:gd name="connsiteY31635" fmla="*/ 812332 h 5122333"/>
              <a:gd name="connsiteX31636" fmla="*/ 1901420 w 4135764"/>
              <a:gd name="connsiteY31636" fmla="*/ 811057 h 5122333"/>
              <a:gd name="connsiteX31637" fmla="*/ 1901858 w 4135764"/>
              <a:gd name="connsiteY31637" fmla="*/ 810429 h 5122333"/>
              <a:gd name="connsiteX31638" fmla="*/ 1901957 w 4135764"/>
              <a:gd name="connsiteY31638" fmla="*/ 809547 h 5122333"/>
              <a:gd name="connsiteX31639" fmla="*/ 1902419 w 4135764"/>
              <a:gd name="connsiteY31639" fmla="*/ 808251 h 5122333"/>
              <a:gd name="connsiteX31640" fmla="*/ 1902340 w 4135764"/>
              <a:gd name="connsiteY31640" fmla="*/ 806124 h 5122333"/>
              <a:gd name="connsiteX31641" fmla="*/ 1903332 w 4135764"/>
              <a:gd name="connsiteY31641" fmla="*/ 797276 h 5122333"/>
              <a:gd name="connsiteX31642" fmla="*/ 1904398 w 4135764"/>
              <a:gd name="connsiteY31642" fmla="*/ 784123 h 5122333"/>
              <a:gd name="connsiteX31643" fmla="*/ 1914194 w 4135764"/>
              <a:gd name="connsiteY31643" fmla="*/ 774327 h 5122333"/>
              <a:gd name="connsiteX31644" fmla="*/ 1940501 w 4135764"/>
              <a:gd name="connsiteY31644" fmla="*/ 773058 h 5122333"/>
              <a:gd name="connsiteX31645" fmla="*/ 1942315 w 4135764"/>
              <a:gd name="connsiteY31645" fmla="*/ 746026 h 5122333"/>
              <a:gd name="connsiteX31646" fmla="*/ 1943176 w 4135764"/>
              <a:gd name="connsiteY31646" fmla="*/ 737250 h 5122333"/>
              <a:gd name="connsiteX31647" fmla="*/ 1945728 w 4135764"/>
              <a:gd name="connsiteY31647" fmla="*/ 735303 h 5122333"/>
              <a:gd name="connsiteX31648" fmla="*/ 1946254 w 4135764"/>
              <a:gd name="connsiteY31648" fmla="*/ 735247 h 5122333"/>
              <a:gd name="connsiteX31649" fmla="*/ 1951930 w 4135764"/>
              <a:gd name="connsiteY31649" fmla="*/ 736229 h 5122333"/>
              <a:gd name="connsiteX31650" fmla="*/ 1952966 w 4135764"/>
              <a:gd name="connsiteY31650" fmla="*/ 736101 h 5122333"/>
              <a:gd name="connsiteX31651" fmla="*/ 1955029 w 4135764"/>
              <a:gd name="connsiteY31651" fmla="*/ 740764 h 5122333"/>
              <a:gd name="connsiteX31652" fmla="*/ 1954847 w 4135764"/>
              <a:gd name="connsiteY31652" fmla="*/ 766163 h 5122333"/>
              <a:gd name="connsiteX31653" fmla="*/ 1961923 w 4135764"/>
              <a:gd name="connsiteY31653" fmla="*/ 773421 h 5122333"/>
              <a:gd name="connsiteX31654" fmla="*/ 1989681 w 4135764"/>
              <a:gd name="connsiteY31654" fmla="*/ 775234 h 5122333"/>
              <a:gd name="connsiteX31655" fmla="*/ 1994941 w 4135764"/>
              <a:gd name="connsiteY31655" fmla="*/ 780495 h 5122333"/>
              <a:gd name="connsiteX31656" fmla="*/ 1994216 w 4135764"/>
              <a:gd name="connsiteY31656" fmla="*/ 806620 h 5122333"/>
              <a:gd name="connsiteX31657" fmla="*/ 1999295 w 4135764"/>
              <a:gd name="connsiteY31657" fmla="*/ 813149 h 5122333"/>
              <a:gd name="connsiteX31658" fmla="*/ 2025601 w 4135764"/>
              <a:gd name="connsiteY31658" fmla="*/ 813149 h 5122333"/>
              <a:gd name="connsiteX31659" fmla="*/ 2033039 w 4135764"/>
              <a:gd name="connsiteY31659" fmla="*/ 820950 h 5122333"/>
              <a:gd name="connsiteX31660" fmla="*/ 2031043 w 4135764"/>
              <a:gd name="connsiteY31660" fmla="*/ 877732 h 5122333"/>
              <a:gd name="connsiteX31661" fmla="*/ 2042291 w 4135764"/>
              <a:gd name="connsiteY31661" fmla="*/ 889706 h 5122333"/>
              <a:gd name="connsiteX31662" fmla="*/ 2067882 w 4135764"/>
              <a:gd name="connsiteY31662" fmla="*/ 889572 h 5122333"/>
              <a:gd name="connsiteX31663" fmla="*/ 2067882 w 4135764"/>
              <a:gd name="connsiteY31663" fmla="*/ 860744 h 5122333"/>
              <a:gd name="connsiteX31664" fmla="*/ 2063155 w 4135764"/>
              <a:gd name="connsiteY31664" fmla="*/ 865758 h 5122333"/>
              <a:gd name="connsiteX31665" fmla="*/ 2054446 w 4135764"/>
              <a:gd name="connsiteY31665" fmla="*/ 857595 h 5122333"/>
              <a:gd name="connsiteX31666" fmla="*/ 2056078 w 4135764"/>
              <a:gd name="connsiteY31666" fmla="*/ 823491 h 5122333"/>
              <a:gd name="connsiteX31667" fmla="*/ 2055898 w 4135764"/>
              <a:gd name="connsiteY31667" fmla="*/ 789203 h 5122333"/>
              <a:gd name="connsiteX31668" fmla="*/ 2022879 w 4135764"/>
              <a:gd name="connsiteY31668" fmla="*/ 787571 h 5122333"/>
              <a:gd name="connsiteX31669" fmla="*/ 2016530 w 4135764"/>
              <a:gd name="connsiteY31669" fmla="*/ 782490 h 5122333"/>
              <a:gd name="connsiteX31670" fmla="*/ 2017801 w 4135764"/>
              <a:gd name="connsiteY31670" fmla="*/ 754552 h 5122333"/>
              <a:gd name="connsiteX31671" fmla="*/ 2013264 w 4135764"/>
              <a:gd name="connsiteY31671" fmla="*/ 749473 h 5122333"/>
              <a:gd name="connsiteX31672" fmla="*/ 1986958 w 4135764"/>
              <a:gd name="connsiteY31672" fmla="*/ 749473 h 5122333"/>
              <a:gd name="connsiteX31673" fmla="*/ 1978432 w 4135764"/>
              <a:gd name="connsiteY31673" fmla="*/ 741127 h 5122333"/>
              <a:gd name="connsiteX31674" fmla="*/ 1980246 w 4135764"/>
              <a:gd name="connsiteY31674" fmla="*/ 716999 h 5122333"/>
              <a:gd name="connsiteX31675" fmla="*/ 1974622 w 4135764"/>
              <a:gd name="connsiteY31675" fmla="*/ 711193 h 5122333"/>
              <a:gd name="connsiteX31676" fmla="*/ 4042503 w 4135764"/>
              <a:gd name="connsiteY31676" fmla="*/ 711193 h 5122333"/>
              <a:gd name="connsiteX31677" fmla="*/ 3990801 w 4135764"/>
              <a:gd name="connsiteY31677" fmla="*/ 711193 h 5122333"/>
              <a:gd name="connsiteX31678" fmla="*/ 3984631 w 4135764"/>
              <a:gd name="connsiteY31678" fmla="*/ 717362 h 5122333"/>
              <a:gd name="connsiteX31679" fmla="*/ 3984813 w 4135764"/>
              <a:gd name="connsiteY31679" fmla="*/ 743666 h 5122333"/>
              <a:gd name="connsiteX31680" fmla="*/ 3979008 w 4135764"/>
              <a:gd name="connsiteY31680" fmla="*/ 749291 h 5122333"/>
              <a:gd name="connsiteX31681" fmla="*/ 3952702 w 4135764"/>
              <a:gd name="connsiteY31681" fmla="*/ 749110 h 5122333"/>
              <a:gd name="connsiteX31682" fmla="*/ 3946534 w 4135764"/>
              <a:gd name="connsiteY31682" fmla="*/ 755460 h 5122333"/>
              <a:gd name="connsiteX31683" fmla="*/ 3946716 w 4135764"/>
              <a:gd name="connsiteY31683" fmla="*/ 780858 h 5122333"/>
              <a:gd name="connsiteX31684" fmla="*/ 3938733 w 4135764"/>
              <a:gd name="connsiteY31684" fmla="*/ 789203 h 5122333"/>
              <a:gd name="connsiteX31685" fmla="*/ 3916055 w 4135764"/>
              <a:gd name="connsiteY31685" fmla="*/ 789203 h 5122333"/>
              <a:gd name="connsiteX31686" fmla="*/ 3908436 w 4135764"/>
              <a:gd name="connsiteY31686" fmla="*/ 796822 h 5122333"/>
              <a:gd name="connsiteX31687" fmla="*/ 3908600 w 4135764"/>
              <a:gd name="connsiteY31687" fmla="*/ 866346 h 5122333"/>
              <a:gd name="connsiteX31688" fmla="*/ 3908240 w 4135764"/>
              <a:gd name="connsiteY31688" fmla="*/ 866485 h 5122333"/>
              <a:gd name="connsiteX31689" fmla="*/ 3896084 w 4135764"/>
              <a:gd name="connsiteY31689" fmla="*/ 856143 h 5122333"/>
              <a:gd name="connsiteX31690" fmla="*/ 3895903 w 4135764"/>
              <a:gd name="connsiteY31690" fmla="*/ 810429 h 5122333"/>
              <a:gd name="connsiteX31691" fmla="*/ 3875403 w 4135764"/>
              <a:gd name="connsiteY31691" fmla="*/ 789748 h 5122333"/>
              <a:gd name="connsiteX31692" fmla="*/ 3857805 w 4135764"/>
              <a:gd name="connsiteY31692" fmla="*/ 772512 h 5122333"/>
              <a:gd name="connsiteX31693" fmla="*/ 3838211 w 4135764"/>
              <a:gd name="connsiteY31693" fmla="*/ 751649 h 5122333"/>
              <a:gd name="connsiteX31694" fmla="*/ 3819708 w 4135764"/>
              <a:gd name="connsiteY31694" fmla="*/ 732964 h 5122333"/>
              <a:gd name="connsiteX31695" fmla="*/ 3819708 w 4135764"/>
              <a:gd name="connsiteY31695" fmla="*/ 718450 h 5122333"/>
              <a:gd name="connsiteX31696" fmla="*/ 3812995 w 4135764"/>
              <a:gd name="connsiteY31696" fmla="*/ 711737 h 5122333"/>
              <a:gd name="connsiteX31697" fmla="*/ 3765826 w 4135764"/>
              <a:gd name="connsiteY31697" fmla="*/ 711555 h 5122333"/>
              <a:gd name="connsiteX31698" fmla="*/ 3758025 w 4135764"/>
              <a:gd name="connsiteY31698" fmla="*/ 720627 h 5122333"/>
              <a:gd name="connsiteX31699" fmla="*/ 3757843 w 4135764"/>
              <a:gd name="connsiteY31699" fmla="*/ 749835 h 5122333"/>
              <a:gd name="connsiteX31700" fmla="*/ 3724644 w 4135764"/>
              <a:gd name="connsiteY31700" fmla="*/ 749835 h 5122333"/>
              <a:gd name="connsiteX31701" fmla="*/ 3719746 w 4135764"/>
              <a:gd name="connsiteY31701" fmla="*/ 755460 h 5122333"/>
              <a:gd name="connsiteX31702" fmla="*/ 3719746 w 4135764"/>
              <a:gd name="connsiteY31702" fmla="*/ 779043 h 5122333"/>
              <a:gd name="connsiteX31703" fmla="*/ 3711763 w 4135764"/>
              <a:gd name="connsiteY31703" fmla="*/ 788477 h 5122333"/>
              <a:gd name="connsiteX31704" fmla="*/ 3687816 w 4135764"/>
              <a:gd name="connsiteY31704" fmla="*/ 787934 h 5122333"/>
              <a:gd name="connsiteX31705" fmla="*/ 3681648 w 4135764"/>
              <a:gd name="connsiteY31705" fmla="*/ 792287 h 5122333"/>
              <a:gd name="connsiteX31706" fmla="*/ 3680922 w 4135764"/>
              <a:gd name="connsiteY31706" fmla="*/ 860680 h 5122333"/>
              <a:gd name="connsiteX31707" fmla="*/ 3676750 w 4135764"/>
              <a:gd name="connsiteY31707" fmla="*/ 865758 h 5122333"/>
              <a:gd name="connsiteX31708" fmla="*/ 3666772 w 4135764"/>
              <a:gd name="connsiteY31708" fmla="*/ 863219 h 5122333"/>
              <a:gd name="connsiteX31709" fmla="*/ 3665864 w 4135764"/>
              <a:gd name="connsiteY31709" fmla="*/ 845805 h 5122333"/>
              <a:gd name="connsiteX31710" fmla="*/ 3667134 w 4135764"/>
              <a:gd name="connsiteY31710" fmla="*/ 796822 h 5122333"/>
              <a:gd name="connsiteX31711" fmla="*/ 3660965 w 4135764"/>
              <a:gd name="connsiteY31711" fmla="*/ 789748 h 5122333"/>
              <a:gd name="connsiteX31712" fmla="*/ 3634116 w 4135764"/>
              <a:gd name="connsiteY31712" fmla="*/ 788115 h 5122333"/>
              <a:gd name="connsiteX31713" fmla="*/ 3629217 w 4135764"/>
              <a:gd name="connsiteY31713" fmla="*/ 784486 h 5122333"/>
              <a:gd name="connsiteX31714" fmla="*/ 3628854 w 4135764"/>
              <a:gd name="connsiteY31714" fmla="*/ 756911 h 5122333"/>
              <a:gd name="connsiteX31715" fmla="*/ 3623050 w 4135764"/>
              <a:gd name="connsiteY31715" fmla="*/ 749835 h 5122333"/>
              <a:gd name="connsiteX31716" fmla="*/ 3596744 w 4135764"/>
              <a:gd name="connsiteY31716" fmla="*/ 750016 h 5122333"/>
              <a:gd name="connsiteX31717" fmla="*/ 3591119 w 4135764"/>
              <a:gd name="connsiteY31717" fmla="*/ 744211 h 5122333"/>
              <a:gd name="connsiteX31718" fmla="*/ 3591301 w 4135764"/>
              <a:gd name="connsiteY31718" fmla="*/ 717906 h 5122333"/>
              <a:gd name="connsiteX31719" fmla="*/ 3586040 w 4135764"/>
              <a:gd name="connsiteY31719" fmla="*/ 711737 h 5122333"/>
              <a:gd name="connsiteX31720" fmla="*/ 3533429 w 4135764"/>
              <a:gd name="connsiteY31720" fmla="*/ 711737 h 5122333"/>
              <a:gd name="connsiteX31721" fmla="*/ 3527805 w 4135764"/>
              <a:gd name="connsiteY31721" fmla="*/ 717543 h 5122333"/>
              <a:gd name="connsiteX31722" fmla="*/ 3527986 w 4135764"/>
              <a:gd name="connsiteY31722" fmla="*/ 742941 h 5122333"/>
              <a:gd name="connsiteX31723" fmla="*/ 3520730 w 4135764"/>
              <a:gd name="connsiteY31723" fmla="*/ 750016 h 5122333"/>
              <a:gd name="connsiteX31724" fmla="*/ 3497146 w 4135764"/>
              <a:gd name="connsiteY31724" fmla="*/ 749835 h 5122333"/>
              <a:gd name="connsiteX31725" fmla="*/ 3489707 w 4135764"/>
              <a:gd name="connsiteY31725" fmla="*/ 757636 h 5122333"/>
              <a:gd name="connsiteX31726" fmla="*/ 3489888 w 4135764"/>
              <a:gd name="connsiteY31726" fmla="*/ 781221 h 5122333"/>
              <a:gd name="connsiteX31727" fmla="*/ 3481362 w 4135764"/>
              <a:gd name="connsiteY31727" fmla="*/ 789929 h 5122333"/>
              <a:gd name="connsiteX31728" fmla="*/ 3458685 w 4135764"/>
              <a:gd name="connsiteY31728" fmla="*/ 789748 h 5122333"/>
              <a:gd name="connsiteX31729" fmla="*/ 3451610 w 4135764"/>
              <a:gd name="connsiteY31729" fmla="*/ 797003 h 5122333"/>
              <a:gd name="connsiteX31730" fmla="*/ 3451791 w 4135764"/>
              <a:gd name="connsiteY31730" fmla="*/ 851428 h 5122333"/>
              <a:gd name="connsiteX31731" fmla="*/ 3436007 w 4135764"/>
              <a:gd name="connsiteY31731" fmla="*/ 865940 h 5122333"/>
              <a:gd name="connsiteX31732" fmla="*/ 3434737 w 4135764"/>
              <a:gd name="connsiteY31732" fmla="*/ 865395 h 5122333"/>
              <a:gd name="connsiteX31733" fmla="*/ 3434193 w 4135764"/>
              <a:gd name="connsiteY31733" fmla="*/ 835827 h 5122333"/>
              <a:gd name="connsiteX31734" fmla="*/ 3433649 w 4135764"/>
              <a:gd name="connsiteY31734" fmla="*/ 796459 h 5122333"/>
              <a:gd name="connsiteX31735" fmla="*/ 3428751 w 4135764"/>
              <a:gd name="connsiteY31735" fmla="*/ 791743 h 5122333"/>
              <a:gd name="connsiteX31736" fmla="*/ 3395914 w 4135764"/>
              <a:gd name="connsiteY31736" fmla="*/ 791562 h 5122333"/>
              <a:gd name="connsiteX31737" fmla="*/ 3396821 w 4135764"/>
              <a:gd name="connsiteY31737" fmla="*/ 769610 h 5122333"/>
              <a:gd name="connsiteX31738" fmla="*/ 3392648 w 4135764"/>
              <a:gd name="connsiteY31738" fmla="*/ 771967 h 5122333"/>
              <a:gd name="connsiteX31739" fmla="*/ 3393738 w 4135764"/>
              <a:gd name="connsiteY31739" fmla="*/ 760359 h 5122333"/>
              <a:gd name="connsiteX31740" fmla="*/ 3389202 w 4135764"/>
              <a:gd name="connsiteY31740" fmla="*/ 753101 h 5122333"/>
              <a:gd name="connsiteX31741" fmla="*/ 3363077 w 4135764"/>
              <a:gd name="connsiteY31741" fmla="*/ 752918 h 5122333"/>
              <a:gd name="connsiteX31742" fmla="*/ 3357997 w 4135764"/>
              <a:gd name="connsiteY31742" fmla="*/ 747295 h 5122333"/>
              <a:gd name="connsiteX31743" fmla="*/ 3359268 w 4135764"/>
              <a:gd name="connsiteY31743" fmla="*/ 720446 h 5122333"/>
              <a:gd name="connsiteX31744" fmla="*/ 3354913 w 4135764"/>
              <a:gd name="connsiteY31744" fmla="*/ 714096 h 5122333"/>
              <a:gd name="connsiteX31745" fmla="*/ 3305567 w 4135764"/>
              <a:gd name="connsiteY31745" fmla="*/ 713551 h 5122333"/>
              <a:gd name="connsiteX31746" fmla="*/ 3299400 w 4135764"/>
              <a:gd name="connsiteY31746" fmla="*/ 719721 h 5122333"/>
              <a:gd name="connsiteX31747" fmla="*/ 3299581 w 4135764"/>
              <a:gd name="connsiteY31747" fmla="*/ 746026 h 5122333"/>
              <a:gd name="connsiteX31748" fmla="*/ 3293775 w 4135764"/>
              <a:gd name="connsiteY31748" fmla="*/ 751830 h 5122333"/>
              <a:gd name="connsiteX31749" fmla="*/ 3267470 w 4135764"/>
              <a:gd name="connsiteY31749" fmla="*/ 751649 h 5122333"/>
              <a:gd name="connsiteX31750" fmla="*/ 3261302 w 4135764"/>
              <a:gd name="connsiteY31750" fmla="*/ 757999 h 5122333"/>
              <a:gd name="connsiteX31751" fmla="*/ 3261482 w 4135764"/>
              <a:gd name="connsiteY31751" fmla="*/ 783941 h 5122333"/>
              <a:gd name="connsiteX31752" fmla="*/ 3255133 w 4135764"/>
              <a:gd name="connsiteY31752" fmla="*/ 790110 h 5122333"/>
              <a:gd name="connsiteX31753" fmla="*/ 3230642 w 4135764"/>
              <a:gd name="connsiteY31753" fmla="*/ 789929 h 5122333"/>
              <a:gd name="connsiteX31754" fmla="*/ 3223204 w 4135764"/>
              <a:gd name="connsiteY31754" fmla="*/ 797366 h 5122333"/>
              <a:gd name="connsiteX31755" fmla="*/ 3223386 w 4135764"/>
              <a:gd name="connsiteY31755" fmla="*/ 820950 h 5122333"/>
              <a:gd name="connsiteX31756" fmla="*/ 3223204 w 4135764"/>
              <a:gd name="connsiteY31756" fmla="*/ 859229 h 5122333"/>
              <a:gd name="connsiteX31757" fmla="*/ 3219575 w 4135764"/>
              <a:gd name="connsiteY31757" fmla="*/ 866847 h 5122333"/>
              <a:gd name="connsiteX31758" fmla="*/ 3207420 w 4135764"/>
              <a:gd name="connsiteY31758" fmla="*/ 862675 h 5122333"/>
              <a:gd name="connsiteX31759" fmla="*/ 3205968 w 4135764"/>
              <a:gd name="connsiteY31759" fmla="*/ 816779 h 5122333"/>
              <a:gd name="connsiteX31760" fmla="*/ 3207057 w 4135764"/>
              <a:gd name="connsiteY31760" fmla="*/ 795371 h 5122333"/>
              <a:gd name="connsiteX31761" fmla="*/ 3201252 w 4135764"/>
              <a:gd name="connsiteY31761" fmla="*/ 789748 h 5122333"/>
              <a:gd name="connsiteX31762" fmla="*/ 3174946 w 4135764"/>
              <a:gd name="connsiteY31762" fmla="*/ 789929 h 5122333"/>
              <a:gd name="connsiteX31763" fmla="*/ 3168779 w 4135764"/>
              <a:gd name="connsiteY31763" fmla="*/ 783578 h 5122333"/>
              <a:gd name="connsiteX31764" fmla="*/ 3168960 w 4135764"/>
              <a:gd name="connsiteY31764" fmla="*/ 758180 h 5122333"/>
              <a:gd name="connsiteX31765" fmla="*/ 3162066 w 4135764"/>
              <a:gd name="connsiteY31765" fmla="*/ 751649 h 5122333"/>
              <a:gd name="connsiteX31766" fmla="*/ 3136123 w 4135764"/>
              <a:gd name="connsiteY31766" fmla="*/ 750199 h 5122333"/>
              <a:gd name="connsiteX31767" fmla="*/ 3130681 w 4135764"/>
              <a:gd name="connsiteY31767" fmla="*/ 744029 h 5122333"/>
              <a:gd name="connsiteX31768" fmla="*/ 3130862 w 4135764"/>
              <a:gd name="connsiteY31768" fmla="*/ 720446 h 5122333"/>
              <a:gd name="connsiteX31769" fmla="*/ 3122698 w 4135764"/>
              <a:gd name="connsiteY31769" fmla="*/ 711737 h 5122333"/>
              <a:gd name="connsiteX31770" fmla="*/ 3075529 w 4135764"/>
              <a:gd name="connsiteY31770" fmla="*/ 711737 h 5122333"/>
              <a:gd name="connsiteX31771" fmla="*/ 3068999 w 4135764"/>
              <a:gd name="connsiteY31771" fmla="*/ 718631 h 5122333"/>
              <a:gd name="connsiteX31772" fmla="*/ 3068817 w 4135764"/>
              <a:gd name="connsiteY31772" fmla="*/ 744211 h 5122333"/>
              <a:gd name="connsiteX31773" fmla="*/ 3062467 w 4135764"/>
              <a:gd name="connsiteY31773" fmla="*/ 750199 h 5122333"/>
              <a:gd name="connsiteX31774" fmla="*/ 3035255 w 4135764"/>
              <a:gd name="connsiteY31774" fmla="*/ 749835 h 5122333"/>
              <a:gd name="connsiteX31775" fmla="*/ 3028905 w 4135764"/>
              <a:gd name="connsiteY31775" fmla="*/ 756911 h 5122333"/>
              <a:gd name="connsiteX31776" fmla="*/ 3029086 w 4135764"/>
              <a:gd name="connsiteY31776" fmla="*/ 782309 h 5122333"/>
              <a:gd name="connsiteX31777" fmla="*/ 3023461 w 4135764"/>
              <a:gd name="connsiteY31777" fmla="*/ 788297 h 5122333"/>
              <a:gd name="connsiteX31778" fmla="*/ 2998608 w 4135764"/>
              <a:gd name="connsiteY31778" fmla="*/ 787934 h 5122333"/>
              <a:gd name="connsiteX31779" fmla="*/ 2990625 w 4135764"/>
              <a:gd name="connsiteY31779" fmla="*/ 796278 h 5122333"/>
              <a:gd name="connsiteX31780" fmla="*/ 2990807 w 4135764"/>
              <a:gd name="connsiteY31780" fmla="*/ 857957 h 5122333"/>
              <a:gd name="connsiteX31781" fmla="*/ 2983007 w 4135764"/>
              <a:gd name="connsiteY31781" fmla="*/ 866485 h 5122333"/>
              <a:gd name="connsiteX31782" fmla="*/ 2976112 w 4135764"/>
              <a:gd name="connsiteY31782" fmla="*/ 858140 h 5122333"/>
              <a:gd name="connsiteX31783" fmla="*/ 2976294 w 4135764"/>
              <a:gd name="connsiteY31783" fmla="*/ 796459 h 5122333"/>
              <a:gd name="connsiteX31784" fmla="*/ 2969762 w 4135764"/>
              <a:gd name="connsiteY31784" fmla="*/ 789203 h 5122333"/>
              <a:gd name="connsiteX31785" fmla="*/ 2944001 w 4135764"/>
              <a:gd name="connsiteY31785" fmla="*/ 788115 h 5122333"/>
              <a:gd name="connsiteX31786" fmla="*/ 2938015 w 4135764"/>
              <a:gd name="connsiteY31786" fmla="*/ 781765 h 5122333"/>
              <a:gd name="connsiteX31787" fmla="*/ 2938197 w 4135764"/>
              <a:gd name="connsiteY31787" fmla="*/ 759088 h 5122333"/>
              <a:gd name="connsiteX31788" fmla="*/ 2929488 w 4135764"/>
              <a:gd name="connsiteY31788" fmla="*/ 749835 h 5122333"/>
              <a:gd name="connsiteX31789" fmla="*/ 2908624 w 4135764"/>
              <a:gd name="connsiteY31789" fmla="*/ 750016 h 5122333"/>
              <a:gd name="connsiteX31790" fmla="*/ 2899917 w 4135764"/>
              <a:gd name="connsiteY31790" fmla="*/ 741671 h 5122333"/>
              <a:gd name="connsiteX31791" fmla="*/ 2900098 w 4135764"/>
              <a:gd name="connsiteY31791" fmla="*/ 718087 h 5122333"/>
              <a:gd name="connsiteX31792" fmla="*/ 2894111 w 4135764"/>
              <a:gd name="connsiteY31792" fmla="*/ 711737 h 5122333"/>
              <a:gd name="connsiteX31793" fmla="*/ 2842407 w 4135764"/>
              <a:gd name="connsiteY31793" fmla="*/ 711737 h 5122333"/>
              <a:gd name="connsiteX31794" fmla="*/ 2836602 w 4135764"/>
              <a:gd name="connsiteY31794" fmla="*/ 718268 h 5122333"/>
              <a:gd name="connsiteX31795" fmla="*/ 2836783 w 4135764"/>
              <a:gd name="connsiteY31795" fmla="*/ 742760 h 5122333"/>
              <a:gd name="connsiteX31796" fmla="*/ 2829708 w 4135764"/>
              <a:gd name="connsiteY31796" fmla="*/ 750016 h 5122333"/>
              <a:gd name="connsiteX31797" fmla="*/ 2805217 w 4135764"/>
              <a:gd name="connsiteY31797" fmla="*/ 749835 h 5122333"/>
              <a:gd name="connsiteX31798" fmla="*/ 2798867 w 4135764"/>
              <a:gd name="connsiteY31798" fmla="*/ 757091 h 5122333"/>
              <a:gd name="connsiteX31799" fmla="*/ 2800319 w 4135764"/>
              <a:gd name="connsiteY31799" fmla="*/ 776686 h 5122333"/>
              <a:gd name="connsiteX31800" fmla="*/ 2786893 w 4135764"/>
              <a:gd name="connsiteY31800" fmla="*/ 789748 h 5122333"/>
              <a:gd name="connsiteX31801" fmla="*/ 2765123 w 4135764"/>
              <a:gd name="connsiteY31801" fmla="*/ 789748 h 5122333"/>
              <a:gd name="connsiteX31802" fmla="*/ 2760768 w 4135764"/>
              <a:gd name="connsiteY31802" fmla="*/ 793557 h 5122333"/>
              <a:gd name="connsiteX31803" fmla="*/ 2762401 w 4135764"/>
              <a:gd name="connsiteY31803" fmla="*/ 857595 h 5122333"/>
              <a:gd name="connsiteX31804" fmla="*/ 2752060 w 4135764"/>
              <a:gd name="connsiteY31804" fmla="*/ 865940 h 5122333"/>
              <a:gd name="connsiteX31805" fmla="*/ 2744079 w 4135764"/>
              <a:gd name="connsiteY31805" fmla="*/ 857776 h 5122333"/>
              <a:gd name="connsiteX31806" fmla="*/ 2744260 w 4135764"/>
              <a:gd name="connsiteY31806" fmla="*/ 799724 h 5122333"/>
              <a:gd name="connsiteX31807" fmla="*/ 2735732 w 4135764"/>
              <a:gd name="connsiteY31807" fmla="*/ 791198 h 5122333"/>
              <a:gd name="connsiteX31808" fmla="*/ 2711787 w 4135764"/>
              <a:gd name="connsiteY31808" fmla="*/ 791743 h 5122333"/>
              <a:gd name="connsiteX31809" fmla="*/ 2705074 w 4135764"/>
              <a:gd name="connsiteY31809" fmla="*/ 781584 h 5122333"/>
              <a:gd name="connsiteX31810" fmla="*/ 2705255 w 4135764"/>
              <a:gd name="connsiteY31810" fmla="*/ 761447 h 5122333"/>
              <a:gd name="connsiteX31811" fmla="*/ 2701627 w 4135764"/>
              <a:gd name="connsiteY31811" fmla="*/ 770698 h 5122333"/>
              <a:gd name="connsiteX31812" fmla="*/ 2704167 w 4135764"/>
              <a:gd name="connsiteY31812" fmla="*/ 754007 h 5122333"/>
              <a:gd name="connsiteX31813" fmla="*/ 2673869 w 4135764"/>
              <a:gd name="connsiteY31813" fmla="*/ 752556 h 5122333"/>
              <a:gd name="connsiteX31814" fmla="*/ 2667701 w 4135764"/>
              <a:gd name="connsiteY31814" fmla="*/ 746570 h 5122333"/>
              <a:gd name="connsiteX31815" fmla="*/ 2667701 w 4135764"/>
              <a:gd name="connsiteY31815" fmla="*/ 720264 h 5122333"/>
              <a:gd name="connsiteX31816" fmla="*/ 2663528 w 4135764"/>
              <a:gd name="connsiteY31816" fmla="*/ 713733 h 5122333"/>
              <a:gd name="connsiteX31817" fmla="*/ 2613275 w 4135764"/>
              <a:gd name="connsiteY31817" fmla="*/ 713369 h 5122333"/>
              <a:gd name="connsiteX31818" fmla="*/ 2607833 w 4135764"/>
              <a:gd name="connsiteY31818" fmla="*/ 719357 h 5122333"/>
              <a:gd name="connsiteX31819" fmla="*/ 2609285 w 4135764"/>
              <a:gd name="connsiteY31819" fmla="*/ 739131 h 5122333"/>
              <a:gd name="connsiteX31820" fmla="*/ 2599125 w 4135764"/>
              <a:gd name="connsiteY31820" fmla="*/ 751649 h 5122333"/>
              <a:gd name="connsiteX31821" fmla="*/ 2578262 w 4135764"/>
              <a:gd name="connsiteY31821" fmla="*/ 751649 h 5122333"/>
              <a:gd name="connsiteX31822" fmla="*/ 2571367 w 4135764"/>
              <a:gd name="connsiteY31822" fmla="*/ 758907 h 5122333"/>
              <a:gd name="connsiteX31823" fmla="*/ 2569736 w 4135764"/>
              <a:gd name="connsiteY31823" fmla="*/ 785756 h 5122333"/>
              <a:gd name="connsiteX31824" fmla="*/ 2564112 w 4135764"/>
              <a:gd name="connsiteY31824" fmla="*/ 789748 h 5122333"/>
              <a:gd name="connsiteX31825" fmla="*/ 2543249 w 4135764"/>
              <a:gd name="connsiteY31825" fmla="*/ 789566 h 5122333"/>
              <a:gd name="connsiteX31826" fmla="*/ 2531275 w 4135764"/>
              <a:gd name="connsiteY31826" fmla="*/ 800994 h 5122333"/>
              <a:gd name="connsiteX31827" fmla="*/ 2531275 w 4135764"/>
              <a:gd name="connsiteY31827" fmla="*/ 858140 h 5122333"/>
              <a:gd name="connsiteX31828" fmla="*/ 2527102 w 4135764"/>
              <a:gd name="connsiteY31828" fmla="*/ 866121 h 5122333"/>
              <a:gd name="connsiteX31829" fmla="*/ 2514765 w 4135764"/>
              <a:gd name="connsiteY31829" fmla="*/ 857413 h 5122333"/>
              <a:gd name="connsiteX31830" fmla="*/ 2515129 w 4135764"/>
              <a:gd name="connsiteY31830" fmla="*/ 797185 h 5122333"/>
              <a:gd name="connsiteX31831" fmla="*/ 2507509 w 4135764"/>
              <a:gd name="connsiteY31831" fmla="*/ 789566 h 5122333"/>
              <a:gd name="connsiteX31832" fmla="*/ 2483924 w 4135764"/>
              <a:gd name="connsiteY31832" fmla="*/ 789748 h 5122333"/>
              <a:gd name="connsiteX31833" fmla="*/ 2476849 w 4135764"/>
              <a:gd name="connsiteY31833" fmla="*/ 782672 h 5122333"/>
              <a:gd name="connsiteX31834" fmla="*/ 2477031 w 4135764"/>
              <a:gd name="connsiteY31834" fmla="*/ 757273 h 5122333"/>
              <a:gd name="connsiteX31835" fmla="*/ 2471226 w 4135764"/>
              <a:gd name="connsiteY31835" fmla="*/ 751468 h 5122333"/>
              <a:gd name="connsiteX31836" fmla="*/ 2444375 w 4135764"/>
              <a:gd name="connsiteY31836" fmla="*/ 749835 h 5122333"/>
              <a:gd name="connsiteX31837" fmla="*/ 2438751 w 4135764"/>
              <a:gd name="connsiteY31837" fmla="*/ 743849 h 5122333"/>
              <a:gd name="connsiteX31838" fmla="*/ 2438933 w 4135764"/>
              <a:gd name="connsiteY31838" fmla="*/ 718450 h 5122333"/>
              <a:gd name="connsiteX31839" fmla="*/ 2431676 w 4135764"/>
              <a:gd name="connsiteY31839" fmla="*/ 711375 h 5122333"/>
              <a:gd name="connsiteX31840" fmla="*/ 2396299 w 4135764"/>
              <a:gd name="connsiteY31840" fmla="*/ 711555 h 5122333"/>
              <a:gd name="connsiteX31841" fmla="*/ 2377251 w 4135764"/>
              <a:gd name="connsiteY31841" fmla="*/ 730968 h 5122333"/>
              <a:gd name="connsiteX31842" fmla="*/ 2375981 w 4135764"/>
              <a:gd name="connsiteY31842" fmla="*/ 749473 h 5122333"/>
              <a:gd name="connsiteX31843" fmla="*/ 2359109 w 4135764"/>
              <a:gd name="connsiteY31843" fmla="*/ 749654 h 5122333"/>
              <a:gd name="connsiteX31844" fmla="*/ 2338971 w 4135764"/>
              <a:gd name="connsiteY31844" fmla="*/ 774146 h 5122333"/>
              <a:gd name="connsiteX31845" fmla="*/ 2329357 w 4135764"/>
              <a:gd name="connsiteY31845" fmla="*/ 788115 h 5122333"/>
              <a:gd name="connsiteX31846" fmla="*/ 2307223 w 4135764"/>
              <a:gd name="connsiteY31846" fmla="*/ 787571 h 5122333"/>
              <a:gd name="connsiteX31847" fmla="*/ 2299241 w 4135764"/>
              <a:gd name="connsiteY31847" fmla="*/ 795734 h 5122333"/>
              <a:gd name="connsiteX31848" fmla="*/ 2300873 w 4135764"/>
              <a:gd name="connsiteY31848" fmla="*/ 815326 h 5122333"/>
              <a:gd name="connsiteX31849" fmla="*/ 2299422 w 4135764"/>
              <a:gd name="connsiteY31849" fmla="*/ 859409 h 5122333"/>
              <a:gd name="connsiteX31850" fmla="*/ 2293436 w 4135764"/>
              <a:gd name="connsiteY31850" fmla="*/ 865758 h 5122333"/>
              <a:gd name="connsiteX31851" fmla="*/ 2284727 w 4135764"/>
              <a:gd name="connsiteY31851" fmla="*/ 857595 h 5122333"/>
              <a:gd name="connsiteX31852" fmla="*/ 2286360 w 4135764"/>
              <a:gd name="connsiteY31852" fmla="*/ 823491 h 5122333"/>
              <a:gd name="connsiteX31853" fmla="*/ 2286179 w 4135764"/>
              <a:gd name="connsiteY31853" fmla="*/ 789203 h 5122333"/>
              <a:gd name="connsiteX31854" fmla="*/ 2253161 w 4135764"/>
              <a:gd name="connsiteY31854" fmla="*/ 787571 h 5122333"/>
              <a:gd name="connsiteX31855" fmla="*/ 2246811 w 4135764"/>
              <a:gd name="connsiteY31855" fmla="*/ 782490 h 5122333"/>
              <a:gd name="connsiteX31856" fmla="*/ 2248081 w 4135764"/>
              <a:gd name="connsiteY31856" fmla="*/ 754552 h 5122333"/>
              <a:gd name="connsiteX31857" fmla="*/ 2243545 w 4135764"/>
              <a:gd name="connsiteY31857" fmla="*/ 749473 h 5122333"/>
              <a:gd name="connsiteX31858" fmla="*/ 2217239 w 4135764"/>
              <a:gd name="connsiteY31858" fmla="*/ 749473 h 5122333"/>
              <a:gd name="connsiteX31859" fmla="*/ 2208713 w 4135764"/>
              <a:gd name="connsiteY31859" fmla="*/ 741127 h 5122333"/>
              <a:gd name="connsiteX31860" fmla="*/ 2210527 w 4135764"/>
              <a:gd name="connsiteY31860" fmla="*/ 716999 h 5122333"/>
              <a:gd name="connsiteX31861" fmla="*/ 2204904 w 4135764"/>
              <a:gd name="connsiteY31861" fmla="*/ 711193 h 5122333"/>
              <a:gd name="connsiteX31862" fmla="*/ 2153199 w 4135764"/>
              <a:gd name="connsiteY31862" fmla="*/ 711193 h 5122333"/>
              <a:gd name="connsiteX31863" fmla="*/ 2147032 w 4135764"/>
              <a:gd name="connsiteY31863" fmla="*/ 717362 h 5122333"/>
              <a:gd name="connsiteX31864" fmla="*/ 2147212 w 4135764"/>
              <a:gd name="connsiteY31864" fmla="*/ 743666 h 5122333"/>
              <a:gd name="connsiteX31865" fmla="*/ 2141407 w 4135764"/>
              <a:gd name="connsiteY31865" fmla="*/ 749291 h 5122333"/>
              <a:gd name="connsiteX31866" fmla="*/ 2115100 w 4135764"/>
              <a:gd name="connsiteY31866" fmla="*/ 749110 h 5122333"/>
              <a:gd name="connsiteX31867" fmla="*/ 2108933 w 4135764"/>
              <a:gd name="connsiteY31867" fmla="*/ 755460 h 5122333"/>
              <a:gd name="connsiteX31868" fmla="*/ 2109115 w 4135764"/>
              <a:gd name="connsiteY31868" fmla="*/ 780858 h 5122333"/>
              <a:gd name="connsiteX31869" fmla="*/ 2101132 w 4135764"/>
              <a:gd name="connsiteY31869" fmla="*/ 789203 h 5122333"/>
              <a:gd name="connsiteX31870" fmla="*/ 2078456 w 4135764"/>
              <a:gd name="connsiteY31870" fmla="*/ 789203 h 5122333"/>
              <a:gd name="connsiteX31871" fmla="*/ 2070835 w 4135764"/>
              <a:gd name="connsiteY31871" fmla="*/ 796822 h 5122333"/>
              <a:gd name="connsiteX31872" fmla="*/ 2071016 w 4135764"/>
              <a:gd name="connsiteY31872" fmla="*/ 873923 h 5122333"/>
              <a:gd name="connsiteX31873" fmla="*/ 2086256 w 4135764"/>
              <a:gd name="connsiteY31873" fmla="*/ 889343 h 5122333"/>
              <a:gd name="connsiteX31874" fmla="*/ 2094783 w 4135764"/>
              <a:gd name="connsiteY31874" fmla="*/ 880816 h 5122333"/>
              <a:gd name="connsiteX31875" fmla="*/ 2094420 w 4135764"/>
              <a:gd name="connsiteY31875" fmla="*/ 820044 h 5122333"/>
              <a:gd name="connsiteX31876" fmla="*/ 2101675 w 4135764"/>
              <a:gd name="connsiteY31876" fmla="*/ 812968 h 5122333"/>
              <a:gd name="connsiteX31877" fmla="*/ 2127074 w 4135764"/>
              <a:gd name="connsiteY31877" fmla="*/ 813149 h 5122333"/>
              <a:gd name="connsiteX31878" fmla="*/ 2132699 w 4135764"/>
              <a:gd name="connsiteY31878" fmla="*/ 808251 h 5122333"/>
              <a:gd name="connsiteX31879" fmla="*/ 2131429 w 4135764"/>
              <a:gd name="connsiteY31879" fmla="*/ 773239 h 5122333"/>
              <a:gd name="connsiteX31880" fmla="*/ 2162089 w 4135764"/>
              <a:gd name="connsiteY31880" fmla="*/ 773421 h 5122333"/>
              <a:gd name="connsiteX31881" fmla="*/ 2170796 w 4135764"/>
              <a:gd name="connsiteY31881" fmla="*/ 765075 h 5122333"/>
              <a:gd name="connsiteX31882" fmla="*/ 2170615 w 4135764"/>
              <a:gd name="connsiteY31882" fmla="*/ 740582 h 5122333"/>
              <a:gd name="connsiteX31883" fmla="*/ 2177509 w 4135764"/>
              <a:gd name="connsiteY31883" fmla="*/ 735141 h 5122333"/>
              <a:gd name="connsiteX31884" fmla="*/ 2185311 w 4135764"/>
              <a:gd name="connsiteY31884" fmla="*/ 740764 h 5122333"/>
              <a:gd name="connsiteX31885" fmla="*/ 2185129 w 4135764"/>
              <a:gd name="connsiteY31885" fmla="*/ 766163 h 5122333"/>
              <a:gd name="connsiteX31886" fmla="*/ 2192204 w 4135764"/>
              <a:gd name="connsiteY31886" fmla="*/ 773421 h 5122333"/>
              <a:gd name="connsiteX31887" fmla="*/ 2219962 w 4135764"/>
              <a:gd name="connsiteY31887" fmla="*/ 775234 h 5122333"/>
              <a:gd name="connsiteX31888" fmla="*/ 2225222 w 4135764"/>
              <a:gd name="connsiteY31888" fmla="*/ 780495 h 5122333"/>
              <a:gd name="connsiteX31889" fmla="*/ 2224497 w 4135764"/>
              <a:gd name="connsiteY31889" fmla="*/ 806620 h 5122333"/>
              <a:gd name="connsiteX31890" fmla="*/ 2229576 w 4135764"/>
              <a:gd name="connsiteY31890" fmla="*/ 813149 h 5122333"/>
              <a:gd name="connsiteX31891" fmla="*/ 2255882 w 4135764"/>
              <a:gd name="connsiteY31891" fmla="*/ 813149 h 5122333"/>
              <a:gd name="connsiteX31892" fmla="*/ 2263320 w 4135764"/>
              <a:gd name="connsiteY31892" fmla="*/ 820950 h 5122333"/>
              <a:gd name="connsiteX31893" fmla="*/ 2261325 w 4135764"/>
              <a:gd name="connsiteY31893" fmla="*/ 877732 h 5122333"/>
              <a:gd name="connsiteX31894" fmla="*/ 2272573 w 4135764"/>
              <a:gd name="connsiteY31894" fmla="*/ 889706 h 5122333"/>
              <a:gd name="connsiteX31895" fmla="*/ 2307042 w 4135764"/>
              <a:gd name="connsiteY31895" fmla="*/ 889525 h 5122333"/>
              <a:gd name="connsiteX31896" fmla="*/ 2322826 w 4135764"/>
              <a:gd name="connsiteY31896" fmla="*/ 873198 h 5122333"/>
              <a:gd name="connsiteX31897" fmla="*/ 2323007 w 4135764"/>
              <a:gd name="connsiteY31897" fmla="*/ 818593 h 5122333"/>
              <a:gd name="connsiteX31898" fmla="*/ 2328994 w 4135764"/>
              <a:gd name="connsiteY31898" fmla="*/ 811517 h 5122333"/>
              <a:gd name="connsiteX31899" fmla="*/ 2356025 w 4135764"/>
              <a:gd name="connsiteY31899" fmla="*/ 812242 h 5122333"/>
              <a:gd name="connsiteX31900" fmla="*/ 2362738 w 4135764"/>
              <a:gd name="connsiteY31900" fmla="*/ 806438 h 5122333"/>
              <a:gd name="connsiteX31901" fmla="*/ 2361286 w 4135764"/>
              <a:gd name="connsiteY31901" fmla="*/ 785756 h 5122333"/>
              <a:gd name="connsiteX31902" fmla="*/ 2371446 w 4135764"/>
              <a:gd name="connsiteY31902" fmla="*/ 773421 h 5122333"/>
              <a:gd name="connsiteX31903" fmla="*/ 2392309 w 4135764"/>
              <a:gd name="connsiteY31903" fmla="*/ 773421 h 5122333"/>
              <a:gd name="connsiteX31904" fmla="*/ 2399021 w 4135764"/>
              <a:gd name="connsiteY31904" fmla="*/ 766889 h 5122333"/>
              <a:gd name="connsiteX31905" fmla="*/ 2400473 w 4135764"/>
              <a:gd name="connsiteY31905" fmla="*/ 741852 h 5122333"/>
              <a:gd name="connsiteX31906" fmla="*/ 2406459 w 4135764"/>
              <a:gd name="connsiteY31906" fmla="*/ 735322 h 5122333"/>
              <a:gd name="connsiteX31907" fmla="*/ 2415711 w 4135764"/>
              <a:gd name="connsiteY31907" fmla="*/ 740402 h 5122333"/>
              <a:gd name="connsiteX31908" fmla="*/ 2416075 w 4135764"/>
              <a:gd name="connsiteY31908" fmla="*/ 752556 h 5122333"/>
              <a:gd name="connsiteX31909" fmla="*/ 2433490 w 4135764"/>
              <a:gd name="connsiteY31909" fmla="*/ 775053 h 5122333"/>
              <a:gd name="connsiteX31910" fmla="*/ 2448730 w 4135764"/>
              <a:gd name="connsiteY31910" fmla="*/ 773964 h 5122333"/>
              <a:gd name="connsiteX31911" fmla="*/ 2453446 w 4135764"/>
              <a:gd name="connsiteY31911" fmla="*/ 777955 h 5122333"/>
              <a:gd name="connsiteX31912" fmla="*/ 2453627 w 4135764"/>
              <a:gd name="connsiteY31912" fmla="*/ 802809 h 5122333"/>
              <a:gd name="connsiteX31913" fmla="*/ 2461429 w 4135764"/>
              <a:gd name="connsiteY31913" fmla="*/ 811698 h 5122333"/>
              <a:gd name="connsiteX31914" fmla="*/ 2486828 w 4135764"/>
              <a:gd name="connsiteY31914" fmla="*/ 811517 h 5122333"/>
              <a:gd name="connsiteX31915" fmla="*/ 2491907 w 4135764"/>
              <a:gd name="connsiteY31915" fmla="*/ 817142 h 5122333"/>
              <a:gd name="connsiteX31916" fmla="*/ 2491362 w 4135764"/>
              <a:gd name="connsiteY31916" fmla="*/ 883356 h 5122333"/>
              <a:gd name="connsiteX31917" fmla="*/ 2497530 w 4135764"/>
              <a:gd name="connsiteY31917" fmla="*/ 889525 h 5122333"/>
              <a:gd name="connsiteX31918" fmla="*/ 2547420 w 4135764"/>
              <a:gd name="connsiteY31918" fmla="*/ 889525 h 5122333"/>
              <a:gd name="connsiteX31919" fmla="*/ 2553044 w 4135764"/>
              <a:gd name="connsiteY31919" fmla="*/ 884626 h 5122333"/>
              <a:gd name="connsiteX31920" fmla="*/ 2553044 w 4135764"/>
              <a:gd name="connsiteY31920" fmla="*/ 820950 h 5122333"/>
              <a:gd name="connsiteX31921" fmla="*/ 2560484 w 4135764"/>
              <a:gd name="connsiteY31921" fmla="*/ 813149 h 5122333"/>
              <a:gd name="connsiteX31922" fmla="*/ 2585881 w 4135764"/>
              <a:gd name="connsiteY31922" fmla="*/ 813149 h 5122333"/>
              <a:gd name="connsiteX31923" fmla="*/ 2590598 w 4135764"/>
              <a:gd name="connsiteY31923" fmla="*/ 810972 h 5122333"/>
              <a:gd name="connsiteX31924" fmla="*/ 2593320 w 4135764"/>
              <a:gd name="connsiteY31924" fmla="*/ 786481 h 5122333"/>
              <a:gd name="connsiteX31925" fmla="*/ 2604386 w 4135764"/>
              <a:gd name="connsiteY31925" fmla="*/ 775053 h 5122333"/>
              <a:gd name="connsiteX31926" fmla="*/ 2605294 w 4135764"/>
              <a:gd name="connsiteY31926" fmla="*/ 775053 h 5122333"/>
              <a:gd name="connsiteX31927" fmla="*/ 2629604 w 4135764"/>
              <a:gd name="connsiteY31927" fmla="*/ 773239 h 5122333"/>
              <a:gd name="connsiteX31928" fmla="*/ 2631055 w 4135764"/>
              <a:gd name="connsiteY31928" fmla="*/ 748747 h 5122333"/>
              <a:gd name="connsiteX31929" fmla="*/ 2641939 w 4135764"/>
              <a:gd name="connsiteY31929" fmla="*/ 736774 h 5122333"/>
              <a:gd name="connsiteX31930" fmla="*/ 2645749 w 4135764"/>
              <a:gd name="connsiteY31930" fmla="*/ 735866 h 5122333"/>
              <a:gd name="connsiteX31931" fmla="*/ 2643755 w 4135764"/>
              <a:gd name="connsiteY31931" fmla="*/ 768884 h 5122333"/>
              <a:gd name="connsiteX31932" fmla="*/ 2649922 w 4135764"/>
              <a:gd name="connsiteY31932" fmla="*/ 775234 h 5122333"/>
              <a:gd name="connsiteX31933" fmla="*/ 2676228 w 4135764"/>
              <a:gd name="connsiteY31933" fmla="*/ 775053 h 5122333"/>
              <a:gd name="connsiteX31934" fmla="*/ 2682032 w 4135764"/>
              <a:gd name="connsiteY31934" fmla="*/ 780676 h 5122333"/>
              <a:gd name="connsiteX31935" fmla="*/ 2682032 w 4135764"/>
              <a:gd name="connsiteY31935" fmla="*/ 804261 h 5122333"/>
              <a:gd name="connsiteX31936" fmla="*/ 2691104 w 4135764"/>
              <a:gd name="connsiteY31936" fmla="*/ 813149 h 5122333"/>
              <a:gd name="connsiteX31937" fmla="*/ 2710153 w 4135764"/>
              <a:gd name="connsiteY31937" fmla="*/ 812968 h 5122333"/>
              <a:gd name="connsiteX31938" fmla="*/ 2720131 w 4135764"/>
              <a:gd name="connsiteY31938" fmla="*/ 824942 h 5122333"/>
              <a:gd name="connsiteX31939" fmla="*/ 2719950 w 4135764"/>
              <a:gd name="connsiteY31939" fmla="*/ 831292 h 5122333"/>
              <a:gd name="connsiteX31940" fmla="*/ 2719950 w 4135764"/>
              <a:gd name="connsiteY31940" fmla="*/ 882267 h 5122333"/>
              <a:gd name="connsiteX31941" fmla="*/ 2729747 w 4135764"/>
              <a:gd name="connsiteY31941" fmla="*/ 890794 h 5122333"/>
              <a:gd name="connsiteX31942" fmla="*/ 2776734 w 4135764"/>
              <a:gd name="connsiteY31942" fmla="*/ 889162 h 5122333"/>
              <a:gd name="connsiteX31943" fmla="*/ 2785260 w 4135764"/>
              <a:gd name="connsiteY31943" fmla="*/ 880635 h 5122333"/>
              <a:gd name="connsiteX31944" fmla="*/ 2784898 w 4135764"/>
              <a:gd name="connsiteY31944" fmla="*/ 819862 h 5122333"/>
              <a:gd name="connsiteX31945" fmla="*/ 2792155 w 4135764"/>
              <a:gd name="connsiteY31945" fmla="*/ 812786 h 5122333"/>
              <a:gd name="connsiteX31946" fmla="*/ 2814832 w 4135764"/>
              <a:gd name="connsiteY31946" fmla="*/ 812968 h 5122333"/>
              <a:gd name="connsiteX31947" fmla="*/ 2823176 w 4135764"/>
              <a:gd name="connsiteY31947" fmla="*/ 804624 h 5122333"/>
              <a:gd name="connsiteX31948" fmla="*/ 2821181 w 4135764"/>
              <a:gd name="connsiteY31948" fmla="*/ 779588 h 5122333"/>
              <a:gd name="connsiteX31949" fmla="*/ 2828075 w 4135764"/>
              <a:gd name="connsiteY31949" fmla="*/ 773058 h 5122333"/>
              <a:gd name="connsiteX31950" fmla="*/ 2852566 w 4135764"/>
              <a:gd name="connsiteY31950" fmla="*/ 773239 h 5122333"/>
              <a:gd name="connsiteX31951" fmla="*/ 2859642 w 4135764"/>
              <a:gd name="connsiteY31951" fmla="*/ 765982 h 5122333"/>
              <a:gd name="connsiteX31952" fmla="*/ 2859460 w 4135764"/>
              <a:gd name="connsiteY31952" fmla="*/ 740582 h 5122333"/>
              <a:gd name="connsiteX31953" fmla="*/ 2867081 w 4135764"/>
              <a:gd name="connsiteY31953" fmla="*/ 735141 h 5122333"/>
              <a:gd name="connsiteX31954" fmla="*/ 2875788 w 4135764"/>
              <a:gd name="connsiteY31954" fmla="*/ 740402 h 5122333"/>
              <a:gd name="connsiteX31955" fmla="*/ 2875606 w 4135764"/>
              <a:gd name="connsiteY31955" fmla="*/ 766707 h 5122333"/>
              <a:gd name="connsiteX31956" fmla="*/ 2881594 w 4135764"/>
              <a:gd name="connsiteY31956" fmla="*/ 773239 h 5122333"/>
              <a:gd name="connsiteX31957" fmla="*/ 2907536 w 4135764"/>
              <a:gd name="connsiteY31957" fmla="*/ 774690 h 5122333"/>
              <a:gd name="connsiteX31958" fmla="*/ 2913886 w 4135764"/>
              <a:gd name="connsiteY31958" fmla="*/ 781946 h 5122333"/>
              <a:gd name="connsiteX31959" fmla="*/ 2913704 w 4135764"/>
              <a:gd name="connsiteY31959" fmla="*/ 806438 h 5122333"/>
              <a:gd name="connsiteX31960" fmla="*/ 2920235 w 4135764"/>
              <a:gd name="connsiteY31960" fmla="*/ 813331 h 5122333"/>
              <a:gd name="connsiteX31961" fmla="*/ 2943820 w 4135764"/>
              <a:gd name="connsiteY31961" fmla="*/ 813149 h 5122333"/>
              <a:gd name="connsiteX31962" fmla="*/ 2951984 w 4135764"/>
              <a:gd name="connsiteY31962" fmla="*/ 821132 h 5122333"/>
              <a:gd name="connsiteX31963" fmla="*/ 2951620 w 4135764"/>
              <a:gd name="connsiteY31963" fmla="*/ 879365 h 5122333"/>
              <a:gd name="connsiteX31964" fmla="*/ 2961418 w 4135764"/>
              <a:gd name="connsiteY31964" fmla="*/ 889525 h 5122333"/>
              <a:gd name="connsiteX31965" fmla="*/ 3004050 w 4135764"/>
              <a:gd name="connsiteY31965" fmla="*/ 889525 h 5122333"/>
              <a:gd name="connsiteX31966" fmla="*/ 3013666 w 4135764"/>
              <a:gd name="connsiteY31966" fmla="*/ 880273 h 5122333"/>
              <a:gd name="connsiteX31967" fmla="*/ 3013303 w 4135764"/>
              <a:gd name="connsiteY31967" fmla="*/ 818411 h 5122333"/>
              <a:gd name="connsiteX31968" fmla="*/ 3019652 w 4135764"/>
              <a:gd name="connsiteY31968" fmla="*/ 811336 h 5122333"/>
              <a:gd name="connsiteX31969" fmla="*/ 3044869 w 4135764"/>
              <a:gd name="connsiteY31969" fmla="*/ 811880 h 5122333"/>
              <a:gd name="connsiteX31970" fmla="*/ 3051401 w 4135764"/>
              <a:gd name="connsiteY31970" fmla="*/ 805894 h 5122333"/>
              <a:gd name="connsiteX31971" fmla="*/ 3051220 w 4135764"/>
              <a:gd name="connsiteY31971" fmla="*/ 780495 h 5122333"/>
              <a:gd name="connsiteX31972" fmla="*/ 3058294 w 4135764"/>
              <a:gd name="connsiteY31972" fmla="*/ 773239 h 5122333"/>
              <a:gd name="connsiteX31973" fmla="*/ 3082787 w 4135764"/>
              <a:gd name="connsiteY31973" fmla="*/ 773421 h 5122333"/>
              <a:gd name="connsiteX31974" fmla="*/ 3089499 w 4135764"/>
              <a:gd name="connsiteY31974" fmla="*/ 766889 h 5122333"/>
              <a:gd name="connsiteX31975" fmla="*/ 3089317 w 4135764"/>
              <a:gd name="connsiteY31975" fmla="*/ 742398 h 5122333"/>
              <a:gd name="connsiteX31976" fmla="*/ 3097118 w 4135764"/>
              <a:gd name="connsiteY31976" fmla="*/ 735141 h 5122333"/>
              <a:gd name="connsiteX31977" fmla="*/ 3105826 w 4135764"/>
              <a:gd name="connsiteY31977" fmla="*/ 742398 h 5122333"/>
              <a:gd name="connsiteX31978" fmla="*/ 3105645 w 4135764"/>
              <a:gd name="connsiteY31978" fmla="*/ 766889 h 5122333"/>
              <a:gd name="connsiteX31979" fmla="*/ 3112721 w 4135764"/>
              <a:gd name="connsiteY31979" fmla="*/ 775053 h 5122333"/>
              <a:gd name="connsiteX31980" fmla="*/ 3137937 w 4135764"/>
              <a:gd name="connsiteY31980" fmla="*/ 774327 h 5122333"/>
              <a:gd name="connsiteX31981" fmla="*/ 3143743 w 4135764"/>
              <a:gd name="connsiteY31981" fmla="*/ 778681 h 5122333"/>
              <a:gd name="connsiteX31982" fmla="*/ 3143561 w 4135764"/>
              <a:gd name="connsiteY31982" fmla="*/ 804987 h 5122333"/>
              <a:gd name="connsiteX31983" fmla="*/ 3150273 w 4135764"/>
              <a:gd name="connsiteY31983" fmla="*/ 811517 h 5122333"/>
              <a:gd name="connsiteX31984" fmla="*/ 3173858 w 4135764"/>
              <a:gd name="connsiteY31984" fmla="*/ 811336 h 5122333"/>
              <a:gd name="connsiteX31985" fmla="*/ 3181841 w 4135764"/>
              <a:gd name="connsiteY31985" fmla="*/ 819500 h 5122333"/>
              <a:gd name="connsiteX31986" fmla="*/ 3181478 w 4135764"/>
              <a:gd name="connsiteY31986" fmla="*/ 881179 h 5122333"/>
              <a:gd name="connsiteX31987" fmla="*/ 3190185 w 4135764"/>
              <a:gd name="connsiteY31987" fmla="*/ 889525 h 5122333"/>
              <a:gd name="connsiteX31988" fmla="*/ 3234633 w 4135764"/>
              <a:gd name="connsiteY31988" fmla="*/ 889525 h 5122333"/>
              <a:gd name="connsiteX31989" fmla="*/ 3243523 w 4135764"/>
              <a:gd name="connsiteY31989" fmla="*/ 880273 h 5122333"/>
              <a:gd name="connsiteX31990" fmla="*/ 3243159 w 4135764"/>
              <a:gd name="connsiteY31990" fmla="*/ 823128 h 5122333"/>
              <a:gd name="connsiteX31991" fmla="*/ 3253864 w 4135764"/>
              <a:gd name="connsiteY31991" fmla="*/ 812968 h 5122333"/>
              <a:gd name="connsiteX31992" fmla="*/ 3276540 w 4135764"/>
              <a:gd name="connsiteY31992" fmla="*/ 812968 h 5122333"/>
              <a:gd name="connsiteX31993" fmla="*/ 3280896 w 4135764"/>
              <a:gd name="connsiteY31993" fmla="*/ 810429 h 5122333"/>
              <a:gd name="connsiteX31994" fmla="*/ 3281621 w 4135764"/>
              <a:gd name="connsiteY31994" fmla="*/ 779951 h 5122333"/>
              <a:gd name="connsiteX31995" fmla="*/ 3286881 w 4135764"/>
              <a:gd name="connsiteY31995" fmla="*/ 774872 h 5122333"/>
              <a:gd name="connsiteX31996" fmla="*/ 3312281 w 4135764"/>
              <a:gd name="connsiteY31996" fmla="*/ 775053 h 5122333"/>
              <a:gd name="connsiteX31997" fmla="*/ 3321532 w 4135764"/>
              <a:gd name="connsiteY31997" fmla="*/ 765437 h 5122333"/>
              <a:gd name="connsiteX31998" fmla="*/ 3321350 w 4135764"/>
              <a:gd name="connsiteY31998" fmla="*/ 736048 h 5122333"/>
              <a:gd name="connsiteX31999" fmla="*/ 3334231 w 4135764"/>
              <a:gd name="connsiteY31999" fmla="*/ 749654 h 5122333"/>
              <a:gd name="connsiteX32000" fmla="*/ 3334050 w 4135764"/>
              <a:gd name="connsiteY32000" fmla="*/ 767796 h 5122333"/>
              <a:gd name="connsiteX32001" fmla="*/ 3341126 w 4135764"/>
              <a:gd name="connsiteY32001" fmla="*/ 775053 h 5122333"/>
              <a:gd name="connsiteX32002" fmla="*/ 3365618 w 4135764"/>
              <a:gd name="connsiteY32002" fmla="*/ 774872 h 5122333"/>
              <a:gd name="connsiteX32003" fmla="*/ 3372330 w 4135764"/>
              <a:gd name="connsiteY32003" fmla="*/ 781402 h 5122333"/>
              <a:gd name="connsiteX32004" fmla="*/ 3372148 w 4135764"/>
              <a:gd name="connsiteY32004" fmla="*/ 804987 h 5122333"/>
              <a:gd name="connsiteX32005" fmla="*/ 3379949 w 4135764"/>
              <a:gd name="connsiteY32005" fmla="*/ 812968 h 5122333"/>
              <a:gd name="connsiteX32006" fmla="*/ 3400813 w 4135764"/>
              <a:gd name="connsiteY32006" fmla="*/ 812786 h 5122333"/>
              <a:gd name="connsiteX32007" fmla="*/ 3410428 w 4135764"/>
              <a:gd name="connsiteY32007" fmla="*/ 822039 h 5122333"/>
              <a:gd name="connsiteX32008" fmla="*/ 3410065 w 4135764"/>
              <a:gd name="connsiteY32008" fmla="*/ 882267 h 5122333"/>
              <a:gd name="connsiteX32009" fmla="*/ 3419316 w 4135764"/>
              <a:gd name="connsiteY32009" fmla="*/ 890794 h 5122333"/>
              <a:gd name="connsiteX32010" fmla="*/ 3466486 w 4135764"/>
              <a:gd name="connsiteY32010" fmla="*/ 889162 h 5122333"/>
              <a:gd name="connsiteX32011" fmla="*/ 3473924 w 4135764"/>
              <a:gd name="connsiteY32011" fmla="*/ 881361 h 5122333"/>
              <a:gd name="connsiteX32012" fmla="*/ 3473561 w 4135764"/>
              <a:gd name="connsiteY32012" fmla="*/ 823309 h 5122333"/>
              <a:gd name="connsiteX32013" fmla="*/ 3484627 w 4135764"/>
              <a:gd name="connsiteY32013" fmla="*/ 812786 h 5122333"/>
              <a:gd name="connsiteX32014" fmla="*/ 3501862 w 4135764"/>
              <a:gd name="connsiteY32014" fmla="*/ 812968 h 5122333"/>
              <a:gd name="connsiteX32015" fmla="*/ 3512022 w 4135764"/>
              <a:gd name="connsiteY32015" fmla="*/ 803353 h 5122333"/>
              <a:gd name="connsiteX32016" fmla="*/ 3511659 w 4135764"/>
              <a:gd name="connsiteY32016" fmla="*/ 781584 h 5122333"/>
              <a:gd name="connsiteX32017" fmla="*/ 3520004 w 4135764"/>
              <a:gd name="connsiteY32017" fmla="*/ 772876 h 5122333"/>
              <a:gd name="connsiteX32018" fmla="*/ 3541774 w 4135764"/>
              <a:gd name="connsiteY32018" fmla="*/ 773058 h 5122333"/>
              <a:gd name="connsiteX32019" fmla="*/ 3549939 w 4135764"/>
              <a:gd name="connsiteY32019" fmla="*/ 765075 h 5122333"/>
              <a:gd name="connsiteX32020" fmla="*/ 3549757 w 4135764"/>
              <a:gd name="connsiteY32020" fmla="*/ 740582 h 5122333"/>
              <a:gd name="connsiteX32021" fmla="*/ 3557195 w 4135764"/>
              <a:gd name="connsiteY32021" fmla="*/ 734778 h 5122333"/>
              <a:gd name="connsiteX32022" fmla="*/ 3564452 w 4135764"/>
              <a:gd name="connsiteY32022" fmla="*/ 740946 h 5122333"/>
              <a:gd name="connsiteX32023" fmla="*/ 3565541 w 4135764"/>
              <a:gd name="connsiteY32023" fmla="*/ 767796 h 5122333"/>
              <a:gd name="connsiteX32024" fmla="*/ 3571527 w 4135764"/>
              <a:gd name="connsiteY32024" fmla="*/ 772876 h 5122333"/>
              <a:gd name="connsiteX32025" fmla="*/ 3599283 w 4135764"/>
              <a:gd name="connsiteY32025" fmla="*/ 774690 h 5122333"/>
              <a:gd name="connsiteX32026" fmla="*/ 3604181 w 4135764"/>
              <a:gd name="connsiteY32026" fmla="*/ 780313 h 5122333"/>
              <a:gd name="connsiteX32027" fmla="*/ 3604001 w 4135764"/>
              <a:gd name="connsiteY32027" fmla="*/ 805713 h 5122333"/>
              <a:gd name="connsiteX32028" fmla="*/ 3611076 w 4135764"/>
              <a:gd name="connsiteY32028" fmla="*/ 812968 h 5122333"/>
              <a:gd name="connsiteX32029" fmla="*/ 3633752 w 4135764"/>
              <a:gd name="connsiteY32029" fmla="*/ 812786 h 5122333"/>
              <a:gd name="connsiteX32030" fmla="*/ 3642461 w 4135764"/>
              <a:gd name="connsiteY32030" fmla="*/ 821132 h 5122333"/>
              <a:gd name="connsiteX32031" fmla="*/ 3642099 w 4135764"/>
              <a:gd name="connsiteY32031" fmla="*/ 881905 h 5122333"/>
              <a:gd name="connsiteX32032" fmla="*/ 3649174 w 4135764"/>
              <a:gd name="connsiteY32032" fmla="*/ 889162 h 5122333"/>
              <a:gd name="connsiteX32033" fmla="*/ 3694529 w 4135764"/>
              <a:gd name="connsiteY32033" fmla="*/ 889162 h 5122333"/>
              <a:gd name="connsiteX32034" fmla="*/ 3702329 w 4135764"/>
              <a:gd name="connsiteY32034" fmla="*/ 881542 h 5122333"/>
              <a:gd name="connsiteX32035" fmla="*/ 3703781 w 4135764"/>
              <a:gd name="connsiteY32035" fmla="*/ 835645 h 5122333"/>
              <a:gd name="connsiteX32036" fmla="*/ 3706503 w 4135764"/>
              <a:gd name="connsiteY32036" fmla="*/ 812060 h 5122333"/>
              <a:gd name="connsiteX32037" fmla="*/ 3731356 w 4135764"/>
              <a:gd name="connsiteY32037" fmla="*/ 810972 h 5122333"/>
              <a:gd name="connsiteX32038" fmla="*/ 3735892 w 4135764"/>
              <a:gd name="connsiteY32038" fmla="*/ 811154 h 5122333"/>
              <a:gd name="connsiteX32039" fmla="*/ 3741879 w 4135764"/>
              <a:gd name="connsiteY32039" fmla="*/ 805713 h 5122333"/>
              <a:gd name="connsiteX32040" fmla="*/ 3741697 w 4135764"/>
              <a:gd name="connsiteY32040" fmla="*/ 779407 h 5122333"/>
              <a:gd name="connsiteX32041" fmla="*/ 3748410 w 4135764"/>
              <a:gd name="connsiteY32041" fmla="*/ 772694 h 5122333"/>
              <a:gd name="connsiteX32042" fmla="*/ 3771993 w 4135764"/>
              <a:gd name="connsiteY32042" fmla="*/ 772876 h 5122333"/>
              <a:gd name="connsiteX32043" fmla="*/ 3777981 w 4135764"/>
              <a:gd name="connsiteY32043" fmla="*/ 768521 h 5122333"/>
              <a:gd name="connsiteX32044" fmla="*/ 3779977 w 4135764"/>
              <a:gd name="connsiteY32044" fmla="*/ 742578 h 5122333"/>
              <a:gd name="connsiteX32045" fmla="*/ 3785418 w 4135764"/>
              <a:gd name="connsiteY32045" fmla="*/ 734778 h 5122333"/>
              <a:gd name="connsiteX32046" fmla="*/ 3796123 w 4135764"/>
              <a:gd name="connsiteY32046" fmla="*/ 742035 h 5122333"/>
              <a:gd name="connsiteX32047" fmla="*/ 3795215 w 4135764"/>
              <a:gd name="connsiteY32047" fmla="*/ 763623 h 5122333"/>
              <a:gd name="connsiteX32048" fmla="*/ 3802835 w 4135764"/>
              <a:gd name="connsiteY32048" fmla="*/ 774509 h 5122333"/>
              <a:gd name="connsiteX32049" fmla="*/ 3827145 w 4135764"/>
              <a:gd name="connsiteY32049" fmla="*/ 773601 h 5122333"/>
              <a:gd name="connsiteX32050" fmla="*/ 3832407 w 4135764"/>
              <a:gd name="connsiteY32050" fmla="*/ 777955 h 5122333"/>
              <a:gd name="connsiteX32051" fmla="*/ 3834039 w 4135764"/>
              <a:gd name="connsiteY32051" fmla="*/ 804805 h 5122333"/>
              <a:gd name="connsiteX32052" fmla="*/ 3840208 w 4135764"/>
              <a:gd name="connsiteY32052" fmla="*/ 810972 h 5122333"/>
              <a:gd name="connsiteX32053" fmla="*/ 3861977 w 4135764"/>
              <a:gd name="connsiteY32053" fmla="*/ 810791 h 5122333"/>
              <a:gd name="connsiteX32054" fmla="*/ 3872318 w 4135764"/>
              <a:gd name="connsiteY32054" fmla="*/ 820950 h 5122333"/>
              <a:gd name="connsiteX32055" fmla="*/ 3870322 w 4135764"/>
              <a:gd name="connsiteY32055" fmla="*/ 881361 h 5122333"/>
              <a:gd name="connsiteX32056" fmla="*/ 3877943 w 4135764"/>
              <a:gd name="connsiteY32056" fmla="*/ 888980 h 5122333"/>
              <a:gd name="connsiteX32057" fmla="*/ 3921512 w 4135764"/>
              <a:gd name="connsiteY32057" fmla="*/ 888980 h 5122333"/>
              <a:gd name="connsiteX32058" fmla="*/ 3923857 w 4135764"/>
              <a:gd name="connsiteY32058" fmla="*/ 889343 h 5122333"/>
              <a:gd name="connsiteX32059" fmla="*/ 3930705 w 4135764"/>
              <a:gd name="connsiteY32059" fmla="*/ 887665 h 5122333"/>
              <a:gd name="connsiteX32060" fmla="*/ 3930746 w 4135764"/>
              <a:gd name="connsiteY32060" fmla="*/ 887500 h 5122333"/>
              <a:gd name="connsiteX32061" fmla="*/ 3930894 w 4135764"/>
              <a:gd name="connsiteY32061" fmla="*/ 887461 h 5122333"/>
              <a:gd name="connsiteX32062" fmla="*/ 3932188 w 4135764"/>
              <a:gd name="connsiteY32062" fmla="*/ 881723 h 5122333"/>
              <a:gd name="connsiteX32063" fmla="*/ 3932190 w 4135764"/>
              <a:gd name="connsiteY32063" fmla="*/ 881612 h 5122333"/>
              <a:gd name="connsiteX32064" fmla="*/ 3932384 w 4135764"/>
              <a:gd name="connsiteY32064" fmla="*/ 880816 h 5122333"/>
              <a:gd name="connsiteX32065" fmla="*/ 3932338 w 4135764"/>
              <a:gd name="connsiteY32065" fmla="*/ 873103 h 5122333"/>
              <a:gd name="connsiteX32066" fmla="*/ 3932731 w 4135764"/>
              <a:gd name="connsiteY32066" fmla="*/ 850611 h 5122333"/>
              <a:gd name="connsiteX32067" fmla="*/ 3933819 w 4135764"/>
              <a:gd name="connsiteY32067" fmla="*/ 819500 h 5122333"/>
              <a:gd name="connsiteX32068" fmla="*/ 3935493 w 4135764"/>
              <a:gd name="connsiteY32068" fmla="*/ 813821 h 5122333"/>
              <a:gd name="connsiteX32069" fmla="*/ 3936260 w 4135764"/>
              <a:gd name="connsiteY32069" fmla="*/ 813647 h 5122333"/>
              <a:gd name="connsiteX32070" fmla="*/ 3939510 w 4135764"/>
              <a:gd name="connsiteY32070" fmla="*/ 812970 h 5122333"/>
              <a:gd name="connsiteX32071" fmla="*/ 3964676 w 4135764"/>
              <a:gd name="connsiteY32071" fmla="*/ 813149 h 5122333"/>
              <a:gd name="connsiteX32072" fmla="*/ 3967210 w 4135764"/>
              <a:gd name="connsiteY32072" fmla="*/ 812653 h 5122333"/>
              <a:gd name="connsiteX32073" fmla="*/ 3968175 w 4135764"/>
              <a:gd name="connsiteY32073" fmla="*/ 812673 h 5122333"/>
              <a:gd name="connsiteX32074" fmla="*/ 3968343 w 4135764"/>
              <a:gd name="connsiteY32074" fmla="*/ 812431 h 5122333"/>
              <a:gd name="connsiteX32075" fmla="*/ 3968848 w 4135764"/>
              <a:gd name="connsiteY32075" fmla="*/ 812332 h 5122333"/>
              <a:gd name="connsiteX32076" fmla="*/ 3969302 w 4135764"/>
              <a:gd name="connsiteY32076" fmla="*/ 811057 h 5122333"/>
              <a:gd name="connsiteX32077" fmla="*/ 3969740 w 4135764"/>
              <a:gd name="connsiteY32077" fmla="*/ 810429 h 5122333"/>
              <a:gd name="connsiteX32078" fmla="*/ 3969839 w 4135764"/>
              <a:gd name="connsiteY32078" fmla="*/ 809547 h 5122333"/>
              <a:gd name="connsiteX32079" fmla="*/ 3970300 w 4135764"/>
              <a:gd name="connsiteY32079" fmla="*/ 808251 h 5122333"/>
              <a:gd name="connsiteX32080" fmla="*/ 3970222 w 4135764"/>
              <a:gd name="connsiteY32080" fmla="*/ 806124 h 5122333"/>
              <a:gd name="connsiteX32081" fmla="*/ 3971213 w 4135764"/>
              <a:gd name="connsiteY32081" fmla="*/ 797276 h 5122333"/>
              <a:gd name="connsiteX32082" fmla="*/ 3972279 w 4135764"/>
              <a:gd name="connsiteY32082" fmla="*/ 784123 h 5122333"/>
              <a:gd name="connsiteX32083" fmla="*/ 3982076 w 4135764"/>
              <a:gd name="connsiteY32083" fmla="*/ 774327 h 5122333"/>
              <a:gd name="connsiteX32084" fmla="*/ 4008383 w 4135764"/>
              <a:gd name="connsiteY32084" fmla="*/ 773058 h 5122333"/>
              <a:gd name="connsiteX32085" fmla="*/ 4010197 w 4135764"/>
              <a:gd name="connsiteY32085" fmla="*/ 746026 h 5122333"/>
              <a:gd name="connsiteX32086" fmla="*/ 4011058 w 4135764"/>
              <a:gd name="connsiteY32086" fmla="*/ 737250 h 5122333"/>
              <a:gd name="connsiteX32087" fmla="*/ 4013609 w 4135764"/>
              <a:gd name="connsiteY32087" fmla="*/ 735303 h 5122333"/>
              <a:gd name="connsiteX32088" fmla="*/ 4014135 w 4135764"/>
              <a:gd name="connsiteY32088" fmla="*/ 735247 h 5122333"/>
              <a:gd name="connsiteX32089" fmla="*/ 4019812 w 4135764"/>
              <a:gd name="connsiteY32089" fmla="*/ 736229 h 5122333"/>
              <a:gd name="connsiteX32090" fmla="*/ 4020848 w 4135764"/>
              <a:gd name="connsiteY32090" fmla="*/ 736101 h 5122333"/>
              <a:gd name="connsiteX32091" fmla="*/ 4022911 w 4135764"/>
              <a:gd name="connsiteY32091" fmla="*/ 740764 h 5122333"/>
              <a:gd name="connsiteX32092" fmla="*/ 4022729 w 4135764"/>
              <a:gd name="connsiteY32092" fmla="*/ 766163 h 5122333"/>
              <a:gd name="connsiteX32093" fmla="*/ 4029804 w 4135764"/>
              <a:gd name="connsiteY32093" fmla="*/ 773421 h 5122333"/>
              <a:gd name="connsiteX32094" fmla="*/ 4057562 w 4135764"/>
              <a:gd name="connsiteY32094" fmla="*/ 775234 h 5122333"/>
              <a:gd name="connsiteX32095" fmla="*/ 4062823 w 4135764"/>
              <a:gd name="connsiteY32095" fmla="*/ 780495 h 5122333"/>
              <a:gd name="connsiteX32096" fmla="*/ 4062098 w 4135764"/>
              <a:gd name="connsiteY32096" fmla="*/ 806620 h 5122333"/>
              <a:gd name="connsiteX32097" fmla="*/ 4067177 w 4135764"/>
              <a:gd name="connsiteY32097" fmla="*/ 813149 h 5122333"/>
              <a:gd name="connsiteX32098" fmla="*/ 4093483 w 4135764"/>
              <a:gd name="connsiteY32098" fmla="*/ 813149 h 5122333"/>
              <a:gd name="connsiteX32099" fmla="*/ 4100920 w 4135764"/>
              <a:gd name="connsiteY32099" fmla="*/ 820950 h 5122333"/>
              <a:gd name="connsiteX32100" fmla="*/ 4098924 w 4135764"/>
              <a:gd name="connsiteY32100" fmla="*/ 877732 h 5122333"/>
              <a:gd name="connsiteX32101" fmla="*/ 4110173 w 4135764"/>
              <a:gd name="connsiteY32101" fmla="*/ 889706 h 5122333"/>
              <a:gd name="connsiteX32102" fmla="*/ 4135764 w 4135764"/>
              <a:gd name="connsiteY32102" fmla="*/ 889572 h 5122333"/>
              <a:gd name="connsiteX32103" fmla="*/ 4135764 w 4135764"/>
              <a:gd name="connsiteY32103" fmla="*/ 860744 h 5122333"/>
              <a:gd name="connsiteX32104" fmla="*/ 4131037 w 4135764"/>
              <a:gd name="connsiteY32104" fmla="*/ 865758 h 5122333"/>
              <a:gd name="connsiteX32105" fmla="*/ 4122328 w 4135764"/>
              <a:gd name="connsiteY32105" fmla="*/ 857595 h 5122333"/>
              <a:gd name="connsiteX32106" fmla="*/ 4123960 w 4135764"/>
              <a:gd name="connsiteY32106" fmla="*/ 823491 h 5122333"/>
              <a:gd name="connsiteX32107" fmla="*/ 4123780 w 4135764"/>
              <a:gd name="connsiteY32107" fmla="*/ 789203 h 5122333"/>
              <a:gd name="connsiteX32108" fmla="*/ 4090761 w 4135764"/>
              <a:gd name="connsiteY32108" fmla="*/ 787571 h 5122333"/>
              <a:gd name="connsiteX32109" fmla="*/ 4084411 w 4135764"/>
              <a:gd name="connsiteY32109" fmla="*/ 782490 h 5122333"/>
              <a:gd name="connsiteX32110" fmla="*/ 4085682 w 4135764"/>
              <a:gd name="connsiteY32110" fmla="*/ 754552 h 5122333"/>
              <a:gd name="connsiteX32111" fmla="*/ 4081146 w 4135764"/>
              <a:gd name="connsiteY32111" fmla="*/ 749473 h 5122333"/>
              <a:gd name="connsiteX32112" fmla="*/ 4054840 w 4135764"/>
              <a:gd name="connsiteY32112" fmla="*/ 749473 h 5122333"/>
              <a:gd name="connsiteX32113" fmla="*/ 4046314 w 4135764"/>
              <a:gd name="connsiteY32113" fmla="*/ 741127 h 5122333"/>
              <a:gd name="connsiteX32114" fmla="*/ 4048128 w 4135764"/>
              <a:gd name="connsiteY32114" fmla="*/ 716999 h 5122333"/>
              <a:gd name="connsiteX32115" fmla="*/ 4042503 w 4135764"/>
              <a:gd name="connsiteY32115" fmla="*/ 711193 h 5122333"/>
              <a:gd name="connsiteX32116" fmla="*/ 1578684 w 4135764"/>
              <a:gd name="connsiteY32116" fmla="*/ 674138 h 5122333"/>
              <a:gd name="connsiteX32117" fmla="*/ 1531220 w 4135764"/>
              <a:gd name="connsiteY32117" fmla="*/ 675454 h 5122333"/>
              <a:gd name="connsiteX32118" fmla="*/ 1467543 w 4135764"/>
              <a:gd name="connsiteY32118" fmla="*/ 677812 h 5122333"/>
              <a:gd name="connsiteX32119" fmla="*/ 1440512 w 4135764"/>
              <a:gd name="connsiteY32119" fmla="*/ 678719 h 5122333"/>
              <a:gd name="connsiteX32120" fmla="*/ 1415839 w 4135764"/>
              <a:gd name="connsiteY32120" fmla="*/ 678538 h 5122333"/>
              <a:gd name="connsiteX32121" fmla="*/ 1384816 w 4135764"/>
              <a:gd name="connsiteY32121" fmla="*/ 677631 h 5122333"/>
              <a:gd name="connsiteX32122" fmla="*/ 1316240 w 4135764"/>
              <a:gd name="connsiteY32122" fmla="*/ 677087 h 5122333"/>
              <a:gd name="connsiteX32123" fmla="*/ 1224261 w 4135764"/>
              <a:gd name="connsiteY32123" fmla="*/ 676724 h 5122333"/>
              <a:gd name="connsiteX32124" fmla="*/ 1146976 w 4135764"/>
              <a:gd name="connsiteY32124" fmla="*/ 675091 h 5122333"/>
              <a:gd name="connsiteX32125" fmla="*/ 1103800 w 4135764"/>
              <a:gd name="connsiteY32125" fmla="*/ 675635 h 5122333"/>
              <a:gd name="connsiteX32126" fmla="*/ 984789 w 4135764"/>
              <a:gd name="connsiteY32126" fmla="*/ 676180 h 5122333"/>
              <a:gd name="connsiteX32127" fmla="*/ 938346 w 4135764"/>
              <a:gd name="connsiteY32127" fmla="*/ 675635 h 5122333"/>
              <a:gd name="connsiteX32128" fmla="*/ 836207 w 4135764"/>
              <a:gd name="connsiteY32128" fmla="*/ 675454 h 5122333"/>
              <a:gd name="connsiteX32129" fmla="*/ 799561 w 4135764"/>
              <a:gd name="connsiteY32129" fmla="*/ 676361 h 5122333"/>
              <a:gd name="connsiteX32130" fmla="*/ 764547 w 4135764"/>
              <a:gd name="connsiteY32130" fmla="*/ 677994 h 5122333"/>
              <a:gd name="connsiteX32131" fmla="*/ 736427 w 4135764"/>
              <a:gd name="connsiteY32131" fmla="*/ 678356 h 5122333"/>
              <a:gd name="connsiteX32132" fmla="*/ 712842 w 4135764"/>
              <a:gd name="connsiteY32132" fmla="*/ 677450 h 5122333"/>
              <a:gd name="connsiteX32133" fmla="*/ 712117 w 4135764"/>
              <a:gd name="connsiteY32133" fmla="*/ 677812 h 5122333"/>
              <a:gd name="connsiteX32134" fmla="*/ 658962 w 4135764"/>
              <a:gd name="connsiteY32134" fmla="*/ 676724 h 5122333"/>
              <a:gd name="connsiteX32135" fmla="*/ 560270 w 4135764"/>
              <a:gd name="connsiteY32135" fmla="*/ 676542 h 5122333"/>
              <a:gd name="connsiteX32136" fmla="*/ 514371 w 4135764"/>
              <a:gd name="connsiteY32136" fmla="*/ 675454 h 5122333"/>
              <a:gd name="connsiteX32137" fmla="*/ 476274 w 4135764"/>
              <a:gd name="connsiteY32137" fmla="*/ 676361 h 5122333"/>
              <a:gd name="connsiteX32138" fmla="*/ 407516 w 4135764"/>
              <a:gd name="connsiteY32138" fmla="*/ 675091 h 5122333"/>
              <a:gd name="connsiteX32139" fmla="*/ 330776 w 4135764"/>
              <a:gd name="connsiteY32139" fmla="*/ 674909 h 5122333"/>
              <a:gd name="connsiteX32140" fmla="*/ 215393 w 4135764"/>
              <a:gd name="connsiteY32140" fmla="*/ 676180 h 5122333"/>
              <a:gd name="connsiteX32141" fmla="*/ 140831 w 4135764"/>
              <a:gd name="connsiteY32141" fmla="*/ 675091 h 5122333"/>
              <a:gd name="connsiteX32142" fmla="*/ 64636 w 4135764"/>
              <a:gd name="connsiteY32142" fmla="*/ 675635 h 5122333"/>
              <a:gd name="connsiteX32143" fmla="*/ 7127 w 4135764"/>
              <a:gd name="connsiteY32143" fmla="*/ 676724 h 5122333"/>
              <a:gd name="connsiteX32144" fmla="*/ 1502 w 4135764"/>
              <a:gd name="connsiteY32144" fmla="*/ 682529 h 5122333"/>
              <a:gd name="connsiteX32145" fmla="*/ 1502 w 4135764"/>
              <a:gd name="connsiteY32145" fmla="*/ 690692 h 5122333"/>
              <a:gd name="connsiteX32146" fmla="*/ 11480 w 4135764"/>
              <a:gd name="connsiteY32146" fmla="*/ 700669 h 5122333"/>
              <a:gd name="connsiteX32147" fmla="*/ 82777 w 4135764"/>
              <a:gd name="connsiteY32147" fmla="*/ 698493 h 5122333"/>
              <a:gd name="connsiteX32148" fmla="*/ 166956 w 4135764"/>
              <a:gd name="connsiteY32148" fmla="*/ 699581 h 5122333"/>
              <a:gd name="connsiteX32149" fmla="*/ 208501 w 4135764"/>
              <a:gd name="connsiteY32149" fmla="*/ 699038 h 5122333"/>
              <a:gd name="connsiteX32150" fmla="*/ 311909 w 4135764"/>
              <a:gd name="connsiteY32150" fmla="*/ 698675 h 5122333"/>
              <a:gd name="connsiteX32151" fmla="*/ 381392 w 4135764"/>
              <a:gd name="connsiteY32151" fmla="*/ 699400 h 5122333"/>
              <a:gd name="connsiteX32152" fmla="*/ 436724 w 4135764"/>
              <a:gd name="connsiteY32152" fmla="*/ 698856 h 5122333"/>
              <a:gd name="connsiteX32153" fmla="*/ 553557 w 4135764"/>
              <a:gd name="connsiteY32153" fmla="*/ 698856 h 5122333"/>
              <a:gd name="connsiteX32154" fmla="*/ 595828 w 4135764"/>
              <a:gd name="connsiteY32154" fmla="*/ 698493 h 5122333"/>
              <a:gd name="connsiteX32155" fmla="*/ 602722 w 4135764"/>
              <a:gd name="connsiteY32155" fmla="*/ 697224 h 5122333"/>
              <a:gd name="connsiteX32156" fmla="*/ 636465 w 4135764"/>
              <a:gd name="connsiteY32156" fmla="*/ 700126 h 5122333"/>
              <a:gd name="connsiteX32157" fmla="*/ 664585 w 4135764"/>
              <a:gd name="connsiteY32157" fmla="*/ 699944 h 5122333"/>
              <a:gd name="connsiteX32158" fmla="*/ 689258 w 4135764"/>
              <a:gd name="connsiteY32158" fmla="*/ 699581 h 5122333"/>
              <a:gd name="connsiteX32159" fmla="*/ 839654 w 4135764"/>
              <a:gd name="connsiteY32159" fmla="*/ 700307 h 5122333"/>
              <a:gd name="connsiteX32160" fmla="*/ 842375 w 4135764"/>
              <a:gd name="connsiteY32160" fmla="*/ 700126 h 5122333"/>
              <a:gd name="connsiteX32161" fmla="*/ 935625 w 4135764"/>
              <a:gd name="connsiteY32161" fmla="*/ 699038 h 5122333"/>
              <a:gd name="connsiteX32162" fmla="*/ 968099 w 4135764"/>
              <a:gd name="connsiteY32162" fmla="*/ 699038 h 5122333"/>
              <a:gd name="connsiteX32163" fmla="*/ 1019077 w 4135764"/>
              <a:gd name="connsiteY32163" fmla="*/ 698675 h 5122333"/>
              <a:gd name="connsiteX32164" fmla="*/ 1130286 w 4135764"/>
              <a:gd name="connsiteY32164" fmla="*/ 699219 h 5122333"/>
              <a:gd name="connsiteX32165" fmla="*/ 1181991 w 4135764"/>
              <a:gd name="connsiteY32165" fmla="*/ 698675 h 5122333"/>
              <a:gd name="connsiteX32166" fmla="*/ 1275239 w 4135764"/>
              <a:gd name="connsiteY32166" fmla="*/ 698493 h 5122333"/>
              <a:gd name="connsiteX32167" fmla="*/ 1281589 w 4135764"/>
              <a:gd name="connsiteY32167" fmla="*/ 698675 h 5122333"/>
              <a:gd name="connsiteX32168" fmla="*/ 1312067 w 4135764"/>
              <a:gd name="connsiteY32168" fmla="*/ 698675 h 5122333"/>
              <a:gd name="connsiteX32169" fmla="*/ 1320775 w 4135764"/>
              <a:gd name="connsiteY32169" fmla="*/ 697224 h 5122333"/>
              <a:gd name="connsiteX32170" fmla="*/ 1357785 w 4135764"/>
              <a:gd name="connsiteY32170" fmla="*/ 700126 h 5122333"/>
              <a:gd name="connsiteX32171" fmla="*/ 1386811 w 4135764"/>
              <a:gd name="connsiteY32171" fmla="*/ 695591 h 5122333"/>
              <a:gd name="connsiteX32172" fmla="*/ 1388626 w 4135764"/>
              <a:gd name="connsiteY32172" fmla="*/ 696499 h 5122333"/>
              <a:gd name="connsiteX32173" fmla="*/ 1400055 w 4135764"/>
              <a:gd name="connsiteY32173" fmla="*/ 700307 h 5122333"/>
              <a:gd name="connsiteX32174" fmla="*/ 1593810 w 4135764"/>
              <a:gd name="connsiteY32174" fmla="*/ 698675 h 5122333"/>
              <a:gd name="connsiteX32175" fmla="*/ 1626647 w 4135764"/>
              <a:gd name="connsiteY32175" fmla="*/ 699038 h 5122333"/>
              <a:gd name="connsiteX32176" fmla="*/ 1658213 w 4135764"/>
              <a:gd name="connsiteY32176" fmla="*/ 699581 h 5122333"/>
              <a:gd name="connsiteX32177" fmla="*/ 1724068 w 4135764"/>
              <a:gd name="connsiteY32177" fmla="*/ 698856 h 5122333"/>
              <a:gd name="connsiteX32178" fmla="*/ 1819857 w 4135764"/>
              <a:gd name="connsiteY32178" fmla="*/ 699400 h 5122333"/>
              <a:gd name="connsiteX32179" fmla="*/ 1842539 w 4135764"/>
              <a:gd name="connsiteY32179" fmla="*/ 699168 h 5122333"/>
              <a:gd name="connsiteX32180" fmla="*/ 1849081 w 4135764"/>
              <a:gd name="connsiteY32180" fmla="*/ 700669 h 5122333"/>
              <a:gd name="connsiteX32181" fmla="*/ 1920379 w 4135764"/>
              <a:gd name="connsiteY32181" fmla="*/ 698493 h 5122333"/>
              <a:gd name="connsiteX32182" fmla="*/ 2004556 w 4135764"/>
              <a:gd name="connsiteY32182" fmla="*/ 699581 h 5122333"/>
              <a:gd name="connsiteX32183" fmla="*/ 2046102 w 4135764"/>
              <a:gd name="connsiteY32183" fmla="*/ 699038 h 5122333"/>
              <a:gd name="connsiteX32184" fmla="*/ 2067882 w 4135764"/>
              <a:gd name="connsiteY32184" fmla="*/ 698961 h 5122333"/>
              <a:gd name="connsiteX32185" fmla="*/ 2067882 w 4135764"/>
              <a:gd name="connsiteY32185" fmla="*/ 676016 h 5122333"/>
              <a:gd name="connsiteX32186" fmla="*/ 2052996 w 4135764"/>
              <a:gd name="connsiteY32186" fmla="*/ 676180 h 5122333"/>
              <a:gd name="connsiteX32187" fmla="*/ 1978432 w 4135764"/>
              <a:gd name="connsiteY32187" fmla="*/ 675091 h 5122333"/>
              <a:gd name="connsiteX32188" fmla="*/ 1902236 w 4135764"/>
              <a:gd name="connsiteY32188" fmla="*/ 675635 h 5122333"/>
              <a:gd name="connsiteX32189" fmla="*/ 1892659 w 4135764"/>
              <a:gd name="connsiteY32189" fmla="*/ 675952 h 5122333"/>
              <a:gd name="connsiteX32190" fmla="*/ 1839632 w 4135764"/>
              <a:gd name="connsiteY32190" fmla="*/ 674909 h 5122333"/>
              <a:gd name="connsiteX32191" fmla="*/ 1789924 w 4135764"/>
              <a:gd name="connsiteY32191" fmla="*/ 675454 h 5122333"/>
              <a:gd name="connsiteX32192" fmla="*/ 1674540 w 4135764"/>
              <a:gd name="connsiteY32192" fmla="*/ 675998 h 5122333"/>
              <a:gd name="connsiteX32193" fmla="*/ 1626284 w 4135764"/>
              <a:gd name="connsiteY32193" fmla="*/ 675272 h 5122333"/>
              <a:gd name="connsiteX32194" fmla="*/ 1578684 w 4135764"/>
              <a:gd name="connsiteY32194" fmla="*/ 674138 h 5122333"/>
              <a:gd name="connsiteX32195" fmla="*/ 3646565 w 4135764"/>
              <a:gd name="connsiteY32195" fmla="*/ 674138 h 5122333"/>
              <a:gd name="connsiteX32196" fmla="*/ 3599102 w 4135764"/>
              <a:gd name="connsiteY32196" fmla="*/ 675454 h 5122333"/>
              <a:gd name="connsiteX32197" fmla="*/ 3535425 w 4135764"/>
              <a:gd name="connsiteY32197" fmla="*/ 677812 h 5122333"/>
              <a:gd name="connsiteX32198" fmla="*/ 3508394 w 4135764"/>
              <a:gd name="connsiteY32198" fmla="*/ 678719 h 5122333"/>
              <a:gd name="connsiteX32199" fmla="*/ 3483721 w 4135764"/>
              <a:gd name="connsiteY32199" fmla="*/ 678538 h 5122333"/>
              <a:gd name="connsiteX32200" fmla="*/ 3452698 w 4135764"/>
              <a:gd name="connsiteY32200" fmla="*/ 677631 h 5122333"/>
              <a:gd name="connsiteX32201" fmla="*/ 3384122 w 4135764"/>
              <a:gd name="connsiteY32201" fmla="*/ 677087 h 5122333"/>
              <a:gd name="connsiteX32202" fmla="*/ 3292142 w 4135764"/>
              <a:gd name="connsiteY32202" fmla="*/ 676724 h 5122333"/>
              <a:gd name="connsiteX32203" fmla="*/ 3214858 w 4135764"/>
              <a:gd name="connsiteY32203" fmla="*/ 675091 h 5122333"/>
              <a:gd name="connsiteX32204" fmla="*/ 3171682 w 4135764"/>
              <a:gd name="connsiteY32204" fmla="*/ 675635 h 5122333"/>
              <a:gd name="connsiteX32205" fmla="*/ 3052670 w 4135764"/>
              <a:gd name="connsiteY32205" fmla="*/ 676180 h 5122333"/>
              <a:gd name="connsiteX32206" fmla="*/ 3006228 w 4135764"/>
              <a:gd name="connsiteY32206" fmla="*/ 675635 h 5122333"/>
              <a:gd name="connsiteX32207" fmla="*/ 2904089 w 4135764"/>
              <a:gd name="connsiteY32207" fmla="*/ 675454 h 5122333"/>
              <a:gd name="connsiteX32208" fmla="*/ 2867443 w 4135764"/>
              <a:gd name="connsiteY32208" fmla="*/ 676361 h 5122333"/>
              <a:gd name="connsiteX32209" fmla="*/ 2832429 w 4135764"/>
              <a:gd name="connsiteY32209" fmla="*/ 677994 h 5122333"/>
              <a:gd name="connsiteX32210" fmla="*/ 2804309 w 4135764"/>
              <a:gd name="connsiteY32210" fmla="*/ 678356 h 5122333"/>
              <a:gd name="connsiteX32211" fmla="*/ 2780724 w 4135764"/>
              <a:gd name="connsiteY32211" fmla="*/ 677450 h 5122333"/>
              <a:gd name="connsiteX32212" fmla="*/ 2779999 w 4135764"/>
              <a:gd name="connsiteY32212" fmla="*/ 677812 h 5122333"/>
              <a:gd name="connsiteX32213" fmla="*/ 2726844 w 4135764"/>
              <a:gd name="connsiteY32213" fmla="*/ 676724 h 5122333"/>
              <a:gd name="connsiteX32214" fmla="*/ 2628151 w 4135764"/>
              <a:gd name="connsiteY32214" fmla="*/ 676542 h 5122333"/>
              <a:gd name="connsiteX32215" fmla="*/ 2582253 w 4135764"/>
              <a:gd name="connsiteY32215" fmla="*/ 675454 h 5122333"/>
              <a:gd name="connsiteX32216" fmla="*/ 2544156 w 4135764"/>
              <a:gd name="connsiteY32216" fmla="*/ 676361 h 5122333"/>
              <a:gd name="connsiteX32217" fmla="*/ 2475398 w 4135764"/>
              <a:gd name="connsiteY32217" fmla="*/ 675091 h 5122333"/>
              <a:gd name="connsiteX32218" fmla="*/ 2398658 w 4135764"/>
              <a:gd name="connsiteY32218" fmla="*/ 674909 h 5122333"/>
              <a:gd name="connsiteX32219" fmla="*/ 2283275 w 4135764"/>
              <a:gd name="connsiteY32219" fmla="*/ 676180 h 5122333"/>
              <a:gd name="connsiteX32220" fmla="*/ 2208713 w 4135764"/>
              <a:gd name="connsiteY32220" fmla="*/ 675091 h 5122333"/>
              <a:gd name="connsiteX32221" fmla="*/ 2132518 w 4135764"/>
              <a:gd name="connsiteY32221" fmla="*/ 675635 h 5122333"/>
              <a:gd name="connsiteX32222" fmla="*/ 2075008 w 4135764"/>
              <a:gd name="connsiteY32222" fmla="*/ 676724 h 5122333"/>
              <a:gd name="connsiteX32223" fmla="*/ 2069384 w 4135764"/>
              <a:gd name="connsiteY32223" fmla="*/ 682529 h 5122333"/>
              <a:gd name="connsiteX32224" fmla="*/ 2069384 w 4135764"/>
              <a:gd name="connsiteY32224" fmla="*/ 690692 h 5122333"/>
              <a:gd name="connsiteX32225" fmla="*/ 2079362 w 4135764"/>
              <a:gd name="connsiteY32225" fmla="*/ 700669 h 5122333"/>
              <a:gd name="connsiteX32226" fmla="*/ 2150659 w 4135764"/>
              <a:gd name="connsiteY32226" fmla="*/ 698493 h 5122333"/>
              <a:gd name="connsiteX32227" fmla="*/ 2234838 w 4135764"/>
              <a:gd name="connsiteY32227" fmla="*/ 699581 h 5122333"/>
              <a:gd name="connsiteX32228" fmla="*/ 2276383 w 4135764"/>
              <a:gd name="connsiteY32228" fmla="*/ 699038 h 5122333"/>
              <a:gd name="connsiteX32229" fmla="*/ 2379791 w 4135764"/>
              <a:gd name="connsiteY32229" fmla="*/ 698675 h 5122333"/>
              <a:gd name="connsiteX32230" fmla="*/ 2449274 w 4135764"/>
              <a:gd name="connsiteY32230" fmla="*/ 699400 h 5122333"/>
              <a:gd name="connsiteX32231" fmla="*/ 2504606 w 4135764"/>
              <a:gd name="connsiteY32231" fmla="*/ 698856 h 5122333"/>
              <a:gd name="connsiteX32232" fmla="*/ 2621439 w 4135764"/>
              <a:gd name="connsiteY32232" fmla="*/ 698856 h 5122333"/>
              <a:gd name="connsiteX32233" fmla="*/ 2663710 w 4135764"/>
              <a:gd name="connsiteY32233" fmla="*/ 698493 h 5122333"/>
              <a:gd name="connsiteX32234" fmla="*/ 2670604 w 4135764"/>
              <a:gd name="connsiteY32234" fmla="*/ 697224 h 5122333"/>
              <a:gd name="connsiteX32235" fmla="*/ 2704347 w 4135764"/>
              <a:gd name="connsiteY32235" fmla="*/ 700126 h 5122333"/>
              <a:gd name="connsiteX32236" fmla="*/ 2732467 w 4135764"/>
              <a:gd name="connsiteY32236" fmla="*/ 699944 h 5122333"/>
              <a:gd name="connsiteX32237" fmla="*/ 2757140 w 4135764"/>
              <a:gd name="connsiteY32237" fmla="*/ 699581 h 5122333"/>
              <a:gd name="connsiteX32238" fmla="*/ 2907536 w 4135764"/>
              <a:gd name="connsiteY32238" fmla="*/ 700307 h 5122333"/>
              <a:gd name="connsiteX32239" fmla="*/ 2910256 w 4135764"/>
              <a:gd name="connsiteY32239" fmla="*/ 700126 h 5122333"/>
              <a:gd name="connsiteX32240" fmla="*/ 3003507 w 4135764"/>
              <a:gd name="connsiteY32240" fmla="*/ 699038 h 5122333"/>
              <a:gd name="connsiteX32241" fmla="*/ 3035980 w 4135764"/>
              <a:gd name="connsiteY32241" fmla="*/ 699038 h 5122333"/>
              <a:gd name="connsiteX32242" fmla="*/ 3086959 w 4135764"/>
              <a:gd name="connsiteY32242" fmla="*/ 698675 h 5122333"/>
              <a:gd name="connsiteX32243" fmla="*/ 3198168 w 4135764"/>
              <a:gd name="connsiteY32243" fmla="*/ 699219 h 5122333"/>
              <a:gd name="connsiteX32244" fmla="*/ 3249872 w 4135764"/>
              <a:gd name="connsiteY32244" fmla="*/ 698675 h 5122333"/>
              <a:gd name="connsiteX32245" fmla="*/ 3343121 w 4135764"/>
              <a:gd name="connsiteY32245" fmla="*/ 698493 h 5122333"/>
              <a:gd name="connsiteX32246" fmla="*/ 3349470 w 4135764"/>
              <a:gd name="connsiteY32246" fmla="*/ 698675 h 5122333"/>
              <a:gd name="connsiteX32247" fmla="*/ 3379949 w 4135764"/>
              <a:gd name="connsiteY32247" fmla="*/ 698675 h 5122333"/>
              <a:gd name="connsiteX32248" fmla="*/ 3388657 w 4135764"/>
              <a:gd name="connsiteY32248" fmla="*/ 697224 h 5122333"/>
              <a:gd name="connsiteX32249" fmla="*/ 3425667 w 4135764"/>
              <a:gd name="connsiteY32249" fmla="*/ 700126 h 5122333"/>
              <a:gd name="connsiteX32250" fmla="*/ 3454693 w 4135764"/>
              <a:gd name="connsiteY32250" fmla="*/ 695591 h 5122333"/>
              <a:gd name="connsiteX32251" fmla="*/ 3456508 w 4135764"/>
              <a:gd name="connsiteY32251" fmla="*/ 696499 h 5122333"/>
              <a:gd name="connsiteX32252" fmla="*/ 3467937 w 4135764"/>
              <a:gd name="connsiteY32252" fmla="*/ 700307 h 5122333"/>
              <a:gd name="connsiteX32253" fmla="*/ 3661691 w 4135764"/>
              <a:gd name="connsiteY32253" fmla="*/ 698675 h 5122333"/>
              <a:gd name="connsiteX32254" fmla="*/ 3694529 w 4135764"/>
              <a:gd name="connsiteY32254" fmla="*/ 699038 h 5122333"/>
              <a:gd name="connsiteX32255" fmla="*/ 3726095 w 4135764"/>
              <a:gd name="connsiteY32255" fmla="*/ 699581 h 5122333"/>
              <a:gd name="connsiteX32256" fmla="*/ 3791950 w 4135764"/>
              <a:gd name="connsiteY32256" fmla="*/ 698856 h 5122333"/>
              <a:gd name="connsiteX32257" fmla="*/ 3887738 w 4135764"/>
              <a:gd name="connsiteY32257" fmla="*/ 699400 h 5122333"/>
              <a:gd name="connsiteX32258" fmla="*/ 3910421 w 4135764"/>
              <a:gd name="connsiteY32258" fmla="*/ 699168 h 5122333"/>
              <a:gd name="connsiteX32259" fmla="*/ 3916962 w 4135764"/>
              <a:gd name="connsiteY32259" fmla="*/ 700669 h 5122333"/>
              <a:gd name="connsiteX32260" fmla="*/ 3988261 w 4135764"/>
              <a:gd name="connsiteY32260" fmla="*/ 698493 h 5122333"/>
              <a:gd name="connsiteX32261" fmla="*/ 4072437 w 4135764"/>
              <a:gd name="connsiteY32261" fmla="*/ 699581 h 5122333"/>
              <a:gd name="connsiteX32262" fmla="*/ 4113983 w 4135764"/>
              <a:gd name="connsiteY32262" fmla="*/ 699038 h 5122333"/>
              <a:gd name="connsiteX32263" fmla="*/ 4135764 w 4135764"/>
              <a:gd name="connsiteY32263" fmla="*/ 698961 h 5122333"/>
              <a:gd name="connsiteX32264" fmla="*/ 4135764 w 4135764"/>
              <a:gd name="connsiteY32264" fmla="*/ 676016 h 5122333"/>
              <a:gd name="connsiteX32265" fmla="*/ 4120878 w 4135764"/>
              <a:gd name="connsiteY32265" fmla="*/ 676180 h 5122333"/>
              <a:gd name="connsiteX32266" fmla="*/ 4046314 w 4135764"/>
              <a:gd name="connsiteY32266" fmla="*/ 675091 h 5122333"/>
              <a:gd name="connsiteX32267" fmla="*/ 3970118 w 4135764"/>
              <a:gd name="connsiteY32267" fmla="*/ 675635 h 5122333"/>
              <a:gd name="connsiteX32268" fmla="*/ 3960541 w 4135764"/>
              <a:gd name="connsiteY32268" fmla="*/ 675952 h 5122333"/>
              <a:gd name="connsiteX32269" fmla="*/ 3907514 w 4135764"/>
              <a:gd name="connsiteY32269" fmla="*/ 674909 h 5122333"/>
              <a:gd name="connsiteX32270" fmla="*/ 3857805 w 4135764"/>
              <a:gd name="connsiteY32270" fmla="*/ 675454 h 5122333"/>
              <a:gd name="connsiteX32271" fmla="*/ 3742422 w 4135764"/>
              <a:gd name="connsiteY32271" fmla="*/ 675998 h 5122333"/>
              <a:gd name="connsiteX32272" fmla="*/ 3694166 w 4135764"/>
              <a:gd name="connsiteY32272" fmla="*/ 675272 h 5122333"/>
              <a:gd name="connsiteX32273" fmla="*/ 3646565 w 4135764"/>
              <a:gd name="connsiteY32273" fmla="*/ 674138 h 5122333"/>
              <a:gd name="connsiteX32274" fmla="*/ 1511809 w 4135764"/>
              <a:gd name="connsiteY32274" fmla="*/ 482244 h 5122333"/>
              <a:gd name="connsiteX32275" fmla="*/ 1463734 w 4135764"/>
              <a:gd name="connsiteY32275" fmla="*/ 482244 h 5122333"/>
              <a:gd name="connsiteX32276" fmla="*/ 1455751 w 4135764"/>
              <a:gd name="connsiteY32276" fmla="*/ 490408 h 5122333"/>
              <a:gd name="connsiteX32277" fmla="*/ 1455932 w 4135764"/>
              <a:gd name="connsiteY32277" fmla="*/ 552089 h 5122333"/>
              <a:gd name="connsiteX32278" fmla="*/ 1447405 w 4135764"/>
              <a:gd name="connsiteY32278" fmla="*/ 560435 h 5122333"/>
              <a:gd name="connsiteX32279" fmla="*/ 1422914 w 4135764"/>
              <a:gd name="connsiteY32279" fmla="*/ 560252 h 5122333"/>
              <a:gd name="connsiteX32280" fmla="*/ 1417653 w 4135764"/>
              <a:gd name="connsiteY32280" fmla="*/ 564608 h 5122333"/>
              <a:gd name="connsiteX32281" fmla="*/ 1418741 w 4135764"/>
              <a:gd name="connsiteY32281" fmla="*/ 592545 h 5122333"/>
              <a:gd name="connsiteX32282" fmla="*/ 1412573 w 4135764"/>
              <a:gd name="connsiteY32282" fmla="*/ 600163 h 5122333"/>
              <a:gd name="connsiteX32283" fmla="*/ 1385360 w 4135764"/>
              <a:gd name="connsiteY32283" fmla="*/ 600163 h 5122333"/>
              <a:gd name="connsiteX32284" fmla="*/ 1379556 w 4135764"/>
              <a:gd name="connsiteY32284" fmla="*/ 605971 h 5122333"/>
              <a:gd name="connsiteX32285" fmla="*/ 1379918 w 4135764"/>
              <a:gd name="connsiteY32285" fmla="*/ 632278 h 5122333"/>
              <a:gd name="connsiteX32286" fmla="*/ 1375382 w 4135764"/>
              <a:gd name="connsiteY32286" fmla="*/ 638446 h 5122333"/>
              <a:gd name="connsiteX32287" fmla="*/ 1365042 w 4135764"/>
              <a:gd name="connsiteY32287" fmla="*/ 629193 h 5122333"/>
              <a:gd name="connsiteX32288" fmla="*/ 1365223 w 4135764"/>
              <a:gd name="connsiteY32288" fmla="*/ 618308 h 5122333"/>
              <a:gd name="connsiteX32289" fmla="*/ 1345630 w 4135764"/>
              <a:gd name="connsiteY32289" fmla="*/ 598350 h 5122333"/>
              <a:gd name="connsiteX32290" fmla="*/ 1327851 w 4135764"/>
              <a:gd name="connsiteY32290" fmla="*/ 596355 h 5122333"/>
              <a:gd name="connsiteX32291" fmla="*/ 1325856 w 4135764"/>
              <a:gd name="connsiteY32291" fmla="*/ 572589 h 5122333"/>
              <a:gd name="connsiteX32292" fmla="*/ 1327125 w 4135764"/>
              <a:gd name="connsiteY32292" fmla="*/ 568236 h 5122333"/>
              <a:gd name="connsiteX32293" fmla="*/ 1320049 w 4135764"/>
              <a:gd name="connsiteY32293" fmla="*/ 560252 h 5122333"/>
              <a:gd name="connsiteX32294" fmla="*/ 1294652 w 4135764"/>
              <a:gd name="connsiteY32294" fmla="*/ 560435 h 5122333"/>
              <a:gd name="connsiteX32295" fmla="*/ 1289027 w 4135764"/>
              <a:gd name="connsiteY32295" fmla="*/ 555536 h 5122333"/>
              <a:gd name="connsiteX32296" fmla="*/ 1287031 w 4135764"/>
              <a:gd name="connsiteY32296" fmla="*/ 524151 h 5122333"/>
              <a:gd name="connsiteX32297" fmla="*/ 1289209 w 4135764"/>
              <a:gd name="connsiteY32297" fmla="*/ 490953 h 5122333"/>
              <a:gd name="connsiteX32298" fmla="*/ 1282497 w 4135764"/>
              <a:gd name="connsiteY32298" fmla="*/ 484240 h 5122333"/>
              <a:gd name="connsiteX32299" fmla="*/ 1235327 w 4135764"/>
              <a:gd name="connsiteY32299" fmla="*/ 484240 h 5122333"/>
              <a:gd name="connsiteX32300" fmla="*/ 1227164 w 4135764"/>
              <a:gd name="connsiteY32300" fmla="*/ 492404 h 5122333"/>
              <a:gd name="connsiteX32301" fmla="*/ 1227527 w 4135764"/>
              <a:gd name="connsiteY32301" fmla="*/ 553177 h 5122333"/>
              <a:gd name="connsiteX32302" fmla="*/ 1219907 w 4135764"/>
              <a:gd name="connsiteY32302" fmla="*/ 560798 h 5122333"/>
              <a:gd name="connsiteX32303" fmla="*/ 1198137 w 4135764"/>
              <a:gd name="connsiteY32303" fmla="*/ 560615 h 5122333"/>
              <a:gd name="connsiteX32304" fmla="*/ 1187796 w 4135764"/>
              <a:gd name="connsiteY32304" fmla="*/ 572951 h 5122333"/>
              <a:gd name="connsiteX32305" fmla="*/ 1189247 w 4135764"/>
              <a:gd name="connsiteY32305" fmla="*/ 593633 h 5122333"/>
              <a:gd name="connsiteX32306" fmla="*/ 1182354 w 4135764"/>
              <a:gd name="connsiteY32306" fmla="*/ 600709 h 5122333"/>
              <a:gd name="connsiteX32307" fmla="*/ 1157862 w 4135764"/>
              <a:gd name="connsiteY32307" fmla="*/ 600527 h 5122333"/>
              <a:gd name="connsiteX32308" fmla="*/ 1151149 w 4135764"/>
              <a:gd name="connsiteY32308" fmla="*/ 607059 h 5122333"/>
              <a:gd name="connsiteX32309" fmla="*/ 1149879 w 4135764"/>
              <a:gd name="connsiteY32309" fmla="*/ 632278 h 5122333"/>
              <a:gd name="connsiteX32310" fmla="*/ 1142804 w 4135764"/>
              <a:gd name="connsiteY32310" fmla="*/ 638809 h 5122333"/>
              <a:gd name="connsiteX32311" fmla="*/ 1134822 w 4135764"/>
              <a:gd name="connsiteY32311" fmla="*/ 631371 h 5122333"/>
              <a:gd name="connsiteX32312" fmla="*/ 1135002 w 4135764"/>
              <a:gd name="connsiteY32312" fmla="*/ 605426 h 5122333"/>
              <a:gd name="connsiteX32313" fmla="*/ 1128473 w 4135764"/>
              <a:gd name="connsiteY32313" fmla="*/ 598713 h 5122333"/>
              <a:gd name="connsiteX32314" fmla="*/ 1103074 w 4135764"/>
              <a:gd name="connsiteY32314" fmla="*/ 598894 h 5122333"/>
              <a:gd name="connsiteX32315" fmla="*/ 1096725 w 4135764"/>
              <a:gd name="connsiteY32315" fmla="*/ 592726 h 5122333"/>
              <a:gd name="connsiteX32316" fmla="*/ 1096905 w 4135764"/>
              <a:gd name="connsiteY32316" fmla="*/ 568236 h 5122333"/>
              <a:gd name="connsiteX32317" fmla="*/ 1089467 w 4135764"/>
              <a:gd name="connsiteY32317" fmla="*/ 560615 h 5122333"/>
              <a:gd name="connsiteX32318" fmla="*/ 1067697 w 4135764"/>
              <a:gd name="connsiteY32318" fmla="*/ 560798 h 5122333"/>
              <a:gd name="connsiteX32319" fmla="*/ 1058445 w 4135764"/>
              <a:gd name="connsiteY32319" fmla="*/ 551909 h 5122333"/>
              <a:gd name="connsiteX32320" fmla="*/ 1058808 w 4135764"/>
              <a:gd name="connsiteY32320" fmla="*/ 491133 h 5122333"/>
              <a:gd name="connsiteX32321" fmla="*/ 1052276 w 4135764"/>
              <a:gd name="connsiteY32321" fmla="*/ 484421 h 5122333"/>
              <a:gd name="connsiteX32322" fmla="*/ 1004200 w 4135764"/>
              <a:gd name="connsiteY32322" fmla="*/ 484421 h 5122333"/>
              <a:gd name="connsiteX32323" fmla="*/ 996944 w 4135764"/>
              <a:gd name="connsiteY32323" fmla="*/ 491496 h 5122333"/>
              <a:gd name="connsiteX32324" fmla="*/ 997126 w 4135764"/>
              <a:gd name="connsiteY32324" fmla="*/ 552452 h 5122333"/>
              <a:gd name="connsiteX32325" fmla="*/ 989324 w 4135764"/>
              <a:gd name="connsiteY32325" fmla="*/ 560798 h 5122333"/>
              <a:gd name="connsiteX32326" fmla="*/ 959572 w 4135764"/>
              <a:gd name="connsiteY32326" fmla="*/ 560615 h 5122333"/>
              <a:gd name="connsiteX32327" fmla="*/ 960479 w 4135764"/>
              <a:gd name="connsiteY32327" fmla="*/ 569324 h 5122333"/>
              <a:gd name="connsiteX32328" fmla="*/ 958846 w 4135764"/>
              <a:gd name="connsiteY32328" fmla="*/ 592907 h 5122333"/>
              <a:gd name="connsiteX32329" fmla="*/ 953584 w 4135764"/>
              <a:gd name="connsiteY32329" fmla="*/ 598894 h 5122333"/>
              <a:gd name="connsiteX32330" fmla="*/ 929093 w 4135764"/>
              <a:gd name="connsiteY32330" fmla="*/ 598713 h 5122333"/>
              <a:gd name="connsiteX32331" fmla="*/ 918935 w 4135764"/>
              <a:gd name="connsiteY32331" fmla="*/ 608510 h 5122333"/>
              <a:gd name="connsiteX32332" fmla="*/ 919115 w 4135764"/>
              <a:gd name="connsiteY32332" fmla="*/ 633004 h 5122333"/>
              <a:gd name="connsiteX32333" fmla="*/ 912948 w 4135764"/>
              <a:gd name="connsiteY32333" fmla="*/ 637176 h 5122333"/>
              <a:gd name="connsiteX32334" fmla="*/ 906235 w 4135764"/>
              <a:gd name="connsiteY32334" fmla="*/ 631914 h 5122333"/>
              <a:gd name="connsiteX32335" fmla="*/ 906598 w 4135764"/>
              <a:gd name="connsiteY32335" fmla="*/ 606515 h 5122333"/>
              <a:gd name="connsiteX32336" fmla="*/ 899159 w 4135764"/>
              <a:gd name="connsiteY32336" fmla="*/ 598713 h 5122333"/>
              <a:gd name="connsiteX32337" fmla="*/ 875575 w 4135764"/>
              <a:gd name="connsiteY32337" fmla="*/ 598894 h 5122333"/>
              <a:gd name="connsiteX32338" fmla="*/ 868318 w 4135764"/>
              <a:gd name="connsiteY32338" fmla="*/ 591820 h 5122333"/>
              <a:gd name="connsiteX32339" fmla="*/ 868500 w 4135764"/>
              <a:gd name="connsiteY32339" fmla="*/ 570050 h 5122333"/>
              <a:gd name="connsiteX32340" fmla="*/ 859247 w 4135764"/>
              <a:gd name="connsiteY32340" fmla="*/ 560435 h 5122333"/>
              <a:gd name="connsiteX32341" fmla="*/ 833849 w 4135764"/>
              <a:gd name="connsiteY32341" fmla="*/ 560615 h 5122333"/>
              <a:gd name="connsiteX32342" fmla="*/ 829313 w 4135764"/>
              <a:gd name="connsiteY32342" fmla="*/ 554991 h 5122333"/>
              <a:gd name="connsiteX32343" fmla="*/ 830221 w 4135764"/>
              <a:gd name="connsiteY32343" fmla="*/ 547011 h 5122333"/>
              <a:gd name="connsiteX32344" fmla="*/ 828225 w 4135764"/>
              <a:gd name="connsiteY32344" fmla="*/ 511996 h 5122333"/>
              <a:gd name="connsiteX32345" fmla="*/ 830401 w 4135764"/>
              <a:gd name="connsiteY32345" fmla="*/ 490590 h 5122333"/>
              <a:gd name="connsiteX32346" fmla="*/ 822237 w 4135764"/>
              <a:gd name="connsiteY32346" fmla="*/ 482789 h 5122333"/>
              <a:gd name="connsiteX32347" fmla="*/ 773255 w 4135764"/>
              <a:gd name="connsiteY32347" fmla="*/ 482789 h 5122333"/>
              <a:gd name="connsiteX32348" fmla="*/ 764728 w 4135764"/>
              <a:gd name="connsiteY32348" fmla="*/ 491315 h 5122333"/>
              <a:gd name="connsiteX32349" fmla="*/ 765091 w 4135764"/>
              <a:gd name="connsiteY32349" fmla="*/ 552997 h 5122333"/>
              <a:gd name="connsiteX32350" fmla="*/ 756928 w 4135764"/>
              <a:gd name="connsiteY32350" fmla="*/ 560979 h 5122333"/>
              <a:gd name="connsiteX32351" fmla="*/ 732437 w 4135764"/>
              <a:gd name="connsiteY32351" fmla="*/ 560798 h 5122333"/>
              <a:gd name="connsiteX32352" fmla="*/ 727357 w 4135764"/>
              <a:gd name="connsiteY32352" fmla="*/ 565514 h 5122333"/>
              <a:gd name="connsiteX32353" fmla="*/ 728627 w 4135764"/>
              <a:gd name="connsiteY32353" fmla="*/ 594359 h 5122333"/>
              <a:gd name="connsiteX32354" fmla="*/ 721732 w 4135764"/>
              <a:gd name="connsiteY32354" fmla="*/ 600890 h 5122333"/>
              <a:gd name="connsiteX32355" fmla="*/ 700869 w 4135764"/>
              <a:gd name="connsiteY32355" fmla="*/ 600709 h 5122333"/>
              <a:gd name="connsiteX32356" fmla="*/ 690166 w 4135764"/>
              <a:gd name="connsiteY32356" fmla="*/ 610869 h 5122333"/>
              <a:gd name="connsiteX32357" fmla="*/ 690347 w 4135764"/>
              <a:gd name="connsiteY32357" fmla="*/ 633548 h 5122333"/>
              <a:gd name="connsiteX32358" fmla="*/ 682546 w 4135764"/>
              <a:gd name="connsiteY32358" fmla="*/ 638991 h 5122333"/>
              <a:gd name="connsiteX32359" fmla="*/ 673838 w 4135764"/>
              <a:gd name="connsiteY32359" fmla="*/ 633548 h 5122333"/>
              <a:gd name="connsiteX32360" fmla="*/ 674020 w 4135764"/>
              <a:gd name="connsiteY32360" fmla="*/ 607241 h 5122333"/>
              <a:gd name="connsiteX32361" fmla="*/ 666036 w 4135764"/>
              <a:gd name="connsiteY32361" fmla="*/ 599075 h 5122333"/>
              <a:gd name="connsiteX32362" fmla="*/ 643360 w 4135764"/>
              <a:gd name="connsiteY32362" fmla="*/ 599257 h 5122333"/>
              <a:gd name="connsiteX32363" fmla="*/ 635559 w 4135764"/>
              <a:gd name="connsiteY32363" fmla="*/ 591820 h 5122333"/>
              <a:gd name="connsiteX32364" fmla="*/ 635740 w 4135764"/>
              <a:gd name="connsiteY32364" fmla="*/ 567328 h 5122333"/>
              <a:gd name="connsiteX32365" fmla="*/ 629572 w 4135764"/>
              <a:gd name="connsiteY32365" fmla="*/ 560979 h 5122333"/>
              <a:gd name="connsiteX32366" fmla="*/ 605080 w 4135764"/>
              <a:gd name="connsiteY32366" fmla="*/ 561161 h 5122333"/>
              <a:gd name="connsiteX32367" fmla="*/ 597460 w 4135764"/>
              <a:gd name="connsiteY32367" fmla="*/ 553540 h 5122333"/>
              <a:gd name="connsiteX32368" fmla="*/ 597642 w 4135764"/>
              <a:gd name="connsiteY32368" fmla="*/ 491859 h 5122333"/>
              <a:gd name="connsiteX32369" fmla="*/ 590567 w 4135764"/>
              <a:gd name="connsiteY32369" fmla="*/ 484603 h 5122333"/>
              <a:gd name="connsiteX32370" fmla="*/ 544306 w 4135764"/>
              <a:gd name="connsiteY32370" fmla="*/ 484603 h 5122333"/>
              <a:gd name="connsiteX32371" fmla="*/ 535779 w 4135764"/>
              <a:gd name="connsiteY32371" fmla="*/ 493129 h 5122333"/>
              <a:gd name="connsiteX32372" fmla="*/ 536142 w 4135764"/>
              <a:gd name="connsiteY32372" fmla="*/ 553177 h 5122333"/>
              <a:gd name="connsiteX32373" fmla="*/ 528703 w 4135764"/>
              <a:gd name="connsiteY32373" fmla="*/ 560979 h 5122333"/>
              <a:gd name="connsiteX32374" fmla="*/ 505119 w 4135764"/>
              <a:gd name="connsiteY32374" fmla="*/ 560798 h 5122333"/>
              <a:gd name="connsiteX32375" fmla="*/ 497861 w 4135764"/>
              <a:gd name="connsiteY32375" fmla="*/ 567873 h 5122333"/>
              <a:gd name="connsiteX32376" fmla="*/ 498044 w 4135764"/>
              <a:gd name="connsiteY32376" fmla="*/ 594177 h 5122333"/>
              <a:gd name="connsiteX32377" fmla="*/ 491513 w 4135764"/>
              <a:gd name="connsiteY32377" fmla="*/ 601071 h 5122333"/>
              <a:gd name="connsiteX32378" fmla="*/ 466113 w 4135764"/>
              <a:gd name="connsiteY32378" fmla="*/ 600890 h 5122333"/>
              <a:gd name="connsiteX32379" fmla="*/ 459764 w 4135764"/>
              <a:gd name="connsiteY32379" fmla="*/ 607059 h 5122333"/>
              <a:gd name="connsiteX32380" fmla="*/ 459946 w 4135764"/>
              <a:gd name="connsiteY32380" fmla="*/ 631552 h 5122333"/>
              <a:gd name="connsiteX32381" fmla="*/ 452689 w 4135764"/>
              <a:gd name="connsiteY32381" fmla="*/ 639171 h 5122333"/>
              <a:gd name="connsiteX32382" fmla="*/ 443618 w 4135764"/>
              <a:gd name="connsiteY32382" fmla="*/ 631190 h 5122333"/>
              <a:gd name="connsiteX32383" fmla="*/ 443799 w 4135764"/>
              <a:gd name="connsiteY32383" fmla="*/ 605788 h 5122333"/>
              <a:gd name="connsiteX32384" fmla="*/ 437087 w 4135764"/>
              <a:gd name="connsiteY32384" fmla="*/ 599257 h 5122333"/>
              <a:gd name="connsiteX32385" fmla="*/ 412596 w 4135764"/>
              <a:gd name="connsiteY32385" fmla="*/ 599438 h 5122333"/>
              <a:gd name="connsiteX32386" fmla="*/ 405521 w 4135764"/>
              <a:gd name="connsiteY32386" fmla="*/ 592182 h 5122333"/>
              <a:gd name="connsiteX32387" fmla="*/ 405702 w 4135764"/>
              <a:gd name="connsiteY32387" fmla="*/ 568599 h 5122333"/>
              <a:gd name="connsiteX32388" fmla="*/ 397901 w 4135764"/>
              <a:gd name="connsiteY32388" fmla="*/ 561161 h 5122333"/>
              <a:gd name="connsiteX32389" fmla="*/ 376131 w 4135764"/>
              <a:gd name="connsiteY32389" fmla="*/ 561342 h 5122333"/>
              <a:gd name="connsiteX32390" fmla="*/ 367241 w 4135764"/>
              <a:gd name="connsiteY32390" fmla="*/ 552089 h 5122333"/>
              <a:gd name="connsiteX32391" fmla="*/ 367604 w 4135764"/>
              <a:gd name="connsiteY32391" fmla="*/ 494036 h 5122333"/>
              <a:gd name="connsiteX32392" fmla="*/ 358895 w 4135764"/>
              <a:gd name="connsiteY32392" fmla="*/ 484783 h 5122333"/>
              <a:gd name="connsiteX32393" fmla="*/ 314448 w 4135764"/>
              <a:gd name="connsiteY32393" fmla="*/ 484783 h 5122333"/>
              <a:gd name="connsiteX32394" fmla="*/ 305741 w 4135764"/>
              <a:gd name="connsiteY32394" fmla="*/ 494036 h 5122333"/>
              <a:gd name="connsiteX32395" fmla="*/ 306104 w 4135764"/>
              <a:gd name="connsiteY32395" fmla="*/ 552089 h 5122333"/>
              <a:gd name="connsiteX32396" fmla="*/ 297213 w 4135764"/>
              <a:gd name="connsiteY32396" fmla="*/ 561342 h 5122333"/>
              <a:gd name="connsiteX32397" fmla="*/ 269457 w 4135764"/>
              <a:gd name="connsiteY32397" fmla="*/ 561161 h 5122333"/>
              <a:gd name="connsiteX32398" fmla="*/ 270908 w 4135764"/>
              <a:gd name="connsiteY32398" fmla="*/ 568236 h 5122333"/>
              <a:gd name="connsiteX32399" fmla="*/ 268005 w 4135764"/>
              <a:gd name="connsiteY32399" fmla="*/ 592907 h 5122333"/>
              <a:gd name="connsiteX32400" fmla="*/ 261112 w 4135764"/>
              <a:gd name="connsiteY32400" fmla="*/ 599257 h 5122333"/>
              <a:gd name="connsiteX32401" fmla="*/ 237527 w 4135764"/>
              <a:gd name="connsiteY32401" fmla="*/ 599075 h 5122333"/>
              <a:gd name="connsiteX32402" fmla="*/ 227912 w 4135764"/>
              <a:gd name="connsiteY32402" fmla="*/ 608329 h 5122333"/>
              <a:gd name="connsiteX32403" fmla="*/ 228093 w 4135764"/>
              <a:gd name="connsiteY32403" fmla="*/ 637176 h 5122333"/>
              <a:gd name="connsiteX32404" fmla="*/ 215212 w 4135764"/>
              <a:gd name="connsiteY32404" fmla="*/ 623388 h 5122333"/>
              <a:gd name="connsiteX32405" fmla="*/ 215393 w 4135764"/>
              <a:gd name="connsiteY32405" fmla="*/ 605245 h 5122333"/>
              <a:gd name="connsiteX32406" fmla="*/ 209227 w 4135764"/>
              <a:gd name="connsiteY32406" fmla="*/ 598894 h 5122333"/>
              <a:gd name="connsiteX32407" fmla="*/ 182920 w 4135764"/>
              <a:gd name="connsiteY32407" fmla="*/ 599075 h 5122333"/>
              <a:gd name="connsiteX32408" fmla="*/ 177115 w 4135764"/>
              <a:gd name="connsiteY32408" fmla="*/ 593270 h 5122333"/>
              <a:gd name="connsiteX32409" fmla="*/ 177296 w 4135764"/>
              <a:gd name="connsiteY32409" fmla="*/ 566965 h 5122333"/>
              <a:gd name="connsiteX32410" fmla="*/ 171128 w 4135764"/>
              <a:gd name="connsiteY32410" fmla="*/ 560798 h 5122333"/>
              <a:gd name="connsiteX32411" fmla="*/ 147544 w 4135764"/>
              <a:gd name="connsiteY32411" fmla="*/ 560979 h 5122333"/>
              <a:gd name="connsiteX32412" fmla="*/ 139017 w 4135764"/>
              <a:gd name="connsiteY32412" fmla="*/ 552452 h 5122333"/>
              <a:gd name="connsiteX32413" fmla="*/ 139198 w 4135764"/>
              <a:gd name="connsiteY32413" fmla="*/ 489865 h 5122333"/>
              <a:gd name="connsiteX32414" fmla="*/ 133937 w 4135764"/>
              <a:gd name="connsiteY32414" fmla="*/ 482789 h 5122333"/>
              <a:gd name="connsiteX32415" fmla="*/ 81689 w 4135764"/>
              <a:gd name="connsiteY32415" fmla="*/ 484603 h 5122333"/>
              <a:gd name="connsiteX32416" fmla="*/ 77698 w 4135764"/>
              <a:gd name="connsiteY32416" fmla="*/ 489139 h 5122333"/>
              <a:gd name="connsiteX32417" fmla="*/ 76972 w 4135764"/>
              <a:gd name="connsiteY32417" fmla="*/ 552271 h 5122333"/>
              <a:gd name="connsiteX32418" fmla="*/ 69534 w 4135764"/>
              <a:gd name="connsiteY32418" fmla="*/ 561161 h 5122333"/>
              <a:gd name="connsiteX32419" fmla="*/ 45767 w 4135764"/>
              <a:gd name="connsiteY32419" fmla="*/ 560615 h 5122333"/>
              <a:gd name="connsiteX32420" fmla="*/ 37967 w 4135764"/>
              <a:gd name="connsiteY32420" fmla="*/ 569324 h 5122333"/>
              <a:gd name="connsiteX32421" fmla="*/ 37604 w 4135764"/>
              <a:gd name="connsiteY32421" fmla="*/ 594177 h 5122333"/>
              <a:gd name="connsiteX32422" fmla="*/ 29985 w 4135764"/>
              <a:gd name="connsiteY32422" fmla="*/ 599620 h 5122333"/>
              <a:gd name="connsiteX32423" fmla="*/ 8396 w 4135764"/>
              <a:gd name="connsiteY32423" fmla="*/ 598713 h 5122333"/>
              <a:gd name="connsiteX32424" fmla="*/ 3316 w 4135764"/>
              <a:gd name="connsiteY32424" fmla="*/ 604157 h 5122333"/>
              <a:gd name="connsiteX32425" fmla="*/ 3316 w 4135764"/>
              <a:gd name="connsiteY32425" fmla="*/ 653140 h 5122333"/>
              <a:gd name="connsiteX32426" fmla="*/ 12024 w 4135764"/>
              <a:gd name="connsiteY32426" fmla="*/ 658581 h 5122333"/>
              <a:gd name="connsiteX32427" fmla="*/ 21640 w 4135764"/>
              <a:gd name="connsiteY32427" fmla="*/ 653321 h 5122333"/>
              <a:gd name="connsiteX32428" fmla="*/ 21640 w 4135764"/>
              <a:gd name="connsiteY32428" fmla="*/ 628286 h 5122333"/>
              <a:gd name="connsiteX32429" fmla="*/ 28170 w 4135764"/>
              <a:gd name="connsiteY32429" fmla="*/ 621936 h 5122333"/>
              <a:gd name="connsiteX32430" fmla="*/ 54839 w 4135764"/>
              <a:gd name="connsiteY32430" fmla="*/ 622662 h 5122333"/>
              <a:gd name="connsiteX32431" fmla="*/ 61370 w 4135764"/>
              <a:gd name="connsiteY32431" fmla="*/ 615948 h 5122333"/>
              <a:gd name="connsiteX32432" fmla="*/ 61188 w 4135764"/>
              <a:gd name="connsiteY32432" fmla="*/ 591457 h 5122333"/>
              <a:gd name="connsiteX32433" fmla="*/ 68446 w 4135764"/>
              <a:gd name="connsiteY32433" fmla="*/ 584381 h 5122333"/>
              <a:gd name="connsiteX32434" fmla="*/ 95114 w 4135764"/>
              <a:gd name="connsiteY32434" fmla="*/ 584744 h 5122333"/>
              <a:gd name="connsiteX32435" fmla="*/ 101282 w 4135764"/>
              <a:gd name="connsiteY32435" fmla="*/ 579120 h 5122333"/>
              <a:gd name="connsiteX32436" fmla="*/ 100919 w 4135764"/>
              <a:gd name="connsiteY32436" fmla="*/ 514717 h 5122333"/>
              <a:gd name="connsiteX32437" fmla="*/ 112893 w 4135764"/>
              <a:gd name="connsiteY32437" fmla="*/ 507099 h 5122333"/>
              <a:gd name="connsiteX32438" fmla="*/ 115976 w 4135764"/>
              <a:gd name="connsiteY32438" fmla="*/ 515805 h 5122333"/>
              <a:gd name="connsiteX32439" fmla="*/ 116521 w 4135764"/>
              <a:gd name="connsiteY32439" fmla="*/ 530138 h 5122333"/>
              <a:gd name="connsiteX32440" fmla="*/ 117065 w 4135764"/>
              <a:gd name="connsiteY32440" fmla="*/ 540841 h 5122333"/>
              <a:gd name="connsiteX32441" fmla="*/ 117428 w 4135764"/>
              <a:gd name="connsiteY32441" fmla="*/ 579301 h 5122333"/>
              <a:gd name="connsiteX32442" fmla="*/ 122326 w 4135764"/>
              <a:gd name="connsiteY32442" fmla="*/ 582930 h 5122333"/>
              <a:gd name="connsiteX32443" fmla="*/ 155164 w 4135764"/>
              <a:gd name="connsiteY32443" fmla="*/ 583293 h 5122333"/>
              <a:gd name="connsiteX32444" fmla="*/ 154074 w 4135764"/>
              <a:gd name="connsiteY32444" fmla="*/ 601616 h 5122333"/>
              <a:gd name="connsiteX32445" fmla="*/ 156433 w 4135764"/>
              <a:gd name="connsiteY32445" fmla="*/ 605608 h 5122333"/>
              <a:gd name="connsiteX32446" fmla="*/ 158609 w 4135764"/>
              <a:gd name="connsiteY32446" fmla="*/ 602524 h 5122333"/>
              <a:gd name="connsiteX32447" fmla="*/ 156978 w 4135764"/>
              <a:gd name="connsiteY32447" fmla="*/ 621030 h 5122333"/>
              <a:gd name="connsiteX32448" fmla="*/ 186004 w 4135764"/>
              <a:gd name="connsiteY32448" fmla="*/ 620848 h 5122333"/>
              <a:gd name="connsiteX32449" fmla="*/ 192899 w 4135764"/>
              <a:gd name="connsiteY32449" fmla="*/ 629193 h 5122333"/>
              <a:gd name="connsiteX32450" fmla="*/ 191992 w 4135764"/>
              <a:gd name="connsiteY32450" fmla="*/ 650782 h 5122333"/>
              <a:gd name="connsiteX32451" fmla="*/ 197796 w 4135764"/>
              <a:gd name="connsiteY32451" fmla="*/ 659126 h 5122333"/>
              <a:gd name="connsiteX32452" fmla="*/ 244602 w 4135764"/>
              <a:gd name="connsiteY32452" fmla="*/ 661121 h 5122333"/>
              <a:gd name="connsiteX32453" fmla="*/ 251497 w 4135764"/>
              <a:gd name="connsiteY32453" fmla="*/ 653684 h 5122333"/>
              <a:gd name="connsiteX32454" fmla="*/ 251315 w 4135764"/>
              <a:gd name="connsiteY32454" fmla="*/ 628286 h 5122333"/>
              <a:gd name="connsiteX32455" fmla="*/ 256394 w 4135764"/>
              <a:gd name="connsiteY32455" fmla="*/ 622844 h 5122333"/>
              <a:gd name="connsiteX32456" fmla="*/ 283245 w 4135764"/>
              <a:gd name="connsiteY32456" fmla="*/ 621211 h 5122333"/>
              <a:gd name="connsiteX32457" fmla="*/ 289413 w 4135764"/>
              <a:gd name="connsiteY32457" fmla="*/ 614860 h 5122333"/>
              <a:gd name="connsiteX32458" fmla="*/ 289232 w 4135764"/>
              <a:gd name="connsiteY32458" fmla="*/ 590369 h 5122333"/>
              <a:gd name="connsiteX32459" fmla="*/ 293948 w 4135764"/>
              <a:gd name="connsiteY32459" fmla="*/ 584562 h 5122333"/>
              <a:gd name="connsiteX32460" fmla="*/ 318984 w 4135764"/>
              <a:gd name="connsiteY32460" fmla="*/ 582930 h 5122333"/>
              <a:gd name="connsiteX32461" fmla="*/ 327329 w 4135764"/>
              <a:gd name="connsiteY32461" fmla="*/ 574221 h 5122333"/>
              <a:gd name="connsiteX32462" fmla="*/ 327329 w 4135764"/>
              <a:gd name="connsiteY32462" fmla="*/ 517257 h 5122333"/>
              <a:gd name="connsiteX32463" fmla="*/ 328235 w 4135764"/>
              <a:gd name="connsiteY32463" fmla="*/ 511996 h 5122333"/>
              <a:gd name="connsiteX32464" fmla="*/ 339303 w 4135764"/>
              <a:gd name="connsiteY32464" fmla="*/ 506736 h 5122333"/>
              <a:gd name="connsiteX32465" fmla="*/ 343475 w 4135764"/>
              <a:gd name="connsiteY32465" fmla="*/ 513811 h 5122333"/>
              <a:gd name="connsiteX32466" fmla="*/ 343475 w 4135764"/>
              <a:gd name="connsiteY32466" fmla="*/ 570777 h 5122333"/>
              <a:gd name="connsiteX32467" fmla="*/ 343475 w 4135764"/>
              <a:gd name="connsiteY32467" fmla="*/ 578031 h 5122333"/>
              <a:gd name="connsiteX32468" fmla="*/ 350007 w 4135764"/>
              <a:gd name="connsiteY32468" fmla="*/ 584925 h 5122333"/>
              <a:gd name="connsiteX32469" fmla="*/ 374499 w 4135764"/>
              <a:gd name="connsiteY32469" fmla="*/ 584744 h 5122333"/>
              <a:gd name="connsiteX32470" fmla="*/ 381754 w 4135764"/>
              <a:gd name="connsiteY32470" fmla="*/ 591820 h 5122333"/>
              <a:gd name="connsiteX32471" fmla="*/ 381574 w 4135764"/>
              <a:gd name="connsiteY32471" fmla="*/ 616311 h 5122333"/>
              <a:gd name="connsiteX32472" fmla="*/ 388105 w 4135764"/>
              <a:gd name="connsiteY32472" fmla="*/ 623025 h 5122333"/>
              <a:gd name="connsiteX32473" fmla="*/ 408967 w 4135764"/>
              <a:gd name="connsiteY32473" fmla="*/ 623025 h 5122333"/>
              <a:gd name="connsiteX32474" fmla="*/ 419852 w 4135764"/>
              <a:gd name="connsiteY32474" fmla="*/ 634093 h 5122333"/>
              <a:gd name="connsiteX32475" fmla="*/ 419671 w 4135764"/>
              <a:gd name="connsiteY32475" fmla="*/ 655860 h 5122333"/>
              <a:gd name="connsiteX32476" fmla="*/ 423117 w 4135764"/>
              <a:gd name="connsiteY32476" fmla="*/ 660941 h 5122333"/>
              <a:gd name="connsiteX32477" fmla="*/ 477725 w 4135764"/>
              <a:gd name="connsiteY32477" fmla="*/ 660941 h 5122333"/>
              <a:gd name="connsiteX32478" fmla="*/ 480991 w 4135764"/>
              <a:gd name="connsiteY32478" fmla="*/ 658581 h 5122333"/>
              <a:gd name="connsiteX32479" fmla="*/ 482260 w 4135764"/>
              <a:gd name="connsiteY32479" fmla="*/ 632822 h 5122333"/>
              <a:gd name="connsiteX32480" fmla="*/ 491331 w 4135764"/>
              <a:gd name="connsiteY32480" fmla="*/ 623207 h 5122333"/>
              <a:gd name="connsiteX32481" fmla="*/ 513827 w 4135764"/>
              <a:gd name="connsiteY32481" fmla="*/ 624658 h 5122333"/>
              <a:gd name="connsiteX32482" fmla="*/ 521265 w 4135764"/>
              <a:gd name="connsiteY32482" fmla="*/ 617038 h 5122333"/>
              <a:gd name="connsiteX32483" fmla="*/ 521265 w 4135764"/>
              <a:gd name="connsiteY32483" fmla="*/ 589824 h 5122333"/>
              <a:gd name="connsiteX32484" fmla="*/ 524531 w 4135764"/>
              <a:gd name="connsiteY32484" fmla="*/ 584925 h 5122333"/>
              <a:gd name="connsiteX32485" fmla="*/ 551017 w 4135764"/>
              <a:gd name="connsiteY32485" fmla="*/ 584744 h 5122333"/>
              <a:gd name="connsiteX32486" fmla="*/ 559363 w 4135764"/>
              <a:gd name="connsiteY32486" fmla="*/ 576035 h 5122333"/>
              <a:gd name="connsiteX32487" fmla="*/ 559182 w 4135764"/>
              <a:gd name="connsiteY32487" fmla="*/ 516169 h 5122333"/>
              <a:gd name="connsiteX32488" fmla="*/ 566619 w 4135764"/>
              <a:gd name="connsiteY32488" fmla="*/ 508187 h 5122333"/>
              <a:gd name="connsiteX32489" fmla="*/ 573877 w 4135764"/>
              <a:gd name="connsiteY32489" fmla="*/ 516169 h 5122333"/>
              <a:gd name="connsiteX32490" fmla="*/ 573695 w 4135764"/>
              <a:gd name="connsiteY32490" fmla="*/ 576943 h 5122333"/>
              <a:gd name="connsiteX32491" fmla="*/ 581134 w 4135764"/>
              <a:gd name="connsiteY32491" fmla="*/ 584744 h 5122333"/>
              <a:gd name="connsiteX32492" fmla="*/ 603811 w 4135764"/>
              <a:gd name="connsiteY32492" fmla="*/ 584562 h 5122333"/>
              <a:gd name="connsiteX32493" fmla="*/ 611974 w 4135764"/>
              <a:gd name="connsiteY32493" fmla="*/ 592545 h 5122333"/>
              <a:gd name="connsiteX32494" fmla="*/ 611793 w 4135764"/>
              <a:gd name="connsiteY32494" fmla="*/ 617946 h 5122333"/>
              <a:gd name="connsiteX32495" fmla="*/ 618324 w 4135764"/>
              <a:gd name="connsiteY32495" fmla="*/ 624839 h 5122333"/>
              <a:gd name="connsiteX32496" fmla="*/ 643723 w 4135764"/>
              <a:gd name="connsiteY32496" fmla="*/ 624658 h 5122333"/>
              <a:gd name="connsiteX32497" fmla="*/ 650072 w 4135764"/>
              <a:gd name="connsiteY32497" fmla="*/ 630826 h 5122333"/>
              <a:gd name="connsiteX32498" fmla="*/ 649891 w 4135764"/>
              <a:gd name="connsiteY32498" fmla="*/ 656223 h 5122333"/>
              <a:gd name="connsiteX32499" fmla="*/ 656604 w 4135764"/>
              <a:gd name="connsiteY32499" fmla="*/ 662935 h 5122333"/>
              <a:gd name="connsiteX32500" fmla="*/ 706675 w 4135764"/>
              <a:gd name="connsiteY32500" fmla="*/ 662935 h 5122333"/>
              <a:gd name="connsiteX32501" fmla="*/ 713569 w 4135764"/>
              <a:gd name="connsiteY32501" fmla="*/ 655498 h 5122333"/>
              <a:gd name="connsiteX32502" fmla="*/ 713388 w 4135764"/>
              <a:gd name="connsiteY32502" fmla="*/ 623570 h 5122333"/>
              <a:gd name="connsiteX32503" fmla="*/ 748038 w 4135764"/>
              <a:gd name="connsiteY32503" fmla="*/ 622844 h 5122333"/>
              <a:gd name="connsiteX32504" fmla="*/ 751485 w 4135764"/>
              <a:gd name="connsiteY32504" fmla="*/ 616857 h 5122333"/>
              <a:gd name="connsiteX32505" fmla="*/ 749671 w 4135764"/>
              <a:gd name="connsiteY32505" fmla="*/ 596355 h 5122333"/>
              <a:gd name="connsiteX32506" fmla="*/ 762008 w 4135764"/>
              <a:gd name="connsiteY32506" fmla="*/ 584744 h 5122333"/>
              <a:gd name="connsiteX32507" fmla="*/ 781057 w 4135764"/>
              <a:gd name="connsiteY32507" fmla="*/ 585107 h 5122333"/>
              <a:gd name="connsiteX32508" fmla="*/ 789583 w 4135764"/>
              <a:gd name="connsiteY32508" fmla="*/ 575855 h 5122333"/>
              <a:gd name="connsiteX32509" fmla="*/ 787769 w 4135764"/>
              <a:gd name="connsiteY32509" fmla="*/ 527236 h 5122333"/>
              <a:gd name="connsiteX32510" fmla="*/ 788858 w 4135764"/>
              <a:gd name="connsiteY32510" fmla="*/ 510364 h 5122333"/>
              <a:gd name="connsiteX32511" fmla="*/ 804096 w 4135764"/>
              <a:gd name="connsiteY32511" fmla="*/ 508005 h 5122333"/>
              <a:gd name="connsiteX32512" fmla="*/ 805548 w 4135764"/>
              <a:gd name="connsiteY32512" fmla="*/ 508550 h 5122333"/>
              <a:gd name="connsiteX32513" fmla="*/ 805730 w 4135764"/>
              <a:gd name="connsiteY32513" fmla="*/ 568236 h 5122333"/>
              <a:gd name="connsiteX32514" fmla="*/ 822419 w 4135764"/>
              <a:gd name="connsiteY32514" fmla="*/ 581660 h 5122333"/>
              <a:gd name="connsiteX32515" fmla="*/ 843646 w 4135764"/>
              <a:gd name="connsiteY32515" fmla="*/ 581840 h 5122333"/>
              <a:gd name="connsiteX32516" fmla="*/ 844008 w 4135764"/>
              <a:gd name="connsiteY32516" fmla="*/ 584925 h 5122333"/>
              <a:gd name="connsiteX32517" fmla="*/ 844553 w 4135764"/>
              <a:gd name="connsiteY32517" fmla="*/ 612501 h 5122333"/>
              <a:gd name="connsiteX32518" fmla="*/ 847093 w 4135764"/>
              <a:gd name="connsiteY32518" fmla="*/ 604157 h 5122333"/>
              <a:gd name="connsiteX32519" fmla="*/ 845822 w 4135764"/>
              <a:gd name="connsiteY32519" fmla="*/ 621211 h 5122333"/>
              <a:gd name="connsiteX32520" fmla="*/ 875394 w 4135764"/>
              <a:gd name="connsiteY32520" fmla="*/ 621030 h 5122333"/>
              <a:gd name="connsiteX32521" fmla="*/ 882105 w 4135764"/>
              <a:gd name="connsiteY32521" fmla="*/ 627561 h 5122333"/>
              <a:gd name="connsiteX32522" fmla="*/ 882105 w 4135764"/>
              <a:gd name="connsiteY32522" fmla="*/ 652958 h 5122333"/>
              <a:gd name="connsiteX32523" fmla="*/ 886460 w 4135764"/>
              <a:gd name="connsiteY32523" fmla="*/ 659126 h 5122333"/>
              <a:gd name="connsiteX32524" fmla="*/ 935987 w 4135764"/>
              <a:gd name="connsiteY32524" fmla="*/ 661121 h 5122333"/>
              <a:gd name="connsiteX32525" fmla="*/ 941975 w 4135764"/>
              <a:gd name="connsiteY32525" fmla="*/ 654772 h 5122333"/>
              <a:gd name="connsiteX32526" fmla="*/ 940523 w 4135764"/>
              <a:gd name="connsiteY32526" fmla="*/ 633185 h 5122333"/>
              <a:gd name="connsiteX32527" fmla="*/ 949230 w 4135764"/>
              <a:gd name="connsiteY32527" fmla="*/ 622844 h 5122333"/>
              <a:gd name="connsiteX32528" fmla="*/ 971546 w 4135764"/>
              <a:gd name="connsiteY32528" fmla="*/ 621392 h 5122333"/>
              <a:gd name="connsiteX32529" fmla="*/ 978801 w 4135764"/>
              <a:gd name="connsiteY32529" fmla="*/ 611232 h 5122333"/>
              <a:gd name="connsiteX32530" fmla="*/ 981342 w 4135764"/>
              <a:gd name="connsiteY32530" fmla="*/ 586739 h 5122333"/>
              <a:gd name="connsiteX32531" fmla="*/ 1000392 w 4135764"/>
              <a:gd name="connsiteY32531" fmla="*/ 583111 h 5122333"/>
              <a:gd name="connsiteX32532" fmla="*/ 1009461 w 4135764"/>
              <a:gd name="connsiteY32532" fmla="*/ 583111 h 5122333"/>
              <a:gd name="connsiteX32533" fmla="*/ 1018170 w 4135764"/>
              <a:gd name="connsiteY32533" fmla="*/ 574764 h 5122333"/>
              <a:gd name="connsiteX32534" fmla="*/ 1017988 w 4135764"/>
              <a:gd name="connsiteY32534" fmla="*/ 516713 h 5122333"/>
              <a:gd name="connsiteX32535" fmla="*/ 1025790 w 4135764"/>
              <a:gd name="connsiteY32535" fmla="*/ 506736 h 5122333"/>
              <a:gd name="connsiteX32536" fmla="*/ 1034497 w 4135764"/>
              <a:gd name="connsiteY32536" fmla="*/ 516713 h 5122333"/>
              <a:gd name="connsiteX32537" fmla="*/ 1034316 w 4135764"/>
              <a:gd name="connsiteY32537" fmla="*/ 576580 h 5122333"/>
              <a:gd name="connsiteX32538" fmla="*/ 1043024 w 4135764"/>
              <a:gd name="connsiteY32538" fmla="*/ 584925 h 5122333"/>
              <a:gd name="connsiteX32539" fmla="*/ 1065701 w 4135764"/>
              <a:gd name="connsiteY32539" fmla="*/ 584744 h 5122333"/>
              <a:gd name="connsiteX32540" fmla="*/ 1072777 w 4135764"/>
              <a:gd name="connsiteY32540" fmla="*/ 592000 h 5122333"/>
              <a:gd name="connsiteX32541" fmla="*/ 1072595 w 4135764"/>
              <a:gd name="connsiteY32541" fmla="*/ 614679 h 5122333"/>
              <a:gd name="connsiteX32542" fmla="*/ 1081304 w 4135764"/>
              <a:gd name="connsiteY32542" fmla="*/ 623025 h 5122333"/>
              <a:gd name="connsiteX32543" fmla="*/ 1102892 w 4135764"/>
              <a:gd name="connsiteY32543" fmla="*/ 623570 h 5122333"/>
              <a:gd name="connsiteX32544" fmla="*/ 1110875 w 4135764"/>
              <a:gd name="connsiteY32544" fmla="*/ 633367 h 5122333"/>
              <a:gd name="connsiteX32545" fmla="*/ 1110693 w 4135764"/>
              <a:gd name="connsiteY32545" fmla="*/ 655134 h 5122333"/>
              <a:gd name="connsiteX32546" fmla="*/ 1116317 w 4135764"/>
              <a:gd name="connsiteY32546" fmla="*/ 660941 h 5122333"/>
              <a:gd name="connsiteX32547" fmla="*/ 1167477 w 4135764"/>
              <a:gd name="connsiteY32547" fmla="*/ 661121 h 5122333"/>
              <a:gd name="connsiteX32548" fmla="*/ 1172557 w 4135764"/>
              <a:gd name="connsiteY32548" fmla="*/ 655679 h 5122333"/>
              <a:gd name="connsiteX32549" fmla="*/ 1172375 w 4135764"/>
              <a:gd name="connsiteY32549" fmla="*/ 630282 h 5122333"/>
              <a:gd name="connsiteX32550" fmla="*/ 1180902 w 4135764"/>
              <a:gd name="connsiteY32550" fmla="*/ 623207 h 5122333"/>
              <a:gd name="connsiteX32551" fmla="*/ 1204123 w 4135764"/>
              <a:gd name="connsiteY32551" fmla="*/ 624839 h 5122333"/>
              <a:gd name="connsiteX32552" fmla="*/ 1212287 w 4135764"/>
              <a:gd name="connsiteY32552" fmla="*/ 616311 h 5122333"/>
              <a:gd name="connsiteX32553" fmla="*/ 1212287 w 4135764"/>
              <a:gd name="connsiteY32553" fmla="*/ 584925 h 5122333"/>
              <a:gd name="connsiteX32554" fmla="*/ 1243310 w 4135764"/>
              <a:gd name="connsiteY32554" fmla="*/ 585107 h 5122333"/>
              <a:gd name="connsiteX32555" fmla="*/ 1250566 w 4135764"/>
              <a:gd name="connsiteY32555" fmla="*/ 578031 h 5122333"/>
              <a:gd name="connsiteX32556" fmla="*/ 1250566 w 4135764"/>
              <a:gd name="connsiteY32556" fmla="*/ 519979 h 5122333"/>
              <a:gd name="connsiteX32557" fmla="*/ 1258005 w 4135764"/>
              <a:gd name="connsiteY32557" fmla="*/ 508550 h 5122333"/>
              <a:gd name="connsiteX32558" fmla="*/ 1264899 w 4135764"/>
              <a:gd name="connsiteY32558" fmla="*/ 519435 h 5122333"/>
              <a:gd name="connsiteX32559" fmla="*/ 1264899 w 4135764"/>
              <a:gd name="connsiteY32559" fmla="*/ 577669 h 5122333"/>
              <a:gd name="connsiteX32560" fmla="*/ 1271974 w 4135764"/>
              <a:gd name="connsiteY32560" fmla="*/ 584925 h 5122333"/>
              <a:gd name="connsiteX32561" fmla="*/ 1297373 w 4135764"/>
              <a:gd name="connsiteY32561" fmla="*/ 584744 h 5122333"/>
              <a:gd name="connsiteX32562" fmla="*/ 1303178 w 4135764"/>
              <a:gd name="connsiteY32562" fmla="*/ 590369 h 5122333"/>
              <a:gd name="connsiteX32563" fmla="*/ 1302815 w 4135764"/>
              <a:gd name="connsiteY32563" fmla="*/ 618489 h 5122333"/>
              <a:gd name="connsiteX32564" fmla="*/ 1308076 w 4135764"/>
              <a:gd name="connsiteY32564" fmla="*/ 624839 h 5122333"/>
              <a:gd name="connsiteX32565" fmla="*/ 1334382 w 4135764"/>
              <a:gd name="connsiteY32565" fmla="*/ 624658 h 5122333"/>
              <a:gd name="connsiteX32566" fmla="*/ 1341276 w 4135764"/>
              <a:gd name="connsiteY32566" fmla="*/ 631190 h 5122333"/>
              <a:gd name="connsiteX32567" fmla="*/ 1339644 w 4135764"/>
              <a:gd name="connsiteY32567" fmla="*/ 654409 h 5122333"/>
              <a:gd name="connsiteX32568" fmla="*/ 1346899 w 4135764"/>
              <a:gd name="connsiteY32568" fmla="*/ 662935 h 5122333"/>
              <a:gd name="connsiteX32569" fmla="*/ 1372843 w 4135764"/>
              <a:gd name="connsiteY32569" fmla="*/ 661847 h 5122333"/>
              <a:gd name="connsiteX32570" fmla="*/ 1398967 w 4135764"/>
              <a:gd name="connsiteY32570" fmla="*/ 662755 h 5122333"/>
              <a:gd name="connsiteX32571" fmla="*/ 1403502 w 4135764"/>
              <a:gd name="connsiteY32571" fmla="*/ 657493 h 5122333"/>
              <a:gd name="connsiteX32572" fmla="*/ 1402957 w 4135764"/>
              <a:gd name="connsiteY32572" fmla="*/ 631190 h 5122333"/>
              <a:gd name="connsiteX32573" fmla="*/ 1408764 w 4135764"/>
              <a:gd name="connsiteY32573" fmla="*/ 624658 h 5122333"/>
              <a:gd name="connsiteX32574" fmla="*/ 1434705 w 4135764"/>
              <a:gd name="connsiteY32574" fmla="*/ 623207 h 5122333"/>
              <a:gd name="connsiteX32575" fmla="*/ 1441056 w 4135764"/>
              <a:gd name="connsiteY32575" fmla="*/ 616131 h 5122333"/>
              <a:gd name="connsiteX32576" fmla="*/ 1440875 w 4135764"/>
              <a:gd name="connsiteY32576" fmla="*/ 595266 h 5122333"/>
              <a:gd name="connsiteX32577" fmla="*/ 1450853 w 4135764"/>
              <a:gd name="connsiteY32577" fmla="*/ 584744 h 5122333"/>
              <a:gd name="connsiteX32578" fmla="*/ 1470809 w 4135764"/>
              <a:gd name="connsiteY32578" fmla="*/ 584925 h 5122333"/>
              <a:gd name="connsiteX32579" fmla="*/ 1479154 w 4135764"/>
              <a:gd name="connsiteY32579" fmla="*/ 576217 h 5122333"/>
              <a:gd name="connsiteX32580" fmla="*/ 1478973 w 4135764"/>
              <a:gd name="connsiteY32580" fmla="*/ 527236 h 5122333"/>
              <a:gd name="connsiteX32581" fmla="*/ 1479879 w 4135764"/>
              <a:gd name="connsiteY32581" fmla="*/ 510364 h 5122333"/>
              <a:gd name="connsiteX32582" fmla="*/ 1495119 w 4135764"/>
              <a:gd name="connsiteY32582" fmla="*/ 508005 h 5122333"/>
              <a:gd name="connsiteX32583" fmla="*/ 1496933 w 4135764"/>
              <a:gd name="connsiteY32583" fmla="*/ 510001 h 5122333"/>
              <a:gd name="connsiteX32584" fmla="*/ 1496570 w 4135764"/>
              <a:gd name="connsiteY32584" fmla="*/ 541023 h 5122333"/>
              <a:gd name="connsiteX32585" fmla="*/ 1496933 w 4135764"/>
              <a:gd name="connsiteY32585" fmla="*/ 576761 h 5122333"/>
              <a:gd name="connsiteX32586" fmla="*/ 1502920 w 4135764"/>
              <a:gd name="connsiteY32586" fmla="*/ 582930 h 5122333"/>
              <a:gd name="connsiteX32587" fmla="*/ 1534849 w 4135764"/>
              <a:gd name="connsiteY32587" fmla="*/ 583111 h 5122333"/>
              <a:gd name="connsiteX32588" fmla="*/ 1534849 w 4135764"/>
              <a:gd name="connsiteY32588" fmla="*/ 608692 h 5122333"/>
              <a:gd name="connsiteX32589" fmla="*/ 1538296 w 4135764"/>
              <a:gd name="connsiteY32589" fmla="*/ 602704 h 5122333"/>
              <a:gd name="connsiteX32590" fmla="*/ 1534487 w 4135764"/>
              <a:gd name="connsiteY32590" fmla="*/ 620848 h 5122333"/>
              <a:gd name="connsiteX32591" fmla="*/ 1565871 w 4135764"/>
              <a:gd name="connsiteY32591" fmla="*/ 620667 h 5122333"/>
              <a:gd name="connsiteX32592" fmla="*/ 1573128 w 4135764"/>
              <a:gd name="connsiteY32592" fmla="*/ 627742 h 5122333"/>
              <a:gd name="connsiteX32593" fmla="*/ 1572946 w 4135764"/>
              <a:gd name="connsiteY32593" fmla="*/ 653140 h 5122333"/>
              <a:gd name="connsiteX32594" fmla="*/ 1577664 w 4135764"/>
              <a:gd name="connsiteY32594" fmla="*/ 658944 h 5122333"/>
              <a:gd name="connsiteX32595" fmla="*/ 1624469 w 4135764"/>
              <a:gd name="connsiteY32595" fmla="*/ 660758 h 5122333"/>
              <a:gd name="connsiteX32596" fmla="*/ 1631000 w 4135764"/>
              <a:gd name="connsiteY32596" fmla="*/ 653865 h 5122333"/>
              <a:gd name="connsiteX32597" fmla="*/ 1630819 w 4135764"/>
              <a:gd name="connsiteY32597" fmla="*/ 629375 h 5122333"/>
              <a:gd name="connsiteX32598" fmla="*/ 1638076 w 4135764"/>
              <a:gd name="connsiteY32598" fmla="*/ 622299 h 5122333"/>
              <a:gd name="connsiteX32599" fmla="*/ 1664020 w 4135764"/>
              <a:gd name="connsiteY32599" fmla="*/ 620667 h 5122333"/>
              <a:gd name="connsiteX32600" fmla="*/ 1668917 w 4135764"/>
              <a:gd name="connsiteY32600" fmla="*/ 615042 h 5122333"/>
              <a:gd name="connsiteX32601" fmla="*/ 1668917 w 4135764"/>
              <a:gd name="connsiteY32601" fmla="*/ 593270 h 5122333"/>
              <a:gd name="connsiteX32602" fmla="*/ 1676900 w 4135764"/>
              <a:gd name="connsiteY32602" fmla="*/ 583836 h 5122333"/>
              <a:gd name="connsiteX32603" fmla="*/ 1701028 w 4135764"/>
              <a:gd name="connsiteY32603" fmla="*/ 582385 h 5122333"/>
              <a:gd name="connsiteX32604" fmla="*/ 1706834 w 4135764"/>
              <a:gd name="connsiteY32604" fmla="*/ 578757 h 5122333"/>
              <a:gd name="connsiteX32605" fmla="*/ 1708830 w 4135764"/>
              <a:gd name="connsiteY32605" fmla="*/ 560072 h 5122333"/>
              <a:gd name="connsiteX32606" fmla="*/ 1708648 w 4135764"/>
              <a:gd name="connsiteY32606" fmla="*/ 511452 h 5122333"/>
              <a:gd name="connsiteX32607" fmla="*/ 1716630 w 4135764"/>
              <a:gd name="connsiteY32607" fmla="*/ 506192 h 5122333"/>
              <a:gd name="connsiteX32608" fmla="*/ 1723343 w 4135764"/>
              <a:gd name="connsiteY32608" fmla="*/ 511815 h 5122333"/>
              <a:gd name="connsiteX32609" fmla="*/ 1724975 w 4135764"/>
              <a:gd name="connsiteY32609" fmla="*/ 558075 h 5122333"/>
              <a:gd name="connsiteX32610" fmla="*/ 1723161 w 4135764"/>
              <a:gd name="connsiteY32610" fmla="*/ 578575 h 5122333"/>
              <a:gd name="connsiteX32611" fmla="*/ 1728967 w 4135764"/>
              <a:gd name="connsiteY32611" fmla="*/ 584199 h 5122333"/>
              <a:gd name="connsiteX32612" fmla="*/ 1755272 w 4135764"/>
              <a:gd name="connsiteY32612" fmla="*/ 584018 h 5122333"/>
              <a:gd name="connsiteX32613" fmla="*/ 1761441 w 4135764"/>
              <a:gd name="connsiteY32613" fmla="*/ 590369 h 5122333"/>
              <a:gd name="connsiteX32614" fmla="*/ 1763255 w 4135764"/>
              <a:gd name="connsiteY32614" fmla="*/ 617220 h 5122333"/>
              <a:gd name="connsiteX32615" fmla="*/ 1768697 w 4135764"/>
              <a:gd name="connsiteY32615" fmla="*/ 622299 h 5122333"/>
              <a:gd name="connsiteX32616" fmla="*/ 1788653 w 4135764"/>
              <a:gd name="connsiteY32616" fmla="*/ 622299 h 5122333"/>
              <a:gd name="connsiteX32617" fmla="*/ 1801352 w 4135764"/>
              <a:gd name="connsiteY32617" fmla="*/ 634999 h 5122333"/>
              <a:gd name="connsiteX32618" fmla="*/ 1801352 w 4135764"/>
              <a:gd name="connsiteY32618" fmla="*/ 654954 h 5122333"/>
              <a:gd name="connsiteX32619" fmla="*/ 1806432 w 4135764"/>
              <a:gd name="connsiteY32619" fmla="*/ 660396 h 5122333"/>
              <a:gd name="connsiteX32620" fmla="*/ 1858318 w 4135764"/>
              <a:gd name="connsiteY32620" fmla="*/ 660396 h 5122333"/>
              <a:gd name="connsiteX32621" fmla="*/ 1862672 w 4135764"/>
              <a:gd name="connsiteY32621" fmla="*/ 656405 h 5122333"/>
              <a:gd name="connsiteX32622" fmla="*/ 1862853 w 4135764"/>
              <a:gd name="connsiteY32622" fmla="*/ 629737 h 5122333"/>
              <a:gd name="connsiteX32623" fmla="*/ 1871924 w 4135764"/>
              <a:gd name="connsiteY32623" fmla="*/ 622481 h 5122333"/>
              <a:gd name="connsiteX32624" fmla="*/ 1893513 w 4135764"/>
              <a:gd name="connsiteY32624" fmla="*/ 623932 h 5122333"/>
              <a:gd name="connsiteX32625" fmla="*/ 1900950 w 4135764"/>
              <a:gd name="connsiteY32625" fmla="*/ 616493 h 5122333"/>
              <a:gd name="connsiteX32626" fmla="*/ 1900950 w 4135764"/>
              <a:gd name="connsiteY32626" fmla="*/ 591094 h 5122333"/>
              <a:gd name="connsiteX32627" fmla="*/ 1901382 w 4135764"/>
              <a:gd name="connsiteY32627" fmla="*/ 586649 h 5122333"/>
              <a:gd name="connsiteX32628" fmla="*/ 1904350 w 4135764"/>
              <a:gd name="connsiteY32628" fmla="*/ 584759 h 5122333"/>
              <a:gd name="connsiteX32629" fmla="*/ 1906046 w 4135764"/>
              <a:gd name="connsiteY32629" fmla="*/ 584381 h 5122333"/>
              <a:gd name="connsiteX32630" fmla="*/ 1932716 w 4135764"/>
              <a:gd name="connsiteY32630" fmla="*/ 584744 h 5122333"/>
              <a:gd name="connsiteX32631" fmla="*/ 1938883 w 4135764"/>
              <a:gd name="connsiteY32631" fmla="*/ 579120 h 5122333"/>
              <a:gd name="connsiteX32632" fmla="*/ 1938872 w 4135764"/>
              <a:gd name="connsiteY32632" fmla="*/ 577157 h 5122333"/>
              <a:gd name="connsiteX32633" fmla="*/ 1939049 w 4135764"/>
              <a:gd name="connsiteY32633" fmla="*/ 576398 h 5122333"/>
              <a:gd name="connsiteX32634" fmla="*/ 1938868 w 4135764"/>
              <a:gd name="connsiteY32634" fmla="*/ 515443 h 5122333"/>
              <a:gd name="connsiteX32635" fmla="*/ 1940024 w 4135764"/>
              <a:gd name="connsiteY32635" fmla="*/ 509593 h 5122333"/>
              <a:gd name="connsiteX32636" fmla="*/ 1940508 w 4135764"/>
              <a:gd name="connsiteY32636" fmla="*/ 509244 h 5122333"/>
              <a:gd name="connsiteX32637" fmla="*/ 1946306 w 4135764"/>
              <a:gd name="connsiteY32637" fmla="*/ 507642 h 5122333"/>
              <a:gd name="connsiteX32638" fmla="*/ 1953563 w 4135764"/>
              <a:gd name="connsiteY32638" fmla="*/ 515805 h 5122333"/>
              <a:gd name="connsiteX32639" fmla="*/ 1953433 w 4135764"/>
              <a:gd name="connsiteY32639" fmla="*/ 560000 h 5122333"/>
              <a:gd name="connsiteX32640" fmla="*/ 1953418 w 4135764"/>
              <a:gd name="connsiteY32640" fmla="*/ 560207 h 5122333"/>
              <a:gd name="connsiteX32641" fmla="*/ 1953432 w 4135764"/>
              <a:gd name="connsiteY32641" fmla="*/ 560354 h 5122333"/>
              <a:gd name="connsiteX32642" fmla="*/ 1953381 w 4135764"/>
              <a:gd name="connsiteY32642" fmla="*/ 577487 h 5122333"/>
              <a:gd name="connsiteX32643" fmla="*/ 1958823 w 4135764"/>
              <a:gd name="connsiteY32643" fmla="*/ 584199 h 5122333"/>
              <a:gd name="connsiteX32644" fmla="*/ 1958844 w 4135764"/>
              <a:gd name="connsiteY32644" fmla="*/ 582785 h 5122333"/>
              <a:gd name="connsiteX32645" fmla="*/ 1959928 w 4135764"/>
              <a:gd name="connsiteY32645" fmla="*/ 582930 h 5122333"/>
              <a:gd name="connsiteX32646" fmla="*/ 1992765 w 4135764"/>
              <a:gd name="connsiteY32646" fmla="*/ 583293 h 5122333"/>
              <a:gd name="connsiteX32647" fmla="*/ 1991676 w 4135764"/>
              <a:gd name="connsiteY32647" fmla="*/ 601616 h 5122333"/>
              <a:gd name="connsiteX32648" fmla="*/ 1994035 w 4135764"/>
              <a:gd name="connsiteY32648" fmla="*/ 605608 h 5122333"/>
              <a:gd name="connsiteX32649" fmla="*/ 1996211 w 4135764"/>
              <a:gd name="connsiteY32649" fmla="*/ 602524 h 5122333"/>
              <a:gd name="connsiteX32650" fmla="*/ 1994578 w 4135764"/>
              <a:gd name="connsiteY32650" fmla="*/ 621030 h 5122333"/>
              <a:gd name="connsiteX32651" fmla="*/ 2023605 w 4135764"/>
              <a:gd name="connsiteY32651" fmla="*/ 620848 h 5122333"/>
              <a:gd name="connsiteX32652" fmla="*/ 2030500 w 4135764"/>
              <a:gd name="connsiteY32652" fmla="*/ 629193 h 5122333"/>
              <a:gd name="connsiteX32653" fmla="*/ 2029592 w 4135764"/>
              <a:gd name="connsiteY32653" fmla="*/ 650782 h 5122333"/>
              <a:gd name="connsiteX32654" fmla="*/ 2035398 w 4135764"/>
              <a:gd name="connsiteY32654" fmla="*/ 659126 h 5122333"/>
              <a:gd name="connsiteX32655" fmla="*/ 2067882 w 4135764"/>
              <a:gd name="connsiteY32655" fmla="*/ 660511 h 5122333"/>
              <a:gd name="connsiteX32656" fmla="*/ 2067882 w 4135764"/>
              <a:gd name="connsiteY32656" fmla="*/ 606049 h 5122333"/>
              <a:gd name="connsiteX32657" fmla="*/ 2065513 w 4135764"/>
              <a:gd name="connsiteY32657" fmla="*/ 608329 h 5122333"/>
              <a:gd name="connsiteX32658" fmla="*/ 2065695 w 4135764"/>
              <a:gd name="connsiteY32658" fmla="*/ 637176 h 5122333"/>
              <a:gd name="connsiteX32659" fmla="*/ 2052813 w 4135764"/>
              <a:gd name="connsiteY32659" fmla="*/ 623388 h 5122333"/>
              <a:gd name="connsiteX32660" fmla="*/ 2052996 w 4135764"/>
              <a:gd name="connsiteY32660" fmla="*/ 605245 h 5122333"/>
              <a:gd name="connsiteX32661" fmla="*/ 2046827 w 4135764"/>
              <a:gd name="connsiteY32661" fmla="*/ 598894 h 5122333"/>
              <a:gd name="connsiteX32662" fmla="*/ 2020522 w 4135764"/>
              <a:gd name="connsiteY32662" fmla="*/ 599075 h 5122333"/>
              <a:gd name="connsiteX32663" fmla="*/ 2014715 w 4135764"/>
              <a:gd name="connsiteY32663" fmla="*/ 593270 h 5122333"/>
              <a:gd name="connsiteX32664" fmla="*/ 2014897 w 4135764"/>
              <a:gd name="connsiteY32664" fmla="*/ 566965 h 5122333"/>
              <a:gd name="connsiteX32665" fmla="*/ 2008729 w 4135764"/>
              <a:gd name="connsiteY32665" fmla="*/ 560798 h 5122333"/>
              <a:gd name="connsiteX32666" fmla="*/ 1985144 w 4135764"/>
              <a:gd name="connsiteY32666" fmla="*/ 560979 h 5122333"/>
              <a:gd name="connsiteX32667" fmla="*/ 1976618 w 4135764"/>
              <a:gd name="connsiteY32667" fmla="*/ 552452 h 5122333"/>
              <a:gd name="connsiteX32668" fmla="*/ 1976800 w 4135764"/>
              <a:gd name="connsiteY32668" fmla="*/ 489865 h 5122333"/>
              <a:gd name="connsiteX32669" fmla="*/ 1971538 w 4135764"/>
              <a:gd name="connsiteY32669" fmla="*/ 482789 h 5122333"/>
              <a:gd name="connsiteX32670" fmla="*/ 1945415 w 4135764"/>
              <a:gd name="connsiteY32670" fmla="*/ 482947 h 5122333"/>
              <a:gd name="connsiteX32671" fmla="*/ 1927858 w 4135764"/>
              <a:gd name="connsiteY32671" fmla="*/ 484059 h 5122333"/>
              <a:gd name="connsiteX32672" fmla="*/ 1927620 w 4135764"/>
              <a:gd name="connsiteY32672" fmla="*/ 484058 h 5122333"/>
              <a:gd name="connsiteX32673" fmla="*/ 1927521 w 4135764"/>
              <a:gd name="connsiteY32673" fmla="*/ 484080 h 5122333"/>
              <a:gd name="connsiteX32674" fmla="*/ 1919291 w 4135764"/>
              <a:gd name="connsiteY32674" fmla="*/ 484603 h 5122333"/>
              <a:gd name="connsiteX32675" fmla="*/ 1915298 w 4135764"/>
              <a:gd name="connsiteY32675" fmla="*/ 489139 h 5122333"/>
              <a:gd name="connsiteX32676" fmla="*/ 1914572 w 4135764"/>
              <a:gd name="connsiteY32676" fmla="*/ 552271 h 5122333"/>
              <a:gd name="connsiteX32677" fmla="*/ 1913847 w 4135764"/>
              <a:gd name="connsiteY32677" fmla="*/ 558280 h 5122333"/>
              <a:gd name="connsiteX32678" fmla="*/ 1908832 w 4135764"/>
              <a:gd name="connsiteY32678" fmla="*/ 560432 h 5122333"/>
              <a:gd name="connsiteX32679" fmla="*/ 1885531 w 4135764"/>
              <a:gd name="connsiteY32679" fmla="*/ 560252 h 5122333"/>
              <a:gd name="connsiteX32680" fmla="*/ 1884024 w 4135764"/>
              <a:gd name="connsiteY32680" fmla="*/ 560630 h 5122333"/>
              <a:gd name="connsiteX32681" fmla="*/ 1883369 w 4135764"/>
              <a:gd name="connsiteY32681" fmla="*/ 560615 h 5122333"/>
              <a:gd name="connsiteX32682" fmla="*/ 1875569 w 4135764"/>
              <a:gd name="connsiteY32682" fmla="*/ 569324 h 5122333"/>
              <a:gd name="connsiteX32683" fmla="*/ 1875206 w 4135764"/>
              <a:gd name="connsiteY32683" fmla="*/ 594177 h 5122333"/>
              <a:gd name="connsiteX32684" fmla="*/ 1867586 w 4135764"/>
              <a:gd name="connsiteY32684" fmla="*/ 599620 h 5122333"/>
              <a:gd name="connsiteX32685" fmla="*/ 1845998 w 4135764"/>
              <a:gd name="connsiteY32685" fmla="*/ 598713 h 5122333"/>
              <a:gd name="connsiteX32686" fmla="*/ 1843360 w 4135764"/>
              <a:gd name="connsiteY32686" fmla="*/ 601538 h 5122333"/>
              <a:gd name="connsiteX32687" fmla="*/ 1841718 w 4135764"/>
              <a:gd name="connsiteY32687" fmla="*/ 601933 h 5122333"/>
              <a:gd name="connsiteX32688" fmla="*/ 1841410 w 4135764"/>
              <a:gd name="connsiteY32688" fmla="*/ 603628 h 5122333"/>
              <a:gd name="connsiteX32689" fmla="*/ 1840917 w 4135764"/>
              <a:gd name="connsiteY32689" fmla="*/ 604157 h 5122333"/>
              <a:gd name="connsiteX32690" fmla="*/ 1840917 w 4135764"/>
              <a:gd name="connsiteY32690" fmla="*/ 606339 h 5122333"/>
              <a:gd name="connsiteX32691" fmla="*/ 1840358 w 4135764"/>
              <a:gd name="connsiteY32691" fmla="*/ 609418 h 5122333"/>
              <a:gd name="connsiteX32692" fmla="*/ 1840539 w 4135764"/>
              <a:gd name="connsiteY32692" fmla="*/ 631190 h 5122333"/>
              <a:gd name="connsiteX32693" fmla="*/ 1832920 w 4135764"/>
              <a:gd name="connsiteY32693" fmla="*/ 638446 h 5122333"/>
              <a:gd name="connsiteX32694" fmla="*/ 1824030 w 4135764"/>
              <a:gd name="connsiteY32694" fmla="*/ 631008 h 5122333"/>
              <a:gd name="connsiteX32695" fmla="*/ 1824211 w 4135764"/>
              <a:gd name="connsiteY32695" fmla="*/ 604700 h 5122333"/>
              <a:gd name="connsiteX32696" fmla="*/ 1818043 w 4135764"/>
              <a:gd name="connsiteY32696" fmla="*/ 598350 h 5122333"/>
              <a:gd name="connsiteX32697" fmla="*/ 1791738 w 4135764"/>
              <a:gd name="connsiteY32697" fmla="*/ 598531 h 5122333"/>
              <a:gd name="connsiteX32698" fmla="*/ 1785931 w 4135764"/>
              <a:gd name="connsiteY32698" fmla="*/ 593996 h 5122333"/>
              <a:gd name="connsiteX32699" fmla="*/ 1785931 w 4135764"/>
              <a:gd name="connsiteY32699" fmla="*/ 566422 h 5122333"/>
              <a:gd name="connsiteX32700" fmla="*/ 1779582 w 4135764"/>
              <a:gd name="connsiteY32700" fmla="*/ 560435 h 5122333"/>
              <a:gd name="connsiteX32701" fmla="*/ 1755997 w 4135764"/>
              <a:gd name="connsiteY32701" fmla="*/ 560615 h 5122333"/>
              <a:gd name="connsiteX32702" fmla="*/ 1747654 w 4135764"/>
              <a:gd name="connsiteY32702" fmla="*/ 551909 h 5122333"/>
              <a:gd name="connsiteX32703" fmla="*/ 1748016 w 4135764"/>
              <a:gd name="connsiteY32703" fmla="*/ 495669 h 5122333"/>
              <a:gd name="connsiteX32704" fmla="*/ 1736949 w 4135764"/>
              <a:gd name="connsiteY32704" fmla="*/ 484058 h 5122333"/>
              <a:gd name="connsiteX32705" fmla="*/ 1702479 w 4135764"/>
              <a:gd name="connsiteY32705" fmla="*/ 484240 h 5122333"/>
              <a:gd name="connsiteX32706" fmla="*/ 1687965 w 4135764"/>
              <a:gd name="connsiteY32706" fmla="*/ 500749 h 5122333"/>
              <a:gd name="connsiteX32707" fmla="*/ 1687965 w 4135764"/>
              <a:gd name="connsiteY32707" fmla="*/ 506192 h 5122333"/>
              <a:gd name="connsiteX32708" fmla="*/ 1686333 w 4135764"/>
              <a:gd name="connsiteY32708" fmla="*/ 554811 h 5122333"/>
              <a:gd name="connsiteX32709" fmla="*/ 1680528 w 4135764"/>
              <a:gd name="connsiteY32709" fmla="*/ 560435 h 5122333"/>
              <a:gd name="connsiteX32710" fmla="*/ 1649868 w 4135764"/>
              <a:gd name="connsiteY32710" fmla="*/ 560435 h 5122333"/>
              <a:gd name="connsiteX32711" fmla="*/ 1651501 w 4135764"/>
              <a:gd name="connsiteY32711" fmla="*/ 565514 h 5122333"/>
              <a:gd name="connsiteX32712" fmla="*/ 1648236 w 4135764"/>
              <a:gd name="connsiteY32712" fmla="*/ 594721 h 5122333"/>
              <a:gd name="connsiteX32713" fmla="*/ 1642611 w 4135764"/>
              <a:gd name="connsiteY32713" fmla="*/ 598531 h 5122333"/>
              <a:gd name="connsiteX32714" fmla="*/ 1616305 w 4135764"/>
              <a:gd name="connsiteY32714" fmla="*/ 598531 h 5122333"/>
              <a:gd name="connsiteX32715" fmla="*/ 1610138 w 4135764"/>
              <a:gd name="connsiteY32715" fmla="*/ 604882 h 5122333"/>
              <a:gd name="connsiteX32716" fmla="*/ 1610138 w 4135764"/>
              <a:gd name="connsiteY32716" fmla="*/ 631190 h 5122333"/>
              <a:gd name="connsiteX32717" fmla="*/ 1605421 w 4135764"/>
              <a:gd name="connsiteY32717" fmla="*/ 636995 h 5122333"/>
              <a:gd name="connsiteX32718" fmla="*/ 1595443 w 4135764"/>
              <a:gd name="connsiteY32718" fmla="*/ 630645 h 5122333"/>
              <a:gd name="connsiteX32719" fmla="*/ 1595625 w 4135764"/>
              <a:gd name="connsiteY32719" fmla="*/ 605245 h 5122333"/>
              <a:gd name="connsiteX32720" fmla="*/ 1589093 w 4135764"/>
              <a:gd name="connsiteY32720" fmla="*/ 598531 h 5122333"/>
              <a:gd name="connsiteX32721" fmla="*/ 1563695 w 4135764"/>
              <a:gd name="connsiteY32721" fmla="*/ 598713 h 5122333"/>
              <a:gd name="connsiteX32722" fmla="*/ 1557345 w 4135764"/>
              <a:gd name="connsiteY32722" fmla="*/ 592545 h 5122333"/>
              <a:gd name="connsiteX32723" fmla="*/ 1557527 w 4135764"/>
              <a:gd name="connsiteY32723" fmla="*/ 566239 h 5122333"/>
              <a:gd name="connsiteX32724" fmla="*/ 1551721 w 4135764"/>
              <a:gd name="connsiteY32724" fmla="*/ 560435 h 5122333"/>
              <a:gd name="connsiteX32725" fmla="*/ 1527230 w 4135764"/>
              <a:gd name="connsiteY32725" fmla="*/ 560615 h 5122333"/>
              <a:gd name="connsiteX32726" fmla="*/ 1519065 w 4135764"/>
              <a:gd name="connsiteY32726" fmla="*/ 552452 h 5122333"/>
              <a:gd name="connsiteX32727" fmla="*/ 1519427 w 4135764"/>
              <a:gd name="connsiteY32727" fmla="*/ 489865 h 5122333"/>
              <a:gd name="connsiteX32728" fmla="*/ 1511809 w 4135764"/>
              <a:gd name="connsiteY32728" fmla="*/ 482244 h 5122333"/>
              <a:gd name="connsiteX32729" fmla="*/ 3579691 w 4135764"/>
              <a:gd name="connsiteY32729" fmla="*/ 482244 h 5122333"/>
              <a:gd name="connsiteX32730" fmla="*/ 3531615 w 4135764"/>
              <a:gd name="connsiteY32730" fmla="*/ 482244 h 5122333"/>
              <a:gd name="connsiteX32731" fmla="*/ 3523633 w 4135764"/>
              <a:gd name="connsiteY32731" fmla="*/ 490408 h 5122333"/>
              <a:gd name="connsiteX32732" fmla="*/ 3523814 w 4135764"/>
              <a:gd name="connsiteY32732" fmla="*/ 552089 h 5122333"/>
              <a:gd name="connsiteX32733" fmla="*/ 3515287 w 4135764"/>
              <a:gd name="connsiteY32733" fmla="*/ 560435 h 5122333"/>
              <a:gd name="connsiteX32734" fmla="*/ 3490795 w 4135764"/>
              <a:gd name="connsiteY32734" fmla="*/ 560252 h 5122333"/>
              <a:gd name="connsiteX32735" fmla="*/ 3485535 w 4135764"/>
              <a:gd name="connsiteY32735" fmla="*/ 564608 h 5122333"/>
              <a:gd name="connsiteX32736" fmla="*/ 3486623 w 4135764"/>
              <a:gd name="connsiteY32736" fmla="*/ 592545 h 5122333"/>
              <a:gd name="connsiteX32737" fmla="*/ 3480455 w 4135764"/>
              <a:gd name="connsiteY32737" fmla="*/ 600163 h 5122333"/>
              <a:gd name="connsiteX32738" fmla="*/ 3453242 w 4135764"/>
              <a:gd name="connsiteY32738" fmla="*/ 600163 h 5122333"/>
              <a:gd name="connsiteX32739" fmla="*/ 3447437 w 4135764"/>
              <a:gd name="connsiteY32739" fmla="*/ 605971 h 5122333"/>
              <a:gd name="connsiteX32740" fmla="*/ 3447799 w 4135764"/>
              <a:gd name="connsiteY32740" fmla="*/ 632278 h 5122333"/>
              <a:gd name="connsiteX32741" fmla="*/ 3443264 w 4135764"/>
              <a:gd name="connsiteY32741" fmla="*/ 638446 h 5122333"/>
              <a:gd name="connsiteX32742" fmla="*/ 3432923 w 4135764"/>
              <a:gd name="connsiteY32742" fmla="*/ 629193 h 5122333"/>
              <a:gd name="connsiteX32743" fmla="*/ 3433104 w 4135764"/>
              <a:gd name="connsiteY32743" fmla="*/ 618308 h 5122333"/>
              <a:gd name="connsiteX32744" fmla="*/ 3413512 w 4135764"/>
              <a:gd name="connsiteY32744" fmla="*/ 598350 h 5122333"/>
              <a:gd name="connsiteX32745" fmla="*/ 3395733 w 4135764"/>
              <a:gd name="connsiteY32745" fmla="*/ 596355 h 5122333"/>
              <a:gd name="connsiteX32746" fmla="*/ 3393738 w 4135764"/>
              <a:gd name="connsiteY32746" fmla="*/ 572589 h 5122333"/>
              <a:gd name="connsiteX32747" fmla="*/ 3395007 w 4135764"/>
              <a:gd name="connsiteY32747" fmla="*/ 568236 h 5122333"/>
              <a:gd name="connsiteX32748" fmla="*/ 3387931 w 4135764"/>
              <a:gd name="connsiteY32748" fmla="*/ 560252 h 5122333"/>
              <a:gd name="connsiteX32749" fmla="*/ 3362533 w 4135764"/>
              <a:gd name="connsiteY32749" fmla="*/ 560435 h 5122333"/>
              <a:gd name="connsiteX32750" fmla="*/ 3356909 w 4135764"/>
              <a:gd name="connsiteY32750" fmla="*/ 555536 h 5122333"/>
              <a:gd name="connsiteX32751" fmla="*/ 3354913 w 4135764"/>
              <a:gd name="connsiteY32751" fmla="*/ 524151 h 5122333"/>
              <a:gd name="connsiteX32752" fmla="*/ 3357091 w 4135764"/>
              <a:gd name="connsiteY32752" fmla="*/ 490953 h 5122333"/>
              <a:gd name="connsiteX32753" fmla="*/ 3350378 w 4135764"/>
              <a:gd name="connsiteY32753" fmla="*/ 484240 h 5122333"/>
              <a:gd name="connsiteX32754" fmla="*/ 3303209 w 4135764"/>
              <a:gd name="connsiteY32754" fmla="*/ 484240 h 5122333"/>
              <a:gd name="connsiteX32755" fmla="*/ 3295046 w 4135764"/>
              <a:gd name="connsiteY32755" fmla="*/ 492404 h 5122333"/>
              <a:gd name="connsiteX32756" fmla="*/ 3295409 w 4135764"/>
              <a:gd name="connsiteY32756" fmla="*/ 553177 h 5122333"/>
              <a:gd name="connsiteX32757" fmla="*/ 3287789 w 4135764"/>
              <a:gd name="connsiteY32757" fmla="*/ 560798 h 5122333"/>
              <a:gd name="connsiteX32758" fmla="*/ 3266019 w 4135764"/>
              <a:gd name="connsiteY32758" fmla="*/ 560615 h 5122333"/>
              <a:gd name="connsiteX32759" fmla="*/ 3255678 w 4135764"/>
              <a:gd name="connsiteY32759" fmla="*/ 572951 h 5122333"/>
              <a:gd name="connsiteX32760" fmla="*/ 3257129 w 4135764"/>
              <a:gd name="connsiteY32760" fmla="*/ 593633 h 5122333"/>
              <a:gd name="connsiteX32761" fmla="*/ 3250235 w 4135764"/>
              <a:gd name="connsiteY32761" fmla="*/ 600709 h 5122333"/>
              <a:gd name="connsiteX32762" fmla="*/ 3225744 w 4135764"/>
              <a:gd name="connsiteY32762" fmla="*/ 600527 h 5122333"/>
              <a:gd name="connsiteX32763" fmla="*/ 3219031 w 4135764"/>
              <a:gd name="connsiteY32763" fmla="*/ 607059 h 5122333"/>
              <a:gd name="connsiteX32764" fmla="*/ 3217761 w 4135764"/>
              <a:gd name="connsiteY32764" fmla="*/ 632278 h 5122333"/>
              <a:gd name="connsiteX32765" fmla="*/ 3210686 w 4135764"/>
              <a:gd name="connsiteY32765" fmla="*/ 638809 h 5122333"/>
              <a:gd name="connsiteX32766" fmla="*/ 3202704 w 4135764"/>
              <a:gd name="connsiteY32766" fmla="*/ 631371 h 5122333"/>
              <a:gd name="connsiteX32767" fmla="*/ 3202884 w 4135764"/>
              <a:gd name="connsiteY32767" fmla="*/ 605426 h 5122333"/>
              <a:gd name="connsiteX32768" fmla="*/ 3196355 w 4135764"/>
              <a:gd name="connsiteY32768" fmla="*/ 598713 h 5122333"/>
              <a:gd name="connsiteX32769" fmla="*/ 3170956 w 4135764"/>
              <a:gd name="connsiteY32769" fmla="*/ 598894 h 5122333"/>
              <a:gd name="connsiteX32770" fmla="*/ 3164606 w 4135764"/>
              <a:gd name="connsiteY32770" fmla="*/ 592726 h 5122333"/>
              <a:gd name="connsiteX32771" fmla="*/ 3164786 w 4135764"/>
              <a:gd name="connsiteY32771" fmla="*/ 568236 h 5122333"/>
              <a:gd name="connsiteX32772" fmla="*/ 3157349 w 4135764"/>
              <a:gd name="connsiteY32772" fmla="*/ 560615 h 5122333"/>
              <a:gd name="connsiteX32773" fmla="*/ 3135578 w 4135764"/>
              <a:gd name="connsiteY32773" fmla="*/ 560798 h 5122333"/>
              <a:gd name="connsiteX32774" fmla="*/ 3126327 w 4135764"/>
              <a:gd name="connsiteY32774" fmla="*/ 551909 h 5122333"/>
              <a:gd name="connsiteX32775" fmla="*/ 3126690 w 4135764"/>
              <a:gd name="connsiteY32775" fmla="*/ 491133 h 5122333"/>
              <a:gd name="connsiteX32776" fmla="*/ 3120158 w 4135764"/>
              <a:gd name="connsiteY32776" fmla="*/ 484421 h 5122333"/>
              <a:gd name="connsiteX32777" fmla="*/ 3072082 w 4135764"/>
              <a:gd name="connsiteY32777" fmla="*/ 484421 h 5122333"/>
              <a:gd name="connsiteX32778" fmla="*/ 3064825 w 4135764"/>
              <a:gd name="connsiteY32778" fmla="*/ 491496 h 5122333"/>
              <a:gd name="connsiteX32779" fmla="*/ 3065007 w 4135764"/>
              <a:gd name="connsiteY32779" fmla="*/ 552452 h 5122333"/>
              <a:gd name="connsiteX32780" fmla="*/ 3057206 w 4135764"/>
              <a:gd name="connsiteY32780" fmla="*/ 560798 h 5122333"/>
              <a:gd name="connsiteX32781" fmla="*/ 3027454 w 4135764"/>
              <a:gd name="connsiteY32781" fmla="*/ 560615 h 5122333"/>
              <a:gd name="connsiteX32782" fmla="*/ 3028361 w 4135764"/>
              <a:gd name="connsiteY32782" fmla="*/ 569324 h 5122333"/>
              <a:gd name="connsiteX32783" fmla="*/ 3026728 w 4135764"/>
              <a:gd name="connsiteY32783" fmla="*/ 592907 h 5122333"/>
              <a:gd name="connsiteX32784" fmla="*/ 3021466 w 4135764"/>
              <a:gd name="connsiteY32784" fmla="*/ 598894 h 5122333"/>
              <a:gd name="connsiteX32785" fmla="*/ 2996975 w 4135764"/>
              <a:gd name="connsiteY32785" fmla="*/ 598713 h 5122333"/>
              <a:gd name="connsiteX32786" fmla="*/ 2986817 w 4135764"/>
              <a:gd name="connsiteY32786" fmla="*/ 608510 h 5122333"/>
              <a:gd name="connsiteX32787" fmla="*/ 2986997 w 4135764"/>
              <a:gd name="connsiteY32787" fmla="*/ 633004 h 5122333"/>
              <a:gd name="connsiteX32788" fmla="*/ 2980829 w 4135764"/>
              <a:gd name="connsiteY32788" fmla="*/ 637176 h 5122333"/>
              <a:gd name="connsiteX32789" fmla="*/ 2974117 w 4135764"/>
              <a:gd name="connsiteY32789" fmla="*/ 631914 h 5122333"/>
              <a:gd name="connsiteX32790" fmla="*/ 2974480 w 4135764"/>
              <a:gd name="connsiteY32790" fmla="*/ 606515 h 5122333"/>
              <a:gd name="connsiteX32791" fmla="*/ 2967040 w 4135764"/>
              <a:gd name="connsiteY32791" fmla="*/ 598713 h 5122333"/>
              <a:gd name="connsiteX32792" fmla="*/ 2943457 w 4135764"/>
              <a:gd name="connsiteY32792" fmla="*/ 598894 h 5122333"/>
              <a:gd name="connsiteX32793" fmla="*/ 2936200 w 4135764"/>
              <a:gd name="connsiteY32793" fmla="*/ 591820 h 5122333"/>
              <a:gd name="connsiteX32794" fmla="*/ 2936382 w 4135764"/>
              <a:gd name="connsiteY32794" fmla="*/ 570050 h 5122333"/>
              <a:gd name="connsiteX32795" fmla="*/ 2927129 w 4135764"/>
              <a:gd name="connsiteY32795" fmla="*/ 560435 h 5122333"/>
              <a:gd name="connsiteX32796" fmla="*/ 2901731 w 4135764"/>
              <a:gd name="connsiteY32796" fmla="*/ 560615 h 5122333"/>
              <a:gd name="connsiteX32797" fmla="*/ 2897195 w 4135764"/>
              <a:gd name="connsiteY32797" fmla="*/ 554991 h 5122333"/>
              <a:gd name="connsiteX32798" fmla="*/ 2898103 w 4135764"/>
              <a:gd name="connsiteY32798" fmla="*/ 547011 h 5122333"/>
              <a:gd name="connsiteX32799" fmla="*/ 2896107 w 4135764"/>
              <a:gd name="connsiteY32799" fmla="*/ 511996 h 5122333"/>
              <a:gd name="connsiteX32800" fmla="*/ 2898283 w 4135764"/>
              <a:gd name="connsiteY32800" fmla="*/ 490590 h 5122333"/>
              <a:gd name="connsiteX32801" fmla="*/ 2890119 w 4135764"/>
              <a:gd name="connsiteY32801" fmla="*/ 482789 h 5122333"/>
              <a:gd name="connsiteX32802" fmla="*/ 2841137 w 4135764"/>
              <a:gd name="connsiteY32802" fmla="*/ 482789 h 5122333"/>
              <a:gd name="connsiteX32803" fmla="*/ 2832610 w 4135764"/>
              <a:gd name="connsiteY32803" fmla="*/ 491315 h 5122333"/>
              <a:gd name="connsiteX32804" fmla="*/ 2832973 w 4135764"/>
              <a:gd name="connsiteY32804" fmla="*/ 552997 h 5122333"/>
              <a:gd name="connsiteX32805" fmla="*/ 2824810 w 4135764"/>
              <a:gd name="connsiteY32805" fmla="*/ 560979 h 5122333"/>
              <a:gd name="connsiteX32806" fmla="*/ 2800319 w 4135764"/>
              <a:gd name="connsiteY32806" fmla="*/ 560798 h 5122333"/>
              <a:gd name="connsiteX32807" fmla="*/ 2795238 w 4135764"/>
              <a:gd name="connsiteY32807" fmla="*/ 565514 h 5122333"/>
              <a:gd name="connsiteX32808" fmla="*/ 2796508 w 4135764"/>
              <a:gd name="connsiteY32808" fmla="*/ 594359 h 5122333"/>
              <a:gd name="connsiteX32809" fmla="*/ 2789614 w 4135764"/>
              <a:gd name="connsiteY32809" fmla="*/ 600890 h 5122333"/>
              <a:gd name="connsiteX32810" fmla="*/ 2768751 w 4135764"/>
              <a:gd name="connsiteY32810" fmla="*/ 600709 h 5122333"/>
              <a:gd name="connsiteX32811" fmla="*/ 2758048 w 4135764"/>
              <a:gd name="connsiteY32811" fmla="*/ 610869 h 5122333"/>
              <a:gd name="connsiteX32812" fmla="*/ 2758229 w 4135764"/>
              <a:gd name="connsiteY32812" fmla="*/ 633548 h 5122333"/>
              <a:gd name="connsiteX32813" fmla="*/ 2750428 w 4135764"/>
              <a:gd name="connsiteY32813" fmla="*/ 638991 h 5122333"/>
              <a:gd name="connsiteX32814" fmla="*/ 2741720 w 4135764"/>
              <a:gd name="connsiteY32814" fmla="*/ 633548 h 5122333"/>
              <a:gd name="connsiteX32815" fmla="*/ 2741902 w 4135764"/>
              <a:gd name="connsiteY32815" fmla="*/ 607241 h 5122333"/>
              <a:gd name="connsiteX32816" fmla="*/ 2733918 w 4135764"/>
              <a:gd name="connsiteY32816" fmla="*/ 599075 h 5122333"/>
              <a:gd name="connsiteX32817" fmla="*/ 2711241 w 4135764"/>
              <a:gd name="connsiteY32817" fmla="*/ 599257 h 5122333"/>
              <a:gd name="connsiteX32818" fmla="*/ 2703441 w 4135764"/>
              <a:gd name="connsiteY32818" fmla="*/ 591820 h 5122333"/>
              <a:gd name="connsiteX32819" fmla="*/ 2703622 w 4135764"/>
              <a:gd name="connsiteY32819" fmla="*/ 567328 h 5122333"/>
              <a:gd name="connsiteX32820" fmla="*/ 2697454 w 4135764"/>
              <a:gd name="connsiteY32820" fmla="*/ 560979 h 5122333"/>
              <a:gd name="connsiteX32821" fmla="*/ 2672962 w 4135764"/>
              <a:gd name="connsiteY32821" fmla="*/ 561161 h 5122333"/>
              <a:gd name="connsiteX32822" fmla="*/ 2665342 w 4135764"/>
              <a:gd name="connsiteY32822" fmla="*/ 553540 h 5122333"/>
              <a:gd name="connsiteX32823" fmla="*/ 2665524 w 4135764"/>
              <a:gd name="connsiteY32823" fmla="*/ 491859 h 5122333"/>
              <a:gd name="connsiteX32824" fmla="*/ 2658449 w 4135764"/>
              <a:gd name="connsiteY32824" fmla="*/ 484603 h 5122333"/>
              <a:gd name="connsiteX32825" fmla="*/ 2612188 w 4135764"/>
              <a:gd name="connsiteY32825" fmla="*/ 484603 h 5122333"/>
              <a:gd name="connsiteX32826" fmla="*/ 2603661 w 4135764"/>
              <a:gd name="connsiteY32826" fmla="*/ 493129 h 5122333"/>
              <a:gd name="connsiteX32827" fmla="*/ 2604024 w 4135764"/>
              <a:gd name="connsiteY32827" fmla="*/ 553177 h 5122333"/>
              <a:gd name="connsiteX32828" fmla="*/ 2596585 w 4135764"/>
              <a:gd name="connsiteY32828" fmla="*/ 560979 h 5122333"/>
              <a:gd name="connsiteX32829" fmla="*/ 2573001 w 4135764"/>
              <a:gd name="connsiteY32829" fmla="*/ 560798 h 5122333"/>
              <a:gd name="connsiteX32830" fmla="*/ 2565743 w 4135764"/>
              <a:gd name="connsiteY32830" fmla="*/ 567873 h 5122333"/>
              <a:gd name="connsiteX32831" fmla="*/ 2565926 w 4135764"/>
              <a:gd name="connsiteY32831" fmla="*/ 594177 h 5122333"/>
              <a:gd name="connsiteX32832" fmla="*/ 2559395 w 4135764"/>
              <a:gd name="connsiteY32832" fmla="*/ 601071 h 5122333"/>
              <a:gd name="connsiteX32833" fmla="*/ 2533995 w 4135764"/>
              <a:gd name="connsiteY32833" fmla="*/ 600890 h 5122333"/>
              <a:gd name="connsiteX32834" fmla="*/ 2527645 w 4135764"/>
              <a:gd name="connsiteY32834" fmla="*/ 607059 h 5122333"/>
              <a:gd name="connsiteX32835" fmla="*/ 2527828 w 4135764"/>
              <a:gd name="connsiteY32835" fmla="*/ 631552 h 5122333"/>
              <a:gd name="connsiteX32836" fmla="*/ 2520571 w 4135764"/>
              <a:gd name="connsiteY32836" fmla="*/ 639171 h 5122333"/>
              <a:gd name="connsiteX32837" fmla="*/ 2511500 w 4135764"/>
              <a:gd name="connsiteY32837" fmla="*/ 631190 h 5122333"/>
              <a:gd name="connsiteX32838" fmla="*/ 2511681 w 4135764"/>
              <a:gd name="connsiteY32838" fmla="*/ 605788 h 5122333"/>
              <a:gd name="connsiteX32839" fmla="*/ 2504969 w 4135764"/>
              <a:gd name="connsiteY32839" fmla="*/ 599257 h 5122333"/>
              <a:gd name="connsiteX32840" fmla="*/ 2480478 w 4135764"/>
              <a:gd name="connsiteY32840" fmla="*/ 599438 h 5122333"/>
              <a:gd name="connsiteX32841" fmla="*/ 2473403 w 4135764"/>
              <a:gd name="connsiteY32841" fmla="*/ 592182 h 5122333"/>
              <a:gd name="connsiteX32842" fmla="*/ 2473584 w 4135764"/>
              <a:gd name="connsiteY32842" fmla="*/ 568599 h 5122333"/>
              <a:gd name="connsiteX32843" fmla="*/ 2465783 w 4135764"/>
              <a:gd name="connsiteY32843" fmla="*/ 561161 h 5122333"/>
              <a:gd name="connsiteX32844" fmla="*/ 2444013 w 4135764"/>
              <a:gd name="connsiteY32844" fmla="*/ 561342 h 5122333"/>
              <a:gd name="connsiteX32845" fmla="*/ 2435123 w 4135764"/>
              <a:gd name="connsiteY32845" fmla="*/ 552089 h 5122333"/>
              <a:gd name="connsiteX32846" fmla="*/ 2435486 w 4135764"/>
              <a:gd name="connsiteY32846" fmla="*/ 494036 h 5122333"/>
              <a:gd name="connsiteX32847" fmla="*/ 2426777 w 4135764"/>
              <a:gd name="connsiteY32847" fmla="*/ 484783 h 5122333"/>
              <a:gd name="connsiteX32848" fmla="*/ 2382330 w 4135764"/>
              <a:gd name="connsiteY32848" fmla="*/ 484783 h 5122333"/>
              <a:gd name="connsiteX32849" fmla="*/ 2373623 w 4135764"/>
              <a:gd name="connsiteY32849" fmla="*/ 494036 h 5122333"/>
              <a:gd name="connsiteX32850" fmla="*/ 2373986 w 4135764"/>
              <a:gd name="connsiteY32850" fmla="*/ 552089 h 5122333"/>
              <a:gd name="connsiteX32851" fmla="*/ 2365095 w 4135764"/>
              <a:gd name="connsiteY32851" fmla="*/ 561342 h 5122333"/>
              <a:gd name="connsiteX32852" fmla="*/ 2337339 w 4135764"/>
              <a:gd name="connsiteY32852" fmla="*/ 561161 h 5122333"/>
              <a:gd name="connsiteX32853" fmla="*/ 2338790 w 4135764"/>
              <a:gd name="connsiteY32853" fmla="*/ 568236 h 5122333"/>
              <a:gd name="connsiteX32854" fmla="*/ 2335887 w 4135764"/>
              <a:gd name="connsiteY32854" fmla="*/ 592907 h 5122333"/>
              <a:gd name="connsiteX32855" fmla="*/ 2328994 w 4135764"/>
              <a:gd name="connsiteY32855" fmla="*/ 599257 h 5122333"/>
              <a:gd name="connsiteX32856" fmla="*/ 2305409 w 4135764"/>
              <a:gd name="connsiteY32856" fmla="*/ 599075 h 5122333"/>
              <a:gd name="connsiteX32857" fmla="*/ 2295794 w 4135764"/>
              <a:gd name="connsiteY32857" fmla="*/ 608329 h 5122333"/>
              <a:gd name="connsiteX32858" fmla="*/ 2295975 w 4135764"/>
              <a:gd name="connsiteY32858" fmla="*/ 637176 h 5122333"/>
              <a:gd name="connsiteX32859" fmla="*/ 2283094 w 4135764"/>
              <a:gd name="connsiteY32859" fmla="*/ 623388 h 5122333"/>
              <a:gd name="connsiteX32860" fmla="*/ 2283275 w 4135764"/>
              <a:gd name="connsiteY32860" fmla="*/ 605245 h 5122333"/>
              <a:gd name="connsiteX32861" fmla="*/ 2277109 w 4135764"/>
              <a:gd name="connsiteY32861" fmla="*/ 598894 h 5122333"/>
              <a:gd name="connsiteX32862" fmla="*/ 2250802 w 4135764"/>
              <a:gd name="connsiteY32862" fmla="*/ 599075 h 5122333"/>
              <a:gd name="connsiteX32863" fmla="*/ 2244996 w 4135764"/>
              <a:gd name="connsiteY32863" fmla="*/ 593270 h 5122333"/>
              <a:gd name="connsiteX32864" fmla="*/ 2245177 w 4135764"/>
              <a:gd name="connsiteY32864" fmla="*/ 566965 h 5122333"/>
              <a:gd name="connsiteX32865" fmla="*/ 2239010 w 4135764"/>
              <a:gd name="connsiteY32865" fmla="*/ 560798 h 5122333"/>
              <a:gd name="connsiteX32866" fmla="*/ 2215425 w 4135764"/>
              <a:gd name="connsiteY32866" fmla="*/ 560979 h 5122333"/>
              <a:gd name="connsiteX32867" fmla="*/ 2206899 w 4135764"/>
              <a:gd name="connsiteY32867" fmla="*/ 552452 h 5122333"/>
              <a:gd name="connsiteX32868" fmla="*/ 2207080 w 4135764"/>
              <a:gd name="connsiteY32868" fmla="*/ 489865 h 5122333"/>
              <a:gd name="connsiteX32869" fmla="*/ 2201819 w 4135764"/>
              <a:gd name="connsiteY32869" fmla="*/ 482789 h 5122333"/>
              <a:gd name="connsiteX32870" fmla="*/ 2149571 w 4135764"/>
              <a:gd name="connsiteY32870" fmla="*/ 484603 h 5122333"/>
              <a:gd name="connsiteX32871" fmla="*/ 2145580 w 4135764"/>
              <a:gd name="connsiteY32871" fmla="*/ 489139 h 5122333"/>
              <a:gd name="connsiteX32872" fmla="*/ 2144853 w 4135764"/>
              <a:gd name="connsiteY32872" fmla="*/ 552271 h 5122333"/>
              <a:gd name="connsiteX32873" fmla="*/ 2137416 w 4135764"/>
              <a:gd name="connsiteY32873" fmla="*/ 561161 h 5122333"/>
              <a:gd name="connsiteX32874" fmla="*/ 2113649 w 4135764"/>
              <a:gd name="connsiteY32874" fmla="*/ 560615 h 5122333"/>
              <a:gd name="connsiteX32875" fmla="*/ 2105849 w 4135764"/>
              <a:gd name="connsiteY32875" fmla="*/ 569324 h 5122333"/>
              <a:gd name="connsiteX32876" fmla="*/ 2105486 w 4135764"/>
              <a:gd name="connsiteY32876" fmla="*/ 594177 h 5122333"/>
              <a:gd name="connsiteX32877" fmla="*/ 2097867 w 4135764"/>
              <a:gd name="connsiteY32877" fmla="*/ 599620 h 5122333"/>
              <a:gd name="connsiteX32878" fmla="*/ 2076278 w 4135764"/>
              <a:gd name="connsiteY32878" fmla="*/ 598713 h 5122333"/>
              <a:gd name="connsiteX32879" fmla="*/ 2071198 w 4135764"/>
              <a:gd name="connsiteY32879" fmla="*/ 604157 h 5122333"/>
              <a:gd name="connsiteX32880" fmla="*/ 2071198 w 4135764"/>
              <a:gd name="connsiteY32880" fmla="*/ 653140 h 5122333"/>
              <a:gd name="connsiteX32881" fmla="*/ 2079906 w 4135764"/>
              <a:gd name="connsiteY32881" fmla="*/ 658581 h 5122333"/>
              <a:gd name="connsiteX32882" fmla="*/ 2089521 w 4135764"/>
              <a:gd name="connsiteY32882" fmla="*/ 653321 h 5122333"/>
              <a:gd name="connsiteX32883" fmla="*/ 2089521 w 4135764"/>
              <a:gd name="connsiteY32883" fmla="*/ 628286 h 5122333"/>
              <a:gd name="connsiteX32884" fmla="*/ 2096052 w 4135764"/>
              <a:gd name="connsiteY32884" fmla="*/ 621936 h 5122333"/>
              <a:gd name="connsiteX32885" fmla="*/ 2122721 w 4135764"/>
              <a:gd name="connsiteY32885" fmla="*/ 622662 h 5122333"/>
              <a:gd name="connsiteX32886" fmla="*/ 2129252 w 4135764"/>
              <a:gd name="connsiteY32886" fmla="*/ 615948 h 5122333"/>
              <a:gd name="connsiteX32887" fmla="*/ 2129070 w 4135764"/>
              <a:gd name="connsiteY32887" fmla="*/ 591457 h 5122333"/>
              <a:gd name="connsiteX32888" fmla="*/ 2136328 w 4135764"/>
              <a:gd name="connsiteY32888" fmla="*/ 584381 h 5122333"/>
              <a:gd name="connsiteX32889" fmla="*/ 2162996 w 4135764"/>
              <a:gd name="connsiteY32889" fmla="*/ 584744 h 5122333"/>
              <a:gd name="connsiteX32890" fmla="*/ 2169164 w 4135764"/>
              <a:gd name="connsiteY32890" fmla="*/ 579120 h 5122333"/>
              <a:gd name="connsiteX32891" fmla="*/ 2168801 w 4135764"/>
              <a:gd name="connsiteY32891" fmla="*/ 514717 h 5122333"/>
              <a:gd name="connsiteX32892" fmla="*/ 2180775 w 4135764"/>
              <a:gd name="connsiteY32892" fmla="*/ 507099 h 5122333"/>
              <a:gd name="connsiteX32893" fmla="*/ 2183858 w 4135764"/>
              <a:gd name="connsiteY32893" fmla="*/ 515805 h 5122333"/>
              <a:gd name="connsiteX32894" fmla="*/ 2184403 w 4135764"/>
              <a:gd name="connsiteY32894" fmla="*/ 530138 h 5122333"/>
              <a:gd name="connsiteX32895" fmla="*/ 2184947 w 4135764"/>
              <a:gd name="connsiteY32895" fmla="*/ 540841 h 5122333"/>
              <a:gd name="connsiteX32896" fmla="*/ 2185310 w 4135764"/>
              <a:gd name="connsiteY32896" fmla="*/ 579301 h 5122333"/>
              <a:gd name="connsiteX32897" fmla="*/ 2190208 w 4135764"/>
              <a:gd name="connsiteY32897" fmla="*/ 582930 h 5122333"/>
              <a:gd name="connsiteX32898" fmla="*/ 2223046 w 4135764"/>
              <a:gd name="connsiteY32898" fmla="*/ 583293 h 5122333"/>
              <a:gd name="connsiteX32899" fmla="*/ 2221956 w 4135764"/>
              <a:gd name="connsiteY32899" fmla="*/ 601616 h 5122333"/>
              <a:gd name="connsiteX32900" fmla="*/ 2224315 w 4135764"/>
              <a:gd name="connsiteY32900" fmla="*/ 605608 h 5122333"/>
              <a:gd name="connsiteX32901" fmla="*/ 2226491 w 4135764"/>
              <a:gd name="connsiteY32901" fmla="*/ 602524 h 5122333"/>
              <a:gd name="connsiteX32902" fmla="*/ 2224860 w 4135764"/>
              <a:gd name="connsiteY32902" fmla="*/ 621030 h 5122333"/>
              <a:gd name="connsiteX32903" fmla="*/ 2253886 w 4135764"/>
              <a:gd name="connsiteY32903" fmla="*/ 620848 h 5122333"/>
              <a:gd name="connsiteX32904" fmla="*/ 2260781 w 4135764"/>
              <a:gd name="connsiteY32904" fmla="*/ 629193 h 5122333"/>
              <a:gd name="connsiteX32905" fmla="*/ 2259874 w 4135764"/>
              <a:gd name="connsiteY32905" fmla="*/ 650782 h 5122333"/>
              <a:gd name="connsiteX32906" fmla="*/ 2265678 w 4135764"/>
              <a:gd name="connsiteY32906" fmla="*/ 659126 h 5122333"/>
              <a:gd name="connsiteX32907" fmla="*/ 2312484 w 4135764"/>
              <a:gd name="connsiteY32907" fmla="*/ 661121 h 5122333"/>
              <a:gd name="connsiteX32908" fmla="*/ 2319379 w 4135764"/>
              <a:gd name="connsiteY32908" fmla="*/ 653684 h 5122333"/>
              <a:gd name="connsiteX32909" fmla="*/ 2319197 w 4135764"/>
              <a:gd name="connsiteY32909" fmla="*/ 628286 h 5122333"/>
              <a:gd name="connsiteX32910" fmla="*/ 2324276 w 4135764"/>
              <a:gd name="connsiteY32910" fmla="*/ 622844 h 5122333"/>
              <a:gd name="connsiteX32911" fmla="*/ 2351127 w 4135764"/>
              <a:gd name="connsiteY32911" fmla="*/ 621211 h 5122333"/>
              <a:gd name="connsiteX32912" fmla="*/ 2357294 w 4135764"/>
              <a:gd name="connsiteY32912" fmla="*/ 614860 h 5122333"/>
              <a:gd name="connsiteX32913" fmla="*/ 2357113 w 4135764"/>
              <a:gd name="connsiteY32913" fmla="*/ 590369 h 5122333"/>
              <a:gd name="connsiteX32914" fmla="*/ 2361830 w 4135764"/>
              <a:gd name="connsiteY32914" fmla="*/ 584562 h 5122333"/>
              <a:gd name="connsiteX32915" fmla="*/ 2386865 w 4135764"/>
              <a:gd name="connsiteY32915" fmla="*/ 582930 h 5122333"/>
              <a:gd name="connsiteX32916" fmla="*/ 2395211 w 4135764"/>
              <a:gd name="connsiteY32916" fmla="*/ 574221 h 5122333"/>
              <a:gd name="connsiteX32917" fmla="*/ 2395211 w 4135764"/>
              <a:gd name="connsiteY32917" fmla="*/ 517257 h 5122333"/>
              <a:gd name="connsiteX32918" fmla="*/ 2396117 w 4135764"/>
              <a:gd name="connsiteY32918" fmla="*/ 511996 h 5122333"/>
              <a:gd name="connsiteX32919" fmla="*/ 2407185 w 4135764"/>
              <a:gd name="connsiteY32919" fmla="*/ 506736 h 5122333"/>
              <a:gd name="connsiteX32920" fmla="*/ 2411357 w 4135764"/>
              <a:gd name="connsiteY32920" fmla="*/ 513811 h 5122333"/>
              <a:gd name="connsiteX32921" fmla="*/ 2411357 w 4135764"/>
              <a:gd name="connsiteY32921" fmla="*/ 570777 h 5122333"/>
              <a:gd name="connsiteX32922" fmla="*/ 2411357 w 4135764"/>
              <a:gd name="connsiteY32922" fmla="*/ 578031 h 5122333"/>
              <a:gd name="connsiteX32923" fmla="*/ 2417889 w 4135764"/>
              <a:gd name="connsiteY32923" fmla="*/ 584925 h 5122333"/>
              <a:gd name="connsiteX32924" fmla="*/ 2442381 w 4135764"/>
              <a:gd name="connsiteY32924" fmla="*/ 584744 h 5122333"/>
              <a:gd name="connsiteX32925" fmla="*/ 2449636 w 4135764"/>
              <a:gd name="connsiteY32925" fmla="*/ 591820 h 5122333"/>
              <a:gd name="connsiteX32926" fmla="*/ 2449456 w 4135764"/>
              <a:gd name="connsiteY32926" fmla="*/ 616311 h 5122333"/>
              <a:gd name="connsiteX32927" fmla="*/ 2455986 w 4135764"/>
              <a:gd name="connsiteY32927" fmla="*/ 623025 h 5122333"/>
              <a:gd name="connsiteX32928" fmla="*/ 2476849 w 4135764"/>
              <a:gd name="connsiteY32928" fmla="*/ 623025 h 5122333"/>
              <a:gd name="connsiteX32929" fmla="*/ 2487734 w 4135764"/>
              <a:gd name="connsiteY32929" fmla="*/ 634093 h 5122333"/>
              <a:gd name="connsiteX32930" fmla="*/ 2487553 w 4135764"/>
              <a:gd name="connsiteY32930" fmla="*/ 655860 h 5122333"/>
              <a:gd name="connsiteX32931" fmla="*/ 2490999 w 4135764"/>
              <a:gd name="connsiteY32931" fmla="*/ 660941 h 5122333"/>
              <a:gd name="connsiteX32932" fmla="*/ 2545607 w 4135764"/>
              <a:gd name="connsiteY32932" fmla="*/ 660941 h 5122333"/>
              <a:gd name="connsiteX32933" fmla="*/ 2548873 w 4135764"/>
              <a:gd name="connsiteY32933" fmla="*/ 658581 h 5122333"/>
              <a:gd name="connsiteX32934" fmla="*/ 2550142 w 4135764"/>
              <a:gd name="connsiteY32934" fmla="*/ 632822 h 5122333"/>
              <a:gd name="connsiteX32935" fmla="*/ 2559213 w 4135764"/>
              <a:gd name="connsiteY32935" fmla="*/ 623207 h 5122333"/>
              <a:gd name="connsiteX32936" fmla="*/ 2581709 w 4135764"/>
              <a:gd name="connsiteY32936" fmla="*/ 624658 h 5122333"/>
              <a:gd name="connsiteX32937" fmla="*/ 2589147 w 4135764"/>
              <a:gd name="connsiteY32937" fmla="*/ 617038 h 5122333"/>
              <a:gd name="connsiteX32938" fmla="*/ 2589147 w 4135764"/>
              <a:gd name="connsiteY32938" fmla="*/ 589824 h 5122333"/>
              <a:gd name="connsiteX32939" fmla="*/ 2592413 w 4135764"/>
              <a:gd name="connsiteY32939" fmla="*/ 584925 h 5122333"/>
              <a:gd name="connsiteX32940" fmla="*/ 2618899 w 4135764"/>
              <a:gd name="connsiteY32940" fmla="*/ 584744 h 5122333"/>
              <a:gd name="connsiteX32941" fmla="*/ 2627245 w 4135764"/>
              <a:gd name="connsiteY32941" fmla="*/ 576035 h 5122333"/>
              <a:gd name="connsiteX32942" fmla="*/ 2627064 w 4135764"/>
              <a:gd name="connsiteY32942" fmla="*/ 516169 h 5122333"/>
              <a:gd name="connsiteX32943" fmla="*/ 2634501 w 4135764"/>
              <a:gd name="connsiteY32943" fmla="*/ 508187 h 5122333"/>
              <a:gd name="connsiteX32944" fmla="*/ 2641758 w 4135764"/>
              <a:gd name="connsiteY32944" fmla="*/ 516169 h 5122333"/>
              <a:gd name="connsiteX32945" fmla="*/ 2641577 w 4135764"/>
              <a:gd name="connsiteY32945" fmla="*/ 576943 h 5122333"/>
              <a:gd name="connsiteX32946" fmla="*/ 2649016 w 4135764"/>
              <a:gd name="connsiteY32946" fmla="*/ 584744 h 5122333"/>
              <a:gd name="connsiteX32947" fmla="*/ 2671693 w 4135764"/>
              <a:gd name="connsiteY32947" fmla="*/ 584562 h 5122333"/>
              <a:gd name="connsiteX32948" fmla="*/ 2679856 w 4135764"/>
              <a:gd name="connsiteY32948" fmla="*/ 592545 h 5122333"/>
              <a:gd name="connsiteX32949" fmla="*/ 2679675 w 4135764"/>
              <a:gd name="connsiteY32949" fmla="*/ 617946 h 5122333"/>
              <a:gd name="connsiteX32950" fmla="*/ 2686206 w 4135764"/>
              <a:gd name="connsiteY32950" fmla="*/ 624839 h 5122333"/>
              <a:gd name="connsiteX32951" fmla="*/ 2711604 w 4135764"/>
              <a:gd name="connsiteY32951" fmla="*/ 624658 h 5122333"/>
              <a:gd name="connsiteX32952" fmla="*/ 2717954 w 4135764"/>
              <a:gd name="connsiteY32952" fmla="*/ 630826 h 5122333"/>
              <a:gd name="connsiteX32953" fmla="*/ 2717773 w 4135764"/>
              <a:gd name="connsiteY32953" fmla="*/ 656223 h 5122333"/>
              <a:gd name="connsiteX32954" fmla="*/ 2724485 w 4135764"/>
              <a:gd name="connsiteY32954" fmla="*/ 662935 h 5122333"/>
              <a:gd name="connsiteX32955" fmla="*/ 2774557 w 4135764"/>
              <a:gd name="connsiteY32955" fmla="*/ 662935 h 5122333"/>
              <a:gd name="connsiteX32956" fmla="*/ 2781450 w 4135764"/>
              <a:gd name="connsiteY32956" fmla="*/ 655498 h 5122333"/>
              <a:gd name="connsiteX32957" fmla="*/ 2781269 w 4135764"/>
              <a:gd name="connsiteY32957" fmla="*/ 623570 h 5122333"/>
              <a:gd name="connsiteX32958" fmla="*/ 2815920 w 4135764"/>
              <a:gd name="connsiteY32958" fmla="*/ 622844 h 5122333"/>
              <a:gd name="connsiteX32959" fmla="*/ 2819367 w 4135764"/>
              <a:gd name="connsiteY32959" fmla="*/ 616857 h 5122333"/>
              <a:gd name="connsiteX32960" fmla="*/ 2817553 w 4135764"/>
              <a:gd name="connsiteY32960" fmla="*/ 596355 h 5122333"/>
              <a:gd name="connsiteX32961" fmla="*/ 2829890 w 4135764"/>
              <a:gd name="connsiteY32961" fmla="*/ 584744 h 5122333"/>
              <a:gd name="connsiteX32962" fmla="*/ 2848939 w 4135764"/>
              <a:gd name="connsiteY32962" fmla="*/ 585107 h 5122333"/>
              <a:gd name="connsiteX32963" fmla="*/ 2857465 w 4135764"/>
              <a:gd name="connsiteY32963" fmla="*/ 575855 h 5122333"/>
              <a:gd name="connsiteX32964" fmla="*/ 2855651 w 4135764"/>
              <a:gd name="connsiteY32964" fmla="*/ 527236 h 5122333"/>
              <a:gd name="connsiteX32965" fmla="*/ 2856740 w 4135764"/>
              <a:gd name="connsiteY32965" fmla="*/ 510364 h 5122333"/>
              <a:gd name="connsiteX32966" fmla="*/ 2871978 w 4135764"/>
              <a:gd name="connsiteY32966" fmla="*/ 508005 h 5122333"/>
              <a:gd name="connsiteX32967" fmla="*/ 2873430 w 4135764"/>
              <a:gd name="connsiteY32967" fmla="*/ 508550 h 5122333"/>
              <a:gd name="connsiteX32968" fmla="*/ 2873612 w 4135764"/>
              <a:gd name="connsiteY32968" fmla="*/ 568236 h 5122333"/>
              <a:gd name="connsiteX32969" fmla="*/ 2890301 w 4135764"/>
              <a:gd name="connsiteY32969" fmla="*/ 581660 h 5122333"/>
              <a:gd name="connsiteX32970" fmla="*/ 2911528 w 4135764"/>
              <a:gd name="connsiteY32970" fmla="*/ 581840 h 5122333"/>
              <a:gd name="connsiteX32971" fmla="*/ 2911890 w 4135764"/>
              <a:gd name="connsiteY32971" fmla="*/ 584925 h 5122333"/>
              <a:gd name="connsiteX32972" fmla="*/ 2912435 w 4135764"/>
              <a:gd name="connsiteY32972" fmla="*/ 612501 h 5122333"/>
              <a:gd name="connsiteX32973" fmla="*/ 2914975 w 4135764"/>
              <a:gd name="connsiteY32973" fmla="*/ 604157 h 5122333"/>
              <a:gd name="connsiteX32974" fmla="*/ 2913704 w 4135764"/>
              <a:gd name="connsiteY32974" fmla="*/ 621211 h 5122333"/>
              <a:gd name="connsiteX32975" fmla="*/ 2943276 w 4135764"/>
              <a:gd name="connsiteY32975" fmla="*/ 621030 h 5122333"/>
              <a:gd name="connsiteX32976" fmla="*/ 2949987 w 4135764"/>
              <a:gd name="connsiteY32976" fmla="*/ 627561 h 5122333"/>
              <a:gd name="connsiteX32977" fmla="*/ 2949987 w 4135764"/>
              <a:gd name="connsiteY32977" fmla="*/ 652958 h 5122333"/>
              <a:gd name="connsiteX32978" fmla="*/ 2954341 w 4135764"/>
              <a:gd name="connsiteY32978" fmla="*/ 659126 h 5122333"/>
              <a:gd name="connsiteX32979" fmla="*/ 3003869 w 4135764"/>
              <a:gd name="connsiteY32979" fmla="*/ 661121 h 5122333"/>
              <a:gd name="connsiteX32980" fmla="*/ 3009856 w 4135764"/>
              <a:gd name="connsiteY32980" fmla="*/ 654772 h 5122333"/>
              <a:gd name="connsiteX32981" fmla="*/ 3008404 w 4135764"/>
              <a:gd name="connsiteY32981" fmla="*/ 633185 h 5122333"/>
              <a:gd name="connsiteX32982" fmla="*/ 3017112 w 4135764"/>
              <a:gd name="connsiteY32982" fmla="*/ 622844 h 5122333"/>
              <a:gd name="connsiteX32983" fmla="*/ 3039428 w 4135764"/>
              <a:gd name="connsiteY32983" fmla="*/ 621392 h 5122333"/>
              <a:gd name="connsiteX32984" fmla="*/ 3046683 w 4135764"/>
              <a:gd name="connsiteY32984" fmla="*/ 611232 h 5122333"/>
              <a:gd name="connsiteX32985" fmla="*/ 3049224 w 4135764"/>
              <a:gd name="connsiteY32985" fmla="*/ 586739 h 5122333"/>
              <a:gd name="connsiteX32986" fmla="*/ 3068274 w 4135764"/>
              <a:gd name="connsiteY32986" fmla="*/ 583111 h 5122333"/>
              <a:gd name="connsiteX32987" fmla="*/ 3077343 w 4135764"/>
              <a:gd name="connsiteY32987" fmla="*/ 583111 h 5122333"/>
              <a:gd name="connsiteX32988" fmla="*/ 3086052 w 4135764"/>
              <a:gd name="connsiteY32988" fmla="*/ 574764 h 5122333"/>
              <a:gd name="connsiteX32989" fmla="*/ 3085870 w 4135764"/>
              <a:gd name="connsiteY32989" fmla="*/ 516713 h 5122333"/>
              <a:gd name="connsiteX32990" fmla="*/ 3093671 w 4135764"/>
              <a:gd name="connsiteY32990" fmla="*/ 506736 h 5122333"/>
              <a:gd name="connsiteX32991" fmla="*/ 3102379 w 4135764"/>
              <a:gd name="connsiteY32991" fmla="*/ 516713 h 5122333"/>
              <a:gd name="connsiteX32992" fmla="*/ 3102198 w 4135764"/>
              <a:gd name="connsiteY32992" fmla="*/ 576580 h 5122333"/>
              <a:gd name="connsiteX32993" fmla="*/ 3110906 w 4135764"/>
              <a:gd name="connsiteY32993" fmla="*/ 584925 h 5122333"/>
              <a:gd name="connsiteX32994" fmla="*/ 3133583 w 4135764"/>
              <a:gd name="connsiteY32994" fmla="*/ 584744 h 5122333"/>
              <a:gd name="connsiteX32995" fmla="*/ 3140659 w 4135764"/>
              <a:gd name="connsiteY32995" fmla="*/ 592000 h 5122333"/>
              <a:gd name="connsiteX32996" fmla="*/ 3140477 w 4135764"/>
              <a:gd name="connsiteY32996" fmla="*/ 614679 h 5122333"/>
              <a:gd name="connsiteX32997" fmla="*/ 3149185 w 4135764"/>
              <a:gd name="connsiteY32997" fmla="*/ 623025 h 5122333"/>
              <a:gd name="connsiteX32998" fmla="*/ 3170774 w 4135764"/>
              <a:gd name="connsiteY32998" fmla="*/ 623570 h 5122333"/>
              <a:gd name="connsiteX32999" fmla="*/ 3178756 w 4135764"/>
              <a:gd name="connsiteY32999" fmla="*/ 633367 h 5122333"/>
              <a:gd name="connsiteX33000" fmla="*/ 3178574 w 4135764"/>
              <a:gd name="connsiteY33000" fmla="*/ 655134 h 5122333"/>
              <a:gd name="connsiteX33001" fmla="*/ 3184199 w 4135764"/>
              <a:gd name="connsiteY33001" fmla="*/ 660941 h 5122333"/>
              <a:gd name="connsiteX33002" fmla="*/ 3235358 w 4135764"/>
              <a:gd name="connsiteY33002" fmla="*/ 661121 h 5122333"/>
              <a:gd name="connsiteX33003" fmla="*/ 3240439 w 4135764"/>
              <a:gd name="connsiteY33003" fmla="*/ 655679 h 5122333"/>
              <a:gd name="connsiteX33004" fmla="*/ 3240257 w 4135764"/>
              <a:gd name="connsiteY33004" fmla="*/ 630282 h 5122333"/>
              <a:gd name="connsiteX33005" fmla="*/ 3248783 w 4135764"/>
              <a:gd name="connsiteY33005" fmla="*/ 623207 h 5122333"/>
              <a:gd name="connsiteX33006" fmla="*/ 3272005 w 4135764"/>
              <a:gd name="connsiteY33006" fmla="*/ 624839 h 5122333"/>
              <a:gd name="connsiteX33007" fmla="*/ 3280169 w 4135764"/>
              <a:gd name="connsiteY33007" fmla="*/ 616311 h 5122333"/>
              <a:gd name="connsiteX33008" fmla="*/ 3280169 w 4135764"/>
              <a:gd name="connsiteY33008" fmla="*/ 584925 h 5122333"/>
              <a:gd name="connsiteX33009" fmla="*/ 3311192 w 4135764"/>
              <a:gd name="connsiteY33009" fmla="*/ 585107 h 5122333"/>
              <a:gd name="connsiteX33010" fmla="*/ 3318448 w 4135764"/>
              <a:gd name="connsiteY33010" fmla="*/ 578031 h 5122333"/>
              <a:gd name="connsiteX33011" fmla="*/ 3318448 w 4135764"/>
              <a:gd name="connsiteY33011" fmla="*/ 519979 h 5122333"/>
              <a:gd name="connsiteX33012" fmla="*/ 3325887 w 4135764"/>
              <a:gd name="connsiteY33012" fmla="*/ 508550 h 5122333"/>
              <a:gd name="connsiteX33013" fmla="*/ 3332781 w 4135764"/>
              <a:gd name="connsiteY33013" fmla="*/ 519435 h 5122333"/>
              <a:gd name="connsiteX33014" fmla="*/ 3332781 w 4135764"/>
              <a:gd name="connsiteY33014" fmla="*/ 577669 h 5122333"/>
              <a:gd name="connsiteX33015" fmla="*/ 3339856 w 4135764"/>
              <a:gd name="connsiteY33015" fmla="*/ 584925 h 5122333"/>
              <a:gd name="connsiteX33016" fmla="*/ 3365255 w 4135764"/>
              <a:gd name="connsiteY33016" fmla="*/ 584744 h 5122333"/>
              <a:gd name="connsiteX33017" fmla="*/ 3371060 w 4135764"/>
              <a:gd name="connsiteY33017" fmla="*/ 590369 h 5122333"/>
              <a:gd name="connsiteX33018" fmla="*/ 3370697 w 4135764"/>
              <a:gd name="connsiteY33018" fmla="*/ 618489 h 5122333"/>
              <a:gd name="connsiteX33019" fmla="*/ 3375957 w 4135764"/>
              <a:gd name="connsiteY33019" fmla="*/ 624839 h 5122333"/>
              <a:gd name="connsiteX33020" fmla="*/ 3402264 w 4135764"/>
              <a:gd name="connsiteY33020" fmla="*/ 624658 h 5122333"/>
              <a:gd name="connsiteX33021" fmla="*/ 3409158 w 4135764"/>
              <a:gd name="connsiteY33021" fmla="*/ 631190 h 5122333"/>
              <a:gd name="connsiteX33022" fmla="*/ 3407526 w 4135764"/>
              <a:gd name="connsiteY33022" fmla="*/ 654409 h 5122333"/>
              <a:gd name="connsiteX33023" fmla="*/ 3414781 w 4135764"/>
              <a:gd name="connsiteY33023" fmla="*/ 662935 h 5122333"/>
              <a:gd name="connsiteX33024" fmla="*/ 3440725 w 4135764"/>
              <a:gd name="connsiteY33024" fmla="*/ 661847 h 5122333"/>
              <a:gd name="connsiteX33025" fmla="*/ 3466849 w 4135764"/>
              <a:gd name="connsiteY33025" fmla="*/ 662755 h 5122333"/>
              <a:gd name="connsiteX33026" fmla="*/ 3471384 w 4135764"/>
              <a:gd name="connsiteY33026" fmla="*/ 657493 h 5122333"/>
              <a:gd name="connsiteX33027" fmla="*/ 3470839 w 4135764"/>
              <a:gd name="connsiteY33027" fmla="*/ 631190 h 5122333"/>
              <a:gd name="connsiteX33028" fmla="*/ 3476645 w 4135764"/>
              <a:gd name="connsiteY33028" fmla="*/ 624658 h 5122333"/>
              <a:gd name="connsiteX33029" fmla="*/ 3502587 w 4135764"/>
              <a:gd name="connsiteY33029" fmla="*/ 623207 h 5122333"/>
              <a:gd name="connsiteX33030" fmla="*/ 3508938 w 4135764"/>
              <a:gd name="connsiteY33030" fmla="*/ 616131 h 5122333"/>
              <a:gd name="connsiteX33031" fmla="*/ 3508757 w 4135764"/>
              <a:gd name="connsiteY33031" fmla="*/ 595266 h 5122333"/>
              <a:gd name="connsiteX33032" fmla="*/ 3518734 w 4135764"/>
              <a:gd name="connsiteY33032" fmla="*/ 584744 h 5122333"/>
              <a:gd name="connsiteX33033" fmla="*/ 3538691 w 4135764"/>
              <a:gd name="connsiteY33033" fmla="*/ 584925 h 5122333"/>
              <a:gd name="connsiteX33034" fmla="*/ 3547035 w 4135764"/>
              <a:gd name="connsiteY33034" fmla="*/ 576217 h 5122333"/>
              <a:gd name="connsiteX33035" fmla="*/ 3546854 w 4135764"/>
              <a:gd name="connsiteY33035" fmla="*/ 527236 h 5122333"/>
              <a:gd name="connsiteX33036" fmla="*/ 3547760 w 4135764"/>
              <a:gd name="connsiteY33036" fmla="*/ 510364 h 5122333"/>
              <a:gd name="connsiteX33037" fmla="*/ 3563000 w 4135764"/>
              <a:gd name="connsiteY33037" fmla="*/ 508005 h 5122333"/>
              <a:gd name="connsiteX33038" fmla="*/ 3564815 w 4135764"/>
              <a:gd name="connsiteY33038" fmla="*/ 510001 h 5122333"/>
              <a:gd name="connsiteX33039" fmla="*/ 3564452 w 4135764"/>
              <a:gd name="connsiteY33039" fmla="*/ 541023 h 5122333"/>
              <a:gd name="connsiteX33040" fmla="*/ 3564815 w 4135764"/>
              <a:gd name="connsiteY33040" fmla="*/ 576761 h 5122333"/>
              <a:gd name="connsiteX33041" fmla="*/ 3570802 w 4135764"/>
              <a:gd name="connsiteY33041" fmla="*/ 582930 h 5122333"/>
              <a:gd name="connsiteX33042" fmla="*/ 3602730 w 4135764"/>
              <a:gd name="connsiteY33042" fmla="*/ 583111 h 5122333"/>
              <a:gd name="connsiteX33043" fmla="*/ 3602730 w 4135764"/>
              <a:gd name="connsiteY33043" fmla="*/ 608692 h 5122333"/>
              <a:gd name="connsiteX33044" fmla="*/ 3606178 w 4135764"/>
              <a:gd name="connsiteY33044" fmla="*/ 602704 h 5122333"/>
              <a:gd name="connsiteX33045" fmla="*/ 3602368 w 4135764"/>
              <a:gd name="connsiteY33045" fmla="*/ 620848 h 5122333"/>
              <a:gd name="connsiteX33046" fmla="*/ 3633752 w 4135764"/>
              <a:gd name="connsiteY33046" fmla="*/ 620667 h 5122333"/>
              <a:gd name="connsiteX33047" fmla="*/ 3641010 w 4135764"/>
              <a:gd name="connsiteY33047" fmla="*/ 627742 h 5122333"/>
              <a:gd name="connsiteX33048" fmla="*/ 3640828 w 4135764"/>
              <a:gd name="connsiteY33048" fmla="*/ 653140 h 5122333"/>
              <a:gd name="connsiteX33049" fmla="*/ 3645545 w 4135764"/>
              <a:gd name="connsiteY33049" fmla="*/ 658944 h 5122333"/>
              <a:gd name="connsiteX33050" fmla="*/ 3692351 w 4135764"/>
              <a:gd name="connsiteY33050" fmla="*/ 660758 h 5122333"/>
              <a:gd name="connsiteX33051" fmla="*/ 3698882 w 4135764"/>
              <a:gd name="connsiteY33051" fmla="*/ 653865 h 5122333"/>
              <a:gd name="connsiteX33052" fmla="*/ 3698701 w 4135764"/>
              <a:gd name="connsiteY33052" fmla="*/ 629375 h 5122333"/>
              <a:gd name="connsiteX33053" fmla="*/ 3705958 w 4135764"/>
              <a:gd name="connsiteY33053" fmla="*/ 622299 h 5122333"/>
              <a:gd name="connsiteX33054" fmla="*/ 3731901 w 4135764"/>
              <a:gd name="connsiteY33054" fmla="*/ 620667 h 5122333"/>
              <a:gd name="connsiteX33055" fmla="*/ 3736799 w 4135764"/>
              <a:gd name="connsiteY33055" fmla="*/ 615042 h 5122333"/>
              <a:gd name="connsiteX33056" fmla="*/ 3736799 w 4135764"/>
              <a:gd name="connsiteY33056" fmla="*/ 593270 h 5122333"/>
              <a:gd name="connsiteX33057" fmla="*/ 3744781 w 4135764"/>
              <a:gd name="connsiteY33057" fmla="*/ 583836 h 5122333"/>
              <a:gd name="connsiteX33058" fmla="*/ 3768910 w 4135764"/>
              <a:gd name="connsiteY33058" fmla="*/ 582385 h 5122333"/>
              <a:gd name="connsiteX33059" fmla="*/ 3774715 w 4135764"/>
              <a:gd name="connsiteY33059" fmla="*/ 578757 h 5122333"/>
              <a:gd name="connsiteX33060" fmla="*/ 3776712 w 4135764"/>
              <a:gd name="connsiteY33060" fmla="*/ 560072 h 5122333"/>
              <a:gd name="connsiteX33061" fmla="*/ 3776530 w 4135764"/>
              <a:gd name="connsiteY33061" fmla="*/ 511452 h 5122333"/>
              <a:gd name="connsiteX33062" fmla="*/ 3784512 w 4135764"/>
              <a:gd name="connsiteY33062" fmla="*/ 506192 h 5122333"/>
              <a:gd name="connsiteX33063" fmla="*/ 3791225 w 4135764"/>
              <a:gd name="connsiteY33063" fmla="*/ 511815 h 5122333"/>
              <a:gd name="connsiteX33064" fmla="*/ 3792857 w 4135764"/>
              <a:gd name="connsiteY33064" fmla="*/ 558075 h 5122333"/>
              <a:gd name="connsiteX33065" fmla="*/ 3791043 w 4135764"/>
              <a:gd name="connsiteY33065" fmla="*/ 578575 h 5122333"/>
              <a:gd name="connsiteX33066" fmla="*/ 3796849 w 4135764"/>
              <a:gd name="connsiteY33066" fmla="*/ 584199 h 5122333"/>
              <a:gd name="connsiteX33067" fmla="*/ 3823154 w 4135764"/>
              <a:gd name="connsiteY33067" fmla="*/ 584018 h 5122333"/>
              <a:gd name="connsiteX33068" fmla="*/ 3829322 w 4135764"/>
              <a:gd name="connsiteY33068" fmla="*/ 590369 h 5122333"/>
              <a:gd name="connsiteX33069" fmla="*/ 3831136 w 4135764"/>
              <a:gd name="connsiteY33069" fmla="*/ 617220 h 5122333"/>
              <a:gd name="connsiteX33070" fmla="*/ 3836579 w 4135764"/>
              <a:gd name="connsiteY33070" fmla="*/ 622299 h 5122333"/>
              <a:gd name="connsiteX33071" fmla="*/ 3856535 w 4135764"/>
              <a:gd name="connsiteY33071" fmla="*/ 622299 h 5122333"/>
              <a:gd name="connsiteX33072" fmla="*/ 3869234 w 4135764"/>
              <a:gd name="connsiteY33072" fmla="*/ 634999 h 5122333"/>
              <a:gd name="connsiteX33073" fmla="*/ 3869234 w 4135764"/>
              <a:gd name="connsiteY33073" fmla="*/ 654954 h 5122333"/>
              <a:gd name="connsiteX33074" fmla="*/ 3874313 w 4135764"/>
              <a:gd name="connsiteY33074" fmla="*/ 660396 h 5122333"/>
              <a:gd name="connsiteX33075" fmla="*/ 3926200 w 4135764"/>
              <a:gd name="connsiteY33075" fmla="*/ 660396 h 5122333"/>
              <a:gd name="connsiteX33076" fmla="*/ 3930553 w 4135764"/>
              <a:gd name="connsiteY33076" fmla="*/ 656405 h 5122333"/>
              <a:gd name="connsiteX33077" fmla="*/ 3930734 w 4135764"/>
              <a:gd name="connsiteY33077" fmla="*/ 629737 h 5122333"/>
              <a:gd name="connsiteX33078" fmla="*/ 3939806 w 4135764"/>
              <a:gd name="connsiteY33078" fmla="*/ 622481 h 5122333"/>
              <a:gd name="connsiteX33079" fmla="*/ 3961395 w 4135764"/>
              <a:gd name="connsiteY33079" fmla="*/ 623932 h 5122333"/>
              <a:gd name="connsiteX33080" fmla="*/ 3968832 w 4135764"/>
              <a:gd name="connsiteY33080" fmla="*/ 616493 h 5122333"/>
              <a:gd name="connsiteX33081" fmla="*/ 3968832 w 4135764"/>
              <a:gd name="connsiteY33081" fmla="*/ 591094 h 5122333"/>
              <a:gd name="connsiteX33082" fmla="*/ 3969264 w 4135764"/>
              <a:gd name="connsiteY33082" fmla="*/ 586649 h 5122333"/>
              <a:gd name="connsiteX33083" fmla="*/ 3972231 w 4135764"/>
              <a:gd name="connsiteY33083" fmla="*/ 584759 h 5122333"/>
              <a:gd name="connsiteX33084" fmla="*/ 3973928 w 4135764"/>
              <a:gd name="connsiteY33084" fmla="*/ 584381 h 5122333"/>
              <a:gd name="connsiteX33085" fmla="*/ 4000597 w 4135764"/>
              <a:gd name="connsiteY33085" fmla="*/ 584744 h 5122333"/>
              <a:gd name="connsiteX33086" fmla="*/ 4006765 w 4135764"/>
              <a:gd name="connsiteY33086" fmla="*/ 579120 h 5122333"/>
              <a:gd name="connsiteX33087" fmla="*/ 4006754 w 4135764"/>
              <a:gd name="connsiteY33087" fmla="*/ 577157 h 5122333"/>
              <a:gd name="connsiteX33088" fmla="*/ 4006931 w 4135764"/>
              <a:gd name="connsiteY33088" fmla="*/ 576398 h 5122333"/>
              <a:gd name="connsiteX33089" fmla="*/ 4006750 w 4135764"/>
              <a:gd name="connsiteY33089" fmla="*/ 515443 h 5122333"/>
              <a:gd name="connsiteX33090" fmla="*/ 4007906 w 4135764"/>
              <a:gd name="connsiteY33090" fmla="*/ 509593 h 5122333"/>
              <a:gd name="connsiteX33091" fmla="*/ 4008390 w 4135764"/>
              <a:gd name="connsiteY33091" fmla="*/ 509244 h 5122333"/>
              <a:gd name="connsiteX33092" fmla="*/ 4014187 w 4135764"/>
              <a:gd name="connsiteY33092" fmla="*/ 507642 h 5122333"/>
              <a:gd name="connsiteX33093" fmla="*/ 4021445 w 4135764"/>
              <a:gd name="connsiteY33093" fmla="*/ 515805 h 5122333"/>
              <a:gd name="connsiteX33094" fmla="*/ 4021315 w 4135764"/>
              <a:gd name="connsiteY33094" fmla="*/ 560000 h 5122333"/>
              <a:gd name="connsiteX33095" fmla="*/ 4021300 w 4135764"/>
              <a:gd name="connsiteY33095" fmla="*/ 560207 h 5122333"/>
              <a:gd name="connsiteX33096" fmla="*/ 4021314 w 4135764"/>
              <a:gd name="connsiteY33096" fmla="*/ 560354 h 5122333"/>
              <a:gd name="connsiteX33097" fmla="*/ 4021263 w 4135764"/>
              <a:gd name="connsiteY33097" fmla="*/ 577487 h 5122333"/>
              <a:gd name="connsiteX33098" fmla="*/ 4026705 w 4135764"/>
              <a:gd name="connsiteY33098" fmla="*/ 584199 h 5122333"/>
              <a:gd name="connsiteX33099" fmla="*/ 4026726 w 4135764"/>
              <a:gd name="connsiteY33099" fmla="*/ 582785 h 5122333"/>
              <a:gd name="connsiteX33100" fmla="*/ 4027809 w 4135764"/>
              <a:gd name="connsiteY33100" fmla="*/ 582930 h 5122333"/>
              <a:gd name="connsiteX33101" fmla="*/ 4060647 w 4135764"/>
              <a:gd name="connsiteY33101" fmla="*/ 583293 h 5122333"/>
              <a:gd name="connsiteX33102" fmla="*/ 4059558 w 4135764"/>
              <a:gd name="connsiteY33102" fmla="*/ 601616 h 5122333"/>
              <a:gd name="connsiteX33103" fmla="*/ 4061917 w 4135764"/>
              <a:gd name="connsiteY33103" fmla="*/ 605608 h 5122333"/>
              <a:gd name="connsiteX33104" fmla="*/ 4064093 w 4135764"/>
              <a:gd name="connsiteY33104" fmla="*/ 602524 h 5122333"/>
              <a:gd name="connsiteX33105" fmla="*/ 4062460 w 4135764"/>
              <a:gd name="connsiteY33105" fmla="*/ 621030 h 5122333"/>
              <a:gd name="connsiteX33106" fmla="*/ 4091487 w 4135764"/>
              <a:gd name="connsiteY33106" fmla="*/ 620848 h 5122333"/>
              <a:gd name="connsiteX33107" fmla="*/ 4098381 w 4135764"/>
              <a:gd name="connsiteY33107" fmla="*/ 629193 h 5122333"/>
              <a:gd name="connsiteX33108" fmla="*/ 4097474 w 4135764"/>
              <a:gd name="connsiteY33108" fmla="*/ 650782 h 5122333"/>
              <a:gd name="connsiteX33109" fmla="*/ 4103280 w 4135764"/>
              <a:gd name="connsiteY33109" fmla="*/ 659126 h 5122333"/>
              <a:gd name="connsiteX33110" fmla="*/ 4135764 w 4135764"/>
              <a:gd name="connsiteY33110" fmla="*/ 660511 h 5122333"/>
              <a:gd name="connsiteX33111" fmla="*/ 4135764 w 4135764"/>
              <a:gd name="connsiteY33111" fmla="*/ 606049 h 5122333"/>
              <a:gd name="connsiteX33112" fmla="*/ 4133395 w 4135764"/>
              <a:gd name="connsiteY33112" fmla="*/ 608329 h 5122333"/>
              <a:gd name="connsiteX33113" fmla="*/ 4133577 w 4135764"/>
              <a:gd name="connsiteY33113" fmla="*/ 637176 h 5122333"/>
              <a:gd name="connsiteX33114" fmla="*/ 4120695 w 4135764"/>
              <a:gd name="connsiteY33114" fmla="*/ 623388 h 5122333"/>
              <a:gd name="connsiteX33115" fmla="*/ 4120878 w 4135764"/>
              <a:gd name="connsiteY33115" fmla="*/ 605245 h 5122333"/>
              <a:gd name="connsiteX33116" fmla="*/ 4114708 w 4135764"/>
              <a:gd name="connsiteY33116" fmla="*/ 598894 h 5122333"/>
              <a:gd name="connsiteX33117" fmla="*/ 4088404 w 4135764"/>
              <a:gd name="connsiteY33117" fmla="*/ 599075 h 5122333"/>
              <a:gd name="connsiteX33118" fmla="*/ 4082597 w 4135764"/>
              <a:gd name="connsiteY33118" fmla="*/ 593270 h 5122333"/>
              <a:gd name="connsiteX33119" fmla="*/ 4082779 w 4135764"/>
              <a:gd name="connsiteY33119" fmla="*/ 566965 h 5122333"/>
              <a:gd name="connsiteX33120" fmla="*/ 4076611 w 4135764"/>
              <a:gd name="connsiteY33120" fmla="*/ 560798 h 5122333"/>
              <a:gd name="connsiteX33121" fmla="*/ 4053026 w 4135764"/>
              <a:gd name="connsiteY33121" fmla="*/ 560979 h 5122333"/>
              <a:gd name="connsiteX33122" fmla="*/ 4044499 w 4135764"/>
              <a:gd name="connsiteY33122" fmla="*/ 552452 h 5122333"/>
              <a:gd name="connsiteX33123" fmla="*/ 4044682 w 4135764"/>
              <a:gd name="connsiteY33123" fmla="*/ 489865 h 5122333"/>
              <a:gd name="connsiteX33124" fmla="*/ 4039420 w 4135764"/>
              <a:gd name="connsiteY33124" fmla="*/ 482789 h 5122333"/>
              <a:gd name="connsiteX33125" fmla="*/ 4013296 w 4135764"/>
              <a:gd name="connsiteY33125" fmla="*/ 482947 h 5122333"/>
              <a:gd name="connsiteX33126" fmla="*/ 3995740 w 4135764"/>
              <a:gd name="connsiteY33126" fmla="*/ 484059 h 5122333"/>
              <a:gd name="connsiteX33127" fmla="*/ 3995502 w 4135764"/>
              <a:gd name="connsiteY33127" fmla="*/ 484058 h 5122333"/>
              <a:gd name="connsiteX33128" fmla="*/ 3995403 w 4135764"/>
              <a:gd name="connsiteY33128" fmla="*/ 484080 h 5122333"/>
              <a:gd name="connsiteX33129" fmla="*/ 3987172 w 4135764"/>
              <a:gd name="connsiteY33129" fmla="*/ 484603 h 5122333"/>
              <a:gd name="connsiteX33130" fmla="*/ 3983180 w 4135764"/>
              <a:gd name="connsiteY33130" fmla="*/ 489139 h 5122333"/>
              <a:gd name="connsiteX33131" fmla="*/ 3982454 w 4135764"/>
              <a:gd name="connsiteY33131" fmla="*/ 552271 h 5122333"/>
              <a:gd name="connsiteX33132" fmla="*/ 3981729 w 4135764"/>
              <a:gd name="connsiteY33132" fmla="*/ 558280 h 5122333"/>
              <a:gd name="connsiteX33133" fmla="*/ 3976714 w 4135764"/>
              <a:gd name="connsiteY33133" fmla="*/ 560432 h 5122333"/>
              <a:gd name="connsiteX33134" fmla="*/ 3953413 w 4135764"/>
              <a:gd name="connsiteY33134" fmla="*/ 560252 h 5122333"/>
              <a:gd name="connsiteX33135" fmla="*/ 3951906 w 4135764"/>
              <a:gd name="connsiteY33135" fmla="*/ 560630 h 5122333"/>
              <a:gd name="connsiteX33136" fmla="*/ 3951251 w 4135764"/>
              <a:gd name="connsiteY33136" fmla="*/ 560615 h 5122333"/>
              <a:gd name="connsiteX33137" fmla="*/ 3943450 w 4135764"/>
              <a:gd name="connsiteY33137" fmla="*/ 569324 h 5122333"/>
              <a:gd name="connsiteX33138" fmla="*/ 3943087 w 4135764"/>
              <a:gd name="connsiteY33138" fmla="*/ 594177 h 5122333"/>
              <a:gd name="connsiteX33139" fmla="*/ 3935468 w 4135764"/>
              <a:gd name="connsiteY33139" fmla="*/ 599620 h 5122333"/>
              <a:gd name="connsiteX33140" fmla="*/ 3913879 w 4135764"/>
              <a:gd name="connsiteY33140" fmla="*/ 598713 h 5122333"/>
              <a:gd name="connsiteX33141" fmla="*/ 3911242 w 4135764"/>
              <a:gd name="connsiteY33141" fmla="*/ 601538 h 5122333"/>
              <a:gd name="connsiteX33142" fmla="*/ 3909600 w 4135764"/>
              <a:gd name="connsiteY33142" fmla="*/ 601933 h 5122333"/>
              <a:gd name="connsiteX33143" fmla="*/ 3909292 w 4135764"/>
              <a:gd name="connsiteY33143" fmla="*/ 603628 h 5122333"/>
              <a:gd name="connsiteX33144" fmla="*/ 3908799 w 4135764"/>
              <a:gd name="connsiteY33144" fmla="*/ 604157 h 5122333"/>
              <a:gd name="connsiteX33145" fmla="*/ 3908799 w 4135764"/>
              <a:gd name="connsiteY33145" fmla="*/ 606339 h 5122333"/>
              <a:gd name="connsiteX33146" fmla="*/ 3908240 w 4135764"/>
              <a:gd name="connsiteY33146" fmla="*/ 609418 h 5122333"/>
              <a:gd name="connsiteX33147" fmla="*/ 3908421 w 4135764"/>
              <a:gd name="connsiteY33147" fmla="*/ 631190 h 5122333"/>
              <a:gd name="connsiteX33148" fmla="*/ 3900801 w 4135764"/>
              <a:gd name="connsiteY33148" fmla="*/ 638446 h 5122333"/>
              <a:gd name="connsiteX33149" fmla="*/ 3891912 w 4135764"/>
              <a:gd name="connsiteY33149" fmla="*/ 631008 h 5122333"/>
              <a:gd name="connsiteX33150" fmla="*/ 3892093 w 4135764"/>
              <a:gd name="connsiteY33150" fmla="*/ 604700 h 5122333"/>
              <a:gd name="connsiteX33151" fmla="*/ 3885924 w 4135764"/>
              <a:gd name="connsiteY33151" fmla="*/ 598350 h 5122333"/>
              <a:gd name="connsiteX33152" fmla="*/ 3859619 w 4135764"/>
              <a:gd name="connsiteY33152" fmla="*/ 598531 h 5122333"/>
              <a:gd name="connsiteX33153" fmla="*/ 3853813 w 4135764"/>
              <a:gd name="connsiteY33153" fmla="*/ 593996 h 5122333"/>
              <a:gd name="connsiteX33154" fmla="*/ 3853813 w 4135764"/>
              <a:gd name="connsiteY33154" fmla="*/ 566422 h 5122333"/>
              <a:gd name="connsiteX33155" fmla="*/ 3847464 w 4135764"/>
              <a:gd name="connsiteY33155" fmla="*/ 560435 h 5122333"/>
              <a:gd name="connsiteX33156" fmla="*/ 3823879 w 4135764"/>
              <a:gd name="connsiteY33156" fmla="*/ 560615 h 5122333"/>
              <a:gd name="connsiteX33157" fmla="*/ 3815535 w 4135764"/>
              <a:gd name="connsiteY33157" fmla="*/ 551909 h 5122333"/>
              <a:gd name="connsiteX33158" fmla="*/ 3815897 w 4135764"/>
              <a:gd name="connsiteY33158" fmla="*/ 495669 h 5122333"/>
              <a:gd name="connsiteX33159" fmla="*/ 3804831 w 4135764"/>
              <a:gd name="connsiteY33159" fmla="*/ 484058 h 5122333"/>
              <a:gd name="connsiteX33160" fmla="*/ 3770361 w 4135764"/>
              <a:gd name="connsiteY33160" fmla="*/ 484240 h 5122333"/>
              <a:gd name="connsiteX33161" fmla="*/ 3755847 w 4135764"/>
              <a:gd name="connsiteY33161" fmla="*/ 500749 h 5122333"/>
              <a:gd name="connsiteX33162" fmla="*/ 3755847 w 4135764"/>
              <a:gd name="connsiteY33162" fmla="*/ 506192 h 5122333"/>
              <a:gd name="connsiteX33163" fmla="*/ 3754215 w 4135764"/>
              <a:gd name="connsiteY33163" fmla="*/ 554811 h 5122333"/>
              <a:gd name="connsiteX33164" fmla="*/ 3748410 w 4135764"/>
              <a:gd name="connsiteY33164" fmla="*/ 560435 h 5122333"/>
              <a:gd name="connsiteX33165" fmla="*/ 3717749 w 4135764"/>
              <a:gd name="connsiteY33165" fmla="*/ 560435 h 5122333"/>
              <a:gd name="connsiteX33166" fmla="*/ 3719383 w 4135764"/>
              <a:gd name="connsiteY33166" fmla="*/ 565514 h 5122333"/>
              <a:gd name="connsiteX33167" fmla="*/ 3716117 w 4135764"/>
              <a:gd name="connsiteY33167" fmla="*/ 594721 h 5122333"/>
              <a:gd name="connsiteX33168" fmla="*/ 3710493 w 4135764"/>
              <a:gd name="connsiteY33168" fmla="*/ 598531 h 5122333"/>
              <a:gd name="connsiteX33169" fmla="*/ 3684187 w 4135764"/>
              <a:gd name="connsiteY33169" fmla="*/ 598531 h 5122333"/>
              <a:gd name="connsiteX33170" fmla="*/ 3678020 w 4135764"/>
              <a:gd name="connsiteY33170" fmla="*/ 604882 h 5122333"/>
              <a:gd name="connsiteX33171" fmla="*/ 3678020 w 4135764"/>
              <a:gd name="connsiteY33171" fmla="*/ 631190 h 5122333"/>
              <a:gd name="connsiteX33172" fmla="*/ 3673302 w 4135764"/>
              <a:gd name="connsiteY33172" fmla="*/ 636995 h 5122333"/>
              <a:gd name="connsiteX33173" fmla="*/ 3663325 w 4135764"/>
              <a:gd name="connsiteY33173" fmla="*/ 630645 h 5122333"/>
              <a:gd name="connsiteX33174" fmla="*/ 3663507 w 4135764"/>
              <a:gd name="connsiteY33174" fmla="*/ 605245 h 5122333"/>
              <a:gd name="connsiteX33175" fmla="*/ 3656975 w 4135764"/>
              <a:gd name="connsiteY33175" fmla="*/ 598531 h 5122333"/>
              <a:gd name="connsiteX33176" fmla="*/ 3631576 w 4135764"/>
              <a:gd name="connsiteY33176" fmla="*/ 598713 h 5122333"/>
              <a:gd name="connsiteX33177" fmla="*/ 3625227 w 4135764"/>
              <a:gd name="connsiteY33177" fmla="*/ 592545 h 5122333"/>
              <a:gd name="connsiteX33178" fmla="*/ 3625409 w 4135764"/>
              <a:gd name="connsiteY33178" fmla="*/ 566239 h 5122333"/>
              <a:gd name="connsiteX33179" fmla="*/ 3619602 w 4135764"/>
              <a:gd name="connsiteY33179" fmla="*/ 560435 h 5122333"/>
              <a:gd name="connsiteX33180" fmla="*/ 3595112 w 4135764"/>
              <a:gd name="connsiteY33180" fmla="*/ 560615 h 5122333"/>
              <a:gd name="connsiteX33181" fmla="*/ 3586947 w 4135764"/>
              <a:gd name="connsiteY33181" fmla="*/ 552452 h 5122333"/>
              <a:gd name="connsiteX33182" fmla="*/ 3587309 w 4135764"/>
              <a:gd name="connsiteY33182" fmla="*/ 489865 h 5122333"/>
              <a:gd name="connsiteX33183" fmla="*/ 3579691 w 4135764"/>
              <a:gd name="connsiteY33183" fmla="*/ 482244 h 5122333"/>
              <a:gd name="connsiteX33184" fmla="*/ 2067882 w 4135764"/>
              <a:gd name="connsiteY33184" fmla="*/ 436843 h 5122333"/>
              <a:gd name="connsiteX33185" fmla="*/ 2067577 w 4135764"/>
              <a:gd name="connsiteY33185" fmla="*/ 436935 h 5122333"/>
              <a:gd name="connsiteX33186" fmla="*/ 2066238 w 4135764"/>
              <a:gd name="connsiteY33186" fmla="*/ 442695 h 5122333"/>
              <a:gd name="connsiteX33187" fmla="*/ 2067882 w 4135764"/>
              <a:gd name="connsiteY33187" fmla="*/ 461275 h 5122333"/>
              <a:gd name="connsiteX33188" fmla="*/ 4135764 w 4135764"/>
              <a:gd name="connsiteY33188" fmla="*/ 436843 h 5122333"/>
              <a:gd name="connsiteX33189" fmla="*/ 4135459 w 4135764"/>
              <a:gd name="connsiteY33189" fmla="*/ 436935 h 5122333"/>
              <a:gd name="connsiteX33190" fmla="*/ 4134120 w 4135764"/>
              <a:gd name="connsiteY33190" fmla="*/ 442695 h 5122333"/>
              <a:gd name="connsiteX33191" fmla="*/ 4135764 w 4135764"/>
              <a:gd name="connsiteY33191" fmla="*/ 461275 h 5122333"/>
              <a:gd name="connsiteX33192" fmla="*/ 823145 w 4135764"/>
              <a:gd name="connsiteY33192" fmla="*/ 356883 h 5122333"/>
              <a:gd name="connsiteX33193" fmla="*/ 773074 w 4135764"/>
              <a:gd name="connsiteY33193" fmla="*/ 356883 h 5122333"/>
              <a:gd name="connsiteX33194" fmla="*/ 765636 w 4135764"/>
              <a:gd name="connsiteY33194" fmla="*/ 364504 h 5122333"/>
              <a:gd name="connsiteX33195" fmla="*/ 765636 w 4135764"/>
              <a:gd name="connsiteY33195" fmla="*/ 396251 h 5122333"/>
              <a:gd name="connsiteX33196" fmla="*/ 734250 w 4135764"/>
              <a:gd name="connsiteY33196" fmla="*/ 396796 h 5122333"/>
              <a:gd name="connsiteX33197" fmla="*/ 728082 w 4135764"/>
              <a:gd name="connsiteY33197" fmla="*/ 404960 h 5122333"/>
              <a:gd name="connsiteX33198" fmla="*/ 729170 w 4135764"/>
              <a:gd name="connsiteY33198" fmla="*/ 426548 h 5122333"/>
              <a:gd name="connsiteX33199" fmla="*/ 719737 w 4135764"/>
              <a:gd name="connsiteY33199" fmla="*/ 435257 h 5122333"/>
              <a:gd name="connsiteX33200" fmla="*/ 696152 w 4135764"/>
              <a:gd name="connsiteY33200" fmla="*/ 435075 h 5122333"/>
              <a:gd name="connsiteX33201" fmla="*/ 689984 w 4135764"/>
              <a:gd name="connsiteY33201" fmla="*/ 439610 h 5122333"/>
              <a:gd name="connsiteX33202" fmla="*/ 691254 w 4135764"/>
              <a:gd name="connsiteY33202" fmla="*/ 491859 h 5122333"/>
              <a:gd name="connsiteX33203" fmla="*/ 690166 w 4135764"/>
              <a:gd name="connsiteY33203" fmla="*/ 509456 h 5122333"/>
              <a:gd name="connsiteX33204" fmla="*/ 674927 w 4135764"/>
              <a:gd name="connsiteY33204" fmla="*/ 511815 h 5122333"/>
              <a:gd name="connsiteX33205" fmla="*/ 673475 w 4135764"/>
              <a:gd name="connsiteY33205" fmla="*/ 511270 h 5122333"/>
              <a:gd name="connsiteX33206" fmla="*/ 673294 w 4135764"/>
              <a:gd name="connsiteY33206" fmla="*/ 447049 h 5122333"/>
              <a:gd name="connsiteX33207" fmla="*/ 662408 w 4135764"/>
              <a:gd name="connsiteY33207" fmla="*/ 437434 h 5122333"/>
              <a:gd name="connsiteX33208" fmla="*/ 635921 w 4135764"/>
              <a:gd name="connsiteY33208" fmla="*/ 438159 h 5122333"/>
              <a:gd name="connsiteX33209" fmla="*/ 635014 w 4135764"/>
              <a:gd name="connsiteY33209" fmla="*/ 435438 h 5122333"/>
              <a:gd name="connsiteX33210" fmla="*/ 635014 w 4135764"/>
              <a:gd name="connsiteY33210" fmla="*/ 407137 h 5122333"/>
              <a:gd name="connsiteX33211" fmla="*/ 632112 w 4135764"/>
              <a:gd name="connsiteY33211" fmla="*/ 416026 h 5122333"/>
              <a:gd name="connsiteX33212" fmla="*/ 634288 w 4135764"/>
              <a:gd name="connsiteY33212" fmla="*/ 398791 h 5122333"/>
              <a:gd name="connsiteX33213" fmla="*/ 605262 w 4135764"/>
              <a:gd name="connsiteY33213" fmla="*/ 398973 h 5122333"/>
              <a:gd name="connsiteX33214" fmla="*/ 596916 w 4135764"/>
              <a:gd name="connsiteY33214" fmla="*/ 390990 h 5122333"/>
              <a:gd name="connsiteX33215" fmla="*/ 597098 w 4135764"/>
              <a:gd name="connsiteY33215" fmla="*/ 366499 h 5122333"/>
              <a:gd name="connsiteX33216" fmla="*/ 592381 w 4135764"/>
              <a:gd name="connsiteY33216" fmla="*/ 360693 h 5122333"/>
              <a:gd name="connsiteX33217" fmla="*/ 542853 w 4135764"/>
              <a:gd name="connsiteY33217" fmla="*/ 358879 h 5122333"/>
              <a:gd name="connsiteX33218" fmla="*/ 537049 w 4135764"/>
              <a:gd name="connsiteY33218" fmla="*/ 364685 h 5122333"/>
              <a:gd name="connsiteX33219" fmla="*/ 539044 w 4135764"/>
              <a:gd name="connsiteY33219" fmla="*/ 390628 h 5122333"/>
              <a:gd name="connsiteX33220" fmla="*/ 533239 w 4135764"/>
              <a:gd name="connsiteY33220" fmla="*/ 396977 h 5122333"/>
              <a:gd name="connsiteX33221" fmla="*/ 504574 w 4135764"/>
              <a:gd name="connsiteY33221" fmla="*/ 398791 h 5122333"/>
              <a:gd name="connsiteX33222" fmla="*/ 500402 w 4135764"/>
              <a:gd name="connsiteY33222" fmla="*/ 403689 h 5122333"/>
              <a:gd name="connsiteX33223" fmla="*/ 499132 w 4135764"/>
              <a:gd name="connsiteY33223" fmla="*/ 431446 h 5122333"/>
              <a:gd name="connsiteX33224" fmla="*/ 494234 w 4135764"/>
              <a:gd name="connsiteY33224" fmla="*/ 435257 h 5122333"/>
              <a:gd name="connsiteX33225" fmla="*/ 470105 w 4135764"/>
              <a:gd name="connsiteY33225" fmla="*/ 436889 h 5122333"/>
              <a:gd name="connsiteX33226" fmla="*/ 460853 w 4135764"/>
              <a:gd name="connsiteY33226" fmla="*/ 445779 h 5122333"/>
              <a:gd name="connsiteX33227" fmla="*/ 461035 w 4135764"/>
              <a:gd name="connsiteY33227" fmla="*/ 503833 h 5122333"/>
              <a:gd name="connsiteX33228" fmla="*/ 452871 w 4135764"/>
              <a:gd name="connsiteY33228" fmla="*/ 513448 h 5122333"/>
              <a:gd name="connsiteX33229" fmla="*/ 444525 w 4135764"/>
              <a:gd name="connsiteY33229" fmla="*/ 503833 h 5122333"/>
              <a:gd name="connsiteX33230" fmla="*/ 444707 w 4135764"/>
              <a:gd name="connsiteY33230" fmla="*/ 442150 h 5122333"/>
              <a:gd name="connsiteX33231" fmla="*/ 437450 w 4135764"/>
              <a:gd name="connsiteY33231" fmla="*/ 435075 h 5122333"/>
              <a:gd name="connsiteX33232" fmla="*/ 412959 w 4135764"/>
              <a:gd name="connsiteY33232" fmla="*/ 435257 h 5122333"/>
              <a:gd name="connsiteX33233" fmla="*/ 406427 w 4135764"/>
              <a:gd name="connsiteY33233" fmla="*/ 428544 h 5122333"/>
              <a:gd name="connsiteX33234" fmla="*/ 406609 w 4135764"/>
              <a:gd name="connsiteY33234" fmla="*/ 404053 h 5122333"/>
              <a:gd name="connsiteX33235" fmla="*/ 399352 w 4135764"/>
              <a:gd name="connsiteY33235" fmla="*/ 396977 h 5122333"/>
              <a:gd name="connsiteX33236" fmla="*/ 375768 w 4135764"/>
              <a:gd name="connsiteY33236" fmla="*/ 397159 h 5122333"/>
              <a:gd name="connsiteX33237" fmla="*/ 368329 w 4135764"/>
              <a:gd name="connsiteY33237" fmla="*/ 389539 h 5122333"/>
              <a:gd name="connsiteX33238" fmla="*/ 368511 w 4135764"/>
              <a:gd name="connsiteY33238" fmla="*/ 365048 h 5122333"/>
              <a:gd name="connsiteX33239" fmla="*/ 362343 w 4135764"/>
              <a:gd name="connsiteY33239" fmla="*/ 358879 h 5122333"/>
              <a:gd name="connsiteX33240" fmla="*/ 335130 w 4135764"/>
              <a:gd name="connsiteY33240" fmla="*/ 359060 h 5122333"/>
              <a:gd name="connsiteX33241" fmla="*/ 308824 w 4135764"/>
              <a:gd name="connsiteY33241" fmla="*/ 360693 h 5122333"/>
              <a:gd name="connsiteX33242" fmla="*/ 306829 w 4135764"/>
              <a:gd name="connsiteY33242" fmla="*/ 387542 h 5122333"/>
              <a:gd name="connsiteX33243" fmla="*/ 295218 w 4135764"/>
              <a:gd name="connsiteY33243" fmla="*/ 396614 h 5122333"/>
              <a:gd name="connsiteX33244" fmla="*/ 269457 w 4135764"/>
              <a:gd name="connsiteY33244" fmla="*/ 397521 h 5122333"/>
              <a:gd name="connsiteX33245" fmla="*/ 266916 w 4135764"/>
              <a:gd name="connsiteY33245" fmla="*/ 402238 h 5122333"/>
              <a:gd name="connsiteX33246" fmla="*/ 268006 w 4135764"/>
              <a:gd name="connsiteY33246" fmla="*/ 420199 h 5122333"/>
              <a:gd name="connsiteX33247" fmla="*/ 262926 w 4135764"/>
              <a:gd name="connsiteY33247" fmla="*/ 434712 h 5122333"/>
              <a:gd name="connsiteX33248" fmla="*/ 235532 w 4135764"/>
              <a:gd name="connsiteY33248" fmla="*/ 435257 h 5122333"/>
              <a:gd name="connsiteX33249" fmla="*/ 228638 w 4135764"/>
              <a:gd name="connsiteY33249" fmla="*/ 442695 h 5122333"/>
              <a:gd name="connsiteX33250" fmla="*/ 230451 w 4135764"/>
              <a:gd name="connsiteY33250" fmla="*/ 463195 h 5122333"/>
              <a:gd name="connsiteX33251" fmla="*/ 229000 w 4135764"/>
              <a:gd name="connsiteY33251" fmla="*/ 502744 h 5122333"/>
              <a:gd name="connsiteX33252" fmla="*/ 221743 w 4135764"/>
              <a:gd name="connsiteY33252" fmla="*/ 511815 h 5122333"/>
              <a:gd name="connsiteX33253" fmla="*/ 214305 w 4135764"/>
              <a:gd name="connsiteY33253" fmla="*/ 502925 h 5122333"/>
              <a:gd name="connsiteX33254" fmla="*/ 215756 w 4135764"/>
              <a:gd name="connsiteY33254" fmla="*/ 470633 h 5122333"/>
              <a:gd name="connsiteX33255" fmla="*/ 215393 w 4135764"/>
              <a:gd name="connsiteY33255" fmla="*/ 439248 h 5122333"/>
              <a:gd name="connsiteX33256" fmla="*/ 210859 w 4135764"/>
              <a:gd name="connsiteY33256" fmla="*/ 435438 h 5122333"/>
              <a:gd name="connsiteX33257" fmla="*/ 182739 w 4135764"/>
              <a:gd name="connsiteY33257" fmla="*/ 435438 h 5122333"/>
              <a:gd name="connsiteX33258" fmla="*/ 176208 w 4135764"/>
              <a:gd name="connsiteY33258" fmla="*/ 430358 h 5122333"/>
              <a:gd name="connsiteX33259" fmla="*/ 176934 w 4135764"/>
              <a:gd name="connsiteY33259" fmla="*/ 402420 h 5122333"/>
              <a:gd name="connsiteX33260" fmla="*/ 171309 w 4135764"/>
              <a:gd name="connsiteY33260" fmla="*/ 395526 h 5122333"/>
              <a:gd name="connsiteX33261" fmla="*/ 146817 w 4135764"/>
              <a:gd name="connsiteY33261" fmla="*/ 395707 h 5122333"/>
              <a:gd name="connsiteX33262" fmla="*/ 138110 w 4135764"/>
              <a:gd name="connsiteY33262" fmla="*/ 387361 h 5122333"/>
              <a:gd name="connsiteX33263" fmla="*/ 140106 w 4135764"/>
              <a:gd name="connsiteY33263" fmla="*/ 364141 h 5122333"/>
              <a:gd name="connsiteX33264" fmla="*/ 133574 w 4135764"/>
              <a:gd name="connsiteY33264" fmla="*/ 357427 h 5122333"/>
              <a:gd name="connsiteX33265" fmla="*/ 83502 w 4135764"/>
              <a:gd name="connsiteY33265" fmla="*/ 357246 h 5122333"/>
              <a:gd name="connsiteX33266" fmla="*/ 76610 w 4135764"/>
              <a:gd name="connsiteY33266" fmla="*/ 364685 h 5122333"/>
              <a:gd name="connsiteX33267" fmla="*/ 76610 w 4135764"/>
              <a:gd name="connsiteY33267" fmla="*/ 390990 h 5122333"/>
              <a:gd name="connsiteX33268" fmla="*/ 72617 w 4135764"/>
              <a:gd name="connsiteY33268" fmla="*/ 395888 h 5122333"/>
              <a:gd name="connsiteX33269" fmla="*/ 43954 w 4135764"/>
              <a:gd name="connsiteY33269" fmla="*/ 397159 h 5122333"/>
              <a:gd name="connsiteX33270" fmla="*/ 38511 w 4135764"/>
              <a:gd name="connsiteY33270" fmla="*/ 403145 h 5122333"/>
              <a:gd name="connsiteX33271" fmla="*/ 38693 w 4135764"/>
              <a:gd name="connsiteY33271" fmla="*/ 424915 h 5122333"/>
              <a:gd name="connsiteX33272" fmla="*/ 28715 w 4135764"/>
              <a:gd name="connsiteY33272" fmla="*/ 435438 h 5122333"/>
              <a:gd name="connsiteX33273" fmla="*/ 8759 w 4135764"/>
              <a:gd name="connsiteY33273" fmla="*/ 435257 h 5122333"/>
              <a:gd name="connsiteX33274" fmla="*/ 413 w 4135764"/>
              <a:gd name="connsiteY33274" fmla="*/ 443964 h 5122333"/>
              <a:gd name="connsiteX33275" fmla="*/ 594 w 4135764"/>
              <a:gd name="connsiteY33275" fmla="*/ 521975 h 5122333"/>
              <a:gd name="connsiteX33276" fmla="*/ 16015 w 4135764"/>
              <a:gd name="connsiteY33276" fmla="*/ 537213 h 5122333"/>
              <a:gd name="connsiteX33277" fmla="*/ 24361 w 4135764"/>
              <a:gd name="connsiteY33277" fmla="*/ 528324 h 5122333"/>
              <a:gd name="connsiteX33278" fmla="*/ 23999 w 4135764"/>
              <a:gd name="connsiteY33278" fmla="*/ 469364 h 5122333"/>
              <a:gd name="connsiteX33279" fmla="*/ 33976 w 4135764"/>
              <a:gd name="connsiteY33279" fmla="*/ 458841 h 5122333"/>
              <a:gd name="connsiteX33280" fmla="*/ 56652 w 4135764"/>
              <a:gd name="connsiteY33280" fmla="*/ 459022 h 5122333"/>
              <a:gd name="connsiteX33281" fmla="*/ 62277 w 4135764"/>
              <a:gd name="connsiteY33281" fmla="*/ 454124 h 5122333"/>
              <a:gd name="connsiteX33282" fmla="*/ 61551 w 4135764"/>
              <a:gd name="connsiteY33282" fmla="*/ 426185 h 5122333"/>
              <a:gd name="connsiteX33283" fmla="*/ 67175 w 4135764"/>
              <a:gd name="connsiteY33283" fmla="*/ 419111 h 5122333"/>
              <a:gd name="connsiteX33284" fmla="*/ 91304 w 4135764"/>
              <a:gd name="connsiteY33284" fmla="*/ 421287 h 5122333"/>
              <a:gd name="connsiteX33285" fmla="*/ 100374 w 4135764"/>
              <a:gd name="connsiteY33285" fmla="*/ 412398 h 5122333"/>
              <a:gd name="connsiteX33286" fmla="*/ 100194 w 4135764"/>
              <a:gd name="connsiteY33286" fmla="*/ 386999 h 5122333"/>
              <a:gd name="connsiteX33287" fmla="*/ 107632 w 4135764"/>
              <a:gd name="connsiteY33287" fmla="*/ 381012 h 5122333"/>
              <a:gd name="connsiteX33288" fmla="*/ 114888 w 4135764"/>
              <a:gd name="connsiteY33288" fmla="*/ 386999 h 5122333"/>
              <a:gd name="connsiteX33289" fmla="*/ 114707 w 4135764"/>
              <a:gd name="connsiteY33289" fmla="*/ 410584 h 5122333"/>
              <a:gd name="connsiteX33290" fmla="*/ 124685 w 4135764"/>
              <a:gd name="connsiteY33290" fmla="*/ 421107 h 5122333"/>
              <a:gd name="connsiteX33291" fmla="*/ 147362 w 4135764"/>
              <a:gd name="connsiteY33291" fmla="*/ 420924 h 5122333"/>
              <a:gd name="connsiteX33292" fmla="*/ 154619 w 4135764"/>
              <a:gd name="connsiteY33292" fmla="*/ 426730 h 5122333"/>
              <a:gd name="connsiteX33293" fmla="*/ 153530 w 4135764"/>
              <a:gd name="connsiteY33293" fmla="*/ 453761 h 5122333"/>
              <a:gd name="connsiteX33294" fmla="*/ 157703 w 4135764"/>
              <a:gd name="connsiteY33294" fmla="*/ 459204 h 5122333"/>
              <a:gd name="connsiteX33295" fmla="*/ 183102 w 4135764"/>
              <a:gd name="connsiteY33295" fmla="*/ 459022 h 5122333"/>
              <a:gd name="connsiteX33296" fmla="*/ 192899 w 4135764"/>
              <a:gd name="connsiteY33296" fmla="*/ 469000 h 5122333"/>
              <a:gd name="connsiteX33297" fmla="*/ 190903 w 4135764"/>
              <a:gd name="connsiteY33297" fmla="*/ 527598 h 5122333"/>
              <a:gd name="connsiteX33298" fmla="*/ 198158 w 4135764"/>
              <a:gd name="connsiteY33298" fmla="*/ 535579 h 5122333"/>
              <a:gd name="connsiteX33299" fmla="*/ 245327 w 4135764"/>
              <a:gd name="connsiteY33299" fmla="*/ 535579 h 5122333"/>
              <a:gd name="connsiteX33300" fmla="*/ 252766 w 4135764"/>
              <a:gd name="connsiteY33300" fmla="*/ 527780 h 5122333"/>
              <a:gd name="connsiteX33301" fmla="*/ 252585 w 4135764"/>
              <a:gd name="connsiteY33301" fmla="*/ 465917 h 5122333"/>
              <a:gd name="connsiteX33302" fmla="*/ 259297 w 4135764"/>
              <a:gd name="connsiteY33302" fmla="*/ 459204 h 5122333"/>
              <a:gd name="connsiteX33303" fmla="*/ 285602 w 4135764"/>
              <a:gd name="connsiteY33303" fmla="*/ 459385 h 5122333"/>
              <a:gd name="connsiteX33304" fmla="*/ 292678 w 4135764"/>
              <a:gd name="connsiteY33304" fmla="*/ 452492 h 5122333"/>
              <a:gd name="connsiteX33305" fmla="*/ 291046 w 4135764"/>
              <a:gd name="connsiteY33305" fmla="*/ 430176 h 5122333"/>
              <a:gd name="connsiteX33306" fmla="*/ 299571 w 4135764"/>
              <a:gd name="connsiteY33306" fmla="*/ 419474 h 5122333"/>
              <a:gd name="connsiteX33307" fmla="*/ 323156 w 4135764"/>
              <a:gd name="connsiteY33307" fmla="*/ 419655 h 5122333"/>
              <a:gd name="connsiteX33308" fmla="*/ 328961 w 4135764"/>
              <a:gd name="connsiteY33308" fmla="*/ 414031 h 5122333"/>
              <a:gd name="connsiteX33309" fmla="*/ 330594 w 4135764"/>
              <a:gd name="connsiteY33309" fmla="*/ 388994 h 5122333"/>
              <a:gd name="connsiteX33310" fmla="*/ 333497 w 4135764"/>
              <a:gd name="connsiteY33310" fmla="*/ 381738 h 5122333"/>
              <a:gd name="connsiteX33311" fmla="*/ 343656 w 4135764"/>
              <a:gd name="connsiteY33311" fmla="*/ 383914 h 5122333"/>
              <a:gd name="connsiteX33312" fmla="*/ 346559 w 4135764"/>
              <a:gd name="connsiteY33312" fmla="*/ 397521 h 5122333"/>
              <a:gd name="connsiteX33313" fmla="*/ 345108 w 4135764"/>
              <a:gd name="connsiteY33313" fmla="*/ 415300 h 5122333"/>
              <a:gd name="connsiteX33314" fmla="*/ 351276 w 4135764"/>
              <a:gd name="connsiteY33314" fmla="*/ 421469 h 5122333"/>
              <a:gd name="connsiteX33315" fmla="*/ 377582 w 4135764"/>
              <a:gd name="connsiteY33315" fmla="*/ 421469 h 5122333"/>
              <a:gd name="connsiteX33316" fmla="*/ 383205 w 4135764"/>
              <a:gd name="connsiteY33316" fmla="*/ 425278 h 5122333"/>
              <a:gd name="connsiteX33317" fmla="*/ 383568 w 4135764"/>
              <a:gd name="connsiteY33317" fmla="*/ 449226 h 5122333"/>
              <a:gd name="connsiteX33318" fmla="*/ 392277 w 4135764"/>
              <a:gd name="connsiteY33318" fmla="*/ 459566 h 5122333"/>
              <a:gd name="connsiteX33319" fmla="*/ 413139 w 4135764"/>
              <a:gd name="connsiteY33319" fmla="*/ 459385 h 5122333"/>
              <a:gd name="connsiteX33320" fmla="*/ 421486 w 4135764"/>
              <a:gd name="connsiteY33320" fmla="*/ 468094 h 5122333"/>
              <a:gd name="connsiteX33321" fmla="*/ 421304 w 4135764"/>
              <a:gd name="connsiteY33321" fmla="*/ 528868 h 5122333"/>
              <a:gd name="connsiteX33322" fmla="*/ 426746 w 4135764"/>
              <a:gd name="connsiteY33322" fmla="*/ 535761 h 5122333"/>
              <a:gd name="connsiteX33323" fmla="*/ 477544 w 4135764"/>
              <a:gd name="connsiteY33323" fmla="*/ 535761 h 5122333"/>
              <a:gd name="connsiteX33324" fmla="*/ 482985 w 4135764"/>
              <a:gd name="connsiteY33324" fmla="*/ 531590 h 5122333"/>
              <a:gd name="connsiteX33325" fmla="*/ 483167 w 4135764"/>
              <a:gd name="connsiteY33325" fmla="*/ 469727 h 5122333"/>
              <a:gd name="connsiteX33326" fmla="*/ 492419 w 4135764"/>
              <a:gd name="connsiteY33326" fmla="*/ 459385 h 5122333"/>
              <a:gd name="connsiteX33327" fmla="*/ 520903 w 4135764"/>
              <a:gd name="connsiteY33327" fmla="*/ 459566 h 5122333"/>
              <a:gd name="connsiteX33328" fmla="*/ 520721 w 4135764"/>
              <a:gd name="connsiteY33328" fmla="*/ 447594 h 5122333"/>
              <a:gd name="connsiteX33329" fmla="*/ 521809 w 4135764"/>
              <a:gd name="connsiteY33329" fmla="*/ 427456 h 5122333"/>
              <a:gd name="connsiteX33330" fmla="*/ 527433 w 4135764"/>
              <a:gd name="connsiteY33330" fmla="*/ 421287 h 5122333"/>
              <a:gd name="connsiteX33331" fmla="*/ 554645 w 4135764"/>
              <a:gd name="connsiteY33331" fmla="*/ 421469 h 5122333"/>
              <a:gd name="connsiteX33332" fmla="*/ 561358 w 4135764"/>
              <a:gd name="connsiteY33332" fmla="*/ 414937 h 5122333"/>
              <a:gd name="connsiteX33333" fmla="*/ 561177 w 4135764"/>
              <a:gd name="connsiteY33333" fmla="*/ 387724 h 5122333"/>
              <a:gd name="connsiteX33334" fmla="*/ 569885 w 4135764"/>
              <a:gd name="connsiteY33334" fmla="*/ 383371 h 5122333"/>
              <a:gd name="connsiteX33335" fmla="*/ 575328 w 4135764"/>
              <a:gd name="connsiteY33335" fmla="*/ 387724 h 5122333"/>
              <a:gd name="connsiteX33336" fmla="*/ 573876 w 4135764"/>
              <a:gd name="connsiteY33336" fmla="*/ 414574 h 5122333"/>
              <a:gd name="connsiteX33337" fmla="*/ 581314 w 4135764"/>
              <a:gd name="connsiteY33337" fmla="*/ 421469 h 5122333"/>
              <a:gd name="connsiteX33338" fmla="*/ 605807 w 4135764"/>
              <a:gd name="connsiteY33338" fmla="*/ 421287 h 5122333"/>
              <a:gd name="connsiteX33339" fmla="*/ 612337 w 4135764"/>
              <a:gd name="connsiteY33339" fmla="*/ 428181 h 5122333"/>
              <a:gd name="connsiteX33340" fmla="*/ 611974 w 4135764"/>
              <a:gd name="connsiteY33340" fmla="*/ 452673 h 5122333"/>
              <a:gd name="connsiteX33341" fmla="*/ 618687 w 4135764"/>
              <a:gd name="connsiteY33341" fmla="*/ 460655 h 5122333"/>
              <a:gd name="connsiteX33342" fmla="*/ 644993 w 4135764"/>
              <a:gd name="connsiteY33342" fmla="*/ 459748 h 5122333"/>
              <a:gd name="connsiteX33343" fmla="*/ 651886 w 4135764"/>
              <a:gd name="connsiteY33343" fmla="*/ 466280 h 5122333"/>
              <a:gd name="connsiteX33344" fmla="*/ 650254 w 4135764"/>
              <a:gd name="connsiteY33344" fmla="*/ 481336 h 5122333"/>
              <a:gd name="connsiteX33345" fmla="*/ 650254 w 4135764"/>
              <a:gd name="connsiteY33345" fmla="*/ 528687 h 5122333"/>
              <a:gd name="connsiteX33346" fmla="*/ 658418 w 4135764"/>
              <a:gd name="connsiteY33346" fmla="*/ 537213 h 5122333"/>
              <a:gd name="connsiteX33347" fmla="*/ 707400 w 4135764"/>
              <a:gd name="connsiteY33347" fmla="*/ 537213 h 5122333"/>
              <a:gd name="connsiteX33348" fmla="*/ 715745 w 4135764"/>
              <a:gd name="connsiteY33348" fmla="*/ 528324 h 5122333"/>
              <a:gd name="connsiteX33349" fmla="*/ 715564 w 4135764"/>
              <a:gd name="connsiteY33349" fmla="*/ 466642 h 5122333"/>
              <a:gd name="connsiteX33350" fmla="*/ 723002 w 4135764"/>
              <a:gd name="connsiteY33350" fmla="*/ 458841 h 5122333"/>
              <a:gd name="connsiteX33351" fmla="*/ 745679 w 4135764"/>
              <a:gd name="connsiteY33351" fmla="*/ 459204 h 5122333"/>
              <a:gd name="connsiteX33352" fmla="*/ 753662 w 4135764"/>
              <a:gd name="connsiteY33352" fmla="*/ 450314 h 5122333"/>
              <a:gd name="connsiteX33353" fmla="*/ 751666 w 4135764"/>
              <a:gd name="connsiteY33353" fmla="*/ 428907 h 5122333"/>
              <a:gd name="connsiteX33354" fmla="*/ 762370 w 4135764"/>
              <a:gd name="connsiteY33354" fmla="*/ 419111 h 5122333"/>
              <a:gd name="connsiteX33355" fmla="*/ 783777 w 4135764"/>
              <a:gd name="connsiteY33355" fmla="*/ 420924 h 5122333"/>
              <a:gd name="connsiteX33356" fmla="*/ 789946 w 4135764"/>
              <a:gd name="connsiteY33356" fmla="*/ 414574 h 5122333"/>
              <a:gd name="connsiteX33357" fmla="*/ 789764 w 4135764"/>
              <a:gd name="connsiteY33357" fmla="*/ 388269 h 5122333"/>
              <a:gd name="connsiteX33358" fmla="*/ 798291 w 4135764"/>
              <a:gd name="connsiteY33358" fmla="*/ 380650 h 5122333"/>
              <a:gd name="connsiteX33359" fmla="*/ 806273 w 4135764"/>
              <a:gd name="connsiteY33359" fmla="*/ 387906 h 5122333"/>
              <a:gd name="connsiteX33360" fmla="*/ 806092 w 4135764"/>
              <a:gd name="connsiteY33360" fmla="*/ 414212 h 5122333"/>
              <a:gd name="connsiteX33361" fmla="*/ 812805 w 4135764"/>
              <a:gd name="connsiteY33361" fmla="*/ 420744 h 5122333"/>
              <a:gd name="connsiteX33362" fmla="*/ 837295 w 4135764"/>
              <a:gd name="connsiteY33362" fmla="*/ 420562 h 5122333"/>
              <a:gd name="connsiteX33363" fmla="*/ 844371 w 4135764"/>
              <a:gd name="connsiteY33363" fmla="*/ 427818 h 5122333"/>
              <a:gd name="connsiteX33364" fmla="*/ 844190 w 4135764"/>
              <a:gd name="connsiteY33364" fmla="*/ 451403 h 5122333"/>
              <a:gd name="connsiteX33365" fmla="*/ 851990 w 4135764"/>
              <a:gd name="connsiteY33365" fmla="*/ 458841 h 5122333"/>
              <a:gd name="connsiteX33366" fmla="*/ 874668 w 4135764"/>
              <a:gd name="connsiteY33366" fmla="*/ 458659 h 5122333"/>
              <a:gd name="connsiteX33367" fmla="*/ 882650 w 4135764"/>
              <a:gd name="connsiteY33367" fmla="*/ 466823 h 5122333"/>
              <a:gd name="connsiteX33368" fmla="*/ 882468 w 4135764"/>
              <a:gd name="connsiteY33368" fmla="*/ 526147 h 5122333"/>
              <a:gd name="connsiteX33369" fmla="*/ 890814 w 4135764"/>
              <a:gd name="connsiteY33369" fmla="*/ 535035 h 5122333"/>
              <a:gd name="connsiteX33370" fmla="*/ 936168 w 4135764"/>
              <a:gd name="connsiteY33370" fmla="*/ 535035 h 5122333"/>
              <a:gd name="connsiteX33371" fmla="*/ 944514 w 4135764"/>
              <a:gd name="connsiteY33371" fmla="*/ 526147 h 5122333"/>
              <a:gd name="connsiteX33372" fmla="*/ 944333 w 4135764"/>
              <a:gd name="connsiteY33372" fmla="*/ 466823 h 5122333"/>
              <a:gd name="connsiteX33373" fmla="*/ 952314 w 4135764"/>
              <a:gd name="connsiteY33373" fmla="*/ 458659 h 5122333"/>
              <a:gd name="connsiteX33374" fmla="*/ 975899 w 4135764"/>
              <a:gd name="connsiteY33374" fmla="*/ 458841 h 5122333"/>
              <a:gd name="connsiteX33375" fmla="*/ 982794 w 4135764"/>
              <a:gd name="connsiteY33375" fmla="*/ 452310 h 5122333"/>
              <a:gd name="connsiteX33376" fmla="*/ 982612 w 4135764"/>
              <a:gd name="connsiteY33376" fmla="*/ 427818 h 5122333"/>
              <a:gd name="connsiteX33377" fmla="*/ 991320 w 4135764"/>
              <a:gd name="connsiteY33377" fmla="*/ 418748 h 5122333"/>
              <a:gd name="connsiteX33378" fmla="*/ 1011276 w 4135764"/>
              <a:gd name="connsiteY33378" fmla="*/ 418929 h 5122333"/>
              <a:gd name="connsiteX33379" fmla="*/ 1020891 w 4135764"/>
              <a:gd name="connsiteY33379" fmla="*/ 409676 h 5122333"/>
              <a:gd name="connsiteX33380" fmla="*/ 1020891 w 4135764"/>
              <a:gd name="connsiteY33380" fmla="*/ 387906 h 5122333"/>
              <a:gd name="connsiteX33381" fmla="*/ 1027967 w 4135764"/>
              <a:gd name="connsiteY33381" fmla="*/ 380830 h 5122333"/>
              <a:gd name="connsiteX33382" fmla="*/ 1037218 w 4135764"/>
              <a:gd name="connsiteY33382" fmla="*/ 388632 h 5122333"/>
              <a:gd name="connsiteX33383" fmla="*/ 1037036 w 4135764"/>
              <a:gd name="connsiteY33383" fmla="*/ 414031 h 5122333"/>
              <a:gd name="connsiteX33384" fmla="*/ 1043750 w 4135764"/>
              <a:gd name="connsiteY33384" fmla="*/ 420562 h 5122333"/>
              <a:gd name="connsiteX33385" fmla="*/ 1068241 w 4135764"/>
              <a:gd name="connsiteY33385" fmla="*/ 420381 h 5122333"/>
              <a:gd name="connsiteX33386" fmla="*/ 1075316 w 4135764"/>
              <a:gd name="connsiteY33386" fmla="*/ 427637 h 5122333"/>
              <a:gd name="connsiteX33387" fmla="*/ 1075134 w 4135764"/>
              <a:gd name="connsiteY33387" fmla="*/ 451222 h 5122333"/>
              <a:gd name="connsiteX33388" fmla="*/ 1082937 w 4135764"/>
              <a:gd name="connsiteY33388" fmla="*/ 458659 h 5122333"/>
              <a:gd name="connsiteX33389" fmla="*/ 1105613 w 4135764"/>
              <a:gd name="connsiteY33389" fmla="*/ 458478 h 5122333"/>
              <a:gd name="connsiteX33390" fmla="*/ 1113596 w 4135764"/>
              <a:gd name="connsiteY33390" fmla="*/ 466642 h 5122333"/>
              <a:gd name="connsiteX33391" fmla="*/ 1113414 w 4135764"/>
              <a:gd name="connsiteY33391" fmla="*/ 526510 h 5122333"/>
              <a:gd name="connsiteX33392" fmla="*/ 1121215 w 4135764"/>
              <a:gd name="connsiteY33392" fmla="*/ 534854 h 5122333"/>
              <a:gd name="connsiteX33393" fmla="*/ 1167477 w 4135764"/>
              <a:gd name="connsiteY33393" fmla="*/ 534854 h 5122333"/>
              <a:gd name="connsiteX33394" fmla="*/ 1175277 w 4135764"/>
              <a:gd name="connsiteY33394" fmla="*/ 526510 h 5122333"/>
              <a:gd name="connsiteX33395" fmla="*/ 1175096 w 4135764"/>
              <a:gd name="connsiteY33395" fmla="*/ 466642 h 5122333"/>
              <a:gd name="connsiteX33396" fmla="*/ 1182898 w 4135764"/>
              <a:gd name="connsiteY33396" fmla="*/ 458296 h 5122333"/>
              <a:gd name="connsiteX33397" fmla="*/ 1201946 w 4135764"/>
              <a:gd name="connsiteY33397" fmla="*/ 458296 h 5122333"/>
              <a:gd name="connsiteX33398" fmla="*/ 1211199 w 4135764"/>
              <a:gd name="connsiteY33398" fmla="*/ 451403 h 5122333"/>
              <a:gd name="connsiteX33399" fmla="*/ 1213013 w 4135764"/>
              <a:gd name="connsiteY33399" fmla="*/ 426730 h 5122333"/>
              <a:gd name="connsiteX33400" fmla="*/ 1219907 w 4135764"/>
              <a:gd name="connsiteY33400" fmla="*/ 420199 h 5122333"/>
              <a:gd name="connsiteX33401" fmla="*/ 1243491 w 4135764"/>
              <a:gd name="connsiteY33401" fmla="*/ 420381 h 5122333"/>
              <a:gd name="connsiteX33402" fmla="*/ 1253106 w 4135764"/>
              <a:gd name="connsiteY33402" fmla="*/ 411128 h 5122333"/>
              <a:gd name="connsiteX33403" fmla="*/ 1252925 w 4135764"/>
              <a:gd name="connsiteY33403" fmla="*/ 382100 h 5122333"/>
              <a:gd name="connsiteX33404" fmla="*/ 1265806 w 4135764"/>
              <a:gd name="connsiteY33404" fmla="*/ 395888 h 5122333"/>
              <a:gd name="connsiteX33405" fmla="*/ 1265625 w 4135764"/>
              <a:gd name="connsiteY33405" fmla="*/ 414031 h 5122333"/>
              <a:gd name="connsiteX33406" fmla="*/ 1271792 w 4135764"/>
              <a:gd name="connsiteY33406" fmla="*/ 420381 h 5122333"/>
              <a:gd name="connsiteX33407" fmla="*/ 1297191 w 4135764"/>
              <a:gd name="connsiteY33407" fmla="*/ 420199 h 5122333"/>
              <a:gd name="connsiteX33408" fmla="*/ 1303903 w 4135764"/>
              <a:gd name="connsiteY33408" fmla="*/ 426911 h 5122333"/>
              <a:gd name="connsiteX33409" fmla="*/ 1303722 w 4135764"/>
              <a:gd name="connsiteY33409" fmla="*/ 452310 h 5122333"/>
              <a:gd name="connsiteX33410" fmla="*/ 1308802 w 4135764"/>
              <a:gd name="connsiteY33410" fmla="*/ 459022 h 5122333"/>
              <a:gd name="connsiteX33411" fmla="*/ 1333293 w 4135764"/>
              <a:gd name="connsiteY33411" fmla="*/ 459748 h 5122333"/>
              <a:gd name="connsiteX33412" fmla="*/ 1342183 w 4135764"/>
              <a:gd name="connsiteY33412" fmla="*/ 467186 h 5122333"/>
              <a:gd name="connsiteX33413" fmla="*/ 1342001 w 4135764"/>
              <a:gd name="connsiteY33413" fmla="*/ 528868 h 5122333"/>
              <a:gd name="connsiteX33414" fmla="*/ 1349438 w 4135764"/>
              <a:gd name="connsiteY33414" fmla="*/ 536668 h 5122333"/>
              <a:gd name="connsiteX33415" fmla="*/ 1397515 w 4135764"/>
              <a:gd name="connsiteY33415" fmla="*/ 536668 h 5122333"/>
              <a:gd name="connsiteX33416" fmla="*/ 1405679 w 4135764"/>
              <a:gd name="connsiteY33416" fmla="*/ 528687 h 5122333"/>
              <a:gd name="connsiteX33417" fmla="*/ 1405497 w 4135764"/>
              <a:gd name="connsiteY33417" fmla="*/ 467005 h 5122333"/>
              <a:gd name="connsiteX33418" fmla="*/ 1413843 w 4135764"/>
              <a:gd name="connsiteY33418" fmla="*/ 458478 h 5122333"/>
              <a:gd name="connsiteX33419" fmla="*/ 1435614 w 4135764"/>
              <a:gd name="connsiteY33419" fmla="*/ 458659 h 5122333"/>
              <a:gd name="connsiteX33420" fmla="*/ 1443958 w 4135764"/>
              <a:gd name="connsiteY33420" fmla="*/ 450859 h 5122333"/>
              <a:gd name="connsiteX33421" fmla="*/ 1443595 w 4135764"/>
              <a:gd name="connsiteY33421" fmla="*/ 428181 h 5122333"/>
              <a:gd name="connsiteX33422" fmla="*/ 1453755 w 4135764"/>
              <a:gd name="connsiteY33422" fmla="*/ 418748 h 5122333"/>
              <a:gd name="connsiteX33423" fmla="*/ 1474255 w 4135764"/>
              <a:gd name="connsiteY33423" fmla="*/ 420744 h 5122333"/>
              <a:gd name="connsiteX33424" fmla="*/ 1481875 w 4135764"/>
              <a:gd name="connsiteY33424" fmla="*/ 413305 h 5122333"/>
              <a:gd name="connsiteX33425" fmla="*/ 1481693 w 4135764"/>
              <a:gd name="connsiteY33425" fmla="*/ 386091 h 5122333"/>
              <a:gd name="connsiteX33426" fmla="*/ 1488769 w 4135764"/>
              <a:gd name="connsiteY33426" fmla="*/ 380830 h 5122333"/>
              <a:gd name="connsiteX33427" fmla="*/ 1496388 w 4135764"/>
              <a:gd name="connsiteY33427" fmla="*/ 385547 h 5122333"/>
              <a:gd name="connsiteX33428" fmla="*/ 1497658 w 4135764"/>
              <a:gd name="connsiteY33428" fmla="*/ 415119 h 5122333"/>
              <a:gd name="connsiteX33429" fmla="*/ 1502737 w 4135764"/>
              <a:gd name="connsiteY33429" fmla="*/ 420744 h 5122333"/>
              <a:gd name="connsiteX33430" fmla="*/ 1528136 w 4135764"/>
              <a:gd name="connsiteY33430" fmla="*/ 420562 h 5122333"/>
              <a:gd name="connsiteX33431" fmla="*/ 1536482 w 4135764"/>
              <a:gd name="connsiteY33431" fmla="*/ 428362 h 5122333"/>
              <a:gd name="connsiteX33432" fmla="*/ 1536300 w 4135764"/>
              <a:gd name="connsiteY33432" fmla="*/ 451041 h 5122333"/>
              <a:gd name="connsiteX33433" fmla="*/ 1543738 w 4135764"/>
              <a:gd name="connsiteY33433" fmla="*/ 458841 h 5122333"/>
              <a:gd name="connsiteX33434" fmla="*/ 1566416 w 4135764"/>
              <a:gd name="connsiteY33434" fmla="*/ 458659 h 5122333"/>
              <a:gd name="connsiteX33435" fmla="*/ 1574579 w 4135764"/>
              <a:gd name="connsiteY33435" fmla="*/ 466642 h 5122333"/>
              <a:gd name="connsiteX33436" fmla="*/ 1574397 w 4135764"/>
              <a:gd name="connsiteY33436" fmla="*/ 528324 h 5122333"/>
              <a:gd name="connsiteX33437" fmla="*/ 1580929 w 4135764"/>
              <a:gd name="connsiteY33437" fmla="*/ 535035 h 5122333"/>
              <a:gd name="connsiteX33438" fmla="*/ 1627190 w 4135764"/>
              <a:gd name="connsiteY33438" fmla="*/ 535035 h 5122333"/>
              <a:gd name="connsiteX33439" fmla="*/ 1634448 w 4135764"/>
              <a:gd name="connsiteY33439" fmla="*/ 527961 h 5122333"/>
              <a:gd name="connsiteX33440" fmla="*/ 1636080 w 4135764"/>
              <a:gd name="connsiteY33440" fmla="*/ 465735 h 5122333"/>
              <a:gd name="connsiteX33441" fmla="*/ 1643337 w 4135764"/>
              <a:gd name="connsiteY33441" fmla="*/ 458659 h 5122333"/>
              <a:gd name="connsiteX33442" fmla="*/ 1666922 w 4135764"/>
              <a:gd name="connsiteY33442" fmla="*/ 458841 h 5122333"/>
              <a:gd name="connsiteX33443" fmla="*/ 1674359 w 4135764"/>
              <a:gd name="connsiteY33443" fmla="*/ 451041 h 5122333"/>
              <a:gd name="connsiteX33444" fmla="*/ 1674177 w 4135764"/>
              <a:gd name="connsiteY33444" fmla="*/ 426548 h 5122333"/>
              <a:gd name="connsiteX33445" fmla="*/ 1682342 w 4135764"/>
              <a:gd name="connsiteY33445" fmla="*/ 418566 h 5122333"/>
              <a:gd name="connsiteX33446" fmla="*/ 1705020 w 4135764"/>
              <a:gd name="connsiteY33446" fmla="*/ 418748 h 5122333"/>
              <a:gd name="connsiteX33447" fmla="*/ 1710461 w 4135764"/>
              <a:gd name="connsiteY33447" fmla="*/ 413668 h 5122333"/>
              <a:gd name="connsiteX33448" fmla="*/ 1712275 w 4135764"/>
              <a:gd name="connsiteY33448" fmla="*/ 389539 h 5122333"/>
              <a:gd name="connsiteX33449" fmla="*/ 1718989 w 4135764"/>
              <a:gd name="connsiteY33449" fmla="*/ 380650 h 5122333"/>
              <a:gd name="connsiteX33450" fmla="*/ 1728603 w 4135764"/>
              <a:gd name="connsiteY33450" fmla="*/ 389902 h 5122333"/>
              <a:gd name="connsiteX33451" fmla="*/ 1727153 w 4135764"/>
              <a:gd name="connsiteY33451" fmla="*/ 411490 h 5122333"/>
              <a:gd name="connsiteX33452" fmla="*/ 1734228 w 4135764"/>
              <a:gd name="connsiteY33452" fmla="*/ 420744 h 5122333"/>
              <a:gd name="connsiteX33453" fmla="*/ 1757812 w 4135764"/>
              <a:gd name="connsiteY33453" fmla="*/ 420562 h 5122333"/>
              <a:gd name="connsiteX33454" fmla="*/ 1765251 w 4135764"/>
              <a:gd name="connsiteY33454" fmla="*/ 426730 h 5122333"/>
              <a:gd name="connsiteX33455" fmla="*/ 1766702 w 4135764"/>
              <a:gd name="connsiteY33455" fmla="*/ 451766 h 5122333"/>
              <a:gd name="connsiteX33456" fmla="*/ 1773958 w 4135764"/>
              <a:gd name="connsiteY33456" fmla="*/ 458841 h 5122333"/>
              <a:gd name="connsiteX33457" fmla="*/ 1797542 w 4135764"/>
              <a:gd name="connsiteY33457" fmla="*/ 458659 h 5122333"/>
              <a:gd name="connsiteX33458" fmla="*/ 1804981 w 4135764"/>
              <a:gd name="connsiteY33458" fmla="*/ 466461 h 5122333"/>
              <a:gd name="connsiteX33459" fmla="*/ 1802985 w 4135764"/>
              <a:gd name="connsiteY33459" fmla="*/ 527780 h 5122333"/>
              <a:gd name="connsiteX33460" fmla="*/ 1809879 w 4135764"/>
              <a:gd name="connsiteY33460" fmla="*/ 535035 h 5122333"/>
              <a:gd name="connsiteX33461" fmla="*/ 1840071 w 4135764"/>
              <a:gd name="connsiteY33461" fmla="*/ 535035 h 5122333"/>
              <a:gd name="connsiteX33462" fmla="*/ 1840123 w 4135764"/>
              <a:gd name="connsiteY33462" fmla="*/ 535172 h 5122333"/>
              <a:gd name="connsiteX33463" fmla="*/ 1853616 w 4135764"/>
              <a:gd name="connsiteY33463" fmla="*/ 537213 h 5122333"/>
              <a:gd name="connsiteX33464" fmla="*/ 1860578 w 4135764"/>
              <a:gd name="connsiteY33464" fmla="*/ 535217 h 5122333"/>
              <a:gd name="connsiteX33465" fmla="*/ 1860779 w 4135764"/>
              <a:gd name="connsiteY33465" fmla="*/ 534220 h 5122333"/>
              <a:gd name="connsiteX33466" fmla="*/ 1863171 w 4135764"/>
              <a:gd name="connsiteY33466" fmla="*/ 533698 h 5122333"/>
              <a:gd name="connsiteX33467" fmla="*/ 1864668 w 4135764"/>
              <a:gd name="connsiteY33467" fmla="*/ 527598 h 5122333"/>
              <a:gd name="connsiteX33468" fmla="*/ 1866300 w 4135764"/>
              <a:gd name="connsiteY33468" fmla="*/ 465372 h 5122333"/>
              <a:gd name="connsiteX33469" fmla="*/ 1867615 w 4135764"/>
              <a:gd name="connsiteY33469" fmla="*/ 460133 h 5122333"/>
              <a:gd name="connsiteX33470" fmla="*/ 1872966 w 4135764"/>
              <a:gd name="connsiteY33470" fmla="*/ 458852 h 5122333"/>
              <a:gd name="connsiteX33471" fmla="*/ 1894254 w 4135764"/>
              <a:gd name="connsiteY33471" fmla="*/ 459022 h 5122333"/>
              <a:gd name="connsiteX33472" fmla="*/ 1894519 w 4135764"/>
              <a:gd name="connsiteY33472" fmla="*/ 458971 h 5122333"/>
              <a:gd name="connsiteX33473" fmla="*/ 1902947 w 4135764"/>
              <a:gd name="connsiteY33473" fmla="*/ 459022 h 5122333"/>
              <a:gd name="connsiteX33474" fmla="*/ 1902766 w 4135764"/>
              <a:gd name="connsiteY33474" fmla="*/ 448138 h 5122333"/>
              <a:gd name="connsiteX33475" fmla="*/ 1904398 w 4135764"/>
              <a:gd name="connsiteY33475" fmla="*/ 437615 h 5122333"/>
              <a:gd name="connsiteX33476" fmla="*/ 1920907 w 4135764"/>
              <a:gd name="connsiteY33476" fmla="*/ 420924 h 5122333"/>
              <a:gd name="connsiteX33477" fmla="*/ 1924200 w 4135764"/>
              <a:gd name="connsiteY33477" fmla="*/ 420836 h 5122333"/>
              <a:gd name="connsiteX33478" fmla="*/ 1928905 w 4135764"/>
              <a:gd name="connsiteY33478" fmla="*/ 421287 h 5122333"/>
              <a:gd name="connsiteX33479" fmla="*/ 1931183 w 4135764"/>
              <a:gd name="connsiteY33479" fmla="*/ 420650 h 5122333"/>
              <a:gd name="connsiteX33480" fmla="*/ 1933388 w 4135764"/>
              <a:gd name="connsiteY33480" fmla="*/ 420590 h 5122333"/>
              <a:gd name="connsiteX33481" fmla="*/ 1942495 w 4135764"/>
              <a:gd name="connsiteY33481" fmla="*/ 399516 h 5122333"/>
              <a:gd name="connsiteX33482" fmla="*/ 1949385 w 4135764"/>
              <a:gd name="connsiteY33482" fmla="*/ 383087 h 5122333"/>
              <a:gd name="connsiteX33483" fmla="*/ 1951034 w 4135764"/>
              <a:gd name="connsiteY33483" fmla="*/ 383042 h 5122333"/>
              <a:gd name="connsiteX33484" fmla="*/ 1952490 w 4135764"/>
              <a:gd name="connsiteY33484" fmla="*/ 386999 h 5122333"/>
              <a:gd name="connsiteX33485" fmla="*/ 1952308 w 4135764"/>
              <a:gd name="connsiteY33485" fmla="*/ 410584 h 5122333"/>
              <a:gd name="connsiteX33486" fmla="*/ 1962286 w 4135764"/>
              <a:gd name="connsiteY33486" fmla="*/ 421107 h 5122333"/>
              <a:gd name="connsiteX33487" fmla="*/ 1984963 w 4135764"/>
              <a:gd name="connsiteY33487" fmla="*/ 420924 h 5122333"/>
              <a:gd name="connsiteX33488" fmla="*/ 1992220 w 4135764"/>
              <a:gd name="connsiteY33488" fmla="*/ 426730 h 5122333"/>
              <a:gd name="connsiteX33489" fmla="*/ 1991131 w 4135764"/>
              <a:gd name="connsiteY33489" fmla="*/ 453761 h 5122333"/>
              <a:gd name="connsiteX33490" fmla="*/ 1995304 w 4135764"/>
              <a:gd name="connsiteY33490" fmla="*/ 459204 h 5122333"/>
              <a:gd name="connsiteX33491" fmla="*/ 2020703 w 4135764"/>
              <a:gd name="connsiteY33491" fmla="*/ 459022 h 5122333"/>
              <a:gd name="connsiteX33492" fmla="*/ 2030500 w 4135764"/>
              <a:gd name="connsiteY33492" fmla="*/ 469000 h 5122333"/>
              <a:gd name="connsiteX33493" fmla="*/ 2028502 w 4135764"/>
              <a:gd name="connsiteY33493" fmla="*/ 527598 h 5122333"/>
              <a:gd name="connsiteX33494" fmla="*/ 2035760 w 4135764"/>
              <a:gd name="connsiteY33494" fmla="*/ 535579 h 5122333"/>
              <a:gd name="connsiteX33495" fmla="*/ 2067882 w 4135764"/>
              <a:gd name="connsiteY33495" fmla="*/ 535579 h 5122333"/>
              <a:gd name="connsiteX33496" fmla="*/ 2067882 w 4135764"/>
              <a:gd name="connsiteY33496" fmla="*/ 467829 h 5122333"/>
              <a:gd name="connsiteX33497" fmla="*/ 2066601 w 4135764"/>
              <a:gd name="connsiteY33497" fmla="*/ 502744 h 5122333"/>
              <a:gd name="connsiteX33498" fmla="*/ 2059344 w 4135764"/>
              <a:gd name="connsiteY33498" fmla="*/ 511815 h 5122333"/>
              <a:gd name="connsiteX33499" fmla="*/ 2051907 w 4135764"/>
              <a:gd name="connsiteY33499" fmla="*/ 502925 h 5122333"/>
              <a:gd name="connsiteX33500" fmla="*/ 2053358 w 4135764"/>
              <a:gd name="connsiteY33500" fmla="*/ 470633 h 5122333"/>
              <a:gd name="connsiteX33501" fmla="*/ 2052995 w 4135764"/>
              <a:gd name="connsiteY33501" fmla="*/ 439248 h 5122333"/>
              <a:gd name="connsiteX33502" fmla="*/ 2048460 w 4135764"/>
              <a:gd name="connsiteY33502" fmla="*/ 435438 h 5122333"/>
              <a:gd name="connsiteX33503" fmla="*/ 2020340 w 4135764"/>
              <a:gd name="connsiteY33503" fmla="*/ 435438 h 5122333"/>
              <a:gd name="connsiteX33504" fmla="*/ 2013809 w 4135764"/>
              <a:gd name="connsiteY33504" fmla="*/ 430358 h 5122333"/>
              <a:gd name="connsiteX33505" fmla="*/ 2014534 w 4135764"/>
              <a:gd name="connsiteY33505" fmla="*/ 402420 h 5122333"/>
              <a:gd name="connsiteX33506" fmla="*/ 2008911 w 4135764"/>
              <a:gd name="connsiteY33506" fmla="*/ 395526 h 5122333"/>
              <a:gd name="connsiteX33507" fmla="*/ 1984418 w 4135764"/>
              <a:gd name="connsiteY33507" fmla="*/ 395707 h 5122333"/>
              <a:gd name="connsiteX33508" fmla="*/ 1975712 w 4135764"/>
              <a:gd name="connsiteY33508" fmla="*/ 387361 h 5122333"/>
              <a:gd name="connsiteX33509" fmla="*/ 1977706 w 4135764"/>
              <a:gd name="connsiteY33509" fmla="*/ 364141 h 5122333"/>
              <a:gd name="connsiteX33510" fmla="*/ 1971175 w 4135764"/>
              <a:gd name="connsiteY33510" fmla="*/ 357427 h 5122333"/>
              <a:gd name="connsiteX33511" fmla="*/ 1921104 w 4135764"/>
              <a:gd name="connsiteY33511" fmla="*/ 357246 h 5122333"/>
              <a:gd name="connsiteX33512" fmla="*/ 1914209 w 4135764"/>
              <a:gd name="connsiteY33512" fmla="*/ 364685 h 5122333"/>
              <a:gd name="connsiteX33513" fmla="*/ 1914209 w 4135764"/>
              <a:gd name="connsiteY33513" fmla="*/ 390990 h 5122333"/>
              <a:gd name="connsiteX33514" fmla="*/ 1910219 w 4135764"/>
              <a:gd name="connsiteY33514" fmla="*/ 395888 h 5122333"/>
              <a:gd name="connsiteX33515" fmla="*/ 1881555 w 4135764"/>
              <a:gd name="connsiteY33515" fmla="*/ 397159 h 5122333"/>
              <a:gd name="connsiteX33516" fmla="*/ 1876113 w 4135764"/>
              <a:gd name="connsiteY33516" fmla="*/ 403145 h 5122333"/>
              <a:gd name="connsiteX33517" fmla="*/ 1876294 w 4135764"/>
              <a:gd name="connsiteY33517" fmla="*/ 424915 h 5122333"/>
              <a:gd name="connsiteX33518" fmla="*/ 1866315 w 4135764"/>
              <a:gd name="connsiteY33518" fmla="*/ 435438 h 5122333"/>
              <a:gd name="connsiteX33519" fmla="*/ 1846360 w 4135764"/>
              <a:gd name="connsiteY33519" fmla="*/ 435257 h 5122333"/>
              <a:gd name="connsiteX33520" fmla="*/ 1838014 w 4135764"/>
              <a:gd name="connsiteY33520" fmla="*/ 443964 h 5122333"/>
              <a:gd name="connsiteX33521" fmla="*/ 1838170 w 4135764"/>
              <a:gd name="connsiteY33521" fmla="*/ 511201 h 5122333"/>
              <a:gd name="connsiteX33522" fmla="*/ 1833645 w 4135764"/>
              <a:gd name="connsiteY33522" fmla="*/ 513085 h 5122333"/>
              <a:gd name="connsiteX33523" fmla="*/ 1824211 w 4135764"/>
              <a:gd name="connsiteY33523" fmla="*/ 503833 h 5122333"/>
              <a:gd name="connsiteX33524" fmla="*/ 1824392 w 4135764"/>
              <a:gd name="connsiteY33524" fmla="*/ 442875 h 5122333"/>
              <a:gd name="connsiteX33525" fmla="*/ 1816228 w 4135764"/>
              <a:gd name="connsiteY33525" fmla="*/ 434894 h 5122333"/>
              <a:gd name="connsiteX33526" fmla="*/ 1793551 w 4135764"/>
              <a:gd name="connsiteY33526" fmla="*/ 435075 h 5122333"/>
              <a:gd name="connsiteX33527" fmla="*/ 1786113 w 4135764"/>
              <a:gd name="connsiteY33527" fmla="*/ 427637 h 5122333"/>
              <a:gd name="connsiteX33528" fmla="*/ 1786294 w 4135764"/>
              <a:gd name="connsiteY33528" fmla="*/ 403145 h 5122333"/>
              <a:gd name="connsiteX33529" fmla="*/ 1780127 w 4135764"/>
              <a:gd name="connsiteY33529" fmla="*/ 396977 h 5122333"/>
              <a:gd name="connsiteX33530" fmla="*/ 1755634 w 4135764"/>
              <a:gd name="connsiteY33530" fmla="*/ 397159 h 5122333"/>
              <a:gd name="connsiteX33531" fmla="*/ 1748016 w 4135764"/>
              <a:gd name="connsiteY33531" fmla="*/ 389721 h 5122333"/>
              <a:gd name="connsiteX33532" fmla="*/ 1748197 w 4135764"/>
              <a:gd name="connsiteY33532" fmla="*/ 365229 h 5122333"/>
              <a:gd name="connsiteX33533" fmla="*/ 1742029 w 4135764"/>
              <a:gd name="connsiteY33533" fmla="*/ 358879 h 5122333"/>
              <a:gd name="connsiteX33534" fmla="*/ 1692139 w 4135764"/>
              <a:gd name="connsiteY33534" fmla="*/ 358879 h 5122333"/>
              <a:gd name="connsiteX33535" fmla="*/ 1686514 w 4135764"/>
              <a:gd name="connsiteY33535" fmla="*/ 365411 h 5122333"/>
              <a:gd name="connsiteX33536" fmla="*/ 1686333 w 4135764"/>
              <a:gd name="connsiteY33536" fmla="*/ 390265 h 5122333"/>
              <a:gd name="connsiteX33537" fmla="*/ 1679258 w 4135764"/>
              <a:gd name="connsiteY33537" fmla="*/ 396977 h 5122333"/>
              <a:gd name="connsiteX33538" fmla="*/ 1655311 w 4135764"/>
              <a:gd name="connsiteY33538" fmla="*/ 396977 h 5122333"/>
              <a:gd name="connsiteX33539" fmla="*/ 1648054 w 4135764"/>
              <a:gd name="connsiteY33539" fmla="*/ 404053 h 5122333"/>
              <a:gd name="connsiteX33540" fmla="*/ 1647691 w 4135764"/>
              <a:gd name="connsiteY33540" fmla="*/ 427637 h 5122333"/>
              <a:gd name="connsiteX33541" fmla="*/ 1642067 w 4135764"/>
              <a:gd name="connsiteY33541" fmla="*/ 435075 h 5122333"/>
              <a:gd name="connsiteX33542" fmla="*/ 1615399 w 4135764"/>
              <a:gd name="connsiteY33542" fmla="*/ 435075 h 5122333"/>
              <a:gd name="connsiteX33543" fmla="*/ 1609956 w 4135764"/>
              <a:gd name="connsiteY33543" fmla="*/ 441062 h 5122333"/>
              <a:gd name="connsiteX33544" fmla="*/ 1608687 w 4135764"/>
              <a:gd name="connsiteY33544" fmla="*/ 506917 h 5122333"/>
              <a:gd name="connsiteX33545" fmla="*/ 1604151 w 4135764"/>
              <a:gd name="connsiteY33545" fmla="*/ 511270 h 5122333"/>
              <a:gd name="connsiteX33546" fmla="*/ 1595080 w 4135764"/>
              <a:gd name="connsiteY33546" fmla="*/ 508550 h 5122333"/>
              <a:gd name="connsiteX33547" fmla="*/ 1594354 w 4135764"/>
              <a:gd name="connsiteY33547" fmla="*/ 490953 h 5122333"/>
              <a:gd name="connsiteX33548" fmla="*/ 1595624 w 4135764"/>
              <a:gd name="connsiteY33548" fmla="*/ 441969 h 5122333"/>
              <a:gd name="connsiteX33549" fmla="*/ 1588549 w 4135764"/>
              <a:gd name="connsiteY33549" fmla="*/ 435075 h 5122333"/>
              <a:gd name="connsiteX33550" fmla="*/ 1563150 w 4135764"/>
              <a:gd name="connsiteY33550" fmla="*/ 435075 h 5122333"/>
              <a:gd name="connsiteX33551" fmla="*/ 1557889 w 4135764"/>
              <a:gd name="connsiteY33551" fmla="*/ 431991 h 5122333"/>
              <a:gd name="connsiteX33552" fmla="*/ 1556982 w 4135764"/>
              <a:gd name="connsiteY33552" fmla="*/ 405323 h 5122333"/>
              <a:gd name="connsiteX33553" fmla="*/ 1549362 w 4135764"/>
              <a:gd name="connsiteY33553" fmla="*/ 395163 h 5122333"/>
              <a:gd name="connsiteX33554" fmla="*/ 1526685 w 4135764"/>
              <a:gd name="connsiteY33554" fmla="*/ 395345 h 5122333"/>
              <a:gd name="connsiteX33555" fmla="*/ 1519427 w 4135764"/>
              <a:gd name="connsiteY33555" fmla="*/ 388269 h 5122333"/>
              <a:gd name="connsiteX33556" fmla="*/ 1519609 w 4135764"/>
              <a:gd name="connsiteY33556" fmla="*/ 363778 h 5122333"/>
              <a:gd name="connsiteX33557" fmla="*/ 1513078 w 4135764"/>
              <a:gd name="connsiteY33557" fmla="*/ 357065 h 5122333"/>
              <a:gd name="connsiteX33558" fmla="*/ 1463007 w 4135764"/>
              <a:gd name="connsiteY33558" fmla="*/ 357065 h 5122333"/>
              <a:gd name="connsiteX33559" fmla="*/ 1456113 w 4135764"/>
              <a:gd name="connsiteY33559" fmla="*/ 364504 h 5122333"/>
              <a:gd name="connsiteX33560" fmla="*/ 1456294 w 4135764"/>
              <a:gd name="connsiteY33560" fmla="*/ 396251 h 5122333"/>
              <a:gd name="connsiteX33561" fmla="*/ 1421644 w 4135764"/>
              <a:gd name="connsiteY33561" fmla="*/ 397340 h 5122333"/>
              <a:gd name="connsiteX33562" fmla="*/ 1418378 w 4135764"/>
              <a:gd name="connsiteY33562" fmla="*/ 403326 h 5122333"/>
              <a:gd name="connsiteX33563" fmla="*/ 1418378 w 4135764"/>
              <a:gd name="connsiteY33563" fmla="*/ 429632 h 5122333"/>
              <a:gd name="connsiteX33564" fmla="*/ 1412573 w 4135764"/>
              <a:gd name="connsiteY33564" fmla="*/ 435257 h 5122333"/>
              <a:gd name="connsiteX33565" fmla="*/ 1388081 w 4135764"/>
              <a:gd name="connsiteY33565" fmla="*/ 435075 h 5122333"/>
              <a:gd name="connsiteX33566" fmla="*/ 1380099 w 4135764"/>
              <a:gd name="connsiteY33566" fmla="*/ 443238 h 5122333"/>
              <a:gd name="connsiteX33567" fmla="*/ 1380281 w 4135764"/>
              <a:gd name="connsiteY33567" fmla="*/ 502200 h 5122333"/>
              <a:gd name="connsiteX33568" fmla="*/ 1371754 w 4135764"/>
              <a:gd name="connsiteY33568" fmla="*/ 511452 h 5122333"/>
              <a:gd name="connsiteX33569" fmla="*/ 1366493 w 4135764"/>
              <a:gd name="connsiteY33569" fmla="*/ 511815 h 5122333"/>
              <a:gd name="connsiteX33570" fmla="*/ 1363227 w 4135764"/>
              <a:gd name="connsiteY33570" fmla="*/ 509456 h 5122333"/>
              <a:gd name="connsiteX33571" fmla="*/ 1362683 w 4135764"/>
              <a:gd name="connsiteY33571" fmla="*/ 482789 h 5122333"/>
              <a:gd name="connsiteX33572" fmla="*/ 1362683 w 4135764"/>
              <a:gd name="connsiteY33572" fmla="*/ 445234 h 5122333"/>
              <a:gd name="connsiteX33573" fmla="*/ 1352886 w 4135764"/>
              <a:gd name="connsiteY33573" fmla="*/ 437071 h 5122333"/>
              <a:gd name="connsiteX33574" fmla="*/ 1330027 w 4135764"/>
              <a:gd name="connsiteY33574" fmla="*/ 437615 h 5122333"/>
              <a:gd name="connsiteX33575" fmla="*/ 1324223 w 4135764"/>
              <a:gd name="connsiteY33575" fmla="*/ 431628 h 5122333"/>
              <a:gd name="connsiteX33576" fmla="*/ 1325129 w 4135764"/>
              <a:gd name="connsiteY33576" fmla="*/ 414031 h 5122333"/>
              <a:gd name="connsiteX33577" fmla="*/ 1321138 w 4135764"/>
              <a:gd name="connsiteY33577" fmla="*/ 417477 h 5122333"/>
              <a:gd name="connsiteX33578" fmla="*/ 1322590 w 4135764"/>
              <a:gd name="connsiteY33578" fmla="*/ 405141 h 5122333"/>
              <a:gd name="connsiteX33579" fmla="*/ 1317147 w 4135764"/>
              <a:gd name="connsiteY33579" fmla="*/ 398791 h 5122333"/>
              <a:gd name="connsiteX33580" fmla="*/ 1291748 w 4135764"/>
              <a:gd name="connsiteY33580" fmla="*/ 398973 h 5122333"/>
              <a:gd name="connsiteX33581" fmla="*/ 1286668 w 4135764"/>
              <a:gd name="connsiteY33581" fmla="*/ 392441 h 5122333"/>
              <a:gd name="connsiteX33582" fmla="*/ 1287938 w 4135764"/>
              <a:gd name="connsiteY33582" fmla="*/ 366317 h 5122333"/>
              <a:gd name="connsiteX33583" fmla="*/ 1282315 w 4135764"/>
              <a:gd name="connsiteY33583" fmla="*/ 360875 h 5122333"/>
              <a:gd name="connsiteX33584" fmla="*/ 1234602 w 4135764"/>
              <a:gd name="connsiteY33584" fmla="*/ 358879 h 5122333"/>
              <a:gd name="connsiteX33585" fmla="*/ 1228071 w 4135764"/>
              <a:gd name="connsiteY33585" fmla="*/ 365773 h 5122333"/>
              <a:gd name="connsiteX33586" fmla="*/ 1228252 w 4135764"/>
              <a:gd name="connsiteY33586" fmla="*/ 390265 h 5122333"/>
              <a:gd name="connsiteX33587" fmla="*/ 1221902 w 4135764"/>
              <a:gd name="connsiteY33587" fmla="*/ 397159 h 5122333"/>
              <a:gd name="connsiteX33588" fmla="*/ 1195053 w 4135764"/>
              <a:gd name="connsiteY33588" fmla="*/ 398973 h 5122333"/>
              <a:gd name="connsiteX33589" fmla="*/ 1190154 w 4135764"/>
              <a:gd name="connsiteY33589" fmla="*/ 404597 h 5122333"/>
              <a:gd name="connsiteX33590" fmla="*/ 1190335 w 4135764"/>
              <a:gd name="connsiteY33590" fmla="*/ 427637 h 5122333"/>
              <a:gd name="connsiteX33591" fmla="*/ 1183080 w 4135764"/>
              <a:gd name="connsiteY33591" fmla="*/ 435801 h 5122333"/>
              <a:gd name="connsiteX33592" fmla="*/ 1159857 w 4135764"/>
              <a:gd name="connsiteY33592" fmla="*/ 437071 h 5122333"/>
              <a:gd name="connsiteX33593" fmla="*/ 1152057 w 4135764"/>
              <a:gd name="connsiteY33593" fmla="*/ 444509 h 5122333"/>
              <a:gd name="connsiteX33594" fmla="*/ 1152238 w 4135764"/>
              <a:gd name="connsiteY33594" fmla="*/ 502744 h 5122333"/>
              <a:gd name="connsiteX33595" fmla="*/ 1143892 w 4135764"/>
              <a:gd name="connsiteY33595" fmla="*/ 513448 h 5122333"/>
              <a:gd name="connsiteX33596" fmla="*/ 1135910 w 4135764"/>
              <a:gd name="connsiteY33596" fmla="*/ 503469 h 5122333"/>
              <a:gd name="connsiteX33597" fmla="*/ 1135910 w 4135764"/>
              <a:gd name="connsiteY33597" fmla="*/ 494400 h 5122333"/>
              <a:gd name="connsiteX33598" fmla="*/ 1134640 w 4135764"/>
              <a:gd name="connsiteY33598" fmla="*/ 465735 h 5122333"/>
              <a:gd name="connsiteX33599" fmla="*/ 1135910 w 4135764"/>
              <a:gd name="connsiteY33599" fmla="*/ 441606 h 5122333"/>
              <a:gd name="connsiteX33600" fmla="*/ 1129923 w 4135764"/>
              <a:gd name="connsiteY33600" fmla="*/ 435257 h 5122333"/>
              <a:gd name="connsiteX33601" fmla="*/ 1105431 w 4135764"/>
              <a:gd name="connsiteY33601" fmla="*/ 435438 h 5122333"/>
              <a:gd name="connsiteX33602" fmla="*/ 1097631 w 4135764"/>
              <a:gd name="connsiteY33602" fmla="*/ 427999 h 5122333"/>
              <a:gd name="connsiteX33603" fmla="*/ 1097813 w 4135764"/>
              <a:gd name="connsiteY33603" fmla="*/ 404415 h 5122333"/>
              <a:gd name="connsiteX33604" fmla="*/ 1090737 w 4135764"/>
              <a:gd name="connsiteY33604" fmla="*/ 397159 h 5122333"/>
              <a:gd name="connsiteX33605" fmla="*/ 1066245 w 4135764"/>
              <a:gd name="connsiteY33605" fmla="*/ 397340 h 5122333"/>
              <a:gd name="connsiteX33606" fmla="*/ 1059533 w 4135764"/>
              <a:gd name="connsiteY33606" fmla="*/ 390809 h 5122333"/>
              <a:gd name="connsiteX33607" fmla="*/ 1059715 w 4135764"/>
              <a:gd name="connsiteY33607" fmla="*/ 364504 h 5122333"/>
              <a:gd name="connsiteX33608" fmla="*/ 1054454 w 4135764"/>
              <a:gd name="connsiteY33608" fmla="*/ 359060 h 5122333"/>
              <a:gd name="connsiteX33609" fmla="*/ 1002749 w 4135764"/>
              <a:gd name="connsiteY33609" fmla="*/ 359060 h 5122333"/>
              <a:gd name="connsiteX33610" fmla="*/ 998033 w 4135764"/>
              <a:gd name="connsiteY33610" fmla="*/ 363778 h 5122333"/>
              <a:gd name="connsiteX33611" fmla="*/ 997670 w 4135764"/>
              <a:gd name="connsiteY33611" fmla="*/ 389539 h 5122333"/>
              <a:gd name="connsiteX33612" fmla="*/ 990775 w 4135764"/>
              <a:gd name="connsiteY33612" fmla="*/ 397159 h 5122333"/>
              <a:gd name="connsiteX33613" fmla="*/ 964288 w 4135764"/>
              <a:gd name="connsiteY33613" fmla="*/ 397159 h 5122333"/>
              <a:gd name="connsiteX33614" fmla="*/ 958121 w 4135764"/>
              <a:gd name="connsiteY33614" fmla="*/ 403326 h 5122333"/>
              <a:gd name="connsiteX33615" fmla="*/ 958121 w 4135764"/>
              <a:gd name="connsiteY33615" fmla="*/ 429632 h 5122333"/>
              <a:gd name="connsiteX33616" fmla="*/ 954492 w 4135764"/>
              <a:gd name="connsiteY33616" fmla="*/ 435075 h 5122333"/>
              <a:gd name="connsiteX33617" fmla="*/ 927098 w 4135764"/>
              <a:gd name="connsiteY33617" fmla="*/ 435075 h 5122333"/>
              <a:gd name="connsiteX33618" fmla="*/ 920022 w 4135764"/>
              <a:gd name="connsiteY33618" fmla="*/ 442332 h 5122333"/>
              <a:gd name="connsiteX33619" fmla="*/ 920203 w 4135764"/>
              <a:gd name="connsiteY33619" fmla="*/ 503107 h 5122333"/>
              <a:gd name="connsiteX33620" fmla="*/ 912403 w 4135764"/>
              <a:gd name="connsiteY33620" fmla="*/ 511633 h 5122333"/>
              <a:gd name="connsiteX33621" fmla="*/ 905508 w 4135764"/>
              <a:gd name="connsiteY33621" fmla="*/ 503289 h 5122333"/>
              <a:gd name="connsiteX33622" fmla="*/ 905690 w 4135764"/>
              <a:gd name="connsiteY33622" fmla="*/ 444327 h 5122333"/>
              <a:gd name="connsiteX33623" fmla="*/ 896982 w 4135764"/>
              <a:gd name="connsiteY33623" fmla="*/ 435075 h 5122333"/>
              <a:gd name="connsiteX33624" fmla="*/ 876119 w 4135764"/>
              <a:gd name="connsiteY33624" fmla="*/ 435257 h 5122333"/>
              <a:gd name="connsiteX33625" fmla="*/ 867410 w 4135764"/>
              <a:gd name="connsiteY33625" fmla="*/ 426911 h 5122333"/>
              <a:gd name="connsiteX33626" fmla="*/ 867592 w 4135764"/>
              <a:gd name="connsiteY33626" fmla="*/ 403326 h 5122333"/>
              <a:gd name="connsiteX33627" fmla="*/ 859610 w 4135764"/>
              <a:gd name="connsiteY33627" fmla="*/ 394982 h 5122333"/>
              <a:gd name="connsiteX33628" fmla="*/ 836933 w 4135764"/>
              <a:gd name="connsiteY33628" fmla="*/ 395163 h 5122333"/>
              <a:gd name="connsiteX33629" fmla="*/ 829132 w 4135764"/>
              <a:gd name="connsiteY33629" fmla="*/ 387724 h 5122333"/>
              <a:gd name="connsiteX33630" fmla="*/ 829313 w 4135764"/>
              <a:gd name="connsiteY33630" fmla="*/ 363234 h 5122333"/>
              <a:gd name="connsiteX33631" fmla="*/ 823145 w 4135764"/>
              <a:gd name="connsiteY33631" fmla="*/ 356883 h 5122333"/>
              <a:gd name="connsiteX33632" fmla="*/ 2891027 w 4135764"/>
              <a:gd name="connsiteY33632" fmla="*/ 356883 h 5122333"/>
              <a:gd name="connsiteX33633" fmla="*/ 2840955 w 4135764"/>
              <a:gd name="connsiteY33633" fmla="*/ 356883 h 5122333"/>
              <a:gd name="connsiteX33634" fmla="*/ 2833518 w 4135764"/>
              <a:gd name="connsiteY33634" fmla="*/ 364504 h 5122333"/>
              <a:gd name="connsiteX33635" fmla="*/ 2833518 w 4135764"/>
              <a:gd name="connsiteY33635" fmla="*/ 396251 h 5122333"/>
              <a:gd name="connsiteX33636" fmla="*/ 2802132 w 4135764"/>
              <a:gd name="connsiteY33636" fmla="*/ 396796 h 5122333"/>
              <a:gd name="connsiteX33637" fmla="*/ 2795963 w 4135764"/>
              <a:gd name="connsiteY33637" fmla="*/ 404960 h 5122333"/>
              <a:gd name="connsiteX33638" fmla="*/ 2797051 w 4135764"/>
              <a:gd name="connsiteY33638" fmla="*/ 426548 h 5122333"/>
              <a:gd name="connsiteX33639" fmla="*/ 2787619 w 4135764"/>
              <a:gd name="connsiteY33639" fmla="*/ 435257 h 5122333"/>
              <a:gd name="connsiteX33640" fmla="*/ 2764034 w 4135764"/>
              <a:gd name="connsiteY33640" fmla="*/ 435075 h 5122333"/>
              <a:gd name="connsiteX33641" fmla="*/ 2757866 w 4135764"/>
              <a:gd name="connsiteY33641" fmla="*/ 439610 h 5122333"/>
              <a:gd name="connsiteX33642" fmla="*/ 2759136 w 4135764"/>
              <a:gd name="connsiteY33642" fmla="*/ 491859 h 5122333"/>
              <a:gd name="connsiteX33643" fmla="*/ 2758048 w 4135764"/>
              <a:gd name="connsiteY33643" fmla="*/ 509456 h 5122333"/>
              <a:gd name="connsiteX33644" fmla="*/ 2742809 w 4135764"/>
              <a:gd name="connsiteY33644" fmla="*/ 511815 h 5122333"/>
              <a:gd name="connsiteX33645" fmla="*/ 2741357 w 4135764"/>
              <a:gd name="connsiteY33645" fmla="*/ 511270 h 5122333"/>
              <a:gd name="connsiteX33646" fmla="*/ 2741176 w 4135764"/>
              <a:gd name="connsiteY33646" fmla="*/ 447049 h 5122333"/>
              <a:gd name="connsiteX33647" fmla="*/ 2730290 w 4135764"/>
              <a:gd name="connsiteY33647" fmla="*/ 437434 h 5122333"/>
              <a:gd name="connsiteX33648" fmla="*/ 2703803 w 4135764"/>
              <a:gd name="connsiteY33648" fmla="*/ 438159 h 5122333"/>
              <a:gd name="connsiteX33649" fmla="*/ 2702896 w 4135764"/>
              <a:gd name="connsiteY33649" fmla="*/ 435438 h 5122333"/>
              <a:gd name="connsiteX33650" fmla="*/ 2702896 w 4135764"/>
              <a:gd name="connsiteY33650" fmla="*/ 407137 h 5122333"/>
              <a:gd name="connsiteX33651" fmla="*/ 2699994 w 4135764"/>
              <a:gd name="connsiteY33651" fmla="*/ 416026 h 5122333"/>
              <a:gd name="connsiteX33652" fmla="*/ 2702170 w 4135764"/>
              <a:gd name="connsiteY33652" fmla="*/ 398791 h 5122333"/>
              <a:gd name="connsiteX33653" fmla="*/ 2673144 w 4135764"/>
              <a:gd name="connsiteY33653" fmla="*/ 398973 h 5122333"/>
              <a:gd name="connsiteX33654" fmla="*/ 2664798 w 4135764"/>
              <a:gd name="connsiteY33654" fmla="*/ 390990 h 5122333"/>
              <a:gd name="connsiteX33655" fmla="*/ 2664980 w 4135764"/>
              <a:gd name="connsiteY33655" fmla="*/ 366499 h 5122333"/>
              <a:gd name="connsiteX33656" fmla="*/ 2660263 w 4135764"/>
              <a:gd name="connsiteY33656" fmla="*/ 360693 h 5122333"/>
              <a:gd name="connsiteX33657" fmla="*/ 2610735 w 4135764"/>
              <a:gd name="connsiteY33657" fmla="*/ 358879 h 5122333"/>
              <a:gd name="connsiteX33658" fmla="*/ 2604931 w 4135764"/>
              <a:gd name="connsiteY33658" fmla="*/ 364685 h 5122333"/>
              <a:gd name="connsiteX33659" fmla="*/ 2606926 w 4135764"/>
              <a:gd name="connsiteY33659" fmla="*/ 390628 h 5122333"/>
              <a:gd name="connsiteX33660" fmla="*/ 2601121 w 4135764"/>
              <a:gd name="connsiteY33660" fmla="*/ 396977 h 5122333"/>
              <a:gd name="connsiteX33661" fmla="*/ 2572456 w 4135764"/>
              <a:gd name="connsiteY33661" fmla="*/ 398791 h 5122333"/>
              <a:gd name="connsiteX33662" fmla="*/ 2568284 w 4135764"/>
              <a:gd name="connsiteY33662" fmla="*/ 403689 h 5122333"/>
              <a:gd name="connsiteX33663" fmla="*/ 2567014 w 4135764"/>
              <a:gd name="connsiteY33663" fmla="*/ 431446 h 5122333"/>
              <a:gd name="connsiteX33664" fmla="*/ 2562116 w 4135764"/>
              <a:gd name="connsiteY33664" fmla="*/ 435257 h 5122333"/>
              <a:gd name="connsiteX33665" fmla="*/ 2537987 w 4135764"/>
              <a:gd name="connsiteY33665" fmla="*/ 436889 h 5122333"/>
              <a:gd name="connsiteX33666" fmla="*/ 2528735 w 4135764"/>
              <a:gd name="connsiteY33666" fmla="*/ 445779 h 5122333"/>
              <a:gd name="connsiteX33667" fmla="*/ 2528916 w 4135764"/>
              <a:gd name="connsiteY33667" fmla="*/ 503833 h 5122333"/>
              <a:gd name="connsiteX33668" fmla="*/ 2520753 w 4135764"/>
              <a:gd name="connsiteY33668" fmla="*/ 513448 h 5122333"/>
              <a:gd name="connsiteX33669" fmla="*/ 2512406 w 4135764"/>
              <a:gd name="connsiteY33669" fmla="*/ 503833 h 5122333"/>
              <a:gd name="connsiteX33670" fmla="*/ 2512588 w 4135764"/>
              <a:gd name="connsiteY33670" fmla="*/ 442150 h 5122333"/>
              <a:gd name="connsiteX33671" fmla="*/ 2505332 w 4135764"/>
              <a:gd name="connsiteY33671" fmla="*/ 435075 h 5122333"/>
              <a:gd name="connsiteX33672" fmla="*/ 2480841 w 4135764"/>
              <a:gd name="connsiteY33672" fmla="*/ 435257 h 5122333"/>
              <a:gd name="connsiteX33673" fmla="*/ 2474309 w 4135764"/>
              <a:gd name="connsiteY33673" fmla="*/ 428544 h 5122333"/>
              <a:gd name="connsiteX33674" fmla="*/ 2474491 w 4135764"/>
              <a:gd name="connsiteY33674" fmla="*/ 404053 h 5122333"/>
              <a:gd name="connsiteX33675" fmla="*/ 2467234 w 4135764"/>
              <a:gd name="connsiteY33675" fmla="*/ 396977 h 5122333"/>
              <a:gd name="connsiteX33676" fmla="*/ 2443649 w 4135764"/>
              <a:gd name="connsiteY33676" fmla="*/ 397159 h 5122333"/>
              <a:gd name="connsiteX33677" fmla="*/ 2436211 w 4135764"/>
              <a:gd name="connsiteY33677" fmla="*/ 389539 h 5122333"/>
              <a:gd name="connsiteX33678" fmla="*/ 2436393 w 4135764"/>
              <a:gd name="connsiteY33678" fmla="*/ 365048 h 5122333"/>
              <a:gd name="connsiteX33679" fmla="*/ 2430225 w 4135764"/>
              <a:gd name="connsiteY33679" fmla="*/ 358879 h 5122333"/>
              <a:gd name="connsiteX33680" fmla="*/ 2403012 w 4135764"/>
              <a:gd name="connsiteY33680" fmla="*/ 359060 h 5122333"/>
              <a:gd name="connsiteX33681" fmla="*/ 2376706 w 4135764"/>
              <a:gd name="connsiteY33681" fmla="*/ 360693 h 5122333"/>
              <a:gd name="connsiteX33682" fmla="*/ 2374711 w 4135764"/>
              <a:gd name="connsiteY33682" fmla="*/ 387542 h 5122333"/>
              <a:gd name="connsiteX33683" fmla="*/ 2363100 w 4135764"/>
              <a:gd name="connsiteY33683" fmla="*/ 396614 h 5122333"/>
              <a:gd name="connsiteX33684" fmla="*/ 2337339 w 4135764"/>
              <a:gd name="connsiteY33684" fmla="*/ 397521 h 5122333"/>
              <a:gd name="connsiteX33685" fmla="*/ 2334798 w 4135764"/>
              <a:gd name="connsiteY33685" fmla="*/ 402238 h 5122333"/>
              <a:gd name="connsiteX33686" fmla="*/ 2335888 w 4135764"/>
              <a:gd name="connsiteY33686" fmla="*/ 420199 h 5122333"/>
              <a:gd name="connsiteX33687" fmla="*/ 2330807 w 4135764"/>
              <a:gd name="connsiteY33687" fmla="*/ 434712 h 5122333"/>
              <a:gd name="connsiteX33688" fmla="*/ 2303414 w 4135764"/>
              <a:gd name="connsiteY33688" fmla="*/ 435257 h 5122333"/>
              <a:gd name="connsiteX33689" fmla="*/ 2296520 w 4135764"/>
              <a:gd name="connsiteY33689" fmla="*/ 442695 h 5122333"/>
              <a:gd name="connsiteX33690" fmla="*/ 2298333 w 4135764"/>
              <a:gd name="connsiteY33690" fmla="*/ 463195 h 5122333"/>
              <a:gd name="connsiteX33691" fmla="*/ 2296882 w 4135764"/>
              <a:gd name="connsiteY33691" fmla="*/ 502744 h 5122333"/>
              <a:gd name="connsiteX33692" fmla="*/ 2289625 w 4135764"/>
              <a:gd name="connsiteY33692" fmla="*/ 511815 h 5122333"/>
              <a:gd name="connsiteX33693" fmla="*/ 2282187 w 4135764"/>
              <a:gd name="connsiteY33693" fmla="*/ 502925 h 5122333"/>
              <a:gd name="connsiteX33694" fmla="*/ 2283638 w 4135764"/>
              <a:gd name="connsiteY33694" fmla="*/ 470633 h 5122333"/>
              <a:gd name="connsiteX33695" fmla="*/ 2283275 w 4135764"/>
              <a:gd name="connsiteY33695" fmla="*/ 439248 h 5122333"/>
              <a:gd name="connsiteX33696" fmla="*/ 2278741 w 4135764"/>
              <a:gd name="connsiteY33696" fmla="*/ 435438 h 5122333"/>
              <a:gd name="connsiteX33697" fmla="*/ 2250621 w 4135764"/>
              <a:gd name="connsiteY33697" fmla="*/ 435438 h 5122333"/>
              <a:gd name="connsiteX33698" fmla="*/ 2244090 w 4135764"/>
              <a:gd name="connsiteY33698" fmla="*/ 430358 h 5122333"/>
              <a:gd name="connsiteX33699" fmla="*/ 2244815 w 4135764"/>
              <a:gd name="connsiteY33699" fmla="*/ 402420 h 5122333"/>
              <a:gd name="connsiteX33700" fmla="*/ 2239191 w 4135764"/>
              <a:gd name="connsiteY33700" fmla="*/ 395526 h 5122333"/>
              <a:gd name="connsiteX33701" fmla="*/ 2214699 w 4135764"/>
              <a:gd name="connsiteY33701" fmla="*/ 395707 h 5122333"/>
              <a:gd name="connsiteX33702" fmla="*/ 2205992 w 4135764"/>
              <a:gd name="connsiteY33702" fmla="*/ 387361 h 5122333"/>
              <a:gd name="connsiteX33703" fmla="*/ 2207988 w 4135764"/>
              <a:gd name="connsiteY33703" fmla="*/ 364141 h 5122333"/>
              <a:gd name="connsiteX33704" fmla="*/ 2201455 w 4135764"/>
              <a:gd name="connsiteY33704" fmla="*/ 357427 h 5122333"/>
              <a:gd name="connsiteX33705" fmla="*/ 2151384 w 4135764"/>
              <a:gd name="connsiteY33705" fmla="*/ 357246 h 5122333"/>
              <a:gd name="connsiteX33706" fmla="*/ 2144491 w 4135764"/>
              <a:gd name="connsiteY33706" fmla="*/ 364685 h 5122333"/>
              <a:gd name="connsiteX33707" fmla="*/ 2144491 w 4135764"/>
              <a:gd name="connsiteY33707" fmla="*/ 390990 h 5122333"/>
              <a:gd name="connsiteX33708" fmla="*/ 2140499 w 4135764"/>
              <a:gd name="connsiteY33708" fmla="*/ 395888 h 5122333"/>
              <a:gd name="connsiteX33709" fmla="*/ 2111836 w 4135764"/>
              <a:gd name="connsiteY33709" fmla="*/ 397159 h 5122333"/>
              <a:gd name="connsiteX33710" fmla="*/ 2106393 w 4135764"/>
              <a:gd name="connsiteY33710" fmla="*/ 403145 h 5122333"/>
              <a:gd name="connsiteX33711" fmla="*/ 2106575 w 4135764"/>
              <a:gd name="connsiteY33711" fmla="*/ 424915 h 5122333"/>
              <a:gd name="connsiteX33712" fmla="*/ 2096597 w 4135764"/>
              <a:gd name="connsiteY33712" fmla="*/ 435438 h 5122333"/>
              <a:gd name="connsiteX33713" fmla="*/ 2076641 w 4135764"/>
              <a:gd name="connsiteY33713" fmla="*/ 435257 h 5122333"/>
              <a:gd name="connsiteX33714" fmla="*/ 2068295 w 4135764"/>
              <a:gd name="connsiteY33714" fmla="*/ 443964 h 5122333"/>
              <a:gd name="connsiteX33715" fmla="*/ 2068476 w 4135764"/>
              <a:gd name="connsiteY33715" fmla="*/ 521975 h 5122333"/>
              <a:gd name="connsiteX33716" fmla="*/ 2083897 w 4135764"/>
              <a:gd name="connsiteY33716" fmla="*/ 537213 h 5122333"/>
              <a:gd name="connsiteX33717" fmla="*/ 2092243 w 4135764"/>
              <a:gd name="connsiteY33717" fmla="*/ 528324 h 5122333"/>
              <a:gd name="connsiteX33718" fmla="*/ 2091881 w 4135764"/>
              <a:gd name="connsiteY33718" fmla="*/ 469364 h 5122333"/>
              <a:gd name="connsiteX33719" fmla="*/ 2101857 w 4135764"/>
              <a:gd name="connsiteY33719" fmla="*/ 458841 h 5122333"/>
              <a:gd name="connsiteX33720" fmla="*/ 2124534 w 4135764"/>
              <a:gd name="connsiteY33720" fmla="*/ 459022 h 5122333"/>
              <a:gd name="connsiteX33721" fmla="*/ 2130158 w 4135764"/>
              <a:gd name="connsiteY33721" fmla="*/ 454124 h 5122333"/>
              <a:gd name="connsiteX33722" fmla="*/ 2129433 w 4135764"/>
              <a:gd name="connsiteY33722" fmla="*/ 426185 h 5122333"/>
              <a:gd name="connsiteX33723" fmla="*/ 2135057 w 4135764"/>
              <a:gd name="connsiteY33723" fmla="*/ 419111 h 5122333"/>
              <a:gd name="connsiteX33724" fmla="*/ 2159185 w 4135764"/>
              <a:gd name="connsiteY33724" fmla="*/ 421287 h 5122333"/>
              <a:gd name="connsiteX33725" fmla="*/ 2168256 w 4135764"/>
              <a:gd name="connsiteY33725" fmla="*/ 412398 h 5122333"/>
              <a:gd name="connsiteX33726" fmla="*/ 2168076 w 4135764"/>
              <a:gd name="connsiteY33726" fmla="*/ 386999 h 5122333"/>
              <a:gd name="connsiteX33727" fmla="*/ 2175514 w 4135764"/>
              <a:gd name="connsiteY33727" fmla="*/ 381012 h 5122333"/>
              <a:gd name="connsiteX33728" fmla="*/ 2182770 w 4135764"/>
              <a:gd name="connsiteY33728" fmla="*/ 386999 h 5122333"/>
              <a:gd name="connsiteX33729" fmla="*/ 2182589 w 4135764"/>
              <a:gd name="connsiteY33729" fmla="*/ 410584 h 5122333"/>
              <a:gd name="connsiteX33730" fmla="*/ 2192567 w 4135764"/>
              <a:gd name="connsiteY33730" fmla="*/ 421107 h 5122333"/>
              <a:gd name="connsiteX33731" fmla="*/ 2215243 w 4135764"/>
              <a:gd name="connsiteY33731" fmla="*/ 420924 h 5122333"/>
              <a:gd name="connsiteX33732" fmla="*/ 2222501 w 4135764"/>
              <a:gd name="connsiteY33732" fmla="*/ 426730 h 5122333"/>
              <a:gd name="connsiteX33733" fmla="*/ 2221412 w 4135764"/>
              <a:gd name="connsiteY33733" fmla="*/ 453761 h 5122333"/>
              <a:gd name="connsiteX33734" fmla="*/ 2225585 w 4135764"/>
              <a:gd name="connsiteY33734" fmla="*/ 459204 h 5122333"/>
              <a:gd name="connsiteX33735" fmla="*/ 2250984 w 4135764"/>
              <a:gd name="connsiteY33735" fmla="*/ 459022 h 5122333"/>
              <a:gd name="connsiteX33736" fmla="*/ 2260781 w 4135764"/>
              <a:gd name="connsiteY33736" fmla="*/ 469000 h 5122333"/>
              <a:gd name="connsiteX33737" fmla="*/ 2258785 w 4135764"/>
              <a:gd name="connsiteY33737" fmla="*/ 527598 h 5122333"/>
              <a:gd name="connsiteX33738" fmla="*/ 2266040 w 4135764"/>
              <a:gd name="connsiteY33738" fmla="*/ 535579 h 5122333"/>
              <a:gd name="connsiteX33739" fmla="*/ 2313209 w 4135764"/>
              <a:gd name="connsiteY33739" fmla="*/ 535579 h 5122333"/>
              <a:gd name="connsiteX33740" fmla="*/ 2320648 w 4135764"/>
              <a:gd name="connsiteY33740" fmla="*/ 527780 h 5122333"/>
              <a:gd name="connsiteX33741" fmla="*/ 2320467 w 4135764"/>
              <a:gd name="connsiteY33741" fmla="*/ 465917 h 5122333"/>
              <a:gd name="connsiteX33742" fmla="*/ 2327179 w 4135764"/>
              <a:gd name="connsiteY33742" fmla="*/ 459204 h 5122333"/>
              <a:gd name="connsiteX33743" fmla="*/ 2353484 w 4135764"/>
              <a:gd name="connsiteY33743" fmla="*/ 459385 h 5122333"/>
              <a:gd name="connsiteX33744" fmla="*/ 2360560 w 4135764"/>
              <a:gd name="connsiteY33744" fmla="*/ 452492 h 5122333"/>
              <a:gd name="connsiteX33745" fmla="*/ 2358928 w 4135764"/>
              <a:gd name="connsiteY33745" fmla="*/ 430176 h 5122333"/>
              <a:gd name="connsiteX33746" fmla="*/ 2367453 w 4135764"/>
              <a:gd name="connsiteY33746" fmla="*/ 419474 h 5122333"/>
              <a:gd name="connsiteX33747" fmla="*/ 2391038 w 4135764"/>
              <a:gd name="connsiteY33747" fmla="*/ 419655 h 5122333"/>
              <a:gd name="connsiteX33748" fmla="*/ 2396843 w 4135764"/>
              <a:gd name="connsiteY33748" fmla="*/ 414031 h 5122333"/>
              <a:gd name="connsiteX33749" fmla="*/ 2398476 w 4135764"/>
              <a:gd name="connsiteY33749" fmla="*/ 388994 h 5122333"/>
              <a:gd name="connsiteX33750" fmla="*/ 2401379 w 4135764"/>
              <a:gd name="connsiteY33750" fmla="*/ 381738 h 5122333"/>
              <a:gd name="connsiteX33751" fmla="*/ 2411538 w 4135764"/>
              <a:gd name="connsiteY33751" fmla="*/ 383914 h 5122333"/>
              <a:gd name="connsiteX33752" fmla="*/ 2414440 w 4135764"/>
              <a:gd name="connsiteY33752" fmla="*/ 397521 h 5122333"/>
              <a:gd name="connsiteX33753" fmla="*/ 2412989 w 4135764"/>
              <a:gd name="connsiteY33753" fmla="*/ 415300 h 5122333"/>
              <a:gd name="connsiteX33754" fmla="*/ 2419158 w 4135764"/>
              <a:gd name="connsiteY33754" fmla="*/ 421469 h 5122333"/>
              <a:gd name="connsiteX33755" fmla="*/ 2445464 w 4135764"/>
              <a:gd name="connsiteY33755" fmla="*/ 421469 h 5122333"/>
              <a:gd name="connsiteX33756" fmla="*/ 2451087 w 4135764"/>
              <a:gd name="connsiteY33756" fmla="*/ 425278 h 5122333"/>
              <a:gd name="connsiteX33757" fmla="*/ 2451450 w 4135764"/>
              <a:gd name="connsiteY33757" fmla="*/ 449226 h 5122333"/>
              <a:gd name="connsiteX33758" fmla="*/ 2460159 w 4135764"/>
              <a:gd name="connsiteY33758" fmla="*/ 459566 h 5122333"/>
              <a:gd name="connsiteX33759" fmla="*/ 2481021 w 4135764"/>
              <a:gd name="connsiteY33759" fmla="*/ 459385 h 5122333"/>
              <a:gd name="connsiteX33760" fmla="*/ 2489368 w 4135764"/>
              <a:gd name="connsiteY33760" fmla="*/ 468094 h 5122333"/>
              <a:gd name="connsiteX33761" fmla="*/ 2489186 w 4135764"/>
              <a:gd name="connsiteY33761" fmla="*/ 528868 h 5122333"/>
              <a:gd name="connsiteX33762" fmla="*/ 2494628 w 4135764"/>
              <a:gd name="connsiteY33762" fmla="*/ 535761 h 5122333"/>
              <a:gd name="connsiteX33763" fmla="*/ 2545426 w 4135764"/>
              <a:gd name="connsiteY33763" fmla="*/ 535761 h 5122333"/>
              <a:gd name="connsiteX33764" fmla="*/ 2550867 w 4135764"/>
              <a:gd name="connsiteY33764" fmla="*/ 531590 h 5122333"/>
              <a:gd name="connsiteX33765" fmla="*/ 2551049 w 4135764"/>
              <a:gd name="connsiteY33765" fmla="*/ 469727 h 5122333"/>
              <a:gd name="connsiteX33766" fmla="*/ 2560301 w 4135764"/>
              <a:gd name="connsiteY33766" fmla="*/ 459385 h 5122333"/>
              <a:gd name="connsiteX33767" fmla="*/ 2588785 w 4135764"/>
              <a:gd name="connsiteY33767" fmla="*/ 459566 h 5122333"/>
              <a:gd name="connsiteX33768" fmla="*/ 2588603 w 4135764"/>
              <a:gd name="connsiteY33768" fmla="*/ 447594 h 5122333"/>
              <a:gd name="connsiteX33769" fmla="*/ 2589691 w 4135764"/>
              <a:gd name="connsiteY33769" fmla="*/ 427456 h 5122333"/>
              <a:gd name="connsiteX33770" fmla="*/ 2595315 w 4135764"/>
              <a:gd name="connsiteY33770" fmla="*/ 421287 h 5122333"/>
              <a:gd name="connsiteX33771" fmla="*/ 2622527 w 4135764"/>
              <a:gd name="connsiteY33771" fmla="*/ 421469 h 5122333"/>
              <a:gd name="connsiteX33772" fmla="*/ 2629240 w 4135764"/>
              <a:gd name="connsiteY33772" fmla="*/ 414937 h 5122333"/>
              <a:gd name="connsiteX33773" fmla="*/ 2629059 w 4135764"/>
              <a:gd name="connsiteY33773" fmla="*/ 387724 h 5122333"/>
              <a:gd name="connsiteX33774" fmla="*/ 2637767 w 4135764"/>
              <a:gd name="connsiteY33774" fmla="*/ 383371 h 5122333"/>
              <a:gd name="connsiteX33775" fmla="*/ 2643210 w 4135764"/>
              <a:gd name="connsiteY33775" fmla="*/ 387724 h 5122333"/>
              <a:gd name="connsiteX33776" fmla="*/ 2641758 w 4135764"/>
              <a:gd name="connsiteY33776" fmla="*/ 414574 h 5122333"/>
              <a:gd name="connsiteX33777" fmla="*/ 2649196 w 4135764"/>
              <a:gd name="connsiteY33777" fmla="*/ 421469 h 5122333"/>
              <a:gd name="connsiteX33778" fmla="*/ 2673689 w 4135764"/>
              <a:gd name="connsiteY33778" fmla="*/ 421287 h 5122333"/>
              <a:gd name="connsiteX33779" fmla="*/ 2680219 w 4135764"/>
              <a:gd name="connsiteY33779" fmla="*/ 428181 h 5122333"/>
              <a:gd name="connsiteX33780" fmla="*/ 2679856 w 4135764"/>
              <a:gd name="connsiteY33780" fmla="*/ 452673 h 5122333"/>
              <a:gd name="connsiteX33781" fmla="*/ 2686569 w 4135764"/>
              <a:gd name="connsiteY33781" fmla="*/ 460655 h 5122333"/>
              <a:gd name="connsiteX33782" fmla="*/ 2712874 w 4135764"/>
              <a:gd name="connsiteY33782" fmla="*/ 459748 h 5122333"/>
              <a:gd name="connsiteX33783" fmla="*/ 2719768 w 4135764"/>
              <a:gd name="connsiteY33783" fmla="*/ 466280 h 5122333"/>
              <a:gd name="connsiteX33784" fmla="*/ 2718136 w 4135764"/>
              <a:gd name="connsiteY33784" fmla="*/ 481336 h 5122333"/>
              <a:gd name="connsiteX33785" fmla="*/ 2718136 w 4135764"/>
              <a:gd name="connsiteY33785" fmla="*/ 528687 h 5122333"/>
              <a:gd name="connsiteX33786" fmla="*/ 2726299 w 4135764"/>
              <a:gd name="connsiteY33786" fmla="*/ 537213 h 5122333"/>
              <a:gd name="connsiteX33787" fmla="*/ 2775282 w 4135764"/>
              <a:gd name="connsiteY33787" fmla="*/ 537213 h 5122333"/>
              <a:gd name="connsiteX33788" fmla="*/ 2783627 w 4135764"/>
              <a:gd name="connsiteY33788" fmla="*/ 528324 h 5122333"/>
              <a:gd name="connsiteX33789" fmla="*/ 2783446 w 4135764"/>
              <a:gd name="connsiteY33789" fmla="*/ 466642 h 5122333"/>
              <a:gd name="connsiteX33790" fmla="*/ 2790884 w 4135764"/>
              <a:gd name="connsiteY33790" fmla="*/ 458841 h 5122333"/>
              <a:gd name="connsiteX33791" fmla="*/ 2813561 w 4135764"/>
              <a:gd name="connsiteY33791" fmla="*/ 459204 h 5122333"/>
              <a:gd name="connsiteX33792" fmla="*/ 2821544 w 4135764"/>
              <a:gd name="connsiteY33792" fmla="*/ 450314 h 5122333"/>
              <a:gd name="connsiteX33793" fmla="*/ 2819548 w 4135764"/>
              <a:gd name="connsiteY33793" fmla="*/ 428907 h 5122333"/>
              <a:gd name="connsiteX33794" fmla="*/ 2830252 w 4135764"/>
              <a:gd name="connsiteY33794" fmla="*/ 419111 h 5122333"/>
              <a:gd name="connsiteX33795" fmla="*/ 2851659 w 4135764"/>
              <a:gd name="connsiteY33795" fmla="*/ 420924 h 5122333"/>
              <a:gd name="connsiteX33796" fmla="*/ 2857828 w 4135764"/>
              <a:gd name="connsiteY33796" fmla="*/ 414574 h 5122333"/>
              <a:gd name="connsiteX33797" fmla="*/ 2857646 w 4135764"/>
              <a:gd name="connsiteY33797" fmla="*/ 388269 h 5122333"/>
              <a:gd name="connsiteX33798" fmla="*/ 2866172 w 4135764"/>
              <a:gd name="connsiteY33798" fmla="*/ 380650 h 5122333"/>
              <a:gd name="connsiteX33799" fmla="*/ 2874155 w 4135764"/>
              <a:gd name="connsiteY33799" fmla="*/ 387906 h 5122333"/>
              <a:gd name="connsiteX33800" fmla="*/ 2873974 w 4135764"/>
              <a:gd name="connsiteY33800" fmla="*/ 414212 h 5122333"/>
              <a:gd name="connsiteX33801" fmla="*/ 2880686 w 4135764"/>
              <a:gd name="connsiteY33801" fmla="*/ 420744 h 5122333"/>
              <a:gd name="connsiteX33802" fmla="*/ 2905177 w 4135764"/>
              <a:gd name="connsiteY33802" fmla="*/ 420562 h 5122333"/>
              <a:gd name="connsiteX33803" fmla="*/ 2912253 w 4135764"/>
              <a:gd name="connsiteY33803" fmla="*/ 427818 h 5122333"/>
              <a:gd name="connsiteX33804" fmla="*/ 2912072 w 4135764"/>
              <a:gd name="connsiteY33804" fmla="*/ 451403 h 5122333"/>
              <a:gd name="connsiteX33805" fmla="*/ 2919872 w 4135764"/>
              <a:gd name="connsiteY33805" fmla="*/ 458841 h 5122333"/>
              <a:gd name="connsiteX33806" fmla="*/ 2942550 w 4135764"/>
              <a:gd name="connsiteY33806" fmla="*/ 458659 h 5122333"/>
              <a:gd name="connsiteX33807" fmla="*/ 2950532 w 4135764"/>
              <a:gd name="connsiteY33807" fmla="*/ 466823 h 5122333"/>
              <a:gd name="connsiteX33808" fmla="*/ 2950350 w 4135764"/>
              <a:gd name="connsiteY33808" fmla="*/ 526147 h 5122333"/>
              <a:gd name="connsiteX33809" fmla="*/ 2958696 w 4135764"/>
              <a:gd name="connsiteY33809" fmla="*/ 535035 h 5122333"/>
              <a:gd name="connsiteX33810" fmla="*/ 3004050 w 4135764"/>
              <a:gd name="connsiteY33810" fmla="*/ 535035 h 5122333"/>
              <a:gd name="connsiteX33811" fmla="*/ 3012396 w 4135764"/>
              <a:gd name="connsiteY33811" fmla="*/ 526147 h 5122333"/>
              <a:gd name="connsiteX33812" fmla="*/ 3012215 w 4135764"/>
              <a:gd name="connsiteY33812" fmla="*/ 466823 h 5122333"/>
              <a:gd name="connsiteX33813" fmla="*/ 3020196 w 4135764"/>
              <a:gd name="connsiteY33813" fmla="*/ 458659 h 5122333"/>
              <a:gd name="connsiteX33814" fmla="*/ 3043781 w 4135764"/>
              <a:gd name="connsiteY33814" fmla="*/ 458841 h 5122333"/>
              <a:gd name="connsiteX33815" fmla="*/ 3050675 w 4135764"/>
              <a:gd name="connsiteY33815" fmla="*/ 452310 h 5122333"/>
              <a:gd name="connsiteX33816" fmla="*/ 3050493 w 4135764"/>
              <a:gd name="connsiteY33816" fmla="*/ 427818 h 5122333"/>
              <a:gd name="connsiteX33817" fmla="*/ 3059202 w 4135764"/>
              <a:gd name="connsiteY33817" fmla="*/ 418748 h 5122333"/>
              <a:gd name="connsiteX33818" fmla="*/ 3079157 w 4135764"/>
              <a:gd name="connsiteY33818" fmla="*/ 418929 h 5122333"/>
              <a:gd name="connsiteX33819" fmla="*/ 3088773 w 4135764"/>
              <a:gd name="connsiteY33819" fmla="*/ 409676 h 5122333"/>
              <a:gd name="connsiteX33820" fmla="*/ 3088773 w 4135764"/>
              <a:gd name="connsiteY33820" fmla="*/ 387906 h 5122333"/>
              <a:gd name="connsiteX33821" fmla="*/ 3095849 w 4135764"/>
              <a:gd name="connsiteY33821" fmla="*/ 380830 h 5122333"/>
              <a:gd name="connsiteX33822" fmla="*/ 3105100 w 4135764"/>
              <a:gd name="connsiteY33822" fmla="*/ 388632 h 5122333"/>
              <a:gd name="connsiteX33823" fmla="*/ 3104918 w 4135764"/>
              <a:gd name="connsiteY33823" fmla="*/ 414031 h 5122333"/>
              <a:gd name="connsiteX33824" fmla="*/ 3111632 w 4135764"/>
              <a:gd name="connsiteY33824" fmla="*/ 420562 h 5122333"/>
              <a:gd name="connsiteX33825" fmla="*/ 3136122 w 4135764"/>
              <a:gd name="connsiteY33825" fmla="*/ 420381 h 5122333"/>
              <a:gd name="connsiteX33826" fmla="*/ 3143198 w 4135764"/>
              <a:gd name="connsiteY33826" fmla="*/ 427637 h 5122333"/>
              <a:gd name="connsiteX33827" fmla="*/ 3143016 w 4135764"/>
              <a:gd name="connsiteY33827" fmla="*/ 451222 h 5122333"/>
              <a:gd name="connsiteX33828" fmla="*/ 3150818 w 4135764"/>
              <a:gd name="connsiteY33828" fmla="*/ 458659 h 5122333"/>
              <a:gd name="connsiteX33829" fmla="*/ 3173495 w 4135764"/>
              <a:gd name="connsiteY33829" fmla="*/ 458478 h 5122333"/>
              <a:gd name="connsiteX33830" fmla="*/ 3181478 w 4135764"/>
              <a:gd name="connsiteY33830" fmla="*/ 466642 h 5122333"/>
              <a:gd name="connsiteX33831" fmla="*/ 3181296 w 4135764"/>
              <a:gd name="connsiteY33831" fmla="*/ 526510 h 5122333"/>
              <a:gd name="connsiteX33832" fmla="*/ 3189097 w 4135764"/>
              <a:gd name="connsiteY33832" fmla="*/ 534854 h 5122333"/>
              <a:gd name="connsiteX33833" fmla="*/ 3235358 w 4135764"/>
              <a:gd name="connsiteY33833" fmla="*/ 534854 h 5122333"/>
              <a:gd name="connsiteX33834" fmla="*/ 3243159 w 4135764"/>
              <a:gd name="connsiteY33834" fmla="*/ 526510 h 5122333"/>
              <a:gd name="connsiteX33835" fmla="*/ 3242978 w 4135764"/>
              <a:gd name="connsiteY33835" fmla="*/ 466642 h 5122333"/>
              <a:gd name="connsiteX33836" fmla="*/ 3250779 w 4135764"/>
              <a:gd name="connsiteY33836" fmla="*/ 458296 h 5122333"/>
              <a:gd name="connsiteX33837" fmla="*/ 3269828 w 4135764"/>
              <a:gd name="connsiteY33837" fmla="*/ 458296 h 5122333"/>
              <a:gd name="connsiteX33838" fmla="*/ 3279080 w 4135764"/>
              <a:gd name="connsiteY33838" fmla="*/ 451403 h 5122333"/>
              <a:gd name="connsiteX33839" fmla="*/ 3280895 w 4135764"/>
              <a:gd name="connsiteY33839" fmla="*/ 426730 h 5122333"/>
              <a:gd name="connsiteX33840" fmla="*/ 3287789 w 4135764"/>
              <a:gd name="connsiteY33840" fmla="*/ 420199 h 5122333"/>
              <a:gd name="connsiteX33841" fmla="*/ 3311373 w 4135764"/>
              <a:gd name="connsiteY33841" fmla="*/ 420381 h 5122333"/>
              <a:gd name="connsiteX33842" fmla="*/ 3320987 w 4135764"/>
              <a:gd name="connsiteY33842" fmla="*/ 411128 h 5122333"/>
              <a:gd name="connsiteX33843" fmla="*/ 3320806 w 4135764"/>
              <a:gd name="connsiteY33843" fmla="*/ 382100 h 5122333"/>
              <a:gd name="connsiteX33844" fmla="*/ 3333687 w 4135764"/>
              <a:gd name="connsiteY33844" fmla="*/ 395888 h 5122333"/>
              <a:gd name="connsiteX33845" fmla="*/ 3333506 w 4135764"/>
              <a:gd name="connsiteY33845" fmla="*/ 414031 h 5122333"/>
              <a:gd name="connsiteX33846" fmla="*/ 3339674 w 4135764"/>
              <a:gd name="connsiteY33846" fmla="*/ 420381 h 5122333"/>
              <a:gd name="connsiteX33847" fmla="*/ 3365073 w 4135764"/>
              <a:gd name="connsiteY33847" fmla="*/ 420199 h 5122333"/>
              <a:gd name="connsiteX33848" fmla="*/ 3371785 w 4135764"/>
              <a:gd name="connsiteY33848" fmla="*/ 426911 h 5122333"/>
              <a:gd name="connsiteX33849" fmla="*/ 3371604 w 4135764"/>
              <a:gd name="connsiteY33849" fmla="*/ 452310 h 5122333"/>
              <a:gd name="connsiteX33850" fmla="*/ 3376683 w 4135764"/>
              <a:gd name="connsiteY33850" fmla="*/ 459022 h 5122333"/>
              <a:gd name="connsiteX33851" fmla="*/ 3401175 w 4135764"/>
              <a:gd name="connsiteY33851" fmla="*/ 459748 h 5122333"/>
              <a:gd name="connsiteX33852" fmla="*/ 3410065 w 4135764"/>
              <a:gd name="connsiteY33852" fmla="*/ 467186 h 5122333"/>
              <a:gd name="connsiteX33853" fmla="*/ 3409883 w 4135764"/>
              <a:gd name="connsiteY33853" fmla="*/ 528868 h 5122333"/>
              <a:gd name="connsiteX33854" fmla="*/ 3417320 w 4135764"/>
              <a:gd name="connsiteY33854" fmla="*/ 536668 h 5122333"/>
              <a:gd name="connsiteX33855" fmla="*/ 3465397 w 4135764"/>
              <a:gd name="connsiteY33855" fmla="*/ 536668 h 5122333"/>
              <a:gd name="connsiteX33856" fmla="*/ 3473561 w 4135764"/>
              <a:gd name="connsiteY33856" fmla="*/ 528687 h 5122333"/>
              <a:gd name="connsiteX33857" fmla="*/ 3473379 w 4135764"/>
              <a:gd name="connsiteY33857" fmla="*/ 467005 h 5122333"/>
              <a:gd name="connsiteX33858" fmla="*/ 3481725 w 4135764"/>
              <a:gd name="connsiteY33858" fmla="*/ 458478 h 5122333"/>
              <a:gd name="connsiteX33859" fmla="*/ 3503495 w 4135764"/>
              <a:gd name="connsiteY33859" fmla="*/ 458659 h 5122333"/>
              <a:gd name="connsiteX33860" fmla="*/ 3511840 w 4135764"/>
              <a:gd name="connsiteY33860" fmla="*/ 450859 h 5122333"/>
              <a:gd name="connsiteX33861" fmla="*/ 3511477 w 4135764"/>
              <a:gd name="connsiteY33861" fmla="*/ 428181 h 5122333"/>
              <a:gd name="connsiteX33862" fmla="*/ 3521637 w 4135764"/>
              <a:gd name="connsiteY33862" fmla="*/ 418748 h 5122333"/>
              <a:gd name="connsiteX33863" fmla="*/ 3542137 w 4135764"/>
              <a:gd name="connsiteY33863" fmla="*/ 420744 h 5122333"/>
              <a:gd name="connsiteX33864" fmla="*/ 3549757 w 4135764"/>
              <a:gd name="connsiteY33864" fmla="*/ 413305 h 5122333"/>
              <a:gd name="connsiteX33865" fmla="*/ 3549575 w 4135764"/>
              <a:gd name="connsiteY33865" fmla="*/ 386091 h 5122333"/>
              <a:gd name="connsiteX33866" fmla="*/ 3556651 w 4135764"/>
              <a:gd name="connsiteY33866" fmla="*/ 380830 h 5122333"/>
              <a:gd name="connsiteX33867" fmla="*/ 3564270 w 4135764"/>
              <a:gd name="connsiteY33867" fmla="*/ 385547 h 5122333"/>
              <a:gd name="connsiteX33868" fmla="*/ 3565540 w 4135764"/>
              <a:gd name="connsiteY33868" fmla="*/ 415119 h 5122333"/>
              <a:gd name="connsiteX33869" fmla="*/ 3570619 w 4135764"/>
              <a:gd name="connsiteY33869" fmla="*/ 420744 h 5122333"/>
              <a:gd name="connsiteX33870" fmla="*/ 3596018 w 4135764"/>
              <a:gd name="connsiteY33870" fmla="*/ 420562 h 5122333"/>
              <a:gd name="connsiteX33871" fmla="*/ 3604363 w 4135764"/>
              <a:gd name="connsiteY33871" fmla="*/ 428362 h 5122333"/>
              <a:gd name="connsiteX33872" fmla="*/ 3604181 w 4135764"/>
              <a:gd name="connsiteY33872" fmla="*/ 451041 h 5122333"/>
              <a:gd name="connsiteX33873" fmla="*/ 3611620 w 4135764"/>
              <a:gd name="connsiteY33873" fmla="*/ 458841 h 5122333"/>
              <a:gd name="connsiteX33874" fmla="*/ 3634298 w 4135764"/>
              <a:gd name="connsiteY33874" fmla="*/ 458659 h 5122333"/>
              <a:gd name="connsiteX33875" fmla="*/ 3642461 w 4135764"/>
              <a:gd name="connsiteY33875" fmla="*/ 466642 h 5122333"/>
              <a:gd name="connsiteX33876" fmla="*/ 3642279 w 4135764"/>
              <a:gd name="connsiteY33876" fmla="*/ 528324 h 5122333"/>
              <a:gd name="connsiteX33877" fmla="*/ 3648811 w 4135764"/>
              <a:gd name="connsiteY33877" fmla="*/ 535035 h 5122333"/>
              <a:gd name="connsiteX33878" fmla="*/ 3695072 w 4135764"/>
              <a:gd name="connsiteY33878" fmla="*/ 535035 h 5122333"/>
              <a:gd name="connsiteX33879" fmla="*/ 3702329 w 4135764"/>
              <a:gd name="connsiteY33879" fmla="*/ 527961 h 5122333"/>
              <a:gd name="connsiteX33880" fmla="*/ 3703961 w 4135764"/>
              <a:gd name="connsiteY33880" fmla="*/ 465735 h 5122333"/>
              <a:gd name="connsiteX33881" fmla="*/ 3711219 w 4135764"/>
              <a:gd name="connsiteY33881" fmla="*/ 458659 h 5122333"/>
              <a:gd name="connsiteX33882" fmla="*/ 3734804 w 4135764"/>
              <a:gd name="connsiteY33882" fmla="*/ 458841 h 5122333"/>
              <a:gd name="connsiteX33883" fmla="*/ 3742241 w 4135764"/>
              <a:gd name="connsiteY33883" fmla="*/ 451041 h 5122333"/>
              <a:gd name="connsiteX33884" fmla="*/ 3742059 w 4135764"/>
              <a:gd name="connsiteY33884" fmla="*/ 426548 h 5122333"/>
              <a:gd name="connsiteX33885" fmla="*/ 3750224 w 4135764"/>
              <a:gd name="connsiteY33885" fmla="*/ 418566 h 5122333"/>
              <a:gd name="connsiteX33886" fmla="*/ 3772901 w 4135764"/>
              <a:gd name="connsiteY33886" fmla="*/ 418748 h 5122333"/>
              <a:gd name="connsiteX33887" fmla="*/ 3778343 w 4135764"/>
              <a:gd name="connsiteY33887" fmla="*/ 413668 h 5122333"/>
              <a:gd name="connsiteX33888" fmla="*/ 3780157 w 4135764"/>
              <a:gd name="connsiteY33888" fmla="*/ 389539 h 5122333"/>
              <a:gd name="connsiteX33889" fmla="*/ 3786870 w 4135764"/>
              <a:gd name="connsiteY33889" fmla="*/ 380650 h 5122333"/>
              <a:gd name="connsiteX33890" fmla="*/ 3796485 w 4135764"/>
              <a:gd name="connsiteY33890" fmla="*/ 389902 h 5122333"/>
              <a:gd name="connsiteX33891" fmla="*/ 3795035 w 4135764"/>
              <a:gd name="connsiteY33891" fmla="*/ 411490 h 5122333"/>
              <a:gd name="connsiteX33892" fmla="*/ 3802109 w 4135764"/>
              <a:gd name="connsiteY33892" fmla="*/ 420744 h 5122333"/>
              <a:gd name="connsiteX33893" fmla="*/ 3825694 w 4135764"/>
              <a:gd name="connsiteY33893" fmla="*/ 420562 h 5122333"/>
              <a:gd name="connsiteX33894" fmla="*/ 3833133 w 4135764"/>
              <a:gd name="connsiteY33894" fmla="*/ 426730 h 5122333"/>
              <a:gd name="connsiteX33895" fmla="*/ 3834584 w 4135764"/>
              <a:gd name="connsiteY33895" fmla="*/ 451766 h 5122333"/>
              <a:gd name="connsiteX33896" fmla="*/ 3841840 w 4135764"/>
              <a:gd name="connsiteY33896" fmla="*/ 458841 h 5122333"/>
              <a:gd name="connsiteX33897" fmla="*/ 3865424 w 4135764"/>
              <a:gd name="connsiteY33897" fmla="*/ 458659 h 5122333"/>
              <a:gd name="connsiteX33898" fmla="*/ 3872862 w 4135764"/>
              <a:gd name="connsiteY33898" fmla="*/ 466461 h 5122333"/>
              <a:gd name="connsiteX33899" fmla="*/ 3870867 w 4135764"/>
              <a:gd name="connsiteY33899" fmla="*/ 527780 h 5122333"/>
              <a:gd name="connsiteX33900" fmla="*/ 3877761 w 4135764"/>
              <a:gd name="connsiteY33900" fmla="*/ 535035 h 5122333"/>
              <a:gd name="connsiteX33901" fmla="*/ 3907953 w 4135764"/>
              <a:gd name="connsiteY33901" fmla="*/ 535035 h 5122333"/>
              <a:gd name="connsiteX33902" fmla="*/ 3908005 w 4135764"/>
              <a:gd name="connsiteY33902" fmla="*/ 535172 h 5122333"/>
              <a:gd name="connsiteX33903" fmla="*/ 3921498 w 4135764"/>
              <a:gd name="connsiteY33903" fmla="*/ 537213 h 5122333"/>
              <a:gd name="connsiteX33904" fmla="*/ 3928459 w 4135764"/>
              <a:gd name="connsiteY33904" fmla="*/ 535217 h 5122333"/>
              <a:gd name="connsiteX33905" fmla="*/ 3928660 w 4135764"/>
              <a:gd name="connsiteY33905" fmla="*/ 534220 h 5122333"/>
              <a:gd name="connsiteX33906" fmla="*/ 3931052 w 4135764"/>
              <a:gd name="connsiteY33906" fmla="*/ 533698 h 5122333"/>
              <a:gd name="connsiteX33907" fmla="*/ 3932550 w 4135764"/>
              <a:gd name="connsiteY33907" fmla="*/ 527598 h 5122333"/>
              <a:gd name="connsiteX33908" fmla="*/ 3934182 w 4135764"/>
              <a:gd name="connsiteY33908" fmla="*/ 465372 h 5122333"/>
              <a:gd name="connsiteX33909" fmla="*/ 3935497 w 4135764"/>
              <a:gd name="connsiteY33909" fmla="*/ 460133 h 5122333"/>
              <a:gd name="connsiteX33910" fmla="*/ 3940848 w 4135764"/>
              <a:gd name="connsiteY33910" fmla="*/ 458852 h 5122333"/>
              <a:gd name="connsiteX33911" fmla="*/ 3962136 w 4135764"/>
              <a:gd name="connsiteY33911" fmla="*/ 459022 h 5122333"/>
              <a:gd name="connsiteX33912" fmla="*/ 3962401 w 4135764"/>
              <a:gd name="connsiteY33912" fmla="*/ 458971 h 5122333"/>
              <a:gd name="connsiteX33913" fmla="*/ 3970828 w 4135764"/>
              <a:gd name="connsiteY33913" fmla="*/ 459022 h 5122333"/>
              <a:gd name="connsiteX33914" fmla="*/ 3970647 w 4135764"/>
              <a:gd name="connsiteY33914" fmla="*/ 448138 h 5122333"/>
              <a:gd name="connsiteX33915" fmla="*/ 3972279 w 4135764"/>
              <a:gd name="connsiteY33915" fmla="*/ 437615 h 5122333"/>
              <a:gd name="connsiteX33916" fmla="*/ 3988789 w 4135764"/>
              <a:gd name="connsiteY33916" fmla="*/ 420924 h 5122333"/>
              <a:gd name="connsiteX33917" fmla="*/ 3992082 w 4135764"/>
              <a:gd name="connsiteY33917" fmla="*/ 420836 h 5122333"/>
              <a:gd name="connsiteX33918" fmla="*/ 3996787 w 4135764"/>
              <a:gd name="connsiteY33918" fmla="*/ 421287 h 5122333"/>
              <a:gd name="connsiteX33919" fmla="*/ 3999064 w 4135764"/>
              <a:gd name="connsiteY33919" fmla="*/ 420650 h 5122333"/>
              <a:gd name="connsiteX33920" fmla="*/ 4001269 w 4135764"/>
              <a:gd name="connsiteY33920" fmla="*/ 420590 h 5122333"/>
              <a:gd name="connsiteX33921" fmla="*/ 4010377 w 4135764"/>
              <a:gd name="connsiteY33921" fmla="*/ 399516 h 5122333"/>
              <a:gd name="connsiteX33922" fmla="*/ 4017267 w 4135764"/>
              <a:gd name="connsiteY33922" fmla="*/ 383087 h 5122333"/>
              <a:gd name="connsiteX33923" fmla="*/ 4018916 w 4135764"/>
              <a:gd name="connsiteY33923" fmla="*/ 383042 h 5122333"/>
              <a:gd name="connsiteX33924" fmla="*/ 4020372 w 4135764"/>
              <a:gd name="connsiteY33924" fmla="*/ 386999 h 5122333"/>
              <a:gd name="connsiteX33925" fmla="*/ 4020190 w 4135764"/>
              <a:gd name="connsiteY33925" fmla="*/ 410584 h 5122333"/>
              <a:gd name="connsiteX33926" fmla="*/ 4030167 w 4135764"/>
              <a:gd name="connsiteY33926" fmla="*/ 421107 h 5122333"/>
              <a:gd name="connsiteX33927" fmla="*/ 4052845 w 4135764"/>
              <a:gd name="connsiteY33927" fmla="*/ 420924 h 5122333"/>
              <a:gd name="connsiteX33928" fmla="*/ 4060102 w 4135764"/>
              <a:gd name="connsiteY33928" fmla="*/ 426730 h 5122333"/>
              <a:gd name="connsiteX33929" fmla="*/ 4059013 w 4135764"/>
              <a:gd name="connsiteY33929" fmla="*/ 453761 h 5122333"/>
              <a:gd name="connsiteX33930" fmla="*/ 4063186 w 4135764"/>
              <a:gd name="connsiteY33930" fmla="*/ 459204 h 5122333"/>
              <a:gd name="connsiteX33931" fmla="*/ 4088585 w 4135764"/>
              <a:gd name="connsiteY33931" fmla="*/ 459022 h 5122333"/>
              <a:gd name="connsiteX33932" fmla="*/ 4098381 w 4135764"/>
              <a:gd name="connsiteY33932" fmla="*/ 469000 h 5122333"/>
              <a:gd name="connsiteX33933" fmla="*/ 4096384 w 4135764"/>
              <a:gd name="connsiteY33933" fmla="*/ 527598 h 5122333"/>
              <a:gd name="connsiteX33934" fmla="*/ 4103642 w 4135764"/>
              <a:gd name="connsiteY33934" fmla="*/ 535579 h 5122333"/>
              <a:gd name="connsiteX33935" fmla="*/ 4135764 w 4135764"/>
              <a:gd name="connsiteY33935" fmla="*/ 535579 h 5122333"/>
              <a:gd name="connsiteX33936" fmla="*/ 4135764 w 4135764"/>
              <a:gd name="connsiteY33936" fmla="*/ 467829 h 5122333"/>
              <a:gd name="connsiteX33937" fmla="*/ 4134483 w 4135764"/>
              <a:gd name="connsiteY33937" fmla="*/ 502744 h 5122333"/>
              <a:gd name="connsiteX33938" fmla="*/ 4127226 w 4135764"/>
              <a:gd name="connsiteY33938" fmla="*/ 511815 h 5122333"/>
              <a:gd name="connsiteX33939" fmla="*/ 4119789 w 4135764"/>
              <a:gd name="connsiteY33939" fmla="*/ 502925 h 5122333"/>
              <a:gd name="connsiteX33940" fmla="*/ 4121240 w 4135764"/>
              <a:gd name="connsiteY33940" fmla="*/ 470633 h 5122333"/>
              <a:gd name="connsiteX33941" fmla="*/ 4120877 w 4135764"/>
              <a:gd name="connsiteY33941" fmla="*/ 439248 h 5122333"/>
              <a:gd name="connsiteX33942" fmla="*/ 4116342 w 4135764"/>
              <a:gd name="connsiteY33942" fmla="*/ 435438 h 5122333"/>
              <a:gd name="connsiteX33943" fmla="*/ 4088222 w 4135764"/>
              <a:gd name="connsiteY33943" fmla="*/ 435438 h 5122333"/>
              <a:gd name="connsiteX33944" fmla="*/ 4081691 w 4135764"/>
              <a:gd name="connsiteY33944" fmla="*/ 430358 h 5122333"/>
              <a:gd name="connsiteX33945" fmla="*/ 4082416 w 4135764"/>
              <a:gd name="connsiteY33945" fmla="*/ 402420 h 5122333"/>
              <a:gd name="connsiteX33946" fmla="*/ 4076793 w 4135764"/>
              <a:gd name="connsiteY33946" fmla="*/ 395526 h 5122333"/>
              <a:gd name="connsiteX33947" fmla="*/ 4052300 w 4135764"/>
              <a:gd name="connsiteY33947" fmla="*/ 395707 h 5122333"/>
              <a:gd name="connsiteX33948" fmla="*/ 4043593 w 4135764"/>
              <a:gd name="connsiteY33948" fmla="*/ 387361 h 5122333"/>
              <a:gd name="connsiteX33949" fmla="*/ 4045588 w 4135764"/>
              <a:gd name="connsiteY33949" fmla="*/ 364141 h 5122333"/>
              <a:gd name="connsiteX33950" fmla="*/ 4039057 w 4135764"/>
              <a:gd name="connsiteY33950" fmla="*/ 357427 h 5122333"/>
              <a:gd name="connsiteX33951" fmla="*/ 3988986 w 4135764"/>
              <a:gd name="connsiteY33951" fmla="*/ 357246 h 5122333"/>
              <a:gd name="connsiteX33952" fmla="*/ 3982091 w 4135764"/>
              <a:gd name="connsiteY33952" fmla="*/ 364685 h 5122333"/>
              <a:gd name="connsiteX33953" fmla="*/ 3982091 w 4135764"/>
              <a:gd name="connsiteY33953" fmla="*/ 390990 h 5122333"/>
              <a:gd name="connsiteX33954" fmla="*/ 3978101 w 4135764"/>
              <a:gd name="connsiteY33954" fmla="*/ 395888 h 5122333"/>
              <a:gd name="connsiteX33955" fmla="*/ 3949437 w 4135764"/>
              <a:gd name="connsiteY33955" fmla="*/ 397159 h 5122333"/>
              <a:gd name="connsiteX33956" fmla="*/ 3943994 w 4135764"/>
              <a:gd name="connsiteY33956" fmla="*/ 403145 h 5122333"/>
              <a:gd name="connsiteX33957" fmla="*/ 3944175 w 4135764"/>
              <a:gd name="connsiteY33957" fmla="*/ 424915 h 5122333"/>
              <a:gd name="connsiteX33958" fmla="*/ 3934197 w 4135764"/>
              <a:gd name="connsiteY33958" fmla="*/ 435438 h 5122333"/>
              <a:gd name="connsiteX33959" fmla="*/ 3914241 w 4135764"/>
              <a:gd name="connsiteY33959" fmla="*/ 435257 h 5122333"/>
              <a:gd name="connsiteX33960" fmla="*/ 3905896 w 4135764"/>
              <a:gd name="connsiteY33960" fmla="*/ 443964 h 5122333"/>
              <a:gd name="connsiteX33961" fmla="*/ 3906052 w 4135764"/>
              <a:gd name="connsiteY33961" fmla="*/ 511201 h 5122333"/>
              <a:gd name="connsiteX33962" fmla="*/ 3901526 w 4135764"/>
              <a:gd name="connsiteY33962" fmla="*/ 513085 h 5122333"/>
              <a:gd name="connsiteX33963" fmla="*/ 3892093 w 4135764"/>
              <a:gd name="connsiteY33963" fmla="*/ 503833 h 5122333"/>
              <a:gd name="connsiteX33964" fmla="*/ 3892274 w 4135764"/>
              <a:gd name="connsiteY33964" fmla="*/ 442875 h 5122333"/>
              <a:gd name="connsiteX33965" fmla="*/ 3884110 w 4135764"/>
              <a:gd name="connsiteY33965" fmla="*/ 434894 h 5122333"/>
              <a:gd name="connsiteX33966" fmla="*/ 3861433 w 4135764"/>
              <a:gd name="connsiteY33966" fmla="*/ 435075 h 5122333"/>
              <a:gd name="connsiteX33967" fmla="*/ 3853995 w 4135764"/>
              <a:gd name="connsiteY33967" fmla="*/ 427637 h 5122333"/>
              <a:gd name="connsiteX33968" fmla="*/ 3854176 w 4135764"/>
              <a:gd name="connsiteY33968" fmla="*/ 403145 h 5122333"/>
              <a:gd name="connsiteX33969" fmla="*/ 3848009 w 4135764"/>
              <a:gd name="connsiteY33969" fmla="*/ 396977 h 5122333"/>
              <a:gd name="connsiteX33970" fmla="*/ 3823516 w 4135764"/>
              <a:gd name="connsiteY33970" fmla="*/ 397159 h 5122333"/>
              <a:gd name="connsiteX33971" fmla="*/ 3815897 w 4135764"/>
              <a:gd name="connsiteY33971" fmla="*/ 389721 h 5122333"/>
              <a:gd name="connsiteX33972" fmla="*/ 3816078 w 4135764"/>
              <a:gd name="connsiteY33972" fmla="*/ 365229 h 5122333"/>
              <a:gd name="connsiteX33973" fmla="*/ 3809911 w 4135764"/>
              <a:gd name="connsiteY33973" fmla="*/ 358879 h 5122333"/>
              <a:gd name="connsiteX33974" fmla="*/ 3760020 w 4135764"/>
              <a:gd name="connsiteY33974" fmla="*/ 358879 h 5122333"/>
              <a:gd name="connsiteX33975" fmla="*/ 3754396 w 4135764"/>
              <a:gd name="connsiteY33975" fmla="*/ 365411 h 5122333"/>
              <a:gd name="connsiteX33976" fmla="*/ 3754215 w 4135764"/>
              <a:gd name="connsiteY33976" fmla="*/ 390265 h 5122333"/>
              <a:gd name="connsiteX33977" fmla="*/ 3747139 w 4135764"/>
              <a:gd name="connsiteY33977" fmla="*/ 396977 h 5122333"/>
              <a:gd name="connsiteX33978" fmla="*/ 3723193 w 4135764"/>
              <a:gd name="connsiteY33978" fmla="*/ 396977 h 5122333"/>
              <a:gd name="connsiteX33979" fmla="*/ 3715935 w 4135764"/>
              <a:gd name="connsiteY33979" fmla="*/ 404053 h 5122333"/>
              <a:gd name="connsiteX33980" fmla="*/ 3715572 w 4135764"/>
              <a:gd name="connsiteY33980" fmla="*/ 427637 h 5122333"/>
              <a:gd name="connsiteX33981" fmla="*/ 3709949 w 4135764"/>
              <a:gd name="connsiteY33981" fmla="*/ 435075 h 5122333"/>
              <a:gd name="connsiteX33982" fmla="*/ 3683281 w 4135764"/>
              <a:gd name="connsiteY33982" fmla="*/ 435075 h 5122333"/>
              <a:gd name="connsiteX33983" fmla="*/ 3677838 w 4135764"/>
              <a:gd name="connsiteY33983" fmla="*/ 441062 h 5122333"/>
              <a:gd name="connsiteX33984" fmla="*/ 3676569 w 4135764"/>
              <a:gd name="connsiteY33984" fmla="*/ 506917 h 5122333"/>
              <a:gd name="connsiteX33985" fmla="*/ 3672033 w 4135764"/>
              <a:gd name="connsiteY33985" fmla="*/ 511270 h 5122333"/>
              <a:gd name="connsiteX33986" fmla="*/ 3662962 w 4135764"/>
              <a:gd name="connsiteY33986" fmla="*/ 508550 h 5122333"/>
              <a:gd name="connsiteX33987" fmla="*/ 3662236 w 4135764"/>
              <a:gd name="connsiteY33987" fmla="*/ 490953 h 5122333"/>
              <a:gd name="connsiteX33988" fmla="*/ 3663506 w 4135764"/>
              <a:gd name="connsiteY33988" fmla="*/ 441969 h 5122333"/>
              <a:gd name="connsiteX33989" fmla="*/ 3656431 w 4135764"/>
              <a:gd name="connsiteY33989" fmla="*/ 435075 h 5122333"/>
              <a:gd name="connsiteX33990" fmla="*/ 3631031 w 4135764"/>
              <a:gd name="connsiteY33990" fmla="*/ 435075 h 5122333"/>
              <a:gd name="connsiteX33991" fmla="*/ 3625771 w 4135764"/>
              <a:gd name="connsiteY33991" fmla="*/ 431991 h 5122333"/>
              <a:gd name="connsiteX33992" fmla="*/ 3624864 w 4135764"/>
              <a:gd name="connsiteY33992" fmla="*/ 405323 h 5122333"/>
              <a:gd name="connsiteX33993" fmla="*/ 3617243 w 4135764"/>
              <a:gd name="connsiteY33993" fmla="*/ 395163 h 5122333"/>
              <a:gd name="connsiteX33994" fmla="*/ 3594567 w 4135764"/>
              <a:gd name="connsiteY33994" fmla="*/ 395345 h 5122333"/>
              <a:gd name="connsiteX33995" fmla="*/ 3587309 w 4135764"/>
              <a:gd name="connsiteY33995" fmla="*/ 388269 h 5122333"/>
              <a:gd name="connsiteX33996" fmla="*/ 3587491 w 4135764"/>
              <a:gd name="connsiteY33996" fmla="*/ 363778 h 5122333"/>
              <a:gd name="connsiteX33997" fmla="*/ 3580960 w 4135764"/>
              <a:gd name="connsiteY33997" fmla="*/ 357065 h 5122333"/>
              <a:gd name="connsiteX33998" fmla="*/ 3530889 w 4135764"/>
              <a:gd name="connsiteY33998" fmla="*/ 357065 h 5122333"/>
              <a:gd name="connsiteX33999" fmla="*/ 3523995 w 4135764"/>
              <a:gd name="connsiteY33999" fmla="*/ 364504 h 5122333"/>
              <a:gd name="connsiteX34000" fmla="*/ 3524176 w 4135764"/>
              <a:gd name="connsiteY34000" fmla="*/ 396251 h 5122333"/>
              <a:gd name="connsiteX34001" fmla="*/ 3489525 w 4135764"/>
              <a:gd name="connsiteY34001" fmla="*/ 397340 h 5122333"/>
              <a:gd name="connsiteX34002" fmla="*/ 3486260 w 4135764"/>
              <a:gd name="connsiteY34002" fmla="*/ 403326 h 5122333"/>
              <a:gd name="connsiteX34003" fmla="*/ 3486260 w 4135764"/>
              <a:gd name="connsiteY34003" fmla="*/ 429632 h 5122333"/>
              <a:gd name="connsiteX34004" fmla="*/ 3480455 w 4135764"/>
              <a:gd name="connsiteY34004" fmla="*/ 435257 h 5122333"/>
              <a:gd name="connsiteX34005" fmla="*/ 3455963 w 4135764"/>
              <a:gd name="connsiteY34005" fmla="*/ 435075 h 5122333"/>
              <a:gd name="connsiteX34006" fmla="*/ 3447980 w 4135764"/>
              <a:gd name="connsiteY34006" fmla="*/ 443238 h 5122333"/>
              <a:gd name="connsiteX34007" fmla="*/ 3448162 w 4135764"/>
              <a:gd name="connsiteY34007" fmla="*/ 502200 h 5122333"/>
              <a:gd name="connsiteX34008" fmla="*/ 3439636 w 4135764"/>
              <a:gd name="connsiteY34008" fmla="*/ 511452 h 5122333"/>
              <a:gd name="connsiteX34009" fmla="*/ 3434374 w 4135764"/>
              <a:gd name="connsiteY34009" fmla="*/ 511815 h 5122333"/>
              <a:gd name="connsiteX34010" fmla="*/ 3431109 w 4135764"/>
              <a:gd name="connsiteY34010" fmla="*/ 509456 h 5122333"/>
              <a:gd name="connsiteX34011" fmla="*/ 3430565 w 4135764"/>
              <a:gd name="connsiteY34011" fmla="*/ 482789 h 5122333"/>
              <a:gd name="connsiteX34012" fmla="*/ 3430565 w 4135764"/>
              <a:gd name="connsiteY34012" fmla="*/ 445234 h 5122333"/>
              <a:gd name="connsiteX34013" fmla="*/ 3420767 w 4135764"/>
              <a:gd name="connsiteY34013" fmla="*/ 437071 h 5122333"/>
              <a:gd name="connsiteX34014" fmla="*/ 3397909 w 4135764"/>
              <a:gd name="connsiteY34014" fmla="*/ 437615 h 5122333"/>
              <a:gd name="connsiteX34015" fmla="*/ 3392104 w 4135764"/>
              <a:gd name="connsiteY34015" fmla="*/ 431628 h 5122333"/>
              <a:gd name="connsiteX34016" fmla="*/ 3393010 w 4135764"/>
              <a:gd name="connsiteY34016" fmla="*/ 414031 h 5122333"/>
              <a:gd name="connsiteX34017" fmla="*/ 3389020 w 4135764"/>
              <a:gd name="connsiteY34017" fmla="*/ 417477 h 5122333"/>
              <a:gd name="connsiteX34018" fmla="*/ 3390471 w 4135764"/>
              <a:gd name="connsiteY34018" fmla="*/ 405141 h 5122333"/>
              <a:gd name="connsiteX34019" fmla="*/ 3385029 w 4135764"/>
              <a:gd name="connsiteY34019" fmla="*/ 398791 h 5122333"/>
              <a:gd name="connsiteX34020" fmla="*/ 3359630 w 4135764"/>
              <a:gd name="connsiteY34020" fmla="*/ 398973 h 5122333"/>
              <a:gd name="connsiteX34021" fmla="*/ 3354550 w 4135764"/>
              <a:gd name="connsiteY34021" fmla="*/ 392441 h 5122333"/>
              <a:gd name="connsiteX34022" fmla="*/ 3355820 w 4135764"/>
              <a:gd name="connsiteY34022" fmla="*/ 366317 h 5122333"/>
              <a:gd name="connsiteX34023" fmla="*/ 3350196 w 4135764"/>
              <a:gd name="connsiteY34023" fmla="*/ 360875 h 5122333"/>
              <a:gd name="connsiteX34024" fmla="*/ 3302484 w 4135764"/>
              <a:gd name="connsiteY34024" fmla="*/ 358879 h 5122333"/>
              <a:gd name="connsiteX34025" fmla="*/ 3295953 w 4135764"/>
              <a:gd name="connsiteY34025" fmla="*/ 365773 h 5122333"/>
              <a:gd name="connsiteX34026" fmla="*/ 3296134 w 4135764"/>
              <a:gd name="connsiteY34026" fmla="*/ 390265 h 5122333"/>
              <a:gd name="connsiteX34027" fmla="*/ 3289784 w 4135764"/>
              <a:gd name="connsiteY34027" fmla="*/ 397159 h 5122333"/>
              <a:gd name="connsiteX34028" fmla="*/ 3262934 w 4135764"/>
              <a:gd name="connsiteY34028" fmla="*/ 398973 h 5122333"/>
              <a:gd name="connsiteX34029" fmla="*/ 3258036 w 4135764"/>
              <a:gd name="connsiteY34029" fmla="*/ 404597 h 5122333"/>
              <a:gd name="connsiteX34030" fmla="*/ 3258217 w 4135764"/>
              <a:gd name="connsiteY34030" fmla="*/ 427637 h 5122333"/>
              <a:gd name="connsiteX34031" fmla="*/ 3250961 w 4135764"/>
              <a:gd name="connsiteY34031" fmla="*/ 435801 h 5122333"/>
              <a:gd name="connsiteX34032" fmla="*/ 3227739 w 4135764"/>
              <a:gd name="connsiteY34032" fmla="*/ 437071 h 5122333"/>
              <a:gd name="connsiteX34033" fmla="*/ 3219938 w 4135764"/>
              <a:gd name="connsiteY34033" fmla="*/ 444509 h 5122333"/>
              <a:gd name="connsiteX34034" fmla="*/ 3220119 w 4135764"/>
              <a:gd name="connsiteY34034" fmla="*/ 502744 h 5122333"/>
              <a:gd name="connsiteX34035" fmla="*/ 3211774 w 4135764"/>
              <a:gd name="connsiteY34035" fmla="*/ 513448 h 5122333"/>
              <a:gd name="connsiteX34036" fmla="*/ 3203792 w 4135764"/>
              <a:gd name="connsiteY34036" fmla="*/ 503469 h 5122333"/>
              <a:gd name="connsiteX34037" fmla="*/ 3203792 w 4135764"/>
              <a:gd name="connsiteY34037" fmla="*/ 494400 h 5122333"/>
              <a:gd name="connsiteX34038" fmla="*/ 3202522 w 4135764"/>
              <a:gd name="connsiteY34038" fmla="*/ 465735 h 5122333"/>
              <a:gd name="connsiteX34039" fmla="*/ 3203792 w 4135764"/>
              <a:gd name="connsiteY34039" fmla="*/ 441606 h 5122333"/>
              <a:gd name="connsiteX34040" fmla="*/ 3197805 w 4135764"/>
              <a:gd name="connsiteY34040" fmla="*/ 435257 h 5122333"/>
              <a:gd name="connsiteX34041" fmla="*/ 3173313 w 4135764"/>
              <a:gd name="connsiteY34041" fmla="*/ 435438 h 5122333"/>
              <a:gd name="connsiteX34042" fmla="*/ 3165512 w 4135764"/>
              <a:gd name="connsiteY34042" fmla="*/ 427999 h 5122333"/>
              <a:gd name="connsiteX34043" fmla="*/ 3165694 w 4135764"/>
              <a:gd name="connsiteY34043" fmla="*/ 404415 h 5122333"/>
              <a:gd name="connsiteX34044" fmla="*/ 3158619 w 4135764"/>
              <a:gd name="connsiteY34044" fmla="*/ 397159 h 5122333"/>
              <a:gd name="connsiteX34045" fmla="*/ 3134127 w 4135764"/>
              <a:gd name="connsiteY34045" fmla="*/ 397340 h 5122333"/>
              <a:gd name="connsiteX34046" fmla="*/ 3127415 w 4135764"/>
              <a:gd name="connsiteY34046" fmla="*/ 390809 h 5122333"/>
              <a:gd name="connsiteX34047" fmla="*/ 3127597 w 4135764"/>
              <a:gd name="connsiteY34047" fmla="*/ 364504 h 5122333"/>
              <a:gd name="connsiteX34048" fmla="*/ 3122335 w 4135764"/>
              <a:gd name="connsiteY34048" fmla="*/ 359060 h 5122333"/>
              <a:gd name="connsiteX34049" fmla="*/ 3070631 w 4135764"/>
              <a:gd name="connsiteY34049" fmla="*/ 359060 h 5122333"/>
              <a:gd name="connsiteX34050" fmla="*/ 3065915 w 4135764"/>
              <a:gd name="connsiteY34050" fmla="*/ 363778 h 5122333"/>
              <a:gd name="connsiteX34051" fmla="*/ 3065552 w 4135764"/>
              <a:gd name="connsiteY34051" fmla="*/ 389539 h 5122333"/>
              <a:gd name="connsiteX34052" fmla="*/ 3058657 w 4135764"/>
              <a:gd name="connsiteY34052" fmla="*/ 397159 h 5122333"/>
              <a:gd name="connsiteX34053" fmla="*/ 3032170 w 4135764"/>
              <a:gd name="connsiteY34053" fmla="*/ 397159 h 5122333"/>
              <a:gd name="connsiteX34054" fmla="*/ 3026003 w 4135764"/>
              <a:gd name="connsiteY34054" fmla="*/ 403326 h 5122333"/>
              <a:gd name="connsiteX34055" fmla="*/ 3026003 w 4135764"/>
              <a:gd name="connsiteY34055" fmla="*/ 429632 h 5122333"/>
              <a:gd name="connsiteX34056" fmla="*/ 3022373 w 4135764"/>
              <a:gd name="connsiteY34056" fmla="*/ 435075 h 5122333"/>
              <a:gd name="connsiteX34057" fmla="*/ 2994980 w 4135764"/>
              <a:gd name="connsiteY34057" fmla="*/ 435075 h 5122333"/>
              <a:gd name="connsiteX34058" fmla="*/ 2987904 w 4135764"/>
              <a:gd name="connsiteY34058" fmla="*/ 442332 h 5122333"/>
              <a:gd name="connsiteX34059" fmla="*/ 2988085 w 4135764"/>
              <a:gd name="connsiteY34059" fmla="*/ 503107 h 5122333"/>
              <a:gd name="connsiteX34060" fmla="*/ 2980285 w 4135764"/>
              <a:gd name="connsiteY34060" fmla="*/ 511633 h 5122333"/>
              <a:gd name="connsiteX34061" fmla="*/ 2973390 w 4135764"/>
              <a:gd name="connsiteY34061" fmla="*/ 503289 h 5122333"/>
              <a:gd name="connsiteX34062" fmla="*/ 2973572 w 4135764"/>
              <a:gd name="connsiteY34062" fmla="*/ 444327 h 5122333"/>
              <a:gd name="connsiteX34063" fmla="*/ 2964864 w 4135764"/>
              <a:gd name="connsiteY34063" fmla="*/ 435075 h 5122333"/>
              <a:gd name="connsiteX34064" fmla="*/ 2944001 w 4135764"/>
              <a:gd name="connsiteY34064" fmla="*/ 435257 h 5122333"/>
              <a:gd name="connsiteX34065" fmla="*/ 2935292 w 4135764"/>
              <a:gd name="connsiteY34065" fmla="*/ 426911 h 5122333"/>
              <a:gd name="connsiteX34066" fmla="*/ 2935474 w 4135764"/>
              <a:gd name="connsiteY34066" fmla="*/ 403326 h 5122333"/>
              <a:gd name="connsiteX34067" fmla="*/ 2927492 w 4135764"/>
              <a:gd name="connsiteY34067" fmla="*/ 394982 h 5122333"/>
              <a:gd name="connsiteX34068" fmla="*/ 2904815 w 4135764"/>
              <a:gd name="connsiteY34068" fmla="*/ 395163 h 5122333"/>
              <a:gd name="connsiteX34069" fmla="*/ 2897014 w 4135764"/>
              <a:gd name="connsiteY34069" fmla="*/ 387724 h 5122333"/>
              <a:gd name="connsiteX34070" fmla="*/ 2897195 w 4135764"/>
              <a:gd name="connsiteY34070" fmla="*/ 363234 h 5122333"/>
              <a:gd name="connsiteX34071" fmla="*/ 2891027 w 4135764"/>
              <a:gd name="connsiteY34071" fmla="*/ 356883 h 5122333"/>
              <a:gd name="connsiteX34072" fmla="*/ 904058 w 4135764"/>
              <a:gd name="connsiteY34072" fmla="*/ 317061 h 5122333"/>
              <a:gd name="connsiteX34073" fmla="*/ 866141 w 4135764"/>
              <a:gd name="connsiteY34073" fmla="*/ 317696 h 5122333"/>
              <a:gd name="connsiteX34074" fmla="*/ 817340 w 4135764"/>
              <a:gd name="connsiteY34074" fmla="*/ 319329 h 5122333"/>
              <a:gd name="connsiteX34075" fmla="*/ 738603 w 4135764"/>
              <a:gd name="connsiteY34075" fmla="*/ 322051 h 5122333"/>
              <a:gd name="connsiteX34076" fmla="*/ 720463 w 4135764"/>
              <a:gd name="connsiteY34076" fmla="*/ 324409 h 5122333"/>
              <a:gd name="connsiteX34077" fmla="*/ 707401 w 4135764"/>
              <a:gd name="connsiteY34077" fmla="*/ 321326 h 5122333"/>
              <a:gd name="connsiteX34078" fmla="*/ 646807 w 4135764"/>
              <a:gd name="connsiteY34078" fmla="*/ 320237 h 5122333"/>
              <a:gd name="connsiteX34079" fmla="*/ 595284 w 4135764"/>
              <a:gd name="connsiteY34079" fmla="*/ 319875 h 5122333"/>
              <a:gd name="connsiteX34080" fmla="*/ 521991 w 4135764"/>
              <a:gd name="connsiteY34080" fmla="*/ 319512 h 5122333"/>
              <a:gd name="connsiteX34081" fmla="*/ 409692 w 4135764"/>
              <a:gd name="connsiteY34081" fmla="*/ 319329 h 5122333"/>
              <a:gd name="connsiteX34082" fmla="*/ 348011 w 4135764"/>
              <a:gd name="connsiteY34082" fmla="*/ 318058 h 5122333"/>
              <a:gd name="connsiteX34083" fmla="*/ 285239 w 4135764"/>
              <a:gd name="connsiteY34083" fmla="*/ 318058 h 5122333"/>
              <a:gd name="connsiteX34084" fmla="*/ 218297 w 4135764"/>
              <a:gd name="connsiteY34084" fmla="*/ 319149 h 5122333"/>
              <a:gd name="connsiteX34085" fmla="*/ 169314 w 4135764"/>
              <a:gd name="connsiteY34085" fmla="*/ 318421 h 5122333"/>
              <a:gd name="connsiteX34086" fmla="*/ 94751 w 4135764"/>
              <a:gd name="connsiteY34086" fmla="*/ 317878 h 5122333"/>
              <a:gd name="connsiteX34087" fmla="*/ 86950 w 4135764"/>
              <a:gd name="connsiteY34087" fmla="*/ 319329 h 5122333"/>
              <a:gd name="connsiteX34088" fmla="*/ 49760 w 4135764"/>
              <a:gd name="connsiteY34088" fmla="*/ 318603 h 5122333"/>
              <a:gd name="connsiteX34089" fmla="*/ 16559 w 4135764"/>
              <a:gd name="connsiteY34089" fmla="*/ 319512 h 5122333"/>
              <a:gd name="connsiteX34090" fmla="*/ 2227 w 4135764"/>
              <a:gd name="connsiteY34090" fmla="*/ 334025 h 5122333"/>
              <a:gd name="connsiteX34091" fmla="*/ 12024 w 4135764"/>
              <a:gd name="connsiteY34091" fmla="*/ 343277 h 5122333"/>
              <a:gd name="connsiteX34092" fmla="*/ 105999 w 4135764"/>
              <a:gd name="connsiteY34092" fmla="*/ 341100 h 5122333"/>
              <a:gd name="connsiteX34093" fmla="*/ 163691 w 4135764"/>
              <a:gd name="connsiteY34093" fmla="*/ 343277 h 5122333"/>
              <a:gd name="connsiteX34094" fmla="*/ 199248 w 4135764"/>
              <a:gd name="connsiteY34094" fmla="*/ 343095 h 5122333"/>
              <a:gd name="connsiteX34095" fmla="*/ 252948 w 4135764"/>
              <a:gd name="connsiteY34095" fmla="*/ 343277 h 5122333"/>
              <a:gd name="connsiteX34096" fmla="*/ 260205 w 4135764"/>
              <a:gd name="connsiteY34096" fmla="*/ 342914 h 5122333"/>
              <a:gd name="connsiteX34097" fmla="*/ 285239 w 4135764"/>
              <a:gd name="connsiteY34097" fmla="*/ 341826 h 5122333"/>
              <a:gd name="connsiteX34098" fmla="*/ 329687 w 4135764"/>
              <a:gd name="connsiteY34098" fmla="*/ 342007 h 5122333"/>
              <a:gd name="connsiteX34099" fmla="*/ 394091 w 4135764"/>
              <a:gd name="connsiteY34099" fmla="*/ 342189 h 5122333"/>
              <a:gd name="connsiteX34100" fmla="*/ 438357 w 4135764"/>
              <a:gd name="connsiteY34100" fmla="*/ 343095 h 5122333"/>
              <a:gd name="connsiteX34101" fmla="*/ 469742 w 4135764"/>
              <a:gd name="connsiteY34101" fmla="*/ 341281 h 5122333"/>
              <a:gd name="connsiteX34102" fmla="*/ 511106 w 4135764"/>
              <a:gd name="connsiteY34102" fmla="*/ 342914 h 5122333"/>
              <a:gd name="connsiteX34103" fmla="*/ 581677 w 4135764"/>
              <a:gd name="connsiteY34103" fmla="*/ 343095 h 5122333"/>
              <a:gd name="connsiteX34104" fmla="*/ 631024 w 4135764"/>
              <a:gd name="connsiteY34104" fmla="*/ 342914 h 5122333"/>
              <a:gd name="connsiteX34105" fmla="*/ 678555 w 4135764"/>
              <a:gd name="connsiteY34105" fmla="*/ 339104 h 5122333"/>
              <a:gd name="connsiteX34106" fmla="*/ 680551 w 4135764"/>
              <a:gd name="connsiteY34106" fmla="*/ 339649 h 5122333"/>
              <a:gd name="connsiteX34107" fmla="*/ 692524 w 4135764"/>
              <a:gd name="connsiteY34107" fmla="*/ 343095 h 5122333"/>
              <a:gd name="connsiteX34108" fmla="*/ 865416 w 4135764"/>
              <a:gd name="connsiteY34108" fmla="*/ 341463 h 5122333"/>
              <a:gd name="connsiteX34109" fmla="*/ 932178 w 4135764"/>
              <a:gd name="connsiteY34109" fmla="*/ 342914 h 5122333"/>
              <a:gd name="connsiteX34110" fmla="*/ 982249 w 4135764"/>
              <a:gd name="connsiteY34110" fmla="*/ 343277 h 5122333"/>
              <a:gd name="connsiteX34111" fmla="*/ 1005471 w 4135764"/>
              <a:gd name="connsiteY34111" fmla="*/ 341463 h 5122333"/>
              <a:gd name="connsiteX34112" fmla="*/ 1055361 w 4135764"/>
              <a:gd name="connsiteY34112" fmla="*/ 342007 h 5122333"/>
              <a:gd name="connsiteX34113" fmla="*/ 1103255 w 4135764"/>
              <a:gd name="connsiteY34113" fmla="*/ 341644 h 5122333"/>
              <a:gd name="connsiteX34114" fmla="*/ 1147521 w 4135764"/>
              <a:gd name="connsiteY34114" fmla="*/ 342732 h 5122333"/>
              <a:gd name="connsiteX34115" fmla="*/ 1197411 w 4135764"/>
              <a:gd name="connsiteY34115" fmla="*/ 341826 h 5122333"/>
              <a:gd name="connsiteX34116" fmla="*/ 1256553 w 4135764"/>
              <a:gd name="connsiteY34116" fmla="*/ 343095 h 5122333"/>
              <a:gd name="connsiteX34117" fmla="*/ 1276147 w 4135764"/>
              <a:gd name="connsiteY34117" fmla="*/ 341463 h 5122333"/>
              <a:gd name="connsiteX34118" fmla="*/ 1330027 w 4135764"/>
              <a:gd name="connsiteY34118" fmla="*/ 342914 h 5122333"/>
              <a:gd name="connsiteX34119" fmla="*/ 1366674 w 4135764"/>
              <a:gd name="connsiteY34119" fmla="*/ 343095 h 5122333"/>
              <a:gd name="connsiteX34120" fmla="*/ 1402051 w 4135764"/>
              <a:gd name="connsiteY34120" fmla="*/ 342732 h 5122333"/>
              <a:gd name="connsiteX34121" fmla="*/ 1552266 w 4135764"/>
              <a:gd name="connsiteY34121" fmla="*/ 341463 h 5122333"/>
              <a:gd name="connsiteX34122" fmla="*/ 1612678 w 4135764"/>
              <a:gd name="connsiteY34122" fmla="*/ 342732 h 5122333"/>
              <a:gd name="connsiteX34123" fmla="*/ 1673634 w 4135764"/>
              <a:gd name="connsiteY34123" fmla="*/ 343095 h 5122333"/>
              <a:gd name="connsiteX34124" fmla="*/ 1695948 w 4135764"/>
              <a:gd name="connsiteY34124" fmla="*/ 341463 h 5122333"/>
              <a:gd name="connsiteX34125" fmla="*/ 1745838 w 4135764"/>
              <a:gd name="connsiteY34125" fmla="*/ 342007 h 5122333"/>
              <a:gd name="connsiteX34126" fmla="*/ 1793732 w 4135764"/>
              <a:gd name="connsiteY34126" fmla="*/ 341463 h 5122333"/>
              <a:gd name="connsiteX34127" fmla="*/ 1847300 w 4135764"/>
              <a:gd name="connsiteY34127" fmla="*/ 342763 h 5122333"/>
              <a:gd name="connsiteX34128" fmla="*/ 1849625 w 4135764"/>
              <a:gd name="connsiteY34128" fmla="*/ 343277 h 5122333"/>
              <a:gd name="connsiteX34129" fmla="*/ 1860264 w 4135764"/>
              <a:gd name="connsiteY34129" fmla="*/ 343076 h 5122333"/>
              <a:gd name="connsiteX34130" fmla="*/ 1861040 w 4135764"/>
              <a:gd name="connsiteY34130" fmla="*/ 343095 h 5122333"/>
              <a:gd name="connsiteX34131" fmla="*/ 1862196 w 4135764"/>
              <a:gd name="connsiteY34131" fmla="*/ 343040 h 5122333"/>
              <a:gd name="connsiteX34132" fmla="*/ 1896612 w 4135764"/>
              <a:gd name="connsiteY34132" fmla="*/ 342393 h 5122333"/>
              <a:gd name="connsiteX34133" fmla="*/ 1917102 w 4135764"/>
              <a:gd name="connsiteY34133" fmla="*/ 341829 h 5122333"/>
              <a:gd name="connsiteX34134" fmla="*/ 1958823 w 4135764"/>
              <a:gd name="connsiteY34134" fmla="*/ 342914 h 5122333"/>
              <a:gd name="connsiteX34135" fmla="*/ 1958823 w 4135764"/>
              <a:gd name="connsiteY34135" fmla="*/ 341962 h 5122333"/>
              <a:gd name="connsiteX34136" fmla="*/ 1972445 w 4135764"/>
              <a:gd name="connsiteY34136" fmla="*/ 342732 h 5122333"/>
              <a:gd name="connsiteX34137" fmla="*/ 2001291 w 4135764"/>
              <a:gd name="connsiteY34137" fmla="*/ 343277 h 5122333"/>
              <a:gd name="connsiteX34138" fmla="*/ 2036849 w 4135764"/>
              <a:gd name="connsiteY34138" fmla="*/ 343095 h 5122333"/>
              <a:gd name="connsiteX34139" fmla="*/ 2063631 w 4135764"/>
              <a:gd name="connsiteY34139" fmla="*/ 342642 h 5122333"/>
              <a:gd name="connsiteX34140" fmla="*/ 2067882 w 4135764"/>
              <a:gd name="connsiteY34140" fmla="*/ 342742 h 5122333"/>
              <a:gd name="connsiteX34141" fmla="*/ 2067882 w 4135764"/>
              <a:gd name="connsiteY34141" fmla="*/ 318954 h 5122333"/>
              <a:gd name="connsiteX34142" fmla="*/ 2055897 w 4135764"/>
              <a:gd name="connsiteY34142" fmla="*/ 319149 h 5122333"/>
              <a:gd name="connsiteX34143" fmla="*/ 2006915 w 4135764"/>
              <a:gd name="connsiteY34143" fmla="*/ 318421 h 5122333"/>
              <a:gd name="connsiteX34144" fmla="*/ 1932353 w 4135764"/>
              <a:gd name="connsiteY34144" fmla="*/ 317878 h 5122333"/>
              <a:gd name="connsiteX34145" fmla="*/ 1924551 w 4135764"/>
              <a:gd name="connsiteY34145" fmla="*/ 319329 h 5122333"/>
              <a:gd name="connsiteX34146" fmla="*/ 1887360 w 4135764"/>
              <a:gd name="connsiteY34146" fmla="*/ 318603 h 5122333"/>
              <a:gd name="connsiteX34147" fmla="*/ 1875861 w 4135764"/>
              <a:gd name="connsiteY34147" fmla="*/ 318918 h 5122333"/>
              <a:gd name="connsiteX34148" fmla="*/ 1860314 w 4135764"/>
              <a:gd name="connsiteY34148" fmla="*/ 318785 h 5122333"/>
              <a:gd name="connsiteX34149" fmla="*/ 1812238 w 4135764"/>
              <a:gd name="connsiteY34149" fmla="*/ 319875 h 5122333"/>
              <a:gd name="connsiteX34150" fmla="*/ 1779038 w 4135764"/>
              <a:gd name="connsiteY34150" fmla="*/ 317878 h 5122333"/>
              <a:gd name="connsiteX34151" fmla="*/ 1733866 w 4135764"/>
              <a:gd name="connsiteY34151" fmla="*/ 318421 h 5122333"/>
              <a:gd name="connsiteX34152" fmla="*/ 1675993 w 4135764"/>
              <a:gd name="connsiteY34152" fmla="*/ 319693 h 5122333"/>
              <a:gd name="connsiteX34153" fmla="*/ 1623381 w 4135764"/>
              <a:gd name="connsiteY34153" fmla="*/ 318421 h 5122333"/>
              <a:gd name="connsiteX34154" fmla="*/ 1566054 w 4135764"/>
              <a:gd name="connsiteY34154" fmla="*/ 318967 h 5122333"/>
              <a:gd name="connsiteX34155" fmla="*/ 1531764 w 4135764"/>
              <a:gd name="connsiteY34155" fmla="*/ 318603 h 5122333"/>
              <a:gd name="connsiteX34156" fmla="*/ 1456114 w 4135764"/>
              <a:gd name="connsiteY34156" fmla="*/ 321144 h 5122333"/>
              <a:gd name="connsiteX34157" fmla="*/ 1406769 w 4135764"/>
              <a:gd name="connsiteY34157" fmla="*/ 321869 h 5122333"/>
              <a:gd name="connsiteX34158" fmla="*/ 1359781 w 4135764"/>
              <a:gd name="connsiteY34158" fmla="*/ 320418 h 5122333"/>
              <a:gd name="connsiteX34159" fmla="*/ 1314607 w 4135764"/>
              <a:gd name="connsiteY34159" fmla="*/ 320056 h 5122333"/>
              <a:gd name="connsiteX34160" fmla="*/ 1263447 w 4135764"/>
              <a:gd name="connsiteY34160" fmla="*/ 320056 h 5122333"/>
              <a:gd name="connsiteX34161" fmla="*/ 1147884 w 4135764"/>
              <a:gd name="connsiteY34161" fmla="*/ 319149 h 5122333"/>
              <a:gd name="connsiteX34162" fmla="*/ 1100715 w 4135764"/>
              <a:gd name="connsiteY34162" fmla="*/ 318058 h 5122333"/>
              <a:gd name="connsiteX34163" fmla="*/ 1044294 w 4135764"/>
              <a:gd name="connsiteY34163" fmla="*/ 317696 h 5122333"/>
              <a:gd name="connsiteX34164" fmla="*/ 1006559 w 4135764"/>
              <a:gd name="connsiteY34164" fmla="*/ 318967 h 5122333"/>
              <a:gd name="connsiteX34165" fmla="*/ 941975 w 4135764"/>
              <a:gd name="connsiteY34165" fmla="*/ 318058 h 5122333"/>
              <a:gd name="connsiteX34166" fmla="*/ 904058 w 4135764"/>
              <a:gd name="connsiteY34166" fmla="*/ 317061 h 5122333"/>
              <a:gd name="connsiteX34167" fmla="*/ 2971940 w 4135764"/>
              <a:gd name="connsiteY34167" fmla="*/ 317061 h 5122333"/>
              <a:gd name="connsiteX34168" fmla="*/ 2934023 w 4135764"/>
              <a:gd name="connsiteY34168" fmla="*/ 317696 h 5122333"/>
              <a:gd name="connsiteX34169" fmla="*/ 2885222 w 4135764"/>
              <a:gd name="connsiteY34169" fmla="*/ 319329 h 5122333"/>
              <a:gd name="connsiteX34170" fmla="*/ 2806485 w 4135764"/>
              <a:gd name="connsiteY34170" fmla="*/ 322051 h 5122333"/>
              <a:gd name="connsiteX34171" fmla="*/ 2788345 w 4135764"/>
              <a:gd name="connsiteY34171" fmla="*/ 324409 h 5122333"/>
              <a:gd name="connsiteX34172" fmla="*/ 2775283 w 4135764"/>
              <a:gd name="connsiteY34172" fmla="*/ 321326 h 5122333"/>
              <a:gd name="connsiteX34173" fmla="*/ 2714689 w 4135764"/>
              <a:gd name="connsiteY34173" fmla="*/ 320237 h 5122333"/>
              <a:gd name="connsiteX34174" fmla="*/ 2663166 w 4135764"/>
              <a:gd name="connsiteY34174" fmla="*/ 319875 h 5122333"/>
              <a:gd name="connsiteX34175" fmla="*/ 2589873 w 4135764"/>
              <a:gd name="connsiteY34175" fmla="*/ 319512 h 5122333"/>
              <a:gd name="connsiteX34176" fmla="*/ 2477574 w 4135764"/>
              <a:gd name="connsiteY34176" fmla="*/ 319329 h 5122333"/>
              <a:gd name="connsiteX34177" fmla="*/ 2415892 w 4135764"/>
              <a:gd name="connsiteY34177" fmla="*/ 318058 h 5122333"/>
              <a:gd name="connsiteX34178" fmla="*/ 2353121 w 4135764"/>
              <a:gd name="connsiteY34178" fmla="*/ 318058 h 5122333"/>
              <a:gd name="connsiteX34179" fmla="*/ 2286178 w 4135764"/>
              <a:gd name="connsiteY34179" fmla="*/ 319149 h 5122333"/>
              <a:gd name="connsiteX34180" fmla="*/ 2237196 w 4135764"/>
              <a:gd name="connsiteY34180" fmla="*/ 318421 h 5122333"/>
              <a:gd name="connsiteX34181" fmla="*/ 2162633 w 4135764"/>
              <a:gd name="connsiteY34181" fmla="*/ 317878 h 5122333"/>
              <a:gd name="connsiteX34182" fmla="*/ 2154832 w 4135764"/>
              <a:gd name="connsiteY34182" fmla="*/ 319329 h 5122333"/>
              <a:gd name="connsiteX34183" fmla="*/ 2117642 w 4135764"/>
              <a:gd name="connsiteY34183" fmla="*/ 318603 h 5122333"/>
              <a:gd name="connsiteX34184" fmla="*/ 2084441 w 4135764"/>
              <a:gd name="connsiteY34184" fmla="*/ 319512 h 5122333"/>
              <a:gd name="connsiteX34185" fmla="*/ 2070109 w 4135764"/>
              <a:gd name="connsiteY34185" fmla="*/ 334025 h 5122333"/>
              <a:gd name="connsiteX34186" fmla="*/ 2079906 w 4135764"/>
              <a:gd name="connsiteY34186" fmla="*/ 343277 h 5122333"/>
              <a:gd name="connsiteX34187" fmla="*/ 2173880 w 4135764"/>
              <a:gd name="connsiteY34187" fmla="*/ 341100 h 5122333"/>
              <a:gd name="connsiteX34188" fmla="*/ 2231572 w 4135764"/>
              <a:gd name="connsiteY34188" fmla="*/ 343277 h 5122333"/>
              <a:gd name="connsiteX34189" fmla="*/ 2267130 w 4135764"/>
              <a:gd name="connsiteY34189" fmla="*/ 343095 h 5122333"/>
              <a:gd name="connsiteX34190" fmla="*/ 2320830 w 4135764"/>
              <a:gd name="connsiteY34190" fmla="*/ 343277 h 5122333"/>
              <a:gd name="connsiteX34191" fmla="*/ 2328086 w 4135764"/>
              <a:gd name="connsiteY34191" fmla="*/ 342914 h 5122333"/>
              <a:gd name="connsiteX34192" fmla="*/ 2353121 w 4135764"/>
              <a:gd name="connsiteY34192" fmla="*/ 341826 h 5122333"/>
              <a:gd name="connsiteX34193" fmla="*/ 2397569 w 4135764"/>
              <a:gd name="connsiteY34193" fmla="*/ 342007 h 5122333"/>
              <a:gd name="connsiteX34194" fmla="*/ 2461973 w 4135764"/>
              <a:gd name="connsiteY34194" fmla="*/ 342189 h 5122333"/>
              <a:gd name="connsiteX34195" fmla="*/ 2506239 w 4135764"/>
              <a:gd name="connsiteY34195" fmla="*/ 343095 h 5122333"/>
              <a:gd name="connsiteX34196" fmla="*/ 2537624 w 4135764"/>
              <a:gd name="connsiteY34196" fmla="*/ 341281 h 5122333"/>
              <a:gd name="connsiteX34197" fmla="*/ 2578988 w 4135764"/>
              <a:gd name="connsiteY34197" fmla="*/ 342914 h 5122333"/>
              <a:gd name="connsiteX34198" fmla="*/ 2649559 w 4135764"/>
              <a:gd name="connsiteY34198" fmla="*/ 343095 h 5122333"/>
              <a:gd name="connsiteX34199" fmla="*/ 2698905 w 4135764"/>
              <a:gd name="connsiteY34199" fmla="*/ 342914 h 5122333"/>
              <a:gd name="connsiteX34200" fmla="*/ 2746437 w 4135764"/>
              <a:gd name="connsiteY34200" fmla="*/ 339104 h 5122333"/>
              <a:gd name="connsiteX34201" fmla="*/ 2748433 w 4135764"/>
              <a:gd name="connsiteY34201" fmla="*/ 339649 h 5122333"/>
              <a:gd name="connsiteX34202" fmla="*/ 2760406 w 4135764"/>
              <a:gd name="connsiteY34202" fmla="*/ 343095 h 5122333"/>
              <a:gd name="connsiteX34203" fmla="*/ 2933298 w 4135764"/>
              <a:gd name="connsiteY34203" fmla="*/ 341463 h 5122333"/>
              <a:gd name="connsiteX34204" fmla="*/ 3000060 w 4135764"/>
              <a:gd name="connsiteY34204" fmla="*/ 342914 h 5122333"/>
              <a:gd name="connsiteX34205" fmla="*/ 3050130 w 4135764"/>
              <a:gd name="connsiteY34205" fmla="*/ 343277 h 5122333"/>
              <a:gd name="connsiteX34206" fmla="*/ 3073353 w 4135764"/>
              <a:gd name="connsiteY34206" fmla="*/ 341463 h 5122333"/>
              <a:gd name="connsiteX34207" fmla="*/ 3123242 w 4135764"/>
              <a:gd name="connsiteY34207" fmla="*/ 342007 h 5122333"/>
              <a:gd name="connsiteX34208" fmla="*/ 3171137 w 4135764"/>
              <a:gd name="connsiteY34208" fmla="*/ 341644 h 5122333"/>
              <a:gd name="connsiteX34209" fmla="*/ 3215403 w 4135764"/>
              <a:gd name="connsiteY34209" fmla="*/ 342732 h 5122333"/>
              <a:gd name="connsiteX34210" fmla="*/ 3265292 w 4135764"/>
              <a:gd name="connsiteY34210" fmla="*/ 341826 h 5122333"/>
              <a:gd name="connsiteX34211" fmla="*/ 3324435 w 4135764"/>
              <a:gd name="connsiteY34211" fmla="*/ 343095 h 5122333"/>
              <a:gd name="connsiteX34212" fmla="*/ 3344029 w 4135764"/>
              <a:gd name="connsiteY34212" fmla="*/ 341463 h 5122333"/>
              <a:gd name="connsiteX34213" fmla="*/ 3397909 w 4135764"/>
              <a:gd name="connsiteY34213" fmla="*/ 342914 h 5122333"/>
              <a:gd name="connsiteX34214" fmla="*/ 3434555 w 4135764"/>
              <a:gd name="connsiteY34214" fmla="*/ 343095 h 5122333"/>
              <a:gd name="connsiteX34215" fmla="*/ 3469933 w 4135764"/>
              <a:gd name="connsiteY34215" fmla="*/ 342732 h 5122333"/>
              <a:gd name="connsiteX34216" fmla="*/ 3620148 w 4135764"/>
              <a:gd name="connsiteY34216" fmla="*/ 341463 h 5122333"/>
              <a:gd name="connsiteX34217" fmla="*/ 3680560 w 4135764"/>
              <a:gd name="connsiteY34217" fmla="*/ 342732 h 5122333"/>
              <a:gd name="connsiteX34218" fmla="*/ 3741516 w 4135764"/>
              <a:gd name="connsiteY34218" fmla="*/ 343095 h 5122333"/>
              <a:gd name="connsiteX34219" fmla="*/ 3763830 w 4135764"/>
              <a:gd name="connsiteY34219" fmla="*/ 341463 h 5122333"/>
              <a:gd name="connsiteX34220" fmla="*/ 3813720 w 4135764"/>
              <a:gd name="connsiteY34220" fmla="*/ 342007 h 5122333"/>
              <a:gd name="connsiteX34221" fmla="*/ 3861614 w 4135764"/>
              <a:gd name="connsiteY34221" fmla="*/ 341463 h 5122333"/>
              <a:gd name="connsiteX34222" fmla="*/ 3915181 w 4135764"/>
              <a:gd name="connsiteY34222" fmla="*/ 342763 h 5122333"/>
              <a:gd name="connsiteX34223" fmla="*/ 3917507 w 4135764"/>
              <a:gd name="connsiteY34223" fmla="*/ 343277 h 5122333"/>
              <a:gd name="connsiteX34224" fmla="*/ 3928145 w 4135764"/>
              <a:gd name="connsiteY34224" fmla="*/ 343076 h 5122333"/>
              <a:gd name="connsiteX34225" fmla="*/ 3928921 w 4135764"/>
              <a:gd name="connsiteY34225" fmla="*/ 343095 h 5122333"/>
              <a:gd name="connsiteX34226" fmla="*/ 3930077 w 4135764"/>
              <a:gd name="connsiteY34226" fmla="*/ 343040 h 5122333"/>
              <a:gd name="connsiteX34227" fmla="*/ 3964494 w 4135764"/>
              <a:gd name="connsiteY34227" fmla="*/ 342393 h 5122333"/>
              <a:gd name="connsiteX34228" fmla="*/ 3984983 w 4135764"/>
              <a:gd name="connsiteY34228" fmla="*/ 341829 h 5122333"/>
              <a:gd name="connsiteX34229" fmla="*/ 4026705 w 4135764"/>
              <a:gd name="connsiteY34229" fmla="*/ 342914 h 5122333"/>
              <a:gd name="connsiteX34230" fmla="*/ 4026705 w 4135764"/>
              <a:gd name="connsiteY34230" fmla="*/ 341962 h 5122333"/>
              <a:gd name="connsiteX34231" fmla="*/ 4040327 w 4135764"/>
              <a:gd name="connsiteY34231" fmla="*/ 342732 h 5122333"/>
              <a:gd name="connsiteX34232" fmla="*/ 4069173 w 4135764"/>
              <a:gd name="connsiteY34232" fmla="*/ 343277 h 5122333"/>
              <a:gd name="connsiteX34233" fmla="*/ 4104731 w 4135764"/>
              <a:gd name="connsiteY34233" fmla="*/ 343095 h 5122333"/>
              <a:gd name="connsiteX34234" fmla="*/ 4131513 w 4135764"/>
              <a:gd name="connsiteY34234" fmla="*/ 342642 h 5122333"/>
              <a:gd name="connsiteX34235" fmla="*/ 4135764 w 4135764"/>
              <a:gd name="connsiteY34235" fmla="*/ 342742 h 5122333"/>
              <a:gd name="connsiteX34236" fmla="*/ 4135764 w 4135764"/>
              <a:gd name="connsiteY34236" fmla="*/ 318954 h 5122333"/>
              <a:gd name="connsiteX34237" fmla="*/ 4123779 w 4135764"/>
              <a:gd name="connsiteY34237" fmla="*/ 319149 h 5122333"/>
              <a:gd name="connsiteX34238" fmla="*/ 4074797 w 4135764"/>
              <a:gd name="connsiteY34238" fmla="*/ 318421 h 5122333"/>
              <a:gd name="connsiteX34239" fmla="*/ 4000234 w 4135764"/>
              <a:gd name="connsiteY34239" fmla="*/ 317878 h 5122333"/>
              <a:gd name="connsiteX34240" fmla="*/ 3992433 w 4135764"/>
              <a:gd name="connsiteY34240" fmla="*/ 319329 h 5122333"/>
              <a:gd name="connsiteX34241" fmla="*/ 3955242 w 4135764"/>
              <a:gd name="connsiteY34241" fmla="*/ 318603 h 5122333"/>
              <a:gd name="connsiteX34242" fmla="*/ 3943742 w 4135764"/>
              <a:gd name="connsiteY34242" fmla="*/ 318918 h 5122333"/>
              <a:gd name="connsiteX34243" fmla="*/ 3928195 w 4135764"/>
              <a:gd name="connsiteY34243" fmla="*/ 318785 h 5122333"/>
              <a:gd name="connsiteX34244" fmla="*/ 3880120 w 4135764"/>
              <a:gd name="connsiteY34244" fmla="*/ 319875 h 5122333"/>
              <a:gd name="connsiteX34245" fmla="*/ 3846920 w 4135764"/>
              <a:gd name="connsiteY34245" fmla="*/ 317878 h 5122333"/>
              <a:gd name="connsiteX34246" fmla="*/ 3801747 w 4135764"/>
              <a:gd name="connsiteY34246" fmla="*/ 318421 h 5122333"/>
              <a:gd name="connsiteX34247" fmla="*/ 3743874 w 4135764"/>
              <a:gd name="connsiteY34247" fmla="*/ 319693 h 5122333"/>
              <a:gd name="connsiteX34248" fmla="*/ 3691263 w 4135764"/>
              <a:gd name="connsiteY34248" fmla="*/ 318421 h 5122333"/>
              <a:gd name="connsiteX34249" fmla="*/ 3633936 w 4135764"/>
              <a:gd name="connsiteY34249" fmla="*/ 318967 h 5122333"/>
              <a:gd name="connsiteX34250" fmla="*/ 3599646 w 4135764"/>
              <a:gd name="connsiteY34250" fmla="*/ 318603 h 5122333"/>
              <a:gd name="connsiteX34251" fmla="*/ 3523996 w 4135764"/>
              <a:gd name="connsiteY34251" fmla="*/ 321144 h 5122333"/>
              <a:gd name="connsiteX34252" fmla="*/ 3474650 w 4135764"/>
              <a:gd name="connsiteY34252" fmla="*/ 321869 h 5122333"/>
              <a:gd name="connsiteX34253" fmla="*/ 3427663 w 4135764"/>
              <a:gd name="connsiteY34253" fmla="*/ 320418 h 5122333"/>
              <a:gd name="connsiteX34254" fmla="*/ 3382489 w 4135764"/>
              <a:gd name="connsiteY34254" fmla="*/ 320056 h 5122333"/>
              <a:gd name="connsiteX34255" fmla="*/ 3331329 w 4135764"/>
              <a:gd name="connsiteY34255" fmla="*/ 320056 h 5122333"/>
              <a:gd name="connsiteX34256" fmla="*/ 3215766 w 4135764"/>
              <a:gd name="connsiteY34256" fmla="*/ 319149 h 5122333"/>
              <a:gd name="connsiteX34257" fmla="*/ 3168597 w 4135764"/>
              <a:gd name="connsiteY34257" fmla="*/ 318058 h 5122333"/>
              <a:gd name="connsiteX34258" fmla="*/ 3112176 w 4135764"/>
              <a:gd name="connsiteY34258" fmla="*/ 317696 h 5122333"/>
              <a:gd name="connsiteX34259" fmla="*/ 3074441 w 4135764"/>
              <a:gd name="connsiteY34259" fmla="*/ 318967 h 5122333"/>
              <a:gd name="connsiteX34260" fmla="*/ 3009856 w 4135764"/>
              <a:gd name="connsiteY34260" fmla="*/ 318058 h 5122333"/>
              <a:gd name="connsiteX34261" fmla="*/ 2971940 w 4135764"/>
              <a:gd name="connsiteY34261" fmla="*/ 317061 h 5122333"/>
              <a:gd name="connsiteX34262" fmla="*/ 1970384 w 4135764"/>
              <a:gd name="connsiteY34262" fmla="*/ 125485 h 5122333"/>
              <a:gd name="connsiteX34263" fmla="*/ 1965007 w 4135764"/>
              <a:gd name="connsiteY34263" fmla="*/ 125576 h 5122333"/>
              <a:gd name="connsiteX34264" fmla="*/ 1949677 w 4135764"/>
              <a:gd name="connsiteY34264" fmla="*/ 126346 h 5122333"/>
              <a:gd name="connsiteX34265" fmla="*/ 1936109 w 4135764"/>
              <a:gd name="connsiteY34265" fmla="*/ 127270 h 5122333"/>
              <a:gd name="connsiteX34266" fmla="*/ 1929899 w 4135764"/>
              <a:gd name="connsiteY34266" fmla="*/ 127236 h 5122333"/>
              <a:gd name="connsiteX34267" fmla="*/ 1923825 w 4135764"/>
              <a:gd name="connsiteY34267" fmla="*/ 127027 h 5122333"/>
              <a:gd name="connsiteX34268" fmla="*/ 1915479 w 4135764"/>
              <a:gd name="connsiteY34268" fmla="*/ 129385 h 5122333"/>
              <a:gd name="connsiteX34269" fmla="*/ 1914210 w 4135764"/>
              <a:gd name="connsiteY34269" fmla="*/ 148797 h 5122333"/>
              <a:gd name="connsiteX34270" fmla="*/ 1913666 w 4135764"/>
              <a:gd name="connsiteY34270" fmla="*/ 196510 h 5122333"/>
              <a:gd name="connsiteX34271" fmla="*/ 1911738 w 4135764"/>
              <a:gd name="connsiteY34271" fmla="*/ 202791 h 5122333"/>
              <a:gd name="connsiteX34272" fmla="*/ 1904876 w 4135764"/>
              <a:gd name="connsiteY34272" fmla="*/ 205363 h 5122333"/>
              <a:gd name="connsiteX34273" fmla="*/ 1896483 w 4135764"/>
              <a:gd name="connsiteY34273" fmla="*/ 205264 h 5122333"/>
              <a:gd name="connsiteX34274" fmla="*/ 1888957 w 4135764"/>
              <a:gd name="connsiteY34274" fmla="*/ 204298 h 5122333"/>
              <a:gd name="connsiteX34275" fmla="*/ 1887723 w 4135764"/>
              <a:gd name="connsiteY34275" fmla="*/ 204128 h 5122333"/>
              <a:gd name="connsiteX34276" fmla="*/ 1887670 w 4135764"/>
              <a:gd name="connsiteY34276" fmla="*/ 204132 h 5122333"/>
              <a:gd name="connsiteX34277" fmla="*/ 1884805 w 4135764"/>
              <a:gd name="connsiteY34277" fmla="*/ 203765 h 5122333"/>
              <a:gd name="connsiteX34278" fmla="*/ 1878320 w 4135764"/>
              <a:gd name="connsiteY34278" fmla="*/ 204219 h 5122333"/>
              <a:gd name="connsiteX34279" fmla="*/ 1878128 w 4135764"/>
              <a:gd name="connsiteY34279" fmla="*/ 204938 h 5122333"/>
              <a:gd name="connsiteX34280" fmla="*/ 1877496 w 4135764"/>
              <a:gd name="connsiteY34280" fmla="*/ 204991 h 5122333"/>
              <a:gd name="connsiteX34281" fmla="*/ 1874479 w 4135764"/>
              <a:gd name="connsiteY34281" fmla="*/ 212656 h 5122333"/>
              <a:gd name="connsiteX34282" fmla="*/ 1874117 w 4135764"/>
              <a:gd name="connsiteY34282" fmla="*/ 237510 h 5122333"/>
              <a:gd name="connsiteX34283" fmla="*/ 1866497 w 4135764"/>
              <a:gd name="connsiteY34283" fmla="*/ 243134 h 5122333"/>
              <a:gd name="connsiteX34284" fmla="*/ 1847629 w 4135764"/>
              <a:gd name="connsiteY34284" fmla="*/ 241683 h 5122333"/>
              <a:gd name="connsiteX34285" fmla="*/ 1841393 w 4135764"/>
              <a:gd name="connsiteY34285" fmla="*/ 243134 h 5122333"/>
              <a:gd name="connsiteX34286" fmla="*/ 1840905 w 4135764"/>
              <a:gd name="connsiteY34286" fmla="*/ 244908 h 5122333"/>
              <a:gd name="connsiteX34287" fmla="*/ 1839904 w 4135764"/>
              <a:gd name="connsiteY34287" fmla="*/ 245197 h 5122333"/>
              <a:gd name="connsiteX34288" fmla="*/ 1838362 w 4135764"/>
              <a:gd name="connsiteY34288" fmla="*/ 251117 h 5122333"/>
              <a:gd name="connsiteX34289" fmla="*/ 1838543 w 4135764"/>
              <a:gd name="connsiteY34289" fmla="*/ 274700 h 5122333"/>
              <a:gd name="connsiteX34290" fmla="*/ 1831286 w 4135764"/>
              <a:gd name="connsiteY34290" fmla="*/ 281777 h 5122333"/>
              <a:gd name="connsiteX34291" fmla="*/ 1822035 w 4135764"/>
              <a:gd name="connsiteY34291" fmla="*/ 274337 h 5122333"/>
              <a:gd name="connsiteX34292" fmla="*/ 1822397 w 4135764"/>
              <a:gd name="connsiteY34292" fmla="*/ 248033 h 5122333"/>
              <a:gd name="connsiteX34293" fmla="*/ 1816953 w 4135764"/>
              <a:gd name="connsiteY34293" fmla="*/ 241683 h 5122333"/>
              <a:gd name="connsiteX34294" fmla="*/ 1788834 w 4135764"/>
              <a:gd name="connsiteY34294" fmla="*/ 242227 h 5122333"/>
              <a:gd name="connsiteX34295" fmla="*/ 1784117 w 4135764"/>
              <a:gd name="connsiteY34295" fmla="*/ 238236 h 5122333"/>
              <a:gd name="connsiteX34296" fmla="*/ 1783936 w 4135764"/>
              <a:gd name="connsiteY34296" fmla="*/ 210841 h 5122333"/>
              <a:gd name="connsiteX34297" fmla="*/ 1779582 w 4135764"/>
              <a:gd name="connsiteY34297" fmla="*/ 205762 h 5122333"/>
              <a:gd name="connsiteX34298" fmla="*/ 1753640 w 4135764"/>
              <a:gd name="connsiteY34298" fmla="*/ 204128 h 5122333"/>
              <a:gd name="connsiteX34299" fmla="*/ 1745838 w 4135764"/>
              <a:gd name="connsiteY34299" fmla="*/ 195784 h 5122333"/>
              <a:gd name="connsiteX34300" fmla="*/ 1746019 w 4135764"/>
              <a:gd name="connsiteY34300" fmla="*/ 136823 h 5122333"/>
              <a:gd name="connsiteX34301" fmla="*/ 1737311 w 4135764"/>
              <a:gd name="connsiteY34301" fmla="*/ 127571 h 5122333"/>
              <a:gd name="connsiteX34302" fmla="*/ 1701028 w 4135764"/>
              <a:gd name="connsiteY34302" fmla="*/ 127752 h 5122333"/>
              <a:gd name="connsiteX34303" fmla="*/ 1685970 w 4135764"/>
              <a:gd name="connsiteY34303" fmla="*/ 144442 h 5122333"/>
              <a:gd name="connsiteX34304" fmla="*/ 1685970 w 4135764"/>
              <a:gd name="connsiteY34304" fmla="*/ 148070 h 5122333"/>
              <a:gd name="connsiteX34305" fmla="*/ 1684156 w 4135764"/>
              <a:gd name="connsiteY34305" fmla="*/ 198504 h 5122333"/>
              <a:gd name="connsiteX34306" fmla="*/ 1677988 w 4135764"/>
              <a:gd name="connsiteY34306" fmla="*/ 203765 h 5122333"/>
              <a:gd name="connsiteX34307" fmla="*/ 1647327 w 4135764"/>
              <a:gd name="connsiteY34307" fmla="*/ 203765 h 5122333"/>
              <a:gd name="connsiteX34308" fmla="*/ 1649324 w 4135764"/>
              <a:gd name="connsiteY34308" fmla="*/ 211749 h 5122333"/>
              <a:gd name="connsiteX34309" fmla="*/ 1646239 w 4135764"/>
              <a:gd name="connsiteY34309" fmla="*/ 235514 h 5122333"/>
              <a:gd name="connsiteX34310" fmla="*/ 1639346 w 4135764"/>
              <a:gd name="connsiteY34310" fmla="*/ 242045 h 5122333"/>
              <a:gd name="connsiteX34311" fmla="*/ 1616668 w 4135764"/>
              <a:gd name="connsiteY34311" fmla="*/ 241863 h 5122333"/>
              <a:gd name="connsiteX34312" fmla="*/ 1607961 w 4135764"/>
              <a:gd name="connsiteY34312" fmla="*/ 250209 h 5122333"/>
              <a:gd name="connsiteX34313" fmla="*/ 1608142 w 4135764"/>
              <a:gd name="connsiteY34313" fmla="*/ 274700 h 5122333"/>
              <a:gd name="connsiteX34314" fmla="*/ 1603425 w 4135764"/>
              <a:gd name="connsiteY34314" fmla="*/ 281051 h 5122333"/>
              <a:gd name="connsiteX34315" fmla="*/ 1593447 w 4135764"/>
              <a:gd name="connsiteY34315" fmla="*/ 274157 h 5122333"/>
              <a:gd name="connsiteX34316" fmla="*/ 1593629 w 4135764"/>
              <a:gd name="connsiteY34316" fmla="*/ 250572 h 5122333"/>
              <a:gd name="connsiteX34317" fmla="*/ 1585283 w 4135764"/>
              <a:gd name="connsiteY34317" fmla="*/ 241863 h 5122333"/>
              <a:gd name="connsiteX34318" fmla="*/ 1563514 w 4135764"/>
              <a:gd name="connsiteY34318" fmla="*/ 242045 h 5122333"/>
              <a:gd name="connsiteX34319" fmla="*/ 1555168 w 4135764"/>
              <a:gd name="connsiteY34319" fmla="*/ 234245 h 5122333"/>
              <a:gd name="connsiteX34320" fmla="*/ 1555349 w 4135764"/>
              <a:gd name="connsiteY34320" fmla="*/ 214288 h 5122333"/>
              <a:gd name="connsiteX34321" fmla="*/ 1545371 w 4135764"/>
              <a:gd name="connsiteY34321" fmla="*/ 203765 h 5122333"/>
              <a:gd name="connsiteX34322" fmla="*/ 1525415 w 4135764"/>
              <a:gd name="connsiteY34322" fmla="*/ 203947 h 5122333"/>
              <a:gd name="connsiteX34323" fmla="*/ 1517070 w 4135764"/>
              <a:gd name="connsiteY34323" fmla="*/ 195239 h 5122333"/>
              <a:gd name="connsiteX34324" fmla="*/ 1517433 w 4135764"/>
              <a:gd name="connsiteY34324" fmla="*/ 134465 h 5122333"/>
              <a:gd name="connsiteX34325" fmla="*/ 1509088 w 4135764"/>
              <a:gd name="connsiteY34325" fmla="*/ 125576 h 5122333"/>
              <a:gd name="connsiteX34326" fmla="*/ 1494937 w 4135764"/>
              <a:gd name="connsiteY34326" fmla="*/ 127389 h 5122333"/>
              <a:gd name="connsiteX34327" fmla="*/ 1461737 w 4135764"/>
              <a:gd name="connsiteY34327" fmla="*/ 125757 h 5122333"/>
              <a:gd name="connsiteX34328" fmla="*/ 1453574 w 4135764"/>
              <a:gd name="connsiteY34328" fmla="*/ 133740 h 5122333"/>
              <a:gd name="connsiteX34329" fmla="*/ 1453937 w 4135764"/>
              <a:gd name="connsiteY34329" fmla="*/ 196328 h 5122333"/>
              <a:gd name="connsiteX34330" fmla="*/ 1446316 w 4135764"/>
              <a:gd name="connsiteY34330" fmla="*/ 203947 h 5122333"/>
              <a:gd name="connsiteX34331" fmla="*/ 1421826 w 4135764"/>
              <a:gd name="connsiteY34331" fmla="*/ 203765 h 5122333"/>
              <a:gd name="connsiteX34332" fmla="*/ 1415839 w 4135764"/>
              <a:gd name="connsiteY34332" fmla="*/ 209209 h 5122333"/>
              <a:gd name="connsiteX34333" fmla="*/ 1417290 w 4135764"/>
              <a:gd name="connsiteY34333" fmla="*/ 237873 h 5122333"/>
              <a:gd name="connsiteX34334" fmla="*/ 1412210 w 4135764"/>
              <a:gd name="connsiteY34334" fmla="*/ 243859 h 5122333"/>
              <a:gd name="connsiteX34335" fmla="*/ 1384091 w 4135764"/>
              <a:gd name="connsiteY34335" fmla="*/ 243677 h 5122333"/>
              <a:gd name="connsiteX34336" fmla="*/ 1377559 w 4135764"/>
              <a:gd name="connsiteY34336" fmla="*/ 249665 h 5122333"/>
              <a:gd name="connsiteX34337" fmla="*/ 1377922 w 4135764"/>
              <a:gd name="connsiteY34337" fmla="*/ 275063 h 5122333"/>
              <a:gd name="connsiteX34338" fmla="*/ 1372298 w 4135764"/>
              <a:gd name="connsiteY34338" fmla="*/ 281958 h 5122333"/>
              <a:gd name="connsiteX34339" fmla="*/ 1363045 w 4135764"/>
              <a:gd name="connsiteY34339" fmla="*/ 275245 h 5122333"/>
              <a:gd name="connsiteX34340" fmla="*/ 1363227 w 4135764"/>
              <a:gd name="connsiteY34340" fmla="*/ 249847 h 5122333"/>
              <a:gd name="connsiteX34341" fmla="*/ 1358692 w 4135764"/>
              <a:gd name="connsiteY34341" fmla="*/ 243859 h 5122333"/>
              <a:gd name="connsiteX34342" fmla="*/ 1340006 w 4135764"/>
              <a:gd name="connsiteY34342" fmla="*/ 241863 h 5122333"/>
              <a:gd name="connsiteX34343" fmla="*/ 1323315 w 4135764"/>
              <a:gd name="connsiteY34343" fmla="*/ 224085 h 5122333"/>
              <a:gd name="connsiteX34344" fmla="*/ 1324223 w 4135764"/>
              <a:gd name="connsiteY34344" fmla="*/ 214288 h 5122333"/>
              <a:gd name="connsiteX34345" fmla="*/ 1316421 w 4135764"/>
              <a:gd name="connsiteY34345" fmla="*/ 203765 h 5122333"/>
              <a:gd name="connsiteX34346" fmla="*/ 1292836 w 4135764"/>
              <a:gd name="connsiteY34346" fmla="*/ 203947 h 5122333"/>
              <a:gd name="connsiteX34347" fmla="*/ 1287031 w 4135764"/>
              <a:gd name="connsiteY34347" fmla="*/ 199230 h 5122333"/>
              <a:gd name="connsiteX34348" fmla="*/ 1285036 w 4135764"/>
              <a:gd name="connsiteY34348" fmla="*/ 168753 h 5122333"/>
              <a:gd name="connsiteX34349" fmla="*/ 1287394 w 4135764"/>
              <a:gd name="connsiteY34349" fmla="*/ 135553 h 5122333"/>
              <a:gd name="connsiteX34350" fmla="*/ 1279049 w 4135764"/>
              <a:gd name="connsiteY34350" fmla="*/ 127571 h 5122333"/>
              <a:gd name="connsiteX34351" fmla="*/ 1232788 w 4135764"/>
              <a:gd name="connsiteY34351" fmla="*/ 127571 h 5122333"/>
              <a:gd name="connsiteX34352" fmla="*/ 1225349 w 4135764"/>
              <a:gd name="connsiteY34352" fmla="*/ 135372 h 5122333"/>
              <a:gd name="connsiteX34353" fmla="*/ 1225531 w 4135764"/>
              <a:gd name="connsiteY34353" fmla="*/ 183447 h 5122333"/>
              <a:gd name="connsiteX34354" fmla="*/ 1199225 w 4135764"/>
              <a:gd name="connsiteY34354" fmla="*/ 205580 h 5122333"/>
              <a:gd name="connsiteX34355" fmla="*/ 1195053 w 4135764"/>
              <a:gd name="connsiteY34355" fmla="*/ 204128 h 5122333"/>
              <a:gd name="connsiteX34356" fmla="*/ 1185619 w 4135764"/>
              <a:gd name="connsiteY34356" fmla="*/ 211930 h 5122333"/>
              <a:gd name="connsiteX34357" fmla="*/ 1187614 w 4135764"/>
              <a:gd name="connsiteY34357" fmla="*/ 236966 h 5122333"/>
              <a:gd name="connsiteX34358" fmla="*/ 1180902 w 4135764"/>
              <a:gd name="connsiteY34358" fmla="*/ 243677 h 5122333"/>
              <a:gd name="connsiteX34359" fmla="*/ 1156411 w 4135764"/>
              <a:gd name="connsiteY34359" fmla="*/ 243497 h 5122333"/>
              <a:gd name="connsiteX34360" fmla="*/ 1149153 w 4135764"/>
              <a:gd name="connsiteY34360" fmla="*/ 250572 h 5122333"/>
              <a:gd name="connsiteX34361" fmla="*/ 1147702 w 4135764"/>
              <a:gd name="connsiteY34361" fmla="*/ 277423 h 5122333"/>
              <a:gd name="connsiteX34362" fmla="*/ 1139539 w 4135764"/>
              <a:gd name="connsiteY34362" fmla="*/ 281595 h 5122333"/>
              <a:gd name="connsiteX34363" fmla="*/ 1133008 w 4135764"/>
              <a:gd name="connsiteY34363" fmla="*/ 276879 h 5122333"/>
              <a:gd name="connsiteX34364" fmla="*/ 1133189 w 4135764"/>
              <a:gd name="connsiteY34364" fmla="*/ 249121 h 5122333"/>
              <a:gd name="connsiteX34365" fmla="*/ 1125751 w 4135764"/>
              <a:gd name="connsiteY34365" fmla="*/ 241683 h 5122333"/>
              <a:gd name="connsiteX34366" fmla="*/ 1095091 w 4135764"/>
              <a:gd name="connsiteY34366" fmla="*/ 241683 h 5122333"/>
              <a:gd name="connsiteX34367" fmla="*/ 1095273 w 4135764"/>
              <a:gd name="connsiteY34367" fmla="*/ 211930 h 5122333"/>
              <a:gd name="connsiteX34368" fmla="*/ 1088561 w 4135764"/>
              <a:gd name="connsiteY34368" fmla="*/ 205399 h 5122333"/>
              <a:gd name="connsiteX34369" fmla="*/ 1063887 w 4135764"/>
              <a:gd name="connsiteY34369" fmla="*/ 203947 h 5122333"/>
              <a:gd name="connsiteX34370" fmla="*/ 1056993 w 4135764"/>
              <a:gd name="connsiteY34370" fmla="*/ 196510 h 5122333"/>
              <a:gd name="connsiteX34371" fmla="*/ 1057175 w 4135764"/>
              <a:gd name="connsiteY34371" fmla="*/ 135735 h 5122333"/>
              <a:gd name="connsiteX34372" fmla="*/ 1049373 w 4135764"/>
              <a:gd name="connsiteY34372" fmla="*/ 127389 h 5122333"/>
              <a:gd name="connsiteX34373" fmla="*/ 1003112 w 4135764"/>
              <a:gd name="connsiteY34373" fmla="*/ 127389 h 5122333"/>
              <a:gd name="connsiteX34374" fmla="*/ 995311 w 4135764"/>
              <a:gd name="connsiteY34374" fmla="*/ 135735 h 5122333"/>
              <a:gd name="connsiteX34375" fmla="*/ 995673 w 4135764"/>
              <a:gd name="connsiteY34375" fmla="*/ 195784 h 5122333"/>
              <a:gd name="connsiteX34376" fmla="*/ 987510 w 4135764"/>
              <a:gd name="connsiteY34376" fmla="*/ 203765 h 5122333"/>
              <a:gd name="connsiteX34377" fmla="*/ 963019 w 4135764"/>
              <a:gd name="connsiteY34377" fmla="*/ 203765 h 5122333"/>
              <a:gd name="connsiteX34378" fmla="*/ 958121 w 4135764"/>
              <a:gd name="connsiteY34378" fmla="*/ 205762 h 5122333"/>
              <a:gd name="connsiteX34379" fmla="*/ 957213 w 4135764"/>
              <a:gd name="connsiteY34379" fmla="*/ 234608 h 5122333"/>
              <a:gd name="connsiteX34380" fmla="*/ 950863 w 4135764"/>
              <a:gd name="connsiteY34380" fmla="*/ 242045 h 5122333"/>
              <a:gd name="connsiteX34381" fmla="*/ 924558 w 4135764"/>
              <a:gd name="connsiteY34381" fmla="*/ 241863 h 5122333"/>
              <a:gd name="connsiteX34382" fmla="*/ 917482 w 4135764"/>
              <a:gd name="connsiteY34382" fmla="*/ 249121 h 5122333"/>
              <a:gd name="connsiteX34383" fmla="*/ 917664 w 4135764"/>
              <a:gd name="connsiteY34383" fmla="*/ 269984 h 5122333"/>
              <a:gd name="connsiteX34384" fmla="*/ 907504 w 4135764"/>
              <a:gd name="connsiteY34384" fmla="*/ 280144 h 5122333"/>
              <a:gd name="connsiteX34385" fmla="*/ 904783 w 4135764"/>
              <a:gd name="connsiteY34385" fmla="*/ 281595 h 5122333"/>
              <a:gd name="connsiteX34386" fmla="*/ 904783 w 4135764"/>
              <a:gd name="connsiteY34386" fmla="*/ 246036 h 5122333"/>
              <a:gd name="connsiteX34387" fmla="*/ 899341 w 4135764"/>
              <a:gd name="connsiteY34387" fmla="*/ 242045 h 5122333"/>
              <a:gd name="connsiteX34388" fmla="*/ 874850 w 4135764"/>
              <a:gd name="connsiteY34388" fmla="*/ 242227 h 5122333"/>
              <a:gd name="connsiteX34389" fmla="*/ 866685 w 4135764"/>
              <a:gd name="connsiteY34389" fmla="*/ 234245 h 5122333"/>
              <a:gd name="connsiteX34390" fmla="*/ 866866 w 4135764"/>
              <a:gd name="connsiteY34390" fmla="*/ 215195 h 5122333"/>
              <a:gd name="connsiteX34391" fmla="*/ 855982 w 4135764"/>
              <a:gd name="connsiteY34391" fmla="*/ 203765 h 5122333"/>
              <a:gd name="connsiteX34392" fmla="*/ 841469 w 4135764"/>
              <a:gd name="connsiteY34392" fmla="*/ 203765 h 5122333"/>
              <a:gd name="connsiteX34393" fmla="*/ 828225 w 4135764"/>
              <a:gd name="connsiteY34393" fmla="*/ 202677 h 5122333"/>
              <a:gd name="connsiteX34394" fmla="*/ 828951 w 4135764"/>
              <a:gd name="connsiteY34394" fmla="*/ 191067 h 5122333"/>
              <a:gd name="connsiteX34395" fmla="*/ 826955 w 4135764"/>
              <a:gd name="connsiteY34395" fmla="*/ 155146 h 5122333"/>
              <a:gd name="connsiteX34396" fmla="*/ 828951 w 4135764"/>
              <a:gd name="connsiteY34396" fmla="*/ 132831 h 5122333"/>
              <a:gd name="connsiteX34397" fmla="*/ 821875 w 4135764"/>
              <a:gd name="connsiteY34397" fmla="*/ 125757 h 5122333"/>
              <a:gd name="connsiteX34398" fmla="*/ 806818 w 4135764"/>
              <a:gd name="connsiteY34398" fmla="*/ 127571 h 5122333"/>
              <a:gd name="connsiteX34399" fmla="*/ 772711 w 4135764"/>
              <a:gd name="connsiteY34399" fmla="*/ 125939 h 5122333"/>
              <a:gd name="connsiteX34400" fmla="*/ 763459 w 4135764"/>
              <a:gd name="connsiteY34400" fmla="*/ 135372 h 5122333"/>
              <a:gd name="connsiteX34401" fmla="*/ 763821 w 4135764"/>
              <a:gd name="connsiteY34401" fmla="*/ 196147 h 5122333"/>
              <a:gd name="connsiteX34402" fmla="*/ 755658 w 4135764"/>
              <a:gd name="connsiteY34402" fmla="*/ 204128 h 5122333"/>
              <a:gd name="connsiteX34403" fmla="*/ 732073 w 4135764"/>
              <a:gd name="connsiteY34403" fmla="*/ 203947 h 5122333"/>
              <a:gd name="connsiteX34404" fmla="*/ 726630 w 4135764"/>
              <a:gd name="connsiteY34404" fmla="*/ 209390 h 5122333"/>
              <a:gd name="connsiteX34405" fmla="*/ 727538 w 4135764"/>
              <a:gd name="connsiteY34405" fmla="*/ 237328 h 5122333"/>
              <a:gd name="connsiteX34406" fmla="*/ 720644 w 4135764"/>
              <a:gd name="connsiteY34406" fmla="*/ 243859 h 5122333"/>
              <a:gd name="connsiteX34407" fmla="*/ 697966 w 4135764"/>
              <a:gd name="connsiteY34407" fmla="*/ 243677 h 5122333"/>
              <a:gd name="connsiteX34408" fmla="*/ 689258 w 4135764"/>
              <a:gd name="connsiteY34408" fmla="*/ 252023 h 5122333"/>
              <a:gd name="connsiteX34409" fmla="*/ 689621 w 4135764"/>
              <a:gd name="connsiteY34409" fmla="*/ 275608 h 5122333"/>
              <a:gd name="connsiteX34410" fmla="*/ 681820 w 4135764"/>
              <a:gd name="connsiteY34410" fmla="*/ 281958 h 5122333"/>
              <a:gd name="connsiteX34411" fmla="*/ 673112 w 4135764"/>
              <a:gd name="connsiteY34411" fmla="*/ 275608 h 5122333"/>
              <a:gd name="connsiteX34412" fmla="*/ 673294 w 4135764"/>
              <a:gd name="connsiteY34412" fmla="*/ 249302 h 5122333"/>
              <a:gd name="connsiteX34413" fmla="*/ 668214 w 4135764"/>
              <a:gd name="connsiteY34413" fmla="*/ 243859 h 5122333"/>
              <a:gd name="connsiteX34414" fmla="*/ 641363 w 4135764"/>
              <a:gd name="connsiteY34414" fmla="*/ 242045 h 5122333"/>
              <a:gd name="connsiteX34415" fmla="*/ 635196 w 4135764"/>
              <a:gd name="connsiteY34415" fmla="*/ 235877 h 5122333"/>
              <a:gd name="connsiteX34416" fmla="*/ 635377 w 4135764"/>
              <a:gd name="connsiteY34416" fmla="*/ 209572 h 5122333"/>
              <a:gd name="connsiteX34417" fmla="*/ 629572 w 4135764"/>
              <a:gd name="connsiteY34417" fmla="*/ 203765 h 5122333"/>
              <a:gd name="connsiteX34418" fmla="*/ 605080 w 4135764"/>
              <a:gd name="connsiteY34418" fmla="*/ 203947 h 5122333"/>
              <a:gd name="connsiteX34419" fmla="*/ 597098 w 4135764"/>
              <a:gd name="connsiteY34419" fmla="*/ 195784 h 5122333"/>
              <a:gd name="connsiteX34420" fmla="*/ 597460 w 4135764"/>
              <a:gd name="connsiteY34420" fmla="*/ 135009 h 5122333"/>
              <a:gd name="connsiteX34421" fmla="*/ 589841 w 4135764"/>
              <a:gd name="connsiteY34421" fmla="*/ 127389 h 5122333"/>
              <a:gd name="connsiteX34422" fmla="*/ 543580 w 4135764"/>
              <a:gd name="connsiteY34422" fmla="*/ 127389 h 5122333"/>
              <a:gd name="connsiteX34423" fmla="*/ 535597 w 4135764"/>
              <a:gd name="connsiteY34423" fmla="*/ 135553 h 5122333"/>
              <a:gd name="connsiteX34424" fmla="*/ 535778 w 4135764"/>
              <a:gd name="connsiteY34424" fmla="*/ 198324 h 5122333"/>
              <a:gd name="connsiteX34425" fmla="*/ 528703 w 4135764"/>
              <a:gd name="connsiteY34425" fmla="*/ 205399 h 5122333"/>
              <a:gd name="connsiteX34426" fmla="*/ 506389 w 4135764"/>
              <a:gd name="connsiteY34426" fmla="*/ 203765 h 5122333"/>
              <a:gd name="connsiteX34427" fmla="*/ 497499 w 4135764"/>
              <a:gd name="connsiteY34427" fmla="*/ 211386 h 5122333"/>
              <a:gd name="connsiteX34428" fmla="*/ 497681 w 4135764"/>
              <a:gd name="connsiteY34428" fmla="*/ 236784 h 5122333"/>
              <a:gd name="connsiteX34429" fmla="*/ 490969 w 4135764"/>
              <a:gd name="connsiteY34429" fmla="*/ 243315 h 5122333"/>
              <a:gd name="connsiteX34430" fmla="*/ 466476 w 4135764"/>
              <a:gd name="connsiteY34430" fmla="*/ 243134 h 5122333"/>
              <a:gd name="connsiteX34431" fmla="*/ 459402 w 4135764"/>
              <a:gd name="connsiteY34431" fmla="*/ 250391 h 5122333"/>
              <a:gd name="connsiteX34432" fmla="*/ 459583 w 4135764"/>
              <a:gd name="connsiteY34432" fmla="*/ 271254 h 5122333"/>
              <a:gd name="connsiteX34433" fmla="*/ 451057 w 4135764"/>
              <a:gd name="connsiteY34433" fmla="*/ 281595 h 5122333"/>
              <a:gd name="connsiteX34434" fmla="*/ 443074 w 4135764"/>
              <a:gd name="connsiteY34434" fmla="*/ 271798 h 5122333"/>
              <a:gd name="connsiteX34435" fmla="*/ 443255 w 4135764"/>
              <a:gd name="connsiteY34435" fmla="*/ 247306 h 5122333"/>
              <a:gd name="connsiteX34436" fmla="*/ 437632 w 4135764"/>
              <a:gd name="connsiteY34436" fmla="*/ 241501 h 5122333"/>
              <a:gd name="connsiteX34437" fmla="*/ 411326 w 4135764"/>
              <a:gd name="connsiteY34437" fmla="*/ 241863 h 5122333"/>
              <a:gd name="connsiteX34438" fmla="*/ 404976 w 4135764"/>
              <a:gd name="connsiteY34438" fmla="*/ 236422 h 5122333"/>
              <a:gd name="connsiteX34439" fmla="*/ 404976 w 4135764"/>
              <a:gd name="connsiteY34439" fmla="*/ 211023 h 5122333"/>
              <a:gd name="connsiteX34440" fmla="*/ 400440 w 4135764"/>
              <a:gd name="connsiteY34440" fmla="*/ 205218 h 5122333"/>
              <a:gd name="connsiteX34441" fmla="*/ 374499 w 4135764"/>
              <a:gd name="connsiteY34441" fmla="*/ 203585 h 5122333"/>
              <a:gd name="connsiteX34442" fmla="*/ 366878 w 4135764"/>
              <a:gd name="connsiteY34442" fmla="*/ 195965 h 5122333"/>
              <a:gd name="connsiteX34443" fmla="*/ 367059 w 4135764"/>
              <a:gd name="connsiteY34443" fmla="*/ 134283 h 5122333"/>
              <a:gd name="connsiteX34444" fmla="*/ 359804 w 4135764"/>
              <a:gd name="connsiteY34444" fmla="*/ 127208 h 5122333"/>
              <a:gd name="connsiteX34445" fmla="*/ 312634 w 4135764"/>
              <a:gd name="connsiteY34445" fmla="*/ 127208 h 5122333"/>
              <a:gd name="connsiteX34446" fmla="*/ 305015 w 4135764"/>
              <a:gd name="connsiteY34446" fmla="*/ 134828 h 5122333"/>
              <a:gd name="connsiteX34447" fmla="*/ 305378 w 4135764"/>
              <a:gd name="connsiteY34447" fmla="*/ 195602 h 5122333"/>
              <a:gd name="connsiteX34448" fmla="*/ 297213 w 4135764"/>
              <a:gd name="connsiteY34448" fmla="*/ 203585 h 5122333"/>
              <a:gd name="connsiteX34449" fmla="*/ 268368 w 4135764"/>
              <a:gd name="connsiteY34449" fmla="*/ 203403 h 5122333"/>
              <a:gd name="connsiteX34450" fmla="*/ 270001 w 4135764"/>
              <a:gd name="connsiteY34450" fmla="*/ 210660 h 5122333"/>
              <a:gd name="connsiteX34451" fmla="*/ 267280 w 4135764"/>
              <a:gd name="connsiteY34451" fmla="*/ 235514 h 5122333"/>
              <a:gd name="connsiteX34452" fmla="*/ 260931 w 4135764"/>
              <a:gd name="connsiteY34452" fmla="*/ 241683 h 5122333"/>
              <a:gd name="connsiteX34453" fmla="*/ 233717 w 4135764"/>
              <a:gd name="connsiteY34453" fmla="*/ 241501 h 5122333"/>
              <a:gd name="connsiteX34454" fmla="*/ 227186 w 4135764"/>
              <a:gd name="connsiteY34454" fmla="*/ 248214 h 5122333"/>
              <a:gd name="connsiteX34455" fmla="*/ 227368 w 4135764"/>
              <a:gd name="connsiteY34455" fmla="*/ 280507 h 5122333"/>
              <a:gd name="connsiteX34456" fmla="*/ 214487 w 4135764"/>
              <a:gd name="connsiteY34456" fmla="*/ 267082 h 5122333"/>
              <a:gd name="connsiteX34457" fmla="*/ 214668 w 4135764"/>
              <a:gd name="connsiteY34457" fmla="*/ 250754 h 5122333"/>
              <a:gd name="connsiteX34458" fmla="*/ 205054 w 4135764"/>
              <a:gd name="connsiteY34458" fmla="*/ 241501 h 5122333"/>
              <a:gd name="connsiteX34459" fmla="*/ 186004 w 4135764"/>
              <a:gd name="connsiteY34459" fmla="*/ 241683 h 5122333"/>
              <a:gd name="connsiteX34460" fmla="*/ 176390 w 4135764"/>
              <a:gd name="connsiteY34460" fmla="*/ 232430 h 5122333"/>
              <a:gd name="connsiteX34461" fmla="*/ 176571 w 4135764"/>
              <a:gd name="connsiteY34461" fmla="*/ 213382 h 5122333"/>
              <a:gd name="connsiteX34462" fmla="*/ 166048 w 4135764"/>
              <a:gd name="connsiteY34462" fmla="*/ 203403 h 5122333"/>
              <a:gd name="connsiteX34463" fmla="*/ 146092 w 4135764"/>
              <a:gd name="connsiteY34463" fmla="*/ 203585 h 5122333"/>
              <a:gd name="connsiteX34464" fmla="*/ 138110 w 4135764"/>
              <a:gd name="connsiteY34464" fmla="*/ 195422 h 5122333"/>
              <a:gd name="connsiteX34465" fmla="*/ 138473 w 4135764"/>
              <a:gd name="connsiteY34465" fmla="*/ 136097 h 5122333"/>
              <a:gd name="connsiteX34466" fmla="*/ 132784 w 4135764"/>
              <a:gd name="connsiteY34466" fmla="*/ 125485 h 5122333"/>
              <a:gd name="connsiteX34467" fmla="*/ 127406 w 4135764"/>
              <a:gd name="connsiteY34467" fmla="*/ 125576 h 5122333"/>
              <a:gd name="connsiteX34468" fmla="*/ 96747 w 4135764"/>
              <a:gd name="connsiteY34468" fmla="*/ 127389 h 5122333"/>
              <a:gd name="connsiteX34469" fmla="*/ 77879 w 4135764"/>
              <a:gd name="connsiteY34469" fmla="*/ 129385 h 5122333"/>
              <a:gd name="connsiteX34470" fmla="*/ 76610 w 4135764"/>
              <a:gd name="connsiteY34470" fmla="*/ 148797 h 5122333"/>
              <a:gd name="connsiteX34471" fmla="*/ 76064 w 4135764"/>
              <a:gd name="connsiteY34471" fmla="*/ 196510 h 5122333"/>
              <a:gd name="connsiteX34472" fmla="*/ 67175 w 4135764"/>
              <a:gd name="connsiteY34472" fmla="*/ 205399 h 5122333"/>
              <a:gd name="connsiteX34473" fmla="*/ 50123 w 4135764"/>
              <a:gd name="connsiteY34473" fmla="*/ 204128 h 5122333"/>
              <a:gd name="connsiteX34474" fmla="*/ 36879 w 4135764"/>
              <a:gd name="connsiteY34474" fmla="*/ 212656 h 5122333"/>
              <a:gd name="connsiteX34475" fmla="*/ 36516 w 4135764"/>
              <a:gd name="connsiteY34475" fmla="*/ 237510 h 5122333"/>
              <a:gd name="connsiteX34476" fmla="*/ 28895 w 4135764"/>
              <a:gd name="connsiteY34476" fmla="*/ 243134 h 5122333"/>
              <a:gd name="connsiteX34477" fmla="*/ 10029 w 4135764"/>
              <a:gd name="connsiteY34477" fmla="*/ 241683 h 5122333"/>
              <a:gd name="connsiteX34478" fmla="*/ 2045 w 4135764"/>
              <a:gd name="connsiteY34478" fmla="*/ 249484 h 5122333"/>
              <a:gd name="connsiteX34479" fmla="*/ 1865 w 4135764"/>
              <a:gd name="connsiteY34479" fmla="*/ 294840 h 5122333"/>
              <a:gd name="connsiteX34480" fmla="*/ 11662 w 4135764"/>
              <a:gd name="connsiteY34480" fmla="*/ 302458 h 5122333"/>
              <a:gd name="connsiteX34481" fmla="*/ 20369 w 4135764"/>
              <a:gd name="connsiteY34481" fmla="*/ 295383 h 5122333"/>
              <a:gd name="connsiteX34482" fmla="*/ 20188 w 4135764"/>
              <a:gd name="connsiteY34482" fmla="*/ 270347 h 5122333"/>
              <a:gd name="connsiteX34483" fmla="*/ 25449 w 4135764"/>
              <a:gd name="connsiteY34483" fmla="*/ 265086 h 5122333"/>
              <a:gd name="connsiteX34484" fmla="*/ 60280 w 4135764"/>
              <a:gd name="connsiteY34484" fmla="*/ 265086 h 5122333"/>
              <a:gd name="connsiteX34485" fmla="*/ 60280 w 4135764"/>
              <a:gd name="connsiteY34485" fmla="*/ 234063 h 5122333"/>
              <a:gd name="connsiteX34486" fmla="*/ 63728 w 4135764"/>
              <a:gd name="connsiteY34486" fmla="*/ 228076 h 5122333"/>
              <a:gd name="connsiteX34487" fmla="*/ 100194 w 4135764"/>
              <a:gd name="connsiteY34487" fmla="*/ 228258 h 5122333"/>
              <a:gd name="connsiteX34488" fmla="*/ 100012 w 4135764"/>
              <a:gd name="connsiteY34488" fmla="*/ 203765 h 5122333"/>
              <a:gd name="connsiteX34489" fmla="*/ 100374 w 4135764"/>
              <a:gd name="connsiteY34489" fmla="*/ 155691 h 5122333"/>
              <a:gd name="connsiteX34490" fmla="*/ 111260 w 4135764"/>
              <a:gd name="connsiteY34490" fmla="*/ 150249 h 5122333"/>
              <a:gd name="connsiteX34491" fmla="*/ 116158 w 4135764"/>
              <a:gd name="connsiteY34491" fmla="*/ 153332 h 5122333"/>
              <a:gd name="connsiteX34492" fmla="*/ 116158 w 4135764"/>
              <a:gd name="connsiteY34492" fmla="*/ 182903 h 5122333"/>
              <a:gd name="connsiteX34493" fmla="*/ 116702 w 4135764"/>
              <a:gd name="connsiteY34493" fmla="*/ 221364 h 5122333"/>
              <a:gd name="connsiteX34494" fmla="*/ 122145 w 4135764"/>
              <a:gd name="connsiteY34494" fmla="*/ 225536 h 5122333"/>
              <a:gd name="connsiteX34495" fmla="*/ 154981 w 4135764"/>
              <a:gd name="connsiteY34495" fmla="*/ 225718 h 5122333"/>
              <a:gd name="connsiteX34496" fmla="*/ 153711 w 4135764"/>
              <a:gd name="connsiteY34496" fmla="*/ 248395 h 5122333"/>
              <a:gd name="connsiteX34497" fmla="*/ 158247 w 4135764"/>
              <a:gd name="connsiteY34497" fmla="*/ 245130 h 5122333"/>
              <a:gd name="connsiteX34498" fmla="*/ 156978 w 4135764"/>
              <a:gd name="connsiteY34498" fmla="*/ 256559 h 5122333"/>
              <a:gd name="connsiteX34499" fmla="*/ 162239 w 4135764"/>
              <a:gd name="connsiteY34499" fmla="*/ 263635 h 5122333"/>
              <a:gd name="connsiteX34500" fmla="*/ 184915 w 4135764"/>
              <a:gd name="connsiteY34500" fmla="*/ 263454 h 5122333"/>
              <a:gd name="connsiteX34501" fmla="*/ 192354 w 4135764"/>
              <a:gd name="connsiteY34501" fmla="*/ 272705 h 5122333"/>
              <a:gd name="connsiteX34502" fmla="*/ 193080 w 4135764"/>
              <a:gd name="connsiteY34502" fmla="*/ 299374 h 5122333"/>
              <a:gd name="connsiteX34503" fmla="*/ 195982 w 4135764"/>
              <a:gd name="connsiteY34503" fmla="*/ 302277 h 5122333"/>
              <a:gd name="connsiteX34504" fmla="*/ 244601 w 4135764"/>
              <a:gd name="connsiteY34504" fmla="*/ 303547 h 5122333"/>
              <a:gd name="connsiteX34505" fmla="*/ 251315 w 4135764"/>
              <a:gd name="connsiteY34505" fmla="*/ 297016 h 5122333"/>
              <a:gd name="connsiteX34506" fmla="*/ 251133 w 4135764"/>
              <a:gd name="connsiteY34506" fmla="*/ 271617 h 5122333"/>
              <a:gd name="connsiteX34507" fmla="*/ 257301 w 4135764"/>
              <a:gd name="connsiteY34507" fmla="*/ 265449 h 5122333"/>
              <a:gd name="connsiteX34508" fmla="*/ 283608 w 4135764"/>
              <a:gd name="connsiteY34508" fmla="*/ 265630 h 5122333"/>
              <a:gd name="connsiteX34509" fmla="*/ 289413 w 4135764"/>
              <a:gd name="connsiteY34509" fmla="*/ 259824 h 5122333"/>
              <a:gd name="connsiteX34510" fmla="*/ 289232 w 4135764"/>
              <a:gd name="connsiteY34510" fmla="*/ 233520 h 5122333"/>
              <a:gd name="connsiteX34511" fmla="*/ 295399 w 4135764"/>
              <a:gd name="connsiteY34511" fmla="*/ 227350 h 5122333"/>
              <a:gd name="connsiteX34512" fmla="*/ 317170 w 4135764"/>
              <a:gd name="connsiteY34512" fmla="*/ 227350 h 5122333"/>
              <a:gd name="connsiteX34513" fmla="*/ 327510 w 4135764"/>
              <a:gd name="connsiteY34513" fmla="*/ 216647 h 5122333"/>
              <a:gd name="connsiteX34514" fmla="*/ 327329 w 4135764"/>
              <a:gd name="connsiteY34514" fmla="*/ 189434 h 5122333"/>
              <a:gd name="connsiteX34515" fmla="*/ 328235 w 4135764"/>
              <a:gd name="connsiteY34515" fmla="*/ 156598 h 5122333"/>
              <a:gd name="connsiteX34516" fmla="*/ 337126 w 4135764"/>
              <a:gd name="connsiteY34516" fmla="*/ 150792 h 5122333"/>
              <a:gd name="connsiteX34517" fmla="*/ 343656 w 4135764"/>
              <a:gd name="connsiteY34517" fmla="*/ 158593 h 5122333"/>
              <a:gd name="connsiteX34518" fmla="*/ 343475 w 4135764"/>
              <a:gd name="connsiteY34518" fmla="*/ 220095 h 5122333"/>
              <a:gd name="connsiteX34519" fmla="*/ 350551 w 4135764"/>
              <a:gd name="connsiteY34519" fmla="*/ 227350 h 5122333"/>
              <a:gd name="connsiteX34520" fmla="*/ 375042 w 4135764"/>
              <a:gd name="connsiteY34520" fmla="*/ 227170 h 5122333"/>
              <a:gd name="connsiteX34521" fmla="*/ 381754 w 4135764"/>
              <a:gd name="connsiteY34521" fmla="*/ 233700 h 5122333"/>
              <a:gd name="connsiteX34522" fmla="*/ 381573 w 4135764"/>
              <a:gd name="connsiteY34522" fmla="*/ 259098 h 5122333"/>
              <a:gd name="connsiteX34523" fmla="*/ 387742 w 4135764"/>
              <a:gd name="connsiteY34523" fmla="*/ 265449 h 5122333"/>
              <a:gd name="connsiteX34524" fmla="*/ 414591 w 4135764"/>
              <a:gd name="connsiteY34524" fmla="*/ 266900 h 5122333"/>
              <a:gd name="connsiteX34525" fmla="*/ 419671 w 4135764"/>
              <a:gd name="connsiteY34525" fmla="*/ 273431 h 5122333"/>
              <a:gd name="connsiteX34526" fmla="*/ 419671 w 4135764"/>
              <a:gd name="connsiteY34526" fmla="*/ 297923 h 5122333"/>
              <a:gd name="connsiteX34527" fmla="*/ 426201 w 4135764"/>
              <a:gd name="connsiteY34527" fmla="*/ 305361 h 5122333"/>
              <a:gd name="connsiteX34528" fmla="*/ 476093 w 4135764"/>
              <a:gd name="connsiteY34528" fmla="*/ 305361 h 5122333"/>
              <a:gd name="connsiteX34529" fmla="*/ 481172 w 4135764"/>
              <a:gd name="connsiteY34529" fmla="*/ 301007 h 5122333"/>
              <a:gd name="connsiteX34530" fmla="*/ 481534 w 4135764"/>
              <a:gd name="connsiteY34530" fmla="*/ 273431 h 5122333"/>
              <a:gd name="connsiteX34531" fmla="*/ 486978 w 4135764"/>
              <a:gd name="connsiteY34531" fmla="*/ 265812 h 5122333"/>
              <a:gd name="connsiteX34532" fmla="*/ 512919 w 4135764"/>
              <a:gd name="connsiteY34532" fmla="*/ 267263 h 5122333"/>
              <a:gd name="connsiteX34533" fmla="*/ 521265 w 4135764"/>
              <a:gd name="connsiteY34533" fmla="*/ 258554 h 5122333"/>
              <a:gd name="connsiteX34534" fmla="*/ 521265 w 4135764"/>
              <a:gd name="connsiteY34534" fmla="*/ 234971 h 5122333"/>
              <a:gd name="connsiteX34535" fmla="*/ 523987 w 4135764"/>
              <a:gd name="connsiteY34535" fmla="*/ 229346 h 5122333"/>
              <a:gd name="connsiteX34536" fmla="*/ 548841 w 4135764"/>
              <a:gd name="connsiteY34536" fmla="*/ 228258 h 5122333"/>
              <a:gd name="connsiteX34537" fmla="*/ 559363 w 4135764"/>
              <a:gd name="connsiteY34537" fmla="*/ 220276 h 5122333"/>
              <a:gd name="connsiteX34538" fmla="*/ 559181 w 4135764"/>
              <a:gd name="connsiteY34538" fmla="*/ 158593 h 5122333"/>
              <a:gd name="connsiteX34539" fmla="*/ 566619 w 4135764"/>
              <a:gd name="connsiteY34539" fmla="*/ 150792 h 5122333"/>
              <a:gd name="connsiteX34540" fmla="*/ 573876 w 4135764"/>
              <a:gd name="connsiteY34540" fmla="*/ 158775 h 5122333"/>
              <a:gd name="connsiteX34541" fmla="*/ 573876 w 4135764"/>
              <a:gd name="connsiteY34541" fmla="*/ 219550 h 5122333"/>
              <a:gd name="connsiteX34542" fmla="*/ 577504 w 4135764"/>
              <a:gd name="connsiteY34542" fmla="*/ 226988 h 5122333"/>
              <a:gd name="connsiteX34543" fmla="*/ 611793 w 4135764"/>
              <a:gd name="connsiteY34543" fmla="*/ 228076 h 5122333"/>
              <a:gd name="connsiteX34544" fmla="*/ 611611 w 4135764"/>
              <a:gd name="connsiteY34544" fmla="*/ 258373 h 5122333"/>
              <a:gd name="connsiteX34545" fmla="*/ 620863 w 4135764"/>
              <a:gd name="connsiteY34545" fmla="*/ 267263 h 5122333"/>
              <a:gd name="connsiteX34546" fmla="*/ 640819 w 4135764"/>
              <a:gd name="connsiteY34546" fmla="*/ 267082 h 5122333"/>
              <a:gd name="connsiteX34547" fmla="*/ 650072 w 4135764"/>
              <a:gd name="connsiteY34547" fmla="*/ 276697 h 5122333"/>
              <a:gd name="connsiteX34548" fmla="*/ 649891 w 4135764"/>
              <a:gd name="connsiteY34548" fmla="*/ 294840 h 5122333"/>
              <a:gd name="connsiteX34549" fmla="*/ 660050 w 4135764"/>
              <a:gd name="connsiteY34549" fmla="*/ 305543 h 5122333"/>
              <a:gd name="connsiteX34550" fmla="*/ 700869 w 4135764"/>
              <a:gd name="connsiteY34550" fmla="*/ 305361 h 5122333"/>
              <a:gd name="connsiteX34551" fmla="*/ 713569 w 4135764"/>
              <a:gd name="connsiteY34551" fmla="*/ 293025 h 5122333"/>
              <a:gd name="connsiteX34552" fmla="*/ 714839 w 4135764"/>
              <a:gd name="connsiteY34552" fmla="*/ 269259 h 5122333"/>
              <a:gd name="connsiteX34553" fmla="*/ 738966 w 4135764"/>
              <a:gd name="connsiteY34553" fmla="*/ 267263 h 5122333"/>
              <a:gd name="connsiteX34554" fmla="*/ 750940 w 4135764"/>
              <a:gd name="connsiteY34554" fmla="*/ 251480 h 5122333"/>
              <a:gd name="connsiteX34555" fmla="*/ 751303 w 4135764"/>
              <a:gd name="connsiteY34555" fmla="*/ 232067 h 5122333"/>
              <a:gd name="connsiteX34556" fmla="*/ 757290 w 4135764"/>
              <a:gd name="connsiteY34556" fmla="*/ 227350 h 5122333"/>
              <a:gd name="connsiteX34557" fmla="*/ 781782 w 4135764"/>
              <a:gd name="connsiteY34557" fmla="*/ 227532 h 5122333"/>
              <a:gd name="connsiteX34558" fmla="*/ 789764 w 4135764"/>
              <a:gd name="connsiteY34558" fmla="*/ 219550 h 5122333"/>
              <a:gd name="connsiteX34559" fmla="*/ 787769 w 4135764"/>
              <a:gd name="connsiteY34559" fmla="*/ 160044 h 5122333"/>
              <a:gd name="connsiteX34560" fmla="*/ 797564 w 4135764"/>
              <a:gd name="connsiteY34560" fmla="*/ 151155 h 5122333"/>
              <a:gd name="connsiteX34561" fmla="*/ 806092 w 4135764"/>
              <a:gd name="connsiteY34561" fmla="*/ 159681 h 5122333"/>
              <a:gd name="connsiteX34562" fmla="*/ 806999 w 4135764"/>
              <a:gd name="connsiteY34562" fmla="*/ 220095 h 5122333"/>
              <a:gd name="connsiteX34563" fmla="*/ 813349 w 4135764"/>
              <a:gd name="connsiteY34563" fmla="*/ 225718 h 5122333"/>
              <a:gd name="connsiteX34564" fmla="*/ 838203 w 4135764"/>
              <a:gd name="connsiteY34564" fmla="*/ 225174 h 5122333"/>
              <a:gd name="connsiteX34565" fmla="*/ 844916 w 4135764"/>
              <a:gd name="connsiteY34565" fmla="*/ 235334 h 5122333"/>
              <a:gd name="connsiteX34566" fmla="*/ 844734 w 4135764"/>
              <a:gd name="connsiteY34566" fmla="*/ 254745 h 5122333"/>
              <a:gd name="connsiteX34567" fmla="*/ 845460 w 4135764"/>
              <a:gd name="connsiteY34567" fmla="*/ 254745 h 5122333"/>
              <a:gd name="connsiteX34568" fmla="*/ 846730 w 4135764"/>
              <a:gd name="connsiteY34568" fmla="*/ 246944 h 5122333"/>
              <a:gd name="connsiteX34569" fmla="*/ 845460 w 4135764"/>
              <a:gd name="connsiteY34569" fmla="*/ 263635 h 5122333"/>
              <a:gd name="connsiteX34570" fmla="*/ 875575 w 4135764"/>
              <a:gd name="connsiteY34570" fmla="*/ 263454 h 5122333"/>
              <a:gd name="connsiteX34571" fmla="*/ 882287 w 4135764"/>
              <a:gd name="connsiteY34571" fmla="*/ 270166 h 5122333"/>
              <a:gd name="connsiteX34572" fmla="*/ 882287 w 4135764"/>
              <a:gd name="connsiteY34572" fmla="*/ 296472 h 5122333"/>
              <a:gd name="connsiteX34573" fmla="*/ 885553 w 4135764"/>
              <a:gd name="connsiteY34573" fmla="*/ 302458 h 5122333"/>
              <a:gd name="connsiteX34574" fmla="*/ 936713 w 4135764"/>
              <a:gd name="connsiteY34574" fmla="*/ 303547 h 5122333"/>
              <a:gd name="connsiteX34575" fmla="*/ 941975 w 4135764"/>
              <a:gd name="connsiteY34575" fmla="*/ 297379 h 5122333"/>
              <a:gd name="connsiteX34576" fmla="*/ 940523 w 4135764"/>
              <a:gd name="connsiteY34576" fmla="*/ 275790 h 5122333"/>
              <a:gd name="connsiteX34577" fmla="*/ 948867 w 4135764"/>
              <a:gd name="connsiteY34577" fmla="*/ 265086 h 5122333"/>
              <a:gd name="connsiteX34578" fmla="*/ 973359 w 4135764"/>
              <a:gd name="connsiteY34578" fmla="*/ 265268 h 5122333"/>
              <a:gd name="connsiteX34579" fmla="*/ 979527 w 4135764"/>
              <a:gd name="connsiteY34579" fmla="*/ 258010 h 5122333"/>
              <a:gd name="connsiteX34580" fmla="*/ 979889 w 4135764"/>
              <a:gd name="connsiteY34580" fmla="*/ 231342 h 5122333"/>
              <a:gd name="connsiteX34581" fmla="*/ 985151 w 4135764"/>
              <a:gd name="connsiteY34581" fmla="*/ 226988 h 5122333"/>
              <a:gd name="connsiteX34582" fmla="*/ 1007829 w 4135764"/>
              <a:gd name="connsiteY34582" fmla="*/ 226988 h 5122333"/>
              <a:gd name="connsiteX34583" fmla="*/ 1018170 w 4135764"/>
              <a:gd name="connsiteY34583" fmla="*/ 216284 h 5122333"/>
              <a:gd name="connsiteX34584" fmla="*/ 1018170 w 4135764"/>
              <a:gd name="connsiteY34584" fmla="*/ 158230 h 5122333"/>
              <a:gd name="connsiteX34585" fmla="*/ 1022705 w 4135764"/>
              <a:gd name="connsiteY34585" fmla="*/ 150612 h 5122333"/>
              <a:gd name="connsiteX34586" fmla="*/ 1034497 w 4135764"/>
              <a:gd name="connsiteY34586" fmla="*/ 158775 h 5122333"/>
              <a:gd name="connsiteX34587" fmla="*/ 1034134 w 4135764"/>
              <a:gd name="connsiteY34587" fmla="*/ 220457 h 5122333"/>
              <a:gd name="connsiteX34588" fmla="*/ 1040666 w 4135764"/>
              <a:gd name="connsiteY34588" fmla="*/ 227170 h 5122333"/>
              <a:gd name="connsiteX34589" fmla="*/ 1064250 w 4135764"/>
              <a:gd name="connsiteY34589" fmla="*/ 226988 h 5122333"/>
              <a:gd name="connsiteX34590" fmla="*/ 1072414 w 4135764"/>
              <a:gd name="connsiteY34590" fmla="*/ 234789 h 5122333"/>
              <a:gd name="connsiteX34591" fmla="*/ 1072232 w 4135764"/>
              <a:gd name="connsiteY34591" fmla="*/ 257466 h 5122333"/>
              <a:gd name="connsiteX34592" fmla="*/ 1079670 w 4135764"/>
              <a:gd name="connsiteY34592" fmla="*/ 265268 h 5122333"/>
              <a:gd name="connsiteX34593" fmla="*/ 1104706 w 4135764"/>
              <a:gd name="connsiteY34593" fmla="*/ 266719 h 5122333"/>
              <a:gd name="connsiteX34594" fmla="*/ 1110330 w 4135764"/>
              <a:gd name="connsiteY34594" fmla="*/ 273612 h 5122333"/>
              <a:gd name="connsiteX34595" fmla="*/ 1110149 w 4135764"/>
              <a:gd name="connsiteY34595" fmla="*/ 297197 h 5122333"/>
              <a:gd name="connsiteX34596" fmla="*/ 1117950 w 4135764"/>
              <a:gd name="connsiteY34596" fmla="*/ 305181 h 5122333"/>
              <a:gd name="connsiteX34597" fmla="*/ 1165118 w 4135764"/>
              <a:gd name="connsiteY34597" fmla="*/ 305181 h 5122333"/>
              <a:gd name="connsiteX34598" fmla="*/ 1171832 w 4135764"/>
              <a:gd name="connsiteY34598" fmla="*/ 297742 h 5122333"/>
              <a:gd name="connsiteX34599" fmla="*/ 1171649 w 4135764"/>
              <a:gd name="connsiteY34599" fmla="*/ 270529 h 5122333"/>
              <a:gd name="connsiteX34600" fmla="*/ 1177636 w 4135764"/>
              <a:gd name="connsiteY34600" fmla="*/ 265630 h 5122333"/>
              <a:gd name="connsiteX34601" fmla="*/ 1203579 w 4135764"/>
              <a:gd name="connsiteY34601" fmla="*/ 267082 h 5122333"/>
              <a:gd name="connsiteX34602" fmla="*/ 1211562 w 4135764"/>
              <a:gd name="connsiteY34602" fmla="*/ 259280 h 5122333"/>
              <a:gd name="connsiteX34603" fmla="*/ 1211381 w 4135764"/>
              <a:gd name="connsiteY34603" fmla="*/ 234789 h 5122333"/>
              <a:gd name="connsiteX34604" fmla="*/ 1217004 w 4135764"/>
              <a:gd name="connsiteY34604" fmla="*/ 228802 h 5122333"/>
              <a:gd name="connsiteX34605" fmla="*/ 1240044 w 4135764"/>
              <a:gd name="connsiteY34605" fmla="*/ 228620 h 5122333"/>
              <a:gd name="connsiteX34606" fmla="*/ 1249840 w 4135764"/>
              <a:gd name="connsiteY34606" fmla="*/ 219368 h 5122333"/>
              <a:gd name="connsiteX34607" fmla="*/ 1249659 w 4135764"/>
              <a:gd name="connsiteY34607" fmla="*/ 159500 h 5122333"/>
              <a:gd name="connsiteX34608" fmla="*/ 1256009 w 4135764"/>
              <a:gd name="connsiteY34608" fmla="*/ 150792 h 5122333"/>
              <a:gd name="connsiteX34609" fmla="*/ 1264173 w 4135764"/>
              <a:gd name="connsiteY34609" fmla="*/ 159500 h 5122333"/>
              <a:gd name="connsiteX34610" fmla="*/ 1264173 w 4135764"/>
              <a:gd name="connsiteY34610" fmla="*/ 215014 h 5122333"/>
              <a:gd name="connsiteX34611" fmla="*/ 1276147 w 4135764"/>
              <a:gd name="connsiteY34611" fmla="*/ 226988 h 5122333"/>
              <a:gd name="connsiteX34612" fmla="*/ 1302271 w 4135764"/>
              <a:gd name="connsiteY34612" fmla="*/ 252749 h 5122333"/>
              <a:gd name="connsiteX34613" fmla="*/ 1302089 w 4135764"/>
              <a:gd name="connsiteY34613" fmla="*/ 260912 h 5122333"/>
              <a:gd name="connsiteX34614" fmla="*/ 1307533 w 4135764"/>
              <a:gd name="connsiteY34614" fmla="*/ 266900 h 5122333"/>
              <a:gd name="connsiteX34615" fmla="*/ 1333837 w 4135764"/>
              <a:gd name="connsiteY34615" fmla="*/ 266719 h 5122333"/>
              <a:gd name="connsiteX34616" fmla="*/ 1340369 w 4135764"/>
              <a:gd name="connsiteY34616" fmla="*/ 273431 h 5122333"/>
              <a:gd name="connsiteX34617" fmla="*/ 1338736 w 4135764"/>
              <a:gd name="connsiteY34617" fmla="*/ 296653 h 5122333"/>
              <a:gd name="connsiteX34618" fmla="*/ 1344359 w 4135764"/>
              <a:gd name="connsiteY34618" fmla="*/ 304818 h 5122333"/>
              <a:gd name="connsiteX34619" fmla="*/ 1396065 w 4135764"/>
              <a:gd name="connsiteY34619" fmla="*/ 304818 h 5122333"/>
              <a:gd name="connsiteX34620" fmla="*/ 1402051 w 4135764"/>
              <a:gd name="connsiteY34620" fmla="*/ 298286 h 5122333"/>
              <a:gd name="connsiteX34621" fmla="*/ 1401869 w 4135764"/>
              <a:gd name="connsiteY34621" fmla="*/ 275608 h 5122333"/>
              <a:gd name="connsiteX34622" fmla="*/ 1410578 w 4135764"/>
              <a:gd name="connsiteY34622" fmla="*/ 266356 h 5122333"/>
              <a:gd name="connsiteX34623" fmla="*/ 1432348 w 4135764"/>
              <a:gd name="connsiteY34623" fmla="*/ 266537 h 5122333"/>
              <a:gd name="connsiteX34624" fmla="*/ 1440149 w 4135764"/>
              <a:gd name="connsiteY34624" fmla="*/ 259098 h 5122333"/>
              <a:gd name="connsiteX34625" fmla="*/ 1439967 w 4135764"/>
              <a:gd name="connsiteY34625" fmla="*/ 236422 h 5122333"/>
              <a:gd name="connsiteX34626" fmla="*/ 1449582 w 4135764"/>
              <a:gd name="connsiteY34626" fmla="*/ 226444 h 5122333"/>
              <a:gd name="connsiteX34627" fmla="*/ 1468631 w 4135764"/>
              <a:gd name="connsiteY34627" fmla="*/ 226625 h 5122333"/>
              <a:gd name="connsiteX34628" fmla="*/ 1478428 w 4135764"/>
              <a:gd name="connsiteY34628" fmla="*/ 216465 h 5122333"/>
              <a:gd name="connsiteX34629" fmla="*/ 1478065 w 4135764"/>
              <a:gd name="connsiteY34629" fmla="*/ 158412 h 5122333"/>
              <a:gd name="connsiteX34630" fmla="*/ 1485866 w 4135764"/>
              <a:gd name="connsiteY34630" fmla="*/ 150067 h 5122333"/>
              <a:gd name="connsiteX34631" fmla="*/ 1495119 w 4135764"/>
              <a:gd name="connsiteY34631" fmla="*/ 161858 h 5122333"/>
              <a:gd name="connsiteX34632" fmla="*/ 1494574 w 4135764"/>
              <a:gd name="connsiteY34632" fmla="*/ 165306 h 5122333"/>
              <a:gd name="connsiteX34633" fmla="*/ 1495845 w 4135764"/>
              <a:gd name="connsiteY34633" fmla="*/ 210660 h 5122333"/>
              <a:gd name="connsiteX34634" fmla="*/ 1510902 w 4135764"/>
              <a:gd name="connsiteY34634" fmla="*/ 224629 h 5122333"/>
              <a:gd name="connsiteX34635" fmla="*/ 1515437 w 4135764"/>
              <a:gd name="connsiteY34635" fmla="*/ 224085 h 5122333"/>
              <a:gd name="connsiteX34636" fmla="*/ 1534486 w 4135764"/>
              <a:gd name="connsiteY34636" fmla="*/ 238236 h 5122333"/>
              <a:gd name="connsiteX34637" fmla="*/ 1534486 w 4135764"/>
              <a:gd name="connsiteY34637" fmla="*/ 250754 h 5122333"/>
              <a:gd name="connsiteX34638" fmla="*/ 1537933 w 4135764"/>
              <a:gd name="connsiteY34638" fmla="*/ 244041 h 5122333"/>
              <a:gd name="connsiteX34639" fmla="*/ 1535031 w 4135764"/>
              <a:gd name="connsiteY34639" fmla="*/ 262728 h 5122333"/>
              <a:gd name="connsiteX34640" fmla="*/ 1564783 w 4135764"/>
              <a:gd name="connsiteY34640" fmla="*/ 262546 h 5122333"/>
              <a:gd name="connsiteX34641" fmla="*/ 1572765 w 4135764"/>
              <a:gd name="connsiteY34641" fmla="*/ 270891 h 5122333"/>
              <a:gd name="connsiteX34642" fmla="*/ 1572765 w 4135764"/>
              <a:gd name="connsiteY34642" fmla="*/ 297197 h 5122333"/>
              <a:gd name="connsiteX34643" fmla="*/ 1575123 w 4135764"/>
              <a:gd name="connsiteY34643" fmla="*/ 301552 h 5122333"/>
              <a:gd name="connsiteX34644" fmla="*/ 1625557 w 4135764"/>
              <a:gd name="connsiteY34644" fmla="*/ 302821 h 5122333"/>
              <a:gd name="connsiteX34645" fmla="*/ 1630818 w 4135764"/>
              <a:gd name="connsiteY34645" fmla="*/ 296653 h 5122333"/>
              <a:gd name="connsiteX34646" fmla="*/ 1630637 w 4135764"/>
              <a:gd name="connsiteY34646" fmla="*/ 270347 h 5122333"/>
              <a:gd name="connsiteX34647" fmla="*/ 1636443 w 4135764"/>
              <a:gd name="connsiteY34647" fmla="*/ 264542 h 5122333"/>
              <a:gd name="connsiteX34648" fmla="*/ 1662749 w 4135764"/>
              <a:gd name="connsiteY34648" fmla="*/ 264723 h 5122333"/>
              <a:gd name="connsiteX34649" fmla="*/ 1668916 w 4135764"/>
              <a:gd name="connsiteY34649" fmla="*/ 258373 h 5122333"/>
              <a:gd name="connsiteX34650" fmla="*/ 1668916 w 4135764"/>
              <a:gd name="connsiteY34650" fmla="*/ 234789 h 5122333"/>
              <a:gd name="connsiteX34651" fmla="*/ 1677625 w 4135764"/>
              <a:gd name="connsiteY34651" fmla="*/ 226444 h 5122333"/>
              <a:gd name="connsiteX34652" fmla="*/ 1697581 w 4135764"/>
              <a:gd name="connsiteY34652" fmla="*/ 226444 h 5122333"/>
              <a:gd name="connsiteX34653" fmla="*/ 1706834 w 4135764"/>
              <a:gd name="connsiteY34653" fmla="*/ 221364 h 5122333"/>
              <a:gd name="connsiteX34654" fmla="*/ 1708467 w 4135764"/>
              <a:gd name="connsiteY34654" fmla="*/ 193607 h 5122333"/>
              <a:gd name="connsiteX34655" fmla="*/ 1708829 w 4135764"/>
              <a:gd name="connsiteY34655" fmla="*/ 154058 h 5122333"/>
              <a:gd name="connsiteX34656" fmla="*/ 1711550 w 4135764"/>
              <a:gd name="connsiteY34656" fmla="*/ 149341 h 5122333"/>
              <a:gd name="connsiteX34657" fmla="*/ 1722980 w 4135764"/>
              <a:gd name="connsiteY34657" fmla="*/ 153514 h 5122333"/>
              <a:gd name="connsiteX34658" fmla="*/ 1724794 w 4135764"/>
              <a:gd name="connsiteY34658" fmla="*/ 169478 h 5122333"/>
              <a:gd name="connsiteX34659" fmla="*/ 1723343 w 4135764"/>
              <a:gd name="connsiteY34659" fmla="*/ 219368 h 5122333"/>
              <a:gd name="connsiteX34660" fmla="*/ 1730961 w 4135764"/>
              <a:gd name="connsiteY34660" fmla="*/ 226625 h 5122333"/>
              <a:gd name="connsiteX34661" fmla="*/ 1754546 w 4135764"/>
              <a:gd name="connsiteY34661" fmla="*/ 226444 h 5122333"/>
              <a:gd name="connsiteX34662" fmla="*/ 1761441 w 4135764"/>
              <a:gd name="connsiteY34662" fmla="*/ 232974 h 5122333"/>
              <a:gd name="connsiteX34663" fmla="*/ 1763073 w 4135764"/>
              <a:gd name="connsiteY34663" fmla="*/ 258917 h 5122333"/>
              <a:gd name="connsiteX34664" fmla="*/ 1768878 w 4135764"/>
              <a:gd name="connsiteY34664" fmla="*/ 264723 h 5122333"/>
              <a:gd name="connsiteX34665" fmla="*/ 1794821 w 4135764"/>
              <a:gd name="connsiteY34665" fmla="*/ 266174 h 5122333"/>
              <a:gd name="connsiteX34666" fmla="*/ 1801171 w 4135764"/>
              <a:gd name="connsiteY34666" fmla="*/ 273975 h 5122333"/>
              <a:gd name="connsiteX34667" fmla="*/ 1801171 w 4135764"/>
              <a:gd name="connsiteY34667" fmla="*/ 298467 h 5122333"/>
              <a:gd name="connsiteX34668" fmla="*/ 1805525 w 4135764"/>
              <a:gd name="connsiteY34668" fmla="*/ 304636 h 5122333"/>
              <a:gd name="connsiteX34669" fmla="*/ 1857229 w 4135764"/>
              <a:gd name="connsiteY34669" fmla="*/ 304636 h 5122333"/>
              <a:gd name="connsiteX34670" fmla="*/ 1862490 w 4135764"/>
              <a:gd name="connsiteY34670" fmla="*/ 298286 h 5122333"/>
              <a:gd name="connsiteX34671" fmla="*/ 1862853 w 4135764"/>
              <a:gd name="connsiteY34671" fmla="*/ 269803 h 5122333"/>
              <a:gd name="connsiteX34672" fmla="*/ 1868114 w 4135764"/>
              <a:gd name="connsiteY34672" fmla="*/ 265086 h 5122333"/>
              <a:gd name="connsiteX34673" fmla="*/ 1891336 w 4135764"/>
              <a:gd name="connsiteY34673" fmla="*/ 266719 h 5122333"/>
              <a:gd name="connsiteX34674" fmla="*/ 1900950 w 4135764"/>
              <a:gd name="connsiteY34674" fmla="*/ 257466 h 5122333"/>
              <a:gd name="connsiteX34675" fmla="*/ 1900769 w 4135764"/>
              <a:gd name="connsiteY34675" fmla="*/ 233882 h 5122333"/>
              <a:gd name="connsiteX34676" fmla="*/ 1904035 w 4135764"/>
              <a:gd name="connsiteY34676" fmla="*/ 228620 h 5122333"/>
              <a:gd name="connsiteX34677" fmla="*/ 1909381 w 4135764"/>
              <a:gd name="connsiteY34677" fmla="*/ 227933 h 5122333"/>
              <a:gd name="connsiteX34678" fmla="*/ 1919291 w 4135764"/>
              <a:gd name="connsiteY34678" fmla="*/ 227759 h 5122333"/>
              <a:gd name="connsiteX34679" fmla="*/ 1937794 w 4135764"/>
              <a:gd name="connsiteY34679" fmla="*/ 228258 h 5122333"/>
              <a:gd name="connsiteX34680" fmla="*/ 1937765 w 4135764"/>
              <a:gd name="connsiteY34680" fmla="*/ 224238 h 5122333"/>
              <a:gd name="connsiteX34681" fmla="*/ 1939049 w 4135764"/>
              <a:gd name="connsiteY34681" fmla="*/ 220095 h 5122333"/>
              <a:gd name="connsiteX34682" fmla="*/ 1938867 w 4135764"/>
              <a:gd name="connsiteY34682" fmla="*/ 158230 h 5122333"/>
              <a:gd name="connsiteX34683" fmla="*/ 1946306 w 4135764"/>
              <a:gd name="connsiteY34683" fmla="*/ 150430 h 5122333"/>
              <a:gd name="connsiteX34684" fmla="*/ 1952383 w 4135764"/>
              <a:gd name="connsiteY34684" fmla="*/ 152470 h 5122333"/>
              <a:gd name="connsiteX34685" fmla="*/ 1953527 w 4135764"/>
              <a:gd name="connsiteY34685" fmla="*/ 158413 h 5122333"/>
              <a:gd name="connsiteX34686" fmla="*/ 1953079 w 4135764"/>
              <a:gd name="connsiteY34686" fmla="*/ 168254 h 5122333"/>
              <a:gd name="connsiteX34687" fmla="*/ 1953506 w 4135764"/>
              <a:gd name="connsiteY34687" fmla="*/ 177467 h 5122333"/>
              <a:gd name="connsiteX34688" fmla="*/ 1953466 w 4135764"/>
              <a:gd name="connsiteY34688" fmla="*/ 191273 h 5122333"/>
              <a:gd name="connsiteX34689" fmla="*/ 1953079 w 4135764"/>
              <a:gd name="connsiteY34689" fmla="*/ 202337 h 5122333"/>
              <a:gd name="connsiteX34690" fmla="*/ 1953418 w 4135764"/>
              <a:gd name="connsiteY34690" fmla="*/ 207610 h 5122333"/>
              <a:gd name="connsiteX34691" fmla="*/ 1953381 w 4135764"/>
              <a:gd name="connsiteY34691" fmla="*/ 220276 h 5122333"/>
              <a:gd name="connsiteX34692" fmla="*/ 1958823 w 4135764"/>
              <a:gd name="connsiteY34692" fmla="*/ 226988 h 5122333"/>
              <a:gd name="connsiteX34693" fmla="*/ 1958815 w 4135764"/>
              <a:gd name="connsiteY34693" fmla="*/ 225409 h 5122333"/>
              <a:gd name="connsiteX34694" fmla="*/ 1959746 w 4135764"/>
              <a:gd name="connsiteY34694" fmla="*/ 225536 h 5122333"/>
              <a:gd name="connsiteX34695" fmla="*/ 1992583 w 4135764"/>
              <a:gd name="connsiteY34695" fmla="*/ 225718 h 5122333"/>
              <a:gd name="connsiteX34696" fmla="*/ 1991313 w 4135764"/>
              <a:gd name="connsiteY34696" fmla="*/ 248395 h 5122333"/>
              <a:gd name="connsiteX34697" fmla="*/ 1995848 w 4135764"/>
              <a:gd name="connsiteY34697" fmla="*/ 245130 h 5122333"/>
              <a:gd name="connsiteX34698" fmla="*/ 1994578 w 4135764"/>
              <a:gd name="connsiteY34698" fmla="*/ 256559 h 5122333"/>
              <a:gd name="connsiteX34699" fmla="*/ 1999839 w 4135764"/>
              <a:gd name="connsiteY34699" fmla="*/ 263635 h 5122333"/>
              <a:gd name="connsiteX34700" fmla="*/ 2022516 w 4135764"/>
              <a:gd name="connsiteY34700" fmla="*/ 263454 h 5122333"/>
              <a:gd name="connsiteX34701" fmla="*/ 2029955 w 4135764"/>
              <a:gd name="connsiteY34701" fmla="*/ 272705 h 5122333"/>
              <a:gd name="connsiteX34702" fmla="*/ 2030681 w 4135764"/>
              <a:gd name="connsiteY34702" fmla="*/ 299374 h 5122333"/>
              <a:gd name="connsiteX34703" fmla="*/ 2033584 w 4135764"/>
              <a:gd name="connsiteY34703" fmla="*/ 302277 h 5122333"/>
              <a:gd name="connsiteX34704" fmla="*/ 2067882 w 4135764"/>
              <a:gd name="connsiteY34704" fmla="*/ 303173 h 5122333"/>
              <a:gd name="connsiteX34705" fmla="*/ 2067882 w 4135764"/>
              <a:gd name="connsiteY34705" fmla="*/ 245032 h 5122333"/>
              <a:gd name="connsiteX34706" fmla="*/ 2064787 w 4135764"/>
              <a:gd name="connsiteY34706" fmla="*/ 248214 h 5122333"/>
              <a:gd name="connsiteX34707" fmla="*/ 2064969 w 4135764"/>
              <a:gd name="connsiteY34707" fmla="*/ 280507 h 5122333"/>
              <a:gd name="connsiteX34708" fmla="*/ 2052087 w 4135764"/>
              <a:gd name="connsiteY34708" fmla="*/ 267082 h 5122333"/>
              <a:gd name="connsiteX34709" fmla="*/ 2052270 w 4135764"/>
              <a:gd name="connsiteY34709" fmla="*/ 250754 h 5122333"/>
              <a:gd name="connsiteX34710" fmla="*/ 2042653 w 4135764"/>
              <a:gd name="connsiteY34710" fmla="*/ 241501 h 5122333"/>
              <a:gd name="connsiteX34711" fmla="*/ 2023605 w 4135764"/>
              <a:gd name="connsiteY34711" fmla="*/ 241683 h 5122333"/>
              <a:gd name="connsiteX34712" fmla="*/ 2013989 w 4135764"/>
              <a:gd name="connsiteY34712" fmla="*/ 232430 h 5122333"/>
              <a:gd name="connsiteX34713" fmla="*/ 2014172 w 4135764"/>
              <a:gd name="connsiteY34713" fmla="*/ 213382 h 5122333"/>
              <a:gd name="connsiteX34714" fmla="*/ 2003650 w 4135764"/>
              <a:gd name="connsiteY34714" fmla="*/ 203403 h 5122333"/>
              <a:gd name="connsiteX34715" fmla="*/ 1983693 w 4135764"/>
              <a:gd name="connsiteY34715" fmla="*/ 203585 h 5122333"/>
              <a:gd name="connsiteX34716" fmla="*/ 1975712 w 4135764"/>
              <a:gd name="connsiteY34716" fmla="*/ 195422 h 5122333"/>
              <a:gd name="connsiteX34717" fmla="*/ 1976075 w 4135764"/>
              <a:gd name="connsiteY34717" fmla="*/ 136097 h 5122333"/>
              <a:gd name="connsiteX34718" fmla="*/ 1970384 w 4135764"/>
              <a:gd name="connsiteY34718" fmla="*/ 125485 h 5122333"/>
              <a:gd name="connsiteX34719" fmla="*/ 4038266 w 4135764"/>
              <a:gd name="connsiteY34719" fmla="*/ 125485 h 5122333"/>
              <a:gd name="connsiteX34720" fmla="*/ 4032889 w 4135764"/>
              <a:gd name="connsiteY34720" fmla="*/ 125576 h 5122333"/>
              <a:gd name="connsiteX34721" fmla="*/ 4017559 w 4135764"/>
              <a:gd name="connsiteY34721" fmla="*/ 126346 h 5122333"/>
              <a:gd name="connsiteX34722" fmla="*/ 4003991 w 4135764"/>
              <a:gd name="connsiteY34722" fmla="*/ 127270 h 5122333"/>
              <a:gd name="connsiteX34723" fmla="*/ 3997781 w 4135764"/>
              <a:gd name="connsiteY34723" fmla="*/ 127236 h 5122333"/>
              <a:gd name="connsiteX34724" fmla="*/ 3991707 w 4135764"/>
              <a:gd name="connsiteY34724" fmla="*/ 127027 h 5122333"/>
              <a:gd name="connsiteX34725" fmla="*/ 3983361 w 4135764"/>
              <a:gd name="connsiteY34725" fmla="*/ 129385 h 5122333"/>
              <a:gd name="connsiteX34726" fmla="*/ 3982092 w 4135764"/>
              <a:gd name="connsiteY34726" fmla="*/ 148797 h 5122333"/>
              <a:gd name="connsiteX34727" fmla="*/ 3981548 w 4135764"/>
              <a:gd name="connsiteY34727" fmla="*/ 196510 h 5122333"/>
              <a:gd name="connsiteX34728" fmla="*/ 3979620 w 4135764"/>
              <a:gd name="connsiteY34728" fmla="*/ 202791 h 5122333"/>
              <a:gd name="connsiteX34729" fmla="*/ 3972757 w 4135764"/>
              <a:gd name="connsiteY34729" fmla="*/ 205363 h 5122333"/>
              <a:gd name="connsiteX34730" fmla="*/ 3964365 w 4135764"/>
              <a:gd name="connsiteY34730" fmla="*/ 205264 h 5122333"/>
              <a:gd name="connsiteX34731" fmla="*/ 3956838 w 4135764"/>
              <a:gd name="connsiteY34731" fmla="*/ 204298 h 5122333"/>
              <a:gd name="connsiteX34732" fmla="*/ 3955605 w 4135764"/>
              <a:gd name="connsiteY34732" fmla="*/ 204128 h 5122333"/>
              <a:gd name="connsiteX34733" fmla="*/ 3955552 w 4135764"/>
              <a:gd name="connsiteY34733" fmla="*/ 204132 h 5122333"/>
              <a:gd name="connsiteX34734" fmla="*/ 3952687 w 4135764"/>
              <a:gd name="connsiteY34734" fmla="*/ 203765 h 5122333"/>
              <a:gd name="connsiteX34735" fmla="*/ 3946202 w 4135764"/>
              <a:gd name="connsiteY34735" fmla="*/ 204219 h 5122333"/>
              <a:gd name="connsiteX34736" fmla="*/ 3946010 w 4135764"/>
              <a:gd name="connsiteY34736" fmla="*/ 204938 h 5122333"/>
              <a:gd name="connsiteX34737" fmla="*/ 3945377 w 4135764"/>
              <a:gd name="connsiteY34737" fmla="*/ 204991 h 5122333"/>
              <a:gd name="connsiteX34738" fmla="*/ 3942360 w 4135764"/>
              <a:gd name="connsiteY34738" fmla="*/ 212656 h 5122333"/>
              <a:gd name="connsiteX34739" fmla="*/ 3941998 w 4135764"/>
              <a:gd name="connsiteY34739" fmla="*/ 237510 h 5122333"/>
              <a:gd name="connsiteX34740" fmla="*/ 3934379 w 4135764"/>
              <a:gd name="connsiteY34740" fmla="*/ 243134 h 5122333"/>
              <a:gd name="connsiteX34741" fmla="*/ 3915510 w 4135764"/>
              <a:gd name="connsiteY34741" fmla="*/ 241683 h 5122333"/>
              <a:gd name="connsiteX34742" fmla="*/ 3909275 w 4135764"/>
              <a:gd name="connsiteY34742" fmla="*/ 243134 h 5122333"/>
              <a:gd name="connsiteX34743" fmla="*/ 3908787 w 4135764"/>
              <a:gd name="connsiteY34743" fmla="*/ 244908 h 5122333"/>
              <a:gd name="connsiteX34744" fmla="*/ 3907786 w 4135764"/>
              <a:gd name="connsiteY34744" fmla="*/ 245197 h 5122333"/>
              <a:gd name="connsiteX34745" fmla="*/ 3906244 w 4135764"/>
              <a:gd name="connsiteY34745" fmla="*/ 251117 h 5122333"/>
              <a:gd name="connsiteX34746" fmla="*/ 3906425 w 4135764"/>
              <a:gd name="connsiteY34746" fmla="*/ 274700 h 5122333"/>
              <a:gd name="connsiteX34747" fmla="*/ 3899168 w 4135764"/>
              <a:gd name="connsiteY34747" fmla="*/ 281777 h 5122333"/>
              <a:gd name="connsiteX34748" fmla="*/ 3889917 w 4135764"/>
              <a:gd name="connsiteY34748" fmla="*/ 274337 h 5122333"/>
              <a:gd name="connsiteX34749" fmla="*/ 3890279 w 4135764"/>
              <a:gd name="connsiteY34749" fmla="*/ 248033 h 5122333"/>
              <a:gd name="connsiteX34750" fmla="*/ 3884835 w 4135764"/>
              <a:gd name="connsiteY34750" fmla="*/ 241683 h 5122333"/>
              <a:gd name="connsiteX34751" fmla="*/ 3856716 w 4135764"/>
              <a:gd name="connsiteY34751" fmla="*/ 242227 h 5122333"/>
              <a:gd name="connsiteX34752" fmla="*/ 3851999 w 4135764"/>
              <a:gd name="connsiteY34752" fmla="*/ 238236 h 5122333"/>
              <a:gd name="connsiteX34753" fmla="*/ 3851818 w 4135764"/>
              <a:gd name="connsiteY34753" fmla="*/ 210841 h 5122333"/>
              <a:gd name="connsiteX34754" fmla="*/ 3847464 w 4135764"/>
              <a:gd name="connsiteY34754" fmla="*/ 205762 h 5122333"/>
              <a:gd name="connsiteX34755" fmla="*/ 3821522 w 4135764"/>
              <a:gd name="connsiteY34755" fmla="*/ 204128 h 5122333"/>
              <a:gd name="connsiteX34756" fmla="*/ 3813720 w 4135764"/>
              <a:gd name="connsiteY34756" fmla="*/ 195784 h 5122333"/>
              <a:gd name="connsiteX34757" fmla="*/ 3813901 w 4135764"/>
              <a:gd name="connsiteY34757" fmla="*/ 136823 h 5122333"/>
              <a:gd name="connsiteX34758" fmla="*/ 3805193 w 4135764"/>
              <a:gd name="connsiteY34758" fmla="*/ 127571 h 5122333"/>
              <a:gd name="connsiteX34759" fmla="*/ 3768910 w 4135764"/>
              <a:gd name="connsiteY34759" fmla="*/ 127752 h 5122333"/>
              <a:gd name="connsiteX34760" fmla="*/ 3753852 w 4135764"/>
              <a:gd name="connsiteY34760" fmla="*/ 144442 h 5122333"/>
              <a:gd name="connsiteX34761" fmla="*/ 3753852 w 4135764"/>
              <a:gd name="connsiteY34761" fmla="*/ 148070 h 5122333"/>
              <a:gd name="connsiteX34762" fmla="*/ 3752038 w 4135764"/>
              <a:gd name="connsiteY34762" fmla="*/ 198504 h 5122333"/>
              <a:gd name="connsiteX34763" fmla="*/ 3745869 w 4135764"/>
              <a:gd name="connsiteY34763" fmla="*/ 203765 h 5122333"/>
              <a:gd name="connsiteX34764" fmla="*/ 3715209 w 4135764"/>
              <a:gd name="connsiteY34764" fmla="*/ 203765 h 5122333"/>
              <a:gd name="connsiteX34765" fmla="*/ 3717205 w 4135764"/>
              <a:gd name="connsiteY34765" fmla="*/ 211749 h 5122333"/>
              <a:gd name="connsiteX34766" fmla="*/ 3714121 w 4135764"/>
              <a:gd name="connsiteY34766" fmla="*/ 235514 h 5122333"/>
              <a:gd name="connsiteX34767" fmla="*/ 3707228 w 4135764"/>
              <a:gd name="connsiteY34767" fmla="*/ 242045 h 5122333"/>
              <a:gd name="connsiteX34768" fmla="*/ 3684550 w 4135764"/>
              <a:gd name="connsiteY34768" fmla="*/ 241863 h 5122333"/>
              <a:gd name="connsiteX34769" fmla="*/ 3675842 w 4135764"/>
              <a:gd name="connsiteY34769" fmla="*/ 250209 h 5122333"/>
              <a:gd name="connsiteX34770" fmla="*/ 3676023 w 4135764"/>
              <a:gd name="connsiteY34770" fmla="*/ 274700 h 5122333"/>
              <a:gd name="connsiteX34771" fmla="*/ 3671307 w 4135764"/>
              <a:gd name="connsiteY34771" fmla="*/ 281051 h 5122333"/>
              <a:gd name="connsiteX34772" fmla="*/ 3661328 w 4135764"/>
              <a:gd name="connsiteY34772" fmla="*/ 274157 h 5122333"/>
              <a:gd name="connsiteX34773" fmla="*/ 3661510 w 4135764"/>
              <a:gd name="connsiteY34773" fmla="*/ 250572 h 5122333"/>
              <a:gd name="connsiteX34774" fmla="*/ 3653165 w 4135764"/>
              <a:gd name="connsiteY34774" fmla="*/ 241863 h 5122333"/>
              <a:gd name="connsiteX34775" fmla="*/ 3631395 w 4135764"/>
              <a:gd name="connsiteY34775" fmla="*/ 242045 h 5122333"/>
              <a:gd name="connsiteX34776" fmla="*/ 3623050 w 4135764"/>
              <a:gd name="connsiteY34776" fmla="*/ 234245 h 5122333"/>
              <a:gd name="connsiteX34777" fmla="*/ 3623231 w 4135764"/>
              <a:gd name="connsiteY34777" fmla="*/ 214288 h 5122333"/>
              <a:gd name="connsiteX34778" fmla="*/ 3613253 w 4135764"/>
              <a:gd name="connsiteY34778" fmla="*/ 203765 h 5122333"/>
              <a:gd name="connsiteX34779" fmla="*/ 3593297 w 4135764"/>
              <a:gd name="connsiteY34779" fmla="*/ 203947 h 5122333"/>
              <a:gd name="connsiteX34780" fmla="*/ 3584952 w 4135764"/>
              <a:gd name="connsiteY34780" fmla="*/ 195239 h 5122333"/>
              <a:gd name="connsiteX34781" fmla="*/ 3585315 w 4135764"/>
              <a:gd name="connsiteY34781" fmla="*/ 134465 h 5122333"/>
              <a:gd name="connsiteX34782" fmla="*/ 3576969 w 4135764"/>
              <a:gd name="connsiteY34782" fmla="*/ 125576 h 5122333"/>
              <a:gd name="connsiteX34783" fmla="*/ 3562818 w 4135764"/>
              <a:gd name="connsiteY34783" fmla="*/ 127389 h 5122333"/>
              <a:gd name="connsiteX34784" fmla="*/ 3529619 w 4135764"/>
              <a:gd name="connsiteY34784" fmla="*/ 125757 h 5122333"/>
              <a:gd name="connsiteX34785" fmla="*/ 3521456 w 4135764"/>
              <a:gd name="connsiteY34785" fmla="*/ 133740 h 5122333"/>
              <a:gd name="connsiteX34786" fmla="*/ 3521819 w 4135764"/>
              <a:gd name="connsiteY34786" fmla="*/ 196328 h 5122333"/>
              <a:gd name="connsiteX34787" fmla="*/ 3514198 w 4135764"/>
              <a:gd name="connsiteY34787" fmla="*/ 203947 h 5122333"/>
              <a:gd name="connsiteX34788" fmla="*/ 3489707 w 4135764"/>
              <a:gd name="connsiteY34788" fmla="*/ 203765 h 5122333"/>
              <a:gd name="connsiteX34789" fmla="*/ 3483721 w 4135764"/>
              <a:gd name="connsiteY34789" fmla="*/ 209209 h 5122333"/>
              <a:gd name="connsiteX34790" fmla="*/ 3485172 w 4135764"/>
              <a:gd name="connsiteY34790" fmla="*/ 237873 h 5122333"/>
              <a:gd name="connsiteX34791" fmla="*/ 3480092 w 4135764"/>
              <a:gd name="connsiteY34791" fmla="*/ 243859 h 5122333"/>
              <a:gd name="connsiteX34792" fmla="*/ 3451973 w 4135764"/>
              <a:gd name="connsiteY34792" fmla="*/ 243677 h 5122333"/>
              <a:gd name="connsiteX34793" fmla="*/ 3445441 w 4135764"/>
              <a:gd name="connsiteY34793" fmla="*/ 249665 h 5122333"/>
              <a:gd name="connsiteX34794" fmla="*/ 3445804 w 4135764"/>
              <a:gd name="connsiteY34794" fmla="*/ 275063 h 5122333"/>
              <a:gd name="connsiteX34795" fmla="*/ 3440180 w 4135764"/>
              <a:gd name="connsiteY34795" fmla="*/ 281958 h 5122333"/>
              <a:gd name="connsiteX34796" fmla="*/ 3430927 w 4135764"/>
              <a:gd name="connsiteY34796" fmla="*/ 275245 h 5122333"/>
              <a:gd name="connsiteX34797" fmla="*/ 3431109 w 4135764"/>
              <a:gd name="connsiteY34797" fmla="*/ 249847 h 5122333"/>
              <a:gd name="connsiteX34798" fmla="*/ 3426574 w 4135764"/>
              <a:gd name="connsiteY34798" fmla="*/ 243859 h 5122333"/>
              <a:gd name="connsiteX34799" fmla="*/ 3407888 w 4135764"/>
              <a:gd name="connsiteY34799" fmla="*/ 241863 h 5122333"/>
              <a:gd name="connsiteX34800" fmla="*/ 3391196 w 4135764"/>
              <a:gd name="connsiteY34800" fmla="*/ 224085 h 5122333"/>
              <a:gd name="connsiteX34801" fmla="*/ 3392104 w 4135764"/>
              <a:gd name="connsiteY34801" fmla="*/ 214288 h 5122333"/>
              <a:gd name="connsiteX34802" fmla="*/ 3384303 w 4135764"/>
              <a:gd name="connsiteY34802" fmla="*/ 203765 h 5122333"/>
              <a:gd name="connsiteX34803" fmla="*/ 3360718 w 4135764"/>
              <a:gd name="connsiteY34803" fmla="*/ 203947 h 5122333"/>
              <a:gd name="connsiteX34804" fmla="*/ 3354913 w 4135764"/>
              <a:gd name="connsiteY34804" fmla="*/ 199230 h 5122333"/>
              <a:gd name="connsiteX34805" fmla="*/ 3352918 w 4135764"/>
              <a:gd name="connsiteY34805" fmla="*/ 168753 h 5122333"/>
              <a:gd name="connsiteX34806" fmla="*/ 3355276 w 4135764"/>
              <a:gd name="connsiteY34806" fmla="*/ 135553 h 5122333"/>
              <a:gd name="connsiteX34807" fmla="*/ 3346931 w 4135764"/>
              <a:gd name="connsiteY34807" fmla="*/ 127571 h 5122333"/>
              <a:gd name="connsiteX34808" fmla="*/ 3300670 w 4135764"/>
              <a:gd name="connsiteY34808" fmla="*/ 127571 h 5122333"/>
              <a:gd name="connsiteX34809" fmla="*/ 3293230 w 4135764"/>
              <a:gd name="connsiteY34809" fmla="*/ 135372 h 5122333"/>
              <a:gd name="connsiteX34810" fmla="*/ 3293412 w 4135764"/>
              <a:gd name="connsiteY34810" fmla="*/ 183447 h 5122333"/>
              <a:gd name="connsiteX34811" fmla="*/ 3267107 w 4135764"/>
              <a:gd name="connsiteY34811" fmla="*/ 205580 h 5122333"/>
              <a:gd name="connsiteX34812" fmla="*/ 3262934 w 4135764"/>
              <a:gd name="connsiteY34812" fmla="*/ 204128 h 5122333"/>
              <a:gd name="connsiteX34813" fmla="*/ 3253501 w 4135764"/>
              <a:gd name="connsiteY34813" fmla="*/ 211930 h 5122333"/>
              <a:gd name="connsiteX34814" fmla="*/ 3255496 w 4135764"/>
              <a:gd name="connsiteY34814" fmla="*/ 236966 h 5122333"/>
              <a:gd name="connsiteX34815" fmla="*/ 3248783 w 4135764"/>
              <a:gd name="connsiteY34815" fmla="*/ 243677 h 5122333"/>
              <a:gd name="connsiteX34816" fmla="*/ 3224293 w 4135764"/>
              <a:gd name="connsiteY34816" fmla="*/ 243497 h 5122333"/>
              <a:gd name="connsiteX34817" fmla="*/ 3217035 w 4135764"/>
              <a:gd name="connsiteY34817" fmla="*/ 250572 h 5122333"/>
              <a:gd name="connsiteX34818" fmla="*/ 3215584 w 4135764"/>
              <a:gd name="connsiteY34818" fmla="*/ 277423 h 5122333"/>
              <a:gd name="connsiteX34819" fmla="*/ 3207420 w 4135764"/>
              <a:gd name="connsiteY34819" fmla="*/ 281595 h 5122333"/>
              <a:gd name="connsiteX34820" fmla="*/ 3200890 w 4135764"/>
              <a:gd name="connsiteY34820" fmla="*/ 276879 h 5122333"/>
              <a:gd name="connsiteX34821" fmla="*/ 3201071 w 4135764"/>
              <a:gd name="connsiteY34821" fmla="*/ 249121 h 5122333"/>
              <a:gd name="connsiteX34822" fmla="*/ 3193632 w 4135764"/>
              <a:gd name="connsiteY34822" fmla="*/ 241683 h 5122333"/>
              <a:gd name="connsiteX34823" fmla="*/ 3162972 w 4135764"/>
              <a:gd name="connsiteY34823" fmla="*/ 241683 h 5122333"/>
              <a:gd name="connsiteX34824" fmla="*/ 3163154 w 4135764"/>
              <a:gd name="connsiteY34824" fmla="*/ 211930 h 5122333"/>
              <a:gd name="connsiteX34825" fmla="*/ 3156443 w 4135764"/>
              <a:gd name="connsiteY34825" fmla="*/ 205399 h 5122333"/>
              <a:gd name="connsiteX34826" fmla="*/ 3131769 w 4135764"/>
              <a:gd name="connsiteY34826" fmla="*/ 203947 h 5122333"/>
              <a:gd name="connsiteX34827" fmla="*/ 3124875 w 4135764"/>
              <a:gd name="connsiteY34827" fmla="*/ 196510 h 5122333"/>
              <a:gd name="connsiteX34828" fmla="*/ 3125057 w 4135764"/>
              <a:gd name="connsiteY34828" fmla="*/ 135735 h 5122333"/>
              <a:gd name="connsiteX34829" fmla="*/ 3117255 w 4135764"/>
              <a:gd name="connsiteY34829" fmla="*/ 127389 h 5122333"/>
              <a:gd name="connsiteX34830" fmla="*/ 3070994 w 4135764"/>
              <a:gd name="connsiteY34830" fmla="*/ 127389 h 5122333"/>
              <a:gd name="connsiteX34831" fmla="*/ 3063193 w 4135764"/>
              <a:gd name="connsiteY34831" fmla="*/ 135735 h 5122333"/>
              <a:gd name="connsiteX34832" fmla="*/ 3063555 w 4135764"/>
              <a:gd name="connsiteY34832" fmla="*/ 195784 h 5122333"/>
              <a:gd name="connsiteX34833" fmla="*/ 3055392 w 4135764"/>
              <a:gd name="connsiteY34833" fmla="*/ 203765 h 5122333"/>
              <a:gd name="connsiteX34834" fmla="*/ 3030901 w 4135764"/>
              <a:gd name="connsiteY34834" fmla="*/ 203765 h 5122333"/>
              <a:gd name="connsiteX34835" fmla="*/ 3026003 w 4135764"/>
              <a:gd name="connsiteY34835" fmla="*/ 205762 h 5122333"/>
              <a:gd name="connsiteX34836" fmla="*/ 3025094 w 4135764"/>
              <a:gd name="connsiteY34836" fmla="*/ 234608 h 5122333"/>
              <a:gd name="connsiteX34837" fmla="*/ 3018745 w 4135764"/>
              <a:gd name="connsiteY34837" fmla="*/ 242045 h 5122333"/>
              <a:gd name="connsiteX34838" fmla="*/ 2992440 w 4135764"/>
              <a:gd name="connsiteY34838" fmla="*/ 241863 h 5122333"/>
              <a:gd name="connsiteX34839" fmla="*/ 2985364 w 4135764"/>
              <a:gd name="connsiteY34839" fmla="*/ 249121 h 5122333"/>
              <a:gd name="connsiteX34840" fmla="*/ 2985546 w 4135764"/>
              <a:gd name="connsiteY34840" fmla="*/ 269984 h 5122333"/>
              <a:gd name="connsiteX34841" fmla="*/ 2975386 w 4135764"/>
              <a:gd name="connsiteY34841" fmla="*/ 280144 h 5122333"/>
              <a:gd name="connsiteX34842" fmla="*/ 2972665 w 4135764"/>
              <a:gd name="connsiteY34842" fmla="*/ 281595 h 5122333"/>
              <a:gd name="connsiteX34843" fmla="*/ 2972665 w 4135764"/>
              <a:gd name="connsiteY34843" fmla="*/ 246036 h 5122333"/>
              <a:gd name="connsiteX34844" fmla="*/ 2967223 w 4135764"/>
              <a:gd name="connsiteY34844" fmla="*/ 242045 h 5122333"/>
              <a:gd name="connsiteX34845" fmla="*/ 2942732 w 4135764"/>
              <a:gd name="connsiteY34845" fmla="*/ 242227 h 5122333"/>
              <a:gd name="connsiteX34846" fmla="*/ 2934567 w 4135764"/>
              <a:gd name="connsiteY34846" fmla="*/ 234245 h 5122333"/>
              <a:gd name="connsiteX34847" fmla="*/ 2934748 w 4135764"/>
              <a:gd name="connsiteY34847" fmla="*/ 215195 h 5122333"/>
              <a:gd name="connsiteX34848" fmla="*/ 2923864 w 4135764"/>
              <a:gd name="connsiteY34848" fmla="*/ 203765 h 5122333"/>
              <a:gd name="connsiteX34849" fmla="*/ 2909351 w 4135764"/>
              <a:gd name="connsiteY34849" fmla="*/ 203765 h 5122333"/>
              <a:gd name="connsiteX34850" fmla="*/ 2896107 w 4135764"/>
              <a:gd name="connsiteY34850" fmla="*/ 202677 h 5122333"/>
              <a:gd name="connsiteX34851" fmla="*/ 2896833 w 4135764"/>
              <a:gd name="connsiteY34851" fmla="*/ 191067 h 5122333"/>
              <a:gd name="connsiteX34852" fmla="*/ 2894836 w 4135764"/>
              <a:gd name="connsiteY34852" fmla="*/ 155146 h 5122333"/>
              <a:gd name="connsiteX34853" fmla="*/ 2896833 w 4135764"/>
              <a:gd name="connsiteY34853" fmla="*/ 132831 h 5122333"/>
              <a:gd name="connsiteX34854" fmla="*/ 2889757 w 4135764"/>
              <a:gd name="connsiteY34854" fmla="*/ 125757 h 5122333"/>
              <a:gd name="connsiteX34855" fmla="*/ 2874700 w 4135764"/>
              <a:gd name="connsiteY34855" fmla="*/ 127571 h 5122333"/>
              <a:gd name="connsiteX34856" fmla="*/ 2840593 w 4135764"/>
              <a:gd name="connsiteY34856" fmla="*/ 125939 h 5122333"/>
              <a:gd name="connsiteX34857" fmla="*/ 2831341 w 4135764"/>
              <a:gd name="connsiteY34857" fmla="*/ 135372 h 5122333"/>
              <a:gd name="connsiteX34858" fmla="*/ 2831703 w 4135764"/>
              <a:gd name="connsiteY34858" fmla="*/ 196147 h 5122333"/>
              <a:gd name="connsiteX34859" fmla="*/ 2823539 w 4135764"/>
              <a:gd name="connsiteY34859" fmla="*/ 204128 h 5122333"/>
              <a:gd name="connsiteX34860" fmla="*/ 2799955 w 4135764"/>
              <a:gd name="connsiteY34860" fmla="*/ 203947 h 5122333"/>
              <a:gd name="connsiteX34861" fmla="*/ 2794512 w 4135764"/>
              <a:gd name="connsiteY34861" fmla="*/ 209390 h 5122333"/>
              <a:gd name="connsiteX34862" fmla="*/ 2795419 w 4135764"/>
              <a:gd name="connsiteY34862" fmla="*/ 237328 h 5122333"/>
              <a:gd name="connsiteX34863" fmla="*/ 2788526 w 4135764"/>
              <a:gd name="connsiteY34863" fmla="*/ 243859 h 5122333"/>
              <a:gd name="connsiteX34864" fmla="*/ 2765848 w 4135764"/>
              <a:gd name="connsiteY34864" fmla="*/ 243677 h 5122333"/>
              <a:gd name="connsiteX34865" fmla="*/ 2757140 w 4135764"/>
              <a:gd name="connsiteY34865" fmla="*/ 252023 h 5122333"/>
              <a:gd name="connsiteX34866" fmla="*/ 2757503 w 4135764"/>
              <a:gd name="connsiteY34866" fmla="*/ 275608 h 5122333"/>
              <a:gd name="connsiteX34867" fmla="*/ 2749702 w 4135764"/>
              <a:gd name="connsiteY34867" fmla="*/ 281958 h 5122333"/>
              <a:gd name="connsiteX34868" fmla="*/ 2740993 w 4135764"/>
              <a:gd name="connsiteY34868" fmla="*/ 275608 h 5122333"/>
              <a:gd name="connsiteX34869" fmla="*/ 2741176 w 4135764"/>
              <a:gd name="connsiteY34869" fmla="*/ 249302 h 5122333"/>
              <a:gd name="connsiteX34870" fmla="*/ 2736096 w 4135764"/>
              <a:gd name="connsiteY34870" fmla="*/ 243859 h 5122333"/>
              <a:gd name="connsiteX34871" fmla="*/ 2709245 w 4135764"/>
              <a:gd name="connsiteY34871" fmla="*/ 242045 h 5122333"/>
              <a:gd name="connsiteX34872" fmla="*/ 2703078 w 4135764"/>
              <a:gd name="connsiteY34872" fmla="*/ 235877 h 5122333"/>
              <a:gd name="connsiteX34873" fmla="*/ 2703259 w 4135764"/>
              <a:gd name="connsiteY34873" fmla="*/ 209572 h 5122333"/>
              <a:gd name="connsiteX34874" fmla="*/ 2697454 w 4135764"/>
              <a:gd name="connsiteY34874" fmla="*/ 203765 h 5122333"/>
              <a:gd name="connsiteX34875" fmla="*/ 2672962 w 4135764"/>
              <a:gd name="connsiteY34875" fmla="*/ 203947 h 5122333"/>
              <a:gd name="connsiteX34876" fmla="*/ 2664980 w 4135764"/>
              <a:gd name="connsiteY34876" fmla="*/ 195784 h 5122333"/>
              <a:gd name="connsiteX34877" fmla="*/ 2665342 w 4135764"/>
              <a:gd name="connsiteY34877" fmla="*/ 135009 h 5122333"/>
              <a:gd name="connsiteX34878" fmla="*/ 2657723 w 4135764"/>
              <a:gd name="connsiteY34878" fmla="*/ 127389 h 5122333"/>
              <a:gd name="connsiteX34879" fmla="*/ 2611461 w 4135764"/>
              <a:gd name="connsiteY34879" fmla="*/ 127389 h 5122333"/>
              <a:gd name="connsiteX34880" fmla="*/ 2603479 w 4135764"/>
              <a:gd name="connsiteY34880" fmla="*/ 135553 h 5122333"/>
              <a:gd name="connsiteX34881" fmla="*/ 2603660 w 4135764"/>
              <a:gd name="connsiteY34881" fmla="*/ 198324 h 5122333"/>
              <a:gd name="connsiteX34882" fmla="*/ 2596585 w 4135764"/>
              <a:gd name="connsiteY34882" fmla="*/ 205399 h 5122333"/>
              <a:gd name="connsiteX34883" fmla="*/ 2574271 w 4135764"/>
              <a:gd name="connsiteY34883" fmla="*/ 203765 h 5122333"/>
              <a:gd name="connsiteX34884" fmla="*/ 2565381 w 4135764"/>
              <a:gd name="connsiteY34884" fmla="*/ 211386 h 5122333"/>
              <a:gd name="connsiteX34885" fmla="*/ 2565563 w 4135764"/>
              <a:gd name="connsiteY34885" fmla="*/ 236784 h 5122333"/>
              <a:gd name="connsiteX34886" fmla="*/ 2558851 w 4135764"/>
              <a:gd name="connsiteY34886" fmla="*/ 243315 h 5122333"/>
              <a:gd name="connsiteX34887" fmla="*/ 2534358 w 4135764"/>
              <a:gd name="connsiteY34887" fmla="*/ 243134 h 5122333"/>
              <a:gd name="connsiteX34888" fmla="*/ 2527283 w 4135764"/>
              <a:gd name="connsiteY34888" fmla="*/ 250391 h 5122333"/>
              <a:gd name="connsiteX34889" fmla="*/ 2527464 w 4135764"/>
              <a:gd name="connsiteY34889" fmla="*/ 271254 h 5122333"/>
              <a:gd name="connsiteX34890" fmla="*/ 2518939 w 4135764"/>
              <a:gd name="connsiteY34890" fmla="*/ 281595 h 5122333"/>
              <a:gd name="connsiteX34891" fmla="*/ 2510956 w 4135764"/>
              <a:gd name="connsiteY34891" fmla="*/ 271798 h 5122333"/>
              <a:gd name="connsiteX34892" fmla="*/ 2511137 w 4135764"/>
              <a:gd name="connsiteY34892" fmla="*/ 247306 h 5122333"/>
              <a:gd name="connsiteX34893" fmla="*/ 2505514 w 4135764"/>
              <a:gd name="connsiteY34893" fmla="*/ 241501 h 5122333"/>
              <a:gd name="connsiteX34894" fmla="*/ 2479208 w 4135764"/>
              <a:gd name="connsiteY34894" fmla="*/ 241863 h 5122333"/>
              <a:gd name="connsiteX34895" fmla="*/ 2472858 w 4135764"/>
              <a:gd name="connsiteY34895" fmla="*/ 236422 h 5122333"/>
              <a:gd name="connsiteX34896" fmla="*/ 2472858 w 4135764"/>
              <a:gd name="connsiteY34896" fmla="*/ 211023 h 5122333"/>
              <a:gd name="connsiteX34897" fmla="*/ 2468322 w 4135764"/>
              <a:gd name="connsiteY34897" fmla="*/ 205218 h 5122333"/>
              <a:gd name="connsiteX34898" fmla="*/ 2442381 w 4135764"/>
              <a:gd name="connsiteY34898" fmla="*/ 203585 h 5122333"/>
              <a:gd name="connsiteX34899" fmla="*/ 2434760 w 4135764"/>
              <a:gd name="connsiteY34899" fmla="*/ 195965 h 5122333"/>
              <a:gd name="connsiteX34900" fmla="*/ 2434941 w 4135764"/>
              <a:gd name="connsiteY34900" fmla="*/ 134283 h 5122333"/>
              <a:gd name="connsiteX34901" fmla="*/ 2427685 w 4135764"/>
              <a:gd name="connsiteY34901" fmla="*/ 127208 h 5122333"/>
              <a:gd name="connsiteX34902" fmla="*/ 2380516 w 4135764"/>
              <a:gd name="connsiteY34902" fmla="*/ 127208 h 5122333"/>
              <a:gd name="connsiteX34903" fmla="*/ 2372897 w 4135764"/>
              <a:gd name="connsiteY34903" fmla="*/ 134828 h 5122333"/>
              <a:gd name="connsiteX34904" fmla="*/ 2373260 w 4135764"/>
              <a:gd name="connsiteY34904" fmla="*/ 195602 h 5122333"/>
              <a:gd name="connsiteX34905" fmla="*/ 2365095 w 4135764"/>
              <a:gd name="connsiteY34905" fmla="*/ 203585 h 5122333"/>
              <a:gd name="connsiteX34906" fmla="*/ 2336250 w 4135764"/>
              <a:gd name="connsiteY34906" fmla="*/ 203403 h 5122333"/>
              <a:gd name="connsiteX34907" fmla="*/ 2337883 w 4135764"/>
              <a:gd name="connsiteY34907" fmla="*/ 210660 h 5122333"/>
              <a:gd name="connsiteX34908" fmla="*/ 2335162 w 4135764"/>
              <a:gd name="connsiteY34908" fmla="*/ 235514 h 5122333"/>
              <a:gd name="connsiteX34909" fmla="*/ 2328812 w 4135764"/>
              <a:gd name="connsiteY34909" fmla="*/ 241683 h 5122333"/>
              <a:gd name="connsiteX34910" fmla="*/ 2301598 w 4135764"/>
              <a:gd name="connsiteY34910" fmla="*/ 241501 h 5122333"/>
              <a:gd name="connsiteX34911" fmla="*/ 2295068 w 4135764"/>
              <a:gd name="connsiteY34911" fmla="*/ 248214 h 5122333"/>
              <a:gd name="connsiteX34912" fmla="*/ 2295250 w 4135764"/>
              <a:gd name="connsiteY34912" fmla="*/ 280507 h 5122333"/>
              <a:gd name="connsiteX34913" fmla="*/ 2282369 w 4135764"/>
              <a:gd name="connsiteY34913" fmla="*/ 267082 h 5122333"/>
              <a:gd name="connsiteX34914" fmla="*/ 2282550 w 4135764"/>
              <a:gd name="connsiteY34914" fmla="*/ 250754 h 5122333"/>
              <a:gd name="connsiteX34915" fmla="*/ 2272936 w 4135764"/>
              <a:gd name="connsiteY34915" fmla="*/ 241501 h 5122333"/>
              <a:gd name="connsiteX34916" fmla="*/ 2253886 w 4135764"/>
              <a:gd name="connsiteY34916" fmla="*/ 241683 h 5122333"/>
              <a:gd name="connsiteX34917" fmla="*/ 2244271 w 4135764"/>
              <a:gd name="connsiteY34917" fmla="*/ 232430 h 5122333"/>
              <a:gd name="connsiteX34918" fmla="*/ 2244452 w 4135764"/>
              <a:gd name="connsiteY34918" fmla="*/ 213382 h 5122333"/>
              <a:gd name="connsiteX34919" fmla="*/ 2233930 w 4135764"/>
              <a:gd name="connsiteY34919" fmla="*/ 203403 h 5122333"/>
              <a:gd name="connsiteX34920" fmla="*/ 2213974 w 4135764"/>
              <a:gd name="connsiteY34920" fmla="*/ 203585 h 5122333"/>
              <a:gd name="connsiteX34921" fmla="*/ 2205992 w 4135764"/>
              <a:gd name="connsiteY34921" fmla="*/ 195422 h 5122333"/>
              <a:gd name="connsiteX34922" fmla="*/ 2206355 w 4135764"/>
              <a:gd name="connsiteY34922" fmla="*/ 136097 h 5122333"/>
              <a:gd name="connsiteX34923" fmla="*/ 2200665 w 4135764"/>
              <a:gd name="connsiteY34923" fmla="*/ 125485 h 5122333"/>
              <a:gd name="connsiteX34924" fmla="*/ 2195288 w 4135764"/>
              <a:gd name="connsiteY34924" fmla="*/ 125576 h 5122333"/>
              <a:gd name="connsiteX34925" fmla="*/ 2164629 w 4135764"/>
              <a:gd name="connsiteY34925" fmla="*/ 127389 h 5122333"/>
              <a:gd name="connsiteX34926" fmla="*/ 2145761 w 4135764"/>
              <a:gd name="connsiteY34926" fmla="*/ 129385 h 5122333"/>
              <a:gd name="connsiteX34927" fmla="*/ 2144491 w 4135764"/>
              <a:gd name="connsiteY34927" fmla="*/ 148797 h 5122333"/>
              <a:gd name="connsiteX34928" fmla="*/ 2143946 w 4135764"/>
              <a:gd name="connsiteY34928" fmla="*/ 196510 h 5122333"/>
              <a:gd name="connsiteX34929" fmla="*/ 2135057 w 4135764"/>
              <a:gd name="connsiteY34929" fmla="*/ 205399 h 5122333"/>
              <a:gd name="connsiteX34930" fmla="*/ 2118005 w 4135764"/>
              <a:gd name="connsiteY34930" fmla="*/ 204128 h 5122333"/>
              <a:gd name="connsiteX34931" fmla="*/ 2104761 w 4135764"/>
              <a:gd name="connsiteY34931" fmla="*/ 212656 h 5122333"/>
              <a:gd name="connsiteX34932" fmla="*/ 2104398 w 4135764"/>
              <a:gd name="connsiteY34932" fmla="*/ 237510 h 5122333"/>
              <a:gd name="connsiteX34933" fmla="*/ 2096777 w 4135764"/>
              <a:gd name="connsiteY34933" fmla="*/ 243134 h 5122333"/>
              <a:gd name="connsiteX34934" fmla="*/ 2077911 w 4135764"/>
              <a:gd name="connsiteY34934" fmla="*/ 241683 h 5122333"/>
              <a:gd name="connsiteX34935" fmla="*/ 2069927 w 4135764"/>
              <a:gd name="connsiteY34935" fmla="*/ 249484 h 5122333"/>
              <a:gd name="connsiteX34936" fmla="*/ 2069747 w 4135764"/>
              <a:gd name="connsiteY34936" fmla="*/ 294840 h 5122333"/>
              <a:gd name="connsiteX34937" fmla="*/ 2079544 w 4135764"/>
              <a:gd name="connsiteY34937" fmla="*/ 302458 h 5122333"/>
              <a:gd name="connsiteX34938" fmla="*/ 2088250 w 4135764"/>
              <a:gd name="connsiteY34938" fmla="*/ 295383 h 5122333"/>
              <a:gd name="connsiteX34939" fmla="*/ 2088069 w 4135764"/>
              <a:gd name="connsiteY34939" fmla="*/ 270347 h 5122333"/>
              <a:gd name="connsiteX34940" fmla="*/ 2093331 w 4135764"/>
              <a:gd name="connsiteY34940" fmla="*/ 265086 h 5122333"/>
              <a:gd name="connsiteX34941" fmla="*/ 2128162 w 4135764"/>
              <a:gd name="connsiteY34941" fmla="*/ 265086 h 5122333"/>
              <a:gd name="connsiteX34942" fmla="*/ 2128162 w 4135764"/>
              <a:gd name="connsiteY34942" fmla="*/ 234063 h 5122333"/>
              <a:gd name="connsiteX34943" fmla="*/ 2131609 w 4135764"/>
              <a:gd name="connsiteY34943" fmla="*/ 228076 h 5122333"/>
              <a:gd name="connsiteX34944" fmla="*/ 2168076 w 4135764"/>
              <a:gd name="connsiteY34944" fmla="*/ 228258 h 5122333"/>
              <a:gd name="connsiteX34945" fmla="*/ 2167894 w 4135764"/>
              <a:gd name="connsiteY34945" fmla="*/ 203765 h 5122333"/>
              <a:gd name="connsiteX34946" fmla="*/ 2168256 w 4135764"/>
              <a:gd name="connsiteY34946" fmla="*/ 155691 h 5122333"/>
              <a:gd name="connsiteX34947" fmla="*/ 2179142 w 4135764"/>
              <a:gd name="connsiteY34947" fmla="*/ 150249 h 5122333"/>
              <a:gd name="connsiteX34948" fmla="*/ 2184040 w 4135764"/>
              <a:gd name="connsiteY34948" fmla="*/ 153332 h 5122333"/>
              <a:gd name="connsiteX34949" fmla="*/ 2184040 w 4135764"/>
              <a:gd name="connsiteY34949" fmla="*/ 182903 h 5122333"/>
              <a:gd name="connsiteX34950" fmla="*/ 2184584 w 4135764"/>
              <a:gd name="connsiteY34950" fmla="*/ 221364 h 5122333"/>
              <a:gd name="connsiteX34951" fmla="*/ 2190027 w 4135764"/>
              <a:gd name="connsiteY34951" fmla="*/ 225536 h 5122333"/>
              <a:gd name="connsiteX34952" fmla="*/ 2222863 w 4135764"/>
              <a:gd name="connsiteY34952" fmla="*/ 225718 h 5122333"/>
              <a:gd name="connsiteX34953" fmla="*/ 2221593 w 4135764"/>
              <a:gd name="connsiteY34953" fmla="*/ 248395 h 5122333"/>
              <a:gd name="connsiteX34954" fmla="*/ 2226129 w 4135764"/>
              <a:gd name="connsiteY34954" fmla="*/ 245130 h 5122333"/>
              <a:gd name="connsiteX34955" fmla="*/ 2224860 w 4135764"/>
              <a:gd name="connsiteY34955" fmla="*/ 256559 h 5122333"/>
              <a:gd name="connsiteX34956" fmla="*/ 2230120 w 4135764"/>
              <a:gd name="connsiteY34956" fmla="*/ 263635 h 5122333"/>
              <a:gd name="connsiteX34957" fmla="*/ 2252797 w 4135764"/>
              <a:gd name="connsiteY34957" fmla="*/ 263454 h 5122333"/>
              <a:gd name="connsiteX34958" fmla="*/ 2260236 w 4135764"/>
              <a:gd name="connsiteY34958" fmla="*/ 272705 h 5122333"/>
              <a:gd name="connsiteX34959" fmla="*/ 2260962 w 4135764"/>
              <a:gd name="connsiteY34959" fmla="*/ 299374 h 5122333"/>
              <a:gd name="connsiteX34960" fmla="*/ 2263864 w 4135764"/>
              <a:gd name="connsiteY34960" fmla="*/ 302277 h 5122333"/>
              <a:gd name="connsiteX34961" fmla="*/ 2312483 w 4135764"/>
              <a:gd name="connsiteY34961" fmla="*/ 303547 h 5122333"/>
              <a:gd name="connsiteX34962" fmla="*/ 2319197 w 4135764"/>
              <a:gd name="connsiteY34962" fmla="*/ 297016 h 5122333"/>
              <a:gd name="connsiteX34963" fmla="*/ 2319015 w 4135764"/>
              <a:gd name="connsiteY34963" fmla="*/ 271617 h 5122333"/>
              <a:gd name="connsiteX34964" fmla="*/ 2325183 w 4135764"/>
              <a:gd name="connsiteY34964" fmla="*/ 265449 h 5122333"/>
              <a:gd name="connsiteX34965" fmla="*/ 2351490 w 4135764"/>
              <a:gd name="connsiteY34965" fmla="*/ 265630 h 5122333"/>
              <a:gd name="connsiteX34966" fmla="*/ 2357294 w 4135764"/>
              <a:gd name="connsiteY34966" fmla="*/ 259824 h 5122333"/>
              <a:gd name="connsiteX34967" fmla="*/ 2357113 w 4135764"/>
              <a:gd name="connsiteY34967" fmla="*/ 233520 h 5122333"/>
              <a:gd name="connsiteX34968" fmla="*/ 2363281 w 4135764"/>
              <a:gd name="connsiteY34968" fmla="*/ 227350 h 5122333"/>
              <a:gd name="connsiteX34969" fmla="*/ 2385051 w 4135764"/>
              <a:gd name="connsiteY34969" fmla="*/ 227350 h 5122333"/>
              <a:gd name="connsiteX34970" fmla="*/ 2395392 w 4135764"/>
              <a:gd name="connsiteY34970" fmla="*/ 216647 h 5122333"/>
              <a:gd name="connsiteX34971" fmla="*/ 2395211 w 4135764"/>
              <a:gd name="connsiteY34971" fmla="*/ 189434 h 5122333"/>
              <a:gd name="connsiteX34972" fmla="*/ 2396117 w 4135764"/>
              <a:gd name="connsiteY34972" fmla="*/ 156598 h 5122333"/>
              <a:gd name="connsiteX34973" fmla="*/ 2405008 w 4135764"/>
              <a:gd name="connsiteY34973" fmla="*/ 150792 h 5122333"/>
              <a:gd name="connsiteX34974" fmla="*/ 2411538 w 4135764"/>
              <a:gd name="connsiteY34974" fmla="*/ 158593 h 5122333"/>
              <a:gd name="connsiteX34975" fmla="*/ 2411357 w 4135764"/>
              <a:gd name="connsiteY34975" fmla="*/ 220095 h 5122333"/>
              <a:gd name="connsiteX34976" fmla="*/ 2418433 w 4135764"/>
              <a:gd name="connsiteY34976" fmla="*/ 227350 h 5122333"/>
              <a:gd name="connsiteX34977" fmla="*/ 2442924 w 4135764"/>
              <a:gd name="connsiteY34977" fmla="*/ 227170 h 5122333"/>
              <a:gd name="connsiteX34978" fmla="*/ 2449636 w 4135764"/>
              <a:gd name="connsiteY34978" fmla="*/ 233700 h 5122333"/>
              <a:gd name="connsiteX34979" fmla="*/ 2449455 w 4135764"/>
              <a:gd name="connsiteY34979" fmla="*/ 259098 h 5122333"/>
              <a:gd name="connsiteX34980" fmla="*/ 2455623 w 4135764"/>
              <a:gd name="connsiteY34980" fmla="*/ 265449 h 5122333"/>
              <a:gd name="connsiteX34981" fmla="*/ 2482473 w 4135764"/>
              <a:gd name="connsiteY34981" fmla="*/ 266900 h 5122333"/>
              <a:gd name="connsiteX34982" fmla="*/ 2487553 w 4135764"/>
              <a:gd name="connsiteY34982" fmla="*/ 273431 h 5122333"/>
              <a:gd name="connsiteX34983" fmla="*/ 2487553 w 4135764"/>
              <a:gd name="connsiteY34983" fmla="*/ 297923 h 5122333"/>
              <a:gd name="connsiteX34984" fmla="*/ 2494083 w 4135764"/>
              <a:gd name="connsiteY34984" fmla="*/ 305361 h 5122333"/>
              <a:gd name="connsiteX34985" fmla="*/ 2543975 w 4135764"/>
              <a:gd name="connsiteY34985" fmla="*/ 305361 h 5122333"/>
              <a:gd name="connsiteX34986" fmla="*/ 2549054 w 4135764"/>
              <a:gd name="connsiteY34986" fmla="*/ 301007 h 5122333"/>
              <a:gd name="connsiteX34987" fmla="*/ 2549416 w 4135764"/>
              <a:gd name="connsiteY34987" fmla="*/ 273431 h 5122333"/>
              <a:gd name="connsiteX34988" fmla="*/ 2554859 w 4135764"/>
              <a:gd name="connsiteY34988" fmla="*/ 265812 h 5122333"/>
              <a:gd name="connsiteX34989" fmla="*/ 2580801 w 4135764"/>
              <a:gd name="connsiteY34989" fmla="*/ 267263 h 5122333"/>
              <a:gd name="connsiteX34990" fmla="*/ 2589147 w 4135764"/>
              <a:gd name="connsiteY34990" fmla="*/ 258554 h 5122333"/>
              <a:gd name="connsiteX34991" fmla="*/ 2589147 w 4135764"/>
              <a:gd name="connsiteY34991" fmla="*/ 234971 h 5122333"/>
              <a:gd name="connsiteX34992" fmla="*/ 2591869 w 4135764"/>
              <a:gd name="connsiteY34992" fmla="*/ 229346 h 5122333"/>
              <a:gd name="connsiteX34993" fmla="*/ 2616723 w 4135764"/>
              <a:gd name="connsiteY34993" fmla="*/ 228258 h 5122333"/>
              <a:gd name="connsiteX34994" fmla="*/ 2627245 w 4135764"/>
              <a:gd name="connsiteY34994" fmla="*/ 220276 h 5122333"/>
              <a:gd name="connsiteX34995" fmla="*/ 2627063 w 4135764"/>
              <a:gd name="connsiteY34995" fmla="*/ 158593 h 5122333"/>
              <a:gd name="connsiteX34996" fmla="*/ 2634501 w 4135764"/>
              <a:gd name="connsiteY34996" fmla="*/ 150792 h 5122333"/>
              <a:gd name="connsiteX34997" fmla="*/ 2641758 w 4135764"/>
              <a:gd name="connsiteY34997" fmla="*/ 158775 h 5122333"/>
              <a:gd name="connsiteX34998" fmla="*/ 2641758 w 4135764"/>
              <a:gd name="connsiteY34998" fmla="*/ 219550 h 5122333"/>
              <a:gd name="connsiteX34999" fmla="*/ 2645386 w 4135764"/>
              <a:gd name="connsiteY34999" fmla="*/ 226988 h 5122333"/>
              <a:gd name="connsiteX35000" fmla="*/ 2679675 w 4135764"/>
              <a:gd name="connsiteY35000" fmla="*/ 228076 h 5122333"/>
              <a:gd name="connsiteX35001" fmla="*/ 2679493 w 4135764"/>
              <a:gd name="connsiteY35001" fmla="*/ 258373 h 5122333"/>
              <a:gd name="connsiteX35002" fmla="*/ 2688745 w 4135764"/>
              <a:gd name="connsiteY35002" fmla="*/ 267263 h 5122333"/>
              <a:gd name="connsiteX35003" fmla="*/ 2708701 w 4135764"/>
              <a:gd name="connsiteY35003" fmla="*/ 267082 h 5122333"/>
              <a:gd name="connsiteX35004" fmla="*/ 2717954 w 4135764"/>
              <a:gd name="connsiteY35004" fmla="*/ 276697 h 5122333"/>
              <a:gd name="connsiteX35005" fmla="*/ 2717773 w 4135764"/>
              <a:gd name="connsiteY35005" fmla="*/ 294840 h 5122333"/>
              <a:gd name="connsiteX35006" fmla="*/ 2727932 w 4135764"/>
              <a:gd name="connsiteY35006" fmla="*/ 305543 h 5122333"/>
              <a:gd name="connsiteX35007" fmla="*/ 2768751 w 4135764"/>
              <a:gd name="connsiteY35007" fmla="*/ 305361 h 5122333"/>
              <a:gd name="connsiteX35008" fmla="*/ 2781450 w 4135764"/>
              <a:gd name="connsiteY35008" fmla="*/ 293025 h 5122333"/>
              <a:gd name="connsiteX35009" fmla="*/ 2782720 w 4135764"/>
              <a:gd name="connsiteY35009" fmla="*/ 269259 h 5122333"/>
              <a:gd name="connsiteX35010" fmla="*/ 2806848 w 4135764"/>
              <a:gd name="connsiteY35010" fmla="*/ 267263 h 5122333"/>
              <a:gd name="connsiteX35011" fmla="*/ 2818822 w 4135764"/>
              <a:gd name="connsiteY35011" fmla="*/ 251480 h 5122333"/>
              <a:gd name="connsiteX35012" fmla="*/ 2819185 w 4135764"/>
              <a:gd name="connsiteY35012" fmla="*/ 232067 h 5122333"/>
              <a:gd name="connsiteX35013" fmla="*/ 2825172 w 4135764"/>
              <a:gd name="connsiteY35013" fmla="*/ 227350 h 5122333"/>
              <a:gd name="connsiteX35014" fmla="*/ 2849664 w 4135764"/>
              <a:gd name="connsiteY35014" fmla="*/ 227532 h 5122333"/>
              <a:gd name="connsiteX35015" fmla="*/ 2857646 w 4135764"/>
              <a:gd name="connsiteY35015" fmla="*/ 219550 h 5122333"/>
              <a:gd name="connsiteX35016" fmla="*/ 2855651 w 4135764"/>
              <a:gd name="connsiteY35016" fmla="*/ 160044 h 5122333"/>
              <a:gd name="connsiteX35017" fmla="*/ 2865446 w 4135764"/>
              <a:gd name="connsiteY35017" fmla="*/ 151155 h 5122333"/>
              <a:gd name="connsiteX35018" fmla="*/ 2873974 w 4135764"/>
              <a:gd name="connsiteY35018" fmla="*/ 159681 h 5122333"/>
              <a:gd name="connsiteX35019" fmla="*/ 2874881 w 4135764"/>
              <a:gd name="connsiteY35019" fmla="*/ 220095 h 5122333"/>
              <a:gd name="connsiteX35020" fmla="*/ 2881230 w 4135764"/>
              <a:gd name="connsiteY35020" fmla="*/ 225718 h 5122333"/>
              <a:gd name="connsiteX35021" fmla="*/ 2906085 w 4135764"/>
              <a:gd name="connsiteY35021" fmla="*/ 225174 h 5122333"/>
              <a:gd name="connsiteX35022" fmla="*/ 2912798 w 4135764"/>
              <a:gd name="connsiteY35022" fmla="*/ 235334 h 5122333"/>
              <a:gd name="connsiteX35023" fmla="*/ 2912616 w 4135764"/>
              <a:gd name="connsiteY35023" fmla="*/ 254745 h 5122333"/>
              <a:gd name="connsiteX35024" fmla="*/ 2913342 w 4135764"/>
              <a:gd name="connsiteY35024" fmla="*/ 254745 h 5122333"/>
              <a:gd name="connsiteX35025" fmla="*/ 2914612 w 4135764"/>
              <a:gd name="connsiteY35025" fmla="*/ 246944 h 5122333"/>
              <a:gd name="connsiteX35026" fmla="*/ 2913342 w 4135764"/>
              <a:gd name="connsiteY35026" fmla="*/ 263635 h 5122333"/>
              <a:gd name="connsiteX35027" fmla="*/ 2943457 w 4135764"/>
              <a:gd name="connsiteY35027" fmla="*/ 263454 h 5122333"/>
              <a:gd name="connsiteX35028" fmla="*/ 2950169 w 4135764"/>
              <a:gd name="connsiteY35028" fmla="*/ 270166 h 5122333"/>
              <a:gd name="connsiteX35029" fmla="*/ 2950169 w 4135764"/>
              <a:gd name="connsiteY35029" fmla="*/ 296472 h 5122333"/>
              <a:gd name="connsiteX35030" fmla="*/ 2953435 w 4135764"/>
              <a:gd name="connsiteY35030" fmla="*/ 302458 h 5122333"/>
              <a:gd name="connsiteX35031" fmla="*/ 3004595 w 4135764"/>
              <a:gd name="connsiteY35031" fmla="*/ 303547 h 5122333"/>
              <a:gd name="connsiteX35032" fmla="*/ 3009856 w 4135764"/>
              <a:gd name="connsiteY35032" fmla="*/ 297379 h 5122333"/>
              <a:gd name="connsiteX35033" fmla="*/ 3008404 w 4135764"/>
              <a:gd name="connsiteY35033" fmla="*/ 275790 h 5122333"/>
              <a:gd name="connsiteX35034" fmla="*/ 3016749 w 4135764"/>
              <a:gd name="connsiteY35034" fmla="*/ 265086 h 5122333"/>
              <a:gd name="connsiteX35035" fmla="*/ 3041241 w 4135764"/>
              <a:gd name="connsiteY35035" fmla="*/ 265268 h 5122333"/>
              <a:gd name="connsiteX35036" fmla="*/ 3047409 w 4135764"/>
              <a:gd name="connsiteY35036" fmla="*/ 258010 h 5122333"/>
              <a:gd name="connsiteX35037" fmla="*/ 3047771 w 4135764"/>
              <a:gd name="connsiteY35037" fmla="*/ 231342 h 5122333"/>
              <a:gd name="connsiteX35038" fmla="*/ 3053032 w 4135764"/>
              <a:gd name="connsiteY35038" fmla="*/ 226988 h 5122333"/>
              <a:gd name="connsiteX35039" fmla="*/ 3075711 w 4135764"/>
              <a:gd name="connsiteY35039" fmla="*/ 226988 h 5122333"/>
              <a:gd name="connsiteX35040" fmla="*/ 3086052 w 4135764"/>
              <a:gd name="connsiteY35040" fmla="*/ 216284 h 5122333"/>
              <a:gd name="connsiteX35041" fmla="*/ 3086052 w 4135764"/>
              <a:gd name="connsiteY35041" fmla="*/ 158230 h 5122333"/>
              <a:gd name="connsiteX35042" fmla="*/ 3090587 w 4135764"/>
              <a:gd name="connsiteY35042" fmla="*/ 150612 h 5122333"/>
              <a:gd name="connsiteX35043" fmla="*/ 3102379 w 4135764"/>
              <a:gd name="connsiteY35043" fmla="*/ 158775 h 5122333"/>
              <a:gd name="connsiteX35044" fmla="*/ 3102016 w 4135764"/>
              <a:gd name="connsiteY35044" fmla="*/ 220457 h 5122333"/>
              <a:gd name="connsiteX35045" fmla="*/ 3108547 w 4135764"/>
              <a:gd name="connsiteY35045" fmla="*/ 227170 h 5122333"/>
              <a:gd name="connsiteX35046" fmla="*/ 3132132 w 4135764"/>
              <a:gd name="connsiteY35046" fmla="*/ 226988 h 5122333"/>
              <a:gd name="connsiteX35047" fmla="*/ 3140296 w 4135764"/>
              <a:gd name="connsiteY35047" fmla="*/ 234789 h 5122333"/>
              <a:gd name="connsiteX35048" fmla="*/ 3140114 w 4135764"/>
              <a:gd name="connsiteY35048" fmla="*/ 257466 h 5122333"/>
              <a:gd name="connsiteX35049" fmla="*/ 3147552 w 4135764"/>
              <a:gd name="connsiteY35049" fmla="*/ 265268 h 5122333"/>
              <a:gd name="connsiteX35050" fmla="*/ 3172588 w 4135764"/>
              <a:gd name="connsiteY35050" fmla="*/ 266719 h 5122333"/>
              <a:gd name="connsiteX35051" fmla="*/ 3178211 w 4135764"/>
              <a:gd name="connsiteY35051" fmla="*/ 273612 h 5122333"/>
              <a:gd name="connsiteX35052" fmla="*/ 3178030 w 4135764"/>
              <a:gd name="connsiteY35052" fmla="*/ 297197 h 5122333"/>
              <a:gd name="connsiteX35053" fmla="*/ 3185832 w 4135764"/>
              <a:gd name="connsiteY35053" fmla="*/ 305181 h 5122333"/>
              <a:gd name="connsiteX35054" fmla="*/ 3233000 w 4135764"/>
              <a:gd name="connsiteY35054" fmla="*/ 305181 h 5122333"/>
              <a:gd name="connsiteX35055" fmla="*/ 3239714 w 4135764"/>
              <a:gd name="connsiteY35055" fmla="*/ 297742 h 5122333"/>
              <a:gd name="connsiteX35056" fmla="*/ 3239531 w 4135764"/>
              <a:gd name="connsiteY35056" fmla="*/ 270529 h 5122333"/>
              <a:gd name="connsiteX35057" fmla="*/ 3245518 w 4135764"/>
              <a:gd name="connsiteY35057" fmla="*/ 265630 h 5122333"/>
              <a:gd name="connsiteX35058" fmla="*/ 3271461 w 4135764"/>
              <a:gd name="connsiteY35058" fmla="*/ 267082 h 5122333"/>
              <a:gd name="connsiteX35059" fmla="*/ 3279443 w 4135764"/>
              <a:gd name="connsiteY35059" fmla="*/ 259280 h 5122333"/>
              <a:gd name="connsiteX35060" fmla="*/ 3279262 w 4135764"/>
              <a:gd name="connsiteY35060" fmla="*/ 234789 h 5122333"/>
              <a:gd name="connsiteX35061" fmla="*/ 3284886 w 4135764"/>
              <a:gd name="connsiteY35061" fmla="*/ 228802 h 5122333"/>
              <a:gd name="connsiteX35062" fmla="*/ 3307925 w 4135764"/>
              <a:gd name="connsiteY35062" fmla="*/ 228620 h 5122333"/>
              <a:gd name="connsiteX35063" fmla="*/ 3317722 w 4135764"/>
              <a:gd name="connsiteY35063" fmla="*/ 219368 h 5122333"/>
              <a:gd name="connsiteX35064" fmla="*/ 3317541 w 4135764"/>
              <a:gd name="connsiteY35064" fmla="*/ 159500 h 5122333"/>
              <a:gd name="connsiteX35065" fmla="*/ 3323891 w 4135764"/>
              <a:gd name="connsiteY35065" fmla="*/ 150792 h 5122333"/>
              <a:gd name="connsiteX35066" fmla="*/ 3332055 w 4135764"/>
              <a:gd name="connsiteY35066" fmla="*/ 159500 h 5122333"/>
              <a:gd name="connsiteX35067" fmla="*/ 3332055 w 4135764"/>
              <a:gd name="connsiteY35067" fmla="*/ 215014 h 5122333"/>
              <a:gd name="connsiteX35068" fmla="*/ 3344029 w 4135764"/>
              <a:gd name="connsiteY35068" fmla="*/ 226988 h 5122333"/>
              <a:gd name="connsiteX35069" fmla="*/ 3370153 w 4135764"/>
              <a:gd name="connsiteY35069" fmla="*/ 252749 h 5122333"/>
              <a:gd name="connsiteX35070" fmla="*/ 3369971 w 4135764"/>
              <a:gd name="connsiteY35070" fmla="*/ 260912 h 5122333"/>
              <a:gd name="connsiteX35071" fmla="*/ 3375414 w 4135764"/>
              <a:gd name="connsiteY35071" fmla="*/ 266900 h 5122333"/>
              <a:gd name="connsiteX35072" fmla="*/ 3401719 w 4135764"/>
              <a:gd name="connsiteY35072" fmla="*/ 266719 h 5122333"/>
              <a:gd name="connsiteX35073" fmla="*/ 3408251 w 4135764"/>
              <a:gd name="connsiteY35073" fmla="*/ 273431 h 5122333"/>
              <a:gd name="connsiteX35074" fmla="*/ 3406617 w 4135764"/>
              <a:gd name="connsiteY35074" fmla="*/ 296653 h 5122333"/>
              <a:gd name="connsiteX35075" fmla="*/ 3412241 w 4135764"/>
              <a:gd name="connsiteY35075" fmla="*/ 304818 h 5122333"/>
              <a:gd name="connsiteX35076" fmla="*/ 3463947 w 4135764"/>
              <a:gd name="connsiteY35076" fmla="*/ 304818 h 5122333"/>
              <a:gd name="connsiteX35077" fmla="*/ 3469933 w 4135764"/>
              <a:gd name="connsiteY35077" fmla="*/ 298286 h 5122333"/>
              <a:gd name="connsiteX35078" fmla="*/ 3469751 w 4135764"/>
              <a:gd name="connsiteY35078" fmla="*/ 275608 h 5122333"/>
              <a:gd name="connsiteX35079" fmla="*/ 3478460 w 4135764"/>
              <a:gd name="connsiteY35079" fmla="*/ 266356 h 5122333"/>
              <a:gd name="connsiteX35080" fmla="*/ 3500230 w 4135764"/>
              <a:gd name="connsiteY35080" fmla="*/ 266537 h 5122333"/>
              <a:gd name="connsiteX35081" fmla="*/ 3508031 w 4135764"/>
              <a:gd name="connsiteY35081" fmla="*/ 259098 h 5122333"/>
              <a:gd name="connsiteX35082" fmla="*/ 3507849 w 4135764"/>
              <a:gd name="connsiteY35082" fmla="*/ 236422 h 5122333"/>
              <a:gd name="connsiteX35083" fmla="*/ 3517463 w 4135764"/>
              <a:gd name="connsiteY35083" fmla="*/ 226444 h 5122333"/>
              <a:gd name="connsiteX35084" fmla="*/ 3536513 w 4135764"/>
              <a:gd name="connsiteY35084" fmla="*/ 226625 h 5122333"/>
              <a:gd name="connsiteX35085" fmla="*/ 3546309 w 4135764"/>
              <a:gd name="connsiteY35085" fmla="*/ 216465 h 5122333"/>
              <a:gd name="connsiteX35086" fmla="*/ 3545946 w 4135764"/>
              <a:gd name="connsiteY35086" fmla="*/ 158412 h 5122333"/>
              <a:gd name="connsiteX35087" fmla="*/ 3553748 w 4135764"/>
              <a:gd name="connsiteY35087" fmla="*/ 150067 h 5122333"/>
              <a:gd name="connsiteX35088" fmla="*/ 3563000 w 4135764"/>
              <a:gd name="connsiteY35088" fmla="*/ 161858 h 5122333"/>
              <a:gd name="connsiteX35089" fmla="*/ 3562455 w 4135764"/>
              <a:gd name="connsiteY35089" fmla="*/ 165306 h 5122333"/>
              <a:gd name="connsiteX35090" fmla="*/ 3563727 w 4135764"/>
              <a:gd name="connsiteY35090" fmla="*/ 210660 h 5122333"/>
              <a:gd name="connsiteX35091" fmla="*/ 3578784 w 4135764"/>
              <a:gd name="connsiteY35091" fmla="*/ 224629 h 5122333"/>
              <a:gd name="connsiteX35092" fmla="*/ 3583319 w 4135764"/>
              <a:gd name="connsiteY35092" fmla="*/ 224085 h 5122333"/>
              <a:gd name="connsiteX35093" fmla="*/ 3602367 w 4135764"/>
              <a:gd name="connsiteY35093" fmla="*/ 238236 h 5122333"/>
              <a:gd name="connsiteX35094" fmla="*/ 3602367 w 4135764"/>
              <a:gd name="connsiteY35094" fmla="*/ 250754 h 5122333"/>
              <a:gd name="connsiteX35095" fmla="*/ 3605815 w 4135764"/>
              <a:gd name="connsiteY35095" fmla="*/ 244041 h 5122333"/>
              <a:gd name="connsiteX35096" fmla="*/ 3602912 w 4135764"/>
              <a:gd name="connsiteY35096" fmla="*/ 262728 h 5122333"/>
              <a:gd name="connsiteX35097" fmla="*/ 3632664 w 4135764"/>
              <a:gd name="connsiteY35097" fmla="*/ 262546 h 5122333"/>
              <a:gd name="connsiteX35098" fmla="*/ 3640647 w 4135764"/>
              <a:gd name="connsiteY35098" fmla="*/ 270891 h 5122333"/>
              <a:gd name="connsiteX35099" fmla="*/ 3640647 w 4135764"/>
              <a:gd name="connsiteY35099" fmla="*/ 297197 h 5122333"/>
              <a:gd name="connsiteX35100" fmla="*/ 3643005 w 4135764"/>
              <a:gd name="connsiteY35100" fmla="*/ 301552 h 5122333"/>
              <a:gd name="connsiteX35101" fmla="*/ 3693439 w 4135764"/>
              <a:gd name="connsiteY35101" fmla="*/ 302821 h 5122333"/>
              <a:gd name="connsiteX35102" fmla="*/ 3698700 w 4135764"/>
              <a:gd name="connsiteY35102" fmla="*/ 296653 h 5122333"/>
              <a:gd name="connsiteX35103" fmla="*/ 3698519 w 4135764"/>
              <a:gd name="connsiteY35103" fmla="*/ 270347 h 5122333"/>
              <a:gd name="connsiteX35104" fmla="*/ 3704324 w 4135764"/>
              <a:gd name="connsiteY35104" fmla="*/ 264542 h 5122333"/>
              <a:gd name="connsiteX35105" fmla="*/ 3730630 w 4135764"/>
              <a:gd name="connsiteY35105" fmla="*/ 264723 h 5122333"/>
              <a:gd name="connsiteX35106" fmla="*/ 3736798 w 4135764"/>
              <a:gd name="connsiteY35106" fmla="*/ 258373 h 5122333"/>
              <a:gd name="connsiteX35107" fmla="*/ 3736798 w 4135764"/>
              <a:gd name="connsiteY35107" fmla="*/ 234789 h 5122333"/>
              <a:gd name="connsiteX35108" fmla="*/ 3745506 w 4135764"/>
              <a:gd name="connsiteY35108" fmla="*/ 226444 h 5122333"/>
              <a:gd name="connsiteX35109" fmla="*/ 3765463 w 4135764"/>
              <a:gd name="connsiteY35109" fmla="*/ 226444 h 5122333"/>
              <a:gd name="connsiteX35110" fmla="*/ 3774715 w 4135764"/>
              <a:gd name="connsiteY35110" fmla="*/ 221364 h 5122333"/>
              <a:gd name="connsiteX35111" fmla="*/ 3776349 w 4135764"/>
              <a:gd name="connsiteY35111" fmla="*/ 193607 h 5122333"/>
              <a:gd name="connsiteX35112" fmla="*/ 3776711 w 4135764"/>
              <a:gd name="connsiteY35112" fmla="*/ 154058 h 5122333"/>
              <a:gd name="connsiteX35113" fmla="*/ 3779432 w 4135764"/>
              <a:gd name="connsiteY35113" fmla="*/ 149341 h 5122333"/>
              <a:gd name="connsiteX35114" fmla="*/ 3790862 w 4135764"/>
              <a:gd name="connsiteY35114" fmla="*/ 153514 h 5122333"/>
              <a:gd name="connsiteX35115" fmla="*/ 3792676 w 4135764"/>
              <a:gd name="connsiteY35115" fmla="*/ 169478 h 5122333"/>
              <a:gd name="connsiteX35116" fmla="*/ 3791225 w 4135764"/>
              <a:gd name="connsiteY35116" fmla="*/ 219368 h 5122333"/>
              <a:gd name="connsiteX35117" fmla="*/ 3798843 w 4135764"/>
              <a:gd name="connsiteY35117" fmla="*/ 226625 h 5122333"/>
              <a:gd name="connsiteX35118" fmla="*/ 3822428 w 4135764"/>
              <a:gd name="connsiteY35118" fmla="*/ 226444 h 5122333"/>
              <a:gd name="connsiteX35119" fmla="*/ 3829322 w 4135764"/>
              <a:gd name="connsiteY35119" fmla="*/ 232974 h 5122333"/>
              <a:gd name="connsiteX35120" fmla="*/ 3830954 w 4135764"/>
              <a:gd name="connsiteY35120" fmla="*/ 258917 h 5122333"/>
              <a:gd name="connsiteX35121" fmla="*/ 3836760 w 4135764"/>
              <a:gd name="connsiteY35121" fmla="*/ 264723 h 5122333"/>
              <a:gd name="connsiteX35122" fmla="*/ 3862703 w 4135764"/>
              <a:gd name="connsiteY35122" fmla="*/ 266174 h 5122333"/>
              <a:gd name="connsiteX35123" fmla="*/ 3869053 w 4135764"/>
              <a:gd name="connsiteY35123" fmla="*/ 273975 h 5122333"/>
              <a:gd name="connsiteX35124" fmla="*/ 3869053 w 4135764"/>
              <a:gd name="connsiteY35124" fmla="*/ 298467 h 5122333"/>
              <a:gd name="connsiteX35125" fmla="*/ 3873406 w 4135764"/>
              <a:gd name="connsiteY35125" fmla="*/ 304636 h 5122333"/>
              <a:gd name="connsiteX35126" fmla="*/ 3925111 w 4135764"/>
              <a:gd name="connsiteY35126" fmla="*/ 304636 h 5122333"/>
              <a:gd name="connsiteX35127" fmla="*/ 3930371 w 4135764"/>
              <a:gd name="connsiteY35127" fmla="*/ 298286 h 5122333"/>
              <a:gd name="connsiteX35128" fmla="*/ 3930734 w 4135764"/>
              <a:gd name="connsiteY35128" fmla="*/ 269803 h 5122333"/>
              <a:gd name="connsiteX35129" fmla="*/ 3935996 w 4135764"/>
              <a:gd name="connsiteY35129" fmla="*/ 265086 h 5122333"/>
              <a:gd name="connsiteX35130" fmla="*/ 3959217 w 4135764"/>
              <a:gd name="connsiteY35130" fmla="*/ 266719 h 5122333"/>
              <a:gd name="connsiteX35131" fmla="*/ 3968832 w 4135764"/>
              <a:gd name="connsiteY35131" fmla="*/ 257466 h 5122333"/>
              <a:gd name="connsiteX35132" fmla="*/ 3968651 w 4135764"/>
              <a:gd name="connsiteY35132" fmla="*/ 233882 h 5122333"/>
              <a:gd name="connsiteX35133" fmla="*/ 3971916 w 4135764"/>
              <a:gd name="connsiteY35133" fmla="*/ 228620 h 5122333"/>
              <a:gd name="connsiteX35134" fmla="*/ 3977263 w 4135764"/>
              <a:gd name="connsiteY35134" fmla="*/ 227933 h 5122333"/>
              <a:gd name="connsiteX35135" fmla="*/ 3987172 w 4135764"/>
              <a:gd name="connsiteY35135" fmla="*/ 227759 h 5122333"/>
              <a:gd name="connsiteX35136" fmla="*/ 4005676 w 4135764"/>
              <a:gd name="connsiteY35136" fmla="*/ 228258 h 5122333"/>
              <a:gd name="connsiteX35137" fmla="*/ 4005647 w 4135764"/>
              <a:gd name="connsiteY35137" fmla="*/ 224238 h 5122333"/>
              <a:gd name="connsiteX35138" fmla="*/ 4006931 w 4135764"/>
              <a:gd name="connsiteY35138" fmla="*/ 220095 h 5122333"/>
              <a:gd name="connsiteX35139" fmla="*/ 4006749 w 4135764"/>
              <a:gd name="connsiteY35139" fmla="*/ 158230 h 5122333"/>
              <a:gd name="connsiteX35140" fmla="*/ 4014187 w 4135764"/>
              <a:gd name="connsiteY35140" fmla="*/ 150430 h 5122333"/>
              <a:gd name="connsiteX35141" fmla="*/ 4020265 w 4135764"/>
              <a:gd name="connsiteY35141" fmla="*/ 152470 h 5122333"/>
              <a:gd name="connsiteX35142" fmla="*/ 4021409 w 4135764"/>
              <a:gd name="connsiteY35142" fmla="*/ 158413 h 5122333"/>
              <a:gd name="connsiteX35143" fmla="*/ 4020961 w 4135764"/>
              <a:gd name="connsiteY35143" fmla="*/ 168254 h 5122333"/>
              <a:gd name="connsiteX35144" fmla="*/ 4021388 w 4135764"/>
              <a:gd name="connsiteY35144" fmla="*/ 177467 h 5122333"/>
              <a:gd name="connsiteX35145" fmla="*/ 4021348 w 4135764"/>
              <a:gd name="connsiteY35145" fmla="*/ 191273 h 5122333"/>
              <a:gd name="connsiteX35146" fmla="*/ 4020961 w 4135764"/>
              <a:gd name="connsiteY35146" fmla="*/ 202337 h 5122333"/>
              <a:gd name="connsiteX35147" fmla="*/ 4021300 w 4135764"/>
              <a:gd name="connsiteY35147" fmla="*/ 207610 h 5122333"/>
              <a:gd name="connsiteX35148" fmla="*/ 4021263 w 4135764"/>
              <a:gd name="connsiteY35148" fmla="*/ 220276 h 5122333"/>
              <a:gd name="connsiteX35149" fmla="*/ 4026705 w 4135764"/>
              <a:gd name="connsiteY35149" fmla="*/ 226988 h 5122333"/>
              <a:gd name="connsiteX35150" fmla="*/ 4026697 w 4135764"/>
              <a:gd name="connsiteY35150" fmla="*/ 225409 h 5122333"/>
              <a:gd name="connsiteX35151" fmla="*/ 4027627 w 4135764"/>
              <a:gd name="connsiteY35151" fmla="*/ 225536 h 5122333"/>
              <a:gd name="connsiteX35152" fmla="*/ 4060465 w 4135764"/>
              <a:gd name="connsiteY35152" fmla="*/ 225718 h 5122333"/>
              <a:gd name="connsiteX35153" fmla="*/ 4059195 w 4135764"/>
              <a:gd name="connsiteY35153" fmla="*/ 248395 h 5122333"/>
              <a:gd name="connsiteX35154" fmla="*/ 4063730 w 4135764"/>
              <a:gd name="connsiteY35154" fmla="*/ 245130 h 5122333"/>
              <a:gd name="connsiteX35155" fmla="*/ 4062460 w 4135764"/>
              <a:gd name="connsiteY35155" fmla="*/ 256559 h 5122333"/>
              <a:gd name="connsiteX35156" fmla="*/ 4067721 w 4135764"/>
              <a:gd name="connsiteY35156" fmla="*/ 263635 h 5122333"/>
              <a:gd name="connsiteX35157" fmla="*/ 4090398 w 4135764"/>
              <a:gd name="connsiteY35157" fmla="*/ 263454 h 5122333"/>
              <a:gd name="connsiteX35158" fmla="*/ 4097836 w 4135764"/>
              <a:gd name="connsiteY35158" fmla="*/ 272705 h 5122333"/>
              <a:gd name="connsiteX35159" fmla="*/ 4098562 w 4135764"/>
              <a:gd name="connsiteY35159" fmla="*/ 299374 h 5122333"/>
              <a:gd name="connsiteX35160" fmla="*/ 4101466 w 4135764"/>
              <a:gd name="connsiteY35160" fmla="*/ 302277 h 5122333"/>
              <a:gd name="connsiteX35161" fmla="*/ 4135764 w 4135764"/>
              <a:gd name="connsiteY35161" fmla="*/ 303173 h 5122333"/>
              <a:gd name="connsiteX35162" fmla="*/ 4135764 w 4135764"/>
              <a:gd name="connsiteY35162" fmla="*/ 245032 h 5122333"/>
              <a:gd name="connsiteX35163" fmla="*/ 4132669 w 4135764"/>
              <a:gd name="connsiteY35163" fmla="*/ 248214 h 5122333"/>
              <a:gd name="connsiteX35164" fmla="*/ 4132851 w 4135764"/>
              <a:gd name="connsiteY35164" fmla="*/ 280507 h 5122333"/>
              <a:gd name="connsiteX35165" fmla="*/ 4119969 w 4135764"/>
              <a:gd name="connsiteY35165" fmla="*/ 267082 h 5122333"/>
              <a:gd name="connsiteX35166" fmla="*/ 4120152 w 4135764"/>
              <a:gd name="connsiteY35166" fmla="*/ 250754 h 5122333"/>
              <a:gd name="connsiteX35167" fmla="*/ 4110535 w 4135764"/>
              <a:gd name="connsiteY35167" fmla="*/ 241501 h 5122333"/>
              <a:gd name="connsiteX35168" fmla="*/ 4091487 w 4135764"/>
              <a:gd name="connsiteY35168" fmla="*/ 241683 h 5122333"/>
              <a:gd name="connsiteX35169" fmla="*/ 4081871 w 4135764"/>
              <a:gd name="connsiteY35169" fmla="*/ 232430 h 5122333"/>
              <a:gd name="connsiteX35170" fmla="*/ 4082054 w 4135764"/>
              <a:gd name="connsiteY35170" fmla="*/ 213382 h 5122333"/>
              <a:gd name="connsiteX35171" fmla="*/ 4071531 w 4135764"/>
              <a:gd name="connsiteY35171" fmla="*/ 203403 h 5122333"/>
              <a:gd name="connsiteX35172" fmla="*/ 4051575 w 4135764"/>
              <a:gd name="connsiteY35172" fmla="*/ 203585 h 5122333"/>
              <a:gd name="connsiteX35173" fmla="*/ 4043593 w 4135764"/>
              <a:gd name="connsiteY35173" fmla="*/ 195422 h 5122333"/>
              <a:gd name="connsiteX35174" fmla="*/ 4043956 w 4135764"/>
              <a:gd name="connsiteY35174" fmla="*/ 136097 h 5122333"/>
              <a:gd name="connsiteX35175" fmla="*/ 4038266 w 4135764"/>
              <a:gd name="connsiteY35175" fmla="*/ 125485 h 5122333"/>
              <a:gd name="connsiteX35176" fmla="*/ 1970449 w 4135764"/>
              <a:gd name="connsiteY35176" fmla="*/ 35 h 5122333"/>
              <a:gd name="connsiteX35177" fmla="*/ 1942330 w 4135764"/>
              <a:gd name="connsiteY35177" fmla="*/ 1486 h 5122333"/>
              <a:gd name="connsiteX35178" fmla="*/ 1923462 w 4135764"/>
              <a:gd name="connsiteY35178" fmla="*/ 578 h 5122333"/>
              <a:gd name="connsiteX35179" fmla="*/ 1916386 w 4135764"/>
              <a:gd name="connsiteY35179" fmla="*/ 8742 h 5122333"/>
              <a:gd name="connsiteX35180" fmla="*/ 1916569 w 4135764"/>
              <a:gd name="connsiteY35180" fmla="*/ 34140 h 5122333"/>
              <a:gd name="connsiteX35181" fmla="*/ 1910400 w 4135764"/>
              <a:gd name="connsiteY35181" fmla="*/ 40490 h 5122333"/>
              <a:gd name="connsiteX35182" fmla="*/ 1885001 w 4135764"/>
              <a:gd name="connsiteY35182" fmla="*/ 40309 h 5122333"/>
              <a:gd name="connsiteX35183" fmla="*/ 1878289 w 4135764"/>
              <a:gd name="connsiteY35183" fmla="*/ 46839 h 5122333"/>
              <a:gd name="connsiteX35184" fmla="*/ 1878471 w 4135764"/>
              <a:gd name="connsiteY35184" fmla="*/ 72238 h 5122333"/>
              <a:gd name="connsiteX35185" fmla="*/ 1872302 w 4135764"/>
              <a:gd name="connsiteY35185" fmla="*/ 78407 h 5122333"/>
              <a:gd name="connsiteX35186" fmla="*/ 1847812 w 4135764"/>
              <a:gd name="connsiteY35186" fmla="*/ 78225 h 5122333"/>
              <a:gd name="connsiteX35187" fmla="*/ 1840191 w 4135764"/>
              <a:gd name="connsiteY35187" fmla="*/ 85845 h 5122333"/>
              <a:gd name="connsiteX35188" fmla="*/ 1840352 w 4135764"/>
              <a:gd name="connsiteY35188" fmla="*/ 154938 h 5122333"/>
              <a:gd name="connsiteX35189" fmla="*/ 1835459 w 4135764"/>
              <a:gd name="connsiteY35189" fmla="*/ 156053 h 5122333"/>
              <a:gd name="connsiteX35190" fmla="*/ 1827113 w 4135764"/>
              <a:gd name="connsiteY35190" fmla="*/ 147527 h 5122333"/>
              <a:gd name="connsiteX35191" fmla="*/ 1827113 w 4135764"/>
              <a:gd name="connsiteY35191" fmla="*/ 97456 h 5122333"/>
              <a:gd name="connsiteX35192" fmla="*/ 1805706 w 4135764"/>
              <a:gd name="connsiteY35192" fmla="*/ 79496 h 5122333"/>
              <a:gd name="connsiteX35193" fmla="*/ 1789015 w 4135764"/>
              <a:gd name="connsiteY35193" fmla="*/ 65345 h 5122333"/>
              <a:gd name="connsiteX35194" fmla="*/ 1789015 w 4135764"/>
              <a:gd name="connsiteY35194" fmla="*/ 45388 h 5122333"/>
              <a:gd name="connsiteX35195" fmla="*/ 1783211 w 4135764"/>
              <a:gd name="connsiteY35195" fmla="*/ 39764 h 5122333"/>
              <a:gd name="connsiteX35196" fmla="*/ 1757812 w 4135764"/>
              <a:gd name="connsiteY35196" fmla="*/ 39946 h 5122333"/>
              <a:gd name="connsiteX35197" fmla="*/ 1750736 w 4135764"/>
              <a:gd name="connsiteY35197" fmla="*/ 32870 h 5122333"/>
              <a:gd name="connsiteX35198" fmla="*/ 1750918 w 4135764"/>
              <a:gd name="connsiteY35198" fmla="*/ 8380 h 5122333"/>
              <a:gd name="connsiteX35199" fmla="*/ 1744206 w 4135764"/>
              <a:gd name="connsiteY35199" fmla="*/ 1667 h 5122333"/>
              <a:gd name="connsiteX35200" fmla="*/ 1704295 w 4135764"/>
              <a:gd name="connsiteY35200" fmla="*/ 1848 h 5122333"/>
              <a:gd name="connsiteX35201" fmla="*/ 1690687 w 4135764"/>
              <a:gd name="connsiteY35201" fmla="*/ 16724 h 5122333"/>
              <a:gd name="connsiteX35202" fmla="*/ 1689235 w 4135764"/>
              <a:gd name="connsiteY35202" fmla="*/ 23618 h 5122333"/>
              <a:gd name="connsiteX35203" fmla="*/ 1687421 w 4135764"/>
              <a:gd name="connsiteY35203" fmla="*/ 38858 h 5122333"/>
              <a:gd name="connsiteX35204" fmla="*/ 1670549 w 4135764"/>
              <a:gd name="connsiteY35204" fmla="*/ 39946 h 5122333"/>
              <a:gd name="connsiteX35205" fmla="*/ 1651138 w 4135764"/>
              <a:gd name="connsiteY35205" fmla="*/ 58995 h 5122333"/>
              <a:gd name="connsiteX35206" fmla="*/ 1632088 w 4135764"/>
              <a:gd name="connsiteY35206" fmla="*/ 78044 h 5122333"/>
              <a:gd name="connsiteX35207" fmla="*/ 1613040 w 4135764"/>
              <a:gd name="connsiteY35207" fmla="*/ 96730 h 5122333"/>
              <a:gd name="connsiteX35208" fmla="*/ 1611589 w 4135764"/>
              <a:gd name="connsiteY35208" fmla="*/ 148978 h 5122333"/>
              <a:gd name="connsiteX35209" fmla="*/ 1609050 w 4135764"/>
              <a:gd name="connsiteY35209" fmla="*/ 154058 h 5122333"/>
              <a:gd name="connsiteX35210" fmla="*/ 1598164 w 4135764"/>
              <a:gd name="connsiteY35210" fmla="*/ 151518 h 5122333"/>
              <a:gd name="connsiteX35211" fmla="*/ 1597076 w 4135764"/>
              <a:gd name="connsiteY35211" fmla="*/ 135009 h 5122333"/>
              <a:gd name="connsiteX35212" fmla="*/ 1598345 w 4135764"/>
              <a:gd name="connsiteY35212" fmla="*/ 86026 h 5122333"/>
              <a:gd name="connsiteX35213" fmla="*/ 1591452 w 4135764"/>
              <a:gd name="connsiteY35213" fmla="*/ 78044 h 5122333"/>
              <a:gd name="connsiteX35214" fmla="*/ 1566054 w 4135764"/>
              <a:gd name="connsiteY35214" fmla="*/ 78225 h 5122333"/>
              <a:gd name="connsiteX35215" fmla="*/ 1560429 w 4135764"/>
              <a:gd name="connsiteY35215" fmla="*/ 74415 h 5122333"/>
              <a:gd name="connsiteX35216" fmla="*/ 1560066 w 4135764"/>
              <a:gd name="connsiteY35216" fmla="*/ 46839 h 5122333"/>
              <a:gd name="connsiteX35217" fmla="*/ 1553898 w 4135764"/>
              <a:gd name="connsiteY35217" fmla="*/ 40127 h 5122333"/>
              <a:gd name="connsiteX35218" fmla="*/ 1529406 w 4135764"/>
              <a:gd name="connsiteY35218" fmla="*/ 40309 h 5122333"/>
              <a:gd name="connsiteX35219" fmla="*/ 1522150 w 4135764"/>
              <a:gd name="connsiteY35219" fmla="*/ 33233 h 5122333"/>
              <a:gd name="connsiteX35220" fmla="*/ 1522332 w 4135764"/>
              <a:gd name="connsiteY35220" fmla="*/ 7836 h 5122333"/>
              <a:gd name="connsiteX35221" fmla="*/ 1514893 w 4135764"/>
              <a:gd name="connsiteY35221" fmla="*/ 215 h 5122333"/>
              <a:gd name="connsiteX35222" fmla="*/ 1469357 w 4135764"/>
              <a:gd name="connsiteY35222" fmla="*/ 215 h 5122333"/>
              <a:gd name="connsiteX35223" fmla="*/ 1466636 w 4135764"/>
              <a:gd name="connsiteY35223" fmla="*/ 215 h 5122333"/>
              <a:gd name="connsiteX35224" fmla="*/ 1458835 w 4135764"/>
              <a:gd name="connsiteY35224" fmla="*/ 8561 h 5122333"/>
              <a:gd name="connsiteX35225" fmla="*/ 1459016 w 4135764"/>
              <a:gd name="connsiteY35225" fmla="*/ 33959 h 5122333"/>
              <a:gd name="connsiteX35226" fmla="*/ 1452848 w 4135764"/>
              <a:gd name="connsiteY35226" fmla="*/ 40127 h 5122333"/>
              <a:gd name="connsiteX35227" fmla="*/ 1427450 w 4135764"/>
              <a:gd name="connsiteY35227" fmla="*/ 39946 h 5122333"/>
              <a:gd name="connsiteX35228" fmla="*/ 1420737 w 4135764"/>
              <a:gd name="connsiteY35228" fmla="*/ 46658 h 5122333"/>
              <a:gd name="connsiteX35229" fmla="*/ 1420919 w 4135764"/>
              <a:gd name="connsiteY35229" fmla="*/ 72057 h 5122333"/>
              <a:gd name="connsiteX35230" fmla="*/ 1414569 w 4135764"/>
              <a:gd name="connsiteY35230" fmla="*/ 78225 h 5122333"/>
              <a:gd name="connsiteX35231" fmla="*/ 1390077 w 4135764"/>
              <a:gd name="connsiteY35231" fmla="*/ 78044 h 5122333"/>
              <a:gd name="connsiteX35232" fmla="*/ 1382640 w 4135764"/>
              <a:gd name="connsiteY35232" fmla="*/ 85845 h 5122333"/>
              <a:gd name="connsiteX35233" fmla="*/ 1382640 w 4135764"/>
              <a:gd name="connsiteY35233" fmla="*/ 147527 h 5122333"/>
              <a:gd name="connsiteX35234" fmla="*/ 1380099 w 4135764"/>
              <a:gd name="connsiteY35234" fmla="*/ 154058 h 5122333"/>
              <a:gd name="connsiteX35235" fmla="*/ 1366130 w 4135764"/>
              <a:gd name="connsiteY35235" fmla="*/ 155691 h 5122333"/>
              <a:gd name="connsiteX35236" fmla="*/ 1365042 w 4135764"/>
              <a:gd name="connsiteY35236" fmla="*/ 153514 h 5122333"/>
              <a:gd name="connsiteX35237" fmla="*/ 1365042 w 4135764"/>
              <a:gd name="connsiteY35237" fmla="*/ 125213 h 5122333"/>
              <a:gd name="connsiteX35238" fmla="*/ 1364860 w 4135764"/>
              <a:gd name="connsiteY35238" fmla="*/ 88566 h 5122333"/>
              <a:gd name="connsiteX35239" fmla="*/ 1357422 w 4135764"/>
              <a:gd name="connsiteY35239" fmla="*/ 81310 h 5122333"/>
              <a:gd name="connsiteX35240" fmla="*/ 1332205 w 4135764"/>
              <a:gd name="connsiteY35240" fmla="*/ 81310 h 5122333"/>
              <a:gd name="connsiteX35241" fmla="*/ 1326400 w 4135764"/>
              <a:gd name="connsiteY35241" fmla="*/ 75685 h 5122333"/>
              <a:gd name="connsiteX35242" fmla="*/ 1327670 w 4135764"/>
              <a:gd name="connsiteY35242" fmla="*/ 57907 h 5122333"/>
              <a:gd name="connsiteX35243" fmla="*/ 1322953 w 4135764"/>
              <a:gd name="connsiteY35243" fmla="*/ 60446 h 5122333"/>
              <a:gd name="connsiteX35244" fmla="*/ 1325856 w 4135764"/>
              <a:gd name="connsiteY35244" fmla="*/ 42123 h 5122333"/>
              <a:gd name="connsiteX35245" fmla="*/ 1293744 w 4135764"/>
              <a:gd name="connsiteY35245" fmla="*/ 42123 h 5122333"/>
              <a:gd name="connsiteX35246" fmla="*/ 1288846 w 4135764"/>
              <a:gd name="connsiteY35246" fmla="*/ 35411 h 5122333"/>
              <a:gd name="connsiteX35247" fmla="*/ 1289934 w 4135764"/>
              <a:gd name="connsiteY35247" fmla="*/ 9287 h 5122333"/>
              <a:gd name="connsiteX35248" fmla="*/ 1285036 w 4135764"/>
              <a:gd name="connsiteY35248" fmla="*/ 4025 h 5122333"/>
              <a:gd name="connsiteX35249" fmla="*/ 1234782 w 4135764"/>
              <a:gd name="connsiteY35249" fmla="*/ 3662 h 5122333"/>
              <a:gd name="connsiteX35250" fmla="*/ 1230066 w 4135764"/>
              <a:gd name="connsiteY35250" fmla="*/ 9468 h 5122333"/>
              <a:gd name="connsiteX35251" fmla="*/ 1230247 w 4135764"/>
              <a:gd name="connsiteY35251" fmla="*/ 35774 h 5122333"/>
              <a:gd name="connsiteX35252" fmla="*/ 1224080 w 4135764"/>
              <a:gd name="connsiteY35252" fmla="*/ 41941 h 5122333"/>
              <a:gd name="connsiteX35253" fmla="*/ 1197774 w 4135764"/>
              <a:gd name="connsiteY35253" fmla="*/ 41760 h 5122333"/>
              <a:gd name="connsiteX35254" fmla="*/ 1192149 w 4135764"/>
              <a:gd name="connsiteY35254" fmla="*/ 47565 h 5122333"/>
              <a:gd name="connsiteX35255" fmla="*/ 1192512 w 4135764"/>
              <a:gd name="connsiteY35255" fmla="*/ 68610 h 5122333"/>
              <a:gd name="connsiteX35256" fmla="*/ 1180539 w 4135764"/>
              <a:gd name="connsiteY35256" fmla="*/ 80039 h 5122333"/>
              <a:gd name="connsiteX35257" fmla="*/ 1162397 w 4135764"/>
              <a:gd name="connsiteY35257" fmla="*/ 79858 h 5122333"/>
              <a:gd name="connsiteX35258" fmla="*/ 1154052 w 4135764"/>
              <a:gd name="connsiteY35258" fmla="*/ 88566 h 5122333"/>
              <a:gd name="connsiteX35259" fmla="*/ 1154234 w 4135764"/>
              <a:gd name="connsiteY35259" fmla="*/ 120315 h 5122333"/>
              <a:gd name="connsiteX35260" fmla="*/ 1154052 w 4135764"/>
              <a:gd name="connsiteY35260" fmla="*/ 147707 h 5122333"/>
              <a:gd name="connsiteX35261" fmla="*/ 1144619 w 4135764"/>
              <a:gd name="connsiteY35261" fmla="*/ 156235 h 5122333"/>
              <a:gd name="connsiteX35262" fmla="*/ 1137907 w 4135764"/>
              <a:gd name="connsiteY35262" fmla="*/ 147707 h 5122333"/>
              <a:gd name="connsiteX35263" fmla="*/ 1137543 w 4135764"/>
              <a:gd name="connsiteY35263" fmla="*/ 97637 h 5122333"/>
              <a:gd name="connsiteX35264" fmla="*/ 1115592 w 4135764"/>
              <a:gd name="connsiteY35264" fmla="*/ 79313 h 5122333"/>
              <a:gd name="connsiteX35265" fmla="*/ 1099808 w 4135764"/>
              <a:gd name="connsiteY35265" fmla="*/ 66614 h 5122333"/>
              <a:gd name="connsiteX35266" fmla="*/ 1099808 w 4135764"/>
              <a:gd name="connsiteY35266" fmla="*/ 46658 h 5122333"/>
              <a:gd name="connsiteX35267" fmla="*/ 1093277 w 4135764"/>
              <a:gd name="connsiteY35267" fmla="*/ 39946 h 5122333"/>
              <a:gd name="connsiteX35268" fmla="*/ 1067879 w 4135764"/>
              <a:gd name="connsiteY35268" fmla="*/ 40127 h 5122333"/>
              <a:gd name="connsiteX35269" fmla="*/ 1061529 w 4135764"/>
              <a:gd name="connsiteY35269" fmla="*/ 33959 h 5122333"/>
              <a:gd name="connsiteX35270" fmla="*/ 1061710 w 4135764"/>
              <a:gd name="connsiteY35270" fmla="*/ 7654 h 5122333"/>
              <a:gd name="connsiteX35271" fmla="*/ 1056086 w 4135764"/>
              <a:gd name="connsiteY35271" fmla="*/ 1848 h 5122333"/>
              <a:gd name="connsiteX35272" fmla="*/ 1005289 w 4135764"/>
              <a:gd name="connsiteY35272" fmla="*/ 1848 h 5122333"/>
              <a:gd name="connsiteX35273" fmla="*/ 1000029 w 4135764"/>
              <a:gd name="connsiteY35273" fmla="*/ 7110 h 5122333"/>
              <a:gd name="connsiteX35274" fmla="*/ 999847 w 4135764"/>
              <a:gd name="connsiteY35274" fmla="*/ 32870 h 5122333"/>
              <a:gd name="connsiteX35275" fmla="*/ 993314 w 4135764"/>
              <a:gd name="connsiteY35275" fmla="*/ 40127 h 5122333"/>
              <a:gd name="connsiteX35276" fmla="*/ 969732 w 4135764"/>
              <a:gd name="connsiteY35276" fmla="*/ 39946 h 5122333"/>
              <a:gd name="connsiteX35277" fmla="*/ 960116 w 4135764"/>
              <a:gd name="connsiteY35277" fmla="*/ 49199 h 5122333"/>
              <a:gd name="connsiteX35278" fmla="*/ 960298 w 4135764"/>
              <a:gd name="connsiteY35278" fmla="*/ 70061 h 5122333"/>
              <a:gd name="connsiteX35279" fmla="*/ 952496 w 4135764"/>
              <a:gd name="connsiteY35279" fmla="*/ 78407 h 5122333"/>
              <a:gd name="connsiteX35280" fmla="*/ 930726 w 4135764"/>
              <a:gd name="connsiteY35280" fmla="*/ 78225 h 5122333"/>
              <a:gd name="connsiteX35281" fmla="*/ 922017 w 4135764"/>
              <a:gd name="connsiteY35281" fmla="*/ 86570 h 5122333"/>
              <a:gd name="connsiteX35282" fmla="*/ 922199 w 4135764"/>
              <a:gd name="connsiteY35282" fmla="*/ 146438 h 5122333"/>
              <a:gd name="connsiteX35283" fmla="*/ 915305 w 4135764"/>
              <a:gd name="connsiteY35283" fmla="*/ 154783 h 5122333"/>
              <a:gd name="connsiteX35284" fmla="*/ 907504 w 4135764"/>
              <a:gd name="connsiteY35284" fmla="*/ 146257 h 5122333"/>
              <a:gd name="connsiteX35285" fmla="*/ 907686 w 4135764"/>
              <a:gd name="connsiteY35285" fmla="*/ 85482 h 5122333"/>
              <a:gd name="connsiteX35286" fmla="*/ 900611 w 4135764"/>
              <a:gd name="connsiteY35286" fmla="*/ 78225 h 5122333"/>
              <a:gd name="connsiteX35287" fmla="*/ 876119 w 4135764"/>
              <a:gd name="connsiteY35287" fmla="*/ 78407 h 5122333"/>
              <a:gd name="connsiteX35288" fmla="*/ 869407 w 4135764"/>
              <a:gd name="connsiteY35288" fmla="*/ 71875 h 5122333"/>
              <a:gd name="connsiteX35289" fmla="*/ 869589 w 4135764"/>
              <a:gd name="connsiteY35289" fmla="*/ 46476 h 5122333"/>
              <a:gd name="connsiteX35290" fmla="*/ 863420 w 4135764"/>
              <a:gd name="connsiteY35290" fmla="*/ 40127 h 5122333"/>
              <a:gd name="connsiteX35291" fmla="*/ 838929 w 4135764"/>
              <a:gd name="connsiteY35291" fmla="*/ 40309 h 5122333"/>
              <a:gd name="connsiteX35292" fmla="*/ 831309 w 4135764"/>
              <a:gd name="connsiteY35292" fmla="*/ 32870 h 5122333"/>
              <a:gd name="connsiteX35293" fmla="*/ 831491 w 4135764"/>
              <a:gd name="connsiteY35293" fmla="*/ 8380 h 5122333"/>
              <a:gd name="connsiteX35294" fmla="*/ 823508 w 4135764"/>
              <a:gd name="connsiteY35294" fmla="*/ 215 h 5122333"/>
              <a:gd name="connsiteX35295" fmla="*/ 780693 w 4135764"/>
              <a:gd name="connsiteY35295" fmla="*/ 215 h 5122333"/>
              <a:gd name="connsiteX35296" fmla="*/ 774343 w 4135764"/>
              <a:gd name="connsiteY35296" fmla="*/ 578 h 5122333"/>
              <a:gd name="connsiteX35297" fmla="*/ 767630 w 4135764"/>
              <a:gd name="connsiteY35297" fmla="*/ 9105 h 5122333"/>
              <a:gd name="connsiteX35298" fmla="*/ 767993 w 4135764"/>
              <a:gd name="connsiteY35298" fmla="*/ 32689 h 5122333"/>
              <a:gd name="connsiteX35299" fmla="*/ 760192 w 4135764"/>
              <a:gd name="connsiteY35299" fmla="*/ 40127 h 5122333"/>
              <a:gd name="connsiteX35300" fmla="*/ 736608 w 4135764"/>
              <a:gd name="connsiteY35300" fmla="*/ 39946 h 5122333"/>
              <a:gd name="connsiteX35301" fmla="*/ 730259 w 4135764"/>
              <a:gd name="connsiteY35301" fmla="*/ 48110 h 5122333"/>
              <a:gd name="connsiteX35302" fmla="*/ 731348 w 4135764"/>
              <a:gd name="connsiteY35302" fmla="*/ 69699 h 5122333"/>
              <a:gd name="connsiteX35303" fmla="*/ 721914 w 4135764"/>
              <a:gd name="connsiteY35303" fmla="*/ 78407 h 5122333"/>
              <a:gd name="connsiteX35304" fmla="*/ 698329 w 4135764"/>
              <a:gd name="connsiteY35304" fmla="*/ 78225 h 5122333"/>
              <a:gd name="connsiteX35305" fmla="*/ 692342 w 4135764"/>
              <a:gd name="connsiteY35305" fmla="*/ 83486 h 5122333"/>
              <a:gd name="connsiteX35306" fmla="*/ 693250 w 4135764"/>
              <a:gd name="connsiteY35306" fmla="*/ 148616 h 5122333"/>
              <a:gd name="connsiteX35307" fmla="*/ 678918 w 4135764"/>
              <a:gd name="connsiteY35307" fmla="*/ 155691 h 5122333"/>
              <a:gd name="connsiteX35308" fmla="*/ 675290 w 4135764"/>
              <a:gd name="connsiteY35308" fmla="*/ 148797 h 5122333"/>
              <a:gd name="connsiteX35309" fmla="*/ 675471 w 4135764"/>
              <a:gd name="connsiteY35309" fmla="*/ 91649 h 5122333"/>
              <a:gd name="connsiteX35310" fmla="*/ 665855 w 4135764"/>
              <a:gd name="connsiteY35310" fmla="*/ 80946 h 5122333"/>
              <a:gd name="connsiteX35311" fmla="*/ 642272 w 4135764"/>
              <a:gd name="connsiteY35311" fmla="*/ 81491 h 5122333"/>
              <a:gd name="connsiteX35312" fmla="*/ 635922 w 4135764"/>
              <a:gd name="connsiteY35312" fmla="*/ 74234 h 5122333"/>
              <a:gd name="connsiteX35313" fmla="*/ 637010 w 4135764"/>
              <a:gd name="connsiteY35313" fmla="*/ 48835 h 5122333"/>
              <a:gd name="connsiteX35314" fmla="*/ 633926 w 4135764"/>
              <a:gd name="connsiteY35314" fmla="*/ 59539 h 5122333"/>
              <a:gd name="connsiteX35315" fmla="*/ 634288 w 4135764"/>
              <a:gd name="connsiteY35315" fmla="*/ 47565 h 5122333"/>
              <a:gd name="connsiteX35316" fmla="*/ 630661 w 4135764"/>
              <a:gd name="connsiteY35316" fmla="*/ 42123 h 5122333"/>
              <a:gd name="connsiteX35317" fmla="*/ 607076 w 4135764"/>
              <a:gd name="connsiteY35317" fmla="*/ 42304 h 5122333"/>
              <a:gd name="connsiteX35318" fmla="*/ 599092 w 4135764"/>
              <a:gd name="connsiteY35318" fmla="*/ 33959 h 5122333"/>
              <a:gd name="connsiteX35319" fmla="*/ 599275 w 4135764"/>
              <a:gd name="connsiteY35319" fmla="*/ 9468 h 5122333"/>
              <a:gd name="connsiteX35320" fmla="*/ 595284 w 4135764"/>
              <a:gd name="connsiteY35320" fmla="*/ 4025 h 5122333"/>
              <a:gd name="connsiteX35321" fmla="*/ 545031 w 4135764"/>
              <a:gd name="connsiteY35321" fmla="*/ 3662 h 5122333"/>
              <a:gd name="connsiteX35322" fmla="*/ 539406 w 4135764"/>
              <a:gd name="connsiteY35322" fmla="*/ 10556 h 5122333"/>
              <a:gd name="connsiteX35323" fmla="*/ 541220 w 4135764"/>
              <a:gd name="connsiteY35323" fmla="*/ 31057 h 5122333"/>
              <a:gd name="connsiteX35324" fmla="*/ 531063 w 4135764"/>
              <a:gd name="connsiteY35324" fmla="*/ 42123 h 5122333"/>
              <a:gd name="connsiteX35325" fmla="*/ 512919 w 4135764"/>
              <a:gd name="connsiteY35325" fmla="*/ 41941 h 5122333"/>
              <a:gd name="connsiteX35326" fmla="*/ 503123 w 4135764"/>
              <a:gd name="connsiteY35326" fmla="*/ 51558 h 5122333"/>
              <a:gd name="connsiteX35327" fmla="*/ 503305 w 4135764"/>
              <a:gd name="connsiteY35327" fmla="*/ 60627 h 5122333"/>
              <a:gd name="connsiteX35328" fmla="*/ 483711 w 4135764"/>
              <a:gd name="connsiteY35328" fmla="*/ 80221 h 5122333"/>
              <a:gd name="connsiteX35329" fmla="*/ 471919 w 4135764"/>
              <a:gd name="connsiteY35329" fmla="*/ 80221 h 5122333"/>
              <a:gd name="connsiteX35330" fmla="*/ 463211 w 4135764"/>
              <a:gd name="connsiteY35330" fmla="*/ 88566 h 5122333"/>
              <a:gd name="connsiteX35331" fmla="*/ 463574 w 4135764"/>
              <a:gd name="connsiteY35331" fmla="*/ 149341 h 5122333"/>
              <a:gd name="connsiteX35332" fmla="*/ 455592 w 4135764"/>
              <a:gd name="connsiteY35332" fmla="*/ 156598 h 5122333"/>
              <a:gd name="connsiteX35333" fmla="*/ 446884 w 4135764"/>
              <a:gd name="connsiteY35333" fmla="*/ 148978 h 5122333"/>
              <a:gd name="connsiteX35334" fmla="*/ 447065 w 4135764"/>
              <a:gd name="connsiteY35334" fmla="*/ 97274 h 5122333"/>
              <a:gd name="connsiteX35335" fmla="*/ 424932 w 4135764"/>
              <a:gd name="connsiteY35335" fmla="*/ 79496 h 5122333"/>
              <a:gd name="connsiteX35336" fmla="*/ 408967 w 4135764"/>
              <a:gd name="connsiteY35336" fmla="*/ 66252 h 5122333"/>
              <a:gd name="connsiteX35337" fmla="*/ 409149 w 4135764"/>
              <a:gd name="connsiteY35337" fmla="*/ 48110 h 5122333"/>
              <a:gd name="connsiteX35338" fmla="*/ 400803 w 4135764"/>
              <a:gd name="connsiteY35338" fmla="*/ 40309 h 5122333"/>
              <a:gd name="connsiteX35339" fmla="*/ 380848 w 4135764"/>
              <a:gd name="connsiteY35339" fmla="*/ 40490 h 5122333"/>
              <a:gd name="connsiteX35340" fmla="*/ 370688 w 4135764"/>
              <a:gd name="connsiteY35340" fmla="*/ 29967 h 5122333"/>
              <a:gd name="connsiteX35341" fmla="*/ 370869 w 4135764"/>
              <a:gd name="connsiteY35341" fmla="*/ 11826 h 5122333"/>
              <a:gd name="connsiteX35342" fmla="*/ 361617 w 4135764"/>
              <a:gd name="connsiteY35342" fmla="*/ 2029 h 5122333"/>
              <a:gd name="connsiteX35343" fmla="*/ 324427 w 4135764"/>
              <a:gd name="connsiteY35343" fmla="*/ 2211 h 5122333"/>
              <a:gd name="connsiteX35344" fmla="*/ 309006 w 4135764"/>
              <a:gd name="connsiteY35344" fmla="*/ 17268 h 5122333"/>
              <a:gd name="connsiteX35345" fmla="*/ 286328 w 4135764"/>
              <a:gd name="connsiteY35345" fmla="*/ 40309 h 5122333"/>
              <a:gd name="connsiteX35346" fmla="*/ 269819 w 4135764"/>
              <a:gd name="connsiteY35346" fmla="*/ 61715 h 5122333"/>
              <a:gd name="connsiteX35347" fmla="*/ 270182 w 4135764"/>
              <a:gd name="connsiteY35347" fmla="*/ 62442 h 5122333"/>
              <a:gd name="connsiteX35348" fmla="*/ 257846 w 4135764"/>
              <a:gd name="connsiteY35348" fmla="*/ 78407 h 5122333"/>
              <a:gd name="connsiteX35349" fmla="*/ 237890 w 4135764"/>
              <a:gd name="connsiteY35349" fmla="*/ 78225 h 5122333"/>
              <a:gd name="connsiteX35350" fmla="*/ 230814 w 4135764"/>
              <a:gd name="connsiteY35350" fmla="*/ 85482 h 5122333"/>
              <a:gd name="connsiteX35351" fmla="*/ 232629 w 4135764"/>
              <a:gd name="connsiteY35351" fmla="*/ 105983 h 5122333"/>
              <a:gd name="connsiteX35352" fmla="*/ 231176 w 4135764"/>
              <a:gd name="connsiteY35352" fmla="*/ 147345 h 5122333"/>
              <a:gd name="connsiteX35353" fmla="*/ 224102 w 4135764"/>
              <a:gd name="connsiteY35353" fmla="*/ 154602 h 5122333"/>
              <a:gd name="connsiteX35354" fmla="*/ 216301 w 4135764"/>
              <a:gd name="connsiteY35354" fmla="*/ 146982 h 5122333"/>
              <a:gd name="connsiteX35355" fmla="*/ 217935 w 4135764"/>
              <a:gd name="connsiteY35355" fmla="*/ 115597 h 5122333"/>
              <a:gd name="connsiteX35356" fmla="*/ 216845 w 4135764"/>
              <a:gd name="connsiteY35356" fmla="*/ 85119 h 5122333"/>
              <a:gd name="connsiteX35357" fmla="*/ 210133 w 4135764"/>
              <a:gd name="connsiteY35357" fmla="*/ 78225 h 5122333"/>
              <a:gd name="connsiteX35358" fmla="*/ 183827 w 4135764"/>
              <a:gd name="connsiteY35358" fmla="*/ 78225 h 5122333"/>
              <a:gd name="connsiteX35359" fmla="*/ 178204 w 4135764"/>
              <a:gd name="connsiteY35359" fmla="*/ 73326 h 5122333"/>
              <a:gd name="connsiteX35360" fmla="*/ 179473 w 4135764"/>
              <a:gd name="connsiteY35360" fmla="*/ 40127 h 5122333"/>
              <a:gd name="connsiteX35361" fmla="*/ 149540 w 4135764"/>
              <a:gd name="connsiteY35361" fmla="*/ 40309 h 5122333"/>
              <a:gd name="connsiteX35362" fmla="*/ 139924 w 4135764"/>
              <a:gd name="connsiteY35362" fmla="*/ 31057 h 5122333"/>
              <a:gd name="connsiteX35363" fmla="*/ 142101 w 4135764"/>
              <a:gd name="connsiteY35363" fmla="*/ 9650 h 5122333"/>
              <a:gd name="connsiteX35364" fmla="*/ 132849 w 4135764"/>
              <a:gd name="connsiteY35364" fmla="*/ 35 h 5122333"/>
              <a:gd name="connsiteX35365" fmla="*/ 104730 w 4135764"/>
              <a:gd name="connsiteY35365" fmla="*/ 1486 h 5122333"/>
              <a:gd name="connsiteX35366" fmla="*/ 85861 w 4135764"/>
              <a:gd name="connsiteY35366" fmla="*/ 578 h 5122333"/>
              <a:gd name="connsiteX35367" fmla="*/ 78786 w 4135764"/>
              <a:gd name="connsiteY35367" fmla="*/ 8742 h 5122333"/>
              <a:gd name="connsiteX35368" fmla="*/ 78967 w 4135764"/>
              <a:gd name="connsiteY35368" fmla="*/ 34140 h 5122333"/>
              <a:gd name="connsiteX35369" fmla="*/ 72799 w 4135764"/>
              <a:gd name="connsiteY35369" fmla="*/ 40490 h 5122333"/>
              <a:gd name="connsiteX35370" fmla="*/ 47400 w 4135764"/>
              <a:gd name="connsiteY35370" fmla="*/ 40309 h 5122333"/>
              <a:gd name="connsiteX35371" fmla="*/ 40688 w 4135764"/>
              <a:gd name="connsiteY35371" fmla="*/ 46839 h 5122333"/>
              <a:gd name="connsiteX35372" fmla="*/ 40869 w 4135764"/>
              <a:gd name="connsiteY35372" fmla="*/ 72238 h 5122333"/>
              <a:gd name="connsiteX35373" fmla="*/ 34702 w 4135764"/>
              <a:gd name="connsiteY35373" fmla="*/ 78407 h 5122333"/>
              <a:gd name="connsiteX35374" fmla="*/ 10210 w 4135764"/>
              <a:gd name="connsiteY35374" fmla="*/ 78225 h 5122333"/>
              <a:gd name="connsiteX35375" fmla="*/ 2590 w 4135764"/>
              <a:gd name="connsiteY35375" fmla="*/ 85845 h 5122333"/>
              <a:gd name="connsiteX35376" fmla="*/ 2771 w 4135764"/>
              <a:gd name="connsiteY35376" fmla="*/ 163855 h 5122333"/>
              <a:gd name="connsiteX35377" fmla="*/ 18918 w 4135764"/>
              <a:gd name="connsiteY35377" fmla="*/ 180182 h 5122333"/>
              <a:gd name="connsiteX35378" fmla="*/ 26538 w 4135764"/>
              <a:gd name="connsiteY35378" fmla="*/ 172563 h 5122333"/>
              <a:gd name="connsiteX35379" fmla="*/ 26356 w 4135764"/>
              <a:gd name="connsiteY35379" fmla="*/ 121766 h 5122333"/>
              <a:gd name="connsiteX35380" fmla="*/ 43410 w 4135764"/>
              <a:gd name="connsiteY35380" fmla="*/ 103986 h 5122333"/>
              <a:gd name="connsiteX35381" fmla="*/ 64454 w 4135764"/>
              <a:gd name="connsiteY35381" fmla="*/ 82217 h 5122333"/>
              <a:gd name="connsiteX35382" fmla="*/ 64091 w 4135764"/>
              <a:gd name="connsiteY35382" fmla="*/ 69699 h 5122333"/>
              <a:gd name="connsiteX35383" fmla="*/ 68264 w 4135764"/>
              <a:gd name="connsiteY35383" fmla="*/ 64075 h 5122333"/>
              <a:gd name="connsiteX35384" fmla="*/ 94570 w 4135764"/>
              <a:gd name="connsiteY35384" fmla="*/ 64257 h 5122333"/>
              <a:gd name="connsiteX35385" fmla="*/ 102551 w 4135764"/>
              <a:gd name="connsiteY35385" fmla="*/ 56455 h 5122333"/>
              <a:gd name="connsiteX35386" fmla="*/ 102370 w 4135764"/>
              <a:gd name="connsiteY35386" fmla="*/ 30149 h 5122333"/>
              <a:gd name="connsiteX35387" fmla="*/ 109809 w 4135764"/>
              <a:gd name="connsiteY35387" fmla="*/ 24163 h 5122333"/>
              <a:gd name="connsiteX35388" fmla="*/ 117065 w 4135764"/>
              <a:gd name="connsiteY35388" fmla="*/ 30149 h 5122333"/>
              <a:gd name="connsiteX35389" fmla="*/ 116883 w 4135764"/>
              <a:gd name="connsiteY35389" fmla="*/ 48290 h 5122333"/>
              <a:gd name="connsiteX35390" fmla="*/ 132485 w 4135764"/>
              <a:gd name="connsiteY35390" fmla="*/ 64075 h 5122333"/>
              <a:gd name="connsiteX35391" fmla="*/ 156796 w 4135764"/>
              <a:gd name="connsiteY35391" fmla="*/ 88021 h 5122333"/>
              <a:gd name="connsiteX35392" fmla="*/ 156978 w 4135764"/>
              <a:gd name="connsiteY35392" fmla="*/ 101083 h 5122333"/>
              <a:gd name="connsiteX35393" fmla="*/ 170946 w 4135764"/>
              <a:gd name="connsiteY35393" fmla="*/ 101991 h 5122333"/>
              <a:gd name="connsiteX35394" fmla="*/ 194893 w 4135764"/>
              <a:gd name="connsiteY35394" fmla="*/ 125576 h 5122333"/>
              <a:gd name="connsiteX35395" fmla="*/ 193080 w 4135764"/>
              <a:gd name="connsiteY35395" fmla="*/ 172380 h 5122333"/>
              <a:gd name="connsiteX35396" fmla="*/ 199429 w 4135764"/>
              <a:gd name="connsiteY35396" fmla="*/ 179638 h 5122333"/>
              <a:gd name="connsiteX35397" fmla="*/ 247142 w 4135764"/>
              <a:gd name="connsiteY35397" fmla="*/ 178187 h 5122333"/>
              <a:gd name="connsiteX35398" fmla="*/ 254762 w 4135764"/>
              <a:gd name="connsiteY35398" fmla="*/ 170566 h 5122333"/>
              <a:gd name="connsiteX35399" fmla="*/ 254580 w 4135764"/>
              <a:gd name="connsiteY35399" fmla="*/ 108704 h 5122333"/>
              <a:gd name="connsiteX35400" fmla="*/ 260931 w 4135764"/>
              <a:gd name="connsiteY35400" fmla="*/ 101809 h 5122333"/>
              <a:gd name="connsiteX35401" fmla="*/ 285421 w 4135764"/>
              <a:gd name="connsiteY35401" fmla="*/ 101991 h 5122333"/>
              <a:gd name="connsiteX35402" fmla="*/ 294674 w 4135764"/>
              <a:gd name="connsiteY35402" fmla="*/ 93283 h 5122333"/>
              <a:gd name="connsiteX35403" fmla="*/ 293042 w 4135764"/>
              <a:gd name="connsiteY35403" fmla="*/ 73689 h 5122333"/>
              <a:gd name="connsiteX35404" fmla="*/ 300660 w 4135764"/>
              <a:gd name="connsiteY35404" fmla="*/ 63712 h 5122333"/>
              <a:gd name="connsiteX35405" fmla="*/ 317895 w 4135764"/>
              <a:gd name="connsiteY35405" fmla="*/ 63712 h 5122333"/>
              <a:gd name="connsiteX35406" fmla="*/ 330776 w 4135764"/>
              <a:gd name="connsiteY35406" fmla="*/ 49561 h 5122333"/>
              <a:gd name="connsiteX35407" fmla="*/ 332409 w 4135764"/>
              <a:gd name="connsiteY35407" fmla="*/ 31782 h 5122333"/>
              <a:gd name="connsiteX35408" fmla="*/ 337851 w 4135764"/>
              <a:gd name="connsiteY35408" fmla="*/ 25977 h 5122333"/>
              <a:gd name="connsiteX35409" fmla="*/ 347467 w 4135764"/>
              <a:gd name="connsiteY35409" fmla="*/ 30693 h 5122333"/>
              <a:gd name="connsiteX35410" fmla="*/ 346741 w 4135764"/>
              <a:gd name="connsiteY35410" fmla="*/ 57362 h 5122333"/>
              <a:gd name="connsiteX35411" fmla="*/ 353453 w 4135764"/>
              <a:gd name="connsiteY35411" fmla="*/ 64075 h 5122333"/>
              <a:gd name="connsiteX35412" fmla="*/ 378852 w 4135764"/>
              <a:gd name="connsiteY35412" fmla="*/ 63894 h 5122333"/>
              <a:gd name="connsiteX35413" fmla="*/ 385201 w 4135764"/>
              <a:gd name="connsiteY35413" fmla="*/ 70061 h 5122333"/>
              <a:gd name="connsiteX35414" fmla="*/ 385382 w 4135764"/>
              <a:gd name="connsiteY35414" fmla="*/ 93101 h 5122333"/>
              <a:gd name="connsiteX35415" fmla="*/ 393547 w 4135764"/>
              <a:gd name="connsiteY35415" fmla="*/ 102172 h 5122333"/>
              <a:gd name="connsiteX35416" fmla="*/ 416225 w 4135764"/>
              <a:gd name="connsiteY35416" fmla="*/ 101991 h 5122333"/>
              <a:gd name="connsiteX35417" fmla="*/ 423299 w 4135764"/>
              <a:gd name="connsiteY35417" fmla="*/ 109248 h 5122333"/>
              <a:gd name="connsiteX35418" fmla="*/ 423117 w 4135764"/>
              <a:gd name="connsiteY35418" fmla="*/ 168208 h 5122333"/>
              <a:gd name="connsiteX35419" fmla="*/ 434003 w 4135764"/>
              <a:gd name="connsiteY35419" fmla="*/ 178368 h 5122333"/>
              <a:gd name="connsiteX35420" fmla="*/ 443073 w 4135764"/>
              <a:gd name="connsiteY35420" fmla="*/ 178368 h 5122333"/>
              <a:gd name="connsiteX35421" fmla="*/ 478813 w 4135764"/>
              <a:gd name="connsiteY35421" fmla="*/ 178187 h 5122333"/>
              <a:gd name="connsiteX35422" fmla="*/ 484981 w 4135764"/>
              <a:gd name="connsiteY35422" fmla="*/ 173832 h 5122333"/>
              <a:gd name="connsiteX35423" fmla="*/ 485162 w 4135764"/>
              <a:gd name="connsiteY35423" fmla="*/ 111969 h 5122333"/>
              <a:gd name="connsiteX35424" fmla="*/ 493508 w 4135764"/>
              <a:gd name="connsiteY35424" fmla="*/ 101991 h 5122333"/>
              <a:gd name="connsiteX35425" fmla="*/ 522535 w 4135764"/>
              <a:gd name="connsiteY35425" fmla="*/ 102172 h 5122333"/>
              <a:gd name="connsiteX35426" fmla="*/ 521628 w 4135764"/>
              <a:gd name="connsiteY35426" fmla="*/ 93646 h 5122333"/>
              <a:gd name="connsiteX35427" fmla="*/ 523442 w 4135764"/>
              <a:gd name="connsiteY35427" fmla="*/ 69155 h 5122333"/>
              <a:gd name="connsiteX35428" fmla="*/ 528340 w 4135764"/>
              <a:gd name="connsiteY35428" fmla="*/ 64257 h 5122333"/>
              <a:gd name="connsiteX35429" fmla="*/ 555372 w 4135764"/>
              <a:gd name="connsiteY35429" fmla="*/ 64619 h 5122333"/>
              <a:gd name="connsiteX35430" fmla="*/ 562991 w 4135764"/>
              <a:gd name="connsiteY35430" fmla="*/ 57907 h 5122333"/>
              <a:gd name="connsiteX35431" fmla="*/ 562991 w 4135764"/>
              <a:gd name="connsiteY35431" fmla="*/ 30693 h 5122333"/>
              <a:gd name="connsiteX35432" fmla="*/ 573151 w 4135764"/>
              <a:gd name="connsiteY35432" fmla="*/ 26159 h 5122333"/>
              <a:gd name="connsiteX35433" fmla="*/ 576598 w 4135764"/>
              <a:gd name="connsiteY35433" fmla="*/ 31782 h 5122333"/>
              <a:gd name="connsiteX35434" fmla="*/ 575690 w 4135764"/>
              <a:gd name="connsiteY35434" fmla="*/ 57907 h 5122333"/>
              <a:gd name="connsiteX35435" fmla="*/ 583673 w 4135764"/>
              <a:gd name="connsiteY35435" fmla="*/ 65888 h 5122333"/>
              <a:gd name="connsiteX35436" fmla="*/ 613787 w 4135764"/>
              <a:gd name="connsiteY35436" fmla="*/ 65888 h 5122333"/>
              <a:gd name="connsiteX35437" fmla="*/ 613787 w 4135764"/>
              <a:gd name="connsiteY35437" fmla="*/ 95279 h 5122333"/>
              <a:gd name="connsiteX35438" fmla="*/ 622677 w 4135764"/>
              <a:gd name="connsiteY35438" fmla="*/ 103986 h 5122333"/>
              <a:gd name="connsiteX35439" fmla="*/ 648076 w 4135764"/>
              <a:gd name="connsiteY35439" fmla="*/ 103623 h 5122333"/>
              <a:gd name="connsiteX35440" fmla="*/ 653519 w 4135764"/>
              <a:gd name="connsiteY35440" fmla="*/ 108704 h 5122333"/>
              <a:gd name="connsiteX35441" fmla="*/ 653882 w 4135764"/>
              <a:gd name="connsiteY35441" fmla="*/ 149885 h 5122333"/>
              <a:gd name="connsiteX35442" fmla="*/ 651886 w 4135764"/>
              <a:gd name="connsiteY35442" fmla="*/ 173106 h 5122333"/>
              <a:gd name="connsiteX35443" fmla="*/ 658961 w 4135764"/>
              <a:gd name="connsiteY35443" fmla="*/ 180364 h 5122333"/>
              <a:gd name="connsiteX35444" fmla="*/ 708852 w 4135764"/>
              <a:gd name="connsiteY35444" fmla="*/ 180364 h 5122333"/>
              <a:gd name="connsiteX35445" fmla="*/ 717559 w 4135764"/>
              <a:gd name="connsiteY35445" fmla="*/ 171837 h 5122333"/>
              <a:gd name="connsiteX35446" fmla="*/ 717378 w 4135764"/>
              <a:gd name="connsiteY35446" fmla="*/ 111061 h 5122333"/>
              <a:gd name="connsiteX35447" fmla="*/ 722639 w 4135764"/>
              <a:gd name="connsiteY35447" fmla="*/ 103986 h 5122333"/>
              <a:gd name="connsiteX35448" fmla="*/ 748582 w 4135764"/>
              <a:gd name="connsiteY35448" fmla="*/ 102172 h 5122333"/>
              <a:gd name="connsiteX35449" fmla="*/ 755658 w 4135764"/>
              <a:gd name="connsiteY35449" fmla="*/ 94916 h 5122333"/>
              <a:gd name="connsiteX35450" fmla="*/ 753480 w 4135764"/>
              <a:gd name="connsiteY35450" fmla="*/ 73508 h 5122333"/>
              <a:gd name="connsiteX35451" fmla="*/ 762914 w 4135764"/>
              <a:gd name="connsiteY35451" fmla="*/ 63894 h 5122333"/>
              <a:gd name="connsiteX35452" fmla="*/ 782870 w 4135764"/>
              <a:gd name="connsiteY35452" fmla="*/ 64075 h 5122333"/>
              <a:gd name="connsiteX35453" fmla="*/ 792123 w 4135764"/>
              <a:gd name="connsiteY35453" fmla="*/ 55185 h 5122333"/>
              <a:gd name="connsiteX35454" fmla="*/ 791941 w 4135764"/>
              <a:gd name="connsiteY35454" fmla="*/ 30693 h 5122333"/>
              <a:gd name="connsiteX35455" fmla="*/ 801920 w 4135764"/>
              <a:gd name="connsiteY35455" fmla="*/ 23800 h 5122333"/>
              <a:gd name="connsiteX35456" fmla="*/ 808450 w 4135764"/>
              <a:gd name="connsiteY35456" fmla="*/ 30693 h 5122333"/>
              <a:gd name="connsiteX35457" fmla="*/ 808269 w 4135764"/>
              <a:gd name="connsiteY35457" fmla="*/ 55185 h 5122333"/>
              <a:gd name="connsiteX35458" fmla="*/ 817521 w 4135764"/>
              <a:gd name="connsiteY35458" fmla="*/ 63894 h 5122333"/>
              <a:gd name="connsiteX35459" fmla="*/ 837477 w 4135764"/>
              <a:gd name="connsiteY35459" fmla="*/ 63712 h 5122333"/>
              <a:gd name="connsiteX35460" fmla="*/ 846730 w 4135764"/>
              <a:gd name="connsiteY35460" fmla="*/ 73326 h 5122333"/>
              <a:gd name="connsiteX35461" fmla="*/ 846548 w 4135764"/>
              <a:gd name="connsiteY35461" fmla="*/ 92376 h 5122333"/>
              <a:gd name="connsiteX35462" fmla="*/ 855801 w 4135764"/>
              <a:gd name="connsiteY35462" fmla="*/ 101991 h 5122333"/>
              <a:gd name="connsiteX35463" fmla="*/ 874850 w 4135764"/>
              <a:gd name="connsiteY35463" fmla="*/ 101809 h 5122333"/>
              <a:gd name="connsiteX35464" fmla="*/ 885009 w 4135764"/>
              <a:gd name="connsiteY35464" fmla="*/ 111606 h 5122333"/>
              <a:gd name="connsiteX35465" fmla="*/ 884828 w 4135764"/>
              <a:gd name="connsiteY35465" fmla="*/ 171837 h 5122333"/>
              <a:gd name="connsiteX35466" fmla="*/ 891540 w 4135764"/>
              <a:gd name="connsiteY35466" fmla="*/ 179638 h 5122333"/>
              <a:gd name="connsiteX35467" fmla="*/ 937438 w 4135764"/>
              <a:gd name="connsiteY35467" fmla="*/ 178187 h 5122333"/>
              <a:gd name="connsiteX35468" fmla="*/ 946691 w 4135764"/>
              <a:gd name="connsiteY35468" fmla="*/ 169297 h 5122333"/>
              <a:gd name="connsiteX35469" fmla="*/ 946328 w 4135764"/>
              <a:gd name="connsiteY35469" fmla="*/ 109067 h 5122333"/>
              <a:gd name="connsiteX35470" fmla="*/ 953402 w 4135764"/>
              <a:gd name="connsiteY35470" fmla="*/ 101809 h 5122333"/>
              <a:gd name="connsiteX35471" fmla="*/ 977895 w 4135764"/>
              <a:gd name="connsiteY35471" fmla="*/ 101991 h 5122333"/>
              <a:gd name="connsiteX35472" fmla="*/ 984608 w 4135764"/>
              <a:gd name="connsiteY35472" fmla="*/ 95460 h 5122333"/>
              <a:gd name="connsiteX35473" fmla="*/ 984426 w 4135764"/>
              <a:gd name="connsiteY35473" fmla="*/ 70061 h 5122333"/>
              <a:gd name="connsiteX35474" fmla="*/ 990594 w 4135764"/>
              <a:gd name="connsiteY35474" fmla="*/ 63712 h 5122333"/>
              <a:gd name="connsiteX35475" fmla="*/ 1017444 w 4135764"/>
              <a:gd name="connsiteY35475" fmla="*/ 62260 h 5122333"/>
              <a:gd name="connsiteX35476" fmla="*/ 1022523 w 4135764"/>
              <a:gd name="connsiteY35476" fmla="*/ 55729 h 5122333"/>
              <a:gd name="connsiteX35477" fmla="*/ 1022523 w 4135764"/>
              <a:gd name="connsiteY35477" fmla="*/ 31237 h 5122333"/>
              <a:gd name="connsiteX35478" fmla="*/ 1032683 w 4135764"/>
              <a:gd name="connsiteY35478" fmla="*/ 25614 h 5122333"/>
              <a:gd name="connsiteX35479" fmla="*/ 1039033 w 4135764"/>
              <a:gd name="connsiteY35479" fmla="*/ 31782 h 5122333"/>
              <a:gd name="connsiteX35480" fmla="*/ 1038852 w 4135764"/>
              <a:gd name="connsiteY35480" fmla="*/ 58088 h 5122333"/>
              <a:gd name="connsiteX35481" fmla="*/ 1044476 w 4135764"/>
              <a:gd name="connsiteY35481" fmla="*/ 63894 h 5122333"/>
              <a:gd name="connsiteX35482" fmla="*/ 1070781 w 4135764"/>
              <a:gd name="connsiteY35482" fmla="*/ 63712 h 5122333"/>
              <a:gd name="connsiteX35483" fmla="*/ 1076950 w 4135764"/>
              <a:gd name="connsiteY35483" fmla="*/ 69880 h 5122333"/>
              <a:gd name="connsiteX35484" fmla="*/ 1076767 w 4135764"/>
              <a:gd name="connsiteY35484" fmla="*/ 96186 h 5122333"/>
              <a:gd name="connsiteX35485" fmla="*/ 1082574 w 4135764"/>
              <a:gd name="connsiteY35485" fmla="*/ 101991 h 5122333"/>
              <a:gd name="connsiteX35486" fmla="*/ 1107064 w 4135764"/>
              <a:gd name="connsiteY35486" fmla="*/ 101809 h 5122333"/>
              <a:gd name="connsiteX35487" fmla="*/ 1115047 w 4135764"/>
              <a:gd name="connsiteY35487" fmla="*/ 109973 h 5122333"/>
              <a:gd name="connsiteX35488" fmla="*/ 1114866 w 4135764"/>
              <a:gd name="connsiteY35488" fmla="*/ 173469 h 5122333"/>
              <a:gd name="connsiteX35489" fmla="*/ 1119583 w 4135764"/>
              <a:gd name="connsiteY35489" fmla="*/ 179819 h 5122333"/>
              <a:gd name="connsiteX35490" fmla="*/ 1168565 w 4135764"/>
              <a:gd name="connsiteY35490" fmla="*/ 178550 h 5122333"/>
              <a:gd name="connsiteX35491" fmla="*/ 1176548 w 4135764"/>
              <a:gd name="connsiteY35491" fmla="*/ 170204 h 5122333"/>
              <a:gd name="connsiteX35492" fmla="*/ 1176367 w 4135764"/>
              <a:gd name="connsiteY35492" fmla="*/ 110336 h 5122333"/>
              <a:gd name="connsiteX35493" fmla="*/ 1184712 w 4135764"/>
              <a:gd name="connsiteY35493" fmla="*/ 101809 h 5122333"/>
              <a:gd name="connsiteX35494" fmla="*/ 1211924 w 4135764"/>
              <a:gd name="connsiteY35494" fmla="*/ 101991 h 5122333"/>
              <a:gd name="connsiteX35495" fmla="*/ 1214646 w 4135764"/>
              <a:gd name="connsiteY35495" fmla="*/ 66796 h 5122333"/>
              <a:gd name="connsiteX35496" fmla="*/ 1219363 w 4135764"/>
              <a:gd name="connsiteY35496" fmla="*/ 64075 h 5122333"/>
              <a:gd name="connsiteX35497" fmla="*/ 1247301 w 4135764"/>
              <a:gd name="connsiteY35497" fmla="*/ 64619 h 5122333"/>
              <a:gd name="connsiteX35498" fmla="*/ 1254195 w 4135764"/>
              <a:gd name="connsiteY35498" fmla="*/ 58995 h 5122333"/>
              <a:gd name="connsiteX35499" fmla="*/ 1254195 w 4135764"/>
              <a:gd name="connsiteY35499" fmla="*/ 31782 h 5122333"/>
              <a:gd name="connsiteX35500" fmla="*/ 1260544 w 4135764"/>
              <a:gd name="connsiteY35500" fmla="*/ 25796 h 5122333"/>
              <a:gd name="connsiteX35501" fmla="*/ 1267076 w 4135764"/>
              <a:gd name="connsiteY35501" fmla="*/ 31782 h 5122333"/>
              <a:gd name="connsiteX35502" fmla="*/ 1267076 w 4135764"/>
              <a:gd name="connsiteY35502" fmla="*/ 51738 h 5122333"/>
              <a:gd name="connsiteX35503" fmla="*/ 1281589 w 4135764"/>
              <a:gd name="connsiteY35503" fmla="*/ 65888 h 5122333"/>
              <a:gd name="connsiteX35504" fmla="*/ 1303540 w 4135764"/>
              <a:gd name="connsiteY35504" fmla="*/ 67159 h 5122333"/>
              <a:gd name="connsiteX35505" fmla="*/ 1305173 w 4135764"/>
              <a:gd name="connsiteY35505" fmla="*/ 88929 h 5122333"/>
              <a:gd name="connsiteX35506" fmla="*/ 1305173 w 4135764"/>
              <a:gd name="connsiteY35506" fmla="*/ 95279 h 5122333"/>
              <a:gd name="connsiteX35507" fmla="*/ 1312793 w 4135764"/>
              <a:gd name="connsiteY35507" fmla="*/ 103805 h 5122333"/>
              <a:gd name="connsiteX35508" fmla="*/ 1342546 w 4135764"/>
              <a:gd name="connsiteY35508" fmla="*/ 102717 h 5122333"/>
              <a:gd name="connsiteX35509" fmla="*/ 1343089 w 4135764"/>
              <a:gd name="connsiteY35509" fmla="*/ 106165 h 5122333"/>
              <a:gd name="connsiteX35510" fmla="*/ 1342909 w 4135764"/>
              <a:gd name="connsiteY35510" fmla="*/ 171474 h 5122333"/>
              <a:gd name="connsiteX35511" fmla="*/ 1351254 w 4135764"/>
              <a:gd name="connsiteY35511" fmla="*/ 180182 h 5122333"/>
              <a:gd name="connsiteX35512" fmla="*/ 1397516 w 4135764"/>
              <a:gd name="connsiteY35512" fmla="*/ 180182 h 5122333"/>
              <a:gd name="connsiteX35513" fmla="*/ 1406769 w 4135764"/>
              <a:gd name="connsiteY35513" fmla="*/ 171292 h 5122333"/>
              <a:gd name="connsiteX35514" fmla="*/ 1406405 w 4135764"/>
              <a:gd name="connsiteY35514" fmla="*/ 110518 h 5122333"/>
              <a:gd name="connsiteX35515" fmla="*/ 1412935 w 4135764"/>
              <a:gd name="connsiteY35515" fmla="*/ 103805 h 5122333"/>
              <a:gd name="connsiteX35516" fmla="*/ 1438879 w 4135764"/>
              <a:gd name="connsiteY35516" fmla="*/ 102172 h 5122333"/>
              <a:gd name="connsiteX35517" fmla="*/ 1444503 w 4135764"/>
              <a:gd name="connsiteY35517" fmla="*/ 96367 h 5122333"/>
              <a:gd name="connsiteX35518" fmla="*/ 1444321 w 4135764"/>
              <a:gd name="connsiteY35518" fmla="*/ 70061 h 5122333"/>
              <a:gd name="connsiteX35519" fmla="*/ 1450672 w 4135764"/>
              <a:gd name="connsiteY35519" fmla="*/ 63894 h 5122333"/>
              <a:gd name="connsiteX35520" fmla="*/ 1476069 w 4135764"/>
              <a:gd name="connsiteY35520" fmla="*/ 64075 h 5122333"/>
              <a:gd name="connsiteX35521" fmla="*/ 1482600 w 4135764"/>
              <a:gd name="connsiteY35521" fmla="*/ 57362 h 5122333"/>
              <a:gd name="connsiteX35522" fmla="*/ 1482420 w 4135764"/>
              <a:gd name="connsiteY35522" fmla="*/ 30149 h 5122333"/>
              <a:gd name="connsiteX35523" fmla="*/ 1489675 w 4135764"/>
              <a:gd name="connsiteY35523" fmla="*/ 23981 h 5122333"/>
              <a:gd name="connsiteX35524" fmla="*/ 1497114 w 4135764"/>
              <a:gd name="connsiteY35524" fmla="*/ 29786 h 5122333"/>
              <a:gd name="connsiteX35525" fmla="*/ 1498202 w 4135764"/>
              <a:gd name="connsiteY35525" fmla="*/ 58450 h 5122333"/>
              <a:gd name="connsiteX35526" fmla="*/ 1503645 w 4135764"/>
              <a:gd name="connsiteY35526" fmla="*/ 63894 h 5122333"/>
              <a:gd name="connsiteX35527" fmla="*/ 1529950 w 4135764"/>
              <a:gd name="connsiteY35527" fmla="*/ 63894 h 5122333"/>
              <a:gd name="connsiteX35528" fmla="*/ 1537026 w 4135764"/>
              <a:gd name="connsiteY35528" fmla="*/ 70787 h 5122333"/>
              <a:gd name="connsiteX35529" fmla="*/ 1536845 w 4135764"/>
              <a:gd name="connsiteY35529" fmla="*/ 95279 h 5122333"/>
              <a:gd name="connsiteX35530" fmla="*/ 1543375 w 4135764"/>
              <a:gd name="connsiteY35530" fmla="*/ 101991 h 5122333"/>
              <a:gd name="connsiteX35531" fmla="*/ 1566960 w 4135764"/>
              <a:gd name="connsiteY35531" fmla="*/ 101809 h 5122333"/>
              <a:gd name="connsiteX35532" fmla="*/ 1575123 w 4135764"/>
              <a:gd name="connsiteY35532" fmla="*/ 109792 h 5122333"/>
              <a:gd name="connsiteX35533" fmla="*/ 1574942 w 4135764"/>
              <a:gd name="connsiteY35533" fmla="*/ 173288 h 5122333"/>
              <a:gd name="connsiteX35534" fmla="*/ 1579659 w 4135764"/>
              <a:gd name="connsiteY35534" fmla="*/ 179638 h 5122333"/>
              <a:gd name="connsiteX35535" fmla="*/ 1627372 w 4135764"/>
              <a:gd name="connsiteY35535" fmla="*/ 178187 h 5122333"/>
              <a:gd name="connsiteX35536" fmla="*/ 1634811 w 4135764"/>
              <a:gd name="connsiteY35536" fmla="*/ 170386 h 5122333"/>
              <a:gd name="connsiteX35537" fmla="*/ 1636443 w 4135764"/>
              <a:gd name="connsiteY35537" fmla="*/ 108159 h 5122333"/>
              <a:gd name="connsiteX35538" fmla="*/ 1643337 w 4135764"/>
              <a:gd name="connsiteY35538" fmla="*/ 101809 h 5122333"/>
              <a:gd name="connsiteX35539" fmla="*/ 1666014 w 4135764"/>
              <a:gd name="connsiteY35539" fmla="*/ 101991 h 5122333"/>
              <a:gd name="connsiteX35540" fmla="*/ 1674722 w 4135764"/>
              <a:gd name="connsiteY35540" fmla="*/ 93646 h 5122333"/>
              <a:gd name="connsiteX35541" fmla="*/ 1674540 w 4135764"/>
              <a:gd name="connsiteY35541" fmla="*/ 73689 h 5122333"/>
              <a:gd name="connsiteX35542" fmla="*/ 1684337 w 4135764"/>
              <a:gd name="connsiteY35542" fmla="*/ 63531 h 5122333"/>
              <a:gd name="connsiteX35543" fmla="*/ 1706652 w 4135764"/>
              <a:gd name="connsiteY35543" fmla="*/ 62078 h 5122333"/>
              <a:gd name="connsiteX35544" fmla="*/ 1710824 w 4135764"/>
              <a:gd name="connsiteY35544" fmla="*/ 57724 h 5122333"/>
              <a:gd name="connsiteX35545" fmla="*/ 1712638 w 4135764"/>
              <a:gd name="connsiteY35545" fmla="*/ 33596 h 5122333"/>
              <a:gd name="connsiteX35546" fmla="*/ 1718807 w 4135764"/>
              <a:gd name="connsiteY35546" fmla="*/ 25614 h 5122333"/>
              <a:gd name="connsiteX35547" fmla="*/ 1728784 w 4135764"/>
              <a:gd name="connsiteY35547" fmla="*/ 33596 h 5122333"/>
              <a:gd name="connsiteX35548" fmla="*/ 1727515 w 4135764"/>
              <a:gd name="connsiteY35548" fmla="*/ 56093 h 5122333"/>
              <a:gd name="connsiteX35549" fmla="*/ 1734229 w 4135764"/>
              <a:gd name="connsiteY35549" fmla="*/ 64075 h 5122333"/>
              <a:gd name="connsiteX35550" fmla="*/ 1759626 w 4135764"/>
              <a:gd name="connsiteY35550" fmla="*/ 64075 h 5122333"/>
              <a:gd name="connsiteX35551" fmla="*/ 1765251 w 4135764"/>
              <a:gd name="connsiteY35551" fmla="*/ 66977 h 5122333"/>
              <a:gd name="connsiteX35552" fmla="*/ 1767065 w 4135764"/>
              <a:gd name="connsiteY35552" fmla="*/ 81128 h 5122333"/>
              <a:gd name="connsiteX35553" fmla="*/ 1768334 w 4135764"/>
              <a:gd name="connsiteY35553" fmla="*/ 100358 h 5122333"/>
              <a:gd name="connsiteX35554" fmla="*/ 1788290 w 4135764"/>
              <a:gd name="connsiteY35554" fmla="*/ 101991 h 5122333"/>
              <a:gd name="connsiteX35555" fmla="*/ 1805163 w 4135764"/>
              <a:gd name="connsiteY35555" fmla="*/ 119225 h 5122333"/>
              <a:gd name="connsiteX35556" fmla="*/ 1803349 w 4135764"/>
              <a:gd name="connsiteY35556" fmla="*/ 172380 h 5122333"/>
              <a:gd name="connsiteX35557" fmla="*/ 1808610 w 4135764"/>
              <a:gd name="connsiteY35557" fmla="*/ 179638 h 5122333"/>
              <a:gd name="connsiteX35558" fmla="*/ 1844606 w 4135764"/>
              <a:gd name="connsiteY35558" fmla="*/ 179766 h 5122333"/>
              <a:gd name="connsiteX35559" fmla="*/ 1846277 w 4135764"/>
              <a:gd name="connsiteY35559" fmla="*/ 179623 h 5122333"/>
              <a:gd name="connsiteX35560" fmla="*/ 1847185 w 4135764"/>
              <a:gd name="connsiteY35560" fmla="*/ 179952 h 5122333"/>
              <a:gd name="connsiteX35561" fmla="*/ 1856519 w 4135764"/>
              <a:gd name="connsiteY35561" fmla="*/ 180182 h 5122333"/>
              <a:gd name="connsiteX35562" fmla="*/ 1862643 w 4135764"/>
              <a:gd name="connsiteY35562" fmla="*/ 178617 h 5122333"/>
              <a:gd name="connsiteX35563" fmla="*/ 1863255 w 4135764"/>
              <a:gd name="connsiteY35563" fmla="*/ 176138 h 5122333"/>
              <a:gd name="connsiteX35564" fmla="*/ 1863353 w 4135764"/>
              <a:gd name="connsiteY35564" fmla="*/ 176099 h 5122333"/>
              <a:gd name="connsiteX35565" fmla="*/ 1864849 w 4135764"/>
              <a:gd name="connsiteY35565" fmla="*/ 169660 h 5122333"/>
              <a:gd name="connsiteX35566" fmla="*/ 1866482 w 4135764"/>
              <a:gd name="connsiteY35566" fmla="*/ 108341 h 5122333"/>
              <a:gd name="connsiteX35567" fmla="*/ 1867138 w 4135764"/>
              <a:gd name="connsiteY35567" fmla="*/ 106065 h 5122333"/>
              <a:gd name="connsiteX35568" fmla="*/ 1871151 w 4135764"/>
              <a:gd name="connsiteY35568" fmla="*/ 104468 h 5122333"/>
              <a:gd name="connsiteX35569" fmla="*/ 1881010 w 4135764"/>
              <a:gd name="connsiteY35569" fmla="*/ 103986 h 5122333"/>
              <a:gd name="connsiteX35570" fmla="*/ 1893177 w 4135764"/>
              <a:gd name="connsiteY35570" fmla="*/ 103340 h 5122333"/>
              <a:gd name="connsiteX35571" fmla="*/ 1896572 w 4135764"/>
              <a:gd name="connsiteY35571" fmla="*/ 101991 h 5122333"/>
              <a:gd name="connsiteX35572" fmla="*/ 1903310 w 4135764"/>
              <a:gd name="connsiteY35572" fmla="*/ 101991 h 5122333"/>
              <a:gd name="connsiteX35573" fmla="*/ 1901307 w 4135764"/>
              <a:gd name="connsiteY35573" fmla="*/ 95652 h 5122333"/>
              <a:gd name="connsiteX35574" fmla="*/ 1901726 w 4135764"/>
              <a:gd name="connsiteY35574" fmla="*/ 94496 h 5122333"/>
              <a:gd name="connsiteX35575" fmla="*/ 1901776 w 4135764"/>
              <a:gd name="connsiteY35575" fmla="*/ 92616 h 5122333"/>
              <a:gd name="connsiteX35576" fmla="*/ 1904534 w 4135764"/>
              <a:gd name="connsiteY35576" fmla="*/ 81990 h 5122333"/>
              <a:gd name="connsiteX35577" fmla="*/ 1904398 w 4135764"/>
              <a:gd name="connsiteY35577" fmla="*/ 68610 h 5122333"/>
              <a:gd name="connsiteX35578" fmla="*/ 1905555 w 4135764"/>
              <a:gd name="connsiteY35578" fmla="*/ 64823 h 5122333"/>
              <a:gd name="connsiteX35579" fmla="*/ 1908493 w 4135764"/>
              <a:gd name="connsiteY35579" fmla="*/ 64093 h 5122333"/>
              <a:gd name="connsiteX35580" fmla="*/ 1929210 w 4135764"/>
              <a:gd name="connsiteY35580" fmla="*/ 64235 h 5122333"/>
              <a:gd name="connsiteX35581" fmla="*/ 1937235 w 4135764"/>
              <a:gd name="connsiteY35581" fmla="*/ 64982 h 5122333"/>
              <a:gd name="connsiteX35582" fmla="*/ 1942495 w 4135764"/>
              <a:gd name="connsiteY35582" fmla="*/ 60627 h 5122333"/>
              <a:gd name="connsiteX35583" fmla="*/ 1942495 w 4135764"/>
              <a:gd name="connsiteY35583" fmla="*/ 42486 h 5122333"/>
              <a:gd name="connsiteX35584" fmla="*/ 1949385 w 4135764"/>
              <a:gd name="connsiteY35584" fmla="*/ 25877 h 5122333"/>
              <a:gd name="connsiteX35585" fmla="*/ 1953132 w 4135764"/>
              <a:gd name="connsiteY35585" fmla="*/ 25773 h 5122333"/>
              <a:gd name="connsiteX35586" fmla="*/ 1954666 w 4135764"/>
              <a:gd name="connsiteY35586" fmla="*/ 30149 h 5122333"/>
              <a:gd name="connsiteX35587" fmla="*/ 1954484 w 4135764"/>
              <a:gd name="connsiteY35587" fmla="*/ 48290 h 5122333"/>
              <a:gd name="connsiteX35588" fmla="*/ 1970087 w 4135764"/>
              <a:gd name="connsiteY35588" fmla="*/ 64075 h 5122333"/>
              <a:gd name="connsiteX35589" fmla="*/ 1994398 w 4135764"/>
              <a:gd name="connsiteY35589" fmla="*/ 88021 h 5122333"/>
              <a:gd name="connsiteX35590" fmla="*/ 1994578 w 4135764"/>
              <a:gd name="connsiteY35590" fmla="*/ 101083 h 5122333"/>
              <a:gd name="connsiteX35591" fmla="*/ 2008548 w 4135764"/>
              <a:gd name="connsiteY35591" fmla="*/ 101991 h 5122333"/>
              <a:gd name="connsiteX35592" fmla="*/ 2032495 w 4135764"/>
              <a:gd name="connsiteY35592" fmla="*/ 125576 h 5122333"/>
              <a:gd name="connsiteX35593" fmla="*/ 2030681 w 4135764"/>
              <a:gd name="connsiteY35593" fmla="*/ 172380 h 5122333"/>
              <a:gd name="connsiteX35594" fmla="*/ 2037030 w 4135764"/>
              <a:gd name="connsiteY35594" fmla="*/ 179638 h 5122333"/>
              <a:gd name="connsiteX35595" fmla="*/ 2067882 w 4135764"/>
              <a:gd name="connsiteY35595" fmla="*/ 178700 h 5122333"/>
              <a:gd name="connsiteX35596" fmla="*/ 2067882 w 4135764"/>
              <a:gd name="connsiteY35596" fmla="*/ 148265 h 5122333"/>
              <a:gd name="connsiteX35597" fmla="*/ 2061703 w 4135764"/>
              <a:gd name="connsiteY35597" fmla="*/ 154602 h 5122333"/>
              <a:gd name="connsiteX35598" fmla="*/ 2053902 w 4135764"/>
              <a:gd name="connsiteY35598" fmla="*/ 146982 h 5122333"/>
              <a:gd name="connsiteX35599" fmla="*/ 2055534 w 4135764"/>
              <a:gd name="connsiteY35599" fmla="*/ 115597 h 5122333"/>
              <a:gd name="connsiteX35600" fmla="*/ 2054446 w 4135764"/>
              <a:gd name="connsiteY35600" fmla="*/ 85119 h 5122333"/>
              <a:gd name="connsiteX35601" fmla="*/ 2047735 w 4135764"/>
              <a:gd name="connsiteY35601" fmla="*/ 78225 h 5122333"/>
              <a:gd name="connsiteX35602" fmla="*/ 2021428 w 4135764"/>
              <a:gd name="connsiteY35602" fmla="*/ 78225 h 5122333"/>
              <a:gd name="connsiteX35603" fmla="*/ 2015804 w 4135764"/>
              <a:gd name="connsiteY35603" fmla="*/ 73326 h 5122333"/>
              <a:gd name="connsiteX35604" fmla="*/ 2017075 w 4135764"/>
              <a:gd name="connsiteY35604" fmla="*/ 40127 h 5122333"/>
              <a:gd name="connsiteX35605" fmla="*/ 1987140 w 4135764"/>
              <a:gd name="connsiteY35605" fmla="*/ 40309 h 5122333"/>
              <a:gd name="connsiteX35606" fmla="*/ 1977525 w 4135764"/>
              <a:gd name="connsiteY35606" fmla="*/ 31057 h 5122333"/>
              <a:gd name="connsiteX35607" fmla="*/ 1979702 w 4135764"/>
              <a:gd name="connsiteY35607" fmla="*/ 9650 h 5122333"/>
              <a:gd name="connsiteX35608" fmla="*/ 1970449 w 4135764"/>
              <a:gd name="connsiteY35608" fmla="*/ 35 h 5122333"/>
              <a:gd name="connsiteX35609" fmla="*/ 4038331 w 4135764"/>
              <a:gd name="connsiteY35609" fmla="*/ 35 h 5122333"/>
              <a:gd name="connsiteX35610" fmla="*/ 4010212 w 4135764"/>
              <a:gd name="connsiteY35610" fmla="*/ 1486 h 5122333"/>
              <a:gd name="connsiteX35611" fmla="*/ 3991344 w 4135764"/>
              <a:gd name="connsiteY35611" fmla="*/ 578 h 5122333"/>
              <a:gd name="connsiteX35612" fmla="*/ 3984268 w 4135764"/>
              <a:gd name="connsiteY35612" fmla="*/ 8742 h 5122333"/>
              <a:gd name="connsiteX35613" fmla="*/ 3984450 w 4135764"/>
              <a:gd name="connsiteY35613" fmla="*/ 34140 h 5122333"/>
              <a:gd name="connsiteX35614" fmla="*/ 3978282 w 4135764"/>
              <a:gd name="connsiteY35614" fmla="*/ 40490 h 5122333"/>
              <a:gd name="connsiteX35615" fmla="*/ 3952883 w 4135764"/>
              <a:gd name="connsiteY35615" fmla="*/ 40309 h 5122333"/>
              <a:gd name="connsiteX35616" fmla="*/ 3946171 w 4135764"/>
              <a:gd name="connsiteY35616" fmla="*/ 46839 h 5122333"/>
              <a:gd name="connsiteX35617" fmla="*/ 3946353 w 4135764"/>
              <a:gd name="connsiteY35617" fmla="*/ 72238 h 5122333"/>
              <a:gd name="connsiteX35618" fmla="*/ 3940184 w 4135764"/>
              <a:gd name="connsiteY35618" fmla="*/ 78407 h 5122333"/>
              <a:gd name="connsiteX35619" fmla="*/ 3915693 w 4135764"/>
              <a:gd name="connsiteY35619" fmla="*/ 78225 h 5122333"/>
              <a:gd name="connsiteX35620" fmla="*/ 3908073 w 4135764"/>
              <a:gd name="connsiteY35620" fmla="*/ 85845 h 5122333"/>
              <a:gd name="connsiteX35621" fmla="*/ 3908234 w 4135764"/>
              <a:gd name="connsiteY35621" fmla="*/ 154938 h 5122333"/>
              <a:gd name="connsiteX35622" fmla="*/ 3903341 w 4135764"/>
              <a:gd name="connsiteY35622" fmla="*/ 156053 h 5122333"/>
              <a:gd name="connsiteX35623" fmla="*/ 3894995 w 4135764"/>
              <a:gd name="connsiteY35623" fmla="*/ 147527 h 5122333"/>
              <a:gd name="connsiteX35624" fmla="*/ 3894995 w 4135764"/>
              <a:gd name="connsiteY35624" fmla="*/ 97456 h 5122333"/>
              <a:gd name="connsiteX35625" fmla="*/ 3873587 w 4135764"/>
              <a:gd name="connsiteY35625" fmla="*/ 79496 h 5122333"/>
              <a:gd name="connsiteX35626" fmla="*/ 3856897 w 4135764"/>
              <a:gd name="connsiteY35626" fmla="*/ 65345 h 5122333"/>
              <a:gd name="connsiteX35627" fmla="*/ 3856897 w 4135764"/>
              <a:gd name="connsiteY35627" fmla="*/ 45388 h 5122333"/>
              <a:gd name="connsiteX35628" fmla="*/ 3851093 w 4135764"/>
              <a:gd name="connsiteY35628" fmla="*/ 39764 h 5122333"/>
              <a:gd name="connsiteX35629" fmla="*/ 3825694 w 4135764"/>
              <a:gd name="connsiteY35629" fmla="*/ 39946 h 5122333"/>
              <a:gd name="connsiteX35630" fmla="*/ 3818618 w 4135764"/>
              <a:gd name="connsiteY35630" fmla="*/ 32870 h 5122333"/>
              <a:gd name="connsiteX35631" fmla="*/ 3818800 w 4135764"/>
              <a:gd name="connsiteY35631" fmla="*/ 8380 h 5122333"/>
              <a:gd name="connsiteX35632" fmla="*/ 3812088 w 4135764"/>
              <a:gd name="connsiteY35632" fmla="*/ 1667 h 5122333"/>
              <a:gd name="connsiteX35633" fmla="*/ 3772176 w 4135764"/>
              <a:gd name="connsiteY35633" fmla="*/ 1848 h 5122333"/>
              <a:gd name="connsiteX35634" fmla="*/ 3758568 w 4135764"/>
              <a:gd name="connsiteY35634" fmla="*/ 16724 h 5122333"/>
              <a:gd name="connsiteX35635" fmla="*/ 3757117 w 4135764"/>
              <a:gd name="connsiteY35635" fmla="*/ 23618 h 5122333"/>
              <a:gd name="connsiteX35636" fmla="*/ 3755303 w 4135764"/>
              <a:gd name="connsiteY35636" fmla="*/ 38858 h 5122333"/>
              <a:gd name="connsiteX35637" fmla="*/ 3738431 w 4135764"/>
              <a:gd name="connsiteY35637" fmla="*/ 39946 h 5122333"/>
              <a:gd name="connsiteX35638" fmla="*/ 3719020 w 4135764"/>
              <a:gd name="connsiteY35638" fmla="*/ 58995 h 5122333"/>
              <a:gd name="connsiteX35639" fmla="*/ 3699970 w 4135764"/>
              <a:gd name="connsiteY35639" fmla="*/ 78044 h 5122333"/>
              <a:gd name="connsiteX35640" fmla="*/ 3680922 w 4135764"/>
              <a:gd name="connsiteY35640" fmla="*/ 96730 h 5122333"/>
              <a:gd name="connsiteX35641" fmla="*/ 3679471 w 4135764"/>
              <a:gd name="connsiteY35641" fmla="*/ 148978 h 5122333"/>
              <a:gd name="connsiteX35642" fmla="*/ 3676932 w 4135764"/>
              <a:gd name="connsiteY35642" fmla="*/ 154058 h 5122333"/>
              <a:gd name="connsiteX35643" fmla="*/ 3666046 w 4135764"/>
              <a:gd name="connsiteY35643" fmla="*/ 151518 h 5122333"/>
              <a:gd name="connsiteX35644" fmla="*/ 3664958 w 4135764"/>
              <a:gd name="connsiteY35644" fmla="*/ 135009 h 5122333"/>
              <a:gd name="connsiteX35645" fmla="*/ 3666227 w 4135764"/>
              <a:gd name="connsiteY35645" fmla="*/ 86026 h 5122333"/>
              <a:gd name="connsiteX35646" fmla="*/ 3659333 w 4135764"/>
              <a:gd name="connsiteY35646" fmla="*/ 78044 h 5122333"/>
              <a:gd name="connsiteX35647" fmla="*/ 3633936 w 4135764"/>
              <a:gd name="connsiteY35647" fmla="*/ 78225 h 5122333"/>
              <a:gd name="connsiteX35648" fmla="*/ 3628311 w 4135764"/>
              <a:gd name="connsiteY35648" fmla="*/ 74415 h 5122333"/>
              <a:gd name="connsiteX35649" fmla="*/ 3627948 w 4135764"/>
              <a:gd name="connsiteY35649" fmla="*/ 46839 h 5122333"/>
              <a:gd name="connsiteX35650" fmla="*/ 3621780 w 4135764"/>
              <a:gd name="connsiteY35650" fmla="*/ 40127 h 5122333"/>
              <a:gd name="connsiteX35651" fmla="*/ 3597288 w 4135764"/>
              <a:gd name="connsiteY35651" fmla="*/ 40309 h 5122333"/>
              <a:gd name="connsiteX35652" fmla="*/ 3590031 w 4135764"/>
              <a:gd name="connsiteY35652" fmla="*/ 33233 h 5122333"/>
              <a:gd name="connsiteX35653" fmla="*/ 3590213 w 4135764"/>
              <a:gd name="connsiteY35653" fmla="*/ 7836 h 5122333"/>
              <a:gd name="connsiteX35654" fmla="*/ 3582775 w 4135764"/>
              <a:gd name="connsiteY35654" fmla="*/ 215 h 5122333"/>
              <a:gd name="connsiteX35655" fmla="*/ 3537239 w 4135764"/>
              <a:gd name="connsiteY35655" fmla="*/ 215 h 5122333"/>
              <a:gd name="connsiteX35656" fmla="*/ 3534517 w 4135764"/>
              <a:gd name="connsiteY35656" fmla="*/ 215 h 5122333"/>
              <a:gd name="connsiteX35657" fmla="*/ 3526717 w 4135764"/>
              <a:gd name="connsiteY35657" fmla="*/ 8561 h 5122333"/>
              <a:gd name="connsiteX35658" fmla="*/ 3526898 w 4135764"/>
              <a:gd name="connsiteY35658" fmla="*/ 33959 h 5122333"/>
              <a:gd name="connsiteX35659" fmla="*/ 3520730 w 4135764"/>
              <a:gd name="connsiteY35659" fmla="*/ 40127 h 5122333"/>
              <a:gd name="connsiteX35660" fmla="*/ 3495332 w 4135764"/>
              <a:gd name="connsiteY35660" fmla="*/ 39946 h 5122333"/>
              <a:gd name="connsiteX35661" fmla="*/ 3488619 w 4135764"/>
              <a:gd name="connsiteY35661" fmla="*/ 46658 h 5122333"/>
              <a:gd name="connsiteX35662" fmla="*/ 3488800 w 4135764"/>
              <a:gd name="connsiteY35662" fmla="*/ 72057 h 5122333"/>
              <a:gd name="connsiteX35663" fmla="*/ 3482451 w 4135764"/>
              <a:gd name="connsiteY35663" fmla="*/ 78225 h 5122333"/>
              <a:gd name="connsiteX35664" fmla="*/ 3457959 w 4135764"/>
              <a:gd name="connsiteY35664" fmla="*/ 78044 h 5122333"/>
              <a:gd name="connsiteX35665" fmla="*/ 3450522 w 4135764"/>
              <a:gd name="connsiteY35665" fmla="*/ 85845 h 5122333"/>
              <a:gd name="connsiteX35666" fmla="*/ 3450522 w 4135764"/>
              <a:gd name="connsiteY35666" fmla="*/ 147527 h 5122333"/>
              <a:gd name="connsiteX35667" fmla="*/ 3447980 w 4135764"/>
              <a:gd name="connsiteY35667" fmla="*/ 154058 h 5122333"/>
              <a:gd name="connsiteX35668" fmla="*/ 3434011 w 4135764"/>
              <a:gd name="connsiteY35668" fmla="*/ 155691 h 5122333"/>
              <a:gd name="connsiteX35669" fmla="*/ 3432923 w 4135764"/>
              <a:gd name="connsiteY35669" fmla="*/ 153514 h 5122333"/>
              <a:gd name="connsiteX35670" fmla="*/ 3432923 w 4135764"/>
              <a:gd name="connsiteY35670" fmla="*/ 125213 h 5122333"/>
              <a:gd name="connsiteX35671" fmla="*/ 3432741 w 4135764"/>
              <a:gd name="connsiteY35671" fmla="*/ 88566 h 5122333"/>
              <a:gd name="connsiteX35672" fmla="*/ 3425304 w 4135764"/>
              <a:gd name="connsiteY35672" fmla="*/ 81310 h 5122333"/>
              <a:gd name="connsiteX35673" fmla="*/ 3400087 w 4135764"/>
              <a:gd name="connsiteY35673" fmla="*/ 81310 h 5122333"/>
              <a:gd name="connsiteX35674" fmla="*/ 3394282 w 4135764"/>
              <a:gd name="connsiteY35674" fmla="*/ 75685 h 5122333"/>
              <a:gd name="connsiteX35675" fmla="*/ 3395552 w 4135764"/>
              <a:gd name="connsiteY35675" fmla="*/ 57907 h 5122333"/>
              <a:gd name="connsiteX35676" fmla="*/ 3390834 w 4135764"/>
              <a:gd name="connsiteY35676" fmla="*/ 60446 h 5122333"/>
              <a:gd name="connsiteX35677" fmla="*/ 3393738 w 4135764"/>
              <a:gd name="connsiteY35677" fmla="*/ 42123 h 5122333"/>
              <a:gd name="connsiteX35678" fmla="*/ 3361625 w 4135764"/>
              <a:gd name="connsiteY35678" fmla="*/ 42123 h 5122333"/>
              <a:gd name="connsiteX35679" fmla="*/ 3356728 w 4135764"/>
              <a:gd name="connsiteY35679" fmla="*/ 35411 h 5122333"/>
              <a:gd name="connsiteX35680" fmla="*/ 3357816 w 4135764"/>
              <a:gd name="connsiteY35680" fmla="*/ 9287 h 5122333"/>
              <a:gd name="connsiteX35681" fmla="*/ 3352918 w 4135764"/>
              <a:gd name="connsiteY35681" fmla="*/ 4025 h 5122333"/>
              <a:gd name="connsiteX35682" fmla="*/ 3302664 w 4135764"/>
              <a:gd name="connsiteY35682" fmla="*/ 3662 h 5122333"/>
              <a:gd name="connsiteX35683" fmla="*/ 3297948 w 4135764"/>
              <a:gd name="connsiteY35683" fmla="*/ 9468 h 5122333"/>
              <a:gd name="connsiteX35684" fmla="*/ 3298129 w 4135764"/>
              <a:gd name="connsiteY35684" fmla="*/ 35774 h 5122333"/>
              <a:gd name="connsiteX35685" fmla="*/ 3291961 w 4135764"/>
              <a:gd name="connsiteY35685" fmla="*/ 41941 h 5122333"/>
              <a:gd name="connsiteX35686" fmla="*/ 3265656 w 4135764"/>
              <a:gd name="connsiteY35686" fmla="*/ 41760 h 5122333"/>
              <a:gd name="connsiteX35687" fmla="*/ 3260031 w 4135764"/>
              <a:gd name="connsiteY35687" fmla="*/ 47565 h 5122333"/>
              <a:gd name="connsiteX35688" fmla="*/ 3260394 w 4135764"/>
              <a:gd name="connsiteY35688" fmla="*/ 68610 h 5122333"/>
              <a:gd name="connsiteX35689" fmla="*/ 3248420 w 4135764"/>
              <a:gd name="connsiteY35689" fmla="*/ 80039 h 5122333"/>
              <a:gd name="connsiteX35690" fmla="*/ 3230279 w 4135764"/>
              <a:gd name="connsiteY35690" fmla="*/ 79858 h 5122333"/>
              <a:gd name="connsiteX35691" fmla="*/ 3221933 w 4135764"/>
              <a:gd name="connsiteY35691" fmla="*/ 88566 h 5122333"/>
              <a:gd name="connsiteX35692" fmla="*/ 3222115 w 4135764"/>
              <a:gd name="connsiteY35692" fmla="*/ 120315 h 5122333"/>
              <a:gd name="connsiteX35693" fmla="*/ 3221933 w 4135764"/>
              <a:gd name="connsiteY35693" fmla="*/ 147707 h 5122333"/>
              <a:gd name="connsiteX35694" fmla="*/ 3212501 w 4135764"/>
              <a:gd name="connsiteY35694" fmla="*/ 156235 h 5122333"/>
              <a:gd name="connsiteX35695" fmla="*/ 3205788 w 4135764"/>
              <a:gd name="connsiteY35695" fmla="*/ 147707 h 5122333"/>
              <a:gd name="connsiteX35696" fmla="*/ 3205424 w 4135764"/>
              <a:gd name="connsiteY35696" fmla="*/ 97637 h 5122333"/>
              <a:gd name="connsiteX35697" fmla="*/ 3183474 w 4135764"/>
              <a:gd name="connsiteY35697" fmla="*/ 79313 h 5122333"/>
              <a:gd name="connsiteX35698" fmla="*/ 3167690 w 4135764"/>
              <a:gd name="connsiteY35698" fmla="*/ 66614 h 5122333"/>
              <a:gd name="connsiteX35699" fmla="*/ 3167690 w 4135764"/>
              <a:gd name="connsiteY35699" fmla="*/ 46658 h 5122333"/>
              <a:gd name="connsiteX35700" fmla="*/ 3161159 w 4135764"/>
              <a:gd name="connsiteY35700" fmla="*/ 39946 h 5122333"/>
              <a:gd name="connsiteX35701" fmla="*/ 3135760 w 4135764"/>
              <a:gd name="connsiteY35701" fmla="*/ 40127 h 5122333"/>
              <a:gd name="connsiteX35702" fmla="*/ 3129411 w 4135764"/>
              <a:gd name="connsiteY35702" fmla="*/ 33959 h 5122333"/>
              <a:gd name="connsiteX35703" fmla="*/ 3129592 w 4135764"/>
              <a:gd name="connsiteY35703" fmla="*/ 7654 h 5122333"/>
              <a:gd name="connsiteX35704" fmla="*/ 3123968 w 4135764"/>
              <a:gd name="connsiteY35704" fmla="*/ 1848 h 5122333"/>
              <a:gd name="connsiteX35705" fmla="*/ 3073171 w 4135764"/>
              <a:gd name="connsiteY35705" fmla="*/ 1848 h 5122333"/>
              <a:gd name="connsiteX35706" fmla="*/ 3067911 w 4135764"/>
              <a:gd name="connsiteY35706" fmla="*/ 7110 h 5122333"/>
              <a:gd name="connsiteX35707" fmla="*/ 3067729 w 4135764"/>
              <a:gd name="connsiteY35707" fmla="*/ 32870 h 5122333"/>
              <a:gd name="connsiteX35708" fmla="*/ 3061196 w 4135764"/>
              <a:gd name="connsiteY35708" fmla="*/ 40127 h 5122333"/>
              <a:gd name="connsiteX35709" fmla="*/ 3037613 w 4135764"/>
              <a:gd name="connsiteY35709" fmla="*/ 39946 h 5122333"/>
              <a:gd name="connsiteX35710" fmla="*/ 3027998 w 4135764"/>
              <a:gd name="connsiteY35710" fmla="*/ 49199 h 5122333"/>
              <a:gd name="connsiteX35711" fmla="*/ 3028180 w 4135764"/>
              <a:gd name="connsiteY35711" fmla="*/ 70061 h 5122333"/>
              <a:gd name="connsiteX35712" fmla="*/ 3020378 w 4135764"/>
              <a:gd name="connsiteY35712" fmla="*/ 78407 h 5122333"/>
              <a:gd name="connsiteX35713" fmla="*/ 2998608 w 4135764"/>
              <a:gd name="connsiteY35713" fmla="*/ 78225 h 5122333"/>
              <a:gd name="connsiteX35714" fmla="*/ 2989899 w 4135764"/>
              <a:gd name="connsiteY35714" fmla="*/ 86570 h 5122333"/>
              <a:gd name="connsiteX35715" fmla="*/ 2990081 w 4135764"/>
              <a:gd name="connsiteY35715" fmla="*/ 146438 h 5122333"/>
              <a:gd name="connsiteX35716" fmla="*/ 2983187 w 4135764"/>
              <a:gd name="connsiteY35716" fmla="*/ 154783 h 5122333"/>
              <a:gd name="connsiteX35717" fmla="*/ 2975386 w 4135764"/>
              <a:gd name="connsiteY35717" fmla="*/ 146257 h 5122333"/>
              <a:gd name="connsiteX35718" fmla="*/ 2975568 w 4135764"/>
              <a:gd name="connsiteY35718" fmla="*/ 85482 h 5122333"/>
              <a:gd name="connsiteX35719" fmla="*/ 2968492 w 4135764"/>
              <a:gd name="connsiteY35719" fmla="*/ 78225 h 5122333"/>
              <a:gd name="connsiteX35720" fmla="*/ 2944001 w 4135764"/>
              <a:gd name="connsiteY35720" fmla="*/ 78407 h 5122333"/>
              <a:gd name="connsiteX35721" fmla="*/ 2937288 w 4135764"/>
              <a:gd name="connsiteY35721" fmla="*/ 71875 h 5122333"/>
              <a:gd name="connsiteX35722" fmla="*/ 2937470 w 4135764"/>
              <a:gd name="connsiteY35722" fmla="*/ 46476 h 5122333"/>
              <a:gd name="connsiteX35723" fmla="*/ 2931302 w 4135764"/>
              <a:gd name="connsiteY35723" fmla="*/ 40127 h 5122333"/>
              <a:gd name="connsiteX35724" fmla="*/ 2906811 w 4135764"/>
              <a:gd name="connsiteY35724" fmla="*/ 40309 h 5122333"/>
              <a:gd name="connsiteX35725" fmla="*/ 2899191 w 4135764"/>
              <a:gd name="connsiteY35725" fmla="*/ 32870 h 5122333"/>
              <a:gd name="connsiteX35726" fmla="*/ 2899373 w 4135764"/>
              <a:gd name="connsiteY35726" fmla="*/ 8380 h 5122333"/>
              <a:gd name="connsiteX35727" fmla="*/ 2891390 w 4135764"/>
              <a:gd name="connsiteY35727" fmla="*/ 215 h 5122333"/>
              <a:gd name="connsiteX35728" fmla="*/ 2848575 w 4135764"/>
              <a:gd name="connsiteY35728" fmla="*/ 215 h 5122333"/>
              <a:gd name="connsiteX35729" fmla="*/ 2842225 w 4135764"/>
              <a:gd name="connsiteY35729" fmla="*/ 578 h 5122333"/>
              <a:gd name="connsiteX35730" fmla="*/ 2835512 w 4135764"/>
              <a:gd name="connsiteY35730" fmla="*/ 9105 h 5122333"/>
              <a:gd name="connsiteX35731" fmla="*/ 2835875 w 4135764"/>
              <a:gd name="connsiteY35731" fmla="*/ 32689 h 5122333"/>
              <a:gd name="connsiteX35732" fmla="*/ 2828074 w 4135764"/>
              <a:gd name="connsiteY35732" fmla="*/ 40127 h 5122333"/>
              <a:gd name="connsiteX35733" fmla="*/ 2804490 w 4135764"/>
              <a:gd name="connsiteY35733" fmla="*/ 39946 h 5122333"/>
              <a:gd name="connsiteX35734" fmla="*/ 2798141 w 4135764"/>
              <a:gd name="connsiteY35734" fmla="*/ 48110 h 5122333"/>
              <a:gd name="connsiteX35735" fmla="*/ 2799230 w 4135764"/>
              <a:gd name="connsiteY35735" fmla="*/ 69699 h 5122333"/>
              <a:gd name="connsiteX35736" fmla="*/ 2789796 w 4135764"/>
              <a:gd name="connsiteY35736" fmla="*/ 78407 h 5122333"/>
              <a:gd name="connsiteX35737" fmla="*/ 2766211 w 4135764"/>
              <a:gd name="connsiteY35737" fmla="*/ 78225 h 5122333"/>
              <a:gd name="connsiteX35738" fmla="*/ 2760224 w 4135764"/>
              <a:gd name="connsiteY35738" fmla="*/ 83486 h 5122333"/>
              <a:gd name="connsiteX35739" fmla="*/ 2761132 w 4135764"/>
              <a:gd name="connsiteY35739" fmla="*/ 148616 h 5122333"/>
              <a:gd name="connsiteX35740" fmla="*/ 2746800 w 4135764"/>
              <a:gd name="connsiteY35740" fmla="*/ 155691 h 5122333"/>
              <a:gd name="connsiteX35741" fmla="*/ 2743172 w 4135764"/>
              <a:gd name="connsiteY35741" fmla="*/ 148797 h 5122333"/>
              <a:gd name="connsiteX35742" fmla="*/ 2743353 w 4135764"/>
              <a:gd name="connsiteY35742" fmla="*/ 91649 h 5122333"/>
              <a:gd name="connsiteX35743" fmla="*/ 2733737 w 4135764"/>
              <a:gd name="connsiteY35743" fmla="*/ 80946 h 5122333"/>
              <a:gd name="connsiteX35744" fmla="*/ 2710153 w 4135764"/>
              <a:gd name="connsiteY35744" fmla="*/ 81491 h 5122333"/>
              <a:gd name="connsiteX35745" fmla="*/ 2703804 w 4135764"/>
              <a:gd name="connsiteY35745" fmla="*/ 74234 h 5122333"/>
              <a:gd name="connsiteX35746" fmla="*/ 2704892 w 4135764"/>
              <a:gd name="connsiteY35746" fmla="*/ 48835 h 5122333"/>
              <a:gd name="connsiteX35747" fmla="*/ 2701808 w 4135764"/>
              <a:gd name="connsiteY35747" fmla="*/ 59539 h 5122333"/>
              <a:gd name="connsiteX35748" fmla="*/ 2702170 w 4135764"/>
              <a:gd name="connsiteY35748" fmla="*/ 47565 h 5122333"/>
              <a:gd name="connsiteX35749" fmla="*/ 2698542 w 4135764"/>
              <a:gd name="connsiteY35749" fmla="*/ 42123 h 5122333"/>
              <a:gd name="connsiteX35750" fmla="*/ 2674958 w 4135764"/>
              <a:gd name="connsiteY35750" fmla="*/ 42304 h 5122333"/>
              <a:gd name="connsiteX35751" fmla="*/ 2666974 w 4135764"/>
              <a:gd name="connsiteY35751" fmla="*/ 33959 h 5122333"/>
              <a:gd name="connsiteX35752" fmla="*/ 2667157 w 4135764"/>
              <a:gd name="connsiteY35752" fmla="*/ 9468 h 5122333"/>
              <a:gd name="connsiteX35753" fmla="*/ 2663166 w 4135764"/>
              <a:gd name="connsiteY35753" fmla="*/ 4025 h 5122333"/>
              <a:gd name="connsiteX35754" fmla="*/ 2612912 w 4135764"/>
              <a:gd name="connsiteY35754" fmla="*/ 3662 h 5122333"/>
              <a:gd name="connsiteX35755" fmla="*/ 2607288 w 4135764"/>
              <a:gd name="connsiteY35755" fmla="*/ 10556 h 5122333"/>
              <a:gd name="connsiteX35756" fmla="*/ 2609102 w 4135764"/>
              <a:gd name="connsiteY35756" fmla="*/ 31057 h 5122333"/>
              <a:gd name="connsiteX35757" fmla="*/ 2598945 w 4135764"/>
              <a:gd name="connsiteY35757" fmla="*/ 42123 h 5122333"/>
              <a:gd name="connsiteX35758" fmla="*/ 2580801 w 4135764"/>
              <a:gd name="connsiteY35758" fmla="*/ 41941 h 5122333"/>
              <a:gd name="connsiteX35759" fmla="*/ 2571004 w 4135764"/>
              <a:gd name="connsiteY35759" fmla="*/ 51558 h 5122333"/>
              <a:gd name="connsiteX35760" fmla="*/ 2571186 w 4135764"/>
              <a:gd name="connsiteY35760" fmla="*/ 60627 h 5122333"/>
              <a:gd name="connsiteX35761" fmla="*/ 2551593 w 4135764"/>
              <a:gd name="connsiteY35761" fmla="*/ 80221 h 5122333"/>
              <a:gd name="connsiteX35762" fmla="*/ 2539801 w 4135764"/>
              <a:gd name="connsiteY35762" fmla="*/ 80221 h 5122333"/>
              <a:gd name="connsiteX35763" fmla="*/ 2531093 w 4135764"/>
              <a:gd name="connsiteY35763" fmla="*/ 88566 h 5122333"/>
              <a:gd name="connsiteX35764" fmla="*/ 2531456 w 4135764"/>
              <a:gd name="connsiteY35764" fmla="*/ 149341 h 5122333"/>
              <a:gd name="connsiteX35765" fmla="*/ 2523474 w 4135764"/>
              <a:gd name="connsiteY35765" fmla="*/ 156598 h 5122333"/>
              <a:gd name="connsiteX35766" fmla="*/ 2514765 w 4135764"/>
              <a:gd name="connsiteY35766" fmla="*/ 148978 h 5122333"/>
              <a:gd name="connsiteX35767" fmla="*/ 2514946 w 4135764"/>
              <a:gd name="connsiteY35767" fmla="*/ 97274 h 5122333"/>
              <a:gd name="connsiteX35768" fmla="*/ 2492814 w 4135764"/>
              <a:gd name="connsiteY35768" fmla="*/ 79496 h 5122333"/>
              <a:gd name="connsiteX35769" fmla="*/ 2476849 w 4135764"/>
              <a:gd name="connsiteY35769" fmla="*/ 66252 h 5122333"/>
              <a:gd name="connsiteX35770" fmla="*/ 2477031 w 4135764"/>
              <a:gd name="connsiteY35770" fmla="*/ 48110 h 5122333"/>
              <a:gd name="connsiteX35771" fmla="*/ 2468685 w 4135764"/>
              <a:gd name="connsiteY35771" fmla="*/ 40309 h 5122333"/>
              <a:gd name="connsiteX35772" fmla="*/ 2448730 w 4135764"/>
              <a:gd name="connsiteY35772" fmla="*/ 40490 h 5122333"/>
              <a:gd name="connsiteX35773" fmla="*/ 2438570 w 4135764"/>
              <a:gd name="connsiteY35773" fmla="*/ 29967 h 5122333"/>
              <a:gd name="connsiteX35774" fmla="*/ 2438751 w 4135764"/>
              <a:gd name="connsiteY35774" fmla="*/ 11826 h 5122333"/>
              <a:gd name="connsiteX35775" fmla="*/ 2429498 w 4135764"/>
              <a:gd name="connsiteY35775" fmla="*/ 2029 h 5122333"/>
              <a:gd name="connsiteX35776" fmla="*/ 2392309 w 4135764"/>
              <a:gd name="connsiteY35776" fmla="*/ 2211 h 5122333"/>
              <a:gd name="connsiteX35777" fmla="*/ 2376888 w 4135764"/>
              <a:gd name="connsiteY35777" fmla="*/ 17268 h 5122333"/>
              <a:gd name="connsiteX35778" fmla="*/ 2354210 w 4135764"/>
              <a:gd name="connsiteY35778" fmla="*/ 40309 h 5122333"/>
              <a:gd name="connsiteX35779" fmla="*/ 2337701 w 4135764"/>
              <a:gd name="connsiteY35779" fmla="*/ 61715 h 5122333"/>
              <a:gd name="connsiteX35780" fmla="*/ 2338064 w 4135764"/>
              <a:gd name="connsiteY35780" fmla="*/ 62442 h 5122333"/>
              <a:gd name="connsiteX35781" fmla="*/ 2325728 w 4135764"/>
              <a:gd name="connsiteY35781" fmla="*/ 78407 h 5122333"/>
              <a:gd name="connsiteX35782" fmla="*/ 2305772 w 4135764"/>
              <a:gd name="connsiteY35782" fmla="*/ 78225 h 5122333"/>
              <a:gd name="connsiteX35783" fmla="*/ 2298696 w 4135764"/>
              <a:gd name="connsiteY35783" fmla="*/ 85482 h 5122333"/>
              <a:gd name="connsiteX35784" fmla="*/ 2300510 w 4135764"/>
              <a:gd name="connsiteY35784" fmla="*/ 105983 h 5122333"/>
              <a:gd name="connsiteX35785" fmla="*/ 2299058 w 4135764"/>
              <a:gd name="connsiteY35785" fmla="*/ 147345 h 5122333"/>
              <a:gd name="connsiteX35786" fmla="*/ 2291984 w 4135764"/>
              <a:gd name="connsiteY35786" fmla="*/ 154602 h 5122333"/>
              <a:gd name="connsiteX35787" fmla="*/ 2284183 w 4135764"/>
              <a:gd name="connsiteY35787" fmla="*/ 146982 h 5122333"/>
              <a:gd name="connsiteX35788" fmla="*/ 2285816 w 4135764"/>
              <a:gd name="connsiteY35788" fmla="*/ 115597 h 5122333"/>
              <a:gd name="connsiteX35789" fmla="*/ 2284727 w 4135764"/>
              <a:gd name="connsiteY35789" fmla="*/ 85119 h 5122333"/>
              <a:gd name="connsiteX35790" fmla="*/ 2278015 w 4135764"/>
              <a:gd name="connsiteY35790" fmla="*/ 78225 h 5122333"/>
              <a:gd name="connsiteX35791" fmla="*/ 2251709 w 4135764"/>
              <a:gd name="connsiteY35791" fmla="*/ 78225 h 5122333"/>
              <a:gd name="connsiteX35792" fmla="*/ 2246086 w 4135764"/>
              <a:gd name="connsiteY35792" fmla="*/ 73326 h 5122333"/>
              <a:gd name="connsiteX35793" fmla="*/ 2247355 w 4135764"/>
              <a:gd name="connsiteY35793" fmla="*/ 40127 h 5122333"/>
              <a:gd name="connsiteX35794" fmla="*/ 2217421 w 4135764"/>
              <a:gd name="connsiteY35794" fmla="*/ 40309 h 5122333"/>
              <a:gd name="connsiteX35795" fmla="*/ 2207806 w 4135764"/>
              <a:gd name="connsiteY35795" fmla="*/ 31057 h 5122333"/>
              <a:gd name="connsiteX35796" fmla="*/ 2209983 w 4135764"/>
              <a:gd name="connsiteY35796" fmla="*/ 9650 h 5122333"/>
              <a:gd name="connsiteX35797" fmla="*/ 2200730 w 4135764"/>
              <a:gd name="connsiteY35797" fmla="*/ 35 h 5122333"/>
              <a:gd name="connsiteX35798" fmla="*/ 2172611 w 4135764"/>
              <a:gd name="connsiteY35798" fmla="*/ 1486 h 5122333"/>
              <a:gd name="connsiteX35799" fmla="*/ 2153743 w 4135764"/>
              <a:gd name="connsiteY35799" fmla="*/ 578 h 5122333"/>
              <a:gd name="connsiteX35800" fmla="*/ 2146667 w 4135764"/>
              <a:gd name="connsiteY35800" fmla="*/ 8742 h 5122333"/>
              <a:gd name="connsiteX35801" fmla="*/ 2146849 w 4135764"/>
              <a:gd name="connsiteY35801" fmla="*/ 34140 h 5122333"/>
              <a:gd name="connsiteX35802" fmla="*/ 2140681 w 4135764"/>
              <a:gd name="connsiteY35802" fmla="*/ 40490 h 5122333"/>
              <a:gd name="connsiteX35803" fmla="*/ 2115282 w 4135764"/>
              <a:gd name="connsiteY35803" fmla="*/ 40309 h 5122333"/>
              <a:gd name="connsiteX35804" fmla="*/ 2108570 w 4135764"/>
              <a:gd name="connsiteY35804" fmla="*/ 46839 h 5122333"/>
              <a:gd name="connsiteX35805" fmla="*/ 2108751 w 4135764"/>
              <a:gd name="connsiteY35805" fmla="*/ 72238 h 5122333"/>
              <a:gd name="connsiteX35806" fmla="*/ 2102583 w 4135764"/>
              <a:gd name="connsiteY35806" fmla="*/ 78407 h 5122333"/>
              <a:gd name="connsiteX35807" fmla="*/ 2078092 w 4135764"/>
              <a:gd name="connsiteY35807" fmla="*/ 78225 h 5122333"/>
              <a:gd name="connsiteX35808" fmla="*/ 2070472 w 4135764"/>
              <a:gd name="connsiteY35808" fmla="*/ 85845 h 5122333"/>
              <a:gd name="connsiteX35809" fmla="*/ 2070653 w 4135764"/>
              <a:gd name="connsiteY35809" fmla="*/ 163855 h 5122333"/>
              <a:gd name="connsiteX35810" fmla="*/ 2086800 w 4135764"/>
              <a:gd name="connsiteY35810" fmla="*/ 180182 h 5122333"/>
              <a:gd name="connsiteX35811" fmla="*/ 2094420 w 4135764"/>
              <a:gd name="connsiteY35811" fmla="*/ 172563 h 5122333"/>
              <a:gd name="connsiteX35812" fmla="*/ 2094238 w 4135764"/>
              <a:gd name="connsiteY35812" fmla="*/ 121766 h 5122333"/>
              <a:gd name="connsiteX35813" fmla="*/ 2111292 w 4135764"/>
              <a:gd name="connsiteY35813" fmla="*/ 103986 h 5122333"/>
              <a:gd name="connsiteX35814" fmla="*/ 2132335 w 4135764"/>
              <a:gd name="connsiteY35814" fmla="*/ 82217 h 5122333"/>
              <a:gd name="connsiteX35815" fmla="*/ 2131972 w 4135764"/>
              <a:gd name="connsiteY35815" fmla="*/ 69699 h 5122333"/>
              <a:gd name="connsiteX35816" fmla="*/ 2136146 w 4135764"/>
              <a:gd name="connsiteY35816" fmla="*/ 64075 h 5122333"/>
              <a:gd name="connsiteX35817" fmla="*/ 2162452 w 4135764"/>
              <a:gd name="connsiteY35817" fmla="*/ 64257 h 5122333"/>
              <a:gd name="connsiteX35818" fmla="*/ 2170433 w 4135764"/>
              <a:gd name="connsiteY35818" fmla="*/ 56455 h 5122333"/>
              <a:gd name="connsiteX35819" fmla="*/ 2170252 w 4135764"/>
              <a:gd name="connsiteY35819" fmla="*/ 30149 h 5122333"/>
              <a:gd name="connsiteX35820" fmla="*/ 2177691 w 4135764"/>
              <a:gd name="connsiteY35820" fmla="*/ 24163 h 5122333"/>
              <a:gd name="connsiteX35821" fmla="*/ 2184947 w 4135764"/>
              <a:gd name="connsiteY35821" fmla="*/ 30149 h 5122333"/>
              <a:gd name="connsiteX35822" fmla="*/ 2184765 w 4135764"/>
              <a:gd name="connsiteY35822" fmla="*/ 48290 h 5122333"/>
              <a:gd name="connsiteX35823" fmla="*/ 2200367 w 4135764"/>
              <a:gd name="connsiteY35823" fmla="*/ 64075 h 5122333"/>
              <a:gd name="connsiteX35824" fmla="*/ 2224678 w 4135764"/>
              <a:gd name="connsiteY35824" fmla="*/ 88021 h 5122333"/>
              <a:gd name="connsiteX35825" fmla="*/ 2224860 w 4135764"/>
              <a:gd name="connsiteY35825" fmla="*/ 101083 h 5122333"/>
              <a:gd name="connsiteX35826" fmla="*/ 2238828 w 4135764"/>
              <a:gd name="connsiteY35826" fmla="*/ 101991 h 5122333"/>
              <a:gd name="connsiteX35827" fmla="*/ 2262775 w 4135764"/>
              <a:gd name="connsiteY35827" fmla="*/ 125576 h 5122333"/>
              <a:gd name="connsiteX35828" fmla="*/ 2260962 w 4135764"/>
              <a:gd name="connsiteY35828" fmla="*/ 172380 h 5122333"/>
              <a:gd name="connsiteX35829" fmla="*/ 2267311 w 4135764"/>
              <a:gd name="connsiteY35829" fmla="*/ 179638 h 5122333"/>
              <a:gd name="connsiteX35830" fmla="*/ 2315024 w 4135764"/>
              <a:gd name="connsiteY35830" fmla="*/ 178187 h 5122333"/>
              <a:gd name="connsiteX35831" fmla="*/ 2322644 w 4135764"/>
              <a:gd name="connsiteY35831" fmla="*/ 170566 h 5122333"/>
              <a:gd name="connsiteX35832" fmla="*/ 2322462 w 4135764"/>
              <a:gd name="connsiteY35832" fmla="*/ 108704 h 5122333"/>
              <a:gd name="connsiteX35833" fmla="*/ 2328812 w 4135764"/>
              <a:gd name="connsiteY35833" fmla="*/ 101809 h 5122333"/>
              <a:gd name="connsiteX35834" fmla="*/ 2353303 w 4135764"/>
              <a:gd name="connsiteY35834" fmla="*/ 101991 h 5122333"/>
              <a:gd name="connsiteX35835" fmla="*/ 2362556 w 4135764"/>
              <a:gd name="connsiteY35835" fmla="*/ 93283 h 5122333"/>
              <a:gd name="connsiteX35836" fmla="*/ 2360924 w 4135764"/>
              <a:gd name="connsiteY35836" fmla="*/ 73689 h 5122333"/>
              <a:gd name="connsiteX35837" fmla="*/ 2368542 w 4135764"/>
              <a:gd name="connsiteY35837" fmla="*/ 63712 h 5122333"/>
              <a:gd name="connsiteX35838" fmla="*/ 2385777 w 4135764"/>
              <a:gd name="connsiteY35838" fmla="*/ 63712 h 5122333"/>
              <a:gd name="connsiteX35839" fmla="*/ 2398658 w 4135764"/>
              <a:gd name="connsiteY35839" fmla="*/ 49561 h 5122333"/>
              <a:gd name="connsiteX35840" fmla="*/ 2400291 w 4135764"/>
              <a:gd name="connsiteY35840" fmla="*/ 31782 h 5122333"/>
              <a:gd name="connsiteX35841" fmla="*/ 2405733 w 4135764"/>
              <a:gd name="connsiteY35841" fmla="*/ 25977 h 5122333"/>
              <a:gd name="connsiteX35842" fmla="*/ 2415349 w 4135764"/>
              <a:gd name="connsiteY35842" fmla="*/ 30693 h 5122333"/>
              <a:gd name="connsiteX35843" fmla="*/ 2414622 w 4135764"/>
              <a:gd name="connsiteY35843" fmla="*/ 57362 h 5122333"/>
              <a:gd name="connsiteX35844" fmla="*/ 2421335 w 4135764"/>
              <a:gd name="connsiteY35844" fmla="*/ 64075 h 5122333"/>
              <a:gd name="connsiteX35845" fmla="*/ 2446734 w 4135764"/>
              <a:gd name="connsiteY35845" fmla="*/ 63894 h 5122333"/>
              <a:gd name="connsiteX35846" fmla="*/ 2453083 w 4135764"/>
              <a:gd name="connsiteY35846" fmla="*/ 70061 h 5122333"/>
              <a:gd name="connsiteX35847" fmla="*/ 2453264 w 4135764"/>
              <a:gd name="connsiteY35847" fmla="*/ 93101 h 5122333"/>
              <a:gd name="connsiteX35848" fmla="*/ 2461429 w 4135764"/>
              <a:gd name="connsiteY35848" fmla="*/ 102172 h 5122333"/>
              <a:gd name="connsiteX35849" fmla="*/ 2484106 w 4135764"/>
              <a:gd name="connsiteY35849" fmla="*/ 101991 h 5122333"/>
              <a:gd name="connsiteX35850" fmla="*/ 2491181 w 4135764"/>
              <a:gd name="connsiteY35850" fmla="*/ 109248 h 5122333"/>
              <a:gd name="connsiteX35851" fmla="*/ 2490999 w 4135764"/>
              <a:gd name="connsiteY35851" fmla="*/ 168208 h 5122333"/>
              <a:gd name="connsiteX35852" fmla="*/ 2501885 w 4135764"/>
              <a:gd name="connsiteY35852" fmla="*/ 178368 h 5122333"/>
              <a:gd name="connsiteX35853" fmla="*/ 2510955 w 4135764"/>
              <a:gd name="connsiteY35853" fmla="*/ 178368 h 5122333"/>
              <a:gd name="connsiteX35854" fmla="*/ 2546695 w 4135764"/>
              <a:gd name="connsiteY35854" fmla="*/ 178187 h 5122333"/>
              <a:gd name="connsiteX35855" fmla="*/ 2552863 w 4135764"/>
              <a:gd name="connsiteY35855" fmla="*/ 173832 h 5122333"/>
              <a:gd name="connsiteX35856" fmla="*/ 2553044 w 4135764"/>
              <a:gd name="connsiteY35856" fmla="*/ 111969 h 5122333"/>
              <a:gd name="connsiteX35857" fmla="*/ 2561390 w 4135764"/>
              <a:gd name="connsiteY35857" fmla="*/ 101991 h 5122333"/>
              <a:gd name="connsiteX35858" fmla="*/ 2590417 w 4135764"/>
              <a:gd name="connsiteY35858" fmla="*/ 102172 h 5122333"/>
              <a:gd name="connsiteX35859" fmla="*/ 2589510 w 4135764"/>
              <a:gd name="connsiteY35859" fmla="*/ 93646 h 5122333"/>
              <a:gd name="connsiteX35860" fmla="*/ 2591324 w 4135764"/>
              <a:gd name="connsiteY35860" fmla="*/ 69155 h 5122333"/>
              <a:gd name="connsiteX35861" fmla="*/ 2596222 w 4135764"/>
              <a:gd name="connsiteY35861" fmla="*/ 64257 h 5122333"/>
              <a:gd name="connsiteX35862" fmla="*/ 2623254 w 4135764"/>
              <a:gd name="connsiteY35862" fmla="*/ 64619 h 5122333"/>
              <a:gd name="connsiteX35863" fmla="*/ 2630873 w 4135764"/>
              <a:gd name="connsiteY35863" fmla="*/ 57907 h 5122333"/>
              <a:gd name="connsiteX35864" fmla="*/ 2630873 w 4135764"/>
              <a:gd name="connsiteY35864" fmla="*/ 30693 h 5122333"/>
              <a:gd name="connsiteX35865" fmla="*/ 2641033 w 4135764"/>
              <a:gd name="connsiteY35865" fmla="*/ 26159 h 5122333"/>
              <a:gd name="connsiteX35866" fmla="*/ 2644480 w 4135764"/>
              <a:gd name="connsiteY35866" fmla="*/ 31782 h 5122333"/>
              <a:gd name="connsiteX35867" fmla="*/ 2643572 w 4135764"/>
              <a:gd name="connsiteY35867" fmla="*/ 57907 h 5122333"/>
              <a:gd name="connsiteX35868" fmla="*/ 2651555 w 4135764"/>
              <a:gd name="connsiteY35868" fmla="*/ 65888 h 5122333"/>
              <a:gd name="connsiteX35869" fmla="*/ 2681669 w 4135764"/>
              <a:gd name="connsiteY35869" fmla="*/ 65888 h 5122333"/>
              <a:gd name="connsiteX35870" fmla="*/ 2681669 w 4135764"/>
              <a:gd name="connsiteY35870" fmla="*/ 95279 h 5122333"/>
              <a:gd name="connsiteX35871" fmla="*/ 2690559 w 4135764"/>
              <a:gd name="connsiteY35871" fmla="*/ 103986 h 5122333"/>
              <a:gd name="connsiteX35872" fmla="*/ 2715958 w 4135764"/>
              <a:gd name="connsiteY35872" fmla="*/ 103623 h 5122333"/>
              <a:gd name="connsiteX35873" fmla="*/ 2721401 w 4135764"/>
              <a:gd name="connsiteY35873" fmla="*/ 108704 h 5122333"/>
              <a:gd name="connsiteX35874" fmla="*/ 2721764 w 4135764"/>
              <a:gd name="connsiteY35874" fmla="*/ 149885 h 5122333"/>
              <a:gd name="connsiteX35875" fmla="*/ 2719768 w 4135764"/>
              <a:gd name="connsiteY35875" fmla="*/ 173106 h 5122333"/>
              <a:gd name="connsiteX35876" fmla="*/ 2726842 w 4135764"/>
              <a:gd name="connsiteY35876" fmla="*/ 180364 h 5122333"/>
              <a:gd name="connsiteX35877" fmla="*/ 2776734 w 4135764"/>
              <a:gd name="connsiteY35877" fmla="*/ 180364 h 5122333"/>
              <a:gd name="connsiteX35878" fmla="*/ 2785441 w 4135764"/>
              <a:gd name="connsiteY35878" fmla="*/ 171837 h 5122333"/>
              <a:gd name="connsiteX35879" fmla="*/ 2785260 w 4135764"/>
              <a:gd name="connsiteY35879" fmla="*/ 111061 h 5122333"/>
              <a:gd name="connsiteX35880" fmla="*/ 2790521 w 4135764"/>
              <a:gd name="connsiteY35880" fmla="*/ 103986 h 5122333"/>
              <a:gd name="connsiteX35881" fmla="*/ 2816464 w 4135764"/>
              <a:gd name="connsiteY35881" fmla="*/ 102172 h 5122333"/>
              <a:gd name="connsiteX35882" fmla="*/ 2823539 w 4135764"/>
              <a:gd name="connsiteY35882" fmla="*/ 94916 h 5122333"/>
              <a:gd name="connsiteX35883" fmla="*/ 2821362 w 4135764"/>
              <a:gd name="connsiteY35883" fmla="*/ 73508 h 5122333"/>
              <a:gd name="connsiteX35884" fmla="*/ 2830796 w 4135764"/>
              <a:gd name="connsiteY35884" fmla="*/ 63894 h 5122333"/>
              <a:gd name="connsiteX35885" fmla="*/ 2850752 w 4135764"/>
              <a:gd name="connsiteY35885" fmla="*/ 64075 h 5122333"/>
              <a:gd name="connsiteX35886" fmla="*/ 2860005 w 4135764"/>
              <a:gd name="connsiteY35886" fmla="*/ 55185 h 5122333"/>
              <a:gd name="connsiteX35887" fmla="*/ 2859823 w 4135764"/>
              <a:gd name="connsiteY35887" fmla="*/ 30693 h 5122333"/>
              <a:gd name="connsiteX35888" fmla="*/ 2869802 w 4135764"/>
              <a:gd name="connsiteY35888" fmla="*/ 23800 h 5122333"/>
              <a:gd name="connsiteX35889" fmla="*/ 2876332 w 4135764"/>
              <a:gd name="connsiteY35889" fmla="*/ 30693 h 5122333"/>
              <a:gd name="connsiteX35890" fmla="*/ 2876151 w 4135764"/>
              <a:gd name="connsiteY35890" fmla="*/ 55185 h 5122333"/>
              <a:gd name="connsiteX35891" fmla="*/ 2885403 w 4135764"/>
              <a:gd name="connsiteY35891" fmla="*/ 63894 h 5122333"/>
              <a:gd name="connsiteX35892" fmla="*/ 2905359 w 4135764"/>
              <a:gd name="connsiteY35892" fmla="*/ 63712 h 5122333"/>
              <a:gd name="connsiteX35893" fmla="*/ 2914612 w 4135764"/>
              <a:gd name="connsiteY35893" fmla="*/ 73326 h 5122333"/>
              <a:gd name="connsiteX35894" fmla="*/ 2914430 w 4135764"/>
              <a:gd name="connsiteY35894" fmla="*/ 92376 h 5122333"/>
              <a:gd name="connsiteX35895" fmla="*/ 2923683 w 4135764"/>
              <a:gd name="connsiteY35895" fmla="*/ 101991 h 5122333"/>
              <a:gd name="connsiteX35896" fmla="*/ 2942732 w 4135764"/>
              <a:gd name="connsiteY35896" fmla="*/ 101809 h 5122333"/>
              <a:gd name="connsiteX35897" fmla="*/ 2952891 w 4135764"/>
              <a:gd name="connsiteY35897" fmla="*/ 111606 h 5122333"/>
              <a:gd name="connsiteX35898" fmla="*/ 2952710 w 4135764"/>
              <a:gd name="connsiteY35898" fmla="*/ 171837 h 5122333"/>
              <a:gd name="connsiteX35899" fmla="*/ 2959422 w 4135764"/>
              <a:gd name="connsiteY35899" fmla="*/ 179638 h 5122333"/>
              <a:gd name="connsiteX35900" fmla="*/ 3005320 w 4135764"/>
              <a:gd name="connsiteY35900" fmla="*/ 178187 h 5122333"/>
              <a:gd name="connsiteX35901" fmla="*/ 3014573 w 4135764"/>
              <a:gd name="connsiteY35901" fmla="*/ 169297 h 5122333"/>
              <a:gd name="connsiteX35902" fmla="*/ 3014210 w 4135764"/>
              <a:gd name="connsiteY35902" fmla="*/ 109067 h 5122333"/>
              <a:gd name="connsiteX35903" fmla="*/ 3021284 w 4135764"/>
              <a:gd name="connsiteY35903" fmla="*/ 101809 h 5122333"/>
              <a:gd name="connsiteX35904" fmla="*/ 3045777 w 4135764"/>
              <a:gd name="connsiteY35904" fmla="*/ 101991 h 5122333"/>
              <a:gd name="connsiteX35905" fmla="*/ 3052489 w 4135764"/>
              <a:gd name="connsiteY35905" fmla="*/ 95460 h 5122333"/>
              <a:gd name="connsiteX35906" fmla="*/ 3052307 w 4135764"/>
              <a:gd name="connsiteY35906" fmla="*/ 70061 h 5122333"/>
              <a:gd name="connsiteX35907" fmla="*/ 3058476 w 4135764"/>
              <a:gd name="connsiteY35907" fmla="*/ 63712 h 5122333"/>
              <a:gd name="connsiteX35908" fmla="*/ 3085326 w 4135764"/>
              <a:gd name="connsiteY35908" fmla="*/ 62260 h 5122333"/>
              <a:gd name="connsiteX35909" fmla="*/ 3090405 w 4135764"/>
              <a:gd name="connsiteY35909" fmla="*/ 55729 h 5122333"/>
              <a:gd name="connsiteX35910" fmla="*/ 3090405 w 4135764"/>
              <a:gd name="connsiteY35910" fmla="*/ 31237 h 5122333"/>
              <a:gd name="connsiteX35911" fmla="*/ 3100565 w 4135764"/>
              <a:gd name="connsiteY35911" fmla="*/ 25614 h 5122333"/>
              <a:gd name="connsiteX35912" fmla="*/ 3106914 w 4135764"/>
              <a:gd name="connsiteY35912" fmla="*/ 31782 h 5122333"/>
              <a:gd name="connsiteX35913" fmla="*/ 3106733 w 4135764"/>
              <a:gd name="connsiteY35913" fmla="*/ 58088 h 5122333"/>
              <a:gd name="connsiteX35914" fmla="*/ 3112358 w 4135764"/>
              <a:gd name="connsiteY35914" fmla="*/ 63894 h 5122333"/>
              <a:gd name="connsiteX35915" fmla="*/ 3138663 w 4135764"/>
              <a:gd name="connsiteY35915" fmla="*/ 63712 h 5122333"/>
              <a:gd name="connsiteX35916" fmla="*/ 3144832 w 4135764"/>
              <a:gd name="connsiteY35916" fmla="*/ 69880 h 5122333"/>
              <a:gd name="connsiteX35917" fmla="*/ 3144649 w 4135764"/>
              <a:gd name="connsiteY35917" fmla="*/ 96186 h 5122333"/>
              <a:gd name="connsiteX35918" fmla="*/ 3150455 w 4135764"/>
              <a:gd name="connsiteY35918" fmla="*/ 101991 h 5122333"/>
              <a:gd name="connsiteX35919" fmla="*/ 3174946 w 4135764"/>
              <a:gd name="connsiteY35919" fmla="*/ 101809 h 5122333"/>
              <a:gd name="connsiteX35920" fmla="*/ 3182929 w 4135764"/>
              <a:gd name="connsiteY35920" fmla="*/ 109973 h 5122333"/>
              <a:gd name="connsiteX35921" fmla="*/ 3182748 w 4135764"/>
              <a:gd name="connsiteY35921" fmla="*/ 173469 h 5122333"/>
              <a:gd name="connsiteX35922" fmla="*/ 3187465 w 4135764"/>
              <a:gd name="connsiteY35922" fmla="*/ 179819 h 5122333"/>
              <a:gd name="connsiteX35923" fmla="*/ 3236446 w 4135764"/>
              <a:gd name="connsiteY35923" fmla="*/ 178550 h 5122333"/>
              <a:gd name="connsiteX35924" fmla="*/ 3244430 w 4135764"/>
              <a:gd name="connsiteY35924" fmla="*/ 170204 h 5122333"/>
              <a:gd name="connsiteX35925" fmla="*/ 3244249 w 4135764"/>
              <a:gd name="connsiteY35925" fmla="*/ 110336 h 5122333"/>
              <a:gd name="connsiteX35926" fmla="*/ 3252594 w 4135764"/>
              <a:gd name="connsiteY35926" fmla="*/ 101809 h 5122333"/>
              <a:gd name="connsiteX35927" fmla="*/ 3279806 w 4135764"/>
              <a:gd name="connsiteY35927" fmla="*/ 101991 h 5122333"/>
              <a:gd name="connsiteX35928" fmla="*/ 3282528 w 4135764"/>
              <a:gd name="connsiteY35928" fmla="*/ 66796 h 5122333"/>
              <a:gd name="connsiteX35929" fmla="*/ 3287245 w 4135764"/>
              <a:gd name="connsiteY35929" fmla="*/ 64075 h 5122333"/>
              <a:gd name="connsiteX35930" fmla="*/ 3315183 w 4135764"/>
              <a:gd name="connsiteY35930" fmla="*/ 64619 h 5122333"/>
              <a:gd name="connsiteX35931" fmla="*/ 3322076 w 4135764"/>
              <a:gd name="connsiteY35931" fmla="*/ 58995 h 5122333"/>
              <a:gd name="connsiteX35932" fmla="*/ 3322076 w 4135764"/>
              <a:gd name="connsiteY35932" fmla="*/ 31782 h 5122333"/>
              <a:gd name="connsiteX35933" fmla="*/ 3328426 w 4135764"/>
              <a:gd name="connsiteY35933" fmla="*/ 25796 h 5122333"/>
              <a:gd name="connsiteX35934" fmla="*/ 3334957 w 4135764"/>
              <a:gd name="connsiteY35934" fmla="*/ 31782 h 5122333"/>
              <a:gd name="connsiteX35935" fmla="*/ 3334957 w 4135764"/>
              <a:gd name="connsiteY35935" fmla="*/ 51738 h 5122333"/>
              <a:gd name="connsiteX35936" fmla="*/ 3349470 w 4135764"/>
              <a:gd name="connsiteY35936" fmla="*/ 65888 h 5122333"/>
              <a:gd name="connsiteX35937" fmla="*/ 3371422 w 4135764"/>
              <a:gd name="connsiteY35937" fmla="*/ 67159 h 5122333"/>
              <a:gd name="connsiteX35938" fmla="*/ 3373055 w 4135764"/>
              <a:gd name="connsiteY35938" fmla="*/ 88929 h 5122333"/>
              <a:gd name="connsiteX35939" fmla="*/ 3373055 w 4135764"/>
              <a:gd name="connsiteY35939" fmla="*/ 95279 h 5122333"/>
              <a:gd name="connsiteX35940" fmla="*/ 3380675 w 4135764"/>
              <a:gd name="connsiteY35940" fmla="*/ 103805 h 5122333"/>
              <a:gd name="connsiteX35941" fmla="*/ 3410428 w 4135764"/>
              <a:gd name="connsiteY35941" fmla="*/ 102717 h 5122333"/>
              <a:gd name="connsiteX35942" fmla="*/ 3410971 w 4135764"/>
              <a:gd name="connsiteY35942" fmla="*/ 106165 h 5122333"/>
              <a:gd name="connsiteX35943" fmla="*/ 3410791 w 4135764"/>
              <a:gd name="connsiteY35943" fmla="*/ 171474 h 5122333"/>
              <a:gd name="connsiteX35944" fmla="*/ 3419135 w 4135764"/>
              <a:gd name="connsiteY35944" fmla="*/ 180182 h 5122333"/>
              <a:gd name="connsiteX35945" fmla="*/ 3465398 w 4135764"/>
              <a:gd name="connsiteY35945" fmla="*/ 180182 h 5122333"/>
              <a:gd name="connsiteX35946" fmla="*/ 3474650 w 4135764"/>
              <a:gd name="connsiteY35946" fmla="*/ 171292 h 5122333"/>
              <a:gd name="connsiteX35947" fmla="*/ 3474287 w 4135764"/>
              <a:gd name="connsiteY35947" fmla="*/ 110518 h 5122333"/>
              <a:gd name="connsiteX35948" fmla="*/ 3480817 w 4135764"/>
              <a:gd name="connsiteY35948" fmla="*/ 103805 h 5122333"/>
              <a:gd name="connsiteX35949" fmla="*/ 3506761 w 4135764"/>
              <a:gd name="connsiteY35949" fmla="*/ 102172 h 5122333"/>
              <a:gd name="connsiteX35950" fmla="*/ 3512385 w 4135764"/>
              <a:gd name="connsiteY35950" fmla="*/ 96367 h 5122333"/>
              <a:gd name="connsiteX35951" fmla="*/ 3512203 w 4135764"/>
              <a:gd name="connsiteY35951" fmla="*/ 70061 h 5122333"/>
              <a:gd name="connsiteX35952" fmla="*/ 3518553 w 4135764"/>
              <a:gd name="connsiteY35952" fmla="*/ 63894 h 5122333"/>
              <a:gd name="connsiteX35953" fmla="*/ 3543951 w 4135764"/>
              <a:gd name="connsiteY35953" fmla="*/ 64075 h 5122333"/>
              <a:gd name="connsiteX35954" fmla="*/ 3550482 w 4135764"/>
              <a:gd name="connsiteY35954" fmla="*/ 57362 h 5122333"/>
              <a:gd name="connsiteX35955" fmla="*/ 3550302 w 4135764"/>
              <a:gd name="connsiteY35955" fmla="*/ 30149 h 5122333"/>
              <a:gd name="connsiteX35956" fmla="*/ 3557557 w 4135764"/>
              <a:gd name="connsiteY35956" fmla="*/ 23981 h 5122333"/>
              <a:gd name="connsiteX35957" fmla="*/ 3564996 w 4135764"/>
              <a:gd name="connsiteY35957" fmla="*/ 29786 h 5122333"/>
              <a:gd name="connsiteX35958" fmla="*/ 3566084 w 4135764"/>
              <a:gd name="connsiteY35958" fmla="*/ 58450 h 5122333"/>
              <a:gd name="connsiteX35959" fmla="*/ 3571527 w 4135764"/>
              <a:gd name="connsiteY35959" fmla="*/ 63894 h 5122333"/>
              <a:gd name="connsiteX35960" fmla="*/ 3597832 w 4135764"/>
              <a:gd name="connsiteY35960" fmla="*/ 63894 h 5122333"/>
              <a:gd name="connsiteX35961" fmla="*/ 3604907 w 4135764"/>
              <a:gd name="connsiteY35961" fmla="*/ 70787 h 5122333"/>
              <a:gd name="connsiteX35962" fmla="*/ 3604726 w 4135764"/>
              <a:gd name="connsiteY35962" fmla="*/ 95279 h 5122333"/>
              <a:gd name="connsiteX35963" fmla="*/ 3611257 w 4135764"/>
              <a:gd name="connsiteY35963" fmla="*/ 101991 h 5122333"/>
              <a:gd name="connsiteX35964" fmla="*/ 3634842 w 4135764"/>
              <a:gd name="connsiteY35964" fmla="*/ 101809 h 5122333"/>
              <a:gd name="connsiteX35965" fmla="*/ 3643005 w 4135764"/>
              <a:gd name="connsiteY35965" fmla="*/ 109792 h 5122333"/>
              <a:gd name="connsiteX35966" fmla="*/ 3642824 w 4135764"/>
              <a:gd name="connsiteY35966" fmla="*/ 173288 h 5122333"/>
              <a:gd name="connsiteX35967" fmla="*/ 3647540 w 4135764"/>
              <a:gd name="connsiteY35967" fmla="*/ 179638 h 5122333"/>
              <a:gd name="connsiteX35968" fmla="*/ 3695254 w 4135764"/>
              <a:gd name="connsiteY35968" fmla="*/ 178187 h 5122333"/>
              <a:gd name="connsiteX35969" fmla="*/ 3702692 w 4135764"/>
              <a:gd name="connsiteY35969" fmla="*/ 170386 h 5122333"/>
              <a:gd name="connsiteX35970" fmla="*/ 3704324 w 4135764"/>
              <a:gd name="connsiteY35970" fmla="*/ 108159 h 5122333"/>
              <a:gd name="connsiteX35971" fmla="*/ 3711219 w 4135764"/>
              <a:gd name="connsiteY35971" fmla="*/ 101809 h 5122333"/>
              <a:gd name="connsiteX35972" fmla="*/ 3733896 w 4135764"/>
              <a:gd name="connsiteY35972" fmla="*/ 101991 h 5122333"/>
              <a:gd name="connsiteX35973" fmla="*/ 3742604 w 4135764"/>
              <a:gd name="connsiteY35973" fmla="*/ 93646 h 5122333"/>
              <a:gd name="connsiteX35974" fmla="*/ 3742422 w 4135764"/>
              <a:gd name="connsiteY35974" fmla="*/ 73689 h 5122333"/>
              <a:gd name="connsiteX35975" fmla="*/ 3752219 w 4135764"/>
              <a:gd name="connsiteY35975" fmla="*/ 63531 h 5122333"/>
              <a:gd name="connsiteX35976" fmla="*/ 3774533 w 4135764"/>
              <a:gd name="connsiteY35976" fmla="*/ 62078 h 5122333"/>
              <a:gd name="connsiteX35977" fmla="*/ 3778706 w 4135764"/>
              <a:gd name="connsiteY35977" fmla="*/ 57724 h 5122333"/>
              <a:gd name="connsiteX35978" fmla="*/ 3780520 w 4135764"/>
              <a:gd name="connsiteY35978" fmla="*/ 33596 h 5122333"/>
              <a:gd name="connsiteX35979" fmla="*/ 3786688 w 4135764"/>
              <a:gd name="connsiteY35979" fmla="*/ 25614 h 5122333"/>
              <a:gd name="connsiteX35980" fmla="*/ 3796666 w 4135764"/>
              <a:gd name="connsiteY35980" fmla="*/ 33596 h 5122333"/>
              <a:gd name="connsiteX35981" fmla="*/ 3795397 w 4135764"/>
              <a:gd name="connsiteY35981" fmla="*/ 56093 h 5122333"/>
              <a:gd name="connsiteX35982" fmla="*/ 3802110 w 4135764"/>
              <a:gd name="connsiteY35982" fmla="*/ 64075 h 5122333"/>
              <a:gd name="connsiteX35983" fmla="*/ 3827508 w 4135764"/>
              <a:gd name="connsiteY35983" fmla="*/ 64075 h 5122333"/>
              <a:gd name="connsiteX35984" fmla="*/ 3833133 w 4135764"/>
              <a:gd name="connsiteY35984" fmla="*/ 66977 h 5122333"/>
              <a:gd name="connsiteX35985" fmla="*/ 3834947 w 4135764"/>
              <a:gd name="connsiteY35985" fmla="*/ 81128 h 5122333"/>
              <a:gd name="connsiteX35986" fmla="*/ 3836216 w 4135764"/>
              <a:gd name="connsiteY35986" fmla="*/ 100358 h 5122333"/>
              <a:gd name="connsiteX35987" fmla="*/ 3856172 w 4135764"/>
              <a:gd name="connsiteY35987" fmla="*/ 101991 h 5122333"/>
              <a:gd name="connsiteX35988" fmla="*/ 3873044 w 4135764"/>
              <a:gd name="connsiteY35988" fmla="*/ 119225 h 5122333"/>
              <a:gd name="connsiteX35989" fmla="*/ 3871230 w 4135764"/>
              <a:gd name="connsiteY35989" fmla="*/ 172380 h 5122333"/>
              <a:gd name="connsiteX35990" fmla="*/ 3876492 w 4135764"/>
              <a:gd name="connsiteY35990" fmla="*/ 179638 h 5122333"/>
              <a:gd name="connsiteX35991" fmla="*/ 3912488 w 4135764"/>
              <a:gd name="connsiteY35991" fmla="*/ 179766 h 5122333"/>
              <a:gd name="connsiteX35992" fmla="*/ 3914158 w 4135764"/>
              <a:gd name="connsiteY35992" fmla="*/ 179623 h 5122333"/>
              <a:gd name="connsiteX35993" fmla="*/ 3915066 w 4135764"/>
              <a:gd name="connsiteY35993" fmla="*/ 179952 h 5122333"/>
              <a:gd name="connsiteX35994" fmla="*/ 3924401 w 4135764"/>
              <a:gd name="connsiteY35994" fmla="*/ 180182 h 5122333"/>
              <a:gd name="connsiteX35995" fmla="*/ 3930524 w 4135764"/>
              <a:gd name="connsiteY35995" fmla="*/ 178617 h 5122333"/>
              <a:gd name="connsiteX35996" fmla="*/ 3931136 w 4135764"/>
              <a:gd name="connsiteY35996" fmla="*/ 176138 h 5122333"/>
              <a:gd name="connsiteX35997" fmla="*/ 3931234 w 4135764"/>
              <a:gd name="connsiteY35997" fmla="*/ 176099 h 5122333"/>
              <a:gd name="connsiteX35998" fmla="*/ 3932731 w 4135764"/>
              <a:gd name="connsiteY35998" fmla="*/ 169660 h 5122333"/>
              <a:gd name="connsiteX35999" fmla="*/ 3934364 w 4135764"/>
              <a:gd name="connsiteY35999" fmla="*/ 108341 h 5122333"/>
              <a:gd name="connsiteX36000" fmla="*/ 3935020 w 4135764"/>
              <a:gd name="connsiteY36000" fmla="*/ 106065 h 5122333"/>
              <a:gd name="connsiteX36001" fmla="*/ 3939033 w 4135764"/>
              <a:gd name="connsiteY36001" fmla="*/ 104468 h 5122333"/>
              <a:gd name="connsiteX36002" fmla="*/ 3948892 w 4135764"/>
              <a:gd name="connsiteY36002" fmla="*/ 103986 h 5122333"/>
              <a:gd name="connsiteX36003" fmla="*/ 3961059 w 4135764"/>
              <a:gd name="connsiteY36003" fmla="*/ 103340 h 5122333"/>
              <a:gd name="connsiteX36004" fmla="*/ 3964454 w 4135764"/>
              <a:gd name="connsiteY36004" fmla="*/ 101991 h 5122333"/>
              <a:gd name="connsiteX36005" fmla="*/ 3971191 w 4135764"/>
              <a:gd name="connsiteY36005" fmla="*/ 101991 h 5122333"/>
              <a:gd name="connsiteX36006" fmla="*/ 3969189 w 4135764"/>
              <a:gd name="connsiteY36006" fmla="*/ 95652 h 5122333"/>
              <a:gd name="connsiteX36007" fmla="*/ 3969608 w 4135764"/>
              <a:gd name="connsiteY36007" fmla="*/ 94496 h 5122333"/>
              <a:gd name="connsiteX36008" fmla="*/ 3969658 w 4135764"/>
              <a:gd name="connsiteY36008" fmla="*/ 92616 h 5122333"/>
              <a:gd name="connsiteX36009" fmla="*/ 3972415 w 4135764"/>
              <a:gd name="connsiteY36009" fmla="*/ 81990 h 5122333"/>
              <a:gd name="connsiteX36010" fmla="*/ 3972279 w 4135764"/>
              <a:gd name="connsiteY36010" fmla="*/ 68610 h 5122333"/>
              <a:gd name="connsiteX36011" fmla="*/ 3973436 w 4135764"/>
              <a:gd name="connsiteY36011" fmla="*/ 64823 h 5122333"/>
              <a:gd name="connsiteX36012" fmla="*/ 3976375 w 4135764"/>
              <a:gd name="connsiteY36012" fmla="*/ 64093 h 5122333"/>
              <a:gd name="connsiteX36013" fmla="*/ 3997092 w 4135764"/>
              <a:gd name="connsiteY36013" fmla="*/ 64235 h 5122333"/>
              <a:gd name="connsiteX36014" fmla="*/ 4005117 w 4135764"/>
              <a:gd name="connsiteY36014" fmla="*/ 64982 h 5122333"/>
              <a:gd name="connsiteX36015" fmla="*/ 4010377 w 4135764"/>
              <a:gd name="connsiteY36015" fmla="*/ 60627 h 5122333"/>
              <a:gd name="connsiteX36016" fmla="*/ 4010377 w 4135764"/>
              <a:gd name="connsiteY36016" fmla="*/ 42486 h 5122333"/>
              <a:gd name="connsiteX36017" fmla="*/ 4017267 w 4135764"/>
              <a:gd name="connsiteY36017" fmla="*/ 25877 h 5122333"/>
              <a:gd name="connsiteX36018" fmla="*/ 4021014 w 4135764"/>
              <a:gd name="connsiteY36018" fmla="*/ 25773 h 5122333"/>
              <a:gd name="connsiteX36019" fmla="*/ 4022548 w 4135764"/>
              <a:gd name="connsiteY36019" fmla="*/ 30149 h 5122333"/>
              <a:gd name="connsiteX36020" fmla="*/ 4022366 w 4135764"/>
              <a:gd name="connsiteY36020" fmla="*/ 48290 h 5122333"/>
              <a:gd name="connsiteX36021" fmla="*/ 4037969 w 4135764"/>
              <a:gd name="connsiteY36021" fmla="*/ 64075 h 5122333"/>
              <a:gd name="connsiteX36022" fmla="*/ 4062280 w 4135764"/>
              <a:gd name="connsiteY36022" fmla="*/ 88021 h 5122333"/>
              <a:gd name="connsiteX36023" fmla="*/ 4062460 w 4135764"/>
              <a:gd name="connsiteY36023" fmla="*/ 101083 h 5122333"/>
              <a:gd name="connsiteX36024" fmla="*/ 4076430 w 4135764"/>
              <a:gd name="connsiteY36024" fmla="*/ 101991 h 5122333"/>
              <a:gd name="connsiteX36025" fmla="*/ 4100376 w 4135764"/>
              <a:gd name="connsiteY36025" fmla="*/ 125576 h 5122333"/>
              <a:gd name="connsiteX36026" fmla="*/ 4098562 w 4135764"/>
              <a:gd name="connsiteY36026" fmla="*/ 172380 h 5122333"/>
              <a:gd name="connsiteX36027" fmla="*/ 4104912 w 4135764"/>
              <a:gd name="connsiteY36027" fmla="*/ 179638 h 5122333"/>
              <a:gd name="connsiteX36028" fmla="*/ 4135764 w 4135764"/>
              <a:gd name="connsiteY36028" fmla="*/ 178700 h 5122333"/>
              <a:gd name="connsiteX36029" fmla="*/ 4135764 w 4135764"/>
              <a:gd name="connsiteY36029" fmla="*/ 148265 h 5122333"/>
              <a:gd name="connsiteX36030" fmla="*/ 4129585 w 4135764"/>
              <a:gd name="connsiteY36030" fmla="*/ 154602 h 5122333"/>
              <a:gd name="connsiteX36031" fmla="*/ 4121784 w 4135764"/>
              <a:gd name="connsiteY36031" fmla="*/ 146982 h 5122333"/>
              <a:gd name="connsiteX36032" fmla="*/ 4123416 w 4135764"/>
              <a:gd name="connsiteY36032" fmla="*/ 115597 h 5122333"/>
              <a:gd name="connsiteX36033" fmla="*/ 4122328 w 4135764"/>
              <a:gd name="connsiteY36033" fmla="*/ 85119 h 5122333"/>
              <a:gd name="connsiteX36034" fmla="*/ 4115617 w 4135764"/>
              <a:gd name="connsiteY36034" fmla="*/ 78225 h 5122333"/>
              <a:gd name="connsiteX36035" fmla="*/ 4089310 w 4135764"/>
              <a:gd name="connsiteY36035" fmla="*/ 78225 h 5122333"/>
              <a:gd name="connsiteX36036" fmla="*/ 4083685 w 4135764"/>
              <a:gd name="connsiteY36036" fmla="*/ 73326 h 5122333"/>
              <a:gd name="connsiteX36037" fmla="*/ 4084956 w 4135764"/>
              <a:gd name="connsiteY36037" fmla="*/ 40127 h 5122333"/>
              <a:gd name="connsiteX36038" fmla="*/ 4055022 w 4135764"/>
              <a:gd name="connsiteY36038" fmla="*/ 40309 h 5122333"/>
              <a:gd name="connsiteX36039" fmla="*/ 4045407 w 4135764"/>
              <a:gd name="connsiteY36039" fmla="*/ 31057 h 5122333"/>
              <a:gd name="connsiteX36040" fmla="*/ 4047584 w 4135764"/>
              <a:gd name="connsiteY36040" fmla="*/ 9650 h 5122333"/>
              <a:gd name="connsiteX36041" fmla="*/ 4038331 w 4135764"/>
              <a:gd name="connsiteY36041" fmla="*/ 35 h 51223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  <a:cxn ang="0">
                <a:pos x="connsiteX8299" y="connsiteY8299"/>
              </a:cxn>
              <a:cxn ang="0">
                <a:pos x="connsiteX8300" y="connsiteY8300"/>
              </a:cxn>
              <a:cxn ang="0">
                <a:pos x="connsiteX8301" y="connsiteY8301"/>
              </a:cxn>
              <a:cxn ang="0">
                <a:pos x="connsiteX8302" y="connsiteY8302"/>
              </a:cxn>
              <a:cxn ang="0">
                <a:pos x="connsiteX8303" y="connsiteY8303"/>
              </a:cxn>
              <a:cxn ang="0">
                <a:pos x="connsiteX8304" y="connsiteY8304"/>
              </a:cxn>
              <a:cxn ang="0">
                <a:pos x="connsiteX8305" y="connsiteY8305"/>
              </a:cxn>
              <a:cxn ang="0">
                <a:pos x="connsiteX8306" y="connsiteY8306"/>
              </a:cxn>
              <a:cxn ang="0">
                <a:pos x="connsiteX8307" y="connsiteY8307"/>
              </a:cxn>
              <a:cxn ang="0">
                <a:pos x="connsiteX8308" y="connsiteY8308"/>
              </a:cxn>
              <a:cxn ang="0">
                <a:pos x="connsiteX8309" y="connsiteY8309"/>
              </a:cxn>
              <a:cxn ang="0">
                <a:pos x="connsiteX8310" y="connsiteY8310"/>
              </a:cxn>
              <a:cxn ang="0">
                <a:pos x="connsiteX8311" y="connsiteY8311"/>
              </a:cxn>
              <a:cxn ang="0">
                <a:pos x="connsiteX8312" y="connsiteY8312"/>
              </a:cxn>
              <a:cxn ang="0">
                <a:pos x="connsiteX8313" y="connsiteY8313"/>
              </a:cxn>
              <a:cxn ang="0">
                <a:pos x="connsiteX8314" y="connsiteY8314"/>
              </a:cxn>
              <a:cxn ang="0">
                <a:pos x="connsiteX8315" y="connsiteY8315"/>
              </a:cxn>
              <a:cxn ang="0">
                <a:pos x="connsiteX8316" y="connsiteY8316"/>
              </a:cxn>
              <a:cxn ang="0">
                <a:pos x="connsiteX8317" y="connsiteY8317"/>
              </a:cxn>
              <a:cxn ang="0">
                <a:pos x="connsiteX8318" y="connsiteY8318"/>
              </a:cxn>
              <a:cxn ang="0">
                <a:pos x="connsiteX8319" y="connsiteY8319"/>
              </a:cxn>
              <a:cxn ang="0">
                <a:pos x="connsiteX8320" y="connsiteY8320"/>
              </a:cxn>
              <a:cxn ang="0">
                <a:pos x="connsiteX8321" y="connsiteY8321"/>
              </a:cxn>
              <a:cxn ang="0">
                <a:pos x="connsiteX8322" y="connsiteY8322"/>
              </a:cxn>
              <a:cxn ang="0">
                <a:pos x="connsiteX8323" y="connsiteY8323"/>
              </a:cxn>
              <a:cxn ang="0">
                <a:pos x="connsiteX8324" y="connsiteY8324"/>
              </a:cxn>
              <a:cxn ang="0">
                <a:pos x="connsiteX8325" y="connsiteY8325"/>
              </a:cxn>
              <a:cxn ang="0">
                <a:pos x="connsiteX8326" y="connsiteY8326"/>
              </a:cxn>
              <a:cxn ang="0">
                <a:pos x="connsiteX8327" y="connsiteY8327"/>
              </a:cxn>
              <a:cxn ang="0">
                <a:pos x="connsiteX8328" y="connsiteY8328"/>
              </a:cxn>
              <a:cxn ang="0">
                <a:pos x="connsiteX8329" y="connsiteY8329"/>
              </a:cxn>
              <a:cxn ang="0">
                <a:pos x="connsiteX8330" y="connsiteY8330"/>
              </a:cxn>
              <a:cxn ang="0">
                <a:pos x="connsiteX8331" y="connsiteY8331"/>
              </a:cxn>
              <a:cxn ang="0">
                <a:pos x="connsiteX8332" y="connsiteY8332"/>
              </a:cxn>
              <a:cxn ang="0">
                <a:pos x="connsiteX8333" y="connsiteY8333"/>
              </a:cxn>
              <a:cxn ang="0">
                <a:pos x="connsiteX8334" y="connsiteY8334"/>
              </a:cxn>
              <a:cxn ang="0">
                <a:pos x="connsiteX8335" y="connsiteY8335"/>
              </a:cxn>
              <a:cxn ang="0">
                <a:pos x="connsiteX8336" y="connsiteY8336"/>
              </a:cxn>
              <a:cxn ang="0">
                <a:pos x="connsiteX8337" y="connsiteY8337"/>
              </a:cxn>
              <a:cxn ang="0">
                <a:pos x="connsiteX8338" y="connsiteY8338"/>
              </a:cxn>
              <a:cxn ang="0">
                <a:pos x="connsiteX8339" y="connsiteY8339"/>
              </a:cxn>
              <a:cxn ang="0">
                <a:pos x="connsiteX8340" y="connsiteY8340"/>
              </a:cxn>
              <a:cxn ang="0">
                <a:pos x="connsiteX8341" y="connsiteY8341"/>
              </a:cxn>
              <a:cxn ang="0">
                <a:pos x="connsiteX8342" y="connsiteY8342"/>
              </a:cxn>
              <a:cxn ang="0">
                <a:pos x="connsiteX8343" y="connsiteY8343"/>
              </a:cxn>
              <a:cxn ang="0">
                <a:pos x="connsiteX8344" y="connsiteY8344"/>
              </a:cxn>
              <a:cxn ang="0">
                <a:pos x="connsiteX8345" y="connsiteY8345"/>
              </a:cxn>
              <a:cxn ang="0">
                <a:pos x="connsiteX8346" y="connsiteY8346"/>
              </a:cxn>
              <a:cxn ang="0">
                <a:pos x="connsiteX8347" y="connsiteY8347"/>
              </a:cxn>
              <a:cxn ang="0">
                <a:pos x="connsiteX8348" y="connsiteY8348"/>
              </a:cxn>
              <a:cxn ang="0">
                <a:pos x="connsiteX8349" y="connsiteY8349"/>
              </a:cxn>
              <a:cxn ang="0">
                <a:pos x="connsiteX8350" y="connsiteY8350"/>
              </a:cxn>
              <a:cxn ang="0">
                <a:pos x="connsiteX8351" y="connsiteY8351"/>
              </a:cxn>
              <a:cxn ang="0">
                <a:pos x="connsiteX8352" y="connsiteY8352"/>
              </a:cxn>
              <a:cxn ang="0">
                <a:pos x="connsiteX8353" y="connsiteY8353"/>
              </a:cxn>
              <a:cxn ang="0">
                <a:pos x="connsiteX8354" y="connsiteY8354"/>
              </a:cxn>
              <a:cxn ang="0">
                <a:pos x="connsiteX8355" y="connsiteY8355"/>
              </a:cxn>
              <a:cxn ang="0">
                <a:pos x="connsiteX8356" y="connsiteY8356"/>
              </a:cxn>
              <a:cxn ang="0">
                <a:pos x="connsiteX8357" y="connsiteY8357"/>
              </a:cxn>
              <a:cxn ang="0">
                <a:pos x="connsiteX8358" y="connsiteY8358"/>
              </a:cxn>
              <a:cxn ang="0">
                <a:pos x="connsiteX8359" y="connsiteY8359"/>
              </a:cxn>
              <a:cxn ang="0">
                <a:pos x="connsiteX8360" y="connsiteY8360"/>
              </a:cxn>
              <a:cxn ang="0">
                <a:pos x="connsiteX8361" y="connsiteY8361"/>
              </a:cxn>
              <a:cxn ang="0">
                <a:pos x="connsiteX8362" y="connsiteY8362"/>
              </a:cxn>
              <a:cxn ang="0">
                <a:pos x="connsiteX8363" y="connsiteY8363"/>
              </a:cxn>
              <a:cxn ang="0">
                <a:pos x="connsiteX8364" y="connsiteY8364"/>
              </a:cxn>
              <a:cxn ang="0">
                <a:pos x="connsiteX8365" y="connsiteY8365"/>
              </a:cxn>
              <a:cxn ang="0">
                <a:pos x="connsiteX8366" y="connsiteY8366"/>
              </a:cxn>
              <a:cxn ang="0">
                <a:pos x="connsiteX8367" y="connsiteY8367"/>
              </a:cxn>
              <a:cxn ang="0">
                <a:pos x="connsiteX8368" y="connsiteY8368"/>
              </a:cxn>
              <a:cxn ang="0">
                <a:pos x="connsiteX8369" y="connsiteY8369"/>
              </a:cxn>
              <a:cxn ang="0">
                <a:pos x="connsiteX8370" y="connsiteY8370"/>
              </a:cxn>
              <a:cxn ang="0">
                <a:pos x="connsiteX8371" y="connsiteY8371"/>
              </a:cxn>
              <a:cxn ang="0">
                <a:pos x="connsiteX8372" y="connsiteY8372"/>
              </a:cxn>
              <a:cxn ang="0">
                <a:pos x="connsiteX8373" y="connsiteY8373"/>
              </a:cxn>
              <a:cxn ang="0">
                <a:pos x="connsiteX8374" y="connsiteY8374"/>
              </a:cxn>
              <a:cxn ang="0">
                <a:pos x="connsiteX8375" y="connsiteY8375"/>
              </a:cxn>
              <a:cxn ang="0">
                <a:pos x="connsiteX8376" y="connsiteY8376"/>
              </a:cxn>
              <a:cxn ang="0">
                <a:pos x="connsiteX8377" y="connsiteY8377"/>
              </a:cxn>
              <a:cxn ang="0">
                <a:pos x="connsiteX8378" y="connsiteY8378"/>
              </a:cxn>
              <a:cxn ang="0">
                <a:pos x="connsiteX8379" y="connsiteY8379"/>
              </a:cxn>
              <a:cxn ang="0">
                <a:pos x="connsiteX8380" y="connsiteY8380"/>
              </a:cxn>
              <a:cxn ang="0">
                <a:pos x="connsiteX8381" y="connsiteY8381"/>
              </a:cxn>
              <a:cxn ang="0">
                <a:pos x="connsiteX8382" y="connsiteY8382"/>
              </a:cxn>
              <a:cxn ang="0">
                <a:pos x="connsiteX8383" y="connsiteY8383"/>
              </a:cxn>
              <a:cxn ang="0">
                <a:pos x="connsiteX8384" y="connsiteY8384"/>
              </a:cxn>
              <a:cxn ang="0">
                <a:pos x="connsiteX8385" y="connsiteY8385"/>
              </a:cxn>
              <a:cxn ang="0">
                <a:pos x="connsiteX8386" y="connsiteY8386"/>
              </a:cxn>
              <a:cxn ang="0">
                <a:pos x="connsiteX8387" y="connsiteY8387"/>
              </a:cxn>
              <a:cxn ang="0">
                <a:pos x="connsiteX8388" y="connsiteY8388"/>
              </a:cxn>
              <a:cxn ang="0">
                <a:pos x="connsiteX8389" y="connsiteY8389"/>
              </a:cxn>
              <a:cxn ang="0">
                <a:pos x="connsiteX8390" y="connsiteY8390"/>
              </a:cxn>
              <a:cxn ang="0">
                <a:pos x="connsiteX8391" y="connsiteY8391"/>
              </a:cxn>
              <a:cxn ang="0">
                <a:pos x="connsiteX8392" y="connsiteY8392"/>
              </a:cxn>
              <a:cxn ang="0">
                <a:pos x="connsiteX8393" y="connsiteY8393"/>
              </a:cxn>
              <a:cxn ang="0">
                <a:pos x="connsiteX8394" y="connsiteY8394"/>
              </a:cxn>
              <a:cxn ang="0">
                <a:pos x="connsiteX8395" y="connsiteY8395"/>
              </a:cxn>
              <a:cxn ang="0">
                <a:pos x="connsiteX8396" y="connsiteY8396"/>
              </a:cxn>
              <a:cxn ang="0">
                <a:pos x="connsiteX8397" y="connsiteY8397"/>
              </a:cxn>
              <a:cxn ang="0">
                <a:pos x="connsiteX8398" y="connsiteY8398"/>
              </a:cxn>
              <a:cxn ang="0">
                <a:pos x="connsiteX8399" y="connsiteY8399"/>
              </a:cxn>
              <a:cxn ang="0">
                <a:pos x="connsiteX8400" y="connsiteY8400"/>
              </a:cxn>
              <a:cxn ang="0">
                <a:pos x="connsiteX8401" y="connsiteY8401"/>
              </a:cxn>
              <a:cxn ang="0">
                <a:pos x="connsiteX8402" y="connsiteY8402"/>
              </a:cxn>
              <a:cxn ang="0">
                <a:pos x="connsiteX8403" y="connsiteY8403"/>
              </a:cxn>
              <a:cxn ang="0">
                <a:pos x="connsiteX8404" y="connsiteY8404"/>
              </a:cxn>
              <a:cxn ang="0">
                <a:pos x="connsiteX8405" y="connsiteY8405"/>
              </a:cxn>
              <a:cxn ang="0">
                <a:pos x="connsiteX8406" y="connsiteY8406"/>
              </a:cxn>
              <a:cxn ang="0">
                <a:pos x="connsiteX8407" y="connsiteY8407"/>
              </a:cxn>
              <a:cxn ang="0">
                <a:pos x="connsiteX8408" y="connsiteY8408"/>
              </a:cxn>
              <a:cxn ang="0">
                <a:pos x="connsiteX8409" y="connsiteY8409"/>
              </a:cxn>
              <a:cxn ang="0">
                <a:pos x="connsiteX8410" y="connsiteY8410"/>
              </a:cxn>
              <a:cxn ang="0">
                <a:pos x="connsiteX8411" y="connsiteY8411"/>
              </a:cxn>
              <a:cxn ang="0">
                <a:pos x="connsiteX8412" y="connsiteY8412"/>
              </a:cxn>
              <a:cxn ang="0">
                <a:pos x="connsiteX8413" y="connsiteY8413"/>
              </a:cxn>
              <a:cxn ang="0">
                <a:pos x="connsiteX8414" y="connsiteY8414"/>
              </a:cxn>
              <a:cxn ang="0">
                <a:pos x="connsiteX8415" y="connsiteY8415"/>
              </a:cxn>
              <a:cxn ang="0">
                <a:pos x="connsiteX8416" y="connsiteY8416"/>
              </a:cxn>
              <a:cxn ang="0">
                <a:pos x="connsiteX8417" y="connsiteY8417"/>
              </a:cxn>
              <a:cxn ang="0">
                <a:pos x="connsiteX8418" y="connsiteY8418"/>
              </a:cxn>
              <a:cxn ang="0">
                <a:pos x="connsiteX8419" y="connsiteY8419"/>
              </a:cxn>
              <a:cxn ang="0">
                <a:pos x="connsiteX8420" y="connsiteY8420"/>
              </a:cxn>
              <a:cxn ang="0">
                <a:pos x="connsiteX8421" y="connsiteY8421"/>
              </a:cxn>
              <a:cxn ang="0">
                <a:pos x="connsiteX8422" y="connsiteY8422"/>
              </a:cxn>
              <a:cxn ang="0">
                <a:pos x="connsiteX8423" y="connsiteY8423"/>
              </a:cxn>
              <a:cxn ang="0">
                <a:pos x="connsiteX8424" y="connsiteY8424"/>
              </a:cxn>
              <a:cxn ang="0">
                <a:pos x="connsiteX8425" y="connsiteY8425"/>
              </a:cxn>
              <a:cxn ang="0">
                <a:pos x="connsiteX8426" y="connsiteY8426"/>
              </a:cxn>
              <a:cxn ang="0">
                <a:pos x="connsiteX8427" y="connsiteY8427"/>
              </a:cxn>
              <a:cxn ang="0">
                <a:pos x="connsiteX8428" y="connsiteY8428"/>
              </a:cxn>
              <a:cxn ang="0">
                <a:pos x="connsiteX8429" y="connsiteY8429"/>
              </a:cxn>
              <a:cxn ang="0">
                <a:pos x="connsiteX8430" y="connsiteY8430"/>
              </a:cxn>
              <a:cxn ang="0">
                <a:pos x="connsiteX8431" y="connsiteY8431"/>
              </a:cxn>
              <a:cxn ang="0">
                <a:pos x="connsiteX8432" y="connsiteY8432"/>
              </a:cxn>
              <a:cxn ang="0">
                <a:pos x="connsiteX8433" y="connsiteY8433"/>
              </a:cxn>
              <a:cxn ang="0">
                <a:pos x="connsiteX8434" y="connsiteY8434"/>
              </a:cxn>
              <a:cxn ang="0">
                <a:pos x="connsiteX8435" y="connsiteY8435"/>
              </a:cxn>
              <a:cxn ang="0">
                <a:pos x="connsiteX8436" y="connsiteY8436"/>
              </a:cxn>
              <a:cxn ang="0">
                <a:pos x="connsiteX8437" y="connsiteY8437"/>
              </a:cxn>
              <a:cxn ang="0">
                <a:pos x="connsiteX8438" y="connsiteY8438"/>
              </a:cxn>
              <a:cxn ang="0">
                <a:pos x="connsiteX8439" y="connsiteY8439"/>
              </a:cxn>
              <a:cxn ang="0">
                <a:pos x="connsiteX8440" y="connsiteY8440"/>
              </a:cxn>
              <a:cxn ang="0">
                <a:pos x="connsiteX8441" y="connsiteY8441"/>
              </a:cxn>
              <a:cxn ang="0">
                <a:pos x="connsiteX8442" y="connsiteY8442"/>
              </a:cxn>
              <a:cxn ang="0">
                <a:pos x="connsiteX8443" y="connsiteY8443"/>
              </a:cxn>
              <a:cxn ang="0">
                <a:pos x="connsiteX8444" y="connsiteY8444"/>
              </a:cxn>
              <a:cxn ang="0">
                <a:pos x="connsiteX8445" y="connsiteY8445"/>
              </a:cxn>
              <a:cxn ang="0">
                <a:pos x="connsiteX8446" y="connsiteY8446"/>
              </a:cxn>
              <a:cxn ang="0">
                <a:pos x="connsiteX8447" y="connsiteY8447"/>
              </a:cxn>
              <a:cxn ang="0">
                <a:pos x="connsiteX8448" y="connsiteY8448"/>
              </a:cxn>
              <a:cxn ang="0">
                <a:pos x="connsiteX8449" y="connsiteY8449"/>
              </a:cxn>
              <a:cxn ang="0">
                <a:pos x="connsiteX8450" y="connsiteY8450"/>
              </a:cxn>
              <a:cxn ang="0">
                <a:pos x="connsiteX8451" y="connsiteY8451"/>
              </a:cxn>
              <a:cxn ang="0">
                <a:pos x="connsiteX8452" y="connsiteY8452"/>
              </a:cxn>
              <a:cxn ang="0">
                <a:pos x="connsiteX8453" y="connsiteY8453"/>
              </a:cxn>
              <a:cxn ang="0">
                <a:pos x="connsiteX8454" y="connsiteY8454"/>
              </a:cxn>
              <a:cxn ang="0">
                <a:pos x="connsiteX8455" y="connsiteY8455"/>
              </a:cxn>
              <a:cxn ang="0">
                <a:pos x="connsiteX8456" y="connsiteY8456"/>
              </a:cxn>
              <a:cxn ang="0">
                <a:pos x="connsiteX8457" y="connsiteY8457"/>
              </a:cxn>
              <a:cxn ang="0">
                <a:pos x="connsiteX8458" y="connsiteY8458"/>
              </a:cxn>
              <a:cxn ang="0">
                <a:pos x="connsiteX8459" y="connsiteY8459"/>
              </a:cxn>
              <a:cxn ang="0">
                <a:pos x="connsiteX8460" y="connsiteY8460"/>
              </a:cxn>
              <a:cxn ang="0">
                <a:pos x="connsiteX8461" y="connsiteY8461"/>
              </a:cxn>
              <a:cxn ang="0">
                <a:pos x="connsiteX8462" y="connsiteY8462"/>
              </a:cxn>
              <a:cxn ang="0">
                <a:pos x="connsiteX8463" y="connsiteY8463"/>
              </a:cxn>
              <a:cxn ang="0">
                <a:pos x="connsiteX8464" y="connsiteY8464"/>
              </a:cxn>
              <a:cxn ang="0">
                <a:pos x="connsiteX8465" y="connsiteY8465"/>
              </a:cxn>
              <a:cxn ang="0">
                <a:pos x="connsiteX8466" y="connsiteY8466"/>
              </a:cxn>
              <a:cxn ang="0">
                <a:pos x="connsiteX8467" y="connsiteY8467"/>
              </a:cxn>
              <a:cxn ang="0">
                <a:pos x="connsiteX8468" y="connsiteY8468"/>
              </a:cxn>
              <a:cxn ang="0">
                <a:pos x="connsiteX8469" y="connsiteY8469"/>
              </a:cxn>
              <a:cxn ang="0">
                <a:pos x="connsiteX8470" y="connsiteY8470"/>
              </a:cxn>
              <a:cxn ang="0">
                <a:pos x="connsiteX8471" y="connsiteY8471"/>
              </a:cxn>
              <a:cxn ang="0">
                <a:pos x="connsiteX8472" y="connsiteY8472"/>
              </a:cxn>
              <a:cxn ang="0">
                <a:pos x="connsiteX8473" y="connsiteY8473"/>
              </a:cxn>
              <a:cxn ang="0">
                <a:pos x="connsiteX8474" y="connsiteY8474"/>
              </a:cxn>
              <a:cxn ang="0">
                <a:pos x="connsiteX8475" y="connsiteY8475"/>
              </a:cxn>
              <a:cxn ang="0">
                <a:pos x="connsiteX8476" y="connsiteY8476"/>
              </a:cxn>
              <a:cxn ang="0">
                <a:pos x="connsiteX8477" y="connsiteY8477"/>
              </a:cxn>
              <a:cxn ang="0">
                <a:pos x="connsiteX8478" y="connsiteY8478"/>
              </a:cxn>
              <a:cxn ang="0">
                <a:pos x="connsiteX8479" y="connsiteY8479"/>
              </a:cxn>
              <a:cxn ang="0">
                <a:pos x="connsiteX8480" y="connsiteY8480"/>
              </a:cxn>
              <a:cxn ang="0">
                <a:pos x="connsiteX8481" y="connsiteY8481"/>
              </a:cxn>
              <a:cxn ang="0">
                <a:pos x="connsiteX8482" y="connsiteY8482"/>
              </a:cxn>
              <a:cxn ang="0">
                <a:pos x="connsiteX8483" y="connsiteY8483"/>
              </a:cxn>
              <a:cxn ang="0">
                <a:pos x="connsiteX8484" y="connsiteY8484"/>
              </a:cxn>
              <a:cxn ang="0">
                <a:pos x="connsiteX8485" y="connsiteY8485"/>
              </a:cxn>
              <a:cxn ang="0">
                <a:pos x="connsiteX8486" y="connsiteY8486"/>
              </a:cxn>
              <a:cxn ang="0">
                <a:pos x="connsiteX8487" y="connsiteY8487"/>
              </a:cxn>
              <a:cxn ang="0">
                <a:pos x="connsiteX8488" y="connsiteY8488"/>
              </a:cxn>
              <a:cxn ang="0">
                <a:pos x="connsiteX8489" y="connsiteY8489"/>
              </a:cxn>
              <a:cxn ang="0">
                <a:pos x="connsiteX8490" y="connsiteY8490"/>
              </a:cxn>
              <a:cxn ang="0">
                <a:pos x="connsiteX8491" y="connsiteY8491"/>
              </a:cxn>
              <a:cxn ang="0">
                <a:pos x="connsiteX8492" y="connsiteY8492"/>
              </a:cxn>
              <a:cxn ang="0">
                <a:pos x="connsiteX8493" y="connsiteY8493"/>
              </a:cxn>
              <a:cxn ang="0">
                <a:pos x="connsiteX8494" y="connsiteY8494"/>
              </a:cxn>
              <a:cxn ang="0">
                <a:pos x="connsiteX8495" y="connsiteY8495"/>
              </a:cxn>
              <a:cxn ang="0">
                <a:pos x="connsiteX8496" y="connsiteY8496"/>
              </a:cxn>
              <a:cxn ang="0">
                <a:pos x="connsiteX8497" y="connsiteY8497"/>
              </a:cxn>
              <a:cxn ang="0">
                <a:pos x="connsiteX8498" y="connsiteY8498"/>
              </a:cxn>
              <a:cxn ang="0">
                <a:pos x="connsiteX8499" y="connsiteY8499"/>
              </a:cxn>
              <a:cxn ang="0">
                <a:pos x="connsiteX8500" y="connsiteY8500"/>
              </a:cxn>
              <a:cxn ang="0">
                <a:pos x="connsiteX8501" y="connsiteY8501"/>
              </a:cxn>
              <a:cxn ang="0">
                <a:pos x="connsiteX8502" y="connsiteY8502"/>
              </a:cxn>
              <a:cxn ang="0">
                <a:pos x="connsiteX8503" y="connsiteY8503"/>
              </a:cxn>
              <a:cxn ang="0">
                <a:pos x="connsiteX8504" y="connsiteY8504"/>
              </a:cxn>
              <a:cxn ang="0">
                <a:pos x="connsiteX8505" y="connsiteY8505"/>
              </a:cxn>
              <a:cxn ang="0">
                <a:pos x="connsiteX8506" y="connsiteY8506"/>
              </a:cxn>
              <a:cxn ang="0">
                <a:pos x="connsiteX8507" y="connsiteY8507"/>
              </a:cxn>
              <a:cxn ang="0">
                <a:pos x="connsiteX8508" y="connsiteY8508"/>
              </a:cxn>
              <a:cxn ang="0">
                <a:pos x="connsiteX8509" y="connsiteY8509"/>
              </a:cxn>
              <a:cxn ang="0">
                <a:pos x="connsiteX8510" y="connsiteY8510"/>
              </a:cxn>
              <a:cxn ang="0">
                <a:pos x="connsiteX8511" y="connsiteY8511"/>
              </a:cxn>
              <a:cxn ang="0">
                <a:pos x="connsiteX8512" y="connsiteY8512"/>
              </a:cxn>
              <a:cxn ang="0">
                <a:pos x="connsiteX8513" y="connsiteY8513"/>
              </a:cxn>
              <a:cxn ang="0">
                <a:pos x="connsiteX8514" y="connsiteY8514"/>
              </a:cxn>
              <a:cxn ang="0">
                <a:pos x="connsiteX8515" y="connsiteY8515"/>
              </a:cxn>
              <a:cxn ang="0">
                <a:pos x="connsiteX8516" y="connsiteY8516"/>
              </a:cxn>
              <a:cxn ang="0">
                <a:pos x="connsiteX8517" y="connsiteY8517"/>
              </a:cxn>
              <a:cxn ang="0">
                <a:pos x="connsiteX8518" y="connsiteY8518"/>
              </a:cxn>
              <a:cxn ang="0">
                <a:pos x="connsiteX8519" y="connsiteY8519"/>
              </a:cxn>
              <a:cxn ang="0">
                <a:pos x="connsiteX8520" y="connsiteY8520"/>
              </a:cxn>
              <a:cxn ang="0">
                <a:pos x="connsiteX8521" y="connsiteY8521"/>
              </a:cxn>
              <a:cxn ang="0">
                <a:pos x="connsiteX8522" y="connsiteY8522"/>
              </a:cxn>
              <a:cxn ang="0">
                <a:pos x="connsiteX8523" y="connsiteY8523"/>
              </a:cxn>
              <a:cxn ang="0">
                <a:pos x="connsiteX8524" y="connsiteY8524"/>
              </a:cxn>
              <a:cxn ang="0">
                <a:pos x="connsiteX8525" y="connsiteY8525"/>
              </a:cxn>
              <a:cxn ang="0">
                <a:pos x="connsiteX8526" y="connsiteY8526"/>
              </a:cxn>
              <a:cxn ang="0">
                <a:pos x="connsiteX8527" y="connsiteY8527"/>
              </a:cxn>
              <a:cxn ang="0">
                <a:pos x="connsiteX8528" y="connsiteY8528"/>
              </a:cxn>
              <a:cxn ang="0">
                <a:pos x="connsiteX8529" y="connsiteY8529"/>
              </a:cxn>
              <a:cxn ang="0">
                <a:pos x="connsiteX8530" y="connsiteY8530"/>
              </a:cxn>
              <a:cxn ang="0">
                <a:pos x="connsiteX8531" y="connsiteY8531"/>
              </a:cxn>
              <a:cxn ang="0">
                <a:pos x="connsiteX8532" y="connsiteY8532"/>
              </a:cxn>
              <a:cxn ang="0">
                <a:pos x="connsiteX8533" y="connsiteY8533"/>
              </a:cxn>
              <a:cxn ang="0">
                <a:pos x="connsiteX8534" y="connsiteY8534"/>
              </a:cxn>
              <a:cxn ang="0">
                <a:pos x="connsiteX8535" y="connsiteY8535"/>
              </a:cxn>
              <a:cxn ang="0">
                <a:pos x="connsiteX8536" y="connsiteY8536"/>
              </a:cxn>
              <a:cxn ang="0">
                <a:pos x="connsiteX8537" y="connsiteY8537"/>
              </a:cxn>
              <a:cxn ang="0">
                <a:pos x="connsiteX8538" y="connsiteY8538"/>
              </a:cxn>
              <a:cxn ang="0">
                <a:pos x="connsiteX8539" y="connsiteY8539"/>
              </a:cxn>
              <a:cxn ang="0">
                <a:pos x="connsiteX8540" y="connsiteY8540"/>
              </a:cxn>
              <a:cxn ang="0">
                <a:pos x="connsiteX8541" y="connsiteY8541"/>
              </a:cxn>
              <a:cxn ang="0">
                <a:pos x="connsiteX8542" y="connsiteY8542"/>
              </a:cxn>
              <a:cxn ang="0">
                <a:pos x="connsiteX8543" y="connsiteY8543"/>
              </a:cxn>
              <a:cxn ang="0">
                <a:pos x="connsiteX8544" y="connsiteY8544"/>
              </a:cxn>
              <a:cxn ang="0">
                <a:pos x="connsiteX8545" y="connsiteY8545"/>
              </a:cxn>
              <a:cxn ang="0">
                <a:pos x="connsiteX8546" y="connsiteY8546"/>
              </a:cxn>
              <a:cxn ang="0">
                <a:pos x="connsiteX8547" y="connsiteY8547"/>
              </a:cxn>
              <a:cxn ang="0">
                <a:pos x="connsiteX8548" y="connsiteY8548"/>
              </a:cxn>
              <a:cxn ang="0">
                <a:pos x="connsiteX8549" y="connsiteY8549"/>
              </a:cxn>
              <a:cxn ang="0">
                <a:pos x="connsiteX8550" y="connsiteY8550"/>
              </a:cxn>
              <a:cxn ang="0">
                <a:pos x="connsiteX8551" y="connsiteY8551"/>
              </a:cxn>
              <a:cxn ang="0">
                <a:pos x="connsiteX8552" y="connsiteY8552"/>
              </a:cxn>
              <a:cxn ang="0">
                <a:pos x="connsiteX8553" y="connsiteY8553"/>
              </a:cxn>
              <a:cxn ang="0">
                <a:pos x="connsiteX8554" y="connsiteY8554"/>
              </a:cxn>
              <a:cxn ang="0">
                <a:pos x="connsiteX8555" y="connsiteY8555"/>
              </a:cxn>
              <a:cxn ang="0">
                <a:pos x="connsiteX8556" y="connsiteY8556"/>
              </a:cxn>
              <a:cxn ang="0">
                <a:pos x="connsiteX8557" y="connsiteY8557"/>
              </a:cxn>
              <a:cxn ang="0">
                <a:pos x="connsiteX8558" y="connsiteY8558"/>
              </a:cxn>
              <a:cxn ang="0">
                <a:pos x="connsiteX8559" y="connsiteY8559"/>
              </a:cxn>
              <a:cxn ang="0">
                <a:pos x="connsiteX8560" y="connsiteY8560"/>
              </a:cxn>
              <a:cxn ang="0">
                <a:pos x="connsiteX8561" y="connsiteY8561"/>
              </a:cxn>
              <a:cxn ang="0">
                <a:pos x="connsiteX8562" y="connsiteY8562"/>
              </a:cxn>
              <a:cxn ang="0">
                <a:pos x="connsiteX8563" y="connsiteY8563"/>
              </a:cxn>
              <a:cxn ang="0">
                <a:pos x="connsiteX8564" y="connsiteY8564"/>
              </a:cxn>
              <a:cxn ang="0">
                <a:pos x="connsiteX8565" y="connsiteY8565"/>
              </a:cxn>
              <a:cxn ang="0">
                <a:pos x="connsiteX8566" y="connsiteY8566"/>
              </a:cxn>
              <a:cxn ang="0">
                <a:pos x="connsiteX8567" y="connsiteY8567"/>
              </a:cxn>
              <a:cxn ang="0">
                <a:pos x="connsiteX8568" y="connsiteY8568"/>
              </a:cxn>
              <a:cxn ang="0">
                <a:pos x="connsiteX8569" y="connsiteY8569"/>
              </a:cxn>
              <a:cxn ang="0">
                <a:pos x="connsiteX8570" y="connsiteY8570"/>
              </a:cxn>
              <a:cxn ang="0">
                <a:pos x="connsiteX8571" y="connsiteY8571"/>
              </a:cxn>
              <a:cxn ang="0">
                <a:pos x="connsiteX8572" y="connsiteY8572"/>
              </a:cxn>
              <a:cxn ang="0">
                <a:pos x="connsiteX8573" y="connsiteY8573"/>
              </a:cxn>
              <a:cxn ang="0">
                <a:pos x="connsiteX8574" y="connsiteY8574"/>
              </a:cxn>
              <a:cxn ang="0">
                <a:pos x="connsiteX8575" y="connsiteY8575"/>
              </a:cxn>
              <a:cxn ang="0">
                <a:pos x="connsiteX8576" y="connsiteY8576"/>
              </a:cxn>
              <a:cxn ang="0">
                <a:pos x="connsiteX8577" y="connsiteY8577"/>
              </a:cxn>
              <a:cxn ang="0">
                <a:pos x="connsiteX8578" y="connsiteY8578"/>
              </a:cxn>
              <a:cxn ang="0">
                <a:pos x="connsiteX8579" y="connsiteY8579"/>
              </a:cxn>
              <a:cxn ang="0">
                <a:pos x="connsiteX8580" y="connsiteY8580"/>
              </a:cxn>
              <a:cxn ang="0">
                <a:pos x="connsiteX8581" y="connsiteY8581"/>
              </a:cxn>
              <a:cxn ang="0">
                <a:pos x="connsiteX8582" y="connsiteY8582"/>
              </a:cxn>
              <a:cxn ang="0">
                <a:pos x="connsiteX8583" y="connsiteY8583"/>
              </a:cxn>
              <a:cxn ang="0">
                <a:pos x="connsiteX8584" y="connsiteY8584"/>
              </a:cxn>
              <a:cxn ang="0">
                <a:pos x="connsiteX8585" y="connsiteY8585"/>
              </a:cxn>
              <a:cxn ang="0">
                <a:pos x="connsiteX8586" y="connsiteY8586"/>
              </a:cxn>
              <a:cxn ang="0">
                <a:pos x="connsiteX8587" y="connsiteY8587"/>
              </a:cxn>
              <a:cxn ang="0">
                <a:pos x="connsiteX8588" y="connsiteY8588"/>
              </a:cxn>
              <a:cxn ang="0">
                <a:pos x="connsiteX8589" y="connsiteY8589"/>
              </a:cxn>
              <a:cxn ang="0">
                <a:pos x="connsiteX8590" y="connsiteY8590"/>
              </a:cxn>
              <a:cxn ang="0">
                <a:pos x="connsiteX8591" y="connsiteY8591"/>
              </a:cxn>
              <a:cxn ang="0">
                <a:pos x="connsiteX8592" y="connsiteY8592"/>
              </a:cxn>
              <a:cxn ang="0">
                <a:pos x="connsiteX8593" y="connsiteY8593"/>
              </a:cxn>
              <a:cxn ang="0">
                <a:pos x="connsiteX8594" y="connsiteY8594"/>
              </a:cxn>
              <a:cxn ang="0">
                <a:pos x="connsiteX8595" y="connsiteY8595"/>
              </a:cxn>
              <a:cxn ang="0">
                <a:pos x="connsiteX8596" y="connsiteY8596"/>
              </a:cxn>
              <a:cxn ang="0">
                <a:pos x="connsiteX8597" y="connsiteY8597"/>
              </a:cxn>
              <a:cxn ang="0">
                <a:pos x="connsiteX8598" y="connsiteY8598"/>
              </a:cxn>
              <a:cxn ang="0">
                <a:pos x="connsiteX8599" y="connsiteY8599"/>
              </a:cxn>
              <a:cxn ang="0">
                <a:pos x="connsiteX8600" y="connsiteY8600"/>
              </a:cxn>
              <a:cxn ang="0">
                <a:pos x="connsiteX8601" y="connsiteY8601"/>
              </a:cxn>
              <a:cxn ang="0">
                <a:pos x="connsiteX8602" y="connsiteY8602"/>
              </a:cxn>
              <a:cxn ang="0">
                <a:pos x="connsiteX8603" y="connsiteY8603"/>
              </a:cxn>
              <a:cxn ang="0">
                <a:pos x="connsiteX8604" y="connsiteY8604"/>
              </a:cxn>
              <a:cxn ang="0">
                <a:pos x="connsiteX8605" y="connsiteY8605"/>
              </a:cxn>
              <a:cxn ang="0">
                <a:pos x="connsiteX8606" y="connsiteY8606"/>
              </a:cxn>
              <a:cxn ang="0">
                <a:pos x="connsiteX8607" y="connsiteY8607"/>
              </a:cxn>
              <a:cxn ang="0">
                <a:pos x="connsiteX8608" y="connsiteY8608"/>
              </a:cxn>
              <a:cxn ang="0">
                <a:pos x="connsiteX8609" y="connsiteY8609"/>
              </a:cxn>
              <a:cxn ang="0">
                <a:pos x="connsiteX8610" y="connsiteY8610"/>
              </a:cxn>
              <a:cxn ang="0">
                <a:pos x="connsiteX8611" y="connsiteY8611"/>
              </a:cxn>
              <a:cxn ang="0">
                <a:pos x="connsiteX8612" y="connsiteY8612"/>
              </a:cxn>
              <a:cxn ang="0">
                <a:pos x="connsiteX8613" y="connsiteY8613"/>
              </a:cxn>
              <a:cxn ang="0">
                <a:pos x="connsiteX8614" y="connsiteY8614"/>
              </a:cxn>
              <a:cxn ang="0">
                <a:pos x="connsiteX8615" y="connsiteY8615"/>
              </a:cxn>
              <a:cxn ang="0">
                <a:pos x="connsiteX8616" y="connsiteY8616"/>
              </a:cxn>
              <a:cxn ang="0">
                <a:pos x="connsiteX8617" y="connsiteY8617"/>
              </a:cxn>
              <a:cxn ang="0">
                <a:pos x="connsiteX8618" y="connsiteY8618"/>
              </a:cxn>
              <a:cxn ang="0">
                <a:pos x="connsiteX8619" y="connsiteY8619"/>
              </a:cxn>
              <a:cxn ang="0">
                <a:pos x="connsiteX8620" y="connsiteY8620"/>
              </a:cxn>
              <a:cxn ang="0">
                <a:pos x="connsiteX8621" y="connsiteY8621"/>
              </a:cxn>
              <a:cxn ang="0">
                <a:pos x="connsiteX8622" y="connsiteY8622"/>
              </a:cxn>
              <a:cxn ang="0">
                <a:pos x="connsiteX8623" y="connsiteY8623"/>
              </a:cxn>
              <a:cxn ang="0">
                <a:pos x="connsiteX8624" y="connsiteY8624"/>
              </a:cxn>
              <a:cxn ang="0">
                <a:pos x="connsiteX8625" y="connsiteY8625"/>
              </a:cxn>
              <a:cxn ang="0">
                <a:pos x="connsiteX8626" y="connsiteY8626"/>
              </a:cxn>
              <a:cxn ang="0">
                <a:pos x="connsiteX8627" y="connsiteY8627"/>
              </a:cxn>
              <a:cxn ang="0">
                <a:pos x="connsiteX8628" y="connsiteY8628"/>
              </a:cxn>
              <a:cxn ang="0">
                <a:pos x="connsiteX8629" y="connsiteY8629"/>
              </a:cxn>
              <a:cxn ang="0">
                <a:pos x="connsiteX8630" y="connsiteY8630"/>
              </a:cxn>
              <a:cxn ang="0">
                <a:pos x="connsiteX8631" y="connsiteY8631"/>
              </a:cxn>
              <a:cxn ang="0">
                <a:pos x="connsiteX8632" y="connsiteY8632"/>
              </a:cxn>
              <a:cxn ang="0">
                <a:pos x="connsiteX8633" y="connsiteY8633"/>
              </a:cxn>
              <a:cxn ang="0">
                <a:pos x="connsiteX8634" y="connsiteY8634"/>
              </a:cxn>
              <a:cxn ang="0">
                <a:pos x="connsiteX8635" y="connsiteY8635"/>
              </a:cxn>
              <a:cxn ang="0">
                <a:pos x="connsiteX8636" y="connsiteY8636"/>
              </a:cxn>
              <a:cxn ang="0">
                <a:pos x="connsiteX8637" y="connsiteY8637"/>
              </a:cxn>
              <a:cxn ang="0">
                <a:pos x="connsiteX8638" y="connsiteY8638"/>
              </a:cxn>
              <a:cxn ang="0">
                <a:pos x="connsiteX8639" y="connsiteY8639"/>
              </a:cxn>
              <a:cxn ang="0">
                <a:pos x="connsiteX8640" y="connsiteY8640"/>
              </a:cxn>
              <a:cxn ang="0">
                <a:pos x="connsiteX8641" y="connsiteY8641"/>
              </a:cxn>
              <a:cxn ang="0">
                <a:pos x="connsiteX8642" y="connsiteY8642"/>
              </a:cxn>
              <a:cxn ang="0">
                <a:pos x="connsiteX8643" y="connsiteY8643"/>
              </a:cxn>
              <a:cxn ang="0">
                <a:pos x="connsiteX8644" y="connsiteY8644"/>
              </a:cxn>
              <a:cxn ang="0">
                <a:pos x="connsiteX8645" y="connsiteY8645"/>
              </a:cxn>
              <a:cxn ang="0">
                <a:pos x="connsiteX8646" y="connsiteY8646"/>
              </a:cxn>
              <a:cxn ang="0">
                <a:pos x="connsiteX8647" y="connsiteY8647"/>
              </a:cxn>
              <a:cxn ang="0">
                <a:pos x="connsiteX8648" y="connsiteY8648"/>
              </a:cxn>
              <a:cxn ang="0">
                <a:pos x="connsiteX8649" y="connsiteY8649"/>
              </a:cxn>
              <a:cxn ang="0">
                <a:pos x="connsiteX8650" y="connsiteY8650"/>
              </a:cxn>
              <a:cxn ang="0">
                <a:pos x="connsiteX8651" y="connsiteY8651"/>
              </a:cxn>
              <a:cxn ang="0">
                <a:pos x="connsiteX8652" y="connsiteY8652"/>
              </a:cxn>
              <a:cxn ang="0">
                <a:pos x="connsiteX8653" y="connsiteY8653"/>
              </a:cxn>
              <a:cxn ang="0">
                <a:pos x="connsiteX8654" y="connsiteY8654"/>
              </a:cxn>
              <a:cxn ang="0">
                <a:pos x="connsiteX8655" y="connsiteY8655"/>
              </a:cxn>
              <a:cxn ang="0">
                <a:pos x="connsiteX8656" y="connsiteY8656"/>
              </a:cxn>
              <a:cxn ang="0">
                <a:pos x="connsiteX8657" y="connsiteY8657"/>
              </a:cxn>
              <a:cxn ang="0">
                <a:pos x="connsiteX8658" y="connsiteY8658"/>
              </a:cxn>
              <a:cxn ang="0">
                <a:pos x="connsiteX8659" y="connsiteY8659"/>
              </a:cxn>
              <a:cxn ang="0">
                <a:pos x="connsiteX8660" y="connsiteY8660"/>
              </a:cxn>
              <a:cxn ang="0">
                <a:pos x="connsiteX8661" y="connsiteY8661"/>
              </a:cxn>
              <a:cxn ang="0">
                <a:pos x="connsiteX8662" y="connsiteY8662"/>
              </a:cxn>
              <a:cxn ang="0">
                <a:pos x="connsiteX8663" y="connsiteY8663"/>
              </a:cxn>
              <a:cxn ang="0">
                <a:pos x="connsiteX8664" y="connsiteY8664"/>
              </a:cxn>
              <a:cxn ang="0">
                <a:pos x="connsiteX8665" y="connsiteY8665"/>
              </a:cxn>
              <a:cxn ang="0">
                <a:pos x="connsiteX8666" y="connsiteY8666"/>
              </a:cxn>
              <a:cxn ang="0">
                <a:pos x="connsiteX8667" y="connsiteY8667"/>
              </a:cxn>
              <a:cxn ang="0">
                <a:pos x="connsiteX8668" y="connsiteY8668"/>
              </a:cxn>
              <a:cxn ang="0">
                <a:pos x="connsiteX8669" y="connsiteY8669"/>
              </a:cxn>
              <a:cxn ang="0">
                <a:pos x="connsiteX8670" y="connsiteY8670"/>
              </a:cxn>
              <a:cxn ang="0">
                <a:pos x="connsiteX8671" y="connsiteY8671"/>
              </a:cxn>
              <a:cxn ang="0">
                <a:pos x="connsiteX8672" y="connsiteY8672"/>
              </a:cxn>
              <a:cxn ang="0">
                <a:pos x="connsiteX8673" y="connsiteY8673"/>
              </a:cxn>
              <a:cxn ang="0">
                <a:pos x="connsiteX8674" y="connsiteY8674"/>
              </a:cxn>
              <a:cxn ang="0">
                <a:pos x="connsiteX8675" y="connsiteY8675"/>
              </a:cxn>
              <a:cxn ang="0">
                <a:pos x="connsiteX8676" y="connsiteY8676"/>
              </a:cxn>
              <a:cxn ang="0">
                <a:pos x="connsiteX8677" y="connsiteY8677"/>
              </a:cxn>
              <a:cxn ang="0">
                <a:pos x="connsiteX8678" y="connsiteY8678"/>
              </a:cxn>
              <a:cxn ang="0">
                <a:pos x="connsiteX8679" y="connsiteY8679"/>
              </a:cxn>
              <a:cxn ang="0">
                <a:pos x="connsiteX8680" y="connsiteY8680"/>
              </a:cxn>
              <a:cxn ang="0">
                <a:pos x="connsiteX8681" y="connsiteY8681"/>
              </a:cxn>
              <a:cxn ang="0">
                <a:pos x="connsiteX8682" y="connsiteY8682"/>
              </a:cxn>
              <a:cxn ang="0">
                <a:pos x="connsiteX8683" y="connsiteY8683"/>
              </a:cxn>
              <a:cxn ang="0">
                <a:pos x="connsiteX8684" y="connsiteY8684"/>
              </a:cxn>
              <a:cxn ang="0">
                <a:pos x="connsiteX8685" y="connsiteY8685"/>
              </a:cxn>
              <a:cxn ang="0">
                <a:pos x="connsiteX8686" y="connsiteY8686"/>
              </a:cxn>
              <a:cxn ang="0">
                <a:pos x="connsiteX8687" y="connsiteY8687"/>
              </a:cxn>
              <a:cxn ang="0">
                <a:pos x="connsiteX8688" y="connsiteY8688"/>
              </a:cxn>
              <a:cxn ang="0">
                <a:pos x="connsiteX8689" y="connsiteY8689"/>
              </a:cxn>
              <a:cxn ang="0">
                <a:pos x="connsiteX8690" y="connsiteY8690"/>
              </a:cxn>
              <a:cxn ang="0">
                <a:pos x="connsiteX8691" y="connsiteY8691"/>
              </a:cxn>
              <a:cxn ang="0">
                <a:pos x="connsiteX8692" y="connsiteY8692"/>
              </a:cxn>
              <a:cxn ang="0">
                <a:pos x="connsiteX8693" y="connsiteY8693"/>
              </a:cxn>
              <a:cxn ang="0">
                <a:pos x="connsiteX8694" y="connsiteY8694"/>
              </a:cxn>
              <a:cxn ang="0">
                <a:pos x="connsiteX8695" y="connsiteY8695"/>
              </a:cxn>
              <a:cxn ang="0">
                <a:pos x="connsiteX8696" y="connsiteY8696"/>
              </a:cxn>
              <a:cxn ang="0">
                <a:pos x="connsiteX8697" y="connsiteY8697"/>
              </a:cxn>
              <a:cxn ang="0">
                <a:pos x="connsiteX8698" y="connsiteY8698"/>
              </a:cxn>
              <a:cxn ang="0">
                <a:pos x="connsiteX8699" y="connsiteY8699"/>
              </a:cxn>
              <a:cxn ang="0">
                <a:pos x="connsiteX8700" y="connsiteY8700"/>
              </a:cxn>
              <a:cxn ang="0">
                <a:pos x="connsiteX8701" y="connsiteY8701"/>
              </a:cxn>
              <a:cxn ang="0">
                <a:pos x="connsiteX8702" y="connsiteY8702"/>
              </a:cxn>
              <a:cxn ang="0">
                <a:pos x="connsiteX8703" y="connsiteY8703"/>
              </a:cxn>
              <a:cxn ang="0">
                <a:pos x="connsiteX8704" y="connsiteY8704"/>
              </a:cxn>
              <a:cxn ang="0">
                <a:pos x="connsiteX8705" y="connsiteY8705"/>
              </a:cxn>
              <a:cxn ang="0">
                <a:pos x="connsiteX8706" y="connsiteY8706"/>
              </a:cxn>
              <a:cxn ang="0">
                <a:pos x="connsiteX8707" y="connsiteY8707"/>
              </a:cxn>
              <a:cxn ang="0">
                <a:pos x="connsiteX8708" y="connsiteY8708"/>
              </a:cxn>
              <a:cxn ang="0">
                <a:pos x="connsiteX8709" y="connsiteY8709"/>
              </a:cxn>
              <a:cxn ang="0">
                <a:pos x="connsiteX8710" y="connsiteY8710"/>
              </a:cxn>
              <a:cxn ang="0">
                <a:pos x="connsiteX8711" y="connsiteY8711"/>
              </a:cxn>
              <a:cxn ang="0">
                <a:pos x="connsiteX8712" y="connsiteY8712"/>
              </a:cxn>
              <a:cxn ang="0">
                <a:pos x="connsiteX8713" y="connsiteY8713"/>
              </a:cxn>
              <a:cxn ang="0">
                <a:pos x="connsiteX8714" y="connsiteY8714"/>
              </a:cxn>
              <a:cxn ang="0">
                <a:pos x="connsiteX8715" y="connsiteY8715"/>
              </a:cxn>
              <a:cxn ang="0">
                <a:pos x="connsiteX8716" y="connsiteY8716"/>
              </a:cxn>
              <a:cxn ang="0">
                <a:pos x="connsiteX8717" y="connsiteY8717"/>
              </a:cxn>
              <a:cxn ang="0">
                <a:pos x="connsiteX8718" y="connsiteY8718"/>
              </a:cxn>
              <a:cxn ang="0">
                <a:pos x="connsiteX8719" y="connsiteY8719"/>
              </a:cxn>
              <a:cxn ang="0">
                <a:pos x="connsiteX8720" y="connsiteY8720"/>
              </a:cxn>
              <a:cxn ang="0">
                <a:pos x="connsiteX8721" y="connsiteY8721"/>
              </a:cxn>
              <a:cxn ang="0">
                <a:pos x="connsiteX8722" y="connsiteY8722"/>
              </a:cxn>
              <a:cxn ang="0">
                <a:pos x="connsiteX8723" y="connsiteY8723"/>
              </a:cxn>
              <a:cxn ang="0">
                <a:pos x="connsiteX8724" y="connsiteY8724"/>
              </a:cxn>
              <a:cxn ang="0">
                <a:pos x="connsiteX8725" y="connsiteY8725"/>
              </a:cxn>
              <a:cxn ang="0">
                <a:pos x="connsiteX8726" y="connsiteY8726"/>
              </a:cxn>
              <a:cxn ang="0">
                <a:pos x="connsiteX8727" y="connsiteY8727"/>
              </a:cxn>
              <a:cxn ang="0">
                <a:pos x="connsiteX8728" y="connsiteY8728"/>
              </a:cxn>
              <a:cxn ang="0">
                <a:pos x="connsiteX8729" y="connsiteY8729"/>
              </a:cxn>
              <a:cxn ang="0">
                <a:pos x="connsiteX8730" y="connsiteY8730"/>
              </a:cxn>
              <a:cxn ang="0">
                <a:pos x="connsiteX8731" y="connsiteY8731"/>
              </a:cxn>
              <a:cxn ang="0">
                <a:pos x="connsiteX8732" y="connsiteY8732"/>
              </a:cxn>
              <a:cxn ang="0">
                <a:pos x="connsiteX8733" y="connsiteY8733"/>
              </a:cxn>
              <a:cxn ang="0">
                <a:pos x="connsiteX8734" y="connsiteY8734"/>
              </a:cxn>
              <a:cxn ang="0">
                <a:pos x="connsiteX8735" y="connsiteY8735"/>
              </a:cxn>
              <a:cxn ang="0">
                <a:pos x="connsiteX8736" y="connsiteY8736"/>
              </a:cxn>
              <a:cxn ang="0">
                <a:pos x="connsiteX8737" y="connsiteY8737"/>
              </a:cxn>
              <a:cxn ang="0">
                <a:pos x="connsiteX8738" y="connsiteY8738"/>
              </a:cxn>
              <a:cxn ang="0">
                <a:pos x="connsiteX8739" y="connsiteY8739"/>
              </a:cxn>
              <a:cxn ang="0">
                <a:pos x="connsiteX8740" y="connsiteY8740"/>
              </a:cxn>
              <a:cxn ang="0">
                <a:pos x="connsiteX8741" y="connsiteY8741"/>
              </a:cxn>
              <a:cxn ang="0">
                <a:pos x="connsiteX8742" y="connsiteY8742"/>
              </a:cxn>
              <a:cxn ang="0">
                <a:pos x="connsiteX8743" y="connsiteY8743"/>
              </a:cxn>
              <a:cxn ang="0">
                <a:pos x="connsiteX8744" y="connsiteY8744"/>
              </a:cxn>
              <a:cxn ang="0">
                <a:pos x="connsiteX8745" y="connsiteY8745"/>
              </a:cxn>
              <a:cxn ang="0">
                <a:pos x="connsiteX8746" y="connsiteY8746"/>
              </a:cxn>
              <a:cxn ang="0">
                <a:pos x="connsiteX8747" y="connsiteY8747"/>
              </a:cxn>
              <a:cxn ang="0">
                <a:pos x="connsiteX8748" y="connsiteY8748"/>
              </a:cxn>
              <a:cxn ang="0">
                <a:pos x="connsiteX8749" y="connsiteY8749"/>
              </a:cxn>
              <a:cxn ang="0">
                <a:pos x="connsiteX8750" y="connsiteY8750"/>
              </a:cxn>
              <a:cxn ang="0">
                <a:pos x="connsiteX8751" y="connsiteY8751"/>
              </a:cxn>
              <a:cxn ang="0">
                <a:pos x="connsiteX8752" y="connsiteY8752"/>
              </a:cxn>
              <a:cxn ang="0">
                <a:pos x="connsiteX8753" y="connsiteY8753"/>
              </a:cxn>
              <a:cxn ang="0">
                <a:pos x="connsiteX8754" y="connsiteY8754"/>
              </a:cxn>
              <a:cxn ang="0">
                <a:pos x="connsiteX8755" y="connsiteY8755"/>
              </a:cxn>
              <a:cxn ang="0">
                <a:pos x="connsiteX8756" y="connsiteY8756"/>
              </a:cxn>
              <a:cxn ang="0">
                <a:pos x="connsiteX8757" y="connsiteY8757"/>
              </a:cxn>
              <a:cxn ang="0">
                <a:pos x="connsiteX8758" y="connsiteY8758"/>
              </a:cxn>
              <a:cxn ang="0">
                <a:pos x="connsiteX8759" y="connsiteY8759"/>
              </a:cxn>
              <a:cxn ang="0">
                <a:pos x="connsiteX8760" y="connsiteY8760"/>
              </a:cxn>
              <a:cxn ang="0">
                <a:pos x="connsiteX8761" y="connsiteY8761"/>
              </a:cxn>
              <a:cxn ang="0">
                <a:pos x="connsiteX8762" y="connsiteY8762"/>
              </a:cxn>
              <a:cxn ang="0">
                <a:pos x="connsiteX8763" y="connsiteY8763"/>
              </a:cxn>
              <a:cxn ang="0">
                <a:pos x="connsiteX8764" y="connsiteY8764"/>
              </a:cxn>
              <a:cxn ang="0">
                <a:pos x="connsiteX8765" y="connsiteY8765"/>
              </a:cxn>
              <a:cxn ang="0">
                <a:pos x="connsiteX8766" y="connsiteY8766"/>
              </a:cxn>
              <a:cxn ang="0">
                <a:pos x="connsiteX8767" y="connsiteY8767"/>
              </a:cxn>
              <a:cxn ang="0">
                <a:pos x="connsiteX8768" y="connsiteY8768"/>
              </a:cxn>
              <a:cxn ang="0">
                <a:pos x="connsiteX8769" y="connsiteY8769"/>
              </a:cxn>
              <a:cxn ang="0">
                <a:pos x="connsiteX8770" y="connsiteY8770"/>
              </a:cxn>
              <a:cxn ang="0">
                <a:pos x="connsiteX8771" y="connsiteY8771"/>
              </a:cxn>
              <a:cxn ang="0">
                <a:pos x="connsiteX8772" y="connsiteY8772"/>
              </a:cxn>
              <a:cxn ang="0">
                <a:pos x="connsiteX8773" y="connsiteY8773"/>
              </a:cxn>
              <a:cxn ang="0">
                <a:pos x="connsiteX8774" y="connsiteY8774"/>
              </a:cxn>
              <a:cxn ang="0">
                <a:pos x="connsiteX8775" y="connsiteY8775"/>
              </a:cxn>
              <a:cxn ang="0">
                <a:pos x="connsiteX8776" y="connsiteY8776"/>
              </a:cxn>
              <a:cxn ang="0">
                <a:pos x="connsiteX8777" y="connsiteY8777"/>
              </a:cxn>
              <a:cxn ang="0">
                <a:pos x="connsiteX8778" y="connsiteY8778"/>
              </a:cxn>
              <a:cxn ang="0">
                <a:pos x="connsiteX8779" y="connsiteY8779"/>
              </a:cxn>
              <a:cxn ang="0">
                <a:pos x="connsiteX8780" y="connsiteY8780"/>
              </a:cxn>
              <a:cxn ang="0">
                <a:pos x="connsiteX8781" y="connsiteY8781"/>
              </a:cxn>
              <a:cxn ang="0">
                <a:pos x="connsiteX8782" y="connsiteY8782"/>
              </a:cxn>
              <a:cxn ang="0">
                <a:pos x="connsiteX8783" y="connsiteY8783"/>
              </a:cxn>
              <a:cxn ang="0">
                <a:pos x="connsiteX8784" y="connsiteY8784"/>
              </a:cxn>
              <a:cxn ang="0">
                <a:pos x="connsiteX8785" y="connsiteY8785"/>
              </a:cxn>
              <a:cxn ang="0">
                <a:pos x="connsiteX8786" y="connsiteY8786"/>
              </a:cxn>
              <a:cxn ang="0">
                <a:pos x="connsiteX8787" y="connsiteY8787"/>
              </a:cxn>
              <a:cxn ang="0">
                <a:pos x="connsiteX8788" y="connsiteY8788"/>
              </a:cxn>
              <a:cxn ang="0">
                <a:pos x="connsiteX8789" y="connsiteY8789"/>
              </a:cxn>
              <a:cxn ang="0">
                <a:pos x="connsiteX8790" y="connsiteY8790"/>
              </a:cxn>
              <a:cxn ang="0">
                <a:pos x="connsiteX8791" y="connsiteY8791"/>
              </a:cxn>
              <a:cxn ang="0">
                <a:pos x="connsiteX8792" y="connsiteY8792"/>
              </a:cxn>
              <a:cxn ang="0">
                <a:pos x="connsiteX8793" y="connsiteY8793"/>
              </a:cxn>
              <a:cxn ang="0">
                <a:pos x="connsiteX8794" y="connsiteY8794"/>
              </a:cxn>
              <a:cxn ang="0">
                <a:pos x="connsiteX8795" y="connsiteY8795"/>
              </a:cxn>
              <a:cxn ang="0">
                <a:pos x="connsiteX8796" y="connsiteY8796"/>
              </a:cxn>
              <a:cxn ang="0">
                <a:pos x="connsiteX8797" y="connsiteY8797"/>
              </a:cxn>
              <a:cxn ang="0">
                <a:pos x="connsiteX8798" y="connsiteY8798"/>
              </a:cxn>
              <a:cxn ang="0">
                <a:pos x="connsiteX8799" y="connsiteY8799"/>
              </a:cxn>
              <a:cxn ang="0">
                <a:pos x="connsiteX8800" y="connsiteY8800"/>
              </a:cxn>
              <a:cxn ang="0">
                <a:pos x="connsiteX8801" y="connsiteY8801"/>
              </a:cxn>
              <a:cxn ang="0">
                <a:pos x="connsiteX8802" y="connsiteY8802"/>
              </a:cxn>
              <a:cxn ang="0">
                <a:pos x="connsiteX8803" y="connsiteY8803"/>
              </a:cxn>
              <a:cxn ang="0">
                <a:pos x="connsiteX8804" y="connsiteY8804"/>
              </a:cxn>
              <a:cxn ang="0">
                <a:pos x="connsiteX8805" y="connsiteY8805"/>
              </a:cxn>
              <a:cxn ang="0">
                <a:pos x="connsiteX8806" y="connsiteY8806"/>
              </a:cxn>
              <a:cxn ang="0">
                <a:pos x="connsiteX8807" y="connsiteY8807"/>
              </a:cxn>
              <a:cxn ang="0">
                <a:pos x="connsiteX8808" y="connsiteY8808"/>
              </a:cxn>
              <a:cxn ang="0">
                <a:pos x="connsiteX8809" y="connsiteY8809"/>
              </a:cxn>
              <a:cxn ang="0">
                <a:pos x="connsiteX8810" y="connsiteY8810"/>
              </a:cxn>
              <a:cxn ang="0">
                <a:pos x="connsiteX8811" y="connsiteY8811"/>
              </a:cxn>
              <a:cxn ang="0">
                <a:pos x="connsiteX8812" y="connsiteY8812"/>
              </a:cxn>
              <a:cxn ang="0">
                <a:pos x="connsiteX8813" y="connsiteY8813"/>
              </a:cxn>
              <a:cxn ang="0">
                <a:pos x="connsiteX8814" y="connsiteY8814"/>
              </a:cxn>
              <a:cxn ang="0">
                <a:pos x="connsiteX8815" y="connsiteY8815"/>
              </a:cxn>
              <a:cxn ang="0">
                <a:pos x="connsiteX8816" y="connsiteY8816"/>
              </a:cxn>
              <a:cxn ang="0">
                <a:pos x="connsiteX8817" y="connsiteY8817"/>
              </a:cxn>
              <a:cxn ang="0">
                <a:pos x="connsiteX8818" y="connsiteY8818"/>
              </a:cxn>
              <a:cxn ang="0">
                <a:pos x="connsiteX8819" y="connsiteY8819"/>
              </a:cxn>
              <a:cxn ang="0">
                <a:pos x="connsiteX8820" y="connsiteY8820"/>
              </a:cxn>
              <a:cxn ang="0">
                <a:pos x="connsiteX8821" y="connsiteY8821"/>
              </a:cxn>
              <a:cxn ang="0">
                <a:pos x="connsiteX8822" y="connsiteY8822"/>
              </a:cxn>
              <a:cxn ang="0">
                <a:pos x="connsiteX8823" y="connsiteY8823"/>
              </a:cxn>
              <a:cxn ang="0">
                <a:pos x="connsiteX8824" y="connsiteY8824"/>
              </a:cxn>
              <a:cxn ang="0">
                <a:pos x="connsiteX8825" y="connsiteY8825"/>
              </a:cxn>
              <a:cxn ang="0">
                <a:pos x="connsiteX8826" y="connsiteY8826"/>
              </a:cxn>
              <a:cxn ang="0">
                <a:pos x="connsiteX8827" y="connsiteY8827"/>
              </a:cxn>
              <a:cxn ang="0">
                <a:pos x="connsiteX8828" y="connsiteY8828"/>
              </a:cxn>
              <a:cxn ang="0">
                <a:pos x="connsiteX8829" y="connsiteY8829"/>
              </a:cxn>
              <a:cxn ang="0">
                <a:pos x="connsiteX8830" y="connsiteY8830"/>
              </a:cxn>
              <a:cxn ang="0">
                <a:pos x="connsiteX8831" y="connsiteY8831"/>
              </a:cxn>
              <a:cxn ang="0">
                <a:pos x="connsiteX8832" y="connsiteY8832"/>
              </a:cxn>
              <a:cxn ang="0">
                <a:pos x="connsiteX8833" y="connsiteY8833"/>
              </a:cxn>
              <a:cxn ang="0">
                <a:pos x="connsiteX8834" y="connsiteY8834"/>
              </a:cxn>
              <a:cxn ang="0">
                <a:pos x="connsiteX8835" y="connsiteY8835"/>
              </a:cxn>
              <a:cxn ang="0">
                <a:pos x="connsiteX8836" y="connsiteY8836"/>
              </a:cxn>
              <a:cxn ang="0">
                <a:pos x="connsiteX8837" y="connsiteY8837"/>
              </a:cxn>
              <a:cxn ang="0">
                <a:pos x="connsiteX8838" y="connsiteY8838"/>
              </a:cxn>
              <a:cxn ang="0">
                <a:pos x="connsiteX8839" y="connsiteY8839"/>
              </a:cxn>
              <a:cxn ang="0">
                <a:pos x="connsiteX8840" y="connsiteY8840"/>
              </a:cxn>
              <a:cxn ang="0">
                <a:pos x="connsiteX8841" y="connsiteY8841"/>
              </a:cxn>
              <a:cxn ang="0">
                <a:pos x="connsiteX8842" y="connsiteY8842"/>
              </a:cxn>
              <a:cxn ang="0">
                <a:pos x="connsiteX8843" y="connsiteY8843"/>
              </a:cxn>
              <a:cxn ang="0">
                <a:pos x="connsiteX8844" y="connsiteY8844"/>
              </a:cxn>
              <a:cxn ang="0">
                <a:pos x="connsiteX8845" y="connsiteY8845"/>
              </a:cxn>
              <a:cxn ang="0">
                <a:pos x="connsiteX8846" y="connsiteY8846"/>
              </a:cxn>
              <a:cxn ang="0">
                <a:pos x="connsiteX8847" y="connsiteY8847"/>
              </a:cxn>
              <a:cxn ang="0">
                <a:pos x="connsiteX8848" y="connsiteY8848"/>
              </a:cxn>
              <a:cxn ang="0">
                <a:pos x="connsiteX8849" y="connsiteY8849"/>
              </a:cxn>
              <a:cxn ang="0">
                <a:pos x="connsiteX8850" y="connsiteY8850"/>
              </a:cxn>
              <a:cxn ang="0">
                <a:pos x="connsiteX8851" y="connsiteY8851"/>
              </a:cxn>
              <a:cxn ang="0">
                <a:pos x="connsiteX8852" y="connsiteY8852"/>
              </a:cxn>
              <a:cxn ang="0">
                <a:pos x="connsiteX8853" y="connsiteY8853"/>
              </a:cxn>
              <a:cxn ang="0">
                <a:pos x="connsiteX8854" y="connsiteY8854"/>
              </a:cxn>
              <a:cxn ang="0">
                <a:pos x="connsiteX8855" y="connsiteY8855"/>
              </a:cxn>
              <a:cxn ang="0">
                <a:pos x="connsiteX8856" y="connsiteY8856"/>
              </a:cxn>
              <a:cxn ang="0">
                <a:pos x="connsiteX8857" y="connsiteY8857"/>
              </a:cxn>
              <a:cxn ang="0">
                <a:pos x="connsiteX8858" y="connsiteY8858"/>
              </a:cxn>
              <a:cxn ang="0">
                <a:pos x="connsiteX8859" y="connsiteY8859"/>
              </a:cxn>
              <a:cxn ang="0">
                <a:pos x="connsiteX8860" y="connsiteY8860"/>
              </a:cxn>
              <a:cxn ang="0">
                <a:pos x="connsiteX8861" y="connsiteY8861"/>
              </a:cxn>
              <a:cxn ang="0">
                <a:pos x="connsiteX8862" y="connsiteY8862"/>
              </a:cxn>
              <a:cxn ang="0">
                <a:pos x="connsiteX8863" y="connsiteY8863"/>
              </a:cxn>
              <a:cxn ang="0">
                <a:pos x="connsiteX8864" y="connsiteY8864"/>
              </a:cxn>
              <a:cxn ang="0">
                <a:pos x="connsiteX8865" y="connsiteY8865"/>
              </a:cxn>
              <a:cxn ang="0">
                <a:pos x="connsiteX8866" y="connsiteY8866"/>
              </a:cxn>
              <a:cxn ang="0">
                <a:pos x="connsiteX8867" y="connsiteY8867"/>
              </a:cxn>
              <a:cxn ang="0">
                <a:pos x="connsiteX8868" y="connsiteY8868"/>
              </a:cxn>
              <a:cxn ang="0">
                <a:pos x="connsiteX8869" y="connsiteY8869"/>
              </a:cxn>
              <a:cxn ang="0">
                <a:pos x="connsiteX8870" y="connsiteY8870"/>
              </a:cxn>
              <a:cxn ang="0">
                <a:pos x="connsiteX8871" y="connsiteY8871"/>
              </a:cxn>
              <a:cxn ang="0">
                <a:pos x="connsiteX8872" y="connsiteY8872"/>
              </a:cxn>
              <a:cxn ang="0">
                <a:pos x="connsiteX8873" y="connsiteY8873"/>
              </a:cxn>
              <a:cxn ang="0">
                <a:pos x="connsiteX8874" y="connsiteY8874"/>
              </a:cxn>
              <a:cxn ang="0">
                <a:pos x="connsiteX8875" y="connsiteY8875"/>
              </a:cxn>
              <a:cxn ang="0">
                <a:pos x="connsiteX8876" y="connsiteY8876"/>
              </a:cxn>
              <a:cxn ang="0">
                <a:pos x="connsiteX8877" y="connsiteY8877"/>
              </a:cxn>
              <a:cxn ang="0">
                <a:pos x="connsiteX8878" y="connsiteY8878"/>
              </a:cxn>
              <a:cxn ang="0">
                <a:pos x="connsiteX8879" y="connsiteY8879"/>
              </a:cxn>
              <a:cxn ang="0">
                <a:pos x="connsiteX8880" y="connsiteY8880"/>
              </a:cxn>
              <a:cxn ang="0">
                <a:pos x="connsiteX8881" y="connsiteY8881"/>
              </a:cxn>
              <a:cxn ang="0">
                <a:pos x="connsiteX8882" y="connsiteY8882"/>
              </a:cxn>
              <a:cxn ang="0">
                <a:pos x="connsiteX8883" y="connsiteY8883"/>
              </a:cxn>
              <a:cxn ang="0">
                <a:pos x="connsiteX8884" y="connsiteY8884"/>
              </a:cxn>
              <a:cxn ang="0">
                <a:pos x="connsiteX8885" y="connsiteY8885"/>
              </a:cxn>
              <a:cxn ang="0">
                <a:pos x="connsiteX8886" y="connsiteY8886"/>
              </a:cxn>
              <a:cxn ang="0">
                <a:pos x="connsiteX8887" y="connsiteY8887"/>
              </a:cxn>
              <a:cxn ang="0">
                <a:pos x="connsiteX8888" y="connsiteY8888"/>
              </a:cxn>
              <a:cxn ang="0">
                <a:pos x="connsiteX8889" y="connsiteY8889"/>
              </a:cxn>
              <a:cxn ang="0">
                <a:pos x="connsiteX8890" y="connsiteY8890"/>
              </a:cxn>
              <a:cxn ang="0">
                <a:pos x="connsiteX8891" y="connsiteY8891"/>
              </a:cxn>
              <a:cxn ang="0">
                <a:pos x="connsiteX8892" y="connsiteY8892"/>
              </a:cxn>
              <a:cxn ang="0">
                <a:pos x="connsiteX8893" y="connsiteY8893"/>
              </a:cxn>
              <a:cxn ang="0">
                <a:pos x="connsiteX8894" y="connsiteY8894"/>
              </a:cxn>
              <a:cxn ang="0">
                <a:pos x="connsiteX8895" y="connsiteY8895"/>
              </a:cxn>
              <a:cxn ang="0">
                <a:pos x="connsiteX8896" y="connsiteY8896"/>
              </a:cxn>
              <a:cxn ang="0">
                <a:pos x="connsiteX8897" y="connsiteY8897"/>
              </a:cxn>
              <a:cxn ang="0">
                <a:pos x="connsiteX8898" y="connsiteY8898"/>
              </a:cxn>
              <a:cxn ang="0">
                <a:pos x="connsiteX8899" y="connsiteY8899"/>
              </a:cxn>
              <a:cxn ang="0">
                <a:pos x="connsiteX8900" y="connsiteY8900"/>
              </a:cxn>
              <a:cxn ang="0">
                <a:pos x="connsiteX8901" y="connsiteY8901"/>
              </a:cxn>
              <a:cxn ang="0">
                <a:pos x="connsiteX8902" y="connsiteY8902"/>
              </a:cxn>
              <a:cxn ang="0">
                <a:pos x="connsiteX8903" y="connsiteY8903"/>
              </a:cxn>
              <a:cxn ang="0">
                <a:pos x="connsiteX8904" y="connsiteY8904"/>
              </a:cxn>
              <a:cxn ang="0">
                <a:pos x="connsiteX8905" y="connsiteY8905"/>
              </a:cxn>
              <a:cxn ang="0">
                <a:pos x="connsiteX8906" y="connsiteY8906"/>
              </a:cxn>
              <a:cxn ang="0">
                <a:pos x="connsiteX8907" y="connsiteY8907"/>
              </a:cxn>
              <a:cxn ang="0">
                <a:pos x="connsiteX8908" y="connsiteY8908"/>
              </a:cxn>
              <a:cxn ang="0">
                <a:pos x="connsiteX8909" y="connsiteY8909"/>
              </a:cxn>
              <a:cxn ang="0">
                <a:pos x="connsiteX8910" y="connsiteY8910"/>
              </a:cxn>
              <a:cxn ang="0">
                <a:pos x="connsiteX8911" y="connsiteY8911"/>
              </a:cxn>
              <a:cxn ang="0">
                <a:pos x="connsiteX8912" y="connsiteY8912"/>
              </a:cxn>
              <a:cxn ang="0">
                <a:pos x="connsiteX8913" y="connsiteY8913"/>
              </a:cxn>
              <a:cxn ang="0">
                <a:pos x="connsiteX8914" y="connsiteY8914"/>
              </a:cxn>
              <a:cxn ang="0">
                <a:pos x="connsiteX8915" y="connsiteY8915"/>
              </a:cxn>
              <a:cxn ang="0">
                <a:pos x="connsiteX8916" y="connsiteY8916"/>
              </a:cxn>
              <a:cxn ang="0">
                <a:pos x="connsiteX8917" y="connsiteY8917"/>
              </a:cxn>
              <a:cxn ang="0">
                <a:pos x="connsiteX8918" y="connsiteY8918"/>
              </a:cxn>
              <a:cxn ang="0">
                <a:pos x="connsiteX8919" y="connsiteY8919"/>
              </a:cxn>
              <a:cxn ang="0">
                <a:pos x="connsiteX8920" y="connsiteY8920"/>
              </a:cxn>
              <a:cxn ang="0">
                <a:pos x="connsiteX8921" y="connsiteY8921"/>
              </a:cxn>
              <a:cxn ang="0">
                <a:pos x="connsiteX8922" y="connsiteY8922"/>
              </a:cxn>
              <a:cxn ang="0">
                <a:pos x="connsiteX8923" y="connsiteY8923"/>
              </a:cxn>
              <a:cxn ang="0">
                <a:pos x="connsiteX8924" y="connsiteY8924"/>
              </a:cxn>
              <a:cxn ang="0">
                <a:pos x="connsiteX8925" y="connsiteY8925"/>
              </a:cxn>
              <a:cxn ang="0">
                <a:pos x="connsiteX8926" y="connsiteY8926"/>
              </a:cxn>
              <a:cxn ang="0">
                <a:pos x="connsiteX8927" y="connsiteY8927"/>
              </a:cxn>
              <a:cxn ang="0">
                <a:pos x="connsiteX8928" y="connsiteY8928"/>
              </a:cxn>
              <a:cxn ang="0">
                <a:pos x="connsiteX8929" y="connsiteY8929"/>
              </a:cxn>
              <a:cxn ang="0">
                <a:pos x="connsiteX8930" y="connsiteY8930"/>
              </a:cxn>
              <a:cxn ang="0">
                <a:pos x="connsiteX8931" y="connsiteY8931"/>
              </a:cxn>
              <a:cxn ang="0">
                <a:pos x="connsiteX8932" y="connsiteY8932"/>
              </a:cxn>
              <a:cxn ang="0">
                <a:pos x="connsiteX8933" y="connsiteY8933"/>
              </a:cxn>
              <a:cxn ang="0">
                <a:pos x="connsiteX8934" y="connsiteY8934"/>
              </a:cxn>
              <a:cxn ang="0">
                <a:pos x="connsiteX8935" y="connsiteY8935"/>
              </a:cxn>
              <a:cxn ang="0">
                <a:pos x="connsiteX8936" y="connsiteY8936"/>
              </a:cxn>
              <a:cxn ang="0">
                <a:pos x="connsiteX8937" y="connsiteY8937"/>
              </a:cxn>
              <a:cxn ang="0">
                <a:pos x="connsiteX8938" y="connsiteY8938"/>
              </a:cxn>
              <a:cxn ang="0">
                <a:pos x="connsiteX8939" y="connsiteY8939"/>
              </a:cxn>
              <a:cxn ang="0">
                <a:pos x="connsiteX8940" y="connsiteY8940"/>
              </a:cxn>
              <a:cxn ang="0">
                <a:pos x="connsiteX8941" y="connsiteY8941"/>
              </a:cxn>
              <a:cxn ang="0">
                <a:pos x="connsiteX8942" y="connsiteY8942"/>
              </a:cxn>
              <a:cxn ang="0">
                <a:pos x="connsiteX8943" y="connsiteY8943"/>
              </a:cxn>
              <a:cxn ang="0">
                <a:pos x="connsiteX8944" y="connsiteY8944"/>
              </a:cxn>
              <a:cxn ang="0">
                <a:pos x="connsiteX8945" y="connsiteY8945"/>
              </a:cxn>
              <a:cxn ang="0">
                <a:pos x="connsiteX8946" y="connsiteY8946"/>
              </a:cxn>
              <a:cxn ang="0">
                <a:pos x="connsiteX8947" y="connsiteY8947"/>
              </a:cxn>
              <a:cxn ang="0">
                <a:pos x="connsiteX8948" y="connsiteY8948"/>
              </a:cxn>
              <a:cxn ang="0">
                <a:pos x="connsiteX8949" y="connsiteY8949"/>
              </a:cxn>
              <a:cxn ang="0">
                <a:pos x="connsiteX8950" y="connsiteY8950"/>
              </a:cxn>
              <a:cxn ang="0">
                <a:pos x="connsiteX8951" y="connsiteY8951"/>
              </a:cxn>
              <a:cxn ang="0">
                <a:pos x="connsiteX8952" y="connsiteY8952"/>
              </a:cxn>
              <a:cxn ang="0">
                <a:pos x="connsiteX8953" y="connsiteY8953"/>
              </a:cxn>
              <a:cxn ang="0">
                <a:pos x="connsiteX8954" y="connsiteY8954"/>
              </a:cxn>
              <a:cxn ang="0">
                <a:pos x="connsiteX8955" y="connsiteY8955"/>
              </a:cxn>
              <a:cxn ang="0">
                <a:pos x="connsiteX8956" y="connsiteY8956"/>
              </a:cxn>
              <a:cxn ang="0">
                <a:pos x="connsiteX8957" y="connsiteY8957"/>
              </a:cxn>
              <a:cxn ang="0">
                <a:pos x="connsiteX8958" y="connsiteY8958"/>
              </a:cxn>
              <a:cxn ang="0">
                <a:pos x="connsiteX8959" y="connsiteY8959"/>
              </a:cxn>
              <a:cxn ang="0">
                <a:pos x="connsiteX8960" y="connsiteY8960"/>
              </a:cxn>
              <a:cxn ang="0">
                <a:pos x="connsiteX8961" y="connsiteY8961"/>
              </a:cxn>
              <a:cxn ang="0">
                <a:pos x="connsiteX8962" y="connsiteY8962"/>
              </a:cxn>
              <a:cxn ang="0">
                <a:pos x="connsiteX8963" y="connsiteY8963"/>
              </a:cxn>
              <a:cxn ang="0">
                <a:pos x="connsiteX8964" y="connsiteY8964"/>
              </a:cxn>
              <a:cxn ang="0">
                <a:pos x="connsiteX8965" y="connsiteY8965"/>
              </a:cxn>
              <a:cxn ang="0">
                <a:pos x="connsiteX8966" y="connsiteY8966"/>
              </a:cxn>
              <a:cxn ang="0">
                <a:pos x="connsiteX8967" y="connsiteY8967"/>
              </a:cxn>
              <a:cxn ang="0">
                <a:pos x="connsiteX8968" y="connsiteY8968"/>
              </a:cxn>
              <a:cxn ang="0">
                <a:pos x="connsiteX8969" y="connsiteY8969"/>
              </a:cxn>
              <a:cxn ang="0">
                <a:pos x="connsiteX8970" y="connsiteY8970"/>
              </a:cxn>
              <a:cxn ang="0">
                <a:pos x="connsiteX8971" y="connsiteY8971"/>
              </a:cxn>
              <a:cxn ang="0">
                <a:pos x="connsiteX8972" y="connsiteY8972"/>
              </a:cxn>
              <a:cxn ang="0">
                <a:pos x="connsiteX8973" y="connsiteY8973"/>
              </a:cxn>
              <a:cxn ang="0">
                <a:pos x="connsiteX8974" y="connsiteY8974"/>
              </a:cxn>
              <a:cxn ang="0">
                <a:pos x="connsiteX8975" y="connsiteY8975"/>
              </a:cxn>
              <a:cxn ang="0">
                <a:pos x="connsiteX8976" y="connsiteY8976"/>
              </a:cxn>
              <a:cxn ang="0">
                <a:pos x="connsiteX8977" y="connsiteY8977"/>
              </a:cxn>
              <a:cxn ang="0">
                <a:pos x="connsiteX8978" y="connsiteY8978"/>
              </a:cxn>
              <a:cxn ang="0">
                <a:pos x="connsiteX8979" y="connsiteY8979"/>
              </a:cxn>
              <a:cxn ang="0">
                <a:pos x="connsiteX8980" y="connsiteY8980"/>
              </a:cxn>
              <a:cxn ang="0">
                <a:pos x="connsiteX8981" y="connsiteY8981"/>
              </a:cxn>
              <a:cxn ang="0">
                <a:pos x="connsiteX8982" y="connsiteY8982"/>
              </a:cxn>
              <a:cxn ang="0">
                <a:pos x="connsiteX8983" y="connsiteY8983"/>
              </a:cxn>
              <a:cxn ang="0">
                <a:pos x="connsiteX8984" y="connsiteY8984"/>
              </a:cxn>
              <a:cxn ang="0">
                <a:pos x="connsiteX8985" y="connsiteY8985"/>
              </a:cxn>
              <a:cxn ang="0">
                <a:pos x="connsiteX8986" y="connsiteY8986"/>
              </a:cxn>
              <a:cxn ang="0">
                <a:pos x="connsiteX8987" y="connsiteY8987"/>
              </a:cxn>
              <a:cxn ang="0">
                <a:pos x="connsiteX8988" y="connsiteY8988"/>
              </a:cxn>
              <a:cxn ang="0">
                <a:pos x="connsiteX8989" y="connsiteY8989"/>
              </a:cxn>
              <a:cxn ang="0">
                <a:pos x="connsiteX8990" y="connsiteY8990"/>
              </a:cxn>
              <a:cxn ang="0">
                <a:pos x="connsiteX8991" y="connsiteY8991"/>
              </a:cxn>
              <a:cxn ang="0">
                <a:pos x="connsiteX8992" y="connsiteY8992"/>
              </a:cxn>
              <a:cxn ang="0">
                <a:pos x="connsiteX8993" y="connsiteY8993"/>
              </a:cxn>
              <a:cxn ang="0">
                <a:pos x="connsiteX8994" y="connsiteY8994"/>
              </a:cxn>
              <a:cxn ang="0">
                <a:pos x="connsiteX8995" y="connsiteY8995"/>
              </a:cxn>
              <a:cxn ang="0">
                <a:pos x="connsiteX8996" y="connsiteY8996"/>
              </a:cxn>
              <a:cxn ang="0">
                <a:pos x="connsiteX8997" y="connsiteY8997"/>
              </a:cxn>
              <a:cxn ang="0">
                <a:pos x="connsiteX8998" y="connsiteY8998"/>
              </a:cxn>
              <a:cxn ang="0">
                <a:pos x="connsiteX8999" y="connsiteY8999"/>
              </a:cxn>
              <a:cxn ang="0">
                <a:pos x="connsiteX9000" y="connsiteY9000"/>
              </a:cxn>
              <a:cxn ang="0">
                <a:pos x="connsiteX9001" y="connsiteY9001"/>
              </a:cxn>
              <a:cxn ang="0">
                <a:pos x="connsiteX9002" y="connsiteY9002"/>
              </a:cxn>
              <a:cxn ang="0">
                <a:pos x="connsiteX9003" y="connsiteY9003"/>
              </a:cxn>
              <a:cxn ang="0">
                <a:pos x="connsiteX9004" y="connsiteY9004"/>
              </a:cxn>
              <a:cxn ang="0">
                <a:pos x="connsiteX9005" y="connsiteY9005"/>
              </a:cxn>
              <a:cxn ang="0">
                <a:pos x="connsiteX9006" y="connsiteY9006"/>
              </a:cxn>
              <a:cxn ang="0">
                <a:pos x="connsiteX9007" y="connsiteY9007"/>
              </a:cxn>
              <a:cxn ang="0">
                <a:pos x="connsiteX9008" y="connsiteY9008"/>
              </a:cxn>
              <a:cxn ang="0">
                <a:pos x="connsiteX9009" y="connsiteY9009"/>
              </a:cxn>
              <a:cxn ang="0">
                <a:pos x="connsiteX9010" y="connsiteY9010"/>
              </a:cxn>
              <a:cxn ang="0">
                <a:pos x="connsiteX9011" y="connsiteY9011"/>
              </a:cxn>
              <a:cxn ang="0">
                <a:pos x="connsiteX9012" y="connsiteY9012"/>
              </a:cxn>
              <a:cxn ang="0">
                <a:pos x="connsiteX9013" y="connsiteY9013"/>
              </a:cxn>
              <a:cxn ang="0">
                <a:pos x="connsiteX9014" y="connsiteY9014"/>
              </a:cxn>
              <a:cxn ang="0">
                <a:pos x="connsiteX9015" y="connsiteY9015"/>
              </a:cxn>
              <a:cxn ang="0">
                <a:pos x="connsiteX9016" y="connsiteY9016"/>
              </a:cxn>
              <a:cxn ang="0">
                <a:pos x="connsiteX9017" y="connsiteY9017"/>
              </a:cxn>
              <a:cxn ang="0">
                <a:pos x="connsiteX9018" y="connsiteY9018"/>
              </a:cxn>
              <a:cxn ang="0">
                <a:pos x="connsiteX9019" y="connsiteY9019"/>
              </a:cxn>
              <a:cxn ang="0">
                <a:pos x="connsiteX9020" y="connsiteY9020"/>
              </a:cxn>
              <a:cxn ang="0">
                <a:pos x="connsiteX9021" y="connsiteY9021"/>
              </a:cxn>
              <a:cxn ang="0">
                <a:pos x="connsiteX9022" y="connsiteY9022"/>
              </a:cxn>
              <a:cxn ang="0">
                <a:pos x="connsiteX9023" y="connsiteY9023"/>
              </a:cxn>
              <a:cxn ang="0">
                <a:pos x="connsiteX9024" y="connsiteY9024"/>
              </a:cxn>
              <a:cxn ang="0">
                <a:pos x="connsiteX9025" y="connsiteY9025"/>
              </a:cxn>
              <a:cxn ang="0">
                <a:pos x="connsiteX9026" y="connsiteY9026"/>
              </a:cxn>
              <a:cxn ang="0">
                <a:pos x="connsiteX9027" y="connsiteY9027"/>
              </a:cxn>
              <a:cxn ang="0">
                <a:pos x="connsiteX9028" y="connsiteY9028"/>
              </a:cxn>
              <a:cxn ang="0">
                <a:pos x="connsiteX9029" y="connsiteY9029"/>
              </a:cxn>
              <a:cxn ang="0">
                <a:pos x="connsiteX9030" y="connsiteY9030"/>
              </a:cxn>
              <a:cxn ang="0">
                <a:pos x="connsiteX9031" y="connsiteY9031"/>
              </a:cxn>
              <a:cxn ang="0">
                <a:pos x="connsiteX9032" y="connsiteY9032"/>
              </a:cxn>
              <a:cxn ang="0">
                <a:pos x="connsiteX9033" y="connsiteY9033"/>
              </a:cxn>
              <a:cxn ang="0">
                <a:pos x="connsiteX9034" y="connsiteY9034"/>
              </a:cxn>
              <a:cxn ang="0">
                <a:pos x="connsiteX9035" y="connsiteY9035"/>
              </a:cxn>
              <a:cxn ang="0">
                <a:pos x="connsiteX9036" y="connsiteY9036"/>
              </a:cxn>
              <a:cxn ang="0">
                <a:pos x="connsiteX9037" y="connsiteY9037"/>
              </a:cxn>
              <a:cxn ang="0">
                <a:pos x="connsiteX9038" y="connsiteY9038"/>
              </a:cxn>
              <a:cxn ang="0">
                <a:pos x="connsiteX9039" y="connsiteY9039"/>
              </a:cxn>
              <a:cxn ang="0">
                <a:pos x="connsiteX9040" y="connsiteY9040"/>
              </a:cxn>
              <a:cxn ang="0">
                <a:pos x="connsiteX9041" y="connsiteY9041"/>
              </a:cxn>
              <a:cxn ang="0">
                <a:pos x="connsiteX9042" y="connsiteY9042"/>
              </a:cxn>
              <a:cxn ang="0">
                <a:pos x="connsiteX9043" y="connsiteY9043"/>
              </a:cxn>
              <a:cxn ang="0">
                <a:pos x="connsiteX9044" y="connsiteY9044"/>
              </a:cxn>
              <a:cxn ang="0">
                <a:pos x="connsiteX9045" y="connsiteY9045"/>
              </a:cxn>
              <a:cxn ang="0">
                <a:pos x="connsiteX9046" y="connsiteY9046"/>
              </a:cxn>
              <a:cxn ang="0">
                <a:pos x="connsiteX9047" y="connsiteY9047"/>
              </a:cxn>
              <a:cxn ang="0">
                <a:pos x="connsiteX9048" y="connsiteY9048"/>
              </a:cxn>
              <a:cxn ang="0">
                <a:pos x="connsiteX9049" y="connsiteY9049"/>
              </a:cxn>
              <a:cxn ang="0">
                <a:pos x="connsiteX9050" y="connsiteY9050"/>
              </a:cxn>
              <a:cxn ang="0">
                <a:pos x="connsiteX9051" y="connsiteY9051"/>
              </a:cxn>
              <a:cxn ang="0">
                <a:pos x="connsiteX9052" y="connsiteY9052"/>
              </a:cxn>
              <a:cxn ang="0">
                <a:pos x="connsiteX9053" y="connsiteY9053"/>
              </a:cxn>
              <a:cxn ang="0">
                <a:pos x="connsiteX9054" y="connsiteY9054"/>
              </a:cxn>
              <a:cxn ang="0">
                <a:pos x="connsiteX9055" y="connsiteY9055"/>
              </a:cxn>
              <a:cxn ang="0">
                <a:pos x="connsiteX9056" y="connsiteY9056"/>
              </a:cxn>
              <a:cxn ang="0">
                <a:pos x="connsiteX9057" y="connsiteY9057"/>
              </a:cxn>
              <a:cxn ang="0">
                <a:pos x="connsiteX9058" y="connsiteY9058"/>
              </a:cxn>
              <a:cxn ang="0">
                <a:pos x="connsiteX9059" y="connsiteY9059"/>
              </a:cxn>
              <a:cxn ang="0">
                <a:pos x="connsiteX9060" y="connsiteY9060"/>
              </a:cxn>
              <a:cxn ang="0">
                <a:pos x="connsiteX9061" y="connsiteY9061"/>
              </a:cxn>
              <a:cxn ang="0">
                <a:pos x="connsiteX9062" y="connsiteY9062"/>
              </a:cxn>
              <a:cxn ang="0">
                <a:pos x="connsiteX9063" y="connsiteY9063"/>
              </a:cxn>
              <a:cxn ang="0">
                <a:pos x="connsiteX9064" y="connsiteY9064"/>
              </a:cxn>
              <a:cxn ang="0">
                <a:pos x="connsiteX9065" y="connsiteY9065"/>
              </a:cxn>
              <a:cxn ang="0">
                <a:pos x="connsiteX9066" y="connsiteY9066"/>
              </a:cxn>
              <a:cxn ang="0">
                <a:pos x="connsiteX9067" y="connsiteY9067"/>
              </a:cxn>
              <a:cxn ang="0">
                <a:pos x="connsiteX9068" y="connsiteY9068"/>
              </a:cxn>
              <a:cxn ang="0">
                <a:pos x="connsiteX9069" y="connsiteY9069"/>
              </a:cxn>
              <a:cxn ang="0">
                <a:pos x="connsiteX9070" y="connsiteY9070"/>
              </a:cxn>
              <a:cxn ang="0">
                <a:pos x="connsiteX9071" y="connsiteY9071"/>
              </a:cxn>
              <a:cxn ang="0">
                <a:pos x="connsiteX9072" y="connsiteY9072"/>
              </a:cxn>
              <a:cxn ang="0">
                <a:pos x="connsiteX9073" y="connsiteY9073"/>
              </a:cxn>
              <a:cxn ang="0">
                <a:pos x="connsiteX9074" y="connsiteY9074"/>
              </a:cxn>
              <a:cxn ang="0">
                <a:pos x="connsiteX9075" y="connsiteY9075"/>
              </a:cxn>
              <a:cxn ang="0">
                <a:pos x="connsiteX9076" y="connsiteY9076"/>
              </a:cxn>
              <a:cxn ang="0">
                <a:pos x="connsiteX9077" y="connsiteY9077"/>
              </a:cxn>
              <a:cxn ang="0">
                <a:pos x="connsiteX9078" y="connsiteY9078"/>
              </a:cxn>
              <a:cxn ang="0">
                <a:pos x="connsiteX9079" y="connsiteY9079"/>
              </a:cxn>
              <a:cxn ang="0">
                <a:pos x="connsiteX9080" y="connsiteY9080"/>
              </a:cxn>
              <a:cxn ang="0">
                <a:pos x="connsiteX9081" y="connsiteY9081"/>
              </a:cxn>
              <a:cxn ang="0">
                <a:pos x="connsiteX9082" y="connsiteY9082"/>
              </a:cxn>
              <a:cxn ang="0">
                <a:pos x="connsiteX9083" y="connsiteY9083"/>
              </a:cxn>
              <a:cxn ang="0">
                <a:pos x="connsiteX9084" y="connsiteY9084"/>
              </a:cxn>
              <a:cxn ang="0">
                <a:pos x="connsiteX9085" y="connsiteY9085"/>
              </a:cxn>
              <a:cxn ang="0">
                <a:pos x="connsiteX9086" y="connsiteY9086"/>
              </a:cxn>
              <a:cxn ang="0">
                <a:pos x="connsiteX9087" y="connsiteY9087"/>
              </a:cxn>
              <a:cxn ang="0">
                <a:pos x="connsiteX9088" y="connsiteY9088"/>
              </a:cxn>
              <a:cxn ang="0">
                <a:pos x="connsiteX9089" y="connsiteY9089"/>
              </a:cxn>
              <a:cxn ang="0">
                <a:pos x="connsiteX9090" y="connsiteY9090"/>
              </a:cxn>
              <a:cxn ang="0">
                <a:pos x="connsiteX9091" y="connsiteY9091"/>
              </a:cxn>
              <a:cxn ang="0">
                <a:pos x="connsiteX9092" y="connsiteY9092"/>
              </a:cxn>
              <a:cxn ang="0">
                <a:pos x="connsiteX9093" y="connsiteY9093"/>
              </a:cxn>
              <a:cxn ang="0">
                <a:pos x="connsiteX9094" y="connsiteY9094"/>
              </a:cxn>
              <a:cxn ang="0">
                <a:pos x="connsiteX9095" y="connsiteY9095"/>
              </a:cxn>
              <a:cxn ang="0">
                <a:pos x="connsiteX9096" y="connsiteY9096"/>
              </a:cxn>
              <a:cxn ang="0">
                <a:pos x="connsiteX9097" y="connsiteY9097"/>
              </a:cxn>
              <a:cxn ang="0">
                <a:pos x="connsiteX9098" y="connsiteY9098"/>
              </a:cxn>
              <a:cxn ang="0">
                <a:pos x="connsiteX9099" y="connsiteY9099"/>
              </a:cxn>
              <a:cxn ang="0">
                <a:pos x="connsiteX9100" y="connsiteY9100"/>
              </a:cxn>
              <a:cxn ang="0">
                <a:pos x="connsiteX9101" y="connsiteY9101"/>
              </a:cxn>
              <a:cxn ang="0">
                <a:pos x="connsiteX9102" y="connsiteY9102"/>
              </a:cxn>
              <a:cxn ang="0">
                <a:pos x="connsiteX9103" y="connsiteY9103"/>
              </a:cxn>
              <a:cxn ang="0">
                <a:pos x="connsiteX9104" y="connsiteY9104"/>
              </a:cxn>
              <a:cxn ang="0">
                <a:pos x="connsiteX9105" y="connsiteY9105"/>
              </a:cxn>
              <a:cxn ang="0">
                <a:pos x="connsiteX9106" y="connsiteY9106"/>
              </a:cxn>
              <a:cxn ang="0">
                <a:pos x="connsiteX9107" y="connsiteY9107"/>
              </a:cxn>
              <a:cxn ang="0">
                <a:pos x="connsiteX9108" y="connsiteY9108"/>
              </a:cxn>
              <a:cxn ang="0">
                <a:pos x="connsiteX9109" y="connsiteY9109"/>
              </a:cxn>
              <a:cxn ang="0">
                <a:pos x="connsiteX9110" y="connsiteY9110"/>
              </a:cxn>
              <a:cxn ang="0">
                <a:pos x="connsiteX9111" y="connsiteY9111"/>
              </a:cxn>
              <a:cxn ang="0">
                <a:pos x="connsiteX9112" y="connsiteY9112"/>
              </a:cxn>
              <a:cxn ang="0">
                <a:pos x="connsiteX9113" y="connsiteY9113"/>
              </a:cxn>
              <a:cxn ang="0">
                <a:pos x="connsiteX9114" y="connsiteY9114"/>
              </a:cxn>
              <a:cxn ang="0">
                <a:pos x="connsiteX9115" y="connsiteY9115"/>
              </a:cxn>
              <a:cxn ang="0">
                <a:pos x="connsiteX9116" y="connsiteY9116"/>
              </a:cxn>
              <a:cxn ang="0">
                <a:pos x="connsiteX9117" y="connsiteY9117"/>
              </a:cxn>
              <a:cxn ang="0">
                <a:pos x="connsiteX9118" y="connsiteY9118"/>
              </a:cxn>
              <a:cxn ang="0">
                <a:pos x="connsiteX9119" y="connsiteY9119"/>
              </a:cxn>
              <a:cxn ang="0">
                <a:pos x="connsiteX9120" y="connsiteY9120"/>
              </a:cxn>
              <a:cxn ang="0">
                <a:pos x="connsiteX9121" y="connsiteY9121"/>
              </a:cxn>
              <a:cxn ang="0">
                <a:pos x="connsiteX9122" y="connsiteY9122"/>
              </a:cxn>
              <a:cxn ang="0">
                <a:pos x="connsiteX9123" y="connsiteY9123"/>
              </a:cxn>
              <a:cxn ang="0">
                <a:pos x="connsiteX9124" y="connsiteY9124"/>
              </a:cxn>
              <a:cxn ang="0">
                <a:pos x="connsiteX9125" y="connsiteY9125"/>
              </a:cxn>
              <a:cxn ang="0">
                <a:pos x="connsiteX9126" y="connsiteY9126"/>
              </a:cxn>
              <a:cxn ang="0">
                <a:pos x="connsiteX9127" y="connsiteY9127"/>
              </a:cxn>
              <a:cxn ang="0">
                <a:pos x="connsiteX9128" y="connsiteY9128"/>
              </a:cxn>
              <a:cxn ang="0">
                <a:pos x="connsiteX9129" y="connsiteY9129"/>
              </a:cxn>
              <a:cxn ang="0">
                <a:pos x="connsiteX9130" y="connsiteY9130"/>
              </a:cxn>
              <a:cxn ang="0">
                <a:pos x="connsiteX9131" y="connsiteY9131"/>
              </a:cxn>
              <a:cxn ang="0">
                <a:pos x="connsiteX9132" y="connsiteY9132"/>
              </a:cxn>
              <a:cxn ang="0">
                <a:pos x="connsiteX9133" y="connsiteY9133"/>
              </a:cxn>
              <a:cxn ang="0">
                <a:pos x="connsiteX9134" y="connsiteY9134"/>
              </a:cxn>
              <a:cxn ang="0">
                <a:pos x="connsiteX9135" y="connsiteY9135"/>
              </a:cxn>
              <a:cxn ang="0">
                <a:pos x="connsiteX9136" y="connsiteY9136"/>
              </a:cxn>
              <a:cxn ang="0">
                <a:pos x="connsiteX9137" y="connsiteY9137"/>
              </a:cxn>
              <a:cxn ang="0">
                <a:pos x="connsiteX9138" y="connsiteY9138"/>
              </a:cxn>
              <a:cxn ang="0">
                <a:pos x="connsiteX9139" y="connsiteY9139"/>
              </a:cxn>
              <a:cxn ang="0">
                <a:pos x="connsiteX9140" y="connsiteY9140"/>
              </a:cxn>
              <a:cxn ang="0">
                <a:pos x="connsiteX9141" y="connsiteY9141"/>
              </a:cxn>
              <a:cxn ang="0">
                <a:pos x="connsiteX9142" y="connsiteY9142"/>
              </a:cxn>
              <a:cxn ang="0">
                <a:pos x="connsiteX9143" y="connsiteY9143"/>
              </a:cxn>
              <a:cxn ang="0">
                <a:pos x="connsiteX9144" y="connsiteY9144"/>
              </a:cxn>
              <a:cxn ang="0">
                <a:pos x="connsiteX9145" y="connsiteY9145"/>
              </a:cxn>
              <a:cxn ang="0">
                <a:pos x="connsiteX9146" y="connsiteY9146"/>
              </a:cxn>
              <a:cxn ang="0">
                <a:pos x="connsiteX9147" y="connsiteY9147"/>
              </a:cxn>
              <a:cxn ang="0">
                <a:pos x="connsiteX9148" y="connsiteY9148"/>
              </a:cxn>
              <a:cxn ang="0">
                <a:pos x="connsiteX9149" y="connsiteY9149"/>
              </a:cxn>
              <a:cxn ang="0">
                <a:pos x="connsiteX9150" y="connsiteY9150"/>
              </a:cxn>
              <a:cxn ang="0">
                <a:pos x="connsiteX9151" y="connsiteY9151"/>
              </a:cxn>
              <a:cxn ang="0">
                <a:pos x="connsiteX9152" y="connsiteY9152"/>
              </a:cxn>
              <a:cxn ang="0">
                <a:pos x="connsiteX9153" y="connsiteY9153"/>
              </a:cxn>
              <a:cxn ang="0">
                <a:pos x="connsiteX9154" y="connsiteY9154"/>
              </a:cxn>
              <a:cxn ang="0">
                <a:pos x="connsiteX9155" y="connsiteY9155"/>
              </a:cxn>
              <a:cxn ang="0">
                <a:pos x="connsiteX9156" y="connsiteY9156"/>
              </a:cxn>
              <a:cxn ang="0">
                <a:pos x="connsiteX9157" y="connsiteY9157"/>
              </a:cxn>
              <a:cxn ang="0">
                <a:pos x="connsiteX9158" y="connsiteY9158"/>
              </a:cxn>
              <a:cxn ang="0">
                <a:pos x="connsiteX9159" y="connsiteY9159"/>
              </a:cxn>
              <a:cxn ang="0">
                <a:pos x="connsiteX9160" y="connsiteY9160"/>
              </a:cxn>
              <a:cxn ang="0">
                <a:pos x="connsiteX9161" y="connsiteY9161"/>
              </a:cxn>
              <a:cxn ang="0">
                <a:pos x="connsiteX9162" y="connsiteY9162"/>
              </a:cxn>
              <a:cxn ang="0">
                <a:pos x="connsiteX9163" y="connsiteY9163"/>
              </a:cxn>
              <a:cxn ang="0">
                <a:pos x="connsiteX9164" y="connsiteY9164"/>
              </a:cxn>
              <a:cxn ang="0">
                <a:pos x="connsiteX9165" y="connsiteY9165"/>
              </a:cxn>
              <a:cxn ang="0">
                <a:pos x="connsiteX9166" y="connsiteY9166"/>
              </a:cxn>
              <a:cxn ang="0">
                <a:pos x="connsiteX9167" y="connsiteY9167"/>
              </a:cxn>
              <a:cxn ang="0">
                <a:pos x="connsiteX9168" y="connsiteY9168"/>
              </a:cxn>
              <a:cxn ang="0">
                <a:pos x="connsiteX9169" y="connsiteY9169"/>
              </a:cxn>
              <a:cxn ang="0">
                <a:pos x="connsiteX9170" y="connsiteY9170"/>
              </a:cxn>
              <a:cxn ang="0">
                <a:pos x="connsiteX9171" y="connsiteY9171"/>
              </a:cxn>
              <a:cxn ang="0">
                <a:pos x="connsiteX9172" y="connsiteY9172"/>
              </a:cxn>
              <a:cxn ang="0">
                <a:pos x="connsiteX9173" y="connsiteY9173"/>
              </a:cxn>
              <a:cxn ang="0">
                <a:pos x="connsiteX9174" y="connsiteY9174"/>
              </a:cxn>
              <a:cxn ang="0">
                <a:pos x="connsiteX9175" y="connsiteY9175"/>
              </a:cxn>
              <a:cxn ang="0">
                <a:pos x="connsiteX9176" y="connsiteY9176"/>
              </a:cxn>
              <a:cxn ang="0">
                <a:pos x="connsiteX9177" y="connsiteY9177"/>
              </a:cxn>
              <a:cxn ang="0">
                <a:pos x="connsiteX9178" y="connsiteY9178"/>
              </a:cxn>
              <a:cxn ang="0">
                <a:pos x="connsiteX9179" y="connsiteY9179"/>
              </a:cxn>
              <a:cxn ang="0">
                <a:pos x="connsiteX9180" y="connsiteY9180"/>
              </a:cxn>
              <a:cxn ang="0">
                <a:pos x="connsiteX9181" y="connsiteY9181"/>
              </a:cxn>
              <a:cxn ang="0">
                <a:pos x="connsiteX9182" y="connsiteY9182"/>
              </a:cxn>
              <a:cxn ang="0">
                <a:pos x="connsiteX9183" y="connsiteY9183"/>
              </a:cxn>
              <a:cxn ang="0">
                <a:pos x="connsiteX9184" y="connsiteY9184"/>
              </a:cxn>
              <a:cxn ang="0">
                <a:pos x="connsiteX9185" y="connsiteY9185"/>
              </a:cxn>
              <a:cxn ang="0">
                <a:pos x="connsiteX9186" y="connsiteY9186"/>
              </a:cxn>
              <a:cxn ang="0">
                <a:pos x="connsiteX9187" y="connsiteY9187"/>
              </a:cxn>
              <a:cxn ang="0">
                <a:pos x="connsiteX9188" y="connsiteY9188"/>
              </a:cxn>
              <a:cxn ang="0">
                <a:pos x="connsiteX9189" y="connsiteY9189"/>
              </a:cxn>
              <a:cxn ang="0">
                <a:pos x="connsiteX9190" y="connsiteY9190"/>
              </a:cxn>
              <a:cxn ang="0">
                <a:pos x="connsiteX9191" y="connsiteY9191"/>
              </a:cxn>
              <a:cxn ang="0">
                <a:pos x="connsiteX9192" y="connsiteY9192"/>
              </a:cxn>
              <a:cxn ang="0">
                <a:pos x="connsiteX9193" y="connsiteY9193"/>
              </a:cxn>
              <a:cxn ang="0">
                <a:pos x="connsiteX9194" y="connsiteY9194"/>
              </a:cxn>
              <a:cxn ang="0">
                <a:pos x="connsiteX9195" y="connsiteY9195"/>
              </a:cxn>
              <a:cxn ang="0">
                <a:pos x="connsiteX9196" y="connsiteY9196"/>
              </a:cxn>
              <a:cxn ang="0">
                <a:pos x="connsiteX9197" y="connsiteY9197"/>
              </a:cxn>
              <a:cxn ang="0">
                <a:pos x="connsiteX9198" y="connsiteY9198"/>
              </a:cxn>
              <a:cxn ang="0">
                <a:pos x="connsiteX9199" y="connsiteY9199"/>
              </a:cxn>
              <a:cxn ang="0">
                <a:pos x="connsiteX9200" y="connsiteY9200"/>
              </a:cxn>
              <a:cxn ang="0">
                <a:pos x="connsiteX9201" y="connsiteY9201"/>
              </a:cxn>
              <a:cxn ang="0">
                <a:pos x="connsiteX9202" y="connsiteY9202"/>
              </a:cxn>
              <a:cxn ang="0">
                <a:pos x="connsiteX9203" y="connsiteY9203"/>
              </a:cxn>
              <a:cxn ang="0">
                <a:pos x="connsiteX9204" y="connsiteY9204"/>
              </a:cxn>
              <a:cxn ang="0">
                <a:pos x="connsiteX9205" y="connsiteY9205"/>
              </a:cxn>
              <a:cxn ang="0">
                <a:pos x="connsiteX9206" y="connsiteY9206"/>
              </a:cxn>
              <a:cxn ang="0">
                <a:pos x="connsiteX9207" y="connsiteY9207"/>
              </a:cxn>
              <a:cxn ang="0">
                <a:pos x="connsiteX9208" y="connsiteY9208"/>
              </a:cxn>
              <a:cxn ang="0">
                <a:pos x="connsiteX9209" y="connsiteY9209"/>
              </a:cxn>
              <a:cxn ang="0">
                <a:pos x="connsiteX9210" y="connsiteY9210"/>
              </a:cxn>
              <a:cxn ang="0">
                <a:pos x="connsiteX9211" y="connsiteY9211"/>
              </a:cxn>
              <a:cxn ang="0">
                <a:pos x="connsiteX9212" y="connsiteY9212"/>
              </a:cxn>
              <a:cxn ang="0">
                <a:pos x="connsiteX9213" y="connsiteY9213"/>
              </a:cxn>
              <a:cxn ang="0">
                <a:pos x="connsiteX9214" y="connsiteY9214"/>
              </a:cxn>
              <a:cxn ang="0">
                <a:pos x="connsiteX9215" y="connsiteY9215"/>
              </a:cxn>
              <a:cxn ang="0">
                <a:pos x="connsiteX9216" y="connsiteY9216"/>
              </a:cxn>
              <a:cxn ang="0">
                <a:pos x="connsiteX9217" y="connsiteY9217"/>
              </a:cxn>
              <a:cxn ang="0">
                <a:pos x="connsiteX9218" y="connsiteY9218"/>
              </a:cxn>
              <a:cxn ang="0">
                <a:pos x="connsiteX9219" y="connsiteY9219"/>
              </a:cxn>
              <a:cxn ang="0">
                <a:pos x="connsiteX9220" y="connsiteY9220"/>
              </a:cxn>
              <a:cxn ang="0">
                <a:pos x="connsiteX9221" y="connsiteY9221"/>
              </a:cxn>
              <a:cxn ang="0">
                <a:pos x="connsiteX9222" y="connsiteY9222"/>
              </a:cxn>
              <a:cxn ang="0">
                <a:pos x="connsiteX9223" y="connsiteY9223"/>
              </a:cxn>
              <a:cxn ang="0">
                <a:pos x="connsiteX9224" y="connsiteY9224"/>
              </a:cxn>
              <a:cxn ang="0">
                <a:pos x="connsiteX9225" y="connsiteY9225"/>
              </a:cxn>
              <a:cxn ang="0">
                <a:pos x="connsiteX9226" y="connsiteY9226"/>
              </a:cxn>
              <a:cxn ang="0">
                <a:pos x="connsiteX9227" y="connsiteY9227"/>
              </a:cxn>
              <a:cxn ang="0">
                <a:pos x="connsiteX9228" y="connsiteY9228"/>
              </a:cxn>
              <a:cxn ang="0">
                <a:pos x="connsiteX9229" y="connsiteY9229"/>
              </a:cxn>
              <a:cxn ang="0">
                <a:pos x="connsiteX9230" y="connsiteY9230"/>
              </a:cxn>
              <a:cxn ang="0">
                <a:pos x="connsiteX9231" y="connsiteY9231"/>
              </a:cxn>
              <a:cxn ang="0">
                <a:pos x="connsiteX9232" y="connsiteY9232"/>
              </a:cxn>
              <a:cxn ang="0">
                <a:pos x="connsiteX9233" y="connsiteY9233"/>
              </a:cxn>
              <a:cxn ang="0">
                <a:pos x="connsiteX9234" y="connsiteY9234"/>
              </a:cxn>
              <a:cxn ang="0">
                <a:pos x="connsiteX9235" y="connsiteY9235"/>
              </a:cxn>
              <a:cxn ang="0">
                <a:pos x="connsiteX9236" y="connsiteY9236"/>
              </a:cxn>
              <a:cxn ang="0">
                <a:pos x="connsiteX9237" y="connsiteY9237"/>
              </a:cxn>
              <a:cxn ang="0">
                <a:pos x="connsiteX9238" y="connsiteY9238"/>
              </a:cxn>
              <a:cxn ang="0">
                <a:pos x="connsiteX9239" y="connsiteY9239"/>
              </a:cxn>
              <a:cxn ang="0">
                <a:pos x="connsiteX9240" y="connsiteY9240"/>
              </a:cxn>
              <a:cxn ang="0">
                <a:pos x="connsiteX9241" y="connsiteY9241"/>
              </a:cxn>
              <a:cxn ang="0">
                <a:pos x="connsiteX9242" y="connsiteY9242"/>
              </a:cxn>
              <a:cxn ang="0">
                <a:pos x="connsiteX9243" y="connsiteY9243"/>
              </a:cxn>
              <a:cxn ang="0">
                <a:pos x="connsiteX9244" y="connsiteY9244"/>
              </a:cxn>
              <a:cxn ang="0">
                <a:pos x="connsiteX9245" y="connsiteY9245"/>
              </a:cxn>
              <a:cxn ang="0">
                <a:pos x="connsiteX9246" y="connsiteY9246"/>
              </a:cxn>
              <a:cxn ang="0">
                <a:pos x="connsiteX9247" y="connsiteY9247"/>
              </a:cxn>
              <a:cxn ang="0">
                <a:pos x="connsiteX9248" y="connsiteY9248"/>
              </a:cxn>
              <a:cxn ang="0">
                <a:pos x="connsiteX9249" y="connsiteY9249"/>
              </a:cxn>
              <a:cxn ang="0">
                <a:pos x="connsiteX9250" y="connsiteY9250"/>
              </a:cxn>
              <a:cxn ang="0">
                <a:pos x="connsiteX9251" y="connsiteY9251"/>
              </a:cxn>
              <a:cxn ang="0">
                <a:pos x="connsiteX9252" y="connsiteY9252"/>
              </a:cxn>
              <a:cxn ang="0">
                <a:pos x="connsiteX9253" y="connsiteY9253"/>
              </a:cxn>
              <a:cxn ang="0">
                <a:pos x="connsiteX9254" y="connsiteY9254"/>
              </a:cxn>
              <a:cxn ang="0">
                <a:pos x="connsiteX9255" y="connsiteY9255"/>
              </a:cxn>
              <a:cxn ang="0">
                <a:pos x="connsiteX9256" y="connsiteY9256"/>
              </a:cxn>
              <a:cxn ang="0">
                <a:pos x="connsiteX9257" y="connsiteY9257"/>
              </a:cxn>
              <a:cxn ang="0">
                <a:pos x="connsiteX9258" y="connsiteY9258"/>
              </a:cxn>
              <a:cxn ang="0">
                <a:pos x="connsiteX9259" y="connsiteY9259"/>
              </a:cxn>
              <a:cxn ang="0">
                <a:pos x="connsiteX9260" y="connsiteY9260"/>
              </a:cxn>
              <a:cxn ang="0">
                <a:pos x="connsiteX9261" y="connsiteY9261"/>
              </a:cxn>
              <a:cxn ang="0">
                <a:pos x="connsiteX9262" y="connsiteY9262"/>
              </a:cxn>
              <a:cxn ang="0">
                <a:pos x="connsiteX9263" y="connsiteY9263"/>
              </a:cxn>
              <a:cxn ang="0">
                <a:pos x="connsiteX9264" y="connsiteY9264"/>
              </a:cxn>
              <a:cxn ang="0">
                <a:pos x="connsiteX9265" y="connsiteY9265"/>
              </a:cxn>
              <a:cxn ang="0">
                <a:pos x="connsiteX9266" y="connsiteY9266"/>
              </a:cxn>
              <a:cxn ang="0">
                <a:pos x="connsiteX9267" y="connsiteY9267"/>
              </a:cxn>
              <a:cxn ang="0">
                <a:pos x="connsiteX9268" y="connsiteY9268"/>
              </a:cxn>
              <a:cxn ang="0">
                <a:pos x="connsiteX9269" y="connsiteY9269"/>
              </a:cxn>
              <a:cxn ang="0">
                <a:pos x="connsiteX9270" y="connsiteY9270"/>
              </a:cxn>
              <a:cxn ang="0">
                <a:pos x="connsiteX9271" y="connsiteY9271"/>
              </a:cxn>
              <a:cxn ang="0">
                <a:pos x="connsiteX9272" y="connsiteY9272"/>
              </a:cxn>
              <a:cxn ang="0">
                <a:pos x="connsiteX9273" y="connsiteY9273"/>
              </a:cxn>
              <a:cxn ang="0">
                <a:pos x="connsiteX9274" y="connsiteY9274"/>
              </a:cxn>
              <a:cxn ang="0">
                <a:pos x="connsiteX9275" y="connsiteY9275"/>
              </a:cxn>
              <a:cxn ang="0">
                <a:pos x="connsiteX9276" y="connsiteY9276"/>
              </a:cxn>
              <a:cxn ang="0">
                <a:pos x="connsiteX9277" y="connsiteY9277"/>
              </a:cxn>
              <a:cxn ang="0">
                <a:pos x="connsiteX9278" y="connsiteY9278"/>
              </a:cxn>
              <a:cxn ang="0">
                <a:pos x="connsiteX9279" y="connsiteY9279"/>
              </a:cxn>
              <a:cxn ang="0">
                <a:pos x="connsiteX9280" y="connsiteY9280"/>
              </a:cxn>
              <a:cxn ang="0">
                <a:pos x="connsiteX9281" y="connsiteY9281"/>
              </a:cxn>
              <a:cxn ang="0">
                <a:pos x="connsiteX9282" y="connsiteY9282"/>
              </a:cxn>
              <a:cxn ang="0">
                <a:pos x="connsiteX9283" y="connsiteY9283"/>
              </a:cxn>
              <a:cxn ang="0">
                <a:pos x="connsiteX9284" y="connsiteY9284"/>
              </a:cxn>
              <a:cxn ang="0">
                <a:pos x="connsiteX9285" y="connsiteY9285"/>
              </a:cxn>
              <a:cxn ang="0">
                <a:pos x="connsiteX9286" y="connsiteY9286"/>
              </a:cxn>
              <a:cxn ang="0">
                <a:pos x="connsiteX9287" y="connsiteY9287"/>
              </a:cxn>
              <a:cxn ang="0">
                <a:pos x="connsiteX9288" y="connsiteY9288"/>
              </a:cxn>
              <a:cxn ang="0">
                <a:pos x="connsiteX9289" y="connsiteY9289"/>
              </a:cxn>
              <a:cxn ang="0">
                <a:pos x="connsiteX9290" y="connsiteY9290"/>
              </a:cxn>
              <a:cxn ang="0">
                <a:pos x="connsiteX9291" y="connsiteY9291"/>
              </a:cxn>
              <a:cxn ang="0">
                <a:pos x="connsiteX9292" y="connsiteY9292"/>
              </a:cxn>
              <a:cxn ang="0">
                <a:pos x="connsiteX9293" y="connsiteY9293"/>
              </a:cxn>
              <a:cxn ang="0">
                <a:pos x="connsiteX9294" y="connsiteY9294"/>
              </a:cxn>
              <a:cxn ang="0">
                <a:pos x="connsiteX9295" y="connsiteY9295"/>
              </a:cxn>
              <a:cxn ang="0">
                <a:pos x="connsiteX9296" y="connsiteY9296"/>
              </a:cxn>
              <a:cxn ang="0">
                <a:pos x="connsiteX9297" y="connsiteY9297"/>
              </a:cxn>
              <a:cxn ang="0">
                <a:pos x="connsiteX9298" y="connsiteY9298"/>
              </a:cxn>
              <a:cxn ang="0">
                <a:pos x="connsiteX9299" y="connsiteY9299"/>
              </a:cxn>
              <a:cxn ang="0">
                <a:pos x="connsiteX9300" y="connsiteY9300"/>
              </a:cxn>
              <a:cxn ang="0">
                <a:pos x="connsiteX9301" y="connsiteY9301"/>
              </a:cxn>
              <a:cxn ang="0">
                <a:pos x="connsiteX9302" y="connsiteY9302"/>
              </a:cxn>
              <a:cxn ang="0">
                <a:pos x="connsiteX9303" y="connsiteY9303"/>
              </a:cxn>
              <a:cxn ang="0">
                <a:pos x="connsiteX9304" y="connsiteY9304"/>
              </a:cxn>
              <a:cxn ang="0">
                <a:pos x="connsiteX9305" y="connsiteY9305"/>
              </a:cxn>
              <a:cxn ang="0">
                <a:pos x="connsiteX9306" y="connsiteY9306"/>
              </a:cxn>
              <a:cxn ang="0">
                <a:pos x="connsiteX9307" y="connsiteY9307"/>
              </a:cxn>
              <a:cxn ang="0">
                <a:pos x="connsiteX9308" y="connsiteY9308"/>
              </a:cxn>
              <a:cxn ang="0">
                <a:pos x="connsiteX9309" y="connsiteY9309"/>
              </a:cxn>
              <a:cxn ang="0">
                <a:pos x="connsiteX9310" y="connsiteY9310"/>
              </a:cxn>
              <a:cxn ang="0">
                <a:pos x="connsiteX9311" y="connsiteY9311"/>
              </a:cxn>
              <a:cxn ang="0">
                <a:pos x="connsiteX9312" y="connsiteY9312"/>
              </a:cxn>
              <a:cxn ang="0">
                <a:pos x="connsiteX9313" y="connsiteY9313"/>
              </a:cxn>
              <a:cxn ang="0">
                <a:pos x="connsiteX9314" y="connsiteY9314"/>
              </a:cxn>
              <a:cxn ang="0">
                <a:pos x="connsiteX9315" y="connsiteY9315"/>
              </a:cxn>
              <a:cxn ang="0">
                <a:pos x="connsiteX9316" y="connsiteY9316"/>
              </a:cxn>
              <a:cxn ang="0">
                <a:pos x="connsiteX9317" y="connsiteY9317"/>
              </a:cxn>
              <a:cxn ang="0">
                <a:pos x="connsiteX9318" y="connsiteY9318"/>
              </a:cxn>
              <a:cxn ang="0">
                <a:pos x="connsiteX9319" y="connsiteY9319"/>
              </a:cxn>
              <a:cxn ang="0">
                <a:pos x="connsiteX9320" y="connsiteY9320"/>
              </a:cxn>
              <a:cxn ang="0">
                <a:pos x="connsiteX9321" y="connsiteY9321"/>
              </a:cxn>
              <a:cxn ang="0">
                <a:pos x="connsiteX9322" y="connsiteY9322"/>
              </a:cxn>
              <a:cxn ang="0">
                <a:pos x="connsiteX9323" y="connsiteY9323"/>
              </a:cxn>
              <a:cxn ang="0">
                <a:pos x="connsiteX9324" y="connsiteY9324"/>
              </a:cxn>
              <a:cxn ang="0">
                <a:pos x="connsiteX9325" y="connsiteY9325"/>
              </a:cxn>
              <a:cxn ang="0">
                <a:pos x="connsiteX9326" y="connsiteY9326"/>
              </a:cxn>
              <a:cxn ang="0">
                <a:pos x="connsiteX9327" y="connsiteY9327"/>
              </a:cxn>
              <a:cxn ang="0">
                <a:pos x="connsiteX9328" y="connsiteY9328"/>
              </a:cxn>
              <a:cxn ang="0">
                <a:pos x="connsiteX9329" y="connsiteY9329"/>
              </a:cxn>
              <a:cxn ang="0">
                <a:pos x="connsiteX9330" y="connsiteY9330"/>
              </a:cxn>
              <a:cxn ang="0">
                <a:pos x="connsiteX9331" y="connsiteY9331"/>
              </a:cxn>
              <a:cxn ang="0">
                <a:pos x="connsiteX9332" y="connsiteY9332"/>
              </a:cxn>
              <a:cxn ang="0">
                <a:pos x="connsiteX9333" y="connsiteY9333"/>
              </a:cxn>
              <a:cxn ang="0">
                <a:pos x="connsiteX9334" y="connsiteY9334"/>
              </a:cxn>
              <a:cxn ang="0">
                <a:pos x="connsiteX9335" y="connsiteY9335"/>
              </a:cxn>
              <a:cxn ang="0">
                <a:pos x="connsiteX9336" y="connsiteY9336"/>
              </a:cxn>
              <a:cxn ang="0">
                <a:pos x="connsiteX9337" y="connsiteY9337"/>
              </a:cxn>
              <a:cxn ang="0">
                <a:pos x="connsiteX9338" y="connsiteY9338"/>
              </a:cxn>
              <a:cxn ang="0">
                <a:pos x="connsiteX9339" y="connsiteY9339"/>
              </a:cxn>
              <a:cxn ang="0">
                <a:pos x="connsiteX9340" y="connsiteY9340"/>
              </a:cxn>
              <a:cxn ang="0">
                <a:pos x="connsiteX9341" y="connsiteY9341"/>
              </a:cxn>
              <a:cxn ang="0">
                <a:pos x="connsiteX9342" y="connsiteY9342"/>
              </a:cxn>
              <a:cxn ang="0">
                <a:pos x="connsiteX9343" y="connsiteY9343"/>
              </a:cxn>
              <a:cxn ang="0">
                <a:pos x="connsiteX9344" y="connsiteY9344"/>
              </a:cxn>
              <a:cxn ang="0">
                <a:pos x="connsiteX9345" y="connsiteY9345"/>
              </a:cxn>
              <a:cxn ang="0">
                <a:pos x="connsiteX9346" y="connsiteY9346"/>
              </a:cxn>
              <a:cxn ang="0">
                <a:pos x="connsiteX9347" y="connsiteY9347"/>
              </a:cxn>
              <a:cxn ang="0">
                <a:pos x="connsiteX9348" y="connsiteY9348"/>
              </a:cxn>
              <a:cxn ang="0">
                <a:pos x="connsiteX9349" y="connsiteY9349"/>
              </a:cxn>
              <a:cxn ang="0">
                <a:pos x="connsiteX9350" y="connsiteY9350"/>
              </a:cxn>
              <a:cxn ang="0">
                <a:pos x="connsiteX9351" y="connsiteY9351"/>
              </a:cxn>
              <a:cxn ang="0">
                <a:pos x="connsiteX9352" y="connsiteY9352"/>
              </a:cxn>
              <a:cxn ang="0">
                <a:pos x="connsiteX9353" y="connsiteY9353"/>
              </a:cxn>
              <a:cxn ang="0">
                <a:pos x="connsiteX9354" y="connsiteY9354"/>
              </a:cxn>
              <a:cxn ang="0">
                <a:pos x="connsiteX9355" y="connsiteY9355"/>
              </a:cxn>
              <a:cxn ang="0">
                <a:pos x="connsiteX9356" y="connsiteY9356"/>
              </a:cxn>
              <a:cxn ang="0">
                <a:pos x="connsiteX9357" y="connsiteY9357"/>
              </a:cxn>
              <a:cxn ang="0">
                <a:pos x="connsiteX9358" y="connsiteY9358"/>
              </a:cxn>
              <a:cxn ang="0">
                <a:pos x="connsiteX9359" y="connsiteY9359"/>
              </a:cxn>
              <a:cxn ang="0">
                <a:pos x="connsiteX9360" y="connsiteY9360"/>
              </a:cxn>
              <a:cxn ang="0">
                <a:pos x="connsiteX9361" y="connsiteY9361"/>
              </a:cxn>
              <a:cxn ang="0">
                <a:pos x="connsiteX9362" y="connsiteY9362"/>
              </a:cxn>
              <a:cxn ang="0">
                <a:pos x="connsiteX9363" y="connsiteY9363"/>
              </a:cxn>
              <a:cxn ang="0">
                <a:pos x="connsiteX9364" y="connsiteY9364"/>
              </a:cxn>
              <a:cxn ang="0">
                <a:pos x="connsiteX9365" y="connsiteY9365"/>
              </a:cxn>
              <a:cxn ang="0">
                <a:pos x="connsiteX9366" y="connsiteY9366"/>
              </a:cxn>
              <a:cxn ang="0">
                <a:pos x="connsiteX9367" y="connsiteY9367"/>
              </a:cxn>
              <a:cxn ang="0">
                <a:pos x="connsiteX9368" y="connsiteY9368"/>
              </a:cxn>
              <a:cxn ang="0">
                <a:pos x="connsiteX9369" y="connsiteY9369"/>
              </a:cxn>
              <a:cxn ang="0">
                <a:pos x="connsiteX9370" y="connsiteY9370"/>
              </a:cxn>
              <a:cxn ang="0">
                <a:pos x="connsiteX9371" y="connsiteY9371"/>
              </a:cxn>
              <a:cxn ang="0">
                <a:pos x="connsiteX9372" y="connsiteY9372"/>
              </a:cxn>
              <a:cxn ang="0">
                <a:pos x="connsiteX9373" y="connsiteY9373"/>
              </a:cxn>
              <a:cxn ang="0">
                <a:pos x="connsiteX9374" y="connsiteY9374"/>
              </a:cxn>
              <a:cxn ang="0">
                <a:pos x="connsiteX9375" y="connsiteY9375"/>
              </a:cxn>
              <a:cxn ang="0">
                <a:pos x="connsiteX9376" y="connsiteY9376"/>
              </a:cxn>
              <a:cxn ang="0">
                <a:pos x="connsiteX9377" y="connsiteY9377"/>
              </a:cxn>
              <a:cxn ang="0">
                <a:pos x="connsiteX9378" y="connsiteY9378"/>
              </a:cxn>
              <a:cxn ang="0">
                <a:pos x="connsiteX9379" y="connsiteY9379"/>
              </a:cxn>
              <a:cxn ang="0">
                <a:pos x="connsiteX9380" y="connsiteY9380"/>
              </a:cxn>
              <a:cxn ang="0">
                <a:pos x="connsiteX9381" y="connsiteY9381"/>
              </a:cxn>
              <a:cxn ang="0">
                <a:pos x="connsiteX9382" y="connsiteY9382"/>
              </a:cxn>
              <a:cxn ang="0">
                <a:pos x="connsiteX9383" y="connsiteY9383"/>
              </a:cxn>
              <a:cxn ang="0">
                <a:pos x="connsiteX9384" y="connsiteY9384"/>
              </a:cxn>
              <a:cxn ang="0">
                <a:pos x="connsiteX9385" y="connsiteY9385"/>
              </a:cxn>
              <a:cxn ang="0">
                <a:pos x="connsiteX9386" y="connsiteY9386"/>
              </a:cxn>
              <a:cxn ang="0">
                <a:pos x="connsiteX9387" y="connsiteY9387"/>
              </a:cxn>
              <a:cxn ang="0">
                <a:pos x="connsiteX9388" y="connsiteY9388"/>
              </a:cxn>
              <a:cxn ang="0">
                <a:pos x="connsiteX9389" y="connsiteY9389"/>
              </a:cxn>
              <a:cxn ang="0">
                <a:pos x="connsiteX9390" y="connsiteY9390"/>
              </a:cxn>
              <a:cxn ang="0">
                <a:pos x="connsiteX9391" y="connsiteY9391"/>
              </a:cxn>
              <a:cxn ang="0">
                <a:pos x="connsiteX9392" y="connsiteY9392"/>
              </a:cxn>
              <a:cxn ang="0">
                <a:pos x="connsiteX9393" y="connsiteY9393"/>
              </a:cxn>
              <a:cxn ang="0">
                <a:pos x="connsiteX9394" y="connsiteY9394"/>
              </a:cxn>
              <a:cxn ang="0">
                <a:pos x="connsiteX9395" y="connsiteY9395"/>
              </a:cxn>
              <a:cxn ang="0">
                <a:pos x="connsiteX9396" y="connsiteY9396"/>
              </a:cxn>
              <a:cxn ang="0">
                <a:pos x="connsiteX9397" y="connsiteY9397"/>
              </a:cxn>
              <a:cxn ang="0">
                <a:pos x="connsiteX9398" y="connsiteY9398"/>
              </a:cxn>
              <a:cxn ang="0">
                <a:pos x="connsiteX9399" y="connsiteY9399"/>
              </a:cxn>
              <a:cxn ang="0">
                <a:pos x="connsiteX9400" y="connsiteY9400"/>
              </a:cxn>
              <a:cxn ang="0">
                <a:pos x="connsiteX9401" y="connsiteY9401"/>
              </a:cxn>
              <a:cxn ang="0">
                <a:pos x="connsiteX9402" y="connsiteY9402"/>
              </a:cxn>
              <a:cxn ang="0">
                <a:pos x="connsiteX9403" y="connsiteY9403"/>
              </a:cxn>
              <a:cxn ang="0">
                <a:pos x="connsiteX9404" y="connsiteY9404"/>
              </a:cxn>
              <a:cxn ang="0">
                <a:pos x="connsiteX9405" y="connsiteY9405"/>
              </a:cxn>
              <a:cxn ang="0">
                <a:pos x="connsiteX9406" y="connsiteY9406"/>
              </a:cxn>
              <a:cxn ang="0">
                <a:pos x="connsiteX9407" y="connsiteY9407"/>
              </a:cxn>
              <a:cxn ang="0">
                <a:pos x="connsiteX9408" y="connsiteY9408"/>
              </a:cxn>
              <a:cxn ang="0">
                <a:pos x="connsiteX9409" y="connsiteY9409"/>
              </a:cxn>
              <a:cxn ang="0">
                <a:pos x="connsiteX9410" y="connsiteY9410"/>
              </a:cxn>
              <a:cxn ang="0">
                <a:pos x="connsiteX9411" y="connsiteY9411"/>
              </a:cxn>
              <a:cxn ang="0">
                <a:pos x="connsiteX9412" y="connsiteY9412"/>
              </a:cxn>
              <a:cxn ang="0">
                <a:pos x="connsiteX9413" y="connsiteY9413"/>
              </a:cxn>
              <a:cxn ang="0">
                <a:pos x="connsiteX9414" y="connsiteY9414"/>
              </a:cxn>
              <a:cxn ang="0">
                <a:pos x="connsiteX9415" y="connsiteY9415"/>
              </a:cxn>
              <a:cxn ang="0">
                <a:pos x="connsiteX9416" y="connsiteY9416"/>
              </a:cxn>
              <a:cxn ang="0">
                <a:pos x="connsiteX9417" y="connsiteY9417"/>
              </a:cxn>
              <a:cxn ang="0">
                <a:pos x="connsiteX9418" y="connsiteY9418"/>
              </a:cxn>
              <a:cxn ang="0">
                <a:pos x="connsiteX9419" y="connsiteY9419"/>
              </a:cxn>
              <a:cxn ang="0">
                <a:pos x="connsiteX9420" y="connsiteY9420"/>
              </a:cxn>
              <a:cxn ang="0">
                <a:pos x="connsiteX9421" y="connsiteY9421"/>
              </a:cxn>
              <a:cxn ang="0">
                <a:pos x="connsiteX9422" y="connsiteY9422"/>
              </a:cxn>
              <a:cxn ang="0">
                <a:pos x="connsiteX9423" y="connsiteY9423"/>
              </a:cxn>
              <a:cxn ang="0">
                <a:pos x="connsiteX9424" y="connsiteY9424"/>
              </a:cxn>
              <a:cxn ang="0">
                <a:pos x="connsiteX9425" y="connsiteY9425"/>
              </a:cxn>
              <a:cxn ang="0">
                <a:pos x="connsiteX9426" y="connsiteY9426"/>
              </a:cxn>
              <a:cxn ang="0">
                <a:pos x="connsiteX9427" y="connsiteY9427"/>
              </a:cxn>
              <a:cxn ang="0">
                <a:pos x="connsiteX9428" y="connsiteY9428"/>
              </a:cxn>
              <a:cxn ang="0">
                <a:pos x="connsiteX9429" y="connsiteY9429"/>
              </a:cxn>
              <a:cxn ang="0">
                <a:pos x="connsiteX9430" y="connsiteY9430"/>
              </a:cxn>
              <a:cxn ang="0">
                <a:pos x="connsiteX9431" y="connsiteY9431"/>
              </a:cxn>
              <a:cxn ang="0">
                <a:pos x="connsiteX9432" y="connsiteY9432"/>
              </a:cxn>
              <a:cxn ang="0">
                <a:pos x="connsiteX9433" y="connsiteY9433"/>
              </a:cxn>
              <a:cxn ang="0">
                <a:pos x="connsiteX9434" y="connsiteY9434"/>
              </a:cxn>
              <a:cxn ang="0">
                <a:pos x="connsiteX9435" y="connsiteY9435"/>
              </a:cxn>
              <a:cxn ang="0">
                <a:pos x="connsiteX9436" y="connsiteY9436"/>
              </a:cxn>
              <a:cxn ang="0">
                <a:pos x="connsiteX9437" y="connsiteY9437"/>
              </a:cxn>
              <a:cxn ang="0">
                <a:pos x="connsiteX9438" y="connsiteY9438"/>
              </a:cxn>
              <a:cxn ang="0">
                <a:pos x="connsiteX9439" y="connsiteY9439"/>
              </a:cxn>
              <a:cxn ang="0">
                <a:pos x="connsiteX9440" y="connsiteY9440"/>
              </a:cxn>
              <a:cxn ang="0">
                <a:pos x="connsiteX9441" y="connsiteY9441"/>
              </a:cxn>
              <a:cxn ang="0">
                <a:pos x="connsiteX9442" y="connsiteY9442"/>
              </a:cxn>
              <a:cxn ang="0">
                <a:pos x="connsiteX9443" y="connsiteY9443"/>
              </a:cxn>
              <a:cxn ang="0">
                <a:pos x="connsiteX9444" y="connsiteY9444"/>
              </a:cxn>
              <a:cxn ang="0">
                <a:pos x="connsiteX9445" y="connsiteY9445"/>
              </a:cxn>
              <a:cxn ang="0">
                <a:pos x="connsiteX9446" y="connsiteY9446"/>
              </a:cxn>
              <a:cxn ang="0">
                <a:pos x="connsiteX9447" y="connsiteY9447"/>
              </a:cxn>
              <a:cxn ang="0">
                <a:pos x="connsiteX9448" y="connsiteY9448"/>
              </a:cxn>
              <a:cxn ang="0">
                <a:pos x="connsiteX9449" y="connsiteY9449"/>
              </a:cxn>
              <a:cxn ang="0">
                <a:pos x="connsiteX9450" y="connsiteY9450"/>
              </a:cxn>
              <a:cxn ang="0">
                <a:pos x="connsiteX9451" y="connsiteY9451"/>
              </a:cxn>
              <a:cxn ang="0">
                <a:pos x="connsiteX9452" y="connsiteY9452"/>
              </a:cxn>
              <a:cxn ang="0">
                <a:pos x="connsiteX9453" y="connsiteY9453"/>
              </a:cxn>
              <a:cxn ang="0">
                <a:pos x="connsiteX9454" y="connsiteY9454"/>
              </a:cxn>
              <a:cxn ang="0">
                <a:pos x="connsiteX9455" y="connsiteY9455"/>
              </a:cxn>
              <a:cxn ang="0">
                <a:pos x="connsiteX9456" y="connsiteY9456"/>
              </a:cxn>
              <a:cxn ang="0">
                <a:pos x="connsiteX9457" y="connsiteY9457"/>
              </a:cxn>
              <a:cxn ang="0">
                <a:pos x="connsiteX9458" y="connsiteY9458"/>
              </a:cxn>
              <a:cxn ang="0">
                <a:pos x="connsiteX9459" y="connsiteY9459"/>
              </a:cxn>
              <a:cxn ang="0">
                <a:pos x="connsiteX9460" y="connsiteY9460"/>
              </a:cxn>
              <a:cxn ang="0">
                <a:pos x="connsiteX9461" y="connsiteY9461"/>
              </a:cxn>
              <a:cxn ang="0">
                <a:pos x="connsiteX9462" y="connsiteY9462"/>
              </a:cxn>
              <a:cxn ang="0">
                <a:pos x="connsiteX9463" y="connsiteY9463"/>
              </a:cxn>
              <a:cxn ang="0">
                <a:pos x="connsiteX9464" y="connsiteY9464"/>
              </a:cxn>
              <a:cxn ang="0">
                <a:pos x="connsiteX9465" y="connsiteY9465"/>
              </a:cxn>
              <a:cxn ang="0">
                <a:pos x="connsiteX9466" y="connsiteY9466"/>
              </a:cxn>
              <a:cxn ang="0">
                <a:pos x="connsiteX9467" y="connsiteY9467"/>
              </a:cxn>
              <a:cxn ang="0">
                <a:pos x="connsiteX9468" y="connsiteY9468"/>
              </a:cxn>
              <a:cxn ang="0">
                <a:pos x="connsiteX9469" y="connsiteY9469"/>
              </a:cxn>
              <a:cxn ang="0">
                <a:pos x="connsiteX9470" y="connsiteY9470"/>
              </a:cxn>
              <a:cxn ang="0">
                <a:pos x="connsiteX9471" y="connsiteY9471"/>
              </a:cxn>
              <a:cxn ang="0">
                <a:pos x="connsiteX9472" y="connsiteY9472"/>
              </a:cxn>
              <a:cxn ang="0">
                <a:pos x="connsiteX9473" y="connsiteY9473"/>
              </a:cxn>
              <a:cxn ang="0">
                <a:pos x="connsiteX9474" y="connsiteY9474"/>
              </a:cxn>
              <a:cxn ang="0">
                <a:pos x="connsiteX9475" y="connsiteY9475"/>
              </a:cxn>
              <a:cxn ang="0">
                <a:pos x="connsiteX9476" y="connsiteY9476"/>
              </a:cxn>
              <a:cxn ang="0">
                <a:pos x="connsiteX9477" y="connsiteY9477"/>
              </a:cxn>
              <a:cxn ang="0">
                <a:pos x="connsiteX9478" y="connsiteY9478"/>
              </a:cxn>
              <a:cxn ang="0">
                <a:pos x="connsiteX9479" y="connsiteY9479"/>
              </a:cxn>
              <a:cxn ang="0">
                <a:pos x="connsiteX9480" y="connsiteY9480"/>
              </a:cxn>
              <a:cxn ang="0">
                <a:pos x="connsiteX9481" y="connsiteY9481"/>
              </a:cxn>
              <a:cxn ang="0">
                <a:pos x="connsiteX9482" y="connsiteY9482"/>
              </a:cxn>
              <a:cxn ang="0">
                <a:pos x="connsiteX9483" y="connsiteY9483"/>
              </a:cxn>
              <a:cxn ang="0">
                <a:pos x="connsiteX9484" y="connsiteY9484"/>
              </a:cxn>
              <a:cxn ang="0">
                <a:pos x="connsiteX9485" y="connsiteY9485"/>
              </a:cxn>
              <a:cxn ang="0">
                <a:pos x="connsiteX9486" y="connsiteY9486"/>
              </a:cxn>
              <a:cxn ang="0">
                <a:pos x="connsiteX9487" y="connsiteY9487"/>
              </a:cxn>
              <a:cxn ang="0">
                <a:pos x="connsiteX9488" y="connsiteY9488"/>
              </a:cxn>
              <a:cxn ang="0">
                <a:pos x="connsiteX9489" y="connsiteY9489"/>
              </a:cxn>
              <a:cxn ang="0">
                <a:pos x="connsiteX9490" y="connsiteY9490"/>
              </a:cxn>
              <a:cxn ang="0">
                <a:pos x="connsiteX9491" y="connsiteY9491"/>
              </a:cxn>
              <a:cxn ang="0">
                <a:pos x="connsiteX9492" y="connsiteY9492"/>
              </a:cxn>
              <a:cxn ang="0">
                <a:pos x="connsiteX9493" y="connsiteY9493"/>
              </a:cxn>
              <a:cxn ang="0">
                <a:pos x="connsiteX9494" y="connsiteY9494"/>
              </a:cxn>
              <a:cxn ang="0">
                <a:pos x="connsiteX9495" y="connsiteY9495"/>
              </a:cxn>
              <a:cxn ang="0">
                <a:pos x="connsiteX9496" y="connsiteY9496"/>
              </a:cxn>
              <a:cxn ang="0">
                <a:pos x="connsiteX9497" y="connsiteY9497"/>
              </a:cxn>
              <a:cxn ang="0">
                <a:pos x="connsiteX9498" y="connsiteY9498"/>
              </a:cxn>
              <a:cxn ang="0">
                <a:pos x="connsiteX9499" y="connsiteY9499"/>
              </a:cxn>
              <a:cxn ang="0">
                <a:pos x="connsiteX9500" y="connsiteY9500"/>
              </a:cxn>
              <a:cxn ang="0">
                <a:pos x="connsiteX9501" y="connsiteY9501"/>
              </a:cxn>
              <a:cxn ang="0">
                <a:pos x="connsiteX9502" y="connsiteY9502"/>
              </a:cxn>
              <a:cxn ang="0">
                <a:pos x="connsiteX9503" y="connsiteY9503"/>
              </a:cxn>
              <a:cxn ang="0">
                <a:pos x="connsiteX9504" y="connsiteY9504"/>
              </a:cxn>
              <a:cxn ang="0">
                <a:pos x="connsiteX9505" y="connsiteY9505"/>
              </a:cxn>
              <a:cxn ang="0">
                <a:pos x="connsiteX9506" y="connsiteY9506"/>
              </a:cxn>
              <a:cxn ang="0">
                <a:pos x="connsiteX9507" y="connsiteY9507"/>
              </a:cxn>
              <a:cxn ang="0">
                <a:pos x="connsiteX9508" y="connsiteY9508"/>
              </a:cxn>
              <a:cxn ang="0">
                <a:pos x="connsiteX9509" y="connsiteY9509"/>
              </a:cxn>
              <a:cxn ang="0">
                <a:pos x="connsiteX9510" y="connsiteY9510"/>
              </a:cxn>
              <a:cxn ang="0">
                <a:pos x="connsiteX9511" y="connsiteY9511"/>
              </a:cxn>
              <a:cxn ang="0">
                <a:pos x="connsiteX9512" y="connsiteY9512"/>
              </a:cxn>
              <a:cxn ang="0">
                <a:pos x="connsiteX9513" y="connsiteY9513"/>
              </a:cxn>
              <a:cxn ang="0">
                <a:pos x="connsiteX9514" y="connsiteY9514"/>
              </a:cxn>
              <a:cxn ang="0">
                <a:pos x="connsiteX9515" y="connsiteY9515"/>
              </a:cxn>
              <a:cxn ang="0">
                <a:pos x="connsiteX9516" y="connsiteY9516"/>
              </a:cxn>
              <a:cxn ang="0">
                <a:pos x="connsiteX9517" y="connsiteY9517"/>
              </a:cxn>
              <a:cxn ang="0">
                <a:pos x="connsiteX9518" y="connsiteY9518"/>
              </a:cxn>
              <a:cxn ang="0">
                <a:pos x="connsiteX9519" y="connsiteY9519"/>
              </a:cxn>
              <a:cxn ang="0">
                <a:pos x="connsiteX9520" y="connsiteY9520"/>
              </a:cxn>
              <a:cxn ang="0">
                <a:pos x="connsiteX9521" y="connsiteY9521"/>
              </a:cxn>
              <a:cxn ang="0">
                <a:pos x="connsiteX9522" y="connsiteY9522"/>
              </a:cxn>
              <a:cxn ang="0">
                <a:pos x="connsiteX9523" y="connsiteY9523"/>
              </a:cxn>
              <a:cxn ang="0">
                <a:pos x="connsiteX9524" y="connsiteY9524"/>
              </a:cxn>
              <a:cxn ang="0">
                <a:pos x="connsiteX9525" y="connsiteY9525"/>
              </a:cxn>
              <a:cxn ang="0">
                <a:pos x="connsiteX9526" y="connsiteY9526"/>
              </a:cxn>
              <a:cxn ang="0">
                <a:pos x="connsiteX9527" y="connsiteY9527"/>
              </a:cxn>
              <a:cxn ang="0">
                <a:pos x="connsiteX9528" y="connsiteY9528"/>
              </a:cxn>
              <a:cxn ang="0">
                <a:pos x="connsiteX9529" y="connsiteY9529"/>
              </a:cxn>
              <a:cxn ang="0">
                <a:pos x="connsiteX9530" y="connsiteY9530"/>
              </a:cxn>
              <a:cxn ang="0">
                <a:pos x="connsiteX9531" y="connsiteY9531"/>
              </a:cxn>
              <a:cxn ang="0">
                <a:pos x="connsiteX9532" y="connsiteY9532"/>
              </a:cxn>
              <a:cxn ang="0">
                <a:pos x="connsiteX9533" y="connsiteY9533"/>
              </a:cxn>
              <a:cxn ang="0">
                <a:pos x="connsiteX9534" y="connsiteY9534"/>
              </a:cxn>
              <a:cxn ang="0">
                <a:pos x="connsiteX9535" y="connsiteY9535"/>
              </a:cxn>
              <a:cxn ang="0">
                <a:pos x="connsiteX9536" y="connsiteY9536"/>
              </a:cxn>
              <a:cxn ang="0">
                <a:pos x="connsiteX9537" y="connsiteY9537"/>
              </a:cxn>
              <a:cxn ang="0">
                <a:pos x="connsiteX9538" y="connsiteY9538"/>
              </a:cxn>
              <a:cxn ang="0">
                <a:pos x="connsiteX9539" y="connsiteY9539"/>
              </a:cxn>
              <a:cxn ang="0">
                <a:pos x="connsiteX9540" y="connsiteY9540"/>
              </a:cxn>
              <a:cxn ang="0">
                <a:pos x="connsiteX9541" y="connsiteY9541"/>
              </a:cxn>
              <a:cxn ang="0">
                <a:pos x="connsiteX9542" y="connsiteY9542"/>
              </a:cxn>
              <a:cxn ang="0">
                <a:pos x="connsiteX9543" y="connsiteY9543"/>
              </a:cxn>
              <a:cxn ang="0">
                <a:pos x="connsiteX9544" y="connsiteY9544"/>
              </a:cxn>
              <a:cxn ang="0">
                <a:pos x="connsiteX9545" y="connsiteY9545"/>
              </a:cxn>
              <a:cxn ang="0">
                <a:pos x="connsiteX9546" y="connsiteY9546"/>
              </a:cxn>
              <a:cxn ang="0">
                <a:pos x="connsiteX9547" y="connsiteY9547"/>
              </a:cxn>
              <a:cxn ang="0">
                <a:pos x="connsiteX9548" y="connsiteY9548"/>
              </a:cxn>
              <a:cxn ang="0">
                <a:pos x="connsiteX9549" y="connsiteY9549"/>
              </a:cxn>
              <a:cxn ang="0">
                <a:pos x="connsiteX9550" y="connsiteY9550"/>
              </a:cxn>
              <a:cxn ang="0">
                <a:pos x="connsiteX9551" y="connsiteY9551"/>
              </a:cxn>
              <a:cxn ang="0">
                <a:pos x="connsiteX9552" y="connsiteY9552"/>
              </a:cxn>
              <a:cxn ang="0">
                <a:pos x="connsiteX9553" y="connsiteY9553"/>
              </a:cxn>
              <a:cxn ang="0">
                <a:pos x="connsiteX9554" y="connsiteY9554"/>
              </a:cxn>
              <a:cxn ang="0">
                <a:pos x="connsiteX9555" y="connsiteY9555"/>
              </a:cxn>
              <a:cxn ang="0">
                <a:pos x="connsiteX9556" y="connsiteY9556"/>
              </a:cxn>
              <a:cxn ang="0">
                <a:pos x="connsiteX9557" y="connsiteY9557"/>
              </a:cxn>
              <a:cxn ang="0">
                <a:pos x="connsiteX9558" y="connsiteY9558"/>
              </a:cxn>
              <a:cxn ang="0">
                <a:pos x="connsiteX9559" y="connsiteY9559"/>
              </a:cxn>
              <a:cxn ang="0">
                <a:pos x="connsiteX9560" y="connsiteY9560"/>
              </a:cxn>
              <a:cxn ang="0">
                <a:pos x="connsiteX9561" y="connsiteY9561"/>
              </a:cxn>
              <a:cxn ang="0">
                <a:pos x="connsiteX9562" y="connsiteY9562"/>
              </a:cxn>
              <a:cxn ang="0">
                <a:pos x="connsiteX9563" y="connsiteY9563"/>
              </a:cxn>
              <a:cxn ang="0">
                <a:pos x="connsiteX9564" y="connsiteY9564"/>
              </a:cxn>
              <a:cxn ang="0">
                <a:pos x="connsiteX9565" y="connsiteY9565"/>
              </a:cxn>
              <a:cxn ang="0">
                <a:pos x="connsiteX9566" y="connsiteY9566"/>
              </a:cxn>
              <a:cxn ang="0">
                <a:pos x="connsiteX9567" y="connsiteY9567"/>
              </a:cxn>
              <a:cxn ang="0">
                <a:pos x="connsiteX9568" y="connsiteY9568"/>
              </a:cxn>
              <a:cxn ang="0">
                <a:pos x="connsiteX9569" y="connsiteY9569"/>
              </a:cxn>
              <a:cxn ang="0">
                <a:pos x="connsiteX9570" y="connsiteY9570"/>
              </a:cxn>
              <a:cxn ang="0">
                <a:pos x="connsiteX9571" y="connsiteY9571"/>
              </a:cxn>
              <a:cxn ang="0">
                <a:pos x="connsiteX9572" y="connsiteY9572"/>
              </a:cxn>
              <a:cxn ang="0">
                <a:pos x="connsiteX9573" y="connsiteY9573"/>
              </a:cxn>
              <a:cxn ang="0">
                <a:pos x="connsiteX9574" y="connsiteY9574"/>
              </a:cxn>
              <a:cxn ang="0">
                <a:pos x="connsiteX9575" y="connsiteY9575"/>
              </a:cxn>
              <a:cxn ang="0">
                <a:pos x="connsiteX9576" y="connsiteY9576"/>
              </a:cxn>
              <a:cxn ang="0">
                <a:pos x="connsiteX9577" y="connsiteY9577"/>
              </a:cxn>
              <a:cxn ang="0">
                <a:pos x="connsiteX9578" y="connsiteY9578"/>
              </a:cxn>
              <a:cxn ang="0">
                <a:pos x="connsiteX9579" y="connsiteY9579"/>
              </a:cxn>
              <a:cxn ang="0">
                <a:pos x="connsiteX9580" y="connsiteY9580"/>
              </a:cxn>
              <a:cxn ang="0">
                <a:pos x="connsiteX9581" y="connsiteY9581"/>
              </a:cxn>
              <a:cxn ang="0">
                <a:pos x="connsiteX9582" y="connsiteY9582"/>
              </a:cxn>
              <a:cxn ang="0">
                <a:pos x="connsiteX9583" y="connsiteY9583"/>
              </a:cxn>
              <a:cxn ang="0">
                <a:pos x="connsiteX9584" y="connsiteY9584"/>
              </a:cxn>
              <a:cxn ang="0">
                <a:pos x="connsiteX9585" y="connsiteY9585"/>
              </a:cxn>
              <a:cxn ang="0">
                <a:pos x="connsiteX9586" y="connsiteY9586"/>
              </a:cxn>
              <a:cxn ang="0">
                <a:pos x="connsiteX9587" y="connsiteY9587"/>
              </a:cxn>
              <a:cxn ang="0">
                <a:pos x="connsiteX9588" y="connsiteY9588"/>
              </a:cxn>
              <a:cxn ang="0">
                <a:pos x="connsiteX9589" y="connsiteY9589"/>
              </a:cxn>
              <a:cxn ang="0">
                <a:pos x="connsiteX9590" y="connsiteY9590"/>
              </a:cxn>
              <a:cxn ang="0">
                <a:pos x="connsiteX9591" y="connsiteY9591"/>
              </a:cxn>
              <a:cxn ang="0">
                <a:pos x="connsiteX9592" y="connsiteY9592"/>
              </a:cxn>
              <a:cxn ang="0">
                <a:pos x="connsiteX9593" y="connsiteY9593"/>
              </a:cxn>
              <a:cxn ang="0">
                <a:pos x="connsiteX9594" y="connsiteY9594"/>
              </a:cxn>
              <a:cxn ang="0">
                <a:pos x="connsiteX9595" y="connsiteY9595"/>
              </a:cxn>
              <a:cxn ang="0">
                <a:pos x="connsiteX9596" y="connsiteY9596"/>
              </a:cxn>
              <a:cxn ang="0">
                <a:pos x="connsiteX9597" y="connsiteY9597"/>
              </a:cxn>
              <a:cxn ang="0">
                <a:pos x="connsiteX9598" y="connsiteY9598"/>
              </a:cxn>
              <a:cxn ang="0">
                <a:pos x="connsiteX9599" y="connsiteY9599"/>
              </a:cxn>
              <a:cxn ang="0">
                <a:pos x="connsiteX9600" y="connsiteY9600"/>
              </a:cxn>
              <a:cxn ang="0">
                <a:pos x="connsiteX9601" y="connsiteY9601"/>
              </a:cxn>
              <a:cxn ang="0">
                <a:pos x="connsiteX9602" y="connsiteY9602"/>
              </a:cxn>
              <a:cxn ang="0">
                <a:pos x="connsiteX9603" y="connsiteY9603"/>
              </a:cxn>
              <a:cxn ang="0">
                <a:pos x="connsiteX9604" y="connsiteY9604"/>
              </a:cxn>
              <a:cxn ang="0">
                <a:pos x="connsiteX9605" y="connsiteY9605"/>
              </a:cxn>
              <a:cxn ang="0">
                <a:pos x="connsiteX9606" y="connsiteY9606"/>
              </a:cxn>
              <a:cxn ang="0">
                <a:pos x="connsiteX9607" y="connsiteY9607"/>
              </a:cxn>
              <a:cxn ang="0">
                <a:pos x="connsiteX9608" y="connsiteY9608"/>
              </a:cxn>
              <a:cxn ang="0">
                <a:pos x="connsiteX9609" y="connsiteY9609"/>
              </a:cxn>
              <a:cxn ang="0">
                <a:pos x="connsiteX9610" y="connsiteY9610"/>
              </a:cxn>
              <a:cxn ang="0">
                <a:pos x="connsiteX9611" y="connsiteY9611"/>
              </a:cxn>
              <a:cxn ang="0">
                <a:pos x="connsiteX9612" y="connsiteY9612"/>
              </a:cxn>
              <a:cxn ang="0">
                <a:pos x="connsiteX9613" y="connsiteY9613"/>
              </a:cxn>
              <a:cxn ang="0">
                <a:pos x="connsiteX9614" y="connsiteY9614"/>
              </a:cxn>
              <a:cxn ang="0">
                <a:pos x="connsiteX9615" y="connsiteY9615"/>
              </a:cxn>
              <a:cxn ang="0">
                <a:pos x="connsiteX9616" y="connsiteY9616"/>
              </a:cxn>
              <a:cxn ang="0">
                <a:pos x="connsiteX9617" y="connsiteY9617"/>
              </a:cxn>
              <a:cxn ang="0">
                <a:pos x="connsiteX9618" y="connsiteY9618"/>
              </a:cxn>
              <a:cxn ang="0">
                <a:pos x="connsiteX9619" y="connsiteY9619"/>
              </a:cxn>
              <a:cxn ang="0">
                <a:pos x="connsiteX9620" y="connsiteY9620"/>
              </a:cxn>
              <a:cxn ang="0">
                <a:pos x="connsiteX9621" y="connsiteY9621"/>
              </a:cxn>
              <a:cxn ang="0">
                <a:pos x="connsiteX9622" y="connsiteY9622"/>
              </a:cxn>
              <a:cxn ang="0">
                <a:pos x="connsiteX9623" y="connsiteY9623"/>
              </a:cxn>
              <a:cxn ang="0">
                <a:pos x="connsiteX9624" y="connsiteY9624"/>
              </a:cxn>
              <a:cxn ang="0">
                <a:pos x="connsiteX9625" y="connsiteY9625"/>
              </a:cxn>
              <a:cxn ang="0">
                <a:pos x="connsiteX9626" y="connsiteY9626"/>
              </a:cxn>
              <a:cxn ang="0">
                <a:pos x="connsiteX9627" y="connsiteY9627"/>
              </a:cxn>
              <a:cxn ang="0">
                <a:pos x="connsiteX9628" y="connsiteY9628"/>
              </a:cxn>
              <a:cxn ang="0">
                <a:pos x="connsiteX9629" y="connsiteY9629"/>
              </a:cxn>
              <a:cxn ang="0">
                <a:pos x="connsiteX9630" y="connsiteY9630"/>
              </a:cxn>
              <a:cxn ang="0">
                <a:pos x="connsiteX9631" y="connsiteY9631"/>
              </a:cxn>
              <a:cxn ang="0">
                <a:pos x="connsiteX9632" y="connsiteY9632"/>
              </a:cxn>
              <a:cxn ang="0">
                <a:pos x="connsiteX9633" y="connsiteY9633"/>
              </a:cxn>
              <a:cxn ang="0">
                <a:pos x="connsiteX9634" y="connsiteY9634"/>
              </a:cxn>
              <a:cxn ang="0">
                <a:pos x="connsiteX9635" y="connsiteY9635"/>
              </a:cxn>
              <a:cxn ang="0">
                <a:pos x="connsiteX9636" y="connsiteY9636"/>
              </a:cxn>
              <a:cxn ang="0">
                <a:pos x="connsiteX9637" y="connsiteY9637"/>
              </a:cxn>
              <a:cxn ang="0">
                <a:pos x="connsiteX9638" y="connsiteY9638"/>
              </a:cxn>
              <a:cxn ang="0">
                <a:pos x="connsiteX9639" y="connsiteY9639"/>
              </a:cxn>
              <a:cxn ang="0">
                <a:pos x="connsiteX9640" y="connsiteY9640"/>
              </a:cxn>
              <a:cxn ang="0">
                <a:pos x="connsiteX9641" y="connsiteY9641"/>
              </a:cxn>
              <a:cxn ang="0">
                <a:pos x="connsiteX9642" y="connsiteY9642"/>
              </a:cxn>
              <a:cxn ang="0">
                <a:pos x="connsiteX9643" y="connsiteY9643"/>
              </a:cxn>
              <a:cxn ang="0">
                <a:pos x="connsiteX9644" y="connsiteY9644"/>
              </a:cxn>
              <a:cxn ang="0">
                <a:pos x="connsiteX9645" y="connsiteY9645"/>
              </a:cxn>
              <a:cxn ang="0">
                <a:pos x="connsiteX9646" y="connsiteY9646"/>
              </a:cxn>
              <a:cxn ang="0">
                <a:pos x="connsiteX9647" y="connsiteY9647"/>
              </a:cxn>
              <a:cxn ang="0">
                <a:pos x="connsiteX9648" y="connsiteY9648"/>
              </a:cxn>
              <a:cxn ang="0">
                <a:pos x="connsiteX9649" y="connsiteY9649"/>
              </a:cxn>
              <a:cxn ang="0">
                <a:pos x="connsiteX9650" y="connsiteY9650"/>
              </a:cxn>
              <a:cxn ang="0">
                <a:pos x="connsiteX9651" y="connsiteY9651"/>
              </a:cxn>
              <a:cxn ang="0">
                <a:pos x="connsiteX9652" y="connsiteY9652"/>
              </a:cxn>
              <a:cxn ang="0">
                <a:pos x="connsiteX9653" y="connsiteY9653"/>
              </a:cxn>
              <a:cxn ang="0">
                <a:pos x="connsiteX9654" y="connsiteY9654"/>
              </a:cxn>
              <a:cxn ang="0">
                <a:pos x="connsiteX9655" y="connsiteY9655"/>
              </a:cxn>
              <a:cxn ang="0">
                <a:pos x="connsiteX9656" y="connsiteY9656"/>
              </a:cxn>
              <a:cxn ang="0">
                <a:pos x="connsiteX9657" y="connsiteY9657"/>
              </a:cxn>
              <a:cxn ang="0">
                <a:pos x="connsiteX9658" y="connsiteY9658"/>
              </a:cxn>
              <a:cxn ang="0">
                <a:pos x="connsiteX9659" y="connsiteY9659"/>
              </a:cxn>
              <a:cxn ang="0">
                <a:pos x="connsiteX9660" y="connsiteY9660"/>
              </a:cxn>
              <a:cxn ang="0">
                <a:pos x="connsiteX9661" y="connsiteY9661"/>
              </a:cxn>
              <a:cxn ang="0">
                <a:pos x="connsiteX9662" y="connsiteY9662"/>
              </a:cxn>
              <a:cxn ang="0">
                <a:pos x="connsiteX9663" y="connsiteY9663"/>
              </a:cxn>
              <a:cxn ang="0">
                <a:pos x="connsiteX9664" y="connsiteY9664"/>
              </a:cxn>
              <a:cxn ang="0">
                <a:pos x="connsiteX9665" y="connsiteY9665"/>
              </a:cxn>
              <a:cxn ang="0">
                <a:pos x="connsiteX9666" y="connsiteY9666"/>
              </a:cxn>
              <a:cxn ang="0">
                <a:pos x="connsiteX9667" y="connsiteY9667"/>
              </a:cxn>
              <a:cxn ang="0">
                <a:pos x="connsiteX9668" y="connsiteY9668"/>
              </a:cxn>
              <a:cxn ang="0">
                <a:pos x="connsiteX9669" y="connsiteY9669"/>
              </a:cxn>
              <a:cxn ang="0">
                <a:pos x="connsiteX9670" y="connsiteY9670"/>
              </a:cxn>
              <a:cxn ang="0">
                <a:pos x="connsiteX9671" y="connsiteY9671"/>
              </a:cxn>
              <a:cxn ang="0">
                <a:pos x="connsiteX9672" y="connsiteY9672"/>
              </a:cxn>
              <a:cxn ang="0">
                <a:pos x="connsiteX9673" y="connsiteY9673"/>
              </a:cxn>
              <a:cxn ang="0">
                <a:pos x="connsiteX9674" y="connsiteY9674"/>
              </a:cxn>
              <a:cxn ang="0">
                <a:pos x="connsiteX9675" y="connsiteY9675"/>
              </a:cxn>
              <a:cxn ang="0">
                <a:pos x="connsiteX9676" y="connsiteY9676"/>
              </a:cxn>
              <a:cxn ang="0">
                <a:pos x="connsiteX9677" y="connsiteY9677"/>
              </a:cxn>
              <a:cxn ang="0">
                <a:pos x="connsiteX9678" y="connsiteY9678"/>
              </a:cxn>
              <a:cxn ang="0">
                <a:pos x="connsiteX9679" y="connsiteY9679"/>
              </a:cxn>
              <a:cxn ang="0">
                <a:pos x="connsiteX9680" y="connsiteY9680"/>
              </a:cxn>
              <a:cxn ang="0">
                <a:pos x="connsiteX9681" y="connsiteY9681"/>
              </a:cxn>
              <a:cxn ang="0">
                <a:pos x="connsiteX9682" y="connsiteY9682"/>
              </a:cxn>
              <a:cxn ang="0">
                <a:pos x="connsiteX9683" y="connsiteY9683"/>
              </a:cxn>
              <a:cxn ang="0">
                <a:pos x="connsiteX9684" y="connsiteY9684"/>
              </a:cxn>
              <a:cxn ang="0">
                <a:pos x="connsiteX9685" y="connsiteY9685"/>
              </a:cxn>
              <a:cxn ang="0">
                <a:pos x="connsiteX9686" y="connsiteY9686"/>
              </a:cxn>
              <a:cxn ang="0">
                <a:pos x="connsiteX9687" y="connsiteY9687"/>
              </a:cxn>
              <a:cxn ang="0">
                <a:pos x="connsiteX9688" y="connsiteY9688"/>
              </a:cxn>
              <a:cxn ang="0">
                <a:pos x="connsiteX9689" y="connsiteY9689"/>
              </a:cxn>
              <a:cxn ang="0">
                <a:pos x="connsiteX9690" y="connsiteY9690"/>
              </a:cxn>
              <a:cxn ang="0">
                <a:pos x="connsiteX9691" y="connsiteY9691"/>
              </a:cxn>
              <a:cxn ang="0">
                <a:pos x="connsiteX9692" y="connsiteY9692"/>
              </a:cxn>
              <a:cxn ang="0">
                <a:pos x="connsiteX9693" y="connsiteY9693"/>
              </a:cxn>
              <a:cxn ang="0">
                <a:pos x="connsiteX9694" y="connsiteY9694"/>
              </a:cxn>
              <a:cxn ang="0">
                <a:pos x="connsiteX9695" y="connsiteY9695"/>
              </a:cxn>
              <a:cxn ang="0">
                <a:pos x="connsiteX9696" y="connsiteY9696"/>
              </a:cxn>
              <a:cxn ang="0">
                <a:pos x="connsiteX9697" y="connsiteY9697"/>
              </a:cxn>
              <a:cxn ang="0">
                <a:pos x="connsiteX9698" y="connsiteY9698"/>
              </a:cxn>
              <a:cxn ang="0">
                <a:pos x="connsiteX9699" y="connsiteY9699"/>
              </a:cxn>
              <a:cxn ang="0">
                <a:pos x="connsiteX9700" y="connsiteY9700"/>
              </a:cxn>
              <a:cxn ang="0">
                <a:pos x="connsiteX9701" y="connsiteY9701"/>
              </a:cxn>
              <a:cxn ang="0">
                <a:pos x="connsiteX9702" y="connsiteY9702"/>
              </a:cxn>
              <a:cxn ang="0">
                <a:pos x="connsiteX9703" y="connsiteY9703"/>
              </a:cxn>
              <a:cxn ang="0">
                <a:pos x="connsiteX9704" y="connsiteY9704"/>
              </a:cxn>
              <a:cxn ang="0">
                <a:pos x="connsiteX9705" y="connsiteY9705"/>
              </a:cxn>
              <a:cxn ang="0">
                <a:pos x="connsiteX9706" y="connsiteY9706"/>
              </a:cxn>
              <a:cxn ang="0">
                <a:pos x="connsiteX9707" y="connsiteY9707"/>
              </a:cxn>
              <a:cxn ang="0">
                <a:pos x="connsiteX9708" y="connsiteY9708"/>
              </a:cxn>
              <a:cxn ang="0">
                <a:pos x="connsiteX9709" y="connsiteY9709"/>
              </a:cxn>
              <a:cxn ang="0">
                <a:pos x="connsiteX9710" y="connsiteY9710"/>
              </a:cxn>
              <a:cxn ang="0">
                <a:pos x="connsiteX9711" y="connsiteY9711"/>
              </a:cxn>
              <a:cxn ang="0">
                <a:pos x="connsiteX9712" y="connsiteY9712"/>
              </a:cxn>
              <a:cxn ang="0">
                <a:pos x="connsiteX9713" y="connsiteY9713"/>
              </a:cxn>
              <a:cxn ang="0">
                <a:pos x="connsiteX9714" y="connsiteY9714"/>
              </a:cxn>
              <a:cxn ang="0">
                <a:pos x="connsiteX9715" y="connsiteY9715"/>
              </a:cxn>
              <a:cxn ang="0">
                <a:pos x="connsiteX9716" y="connsiteY9716"/>
              </a:cxn>
              <a:cxn ang="0">
                <a:pos x="connsiteX9717" y="connsiteY9717"/>
              </a:cxn>
              <a:cxn ang="0">
                <a:pos x="connsiteX9718" y="connsiteY9718"/>
              </a:cxn>
              <a:cxn ang="0">
                <a:pos x="connsiteX9719" y="connsiteY9719"/>
              </a:cxn>
              <a:cxn ang="0">
                <a:pos x="connsiteX9720" y="connsiteY9720"/>
              </a:cxn>
              <a:cxn ang="0">
                <a:pos x="connsiteX9721" y="connsiteY9721"/>
              </a:cxn>
              <a:cxn ang="0">
                <a:pos x="connsiteX9722" y="connsiteY9722"/>
              </a:cxn>
              <a:cxn ang="0">
                <a:pos x="connsiteX9723" y="connsiteY9723"/>
              </a:cxn>
              <a:cxn ang="0">
                <a:pos x="connsiteX9724" y="connsiteY9724"/>
              </a:cxn>
              <a:cxn ang="0">
                <a:pos x="connsiteX9725" y="connsiteY9725"/>
              </a:cxn>
              <a:cxn ang="0">
                <a:pos x="connsiteX9726" y="connsiteY9726"/>
              </a:cxn>
              <a:cxn ang="0">
                <a:pos x="connsiteX9727" y="connsiteY9727"/>
              </a:cxn>
              <a:cxn ang="0">
                <a:pos x="connsiteX9728" y="connsiteY9728"/>
              </a:cxn>
              <a:cxn ang="0">
                <a:pos x="connsiteX9729" y="connsiteY9729"/>
              </a:cxn>
              <a:cxn ang="0">
                <a:pos x="connsiteX9730" y="connsiteY9730"/>
              </a:cxn>
              <a:cxn ang="0">
                <a:pos x="connsiteX9731" y="connsiteY9731"/>
              </a:cxn>
              <a:cxn ang="0">
                <a:pos x="connsiteX9732" y="connsiteY9732"/>
              </a:cxn>
              <a:cxn ang="0">
                <a:pos x="connsiteX9733" y="connsiteY9733"/>
              </a:cxn>
              <a:cxn ang="0">
                <a:pos x="connsiteX9734" y="connsiteY9734"/>
              </a:cxn>
              <a:cxn ang="0">
                <a:pos x="connsiteX9735" y="connsiteY9735"/>
              </a:cxn>
              <a:cxn ang="0">
                <a:pos x="connsiteX9736" y="connsiteY9736"/>
              </a:cxn>
              <a:cxn ang="0">
                <a:pos x="connsiteX9737" y="connsiteY9737"/>
              </a:cxn>
              <a:cxn ang="0">
                <a:pos x="connsiteX9738" y="connsiteY9738"/>
              </a:cxn>
              <a:cxn ang="0">
                <a:pos x="connsiteX9739" y="connsiteY9739"/>
              </a:cxn>
              <a:cxn ang="0">
                <a:pos x="connsiteX9740" y="connsiteY9740"/>
              </a:cxn>
              <a:cxn ang="0">
                <a:pos x="connsiteX9741" y="connsiteY9741"/>
              </a:cxn>
              <a:cxn ang="0">
                <a:pos x="connsiteX9742" y="connsiteY9742"/>
              </a:cxn>
              <a:cxn ang="0">
                <a:pos x="connsiteX9743" y="connsiteY9743"/>
              </a:cxn>
              <a:cxn ang="0">
                <a:pos x="connsiteX9744" y="connsiteY9744"/>
              </a:cxn>
              <a:cxn ang="0">
                <a:pos x="connsiteX9745" y="connsiteY9745"/>
              </a:cxn>
              <a:cxn ang="0">
                <a:pos x="connsiteX9746" y="connsiteY9746"/>
              </a:cxn>
              <a:cxn ang="0">
                <a:pos x="connsiteX9747" y="connsiteY9747"/>
              </a:cxn>
              <a:cxn ang="0">
                <a:pos x="connsiteX9748" y="connsiteY9748"/>
              </a:cxn>
              <a:cxn ang="0">
                <a:pos x="connsiteX9749" y="connsiteY9749"/>
              </a:cxn>
              <a:cxn ang="0">
                <a:pos x="connsiteX9750" y="connsiteY9750"/>
              </a:cxn>
              <a:cxn ang="0">
                <a:pos x="connsiteX9751" y="connsiteY9751"/>
              </a:cxn>
              <a:cxn ang="0">
                <a:pos x="connsiteX9752" y="connsiteY9752"/>
              </a:cxn>
              <a:cxn ang="0">
                <a:pos x="connsiteX9753" y="connsiteY9753"/>
              </a:cxn>
              <a:cxn ang="0">
                <a:pos x="connsiteX9754" y="connsiteY9754"/>
              </a:cxn>
              <a:cxn ang="0">
                <a:pos x="connsiteX9755" y="connsiteY9755"/>
              </a:cxn>
              <a:cxn ang="0">
                <a:pos x="connsiteX9756" y="connsiteY9756"/>
              </a:cxn>
              <a:cxn ang="0">
                <a:pos x="connsiteX9757" y="connsiteY9757"/>
              </a:cxn>
              <a:cxn ang="0">
                <a:pos x="connsiteX9758" y="connsiteY9758"/>
              </a:cxn>
              <a:cxn ang="0">
                <a:pos x="connsiteX9759" y="connsiteY9759"/>
              </a:cxn>
              <a:cxn ang="0">
                <a:pos x="connsiteX9760" y="connsiteY9760"/>
              </a:cxn>
              <a:cxn ang="0">
                <a:pos x="connsiteX9761" y="connsiteY9761"/>
              </a:cxn>
              <a:cxn ang="0">
                <a:pos x="connsiteX9762" y="connsiteY9762"/>
              </a:cxn>
              <a:cxn ang="0">
                <a:pos x="connsiteX9763" y="connsiteY9763"/>
              </a:cxn>
              <a:cxn ang="0">
                <a:pos x="connsiteX9764" y="connsiteY9764"/>
              </a:cxn>
              <a:cxn ang="0">
                <a:pos x="connsiteX9765" y="connsiteY9765"/>
              </a:cxn>
              <a:cxn ang="0">
                <a:pos x="connsiteX9766" y="connsiteY9766"/>
              </a:cxn>
              <a:cxn ang="0">
                <a:pos x="connsiteX9767" y="connsiteY9767"/>
              </a:cxn>
              <a:cxn ang="0">
                <a:pos x="connsiteX9768" y="connsiteY9768"/>
              </a:cxn>
              <a:cxn ang="0">
                <a:pos x="connsiteX9769" y="connsiteY9769"/>
              </a:cxn>
              <a:cxn ang="0">
                <a:pos x="connsiteX9770" y="connsiteY9770"/>
              </a:cxn>
              <a:cxn ang="0">
                <a:pos x="connsiteX9771" y="connsiteY9771"/>
              </a:cxn>
              <a:cxn ang="0">
                <a:pos x="connsiteX9772" y="connsiteY9772"/>
              </a:cxn>
              <a:cxn ang="0">
                <a:pos x="connsiteX9773" y="connsiteY9773"/>
              </a:cxn>
              <a:cxn ang="0">
                <a:pos x="connsiteX9774" y="connsiteY9774"/>
              </a:cxn>
              <a:cxn ang="0">
                <a:pos x="connsiteX9775" y="connsiteY9775"/>
              </a:cxn>
              <a:cxn ang="0">
                <a:pos x="connsiteX9776" y="connsiteY9776"/>
              </a:cxn>
              <a:cxn ang="0">
                <a:pos x="connsiteX9777" y="connsiteY9777"/>
              </a:cxn>
              <a:cxn ang="0">
                <a:pos x="connsiteX9778" y="connsiteY9778"/>
              </a:cxn>
              <a:cxn ang="0">
                <a:pos x="connsiteX9779" y="connsiteY9779"/>
              </a:cxn>
              <a:cxn ang="0">
                <a:pos x="connsiteX9780" y="connsiteY9780"/>
              </a:cxn>
              <a:cxn ang="0">
                <a:pos x="connsiteX9781" y="connsiteY9781"/>
              </a:cxn>
              <a:cxn ang="0">
                <a:pos x="connsiteX9782" y="connsiteY9782"/>
              </a:cxn>
              <a:cxn ang="0">
                <a:pos x="connsiteX9783" y="connsiteY9783"/>
              </a:cxn>
              <a:cxn ang="0">
                <a:pos x="connsiteX9784" y="connsiteY9784"/>
              </a:cxn>
              <a:cxn ang="0">
                <a:pos x="connsiteX9785" y="connsiteY9785"/>
              </a:cxn>
              <a:cxn ang="0">
                <a:pos x="connsiteX9786" y="connsiteY9786"/>
              </a:cxn>
              <a:cxn ang="0">
                <a:pos x="connsiteX9787" y="connsiteY9787"/>
              </a:cxn>
              <a:cxn ang="0">
                <a:pos x="connsiteX9788" y="connsiteY9788"/>
              </a:cxn>
              <a:cxn ang="0">
                <a:pos x="connsiteX9789" y="connsiteY9789"/>
              </a:cxn>
              <a:cxn ang="0">
                <a:pos x="connsiteX9790" y="connsiteY9790"/>
              </a:cxn>
              <a:cxn ang="0">
                <a:pos x="connsiteX9791" y="connsiteY9791"/>
              </a:cxn>
              <a:cxn ang="0">
                <a:pos x="connsiteX9792" y="connsiteY9792"/>
              </a:cxn>
              <a:cxn ang="0">
                <a:pos x="connsiteX9793" y="connsiteY9793"/>
              </a:cxn>
              <a:cxn ang="0">
                <a:pos x="connsiteX9794" y="connsiteY9794"/>
              </a:cxn>
              <a:cxn ang="0">
                <a:pos x="connsiteX9795" y="connsiteY9795"/>
              </a:cxn>
              <a:cxn ang="0">
                <a:pos x="connsiteX9796" y="connsiteY9796"/>
              </a:cxn>
              <a:cxn ang="0">
                <a:pos x="connsiteX9797" y="connsiteY9797"/>
              </a:cxn>
              <a:cxn ang="0">
                <a:pos x="connsiteX9798" y="connsiteY9798"/>
              </a:cxn>
              <a:cxn ang="0">
                <a:pos x="connsiteX9799" y="connsiteY9799"/>
              </a:cxn>
              <a:cxn ang="0">
                <a:pos x="connsiteX9800" y="connsiteY9800"/>
              </a:cxn>
              <a:cxn ang="0">
                <a:pos x="connsiteX9801" y="connsiteY9801"/>
              </a:cxn>
              <a:cxn ang="0">
                <a:pos x="connsiteX9802" y="connsiteY9802"/>
              </a:cxn>
              <a:cxn ang="0">
                <a:pos x="connsiteX9803" y="connsiteY9803"/>
              </a:cxn>
              <a:cxn ang="0">
                <a:pos x="connsiteX9804" y="connsiteY9804"/>
              </a:cxn>
              <a:cxn ang="0">
                <a:pos x="connsiteX9805" y="connsiteY9805"/>
              </a:cxn>
              <a:cxn ang="0">
                <a:pos x="connsiteX9806" y="connsiteY9806"/>
              </a:cxn>
              <a:cxn ang="0">
                <a:pos x="connsiteX9807" y="connsiteY9807"/>
              </a:cxn>
              <a:cxn ang="0">
                <a:pos x="connsiteX9808" y="connsiteY9808"/>
              </a:cxn>
              <a:cxn ang="0">
                <a:pos x="connsiteX9809" y="connsiteY9809"/>
              </a:cxn>
              <a:cxn ang="0">
                <a:pos x="connsiteX9810" y="connsiteY9810"/>
              </a:cxn>
              <a:cxn ang="0">
                <a:pos x="connsiteX9811" y="connsiteY9811"/>
              </a:cxn>
              <a:cxn ang="0">
                <a:pos x="connsiteX9812" y="connsiteY9812"/>
              </a:cxn>
              <a:cxn ang="0">
                <a:pos x="connsiteX9813" y="connsiteY9813"/>
              </a:cxn>
              <a:cxn ang="0">
                <a:pos x="connsiteX9814" y="connsiteY9814"/>
              </a:cxn>
              <a:cxn ang="0">
                <a:pos x="connsiteX9815" y="connsiteY9815"/>
              </a:cxn>
              <a:cxn ang="0">
                <a:pos x="connsiteX9816" y="connsiteY9816"/>
              </a:cxn>
              <a:cxn ang="0">
                <a:pos x="connsiteX9817" y="connsiteY9817"/>
              </a:cxn>
              <a:cxn ang="0">
                <a:pos x="connsiteX9818" y="connsiteY9818"/>
              </a:cxn>
              <a:cxn ang="0">
                <a:pos x="connsiteX9819" y="connsiteY9819"/>
              </a:cxn>
              <a:cxn ang="0">
                <a:pos x="connsiteX9820" y="connsiteY9820"/>
              </a:cxn>
              <a:cxn ang="0">
                <a:pos x="connsiteX9821" y="connsiteY9821"/>
              </a:cxn>
              <a:cxn ang="0">
                <a:pos x="connsiteX9822" y="connsiteY9822"/>
              </a:cxn>
              <a:cxn ang="0">
                <a:pos x="connsiteX9823" y="connsiteY9823"/>
              </a:cxn>
              <a:cxn ang="0">
                <a:pos x="connsiteX9824" y="connsiteY9824"/>
              </a:cxn>
              <a:cxn ang="0">
                <a:pos x="connsiteX9825" y="connsiteY9825"/>
              </a:cxn>
              <a:cxn ang="0">
                <a:pos x="connsiteX9826" y="connsiteY9826"/>
              </a:cxn>
              <a:cxn ang="0">
                <a:pos x="connsiteX9827" y="connsiteY9827"/>
              </a:cxn>
              <a:cxn ang="0">
                <a:pos x="connsiteX9828" y="connsiteY9828"/>
              </a:cxn>
              <a:cxn ang="0">
                <a:pos x="connsiteX9829" y="connsiteY9829"/>
              </a:cxn>
              <a:cxn ang="0">
                <a:pos x="connsiteX9830" y="connsiteY9830"/>
              </a:cxn>
              <a:cxn ang="0">
                <a:pos x="connsiteX9831" y="connsiteY9831"/>
              </a:cxn>
              <a:cxn ang="0">
                <a:pos x="connsiteX9832" y="connsiteY9832"/>
              </a:cxn>
              <a:cxn ang="0">
                <a:pos x="connsiteX9833" y="connsiteY9833"/>
              </a:cxn>
              <a:cxn ang="0">
                <a:pos x="connsiteX9834" y="connsiteY9834"/>
              </a:cxn>
              <a:cxn ang="0">
                <a:pos x="connsiteX9835" y="connsiteY9835"/>
              </a:cxn>
              <a:cxn ang="0">
                <a:pos x="connsiteX9836" y="connsiteY9836"/>
              </a:cxn>
              <a:cxn ang="0">
                <a:pos x="connsiteX9837" y="connsiteY9837"/>
              </a:cxn>
              <a:cxn ang="0">
                <a:pos x="connsiteX9838" y="connsiteY9838"/>
              </a:cxn>
              <a:cxn ang="0">
                <a:pos x="connsiteX9839" y="connsiteY9839"/>
              </a:cxn>
              <a:cxn ang="0">
                <a:pos x="connsiteX9840" y="connsiteY9840"/>
              </a:cxn>
              <a:cxn ang="0">
                <a:pos x="connsiteX9841" y="connsiteY9841"/>
              </a:cxn>
              <a:cxn ang="0">
                <a:pos x="connsiteX9842" y="connsiteY9842"/>
              </a:cxn>
              <a:cxn ang="0">
                <a:pos x="connsiteX9843" y="connsiteY9843"/>
              </a:cxn>
              <a:cxn ang="0">
                <a:pos x="connsiteX9844" y="connsiteY9844"/>
              </a:cxn>
              <a:cxn ang="0">
                <a:pos x="connsiteX9845" y="connsiteY9845"/>
              </a:cxn>
              <a:cxn ang="0">
                <a:pos x="connsiteX9846" y="connsiteY9846"/>
              </a:cxn>
              <a:cxn ang="0">
                <a:pos x="connsiteX9847" y="connsiteY9847"/>
              </a:cxn>
              <a:cxn ang="0">
                <a:pos x="connsiteX9848" y="connsiteY9848"/>
              </a:cxn>
              <a:cxn ang="0">
                <a:pos x="connsiteX9849" y="connsiteY9849"/>
              </a:cxn>
              <a:cxn ang="0">
                <a:pos x="connsiteX9850" y="connsiteY9850"/>
              </a:cxn>
              <a:cxn ang="0">
                <a:pos x="connsiteX9851" y="connsiteY9851"/>
              </a:cxn>
              <a:cxn ang="0">
                <a:pos x="connsiteX9852" y="connsiteY9852"/>
              </a:cxn>
              <a:cxn ang="0">
                <a:pos x="connsiteX9853" y="connsiteY9853"/>
              </a:cxn>
              <a:cxn ang="0">
                <a:pos x="connsiteX9854" y="connsiteY9854"/>
              </a:cxn>
              <a:cxn ang="0">
                <a:pos x="connsiteX9855" y="connsiteY9855"/>
              </a:cxn>
              <a:cxn ang="0">
                <a:pos x="connsiteX9856" y="connsiteY9856"/>
              </a:cxn>
              <a:cxn ang="0">
                <a:pos x="connsiteX9857" y="connsiteY9857"/>
              </a:cxn>
              <a:cxn ang="0">
                <a:pos x="connsiteX9858" y="connsiteY9858"/>
              </a:cxn>
              <a:cxn ang="0">
                <a:pos x="connsiteX9859" y="connsiteY9859"/>
              </a:cxn>
              <a:cxn ang="0">
                <a:pos x="connsiteX9860" y="connsiteY9860"/>
              </a:cxn>
              <a:cxn ang="0">
                <a:pos x="connsiteX9861" y="connsiteY9861"/>
              </a:cxn>
              <a:cxn ang="0">
                <a:pos x="connsiteX9862" y="connsiteY9862"/>
              </a:cxn>
              <a:cxn ang="0">
                <a:pos x="connsiteX9863" y="connsiteY9863"/>
              </a:cxn>
              <a:cxn ang="0">
                <a:pos x="connsiteX9864" y="connsiteY9864"/>
              </a:cxn>
              <a:cxn ang="0">
                <a:pos x="connsiteX9865" y="connsiteY9865"/>
              </a:cxn>
              <a:cxn ang="0">
                <a:pos x="connsiteX9866" y="connsiteY9866"/>
              </a:cxn>
              <a:cxn ang="0">
                <a:pos x="connsiteX9867" y="connsiteY9867"/>
              </a:cxn>
              <a:cxn ang="0">
                <a:pos x="connsiteX9868" y="connsiteY9868"/>
              </a:cxn>
              <a:cxn ang="0">
                <a:pos x="connsiteX9869" y="connsiteY9869"/>
              </a:cxn>
              <a:cxn ang="0">
                <a:pos x="connsiteX9870" y="connsiteY9870"/>
              </a:cxn>
              <a:cxn ang="0">
                <a:pos x="connsiteX9871" y="connsiteY9871"/>
              </a:cxn>
              <a:cxn ang="0">
                <a:pos x="connsiteX9872" y="connsiteY9872"/>
              </a:cxn>
              <a:cxn ang="0">
                <a:pos x="connsiteX9873" y="connsiteY9873"/>
              </a:cxn>
              <a:cxn ang="0">
                <a:pos x="connsiteX9874" y="connsiteY9874"/>
              </a:cxn>
              <a:cxn ang="0">
                <a:pos x="connsiteX9875" y="connsiteY9875"/>
              </a:cxn>
              <a:cxn ang="0">
                <a:pos x="connsiteX9876" y="connsiteY9876"/>
              </a:cxn>
              <a:cxn ang="0">
                <a:pos x="connsiteX9877" y="connsiteY9877"/>
              </a:cxn>
              <a:cxn ang="0">
                <a:pos x="connsiteX9878" y="connsiteY9878"/>
              </a:cxn>
              <a:cxn ang="0">
                <a:pos x="connsiteX9879" y="connsiteY9879"/>
              </a:cxn>
              <a:cxn ang="0">
                <a:pos x="connsiteX9880" y="connsiteY9880"/>
              </a:cxn>
              <a:cxn ang="0">
                <a:pos x="connsiteX9881" y="connsiteY9881"/>
              </a:cxn>
              <a:cxn ang="0">
                <a:pos x="connsiteX9882" y="connsiteY9882"/>
              </a:cxn>
              <a:cxn ang="0">
                <a:pos x="connsiteX9883" y="connsiteY9883"/>
              </a:cxn>
              <a:cxn ang="0">
                <a:pos x="connsiteX9884" y="connsiteY9884"/>
              </a:cxn>
              <a:cxn ang="0">
                <a:pos x="connsiteX9885" y="connsiteY9885"/>
              </a:cxn>
              <a:cxn ang="0">
                <a:pos x="connsiteX9886" y="connsiteY9886"/>
              </a:cxn>
              <a:cxn ang="0">
                <a:pos x="connsiteX9887" y="connsiteY9887"/>
              </a:cxn>
              <a:cxn ang="0">
                <a:pos x="connsiteX9888" y="connsiteY9888"/>
              </a:cxn>
              <a:cxn ang="0">
                <a:pos x="connsiteX9889" y="connsiteY9889"/>
              </a:cxn>
              <a:cxn ang="0">
                <a:pos x="connsiteX9890" y="connsiteY9890"/>
              </a:cxn>
              <a:cxn ang="0">
                <a:pos x="connsiteX9891" y="connsiteY9891"/>
              </a:cxn>
              <a:cxn ang="0">
                <a:pos x="connsiteX9892" y="connsiteY9892"/>
              </a:cxn>
              <a:cxn ang="0">
                <a:pos x="connsiteX9893" y="connsiteY9893"/>
              </a:cxn>
              <a:cxn ang="0">
                <a:pos x="connsiteX9894" y="connsiteY9894"/>
              </a:cxn>
              <a:cxn ang="0">
                <a:pos x="connsiteX9895" y="connsiteY9895"/>
              </a:cxn>
              <a:cxn ang="0">
                <a:pos x="connsiteX9896" y="connsiteY9896"/>
              </a:cxn>
              <a:cxn ang="0">
                <a:pos x="connsiteX9897" y="connsiteY9897"/>
              </a:cxn>
              <a:cxn ang="0">
                <a:pos x="connsiteX9898" y="connsiteY9898"/>
              </a:cxn>
              <a:cxn ang="0">
                <a:pos x="connsiteX9899" y="connsiteY9899"/>
              </a:cxn>
              <a:cxn ang="0">
                <a:pos x="connsiteX9900" y="connsiteY9900"/>
              </a:cxn>
              <a:cxn ang="0">
                <a:pos x="connsiteX9901" y="connsiteY9901"/>
              </a:cxn>
              <a:cxn ang="0">
                <a:pos x="connsiteX9902" y="connsiteY9902"/>
              </a:cxn>
              <a:cxn ang="0">
                <a:pos x="connsiteX9903" y="connsiteY9903"/>
              </a:cxn>
              <a:cxn ang="0">
                <a:pos x="connsiteX9904" y="connsiteY9904"/>
              </a:cxn>
              <a:cxn ang="0">
                <a:pos x="connsiteX9905" y="connsiteY9905"/>
              </a:cxn>
              <a:cxn ang="0">
                <a:pos x="connsiteX9906" y="connsiteY9906"/>
              </a:cxn>
              <a:cxn ang="0">
                <a:pos x="connsiteX9907" y="connsiteY9907"/>
              </a:cxn>
              <a:cxn ang="0">
                <a:pos x="connsiteX9908" y="connsiteY9908"/>
              </a:cxn>
              <a:cxn ang="0">
                <a:pos x="connsiteX9909" y="connsiteY9909"/>
              </a:cxn>
              <a:cxn ang="0">
                <a:pos x="connsiteX9910" y="connsiteY9910"/>
              </a:cxn>
              <a:cxn ang="0">
                <a:pos x="connsiteX9911" y="connsiteY9911"/>
              </a:cxn>
              <a:cxn ang="0">
                <a:pos x="connsiteX9912" y="connsiteY9912"/>
              </a:cxn>
              <a:cxn ang="0">
                <a:pos x="connsiteX9913" y="connsiteY9913"/>
              </a:cxn>
              <a:cxn ang="0">
                <a:pos x="connsiteX9914" y="connsiteY9914"/>
              </a:cxn>
              <a:cxn ang="0">
                <a:pos x="connsiteX9915" y="connsiteY9915"/>
              </a:cxn>
              <a:cxn ang="0">
                <a:pos x="connsiteX9916" y="connsiteY9916"/>
              </a:cxn>
              <a:cxn ang="0">
                <a:pos x="connsiteX9917" y="connsiteY9917"/>
              </a:cxn>
              <a:cxn ang="0">
                <a:pos x="connsiteX9918" y="connsiteY9918"/>
              </a:cxn>
              <a:cxn ang="0">
                <a:pos x="connsiteX9919" y="connsiteY9919"/>
              </a:cxn>
              <a:cxn ang="0">
                <a:pos x="connsiteX9920" y="connsiteY9920"/>
              </a:cxn>
              <a:cxn ang="0">
                <a:pos x="connsiteX9921" y="connsiteY9921"/>
              </a:cxn>
              <a:cxn ang="0">
                <a:pos x="connsiteX9922" y="connsiteY9922"/>
              </a:cxn>
              <a:cxn ang="0">
                <a:pos x="connsiteX9923" y="connsiteY9923"/>
              </a:cxn>
              <a:cxn ang="0">
                <a:pos x="connsiteX9924" y="connsiteY9924"/>
              </a:cxn>
              <a:cxn ang="0">
                <a:pos x="connsiteX9925" y="connsiteY9925"/>
              </a:cxn>
              <a:cxn ang="0">
                <a:pos x="connsiteX9926" y="connsiteY9926"/>
              </a:cxn>
              <a:cxn ang="0">
                <a:pos x="connsiteX9927" y="connsiteY9927"/>
              </a:cxn>
              <a:cxn ang="0">
                <a:pos x="connsiteX9928" y="connsiteY9928"/>
              </a:cxn>
              <a:cxn ang="0">
                <a:pos x="connsiteX9929" y="connsiteY9929"/>
              </a:cxn>
              <a:cxn ang="0">
                <a:pos x="connsiteX9930" y="connsiteY9930"/>
              </a:cxn>
              <a:cxn ang="0">
                <a:pos x="connsiteX9931" y="connsiteY9931"/>
              </a:cxn>
              <a:cxn ang="0">
                <a:pos x="connsiteX9932" y="connsiteY9932"/>
              </a:cxn>
              <a:cxn ang="0">
                <a:pos x="connsiteX9933" y="connsiteY9933"/>
              </a:cxn>
              <a:cxn ang="0">
                <a:pos x="connsiteX9934" y="connsiteY9934"/>
              </a:cxn>
              <a:cxn ang="0">
                <a:pos x="connsiteX9935" y="connsiteY9935"/>
              </a:cxn>
              <a:cxn ang="0">
                <a:pos x="connsiteX9936" y="connsiteY9936"/>
              </a:cxn>
              <a:cxn ang="0">
                <a:pos x="connsiteX9937" y="connsiteY9937"/>
              </a:cxn>
              <a:cxn ang="0">
                <a:pos x="connsiteX9938" y="connsiteY9938"/>
              </a:cxn>
              <a:cxn ang="0">
                <a:pos x="connsiteX9939" y="connsiteY9939"/>
              </a:cxn>
              <a:cxn ang="0">
                <a:pos x="connsiteX9940" y="connsiteY9940"/>
              </a:cxn>
              <a:cxn ang="0">
                <a:pos x="connsiteX9941" y="connsiteY9941"/>
              </a:cxn>
              <a:cxn ang="0">
                <a:pos x="connsiteX9942" y="connsiteY9942"/>
              </a:cxn>
              <a:cxn ang="0">
                <a:pos x="connsiteX9943" y="connsiteY9943"/>
              </a:cxn>
              <a:cxn ang="0">
                <a:pos x="connsiteX9944" y="connsiteY9944"/>
              </a:cxn>
              <a:cxn ang="0">
                <a:pos x="connsiteX9945" y="connsiteY9945"/>
              </a:cxn>
              <a:cxn ang="0">
                <a:pos x="connsiteX9946" y="connsiteY9946"/>
              </a:cxn>
              <a:cxn ang="0">
                <a:pos x="connsiteX9947" y="connsiteY9947"/>
              </a:cxn>
              <a:cxn ang="0">
                <a:pos x="connsiteX9948" y="connsiteY9948"/>
              </a:cxn>
              <a:cxn ang="0">
                <a:pos x="connsiteX9949" y="connsiteY9949"/>
              </a:cxn>
              <a:cxn ang="0">
                <a:pos x="connsiteX9950" y="connsiteY9950"/>
              </a:cxn>
              <a:cxn ang="0">
                <a:pos x="connsiteX9951" y="connsiteY9951"/>
              </a:cxn>
              <a:cxn ang="0">
                <a:pos x="connsiteX9952" y="connsiteY9952"/>
              </a:cxn>
              <a:cxn ang="0">
                <a:pos x="connsiteX9953" y="connsiteY9953"/>
              </a:cxn>
              <a:cxn ang="0">
                <a:pos x="connsiteX9954" y="connsiteY9954"/>
              </a:cxn>
              <a:cxn ang="0">
                <a:pos x="connsiteX9955" y="connsiteY9955"/>
              </a:cxn>
              <a:cxn ang="0">
                <a:pos x="connsiteX9956" y="connsiteY9956"/>
              </a:cxn>
              <a:cxn ang="0">
                <a:pos x="connsiteX9957" y="connsiteY9957"/>
              </a:cxn>
              <a:cxn ang="0">
                <a:pos x="connsiteX9958" y="connsiteY9958"/>
              </a:cxn>
              <a:cxn ang="0">
                <a:pos x="connsiteX9959" y="connsiteY9959"/>
              </a:cxn>
              <a:cxn ang="0">
                <a:pos x="connsiteX9960" y="connsiteY9960"/>
              </a:cxn>
              <a:cxn ang="0">
                <a:pos x="connsiteX9961" y="connsiteY9961"/>
              </a:cxn>
              <a:cxn ang="0">
                <a:pos x="connsiteX9962" y="connsiteY9962"/>
              </a:cxn>
              <a:cxn ang="0">
                <a:pos x="connsiteX9963" y="connsiteY9963"/>
              </a:cxn>
              <a:cxn ang="0">
                <a:pos x="connsiteX9964" y="connsiteY9964"/>
              </a:cxn>
              <a:cxn ang="0">
                <a:pos x="connsiteX9965" y="connsiteY9965"/>
              </a:cxn>
              <a:cxn ang="0">
                <a:pos x="connsiteX9966" y="connsiteY9966"/>
              </a:cxn>
              <a:cxn ang="0">
                <a:pos x="connsiteX9967" y="connsiteY9967"/>
              </a:cxn>
              <a:cxn ang="0">
                <a:pos x="connsiteX9968" y="connsiteY9968"/>
              </a:cxn>
              <a:cxn ang="0">
                <a:pos x="connsiteX9969" y="connsiteY9969"/>
              </a:cxn>
              <a:cxn ang="0">
                <a:pos x="connsiteX9970" y="connsiteY9970"/>
              </a:cxn>
              <a:cxn ang="0">
                <a:pos x="connsiteX9971" y="connsiteY9971"/>
              </a:cxn>
              <a:cxn ang="0">
                <a:pos x="connsiteX9972" y="connsiteY9972"/>
              </a:cxn>
              <a:cxn ang="0">
                <a:pos x="connsiteX9973" y="connsiteY9973"/>
              </a:cxn>
              <a:cxn ang="0">
                <a:pos x="connsiteX9974" y="connsiteY9974"/>
              </a:cxn>
              <a:cxn ang="0">
                <a:pos x="connsiteX9975" y="connsiteY9975"/>
              </a:cxn>
              <a:cxn ang="0">
                <a:pos x="connsiteX9976" y="connsiteY9976"/>
              </a:cxn>
              <a:cxn ang="0">
                <a:pos x="connsiteX9977" y="connsiteY9977"/>
              </a:cxn>
              <a:cxn ang="0">
                <a:pos x="connsiteX9978" y="connsiteY9978"/>
              </a:cxn>
              <a:cxn ang="0">
                <a:pos x="connsiteX9979" y="connsiteY9979"/>
              </a:cxn>
              <a:cxn ang="0">
                <a:pos x="connsiteX9980" y="connsiteY9980"/>
              </a:cxn>
              <a:cxn ang="0">
                <a:pos x="connsiteX9981" y="connsiteY9981"/>
              </a:cxn>
              <a:cxn ang="0">
                <a:pos x="connsiteX9982" y="connsiteY9982"/>
              </a:cxn>
              <a:cxn ang="0">
                <a:pos x="connsiteX9983" y="connsiteY9983"/>
              </a:cxn>
              <a:cxn ang="0">
                <a:pos x="connsiteX9984" y="connsiteY9984"/>
              </a:cxn>
              <a:cxn ang="0">
                <a:pos x="connsiteX9985" y="connsiteY9985"/>
              </a:cxn>
              <a:cxn ang="0">
                <a:pos x="connsiteX9986" y="connsiteY9986"/>
              </a:cxn>
              <a:cxn ang="0">
                <a:pos x="connsiteX9987" y="connsiteY9987"/>
              </a:cxn>
              <a:cxn ang="0">
                <a:pos x="connsiteX9988" y="connsiteY9988"/>
              </a:cxn>
              <a:cxn ang="0">
                <a:pos x="connsiteX9989" y="connsiteY9989"/>
              </a:cxn>
              <a:cxn ang="0">
                <a:pos x="connsiteX9990" y="connsiteY9990"/>
              </a:cxn>
              <a:cxn ang="0">
                <a:pos x="connsiteX9991" y="connsiteY9991"/>
              </a:cxn>
              <a:cxn ang="0">
                <a:pos x="connsiteX9992" y="connsiteY9992"/>
              </a:cxn>
              <a:cxn ang="0">
                <a:pos x="connsiteX9993" y="connsiteY9993"/>
              </a:cxn>
              <a:cxn ang="0">
                <a:pos x="connsiteX9994" y="connsiteY9994"/>
              </a:cxn>
              <a:cxn ang="0">
                <a:pos x="connsiteX9995" y="connsiteY9995"/>
              </a:cxn>
              <a:cxn ang="0">
                <a:pos x="connsiteX9996" y="connsiteY9996"/>
              </a:cxn>
              <a:cxn ang="0">
                <a:pos x="connsiteX9997" y="connsiteY9997"/>
              </a:cxn>
              <a:cxn ang="0">
                <a:pos x="connsiteX9998" y="connsiteY9998"/>
              </a:cxn>
              <a:cxn ang="0">
                <a:pos x="connsiteX9999" y="connsiteY9999"/>
              </a:cxn>
              <a:cxn ang="0">
                <a:pos x="connsiteX10000" y="connsiteY10000"/>
              </a:cxn>
              <a:cxn ang="0">
                <a:pos x="connsiteX10001" y="connsiteY10001"/>
              </a:cxn>
              <a:cxn ang="0">
                <a:pos x="connsiteX10002" y="connsiteY10002"/>
              </a:cxn>
              <a:cxn ang="0">
                <a:pos x="connsiteX10003" y="connsiteY10003"/>
              </a:cxn>
              <a:cxn ang="0">
                <a:pos x="connsiteX10004" y="connsiteY10004"/>
              </a:cxn>
              <a:cxn ang="0">
                <a:pos x="connsiteX10005" y="connsiteY10005"/>
              </a:cxn>
              <a:cxn ang="0">
                <a:pos x="connsiteX10006" y="connsiteY10006"/>
              </a:cxn>
              <a:cxn ang="0">
                <a:pos x="connsiteX10007" y="connsiteY10007"/>
              </a:cxn>
              <a:cxn ang="0">
                <a:pos x="connsiteX10008" y="connsiteY10008"/>
              </a:cxn>
              <a:cxn ang="0">
                <a:pos x="connsiteX10009" y="connsiteY10009"/>
              </a:cxn>
              <a:cxn ang="0">
                <a:pos x="connsiteX10010" y="connsiteY10010"/>
              </a:cxn>
              <a:cxn ang="0">
                <a:pos x="connsiteX10011" y="connsiteY10011"/>
              </a:cxn>
              <a:cxn ang="0">
                <a:pos x="connsiteX10012" y="connsiteY10012"/>
              </a:cxn>
              <a:cxn ang="0">
                <a:pos x="connsiteX10013" y="connsiteY10013"/>
              </a:cxn>
              <a:cxn ang="0">
                <a:pos x="connsiteX10014" y="connsiteY10014"/>
              </a:cxn>
              <a:cxn ang="0">
                <a:pos x="connsiteX10015" y="connsiteY10015"/>
              </a:cxn>
              <a:cxn ang="0">
                <a:pos x="connsiteX10016" y="connsiteY10016"/>
              </a:cxn>
              <a:cxn ang="0">
                <a:pos x="connsiteX10017" y="connsiteY10017"/>
              </a:cxn>
              <a:cxn ang="0">
                <a:pos x="connsiteX10018" y="connsiteY10018"/>
              </a:cxn>
              <a:cxn ang="0">
                <a:pos x="connsiteX10019" y="connsiteY10019"/>
              </a:cxn>
              <a:cxn ang="0">
                <a:pos x="connsiteX10020" y="connsiteY10020"/>
              </a:cxn>
              <a:cxn ang="0">
                <a:pos x="connsiteX10021" y="connsiteY10021"/>
              </a:cxn>
              <a:cxn ang="0">
                <a:pos x="connsiteX10022" y="connsiteY10022"/>
              </a:cxn>
              <a:cxn ang="0">
                <a:pos x="connsiteX10023" y="connsiteY10023"/>
              </a:cxn>
              <a:cxn ang="0">
                <a:pos x="connsiteX10024" y="connsiteY10024"/>
              </a:cxn>
              <a:cxn ang="0">
                <a:pos x="connsiteX10025" y="connsiteY10025"/>
              </a:cxn>
              <a:cxn ang="0">
                <a:pos x="connsiteX10026" y="connsiteY10026"/>
              </a:cxn>
              <a:cxn ang="0">
                <a:pos x="connsiteX10027" y="connsiteY10027"/>
              </a:cxn>
              <a:cxn ang="0">
                <a:pos x="connsiteX10028" y="connsiteY10028"/>
              </a:cxn>
              <a:cxn ang="0">
                <a:pos x="connsiteX10029" y="connsiteY10029"/>
              </a:cxn>
              <a:cxn ang="0">
                <a:pos x="connsiteX10030" y="connsiteY10030"/>
              </a:cxn>
              <a:cxn ang="0">
                <a:pos x="connsiteX10031" y="connsiteY10031"/>
              </a:cxn>
              <a:cxn ang="0">
                <a:pos x="connsiteX10032" y="connsiteY10032"/>
              </a:cxn>
              <a:cxn ang="0">
                <a:pos x="connsiteX10033" y="connsiteY10033"/>
              </a:cxn>
              <a:cxn ang="0">
                <a:pos x="connsiteX10034" y="connsiteY10034"/>
              </a:cxn>
              <a:cxn ang="0">
                <a:pos x="connsiteX10035" y="connsiteY10035"/>
              </a:cxn>
              <a:cxn ang="0">
                <a:pos x="connsiteX10036" y="connsiteY10036"/>
              </a:cxn>
              <a:cxn ang="0">
                <a:pos x="connsiteX10037" y="connsiteY10037"/>
              </a:cxn>
              <a:cxn ang="0">
                <a:pos x="connsiteX10038" y="connsiteY10038"/>
              </a:cxn>
              <a:cxn ang="0">
                <a:pos x="connsiteX10039" y="connsiteY10039"/>
              </a:cxn>
              <a:cxn ang="0">
                <a:pos x="connsiteX10040" y="connsiteY10040"/>
              </a:cxn>
              <a:cxn ang="0">
                <a:pos x="connsiteX10041" y="connsiteY10041"/>
              </a:cxn>
              <a:cxn ang="0">
                <a:pos x="connsiteX10042" y="connsiteY10042"/>
              </a:cxn>
              <a:cxn ang="0">
                <a:pos x="connsiteX10043" y="connsiteY10043"/>
              </a:cxn>
              <a:cxn ang="0">
                <a:pos x="connsiteX10044" y="connsiteY10044"/>
              </a:cxn>
              <a:cxn ang="0">
                <a:pos x="connsiteX10045" y="connsiteY10045"/>
              </a:cxn>
              <a:cxn ang="0">
                <a:pos x="connsiteX10046" y="connsiteY10046"/>
              </a:cxn>
              <a:cxn ang="0">
                <a:pos x="connsiteX10047" y="connsiteY10047"/>
              </a:cxn>
              <a:cxn ang="0">
                <a:pos x="connsiteX10048" y="connsiteY10048"/>
              </a:cxn>
              <a:cxn ang="0">
                <a:pos x="connsiteX10049" y="connsiteY10049"/>
              </a:cxn>
              <a:cxn ang="0">
                <a:pos x="connsiteX10050" y="connsiteY10050"/>
              </a:cxn>
              <a:cxn ang="0">
                <a:pos x="connsiteX10051" y="connsiteY10051"/>
              </a:cxn>
              <a:cxn ang="0">
                <a:pos x="connsiteX10052" y="connsiteY10052"/>
              </a:cxn>
              <a:cxn ang="0">
                <a:pos x="connsiteX10053" y="connsiteY10053"/>
              </a:cxn>
              <a:cxn ang="0">
                <a:pos x="connsiteX10054" y="connsiteY10054"/>
              </a:cxn>
              <a:cxn ang="0">
                <a:pos x="connsiteX10055" y="connsiteY10055"/>
              </a:cxn>
              <a:cxn ang="0">
                <a:pos x="connsiteX10056" y="connsiteY10056"/>
              </a:cxn>
              <a:cxn ang="0">
                <a:pos x="connsiteX10057" y="connsiteY10057"/>
              </a:cxn>
              <a:cxn ang="0">
                <a:pos x="connsiteX10058" y="connsiteY10058"/>
              </a:cxn>
              <a:cxn ang="0">
                <a:pos x="connsiteX10059" y="connsiteY10059"/>
              </a:cxn>
              <a:cxn ang="0">
                <a:pos x="connsiteX10060" y="connsiteY10060"/>
              </a:cxn>
              <a:cxn ang="0">
                <a:pos x="connsiteX10061" y="connsiteY10061"/>
              </a:cxn>
              <a:cxn ang="0">
                <a:pos x="connsiteX10062" y="connsiteY10062"/>
              </a:cxn>
              <a:cxn ang="0">
                <a:pos x="connsiteX10063" y="connsiteY10063"/>
              </a:cxn>
              <a:cxn ang="0">
                <a:pos x="connsiteX10064" y="connsiteY10064"/>
              </a:cxn>
              <a:cxn ang="0">
                <a:pos x="connsiteX10065" y="connsiteY10065"/>
              </a:cxn>
              <a:cxn ang="0">
                <a:pos x="connsiteX10066" y="connsiteY10066"/>
              </a:cxn>
              <a:cxn ang="0">
                <a:pos x="connsiteX10067" y="connsiteY10067"/>
              </a:cxn>
              <a:cxn ang="0">
                <a:pos x="connsiteX10068" y="connsiteY10068"/>
              </a:cxn>
              <a:cxn ang="0">
                <a:pos x="connsiteX10069" y="connsiteY10069"/>
              </a:cxn>
              <a:cxn ang="0">
                <a:pos x="connsiteX10070" y="connsiteY10070"/>
              </a:cxn>
              <a:cxn ang="0">
                <a:pos x="connsiteX10071" y="connsiteY10071"/>
              </a:cxn>
              <a:cxn ang="0">
                <a:pos x="connsiteX10072" y="connsiteY10072"/>
              </a:cxn>
              <a:cxn ang="0">
                <a:pos x="connsiteX10073" y="connsiteY10073"/>
              </a:cxn>
              <a:cxn ang="0">
                <a:pos x="connsiteX10074" y="connsiteY10074"/>
              </a:cxn>
              <a:cxn ang="0">
                <a:pos x="connsiteX10075" y="connsiteY10075"/>
              </a:cxn>
              <a:cxn ang="0">
                <a:pos x="connsiteX10076" y="connsiteY10076"/>
              </a:cxn>
              <a:cxn ang="0">
                <a:pos x="connsiteX10077" y="connsiteY10077"/>
              </a:cxn>
              <a:cxn ang="0">
                <a:pos x="connsiteX10078" y="connsiteY10078"/>
              </a:cxn>
              <a:cxn ang="0">
                <a:pos x="connsiteX10079" y="connsiteY10079"/>
              </a:cxn>
              <a:cxn ang="0">
                <a:pos x="connsiteX10080" y="connsiteY10080"/>
              </a:cxn>
              <a:cxn ang="0">
                <a:pos x="connsiteX10081" y="connsiteY10081"/>
              </a:cxn>
              <a:cxn ang="0">
                <a:pos x="connsiteX10082" y="connsiteY10082"/>
              </a:cxn>
              <a:cxn ang="0">
                <a:pos x="connsiteX10083" y="connsiteY10083"/>
              </a:cxn>
              <a:cxn ang="0">
                <a:pos x="connsiteX10084" y="connsiteY10084"/>
              </a:cxn>
              <a:cxn ang="0">
                <a:pos x="connsiteX10085" y="connsiteY10085"/>
              </a:cxn>
              <a:cxn ang="0">
                <a:pos x="connsiteX10086" y="connsiteY10086"/>
              </a:cxn>
              <a:cxn ang="0">
                <a:pos x="connsiteX10087" y="connsiteY10087"/>
              </a:cxn>
              <a:cxn ang="0">
                <a:pos x="connsiteX10088" y="connsiteY10088"/>
              </a:cxn>
              <a:cxn ang="0">
                <a:pos x="connsiteX10089" y="connsiteY10089"/>
              </a:cxn>
              <a:cxn ang="0">
                <a:pos x="connsiteX10090" y="connsiteY10090"/>
              </a:cxn>
              <a:cxn ang="0">
                <a:pos x="connsiteX10091" y="connsiteY10091"/>
              </a:cxn>
              <a:cxn ang="0">
                <a:pos x="connsiteX10092" y="connsiteY10092"/>
              </a:cxn>
              <a:cxn ang="0">
                <a:pos x="connsiteX10093" y="connsiteY10093"/>
              </a:cxn>
              <a:cxn ang="0">
                <a:pos x="connsiteX10094" y="connsiteY10094"/>
              </a:cxn>
              <a:cxn ang="0">
                <a:pos x="connsiteX10095" y="connsiteY10095"/>
              </a:cxn>
              <a:cxn ang="0">
                <a:pos x="connsiteX10096" y="connsiteY10096"/>
              </a:cxn>
              <a:cxn ang="0">
                <a:pos x="connsiteX10097" y="connsiteY10097"/>
              </a:cxn>
              <a:cxn ang="0">
                <a:pos x="connsiteX10098" y="connsiteY10098"/>
              </a:cxn>
              <a:cxn ang="0">
                <a:pos x="connsiteX10099" y="connsiteY10099"/>
              </a:cxn>
              <a:cxn ang="0">
                <a:pos x="connsiteX10100" y="connsiteY10100"/>
              </a:cxn>
              <a:cxn ang="0">
                <a:pos x="connsiteX10101" y="connsiteY10101"/>
              </a:cxn>
              <a:cxn ang="0">
                <a:pos x="connsiteX10102" y="connsiteY10102"/>
              </a:cxn>
              <a:cxn ang="0">
                <a:pos x="connsiteX10103" y="connsiteY10103"/>
              </a:cxn>
              <a:cxn ang="0">
                <a:pos x="connsiteX10104" y="connsiteY10104"/>
              </a:cxn>
              <a:cxn ang="0">
                <a:pos x="connsiteX10105" y="connsiteY10105"/>
              </a:cxn>
              <a:cxn ang="0">
                <a:pos x="connsiteX10106" y="connsiteY10106"/>
              </a:cxn>
              <a:cxn ang="0">
                <a:pos x="connsiteX10107" y="connsiteY10107"/>
              </a:cxn>
              <a:cxn ang="0">
                <a:pos x="connsiteX10108" y="connsiteY10108"/>
              </a:cxn>
              <a:cxn ang="0">
                <a:pos x="connsiteX10109" y="connsiteY10109"/>
              </a:cxn>
              <a:cxn ang="0">
                <a:pos x="connsiteX10110" y="connsiteY10110"/>
              </a:cxn>
              <a:cxn ang="0">
                <a:pos x="connsiteX10111" y="connsiteY10111"/>
              </a:cxn>
              <a:cxn ang="0">
                <a:pos x="connsiteX10112" y="connsiteY10112"/>
              </a:cxn>
              <a:cxn ang="0">
                <a:pos x="connsiteX10113" y="connsiteY10113"/>
              </a:cxn>
              <a:cxn ang="0">
                <a:pos x="connsiteX10114" y="connsiteY10114"/>
              </a:cxn>
              <a:cxn ang="0">
                <a:pos x="connsiteX10115" y="connsiteY10115"/>
              </a:cxn>
              <a:cxn ang="0">
                <a:pos x="connsiteX10116" y="connsiteY10116"/>
              </a:cxn>
              <a:cxn ang="0">
                <a:pos x="connsiteX10117" y="connsiteY10117"/>
              </a:cxn>
              <a:cxn ang="0">
                <a:pos x="connsiteX10118" y="connsiteY10118"/>
              </a:cxn>
              <a:cxn ang="0">
                <a:pos x="connsiteX10119" y="connsiteY10119"/>
              </a:cxn>
              <a:cxn ang="0">
                <a:pos x="connsiteX10120" y="connsiteY10120"/>
              </a:cxn>
              <a:cxn ang="0">
                <a:pos x="connsiteX10121" y="connsiteY10121"/>
              </a:cxn>
              <a:cxn ang="0">
                <a:pos x="connsiteX10122" y="connsiteY10122"/>
              </a:cxn>
              <a:cxn ang="0">
                <a:pos x="connsiteX10123" y="connsiteY10123"/>
              </a:cxn>
              <a:cxn ang="0">
                <a:pos x="connsiteX10124" y="connsiteY10124"/>
              </a:cxn>
              <a:cxn ang="0">
                <a:pos x="connsiteX10125" y="connsiteY10125"/>
              </a:cxn>
              <a:cxn ang="0">
                <a:pos x="connsiteX10126" y="connsiteY10126"/>
              </a:cxn>
              <a:cxn ang="0">
                <a:pos x="connsiteX10127" y="connsiteY10127"/>
              </a:cxn>
              <a:cxn ang="0">
                <a:pos x="connsiteX10128" y="connsiteY10128"/>
              </a:cxn>
              <a:cxn ang="0">
                <a:pos x="connsiteX10129" y="connsiteY10129"/>
              </a:cxn>
              <a:cxn ang="0">
                <a:pos x="connsiteX10130" y="connsiteY10130"/>
              </a:cxn>
              <a:cxn ang="0">
                <a:pos x="connsiteX10131" y="connsiteY10131"/>
              </a:cxn>
              <a:cxn ang="0">
                <a:pos x="connsiteX10132" y="connsiteY10132"/>
              </a:cxn>
              <a:cxn ang="0">
                <a:pos x="connsiteX10133" y="connsiteY10133"/>
              </a:cxn>
              <a:cxn ang="0">
                <a:pos x="connsiteX10134" y="connsiteY10134"/>
              </a:cxn>
              <a:cxn ang="0">
                <a:pos x="connsiteX10135" y="connsiteY10135"/>
              </a:cxn>
              <a:cxn ang="0">
                <a:pos x="connsiteX10136" y="connsiteY10136"/>
              </a:cxn>
              <a:cxn ang="0">
                <a:pos x="connsiteX10137" y="connsiteY10137"/>
              </a:cxn>
              <a:cxn ang="0">
                <a:pos x="connsiteX10138" y="connsiteY10138"/>
              </a:cxn>
              <a:cxn ang="0">
                <a:pos x="connsiteX10139" y="connsiteY10139"/>
              </a:cxn>
              <a:cxn ang="0">
                <a:pos x="connsiteX10140" y="connsiteY10140"/>
              </a:cxn>
              <a:cxn ang="0">
                <a:pos x="connsiteX10141" y="connsiteY10141"/>
              </a:cxn>
              <a:cxn ang="0">
                <a:pos x="connsiteX10142" y="connsiteY10142"/>
              </a:cxn>
              <a:cxn ang="0">
                <a:pos x="connsiteX10143" y="connsiteY10143"/>
              </a:cxn>
              <a:cxn ang="0">
                <a:pos x="connsiteX10144" y="connsiteY10144"/>
              </a:cxn>
              <a:cxn ang="0">
                <a:pos x="connsiteX10145" y="connsiteY10145"/>
              </a:cxn>
              <a:cxn ang="0">
                <a:pos x="connsiteX10146" y="connsiteY10146"/>
              </a:cxn>
              <a:cxn ang="0">
                <a:pos x="connsiteX10147" y="connsiteY10147"/>
              </a:cxn>
              <a:cxn ang="0">
                <a:pos x="connsiteX10148" y="connsiteY10148"/>
              </a:cxn>
              <a:cxn ang="0">
                <a:pos x="connsiteX10149" y="connsiteY10149"/>
              </a:cxn>
              <a:cxn ang="0">
                <a:pos x="connsiteX10150" y="connsiteY10150"/>
              </a:cxn>
              <a:cxn ang="0">
                <a:pos x="connsiteX10151" y="connsiteY10151"/>
              </a:cxn>
              <a:cxn ang="0">
                <a:pos x="connsiteX10152" y="connsiteY10152"/>
              </a:cxn>
              <a:cxn ang="0">
                <a:pos x="connsiteX10153" y="connsiteY10153"/>
              </a:cxn>
              <a:cxn ang="0">
                <a:pos x="connsiteX10154" y="connsiteY10154"/>
              </a:cxn>
              <a:cxn ang="0">
                <a:pos x="connsiteX10155" y="connsiteY10155"/>
              </a:cxn>
              <a:cxn ang="0">
                <a:pos x="connsiteX10156" y="connsiteY10156"/>
              </a:cxn>
              <a:cxn ang="0">
                <a:pos x="connsiteX10157" y="connsiteY10157"/>
              </a:cxn>
              <a:cxn ang="0">
                <a:pos x="connsiteX10158" y="connsiteY10158"/>
              </a:cxn>
              <a:cxn ang="0">
                <a:pos x="connsiteX10159" y="connsiteY10159"/>
              </a:cxn>
              <a:cxn ang="0">
                <a:pos x="connsiteX10160" y="connsiteY10160"/>
              </a:cxn>
              <a:cxn ang="0">
                <a:pos x="connsiteX10161" y="connsiteY10161"/>
              </a:cxn>
              <a:cxn ang="0">
                <a:pos x="connsiteX10162" y="connsiteY10162"/>
              </a:cxn>
              <a:cxn ang="0">
                <a:pos x="connsiteX10163" y="connsiteY10163"/>
              </a:cxn>
              <a:cxn ang="0">
                <a:pos x="connsiteX10164" y="connsiteY10164"/>
              </a:cxn>
              <a:cxn ang="0">
                <a:pos x="connsiteX10165" y="connsiteY10165"/>
              </a:cxn>
              <a:cxn ang="0">
                <a:pos x="connsiteX10166" y="connsiteY10166"/>
              </a:cxn>
              <a:cxn ang="0">
                <a:pos x="connsiteX10167" y="connsiteY10167"/>
              </a:cxn>
              <a:cxn ang="0">
                <a:pos x="connsiteX10168" y="connsiteY10168"/>
              </a:cxn>
              <a:cxn ang="0">
                <a:pos x="connsiteX10169" y="connsiteY10169"/>
              </a:cxn>
              <a:cxn ang="0">
                <a:pos x="connsiteX10170" y="connsiteY10170"/>
              </a:cxn>
              <a:cxn ang="0">
                <a:pos x="connsiteX10171" y="connsiteY10171"/>
              </a:cxn>
              <a:cxn ang="0">
                <a:pos x="connsiteX10172" y="connsiteY10172"/>
              </a:cxn>
              <a:cxn ang="0">
                <a:pos x="connsiteX10173" y="connsiteY10173"/>
              </a:cxn>
              <a:cxn ang="0">
                <a:pos x="connsiteX10174" y="connsiteY10174"/>
              </a:cxn>
              <a:cxn ang="0">
                <a:pos x="connsiteX10175" y="connsiteY10175"/>
              </a:cxn>
              <a:cxn ang="0">
                <a:pos x="connsiteX10176" y="connsiteY10176"/>
              </a:cxn>
              <a:cxn ang="0">
                <a:pos x="connsiteX10177" y="connsiteY10177"/>
              </a:cxn>
              <a:cxn ang="0">
                <a:pos x="connsiteX10178" y="connsiteY10178"/>
              </a:cxn>
              <a:cxn ang="0">
                <a:pos x="connsiteX10179" y="connsiteY10179"/>
              </a:cxn>
              <a:cxn ang="0">
                <a:pos x="connsiteX10180" y="connsiteY10180"/>
              </a:cxn>
              <a:cxn ang="0">
                <a:pos x="connsiteX10181" y="connsiteY10181"/>
              </a:cxn>
              <a:cxn ang="0">
                <a:pos x="connsiteX10182" y="connsiteY10182"/>
              </a:cxn>
              <a:cxn ang="0">
                <a:pos x="connsiteX10183" y="connsiteY10183"/>
              </a:cxn>
              <a:cxn ang="0">
                <a:pos x="connsiteX10184" y="connsiteY10184"/>
              </a:cxn>
              <a:cxn ang="0">
                <a:pos x="connsiteX10185" y="connsiteY10185"/>
              </a:cxn>
              <a:cxn ang="0">
                <a:pos x="connsiteX10186" y="connsiteY10186"/>
              </a:cxn>
              <a:cxn ang="0">
                <a:pos x="connsiteX10187" y="connsiteY10187"/>
              </a:cxn>
              <a:cxn ang="0">
                <a:pos x="connsiteX10188" y="connsiteY10188"/>
              </a:cxn>
              <a:cxn ang="0">
                <a:pos x="connsiteX10189" y="connsiteY10189"/>
              </a:cxn>
              <a:cxn ang="0">
                <a:pos x="connsiteX10190" y="connsiteY10190"/>
              </a:cxn>
              <a:cxn ang="0">
                <a:pos x="connsiteX10191" y="connsiteY10191"/>
              </a:cxn>
              <a:cxn ang="0">
                <a:pos x="connsiteX10192" y="connsiteY10192"/>
              </a:cxn>
              <a:cxn ang="0">
                <a:pos x="connsiteX10193" y="connsiteY10193"/>
              </a:cxn>
              <a:cxn ang="0">
                <a:pos x="connsiteX10194" y="connsiteY10194"/>
              </a:cxn>
              <a:cxn ang="0">
                <a:pos x="connsiteX10195" y="connsiteY10195"/>
              </a:cxn>
              <a:cxn ang="0">
                <a:pos x="connsiteX10196" y="connsiteY10196"/>
              </a:cxn>
              <a:cxn ang="0">
                <a:pos x="connsiteX10197" y="connsiteY10197"/>
              </a:cxn>
              <a:cxn ang="0">
                <a:pos x="connsiteX10198" y="connsiteY10198"/>
              </a:cxn>
              <a:cxn ang="0">
                <a:pos x="connsiteX10199" y="connsiteY10199"/>
              </a:cxn>
              <a:cxn ang="0">
                <a:pos x="connsiteX10200" y="connsiteY10200"/>
              </a:cxn>
              <a:cxn ang="0">
                <a:pos x="connsiteX10201" y="connsiteY10201"/>
              </a:cxn>
              <a:cxn ang="0">
                <a:pos x="connsiteX10202" y="connsiteY10202"/>
              </a:cxn>
              <a:cxn ang="0">
                <a:pos x="connsiteX10203" y="connsiteY10203"/>
              </a:cxn>
              <a:cxn ang="0">
                <a:pos x="connsiteX10204" y="connsiteY10204"/>
              </a:cxn>
              <a:cxn ang="0">
                <a:pos x="connsiteX10205" y="connsiteY10205"/>
              </a:cxn>
              <a:cxn ang="0">
                <a:pos x="connsiteX10206" y="connsiteY10206"/>
              </a:cxn>
              <a:cxn ang="0">
                <a:pos x="connsiteX10207" y="connsiteY10207"/>
              </a:cxn>
              <a:cxn ang="0">
                <a:pos x="connsiteX10208" y="connsiteY10208"/>
              </a:cxn>
              <a:cxn ang="0">
                <a:pos x="connsiteX10209" y="connsiteY10209"/>
              </a:cxn>
              <a:cxn ang="0">
                <a:pos x="connsiteX10210" y="connsiteY10210"/>
              </a:cxn>
              <a:cxn ang="0">
                <a:pos x="connsiteX10211" y="connsiteY10211"/>
              </a:cxn>
              <a:cxn ang="0">
                <a:pos x="connsiteX10212" y="connsiteY10212"/>
              </a:cxn>
              <a:cxn ang="0">
                <a:pos x="connsiteX10213" y="connsiteY10213"/>
              </a:cxn>
              <a:cxn ang="0">
                <a:pos x="connsiteX10214" y="connsiteY10214"/>
              </a:cxn>
              <a:cxn ang="0">
                <a:pos x="connsiteX10215" y="connsiteY10215"/>
              </a:cxn>
              <a:cxn ang="0">
                <a:pos x="connsiteX10216" y="connsiteY10216"/>
              </a:cxn>
              <a:cxn ang="0">
                <a:pos x="connsiteX10217" y="connsiteY10217"/>
              </a:cxn>
              <a:cxn ang="0">
                <a:pos x="connsiteX10218" y="connsiteY10218"/>
              </a:cxn>
              <a:cxn ang="0">
                <a:pos x="connsiteX10219" y="connsiteY10219"/>
              </a:cxn>
              <a:cxn ang="0">
                <a:pos x="connsiteX10220" y="connsiteY10220"/>
              </a:cxn>
              <a:cxn ang="0">
                <a:pos x="connsiteX10221" y="connsiteY10221"/>
              </a:cxn>
              <a:cxn ang="0">
                <a:pos x="connsiteX10222" y="connsiteY10222"/>
              </a:cxn>
              <a:cxn ang="0">
                <a:pos x="connsiteX10223" y="connsiteY10223"/>
              </a:cxn>
              <a:cxn ang="0">
                <a:pos x="connsiteX10224" y="connsiteY10224"/>
              </a:cxn>
              <a:cxn ang="0">
                <a:pos x="connsiteX10225" y="connsiteY10225"/>
              </a:cxn>
              <a:cxn ang="0">
                <a:pos x="connsiteX10226" y="connsiteY10226"/>
              </a:cxn>
              <a:cxn ang="0">
                <a:pos x="connsiteX10227" y="connsiteY10227"/>
              </a:cxn>
              <a:cxn ang="0">
                <a:pos x="connsiteX10228" y="connsiteY10228"/>
              </a:cxn>
              <a:cxn ang="0">
                <a:pos x="connsiteX10229" y="connsiteY10229"/>
              </a:cxn>
              <a:cxn ang="0">
                <a:pos x="connsiteX10230" y="connsiteY10230"/>
              </a:cxn>
              <a:cxn ang="0">
                <a:pos x="connsiteX10231" y="connsiteY10231"/>
              </a:cxn>
              <a:cxn ang="0">
                <a:pos x="connsiteX10232" y="connsiteY10232"/>
              </a:cxn>
              <a:cxn ang="0">
                <a:pos x="connsiteX10233" y="connsiteY10233"/>
              </a:cxn>
              <a:cxn ang="0">
                <a:pos x="connsiteX10234" y="connsiteY10234"/>
              </a:cxn>
              <a:cxn ang="0">
                <a:pos x="connsiteX10235" y="connsiteY10235"/>
              </a:cxn>
              <a:cxn ang="0">
                <a:pos x="connsiteX10236" y="connsiteY10236"/>
              </a:cxn>
              <a:cxn ang="0">
                <a:pos x="connsiteX10237" y="connsiteY10237"/>
              </a:cxn>
              <a:cxn ang="0">
                <a:pos x="connsiteX10238" y="connsiteY10238"/>
              </a:cxn>
              <a:cxn ang="0">
                <a:pos x="connsiteX10239" y="connsiteY10239"/>
              </a:cxn>
              <a:cxn ang="0">
                <a:pos x="connsiteX10240" y="connsiteY10240"/>
              </a:cxn>
              <a:cxn ang="0">
                <a:pos x="connsiteX10241" y="connsiteY10241"/>
              </a:cxn>
              <a:cxn ang="0">
                <a:pos x="connsiteX10242" y="connsiteY10242"/>
              </a:cxn>
              <a:cxn ang="0">
                <a:pos x="connsiteX10243" y="connsiteY10243"/>
              </a:cxn>
              <a:cxn ang="0">
                <a:pos x="connsiteX10244" y="connsiteY10244"/>
              </a:cxn>
              <a:cxn ang="0">
                <a:pos x="connsiteX10245" y="connsiteY10245"/>
              </a:cxn>
              <a:cxn ang="0">
                <a:pos x="connsiteX10246" y="connsiteY10246"/>
              </a:cxn>
              <a:cxn ang="0">
                <a:pos x="connsiteX10247" y="connsiteY10247"/>
              </a:cxn>
              <a:cxn ang="0">
                <a:pos x="connsiteX10248" y="connsiteY10248"/>
              </a:cxn>
              <a:cxn ang="0">
                <a:pos x="connsiteX10249" y="connsiteY10249"/>
              </a:cxn>
              <a:cxn ang="0">
                <a:pos x="connsiteX10250" y="connsiteY10250"/>
              </a:cxn>
              <a:cxn ang="0">
                <a:pos x="connsiteX10251" y="connsiteY10251"/>
              </a:cxn>
              <a:cxn ang="0">
                <a:pos x="connsiteX10252" y="connsiteY10252"/>
              </a:cxn>
              <a:cxn ang="0">
                <a:pos x="connsiteX10253" y="connsiteY10253"/>
              </a:cxn>
              <a:cxn ang="0">
                <a:pos x="connsiteX10254" y="connsiteY10254"/>
              </a:cxn>
              <a:cxn ang="0">
                <a:pos x="connsiteX10255" y="connsiteY10255"/>
              </a:cxn>
              <a:cxn ang="0">
                <a:pos x="connsiteX10256" y="connsiteY10256"/>
              </a:cxn>
              <a:cxn ang="0">
                <a:pos x="connsiteX10257" y="connsiteY10257"/>
              </a:cxn>
              <a:cxn ang="0">
                <a:pos x="connsiteX10258" y="connsiteY10258"/>
              </a:cxn>
              <a:cxn ang="0">
                <a:pos x="connsiteX10259" y="connsiteY10259"/>
              </a:cxn>
              <a:cxn ang="0">
                <a:pos x="connsiteX10260" y="connsiteY10260"/>
              </a:cxn>
              <a:cxn ang="0">
                <a:pos x="connsiteX10261" y="connsiteY10261"/>
              </a:cxn>
              <a:cxn ang="0">
                <a:pos x="connsiteX10262" y="connsiteY10262"/>
              </a:cxn>
              <a:cxn ang="0">
                <a:pos x="connsiteX10263" y="connsiteY10263"/>
              </a:cxn>
              <a:cxn ang="0">
                <a:pos x="connsiteX10264" y="connsiteY10264"/>
              </a:cxn>
              <a:cxn ang="0">
                <a:pos x="connsiteX10265" y="connsiteY10265"/>
              </a:cxn>
              <a:cxn ang="0">
                <a:pos x="connsiteX10266" y="connsiteY10266"/>
              </a:cxn>
              <a:cxn ang="0">
                <a:pos x="connsiteX10267" y="connsiteY10267"/>
              </a:cxn>
              <a:cxn ang="0">
                <a:pos x="connsiteX10268" y="connsiteY10268"/>
              </a:cxn>
              <a:cxn ang="0">
                <a:pos x="connsiteX10269" y="connsiteY10269"/>
              </a:cxn>
              <a:cxn ang="0">
                <a:pos x="connsiteX10270" y="connsiteY10270"/>
              </a:cxn>
              <a:cxn ang="0">
                <a:pos x="connsiteX10271" y="connsiteY10271"/>
              </a:cxn>
              <a:cxn ang="0">
                <a:pos x="connsiteX10272" y="connsiteY10272"/>
              </a:cxn>
              <a:cxn ang="0">
                <a:pos x="connsiteX10273" y="connsiteY10273"/>
              </a:cxn>
              <a:cxn ang="0">
                <a:pos x="connsiteX10274" y="connsiteY10274"/>
              </a:cxn>
              <a:cxn ang="0">
                <a:pos x="connsiteX10275" y="connsiteY10275"/>
              </a:cxn>
              <a:cxn ang="0">
                <a:pos x="connsiteX10276" y="connsiteY10276"/>
              </a:cxn>
              <a:cxn ang="0">
                <a:pos x="connsiteX10277" y="connsiteY10277"/>
              </a:cxn>
              <a:cxn ang="0">
                <a:pos x="connsiteX10278" y="connsiteY10278"/>
              </a:cxn>
              <a:cxn ang="0">
                <a:pos x="connsiteX10279" y="connsiteY10279"/>
              </a:cxn>
              <a:cxn ang="0">
                <a:pos x="connsiteX10280" y="connsiteY10280"/>
              </a:cxn>
              <a:cxn ang="0">
                <a:pos x="connsiteX10281" y="connsiteY10281"/>
              </a:cxn>
              <a:cxn ang="0">
                <a:pos x="connsiteX10282" y="connsiteY10282"/>
              </a:cxn>
              <a:cxn ang="0">
                <a:pos x="connsiteX10283" y="connsiteY10283"/>
              </a:cxn>
              <a:cxn ang="0">
                <a:pos x="connsiteX10284" y="connsiteY10284"/>
              </a:cxn>
              <a:cxn ang="0">
                <a:pos x="connsiteX10285" y="connsiteY10285"/>
              </a:cxn>
              <a:cxn ang="0">
                <a:pos x="connsiteX10286" y="connsiteY10286"/>
              </a:cxn>
              <a:cxn ang="0">
                <a:pos x="connsiteX10287" y="connsiteY10287"/>
              </a:cxn>
              <a:cxn ang="0">
                <a:pos x="connsiteX10288" y="connsiteY10288"/>
              </a:cxn>
              <a:cxn ang="0">
                <a:pos x="connsiteX10289" y="connsiteY10289"/>
              </a:cxn>
              <a:cxn ang="0">
                <a:pos x="connsiteX10290" y="connsiteY10290"/>
              </a:cxn>
              <a:cxn ang="0">
                <a:pos x="connsiteX10291" y="connsiteY10291"/>
              </a:cxn>
              <a:cxn ang="0">
                <a:pos x="connsiteX10292" y="connsiteY10292"/>
              </a:cxn>
              <a:cxn ang="0">
                <a:pos x="connsiteX10293" y="connsiteY10293"/>
              </a:cxn>
              <a:cxn ang="0">
                <a:pos x="connsiteX10294" y="connsiteY10294"/>
              </a:cxn>
              <a:cxn ang="0">
                <a:pos x="connsiteX10295" y="connsiteY10295"/>
              </a:cxn>
              <a:cxn ang="0">
                <a:pos x="connsiteX10296" y="connsiteY10296"/>
              </a:cxn>
              <a:cxn ang="0">
                <a:pos x="connsiteX10297" y="connsiteY10297"/>
              </a:cxn>
              <a:cxn ang="0">
                <a:pos x="connsiteX10298" y="connsiteY10298"/>
              </a:cxn>
              <a:cxn ang="0">
                <a:pos x="connsiteX10299" y="connsiteY10299"/>
              </a:cxn>
              <a:cxn ang="0">
                <a:pos x="connsiteX10300" y="connsiteY10300"/>
              </a:cxn>
              <a:cxn ang="0">
                <a:pos x="connsiteX10301" y="connsiteY10301"/>
              </a:cxn>
              <a:cxn ang="0">
                <a:pos x="connsiteX10302" y="connsiteY10302"/>
              </a:cxn>
              <a:cxn ang="0">
                <a:pos x="connsiteX10303" y="connsiteY10303"/>
              </a:cxn>
              <a:cxn ang="0">
                <a:pos x="connsiteX10304" y="connsiteY10304"/>
              </a:cxn>
              <a:cxn ang="0">
                <a:pos x="connsiteX10305" y="connsiteY10305"/>
              </a:cxn>
              <a:cxn ang="0">
                <a:pos x="connsiteX10306" y="connsiteY10306"/>
              </a:cxn>
              <a:cxn ang="0">
                <a:pos x="connsiteX10307" y="connsiteY10307"/>
              </a:cxn>
              <a:cxn ang="0">
                <a:pos x="connsiteX10308" y="connsiteY10308"/>
              </a:cxn>
              <a:cxn ang="0">
                <a:pos x="connsiteX10309" y="connsiteY10309"/>
              </a:cxn>
              <a:cxn ang="0">
                <a:pos x="connsiteX10310" y="connsiteY10310"/>
              </a:cxn>
              <a:cxn ang="0">
                <a:pos x="connsiteX10311" y="connsiteY10311"/>
              </a:cxn>
              <a:cxn ang="0">
                <a:pos x="connsiteX10312" y="connsiteY10312"/>
              </a:cxn>
              <a:cxn ang="0">
                <a:pos x="connsiteX10313" y="connsiteY10313"/>
              </a:cxn>
              <a:cxn ang="0">
                <a:pos x="connsiteX10314" y="connsiteY10314"/>
              </a:cxn>
              <a:cxn ang="0">
                <a:pos x="connsiteX10315" y="connsiteY10315"/>
              </a:cxn>
              <a:cxn ang="0">
                <a:pos x="connsiteX10316" y="connsiteY10316"/>
              </a:cxn>
              <a:cxn ang="0">
                <a:pos x="connsiteX10317" y="connsiteY10317"/>
              </a:cxn>
              <a:cxn ang="0">
                <a:pos x="connsiteX10318" y="connsiteY10318"/>
              </a:cxn>
              <a:cxn ang="0">
                <a:pos x="connsiteX10319" y="connsiteY10319"/>
              </a:cxn>
              <a:cxn ang="0">
                <a:pos x="connsiteX10320" y="connsiteY10320"/>
              </a:cxn>
              <a:cxn ang="0">
                <a:pos x="connsiteX10321" y="connsiteY10321"/>
              </a:cxn>
              <a:cxn ang="0">
                <a:pos x="connsiteX10322" y="connsiteY10322"/>
              </a:cxn>
              <a:cxn ang="0">
                <a:pos x="connsiteX10323" y="connsiteY10323"/>
              </a:cxn>
              <a:cxn ang="0">
                <a:pos x="connsiteX10324" y="connsiteY10324"/>
              </a:cxn>
              <a:cxn ang="0">
                <a:pos x="connsiteX10325" y="connsiteY10325"/>
              </a:cxn>
              <a:cxn ang="0">
                <a:pos x="connsiteX10326" y="connsiteY10326"/>
              </a:cxn>
              <a:cxn ang="0">
                <a:pos x="connsiteX10327" y="connsiteY10327"/>
              </a:cxn>
              <a:cxn ang="0">
                <a:pos x="connsiteX10328" y="connsiteY10328"/>
              </a:cxn>
              <a:cxn ang="0">
                <a:pos x="connsiteX10329" y="connsiteY10329"/>
              </a:cxn>
              <a:cxn ang="0">
                <a:pos x="connsiteX10330" y="connsiteY10330"/>
              </a:cxn>
              <a:cxn ang="0">
                <a:pos x="connsiteX10331" y="connsiteY10331"/>
              </a:cxn>
              <a:cxn ang="0">
                <a:pos x="connsiteX10332" y="connsiteY10332"/>
              </a:cxn>
              <a:cxn ang="0">
                <a:pos x="connsiteX10333" y="connsiteY10333"/>
              </a:cxn>
              <a:cxn ang="0">
                <a:pos x="connsiteX10334" y="connsiteY10334"/>
              </a:cxn>
              <a:cxn ang="0">
                <a:pos x="connsiteX10335" y="connsiteY10335"/>
              </a:cxn>
              <a:cxn ang="0">
                <a:pos x="connsiteX10336" y="connsiteY10336"/>
              </a:cxn>
              <a:cxn ang="0">
                <a:pos x="connsiteX10337" y="connsiteY10337"/>
              </a:cxn>
              <a:cxn ang="0">
                <a:pos x="connsiteX10338" y="connsiteY10338"/>
              </a:cxn>
              <a:cxn ang="0">
                <a:pos x="connsiteX10339" y="connsiteY10339"/>
              </a:cxn>
              <a:cxn ang="0">
                <a:pos x="connsiteX10340" y="connsiteY10340"/>
              </a:cxn>
              <a:cxn ang="0">
                <a:pos x="connsiteX10341" y="connsiteY10341"/>
              </a:cxn>
              <a:cxn ang="0">
                <a:pos x="connsiteX10342" y="connsiteY10342"/>
              </a:cxn>
              <a:cxn ang="0">
                <a:pos x="connsiteX10343" y="connsiteY10343"/>
              </a:cxn>
              <a:cxn ang="0">
                <a:pos x="connsiteX10344" y="connsiteY10344"/>
              </a:cxn>
              <a:cxn ang="0">
                <a:pos x="connsiteX10345" y="connsiteY10345"/>
              </a:cxn>
              <a:cxn ang="0">
                <a:pos x="connsiteX10346" y="connsiteY10346"/>
              </a:cxn>
              <a:cxn ang="0">
                <a:pos x="connsiteX10347" y="connsiteY10347"/>
              </a:cxn>
              <a:cxn ang="0">
                <a:pos x="connsiteX10348" y="connsiteY10348"/>
              </a:cxn>
              <a:cxn ang="0">
                <a:pos x="connsiteX10349" y="connsiteY10349"/>
              </a:cxn>
              <a:cxn ang="0">
                <a:pos x="connsiteX10350" y="connsiteY10350"/>
              </a:cxn>
              <a:cxn ang="0">
                <a:pos x="connsiteX10351" y="connsiteY10351"/>
              </a:cxn>
              <a:cxn ang="0">
                <a:pos x="connsiteX10352" y="connsiteY10352"/>
              </a:cxn>
              <a:cxn ang="0">
                <a:pos x="connsiteX10353" y="connsiteY10353"/>
              </a:cxn>
              <a:cxn ang="0">
                <a:pos x="connsiteX10354" y="connsiteY10354"/>
              </a:cxn>
              <a:cxn ang="0">
                <a:pos x="connsiteX10355" y="connsiteY10355"/>
              </a:cxn>
              <a:cxn ang="0">
                <a:pos x="connsiteX10356" y="connsiteY10356"/>
              </a:cxn>
              <a:cxn ang="0">
                <a:pos x="connsiteX10357" y="connsiteY10357"/>
              </a:cxn>
              <a:cxn ang="0">
                <a:pos x="connsiteX10358" y="connsiteY10358"/>
              </a:cxn>
              <a:cxn ang="0">
                <a:pos x="connsiteX10359" y="connsiteY10359"/>
              </a:cxn>
              <a:cxn ang="0">
                <a:pos x="connsiteX10360" y="connsiteY10360"/>
              </a:cxn>
              <a:cxn ang="0">
                <a:pos x="connsiteX10361" y="connsiteY10361"/>
              </a:cxn>
              <a:cxn ang="0">
                <a:pos x="connsiteX10362" y="connsiteY10362"/>
              </a:cxn>
              <a:cxn ang="0">
                <a:pos x="connsiteX10363" y="connsiteY10363"/>
              </a:cxn>
              <a:cxn ang="0">
                <a:pos x="connsiteX10364" y="connsiteY10364"/>
              </a:cxn>
              <a:cxn ang="0">
                <a:pos x="connsiteX10365" y="connsiteY10365"/>
              </a:cxn>
              <a:cxn ang="0">
                <a:pos x="connsiteX10366" y="connsiteY10366"/>
              </a:cxn>
              <a:cxn ang="0">
                <a:pos x="connsiteX10367" y="connsiteY10367"/>
              </a:cxn>
              <a:cxn ang="0">
                <a:pos x="connsiteX10368" y="connsiteY10368"/>
              </a:cxn>
              <a:cxn ang="0">
                <a:pos x="connsiteX10369" y="connsiteY10369"/>
              </a:cxn>
              <a:cxn ang="0">
                <a:pos x="connsiteX10370" y="connsiteY10370"/>
              </a:cxn>
              <a:cxn ang="0">
                <a:pos x="connsiteX10371" y="connsiteY10371"/>
              </a:cxn>
              <a:cxn ang="0">
                <a:pos x="connsiteX10372" y="connsiteY10372"/>
              </a:cxn>
              <a:cxn ang="0">
                <a:pos x="connsiteX10373" y="connsiteY10373"/>
              </a:cxn>
              <a:cxn ang="0">
                <a:pos x="connsiteX10374" y="connsiteY10374"/>
              </a:cxn>
              <a:cxn ang="0">
                <a:pos x="connsiteX10375" y="connsiteY10375"/>
              </a:cxn>
              <a:cxn ang="0">
                <a:pos x="connsiteX10376" y="connsiteY10376"/>
              </a:cxn>
              <a:cxn ang="0">
                <a:pos x="connsiteX10377" y="connsiteY10377"/>
              </a:cxn>
              <a:cxn ang="0">
                <a:pos x="connsiteX10378" y="connsiteY10378"/>
              </a:cxn>
              <a:cxn ang="0">
                <a:pos x="connsiteX10379" y="connsiteY10379"/>
              </a:cxn>
              <a:cxn ang="0">
                <a:pos x="connsiteX10380" y="connsiteY10380"/>
              </a:cxn>
              <a:cxn ang="0">
                <a:pos x="connsiteX10381" y="connsiteY10381"/>
              </a:cxn>
              <a:cxn ang="0">
                <a:pos x="connsiteX10382" y="connsiteY10382"/>
              </a:cxn>
              <a:cxn ang="0">
                <a:pos x="connsiteX10383" y="connsiteY10383"/>
              </a:cxn>
              <a:cxn ang="0">
                <a:pos x="connsiteX10384" y="connsiteY10384"/>
              </a:cxn>
              <a:cxn ang="0">
                <a:pos x="connsiteX10385" y="connsiteY10385"/>
              </a:cxn>
              <a:cxn ang="0">
                <a:pos x="connsiteX10386" y="connsiteY10386"/>
              </a:cxn>
              <a:cxn ang="0">
                <a:pos x="connsiteX10387" y="connsiteY10387"/>
              </a:cxn>
              <a:cxn ang="0">
                <a:pos x="connsiteX10388" y="connsiteY10388"/>
              </a:cxn>
              <a:cxn ang="0">
                <a:pos x="connsiteX10389" y="connsiteY10389"/>
              </a:cxn>
              <a:cxn ang="0">
                <a:pos x="connsiteX10390" y="connsiteY10390"/>
              </a:cxn>
              <a:cxn ang="0">
                <a:pos x="connsiteX10391" y="connsiteY10391"/>
              </a:cxn>
              <a:cxn ang="0">
                <a:pos x="connsiteX10392" y="connsiteY10392"/>
              </a:cxn>
              <a:cxn ang="0">
                <a:pos x="connsiteX10393" y="connsiteY10393"/>
              </a:cxn>
              <a:cxn ang="0">
                <a:pos x="connsiteX10394" y="connsiteY10394"/>
              </a:cxn>
              <a:cxn ang="0">
                <a:pos x="connsiteX10395" y="connsiteY10395"/>
              </a:cxn>
              <a:cxn ang="0">
                <a:pos x="connsiteX10396" y="connsiteY10396"/>
              </a:cxn>
              <a:cxn ang="0">
                <a:pos x="connsiteX10397" y="connsiteY10397"/>
              </a:cxn>
              <a:cxn ang="0">
                <a:pos x="connsiteX10398" y="connsiteY10398"/>
              </a:cxn>
              <a:cxn ang="0">
                <a:pos x="connsiteX10399" y="connsiteY10399"/>
              </a:cxn>
              <a:cxn ang="0">
                <a:pos x="connsiteX10400" y="connsiteY10400"/>
              </a:cxn>
              <a:cxn ang="0">
                <a:pos x="connsiteX10401" y="connsiteY10401"/>
              </a:cxn>
              <a:cxn ang="0">
                <a:pos x="connsiteX10402" y="connsiteY10402"/>
              </a:cxn>
              <a:cxn ang="0">
                <a:pos x="connsiteX10403" y="connsiteY10403"/>
              </a:cxn>
              <a:cxn ang="0">
                <a:pos x="connsiteX10404" y="connsiteY10404"/>
              </a:cxn>
              <a:cxn ang="0">
                <a:pos x="connsiteX10405" y="connsiteY10405"/>
              </a:cxn>
              <a:cxn ang="0">
                <a:pos x="connsiteX10406" y="connsiteY10406"/>
              </a:cxn>
              <a:cxn ang="0">
                <a:pos x="connsiteX10407" y="connsiteY10407"/>
              </a:cxn>
              <a:cxn ang="0">
                <a:pos x="connsiteX10408" y="connsiteY10408"/>
              </a:cxn>
              <a:cxn ang="0">
                <a:pos x="connsiteX10409" y="connsiteY10409"/>
              </a:cxn>
              <a:cxn ang="0">
                <a:pos x="connsiteX10410" y="connsiteY10410"/>
              </a:cxn>
              <a:cxn ang="0">
                <a:pos x="connsiteX10411" y="connsiteY10411"/>
              </a:cxn>
              <a:cxn ang="0">
                <a:pos x="connsiteX10412" y="connsiteY10412"/>
              </a:cxn>
              <a:cxn ang="0">
                <a:pos x="connsiteX10413" y="connsiteY10413"/>
              </a:cxn>
              <a:cxn ang="0">
                <a:pos x="connsiteX10414" y="connsiteY10414"/>
              </a:cxn>
              <a:cxn ang="0">
                <a:pos x="connsiteX10415" y="connsiteY10415"/>
              </a:cxn>
              <a:cxn ang="0">
                <a:pos x="connsiteX10416" y="connsiteY10416"/>
              </a:cxn>
              <a:cxn ang="0">
                <a:pos x="connsiteX10417" y="connsiteY10417"/>
              </a:cxn>
              <a:cxn ang="0">
                <a:pos x="connsiteX10418" y="connsiteY10418"/>
              </a:cxn>
              <a:cxn ang="0">
                <a:pos x="connsiteX10419" y="connsiteY10419"/>
              </a:cxn>
              <a:cxn ang="0">
                <a:pos x="connsiteX10420" y="connsiteY10420"/>
              </a:cxn>
              <a:cxn ang="0">
                <a:pos x="connsiteX10421" y="connsiteY10421"/>
              </a:cxn>
              <a:cxn ang="0">
                <a:pos x="connsiteX10422" y="connsiteY10422"/>
              </a:cxn>
              <a:cxn ang="0">
                <a:pos x="connsiteX10423" y="connsiteY10423"/>
              </a:cxn>
              <a:cxn ang="0">
                <a:pos x="connsiteX10424" y="connsiteY10424"/>
              </a:cxn>
              <a:cxn ang="0">
                <a:pos x="connsiteX10425" y="connsiteY10425"/>
              </a:cxn>
              <a:cxn ang="0">
                <a:pos x="connsiteX10426" y="connsiteY10426"/>
              </a:cxn>
              <a:cxn ang="0">
                <a:pos x="connsiteX10427" y="connsiteY10427"/>
              </a:cxn>
              <a:cxn ang="0">
                <a:pos x="connsiteX10428" y="connsiteY10428"/>
              </a:cxn>
              <a:cxn ang="0">
                <a:pos x="connsiteX10429" y="connsiteY10429"/>
              </a:cxn>
              <a:cxn ang="0">
                <a:pos x="connsiteX10430" y="connsiteY10430"/>
              </a:cxn>
              <a:cxn ang="0">
                <a:pos x="connsiteX10431" y="connsiteY10431"/>
              </a:cxn>
              <a:cxn ang="0">
                <a:pos x="connsiteX10432" y="connsiteY10432"/>
              </a:cxn>
              <a:cxn ang="0">
                <a:pos x="connsiteX10433" y="connsiteY10433"/>
              </a:cxn>
              <a:cxn ang="0">
                <a:pos x="connsiteX10434" y="connsiteY10434"/>
              </a:cxn>
              <a:cxn ang="0">
                <a:pos x="connsiteX10435" y="connsiteY10435"/>
              </a:cxn>
              <a:cxn ang="0">
                <a:pos x="connsiteX10436" y="connsiteY10436"/>
              </a:cxn>
              <a:cxn ang="0">
                <a:pos x="connsiteX10437" y="connsiteY10437"/>
              </a:cxn>
              <a:cxn ang="0">
                <a:pos x="connsiteX10438" y="connsiteY10438"/>
              </a:cxn>
              <a:cxn ang="0">
                <a:pos x="connsiteX10439" y="connsiteY10439"/>
              </a:cxn>
              <a:cxn ang="0">
                <a:pos x="connsiteX10440" y="connsiteY10440"/>
              </a:cxn>
              <a:cxn ang="0">
                <a:pos x="connsiteX10441" y="connsiteY10441"/>
              </a:cxn>
              <a:cxn ang="0">
                <a:pos x="connsiteX10442" y="connsiteY10442"/>
              </a:cxn>
              <a:cxn ang="0">
                <a:pos x="connsiteX10443" y="connsiteY10443"/>
              </a:cxn>
              <a:cxn ang="0">
                <a:pos x="connsiteX10444" y="connsiteY10444"/>
              </a:cxn>
              <a:cxn ang="0">
                <a:pos x="connsiteX10445" y="connsiteY10445"/>
              </a:cxn>
              <a:cxn ang="0">
                <a:pos x="connsiteX10446" y="connsiteY10446"/>
              </a:cxn>
              <a:cxn ang="0">
                <a:pos x="connsiteX10447" y="connsiteY10447"/>
              </a:cxn>
              <a:cxn ang="0">
                <a:pos x="connsiteX10448" y="connsiteY10448"/>
              </a:cxn>
              <a:cxn ang="0">
                <a:pos x="connsiteX10449" y="connsiteY10449"/>
              </a:cxn>
              <a:cxn ang="0">
                <a:pos x="connsiteX10450" y="connsiteY10450"/>
              </a:cxn>
              <a:cxn ang="0">
                <a:pos x="connsiteX10451" y="connsiteY10451"/>
              </a:cxn>
              <a:cxn ang="0">
                <a:pos x="connsiteX10452" y="connsiteY10452"/>
              </a:cxn>
              <a:cxn ang="0">
                <a:pos x="connsiteX10453" y="connsiteY10453"/>
              </a:cxn>
              <a:cxn ang="0">
                <a:pos x="connsiteX10454" y="connsiteY10454"/>
              </a:cxn>
              <a:cxn ang="0">
                <a:pos x="connsiteX10455" y="connsiteY10455"/>
              </a:cxn>
              <a:cxn ang="0">
                <a:pos x="connsiteX10456" y="connsiteY10456"/>
              </a:cxn>
              <a:cxn ang="0">
                <a:pos x="connsiteX10457" y="connsiteY10457"/>
              </a:cxn>
              <a:cxn ang="0">
                <a:pos x="connsiteX10458" y="connsiteY10458"/>
              </a:cxn>
              <a:cxn ang="0">
                <a:pos x="connsiteX10459" y="connsiteY10459"/>
              </a:cxn>
              <a:cxn ang="0">
                <a:pos x="connsiteX10460" y="connsiteY10460"/>
              </a:cxn>
              <a:cxn ang="0">
                <a:pos x="connsiteX10461" y="connsiteY10461"/>
              </a:cxn>
              <a:cxn ang="0">
                <a:pos x="connsiteX10462" y="connsiteY10462"/>
              </a:cxn>
              <a:cxn ang="0">
                <a:pos x="connsiteX10463" y="connsiteY10463"/>
              </a:cxn>
              <a:cxn ang="0">
                <a:pos x="connsiteX10464" y="connsiteY10464"/>
              </a:cxn>
              <a:cxn ang="0">
                <a:pos x="connsiteX10465" y="connsiteY10465"/>
              </a:cxn>
              <a:cxn ang="0">
                <a:pos x="connsiteX10466" y="connsiteY10466"/>
              </a:cxn>
              <a:cxn ang="0">
                <a:pos x="connsiteX10467" y="connsiteY10467"/>
              </a:cxn>
              <a:cxn ang="0">
                <a:pos x="connsiteX10468" y="connsiteY10468"/>
              </a:cxn>
              <a:cxn ang="0">
                <a:pos x="connsiteX10469" y="connsiteY10469"/>
              </a:cxn>
              <a:cxn ang="0">
                <a:pos x="connsiteX10470" y="connsiteY10470"/>
              </a:cxn>
              <a:cxn ang="0">
                <a:pos x="connsiteX10471" y="connsiteY10471"/>
              </a:cxn>
              <a:cxn ang="0">
                <a:pos x="connsiteX10472" y="connsiteY10472"/>
              </a:cxn>
              <a:cxn ang="0">
                <a:pos x="connsiteX10473" y="connsiteY10473"/>
              </a:cxn>
              <a:cxn ang="0">
                <a:pos x="connsiteX10474" y="connsiteY10474"/>
              </a:cxn>
              <a:cxn ang="0">
                <a:pos x="connsiteX10475" y="connsiteY10475"/>
              </a:cxn>
              <a:cxn ang="0">
                <a:pos x="connsiteX10476" y="connsiteY10476"/>
              </a:cxn>
              <a:cxn ang="0">
                <a:pos x="connsiteX10477" y="connsiteY10477"/>
              </a:cxn>
              <a:cxn ang="0">
                <a:pos x="connsiteX10478" y="connsiteY10478"/>
              </a:cxn>
              <a:cxn ang="0">
                <a:pos x="connsiteX10479" y="connsiteY10479"/>
              </a:cxn>
              <a:cxn ang="0">
                <a:pos x="connsiteX10480" y="connsiteY10480"/>
              </a:cxn>
              <a:cxn ang="0">
                <a:pos x="connsiteX10481" y="connsiteY10481"/>
              </a:cxn>
              <a:cxn ang="0">
                <a:pos x="connsiteX10482" y="connsiteY10482"/>
              </a:cxn>
              <a:cxn ang="0">
                <a:pos x="connsiteX10483" y="connsiteY10483"/>
              </a:cxn>
              <a:cxn ang="0">
                <a:pos x="connsiteX10484" y="connsiteY10484"/>
              </a:cxn>
              <a:cxn ang="0">
                <a:pos x="connsiteX10485" y="connsiteY10485"/>
              </a:cxn>
              <a:cxn ang="0">
                <a:pos x="connsiteX10486" y="connsiteY10486"/>
              </a:cxn>
              <a:cxn ang="0">
                <a:pos x="connsiteX10487" y="connsiteY10487"/>
              </a:cxn>
              <a:cxn ang="0">
                <a:pos x="connsiteX10488" y="connsiteY10488"/>
              </a:cxn>
              <a:cxn ang="0">
                <a:pos x="connsiteX10489" y="connsiteY10489"/>
              </a:cxn>
              <a:cxn ang="0">
                <a:pos x="connsiteX10490" y="connsiteY10490"/>
              </a:cxn>
              <a:cxn ang="0">
                <a:pos x="connsiteX10491" y="connsiteY10491"/>
              </a:cxn>
              <a:cxn ang="0">
                <a:pos x="connsiteX10492" y="connsiteY10492"/>
              </a:cxn>
              <a:cxn ang="0">
                <a:pos x="connsiteX10493" y="connsiteY10493"/>
              </a:cxn>
              <a:cxn ang="0">
                <a:pos x="connsiteX10494" y="connsiteY10494"/>
              </a:cxn>
              <a:cxn ang="0">
                <a:pos x="connsiteX10495" y="connsiteY10495"/>
              </a:cxn>
              <a:cxn ang="0">
                <a:pos x="connsiteX10496" y="connsiteY10496"/>
              </a:cxn>
              <a:cxn ang="0">
                <a:pos x="connsiteX10497" y="connsiteY10497"/>
              </a:cxn>
              <a:cxn ang="0">
                <a:pos x="connsiteX10498" y="connsiteY10498"/>
              </a:cxn>
              <a:cxn ang="0">
                <a:pos x="connsiteX10499" y="connsiteY10499"/>
              </a:cxn>
              <a:cxn ang="0">
                <a:pos x="connsiteX10500" y="connsiteY10500"/>
              </a:cxn>
              <a:cxn ang="0">
                <a:pos x="connsiteX10501" y="connsiteY10501"/>
              </a:cxn>
              <a:cxn ang="0">
                <a:pos x="connsiteX10502" y="connsiteY10502"/>
              </a:cxn>
              <a:cxn ang="0">
                <a:pos x="connsiteX10503" y="connsiteY10503"/>
              </a:cxn>
              <a:cxn ang="0">
                <a:pos x="connsiteX10504" y="connsiteY10504"/>
              </a:cxn>
              <a:cxn ang="0">
                <a:pos x="connsiteX10505" y="connsiteY10505"/>
              </a:cxn>
              <a:cxn ang="0">
                <a:pos x="connsiteX10506" y="connsiteY10506"/>
              </a:cxn>
              <a:cxn ang="0">
                <a:pos x="connsiteX10507" y="connsiteY10507"/>
              </a:cxn>
              <a:cxn ang="0">
                <a:pos x="connsiteX10508" y="connsiteY10508"/>
              </a:cxn>
              <a:cxn ang="0">
                <a:pos x="connsiteX10509" y="connsiteY10509"/>
              </a:cxn>
              <a:cxn ang="0">
                <a:pos x="connsiteX10510" y="connsiteY10510"/>
              </a:cxn>
              <a:cxn ang="0">
                <a:pos x="connsiteX10511" y="connsiteY10511"/>
              </a:cxn>
              <a:cxn ang="0">
                <a:pos x="connsiteX10512" y="connsiteY10512"/>
              </a:cxn>
              <a:cxn ang="0">
                <a:pos x="connsiteX10513" y="connsiteY10513"/>
              </a:cxn>
              <a:cxn ang="0">
                <a:pos x="connsiteX10514" y="connsiteY10514"/>
              </a:cxn>
              <a:cxn ang="0">
                <a:pos x="connsiteX10515" y="connsiteY10515"/>
              </a:cxn>
              <a:cxn ang="0">
                <a:pos x="connsiteX10516" y="connsiteY10516"/>
              </a:cxn>
              <a:cxn ang="0">
                <a:pos x="connsiteX10517" y="connsiteY10517"/>
              </a:cxn>
              <a:cxn ang="0">
                <a:pos x="connsiteX10518" y="connsiteY10518"/>
              </a:cxn>
              <a:cxn ang="0">
                <a:pos x="connsiteX10519" y="connsiteY10519"/>
              </a:cxn>
              <a:cxn ang="0">
                <a:pos x="connsiteX10520" y="connsiteY10520"/>
              </a:cxn>
              <a:cxn ang="0">
                <a:pos x="connsiteX10521" y="connsiteY10521"/>
              </a:cxn>
              <a:cxn ang="0">
                <a:pos x="connsiteX10522" y="connsiteY10522"/>
              </a:cxn>
              <a:cxn ang="0">
                <a:pos x="connsiteX10523" y="connsiteY10523"/>
              </a:cxn>
              <a:cxn ang="0">
                <a:pos x="connsiteX10524" y="connsiteY10524"/>
              </a:cxn>
              <a:cxn ang="0">
                <a:pos x="connsiteX10525" y="connsiteY10525"/>
              </a:cxn>
              <a:cxn ang="0">
                <a:pos x="connsiteX10526" y="connsiteY10526"/>
              </a:cxn>
              <a:cxn ang="0">
                <a:pos x="connsiteX10527" y="connsiteY10527"/>
              </a:cxn>
              <a:cxn ang="0">
                <a:pos x="connsiteX10528" y="connsiteY10528"/>
              </a:cxn>
              <a:cxn ang="0">
                <a:pos x="connsiteX10529" y="connsiteY10529"/>
              </a:cxn>
              <a:cxn ang="0">
                <a:pos x="connsiteX10530" y="connsiteY10530"/>
              </a:cxn>
              <a:cxn ang="0">
                <a:pos x="connsiteX10531" y="connsiteY10531"/>
              </a:cxn>
              <a:cxn ang="0">
                <a:pos x="connsiteX10532" y="connsiteY10532"/>
              </a:cxn>
              <a:cxn ang="0">
                <a:pos x="connsiteX10533" y="connsiteY10533"/>
              </a:cxn>
              <a:cxn ang="0">
                <a:pos x="connsiteX10534" y="connsiteY10534"/>
              </a:cxn>
              <a:cxn ang="0">
                <a:pos x="connsiteX10535" y="connsiteY10535"/>
              </a:cxn>
              <a:cxn ang="0">
                <a:pos x="connsiteX10536" y="connsiteY10536"/>
              </a:cxn>
              <a:cxn ang="0">
                <a:pos x="connsiteX10537" y="connsiteY10537"/>
              </a:cxn>
              <a:cxn ang="0">
                <a:pos x="connsiteX10538" y="connsiteY10538"/>
              </a:cxn>
              <a:cxn ang="0">
                <a:pos x="connsiteX10539" y="connsiteY10539"/>
              </a:cxn>
              <a:cxn ang="0">
                <a:pos x="connsiteX10540" y="connsiteY10540"/>
              </a:cxn>
              <a:cxn ang="0">
                <a:pos x="connsiteX10541" y="connsiteY10541"/>
              </a:cxn>
              <a:cxn ang="0">
                <a:pos x="connsiteX10542" y="connsiteY10542"/>
              </a:cxn>
              <a:cxn ang="0">
                <a:pos x="connsiteX10543" y="connsiteY10543"/>
              </a:cxn>
              <a:cxn ang="0">
                <a:pos x="connsiteX10544" y="connsiteY10544"/>
              </a:cxn>
              <a:cxn ang="0">
                <a:pos x="connsiteX10545" y="connsiteY10545"/>
              </a:cxn>
              <a:cxn ang="0">
                <a:pos x="connsiteX10546" y="connsiteY10546"/>
              </a:cxn>
              <a:cxn ang="0">
                <a:pos x="connsiteX10547" y="connsiteY10547"/>
              </a:cxn>
              <a:cxn ang="0">
                <a:pos x="connsiteX10548" y="connsiteY10548"/>
              </a:cxn>
              <a:cxn ang="0">
                <a:pos x="connsiteX10549" y="connsiteY10549"/>
              </a:cxn>
              <a:cxn ang="0">
                <a:pos x="connsiteX10550" y="connsiteY10550"/>
              </a:cxn>
              <a:cxn ang="0">
                <a:pos x="connsiteX10551" y="connsiteY10551"/>
              </a:cxn>
              <a:cxn ang="0">
                <a:pos x="connsiteX10552" y="connsiteY10552"/>
              </a:cxn>
              <a:cxn ang="0">
                <a:pos x="connsiteX10553" y="connsiteY10553"/>
              </a:cxn>
              <a:cxn ang="0">
                <a:pos x="connsiteX10554" y="connsiteY10554"/>
              </a:cxn>
              <a:cxn ang="0">
                <a:pos x="connsiteX10555" y="connsiteY10555"/>
              </a:cxn>
              <a:cxn ang="0">
                <a:pos x="connsiteX10556" y="connsiteY10556"/>
              </a:cxn>
              <a:cxn ang="0">
                <a:pos x="connsiteX10557" y="connsiteY10557"/>
              </a:cxn>
              <a:cxn ang="0">
                <a:pos x="connsiteX10558" y="connsiteY10558"/>
              </a:cxn>
              <a:cxn ang="0">
                <a:pos x="connsiteX10559" y="connsiteY10559"/>
              </a:cxn>
              <a:cxn ang="0">
                <a:pos x="connsiteX10560" y="connsiteY10560"/>
              </a:cxn>
              <a:cxn ang="0">
                <a:pos x="connsiteX10561" y="connsiteY10561"/>
              </a:cxn>
              <a:cxn ang="0">
                <a:pos x="connsiteX10562" y="connsiteY10562"/>
              </a:cxn>
              <a:cxn ang="0">
                <a:pos x="connsiteX10563" y="connsiteY10563"/>
              </a:cxn>
              <a:cxn ang="0">
                <a:pos x="connsiteX10564" y="connsiteY10564"/>
              </a:cxn>
              <a:cxn ang="0">
                <a:pos x="connsiteX10565" y="connsiteY10565"/>
              </a:cxn>
              <a:cxn ang="0">
                <a:pos x="connsiteX10566" y="connsiteY10566"/>
              </a:cxn>
              <a:cxn ang="0">
                <a:pos x="connsiteX10567" y="connsiteY10567"/>
              </a:cxn>
              <a:cxn ang="0">
                <a:pos x="connsiteX10568" y="connsiteY10568"/>
              </a:cxn>
              <a:cxn ang="0">
                <a:pos x="connsiteX10569" y="connsiteY10569"/>
              </a:cxn>
              <a:cxn ang="0">
                <a:pos x="connsiteX10570" y="connsiteY10570"/>
              </a:cxn>
              <a:cxn ang="0">
                <a:pos x="connsiteX10571" y="connsiteY10571"/>
              </a:cxn>
              <a:cxn ang="0">
                <a:pos x="connsiteX10572" y="connsiteY10572"/>
              </a:cxn>
              <a:cxn ang="0">
                <a:pos x="connsiteX10573" y="connsiteY10573"/>
              </a:cxn>
              <a:cxn ang="0">
                <a:pos x="connsiteX10574" y="connsiteY10574"/>
              </a:cxn>
              <a:cxn ang="0">
                <a:pos x="connsiteX10575" y="connsiteY10575"/>
              </a:cxn>
              <a:cxn ang="0">
                <a:pos x="connsiteX10576" y="connsiteY10576"/>
              </a:cxn>
              <a:cxn ang="0">
                <a:pos x="connsiteX10577" y="connsiteY10577"/>
              </a:cxn>
              <a:cxn ang="0">
                <a:pos x="connsiteX10578" y="connsiteY10578"/>
              </a:cxn>
              <a:cxn ang="0">
                <a:pos x="connsiteX10579" y="connsiteY10579"/>
              </a:cxn>
              <a:cxn ang="0">
                <a:pos x="connsiteX10580" y="connsiteY10580"/>
              </a:cxn>
              <a:cxn ang="0">
                <a:pos x="connsiteX10581" y="connsiteY10581"/>
              </a:cxn>
              <a:cxn ang="0">
                <a:pos x="connsiteX10582" y="connsiteY10582"/>
              </a:cxn>
              <a:cxn ang="0">
                <a:pos x="connsiteX10583" y="connsiteY10583"/>
              </a:cxn>
              <a:cxn ang="0">
                <a:pos x="connsiteX10584" y="connsiteY10584"/>
              </a:cxn>
              <a:cxn ang="0">
                <a:pos x="connsiteX10585" y="connsiteY10585"/>
              </a:cxn>
              <a:cxn ang="0">
                <a:pos x="connsiteX10586" y="connsiteY10586"/>
              </a:cxn>
              <a:cxn ang="0">
                <a:pos x="connsiteX10587" y="connsiteY10587"/>
              </a:cxn>
              <a:cxn ang="0">
                <a:pos x="connsiteX10588" y="connsiteY10588"/>
              </a:cxn>
              <a:cxn ang="0">
                <a:pos x="connsiteX10589" y="connsiteY10589"/>
              </a:cxn>
              <a:cxn ang="0">
                <a:pos x="connsiteX10590" y="connsiteY10590"/>
              </a:cxn>
              <a:cxn ang="0">
                <a:pos x="connsiteX10591" y="connsiteY10591"/>
              </a:cxn>
              <a:cxn ang="0">
                <a:pos x="connsiteX10592" y="connsiteY10592"/>
              </a:cxn>
              <a:cxn ang="0">
                <a:pos x="connsiteX10593" y="connsiteY10593"/>
              </a:cxn>
              <a:cxn ang="0">
                <a:pos x="connsiteX10594" y="connsiteY10594"/>
              </a:cxn>
              <a:cxn ang="0">
                <a:pos x="connsiteX10595" y="connsiteY10595"/>
              </a:cxn>
              <a:cxn ang="0">
                <a:pos x="connsiteX10596" y="connsiteY10596"/>
              </a:cxn>
              <a:cxn ang="0">
                <a:pos x="connsiteX10597" y="connsiteY10597"/>
              </a:cxn>
              <a:cxn ang="0">
                <a:pos x="connsiteX10598" y="connsiteY10598"/>
              </a:cxn>
              <a:cxn ang="0">
                <a:pos x="connsiteX10599" y="connsiteY10599"/>
              </a:cxn>
              <a:cxn ang="0">
                <a:pos x="connsiteX10600" y="connsiteY10600"/>
              </a:cxn>
              <a:cxn ang="0">
                <a:pos x="connsiteX10601" y="connsiteY10601"/>
              </a:cxn>
              <a:cxn ang="0">
                <a:pos x="connsiteX10602" y="connsiteY10602"/>
              </a:cxn>
              <a:cxn ang="0">
                <a:pos x="connsiteX10603" y="connsiteY10603"/>
              </a:cxn>
              <a:cxn ang="0">
                <a:pos x="connsiteX10604" y="connsiteY10604"/>
              </a:cxn>
              <a:cxn ang="0">
                <a:pos x="connsiteX10605" y="connsiteY10605"/>
              </a:cxn>
              <a:cxn ang="0">
                <a:pos x="connsiteX10606" y="connsiteY10606"/>
              </a:cxn>
              <a:cxn ang="0">
                <a:pos x="connsiteX10607" y="connsiteY10607"/>
              </a:cxn>
              <a:cxn ang="0">
                <a:pos x="connsiteX10608" y="connsiteY10608"/>
              </a:cxn>
              <a:cxn ang="0">
                <a:pos x="connsiteX10609" y="connsiteY10609"/>
              </a:cxn>
              <a:cxn ang="0">
                <a:pos x="connsiteX10610" y="connsiteY10610"/>
              </a:cxn>
              <a:cxn ang="0">
                <a:pos x="connsiteX10611" y="connsiteY10611"/>
              </a:cxn>
              <a:cxn ang="0">
                <a:pos x="connsiteX10612" y="connsiteY10612"/>
              </a:cxn>
              <a:cxn ang="0">
                <a:pos x="connsiteX10613" y="connsiteY10613"/>
              </a:cxn>
              <a:cxn ang="0">
                <a:pos x="connsiteX10614" y="connsiteY10614"/>
              </a:cxn>
              <a:cxn ang="0">
                <a:pos x="connsiteX10615" y="connsiteY10615"/>
              </a:cxn>
              <a:cxn ang="0">
                <a:pos x="connsiteX10616" y="connsiteY10616"/>
              </a:cxn>
              <a:cxn ang="0">
                <a:pos x="connsiteX10617" y="connsiteY10617"/>
              </a:cxn>
              <a:cxn ang="0">
                <a:pos x="connsiteX10618" y="connsiteY10618"/>
              </a:cxn>
              <a:cxn ang="0">
                <a:pos x="connsiteX10619" y="connsiteY10619"/>
              </a:cxn>
              <a:cxn ang="0">
                <a:pos x="connsiteX10620" y="connsiteY10620"/>
              </a:cxn>
              <a:cxn ang="0">
                <a:pos x="connsiteX10621" y="connsiteY10621"/>
              </a:cxn>
              <a:cxn ang="0">
                <a:pos x="connsiteX10622" y="connsiteY10622"/>
              </a:cxn>
              <a:cxn ang="0">
                <a:pos x="connsiteX10623" y="connsiteY10623"/>
              </a:cxn>
              <a:cxn ang="0">
                <a:pos x="connsiteX10624" y="connsiteY10624"/>
              </a:cxn>
              <a:cxn ang="0">
                <a:pos x="connsiteX10625" y="connsiteY10625"/>
              </a:cxn>
              <a:cxn ang="0">
                <a:pos x="connsiteX10626" y="connsiteY10626"/>
              </a:cxn>
              <a:cxn ang="0">
                <a:pos x="connsiteX10627" y="connsiteY10627"/>
              </a:cxn>
              <a:cxn ang="0">
                <a:pos x="connsiteX10628" y="connsiteY10628"/>
              </a:cxn>
              <a:cxn ang="0">
                <a:pos x="connsiteX10629" y="connsiteY10629"/>
              </a:cxn>
              <a:cxn ang="0">
                <a:pos x="connsiteX10630" y="connsiteY10630"/>
              </a:cxn>
              <a:cxn ang="0">
                <a:pos x="connsiteX10631" y="connsiteY10631"/>
              </a:cxn>
              <a:cxn ang="0">
                <a:pos x="connsiteX10632" y="connsiteY10632"/>
              </a:cxn>
              <a:cxn ang="0">
                <a:pos x="connsiteX10633" y="connsiteY10633"/>
              </a:cxn>
              <a:cxn ang="0">
                <a:pos x="connsiteX10634" y="connsiteY10634"/>
              </a:cxn>
              <a:cxn ang="0">
                <a:pos x="connsiteX10635" y="connsiteY10635"/>
              </a:cxn>
              <a:cxn ang="0">
                <a:pos x="connsiteX10636" y="connsiteY10636"/>
              </a:cxn>
              <a:cxn ang="0">
                <a:pos x="connsiteX10637" y="connsiteY10637"/>
              </a:cxn>
              <a:cxn ang="0">
                <a:pos x="connsiteX10638" y="connsiteY10638"/>
              </a:cxn>
              <a:cxn ang="0">
                <a:pos x="connsiteX10639" y="connsiteY10639"/>
              </a:cxn>
              <a:cxn ang="0">
                <a:pos x="connsiteX10640" y="connsiteY10640"/>
              </a:cxn>
              <a:cxn ang="0">
                <a:pos x="connsiteX10641" y="connsiteY10641"/>
              </a:cxn>
              <a:cxn ang="0">
                <a:pos x="connsiteX10642" y="connsiteY10642"/>
              </a:cxn>
              <a:cxn ang="0">
                <a:pos x="connsiteX10643" y="connsiteY10643"/>
              </a:cxn>
              <a:cxn ang="0">
                <a:pos x="connsiteX10644" y="connsiteY10644"/>
              </a:cxn>
              <a:cxn ang="0">
                <a:pos x="connsiteX10645" y="connsiteY10645"/>
              </a:cxn>
              <a:cxn ang="0">
                <a:pos x="connsiteX10646" y="connsiteY10646"/>
              </a:cxn>
              <a:cxn ang="0">
                <a:pos x="connsiteX10647" y="connsiteY10647"/>
              </a:cxn>
              <a:cxn ang="0">
                <a:pos x="connsiteX10648" y="connsiteY10648"/>
              </a:cxn>
              <a:cxn ang="0">
                <a:pos x="connsiteX10649" y="connsiteY10649"/>
              </a:cxn>
              <a:cxn ang="0">
                <a:pos x="connsiteX10650" y="connsiteY10650"/>
              </a:cxn>
              <a:cxn ang="0">
                <a:pos x="connsiteX10651" y="connsiteY10651"/>
              </a:cxn>
              <a:cxn ang="0">
                <a:pos x="connsiteX10652" y="connsiteY10652"/>
              </a:cxn>
              <a:cxn ang="0">
                <a:pos x="connsiteX10653" y="connsiteY10653"/>
              </a:cxn>
              <a:cxn ang="0">
                <a:pos x="connsiteX10654" y="connsiteY10654"/>
              </a:cxn>
              <a:cxn ang="0">
                <a:pos x="connsiteX10655" y="connsiteY10655"/>
              </a:cxn>
              <a:cxn ang="0">
                <a:pos x="connsiteX10656" y="connsiteY10656"/>
              </a:cxn>
              <a:cxn ang="0">
                <a:pos x="connsiteX10657" y="connsiteY10657"/>
              </a:cxn>
              <a:cxn ang="0">
                <a:pos x="connsiteX10658" y="connsiteY10658"/>
              </a:cxn>
              <a:cxn ang="0">
                <a:pos x="connsiteX10659" y="connsiteY10659"/>
              </a:cxn>
              <a:cxn ang="0">
                <a:pos x="connsiteX10660" y="connsiteY10660"/>
              </a:cxn>
              <a:cxn ang="0">
                <a:pos x="connsiteX10661" y="connsiteY10661"/>
              </a:cxn>
              <a:cxn ang="0">
                <a:pos x="connsiteX10662" y="connsiteY10662"/>
              </a:cxn>
              <a:cxn ang="0">
                <a:pos x="connsiteX10663" y="connsiteY10663"/>
              </a:cxn>
              <a:cxn ang="0">
                <a:pos x="connsiteX10664" y="connsiteY10664"/>
              </a:cxn>
              <a:cxn ang="0">
                <a:pos x="connsiteX10665" y="connsiteY10665"/>
              </a:cxn>
              <a:cxn ang="0">
                <a:pos x="connsiteX10666" y="connsiteY10666"/>
              </a:cxn>
              <a:cxn ang="0">
                <a:pos x="connsiteX10667" y="connsiteY10667"/>
              </a:cxn>
              <a:cxn ang="0">
                <a:pos x="connsiteX10668" y="connsiteY10668"/>
              </a:cxn>
              <a:cxn ang="0">
                <a:pos x="connsiteX10669" y="connsiteY10669"/>
              </a:cxn>
              <a:cxn ang="0">
                <a:pos x="connsiteX10670" y="connsiteY10670"/>
              </a:cxn>
              <a:cxn ang="0">
                <a:pos x="connsiteX10671" y="connsiteY10671"/>
              </a:cxn>
              <a:cxn ang="0">
                <a:pos x="connsiteX10672" y="connsiteY10672"/>
              </a:cxn>
              <a:cxn ang="0">
                <a:pos x="connsiteX10673" y="connsiteY10673"/>
              </a:cxn>
              <a:cxn ang="0">
                <a:pos x="connsiteX10674" y="connsiteY10674"/>
              </a:cxn>
              <a:cxn ang="0">
                <a:pos x="connsiteX10675" y="connsiteY10675"/>
              </a:cxn>
              <a:cxn ang="0">
                <a:pos x="connsiteX10676" y="connsiteY10676"/>
              </a:cxn>
              <a:cxn ang="0">
                <a:pos x="connsiteX10677" y="connsiteY10677"/>
              </a:cxn>
              <a:cxn ang="0">
                <a:pos x="connsiteX10678" y="connsiteY10678"/>
              </a:cxn>
              <a:cxn ang="0">
                <a:pos x="connsiteX10679" y="connsiteY10679"/>
              </a:cxn>
              <a:cxn ang="0">
                <a:pos x="connsiteX10680" y="connsiteY10680"/>
              </a:cxn>
              <a:cxn ang="0">
                <a:pos x="connsiteX10681" y="connsiteY10681"/>
              </a:cxn>
              <a:cxn ang="0">
                <a:pos x="connsiteX10682" y="connsiteY10682"/>
              </a:cxn>
              <a:cxn ang="0">
                <a:pos x="connsiteX10683" y="connsiteY10683"/>
              </a:cxn>
              <a:cxn ang="0">
                <a:pos x="connsiteX10684" y="connsiteY10684"/>
              </a:cxn>
              <a:cxn ang="0">
                <a:pos x="connsiteX10685" y="connsiteY10685"/>
              </a:cxn>
              <a:cxn ang="0">
                <a:pos x="connsiteX10686" y="connsiteY10686"/>
              </a:cxn>
              <a:cxn ang="0">
                <a:pos x="connsiteX10687" y="connsiteY10687"/>
              </a:cxn>
              <a:cxn ang="0">
                <a:pos x="connsiteX10688" y="connsiteY10688"/>
              </a:cxn>
              <a:cxn ang="0">
                <a:pos x="connsiteX10689" y="connsiteY10689"/>
              </a:cxn>
              <a:cxn ang="0">
                <a:pos x="connsiteX10690" y="connsiteY10690"/>
              </a:cxn>
              <a:cxn ang="0">
                <a:pos x="connsiteX10691" y="connsiteY10691"/>
              </a:cxn>
              <a:cxn ang="0">
                <a:pos x="connsiteX10692" y="connsiteY10692"/>
              </a:cxn>
              <a:cxn ang="0">
                <a:pos x="connsiteX10693" y="connsiteY10693"/>
              </a:cxn>
              <a:cxn ang="0">
                <a:pos x="connsiteX10694" y="connsiteY10694"/>
              </a:cxn>
              <a:cxn ang="0">
                <a:pos x="connsiteX10695" y="connsiteY10695"/>
              </a:cxn>
              <a:cxn ang="0">
                <a:pos x="connsiteX10696" y="connsiteY10696"/>
              </a:cxn>
              <a:cxn ang="0">
                <a:pos x="connsiteX10697" y="connsiteY10697"/>
              </a:cxn>
              <a:cxn ang="0">
                <a:pos x="connsiteX10698" y="connsiteY10698"/>
              </a:cxn>
              <a:cxn ang="0">
                <a:pos x="connsiteX10699" y="connsiteY10699"/>
              </a:cxn>
              <a:cxn ang="0">
                <a:pos x="connsiteX10700" y="connsiteY10700"/>
              </a:cxn>
              <a:cxn ang="0">
                <a:pos x="connsiteX10701" y="connsiteY10701"/>
              </a:cxn>
              <a:cxn ang="0">
                <a:pos x="connsiteX10702" y="connsiteY10702"/>
              </a:cxn>
              <a:cxn ang="0">
                <a:pos x="connsiteX10703" y="connsiteY10703"/>
              </a:cxn>
              <a:cxn ang="0">
                <a:pos x="connsiteX10704" y="connsiteY10704"/>
              </a:cxn>
              <a:cxn ang="0">
                <a:pos x="connsiteX10705" y="connsiteY10705"/>
              </a:cxn>
              <a:cxn ang="0">
                <a:pos x="connsiteX10706" y="connsiteY10706"/>
              </a:cxn>
              <a:cxn ang="0">
                <a:pos x="connsiteX10707" y="connsiteY10707"/>
              </a:cxn>
              <a:cxn ang="0">
                <a:pos x="connsiteX10708" y="connsiteY10708"/>
              </a:cxn>
              <a:cxn ang="0">
                <a:pos x="connsiteX10709" y="connsiteY10709"/>
              </a:cxn>
              <a:cxn ang="0">
                <a:pos x="connsiteX10710" y="connsiteY10710"/>
              </a:cxn>
              <a:cxn ang="0">
                <a:pos x="connsiteX10711" y="connsiteY10711"/>
              </a:cxn>
              <a:cxn ang="0">
                <a:pos x="connsiteX10712" y="connsiteY10712"/>
              </a:cxn>
              <a:cxn ang="0">
                <a:pos x="connsiteX10713" y="connsiteY10713"/>
              </a:cxn>
              <a:cxn ang="0">
                <a:pos x="connsiteX10714" y="connsiteY10714"/>
              </a:cxn>
              <a:cxn ang="0">
                <a:pos x="connsiteX10715" y="connsiteY10715"/>
              </a:cxn>
              <a:cxn ang="0">
                <a:pos x="connsiteX10716" y="connsiteY10716"/>
              </a:cxn>
              <a:cxn ang="0">
                <a:pos x="connsiteX10717" y="connsiteY10717"/>
              </a:cxn>
              <a:cxn ang="0">
                <a:pos x="connsiteX10718" y="connsiteY10718"/>
              </a:cxn>
              <a:cxn ang="0">
                <a:pos x="connsiteX10719" y="connsiteY10719"/>
              </a:cxn>
              <a:cxn ang="0">
                <a:pos x="connsiteX10720" y="connsiteY10720"/>
              </a:cxn>
              <a:cxn ang="0">
                <a:pos x="connsiteX10721" y="connsiteY10721"/>
              </a:cxn>
              <a:cxn ang="0">
                <a:pos x="connsiteX10722" y="connsiteY10722"/>
              </a:cxn>
              <a:cxn ang="0">
                <a:pos x="connsiteX10723" y="connsiteY10723"/>
              </a:cxn>
              <a:cxn ang="0">
                <a:pos x="connsiteX10724" y="connsiteY10724"/>
              </a:cxn>
              <a:cxn ang="0">
                <a:pos x="connsiteX10725" y="connsiteY10725"/>
              </a:cxn>
              <a:cxn ang="0">
                <a:pos x="connsiteX10726" y="connsiteY10726"/>
              </a:cxn>
              <a:cxn ang="0">
                <a:pos x="connsiteX10727" y="connsiteY10727"/>
              </a:cxn>
              <a:cxn ang="0">
                <a:pos x="connsiteX10728" y="connsiteY10728"/>
              </a:cxn>
              <a:cxn ang="0">
                <a:pos x="connsiteX10729" y="connsiteY10729"/>
              </a:cxn>
              <a:cxn ang="0">
                <a:pos x="connsiteX10730" y="connsiteY10730"/>
              </a:cxn>
              <a:cxn ang="0">
                <a:pos x="connsiteX10731" y="connsiteY10731"/>
              </a:cxn>
              <a:cxn ang="0">
                <a:pos x="connsiteX10732" y="connsiteY10732"/>
              </a:cxn>
              <a:cxn ang="0">
                <a:pos x="connsiteX10733" y="connsiteY10733"/>
              </a:cxn>
              <a:cxn ang="0">
                <a:pos x="connsiteX10734" y="connsiteY10734"/>
              </a:cxn>
              <a:cxn ang="0">
                <a:pos x="connsiteX10735" y="connsiteY10735"/>
              </a:cxn>
              <a:cxn ang="0">
                <a:pos x="connsiteX10736" y="connsiteY10736"/>
              </a:cxn>
              <a:cxn ang="0">
                <a:pos x="connsiteX10737" y="connsiteY10737"/>
              </a:cxn>
              <a:cxn ang="0">
                <a:pos x="connsiteX10738" y="connsiteY10738"/>
              </a:cxn>
              <a:cxn ang="0">
                <a:pos x="connsiteX10739" y="connsiteY10739"/>
              </a:cxn>
              <a:cxn ang="0">
                <a:pos x="connsiteX10740" y="connsiteY10740"/>
              </a:cxn>
              <a:cxn ang="0">
                <a:pos x="connsiteX10741" y="connsiteY10741"/>
              </a:cxn>
              <a:cxn ang="0">
                <a:pos x="connsiteX10742" y="connsiteY10742"/>
              </a:cxn>
              <a:cxn ang="0">
                <a:pos x="connsiteX10743" y="connsiteY10743"/>
              </a:cxn>
              <a:cxn ang="0">
                <a:pos x="connsiteX10744" y="connsiteY10744"/>
              </a:cxn>
              <a:cxn ang="0">
                <a:pos x="connsiteX10745" y="connsiteY10745"/>
              </a:cxn>
              <a:cxn ang="0">
                <a:pos x="connsiteX10746" y="connsiteY10746"/>
              </a:cxn>
              <a:cxn ang="0">
                <a:pos x="connsiteX10747" y="connsiteY10747"/>
              </a:cxn>
              <a:cxn ang="0">
                <a:pos x="connsiteX10748" y="connsiteY10748"/>
              </a:cxn>
              <a:cxn ang="0">
                <a:pos x="connsiteX10749" y="connsiteY10749"/>
              </a:cxn>
              <a:cxn ang="0">
                <a:pos x="connsiteX10750" y="connsiteY10750"/>
              </a:cxn>
              <a:cxn ang="0">
                <a:pos x="connsiteX10751" y="connsiteY10751"/>
              </a:cxn>
              <a:cxn ang="0">
                <a:pos x="connsiteX10752" y="connsiteY10752"/>
              </a:cxn>
              <a:cxn ang="0">
                <a:pos x="connsiteX10753" y="connsiteY10753"/>
              </a:cxn>
              <a:cxn ang="0">
                <a:pos x="connsiteX10754" y="connsiteY10754"/>
              </a:cxn>
              <a:cxn ang="0">
                <a:pos x="connsiteX10755" y="connsiteY10755"/>
              </a:cxn>
              <a:cxn ang="0">
                <a:pos x="connsiteX10756" y="connsiteY10756"/>
              </a:cxn>
              <a:cxn ang="0">
                <a:pos x="connsiteX10757" y="connsiteY10757"/>
              </a:cxn>
              <a:cxn ang="0">
                <a:pos x="connsiteX10758" y="connsiteY10758"/>
              </a:cxn>
              <a:cxn ang="0">
                <a:pos x="connsiteX10759" y="connsiteY10759"/>
              </a:cxn>
              <a:cxn ang="0">
                <a:pos x="connsiteX10760" y="connsiteY10760"/>
              </a:cxn>
              <a:cxn ang="0">
                <a:pos x="connsiteX10761" y="connsiteY10761"/>
              </a:cxn>
              <a:cxn ang="0">
                <a:pos x="connsiteX10762" y="connsiteY10762"/>
              </a:cxn>
              <a:cxn ang="0">
                <a:pos x="connsiteX10763" y="connsiteY10763"/>
              </a:cxn>
              <a:cxn ang="0">
                <a:pos x="connsiteX10764" y="connsiteY10764"/>
              </a:cxn>
              <a:cxn ang="0">
                <a:pos x="connsiteX10765" y="connsiteY10765"/>
              </a:cxn>
              <a:cxn ang="0">
                <a:pos x="connsiteX10766" y="connsiteY10766"/>
              </a:cxn>
              <a:cxn ang="0">
                <a:pos x="connsiteX10767" y="connsiteY10767"/>
              </a:cxn>
              <a:cxn ang="0">
                <a:pos x="connsiteX10768" y="connsiteY10768"/>
              </a:cxn>
              <a:cxn ang="0">
                <a:pos x="connsiteX10769" y="connsiteY10769"/>
              </a:cxn>
              <a:cxn ang="0">
                <a:pos x="connsiteX10770" y="connsiteY10770"/>
              </a:cxn>
              <a:cxn ang="0">
                <a:pos x="connsiteX10771" y="connsiteY10771"/>
              </a:cxn>
              <a:cxn ang="0">
                <a:pos x="connsiteX10772" y="connsiteY10772"/>
              </a:cxn>
              <a:cxn ang="0">
                <a:pos x="connsiteX10773" y="connsiteY10773"/>
              </a:cxn>
              <a:cxn ang="0">
                <a:pos x="connsiteX10774" y="connsiteY10774"/>
              </a:cxn>
              <a:cxn ang="0">
                <a:pos x="connsiteX10775" y="connsiteY10775"/>
              </a:cxn>
              <a:cxn ang="0">
                <a:pos x="connsiteX10776" y="connsiteY10776"/>
              </a:cxn>
              <a:cxn ang="0">
                <a:pos x="connsiteX10777" y="connsiteY10777"/>
              </a:cxn>
              <a:cxn ang="0">
                <a:pos x="connsiteX10778" y="connsiteY10778"/>
              </a:cxn>
              <a:cxn ang="0">
                <a:pos x="connsiteX10779" y="connsiteY10779"/>
              </a:cxn>
              <a:cxn ang="0">
                <a:pos x="connsiteX10780" y="connsiteY10780"/>
              </a:cxn>
              <a:cxn ang="0">
                <a:pos x="connsiteX10781" y="connsiteY10781"/>
              </a:cxn>
              <a:cxn ang="0">
                <a:pos x="connsiteX10782" y="connsiteY10782"/>
              </a:cxn>
              <a:cxn ang="0">
                <a:pos x="connsiteX10783" y="connsiteY10783"/>
              </a:cxn>
              <a:cxn ang="0">
                <a:pos x="connsiteX10784" y="connsiteY10784"/>
              </a:cxn>
              <a:cxn ang="0">
                <a:pos x="connsiteX10785" y="connsiteY10785"/>
              </a:cxn>
              <a:cxn ang="0">
                <a:pos x="connsiteX10786" y="connsiteY10786"/>
              </a:cxn>
              <a:cxn ang="0">
                <a:pos x="connsiteX10787" y="connsiteY10787"/>
              </a:cxn>
              <a:cxn ang="0">
                <a:pos x="connsiteX10788" y="connsiteY10788"/>
              </a:cxn>
              <a:cxn ang="0">
                <a:pos x="connsiteX10789" y="connsiteY10789"/>
              </a:cxn>
              <a:cxn ang="0">
                <a:pos x="connsiteX10790" y="connsiteY10790"/>
              </a:cxn>
              <a:cxn ang="0">
                <a:pos x="connsiteX10791" y="connsiteY10791"/>
              </a:cxn>
              <a:cxn ang="0">
                <a:pos x="connsiteX10792" y="connsiteY10792"/>
              </a:cxn>
              <a:cxn ang="0">
                <a:pos x="connsiteX10793" y="connsiteY10793"/>
              </a:cxn>
              <a:cxn ang="0">
                <a:pos x="connsiteX10794" y="connsiteY10794"/>
              </a:cxn>
              <a:cxn ang="0">
                <a:pos x="connsiteX10795" y="connsiteY10795"/>
              </a:cxn>
              <a:cxn ang="0">
                <a:pos x="connsiteX10796" y="connsiteY10796"/>
              </a:cxn>
              <a:cxn ang="0">
                <a:pos x="connsiteX10797" y="connsiteY10797"/>
              </a:cxn>
              <a:cxn ang="0">
                <a:pos x="connsiteX10798" y="connsiteY10798"/>
              </a:cxn>
              <a:cxn ang="0">
                <a:pos x="connsiteX10799" y="connsiteY10799"/>
              </a:cxn>
              <a:cxn ang="0">
                <a:pos x="connsiteX10800" y="connsiteY10800"/>
              </a:cxn>
              <a:cxn ang="0">
                <a:pos x="connsiteX10801" y="connsiteY10801"/>
              </a:cxn>
              <a:cxn ang="0">
                <a:pos x="connsiteX10802" y="connsiteY10802"/>
              </a:cxn>
              <a:cxn ang="0">
                <a:pos x="connsiteX10803" y="connsiteY10803"/>
              </a:cxn>
              <a:cxn ang="0">
                <a:pos x="connsiteX10804" y="connsiteY10804"/>
              </a:cxn>
              <a:cxn ang="0">
                <a:pos x="connsiteX10805" y="connsiteY10805"/>
              </a:cxn>
              <a:cxn ang="0">
                <a:pos x="connsiteX10806" y="connsiteY10806"/>
              </a:cxn>
              <a:cxn ang="0">
                <a:pos x="connsiteX10807" y="connsiteY10807"/>
              </a:cxn>
              <a:cxn ang="0">
                <a:pos x="connsiteX10808" y="connsiteY10808"/>
              </a:cxn>
              <a:cxn ang="0">
                <a:pos x="connsiteX10809" y="connsiteY10809"/>
              </a:cxn>
              <a:cxn ang="0">
                <a:pos x="connsiteX10810" y="connsiteY10810"/>
              </a:cxn>
              <a:cxn ang="0">
                <a:pos x="connsiteX10811" y="connsiteY10811"/>
              </a:cxn>
              <a:cxn ang="0">
                <a:pos x="connsiteX10812" y="connsiteY10812"/>
              </a:cxn>
              <a:cxn ang="0">
                <a:pos x="connsiteX10813" y="connsiteY10813"/>
              </a:cxn>
              <a:cxn ang="0">
                <a:pos x="connsiteX10814" y="connsiteY10814"/>
              </a:cxn>
              <a:cxn ang="0">
                <a:pos x="connsiteX10815" y="connsiteY10815"/>
              </a:cxn>
              <a:cxn ang="0">
                <a:pos x="connsiteX10816" y="connsiteY10816"/>
              </a:cxn>
              <a:cxn ang="0">
                <a:pos x="connsiteX10817" y="connsiteY10817"/>
              </a:cxn>
              <a:cxn ang="0">
                <a:pos x="connsiteX10818" y="connsiteY10818"/>
              </a:cxn>
              <a:cxn ang="0">
                <a:pos x="connsiteX10819" y="connsiteY10819"/>
              </a:cxn>
              <a:cxn ang="0">
                <a:pos x="connsiteX10820" y="connsiteY10820"/>
              </a:cxn>
              <a:cxn ang="0">
                <a:pos x="connsiteX10821" y="connsiteY10821"/>
              </a:cxn>
              <a:cxn ang="0">
                <a:pos x="connsiteX10822" y="connsiteY10822"/>
              </a:cxn>
              <a:cxn ang="0">
                <a:pos x="connsiteX10823" y="connsiteY10823"/>
              </a:cxn>
              <a:cxn ang="0">
                <a:pos x="connsiteX10824" y="connsiteY10824"/>
              </a:cxn>
              <a:cxn ang="0">
                <a:pos x="connsiteX10825" y="connsiteY10825"/>
              </a:cxn>
              <a:cxn ang="0">
                <a:pos x="connsiteX10826" y="connsiteY10826"/>
              </a:cxn>
              <a:cxn ang="0">
                <a:pos x="connsiteX10827" y="connsiteY10827"/>
              </a:cxn>
              <a:cxn ang="0">
                <a:pos x="connsiteX10828" y="connsiteY10828"/>
              </a:cxn>
              <a:cxn ang="0">
                <a:pos x="connsiteX10829" y="connsiteY10829"/>
              </a:cxn>
              <a:cxn ang="0">
                <a:pos x="connsiteX10830" y="connsiteY10830"/>
              </a:cxn>
              <a:cxn ang="0">
                <a:pos x="connsiteX10831" y="connsiteY10831"/>
              </a:cxn>
              <a:cxn ang="0">
                <a:pos x="connsiteX10832" y="connsiteY10832"/>
              </a:cxn>
              <a:cxn ang="0">
                <a:pos x="connsiteX10833" y="connsiteY10833"/>
              </a:cxn>
              <a:cxn ang="0">
                <a:pos x="connsiteX10834" y="connsiteY10834"/>
              </a:cxn>
              <a:cxn ang="0">
                <a:pos x="connsiteX10835" y="connsiteY10835"/>
              </a:cxn>
              <a:cxn ang="0">
                <a:pos x="connsiteX10836" y="connsiteY10836"/>
              </a:cxn>
              <a:cxn ang="0">
                <a:pos x="connsiteX10837" y="connsiteY10837"/>
              </a:cxn>
              <a:cxn ang="0">
                <a:pos x="connsiteX10838" y="connsiteY10838"/>
              </a:cxn>
              <a:cxn ang="0">
                <a:pos x="connsiteX10839" y="connsiteY10839"/>
              </a:cxn>
              <a:cxn ang="0">
                <a:pos x="connsiteX10840" y="connsiteY10840"/>
              </a:cxn>
              <a:cxn ang="0">
                <a:pos x="connsiteX10841" y="connsiteY10841"/>
              </a:cxn>
              <a:cxn ang="0">
                <a:pos x="connsiteX10842" y="connsiteY10842"/>
              </a:cxn>
              <a:cxn ang="0">
                <a:pos x="connsiteX10843" y="connsiteY10843"/>
              </a:cxn>
              <a:cxn ang="0">
                <a:pos x="connsiteX10844" y="connsiteY10844"/>
              </a:cxn>
              <a:cxn ang="0">
                <a:pos x="connsiteX10845" y="connsiteY10845"/>
              </a:cxn>
              <a:cxn ang="0">
                <a:pos x="connsiteX10846" y="connsiteY10846"/>
              </a:cxn>
              <a:cxn ang="0">
                <a:pos x="connsiteX10847" y="connsiteY10847"/>
              </a:cxn>
              <a:cxn ang="0">
                <a:pos x="connsiteX10848" y="connsiteY10848"/>
              </a:cxn>
              <a:cxn ang="0">
                <a:pos x="connsiteX10849" y="connsiteY10849"/>
              </a:cxn>
              <a:cxn ang="0">
                <a:pos x="connsiteX10850" y="connsiteY10850"/>
              </a:cxn>
              <a:cxn ang="0">
                <a:pos x="connsiteX10851" y="connsiteY10851"/>
              </a:cxn>
              <a:cxn ang="0">
                <a:pos x="connsiteX10852" y="connsiteY10852"/>
              </a:cxn>
              <a:cxn ang="0">
                <a:pos x="connsiteX10853" y="connsiteY10853"/>
              </a:cxn>
              <a:cxn ang="0">
                <a:pos x="connsiteX10854" y="connsiteY10854"/>
              </a:cxn>
              <a:cxn ang="0">
                <a:pos x="connsiteX10855" y="connsiteY10855"/>
              </a:cxn>
              <a:cxn ang="0">
                <a:pos x="connsiteX10856" y="connsiteY10856"/>
              </a:cxn>
              <a:cxn ang="0">
                <a:pos x="connsiteX10857" y="connsiteY10857"/>
              </a:cxn>
              <a:cxn ang="0">
                <a:pos x="connsiteX10858" y="connsiteY10858"/>
              </a:cxn>
              <a:cxn ang="0">
                <a:pos x="connsiteX10859" y="connsiteY10859"/>
              </a:cxn>
              <a:cxn ang="0">
                <a:pos x="connsiteX10860" y="connsiteY10860"/>
              </a:cxn>
              <a:cxn ang="0">
                <a:pos x="connsiteX10861" y="connsiteY10861"/>
              </a:cxn>
              <a:cxn ang="0">
                <a:pos x="connsiteX10862" y="connsiteY10862"/>
              </a:cxn>
              <a:cxn ang="0">
                <a:pos x="connsiteX10863" y="connsiteY10863"/>
              </a:cxn>
              <a:cxn ang="0">
                <a:pos x="connsiteX10864" y="connsiteY10864"/>
              </a:cxn>
              <a:cxn ang="0">
                <a:pos x="connsiteX10865" y="connsiteY10865"/>
              </a:cxn>
              <a:cxn ang="0">
                <a:pos x="connsiteX10866" y="connsiteY10866"/>
              </a:cxn>
              <a:cxn ang="0">
                <a:pos x="connsiteX10867" y="connsiteY10867"/>
              </a:cxn>
              <a:cxn ang="0">
                <a:pos x="connsiteX10868" y="connsiteY10868"/>
              </a:cxn>
              <a:cxn ang="0">
                <a:pos x="connsiteX10869" y="connsiteY10869"/>
              </a:cxn>
              <a:cxn ang="0">
                <a:pos x="connsiteX10870" y="connsiteY10870"/>
              </a:cxn>
              <a:cxn ang="0">
                <a:pos x="connsiteX10871" y="connsiteY10871"/>
              </a:cxn>
              <a:cxn ang="0">
                <a:pos x="connsiteX10872" y="connsiteY10872"/>
              </a:cxn>
              <a:cxn ang="0">
                <a:pos x="connsiteX10873" y="connsiteY10873"/>
              </a:cxn>
              <a:cxn ang="0">
                <a:pos x="connsiteX10874" y="connsiteY10874"/>
              </a:cxn>
              <a:cxn ang="0">
                <a:pos x="connsiteX10875" y="connsiteY10875"/>
              </a:cxn>
              <a:cxn ang="0">
                <a:pos x="connsiteX10876" y="connsiteY10876"/>
              </a:cxn>
              <a:cxn ang="0">
                <a:pos x="connsiteX10877" y="connsiteY10877"/>
              </a:cxn>
              <a:cxn ang="0">
                <a:pos x="connsiteX10878" y="connsiteY10878"/>
              </a:cxn>
              <a:cxn ang="0">
                <a:pos x="connsiteX10879" y="connsiteY10879"/>
              </a:cxn>
              <a:cxn ang="0">
                <a:pos x="connsiteX10880" y="connsiteY10880"/>
              </a:cxn>
              <a:cxn ang="0">
                <a:pos x="connsiteX10881" y="connsiteY10881"/>
              </a:cxn>
              <a:cxn ang="0">
                <a:pos x="connsiteX10882" y="connsiteY10882"/>
              </a:cxn>
              <a:cxn ang="0">
                <a:pos x="connsiteX10883" y="connsiteY10883"/>
              </a:cxn>
              <a:cxn ang="0">
                <a:pos x="connsiteX10884" y="connsiteY10884"/>
              </a:cxn>
              <a:cxn ang="0">
                <a:pos x="connsiteX10885" y="connsiteY10885"/>
              </a:cxn>
              <a:cxn ang="0">
                <a:pos x="connsiteX10886" y="connsiteY10886"/>
              </a:cxn>
              <a:cxn ang="0">
                <a:pos x="connsiteX10887" y="connsiteY10887"/>
              </a:cxn>
              <a:cxn ang="0">
                <a:pos x="connsiteX10888" y="connsiteY10888"/>
              </a:cxn>
              <a:cxn ang="0">
                <a:pos x="connsiteX10889" y="connsiteY10889"/>
              </a:cxn>
              <a:cxn ang="0">
                <a:pos x="connsiteX10890" y="connsiteY10890"/>
              </a:cxn>
              <a:cxn ang="0">
                <a:pos x="connsiteX10891" y="connsiteY10891"/>
              </a:cxn>
              <a:cxn ang="0">
                <a:pos x="connsiteX10892" y="connsiteY10892"/>
              </a:cxn>
              <a:cxn ang="0">
                <a:pos x="connsiteX10893" y="connsiteY10893"/>
              </a:cxn>
              <a:cxn ang="0">
                <a:pos x="connsiteX10894" y="connsiteY10894"/>
              </a:cxn>
              <a:cxn ang="0">
                <a:pos x="connsiteX10895" y="connsiteY10895"/>
              </a:cxn>
              <a:cxn ang="0">
                <a:pos x="connsiteX10896" y="connsiteY10896"/>
              </a:cxn>
              <a:cxn ang="0">
                <a:pos x="connsiteX10897" y="connsiteY10897"/>
              </a:cxn>
              <a:cxn ang="0">
                <a:pos x="connsiteX10898" y="connsiteY10898"/>
              </a:cxn>
              <a:cxn ang="0">
                <a:pos x="connsiteX10899" y="connsiteY10899"/>
              </a:cxn>
              <a:cxn ang="0">
                <a:pos x="connsiteX10900" y="connsiteY10900"/>
              </a:cxn>
              <a:cxn ang="0">
                <a:pos x="connsiteX10901" y="connsiteY10901"/>
              </a:cxn>
              <a:cxn ang="0">
                <a:pos x="connsiteX10902" y="connsiteY10902"/>
              </a:cxn>
              <a:cxn ang="0">
                <a:pos x="connsiteX10903" y="connsiteY10903"/>
              </a:cxn>
              <a:cxn ang="0">
                <a:pos x="connsiteX10904" y="connsiteY10904"/>
              </a:cxn>
              <a:cxn ang="0">
                <a:pos x="connsiteX10905" y="connsiteY10905"/>
              </a:cxn>
              <a:cxn ang="0">
                <a:pos x="connsiteX10906" y="connsiteY10906"/>
              </a:cxn>
              <a:cxn ang="0">
                <a:pos x="connsiteX10907" y="connsiteY10907"/>
              </a:cxn>
              <a:cxn ang="0">
                <a:pos x="connsiteX10908" y="connsiteY10908"/>
              </a:cxn>
              <a:cxn ang="0">
                <a:pos x="connsiteX10909" y="connsiteY10909"/>
              </a:cxn>
              <a:cxn ang="0">
                <a:pos x="connsiteX10910" y="connsiteY10910"/>
              </a:cxn>
              <a:cxn ang="0">
                <a:pos x="connsiteX10911" y="connsiteY10911"/>
              </a:cxn>
              <a:cxn ang="0">
                <a:pos x="connsiteX10912" y="connsiteY10912"/>
              </a:cxn>
              <a:cxn ang="0">
                <a:pos x="connsiteX10913" y="connsiteY10913"/>
              </a:cxn>
              <a:cxn ang="0">
                <a:pos x="connsiteX10914" y="connsiteY10914"/>
              </a:cxn>
              <a:cxn ang="0">
                <a:pos x="connsiteX10915" y="connsiteY10915"/>
              </a:cxn>
              <a:cxn ang="0">
                <a:pos x="connsiteX10916" y="connsiteY10916"/>
              </a:cxn>
              <a:cxn ang="0">
                <a:pos x="connsiteX10917" y="connsiteY10917"/>
              </a:cxn>
              <a:cxn ang="0">
                <a:pos x="connsiteX10918" y="connsiteY10918"/>
              </a:cxn>
              <a:cxn ang="0">
                <a:pos x="connsiteX10919" y="connsiteY10919"/>
              </a:cxn>
              <a:cxn ang="0">
                <a:pos x="connsiteX10920" y="connsiteY10920"/>
              </a:cxn>
              <a:cxn ang="0">
                <a:pos x="connsiteX10921" y="connsiteY10921"/>
              </a:cxn>
              <a:cxn ang="0">
                <a:pos x="connsiteX10922" y="connsiteY10922"/>
              </a:cxn>
              <a:cxn ang="0">
                <a:pos x="connsiteX10923" y="connsiteY10923"/>
              </a:cxn>
              <a:cxn ang="0">
                <a:pos x="connsiteX10924" y="connsiteY10924"/>
              </a:cxn>
              <a:cxn ang="0">
                <a:pos x="connsiteX10925" y="connsiteY10925"/>
              </a:cxn>
              <a:cxn ang="0">
                <a:pos x="connsiteX10926" y="connsiteY10926"/>
              </a:cxn>
              <a:cxn ang="0">
                <a:pos x="connsiteX10927" y="connsiteY10927"/>
              </a:cxn>
              <a:cxn ang="0">
                <a:pos x="connsiteX10928" y="connsiteY10928"/>
              </a:cxn>
              <a:cxn ang="0">
                <a:pos x="connsiteX10929" y="connsiteY10929"/>
              </a:cxn>
              <a:cxn ang="0">
                <a:pos x="connsiteX10930" y="connsiteY10930"/>
              </a:cxn>
              <a:cxn ang="0">
                <a:pos x="connsiteX10931" y="connsiteY10931"/>
              </a:cxn>
              <a:cxn ang="0">
                <a:pos x="connsiteX10932" y="connsiteY10932"/>
              </a:cxn>
              <a:cxn ang="0">
                <a:pos x="connsiteX10933" y="connsiteY10933"/>
              </a:cxn>
              <a:cxn ang="0">
                <a:pos x="connsiteX10934" y="connsiteY10934"/>
              </a:cxn>
              <a:cxn ang="0">
                <a:pos x="connsiteX10935" y="connsiteY10935"/>
              </a:cxn>
              <a:cxn ang="0">
                <a:pos x="connsiteX10936" y="connsiteY10936"/>
              </a:cxn>
              <a:cxn ang="0">
                <a:pos x="connsiteX10937" y="connsiteY10937"/>
              </a:cxn>
              <a:cxn ang="0">
                <a:pos x="connsiteX10938" y="connsiteY10938"/>
              </a:cxn>
              <a:cxn ang="0">
                <a:pos x="connsiteX10939" y="connsiteY10939"/>
              </a:cxn>
              <a:cxn ang="0">
                <a:pos x="connsiteX10940" y="connsiteY10940"/>
              </a:cxn>
              <a:cxn ang="0">
                <a:pos x="connsiteX10941" y="connsiteY10941"/>
              </a:cxn>
              <a:cxn ang="0">
                <a:pos x="connsiteX10942" y="connsiteY10942"/>
              </a:cxn>
              <a:cxn ang="0">
                <a:pos x="connsiteX10943" y="connsiteY10943"/>
              </a:cxn>
              <a:cxn ang="0">
                <a:pos x="connsiteX10944" y="connsiteY10944"/>
              </a:cxn>
              <a:cxn ang="0">
                <a:pos x="connsiteX10945" y="connsiteY10945"/>
              </a:cxn>
              <a:cxn ang="0">
                <a:pos x="connsiteX10946" y="connsiteY10946"/>
              </a:cxn>
              <a:cxn ang="0">
                <a:pos x="connsiteX10947" y="connsiteY10947"/>
              </a:cxn>
              <a:cxn ang="0">
                <a:pos x="connsiteX10948" y="connsiteY10948"/>
              </a:cxn>
              <a:cxn ang="0">
                <a:pos x="connsiteX10949" y="connsiteY10949"/>
              </a:cxn>
              <a:cxn ang="0">
                <a:pos x="connsiteX10950" y="connsiteY10950"/>
              </a:cxn>
              <a:cxn ang="0">
                <a:pos x="connsiteX10951" y="connsiteY10951"/>
              </a:cxn>
              <a:cxn ang="0">
                <a:pos x="connsiteX10952" y="connsiteY10952"/>
              </a:cxn>
              <a:cxn ang="0">
                <a:pos x="connsiteX10953" y="connsiteY10953"/>
              </a:cxn>
              <a:cxn ang="0">
                <a:pos x="connsiteX10954" y="connsiteY10954"/>
              </a:cxn>
              <a:cxn ang="0">
                <a:pos x="connsiteX10955" y="connsiteY10955"/>
              </a:cxn>
              <a:cxn ang="0">
                <a:pos x="connsiteX10956" y="connsiteY10956"/>
              </a:cxn>
              <a:cxn ang="0">
                <a:pos x="connsiteX10957" y="connsiteY10957"/>
              </a:cxn>
              <a:cxn ang="0">
                <a:pos x="connsiteX10958" y="connsiteY10958"/>
              </a:cxn>
              <a:cxn ang="0">
                <a:pos x="connsiteX10959" y="connsiteY10959"/>
              </a:cxn>
              <a:cxn ang="0">
                <a:pos x="connsiteX10960" y="connsiteY10960"/>
              </a:cxn>
              <a:cxn ang="0">
                <a:pos x="connsiteX10961" y="connsiteY10961"/>
              </a:cxn>
              <a:cxn ang="0">
                <a:pos x="connsiteX10962" y="connsiteY10962"/>
              </a:cxn>
              <a:cxn ang="0">
                <a:pos x="connsiteX10963" y="connsiteY10963"/>
              </a:cxn>
              <a:cxn ang="0">
                <a:pos x="connsiteX10964" y="connsiteY10964"/>
              </a:cxn>
              <a:cxn ang="0">
                <a:pos x="connsiteX10965" y="connsiteY10965"/>
              </a:cxn>
              <a:cxn ang="0">
                <a:pos x="connsiteX10966" y="connsiteY10966"/>
              </a:cxn>
              <a:cxn ang="0">
                <a:pos x="connsiteX10967" y="connsiteY10967"/>
              </a:cxn>
              <a:cxn ang="0">
                <a:pos x="connsiteX10968" y="connsiteY10968"/>
              </a:cxn>
              <a:cxn ang="0">
                <a:pos x="connsiteX10969" y="connsiteY10969"/>
              </a:cxn>
              <a:cxn ang="0">
                <a:pos x="connsiteX10970" y="connsiteY10970"/>
              </a:cxn>
              <a:cxn ang="0">
                <a:pos x="connsiteX10971" y="connsiteY10971"/>
              </a:cxn>
              <a:cxn ang="0">
                <a:pos x="connsiteX10972" y="connsiteY10972"/>
              </a:cxn>
              <a:cxn ang="0">
                <a:pos x="connsiteX10973" y="connsiteY10973"/>
              </a:cxn>
              <a:cxn ang="0">
                <a:pos x="connsiteX10974" y="connsiteY10974"/>
              </a:cxn>
              <a:cxn ang="0">
                <a:pos x="connsiteX10975" y="connsiteY10975"/>
              </a:cxn>
              <a:cxn ang="0">
                <a:pos x="connsiteX10976" y="connsiteY10976"/>
              </a:cxn>
              <a:cxn ang="0">
                <a:pos x="connsiteX10977" y="connsiteY10977"/>
              </a:cxn>
              <a:cxn ang="0">
                <a:pos x="connsiteX10978" y="connsiteY10978"/>
              </a:cxn>
              <a:cxn ang="0">
                <a:pos x="connsiteX10979" y="connsiteY10979"/>
              </a:cxn>
              <a:cxn ang="0">
                <a:pos x="connsiteX10980" y="connsiteY10980"/>
              </a:cxn>
              <a:cxn ang="0">
                <a:pos x="connsiteX10981" y="connsiteY10981"/>
              </a:cxn>
              <a:cxn ang="0">
                <a:pos x="connsiteX10982" y="connsiteY10982"/>
              </a:cxn>
              <a:cxn ang="0">
                <a:pos x="connsiteX10983" y="connsiteY10983"/>
              </a:cxn>
              <a:cxn ang="0">
                <a:pos x="connsiteX10984" y="connsiteY10984"/>
              </a:cxn>
              <a:cxn ang="0">
                <a:pos x="connsiteX10985" y="connsiteY10985"/>
              </a:cxn>
              <a:cxn ang="0">
                <a:pos x="connsiteX10986" y="connsiteY10986"/>
              </a:cxn>
              <a:cxn ang="0">
                <a:pos x="connsiteX10987" y="connsiteY10987"/>
              </a:cxn>
              <a:cxn ang="0">
                <a:pos x="connsiteX10988" y="connsiteY10988"/>
              </a:cxn>
              <a:cxn ang="0">
                <a:pos x="connsiteX10989" y="connsiteY10989"/>
              </a:cxn>
              <a:cxn ang="0">
                <a:pos x="connsiteX10990" y="connsiteY10990"/>
              </a:cxn>
              <a:cxn ang="0">
                <a:pos x="connsiteX10991" y="connsiteY10991"/>
              </a:cxn>
              <a:cxn ang="0">
                <a:pos x="connsiteX10992" y="connsiteY10992"/>
              </a:cxn>
              <a:cxn ang="0">
                <a:pos x="connsiteX10993" y="connsiteY10993"/>
              </a:cxn>
              <a:cxn ang="0">
                <a:pos x="connsiteX10994" y="connsiteY10994"/>
              </a:cxn>
              <a:cxn ang="0">
                <a:pos x="connsiteX10995" y="connsiteY10995"/>
              </a:cxn>
              <a:cxn ang="0">
                <a:pos x="connsiteX10996" y="connsiteY10996"/>
              </a:cxn>
              <a:cxn ang="0">
                <a:pos x="connsiteX10997" y="connsiteY10997"/>
              </a:cxn>
              <a:cxn ang="0">
                <a:pos x="connsiteX10998" y="connsiteY10998"/>
              </a:cxn>
              <a:cxn ang="0">
                <a:pos x="connsiteX10999" y="connsiteY10999"/>
              </a:cxn>
              <a:cxn ang="0">
                <a:pos x="connsiteX11000" y="connsiteY11000"/>
              </a:cxn>
              <a:cxn ang="0">
                <a:pos x="connsiteX11001" y="connsiteY11001"/>
              </a:cxn>
              <a:cxn ang="0">
                <a:pos x="connsiteX11002" y="connsiteY11002"/>
              </a:cxn>
              <a:cxn ang="0">
                <a:pos x="connsiteX11003" y="connsiteY11003"/>
              </a:cxn>
              <a:cxn ang="0">
                <a:pos x="connsiteX11004" y="connsiteY11004"/>
              </a:cxn>
              <a:cxn ang="0">
                <a:pos x="connsiteX11005" y="connsiteY11005"/>
              </a:cxn>
              <a:cxn ang="0">
                <a:pos x="connsiteX11006" y="connsiteY11006"/>
              </a:cxn>
              <a:cxn ang="0">
                <a:pos x="connsiteX11007" y="connsiteY11007"/>
              </a:cxn>
              <a:cxn ang="0">
                <a:pos x="connsiteX11008" y="connsiteY11008"/>
              </a:cxn>
              <a:cxn ang="0">
                <a:pos x="connsiteX11009" y="connsiteY11009"/>
              </a:cxn>
              <a:cxn ang="0">
                <a:pos x="connsiteX11010" y="connsiteY11010"/>
              </a:cxn>
              <a:cxn ang="0">
                <a:pos x="connsiteX11011" y="connsiteY11011"/>
              </a:cxn>
              <a:cxn ang="0">
                <a:pos x="connsiteX11012" y="connsiteY11012"/>
              </a:cxn>
              <a:cxn ang="0">
                <a:pos x="connsiteX11013" y="connsiteY11013"/>
              </a:cxn>
              <a:cxn ang="0">
                <a:pos x="connsiteX11014" y="connsiteY11014"/>
              </a:cxn>
              <a:cxn ang="0">
                <a:pos x="connsiteX11015" y="connsiteY11015"/>
              </a:cxn>
              <a:cxn ang="0">
                <a:pos x="connsiteX11016" y="connsiteY11016"/>
              </a:cxn>
              <a:cxn ang="0">
                <a:pos x="connsiteX11017" y="connsiteY11017"/>
              </a:cxn>
              <a:cxn ang="0">
                <a:pos x="connsiteX11018" y="connsiteY11018"/>
              </a:cxn>
              <a:cxn ang="0">
                <a:pos x="connsiteX11019" y="connsiteY11019"/>
              </a:cxn>
              <a:cxn ang="0">
                <a:pos x="connsiteX11020" y="connsiteY11020"/>
              </a:cxn>
              <a:cxn ang="0">
                <a:pos x="connsiteX11021" y="connsiteY11021"/>
              </a:cxn>
              <a:cxn ang="0">
                <a:pos x="connsiteX11022" y="connsiteY11022"/>
              </a:cxn>
              <a:cxn ang="0">
                <a:pos x="connsiteX11023" y="connsiteY11023"/>
              </a:cxn>
              <a:cxn ang="0">
                <a:pos x="connsiteX11024" y="connsiteY11024"/>
              </a:cxn>
              <a:cxn ang="0">
                <a:pos x="connsiteX11025" y="connsiteY11025"/>
              </a:cxn>
              <a:cxn ang="0">
                <a:pos x="connsiteX11026" y="connsiteY11026"/>
              </a:cxn>
              <a:cxn ang="0">
                <a:pos x="connsiteX11027" y="connsiteY11027"/>
              </a:cxn>
              <a:cxn ang="0">
                <a:pos x="connsiteX11028" y="connsiteY11028"/>
              </a:cxn>
              <a:cxn ang="0">
                <a:pos x="connsiteX11029" y="connsiteY11029"/>
              </a:cxn>
              <a:cxn ang="0">
                <a:pos x="connsiteX11030" y="connsiteY11030"/>
              </a:cxn>
              <a:cxn ang="0">
                <a:pos x="connsiteX11031" y="connsiteY11031"/>
              </a:cxn>
              <a:cxn ang="0">
                <a:pos x="connsiteX11032" y="connsiteY11032"/>
              </a:cxn>
              <a:cxn ang="0">
                <a:pos x="connsiteX11033" y="connsiteY11033"/>
              </a:cxn>
              <a:cxn ang="0">
                <a:pos x="connsiteX11034" y="connsiteY11034"/>
              </a:cxn>
              <a:cxn ang="0">
                <a:pos x="connsiteX11035" y="connsiteY11035"/>
              </a:cxn>
              <a:cxn ang="0">
                <a:pos x="connsiteX11036" y="connsiteY11036"/>
              </a:cxn>
              <a:cxn ang="0">
                <a:pos x="connsiteX11037" y="connsiteY11037"/>
              </a:cxn>
              <a:cxn ang="0">
                <a:pos x="connsiteX11038" y="connsiteY11038"/>
              </a:cxn>
              <a:cxn ang="0">
                <a:pos x="connsiteX11039" y="connsiteY11039"/>
              </a:cxn>
              <a:cxn ang="0">
                <a:pos x="connsiteX11040" y="connsiteY11040"/>
              </a:cxn>
              <a:cxn ang="0">
                <a:pos x="connsiteX11041" y="connsiteY11041"/>
              </a:cxn>
              <a:cxn ang="0">
                <a:pos x="connsiteX11042" y="connsiteY11042"/>
              </a:cxn>
              <a:cxn ang="0">
                <a:pos x="connsiteX11043" y="connsiteY11043"/>
              </a:cxn>
              <a:cxn ang="0">
                <a:pos x="connsiteX11044" y="connsiteY11044"/>
              </a:cxn>
              <a:cxn ang="0">
                <a:pos x="connsiteX11045" y="connsiteY11045"/>
              </a:cxn>
              <a:cxn ang="0">
                <a:pos x="connsiteX11046" y="connsiteY11046"/>
              </a:cxn>
              <a:cxn ang="0">
                <a:pos x="connsiteX11047" y="connsiteY11047"/>
              </a:cxn>
              <a:cxn ang="0">
                <a:pos x="connsiteX11048" y="connsiteY11048"/>
              </a:cxn>
              <a:cxn ang="0">
                <a:pos x="connsiteX11049" y="connsiteY11049"/>
              </a:cxn>
              <a:cxn ang="0">
                <a:pos x="connsiteX11050" y="connsiteY11050"/>
              </a:cxn>
              <a:cxn ang="0">
                <a:pos x="connsiteX11051" y="connsiteY11051"/>
              </a:cxn>
              <a:cxn ang="0">
                <a:pos x="connsiteX11052" y="connsiteY11052"/>
              </a:cxn>
              <a:cxn ang="0">
                <a:pos x="connsiteX11053" y="connsiteY11053"/>
              </a:cxn>
              <a:cxn ang="0">
                <a:pos x="connsiteX11054" y="connsiteY11054"/>
              </a:cxn>
              <a:cxn ang="0">
                <a:pos x="connsiteX11055" y="connsiteY11055"/>
              </a:cxn>
              <a:cxn ang="0">
                <a:pos x="connsiteX11056" y="connsiteY11056"/>
              </a:cxn>
              <a:cxn ang="0">
                <a:pos x="connsiteX11057" y="connsiteY11057"/>
              </a:cxn>
              <a:cxn ang="0">
                <a:pos x="connsiteX11058" y="connsiteY11058"/>
              </a:cxn>
              <a:cxn ang="0">
                <a:pos x="connsiteX11059" y="connsiteY11059"/>
              </a:cxn>
              <a:cxn ang="0">
                <a:pos x="connsiteX11060" y="connsiteY11060"/>
              </a:cxn>
              <a:cxn ang="0">
                <a:pos x="connsiteX11061" y="connsiteY11061"/>
              </a:cxn>
              <a:cxn ang="0">
                <a:pos x="connsiteX11062" y="connsiteY11062"/>
              </a:cxn>
              <a:cxn ang="0">
                <a:pos x="connsiteX11063" y="connsiteY11063"/>
              </a:cxn>
              <a:cxn ang="0">
                <a:pos x="connsiteX11064" y="connsiteY11064"/>
              </a:cxn>
              <a:cxn ang="0">
                <a:pos x="connsiteX11065" y="connsiteY11065"/>
              </a:cxn>
              <a:cxn ang="0">
                <a:pos x="connsiteX11066" y="connsiteY11066"/>
              </a:cxn>
              <a:cxn ang="0">
                <a:pos x="connsiteX11067" y="connsiteY11067"/>
              </a:cxn>
              <a:cxn ang="0">
                <a:pos x="connsiteX11068" y="connsiteY11068"/>
              </a:cxn>
              <a:cxn ang="0">
                <a:pos x="connsiteX11069" y="connsiteY11069"/>
              </a:cxn>
              <a:cxn ang="0">
                <a:pos x="connsiteX11070" y="connsiteY11070"/>
              </a:cxn>
              <a:cxn ang="0">
                <a:pos x="connsiteX11071" y="connsiteY11071"/>
              </a:cxn>
              <a:cxn ang="0">
                <a:pos x="connsiteX11072" y="connsiteY11072"/>
              </a:cxn>
              <a:cxn ang="0">
                <a:pos x="connsiteX11073" y="connsiteY11073"/>
              </a:cxn>
              <a:cxn ang="0">
                <a:pos x="connsiteX11074" y="connsiteY11074"/>
              </a:cxn>
              <a:cxn ang="0">
                <a:pos x="connsiteX11075" y="connsiteY11075"/>
              </a:cxn>
              <a:cxn ang="0">
                <a:pos x="connsiteX11076" y="connsiteY11076"/>
              </a:cxn>
              <a:cxn ang="0">
                <a:pos x="connsiteX11077" y="connsiteY11077"/>
              </a:cxn>
              <a:cxn ang="0">
                <a:pos x="connsiteX11078" y="connsiteY11078"/>
              </a:cxn>
              <a:cxn ang="0">
                <a:pos x="connsiteX11079" y="connsiteY11079"/>
              </a:cxn>
              <a:cxn ang="0">
                <a:pos x="connsiteX11080" y="connsiteY11080"/>
              </a:cxn>
              <a:cxn ang="0">
                <a:pos x="connsiteX11081" y="connsiteY11081"/>
              </a:cxn>
              <a:cxn ang="0">
                <a:pos x="connsiteX11082" y="connsiteY11082"/>
              </a:cxn>
              <a:cxn ang="0">
                <a:pos x="connsiteX11083" y="connsiteY11083"/>
              </a:cxn>
              <a:cxn ang="0">
                <a:pos x="connsiteX11084" y="connsiteY11084"/>
              </a:cxn>
              <a:cxn ang="0">
                <a:pos x="connsiteX11085" y="connsiteY11085"/>
              </a:cxn>
              <a:cxn ang="0">
                <a:pos x="connsiteX11086" y="connsiteY11086"/>
              </a:cxn>
              <a:cxn ang="0">
                <a:pos x="connsiteX11087" y="connsiteY11087"/>
              </a:cxn>
              <a:cxn ang="0">
                <a:pos x="connsiteX11088" y="connsiteY11088"/>
              </a:cxn>
              <a:cxn ang="0">
                <a:pos x="connsiteX11089" y="connsiteY11089"/>
              </a:cxn>
              <a:cxn ang="0">
                <a:pos x="connsiteX11090" y="connsiteY11090"/>
              </a:cxn>
              <a:cxn ang="0">
                <a:pos x="connsiteX11091" y="connsiteY11091"/>
              </a:cxn>
              <a:cxn ang="0">
                <a:pos x="connsiteX11092" y="connsiteY11092"/>
              </a:cxn>
              <a:cxn ang="0">
                <a:pos x="connsiteX11093" y="connsiteY11093"/>
              </a:cxn>
              <a:cxn ang="0">
                <a:pos x="connsiteX11094" y="connsiteY11094"/>
              </a:cxn>
              <a:cxn ang="0">
                <a:pos x="connsiteX11095" y="connsiteY11095"/>
              </a:cxn>
              <a:cxn ang="0">
                <a:pos x="connsiteX11096" y="connsiteY11096"/>
              </a:cxn>
              <a:cxn ang="0">
                <a:pos x="connsiteX11097" y="connsiteY11097"/>
              </a:cxn>
              <a:cxn ang="0">
                <a:pos x="connsiteX11098" y="connsiteY11098"/>
              </a:cxn>
              <a:cxn ang="0">
                <a:pos x="connsiteX11099" y="connsiteY11099"/>
              </a:cxn>
              <a:cxn ang="0">
                <a:pos x="connsiteX11100" y="connsiteY11100"/>
              </a:cxn>
              <a:cxn ang="0">
                <a:pos x="connsiteX11101" y="connsiteY11101"/>
              </a:cxn>
              <a:cxn ang="0">
                <a:pos x="connsiteX11102" y="connsiteY11102"/>
              </a:cxn>
              <a:cxn ang="0">
                <a:pos x="connsiteX11103" y="connsiteY11103"/>
              </a:cxn>
              <a:cxn ang="0">
                <a:pos x="connsiteX11104" y="connsiteY11104"/>
              </a:cxn>
              <a:cxn ang="0">
                <a:pos x="connsiteX11105" y="connsiteY11105"/>
              </a:cxn>
              <a:cxn ang="0">
                <a:pos x="connsiteX11106" y="connsiteY11106"/>
              </a:cxn>
              <a:cxn ang="0">
                <a:pos x="connsiteX11107" y="connsiteY11107"/>
              </a:cxn>
              <a:cxn ang="0">
                <a:pos x="connsiteX11108" y="connsiteY11108"/>
              </a:cxn>
              <a:cxn ang="0">
                <a:pos x="connsiteX11109" y="connsiteY11109"/>
              </a:cxn>
              <a:cxn ang="0">
                <a:pos x="connsiteX11110" y="connsiteY11110"/>
              </a:cxn>
              <a:cxn ang="0">
                <a:pos x="connsiteX11111" y="connsiteY11111"/>
              </a:cxn>
              <a:cxn ang="0">
                <a:pos x="connsiteX11112" y="connsiteY11112"/>
              </a:cxn>
              <a:cxn ang="0">
                <a:pos x="connsiteX11113" y="connsiteY11113"/>
              </a:cxn>
              <a:cxn ang="0">
                <a:pos x="connsiteX11114" y="connsiteY11114"/>
              </a:cxn>
              <a:cxn ang="0">
                <a:pos x="connsiteX11115" y="connsiteY11115"/>
              </a:cxn>
              <a:cxn ang="0">
                <a:pos x="connsiteX11116" y="connsiteY11116"/>
              </a:cxn>
              <a:cxn ang="0">
                <a:pos x="connsiteX11117" y="connsiteY11117"/>
              </a:cxn>
              <a:cxn ang="0">
                <a:pos x="connsiteX11118" y="connsiteY11118"/>
              </a:cxn>
              <a:cxn ang="0">
                <a:pos x="connsiteX11119" y="connsiteY11119"/>
              </a:cxn>
              <a:cxn ang="0">
                <a:pos x="connsiteX11120" y="connsiteY11120"/>
              </a:cxn>
              <a:cxn ang="0">
                <a:pos x="connsiteX11121" y="connsiteY11121"/>
              </a:cxn>
              <a:cxn ang="0">
                <a:pos x="connsiteX11122" y="connsiteY11122"/>
              </a:cxn>
              <a:cxn ang="0">
                <a:pos x="connsiteX11123" y="connsiteY11123"/>
              </a:cxn>
              <a:cxn ang="0">
                <a:pos x="connsiteX11124" y="connsiteY11124"/>
              </a:cxn>
              <a:cxn ang="0">
                <a:pos x="connsiteX11125" y="connsiteY11125"/>
              </a:cxn>
              <a:cxn ang="0">
                <a:pos x="connsiteX11126" y="connsiteY11126"/>
              </a:cxn>
              <a:cxn ang="0">
                <a:pos x="connsiteX11127" y="connsiteY11127"/>
              </a:cxn>
              <a:cxn ang="0">
                <a:pos x="connsiteX11128" y="connsiteY11128"/>
              </a:cxn>
              <a:cxn ang="0">
                <a:pos x="connsiteX11129" y="connsiteY11129"/>
              </a:cxn>
              <a:cxn ang="0">
                <a:pos x="connsiteX11130" y="connsiteY11130"/>
              </a:cxn>
              <a:cxn ang="0">
                <a:pos x="connsiteX11131" y="connsiteY11131"/>
              </a:cxn>
              <a:cxn ang="0">
                <a:pos x="connsiteX11132" y="connsiteY11132"/>
              </a:cxn>
              <a:cxn ang="0">
                <a:pos x="connsiteX11133" y="connsiteY11133"/>
              </a:cxn>
              <a:cxn ang="0">
                <a:pos x="connsiteX11134" y="connsiteY11134"/>
              </a:cxn>
              <a:cxn ang="0">
                <a:pos x="connsiteX11135" y="connsiteY11135"/>
              </a:cxn>
              <a:cxn ang="0">
                <a:pos x="connsiteX11136" y="connsiteY11136"/>
              </a:cxn>
              <a:cxn ang="0">
                <a:pos x="connsiteX11137" y="connsiteY11137"/>
              </a:cxn>
              <a:cxn ang="0">
                <a:pos x="connsiteX11138" y="connsiteY11138"/>
              </a:cxn>
              <a:cxn ang="0">
                <a:pos x="connsiteX11139" y="connsiteY11139"/>
              </a:cxn>
              <a:cxn ang="0">
                <a:pos x="connsiteX11140" y="connsiteY11140"/>
              </a:cxn>
              <a:cxn ang="0">
                <a:pos x="connsiteX11141" y="connsiteY11141"/>
              </a:cxn>
              <a:cxn ang="0">
                <a:pos x="connsiteX11142" y="connsiteY11142"/>
              </a:cxn>
              <a:cxn ang="0">
                <a:pos x="connsiteX11143" y="connsiteY11143"/>
              </a:cxn>
              <a:cxn ang="0">
                <a:pos x="connsiteX11144" y="connsiteY11144"/>
              </a:cxn>
              <a:cxn ang="0">
                <a:pos x="connsiteX11145" y="connsiteY11145"/>
              </a:cxn>
              <a:cxn ang="0">
                <a:pos x="connsiteX11146" y="connsiteY11146"/>
              </a:cxn>
              <a:cxn ang="0">
                <a:pos x="connsiteX11147" y="connsiteY11147"/>
              </a:cxn>
              <a:cxn ang="0">
                <a:pos x="connsiteX11148" y="connsiteY11148"/>
              </a:cxn>
              <a:cxn ang="0">
                <a:pos x="connsiteX11149" y="connsiteY11149"/>
              </a:cxn>
              <a:cxn ang="0">
                <a:pos x="connsiteX11150" y="connsiteY11150"/>
              </a:cxn>
              <a:cxn ang="0">
                <a:pos x="connsiteX11151" y="connsiteY11151"/>
              </a:cxn>
              <a:cxn ang="0">
                <a:pos x="connsiteX11152" y="connsiteY11152"/>
              </a:cxn>
              <a:cxn ang="0">
                <a:pos x="connsiteX11153" y="connsiteY11153"/>
              </a:cxn>
              <a:cxn ang="0">
                <a:pos x="connsiteX11154" y="connsiteY11154"/>
              </a:cxn>
              <a:cxn ang="0">
                <a:pos x="connsiteX11155" y="connsiteY11155"/>
              </a:cxn>
              <a:cxn ang="0">
                <a:pos x="connsiteX11156" y="connsiteY11156"/>
              </a:cxn>
              <a:cxn ang="0">
                <a:pos x="connsiteX11157" y="connsiteY11157"/>
              </a:cxn>
              <a:cxn ang="0">
                <a:pos x="connsiteX11158" y="connsiteY11158"/>
              </a:cxn>
              <a:cxn ang="0">
                <a:pos x="connsiteX11159" y="connsiteY11159"/>
              </a:cxn>
              <a:cxn ang="0">
                <a:pos x="connsiteX11160" y="connsiteY11160"/>
              </a:cxn>
              <a:cxn ang="0">
                <a:pos x="connsiteX11161" y="connsiteY11161"/>
              </a:cxn>
              <a:cxn ang="0">
                <a:pos x="connsiteX11162" y="connsiteY11162"/>
              </a:cxn>
              <a:cxn ang="0">
                <a:pos x="connsiteX11163" y="connsiteY11163"/>
              </a:cxn>
              <a:cxn ang="0">
                <a:pos x="connsiteX11164" y="connsiteY11164"/>
              </a:cxn>
              <a:cxn ang="0">
                <a:pos x="connsiteX11165" y="connsiteY11165"/>
              </a:cxn>
              <a:cxn ang="0">
                <a:pos x="connsiteX11166" y="connsiteY11166"/>
              </a:cxn>
              <a:cxn ang="0">
                <a:pos x="connsiteX11167" y="connsiteY11167"/>
              </a:cxn>
              <a:cxn ang="0">
                <a:pos x="connsiteX11168" y="connsiteY11168"/>
              </a:cxn>
              <a:cxn ang="0">
                <a:pos x="connsiteX11169" y="connsiteY11169"/>
              </a:cxn>
              <a:cxn ang="0">
                <a:pos x="connsiteX11170" y="connsiteY11170"/>
              </a:cxn>
              <a:cxn ang="0">
                <a:pos x="connsiteX11171" y="connsiteY11171"/>
              </a:cxn>
              <a:cxn ang="0">
                <a:pos x="connsiteX11172" y="connsiteY11172"/>
              </a:cxn>
              <a:cxn ang="0">
                <a:pos x="connsiteX11173" y="connsiteY11173"/>
              </a:cxn>
              <a:cxn ang="0">
                <a:pos x="connsiteX11174" y="connsiteY11174"/>
              </a:cxn>
              <a:cxn ang="0">
                <a:pos x="connsiteX11175" y="connsiteY11175"/>
              </a:cxn>
              <a:cxn ang="0">
                <a:pos x="connsiteX11176" y="connsiteY11176"/>
              </a:cxn>
              <a:cxn ang="0">
                <a:pos x="connsiteX11177" y="connsiteY11177"/>
              </a:cxn>
              <a:cxn ang="0">
                <a:pos x="connsiteX11178" y="connsiteY11178"/>
              </a:cxn>
              <a:cxn ang="0">
                <a:pos x="connsiteX11179" y="connsiteY11179"/>
              </a:cxn>
              <a:cxn ang="0">
                <a:pos x="connsiteX11180" y="connsiteY11180"/>
              </a:cxn>
              <a:cxn ang="0">
                <a:pos x="connsiteX11181" y="connsiteY11181"/>
              </a:cxn>
              <a:cxn ang="0">
                <a:pos x="connsiteX11182" y="connsiteY11182"/>
              </a:cxn>
              <a:cxn ang="0">
                <a:pos x="connsiteX11183" y="connsiteY11183"/>
              </a:cxn>
              <a:cxn ang="0">
                <a:pos x="connsiteX11184" y="connsiteY11184"/>
              </a:cxn>
              <a:cxn ang="0">
                <a:pos x="connsiteX11185" y="connsiteY11185"/>
              </a:cxn>
              <a:cxn ang="0">
                <a:pos x="connsiteX11186" y="connsiteY11186"/>
              </a:cxn>
              <a:cxn ang="0">
                <a:pos x="connsiteX11187" y="connsiteY11187"/>
              </a:cxn>
              <a:cxn ang="0">
                <a:pos x="connsiteX11188" y="connsiteY11188"/>
              </a:cxn>
              <a:cxn ang="0">
                <a:pos x="connsiteX11189" y="connsiteY11189"/>
              </a:cxn>
              <a:cxn ang="0">
                <a:pos x="connsiteX11190" y="connsiteY11190"/>
              </a:cxn>
              <a:cxn ang="0">
                <a:pos x="connsiteX11191" y="connsiteY11191"/>
              </a:cxn>
              <a:cxn ang="0">
                <a:pos x="connsiteX11192" y="connsiteY11192"/>
              </a:cxn>
              <a:cxn ang="0">
                <a:pos x="connsiteX11193" y="connsiteY11193"/>
              </a:cxn>
              <a:cxn ang="0">
                <a:pos x="connsiteX11194" y="connsiteY11194"/>
              </a:cxn>
              <a:cxn ang="0">
                <a:pos x="connsiteX11195" y="connsiteY11195"/>
              </a:cxn>
              <a:cxn ang="0">
                <a:pos x="connsiteX11196" y="connsiteY11196"/>
              </a:cxn>
              <a:cxn ang="0">
                <a:pos x="connsiteX11197" y="connsiteY11197"/>
              </a:cxn>
              <a:cxn ang="0">
                <a:pos x="connsiteX11198" y="connsiteY11198"/>
              </a:cxn>
              <a:cxn ang="0">
                <a:pos x="connsiteX11199" y="connsiteY11199"/>
              </a:cxn>
              <a:cxn ang="0">
                <a:pos x="connsiteX11200" y="connsiteY11200"/>
              </a:cxn>
              <a:cxn ang="0">
                <a:pos x="connsiteX11201" y="connsiteY11201"/>
              </a:cxn>
              <a:cxn ang="0">
                <a:pos x="connsiteX11202" y="connsiteY11202"/>
              </a:cxn>
              <a:cxn ang="0">
                <a:pos x="connsiteX11203" y="connsiteY11203"/>
              </a:cxn>
              <a:cxn ang="0">
                <a:pos x="connsiteX11204" y="connsiteY11204"/>
              </a:cxn>
              <a:cxn ang="0">
                <a:pos x="connsiteX11205" y="connsiteY11205"/>
              </a:cxn>
              <a:cxn ang="0">
                <a:pos x="connsiteX11206" y="connsiteY11206"/>
              </a:cxn>
              <a:cxn ang="0">
                <a:pos x="connsiteX11207" y="connsiteY11207"/>
              </a:cxn>
              <a:cxn ang="0">
                <a:pos x="connsiteX11208" y="connsiteY11208"/>
              </a:cxn>
              <a:cxn ang="0">
                <a:pos x="connsiteX11209" y="connsiteY11209"/>
              </a:cxn>
              <a:cxn ang="0">
                <a:pos x="connsiteX11210" y="connsiteY11210"/>
              </a:cxn>
              <a:cxn ang="0">
                <a:pos x="connsiteX11211" y="connsiteY11211"/>
              </a:cxn>
              <a:cxn ang="0">
                <a:pos x="connsiteX11212" y="connsiteY11212"/>
              </a:cxn>
              <a:cxn ang="0">
                <a:pos x="connsiteX11213" y="connsiteY11213"/>
              </a:cxn>
              <a:cxn ang="0">
                <a:pos x="connsiteX11214" y="connsiteY11214"/>
              </a:cxn>
              <a:cxn ang="0">
                <a:pos x="connsiteX11215" y="connsiteY11215"/>
              </a:cxn>
              <a:cxn ang="0">
                <a:pos x="connsiteX11216" y="connsiteY11216"/>
              </a:cxn>
              <a:cxn ang="0">
                <a:pos x="connsiteX11217" y="connsiteY11217"/>
              </a:cxn>
              <a:cxn ang="0">
                <a:pos x="connsiteX11218" y="connsiteY11218"/>
              </a:cxn>
              <a:cxn ang="0">
                <a:pos x="connsiteX11219" y="connsiteY11219"/>
              </a:cxn>
              <a:cxn ang="0">
                <a:pos x="connsiteX11220" y="connsiteY11220"/>
              </a:cxn>
              <a:cxn ang="0">
                <a:pos x="connsiteX11221" y="connsiteY11221"/>
              </a:cxn>
              <a:cxn ang="0">
                <a:pos x="connsiteX11222" y="connsiteY11222"/>
              </a:cxn>
              <a:cxn ang="0">
                <a:pos x="connsiteX11223" y="connsiteY11223"/>
              </a:cxn>
              <a:cxn ang="0">
                <a:pos x="connsiteX11224" y="connsiteY11224"/>
              </a:cxn>
              <a:cxn ang="0">
                <a:pos x="connsiteX11225" y="connsiteY11225"/>
              </a:cxn>
              <a:cxn ang="0">
                <a:pos x="connsiteX11226" y="connsiteY11226"/>
              </a:cxn>
              <a:cxn ang="0">
                <a:pos x="connsiteX11227" y="connsiteY11227"/>
              </a:cxn>
              <a:cxn ang="0">
                <a:pos x="connsiteX11228" y="connsiteY11228"/>
              </a:cxn>
              <a:cxn ang="0">
                <a:pos x="connsiteX11229" y="connsiteY11229"/>
              </a:cxn>
              <a:cxn ang="0">
                <a:pos x="connsiteX11230" y="connsiteY11230"/>
              </a:cxn>
              <a:cxn ang="0">
                <a:pos x="connsiteX11231" y="connsiteY11231"/>
              </a:cxn>
              <a:cxn ang="0">
                <a:pos x="connsiteX11232" y="connsiteY11232"/>
              </a:cxn>
              <a:cxn ang="0">
                <a:pos x="connsiteX11233" y="connsiteY11233"/>
              </a:cxn>
              <a:cxn ang="0">
                <a:pos x="connsiteX11234" y="connsiteY11234"/>
              </a:cxn>
              <a:cxn ang="0">
                <a:pos x="connsiteX11235" y="connsiteY11235"/>
              </a:cxn>
              <a:cxn ang="0">
                <a:pos x="connsiteX11236" y="connsiteY11236"/>
              </a:cxn>
              <a:cxn ang="0">
                <a:pos x="connsiteX11237" y="connsiteY11237"/>
              </a:cxn>
              <a:cxn ang="0">
                <a:pos x="connsiteX11238" y="connsiteY11238"/>
              </a:cxn>
              <a:cxn ang="0">
                <a:pos x="connsiteX11239" y="connsiteY11239"/>
              </a:cxn>
              <a:cxn ang="0">
                <a:pos x="connsiteX11240" y="connsiteY11240"/>
              </a:cxn>
              <a:cxn ang="0">
                <a:pos x="connsiteX11241" y="connsiteY11241"/>
              </a:cxn>
              <a:cxn ang="0">
                <a:pos x="connsiteX11242" y="connsiteY11242"/>
              </a:cxn>
              <a:cxn ang="0">
                <a:pos x="connsiteX11243" y="connsiteY11243"/>
              </a:cxn>
              <a:cxn ang="0">
                <a:pos x="connsiteX11244" y="connsiteY11244"/>
              </a:cxn>
              <a:cxn ang="0">
                <a:pos x="connsiteX11245" y="connsiteY11245"/>
              </a:cxn>
              <a:cxn ang="0">
                <a:pos x="connsiteX11246" y="connsiteY11246"/>
              </a:cxn>
              <a:cxn ang="0">
                <a:pos x="connsiteX11247" y="connsiteY11247"/>
              </a:cxn>
              <a:cxn ang="0">
                <a:pos x="connsiteX11248" y="connsiteY11248"/>
              </a:cxn>
              <a:cxn ang="0">
                <a:pos x="connsiteX11249" y="connsiteY11249"/>
              </a:cxn>
              <a:cxn ang="0">
                <a:pos x="connsiteX11250" y="connsiteY11250"/>
              </a:cxn>
              <a:cxn ang="0">
                <a:pos x="connsiteX11251" y="connsiteY11251"/>
              </a:cxn>
              <a:cxn ang="0">
                <a:pos x="connsiteX11252" y="connsiteY11252"/>
              </a:cxn>
              <a:cxn ang="0">
                <a:pos x="connsiteX11253" y="connsiteY11253"/>
              </a:cxn>
              <a:cxn ang="0">
                <a:pos x="connsiteX11254" y="connsiteY11254"/>
              </a:cxn>
              <a:cxn ang="0">
                <a:pos x="connsiteX11255" y="connsiteY11255"/>
              </a:cxn>
              <a:cxn ang="0">
                <a:pos x="connsiteX11256" y="connsiteY11256"/>
              </a:cxn>
              <a:cxn ang="0">
                <a:pos x="connsiteX11257" y="connsiteY11257"/>
              </a:cxn>
              <a:cxn ang="0">
                <a:pos x="connsiteX11258" y="connsiteY11258"/>
              </a:cxn>
              <a:cxn ang="0">
                <a:pos x="connsiteX11259" y="connsiteY11259"/>
              </a:cxn>
              <a:cxn ang="0">
                <a:pos x="connsiteX11260" y="connsiteY11260"/>
              </a:cxn>
              <a:cxn ang="0">
                <a:pos x="connsiteX11261" y="connsiteY11261"/>
              </a:cxn>
              <a:cxn ang="0">
                <a:pos x="connsiteX11262" y="connsiteY11262"/>
              </a:cxn>
              <a:cxn ang="0">
                <a:pos x="connsiteX11263" y="connsiteY11263"/>
              </a:cxn>
              <a:cxn ang="0">
                <a:pos x="connsiteX11264" y="connsiteY11264"/>
              </a:cxn>
              <a:cxn ang="0">
                <a:pos x="connsiteX11265" y="connsiteY11265"/>
              </a:cxn>
              <a:cxn ang="0">
                <a:pos x="connsiteX11266" y="connsiteY11266"/>
              </a:cxn>
              <a:cxn ang="0">
                <a:pos x="connsiteX11267" y="connsiteY11267"/>
              </a:cxn>
              <a:cxn ang="0">
                <a:pos x="connsiteX11268" y="connsiteY11268"/>
              </a:cxn>
              <a:cxn ang="0">
                <a:pos x="connsiteX11269" y="connsiteY11269"/>
              </a:cxn>
              <a:cxn ang="0">
                <a:pos x="connsiteX11270" y="connsiteY11270"/>
              </a:cxn>
              <a:cxn ang="0">
                <a:pos x="connsiteX11271" y="connsiteY11271"/>
              </a:cxn>
              <a:cxn ang="0">
                <a:pos x="connsiteX11272" y="connsiteY11272"/>
              </a:cxn>
              <a:cxn ang="0">
                <a:pos x="connsiteX11273" y="connsiteY11273"/>
              </a:cxn>
              <a:cxn ang="0">
                <a:pos x="connsiteX11274" y="connsiteY11274"/>
              </a:cxn>
              <a:cxn ang="0">
                <a:pos x="connsiteX11275" y="connsiteY11275"/>
              </a:cxn>
              <a:cxn ang="0">
                <a:pos x="connsiteX11276" y="connsiteY11276"/>
              </a:cxn>
              <a:cxn ang="0">
                <a:pos x="connsiteX11277" y="connsiteY11277"/>
              </a:cxn>
              <a:cxn ang="0">
                <a:pos x="connsiteX11278" y="connsiteY11278"/>
              </a:cxn>
              <a:cxn ang="0">
                <a:pos x="connsiteX11279" y="connsiteY11279"/>
              </a:cxn>
              <a:cxn ang="0">
                <a:pos x="connsiteX11280" y="connsiteY11280"/>
              </a:cxn>
              <a:cxn ang="0">
                <a:pos x="connsiteX11281" y="connsiteY11281"/>
              </a:cxn>
              <a:cxn ang="0">
                <a:pos x="connsiteX11282" y="connsiteY11282"/>
              </a:cxn>
              <a:cxn ang="0">
                <a:pos x="connsiteX11283" y="connsiteY11283"/>
              </a:cxn>
              <a:cxn ang="0">
                <a:pos x="connsiteX11284" y="connsiteY11284"/>
              </a:cxn>
              <a:cxn ang="0">
                <a:pos x="connsiteX11285" y="connsiteY11285"/>
              </a:cxn>
              <a:cxn ang="0">
                <a:pos x="connsiteX11286" y="connsiteY11286"/>
              </a:cxn>
              <a:cxn ang="0">
                <a:pos x="connsiteX11287" y="connsiteY11287"/>
              </a:cxn>
              <a:cxn ang="0">
                <a:pos x="connsiteX11288" y="connsiteY11288"/>
              </a:cxn>
              <a:cxn ang="0">
                <a:pos x="connsiteX11289" y="connsiteY11289"/>
              </a:cxn>
              <a:cxn ang="0">
                <a:pos x="connsiteX11290" y="connsiteY11290"/>
              </a:cxn>
              <a:cxn ang="0">
                <a:pos x="connsiteX11291" y="connsiteY11291"/>
              </a:cxn>
              <a:cxn ang="0">
                <a:pos x="connsiteX11292" y="connsiteY11292"/>
              </a:cxn>
              <a:cxn ang="0">
                <a:pos x="connsiteX11293" y="connsiteY11293"/>
              </a:cxn>
              <a:cxn ang="0">
                <a:pos x="connsiteX11294" y="connsiteY11294"/>
              </a:cxn>
              <a:cxn ang="0">
                <a:pos x="connsiteX11295" y="connsiteY11295"/>
              </a:cxn>
              <a:cxn ang="0">
                <a:pos x="connsiteX11296" y="connsiteY11296"/>
              </a:cxn>
              <a:cxn ang="0">
                <a:pos x="connsiteX11297" y="connsiteY11297"/>
              </a:cxn>
              <a:cxn ang="0">
                <a:pos x="connsiteX11298" y="connsiteY11298"/>
              </a:cxn>
              <a:cxn ang="0">
                <a:pos x="connsiteX11299" y="connsiteY11299"/>
              </a:cxn>
              <a:cxn ang="0">
                <a:pos x="connsiteX11300" y="connsiteY11300"/>
              </a:cxn>
              <a:cxn ang="0">
                <a:pos x="connsiteX11301" y="connsiteY11301"/>
              </a:cxn>
              <a:cxn ang="0">
                <a:pos x="connsiteX11302" y="connsiteY11302"/>
              </a:cxn>
              <a:cxn ang="0">
                <a:pos x="connsiteX11303" y="connsiteY11303"/>
              </a:cxn>
              <a:cxn ang="0">
                <a:pos x="connsiteX11304" y="connsiteY11304"/>
              </a:cxn>
              <a:cxn ang="0">
                <a:pos x="connsiteX11305" y="connsiteY11305"/>
              </a:cxn>
              <a:cxn ang="0">
                <a:pos x="connsiteX11306" y="connsiteY11306"/>
              </a:cxn>
              <a:cxn ang="0">
                <a:pos x="connsiteX11307" y="connsiteY11307"/>
              </a:cxn>
              <a:cxn ang="0">
                <a:pos x="connsiteX11308" y="connsiteY11308"/>
              </a:cxn>
              <a:cxn ang="0">
                <a:pos x="connsiteX11309" y="connsiteY11309"/>
              </a:cxn>
              <a:cxn ang="0">
                <a:pos x="connsiteX11310" y="connsiteY11310"/>
              </a:cxn>
              <a:cxn ang="0">
                <a:pos x="connsiteX11311" y="connsiteY11311"/>
              </a:cxn>
              <a:cxn ang="0">
                <a:pos x="connsiteX11312" y="connsiteY11312"/>
              </a:cxn>
              <a:cxn ang="0">
                <a:pos x="connsiteX11313" y="connsiteY11313"/>
              </a:cxn>
              <a:cxn ang="0">
                <a:pos x="connsiteX11314" y="connsiteY11314"/>
              </a:cxn>
              <a:cxn ang="0">
                <a:pos x="connsiteX11315" y="connsiteY11315"/>
              </a:cxn>
              <a:cxn ang="0">
                <a:pos x="connsiteX11316" y="connsiteY11316"/>
              </a:cxn>
              <a:cxn ang="0">
                <a:pos x="connsiteX11317" y="connsiteY11317"/>
              </a:cxn>
              <a:cxn ang="0">
                <a:pos x="connsiteX11318" y="connsiteY11318"/>
              </a:cxn>
              <a:cxn ang="0">
                <a:pos x="connsiteX11319" y="connsiteY11319"/>
              </a:cxn>
              <a:cxn ang="0">
                <a:pos x="connsiteX11320" y="connsiteY11320"/>
              </a:cxn>
              <a:cxn ang="0">
                <a:pos x="connsiteX11321" y="connsiteY11321"/>
              </a:cxn>
              <a:cxn ang="0">
                <a:pos x="connsiteX11322" y="connsiteY11322"/>
              </a:cxn>
              <a:cxn ang="0">
                <a:pos x="connsiteX11323" y="connsiteY11323"/>
              </a:cxn>
              <a:cxn ang="0">
                <a:pos x="connsiteX11324" y="connsiteY11324"/>
              </a:cxn>
              <a:cxn ang="0">
                <a:pos x="connsiteX11325" y="connsiteY11325"/>
              </a:cxn>
              <a:cxn ang="0">
                <a:pos x="connsiteX11326" y="connsiteY11326"/>
              </a:cxn>
              <a:cxn ang="0">
                <a:pos x="connsiteX11327" y="connsiteY11327"/>
              </a:cxn>
              <a:cxn ang="0">
                <a:pos x="connsiteX11328" y="connsiteY11328"/>
              </a:cxn>
              <a:cxn ang="0">
                <a:pos x="connsiteX11329" y="connsiteY11329"/>
              </a:cxn>
              <a:cxn ang="0">
                <a:pos x="connsiteX11330" y="connsiteY11330"/>
              </a:cxn>
              <a:cxn ang="0">
                <a:pos x="connsiteX11331" y="connsiteY11331"/>
              </a:cxn>
              <a:cxn ang="0">
                <a:pos x="connsiteX11332" y="connsiteY11332"/>
              </a:cxn>
              <a:cxn ang="0">
                <a:pos x="connsiteX11333" y="connsiteY11333"/>
              </a:cxn>
              <a:cxn ang="0">
                <a:pos x="connsiteX11334" y="connsiteY11334"/>
              </a:cxn>
              <a:cxn ang="0">
                <a:pos x="connsiteX11335" y="connsiteY11335"/>
              </a:cxn>
              <a:cxn ang="0">
                <a:pos x="connsiteX11336" y="connsiteY11336"/>
              </a:cxn>
              <a:cxn ang="0">
                <a:pos x="connsiteX11337" y="connsiteY11337"/>
              </a:cxn>
              <a:cxn ang="0">
                <a:pos x="connsiteX11338" y="connsiteY11338"/>
              </a:cxn>
              <a:cxn ang="0">
                <a:pos x="connsiteX11339" y="connsiteY11339"/>
              </a:cxn>
              <a:cxn ang="0">
                <a:pos x="connsiteX11340" y="connsiteY11340"/>
              </a:cxn>
              <a:cxn ang="0">
                <a:pos x="connsiteX11341" y="connsiteY11341"/>
              </a:cxn>
              <a:cxn ang="0">
                <a:pos x="connsiteX11342" y="connsiteY11342"/>
              </a:cxn>
              <a:cxn ang="0">
                <a:pos x="connsiteX11343" y="connsiteY11343"/>
              </a:cxn>
              <a:cxn ang="0">
                <a:pos x="connsiteX11344" y="connsiteY11344"/>
              </a:cxn>
              <a:cxn ang="0">
                <a:pos x="connsiteX11345" y="connsiteY11345"/>
              </a:cxn>
              <a:cxn ang="0">
                <a:pos x="connsiteX11346" y="connsiteY11346"/>
              </a:cxn>
              <a:cxn ang="0">
                <a:pos x="connsiteX11347" y="connsiteY11347"/>
              </a:cxn>
              <a:cxn ang="0">
                <a:pos x="connsiteX11348" y="connsiteY11348"/>
              </a:cxn>
              <a:cxn ang="0">
                <a:pos x="connsiteX11349" y="connsiteY11349"/>
              </a:cxn>
              <a:cxn ang="0">
                <a:pos x="connsiteX11350" y="connsiteY11350"/>
              </a:cxn>
              <a:cxn ang="0">
                <a:pos x="connsiteX11351" y="connsiteY11351"/>
              </a:cxn>
              <a:cxn ang="0">
                <a:pos x="connsiteX11352" y="connsiteY11352"/>
              </a:cxn>
              <a:cxn ang="0">
                <a:pos x="connsiteX11353" y="connsiteY11353"/>
              </a:cxn>
              <a:cxn ang="0">
                <a:pos x="connsiteX11354" y="connsiteY11354"/>
              </a:cxn>
              <a:cxn ang="0">
                <a:pos x="connsiteX11355" y="connsiteY11355"/>
              </a:cxn>
              <a:cxn ang="0">
                <a:pos x="connsiteX11356" y="connsiteY11356"/>
              </a:cxn>
              <a:cxn ang="0">
                <a:pos x="connsiteX11357" y="connsiteY11357"/>
              </a:cxn>
              <a:cxn ang="0">
                <a:pos x="connsiteX11358" y="connsiteY11358"/>
              </a:cxn>
              <a:cxn ang="0">
                <a:pos x="connsiteX11359" y="connsiteY11359"/>
              </a:cxn>
              <a:cxn ang="0">
                <a:pos x="connsiteX11360" y="connsiteY11360"/>
              </a:cxn>
              <a:cxn ang="0">
                <a:pos x="connsiteX11361" y="connsiteY11361"/>
              </a:cxn>
              <a:cxn ang="0">
                <a:pos x="connsiteX11362" y="connsiteY11362"/>
              </a:cxn>
              <a:cxn ang="0">
                <a:pos x="connsiteX11363" y="connsiteY11363"/>
              </a:cxn>
              <a:cxn ang="0">
                <a:pos x="connsiteX11364" y="connsiteY11364"/>
              </a:cxn>
              <a:cxn ang="0">
                <a:pos x="connsiteX11365" y="connsiteY11365"/>
              </a:cxn>
              <a:cxn ang="0">
                <a:pos x="connsiteX11366" y="connsiteY11366"/>
              </a:cxn>
              <a:cxn ang="0">
                <a:pos x="connsiteX11367" y="connsiteY11367"/>
              </a:cxn>
              <a:cxn ang="0">
                <a:pos x="connsiteX11368" y="connsiteY11368"/>
              </a:cxn>
              <a:cxn ang="0">
                <a:pos x="connsiteX11369" y="connsiteY11369"/>
              </a:cxn>
              <a:cxn ang="0">
                <a:pos x="connsiteX11370" y="connsiteY11370"/>
              </a:cxn>
              <a:cxn ang="0">
                <a:pos x="connsiteX11371" y="connsiteY11371"/>
              </a:cxn>
              <a:cxn ang="0">
                <a:pos x="connsiteX11372" y="connsiteY11372"/>
              </a:cxn>
              <a:cxn ang="0">
                <a:pos x="connsiteX11373" y="connsiteY11373"/>
              </a:cxn>
              <a:cxn ang="0">
                <a:pos x="connsiteX11374" y="connsiteY11374"/>
              </a:cxn>
              <a:cxn ang="0">
                <a:pos x="connsiteX11375" y="connsiteY11375"/>
              </a:cxn>
              <a:cxn ang="0">
                <a:pos x="connsiteX11376" y="connsiteY11376"/>
              </a:cxn>
              <a:cxn ang="0">
                <a:pos x="connsiteX11377" y="connsiteY11377"/>
              </a:cxn>
              <a:cxn ang="0">
                <a:pos x="connsiteX11378" y="connsiteY11378"/>
              </a:cxn>
              <a:cxn ang="0">
                <a:pos x="connsiteX11379" y="connsiteY11379"/>
              </a:cxn>
              <a:cxn ang="0">
                <a:pos x="connsiteX11380" y="connsiteY11380"/>
              </a:cxn>
              <a:cxn ang="0">
                <a:pos x="connsiteX11381" y="connsiteY11381"/>
              </a:cxn>
              <a:cxn ang="0">
                <a:pos x="connsiteX11382" y="connsiteY11382"/>
              </a:cxn>
              <a:cxn ang="0">
                <a:pos x="connsiteX11383" y="connsiteY11383"/>
              </a:cxn>
              <a:cxn ang="0">
                <a:pos x="connsiteX11384" y="connsiteY11384"/>
              </a:cxn>
              <a:cxn ang="0">
                <a:pos x="connsiteX11385" y="connsiteY11385"/>
              </a:cxn>
              <a:cxn ang="0">
                <a:pos x="connsiteX11386" y="connsiteY11386"/>
              </a:cxn>
              <a:cxn ang="0">
                <a:pos x="connsiteX11387" y="connsiteY11387"/>
              </a:cxn>
              <a:cxn ang="0">
                <a:pos x="connsiteX11388" y="connsiteY11388"/>
              </a:cxn>
              <a:cxn ang="0">
                <a:pos x="connsiteX11389" y="connsiteY11389"/>
              </a:cxn>
              <a:cxn ang="0">
                <a:pos x="connsiteX11390" y="connsiteY11390"/>
              </a:cxn>
              <a:cxn ang="0">
                <a:pos x="connsiteX11391" y="connsiteY11391"/>
              </a:cxn>
              <a:cxn ang="0">
                <a:pos x="connsiteX11392" y="connsiteY11392"/>
              </a:cxn>
              <a:cxn ang="0">
                <a:pos x="connsiteX11393" y="connsiteY11393"/>
              </a:cxn>
              <a:cxn ang="0">
                <a:pos x="connsiteX11394" y="connsiteY11394"/>
              </a:cxn>
              <a:cxn ang="0">
                <a:pos x="connsiteX11395" y="connsiteY11395"/>
              </a:cxn>
              <a:cxn ang="0">
                <a:pos x="connsiteX11396" y="connsiteY11396"/>
              </a:cxn>
              <a:cxn ang="0">
                <a:pos x="connsiteX11397" y="connsiteY11397"/>
              </a:cxn>
              <a:cxn ang="0">
                <a:pos x="connsiteX11398" y="connsiteY11398"/>
              </a:cxn>
              <a:cxn ang="0">
                <a:pos x="connsiteX11399" y="connsiteY11399"/>
              </a:cxn>
              <a:cxn ang="0">
                <a:pos x="connsiteX11400" y="connsiteY11400"/>
              </a:cxn>
              <a:cxn ang="0">
                <a:pos x="connsiteX11401" y="connsiteY11401"/>
              </a:cxn>
              <a:cxn ang="0">
                <a:pos x="connsiteX11402" y="connsiteY11402"/>
              </a:cxn>
              <a:cxn ang="0">
                <a:pos x="connsiteX11403" y="connsiteY11403"/>
              </a:cxn>
              <a:cxn ang="0">
                <a:pos x="connsiteX11404" y="connsiteY11404"/>
              </a:cxn>
              <a:cxn ang="0">
                <a:pos x="connsiteX11405" y="connsiteY11405"/>
              </a:cxn>
              <a:cxn ang="0">
                <a:pos x="connsiteX11406" y="connsiteY11406"/>
              </a:cxn>
              <a:cxn ang="0">
                <a:pos x="connsiteX11407" y="connsiteY11407"/>
              </a:cxn>
              <a:cxn ang="0">
                <a:pos x="connsiteX11408" y="connsiteY11408"/>
              </a:cxn>
              <a:cxn ang="0">
                <a:pos x="connsiteX11409" y="connsiteY11409"/>
              </a:cxn>
              <a:cxn ang="0">
                <a:pos x="connsiteX11410" y="connsiteY11410"/>
              </a:cxn>
              <a:cxn ang="0">
                <a:pos x="connsiteX11411" y="connsiteY11411"/>
              </a:cxn>
              <a:cxn ang="0">
                <a:pos x="connsiteX11412" y="connsiteY11412"/>
              </a:cxn>
              <a:cxn ang="0">
                <a:pos x="connsiteX11413" y="connsiteY11413"/>
              </a:cxn>
              <a:cxn ang="0">
                <a:pos x="connsiteX11414" y="connsiteY11414"/>
              </a:cxn>
              <a:cxn ang="0">
                <a:pos x="connsiteX11415" y="connsiteY11415"/>
              </a:cxn>
              <a:cxn ang="0">
                <a:pos x="connsiteX11416" y="connsiteY11416"/>
              </a:cxn>
              <a:cxn ang="0">
                <a:pos x="connsiteX11417" y="connsiteY11417"/>
              </a:cxn>
              <a:cxn ang="0">
                <a:pos x="connsiteX11418" y="connsiteY11418"/>
              </a:cxn>
              <a:cxn ang="0">
                <a:pos x="connsiteX11419" y="connsiteY11419"/>
              </a:cxn>
              <a:cxn ang="0">
                <a:pos x="connsiteX11420" y="connsiteY11420"/>
              </a:cxn>
              <a:cxn ang="0">
                <a:pos x="connsiteX11421" y="connsiteY11421"/>
              </a:cxn>
              <a:cxn ang="0">
                <a:pos x="connsiteX11422" y="connsiteY11422"/>
              </a:cxn>
              <a:cxn ang="0">
                <a:pos x="connsiteX11423" y="connsiteY11423"/>
              </a:cxn>
              <a:cxn ang="0">
                <a:pos x="connsiteX11424" y="connsiteY11424"/>
              </a:cxn>
              <a:cxn ang="0">
                <a:pos x="connsiteX11425" y="connsiteY11425"/>
              </a:cxn>
              <a:cxn ang="0">
                <a:pos x="connsiteX11426" y="connsiteY11426"/>
              </a:cxn>
              <a:cxn ang="0">
                <a:pos x="connsiteX11427" y="connsiteY11427"/>
              </a:cxn>
              <a:cxn ang="0">
                <a:pos x="connsiteX11428" y="connsiteY11428"/>
              </a:cxn>
              <a:cxn ang="0">
                <a:pos x="connsiteX11429" y="connsiteY11429"/>
              </a:cxn>
              <a:cxn ang="0">
                <a:pos x="connsiteX11430" y="connsiteY11430"/>
              </a:cxn>
              <a:cxn ang="0">
                <a:pos x="connsiteX11431" y="connsiteY11431"/>
              </a:cxn>
              <a:cxn ang="0">
                <a:pos x="connsiteX11432" y="connsiteY11432"/>
              </a:cxn>
              <a:cxn ang="0">
                <a:pos x="connsiteX11433" y="connsiteY11433"/>
              </a:cxn>
              <a:cxn ang="0">
                <a:pos x="connsiteX11434" y="connsiteY11434"/>
              </a:cxn>
              <a:cxn ang="0">
                <a:pos x="connsiteX11435" y="connsiteY11435"/>
              </a:cxn>
              <a:cxn ang="0">
                <a:pos x="connsiteX11436" y="connsiteY11436"/>
              </a:cxn>
              <a:cxn ang="0">
                <a:pos x="connsiteX11437" y="connsiteY11437"/>
              </a:cxn>
              <a:cxn ang="0">
                <a:pos x="connsiteX11438" y="connsiteY11438"/>
              </a:cxn>
              <a:cxn ang="0">
                <a:pos x="connsiteX11439" y="connsiteY11439"/>
              </a:cxn>
              <a:cxn ang="0">
                <a:pos x="connsiteX11440" y="connsiteY11440"/>
              </a:cxn>
              <a:cxn ang="0">
                <a:pos x="connsiteX11441" y="connsiteY11441"/>
              </a:cxn>
              <a:cxn ang="0">
                <a:pos x="connsiteX11442" y="connsiteY11442"/>
              </a:cxn>
              <a:cxn ang="0">
                <a:pos x="connsiteX11443" y="connsiteY11443"/>
              </a:cxn>
              <a:cxn ang="0">
                <a:pos x="connsiteX11444" y="connsiteY11444"/>
              </a:cxn>
              <a:cxn ang="0">
                <a:pos x="connsiteX11445" y="connsiteY11445"/>
              </a:cxn>
              <a:cxn ang="0">
                <a:pos x="connsiteX11446" y="connsiteY11446"/>
              </a:cxn>
              <a:cxn ang="0">
                <a:pos x="connsiteX11447" y="connsiteY11447"/>
              </a:cxn>
              <a:cxn ang="0">
                <a:pos x="connsiteX11448" y="connsiteY11448"/>
              </a:cxn>
              <a:cxn ang="0">
                <a:pos x="connsiteX11449" y="connsiteY11449"/>
              </a:cxn>
              <a:cxn ang="0">
                <a:pos x="connsiteX11450" y="connsiteY11450"/>
              </a:cxn>
              <a:cxn ang="0">
                <a:pos x="connsiteX11451" y="connsiteY11451"/>
              </a:cxn>
              <a:cxn ang="0">
                <a:pos x="connsiteX11452" y="connsiteY11452"/>
              </a:cxn>
              <a:cxn ang="0">
                <a:pos x="connsiteX11453" y="connsiteY11453"/>
              </a:cxn>
              <a:cxn ang="0">
                <a:pos x="connsiteX11454" y="connsiteY11454"/>
              </a:cxn>
              <a:cxn ang="0">
                <a:pos x="connsiteX11455" y="connsiteY11455"/>
              </a:cxn>
              <a:cxn ang="0">
                <a:pos x="connsiteX11456" y="connsiteY11456"/>
              </a:cxn>
              <a:cxn ang="0">
                <a:pos x="connsiteX11457" y="connsiteY11457"/>
              </a:cxn>
              <a:cxn ang="0">
                <a:pos x="connsiteX11458" y="connsiteY11458"/>
              </a:cxn>
              <a:cxn ang="0">
                <a:pos x="connsiteX11459" y="connsiteY11459"/>
              </a:cxn>
              <a:cxn ang="0">
                <a:pos x="connsiteX11460" y="connsiteY11460"/>
              </a:cxn>
              <a:cxn ang="0">
                <a:pos x="connsiteX11461" y="connsiteY11461"/>
              </a:cxn>
              <a:cxn ang="0">
                <a:pos x="connsiteX11462" y="connsiteY11462"/>
              </a:cxn>
              <a:cxn ang="0">
                <a:pos x="connsiteX11463" y="connsiteY11463"/>
              </a:cxn>
              <a:cxn ang="0">
                <a:pos x="connsiteX11464" y="connsiteY11464"/>
              </a:cxn>
              <a:cxn ang="0">
                <a:pos x="connsiteX11465" y="connsiteY11465"/>
              </a:cxn>
              <a:cxn ang="0">
                <a:pos x="connsiteX11466" y="connsiteY11466"/>
              </a:cxn>
              <a:cxn ang="0">
                <a:pos x="connsiteX11467" y="connsiteY11467"/>
              </a:cxn>
              <a:cxn ang="0">
                <a:pos x="connsiteX11468" y="connsiteY11468"/>
              </a:cxn>
              <a:cxn ang="0">
                <a:pos x="connsiteX11469" y="connsiteY11469"/>
              </a:cxn>
              <a:cxn ang="0">
                <a:pos x="connsiteX11470" y="connsiteY11470"/>
              </a:cxn>
              <a:cxn ang="0">
                <a:pos x="connsiteX11471" y="connsiteY11471"/>
              </a:cxn>
              <a:cxn ang="0">
                <a:pos x="connsiteX11472" y="connsiteY11472"/>
              </a:cxn>
              <a:cxn ang="0">
                <a:pos x="connsiteX11473" y="connsiteY11473"/>
              </a:cxn>
              <a:cxn ang="0">
                <a:pos x="connsiteX11474" y="connsiteY11474"/>
              </a:cxn>
              <a:cxn ang="0">
                <a:pos x="connsiteX11475" y="connsiteY11475"/>
              </a:cxn>
              <a:cxn ang="0">
                <a:pos x="connsiteX11476" y="connsiteY11476"/>
              </a:cxn>
              <a:cxn ang="0">
                <a:pos x="connsiteX11477" y="connsiteY11477"/>
              </a:cxn>
              <a:cxn ang="0">
                <a:pos x="connsiteX11478" y="connsiteY11478"/>
              </a:cxn>
              <a:cxn ang="0">
                <a:pos x="connsiteX11479" y="connsiteY11479"/>
              </a:cxn>
              <a:cxn ang="0">
                <a:pos x="connsiteX11480" y="connsiteY11480"/>
              </a:cxn>
              <a:cxn ang="0">
                <a:pos x="connsiteX11481" y="connsiteY11481"/>
              </a:cxn>
              <a:cxn ang="0">
                <a:pos x="connsiteX11482" y="connsiteY11482"/>
              </a:cxn>
              <a:cxn ang="0">
                <a:pos x="connsiteX11483" y="connsiteY11483"/>
              </a:cxn>
              <a:cxn ang="0">
                <a:pos x="connsiteX11484" y="connsiteY11484"/>
              </a:cxn>
              <a:cxn ang="0">
                <a:pos x="connsiteX11485" y="connsiteY11485"/>
              </a:cxn>
              <a:cxn ang="0">
                <a:pos x="connsiteX11486" y="connsiteY11486"/>
              </a:cxn>
              <a:cxn ang="0">
                <a:pos x="connsiteX11487" y="connsiteY11487"/>
              </a:cxn>
              <a:cxn ang="0">
                <a:pos x="connsiteX11488" y="connsiteY11488"/>
              </a:cxn>
              <a:cxn ang="0">
                <a:pos x="connsiteX11489" y="connsiteY11489"/>
              </a:cxn>
              <a:cxn ang="0">
                <a:pos x="connsiteX11490" y="connsiteY11490"/>
              </a:cxn>
              <a:cxn ang="0">
                <a:pos x="connsiteX11491" y="connsiteY11491"/>
              </a:cxn>
              <a:cxn ang="0">
                <a:pos x="connsiteX11492" y="connsiteY11492"/>
              </a:cxn>
              <a:cxn ang="0">
                <a:pos x="connsiteX11493" y="connsiteY11493"/>
              </a:cxn>
              <a:cxn ang="0">
                <a:pos x="connsiteX11494" y="connsiteY11494"/>
              </a:cxn>
              <a:cxn ang="0">
                <a:pos x="connsiteX11495" y="connsiteY11495"/>
              </a:cxn>
              <a:cxn ang="0">
                <a:pos x="connsiteX11496" y="connsiteY11496"/>
              </a:cxn>
              <a:cxn ang="0">
                <a:pos x="connsiteX11497" y="connsiteY11497"/>
              </a:cxn>
              <a:cxn ang="0">
                <a:pos x="connsiteX11498" y="connsiteY11498"/>
              </a:cxn>
              <a:cxn ang="0">
                <a:pos x="connsiteX11499" y="connsiteY11499"/>
              </a:cxn>
              <a:cxn ang="0">
                <a:pos x="connsiteX11500" y="connsiteY11500"/>
              </a:cxn>
              <a:cxn ang="0">
                <a:pos x="connsiteX11501" y="connsiteY11501"/>
              </a:cxn>
              <a:cxn ang="0">
                <a:pos x="connsiteX11502" y="connsiteY11502"/>
              </a:cxn>
              <a:cxn ang="0">
                <a:pos x="connsiteX11503" y="connsiteY11503"/>
              </a:cxn>
              <a:cxn ang="0">
                <a:pos x="connsiteX11504" y="connsiteY11504"/>
              </a:cxn>
              <a:cxn ang="0">
                <a:pos x="connsiteX11505" y="connsiteY11505"/>
              </a:cxn>
              <a:cxn ang="0">
                <a:pos x="connsiteX11506" y="connsiteY11506"/>
              </a:cxn>
              <a:cxn ang="0">
                <a:pos x="connsiteX11507" y="connsiteY11507"/>
              </a:cxn>
              <a:cxn ang="0">
                <a:pos x="connsiteX11508" y="connsiteY11508"/>
              </a:cxn>
              <a:cxn ang="0">
                <a:pos x="connsiteX11509" y="connsiteY11509"/>
              </a:cxn>
              <a:cxn ang="0">
                <a:pos x="connsiteX11510" y="connsiteY11510"/>
              </a:cxn>
              <a:cxn ang="0">
                <a:pos x="connsiteX11511" y="connsiteY11511"/>
              </a:cxn>
              <a:cxn ang="0">
                <a:pos x="connsiteX11512" y="connsiteY11512"/>
              </a:cxn>
              <a:cxn ang="0">
                <a:pos x="connsiteX11513" y="connsiteY11513"/>
              </a:cxn>
              <a:cxn ang="0">
                <a:pos x="connsiteX11514" y="connsiteY11514"/>
              </a:cxn>
              <a:cxn ang="0">
                <a:pos x="connsiteX11515" y="connsiteY11515"/>
              </a:cxn>
              <a:cxn ang="0">
                <a:pos x="connsiteX11516" y="connsiteY11516"/>
              </a:cxn>
              <a:cxn ang="0">
                <a:pos x="connsiteX11517" y="connsiteY11517"/>
              </a:cxn>
              <a:cxn ang="0">
                <a:pos x="connsiteX11518" y="connsiteY11518"/>
              </a:cxn>
              <a:cxn ang="0">
                <a:pos x="connsiteX11519" y="connsiteY11519"/>
              </a:cxn>
              <a:cxn ang="0">
                <a:pos x="connsiteX11520" y="connsiteY11520"/>
              </a:cxn>
              <a:cxn ang="0">
                <a:pos x="connsiteX11521" y="connsiteY11521"/>
              </a:cxn>
              <a:cxn ang="0">
                <a:pos x="connsiteX11522" y="connsiteY11522"/>
              </a:cxn>
              <a:cxn ang="0">
                <a:pos x="connsiteX11523" y="connsiteY11523"/>
              </a:cxn>
              <a:cxn ang="0">
                <a:pos x="connsiteX11524" y="connsiteY11524"/>
              </a:cxn>
              <a:cxn ang="0">
                <a:pos x="connsiteX11525" y="connsiteY11525"/>
              </a:cxn>
              <a:cxn ang="0">
                <a:pos x="connsiteX11526" y="connsiteY11526"/>
              </a:cxn>
              <a:cxn ang="0">
                <a:pos x="connsiteX11527" y="connsiteY11527"/>
              </a:cxn>
              <a:cxn ang="0">
                <a:pos x="connsiteX11528" y="connsiteY11528"/>
              </a:cxn>
              <a:cxn ang="0">
                <a:pos x="connsiteX11529" y="connsiteY11529"/>
              </a:cxn>
              <a:cxn ang="0">
                <a:pos x="connsiteX11530" y="connsiteY11530"/>
              </a:cxn>
              <a:cxn ang="0">
                <a:pos x="connsiteX11531" y="connsiteY11531"/>
              </a:cxn>
              <a:cxn ang="0">
                <a:pos x="connsiteX11532" y="connsiteY11532"/>
              </a:cxn>
              <a:cxn ang="0">
                <a:pos x="connsiteX11533" y="connsiteY11533"/>
              </a:cxn>
              <a:cxn ang="0">
                <a:pos x="connsiteX11534" y="connsiteY11534"/>
              </a:cxn>
              <a:cxn ang="0">
                <a:pos x="connsiteX11535" y="connsiteY11535"/>
              </a:cxn>
              <a:cxn ang="0">
                <a:pos x="connsiteX11536" y="connsiteY11536"/>
              </a:cxn>
              <a:cxn ang="0">
                <a:pos x="connsiteX11537" y="connsiteY11537"/>
              </a:cxn>
              <a:cxn ang="0">
                <a:pos x="connsiteX11538" y="connsiteY11538"/>
              </a:cxn>
              <a:cxn ang="0">
                <a:pos x="connsiteX11539" y="connsiteY11539"/>
              </a:cxn>
              <a:cxn ang="0">
                <a:pos x="connsiteX11540" y="connsiteY11540"/>
              </a:cxn>
              <a:cxn ang="0">
                <a:pos x="connsiteX11541" y="connsiteY11541"/>
              </a:cxn>
              <a:cxn ang="0">
                <a:pos x="connsiteX11542" y="connsiteY11542"/>
              </a:cxn>
              <a:cxn ang="0">
                <a:pos x="connsiteX11543" y="connsiteY11543"/>
              </a:cxn>
              <a:cxn ang="0">
                <a:pos x="connsiteX11544" y="connsiteY11544"/>
              </a:cxn>
              <a:cxn ang="0">
                <a:pos x="connsiteX11545" y="connsiteY11545"/>
              </a:cxn>
              <a:cxn ang="0">
                <a:pos x="connsiteX11546" y="connsiteY11546"/>
              </a:cxn>
              <a:cxn ang="0">
                <a:pos x="connsiteX11547" y="connsiteY11547"/>
              </a:cxn>
              <a:cxn ang="0">
                <a:pos x="connsiteX11548" y="connsiteY11548"/>
              </a:cxn>
              <a:cxn ang="0">
                <a:pos x="connsiteX11549" y="connsiteY11549"/>
              </a:cxn>
              <a:cxn ang="0">
                <a:pos x="connsiteX11550" y="connsiteY11550"/>
              </a:cxn>
              <a:cxn ang="0">
                <a:pos x="connsiteX11551" y="connsiteY11551"/>
              </a:cxn>
              <a:cxn ang="0">
                <a:pos x="connsiteX11552" y="connsiteY11552"/>
              </a:cxn>
              <a:cxn ang="0">
                <a:pos x="connsiteX11553" y="connsiteY11553"/>
              </a:cxn>
              <a:cxn ang="0">
                <a:pos x="connsiteX11554" y="connsiteY11554"/>
              </a:cxn>
              <a:cxn ang="0">
                <a:pos x="connsiteX11555" y="connsiteY11555"/>
              </a:cxn>
              <a:cxn ang="0">
                <a:pos x="connsiteX11556" y="connsiteY11556"/>
              </a:cxn>
              <a:cxn ang="0">
                <a:pos x="connsiteX11557" y="connsiteY11557"/>
              </a:cxn>
              <a:cxn ang="0">
                <a:pos x="connsiteX11558" y="connsiteY11558"/>
              </a:cxn>
              <a:cxn ang="0">
                <a:pos x="connsiteX11559" y="connsiteY11559"/>
              </a:cxn>
              <a:cxn ang="0">
                <a:pos x="connsiteX11560" y="connsiteY11560"/>
              </a:cxn>
              <a:cxn ang="0">
                <a:pos x="connsiteX11561" y="connsiteY11561"/>
              </a:cxn>
              <a:cxn ang="0">
                <a:pos x="connsiteX11562" y="connsiteY11562"/>
              </a:cxn>
              <a:cxn ang="0">
                <a:pos x="connsiteX11563" y="connsiteY11563"/>
              </a:cxn>
              <a:cxn ang="0">
                <a:pos x="connsiteX11564" y="connsiteY11564"/>
              </a:cxn>
              <a:cxn ang="0">
                <a:pos x="connsiteX11565" y="connsiteY11565"/>
              </a:cxn>
              <a:cxn ang="0">
                <a:pos x="connsiteX11566" y="connsiteY11566"/>
              </a:cxn>
              <a:cxn ang="0">
                <a:pos x="connsiteX11567" y="connsiteY11567"/>
              </a:cxn>
              <a:cxn ang="0">
                <a:pos x="connsiteX11568" y="connsiteY11568"/>
              </a:cxn>
              <a:cxn ang="0">
                <a:pos x="connsiteX11569" y="connsiteY11569"/>
              </a:cxn>
              <a:cxn ang="0">
                <a:pos x="connsiteX11570" y="connsiteY11570"/>
              </a:cxn>
              <a:cxn ang="0">
                <a:pos x="connsiteX11571" y="connsiteY11571"/>
              </a:cxn>
              <a:cxn ang="0">
                <a:pos x="connsiteX11572" y="connsiteY11572"/>
              </a:cxn>
              <a:cxn ang="0">
                <a:pos x="connsiteX11573" y="connsiteY11573"/>
              </a:cxn>
              <a:cxn ang="0">
                <a:pos x="connsiteX11574" y="connsiteY11574"/>
              </a:cxn>
              <a:cxn ang="0">
                <a:pos x="connsiteX11575" y="connsiteY11575"/>
              </a:cxn>
              <a:cxn ang="0">
                <a:pos x="connsiteX11576" y="connsiteY11576"/>
              </a:cxn>
              <a:cxn ang="0">
                <a:pos x="connsiteX11577" y="connsiteY11577"/>
              </a:cxn>
              <a:cxn ang="0">
                <a:pos x="connsiteX11578" y="connsiteY11578"/>
              </a:cxn>
              <a:cxn ang="0">
                <a:pos x="connsiteX11579" y="connsiteY11579"/>
              </a:cxn>
              <a:cxn ang="0">
                <a:pos x="connsiteX11580" y="connsiteY11580"/>
              </a:cxn>
              <a:cxn ang="0">
                <a:pos x="connsiteX11581" y="connsiteY11581"/>
              </a:cxn>
              <a:cxn ang="0">
                <a:pos x="connsiteX11582" y="connsiteY11582"/>
              </a:cxn>
              <a:cxn ang="0">
                <a:pos x="connsiteX11583" y="connsiteY11583"/>
              </a:cxn>
              <a:cxn ang="0">
                <a:pos x="connsiteX11584" y="connsiteY11584"/>
              </a:cxn>
              <a:cxn ang="0">
                <a:pos x="connsiteX11585" y="connsiteY11585"/>
              </a:cxn>
              <a:cxn ang="0">
                <a:pos x="connsiteX11586" y="connsiteY11586"/>
              </a:cxn>
              <a:cxn ang="0">
                <a:pos x="connsiteX11587" y="connsiteY11587"/>
              </a:cxn>
              <a:cxn ang="0">
                <a:pos x="connsiteX11588" y="connsiteY11588"/>
              </a:cxn>
              <a:cxn ang="0">
                <a:pos x="connsiteX11589" y="connsiteY11589"/>
              </a:cxn>
              <a:cxn ang="0">
                <a:pos x="connsiteX11590" y="connsiteY11590"/>
              </a:cxn>
              <a:cxn ang="0">
                <a:pos x="connsiteX11591" y="connsiteY11591"/>
              </a:cxn>
              <a:cxn ang="0">
                <a:pos x="connsiteX11592" y="connsiteY11592"/>
              </a:cxn>
              <a:cxn ang="0">
                <a:pos x="connsiteX11593" y="connsiteY11593"/>
              </a:cxn>
              <a:cxn ang="0">
                <a:pos x="connsiteX11594" y="connsiteY11594"/>
              </a:cxn>
              <a:cxn ang="0">
                <a:pos x="connsiteX11595" y="connsiteY11595"/>
              </a:cxn>
              <a:cxn ang="0">
                <a:pos x="connsiteX11596" y="connsiteY11596"/>
              </a:cxn>
              <a:cxn ang="0">
                <a:pos x="connsiteX11597" y="connsiteY11597"/>
              </a:cxn>
              <a:cxn ang="0">
                <a:pos x="connsiteX11598" y="connsiteY11598"/>
              </a:cxn>
              <a:cxn ang="0">
                <a:pos x="connsiteX11599" y="connsiteY11599"/>
              </a:cxn>
              <a:cxn ang="0">
                <a:pos x="connsiteX11600" y="connsiteY11600"/>
              </a:cxn>
              <a:cxn ang="0">
                <a:pos x="connsiteX11601" y="connsiteY11601"/>
              </a:cxn>
              <a:cxn ang="0">
                <a:pos x="connsiteX11602" y="connsiteY11602"/>
              </a:cxn>
              <a:cxn ang="0">
                <a:pos x="connsiteX11603" y="connsiteY11603"/>
              </a:cxn>
              <a:cxn ang="0">
                <a:pos x="connsiteX11604" y="connsiteY11604"/>
              </a:cxn>
              <a:cxn ang="0">
                <a:pos x="connsiteX11605" y="connsiteY11605"/>
              </a:cxn>
              <a:cxn ang="0">
                <a:pos x="connsiteX11606" y="connsiteY11606"/>
              </a:cxn>
              <a:cxn ang="0">
                <a:pos x="connsiteX11607" y="connsiteY11607"/>
              </a:cxn>
              <a:cxn ang="0">
                <a:pos x="connsiteX11608" y="connsiteY11608"/>
              </a:cxn>
              <a:cxn ang="0">
                <a:pos x="connsiteX11609" y="connsiteY11609"/>
              </a:cxn>
              <a:cxn ang="0">
                <a:pos x="connsiteX11610" y="connsiteY11610"/>
              </a:cxn>
              <a:cxn ang="0">
                <a:pos x="connsiteX11611" y="connsiteY11611"/>
              </a:cxn>
              <a:cxn ang="0">
                <a:pos x="connsiteX11612" y="connsiteY11612"/>
              </a:cxn>
              <a:cxn ang="0">
                <a:pos x="connsiteX11613" y="connsiteY11613"/>
              </a:cxn>
              <a:cxn ang="0">
                <a:pos x="connsiteX11614" y="connsiteY11614"/>
              </a:cxn>
              <a:cxn ang="0">
                <a:pos x="connsiteX11615" y="connsiteY11615"/>
              </a:cxn>
              <a:cxn ang="0">
                <a:pos x="connsiteX11616" y="connsiteY11616"/>
              </a:cxn>
              <a:cxn ang="0">
                <a:pos x="connsiteX11617" y="connsiteY11617"/>
              </a:cxn>
              <a:cxn ang="0">
                <a:pos x="connsiteX11618" y="connsiteY11618"/>
              </a:cxn>
              <a:cxn ang="0">
                <a:pos x="connsiteX11619" y="connsiteY11619"/>
              </a:cxn>
              <a:cxn ang="0">
                <a:pos x="connsiteX11620" y="connsiteY11620"/>
              </a:cxn>
              <a:cxn ang="0">
                <a:pos x="connsiteX11621" y="connsiteY11621"/>
              </a:cxn>
              <a:cxn ang="0">
                <a:pos x="connsiteX11622" y="connsiteY11622"/>
              </a:cxn>
              <a:cxn ang="0">
                <a:pos x="connsiteX11623" y="connsiteY11623"/>
              </a:cxn>
              <a:cxn ang="0">
                <a:pos x="connsiteX11624" y="connsiteY11624"/>
              </a:cxn>
              <a:cxn ang="0">
                <a:pos x="connsiteX11625" y="connsiteY11625"/>
              </a:cxn>
              <a:cxn ang="0">
                <a:pos x="connsiteX11626" y="connsiteY11626"/>
              </a:cxn>
              <a:cxn ang="0">
                <a:pos x="connsiteX11627" y="connsiteY11627"/>
              </a:cxn>
              <a:cxn ang="0">
                <a:pos x="connsiteX11628" y="connsiteY11628"/>
              </a:cxn>
              <a:cxn ang="0">
                <a:pos x="connsiteX11629" y="connsiteY11629"/>
              </a:cxn>
              <a:cxn ang="0">
                <a:pos x="connsiteX11630" y="connsiteY11630"/>
              </a:cxn>
              <a:cxn ang="0">
                <a:pos x="connsiteX11631" y="connsiteY11631"/>
              </a:cxn>
              <a:cxn ang="0">
                <a:pos x="connsiteX11632" y="connsiteY11632"/>
              </a:cxn>
              <a:cxn ang="0">
                <a:pos x="connsiteX11633" y="connsiteY11633"/>
              </a:cxn>
              <a:cxn ang="0">
                <a:pos x="connsiteX11634" y="connsiteY11634"/>
              </a:cxn>
              <a:cxn ang="0">
                <a:pos x="connsiteX11635" y="connsiteY11635"/>
              </a:cxn>
              <a:cxn ang="0">
                <a:pos x="connsiteX11636" y="connsiteY11636"/>
              </a:cxn>
              <a:cxn ang="0">
                <a:pos x="connsiteX11637" y="connsiteY11637"/>
              </a:cxn>
              <a:cxn ang="0">
                <a:pos x="connsiteX11638" y="connsiteY11638"/>
              </a:cxn>
              <a:cxn ang="0">
                <a:pos x="connsiteX11639" y="connsiteY11639"/>
              </a:cxn>
              <a:cxn ang="0">
                <a:pos x="connsiteX11640" y="connsiteY11640"/>
              </a:cxn>
              <a:cxn ang="0">
                <a:pos x="connsiteX11641" y="connsiteY11641"/>
              </a:cxn>
              <a:cxn ang="0">
                <a:pos x="connsiteX11642" y="connsiteY11642"/>
              </a:cxn>
              <a:cxn ang="0">
                <a:pos x="connsiteX11643" y="connsiteY11643"/>
              </a:cxn>
              <a:cxn ang="0">
                <a:pos x="connsiteX11644" y="connsiteY11644"/>
              </a:cxn>
              <a:cxn ang="0">
                <a:pos x="connsiteX11645" y="connsiteY11645"/>
              </a:cxn>
              <a:cxn ang="0">
                <a:pos x="connsiteX11646" y="connsiteY11646"/>
              </a:cxn>
              <a:cxn ang="0">
                <a:pos x="connsiteX11647" y="connsiteY11647"/>
              </a:cxn>
              <a:cxn ang="0">
                <a:pos x="connsiteX11648" y="connsiteY11648"/>
              </a:cxn>
              <a:cxn ang="0">
                <a:pos x="connsiteX11649" y="connsiteY11649"/>
              </a:cxn>
              <a:cxn ang="0">
                <a:pos x="connsiteX11650" y="connsiteY11650"/>
              </a:cxn>
              <a:cxn ang="0">
                <a:pos x="connsiteX11651" y="connsiteY11651"/>
              </a:cxn>
              <a:cxn ang="0">
                <a:pos x="connsiteX11652" y="connsiteY11652"/>
              </a:cxn>
              <a:cxn ang="0">
                <a:pos x="connsiteX11653" y="connsiteY11653"/>
              </a:cxn>
              <a:cxn ang="0">
                <a:pos x="connsiteX11654" y="connsiteY11654"/>
              </a:cxn>
              <a:cxn ang="0">
                <a:pos x="connsiteX11655" y="connsiteY11655"/>
              </a:cxn>
              <a:cxn ang="0">
                <a:pos x="connsiteX11656" y="connsiteY11656"/>
              </a:cxn>
              <a:cxn ang="0">
                <a:pos x="connsiteX11657" y="connsiteY11657"/>
              </a:cxn>
              <a:cxn ang="0">
                <a:pos x="connsiteX11658" y="connsiteY11658"/>
              </a:cxn>
              <a:cxn ang="0">
                <a:pos x="connsiteX11659" y="connsiteY11659"/>
              </a:cxn>
              <a:cxn ang="0">
                <a:pos x="connsiteX11660" y="connsiteY11660"/>
              </a:cxn>
              <a:cxn ang="0">
                <a:pos x="connsiteX11661" y="connsiteY11661"/>
              </a:cxn>
              <a:cxn ang="0">
                <a:pos x="connsiteX11662" y="connsiteY11662"/>
              </a:cxn>
              <a:cxn ang="0">
                <a:pos x="connsiteX11663" y="connsiteY11663"/>
              </a:cxn>
              <a:cxn ang="0">
                <a:pos x="connsiteX11664" y="connsiteY11664"/>
              </a:cxn>
              <a:cxn ang="0">
                <a:pos x="connsiteX11665" y="connsiteY11665"/>
              </a:cxn>
              <a:cxn ang="0">
                <a:pos x="connsiteX11666" y="connsiteY11666"/>
              </a:cxn>
              <a:cxn ang="0">
                <a:pos x="connsiteX11667" y="connsiteY11667"/>
              </a:cxn>
              <a:cxn ang="0">
                <a:pos x="connsiteX11668" y="connsiteY11668"/>
              </a:cxn>
              <a:cxn ang="0">
                <a:pos x="connsiteX11669" y="connsiteY11669"/>
              </a:cxn>
              <a:cxn ang="0">
                <a:pos x="connsiteX11670" y="connsiteY11670"/>
              </a:cxn>
              <a:cxn ang="0">
                <a:pos x="connsiteX11671" y="connsiteY11671"/>
              </a:cxn>
              <a:cxn ang="0">
                <a:pos x="connsiteX11672" y="connsiteY11672"/>
              </a:cxn>
              <a:cxn ang="0">
                <a:pos x="connsiteX11673" y="connsiteY11673"/>
              </a:cxn>
              <a:cxn ang="0">
                <a:pos x="connsiteX11674" y="connsiteY11674"/>
              </a:cxn>
              <a:cxn ang="0">
                <a:pos x="connsiteX11675" y="connsiteY11675"/>
              </a:cxn>
              <a:cxn ang="0">
                <a:pos x="connsiteX11676" y="connsiteY11676"/>
              </a:cxn>
              <a:cxn ang="0">
                <a:pos x="connsiteX11677" y="connsiteY11677"/>
              </a:cxn>
              <a:cxn ang="0">
                <a:pos x="connsiteX11678" y="connsiteY11678"/>
              </a:cxn>
              <a:cxn ang="0">
                <a:pos x="connsiteX11679" y="connsiteY11679"/>
              </a:cxn>
              <a:cxn ang="0">
                <a:pos x="connsiteX11680" y="connsiteY11680"/>
              </a:cxn>
              <a:cxn ang="0">
                <a:pos x="connsiteX11681" y="connsiteY11681"/>
              </a:cxn>
              <a:cxn ang="0">
                <a:pos x="connsiteX11682" y="connsiteY11682"/>
              </a:cxn>
              <a:cxn ang="0">
                <a:pos x="connsiteX11683" y="connsiteY11683"/>
              </a:cxn>
              <a:cxn ang="0">
                <a:pos x="connsiteX11684" y="connsiteY11684"/>
              </a:cxn>
              <a:cxn ang="0">
                <a:pos x="connsiteX11685" y="connsiteY11685"/>
              </a:cxn>
              <a:cxn ang="0">
                <a:pos x="connsiteX11686" y="connsiteY11686"/>
              </a:cxn>
              <a:cxn ang="0">
                <a:pos x="connsiteX11687" y="connsiteY11687"/>
              </a:cxn>
              <a:cxn ang="0">
                <a:pos x="connsiteX11688" y="connsiteY11688"/>
              </a:cxn>
              <a:cxn ang="0">
                <a:pos x="connsiteX11689" y="connsiteY11689"/>
              </a:cxn>
              <a:cxn ang="0">
                <a:pos x="connsiteX11690" y="connsiteY11690"/>
              </a:cxn>
              <a:cxn ang="0">
                <a:pos x="connsiteX11691" y="connsiteY11691"/>
              </a:cxn>
              <a:cxn ang="0">
                <a:pos x="connsiteX11692" y="connsiteY11692"/>
              </a:cxn>
              <a:cxn ang="0">
                <a:pos x="connsiteX11693" y="connsiteY11693"/>
              </a:cxn>
              <a:cxn ang="0">
                <a:pos x="connsiteX11694" y="connsiteY11694"/>
              </a:cxn>
              <a:cxn ang="0">
                <a:pos x="connsiteX11695" y="connsiteY11695"/>
              </a:cxn>
              <a:cxn ang="0">
                <a:pos x="connsiteX11696" y="connsiteY11696"/>
              </a:cxn>
              <a:cxn ang="0">
                <a:pos x="connsiteX11697" y="connsiteY11697"/>
              </a:cxn>
              <a:cxn ang="0">
                <a:pos x="connsiteX11698" y="connsiteY11698"/>
              </a:cxn>
              <a:cxn ang="0">
                <a:pos x="connsiteX11699" y="connsiteY11699"/>
              </a:cxn>
              <a:cxn ang="0">
                <a:pos x="connsiteX11700" y="connsiteY11700"/>
              </a:cxn>
              <a:cxn ang="0">
                <a:pos x="connsiteX11701" y="connsiteY11701"/>
              </a:cxn>
              <a:cxn ang="0">
                <a:pos x="connsiteX11702" y="connsiteY11702"/>
              </a:cxn>
              <a:cxn ang="0">
                <a:pos x="connsiteX11703" y="connsiteY11703"/>
              </a:cxn>
              <a:cxn ang="0">
                <a:pos x="connsiteX11704" y="connsiteY11704"/>
              </a:cxn>
              <a:cxn ang="0">
                <a:pos x="connsiteX11705" y="connsiteY11705"/>
              </a:cxn>
              <a:cxn ang="0">
                <a:pos x="connsiteX11706" y="connsiteY11706"/>
              </a:cxn>
              <a:cxn ang="0">
                <a:pos x="connsiteX11707" y="connsiteY11707"/>
              </a:cxn>
              <a:cxn ang="0">
                <a:pos x="connsiteX11708" y="connsiteY11708"/>
              </a:cxn>
              <a:cxn ang="0">
                <a:pos x="connsiteX11709" y="connsiteY11709"/>
              </a:cxn>
              <a:cxn ang="0">
                <a:pos x="connsiteX11710" y="connsiteY11710"/>
              </a:cxn>
              <a:cxn ang="0">
                <a:pos x="connsiteX11711" y="connsiteY11711"/>
              </a:cxn>
              <a:cxn ang="0">
                <a:pos x="connsiteX11712" y="connsiteY11712"/>
              </a:cxn>
              <a:cxn ang="0">
                <a:pos x="connsiteX11713" y="connsiteY11713"/>
              </a:cxn>
              <a:cxn ang="0">
                <a:pos x="connsiteX11714" y="connsiteY11714"/>
              </a:cxn>
              <a:cxn ang="0">
                <a:pos x="connsiteX11715" y="connsiteY11715"/>
              </a:cxn>
              <a:cxn ang="0">
                <a:pos x="connsiteX11716" y="connsiteY11716"/>
              </a:cxn>
              <a:cxn ang="0">
                <a:pos x="connsiteX11717" y="connsiteY11717"/>
              </a:cxn>
              <a:cxn ang="0">
                <a:pos x="connsiteX11718" y="connsiteY11718"/>
              </a:cxn>
              <a:cxn ang="0">
                <a:pos x="connsiteX11719" y="connsiteY11719"/>
              </a:cxn>
              <a:cxn ang="0">
                <a:pos x="connsiteX11720" y="connsiteY11720"/>
              </a:cxn>
              <a:cxn ang="0">
                <a:pos x="connsiteX11721" y="connsiteY11721"/>
              </a:cxn>
              <a:cxn ang="0">
                <a:pos x="connsiteX11722" y="connsiteY11722"/>
              </a:cxn>
              <a:cxn ang="0">
                <a:pos x="connsiteX11723" y="connsiteY11723"/>
              </a:cxn>
              <a:cxn ang="0">
                <a:pos x="connsiteX11724" y="connsiteY11724"/>
              </a:cxn>
              <a:cxn ang="0">
                <a:pos x="connsiteX11725" y="connsiteY11725"/>
              </a:cxn>
              <a:cxn ang="0">
                <a:pos x="connsiteX11726" y="connsiteY11726"/>
              </a:cxn>
              <a:cxn ang="0">
                <a:pos x="connsiteX11727" y="connsiteY11727"/>
              </a:cxn>
              <a:cxn ang="0">
                <a:pos x="connsiteX11728" y="connsiteY11728"/>
              </a:cxn>
              <a:cxn ang="0">
                <a:pos x="connsiteX11729" y="connsiteY11729"/>
              </a:cxn>
              <a:cxn ang="0">
                <a:pos x="connsiteX11730" y="connsiteY11730"/>
              </a:cxn>
              <a:cxn ang="0">
                <a:pos x="connsiteX11731" y="connsiteY11731"/>
              </a:cxn>
              <a:cxn ang="0">
                <a:pos x="connsiteX11732" y="connsiteY11732"/>
              </a:cxn>
              <a:cxn ang="0">
                <a:pos x="connsiteX11733" y="connsiteY11733"/>
              </a:cxn>
              <a:cxn ang="0">
                <a:pos x="connsiteX11734" y="connsiteY11734"/>
              </a:cxn>
              <a:cxn ang="0">
                <a:pos x="connsiteX11735" y="connsiteY11735"/>
              </a:cxn>
              <a:cxn ang="0">
                <a:pos x="connsiteX11736" y="connsiteY11736"/>
              </a:cxn>
              <a:cxn ang="0">
                <a:pos x="connsiteX11737" y="connsiteY11737"/>
              </a:cxn>
              <a:cxn ang="0">
                <a:pos x="connsiteX11738" y="connsiteY11738"/>
              </a:cxn>
              <a:cxn ang="0">
                <a:pos x="connsiteX11739" y="connsiteY11739"/>
              </a:cxn>
              <a:cxn ang="0">
                <a:pos x="connsiteX11740" y="connsiteY11740"/>
              </a:cxn>
              <a:cxn ang="0">
                <a:pos x="connsiteX11741" y="connsiteY11741"/>
              </a:cxn>
              <a:cxn ang="0">
                <a:pos x="connsiteX11742" y="connsiteY11742"/>
              </a:cxn>
              <a:cxn ang="0">
                <a:pos x="connsiteX11743" y="connsiteY11743"/>
              </a:cxn>
              <a:cxn ang="0">
                <a:pos x="connsiteX11744" y="connsiteY11744"/>
              </a:cxn>
              <a:cxn ang="0">
                <a:pos x="connsiteX11745" y="connsiteY11745"/>
              </a:cxn>
              <a:cxn ang="0">
                <a:pos x="connsiteX11746" y="connsiteY11746"/>
              </a:cxn>
              <a:cxn ang="0">
                <a:pos x="connsiteX11747" y="connsiteY11747"/>
              </a:cxn>
              <a:cxn ang="0">
                <a:pos x="connsiteX11748" y="connsiteY11748"/>
              </a:cxn>
              <a:cxn ang="0">
                <a:pos x="connsiteX11749" y="connsiteY11749"/>
              </a:cxn>
              <a:cxn ang="0">
                <a:pos x="connsiteX11750" y="connsiteY11750"/>
              </a:cxn>
              <a:cxn ang="0">
                <a:pos x="connsiteX11751" y="connsiteY11751"/>
              </a:cxn>
              <a:cxn ang="0">
                <a:pos x="connsiteX11752" y="connsiteY11752"/>
              </a:cxn>
              <a:cxn ang="0">
                <a:pos x="connsiteX11753" y="connsiteY11753"/>
              </a:cxn>
              <a:cxn ang="0">
                <a:pos x="connsiteX11754" y="connsiteY11754"/>
              </a:cxn>
              <a:cxn ang="0">
                <a:pos x="connsiteX11755" y="connsiteY11755"/>
              </a:cxn>
              <a:cxn ang="0">
                <a:pos x="connsiteX11756" y="connsiteY11756"/>
              </a:cxn>
              <a:cxn ang="0">
                <a:pos x="connsiteX11757" y="connsiteY11757"/>
              </a:cxn>
              <a:cxn ang="0">
                <a:pos x="connsiteX11758" y="connsiteY11758"/>
              </a:cxn>
              <a:cxn ang="0">
                <a:pos x="connsiteX11759" y="connsiteY11759"/>
              </a:cxn>
              <a:cxn ang="0">
                <a:pos x="connsiteX11760" y="connsiteY11760"/>
              </a:cxn>
              <a:cxn ang="0">
                <a:pos x="connsiteX11761" y="connsiteY11761"/>
              </a:cxn>
              <a:cxn ang="0">
                <a:pos x="connsiteX11762" y="connsiteY11762"/>
              </a:cxn>
              <a:cxn ang="0">
                <a:pos x="connsiteX11763" y="connsiteY11763"/>
              </a:cxn>
              <a:cxn ang="0">
                <a:pos x="connsiteX11764" y="connsiteY11764"/>
              </a:cxn>
              <a:cxn ang="0">
                <a:pos x="connsiteX11765" y="connsiteY11765"/>
              </a:cxn>
              <a:cxn ang="0">
                <a:pos x="connsiteX11766" y="connsiteY11766"/>
              </a:cxn>
              <a:cxn ang="0">
                <a:pos x="connsiteX11767" y="connsiteY11767"/>
              </a:cxn>
              <a:cxn ang="0">
                <a:pos x="connsiteX11768" y="connsiteY11768"/>
              </a:cxn>
              <a:cxn ang="0">
                <a:pos x="connsiteX11769" y="connsiteY11769"/>
              </a:cxn>
              <a:cxn ang="0">
                <a:pos x="connsiteX11770" y="connsiteY11770"/>
              </a:cxn>
              <a:cxn ang="0">
                <a:pos x="connsiteX11771" y="connsiteY11771"/>
              </a:cxn>
              <a:cxn ang="0">
                <a:pos x="connsiteX11772" y="connsiteY11772"/>
              </a:cxn>
              <a:cxn ang="0">
                <a:pos x="connsiteX11773" y="connsiteY11773"/>
              </a:cxn>
              <a:cxn ang="0">
                <a:pos x="connsiteX11774" y="connsiteY11774"/>
              </a:cxn>
              <a:cxn ang="0">
                <a:pos x="connsiteX11775" y="connsiteY11775"/>
              </a:cxn>
              <a:cxn ang="0">
                <a:pos x="connsiteX11776" y="connsiteY11776"/>
              </a:cxn>
              <a:cxn ang="0">
                <a:pos x="connsiteX11777" y="connsiteY11777"/>
              </a:cxn>
              <a:cxn ang="0">
                <a:pos x="connsiteX11778" y="connsiteY11778"/>
              </a:cxn>
              <a:cxn ang="0">
                <a:pos x="connsiteX11779" y="connsiteY11779"/>
              </a:cxn>
              <a:cxn ang="0">
                <a:pos x="connsiteX11780" y="connsiteY11780"/>
              </a:cxn>
              <a:cxn ang="0">
                <a:pos x="connsiteX11781" y="connsiteY11781"/>
              </a:cxn>
              <a:cxn ang="0">
                <a:pos x="connsiteX11782" y="connsiteY11782"/>
              </a:cxn>
              <a:cxn ang="0">
                <a:pos x="connsiteX11783" y="connsiteY11783"/>
              </a:cxn>
              <a:cxn ang="0">
                <a:pos x="connsiteX11784" y="connsiteY11784"/>
              </a:cxn>
              <a:cxn ang="0">
                <a:pos x="connsiteX11785" y="connsiteY11785"/>
              </a:cxn>
              <a:cxn ang="0">
                <a:pos x="connsiteX11786" y="connsiteY11786"/>
              </a:cxn>
              <a:cxn ang="0">
                <a:pos x="connsiteX11787" y="connsiteY11787"/>
              </a:cxn>
              <a:cxn ang="0">
                <a:pos x="connsiteX11788" y="connsiteY11788"/>
              </a:cxn>
              <a:cxn ang="0">
                <a:pos x="connsiteX11789" y="connsiteY11789"/>
              </a:cxn>
              <a:cxn ang="0">
                <a:pos x="connsiteX11790" y="connsiteY11790"/>
              </a:cxn>
              <a:cxn ang="0">
                <a:pos x="connsiteX11791" y="connsiteY11791"/>
              </a:cxn>
              <a:cxn ang="0">
                <a:pos x="connsiteX11792" y="connsiteY11792"/>
              </a:cxn>
              <a:cxn ang="0">
                <a:pos x="connsiteX11793" y="connsiteY11793"/>
              </a:cxn>
              <a:cxn ang="0">
                <a:pos x="connsiteX11794" y="connsiteY11794"/>
              </a:cxn>
              <a:cxn ang="0">
                <a:pos x="connsiteX11795" y="connsiteY11795"/>
              </a:cxn>
              <a:cxn ang="0">
                <a:pos x="connsiteX11796" y="connsiteY11796"/>
              </a:cxn>
              <a:cxn ang="0">
                <a:pos x="connsiteX11797" y="connsiteY11797"/>
              </a:cxn>
              <a:cxn ang="0">
                <a:pos x="connsiteX11798" y="connsiteY11798"/>
              </a:cxn>
              <a:cxn ang="0">
                <a:pos x="connsiteX11799" y="connsiteY11799"/>
              </a:cxn>
              <a:cxn ang="0">
                <a:pos x="connsiteX11800" y="connsiteY11800"/>
              </a:cxn>
              <a:cxn ang="0">
                <a:pos x="connsiteX11801" y="connsiteY11801"/>
              </a:cxn>
              <a:cxn ang="0">
                <a:pos x="connsiteX11802" y="connsiteY11802"/>
              </a:cxn>
              <a:cxn ang="0">
                <a:pos x="connsiteX11803" y="connsiteY11803"/>
              </a:cxn>
              <a:cxn ang="0">
                <a:pos x="connsiteX11804" y="connsiteY11804"/>
              </a:cxn>
              <a:cxn ang="0">
                <a:pos x="connsiteX11805" y="connsiteY11805"/>
              </a:cxn>
              <a:cxn ang="0">
                <a:pos x="connsiteX11806" y="connsiteY11806"/>
              </a:cxn>
              <a:cxn ang="0">
                <a:pos x="connsiteX11807" y="connsiteY11807"/>
              </a:cxn>
              <a:cxn ang="0">
                <a:pos x="connsiteX11808" y="connsiteY11808"/>
              </a:cxn>
              <a:cxn ang="0">
                <a:pos x="connsiteX11809" y="connsiteY11809"/>
              </a:cxn>
              <a:cxn ang="0">
                <a:pos x="connsiteX11810" y="connsiteY11810"/>
              </a:cxn>
              <a:cxn ang="0">
                <a:pos x="connsiteX11811" y="connsiteY11811"/>
              </a:cxn>
              <a:cxn ang="0">
                <a:pos x="connsiteX11812" y="connsiteY11812"/>
              </a:cxn>
              <a:cxn ang="0">
                <a:pos x="connsiteX11813" y="connsiteY11813"/>
              </a:cxn>
              <a:cxn ang="0">
                <a:pos x="connsiteX11814" y="connsiteY11814"/>
              </a:cxn>
              <a:cxn ang="0">
                <a:pos x="connsiteX11815" y="connsiteY11815"/>
              </a:cxn>
              <a:cxn ang="0">
                <a:pos x="connsiteX11816" y="connsiteY11816"/>
              </a:cxn>
              <a:cxn ang="0">
                <a:pos x="connsiteX11817" y="connsiteY11817"/>
              </a:cxn>
              <a:cxn ang="0">
                <a:pos x="connsiteX11818" y="connsiteY11818"/>
              </a:cxn>
              <a:cxn ang="0">
                <a:pos x="connsiteX11819" y="connsiteY11819"/>
              </a:cxn>
              <a:cxn ang="0">
                <a:pos x="connsiteX11820" y="connsiteY11820"/>
              </a:cxn>
              <a:cxn ang="0">
                <a:pos x="connsiteX11821" y="connsiteY11821"/>
              </a:cxn>
              <a:cxn ang="0">
                <a:pos x="connsiteX11822" y="connsiteY11822"/>
              </a:cxn>
              <a:cxn ang="0">
                <a:pos x="connsiteX11823" y="connsiteY11823"/>
              </a:cxn>
              <a:cxn ang="0">
                <a:pos x="connsiteX11824" y="connsiteY11824"/>
              </a:cxn>
              <a:cxn ang="0">
                <a:pos x="connsiteX11825" y="connsiteY11825"/>
              </a:cxn>
              <a:cxn ang="0">
                <a:pos x="connsiteX11826" y="connsiteY11826"/>
              </a:cxn>
              <a:cxn ang="0">
                <a:pos x="connsiteX11827" y="connsiteY11827"/>
              </a:cxn>
              <a:cxn ang="0">
                <a:pos x="connsiteX11828" y="connsiteY11828"/>
              </a:cxn>
              <a:cxn ang="0">
                <a:pos x="connsiteX11829" y="connsiteY11829"/>
              </a:cxn>
              <a:cxn ang="0">
                <a:pos x="connsiteX11830" y="connsiteY11830"/>
              </a:cxn>
              <a:cxn ang="0">
                <a:pos x="connsiteX11831" y="connsiteY11831"/>
              </a:cxn>
              <a:cxn ang="0">
                <a:pos x="connsiteX11832" y="connsiteY11832"/>
              </a:cxn>
              <a:cxn ang="0">
                <a:pos x="connsiteX11833" y="connsiteY11833"/>
              </a:cxn>
              <a:cxn ang="0">
                <a:pos x="connsiteX11834" y="connsiteY11834"/>
              </a:cxn>
              <a:cxn ang="0">
                <a:pos x="connsiteX11835" y="connsiteY11835"/>
              </a:cxn>
              <a:cxn ang="0">
                <a:pos x="connsiteX11836" y="connsiteY11836"/>
              </a:cxn>
              <a:cxn ang="0">
                <a:pos x="connsiteX11837" y="connsiteY11837"/>
              </a:cxn>
              <a:cxn ang="0">
                <a:pos x="connsiteX11838" y="connsiteY11838"/>
              </a:cxn>
              <a:cxn ang="0">
                <a:pos x="connsiteX11839" y="connsiteY11839"/>
              </a:cxn>
              <a:cxn ang="0">
                <a:pos x="connsiteX11840" y="connsiteY11840"/>
              </a:cxn>
              <a:cxn ang="0">
                <a:pos x="connsiteX11841" y="connsiteY11841"/>
              </a:cxn>
              <a:cxn ang="0">
                <a:pos x="connsiteX11842" y="connsiteY11842"/>
              </a:cxn>
              <a:cxn ang="0">
                <a:pos x="connsiteX11843" y="connsiteY11843"/>
              </a:cxn>
              <a:cxn ang="0">
                <a:pos x="connsiteX11844" y="connsiteY11844"/>
              </a:cxn>
              <a:cxn ang="0">
                <a:pos x="connsiteX11845" y="connsiteY11845"/>
              </a:cxn>
              <a:cxn ang="0">
                <a:pos x="connsiteX11846" y="connsiteY11846"/>
              </a:cxn>
              <a:cxn ang="0">
                <a:pos x="connsiteX11847" y="connsiteY11847"/>
              </a:cxn>
              <a:cxn ang="0">
                <a:pos x="connsiteX11848" y="connsiteY11848"/>
              </a:cxn>
              <a:cxn ang="0">
                <a:pos x="connsiteX11849" y="connsiteY11849"/>
              </a:cxn>
              <a:cxn ang="0">
                <a:pos x="connsiteX11850" y="connsiteY11850"/>
              </a:cxn>
              <a:cxn ang="0">
                <a:pos x="connsiteX11851" y="connsiteY11851"/>
              </a:cxn>
              <a:cxn ang="0">
                <a:pos x="connsiteX11852" y="connsiteY11852"/>
              </a:cxn>
              <a:cxn ang="0">
                <a:pos x="connsiteX11853" y="connsiteY11853"/>
              </a:cxn>
              <a:cxn ang="0">
                <a:pos x="connsiteX11854" y="connsiteY11854"/>
              </a:cxn>
              <a:cxn ang="0">
                <a:pos x="connsiteX11855" y="connsiteY11855"/>
              </a:cxn>
              <a:cxn ang="0">
                <a:pos x="connsiteX11856" y="connsiteY11856"/>
              </a:cxn>
              <a:cxn ang="0">
                <a:pos x="connsiteX11857" y="connsiteY11857"/>
              </a:cxn>
              <a:cxn ang="0">
                <a:pos x="connsiteX11858" y="connsiteY11858"/>
              </a:cxn>
              <a:cxn ang="0">
                <a:pos x="connsiteX11859" y="connsiteY11859"/>
              </a:cxn>
              <a:cxn ang="0">
                <a:pos x="connsiteX11860" y="connsiteY11860"/>
              </a:cxn>
              <a:cxn ang="0">
                <a:pos x="connsiteX11861" y="connsiteY11861"/>
              </a:cxn>
              <a:cxn ang="0">
                <a:pos x="connsiteX11862" y="connsiteY11862"/>
              </a:cxn>
              <a:cxn ang="0">
                <a:pos x="connsiteX11863" y="connsiteY11863"/>
              </a:cxn>
              <a:cxn ang="0">
                <a:pos x="connsiteX11864" y="connsiteY11864"/>
              </a:cxn>
              <a:cxn ang="0">
                <a:pos x="connsiteX11865" y="connsiteY11865"/>
              </a:cxn>
              <a:cxn ang="0">
                <a:pos x="connsiteX11866" y="connsiteY11866"/>
              </a:cxn>
              <a:cxn ang="0">
                <a:pos x="connsiteX11867" y="connsiteY11867"/>
              </a:cxn>
              <a:cxn ang="0">
                <a:pos x="connsiteX11868" y="connsiteY11868"/>
              </a:cxn>
              <a:cxn ang="0">
                <a:pos x="connsiteX11869" y="connsiteY11869"/>
              </a:cxn>
              <a:cxn ang="0">
                <a:pos x="connsiteX11870" y="connsiteY11870"/>
              </a:cxn>
              <a:cxn ang="0">
                <a:pos x="connsiteX11871" y="connsiteY11871"/>
              </a:cxn>
              <a:cxn ang="0">
                <a:pos x="connsiteX11872" y="connsiteY11872"/>
              </a:cxn>
              <a:cxn ang="0">
                <a:pos x="connsiteX11873" y="connsiteY11873"/>
              </a:cxn>
              <a:cxn ang="0">
                <a:pos x="connsiteX11874" y="connsiteY11874"/>
              </a:cxn>
              <a:cxn ang="0">
                <a:pos x="connsiteX11875" y="connsiteY11875"/>
              </a:cxn>
              <a:cxn ang="0">
                <a:pos x="connsiteX11876" y="connsiteY11876"/>
              </a:cxn>
              <a:cxn ang="0">
                <a:pos x="connsiteX11877" y="connsiteY11877"/>
              </a:cxn>
              <a:cxn ang="0">
                <a:pos x="connsiteX11878" y="connsiteY11878"/>
              </a:cxn>
              <a:cxn ang="0">
                <a:pos x="connsiteX11879" y="connsiteY11879"/>
              </a:cxn>
              <a:cxn ang="0">
                <a:pos x="connsiteX11880" y="connsiteY11880"/>
              </a:cxn>
              <a:cxn ang="0">
                <a:pos x="connsiteX11881" y="connsiteY11881"/>
              </a:cxn>
              <a:cxn ang="0">
                <a:pos x="connsiteX11882" y="connsiteY11882"/>
              </a:cxn>
              <a:cxn ang="0">
                <a:pos x="connsiteX11883" y="connsiteY11883"/>
              </a:cxn>
              <a:cxn ang="0">
                <a:pos x="connsiteX11884" y="connsiteY11884"/>
              </a:cxn>
              <a:cxn ang="0">
                <a:pos x="connsiteX11885" y="connsiteY11885"/>
              </a:cxn>
              <a:cxn ang="0">
                <a:pos x="connsiteX11886" y="connsiteY11886"/>
              </a:cxn>
              <a:cxn ang="0">
                <a:pos x="connsiteX11887" y="connsiteY11887"/>
              </a:cxn>
              <a:cxn ang="0">
                <a:pos x="connsiteX11888" y="connsiteY11888"/>
              </a:cxn>
              <a:cxn ang="0">
                <a:pos x="connsiteX11889" y="connsiteY11889"/>
              </a:cxn>
              <a:cxn ang="0">
                <a:pos x="connsiteX11890" y="connsiteY11890"/>
              </a:cxn>
              <a:cxn ang="0">
                <a:pos x="connsiteX11891" y="connsiteY11891"/>
              </a:cxn>
              <a:cxn ang="0">
                <a:pos x="connsiteX11892" y="connsiteY11892"/>
              </a:cxn>
              <a:cxn ang="0">
                <a:pos x="connsiteX11893" y="connsiteY11893"/>
              </a:cxn>
              <a:cxn ang="0">
                <a:pos x="connsiteX11894" y="connsiteY11894"/>
              </a:cxn>
              <a:cxn ang="0">
                <a:pos x="connsiteX11895" y="connsiteY11895"/>
              </a:cxn>
              <a:cxn ang="0">
                <a:pos x="connsiteX11896" y="connsiteY11896"/>
              </a:cxn>
              <a:cxn ang="0">
                <a:pos x="connsiteX11897" y="connsiteY11897"/>
              </a:cxn>
              <a:cxn ang="0">
                <a:pos x="connsiteX11898" y="connsiteY11898"/>
              </a:cxn>
              <a:cxn ang="0">
                <a:pos x="connsiteX11899" y="connsiteY11899"/>
              </a:cxn>
              <a:cxn ang="0">
                <a:pos x="connsiteX11900" y="connsiteY11900"/>
              </a:cxn>
              <a:cxn ang="0">
                <a:pos x="connsiteX11901" y="connsiteY11901"/>
              </a:cxn>
              <a:cxn ang="0">
                <a:pos x="connsiteX11902" y="connsiteY11902"/>
              </a:cxn>
              <a:cxn ang="0">
                <a:pos x="connsiteX11903" y="connsiteY11903"/>
              </a:cxn>
              <a:cxn ang="0">
                <a:pos x="connsiteX11904" y="connsiteY11904"/>
              </a:cxn>
              <a:cxn ang="0">
                <a:pos x="connsiteX11905" y="connsiteY11905"/>
              </a:cxn>
              <a:cxn ang="0">
                <a:pos x="connsiteX11906" y="connsiteY11906"/>
              </a:cxn>
              <a:cxn ang="0">
                <a:pos x="connsiteX11907" y="connsiteY11907"/>
              </a:cxn>
              <a:cxn ang="0">
                <a:pos x="connsiteX11908" y="connsiteY11908"/>
              </a:cxn>
              <a:cxn ang="0">
                <a:pos x="connsiteX11909" y="connsiteY11909"/>
              </a:cxn>
              <a:cxn ang="0">
                <a:pos x="connsiteX11910" y="connsiteY11910"/>
              </a:cxn>
              <a:cxn ang="0">
                <a:pos x="connsiteX11911" y="connsiteY11911"/>
              </a:cxn>
              <a:cxn ang="0">
                <a:pos x="connsiteX11912" y="connsiteY11912"/>
              </a:cxn>
              <a:cxn ang="0">
                <a:pos x="connsiteX11913" y="connsiteY11913"/>
              </a:cxn>
              <a:cxn ang="0">
                <a:pos x="connsiteX11914" y="connsiteY11914"/>
              </a:cxn>
              <a:cxn ang="0">
                <a:pos x="connsiteX11915" y="connsiteY11915"/>
              </a:cxn>
              <a:cxn ang="0">
                <a:pos x="connsiteX11916" y="connsiteY11916"/>
              </a:cxn>
              <a:cxn ang="0">
                <a:pos x="connsiteX11917" y="connsiteY11917"/>
              </a:cxn>
              <a:cxn ang="0">
                <a:pos x="connsiteX11918" y="connsiteY11918"/>
              </a:cxn>
              <a:cxn ang="0">
                <a:pos x="connsiteX11919" y="connsiteY11919"/>
              </a:cxn>
              <a:cxn ang="0">
                <a:pos x="connsiteX11920" y="connsiteY11920"/>
              </a:cxn>
              <a:cxn ang="0">
                <a:pos x="connsiteX11921" y="connsiteY11921"/>
              </a:cxn>
              <a:cxn ang="0">
                <a:pos x="connsiteX11922" y="connsiteY11922"/>
              </a:cxn>
              <a:cxn ang="0">
                <a:pos x="connsiteX11923" y="connsiteY11923"/>
              </a:cxn>
              <a:cxn ang="0">
                <a:pos x="connsiteX11924" y="connsiteY11924"/>
              </a:cxn>
              <a:cxn ang="0">
                <a:pos x="connsiteX11925" y="connsiteY11925"/>
              </a:cxn>
              <a:cxn ang="0">
                <a:pos x="connsiteX11926" y="connsiteY11926"/>
              </a:cxn>
              <a:cxn ang="0">
                <a:pos x="connsiteX11927" y="connsiteY11927"/>
              </a:cxn>
              <a:cxn ang="0">
                <a:pos x="connsiteX11928" y="connsiteY11928"/>
              </a:cxn>
              <a:cxn ang="0">
                <a:pos x="connsiteX11929" y="connsiteY11929"/>
              </a:cxn>
              <a:cxn ang="0">
                <a:pos x="connsiteX11930" y="connsiteY11930"/>
              </a:cxn>
              <a:cxn ang="0">
                <a:pos x="connsiteX11931" y="connsiteY11931"/>
              </a:cxn>
              <a:cxn ang="0">
                <a:pos x="connsiteX11932" y="connsiteY11932"/>
              </a:cxn>
              <a:cxn ang="0">
                <a:pos x="connsiteX11933" y="connsiteY11933"/>
              </a:cxn>
              <a:cxn ang="0">
                <a:pos x="connsiteX11934" y="connsiteY11934"/>
              </a:cxn>
              <a:cxn ang="0">
                <a:pos x="connsiteX11935" y="connsiteY11935"/>
              </a:cxn>
              <a:cxn ang="0">
                <a:pos x="connsiteX11936" y="connsiteY11936"/>
              </a:cxn>
              <a:cxn ang="0">
                <a:pos x="connsiteX11937" y="connsiteY11937"/>
              </a:cxn>
              <a:cxn ang="0">
                <a:pos x="connsiteX11938" y="connsiteY11938"/>
              </a:cxn>
              <a:cxn ang="0">
                <a:pos x="connsiteX11939" y="connsiteY11939"/>
              </a:cxn>
              <a:cxn ang="0">
                <a:pos x="connsiteX11940" y="connsiteY11940"/>
              </a:cxn>
              <a:cxn ang="0">
                <a:pos x="connsiteX11941" y="connsiteY11941"/>
              </a:cxn>
              <a:cxn ang="0">
                <a:pos x="connsiteX11942" y="connsiteY11942"/>
              </a:cxn>
              <a:cxn ang="0">
                <a:pos x="connsiteX11943" y="connsiteY11943"/>
              </a:cxn>
              <a:cxn ang="0">
                <a:pos x="connsiteX11944" y="connsiteY11944"/>
              </a:cxn>
              <a:cxn ang="0">
                <a:pos x="connsiteX11945" y="connsiteY11945"/>
              </a:cxn>
              <a:cxn ang="0">
                <a:pos x="connsiteX11946" y="connsiteY11946"/>
              </a:cxn>
              <a:cxn ang="0">
                <a:pos x="connsiteX11947" y="connsiteY11947"/>
              </a:cxn>
              <a:cxn ang="0">
                <a:pos x="connsiteX11948" y="connsiteY11948"/>
              </a:cxn>
              <a:cxn ang="0">
                <a:pos x="connsiteX11949" y="connsiteY11949"/>
              </a:cxn>
              <a:cxn ang="0">
                <a:pos x="connsiteX11950" y="connsiteY11950"/>
              </a:cxn>
              <a:cxn ang="0">
                <a:pos x="connsiteX11951" y="connsiteY11951"/>
              </a:cxn>
              <a:cxn ang="0">
                <a:pos x="connsiteX11952" y="connsiteY11952"/>
              </a:cxn>
              <a:cxn ang="0">
                <a:pos x="connsiteX11953" y="connsiteY11953"/>
              </a:cxn>
              <a:cxn ang="0">
                <a:pos x="connsiteX11954" y="connsiteY11954"/>
              </a:cxn>
              <a:cxn ang="0">
                <a:pos x="connsiteX11955" y="connsiteY11955"/>
              </a:cxn>
              <a:cxn ang="0">
                <a:pos x="connsiteX11956" y="connsiteY11956"/>
              </a:cxn>
              <a:cxn ang="0">
                <a:pos x="connsiteX11957" y="connsiteY11957"/>
              </a:cxn>
              <a:cxn ang="0">
                <a:pos x="connsiteX11958" y="connsiteY11958"/>
              </a:cxn>
              <a:cxn ang="0">
                <a:pos x="connsiteX11959" y="connsiteY11959"/>
              </a:cxn>
              <a:cxn ang="0">
                <a:pos x="connsiteX11960" y="connsiteY11960"/>
              </a:cxn>
              <a:cxn ang="0">
                <a:pos x="connsiteX11961" y="connsiteY11961"/>
              </a:cxn>
              <a:cxn ang="0">
                <a:pos x="connsiteX11962" y="connsiteY11962"/>
              </a:cxn>
              <a:cxn ang="0">
                <a:pos x="connsiteX11963" y="connsiteY11963"/>
              </a:cxn>
              <a:cxn ang="0">
                <a:pos x="connsiteX11964" y="connsiteY11964"/>
              </a:cxn>
              <a:cxn ang="0">
                <a:pos x="connsiteX11965" y="connsiteY11965"/>
              </a:cxn>
              <a:cxn ang="0">
                <a:pos x="connsiteX11966" y="connsiteY11966"/>
              </a:cxn>
              <a:cxn ang="0">
                <a:pos x="connsiteX11967" y="connsiteY11967"/>
              </a:cxn>
              <a:cxn ang="0">
                <a:pos x="connsiteX11968" y="connsiteY11968"/>
              </a:cxn>
              <a:cxn ang="0">
                <a:pos x="connsiteX11969" y="connsiteY11969"/>
              </a:cxn>
              <a:cxn ang="0">
                <a:pos x="connsiteX11970" y="connsiteY11970"/>
              </a:cxn>
              <a:cxn ang="0">
                <a:pos x="connsiteX11971" y="connsiteY11971"/>
              </a:cxn>
              <a:cxn ang="0">
                <a:pos x="connsiteX11972" y="connsiteY11972"/>
              </a:cxn>
              <a:cxn ang="0">
                <a:pos x="connsiteX11973" y="connsiteY11973"/>
              </a:cxn>
              <a:cxn ang="0">
                <a:pos x="connsiteX11974" y="connsiteY11974"/>
              </a:cxn>
              <a:cxn ang="0">
                <a:pos x="connsiteX11975" y="connsiteY11975"/>
              </a:cxn>
              <a:cxn ang="0">
                <a:pos x="connsiteX11976" y="connsiteY11976"/>
              </a:cxn>
              <a:cxn ang="0">
                <a:pos x="connsiteX11977" y="connsiteY11977"/>
              </a:cxn>
              <a:cxn ang="0">
                <a:pos x="connsiteX11978" y="connsiteY11978"/>
              </a:cxn>
              <a:cxn ang="0">
                <a:pos x="connsiteX11979" y="connsiteY11979"/>
              </a:cxn>
              <a:cxn ang="0">
                <a:pos x="connsiteX11980" y="connsiteY11980"/>
              </a:cxn>
              <a:cxn ang="0">
                <a:pos x="connsiteX11981" y="connsiteY11981"/>
              </a:cxn>
              <a:cxn ang="0">
                <a:pos x="connsiteX11982" y="connsiteY11982"/>
              </a:cxn>
              <a:cxn ang="0">
                <a:pos x="connsiteX11983" y="connsiteY11983"/>
              </a:cxn>
              <a:cxn ang="0">
                <a:pos x="connsiteX11984" y="connsiteY11984"/>
              </a:cxn>
              <a:cxn ang="0">
                <a:pos x="connsiteX11985" y="connsiteY11985"/>
              </a:cxn>
              <a:cxn ang="0">
                <a:pos x="connsiteX11986" y="connsiteY11986"/>
              </a:cxn>
              <a:cxn ang="0">
                <a:pos x="connsiteX11987" y="connsiteY11987"/>
              </a:cxn>
              <a:cxn ang="0">
                <a:pos x="connsiteX11988" y="connsiteY11988"/>
              </a:cxn>
              <a:cxn ang="0">
                <a:pos x="connsiteX11989" y="connsiteY11989"/>
              </a:cxn>
              <a:cxn ang="0">
                <a:pos x="connsiteX11990" y="connsiteY11990"/>
              </a:cxn>
              <a:cxn ang="0">
                <a:pos x="connsiteX11991" y="connsiteY11991"/>
              </a:cxn>
              <a:cxn ang="0">
                <a:pos x="connsiteX11992" y="connsiteY11992"/>
              </a:cxn>
              <a:cxn ang="0">
                <a:pos x="connsiteX11993" y="connsiteY11993"/>
              </a:cxn>
              <a:cxn ang="0">
                <a:pos x="connsiteX11994" y="connsiteY11994"/>
              </a:cxn>
              <a:cxn ang="0">
                <a:pos x="connsiteX11995" y="connsiteY11995"/>
              </a:cxn>
              <a:cxn ang="0">
                <a:pos x="connsiteX11996" y="connsiteY11996"/>
              </a:cxn>
              <a:cxn ang="0">
                <a:pos x="connsiteX11997" y="connsiteY11997"/>
              </a:cxn>
              <a:cxn ang="0">
                <a:pos x="connsiteX11998" y="connsiteY11998"/>
              </a:cxn>
              <a:cxn ang="0">
                <a:pos x="connsiteX11999" y="connsiteY11999"/>
              </a:cxn>
              <a:cxn ang="0">
                <a:pos x="connsiteX12000" y="connsiteY12000"/>
              </a:cxn>
              <a:cxn ang="0">
                <a:pos x="connsiteX12001" y="connsiteY12001"/>
              </a:cxn>
              <a:cxn ang="0">
                <a:pos x="connsiteX12002" y="connsiteY12002"/>
              </a:cxn>
              <a:cxn ang="0">
                <a:pos x="connsiteX12003" y="connsiteY12003"/>
              </a:cxn>
              <a:cxn ang="0">
                <a:pos x="connsiteX12004" y="connsiteY12004"/>
              </a:cxn>
              <a:cxn ang="0">
                <a:pos x="connsiteX12005" y="connsiteY12005"/>
              </a:cxn>
              <a:cxn ang="0">
                <a:pos x="connsiteX12006" y="connsiteY12006"/>
              </a:cxn>
              <a:cxn ang="0">
                <a:pos x="connsiteX12007" y="connsiteY12007"/>
              </a:cxn>
              <a:cxn ang="0">
                <a:pos x="connsiteX12008" y="connsiteY12008"/>
              </a:cxn>
              <a:cxn ang="0">
                <a:pos x="connsiteX12009" y="connsiteY12009"/>
              </a:cxn>
              <a:cxn ang="0">
                <a:pos x="connsiteX12010" y="connsiteY12010"/>
              </a:cxn>
              <a:cxn ang="0">
                <a:pos x="connsiteX12011" y="connsiteY12011"/>
              </a:cxn>
              <a:cxn ang="0">
                <a:pos x="connsiteX12012" y="connsiteY12012"/>
              </a:cxn>
              <a:cxn ang="0">
                <a:pos x="connsiteX12013" y="connsiteY12013"/>
              </a:cxn>
              <a:cxn ang="0">
                <a:pos x="connsiteX12014" y="connsiteY12014"/>
              </a:cxn>
              <a:cxn ang="0">
                <a:pos x="connsiteX12015" y="connsiteY12015"/>
              </a:cxn>
              <a:cxn ang="0">
                <a:pos x="connsiteX12016" y="connsiteY12016"/>
              </a:cxn>
              <a:cxn ang="0">
                <a:pos x="connsiteX12017" y="connsiteY12017"/>
              </a:cxn>
              <a:cxn ang="0">
                <a:pos x="connsiteX12018" y="connsiteY12018"/>
              </a:cxn>
              <a:cxn ang="0">
                <a:pos x="connsiteX12019" y="connsiteY12019"/>
              </a:cxn>
              <a:cxn ang="0">
                <a:pos x="connsiteX12020" y="connsiteY12020"/>
              </a:cxn>
              <a:cxn ang="0">
                <a:pos x="connsiteX12021" y="connsiteY12021"/>
              </a:cxn>
              <a:cxn ang="0">
                <a:pos x="connsiteX12022" y="connsiteY12022"/>
              </a:cxn>
              <a:cxn ang="0">
                <a:pos x="connsiteX12023" y="connsiteY12023"/>
              </a:cxn>
              <a:cxn ang="0">
                <a:pos x="connsiteX12024" y="connsiteY12024"/>
              </a:cxn>
              <a:cxn ang="0">
                <a:pos x="connsiteX12025" y="connsiteY12025"/>
              </a:cxn>
              <a:cxn ang="0">
                <a:pos x="connsiteX12026" y="connsiteY12026"/>
              </a:cxn>
              <a:cxn ang="0">
                <a:pos x="connsiteX12027" y="connsiteY12027"/>
              </a:cxn>
              <a:cxn ang="0">
                <a:pos x="connsiteX12028" y="connsiteY12028"/>
              </a:cxn>
              <a:cxn ang="0">
                <a:pos x="connsiteX12029" y="connsiteY12029"/>
              </a:cxn>
              <a:cxn ang="0">
                <a:pos x="connsiteX12030" y="connsiteY12030"/>
              </a:cxn>
              <a:cxn ang="0">
                <a:pos x="connsiteX12031" y="connsiteY12031"/>
              </a:cxn>
              <a:cxn ang="0">
                <a:pos x="connsiteX12032" y="connsiteY12032"/>
              </a:cxn>
              <a:cxn ang="0">
                <a:pos x="connsiteX12033" y="connsiteY12033"/>
              </a:cxn>
              <a:cxn ang="0">
                <a:pos x="connsiteX12034" y="connsiteY12034"/>
              </a:cxn>
              <a:cxn ang="0">
                <a:pos x="connsiteX12035" y="connsiteY12035"/>
              </a:cxn>
              <a:cxn ang="0">
                <a:pos x="connsiteX12036" y="connsiteY12036"/>
              </a:cxn>
              <a:cxn ang="0">
                <a:pos x="connsiteX12037" y="connsiteY12037"/>
              </a:cxn>
              <a:cxn ang="0">
                <a:pos x="connsiteX12038" y="connsiteY12038"/>
              </a:cxn>
              <a:cxn ang="0">
                <a:pos x="connsiteX12039" y="connsiteY12039"/>
              </a:cxn>
              <a:cxn ang="0">
                <a:pos x="connsiteX12040" y="connsiteY12040"/>
              </a:cxn>
              <a:cxn ang="0">
                <a:pos x="connsiteX12041" y="connsiteY12041"/>
              </a:cxn>
              <a:cxn ang="0">
                <a:pos x="connsiteX12042" y="connsiteY12042"/>
              </a:cxn>
              <a:cxn ang="0">
                <a:pos x="connsiteX12043" y="connsiteY12043"/>
              </a:cxn>
              <a:cxn ang="0">
                <a:pos x="connsiteX12044" y="connsiteY12044"/>
              </a:cxn>
              <a:cxn ang="0">
                <a:pos x="connsiteX12045" y="connsiteY12045"/>
              </a:cxn>
              <a:cxn ang="0">
                <a:pos x="connsiteX12046" y="connsiteY12046"/>
              </a:cxn>
              <a:cxn ang="0">
                <a:pos x="connsiteX12047" y="connsiteY12047"/>
              </a:cxn>
              <a:cxn ang="0">
                <a:pos x="connsiteX12048" y="connsiteY12048"/>
              </a:cxn>
              <a:cxn ang="0">
                <a:pos x="connsiteX12049" y="connsiteY12049"/>
              </a:cxn>
              <a:cxn ang="0">
                <a:pos x="connsiteX12050" y="connsiteY12050"/>
              </a:cxn>
              <a:cxn ang="0">
                <a:pos x="connsiteX12051" y="connsiteY12051"/>
              </a:cxn>
              <a:cxn ang="0">
                <a:pos x="connsiteX12052" y="connsiteY12052"/>
              </a:cxn>
              <a:cxn ang="0">
                <a:pos x="connsiteX12053" y="connsiteY12053"/>
              </a:cxn>
              <a:cxn ang="0">
                <a:pos x="connsiteX12054" y="connsiteY12054"/>
              </a:cxn>
              <a:cxn ang="0">
                <a:pos x="connsiteX12055" y="connsiteY12055"/>
              </a:cxn>
              <a:cxn ang="0">
                <a:pos x="connsiteX12056" y="connsiteY12056"/>
              </a:cxn>
              <a:cxn ang="0">
                <a:pos x="connsiteX12057" y="connsiteY12057"/>
              </a:cxn>
              <a:cxn ang="0">
                <a:pos x="connsiteX12058" y="connsiteY12058"/>
              </a:cxn>
              <a:cxn ang="0">
                <a:pos x="connsiteX12059" y="connsiteY12059"/>
              </a:cxn>
              <a:cxn ang="0">
                <a:pos x="connsiteX12060" y="connsiteY12060"/>
              </a:cxn>
              <a:cxn ang="0">
                <a:pos x="connsiteX12061" y="connsiteY12061"/>
              </a:cxn>
              <a:cxn ang="0">
                <a:pos x="connsiteX12062" y="connsiteY12062"/>
              </a:cxn>
              <a:cxn ang="0">
                <a:pos x="connsiteX12063" y="connsiteY12063"/>
              </a:cxn>
              <a:cxn ang="0">
                <a:pos x="connsiteX12064" y="connsiteY12064"/>
              </a:cxn>
              <a:cxn ang="0">
                <a:pos x="connsiteX12065" y="connsiteY12065"/>
              </a:cxn>
              <a:cxn ang="0">
                <a:pos x="connsiteX12066" y="connsiteY12066"/>
              </a:cxn>
              <a:cxn ang="0">
                <a:pos x="connsiteX12067" y="connsiteY12067"/>
              </a:cxn>
              <a:cxn ang="0">
                <a:pos x="connsiteX12068" y="connsiteY12068"/>
              </a:cxn>
              <a:cxn ang="0">
                <a:pos x="connsiteX12069" y="connsiteY12069"/>
              </a:cxn>
              <a:cxn ang="0">
                <a:pos x="connsiteX12070" y="connsiteY12070"/>
              </a:cxn>
              <a:cxn ang="0">
                <a:pos x="connsiteX12071" y="connsiteY12071"/>
              </a:cxn>
              <a:cxn ang="0">
                <a:pos x="connsiteX12072" y="connsiteY12072"/>
              </a:cxn>
              <a:cxn ang="0">
                <a:pos x="connsiteX12073" y="connsiteY12073"/>
              </a:cxn>
              <a:cxn ang="0">
                <a:pos x="connsiteX12074" y="connsiteY12074"/>
              </a:cxn>
              <a:cxn ang="0">
                <a:pos x="connsiteX12075" y="connsiteY12075"/>
              </a:cxn>
              <a:cxn ang="0">
                <a:pos x="connsiteX12076" y="connsiteY12076"/>
              </a:cxn>
              <a:cxn ang="0">
                <a:pos x="connsiteX12077" y="connsiteY12077"/>
              </a:cxn>
              <a:cxn ang="0">
                <a:pos x="connsiteX12078" y="connsiteY12078"/>
              </a:cxn>
              <a:cxn ang="0">
                <a:pos x="connsiteX12079" y="connsiteY12079"/>
              </a:cxn>
              <a:cxn ang="0">
                <a:pos x="connsiteX12080" y="connsiteY12080"/>
              </a:cxn>
              <a:cxn ang="0">
                <a:pos x="connsiteX12081" y="connsiteY12081"/>
              </a:cxn>
              <a:cxn ang="0">
                <a:pos x="connsiteX12082" y="connsiteY12082"/>
              </a:cxn>
              <a:cxn ang="0">
                <a:pos x="connsiteX12083" y="connsiteY12083"/>
              </a:cxn>
              <a:cxn ang="0">
                <a:pos x="connsiteX12084" y="connsiteY12084"/>
              </a:cxn>
              <a:cxn ang="0">
                <a:pos x="connsiteX12085" y="connsiteY12085"/>
              </a:cxn>
              <a:cxn ang="0">
                <a:pos x="connsiteX12086" y="connsiteY12086"/>
              </a:cxn>
              <a:cxn ang="0">
                <a:pos x="connsiteX12087" y="connsiteY12087"/>
              </a:cxn>
              <a:cxn ang="0">
                <a:pos x="connsiteX12088" y="connsiteY12088"/>
              </a:cxn>
              <a:cxn ang="0">
                <a:pos x="connsiteX12089" y="connsiteY12089"/>
              </a:cxn>
              <a:cxn ang="0">
                <a:pos x="connsiteX12090" y="connsiteY12090"/>
              </a:cxn>
              <a:cxn ang="0">
                <a:pos x="connsiteX12091" y="connsiteY12091"/>
              </a:cxn>
              <a:cxn ang="0">
                <a:pos x="connsiteX12092" y="connsiteY12092"/>
              </a:cxn>
              <a:cxn ang="0">
                <a:pos x="connsiteX12093" y="connsiteY12093"/>
              </a:cxn>
              <a:cxn ang="0">
                <a:pos x="connsiteX12094" y="connsiteY12094"/>
              </a:cxn>
              <a:cxn ang="0">
                <a:pos x="connsiteX12095" y="connsiteY12095"/>
              </a:cxn>
              <a:cxn ang="0">
                <a:pos x="connsiteX12096" y="connsiteY12096"/>
              </a:cxn>
              <a:cxn ang="0">
                <a:pos x="connsiteX12097" y="connsiteY12097"/>
              </a:cxn>
              <a:cxn ang="0">
                <a:pos x="connsiteX12098" y="connsiteY12098"/>
              </a:cxn>
              <a:cxn ang="0">
                <a:pos x="connsiteX12099" y="connsiteY12099"/>
              </a:cxn>
              <a:cxn ang="0">
                <a:pos x="connsiteX12100" y="connsiteY12100"/>
              </a:cxn>
              <a:cxn ang="0">
                <a:pos x="connsiteX12101" y="connsiteY12101"/>
              </a:cxn>
              <a:cxn ang="0">
                <a:pos x="connsiteX12102" y="connsiteY12102"/>
              </a:cxn>
              <a:cxn ang="0">
                <a:pos x="connsiteX12103" y="connsiteY12103"/>
              </a:cxn>
              <a:cxn ang="0">
                <a:pos x="connsiteX12104" y="connsiteY12104"/>
              </a:cxn>
              <a:cxn ang="0">
                <a:pos x="connsiteX12105" y="connsiteY12105"/>
              </a:cxn>
              <a:cxn ang="0">
                <a:pos x="connsiteX12106" y="connsiteY12106"/>
              </a:cxn>
              <a:cxn ang="0">
                <a:pos x="connsiteX12107" y="connsiteY12107"/>
              </a:cxn>
              <a:cxn ang="0">
                <a:pos x="connsiteX12108" y="connsiteY12108"/>
              </a:cxn>
              <a:cxn ang="0">
                <a:pos x="connsiteX12109" y="connsiteY12109"/>
              </a:cxn>
              <a:cxn ang="0">
                <a:pos x="connsiteX12110" y="connsiteY12110"/>
              </a:cxn>
              <a:cxn ang="0">
                <a:pos x="connsiteX12111" y="connsiteY12111"/>
              </a:cxn>
              <a:cxn ang="0">
                <a:pos x="connsiteX12112" y="connsiteY12112"/>
              </a:cxn>
              <a:cxn ang="0">
                <a:pos x="connsiteX12113" y="connsiteY12113"/>
              </a:cxn>
              <a:cxn ang="0">
                <a:pos x="connsiteX12114" y="connsiteY12114"/>
              </a:cxn>
              <a:cxn ang="0">
                <a:pos x="connsiteX12115" y="connsiteY12115"/>
              </a:cxn>
              <a:cxn ang="0">
                <a:pos x="connsiteX12116" y="connsiteY12116"/>
              </a:cxn>
              <a:cxn ang="0">
                <a:pos x="connsiteX12117" y="connsiteY12117"/>
              </a:cxn>
              <a:cxn ang="0">
                <a:pos x="connsiteX12118" y="connsiteY12118"/>
              </a:cxn>
              <a:cxn ang="0">
                <a:pos x="connsiteX12119" y="connsiteY12119"/>
              </a:cxn>
              <a:cxn ang="0">
                <a:pos x="connsiteX12120" y="connsiteY12120"/>
              </a:cxn>
              <a:cxn ang="0">
                <a:pos x="connsiteX12121" y="connsiteY12121"/>
              </a:cxn>
              <a:cxn ang="0">
                <a:pos x="connsiteX12122" y="connsiteY12122"/>
              </a:cxn>
              <a:cxn ang="0">
                <a:pos x="connsiteX12123" y="connsiteY12123"/>
              </a:cxn>
              <a:cxn ang="0">
                <a:pos x="connsiteX12124" y="connsiteY12124"/>
              </a:cxn>
              <a:cxn ang="0">
                <a:pos x="connsiteX12125" y="connsiteY12125"/>
              </a:cxn>
              <a:cxn ang="0">
                <a:pos x="connsiteX12126" y="connsiteY12126"/>
              </a:cxn>
              <a:cxn ang="0">
                <a:pos x="connsiteX12127" y="connsiteY12127"/>
              </a:cxn>
              <a:cxn ang="0">
                <a:pos x="connsiteX12128" y="connsiteY12128"/>
              </a:cxn>
              <a:cxn ang="0">
                <a:pos x="connsiteX12129" y="connsiteY12129"/>
              </a:cxn>
              <a:cxn ang="0">
                <a:pos x="connsiteX12130" y="connsiteY12130"/>
              </a:cxn>
              <a:cxn ang="0">
                <a:pos x="connsiteX12131" y="connsiteY12131"/>
              </a:cxn>
              <a:cxn ang="0">
                <a:pos x="connsiteX12132" y="connsiteY12132"/>
              </a:cxn>
              <a:cxn ang="0">
                <a:pos x="connsiteX12133" y="connsiteY12133"/>
              </a:cxn>
              <a:cxn ang="0">
                <a:pos x="connsiteX12134" y="connsiteY12134"/>
              </a:cxn>
              <a:cxn ang="0">
                <a:pos x="connsiteX12135" y="connsiteY12135"/>
              </a:cxn>
              <a:cxn ang="0">
                <a:pos x="connsiteX12136" y="connsiteY12136"/>
              </a:cxn>
              <a:cxn ang="0">
                <a:pos x="connsiteX12137" y="connsiteY12137"/>
              </a:cxn>
              <a:cxn ang="0">
                <a:pos x="connsiteX12138" y="connsiteY12138"/>
              </a:cxn>
              <a:cxn ang="0">
                <a:pos x="connsiteX12139" y="connsiteY12139"/>
              </a:cxn>
              <a:cxn ang="0">
                <a:pos x="connsiteX12140" y="connsiteY12140"/>
              </a:cxn>
              <a:cxn ang="0">
                <a:pos x="connsiteX12141" y="connsiteY12141"/>
              </a:cxn>
              <a:cxn ang="0">
                <a:pos x="connsiteX12142" y="connsiteY12142"/>
              </a:cxn>
              <a:cxn ang="0">
                <a:pos x="connsiteX12143" y="connsiteY12143"/>
              </a:cxn>
              <a:cxn ang="0">
                <a:pos x="connsiteX12144" y="connsiteY12144"/>
              </a:cxn>
              <a:cxn ang="0">
                <a:pos x="connsiteX12145" y="connsiteY12145"/>
              </a:cxn>
              <a:cxn ang="0">
                <a:pos x="connsiteX12146" y="connsiteY12146"/>
              </a:cxn>
              <a:cxn ang="0">
                <a:pos x="connsiteX12147" y="connsiteY12147"/>
              </a:cxn>
              <a:cxn ang="0">
                <a:pos x="connsiteX12148" y="connsiteY12148"/>
              </a:cxn>
              <a:cxn ang="0">
                <a:pos x="connsiteX12149" y="connsiteY12149"/>
              </a:cxn>
              <a:cxn ang="0">
                <a:pos x="connsiteX12150" y="connsiteY12150"/>
              </a:cxn>
              <a:cxn ang="0">
                <a:pos x="connsiteX12151" y="connsiteY12151"/>
              </a:cxn>
              <a:cxn ang="0">
                <a:pos x="connsiteX12152" y="connsiteY12152"/>
              </a:cxn>
              <a:cxn ang="0">
                <a:pos x="connsiteX12153" y="connsiteY12153"/>
              </a:cxn>
              <a:cxn ang="0">
                <a:pos x="connsiteX12154" y="connsiteY12154"/>
              </a:cxn>
              <a:cxn ang="0">
                <a:pos x="connsiteX12155" y="connsiteY12155"/>
              </a:cxn>
              <a:cxn ang="0">
                <a:pos x="connsiteX12156" y="connsiteY12156"/>
              </a:cxn>
              <a:cxn ang="0">
                <a:pos x="connsiteX12157" y="connsiteY12157"/>
              </a:cxn>
              <a:cxn ang="0">
                <a:pos x="connsiteX12158" y="connsiteY12158"/>
              </a:cxn>
              <a:cxn ang="0">
                <a:pos x="connsiteX12159" y="connsiteY12159"/>
              </a:cxn>
              <a:cxn ang="0">
                <a:pos x="connsiteX12160" y="connsiteY12160"/>
              </a:cxn>
              <a:cxn ang="0">
                <a:pos x="connsiteX12161" y="connsiteY12161"/>
              </a:cxn>
              <a:cxn ang="0">
                <a:pos x="connsiteX12162" y="connsiteY12162"/>
              </a:cxn>
              <a:cxn ang="0">
                <a:pos x="connsiteX12163" y="connsiteY12163"/>
              </a:cxn>
              <a:cxn ang="0">
                <a:pos x="connsiteX12164" y="connsiteY12164"/>
              </a:cxn>
              <a:cxn ang="0">
                <a:pos x="connsiteX12165" y="connsiteY12165"/>
              </a:cxn>
              <a:cxn ang="0">
                <a:pos x="connsiteX12166" y="connsiteY12166"/>
              </a:cxn>
              <a:cxn ang="0">
                <a:pos x="connsiteX12167" y="connsiteY12167"/>
              </a:cxn>
              <a:cxn ang="0">
                <a:pos x="connsiteX12168" y="connsiteY12168"/>
              </a:cxn>
              <a:cxn ang="0">
                <a:pos x="connsiteX12169" y="connsiteY12169"/>
              </a:cxn>
              <a:cxn ang="0">
                <a:pos x="connsiteX12170" y="connsiteY12170"/>
              </a:cxn>
              <a:cxn ang="0">
                <a:pos x="connsiteX12171" y="connsiteY12171"/>
              </a:cxn>
              <a:cxn ang="0">
                <a:pos x="connsiteX12172" y="connsiteY12172"/>
              </a:cxn>
              <a:cxn ang="0">
                <a:pos x="connsiteX12173" y="connsiteY12173"/>
              </a:cxn>
              <a:cxn ang="0">
                <a:pos x="connsiteX12174" y="connsiteY12174"/>
              </a:cxn>
              <a:cxn ang="0">
                <a:pos x="connsiteX12175" y="connsiteY12175"/>
              </a:cxn>
              <a:cxn ang="0">
                <a:pos x="connsiteX12176" y="connsiteY12176"/>
              </a:cxn>
              <a:cxn ang="0">
                <a:pos x="connsiteX12177" y="connsiteY12177"/>
              </a:cxn>
              <a:cxn ang="0">
                <a:pos x="connsiteX12178" y="connsiteY12178"/>
              </a:cxn>
              <a:cxn ang="0">
                <a:pos x="connsiteX12179" y="connsiteY12179"/>
              </a:cxn>
              <a:cxn ang="0">
                <a:pos x="connsiteX12180" y="connsiteY12180"/>
              </a:cxn>
              <a:cxn ang="0">
                <a:pos x="connsiteX12181" y="connsiteY12181"/>
              </a:cxn>
              <a:cxn ang="0">
                <a:pos x="connsiteX12182" y="connsiteY12182"/>
              </a:cxn>
              <a:cxn ang="0">
                <a:pos x="connsiteX12183" y="connsiteY12183"/>
              </a:cxn>
              <a:cxn ang="0">
                <a:pos x="connsiteX12184" y="connsiteY12184"/>
              </a:cxn>
              <a:cxn ang="0">
                <a:pos x="connsiteX12185" y="connsiteY12185"/>
              </a:cxn>
              <a:cxn ang="0">
                <a:pos x="connsiteX12186" y="connsiteY12186"/>
              </a:cxn>
              <a:cxn ang="0">
                <a:pos x="connsiteX12187" y="connsiteY12187"/>
              </a:cxn>
              <a:cxn ang="0">
                <a:pos x="connsiteX12188" y="connsiteY12188"/>
              </a:cxn>
              <a:cxn ang="0">
                <a:pos x="connsiteX12189" y="connsiteY12189"/>
              </a:cxn>
              <a:cxn ang="0">
                <a:pos x="connsiteX12190" y="connsiteY12190"/>
              </a:cxn>
              <a:cxn ang="0">
                <a:pos x="connsiteX12191" y="connsiteY12191"/>
              </a:cxn>
              <a:cxn ang="0">
                <a:pos x="connsiteX12192" y="connsiteY12192"/>
              </a:cxn>
              <a:cxn ang="0">
                <a:pos x="connsiteX12193" y="connsiteY12193"/>
              </a:cxn>
              <a:cxn ang="0">
                <a:pos x="connsiteX12194" y="connsiteY12194"/>
              </a:cxn>
              <a:cxn ang="0">
                <a:pos x="connsiteX12195" y="connsiteY12195"/>
              </a:cxn>
              <a:cxn ang="0">
                <a:pos x="connsiteX12196" y="connsiteY12196"/>
              </a:cxn>
              <a:cxn ang="0">
                <a:pos x="connsiteX12197" y="connsiteY12197"/>
              </a:cxn>
              <a:cxn ang="0">
                <a:pos x="connsiteX12198" y="connsiteY12198"/>
              </a:cxn>
              <a:cxn ang="0">
                <a:pos x="connsiteX12199" y="connsiteY12199"/>
              </a:cxn>
              <a:cxn ang="0">
                <a:pos x="connsiteX12200" y="connsiteY12200"/>
              </a:cxn>
              <a:cxn ang="0">
                <a:pos x="connsiteX12201" y="connsiteY12201"/>
              </a:cxn>
              <a:cxn ang="0">
                <a:pos x="connsiteX12202" y="connsiteY12202"/>
              </a:cxn>
              <a:cxn ang="0">
                <a:pos x="connsiteX12203" y="connsiteY12203"/>
              </a:cxn>
              <a:cxn ang="0">
                <a:pos x="connsiteX12204" y="connsiteY12204"/>
              </a:cxn>
              <a:cxn ang="0">
                <a:pos x="connsiteX12205" y="connsiteY12205"/>
              </a:cxn>
              <a:cxn ang="0">
                <a:pos x="connsiteX12206" y="connsiteY12206"/>
              </a:cxn>
              <a:cxn ang="0">
                <a:pos x="connsiteX12207" y="connsiteY12207"/>
              </a:cxn>
              <a:cxn ang="0">
                <a:pos x="connsiteX12208" y="connsiteY12208"/>
              </a:cxn>
              <a:cxn ang="0">
                <a:pos x="connsiteX12209" y="connsiteY12209"/>
              </a:cxn>
              <a:cxn ang="0">
                <a:pos x="connsiteX12210" y="connsiteY12210"/>
              </a:cxn>
              <a:cxn ang="0">
                <a:pos x="connsiteX12211" y="connsiteY12211"/>
              </a:cxn>
              <a:cxn ang="0">
                <a:pos x="connsiteX12212" y="connsiteY12212"/>
              </a:cxn>
              <a:cxn ang="0">
                <a:pos x="connsiteX12213" y="connsiteY12213"/>
              </a:cxn>
              <a:cxn ang="0">
                <a:pos x="connsiteX12214" y="connsiteY12214"/>
              </a:cxn>
              <a:cxn ang="0">
                <a:pos x="connsiteX12215" y="connsiteY12215"/>
              </a:cxn>
              <a:cxn ang="0">
                <a:pos x="connsiteX12216" y="connsiteY12216"/>
              </a:cxn>
              <a:cxn ang="0">
                <a:pos x="connsiteX12217" y="connsiteY12217"/>
              </a:cxn>
              <a:cxn ang="0">
                <a:pos x="connsiteX12218" y="connsiteY12218"/>
              </a:cxn>
              <a:cxn ang="0">
                <a:pos x="connsiteX12219" y="connsiteY12219"/>
              </a:cxn>
              <a:cxn ang="0">
                <a:pos x="connsiteX12220" y="connsiteY12220"/>
              </a:cxn>
              <a:cxn ang="0">
                <a:pos x="connsiteX12221" y="connsiteY12221"/>
              </a:cxn>
              <a:cxn ang="0">
                <a:pos x="connsiteX12222" y="connsiteY12222"/>
              </a:cxn>
              <a:cxn ang="0">
                <a:pos x="connsiteX12223" y="connsiteY12223"/>
              </a:cxn>
              <a:cxn ang="0">
                <a:pos x="connsiteX12224" y="connsiteY12224"/>
              </a:cxn>
              <a:cxn ang="0">
                <a:pos x="connsiteX12225" y="connsiteY12225"/>
              </a:cxn>
              <a:cxn ang="0">
                <a:pos x="connsiteX12226" y="connsiteY12226"/>
              </a:cxn>
              <a:cxn ang="0">
                <a:pos x="connsiteX12227" y="connsiteY12227"/>
              </a:cxn>
              <a:cxn ang="0">
                <a:pos x="connsiteX12228" y="connsiteY12228"/>
              </a:cxn>
              <a:cxn ang="0">
                <a:pos x="connsiteX12229" y="connsiteY12229"/>
              </a:cxn>
              <a:cxn ang="0">
                <a:pos x="connsiteX12230" y="connsiteY12230"/>
              </a:cxn>
              <a:cxn ang="0">
                <a:pos x="connsiteX12231" y="connsiteY12231"/>
              </a:cxn>
              <a:cxn ang="0">
                <a:pos x="connsiteX12232" y="connsiteY12232"/>
              </a:cxn>
              <a:cxn ang="0">
                <a:pos x="connsiteX12233" y="connsiteY12233"/>
              </a:cxn>
              <a:cxn ang="0">
                <a:pos x="connsiteX12234" y="connsiteY12234"/>
              </a:cxn>
              <a:cxn ang="0">
                <a:pos x="connsiteX12235" y="connsiteY12235"/>
              </a:cxn>
              <a:cxn ang="0">
                <a:pos x="connsiteX12236" y="connsiteY12236"/>
              </a:cxn>
              <a:cxn ang="0">
                <a:pos x="connsiteX12237" y="connsiteY12237"/>
              </a:cxn>
              <a:cxn ang="0">
                <a:pos x="connsiteX12238" y="connsiteY12238"/>
              </a:cxn>
              <a:cxn ang="0">
                <a:pos x="connsiteX12239" y="connsiteY12239"/>
              </a:cxn>
              <a:cxn ang="0">
                <a:pos x="connsiteX12240" y="connsiteY12240"/>
              </a:cxn>
              <a:cxn ang="0">
                <a:pos x="connsiteX12241" y="connsiteY12241"/>
              </a:cxn>
              <a:cxn ang="0">
                <a:pos x="connsiteX12242" y="connsiteY12242"/>
              </a:cxn>
              <a:cxn ang="0">
                <a:pos x="connsiteX12243" y="connsiteY12243"/>
              </a:cxn>
              <a:cxn ang="0">
                <a:pos x="connsiteX12244" y="connsiteY12244"/>
              </a:cxn>
              <a:cxn ang="0">
                <a:pos x="connsiteX12245" y="connsiteY12245"/>
              </a:cxn>
              <a:cxn ang="0">
                <a:pos x="connsiteX12246" y="connsiteY12246"/>
              </a:cxn>
              <a:cxn ang="0">
                <a:pos x="connsiteX12247" y="connsiteY12247"/>
              </a:cxn>
              <a:cxn ang="0">
                <a:pos x="connsiteX12248" y="connsiteY12248"/>
              </a:cxn>
              <a:cxn ang="0">
                <a:pos x="connsiteX12249" y="connsiteY12249"/>
              </a:cxn>
              <a:cxn ang="0">
                <a:pos x="connsiteX12250" y="connsiteY12250"/>
              </a:cxn>
              <a:cxn ang="0">
                <a:pos x="connsiteX12251" y="connsiteY12251"/>
              </a:cxn>
              <a:cxn ang="0">
                <a:pos x="connsiteX12252" y="connsiteY12252"/>
              </a:cxn>
              <a:cxn ang="0">
                <a:pos x="connsiteX12253" y="connsiteY12253"/>
              </a:cxn>
              <a:cxn ang="0">
                <a:pos x="connsiteX12254" y="connsiteY12254"/>
              </a:cxn>
              <a:cxn ang="0">
                <a:pos x="connsiteX12255" y="connsiteY12255"/>
              </a:cxn>
              <a:cxn ang="0">
                <a:pos x="connsiteX12256" y="connsiteY12256"/>
              </a:cxn>
              <a:cxn ang="0">
                <a:pos x="connsiteX12257" y="connsiteY12257"/>
              </a:cxn>
              <a:cxn ang="0">
                <a:pos x="connsiteX12258" y="connsiteY12258"/>
              </a:cxn>
              <a:cxn ang="0">
                <a:pos x="connsiteX12259" y="connsiteY12259"/>
              </a:cxn>
              <a:cxn ang="0">
                <a:pos x="connsiteX12260" y="connsiteY12260"/>
              </a:cxn>
              <a:cxn ang="0">
                <a:pos x="connsiteX12261" y="connsiteY12261"/>
              </a:cxn>
              <a:cxn ang="0">
                <a:pos x="connsiteX12262" y="connsiteY12262"/>
              </a:cxn>
              <a:cxn ang="0">
                <a:pos x="connsiteX12263" y="connsiteY12263"/>
              </a:cxn>
              <a:cxn ang="0">
                <a:pos x="connsiteX12264" y="connsiteY12264"/>
              </a:cxn>
              <a:cxn ang="0">
                <a:pos x="connsiteX12265" y="connsiteY12265"/>
              </a:cxn>
              <a:cxn ang="0">
                <a:pos x="connsiteX12266" y="connsiteY12266"/>
              </a:cxn>
              <a:cxn ang="0">
                <a:pos x="connsiteX12267" y="connsiteY12267"/>
              </a:cxn>
              <a:cxn ang="0">
                <a:pos x="connsiteX12268" y="connsiteY12268"/>
              </a:cxn>
              <a:cxn ang="0">
                <a:pos x="connsiteX12269" y="connsiteY12269"/>
              </a:cxn>
              <a:cxn ang="0">
                <a:pos x="connsiteX12270" y="connsiteY12270"/>
              </a:cxn>
              <a:cxn ang="0">
                <a:pos x="connsiteX12271" y="connsiteY12271"/>
              </a:cxn>
              <a:cxn ang="0">
                <a:pos x="connsiteX12272" y="connsiteY12272"/>
              </a:cxn>
              <a:cxn ang="0">
                <a:pos x="connsiteX12273" y="connsiteY12273"/>
              </a:cxn>
              <a:cxn ang="0">
                <a:pos x="connsiteX12274" y="connsiteY12274"/>
              </a:cxn>
              <a:cxn ang="0">
                <a:pos x="connsiteX12275" y="connsiteY12275"/>
              </a:cxn>
              <a:cxn ang="0">
                <a:pos x="connsiteX12276" y="connsiteY12276"/>
              </a:cxn>
              <a:cxn ang="0">
                <a:pos x="connsiteX12277" y="connsiteY12277"/>
              </a:cxn>
              <a:cxn ang="0">
                <a:pos x="connsiteX12278" y="connsiteY12278"/>
              </a:cxn>
              <a:cxn ang="0">
                <a:pos x="connsiteX12279" y="connsiteY12279"/>
              </a:cxn>
              <a:cxn ang="0">
                <a:pos x="connsiteX12280" y="connsiteY12280"/>
              </a:cxn>
              <a:cxn ang="0">
                <a:pos x="connsiteX12281" y="connsiteY12281"/>
              </a:cxn>
              <a:cxn ang="0">
                <a:pos x="connsiteX12282" y="connsiteY12282"/>
              </a:cxn>
              <a:cxn ang="0">
                <a:pos x="connsiteX12283" y="connsiteY12283"/>
              </a:cxn>
              <a:cxn ang="0">
                <a:pos x="connsiteX12284" y="connsiteY12284"/>
              </a:cxn>
              <a:cxn ang="0">
                <a:pos x="connsiteX12285" y="connsiteY12285"/>
              </a:cxn>
              <a:cxn ang="0">
                <a:pos x="connsiteX12286" y="connsiteY12286"/>
              </a:cxn>
              <a:cxn ang="0">
                <a:pos x="connsiteX12287" y="connsiteY12287"/>
              </a:cxn>
              <a:cxn ang="0">
                <a:pos x="connsiteX12288" y="connsiteY12288"/>
              </a:cxn>
              <a:cxn ang="0">
                <a:pos x="connsiteX12289" y="connsiteY12289"/>
              </a:cxn>
              <a:cxn ang="0">
                <a:pos x="connsiteX12290" y="connsiteY12290"/>
              </a:cxn>
              <a:cxn ang="0">
                <a:pos x="connsiteX12291" y="connsiteY12291"/>
              </a:cxn>
              <a:cxn ang="0">
                <a:pos x="connsiteX12292" y="connsiteY12292"/>
              </a:cxn>
              <a:cxn ang="0">
                <a:pos x="connsiteX12293" y="connsiteY12293"/>
              </a:cxn>
              <a:cxn ang="0">
                <a:pos x="connsiteX12294" y="connsiteY12294"/>
              </a:cxn>
              <a:cxn ang="0">
                <a:pos x="connsiteX12295" y="connsiteY12295"/>
              </a:cxn>
              <a:cxn ang="0">
                <a:pos x="connsiteX12296" y="connsiteY12296"/>
              </a:cxn>
              <a:cxn ang="0">
                <a:pos x="connsiteX12297" y="connsiteY12297"/>
              </a:cxn>
              <a:cxn ang="0">
                <a:pos x="connsiteX12298" y="connsiteY12298"/>
              </a:cxn>
              <a:cxn ang="0">
                <a:pos x="connsiteX12299" y="connsiteY12299"/>
              </a:cxn>
              <a:cxn ang="0">
                <a:pos x="connsiteX12300" y="connsiteY12300"/>
              </a:cxn>
              <a:cxn ang="0">
                <a:pos x="connsiteX12301" y="connsiteY12301"/>
              </a:cxn>
              <a:cxn ang="0">
                <a:pos x="connsiteX12302" y="connsiteY12302"/>
              </a:cxn>
              <a:cxn ang="0">
                <a:pos x="connsiteX12303" y="connsiteY12303"/>
              </a:cxn>
              <a:cxn ang="0">
                <a:pos x="connsiteX12304" y="connsiteY12304"/>
              </a:cxn>
              <a:cxn ang="0">
                <a:pos x="connsiteX12305" y="connsiteY12305"/>
              </a:cxn>
              <a:cxn ang="0">
                <a:pos x="connsiteX12306" y="connsiteY12306"/>
              </a:cxn>
              <a:cxn ang="0">
                <a:pos x="connsiteX12307" y="connsiteY12307"/>
              </a:cxn>
              <a:cxn ang="0">
                <a:pos x="connsiteX12308" y="connsiteY12308"/>
              </a:cxn>
              <a:cxn ang="0">
                <a:pos x="connsiteX12309" y="connsiteY12309"/>
              </a:cxn>
              <a:cxn ang="0">
                <a:pos x="connsiteX12310" y="connsiteY12310"/>
              </a:cxn>
              <a:cxn ang="0">
                <a:pos x="connsiteX12311" y="connsiteY12311"/>
              </a:cxn>
              <a:cxn ang="0">
                <a:pos x="connsiteX12312" y="connsiteY12312"/>
              </a:cxn>
              <a:cxn ang="0">
                <a:pos x="connsiteX12313" y="connsiteY12313"/>
              </a:cxn>
              <a:cxn ang="0">
                <a:pos x="connsiteX12314" y="connsiteY12314"/>
              </a:cxn>
              <a:cxn ang="0">
                <a:pos x="connsiteX12315" y="connsiteY12315"/>
              </a:cxn>
              <a:cxn ang="0">
                <a:pos x="connsiteX12316" y="connsiteY12316"/>
              </a:cxn>
              <a:cxn ang="0">
                <a:pos x="connsiteX12317" y="connsiteY12317"/>
              </a:cxn>
              <a:cxn ang="0">
                <a:pos x="connsiteX12318" y="connsiteY12318"/>
              </a:cxn>
              <a:cxn ang="0">
                <a:pos x="connsiteX12319" y="connsiteY12319"/>
              </a:cxn>
              <a:cxn ang="0">
                <a:pos x="connsiteX12320" y="connsiteY12320"/>
              </a:cxn>
              <a:cxn ang="0">
                <a:pos x="connsiteX12321" y="connsiteY12321"/>
              </a:cxn>
              <a:cxn ang="0">
                <a:pos x="connsiteX12322" y="connsiteY12322"/>
              </a:cxn>
              <a:cxn ang="0">
                <a:pos x="connsiteX12323" y="connsiteY12323"/>
              </a:cxn>
              <a:cxn ang="0">
                <a:pos x="connsiteX12324" y="connsiteY12324"/>
              </a:cxn>
              <a:cxn ang="0">
                <a:pos x="connsiteX12325" y="connsiteY12325"/>
              </a:cxn>
              <a:cxn ang="0">
                <a:pos x="connsiteX12326" y="connsiteY12326"/>
              </a:cxn>
              <a:cxn ang="0">
                <a:pos x="connsiteX12327" y="connsiteY12327"/>
              </a:cxn>
              <a:cxn ang="0">
                <a:pos x="connsiteX12328" y="connsiteY12328"/>
              </a:cxn>
              <a:cxn ang="0">
                <a:pos x="connsiteX12329" y="connsiteY12329"/>
              </a:cxn>
              <a:cxn ang="0">
                <a:pos x="connsiteX12330" y="connsiteY12330"/>
              </a:cxn>
              <a:cxn ang="0">
                <a:pos x="connsiteX12331" y="connsiteY12331"/>
              </a:cxn>
              <a:cxn ang="0">
                <a:pos x="connsiteX12332" y="connsiteY12332"/>
              </a:cxn>
              <a:cxn ang="0">
                <a:pos x="connsiteX12333" y="connsiteY12333"/>
              </a:cxn>
              <a:cxn ang="0">
                <a:pos x="connsiteX12334" y="connsiteY12334"/>
              </a:cxn>
              <a:cxn ang="0">
                <a:pos x="connsiteX12335" y="connsiteY12335"/>
              </a:cxn>
              <a:cxn ang="0">
                <a:pos x="connsiteX12336" y="connsiteY12336"/>
              </a:cxn>
              <a:cxn ang="0">
                <a:pos x="connsiteX12337" y="connsiteY12337"/>
              </a:cxn>
              <a:cxn ang="0">
                <a:pos x="connsiteX12338" y="connsiteY12338"/>
              </a:cxn>
              <a:cxn ang="0">
                <a:pos x="connsiteX12339" y="connsiteY12339"/>
              </a:cxn>
              <a:cxn ang="0">
                <a:pos x="connsiteX12340" y="connsiteY12340"/>
              </a:cxn>
              <a:cxn ang="0">
                <a:pos x="connsiteX12341" y="connsiteY12341"/>
              </a:cxn>
              <a:cxn ang="0">
                <a:pos x="connsiteX12342" y="connsiteY12342"/>
              </a:cxn>
              <a:cxn ang="0">
                <a:pos x="connsiteX12343" y="connsiteY12343"/>
              </a:cxn>
              <a:cxn ang="0">
                <a:pos x="connsiteX12344" y="connsiteY12344"/>
              </a:cxn>
              <a:cxn ang="0">
                <a:pos x="connsiteX12345" y="connsiteY12345"/>
              </a:cxn>
              <a:cxn ang="0">
                <a:pos x="connsiteX12346" y="connsiteY12346"/>
              </a:cxn>
              <a:cxn ang="0">
                <a:pos x="connsiteX12347" y="connsiteY12347"/>
              </a:cxn>
              <a:cxn ang="0">
                <a:pos x="connsiteX12348" y="connsiteY12348"/>
              </a:cxn>
              <a:cxn ang="0">
                <a:pos x="connsiteX12349" y="connsiteY12349"/>
              </a:cxn>
              <a:cxn ang="0">
                <a:pos x="connsiteX12350" y="connsiteY12350"/>
              </a:cxn>
              <a:cxn ang="0">
                <a:pos x="connsiteX12351" y="connsiteY12351"/>
              </a:cxn>
              <a:cxn ang="0">
                <a:pos x="connsiteX12352" y="connsiteY12352"/>
              </a:cxn>
              <a:cxn ang="0">
                <a:pos x="connsiteX12353" y="connsiteY12353"/>
              </a:cxn>
              <a:cxn ang="0">
                <a:pos x="connsiteX12354" y="connsiteY12354"/>
              </a:cxn>
              <a:cxn ang="0">
                <a:pos x="connsiteX12355" y="connsiteY12355"/>
              </a:cxn>
              <a:cxn ang="0">
                <a:pos x="connsiteX12356" y="connsiteY12356"/>
              </a:cxn>
              <a:cxn ang="0">
                <a:pos x="connsiteX12357" y="connsiteY12357"/>
              </a:cxn>
              <a:cxn ang="0">
                <a:pos x="connsiteX12358" y="connsiteY12358"/>
              </a:cxn>
              <a:cxn ang="0">
                <a:pos x="connsiteX12359" y="connsiteY12359"/>
              </a:cxn>
              <a:cxn ang="0">
                <a:pos x="connsiteX12360" y="connsiteY12360"/>
              </a:cxn>
              <a:cxn ang="0">
                <a:pos x="connsiteX12361" y="connsiteY12361"/>
              </a:cxn>
              <a:cxn ang="0">
                <a:pos x="connsiteX12362" y="connsiteY12362"/>
              </a:cxn>
              <a:cxn ang="0">
                <a:pos x="connsiteX12363" y="connsiteY12363"/>
              </a:cxn>
              <a:cxn ang="0">
                <a:pos x="connsiteX12364" y="connsiteY12364"/>
              </a:cxn>
              <a:cxn ang="0">
                <a:pos x="connsiteX12365" y="connsiteY12365"/>
              </a:cxn>
              <a:cxn ang="0">
                <a:pos x="connsiteX12366" y="connsiteY12366"/>
              </a:cxn>
              <a:cxn ang="0">
                <a:pos x="connsiteX12367" y="connsiteY12367"/>
              </a:cxn>
              <a:cxn ang="0">
                <a:pos x="connsiteX12368" y="connsiteY12368"/>
              </a:cxn>
              <a:cxn ang="0">
                <a:pos x="connsiteX12369" y="connsiteY12369"/>
              </a:cxn>
              <a:cxn ang="0">
                <a:pos x="connsiteX12370" y="connsiteY12370"/>
              </a:cxn>
              <a:cxn ang="0">
                <a:pos x="connsiteX12371" y="connsiteY12371"/>
              </a:cxn>
              <a:cxn ang="0">
                <a:pos x="connsiteX12372" y="connsiteY12372"/>
              </a:cxn>
              <a:cxn ang="0">
                <a:pos x="connsiteX12373" y="connsiteY12373"/>
              </a:cxn>
              <a:cxn ang="0">
                <a:pos x="connsiteX12374" y="connsiteY12374"/>
              </a:cxn>
              <a:cxn ang="0">
                <a:pos x="connsiteX12375" y="connsiteY12375"/>
              </a:cxn>
              <a:cxn ang="0">
                <a:pos x="connsiteX12376" y="connsiteY12376"/>
              </a:cxn>
              <a:cxn ang="0">
                <a:pos x="connsiteX12377" y="connsiteY12377"/>
              </a:cxn>
              <a:cxn ang="0">
                <a:pos x="connsiteX12378" y="connsiteY12378"/>
              </a:cxn>
              <a:cxn ang="0">
                <a:pos x="connsiteX12379" y="connsiteY12379"/>
              </a:cxn>
              <a:cxn ang="0">
                <a:pos x="connsiteX12380" y="connsiteY12380"/>
              </a:cxn>
              <a:cxn ang="0">
                <a:pos x="connsiteX12381" y="connsiteY12381"/>
              </a:cxn>
              <a:cxn ang="0">
                <a:pos x="connsiteX12382" y="connsiteY12382"/>
              </a:cxn>
              <a:cxn ang="0">
                <a:pos x="connsiteX12383" y="connsiteY12383"/>
              </a:cxn>
              <a:cxn ang="0">
                <a:pos x="connsiteX12384" y="connsiteY12384"/>
              </a:cxn>
              <a:cxn ang="0">
                <a:pos x="connsiteX12385" y="connsiteY12385"/>
              </a:cxn>
              <a:cxn ang="0">
                <a:pos x="connsiteX12386" y="connsiteY12386"/>
              </a:cxn>
              <a:cxn ang="0">
                <a:pos x="connsiteX12387" y="connsiteY12387"/>
              </a:cxn>
              <a:cxn ang="0">
                <a:pos x="connsiteX12388" y="connsiteY12388"/>
              </a:cxn>
              <a:cxn ang="0">
                <a:pos x="connsiteX12389" y="connsiteY12389"/>
              </a:cxn>
              <a:cxn ang="0">
                <a:pos x="connsiteX12390" y="connsiteY12390"/>
              </a:cxn>
              <a:cxn ang="0">
                <a:pos x="connsiteX12391" y="connsiteY12391"/>
              </a:cxn>
              <a:cxn ang="0">
                <a:pos x="connsiteX12392" y="connsiteY12392"/>
              </a:cxn>
              <a:cxn ang="0">
                <a:pos x="connsiteX12393" y="connsiteY12393"/>
              </a:cxn>
              <a:cxn ang="0">
                <a:pos x="connsiteX12394" y="connsiteY12394"/>
              </a:cxn>
              <a:cxn ang="0">
                <a:pos x="connsiteX12395" y="connsiteY12395"/>
              </a:cxn>
              <a:cxn ang="0">
                <a:pos x="connsiteX12396" y="connsiteY12396"/>
              </a:cxn>
              <a:cxn ang="0">
                <a:pos x="connsiteX12397" y="connsiteY12397"/>
              </a:cxn>
              <a:cxn ang="0">
                <a:pos x="connsiteX12398" y="connsiteY12398"/>
              </a:cxn>
              <a:cxn ang="0">
                <a:pos x="connsiteX12399" y="connsiteY12399"/>
              </a:cxn>
              <a:cxn ang="0">
                <a:pos x="connsiteX12400" y="connsiteY12400"/>
              </a:cxn>
              <a:cxn ang="0">
                <a:pos x="connsiteX12401" y="connsiteY12401"/>
              </a:cxn>
              <a:cxn ang="0">
                <a:pos x="connsiteX12402" y="connsiteY12402"/>
              </a:cxn>
              <a:cxn ang="0">
                <a:pos x="connsiteX12403" y="connsiteY12403"/>
              </a:cxn>
              <a:cxn ang="0">
                <a:pos x="connsiteX12404" y="connsiteY12404"/>
              </a:cxn>
              <a:cxn ang="0">
                <a:pos x="connsiteX12405" y="connsiteY12405"/>
              </a:cxn>
              <a:cxn ang="0">
                <a:pos x="connsiteX12406" y="connsiteY12406"/>
              </a:cxn>
              <a:cxn ang="0">
                <a:pos x="connsiteX12407" y="connsiteY12407"/>
              </a:cxn>
              <a:cxn ang="0">
                <a:pos x="connsiteX12408" y="connsiteY12408"/>
              </a:cxn>
              <a:cxn ang="0">
                <a:pos x="connsiteX12409" y="connsiteY12409"/>
              </a:cxn>
              <a:cxn ang="0">
                <a:pos x="connsiteX12410" y="connsiteY12410"/>
              </a:cxn>
              <a:cxn ang="0">
                <a:pos x="connsiteX12411" y="connsiteY12411"/>
              </a:cxn>
              <a:cxn ang="0">
                <a:pos x="connsiteX12412" y="connsiteY12412"/>
              </a:cxn>
              <a:cxn ang="0">
                <a:pos x="connsiteX12413" y="connsiteY12413"/>
              </a:cxn>
              <a:cxn ang="0">
                <a:pos x="connsiteX12414" y="connsiteY12414"/>
              </a:cxn>
              <a:cxn ang="0">
                <a:pos x="connsiteX12415" y="connsiteY12415"/>
              </a:cxn>
              <a:cxn ang="0">
                <a:pos x="connsiteX12416" y="connsiteY12416"/>
              </a:cxn>
              <a:cxn ang="0">
                <a:pos x="connsiteX12417" y="connsiteY12417"/>
              </a:cxn>
              <a:cxn ang="0">
                <a:pos x="connsiteX12418" y="connsiteY12418"/>
              </a:cxn>
              <a:cxn ang="0">
                <a:pos x="connsiteX12419" y="connsiteY12419"/>
              </a:cxn>
              <a:cxn ang="0">
                <a:pos x="connsiteX12420" y="connsiteY12420"/>
              </a:cxn>
              <a:cxn ang="0">
                <a:pos x="connsiteX12421" y="connsiteY12421"/>
              </a:cxn>
              <a:cxn ang="0">
                <a:pos x="connsiteX12422" y="connsiteY12422"/>
              </a:cxn>
              <a:cxn ang="0">
                <a:pos x="connsiteX12423" y="connsiteY12423"/>
              </a:cxn>
              <a:cxn ang="0">
                <a:pos x="connsiteX12424" y="connsiteY12424"/>
              </a:cxn>
              <a:cxn ang="0">
                <a:pos x="connsiteX12425" y="connsiteY12425"/>
              </a:cxn>
              <a:cxn ang="0">
                <a:pos x="connsiteX12426" y="connsiteY12426"/>
              </a:cxn>
              <a:cxn ang="0">
                <a:pos x="connsiteX12427" y="connsiteY12427"/>
              </a:cxn>
              <a:cxn ang="0">
                <a:pos x="connsiteX12428" y="connsiteY12428"/>
              </a:cxn>
              <a:cxn ang="0">
                <a:pos x="connsiteX12429" y="connsiteY12429"/>
              </a:cxn>
              <a:cxn ang="0">
                <a:pos x="connsiteX12430" y="connsiteY12430"/>
              </a:cxn>
              <a:cxn ang="0">
                <a:pos x="connsiteX12431" y="connsiteY12431"/>
              </a:cxn>
              <a:cxn ang="0">
                <a:pos x="connsiteX12432" y="connsiteY12432"/>
              </a:cxn>
              <a:cxn ang="0">
                <a:pos x="connsiteX12433" y="connsiteY12433"/>
              </a:cxn>
              <a:cxn ang="0">
                <a:pos x="connsiteX12434" y="connsiteY12434"/>
              </a:cxn>
              <a:cxn ang="0">
                <a:pos x="connsiteX12435" y="connsiteY12435"/>
              </a:cxn>
              <a:cxn ang="0">
                <a:pos x="connsiteX12436" y="connsiteY12436"/>
              </a:cxn>
              <a:cxn ang="0">
                <a:pos x="connsiteX12437" y="connsiteY12437"/>
              </a:cxn>
              <a:cxn ang="0">
                <a:pos x="connsiteX12438" y="connsiteY12438"/>
              </a:cxn>
              <a:cxn ang="0">
                <a:pos x="connsiteX12439" y="connsiteY12439"/>
              </a:cxn>
              <a:cxn ang="0">
                <a:pos x="connsiteX12440" y="connsiteY12440"/>
              </a:cxn>
              <a:cxn ang="0">
                <a:pos x="connsiteX12441" y="connsiteY12441"/>
              </a:cxn>
              <a:cxn ang="0">
                <a:pos x="connsiteX12442" y="connsiteY12442"/>
              </a:cxn>
              <a:cxn ang="0">
                <a:pos x="connsiteX12443" y="connsiteY12443"/>
              </a:cxn>
              <a:cxn ang="0">
                <a:pos x="connsiteX12444" y="connsiteY12444"/>
              </a:cxn>
              <a:cxn ang="0">
                <a:pos x="connsiteX12445" y="connsiteY12445"/>
              </a:cxn>
              <a:cxn ang="0">
                <a:pos x="connsiteX12446" y="connsiteY12446"/>
              </a:cxn>
              <a:cxn ang="0">
                <a:pos x="connsiteX12447" y="connsiteY12447"/>
              </a:cxn>
              <a:cxn ang="0">
                <a:pos x="connsiteX12448" y="connsiteY12448"/>
              </a:cxn>
              <a:cxn ang="0">
                <a:pos x="connsiteX12449" y="connsiteY12449"/>
              </a:cxn>
              <a:cxn ang="0">
                <a:pos x="connsiteX12450" y="connsiteY12450"/>
              </a:cxn>
              <a:cxn ang="0">
                <a:pos x="connsiteX12451" y="connsiteY12451"/>
              </a:cxn>
              <a:cxn ang="0">
                <a:pos x="connsiteX12452" y="connsiteY12452"/>
              </a:cxn>
              <a:cxn ang="0">
                <a:pos x="connsiteX12453" y="connsiteY12453"/>
              </a:cxn>
              <a:cxn ang="0">
                <a:pos x="connsiteX12454" y="connsiteY12454"/>
              </a:cxn>
              <a:cxn ang="0">
                <a:pos x="connsiteX12455" y="connsiteY12455"/>
              </a:cxn>
              <a:cxn ang="0">
                <a:pos x="connsiteX12456" y="connsiteY12456"/>
              </a:cxn>
              <a:cxn ang="0">
                <a:pos x="connsiteX12457" y="connsiteY12457"/>
              </a:cxn>
              <a:cxn ang="0">
                <a:pos x="connsiteX12458" y="connsiteY12458"/>
              </a:cxn>
              <a:cxn ang="0">
                <a:pos x="connsiteX12459" y="connsiteY12459"/>
              </a:cxn>
              <a:cxn ang="0">
                <a:pos x="connsiteX12460" y="connsiteY12460"/>
              </a:cxn>
              <a:cxn ang="0">
                <a:pos x="connsiteX12461" y="connsiteY12461"/>
              </a:cxn>
              <a:cxn ang="0">
                <a:pos x="connsiteX12462" y="connsiteY12462"/>
              </a:cxn>
              <a:cxn ang="0">
                <a:pos x="connsiteX12463" y="connsiteY12463"/>
              </a:cxn>
              <a:cxn ang="0">
                <a:pos x="connsiteX12464" y="connsiteY12464"/>
              </a:cxn>
              <a:cxn ang="0">
                <a:pos x="connsiteX12465" y="connsiteY12465"/>
              </a:cxn>
              <a:cxn ang="0">
                <a:pos x="connsiteX12466" y="connsiteY12466"/>
              </a:cxn>
              <a:cxn ang="0">
                <a:pos x="connsiteX12467" y="connsiteY12467"/>
              </a:cxn>
              <a:cxn ang="0">
                <a:pos x="connsiteX12468" y="connsiteY12468"/>
              </a:cxn>
              <a:cxn ang="0">
                <a:pos x="connsiteX12469" y="connsiteY12469"/>
              </a:cxn>
              <a:cxn ang="0">
                <a:pos x="connsiteX12470" y="connsiteY12470"/>
              </a:cxn>
              <a:cxn ang="0">
                <a:pos x="connsiteX12471" y="connsiteY12471"/>
              </a:cxn>
              <a:cxn ang="0">
                <a:pos x="connsiteX12472" y="connsiteY12472"/>
              </a:cxn>
              <a:cxn ang="0">
                <a:pos x="connsiteX12473" y="connsiteY12473"/>
              </a:cxn>
              <a:cxn ang="0">
                <a:pos x="connsiteX12474" y="connsiteY12474"/>
              </a:cxn>
              <a:cxn ang="0">
                <a:pos x="connsiteX12475" y="connsiteY12475"/>
              </a:cxn>
              <a:cxn ang="0">
                <a:pos x="connsiteX12476" y="connsiteY12476"/>
              </a:cxn>
              <a:cxn ang="0">
                <a:pos x="connsiteX12477" y="connsiteY12477"/>
              </a:cxn>
              <a:cxn ang="0">
                <a:pos x="connsiteX12478" y="connsiteY12478"/>
              </a:cxn>
              <a:cxn ang="0">
                <a:pos x="connsiteX12479" y="connsiteY12479"/>
              </a:cxn>
              <a:cxn ang="0">
                <a:pos x="connsiteX12480" y="connsiteY12480"/>
              </a:cxn>
              <a:cxn ang="0">
                <a:pos x="connsiteX12481" y="connsiteY12481"/>
              </a:cxn>
              <a:cxn ang="0">
                <a:pos x="connsiteX12482" y="connsiteY12482"/>
              </a:cxn>
              <a:cxn ang="0">
                <a:pos x="connsiteX12483" y="connsiteY12483"/>
              </a:cxn>
              <a:cxn ang="0">
                <a:pos x="connsiteX12484" y="connsiteY12484"/>
              </a:cxn>
              <a:cxn ang="0">
                <a:pos x="connsiteX12485" y="connsiteY12485"/>
              </a:cxn>
              <a:cxn ang="0">
                <a:pos x="connsiteX12486" y="connsiteY12486"/>
              </a:cxn>
              <a:cxn ang="0">
                <a:pos x="connsiteX12487" y="connsiteY12487"/>
              </a:cxn>
              <a:cxn ang="0">
                <a:pos x="connsiteX12488" y="connsiteY12488"/>
              </a:cxn>
              <a:cxn ang="0">
                <a:pos x="connsiteX12489" y="connsiteY12489"/>
              </a:cxn>
              <a:cxn ang="0">
                <a:pos x="connsiteX12490" y="connsiteY12490"/>
              </a:cxn>
              <a:cxn ang="0">
                <a:pos x="connsiteX12491" y="connsiteY12491"/>
              </a:cxn>
              <a:cxn ang="0">
                <a:pos x="connsiteX12492" y="connsiteY12492"/>
              </a:cxn>
              <a:cxn ang="0">
                <a:pos x="connsiteX12493" y="connsiteY12493"/>
              </a:cxn>
              <a:cxn ang="0">
                <a:pos x="connsiteX12494" y="connsiteY12494"/>
              </a:cxn>
              <a:cxn ang="0">
                <a:pos x="connsiteX12495" y="connsiteY12495"/>
              </a:cxn>
              <a:cxn ang="0">
                <a:pos x="connsiteX12496" y="connsiteY12496"/>
              </a:cxn>
              <a:cxn ang="0">
                <a:pos x="connsiteX12497" y="connsiteY12497"/>
              </a:cxn>
              <a:cxn ang="0">
                <a:pos x="connsiteX12498" y="connsiteY12498"/>
              </a:cxn>
              <a:cxn ang="0">
                <a:pos x="connsiteX12499" y="connsiteY12499"/>
              </a:cxn>
              <a:cxn ang="0">
                <a:pos x="connsiteX12500" y="connsiteY12500"/>
              </a:cxn>
              <a:cxn ang="0">
                <a:pos x="connsiteX12501" y="connsiteY12501"/>
              </a:cxn>
              <a:cxn ang="0">
                <a:pos x="connsiteX12502" y="connsiteY12502"/>
              </a:cxn>
              <a:cxn ang="0">
                <a:pos x="connsiteX12503" y="connsiteY12503"/>
              </a:cxn>
              <a:cxn ang="0">
                <a:pos x="connsiteX12504" y="connsiteY12504"/>
              </a:cxn>
              <a:cxn ang="0">
                <a:pos x="connsiteX12505" y="connsiteY12505"/>
              </a:cxn>
              <a:cxn ang="0">
                <a:pos x="connsiteX12506" y="connsiteY12506"/>
              </a:cxn>
              <a:cxn ang="0">
                <a:pos x="connsiteX12507" y="connsiteY12507"/>
              </a:cxn>
              <a:cxn ang="0">
                <a:pos x="connsiteX12508" y="connsiteY12508"/>
              </a:cxn>
              <a:cxn ang="0">
                <a:pos x="connsiteX12509" y="connsiteY12509"/>
              </a:cxn>
              <a:cxn ang="0">
                <a:pos x="connsiteX12510" y="connsiteY12510"/>
              </a:cxn>
              <a:cxn ang="0">
                <a:pos x="connsiteX12511" y="connsiteY12511"/>
              </a:cxn>
              <a:cxn ang="0">
                <a:pos x="connsiteX12512" y="connsiteY12512"/>
              </a:cxn>
              <a:cxn ang="0">
                <a:pos x="connsiteX12513" y="connsiteY12513"/>
              </a:cxn>
              <a:cxn ang="0">
                <a:pos x="connsiteX12514" y="connsiteY12514"/>
              </a:cxn>
              <a:cxn ang="0">
                <a:pos x="connsiteX12515" y="connsiteY12515"/>
              </a:cxn>
              <a:cxn ang="0">
                <a:pos x="connsiteX12516" y="connsiteY12516"/>
              </a:cxn>
              <a:cxn ang="0">
                <a:pos x="connsiteX12517" y="connsiteY12517"/>
              </a:cxn>
              <a:cxn ang="0">
                <a:pos x="connsiteX12518" y="connsiteY12518"/>
              </a:cxn>
              <a:cxn ang="0">
                <a:pos x="connsiteX12519" y="connsiteY12519"/>
              </a:cxn>
              <a:cxn ang="0">
                <a:pos x="connsiteX12520" y="connsiteY12520"/>
              </a:cxn>
              <a:cxn ang="0">
                <a:pos x="connsiteX12521" y="connsiteY12521"/>
              </a:cxn>
              <a:cxn ang="0">
                <a:pos x="connsiteX12522" y="connsiteY12522"/>
              </a:cxn>
              <a:cxn ang="0">
                <a:pos x="connsiteX12523" y="connsiteY12523"/>
              </a:cxn>
              <a:cxn ang="0">
                <a:pos x="connsiteX12524" y="connsiteY12524"/>
              </a:cxn>
              <a:cxn ang="0">
                <a:pos x="connsiteX12525" y="connsiteY12525"/>
              </a:cxn>
              <a:cxn ang="0">
                <a:pos x="connsiteX12526" y="connsiteY12526"/>
              </a:cxn>
              <a:cxn ang="0">
                <a:pos x="connsiteX12527" y="connsiteY12527"/>
              </a:cxn>
              <a:cxn ang="0">
                <a:pos x="connsiteX12528" y="connsiteY12528"/>
              </a:cxn>
              <a:cxn ang="0">
                <a:pos x="connsiteX12529" y="connsiteY12529"/>
              </a:cxn>
              <a:cxn ang="0">
                <a:pos x="connsiteX12530" y="connsiteY12530"/>
              </a:cxn>
              <a:cxn ang="0">
                <a:pos x="connsiteX12531" y="connsiteY12531"/>
              </a:cxn>
              <a:cxn ang="0">
                <a:pos x="connsiteX12532" y="connsiteY12532"/>
              </a:cxn>
              <a:cxn ang="0">
                <a:pos x="connsiteX12533" y="connsiteY12533"/>
              </a:cxn>
              <a:cxn ang="0">
                <a:pos x="connsiteX12534" y="connsiteY12534"/>
              </a:cxn>
              <a:cxn ang="0">
                <a:pos x="connsiteX12535" y="connsiteY12535"/>
              </a:cxn>
              <a:cxn ang="0">
                <a:pos x="connsiteX12536" y="connsiteY12536"/>
              </a:cxn>
              <a:cxn ang="0">
                <a:pos x="connsiteX12537" y="connsiteY12537"/>
              </a:cxn>
              <a:cxn ang="0">
                <a:pos x="connsiteX12538" y="connsiteY12538"/>
              </a:cxn>
              <a:cxn ang="0">
                <a:pos x="connsiteX12539" y="connsiteY12539"/>
              </a:cxn>
              <a:cxn ang="0">
                <a:pos x="connsiteX12540" y="connsiteY12540"/>
              </a:cxn>
              <a:cxn ang="0">
                <a:pos x="connsiteX12541" y="connsiteY12541"/>
              </a:cxn>
              <a:cxn ang="0">
                <a:pos x="connsiteX12542" y="connsiteY12542"/>
              </a:cxn>
              <a:cxn ang="0">
                <a:pos x="connsiteX12543" y="connsiteY12543"/>
              </a:cxn>
              <a:cxn ang="0">
                <a:pos x="connsiteX12544" y="connsiteY12544"/>
              </a:cxn>
              <a:cxn ang="0">
                <a:pos x="connsiteX12545" y="connsiteY12545"/>
              </a:cxn>
              <a:cxn ang="0">
                <a:pos x="connsiteX12546" y="connsiteY12546"/>
              </a:cxn>
              <a:cxn ang="0">
                <a:pos x="connsiteX12547" y="connsiteY12547"/>
              </a:cxn>
              <a:cxn ang="0">
                <a:pos x="connsiteX12548" y="connsiteY12548"/>
              </a:cxn>
              <a:cxn ang="0">
                <a:pos x="connsiteX12549" y="connsiteY12549"/>
              </a:cxn>
              <a:cxn ang="0">
                <a:pos x="connsiteX12550" y="connsiteY12550"/>
              </a:cxn>
              <a:cxn ang="0">
                <a:pos x="connsiteX12551" y="connsiteY12551"/>
              </a:cxn>
              <a:cxn ang="0">
                <a:pos x="connsiteX12552" y="connsiteY12552"/>
              </a:cxn>
              <a:cxn ang="0">
                <a:pos x="connsiteX12553" y="connsiteY12553"/>
              </a:cxn>
              <a:cxn ang="0">
                <a:pos x="connsiteX12554" y="connsiteY12554"/>
              </a:cxn>
              <a:cxn ang="0">
                <a:pos x="connsiteX12555" y="connsiteY12555"/>
              </a:cxn>
              <a:cxn ang="0">
                <a:pos x="connsiteX12556" y="connsiteY12556"/>
              </a:cxn>
              <a:cxn ang="0">
                <a:pos x="connsiteX12557" y="connsiteY12557"/>
              </a:cxn>
              <a:cxn ang="0">
                <a:pos x="connsiteX12558" y="connsiteY12558"/>
              </a:cxn>
              <a:cxn ang="0">
                <a:pos x="connsiteX12559" y="connsiteY12559"/>
              </a:cxn>
              <a:cxn ang="0">
                <a:pos x="connsiteX12560" y="connsiteY12560"/>
              </a:cxn>
              <a:cxn ang="0">
                <a:pos x="connsiteX12561" y="connsiteY12561"/>
              </a:cxn>
              <a:cxn ang="0">
                <a:pos x="connsiteX12562" y="connsiteY12562"/>
              </a:cxn>
              <a:cxn ang="0">
                <a:pos x="connsiteX12563" y="connsiteY12563"/>
              </a:cxn>
              <a:cxn ang="0">
                <a:pos x="connsiteX12564" y="connsiteY12564"/>
              </a:cxn>
              <a:cxn ang="0">
                <a:pos x="connsiteX12565" y="connsiteY12565"/>
              </a:cxn>
              <a:cxn ang="0">
                <a:pos x="connsiteX12566" y="connsiteY12566"/>
              </a:cxn>
              <a:cxn ang="0">
                <a:pos x="connsiteX12567" y="connsiteY12567"/>
              </a:cxn>
              <a:cxn ang="0">
                <a:pos x="connsiteX12568" y="connsiteY12568"/>
              </a:cxn>
              <a:cxn ang="0">
                <a:pos x="connsiteX12569" y="connsiteY12569"/>
              </a:cxn>
              <a:cxn ang="0">
                <a:pos x="connsiteX12570" y="connsiteY12570"/>
              </a:cxn>
              <a:cxn ang="0">
                <a:pos x="connsiteX12571" y="connsiteY12571"/>
              </a:cxn>
              <a:cxn ang="0">
                <a:pos x="connsiteX12572" y="connsiteY12572"/>
              </a:cxn>
              <a:cxn ang="0">
                <a:pos x="connsiteX12573" y="connsiteY12573"/>
              </a:cxn>
              <a:cxn ang="0">
                <a:pos x="connsiteX12574" y="connsiteY12574"/>
              </a:cxn>
              <a:cxn ang="0">
                <a:pos x="connsiteX12575" y="connsiteY12575"/>
              </a:cxn>
              <a:cxn ang="0">
                <a:pos x="connsiteX12576" y="connsiteY12576"/>
              </a:cxn>
              <a:cxn ang="0">
                <a:pos x="connsiteX12577" y="connsiteY12577"/>
              </a:cxn>
              <a:cxn ang="0">
                <a:pos x="connsiteX12578" y="connsiteY12578"/>
              </a:cxn>
              <a:cxn ang="0">
                <a:pos x="connsiteX12579" y="connsiteY12579"/>
              </a:cxn>
              <a:cxn ang="0">
                <a:pos x="connsiteX12580" y="connsiteY12580"/>
              </a:cxn>
              <a:cxn ang="0">
                <a:pos x="connsiteX12581" y="connsiteY12581"/>
              </a:cxn>
              <a:cxn ang="0">
                <a:pos x="connsiteX12582" y="connsiteY12582"/>
              </a:cxn>
              <a:cxn ang="0">
                <a:pos x="connsiteX12583" y="connsiteY12583"/>
              </a:cxn>
              <a:cxn ang="0">
                <a:pos x="connsiteX12584" y="connsiteY12584"/>
              </a:cxn>
              <a:cxn ang="0">
                <a:pos x="connsiteX12585" y="connsiteY12585"/>
              </a:cxn>
              <a:cxn ang="0">
                <a:pos x="connsiteX12586" y="connsiteY12586"/>
              </a:cxn>
              <a:cxn ang="0">
                <a:pos x="connsiteX12587" y="connsiteY12587"/>
              </a:cxn>
              <a:cxn ang="0">
                <a:pos x="connsiteX12588" y="connsiteY12588"/>
              </a:cxn>
              <a:cxn ang="0">
                <a:pos x="connsiteX12589" y="connsiteY12589"/>
              </a:cxn>
              <a:cxn ang="0">
                <a:pos x="connsiteX12590" y="connsiteY12590"/>
              </a:cxn>
              <a:cxn ang="0">
                <a:pos x="connsiteX12591" y="connsiteY12591"/>
              </a:cxn>
              <a:cxn ang="0">
                <a:pos x="connsiteX12592" y="connsiteY12592"/>
              </a:cxn>
              <a:cxn ang="0">
                <a:pos x="connsiteX12593" y="connsiteY12593"/>
              </a:cxn>
              <a:cxn ang="0">
                <a:pos x="connsiteX12594" y="connsiteY12594"/>
              </a:cxn>
              <a:cxn ang="0">
                <a:pos x="connsiteX12595" y="connsiteY12595"/>
              </a:cxn>
              <a:cxn ang="0">
                <a:pos x="connsiteX12596" y="connsiteY12596"/>
              </a:cxn>
              <a:cxn ang="0">
                <a:pos x="connsiteX12597" y="connsiteY12597"/>
              </a:cxn>
              <a:cxn ang="0">
                <a:pos x="connsiteX12598" y="connsiteY12598"/>
              </a:cxn>
              <a:cxn ang="0">
                <a:pos x="connsiteX12599" y="connsiteY12599"/>
              </a:cxn>
              <a:cxn ang="0">
                <a:pos x="connsiteX12600" y="connsiteY12600"/>
              </a:cxn>
              <a:cxn ang="0">
                <a:pos x="connsiteX12601" y="connsiteY12601"/>
              </a:cxn>
              <a:cxn ang="0">
                <a:pos x="connsiteX12602" y="connsiteY12602"/>
              </a:cxn>
              <a:cxn ang="0">
                <a:pos x="connsiteX12603" y="connsiteY12603"/>
              </a:cxn>
              <a:cxn ang="0">
                <a:pos x="connsiteX12604" y="connsiteY12604"/>
              </a:cxn>
              <a:cxn ang="0">
                <a:pos x="connsiteX12605" y="connsiteY12605"/>
              </a:cxn>
              <a:cxn ang="0">
                <a:pos x="connsiteX12606" y="connsiteY12606"/>
              </a:cxn>
              <a:cxn ang="0">
                <a:pos x="connsiteX12607" y="connsiteY12607"/>
              </a:cxn>
              <a:cxn ang="0">
                <a:pos x="connsiteX12608" y="connsiteY12608"/>
              </a:cxn>
              <a:cxn ang="0">
                <a:pos x="connsiteX12609" y="connsiteY12609"/>
              </a:cxn>
              <a:cxn ang="0">
                <a:pos x="connsiteX12610" y="connsiteY12610"/>
              </a:cxn>
              <a:cxn ang="0">
                <a:pos x="connsiteX12611" y="connsiteY12611"/>
              </a:cxn>
              <a:cxn ang="0">
                <a:pos x="connsiteX12612" y="connsiteY12612"/>
              </a:cxn>
              <a:cxn ang="0">
                <a:pos x="connsiteX12613" y="connsiteY12613"/>
              </a:cxn>
              <a:cxn ang="0">
                <a:pos x="connsiteX12614" y="connsiteY12614"/>
              </a:cxn>
              <a:cxn ang="0">
                <a:pos x="connsiteX12615" y="connsiteY12615"/>
              </a:cxn>
              <a:cxn ang="0">
                <a:pos x="connsiteX12616" y="connsiteY12616"/>
              </a:cxn>
              <a:cxn ang="0">
                <a:pos x="connsiteX12617" y="connsiteY12617"/>
              </a:cxn>
              <a:cxn ang="0">
                <a:pos x="connsiteX12618" y="connsiteY12618"/>
              </a:cxn>
              <a:cxn ang="0">
                <a:pos x="connsiteX12619" y="connsiteY12619"/>
              </a:cxn>
              <a:cxn ang="0">
                <a:pos x="connsiteX12620" y="connsiteY12620"/>
              </a:cxn>
              <a:cxn ang="0">
                <a:pos x="connsiteX12621" y="connsiteY12621"/>
              </a:cxn>
              <a:cxn ang="0">
                <a:pos x="connsiteX12622" y="connsiteY12622"/>
              </a:cxn>
              <a:cxn ang="0">
                <a:pos x="connsiteX12623" y="connsiteY12623"/>
              </a:cxn>
              <a:cxn ang="0">
                <a:pos x="connsiteX12624" y="connsiteY12624"/>
              </a:cxn>
              <a:cxn ang="0">
                <a:pos x="connsiteX12625" y="connsiteY12625"/>
              </a:cxn>
              <a:cxn ang="0">
                <a:pos x="connsiteX12626" y="connsiteY12626"/>
              </a:cxn>
              <a:cxn ang="0">
                <a:pos x="connsiteX12627" y="connsiteY12627"/>
              </a:cxn>
              <a:cxn ang="0">
                <a:pos x="connsiteX12628" y="connsiteY12628"/>
              </a:cxn>
              <a:cxn ang="0">
                <a:pos x="connsiteX12629" y="connsiteY12629"/>
              </a:cxn>
              <a:cxn ang="0">
                <a:pos x="connsiteX12630" y="connsiteY12630"/>
              </a:cxn>
              <a:cxn ang="0">
                <a:pos x="connsiteX12631" y="connsiteY12631"/>
              </a:cxn>
              <a:cxn ang="0">
                <a:pos x="connsiteX12632" y="connsiteY12632"/>
              </a:cxn>
              <a:cxn ang="0">
                <a:pos x="connsiteX12633" y="connsiteY12633"/>
              </a:cxn>
              <a:cxn ang="0">
                <a:pos x="connsiteX12634" y="connsiteY12634"/>
              </a:cxn>
              <a:cxn ang="0">
                <a:pos x="connsiteX12635" y="connsiteY12635"/>
              </a:cxn>
              <a:cxn ang="0">
                <a:pos x="connsiteX12636" y="connsiteY12636"/>
              </a:cxn>
              <a:cxn ang="0">
                <a:pos x="connsiteX12637" y="connsiteY12637"/>
              </a:cxn>
              <a:cxn ang="0">
                <a:pos x="connsiteX12638" y="connsiteY12638"/>
              </a:cxn>
              <a:cxn ang="0">
                <a:pos x="connsiteX12639" y="connsiteY12639"/>
              </a:cxn>
              <a:cxn ang="0">
                <a:pos x="connsiteX12640" y="connsiteY12640"/>
              </a:cxn>
              <a:cxn ang="0">
                <a:pos x="connsiteX12641" y="connsiteY12641"/>
              </a:cxn>
              <a:cxn ang="0">
                <a:pos x="connsiteX12642" y="connsiteY12642"/>
              </a:cxn>
              <a:cxn ang="0">
                <a:pos x="connsiteX12643" y="connsiteY12643"/>
              </a:cxn>
              <a:cxn ang="0">
                <a:pos x="connsiteX12644" y="connsiteY12644"/>
              </a:cxn>
              <a:cxn ang="0">
                <a:pos x="connsiteX12645" y="connsiteY12645"/>
              </a:cxn>
              <a:cxn ang="0">
                <a:pos x="connsiteX12646" y="connsiteY12646"/>
              </a:cxn>
              <a:cxn ang="0">
                <a:pos x="connsiteX12647" y="connsiteY12647"/>
              </a:cxn>
              <a:cxn ang="0">
                <a:pos x="connsiteX12648" y="connsiteY12648"/>
              </a:cxn>
              <a:cxn ang="0">
                <a:pos x="connsiteX12649" y="connsiteY12649"/>
              </a:cxn>
              <a:cxn ang="0">
                <a:pos x="connsiteX12650" y="connsiteY12650"/>
              </a:cxn>
              <a:cxn ang="0">
                <a:pos x="connsiteX12651" y="connsiteY12651"/>
              </a:cxn>
              <a:cxn ang="0">
                <a:pos x="connsiteX12652" y="connsiteY12652"/>
              </a:cxn>
              <a:cxn ang="0">
                <a:pos x="connsiteX12653" y="connsiteY12653"/>
              </a:cxn>
              <a:cxn ang="0">
                <a:pos x="connsiteX12654" y="connsiteY12654"/>
              </a:cxn>
              <a:cxn ang="0">
                <a:pos x="connsiteX12655" y="connsiteY12655"/>
              </a:cxn>
              <a:cxn ang="0">
                <a:pos x="connsiteX12656" y="connsiteY12656"/>
              </a:cxn>
              <a:cxn ang="0">
                <a:pos x="connsiteX12657" y="connsiteY12657"/>
              </a:cxn>
              <a:cxn ang="0">
                <a:pos x="connsiteX12658" y="connsiteY12658"/>
              </a:cxn>
              <a:cxn ang="0">
                <a:pos x="connsiteX12659" y="connsiteY12659"/>
              </a:cxn>
              <a:cxn ang="0">
                <a:pos x="connsiteX12660" y="connsiteY12660"/>
              </a:cxn>
              <a:cxn ang="0">
                <a:pos x="connsiteX12661" y="connsiteY12661"/>
              </a:cxn>
              <a:cxn ang="0">
                <a:pos x="connsiteX12662" y="connsiteY12662"/>
              </a:cxn>
              <a:cxn ang="0">
                <a:pos x="connsiteX12663" y="connsiteY12663"/>
              </a:cxn>
              <a:cxn ang="0">
                <a:pos x="connsiteX12664" y="connsiteY12664"/>
              </a:cxn>
              <a:cxn ang="0">
                <a:pos x="connsiteX12665" y="connsiteY12665"/>
              </a:cxn>
              <a:cxn ang="0">
                <a:pos x="connsiteX12666" y="connsiteY12666"/>
              </a:cxn>
              <a:cxn ang="0">
                <a:pos x="connsiteX12667" y="connsiteY12667"/>
              </a:cxn>
              <a:cxn ang="0">
                <a:pos x="connsiteX12668" y="connsiteY12668"/>
              </a:cxn>
              <a:cxn ang="0">
                <a:pos x="connsiteX12669" y="connsiteY12669"/>
              </a:cxn>
              <a:cxn ang="0">
                <a:pos x="connsiteX12670" y="connsiteY12670"/>
              </a:cxn>
              <a:cxn ang="0">
                <a:pos x="connsiteX12671" y="connsiteY12671"/>
              </a:cxn>
              <a:cxn ang="0">
                <a:pos x="connsiteX12672" y="connsiteY12672"/>
              </a:cxn>
              <a:cxn ang="0">
                <a:pos x="connsiteX12673" y="connsiteY12673"/>
              </a:cxn>
              <a:cxn ang="0">
                <a:pos x="connsiteX12674" y="connsiteY12674"/>
              </a:cxn>
              <a:cxn ang="0">
                <a:pos x="connsiteX12675" y="connsiteY12675"/>
              </a:cxn>
              <a:cxn ang="0">
                <a:pos x="connsiteX12676" y="connsiteY12676"/>
              </a:cxn>
              <a:cxn ang="0">
                <a:pos x="connsiteX12677" y="connsiteY12677"/>
              </a:cxn>
              <a:cxn ang="0">
                <a:pos x="connsiteX12678" y="connsiteY12678"/>
              </a:cxn>
              <a:cxn ang="0">
                <a:pos x="connsiteX12679" y="connsiteY12679"/>
              </a:cxn>
              <a:cxn ang="0">
                <a:pos x="connsiteX12680" y="connsiteY12680"/>
              </a:cxn>
              <a:cxn ang="0">
                <a:pos x="connsiteX12681" y="connsiteY12681"/>
              </a:cxn>
              <a:cxn ang="0">
                <a:pos x="connsiteX12682" y="connsiteY12682"/>
              </a:cxn>
              <a:cxn ang="0">
                <a:pos x="connsiteX12683" y="connsiteY12683"/>
              </a:cxn>
              <a:cxn ang="0">
                <a:pos x="connsiteX12684" y="connsiteY12684"/>
              </a:cxn>
              <a:cxn ang="0">
                <a:pos x="connsiteX12685" y="connsiteY12685"/>
              </a:cxn>
              <a:cxn ang="0">
                <a:pos x="connsiteX12686" y="connsiteY12686"/>
              </a:cxn>
              <a:cxn ang="0">
                <a:pos x="connsiteX12687" y="connsiteY12687"/>
              </a:cxn>
              <a:cxn ang="0">
                <a:pos x="connsiteX12688" y="connsiteY12688"/>
              </a:cxn>
              <a:cxn ang="0">
                <a:pos x="connsiteX12689" y="connsiteY12689"/>
              </a:cxn>
              <a:cxn ang="0">
                <a:pos x="connsiteX12690" y="connsiteY12690"/>
              </a:cxn>
              <a:cxn ang="0">
                <a:pos x="connsiteX12691" y="connsiteY12691"/>
              </a:cxn>
              <a:cxn ang="0">
                <a:pos x="connsiteX12692" y="connsiteY12692"/>
              </a:cxn>
              <a:cxn ang="0">
                <a:pos x="connsiteX12693" y="connsiteY12693"/>
              </a:cxn>
              <a:cxn ang="0">
                <a:pos x="connsiteX12694" y="connsiteY12694"/>
              </a:cxn>
              <a:cxn ang="0">
                <a:pos x="connsiteX12695" y="connsiteY12695"/>
              </a:cxn>
              <a:cxn ang="0">
                <a:pos x="connsiteX12696" y="connsiteY12696"/>
              </a:cxn>
              <a:cxn ang="0">
                <a:pos x="connsiteX12697" y="connsiteY12697"/>
              </a:cxn>
              <a:cxn ang="0">
                <a:pos x="connsiteX12698" y="connsiteY12698"/>
              </a:cxn>
              <a:cxn ang="0">
                <a:pos x="connsiteX12699" y="connsiteY12699"/>
              </a:cxn>
              <a:cxn ang="0">
                <a:pos x="connsiteX12700" y="connsiteY12700"/>
              </a:cxn>
              <a:cxn ang="0">
                <a:pos x="connsiteX12701" y="connsiteY12701"/>
              </a:cxn>
              <a:cxn ang="0">
                <a:pos x="connsiteX12702" y="connsiteY12702"/>
              </a:cxn>
              <a:cxn ang="0">
                <a:pos x="connsiteX12703" y="connsiteY12703"/>
              </a:cxn>
              <a:cxn ang="0">
                <a:pos x="connsiteX12704" y="connsiteY12704"/>
              </a:cxn>
              <a:cxn ang="0">
                <a:pos x="connsiteX12705" y="connsiteY12705"/>
              </a:cxn>
              <a:cxn ang="0">
                <a:pos x="connsiteX12706" y="connsiteY12706"/>
              </a:cxn>
              <a:cxn ang="0">
                <a:pos x="connsiteX12707" y="connsiteY12707"/>
              </a:cxn>
              <a:cxn ang="0">
                <a:pos x="connsiteX12708" y="connsiteY12708"/>
              </a:cxn>
              <a:cxn ang="0">
                <a:pos x="connsiteX12709" y="connsiteY12709"/>
              </a:cxn>
              <a:cxn ang="0">
                <a:pos x="connsiteX12710" y="connsiteY12710"/>
              </a:cxn>
              <a:cxn ang="0">
                <a:pos x="connsiteX12711" y="connsiteY12711"/>
              </a:cxn>
              <a:cxn ang="0">
                <a:pos x="connsiteX12712" y="connsiteY12712"/>
              </a:cxn>
              <a:cxn ang="0">
                <a:pos x="connsiteX12713" y="connsiteY12713"/>
              </a:cxn>
              <a:cxn ang="0">
                <a:pos x="connsiteX12714" y="connsiteY12714"/>
              </a:cxn>
              <a:cxn ang="0">
                <a:pos x="connsiteX12715" y="connsiteY12715"/>
              </a:cxn>
              <a:cxn ang="0">
                <a:pos x="connsiteX12716" y="connsiteY12716"/>
              </a:cxn>
              <a:cxn ang="0">
                <a:pos x="connsiteX12717" y="connsiteY12717"/>
              </a:cxn>
              <a:cxn ang="0">
                <a:pos x="connsiteX12718" y="connsiteY12718"/>
              </a:cxn>
              <a:cxn ang="0">
                <a:pos x="connsiteX12719" y="connsiteY12719"/>
              </a:cxn>
              <a:cxn ang="0">
                <a:pos x="connsiteX12720" y="connsiteY12720"/>
              </a:cxn>
              <a:cxn ang="0">
                <a:pos x="connsiteX12721" y="connsiteY12721"/>
              </a:cxn>
              <a:cxn ang="0">
                <a:pos x="connsiteX12722" y="connsiteY12722"/>
              </a:cxn>
              <a:cxn ang="0">
                <a:pos x="connsiteX12723" y="connsiteY12723"/>
              </a:cxn>
              <a:cxn ang="0">
                <a:pos x="connsiteX12724" y="connsiteY12724"/>
              </a:cxn>
              <a:cxn ang="0">
                <a:pos x="connsiteX12725" y="connsiteY12725"/>
              </a:cxn>
              <a:cxn ang="0">
                <a:pos x="connsiteX12726" y="connsiteY12726"/>
              </a:cxn>
              <a:cxn ang="0">
                <a:pos x="connsiteX12727" y="connsiteY12727"/>
              </a:cxn>
              <a:cxn ang="0">
                <a:pos x="connsiteX12728" y="connsiteY12728"/>
              </a:cxn>
              <a:cxn ang="0">
                <a:pos x="connsiteX12729" y="connsiteY12729"/>
              </a:cxn>
              <a:cxn ang="0">
                <a:pos x="connsiteX12730" y="connsiteY12730"/>
              </a:cxn>
              <a:cxn ang="0">
                <a:pos x="connsiteX12731" y="connsiteY12731"/>
              </a:cxn>
              <a:cxn ang="0">
                <a:pos x="connsiteX12732" y="connsiteY12732"/>
              </a:cxn>
              <a:cxn ang="0">
                <a:pos x="connsiteX12733" y="connsiteY12733"/>
              </a:cxn>
              <a:cxn ang="0">
                <a:pos x="connsiteX12734" y="connsiteY12734"/>
              </a:cxn>
              <a:cxn ang="0">
                <a:pos x="connsiteX12735" y="connsiteY12735"/>
              </a:cxn>
              <a:cxn ang="0">
                <a:pos x="connsiteX12736" y="connsiteY12736"/>
              </a:cxn>
              <a:cxn ang="0">
                <a:pos x="connsiteX12737" y="connsiteY12737"/>
              </a:cxn>
              <a:cxn ang="0">
                <a:pos x="connsiteX12738" y="connsiteY12738"/>
              </a:cxn>
              <a:cxn ang="0">
                <a:pos x="connsiteX12739" y="connsiteY12739"/>
              </a:cxn>
              <a:cxn ang="0">
                <a:pos x="connsiteX12740" y="connsiteY12740"/>
              </a:cxn>
              <a:cxn ang="0">
                <a:pos x="connsiteX12741" y="connsiteY12741"/>
              </a:cxn>
              <a:cxn ang="0">
                <a:pos x="connsiteX12742" y="connsiteY12742"/>
              </a:cxn>
              <a:cxn ang="0">
                <a:pos x="connsiteX12743" y="connsiteY12743"/>
              </a:cxn>
              <a:cxn ang="0">
                <a:pos x="connsiteX12744" y="connsiteY12744"/>
              </a:cxn>
              <a:cxn ang="0">
                <a:pos x="connsiteX12745" y="connsiteY12745"/>
              </a:cxn>
              <a:cxn ang="0">
                <a:pos x="connsiteX12746" y="connsiteY12746"/>
              </a:cxn>
              <a:cxn ang="0">
                <a:pos x="connsiteX12747" y="connsiteY12747"/>
              </a:cxn>
              <a:cxn ang="0">
                <a:pos x="connsiteX12748" y="connsiteY12748"/>
              </a:cxn>
              <a:cxn ang="0">
                <a:pos x="connsiteX12749" y="connsiteY12749"/>
              </a:cxn>
              <a:cxn ang="0">
                <a:pos x="connsiteX12750" y="connsiteY12750"/>
              </a:cxn>
              <a:cxn ang="0">
                <a:pos x="connsiteX12751" y="connsiteY12751"/>
              </a:cxn>
              <a:cxn ang="0">
                <a:pos x="connsiteX12752" y="connsiteY12752"/>
              </a:cxn>
              <a:cxn ang="0">
                <a:pos x="connsiteX12753" y="connsiteY12753"/>
              </a:cxn>
              <a:cxn ang="0">
                <a:pos x="connsiteX12754" y="connsiteY12754"/>
              </a:cxn>
              <a:cxn ang="0">
                <a:pos x="connsiteX12755" y="connsiteY12755"/>
              </a:cxn>
              <a:cxn ang="0">
                <a:pos x="connsiteX12756" y="connsiteY12756"/>
              </a:cxn>
              <a:cxn ang="0">
                <a:pos x="connsiteX12757" y="connsiteY12757"/>
              </a:cxn>
              <a:cxn ang="0">
                <a:pos x="connsiteX12758" y="connsiteY12758"/>
              </a:cxn>
              <a:cxn ang="0">
                <a:pos x="connsiteX12759" y="connsiteY12759"/>
              </a:cxn>
              <a:cxn ang="0">
                <a:pos x="connsiteX12760" y="connsiteY12760"/>
              </a:cxn>
              <a:cxn ang="0">
                <a:pos x="connsiteX12761" y="connsiteY12761"/>
              </a:cxn>
              <a:cxn ang="0">
                <a:pos x="connsiteX12762" y="connsiteY12762"/>
              </a:cxn>
              <a:cxn ang="0">
                <a:pos x="connsiteX12763" y="connsiteY12763"/>
              </a:cxn>
              <a:cxn ang="0">
                <a:pos x="connsiteX12764" y="connsiteY12764"/>
              </a:cxn>
              <a:cxn ang="0">
                <a:pos x="connsiteX12765" y="connsiteY12765"/>
              </a:cxn>
              <a:cxn ang="0">
                <a:pos x="connsiteX12766" y="connsiteY12766"/>
              </a:cxn>
              <a:cxn ang="0">
                <a:pos x="connsiteX12767" y="connsiteY12767"/>
              </a:cxn>
              <a:cxn ang="0">
                <a:pos x="connsiteX12768" y="connsiteY12768"/>
              </a:cxn>
              <a:cxn ang="0">
                <a:pos x="connsiteX12769" y="connsiteY12769"/>
              </a:cxn>
              <a:cxn ang="0">
                <a:pos x="connsiteX12770" y="connsiteY12770"/>
              </a:cxn>
              <a:cxn ang="0">
                <a:pos x="connsiteX12771" y="connsiteY12771"/>
              </a:cxn>
              <a:cxn ang="0">
                <a:pos x="connsiteX12772" y="connsiteY12772"/>
              </a:cxn>
              <a:cxn ang="0">
                <a:pos x="connsiteX12773" y="connsiteY12773"/>
              </a:cxn>
              <a:cxn ang="0">
                <a:pos x="connsiteX12774" y="connsiteY12774"/>
              </a:cxn>
              <a:cxn ang="0">
                <a:pos x="connsiteX12775" y="connsiteY12775"/>
              </a:cxn>
              <a:cxn ang="0">
                <a:pos x="connsiteX12776" y="connsiteY12776"/>
              </a:cxn>
              <a:cxn ang="0">
                <a:pos x="connsiteX12777" y="connsiteY12777"/>
              </a:cxn>
              <a:cxn ang="0">
                <a:pos x="connsiteX12778" y="connsiteY12778"/>
              </a:cxn>
              <a:cxn ang="0">
                <a:pos x="connsiteX12779" y="connsiteY12779"/>
              </a:cxn>
              <a:cxn ang="0">
                <a:pos x="connsiteX12780" y="connsiteY12780"/>
              </a:cxn>
              <a:cxn ang="0">
                <a:pos x="connsiteX12781" y="connsiteY12781"/>
              </a:cxn>
              <a:cxn ang="0">
                <a:pos x="connsiteX12782" y="connsiteY12782"/>
              </a:cxn>
              <a:cxn ang="0">
                <a:pos x="connsiteX12783" y="connsiteY12783"/>
              </a:cxn>
              <a:cxn ang="0">
                <a:pos x="connsiteX12784" y="connsiteY12784"/>
              </a:cxn>
              <a:cxn ang="0">
                <a:pos x="connsiteX12785" y="connsiteY12785"/>
              </a:cxn>
              <a:cxn ang="0">
                <a:pos x="connsiteX12786" y="connsiteY12786"/>
              </a:cxn>
              <a:cxn ang="0">
                <a:pos x="connsiteX12787" y="connsiteY12787"/>
              </a:cxn>
              <a:cxn ang="0">
                <a:pos x="connsiteX12788" y="connsiteY12788"/>
              </a:cxn>
              <a:cxn ang="0">
                <a:pos x="connsiteX12789" y="connsiteY12789"/>
              </a:cxn>
              <a:cxn ang="0">
                <a:pos x="connsiteX12790" y="connsiteY12790"/>
              </a:cxn>
              <a:cxn ang="0">
                <a:pos x="connsiteX12791" y="connsiteY12791"/>
              </a:cxn>
              <a:cxn ang="0">
                <a:pos x="connsiteX12792" y="connsiteY12792"/>
              </a:cxn>
              <a:cxn ang="0">
                <a:pos x="connsiteX12793" y="connsiteY12793"/>
              </a:cxn>
              <a:cxn ang="0">
                <a:pos x="connsiteX12794" y="connsiteY12794"/>
              </a:cxn>
              <a:cxn ang="0">
                <a:pos x="connsiteX12795" y="connsiteY12795"/>
              </a:cxn>
              <a:cxn ang="0">
                <a:pos x="connsiteX12796" y="connsiteY12796"/>
              </a:cxn>
              <a:cxn ang="0">
                <a:pos x="connsiteX12797" y="connsiteY12797"/>
              </a:cxn>
              <a:cxn ang="0">
                <a:pos x="connsiteX12798" y="connsiteY12798"/>
              </a:cxn>
              <a:cxn ang="0">
                <a:pos x="connsiteX12799" y="connsiteY12799"/>
              </a:cxn>
              <a:cxn ang="0">
                <a:pos x="connsiteX12800" y="connsiteY12800"/>
              </a:cxn>
              <a:cxn ang="0">
                <a:pos x="connsiteX12801" y="connsiteY12801"/>
              </a:cxn>
              <a:cxn ang="0">
                <a:pos x="connsiteX12802" y="connsiteY12802"/>
              </a:cxn>
              <a:cxn ang="0">
                <a:pos x="connsiteX12803" y="connsiteY12803"/>
              </a:cxn>
              <a:cxn ang="0">
                <a:pos x="connsiteX12804" y="connsiteY12804"/>
              </a:cxn>
              <a:cxn ang="0">
                <a:pos x="connsiteX12805" y="connsiteY12805"/>
              </a:cxn>
              <a:cxn ang="0">
                <a:pos x="connsiteX12806" y="connsiteY12806"/>
              </a:cxn>
              <a:cxn ang="0">
                <a:pos x="connsiteX12807" y="connsiteY12807"/>
              </a:cxn>
              <a:cxn ang="0">
                <a:pos x="connsiteX12808" y="connsiteY12808"/>
              </a:cxn>
              <a:cxn ang="0">
                <a:pos x="connsiteX12809" y="connsiteY12809"/>
              </a:cxn>
              <a:cxn ang="0">
                <a:pos x="connsiteX12810" y="connsiteY12810"/>
              </a:cxn>
              <a:cxn ang="0">
                <a:pos x="connsiteX12811" y="connsiteY12811"/>
              </a:cxn>
              <a:cxn ang="0">
                <a:pos x="connsiteX12812" y="connsiteY12812"/>
              </a:cxn>
              <a:cxn ang="0">
                <a:pos x="connsiteX12813" y="connsiteY12813"/>
              </a:cxn>
              <a:cxn ang="0">
                <a:pos x="connsiteX12814" y="connsiteY12814"/>
              </a:cxn>
              <a:cxn ang="0">
                <a:pos x="connsiteX12815" y="connsiteY12815"/>
              </a:cxn>
              <a:cxn ang="0">
                <a:pos x="connsiteX12816" y="connsiteY12816"/>
              </a:cxn>
              <a:cxn ang="0">
                <a:pos x="connsiteX12817" y="connsiteY12817"/>
              </a:cxn>
              <a:cxn ang="0">
                <a:pos x="connsiteX12818" y="connsiteY12818"/>
              </a:cxn>
              <a:cxn ang="0">
                <a:pos x="connsiteX12819" y="connsiteY12819"/>
              </a:cxn>
              <a:cxn ang="0">
                <a:pos x="connsiteX12820" y="connsiteY12820"/>
              </a:cxn>
              <a:cxn ang="0">
                <a:pos x="connsiteX12821" y="connsiteY12821"/>
              </a:cxn>
              <a:cxn ang="0">
                <a:pos x="connsiteX12822" y="connsiteY12822"/>
              </a:cxn>
              <a:cxn ang="0">
                <a:pos x="connsiteX12823" y="connsiteY12823"/>
              </a:cxn>
              <a:cxn ang="0">
                <a:pos x="connsiteX12824" y="connsiteY12824"/>
              </a:cxn>
              <a:cxn ang="0">
                <a:pos x="connsiteX12825" y="connsiteY12825"/>
              </a:cxn>
              <a:cxn ang="0">
                <a:pos x="connsiteX12826" y="connsiteY12826"/>
              </a:cxn>
              <a:cxn ang="0">
                <a:pos x="connsiteX12827" y="connsiteY12827"/>
              </a:cxn>
              <a:cxn ang="0">
                <a:pos x="connsiteX12828" y="connsiteY12828"/>
              </a:cxn>
              <a:cxn ang="0">
                <a:pos x="connsiteX12829" y="connsiteY12829"/>
              </a:cxn>
              <a:cxn ang="0">
                <a:pos x="connsiteX12830" y="connsiteY12830"/>
              </a:cxn>
              <a:cxn ang="0">
                <a:pos x="connsiteX12831" y="connsiteY12831"/>
              </a:cxn>
              <a:cxn ang="0">
                <a:pos x="connsiteX12832" y="connsiteY12832"/>
              </a:cxn>
              <a:cxn ang="0">
                <a:pos x="connsiteX12833" y="connsiteY12833"/>
              </a:cxn>
              <a:cxn ang="0">
                <a:pos x="connsiteX12834" y="connsiteY12834"/>
              </a:cxn>
              <a:cxn ang="0">
                <a:pos x="connsiteX12835" y="connsiteY12835"/>
              </a:cxn>
              <a:cxn ang="0">
                <a:pos x="connsiteX12836" y="connsiteY12836"/>
              </a:cxn>
              <a:cxn ang="0">
                <a:pos x="connsiteX12837" y="connsiteY12837"/>
              </a:cxn>
              <a:cxn ang="0">
                <a:pos x="connsiteX12838" y="connsiteY12838"/>
              </a:cxn>
              <a:cxn ang="0">
                <a:pos x="connsiteX12839" y="connsiteY12839"/>
              </a:cxn>
              <a:cxn ang="0">
                <a:pos x="connsiteX12840" y="connsiteY12840"/>
              </a:cxn>
              <a:cxn ang="0">
                <a:pos x="connsiteX12841" y="connsiteY12841"/>
              </a:cxn>
              <a:cxn ang="0">
                <a:pos x="connsiteX12842" y="connsiteY12842"/>
              </a:cxn>
              <a:cxn ang="0">
                <a:pos x="connsiteX12843" y="connsiteY12843"/>
              </a:cxn>
              <a:cxn ang="0">
                <a:pos x="connsiteX12844" y="connsiteY12844"/>
              </a:cxn>
              <a:cxn ang="0">
                <a:pos x="connsiteX12845" y="connsiteY12845"/>
              </a:cxn>
              <a:cxn ang="0">
                <a:pos x="connsiteX12846" y="connsiteY12846"/>
              </a:cxn>
              <a:cxn ang="0">
                <a:pos x="connsiteX12847" y="connsiteY12847"/>
              </a:cxn>
              <a:cxn ang="0">
                <a:pos x="connsiteX12848" y="connsiteY12848"/>
              </a:cxn>
              <a:cxn ang="0">
                <a:pos x="connsiteX12849" y="connsiteY12849"/>
              </a:cxn>
              <a:cxn ang="0">
                <a:pos x="connsiteX12850" y="connsiteY12850"/>
              </a:cxn>
              <a:cxn ang="0">
                <a:pos x="connsiteX12851" y="connsiteY12851"/>
              </a:cxn>
              <a:cxn ang="0">
                <a:pos x="connsiteX12852" y="connsiteY12852"/>
              </a:cxn>
              <a:cxn ang="0">
                <a:pos x="connsiteX12853" y="connsiteY12853"/>
              </a:cxn>
              <a:cxn ang="0">
                <a:pos x="connsiteX12854" y="connsiteY12854"/>
              </a:cxn>
              <a:cxn ang="0">
                <a:pos x="connsiteX12855" y="connsiteY12855"/>
              </a:cxn>
              <a:cxn ang="0">
                <a:pos x="connsiteX12856" y="connsiteY12856"/>
              </a:cxn>
              <a:cxn ang="0">
                <a:pos x="connsiteX12857" y="connsiteY12857"/>
              </a:cxn>
              <a:cxn ang="0">
                <a:pos x="connsiteX12858" y="connsiteY12858"/>
              </a:cxn>
              <a:cxn ang="0">
                <a:pos x="connsiteX12859" y="connsiteY12859"/>
              </a:cxn>
              <a:cxn ang="0">
                <a:pos x="connsiteX12860" y="connsiteY12860"/>
              </a:cxn>
              <a:cxn ang="0">
                <a:pos x="connsiteX12861" y="connsiteY12861"/>
              </a:cxn>
              <a:cxn ang="0">
                <a:pos x="connsiteX12862" y="connsiteY12862"/>
              </a:cxn>
              <a:cxn ang="0">
                <a:pos x="connsiteX12863" y="connsiteY12863"/>
              </a:cxn>
              <a:cxn ang="0">
                <a:pos x="connsiteX12864" y="connsiteY12864"/>
              </a:cxn>
              <a:cxn ang="0">
                <a:pos x="connsiteX12865" y="connsiteY12865"/>
              </a:cxn>
              <a:cxn ang="0">
                <a:pos x="connsiteX12866" y="connsiteY12866"/>
              </a:cxn>
              <a:cxn ang="0">
                <a:pos x="connsiteX12867" y="connsiteY12867"/>
              </a:cxn>
              <a:cxn ang="0">
                <a:pos x="connsiteX12868" y="connsiteY12868"/>
              </a:cxn>
              <a:cxn ang="0">
                <a:pos x="connsiteX12869" y="connsiteY12869"/>
              </a:cxn>
              <a:cxn ang="0">
                <a:pos x="connsiteX12870" y="connsiteY12870"/>
              </a:cxn>
              <a:cxn ang="0">
                <a:pos x="connsiteX12871" y="connsiteY12871"/>
              </a:cxn>
              <a:cxn ang="0">
                <a:pos x="connsiteX12872" y="connsiteY12872"/>
              </a:cxn>
              <a:cxn ang="0">
                <a:pos x="connsiteX12873" y="connsiteY12873"/>
              </a:cxn>
              <a:cxn ang="0">
                <a:pos x="connsiteX12874" y="connsiteY12874"/>
              </a:cxn>
              <a:cxn ang="0">
                <a:pos x="connsiteX12875" y="connsiteY12875"/>
              </a:cxn>
              <a:cxn ang="0">
                <a:pos x="connsiteX12876" y="connsiteY12876"/>
              </a:cxn>
              <a:cxn ang="0">
                <a:pos x="connsiteX12877" y="connsiteY12877"/>
              </a:cxn>
              <a:cxn ang="0">
                <a:pos x="connsiteX12878" y="connsiteY12878"/>
              </a:cxn>
              <a:cxn ang="0">
                <a:pos x="connsiteX12879" y="connsiteY12879"/>
              </a:cxn>
              <a:cxn ang="0">
                <a:pos x="connsiteX12880" y="connsiteY12880"/>
              </a:cxn>
              <a:cxn ang="0">
                <a:pos x="connsiteX12881" y="connsiteY12881"/>
              </a:cxn>
              <a:cxn ang="0">
                <a:pos x="connsiteX12882" y="connsiteY12882"/>
              </a:cxn>
              <a:cxn ang="0">
                <a:pos x="connsiteX12883" y="connsiteY12883"/>
              </a:cxn>
              <a:cxn ang="0">
                <a:pos x="connsiteX12884" y="connsiteY12884"/>
              </a:cxn>
              <a:cxn ang="0">
                <a:pos x="connsiteX12885" y="connsiteY12885"/>
              </a:cxn>
              <a:cxn ang="0">
                <a:pos x="connsiteX12886" y="connsiteY12886"/>
              </a:cxn>
              <a:cxn ang="0">
                <a:pos x="connsiteX12887" y="connsiteY12887"/>
              </a:cxn>
              <a:cxn ang="0">
                <a:pos x="connsiteX12888" y="connsiteY12888"/>
              </a:cxn>
              <a:cxn ang="0">
                <a:pos x="connsiteX12889" y="connsiteY12889"/>
              </a:cxn>
              <a:cxn ang="0">
                <a:pos x="connsiteX12890" y="connsiteY12890"/>
              </a:cxn>
              <a:cxn ang="0">
                <a:pos x="connsiteX12891" y="connsiteY12891"/>
              </a:cxn>
              <a:cxn ang="0">
                <a:pos x="connsiteX12892" y="connsiteY12892"/>
              </a:cxn>
              <a:cxn ang="0">
                <a:pos x="connsiteX12893" y="connsiteY12893"/>
              </a:cxn>
              <a:cxn ang="0">
                <a:pos x="connsiteX12894" y="connsiteY12894"/>
              </a:cxn>
              <a:cxn ang="0">
                <a:pos x="connsiteX12895" y="connsiteY12895"/>
              </a:cxn>
              <a:cxn ang="0">
                <a:pos x="connsiteX12896" y="connsiteY12896"/>
              </a:cxn>
              <a:cxn ang="0">
                <a:pos x="connsiteX12897" y="connsiteY12897"/>
              </a:cxn>
              <a:cxn ang="0">
                <a:pos x="connsiteX12898" y="connsiteY12898"/>
              </a:cxn>
              <a:cxn ang="0">
                <a:pos x="connsiteX12899" y="connsiteY12899"/>
              </a:cxn>
              <a:cxn ang="0">
                <a:pos x="connsiteX12900" y="connsiteY12900"/>
              </a:cxn>
              <a:cxn ang="0">
                <a:pos x="connsiteX12901" y="connsiteY12901"/>
              </a:cxn>
              <a:cxn ang="0">
                <a:pos x="connsiteX12902" y="connsiteY12902"/>
              </a:cxn>
              <a:cxn ang="0">
                <a:pos x="connsiteX12903" y="connsiteY12903"/>
              </a:cxn>
              <a:cxn ang="0">
                <a:pos x="connsiteX12904" y="connsiteY12904"/>
              </a:cxn>
              <a:cxn ang="0">
                <a:pos x="connsiteX12905" y="connsiteY12905"/>
              </a:cxn>
              <a:cxn ang="0">
                <a:pos x="connsiteX12906" y="connsiteY12906"/>
              </a:cxn>
              <a:cxn ang="0">
                <a:pos x="connsiteX12907" y="connsiteY12907"/>
              </a:cxn>
              <a:cxn ang="0">
                <a:pos x="connsiteX12908" y="connsiteY12908"/>
              </a:cxn>
              <a:cxn ang="0">
                <a:pos x="connsiteX12909" y="connsiteY12909"/>
              </a:cxn>
              <a:cxn ang="0">
                <a:pos x="connsiteX12910" y="connsiteY12910"/>
              </a:cxn>
              <a:cxn ang="0">
                <a:pos x="connsiteX12911" y="connsiteY12911"/>
              </a:cxn>
              <a:cxn ang="0">
                <a:pos x="connsiteX12912" y="connsiteY12912"/>
              </a:cxn>
              <a:cxn ang="0">
                <a:pos x="connsiteX12913" y="connsiteY12913"/>
              </a:cxn>
              <a:cxn ang="0">
                <a:pos x="connsiteX12914" y="connsiteY12914"/>
              </a:cxn>
              <a:cxn ang="0">
                <a:pos x="connsiteX12915" y="connsiteY12915"/>
              </a:cxn>
              <a:cxn ang="0">
                <a:pos x="connsiteX12916" y="connsiteY12916"/>
              </a:cxn>
              <a:cxn ang="0">
                <a:pos x="connsiteX12917" y="connsiteY12917"/>
              </a:cxn>
              <a:cxn ang="0">
                <a:pos x="connsiteX12918" y="connsiteY12918"/>
              </a:cxn>
              <a:cxn ang="0">
                <a:pos x="connsiteX12919" y="connsiteY12919"/>
              </a:cxn>
              <a:cxn ang="0">
                <a:pos x="connsiteX12920" y="connsiteY12920"/>
              </a:cxn>
              <a:cxn ang="0">
                <a:pos x="connsiteX12921" y="connsiteY12921"/>
              </a:cxn>
              <a:cxn ang="0">
                <a:pos x="connsiteX12922" y="connsiteY12922"/>
              </a:cxn>
              <a:cxn ang="0">
                <a:pos x="connsiteX12923" y="connsiteY12923"/>
              </a:cxn>
              <a:cxn ang="0">
                <a:pos x="connsiteX12924" y="connsiteY12924"/>
              </a:cxn>
              <a:cxn ang="0">
                <a:pos x="connsiteX12925" y="connsiteY12925"/>
              </a:cxn>
              <a:cxn ang="0">
                <a:pos x="connsiteX12926" y="connsiteY12926"/>
              </a:cxn>
              <a:cxn ang="0">
                <a:pos x="connsiteX12927" y="connsiteY12927"/>
              </a:cxn>
              <a:cxn ang="0">
                <a:pos x="connsiteX12928" y="connsiteY12928"/>
              </a:cxn>
              <a:cxn ang="0">
                <a:pos x="connsiteX12929" y="connsiteY12929"/>
              </a:cxn>
              <a:cxn ang="0">
                <a:pos x="connsiteX12930" y="connsiteY12930"/>
              </a:cxn>
              <a:cxn ang="0">
                <a:pos x="connsiteX12931" y="connsiteY12931"/>
              </a:cxn>
              <a:cxn ang="0">
                <a:pos x="connsiteX12932" y="connsiteY12932"/>
              </a:cxn>
              <a:cxn ang="0">
                <a:pos x="connsiteX12933" y="connsiteY12933"/>
              </a:cxn>
              <a:cxn ang="0">
                <a:pos x="connsiteX12934" y="connsiteY12934"/>
              </a:cxn>
              <a:cxn ang="0">
                <a:pos x="connsiteX12935" y="connsiteY12935"/>
              </a:cxn>
              <a:cxn ang="0">
                <a:pos x="connsiteX12936" y="connsiteY12936"/>
              </a:cxn>
              <a:cxn ang="0">
                <a:pos x="connsiteX12937" y="connsiteY12937"/>
              </a:cxn>
              <a:cxn ang="0">
                <a:pos x="connsiteX12938" y="connsiteY12938"/>
              </a:cxn>
              <a:cxn ang="0">
                <a:pos x="connsiteX12939" y="connsiteY12939"/>
              </a:cxn>
              <a:cxn ang="0">
                <a:pos x="connsiteX12940" y="connsiteY12940"/>
              </a:cxn>
              <a:cxn ang="0">
                <a:pos x="connsiteX12941" y="connsiteY12941"/>
              </a:cxn>
              <a:cxn ang="0">
                <a:pos x="connsiteX12942" y="connsiteY12942"/>
              </a:cxn>
              <a:cxn ang="0">
                <a:pos x="connsiteX12943" y="connsiteY12943"/>
              </a:cxn>
              <a:cxn ang="0">
                <a:pos x="connsiteX12944" y="connsiteY12944"/>
              </a:cxn>
              <a:cxn ang="0">
                <a:pos x="connsiteX12945" y="connsiteY12945"/>
              </a:cxn>
              <a:cxn ang="0">
                <a:pos x="connsiteX12946" y="connsiteY12946"/>
              </a:cxn>
              <a:cxn ang="0">
                <a:pos x="connsiteX12947" y="connsiteY12947"/>
              </a:cxn>
              <a:cxn ang="0">
                <a:pos x="connsiteX12948" y="connsiteY12948"/>
              </a:cxn>
              <a:cxn ang="0">
                <a:pos x="connsiteX12949" y="connsiteY12949"/>
              </a:cxn>
              <a:cxn ang="0">
                <a:pos x="connsiteX12950" y="connsiteY12950"/>
              </a:cxn>
              <a:cxn ang="0">
                <a:pos x="connsiteX12951" y="connsiteY12951"/>
              </a:cxn>
              <a:cxn ang="0">
                <a:pos x="connsiteX12952" y="connsiteY12952"/>
              </a:cxn>
              <a:cxn ang="0">
                <a:pos x="connsiteX12953" y="connsiteY12953"/>
              </a:cxn>
              <a:cxn ang="0">
                <a:pos x="connsiteX12954" y="connsiteY12954"/>
              </a:cxn>
              <a:cxn ang="0">
                <a:pos x="connsiteX12955" y="connsiteY12955"/>
              </a:cxn>
              <a:cxn ang="0">
                <a:pos x="connsiteX12956" y="connsiteY12956"/>
              </a:cxn>
              <a:cxn ang="0">
                <a:pos x="connsiteX12957" y="connsiteY12957"/>
              </a:cxn>
              <a:cxn ang="0">
                <a:pos x="connsiteX12958" y="connsiteY12958"/>
              </a:cxn>
              <a:cxn ang="0">
                <a:pos x="connsiteX12959" y="connsiteY12959"/>
              </a:cxn>
              <a:cxn ang="0">
                <a:pos x="connsiteX12960" y="connsiteY12960"/>
              </a:cxn>
              <a:cxn ang="0">
                <a:pos x="connsiteX12961" y="connsiteY12961"/>
              </a:cxn>
              <a:cxn ang="0">
                <a:pos x="connsiteX12962" y="connsiteY12962"/>
              </a:cxn>
              <a:cxn ang="0">
                <a:pos x="connsiteX12963" y="connsiteY12963"/>
              </a:cxn>
              <a:cxn ang="0">
                <a:pos x="connsiteX12964" y="connsiteY12964"/>
              </a:cxn>
              <a:cxn ang="0">
                <a:pos x="connsiteX12965" y="connsiteY12965"/>
              </a:cxn>
              <a:cxn ang="0">
                <a:pos x="connsiteX12966" y="connsiteY12966"/>
              </a:cxn>
              <a:cxn ang="0">
                <a:pos x="connsiteX12967" y="connsiteY12967"/>
              </a:cxn>
              <a:cxn ang="0">
                <a:pos x="connsiteX12968" y="connsiteY12968"/>
              </a:cxn>
              <a:cxn ang="0">
                <a:pos x="connsiteX12969" y="connsiteY12969"/>
              </a:cxn>
              <a:cxn ang="0">
                <a:pos x="connsiteX12970" y="connsiteY12970"/>
              </a:cxn>
              <a:cxn ang="0">
                <a:pos x="connsiteX12971" y="connsiteY12971"/>
              </a:cxn>
              <a:cxn ang="0">
                <a:pos x="connsiteX12972" y="connsiteY12972"/>
              </a:cxn>
              <a:cxn ang="0">
                <a:pos x="connsiteX12973" y="connsiteY12973"/>
              </a:cxn>
              <a:cxn ang="0">
                <a:pos x="connsiteX12974" y="connsiteY12974"/>
              </a:cxn>
              <a:cxn ang="0">
                <a:pos x="connsiteX12975" y="connsiteY12975"/>
              </a:cxn>
              <a:cxn ang="0">
                <a:pos x="connsiteX12976" y="connsiteY12976"/>
              </a:cxn>
              <a:cxn ang="0">
                <a:pos x="connsiteX12977" y="connsiteY12977"/>
              </a:cxn>
              <a:cxn ang="0">
                <a:pos x="connsiteX12978" y="connsiteY12978"/>
              </a:cxn>
              <a:cxn ang="0">
                <a:pos x="connsiteX12979" y="connsiteY12979"/>
              </a:cxn>
              <a:cxn ang="0">
                <a:pos x="connsiteX12980" y="connsiteY12980"/>
              </a:cxn>
              <a:cxn ang="0">
                <a:pos x="connsiteX12981" y="connsiteY12981"/>
              </a:cxn>
              <a:cxn ang="0">
                <a:pos x="connsiteX12982" y="connsiteY12982"/>
              </a:cxn>
              <a:cxn ang="0">
                <a:pos x="connsiteX12983" y="connsiteY12983"/>
              </a:cxn>
              <a:cxn ang="0">
                <a:pos x="connsiteX12984" y="connsiteY12984"/>
              </a:cxn>
              <a:cxn ang="0">
                <a:pos x="connsiteX12985" y="connsiteY12985"/>
              </a:cxn>
              <a:cxn ang="0">
                <a:pos x="connsiteX12986" y="connsiteY12986"/>
              </a:cxn>
              <a:cxn ang="0">
                <a:pos x="connsiteX12987" y="connsiteY12987"/>
              </a:cxn>
              <a:cxn ang="0">
                <a:pos x="connsiteX12988" y="connsiteY12988"/>
              </a:cxn>
              <a:cxn ang="0">
                <a:pos x="connsiteX12989" y="connsiteY12989"/>
              </a:cxn>
              <a:cxn ang="0">
                <a:pos x="connsiteX12990" y="connsiteY12990"/>
              </a:cxn>
              <a:cxn ang="0">
                <a:pos x="connsiteX12991" y="connsiteY12991"/>
              </a:cxn>
              <a:cxn ang="0">
                <a:pos x="connsiteX12992" y="connsiteY12992"/>
              </a:cxn>
              <a:cxn ang="0">
                <a:pos x="connsiteX12993" y="connsiteY12993"/>
              </a:cxn>
              <a:cxn ang="0">
                <a:pos x="connsiteX12994" y="connsiteY12994"/>
              </a:cxn>
              <a:cxn ang="0">
                <a:pos x="connsiteX12995" y="connsiteY12995"/>
              </a:cxn>
              <a:cxn ang="0">
                <a:pos x="connsiteX12996" y="connsiteY12996"/>
              </a:cxn>
              <a:cxn ang="0">
                <a:pos x="connsiteX12997" y="connsiteY12997"/>
              </a:cxn>
              <a:cxn ang="0">
                <a:pos x="connsiteX12998" y="connsiteY12998"/>
              </a:cxn>
              <a:cxn ang="0">
                <a:pos x="connsiteX12999" y="connsiteY12999"/>
              </a:cxn>
              <a:cxn ang="0">
                <a:pos x="connsiteX13000" y="connsiteY13000"/>
              </a:cxn>
              <a:cxn ang="0">
                <a:pos x="connsiteX13001" y="connsiteY13001"/>
              </a:cxn>
              <a:cxn ang="0">
                <a:pos x="connsiteX13002" y="connsiteY13002"/>
              </a:cxn>
              <a:cxn ang="0">
                <a:pos x="connsiteX13003" y="connsiteY13003"/>
              </a:cxn>
              <a:cxn ang="0">
                <a:pos x="connsiteX13004" y="connsiteY13004"/>
              </a:cxn>
              <a:cxn ang="0">
                <a:pos x="connsiteX13005" y="connsiteY13005"/>
              </a:cxn>
              <a:cxn ang="0">
                <a:pos x="connsiteX13006" y="connsiteY13006"/>
              </a:cxn>
              <a:cxn ang="0">
                <a:pos x="connsiteX13007" y="connsiteY13007"/>
              </a:cxn>
              <a:cxn ang="0">
                <a:pos x="connsiteX13008" y="connsiteY13008"/>
              </a:cxn>
              <a:cxn ang="0">
                <a:pos x="connsiteX13009" y="connsiteY13009"/>
              </a:cxn>
              <a:cxn ang="0">
                <a:pos x="connsiteX13010" y="connsiteY13010"/>
              </a:cxn>
              <a:cxn ang="0">
                <a:pos x="connsiteX13011" y="connsiteY13011"/>
              </a:cxn>
              <a:cxn ang="0">
                <a:pos x="connsiteX13012" y="connsiteY13012"/>
              </a:cxn>
              <a:cxn ang="0">
                <a:pos x="connsiteX13013" y="connsiteY13013"/>
              </a:cxn>
              <a:cxn ang="0">
                <a:pos x="connsiteX13014" y="connsiteY13014"/>
              </a:cxn>
              <a:cxn ang="0">
                <a:pos x="connsiteX13015" y="connsiteY13015"/>
              </a:cxn>
              <a:cxn ang="0">
                <a:pos x="connsiteX13016" y="connsiteY13016"/>
              </a:cxn>
              <a:cxn ang="0">
                <a:pos x="connsiteX13017" y="connsiteY13017"/>
              </a:cxn>
              <a:cxn ang="0">
                <a:pos x="connsiteX13018" y="connsiteY13018"/>
              </a:cxn>
              <a:cxn ang="0">
                <a:pos x="connsiteX13019" y="connsiteY13019"/>
              </a:cxn>
              <a:cxn ang="0">
                <a:pos x="connsiteX13020" y="connsiteY13020"/>
              </a:cxn>
              <a:cxn ang="0">
                <a:pos x="connsiteX13021" y="connsiteY13021"/>
              </a:cxn>
              <a:cxn ang="0">
                <a:pos x="connsiteX13022" y="connsiteY13022"/>
              </a:cxn>
              <a:cxn ang="0">
                <a:pos x="connsiteX13023" y="connsiteY13023"/>
              </a:cxn>
              <a:cxn ang="0">
                <a:pos x="connsiteX13024" y="connsiteY13024"/>
              </a:cxn>
              <a:cxn ang="0">
                <a:pos x="connsiteX13025" y="connsiteY13025"/>
              </a:cxn>
              <a:cxn ang="0">
                <a:pos x="connsiteX13026" y="connsiteY13026"/>
              </a:cxn>
              <a:cxn ang="0">
                <a:pos x="connsiteX13027" y="connsiteY13027"/>
              </a:cxn>
              <a:cxn ang="0">
                <a:pos x="connsiteX13028" y="connsiteY13028"/>
              </a:cxn>
              <a:cxn ang="0">
                <a:pos x="connsiteX13029" y="connsiteY13029"/>
              </a:cxn>
              <a:cxn ang="0">
                <a:pos x="connsiteX13030" y="connsiteY13030"/>
              </a:cxn>
              <a:cxn ang="0">
                <a:pos x="connsiteX13031" y="connsiteY13031"/>
              </a:cxn>
              <a:cxn ang="0">
                <a:pos x="connsiteX13032" y="connsiteY13032"/>
              </a:cxn>
              <a:cxn ang="0">
                <a:pos x="connsiteX13033" y="connsiteY13033"/>
              </a:cxn>
              <a:cxn ang="0">
                <a:pos x="connsiteX13034" y="connsiteY13034"/>
              </a:cxn>
              <a:cxn ang="0">
                <a:pos x="connsiteX13035" y="connsiteY13035"/>
              </a:cxn>
              <a:cxn ang="0">
                <a:pos x="connsiteX13036" y="connsiteY13036"/>
              </a:cxn>
              <a:cxn ang="0">
                <a:pos x="connsiteX13037" y="connsiteY13037"/>
              </a:cxn>
              <a:cxn ang="0">
                <a:pos x="connsiteX13038" y="connsiteY13038"/>
              </a:cxn>
              <a:cxn ang="0">
                <a:pos x="connsiteX13039" y="connsiteY13039"/>
              </a:cxn>
              <a:cxn ang="0">
                <a:pos x="connsiteX13040" y="connsiteY13040"/>
              </a:cxn>
              <a:cxn ang="0">
                <a:pos x="connsiteX13041" y="connsiteY13041"/>
              </a:cxn>
              <a:cxn ang="0">
                <a:pos x="connsiteX13042" y="connsiteY13042"/>
              </a:cxn>
              <a:cxn ang="0">
                <a:pos x="connsiteX13043" y="connsiteY13043"/>
              </a:cxn>
              <a:cxn ang="0">
                <a:pos x="connsiteX13044" y="connsiteY13044"/>
              </a:cxn>
              <a:cxn ang="0">
                <a:pos x="connsiteX13045" y="connsiteY13045"/>
              </a:cxn>
              <a:cxn ang="0">
                <a:pos x="connsiteX13046" y="connsiteY13046"/>
              </a:cxn>
              <a:cxn ang="0">
                <a:pos x="connsiteX13047" y="connsiteY13047"/>
              </a:cxn>
              <a:cxn ang="0">
                <a:pos x="connsiteX13048" y="connsiteY13048"/>
              </a:cxn>
              <a:cxn ang="0">
                <a:pos x="connsiteX13049" y="connsiteY13049"/>
              </a:cxn>
              <a:cxn ang="0">
                <a:pos x="connsiteX13050" y="connsiteY13050"/>
              </a:cxn>
              <a:cxn ang="0">
                <a:pos x="connsiteX13051" y="connsiteY13051"/>
              </a:cxn>
              <a:cxn ang="0">
                <a:pos x="connsiteX13052" y="connsiteY13052"/>
              </a:cxn>
              <a:cxn ang="0">
                <a:pos x="connsiteX13053" y="connsiteY13053"/>
              </a:cxn>
              <a:cxn ang="0">
                <a:pos x="connsiteX13054" y="connsiteY13054"/>
              </a:cxn>
              <a:cxn ang="0">
                <a:pos x="connsiteX13055" y="connsiteY13055"/>
              </a:cxn>
              <a:cxn ang="0">
                <a:pos x="connsiteX13056" y="connsiteY13056"/>
              </a:cxn>
              <a:cxn ang="0">
                <a:pos x="connsiteX13057" y="connsiteY13057"/>
              </a:cxn>
              <a:cxn ang="0">
                <a:pos x="connsiteX13058" y="connsiteY13058"/>
              </a:cxn>
              <a:cxn ang="0">
                <a:pos x="connsiteX13059" y="connsiteY13059"/>
              </a:cxn>
              <a:cxn ang="0">
                <a:pos x="connsiteX13060" y="connsiteY13060"/>
              </a:cxn>
              <a:cxn ang="0">
                <a:pos x="connsiteX13061" y="connsiteY13061"/>
              </a:cxn>
              <a:cxn ang="0">
                <a:pos x="connsiteX13062" y="connsiteY13062"/>
              </a:cxn>
              <a:cxn ang="0">
                <a:pos x="connsiteX13063" y="connsiteY13063"/>
              </a:cxn>
              <a:cxn ang="0">
                <a:pos x="connsiteX13064" y="connsiteY13064"/>
              </a:cxn>
              <a:cxn ang="0">
                <a:pos x="connsiteX13065" y="connsiteY13065"/>
              </a:cxn>
              <a:cxn ang="0">
                <a:pos x="connsiteX13066" y="connsiteY13066"/>
              </a:cxn>
              <a:cxn ang="0">
                <a:pos x="connsiteX13067" y="connsiteY13067"/>
              </a:cxn>
              <a:cxn ang="0">
                <a:pos x="connsiteX13068" y="connsiteY13068"/>
              </a:cxn>
              <a:cxn ang="0">
                <a:pos x="connsiteX13069" y="connsiteY13069"/>
              </a:cxn>
              <a:cxn ang="0">
                <a:pos x="connsiteX13070" y="connsiteY13070"/>
              </a:cxn>
              <a:cxn ang="0">
                <a:pos x="connsiteX13071" y="connsiteY13071"/>
              </a:cxn>
              <a:cxn ang="0">
                <a:pos x="connsiteX13072" y="connsiteY13072"/>
              </a:cxn>
              <a:cxn ang="0">
                <a:pos x="connsiteX13073" y="connsiteY13073"/>
              </a:cxn>
              <a:cxn ang="0">
                <a:pos x="connsiteX13074" y="connsiteY13074"/>
              </a:cxn>
              <a:cxn ang="0">
                <a:pos x="connsiteX13075" y="connsiteY13075"/>
              </a:cxn>
              <a:cxn ang="0">
                <a:pos x="connsiteX13076" y="connsiteY13076"/>
              </a:cxn>
              <a:cxn ang="0">
                <a:pos x="connsiteX13077" y="connsiteY13077"/>
              </a:cxn>
              <a:cxn ang="0">
                <a:pos x="connsiteX13078" y="connsiteY13078"/>
              </a:cxn>
              <a:cxn ang="0">
                <a:pos x="connsiteX13079" y="connsiteY13079"/>
              </a:cxn>
              <a:cxn ang="0">
                <a:pos x="connsiteX13080" y="connsiteY13080"/>
              </a:cxn>
              <a:cxn ang="0">
                <a:pos x="connsiteX13081" y="connsiteY13081"/>
              </a:cxn>
              <a:cxn ang="0">
                <a:pos x="connsiteX13082" y="connsiteY13082"/>
              </a:cxn>
              <a:cxn ang="0">
                <a:pos x="connsiteX13083" y="connsiteY13083"/>
              </a:cxn>
              <a:cxn ang="0">
                <a:pos x="connsiteX13084" y="connsiteY13084"/>
              </a:cxn>
              <a:cxn ang="0">
                <a:pos x="connsiteX13085" y="connsiteY13085"/>
              </a:cxn>
              <a:cxn ang="0">
                <a:pos x="connsiteX13086" y="connsiteY13086"/>
              </a:cxn>
              <a:cxn ang="0">
                <a:pos x="connsiteX13087" y="connsiteY13087"/>
              </a:cxn>
              <a:cxn ang="0">
                <a:pos x="connsiteX13088" y="connsiteY13088"/>
              </a:cxn>
              <a:cxn ang="0">
                <a:pos x="connsiteX13089" y="connsiteY13089"/>
              </a:cxn>
              <a:cxn ang="0">
                <a:pos x="connsiteX13090" y="connsiteY13090"/>
              </a:cxn>
              <a:cxn ang="0">
                <a:pos x="connsiteX13091" y="connsiteY13091"/>
              </a:cxn>
              <a:cxn ang="0">
                <a:pos x="connsiteX13092" y="connsiteY13092"/>
              </a:cxn>
              <a:cxn ang="0">
                <a:pos x="connsiteX13093" y="connsiteY13093"/>
              </a:cxn>
              <a:cxn ang="0">
                <a:pos x="connsiteX13094" y="connsiteY13094"/>
              </a:cxn>
              <a:cxn ang="0">
                <a:pos x="connsiteX13095" y="connsiteY13095"/>
              </a:cxn>
              <a:cxn ang="0">
                <a:pos x="connsiteX13096" y="connsiteY13096"/>
              </a:cxn>
              <a:cxn ang="0">
                <a:pos x="connsiteX13097" y="connsiteY13097"/>
              </a:cxn>
              <a:cxn ang="0">
                <a:pos x="connsiteX13098" y="connsiteY13098"/>
              </a:cxn>
              <a:cxn ang="0">
                <a:pos x="connsiteX13099" y="connsiteY13099"/>
              </a:cxn>
              <a:cxn ang="0">
                <a:pos x="connsiteX13100" y="connsiteY13100"/>
              </a:cxn>
              <a:cxn ang="0">
                <a:pos x="connsiteX13101" y="connsiteY13101"/>
              </a:cxn>
              <a:cxn ang="0">
                <a:pos x="connsiteX13102" y="connsiteY13102"/>
              </a:cxn>
              <a:cxn ang="0">
                <a:pos x="connsiteX13103" y="connsiteY13103"/>
              </a:cxn>
              <a:cxn ang="0">
                <a:pos x="connsiteX13104" y="connsiteY13104"/>
              </a:cxn>
              <a:cxn ang="0">
                <a:pos x="connsiteX13105" y="connsiteY13105"/>
              </a:cxn>
              <a:cxn ang="0">
                <a:pos x="connsiteX13106" y="connsiteY13106"/>
              </a:cxn>
              <a:cxn ang="0">
                <a:pos x="connsiteX13107" y="connsiteY13107"/>
              </a:cxn>
              <a:cxn ang="0">
                <a:pos x="connsiteX13108" y="connsiteY13108"/>
              </a:cxn>
              <a:cxn ang="0">
                <a:pos x="connsiteX13109" y="connsiteY13109"/>
              </a:cxn>
              <a:cxn ang="0">
                <a:pos x="connsiteX13110" y="connsiteY13110"/>
              </a:cxn>
              <a:cxn ang="0">
                <a:pos x="connsiteX13111" y="connsiteY13111"/>
              </a:cxn>
              <a:cxn ang="0">
                <a:pos x="connsiteX13112" y="connsiteY13112"/>
              </a:cxn>
              <a:cxn ang="0">
                <a:pos x="connsiteX13113" y="connsiteY13113"/>
              </a:cxn>
              <a:cxn ang="0">
                <a:pos x="connsiteX13114" y="connsiteY13114"/>
              </a:cxn>
              <a:cxn ang="0">
                <a:pos x="connsiteX13115" y="connsiteY13115"/>
              </a:cxn>
              <a:cxn ang="0">
                <a:pos x="connsiteX13116" y="connsiteY13116"/>
              </a:cxn>
              <a:cxn ang="0">
                <a:pos x="connsiteX13117" y="connsiteY13117"/>
              </a:cxn>
              <a:cxn ang="0">
                <a:pos x="connsiteX13118" y="connsiteY13118"/>
              </a:cxn>
              <a:cxn ang="0">
                <a:pos x="connsiteX13119" y="connsiteY13119"/>
              </a:cxn>
              <a:cxn ang="0">
                <a:pos x="connsiteX13120" y="connsiteY13120"/>
              </a:cxn>
              <a:cxn ang="0">
                <a:pos x="connsiteX13121" y="connsiteY13121"/>
              </a:cxn>
              <a:cxn ang="0">
                <a:pos x="connsiteX13122" y="connsiteY13122"/>
              </a:cxn>
              <a:cxn ang="0">
                <a:pos x="connsiteX13123" y="connsiteY13123"/>
              </a:cxn>
              <a:cxn ang="0">
                <a:pos x="connsiteX13124" y="connsiteY13124"/>
              </a:cxn>
              <a:cxn ang="0">
                <a:pos x="connsiteX13125" y="connsiteY13125"/>
              </a:cxn>
              <a:cxn ang="0">
                <a:pos x="connsiteX13126" y="connsiteY13126"/>
              </a:cxn>
              <a:cxn ang="0">
                <a:pos x="connsiteX13127" y="connsiteY13127"/>
              </a:cxn>
              <a:cxn ang="0">
                <a:pos x="connsiteX13128" y="connsiteY13128"/>
              </a:cxn>
              <a:cxn ang="0">
                <a:pos x="connsiteX13129" y="connsiteY13129"/>
              </a:cxn>
              <a:cxn ang="0">
                <a:pos x="connsiteX13130" y="connsiteY13130"/>
              </a:cxn>
              <a:cxn ang="0">
                <a:pos x="connsiteX13131" y="connsiteY13131"/>
              </a:cxn>
              <a:cxn ang="0">
                <a:pos x="connsiteX13132" y="connsiteY13132"/>
              </a:cxn>
              <a:cxn ang="0">
                <a:pos x="connsiteX13133" y="connsiteY13133"/>
              </a:cxn>
              <a:cxn ang="0">
                <a:pos x="connsiteX13134" y="connsiteY13134"/>
              </a:cxn>
              <a:cxn ang="0">
                <a:pos x="connsiteX13135" y="connsiteY13135"/>
              </a:cxn>
              <a:cxn ang="0">
                <a:pos x="connsiteX13136" y="connsiteY13136"/>
              </a:cxn>
              <a:cxn ang="0">
                <a:pos x="connsiteX13137" y="connsiteY13137"/>
              </a:cxn>
              <a:cxn ang="0">
                <a:pos x="connsiteX13138" y="connsiteY13138"/>
              </a:cxn>
              <a:cxn ang="0">
                <a:pos x="connsiteX13139" y="connsiteY13139"/>
              </a:cxn>
              <a:cxn ang="0">
                <a:pos x="connsiteX13140" y="connsiteY13140"/>
              </a:cxn>
              <a:cxn ang="0">
                <a:pos x="connsiteX13141" y="connsiteY13141"/>
              </a:cxn>
              <a:cxn ang="0">
                <a:pos x="connsiteX13142" y="connsiteY13142"/>
              </a:cxn>
              <a:cxn ang="0">
                <a:pos x="connsiteX13143" y="connsiteY13143"/>
              </a:cxn>
              <a:cxn ang="0">
                <a:pos x="connsiteX13144" y="connsiteY13144"/>
              </a:cxn>
              <a:cxn ang="0">
                <a:pos x="connsiteX13145" y="connsiteY13145"/>
              </a:cxn>
              <a:cxn ang="0">
                <a:pos x="connsiteX13146" y="connsiteY13146"/>
              </a:cxn>
              <a:cxn ang="0">
                <a:pos x="connsiteX13147" y="connsiteY13147"/>
              </a:cxn>
              <a:cxn ang="0">
                <a:pos x="connsiteX13148" y="connsiteY13148"/>
              </a:cxn>
              <a:cxn ang="0">
                <a:pos x="connsiteX13149" y="connsiteY13149"/>
              </a:cxn>
              <a:cxn ang="0">
                <a:pos x="connsiteX13150" y="connsiteY13150"/>
              </a:cxn>
              <a:cxn ang="0">
                <a:pos x="connsiteX13151" y="connsiteY13151"/>
              </a:cxn>
              <a:cxn ang="0">
                <a:pos x="connsiteX13152" y="connsiteY13152"/>
              </a:cxn>
              <a:cxn ang="0">
                <a:pos x="connsiteX13153" y="connsiteY13153"/>
              </a:cxn>
              <a:cxn ang="0">
                <a:pos x="connsiteX13154" y="connsiteY13154"/>
              </a:cxn>
              <a:cxn ang="0">
                <a:pos x="connsiteX13155" y="connsiteY13155"/>
              </a:cxn>
              <a:cxn ang="0">
                <a:pos x="connsiteX13156" y="connsiteY13156"/>
              </a:cxn>
              <a:cxn ang="0">
                <a:pos x="connsiteX13157" y="connsiteY13157"/>
              </a:cxn>
              <a:cxn ang="0">
                <a:pos x="connsiteX13158" y="connsiteY13158"/>
              </a:cxn>
              <a:cxn ang="0">
                <a:pos x="connsiteX13159" y="connsiteY13159"/>
              </a:cxn>
              <a:cxn ang="0">
                <a:pos x="connsiteX13160" y="connsiteY13160"/>
              </a:cxn>
              <a:cxn ang="0">
                <a:pos x="connsiteX13161" y="connsiteY13161"/>
              </a:cxn>
              <a:cxn ang="0">
                <a:pos x="connsiteX13162" y="connsiteY13162"/>
              </a:cxn>
              <a:cxn ang="0">
                <a:pos x="connsiteX13163" y="connsiteY13163"/>
              </a:cxn>
              <a:cxn ang="0">
                <a:pos x="connsiteX13164" y="connsiteY13164"/>
              </a:cxn>
              <a:cxn ang="0">
                <a:pos x="connsiteX13165" y="connsiteY13165"/>
              </a:cxn>
              <a:cxn ang="0">
                <a:pos x="connsiteX13166" y="connsiteY13166"/>
              </a:cxn>
              <a:cxn ang="0">
                <a:pos x="connsiteX13167" y="connsiteY13167"/>
              </a:cxn>
              <a:cxn ang="0">
                <a:pos x="connsiteX13168" y="connsiteY13168"/>
              </a:cxn>
              <a:cxn ang="0">
                <a:pos x="connsiteX13169" y="connsiteY13169"/>
              </a:cxn>
              <a:cxn ang="0">
                <a:pos x="connsiteX13170" y="connsiteY13170"/>
              </a:cxn>
              <a:cxn ang="0">
                <a:pos x="connsiteX13171" y="connsiteY13171"/>
              </a:cxn>
              <a:cxn ang="0">
                <a:pos x="connsiteX13172" y="connsiteY13172"/>
              </a:cxn>
              <a:cxn ang="0">
                <a:pos x="connsiteX13173" y="connsiteY13173"/>
              </a:cxn>
              <a:cxn ang="0">
                <a:pos x="connsiteX13174" y="connsiteY13174"/>
              </a:cxn>
              <a:cxn ang="0">
                <a:pos x="connsiteX13175" y="connsiteY13175"/>
              </a:cxn>
              <a:cxn ang="0">
                <a:pos x="connsiteX13176" y="connsiteY13176"/>
              </a:cxn>
              <a:cxn ang="0">
                <a:pos x="connsiteX13177" y="connsiteY13177"/>
              </a:cxn>
              <a:cxn ang="0">
                <a:pos x="connsiteX13178" y="connsiteY13178"/>
              </a:cxn>
              <a:cxn ang="0">
                <a:pos x="connsiteX13179" y="connsiteY13179"/>
              </a:cxn>
              <a:cxn ang="0">
                <a:pos x="connsiteX13180" y="connsiteY13180"/>
              </a:cxn>
              <a:cxn ang="0">
                <a:pos x="connsiteX13181" y="connsiteY13181"/>
              </a:cxn>
              <a:cxn ang="0">
                <a:pos x="connsiteX13182" y="connsiteY13182"/>
              </a:cxn>
              <a:cxn ang="0">
                <a:pos x="connsiteX13183" y="connsiteY13183"/>
              </a:cxn>
              <a:cxn ang="0">
                <a:pos x="connsiteX13184" y="connsiteY13184"/>
              </a:cxn>
              <a:cxn ang="0">
                <a:pos x="connsiteX13185" y="connsiteY13185"/>
              </a:cxn>
              <a:cxn ang="0">
                <a:pos x="connsiteX13186" y="connsiteY13186"/>
              </a:cxn>
              <a:cxn ang="0">
                <a:pos x="connsiteX13187" y="connsiteY13187"/>
              </a:cxn>
              <a:cxn ang="0">
                <a:pos x="connsiteX13188" y="connsiteY13188"/>
              </a:cxn>
              <a:cxn ang="0">
                <a:pos x="connsiteX13189" y="connsiteY13189"/>
              </a:cxn>
              <a:cxn ang="0">
                <a:pos x="connsiteX13190" y="connsiteY13190"/>
              </a:cxn>
              <a:cxn ang="0">
                <a:pos x="connsiteX13191" y="connsiteY13191"/>
              </a:cxn>
              <a:cxn ang="0">
                <a:pos x="connsiteX13192" y="connsiteY13192"/>
              </a:cxn>
              <a:cxn ang="0">
                <a:pos x="connsiteX13193" y="connsiteY13193"/>
              </a:cxn>
              <a:cxn ang="0">
                <a:pos x="connsiteX13194" y="connsiteY13194"/>
              </a:cxn>
              <a:cxn ang="0">
                <a:pos x="connsiteX13195" y="connsiteY13195"/>
              </a:cxn>
              <a:cxn ang="0">
                <a:pos x="connsiteX13196" y="connsiteY13196"/>
              </a:cxn>
              <a:cxn ang="0">
                <a:pos x="connsiteX13197" y="connsiteY13197"/>
              </a:cxn>
              <a:cxn ang="0">
                <a:pos x="connsiteX13198" y="connsiteY13198"/>
              </a:cxn>
              <a:cxn ang="0">
                <a:pos x="connsiteX13199" y="connsiteY13199"/>
              </a:cxn>
              <a:cxn ang="0">
                <a:pos x="connsiteX13200" y="connsiteY13200"/>
              </a:cxn>
              <a:cxn ang="0">
                <a:pos x="connsiteX13201" y="connsiteY13201"/>
              </a:cxn>
              <a:cxn ang="0">
                <a:pos x="connsiteX13202" y="connsiteY13202"/>
              </a:cxn>
              <a:cxn ang="0">
                <a:pos x="connsiteX13203" y="connsiteY13203"/>
              </a:cxn>
              <a:cxn ang="0">
                <a:pos x="connsiteX13204" y="connsiteY13204"/>
              </a:cxn>
              <a:cxn ang="0">
                <a:pos x="connsiteX13205" y="connsiteY13205"/>
              </a:cxn>
              <a:cxn ang="0">
                <a:pos x="connsiteX13206" y="connsiteY13206"/>
              </a:cxn>
              <a:cxn ang="0">
                <a:pos x="connsiteX13207" y="connsiteY13207"/>
              </a:cxn>
              <a:cxn ang="0">
                <a:pos x="connsiteX13208" y="connsiteY13208"/>
              </a:cxn>
              <a:cxn ang="0">
                <a:pos x="connsiteX13209" y="connsiteY13209"/>
              </a:cxn>
              <a:cxn ang="0">
                <a:pos x="connsiteX13210" y="connsiteY13210"/>
              </a:cxn>
              <a:cxn ang="0">
                <a:pos x="connsiteX13211" y="connsiteY13211"/>
              </a:cxn>
              <a:cxn ang="0">
                <a:pos x="connsiteX13212" y="connsiteY13212"/>
              </a:cxn>
              <a:cxn ang="0">
                <a:pos x="connsiteX13213" y="connsiteY13213"/>
              </a:cxn>
              <a:cxn ang="0">
                <a:pos x="connsiteX13214" y="connsiteY13214"/>
              </a:cxn>
              <a:cxn ang="0">
                <a:pos x="connsiteX13215" y="connsiteY13215"/>
              </a:cxn>
              <a:cxn ang="0">
                <a:pos x="connsiteX13216" y="connsiteY13216"/>
              </a:cxn>
              <a:cxn ang="0">
                <a:pos x="connsiteX13217" y="connsiteY13217"/>
              </a:cxn>
              <a:cxn ang="0">
                <a:pos x="connsiteX13218" y="connsiteY13218"/>
              </a:cxn>
              <a:cxn ang="0">
                <a:pos x="connsiteX13219" y="connsiteY13219"/>
              </a:cxn>
              <a:cxn ang="0">
                <a:pos x="connsiteX13220" y="connsiteY13220"/>
              </a:cxn>
              <a:cxn ang="0">
                <a:pos x="connsiteX13221" y="connsiteY13221"/>
              </a:cxn>
              <a:cxn ang="0">
                <a:pos x="connsiteX13222" y="connsiteY13222"/>
              </a:cxn>
              <a:cxn ang="0">
                <a:pos x="connsiteX13223" y="connsiteY13223"/>
              </a:cxn>
              <a:cxn ang="0">
                <a:pos x="connsiteX13224" y="connsiteY13224"/>
              </a:cxn>
              <a:cxn ang="0">
                <a:pos x="connsiteX13225" y="connsiteY13225"/>
              </a:cxn>
              <a:cxn ang="0">
                <a:pos x="connsiteX13226" y="connsiteY13226"/>
              </a:cxn>
              <a:cxn ang="0">
                <a:pos x="connsiteX13227" y="connsiteY13227"/>
              </a:cxn>
              <a:cxn ang="0">
                <a:pos x="connsiteX13228" y="connsiteY13228"/>
              </a:cxn>
              <a:cxn ang="0">
                <a:pos x="connsiteX13229" y="connsiteY13229"/>
              </a:cxn>
              <a:cxn ang="0">
                <a:pos x="connsiteX13230" y="connsiteY13230"/>
              </a:cxn>
              <a:cxn ang="0">
                <a:pos x="connsiteX13231" y="connsiteY13231"/>
              </a:cxn>
              <a:cxn ang="0">
                <a:pos x="connsiteX13232" y="connsiteY13232"/>
              </a:cxn>
              <a:cxn ang="0">
                <a:pos x="connsiteX13233" y="connsiteY13233"/>
              </a:cxn>
              <a:cxn ang="0">
                <a:pos x="connsiteX13234" y="connsiteY13234"/>
              </a:cxn>
              <a:cxn ang="0">
                <a:pos x="connsiteX13235" y="connsiteY13235"/>
              </a:cxn>
              <a:cxn ang="0">
                <a:pos x="connsiteX13236" y="connsiteY13236"/>
              </a:cxn>
              <a:cxn ang="0">
                <a:pos x="connsiteX13237" y="connsiteY13237"/>
              </a:cxn>
              <a:cxn ang="0">
                <a:pos x="connsiteX13238" y="connsiteY13238"/>
              </a:cxn>
              <a:cxn ang="0">
                <a:pos x="connsiteX13239" y="connsiteY13239"/>
              </a:cxn>
              <a:cxn ang="0">
                <a:pos x="connsiteX13240" y="connsiteY13240"/>
              </a:cxn>
              <a:cxn ang="0">
                <a:pos x="connsiteX13241" y="connsiteY13241"/>
              </a:cxn>
              <a:cxn ang="0">
                <a:pos x="connsiteX13242" y="connsiteY13242"/>
              </a:cxn>
              <a:cxn ang="0">
                <a:pos x="connsiteX13243" y="connsiteY13243"/>
              </a:cxn>
              <a:cxn ang="0">
                <a:pos x="connsiteX13244" y="connsiteY13244"/>
              </a:cxn>
              <a:cxn ang="0">
                <a:pos x="connsiteX13245" y="connsiteY13245"/>
              </a:cxn>
              <a:cxn ang="0">
                <a:pos x="connsiteX13246" y="connsiteY13246"/>
              </a:cxn>
              <a:cxn ang="0">
                <a:pos x="connsiteX13247" y="connsiteY13247"/>
              </a:cxn>
              <a:cxn ang="0">
                <a:pos x="connsiteX13248" y="connsiteY13248"/>
              </a:cxn>
              <a:cxn ang="0">
                <a:pos x="connsiteX13249" y="connsiteY13249"/>
              </a:cxn>
              <a:cxn ang="0">
                <a:pos x="connsiteX13250" y="connsiteY13250"/>
              </a:cxn>
              <a:cxn ang="0">
                <a:pos x="connsiteX13251" y="connsiteY13251"/>
              </a:cxn>
              <a:cxn ang="0">
                <a:pos x="connsiteX13252" y="connsiteY13252"/>
              </a:cxn>
              <a:cxn ang="0">
                <a:pos x="connsiteX13253" y="connsiteY13253"/>
              </a:cxn>
              <a:cxn ang="0">
                <a:pos x="connsiteX13254" y="connsiteY13254"/>
              </a:cxn>
              <a:cxn ang="0">
                <a:pos x="connsiteX13255" y="connsiteY13255"/>
              </a:cxn>
              <a:cxn ang="0">
                <a:pos x="connsiteX13256" y="connsiteY13256"/>
              </a:cxn>
              <a:cxn ang="0">
                <a:pos x="connsiteX13257" y="connsiteY13257"/>
              </a:cxn>
              <a:cxn ang="0">
                <a:pos x="connsiteX13258" y="connsiteY13258"/>
              </a:cxn>
              <a:cxn ang="0">
                <a:pos x="connsiteX13259" y="connsiteY13259"/>
              </a:cxn>
              <a:cxn ang="0">
                <a:pos x="connsiteX13260" y="connsiteY13260"/>
              </a:cxn>
              <a:cxn ang="0">
                <a:pos x="connsiteX13261" y="connsiteY13261"/>
              </a:cxn>
              <a:cxn ang="0">
                <a:pos x="connsiteX13262" y="connsiteY13262"/>
              </a:cxn>
              <a:cxn ang="0">
                <a:pos x="connsiteX13263" y="connsiteY13263"/>
              </a:cxn>
              <a:cxn ang="0">
                <a:pos x="connsiteX13264" y="connsiteY13264"/>
              </a:cxn>
              <a:cxn ang="0">
                <a:pos x="connsiteX13265" y="connsiteY13265"/>
              </a:cxn>
              <a:cxn ang="0">
                <a:pos x="connsiteX13266" y="connsiteY13266"/>
              </a:cxn>
              <a:cxn ang="0">
                <a:pos x="connsiteX13267" y="connsiteY13267"/>
              </a:cxn>
              <a:cxn ang="0">
                <a:pos x="connsiteX13268" y="connsiteY13268"/>
              </a:cxn>
              <a:cxn ang="0">
                <a:pos x="connsiteX13269" y="connsiteY13269"/>
              </a:cxn>
              <a:cxn ang="0">
                <a:pos x="connsiteX13270" y="connsiteY13270"/>
              </a:cxn>
              <a:cxn ang="0">
                <a:pos x="connsiteX13271" y="connsiteY13271"/>
              </a:cxn>
              <a:cxn ang="0">
                <a:pos x="connsiteX13272" y="connsiteY13272"/>
              </a:cxn>
              <a:cxn ang="0">
                <a:pos x="connsiteX13273" y="connsiteY13273"/>
              </a:cxn>
              <a:cxn ang="0">
                <a:pos x="connsiteX13274" y="connsiteY13274"/>
              </a:cxn>
              <a:cxn ang="0">
                <a:pos x="connsiteX13275" y="connsiteY13275"/>
              </a:cxn>
              <a:cxn ang="0">
                <a:pos x="connsiteX13276" y="connsiteY13276"/>
              </a:cxn>
              <a:cxn ang="0">
                <a:pos x="connsiteX13277" y="connsiteY13277"/>
              </a:cxn>
              <a:cxn ang="0">
                <a:pos x="connsiteX13278" y="connsiteY13278"/>
              </a:cxn>
              <a:cxn ang="0">
                <a:pos x="connsiteX13279" y="connsiteY13279"/>
              </a:cxn>
              <a:cxn ang="0">
                <a:pos x="connsiteX13280" y="connsiteY13280"/>
              </a:cxn>
              <a:cxn ang="0">
                <a:pos x="connsiteX13281" y="connsiteY13281"/>
              </a:cxn>
              <a:cxn ang="0">
                <a:pos x="connsiteX13282" y="connsiteY13282"/>
              </a:cxn>
              <a:cxn ang="0">
                <a:pos x="connsiteX13283" y="connsiteY13283"/>
              </a:cxn>
              <a:cxn ang="0">
                <a:pos x="connsiteX13284" y="connsiteY13284"/>
              </a:cxn>
              <a:cxn ang="0">
                <a:pos x="connsiteX13285" y="connsiteY13285"/>
              </a:cxn>
              <a:cxn ang="0">
                <a:pos x="connsiteX13286" y="connsiteY13286"/>
              </a:cxn>
              <a:cxn ang="0">
                <a:pos x="connsiteX13287" y="connsiteY13287"/>
              </a:cxn>
              <a:cxn ang="0">
                <a:pos x="connsiteX13288" y="connsiteY13288"/>
              </a:cxn>
              <a:cxn ang="0">
                <a:pos x="connsiteX13289" y="connsiteY13289"/>
              </a:cxn>
              <a:cxn ang="0">
                <a:pos x="connsiteX13290" y="connsiteY13290"/>
              </a:cxn>
              <a:cxn ang="0">
                <a:pos x="connsiteX13291" y="connsiteY13291"/>
              </a:cxn>
              <a:cxn ang="0">
                <a:pos x="connsiteX13292" y="connsiteY13292"/>
              </a:cxn>
              <a:cxn ang="0">
                <a:pos x="connsiteX13293" y="connsiteY13293"/>
              </a:cxn>
              <a:cxn ang="0">
                <a:pos x="connsiteX13294" y="connsiteY13294"/>
              </a:cxn>
              <a:cxn ang="0">
                <a:pos x="connsiteX13295" y="connsiteY13295"/>
              </a:cxn>
              <a:cxn ang="0">
                <a:pos x="connsiteX13296" y="connsiteY13296"/>
              </a:cxn>
              <a:cxn ang="0">
                <a:pos x="connsiteX13297" y="connsiteY13297"/>
              </a:cxn>
              <a:cxn ang="0">
                <a:pos x="connsiteX13298" y="connsiteY13298"/>
              </a:cxn>
              <a:cxn ang="0">
                <a:pos x="connsiteX13299" y="connsiteY13299"/>
              </a:cxn>
              <a:cxn ang="0">
                <a:pos x="connsiteX13300" y="connsiteY13300"/>
              </a:cxn>
              <a:cxn ang="0">
                <a:pos x="connsiteX13301" y="connsiteY13301"/>
              </a:cxn>
              <a:cxn ang="0">
                <a:pos x="connsiteX13302" y="connsiteY13302"/>
              </a:cxn>
              <a:cxn ang="0">
                <a:pos x="connsiteX13303" y="connsiteY13303"/>
              </a:cxn>
              <a:cxn ang="0">
                <a:pos x="connsiteX13304" y="connsiteY13304"/>
              </a:cxn>
              <a:cxn ang="0">
                <a:pos x="connsiteX13305" y="connsiteY13305"/>
              </a:cxn>
              <a:cxn ang="0">
                <a:pos x="connsiteX13306" y="connsiteY13306"/>
              </a:cxn>
              <a:cxn ang="0">
                <a:pos x="connsiteX13307" y="connsiteY13307"/>
              </a:cxn>
              <a:cxn ang="0">
                <a:pos x="connsiteX13308" y="connsiteY13308"/>
              </a:cxn>
              <a:cxn ang="0">
                <a:pos x="connsiteX13309" y="connsiteY13309"/>
              </a:cxn>
              <a:cxn ang="0">
                <a:pos x="connsiteX13310" y="connsiteY13310"/>
              </a:cxn>
              <a:cxn ang="0">
                <a:pos x="connsiteX13311" y="connsiteY13311"/>
              </a:cxn>
              <a:cxn ang="0">
                <a:pos x="connsiteX13312" y="connsiteY13312"/>
              </a:cxn>
              <a:cxn ang="0">
                <a:pos x="connsiteX13313" y="connsiteY13313"/>
              </a:cxn>
              <a:cxn ang="0">
                <a:pos x="connsiteX13314" y="connsiteY13314"/>
              </a:cxn>
              <a:cxn ang="0">
                <a:pos x="connsiteX13315" y="connsiteY13315"/>
              </a:cxn>
              <a:cxn ang="0">
                <a:pos x="connsiteX13316" y="connsiteY13316"/>
              </a:cxn>
              <a:cxn ang="0">
                <a:pos x="connsiteX13317" y="connsiteY13317"/>
              </a:cxn>
              <a:cxn ang="0">
                <a:pos x="connsiteX13318" y="connsiteY13318"/>
              </a:cxn>
              <a:cxn ang="0">
                <a:pos x="connsiteX13319" y="connsiteY13319"/>
              </a:cxn>
              <a:cxn ang="0">
                <a:pos x="connsiteX13320" y="connsiteY13320"/>
              </a:cxn>
              <a:cxn ang="0">
                <a:pos x="connsiteX13321" y="connsiteY13321"/>
              </a:cxn>
              <a:cxn ang="0">
                <a:pos x="connsiteX13322" y="connsiteY13322"/>
              </a:cxn>
              <a:cxn ang="0">
                <a:pos x="connsiteX13323" y="connsiteY13323"/>
              </a:cxn>
              <a:cxn ang="0">
                <a:pos x="connsiteX13324" y="connsiteY13324"/>
              </a:cxn>
              <a:cxn ang="0">
                <a:pos x="connsiteX13325" y="connsiteY13325"/>
              </a:cxn>
              <a:cxn ang="0">
                <a:pos x="connsiteX13326" y="connsiteY13326"/>
              </a:cxn>
              <a:cxn ang="0">
                <a:pos x="connsiteX13327" y="connsiteY13327"/>
              </a:cxn>
              <a:cxn ang="0">
                <a:pos x="connsiteX13328" y="connsiteY13328"/>
              </a:cxn>
              <a:cxn ang="0">
                <a:pos x="connsiteX13329" y="connsiteY13329"/>
              </a:cxn>
              <a:cxn ang="0">
                <a:pos x="connsiteX13330" y="connsiteY13330"/>
              </a:cxn>
              <a:cxn ang="0">
                <a:pos x="connsiteX13331" y="connsiteY13331"/>
              </a:cxn>
              <a:cxn ang="0">
                <a:pos x="connsiteX13332" y="connsiteY13332"/>
              </a:cxn>
              <a:cxn ang="0">
                <a:pos x="connsiteX13333" y="connsiteY13333"/>
              </a:cxn>
              <a:cxn ang="0">
                <a:pos x="connsiteX13334" y="connsiteY13334"/>
              </a:cxn>
              <a:cxn ang="0">
                <a:pos x="connsiteX13335" y="connsiteY13335"/>
              </a:cxn>
              <a:cxn ang="0">
                <a:pos x="connsiteX13336" y="connsiteY13336"/>
              </a:cxn>
              <a:cxn ang="0">
                <a:pos x="connsiteX13337" y="connsiteY13337"/>
              </a:cxn>
              <a:cxn ang="0">
                <a:pos x="connsiteX13338" y="connsiteY13338"/>
              </a:cxn>
              <a:cxn ang="0">
                <a:pos x="connsiteX13339" y="connsiteY13339"/>
              </a:cxn>
              <a:cxn ang="0">
                <a:pos x="connsiteX13340" y="connsiteY13340"/>
              </a:cxn>
              <a:cxn ang="0">
                <a:pos x="connsiteX13341" y="connsiteY13341"/>
              </a:cxn>
              <a:cxn ang="0">
                <a:pos x="connsiteX13342" y="connsiteY13342"/>
              </a:cxn>
              <a:cxn ang="0">
                <a:pos x="connsiteX13343" y="connsiteY13343"/>
              </a:cxn>
              <a:cxn ang="0">
                <a:pos x="connsiteX13344" y="connsiteY13344"/>
              </a:cxn>
              <a:cxn ang="0">
                <a:pos x="connsiteX13345" y="connsiteY13345"/>
              </a:cxn>
              <a:cxn ang="0">
                <a:pos x="connsiteX13346" y="connsiteY13346"/>
              </a:cxn>
              <a:cxn ang="0">
                <a:pos x="connsiteX13347" y="connsiteY13347"/>
              </a:cxn>
              <a:cxn ang="0">
                <a:pos x="connsiteX13348" y="connsiteY13348"/>
              </a:cxn>
              <a:cxn ang="0">
                <a:pos x="connsiteX13349" y="connsiteY13349"/>
              </a:cxn>
              <a:cxn ang="0">
                <a:pos x="connsiteX13350" y="connsiteY13350"/>
              </a:cxn>
              <a:cxn ang="0">
                <a:pos x="connsiteX13351" y="connsiteY13351"/>
              </a:cxn>
              <a:cxn ang="0">
                <a:pos x="connsiteX13352" y="connsiteY13352"/>
              </a:cxn>
              <a:cxn ang="0">
                <a:pos x="connsiteX13353" y="connsiteY13353"/>
              </a:cxn>
              <a:cxn ang="0">
                <a:pos x="connsiteX13354" y="connsiteY13354"/>
              </a:cxn>
              <a:cxn ang="0">
                <a:pos x="connsiteX13355" y="connsiteY13355"/>
              </a:cxn>
              <a:cxn ang="0">
                <a:pos x="connsiteX13356" y="connsiteY13356"/>
              </a:cxn>
              <a:cxn ang="0">
                <a:pos x="connsiteX13357" y="connsiteY13357"/>
              </a:cxn>
              <a:cxn ang="0">
                <a:pos x="connsiteX13358" y="connsiteY13358"/>
              </a:cxn>
              <a:cxn ang="0">
                <a:pos x="connsiteX13359" y="connsiteY13359"/>
              </a:cxn>
              <a:cxn ang="0">
                <a:pos x="connsiteX13360" y="connsiteY13360"/>
              </a:cxn>
              <a:cxn ang="0">
                <a:pos x="connsiteX13361" y="connsiteY13361"/>
              </a:cxn>
              <a:cxn ang="0">
                <a:pos x="connsiteX13362" y="connsiteY13362"/>
              </a:cxn>
              <a:cxn ang="0">
                <a:pos x="connsiteX13363" y="connsiteY13363"/>
              </a:cxn>
              <a:cxn ang="0">
                <a:pos x="connsiteX13364" y="connsiteY13364"/>
              </a:cxn>
              <a:cxn ang="0">
                <a:pos x="connsiteX13365" y="connsiteY13365"/>
              </a:cxn>
              <a:cxn ang="0">
                <a:pos x="connsiteX13366" y="connsiteY13366"/>
              </a:cxn>
              <a:cxn ang="0">
                <a:pos x="connsiteX13367" y="connsiteY13367"/>
              </a:cxn>
              <a:cxn ang="0">
                <a:pos x="connsiteX13368" y="connsiteY13368"/>
              </a:cxn>
              <a:cxn ang="0">
                <a:pos x="connsiteX13369" y="connsiteY13369"/>
              </a:cxn>
              <a:cxn ang="0">
                <a:pos x="connsiteX13370" y="connsiteY13370"/>
              </a:cxn>
              <a:cxn ang="0">
                <a:pos x="connsiteX13371" y="connsiteY13371"/>
              </a:cxn>
              <a:cxn ang="0">
                <a:pos x="connsiteX13372" y="connsiteY13372"/>
              </a:cxn>
              <a:cxn ang="0">
                <a:pos x="connsiteX13373" y="connsiteY13373"/>
              </a:cxn>
              <a:cxn ang="0">
                <a:pos x="connsiteX13374" y="connsiteY13374"/>
              </a:cxn>
              <a:cxn ang="0">
                <a:pos x="connsiteX13375" y="connsiteY13375"/>
              </a:cxn>
              <a:cxn ang="0">
                <a:pos x="connsiteX13376" y="connsiteY13376"/>
              </a:cxn>
              <a:cxn ang="0">
                <a:pos x="connsiteX13377" y="connsiteY13377"/>
              </a:cxn>
              <a:cxn ang="0">
                <a:pos x="connsiteX13378" y="connsiteY13378"/>
              </a:cxn>
              <a:cxn ang="0">
                <a:pos x="connsiteX13379" y="connsiteY13379"/>
              </a:cxn>
              <a:cxn ang="0">
                <a:pos x="connsiteX13380" y="connsiteY13380"/>
              </a:cxn>
              <a:cxn ang="0">
                <a:pos x="connsiteX13381" y="connsiteY13381"/>
              </a:cxn>
              <a:cxn ang="0">
                <a:pos x="connsiteX13382" y="connsiteY13382"/>
              </a:cxn>
              <a:cxn ang="0">
                <a:pos x="connsiteX13383" y="connsiteY13383"/>
              </a:cxn>
              <a:cxn ang="0">
                <a:pos x="connsiteX13384" y="connsiteY13384"/>
              </a:cxn>
              <a:cxn ang="0">
                <a:pos x="connsiteX13385" y="connsiteY13385"/>
              </a:cxn>
              <a:cxn ang="0">
                <a:pos x="connsiteX13386" y="connsiteY13386"/>
              </a:cxn>
              <a:cxn ang="0">
                <a:pos x="connsiteX13387" y="connsiteY13387"/>
              </a:cxn>
              <a:cxn ang="0">
                <a:pos x="connsiteX13388" y="connsiteY13388"/>
              </a:cxn>
              <a:cxn ang="0">
                <a:pos x="connsiteX13389" y="connsiteY13389"/>
              </a:cxn>
              <a:cxn ang="0">
                <a:pos x="connsiteX13390" y="connsiteY13390"/>
              </a:cxn>
              <a:cxn ang="0">
                <a:pos x="connsiteX13391" y="connsiteY13391"/>
              </a:cxn>
              <a:cxn ang="0">
                <a:pos x="connsiteX13392" y="connsiteY13392"/>
              </a:cxn>
              <a:cxn ang="0">
                <a:pos x="connsiteX13393" y="connsiteY13393"/>
              </a:cxn>
              <a:cxn ang="0">
                <a:pos x="connsiteX13394" y="connsiteY13394"/>
              </a:cxn>
              <a:cxn ang="0">
                <a:pos x="connsiteX13395" y="connsiteY13395"/>
              </a:cxn>
              <a:cxn ang="0">
                <a:pos x="connsiteX13396" y="connsiteY13396"/>
              </a:cxn>
              <a:cxn ang="0">
                <a:pos x="connsiteX13397" y="connsiteY13397"/>
              </a:cxn>
              <a:cxn ang="0">
                <a:pos x="connsiteX13398" y="connsiteY13398"/>
              </a:cxn>
              <a:cxn ang="0">
                <a:pos x="connsiteX13399" y="connsiteY13399"/>
              </a:cxn>
              <a:cxn ang="0">
                <a:pos x="connsiteX13400" y="connsiteY13400"/>
              </a:cxn>
              <a:cxn ang="0">
                <a:pos x="connsiteX13401" y="connsiteY13401"/>
              </a:cxn>
              <a:cxn ang="0">
                <a:pos x="connsiteX13402" y="connsiteY13402"/>
              </a:cxn>
              <a:cxn ang="0">
                <a:pos x="connsiteX13403" y="connsiteY13403"/>
              </a:cxn>
              <a:cxn ang="0">
                <a:pos x="connsiteX13404" y="connsiteY13404"/>
              </a:cxn>
              <a:cxn ang="0">
                <a:pos x="connsiteX13405" y="connsiteY13405"/>
              </a:cxn>
              <a:cxn ang="0">
                <a:pos x="connsiteX13406" y="connsiteY13406"/>
              </a:cxn>
              <a:cxn ang="0">
                <a:pos x="connsiteX13407" y="connsiteY13407"/>
              </a:cxn>
              <a:cxn ang="0">
                <a:pos x="connsiteX13408" y="connsiteY13408"/>
              </a:cxn>
              <a:cxn ang="0">
                <a:pos x="connsiteX13409" y="connsiteY13409"/>
              </a:cxn>
              <a:cxn ang="0">
                <a:pos x="connsiteX13410" y="connsiteY13410"/>
              </a:cxn>
              <a:cxn ang="0">
                <a:pos x="connsiteX13411" y="connsiteY13411"/>
              </a:cxn>
              <a:cxn ang="0">
                <a:pos x="connsiteX13412" y="connsiteY13412"/>
              </a:cxn>
              <a:cxn ang="0">
                <a:pos x="connsiteX13413" y="connsiteY13413"/>
              </a:cxn>
              <a:cxn ang="0">
                <a:pos x="connsiteX13414" y="connsiteY13414"/>
              </a:cxn>
              <a:cxn ang="0">
                <a:pos x="connsiteX13415" y="connsiteY13415"/>
              </a:cxn>
              <a:cxn ang="0">
                <a:pos x="connsiteX13416" y="connsiteY13416"/>
              </a:cxn>
              <a:cxn ang="0">
                <a:pos x="connsiteX13417" y="connsiteY13417"/>
              </a:cxn>
              <a:cxn ang="0">
                <a:pos x="connsiteX13418" y="connsiteY13418"/>
              </a:cxn>
              <a:cxn ang="0">
                <a:pos x="connsiteX13419" y="connsiteY13419"/>
              </a:cxn>
              <a:cxn ang="0">
                <a:pos x="connsiteX13420" y="connsiteY13420"/>
              </a:cxn>
              <a:cxn ang="0">
                <a:pos x="connsiteX13421" y="connsiteY13421"/>
              </a:cxn>
              <a:cxn ang="0">
                <a:pos x="connsiteX13422" y="connsiteY13422"/>
              </a:cxn>
              <a:cxn ang="0">
                <a:pos x="connsiteX13423" y="connsiteY13423"/>
              </a:cxn>
              <a:cxn ang="0">
                <a:pos x="connsiteX13424" y="connsiteY13424"/>
              </a:cxn>
              <a:cxn ang="0">
                <a:pos x="connsiteX13425" y="connsiteY13425"/>
              </a:cxn>
              <a:cxn ang="0">
                <a:pos x="connsiteX13426" y="connsiteY13426"/>
              </a:cxn>
              <a:cxn ang="0">
                <a:pos x="connsiteX13427" y="connsiteY13427"/>
              </a:cxn>
              <a:cxn ang="0">
                <a:pos x="connsiteX13428" y="connsiteY13428"/>
              </a:cxn>
              <a:cxn ang="0">
                <a:pos x="connsiteX13429" y="connsiteY13429"/>
              </a:cxn>
              <a:cxn ang="0">
                <a:pos x="connsiteX13430" y="connsiteY13430"/>
              </a:cxn>
              <a:cxn ang="0">
                <a:pos x="connsiteX13431" y="connsiteY13431"/>
              </a:cxn>
              <a:cxn ang="0">
                <a:pos x="connsiteX13432" y="connsiteY13432"/>
              </a:cxn>
              <a:cxn ang="0">
                <a:pos x="connsiteX13433" y="connsiteY13433"/>
              </a:cxn>
              <a:cxn ang="0">
                <a:pos x="connsiteX13434" y="connsiteY13434"/>
              </a:cxn>
              <a:cxn ang="0">
                <a:pos x="connsiteX13435" y="connsiteY13435"/>
              </a:cxn>
              <a:cxn ang="0">
                <a:pos x="connsiteX13436" y="connsiteY13436"/>
              </a:cxn>
              <a:cxn ang="0">
                <a:pos x="connsiteX13437" y="connsiteY13437"/>
              </a:cxn>
              <a:cxn ang="0">
                <a:pos x="connsiteX13438" y="connsiteY13438"/>
              </a:cxn>
              <a:cxn ang="0">
                <a:pos x="connsiteX13439" y="connsiteY13439"/>
              </a:cxn>
              <a:cxn ang="0">
                <a:pos x="connsiteX13440" y="connsiteY13440"/>
              </a:cxn>
              <a:cxn ang="0">
                <a:pos x="connsiteX13441" y="connsiteY13441"/>
              </a:cxn>
              <a:cxn ang="0">
                <a:pos x="connsiteX13442" y="connsiteY13442"/>
              </a:cxn>
              <a:cxn ang="0">
                <a:pos x="connsiteX13443" y="connsiteY13443"/>
              </a:cxn>
              <a:cxn ang="0">
                <a:pos x="connsiteX13444" y="connsiteY13444"/>
              </a:cxn>
              <a:cxn ang="0">
                <a:pos x="connsiteX13445" y="connsiteY13445"/>
              </a:cxn>
              <a:cxn ang="0">
                <a:pos x="connsiteX13446" y="connsiteY13446"/>
              </a:cxn>
              <a:cxn ang="0">
                <a:pos x="connsiteX13447" y="connsiteY13447"/>
              </a:cxn>
              <a:cxn ang="0">
                <a:pos x="connsiteX13448" y="connsiteY13448"/>
              </a:cxn>
              <a:cxn ang="0">
                <a:pos x="connsiteX13449" y="connsiteY13449"/>
              </a:cxn>
              <a:cxn ang="0">
                <a:pos x="connsiteX13450" y="connsiteY13450"/>
              </a:cxn>
              <a:cxn ang="0">
                <a:pos x="connsiteX13451" y="connsiteY13451"/>
              </a:cxn>
              <a:cxn ang="0">
                <a:pos x="connsiteX13452" y="connsiteY13452"/>
              </a:cxn>
              <a:cxn ang="0">
                <a:pos x="connsiteX13453" y="connsiteY13453"/>
              </a:cxn>
              <a:cxn ang="0">
                <a:pos x="connsiteX13454" y="connsiteY13454"/>
              </a:cxn>
              <a:cxn ang="0">
                <a:pos x="connsiteX13455" y="connsiteY13455"/>
              </a:cxn>
              <a:cxn ang="0">
                <a:pos x="connsiteX13456" y="connsiteY13456"/>
              </a:cxn>
              <a:cxn ang="0">
                <a:pos x="connsiteX13457" y="connsiteY13457"/>
              </a:cxn>
              <a:cxn ang="0">
                <a:pos x="connsiteX13458" y="connsiteY13458"/>
              </a:cxn>
              <a:cxn ang="0">
                <a:pos x="connsiteX13459" y="connsiteY13459"/>
              </a:cxn>
              <a:cxn ang="0">
                <a:pos x="connsiteX13460" y="connsiteY13460"/>
              </a:cxn>
              <a:cxn ang="0">
                <a:pos x="connsiteX13461" y="connsiteY13461"/>
              </a:cxn>
              <a:cxn ang="0">
                <a:pos x="connsiteX13462" y="connsiteY13462"/>
              </a:cxn>
              <a:cxn ang="0">
                <a:pos x="connsiteX13463" y="connsiteY13463"/>
              </a:cxn>
              <a:cxn ang="0">
                <a:pos x="connsiteX13464" y="connsiteY13464"/>
              </a:cxn>
              <a:cxn ang="0">
                <a:pos x="connsiteX13465" y="connsiteY13465"/>
              </a:cxn>
              <a:cxn ang="0">
                <a:pos x="connsiteX13466" y="connsiteY13466"/>
              </a:cxn>
              <a:cxn ang="0">
                <a:pos x="connsiteX13467" y="connsiteY13467"/>
              </a:cxn>
              <a:cxn ang="0">
                <a:pos x="connsiteX13468" y="connsiteY13468"/>
              </a:cxn>
              <a:cxn ang="0">
                <a:pos x="connsiteX13469" y="connsiteY13469"/>
              </a:cxn>
              <a:cxn ang="0">
                <a:pos x="connsiteX13470" y="connsiteY13470"/>
              </a:cxn>
              <a:cxn ang="0">
                <a:pos x="connsiteX13471" y="connsiteY13471"/>
              </a:cxn>
              <a:cxn ang="0">
                <a:pos x="connsiteX13472" y="connsiteY13472"/>
              </a:cxn>
              <a:cxn ang="0">
                <a:pos x="connsiteX13473" y="connsiteY13473"/>
              </a:cxn>
              <a:cxn ang="0">
                <a:pos x="connsiteX13474" y="connsiteY13474"/>
              </a:cxn>
              <a:cxn ang="0">
                <a:pos x="connsiteX13475" y="connsiteY13475"/>
              </a:cxn>
              <a:cxn ang="0">
                <a:pos x="connsiteX13476" y="connsiteY13476"/>
              </a:cxn>
              <a:cxn ang="0">
                <a:pos x="connsiteX13477" y="connsiteY13477"/>
              </a:cxn>
              <a:cxn ang="0">
                <a:pos x="connsiteX13478" y="connsiteY13478"/>
              </a:cxn>
              <a:cxn ang="0">
                <a:pos x="connsiteX13479" y="connsiteY13479"/>
              </a:cxn>
              <a:cxn ang="0">
                <a:pos x="connsiteX13480" y="connsiteY13480"/>
              </a:cxn>
              <a:cxn ang="0">
                <a:pos x="connsiteX13481" y="connsiteY13481"/>
              </a:cxn>
              <a:cxn ang="0">
                <a:pos x="connsiteX13482" y="connsiteY13482"/>
              </a:cxn>
              <a:cxn ang="0">
                <a:pos x="connsiteX13483" y="connsiteY13483"/>
              </a:cxn>
              <a:cxn ang="0">
                <a:pos x="connsiteX13484" y="connsiteY13484"/>
              </a:cxn>
              <a:cxn ang="0">
                <a:pos x="connsiteX13485" y="connsiteY13485"/>
              </a:cxn>
              <a:cxn ang="0">
                <a:pos x="connsiteX13486" y="connsiteY13486"/>
              </a:cxn>
              <a:cxn ang="0">
                <a:pos x="connsiteX13487" y="connsiteY13487"/>
              </a:cxn>
              <a:cxn ang="0">
                <a:pos x="connsiteX13488" y="connsiteY13488"/>
              </a:cxn>
              <a:cxn ang="0">
                <a:pos x="connsiteX13489" y="connsiteY13489"/>
              </a:cxn>
              <a:cxn ang="0">
                <a:pos x="connsiteX13490" y="connsiteY13490"/>
              </a:cxn>
              <a:cxn ang="0">
                <a:pos x="connsiteX13491" y="connsiteY13491"/>
              </a:cxn>
              <a:cxn ang="0">
                <a:pos x="connsiteX13492" y="connsiteY13492"/>
              </a:cxn>
              <a:cxn ang="0">
                <a:pos x="connsiteX13493" y="connsiteY13493"/>
              </a:cxn>
              <a:cxn ang="0">
                <a:pos x="connsiteX13494" y="connsiteY13494"/>
              </a:cxn>
              <a:cxn ang="0">
                <a:pos x="connsiteX13495" y="connsiteY13495"/>
              </a:cxn>
              <a:cxn ang="0">
                <a:pos x="connsiteX13496" y="connsiteY13496"/>
              </a:cxn>
              <a:cxn ang="0">
                <a:pos x="connsiteX13497" y="connsiteY13497"/>
              </a:cxn>
              <a:cxn ang="0">
                <a:pos x="connsiteX13498" y="connsiteY13498"/>
              </a:cxn>
              <a:cxn ang="0">
                <a:pos x="connsiteX13499" y="connsiteY13499"/>
              </a:cxn>
              <a:cxn ang="0">
                <a:pos x="connsiteX13500" y="connsiteY13500"/>
              </a:cxn>
              <a:cxn ang="0">
                <a:pos x="connsiteX13501" y="connsiteY13501"/>
              </a:cxn>
              <a:cxn ang="0">
                <a:pos x="connsiteX13502" y="connsiteY13502"/>
              </a:cxn>
              <a:cxn ang="0">
                <a:pos x="connsiteX13503" y="connsiteY13503"/>
              </a:cxn>
              <a:cxn ang="0">
                <a:pos x="connsiteX13504" y="connsiteY13504"/>
              </a:cxn>
              <a:cxn ang="0">
                <a:pos x="connsiteX13505" y="connsiteY13505"/>
              </a:cxn>
              <a:cxn ang="0">
                <a:pos x="connsiteX13506" y="connsiteY13506"/>
              </a:cxn>
              <a:cxn ang="0">
                <a:pos x="connsiteX13507" y="connsiteY13507"/>
              </a:cxn>
              <a:cxn ang="0">
                <a:pos x="connsiteX13508" y="connsiteY13508"/>
              </a:cxn>
              <a:cxn ang="0">
                <a:pos x="connsiteX13509" y="connsiteY13509"/>
              </a:cxn>
              <a:cxn ang="0">
                <a:pos x="connsiteX13510" y="connsiteY13510"/>
              </a:cxn>
              <a:cxn ang="0">
                <a:pos x="connsiteX13511" y="connsiteY13511"/>
              </a:cxn>
              <a:cxn ang="0">
                <a:pos x="connsiteX13512" y="connsiteY13512"/>
              </a:cxn>
              <a:cxn ang="0">
                <a:pos x="connsiteX13513" y="connsiteY13513"/>
              </a:cxn>
              <a:cxn ang="0">
                <a:pos x="connsiteX13514" y="connsiteY13514"/>
              </a:cxn>
              <a:cxn ang="0">
                <a:pos x="connsiteX13515" y="connsiteY13515"/>
              </a:cxn>
              <a:cxn ang="0">
                <a:pos x="connsiteX13516" y="connsiteY13516"/>
              </a:cxn>
              <a:cxn ang="0">
                <a:pos x="connsiteX13517" y="connsiteY13517"/>
              </a:cxn>
              <a:cxn ang="0">
                <a:pos x="connsiteX13518" y="connsiteY13518"/>
              </a:cxn>
              <a:cxn ang="0">
                <a:pos x="connsiteX13519" y="connsiteY13519"/>
              </a:cxn>
              <a:cxn ang="0">
                <a:pos x="connsiteX13520" y="connsiteY13520"/>
              </a:cxn>
              <a:cxn ang="0">
                <a:pos x="connsiteX13521" y="connsiteY13521"/>
              </a:cxn>
              <a:cxn ang="0">
                <a:pos x="connsiteX13522" y="connsiteY13522"/>
              </a:cxn>
              <a:cxn ang="0">
                <a:pos x="connsiteX13523" y="connsiteY13523"/>
              </a:cxn>
              <a:cxn ang="0">
                <a:pos x="connsiteX13524" y="connsiteY13524"/>
              </a:cxn>
              <a:cxn ang="0">
                <a:pos x="connsiteX13525" y="connsiteY13525"/>
              </a:cxn>
              <a:cxn ang="0">
                <a:pos x="connsiteX13526" y="connsiteY13526"/>
              </a:cxn>
              <a:cxn ang="0">
                <a:pos x="connsiteX13527" y="connsiteY13527"/>
              </a:cxn>
              <a:cxn ang="0">
                <a:pos x="connsiteX13528" y="connsiteY13528"/>
              </a:cxn>
              <a:cxn ang="0">
                <a:pos x="connsiteX13529" y="connsiteY13529"/>
              </a:cxn>
              <a:cxn ang="0">
                <a:pos x="connsiteX13530" y="connsiteY13530"/>
              </a:cxn>
              <a:cxn ang="0">
                <a:pos x="connsiteX13531" y="connsiteY13531"/>
              </a:cxn>
              <a:cxn ang="0">
                <a:pos x="connsiteX13532" y="connsiteY13532"/>
              </a:cxn>
              <a:cxn ang="0">
                <a:pos x="connsiteX13533" y="connsiteY13533"/>
              </a:cxn>
              <a:cxn ang="0">
                <a:pos x="connsiteX13534" y="connsiteY13534"/>
              </a:cxn>
              <a:cxn ang="0">
                <a:pos x="connsiteX13535" y="connsiteY13535"/>
              </a:cxn>
              <a:cxn ang="0">
                <a:pos x="connsiteX13536" y="connsiteY13536"/>
              </a:cxn>
              <a:cxn ang="0">
                <a:pos x="connsiteX13537" y="connsiteY13537"/>
              </a:cxn>
              <a:cxn ang="0">
                <a:pos x="connsiteX13538" y="connsiteY13538"/>
              </a:cxn>
              <a:cxn ang="0">
                <a:pos x="connsiteX13539" y="connsiteY13539"/>
              </a:cxn>
              <a:cxn ang="0">
                <a:pos x="connsiteX13540" y="connsiteY13540"/>
              </a:cxn>
              <a:cxn ang="0">
                <a:pos x="connsiteX13541" y="connsiteY13541"/>
              </a:cxn>
              <a:cxn ang="0">
                <a:pos x="connsiteX13542" y="connsiteY13542"/>
              </a:cxn>
              <a:cxn ang="0">
                <a:pos x="connsiteX13543" y="connsiteY13543"/>
              </a:cxn>
              <a:cxn ang="0">
                <a:pos x="connsiteX13544" y="connsiteY13544"/>
              </a:cxn>
              <a:cxn ang="0">
                <a:pos x="connsiteX13545" y="connsiteY13545"/>
              </a:cxn>
              <a:cxn ang="0">
                <a:pos x="connsiteX13546" y="connsiteY13546"/>
              </a:cxn>
              <a:cxn ang="0">
                <a:pos x="connsiteX13547" y="connsiteY13547"/>
              </a:cxn>
              <a:cxn ang="0">
                <a:pos x="connsiteX13548" y="connsiteY13548"/>
              </a:cxn>
              <a:cxn ang="0">
                <a:pos x="connsiteX13549" y="connsiteY13549"/>
              </a:cxn>
              <a:cxn ang="0">
                <a:pos x="connsiteX13550" y="connsiteY13550"/>
              </a:cxn>
              <a:cxn ang="0">
                <a:pos x="connsiteX13551" y="connsiteY13551"/>
              </a:cxn>
              <a:cxn ang="0">
                <a:pos x="connsiteX13552" y="connsiteY13552"/>
              </a:cxn>
              <a:cxn ang="0">
                <a:pos x="connsiteX13553" y="connsiteY13553"/>
              </a:cxn>
              <a:cxn ang="0">
                <a:pos x="connsiteX13554" y="connsiteY13554"/>
              </a:cxn>
              <a:cxn ang="0">
                <a:pos x="connsiteX13555" y="connsiteY13555"/>
              </a:cxn>
              <a:cxn ang="0">
                <a:pos x="connsiteX13556" y="connsiteY13556"/>
              </a:cxn>
              <a:cxn ang="0">
                <a:pos x="connsiteX13557" y="connsiteY13557"/>
              </a:cxn>
              <a:cxn ang="0">
                <a:pos x="connsiteX13558" y="connsiteY13558"/>
              </a:cxn>
              <a:cxn ang="0">
                <a:pos x="connsiteX13559" y="connsiteY13559"/>
              </a:cxn>
              <a:cxn ang="0">
                <a:pos x="connsiteX13560" y="connsiteY13560"/>
              </a:cxn>
              <a:cxn ang="0">
                <a:pos x="connsiteX13561" y="connsiteY13561"/>
              </a:cxn>
              <a:cxn ang="0">
                <a:pos x="connsiteX13562" y="connsiteY13562"/>
              </a:cxn>
              <a:cxn ang="0">
                <a:pos x="connsiteX13563" y="connsiteY13563"/>
              </a:cxn>
              <a:cxn ang="0">
                <a:pos x="connsiteX13564" y="connsiteY13564"/>
              </a:cxn>
              <a:cxn ang="0">
                <a:pos x="connsiteX13565" y="connsiteY13565"/>
              </a:cxn>
              <a:cxn ang="0">
                <a:pos x="connsiteX13566" y="connsiteY13566"/>
              </a:cxn>
              <a:cxn ang="0">
                <a:pos x="connsiteX13567" y="connsiteY13567"/>
              </a:cxn>
              <a:cxn ang="0">
                <a:pos x="connsiteX13568" y="connsiteY13568"/>
              </a:cxn>
              <a:cxn ang="0">
                <a:pos x="connsiteX13569" y="connsiteY13569"/>
              </a:cxn>
              <a:cxn ang="0">
                <a:pos x="connsiteX13570" y="connsiteY13570"/>
              </a:cxn>
              <a:cxn ang="0">
                <a:pos x="connsiteX13571" y="connsiteY13571"/>
              </a:cxn>
              <a:cxn ang="0">
                <a:pos x="connsiteX13572" y="connsiteY13572"/>
              </a:cxn>
              <a:cxn ang="0">
                <a:pos x="connsiteX13573" y="connsiteY13573"/>
              </a:cxn>
              <a:cxn ang="0">
                <a:pos x="connsiteX13574" y="connsiteY13574"/>
              </a:cxn>
              <a:cxn ang="0">
                <a:pos x="connsiteX13575" y="connsiteY13575"/>
              </a:cxn>
              <a:cxn ang="0">
                <a:pos x="connsiteX13576" y="connsiteY13576"/>
              </a:cxn>
              <a:cxn ang="0">
                <a:pos x="connsiteX13577" y="connsiteY13577"/>
              </a:cxn>
              <a:cxn ang="0">
                <a:pos x="connsiteX13578" y="connsiteY13578"/>
              </a:cxn>
              <a:cxn ang="0">
                <a:pos x="connsiteX13579" y="connsiteY13579"/>
              </a:cxn>
              <a:cxn ang="0">
                <a:pos x="connsiteX13580" y="connsiteY13580"/>
              </a:cxn>
              <a:cxn ang="0">
                <a:pos x="connsiteX13581" y="connsiteY13581"/>
              </a:cxn>
              <a:cxn ang="0">
                <a:pos x="connsiteX13582" y="connsiteY13582"/>
              </a:cxn>
              <a:cxn ang="0">
                <a:pos x="connsiteX13583" y="connsiteY13583"/>
              </a:cxn>
              <a:cxn ang="0">
                <a:pos x="connsiteX13584" y="connsiteY13584"/>
              </a:cxn>
              <a:cxn ang="0">
                <a:pos x="connsiteX13585" y="connsiteY13585"/>
              </a:cxn>
              <a:cxn ang="0">
                <a:pos x="connsiteX13586" y="connsiteY13586"/>
              </a:cxn>
              <a:cxn ang="0">
                <a:pos x="connsiteX13587" y="connsiteY13587"/>
              </a:cxn>
              <a:cxn ang="0">
                <a:pos x="connsiteX13588" y="connsiteY13588"/>
              </a:cxn>
              <a:cxn ang="0">
                <a:pos x="connsiteX13589" y="connsiteY13589"/>
              </a:cxn>
              <a:cxn ang="0">
                <a:pos x="connsiteX13590" y="connsiteY13590"/>
              </a:cxn>
              <a:cxn ang="0">
                <a:pos x="connsiteX13591" y="connsiteY13591"/>
              </a:cxn>
              <a:cxn ang="0">
                <a:pos x="connsiteX13592" y="connsiteY13592"/>
              </a:cxn>
              <a:cxn ang="0">
                <a:pos x="connsiteX13593" y="connsiteY13593"/>
              </a:cxn>
              <a:cxn ang="0">
                <a:pos x="connsiteX13594" y="connsiteY13594"/>
              </a:cxn>
              <a:cxn ang="0">
                <a:pos x="connsiteX13595" y="connsiteY13595"/>
              </a:cxn>
              <a:cxn ang="0">
                <a:pos x="connsiteX13596" y="connsiteY13596"/>
              </a:cxn>
              <a:cxn ang="0">
                <a:pos x="connsiteX13597" y="connsiteY13597"/>
              </a:cxn>
              <a:cxn ang="0">
                <a:pos x="connsiteX13598" y="connsiteY13598"/>
              </a:cxn>
              <a:cxn ang="0">
                <a:pos x="connsiteX13599" y="connsiteY13599"/>
              </a:cxn>
              <a:cxn ang="0">
                <a:pos x="connsiteX13600" y="connsiteY13600"/>
              </a:cxn>
              <a:cxn ang="0">
                <a:pos x="connsiteX13601" y="connsiteY13601"/>
              </a:cxn>
              <a:cxn ang="0">
                <a:pos x="connsiteX13602" y="connsiteY13602"/>
              </a:cxn>
              <a:cxn ang="0">
                <a:pos x="connsiteX13603" y="connsiteY13603"/>
              </a:cxn>
              <a:cxn ang="0">
                <a:pos x="connsiteX13604" y="connsiteY13604"/>
              </a:cxn>
              <a:cxn ang="0">
                <a:pos x="connsiteX13605" y="connsiteY13605"/>
              </a:cxn>
              <a:cxn ang="0">
                <a:pos x="connsiteX13606" y="connsiteY13606"/>
              </a:cxn>
              <a:cxn ang="0">
                <a:pos x="connsiteX13607" y="connsiteY13607"/>
              </a:cxn>
              <a:cxn ang="0">
                <a:pos x="connsiteX13608" y="connsiteY13608"/>
              </a:cxn>
              <a:cxn ang="0">
                <a:pos x="connsiteX13609" y="connsiteY13609"/>
              </a:cxn>
              <a:cxn ang="0">
                <a:pos x="connsiteX13610" y="connsiteY13610"/>
              </a:cxn>
              <a:cxn ang="0">
                <a:pos x="connsiteX13611" y="connsiteY13611"/>
              </a:cxn>
              <a:cxn ang="0">
                <a:pos x="connsiteX13612" y="connsiteY13612"/>
              </a:cxn>
              <a:cxn ang="0">
                <a:pos x="connsiteX13613" y="connsiteY13613"/>
              </a:cxn>
              <a:cxn ang="0">
                <a:pos x="connsiteX13614" y="connsiteY13614"/>
              </a:cxn>
              <a:cxn ang="0">
                <a:pos x="connsiteX13615" y="connsiteY13615"/>
              </a:cxn>
              <a:cxn ang="0">
                <a:pos x="connsiteX13616" y="connsiteY13616"/>
              </a:cxn>
              <a:cxn ang="0">
                <a:pos x="connsiteX13617" y="connsiteY13617"/>
              </a:cxn>
              <a:cxn ang="0">
                <a:pos x="connsiteX13618" y="connsiteY13618"/>
              </a:cxn>
              <a:cxn ang="0">
                <a:pos x="connsiteX13619" y="connsiteY13619"/>
              </a:cxn>
              <a:cxn ang="0">
                <a:pos x="connsiteX13620" y="connsiteY13620"/>
              </a:cxn>
              <a:cxn ang="0">
                <a:pos x="connsiteX13621" y="connsiteY13621"/>
              </a:cxn>
              <a:cxn ang="0">
                <a:pos x="connsiteX13622" y="connsiteY13622"/>
              </a:cxn>
              <a:cxn ang="0">
                <a:pos x="connsiteX13623" y="connsiteY13623"/>
              </a:cxn>
              <a:cxn ang="0">
                <a:pos x="connsiteX13624" y="connsiteY13624"/>
              </a:cxn>
              <a:cxn ang="0">
                <a:pos x="connsiteX13625" y="connsiteY13625"/>
              </a:cxn>
              <a:cxn ang="0">
                <a:pos x="connsiteX13626" y="connsiteY13626"/>
              </a:cxn>
              <a:cxn ang="0">
                <a:pos x="connsiteX13627" y="connsiteY13627"/>
              </a:cxn>
              <a:cxn ang="0">
                <a:pos x="connsiteX13628" y="connsiteY13628"/>
              </a:cxn>
              <a:cxn ang="0">
                <a:pos x="connsiteX13629" y="connsiteY13629"/>
              </a:cxn>
              <a:cxn ang="0">
                <a:pos x="connsiteX13630" y="connsiteY13630"/>
              </a:cxn>
              <a:cxn ang="0">
                <a:pos x="connsiteX13631" y="connsiteY13631"/>
              </a:cxn>
              <a:cxn ang="0">
                <a:pos x="connsiteX13632" y="connsiteY13632"/>
              </a:cxn>
              <a:cxn ang="0">
                <a:pos x="connsiteX13633" y="connsiteY13633"/>
              </a:cxn>
              <a:cxn ang="0">
                <a:pos x="connsiteX13634" y="connsiteY13634"/>
              </a:cxn>
              <a:cxn ang="0">
                <a:pos x="connsiteX13635" y="connsiteY13635"/>
              </a:cxn>
              <a:cxn ang="0">
                <a:pos x="connsiteX13636" y="connsiteY13636"/>
              </a:cxn>
              <a:cxn ang="0">
                <a:pos x="connsiteX13637" y="connsiteY13637"/>
              </a:cxn>
              <a:cxn ang="0">
                <a:pos x="connsiteX13638" y="connsiteY13638"/>
              </a:cxn>
              <a:cxn ang="0">
                <a:pos x="connsiteX13639" y="connsiteY13639"/>
              </a:cxn>
              <a:cxn ang="0">
                <a:pos x="connsiteX13640" y="connsiteY13640"/>
              </a:cxn>
              <a:cxn ang="0">
                <a:pos x="connsiteX13641" y="connsiteY13641"/>
              </a:cxn>
              <a:cxn ang="0">
                <a:pos x="connsiteX13642" y="connsiteY13642"/>
              </a:cxn>
              <a:cxn ang="0">
                <a:pos x="connsiteX13643" y="connsiteY13643"/>
              </a:cxn>
              <a:cxn ang="0">
                <a:pos x="connsiteX13644" y="connsiteY13644"/>
              </a:cxn>
              <a:cxn ang="0">
                <a:pos x="connsiteX13645" y="connsiteY13645"/>
              </a:cxn>
              <a:cxn ang="0">
                <a:pos x="connsiteX13646" y="connsiteY13646"/>
              </a:cxn>
              <a:cxn ang="0">
                <a:pos x="connsiteX13647" y="connsiteY13647"/>
              </a:cxn>
              <a:cxn ang="0">
                <a:pos x="connsiteX13648" y="connsiteY13648"/>
              </a:cxn>
              <a:cxn ang="0">
                <a:pos x="connsiteX13649" y="connsiteY13649"/>
              </a:cxn>
              <a:cxn ang="0">
                <a:pos x="connsiteX13650" y="connsiteY13650"/>
              </a:cxn>
              <a:cxn ang="0">
                <a:pos x="connsiteX13651" y="connsiteY13651"/>
              </a:cxn>
              <a:cxn ang="0">
                <a:pos x="connsiteX13652" y="connsiteY13652"/>
              </a:cxn>
              <a:cxn ang="0">
                <a:pos x="connsiteX13653" y="connsiteY13653"/>
              </a:cxn>
              <a:cxn ang="0">
                <a:pos x="connsiteX13654" y="connsiteY13654"/>
              </a:cxn>
              <a:cxn ang="0">
                <a:pos x="connsiteX13655" y="connsiteY13655"/>
              </a:cxn>
              <a:cxn ang="0">
                <a:pos x="connsiteX13656" y="connsiteY13656"/>
              </a:cxn>
              <a:cxn ang="0">
                <a:pos x="connsiteX13657" y="connsiteY13657"/>
              </a:cxn>
              <a:cxn ang="0">
                <a:pos x="connsiteX13658" y="connsiteY13658"/>
              </a:cxn>
              <a:cxn ang="0">
                <a:pos x="connsiteX13659" y="connsiteY13659"/>
              </a:cxn>
              <a:cxn ang="0">
                <a:pos x="connsiteX13660" y="connsiteY13660"/>
              </a:cxn>
              <a:cxn ang="0">
                <a:pos x="connsiteX13661" y="connsiteY13661"/>
              </a:cxn>
              <a:cxn ang="0">
                <a:pos x="connsiteX13662" y="connsiteY13662"/>
              </a:cxn>
              <a:cxn ang="0">
                <a:pos x="connsiteX13663" y="connsiteY13663"/>
              </a:cxn>
              <a:cxn ang="0">
                <a:pos x="connsiteX13664" y="connsiteY13664"/>
              </a:cxn>
              <a:cxn ang="0">
                <a:pos x="connsiteX13665" y="connsiteY13665"/>
              </a:cxn>
              <a:cxn ang="0">
                <a:pos x="connsiteX13666" y="connsiteY13666"/>
              </a:cxn>
              <a:cxn ang="0">
                <a:pos x="connsiteX13667" y="connsiteY13667"/>
              </a:cxn>
              <a:cxn ang="0">
                <a:pos x="connsiteX13668" y="connsiteY13668"/>
              </a:cxn>
              <a:cxn ang="0">
                <a:pos x="connsiteX13669" y="connsiteY13669"/>
              </a:cxn>
              <a:cxn ang="0">
                <a:pos x="connsiteX13670" y="connsiteY13670"/>
              </a:cxn>
              <a:cxn ang="0">
                <a:pos x="connsiteX13671" y="connsiteY13671"/>
              </a:cxn>
              <a:cxn ang="0">
                <a:pos x="connsiteX13672" y="connsiteY13672"/>
              </a:cxn>
              <a:cxn ang="0">
                <a:pos x="connsiteX13673" y="connsiteY13673"/>
              </a:cxn>
              <a:cxn ang="0">
                <a:pos x="connsiteX13674" y="connsiteY13674"/>
              </a:cxn>
              <a:cxn ang="0">
                <a:pos x="connsiteX13675" y="connsiteY13675"/>
              </a:cxn>
              <a:cxn ang="0">
                <a:pos x="connsiteX13676" y="connsiteY13676"/>
              </a:cxn>
              <a:cxn ang="0">
                <a:pos x="connsiteX13677" y="connsiteY13677"/>
              </a:cxn>
              <a:cxn ang="0">
                <a:pos x="connsiteX13678" y="connsiteY13678"/>
              </a:cxn>
              <a:cxn ang="0">
                <a:pos x="connsiteX13679" y="connsiteY13679"/>
              </a:cxn>
              <a:cxn ang="0">
                <a:pos x="connsiteX13680" y="connsiteY13680"/>
              </a:cxn>
              <a:cxn ang="0">
                <a:pos x="connsiteX13681" y="connsiteY13681"/>
              </a:cxn>
              <a:cxn ang="0">
                <a:pos x="connsiteX13682" y="connsiteY13682"/>
              </a:cxn>
              <a:cxn ang="0">
                <a:pos x="connsiteX13683" y="connsiteY13683"/>
              </a:cxn>
              <a:cxn ang="0">
                <a:pos x="connsiteX13684" y="connsiteY13684"/>
              </a:cxn>
              <a:cxn ang="0">
                <a:pos x="connsiteX13685" y="connsiteY13685"/>
              </a:cxn>
              <a:cxn ang="0">
                <a:pos x="connsiteX13686" y="connsiteY13686"/>
              </a:cxn>
              <a:cxn ang="0">
                <a:pos x="connsiteX13687" y="connsiteY13687"/>
              </a:cxn>
              <a:cxn ang="0">
                <a:pos x="connsiteX13688" y="connsiteY13688"/>
              </a:cxn>
              <a:cxn ang="0">
                <a:pos x="connsiteX13689" y="connsiteY13689"/>
              </a:cxn>
              <a:cxn ang="0">
                <a:pos x="connsiteX13690" y="connsiteY13690"/>
              </a:cxn>
              <a:cxn ang="0">
                <a:pos x="connsiteX13691" y="connsiteY13691"/>
              </a:cxn>
              <a:cxn ang="0">
                <a:pos x="connsiteX13692" y="connsiteY13692"/>
              </a:cxn>
              <a:cxn ang="0">
                <a:pos x="connsiteX13693" y="connsiteY13693"/>
              </a:cxn>
              <a:cxn ang="0">
                <a:pos x="connsiteX13694" y="connsiteY13694"/>
              </a:cxn>
              <a:cxn ang="0">
                <a:pos x="connsiteX13695" y="connsiteY13695"/>
              </a:cxn>
              <a:cxn ang="0">
                <a:pos x="connsiteX13696" y="connsiteY13696"/>
              </a:cxn>
              <a:cxn ang="0">
                <a:pos x="connsiteX13697" y="connsiteY13697"/>
              </a:cxn>
              <a:cxn ang="0">
                <a:pos x="connsiteX13698" y="connsiteY13698"/>
              </a:cxn>
              <a:cxn ang="0">
                <a:pos x="connsiteX13699" y="connsiteY13699"/>
              </a:cxn>
              <a:cxn ang="0">
                <a:pos x="connsiteX13700" y="connsiteY13700"/>
              </a:cxn>
              <a:cxn ang="0">
                <a:pos x="connsiteX13701" y="connsiteY13701"/>
              </a:cxn>
              <a:cxn ang="0">
                <a:pos x="connsiteX13702" y="connsiteY13702"/>
              </a:cxn>
              <a:cxn ang="0">
                <a:pos x="connsiteX13703" y="connsiteY13703"/>
              </a:cxn>
              <a:cxn ang="0">
                <a:pos x="connsiteX13704" y="connsiteY13704"/>
              </a:cxn>
              <a:cxn ang="0">
                <a:pos x="connsiteX13705" y="connsiteY13705"/>
              </a:cxn>
              <a:cxn ang="0">
                <a:pos x="connsiteX13706" y="connsiteY13706"/>
              </a:cxn>
              <a:cxn ang="0">
                <a:pos x="connsiteX13707" y="connsiteY13707"/>
              </a:cxn>
              <a:cxn ang="0">
                <a:pos x="connsiteX13708" y="connsiteY13708"/>
              </a:cxn>
              <a:cxn ang="0">
                <a:pos x="connsiteX13709" y="connsiteY13709"/>
              </a:cxn>
              <a:cxn ang="0">
                <a:pos x="connsiteX13710" y="connsiteY13710"/>
              </a:cxn>
              <a:cxn ang="0">
                <a:pos x="connsiteX13711" y="connsiteY13711"/>
              </a:cxn>
              <a:cxn ang="0">
                <a:pos x="connsiteX13712" y="connsiteY13712"/>
              </a:cxn>
              <a:cxn ang="0">
                <a:pos x="connsiteX13713" y="connsiteY13713"/>
              </a:cxn>
              <a:cxn ang="0">
                <a:pos x="connsiteX13714" y="connsiteY13714"/>
              </a:cxn>
              <a:cxn ang="0">
                <a:pos x="connsiteX13715" y="connsiteY13715"/>
              </a:cxn>
              <a:cxn ang="0">
                <a:pos x="connsiteX13716" y="connsiteY13716"/>
              </a:cxn>
              <a:cxn ang="0">
                <a:pos x="connsiteX13717" y="connsiteY13717"/>
              </a:cxn>
              <a:cxn ang="0">
                <a:pos x="connsiteX13718" y="connsiteY13718"/>
              </a:cxn>
              <a:cxn ang="0">
                <a:pos x="connsiteX13719" y="connsiteY13719"/>
              </a:cxn>
              <a:cxn ang="0">
                <a:pos x="connsiteX13720" y="connsiteY13720"/>
              </a:cxn>
              <a:cxn ang="0">
                <a:pos x="connsiteX13721" y="connsiteY13721"/>
              </a:cxn>
              <a:cxn ang="0">
                <a:pos x="connsiteX13722" y="connsiteY13722"/>
              </a:cxn>
              <a:cxn ang="0">
                <a:pos x="connsiteX13723" y="connsiteY13723"/>
              </a:cxn>
              <a:cxn ang="0">
                <a:pos x="connsiteX13724" y="connsiteY13724"/>
              </a:cxn>
              <a:cxn ang="0">
                <a:pos x="connsiteX13725" y="connsiteY13725"/>
              </a:cxn>
              <a:cxn ang="0">
                <a:pos x="connsiteX13726" y="connsiteY13726"/>
              </a:cxn>
              <a:cxn ang="0">
                <a:pos x="connsiteX13727" y="connsiteY13727"/>
              </a:cxn>
              <a:cxn ang="0">
                <a:pos x="connsiteX13728" y="connsiteY13728"/>
              </a:cxn>
              <a:cxn ang="0">
                <a:pos x="connsiteX13729" y="connsiteY13729"/>
              </a:cxn>
              <a:cxn ang="0">
                <a:pos x="connsiteX13730" y="connsiteY13730"/>
              </a:cxn>
              <a:cxn ang="0">
                <a:pos x="connsiteX13731" y="connsiteY13731"/>
              </a:cxn>
              <a:cxn ang="0">
                <a:pos x="connsiteX13732" y="connsiteY13732"/>
              </a:cxn>
              <a:cxn ang="0">
                <a:pos x="connsiteX13733" y="connsiteY13733"/>
              </a:cxn>
              <a:cxn ang="0">
                <a:pos x="connsiteX13734" y="connsiteY13734"/>
              </a:cxn>
              <a:cxn ang="0">
                <a:pos x="connsiteX13735" y="connsiteY13735"/>
              </a:cxn>
              <a:cxn ang="0">
                <a:pos x="connsiteX13736" y="connsiteY13736"/>
              </a:cxn>
              <a:cxn ang="0">
                <a:pos x="connsiteX13737" y="connsiteY13737"/>
              </a:cxn>
              <a:cxn ang="0">
                <a:pos x="connsiteX13738" y="connsiteY13738"/>
              </a:cxn>
              <a:cxn ang="0">
                <a:pos x="connsiteX13739" y="connsiteY13739"/>
              </a:cxn>
              <a:cxn ang="0">
                <a:pos x="connsiteX13740" y="connsiteY13740"/>
              </a:cxn>
              <a:cxn ang="0">
                <a:pos x="connsiteX13741" y="connsiteY13741"/>
              </a:cxn>
              <a:cxn ang="0">
                <a:pos x="connsiteX13742" y="connsiteY13742"/>
              </a:cxn>
              <a:cxn ang="0">
                <a:pos x="connsiteX13743" y="connsiteY13743"/>
              </a:cxn>
              <a:cxn ang="0">
                <a:pos x="connsiteX13744" y="connsiteY13744"/>
              </a:cxn>
              <a:cxn ang="0">
                <a:pos x="connsiteX13745" y="connsiteY13745"/>
              </a:cxn>
              <a:cxn ang="0">
                <a:pos x="connsiteX13746" y="connsiteY13746"/>
              </a:cxn>
              <a:cxn ang="0">
                <a:pos x="connsiteX13747" y="connsiteY13747"/>
              </a:cxn>
              <a:cxn ang="0">
                <a:pos x="connsiteX13748" y="connsiteY13748"/>
              </a:cxn>
              <a:cxn ang="0">
                <a:pos x="connsiteX13749" y="connsiteY13749"/>
              </a:cxn>
              <a:cxn ang="0">
                <a:pos x="connsiteX13750" y="connsiteY13750"/>
              </a:cxn>
              <a:cxn ang="0">
                <a:pos x="connsiteX13751" y="connsiteY13751"/>
              </a:cxn>
              <a:cxn ang="0">
                <a:pos x="connsiteX13752" y="connsiteY13752"/>
              </a:cxn>
              <a:cxn ang="0">
                <a:pos x="connsiteX13753" y="connsiteY13753"/>
              </a:cxn>
              <a:cxn ang="0">
                <a:pos x="connsiteX13754" y="connsiteY13754"/>
              </a:cxn>
              <a:cxn ang="0">
                <a:pos x="connsiteX13755" y="connsiteY13755"/>
              </a:cxn>
              <a:cxn ang="0">
                <a:pos x="connsiteX13756" y="connsiteY13756"/>
              </a:cxn>
              <a:cxn ang="0">
                <a:pos x="connsiteX13757" y="connsiteY13757"/>
              </a:cxn>
              <a:cxn ang="0">
                <a:pos x="connsiteX13758" y="connsiteY13758"/>
              </a:cxn>
              <a:cxn ang="0">
                <a:pos x="connsiteX13759" y="connsiteY13759"/>
              </a:cxn>
              <a:cxn ang="0">
                <a:pos x="connsiteX13760" y="connsiteY13760"/>
              </a:cxn>
              <a:cxn ang="0">
                <a:pos x="connsiteX13761" y="connsiteY13761"/>
              </a:cxn>
              <a:cxn ang="0">
                <a:pos x="connsiteX13762" y="connsiteY13762"/>
              </a:cxn>
              <a:cxn ang="0">
                <a:pos x="connsiteX13763" y="connsiteY13763"/>
              </a:cxn>
              <a:cxn ang="0">
                <a:pos x="connsiteX13764" y="connsiteY13764"/>
              </a:cxn>
              <a:cxn ang="0">
                <a:pos x="connsiteX13765" y="connsiteY13765"/>
              </a:cxn>
              <a:cxn ang="0">
                <a:pos x="connsiteX13766" y="connsiteY13766"/>
              </a:cxn>
              <a:cxn ang="0">
                <a:pos x="connsiteX13767" y="connsiteY13767"/>
              </a:cxn>
              <a:cxn ang="0">
                <a:pos x="connsiteX13768" y="connsiteY13768"/>
              </a:cxn>
              <a:cxn ang="0">
                <a:pos x="connsiteX13769" y="connsiteY13769"/>
              </a:cxn>
              <a:cxn ang="0">
                <a:pos x="connsiteX13770" y="connsiteY13770"/>
              </a:cxn>
              <a:cxn ang="0">
                <a:pos x="connsiteX13771" y="connsiteY13771"/>
              </a:cxn>
              <a:cxn ang="0">
                <a:pos x="connsiteX13772" y="connsiteY13772"/>
              </a:cxn>
              <a:cxn ang="0">
                <a:pos x="connsiteX13773" y="connsiteY13773"/>
              </a:cxn>
              <a:cxn ang="0">
                <a:pos x="connsiteX13774" y="connsiteY13774"/>
              </a:cxn>
              <a:cxn ang="0">
                <a:pos x="connsiteX13775" y="connsiteY13775"/>
              </a:cxn>
              <a:cxn ang="0">
                <a:pos x="connsiteX13776" y="connsiteY13776"/>
              </a:cxn>
              <a:cxn ang="0">
                <a:pos x="connsiteX13777" y="connsiteY13777"/>
              </a:cxn>
              <a:cxn ang="0">
                <a:pos x="connsiteX13778" y="connsiteY13778"/>
              </a:cxn>
              <a:cxn ang="0">
                <a:pos x="connsiteX13779" y="connsiteY13779"/>
              </a:cxn>
              <a:cxn ang="0">
                <a:pos x="connsiteX13780" y="connsiteY13780"/>
              </a:cxn>
              <a:cxn ang="0">
                <a:pos x="connsiteX13781" y="connsiteY13781"/>
              </a:cxn>
              <a:cxn ang="0">
                <a:pos x="connsiteX13782" y="connsiteY13782"/>
              </a:cxn>
              <a:cxn ang="0">
                <a:pos x="connsiteX13783" y="connsiteY13783"/>
              </a:cxn>
              <a:cxn ang="0">
                <a:pos x="connsiteX13784" y="connsiteY13784"/>
              </a:cxn>
              <a:cxn ang="0">
                <a:pos x="connsiteX13785" y="connsiteY13785"/>
              </a:cxn>
              <a:cxn ang="0">
                <a:pos x="connsiteX13786" y="connsiteY13786"/>
              </a:cxn>
              <a:cxn ang="0">
                <a:pos x="connsiteX13787" y="connsiteY13787"/>
              </a:cxn>
              <a:cxn ang="0">
                <a:pos x="connsiteX13788" y="connsiteY13788"/>
              </a:cxn>
              <a:cxn ang="0">
                <a:pos x="connsiteX13789" y="connsiteY13789"/>
              </a:cxn>
              <a:cxn ang="0">
                <a:pos x="connsiteX13790" y="connsiteY13790"/>
              </a:cxn>
              <a:cxn ang="0">
                <a:pos x="connsiteX13791" y="connsiteY13791"/>
              </a:cxn>
              <a:cxn ang="0">
                <a:pos x="connsiteX13792" y="connsiteY13792"/>
              </a:cxn>
              <a:cxn ang="0">
                <a:pos x="connsiteX13793" y="connsiteY13793"/>
              </a:cxn>
              <a:cxn ang="0">
                <a:pos x="connsiteX13794" y="connsiteY13794"/>
              </a:cxn>
              <a:cxn ang="0">
                <a:pos x="connsiteX13795" y="connsiteY13795"/>
              </a:cxn>
              <a:cxn ang="0">
                <a:pos x="connsiteX13796" y="connsiteY13796"/>
              </a:cxn>
              <a:cxn ang="0">
                <a:pos x="connsiteX13797" y="connsiteY13797"/>
              </a:cxn>
              <a:cxn ang="0">
                <a:pos x="connsiteX13798" y="connsiteY13798"/>
              </a:cxn>
              <a:cxn ang="0">
                <a:pos x="connsiteX13799" y="connsiteY13799"/>
              </a:cxn>
              <a:cxn ang="0">
                <a:pos x="connsiteX13800" y="connsiteY13800"/>
              </a:cxn>
              <a:cxn ang="0">
                <a:pos x="connsiteX13801" y="connsiteY13801"/>
              </a:cxn>
              <a:cxn ang="0">
                <a:pos x="connsiteX13802" y="connsiteY13802"/>
              </a:cxn>
              <a:cxn ang="0">
                <a:pos x="connsiteX13803" y="connsiteY13803"/>
              </a:cxn>
              <a:cxn ang="0">
                <a:pos x="connsiteX13804" y="connsiteY13804"/>
              </a:cxn>
              <a:cxn ang="0">
                <a:pos x="connsiteX13805" y="connsiteY13805"/>
              </a:cxn>
              <a:cxn ang="0">
                <a:pos x="connsiteX13806" y="connsiteY13806"/>
              </a:cxn>
              <a:cxn ang="0">
                <a:pos x="connsiteX13807" y="connsiteY13807"/>
              </a:cxn>
              <a:cxn ang="0">
                <a:pos x="connsiteX13808" y="connsiteY13808"/>
              </a:cxn>
              <a:cxn ang="0">
                <a:pos x="connsiteX13809" y="connsiteY13809"/>
              </a:cxn>
              <a:cxn ang="0">
                <a:pos x="connsiteX13810" y="connsiteY13810"/>
              </a:cxn>
              <a:cxn ang="0">
                <a:pos x="connsiteX13811" y="connsiteY13811"/>
              </a:cxn>
              <a:cxn ang="0">
                <a:pos x="connsiteX13812" y="connsiteY13812"/>
              </a:cxn>
              <a:cxn ang="0">
                <a:pos x="connsiteX13813" y="connsiteY13813"/>
              </a:cxn>
              <a:cxn ang="0">
                <a:pos x="connsiteX13814" y="connsiteY13814"/>
              </a:cxn>
              <a:cxn ang="0">
                <a:pos x="connsiteX13815" y="connsiteY13815"/>
              </a:cxn>
              <a:cxn ang="0">
                <a:pos x="connsiteX13816" y="connsiteY13816"/>
              </a:cxn>
              <a:cxn ang="0">
                <a:pos x="connsiteX13817" y="connsiteY13817"/>
              </a:cxn>
              <a:cxn ang="0">
                <a:pos x="connsiteX13818" y="connsiteY13818"/>
              </a:cxn>
              <a:cxn ang="0">
                <a:pos x="connsiteX13819" y="connsiteY13819"/>
              </a:cxn>
              <a:cxn ang="0">
                <a:pos x="connsiteX13820" y="connsiteY13820"/>
              </a:cxn>
              <a:cxn ang="0">
                <a:pos x="connsiteX13821" y="connsiteY13821"/>
              </a:cxn>
              <a:cxn ang="0">
                <a:pos x="connsiteX13822" y="connsiteY13822"/>
              </a:cxn>
              <a:cxn ang="0">
                <a:pos x="connsiteX13823" y="connsiteY13823"/>
              </a:cxn>
              <a:cxn ang="0">
                <a:pos x="connsiteX13824" y="connsiteY13824"/>
              </a:cxn>
              <a:cxn ang="0">
                <a:pos x="connsiteX13825" y="connsiteY13825"/>
              </a:cxn>
              <a:cxn ang="0">
                <a:pos x="connsiteX13826" y="connsiteY13826"/>
              </a:cxn>
              <a:cxn ang="0">
                <a:pos x="connsiteX13827" y="connsiteY13827"/>
              </a:cxn>
              <a:cxn ang="0">
                <a:pos x="connsiteX13828" y="connsiteY13828"/>
              </a:cxn>
              <a:cxn ang="0">
                <a:pos x="connsiteX13829" y="connsiteY13829"/>
              </a:cxn>
              <a:cxn ang="0">
                <a:pos x="connsiteX13830" y="connsiteY13830"/>
              </a:cxn>
              <a:cxn ang="0">
                <a:pos x="connsiteX13831" y="connsiteY13831"/>
              </a:cxn>
              <a:cxn ang="0">
                <a:pos x="connsiteX13832" y="connsiteY13832"/>
              </a:cxn>
              <a:cxn ang="0">
                <a:pos x="connsiteX13833" y="connsiteY13833"/>
              </a:cxn>
              <a:cxn ang="0">
                <a:pos x="connsiteX13834" y="connsiteY13834"/>
              </a:cxn>
              <a:cxn ang="0">
                <a:pos x="connsiteX13835" y="connsiteY13835"/>
              </a:cxn>
              <a:cxn ang="0">
                <a:pos x="connsiteX13836" y="connsiteY13836"/>
              </a:cxn>
              <a:cxn ang="0">
                <a:pos x="connsiteX13837" y="connsiteY13837"/>
              </a:cxn>
              <a:cxn ang="0">
                <a:pos x="connsiteX13838" y="connsiteY13838"/>
              </a:cxn>
              <a:cxn ang="0">
                <a:pos x="connsiteX13839" y="connsiteY13839"/>
              </a:cxn>
              <a:cxn ang="0">
                <a:pos x="connsiteX13840" y="connsiteY13840"/>
              </a:cxn>
              <a:cxn ang="0">
                <a:pos x="connsiteX13841" y="connsiteY13841"/>
              </a:cxn>
              <a:cxn ang="0">
                <a:pos x="connsiteX13842" y="connsiteY13842"/>
              </a:cxn>
              <a:cxn ang="0">
                <a:pos x="connsiteX13843" y="connsiteY13843"/>
              </a:cxn>
              <a:cxn ang="0">
                <a:pos x="connsiteX13844" y="connsiteY13844"/>
              </a:cxn>
              <a:cxn ang="0">
                <a:pos x="connsiteX13845" y="connsiteY13845"/>
              </a:cxn>
              <a:cxn ang="0">
                <a:pos x="connsiteX13846" y="connsiteY13846"/>
              </a:cxn>
              <a:cxn ang="0">
                <a:pos x="connsiteX13847" y="connsiteY13847"/>
              </a:cxn>
              <a:cxn ang="0">
                <a:pos x="connsiteX13848" y="connsiteY13848"/>
              </a:cxn>
              <a:cxn ang="0">
                <a:pos x="connsiteX13849" y="connsiteY13849"/>
              </a:cxn>
              <a:cxn ang="0">
                <a:pos x="connsiteX13850" y="connsiteY13850"/>
              </a:cxn>
              <a:cxn ang="0">
                <a:pos x="connsiteX13851" y="connsiteY13851"/>
              </a:cxn>
              <a:cxn ang="0">
                <a:pos x="connsiteX13852" y="connsiteY13852"/>
              </a:cxn>
              <a:cxn ang="0">
                <a:pos x="connsiteX13853" y="connsiteY13853"/>
              </a:cxn>
              <a:cxn ang="0">
                <a:pos x="connsiteX13854" y="connsiteY13854"/>
              </a:cxn>
              <a:cxn ang="0">
                <a:pos x="connsiteX13855" y="connsiteY13855"/>
              </a:cxn>
              <a:cxn ang="0">
                <a:pos x="connsiteX13856" y="connsiteY13856"/>
              </a:cxn>
              <a:cxn ang="0">
                <a:pos x="connsiteX13857" y="connsiteY13857"/>
              </a:cxn>
              <a:cxn ang="0">
                <a:pos x="connsiteX13858" y="connsiteY13858"/>
              </a:cxn>
              <a:cxn ang="0">
                <a:pos x="connsiteX13859" y="connsiteY13859"/>
              </a:cxn>
              <a:cxn ang="0">
                <a:pos x="connsiteX13860" y="connsiteY13860"/>
              </a:cxn>
              <a:cxn ang="0">
                <a:pos x="connsiteX13861" y="connsiteY13861"/>
              </a:cxn>
              <a:cxn ang="0">
                <a:pos x="connsiteX13862" y="connsiteY13862"/>
              </a:cxn>
              <a:cxn ang="0">
                <a:pos x="connsiteX13863" y="connsiteY13863"/>
              </a:cxn>
              <a:cxn ang="0">
                <a:pos x="connsiteX13864" y="connsiteY13864"/>
              </a:cxn>
              <a:cxn ang="0">
                <a:pos x="connsiteX13865" y="connsiteY13865"/>
              </a:cxn>
              <a:cxn ang="0">
                <a:pos x="connsiteX13866" y="connsiteY13866"/>
              </a:cxn>
              <a:cxn ang="0">
                <a:pos x="connsiteX13867" y="connsiteY13867"/>
              </a:cxn>
              <a:cxn ang="0">
                <a:pos x="connsiteX13868" y="connsiteY13868"/>
              </a:cxn>
              <a:cxn ang="0">
                <a:pos x="connsiteX13869" y="connsiteY13869"/>
              </a:cxn>
              <a:cxn ang="0">
                <a:pos x="connsiteX13870" y="connsiteY13870"/>
              </a:cxn>
              <a:cxn ang="0">
                <a:pos x="connsiteX13871" y="connsiteY13871"/>
              </a:cxn>
              <a:cxn ang="0">
                <a:pos x="connsiteX13872" y="connsiteY13872"/>
              </a:cxn>
              <a:cxn ang="0">
                <a:pos x="connsiteX13873" y="connsiteY13873"/>
              </a:cxn>
              <a:cxn ang="0">
                <a:pos x="connsiteX13874" y="connsiteY13874"/>
              </a:cxn>
              <a:cxn ang="0">
                <a:pos x="connsiteX13875" y="connsiteY13875"/>
              </a:cxn>
              <a:cxn ang="0">
                <a:pos x="connsiteX13876" y="connsiteY13876"/>
              </a:cxn>
              <a:cxn ang="0">
                <a:pos x="connsiteX13877" y="connsiteY13877"/>
              </a:cxn>
              <a:cxn ang="0">
                <a:pos x="connsiteX13878" y="connsiteY13878"/>
              </a:cxn>
              <a:cxn ang="0">
                <a:pos x="connsiteX13879" y="connsiteY13879"/>
              </a:cxn>
              <a:cxn ang="0">
                <a:pos x="connsiteX13880" y="connsiteY13880"/>
              </a:cxn>
              <a:cxn ang="0">
                <a:pos x="connsiteX13881" y="connsiteY13881"/>
              </a:cxn>
              <a:cxn ang="0">
                <a:pos x="connsiteX13882" y="connsiteY13882"/>
              </a:cxn>
              <a:cxn ang="0">
                <a:pos x="connsiteX13883" y="connsiteY13883"/>
              </a:cxn>
              <a:cxn ang="0">
                <a:pos x="connsiteX13884" y="connsiteY13884"/>
              </a:cxn>
              <a:cxn ang="0">
                <a:pos x="connsiteX13885" y="connsiteY13885"/>
              </a:cxn>
              <a:cxn ang="0">
                <a:pos x="connsiteX13886" y="connsiteY13886"/>
              </a:cxn>
              <a:cxn ang="0">
                <a:pos x="connsiteX13887" y="connsiteY13887"/>
              </a:cxn>
              <a:cxn ang="0">
                <a:pos x="connsiteX13888" y="connsiteY13888"/>
              </a:cxn>
              <a:cxn ang="0">
                <a:pos x="connsiteX13889" y="connsiteY13889"/>
              </a:cxn>
              <a:cxn ang="0">
                <a:pos x="connsiteX13890" y="connsiteY13890"/>
              </a:cxn>
              <a:cxn ang="0">
                <a:pos x="connsiteX13891" y="connsiteY13891"/>
              </a:cxn>
              <a:cxn ang="0">
                <a:pos x="connsiteX13892" y="connsiteY13892"/>
              </a:cxn>
              <a:cxn ang="0">
                <a:pos x="connsiteX13893" y="connsiteY13893"/>
              </a:cxn>
              <a:cxn ang="0">
                <a:pos x="connsiteX13894" y="connsiteY13894"/>
              </a:cxn>
              <a:cxn ang="0">
                <a:pos x="connsiteX13895" y="connsiteY13895"/>
              </a:cxn>
              <a:cxn ang="0">
                <a:pos x="connsiteX13896" y="connsiteY13896"/>
              </a:cxn>
              <a:cxn ang="0">
                <a:pos x="connsiteX13897" y="connsiteY13897"/>
              </a:cxn>
              <a:cxn ang="0">
                <a:pos x="connsiteX13898" y="connsiteY13898"/>
              </a:cxn>
              <a:cxn ang="0">
                <a:pos x="connsiteX13899" y="connsiteY13899"/>
              </a:cxn>
              <a:cxn ang="0">
                <a:pos x="connsiteX13900" y="connsiteY13900"/>
              </a:cxn>
              <a:cxn ang="0">
                <a:pos x="connsiteX13901" y="connsiteY13901"/>
              </a:cxn>
              <a:cxn ang="0">
                <a:pos x="connsiteX13902" y="connsiteY13902"/>
              </a:cxn>
              <a:cxn ang="0">
                <a:pos x="connsiteX13903" y="connsiteY13903"/>
              </a:cxn>
              <a:cxn ang="0">
                <a:pos x="connsiteX13904" y="connsiteY13904"/>
              </a:cxn>
              <a:cxn ang="0">
                <a:pos x="connsiteX13905" y="connsiteY13905"/>
              </a:cxn>
              <a:cxn ang="0">
                <a:pos x="connsiteX13906" y="connsiteY13906"/>
              </a:cxn>
              <a:cxn ang="0">
                <a:pos x="connsiteX13907" y="connsiteY13907"/>
              </a:cxn>
              <a:cxn ang="0">
                <a:pos x="connsiteX13908" y="connsiteY13908"/>
              </a:cxn>
              <a:cxn ang="0">
                <a:pos x="connsiteX13909" y="connsiteY13909"/>
              </a:cxn>
              <a:cxn ang="0">
                <a:pos x="connsiteX13910" y="connsiteY13910"/>
              </a:cxn>
              <a:cxn ang="0">
                <a:pos x="connsiteX13911" y="connsiteY13911"/>
              </a:cxn>
              <a:cxn ang="0">
                <a:pos x="connsiteX13912" y="connsiteY13912"/>
              </a:cxn>
              <a:cxn ang="0">
                <a:pos x="connsiteX13913" y="connsiteY13913"/>
              </a:cxn>
              <a:cxn ang="0">
                <a:pos x="connsiteX13914" y="connsiteY13914"/>
              </a:cxn>
              <a:cxn ang="0">
                <a:pos x="connsiteX13915" y="connsiteY13915"/>
              </a:cxn>
              <a:cxn ang="0">
                <a:pos x="connsiteX13916" y="connsiteY13916"/>
              </a:cxn>
              <a:cxn ang="0">
                <a:pos x="connsiteX13917" y="connsiteY13917"/>
              </a:cxn>
              <a:cxn ang="0">
                <a:pos x="connsiteX13918" y="connsiteY13918"/>
              </a:cxn>
              <a:cxn ang="0">
                <a:pos x="connsiteX13919" y="connsiteY13919"/>
              </a:cxn>
              <a:cxn ang="0">
                <a:pos x="connsiteX13920" y="connsiteY13920"/>
              </a:cxn>
              <a:cxn ang="0">
                <a:pos x="connsiteX13921" y="connsiteY13921"/>
              </a:cxn>
              <a:cxn ang="0">
                <a:pos x="connsiteX13922" y="connsiteY13922"/>
              </a:cxn>
              <a:cxn ang="0">
                <a:pos x="connsiteX13923" y="connsiteY13923"/>
              </a:cxn>
              <a:cxn ang="0">
                <a:pos x="connsiteX13924" y="connsiteY13924"/>
              </a:cxn>
              <a:cxn ang="0">
                <a:pos x="connsiteX13925" y="connsiteY13925"/>
              </a:cxn>
              <a:cxn ang="0">
                <a:pos x="connsiteX13926" y="connsiteY13926"/>
              </a:cxn>
              <a:cxn ang="0">
                <a:pos x="connsiteX13927" y="connsiteY13927"/>
              </a:cxn>
              <a:cxn ang="0">
                <a:pos x="connsiteX13928" y="connsiteY13928"/>
              </a:cxn>
              <a:cxn ang="0">
                <a:pos x="connsiteX13929" y="connsiteY13929"/>
              </a:cxn>
              <a:cxn ang="0">
                <a:pos x="connsiteX13930" y="connsiteY13930"/>
              </a:cxn>
              <a:cxn ang="0">
                <a:pos x="connsiteX13931" y="connsiteY13931"/>
              </a:cxn>
              <a:cxn ang="0">
                <a:pos x="connsiteX13932" y="connsiteY13932"/>
              </a:cxn>
              <a:cxn ang="0">
                <a:pos x="connsiteX13933" y="connsiteY13933"/>
              </a:cxn>
              <a:cxn ang="0">
                <a:pos x="connsiteX13934" y="connsiteY13934"/>
              </a:cxn>
              <a:cxn ang="0">
                <a:pos x="connsiteX13935" y="connsiteY13935"/>
              </a:cxn>
              <a:cxn ang="0">
                <a:pos x="connsiteX13936" y="connsiteY13936"/>
              </a:cxn>
              <a:cxn ang="0">
                <a:pos x="connsiteX13937" y="connsiteY13937"/>
              </a:cxn>
              <a:cxn ang="0">
                <a:pos x="connsiteX13938" y="connsiteY13938"/>
              </a:cxn>
              <a:cxn ang="0">
                <a:pos x="connsiteX13939" y="connsiteY13939"/>
              </a:cxn>
              <a:cxn ang="0">
                <a:pos x="connsiteX13940" y="connsiteY13940"/>
              </a:cxn>
              <a:cxn ang="0">
                <a:pos x="connsiteX13941" y="connsiteY13941"/>
              </a:cxn>
              <a:cxn ang="0">
                <a:pos x="connsiteX13942" y="connsiteY13942"/>
              </a:cxn>
              <a:cxn ang="0">
                <a:pos x="connsiteX13943" y="connsiteY13943"/>
              </a:cxn>
              <a:cxn ang="0">
                <a:pos x="connsiteX13944" y="connsiteY13944"/>
              </a:cxn>
              <a:cxn ang="0">
                <a:pos x="connsiteX13945" y="connsiteY13945"/>
              </a:cxn>
              <a:cxn ang="0">
                <a:pos x="connsiteX13946" y="connsiteY13946"/>
              </a:cxn>
              <a:cxn ang="0">
                <a:pos x="connsiteX13947" y="connsiteY13947"/>
              </a:cxn>
              <a:cxn ang="0">
                <a:pos x="connsiteX13948" y="connsiteY13948"/>
              </a:cxn>
              <a:cxn ang="0">
                <a:pos x="connsiteX13949" y="connsiteY13949"/>
              </a:cxn>
              <a:cxn ang="0">
                <a:pos x="connsiteX13950" y="connsiteY13950"/>
              </a:cxn>
              <a:cxn ang="0">
                <a:pos x="connsiteX13951" y="connsiteY13951"/>
              </a:cxn>
              <a:cxn ang="0">
                <a:pos x="connsiteX13952" y="connsiteY13952"/>
              </a:cxn>
              <a:cxn ang="0">
                <a:pos x="connsiteX13953" y="connsiteY13953"/>
              </a:cxn>
              <a:cxn ang="0">
                <a:pos x="connsiteX13954" y="connsiteY13954"/>
              </a:cxn>
              <a:cxn ang="0">
                <a:pos x="connsiteX13955" y="connsiteY13955"/>
              </a:cxn>
              <a:cxn ang="0">
                <a:pos x="connsiteX13956" y="connsiteY13956"/>
              </a:cxn>
              <a:cxn ang="0">
                <a:pos x="connsiteX13957" y="connsiteY13957"/>
              </a:cxn>
              <a:cxn ang="0">
                <a:pos x="connsiteX13958" y="connsiteY13958"/>
              </a:cxn>
              <a:cxn ang="0">
                <a:pos x="connsiteX13959" y="connsiteY13959"/>
              </a:cxn>
              <a:cxn ang="0">
                <a:pos x="connsiteX13960" y="connsiteY13960"/>
              </a:cxn>
              <a:cxn ang="0">
                <a:pos x="connsiteX13961" y="connsiteY13961"/>
              </a:cxn>
              <a:cxn ang="0">
                <a:pos x="connsiteX13962" y="connsiteY13962"/>
              </a:cxn>
              <a:cxn ang="0">
                <a:pos x="connsiteX13963" y="connsiteY13963"/>
              </a:cxn>
              <a:cxn ang="0">
                <a:pos x="connsiteX13964" y="connsiteY13964"/>
              </a:cxn>
              <a:cxn ang="0">
                <a:pos x="connsiteX13965" y="connsiteY13965"/>
              </a:cxn>
              <a:cxn ang="0">
                <a:pos x="connsiteX13966" y="connsiteY13966"/>
              </a:cxn>
              <a:cxn ang="0">
                <a:pos x="connsiteX13967" y="connsiteY13967"/>
              </a:cxn>
              <a:cxn ang="0">
                <a:pos x="connsiteX13968" y="connsiteY13968"/>
              </a:cxn>
              <a:cxn ang="0">
                <a:pos x="connsiteX13969" y="connsiteY13969"/>
              </a:cxn>
              <a:cxn ang="0">
                <a:pos x="connsiteX13970" y="connsiteY13970"/>
              </a:cxn>
              <a:cxn ang="0">
                <a:pos x="connsiteX13971" y="connsiteY13971"/>
              </a:cxn>
              <a:cxn ang="0">
                <a:pos x="connsiteX13972" y="connsiteY13972"/>
              </a:cxn>
              <a:cxn ang="0">
                <a:pos x="connsiteX13973" y="connsiteY13973"/>
              </a:cxn>
              <a:cxn ang="0">
                <a:pos x="connsiteX13974" y="connsiteY13974"/>
              </a:cxn>
              <a:cxn ang="0">
                <a:pos x="connsiteX13975" y="connsiteY13975"/>
              </a:cxn>
              <a:cxn ang="0">
                <a:pos x="connsiteX13976" y="connsiteY13976"/>
              </a:cxn>
              <a:cxn ang="0">
                <a:pos x="connsiteX13977" y="connsiteY13977"/>
              </a:cxn>
              <a:cxn ang="0">
                <a:pos x="connsiteX13978" y="connsiteY13978"/>
              </a:cxn>
              <a:cxn ang="0">
                <a:pos x="connsiteX13979" y="connsiteY13979"/>
              </a:cxn>
              <a:cxn ang="0">
                <a:pos x="connsiteX13980" y="connsiteY13980"/>
              </a:cxn>
              <a:cxn ang="0">
                <a:pos x="connsiteX13981" y="connsiteY13981"/>
              </a:cxn>
              <a:cxn ang="0">
                <a:pos x="connsiteX13982" y="connsiteY13982"/>
              </a:cxn>
              <a:cxn ang="0">
                <a:pos x="connsiteX13983" y="connsiteY13983"/>
              </a:cxn>
              <a:cxn ang="0">
                <a:pos x="connsiteX13984" y="connsiteY13984"/>
              </a:cxn>
              <a:cxn ang="0">
                <a:pos x="connsiteX13985" y="connsiteY13985"/>
              </a:cxn>
              <a:cxn ang="0">
                <a:pos x="connsiteX13986" y="connsiteY13986"/>
              </a:cxn>
              <a:cxn ang="0">
                <a:pos x="connsiteX13987" y="connsiteY13987"/>
              </a:cxn>
              <a:cxn ang="0">
                <a:pos x="connsiteX13988" y="connsiteY13988"/>
              </a:cxn>
              <a:cxn ang="0">
                <a:pos x="connsiteX13989" y="connsiteY13989"/>
              </a:cxn>
              <a:cxn ang="0">
                <a:pos x="connsiteX13990" y="connsiteY13990"/>
              </a:cxn>
              <a:cxn ang="0">
                <a:pos x="connsiteX13991" y="connsiteY13991"/>
              </a:cxn>
              <a:cxn ang="0">
                <a:pos x="connsiteX13992" y="connsiteY13992"/>
              </a:cxn>
              <a:cxn ang="0">
                <a:pos x="connsiteX13993" y="connsiteY13993"/>
              </a:cxn>
              <a:cxn ang="0">
                <a:pos x="connsiteX13994" y="connsiteY13994"/>
              </a:cxn>
              <a:cxn ang="0">
                <a:pos x="connsiteX13995" y="connsiteY13995"/>
              </a:cxn>
              <a:cxn ang="0">
                <a:pos x="connsiteX13996" y="connsiteY13996"/>
              </a:cxn>
              <a:cxn ang="0">
                <a:pos x="connsiteX13997" y="connsiteY13997"/>
              </a:cxn>
              <a:cxn ang="0">
                <a:pos x="connsiteX13998" y="connsiteY13998"/>
              </a:cxn>
              <a:cxn ang="0">
                <a:pos x="connsiteX13999" y="connsiteY13999"/>
              </a:cxn>
              <a:cxn ang="0">
                <a:pos x="connsiteX14000" y="connsiteY14000"/>
              </a:cxn>
              <a:cxn ang="0">
                <a:pos x="connsiteX14001" y="connsiteY14001"/>
              </a:cxn>
              <a:cxn ang="0">
                <a:pos x="connsiteX14002" y="connsiteY14002"/>
              </a:cxn>
              <a:cxn ang="0">
                <a:pos x="connsiteX14003" y="connsiteY14003"/>
              </a:cxn>
              <a:cxn ang="0">
                <a:pos x="connsiteX14004" y="connsiteY14004"/>
              </a:cxn>
              <a:cxn ang="0">
                <a:pos x="connsiteX14005" y="connsiteY14005"/>
              </a:cxn>
              <a:cxn ang="0">
                <a:pos x="connsiteX14006" y="connsiteY14006"/>
              </a:cxn>
              <a:cxn ang="0">
                <a:pos x="connsiteX14007" y="connsiteY14007"/>
              </a:cxn>
              <a:cxn ang="0">
                <a:pos x="connsiteX14008" y="connsiteY14008"/>
              </a:cxn>
              <a:cxn ang="0">
                <a:pos x="connsiteX14009" y="connsiteY14009"/>
              </a:cxn>
              <a:cxn ang="0">
                <a:pos x="connsiteX14010" y="connsiteY14010"/>
              </a:cxn>
              <a:cxn ang="0">
                <a:pos x="connsiteX14011" y="connsiteY14011"/>
              </a:cxn>
              <a:cxn ang="0">
                <a:pos x="connsiteX14012" y="connsiteY14012"/>
              </a:cxn>
              <a:cxn ang="0">
                <a:pos x="connsiteX14013" y="connsiteY14013"/>
              </a:cxn>
              <a:cxn ang="0">
                <a:pos x="connsiteX14014" y="connsiteY14014"/>
              </a:cxn>
              <a:cxn ang="0">
                <a:pos x="connsiteX14015" y="connsiteY14015"/>
              </a:cxn>
              <a:cxn ang="0">
                <a:pos x="connsiteX14016" y="connsiteY14016"/>
              </a:cxn>
              <a:cxn ang="0">
                <a:pos x="connsiteX14017" y="connsiteY14017"/>
              </a:cxn>
              <a:cxn ang="0">
                <a:pos x="connsiteX14018" y="connsiteY14018"/>
              </a:cxn>
              <a:cxn ang="0">
                <a:pos x="connsiteX14019" y="connsiteY14019"/>
              </a:cxn>
              <a:cxn ang="0">
                <a:pos x="connsiteX14020" y="connsiteY14020"/>
              </a:cxn>
              <a:cxn ang="0">
                <a:pos x="connsiteX14021" y="connsiteY14021"/>
              </a:cxn>
              <a:cxn ang="0">
                <a:pos x="connsiteX14022" y="connsiteY14022"/>
              </a:cxn>
              <a:cxn ang="0">
                <a:pos x="connsiteX14023" y="connsiteY14023"/>
              </a:cxn>
              <a:cxn ang="0">
                <a:pos x="connsiteX14024" y="connsiteY14024"/>
              </a:cxn>
              <a:cxn ang="0">
                <a:pos x="connsiteX14025" y="connsiteY14025"/>
              </a:cxn>
              <a:cxn ang="0">
                <a:pos x="connsiteX14026" y="connsiteY14026"/>
              </a:cxn>
              <a:cxn ang="0">
                <a:pos x="connsiteX14027" y="connsiteY14027"/>
              </a:cxn>
              <a:cxn ang="0">
                <a:pos x="connsiteX14028" y="connsiteY14028"/>
              </a:cxn>
              <a:cxn ang="0">
                <a:pos x="connsiteX14029" y="connsiteY14029"/>
              </a:cxn>
              <a:cxn ang="0">
                <a:pos x="connsiteX14030" y="connsiteY14030"/>
              </a:cxn>
              <a:cxn ang="0">
                <a:pos x="connsiteX14031" y="connsiteY14031"/>
              </a:cxn>
              <a:cxn ang="0">
                <a:pos x="connsiteX14032" y="connsiteY14032"/>
              </a:cxn>
              <a:cxn ang="0">
                <a:pos x="connsiteX14033" y="connsiteY14033"/>
              </a:cxn>
              <a:cxn ang="0">
                <a:pos x="connsiteX14034" y="connsiteY14034"/>
              </a:cxn>
              <a:cxn ang="0">
                <a:pos x="connsiteX14035" y="connsiteY14035"/>
              </a:cxn>
              <a:cxn ang="0">
                <a:pos x="connsiteX14036" y="connsiteY14036"/>
              </a:cxn>
              <a:cxn ang="0">
                <a:pos x="connsiteX14037" y="connsiteY14037"/>
              </a:cxn>
              <a:cxn ang="0">
                <a:pos x="connsiteX14038" y="connsiteY14038"/>
              </a:cxn>
              <a:cxn ang="0">
                <a:pos x="connsiteX14039" y="connsiteY14039"/>
              </a:cxn>
              <a:cxn ang="0">
                <a:pos x="connsiteX14040" y="connsiteY14040"/>
              </a:cxn>
              <a:cxn ang="0">
                <a:pos x="connsiteX14041" y="connsiteY14041"/>
              </a:cxn>
              <a:cxn ang="0">
                <a:pos x="connsiteX14042" y="connsiteY14042"/>
              </a:cxn>
              <a:cxn ang="0">
                <a:pos x="connsiteX14043" y="connsiteY14043"/>
              </a:cxn>
              <a:cxn ang="0">
                <a:pos x="connsiteX14044" y="connsiteY14044"/>
              </a:cxn>
              <a:cxn ang="0">
                <a:pos x="connsiteX14045" y="connsiteY14045"/>
              </a:cxn>
              <a:cxn ang="0">
                <a:pos x="connsiteX14046" y="connsiteY14046"/>
              </a:cxn>
              <a:cxn ang="0">
                <a:pos x="connsiteX14047" y="connsiteY14047"/>
              </a:cxn>
              <a:cxn ang="0">
                <a:pos x="connsiteX14048" y="connsiteY14048"/>
              </a:cxn>
              <a:cxn ang="0">
                <a:pos x="connsiteX14049" y="connsiteY14049"/>
              </a:cxn>
              <a:cxn ang="0">
                <a:pos x="connsiteX14050" y="connsiteY14050"/>
              </a:cxn>
              <a:cxn ang="0">
                <a:pos x="connsiteX14051" y="connsiteY14051"/>
              </a:cxn>
              <a:cxn ang="0">
                <a:pos x="connsiteX14052" y="connsiteY14052"/>
              </a:cxn>
              <a:cxn ang="0">
                <a:pos x="connsiteX14053" y="connsiteY14053"/>
              </a:cxn>
              <a:cxn ang="0">
                <a:pos x="connsiteX14054" y="connsiteY14054"/>
              </a:cxn>
              <a:cxn ang="0">
                <a:pos x="connsiteX14055" y="connsiteY14055"/>
              </a:cxn>
              <a:cxn ang="0">
                <a:pos x="connsiteX14056" y="connsiteY14056"/>
              </a:cxn>
              <a:cxn ang="0">
                <a:pos x="connsiteX14057" y="connsiteY14057"/>
              </a:cxn>
              <a:cxn ang="0">
                <a:pos x="connsiteX14058" y="connsiteY14058"/>
              </a:cxn>
              <a:cxn ang="0">
                <a:pos x="connsiteX14059" y="connsiteY14059"/>
              </a:cxn>
              <a:cxn ang="0">
                <a:pos x="connsiteX14060" y="connsiteY14060"/>
              </a:cxn>
              <a:cxn ang="0">
                <a:pos x="connsiteX14061" y="connsiteY14061"/>
              </a:cxn>
              <a:cxn ang="0">
                <a:pos x="connsiteX14062" y="connsiteY14062"/>
              </a:cxn>
              <a:cxn ang="0">
                <a:pos x="connsiteX14063" y="connsiteY14063"/>
              </a:cxn>
              <a:cxn ang="0">
                <a:pos x="connsiteX14064" y="connsiteY14064"/>
              </a:cxn>
              <a:cxn ang="0">
                <a:pos x="connsiteX14065" y="connsiteY14065"/>
              </a:cxn>
              <a:cxn ang="0">
                <a:pos x="connsiteX14066" y="connsiteY14066"/>
              </a:cxn>
              <a:cxn ang="0">
                <a:pos x="connsiteX14067" y="connsiteY14067"/>
              </a:cxn>
              <a:cxn ang="0">
                <a:pos x="connsiteX14068" y="connsiteY14068"/>
              </a:cxn>
              <a:cxn ang="0">
                <a:pos x="connsiteX14069" y="connsiteY14069"/>
              </a:cxn>
              <a:cxn ang="0">
                <a:pos x="connsiteX14070" y="connsiteY14070"/>
              </a:cxn>
              <a:cxn ang="0">
                <a:pos x="connsiteX14071" y="connsiteY14071"/>
              </a:cxn>
              <a:cxn ang="0">
                <a:pos x="connsiteX14072" y="connsiteY14072"/>
              </a:cxn>
              <a:cxn ang="0">
                <a:pos x="connsiteX14073" y="connsiteY14073"/>
              </a:cxn>
              <a:cxn ang="0">
                <a:pos x="connsiteX14074" y="connsiteY14074"/>
              </a:cxn>
              <a:cxn ang="0">
                <a:pos x="connsiteX14075" y="connsiteY14075"/>
              </a:cxn>
              <a:cxn ang="0">
                <a:pos x="connsiteX14076" y="connsiteY14076"/>
              </a:cxn>
              <a:cxn ang="0">
                <a:pos x="connsiteX14077" y="connsiteY14077"/>
              </a:cxn>
              <a:cxn ang="0">
                <a:pos x="connsiteX14078" y="connsiteY14078"/>
              </a:cxn>
              <a:cxn ang="0">
                <a:pos x="connsiteX14079" y="connsiteY14079"/>
              </a:cxn>
              <a:cxn ang="0">
                <a:pos x="connsiteX14080" y="connsiteY14080"/>
              </a:cxn>
              <a:cxn ang="0">
                <a:pos x="connsiteX14081" y="connsiteY14081"/>
              </a:cxn>
              <a:cxn ang="0">
                <a:pos x="connsiteX14082" y="connsiteY14082"/>
              </a:cxn>
              <a:cxn ang="0">
                <a:pos x="connsiteX14083" y="connsiteY14083"/>
              </a:cxn>
              <a:cxn ang="0">
                <a:pos x="connsiteX14084" y="connsiteY14084"/>
              </a:cxn>
              <a:cxn ang="0">
                <a:pos x="connsiteX14085" y="connsiteY14085"/>
              </a:cxn>
              <a:cxn ang="0">
                <a:pos x="connsiteX14086" y="connsiteY14086"/>
              </a:cxn>
              <a:cxn ang="0">
                <a:pos x="connsiteX14087" y="connsiteY14087"/>
              </a:cxn>
              <a:cxn ang="0">
                <a:pos x="connsiteX14088" y="connsiteY14088"/>
              </a:cxn>
              <a:cxn ang="0">
                <a:pos x="connsiteX14089" y="connsiteY14089"/>
              </a:cxn>
              <a:cxn ang="0">
                <a:pos x="connsiteX14090" y="connsiteY14090"/>
              </a:cxn>
              <a:cxn ang="0">
                <a:pos x="connsiteX14091" y="connsiteY14091"/>
              </a:cxn>
              <a:cxn ang="0">
                <a:pos x="connsiteX14092" y="connsiteY14092"/>
              </a:cxn>
              <a:cxn ang="0">
                <a:pos x="connsiteX14093" y="connsiteY14093"/>
              </a:cxn>
              <a:cxn ang="0">
                <a:pos x="connsiteX14094" y="connsiteY14094"/>
              </a:cxn>
              <a:cxn ang="0">
                <a:pos x="connsiteX14095" y="connsiteY14095"/>
              </a:cxn>
              <a:cxn ang="0">
                <a:pos x="connsiteX14096" y="connsiteY14096"/>
              </a:cxn>
              <a:cxn ang="0">
                <a:pos x="connsiteX14097" y="connsiteY14097"/>
              </a:cxn>
              <a:cxn ang="0">
                <a:pos x="connsiteX14098" y="connsiteY14098"/>
              </a:cxn>
              <a:cxn ang="0">
                <a:pos x="connsiteX14099" y="connsiteY14099"/>
              </a:cxn>
              <a:cxn ang="0">
                <a:pos x="connsiteX14100" y="connsiteY14100"/>
              </a:cxn>
              <a:cxn ang="0">
                <a:pos x="connsiteX14101" y="connsiteY14101"/>
              </a:cxn>
              <a:cxn ang="0">
                <a:pos x="connsiteX14102" y="connsiteY14102"/>
              </a:cxn>
              <a:cxn ang="0">
                <a:pos x="connsiteX14103" y="connsiteY14103"/>
              </a:cxn>
              <a:cxn ang="0">
                <a:pos x="connsiteX14104" y="connsiteY14104"/>
              </a:cxn>
              <a:cxn ang="0">
                <a:pos x="connsiteX14105" y="connsiteY14105"/>
              </a:cxn>
              <a:cxn ang="0">
                <a:pos x="connsiteX14106" y="connsiteY14106"/>
              </a:cxn>
              <a:cxn ang="0">
                <a:pos x="connsiteX14107" y="connsiteY14107"/>
              </a:cxn>
              <a:cxn ang="0">
                <a:pos x="connsiteX14108" y="connsiteY14108"/>
              </a:cxn>
              <a:cxn ang="0">
                <a:pos x="connsiteX14109" y="connsiteY14109"/>
              </a:cxn>
              <a:cxn ang="0">
                <a:pos x="connsiteX14110" y="connsiteY14110"/>
              </a:cxn>
              <a:cxn ang="0">
                <a:pos x="connsiteX14111" y="connsiteY14111"/>
              </a:cxn>
              <a:cxn ang="0">
                <a:pos x="connsiteX14112" y="connsiteY14112"/>
              </a:cxn>
              <a:cxn ang="0">
                <a:pos x="connsiteX14113" y="connsiteY14113"/>
              </a:cxn>
              <a:cxn ang="0">
                <a:pos x="connsiteX14114" y="connsiteY14114"/>
              </a:cxn>
              <a:cxn ang="0">
                <a:pos x="connsiteX14115" y="connsiteY14115"/>
              </a:cxn>
              <a:cxn ang="0">
                <a:pos x="connsiteX14116" y="connsiteY14116"/>
              </a:cxn>
              <a:cxn ang="0">
                <a:pos x="connsiteX14117" y="connsiteY14117"/>
              </a:cxn>
              <a:cxn ang="0">
                <a:pos x="connsiteX14118" y="connsiteY14118"/>
              </a:cxn>
              <a:cxn ang="0">
                <a:pos x="connsiteX14119" y="connsiteY14119"/>
              </a:cxn>
              <a:cxn ang="0">
                <a:pos x="connsiteX14120" y="connsiteY14120"/>
              </a:cxn>
              <a:cxn ang="0">
                <a:pos x="connsiteX14121" y="connsiteY14121"/>
              </a:cxn>
              <a:cxn ang="0">
                <a:pos x="connsiteX14122" y="connsiteY14122"/>
              </a:cxn>
              <a:cxn ang="0">
                <a:pos x="connsiteX14123" y="connsiteY14123"/>
              </a:cxn>
              <a:cxn ang="0">
                <a:pos x="connsiteX14124" y="connsiteY14124"/>
              </a:cxn>
              <a:cxn ang="0">
                <a:pos x="connsiteX14125" y="connsiteY14125"/>
              </a:cxn>
              <a:cxn ang="0">
                <a:pos x="connsiteX14126" y="connsiteY14126"/>
              </a:cxn>
              <a:cxn ang="0">
                <a:pos x="connsiteX14127" y="connsiteY14127"/>
              </a:cxn>
              <a:cxn ang="0">
                <a:pos x="connsiteX14128" y="connsiteY14128"/>
              </a:cxn>
              <a:cxn ang="0">
                <a:pos x="connsiteX14129" y="connsiteY14129"/>
              </a:cxn>
              <a:cxn ang="0">
                <a:pos x="connsiteX14130" y="connsiteY14130"/>
              </a:cxn>
              <a:cxn ang="0">
                <a:pos x="connsiteX14131" y="connsiteY14131"/>
              </a:cxn>
              <a:cxn ang="0">
                <a:pos x="connsiteX14132" y="connsiteY14132"/>
              </a:cxn>
              <a:cxn ang="0">
                <a:pos x="connsiteX14133" y="connsiteY14133"/>
              </a:cxn>
              <a:cxn ang="0">
                <a:pos x="connsiteX14134" y="connsiteY14134"/>
              </a:cxn>
              <a:cxn ang="0">
                <a:pos x="connsiteX14135" y="connsiteY14135"/>
              </a:cxn>
              <a:cxn ang="0">
                <a:pos x="connsiteX14136" y="connsiteY14136"/>
              </a:cxn>
              <a:cxn ang="0">
                <a:pos x="connsiteX14137" y="connsiteY14137"/>
              </a:cxn>
              <a:cxn ang="0">
                <a:pos x="connsiteX14138" y="connsiteY14138"/>
              </a:cxn>
              <a:cxn ang="0">
                <a:pos x="connsiteX14139" y="connsiteY14139"/>
              </a:cxn>
              <a:cxn ang="0">
                <a:pos x="connsiteX14140" y="connsiteY14140"/>
              </a:cxn>
              <a:cxn ang="0">
                <a:pos x="connsiteX14141" y="connsiteY14141"/>
              </a:cxn>
              <a:cxn ang="0">
                <a:pos x="connsiteX14142" y="connsiteY14142"/>
              </a:cxn>
              <a:cxn ang="0">
                <a:pos x="connsiteX14143" y="connsiteY14143"/>
              </a:cxn>
              <a:cxn ang="0">
                <a:pos x="connsiteX14144" y="connsiteY14144"/>
              </a:cxn>
              <a:cxn ang="0">
                <a:pos x="connsiteX14145" y="connsiteY14145"/>
              </a:cxn>
              <a:cxn ang="0">
                <a:pos x="connsiteX14146" y="connsiteY14146"/>
              </a:cxn>
              <a:cxn ang="0">
                <a:pos x="connsiteX14147" y="connsiteY14147"/>
              </a:cxn>
              <a:cxn ang="0">
                <a:pos x="connsiteX14148" y="connsiteY14148"/>
              </a:cxn>
              <a:cxn ang="0">
                <a:pos x="connsiteX14149" y="connsiteY14149"/>
              </a:cxn>
              <a:cxn ang="0">
                <a:pos x="connsiteX14150" y="connsiteY14150"/>
              </a:cxn>
              <a:cxn ang="0">
                <a:pos x="connsiteX14151" y="connsiteY14151"/>
              </a:cxn>
              <a:cxn ang="0">
                <a:pos x="connsiteX14152" y="connsiteY14152"/>
              </a:cxn>
              <a:cxn ang="0">
                <a:pos x="connsiteX14153" y="connsiteY14153"/>
              </a:cxn>
              <a:cxn ang="0">
                <a:pos x="connsiteX14154" y="connsiteY14154"/>
              </a:cxn>
              <a:cxn ang="0">
                <a:pos x="connsiteX14155" y="connsiteY14155"/>
              </a:cxn>
              <a:cxn ang="0">
                <a:pos x="connsiteX14156" y="connsiteY14156"/>
              </a:cxn>
              <a:cxn ang="0">
                <a:pos x="connsiteX14157" y="connsiteY14157"/>
              </a:cxn>
              <a:cxn ang="0">
                <a:pos x="connsiteX14158" y="connsiteY14158"/>
              </a:cxn>
              <a:cxn ang="0">
                <a:pos x="connsiteX14159" y="connsiteY14159"/>
              </a:cxn>
              <a:cxn ang="0">
                <a:pos x="connsiteX14160" y="connsiteY14160"/>
              </a:cxn>
              <a:cxn ang="0">
                <a:pos x="connsiteX14161" y="connsiteY14161"/>
              </a:cxn>
              <a:cxn ang="0">
                <a:pos x="connsiteX14162" y="connsiteY14162"/>
              </a:cxn>
              <a:cxn ang="0">
                <a:pos x="connsiteX14163" y="connsiteY14163"/>
              </a:cxn>
              <a:cxn ang="0">
                <a:pos x="connsiteX14164" y="connsiteY14164"/>
              </a:cxn>
              <a:cxn ang="0">
                <a:pos x="connsiteX14165" y="connsiteY14165"/>
              </a:cxn>
              <a:cxn ang="0">
                <a:pos x="connsiteX14166" y="connsiteY14166"/>
              </a:cxn>
              <a:cxn ang="0">
                <a:pos x="connsiteX14167" y="connsiteY14167"/>
              </a:cxn>
              <a:cxn ang="0">
                <a:pos x="connsiteX14168" y="connsiteY14168"/>
              </a:cxn>
              <a:cxn ang="0">
                <a:pos x="connsiteX14169" y="connsiteY14169"/>
              </a:cxn>
              <a:cxn ang="0">
                <a:pos x="connsiteX14170" y="connsiteY14170"/>
              </a:cxn>
              <a:cxn ang="0">
                <a:pos x="connsiteX14171" y="connsiteY14171"/>
              </a:cxn>
              <a:cxn ang="0">
                <a:pos x="connsiteX14172" y="connsiteY14172"/>
              </a:cxn>
              <a:cxn ang="0">
                <a:pos x="connsiteX14173" y="connsiteY14173"/>
              </a:cxn>
              <a:cxn ang="0">
                <a:pos x="connsiteX14174" y="connsiteY14174"/>
              </a:cxn>
              <a:cxn ang="0">
                <a:pos x="connsiteX14175" y="connsiteY14175"/>
              </a:cxn>
              <a:cxn ang="0">
                <a:pos x="connsiteX14176" y="connsiteY14176"/>
              </a:cxn>
              <a:cxn ang="0">
                <a:pos x="connsiteX14177" y="connsiteY14177"/>
              </a:cxn>
              <a:cxn ang="0">
                <a:pos x="connsiteX14178" y="connsiteY14178"/>
              </a:cxn>
              <a:cxn ang="0">
                <a:pos x="connsiteX14179" y="connsiteY14179"/>
              </a:cxn>
              <a:cxn ang="0">
                <a:pos x="connsiteX14180" y="connsiteY14180"/>
              </a:cxn>
              <a:cxn ang="0">
                <a:pos x="connsiteX14181" y="connsiteY14181"/>
              </a:cxn>
              <a:cxn ang="0">
                <a:pos x="connsiteX14182" y="connsiteY14182"/>
              </a:cxn>
              <a:cxn ang="0">
                <a:pos x="connsiteX14183" y="connsiteY14183"/>
              </a:cxn>
              <a:cxn ang="0">
                <a:pos x="connsiteX14184" y="connsiteY14184"/>
              </a:cxn>
              <a:cxn ang="0">
                <a:pos x="connsiteX14185" y="connsiteY14185"/>
              </a:cxn>
              <a:cxn ang="0">
                <a:pos x="connsiteX14186" y="connsiteY14186"/>
              </a:cxn>
              <a:cxn ang="0">
                <a:pos x="connsiteX14187" y="connsiteY14187"/>
              </a:cxn>
              <a:cxn ang="0">
                <a:pos x="connsiteX14188" y="connsiteY14188"/>
              </a:cxn>
              <a:cxn ang="0">
                <a:pos x="connsiteX14189" y="connsiteY14189"/>
              </a:cxn>
              <a:cxn ang="0">
                <a:pos x="connsiteX14190" y="connsiteY14190"/>
              </a:cxn>
              <a:cxn ang="0">
                <a:pos x="connsiteX14191" y="connsiteY14191"/>
              </a:cxn>
              <a:cxn ang="0">
                <a:pos x="connsiteX14192" y="connsiteY14192"/>
              </a:cxn>
              <a:cxn ang="0">
                <a:pos x="connsiteX14193" y="connsiteY14193"/>
              </a:cxn>
              <a:cxn ang="0">
                <a:pos x="connsiteX14194" y="connsiteY14194"/>
              </a:cxn>
              <a:cxn ang="0">
                <a:pos x="connsiteX14195" y="connsiteY14195"/>
              </a:cxn>
              <a:cxn ang="0">
                <a:pos x="connsiteX14196" y="connsiteY14196"/>
              </a:cxn>
              <a:cxn ang="0">
                <a:pos x="connsiteX14197" y="connsiteY14197"/>
              </a:cxn>
              <a:cxn ang="0">
                <a:pos x="connsiteX14198" y="connsiteY14198"/>
              </a:cxn>
              <a:cxn ang="0">
                <a:pos x="connsiteX14199" y="connsiteY14199"/>
              </a:cxn>
              <a:cxn ang="0">
                <a:pos x="connsiteX14200" y="connsiteY14200"/>
              </a:cxn>
              <a:cxn ang="0">
                <a:pos x="connsiteX14201" y="connsiteY14201"/>
              </a:cxn>
              <a:cxn ang="0">
                <a:pos x="connsiteX14202" y="connsiteY14202"/>
              </a:cxn>
              <a:cxn ang="0">
                <a:pos x="connsiteX14203" y="connsiteY14203"/>
              </a:cxn>
              <a:cxn ang="0">
                <a:pos x="connsiteX14204" y="connsiteY14204"/>
              </a:cxn>
              <a:cxn ang="0">
                <a:pos x="connsiteX14205" y="connsiteY14205"/>
              </a:cxn>
              <a:cxn ang="0">
                <a:pos x="connsiteX14206" y="connsiteY14206"/>
              </a:cxn>
              <a:cxn ang="0">
                <a:pos x="connsiteX14207" y="connsiteY14207"/>
              </a:cxn>
              <a:cxn ang="0">
                <a:pos x="connsiteX14208" y="connsiteY14208"/>
              </a:cxn>
              <a:cxn ang="0">
                <a:pos x="connsiteX14209" y="connsiteY14209"/>
              </a:cxn>
              <a:cxn ang="0">
                <a:pos x="connsiteX14210" y="connsiteY14210"/>
              </a:cxn>
              <a:cxn ang="0">
                <a:pos x="connsiteX14211" y="connsiteY14211"/>
              </a:cxn>
              <a:cxn ang="0">
                <a:pos x="connsiteX14212" y="connsiteY14212"/>
              </a:cxn>
              <a:cxn ang="0">
                <a:pos x="connsiteX14213" y="connsiteY14213"/>
              </a:cxn>
              <a:cxn ang="0">
                <a:pos x="connsiteX14214" y="connsiteY14214"/>
              </a:cxn>
              <a:cxn ang="0">
                <a:pos x="connsiteX14215" y="connsiteY14215"/>
              </a:cxn>
              <a:cxn ang="0">
                <a:pos x="connsiteX14216" y="connsiteY14216"/>
              </a:cxn>
              <a:cxn ang="0">
                <a:pos x="connsiteX14217" y="connsiteY14217"/>
              </a:cxn>
              <a:cxn ang="0">
                <a:pos x="connsiteX14218" y="connsiteY14218"/>
              </a:cxn>
              <a:cxn ang="0">
                <a:pos x="connsiteX14219" y="connsiteY14219"/>
              </a:cxn>
              <a:cxn ang="0">
                <a:pos x="connsiteX14220" y="connsiteY14220"/>
              </a:cxn>
              <a:cxn ang="0">
                <a:pos x="connsiteX14221" y="connsiteY14221"/>
              </a:cxn>
              <a:cxn ang="0">
                <a:pos x="connsiteX14222" y="connsiteY14222"/>
              </a:cxn>
              <a:cxn ang="0">
                <a:pos x="connsiteX14223" y="connsiteY14223"/>
              </a:cxn>
              <a:cxn ang="0">
                <a:pos x="connsiteX14224" y="connsiteY14224"/>
              </a:cxn>
              <a:cxn ang="0">
                <a:pos x="connsiteX14225" y="connsiteY14225"/>
              </a:cxn>
              <a:cxn ang="0">
                <a:pos x="connsiteX14226" y="connsiteY14226"/>
              </a:cxn>
              <a:cxn ang="0">
                <a:pos x="connsiteX14227" y="connsiteY14227"/>
              </a:cxn>
              <a:cxn ang="0">
                <a:pos x="connsiteX14228" y="connsiteY14228"/>
              </a:cxn>
              <a:cxn ang="0">
                <a:pos x="connsiteX14229" y="connsiteY14229"/>
              </a:cxn>
              <a:cxn ang="0">
                <a:pos x="connsiteX14230" y="connsiteY14230"/>
              </a:cxn>
              <a:cxn ang="0">
                <a:pos x="connsiteX14231" y="connsiteY14231"/>
              </a:cxn>
              <a:cxn ang="0">
                <a:pos x="connsiteX14232" y="connsiteY14232"/>
              </a:cxn>
              <a:cxn ang="0">
                <a:pos x="connsiteX14233" y="connsiteY14233"/>
              </a:cxn>
              <a:cxn ang="0">
                <a:pos x="connsiteX14234" y="connsiteY14234"/>
              </a:cxn>
              <a:cxn ang="0">
                <a:pos x="connsiteX14235" y="connsiteY14235"/>
              </a:cxn>
              <a:cxn ang="0">
                <a:pos x="connsiteX14236" y="connsiteY14236"/>
              </a:cxn>
              <a:cxn ang="0">
                <a:pos x="connsiteX14237" y="connsiteY14237"/>
              </a:cxn>
              <a:cxn ang="0">
                <a:pos x="connsiteX14238" y="connsiteY14238"/>
              </a:cxn>
              <a:cxn ang="0">
                <a:pos x="connsiteX14239" y="connsiteY14239"/>
              </a:cxn>
              <a:cxn ang="0">
                <a:pos x="connsiteX14240" y="connsiteY14240"/>
              </a:cxn>
              <a:cxn ang="0">
                <a:pos x="connsiteX14241" y="connsiteY14241"/>
              </a:cxn>
              <a:cxn ang="0">
                <a:pos x="connsiteX14242" y="connsiteY14242"/>
              </a:cxn>
              <a:cxn ang="0">
                <a:pos x="connsiteX14243" y="connsiteY14243"/>
              </a:cxn>
              <a:cxn ang="0">
                <a:pos x="connsiteX14244" y="connsiteY14244"/>
              </a:cxn>
              <a:cxn ang="0">
                <a:pos x="connsiteX14245" y="connsiteY14245"/>
              </a:cxn>
              <a:cxn ang="0">
                <a:pos x="connsiteX14246" y="connsiteY14246"/>
              </a:cxn>
              <a:cxn ang="0">
                <a:pos x="connsiteX14247" y="connsiteY14247"/>
              </a:cxn>
              <a:cxn ang="0">
                <a:pos x="connsiteX14248" y="connsiteY14248"/>
              </a:cxn>
              <a:cxn ang="0">
                <a:pos x="connsiteX14249" y="connsiteY14249"/>
              </a:cxn>
              <a:cxn ang="0">
                <a:pos x="connsiteX14250" y="connsiteY14250"/>
              </a:cxn>
              <a:cxn ang="0">
                <a:pos x="connsiteX14251" y="connsiteY14251"/>
              </a:cxn>
              <a:cxn ang="0">
                <a:pos x="connsiteX14252" y="connsiteY14252"/>
              </a:cxn>
              <a:cxn ang="0">
                <a:pos x="connsiteX14253" y="connsiteY14253"/>
              </a:cxn>
              <a:cxn ang="0">
                <a:pos x="connsiteX14254" y="connsiteY14254"/>
              </a:cxn>
              <a:cxn ang="0">
                <a:pos x="connsiteX14255" y="connsiteY14255"/>
              </a:cxn>
              <a:cxn ang="0">
                <a:pos x="connsiteX14256" y="connsiteY14256"/>
              </a:cxn>
              <a:cxn ang="0">
                <a:pos x="connsiteX14257" y="connsiteY14257"/>
              </a:cxn>
              <a:cxn ang="0">
                <a:pos x="connsiteX14258" y="connsiteY14258"/>
              </a:cxn>
              <a:cxn ang="0">
                <a:pos x="connsiteX14259" y="connsiteY14259"/>
              </a:cxn>
              <a:cxn ang="0">
                <a:pos x="connsiteX14260" y="connsiteY14260"/>
              </a:cxn>
              <a:cxn ang="0">
                <a:pos x="connsiteX14261" y="connsiteY14261"/>
              </a:cxn>
              <a:cxn ang="0">
                <a:pos x="connsiteX14262" y="connsiteY14262"/>
              </a:cxn>
              <a:cxn ang="0">
                <a:pos x="connsiteX14263" y="connsiteY14263"/>
              </a:cxn>
              <a:cxn ang="0">
                <a:pos x="connsiteX14264" y="connsiteY14264"/>
              </a:cxn>
              <a:cxn ang="0">
                <a:pos x="connsiteX14265" y="connsiteY14265"/>
              </a:cxn>
              <a:cxn ang="0">
                <a:pos x="connsiteX14266" y="connsiteY14266"/>
              </a:cxn>
              <a:cxn ang="0">
                <a:pos x="connsiteX14267" y="connsiteY14267"/>
              </a:cxn>
              <a:cxn ang="0">
                <a:pos x="connsiteX14268" y="connsiteY14268"/>
              </a:cxn>
              <a:cxn ang="0">
                <a:pos x="connsiteX14269" y="connsiteY14269"/>
              </a:cxn>
              <a:cxn ang="0">
                <a:pos x="connsiteX14270" y="connsiteY14270"/>
              </a:cxn>
              <a:cxn ang="0">
                <a:pos x="connsiteX14271" y="connsiteY14271"/>
              </a:cxn>
              <a:cxn ang="0">
                <a:pos x="connsiteX14272" y="connsiteY14272"/>
              </a:cxn>
              <a:cxn ang="0">
                <a:pos x="connsiteX14273" y="connsiteY14273"/>
              </a:cxn>
              <a:cxn ang="0">
                <a:pos x="connsiteX14274" y="connsiteY14274"/>
              </a:cxn>
              <a:cxn ang="0">
                <a:pos x="connsiteX14275" y="connsiteY14275"/>
              </a:cxn>
              <a:cxn ang="0">
                <a:pos x="connsiteX14276" y="connsiteY14276"/>
              </a:cxn>
              <a:cxn ang="0">
                <a:pos x="connsiteX14277" y="connsiteY14277"/>
              </a:cxn>
              <a:cxn ang="0">
                <a:pos x="connsiteX14278" y="connsiteY14278"/>
              </a:cxn>
              <a:cxn ang="0">
                <a:pos x="connsiteX14279" y="connsiteY14279"/>
              </a:cxn>
              <a:cxn ang="0">
                <a:pos x="connsiteX14280" y="connsiteY14280"/>
              </a:cxn>
              <a:cxn ang="0">
                <a:pos x="connsiteX14281" y="connsiteY14281"/>
              </a:cxn>
              <a:cxn ang="0">
                <a:pos x="connsiteX14282" y="connsiteY14282"/>
              </a:cxn>
              <a:cxn ang="0">
                <a:pos x="connsiteX14283" y="connsiteY14283"/>
              </a:cxn>
              <a:cxn ang="0">
                <a:pos x="connsiteX14284" y="connsiteY14284"/>
              </a:cxn>
              <a:cxn ang="0">
                <a:pos x="connsiteX14285" y="connsiteY14285"/>
              </a:cxn>
              <a:cxn ang="0">
                <a:pos x="connsiteX14286" y="connsiteY14286"/>
              </a:cxn>
              <a:cxn ang="0">
                <a:pos x="connsiteX14287" y="connsiteY14287"/>
              </a:cxn>
              <a:cxn ang="0">
                <a:pos x="connsiteX14288" y="connsiteY14288"/>
              </a:cxn>
              <a:cxn ang="0">
                <a:pos x="connsiteX14289" y="connsiteY14289"/>
              </a:cxn>
              <a:cxn ang="0">
                <a:pos x="connsiteX14290" y="connsiteY14290"/>
              </a:cxn>
              <a:cxn ang="0">
                <a:pos x="connsiteX14291" y="connsiteY14291"/>
              </a:cxn>
              <a:cxn ang="0">
                <a:pos x="connsiteX14292" y="connsiteY14292"/>
              </a:cxn>
              <a:cxn ang="0">
                <a:pos x="connsiteX14293" y="connsiteY14293"/>
              </a:cxn>
              <a:cxn ang="0">
                <a:pos x="connsiteX14294" y="connsiteY14294"/>
              </a:cxn>
              <a:cxn ang="0">
                <a:pos x="connsiteX14295" y="connsiteY14295"/>
              </a:cxn>
              <a:cxn ang="0">
                <a:pos x="connsiteX14296" y="connsiteY14296"/>
              </a:cxn>
              <a:cxn ang="0">
                <a:pos x="connsiteX14297" y="connsiteY14297"/>
              </a:cxn>
              <a:cxn ang="0">
                <a:pos x="connsiteX14298" y="connsiteY14298"/>
              </a:cxn>
              <a:cxn ang="0">
                <a:pos x="connsiteX14299" y="connsiteY14299"/>
              </a:cxn>
              <a:cxn ang="0">
                <a:pos x="connsiteX14300" y="connsiteY14300"/>
              </a:cxn>
              <a:cxn ang="0">
                <a:pos x="connsiteX14301" y="connsiteY14301"/>
              </a:cxn>
              <a:cxn ang="0">
                <a:pos x="connsiteX14302" y="connsiteY14302"/>
              </a:cxn>
              <a:cxn ang="0">
                <a:pos x="connsiteX14303" y="connsiteY14303"/>
              </a:cxn>
              <a:cxn ang="0">
                <a:pos x="connsiteX14304" y="connsiteY14304"/>
              </a:cxn>
              <a:cxn ang="0">
                <a:pos x="connsiteX14305" y="connsiteY14305"/>
              </a:cxn>
              <a:cxn ang="0">
                <a:pos x="connsiteX14306" y="connsiteY14306"/>
              </a:cxn>
              <a:cxn ang="0">
                <a:pos x="connsiteX14307" y="connsiteY14307"/>
              </a:cxn>
              <a:cxn ang="0">
                <a:pos x="connsiteX14308" y="connsiteY14308"/>
              </a:cxn>
              <a:cxn ang="0">
                <a:pos x="connsiteX14309" y="connsiteY14309"/>
              </a:cxn>
              <a:cxn ang="0">
                <a:pos x="connsiteX14310" y="connsiteY14310"/>
              </a:cxn>
              <a:cxn ang="0">
                <a:pos x="connsiteX14311" y="connsiteY14311"/>
              </a:cxn>
              <a:cxn ang="0">
                <a:pos x="connsiteX14312" y="connsiteY14312"/>
              </a:cxn>
              <a:cxn ang="0">
                <a:pos x="connsiteX14313" y="connsiteY14313"/>
              </a:cxn>
              <a:cxn ang="0">
                <a:pos x="connsiteX14314" y="connsiteY14314"/>
              </a:cxn>
              <a:cxn ang="0">
                <a:pos x="connsiteX14315" y="connsiteY14315"/>
              </a:cxn>
              <a:cxn ang="0">
                <a:pos x="connsiteX14316" y="connsiteY14316"/>
              </a:cxn>
              <a:cxn ang="0">
                <a:pos x="connsiteX14317" y="connsiteY14317"/>
              </a:cxn>
              <a:cxn ang="0">
                <a:pos x="connsiteX14318" y="connsiteY14318"/>
              </a:cxn>
              <a:cxn ang="0">
                <a:pos x="connsiteX14319" y="connsiteY14319"/>
              </a:cxn>
              <a:cxn ang="0">
                <a:pos x="connsiteX14320" y="connsiteY14320"/>
              </a:cxn>
              <a:cxn ang="0">
                <a:pos x="connsiteX14321" y="connsiteY14321"/>
              </a:cxn>
              <a:cxn ang="0">
                <a:pos x="connsiteX14322" y="connsiteY14322"/>
              </a:cxn>
              <a:cxn ang="0">
                <a:pos x="connsiteX14323" y="connsiteY14323"/>
              </a:cxn>
              <a:cxn ang="0">
                <a:pos x="connsiteX14324" y="connsiteY14324"/>
              </a:cxn>
              <a:cxn ang="0">
                <a:pos x="connsiteX14325" y="connsiteY14325"/>
              </a:cxn>
              <a:cxn ang="0">
                <a:pos x="connsiteX14326" y="connsiteY14326"/>
              </a:cxn>
              <a:cxn ang="0">
                <a:pos x="connsiteX14327" y="connsiteY14327"/>
              </a:cxn>
              <a:cxn ang="0">
                <a:pos x="connsiteX14328" y="connsiteY14328"/>
              </a:cxn>
              <a:cxn ang="0">
                <a:pos x="connsiteX14329" y="connsiteY14329"/>
              </a:cxn>
              <a:cxn ang="0">
                <a:pos x="connsiteX14330" y="connsiteY14330"/>
              </a:cxn>
              <a:cxn ang="0">
                <a:pos x="connsiteX14331" y="connsiteY14331"/>
              </a:cxn>
              <a:cxn ang="0">
                <a:pos x="connsiteX14332" y="connsiteY14332"/>
              </a:cxn>
              <a:cxn ang="0">
                <a:pos x="connsiteX14333" y="connsiteY14333"/>
              </a:cxn>
              <a:cxn ang="0">
                <a:pos x="connsiteX14334" y="connsiteY14334"/>
              </a:cxn>
              <a:cxn ang="0">
                <a:pos x="connsiteX14335" y="connsiteY14335"/>
              </a:cxn>
              <a:cxn ang="0">
                <a:pos x="connsiteX14336" y="connsiteY14336"/>
              </a:cxn>
              <a:cxn ang="0">
                <a:pos x="connsiteX14337" y="connsiteY14337"/>
              </a:cxn>
              <a:cxn ang="0">
                <a:pos x="connsiteX14338" y="connsiteY14338"/>
              </a:cxn>
              <a:cxn ang="0">
                <a:pos x="connsiteX14339" y="connsiteY14339"/>
              </a:cxn>
              <a:cxn ang="0">
                <a:pos x="connsiteX14340" y="connsiteY14340"/>
              </a:cxn>
              <a:cxn ang="0">
                <a:pos x="connsiteX14341" y="connsiteY14341"/>
              </a:cxn>
              <a:cxn ang="0">
                <a:pos x="connsiteX14342" y="connsiteY14342"/>
              </a:cxn>
              <a:cxn ang="0">
                <a:pos x="connsiteX14343" y="connsiteY14343"/>
              </a:cxn>
              <a:cxn ang="0">
                <a:pos x="connsiteX14344" y="connsiteY14344"/>
              </a:cxn>
              <a:cxn ang="0">
                <a:pos x="connsiteX14345" y="connsiteY14345"/>
              </a:cxn>
              <a:cxn ang="0">
                <a:pos x="connsiteX14346" y="connsiteY14346"/>
              </a:cxn>
              <a:cxn ang="0">
                <a:pos x="connsiteX14347" y="connsiteY14347"/>
              </a:cxn>
              <a:cxn ang="0">
                <a:pos x="connsiteX14348" y="connsiteY14348"/>
              </a:cxn>
              <a:cxn ang="0">
                <a:pos x="connsiteX14349" y="connsiteY14349"/>
              </a:cxn>
              <a:cxn ang="0">
                <a:pos x="connsiteX14350" y="connsiteY14350"/>
              </a:cxn>
              <a:cxn ang="0">
                <a:pos x="connsiteX14351" y="connsiteY14351"/>
              </a:cxn>
              <a:cxn ang="0">
                <a:pos x="connsiteX14352" y="connsiteY14352"/>
              </a:cxn>
              <a:cxn ang="0">
                <a:pos x="connsiteX14353" y="connsiteY14353"/>
              </a:cxn>
              <a:cxn ang="0">
                <a:pos x="connsiteX14354" y="connsiteY14354"/>
              </a:cxn>
              <a:cxn ang="0">
                <a:pos x="connsiteX14355" y="connsiteY14355"/>
              </a:cxn>
              <a:cxn ang="0">
                <a:pos x="connsiteX14356" y="connsiteY14356"/>
              </a:cxn>
              <a:cxn ang="0">
                <a:pos x="connsiteX14357" y="connsiteY14357"/>
              </a:cxn>
              <a:cxn ang="0">
                <a:pos x="connsiteX14358" y="connsiteY14358"/>
              </a:cxn>
              <a:cxn ang="0">
                <a:pos x="connsiteX14359" y="connsiteY14359"/>
              </a:cxn>
              <a:cxn ang="0">
                <a:pos x="connsiteX14360" y="connsiteY14360"/>
              </a:cxn>
              <a:cxn ang="0">
                <a:pos x="connsiteX14361" y="connsiteY14361"/>
              </a:cxn>
              <a:cxn ang="0">
                <a:pos x="connsiteX14362" y="connsiteY14362"/>
              </a:cxn>
              <a:cxn ang="0">
                <a:pos x="connsiteX14363" y="connsiteY14363"/>
              </a:cxn>
              <a:cxn ang="0">
                <a:pos x="connsiteX14364" y="connsiteY14364"/>
              </a:cxn>
              <a:cxn ang="0">
                <a:pos x="connsiteX14365" y="connsiteY14365"/>
              </a:cxn>
              <a:cxn ang="0">
                <a:pos x="connsiteX14366" y="connsiteY14366"/>
              </a:cxn>
              <a:cxn ang="0">
                <a:pos x="connsiteX14367" y="connsiteY14367"/>
              </a:cxn>
              <a:cxn ang="0">
                <a:pos x="connsiteX14368" y="connsiteY14368"/>
              </a:cxn>
              <a:cxn ang="0">
                <a:pos x="connsiteX14369" y="connsiteY14369"/>
              </a:cxn>
              <a:cxn ang="0">
                <a:pos x="connsiteX14370" y="connsiteY14370"/>
              </a:cxn>
              <a:cxn ang="0">
                <a:pos x="connsiteX14371" y="connsiteY14371"/>
              </a:cxn>
              <a:cxn ang="0">
                <a:pos x="connsiteX14372" y="connsiteY14372"/>
              </a:cxn>
              <a:cxn ang="0">
                <a:pos x="connsiteX14373" y="connsiteY14373"/>
              </a:cxn>
              <a:cxn ang="0">
                <a:pos x="connsiteX14374" y="connsiteY14374"/>
              </a:cxn>
              <a:cxn ang="0">
                <a:pos x="connsiteX14375" y="connsiteY14375"/>
              </a:cxn>
              <a:cxn ang="0">
                <a:pos x="connsiteX14376" y="connsiteY14376"/>
              </a:cxn>
              <a:cxn ang="0">
                <a:pos x="connsiteX14377" y="connsiteY14377"/>
              </a:cxn>
              <a:cxn ang="0">
                <a:pos x="connsiteX14378" y="connsiteY14378"/>
              </a:cxn>
              <a:cxn ang="0">
                <a:pos x="connsiteX14379" y="connsiteY14379"/>
              </a:cxn>
              <a:cxn ang="0">
                <a:pos x="connsiteX14380" y="connsiteY14380"/>
              </a:cxn>
              <a:cxn ang="0">
                <a:pos x="connsiteX14381" y="connsiteY14381"/>
              </a:cxn>
              <a:cxn ang="0">
                <a:pos x="connsiteX14382" y="connsiteY14382"/>
              </a:cxn>
              <a:cxn ang="0">
                <a:pos x="connsiteX14383" y="connsiteY14383"/>
              </a:cxn>
              <a:cxn ang="0">
                <a:pos x="connsiteX14384" y="connsiteY14384"/>
              </a:cxn>
              <a:cxn ang="0">
                <a:pos x="connsiteX14385" y="connsiteY14385"/>
              </a:cxn>
              <a:cxn ang="0">
                <a:pos x="connsiteX14386" y="connsiteY14386"/>
              </a:cxn>
              <a:cxn ang="0">
                <a:pos x="connsiteX14387" y="connsiteY14387"/>
              </a:cxn>
              <a:cxn ang="0">
                <a:pos x="connsiteX14388" y="connsiteY14388"/>
              </a:cxn>
              <a:cxn ang="0">
                <a:pos x="connsiteX14389" y="connsiteY14389"/>
              </a:cxn>
              <a:cxn ang="0">
                <a:pos x="connsiteX14390" y="connsiteY14390"/>
              </a:cxn>
              <a:cxn ang="0">
                <a:pos x="connsiteX14391" y="connsiteY14391"/>
              </a:cxn>
              <a:cxn ang="0">
                <a:pos x="connsiteX14392" y="connsiteY14392"/>
              </a:cxn>
              <a:cxn ang="0">
                <a:pos x="connsiteX14393" y="connsiteY14393"/>
              </a:cxn>
              <a:cxn ang="0">
                <a:pos x="connsiteX14394" y="connsiteY14394"/>
              </a:cxn>
              <a:cxn ang="0">
                <a:pos x="connsiteX14395" y="connsiteY14395"/>
              </a:cxn>
              <a:cxn ang="0">
                <a:pos x="connsiteX14396" y="connsiteY14396"/>
              </a:cxn>
              <a:cxn ang="0">
                <a:pos x="connsiteX14397" y="connsiteY14397"/>
              </a:cxn>
              <a:cxn ang="0">
                <a:pos x="connsiteX14398" y="connsiteY14398"/>
              </a:cxn>
              <a:cxn ang="0">
                <a:pos x="connsiteX14399" y="connsiteY14399"/>
              </a:cxn>
              <a:cxn ang="0">
                <a:pos x="connsiteX14400" y="connsiteY14400"/>
              </a:cxn>
              <a:cxn ang="0">
                <a:pos x="connsiteX14401" y="connsiteY14401"/>
              </a:cxn>
              <a:cxn ang="0">
                <a:pos x="connsiteX14402" y="connsiteY14402"/>
              </a:cxn>
              <a:cxn ang="0">
                <a:pos x="connsiteX14403" y="connsiteY14403"/>
              </a:cxn>
              <a:cxn ang="0">
                <a:pos x="connsiteX14404" y="connsiteY14404"/>
              </a:cxn>
              <a:cxn ang="0">
                <a:pos x="connsiteX14405" y="connsiteY14405"/>
              </a:cxn>
              <a:cxn ang="0">
                <a:pos x="connsiteX14406" y="connsiteY14406"/>
              </a:cxn>
              <a:cxn ang="0">
                <a:pos x="connsiteX14407" y="connsiteY14407"/>
              </a:cxn>
              <a:cxn ang="0">
                <a:pos x="connsiteX14408" y="connsiteY14408"/>
              </a:cxn>
              <a:cxn ang="0">
                <a:pos x="connsiteX14409" y="connsiteY14409"/>
              </a:cxn>
              <a:cxn ang="0">
                <a:pos x="connsiteX14410" y="connsiteY14410"/>
              </a:cxn>
              <a:cxn ang="0">
                <a:pos x="connsiteX14411" y="connsiteY14411"/>
              </a:cxn>
              <a:cxn ang="0">
                <a:pos x="connsiteX14412" y="connsiteY14412"/>
              </a:cxn>
              <a:cxn ang="0">
                <a:pos x="connsiteX14413" y="connsiteY14413"/>
              </a:cxn>
              <a:cxn ang="0">
                <a:pos x="connsiteX14414" y="connsiteY14414"/>
              </a:cxn>
              <a:cxn ang="0">
                <a:pos x="connsiteX14415" y="connsiteY14415"/>
              </a:cxn>
              <a:cxn ang="0">
                <a:pos x="connsiteX14416" y="connsiteY14416"/>
              </a:cxn>
              <a:cxn ang="0">
                <a:pos x="connsiteX14417" y="connsiteY14417"/>
              </a:cxn>
              <a:cxn ang="0">
                <a:pos x="connsiteX14418" y="connsiteY14418"/>
              </a:cxn>
              <a:cxn ang="0">
                <a:pos x="connsiteX14419" y="connsiteY14419"/>
              </a:cxn>
              <a:cxn ang="0">
                <a:pos x="connsiteX14420" y="connsiteY14420"/>
              </a:cxn>
              <a:cxn ang="0">
                <a:pos x="connsiteX14421" y="connsiteY14421"/>
              </a:cxn>
              <a:cxn ang="0">
                <a:pos x="connsiteX14422" y="connsiteY14422"/>
              </a:cxn>
              <a:cxn ang="0">
                <a:pos x="connsiteX14423" y="connsiteY14423"/>
              </a:cxn>
              <a:cxn ang="0">
                <a:pos x="connsiteX14424" y="connsiteY14424"/>
              </a:cxn>
              <a:cxn ang="0">
                <a:pos x="connsiteX14425" y="connsiteY14425"/>
              </a:cxn>
              <a:cxn ang="0">
                <a:pos x="connsiteX14426" y="connsiteY14426"/>
              </a:cxn>
              <a:cxn ang="0">
                <a:pos x="connsiteX14427" y="connsiteY14427"/>
              </a:cxn>
              <a:cxn ang="0">
                <a:pos x="connsiteX14428" y="connsiteY14428"/>
              </a:cxn>
              <a:cxn ang="0">
                <a:pos x="connsiteX14429" y="connsiteY14429"/>
              </a:cxn>
              <a:cxn ang="0">
                <a:pos x="connsiteX14430" y="connsiteY14430"/>
              </a:cxn>
              <a:cxn ang="0">
                <a:pos x="connsiteX14431" y="connsiteY14431"/>
              </a:cxn>
              <a:cxn ang="0">
                <a:pos x="connsiteX14432" y="connsiteY14432"/>
              </a:cxn>
              <a:cxn ang="0">
                <a:pos x="connsiteX14433" y="connsiteY14433"/>
              </a:cxn>
              <a:cxn ang="0">
                <a:pos x="connsiteX14434" y="connsiteY14434"/>
              </a:cxn>
              <a:cxn ang="0">
                <a:pos x="connsiteX14435" y="connsiteY14435"/>
              </a:cxn>
              <a:cxn ang="0">
                <a:pos x="connsiteX14436" y="connsiteY14436"/>
              </a:cxn>
              <a:cxn ang="0">
                <a:pos x="connsiteX14437" y="connsiteY14437"/>
              </a:cxn>
              <a:cxn ang="0">
                <a:pos x="connsiteX14438" y="connsiteY14438"/>
              </a:cxn>
              <a:cxn ang="0">
                <a:pos x="connsiteX14439" y="connsiteY14439"/>
              </a:cxn>
              <a:cxn ang="0">
                <a:pos x="connsiteX14440" y="connsiteY14440"/>
              </a:cxn>
              <a:cxn ang="0">
                <a:pos x="connsiteX14441" y="connsiteY14441"/>
              </a:cxn>
              <a:cxn ang="0">
                <a:pos x="connsiteX14442" y="connsiteY14442"/>
              </a:cxn>
              <a:cxn ang="0">
                <a:pos x="connsiteX14443" y="connsiteY14443"/>
              </a:cxn>
              <a:cxn ang="0">
                <a:pos x="connsiteX14444" y="connsiteY14444"/>
              </a:cxn>
              <a:cxn ang="0">
                <a:pos x="connsiteX14445" y="connsiteY14445"/>
              </a:cxn>
              <a:cxn ang="0">
                <a:pos x="connsiteX14446" y="connsiteY14446"/>
              </a:cxn>
              <a:cxn ang="0">
                <a:pos x="connsiteX14447" y="connsiteY14447"/>
              </a:cxn>
              <a:cxn ang="0">
                <a:pos x="connsiteX14448" y="connsiteY14448"/>
              </a:cxn>
              <a:cxn ang="0">
                <a:pos x="connsiteX14449" y="connsiteY14449"/>
              </a:cxn>
              <a:cxn ang="0">
                <a:pos x="connsiteX14450" y="connsiteY14450"/>
              </a:cxn>
              <a:cxn ang="0">
                <a:pos x="connsiteX14451" y="connsiteY14451"/>
              </a:cxn>
              <a:cxn ang="0">
                <a:pos x="connsiteX14452" y="connsiteY14452"/>
              </a:cxn>
              <a:cxn ang="0">
                <a:pos x="connsiteX14453" y="connsiteY14453"/>
              </a:cxn>
              <a:cxn ang="0">
                <a:pos x="connsiteX14454" y="connsiteY14454"/>
              </a:cxn>
              <a:cxn ang="0">
                <a:pos x="connsiteX14455" y="connsiteY14455"/>
              </a:cxn>
              <a:cxn ang="0">
                <a:pos x="connsiteX14456" y="connsiteY14456"/>
              </a:cxn>
              <a:cxn ang="0">
                <a:pos x="connsiteX14457" y="connsiteY14457"/>
              </a:cxn>
              <a:cxn ang="0">
                <a:pos x="connsiteX14458" y="connsiteY14458"/>
              </a:cxn>
              <a:cxn ang="0">
                <a:pos x="connsiteX14459" y="connsiteY14459"/>
              </a:cxn>
              <a:cxn ang="0">
                <a:pos x="connsiteX14460" y="connsiteY14460"/>
              </a:cxn>
              <a:cxn ang="0">
                <a:pos x="connsiteX14461" y="connsiteY14461"/>
              </a:cxn>
              <a:cxn ang="0">
                <a:pos x="connsiteX14462" y="connsiteY14462"/>
              </a:cxn>
              <a:cxn ang="0">
                <a:pos x="connsiteX14463" y="connsiteY14463"/>
              </a:cxn>
              <a:cxn ang="0">
                <a:pos x="connsiteX14464" y="connsiteY14464"/>
              </a:cxn>
              <a:cxn ang="0">
                <a:pos x="connsiteX14465" y="connsiteY14465"/>
              </a:cxn>
              <a:cxn ang="0">
                <a:pos x="connsiteX14466" y="connsiteY14466"/>
              </a:cxn>
              <a:cxn ang="0">
                <a:pos x="connsiteX14467" y="connsiteY14467"/>
              </a:cxn>
              <a:cxn ang="0">
                <a:pos x="connsiteX14468" y="connsiteY14468"/>
              </a:cxn>
              <a:cxn ang="0">
                <a:pos x="connsiteX14469" y="connsiteY14469"/>
              </a:cxn>
              <a:cxn ang="0">
                <a:pos x="connsiteX14470" y="connsiteY14470"/>
              </a:cxn>
              <a:cxn ang="0">
                <a:pos x="connsiteX14471" y="connsiteY14471"/>
              </a:cxn>
              <a:cxn ang="0">
                <a:pos x="connsiteX14472" y="connsiteY14472"/>
              </a:cxn>
              <a:cxn ang="0">
                <a:pos x="connsiteX14473" y="connsiteY14473"/>
              </a:cxn>
              <a:cxn ang="0">
                <a:pos x="connsiteX14474" y="connsiteY14474"/>
              </a:cxn>
              <a:cxn ang="0">
                <a:pos x="connsiteX14475" y="connsiteY14475"/>
              </a:cxn>
              <a:cxn ang="0">
                <a:pos x="connsiteX14476" y="connsiteY14476"/>
              </a:cxn>
              <a:cxn ang="0">
                <a:pos x="connsiteX14477" y="connsiteY14477"/>
              </a:cxn>
              <a:cxn ang="0">
                <a:pos x="connsiteX14478" y="connsiteY14478"/>
              </a:cxn>
              <a:cxn ang="0">
                <a:pos x="connsiteX14479" y="connsiteY14479"/>
              </a:cxn>
              <a:cxn ang="0">
                <a:pos x="connsiteX14480" y="connsiteY14480"/>
              </a:cxn>
              <a:cxn ang="0">
                <a:pos x="connsiteX14481" y="connsiteY14481"/>
              </a:cxn>
              <a:cxn ang="0">
                <a:pos x="connsiteX14482" y="connsiteY14482"/>
              </a:cxn>
              <a:cxn ang="0">
                <a:pos x="connsiteX14483" y="connsiteY14483"/>
              </a:cxn>
              <a:cxn ang="0">
                <a:pos x="connsiteX14484" y="connsiteY14484"/>
              </a:cxn>
              <a:cxn ang="0">
                <a:pos x="connsiteX14485" y="connsiteY14485"/>
              </a:cxn>
              <a:cxn ang="0">
                <a:pos x="connsiteX14486" y="connsiteY14486"/>
              </a:cxn>
              <a:cxn ang="0">
                <a:pos x="connsiteX14487" y="connsiteY14487"/>
              </a:cxn>
              <a:cxn ang="0">
                <a:pos x="connsiteX14488" y="connsiteY14488"/>
              </a:cxn>
              <a:cxn ang="0">
                <a:pos x="connsiteX14489" y="connsiteY14489"/>
              </a:cxn>
              <a:cxn ang="0">
                <a:pos x="connsiteX14490" y="connsiteY14490"/>
              </a:cxn>
              <a:cxn ang="0">
                <a:pos x="connsiteX14491" y="connsiteY14491"/>
              </a:cxn>
              <a:cxn ang="0">
                <a:pos x="connsiteX14492" y="connsiteY14492"/>
              </a:cxn>
              <a:cxn ang="0">
                <a:pos x="connsiteX14493" y="connsiteY14493"/>
              </a:cxn>
              <a:cxn ang="0">
                <a:pos x="connsiteX14494" y="connsiteY14494"/>
              </a:cxn>
              <a:cxn ang="0">
                <a:pos x="connsiteX14495" y="connsiteY14495"/>
              </a:cxn>
              <a:cxn ang="0">
                <a:pos x="connsiteX14496" y="connsiteY14496"/>
              </a:cxn>
              <a:cxn ang="0">
                <a:pos x="connsiteX14497" y="connsiteY14497"/>
              </a:cxn>
              <a:cxn ang="0">
                <a:pos x="connsiteX14498" y="connsiteY14498"/>
              </a:cxn>
              <a:cxn ang="0">
                <a:pos x="connsiteX14499" y="connsiteY14499"/>
              </a:cxn>
              <a:cxn ang="0">
                <a:pos x="connsiteX14500" y="connsiteY14500"/>
              </a:cxn>
              <a:cxn ang="0">
                <a:pos x="connsiteX14501" y="connsiteY14501"/>
              </a:cxn>
              <a:cxn ang="0">
                <a:pos x="connsiteX14502" y="connsiteY14502"/>
              </a:cxn>
              <a:cxn ang="0">
                <a:pos x="connsiteX14503" y="connsiteY14503"/>
              </a:cxn>
              <a:cxn ang="0">
                <a:pos x="connsiteX14504" y="connsiteY14504"/>
              </a:cxn>
              <a:cxn ang="0">
                <a:pos x="connsiteX14505" y="connsiteY14505"/>
              </a:cxn>
              <a:cxn ang="0">
                <a:pos x="connsiteX14506" y="connsiteY14506"/>
              </a:cxn>
              <a:cxn ang="0">
                <a:pos x="connsiteX14507" y="connsiteY14507"/>
              </a:cxn>
              <a:cxn ang="0">
                <a:pos x="connsiteX14508" y="connsiteY14508"/>
              </a:cxn>
              <a:cxn ang="0">
                <a:pos x="connsiteX14509" y="connsiteY14509"/>
              </a:cxn>
              <a:cxn ang="0">
                <a:pos x="connsiteX14510" y="connsiteY14510"/>
              </a:cxn>
              <a:cxn ang="0">
                <a:pos x="connsiteX14511" y="connsiteY14511"/>
              </a:cxn>
              <a:cxn ang="0">
                <a:pos x="connsiteX14512" y="connsiteY14512"/>
              </a:cxn>
              <a:cxn ang="0">
                <a:pos x="connsiteX14513" y="connsiteY14513"/>
              </a:cxn>
              <a:cxn ang="0">
                <a:pos x="connsiteX14514" y="connsiteY14514"/>
              </a:cxn>
              <a:cxn ang="0">
                <a:pos x="connsiteX14515" y="connsiteY14515"/>
              </a:cxn>
              <a:cxn ang="0">
                <a:pos x="connsiteX14516" y="connsiteY14516"/>
              </a:cxn>
              <a:cxn ang="0">
                <a:pos x="connsiteX14517" y="connsiteY14517"/>
              </a:cxn>
              <a:cxn ang="0">
                <a:pos x="connsiteX14518" y="connsiteY14518"/>
              </a:cxn>
              <a:cxn ang="0">
                <a:pos x="connsiteX14519" y="connsiteY14519"/>
              </a:cxn>
              <a:cxn ang="0">
                <a:pos x="connsiteX14520" y="connsiteY14520"/>
              </a:cxn>
              <a:cxn ang="0">
                <a:pos x="connsiteX14521" y="connsiteY14521"/>
              </a:cxn>
              <a:cxn ang="0">
                <a:pos x="connsiteX14522" y="connsiteY14522"/>
              </a:cxn>
              <a:cxn ang="0">
                <a:pos x="connsiteX14523" y="connsiteY14523"/>
              </a:cxn>
              <a:cxn ang="0">
                <a:pos x="connsiteX14524" y="connsiteY14524"/>
              </a:cxn>
              <a:cxn ang="0">
                <a:pos x="connsiteX14525" y="connsiteY14525"/>
              </a:cxn>
              <a:cxn ang="0">
                <a:pos x="connsiteX14526" y="connsiteY14526"/>
              </a:cxn>
              <a:cxn ang="0">
                <a:pos x="connsiteX14527" y="connsiteY14527"/>
              </a:cxn>
              <a:cxn ang="0">
                <a:pos x="connsiteX14528" y="connsiteY14528"/>
              </a:cxn>
              <a:cxn ang="0">
                <a:pos x="connsiteX14529" y="connsiteY14529"/>
              </a:cxn>
              <a:cxn ang="0">
                <a:pos x="connsiteX14530" y="connsiteY14530"/>
              </a:cxn>
              <a:cxn ang="0">
                <a:pos x="connsiteX14531" y="connsiteY14531"/>
              </a:cxn>
              <a:cxn ang="0">
                <a:pos x="connsiteX14532" y="connsiteY14532"/>
              </a:cxn>
              <a:cxn ang="0">
                <a:pos x="connsiteX14533" y="connsiteY14533"/>
              </a:cxn>
              <a:cxn ang="0">
                <a:pos x="connsiteX14534" y="connsiteY14534"/>
              </a:cxn>
              <a:cxn ang="0">
                <a:pos x="connsiteX14535" y="connsiteY14535"/>
              </a:cxn>
              <a:cxn ang="0">
                <a:pos x="connsiteX14536" y="connsiteY14536"/>
              </a:cxn>
              <a:cxn ang="0">
                <a:pos x="connsiteX14537" y="connsiteY14537"/>
              </a:cxn>
              <a:cxn ang="0">
                <a:pos x="connsiteX14538" y="connsiteY14538"/>
              </a:cxn>
              <a:cxn ang="0">
                <a:pos x="connsiteX14539" y="connsiteY14539"/>
              </a:cxn>
              <a:cxn ang="0">
                <a:pos x="connsiteX14540" y="connsiteY14540"/>
              </a:cxn>
              <a:cxn ang="0">
                <a:pos x="connsiteX14541" y="connsiteY14541"/>
              </a:cxn>
              <a:cxn ang="0">
                <a:pos x="connsiteX14542" y="connsiteY14542"/>
              </a:cxn>
              <a:cxn ang="0">
                <a:pos x="connsiteX14543" y="connsiteY14543"/>
              </a:cxn>
              <a:cxn ang="0">
                <a:pos x="connsiteX14544" y="connsiteY14544"/>
              </a:cxn>
              <a:cxn ang="0">
                <a:pos x="connsiteX14545" y="connsiteY14545"/>
              </a:cxn>
              <a:cxn ang="0">
                <a:pos x="connsiteX14546" y="connsiteY14546"/>
              </a:cxn>
              <a:cxn ang="0">
                <a:pos x="connsiteX14547" y="connsiteY14547"/>
              </a:cxn>
              <a:cxn ang="0">
                <a:pos x="connsiteX14548" y="connsiteY14548"/>
              </a:cxn>
              <a:cxn ang="0">
                <a:pos x="connsiteX14549" y="connsiteY14549"/>
              </a:cxn>
              <a:cxn ang="0">
                <a:pos x="connsiteX14550" y="connsiteY14550"/>
              </a:cxn>
              <a:cxn ang="0">
                <a:pos x="connsiteX14551" y="connsiteY14551"/>
              </a:cxn>
              <a:cxn ang="0">
                <a:pos x="connsiteX14552" y="connsiteY14552"/>
              </a:cxn>
              <a:cxn ang="0">
                <a:pos x="connsiteX14553" y="connsiteY14553"/>
              </a:cxn>
              <a:cxn ang="0">
                <a:pos x="connsiteX14554" y="connsiteY14554"/>
              </a:cxn>
              <a:cxn ang="0">
                <a:pos x="connsiteX14555" y="connsiteY14555"/>
              </a:cxn>
              <a:cxn ang="0">
                <a:pos x="connsiteX14556" y="connsiteY14556"/>
              </a:cxn>
              <a:cxn ang="0">
                <a:pos x="connsiteX14557" y="connsiteY14557"/>
              </a:cxn>
              <a:cxn ang="0">
                <a:pos x="connsiteX14558" y="connsiteY14558"/>
              </a:cxn>
              <a:cxn ang="0">
                <a:pos x="connsiteX14559" y="connsiteY14559"/>
              </a:cxn>
              <a:cxn ang="0">
                <a:pos x="connsiteX14560" y="connsiteY14560"/>
              </a:cxn>
              <a:cxn ang="0">
                <a:pos x="connsiteX14561" y="connsiteY14561"/>
              </a:cxn>
              <a:cxn ang="0">
                <a:pos x="connsiteX14562" y="connsiteY14562"/>
              </a:cxn>
              <a:cxn ang="0">
                <a:pos x="connsiteX14563" y="connsiteY14563"/>
              </a:cxn>
              <a:cxn ang="0">
                <a:pos x="connsiteX14564" y="connsiteY14564"/>
              </a:cxn>
              <a:cxn ang="0">
                <a:pos x="connsiteX14565" y="connsiteY14565"/>
              </a:cxn>
              <a:cxn ang="0">
                <a:pos x="connsiteX14566" y="connsiteY14566"/>
              </a:cxn>
              <a:cxn ang="0">
                <a:pos x="connsiteX14567" y="connsiteY14567"/>
              </a:cxn>
              <a:cxn ang="0">
                <a:pos x="connsiteX14568" y="connsiteY14568"/>
              </a:cxn>
              <a:cxn ang="0">
                <a:pos x="connsiteX14569" y="connsiteY14569"/>
              </a:cxn>
              <a:cxn ang="0">
                <a:pos x="connsiteX14570" y="connsiteY14570"/>
              </a:cxn>
              <a:cxn ang="0">
                <a:pos x="connsiteX14571" y="connsiteY14571"/>
              </a:cxn>
              <a:cxn ang="0">
                <a:pos x="connsiteX14572" y="connsiteY14572"/>
              </a:cxn>
              <a:cxn ang="0">
                <a:pos x="connsiteX14573" y="connsiteY14573"/>
              </a:cxn>
              <a:cxn ang="0">
                <a:pos x="connsiteX14574" y="connsiteY14574"/>
              </a:cxn>
              <a:cxn ang="0">
                <a:pos x="connsiteX14575" y="connsiteY14575"/>
              </a:cxn>
              <a:cxn ang="0">
                <a:pos x="connsiteX14576" y="connsiteY14576"/>
              </a:cxn>
              <a:cxn ang="0">
                <a:pos x="connsiteX14577" y="connsiteY14577"/>
              </a:cxn>
              <a:cxn ang="0">
                <a:pos x="connsiteX14578" y="connsiteY14578"/>
              </a:cxn>
              <a:cxn ang="0">
                <a:pos x="connsiteX14579" y="connsiteY14579"/>
              </a:cxn>
              <a:cxn ang="0">
                <a:pos x="connsiteX14580" y="connsiteY14580"/>
              </a:cxn>
              <a:cxn ang="0">
                <a:pos x="connsiteX14581" y="connsiteY14581"/>
              </a:cxn>
              <a:cxn ang="0">
                <a:pos x="connsiteX14582" y="connsiteY14582"/>
              </a:cxn>
              <a:cxn ang="0">
                <a:pos x="connsiteX14583" y="connsiteY14583"/>
              </a:cxn>
              <a:cxn ang="0">
                <a:pos x="connsiteX14584" y="connsiteY14584"/>
              </a:cxn>
              <a:cxn ang="0">
                <a:pos x="connsiteX14585" y="connsiteY14585"/>
              </a:cxn>
              <a:cxn ang="0">
                <a:pos x="connsiteX14586" y="connsiteY14586"/>
              </a:cxn>
              <a:cxn ang="0">
                <a:pos x="connsiteX14587" y="connsiteY14587"/>
              </a:cxn>
              <a:cxn ang="0">
                <a:pos x="connsiteX14588" y="connsiteY14588"/>
              </a:cxn>
              <a:cxn ang="0">
                <a:pos x="connsiteX14589" y="connsiteY14589"/>
              </a:cxn>
              <a:cxn ang="0">
                <a:pos x="connsiteX14590" y="connsiteY14590"/>
              </a:cxn>
              <a:cxn ang="0">
                <a:pos x="connsiteX14591" y="connsiteY14591"/>
              </a:cxn>
              <a:cxn ang="0">
                <a:pos x="connsiteX14592" y="connsiteY14592"/>
              </a:cxn>
              <a:cxn ang="0">
                <a:pos x="connsiteX14593" y="connsiteY14593"/>
              </a:cxn>
              <a:cxn ang="0">
                <a:pos x="connsiteX14594" y="connsiteY14594"/>
              </a:cxn>
              <a:cxn ang="0">
                <a:pos x="connsiteX14595" y="connsiteY14595"/>
              </a:cxn>
              <a:cxn ang="0">
                <a:pos x="connsiteX14596" y="connsiteY14596"/>
              </a:cxn>
              <a:cxn ang="0">
                <a:pos x="connsiteX14597" y="connsiteY14597"/>
              </a:cxn>
              <a:cxn ang="0">
                <a:pos x="connsiteX14598" y="connsiteY14598"/>
              </a:cxn>
              <a:cxn ang="0">
                <a:pos x="connsiteX14599" y="connsiteY14599"/>
              </a:cxn>
              <a:cxn ang="0">
                <a:pos x="connsiteX14600" y="connsiteY14600"/>
              </a:cxn>
              <a:cxn ang="0">
                <a:pos x="connsiteX14601" y="connsiteY14601"/>
              </a:cxn>
              <a:cxn ang="0">
                <a:pos x="connsiteX14602" y="connsiteY14602"/>
              </a:cxn>
              <a:cxn ang="0">
                <a:pos x="connsiteX14603" y="connsiteY14603"/>
              </a:cxn>
              <a:cxn ang="0">
                <a:pos x="connsiteX14604" y="connsiteY14604"/>
              </a:cxn>
              <a:cxn ang="0">
                <a:pos x="connsiteX14605" y="connsiteY14605"/>
              </a:cxn>
              <a:cxn ang="0">
                <a:pos x="connsiteX14606" y="connsiteY14606"/>
              </a:cxn>
              <a:cxn ang="0">
                <a:pos x="connsiteX14607" y="connsiteY14607"/>
              </a:cxn>
              <a:cxn ang="0">
                <a:pos x="connsiteX14608" y="connsiteY14608"/>
              </a:cxn>
              <a:cxn ang="0">
                <a:pos x="connsiteX14609" y="connsiteY14609"/>
              </a:cxn>
              <a:cxn ang="0">
                <a:pos x="connsiteX14610" y="connsiteY14610"/>
              </a:cxn>
              <a:cxn ang="0">
                <a:pos x="connsiteX14611" y="connsiteY14611"/>
              </a:cxn>
              <a:cxn ang="0">
                <a:pos x="connsiteX14612" y="connsiteY14612"/>
              </a:cxn>
              <a:cxn ang="0">
                <a:pos x="connsiteX14613" y="connsiteY14613"/>
              </a:cxn>
              <a:cxn ang="0">
                <a:pos x="connsiteX14614" y="connsiteY14614"/>
              </a:cxn>
              <a:cxn ang="0">
                <a:pos x="connsiteX14615" y="connsiteY14615"/>
              </a:cxn>
              <a:cxn ang="0">
                <a:pos x="connsiteX14616" y="connsiteY14616"/>
              </a:cxn>
              <a:cxn ang="0">
                <a:pos x="connsiteX14617" y="connsiteY14617"/>
              </a:cxn>
              <a:cxn ang="0">
                <a:pos x="connsiteX14618" y="connsiteY14618"/>
              </a:cxn>
              <a:cxn ang="0">
                <a:pos x="connsiteX14619" y="connsiteY14619"/>
              </a:cxn>
              <a:cxn ang="0">
                <a:pos x="connsiteX14620" y="connsiteY14620"/>
              </a:cxn>
              <a:cxn ang="0">
                <a:pos x="connsiteX14621" y="connsiteY14621"/>
              </a:cxn>
              <a:cxn ang="0">
                <a:pos x="connsiteX14622" y="connsiteY14622"/>
              </a:cxn>
              <a:cxn ang="0">
                <a:pos x="connsiteX14623" y="connsiteY14623"/>
              </a:cxn>
              <a:cxn ang="0">
                <a:pos x="connsiteX14624" y="connsiteY14624"/>
              </a:cxn>
              <a:cxn ang="0">
                <a:pos x="connsiteX14625" y="connsiteY14625"/>
              </a:cxn>
              <a:cxn ang="0">
                <a:pos x="connsiteX14626" y="connsiteY14626"/>
              </a:cxn>
              <a:cxn ang="0">
                <a:pos x="connsiteX14627" y="connsiteY14627"/>
              </a:cxn>
              <a:cxn ang="0">
                <a:pos x="connsiteX14628" y="connsiteY14628"/>
              </a:cxn>
              <a:cxn ang="0">
                <a:pos x="connsiteX14629" y="connsiteY14629"/>
              </a:cxn>
              <a:cxn ang="0">
                <a:pos x="connsiteX14630" y="connsiteY14630"/>
              </a:cxn>
              <a:cxn ang="0">
                <a:pos x="connsiteX14631" y="connsiteY14631"/>
              </a:cxn>
              <a:cxn ang="0">
                <a:pos x="connsiteX14632" y="connsiteY14632"/>
              </a:cxn>
              <a:cxn ang="0">
                <a:pos x="connsiteX14633" y="connsiteY14633"/>
              </a:cxn>
              <a:cxn ang="0">
                <a:pos x="connsiteX14634" y="connsiteY14634"/>
              </a:cxn>
              <a:cxn ang="0">
                <a:pos x="connsiteX14635" y="connsiteY14635"/>
              </a:cxn>
              <a:cxn ang="0">
                <a:pos x="connsiteX14636" y="connsiteY14636"/>
              </a:cxn>
              <a:cxn ang="0">
                <a:pos x="connsiteX14637" y="connsiteY14637"/>
              </a:cxn>
              <a:cxn ang="0">
                <a:pos x="connsiteX14638" y="connsiteY14638"/>
              </a:cxn>
              <a:cxn ang="0">
                <a:pos x="connsiteX14639" y="connsiteY14639"/>
              </a:cxn>
              <a:cxn ang="0">
                <a:pos x="connsiteX14640" y="connsiteY14640"/>
              </a:cxn>
              <a:cxn ang="0">
                <a:pos x="connsiteX14641" y="connsiteY14641"/>
              </a:cxn>
              <a:cxn ang="0">
                <a:pos x="connsiteX14642" y="connsiteY14642"/>
              </a:cxn>
              <a:cxn ang="0">
                <a:pos x="connsiteX14643" y="connsiteY14643"/>
              </a:cxn>
              <a:cxn ang="0">
                <a:pos x="connsiteX14644" y="connsiteY14644"/>
              </a:cxn>
              <a:cxn ang="0">
                <a:pos x="connsiteX14645" y="connsiteY14645"/>
              </a:cxn>
              <a:cxn ang="0">
                <a:pos x="connsiteX14646" y="connsiteY14646"/>
              </a:cxn>
              <a:cxn ang="0">
                <a:pos x="connsiteX14647" y="connsiteY14647"/>
              </a:cxn>
              <a:cxn ang="0">
                <a:pos x="connsiteX14648" y="connsiteY14648"/>
              </a:cxn>
              <a:cxn ang="0">
                <a:pos x="connsiteX14649" y="connsiteY14649"/>
              </a:cxn>
              <a:cxn ang="0">
                <a:pos x="connsiteX14650" y="connsiteY14650"/>
              </a:cxn>
              <a:cxn ang="0">
                <a:pos x="connsiteX14651" y="connsiteY14651"/>
              </a:cxn>
              <a:cxn ang="0">
                <a:pos x="connsiteX14652" y="connsiteY14652"/>
              </a:cxn>
              <a:cxn ang="0">
                <a:pos x="connsiteX14653" y="connsiteY14653"/>
              </a:cxn>
              <a:cxn ang="0">
                <a:pos x="connsiteX14654" y="connsiteY14654"/>
              </a:cxn>
              <a:cxn ang="0">
                <a:pos x="connsiteX14655" y="connsiteY14655"/>
              </a:cxn>
              <a:cxn ang="0">
                <a:pos x="connsiteX14656" y="connsiteY14656"/>
              </a:cxn>
              <a:cxn ang="0">
                <a:pos x="connsiteX14657" y="connsiteY14657"/>
              </a:cxn>
              <a:cxn ang="0">
                <a:pos x="connsiteX14658" y="connsiteY14658"/>
              </a:cxn>
              <a:cxn ang="0">
                <a:pos x="connsiteX14659" y="connsiteY14659"/>
              </a:cxn>
              <a:cxn ang="0">
                <a:pos x="connsiteX14660" y="connsiteY14660"/>
              </a:cxn>
              <a:cxn ang="0">
                <a:pos x="connsiteX14661" y="connsiteY14661"/>
              </a:cxn>
              <a:cxn ang="0">
                <a:pos x="connsiteX14662" y="connsiteY14662"/>
              </a:cxn>
              <a:cxn ang="0">
                <a:pos x="connsiteX14663" y="connsiteY14663"/>
              </a:cxn>
              <a:cxn ang="0">
                <a:pos x="connsiteX14664" y="connsiteY14664"/>
              </a:cxn>
              <a:cxn ang="0">
                <a:pos x="connsiteX14665" y="connsiteY14665"/>
              </a:cxn>
              <a:cxn ang="0">
                <a:pos x="connsiteX14666" y="connsiteY14666"/>
              </a:cxn>
              <a:cxn ang="0">
                <a:pos x="connsiteX14667" y="connsiteY14667"/>
              </a:cxn>
              <a:cxn ang="0">
                <a:pos x="connsiteX14668" y="connsiteY14668"/>
              </a:cxn>
              <a:cxn ang="0">
                <a:pos x="connsiteX14669" y="connsiteY14669"/>
              </a:cxn>
              <a:cxn ang="0">
                <a:pos x="connsiteX14670" y="connsiteY14670"/>
              </a:cxn>
              <a:cxn ang="0">
                <a:pos x="connsiteX14671" y="connsiteY14671"/>
              </a:cxn>
              <a:cxn ang="0">
                <a:pos x="connsiteX14672" y="connsiteY14672"/>
              </a:cxn>
              <a:cxn ang="0">
                <a:pos x="connsiteX14673" y="connsiteY14673"/>
              </a:cxn>
              <a:cxn ang="0">
                <a:pos x="connsiteX14674" y="connsiteY14674"/>
              </a:cxn>
              <a:cxn ang="0">
                <a:pos x="connsiteX14675" y="connsiteY14675"/>
              </a:cxn>
              <a:cxn ang="0">
                <a:pos x="connsiteX14676" y="connsiteY14676"/>
              </a:cxn>
              <a:cxn ang="0">
                <a:pos x="connsiteX14677" y="connsiteY14677"/>
              </a:cxn>
              <a:cxn ang="0">
                <a:pos x="connsiteX14678" y="connsiteY14678"/>
              </a:cxn>
              <a:cxn ang="0">
                <a:pos x="connsiteX14679" y="connsiteY14679"/>
              </a:cxn>
              <a:cxn ang="0">
                <a:pos x="connsiteX14680" y="connsiteY14680"/>
              </a:cxn>
              <a:cxn ang="0">
                <a:pos x="connsiteX14681" y="connsiteY14681"/>
              </a:cxn>
              <a:cxn ang="0">
                <a:pos x="connsiteX14682" y="connsiteY14682"/>
              </a:cxn>
              <a:cxn ang="0">
                <a:pos x="connsiteX14683" y="connsiteY14683"/>
              </a:cxn>
              <a:cxn ang="0">
                <a:pos x="connsiteX14684" y="connsiteY14684"/>
              </a:cxn>
              <a:cxn ang="0">
                <a:pos x="connsiteX14685" y="connsiteY14685"/>
              </a:cxn>
              <a:cxn ang="0">
                <a:pos x="connsiteX14686" y="connsiteY14686"/>
              </a:cxn>
              <a:cxn ang="0">
                <a:pos x="connsiteX14687" y="connsiteY14687"/>
              </a:cxn>
              <a:cxn ang="0">
                <a:pos x="connsiteX14688" y="connsiteY14688"/>
              </a:cxn>
              <a:cxn ang="0">
                <a:pos x="connsiteX14689" y="connsiteY14689"/>
              </a:cxn>
              <a:cxn ang="0">
                <a:pos x="connsiteX14690" y="connsiteY14690"/>
              </a:cxn>
              <a:cxn ang="0">
                <a:pos x="connsiteX14691" y="connsiteY14691"/>
              </a:cxn>
              <a:cxn ang="0">
                <a:pos x="connsiteX14692" y="connsiteY14692"/>
              </a:cxn>
              <a:cxn ang="0">
                <a:pos x="connsiteX14693" y="connsiteY14693"/>
              </a:cxn>
              <a:cxn ang="0">
                <a:pos x="connsiteX14694" y="connsiteY14694"/>
              </a:cxn>
              <a:cxn ang="0">
                <a:pos x="connsiteX14695" y="connsiteY14695"/>
              </a:cxn>
              <a:cxn ang="0">
                <a:pos x="connsiteX14696" y="connsiteY14696"/>
              </a:cxn>
              <a:cxn ang="0">
                <a:pos x="connsiteX14697" y="connsiteY14697"/>
              </a:cxn>
              <a:cxn ang="0">
                <a:pos x="connsiteX14698" y="connsiteY14698"/>
              </a:cxn>
              <a:cxn ang="0">
                <a:pos x="connsiteX14699" y="connsiteY14699"/>
              </a:cxn>
              <a:cxn ang="0">
                <a:pos x="connsiteX14700" y="connsiteY14700"/>
              </a:cxn>
              <a:cxn ang="0">
                <a:pos x="connsiteX14701" y="connsiteY14701"/>
              </a:cxn>
              <a:cxn ang="0">
                <a:pos x="connsiteX14702" y="connsiteY14702"/>
              </a:cxn>
              <a:cxn ang="0">
                <a:pos x="connsiteX14703" y="connsiteY14703"/>
              </a:cxn>
              <a:cxn ang="0">
                <a:pos x="connsiteX14704" y="connsiteY14704"/>
              </a:cxn>
              <a:cxn ang="0">
                <a:pos x="connsiteX14705" y="connsiteY14705"/>
              </a:cxn>
              <a:cxn ang="0">
                <a:pos x="connsiteX14706" y="connsiteY14706"/>
              </a:cxn>
              <a:cxn ang="0">
                <a:pos x="connsiteX14707" y="connsiteY14707"/>
              </a:cxn>
              <a:cxn ang="0">
                <a:pos x="connsiteX14708" y="connsiteY14708"/>
              </a:cxn>
              <a:cxn ang="0">
                <a:pos x="connsiteX14709" y="connsiteY14709"/>
              </a:cxn>
              <a:cxn ang="0">
                <a:pos x="connsiteX14710" y="connsiteY14710"/>
              </a:cxn>
              <a:cxn ang="0">
                <a:pos x="connsiteX14711" y="connsiteY14711"/>
              </a:cxn>
              <a:cxn ang="0">
                <a:pos x="connsiteX14712" y="connsiteY14712"/>
              </a:cxn>
              <a:cxn ang="0">
                <a:pos x="connsiteX14713" y="connsiteY14713"/>
              </a:cxn>
              <a:cxn ang="0">
                <a:pos x="connsiteX14714" y="connsiteY14714"/>
              </a:cxn>
              <a:cxn ang="0">
                <a:pos x="connsiteX14715" y="connsiteY14715"/>
              </a:cxn>
              <a:cxn ang="0">
                <a:pos x="connsiteX14716" y="connsiteY14716"/>
              </a:cxn>
              <a:cxn ang="0">
                <a:pos x="connsiteX14717" y="connsiteY14717"/>
              </a:cxn>
              <a:cxn ang="0">
                <a:pos x="connsiteX14718" y="connsiteY14718"/>
              </a:cxn>
              <a:cxn ang="0">
                <a:pos x="connsiteX14719" y="connsiteY14719"/>
              </a:cxn>
              <a:cxn ang="0">
                <a:pos x="connsiteX14720" y="connsiteY14720"/>
              </a:cxn>
              <a:cxn ang="0">
                <a:pos x="connsiteX14721" y="connsiteY14721"/>
              </a:cxn>
              <a:cxn ang="0">
                <a:pos x="connsiteX14722" y="connsiteY14722"/>
              </a:cxn>
              <a:cxn ang="0">
                <a:pos x="connsiteX14723" y="connsiteY14723"/>
              </a:cxn>
              <a:cxn ang="0">
                <a:pos x="connsiteX14724" y="connsiteY14724"/>
              </a:cxn>
              <a:cxn ang="0">
                <a:pos x="connsiteX14725" y="connsiteY14725"/>
              </a:cxn>
              <a:cxn ang="0">
                <a:pos x="connsiteX14726" y="connsiteY14726"/>
              </a:cxn>
              <a:cxn ang="0">
                <a:pos x="connsiteX14727" y="connsiteY14727"/>
              </a:cxn>
              <a:cxn ang="0">
                <a:pos x="connsiteX14728" y="connsiteY14728"/>
              </a:cxn>
              <a:cxn ang="0">
                <a:pos x="connsiteX14729" y="connsiteY14729"/>
              </a:cxn>
              <a:cxn ang="0">
                <a:pos x="connsiteX14730" y="connsiteY14730"/>
              </a:cxn>
              <a:cxn ang="0">
                <a:pos x="connsiteX14731" y="connsiteY14731"/>
              </a:cxn>
              <a:cxn ang="0">
                <a:pos x="connsiteX14732" y="connsiteY14732"/>
              </a:cxn>
              <a:cxn ang="0">
                <a:pos x="connsiteX14733" y="connsiteY14733"/>
              </a:cxn>
              <a:cxn ang="0">
                <a:pos x="connsiteX14734" y="connsiteY14734"/>
              </a:cxn>
              <a:cxn ang="0">
                <a:pos x="connsiteX14735" y="connsiteY14735"/>
              </a:cxn>
              <a:cxn ang="0">
                <a:pos x="connsiteX14736" y="connsiteY14736"/>
              </a:cxn>
              <a:cxn ang="0">
                <a:pos x="connsiteX14737" y="connsiteY14737"/>
              </a:cxn>
              <a:cxn ang="0">
                <a:pos x="connsiteX14738" y="connsiteY14738"/>
              </a:cxn>
              <a:cxn ang="0">
                <a:pos x="connsiteX14739" y="connsiteY14739"/>
              </a:cxn>
              <a:cxn ang="0">
                <a:pos x="connsiteX14740" y="connsiteY14740"/>
              </a:cxn>
              <a:cxn ang="0">
                <a:pos x="connsiteX14741" y="connsiteY14741"/>
              </a:cxn>
              <a:cxn ang="0">
                <a:pos x="connsiteX14742" y="connsiteY14742"/>
              </a:cxn>
              <a:cxn ang="0">
                <a:pos x="connsiteX14743" y="connsiteY14743"/>
              </a:cxn>
              <a:cxn ang="0">
                <a:pos x="connsiteX14744" y="connsiteY14744"/>
              </a:cxn>
              <a:cxn ang="0">
                <a:pos x="connsiteX14745" y="connsiteY14745"/>
              </a:cxn>
              <a:cxn ang="0">
                <a:pos x="connsiteX14746" y="connsiteY14746"/>
              </a:cxn>
              <a:cxn ang="0">
                <a:pos x="connsiteX14747" y="connsiteY14747"/>
              </a:cxn>
              <a:cxn ang="0">
                <a:pos x="connsiteX14748" y="connsiteY14748"/>
              </a:cxn>
              <a:cxn ang="0">
                <a:pos x="connsiteX14749" y="connsiteY14749"/>
              </a:cxn>
              <a:cxn ang="0">
                <a:pos x="connsiteX14750" y="connsiteY14750"/>
              </a:cxn>
              <a:cxn ang="0">
                <a:pos x="connsiteX14751" y="connsiteY14751"/>
              </a:cxn>
              <a:cxn ang="0">
                <a:pos x="connsiteX14752" y="connsiteY14752"/>
              </a:cxn>
              <a:cxn ang="0">
                <a:pos x="connsiteX14753" y="connsiteY14753"/>
              </a:cxn>
              <a:cxn ang="0">
                <a:pos x="connsiteX14754" y="connsiteY14754"/>
              </a:cxn>
              <a:cxn ang="0">
                <a:pos x="connsiteX14755" y="connsiteY14755"/>
              </a:cxn>
              <a:cxn ang="0">
                <a:pos x="connsiteX14756" y="connsiteY14756"/>
              </a:cxn>
              <a:cxn ang="0">
                <a:pos x="connsiteX14757" y="connsiteY14757"/>
              </a:cxn>
              <a:cxn ang="0">
                <a:pos x="connsiteX14758" y="connsiteY14758"/>
              </a:cxn>
              <a:cxn ang="0">
                <a:pos x="connsiteX14759" y="connsiteY14759"/>
              </a:cxn>
              <a:cxn ang="0">
                <a:pos x="connsiteX14760" y="connsiteY14760"/>
              </a:cxn>
              <a:cxn ang="0">
                <a:pos x="connsiteX14761" y="connsiteY14761"/>
              </a:cxn>
              <a:cxn ang="0">
                <a:pos x="connsiteX14762" y="connsiteY14762"/>
              </a:cxn>
              <a:cxn ang="0">
                <a:pos x="connsiteX14763" y="connsiteY14763"/>
              </a:cxn>
              <a:cxn ang="0">
                <a:pos x="connsiteX14764" y="connsiteY14764"/>
              </a:cxn>
              <a:cxn ang="0">
                <a:pos x="connsiteX14765" y="connsiteY14765"/>
              </a:cxn>
              <a:cxn ang="0">
                <a:pos x="connsiteX14766" y="connsiteY14766"/>
              </a:cxn>
              <a:cxn ang="0">
                <a:pos x="connsiteX14767" y="connsiteY14767"/>
              </a:cxn>
              <a:cxn ang="0">
                <a:pos x="connsiteX14768" y="connsiteY14768"/>
              </a:cxn>
              <a:cxn ang="0">
                <a:pos x="connsiteX14769" y="connsiteY14769"/>
              </a:cxn>
              <a:cxn ang="0">
                <a:pos x="connsiteX14770" y="connsiteY14770"/>
              </a:cxn>
              <a:cxn ang="0">
                <a:pos x="connsiteX14771" y="connsiteY14771"/>
              </a:cxn>
              <a:cxn ang="0">
                <a:pos x="connsiteX14772" y="connsiteY14772"/>
              </a:cxn>
              <a:cxn ang="0">
                <a:pos x="connsiteX14773" y="connsiteY14773"/>
              </a:cxn>
              <a:cxn ang="0">
                <a:pos x="connsiteX14774" y="connsiteY14774"/>
              </a:cxn>
              <a:cxn ang="0">
                <a:pos x="connsiteX14775" y="connsiteY14775"/>
              </a:cxn>
              <a:cxn ang="0">
                <a:pos x="connsiteX14776" y="connsiteY14776"/>
              </a:cxn>
              <a:cxn ang="0">
                <a:pos x="connsiteX14777" y="connsiteY14777"/>
              </a:cxn>
              <a:cxn ang="0">
                <a:pos x="connsiteX14778" y="connsiteY14778"/>
              </a:cxn>
              <a:cxn ang="0">
                <a:pos x="connsiteX14779" y="connsiteY14779"/>
              </a:cxn>
              <a:cxn ang="0">
                <a:pos x="connsiteX14780" y="connsiteY14780"/>
              </a:cxn>
              <a:cxn ang="0">
                <a:pos x="connsiteX14781" y="connsiteY14781"/>
              </a:cxn>
              <a:cxn ang="0">
                <a:pos x="connsiteX14782" y="connsiteY14782"/>
              </a:cxn>
              <a:cxn ang="0">
                <a:pos x="connsiteX14783" y="connsiteY14783"/>
              </a:cxn>
              <a:cxn ang="0">
                <a:pos x="connsiteX14784" y="connsiteY14784"/>
              </a:cxn>
              <a:cxn ang="0">
                <a:pos x="connsiteX14785" y="connsiteY14785"/>
              </a:cxn>
              <a:cxn ang="0">
                <a:pos x="connsiteX14786" y="connsiteY14786"/>
              </a:cxn>
              <a:cxn ang="0">
                <a:pos x="connsiteX14787" y="connsiteY14787"/>
              </a:cxn>
              <a:cxn ang="0">
                <a:pos x="connsiteX14788" y="connsiteY14788"/>
              </a:cxn>
              <a:cxn ang="0">
                <a:pos x="connsiteX14789" y="connsiteY14789"/>
              </a:cxn>
              <a:cxn ang="0">
                <a:pos x="connsiteX14790" y="connsiteY14790"/>
              </a:cxn>
              <a:cxn ang="0">
                <a:pos x="connsiteX14791" y="connsiteY14791"/>
              </a:cxn>
              <a:cxn ang="0">
                <a:pos x="connsiteX14792" y="connsiteY14792"/>
              </a:cxn>
              <a:cxn ang="0">
                <a:pos x="connsiteX14793" y="connsiteY14793"/>
              </a:cxn>
              <a:cxn ang="0">
                <a:pos x="connsiteX14794" y="connsiteY14794"/>
              </a:cxn>
              <a:cxn ang="0">
                <a:pos x="connsiteX14795" y="connsiteY14795"/>
              </a:cxn>
              <a:cxn ang="0">
                <a:pos x="connsiteX14796" y="connsiteY14796"/>
              </a:cxn>
              <a:cxn ang="0">
                <a:pos x="connsiteX14797" y="connsiteY14797"/>
              </a:cxn>
              <a:cxn ang="0">
                <a:pos x="connsiteX14798" y="connsiteY14798"/>
              </a:cxn>
              <a:cxn ang="0">
                <a:pos x="connsiteX14799" y="connsiteY14799"/>
              </a:cxn>
              <a:cxn ang="0">
                <a:pos x="connsiteX14800" y="connsiteY14800"/>
              </a:cxn>
              <a:cxn ang="0">
                <a:pos x="connsiteX14801" y="connsiteY14801"/>
              </a:cxn>
              <a:cxn ang="0">
                <a:pos x="connsiteX14802" y="connsiteY14802"/>
              </a:cxn>
              <a:cxn ang="0">
                <a:pos x="connsiteX14803" y="connsiteY14803"/>
              </a:cxn>
              <a:cxn ang="0">
                <a:pos x="connsiteX14804" y="connsiteY14804"/>
              </a:cxn>
              <a:cxn ang="0">
                <a:pos x="connsiteX14805" y="connsiteY14805"/>
              </a:cxn>
              <a:cxn ang="0">
                <a:pos x="connsiteX14806" y="connsiteY14806"/>
              </a:cxn>
              <a:cxn ang="0">
                <a:pos x="connsiteX14807" y="connsiteY14807"/>
              </a:cxn>
              <a:cxn ang="0">
                <a:pos x="connsiteX14808" y="connsiteY14808"/>
              </a:cxn>
              <a:cxn ang="0">
                <a:pos x="connsiteX14809" y="connsiteY14809"/>
              </a:cxn>
              <a:cxn ang="0">
                <a:pos x="connsiteX14810" y="connsiteY14810"/>
              </a:cxn>
              <a:cxn ang="0">
                <a:pos x="connsiteX14811" y="connsiteY14811"/>
              </a:cxn>
              <a:cxn ang="0">
                <a:pos x="connsiteX14812" y="connsiteY14812"/>
              </a:cxn>
              <a:cxn ang="0">
                <a:pos x="connsiteX14813" y="connsiteY14813"/>
              </a:cxn>
              <a:cxn ang="0">
                <a:pos x="connsiteX14814" y="connsiteY14814"/>
              </a:cxn>
              <a:cxn ang="0">
                <a:pos x="connsiteX14815" y="connsiteY14815"/>
              </a:cxn>
              <a:cxn ang="0">
                <a:pos x="connsiteX14816" y="connsiteY14816"/>
              </a:cxn>
              <a:cxn ang="0">
                <a:pos x="connsiteX14817" y="connsiteY14817"/>
              </a:cxn>
              <a:cxn ang="0">
                <a:pos x="connsiteX14818" y="connsiteY14818"/>
              </a:cxn>
              <a:cxn ang="0">
                <a:pos x="connsiteX14819" y="connsiteY14819"/>
              </a:cxn>
              <a:cxn ang="0">
                <a:pos x="connsiteX14820" y="connsiteY14820"/>
              </a:cxn>
              <a:cxn ang="0">
                <a:pos x="connsiteX14821" y="connsiteY14821"/>
              </a:cxn>
              <a:cxn ang="0">
                <a:pos x="connsiteX14822" y="connsiteY14822"/>
              </a:cxn>
              <a:cxn ang="0">
                <a:pos x="connsiteX14823" y="connsiteY14823"/>
              </a:cxn>
              <a:cxn ang="0">
                <a:pos x="connsiteX14824" y="connsiteY14824"/>
              </a:cxn>
              <a:cxn ang="0">
                <a:pos x="connsiteX14825" y="connsiteY14825"/>
              </a:cxn>
              <a:cxn ang="0">
                <a:pos x="connsiteX14826" y="connsiteY14826"/>
              </a:cxn>
              <a:cxn ang="0">
                <a:pos x="connsiteX14827" y="connsiteY14827"/>
              </a:cxn>
              <a:cxn ang="0">
                <a:pos x="connsiteX14828" y="connsiteY14828"/>
              </a:cxn>
              <a:cxn ang="0">
                <a:pos x="connsiteX14829" y="connsiteY14829"/>
              </a:cxn>
              <a:cxn ang="0">
                <a:pos x="connsiteX14830" y="connsiteY14830"/>
              </a:cxn>
              <a:cxn ang="0">
                <a:pos x="connsiteX14831" y="connsiteY14831"/>
              </a:cxn>
              <a:cxn ang="0">
                <a:pos x="connsiteX14832" y="connsiteY14832"/>
              </a:cxn>
              <a:cxn ang="0">
                <a:pos x="connsiteX14833" y="connsiteY14833"/>
              </a:cxn>
              <a:cxn ang="0">
                <a:pos x="connsiteX14834" y="connsiteY14834"/>
              </a:cxn>
              <a:cxn ang="0">
                <a:pos x="connsiteX14835" y="connsiteY14835"/>
              </a:cxn>
              <a:cxn ang="0">
                <a:pos x="connsiteX14836" y="connsiteY14836"/>
              </a:cxn>
              <a:cxn ang="0">
                <a:pos x="connsiteX14837" y="connsiteY14837"/>
              </a:cxn>
              <a:cxn ang="0">
                <a:pos x="connsiteX14838" y="connsiteY14838"/>
              </a:cxn>
              <a:cxn ang="0">
                <a:pos x="connsiteX14839" y="connsiteY14839"/>
              </a:cxn>
              <a:cxn ang="0">
                <a:pos x="connsiteX14840" y="connsiteY14840"/>
              </a:cxn>
              <a:cxn ang="0">
                <a:pos x="connsiteX14841" y="connsiteY14841"/>
              </a:cxn>
              <a:cxn ang="0">
                <a:pos x="connsiteX14842" y="connsiteY14842"/>
              </a:cxn>
              <a:cxn ang="0">
                <a:pos x="connsiteX14843" y="connsiteY14843"/>
              </a:cxn>
              <a:cxn ang="0">
                <a:pos x="connsiteX14844" y="connsiteY14844"/>
              </a:cxn>
              <a:cxn ang="0">
                <a:pos x="connsiteX14845" y="connsiteY14845"/>
              </a:cxn>
              <a:cxn ang="0">
                <a:pos x="connsiteX14846" y="connsiteY14846"/>
              </a:cxn>
              <a:cxn ang="0">
                <a:pos x="connsiteX14847" y="connsiteY14847"/>
              </a:cxn>
              <a:cxn ang="0">
                <a:pos x="connsiteX14848" y="connsiteY14848"/>
              </a:cxn>
              <a:cxn ang="0">
                <a:pos x="connsiteX14849" y="connsiteY14849"/>
              </a:cxn>
              <a:cxn ang="0">
                <a:pos x="connsiteX14850" y="connsiteY14850"/>
              </a:cxn>
              <a:cxn ang="0">
                <a:pos x="connsiteX14851" y="connsiteY14851"/>
              </a:cxn>
              <a:cxn ang="0">
                <a:pos x="connsiteX14852" y="connsiteY14852"/>
              </a:cxn>
              <a:cxn ang="0">
                <a:pos x="connsiteX14853" y="connsiteY14853"/>
              </a:cxn>
              <a:cxn ang="0">
                <a:pos x="connsiteX14854" y="connsiteY14854"/>
              </a:cxn>
              <a:cxn ang="0">
                <a:pos x="connsiteX14855" y="connsiteY14855"/>
              </a:cxn>
              <a:cxn ang="0">
                <a:pos x="connsiteX14856" y="connsiteY14856"/>
              </a:cxn>
              <a:cxn ang="0">
                <a:pos x="connsiteX14857" y="connsiteY14857"/>
              </a:cxn>
              <a:cxn ang="0">
                <a:pos x="connsiteX14858" y="connsiteY14858"/>
              </a:cxn>
              <a:cxn ang="0">
                <a:pos x="connsiteX14859" y="connsiteY14859"/>
              </a:cxn>
              <a:cxn ang="0">
                <a:pos x="connsiteX14860" y="connsiteY14860"/>
              </a:cxn>
              <a:cxn ang="0">
                <a:pos x="connsiteX14861" y="connsiteY14861"/>
              </a:cxn>
              <a:cxn ang="0">
                <a:pos x="connsiteX14862" y="connsiteY14862"/>
              </a:cxn>
              <a:cxn ang="0">
                <a:pos x="connsiteX14863" y="connsiteY14863"/>
              </a:cxn>
              <a:cxn ang="0">
                <a:pos x="connsiteX14864" y="connsiteY14864"/>
              </a:cxn>
              <a:cxn ang="0">
                <a:pos x="connsiteX14865" y="connsiteY14865"/>
              </a:cxn>
              <a:cxn ang="0">
                <a:pos x="connsiteX14866" y="connsiteY14866"/>
              </a:cxn>
              <a:cxn ang="0">
                <a:pos x="connsiteX14867" y="connsiteY14867"/>
              </a:cxn>
              <a:cxn ang="0">
                <a:pos x="connsiteX14868" y="connsiteY14868"/>
              </a:cxn>
              <a:cxn ang="0">
                <a:pos x="connsiteX14869" y="connsiteY14869"/>
              </a:cxn>
              <a:cxn ang="0">
                <a:pos x="connsiteX14870" y="connsiteY14870"/>
              </a:cxn>
              <a:cxn ang="0">
                <a:pos x="connsiteX14871" y="connsiteY14871"/>
              </a:cxn>
              <a:cxn ang="0">
                <a:pos x="connsiteX14872" y="connsiteY14872"/>
              </a:cxn>
              <a:cxn ang="0">
                <a:pos x="connsiteX14873" y="connsiteY14873"/>
              </a:cxn>
              <a:cxn ang="0">
                <a:pos x="connsiteX14874" y="connsiteY14874"/>
              </a:cxn>
              <a:cxn ang="0">
                <a:pos x="connsiteX14875" y="connsiteY14875"/>
              </a:cxn>
              <a:cxn ang="0">
                <a:pos x="connsiteX14876" y="connsiteY14876"/>
              </a:cxn>
              <a:cxn ang="0">
                <a:pos x="connsiteX14877" y="connsiteY14877"/>
              </a:cxn>
              <a:cxn ang="0">
                <a:pos x="connsiteX14878" y="connsiteY14878"/>
              </a:cxn>
              <a:cxn ang="0">
                <a:pos x="connsiteX14879" y="connsiteY14879"/>
              </a:cxn>
              <a:cxn ang="0">
                <a:pos x="connsiteX14880" y="connsiteY14880"/>
              </a:cxn>
              <a:cxn ang="0">
                <a:pos x="connsiteX14881" y="connsiteY14881"/>
              </a:cxn>
              <a:cxn ang="0">
                <a:pos x="connsiteX14882" y="connsiteY14882"/>
              </a:cxn>
              <a:cxn ang="0">
                <a:pos x="connsiteX14883" y="connsiteY14883"/>
              </a:cxn>
              <a:cxn ang="0">
                <a:pos x="connsiteX14884" y="connsiteY14884"/>
              </a:cxn>
              <a:cxn ang="0">
                <a:pos x="connsiteX14885" y="connsiteY14885"/>
              </a:cxn>
              <a:cxn ang="0">
                <a:pos x="connsiteX14886" y="connsiteY14886"/>
              </a:cxn>
              <a:cxn ang="0">
                <a:pos x="connsiteX14887" y="connsiteY14887"/>
              </a:cxn>
              <a:cxn ang="0">
                <a:pos x="connsiteX14888" y="connsiteY14888"/>
              </a:cxn>
              <a:cxn ang="0">
                <a:pos x="connsiteX14889" y="connsiteY14889"/>
              </a:cxn>
              <a:cxn ang="0">
                <a:pos x="connsiteX14890" y="connsiteY14890"/>
              </a:cxn>
              <a:cxn ang="0">
                <a:pos x="connsiteX14891" y="connsiteY14891"/>
              </a:cxn>
              <a:cxn ang="0">
                <a:pos x="connsiteX14892" y="connsiteY14892"/>
              </a:cxn>
              <a:cxn ang="0">
                <a:pos x="connsiteX14893" y="connsiteY14893"/>
              </a:cxn>
              <a:cxn ang="0">
                <a:pos x="connsiteX14894" y="connsiteY14894"/>
              </a:cxn>
              <a:cxn ang="0">
                <a:pos x="connsiteX14895" y="connsiteY14895"/>
              </a:cxn>
              <a:cxn ang="0">
                <a:pos x="connsiteX14896" y="connsiteY14896"/>
              </a:cxn>
              <a:cxn ang="0">
                <a:pos x="connsiteX14897" y="connsiteY14897"/>
              </a:cxn>
              <a:cxn ang="0">
                <a:pos x="connsiteX14898" y="connsiteY14898"/>
              </a:cxn>
              <a:cxn ang="0">
                <a:pos x="connsiteX14899" y="connsiteY14899"/>
              </a:cxn>
              <a:cxn ang="0">
                <a:pos x="connsiteX14900" y="connsiteY14900"/>
              </a:cxn>
              <a:cxn ang="0">
                <a:pos x="connsiteX14901" y="connsiteY14901"/>
              </a:cxn>
              <a:cxn ang="0">
                <a:pos x="connsiteX14902" y="connsiteY14902"/>
              </a:cxn>
              <a:cxn ang="0">
                <a:pos x="connsiteX14903" y="connsiteY14903"/>
              </a:cxn>
              <a:cxn ang="0">
                <a:pos x="connsiteX14904" y="connsiteY14904"/>
              </a:cxn>
              <a:cxn ang="0">
                <a:pos x="connsiteX14905" y="connsiteY14905"/>
              </a:cxn>
              <a:cxn ang="0">
                <a:pos x="connsiteX14906" y="connsiteY14906"/>
              </a:cxn>
              <a:cxn ang="0">
                <a:pos x="connsiteX14907" y="connsiteY14907"/>
              </a:cxn>
              <a:cxn ang="0">
                <a:pos x="connsiteX14908" y="connsiteY14908"/>
              </a:cxn>
              <a:cxn ang="0">
                <a:pos x="connsiteX14909" y="connsiteY14909"/>
              </a:cxn>
              <a:cxn ang="0">
                <a:pos x="connsiteX14910" y="connsiteY14910"/>
              </a:cxn>
              <a:cxn ang="0">
                <a:pos x="connsiteX14911" y="connsiteY14911"/>
              </a:cxn>
              <a:cxn ang="0">
                <a:pos x="connsiteX14912" y="connsiteY14912"/>
              </a:cxn>
              <a:cxn ang="0">
                <a:pos x="connsiteX14913" y="connsiteY14913"/>
              </a:cxn>
              <a:cxn ang="0">
                <a:pos x="connsiteX14914" y="connsiteY14914"/>
              </a:cxn>
              <a:cxn ang="0">
                <a:pos x="connsiteX14915" y="connsiteY14915"/>
              </a:cxn>
              <a:cxn ang="0">
                <a:pos x="connsiteX14916" y="connsiteY14916"/>
              </a:cxn>
              <a:cxn ang="0">
                <a:pos x="connsiteX14917" y="connsiteY14917"/>
              </a:cxn>
              <a:cxn ang="0">
                <a:pos x="connsiteX14918" y="connsiteY14918"/>
              </a:cxn>
              <a:cxn ang="0">
                <a:pos x="connsiteX14919" y="connsiteY14919"/>
              </a:cxn>
              <a:cxn ang="0">
                <a:pos x="connsiteX14920" y="connsiteY14920"/>
              </a:cxn>
              <a:cxn ang="0">
                <a:pos x="connsiteX14921" y="connsiteY14921"/>
              </a:cxn>
              <a:cxn ang="0">
                <a:pos x="connsiteX14922" y="connsiteY14922"/>
              </a:cxn>
              <a:cxn ang="0">
                <a:pos x="connsiteX14923" y="connsiteY14923"/>
              </a:cxn>
              <a:cxn ang="0">
                <a:pos x="connsiteX14924" y="connsiteY14924"/>
              </a:cxn>
              <a:cxn ang="0">
                <a:pos x="connsiteX14925" y="connsiteY14925"/>
              </a:cxn>
              <a:cxn ang="0">
                <a:pos x="connsiteX14926" y="connsiteY14926"/>
              </a:cxn>
              <a:cxn ang="0">
                <a:pos x="connsiteX14927" y="connsiteY14927"/>
              </a:cxn>
              <a:cxn ang="0">
                <a:pos x="connsiteX14928" y="connsiteY14928"/>
              </a:cxn>
              <a:cxn ang="0">
                <a:pos x="connsiteX14929" y="connsiteY14929"/>
              </a:cxn>
              <a:cxn ang="0">
                <a:pos x="connsiteX14930" y="connsiteY14930"/>
              </a:cxn>
              <a:cxn ang="0">
                <a:pos x="connsiteX14931" y="connsiteY14931"/>
              </a:cxn>
              <a:cxn ang="0">
                <a:pos x="connsiteX14932" y="connsiteY14932"/>
              </a:cxn>
              <a:cxn ang="0">
                <a:pos x="connsiteX14933" y="connsiteY14933"/>
              </a:cxn>
              <a:cxn ang="0">
                <a:pos x="connsiteX14934" y="connsiteY14934"/>
              </a:cxn>
              <a:cxn ang="0">
                <a:pos x="connsiteX14935" y="connsiteY14935"/>
              </a:cxn>
              <a:cxn ang="0">
                <a:pos x="connsiteX14936" y="connsiteY14936"/>
              </a:cxn>
              <a:cxn ang="0">
                <a:pos x="connsiteX14937" y="connsiteY14937"/>
              </a:cxn>
              <a:cxn ang="0">
                <a:pos x="connsiteX14938" y="connsiteY14938"/>
              </a:cxn>
              <a:cxn ang="0">
                <a:pos x="connsiteX14939" y="connsiteY14939"/>
              </a:cxn>
              <a:cxn ang="0">
                <a:pos x="connsiteX14940" y="connsiteY14940"/>
              </a:cxn>
              <a:cxn ang="0">
                <a:pos x="connsiteX14941" y="connsiteY14941"/>
              </a:cxn>
              <a:cxn ang="0">
                <a:pos x="connsiteX14942" y="connsiteY14942"/>
              </a:cxn>
              <a:cxn ang="0">
                <a:pos x="connsiteX14943" y="connsiteY14943"/>
              </a:cxn>
              <a:cxn ang="0">
                <a:pos x="connsiteX14944" y="connsiteY14944"/>
              </a:cxn>
              <a:cxn ang="0">
                <a:pos x="connsiteX14945" y="connsiteY14945"/>
              </a:cxn>
              <a:cxn ang="0">
                <a:pos x="connsiteX14946" y="connsiteY14946"/>
              </a:cxn>
              <a:cxn ang="0">
                <a:pos x="connsiteX14947" y="connsiteY14947"/>
              </a:cxn>
              <a:cxn ang="0">
                <a:pos x="connsiteX14948" y="connsiteY14948"/>
              </a:cxn>
              <a:cxn ang="0">
                <a:pos x="connsiteX14949" y="connsiteY14949"/>
              </a:cxn>
              <a:cxn ang="0">
                <a:pos x="connsiteX14950" y="connsiteY14950"/>
              </a:cxn>
              <a:cxn ang="0">
                <a:pos x="connsiteX14951" y="connsiteY14951"/>
              </a:cxn>
              <a:cxn ang="0">
                <a:pos x="connsiteX14952" y="connsiteY14952"/>
              </a:cxn>
              <a:cxn ang="0">
                <a:pos x="connsiteX14953" y="connsiteY14953"/>
              </a:cxn>
              <a:cxn ang="0">
                <a:pos x="connsiteX14954" y="connsiteY14954"/>
              </a:cxn>
              <a:cxn ang="0">
                <a:pos x="connsiteX14955" y="connsiteY14955"/>
              </a:cxn>
              <a:cxn ang="0">
                <a:pos x="connsiteX14956" y="connsiteY14956"/>
              </a:cxn>
              <a:cxn ang="0">
                <a:pos x="connsiteX14957" y="connsiteY14957"/>
              </a:cxn>
              <a:cxn ang="0">
                <a:pos x="connsiteX14958" y="connsiteY14958"/>
              </a:cxn>
              <a:cxn ang="0">
                <a:pos x="connsiteX14959" y="connsiteY14959"/>
              </a:cxn>
              <a:cxn ang="0">
                <a:pos x="connsiteX14960" y="connsiteY14960"/>
              </a:cxn>
              <a:cxn ang="0">
                <a:pos x="connsiteX14961" y="connsiteY14961"/>
              </a:cxn>
              <a:cxn ang="0">
                <a:pos x="connsiteX14962" y="connsiteY14962"/>
              </a:cxn>
              <a:cxn ang="0">
                <a:pos x="connsiteX14963" y="connsiteY14963"/>
              </a:cxn>
              <a:cxn ang="0">
                <a:pos x="connsiteX14964" y="connsiteY14964"/>
              </a:cxn>
              <a:cxn ang="0">
                <a:pos x="connsiteX14965" y="connsiteY14965"/>
              </a:cxn>
              <a:cxn ang="0">
                <a:pos x="connsiteX14966" y="connsiteY14966"/>
              </a:cxn>
              <a:cxn ang="0">
                <a:pos x="connsiteX14967" y="connsiteY14967"/>
              </a:cxn>
              <a:cxn ang="0">
                <a:pos x="connsiteX14968" y="connsiteY14968"/>
              </a:cxn>
              <a:cxn ang="0">
                <a:pos x="connsiteX14969" y="connsiteY14969"/>
              </a:cxn>
              <a:cxn ang="0">
                <a:pos x="connsiteX14970" y="connsiteY14970"/>
              </a:cxn>
              <a:cxn ang="0">
                <a:pos x="connsiteX14971" y="connsiteY14971"/>
              </a:cxn>
              <a:cxn ang="0">
                <a:pos x="connsiteX14972" y="connsiteY14972"/>
              </a:cxn>
              <a:cxn ang="0">
                <a:pos x="connsiteX14973" y="connsiteY14973"/>
              </a:cxn>
              <a:cxn ang="0">
                <a:pos x="connsiteX14974" y="connsiteY14974"/>
              </a:cxn>
              <a:cxn ang="0">
                <a:pos x="connsiteX14975" y="connsiteY14975"/>
              </a:cxn>
              <a:cxn ang="0">
                <a:pos x="connsiteX14976" y="connsiteY14976"/>
              </a:cxn>
              <a:cxn ang="0">
                <a:pos x="connsiteX14977" y="connsiteY14977"/>
              </a:cxn>
              <a:cxn ang="0">
                <a:pos x="connsiteX14978" y="connsiteY14978"/>
              </a:cxn>
              <a:cxn ang="0">
                <a:pos x="connsiteX14979" y="connsiteY14979"/>
              </a:cxn>
              <a:cxn ang="0">
                <a:pos x="connsiteX14980" y="connsiteY14980"/>
              </a:cxn>
              <a:cxn ang="0">
                <a:pos x="connsiteX14981" y="connsiteY14981"/>
              </a:cxn>
              <a:cxn ang="0">
                <a:pos x="connsiteX14982" y="connsiteY14982"/>
              </a:cxn>
              <a:cxn ang="0">
                <a:pos x="connsiteX14983" y="connsiteY14983"/>
              </a:cxn>
              <a:cxn ang="0">
                <a:pos x="connsiteX14984" y="connsiteY14984"/>
              </a:cxn>
              <a:cxn ang="0">
                <a:pos x="connsiteX14985" y="connsiteY14985"/>
              </a:cxn>
              <a:cxn ang="0">
                <a:pos x="connsiteX14986" y="connsiteY14986"/>
              </a:cxn>
              <a:cxn ang="0">
                <a:pos x="connsiteX14987" y="connsiteY14987"/>
              </a:cxn>
              <a:cxn ang="0">
                <a:pos x="connsiteX14988" y="connsiteY14988"/>
              </a:cxn>
              <a:cxn ang="0">
                <a:pos x="connsiteX14989" y="connsiteY14989"/>
              </a:cxn>
              <a:cxn ang="0">
                <a:pos x="connsiteX14990" y="connsiteY14990"/>
              </a:cxn>
              <a:cxn ang="0">
                <a:pos x="connsiteX14991" y="connsiteY14991"/>
              </a:cxn>
              <a:cxn ang="0">
                <a:pos x="connsiteX14992" y="connsiteY14992"/>
              </a:cxn>
              <a:cxn ang="0">
                <a:pos x="connsiteX14993" y="connsiteY14993"/>
              </a:cxn>
              <a:cxn ang="0">
                <a:pos x="connsiteX14994" y="connsiteY14994"/>
              </a:cxn>
              <a:cxn ang="0">
                <a:pos x="connsiteX14995" y="connsiteY14995"/>
              </a:cxn>
              <a:cxn ang="0">
                <a:pos x="connsiteX14996" y="connsiteY14996"/>
              </a:cxn>
              <a:cxn ang="0">
                <a:pos x="connsiteX14997" y="connsiteY14997"/>
              </a:cxn>
              <a:cxn ang="0">
                <a:pos x="connsiteX14998" y="connsiteY14998"/>
              </a:cxn>
              <a:cxn ang="0">
                <a:pos x="connsiteX14999" y="connsiteY14999"/>
              </a:cxn>
              <a:cxn ang="0">
                <a:pos x="connsiteX15000" y="connsiteY15000"/>
              </a:cxn>
              <a:cxn ang="0">
                <a:pos x="connsiteX15001" y="connsiteY15001"/>
              </a:cxn>
              <a:cxn ang="0">
                <a:pos x="connsiteX15002" y="connsiteY15002"/>
              </a:cxn>
              <a:cxn ang="0">
                <a:pos x="connsiteX15003" y="connsiteY15003"/>
              </a:cxn>
              <a:cxn ang="0">
                <a:pos x="connsiteX15004" y="connsiteY15004"/>
              </a:cxn>
              <a:cxn ang="0">
                <a:pos x="connsiteX15005" y="connsiteY15005"/>
              </a:cxn>
              <a:cxn ang="0">
                <a:pos x="connsiteX15006" y="connsiteY15006"/>
              </a:cxn>
              <a:cxn ang="0">
                <a:pos x="connsiteX15007" y="connsiteY15007"/>
              </a:cxn>
              <a:cxn ang="0">
                <a:pos x="connsiteX15008" y="connsiteY15008"/>
              </a:cxn>
              <a:cxn ang="0">
                <a:pos x="connsiteX15009" y="connsiteY15009"/>
              </a:cxn>
              <a:cxn ang="0">
                <a:pos x="connsiteX15010" y="connsiteY15010"/>
              </a:cxn>
              <a:cxn ang="0">
                <a:pos x="connsiteX15011" y="connsiteY15011"/>
              </a:cxn>
              <a:cxn ang="0">
                <a:pos x="connsiteX15012" y="connsiteY15012"/>
              </a:cxn>
              <a:cxn ang="0">
                <a:pos x="connsiteX15013" y="connsiteY15013"/>
              </a:cxn>
              <a:cxn ang="0">
                <a:pos x="connsiteX15014" y="connsiteY15014"/>
              </a:cxn>
              <a:cxn ang="0">
                <a:pos x="connsiteX15015" y="connsiteY15015"/>
              </a:cxn>
              <a:cxn ang="0">
                <a:pos x="connsiteX15016" y="connsiteY15016"/>
              </a:cxn>
              <a:cxn ang="0">
                <a:pos x="connsiteX15017" y="connsiteY15017"/>
              </a:cxn>
              <a:cxn ang="0">
                <a:pos x="connsiteX15018" y="connsiteY15018"/>
              </a:cxn>
              <a:cxn ang="0">
                <a:pos x="connsiteX15019" y="connsiteY15019"/>
              </a:cxn>
              <a:cxn ang="0">
                <a:pos x="connsiteX15020" y="connsiteY15020"/>
              </a:cxn>
              <a:cxn ang="0">
                <a:pos x="connsiteX15021" y="connsiteY15021"/>
              </a:cxn>
              <a:cxn ang="0">
                <a:pos x="connsiteX15022" y="connsiteY15022"/>
              </a:cxn>
              <a:cxn ang="0">
                <a:pos x="connsiteX15023" y="connsiteY15023"/>
              </a:cxn>
              <a:cxn ang="0">
                <a:pos x="connsiteX15024" y="connsiteY15024"/>
              </a:cxn>
              <a:cxn ang="0">
                <a:pos x="connsiteX15025" y="connsiteY15025"/>
              </a:cxn>
              <a:cxn ang="0">
                <a:pos x="connsiteX15026" y="connsiteY15026"/>
              </a:cxn>
              <a:cxn ang="0">
                <a:pos x="connsiteX15027" y="connsiteY15027"/>
              </a:cxn>
              <a:cxn ang="0">
                <a:pos x="connsiteX15028" y="connsiteY15028"/>
              </a:cxn>
              <a:cxn ang="0">
                <a:pos x="connsiteX15029" y="connsiteY15029"/>
              </a:cxn>
              <a:cxn ang="0">
                <a:pos x="connsiteX15030" y="connsiteY15030"/>
              </a:cxn>
              <a:cxn ang="0">
                <a:pos x="connsiteX15031" y="connsiteY15031"/>
              </a:cxn>
              <a:cxn ang="0">
                <a:pos x="connsiteX15032" y="connsiteY15032"/>
              </a:cxn>
              <a:cxn ang="0">
                <a:pos x="connsiteX15033" y="connsiteY15033"/>
              </a:cxn>
              <a:cxn ang="0">
                <a:pos x="connsiteX15034" y="connsiteY15034"/>
              </a:cxn>
              <a:cxn ang="0">
                <a:pos x="connsiteX15035" y="connsiteY15035"/>
              </a:cxn>
              <a:cxn ang="0">
                <a:pos x="connsiteX15036" y="connsiteY15036"/>
              </a:cxn>
              <a:cxn ang="0">
                <a:pos x="connsiteX15037" y="connsiteY15037"/>
              </a:cxn>
              <a:cxn ang="0">
                <a:pos x="connsiteX15038" y="connsiteY15038"/>
              </a:cxn>
              <a:cxn ang="0">
                <a:pos x="connsiteX15039" y="connsiteY15039"/>
              </a:cxn>
              <a:cxn ang="0">
                <a:pos x="connsiteX15040" y="connsiteY15040"/>
              </a:cxn>
              <a:cxn ang="0">
                <a:pos x="connsiteX15041" y="connsiteY15041"/>
              </a:cxn>
              <a:cxn ang="0">
                <a:pos x="connsiteX15042" y="connsiteY15042"/>
              </a:cxn>
              <a:cxn ang="0">
                <a:pos x="connsiteX15043" y="connsiteY15043"/>
              </a:cxn>
              <a:cxn ang="0">
                <a:pos x="connsiteX15044" y="connsiteY15044"/>
              </a:cxn>
              <a:cxn ang="0">
                <a:pos x="connsiteX15045" y="connsiteY15045"/>
              </a:cxn>
              <a:cxn ang="0">
                <a:pos x="connsiteX15046" y="connsiteY15046"/>
              </a:cxn>
              <a:cxn ang="0">
                <a:pos x="connsiteX15047" y="connsiteY15047"/>
              </a:cxn>
              <a:cxn ang="0">
                <a:pos x="connsiteX15048" y="connsiteY15048"/>
              </a:cxn>
              <a:cxn ang="0">
                <a:pos x="connsiteX15049" y="connsiteY15049"/>
              </a:cxn>
              <a:cxn ang="0">
                <a:pos x="connsiteX15050" y="connsiteY15050"/>
              </a:cxn>
              <a:cxn ang="0">
                <a:pos x="connsiteX15051" y="connsiteY15051"/>
              </a:cxn>
              <a:cxn ang="0">
                <a:pos x="connsiteX15052" y="connsiteY15052"/>
              </a:cxn>
              <a:cxn ang="0">
                <a:pos x="connsiteX15053" y="connsiteY15053"/>
              </a:cxn>
              <a:cxn ang="0">
                <a:pos x="connsiteX15054" y="connsiteY15054"/>
              </a:cxn>
              <a:cxn ang="0">
                <a:pos x="connsiteX15055" y="connsiteY15055"/>
              </a:cxn>
              <a:cxn ang="0">
                <a:pos x="connsiteX15056" y="connsiteY15056"/>
              </a:cxn>
              <a:cxn ang="0">
                <a:pos x="connsiteX15057" y="connsiteY15057"/>
              </a:cxn>
              <a:cxn ang="0">
                <a:pos x="connsiteX15058" y="connsiteY15058"/>
              </a:cxn>
              <a:cxn ang="0">
                <a:pos x="connsiteX15059" y="connsiteY15059"/>
              </a:cxn>
              <a:cxn ang="0">
                <a:pos x="connsiteX15060" y="connsiteY15060"/>
              </a:cxn>
              <a:cxn ang="0">
                <a:pos x="connsiteX15061" y="connsiteY15061"/>
              </a:cxn>
              <a:cxn ang="0">
                <a:pos x="connsiteX15062" y="connsiteY15062"/>
              </a:cxn>
              <a:cxn ang="0">
                <a:pos x="connsiteX15063" y="connsiteY15063"/>
              </a:cxn>
              <a:cxn ang="0">
                <a:pos x="connsiteX15064" y="connsiteY15064"/>
              </a:cxn>
              <a:cxn ang="0">
                <a:pos x="connsiteX15065" y="connsiteY15065"/>
              </a:cxn>
              <a:cxn ang="0">
                <a:pos x="connsiteX15066" y="connsiteY15066"/>
              </a:cxn>
              <a:cxn ang="0">
                <a:pos x="connsiteX15067" y="connsiteY15067"/>
              </a:cxn>
              <a:cxn ang="0">
                <a:pos x="connsiteX15068" y="connsiteY15068"/>
              </a:cxn>
              <a:cxn ang="0">
                <a:pos x="connsiteX15069" y="connsiteY15069"/>
              </a:cxn>
              <a:cxn ang="0">
                <a:pos x="connsiteX15070" y="connsiteY15070"/>
              </a:cxn>
              <a:cxn ang="0">
                <a:pos x="connsiteX15071" y="connsiteY15071"/>
              </a:cxn>
              <a:cxn ang="0">
                <a:pos x="connsiteX15072" y="connsiteY15072"/>
              </a:cxn>
              <a:cxn ang="0">
                <a:pos x="connsiteX15073" y="connsiteY15073"/>
              </a:cxn>
              <a:cxn ang="0">
                <a:pos x="connsiteX15074" y="connsiteY15074"/>
              </a:cxn>
              <a:cxn ang="0">
                <a:pos x="connsiteX15075" y="connsiteY15075"/>
              </a:cxn>
              <a:cxn ang="0">
                <a:pos x="connsiteX15076" y="connsiteY15076"/>
              </a:cxn>
              <a:cxn ang="0">
                <a:pos x="connsiteX15077" y="connsiteY15077"/>
              </a:cxn>
              <a:cxn ang="0">
                <a:pos x="connsiteX15078" y="connsiteY15078"/>
              </a:cxn>
              <a:cxn ang="0">
                <a:pos x="connsiteX15079" y="connsiteY15079"/>
              </a:cxn>
              <a:cxn ang="0">
                <a:pos x="connsiteX15080" y="connsiteY15080"/>
              </a:cxn>
              <a:cxn ang="0">
                <a:pos x="connsiteX15081" y="connsiteY15081"/>
              </a:cxn>
              <a:cxn ang="0">
                <a:pos x="connsiteX15082" y="connsiteY15082"/>
              </a:cxn>
              <a:cxn ang="0">
                <a:pos x="connsiteX15083" y="connsiteY15083"/>
              </a:cxn>
              <a:cxn ang="0">
                <a:pos x="connsiteX15084" y="connsiteY15084"/>
              </a:cxn>
              <a:cxn ang="0">
                <a:pos x="connsiteX15085" y="connsiteY15085"/>
              </a:cxn>
              <a:cxn ang="0">
                <a:pos x="connsiteX15086" y="connsiteY15086"/>
              </a:cxn>
              <a:cxn ang="0">
                <a:pos x="connsiteX15087" y="connsiteY15087"/>
              </a:cxn>
              <a:cxn ang="0">
                <a:pos x="connsiteX15088" y="connsiteY15088"/>
              </a:cxn>
              <a:cxn ang="0">
                <a:pos x="connsiteX15089" y="connsiteY15089"/>
              </a:cxn>
              <a:cxn ang="0">
                <a:pos x="connsiteX15090" y="connsiteY15090"/>
              </a:cxn>
              <a:cxn ang="0">
                <a:pos x="connsiteX15091" y="connsiteY15091"/>
              </a:cxn>
              <a:cxn ang="0">
                <a:pos x="connsiteX15092" y="connsiteY15092"/>
              </a:cxn>
              <a:cxn ang="0">
                <a:pos x="connsiteX15093" y="connsiteY15093"/>
              </a:cxn>
              <a:cxn ang="0">
                <a:pos x="connsiteX15094" y="connsiteY15094"/>
              </a:cxn>
              <a:cxn ang="0">
                <a:pos x="connsiteX15095" y="connsiteY15095"/>
              </a:cxn>
              <a:cxn ang="0">
                <a:pos x="connsiteX15096" y="connsiteY15096"/>
              </a:cxn>
              <a:cxn ang="0">
                <a:pos x="connsiteX15097" y="connsiteY15097"/>
              </a:cxn>
              <a:cxn ang="0">
                <a:pos x="connsiteX15098" y="connsiteY15098"/>
              </a:cxn>
              <a:cxn ang="0">
                <a:pos x="connsiteX15099" y="connsiteY15099"/>
              </a:cxn>
              <a:cxn ang="0">
                <a:pos x="connsiteX15100" y="connsiteY15100"/>
              </a:cxn>
              <a:cxn ang="0">
                <a:pos x="connsiteX15101" y="connsiteY15101"/>
              </a:cxn>
              <a:cxn ang="0">
                <a:pos x="connsiteX15102" y="connsiteY15102"/>
              </a:cxn>
              <a:cxn ang="0">
                <a:pos x="connsiteX15103" y="connsiteY15103"/>
              </a:cxn>
              <a:cxn ang="0">
                <a:pos x="connsiteX15104" y="connsiteY15104"/>
              </a:cxn>
              <a:cxn ang="0">
                <a:pos x="connsiteX15105" y="connsiteY15105"/>
              </a:cxn>
              <a:cxn ang="0">
                <a:pos x="connsiteX15106" y="connsiteY15106"/>
              </a:cxn>
              <a:cxn ang="0">
                <a:pos x="connsiteX15107" y="connsiteY15107"/>
              </a:cxn>
              <a:cxn ang="0">
                <a:pos x="connsiteX15108" y="connsiteY15108"/>
              </a:cxn>
              <a:cxn ang="0">
                <a:pos x="connsiteX15109" y="connsiteY15109"/>
              </a:cxn>
              <a:cxn ang="0">
                <a:pos x="connsiteX15110" y="connsiteY15110"/>
              </a:cxn>
              <a:cxn ang="0">
                <a:pos x="connsiteX15111" y="connsiteY15111"/>
              </a:cxn>
              <a:cxn ang="0">
                <a:pos x="connsiteX15112" y="connsiteY15112"/>
              </a:cxn>
              <a:cxn ang="0">
                <a:pos x="connsiteX15113" y="connsiteY15113"/>
              </a:cxn>
              <a:cxn ang="0">
                <a:pos x="connsiteX15114" y="connsiteY15114"/>
              </a:cxn>
              <a:cxn ang="0">
                <a:pos x="connsiteX15115" y="connsiteY15115"/>
              </a:cxn>
              <a:cxn ang="0">
                <a:pos x="connsiteX15116" y="connsiteY15116"/>
              </a:cxn>
              <a:cxn ang="0">
                <a:pos x="connsiteX15117" y="connsiteY15117"/>
              </a:cxn>
              <a:cxn ang="0">
                <a:pos x="connsiteX15118" y="connsiteY15118"/>
              </a:cxn>
              <a:cxn ang="0">
                <a:pos x="connsiteX15119" y="connsiteY15119"/>
              </a:cxn>
              <a:cxn ang="0">
                <a:pos x="connsiteX15120" y="connsiteY15120"/>
              </a:cxn>
              <a:cxn ang="0">
                <a:pos x="connsiteX15121" y="connsiteY15121"/>
              </a:cxn>
              <a:cxn ang="0">
                <a:pos x="connsiteX15122" y="connsiteY15122"/>
              </a:cxn>
              <a:cxn ang="0">
                <a:pos x="connsiteX15123" y="connsiteY15123"/>
              </a:cxn>
              <a:cxn ang="0">
                <a:pos x="connsiteX15124" y="connsiteY15124"/>
              </a:cxn>
              <a:cxn ang="0">
                <a:pos x="connsiteX15125" y="connsiteY15125"/>
              </a:cxn>
              <a:cxn ang="0">
                <a:pos x="connsiteX15126" y="connsiteY15126"/>
              </a:cxn>
              <a:cxn ang="0">
                <a:pos x="connsiteX15127" y="connsiteY15127"/>
              </a:cxn>
              <a:cxn ang="0">
                <a:pos x="connsiteX15128" y="connsiteY15128"/>
              </a:cxn>
              <a:cxn ang="0">
                <a:pos x="connsiteX15129" y="connsiteY15129"/>
              </a:cxn>
              <a:cxn ang="0">
                <a:pos x="connsiteX15130" y="connsiteY15130"/>
              </a:cxn>
              <a:cxn ang="0">
                <a:pos x="connsiteX15131" y="connsiteY15131"/>
              </a:cxn>
              <a:cxn ang="0">
                <a:pos x="connsiteX15132" y="connsiteY15132"/>
              </a:cxn>
              <a:cxn ang="0">
                <a:pos x="connsiteX15133" y="connsiteY15133"/>
              </a:cxn>
              <a:cxn ang="0">
                <a:pos x="connsiteX15134" y="connsiteY15134"/>
              </a:cxn>
              <a:cxn ang="0">
                <a:pos x="connsiteX15135" y="connsiteY15135"/>
              </a:cxn>
              <a:cxn ang="0">
                <a:pos x="connsiteX15136" y="connsiteY15136"/>
              </a:cxn>
              <a:cxn ang="0">
                <a:pos x="connsiteX15137" y="connsiteY15137"/>
              </a:cxn>
              <a:cxn ang="0">
                <a:pos x="connsiteX15138" y="connsiteY15138"/>
              </a:cxn>
              <a:cxn ang="0">
                <a:pos x="connsiteX15139" y="connsiteY15139"/>
              </a:cxn>
              <a:cxn ang="0">
                <a:pos x="connsiteX15140" y="connsiteY15140"/>
              </a:cxn>
              <a:cxn ang="0">
                <a:pos x="connsiteX15141" y="connsiteY15141"/>
              </a:cxn>
              <a:cxn ang="0">
                <a:pos x="connsiteX15142" y="connsiteY15142"/>
              </a:cxn>
              <a:cxn ang="0">
                <a:pos x="connsiteX15143" y="connsiteY15143"/>
              </a:cxn>
              <a:cxn ang="0">
                <a:pos x="connsiteX15144" y="connsiteY15144"/>
              </a:cxn>
              <a:cxn ang="0">
                <a:pos x="connsiteX15145" y="connsiteY15145"/>
              </a:cxn>
              <a:cxn ang="0">
                <a:pos x="connsiteX15146" y="connsiteY15146"/>
              </a:cxn>
              <a:cxn ang="0">
                <a:pos x="connsiteX15147" y="connsiteY15147"/>
              </a:cxn>
              <a:cxn ang="0">
                <a:pos x="connsiteX15148" y="connsiteY15148"/>
              </a:cxn>
              <a:cxn ang="0">
                <a:pos x="connsiteX15149" y="connsiteY15149"/>
              </a:cxn>
              <a:cxn ang="0">
                <a:pos x="connsiteX15150" y="connsiteY15150"/>
              </a:cxn>
              <a:cxn ang="0">
                <a:pos x="connsiteX15151" y="connsiteY15151"/>
              </a:cxn>
              <a:cxn ang="0">
                <a:pos x="connsiteX15152" y="connsiteY15152"/>
              </a:cxn>
              <a:cxn ang="0">
                <a:pos x="connsiteX15153" y="connsiteY15153"/>
              </a:cxn>
              <a:cxn ang="0">
                <a:pos x="connsiteX15154" y="connsiteY15154"/>
              </a:cxn>
              <a:cxn ang="0">
                <a:pos x="connsiteX15155" y="connsiteY15155"/>
              </a:cxn>
              <a:cxn ang="0">
                <a:pos x="connsiteX15156" y="connsiteY15156"/>
              </a:cxn>
              <a:cxn ang="0">
                <a:pos x="connsiteX15157" y="connsiteY15157"/>
              </a:cxn>
              <a:cxn ang="0">
                <a:pos x="connsiteX15158" y="connsiteY15158"/>
              </a:cxn>
              <a:cxn ang="0">
                <a:pos x="connsiteX15159" y="connsiteY15159"/>
              </a:cxn>
              <a:cxn ang="0">
                <a:pos x="connsiteX15160" y="connsiteY15160"/>
              </a:cxn>
              <a:cxn ang="0">
                <a:pos x="connsiteX15161" y="connsiteY15161"/>
              </a:cxn>
              <a:cxn ang="0">
                <a:pos x="connsiteX15162" y="connsiteY15162"/>
              </a:cxn>
              <a:cxn ang="0">
                <a:pos x="connsiteX15163" y="connsiteY15163"/>
              </a:cxn>
              <a:cxn ang="0">
                <a:pos x="connsiteX15164" y="connsiteY15164"/>
              </a:cxn>
              <a:cxn ang="0">
                <a:pos x="connsiteX15165" y="connsiteY15165"/>
              </a:cxn>
              <a:cxn ang="0">
                <a:pos x="connsiteX15166" y="connsiteY15166"/>
              </a:cxn>
              <a:cxn ang="0">
                <a:pos x="connsiteX15167" y="connsiteY15167"/>
              </a:cxn>
              <a:cxn ang="0">
                <a:pos x="connsiteX15168" y="connsiteY15168"/>
              </a:cxn>
              <a:cxn ang="0">
                <a:pos x="connsiteX15169" y="connsiteY15169"/>
              </a:cxn>
              <a:cxn ang="0">
                <a:pos x="connsiteX15170" y="connsiteY15170"/>
              </a:cxn>
              <a:cxn ang="0">
                <a:pos x="connsiteX15171" y="connsiteY15171"/>
              </a:cxn>
              <a:cxn ang="0">
                <a:pos x="connsiteX15172" y="connsiteY15172"/>
              </a:cxn>
              <a:cxn ang="0">
                <a:pos x="connsiteX15173" y="connsiteY15173"/>
              </a:cxn>
              <a:cxn ang="0">
                <a:pos x="connsiteX15174" y="connsiteY15174"/>
              </a:cxn>
              <a:cxn ang="0">
                <a:pos x="connsiteX15175" y="connsiteY15175"/>
              </a:cxn>
              <a:cxn ang="0">
                <a:pos x="connsiteX15176" y="connsiteY15176"/>
              </a:cxn>
              <a:cxn ang="0">
                <a:pos x="connsiteX15177" y="connsiteY15177"/>
              </a:cxn>
              <a:cxn ang="0">
                <a:pos x="connsiteX15178" y="connsiteY15178"/>
              </a:cxn>
              <a:cxn ang="0">
                <a:pos x="connsiteX15179" y="connsiteY15179"/>
              </a:cxn>
              <a:cxn ang="0">
                <a:pos x="connsiteX15180" y="connsiteY15180"/>
              </a:cxn>
              <a:cxn ang="0">
                <a:pos x="connsiteX15181" y="connsiteY15181"/>
              </a:cxn>
              <a:cxn ang="0">
                <a:pos x="connsiteX15182" y="connsiteY15182"/>
              </a:cxn>
              <a:cxn ang="0">
                <a:pos x="connsiteX15183" y="connsiteY15183"/>
              </a:cxn>
              <a:cxn ang="0">
                <a:pos x="connsiteX15184" y="connsiteY15184"/>
              </a:cxn>
              <a:cxn ang="0">
                <a:pos x="connsiteX15185" y="connsiteY15185"/>
              </a:cxn>
              <a:cxn ang="0">
                <a:pos x="connsiteX15186" y="connsiteY15186"/>
              </a:cxn>
              <a:cxn ang="0">
                <a:pos x="connsiteX15187" y="connsiteY15187"/>
              </a:cxn>
              <a:cxn ang="0">
                <a:pos x="connsiteX15188" y="connsiteY15188"/>
              </a:cxn>
              <a:cxn ang="0">
                <a:pos x="connsiteX15189" y="connsiteY15189"/>
              </a:cxn>
              <a:cxn ang="0">
                <a:pos x="connsiteX15190" y="connsiteY15190"/>
              </a:cxn>
              <a:cxn ang="0">
                <a:pos x="connsiteX15191" y="connsiteY15191"/>
              </a:cxn>
              <a:cxn ang="0">
                <a:pos x="connsiteX15192" y="connsiteY15192"/>
              </a:cxn>
              <a:cxn ang="0">
                <a:pos x="connsiteX15193" y="connsiteY15193"/>
              </a:cxn>
              <a:cxn ang="0">
                <a:pos x="connsiteX15194" y="connsiteY15194"/>
              </a:cxn>
              <a:cxn ang="0">
                <a:pos x="connsiteX15195" y="connsiteY15195"/>
              </a:cxn>
              <a:cxn ang="0">
                <a:pos x="connsiteX15196" y="connsiteY15196"/>
              </a:cxn>
              <a:cxn ang="0">
                <a:pos x="connsiteX15197" y="connsiteY15197"/>
              </a:cxn>
              <a:cxn ang="0">
                <a:pos x="connsiteX15198" y="connsiteY15198"/>
              </a:cxn>
              <a:cxn ang="0">
                <a:pos x="connsiteX15199" y="connsiteY15199"/>
              </a:cxn>
              <a:cxn ang="0">
                <a:pos x="connsiteX15200" y="connsiteY15200"/>
              </a:cxn>
              <a:cxn ang="0">
                <a:pos x="connsiteX15201" y="connsiteY15201"/>
              </a:cxn>
              <a:cxn ang="0">
                <a:pos x="connsiteX15202" y="connsiteY15202"/>
              </a:cxn>
              <a:cxn ang="0">
                <a:pos x="connsiteX15203" y="connsiteY15203"/>
              </a:cxn>
              <a:cxn ang="0">
                <a:pos x="connsiteX15204" y="connsiteY15204"/>
              </a:cxn>
              <a:cxn ang="0">
                <a:pos x="connsiteX15205" y="connsiteY15205"/>
              </a:cxn>
              <a:cxn ang="0">
                <a:pos x="connsiteX15206" y="connsiteY15206"/>
              </a:cxn>
              <a:cxn ang="0">
                <a:pos x="connsiteX15207" y="connsiteY15207"/>
              </a:cxn>
              <a:cxn ang="0">
                <a:pos x="connsiteX15208" y="connsiteY15208"/>
              </a:cxn>
              <a:cxn ang="0">
                <a:pos x="connsiteX15209" y="connsiteY15209"/>
              </a:cxn>
              <a:cxn ang="0">
                <a:pos x="connsiteX15210" y="connsiteY15210"/>
              </a:cxn>
              <a:cxn ang="0">
                <a:pos x="connsiteX15211" y="connsiteY15211"/>
              </a:cxn>
              <a:cxn ang="0">
                <a:pos x="connsiteX15212" y="connsiteY15212"/>
              </a:cxn>
              <a:cxn ang="0">
                <a:pos x="connsiteX15213" y="connsiteY15213"/>
              </a:cxn>
              <a:cxn ang="0">
                <a:pos x="connsiteX15214" y="connsiteY15214"/>
              </a:cxn>
              <a:cxn ang="0">
                <a:pos x="connsiteX15215" y="connsiteY15215"/>
              </a:cxn>
              <a:cxn ang="0">
                <a:pos x="connsiteX15216" y="connsiteY15216"/>
              </a:cxn>
              <a:cxn ang="0">
                <a:pos x="connsiteX15217" y="connsiteY15217"/>
              </a:cxn>
              <a:cxn ang="0">
                <a:pos x="connsiteX15218" y="connsiteY15218"/>
              </a:cxn>
              <a:cxn ang="0">
                <a:pos x="connsiteX15219" y="connsiteY15219"/>
              </a:cxn>
              <a:cxn ang="0">
                <a:pos x="connsiteX15220" y="connsiteY15220"/>
              </a:cxn>
              <a:cxn ang="0">
                <a:pos x="connsiteX15221" y="connsiteY15221"/>
              </a:cxn>
              <a:cxn ang="0">
                <a:pos x="connsiteX15222" y="connsiteY15222"/>
              </a:cxn>
              <a:cxn ang="0">
                <a:pos x="connsiteX15223" y="connsiteY15223"/>
              </a:cxn>
              <a:cxn ang="0">
                <a:pos x="connsiteX15224" y="connsiteY15224"/>
              </a:cxn>
              <a:cxn ang="0">
                <a:pos x="connsiteX15225" y="connsiteY15225"/>
              </a:cxn>
              <a:cxn ang="0">
                <a:pos x="connsiteX15226" y="connsiteY15226"/>
              </a:cxn>
              <a:cxn ang="0">
                <a:pos x="connsiteX15227" y="connsiteY15227"/>
              </a:cxn>
              <a:cxn ang="0">
                <a:pos x="connsiteX15228" y="connsiteY15228"/>
              </a:cxn>
              <a:cxn ang="0">
                <a:pos x="connsiteX15229" y="connsiteY15229"/>
              </a:cxn>
              <a:cxn ang="0">
                <a:pos x="connsiteX15230" y="connsiteY15230"/>
              </a:cxn>
              <a:cxn ang="0">
                <a:pos x="connsiteX15231" y="connsiteY15231"/>
              </a:cxn>
              <a:cxn ang="0">
                <a:pos x="connsiteX15232" y="connsiteY15232"/>
              </a:cxn>
              <a:cxn ang="0">
                <a:pos x="connsiteX15233" y="connsiteY15233"/>
              </a:cxn>
              <a:cxn ang="0">
                <a:pos x="connsiteX15234" y="connsiteY15234"/>
              </a:cxn>
              <a:cxn ang="0">
                <a:pos x="connsiteX15235" y="connsiteY15235"/>
              </a:cxn>
              <a:cxn ang="0">
                <a:pos x="connsiteX15236" y="connsiteY15236"/>
              </a:cxn>
              <a:cxn ang="0">
                <a:pos x="connsiteX15237" y="connsiteY15237"/>
              </a:cxn>
              <a:cxn ang="0">
                <a:pos x="connsiteX15238" y="connsiteY15238"/>
              </a:cxn>
              <a:cxn ang="0">
                <a:pos x="connsiteX15239" y="connsiteY15239"/>
              </a:cxn>
              <a:cxn ang="0">
                <a:pos x="connsiteX15240" y="connsiteY15240"/>
              </a:cxn>
              <a:cxn ang="0">
                <a:pos x="connsiteX15241" y="connsiteY15241"/>
              </a:cxn>
              <a:cxn ang="0">
                <a:pos x="connsiteX15242" y="connsiteY15242"/>
              </a:cxn>
              <a:cxn ang="0">
                <a:pos x="connsiteX15243" y="connsiteY15243"/>
              </a:cxn>
              <a:cxn ang="0">
                <a:pos x="connsiteX15244" y="connsiteY15244"/>
              </a:cxn>
              <a:cxn ang="0">
                <a:pos x="connsiteX15245" y="connsiteY15245"/>
              </a:cxn>
              <a:cxn ang="0">
                <a:pos x="connsiteX15246" y="connsiteY15246"/>
              </a:cxn>
              <a:cxn ang="0">
                <a:pos x="connsiteX15247" y="connsiteY15247"/>
              </a:cxn>
              <a:cxn ang="0">
                <a:pos x="connsiteX15248" y="connsiteY15248"/>
              </a:cxn>
              <a:cxn ang="0">
                <a:pos x="connsiteX15249" y="connsiteY15249"/>
              </a:cxn>
              <a:cxn ang="0">
                <a:pos x="connsiteX15250" y="connsiteY15250"/>
              </a:cxn>
              <a:cxn ang="0">
                <a:pos x="connsiteX15251" y="connsiteY15251"/>
              </a:cxn>
              <a:cxn ang="0">
                <a:pos x="connsiteX15252" y="connsiteY15252"/>
              </a:cxn>
              <a:cxn ang="0">
                <a:pos x="connsiteX15253" y="connsiteY15253"/>
              </a:cxn>
              <a:cxn ang="0">
                <a:pos x="connsiteX15254" y="connsiteY15254"/>
              </a:cxn>
              <a:cxn ang="0">
                <a:pos x="connsiteX15255" y="connsiteY15255"/>
              </a:cxn>
              <a:cxn ang="0">
                <a:pos x="connsiteX15256" y="connsiteY15256"/>
              </a:cxn>
              <a:cxn ang="0">
                <a:pos x="connsiteX15257" y="connsiteY15257"/>
              </a:cxn>
              <a:cxn ang="0">
                <a:pos x="connsiteX15258" y="connsiteY15258"/>
              </a:cxn>
              <a:cxn ang="0">
                <a:pos x="connsiteX15259" y="connsiteY15259"/>
              </a:cxn>
              <a:cxn ang="0">
                <a:pos x="connsiteX15260" y="connsiteY15260"/>
              </a:cxn>
              <a:cxn ang="0">
                <a:pos x="connsiteX15261" y="connsiteY15261"/>
              </a:cxn>
              <a:cxn ang="0">
                <a:pos x="connsiteX15262" y="connsiteY15262"/>
              </a:cxn>
              <a:cxn ang="0">
                <a:pos x="connsiteX15263" y="connsiteY15263"/>
              </a:cxn>
              <a:cxn ang="0">
                <a:pos x="connsiteX15264" y="connsiteY15264"/>
              </a:cxn>
              <a:cxn ang="0">
                <a:pos x="connsiteX15265" y="connsiteY15265"/>
              </a:cxn>
              <a:cxn ang="0">
                <a:pos x="connsiteX15266" y="connsiteY15266"/>
              </a:cxn>
              <a:cxn ang="0">
                <a:pos x="connsiteX15267" y="connsiteY15267"/>
              </a:cxn>
              <a:cxn ang="0">
                <a:pos x="connsiteX15268" y="connsiteY15268"/>
              </a:cxn>
              <a:cxn ang="0">
                <a:pos x="connsiteX15269" y="connsiteY15269"/>
              </a:cxn>
              <a:cxn ang="0">
                <a:pos x="connsiteX15270" y="connsiteY15270"/>
              </a:cxn>
              <a:cxn ang="0">
                <a:pos x="connsiteX15271" y="connsiteY15271"/>
              </a:cxn>
              <a:cxn ang="0">
                <a:pos x="connsiteX15272" y="connsiteY15272"/>
              </a:cxn>
              <a:cxn ang="0">
                <a:pos x="connsiteX15273" y="connsiteY15273"/>
              </a:cxn>
              <a:cxn ang="0">
                <a:pos x="connsiteX15274" y="connsiteY15274"/>
              </a:cxn>
              <a:cxn ang="0">
                <a:pos x="connsiteX15275" y="connsiteY15275"/>
              </a:cxn>
              <a:cxn ang="0">
                <a:pos x="connsiteX15276" y="connsiteY15276"/>
              </a:cxn>
              <a:cxn ang="0">
                <a:pos x="connsiteX15277" y="connsiteY15277"/>
              </a:cxn>
              <a:cxn ang="0">
                <a:pos x="connsiteX15278" y="connsiteY15278"/>
              </a:cxn>
              <a:cxn ang="0">
                <a:pos x="connsiteX15279" y="connsiteY15279"/>
              </a:cxn>
              <a:cxn ang="0">
                <a:pos x="connsiteX15280" y="connsiteY15280"/>
              </a:cxn>
              <a:cxn ang="0">
                <a:pos x="connsiteX15281" y="connsiteY15281"/>
              </a:cxn>
              <a:cxn ang="0">
                <a:pos x="connsiteX15282" y="connsiteY15282"/>
              </a:cxn>
              <a:cxn ang="0">
                <a:pos x="connsiteX15283" y="connsiteY15283"/>
              </a:cxn>
              <a:cxn ang="0">
                <a:pos x="connsiteX15284" y="connsiteY15284"/>
              </a:cxn>
              <a:cxn ang="0">
                <a:pos x="connsiteX15285" y="connsiteY15285"/>
              </a:cxn>
              <a:cxn ang="0">
                <a:pos x="connsiteX15286" y="connsiteY15286"/>
              </a:cxn>
              <a:cxn ang="0">
                <a:pos x="connsiteX15287" y="connsiteY15287"/>
              </a:cxn>
              <a:cxn ang="0">
                <a:pos x="connsiteX15288" y="connsiteY15288"/>
              </a:cxn>
              <a:cxn ang="0">
                <a:pos x="connsiteX15289" y="connsiteY15289"/>
              </a:cxn>
              <a:cxn ang="0">
                <a:pos x="connsiteX15290" y="connsiteY15290"/>
              </a:cxn>
              <a:cxn ang="0">
                <a:pos x="connsiteX15291" y="connsiteY15291"/>
              </a:cxn>
              <a:cxn ang="0">
                <a:pos x="connsiteX15292" y="connsiteY15292"/>
              </a:cxn>
              <a:cxn ang="0">
                <a:pos x="connsiteX15293" y="connsiteY15293"/>
              </a:cxn>
              <a:cxn ang="0">
                <a:pos x="connsiteX15294" y="connsiteY15294"/>
              </a:cxn>
              <a:cxn ang="0">
                <a:pos x="connsiteX15295" y="connsiteY15295"/>
              </a:cxn>
              <a:cxn ang="0">
                <a:pos x="connsiteX15296" y="connsiteY15296"/>
              </a:cxn>
              <a:cxn ang="0">
                <a:pos x="connsiteX15297" y="connsiteY15297"/>
              </a:cxn>
              <a:cxn ang="0">
                <a:pos x="connsiteX15298" y="connsiteY15298"/>
              </a:cxn>
              <a:cxn ang="0">
                <a:pos x="connsiteX15299" y="connsiteY15299"/>
              </a:cxn>
              <a:cxn ang="0">
                <a:pos x="connsiteX15300" y="connsiteY15300"/>
              </a:cxn>
              <a:cxn ang="0">
                <a:pos x="connsiteX15301" y="connsiteY15301"/>
              </a:cxn>
              <a:cxn ang="0">
                <a:pos x="connsiteX15302" y="connsiteY15302"/>
              </a:cxn>
              <a:cxn ang="0">
                <a:pos x="connsiteX15303" y="connsiteY15303"/>
              </a:cxn>
              <a:cxn ang="0">
                <a:pos x="connsiteX15304" y="connsiteY15304"/>
              </a:cxn>
              <a:cxn ang="0">
                <a:pos x="connsiteX15305" y="connsiteY15305"/>
              </a:cxn>
              <a:cxn ang="0">
                <a:pos x="connsiteX15306" y="connsiteY15306"/>
              </a:cxn>
              <a:cxn ang="0">
                <a:pos x="connsiteX15307" y="connsiteY15307"/>
              </a:cxn>
              <a:cxn ang="0">
                <a:pos x="connsiteX15308" y="connsiteY15308"/>
              </a:cxn>
              <a:cxn ang="0">
                <a:pos x="connsiteX15309" y="connsiteY15309"/>
              </a:cxn>
              <a:cxn ang="0">
                <a:pos x="connsiteX15310" y="connsiteY15310"/>
              </a:cxn>
              <a:cxn ang="0">
                <a:pos x="connsiteX15311" y="connsiteY15311"/>
              </a:cxn>
              <a:cxn ang="0">
                <a:pos x="connsiteX15312" y="connsiteY15312"/>
              </a:cxn>
              <a:cxn ang="0">
                <a:pos x="connsiteX15313" y="connsiteY15313"/>
              </a:cxn>
              <a:cxn ang="0">
                <a:pos x="connsiteX15314" y="connsiteY15314"/>
              </a:cxn>
              <a:cxn ang="0">
                <a:pos x="connsiteX15315" y="connsiteY15315"/>
              </a:cxn>
              <a:cxn ang="0">
                <a:pos x="connsiteX15316" y="connsiteY15316"/>
              </a:cxn>
              <a:cxn ang="0">
                <a:pos x="connsiteX15317" y="connsiteY15317"/>
              </a:cxn>
              <a:cxn ang="0">
                <a:pos x="connsiteX15318" y="connsiteY15318"/>
              </a:cxn>
              <a:cxn ang="0">
                <a:pos x="connsiteX15319" y="connsiteY15319"/>
              </a:cxn>
              <a:cxn ang="0">
                <a:pos x="connsiteX15320" y="connsiteY15320"/>
              </a:cxn>
              <a:cxn ang="0">
                <a:pos x="connsiteX15321" y="connsiteY15321"/>
              </a:cxn>
              <a:cxn ang="0">
                <a:pos x="connsiteX15322" y="connsiteY15322"/>
              </a:cxn>
              <a:cxn ang="0">
                <a:pos x="connsiteX15323" y="connsiteY15323"/>
              </a:cxn>
              <a:cxn ang="0">
                <a:pos x="connsiteX15324" y="connsiteY15324"/>
              </a:cxn>
              <a:cxn ang="0">
                <a:pos x="connsiteX15325" y="connsiteY15325"/>
              </a:cxn>
              <a:cxn ang="0">
                <a:pos x="connsiteX15326" y="connsiteY15326"/>
              </a:cxn>
              <a:cxn ang="0">
                <a:pos x="connsiteX15327" y="connsiteY15327"/>
              </a:cxn>
              <a:cxn ang="0">
                <a:pos x="connsiteX15328" y="connsiteY15328"/>
              </a:cxn>
              <a:cxn ang="0">
                <a:pos x="connsiteX15329" y="connsiteY15329"/>
              </a:cxn>
              <a:cxn ang="0">
                <a:pos x="connsiteX15330" y="connsiteY15330"/>
              </a:cxn>
              <a:cxn ang="0">
                <a:pos x="connsiteX15331" y="connsiteY15331"/>
              </a:cxn>
              <a:cxn ang="0">
                <a:pos x="connsiteX15332" y="connsiteY15332"/>
              </a:cxn>
              <a:cxn ang="0">
                <a:pos x="connsiteX15333" y="connsiteY15333"/>
              </a:cxn>
              <a:cxn ang="0">
                <a:pos x="connsiteX15334" y="connsiteY15334"/>
              </a:cxn>
              <a:cxn ang="0">
                <a:pos x="connsiteX15335" y="connsiteY15335"/>
              </a:cxn>
              <a:cxn ang="0">
                <a:pos x="connsiteX15336" y="connsiteY15336"/>
              </a:cxn>
              <a:cxn ang="0">
                <a:pos x="connsiteX15337" y="connsiteY15337"/>
              </a:cxn>
              <a:cxn ang="0">
                <a:pos x="connsiteX15338" y="connsiteY15338"/>
              </a:cxn>
              <a:cxn ang="0">
                <a:pos x="connsiteX15339" y="connsiteY15339"/>
              </a:cxn>
              <a:cxn ang="0">
                <a:pos x="connsiteX15340" y="connsiteY15340"/>
              </a:cxn>
              <a:cxn ang="0">
                <a:pos x="connsiteX15341" y="connsiteY15341"/>
              </a:cxn>
              <a:cxn ang="0">
                <a:pos x="connsiteX15342" y="connsiteY15342"/>
              </a:cxn>
              <a:cxn ang="0">
                <a:pos x="connsiteX15343" y="connsiteY15343"/>
              </a:cxn>
              <a:cxn ang="0">
                <a:pos x="connsiteX15344" y="connsiteY15344"/>
              </a:cxn>
              <a:cxn ang="0">
                <a:pos x="connsiteX15345" y="connsiteY15345"/>
              </a:cxn>
              <a:cxn ang="0">
                <a:pos x="connsiteX15346" y="connsiteY15346"/>
              </a:cxn>
              <a:cxn ang="0">
                <a:pos x="connsiteX15347" y="connsiteY15347"/>
              </a:cxn>
              <a:cxn ang="0">
                <a:pos x="connsiteX15348" y="connsiteY15348"/>
              </a:cxn>
              <a:cxn ang="0">
                <a:pos x="connsiteX15349" y="connsiteY15349"/>
              </a:cxn>
              <a:cxn ang="0">
                <a:pos x="connsiteX15350" y="connsiteY15350"/>
              </a:cxn>
              <a:cxn ang="0">
                <a:pos x="connsiteX15351" y="connsiteY15351"/>
              </a:cxn>
              <a:cxn ang="0">
                <a:pos x="connsiteX15352" y="connsiteY15352"/>
              </a:cxn>
              <a:cxn ang="0">
                <a:pos x="connsiteX15353" y="connsiteY15353"/>
              </a:cxn>
              <a:cxn ang="0">
                <a:pos x="connsiteX15354" y="connsiteY15354"/>
              </a:cxn>
              <a:cxn ang="0">
                <a:pos x="connsiteX15355" y="connsiteY15355"/>
              </a:cxn>
              <a:cxn ang="0">
                <a:pos x="connsiteX15356" y="connsiteY15356"/>
              </a:cxn>
              <a:cxn ang="0">
                <a:pos x="connsiteX15357" y="connsiteY15357"/>
              </a:cxn>
              <a:cxn ang="0">
                <a:pos x="connsiteX15358" y="connsiteY15358"/>
              </a:cxn>
              <a:cxn ang="0">
                <a:pos x="connsiteX15359" y="connsiteY15359"/>
              </a:cxn>
              <a:cxn ang="0">
                <a:pos x="connsiteX15360" y="connsiteY15360"/>
              </a:cxn>
              <a:cxn ang="0">
                <a:pos x="connsiteX15361" y="connsiteY15361"/>
              </a:cxn>
              <a:cxn ang="0">
                <a:pos x="connsiteX15362" y="connsiteY15362"/>
              </a:cxn>
              <a:cxn ang="0">
                <a:pos x="connsiteX15363" y="connsiteY15363"/>
              </a:cxn>
              <a:cxn ang="0">
                <a:pos x="connsiteX15364" y="connsiteY15364"/>
              </a:cxn>
              <a:cxn ang="0">
                <a:pos x="connsiteX15365" y="connsiteY15365"/>
              </a:cxn>
              <a:cxn ang="0">
                <a:pos x="connsiteX15366" y="connsiteY15366"/>
              </a:cxn>
              <a:cxn ang="0">
                <a:pos x="connsiteX15367" y="connsiteY15367"/>
              </a:cxn>
              <a:cxn ang="0">
                <a:pos x="connsiteX15368" y="connsiteY15368"/>
              </a:cxn>
              <a:cxn ang="0">
                <a:pos x="connsiteX15369" y="connsiteY15369"/>
              </a:cxn>
              <a:cxn ang="0">
                <a:pos x="connsiteX15370" y="connsiteY15370"/>
              </a:cxn>
              <a:cxn ang="0">
                <a:pos x="connsiteX15371" y="connsiteY15371"/>
              </a:cxn>
              <a:cxn ang="0">
                <a:pos x="connsiteX15372" y="connsiteY15372"/>
              </a:cxn>
              <a:cxn ang="0">
                <a:pos x="connsiteX15373" y="connsiteY15373"/>
              </a:cxn>
              <a:cxn ang="0">
                <a:pos x="connsiteX15374" y="connsiteY15374"/>
              </a:cxn>
              <a:cxn ang="0">
                <a:pos x="connsiteX15375" y="connsiteY15375"/>
              </a:cxn>
              <a:cxn ang="0">
                <a:pos x="connsiteX15376" y="connsiteY15376"/>
              </a:cxn>
              <a:cxn ang="0">
                <a:pos x="connsiteX15377" y="connsiteY15377"/>
              </a:cxn>
              <a:cxn ang="0">
                <a:pos x="connsiteX15378" y="connsiteY15378"/>
              </a:cxn>
              <a:cxn ang="0">
                <a:pos x="connsiteX15379" y="connsiteY15379"/>
              </a:cxn>
              <a:cxn ang="0">
                <a:pos x="connsiteX15380" y="connsiteY15380"/>
              </a:cxn>
              <a:cxn ang="0">
                <a:pos x="connsiteX15381" y="connsiteY15381"/>
              </a:cxn>
              <a:cxn ang="0">
                <a:pos x="connsiteX15382" y="connsiteY15382"/>
              </a:cxn>
              <a:cxn ang="0">
                <a:pos x="connsiteX15383" y="connsiteY15383"/>
              </a:cxn>
              <a:cxn ang="0">
                <a:pos x="connsiteX15384" y="connsiteY15384"/>
              </a:cxn>
              <a:cxn ang="0">
                <a:pos x="connsiteX15385" y="connsiteY15385"/>
              </a:cxn>
              <a:cxn ang="0">
                <a:pos x="connsiteX15386" y="connsiteY15386"/>
              </a:cxn>
              <a:cxn ang="0">
                <a:pos x="connsiteX15387" y="connsiteY15387"/>
              </a:cxn>
              <a:cxn ang="0">
                <a:pos x="connsiteX15388" y="connsiteY15388"/>
              </a:cxn>
              <a:cxn ang="0">
                <a:pos x="connsiteX15389" y="connsiteY15389"/>
              </a:cxn>
              <a:cxn ang="0">
                <a:pos x="connsiteX15390" y="connsiteY15390"/>
              </a:cxn>
              <a:cxn ang="0">
                <a:pos x="connsiteX15391" y="connsiteY15391"/>
              </a:cxn>
              <a:cxn ang="0">
                <a:pos x="connsiteX15392" y="connsiteY15392"/>
              </a:cxn>
              <a:cxn ang="0">
                <a:pos x="connsiteX15393" y="connsiteY15393"/>
              </a:cxn>
              <a:cxn ang="0">
                <a:pos x="connsiteX15394" y="connsiteY15394"/>
              </a:cxn>
              <a:cxn ang="0">
                <a:pos x="connsiteX15395" y="connsiteY15395"/>
              </a:cxn>
              <a:cxn ang="0">
                <a:pos x="connsiteX15396" y="connsiteY15396"/>
              </a:cxn>
              <a:cxn ang="0">
                <a:pos x="connsiteX15397" y="connsiteY15397"/>
              </a:cxn>
              <a:cxn ang="0">
                <a:pos x="connsiteX15398" y="connsiteY15398"/>
              </a:cxn>
              <a:cxn ang="0">
                <a:pos x="connsiteX15399" y="connsiteY15399"/>
              </a:cxn>
              <a:cxn ang="0">
                <a:pos x="connsiteX15400" y="connsiteY15400"/>
              </a:cxn>
              <a:cxn ang="0">
                <a:pos x="connsiteX15401" y="connsiteY15401"/>
              </a:cxn>
              <a:cxn ang="0">
                <a:pos x="connsiteX15402" y="connsiteY15402"/>
              </a:cxn>
              <a:cxn ang="0">
                <a:pos x="connsiteX15403" y="connsiteY15403"/>
              </a:cxn>
              <a:cxn ang="0">
                <a:pos x="connsiteX15404" y="connsiteY15404"/>
              </a:cxn>
              <a:cxn ang="0">
                <a:pos x="connsiteX15405" y="connsiteY15405"/>
              </a:cxn>
              <a:cxn ang="0">
                <a:pos x="connsiteX15406" y="connsiteY15406"/>
              </a:cxn>
              <a:cxn ang="0">
                <a:pos x="connsiteX15407" y="connsiteY15407"/>
              </a:cxn>
              <a:cxn ang="0">
                <a:pos x="connsiteX15408" y="connsiteY15408"/>
              </a:cxn>
              <a:cxn ang="0">
                <a:pos x="connsiteX15409" y="connsiteY15409"/>
              </a:cxn>
              <a:cxn ang="0">
                <a:pos x="connsiteX15410" y="connsiteY15410"/>
              </a:cxn>
              <a:cxn ang="0">
                <a:pos x="connsiteX15411" y="connsiteY15411"/>
              </a:cxn>
              <a:cxn ang="0">
                <a:pos x="connsiteX15412" y="connsiteY15412"/>
              </a:cxn>
              <a:cxn ang="0">
                <a:pos x="connsiteX15413" y="connsiteY15413"/>
              </a:cxn>
              <a:cxn ang="0">
                <a:pos x="connsiteX15414" y="connsiteY15414"/>
              </a:cxn>
              <a:cxn ang="0">
                <a:pos x="connsiteX15415" y="connsiteY15415"/>
              </a:cxn>
              <a:cxn ang="0">
                <a:pos x="connsiteX15416" y="connsiteY15416"/>
              </a:cxn>
              <a:cxn ang="0">
                <a:pos x="connsiteX15417" y="connsiteY15417"/>
              </a:cxn>
              <a:cxn ang="0">
                <a:pos x="connsiteX15418" y="connsiteY15418"/>
              </a:cxn>
              <a:cxn ang="0">
                <a:pos x="connsiteX15419" y="connsiteY15419"/>
              </a:cxn>
              <a:cxn ang="0">
                <a:pos x="connsiteX15420" y="connsiteY15420"/>
              </a:cxn>
              <a:cxn ang="0">
                <a:pos x="connsiteX15421" y="connsiteY15421"/>
              </a:cxn>
              <a:cxn ang="0">
                <a:pos x="connsiteX15422" y="connsiteY15422"/>
              </a:cxn>
              <a:cxn ang="0">
                <a:pos x="connsiteX15423" y="connsiteY15423"/>
              </a:cxn>
              <a:cxn ang="0">
                <a:pos x="connsiteX15424" y="connsiteY15424"/>
              </a:cxn>
              <a:cxn ang="0">
                <a:pos x="connsiteX15425" y="connsiteY15425"/>
              </a:cxn>
              <a:cxn ang="0">
                <a:pos x="connsiteX15426" y="connsiteY15426"/>
              </a:cxn>
              <a:cxn ang="0">
                <a:pos x="connsiteX15427" y="connsiteY15427"/>
              </a:cxn>
              <a:cxn ang="0">
                <a:pos x="connsiteX15428" y="connsiteY15428"/>
              </a:cxn>
              <a:cxn ang="0">
                <a:pos x="connsiteX15429" y="connsiteY15429"/>
              </a:cxn>
              <a:cxn ang="0">
                <a:pos x="connsiteX15430" y="connsiteY15430"/>
              </a:cxn>
              <a:cxn ang="0">
                <a:pos x="connsiteX15431" y="connsiteY15431"/>
              </a:cxn>
              <a:cxn ang="0">
                <a:pos x="connsiteX15432" y="connsiteY15432"/>
              </a:cxn>
              <a:cxn ang="0">
                <a:pos x="connsiteX15433" y="connsiteY15433"/>
              </a:cxn>
              <a:cxn ang="0">
                <a:pos x="connsiteX15434" y="connsiteY15434"/>
              </a:cxn>
              <a:cxn ang="0">
                <a:pos x="connsiteX15435" y="connsiteY15435"/>
              </a:cxn>
              <a:cxn ang="0">
                <a:pos x="connsiteX15436" y="connsiteY15436"/>
              </a:cxn>
              <a:cxn ang="0">
                <a:pos x="connsiteX15437" y="connsiteY15437"/>
              </a:cxn>
              <a:cxn ang="0">
                <a:pos x="connsiteX15438" y="connsiteY15438"/>
              </a:cxn>
              <a:cxn ang="0">
                <a:pos x="connsiteX15439" y="connsiteY15439"/>
              </a:cxn>
              <a:cxn ang="0">
                <a:pos x="connsiteX15440" y="connsiteY15440"/>
              </a:cxn>
              <a:cxn ang="0">
                <a:pos x="connsiteX15441" y="connsiteY15441"/>
              </a:cxn>
              <a:cxn ang="0">
                <a:pos x="connsiteX15442" y="connsiteY15442"/>
              </a:cxn>
              <a:cxn ang="0">
                <a:pos x="connsiteX15443" y="connsiteY15443"/>
              </a:cxn>
              <a:cxn ang="0">
                <a:pos x="connsiteX15444" y="connsiteY15444"/>
              </a:cxn>
              <a:cxn ang="0">
                <a:pos x="connsiteX15445" y="connsiteY15445"/>
              </a:cxn>
              <a:cxn ang="0">
                <a:pos x="connsiteX15446" y="connsiteY15446"/>
              </a:cxn>
              <a:cxn ang="0">
                <a:pos x="connsiteX15447" y="connsiteY15447"/>
              </a:cxn>
              <a:cxn ang="0">
                <a:pos x="connsiteX15448" y="connsiteY15448"/>
              </a:cxn>
              <a:cxn ang="0">
                <a:pos x="connsiteX15449" y="connsiteY15449"/>
              </a:cxn>
              <a:cxn ang="0">
                <a:pos x="connsiteX15450" y="connsiteY15450"/>
              </a:cxn>
              <a:cxn ang="0">
                <a:pos x="connsiteX15451" y="connsiteY15451"/>
              </a:cxn>
              <a:cxn ang="0">
                <a:pos x="connsiteX15452" y="connsiteY15452"/>
              </a:cxn>
              <a:cxn ang="0">
                <a:pos x="connsiteX15453" y="connsiteY15453"/>
              </a:cxn>
              <a:cxn ang="0">
                <a:pos x="connsiteX15454" y="connsiteY15454"/>
              </a:cxn>
              <a:cxn ang="0">
                <a:pos x="connsiteX15455" y="connsiteY15455"/>
              </a:cxn>
              <a:cxn ang="0">
                <a:pos x="connsiteX15456" y="connsiteY15456"/>
              </a:cxn>
              <a:cxn ang="0">
                <a:pos x="connsiteX15457" y="connsiteY15457"/>
              </a:cxn>
              <a:cxn ang="0">
                <a:pos x="connsiteX15458" y="connsiteY15458"/>
              </a:cxn>
              <a:cxn ang="0">
                <a:pos x="connsiteX15459" y="connsiteY15459"/>
              </a:cxn>
              <a:cxn ang="0">
                <a:pos x="connsiteX15460" y="connsiteY15460"/>
              </a:cxn>
              <a:cxn ang="0">
                <a:pos x="connsiteX15461" y="connsiteY15461"/>
              </a:cxn>
              <a:cxn ang="0">
                <a:pos x="connsiteX15462" y="connsiteY15462"/>
              </a:cxn>
              <a:cxn ang="0">
                <a:pos x="connsiteX15463" y="connsiteY15463"/>
              </a:cxn>
              <a:cxn ang="0">
                <a:pos x="connsiteX15464" y="connsiteY15464"/>
              </a:cxn>
              <a:cxn ang="0">
                <a:pos x="connsiteX15465" y="connsiteY15465"/>
              </a:cxn>
              <a:cxn ang="0">
                <a:pos x="connsiteX15466" y="connsiteY15466"/>
              </a:cxn>
              <a:cxn ang="0">
                <a:pos x="connsiteX15467" y="connsiteY15467"/>
              </a:cxn>
              <a:cxn ang="0">
                <a:pos x="connsiteX15468" y="connsiteY15468"/>
              </a:cxn>
              <a:cxn ang="0">
                <a:pos x="connsiteX15469" y="connsiteY15469"/>
              </a:cxn>
              <a:cxn ang="0">
                <a:pos x="connsiteX15470" y="connsiteY15470"/>
              </a:cxn>
              <a:cxn ang="0">
                <a:pos x="connsiteX15471" y="connsiteY15471"/>
              </a:cxn>
              <a:cxn ang="0">
                <a:pos x="connsiteX15472" y="connsiteY15472"/>
              </a:cxn>
              <a:cxn ang="0">
                <a:pos x="connsiteX15473" y="connsiteY15473"/>
              </a:cxn>
              <a:cxn ang="0">
                <a:pos x="connsiteX15474" y="connsiteY15474"/>
              </a:cxn>
              <a:cxn ang="0">
                <a:pos x="connsiteX15475" y="connsiteY15475"/>
              </a:cxn>
              <a:cxn ang="0">
                <a:pos x="connsiteX15476" y="connsiteY15476"/>
              </a:cxn>
              <a:cxn ang="0">
                <a:pos x="connsiteX15477" y="connsiteY15477"/>
              </a:cxn>
              <a:cxn ang="0">
                <a:pos x="connsiteX15478" y="connsiteY15478"/>
              </a:cxn>
              <a:cxn ang="0">
                <a:pos x="connsiteX15479" y="connsiteY15479"/>
              </a:cxn>
              <a:cxn ang="0">
                <a:pos x="connsiteX15480" y="connsiteY15480"/>
              </a:cxn>
              <a:cxn ang="0">
                <a:pos x="connsiteX15481" y="connsiteY15481"/>
              </a:cxn>
              <a:cxn ang="0">
                <a:pos x="connsiteX15482" y="connsiteY15482"/>
              </a:cxn>
              <a:cxn ang="0">
                <a:pos x="connsiteX15483" y="connsiteY15483"/>
              </a:cxn>
              <a:cxn ang="0">
                <a:pos x="connsiteX15484" y="connsiteY15484"/>
              </a:cxn>
              <a:cxn ang="0">
                <a:pos x="connsiteX15485" y="connsiteY15485"/>
              </a:cxn>
              <a:cxn ang="0">
                <a:pos x="connsiteX15486" y="connsiteY15486"/>
              </a:cxn>
              <a:cxn ang="0">
                <a:pos x="connsiteX15487" y="connsiteY15487"/>
              </a:cxn>
              <a:cxn ang="0">
                <a:pos x="connsiteX15488" y="connsiteY15488"/>
              </a:cxn>
              <a:cxn ang="0">
                <a:pos x="connsiteX15489" y="connsiteY15489"/>
              </a:cxn>
              <a:cxn ang="0">
                <a:pos x="connsiteX15490" y="connsiteY15490"/>
              </a:cxn>
              <a:cxn ang="0">
                <a:pos x="connsiteX15491" y="connsiteY15491"/>
              </a:cxn>
              <a:cxn ang="0">
                <a:pos x="connsiteX15492" y="connsiteY15492"/>
              </a:cxn>
              <a:cxn ang="0">
                <a:pos x="connsiteX15493" y="connsiteY15493"/>
              </a:cxn>
              <a:cxn ang="0">
                <a:pos x="connsiteX15494" y="connsiteY15494"/>
              </a:cxn>
              <a:cxn ang="0">
                <a:pos x="connsiteX15495" y="connsiteY15495"/>
              </a:cxn>
              <a:cxn ang="0">
                <a:pos x="connsiteX15496" y="connsiteY15496"/>
              </a:cxn>
              <a:cxn ang="0">
                <a:pos x="connsiteX15497" y="connsiteY15497"/>
              </a:cxn>
              <a:cxn ang="0">
                <a:pos x="connsiteX15498" y="connsiteY15498"/>
              </a:cxn>
              <a:cxn ang="0">
                <a:pos x="connsiteX15499" y="connsiteY15499"/>
              </a:cxn>
              <a:cxn ang="0">
                <a:pos x="connsiteX15500" y="connsiteY15500"/>
              </a:cxn>
              <a:cxn ang="0">
                <a:pos x="connsiteX15501" y="connsiteY15501"/>
              </a:cxn>
              <a:cxn ang="0">
                <a:pos x="connsiteX15502" y="connsiteY15502"/>
              </a:cxn>
              <a:cxn ang="0">
                <a:pos x="connsiteX15503" y="connsiteY15503"/>
              </a:cxn>
              <a:cxn ang="0">
                <a:pos x="connsiteX15504" y="connsiteY15504"/>
              </a:cxn>
              <a:cxn ang="0">
                <a:pos x="connsiteX15505" y="connsiteY15505"/>
              </a:cxn>
              <a:cxn ang="0">
                <a:pos x="connsiteX15506" y="connsiteY15506"/>
              </a:cxn>
              <a:cxn ang="0">
                <a:pos x="connsiteX15507" y="connsiteY15507"/>
              </a:cxn>
              <a:cxn ang="0">
                <a:pos x="connsiteX15508" y="connsiteY15508"/>
              </a:cxn>
              <a:cxn ang="0">
                <a:pos x="connsiteX15509" y="connsiteY15509"/>
              </a:cxn>
              <a:cxn ang="0">
                <a:pos x="connsiteX15510" y="connsiteY15510"/>
              </a:cxn>
              <a:cxn ang="0">
                <a:pos x="connsiteX15511" y="connsiteY15511"/>
              </a:cxn>
              <a:cxn ang="0">
                <a:pos x="connsiteX15512" y="connsiteY15512"/>
              </a:cxn>
              <a:cxn ang="0">
                <a:pos x="connsiteX15513" y="connsiteY15513"/>
              </a:cxn>
              <a:cxn ang="0">
                <a:pos x="connsiteX15514" y="connsiteY15514"/>
              </a:cxn>
              <a:cxn ang="0">
                <a:pos x="connsiteX15515" y="connsiteY15515"/>
              </a:cxn>
              <a:cxn ang="0">
                <a:pos x="connsiteX15516" y="connsiteY15516"/>
              </a:cxn>
              <a:cxn ang="0">
                <a:pos x="connsiteX15517" y="connsiteY15517"/>
              </a:cxn>
              <a:cxn ang="0">
                <a:pos x="connsiteX15518" y="connsiteY15518"/>
              </a:cxn>
              <a:cxn ang="0">
                <a:pos x="connsiteX15519" y="connsiteY15519"/>
              </a:cxn>
              <a:cxn ang="0">
                <a:pos x="connsiteX15520" y="connsiteY15520"/>
              </a:cxn>
              <a:cxn ang="0">
                <a:pos x="connsiteX15521" y="connsiteY15521"/>
              </a:cxn>
              <a:cxn ang="0">
                <a:pos x="connsiteX15522" y="connsiteY15522"/>
              </a:cxn>
              <a:cxn ang="0">
                <a:pos x="connsiteX15523" y="connsiteY15523"/>
              </a:cxn>
              <a:cxn ang="0">
                <a:pos x="connsiteX15524" y="connsiteY15524"/>
              </a:cxn>
              <a:cxn ang="0">
                <a:pos x="connsiteX15525" y="connsiteY15525"/>
              </a:cxn>
              <a:cxn ang="0">
                <a:pos x="connsiteX15526" y="connsiteY15526"/>
              </a:cxn>
              <a:cxn ang="0">
                <a:pos x="connsiteX15527" y="connsiteY15527"/>
              </a:cxn>
              <a:cxn ang="0">
                <a:pos x="connsiteX15528" y="connsiteY15528"/>
              </a:cxn>
              <a:cxn ang="0">
                <a:pos x="connsiteX15529" y="connsiteY15529"/>
              </a:cxn>
              <a:cxn ang="0">
                <a:pos x="connsiteX15530" y="connsiteY15530"/>
              </a:cxn>
              <a:cxn ang="0">
                <a:pos x="connsiteX15531" y="connsiteY15531"/>
              </a:cxn>
              <a:cxn ang="0">
                <a:pos x="connsiteX15532" y="connsiteY15532"/>
              </a:cxn>
              <a:cxn ang="0">
                <a:pos x="connsiteX15533" y="connsiteY15533"/>
              </a:cxn>
              <a:cxn ang="0">
                <a:pos x="connsiteX15534" y="connsiteY15534"/>
              </a:cxn>
              <a:cxn ang="0">
                <a:pos x="connsiteX15535" y="connsiteY15535"/>
              </a:cxn>
              <a:cxn ang="0">
                <a:pos x="connsiteX15536" y="connsiteY15536"/>
              </a:cxn>
              <a:cxn ang="0">
                <a:pos x="connsiteX15537" y="connsiteY15537"/>
              </a:cxn>
              <a:cxn ang="0">
                <a:pos x="connsiteX15538" y="connsiteY15538"/>
              </a:cxn>
              <a:cxn ang="0">
                <a:pos x="connsiteX15539" y="connsiteY15539"/>
              </a:cxn>
              <a:cxn ang="0">
                <a:pos x="connsiteX15540" y="connsiteY15540"/>
              </a:cxn>
              <a:cxn ang="0">
                <a:pos x="connsiteX15541" y="connsiteY15541"/>
              </a:cxn>
              <a:cxn ang="0">
                <a:pos x="connsiteX15542" y="connsiteY15542"/>
              </a:cxn>
              <a:cxn ang="0">
                <a:pos x="connsiteX15543" y="connsiteY15543"/>
              </a:cxn>
              <a:cxn ang="0">
                <a:pos x="connsiteX15544" y="connsiteY15544"/>
              </a:cxn>
              <a:cxn ang="0">
                <a:pos x="connsiteX15545" y="connsiteY15545"/>
              </a:cxn>
              <a:cxn ang="0">
                <a:pos x="connsiteX15546" y="connsiteY15546"/>
              </a:cxn>
              <a:cxn ang="0">
                <a:pos x="connsiteX15547" y="connsiteY15547"/>
              </a:cxn>
              <a:cxn ang="0">
                <a:pos x="connsiteX15548" y="connsiteY15548"/>
              </a:cxn>
              <a:cxn ang="0">
                <a:pos x="connsiteX15549" y="connsiteY15549"/>
              </a:cxn>
              <a:cxn ang="0">
                <a:pos x="connsiteX15550" y="connsiteY15550"/>
              </a:cxn>
              <a:cxn ang="0">
                <a:pos x="connsiteX15551" y="connsiteY15551"/>
              </a:cxn>
              <a:cxn ang="0">
                <a:pos x="connsiteX15552" y="connsiteY15552"/>
              </a:cxn>
              <a:cxn ang="0">
                <a:pos x="connsiteX15553" y="connsiteY15553"/>
              </a:cxn>
              <a:cxn ang="0">
                <a:pos x="connsiteX15554" y="connsiteY15554"/>
              </a:cxn>
              <a:cxn ang="0">
                <a:pos x="connsiteX15555" y="connsiteY15555"/>
              </a:cxn>
              <a:cxn ang="0">
                <a:pos x="connsiteX15556" y="connsiteY15556"/>
              </a:cxn>
              <a:cxn ang="0">
                <a:pos x="connsiteX15557" y="connsiteY15557"/>
              </a:cxn>
              <a:cxn ang="0">
                <a:pos x="connsiteX15558" y="connsiteY15558"/>
              </a:cxn>
              <a:cxn ang="0">
                <a:pos x="connsiteX15559" y="connsiteY15559"/>
              </a:cxn>
              <a:cxn ang="0">
                <a:pos x="connsiteX15560" y="connsiteY15560"/>
              </a:cxn>
              <a:cxn ang="0">
                <a:pos x="connsiteX15561" y="connsiteY15561"/>
              </a:cxn>
              <a:cxn ang="0">
                <a:pos x="connsiteX15562" y="connsiteY15562"/>
              </a:cxn>
              <a:cxn ang="0">
                <a:pos x="connsiteX15563" y="connsiteY15563"/>
              </a:cxn>
              <a:cxn ang="0">
                <a:pos x="connsiteX15564" y="connsiteY15564"/>
              </a:cxn>
              <a:cxn ang="0">
                <a:pos x="connsiteX15565" y="connsiteY15565"/>
              </a:cxn>
              <a:cxn ang="0">
                <a:pos x="connsiteX15566" y="connsiteY15566"/>
              </a:cxn>
              <a:cxn ang="0">
                <a:pos x="connsiteX15567" y="connsiteY15567"/>
              </a:cxn>
              <a:cxn ang="0">
                <a:pos x="connsiteX15568" y="connsiteY15568"/>
              </a:cxn>
              <a:cxn ang="0">
                <a:pos x="connsiteX15569" y="connsiteY15569"/>
              </a:cxn>
              <a:cxn ang="0">
                <a:pos x="connsiteX15570" y="connsiteY15570"/>
              </a:cxn>
              <a:cxn ang="0">
                <a:pos x="connsiteX15571" y="connsiteY15571"/>
              </a:cxn>
              <a:cxn ang="0">
                <a:pos x="connsiteX15572" y="connsiteY15572"/>
              </a:cxn>
              <a:cxn ang="0">
                <a:pos x="connsiteX15573" y="connsiteY15573"/>
              </a:cxn>
              <a:cxn ang="0">
                <a:pos x="connsiteX15574" y="connsiteY15574"/>
              </a:cxn>
              <a:cxn ang="0">
                <a:pos x="connsiteX15575" y="connsiteY15575"/>
              </a:cxn>
              <a:cxn ang="0">
                <a:pos x="connsiteX15576" y="connsiteY15576"/>
              </a:cxn>
              <a:cxn ang="0">
                <a:pos x="connsiteX15577" y="connsiteY15577"/>
              </a:cxn>
              <a:cxn ang="0">
                <a:pos x="connsiteX15578" y="connsiteY15578"/>
              </a:cxn>
              <a:cxn ang="0">
                <a:pos x="connsiteX15579" y="connsiteY15579"/>
              </a:cxn>
              <a:cxn ang="0">
                <a:pos x="connsiteX15580" y="connsiteY15580"/>
              </a:cxn>
              <a:cxn ang="0">
                <a:pos x="connsiteX15581" y="connsiteY15581"/>
              </a:cxn>
              <a:cxn ang="0">
                <a:pos x="connsiteX15582" y="connsiteY15582"/>
              </a:cxn>
              <a:cxn ang="0">
                <a:pos x="connsiteX15583" y="connsiteY15583"/>
              </a:cxn>
              <a:cxn ang="0">
                <a:pos x="connsiteX15584" y="connsiteY15584"/>
              </a:cxn>
              <a:cxn ang="0">
                <a:pos x="connsiteX15585" y="connsiteY15585"/>
              </a:cxn>
              <a:cxn ang="0">
                <a:pos x="connsiteX15586" y="connsiteY15586"/>
              </a:cxn>
              <a:cxn ang="0">
                <a:pos x="connsiteX15587" y="connsiteY15587"/>
              </a:cxn>
              <a:cxn ang="0">
                <a:pos x="connsiteX15588" y="connsiteY15588"/>
              </a:cxn>
              <a:cxn ang="0">
                <a:pos x="connsiteX15589" y="connsiteY15589"/>
              </a:cxn>
              <a:cxn ang="0">
                <a:pos x="connsiteX15590" y="connsiteY15590"/>
              </a:cxn>
              <a:cxn ang="0">
                <a:pos x="connsiteX15591" y="connsiteY15591"/>
              </a:cxn>
              <a:cxn ang="0">
                <a:pos x="connsiteX15592" y="connsiteY15592"/>
              </a:cxn>
              <a:cxn ang="0">
                <a:pos x="connsiteX15593" y="connsiteY15593"/>
              </a:cxn>
              <a:cxn ang="0">
                <a:pos x="connsiteX15594" y="connsiteY15594"/>
              </a:cxn>
              <a:cxn ang="0">
                <a:pos x="connsiteX15595" y="connsiteY15595"/>
              </a:cxn>
              <a:cxn ang="0">
                <a:pos x="connsiteX15596" y="connsiteY15596"/>
              </a:cxn>
              <a:cxn ang="0">
                <a:pos x="connsiteX15597" y="connsiteY15597"/>
              </a:cxn>
              <a:cxn ang="0">
                <a:pos x="connsiteX15598" y="connsiteY15598"/>
              </a:cxn>
              <a:cxn ang="0">
                <a:pos x="connsiteX15599" y="connsiteY15599"/>
              </a:cxn>
              <a:cxn ang="0">
                <a:pos x="connsiteX15600" y="connsiteY15600"/>
              </a:cxn>
              <a:cxn ang="0">
                <a:pos x="connsiteX15601" y="connsiteY15601"/>
              </a:cxn>
              <a:cxn ang="0">
                <a:pos x="connsiteX15602" y="connsiteY15602"/>
              </a:cxn>
              <a:cxn ang="0">
                <a:pos x="connsiteX15603" y="connsiteY15603"/>
              </a:cxn>
              <a:cxn ang="0">
                <a:pos x="connsiteX15604" y="connsiteY15604"/>
              </a:cxn>
              <a:cxn ang="0">
                <a:pos x="connsiteX15605" y="connsiteY15605"/>
              </a:cxn>
              <a:cxn ang="0">
                <a:pos x="connsiteX15606" y="connsiteY15606"/>
              </a:cxn>
              <a:cxn ang="0">
                <a:pos x="connsiteX15607" y="connsiteY15607"/>
              </a:cxn>
              <a:cxn ang="0">
                <a:pos x="connsiteX15608" y="connsiteY15608"/>
              </a:cxn>
              <a:cxn ang="0">
                <a:pos x="connsiteX15609" y="connsiteY15609"/>
              </a:cxn>
              <a:cxn ang="0">
                <a:pos x="connsiteX15610" y="connsiteY15610"/>
              </a:cxn>
              <a:cxn ang="0">
                <a:pos x="connsiteX15611" y="connsiteY15611"/>
              </a:cxn>
              <a:cxn ang="0">
                <a:pos x="connsiteX15612" y="connsiteY15612"/>
              </a:cxn>
              <a:cxn ang="0">
                <a:pos x="connsiteX15613" y="connsiteY15613"/>
              </a:cxn>
              <a:cxn ang="0">
                <a:pos x="connsiteX15614" y="connsiteY15614"/>
              </a:cxn>
              <a:cxn ang="0">
                <a:pos x="connsiteX15615" y="connsiteY15615"/>
              </a:cxn>
              <a:cxn ang="0">
                <a:pos x="connsiteX15616" y="connsiteY15616"/>
              </a:cxn>
              <a:cxn ang="0">
                <a:pos x="connsiteX15617" y="connsiteY15617"/>
              </a:cxn>
              <a:cxn ang="0">
                <a:pos x="connsiteX15618" y="connsiteY15618"/>
              </a:cxn>
              <a:cxn ang="0">
                <a:pos x="connsiteX15619" y="connsiteY15619"/>
              </a:cxn>
              <a:cxn ang="0">
                <a:pos x="connsiteX15620" y="connsiteY15620"/>
              </a:cxn>
              <a:cxn ang="0">
                <a:pos x="connsiteX15621" y="connsiteY15621"/>
              </a:cxn>
              <a:cxn ang="0">
                <a:pos x="connsiteX15622" y="connsiteY15622"/>
              </a:cxn>
              <a:cxn ang="0">
                <a:pos x="connsiteX15623" y="connsiteY15623"/>
              </a:cxn>
              <a:cxn ang="0">
                <a:pos x="connsiteX15624" y="connsiteY15624"/>
              </a:cxn>
              <a:cxn ang="0">
                <a:pos x="connsiteX15625" y="connsiteY15625"/>
              </a:cxn>
              <a:cxn ang="0">
                <a:pos x="connsiteX15626" y="connsiteY15626"/>
              </a:cxn>
              <a:cxn ang="0">
                <a:pos x="connsiteX15627" y="connsiteY15627"/>
              </a:cxn>
              <a:cxn ang="0">
                <a:pos x="connsiteX15628" y="connsiteY15628"/>
              </a:cxn>
              <a:cxn ang="0">
                <a:pos x="connsiteX15629" y="connsiteY15629"/>
              </a:cxn>
              <a:cxn ang="0">
                <a:pos x="connsiteX15630" y="connsiteY15630"/>
              </a:cxn>
              <a:cxn ang="0">
                <a:pos x="connsiteX15631" y="connsiteY15631"/>
              </a:cxn>
              <a:cxn ang="0">
                <a:pos x="connsiteX15632" y="connsiteY15632"/>
              </a:cxn>
              <a:cxn ang="0">
                <a:pos x="connsiteX15633" y="connsiteY15633"/>
              </a:cxn>
              <a:cxn ang="0">
                <a:pos x="connsiteX15634" y="connsiteY15634"/>
              </a:cxn>
              <a:cxn ang="0">
                <a:pos x="connsiteX15635" y="connsiteY15635"/>
              </a:cxn>
              <a:cxn ang="0">
                <a:pos x="connsiteX15636" y="connsiteY15636"/>
              </a:cxn>
              <a:cxn ang="0">
                <a:pos x="connsiteX15637" y="connsiteY15637"/>
              </a:cxn>
              <a:cxn ang="0">
                <a:pos x="connsiteX15638" y="connsiteY15638"/>
              </a:cxn>
              <a:cxn ang="0">
                <a:pos x="connsiteX15639" y="connsiteY15639"/>
              </a:cxn>
              <a:cxn ang="0">
                <a:pos x="connsiteX15640" y="connsiteY15640"/>
              </a:cxn>
              <a:cxn ang="0">
                <a:pos x="connsiteX15641" y="connsiteY15641"/>
              </a:cxn>
              <a:cxn ang="0">
                <a:pos x="connsiteX15642" y="connsiteY15642"/>
              </a:cxn>
              <a:cxn ang="0">
                <a:pos x="connsiteX15643" y="connsiteY15643"/>
              </a:cxn>
              <a:cxn ang="0">
                <a:pos x="connsiteX15644" y="connsiteY15644"/>
              </a:cxn>
              <a:cxn ang="0">
                <a:pos x="connsiteX15645" y="connsiteY15645"/>
              </a:cxn>
              <a:cxn ang="0">
                <a:pos x="connsiteX15646" y="connsiteY15646"/>
              </a:cxn>
              <a:cxn ang="0">
                <a:pos x="connsiteX15647" y="connsiteY15647"/>
              </a:cxn>
              <a:cxn ang="0">
                <a:pos x="connsiteX15648" y="connsiteY15648"/>
              </a:cxn>
              <a:cxn ang="0">
                <a:pos x="connsiteX15649" y="connsiteY15649"/>
              </a:cxn>
              <a:cxn ang="0">
                <a:pos x="connsiteX15650" y="connsiteY15650"/>
              </a:cxn>
              <a:cxn ang="0">
                <a:pos x="connsiteX15651" y="connsiteY15651"/>
              </a:cxn>
              <a:cxn ang="0">
                <a:pos x="connsiteX15652" y="connsiteY15652"/>
              </a:cxn>
              <a:cxn ang="0">
                <a:pos x="connsiteX15653" y="connsiteY15653"/>
              </a:cxn>
              <a:cxn ang="0">
                <a:pos x="connsiteX15654" y="connsiteY15654"/>
              </a:cxn>
              <a:cxn ang="0">
                <a:pos x="connsiteX15655" y="connsiteY15655"/>
              </a:cxn>
              <a:cxn ang="0">
                <a:pos x="connsiteX15656" y="connsiteY15656"/>
              </a:cxn>
              <a:cxn ang="0">
                <a:pos x="connsiteX15657" y="connsiteY15657"/>
              </a:cxn>
              <a:cxn ang="0">
                <a:pos x="connsiteX15658" y="connsiteY15658"/>
              </a:cxn>
              <a:cxn ang="0">
                <a:pos x="connsiteX15659" y="connsiteY15659"/>
              </a:cxn>
              <a:cxn ang="0">
                <a:pos x="connsiteX15660" y="connsiteY15660"/>
              </a:cxn>
              <a:cxn ang="0">
                <a:pos x="connsiteX15661" y="connsiteY15661"/>
              </a:cxn>
              <a:cxn ang="0">
                <a:pos x="connsiteX15662" y="connsiteY15662"/>
              </a:cxn>
              <a:cxn ang="0">
                <a:pos x="connsiteX15663" y="connsiteY15663"/>
              </a:cxn>
              <a:cxn ang="0">
                <a:pos x="connsiteX15664" y="connsiteY15664"/>
              </a:cxn>
              <a:cxn ang="0">
                <a:pos x="connsiteX15665" y="connsiteY15665"/>
              </a:cxn>
              <a:cxn ang="0">
                <a:pos x="connsiteX15666" y="connsiteY15666"/>
              </a:cxn>
              <a:cxn ang="0">
                <a:pos x="connsiteX15667" y="connsiteY15667"/>
              </a:cxn>
              <a:cxn ang="0">
                <a:pos x="connsiteX15668" y="connsiteY15668"/>
              </a:cxn>
              <a:cxn ang="0">
                <a:pos x="connsiteX15669" y="connsiteY15669"/>
              </a:cxn>
              <a:cxn ang="0">
                <a:pos x="connsiteX15670" y="connsiteY15670"/>
              </a:cxn>
              <a:cxn ang="0">
                <a:pos x="connsiteX15671" y="connsiteY15671"/>
              </a:cxn>
              <a:cxn ang="0">
                <a:pos x="connsiteX15672" y="connsiteY15672"/>
              </a:cxn>
              <a:cxn ang="0">
                <a:pos x="connsiteX15673" y="connsiteY15673"/>
              </a:cxn>
              <a:cxn ang="0">
                <a:pos x="connsiteX15674" y="connsiteY15674"/>
              </a:cxn>
              <a:cxn ang="0">
                <a:pos x="connsiteX15675" y="connsiteY15675"/>
              </a:cxn>
              <a:cxn ang="0">
                <a:pos x="connsiteX15676" y="connsiteY15676"/>
              </a:cxn>
              <a:cxn ang="0">
                <a:pos x="connsiteX15677" y="connsiteY15677"/>
              </a:cxn>
              <a:cxn ang="0">
                <a:pos x="connsiteX15678" y="connsiteY15678"/>
              </a:cxn>
              <a:cxn ang="0">
                <a:pos x="connsiteX15679" y="connsiteY15679"/>
              </a:cxn>
              <a:cxn ang="0">
                <a:pos x="connsiteX15680" y="connsiteY15680"/>
              </a:cxn>
              <a:cxn ang="0">
                <a:pos x="connsiteX15681" y="connsiteY15681"/>
              </a:cxn>
              <a:cxn ang="0">
                <a:pos x="connsiteX15682" y="connsiteY15682"/>
              </a:cxn>
              <a:cxn ang="0">
                <a:pos x="connsiteX15683" y="connsiteY15683"/>
              </a:cxn>
              <a:cxn ang="0">
                <a:pos x="connsiteX15684" y="connsiteY15684"/>
              </a:cxn>
              <a:cxn ang="0">
                <a:pos x="connsiteX15685" y="connsiteY15685"/>
              </a:cxn>
              <a:cxn ang="0">
                <a:pos x="connsiteX15686" y="connsiteY15686"/>
              </a:cxn>
              <a:cxn ang="0">
                <a:pos x="connsiteX15687" y="connsiteY15687"/>
              </a:cxn>
              <a:cxn ang="0">
                <a:pos x="connsiteX15688" y="connsiteY15688"/>
              </a:cxn>
              <a:cxn ang="0">
                <a:pos x="connsiteX15689" y="connsiteY15689"/>
              </a:cxn>
              <a:cxn ang="0">
                <a:pos x="connsiteX15690" y="connsiteY15690"/>
              </a:cxn>
              <a:cxn ang="0">
                <a:pos x="connsiteX15691" y="connsiteY15691"/>
              </a:cxn>
              <a:cxn ang="0">
                <a:pos x="connsiteX15692" y="connsiteY15692"/>
              </a:cxn>
              <a:cxn ang="0">
                <a:pos x="connsiteX15693" y="connsiteY15693"/>
              </a:cxn>
              <a:cxn ang="0">
                <a:pos x="connsiteX15694" y="connsiteY15694"/>
              </a:cxn>
              <a:cxn ang="0">
                <a:pos x="connsiteX15695" y="connsiteY15695"/>
              </a:cxn>
              <a:cxn ang="0">
                <a:pos x="connsiteX15696" y="connsiteY15696"/>
              </a:cxn>
              <a:cxn ang="0">
                <a:pos x="connsiteX15697" y="connsiteY15697"/>
              </a:cxn>
              <a:cxn ang="0">
                <a:pos x="connsiteX15698" y="connsiteY15698"/>
              </a:cxn>
              <a:cxn ang="0">
                <a:pos x="connsiteX15699" y="connsiteY15699"/>
              </a:cxn>
              <a:cxn ang="0">
                <a:pos x="connsiteX15700" y="connsiteY15700"/>
              </a:cxn>
              <a:cxn ang="0">
                <a:pos x="connsiteX15701" y="connsiteY15701"/>
              </a:cxn>
              <a:cxn ang="0">
                <a:pos x="connsiteX15702" y="connsiteY15702"/>
              </a:cxn>
              <a:cxn ang="0">
                <a:pos x="connsiteX15703" y="connsiteY15703"/>
              </a:cxn>
              <a:cxn ang="0">
                <a:pos x="connsiteX15704" y="connsiteY15704"/>
              </a:cxn>
              <a:cxn ang="0">
                <a:pos x="connsiteX15705" y="connsiteY15705"/>
              </a:cxn>
              <a:cxn ang="0">
                <a:pos x="connsiteX15706" y="connsiteY15706"/>
              </a:cxn>
              <a:cxn ang="0">
                <a:pos x="connsiteX15707" y="connsiteY15707"/>
              </a:cxn>
              <a:cxn ang="0">
                <a:pos x="connsiteX15708" y="connsiteY15708"/>
              </a:cxn>
              <a:cxn ang="0">
                <a:pos x="connsiteX15709" y="connsiteY15709"/>
              </a:cxn>
              <a:cxn ang="0">
                <a:pos x="connsiteX15710" y="connsiteY15710"/>
              </a:cxn>
              <a:cxn ang="0">
                <a:pos x="connsiteX15711" y="connsiteY15711"/>
              </a:cxn>
              <a:cxn ang="0">
                <a:pos x="connsiteX15712" y="connsiteY15712"/>
              </a:cxn>
              <a:cxn ang="0">
                <a:pos x="connsiteX15713" y="connsiteY15713"/>
              </a:cxn>
              <a:cxn ang="0">
                <a:pos x="connsiteX15714" y="connsiteY15714"/>
              </a:cxn>
              <a:cxn ang="0">
                <a:pos x="connsiteX15715" y="connsiteY15715"/>
              </a:cxn>
              <a:cxn ang="0">
                <a:pos x="connsiteX15716" y="connsiteY15716"/>
              </a:cxn>
              <a:cxn ang="0">
                <a:pos x="connsiteX15717" y="connsiteY15717"/>
              </a:cxn>
              <a:cxn ang="0">
                <a:pos x="connsiteX15718" y="connsiteY15718"/>
              </a:cxn>
              <a:cxn ang="0">
                <a:pos x="connsiteX15719" y="connsiteY15719"/>
              </a:cxn>
              <a:cxn ang="0">
                <a:pos x="connsiteX15720" y="connsiteY15720"/>
              </a:cxn>
              <a:cxn ang="0">
                <a:pos x="connsiteX15721" y="connsiteY15721"/>
              </a:cxn>
              <a:cxn ang="0">
                <a:pos x="connsiteX15722" y="connsiteY15722"/>
              </a:cxn>
              <a:cxn ang="0">
                <a:pos x="connsiteX15723" y="connsiteY15723"/>
              </a:cxn>
              <a:cxn ang="0">
                <a:pos x="connsiteX15724" y="connsiteY15724"/>
              </a:cxn>
              <a:cxn ang="0">
                <a:pos x="connsiteX15725" y="connsiteY15725"/>
              </a:cxn>
              <a:cxn ang="0">
                <a:pos x="connsiteX15726" y="connsiteY15726"/>
              </a:cxn>
              <a:cxn ang="0">
                <a:pos x="connsiteX15727" y="connsiteY15727"/>
              </a:cxn>
              <a:cxn ang="0">
                <a:pos x="connsiteX15728" y="connsiteY15728"/>
              </a:cxn>
              <a:cxn ang="0">
                <a:pos x="connsiteX15729" y="connsiteY15729"/>
              </a:cxn>
              <a:cxn ang="0">
                <a:pos x="connsiteX15730" y="connsiteY15730"/>
              </a:cxn>
              <a:cxn ang="0">
                <a:pos x="connsiteX15731" y="connsiteY15731"/>
              </a:cxn>
              <a:cxn ang="0">
                <a:pos x="connsiteX15732" y="connsiteY15732"/>
              </a:cxn>
              <a:cxn ang="0">
                <a:pos x="connsiteX15733" y="connsiteY15733"/>
              </a:cxn>
              <a:cxn ang="0">
                <a:pos x="connsiteX15734" y="connsiteY15734"/>
              </a:cxn>
              <a:cxn ang="0">
                <a:pos x="connsiteX15735" y="connsiteY15735"/>
              </a:cxn>
              <a:cxn ang="0">
                <a:pos x="connsiteX15736" y="connsiteY15736"/>
              </a:cxn>
              <a:cxn ang="0">
                <a:pos x="connsiteX15737" y="connsiteY15737"/>
              </a:cxn>
              <a:cxn ang="0">
                <a:pos x="connsiteX15738" y="connsiteY15738"/>
              </a:cxn>
              <a:cxn ang="0">
                <a:pos x="connsiteX15739" y="connsiteY15739"/>
              </a:cxn>
              <a:cxn ang="0">
                <a:pos x="connsiteX15740" y="connsiteY15740"/>
              </a:cxn>
              <a:cxn ang="0">
                <a:pos x="connsiteX15741" y="connsiteY15741"/>
              </a:cxn>
              <a:cxn ang="0">
                <a:pos x="connsiteX15742" y="connsiteY15742"/>
              </a:cxn>
              <a:cxn ang="0">
                <a:pos x="connsiteX15743" y="connsiteY15743"/>
              </a:cxn>
              <a:cxn ang="0">
                <a:pos x="connsiteX15744" y="connsiteY15744"/>
              </a:cxn>
              <a:cxn ang="0">
                <a:pos x="connsiteX15745" y="connsiteY15745"/>
              </a:cxn>
              <a:cxn ang="0">
                <a:pos x="connsiteX15746" y="connsiteY15746"/>
              </a:cxn>
              <a:cxn ang="0">
                <a:pos x="connsiteX15747" y="connsiteY15747"/>
              </a:cxn>
              <a:cxn ang="0">
                <a:pos x="connsiteX15748" y="connsiteY15748"/>
              </a:cxn>
              <a:cxn ang="0">
                <a:pos x="connsiteX15749" y="connsiteY15749"/>
              </a:cxn>
              <a:cxn ang="0">
                <a:pos x="connsiteX15750" y="connsiteY15750"/>
              </a:cxn>
              <a:cxn ang="0">
                <a:pos x="connsiteX15751" y="connsiteY15751"/>
              </a:cxn>
              <a:cxn ang="0">
                <a:pos x="connsiteX15752" y="connsiteY15752"/>
              </a:cxn>
              <a:cxn ang="0">
                <a:pos x="connsiteX15753" y="connsiteY15753"/>
              </a:cxn>
              <a:cxn ang="0">
                <a:pos x="connsiteX15754" y="connsiteY15754"/>
              </a:cxn>
              <a:cxn ang="0">
                <a:pos x="connsiteX15755" y="connsiteY15755"/>
              </a:cxn>
              <a:cxn ang="0">
                <a:pos x="connsiteX15756" y="connsiteY15756"/>
              </a:cxn>
              <a:cxn ang="0">
                <a:pos x="connsiteX15757" y="connsiteY15757"/>
              </a:cxn>
              <a:cxn ang="0">
                <a:pos x="connsiteX15758" y="connsiteY15758"/>
              </a:cxn>
              <a:cxn ang="0">
                <a:pos x="connsiteX15759" y="connsiteY15759"/>
              </a:cxn>
              <a:cxn ang="0">
                <a:pos x="connsiteX15760" y="connsiteY15760"/>
              </a:cxn>
              <a:cxn ang="0">
                <a:pos x="connsiteX15761" y="connsiteY15761"/>
              </a:cxn>
              <a:cxn ang="0">
                <a:pos x="connsiteX15762" y="connsiteY15762"/>
              </a:cxn>
              <a:cxn ang="0">
                <a:pos x="connsiteX15763" y="connsiteY15763"/>
              </a:cxn>
              <a:cxn ang="0">
                <a:pos x="connsiteX15764" y="connsiteY15764"/>
              </a:cxn>
              <a:cxn ang="0">
                <a:pos x="connsiteX15765" y="connsiteY15765"/>
              </a:cxn>
              <a:cxn ang="0">
                <a:pos x="connsiteX15766" y="connsiteY15766"/>
              </a:cxn>
              <a:cxn ang="0">
                <a:pos x="connsiteX15767" y="connsiteY15767"/>
              </a:cxn>
              <a:cxn ang="0">
                <a:pos x="connsiteX15768" y="connsiteY15768"/>
              </a:cxn>
              <a:cxn ang="0">
                <a:pos x="connsiteX15769" y="connsiteY15769"/>
              </a:cxn>
              <a:cxn ang="0">
                <a:pos x="connsiteX15770" y="connsiteY15770"/>
              </a:cxn>
              <a:cxn ang="0">
                <a:pos x="connsiteX15771" y="connsiteY15771"/>
              </a:cxn>
              <a:cxn ang="0">
                <a:pos x="connsiteX15772" y="connsiteY15772"/>
              </a:cxn>
              <a:cxn ang="0">
                <a:pos x="connsiteX15773" y="connsiteY15773"/>
              </a:cxn>
              <a:cxn ang="0">
                <a:pos x="connsiteX15774" y="connsiteY15774"/>
              </a:cxn>
              <a:cxn ang="0">
                <a:pos x="connsiteX15775" y="connsiteY15775"/>
              </a:cxn>
              <a:cxn ang="0">
                <a:pos x="connsiteX15776" y="connsiteY15776"/>
              </a:cxn>
              <a:cxn ang="0">
                <a:pos x="connsiteX15777" y="connsiteY15777"/>
              </a:cxn>
              <a:cxn ang="0">
                <a:pos x="connsiteX15778" y="connsiteY15778"/>
              </a:cxn>
              <a:cxn ang="0">
                <a:pos x="connsiteX15779" y="connsiteY15779"/>
              </a:cxn>
              <a:cxn ang="0">
                <a:pos x="connsiteX15780" y="connsiteY15780"/>
              </a:cxn>
              <a:cxn ang="0">
                <a:pos x="connsiteX15781" y="connsiteY15781"/>
              </a:cxn>
              <a:cxn ang="0">
                <a:pos x="connsiteX15782" y="connsiteY15782"/>
              </a:cxn>
              <a:cxn ang="0">
                <a:pos x="connsiteX15783" y="connsiteY15783"/>
              </a:cxn>
              <a:cxn ang="0">
                <a:pos x="connsiteX15784" y="connsiteY15784"/>
              </a:cxn>
              <a:cxn ang="0">
                <a:pos x="connsiteX15785" y="connsiteY15785"/>
              </a:cxn>
              <a:cxn ang="0">
                <a:pos x="connsiteX15786" y="connsiteY15786"/>
              </a:cxn>
              <a:cxn ang="0">
                <a:pos x="connsiteX15787" y="connsiteY15787"/>
              </a:cxn>
              <a:cxn ang="0">
                <a:pos x="connsiteX15788" y="connsiteY15788"/>
              </a:cxn>
              <a:cxn ang="0">
                <a:pos x="connsiteX15789" y="connsiteY15789"/>
              </a:cxn>
              <a:cxn ang="0">
                <a:pos x="connsiteX15790" y="connsiteY15790"/>
              </a:cxn>
              <a:cxn ang="0">
                <a:pos x="connsiteX15791" y="connsiteY15791"/>
              </a:cxn>
              <a:cxn ang="0">
                <a:pos x="connsiteX15792" y="connsiteY15792"/>
              </a:cxn>
              <a:cxn ang="0">
                <a:pos x="connsiteX15793" y="connsiteY15793"/>
              </a:cxn>
              <a:cxn ang="0">
                <a:pos x="connsiteX15794" y="connsiteY15794"/>
              </a:cxn>
              <a:cxn ang="0">
                <a:pos x="connsiteX15795" y="connsiteY15795"/>
              </a:cxn>
              <a:cxn ang="0">
                <a:pos x="connsiteX15796" y="connsiteY15796"/>
              </a:cxn>
              <a:cxn ang="0">
                <a:pos x="connsiteX15797" y="connsiteY15797"/>
              </a:cxn>
              <a:cxn ang="0">
                <a:pos x="connsiteX15798" y="connsiteY15798"/>
              </a:cxn>
              <a:cxn ang="0">
                <a:pos x="connsiteX15799" y="connsiteY15799"/>
              </a:cxn>
              <a:cxn ang="0">
                <a:pos x="connsiteX15800" y="connsiteY15800"/>
              </a:cxn>
              <a:cxn ang="0">
                <a:pos x="connsiteX15801" y="connsiteY15801"/>
              </a:cxn>
              <a:cxn ang="0">
                <a:pos x="connsiteX15802" y="connsiteY15802"/>
              </a:cxn>
              <a:cxn ang="0">
                <a:pos x="connsiteX15803" y="connsiteY15803"/>
              </a:cxn>
              <a:cxn ang="0">
                <a:pos x="connsiteX15804" y="connsiteY15804"/>
              </a:cxn>
              <a:cxn ang="0">
                <a:pos x="connsiteX15805" y="connsiteY15805"/>
              </a:cxn>
              <a:cxn ang="0">
                <a:pos x="connsiteX15806" y="connsiteY15806"/>
              </a:cxn>
              <a:cxn ang="0">
                <a:pos x="connsiteX15807" y="connsiteY15807"/>
              </a:cxn>
              <a:cxn ang="0">
                <a:pos x="connsiteX15808" y="connsiteY15808"/>
              </a:cxn>
              <a:cxn ang="0">
                <a:pos x="connsiteX15809" y="connsiteY15809"/>
              </a:cxn>
              <a:cxn ang="0">
                <a:pos x="connsiteX15810" y="connsiteY15810"/>
              </a:cxn>
              <a:cxn ang="0">
                <a:pos x="connsiteX15811" y="connsiteY15811"/>
              </a:cxn>
              <a:cxn ang="0">
                <a:pos x="connsiteX15812" y="connsiteY15812"/>
              </a:cxn>
              <a:cxn ang="0">
                <a:pos x="connsiteX15813" y="connsiteY15813"/>
              </a:cxn>
              <a:cxn ang="0">
                <a:pos x="connsiteX15814" y="connsiteY15814"/>
              </a:cxn>
              <a:cxn ang="0">
                <a:pos x="connsiteX15815" y="connsiteY15815"/>
              </a:cxn>
              <a:cxn ang="0">
                <a:pos x="connsiteX15816" y="connsiteY15816"/>
              </a:cxn>
              <a:cxn ang="0">
                <a:pos x="connsiteX15817" y="connsiteY15817"/>
              </a:cxn>
              <a:cxn ang="0">
                <a:pos x="connsiteX15818" y="connsiteY15818"/>
              </a:cxn>
              <a:cxn ang="0">
                <a:pos x="connsiteX15819" y="connsiteY15819"/>
              </a:cxn>
              <a:cxn ang="0">
                <a:pos x="connsiteX15820" y="connsiteY15820"/>
              </a:cxn>
              <a:cxn ang="0">
                <a:pos x="connsiteX15821" y="connsiteY15821"/>
              </a:cxn>
              <a:cxn ang="0">
                <a:pos x="connsiteX15822" y="connsiteY15822"/>
              </a:cxn>
              <a:cxn ang="0">
                <a:pos x="connsiteX15823" y="connsiteY15823"/>
              </a:cxn>
              <a:cxn ang="0">
                <a:pos x="connsiteX15824" y="connsiteY15824"/>
              </a:cxn>
              <a:cxn ang="0">
                <a:pos x="connsiteX15825" y="connsiteY15825"/>
              </a:cxn>
              <a:cxn ang="0">
                <a:pos x="connsiteX15826" y="connsiteY15826"/>
              </a:cxn>
              <a:cxn ang="0">
                <a:pos x="connsiteX15827" y="connsiteY15827"/>
              </a:cxn>
              <a:cxn ang="0">
                <a:pos x="connsiteX15828" y="connsiteY15828"/>
              </a:cxn>
              <a:cxn ang="0">
                <a:pos x="connsiteX15829" y="connsiteY15829"/>
              </a:cxn>
              <a:cxn ang="0">
                <a:pos x="connsiteX15830" y="connsiteY15830"/>
              </a:cxn>
              <a:cxn ang="0">
                <a:pos x="connsiteX15831" y="connsiteY15831"/>
              </a:cxn>
              <a:cxn ang="0">
                <a:pos x="connsiteX15832" y="connsiteY15832"/>
              </a:cxn>
              <a:cxn ang="0">
                <a:pos x="connsiteX15833" y="connsiteY15833"/>
              </a:cxn>
              <a:cxn ang="0">
                <a:pos x="connsiteX15834" y="connsiteY15834"/>
              </a:cxn>
              <a:cxn ang="0">
                <a:pos x="connsiteX15835" y="connsiteY15835"/>
              </a:cxn>
              <a:cxn ang="0">
                <a:pos x="connsiteX15836" y="connsiteY15836"/>
              </a:cxn>
              <a:cxn ang="0">
                <a:pos x="connsiteX15837" y="connsiteY15837"/>
              </a:cxn>
              <a:cxn ang="0">
                <a:pos x="connsiteX15838" y="connsiteY15838"/>
              </a:cxn>
              <a:cxn ang="0">
                <a:pos x="connsiteX15839" y="connsiteY15839"/>
              </a:cxn>
              <a:cxn ang="0">
                <a:pos x="connsiteX15840" y="connsiteY15840"/>
              </a:cxn>
              <a:cxn ang="0">
                <a:pos x="connsiteX15841" y="connsiteY15841"/>
              </a:cxn>
              <a:cxn ang="0">
                <a:pos x="connsiteX15842" y="connsiteY15842"/>
              </a:cxn>
              <a:cxn ang="0">
                <a:pos x="connsiteX15843" y="connsiteY15843"/>
              </a:cxn>
              <a:cxn ang="0">
                <a:pos x="connsiteX15844" y="connsiteY15844"/>
              </a:cxn>
              <a:cxn ang="0">
                <a:pos x="connsiteX15845" y="connsiteY15845"/>
              </a:cxn>
              <a:cxn ang="0">
                <a:pos x="connsiteX15846" y="connsiteY15846"/>
              </a:cxn>
              <a:cxn ang="0">
                <a:pos x="connsiteX15847" y="connsiteY15847"/>
              </a:cxn>
              <a:cxn ang="0">
                <a:pos x="connsiteX15848" y="connsiteY15848"/>
              </a:cxn>
              <a:cxn ang="0">
                <a:pos x="connsiteX15849" y="connsiteY15849"/>
              </a:cxn>
              <a:cxn ang="0">
                <a:pos x="connsiteX15850" y="connsiteY15850"/>
              </a:cxn>
              <a:cxn ang="0">
                <a:pos x="connsiteX15851" y="connsiteY15851"/>
              </a:cxn>
              <a:cxn ang="0">
                <a:pos x="connsiteX15852" y="connsiteY15852"/>
              </a:cxn>
              <a:cxn ang="0">
                <a:pos x="connsiteX15853" y="connsiteY15853"/>
              </a:cxn>
              <a:cxn ang="0">
                <a:pos x="connsiteX15854" y="connsiteY15854"/>
              </a:cxn>
              <a:cxn ang="0">
                <a:pos x="connsiteX15855" y="connsiteY15855"/>
              </a:cxn>
              <a:cxn ang="0">
                <a:pos x="connsiteX15856" y="connsiteY15856"/>
              </a:cxn>
              <a:cxn ang="0">
                <a:pos x="connsiteX15857" y="connsiteY15857"/>
              </a:cxn>
              <a:cxn ang="0">
                <a:pos x="connsiteX15858" y="connsiteY15858"/>
              </a:cxn>
              <a:cxn ang="0">
                <a:pos x="connsiteX15859" y="connsiteY15859"/>
              </a:cxn>
              <a:cxn ang="0">
                <a:pos x="connsiteX15860" y="connsiteY15860"/>
              </a:cxn>
              <a:cxn ang="0">
                <a:pos x="connsiteX15861" y="connsiteY15861"/>
              </a:cxn>
              <a:cxn ang="0">
                <a:pos x="connsiteX15862" y="connsiteY15862"/>
              </a:cxn>
              <a:cxn ang="0">
                <a:pos x="connsiteX15863" y="connsiteY15863"/>
              </a:cxn>
              <a:cxn ang="0">
                <a:pos x="connsiteX15864" y="connsiteY15864"/>
              </a:cxn>
              <a:cxn ang="0">
                <a:pos x="connsiteX15865" y="connsiteY15865"/>
              </a:cxn>
              <a:cxn ang="0">
                <a:pos x="connsiteX15866" y="connsiteY15866"/>
              </a:cxn>
              <a:cxn ang="0">
                <a:pos x="connsiteX15867" y="connsiteY15867"/>
              </a:cxn>
              <a:cxn ang="0">
                <a:pos x="connsiteX15868" y="connsiteY15868"/>
              </a:cxn>
              <a:cxn ang="0">
                <a:pos x="connsiteX15869" y="connsiteY15869"/>
              </a:cxn>
              <a:cxn ang="0">
                <a:pos x="connsiteX15870" y="connsiteY15870"/>
              </a:cxn>
              <a:cxn ang="0">
                <a:pos x="connsiteX15871" y="connsiteY15871"/>
              </a:cxn>
              <a:cxn ang="0">
                <a:pos x="connsiteX15872" y="connsiteY15872"/>
              </a:cxn>
              <a:cxn ang="0">
                <a:pos x="connsiteX15873" y="connsiteY15873"/>
              </a:cxn>
              <a:cxn ang="0">
                <a:pos x="connsiteX15874" y="connsiteY15874"/>
              </a:cxn>
              <a:cxn ang="0">
                <a:pos x="connsiteX15875" y="connsiteY15875"/>
              </a:cxn>
              <a:cxn ang="0">
                <a:pos x="connsiteX15876" y="connsiteY15876"/>
              </a:cxn>
              <a:cxn ang="0">
                <a:pos x="connsiteX15877" y="connsiteY15877"/>
              </a:cxn>
              <a:cxn ang="0">
                <a:pos x="connsiteX15878" y="connsiteY15878"/>
              </a:cxn>
              <a:cxn ang="0">
                <a:pos x="connsiteX15879" y="connsiteY15879"/>
              </a:cxn>
              <a:cxn ang="0">
                <a:pos x="connsiteX15880" y="connsiteY15880"/>
              </a:cxn>
              <a:cxn ang="0">
                <a:pos x="connsiteX15881" y="connsiteY15881"/>
              </a:cxn>
              <a:cxn ang="0">
                <a:pos x="connsiteX15882" y="connsiteY15882"/>
              </a:cxn>
              <a:cxn ang="0">
                <a:pos x="connsiteX15883" y="connsiteY15883"/>
              </a:cxn>
              <a:cxn ang="0">
                <a:pos x="connsiteX15884" y="connsiteY15884"/>
              </a:cxn>
              <a:cxn ang="0">
                <a:pos x="connsiteX15885" y="connsiteY15885"/>
              </a:cxn>
              <a:cxn ang="0">
                <a:pos x="connsiteX15886" y="connsiteY15886"/>
              </a:cxn>
              <a:cxn ang="0">
                <a:pos x="connsiteX15887" y="connsiteY15887"/>
              </a:cxn>
              <a:cxn ang="0">
                <a:pos x="connsiteX15888" y="connsiteY15888"/>
              </a:cxn>
              <a:cxn ang="0">
                <a:pos x="connsiteX15889" y="connsiteY15889"/>
              </a:cxn>
              <a:cxn ang="0">
                <a:pos x="connsiteX15890" y="connsiteY15890"/>
              </a:cxn>
              <a:cxn ang="0">
                <a:pos x="connsiteX15891" y="connsiteY15891"/>
              </a:cxn>
              <a:cxn ang="0">
                <a:pos x="connsiteX15892" y="connsiteY15892"/>
              </a:cxn>
              <a:cxn ang="0">
                <a:pos x="connsiteX15893" y="connsiteY15893"/>
              </a:cxn>
              <a:cxn ang="0">
                <a:pos x="connsiteX15894" y="connsiteY15894"/>
              </a:cxn>
              <a:cxn ang="0">
                <a:pos x="connsiteX15895" y="connsiteY15895"/>
              </a:cxn>
              <a:cxn ang="0">
                <a:pos x="connsiteX15896" y="connsiteY15896"/>
              </a:cxn>
              <a:cxn ang="0">
                <a:pos x="connsiteX15897" y="connsiteY15897"/>
              </a:cxn>
              <a:cxn ang="0">
                <a:pos x="connsiteX15898" y="connsiteY15898"/>
              </a:cxn>
              <a:cxn ang="0">
                <a:pos x="connsiteX15899" y="connsiteY15899"/>
              </a:cxn>
              <a:cxn ang="0">
                <a:pos x="connsiteX15900" y="connsiteY15900"/>
              </a:cxn>
              <a:cxn ang="0">
                <a:pos x="connsiteX15901" y="connsiteY15901"/>
              </a:cxn>
              <a:cxn ang="0">
                <a:pos x="connsiteX15902" y="connsiteY15902"/>
              </a:cxn>
              <a:cxn ang="0">
                <a:pos x="connsiteX15903" y="connsiteY15903"/>
              </a:cxn>
              <a:cxn ang="0">
                <a:pos x="connsiteX15904" y="connsiteY15904"/>
              </a:cxn>
              <a:cxn ang="0">
                <a:pos x="connsiteX15905" y="connsiteY15905"/>
              </a:cxn>
              <a:cxn ang="0">
                <a:pos x="connsiteX15906" y="connsiteY15906"/>
              </a:cxn>
              <a:cxn ang="0">
                <a:pos x="connsiteX15907" y="connsiteY15907"/>
              </a:cxn>
              <a:cxn ang="0">
                <a:pos x="connsiteX15908" y="connsiteY15908"/>
              </a:cxn>
              <a:cxn ang="0">
                <a:pos x="connsiteX15909" y="connsiteY15909"/>
              </a:cxn>
              <a:cxn ang="0">
                <a:pos x="connsiteX15910" y="connsiteY15910"/>
              </a:cxn>
              <a:cxn ang="0">
                <a:pos x="connsiteX15911" y="connsiteY15911"/>
              </a:cxn>
              <a:cxn ang="0">
                <a:pos x="connsiteX15912" y="connsiteY15912"/>
              </a:cxn>
              <a:cxn ang="0">
                <a:pos x="connsiteX15913" y="connsiteY15913"/>
              </a:cxn>
              <a:cxn ang="0">
                <a:pos x="connsiteX15914" y="connsiteY15914"/>
              </a:cxn>
              <a:cxn ang="0">
                <a:pos x="connsiteX15915" y="connsiteY15915"/>
              </a:cxn>
              <a:cxn ang="0">
                <a:pos x="connsiteX15916" y="connsiteY15916"/>
              </a:cxn>
              <a:cxn ang="0">
                <a:pos x="connsiteX15917" y="connsiteY15917"/>
              </a:cxn>
              <a:cxn ang="0">
                <a:pos x="connsiteX15918" y="connsiteY15918"/>
              </a:cxn>
              <a:cxn ang="0">
                <a:pos x="connsiteX15919" y="connsiteY15919"/>
              </a:cxn>
              <a:cxn ang="0">
                <a:pos x="connsiteX15920" y="connsiteY15920"/>
              </a:cxn>
              <a:cxn ang="0">
                <a:pos x="connsiteX15921" y="connsiteY15921"/>
              </a:cxn>
              <a:cxn ang="0">
                <a:pos x="connsiteX15922" y="connsiteY15922"/>
              </a:cxn>
              <a:cxn ang="0">
                <a:pos x="connsiteX15923" y="connsiteY15923"/>
              </a:cxn>
              <a:cxn ang="0">
                <a:pos x="connsiteX15924" y="connsiteY15924"/>
              </a:cxn>
              <a:cxn ang="0">
                <a:pos x="connsiteX15925" y="connsiteY15925"/>
              </a:cxn>
              <a:cxn ang="0">
                <a:pos x="connsiteX15926" y="connsiteY15926"/>
              </a:cxn>
              <a:cxn ang="0">
                <a:pos x="connsiteX15927" y="connsiteY15927"/>
              </a:cxn>
              <a:cxn ang="0">
                <a:pos x="connsiteX15928" y="connsiteY15928"/>
              </a:cxn>
              <a:cxn ang="0">
                <a:pos x="connsiteX15929" y="connsiteY15929"/>
              </a:cxn>
              <a:cxn ang="0">
                <a:pos x="connsiteX15930" y="connsiteY15930"/>
              </a:cxn>
              <a:cxn ang="0">
                <a:pos x="connsiteX15931" y="connsiteY15931"/>
              </a:cxn>
              <a:cxn ang="0">
                <a:pos x="connsiteX15932" y="connsiteY15932"/>
              </a:cxn>
              <a:cxn ang="0">
                <a:pos x="connsiteX15933" y="connsiteY15933"/>
              </a:cxn>
              <a:cxn ang="0">
                <a:pos x="connsiteX15934" y="connsiteY15934"/>
              </a:cxn>
              <a:cxn ang="0">
                <a:pos x="connsiteX15935" y="connsiteY15935"/>
              </a:cxn>
              <a:cxn ang="0">
                <a:pos x="connsiteX15936" y="connsiteY15936"/>
              </a:cxn>
              <a:cxn ang="0">
                <a:pos x="connsiteX15937" y="connsiteY15937"/>
              </a:cxn>
              <a:cxn ang="0">
                <a:pos x="connsiteX15938" y="connsiteY15938"/>
              </a:cxn>
              <a:cxn ang="0">
                <a:pos x="connsiteX15939" y="connsiteY15939"/>
              </a:cxn>
              <a:cxn ang="0">
                <a:pos x="connsiteX15940" y="connsiteY15940"/>
              </a:cxn>
              <a:cxn ang="0">
                <a:pos x="connsiteX15941" y="connsiteY15941"/>
              </a:cxn>
              <a:cxn ang="0">
                <a:pos x="connsiteX15942" y="connsiteY15942"/>
              </a:cxn>
              <a:cxn ang="0">
                <a:pos x="connsiteX15943" y="connsiteY15943"/>
              </a:cxn>
              <a:cxn ang="0">
                <a:pos x="connsiteX15944" y="connsiteY15944"/>
              </a:cxn>
              <a:cxn ang="0">
                <a:pos x="connsiteX15945" y="connsiteY15945"/>
              </a:cxn>
              <a:cxn ang="0">
                <a:pos x="connsiteX15946" y="connsiteY15946"/>
              </a:cxn>
              <a:cxn ang="0">
                <a:pos x="connsiteX15947" y="connsiteY15947"/>
              </a:cxn>
              <a:cxn ang="0">
                <a:pos x="connsiteX15948" y="connsiteY15948"/>
              </a:cxn>
              <a:cxn ang="0">
                <a:pos x="connsiteX15949" y="connsiteY15949"/>
              </a:cxn>
              <a:cxn ang="0">
                <a:pos x="connsiteX15950" y="connsiteY15950"/>
              </a:cxn>
              <a:cxn ang="0">
                <a:pos x="connsiteX15951" y="connsiteY15951"/>
              </a:cxn>
              <a:cxn ang="0">
                <a:pos x="connsiteX15952" y="connsiteY15952"/>
              </a:cxn>
              <a:cxn ang="0">
                <a:pos x="connsiteX15953" y="connsiteY15953"/>
              </a:cxn>
              <a:cxn ang="0">
                <a:pos x="connsiteX15954" y="connsiteY15954"/>
              </a:cxn>
              <a:cxn ang="0">
                <a:pos x="connsiteX15955" y="connsiteY15955"/>
              </a:cxn>
              <a:cxn ang="0">
                <a:pos x="connsiteX15956" y="connsiteY15956"/>
              </a:cxn>
              <a:cxn ang="0">
                <a:pos x="connsiteX15957" y="connsiteY15957"/>
              </a:cxn>
              <a:cxn ang="0">
                <a:pos x="connsiteX15958" y="connsiteY15958"/>
              </a:cxn>
              <a:cxn ang="0">
                <a:pos x="connsiteX15959" y="connsiteY15959"/>
              </a:cxn>
              <a:cxn ang="0">
                <a:pos x="connsiteX15960" y="connsiteY15960"/>
              </a:cxn>
              <a:cxn ang="0">
                <a:pos x="connsiteX15961" y="connsiteY15961"/>
              </a:cxn>
              <a:cxn ang="0">
                <a:pos x="connsiteX15962" y="connsiteY15962"/>
              </a:cxn>
              <a:cxn ang="0">
                <a:pos x="connsiteX15963" y="connsiteY15963"/>
              </a:cxn>
              <a:cxn ang="0">
                <a:pos x="connsiteX15964" y="connsiteY15964"/>
              </a:cxn>
              <a:cxn ang="0">
                <a:pos x="connsiteX15965" y="connsiteY15965"/>
              </a:cxn>
              <a:cxn ang="0">
                <a:pos x="connsiteX15966" y="connsiteY15966"/>
              </a:cxn>
              <a:cxn ang="0">
                <a:pos x="connsiteX15967" y="connsiteY15967"/>
              </a:cxn>
              <a:cxn ang="0">
                <a:pos x="connsiteX15968" y="connsiteY15968"/>
              </a:cxn>
              <a:cxn ang="0">
                <a:pos x="connsiteX15969" y="connsiteY15969"/>
              </a:cxn>
              <a:cxn ang="0">
                <a:pos x="connsiteX15970" y="connsiteY15970"/>
              </a:cxn>
              <a:cxn ang="0">
                <a:pos x="connsiteX15971" y="connsiteY15971"/>
              </a:cxn>
              <a:cxn ang="0">
                <a:pos x="connsiteX15972" y="connsiteY15972"/>
              </a:cxn>
              <a:cxn ang="0">
                <a:pos x="connsiteX15973" y="connsiteY15973"/>
              </a:cxn>
              <a:cxn ang="0">
                <a:pos x="connsiteX15974" y="connsiteY15974"/>
              </a:cxn>
              <a:cxn ang="0">
                <a:pos x="connsiteX15975" y="connsiteY15975"/>
              </a:cxn>
              <a:cxn ang="0">
                <a:pos x="connsiteX15976" y="connsiteY15976"/>
              </a:cxn>
              <a:cxn ang="0">
                <a:pos x="connsiteX15977" y="connsiteY15977"/>
              </a:cxn>
              <a:cxn ang="0">
                <a:pos x="connsiteX15978" y="connsiteY15978"/>
              </a:cxn>
              <a:cxn ang="0">
                <a:pos x="connsiteX15979" y="connsiteY15979"/>
              </a:cxn>
              <a:cxn ang="0">
                <a:pos x="connsiteX15980" y="connsiteY15980"/>
              </a:cxn>
              <a:cxn ang="0">
                <a:pos x="connsiteX15981" y="connsiteY15981"/>
              </a:cxn>
              <a:cxn ang="0">
                <a:pos x="connsiteX15982" y="connsiteY15982"/>
              </a:cxn>
              <a:cxn ang="0">
                <a:pos x="connsiteX15983" y="connsiteY15983"/>
              </a:cxn>
              <a:cxn ang="0">
                <a:pos x="connsiteX15984" y="connsiteY15984"/>
              </a:cxn>
              <a:cxn ang="0">
                <a:pos x="connsiteX15985" y="connsiteY15985"/>
              </a:cxn>
              <a:cxn ang="0">
                <a:pos x="connsiteX15986" y="connsiteY15986"/>
              </a:cxn>
              <a:cxn ang="0">
                <a:pos x="connsiteX15987" y="connsiteY15987"/>
              </a:cxn>
              <a:cxn ang="0">
                <a:pos x="connsiteX15988" y="connsiteY15988"/>
              </a:cxn>
              <a:cxn ang="0">
                <a:pos x="connsiteX15989" y="connsiteY15989"/>
              </a:cxn>
              <a:cxn ang="0">
                <a:pos x="connsiteX15990" y="connsiteY15990"/>
              </a:cxn>
              <a:cxn ang="0">
                <a:pos x="connsiteX15991" y="connsiteY15991"/>
              </a:cxn>
              <a:cxn ang="0">
                <a:pos x="connsiteX15992" y="connsiteY15992"/>
              </a:cxn>
              <a:cxn ang="0">
                <a:pos x="connsiteX15993" y="connsiteY15993"/>
              </a:cxn>
              <a:cxn ang="0">
                <a:pos x="connsiteX15994" y="connsiteY15994"/>
              </a:cxn>
              <a:cxn ang="0">
                <a:pos x="connsiteX15995" y="connsiteY15995"/>
              </a:cxn>
              <a:cxn ang="0">
                <a:pos x="connsiteX15996" y="connsiteY15996"/>
              </a:cxn>
              <a:cxn ang="0">
                <a:pos x="connsiteX15997" y="connsiteY15997"/>
              </a:cxn>
              <a:cxn ang="0">
                <a:pos x="connsiteX15998" y="connsiteY15998"/>
              </a:cxn>
              <a:cxn ang="0">
                <a:pos x="connsiteX15999" y="connsiteY15999"/>
              </a:cxn>
              <a:cxn ang="0">
                <a:pos x="connsiteX16000" y="connsiteY16000"/>
              </a:cxn>
              <a:cxn ang="0">
                <a:pos x="connsiteX16001" y="connsiteY16001"/>
              </a:cxn>
              <a:cxn ang="0">
                <a:pos x="connsiteX16002" y="connsiteY16002"/>
              </a:cxn>
              <a:cxn ang="0">
                <a:pos x="connsiteX16003" y="connsiteY16003"/>
              </a:cxn>
              <a:cxn ang="0">
                <a:pos x="connsiteX16004" y="connsiteY16004"/>
              </a:cxn>
              <a:cxn ang="0">
                <a:pos x="connsiteX16005" y="connsiteY16005"/>
              </a:cxn>
              <a:cxn ang="0">
                <a:pos x="connsiteX16006" y="connsiteY16006"/>
              </a:cxn>
              <a:cxn ang="0">
                <a:pos x="connsiteX16007" y="connsiteY16007"/>
              </a:cxn>
              <a:cxn ang="0">
                <a:pos x="connsiteX16008" y="connsiteY16008"/>
              </a:cxn>
              <a:cxn ang="0">
                <a:pos x="connsiteX16009" y="connsiteY16009"/>
              </a:cxn>
              <a:cxn ang="0">
                <a:pos x="connsiteX16010" y="connsiteY16010"/>
              </a:cxn>
              <a:cxn ang="0">
                <a:pos x="connsiteX16011" y="connsiteY16011"/>
              </a:cxn>
              <a:cxn ang="0">
                <a:pos x="connsiteX16012" y="connsiteY16012"/>
              </a:cxn>
              <a:cxn ang="0">
                <a:pos x="connsiteX16013" y="connsiteY16013"/>
              </a:cxn>
              <a:cxn ang="0">
                <a:pos x="connsiteX16014" y="connsiteY16014"/>
              </a:cxn>
              <a:cxn ang="0">
                <a:pos x="connsiteX16015" y="connsiteY16015"/>
              </a:cxn>
              <a:cxn ang="0">
                <a:pos x="connsiteX16016" y="connsiteY16016"/>
              </a:cxn>
              <a:cxn ang="0">
                <a:pos x="connsiteX16017" y="connsiteY16017"/>
              </a:cxn>
              <a:cxn ang="0">
                <a:pos x="connsiteX16018" y="connsiteY16018"/>
              </a:cxn>
              <a:cxn ang="0">
                <a:pos x="connsiteX16019" y="connsiteY16019"/>
              </a:cxn>
              <a:cxn ang="0">
                <a:pos x="connsiteX16020" y="connsiteY16020"/>
              </a:cxn>
              <a:cxn ang="0">
                <a:pos x="connsiteX16021" y="connsiteY16021"/>
              </a:cxn>
              <a:cxn ang="0">
                <a:pos x="connsiteX16022" y="connsiteY16022"/>
              </a:cxn>
              <a:cxn ang="0">
                <a:pos x="connsiteX16023" y="connsiteY16023"/>
              </a:cxn>
              <a:cxn ang="0">
                <a:pos x="connsiteX16024" y="connsiteY16024"/>
              </a:cxn>
              <a:cxn ang="0">
                <a:pos x="connsiteX16025" y="connsiteY16025"/>
              </a:cxn>
              <a:cxn ang="0">
                <a:pos x="connsiteX16026" y="connsiteY16026"/>
              </a:cxn>
              <a:cxn ang="0">
                <a:pos x="connsiteX16027" y="connsiteY16027"/>
              </a:cxn>
              <a:cxn ang="0">
                <a:pos x="connsiteX16028" y="connsiteY16028"/>
              </a:cxn>
              <a:cxn ang="0">
                <a:pos x="connsiteX16029" y="connsiteY16029"/>
              </a:cxn>
              <a:cxn ang="0">
                <a:pos x="connsiteX16030" y="connsiteY16030"/>
              </a:cxn>
              <a:cxn ang="0">
                <a:pos x="connsiteX16031" y="connsiteY16031"/>
              </a:cxn>
              <a:cxn ang="0">
                <a:pos x="connsiteX16032" y="connsiteY16032"/>
              </a:cxn>
              <a:cxn ang="0">
                <a:pos x="connsiteX16033" y="connsiteY16033"/>
              </a:cxn>
              <a:cxn ang="0">
                <a:pos x="connsiteX16034" y="connsiteY16034"/>
              </a:cxn>
              <a:cxn ang="0">
                <a:pos x="connsiteX16035" y="connsiteY16035"/>
              </a:cxn>
              <a:cxn ang="0">
                <a:pos x="connsiteX16036" y="connsiteY16036"/>
              </a:cxn>
              <a:cxn ang="0">
                <a:pos x="connsiteX16037" y="connsiteY16037"/>
              </a:cxn>
              <a:cxn ang="0">
                <a:pos x="connsiteX16038" y="connsiteY16038"/>
              </a:cxn>
              <a:cxn ang="0">
                <a:pos x="connsiteX16039" y="connsiteY16039"/>
              </a:cxn>
              <a:cxn ang="0">
                <a:pos x="connsiteX16040" y="connsiteY16040"/>
              </a:cxn>
              <a:cxn ang="0">
                <a:pos x="connsiteX16041" y="connsiteY16041"/>
              </a:cxn>
              <a:cxn ang="0">
                <a:pos x="connsiteX16042" y="connsiteY16042"/>
              </a:cxn>
              <a:cxn ang="0">
                <a:pos x="connsiteX16043" y="connsiteY16043"/>
              </a:cxn>
              <a:cxn ang="0">
                <a:pos x="connsiteX16044" y="connsiteY16044"/>
              </a:cxn>
              <a:cxn ang="0">
                <a:pos x="connsiteX16045" y="connsiteY16045"/>
              </a:cxn>
              <a:cxn ang="0">
                <a:pos x="connsiteX16046" y="connsiteY16046"/>
              </a:cxn>
              <a:cxn ang="0">
                <a:pos x="connsiteX16047" y="connsiteY16047"/>
              </a:cxn>
              <a:cxn ang="0">
                <a:pos x="connsiteX16048" y="connsiteY16048"/>
              </a:cxn>
              <a:cxn ang="0">
                <a:pos x="connsiteX16049" y="connsiteY16049"/>
              </a:cxn>
              <a:cxn ang="0">
                <a:pos x="connsiteX16050" y="connsiteY16050"/>
              </a:cxn>
              <a:cxn ang="0">
                <a:pos x="connsiteX16051" y="connsiteY16051"/>
              </a:cxn>
              <a:cxn ang="0">
                <a:pos x="connsiteX16052" y="connsiteY16052"/>
              </a:cxn>
              <a:cxn ang="0">
                <a:pos x="connsiteX16053" y="connsiteY16053"/>
              </a:cxn>
              <a:cxn ang="0">
                <a:pos x="connsiteX16054" y="connsiteY16054"/>
              </a:cxn>
              <a:cxn ang="0">
                <a:pos x="connsiteX16055" y="connsiteY16055"/>
              </a:cxn>
              <a:cxn ang="0">
                <a:pos x="connsiteX16056" y="connsiteY16056"/>
              </a:cxn>
              <a:cxn ang="0">
                <a:pos x="connsiteX16057" y="connsiteY16057"/>
              </a:cxn>
              <a:cxn ang="0">
                <a:pos x="connsiteX16058" y="connsiteY16058"/>
              </a:cxn>
              <a:cxn ang="0">
                <a:pos x="connsiteX16059" y="connsiteY16059"/>
              </a:cxn>
              <a:cxn ang="0">
                <a:pos x="connsiteX16060" y="connsiteY16060"/>
              </a:cxn>
              <a:cxn ang="0">
                <a:pos x="connsiteX16061" y="connsiteY16061"/>
              </a:cxn>
              <a:cxn ang="0">
                <a:pos x="connsiteX16062" y="connsiteY16062"/>
              </a:cxn>
              <a:cxn ang="0">
                <a:pos x="connsiteX16063" y="connsiteY16063"/>
              </a:cxn>
              <a:cxn ang="0">
                <a:pos x="connsiteX16064" y="connsiteY16064"/>
              </a:cxn>
              <a:cxn ang="0">
                <a:pos x="connsiteX16065" y="connsiteY16065"/>
              </a:cxn>
              <a:cxn ang="0">
                <a:pos x="connsiteX16066" y="connsiteY16066"/>
              </a:cxn>
              <a:cxn ang="0">
                <a:pos x="connsiteX16067" y="connsiteY16067"/>
              </a:cxn>
              <a:cxn ang="0">
                <a:pos x="connsiteX16068" y="connsiteY16068"/>
              </a:cxn>
              <a:cxn ang="0">
                <a:pos x="connsiteX16069" y="connsiteY16069"/>
              </a:cxn>
              <a:cxn ang="0">
                <a:pos x="connsiteX16070" y="connsiteY16070"/>
              </a:cxn>
              <a:cxn ang="0">
                <a:pos x="connsiteX16071" y="connsiteY16071"/>
              </a:cxn>
              <a:cxn ang="0">
                <a:pos x="connsiteX16072" y="connsiteY16072"/>
              </a:cxn>
              <a:cxn ang="0">
                <a:pos x="connsiteX16073" y="connsiteY16073"/>
              </a:cxn>
              <a:cxn ang="0">
                <a:pos x="connsiteX16074" y="connsiteY16074"/>
              </a:cxn>
              <a:cxn ang="0">
                <a:pos x="connsiteX16075" y="connsiteY16075"/>
              </a:cxn>
              <a:cxn ang="0">
                <a:pos x="connsiteX16076" y="connsiteY16076"/>
              </a:cxn>
              <a:cxn ang="0">
                <a:pos x="connsiteX16077" y="connsiteY16077"/>
              </a:cxn>
              <a:cxn ang="0">
                <a:pos x="connsiteX16078" y="connsiteY16078"/>
              </a:cxn>
              <a:cxn ang="0">
                <a:pos x="connsiteX16079" y="connsiteY16079"/>
              </a:cxn>
              <a:cxn ang="0">
                <a:pos x="connsiteX16080" y="connsiteY16080"/>
              </a:cxn>
              <a:cxn ang="0">
                <a:pos x="connsiteX16081" y="connsiteY16081"/>
              </a:cxn>
              <a:cxn ang="0">
                <a:pos x="connsiteX16082" y="connsiteY16082"/>
              </a:cxn>
              <a:cxn ang="0">
                <a:pos x="connsiteX16083" y="connsiteY16083"/>
              </a:cxn>
              <a:cxn ang="0">
                <a:pos x="connsiteX16084" y="connsiteY16084"/>
              </a:cxn>
              <a:cxn ang="0">
                <a:pos x="connsiteX16085" y="connsiteY16085"/>
              </a:cxn>
              <a:cxn ang="0">
                <a:pos x="connsiteX16086" y="connsiteY16086"/>
              </a:cxn>
              <a:cxn ang="0">
                <a:pos x="connsiteX16087" y="connsiteY16087"/>
              </a:cxn>
              <a:cxn ang="0">
                <a:pos x="connsiteX16088" y="connsiteY16088"/>
              </a:cxn>
              <a:cxn ang="0">
                <a:pos x="connsiteX16089" y="connsiteY16089"/>
              </a:cxn>
              <a:cxn ang="0">
                <a:pos x="connsiteX16090" y="connsiteY16090"/>
              </a:cxn>
              <a:cxn ang="0">
                <a:pos x="connsiteX16091" y="connsiteY16091"/>
              </a:cxn>
              <a:cxn ang="0">
                <a:pos x="connsiteX16092" y="connsiteY16092"/>
              </a:cxn>
              <a:cxn ang="0">
                <a:pos x="connsiteX16093" y="connsiteY16093"/>
              </a:cxn>
              <a:cxn ang="0">
                <a:pos x="connsiteX16094" y="connsiteY16094"/>
              </a:cxn>
              <a:cxn ang="0">
                <a:pos x="connsiteX16095" y="connsiteY16095"/>
              </a:cxn>
              <a:cxn ang="0">
                <a:pos x="connsiteX16096" y="connsiteY16096"/>
              </a:cxn>
              <a:cxn ang="0">
                <a:pos x="connsiteX16097" y="connsiteY16097"/>
              </a:cxn>
              <a:cxn ang="0">
                <a:pos x="connsiteX16098" y="connsiteY16098"/>
              </a:cxn>
              <a:cxn ang="0">
                <a:pos x="connsiteX16099" y="connsiteY16099"/>
              </a:cxn>
              <a:cxn ang="0">
                <a:pos x="connsiteX16100" y="connsiteY16100"/>
              </a:cxn>
              <a:cxn ang="0">
                <a:pos x="connsiteX16101" y="connsiteY16101"/>
              </a:cxn>
              <a:cxn ang="0">
                <a:pos x="connsiteX16102" y="connsiteY16102"/>
              </a:cxn>
              <a:cxn ang="0">
                <a:pos x="connsiteX16103" y="connsiteY16103"/>
              </a:cxn>
              <a:cxn ang="0">
                <a:pos x="connsiteX16104" y="connsiteY16104"/>
              </a:cxn>
              <a:cxn ang="0">
                <a:pos x="connsiteX16105" y="connsiteY16105"/>
              </a:cxn>
              <a:cxn ang="0">
                <a:pos x="connsiteX16106" y="connsiteY16106"/>
              </a:cxn>
              <a:cxn ang="0">
                <a:pos x="connsiteX16107" y="connsiteY16107"/>
              </a:cxn>
              <a:cxn ang="0">
                <a:pos x="connsiteX16108" y="connsiteY16108"/>
              </a:cxn>
              <a:cxn ang="0">
                <a:pos x="connsiteX16109" y="connsiteY16109"/>
              </a:cxn>
              <a:cxn ang="0">
                <a:pos x="connsiteX16110" y="connsiteY16110"/>
              </a:cxn>
              <a:cxn ang="0">
                <a:pos x="connsiteX16111" y="connsiteY16111"/>
              </a:cxn>
              <a:cxn ang="0">
                <a:pos x="connsiteX16112" y="connsiteY16112"/>
              </a:cxn>
              <a:cxn ang="0">
                <a:pos x="connsiteX16113" y="connsiteY16113"/>
              </a:cxn>
              <a:cxn ang="0">
                <a:pos x="connsiteX16114" y="connsiteY16114"/>
              </a:cxn>
              <a:cxn ang="0">
                <a:pos x="connsiteX16115" y="connsiteY16115"/>
              </a:cxn>
              <a:cxn ang="0">
                <a:pos x="connsiteX16116" y="connsiteY16116"/>
              </a:cxn>
              <a:cxn ang="0">
                <a:pos x="connsiteX16117" y="connsiteY16117"/>
              </a:cxn>
              <a:cxn ang="0">
                <a:pos x="connsiteX16118" y="connsiteY16118"/>
              </a:cxn>
              <a:cxn ang="0">
                <a:pos x="connsiteX16119" y="connsiteY16119"/>
              </a:cxn>
              <a:cxn ang="0">
                <a:pos x="connsiteX16120" y="connsiteY16120"/>
              </a:cxn>
              <a:cxn ang="0">
                <a:pos x="connsiteX16121" y="connsiteY16121"/>
              </a:cxn>
              <a:cxn ang="0">
                <a:pos x="connsiteX16122" y="connsiteY16122"/>
              </a:cxn>
              <a:cxn ang="0">
                <a:pos x="connsiteX16123" y="connsiteY16123"/>
              </a:cxn>
              <a:cxn ang="0">
                <a:pos x="connsiteX16124" y="connsiteY16124"/>
              </a:cxn>
              <a:cxn ang="0">
                <a:pos x="connsiteX16125" y="connsiteY16125"/>
              </a:cxn>
              <a:cxn ang="0">
                <a:pos x="connsiteX16126" y="connsiteY16126"/>
              </a:cxn>
              <a:cxn ang="0">
                <a:pos x="connsiteX16127" y="connsiteY16127"/>
              </a:cxn>
              <a:cxn ang="0">
                <a:pos x="connsiteX16128" y="connsiteY16128"/>
              </a:cxn>
              <a:cxn ang="0">
                <a:pos x="connsiteX16129" y="connsiteY16129"/>
              </a:cxn>
              <a:cxn ang="0">
                <a:pos x="connsiteX16130" y="connsiteY16130"/>
              </a:cxn>
              <a:cxn ang="0">
                <a:pos x="connsiteX16131" y="connsiteY16131"/>
              </a:cxn>
              <a:cxn ang="0">
                <a:pos x="connsiteX16132" y="connsiteY16132"/>
              </a:cxn>
              <a:cxn ang="0">
                <a:pos x="connsiteX16133" y="connsiteY16133"/>
              </a:cxn>
              <a:cxn ang="0">
                <a:pos x="connsiteX16134" y="connsiteY16134"/>
              </a:cxn>
              <a:cxn ang="0">
                <a:pos x="connsiteX16135" y="connsiteY16135"/>
              </a:cxn>
              <a:cxn ang="0">
                <a:pos x="connsiteX16136" y="connsiteY16136"/>
              </a:cxn>
              <a:cxn ang="0">
                <a:pos x="connsiteX16137" y="connsiteY16137"/>
              </a:cxn>
              <a:cxn ang="0">
                <a:pos x="connsiteX16138" y="connsiteY16138"/>
              </a:cxn>
              <a:cxn ang="0">
                <a:pos x="connsiteX16139" y="connsiteY16139"/>
              </a:cxn>
              <a:cxn ang="0">
                <a:pos x="connsiteX16140" y="connsiteY16140"/>
              </a:cxn>
              <a:cxn ang="0">
                <a:pos x="connsiteX16141" y="connsiteY16141"/>
              </a:cxn>
              <a:cxn ang="0">
                <a:pos x="connsiteX16142" y="connsiteY16142"/>
              </a:cxn>
              <a:cxn ang="0">
                <a:pos x="connsiteX16143" y="connsiteY16143"/>
              </a:cxn>
              <a:cxn ang="0">
                <a:pos x="connsiteX16144" y="connsiteY16144"/>
              </a:cxn>
              <a:cxn ang="0">
                <a:pos x="connsiteX16145" y="connsiteY16145"/>
              </a:cxn>
              <a:cxn ang="0">
                <a:pos x="connsiteX16146" y="connsiteY16146"/>
              </a:cxn>
              <a:cxn ang="0">
                <a:pos x="connsiteX16147" y="connsiteY16147"/>
              </a:cxn>
              <a:cxn ang="0">
                <a:pos x="connsiteX16148" y="connsiteY16148"/>
              </a:cxn>
              <a:cxn ang="0">
                <a:pos x="connsiteX16149" y="connsiteY16149"/>
              </a:cxn>
              <a:cxn ang="0">
                <a:pos x="connsiteX16150" y="connsiteY16150"/>
              </a:cxn>
              <a:cxn ang="0">
                <a:pos x="connsiteX16151" y="connsiteY16151"/>
              </a:cxn>
              <a:cxn ang="0">
                <a:pos x="connsiteX16152" y="connsiteY16152"/>
              </a:cxn>
              <a:cxn ang="0">
                <a:pos x="connsiteX16153" y="connsiteY16153"/>
              </a:cxn>
              <a:cxn ang="0">
                <a:pos x="connsiteX16154" y="connsiteY16154"/>
              </a:cxn>
              <a:cxn ang="0">
                <a:pos x="connsiteX16155" y="connsiteY16155"/>
              </a:cxn>
              <a:cxn ang="0">
                <a:pos x="connsiteX16156" y="connsiteY16156"/>
              </a:cxn>
              <a:cxn ang="0">
                <a:pos x="connsiteX16157" y="connsiteY16157"/>
              </a:cxn>
              <a:cxn ang="0">
                <a:pos x="connsiteX16158" y="connsiteY16158"/>
              </a:cxn>
              <a:cxn ang="0">
                <a:pos x="connsiteX16159" y="connsiteY16159"/>
              </a:cxn>
              <a:cxn ang="0">
                <a:pos x="connsiteX16160" y="connsiteY16160"/>
              </a:cxn>
              <a:cxn ang="0">
                <a:pos x="connsiteX16161" y="connsiteY16161"/>
              </a:cxn>
              <a:cxn ang="0">
                <a:pos x="connsiteX16162" y="connsiteY16162"/>
              </a:cxn>
              <a:cxn ang="0">
                <a:pos x="connsiteX16163" y="connsiteY16163"/>
              </a:cxn>
              <a:cxn ang="0">
                <a:pos x="connsiteX16164" y="connsiteY16164"/>
              </a:cxn>
              <a:cxn ang="0">
                <a:pos x="connsiteX16165" y="connsiteY16165"/>
              </a:cxn>
              <a:cxn ang="0">
                <a:pos x="connsiteX16166" y="connsiteY16166"/>
              </a:cxn>
              <a:cxn ang="0">
                <a:pos x="connsiteX16167" y="connsiteY16167"/>
              </a:cxn>
              <a:cxn ang="0">
                <a:pos x="connsiteX16168" y="connsiteY16168"/>
              </a:cxn>
              <a:cxn ang="0">
                <a:pos x="connsiteX16169" y="connsiteY16169"/>
              </a:cxn>
              <a:cxn ang="0">
                <a:pos x="connsiteX16170" y="connsiteY16170"/>
              </a:cxn>
              <a:cxn ang="0">
                <a:pos x="connsiteX16171" y="connsiteY16171"/>
              </a:cxn>
              <a:cxn ang="0">
                <a:pos x="connsiteX16172" y="connsiteY16172"/>
              </a:cxn>
              <a:cxn ang="0">
                <a:pos x="connsiteX16173" y="connsiteY16173"/>
              </a:cxn>
              <a:cxn ang="0">
                <a:pos x="connsiteX16174" y="connsiteY16174"/>
              </a:cxn>
              <a:cxn ang="0">
                <a:pos x="connsiteX16175" y="connsiteY16175"/>
              </a:cxn>
              <a:cxn ang="0">
                <a:pos x="connsiteX16176" y="connsiteY16176"/>
              </a:cxn>
              <a:cxn ang="0">
                <a:pos x="connsiteX16177" y="connsiteY16177"/>
              </a:cxn>
              <a:cxn ang="0">
                <a:pos x="connsiteX16178" y="connsiteY16178"/>
              </a:cxn>
              <a:cxn ang="0">
                <a:pos x="connsiteX16179" y="connsiteY16179"/>
              </a:cxn>
              <a:cxn ang="0">
                <a:pos x="connsiteX16180" y="connsiteY16180"/>
              </a:cxn>
              <a:cxn ang="0">
                <a:pos x="connsiteX16181" y="connsiteY16181"/>
              </a:cxn>
              <a:cxn ang="0">
                <a:pos x="connsiteX16182" y="connsiteY16182"/>
              </a:cxn>
              <a:cxn ang="0">
                <a:pos x="connsiteX16183" y="connsiteY16183"/>
              </a:cxn>
              <a:cxn ang="0">
                <a:pos x="connsiteX16184" y="connsiteY16184"/>
              </a:cxn>
              <a:cxn ang="0">
                <a:pos x="connsiteX16185" y="connsiteY16185"/>
              </a:cxn>
              <a:cxn ang="0">
                <a:pos x="connsiteX16186" y="connsiteY16186"/>
              </a:cxn>
              <a:cxn ang="0">
                <a:pos x="connsiteX16187" y="connsiteY16187"/>
              </a:cxn>
              <a:cxn ang="0">
                <a:pos x="connsiteX16188" y="connsiteY16188"/>
              </a:cxn>
              <a:cxn ang="0">
                <a:pos x="connsiteX16189" y="connsiteY16189"/>
              </a:cxn>
              <a:cxn ang="0">
                <a:pos x="connsiteX16190" y="connsiteY16190"/>
              </a:cxn>
              <a:cxn ang="0">
                <a:pos x="connsiteX16191" y="connsiteY16191"/>
              </a:cxn>
              <a:cxn ang="0">
                <a:pos x="connsiteX16192" y="connsiteY16192"/>
              </a:cxn>
              <a:cxn ang="0">
                <a:pos x="connsiteX16193" y="connsiteY16193"/>
              </a:cxn>
              <a:cxn ang="0">
                <a:pos x="connsiteX16194" y="connsiteY16194"/>
              </a:cxn>
              <a:cxn ang="0">
                <a:pos x="connsiteX16195" y="connsiteY16195"/>
              </a:cxn>
              <a:cxn ang="0">
                <a:pos x="connsiteX16196" y="connsiteY16196"/>
              </a:cxn>
              <a:cxn ang="0">
                <a:pos x="connsiteX16197" y="connsiteY16197"/>
              </a:cxn>
              <a:cxn ang="0">
                <a:pos x="connsiteX16198" y="connsiteY16198"/>
              </a:cxn>
              <a:cxn ang="0">
                <a:pos x="connsiteX16199" y="connsiteY16199"/>
              </a:cxn>
              <a:cxn ang="0">
                <a:pos x="connsiteX16200" y="connsiteY16200"/>
              </a:cxn>
              <a:cxn ang="0">
                <a:pos x="connsiteX16201" y="connsiteY16201"/>
              </a:cxn>
              <a:cxn ang="0">
                <a:pos x="connsiteX16202" y="connsiteY16202"/>
              </a:cxn>
              <a:cxn ang="0">
                <a:pos x="connsiteX16203" y="connsiteY16203"/>
              </a:cxn>
              <a:cxn ang="0">
                <a:pos x="connsiteX16204" y="connsiteY16204"/>
              </a:cxn>
              <a:cxn ang="0">
                <a:pos x="connsiteX16205" y="connsiteY16205"/>
              </a:cxn>
              <a:cxn ang="0">
                <a:pos x="connsiteX16206" y="connsiteY16206"/>
              </a:cxn>
              <a:cxn ang="0">
                <a:pos x="connsiteX16207" y="connsiteY16207"/>
              </a:cxn>
              <a:cxn ang="0">
                <a:pos x="connsiteX16208" y="connsiteY16208"/>
              </a:cxn>
              <a:cxn ang="0">
                <a:pos x="connsiteX16209" y="connsiteY16209"/>
              </a:cxn>
              <a:cxn ang="0">
                <a:pos x="connsiteX16210" y="connsiteY16210"/>
              </a:cxn>
              <a:cxn ang="0">
                <a:pos x="connsiteX16211" y="connsiteY16211"/>
              </a:cxn>
              <a:cxn ang="0">
                <a:pos x="connsiteX16212" y="connsiteY16212"/>
              </a:cxn>
              <a:cxn ang="0">
                <a:pos x="connsiteX16213" y="connsiteY16213"/>
              </a:cxn>
              <a:cxn ang="0">
                <a:pos x="connsiteX16214" y="connsiteY16214"/>
              </a:cxn>
              <a:cxn ang="0">
                <a:pos x="connsiteX16215" y="connsiteY16215"/>
              </a:cxn>
              <a:cxn ang="0">
                <a:pos x="connsiteX16216" y="connsiteY16216"/>
              </a:cxn>
              <a:cxn ang="0">
                <a:pos x="connsiteX16217" y="connsiteY16217"/>
              </a:cxn>
              <a:cxn ang="0">
                <a:pos x="connsiteX16218" y="connsiteY16218"/>
              </a:cxn>
              <a:cxn ang="0">
                <a:pos x="connsiteX16219" y="connsiteY16219"/>
              </a:cxn>
              <a:cxn ang="0">
                <a:pos x="connsiteX16220" y="connsiteY16220"/>
              </a:cxn>
              <a:cxn ang="0">
                <a:pos x="connsiteX16221" y="connsiteY16221"/>
              </a:cxn>
              <a:cxn ang="0">
                <a:pos x="connsiteX16222" y="connsiteY16222"/>
              </a:cxn>
              <a:cxn ang="0">
                <a:pos x="connsiteX16223" y="connsiteY16223"/>
              </a:cxn>
              <a:cxn ang="0">
                <a:pos x="connsiteX16224" y="connsiteY16224"/>
              </a:cxn>
              <a:cxn ang="0">
                <a:pos x="connsiteX16225" y="connsiteY16225"/>
              </a:cxn>
              <a:cxn ang="0">
                <a:pos x="connsiteX16226" y="connsiteY16226"/>
              </a:cxn>
              <a:cxn ang="0">
                <a:pos x="connsiteX16227" y="connsiteY16227"/>
              </a:cxn>
              <a:cxn ang="0">
                <a:pos x="connsiteX16228" y="connsiteY16228"/>
              </a:cxn>
              <a:cxn ang="0">
                <a:pos x="connsiteX16229" y="connsiteY16229"/>
              </a:cxn>
              <a:cxn ang="0">
                <a:pos x="connsiteX16230" y="connsiteY16230"/>
              </a:cxn>
              <a:cxn ang="0">
                <a:pos x="connsiteX16231" y="connsiteY16231"/>
              </a:cxn>
              <a:cxn ang="0">
                <a:pos x="connsiteX16232" y="connsiteY16232"/>
              </a:cxn>
              <a:cxn ang="0">
                <a:pos x="connsiteX16233" y="connsiteY16233"/>
              </a:cxn>
              <a:cxn ang="0">
                <a:pos x="connsiteX16234" y="connsiteY16234"/>
              </a:cxn>
              <a:cxn ang="0">
                <a:pos x="connsiteX16235" y="connsiteY16235"/>
              </a:cxn>
              <a:cxn ang="0">
                <a:pos x="connsiteX16236" y="connsiteY16236"/>
              </a:cxn>
              <a:cxn ang="0">
                <a:pos x="connsiteX16237" y="connsiteY16237"/>
              </a:cxn>
              <a:cxn ang="0">
                <a:pos x="connsiteX16238" y="connsiteY16238"/>
              </a:cxn>
              <a:cxn ang="0">
                <a:pos x="connsiteX16239" y="connsiteY16239"/>
              </a:cxn>
              <a:cxn ang="0">
                <a:pos x="connsiteX16240" y="connsiteY16240"/>
              </a:cxn>
              <a:cxn ang="0">
                <a:pos x="connsiteX16241" y="connsiteY16241"/>
              </a:cxn>
              <a:cxn ang="0">
                <a:pos x="connsiteX16242" y="connsiteY16242"/>
              </a:cxn>
              <a:cxn ang="0">
                <a:pos x="connsiteX16243" y="connsiteY16243"/>
              </a:cxn>
              <a:cxn ang="0">
                <a:pos x="connsiteX16244" y="connsiteY16244"/>
              </a:cxn>
              <a:cxn ang="0">
                <a:pos x="connsiteX16245" y="connsiteY16245"/>
              </a:cxn>
              <a:cxn ang="0">
                <a:pos x="connsiteX16246" y="connsiteY16246"/>
              </a:cxn>
              <a:cxn ang="0">
                <a:pos x="connsiteX16247" y="connsiteY16247"/>
              </a:cxn>
              <a:cxn ang="0">
                <a:pos x="connsiteX16248" y="connsiteY16248"/>
              </a:cxn>
              <a:cxn ang="0">
                <a:pos x="connsiteX16249" y="connsiteY16249"/>
              </a:cxn>
              <a:cxn ang="0">
                <a:pos x="connsiteX16250" y="connsiteY16250"/>
              </a:cxn>
              <a:cxn ang="0">
                <a:pos x="connsiteX16251" y="connsiteY16251"/>
              </a:cxn>
              <a:cxn ang="0">
                <a:pos x="connsiteX16252" y="connsiteY16252"/>
              </a:cxn>
              <a:cxn ang="0">
                <a:pos x="connsiteX16253" y="connsiteY16253"/>
              </a:cxn>
              <a:cxn ang="0">
                <a:pos x="connsiteX16254" y="connsiteY16254"/>
              </a:cxn>
              <a:cxn ang="0">
                <a:pos x="connsiteX16255" y="connsiteY16255"/>
              </a:cxn>
              <a:cxn ang="0">
                <a:pos x="connsiteX16256" y="connsiteY16256"/>
              </a:cxn>
              <a:cxn ang="0">
                <a:pos x="connsiteX16257" y="connsiteY16257"/>
              </a:cxn>
              <a:cxn ang="0">
                <a:pos x="connsiteX16258" y="connsiteY16258"/>
              </a:cxn>
              <a:cxn ang="0">
                <a:pos x="connsiteX16259" y="connsiteY16259"/>
              </a:cxn>
              <a:cxn ang="0">
                <a:pos x="connsiteX16260" y="connsiteY16260"/>
              </a:cxn>
              <a:cxn ang="0">
                <a:pos x="connsiteX16261" y="connsiteY16261"/>
              </a:cxn>
              <a:cxn ang="0">
                <a:pos x="connsiteX16262" y="connsiteY16262"/>
              </a:cxn>
              <a:cxn ang="0">
                <a:pos x="connsiteX16263" y="connsiteY16263"/>
              </a:cxn>
              <a:cxn ang="0">
                <a:pos x="connsiteX16264" y="connsiteY16264"/>
              </a:cxn>
              <a:cxn ang="0">
                <a:pos x="connsiteX16265" y="connsiteY16265"/>
              </a:cxn>
              <a:cxn ang="0">
                <a:pos x="connsiteX16266" y="connsiteY16266"/>
              </a:cxn>
              <a:cxn ang="0">
                <a:pos x="connsiteX16267" y="connsiteY16267"/>
              </a:cxn>
              <a:cxn ang="0">
                <a:pos x="connsiteX16268" y="connsiteY16268"/>
              </a:cxn>
              <a:cxn ang="0">
                <a:pos x="connsiteX16269" y="connsiteY16269"/>
              </a:cxn>
              <a:cxn ang="0">
                <a:pos x="connsiteX16270" y="connsiteY16270"/>
              </a:cxn>
              <a:cxn ang="0">
                <a:pos x="connsiteX16271" y="connsiteY16271"/>
              </a:cxn>
              <a:cxn ang="0">
                <a:pos x="connsiteX16272" y="connsiteY16272"/>
              </a:cxn>
              <a:cxn ang="0">
                <a:pos x="connsiteX16273" y="connsiteY16273"/>
              </a:cxn>
              <a:cxn ang="0">
                <a:pos x="connsiteX16274" y="connsiteY16274"/>
              </a:cxn>
              <a:cxn ang="0">
                <a:pos x="connsiteX16275" y="connsiteY16275"/>
              </a:cxn>
              <a:cxn ang="0">
                <a:pos x="connsiteX16276" y="connsiteY16276"/>
              </a:cxn>
              <a:cxn ang="0">
                <a:pos x="connsiteX16277" y="connsiteY16277"/>
              </a:cxn>
              <a:cxn ang="0">
                <a:pos x="connsiteX16278" y="connsiteY16278"/>
              </a:cxn>
              <a:cxn ang="0">
                <a:pos x="connsiteX16279" y="connsiteY16279"/>
              </a:cxn>
              <a:cxn ang="0">
                <a:pos x="connsiteX16280" y="connsiteY16280"/>
              </a:cxn>
              <a:cxn ang="0">
                <a:pos x="connsiteX16281" y="connsiteY16281"/>
              </a:cxn>
              <a:cxn ang="0">
                <a:pos x="connsiteX16282" y="connsiteY16282"/>
              </a:cxn>
              <a:cxn ang="0">
                <a:pos x="connsiteX16283" y="connsiteY16283"/>
              </a:cxn>
              <a:cxn ang="0">
                <a:pos x="connsiteX16284" y="connsiteY16284"/>
              </a:cxn>
              <a:cxn ang="0">
                <a:pos x="connsiteX16285" y="connsiteY16285"/>
              </a:cxn>
              <a:cxn ang="0">
                <a:pos x="connsiteX16286" y="connsiteY16286"/>
              </a:cxn>
              <a:cxn ang="0">
                <a:pos x="connsiteX16287" y="connsiteY16287"/>
              </a:cxn>
              <a:cxn ang="0">
                <a:pos x="connsiteX16288" y="connsiteY16288"/>
              </a:cxn>
              <a:cxn ang="0">
                <a:pos x="connsiteX16289" y="connsiteY16289"/>
              </a:cxn>
              <a:cxn ang="0">
                <a:pos x="connsiteX16290" y="connsiteY16290"/>
              </a:cxn>
              <a:cxn ang="0">
                <a:pos x="connsiteX16291" y="connsiteY16291"/>
              </a:cxn>
              <a:cxn ang="0">
                <a:pos x="connsiteX16292" y="connsiteY16292"/>
              </a:cxn>
              <a:cxn ang="0">
                <a:pos x="connsiteX16293" y="connsiteY16293"/>
              </a:cxn>
              <a:cxn ang="0">
                <a:pos x="connsiteX16294" y="connsiteY16294"/>
              </a:cxn>
              <a:cxn ang="0">
                <a:pos x="connsiteX16295" y="connsiteY16295"/>
              </a:cxn>
              <a:cxn ang="0">
                <a:pos x="connsiteX16296" y="connsiteY16296"/>
              </a:cxn>
              <a:cxn ang="0">
                <a:pos x="connsiteX16297" y="connsiteY16297"/>
              </a:cxn>
              <a:cxn ang="0">
                <a:pos x="connsiteX16298" y="connsiteY16298"/>
              </a:cxn>
              <a:cxn ang="0">
                <a:pos x="connsiteX16299" y="connsiteY16299"/>
              </a:cxn>
              <a:cxn ang="0">
                <a:pos x="connsiteX16300" y="connsiteY16300"/>
              </a:cxn>
              <a:cxn ang="0">
                <a:pos x="connsiteX16301" y="connsiteY16301"/>
              </a:cxn>
              <a:cxn ang="0">
                <a:pos x="connsiteX16302" y="connsiteY16302"/>
              </a:cxn>
              <a:cxn ang="0">
                <a:pos x="connsiteX16303" y="connsiteY16303"/>
              </a:cxn>
              <a:cxn ang="0">
                <a:pos x="connsiteX16304" y="connsiteY16304"/>
              </a:cxn>
              <a:cxn ang="0">
                <a:pos x="connsiteX16305" y="connsiteY16305"/>
              </a:cxn>
              <a:cxn ang="0">
                <a:pos x="connsiteX16306" y="connsiteY16306"/>
              </a:cxn>
              <a:cxn ang="0">
                <a:pos x="connsiteX16307" y="connsiteY16307"/>
              </a:cxn>
              <a:cxn ang="0">
                <a:pos x="connsiteX16308" y="connsiteY16308"/>
              </a:cxn>
              <a:cxn ang="0">
                <a:pos x="connsiteX16309" y="connsiteY16309"/>
              </a:cxn>
              <a:cxn ang="0">
                <a:pos x="connsiteX16310" y="connsiteY16310"/>
              </a:cxn>
              <a:cxn ang="0">
                <a:pos x="connsiteX16311" y="connsiteY16311"/>
              </a:cxn>
              <a:cxn ang="0">
                <a:pos x="connsiteX16312" y="connsiteY16312"/>
              </a:cxn>
              <a:cxn ang="0">
                <a:pos x="connsiteX16313" y="connsiteY16313"/>
              </a:cxn>
              <a:cxn ang="0">
                <a:pos x="connsiteX16314" y="connsiteY16314"/>
              </a:cxn>
              <a:cxn ang="0">
                <a:pos x="connsiteX16315" y="connsiteY16315"/>
              </a:cxn>
              <a:cxn ang="0">
                <a:pos x="connsiteX16316" y="connsiteY16316"/>
              </a:cxn>
              <a:cxn ang="0">
                <a:pos x="connsiteX16317" y="connsiteY16317"/>
              </a:cxn>
              <a:cxn ang="0">
                <a:pos x="connsiteX16318" y="connsiteY16318"/>
              </a:cxn>
              <a:cxn ang="0">
                <a:pos x="connsiteX16319" y="connsiteY16319"/>
              </a:cxn>
              <a:cxn ang="0">
                <a:pos x="connsiteX16320" y="connsiteY16320"/>
              </a:cxn>
              <a:cxn ang="0">
                <a:pos x="connsiteX16321" y="connsiteY16321"/>
              </a:cxn>
              <a:cxn ang="0">
                <a:pos x="connsiteX16322" y="connsiteY16322"/>
              </a:cxn>
              <a:cxn ang="0">
                <a:pos x="connsiteX16323" y="connsiteY16323"/>
              </a:cxn>
              <a:cxn ang="0">
                <a:pos x="connsiteX16324" y="connsiteY16324"/>
              </a:cxn>
              <a:cxn ang="0">
                <a:pos x="connsiteX16325" y="connsiteY16325"/>
              </a:cxn>
              <a:cxn ang="0">
                <a:pos x="connsiteX16326" y="connsiteY16326"/>
              </a:cxn>
              <a:cxn ang="0">
                <a:pos x="connsiteX16327" y="connsiteY16327"/>
              </a:cxn>
              <a:cxn ang="0">
                <a:pos x="connsiteX16328" y="connsiteY16328"/>
              </a:cxn>
              <a:cxn ang="0">
                <a:pos x="connsiteX16329" y="connsiteY16329"/>
              </a:cxn>
              <a:cxn ang="0">
                <a:pos x="connsiteX16330" y="connsiteY16330"/>
              </a:cxn>
              <a:cxn ang="0">
                <a:pos x="connsiteX16331" y="connsiteY16331"/>
              </a:cxn>
              <a:cxn ang="0">
                <a:pos x="connsiteX16332" y="connsiteY16332"/>
              </a:cxn>
              <a:cxn ang="0">
                <a:pos x="connsiteX16333" y="connsiteY16333"/>
              </a:cxn>
              <a:cxn ang="0">
                <a:pos x="connsiteX16334" y="connsiteY16334"/>
              </a:cxn>
              <a:cxn ang="0">
                <a:pos x="connsiteX16335" y="connsiteY16335"/>
              </a:cxn>
              <a:cxn ang="0">
                <a:pos x="connsiteX16336" y="connsiteY16336"/>
              </a:cxn>
              <a:cxn ang="0">
                <a:pos x="connsiteX16337" y="connsiteY16337"/>
              </a:cxn>
              <a:cxn ang="0">
                <a:pos x="connsiteX16338" y="connsiteY16338"/>
              </a:cxn>
              <a:cxn ang="0">
                <a:pos x="connsiteX16339" y="connsiteY16339"/>
              </a:cxn>
              <a:cxn ang="0">
                <a:pos x="connsiteX16340" y="connsiteY16340"/>
              </a:cxn>
              <a:cxn ang="0">
                <a:pos x="connsiteX16341" y="connsiteY16341"/>
              </a:cxn>
              <a:cxn ang="0">
                <a:pos x="connsiteX16342" y="connsiteY16342"/>
              </a:cxn>
              <a:cxn ang="0">
                <a:pos x="connsiteX16343" y="connsiteY16343"/>
              </a:cxn>
              <a:cxn ang="0">
                <a:pos x="connsiteX16344" y="connsiteY16344"/>
              </a:cxn>
              <a:cxn ang="0">
                <a:pos x="connsiteX16345" y="connsiteY16345"/>
              </a:cxn>
              <a:cxn ang="0">
                <a:pos x="connsiteX16346" y="connsiteY16346"/>
              </a:cxn>
              <a:cxn ang="0">
                <a:pos x="connsiteX16347" y="connsiteY16347"/>
              </a:cxn>
              <a:cxn ang="0">
                <a:pos x="connsiteX16348" y="connsiteY16348"/>
              </a:cxn>
              <a:cxn ang="0">
                <a:pos x="connsiteX16349" y="connsiteY16349"/>
              </a:cxn>
              <a:cxn ang="0">
                <a:pos x="connsiteX16350" y="connsiteY16350"/>
              </a:cxn>
              <a:cxn ang="0">
                <a:pos x="connsiteX16351" y="connsiteY16351"/>
              </a:cxn>
              <a:cxn ang="0">
                <a:pos x="connsiteX16352" y="connsiteY16352"/>
              </a:cxn>
              <a:cxn ang="0">
                <a:pos x="connsiteX16353" y="connsiteY16353"/>
              </a:cxn>
              <a:cxn ang="0">
                <a:pos x="connsiteX16354" y="connsiteY16354"/>
              </a:cxn>
              <a:cxn ang="0">
                <a:pos x="connsiteX16355" y="connsiteY16355"/>
              </a:cxn>
              <a:cxn ang="0">
                <a:pos x="connsiteX16356" y="connsiteY16356"/>
              </a:cxn>
              <a:cxn ang="0">
                <a:pos x="connsiteX16357" y="connsiteY16357"/>
              </a:cxn>
              <a:cxn ang="0">
                <a:pos x="connsiteX16358" y="connsiteY16358"/>
              </a:cxn>
              <a:cxn ang="0">
                <a:pos x="connsiteX16359" y="connsiteY16359"/>
              </a:cxn>
              <a:cxn ang="0">
                <a:pos x="connsiteX16360" y="connsiteY16360"/>
              </a:cxn>
              <a:cxn ang="0">
                <a:pos x="connsiteX16361" y="connsiteY16361"/>
              </a:cxn>
              <a:cxn ang="0">
                <a:pos x="connsiteX16362" y="connsiteY16362"/>
              </a:cxn>
              <a:cxn ang="0">
                <a:pos x="connsiteX16363" y="connsiteY16363"/>
              </a:cxn>
              <a:cxn ang="0">
                <a:pos x="connsiteX16364" y="connsiteY16364"/>
              </a:cxn>
              <a:cxn ang="0">
                <a:pos x="connsiteX16365" y="connsiteY16365"/>
              </a:cxn>
              <a:cxn ang="0">
                <a:pos x="connsiteX16366" y="connsiteY16366"/>
              </a:cxn>
              <a:cxn ang="0">
                <a:pos x="connsiteX16367" y="connsiteY16367"/>
              </a:cxn>
              <a:cxn ang="0">
                <a:pos x="connsiteX16368" y="connsiteY16368"/>
              </a:cxn>
              <a:cxn ang="0">
                <a:pos x="connsiteX16369" y="connsiteY16369"/>
              </a:cxn>
              <a:cxn ang="0">
                <a:pos x="connsiteX16370" y="connsiteY16370"/>
              </a:cxn>
              <a:cxn ang="0">
                <a:pos x="connsiteX16371" y="connsiteY16371"/>
              </a:cxn>
              <a:cxn ang="0">
                <a:pos x="connsiteX16372" y="connsiteY16372"/>
              </a:cxn>
              <a:cxn ang="0">
                <a:pos x="connsiteX16373" y="connsiteY16373"/>
              </a:cxn>
              <a:cxn ang="0">
                <a:pos x="connsiteX16374" y="connsiteY16374"/>
              </a:cxn>
              <a:cxn ang="0">
                <a:pos x="connsiteX16375" y="connsiteY16375"/>
              </a:cxn>
              <a:cxn ang="0">
                <a:pos x="connsiteX16376" y="connsiteY16376"/>
              </a:cxn>
              <a:cxn ang="0">
                <a:pos x="connsiteX16377" y="connsiteY16377"/>
              </a:cxn>
              <a:cxn ang="0">
                <a:pos x="connsiteX16378" y="connsiteY16378"/>
              </a:cxn>
              <a:cxn ang="0">
                <a:pos x="connsiteX16379" y="connsiteY16379"/>
              </a:cxn>
              <a:cxn ang="0">
                <a:pos x="connsiteX16380" y="connsiteY16380"/>
              </a:cxn>
              <a:cxn ang="0">
                <a:pos x="connsiteX16381" y="connsiteY16381"/>
              </a:cxn>
              <a:cxn ang="0">
                <a:pos x="connsiteX16382" y="connsiteY16382"/>
              </a:cxn>
              <a:cxn ang="0">
                <a:pos x="connsiteX16383" y="connsiteY16383"/>
              </a:cxn>
              <a:cxn ang="0">
                <a:pos x="connsiteX16384" y="connsiteY16384"/>
              </a:cxn>
              <a:cxn ang="0">
                <a:pos x="connsiteX16385" y="connsiteY16385"/>
              </a:cxn>
              <a:cxn ang="0">
                <a:pos x="connsiteX16386" y="connsiteY16386"/>
              </a:cxn>
              <a:cxn ang="0">
                <a:pos x="connsiteX16387" y="connsiteY16387"/>
              </a:cxn>
              <a:cxn ang="0">
                <a:pos x="connsiteX16388" y="connsiteY16388"/>
              </a:cxn>
              <a:cxn ang="0">
                <a:pos x="connsiteX16389" y="connsiteY16389"/>
              </a:cxn>
              <a:cxn ang="0">
                <a:pos x="connsiteX16390" y="connsiteY16390"/>
              </a:cxn>
              <a:cxn ang="0">
                <a:pos x="connsiteX16391" y="connsiteY16391"/>
              </a:cxn>
              <a:cxn ang="0">
                <a:pos x="connsiteX16392" y="connsiteY16392"/>
              </a:cxn>
              <a:cxn ang="0">
                <a:pos x="connsiteX16393" y="connsiteY16393"/>
              </a:cxn>
              <a:cxn ang="0">
                <a:pos x="connsiteX16394" y="connsiteY16394"/>
              </a:cxn>
              <a:cxn ang="0">
                <a:pos x="connsiteX16395" y="connsiteY16395"/>
              </a:cxn>
              <a:cxn ang="0">
                <a:pos x="connsiteX16396" y="connsiteY16396"/>
              </a:cxn>
              <a:cxn ang="0">
                <a:pos x="connsiteX16397" y="connsiteY16397"/>
              </a:cxn>
              <a:cxn ang="0">
                <a:pos x="connsiteX16398" y="connsiteY16398"/>
              </a:cxn>
              <a:cxn ang="0">
                <a:pos x="connsiteX16399" y="connsiteY16399"/>
              </a:cxn>
              <a:cxn ang="0">
                <a:pos x="connsiteX16400" y="connsiteY16400"/>
              </a:cxn>
              <a:cxn ang="0">
                <a:pos x="connsiteX16401" y="connsiteY16401"/>
              </a:cxn>
              <a:cxn ang="0">
                <a:pos x="connsiteX16402" y="connsiteY16402"/>
              </a:cxn>
              <a:cxn ang="0">
                <a:pos x="connsiteX16403" y="connsiteY16403"/>
              </a:cxn>
              <a:cxn ang="0">
                <a:pos x="connsiteX16404" y="connsiteY16404"/>
              </a:cxn>
              <a:cxn ang="0">
                <a:pos x="connsiteX16405" y="connsiteY16405"/>
              </a:cxn>
              <a:cxn ang="0">
                <a:pos x="connsiteX16406" y="connsiteY16406"/>
              </a:cxn>
              <a:cxn ang="0">
                <a:pos x="connsiteX16407" y="connsiteY16407"/>
              </a:cxn>
              <a:cxn ang="0">
                <a:pos x="connsiteX16408" y="connsiteY16408"/>
              </a:cxn>
              <a:cxn ang="0">
                <a:pos x="connsiteX16409" y="connsiteY16409"/>
              </a:cxn>
              <a:cxn ang="0">
                <a:pos x="connsiteX16410" y="connsiteY16410"/>
              </a:cxn>
              <a:cxn ang="0">
                <a:pos x="connsiteX16411" y="connsiteY16411"/>
              </a:cxn>
              <a:cxn ang="0">
                <a:pos x="connsiteX16412" y="connsiteY16412"/>
              </a:cxn>
              <a:cxn ang="0">
                <a:pos x="connsiteX16413" y="connsiteY16413"/>
              </a:cxn>
              <a:cxn ang="0">
                <a:pos x="connsiteX16414" y="connsiteY16414"/>
              </a:cxn>
              <a:cxn ang="0">
                <a:pos x="connsiteX16415" y="connsiteY16415"/>
              </a:cxn>
              <a:cxn ang="0">
                <a:pos x="connsiteX16416" y="connsiteY16416"/>
              </a:cxn>
              <a:cxn ang="0">
                <a:pos x="connsiteX16417" y="connsiteY16417"/>
              </a:cxn>
              <a:cxn ang="0">
                <a:pos x="connsiteX16418" y="connsiteY16418"/>
              </a:cxn>
              <a:cxn ang="0">
                <a:pos x="connsiteX16419" y="connsiteY16419"/>
              </a:cxn>
              <a:cxn ang="0">
                <a:pos x="connsiteX16420" y="connsiteY16420"/>
              </a:cxn>
              <a:cxn ang="0">
                <a:pos x="connsiteX16421" y="connsiteY16421"/>
              </a:cxn>
              <a:cxn ang="0">
                <a:pos x="connsiteX16422" y="connsiteY16422"/>
              </a:cxn>
              <a:cxn ang="0">
                <a:pos x="connsiteX16423" y="connsiteY16423"/>
              </a:cxn>
              <a:cxn ang="0">
                <a:pos x="connsiteX16424" y="connsiteY16424"/>
              </a:cxn>
              <a:cxn ang="0">
                <a:pos x="connsiteX16425" y="connsiteY16425"/>
              </a:cxn>
              <a:cxn ang="0">
                <a:pos x="connsiteX16426" y="connsiteY16426"/>
              </a:cxn>
              <a:cxn ang="0">
                <a:pos x="connsiteX16427" y="connsiteY16427"/>
              </a:cxn>
              <a:cxn ang="0">
                <a:pos x="connsiteX16428" y="connsiteY16428"/>
              </a:cxn>
              <a:cxn ang="0">
                <a:pos x="connsiteX16429" y="connsiteY16429"/>
              </a:cxn>
              <a:cxn ang="0">
                <a:pos x="connsiteX16430" y="connsiteY16430"/>
              </a:cxn>
              <a:cxn ang="0">
                <a:pos x="connsiteX16431" y="connsiteY16431"/>
              </a:cxn>
              <a:cxn ang="0">
                <a:pos x="connsiteX16432" y="connsiteY16432"/>
              </a:cxn>
              <a:cxn ang="0">
                <a:pos x="connsiteX16433" y="connsiteY16433"/>
              </a:cxn>
              <a:cxn ang="0">
                <a:pos x="connsiteX16434" y="connsiteY16434"/>
              </a:cxn>
              <a:cxn ang="0">
                <a:pos x="connsiteX16435" y="connsiteY16435"/>
              </a:cxn>
              <a:cxn ang="0">
                <a:pos x="connsiteX16436" y="connsiteY16436"/>
              </a:cxn>
              <a:cxn ang="0">
                <a:pos x="connsiteX16437" y="connsiteY16437"/>
              </a:cxn>
              <a:cxn ang="0">
                <a:pos x="connsiteX16438" y="connsiteY16438"/>
              </a:cxn>
              <a:cxn ang="0">
                <a:pos x="connsiteX16439" y="connsiteY16439"/>
              </a:cxn>
              <a:cxn ang="0">
                <a:pos x="connsiteX16440" y="connsiteY16440"/>
              </a:cxn>
              <a:cxn ang="0">
                <a:pos x="connsiteX16441" y="connsiteY16441"/>
              </a:cxn>
              <a:cxn ang="0">
                <a:pos x="connsiteX16442" y="connsiteY16442"/>
              </a:cxn>
              <a:cxn ang="0">
                <a:pos x="connsiteX16443" y="connsiteY16443"/>
              </a:cxn>
              <a:cxn ang="0">
                <a:pos x="connsiteX16444" y="connsiteY16444"/>
              </a:cxn>
              <a:cxn ang="0">
                <a:pos x="connsiteX16445" y="connsiteY16445"/>
              </a:cxn>
              <a:cxn ang="0">
                <a:pos x="connsiteX16446" y="connsiteY16446"/>
              </a:cxn>
              <a:cxn ang="0">
                <a:pos x="connsiteX16447" y="connsiteY16447"/>
              </a:cxn>
              <a:cxn ang="0">
                <a:pos x="connsiteX16448" y="connsiteY16448"/>
              </a:cxn>
              <a:cxn ang="0">
                <a:pos x="connsiteX16449" y="connsiteY16449"/>
              </a:cxn>
              <a:cxn ang="0">
                <a:pos x="connsiteX16450" y="connsiteY16450"/>
              </a:cxn>
              <a:cxn ang="0">
                <a:pos x="connsiteX16451" y="connsiteY16451"/>
              </a:cxn>
              <a:cxn ang="0">
                <a:pos x="connsiteX16452" y="connsiteY16452"/>
              </a:cxn>
              <a:cxn ang="0">
                <a:pos x="connsiteX16453" y="connsiteY16453"/>
              </a:cxn>
              <a:cxn ang="0">
                <a:pos x="connsiteX16454" y="connsiteY16454"/>
              </a:cxn>
              <a:cxn ang="0">
                <a:pos x="connsiteX16455" y="connsiteY16455"/>
              </a:cxn>
              <a:cxn ang="0">
                <a:pos x="connsiteX16456" y="connsiteY16456"/>
              </a:cxn>
              <a:cxn ang="0">
                <a:pos x="connsiteX16457" y="connsiteY16457"/>
              </a:cxn>
              <a:cxn ang="0">
                <a:pos x="connsiteX16458" y="connsiteY16458"/>
              </a:cxn>
              <a:cxn ang="0">
                <a:pos x="connsiteX16459" y="connsiteY16459"/>
              </a:cxn>
              <a:cxn ang="0">
                <a:pos x="connsiteX16460" y="connsiteY16460"/>
              </a:cxn>
              <a:cxn ang="0">
                <a:pos x="connsiteX16461" y="connsiteY16461"/>
              </a:cxn>
              <a:cxn ang="0">
                <a:pos x="connsiteX16462" y="connsiteY16462"/>
              </a:cxn>
              <a:cxn ang="0">
                <a:pos x="connsiteX16463" y="connsiteY16463"/>
              </a:cxn>
              <a:cxn ang="0">
                <a:pos x="connsiteX16464" y="connsiteY16464"/>
              </a:cxn>
              <a:cxn ang="0">
                <a:pos x="connsiteX16465" y="connsiteY16465"/>
              </a:cxn>
              <a:cxn ang="0">
                <a:pos x="connsiteX16466" y="connsiteY16466"/>
              </a:cxn>
              <a:cxn ang="0">
                <a:pos x="connsiteX16467" y="connsiteY16467"/>
              </a:cxn>
              <a:cxn ang="0">
                <a:pos x="connsiteX16468" y="connsiteY16468"/>
              </a:cxn>
              <a:cxn ang="0">
                <a:pos x="connsiteX16469" y="connsiteY16469"/>
              </a:cxn>
              <a:cxn ang="0">
                <a:pos x="connsiteX16470" y="connsiteY16470"/>
              </a:cxn>
              <a:cxn ang="0">
                <a:pos x="connsiteX16471" y="connsiteY16471"/>
              </a:cxn>
              <a:cxn ang="0">
                <a:pos x="connsiteX16472" y="connsiteY16472"/>
              </a:cxn>
              <a:cxn ang="0">
                <a:pos x="connsiteX16473" y="connsiteY16473"/>
              </a:cxn>
              <a:cxn ang="0">
                <a:pos x="connsiteX16474" y="connsiteY16474"/>
              </a:cxn>
              <a:cxn ang="0">
                <a:pos x="connsiteX16475" y="connsiteY16475"/>
              </a:cxn>
              <a:cxn ang="0">
                <a:pos x="connsiteX16476" y="connsiteY16476"/>
              </a:cxn>
              <a:cxn ang="0">
                <a:pos x="connsiteX16477" y="connsiteY16477"/>
              </a:cxn>
              <a:cxn ang="0">
                <a:pos x="connsiteX16478" y="connsiteY16478"/>
              </a:cxn>
              <a:cxn ang="0">
                <a:pos x="connsiteX16479" y="connsiteY16479"/>
              </a:cxn>
              <a:cxn ang="0">
                <a:pos x="connsiteX16480" y="connsiteY16480"/>
              </a:cxn>
              <a:cxn ang="0">
                <a:pos x="connsiteX16481" y="connsiteY16481"/>
              </a:cxn>
              <a:cxn ang="0">
                <a:pos x="connsiteX16482" y="connsiteY16482"/>
              </a:cxn>
              <a:cxn ang="0">
                <a:pos x="connsiteX16483" y="connsiteY16483"/>
              </a:cxn>
              <a:cxn ang="0">
                <a:pos x="connsiteX16484" y="connsiteY16484"/>
              </a:cxn>
              <a:cxn ang="0">
                <a:pos x="connsiteX16485" y="connsiteY16485"/>
              </a:cxn>
              <a:cxn ang="0">
                <a:pos x="connsiteX16486" y="connsiteY16486"/>
              </a:cxn>
              <a:cxn ang="0">
                <a:pos x="connsiteX16487" y="connsiteY16487"/>
              </a:cxn>
              <a:cxn ang="0">
                <a:pos x="connsiteX16488" y="connsiteY16488"/>
              </a:cxn>
              <a:cxn ang="0">
                <a:pos x="connsiteX16489" y="connsiteY16489"/>
              </a:cxn>
              <a:cxn ang="0">
                <a:pos x="connsiteX16490" y="connsiteY16490"/>
              </a:cxn>
              <a:cxn ang="0">
                <a:pos x="connsiteX16491" y="connsiteY16491"/>
              </a:cxn>
              <a:cxn ang="0">
                <a:pos x="connsiteX16492" y="connsiteY16492"/>
              </a:cxn>
              <a:cxn ang="0">
                <a:pos x="connsiteX16493" y="connsiteY16493"/>
              </a:cxn>
              <a:cxn ang="0">
                <a:pos x="connsiteX16494" y="connsiteY16494"/>
              </a:cxn>
              <a:cxn ang="0">
                <a:pos x="connsiteX16495" y="connsiteY16495"/>
              </a:cxn>
              <a:cxn ang="0">
                <a:pos x="connsiteX16496" y="connsiteY16496"/>
              </a:cxn>
              <a:cxn ang="0">
                <a:pos x="connsiteX16497" y="connsiteY16497"/>
              </a:cxn>
              <a:cxn ang="0">
                <a:pos x="connsiteX16498" y="connsiteY16498"/>
              </a:cxn>
              <a:cxn ang="0">
                <a:pos x="connsiteX16499" y="connsiteY16499"/>
              </a:cxn>
              <a:cxn ang="0">
                <a:pos x="connsiteX16500" y="connsiteY16500"/>
              </a:cxn>
              <a:cxn ang="0">
                <a:pos x="connsiteX16501" y="connsiteY16501"/>
              </a:cxn>
              <a:cxn ang="0">
                <a:pos x="connsiteX16502" y="connsiteY16502"/>
              </a:cxn>
              <a:cxn ang="0">
                <a:pos x="connsiteX16503" y="connsiteY16503"/>
              </a:cxn>
              <a:cxn ang="0">
                <a:pos x="connsiteX16504" y="connsiteY16504"/>
              </a:cxn>
              <a:cxn ang="0">
                <a:pos x="connsiteX16505" y="connsiteY16505"/>
              </a:cxn>
              <a:cxn ang="0">
                <a:pos x="connsiteX16506" y="connsiteY16506"/>
              </a:cxn>
              <a:cxn ang="0">
                <a:pos x="connsiteX16507" y="connsiteY16507"/>
              </a:cxn>
              <a:cxn ang="0">
                <a:pos x="connsiteX16508" y="connsiteY16508"/>
              </a:cxn>
              <a:cxn ang="0">
                <a:pos x="connsiteX16509" y="connsiteY16509"/>
              </a:cxn>
              <a:cxn ang="0">
                <a:pos x="connsiteX16510" y="connsiteY16510"/>
              </a:cxn>
              <a:cxn ang="0">
                <a:pos x="connsiteX16511" y="connsiteY16511"/>
              </a:cxn>
              <a:cxn ang="0">
                <a:pos x="connsiteX16512" y="connsiteY16512"/>
              </a:cxn>
              <a:cxn ang="0">
                <a:pos x="connsiteX16513" y="connsiteY16513"/>
              </a:cxn>
              <a:cxn ang="0">
                <a:pos x="connsiteX16514" y="connsiteY16514"/>
              </a:cxn>
              <a:cxn ang="0">
                <a:pos x="connsiteX16515" y="connsiteY16515"/>
              </a:cxn>
              <a:cxn ang="0">
                <a:pos x="connsiteX16516" y="connsiteY16516"/>
              </a:cxn>
              <a:cxn ang="0">
                <a:pos x="connsiteX16517" y="connsiteY16517"/>
              </a:cxn>
              <a:cxn ang="0">
                <a:pos x="connsiteX16518" y="connsiteY16518"/>
              </a:cxn>
              <a:cxn ang="0">
                <a:pos x="connsiteX16519" y="connsiteY16519"/>
              </a:cxn>
              <a:cxn ang="0">
                <a:pos x="connsiteX16520" y="connsiteY16520"/>
              </a:cxn>
              <a:cxn ang="0">
                <a:pos x="connsiteX16521" y="connsiteY16521"/>
              </a:cxn>
              <a:cxn ang="0">
                <a:pos x="connsiteX16522" y="connsiteY16522"/>
              </a:cxn>
              <a:cxn ang="0">
                <a:pos x="connsiteX16523" y="connsiteY16523"/>
              </a:cxn>
              <a:cxn ang="0">
                <a:pos x="connsiteX16524" y="connsiteY16524"/>
              </a:cxn>
              <a:cxn ang="0">
                <a:pos x="connsiteX16525" y="connsiteY16525"/>
              </a:cxn>
              <a:cxn ang="0">
                <a:pos x="connsiteX16526" y="connsiteY16526"/>
              </a:cxn>
              <a:cxn ang="0">
                <a:pos x="connsiteX16527" y="connsiteY16527"/>
              </a:cxn>
              <a:cxn ang="0">
                <a:pos x="connsiteX16528" y="connsiteY16528"/>
              </a:cxn>
              <a:cxn ang="0">
                <a:pos x="connsiteX16529" y="connsiteY16529"/>
              </a:cxn>
              <a:cxn ang="0">
                <a:pos x="connsiteX16530" y="connsiteY16530"/>
              </a:cxn>
              <a:cxn ang="0">
                <a:pos x="connsiteX16531" y="connsiteY16531"/>
              </a:cxn>
              <a:cxn ang="0">
                <a:pos x="connsiteX16532" y="connsiteY16532"/>
              </a:cxn>
              <a:cxn ang="0">
                <a:pos x="connsiteX16533" y="connsiteY16533"/>
              </a:cxn>
              <a:cxn ang="0">
                <a:pos x="connsiteX16534" y="connsiteY16534"/>
              </a:cxn>
              <a:cxn ang="0">
                <a:pos x="connsiteX16535" y="connsiteY16535"/>
              </a:cxn>
              <a:cxn ang="0">
                <a:pos x="connsiteX16536" y="connsiteY16536"/>
              </a:cxn>
              <a:cxn ang="0">
                <a:pos x="connsiteX16537" y="connsiteY16537"/>
              </a:cxn>
              <a:cxn ang="0">
                <a:pos x="connsiteX16538" y="connsiteY16538"/>
              </a:cxn>
              <a:cxn ang="0">
                <a:pos x="connsiteX16539" y="connsiteY16539"/>
              </a:cxn>
              <a:cxn ang="0">
                <a:pos x="connsiteX16540" y="connsiteY16540"/>
              </a:cxn>
              <a:cxn ang="0">
                <a:pos x="connsiteX16541" y="connsiteY16541"/>
              </a:cxn>
              <a:cxn ang="0">
                <a:pos x="connsiteX16542" y="connsiteY16542"/>
              </a:cxn>
              <a:cxn ang="0">
                <a:pos x="connsiteX16543" y="connsiteY16543"/>
              </a:cxn>
              <a:cxn ang="0">
                <a:pos x="connsiteX16544" y="connsiteY16544"/>
              </a:cxn>
              <a:cxn ang="0">
                <a:pos x="connsiteX16545" y="connsiteY16545"/>
              </a:cxn>
              <a:cxn ang="0">
                <a:pos x="connsiteX16546" y="connsiteY16546"/>
              </a:cxn>
              <a:cxn ang="0">
                <a:pos x="connsiteX16547" y="connsiteY16547"/>
              </a:cxn>
              <a:cxn ang="0">
                <a:pos x="connsiteX16548" y="connsiteY16548"/>
              </a:cxn>
              <a:cxn ang="0">
                <a:pos x="connsiteX16549" y="connsiteY16549"/>
              </a:cxn>
              <a:cxn ang="0">
                <a:pos x="connsiteX16550" y="connsiteY16550"/>
              </a:cxn>
              <a:cxn ang="0">
                <a:pos x="connsiteX16551" y="connsiteY16551"/>
              </a:cxn>
              <a:cxn ang="0">
                <a:pos x="connsiteX16552" y="connsiteY16552"/>
              </a:cxn>
              <a:cxn ang="0">
                <a:pos x="connsiteX16553" y="connsiteY16553"/>
              </a:cxn>
              <a:cxn ang="0">
                <a:pos x="connsiteX16554" y="connsiteY16554"/>
              </a:cxn>
              <a:cxn ang="0">
                <a:pos x="connsiteX16555" y="connsiteY16555"/>
              </a:cxn>
              <a:cxn ang="0">
                <a:pos x="connsiteX16556" y="connsiteY16556"/>
              </a:cxn>
              <a:cxn ang="0">
                <a:pos x="connsiteX16557" y="connsiteY16557"/>
              </a:cxn>
              <a:cxn ang="0">
                <a:pos x="connsiteX16558" y="connsiteY16558"/>
              </a:cxn>
              <a:cxn ang="0">
                <a:pos x="connsiteX16559" y="connsiteY16559"/>
              </a:cxn>
              <a:cxn ang="0">
                <a:pos x="connsiteX16560" y="connsiteY16560"/>
              </a:cxn>
              <a:cxn ang="0">
                <a:pos x="connsiteX16561" y="connsiteY16561"/>
              </a:cxn>
              <a:cxn ang="0">
                <a:pos x="connsiteX16562" y="connsiteY16562"/>
              </a:cxn>
              <a:cxn ang="0">
                <a:pos x="connsiteX16563" y="connsiteY16563"/>
              </a:cxn>
              <a:cxn ang="0">
                <a:pos x="connsiteX16564" y="connsiteY16564"/>
              </a:cxn>
              <a:cxn ang="0">
                <a:pos x="connsiteX16565" y="connsiteY16565"/>
              </a:cxn>
              <a:cxn ang="0">
                <a:pos x="connsiteX16566" y="connsiteY16566"/>
              </a:cxn>
              <a:cxn ang="0">
                <a:pos x="connsiteX16567" y="connsiteY16567"/>
              </a:cxn>
              <a:cxn ang="0">
                <a:pos x="connsiteX16568" y="connsiteY16568"/>
              </a:cxn>
              <a:cxn ang="0">
                <a:pos x="connsiteX16569" y="connsiteY16569"/>
              </a:cxn>
              <a:cxn ang="0">
                <a:pos x="connsiteX16570" y="connsiteY16570"/>
              </a:cxn>
              <a:cxn ang="0">
                <a:pos x="connsiteX16571" y="connsiteY16571"/>
              </a:cxn>
              <a:cxn ang="0">
                <a:pos x="connsiteX16572" y="connsiteY16572"/>
              </a:cxn>
              <a:cxn ang="0">
                <a:pos x="connsiteX16573" y="connsiteY16573"/>
              </a:cxn>
              <a:cxn ang="0">
                <a:pos x="connsiteX16574" y="connsiteY16574"/>
              </a:cxn>
              <a:cxn ang="0">
                <a:pos x="connsiteX16575" y="connsiteY16575"/>
              </a:cxn>
              <a:cxn ang="0">
                <a:pos x="connsiteX16576" y="connsiteY16576"/>
              </a:cxn>
              <a:cxn ang="0">
                <a:pos x="connsiteX16577" y="connsiteY16577"/>
              </a:cxn>
              <a:cxn ang="0">
                <a:pos x="connsiteX16578" y="connsiteY16578"/>
              </a:cxn>
              <a:cxn ang="0">
                <a:pos x="connsiteX16579" y="connsiteY16579"/>
              </a:cxn>
              <a:cxn ang="0">
                <a:pos x="connsiteX16580" y="connsiteY16580"/>
              </a:cxn>
              <a:cxn ang="0">
                <a:pos x="connsiteX16581" y="connsiteY16581"/>
              </a:cxn>
              <a:cxn ang="0">
                <a:pos x="connsiteX16582" y="connsiteY16582"/>
              </a:cxn>
              <a:cxn ang="0">
                <a:pos x="connsiteX16583" y="connsiteY16583"/>
              </a:cxn>
              <a:cxn ang="0">
                <a:pos x="connsiteX16584" y="connsiteY16584"/>
              </a:cxn>
              <a:cxn ang="0">
                <a:pos x="connsiteX16585" y="connsiteY16585"/>
              </a:cxn>
              <a:cxn ang="0">
                <a:pos x="connsiteX16586" y="connsiteY16586"/>
              </a:cxn>
              <a:cxn ang="0">
                <a:pos x="connsiteX16587" y="connsiteY16587"/>
              </a:cxn>
              <a:cxn ang="0">
                <a:pos x="connsiteX16588" y="connsiteY16588"/>
              </a:cxn>
              <a:cxn ang="0">
                <a:pos x="connsiteX16589" y="connsiteY16589"/>
              </a:cxn>
              <a:cxn ang="0">
                <a:pos x="connsiteX16590" y="connsiteY16590"/>
              </a:cxn>
              <a:cxn ang="0">
                <a:pos x="connsiteX16591" y="connsiteY16591"/>
              </a:cxn>
              <a:cxn ang="0">
                <a:pos x="connsiteX16592" y="connsiteY16592"/>
              </a:cxn>
              <a:cxn ang="0">
                <a:pos x="connsiteX16593" y="connsiteY16593"/>
              </a:cxn>
              <a:cxn ang="0">
                <a:pos x="connsiteX16594" y="connsiteY16594"/>
              </a:cxn>
              <a:cxn ang="0">
                <a:pos x="connsiteX16595" y="connsiteY16595"/>
              </a:cxn>
              <a:cxn ang="0">
                <a:pos x="connsiteX16596" y="connsiteY16596"/>
              </a:cxn>
              <a:cxn ang="0">
                <a:pos x="connsiteX16597" y="connsiteY16597"/>
              </a:cxn>
              <a:cxn ang="0">
                <a:pos x="connsiteX16598" y="connsiteY16598"/>
              </a:cxn>
              <a:cxn ang="0">
                <a:pos x="connsiteX16599" y="connsiteY16599"/>
              </a:cxn>
              <a:cxn ang="0">
                <a:pos x="connsiteX16600" y="connsiteY16600"/>
              </a:cxn>
              <a:cxn ang="0">
                <a:pos x="connsiteX16601" y="connsiteY16601"/>
              </a:cxn>
              <a:cxn ang="0">
                <a:pos x="connsiteX16602" y="connsiteY16602"/>
              </a:cxn>
              <a:cxn ang="0">
                <a:pos x="connsiteX16603" y="connsiteY16603"/>
              </a:cxn>
              <a:cxn ang="0">
                <a:pos x="connsiteX16604" y="connsiteY16604"/>
              </a:cxn>
              <a:cxn ang="0">
                <a:pos x="connsiteX16605" y="connsiteY16605"/>
              </a:cxn>
              <a:cxn ang="0">
                <a:pos x="connsiteX16606" y="connsiteY16606"/>
              </a:cxn>
              <a:cxn ang="0">
                <a:pos x="connsiteX16607" y="connsiteY16607"/>
              </a:cxn>
              <a:cxn ang="0">
                <a:pos x="connsiteX16608" y="connsiteY16608"/>
              </a:cxn>
              <a:cxn ang="0">
                <a:pos x="connsiteX16609" y="connsiteY16609"/>
              </a:cxn>
              <a:cxn ang="0">
                <a:pos x="connsiteX16610" y="connsiteY16610"/>
              </a:cxn>
              <a:cxn ang="0">
                <a:pos x="connsiteX16611" y="connsiteY16611"/>
              </a:cxn>
              <a:cxn ang="0">
                <a:pos x="connsiteX16612" y="connsiteY16612"/>
              </a:cxn>
              <a:cxn ang="0">
                <a:pos x="connsiteX16613" y="connsiteY16613"/>
              </a:cxn>
              <a:cxn ang="0">
                <a:pos x="connsiteX16614" y="connsiteY16614"/>
              </a:cxn>
              <a:cxn ang="0">
                <a:pos x="connsiteX16615" y="connsiteY16615"/>
              </a:cxn>
              <a:cxn ang="0">
                <a:pos x="connsiteX16616" y="connsiteY16616"/>
              </a:cxn>
              <a:cxn ang="0">
                <a:pos x="connsiteX16617" y="connsiteY16617"/>
              </a:cxn>
              <a:cxn ang="0">
                <a:pos x="connsiteX16618" y="connsiteY16618"/>
              </a:cxn>
              <a:cxn ang="0">
                <a:pos x="connsiteX16619" y="connsiteY16619"/>
              </a:cxn>
              <a:cxn ang="0">
                <a:pos x="connsiteX16620" y="connsiteY16620"/>
              </a:cxn>
              <a:cxn ang="0">
                <a:pos x="connsiteX16621" y="connsiteY16621"/>
              </a:cxn>
              <a:cxn ang="0">
                <a:pos x="connsiteX16622" y="connsiteY16622"/>
              </a:cxn>
              <a:cxn ang="0">
                <a:pos x="connsiteX16623" y="connsiteY16623"/>
              </a:cxn>
              <a:cxn ang="0">
                <a:pos x="connsiteX16624" y="connsiteY16624"/>
              </a:cxn>
              <a:cxn ang="0">
                <a:pos x="connsiteX16625" y="connsiteY16625"/>
              </a:cxn>
              <a:cxn ang="0">
                <a:pos x="connsiteX16626" y="connsiteY16626"/>
              </a:cxn>
              <a:cxn ang="0">
                <a:pos x="connsiteX16627" y="connsiteY16627"/>
              </a:cxn>
              <a:cxn ang="0">
                <a:pos x="connsiteX16628" y="connsiteY16628"/>
              </a:cxn>
              <a:cxn ang="0">
                <a:pos x="connsiteX16629" y="connsiteY16629"/>
              </a:cxn>
              <a:cxn ang="0">
                <a:pos x="connsiteX16630" y="connsiteY16630"/>
              </a:cxn>
              <a:cxn ang="0">
                <a:pos x="connsiteX16631" y="connsiteY16631"/>
              </a:cxn>
              <a:cxn ang="0">
                <a:pos x="connsiteX16632" y="connsiteY16632"/>
              </a:cxn>
              <a:cxn ang="0">
                <a:pos x="connsiteX16633" y="connsiteY16633"/>
              </a:cxn>
              <a:cxn ang="0">
                <a:pos x="connsiteX16634" y="connsiteY16634"/>
              </a:cxn>
              <a:cxn ang="0">
                <a:pos x="connsiteX16635" y="connsiteY16635"/>
              </a:cxn>
              <a:cxn ang="0">
                <a:pos x="connsiteX16636" y="connsiteY16636"/>
              </a:cxn>
              <a:cxn ang="0">
                <a:pos x="connsiteX16637" y="connsiteY16637"/>
              </a:cxn>
              <a:cxn ang="0">
                <a:pos x="connsiteX16638" y="connsiteY16638"/>
              </a:cxn>
              <a:cxn ang="0">
                <a:pos x="connsiteX16639" y="connsiteY16639"/>
              </a:cxn>
              <a:cxn ang="0">
                <a:pos x="connsiteX16640" y="connsiteY16640"/>
              </a:cxn>
              <a:cxn ang="0">
                <a:pos x="connsiteX16641" y="connsiteY16641"/>
              </a:cxn>
              <a:cxn ang="0">
                <a:pos x="connsiteX16642" y="connsiteY16642"/>
              </a:cxn>
              <a:cxn ang="0">
                <a:pos x="connsiteX16643" y="connsiteY16643"/>
              </a:cxn>
              <a:cxn ang="0">
                <a:pos x="connsiteX16644" y="connsiteY16644"/>
              </a:cxn>
              <a:cxn ang="0">
                <a:pos x="connsiteX16645" y="connsiteY16645"/>
              </a:cxn>
              <a:cxn ang="0">
                <a:pos x="connsiteX16646" y="connsiteY16646"/>
              </a:cxn>
              <a:cxn ang="0">
                <a:pos x="connsiteX16647" y="connsiteY16647"/>
              </a:cxn>
              <a:cxn ang="0">
                <a:pos x="connsiteX16648" y="connsiteY16648"/>
              </a:cxn>
              <a:cxn ang="0">
                <a:pos x="connsiteX16649" y="connsiteY16649"/>
              </a:cxn>
              <a:cxn ang="0">
                <a:pos x="connsiteX16650" y="connsiteY16650"/>
              </a:cxn>
              <a:cxn ang="0">
                <a:pos x="connsiteX16651" y="connsiteY16651"/>
              </a:cxn>
              <a:cxn ang="0">
                <a:pos x="connsiteX16652" y="connsiteY16652"/>
              </a:cxn>
              <a:cxn ang="0">
                <a:pos x="connsiteX16653" y="connsiteY16653"/>
              </a:cxn>
              <a:cxn ang="0">
                <a:pos x="connsiteX16654" y="connsiteY16654"/>
              </a:cxn>
              <a:cxn ang="0">
                <a:pos x="connsiteX16655" y="connsiteY16655"/>
              </a:cxn>
              <a:cxn ang="0">
                <a:pos x="connsiteX16656" y="connsiteY16656"/>
              </a:cxn>
              <a:cxn ang="0">
                <a:pos x="connsiteX16657" y="connsiteY16657"/>
              </a:cxn>
              <a:cxn ang="0">
                <a:pos x="connsiteX16658" y="connsiteY16658"/>
              </a:cxn>
              <a:cxn ang="0">
                <a:pos x="connsiteX16659" y="connsiteY16659"/>
              </a:cxn>
              <a:cxn ang="0">
                <a:pos x="connsiteX16660" y="connsiteY16660"/>
              </a:cxn>
              <a:cxn ang="0">
                <a:pos x="connsiteX16661" y="connsiteY16661"/>
              </a:cxn>
              <a:cxn ang="0">
                <a:pos x="connsiteX16662" y="connsiteY16662"/>
              </a:cxn>
              <a:cxn ang="0">
                <a:pos x="connsiteX16663" y="connsiteY16663"/>
              </a:cxn>
              <a:cxn ang="0">
                <a:pos x="connsiteX16664" y="connsiteY16664"/>
              </a:cxn>
              <a:cxn ang="0">
                <a:pos x="connsiteX16665" y="connsiteY16665"/>
              </a:cxn>
              <a:cxn ang="0">
                <a:pos x="connsiteX16666" y="connsiteY16666"/>
              </a:cxn>
              <a:cxn ang="0">
                <a:pos x="connsiteX16667" y="connsiteY16667"/>
              </a:cxn>
              <a:cxn ang="0">
                <a:pos x="connsiteX16668" y="connsiteY16668"/>
              </a:cxn>
              <a:cxn ang="0">
                <a:pos x="connsiteX16669" y="connsiteY16669"/>
              </a:cxn>
              <a:cxn ang="0">
                <a:pos x="connsiteX16670" y="connsiteY16670"/>
              </a:cxn>
              <a:cxn ang="0">
                <a:pos x="connsiteX16671" y="connsiteY16671"/>
              </a:cxn>
              <a:cxn ang="0">
                <a:pos x="connsiteX16672" y="connsiteY16672"/>
              </a:cxn>
              <a:cxn ang="0">
                <a:pos x="connsiteX16673" y="connsiteY16673"/>
              </a:cxn>
              <a:cxn ang="0">
                <a:pos x="connsiteX16674" y="connsiteY16674"/>
              </a:cxn>
              <a:cxn ang="0">
                <a:pos x="connsiteX16675" y="connsiteY16675"/>
              </a:cxn>
              <a:cxn ang="0">
                <a:pos x="connsiteX16676" y="connsiteY16676"/>
              </a:cxn>
              <a:cxn ang="0">
                <a:pos x="connsiteX16677" y="connsiteY16677"/>
              </a:cxn>
              <a:cxn ang="0">
                <a:pos x="connsiteX16678" y="connsiteY16678"/>
              </a:cxn>
              <a:cxn ang="0">
                <a:pos x="connsiteX16679" y="connsiteY16679"/>
              </a:cxn>
              <a:cxn ang="0">
                <a:pos x="connsiteX16680" y="connsiteY16680"/>
              </a:cxn>
              <a:cxn ang="0">
                <a:pos x="connsiteX16681" y="connsiteY16681"/>
              </a:cxn>
              <a:cxn ang="0">
                <a:pos x="connsiteX16682" y="connsiteY16682"/>
              </a:cxn>
              <a:cxn ang="0">
                <a:pos x="connsiteX16683" y="connsiteY16683"/>
              </a:cxn>
              <a:cxn ang="0">
                <a:pos x="connsiteX16684" y="connsiteY16684"/>
              </a:cxn>
              <a:cxn ang="0">
                <a:pos x="connsiteX16685" y="connsiteY16685"/>
              </a:cxn>
              <a:cxn ang="0">
                <a:pos x="connsiteX16686" y="connsiteY16686"/>
              </a:cxn>
              <a:cxn ang="0">
                <a:pos x="connsiteX16687" y="connsiteY16687"/>
              </a:cxn>
              <a:cxn ang="0">
                <a:pos x="connsiteX16688" y="connsiteY16688"/>
              </a:cxn>
              <a:cxn ang="0">
                <a:pos x="connsiteX16689" y="connsiteY16689"/>
              </a:cxn>
              <a:cxn ang="0">
                <a:pos x="connsiteX16690" y="connsiteY16690"/>
              </a:cxn>
              <a:cxn ang="0">
                <a:pos x="connsiteX16691" y="connsiteY16691"/>
              </a:cxn>
              <a:cxn ang="0">
                <a:pos x="connsiteX16692" y="connsiteY16692"/>
              </a:cxn>
              <a:cxn ang="0">
                <a:pos x="connsiteX16693" y="connsiteY16693"/>
              </a:cxn>
              <a:cxn ang="0">
                <a:pos x="connsiteX16694" y="connsiteY16694"/>
              </a:cxn>
              <a:cxn ang="0">
                <a:pos x="connsiteX16695" y="connsiteY16695"/>
              </a:cxn>
              <a:cxn ang="0">
                <a:pos x="connsiteX16696" y="connsiteY16696"/>
              </a:cxn>
              <a:cxn ang="0">
                <a:pos x="connsiteX16697" y="connsiteY16697"/>
              </a:cxn>
              <a:cxn ang="0">
                <a:pos x="connsiteX16698" y="connsiteY16698"/>
              </a:cxn>
              <a:cxn ang="0">
                <a:pos x="connsiteX16699" y="connsiteY16699"/>
              </a:cxn>
              <a:cxn ang="0">
                <a:pos x="connsiteX16700" y="connsiteY16700"/>
              </a:cxn>
              <a:cxn ang="0">
                <a:pos x="connsiteX16701" y="connsiteY16701"/>
              </a:cxn>
              <a:cxn ang="0">
                <a:pos x="connsiteX16702" y="connsiteY16702"/>
              </a:cxn>
              <a:cxn ang="0">
                <a:pos x="connsiteX16703" y="connsiteY16703"/>
              </a:cxn>
              <a:cxn ang="0">
                <a:pos x="connsiteX16704" y="connsiteY16704"/>
              </a:cxn>
              <a:cxn ang="0">
                <a:pos x="connsiteX16705" y="connsiteY16705"/>
              </a:cxn>
              <a:cxn ang="0">
                <a:pos x="connsiteX16706" y="connsiteY16706"/>
              </a:cxn>
              <a:cxn ang="0">
                <a:pos x="connsiteX16707" y="connsiteY16707"/>
              </a:cxn>
              <a:cxn ang="0">
                <a:pos x="connsiteX16708" y="connsiteY16708"/>
              </a:cxn>
              <a:cxn ang="0">
                <a:pos x="connsiteX16709" y="connsiteY16709"/>
              </a:cxn>
              <a:cxn ang="0">
                <a:pos x="connsiteX16710" y="connsiteY16710"/>
              </a:cxn>
              <a:cxn ang="0">
                <a:pos x="connsiteX16711" y="connsiteY16711"/>
              </a:cxn>
              <a:cxn ang="0">
                <a:pos x="connsiteX16712" y="connsiteY16712"/>
              </a:cxn>
              <a:cxn ang="0">
                <a:pos x="connsiteX16713" y="connsiteY16713"/>
              </a:cxn>
              <a:cxn ang="0">
                <a:pos x="connsiteX16714" y="connsiteY16714"/>
              </a:cxn>
              <a:cxn ang="0">
                <a:pos x="connsiteX16715" y="connsiteY16715"/>
              </a:cxn>
              <a:cxn ang="0">
                <a:pos x="connsiteX16716" y="connsiteY16716"/>
              </a:cxn>
              <a:cxn ang="0">
                <a:pos x="connsiteX16717" y="connsiteY16717"/>
              </a:cxn>
              <a:cxn ang="0">
                <a:pos x="connsiteX16718" y="connsiteY16718"/>
              </a:cxn>
              <a:cxn ang="0">
                <a:pos x="connsiteX16719" y="connsiteY16719"/>
              </a:cxn>
              <a:cxn ang="0">
                <a:pos x="connsiteX16720" y="connsiteY16720"/>
              </a:cxn>
              <a:cxn ang="0">
                <a:pos x="connsiteX16721" y="connsiteY16721"/>
              </a:cxn>
              <a:cxn ang="0">
                <a:pos x="connsiteX16722" y="connsiteY16722"/>
              </a:cxn>
              <a:cxn ang="0">
                <a:pos x="connsiteX16723" y="connsiteY16723"/>
              </a:cxn>
              <a:cxn ang="0">
                <a:pos x="connsiteX16724" y="connsiteY16724"/>
              </a:cxn>
              <a:cxn ang="0">
                <a:pos x="connsiteX16725" y="connsiteY16725"/>
              </a:cxn>
              <a:cxn ang="0">
                <a:pos x="connsiteX16726" y="connsiteY16726"/>
              </a:cxn>
              <a:cxn ang="0">
                <a:pos x="connsiteX16727" y="connsiteY16727"/>
              </a:cxn>
              <a:cxn ang="0">
                <a:pos x="connsiteX16728" y="connsiteY16728"/>
              </a:cxn>
              <a:cxn ang="0">
                <a:pos x="connsiteX16729" y="connsiteY16729"/>
              </a:cxn>
              <a:cxn ang="0">
                <a:pos x="connsiteX16730" y="connsiteY16730"/>
              </a:cxn>
              <a:cxn ang="0">
                <a:pos x="connsiteX16731" y="connsiteY16731"/>
              </a:cxn>
              <a:cxn ang="0">
                <a:pos x="connsiteX16732" y="connsiteY16732"/>
              </a:cxn>
              <a:cxn ang="0">
                <a:pos x="connsiteX16733" y="connsiteY16733"/>
              </a:cxn>
              <a:cxn ang="0">
                <a:pos x="connsiteX16734" y="connsiteY16734"/>
              </a:cxn>
              <a:cxn ang="0">
                <a:pos x="connsiteX16735" y="connsiteY16735"/>
              </a:cxn>
              <a:cxn ang="0">
                <a:pos x="connsiteX16736" y="connsiteY16736"/>
              </a:cxn>
              <a:cxn ang="0">
                <a:pos x="connsiteX16737" y="connsiteY16737"/>
              </a:cxn>
              <a:cxn ang="0">
                <a:pos x="connsiteX16738" y="connsiteY16738"/>
              </a:cxn>
              <a:cxn ang="0">
                <a:pos x="connsiteX16739" y="connsiteY16739"/>
              </a:cxn>
              <a:cxn ang="0">
                <a:pos x="connsiteX16740" y="connsiteY16740"/>
              </a:cxn>
              <a:cxn ang="0">
                <a:pos x="connsiteX16741" y="connsiteY16741"/>
              </a:cxn>
              <a:cxn ang="0">
                <a:pos x="connsiteX16742" y="connsiteY16742"/>
              </a:cxn>
              <a:cxn ang="0">
                <a:pos x="connsiteX16743" y="connsiteY16743"/>
              </a:cxn>
              <a:cxn ang="0">
                <a:pos x="connsiteX16744" y="connsiteY16744"/>
              </a:cxn>
              <a:cxn ang="0">
                <a:pos x="connsiteX16745" y="connsiteY16745"/>
              </a:cxn>
              <a:cxn ang="0">
                <a:pos x="connsiteX16746" y="connsiteY16746"/>
              </a:cxn>
              <a:cxn ang="0">
                <a:pos x="connsiteX16747" y="connsiteY16747"/>
              </a:cxn>
              <a:cxn ang="0">
                <a:pos x="connsiteX16748" y="connsiteY16748"/>
              </a:cxn>
              <a:cxn ang="0">
                <a:pos x="connsiteX16749" y="connsiteY16749"/>
              </a:cxn>
              <a:cxn ang="0">
                <a:pos x="connsiteX16750" y="connsiteY16750"/>
              </a:cxn>
              <a:cxn ang="0">
                <a:pos x="connsiteX16751" y="connsiteY16751"/>
              </a:cxn>
              <a:cxn ang="0">
                <a:pos x="connsiteX16752" y="connsiteY16752"/>
              </a:cxn>
              <a:cxn ang="0">
                <a:pos x="connsiteX16753" y="connsiteY16753"/>
              </a:cxn>
              <a:cxn ang="0">
                <a:pos x="connsiteX16754" y="connsiteY16754"/>
              </a:cxn>
              <a:cxn ang="0">
                <a:pos x="connsiteX16755" y="connsiteY16755"/>
              </a:cxn>
              <a:cxn ang="0">
                <a:pos x="connsiteX16756" y="connsiteY16756"/>
              </a:cxn>
              <a:cxn ang="0">
                <a:pos x="connsiteX16757" y="connsiteY16757"/>
              </a:cxn>
              <a:cxn ang="0">
                <a:pos x="connsiteX16758" y="connsiteY16758"/>
              </a:cxn>
              <a:cxn ang="0">
                <a:pos x="connsiteX16759" y="connsiteY16759"/>
              </a:cxn>
              <a:cxn ang="0">
                <a:pos x="connsiteX16760" y="connsiteY16760"/>
              </a:cxn>
              <a:cxn ang="0">
                <a:pos x="connsiteX16761" y="connsiteY16761"/>
              </a:cxn>
              <a:cxn ang="0">
                <a:pos x="connsiteX16762" y="connsiteY16762"/>
              </a:cxn>
              <a:cxn ang="0">
                <a:pos x="connsiteX16763" y="connsiteY16763"/>
              </a:cxn>
              <a:cxn ang="0">
                <a:pos x="connsiteX16764" y="connsiteY16764"/>
              </a:cxn>
              <a:cxn ang="0">
                <a:pos x="connsiteX16765" y="connsiteY16765"/>
              </a:cxn>
              <a:cxn ang="0">
                <a:pos x="connsiteX16766" y="connsiteY16766"/>
              </a:cxn>
              <a:cxn ang="0">
                <a:pos x="connsiteX16767" y="connsiteY16767"/>
              </a:cxn>
              <a:cxn ang="0">
                <a:pos x="connsiteX16768" y="connsiteY16768"/>
              </a:cxn>
              <a:cxn ang="0">
                <a:pos x="connsiteX16769" y="connsiteY16769"/>
              </a:cxn>
              <a:cxn ang="0">
                <a:pos x="connsiteX16770" y="connsiteY16770"/>
              </a:cxn>
              <a:cxn ang="0">
                <a:pos x="connsiteX16771" y="connsiteY16771"/>
              </a:cxn>
              <a:cxn ang="0">
                <a:pos x="connsiteX16772" y="connsiteY16772"/>
              </a:cxn>
              <a:cxn ang="0">
                <a:pos x="connsiteX16773" y="connsiteY16773"/>
              </a:cxn>
              <a:cxn ang="0">
                <a:pos x="connsiteX16774" y="connsiteY16774"/>
              </a:cxn>
              <a:cxn ang="0">
                <a:pos x="connsiteX16775" y="connsiteY16775"/>
              </a:cxn>
              <a:cxn ang="0">
                <a:pos x="connsiteX16776" y="connsiteY16776"/>
              </a:cxn>
              <a:cxn ang="0">
                <a:pos x="connsiteX16777" y="connsiteY16777"/>
              </a:cxn>
              <a:cxn ang="0">
                <a:pos x="connsiteX16778" y="connsiteY16778"/>
              </a:cxn>
              <a:cxn ang="0">
                <a:pos x="connsiteX16779" y="connsiteY16779"/>
              </a:cxn>
              <a:cxn ang="0">
                <a:pos x="connsiteX16780" y="connsiteY16780"/>
              </a:cxn>
              <a:cxn ang="0">
                <a:pos x="connsiteX16781" y="connsiteY16781"/>
              </a:cxn>
              <a:cxn ang="0">
                <a:pos x="connsiteX16782" y="connsiteY16782"/>
              </a:cxn>
              <a:cxn ang="0">
                <a:pos x="connsiteX16783" y="connsiteY16783"/>
              </a:cxn>
              <a:cxn ang="0">
                <a:pos x="connsiteX16784" y="connsiteY16784"/>
              </a:cxn>
              <a:cxn ang="0">
                <a:pos x="connsiteX16785" y="connsiteY16785"/>
              </a:cxn>
              <a:cxn ang="0">
                <a:pos x="connsiteX16786" y="connsiteY16786"/>
              </a:cxn>
              <a:cxn ang="0">
                <a:pos x="connsiteX16787" y="connsiteY16787"/>
              </a:cxn>
              <a:cxn ang="0">
                <a:pos x="connsiteX16788" y="connsiteY16788"/>
              </a:cxn>
              <a:cxn ang="0">
                <a:pos x="connsiteX16789" y="connsiteY16789"/>
              </a:cxn>
              <a:cxn ang="0">
                <a:pos x="connsiteX16790" y="connsiteY16790"/>
              </a:cxn>
              <a:cxn ang="0">
                <a:pos x="connsiteX16791" y="connsiteY16791"/>
              </a:cxn>
              <a:cxn ang="0">
                <a:pos x="connsiteX16792" y="connsiteY16792"/>
              </a:cxn>
              <a:cxn ang="0">
                <a:pos x="connsiteX16793" y="connsiteY16793"/>
              </a:cxn>
              <a:cxn ang="0">
                <a:pos x="connsiteX16794" y="connsiteY16794"/>
              </a:cxn>
              <a:cxn ang="0">
                <a:pos x="connsiteX16795" y="connsiteY16795"/>
              </a:cxn>
              <a:cxn ang="0">
                <a:pos x="connsiteX16796" y="connsiteY16796"/>
              </a:cxn>
              <a:cxn ang="0">
                <a:pos x="connsiteX16797" y="connsiteY16797"/>
              </a:cxn>
              <a:cxn ang="0">
                <a:pos x="connsiteX16798" y="connsiteY16798"/>
              </a:cxn>
              <a:cxn ang="0">
                <a:pos x="connsiteX16799" y="connsiteY16799"/>
              </a:cxn>
              <a:cxn ang="0">
                <a:pos x="connsiteX16800" y="connsiteY16800"/>
              </a:cxn>
              <a:cxn ang="0">
                <a:pos x="connsiteX16801" y="connsiteY16801"/>
              </a:cxn>
              <a:cxn ang="0">
                <a:pos x="connsiteX16802" y="connsiteY16802"/>
              </a:cxn>
              <a:cxn ang="0">
                <a:pos x="connsiteX16803" y="connsiteY16803"/>
              </a:cxn>
              <a:cxn ang="0">
                <a:pos x="connsiteX16804" y="connsiteY16804"/>
              </a:cxn>
              <a:cxn ang="0">
                <a:pos x="connsiteX16805" y="connsiteY16805"/>
              </a:cxn>
              <a:cxn ang="0">
                <a:pos x="connsiteX16806" y="connsiteY16806"/>
              </a:cxn>
              <a:cxn ang="0">
                <a:pos x="connsiteX16807" y="connsiteY16807"/>
              </a:cxn>
              <a:cxn ang="0">
                <a:pos x="connsiteX16808" y="connsiteY16808"/>
              </a:cxn>
              <a:cxn ang="0">
                <a:pos x="connsiteX16809" y="connsiteY16809"/>
              </a:cxn>
              <a:cxn ang="0">
                <a:pos x="connsiteX16810" y="connsiteY16810"/>
              </a:cxn>
              <a:cxn ang="0">
                <a:pos x="connsiteX16811" y="connsiteY16811"/>
              </a:cxn>
              <a:cxn ang="0">
                <a:pos x="connsiteX16812" y="connsiteY16812"/>
              </a:cxn>
              <a:cxn ang="0">
                <a:pos x="connsiteX16813" y="connsiteY16813"/>
              </a:cxn>
              <a:cxn ang="0">
                <a:pos x="connsiteX16814" y="connsiteY16814"/>
              </a:cxn>
              <a:cxn ang="0">
                <a:pos x="connsiteX16815" y="connsiteY16815"/>
              </a:cxn>
              <a:cxn ang="0">
                <a:pos x="connsiteX16816" y="connsiteY16816"/>
              </a:cxn>
              <a:cxn ang="0">
                <a:pos x="connsiteX16817" y="connsiteY16817"/>
              </a:cxn>
              <a:cxn ang="0">
                <a:pos x="connsiteX16818" y="connsiteY16818"/>
              </a:cxn>
              <a:cxn ang="0">
                <a:pos x="connsiteX16819" y="connsiteY16819"/>
              </a:cxn>
              <a:cxn ang="0">
                <a:pos x="connsiteX16820" y="connsiteY16820"/>
              </a:cxn>
              <a:cxn ang="0">
                <a:pos x="connsiteX16821" y="connsiteY16821"/>
              </a:cxn>
              <a:cxn ang="0">
                <a:pos x="connsiteX16822" y="connsiteY16822"/>
              </a:cxn>
              <a:cxn ang="0">
                <a:pos x="connsiteX16823" y="connsiteY16823"/>
              </a:cxn>
              <a:cxn ang="0">
                <a:pos x="connsiteX16824" y="connsiteY16824"/>
              </a:cxn>
              <a:cxn ang="0">
                <a:pos x="connsiteX16825" y="connsiteY16825"/>
              </a:cxn>
              <a:cxn ang="0">
                <a:pos x="connsiteX16826" y="connsiteY16826"/>
              </a:cxn>
              <a:cxn ang="0">
                <a:pos x="connsiteX16827" y="connsiteY16827"/>
              </a:cxn>
              <a:cxn ang="0">
                <a:pos x="connsiteX16828" y="connsiteY16828"/>
              </a:cxn>
              <a:cxn ang="0">
                <a:pos x="connsiteX16829" y="connsiteY16829"/>
              </a:cxn>
              <a:cxn ang="0">
                <a:pos x="connsiteX16830" y="connsiteY16830"/>
              </a:cxn>
              <a:cxn ang="0">
                <a:pos x="connsiteX16831" y="connsiteY16831"/>
              </a:cxn>
              <a:cxn ang="0">
                <a:pos x="connsiteX16832" y="connsiteY16832"/>
              </a:cxn>
              <a:cxn ang="0">
                <a:pos x="connsiteX16833" y="connsiteY16833"/>
              </a:cxn>
              <a:cxn ang="0">
                <a:pos x="connsiteX16834" y="connsiteY16834"/>
              </a:cxn>
              <a:cxn ang="0">
                <a:pos x="connsiteX16835" y="connsiteY16835"/>
              </a:cxn>
              <a:cxn ang="0">
                <a:pos x="connsiteX16836" y="connsiteY16836"/>
              </a:cxn>
              <a:cxn ang="0">
                <a:pos x="connsiteX16837" y="connsiteY16837"/>
              </a:cxn>
              <a:cxn ang="0">
                <a:pos x="connsiteX16838" y="connsiteY16838"/>
              </a:cxn>
              <a:cxn ang="0">
                <a:pos x="connsiteX16839" y="connsiteY16839"/>
              </a:cxn>
              <a:cxn ang="0">
                <a:pos x="connsiteX16840" y="connsiteY16840"/>
              </a:cxn>
              <a:cxn ang="0">
                <a:pos x="connsiteX16841" y="connsiteY16841"/>
              </a:cxn>
              <a:cxn ang="0">
                <a:pos x="connsiteX16842" y="connsiteY16842"/>
              </a:cxn>
              <a:cxn ang="0">
                <a:pos x="connsiteX16843" y="connsiteY16843"/>
              </a:cxn>
              <a:cxn ang="0">
                <a:pos x="connsiteX16844" y="connsiteY16844"/>
              </a:cxn>
              <a:cxn ang="0">
                <a:pos x="connsiteX16845" y="connsiteY16845"/>
              </a:cxn>
              <a:cxn ang="0">
                <a:pos x="connsiteX16846" y="connsiteY16846"/>
              </a:cxn>
              <a:cxn ang="0">
                <a:pos x="connsiteX16847" y="connsiteY16847"/>
              </a:cxn>
              <a:cxn ang="0">
                <a:pos x="connsiteX16848" y="connsiteY16848"/>
              </a:cxn>
              <a:cxn ang="0">
                <a:pos x="connsiteX16849" y="connsiteY16849"/>
              </a:cxn>
              <a:cxn ang="0">
                <a:pos x="connsiteX16850" y="connsiteY16850"/>
              </a:cxn>
              <a:cxn ang="0">
                <a:pos x="connsiteX16851" y="connsiteY16851"/>
              </a:cxn>
              <a:cxn ang="0">
                <a:pos x="connsiteX16852" y="connsiteY16852"/>
              </a:cxn>
              <a:cxn ang="0">
                <a:pos x="connsiteX16853" y="connsiteY16853"/>
              </a:cxn>
              <a:cxn ang="0">
                <a:pos x="connsiteX16854" y="connsiteY16854"/>
              </a:cxn>
              <a:cxn ang="0">
                <a:pos x="connsiteX16855" y="connsiteY16855"/>
              </a:cxn>
              <a:cxn ang="0">
                <a:pos x="connsiteX16856" y="connsiteY16856"/>
              </a:cxn>
              <a:cxn ang="0">
                <a:pos x="connsiteX16857" y="connsiteY16857"/>
              </a:cxn>
              <a:cxn ang="0">
                <a:pos x="connsiteX16858" y="connsiteY16858"/>
              </a:cxn>
              <a:cxn ang="0">
                <a:pos x="connsiteX16859" y="connsiteY16859"/>
              </a:cxn>
              <a:cxn ang="0">
                <a:pos x="connsiteX16860" y="connsiteY16860"/>
              </a:cxn>
              <a:cxn ang="0">
                <a:pos x="connsiteX16861" y="connsiteY16861"/>
              </a:cxn>
              <a:cxn ang="0">
                <a:pos x="connsiteX16862" y="connsiteY16862"/>
              </a:cxn>
              <a:cxn ang="0">
                <a:pos x="connsiteX16863" y="connsiteY16863"/>
              </a:cxn>
              <a:cxn ang="0">
                <a:pos x="connsiteX16864" y="connsiteY16864"/>
              </a:cxn>
              <a:cxn ang="0">
                <a:pos x="connsiteX16865" y="connsiteY16865"/>
              </a:cxn>
              <a:cxn ang="0">
                <a:pos x="connsiteX16866" y="connsiteY16866"/>
              </a:cxn>
              <a:cxn ang="0">
                <a:pos x="connsiteX16867" y="connsiteY16867"/>
              </a:cxn>
              <a:cxn ang="0">
                <a:pos x="connsiteX16868" y="connsiteY16868"/>
              </a:cxn>
              <a:cxn ang="0">
                <a:pos x="connsiteX16869" y="connsiteY16869"/>
              </a:cxn>
              <a:cxn ang="0">
                <a:pos x="connsiteX16870" y="connsiteY16870"/>
              </a:cxn>
              <a:cxn ang="0">
                <a:pos x="connsiteX16871" y="connsiteY16871"/>
              </a:cxn>
              <a:cxn ang="0">
                <a:pos x="connsiteX16872" y="connsiteY16872"/>
              </a:cxn>
              <a:cxn ang="0">
                <a:pos x="connsiteX16873" y="connsiteY16873"/>
              </a:cxn>
              <a:cxn ang="0">
                <a:pos x="connsiteX16874" y="connsiteY16874"/>
              </a:cxn>
              <a:cxn ang="0">
                <a:pos x="connsiteX16875" y="connsiteY16875"/>
              </a:cxn>
              <a:cxn ang="0">
                <a:pos x="connsiteX16876" y="connsiteY16876"/>
              </a:cxn>
              <a:cxn ang="0">
                <a:pos x="connsiteX16877" y="connsiteY16877"/>
              </a:cxn>
              <a:cxn ang="0">
                <a:pos x="connsiteX16878" y="connsiteY16878"/>
              </a:cxn>
              <a:cxn ang="0">
                <a:pos x="connsiteX16879" y="connsiteY16879"/>
              </a:cxn>
              <a:cxn ang="0">
                <a:pos x="connsiteX16880" y="connsiteY16880"/>
              </a:cxn>
              <a:cxn ang="0">
                <a:pos x="connsiteX16881" y="connsiteY16881"/>
              </a:cxn>
              <a:cxn ang="0">
                <a:pos x="connsiteX16882" y="connsiteY16882"/>
              </a:cxn>
              <a:cxn ang="0">
                <a:pos x="connsiteX16883" y="connsiteY16883"/>
              </a:cxn>
              <a:cxn ang="0">
                <a:pos x="connsiteX16884" y="connsiteY16884"/>
              </a:cxn>
              <a:cxn ang="0">
                <a:pos x="connsiteX16885" y="connsiteY16885"/>
              </a:cxn>
              <a:cxn ang="0">
                <a:pos x="connsiteX16886" y="connsiteY16886"/>
              </a:cxn>
              <a:cxn ang="0">
                <a:pos x="connsiteX16887" y="connsiteY16887"/>
              </a:cxn>
              <a:cxn ang="0">
                <a:pos x="connsiteX16888" y="connsiteY16888"/>
              </a:cxn>
              <a:cxn ang="0">
                <a:pos x="connsiteX16889" y="connsiteY16889"/>
              </a:cxn>
              <a:cxn ang="0">
                <a:pos x="connsiteX16890" y="connsiteY16890"/>
              </a:cxn>
              <a:cxn ang="0">
                <a:pos x="connsiteX16891" y="connsiteY16891"/>
              </a:cxn>
              <a:cxn ang="0">
                <a:pos x="connsiteX16892" y="connsiteY16892"/>
              </a:cxn>
              <a:cxn ang="0">
                <a:pos x="connsiteX16893" y="connsiteY16893"/>
              </a:cxn>
              <a:cxn ang="0">
                <a:pos x="connsiteX16894" y="connsiteY16894"/>
              </a:cxn>
              <a:cxn ang="0">
                <a:pos x="connsiteX16895" y="connsiteY16895"/>
              </a:cxn>
              <a:cxn ang="0">
                <a:pos x="connsiteX16896" y="connsiteY16896"/>
              </a:cxn>
              <a:cxn ang="0">
                <a:pos x="connsiteX16897" y="connsiteY16897"/>
              </a:cxn>
              <a:cxn ang="0">
                <a:pos x="connsiteX16898" y="connsiteY16898"/>
              </a:cxn>
              <a:cxn ang="0">
                <a:pos x="connsiteX16899" y="connsiteY16899"/>
              </a:cxn>
              <a:cxn ang="0">
                <a:pos x="connsiteX16900" y="connsiteY16900"/>
              </a:cxn>
              <a:cxn ang="0">
                <a:pos x="connsiteX16901" y="connsiteY16901"/>
              </a:cxn>
              <a:cxn ang="0">
                <a:pos x="connsiteX16902" y="connsiteY16902"/>
              </a:cxn>
              <a:cxn ang="0">
                <a:pos x="connsiteX16903" y="connsiteY16903"/>
              </a:cxn>
              <a:cxn ang="0">
                <a:pos x="connsiteX16904" y="connsiteY16904"/>
              </a:cxn>
              <a:cxn ang="0">
                <a:pos x="connsiteX16905" y="connsiteY16905"/>
              </a:cxn>
              <a:cxn ang="0">
                <a:pos x="connsiteX16906" y="connsiteY16906"/>
              </a:cxn>
              <a:cxn ang="0">
                <a:pos x="connsiteX16907" y="connsiteY16907"/>
              </a:cxn>
              <a:cxn ang="0">
                <a:pos x="connsiteX16908" y="connsiteY16908"/>
              </a:cxn>
              <a:cxn ang="0">
                <a:pos x="connsiteX16909" y="connsiteY16909"/>
              </a:cxn>
              <a:cxn ang="0">
                <a:pos x="connsiteX16910" y="connsiteY16910"/>
              </a:cxn>
              <a:cxn ang="0">
                <a:pos x="connsiteX16911" y="connsiteY16911"/>
              </a:cxn>
              <a:cxn ang="0">
                <a:pos x="connsiteX16912" y="connsiteY16912"/>
              </a:cxn>
              <a:cxn ang="0">
                <a:pos x="connsiteX16913" y="connsiteY16913"/>
              </a:cxn>
              <a:cxn ang="0">
                <a:pos x="connsiteX16914" y="connsiteY16914"/>
              </a:cxn>
              <a:cxn ang="0">
                <a:pos x="connsiteX16915" y="connsiteY16915"/>
              </a:cxn>
              <a:cxn ang="0">
                <a:pos x="connsiteX16916" y="connsiteY16916"/>
              </a:cxn>
              <a:cxn ang="0">
                <a:pos x="connsiteX16917" y="connsiteY16917"/>
              </a:cxn>
              <a:cxn ang="0">
                <a:pos x="connsiteX16918" y="connsiteY16918"/>
              </a:cxn>
              <a:cxn ang="0">
                <a:pos x="connsiteX16919" y="connsiteY16919"/>
              </a:cxn>
              <a:cxn ang="0">
                <a:pos x="connsiteX16920" y="connsiteY16920"/>
              </a:cxn>
              <a:cxn ang="0">
                <a:pos x="connsiteX16921" y="connsiteY16921"/>
              </a:cxn>
              <a:cxn ang="0">
                <a:pos x="connsiteX16922" y="connsiteY16922"/>
              </a:cxn>
              <a:cxn ang="0">
                <a:pos x="connsiteX16923" y="connsiteY16923"/>
              </a:cxn>
              <a:cxn ang="0">
                <a:pos x="connsiteX16924" y="connsiteY16924"/>
              </a:cxn>
              <a:cxn ang="0">
                <a:pos x="connsiteX16925" y="connsiteY16925"/>
              </a:cxn>
              <a:cxn ang="0">
                <a:pos x="connsiteX16926" y="connsiteY16926"/>
              </a:cxn>
              <a:cxn ang="0">
                <a:pos x="connsiteX16927" y="connsiteY16927"/>
              </a:cxn>
              <a:cxn ang="0">
                <a:pos x="connsiteX16928" y="connsiteY16928"/>
              </a:cxn>
              <a:cxn ang="0">
                <a:pos x="connsiteX16929" y="connsiteY16929"/>
              </a:cxn>
              <a:cxn ang="0">
                <a:pos x="connsiteX16930" y="connsiteY16930"/>
              </a:cxn>
              <a:cxn ang="0">
                <a:pos x="connsiteX16931" y="connsiteY16931"/>
              </a:cxn>
              <a:cxn ang="0">
                <a:pos x="connsiteX16932" y="connsiteY16932"/>
              </a:cxn>
              <a:cxn ang="0">
                <a:pos x="connsiteX16933" y="connsiteY16933"/>
              </a:cxn>
              <a:cxn ang="0">
                <a:pos x="connsiteX16934" y="connsiteY16934"/>
              </a:cxn>
              <a:cxn ang="0">
                <a:pos x="connsiteX16935" y="connsiteY16935"/>
              </a:cxn>
              <a:cxn ang="0">
                <a:pos x="connsiteX16936" y="connsiteY16936"/>
              </a:cxn>
              <a:cxn ang="0">
                <a:pos x="connsiteX16937" y="connsiteY16937"/>
              </a:cxn>
              <a:cxn ang="0">
                <a:pos x="connsiteX16938" y="connsiteY16938"/>
              </a:cxn>
              <a:cxn ang="0">
                <a:pos x="connsiteX16939" y="connsiteY16939"/>
              </a:cxn>
              <a:cxn ang="0">
                <a:pos x="connsiteX16940" y="connsiteY16940"/>
              </a:cxn>
              <a:cxn ang="0">
                <a:pos x="connsiteX16941" y="connsiteY16941"/>
              </a:cxn>
              <a:cxn ang="0">
                <a:pos x="connsiteX16942" y="connsiteY16942"/>
              </a:cxn>
              <a:cxn ang="0">
                <a:pos x="connsiteX16943" y="connsiteY16943"/>
              </a:cxn>
              <a:cxn ang="0">
                <a:pos x="connsiteX16944" y="connsiteY16944"/>
              </a:cxn>
              <a:cxn ang="0">
                <a:pos x="connsiteX16945" y="connsiteY16945"/>
              </a:cxn>
              <a:cxn ang="0">
                <a:pos x="connsiteX16946" y="connsiteY16946"/>
              </a:cxn>
              <a:cxn ang="0">
                <a:pos x="connsiteX16947" y="connsiteY16947"/>
              </a:cxn>
              <a:cxn ang="0">
                <a:pos x="connsiteX16948" y="connsiteY16948"/>
              </a:cxn>
              <a:cxn ang="0">
                <a:pos x="connsiteX16949" y="connsiteY16949"/>
              </a:cxn>
              <a:cxn ang="0">
                <a:pos x="connsiteX16950" y="connsiteY16950"/>
              </a:cxn>
              <a:cxn ang="0">
                <a:pos x="connsiteX16951" y="connsiteY16951"/>
              </a:cxn>
              <a:cxn ang="0">
                <a:pos x="connsiteX16952" y="connsiteY16952"/>
              </a:cxn>
              <a:cxn ang="0">
                <a:pos x="connsiteX16953" y="connsiteY16953"/>
              </a:cxn>
              <a:cxn ang="0">
                <a:pos x="connsiteX16954" y="connsiteY16954"/>
              </a:cxn>
              <a:cxn ang="0">
                <a:pos x="connsiteX16955" y="connsiteY16955"/>
              </a:cxn>
              <a:cxn ang="0">
                <a:pos x="connsiteX16956" y="connsiteY16956"/>
              </a:cxn>
              <a:cxn ang="0">
                <a:pos x="connsiteX16957" y="connsiteY16957"/>
              </a:cxn>
              <a:cxn ang="0">
                <a:pos x="connsiteX16958" y="connsiteY16958"/>
              </a:cxn>
              <a:cxn ang="0">
                <a:pos x="connsiteX16959" y="connsiteY16959"/>
              </a:cxn>
              <a:cxn ang="0">
                <a:pos x="connsiteX16960" y="connsiteY16960"/>
              </a:cxn>
              <a:cxn ang="0">
                <a:pos x="connsiteX16961" y="connsiteY16961"/>
              </a:cxn>
              <a:cxn ang="0">
                <a:pos x="connsiteX16962" y="connsiteY16962"/>
              </a:cxn>
              <a:cxn ang="0">
                <a:pos x="connsiteX16963" y="connsiteY16963"/>
              </a:cxn>
              <a:cxn ang="0">
                <a:pos x="connsiteX16964" y="connsiteY16964"/>
              </a:cxn>
              <a:cxn ang="0">
                <a:pos x="connsiteX16965" y="connsiteY16965"/>
              </a:cxn>
              <a:cxn ang="0">
                <a:pos x="connsiteX16966" y="connsiteY16966"/>
              </a:cxn>
              <a:cxn ang="0">
                <a:pos x="connsiteX16967" y="connsiteY16967"/>
              </a:cxn>
              <a:cxn ang="0">
                <a:pos x="connsiteX16968" y="connsiteY16968"/>
              </a:cxn>
              <a:cxn ang="0">
                <a:pos x="connsiteX16969" y="connsiteY16969"/>
              </a:cxn>
              <a:cxn ang="0">
                <a:pos x="connsiteX16970" y="connsiteY16970"/>
              </a:cxn>
              <a:cxn ang="0">
                <a:pos x="connsiteX16971" y="connsiteY16971"/>
              </a:cxn>
              <a:cxn ang="0">
                <a:pos x="connsiteX16972" y="connsiteY16972"/>
              </a:cxn>
              <a:cxn ang="0">
                <a:pos x="connsiteX16973" y="connsiteY16973"/>
              </a:cxn>
              <a:cxn ang="0">
                <a:pos x="connsiteX16974" y="connsiteY16974"/>
              </a:cxn>
              <a:cxn ang="0">
                <a:pos x="connsiteX16975" y="connsiteY16975"/>
              </a:cxn>
              <a:cxn ang="0">
                <a:pos x="connsiteX16976" y="connsiteY16976"/>
              </a:cxn>
              <a:cxn ang="0">
                <a:pos x="connsiteX16977" y="connsiteY16977"/>
              </a:cxn>
              <a:cxn ang="0">
                <a:pos x="connsiteX16978" y="connsiteY16978"/>
              </a:cxn>
              <a:cxn ang="0">
                <a:pos x="connsiteX16979" y="connsiteY16979"/>
              </a:cxn>
              <a:cxn ang="0">
                <a:pos x="connsiteX16980" y="connsiteY16980"/>
              </a:cxn>
              <a:cxn ang="0">
                <a:pos x="connsiteX16981" y="connsiteY16981"/>
              </a:cxn>
              <a:cxn ang="0">
                <a:pos x="connsiteX16982" y="connsiteY16982"/>
              </a:cxn>
              <a:cxn ang="0">
                <a:pos x="connsiteX16983" y="connsiteY16983"/>
              </a:cxn>
              <a:cxn ang="0">
                <a:pos x="connsiteX16984" y="connsiteY16984"/>
              </a:cxn>
              <a:cxn ang="0">
                <a:pos x="connsiteX16985" y="connsiteY16985"/>
              </a:cxn>
              <a:cxn ang="0">
                <a:pos x="connsiteX16986" y="connsiteY16986"/>
              </a:cxn>
              <a:cxn ang="0">
                <a:pos x="connsiteX16987" y="connsiteY16987"/>
              </a:cxn>
              <a:cxn ang="0">
                <a:pos x="connsiteX16988" y="connsiteY16988"/>
              </a:cxn>
              <a:cxn ang="0">
                <a:pos x="connsiteX16989" y="connsiteY16989"/>
              </a:cxn>
              <a:cxn ang="0">
                <a:pos x="connsiteX16990" y="connsiteY16990"/>
              </a:cxn>
              <a:cxn ang="0">
                <a:pos x="connsiteX16991" y="connsiteY16991"/>
              </a:cxn>
              <a:cxn ang="0">
                <a:pos x="connsiteX16992" y="connsiteY16992"/>
              </a:cxn>
              <a:cxn ang="0">
                <a:pos x="connsiteX16993" y="connsiteY16993"/>
              </a:cxn>
              <a:cxn ang="0">
                <a:pos x="connsiteX16994" y="connsiteY16994"/>
              </a:cxn>
              <a:cxn ang="0">
                <a:pos x="connsiteX16995" y="connsiteY16995"/>
              </a:cxn>
              <a:cxn ang="0">
                <a:pos x="connsiteX16996" y="connsiteY16996"/>
              </a:cxn>
              <a:cxn ang="0">
                <a:pos x="connsiteX16997" y="connsiteY16997"/>
              </a:cxn>
              <a:cxn ang="0">
                <a:pos x="connsiteX16998" y="connsiteY16998"/>
              </a:cxn>
              <a:cxn ang="0">
                <a:pos x="connsiteX16999" y="connsiteY16999"/>
              </a:cxn>
              <a:cxn ang="0">
                <a:pos x="connsiteX17000" y="connsiteY17000"/>
              </a:cxn>
              <a:cxn ang="0">
                <a:pos x="connsiteX17001" y="connsiteY17001"/>
              </a:cxn>
              <a:cxn ang="0">
                <a:pos x="connsiteX17002" y="connsiteY17002"/>
              </a:cxn>
              <a:cxn ang="0">
                <a:pos x="connsiteX17003" y="connsiteY17003"/>
              </a:cxn>
              <a:cxn ang="0">
                <a:pos x="connsiteX17004" y="connsiteY17004"/>
              </a:cxn>
              <a:cxn ang="0">
                <a:pos x="connsiteX17005" y="connsiteY17005"/>
              </a:cxn>
              <a:cxn ang="0">
                <a:pos x="connsiteX17006" y="connsiteY17006"/>
              </a:cxn>
              <a:cxn ang="0">
                <a:pos x="connsiteX17007" y="connsiteY17007"/>
              </a:cxn>
              <a:cxn ang="0">
                <a:pos x="connsiteX17008" y="connsiteY17008"/>
              </a:cxn>
              <a:cxn ang="0">
                <a:pos x="connsiteX17009" y="connsiteY17009"/>
              </a:cxn>
              <a:cxn ang="0">
                <a:pos x="connsiteX17010" y="connsiteY17010"/>
              </a:cxn>
              <a:cxn ang="0">
                <a:pos x="connsiteX17011" y="connsiteY17011"/>
              </a:cxn>
              <a:cxn ang="0">
                <a:pos x="connsiteX17012" y="connsiteY17012"/>
              </a:cxn>
              <a:cxn ang="0">
                <a:pos x="connsiteX17013" y="connsiteY17013"/>
              </a:cxn>
              <a:cxn ang="0">
                <a:pos x="connsiteX17014" y="connsiteY17014"/>
              </a:cxn>
              <a:cxn ang="0">
                <a:pos x="connsiteX17015" y="connsiteY17015"/>
              </a:cxn>
              <a:cxn ang="0">
                <a:pos x="connsiteX17016" y="connsiteY17016"/>
              </a:cxn>
              <a:cxn ang="0">
                <a:pos x="connsiteX17017" y="connsiteY17017"/>
              </a:cxn>
              <a:cxn ang="0">
                <a:pos x="connsiteX17018" y="connsiteY17018"/>
              </a:cxn>
              <a:cxn ang="0">
                <a:pos x="connsiteX17019" y="connsiteY17019"/>
              </a:cxn>
              <a:cxn ang="0">
                <a:pos x="connsiteX17020" y="connsiteY17020"/>
              </a:cxn>
              <a:cxn ang="0">
                <a:pos x="connsiteX17021" y="connsiteY17021"/>
              </a:cxn>
              <a:cxn ang="0">
                <a:pos x="connsiteX17022" y="connsiteY17022"/>
              </a:cxn>
              <a:cxn ang="0">
                <a:pos x="connsiteX17023" y="connsiteY17023"/>
              </a:cxn>
              <a:cxn ang="0">
                <a:pos x="connsiteX17024" y="connsiteY17024"/>
              </a:cxn>
              <a:cxn ang="0">
                <a:pos x="connsiteX17025" y="connsiteY17025"/>
              </a:cxn>
              <a:cxn ang="0">
                <a:pos x="connsiteX17026" y="connsiteY17026"/>
              </a:cxn>
              <a:cxn ang="0">
                <a:pos x="connsiteX17027" y="connsiteY17027"/>
              </a:cxn>
              <a:cxn ang="0">
                <a:pos x="connsiteX17028" y="connsiteY17028"/>
              </a:cxn>
              <a:cxn ang="0">
                <a:pos x="connsiteX17029" y="connsiteY17029"/>
              </a:cxn>
              <a:cxn ang="0">
                <a:pos x="connsiteX17030" y="connsiteY17030"/>
              </a:cxn>
              <a:cxn ang="0">
                <a:pos x="connsiteX17031" y="connsiteY17031"/>
              </a:cxn>
              <a:cxn ang="0">
                <a:pos x="connsiteX17032" y="connsiteY17032"/>
              </a:cxn>
              <a:cxn ang="0">
                <a:pos x="connsiteX17033" y="connsiteY17033"/>
              </a:cxn>
              <a:cxn ang="0">
                <a:pos x="connsiteX17034" y="connsiteY17034"/>
              </a:cxn>
              <a:cxn ang="0">
                <a:pos x="connsiteX17035" y="connsiteY17035"/>
              </a:cxn>
              <a:cxn ang="0">
                <a:pos x="connsiteX17036" y="connsiteY17036"/>
              </a:cxn>
              <a:cxn ang="0">
                <a:pos x="connsiteX17037" y="connsiteY17037"/>
              </a:cxn>
              <a:cxn ang="0">
                <a:pos x="connsiteX17038" y="connsiteY17038"/>
              </a:cxn>
              <a:cxn ang="0">
                <a:pos x="connsiteX17039" y="connsiteY17039"/>
              </a:cxn>
              <a:cxn ang="0">
                <a:pos x="connsiteX17040" y="connsiteY17040"/>
              </a:cxn>
              <a:cxn ang="0">
                <a:pos x="connsiteX17041" y="connsiteY17041"/>
              </a:cxn>
              <a:cxn ang="0">
                <a:pos x="connsiteX17042" y="connsiteY17042"/>
              </a:cxn>
              <a:cxn ang="0">
                <a:pos x="connsiteX17043" y="connsiteY17043"/>
              </a:cxn>
              <a:cxn ang="0">
                <a:pos x="connsiteX17044" y="connsiteY17044"/>
              </a:cxn>
              <a:cxn ang="0">
                <a:pos x="connsiteX17045" y="connsiteY17045"/>
              </a:cxn>
              <a:cxn ang="0">
                <a:pos x="connsiteX17046" y="connsiteY17046"/>
              </a:cxn>
              <a:cxn ang="0">
                <a:pos x="connsiteX17047" y="connsiteY17047"/>
              </a:cxn>
              <a:cxn ang="0">
                <a:pos x="connsiteX17048" y="connsiteY17048"/>
              </a:cxn>
              <a:cxn ang="0">
                <a:pos x="connsiteX17049" y="connsiteY17049"/>
              </a:cxn>
              <a:cxn ang="0">
                <a:pos x="connsiteX17050" y="connsiteY17050"/>
              </a:cxn>
              <a:cxn ang="0">
                <a:pos x="connsiteX17051" y="connsiteY17051"/>
              </a:cxn>
              <a:cxn ang="0">
                <a:pos x="connsiteX17052" y="connsiteY17052"/>
              </a:cxn>
              <a:cxn ang="0">
                <a:pos x="connsiteX17053" y="connsiteY17053"/>
              </a:cxn>
              <a:cxn ang="0">
                <a:pos x="connsiteX17054" y="connsiteY17054"/>
              </a:cxn>
              <a:cxn ang="0">
                <a:pos x="connsiteX17055" y="connsiteY17055"/>
              </a:cxn>
              <a:cxn ang="0">
                <a:pos x="connsiteX17056" y="connsiteY17056"/>
              </a:cxn>
              <a:cxn ang="0">
                <a:pos x="connsiteX17057" y="connsiteY17057"/>
              </a:cxn>
              <a:cxn ang="0">
                <a:pos x="connsiteX17058" y="connsiteY17058"/>
              </a:cxn>
              <a:cxn ang="0">
                <a:pos x="connsiteX17059" y="connsiteY17059"/>
              </a:cxn>
              <a:cxn ang="0">
                <a:pos x="connsiteX17060" y="connsiteY17060"/>
              </a:cxn>
              <a:cxn ang="0">
                <a:pos x="connsiteX17061" y="connsiteY17061"/>
              </a:cxn>
              <a:cxn ang="0">
                <a:pos x="connsiteX17062" y="connsiteY17062"/>
              </a:cxn>
              <a:cxn ang="0">
                <a:pos x="connsiteX17063" y="connsiteY17063"/>
              </a:cxn>
              <a:cxn ang="0">
                <a:pos x="connsiteX17064" y="connsiteY17064"/>
              </a:cxn>
              <a:cxn ang="0">
                <a:pos x="connsiteX17065" y="connsiteY17065"/>
              </a:cxn>
              <a:cxn ang="0">
                <a:pos x="connsiteX17066" y="connsiteY17066"/>
              </a:cxn>
              <a:cxn ang="0">
                <a:pos x="connsiteX17067" y="connsiteY17067"/>
              </a:cxn>
              <a:cxn ang="0">
                <a:pos x="connsiteX17068" y="connsiteY17068"/>
              </a:cxn>
              <a:cxn ang="0">
                <a:pos x="connsiteX17069" y="connsiteY17069"/>
              </a:cxn>
              <a:cxn ang="0">
                <a:pos x="connsiteX17070" y="connsiteY17070"/>
              </a:cxn>
              <a:cxn ang="0">
                <a:pos x="connsiteX17071" y="connsiteY17071"/>
              </a:cxn>
              <a:cxn ang="0">
                <a:pos x="connsiteX17072" y="connsiteY17072"/>
              </a:cxn>
              <a:cxn ang="0">
                <a:pos x="connsiteX17073" y="connsiteY17073"/>
              </a:cxn>
              <a:cxn ang="0">
                <a:pos x="connsiteX17074" y="connsiteY17074"/>
              </a:cxn>
              <a:cxn ang="0">
                <a:pos x="connsiteX17075" y="connsiteY17075"/>
              </a:cxn>
              <a:cxn ang="0">
                <a:pos x="connsiteX17076" y="connsiteY17076"/>
              </a:cxn>
              <a:cxn ang="0">
                <a:pos x="connsiteX17077" y="connsiteY17077"/>
              </a:cxn>
              <a:cxn ang="0">
                <a:pos x="connsiteX17078" y="connsiteY17078"/>
              </a:cxn>
              <a:cxn ang="0">
                <a:pos x="connsiteX17079" y="connsiteY17079"/>
              </a:cxn>
              <a:cxn ang="0">
                <a:pos x="connsiteX17080" y="connsiteY17080"/>
              </a:cxn>
              <a:cxn ang="0">
                <a:pos x="connsiteX17081" y="connsiteY17081"/>
              </a:cxn>
              <a:cxn ang="0">
                <a:pos x="connsiteX17082" y="connsiteY17082"/>
              </a:cxn>
              <a:cxn ang="0">
                <a:pos x="connsiteX17083" y="connsiteY17083"/>
              </a:cxn>
              <a:cxn ang="0">
                <a:pos x="connsiteX17084" y="connsiteY17084"/>
              </a:cxn>
              <a:cxn ang="0">
                <a:pos x="connsiteX17085" y="connsiteY17085"/>
              </a:cxn>
              <a:cxn ang="0">
                <a:pos x="connsiteX17086" y="connsiteY17086"/>
              </a:cxn>
              <a:cxn ang="0">
                <a:pos x="connsiteX17087" y="connsiteY17087"/>
              </a:cxn>
              <a:cxn ang="0">
                <a:pos x="connsiteX17088" y="connsiteY17088"/>
              </a:cxn>
              <a:cxn ang="0">
                <a:pos x="connsiteX17089" y="connsiteY17089"/>
              </a:cxn>
              <a:cxn ang="0">
                <a:pos x="connsiteX17090" y="connsiteY17090"/>
              </a:cxn>
              <a:cxn ang="0">
                <a:pos x="connsiteX17091" y="connsiteY17091"/>
              </a:cxn>
              <a:cxn ang="0">
                <a:pos x="connsiteX17092" y="connsiteY17092"/>
              </a:cxn>
              <a:cxn ang="0">
                <a:pos x="connsiteX17093" y="connsiteY17093"/>
              </a:cxn>
              <a:cxn ang="0">
                <a:pos x="connsiteX17094" y="connsiteY17094"/>
              </a:cxn>
              <a:cxn ang="0">
                <a:pos x="connsiteX17095" y="connsiteY17095"/>
              </a:cxn>
              <a:cxn ang="0">
                <a:pos x="connsiteX17096" y="connsiteY17096"/>
              </a:cxn>
              <a:cxn ang="0">
                <a:pos x="connsiteX17097" y="connsiteY17097"/>
              </a:cxn>
              <a:cxn ang="0">
                <a:pos x="connsiteX17098" y="connsiteY17098"/>
              </a:cxn>
              <a:cxn ang="0">
                <a:pos x="connsiteX17099" y="connsiteY17099"/>
              </a:cxn>
              <a:cxn ang="0">
                <a:pos x="connsiteX17100" y="connsiteY17100"/>
              </a:cxn>
              <a:cxn ang="0">
                <a:pos x="connsiteX17101" y="connsiteY17101"/>
              </a:cxn>
              <a:cxn ang="0">
                <a:pos x="connsiteX17102" y="connsiteY17102"/>
              </a:cxn>
              <a:cxn ang="0">
                <a:pos x="connsiteX17103" y="connsiteY17103"/>
              </a:cxn>
              <a:cxn ang="0">
                <a:pos x="connsiteX17104" y="connsiteY17104"/>
              </a:cxn>
              <a:cxn ang="0">
                <a:pos x="connsiteX17105" y="connsiteY17105"/>
              </a:cxn>
              <a:cxn ang="0">
                <a:pos x="connsiteX17106" y="connsiteY17106"/>
              </a:cxn>
              <a:cxn ang="0">
                <a:pos x="connsiteX17107" y="connsiteY17107"/>
              </a:cxn>
              <a:cxn ang="0">
                <a:pos x="connsiteX17108" y="connsiteY17108"/>
              </a:cxn>
              <a:cxn ang="0">
                <a:pos x="connsiteX17109" y="connsiteY17109"/>
              </a:cxn>
              <a:cxn ang="0">
                <a:pos x="connsiteX17110" y="connsiteY17110"/>
              </a:cxn>
              <a:cxn ang="0">
                <a:pos x="connsiteX17111" y="connsiteY17111"/>
              </a:cxn>
              <a:cxn ang="0">
                <a:pos x="connsiteX17112" y="connsiteY17112"/>
              </a:cxn>
              <a:cxn ang="0">
                <a:pos x="connsiteX17113" y="connsiteY17113"/>
              </a:cxn>
              <a:cxn ang="0">
                <a:pos x="connsiteX17114" y="connsiteY17114"/>
              </a:cxn>
              <a:cxn ang="0">
                <a:pos x="connsiteX17115" y="connsiteY17115"/>
              </a:cxn>
              <a:cxn ang="0">
                <a:pos x="connsiteX17116" y="connsiteY17116"/>
              </a:cxn>
              <a:cxn ang="0">
                <a:pos x="connsiteX17117" y="connsiteY17117"/>
              </a:cxn>
              <a:cxn ang="0">
                <a:pos x="connsiteX17118" y="connsiteY17118"/>
              </a:cxn>
              <a:cxn ang="0">
                <a:pos x="connsiteX17119" y="connsiteY17119"/>
              </a:cxn>
              <a:cxn ang="0">
                <a:pos x="connsiteX17120" y="connsiteY17120"/>
              </a:cxn>
              <a:cxn ang="0">
                <a:pos x="connsiteX17121" y="connsiteY17121"/>
              </a:cxn>
              <a:cxn ang="0">
                <a:pos x="connsiteX17122" y="connsiteY17122"/>
              </a:cxn>
              <a:cxn ang="0">
                <a:pos x="connsiteX17123" y="connsiteY17123"/>
              </a:cxn>
              <a:cxn ang="0">
                <a:pos x="connsiteX17124" y="connsiteY17124"/>
              </a:cxn>
              <a:cxn ang="0">
                <a:pos x="connsiteX17125" y="connsiteY17125"/>
              </a:cxn>
              <a:cxn ang="0">
                <a:pos x="connsiteX17126" y="connsiteY17126"/>
              </a:cxn>
              <a:cxn ang="0">
                <a:pos x="connsiteX17127" y="connsiteY17127"/>
              </a:cxn>
              <a:cxn ang="0">
                <a:pos x="connsiteX17128" y="connsiteY17128"/>
              </a:cxn>
              <a:cxn ang="0">
                <a:pos x="connsiteX17129" y="connsiteY17129"/>
              </a:cxn>
              <a:cxn ang="0">
                <a:pos x="connsiteX17130" y="connsiteY17130"/>
              </a:cxn>
              <a:cxn ang="0">
                <a:pos x="connsiteX17131" y="connsiteY17131"/>
              </a:cxn>
              <a:cxn ang="0">
                <a:pos x="connsiteX17132" y="connsiteY17132"/>
              </a:cxn>
              <a:cxn ang="0">
                <a:pos x="connsiteX17133" y="connsiteY17133"/>
              </a:cxn>
              <a:cxn ang="0">
                <a:pos x="connsiteX17134" y="connsiteY17134"/>
              </a:cxn>
              <a:cxn ang="0">
                <a:pos x="connsiteX17135" y="connsiteY17135"/>
              </a:cxn>
              <a:cxn ang="0">
                <a:pos x="connsiteX17136" y="connsiteY17136"/>
              </a:cxn>
              <a:cxn ang="0">
                <a:pos x="connsiteX17137" y="connsiteY17137"/>
              </a:cxn>
              <a:cxn ang="0">
                <a:pos x="connsiteX17138" y="connsiteY17138"/>
              </a:cxn>
              <a:cxn ang="0">
                <a:pos x="connsiteX17139" y="connsiteY17139"/>
              </a:cxn>
              <a:cxn ang="0">
                <a:pos x="connsiteX17140" y="connsiteY17140"/>
              </a:cxn>
              <a:cxn ang="0">
                <a:pos x="connsiteX17141" y="connsiteY17141"/>
              </a:cxn>
              <a:cxn ang="0">
                <a:pos x="connsiteX17142" y="connsiteY17142"/>
              </a:cxn>
              <a:cxn ang="0">
                <a:pos x="connsiteX17143" y="connsiteY17143"/>
              </a:cxn>
              <a:cxn ang="0">
                <a:pos x="connsiteX17144" y="connsiteY17144"/>
              </a:cxn>
              <a:cxn ang="0">
                <a:pos x="connsiteX17145" y="connsiteY17145"/>
              </a:cxn>
              <a:cxn ang="0">
                <a:pos x="connsiteX17146" y="connsiteY17146"/>
              </a:cxn>
              <a:cxn ang="0">
                <a:pos x="connsiteX17147" y="connsiteY17147"/>
              </a:cxn>
              <a:cxn ang="0">
                <a:pos x="connsiteX17148" y="connsiteY17148"/>
              </a:cxn>
              <a:cxn ang="0">
                <a:pos x="connsiteX17149" y="connsiteY17149"/>
              </a:cxn>
              <a:cxn ang="0">
                <a:pos x="connsiteX17150" y="connsiteY17150"/>
              </a:cxn>
              <a:cxn ang="0">
                <a:pos x="connsiteX17151" y="connsiteY17151"/>
              </a:cxn>
              <a:cxn ang="0">
                <a:pos x="connsiteX17152" y="connsiteY17152"/>
              </a:cxn>
              <a:cxn ang="0">
                <a:pos x="connsiteX17153" y="connsiteY17153"/>
              </a:cxn>
              <a:cxn ang="0">
                <a:pos x="connsiteX17154" y="connsiteY17154"/>
              </a:cxn>
              <a:cxn ang="0">
                <a:pos x="connsiteX17155" y="connsiteY17155"/>
              </a:cxn>
              <a:cxn ang="0">
                <a:pos x="connsiteX17156" y="connsiteY17156"/>
              </a:cxn>
              <a:cxn ang="0">
                <a:pos x="connsiteX17157" y="connsiteY17157"/>
              </a:cxn>
              <a:cxn ang="0">
                <a:pos x="connsiteX17158" y="connsiteY17158"/>
              </a:cxn>
              <a:cxn ang="0">
                <a:pos x="connsiteX17159" y="connsiteY17159"/>
              </a:cxn>
              <a:cxn ang="0">
                <a:pos x="connsiteX17160" y="connsiteY17160"/>
              </a:cxn>
              <a:cxn ang="0">
                <a:pos x="connsiteX17161" y="connsiteY17161"/>
              </a:cxn>
              <a:cxn ang="0">
                <a:pos x="connsiteX17162" y="connsiteY17162"/>
              </a:cxn>
              <a:cxn ang="0">
                <a:pos x="connsiteX17163" y="connsiteY17163"/>
              </a:cxn>
              <a:cxn ang="0">
                <a:pos x="connsiteX17164" y="connsiteY17164"/>
              </a:cxn>
              <a:cxn ang="0">
                <a:pos x="connsiteX17165" y="connsiteY17165"/>
              </a:cxn>
              <a:cxn ang="0">
                <a:pos x="connsiteX17166" y="connsiteY17166"/>
              </a:cxn>
              <a:cxn ang="0">
                <a:pos x="connsiteX17167" y="connsiteY17167"/>
              </a:cxn>
              <a:cxn ang="0">
                <a:pos x="connsiteX17168" y="connsiteY17168"/>
              </a:cxn>
              <a:cxn ang="0">
                <a:pos x="connsiteX17169" y="connsiteY17169"/>
              </a:cxn>
              <a:cxn ang="0">
                <a:pos x="connsiteX17170" y="connsiteY17170"/>
              </a:cxn>
              <a:cxn ang="0">
                <a:pos x="connsiteX17171" y="connsiteY17171"/>
              </a:cxn>
              <a:cxn ang="0">
                <a:pos x="connsiteX17172" y="connsiteY17172"/>
              </a:cxn>
              <a:cxn ang="0">
                <a:pos x="connsiteX17173" y="connsiteY17173"/>
              </a:cxn>
              <a:cxn ang="0">
                <a:pos x="connsiteX17174" y="connsiteY17174"/>
              </a:cxn>
              <a:cxn ang="0">
                <a:pos x="connsiteX17175" y="connsiteY17175"/>
              </a:cxn>
              <a:cxn ang="0">
                <a:pos x="connsiteX17176" y="connsiteY17176"/>
              </a:cxn>
              <a:cxn ang="0">
                <a:pos x="connsiteX17177" y="connsiteY17177"/>
              </a:cxn>
              <a:cxn ang="0">
                <a:pos x="connsiteX17178" y="connsiteY17178"/>
              </a:cxn>
              <a:cxn ang="0">
                <a:pos x="connsiteX17179" y="connsiteY17179"/>
              </a:cxn>
              <a:cxn ang="0">
                <a:pos x="connsiteX17180" y="connsiteY17180"/>
              </a:cxn>
              <a:cxn ang="0">
                <a:pos x="connsiteX17181" y="connsiteY17181"/>
              </a:cxn>
              <a:cxn ang="0">
                <a:pos x="connsiteX17182" y="connsiteY17182"/>
              </a:cxn>
              <a:cxn ang="0">
                <a:pos x="connsiteX17183" y="connsiteY17183"/>
              </a:cxn>
              <a:cxn ang="0">
                <a:pos x="connsiteX17184" y="connsiteY17184"/>
              </a:cxn>
              <a:cxn ang="0">
                <a:pos x="connsiteX17185" y="connsiteY17185"/>
              </a:cxn>
              <a:cxn ang="0">
                <a:pos x="connsiteX17186" y="connsiteY17186"/>
              </a:cxn>
              <a:cxn ang="0">
                <a:pos x="connsiteX17187" y="connsiteY17187"/>
              </a:cxn>
              <a:cxn ang="0">
                <a:pos x="connsiteX17188" y="connsiteY17188"/>
              </a:cxn>
              <a:cxn ang="0">
                <a:pos x="connsiteX17189" y="connsiteY17189"/>
              </a:cxn>
              <a:cxn ang="0">
                <a:pos x="connsiteX17190" y="connsiteY17190"/>
              </a:cxn>
              <a:cxn ang="0">
                <a:pos x="connsiteX17191" y="connsiteY17191"/>
              </a:cxn>
              <a:cxn ang="0">
                <a:pos x="connsiteX17192" y="connsiteY17192"/>
              </a:cxn>
              <a:cxn ang="0">
                <a:pos x="connsiteX17193" y="connsiteY17193"/>
              </a:cxn>
              <a:cxn ang="0">
                <a:pos x="connsiteX17194" y="connsiteY17194"/>
              </a:cxn>
              <a:cxn ang="0">
                <a:pos x="connsiteX17195" y="connsiteY17195"/>
              </a:cxn>
              <a:cxn ang="0">
                <a:pos x="connsiteX17196" y="connsiteY17196"/>
              </a:cxn>
              <a:cxn ang="0">
                <a:pos x="connsiteX17197" y="connsiteY17197"/>
              </a:cxn>
              <a:cxn ang="0">
                <a:pos x="connsiteX17198" y="connsiteY17198"/>
              </a:cxn>
              <a:cxn ang="0">
                <a:pos x="connsiteX17199" y="connsiteY17199"/>
              </a:cxn>
              <a:cxn ang="0">
                <a:pos x="connsiteX17200" y="connsiteY17200"/>
              </a:cxn>
              <a:cxn ang="0">
                <a:pos x="connsiteX17201" y="connsiteY17201"/>
              </a:cxn>
              <a:cxn ang="0">
                <a:pos x="connsiteX17202" y="connsiteY17202"/>
              </a:cxn>
              <a:cxn ang="0">
                <a:pos x="connsiteX17203" y="connsiteY17203"/>
              </a:cxn>
              <a:cxn ang="0">
                <a:pos x="connsiteX17204" y="connsiteY17204"/>
              </a:cxn>
              <a:cxn ang="0">
                <a:pos x="connsiteX17205" y="connsiteY17205"/>
              </a:cxn>
              <a:cxn ang="0">
                <a:pos x="connsiteX17206" y="connsiteY17206"/>
              </a:cxn>
              <a:cxn ang="0">
                <a:pos x="connsiteX17207" y="connsiteY17207"/>
              </a:cxn>
              <a:cxn ang="0">
                <a:pos x="connsiteX17208" y="connsiteY17208"/>
              </a:cxn>
              <a:cxn ang="0">
                <a:pos x="connsiteX17209" y="connsiteY17209"/>
              </a:cxn>
              <a:cxn ang="0">
                <a:pos x="connsiteX17210" y="connsiteY17210"/>
              </a:cxn>
              <a:cxn ang="0">
                <a:pos x="connsiteX17211" y="connsiteY17211"/>
              </a:cxn>
              <a:cxn ang="0">
                <a:pos x="connsiteX17212" y="connsiteY17212"/>
              </a:cxn>
              <a:cxn ang="0">
                <a:pos x="connsiteX17213" y="connsiteY17213"/>
              </a:cxn>
              <a:cxn ang="0">
                <a:pos x="connsiteX17214" y="connsiteY17214"/>
              </a:cxn>
              <a:cxn ang="0">
                <a:pos x="connsiteX17215" y="connsiteY17215"/>
              </a:cxn>
              <a:cxn ang="0">
                <a:pos x="connsiteX17216" y="connsiteY17216"/>
              </a:cxn>
              <a:cxn ang="0">
                <a:pos x="connsiteX17217" y="connsiteY17217"/>
              </a:cxn>
              <a:cxn ang="0">
                <a:pos x="connsiteX17218" y="connsiteY17218"/>
              </a:cxn>
              <a:cxn ang="0">
                <a:pos x="connsiteX17219" y="connsiteY17219"/>
              </a:cxn>
              <a:cxn ang="0">
                <a:pos x="connsiteX17220" y="connsiteY17220"/>
              </a:cxn>
              <a:cxn ang="0">
                <a:pos x="connsiteX17221" y="connsiteY17221"/>
              </a:cxn>
              <a:cxn ang="0">
                <a:pos x="connsiteX17222" y="connsiteY17222"/>
              </a:cxn>
              <a:cxn ang="0">
                <a:pos x="connsiteX17223" y="connsiteY17223"/>
              </a:cxn>
              <a:cxn ang="0">
                <a:pos x="connsiteX17224" y="connsiteY17224"/>
              </a:cxn>
              <a:cxn ang="0">
                <a:pos x="connsiteX17225" y="connsiteY17225"/>
              </a:cxn>
              <a:cxn ang="0">
                <a:pos x="connsiteX17226" y="connsiteY17226"/>
              </a:cxn>
              <a:cxn ang="0">
                <a:pos x="connsiteX17227" y="connsiteY17227"/>
              </a:cxn>
              <a:cxn ang="0">
                <a:pos x="connsiteX17228" y="connsiteY17228"/>
              </a:cxn>
              <a:cxn ang="0">
                <a:pos x="connsiteX17229" y="connsiteY17229"/>
              </a:cxn>
              <a:cxn ang="0">
                <a:pos x="connsiteX17230" y="connsiteY17230"/>
              </a:cxn>
              <a:cxn ang="0">
                <a:pos x="connsiteX17231" y="connsiteY17231"/>
              </a:cxn>
              <a:cxn ang="0">
                <a:pos x="connsiteX17232" y="connsiteY17232"/>
              </a:cxn>
              <a:cxn ang="0">
                <a:pos x="connsiteX17233" y="connsiteY17233"/>
              </a:cxn>
              <a:cxn ang="0">
                <a:pos x="connsiteX17234" y="connsiteY17234"/>
              </a:cxn>
              <a:cxn ang="0">
                <a:pos x="connsiteX17235" y="connsiteY17235"/>
              </a:cxn>
              <a:cxn ang="0">
                <a:pos x="connsiteX17236" y="connsiteY17236"/>
              </a:cxn>
              <a:cxn ang="0">
                <a:pos x="connsiteX17237" y="connsiteY17237"/>
              </a:cxn>
              <a:cxn ang="0">
                <a:pos x="connsiteX17238" y="connsiteY17238"/>
              </a:cxn>
              <a:cxn ang="0">
                <a:pos x="connsiteX17239" y="connsiteY17239"/>
              </a:cxn>
              <a:cxn ang="0">
                <a:pos x="connsiteX17240" y="connsiteY17240"/>
              </a:cxn>
              <a:cxn ang="0">
                <a:pos x="connsiteX17241" y="connsiteY17241"/>
              </a:cxn>
              <a:cxn ang="0">
                <a:pos x="connsiteX17242" y="connsiteY17242"/>
              </a:cxn>
              <a:cxn ang="0">
                <a:pos x="connsiteX17243" y="connsiteY17243"/>
              </a:cxn>
              <a:cxn ang="0">
                <a:pos x="connsiteX17244" y="connsiteY17244"/>
              </a:cxn>
              <a:cxn ang="0">
                <a:pos x="connsiteX17245" y="connsiteY17245"/>
              </a:cxn>
              <a:cxn ang="0">
                <a:pos x="connsiteX17246" y="connsiteY17246"/>
              </a:cxn>
              <a:cxn ang="0">
                <a:pos x="connsiteX17247" y="connsiteY17247"/>
              </a:cxn>
              <a:cxn ang="0">
                <a:pos x="connsiteX17248" y="connsiteY17248"/>
              </a:cxn>
              <a:cxn ang="0">
                <a:pos x="connsiteX17249" y="connsiteY17249"/>
              </a:cxn>
              <a:cxn ang="0">
                <a:pos x="connsiteX17250" y="connsiteY17250"/>
              </a:cxn>
              <a:cxn ang="0">
                <a:pos x="connsiteX17251" y="connsiteY17251"/>
              </a:cxn>
              <a:cxn ang="0">
                <a:pos x="connsiteX17252" y="connsiteY17252"/>
              </a:cxn>
              <a:cxn ang="0">
                <a:pos x="connsiteX17253" y="connsiteY17253"/>
              </a:cxn>
              <a:cxn ang="0">
                <a:pos x="connsiteX17254" y="connsiteY17254"/>
              </a:cxn>
              <a:cxn ang="0">
                <a:pos x="connsiteX17255" y="connsiteY17255"/>
              </a:cxn>
              <a:cxn ang="0">
                <a:pos x="connsiteX17256" y="connsiteY17256"/>
              </a:cxn>
              <a:cxn ang="0">
                <a:pos x="connsiteX17257" y="connsiteY17257"/>
              </a:cxn>
              <a:cxn ang="0">
                <a:pos x="connsiteX17258" y="connsiteY17258"/>
              </a:cxn>
              <a:cxn ang="0">
                <a:pos x="connsiteX17259" y="connsiteY17259"/>
              </a:cxn>
              <a:cxn ang="0">
                <a:pos x="connsiteX17260" y="connsiteY17260"/>
              </a:cxn>
              <a:cxn ang="0">
                <a:pos x="connsiteX17261" y="connsiteY17261"/>
              </a:cxn>
              <a:cxn ang="0">
                <a:pos x="connsiteX17262" y="connsiteY17262"/>
              </a:cxn>
              <a:cxn ang="0">
                <a:pos x="connsiteX17263" y="connsiteY17263"/>
              </a:cxn>
              <a:cxn ang="0">
                <a:pos x="connsiteX17264" y="connsiteY17264"/>
              </a:cxn>
              <a:cxn ang="0">
                <a:pos x="connsiteX17265" y="connsiteY17265"/>
              </a:cxn>
              <a:cxn ang="0">
                <a:pos x="connsiteX17266" y="connsiteY17266"/>
              </a:cxn>
              <a:cxn ang="0">
                <a:pos x="connsiteX17267" y="connsiteY17267"/>
              </a:cxn>
              <a:cxn ang="0">
                <a:pos x="connsiteX17268" y="connsiteY17268"/>
              </a:cxn>
              <a:cxn ang="0">
                <a:pos x="connsiteX17269" y="connsiteY17269"/>
              </a:cxn>
              <a:cxn ang="0">
                <a:pos x="connsiteX17270" y="connsiteY17270"/>
              </a:cxn>
              <a:cxn ang="0">
                <a:pos x="connsiteX17271" y="connsiteY17271"/>
              </a:cxn>
              <a:cxn ang="0">
                <a:pos x="connsiteX17272" y="connsiteY17272"/>
              </a:cxn>
              <a:cxn ang="0">
                <a:pos x="connsiteX17273" y="connsiteY17273"/>
              </a:cxn>
              <a:cxn ang="0">
                <a:pos x="connsiteX17274" y="connsiteY17274"/>
              </a:cxn>
              <a:cxn ang="0">
                <a:pos x="connsiteX17275" y="connsiteY17275"/>
              </a:cxn>
              <a:cxn ang="0">
                <a:pos x="connsiteX17276" y="connsiteY17276"/>
              </a:cxn>
              <a:cxn ang="0">
                <a:pos x="connsiteX17277" y="connsiteY17277"/>
              </a:cxn>
              <a:cxn ang="0">
                <a:pos x="connsiteX17278" y="connsiteY17278"/>
              </a:cxn>
              <a:cxn ang="0">
                <a:pos x="connsiteX17279" y="connsiteY17279"/>
              </a:cxn>
              <a:cxn ang="0">
                <a:pos x="connsiteX17280" y="connsiteY17280"/>
              </a:cxn>
              <a:cxn ang="0">
                <a:pos x="connsiteX17281" y="connsiteY17281"/>
              </a:cxn>
              <a:cxn ang="0">
                <a:pos x="connsiteX17282" y="connsiteY17282"/>
              </a:cxn>
              <a:cxn ang="0">
                <a:pos x="connsiteX17283" y="connsiteY17283"/>
              </a:cxn>
              <a:cxn ang="0">
                <a:pos x="connsiteX17284" y="connsiteY17284"/>
              </a:cxn>
              <a:cxn ang="0">
                <a:pos x="connsiteX17285" y="connsiteY17285"/>
              </a:cxn>
              <a:cxn ang="0">
                <a:pos x="connsiteX17286" y="connsiteY17286"/>
              </a:cxn>
              <a:cxn ang="0">
                <a:pos x="connsiteX17287" y="connsiteY17287"/>
              </a:cxn>
              <a:cxn ang="0">
                <a:pos x="connsiteX17288" y="connsiteY17288"/>
              </a:cxn>
              <a:cxn ang="0">
                <a:pos x="connsiteX17289" y="connsiteY17289"/>
              </a:cxn>
              <a:cxn ang="0">
                <a:pos x="connsiteX17290" y="connsiteY17290"/>
              </a:cxn>
              <a:cxn ang="0">
                <a:pos x="connsiteX17291" y="connsiteY17291"/>
              </a:cxn>
              <a:cxn ang="0">
                <a:pos x="connsiteX17292" y="connsiteY17292"/>
              </a:cxn>
              <a:cxn ang="0">
                <a:pos x="connsiteX17293" y="connsiteY17293"/>
              </a:cxn>
              <a:cxn ang="0">
                <a:pos x="connsiteX17294" y="connsiteY17294"/>
              </a:cxn>
              <a:cxn ang="0">
                <a:pos x="connsiteX17295" y="connsiteY17295"/>
              </a:cxn>
              <a:cxn ang="0">
                <a:pos x="connsiteX17296" y="connsiteY17296"/>
              </a:cxn>
              <a:cxn ang="0">
                <a:pos x="connsiteX17297" y="connsiteY17297"/>
              </a:cxn>
              <a:cxn ang="0">
                <a:pos x="connsiteX17298" y="connsiteY17298"/>
              </a:cxn>
              <a:cxn ang="0">
                <a:pos x="connsiteX17299" y="connsiteY17299"/>
              </a:cxn>
              <a:cxn ang="0">
                <a:pos x="connsiteX17300" y="connsiteY17300"/>
              </a:cxn>
              <a:cxn ang="0">
                <a:pos x="connsiteX17301" y="connsiteY17301"/>
              </a:cxn>
              <a:cxn ang="0">
                <a:pos x="connsiteX17302" y="connsiteY17302"/>
              </a:cxn>
              <a:cxn ang="0">
                <a:pos x="connsiteX17303" y="connsiteY17303"/>
              </a:cxn>
              <a:cxn ang="0">
                <a:pos x="connsiteX17304" y="connsiteY17304"/>
              </a:cxn>
              <a:cxn ang="0">
                <a:pos x="connsiteX17305" y="connsiteY17305"/>
              </a:cxn>
              <a:cxn ang="0">
                <a:pos x="connsiteX17306" y="connsiteY17306"/>
              </a:cxn>
              <a:cxn ang="0">
                <a:pos x="connsiteX17307" y="connsiteY17307"/>
              </a:cxn>
              <a:cxn ang="0">
                <a:pos x="connsiteX17308" y="connsiteY17308"/>
              </a:cxn>
              <a:cxn ang="0">
                <a:pos x="connsiteX17309" y="connsiteY17309"/>
              </a:cxn>
              <a:cxn ang="0">
                <a:pos x="connsiteX17310" y="connsiteY17310"/>
              </a:cxn>
              <a:cxn ang="0">
                <a:pos x="connsiteX17311" y="connsiteY17311"/>
              </a:cxn>
              <a:cxn ang="0">
                <a:pos x="connsiteX17312" y="connsiteY17312"/>
              </a:cxn>
              <a:cxn ang="0">
                <a:pos x="connsiteX17313" y="connsiteY17313"/>
              </a:cxn>
              <a:cxn ang="0">
                <a:pos x="connsiteX17314" y="connsiteY17314"/>
              </a:cxn>
              <a:cxn ang="0">
                <a:pos x="connsiteX17315" y="connsiteY17315"/>
              </a:cxn>
              <a:cxn ang="0">
                <a:pos x="connsiteX17316" y="connsiteY17316"/>
              </a:cxn>
              <a:cxn ang="0">
                <a:pos x="connsiteX17317" y="connsiteY17317"/>
              </a:cxn>
              <a:cxn ang="0">
                <a:pos x="connsiteX17318" y="connsiteY17318"/>
              </a:cxn>
              <a:cxn ang="0">
                <a:pos x="connsiteX17319" y="connsiteY17319"/>
              </a:cxn>
              <a:cxn ang="0">
                <a:pos x="connsiteX17320" y="connsiteY17320"/>
              </a:cxn>
              <a:cxn ang="0">
                <a:pos x="connsiteX17321" y="connsiteY17321"/>
              </a:cxn>
              <a:cxn ang="0">
                <a:pos x="connsiteX17322" y="connsiteY17322"/>
              </a:cxn>
              <a:cxn ang="0">
                <a:pos x="connsiteX17323" y="connsiteY17323"/>
              </a:cxn>
              <a:cxn ang="0">
                <a:pos x="connsiteX17324" y="connsiteY17324"/>
              </a:cxn>
              <a:cxn ang="0">
                <a:pos x="connsiteX17325" y="connsiteY17325"/>
              </a:cxn>
              <a:cxn ang="0">
                <a:pos x="connsiteX17326" y="connsiteY17326"/>
              </a:cxn>
              <a:cxn ang="0">
                <a:pos x="connsiteX17327" y="connsiteY17327"/>
              </a:cxn>
              <a:cxn ang="0">
                <a:pos x="connsiteX17328" y="connsiteY17328"/>
              </a:cxn>
              <a:cxn ang="0">
                <a:pos x="connsiteX17329" y="connsiteY17329"/>
              </a:cxn>
              <a:cxn ang="0">
                <a:pos x="connsiteX17330" y="connsiteY17330"/>
              </a:cxn>
              <a:cxn ang="0">
                <a:pos x="connsiteX17331" y="connsiteY17331"/>
              </a:cxn>
              <a:cxn ang="0">
                <a:pos x="connsiteX17332" y="connsiteY17332"/>
              </a:cxn>
              <a:cxn ang="0">
                <a:pos x="connsiteX17333" y="connsiteY17333"/>
              </a:cxn>
              <a:cxn ang="0">
                <a:pos x="connsiteX17334" y="connsiteY17334"/>
              </a:cxn>
              <a:cxn ang="0">
                <a:pos x="connsiteX17335" y="connsiteY17335"/>
              </a:cxn>
              <a:cxn ang="0">
                <a:pos x="connsiteX17336" y="connsiteY17336"/>
              </a:cxn>
              <a:cxn ang="0">
                <a:pos x="connsiteX17337" y="connsiteY17337"/>
              </a:cxn>
              <a:cxn ang="0">
                <a:pos x="connsiteX17338" y="connsiteY17338"/>
              </a:cxn>
              <a:cxn ang="0">
                <a:pos x="connsiteX17339" y="connsiteY17339"/>
              </a:cxn>
              <a:cxn ang="0">
                <a:pos x="connsiteX17340" y="connsiteY17340"/>
              </a:cxn>
              <a:cxn ang="0">
                <a:pos x="connsiteX17341" y="connsiteY17341"/>
              </a:cxn>
              <a:cxn ang="0">
                <a:pos x="connsiteX17342" y="connsiteY17342"/>
              </a:cxn>
              <a:cxn ang="0">
                <a:pos x="connsiteX17343" y="connsiteY17343"/>
              </a:cxn>
              <a:cxn ang="0">
                <a:pos x="connsiteX17344" y="connsiteY17344"/>
              </a:cxn>
              <a:cxn ang="0">
                <a:pos x="connsiteX17345" y="connsiteY17345"/>
              </a:cxn>
              <a:cxn ang="0">
                <a:pos x="connsiteX17346" y="connsiteY17346"/>
              </a:cxn>
              <a:cxn ang="0">
                <a:pos x="connsiteX17347" y="connsiteY17347"/>
              </a:cxn>
              <a:cxn ang="0">
                <a:pos x="connsiteX17348" y="connsiteY17348"/>
              </a:cxn>
              <a:cxn ang="0">
                <a:pos x="connsiteX17349" y="connsiteY17349"/>
              </a:cxn>
              <a:cxn ang="0">
                <a:pos x="connsiteX17350" y="connsiteY17350"/>
              </a:cxn>
              <a:cxn ang="0">
                <a:pos x="connsiteX17351" y="connsiteY17351"/>
              </a:cxn>
              <a:cxn ang="0">
                <a:pos x="connsiteX17352" y="connsiteY17352"/>
              </a:cxn>
              <a:cxn ang="0">
                <a:pos x="connsiteX17353" y="connsiteY17353"/>
              </a:cxn>
              <a:cxn ang="0">
                <a:pos x="connsiteX17354" y="connsiteY17354"/>
              </a:cxn>
              <a:cxn ang="0">
                <a:pos x="connsiteX17355" y="connsiteY17355"/>
              </a:cxn>
              <a:cxn ang="0">
                <a:pos x="connsiteX17356" y="connsiteY17356"/>
              </a:cxn>
              <a:cxn ang="0">
                <a:pos x="connsiteX17357" y="connsiteY17357"/>
              </a:cxn>
              <a:cxn ang="0">
                <a:pos x="connsiteX17358" y="connsiteY17358"/>
              </a:cxn>
              <a:cxn ang="0">
                <a:pos x="connsiteX17359" y="connsiteY17359"/>
              </a:cxn>
              <a:cxn ang="0">
                <a:pos x="connsiteX17360" y="connsiteY17360"/>
              </a:cxn>
              <a:cxn ang="0">
                <a:pos x="connsiteX17361" y="connsiteY17361"/>
              </a:cxn>
              <a:cxn ang="0">
                <a:pos x="connsiteX17362" y="connsiteY17362"/>
              </a:cxn>
              <a:cxn ang="0">
                <a:pos x="connsiteX17363" y="connsiteY17363"/>
              </a:cxn>
              <a:cxn ang="0">
                <a:pos x="connsiteX17364" y="connsiteY17364"/>
              </a:cxn>
              <a:cxn ang="0">
                <a:pos x="connsiteX17365" y="connsiteY17365"/>
              </a:cxn>
              <a:cxn ang="0">
                <a:pos x="connsiteX17366" y="connsiteY17366"/>
              </a:cxn>
              <a:cxn ang="0">
                <a:pos x="connsiteX17367" y="connsiteY17367"/>
              </a:cxn>
              <a:cxn ang="0">
                <a:pos x="connsiteX17368" y="connsiteY17368"/>
              </a:cxn>
              <a:cxn ang="0">
                <a:pos x="connsiteX17369" y="connsiteY17369"/>
              </a:cxn>
              <a:cxn ang="0">
                <a:pos x="connsiteX17370" y="connsiteY17370"/>
              </a:cxn>
              <a:cxn ang="0">
                <a:pos x="connsiteX17371" y="connsiteY17371"/>
              </a:cxn>
              <a:cxn ang="0">
                <a:pos x="connsiteX17372" y="connsiteY17372"/>
              </a:cxn>
              <a:cxn ang="0">
                <a:pos x="connsiteX17373" y="connsiteY17373"/>
              </a:cxn>
              <a:cxn ang="0">
                <a:pos x="connsiteX17374" y="connsiteY17374"/>
              </a:cxn>
              <a:cxn ang="0">
                <a:pos x="connsiteX17375" y="connsiteY17375"/>
              </a:cxn>
              <a:cxn ang="0">
                <a:pos x="connsiteX17376" y="connsiteY17376"/>
              </a:cxn>
              <a:cxn ang="0">
                <a:pos x="connsiteX17377" y="connsiteY17377"/>
              </a:cxn>
              <a:cxn ang="0">
                <a:pos x="connsiteX17378" y="connsiteY17378"/>
              </a:cxn>
              <a:cxn ang="0">
                <a:pos x="connsiteX17379" y="connsiteY17379"/>
              </a:cxn>
              <a:cxn ang="0">
                <a:pos x="connsiteX17380" y="connsiteY17380"/>
              </a:cxn>
              <a:cxn ang="0">
                <a:pos x="connsiteX17381" y="connsiteY17381"/>
              </a:cxn>
              <a:cxn ang="0">
                <a:pos x="connsiteX17382" y="connsiteY17382"/>
              </a:cxn>
              <a:cxn ang="0">
                <a:pos x="connsiteX17383" y="connsiteY17383"/>
              </a:cxn>
              <a:cxn ang="0">
                <a:pos x="connsiteX17384" y="connsiteY17384"/>
              </a:cxn>
              <a:cxn ang="0">
                <a:pos x="connsiteX17385" y="connsiteY17385"/>
              </a:cxn>
              <a:cxn ang="0">
                <a:pos x="connsiteX17386" y="connsiteY17386"/>
              </a:cxn>
              <a:cxn ang="0">
                <a:pos x="connsiteX17387" y="connsiteY17387"/>
              </a:cxn>
              <a:cxn ang="0">
                <a:pos x="connsiteX17388" y="connsiteY17388"/>
              </a:cxn>
              <a:cxn ang="0">
                <a:pos x="connsiteX17389" y="connsiteY17389"/>
              </a:cxn>
              <a:cxn ang="0">
                <a:pos x="connsiteX17390" y="connsiteY17390"/>
              </a:cxn>
              <a:cxn ang="0">
                <a:pos x="connsiteX17391" y="connsiteY17391"/>
              </a:cxn>
              <a:cxn ang="0">
                <a:pos x="connsiteX17392" y="connsiteY17392"/>
              </a:cxn>
              <a:cxn ang="0">
                <a:pos x="connsiteX17393" y="connsiteY17393"/>
              </a:cxn>
              <a:cxn ang="0">
                <a:pos x="connsiteX17394" y="connsiteY17394"/>
              </a:cxn>
              <a:cxn ang="0">
                <a:pos x="connsiteX17395" y="connsiteY17395"/>
              </a:cxn>
              <a:cxn ang="0">
                <a:pos x="connsiteX17396" y="connsiteY17396"/>
              </a:cxn>
              <a:cxn ang="0">
                <a:pos x="connsiteX17397" y="connsiteY17397"/>
              </a:cxn>
              <a:cxn ang="0">
                <a:pos x="connsiteX17398" y="connsiteY17398"/>
              </a:cxn>
              <a:cxn ang="0">
                <a:pos x="connsiteX17399" y="connsiteY17399"/>
              </a:cxn>
              <a:cxn ang="0">
                <a:pos x="connsiteX17400" y="connsiteY17400"/>
              </a:cxn>
              <a:cxn ang="0">
                <a:pos x="connsiteX17401" y="connsiteY17401"/>
              </a:cxn>
              <a:cxn ang="0">
                <a:pos x="connsiteX17402" y="connsiteY17402"/>
              </a:cxn>
              <a:cxn ang="0">
                <a:pos x="connsiteX17403" y="connsiteY17403"/>
              </a:cxn>
              <a:cxn ang="0">
                <a:pos x="connsiteX17404" y="connsiteY17404"/>
              </a:cxn>
              <a:cxn ang="0">
                <a:pos x="connsiteX17405" y="connsiteY17405"/>
              </a:cxn>
              <a:cxn ang="0">
                <a:pos x="connsiteX17406" y="connsiteY17406"/>
              </a:cxn>
              <a:cxn ang="0">
                <a:pos x="connsiteX17407" y="connsiteY17407"/>
              </a:cxn>
              <a:cxn ang="0">
                <a:pos x="connsiteX17408" y="connsiteY17408"/>
              </a:cxn>
              <a:cxn ang="0">
                <a:pos x="connsiteX17409" y="connsiteY17409"/>
              </a:cxn>
              <a:cxn ang="0">
                <a:pos x="connsiteX17410" y="connsiteY17410"/>
              </a:cxn>
              <a:cxn ang="0">
                <a:pos x="connsiteX17411" y="connsiteY17411"/>
              </a:cxn>
              <a:cxn ang="0">
                <a:pos x="connsiteX17412" y="connsiteY17412"/>
              </a:cxn>
              <a:cxn ang="0">
                <a:pos x="connsiteX17413" y="connsiteY17413"/>
              </a:cxn>
              <a:cxn ang="0">
                <a:pos x="connsiteX17414" y="connsiteY17414"/>
              </a:cxn>
              <a:cxn ang="0">
                <a:pos x="connsiteX17415" y="connsiteY17415"/>
              </a:cxn>
              <a:cxn ang="0">
                <a:pos x="connsiteX17416" y="connsiteY17416"/>
              </a:cxn>
              <a:cxn ang="0">
                <a:pos x="connsiteX17417" y="connsiteY17417"/>
              </a:cxn>
              <a:cxn ang="0">
                <a:pos x="connsiteX17418" y="connsiteY17418"/>
              </a:cxn>
              <a:cxn ang="0">
                <a:pos x="connsiteX17419" y="connsiteY17419"/>
              </a:cxn>
              <a:cxn ang="0">
                <a:pos x="connsiteX17420" y="connsiteY17420"/>
              </a:cxn>
              <a:cxn ang="0">
                <a:pos x="connsiteX17421" y="connsiteY17421"/>
              </a:cxn>
              <a:cxn ang="0">
                <a:pos x="connsiteX17422" y="connsiteY17422"/>
              </a:cxn>
              <a:cxn ang="0">
                <a:pos x="connsiteX17423" y="connsiteY17423"/>
              </a:cxn>
              <a:cxn ang="0">
                <a:pos x="connsiteX17424" y="connsiteY17424"/>
              </a:cxn>
              <a:cxn ang="0">
                <a:pos x="connsiteX17425" y="connsiteY17425"/>
              </a:cxn>
              <a:cxn ang="0">
                <a:pos x="connsiteX17426" y="connsiteY17426"/>
              </a:cxn>
              <a:cxn ang="0">
                <a:pos x="connsiteX17427" y="connsiteY17427"/>
              </a:cxn>
              <a:cxn ang="0">
                <a:pos x="connsiteX17428" y="connsiteY17428"/>
              </a:cxn>
              <a:cxn ang="0">
                <a:pos x="connsiteX17429" y="connsiteY17429"/>
              </a:cxn>
              <a:cxn ang="0">
                <a:pos x="connsiteX17430" y="connsiteY17430"/>
              </a:cxn>
              <a:cxn ang="0">
                <a:pos x="connsiteX17431" y="connsiteY17431"/>
              </a:cxn>
              <a:cxn ang="0">
                <a:pos x="connsiteX17432" y="connsiteY17432"/>
              </a:cxn>
              <a:cxn ang="0">
                <a:pos x="connsiteX17433" y="connsiteY17433"/>
              </a:cxn>
              <a:cxn ang="0">
                <a:pos x="connsiteX17434" y="connsiteY17434"/>
              </a:cxn>
              <a:cxn ang="0">
                <a:pos x="connsiteX17435" y="connsiteY17435"/>
              </a:cxn>
              <a:cxn ang="0">
                <a:pos x="connsiteX17436" y="connsiteY17436"/>
              </a:cxn>
              <a:cxn ang="0">
                <a:pos x="connsiteX17437" y="connsiteY17437"/>
              </a:cxn>
              <a:cxn ang="0">
                <a:pos x="connsiteX17438" y="connsiteY17438"/>
              </a:cxn>
              <a:cxn ang="0">
                <a:pos x="connsiteX17439" y="connsiteY17439"/>
              </a:cxn>
              <a:cxn ang="0">
                <a:pos x="connsiteX17440" y="connsiteY17440"/>
              </a:cxn>
              <a:cxn ang="0">
                <a:pos x="connsiteX17441" y="connsiteY17441"/>
              </a:cxn>
              <a:cxn ang="0">
                <a:pos x="connsiteX17442" y="connsiteY17442"/>
              </a:cxn>
              <a:cxn ang="0">
                <a:pos x="connsiteX17443" y="connsiteY17443"/>
              </a:cxn>
              <a:cxn ang="0">
                <a:pos x="connsiteX17444" y="connsiteY17444"/>
              </a:cxn>
              <a:cxn ang="0">
                <a:pos x="connsiteX17445" y="connsiteY17445"/>
              </a:cxn>
              <a:cxn ang="0">
                <a:pos x="connsiteX17446" y="connsiteY17446"/>
              </a:cxn>
              <a:cxn ang="0">
                <a:pos x="connsiteX17447" y="connsiteY17447"/>
              </a:cxn>
              <a:cxn ang="0">
                <a:pos x="connsiteX17448" y="connsiteY17448"/>
              </a:cxn>
              <a:cxn ang="0">
                <a:pos x="connsiteX17449" y="connsiteY17449"/>
              </a:cxn>
              <a:cxn ang="0">
                <a:pos x="connsiteX17450" y="connsiteY17450"/>
              </a:cxn>
              <a:cxn ang="0">
                <a:pos x="connsiteX17451" y="connsiteY17451"/>
              </a:cxn>
              <a:cxn ang="0">
                <a:pos x="connsiteX17452" y="connsiteY17452"/>
              </a:cxn>
              <a:cxn ang="0">
                <a:pos x="connsiteX17453" y="connsiteY17453"/>
              </a:cxn>
              <a:cxn ang="0">
                <a:pos x="connsiteX17454" y="connsiteY17454"/>
              </a:cxn>
              <a:cxn ang="0">
                <a:pos x="connsiteX17455" y="connsiteY17455"/>
              </a:cxn>
              <a:cxn ang="0">
                <a:pos x="connsiteX17456" y="connsiteY17456"/>
              </a:cxn>
              <a:cxn ang="0">
                <a:pos x="connsiteX17457" y="connsiteY17457"/>
              </a:cxn>
              <a:cxn ang="0">
                <a:pos x="connsiteX17458" y="connsiteY17458"/>
              </a:cxn>
              <a:cxn ang="0">
                <a:pos x="connsiteX17459" y="connsiteY17459"/>
              </a:cxn>
              <a:cxn ang="0">
                <a:pos x="connsiteX17460" y="connsiteY17460"/>
              </a:cxn>
              <a:cxn ang="0">
                <a:pos x="connsiteX17461" y="connsiteY17461"/>
              </a:cxn>
              <a:cxn ang="0">
                <a:pos x="connsiteX17462" y="connsiteY17462"/>
              </a:cxn>
              <a:cxn ang="0">
                <a:pos x="connsiteX17463" y="connsiteY17463"/>
              </a:cxn>
              <a:cxn ang="0">
                <a:pos x="connsiteX17464" y="connsiteY17464"/>
              </a:cxn>
              <a:cxn ang="0">
                <a:pos x="connsiteX17465" y="connsiteY17465"/>
              </a:cxn>
              <a:cxn ang="0">
                <a:pos x="connsiteX17466" y="connsiteY17466"/>
              </a:cxn>
              <a:cxn ang="0">
                <a:pos x="connsiteX17467" y="connsiteY17467"/>
              </a:cxn>
              <a:cxn ang="0">
                <a:pos x="connsiteX17468" y="connsiteY17468"/>
              </a:cxn>
              <a:cxn ang="0">
                <a:pos x="connsiteX17469" y="connsiteY17469"/>
              </a:cxn>
              <a:cxn ang="0">
                <a:pos x="connsiteX17470" y="connsiteY17470"/>
              </a:cxn>
              <a:cxn ang="0">
                <a:pos x="connsiteX17471" y="connsiteY17471"/>
              </a:cxn>
              <a:cxn ang="0">
                <a:pos x="connsiteX17472" y="connsiteY17472"/>
              </a:cxn>
              <a:cxn ang="0">
                <a:pos x="connsiteX17473" y="connsiteY17473"/>
              </a:cxn>
              <a:cxn ang="0">
                <a:pos x="connsiteX17474" y="connsiteY17474"/>
              </a:cxn>
              <a:cxn ang="0">
                <a:pos x="connsiteX17475" y="connsiteY17475"/>
              </a:cxn>
              <a:cxn ang="0">
                <a:pos x="connsiteX17476" y="connsiteY17476"/>
              </a:cxn>
              <a:cxn ang="0">
                <a:pos x="connsiteX17477" y="connsiteY17477"/>
              </a:cxn>
              <a:cxn ang="0">
                <a:pos x="connsiteX17478" y="connsiteY17478"/>
              </a:cxn>
              <a:cxn ang="0">
                <a:pos x="connsiteX17479" y="connsiteY17479"/>
              </a:cxn>
              <a:cxn ang="0">
                <a:pos x="connsiteX17480" y="connsiteY17480"/>
              </a:cxn>
              <a:cxn ang="0">
                <a:pos x="connsiteX17481" y="connsiteY17481"/>
              </a:cxn>
              <a:cxn ang="0">
                <a:pos x="connsiteX17482" y="connsiteY17482"/>
              </a:cxn>
              <a:cxn ang="0">
                <a:pos x="connsiteX17483" y="connsiteY17483"/>
              </a:cxn>
              <a:cxn ang="0">
                <a:pos x="connsiteX17484" y="connsiteY17484"/>
              </a:cxn>
              <a:cxn ang="0">
                <a:pos x="connsiteX17485" y="connsiteY17485"/>
              </a:cxn>
              <a:cxn ang="0">
                <a:pos x="connsiteX17486" y="connsiteY17486"/>
              </a:cxn>
              <a:cxn ang="0">
                <a:pos x="connsiteX17487" y="connsiteY17487"/>
              </a:cxn>
              <a:cxn ang="0">
                <a:pos x="connsiteX17488" y="connsiteY17488"/>
              </a:cxn>
              <a:cxn ang="0">
                <a:pos x="connsiteX17489" y="connsiteY17489"/>
              </a:cxn>
              <a:cxn ang="0">
                <a:pos x="connsiteX17490" y="connsiteY17490"/>
              </a:cxn>
              <a:cxn ang="0">
                <a:pos x="connsiteX17491" y="connsiteY17491"/>
              </a:cxn>
              <a:cxn ang="0">
                <a:pos x="connsiteX17492" y="connsiteY17492"/>
              </a:cxn>
              <a:cxn ang="0">
                <a:pos x="connsiteX17493" y="connsiteY17493"/>
              </a:cxn>
              <a:cxn ang="0">
                <a:pos x="connsiteX17494" y="connsiteY17494"/>
              </a:cxn>
              <a:cxn ang="0">
                <a:pos x="connsiteX17495" y="connsiteY17495"/>
              </a:cxn>
              <a:cxn ang="0">
                <a:pos x="connsiteX17496" y="connsiteY17496"/>
              </a:cxn>
              <a:cxn ang="0">
                <a:pos x="connsiteX17497" y="connsiteY17497"/>
              </a:cxn>
              <a:cxn ang="0">
                <a:pos x="connsiteX17498" y="connsiteY17498"/>
              </a:cxn>
              <a:cxn ang="0">
                <a:pos x="connsiteX17499" y="connsiteY17499"/>
              </a:cxn>
              <a:cxn ang="0">
                <a:pos x="connsiteX17500" y="connsiteY17500"/>
              </a:cxn>
              <a:cxn ang="0">
                <a:pos x="connsiteX17501" y="connsiteY17501"/>
              </a:cxn>
              <a:cxn ang="0">
                <a:pos x="connsiteX17502" y="connsiteY17502"/>
              </a:cxn>
              <a:cxn ang="0">
                <a:pos x="connsiteX17503" y="connsiteY17503"/>
              </a:cxn>
              <a:cxn ang="0">
                <a:pos x="connsiteX17504" y="connsiteY17504"/>
              </a:cxn>
              <a:cxn ang="0">
                <a:pos x="connsiteX17505" y="connsiteY17505"/>
              </a:cxn>
              <a:cxn ang="0">
                <a:pos x="connsiteX17506" y="connsiteY17506"/>
              </a:cxn>
              <a:cxn ang="0">
                <a:pos x="connsiteX17507" y="connsiteY17507"/>
              </a:cxn>
              <a:cxn ang="0">
                <a:pos x="connsiteX17508" y="connsiteY17508"/>
              </a:cxn>
              <a:cxn ang="0">
                <a:pos x="connsiteX17509" y="connsiteY17509"/>
              </a:cxn>
              <a:cxn ang="0">
                <a:pos x="connsiteX17510" y="connsiteY17510"/>
              </a:cxn>
              <a:cxn ang="0">
                <a:pos x="connsiteX17511" y="connsiteY17511"/>
              </a:cxn>
              <a:cxn ang="0">
                <a:pos x="connsiteX17512" y="connsiteY17512"/>
              </a:cxn>
              <a:cxn ang="0">
                <a:pos x="connsiteX17513" y="connsiteY17513"/>
              </a:cxn>
              <a:cxn ang="0">
                <a:pos x="connsiteX17514" y="connsiteY17514"/>
              </a:cxn>
              <a:cxn ang="0">
                <a:pos x="connsiteX17515" y="connsiteY17515"/>
              </a:cxn>
              <a:cxn ang="0">
                <a:pos x="connsiteX17516" y="connsiteY17516"/>
              </a:cxn>
              <a:cxn ang="0">
                <a:pos x="connsiteX17517" y="connsiteY17517"/>
              </a:cxn>
              <a:cxn ang="0">
                <a:pos x="connsiteX17518" y="connsiteY17518"/>
              </a:cxn>
              <a:cxn ang="0">
                <a:pos x="connsiteX17519" y="connsiteY17519"/>
              </a:cxn>
              <a:cxn ang="0">
                <a:pos x="connsiteX17520" y="connsiteY17520"/>
              </a:cxn>
              <a:cxn ang="0">
                <a:pos x="connsiteX17521" y="connsiteY17521"/>
              </a:cxn>
              <a:cxn ang="0">
                <a:pos x="connsiteX17522" y="connsiteY17522"/>
              </a:cxn>
              <a:cxn ang="0">
                <a:pos x="connsiteX17523" y="connsiteY17523"/>
              </a:cxn>
              <a:cxn ang="0">
                <a:pos x="connsiteX17524" y="connsiteY17524"/>
              </a:cxn>
              <a:cxn ang="0">
                <a:pos x="connsiteX17525" y="connsiteY17525"/>
              </a:cxn>
              <a:cxn ang="0">
                <a:pos x="connsiteX17526" y="connsiteY17526"/>
              </a:cxn>
              <a:cxn ang="0">
                <a:pos x="connsiteX17527" y="connsiteY17527"/>
              </a:cxn>
              <a:cxn ang="0">
                <a:pos x="connsiteX17528" y="connsiteY17528"/>
              </a:cxn>
              <a:cxn ang="0">
                <a:pos x="connsiteX17529" y="connsiteY17529"/>
              </a:cxn>
              <a:cxn ang="0">
                <a:pos x="connsiteX17530" y="connsiteY17530"/>
              </a:cxn>
              <a:cxn ang="0">
                <a:pos x="connsiteX17531" y="connsiteY17531"/>
              </a:cxn>
              <a:cxn ang="0">
                <a:pos x="connsiteX17532" y="connsiteY17532"/>
              </a:cxn>
              <a:cxn ang="0">
                <a:pos x="connsiteX17533" y="connsiteY17533"/>
              </a:cxn>
              <a:cxn ang="0">
                <a:pos x="connsiteX17534" y="connsiteY17534"/>
              </a:cxn>
              <a:cxn ang="0">
                <a:pos x="connsiteX17535" y="connsiteY17535"/>
              </a:cxn>
              <a:cxn ang="0">
                <a:pos x="connsiteX17536" y="connsiteY17536"/>
              </a:cxn>
              <a:cxn ang="0">
                <a:pos x="connsiteX17537" y="connsiteY17537"/>
              </a:cxn>
              <a:cxn ang="0">
                <a:pos x="connsiteX17538" y="connsiteY17538"/>
              </a:cxn>
              <a:cxn ang="0">
                <a:pos x="connsiteX17539" y="connsiteY17539"/>
              </a:cxn>
              <a:cxn ang="0">
                <a:pos x="connsiteX17540" y="connsiteY17540"/>
              </a:cxn>
              <a:cxn ang="0">
                <a:pos x="connsiteX17541" y="connsiteY17541"/>
              </a:cxn>
              <a:cxn ang="0">
                <a:pos x="connsiteX17542" y="connsiteY17542"/>
              </a:cxn>
              <a:cxn ang="0">
                <a:pos x="connsiteX17543" y="connsiteY17543"/>
              </a:cxn>
              <a:cxn ang="0">
                <a:pos x="connsiteX17544" y="connsiteY17544"/>
              </a:cxn>
              <a:cxn ang="0">
                <a:pos x="connsiteX17545" y="connsiteY17545"/>
              </a:cxn>
              <a:cxn ang="0">
                <a:pos x="connsiteX17546" y="connsiteY17546"/>
              </a:cxn>
              <a:cxn ang="0">
                <a:pos x="connsiteX17547" y="connsiteY17547"/>
              </a:cxn>
              <a:cxn ang="0">
                <a:pos x="connsiteX17548" y="connsiteY17548"/>
              </a:cxn>
              <a:cxn ang="0">
                <a:pos x="connsiteX17549" y="connsiteY17549"/>
              </a:cxn>
              <a:cxn ang="0">
                <a:pos x="connsiteX17550" y="connsiteY17550"/>
              </a:cxn>
              <a:cxn ang="0">
                <a:pos x="connsiteX17551" y="connsiteY17551"/>
              </a:cxn>
              <a:cxn ang="0">
                <a:pos x="connsiteX17552" y="connsiteY17552"/>
              </a:cxn>
              <a:cxn ang="0">
                <a:pos x="connsiteX17553" y="connsiteY17553"/>
              </a:cxn>
              <a:cxn ang="0">
                <a:pos x="connsiteX17554" y="connsiteY17554"/>
              </a:cxn>
              <a:cxn ang="0">
                <a:pos x="connsiteX17555" y="connsiteY17555"/>
              </a:cxn>
              <a:cxn ang="0">
                <a:pos x="connsiteX17556" y="connsiteY17556"/>
              </a:cxn>
              <a:cxn ang="0">
                <a:pos x="connsiteX17557" y="connsiteY17557"/>
              </a:cxn>
              <a:cxn ang="0">
                <a:pos x="connsiteX17558" y="connsiteY17558"/>
              </a:cxn>
              <a:cxn ang="0">
                <a:pos x="connsiteX17559" y="connsiteY17559"/>
              </a:cxn>
              <a:cxn ang="0">
                <a:pos x="connsiteX17560" y="connsiteY17560"/>
              </a:cxn>
              <a:cxn ang="0">
                <a:pos x="connsiteX17561" y="connsiteY17561"/>
              </a:cxn>
              <a:cxn ang="0">
                <a:pos x="connsiteX17562" y="connsiteY17562"/>
              </a:cxn>
              <a:cxn ang="0">
                <a:pos x="connsiteX17563" y="connsiteY17563"/>
              </a:cxn>
              <a:cxn ang="0">
                <a:pos x="connsiteX17564" y="connsiteY17564"/>
              </a:cxn>
              <a:cxn ang="0">
                <a:pos x="connsiteX17565" y="connsiteY17565"/>
              </a:cxn>
              <a:cxn ang="0">
                <a:pos x="connsiteX17566" y="connsiteY17566"/>
              </a:cxn>
              <a:cxn ang="0">
                <a:pos x="connsiteX17567" y="connsiteY17567"/>
              </a:cxn>
              <a:cxn ang="0">
                <a:pos x="connsiteX17568" y="connsiteY17568"/>
              </a:cxn>
              <a:cxn ang="0">
                <a:pos x="connsiteX17569" y="connsiteY17569"/>
              </a:cxn>
              <a:cxn ang="0">
                <a:pos x="connsiteX17570" y="connsiteY17570"/>
              </a:cxn>
              <a:cxn ang="0">
                <a:pos x="connsiteX17571" y="connsiteY17571"/>
              </a:cxn>
              <a:cxn ang="0">
                <a:pos x="connsiteX17572" y="connsiteY17572"/>
              </a:cxn>
              <a:cxn ang="0">
                <a:pos x="connsiteX17573" y="connsiteY17573"/>
              </a:cxn>
              <a:cxn ang="0">
                <a:pos x="connsiteX17574" y="connsiteY17574"/>
              </a:cxn>
              <a:cxn ang="0">
                <a:pos x="connsiteX17575" y="connsiteY17575"/>
              </a:cxn>
              <a:cxn ang="0">
                <a:pos x="connsiteX17576" y="connsiteY17576"/>
              </a:cxn>
              <a:cxn ang="0">
                <a:pos x="connsiteX17577" y="connsiteY17577"/>
              </a:cxn>
              <a:cxn ang="0">
                <a:pos x="connsiteX17578" y="connsiteY17578"/>
              </a:cxn>
              <a:cxn ang="0">
                <a:pos x="connsiteX17579" y="connsiteY17579"/>
              </a:cxn>
              <a:cxn ang="0">
                <a:pos x="connsiteX17580" y="connsiteY17580"/>
              </a:cxn>
              <a:cxn ang="0">
                <a:pos x="connsiteX17581" y="connsiteY17581"/>
              </a:cxn>
              <a:cxn ang="0">
                <a:pos x="connsiteX17582" y="connsiteY17582"/>
              </a:cxn>
              <a:cxn ang="0">
                <a:pos x="connsiteX17583" y="connsiteY17583"/>
              </a:cxn>
              <a:cxn ang="0">
                <a:pos x="connsiteX17584" y="connsiteY17584"/>
              </a:cxn>
              <a:cxn ang="0">
                <a:pos x="connsiteX17585" y="connsiteY17585"/>
              </a:cxn>
              <a:cxn ang="0">
                <a:pos x="connsiteX17586" y="connsiteY17586"/>
              </a:cxn>
              <a:cxn ang="0">
                <a:pos x="connsiteX17587" y="connsiteY17587"/>
              </a:cxn>
              <a:cxn ang="0">
                <a:pos x="connsiteX17588" y="connsiteY17588"/>
              </a:cxn>
              <a:cxn ang="0">
                <a:pos x="connsiteX17589" y="connsiteY17589"/>
              </a:cxn>
              <a:cxn ang="0">
                <a:pos x="connsiteX17590" y="connsiteY17590"/>
              </a:cxn>
              <a:cxn ang="0">
                <a:pos x="connsiteX17591" y="connsiteY17591"/>
              </a:cxn>
              <a:cxn ang="0">
                <a:pos x="connsiteX17592" y="connsiteY17592"/>
              </a:cxn>
              <a:cxn ang="0">
                <a:pos x="connsiteX17593" y="connsiteY17593"/>
              </a:cxn>
              <a:cxn ang="0">
                <a:pos x="connsiteX17594" y="connsiteY17594"/>
              </a:cxn>
              <a:cxn ang="0">
                <a:pos x="connsiteX17595" y="connsiteY17595"/>
              </a:cxn>
              <a:cxn ang="0">
                <a:pos x="connsiteX17596" y="connsiteY17596"/>
              </a:cxn>
              <a:cxn ang="0">
                <a:pos x="connsiteX17597" y="connsiteY17597"/>
              </a:cxn>
              <a:cxn ang="0">
                <a:pos x="connsiteX17598" y="connsiteY17598"/>
              </a:cxn>
              <a:cxn ang="0">
                <a:pos x="connsiteX17599" y="connsiteY17599"/>
              </a:cxn>
              <a:cxn ang="0">
                <a:pos x="connsiteX17600" y="connsiteY17600"/>
              </a:cxn>
              <a:cxn ang="0">
                <a:pos x="connsiteX17601" y="connsiteY17601"/>
              </a:cxn>
              <a:cxn ang="0">
                <a:pos x="connsiteX17602" y="connsiteY17602"/>
              </a:cxn>
              <a:cxn ang="0">
                <a:pos x="connsiteX17603" y="connsiteY17603"/>
              </a:cxn>
              <a:cxn ang="0">
                <a:pos x="connsiteX17604" y="connsiteY17604"/>
              </a:cxn>
              <a:cxn ang="0">
                <a:pos x="connsiteX17605" y="connsiteY17605"/>
              </a:cxn>
              <a:cxn ang="0">
                <a:pos x="connsiteX17606" y="connsiteY17606"/>
              </a:cxn>
              <a:cxn ang="0">
                <a:pos x="connsiteX17607" y="connsiteY17607"/>
              </a:cxn>
              <a:cxn ang="0">
                <a:pos x="connsiteX17608" y="connsiteY17608"/>
              </a:cxn>
              <a:cxn ang="0">
                <a:pos x="connsiteX17609" y="connsiteY17609"/>
              </a:cxn>
              <a:cxn ang="0">
                <a:pos x="connsiteX17610" y="connsiteY17610"/>
              </a:cxn>
              <a:cxn ang="0">
                <a:pos x="connsiteX17611" y="connsiteY17611"/>
              </a:cxn>
              <a:cxn ang="0">
                <a:pos x="connsiteX17612" y="connsiteY17612"/>
              </a:cxn>
              <a:cxn ang="0">
                <a:pos x="connsiteX17613" y="connsiteY17613"/>
              </a:cxn>
              <a:cxn ang="0">
                <a:pos x="connsiteX17614" y="connsiteY17614"/>
              </a:cxn>
              <a:cxn ang="0">
                <a:pos x="connsiteX17615" y="connsiteY17615"/>
              </a:cxn>
              <a:cxn ang="0">
                <a:pos x="connsiteX17616" y="connsiteY17616"/>
              </a:cxn>
              <a:cxn ang="0">
                <a:pos x="connsiteX17617" y="connsiteY17617"/>
              </a:cxn>
              <a:cxn ang="0">
                <a:pos x="connsiteX17618" y="connsiteY17618"/>
              </a:cxn>
              <a:cxn ang="0">
                <a:pos x="connsiteX17619" y="connsiteY17619"/>
              </a:cxn>
              <a:cxn ang="0">
                <a:pos x="connsiteX17620" y="connsiteY17620"/>
              </a:cxn>
              <a:cxn ang="0">
                <a:pos x="connsiteX17621" y="connsiteY17621"/>
              </a:cxn>
              <a:cxn ang="0">
                <a:pos x="connsiteX17622" y="connsiteY17622"/>
              </a:cxn>
              <a:cxn ang="0">
                <a:pos x="connsiteX17623" y="connsiteY17623"/>
              </a:cxn>
              <a:cxn ang="0">
                <a:pos x="connsiteX17624" y="connsiteY17624"/>
              </a:cxn>
              <a:cxn ang="0">
                <a:pos x="connsiteX17625" y="connsiteY17625"/>
              </a:cxn>
              <a:cxn ang="0">
                <a:pos x="connsiteX17626" y="connsiteY17626"/>
              </a:cxn>
              <a:cxn ang="0">
                <a:pos x="connsiteX17627" y="connsiteY17627"/>
              </a:cxn>
              <a:cxn ang="0">
                <a:pos x="connsiteX17628" y="connsiteY17628"/>
              </a:cxn>
              <a:cxn ang="0">
                <a:pos x="connsiteX17629" y="connsiteY17629"/>
              </a:cxn>
              <a:cxn ang="0">
                <a:pos x="connsiteX17630" y="connsiteY17630"/>
              </a:cxn>
              <a:cxn ang="0">
                <a:pos x="connsiteX17631" y="connsiteY17631"/>
              </a:cxn>
              <a:cxn ang="0">
                <a:pos x="connsiteX17632" y="connsiteY17632"/>
              </a:cxn>
              <a:cxn ang="0">
                <a:pos x="connsiteX17633" y="connsiteY17633"/>
              </a:cxn>
              <a:cxn ang="0">
                <a:pos x="connsiteX17634" y="connsiteY17634"/>
              </a:cxn>
              <a:cxn ang="0">
                <a:pos x="connsiteX17635" y="connsiteY17635"/>
              </a:cxn>
              <a:cxn ang="0">
                <a:pos x="connsiteX17636" y="connsiteY17636"/>
              </a:cxn>
              <a:cxn ang="0">
                <a:pos x="connsiteX17637" y="connsiteY17637"/>
              </a:cxn>
              <a:cxn ang="0">
                <a:pos x="connsiteX17638" y="connsiteY17638"/>
              </a:cxn>
              <a:cxn ang="0">
                <a:pos x="connsiteX17639" y="connsiteY17639"/>
              </a:cxn>
              <a:cxn ang="0">
                <a:pos x="connsiteX17640" y="connsiteY17640"/>
              </a:cxn>
              <a:cxn ang="0">
                <a:pos x="connsiteX17641" y="connsiteY17641"/>
              </a:cxn>
              <a:cxn ang="0">
                <a:pos x="connsiteX17642" y="connsiteY17642"/>
              </a:cxn>
              <a:cxn ang="0">
                <a:pos x="connsiteX17643" y="connsiteY17643"/>
              </a:cxn>
              <a:cxn ang="0">
                <a:pos x="connsiteX17644" y="connsiteY17644"/>
              </a:cxn>
              <a:cxn ang="0">
                <a:pos x="connsiteX17645" y="connsiteY17645"/>
              </a:cxn>
              <a:cxn ang="0">
                <a:pos x="connsiteX17646" y="connsiteY17646"/>
              </a:cxn>
              <a:cxn ang="0">
                <a:pos x="connsiteX17647" y="connsiteY17647"/>
              </a:cxn>
              <a:cxn ang="0">
                <a:pos x="connsiteX17648" y="connsiteY17648"/>
              </a:cxn>
              <a:cxn ang="0">
                <a:pos x="connsiteX17649" y="connsiteY17649"/>
              </a:cxn>
              <a:cxn ang="0">
                <a:pos x="connsiteX17650" y="connsiteY17650"/>
              </a:cxn>
              <a:cxn ang="0">
                <a:pos x="connsiteX17651" y="connsiteY17651"/>
              </a:cxn>
              <a:cxn ang="0">
                <a:pos x="connsiteX17652" y="connsiteY17652"/>
              </a:cxn>
              <a:cxn ang="0">
                <a:pos x="connsiteX17653" y="connsiteY17653"/>
              </a:cxn>
              <a:cxn ang="0">
                <a:pos x="connsiteX17654" y="connsiteY17654"/>
              </a:cxn>
              <a:cxn ang="0">
                <a:pos x="connsiteX17655" y="connsiteY17655"/>
              </a:cxn>
              <a:cxn ang="0">
                <a:pos x="connsiteX17656" y="connsiteY17656"/>
              </a:cxn>
              <a:cxn ang="0">
                <a:pos x="connsiteX17657" y="connsiteY17657"/>
              </a:cxn>
              <a:cxn ang="0">
                <a:pos x="connsiteX17658" y="connsiteY17658"/>
              </a:cxn>
              <a:cxn ang="0">
                <a:pos x="connsiteX17659" y="connsiteY17659"/>
              </a:cxn>
              <a:cxn ang="0">
                <a:pos x="connsiteX17660" y="connsiteY17660"/>
              </a:cxn>
              <a:cxn ang="0">
                <a:pos x="connsiteX17661" y="connsiteY17661"/>
              </a:cxn>
              <a:cxn ang="0">
                <a:pos x="connsiteX17662" y="connsiteY17662"/>
              </a:cxn>
              <a:cxn ang="0">
                <a:pos x="connsiteX17663" y="connsiteY17663"/>
              </a:cxn>
              <a:cxn ang="0">
                <a:pos x="connsiteX17664" y="connsiteY17664"/>
              </a:cxn>
              <a:cxn ang="0">
                <a:pos x="connsiteX17665" y="connsiteY17665"/>
              </a:cxn>
              <a:cxn ang="0">
                <a:pos x="connsiteX17666" y="connsiteY17666"/>
              </a:cxn>
              <a:cxn ang="0">
                <a:pos x="connsiteX17667" y="connsiteY17667"/>
              </a:cxn>
              <a:cxn ang="0">
                <a:pos x="connsiteX17668" y="connsiteY17668"/>
              </a:cxn>
              <a:cxn ang="0">
                <a:pos x="connsiteX17669" y="connsiteY17669"/>
              </a:cxn>
              <a:cxn ang="0">
                <a:pos x="connsiteX17670" y="connsiteY17670"/>
              </a:cxn>
              <a:cxn ang="0">
                <a:pos x="connsiteX17671" y="connsiteY17671"/>
              </a:cxn>
              <a:cxn ang="0">
                <a:pos x="connsiteX17672" y="connsiteY17672"/>
              </a:cxn>
              <a:cxn ang="0">
                <a:pos x="connsiteX17673" y="connsiteY17673"/>
              </a:cxn>
              <a:cxn ang="0">
                <a:pos x="connsiteX17674" y="connsiteY17674"/>
              </a:cxn>
              <a:cxn ang="0">
                <a:pos x="connsiteX17675" y="connsiteY17675"/>
              </a:cxn>
              <a:cxn ang="0">
                <a:pos x="connsiteX17676" y="connsiteY17676"/>
              </a:cxn>
              <a:cxn ang="0">
                <a:pos x="connsiteX17677" y="connsiteY17677"/>
              </a:cxn>
              <a:cxn ang="0">
                <a:pos x="connsiteX17678" y="connsiteY17678"/>
              </a:cxn>
              <a:cxn ang="0">
                <a:pos x="connsiteX17679" y="connsiteY17679"/>
              </a:cxn>
              <a:cxn ang="0">
                <a:pos x="connsiteX17680" y="connsiteY17680"/>
              </a:cxn>
              <a:cxn ang="0">
                <a:pos x="connsiteX17681" y="connsiteY17681"/>
              </a:cxn>
              <a:cxn ang="0">
                <a:pos x="connsiteX17682" y="connsiteY17682"/>
              </a:cxn>
              <a:cxn ang="0">
                <a:pos x="connsiteX17683" y="connsiteY17683"/>
              </a:cxn>
              <a:cxn ang="0">
                <a:pos x="connsiteX17684" y="connsiteY17684"/>
              </a:cxn>
              <a:cxn ang="0">
                <a:pos x="connsiteX17685" y="connsiteY17685"/>
              </a:cxn>
              <a:cxn ang="0">
                <a:pos x="connsiteX17686" y="connsiteY17686"/>
              </a:cxn>
              <a:cxn ang="0">
                <a:pos x="connsiteX17687" y="connsiteY17687"/>
              </a:cxn>
              <a:cxn ang="0">
                <a:pos x="connsiteX17688" y="connsiteY17688"/>
              </a:cxn>
              <a:cxn ang="0">
                <a:pos x="connsiteX17689" y="connsiteY17689"/>
              </a:cxn>
              <a:cxn ang="0">
                <a:pos x="connsiteX17690" y="connsiteY17690"/>
              </a:cxn>
              <a:cxn ang="0">
                <a:pos x="connsiteX17691" y="connsiteY17691"/>
              </a:cxn>
              <a:cxn ang="0">
                <a:pos x="connsiteX17692" y="connsiteY17692"/>
              </a:cxn>
              <a:cxn ang="0">
                <a:pos x="connsiteX17693" y="connsiteY17693"/>
              </a:cxn>
              <a:cxn ang="0">
                <a:pos x="connsiteX17694" y="connsiteY17694"/>
              </a:cxn>
              <a:cxn ang="0">
                <a:pos x="connsiteX17695" y="connsiteY17695"/>
              </a:cxn>
              <a:cxn ang="0">
                <a:pos x="connsiteX17696" y="connsiteY17696"/>
              </a:cxn>
              <a:cxn ang="0">
                <a:pos x="connsiteX17697" y="connsiteY17697"/>
              </a:cxn>
              <a:cxn ang="0">
                <a:pos x="connsiteX17698" y="connsiteY17698"/>
              </a:cxn>
              <a:cxn ang="0">
                <a:pos x="connsiteX17699" y="connsiteY17699"/>
              </a:cxn>
              <a:cxn ang="0">
                <a:pos x="connsiteX17700" y="connsiteY17700"/>
              </a:cxn>
              <a:cxn ang="0">
                <a:pos x="connsiteX17701" y="connsiteY17701"/>
              </a:cxn>
              <a:cxn ang="0">
                <a:pos x="connsiteX17702" y="connsiteY17702"/>
              </a:cxn>
              <a:cxn ang="0">
                <a:pos x="connsiteX17703" y="connsiteY17703"/>
              </a:cxn>
              <a:cxn ang="0">
                <a:pos x="connsiteX17704" y="connsiteY17704"/>
              </a:cxn>
              <a:cxn ang="0">
                <a:pos x="connsiteX17705" y="connsiteY17705"/>
              </a:cxn>
              <a:cxn ang="0">
                <a:pos x="connsiteX17706" y="connsiteY17706"/>
              </a:cxn>
              <a:cxn ang="0">
                <a:pos x="connsiteX17707" y="connsiteY17707"/>
              </a:cxn>
              <a:cxn ang="0">
                <a:pos x="connsiteX17708" y="connsiteY17708"/>
              </a:cxn>
              <a:cxn ang="0">
                <a:pos x="connsiteX17709" y="connsiteY17709"/>
              </a:cxn>
              <a:cxn ang="0">
                <a:pos x="connsiteX17710" y="connsiteY17710"/>
              </a:cxn>
              <a:cxn ang="0">
                <a:pos x="connsiteX17711" y="connsiteY17711"/>
              </a:cxn>
              <a:cxn ang="0">
                <a:pos x="connsiteX17712" y="connsiteY17712"/>
              </a:cxn>
              <a:cxn ang="0">
                <a:pos x="connsiteX17713" y="connsiteY17713"/>
              </a:cxn>
              <a:cxn ang="0">
                <a:pos x="connsiteX17714" y="connsiteY17714"/>
              </a:cxn>
              <a:cxn ang="0">
                <a:pos x="connsiteX17715" y="connsiteY17715"/>
              </a:cxn>
              <a:cxn ang="0">
                <a:pos x="connsiteX17716" y="connsiteY17716"/>
              </a:cxn>
              <a:cxn ang="0">
                <a:pos x="connsiteX17717" y="connsiteY17717"/>
              </a:cxn>
              <a:cxn ang="0">
                <a:pos x="connsiteX17718" y="connsiteY17718"/>
              </a:cxn>
              <a:cxn ang="0">
                <a:pos x="connsiteX17719" y="connsiteY17719"/>
              </a:cxn>
              <a:cxn ang="0">
                <a:pos x="connsiteX17720" y="connsiteY17720"/>
              </a:cxn>
              <a:cxn ang="0">
                <a:pos x="connsiteX17721" y="connsiteY17721"/>
              </a:cxn>
              <a:cxn ang="0">
                <a:pos x="connsiteX17722" y="connsiteY17722"/>
              </a:cxn>
              <a:cxn ang="0">
                <a:pos x="connsiteX17723" y="connsiteY17723"/>
              </a:cxn>
              <a:cxn ang="0">
                <a:pos x="connsiteX17724" y="connsiteY17724"/>
              </a:cxn>
              <a:cxn ang="0">
                <a:pos x="connsiteX17725" y="connsiteY17725"/>
              </a:cxn>
              <a:cxn ang="0">
                <a:pos x="connsiteX17726" y="connsiteY17726"/>
              </a:cxn>
              <a:cxn ang="0">
                <a:pos x="connsiteX17727" y="connsiteY17727"/>
              </a:cxn>
              <a:cxn ang="0">
                <a:pos x="connsiteX17728" y="connsiteY17728"/>
              </a:cxn>
              <a:cxn ang="0">
                <a:pos x="connsiteX17729" y="connsiteY17729"/>
              </a:cxn>
              <a:cxn ang="0">
                <a:pos x="connsiteX17730" y="connsiteY17730"/>
              </a:cxn>
              <a:cxn ang="0">
                <a:pos x="connsiteX17731" y="connsiteY17731"/>
              </a:cxn>
              <a:cxn ang="0">
                <a:pos x="connsiteX17732" y="connsiteY17732"/>
              </a:cxn>
              <a:cxn ang="0">
                <a:pos x="connsiteX17733" y="connsiteY17733"/>
              </a:cxn>
              <a:cxn ang="0">
                <a:pos x="connsiteX17734" y="connsiteY17734"/>
              </a:cxn>
              <a:cxn ang="0">
                <a:pos x="connsiteX17735" y="connsiteY17735"/>
              </a:cxn>
              <a:cxn ang="0">
                <a:pos x="connsiteX17736" y="connsiteY17736"/>
              </a:cxn>
              <a:cxn ang="0">
                <a:pos x="connsiteX17737" y="connsiteY17737"/>
              </a:cxn>
              <a:cxn ang="0">
                <a:pos x="connsiteX17738" y="connsiteY17738"/>
              </a:cxn>
              <a:cxn ang="0">
                <a:pos x="connsiteX17739" y="connsiteY17739"/>
              </a:cxn>
              <a:cxn ang="0">
                <a:pos x="connsiteX17740" y="connsiteY17740"/>
              </a:cxn>
              <a:cxn ang="0">
                <a:pos x="connsiteX17741" y="connsiteY17741"/>
              </a:cxn>
              <a:cxn ang="0">
                <a:pos x="connsiteX17742" y="connsiteY17742"/>
              </a:cxn>
              <a:cxn ang="0">
                <a:pos x="connsiteX17743" y="connsiteY17743"/>
              </a:cxn>
              <a:cxn ang="0">
                <a:pos x="connsiteX17744" y="connsiteY17744"/>
              </a:cxn>
              <a:cxn ang="0">
                <a:pos x="connsiteX17745" y="connsiteY17745"/>
              </a:cxn>
              <a:cxn ang="0">
                <a:pos x="connsiteX17746" y="connsiteY17746"/>
              </a:cxn>
              <a:cxn ang="0">
                <a:pos x="connsiteX17747" y="connsiteY17747"/>
              </a:cxn>
              <a:cxn ang="0">
                <a:pos x="connsiteX17748" y="connsiteY17748"/>
              </a:cxn>
              <a:cxn ang="0">
                <a:pos x="connsiteX17749" y="connsiteY17749"/>
              </a:cxn>
              <a:cxn ang="0">
                <a:pos x="connsiteX17750" y="connsiteY17750"/>
              </a:cxn>
              <a:cxn ang="0">
                <a:pos x="connsiteX17751" y="connsiteY17751"/>
              </a:cxn>
              <a:cxn ang="0">
                <a:pos x="connsiteX17752" y="connsiteY17752"/>
              </a:cxn>
              <a:cxn ang="0">
                <a:pos x="connsiteX17753" y="connsiteY17753"/>
              </a:cxn>
              <a:cxn ang="0">
                <a:pos x="connsiteX17754" y="connsiteY17754"/>
              </a:cxn>
              <a:cxn ang="0">
                <a:pos x="connsiteX17755" y="connsiteY17755"/>
              </a:cxn>
              <a:cxn ang="0">
                <a:pos x="connsiteX17756" y="connsiteY17756"/>
              </a:cxn>
              <a:cxn ang="0">
                <a:pos x="connsiteX17757" y="connsiteY17757"/>
              </a:cxn>
              <a:cxn ang="0">
                <a:pos x="connsiteX17758" y="connsiteY17758"/>
              </a:cxn>
              <a:cxn ang="0">
                <a:pos x="connsiteX17759" y="connsiteY17759"/>
              </a:cxn>
              <a:cxn ang="0">
                <a:pos x="connsiteX17760" y="connsiteY17760"/>
              </a:cxn>
              <a:cxn ang="0">
                <a:pos x="connsiteX17761" y="connsiteY17761"/>
              </a:cxn>
              <a:cxn ang="0">
                <a:pos x="connsiteX17762" y="connsiteY17762"/>
              </a:cxn>
              <a:cxn ang="0">
                <a:pos x="connsiteX17763" y="connsiteY17763"/>
              </a:cxn>
              <a:cxn ang="0">
                <a:pos x="connsiteX17764" y="connsiteY17764"/>
              </a:cxn>
              <a:cxn ang="0">
                <a:pos x="connsiteX17765" y="connsiteY17765"/>
              </a:cxn>
              <a:cxn ang="0">
                <a:pos x="connsiteX17766" y="connsiteY17766"/>
              </a:cxn>
              <a:cxn ang="0">
                <a:pos x="connsiteX17767" y="connsiteY17767"/>
              </a:cxn>
              <a:cxn ang="0">
                <a:pos x="connsiteX17768" y="connsiteY17768"/>
              </a:cxn>
              <a:cxn ang="0">
                <a:pos x="connsiteX17769" y="connsiteY17769"/>
              </a:cxn>
              <a:cxn ang="0">
                <a:pos x="connsiteX17770" y="connsiteY17770"/>
              </a:cxn>
              <a:cxn ang="0">
                <a:pos x="connsiteX17771" y="connsiteY17771"/>
              </a:cxn>
              <a:cxn ang="0">
                <a:pos x="connsiteX17772" y="connsiteY17772"/>
              </a:cxn>
              <a:cxn ang="0">
                <a:pos x="connsiteX17773" y="connsiteY17773"/>
              </a:cxn>
              <a:cxn ang="0">
                <a:pos x="connsiteX17774" y="connsiteY17774"/>
              </a:cxn>
              <a:cxn ang="0">
                <a:pos x="connsiteX17775" y="connsiteY17775"/>
              </a:cxn>
              <a:cxn ang="0">
                <a:pos x="connsiteX17776" y="connsiteY17776"/>
              </a:cxn>
              <a:cxn ang="0">
                <a:pos x="connsiteX17777" y="connsiteY17777"/>
              </a:cxn>
              <a:cxn ang="0">
                <a:pos x="connsiteX17778" y="connsiteY17778"/>
              </a:cxn>
              <a:cxn ang="0">
                <a:pos x="connsiteX17779" y="connsiteY17779"/>
              </a:cxn>
              <a:cxn ang="0">
                <a:pos x="connsiteX17780" y="connsiteY17780"/>
              </a:cxn>
              <a:cxn ang="0">
                <a:pos x="connsiteX17781" y="connsiteY17781"/>
              </a:cxn>
              <a:cxn ang="0">
                <a:pos x="connsiteX17782" y="connsiteY17782"/>
              </a:cxn>
              <a:cxn ang="0">
                <a:pos x="connsiteX17783" y="connsiteY17783"/>
              </a:cxn>
              <a:cxn ang="0">
                <a:pos x="connsiteX17784" y="connsiteY17784"/>
              </a:cxn>
              <a:cxn ang="0">
                <a:pos x="connsiteX17785" y="connsiteY17785"/>
              </a:cxn>
              <a:cxn ang="0">
                <a:pos x="connsiteX17786" y="connsiteY17786"/>
              </a:cxn>
              <a:cxn ang="0">
                <a:pos x="connsiteX17787" y="connsiteY17787"/>
              </a:cxn>
              <a:cxn ang="0">
                <a:pos x="connsiteX17788" y="connsiteY17788"/>
              </a:cxn>
              <a:cxn ang="0">
                <a:pos x="connsiteX17789" y="connsiteY17789"/>
              </a:cxn>
              <a:cxn ang="0">
                <a:pos x="connsiteX17790" y="connsiteY17790"/>
              </a:cxn>
              <a:cxn ang="0">
                <a:pos x="connsiteX17791" y="connsiteY17791"/>
              </a:cxn>
              <a:cxn ang="0">
                <a:pos x="connsiteX17792" y="connsiteY17792"/>
              </a:cxn>
              <a:cxn ang="0">
                <a:pos x="connsiteX17793" y="connsiteY17793"/>
              </a:cxn>
              <a:cxn ang="0">
                <a:pos x="connsiteX17794" y="connsiteY17794"/>
              </a:cxn>
              <a:cxn ang="0">
                <a:pos x="connsiteX17795" y="connsiteY17795"/>
              </a:cxn>
              <a:cxn ang="0">
                <a:pos x="connsiteX17796" y="connsiteY17796"/>
              </a:cxn>
              <a:cxn ang="0">
                <a:pos x="connsiteX17797" y="connsiteY17797"/>
              </a:cxn>
              <a:cxn ang="0">
                <a:pos x="connsiteX17798" y="connsiteY17798"/>
              </a:cxn>
              <a:cxn ang="0">
                <a:pos x="connsiteX17799" y="connsiteY17799"/>
              </a:cxn>
              <a:cxn ang="0">
                <a:pos x="connsiteX17800" y="connsiteY17800"/>
              </a:cxn>
              <a:cxn ang="0">
                <a:pos x="connsiteX17801" y="connsiteY17801"/>
              </a:cxn>
              <a:cxn ang="0">
                <a:pos x="connsiteX17802" y="connsiteY17802"/>
              </a:cxn>
              <a:cxn ang="0">
                <a:pos x="connsiteX17803" y="connsiteY17803"/>
              </a:cxn>
              <a:cxn ang="0">
                <a:pos x="connsiteX17804" y="connsiteY17804"/>
              </a:cxn>
              <a:cxn ang="0">
                <a:pos x="connsiteX17805" y="connsiteY17805"/>
              </a:cxn>
              <a:cxn ang="0">
                <a:pos x="connsiteX17806" y="connsiteY17806"/>
              </a:cxn>
              <a:cxn ang="0">
                <a:pos x="connsiteX17807" y="connsiteY17807"/>
              </a:cxn>
              <a:cxn ang="0">
                <a:pos x="connsiteX17808" y="connsiteY17808"/>
              </a:cxn>
              <a:cxn ang="0">
                <a:pos x="connsiteX17809" y="connsiteY17809"/>
              </a:cxn>
              <a:cxn ang="0">
                <a:pos x="connsiteX17810" y="connsiteY17810"/>
              </a:cxn>
              <a:cxn ang="0">
                <a:pos x="connsiteX17811" y="connsiteY17811"/>
              </a:cxn>
              <a:cxn ang="0">
                <a:pos x="connsiteX17812" y="connsiteY17812"/>
              </a:cxn>
              <a:cxn ang="0">
                <a:pos x="connsiteX17813" y="connsiteY17813"/>
              </a:cxn>
              <a:cxn ang="0">
                <a:pos x="connsiteX17814" y="connsiteY17814"/>
              </a:cxn>
              <a:cxn ang="0">
                <a:pos x="connsiteX17815" y="connsiteY17815"/>
              </a:cxn>
              <a:cxn ang="0">
                <a:pos x="connsiteX17816" y="connsiteY17816"/>
              </a:cxn>
              <a:cxn ang="0">
                <a:pos x="connsiteX17817" y="connsiteY17817"/>
              </a:cxn>
              <a:cxn ang="0">
                <a:pos x="connsiteX17818" y="connsiteY17818"/>
              </a:cxn>
              <a:cxn ang="0">
                <a:pos x="connsiteX17819" y="connsiteY17819"/>
              </a:cxn>
              <a:cxn ang="0">
                <a:pos x="connsiteX17820" y="connsiteY17820"/>
              </a:cxn>
              <a:cxn ang="0">
                <a:pos x="connsiteX17821" y="connsiteY17821"/>
              </a:cxn>
              <a:cxn ang="0">
                <a:pos x="connsiteX17822" y="connsiteY17822"/>
              </a:cxn>
              <a:cxn ang="0">
                <a:pos x="connsiteX17823" y="connsiteY17823"/>
              </a:cxn>
              <a:cxn ang="0">
                <a:pos x="connsiteX17824" y="connsiteY17824"/>
              </a:cxn>
              <a:cxn ang="0">
                <a:pos x="connsiteX17825" y="connsiteY17825"/>
              </a:cxn>
              <a:cxn ang="0">
                <a:pos x="connsiteX17826" y="connsiteY17826"/>
              </a:cxn>
              <a:cxn ang="0">
                <a:pos x="connsiteX17827" y="connsiteY17827"/>
              </a:cxn>
              <a:cxn ang="0">
                <a:pos x="connsiteX17828" y="connsiteY17828"/>
              </a:cxn>
              <a:cxn ang="0">
                <a:pos x="connsiteX17829" y="connsiteY17829"/>
              </a:cxn>
              <a:cxn ang="0">
                <a:pos x="connsiteX17830" y="connsiteY17830"/>
              </a:cxn>
              <a:cxn ang="0">
                <a:pos x="connsiteX17831" y="connsiteY17831"/>
              </a:cxn>
              <a:cxn ang="0">
                <a:pos x="connsiteX17832" y="connsiteY17832"/>
              </a:cxn>
              <a:cxn ang="0">
                <a:pos x="connsiteX17833" y="connsiteY17833"/>
              </a:cxn>
              <a:cxn ang="0">
                <a:pos x="connsiteX17834" y="connsiteY17834"/>
              </a:cxn>
              <a:cxn ang="0">
                <a:pos x="connsiteX17835" y="connsiteY17835"/>
              </a:cxn>
              <a:cxn ang="0">
                <a:pos x="connsiteX17836" y="connsiteY17836"/>
              </a:cxn>
              <a:cxn ang="0">
                <a:pos x="connsiteX17837" y="connsiteY17837"/>
              </a:cxn>
              <a:cxn ang="0">
                <a:pos x="connsiteX17838" y="connsiteY17838"/>
              </a:cxn>
              <a:cxn ang="0">
                <a:pos x="connsiteX17839" y="connsiteY17839"/>
              </a:cxn>
              <a:cxn ang="0">
                <a:pos x="connsiteX17840" y="connsiteY17840"/>
              </a:cxn>
              <a:cxn ang="0">
                <a:pos x="connsiteX17841" y="connsiteY17841"/>
              </a:cxn>
              <a:cxn ang="0">
                <a:pos x="connsiteX17842" y="connsiteY17842"/>
              </a:cxn>
              <a:cxn ang="0">
                <a:pos x="connsiteX17843" y="connsiteY17843"/>
              </a:cxn>
              <a:cxn ang="0">
                <a:pos x="connsiteX17844" y="connsiteY17844"/>
              </a:cxn>
              <a:cxn ang="0">
                <a:pos x="connsiteX17845" y="connsiteY17845"/>
              </a:cxn>
              <a:cxn ang="0">
                <a:pos x="connsiteX17846" y="connsiteY17846"/>
              </a:cxn>
              <a:cxn ang="0">
                <a:pos x="connsiteX17847" y="connsiteY17847"/>
              </a:cxn>
              <a:cxn ang="0">
                <a:pos x="connsiteX17848" y="connsiteY17848"/>
              </a:cxn>
              <a:cxn ang="0">
                <a:pos x="connsiteX17849" y="connsiteY17849"/>
              </a:cxn>
              <a:cxn ang="0">
                <a:pos x="connsiteX17850" y="connsiteY17850"/>
              </a:cxn>
              <a:cxn ang="0">
                <a:pos x="connsiteX17851" y="connsiteY17851"/>
              </a:cxn>
              <a:cxn ang="0">
                <a:pos x="connsiteX17852" y="connsiteY17852"/>
              </a:cxn>
              <a:cxn ang="0">
                <a:pos x="connsiteX17853" y="connsiteY17853"/>
              </a:cxn>
              <a:cxn ang="0">
                <a:pos x="connsiteX17854" y="connsiteY17854"/>
              </a:cxn>
              <a:cxn ang="0">
                <a:pos x="connsiteX17855" y="connsiteY17855"/>
              </a:cxn>
              <a:cxn ang="0">
                <a:pos x="connsiteX17856" y="connsiteY17856"/>
              </a:cxn>
              <a:cxn ang="0">
                <a:pos x="connsiteX17857" y="connsiteY17857"/>
              </a:cxn>
              <a:cxn ang="0">
                <a:pos x="connsiteX17858" y="connsiteY17858"/>
              </a:cxn>
              <a:cxn ang="0">
                <a:pos x="connsiteX17859" y="connsiteY17859"/>
              </a:cxn>
              <a:cxn ang="0">
                <a:pos x="connsiteX17860" y="connsiteY17860"/>
              </a:cxn>
              <a:cxn ang="0">
                <a:pos x="connsiteX17861" y="connsiteY17861"/>
              </a:cxn>
              <a:cxn ang="0">
                <a:pos x="connsiteX17862" y="connsiteY17862"/>
              </a:cxn>
              <a:cxn ang="0">
                <a:pos x="connsiteX17863" y="connsiteY17863"/>
              </a:cxn>
              <a:cxn ang="0">
                <a:pos x="connsiteX17864" y="connsiteY17864"/>
              </a:cxn>
              <a:cxn ang="0">
                <a:pos x="connsiteX17865" y="connsiteY17865"/>
              </a:cxn>
              <a:cxn ang="0">
                <a:pos x="connsiteX17866" y="connsiteY17866"/>
              </a:cxn>
              <a:cxn ang="0">
                <a:pos x="connsiteX17867" y="connsiteY17867"/>
              </a:cxn>
              <a:cxn ang="0">
                <a:pos x="connsiteX17868" y="connsiteY17868"/>
              </a:cxn>
              <a:cxn ang="0">
                <a:pos x="connsiteX17869" y="connsiteY17869"/>
              </a:cxn>
              <a:cxn ang="0">
                <a:pos x="connsiteX17870" y="connsiteY17870"/>
              </a:cxn>
              <a:cxn ang="0">
                <a:pos x="connsiteX17871" y="connsiteY17871"/>
              </a:cxn>
              <a:cxn ang="0">
                <a:pos x="connsiteX17872" y="connsiteY17872"/>
              </a:cxn>
              <a:cxn ang="0">
                <a:pos x="connsiteX17873" y="connsiteY17873"/>
              </a:cxn>
              <a:cxn ang="0">
                <a:pos x="connsiteX17874" y="connsiteY17874"/>
              </a:cxn>
              <a:cxn ang="0">
                <a:pos x="connsiteX17875" y="connsiteY17875"/>
              </a:cxn>
              <a:cxn ang="0">
                <a:pos x="connsiteX17876" y="connsiteY17876"/>
              </a:cxn>
              <a:cxn ang="0">
                <a:pos x="connsiteX17877" y="connsiteY17877"/>
              </a:cxn>
              <a:cxn ang="0">
                <a:pos x="connsiteX17878" y="connsiteY17878"/>
              </a:cxn>
              <a:cxn ang="0">
                <a:pos x="connsiteX17879" y="connsiteY17879"/>
              </a:cxn>
              <a:cxn ang="0">
                <a:pos x="connsiteX17880" y="connsiteY17880"/>
              </a:cxn>
              <a:cxn ang="0">
                <a:pos x="connsiteX17881" y="connsiteY17881"/>
              </a:cxn>
              <a:cxn ang="0">
                <a:pos x="connsiteX17882" y="connsiteY17882"/>
              </a:cxn>
              <a:cxn ang="0">
                <a:pos x="connsiteX17883" y="connsiteY17883"/>
              </a:cxn>
              <a:cxn ang="0">
                <a:pos x="connsiteX17884" y="connsiteY17884"/>
              </a:cxn>
              <a:cxn ang="0">
                <a:pos x="connsiteX17885" y="connsiteY17885"/>
              </a:cxn>
              <a:cxn ang="0">
                <a:pos x="connsiteX17886" y="connsiteY17886"/>
              </a:cxn>
              <a:cxn ang="0">
                <a:pos x="connsiteX17887" y="connsiteY17887"/>
              </a:cxn>
              <a:cxn ang="0">
                <a:pos x="connsiteX17888" y="connsiteY17888"/>
              </a:cxn>
              <a:cxn ang="0">
                <a:pos x="connsiteX17889" y="connsiteY17889"/>
              </a:cxn>
              <a:cxn ang="0">
                <a:pos x="connsiteX17890" y="connsiteY17890"/>
              </a:cxn>
              <a:cxn ang="0">
                <a:pos x="connsiteX17891" y="connsiteY17891"/>
              </a:cxn>
              <a:cxn ang="0">
                <a:pos x="connsiteX17892" y="connsiteY17892"/>
              </a:cxn>
              <a:cxn ang="0">
                <a:pos x="connsiteX17893" y="connsiteY17893"/>
              </a:cxn>
              <a:cxn ang="0">
                <a:pos x="connsiteX17894" y="connsiteY17894"/>
              </a:cxn>
              <a:cxn ang="0">
                <a:pos x="connsiteX17895" y="connsiteY17895"/>
              </a:cxn>
              <a:cxn ang="0">
                <a:pos x="connsiteX17896" y="connsiteY17896"/>
              </a:cxn>
              <a:cxn ang="0">
                <a:pos x="connsiteX17897" y="connsiteY17897"/>
              </a:cxn>
              <a:cxn ang="0">
                <a:pos x="connsiteX17898" y="connsiteY17898"/>
              </a:cxn>
              <a:cxn ang="0">
                <a:pos x="connsiteX17899" y="connsiteY17899"/>
              </a:cxn>
              <a:cxn ang="0">
                <a:pos x="connsiteX17900" y="connsiteY17900"/>
              </a:cxn>
              <a:cxn ang="0">
                <a:pos x="connsiteX17901" y="connsiteY17901"/>
              </a:cxn>
              <a:cxn ang="0">
                <a:pos x="connsiteX17902" y="connsiteY17902"/>
              </a:cxn>
              <a:cxn ang="0">
                <a:pos x="connsiteX17903" y="connsiteY17903"/>
              </a:cxn>
              <a:cxn ang="0">
                <a:pos x="connsiteX17904" y="connsiteY17904"/>
              </a:cxn>
              <a:cxn ang="0">
                <a:pos x="connsiteX17905" y="connsiteY17905"/>
              </a:cxn>
              <a:cxn ang="0">
                <a:pos x="connsiteX17906" y="connsiteY17906"/>
              </a:cxn>
              <a:cxn ang="0">
                <a:pos x="connsiteX17907" y="connsiteY17907"/>
              </a:cxn>
              <a:cxn ang="0">
                <a:pos x="connsiteX17908" y="connsiteY17908"/>
              </a:cxn>
              <a:cxn ang="0">
                <a:pos x="connsiteX17909" y="connsiteY17909"/>
              </a:cxn>
              <a:cxn ang="0">
                <a:pos x="connsiteX17910" y="connsiteY17910"/>
              </a:cxn>
              <a:cxn ang="0">
                <a:pos x="connsiteX17911" y="connsiteY17911"/>
              </a:cxn>
              <a:cxn ang="0">
                <a:pos x="connsiteX17912" y="connsiteY17912"/>
              </a:cxn>
              <a:cxn ang="0">
                <a:pos x="connsiteX17913" y="connsiteY17913"/>
              </a:cxn>
              <a:cxn ang="0">
                <a:pos x="connsiteX17914" y="connsiteY17914"/>
              </a:cxn>
              <a:cxn ang="0">
                <a:pos x="connsiteX17915" y="connsiteY17915"/>
              </a:cxn>
              <a:cxn ang="0">
                <a:pos x="connsiteX17916" y="connsiteY17916"/>
              </a:cxn>
              <a:cxn ang="0">
                <a:pos x="connsiteX17917" y="connsiteY17917"/>
              </a:cxn>
              <a:cxn ang="0">
                <a:pos x="connsiteX17918" y="connsiteY17918"/>
              </a:cxn>
              <a:cxn ang="0">
                <a:pos x="connsiteX17919" y="connsiteY17919"/>
              </a:cxn>
              <a:cxn ang="0">
                <a:pos x="connsiteX17920" y="connsiteY17920"/>
              </a:cxn>
              <a:cxn ang="0">
                <a:pos x="connsiteX17921" y="connsiteY17921"/>
              </a:cxn>
              <a:cxn ang="0">
                <a:pos x="connsiteX17922" y="connsiteY17922"/>
              </a:cxn>
              <a:cxn ang="0">
                <a:pos x="connsiteX17923" y="connsiteY17923"/>
              </a:cxn>
              <a:cxn ang="0">
                <a:pos x="connsiteX17924" y="connsiteY17924"/>
              </a:cxn>
              <a:cxn ang="0">
                <a:pos x="connsiteX17925" y="connsiteY17925"/>
              </a:cxn>
              <a:cxn ang="0">
                <a:pos x="connsiteX17926" y="connsiteY17926"/>
              </a:cxn>
              <a:cxn ang="0">
                <a:pos x="connsiteX17927" y="connsiteY17927"/>
              </a:cxn>
              <a:cxn ang="0">
                <a:pos x="connsiteX17928" y="connsiteY17928"/>
              </a:cxn>
              <a:cxn ang="0">
                <a:pos x="connsiteX17929" y="connsiteY17929"/>
              </a:cxn>
              <a:cxn ang="0">
                <a:pos x="connsiteX17930" y="connsiteY17930"/>
              </a:cxn>
              <a:cxn ang="0">
                <a:pos x="connsiteX17931" y="connsiteY17931"/>
              </a:cxn>
              <a:cxn ang="0">
                <a:pos x="connsiteX17932" y="connsiteY17932"/>
              </a:cxn>
              <a:cxn ang="0">
                <a:pos x="connsiteX17933" y="connsiteY17933"/>
              </a:cxn>
              <a:cxn ang="0">
                <a:pos x="connsiteX17934" y="connsiteY17934"/>
              </a:cxn>
              <a:cxn ang="0">
                <a:pos x="connsiteX17935" y="connsiteY17935"/>
              </a:cxn>
              <a:cxn ang="0">
                <a:pos x="connsiteX17936" y="connsiteY17936"/>
              </a:cxn>
              <a:cxn ang="0">
                <a:pos x="connsiteX17937" y="connsiteY17937"/>
              </a:cxn>
              <a:cxn ang="0">
                <a:pos x="connsiteX17938" y="connsiteY17938"/>
              </a:cxn>
              <a:cxn ang="0">
                <a:pos x="connsiteX17939" y="connsiteY17939"/>
              </a:cxn>
              <a:cxn ang="0">
                <a:pos x="connsiteX17940" y="connsiteY17940"/>
              </a:cxn>
              <a:cxn ang="0">
                <a:pos x="connsiteX17941" y="connsiteY17941"/>
              </a:cxn>
              <a:cxn ang="0">
                <a:pos x="connsiteX17942" y="connsiteY17942"/>
              </a:cxn>
              <a:cxn ang="0">
                <a:pos x="connsiteX17943" y="connsiteY17943"/>
              </a:cxn>
              <a:cxn ang="0">
                <a:pos x="connsiteX17944" y="connsiteY17944"/>
              </a:cxn>
              <a:cxn ang="0">
                <a:pos x="connsiteX17945" y="connsiteY17945"/>
              </a:cxn>
              <a:cxn ang="0">
                <a:pos x="connsiteX17946" y="connsiteY17946"/>
              </a:cxn>
              <a:cxn ang="0">
                <a:pos x="connsiteX17947" y="connsiteY17947"/>
              </a:cxn>
              <a:cxn ang="0">
                <a:pos x="connsiteX17948" y="connsiteY17948"/>
              </a:cxn>
              <a:cxn ang="0">
                <a:pos x="connsiteX17949" y="connsiteY17949"/>
              </a:cxn>
              <a:cxn ang="0">
                <a:pos x="connsiteX17950" y="connsiteY17950"/>
              </a:cxn>
              <a:cxn ang="0">
                <a:pos x="connsiteX17951" y="connsiteY17951"/>
              </a:cxn>
              <a:cxn ang="0">
                <a:pos x="connsiteX17952" y="connsiteY17952"/>
              </a:cxn>
              <a:cxn ang="0">
                <a:pos x="connsiteX17953" y="connsiteY17953"/>
              </a:cxn>
              <a:cxn ang="0">
                <a:pos x="connsiteX17954" y="connsiteY17954"/>
              </a:cxn>
              <a:cxn ang="0">
                <a:pos x="connsiteX17955" y="connsiteY17955"/>
              </a:cxn>
              <a:cxn ang="0">
                <a:pos x="connsiteX17956" y="connsiteY17956"/>
              </a:cxn>
              <a:cxn ang="0">
                <a:pos x="connsiteX17957" y="connsiteY17957"/>
              </a:cxn>
              <a:cxn ang="0">
                <a:pos x="connsiteX17958" y="connsiteY17958"/>
              </a:cxn>
              <a:cxn ang="0">
                <a:pos x="connsiteX17959" y="connsiteY17959"/>
              </a:cxn>
              <a:cxn ang="0">
                <a:pos x="connsiteX17960" y="connsiteY17960"/>
              </a:cxn>
              <a:cxn ang="0">
                <a:pos x="connsiteX17961" y="connsiteY17961"/>
              </a:cxn>
              <a:cxn ang="0">
                <a:pos x="connsiteX17962" y="connsiteY17962"/>
              </a:cxn>
              <a:cxn ang="0">
                <a:pos x="connsiteX17963" y="connsiteY17963"/>
              </a:cxn>
              <a:cxn ang="0">
                <a:pos x="connsiteX17964" y="connsiteY17964"/>
              </a:cxn>
              <a:cxn ang="0">
                <a:pos x="connsiteX17965" y="connsiteY17965"/>
              </a:cxn>
              <a:cxn ang="0">
                <a:pos x="connsiteX17966" y="connsiteY17966"/>
              </a:cxn>
              <a:cxn ang="0">
                <a:pos x="connsiteX17967" y="connsiteY17967"/>
              </a:cxn>
              <a:cxn ang="0">
                <a:pos x="connsiteX17968" y="connsiteY17968"/>
              </a:cxn>
              <a:cxn ang="0">
                <a:pos x="connsiteX17969" y="connsiteY17969"/>
              </a:cxn>
              <a:cxn ang="0">
                <a:pos x="connsiteX17970" y="connsiteY17970"/>
              </a:cxn>
              <a:cxn ang="0">
                <a:pos x="connsiteX17971" y="connsiteY17971"/>
              </a:cxn>
              <a:cxn ang="0">
                <a:pos x="connsiteX17972" y="connsiteY17972"/>
              </a:cxn>
              <a:cxn ang="0">
                <a:pos x="connsiteX17973" y="connsiteY17973"/>
              </a:cxn>
              <a:cxn ang="0">
                <a:pos x="connsiteX17974" y="connsiteY17974"/>
              </a:cxn>
              <a:cxn ang="0">
                <a:pos x="connsiteX17975" y="connsiteY17975"/>
              </a:cxn>
              <a:cxn ang="0">
                <a:pos x="connsiteX17976" y="connsiteY17976"/>
              </a:cxn>
              <a:cxn ang="0">
                <a:pos x="connsiteX17977" y="connsiteY17977"/>
              </a:cxn>
              <a:cxn ang="0">
                <a:pos x="connsiteX17978" y="connsiteY17978"/>
              </a:cxn>
              <a:cxn ang="0">
                <a:pos x="connsiteX17979" y="connsiteY17979"/>
              </a:cxn>
              <a:cxn ang="0">
                <a:pos x="connsiteX17980" y="connsiteY17980"/>
              </a:cxn>
              <a:cxn ang="0">
                <a:pos x="connsiteX17981" y="connsiteY17981"/>
              </a:cxn>
              <a:cxn ang="0">
                <a:pos x="connsiteX17982" y="connsiteY17982"/>
              </a:cxn>
              <a:cxn ang="0">
                <a:pos x="connsiteX17983" y="connsiteY17983"/>
              </a:cxn>
              <a:cxn ang="0">
                <a:pos x="connsiteX17984" y="connsiteY17984"/>
              </a:cxn>
              <a:cxn ang="0">
                <a:pos x="connsiteX17985" y="connsiteY17985"/>
              </a:cxn>
              <a:cxn ang="0">
                <a:pos x="connsiteX17986" y="connsiteY17986"/>
              </a:cxn>
              <a:cxn ang="0">
                <a:pos x="connsiteX17987" y="connsiteY17987"/>
              </a:cxn>
              <a:cxn ang="0">
                <a:pos x="connsiteX17988" y="connsiteY17988"/>
              </a:cxn>
              <a:cxn ang="0">
                <a:pos x="connsiteX17989" y="connsiteY17989"/>
              </a:cxn>
              <a:cxn ang="0">
                <a:pos x="connsiteX17990" y="connsiteY17990"/>
              </a:cxn>
              <a:cxn ang="0">
                <a:pos x="connsiteX17991" y="connsiteY17991"/>
              </a:cxn>
              <a:cxn ang="0">
                <a:pos x="connsiteX17992" y="connsiteY17992"/>
              </a:cxn>
              <a:cxn ang="0">
                <a:pos x="connsiteX17993" y="connsiteY17993"/>
              </a:cxn>
              <a:cxn ang="0">
                <a:pos x="connsiteX17994" y="connsiteY17994"/>
              </a:cxn>
              <a:cxn ang="0">
                <a:pos x="connsiteX17995" y="connsiteY17995"/>
              </a:cxn>
              <a:cxn ang="0">
                <a:pos x="connsiteX17996" y="connsiteY17996"/>
              </a:cxn>
              <a:cxn ang="0">
                <a:pos x="connsiteX17997" y="connsiteY17997"/>
              </a:cxn>
              <a:cxn ang="0">
                <a:pos x="connsiteX17998" y="connsiteY17998"/>
              </a:cxn>
              <a:cxn ang="0">
                <a:pos x="connsiteX17999" y="connsiteY17999"/>
              </a:cxn>
              <a:cxn ang="0">
                <a:pos x="connsiteX18000" y="connsiteY18000"/>
              </a:cxn>
              <a:cxn ang="0">
                <a:pos x="connsiteX18001" y="connsiteY18001"/>
              </a:cxn>
              <a:cxn ang="0">
                <a:pos x="connsiteX18002" y="connsiteY18002"/>
              </a:cxn>
              <a:cxn ang="0">
                <a:pos x="connsiteX18003" y="connsiteY18003"/>
              </a:cxn>
              <a:cxn ang="0">
                <a:pos x="connsiteX18004" y="connsiteY18004"/>
              </a:cxn>
              <a:cxn ang="0">
                <a:pos x="connsiteX18005" y="connsiteY18005"/>
              </a:cxn>
              <a:cxn ang="0">
                <a:pos x="connsiteX18006" y="connsiteY18006"/>
              </a:cxn>
              <a:cxn ang="0">
                <a:pos x="connsiteX18007" y="connsiteY18007"/>
              </a:cxn>
              <a:cxn ang="0">
                <a:pos x="connsiteX18008" y="connsiteY18008"/>
              </a:cxn>
              <a:cxn ang="0">
                <a:pos x="connsiteX18009" y="connsiteY18009"/>
              </a:cxn>
              <a:cxn ang="0">
                <a:pos x="connsiteX18010" y="connsiteY18010"/>
              </a:cxn>
              <a:cxn ang="0">
                <a:pos x="connsiteX18011" y="connsiteY18011"/>
              </a:cxn>
              <a:cxn ang="0">
                <a:pos x="connsiteX18012" y="connsiteY18012"/>
              </a:cxn>
              <a:cxn ang="0">
                <a:pos x="connsiteX18013" y="connsiteY18013"/>
              </a:cxn>
              <a:cxn ang="0">
                <a:pos x="connsiteX18014" y="connsiteY18014"/>
              </a:cxn>
              <a:cxn ang="0">
                <a:pos x="connsiteX18015" y="connsiteY18015"/>
              </a:cxn>
              <a:cxn ang="0">
                <a:pos x="connsiteX18016" y="connsiteY18016"/>
              </a:cxn>
              <a:cxn ang="0">
                <a:pos x="connsiteX18017" y="connsiteY18017"/>
              </a:cxn>
              <a:cxn ang="0">
                <a:pos x="connsiteX18018" y="connsiteY18018"/>
              </a:cxn>
              <a:cxn ang="0">
                <a:pos x="connsiteX18019" y="connsiteY18019"/>
              </a:cxn>
              <a:cxn ang="0">
                <a:pos x="connsiteX18020" y="connsiteY18020"/>
              </a:cxn>
              <a:cxn ang="0">
                <a:pos x="connsiteX18021" y="connsiteY18021"/>
              </a:cxn>
              <a:cxn ang="0">
                <a:pos x="connsiteX18022" y="connsiteY18022"/>
              </a:cxn>
              <a:cxn ang="0">
                <a:pos x="connsiteX18023" y="connsiteY18023"/>
              </a:cxn>
              <a:cxn ang="0">
                <a:pos x="connsiteX18024" y="connsiteY18024"/>
              </a:cxn>
              <a:cxn ang="0">
                <a:pos x="connsiteX18025" y="connsiteY18025"/>
              </a:cxn>
              <a:cxn ang="0">
                <a:pos x="connsiteX18026" y="connsiteY18026"/>
              </a:cxn>
              <a:cxn ang="0">
                <a:pos x="connsiteX18027" y="connsiteY18027"/>
              </a:cxn>
              <a:cxn ang="0">
                <a:pos x="connsiteX18028" y="connsiteY18028"/>
              </a:cxn>
              <a:cxn ang="0">
                <a:pos x="connsiteX18029" y="connsiteY18029"/>
              </a:cxn>
              <a:cxn ang="0">
                <a:pos x="connsiteX18030" y="connsiteY18030"/>
              </a:cxn>
              <a:cxn ang="0">
                <a:pos x="connsiteX18031" y="connsiteY18031"/>
              </a:cxn>
              <a:cxn ang="0">
                <a:pos x="connsiteX18032" y="connsiteY18032"/>
              </a:cxn>
              <a:cxn ang="0">
                <a:pos x="connsiteX18033" y="connsiteY18033"/>
              </a:cxn>
              <a:cxn ang="0">
                <a:pos x="connsiteX18034" y="connsiteY18034"/>
              </a:cxn>
              <a:cxn ang="0">
                <a:pos x="connsiteX18035" y="connsiteY18035"/>
              </a:cxn>
              <a:cxn ang="0">
                <a:pos x="connsiteX18036" y="connsiteY18036"/>
              </a:cxn>
              <a:cxn ang="0">
                <a:pos x="connsiteX18037" y="connsiteY18037"/>
              </a:cxn>
              <a:cxn ang="0">
                <a:pos x="connsiteX18038" y="connsiteY18038"/>
              </a:cxn>
              <a:cxn ang="0">
                <a:pos x="connsiteX18039" y="connsiteY18039"/>
              </a:cxn>
              <a:cxn ang="0">
                <a:pos x="connsiteX18040" y="connsiteY18040"/>
              </a:cxn>
              <a:cxn ang="0">
                <a:pos x="connsiteX18041" y="connsiteY18041"/>
              </a:cxn>
              <a:cxn ang="0">
                <a:pos x="connsiteX18042" y="connsiteY18042"/>
              </a:cxn>
              <a:cxn ang="0">
                <a:pos x="connsiteX18043" y="connsiteY18043"/>
              </a:cxn>
              <a:cxn ang="0">
                <a:pos x="connsiteX18044" y="connsiteY18044"/>
              </a:cxn>
              <a:cxn ang="0">
                <a:pos x="connsiteX18045" y="connsiteY18045"/>
              </a:cxn>
              <a:cxn ang="0">
                <a:pos x="connsiteX18046" y="connsiteY18046"/>
              </a:cxn>
              <a:cxn ang="0">
                <a:pos x="connsiteX18047" y="connsiteY18047"/>
              </a:cxn>
              <a:cxn ang="0">
                <a:pos x="connsiteX18048" y="connsiteY18048"/>
              </a:cxn>
              <a:cxn ang="0">
                <a:pos x="connsiteX18049" y="connsiteY18049"/>
              </a:cxn>
              <a:cxn ang="0">
                <a:pos x="connsiteX18050" y="connsiteY18050"/>
              </a:cxn>
              <a:cxn ang="0">
                <a:pos x="connsiteX18051" y="connsiteY18051"/>
              </a:cxn>
              <a:cxn ang="0">
                <a:pos x="connsiteX18052" y="connsiteY18052"/>
              </a:cxn>
              <a:cxn ang="0">
                <a:pos x="connsiteX18053" y="connsiteY18053"/>
              </a:cxn>
              <a:cxn ang="0">
                <a:pos x="connsiteX18054" y="connsiteY18054"/>
              </a:cxn>
              <a:cxn ang="0">
                <a:pos x="connsiteX18055" y="connsiteY18055"/>
              </a:cxn>
              <a:cxn ang="0">
                <a:pos x="connsiteX18056" y="connsiteY18056"/>
              </a:cxn>
              <a:cxn ang="0">
                <a:pos x="connsiteX18057" y="connsiteY18057"/>
              </a:cxn>
              <a:cxn ang="0">
                <a:pos x="connsiteX18058" y="connsiteY18058"/>
              </a:cxn>
              <a:cxn ang="0">
                <a:pos x="connsiteX18059" y="connsiteY18059"/>
              </a:cxn>
              <a:cxn ang="0">
                <a:pos x="connsiteX18060" y="connsiteY18060"/>
              </a:cxn>
              <a:cxn ang="0">
                <a:pos x="connsiteX18061" y="connsiteY18061"/>
              </a:cxn>
              <a:cxn ang="0">
                <a:pos x="connsiteX18062" y="connsiteY18062"/>
              </a:cxn>
              <a:cxn ang="0">
                <a:pos x="connsiteX18063" y="connsiteY18063"/>
              </a:cxn>
              <a:cxn ang="0">
                <a:pos x="connsiteX18064" y="connsiteY18064"/>
              </a:cxn>
              <a:cxn ang="0">
                <a:pos x="connsiteX18065" y="connsiteY18065"/>
              </a:cxn>
              <a:cxn ang="0">
                <a:pos x="connsiteX18066" y="connsiteY18066"/>
              </a:cxn>
              <a:cxn ang="0">
                <a:pos x="connsiteX18067" y="connsiteY18067"/>
              </a:cxn>
              <a:cxn ang="0">
                <a:pos x="connsiteX18068" y="connsiteY18068"/>
              </a:cxn>
              <a:cxn ang="0">
                <a:pos x="connsiteX18069" y="connsiteY18069"/>
              </a:cxn>
              <a:cxn ang="0">
                <a:pos x="connsiteX18070" y="connsiteY18070"/>
              </a:cxn>
              <a:cxn ang="0">
                <a:pos x="connsiteX18071" y="connsiteY18071"/>
              </a:cxn>
              <a:cxn ang="0">
                <a:pos x="connsiteX18072" y="connsiteY18072"/>
              </a:cxn>
              <a:cxn ang="0">
                <a:pos x="connsiteX18073" y="connsiteY18073"/>
              </a:cxn>
              <a:cxn ang="0">
                <a:pos x="connsiteX18074" y="connsiteY18074"/>
              </a:cxn>
              <a:cxn ang="0">
                <a:pos x="connsiteX18075" y="connsiteY18075"/>
              </a:cxn>
              <a:cxn ang="0">
                <a:pos x="connsiteX18076" y="connsiteY18076"/>
              </a:cxn>
              <a:cxn ang="0">
                <a:pos x="connsiteX18077" y="connsiteY18077"/>
              </a:cxn>
              <a:cxn ang="0">
                <a:pos x="connsiteX18078" y="connsiteY18078"/>
              </a:cxn>
              <a:cxn ang="0">
                <a:pos x="connsiteX18079" y="connsiteY18079"/>
              </a:cxn>
              <a:cxn ang="0">
                <a:pos x="connsiteX18080" y="connsiteY18080"/>
              </a:cxn>
              <a:cxn ang="0">
                <a:pos x="connsiteX18081" y="connsiteY18081"/>
              </a:cxn>
              <a:cxn ang="0">
                <a:pos x="connsiteX18082" y="connsiteY18082"/>
              </a:cxn>
              <a:cxn ang="0">
                <a:pos x="connsiteX18083" y="connsiteY18083"/>
              </a:cxn>
              <a:cxn ang="0">
                <a:pos x="connsiteX18084" y="connsiteY18084"/>
              </a:cxn>
              <a:cxn ang="0">
                <a:pos x="connsiteX18085" y="connsiteY18085"/>
              </a:cxn>
              <a:cxn ang="0">
                <a:pos x="connsiteX18086" y="connsiteY18086"/>
              </a:cxn>
              <a:cxn ang="0">
                <a:pos x="connsiteX18087" y="connsiteY18087"/>
              </a:cxn>
              <a:cxn ang="0">
                <a:pos x="connsiteX18088" y="connsiteY18088"/>
              </a:cxn>
              <a:cxn ang="0">
                <a:pos x="connsiteX18089" y="connsiteY18089"/>
              </a:cxn>
              <a:cxn ang="0">
                <a:pos x="connsiteX18090" y="connsiteY18090"/>
              </a:cxn>
              <a:cxn ang="0">
                <a:pos x="connsiteX18091" y="connsiteY18091"/>
              </a:cxn>
              <a:cxn ang="0">
                <a:pos x="connsiteX18092" y="connsiteY18092"/>
              </a:cxn>
              <a:cxn ang="0">
                <a:pos x="connsiteX18093" y="connsiteY18093"/>
              </a:cxn>
              <a:cxn ang="0">
                <a:pos x="connsiteX18094" y="connsiteY18094"/>
              </a:cxn>
              <a:cxn ang="0">
                <a:pos x="connsiteX18095" y="connsiteY18095"/>
              </a:cxn>
              <a:cxn ang="0">
                <a:pos x="connsiteX18096" y="connsiteY18096"/>
              </a:cxn>
              <a:cxn ang="0">
                <a:pos x="connsiteX18097" y="connsiteY18097"/>
              </a:cxn>
              <a:cxn ang="0">
                <a:pos x="connsiteX18098" y="connsiteY18098"/>
              </a:cxn>
              <a:cxn ang="0">
                <a:pos x="connsiteX18099" y="connsiteY18099"/>
              </a:cxn>
              <a:cxn ang="0">
                <a:pos x="connsiteX18100" y="connsiteY18100"/>
              </a:cxn>
              <a:cxn ang="0">
                <a:pos x="connsiteX18101" y="connsiteY18101"/>
              </a:cxn>
              <a:cxn ang="0">
                <a:pos x="connsiteX18102" y="connsiteY18102"/>
              </a:cxn>
              <a:cxn ang="0">
                <a:pos x="connsiteX18103" y="connsiteY18103"/>
              </a:cxn>
              <a:cxn ang="0">
                <a:pos x="connsiteX18104" y="connsiteY18104"/>
              </a:cxn>
              <a:cxn ang="0">
                <a:pos x="connsiteX18105" y="connsiteY18105"/>
              </a:cxn>
              <a:cxn ang="0">
                <a:pos x="connsiteX18106" y="connsiteY18106"/>
              </a:cxn>
              <a:cxn ang="0">
                <a:pos x="connsiteX18107" y="connsiteY18107"/>
              </a:cxn>
              <a:cxn ang="0">
                <a:pos x="connsiteX18108" y="connsiteY18108"/>
              </a:cxn>
              <a:cxn ang="0">
                <a:pos x="connsiteX18109" y="connsiteY18109"/>
              </a:cxn>
              <a:cxn ang="0">
                <a:pos x="connsiteX18110" y="connsiteY18110"/>
              </a:cxn>
              <a:cxn ang="0">
                <a:pos x="connsiteX18111" y="connsiteY18111"/>
              </a:cxn>
              <a:cxn ang="0">
                <a:pos x="connsiteX18112" y="connsiteY18112"/>
              </a:cxn>
              <a:cxn ang="0">
                <a:pos x="connsiteX18113" y="connsiteY18113"/>
              </a:cxn>
              <a:cxn ang="0">
                <a:pos x="connsiteX18114" y="connsiteY18114"/>
              </a:cxn>
              <a:cxn ang="0">
                <a:pos x="connsiteX18115" y="connsiteY18115"/>
              </a:cxn>
              <a:cxn ang="0">
                <a:pos x="connsiteX18116" y="connsiteY18116"/>
              </a:cxn>
              <a:cxn ang="0">
                <a:pos x="connsiteX18117" y="connsiteY18117"/>
              </a:cxn>
              <a:cxn ang="0">
                <a:pos x="connsiteX18118" y="connsiteY18118"/>
              </a:cxn>
              <a:cxn ang="0">
                <a:pos x="connsiteX18119" y="connsiteY18119"/>
              </a:cxn>
              <a:cxn ang="0">
                <a:pos x="connsiteX18120" y="connsiteY18120"/>
              </a:cxn>
              <a:cxn ang="0">
                <a:pos x="connsiteX18121" y="connsiteY18121"/>
              </a:cxn>
              <a:cxn ang="0">
                <a:pos x="connsiteX18122" y="connsiteY18122"/>
              </a:cxn>
              <a:cxn ang="0">
                <a:pos x="connsiteX18123" y="connsiteY18123"/>
              </a:cxn>
              <a:cxn ang="0">
                <a:pos x="connsiteX18124" y="connsiteY18124"/>
              </a:cxn>
              <a:cxn ang="0">
                <a:pos x="connsiteX18125" y="connsiteY18125"/>
              </a:cxn>
              <a:cxn ang="0">
                <a:pos x="connsiteX18126" y="connsiteY18126"/>
              </a:cxn>
              <a:cxn ang="0">
                <a:pos x="connsiteX18127" y="connsiteY18127"/>
              </a:cxn>
              <a:cxn ang="0">
                <a:pos x="connsiteX18128" y="connsiteY18128"/>
              </a:cxn>
              <a:cxn ang="0">
                <a:pos x="connsiteX18129" y="connsiteY18129"/>
              </a:cxn>
              <a:cxn ang="0">
                <a:pos x="connsiteX18130" y="connsiteY18130"/>
              </a:cxn>
              <a:cxn ang="0">
                <a:pos x="connsiteX18131" y="connsiteY18131"/>
              </a:cxn>
              <a:cxn ang="0">
                <a:pos x="connsiteX18132" y="connsiteY18132"/>
              </a:cxn>
              <a:cxn ang="0">
                <a:pos x="connsiteX18133" y="connsiteY18133"/>
              </a:cxn>
              <a:cxn ang="0">
                <a:pos x="connsiteX18134" y="connsiteY18134"/>
              </a:cxn>
              <a:cxn ang="0">
                <a:pos x="connsiteX18135" y="connsiteY18135"/>
              </a:cxn>
              <a:cxn ang="0">
                <a:pos x="connsiteX18136" y="connsiteY18136"/>
              </a:cxn>
              <a:cxn ang="0">
                <a:pos x="connsiteX18137" y="connsiteY18137"/>
              </a:cxn>
              <a:cxn ang="0">
                <a:pos x="connsiteX18138" y="connsiteY18138"/>
              </a:cxn>
              <a:cxn ang="0">
                <a:pos x="connsiteX18139" y="connsiteY18139"/>
              </a:cxn>
              <a:cxn ang="0">
                <a:pos x="connsiteX18140" y="connsiteY18140"/>
              </a:cxn>
              <a:cxn ang="0">
                <a:pos x="connsiteX18141" y="connsiteY18141"/>
              </a:cxn>
              <a:cxn ang="0">
                <a:pos x="connsiteX18142" y="connsiteY18142"/>
              </a:cxn>
              <a:cxn ang="0">
                <a:pos x="connsiteX18143" y="connsiteY18143"/>
              </a:cxn>
              <a:cxn ang="0">
                <a:pos x="connsiteX18144" y="connsiteY18144"/>
              </a:cxn>
              <a:cxn ang="0">
                <a:pos x="connsiteX18145" y="connsiteY18145"/>
              </a:cxn>
              <a:cxn ang="0">
                <a:pos x="connsiteX18146" y="connsiteY18146"/>
              </a:cxn>
              <a:cxn ang="0">
                <a:pos x="connsiteX18147" y="connsiteY18147"/>
              </a:cxn>
              <a:cxn ang="0">
                <a:pos x="connsiteX18148" y="connsiteY18148"/>
              </a:cxn>
              <a:cxn ang="0">
                <a:pos x="connsiteX18149" y="connsiteY18149"/>
              </a:cxn>
              <a:cxn ang="0">
                <a:pos x="connsiteX18150" y="connsiteY18150"/>
              </a:cxn>
              <a:cxn ang="0">
                <a:pos x="connsiteX18151" y="connsiteY18151"/>
              </a:cxn>
              <a:cxn ang="0">
                <a:pos x="connsiteX18152" y="connsiteY18152"/>
              </a:cxn>
              <a:cxn ang="0">
                <a:pos x="connsiteX18153" y="connsiteY18153"/>
              </a:cxn>
              <a:cxn ang="0">
                <a:pos x="connsiteX18154" y="connsiteY18154"/>
              </a:cxn>
              <a:cxn ang="0">
                <a:pos x="connsiteX18155" y="connsiteY18155"/>
              </a:cxn>
              <a:cxn ang="0">
                <a:pos x="connsiteX18156" y="connsiteY18156"/>
              </a:cxn>
              <a:cxn ang="0">
                <a:pos x="connsiteX18157" y="connsiteY18157"/>
              </a:cxn>
              <a:cxn ang="0">
                <a:pos x="connsiteX18158" y="connsiteY18158"/>
              </a:cxn>
              <a:cxn ang="0">
                <a:pos x="connsiteX18159" y="connsiteY18159"/>
              </a:cxn>
              <a:cxn ang="0">
                <a:pos x="connsiteX18160" y="connsiteY18160"/>
              </a:cxn>
              <a:cxn ang="0">
                <a:pos x="connsiteX18161" y="connsiteY18161"/>
              </a:cxn>
              <a:cxn ang="0">
                <a:pos x="connsiteX18162" y="connsiteY18162"/>
              </a:cxn>
              <a:cxn ang="0">
                <a:pos x="connsiteX18163" y="connsiteY18163"/>
              </a:cxn>
              <a:cxn ang="0">
                <a:pos x="connsiteX18164" y="connsiteY18164"/>
              </a:cxn>
              <a:cxn ang="0">
                <a:pos x="connsiteX18165" y="connsiteY18165"/>
              </a:cxn>
              <a:cxn ang="0">
                <a:pos x="connsiteX18166" y="connsiteY18166"/>
              </a:cxn>
              <a:cxn ang="0">
                <a:pos x="connsiteX18167" y="connsiteY18167"/>
              </a:cxn>
              <a:cxn ang="0">
                <a:pos x="connsiteX18168" y="connsiteY18168"/>
              </a:cxn>
              <a:cxn ang="0">
                <a:pos x="connsiteX18169" y="connsiteY18169"/>
              </a:cxn>
              <a:cxn ang="0">
                <a:pos x="connsiteX18170" y="connsiteY18170"/>
              </a:cxn>
              <a:cxn ang="0">
                <a:pos x="connsiteX18171" y="connsiteY18171"/>
              </a:cxn>
              <a:cxn ang="0">
                <a:pos x="connsiteX18172" y="connsiteY18172"/>
              </a:cxn>
              <a:cxn ang="0">
                <a:pos x="connsiteX18173" y="connsiteY18173"/>
              </a:cxn>
              <a:cxn ang="0">
                <a:pos x="connsiteX18174" y="connsiteY18174"/>
              </a:cxn>
              <a:cxn ang="0">
                <a:pos x="connsiteX18175" y="connsiteY18175"/>
              </a:cxn>
              <a:cxn ang="0">
                <a:pos x="connsiteX18176" y="connsiteY18176"/>
              </a:cxn>
              <a:cxn ang="0">
                <a:pos x="connsiteX18177" y="connsiteY18177"/>
              </a:cxn>
              <a:cxn ang="0">
                <a:pos x="connsiteX18178" y="connsiteY18178"/>
              </a:cxn>
              <a:cxn ang="0">
                <a:pos x="connsiteX18179" y="connsiteY18179"/>
              </a:cxn>
              <a:cxn ang="0">
                <a:pos x="connsiteX18180" y="connsiteY18180"/>
              </a:cxn>
              <a:cxn ang="0">
                <a:pos x="connsiteX18181" y="connsiteY18181"/>
              </a:cxn>
              <a:cxn ang="0">
                <a:pos x="connsiteX18182" y="connsiteY18182"/>
              </a:cxn>
              <a:cxn ang="0">
                <a:pos x="connsiteX18183" y="connsiteY18183"/>
              </a:cxn>
              <a:cxn ang="0">
                <a:pos x="connsiteX18184" y="connsiteY18184"/>
              </a:cxn>
              <a:cxn ang="0">
                <a:pos x="connsiteX18185" y="connsiteY18185"/>
              </a:cxn>
              <a:cxn ang="0">
                <a:pos x="connsiteX18186" y="connsiteY18186"/>
              </a:cxn>
              <a:cxn ang="0">
                <a:pos x="connsiteX18187" y="connsiteY18187"/>
              </a:cxn>
              <a:cxn ang="0">
                <a:pos x="connsiteX18188" y="connsiteY18188"/>
              </a:cxn>
              <a:cxn ang="0">
                <a:pos x="connsiteX18189" y="connsiteY18189"/>
              </a:cxn>
              <a:cxn ang="0">
                <a:pos x="connsiteX18190" y="connsiteY18190"/>
              </a:cxn>
              <a:cxn ang="0">
                <a:pos x="connsiteX18191" y="connsiteY18191"/>
              </a:cxn>
              <a:cxn ang="0">
                <a:pos x="connsiteX18192" y="connsiteY18192"/>
              </a:cxn>
              <a:cxn ang="0">
                <a:pos x="connsiteX18193" y="connsiteY18193"/>
              </a:cxn>
              <a:cxn ang="0">
                <a:pos x="connsiteX18194" y="connsiteY18194"/>
              </a:cxn>
              <a:cxn ang="0">
                <a:pos x="connsiteX18195" y="connsiteY18195"/>
              </a:cxn>
              <a:cxn ang="0">
                <a:pos x="connsiteX18196" y="connsiteY18196"/>
              </a:cxn>
              <a:cxn ang="0">
                <a:pos x="connsiteX18197" y="connsiteY18197"/>
              </a:cxn>
              <a:cxn ang="0">
                <a:pos x="connsiteX18198" y="connsiteY18198"/>
              </a:cxn>
              <a:cxn ang="0">
                <a:pos x="connsiteX18199" y="connsiteY18199"/>
              </a:cxn>
              <a:cxn ang="0">
                <a:pos x="connsiteX18200" y="connsiteY18200"/>
              </a:cxn>
              <a:cxn ang="0">
                <a:pos x="connsiteX18201" y="connsiteY18201"/>
              </a:cxn>
              <a:cxn ang="0">
                <a:pos x="connsiteX18202" y="connsiteY18202"/>
              </a:cxn>
              <a:cxn ang="0">
                <a:pos x="connsiteX18203" y="connsiteY18203"/>
              </a:cxn>
              <a:cxn ang="0">
                <a:pos x="connsiteX18204" y="connsiteY18204"/>
              </a:cxn>
              <a:cxn ang="0">
                <a:pos x="connsiteX18205" y="connsiteY18205"/>
              </a:cxn>
              <a:cxn ang="0">
                <a:pos x="connsiteX18206" y="connsiteY18206"/>
              </a:cxn>
              <a:cxn ang="0">
                <a:pos x="connsiteX18207" y="connsiteY18207"/>
              </a:cxn>
              <a:cxn ang="0">
                <a:pos x="connsiteX18208" y="connsiteY18208"/>
              </a:cxn>
              <a:cxn ang="0">
                <a:pos x="connsiteX18209" y="connsiteY18209"/>
              </a:cxn>
              <a:cxn ang="0">
                <a:pos x="connsiteX18210" y="connsiteY18210"/>
              </a:cxn>
              <a:cxn ang="0">
                <a:pos x="connsiteX18211" y="connsiteY18211"/>
              </a:cxn>
              <a:cxn ang="0">
                <a:pos x="connsiteX18212" y="connsiteY18212"/>
              </a:cxn>
              <a:cxn ang="0">
                <a:pos x="connsiteX18213" y="connsiteY18213"/>
              </a:cxn>
              <a:cxn ang="0">
                <a:pos x="connsiteX18214" y="connsiteY18214"/>
              </a:cxn>
              <a:cxn ang="0">
                <a:pos x="connsiteX18215" y="connsiteY18215"/>
              </a:cxn>
              <a:cxn ang="0">
                <a:pos x="connsiteX18216" y="connsiteY18216"/>
              </a:cxn>
              <a:cxn ang="0">
                <a:pos x="connsiteX18217" y="connsiteY18217"/>
              </a:cxn>
              <a:cxn ang="0">
                <a:pos x="connsiteX18218" y="connsiteY18218"/>
              </a:cxn>
              <a:cxn ang="0">
                <a:pos x="connsiteX18219" y="connsiteY18219"/>
              </a:cxn>
              <a:cxn ang="0">
                <a:pos x="connsiteX18220" y="connsiteY18220"/>
              </a:cxn>
              <a:cxn ang="0">
                <a:pos x="connsiteX18221" y="connsiteY18221"/>
              </a:cxn>
              <a:cxn ang="0">
                <a:pos x="connsiteX18222" y="connsiteY18222"/>
              </a:cxn>
              <a:cxn ang="0">
                <a:pos x="connsiteX18223" y="connsiteY18223"/>
              </a:cxn>
              <a:cxn ang="0">
                <a:pos x="connsiteX18224" y="connsiteY18224"/>
              </a:cxn>
              <a:cxn ang="0">
                <a:pos x="connsiteX18225" y="connsiteY18225"/>
              </a:cxn>
              <a:cxn ang="0">
                <a:pos x="connsiteX18226" y="connsiteY18226"/>
              </a:cxn>
              <a:cxn ang="0">
                <a:pos x="connsiteX18227" y="connsiteY18227"/>
              </a:cxn>
              <a:cxn ang="0">
                <a:pos x="connsiteX18228" y="connsiteY18228"/>
              </a:cxn>
              <a:cxn ang="0">
                <a:pos x="connsiteX18229" y="connsiteY18229"/>
              </a:cxn>
              <a:cxn ang="0">
                <a:pos x="connsiteX18230" y="connsiteY18230"/>
              </a:cxn>
              <a:cxn ang="0">
                <a:pos x="connsiteX18231" y="connsiteY18231"/>
              </a:cxn>
              <a:cxn ang="0">
                <a:pos x="connsiteX18232" y="connsiteY18232"/>
              </a:cxn>
              <a:cxn ang="0">
                <a:pos x="connsiteX18233" y="connsiteY18233"/>
              </a:cxn>
              <a:cxn ang="0">
                <a:pos x="connsiteX18234" y="connsiteY18234"/>
              </a:cxn>
              <a:cxn ang="0">
                <a:pos x="connsiteX18235" y="connsiteY18235"/>
              </a:cxn>
              <a:cxn ang="0">
                <a:pos x="connsiteX18236" y="connsiteY18236"/>
              </a:cxn>
              <a:cxn ang="0">
                <a:pos x="connsiteX18237" y="connsiteY18237"/>
              </a:cxn>
              <a:cxn ang="0">
                <a:pos x="connsiteX18238" y="connsiteY18238"/>
              </a:cxn>
              <a:cxn ang="0">
                <a:pos x="connsiteX18239" y="connsiteY18239"/>
              </a:cxn>
              <a:cxn ang="0">
                <a:pos x="connsiteX18240" y="connsiteY18240"/>
              </a:cxn>
              <a:cxn ang="0">
                <a:pos x="connsiteX18241" y="connsiteY18241"/>
              </a:cxn>
              <a:cxn ang="0">
                <a:pos x="connsiteX18242" y="connsiteY18242"/>
              </a:cxn>
              <a:cxn ang="0">
                <a:pos x="connsiteX18243" y="connsiteY18243"/>
              </a:cxn>
              <a:cxn ang="0">
                <a:pos x="connsiteX18244" y="connsiteY18244"/>
              </a:cxn>
              <a:cxn ang="0">
                <a:pos x="connsiteX18245" y="connsiteY18245"/>
              </a:cxn>
              <a:cxn ang="0">
                <a:pos x="connsiteX18246" y="connsiteY18246"/>
              </a:cxn>
              <a:cxn ang="0">
                <a:pos x="connsiteX18247" y="connsiteY18247"/>
              </a:cxn>
              <a:cxn ang="0">
                <a:pos x="connsiteX18248" y="connsiteY18248"/>
              </a:cxn>
              <a:cxn ang="0">
                <a:pos x="connsiteX18249" y="connsiteY18249"/>
              </a:cxn>
              <a:cxn ang="0">
                <a:pos x="connsiteX18250" y="connsiteY18250"/>
              </a:cxn>
              <a:cxn ang="0">
                <a:pos x="connsiteX18251" y="connsiteY18251"/>
              </a:cxn>
              <a:cxn ang="0">
                <a:pos x="connsiteX18252" y="connsiteY18252"/>
              </a:cxn>
              <a:cxn ang="0">
                <a:pos x="connsiteX18253" y="connsiteY18253"/>
              </a:cxn>
              <a:cxn ang="0">
                <a:pos x="connsiteX18254" y="connsiteY18254"/>
              </a:cxn>
              <a:cxn ang="0">
                <a:pos x="connsiteX18255" y="connsiteY18255"/>
              </a:cxn>
              <a:cxn ang="0">
                <a:pos x="connsiteX18256" y="connsiteY18256"/>
              </a:cxn>
              <a:cxn ang="0">
                <a:pos x="connsiteX18257" y="connsiteY18257"/>
              </a:cxn>
              <a:cxn ang="0">
                <a:pos x="connsiteX18258" y="connsiteY18258"/>
              </a:cxn>
              <a:cxn ang="0">
                <a:pos x="connsiteX18259" y="connsiteY18259"/>
              </a:cxn>
              <a:cxn ang="0">
                <a:pos x="connsiteX18260" y="connsiteY18260"/>
              </a:cxn>
              <a:cxn ang="0">
                <a:pos x="connsiteX18261" y="connsiteY18261"/>
              </a:cxn>
              <a:cxn ang="0">
                <a:pos x="connsiteX18262" y="connsiteY18262"/>
              </a:cxn>
              <a:cxn ang="0">
                <a:pos x="connsiteX18263" y="connsiteY18263"/>
              </a:cxn>
              <a:cxn ang="0">
                <a:pos x="connsiteX18264" y="connsiteY18264"/>
              </a:cxn>
              <a:cxn ang="0">
                <a:pos x="connsiteX18265" y="connsiteY18265"/>
              </a:cxn>
              <a:cxn ang="0">
                <a:pos x="connsiteX18266" y="connsiteY18266"/>
              </a:cxn>
              <a:cxn ang="0">
                <a:pos x="connsiteX18267" y="connsiteY18267"/>
              </a:cxn>
              <a:cxn ang="0">
                <a:pos x="connsiteX18268" y="connsiteY18268"/>
              </a:cxn>
              <a:cxn ang="0">
                <a:pos x="connsiteX18269" y="connsiteY18269"/>
              </a:cxn>
              <a:cxn ang="0">
                <a:pos x="connsiteX18270" y="connsiteY18270"/>
              </a:cxn>
              <a:cxn ang="0">
                <a:pos x="connsiteX18271" y="connsiteY18271"/>
              </a:cxn>
              <a:cxn ang="0">
                <a:pos x="connsiteX18272" y="connsiteY18272"/>
              </a:cxn>
              <a:cxn ang="0">
                <a:pos x="connsiteX18273" y="connsiteY18273"/>
              </a:cxn>
              <a:cxn ang="0">
                <a:pos x="connsiteX18274" y="connsiteY18274"/>
              </a:cxn>
              <a:cxn ang="0">
                <a:pos x="connsiteX18275" y="connsiteY18275"/>
              </a:cxn>
              <a:cxn ang="0">
                <a:pos x="connsiteX18276" y="connsiteY18276"/>
              </a:cxn>
              <a:cxn ang="0">
                <a:pos x="connsiteX18277" y="connsiteY18277"/>
              </a:cxn>
              <a:cxn ang="0">
                <a:pos x="connsiteX18278" y="connsiteY18278"/>
              </a:cxn>
              <a:cxn ang="0">
                <a:pos x="connsiteX18279" y="connsiteY18279"/>
              </a:cxn>
              <a:cxn ang="0">
                <a:pos x="connsiteX18280" y="connsiteY18280"/>
              </a:cxn>
              <a:cxn ang="0">
                <a:pos x="connsiteX18281" y="connsiteY18281"/>
              </a:cxn>
              <a:cxn ang="0">
                <a:pos x="connsiteX18282" y="connsiteY18282"/>
              </a:cxn>
              <a:cxn ang="0">
                <a:pos x="connsiteX18283" y="connsiteY18283"/>
              </a:cxn>
              <a:cxn ang="0">
                <a:pos x="connsiteX18284" y="connsiteY18284"/>
              </a:cxn>
              <a:cxn ang="0">
                <a:pos x="connsiteX18285" y="connsiteY18285"/>
              </a:cxn>
              <a:cxn ang="0">
                <a:pos x="connsiteX18286" y="connsiteY18286"/>
              </a:cxn>
              <a:cxn ang="0">
                <a:pos x="connsiteX18287" y="connsiteY18287"/>
              </a:cxn>
              <a:cxn ang="0">
                <a:pos x="connsiteX18288" y="connsiteY18288"/>
              </a:cxn>
              <a:cxn ang="0">
                <a:pos x="connsiteX18289" y="connsiteY18289"/>
              </a:cxn>
              <a:cxn ang="0">
                <a:pos x="connsiteX18290" y="connsiteY18290"/>
              </a:cxn>
              <a:cxn ang="0">
                <a:pos x="connsiteX18291" y="connsiteY18291"/>
              </a:cxn>
              <a:cxn ang="0">
                <a:pos x="connsiteX18292" y="connsiteY18292"/>
              </a:cxn>
              <a:cxn ang="0">
                <a:pos x="connsiteX18293" y="connsiteY18293"/>
              </a:cxn>
              <a:cxn ang="0">
                <a:pos x="connsiteX18294" y="connsiteY18294"/>
              </a:cxn>
              <a:cxn ang="0">
                <a:pos x="connsiteX18295" y="connsiteY18295"/>
              </a:cxn>
              <a:cxn ang="0">
                <a:pos x="connsiteX18296" y="connsiteY18296"/>
              </a:cxn>
              <a:cxn ang="0">
                <a:pos x="connsiteX18297" y="connsiteY18297"/>
              </a:cxn>
              <a:cxn ang="0">
                <a:pos x="connsiteX18298" y="connsiteY18298"/>
              </a:cxn>
              <a:cxn ang="0">
                <a:pos x="connsiteX18299" y="connsiteY18299"/>
              </a:cxn>
              <a:cxn ang="0">
                <a:pos x="connsiteX18300" y="connsiteY18300"/>
              </a:cxn>
              <a:cxn ang="0">
                <a:pos x="connsiteX18301" y="connsiteY18301"/>
              </a:cxn>
              <a:cxn ang="0">
                <a:pos x="connsiteX18302" y="connsiteY18302"/>
              </a:cxn>
              <a:cxn ang="0">
                <a:pos x="connsiteX18303" y="connsiteY18303"/>
              </a:cxn>
              <a:cxn ang="0">
                <a:pos x="connsiteX18304" y="connsiteY18304"/>
              </a:cxn>
              <a:cxn ang="0">
                <a:pos x="connsiteX18305" y="connsiteY18305"/>
              </a:cxn>
              <a:cxn ang="0">
                <a:pos x="connsiteX18306" y="connsiteY18306"/>
              </a:cxn>
              <a:cxn ang="0">
                <a:pos x="connsiteX18307" y="connsiteY18307"/>
              </a:cxn>
              <a:cxn ang="0">
                <a:pos x="connsiteX18308" y="connsiteY18308"/>
              </a:cxn>
              <a:cxn ang="0">
                <a:pos x="connsiteX18309" y="connsiteY18309"/>
              </a:cxn>
              <a:cxn ang="0">
                <a:pos x="connsiteX18310" y="connsiteY18310"/>
              </a:cxn>
              <a:cxn ang="0">
                <a:pos x="connsiteX18311" y="connsiteY18311"/>
              </a:cxn>
              <a:cxn ang="0">
                <a:pos x="connsiteX18312" y="connsiteY18312"/>
              </a:cxn>
              <a:cxn ang="0">
                <a:pos x="connsiteX18313" y="connsiteY18313"/>
              </a:cxn>
              <a:cxn ang="0">
                <a:pos x="connsiteX18314" y="connsiteY18314"/>
              </a:cxn>
              <a:cxn ang="0">
                <a:pos x="connsiteX18315" y="connsiteY18315"/>
              </a:cxn>
              <a:cxn ang="0">
                <a:pos x="connsiteX18316" y="connsiteY18316"/>
              </a:cxn>
              <a:cxn ang="0">
                <a:pos x="connsiteX18317" y="connsiteY18317"/>
              </a:cxn>
              <a:cxn ang="0">
                <a:pos x="connsiteX18318" y="connsiteY18318"/>
              </a:cxn>
              <a:cxn ang="0">
                <a:pos x="connsiteX18319" y="connsiteY18319"/>
              </a:cxn>
              <a:cxn ang="0">
                <a:pos x="connsiteX18320" y="connsiteY18320"/>
              </a:cxn>
              <a:cxn ang="0">
                <a:pos x="connsiteX18321" y="connsiteY18321"/>
              </a:cxn>
              <a:cxn ang="0">
                <a:pos x="connsiteX18322" y="connsiteY18322"/>
              </a:cxn>
              <a:cxn ang="0">
                <a:pos x="connsiteX18323" y="connsiteY18323"/>
              </a:cxn>
              <a:cxn ang="0">
                <a:pos x="connsiteX18324" y="connsiteY18324"/>
              </a:cxn>
              <a:cxn ang="0">
                <a:pos x="connsiteX18325" y="connsiteY18325"/>
              </a:cxn>
              <a:cxn ang="0">
                <a:pos x="connsiteX18326" y="connsiteY18326"/>
              </a:cxn>
              <a:cxn ang="0">
                <a:pos x="connsiteX18327" y="connsiteY18327"/>
              </a:cxn>
              <a:cxn ang="0">
                <a:pos x="connsiteX18328" y="connsiteY18328"/>
              </a:cxn>
              <a:cxn ang="0">
                <a:pos x="connsiteX18329" y="connsiteY18329"/>
              </a:cxn>
              <a:cxn ang="0">
                <a:pos x="connsiteX18330" y="connsiteY18330"/>
              </a:cxn>
              <a:cxn ang="0">
                <a:pos x="connsiteX18331" y="connsiteY18331"/>
              </a:cxn>
              <a:cxn ang="0">
                <a:pos x="connsiteX18332" y="connsiteY18332"/>
              </a:cxn>
              <a:cxn ang="0">
                <a:pos x="connsiteX18333" y="connsiteY18333"/>
              </a:cxn>
              <a:cxn ang="0">
                <a:pos x="connsiteX18334" y="connsiteY18334"/>
              </a:cxn>
              <a:cxn ang="0">
                <a:pos x="connsiteX18335" y="connsiteY18335"/>
              </a:cxn>
              <a:cxn ang="0">
                <a:pos x="connsiteX18336" y="connsiteY18336"/>
              </a:cxn>
              <a:cxn ang="0">
                <a:pos x="connsiteX18337" y="connsiteY18337"/>
              </a:cxn>
              <a:cxn ang="0">
                <a:pos x="connsiteX18338" y="connsiteY18338"/>
              </a:cxn>
              <a:cxn ang="0">
                <a:pos x="connsiteX18339" y="connsiteY18339"/>
              </a:cxn>
              <a:cxn ang="0">
                <a:pos x="connsiteX18340" y="connsiteY18340"/>
              </a:cxn>
              <a:cxn ang="0">
                <a:pos x="connsiteX18341" y="connsiteY18341"/>
              </a:cxn>
              <a:cxn ang="0">
                <a:pos x="connsiteX18342" y="connsiteY18342"/>
              </a:cxn>
              <a:cxn ang="0">
                <a:pos x="connsiteX18343" y="connsiteY18343"/>
              </a:cxn>
              <a:cxn ang="0">
                <a:pos x="connsiteX18344" y="connsiteY18344"/>
              </a:cxn>
              <a:cxn ang="0">
                <a:pos x="connsiteX18345" y="connsiteY18345"/>
              </a:cxn>
              <a:cxn ang="0">
                <a:pos x="connsiteX18346" y="connsiteY18346"/>
              </a:cxn>
              <a:cxn ang="0">
                <a:pos x="connsiteX18347" y="connsiteY18347"/>
              </a:cxn>
              <a:cxn ang="0">
                <a:pos x="connsiteX18348" y="connsiteY18348"/>
              </a:cxn>
              <a:cxn ang="0">
                <a:pos x="connsiteX18349" y="connsiteY18349"/>
              </a:cxn>
              <a:cxn ang="0">
                <a:pos x="connsiteX18350" y="connsiteY18350"/>
              </a:cxn>
              <a:cxn ang="0">
                <a:pos x="connsiteX18351" y="connsiteY18351"/>
              </a:cxn>
              <a:cxn ang="0">
                <a:pos x="connsiteX18352" y="connsiteY18352"/>
              </a:cxn>
              <a:cxn ang="0">
                <a:pos x="connsiteX18353" y="connsiteY18353"/>
              </a:cxn>
              <a:cxn ang="0">
                <a:pos x="connsiteX18354" y="connsiteY18354"/>
              </a:cxn>
              <a:cxn ang="0">
                <a:pos x="connsiteX18355" y="connsiteY18355"/>
              </a:cxn>
              <a:cxn ang="0">
                <a:pos x="connsiteX18356" y="connsiteY18356"/>
              </a:cxn>
              <a:cxn ang="0">
                <a:pos x="connsiteX18357" y="connsiteY18357"/>
              </a:cxn>
              <a:cxn ang="0">
                <a:pos x="connsiteX18358" y="connsiteY18358"/>
              </a:cxn>
              <a:cxn ang="0">
                <a:pos x="connsiteX18359" y="connsiteY18359"/>
              </a:cxn>
              <a:cxn ang="0">
                <a:pos x="connsiteX18360" y="connsiteY18360"/>
              </a:cxn>
              <a:cxn ang="0">
                <a:pos x="connsiteX18361" y="connsiteY18361"/>
              </a:cxn>
              <a:cxn ang="0">
                <a:pos x="connsiteX18362" y="connsiteY18362"/>
              </a:cxn>
              <a:cxn ang="0">
                <a:pos x="connsiteX18363" y="connsiteY18363"/>
              </a:cxn>
              <a:cxn ang="0">
                <a:pos x="connsiteX18364" y="connsiteY18364"/>
              </a:cxn>
              <a:cxn ang="0">
                <a:pos x="connsiteX18365" y="connsiteY18365"/>
              </a:cxn>
              <a:cxn ang="0">
                <a:pos x="connsiteX18366" y="connsiteY18366"/>
              </a:cxn>
              <a:cxn ang="0">
                <a:pos x="connsiteX18367" y="connsiteY18367"/>
              </a:cxn>
              <a:cxn ang="0">
                <a:pos x="connsiteX18368" y="connsiteY18368"/>
              </a:cxn>
              <a:cxn ang="0">
                <a:pos x="connsiteX18369" y="connsiteY18369"/>
              </a:cxn>
              <a:cxn ang="0">
                <a:pos x="connsiteX18370" y="connsiteY18370"/>
              </a:cxn>
              <a:cxn ang="0">
                <a:pos x="connsiteX18371" y="connsiteY18371"/>
              </a:cxn>
              <a:cxn ang="0">
                <a:pos x="connsiteX18372" y="connsiteY18372"/>
              </a:cxn>
              <a:cxn ang="0">
                <a:pos x="connsiteX18373" y="connsiteY18373"/>
              </a:cxn>
              <a:cxn ang="0">
                <a:pos x="connsiteX18374" y="connsiteY18374"/>
              </a:cxn>
              <a:cxn ang="0">
                <a:pos x="connsiteX18375" y="connsiteY18375"/>
              </a:cxn>
              <a:cxn ang="0">
                <a:pos x="connsiteX18376" y="connsiteY18376"/>
              </a:cxn>
              <a:cxn ang="0">
                <a:pos x="connsiteX18377" y="connsiteY18377"/>
              </a:cxn>
              <a:cxn ang="0">
                <a:pos x="connsiteX18378" y="connsiteY18378"/>
              </a:cxn>
              <a:cxn ang="0">
                <a:pos x="connsiteX18379" y="connsiteY18379"/>
              </a:cxn>
              <a:cxn ang="0">
                <a:pos x="connsiteX18380" y="connsiteY18380"/>
              </a:cxn>
              <a:cxn ang="0">
                <a:pos x="connsiteX18381" y="connsiteY18381"/>
              </a:cxn>
              <a:cxn ang="0">
                <a:pos x="connsiteX18382" y="connsiteY18382"/>
              </a:cxn>
              <a:cxn ang="0">
                <a:pos x="connsiteX18383" y="connsiteY18383"/>
              </a:cxn>
              <a:cxn ang="0">
                <a:pos x="connsiteX18384" y="connsiteY18384"/>
              </a:cxn>
              <a:cxn ang="0">
                <a:pos x="connsiteX18385" y="connsiteY18385"/>
              </a:cxn>
              <a:cxn ang="0">
                <a:pos x="connsiteX18386" y="connsiteY18386"/>
              </a:cxn>
              <a:cxn ang="0">
                <a:pos x="connsiteX18387" y="connsiteY18387"/>
              </a:cxn>
              <a:cxn ang="0">
                <a:pos x="connsiteX18388" y="connsiteY18388"/>
              </a:cxn>
              <a:cxn ang="0">
                <a:pos x="connsiteX18389" y="connsiteY18389"/>
              </a:cxn>
              <a:cxn ang="0">
                <a:pos x="connsiteX18390" y="connsiteY18390"/>
              </a:cxn>
              <a:cxn ang="0">
                <a:pos x="connsiteX18391" y="connsiteY18391"/>
              </a:cxn>
              <a:cxn ang="0">
                <a:pos x="connsiteX18392" y="connsiteY18392"/>
              </a:cxn>
              <a:cxn ang="0">
                <a:pos x="connsiteX18393" y="connsiteY18393"/>
              </a:cxn>
              <a:cxn ang="0">
                <a:pos x="connsiteX18394" y="connsiteY18394"/>
              </a:cxn>
              <a:cxn ang="0">
                <a:pos x="connsiteX18395" y="connsiteY18395"/>
              </a:cxn>
              <a:cxn ang="0">
                <a:pos x="connsiteX18396" y="connsiteY18396"/>
              </a:cxn>
              <a:cxn ang="0">
                <a:pos x="connsiteX18397" y="connsiteY18397"/>
              </a:cxn>
              <a:cxn ang="0">
                <a:pos x="connsiteX18398" y="connsiteY18398"/>
              </a:cxn>
              <a:cxn ang="0">
                <a:pos x="connsiteX18399" y="connsiteY18399"/>
              </a:cxn>
              <a:cxn ang="0">
                <a:pos x="connsiteX18400" y="connsiteY18400"/>
              </a:cxn>
              <a:cxn ang="0">
                <a:pos x="connsiteX18401" y="connsiteY18401"/>
              </a:cxn>
              <a:cxn ang="0">
                <a:pos x="connsiteX18402" y="connsiteY18402"/>
              </a:cxn>
              <a:cxn ang="0">
                <a:pos x="connsiteX18403" y="connsiteY18403"/>
              </a:cxn>
              <a:cxn ang="0">
                <a:pos x="connsiteX18404" y="connsiteY18404"/>
              </a:cxn>
              <a:cxn ang="0">
                <a:pos x="connsiteX18405" y="connsiteY18405"/>
              </a:cxn>
              <a:cxn ang="0">
                <a:pos x="connsiteX18406" y="connsiteY18406"/>
              </a:cxn>
              <a:cxn ang="0">
                <a:pos x="connsiteX18407" y="connsiteY18407"/>
              </a:cxn>
              <a:cxn ang="0">
                <a:pos x="connsiteX18408" y="connsiteY18408"/>
              </a:cxn>
              <a:cxn ang="0">
                <a:pos x="connsiteX18409" y="connsiteY18409"/>
              </a:cxn>
              <a:cxn ang="0">
                <a:pos x="connsiteX18410" y="connsiteY18410"/>
              </a:cxn>
              <a:cxn ang="0">
                <a:pos x="connsiteX18411" y="connsiteY18411"/>
              </a:cxn>
              <a:cxn ang="0">
                <a:pos x="connsiteX18412" y="connsiteY18412"/>
              </a:cxn>
              <a:cxn ang="0">
                <a:pos x="connsiteX18413" y="connsiteY18413"/>
              </a:cxn>
              <a:cxn ang="0">
                <a:pos x="connsiteX18414" y="connsiteY18414"/>
              </a:cxn>
              <a:cxn ang="0">
                <a:pos x="connsiteX18415" y="connsiteY18415"/>
              </a:cxn>
              <a:cxn ang="0">
                <a:pos x="connsiteX18416" y="connsiteY18416"/>
              </a:cxn>
              <a:cxn ang="0">
                <a:pos x="connsiteX18417" y="connsiteY18417"/>
              </a:cxn>
              <a:cxn ang="0">
                <a:pos x="connsiteX18418" y="connsiteY18418"/>
              </a:cxn>
              <a:cxn ang="0">
                <a:pos x="connsiteX18419" y="connsiteY18419"/>
              </a:cxn>
              <a:cxn ang="0">
                <a:pos x="connsiteX18420" y="connsiteY18420"/>
              </a:cxn>
              <a:cxn ang="0">
                <a:pos x="connsiteX18421" y="connsiteY18421"/>
              </a:cxn>
              <a:cxn ang="0">
                <a:pos x="connsiteX18422" y="connsiteY18422"/>
              </a:cxn>
              <a:cxn ang="0">
                <a:pos x="connsiteX18423" y="connsiteY18423"/>
              </a:cxn>
              <a:cxn ang="0">
                <a:pos x="connsiteX18424" y="connsiteY18424"/>
              </a:cxn>
              <a:cxn ang="0">
                <a:pos x="connsiteX18425" y="connsiteY18425"/>
              </a:cxn>
              <a:cxn ang="0">
                <a:pos x="connsiteX18426" y="connsiteY18426"/>
              </a:cxn>
              <a:cxn ang="0">
                <a:pos x="connsiteX18427" y="connsiteY18427"/>
              </a:cxn>
              <a:cxn ang="0">
                <a:pos x="connsiteX18428" y="connsiteY18428"/>
              </a:cxn>
              <a:cxn ang="0">
                <a:pos x="connsiteX18429" y="connsiteY18429"/>
              </a:cxn>
              <a:cxn ang="0">
                <a:pos x="connsiteX18430" y="connsiteY18430"/>
              </a:cxn>
              <a:cxn ang="0">
                <a:pos x="connsiteX18431" y="connsiteY18431"/>
              </a:cxn>
              <a:cxn ang="0">
                <a:pos x="connsiteX18432" y="connsiteY18432"/>
              </a:cxn>
              <a:cxn ang="0">
                <a:pos x="connsiteX18433" y="connsiteY18433"/>
              </a:cxn>
              <a:cxn ang="0">
                <a:pos x="connsiteX18434" y="connsiteY18434"/>
              </a:cxn>
              <a:cxn ang="0">
                <a:pos x="connsiteX18435" y="connsiteY18435"/>
              </a:cxn>
              <a:cxn ang="0">
                <a:pos x="connsiteX18436" y="connsiteY18436"/>
              </a:cxn>
              <a:cxn ang="0">
                <a:pos x="connsiteX18437" y="connsiteY18437"/>
              </a:cxn>
              <a:cxn ang="0">
                <a:pos x="connsiteX18438" y="connsiteY18438"/>
              </a:cxn>
              <a:cxn ang="0">
                <a:pos x="connsiteX18439" y="connsiteY18439"/>
              </a:cxn>
              <a:cxn ang="0">
                <a:pos x="connsiteX18440" y="connsiteY18440"/>
              </a:cxn>
              <a:cxn ang="0">
                <a:pos x="connsiteX18441" y="connsiteY18441"/>
              </a:cxn>
              <a:cxn ang="0">
                <a:pos x="connsiteX18442" y="connsiteY18442"/>
              </a:cxn>
              <a:cxn ang="0">
                <a:pos x="connsiteX18443" y="connsiteY18443"/>
              </a:cxn>
              <a:cxn ang="0">
                <a:pos x="connsiteX18444" y="connsiteY18444"/>
              </a:cxn>
              <a:cxn ang="0">
                <a:pos x="connsiteX18445" y="connsiteY18445"/>
              </a:cxn>
              <a:cxn ang="0">
                <a:pos x="connsiteX18446" y="connsiteY18446"/>
              </a:cxn>
              <a:cxn ang="0">
                <a:pos x="connsiteX18447" y="connsiteY18447"/>
              </a:cxn>
              <a:cxn ang="0">
                <a:pos x="connsiteX18448" y="connsiteY18448"/>
              </a:cxn>
              <a:cxn ang="0">
                <a:pos x="connsiteX18449" y="connsiteY18449"/>
              </a:cxn>
              <a:cxn ang="0">
                <a:pos x="connsiteX18450" y="connsiteY18450"/>
              </a:cxn>
              <a:cxn ang="0">
                <a:pos x="connsiteX18451" y="connsiteY18451"/>
              </a:cxn>
              <a:cxn ang="0">
                <a:pos x="connsiteX18452" y="connsiteY18452"/>
              </a:cxn>
              <a:cxn ang="0">
                <a:pos x="connsiteX18453" y="connsiteY18453"/>
              </a:cxn>
              <a:cxn ang="0">
                <a:pos x="connsiteX18454" y="connsiteY18454"/>
              </a:cxn>
              <a:cxn ang="0">
                <a:pos x="connsiteX18455" y="connsiteY18455"/>
              </a:cxn>
              <a:cxn ang="0">
                <a:pos x="connsiteX18456" y="connsiteY18456"/>
              </a:cxn>
              <a:cxn ang="0">
                <a:pos x="connsiteX18457" y="connsiteY18457"/>
              </a:cxn>
              <a:cxn ang="0">
                <a:pos x="connsiteX18458" y="connsiteY18458"/>
              </a:cxn>
              <a:cxn ang="0">
                <a:pos x="connsiteX18459" y="connsiteY18459"/>
              </a:cxn>
              <a:cxn ang="0">
                <a:pos x="connsiteX18460" y="connsiteY18460"/>
              </a:cxn>
              <a:cxn ang="0">
                <a:pos x="connsiteX18461" y="connsiteY18461"/>
              </a:cxn>
              <a:cxn ang="0">
                <a:pos x="connsiteX18462" y="connsiteY18462"/>
              </a:cxn>
              <a:cxn ang="0">
                <a:pos x="connsiteX18463" y="connsiteY18463"/>
              </a:cxn>
              <a:cxn ang="0">
                <a:pos x="connsiteX18464" y="connsiteY18464"/>
              </a:cxn>
              <a:cxn ang="0">
                <a:pos x="connsiteX18465" y="connsiteY18465"/>
              </a:cxn>
              <a:cxn ang="0">
                <a:pos x="connsiteX18466" y="connsiteY18466"/>
              </a:cxn>
              <a:cxn ang="0">
                <a:pos x="connsiteX18467" y="connsiteY18467"/>
              </a:cxn>
              <a:cxn ang="0">
                <a:pos x="connsiteX18468" y="connsiteY18468"/>
              </a:cxn>
              <a:cxn ang="0">
                <a:pos x="connsiteX18469" y="connsiteY18469"/>
              </a:cxn>
              <a:cxn ang="0">
                <a:pos x="connsiteX18470" y="connsiteY18470"/>
              </a:cxn>
              <a:cxn ang="0">
                <a:pos x="connsiteX18471" y="connsiteY18471"/>
              </a:cxn>
              <a:cxn ang="0">
                <a:pos x="connsiteX18472" y="connsiteY18472"/>
              </a:cxn>
              <a:cxn ang="0">
                <a:pos x="connsiteX18473" y="connsiteY18473"/>
              </a:cxn>
              <a:cxn ang="0">
                <a:pos x="connsiteX18474" y="connsiteY18474"/>
              </a:cxn>
              <a:cxn ang="0">
                <a:pos x="connsiteX18475" y="connsiteY18475"/>
              </a:cxn>
              <a:cxn ang="0">
                <a:pos x="connsiteX18476" y="connsiteY18476"/>
              </a:cxn>
              <a:cxn ang="0">
                <a:pos x="connsiteX18477" y="connsiteY18477"/>
              </a:cxn>
              <a:cxn ang="0">
                <a:pos x="connsiteX18478" y="connsiteY18478"/>
              </a:cxn>
              <a:cxn ang="0">
                <a:pos x="connsiteX18479" y="connsiteY18479"/>
              </a:cxn>
              <a:cxn ang="0">
                <a:pos x="connsiteX18480" y="connsiteY18480"/>
              </a:cxn>
              <a:cxn ang="0">
                <a:pos x="connsiteX18481" y="connsiteY18481"/>
              </a:cxn>
              <a:cxn ang="0">
                <a:pos x="connsiteX18482" y="connsiteY18482"/>
              </a:cxn>
              <a:cxn ang="0">
                <a:pos x="connsiteX18483" y="connsiteY18483"/>
              </a:cxn>
              <a:cxn ang="0">
                <a:pos x="connsiteX18484" y="connsiteY18484"/>
              </a:cxn>
              <a:cxn ang="0">
                <a:pos x="connsiteX18485" y="connsiteY18485"/>
              </a:cxn>
              <a:cxn ang="0">
                <a:pos x="connsiteX18486" y="connsiteY18486"/>
              </a:cxn>
              <a:cxn ang="0">
                <a:pos x="connsiteX18487" y="connsiteY18487"/>
              </a:cxn>
              <a:cxn ang="0">
                <a:pos x="connsiteX18488" y="connsiteY18488"/>
              </a:cxn>
              <a:cxn ang="0">
                <a:pos x="connsiteX18489" y="connsiteY18489"/>
              </a:cxn>
              <a:cxn ang="0">
                <a:pos x="connsiteX18490" y="connsiteY18490"/>
              </a:cxn>
              <a:cxn ang="0">
                <a:pos x="connsiteX18491" y="connsiteY18491"/>
              </a:cxn>
              <a:cxn ang="0">
                <a:pos x="connsiteX18492" y="connsiteY18492"/>
              </a:cxn>
              <a:cxn ang="0">
                <a:pos x="connsiteX18493" y="connsiteY18493"/>
              </a:cxn>
              <a:cxn ang="0">
                <a:pos x="connsiteX18494" y="connsiteY18494"/>
              </a:cxn>
              <a:cxn ang="0">
                <a:pos x="connsiteX18495" y="connsiteY18495"/>
              </a:cxn>
              <a:cxn ang="0">
                <a:pos x="connsiteX18496" y="connsiteY18496"/>
              </a:cxn>
              <a:cxn ang="0">
                <a:pos x="connsiteX18497" y="connsiteY18497"/>
              </a:cxn>
              <a:cxn ang="0">
                <a:pos x="connsiteX18498" y="connsiteY18498"/>
              </a:cxn>
              <a:cxn ang="0">
                <a:pos x="connsiteX18499" y="connsiteY18499"/>
              </a:cxn>
              <a:cxn ang="0">
                <a:pos x="connsiteX18500" y="connsiteY18500"/>
              </a:cxn>
              <a:cxn ang="0">
                <a:pos x="connsiteX18501" y="connsiteY18501"/>
              </a:cxn>
              <a:cxn ang="0">
                <a:pos x="connsiteX18502" y="connsiteY18502"/>
              </a:cxn>
              <a:cxn ang="0">
                <a:pos x="connsiteX18503" y="connsiteY18503"/>
              </a:cxn>
              <a:cxn ang="0">
                <a:pos x="connsiteX18504" y="connsiteY18504"/>
              </a:cxn>
              <a:cxn ang="0">
                <a:pos x="connsiteX18505" y="connsiteY18505"/>
              </a:cxn>
              <a:cxn ang="0">
                <a:pos x="connsiteX18506" y="connsiteY18506"/>
              </a:cxn>
              <a:cxn ang="0">
                <a:pos x="connsiteX18507" y="connsiteY18507"/>
              </a:cxn>
              <a:cxn ang="0">
                <a:pos x="connsiteX18508" y="connsiteY18508"/>
              </a:cxn>
              <a:cxn ang="0">
                <a:pos x="connsiteX18509" y="connsiteY18509"/>
              </a:cxn>
              <a:cxn ang="0">
                <a:pos x="connsiteX18510" y="connsiteY18510"/>
              </a:cxn>
              <a:cxn ang="0">
                <a:pos x="connsiteX18511" y="connsiteY18511"/>
              </a:cxn>
              <a:cxn ang="0">
                <a:pos x="connsiteX18512" y="connsiteY18512"/>
              </a:cxn>
              <a:cxn ang="0">
                <a:pos x="connsiteX18513" y="connsiteY18513"/>
              </a:cxn>
              <a:cxn ang="0">
                <a:pos x="connsiteX18514" y="connsiteY18514"/>
              </a:cxn>
              <a:cxn ang="0">
                <a:pos x="connsiteX18515" y="connsiteY18515"/>
              </a:cxn>
              <a:cxn ang="0">
                <a:pos x="connsiteX18516" y="connsiteY18516"/>
              </a:cxn>
              <a:cxn ang="0">
                <a:pos x="connsiteX18517" y="connsiteY18517"/>
              </a:cxn>
              <a:cxn ang="0">
                <a:pos x="connsiteX18518" y="connsiteY18518"/>
              </a:cxn>
              <a:cxn ang="0">
                <a:pos x="connsiteX18519" y="connsiteY18519"/>
              </a:cxn>
              <a:cxn ang="0">
                <a:pos x="connsiteX18520" y="connsiteY18520"/>
              </a:cxn>
              <a:cxn ang="0">
                <a:pos x="connsiteX18521" y="connsiteY18521"/>
              </a:cxn>
              <a:cxn ang="0">
                <a:pos x="connsiteX18522" y="connsiteY18522"/>
              </a:cxn>
              <a:cxn ang="0">
                <a:pos x="connsiteX18523" y="connsiteY18523"/>
              </a:cxn>
              <a:cxn ang="0">
                <a:pos x="connsiteX18524" y="connsiteY18524"/>
              </a:cxn>
              <a:cxn ang="0">
                <a:pos x="connsiteX18525" y="connsiteY18525"/>
              </a:cxn>
              <a:cxn ang="0">
                <a:pos x="connsiteX18526" y="connsiteY18526"/>
              </a:cxn>
              <a:cxn ang="0">
                <a:pos x="connsiteX18527" y="connsiteY18527"/>
              </a:cxn>
              <a:cxn ang="0">
                <a:pos x="connsiteX18528" y="connsiteY18528"/>
              </a:cxn>
              <a:cxn ang="0">
                <a:pos x="connsiteX18529" y="connsiteY18529"/>
              </a:cxn>
              <a:cxn ang="0">
                <a:pos x="connsiteX18530" y="connsiteY18530"/>
              </a:cxn>
              <a:cxn ang="0">
                <a:pos x="connsiteX18531" y="connsiteY18531"/>
              </a:cxn>
              <a:cxn ang="0">
                <a:pos x="connsiteX18532" y="connsiteY18532"/>
              </a:cxn>
              <a:cxn ang="0">
                <a:pos x="connsiteX18533" y="connsiteY18533"/>
              </a:cxn>
              <a:cxn ang="0">
                <a:pos x="connsiteX18534" y="connsiteY18534"/>
              </a:cxn>
              <a:cxn ang="0">
                <a:pos x="connsiteX18535" y="connsiteY18535"/>
              </a:cxn>
              <a:cxn ang="0">
                <a:pos x="connsiteX18536" y="connsiteY18536"/>
              </a:cxn>
              <a:cxn ang="0">
                <a:pos x="connsiteX18537" y="connsiteY18537"/>
              </a:cxn>
              <a:cxn ang="0">
                <a:pos x="connsiteX18538" y="connsiteY18538"/>
              </a:cxn>
              <a:cxn ang="0">
                <a:pos x="connsiteX18539" y="connsiteY18539"/>
              </a:cxn>
              <a:cxn ang="0">
                <a:pos x="connsiteX18540" y="connsiteY18540"/>
              </a:cxn>
              <a:cxn ang="0">
                <a:pos x="connsiteX18541" y="connsiteY18541"/>
              </a:cxn>
              <a:cxn ang="0">
                <a:pos x="connsiteX18542" y="connsiteY18542"/>
              </a:cxn>
              <a:cxn ang="0">
                <a:pos x="connsiteX18543" y="connsiteY18543"/>
              </a:cxn>
              <a:cxn ang="0">
                <a:pos x="connsiteX18544" y="connsiteY18544"/>
              </a:cxn>
              <a:cxn ang="0">
                <a:pos x="connsiteX18545" y="connsiteY18545"/>
              </a:cxn>
              <a:cxn ang="0">
                <a:pos x="connsiteX18546" y="connsiteY18546"/>
              </a:cxn>
              <a:cxn ang="0">
                <a:pos x="connsiteX18547" y="connsiteY18547"/>
              </a:cxn>
              <a:cxn ang="0">
                <a:pos x="connsiteX18548" y="connsiteY18548"/>
              </a:cxn>
              <a:cxn ang="0">
                <a:pos x="connsiteX18549" y="connsiteY18549"/>
              </a:cxn>
              <a:cxn ang="0">
                <a:pos x="connsiteX18550" y="connsiteY18550"/>
              </a:cxn>
              <a:cxn ang="0">
                <a:pos x="connsiteX18551" y="connsiteY18551"/>
              </a:cxn>
              <a:cxn ang="0">
                <a:pos x="connsiteX18552" y="connsiteY18552"/>
              </a:cxn>
              <a:cxn ang="0">
                <a:pos x="connsiteX18553" y="connsiteY18553"/>
              </a:cxn>
              <a:cxn ang="0">
                <a:pos x="connsiteX18554" y="connsiteY18554"/>
              </a:cxn>
              <a:cxn ang="0">
                <a:pos x="connsiteX18555" y="connsiteY18555"/>
              </a:cxn>
              <a:cxn ang="0">
                <a:pos x="connsiteX18556" y="connsiteY18556"/>
              </a:cxn>
              <a:cxn ang="0">
                <a:pos x="connsiteX18557" y="connsiteY18557"/>
              </a:cxn>
              <a:cxn ang="0">
                <a:pos x="connsiteX18558" y="connsiteY18558"/>
              </a:cxn>
              <a:cxn ang="0">
                <a:pos x="connsiteX18559" y="connsiteY18559"/>
              </a:cxn>
              <a:cxn ang="0">
                <a:pos x="connsiteX18560" y="connsiteY18560"/>
              </a:cxn>
              <a:cxn ang="0">
                <a:pos x="connsiteX18561" y="connsiteY18561"/>
              </a:cxn>
              <a:cxn ang="0">
                <a:pos x="connsiteX18562" y="connsiteY18562"/>
              </a:cxn>
              <a:cxn ang="0">
                <a:pos x="connsiteX18563" y="connsiteY18563"/>
              </a:cxn>
              <a:cxn ang="0">
                <a:pos x="connsiteX18564" y="connsiteY18564"/>
              </a:cxn>
              <a:cxn ang="0">
                <a:pos x="connsiteX18565" y="connsiteY18565"/>
              </a:cxn>
              <a:cxn ang="0">
                <a:pos x="connsiteX18566" y="connsiteY18566"/>
              </a:cxn>
              <a:cxn ang="0">
                <a:pos x="connsiteX18567" y="connsiteY18567"/>
              </a:cxn>
              <a:cxn ang="0">
                <a:pos x="connsiteX18568" y="connsiteY18568"/>
              </a:cxn>
              <a:cxn ang="0">
                <a:pos x="connsiteX18569" y="connsiteY18569"/>
              </a:cxn>
              <a:cxn ang="0">
                <a:pos x="connsiteX18570" y="connsiteY18570"/>
              </a:cxn>
              <a:cxn ang="0">
                <a:pos x="connsiteX18571" y="connsiteY18571"/>
              </a:cxn>
              <a:cxn ang="0">
                <a:pos x="connsiteX18572" y="connsiteY18572"/>
              </a:cxn>
              <a:cxn ang="0">
                <a:pos x="connsiteX18573" y="connsiteY18573"/>
              </a:cxn>
              <a:cxn ang="0">
                <a:pos x="connsiteX18574" y="connsiteY18574"/>
              </a:cxn>
              <a:cxn ang="0">
                <a:pos x="connsiteX18575" y="connsiteY18575"/>
              </a:cxn>
              <a:cxn ang="0">
                <a:pos x="connsiteX18576" y="connsiteY18576"/>
              </a:cxn>
              <a:cxn ang="0">
                <a:pos x="connsiteX18577" y="connsiteY18577"/>
              </a:cxn>
              <a:cxn ang="0">
                <a:pos x="connsiteX18578" y="connsiteY18578"/>
              </a:cxn>
              <a:cxn ang="0">
                <a:pos x="connsiteX18579" y="connsiteY18579"/>
              </a:cxn>
              <a:cxn ang="0">
                <a:pos x="connsiteX18580" y="connsiteY18580"/>
              </a:cxn>
              <a:cxn ang="0">
                <a:pos x="connsiteX18581" y="connsiteY18581"/>
              </a:cxn>
              <a:cxn ang="0">
                <a:pos x="connsiteX18582" y="connsiteY18582"/>
              </a:cxn>
              <a:cxn ang="0">
                <a:pos x="connsiteX18583" y="connsiteY18583"/>
              </a:cxn>
              <a:cxn ang="0">
                <a:pos x="connsiteX18584" y="connsiteY18584"/>
              </a:cxn>
              <a:cxn ang="0">
                <a:pos x="connsiteX18585" y="connsiteY18585"/>
              </a:cxn>
              <a:cxn ang="0">
                <a:pos x="connsiteX18586" y="connsiteY18586"/>
              </a:cxn>
              <a:cxn ang="0">
                <a:pos x="connsiteX18587" y="connsiteY18587"/>
              </a:cxn>
              <a:cxn ang="0">
                <a:pos x="connsiteX18588" y="connsiteY18588"/>
              </a:cxn>
              <a:cxn ang="0">
                <a:pos x="connsiteX18589" y="connsiteY18589"/>
              </a:cxn>
              <a:cxn ang="0">
                <a:pos x="connsiteX18590" y="connsiteY18590"/>
              </a:cxn>
              <a:cxn ang="0">
                <a:pos x="connsiteX18591" y="connsiteY18591"/>
              </a:cxn>
              <a:cxn ang="0">
                <a:pos x="connsiteX18592" y="connsiteY18592"/>
              </a:cxn>
              <a:cxn ang="0">
                <a:pos x="connsiteX18593" y="connsiteY18593"/>
              </a:cxn>
              <a:cxn ang="0">
                <a:pos x="connsiteX18594" y="connsiteY18594"/>
              </a:cxn>
              <a:cxn ang="0">
                <a:pos x="connsiteX18595" y="connsiteY18595"/>
              </a:cxn>
              <a:cxn ang="0">
                <a:pos x="connsiteX18596" y="connsiteY18596"/>
              </a:cxn>
              <a:cxn ang="0">
                <a:pos x="connsiteX18597" y="connsiteY18597"/>
              </a:cxn>
              <a:cxn ang="0">
                <a:pos x="connsiteX18598" y="connsiteY18598"/>
              </a:cxn>
              <a:cxn ang="0">
                <a:pos x="connsiteX18599" y="connsiteY18599"/>
              </a:cxn>
              <a:cxn ang="0">
                <a:pos x="connsiteX18600" y="connsiteY18600"/>
              </a:cxn>
              <a:cxn ang="0">
                <a:pos x="connsiteX18601" y="connsiteY18601"/>
              </a:cxn>
              <a:cxn ang="0">
                <a:pos x="connsiteX18602" y="connsiteY18602"/>
              </a:cxn>
              <a:cxn ang="0">
                <a:pos x="connsiteX18603" y="connsiteY18603"/>
              </a:cxn>
              <a:cxn ang="0">
                <a:pos x="connsiteX18604" y="connsiteY18604"/>
              </a:cxn>
              <a:cxn ang="0">
                <a:pos x="connsiteX18605" y="connsiteY18605"/>
              </a:cxn>
              <a:cxn ang="0">
                <a:pos x="connsiteX18606" y="connsiteY18606"/>
              </a:cxn>
              <a:cxn ang="0">
                <a:pos x="connsiteX18607" y="connsiteY18607"/>
              </a:cxn>
              <a:cxn ang="0">
                <a:pos x="connsiteX18608" y="connsiteY18608"/>
              </a:cxn>
              <a:cxn ang="0">
                <a:pos x="connsiteX18609" y="connsiteY18609"/>
              </a:cxn>
              <a:cxn ang="0">
                <a:pos x="connsiteX18610" y="connsiteY18610"/>
              </a:cxn>
              <a:cxn ang="0">
                <a:pos x="connsiteX18611" y="connsiteY18611"/>
              </a:cxn>
              <a:cxn ang="0">
                <a:pos x="connsiteX18612" y="connsiteY18612"/>
              </a:cxn>
              <a:cxn ang="0">
                <a:pos x="connsiteX18613" y="connsiteY18613"/>
              </a:cxn>
              <a:cxn ang="0">
                <a:pos x="connsiteX18614" y="connsiteY18614"/>
              </a:cxn>
              <a:cxn ang="0">
                <a:pos x="connsiteX18615" y="connsiteY18615"/>
              </a:cxn>
              <a:cxn ang="0">
                <a:pos x="connsiteX18616" y="connsiteY18616"/>
              </a:cxn>
              <a:cxn ang="0">
                <a:pos x="connsiteX18617" y="connsiteY18617"/>
              </a:cxn>
              <a:cxn ang="0">
                <a:pos x="connsiteX18618" y="connsiteY18618"/>
              </a:cxn>
              <a:cxn ang="0">
                <a:pos x="connsiteX18619" y="connsiteY18619"/>
              </a:cxn>
              <a:cxn ang="0">
                <a:pos x="connsiteX18620" y="connsiteY18620"/>
              </a:cxn>
              <a:cxn ang="0">
                <a:pos x="connsiteX18621" y="connsiteY18621"/>
              </a:cxn>
              <a:cxn ang="0">
                <a:pos x="connsiteX18622" y="connsiteY18622"/>
              </a:cxn>
              <a:cxn ang="0">
                <a:pos x="connsiteX18623" y="connsiteY18623"/>
              </a:cxn>
              <a:cxn ang="0">
                <a:pos x="connsiteX18624" y="connsiteY18624"/>
              </a:cxn>
              <a:cxn ang="0">
                <a:pos x="connsiteX18625" y="connsiteY18625"/>
              </a:cxn>
              <a:cxn ang="0">
                <a:pos x="connsiteX18626" y="connsiteY18626"/>
              </a:cxn>
              <a:cxn ang="0">
                <a:pos x="connsiteX18627" y="connsiteY18627"/>
              </a:cxn>
              <a:cxn ang="0">
                <a:pos x="connsiteX18628" y="connsiteY18628"/>
              </a:cxn>
              <a:cxn ang="0">
                <a:pos x="connsiteX18629" y="connsiteY18629"/>
              </a:cxn>
              <a:cxn ang="0">
                <a:pos x="connsiteX18630" y="connsiteY18630"/>
              </a:cxn>
              <a:cxn ang="0">
                <a:pos x="connsiteX18631" y="connsiteY18631"/>
              </a:cxn>
              <a:cxn ang="0">
                <a:pos x="connsiteX18632" y="connsiteY18632"/>
              </a:cxn>
              <a:cxn ang="0">
                <a:pos x="connsiteX18633" y="connsiteY18633"/>
              </a:cxn>
              <a:cxn ang="0">
                <a:pos x="connsiteX18634" y="connsiteY18634"/>
              </a:cxn>
              <a:cxn ang="0">
                <a:pos x="connsiteX18635" y="connsiteY18635"/>
              </a:cxn>
              <a:cxn ang="0">
                <a:pos x="connsiteX18636" y="connsiteY18636"/>
              </a:cxn>
              <a:cxn ang="0">
                <a:pos x="connsiteX18637" y="connsiteY18637"/>
              </a:cxn>
              <a:cxn ang="0">
                <a:pos x="connsiteX18638" y="connsiteY18638"/>
              </a:cxn>
              <a:cxn ang="0">
                <a:pos x="connsiteX18639" y="connsiteY18639"/>
              </a:cxn>
              <a:cxn ang="0">
                <a:pos x="connsiteX18640" y="connsiteY18640"/>
              </a:cxn>
              <a:cxn ang="0">
                <a:pos x="connsiteX18641" y="connsiteY18641"/>
              </a:cxn>
              <a:cxn ang="0">
                <a:pos x="connsiteX18642" y="connsiteY18642"/>
              </a:cxn>
              <a:cxn ang="0">
                <a:pos x="connsiteX18643" y="connsiteY18643"/>
              </a:cxn>
              <a:cxn ang="0">
                <a:pos x="connsiteX18644" y="connsiteY18644"/>
              </a:cxn>
              <a:cxn ang="0">
                <a:pos x="connsiteX18645" y="connsiteY18645"/>
              </a:cxn>
              <a:cxn ang="0">
                <a:pos x="connsiteX18646" y="connsiteY18646"/>
              </a:cxn>
              <a:cxn ang="0">
                <a:pos x="connsiteX18647" y="connsiteY18647"/>
              </a:cxn>
              <a:cxn ang="0">
                <a:pos x="connsiteX18648" y="connsiteY18648"/>
              </a:cxn>
              <a:cxn ang="0">
                <a:pos x="connsiteX18649" y="connsiteY18649"/>
              </a:cxn>
              <a:cxn ang="0">
                <a:pos x="connsiteX18650" y="connsiteY18650"/>
              </a:cxn>
              <a:cxn ang="0">
                <a:pos x="connsiteX18651" y="connsiteY18651"/>
              </a:cxn>
              <a:cxn ang="0">
                <a:pos x="connsiteX18652" y="connsiteY18652"/>
              </a:cxn>
              <a:cxn ang="0">
                <a:pos x="connsiteX18653" y="connsiteY18653"/>
              </a:cxn>
              <a:cxn ang="0">
                <a:pos x="connsiteX18654" y="connsiteY18654"/>
              </a:cxn>
              <a:cxn ang="0">
                <a:pos x="connsiteX18655" y="connsiteY18655"/>
              </a:cxn>
              <a:cxn ang="0">
                <a:pos x="connsiteX18656" y="connsiteY18656"/>
              </a:cxn>
              <a:cxn ang="0">
                <a:pos x="connsiteX18657" y="connsiteY18657"/>
              </a:cxn>
              <a:cxn ang="0">
                <a:pos x="connsiteX18658" y="connsiteY18658"/>
              </a:cxn>
              <a:cxn ang="0">
                <a:pos x="connsiteX18659" y="connsiteY18659"/>
              </a:cxn>
              <a:cxn ang="0">
                <a:pos x="connsiteX18660" y="connsiteY18660"/>
              </a:cxn>
              <a:cxn ang="0">
                <a:pos x="connsiteX18661" y="connsiteY18661"/>
              </a:cxn>
              <a:cxn ang="0">
                <a:pos x="connsiteX18662" y="connsiteY18662"/>
              </a:cxn>
              <a:cxn ang="0">
                <a:pos x="connsiteX18663" y="connsiteY18663"/>
              </a:cxn>
              <a:cxn ang="0">
                <a:pos x="connsiteX18664" y="connsiteY18664"/>
              </a:cxn>
              <a:cxn ang="0">
                <a:pos x="connsiteX18665" y="connsiteY18665"/>
              </a:cxn>
              <a:cxn ang="0">
                <a:pos x="connsiteX18666" y="connsiteY18666"/>
              </a:cxn>
              <a:cxn ang="0">
                <a:pos x="connsiteX18667" y="connsiteY18667"/>
              </a:cxn>
              <a:cxn ang="0">
                <a:pos x="connsiteX18668" y="connsiteY18668"/>
              </a:cxn>
              <a:cxn ang="0">
                <a:pos x="connsiteX18669" y="connsiteY18669"/>
              </a:cxn>
              <a:cxn ang="0">
                <a:pos x="connsiteX18670" y="connsiteY18670"/>
              </a:cxn>
              <a:cxn ang="0">
                <a:pos x="connsiteX18671" y="connsiteY18671"/>
              </a:cxn>
              <a:cxn ang="0">
                <a:pos x="connsiteX18672" y="connsiteY18672"/>
              </a:cxn>
              <a:cxn ang="0">
                <a:pos x="connsiteX18673" y="connsiteY18673"/>
              </a:cxn>
              <a:cxn ang="0">
                <a:pos x="connsiteX18674" y="connsiteY18674"/>
              </a:cxn>
              <a:cxn ang="0">
                <a:pos x="connsiteX18675" y="connsiteY18675"/>
              </a:cxn>
              <a:cxn ang="0">
                <a:pos x="connsiteX18676" y="connsiteY18676"/>
              </a:cxn>
              <a:cxn ang="0">
                <a:pos x="connsiteX18677" y="connsiteY18677"/>
              </a:cxn>
              <a:cxn ang="0">
                <a:pos x="connsiteX18678" y="connsiteY18678"/>
              </a:cxn>
              <a:cxn ang="0">
                <a:pos x="connsiteX18679" y="connsiteY18679"/>
              </a:cxn>
              <a:cxn ang="0">
                <a:pos x="connsiteX18680" y="connsiteY18680"/>
              </a:cxn>
              <a:cxn ang="0">
                <a:pos x="connsiteX18681" y="connsiteY18681"/>
              </a:cxn>
              <a:cxn ang="0">
                <a:pos x="connsiteX18682" y="connsiteY18682"/>
              </a:cxn>
              <a:cxn ang="0">
                <a:pos x="connsiteX18683" y="connsiteY18683"/>
              </a:cxn>
              <a:cxn ang="0">
                <a:pos x="connsiteX18684" y="connsiteY18684"/>
              </a:cxn>
              <a:cxn ang="0">
                <a:pos x="connsiteX18685" y="connsiteY18685"/>
              </a:cxn>
              <a:cxn ang="0">
                <a:pos x="connsiteX18686" y="connsiteY18686"/>
              </a:cxn>
              <a:cxn ang="0">
                <a:pos x="connsiteX18687" y="connsiteY18687"/>
              </a:cxn>
              <a:cxn ang="0">
                <a:pos x="connsiteX18688" y="connsiteY18688"/>
              </a:cxn>
              <a:cxn ang="0">
                <a:pos x="connsiteX18689" y="connsiteY18689"/>
              </a:cxn>
              <a:cxn ang="0">
                <a:pos x="connsiteX18690" y="connsiteY18690"/>
              </a:cxn>
              <a:cxn ang="0">
                <a:pos x="connsiteX18691" y="connsiteY18691"/>
              </a:cxn>
              <a:cxn ang="0">
                <a:pos x="connsiteX18692" y="connsiteY18692"/>
              </a:cxn>
              <a:cxn ang="0">
                <a:pos x="connsiteX18693" y="connsiteY18693"/>
              </a:cxn>
              <a:cxn ang="0">
                <a:pos x="connsiteX18694" y="connsiteY18694"/>
              </a:cxn>
              <a:cxn ang="0">
                <a:pos x="connsiteX18695" y="connsiteY18695"/>
              </a:cxn>
              <a:cxn ang="0">
                <a:pos x="connsiteX18696" y="connsiteY18696"/>
              </a:cxn>
              <a:cxn ang="0">
                <a:pos x="connsiteX18697" y="connsiteY18697"/>
              </a:cxn>
              <a:cxn ang="0">
                <a:pos x="connsiteX18698" y="connsiteY18698"/>
              </a:cxn>
              <a:cxn ang="0">
                <a:pos x="connsiteX18699" y="connsiteY18699"/>
              </a:cxn>
              <a:cxn ang="0">
                <a:pos x="connsiteX18700" y="connsiteY18700"/>
              </a:cxn>
              <a:cxn ang="0">
                <a:pos x="connsiteX18701" y="connsiteY18701"/>
              </a:cxn>
              <a:cxn ang="0">
                <a:pos x="connsiteX18702" y="connsiteY18702"/>
              </a:cxn>
              <a:cxn ang="0">
                <a:pos x="connsiteX18703" y="connsiteY18703"/>
              </a:cxn>
              <a:cxn ang="0">
                <a:pos x="connsiteX18704" y="connsiteY18704"/>
              </a:cxn>
              <a:cxn ang="0">
                <a:pos x="connsiteX18705" y="connsiteY18705"/>
              </a:cxn>
              <a:cxn ang="0">
                <a:pos x="connsiteX18706" y="connsiteY18706"/>
              </a:cxn>
              <a:cxn ang="0">
                <a:pos x="connsiteX18707" y="connsiteY18707"/>
              </a:cxn>
              <a:cxn ang="0">
                <a:pos x="connsiteX18708" y="connsiteY18708"/>
              </a:cxn>
              <a:cxn ang="0">
                <a:pos x="connsiteX18709" y="connsiteY18709"/>
              </a:cxn>
              <a:cxn ang="0">
                <a:pos x="connsiteX18710" y="connsiteY18710"/>
              </a:cxn>
              <a:cxn ang="0">
                <a:pos x="connsiteX18711" y="connsiteY18711"/>
              </a:cxn>
              <a:cxn ang="0">
                <a:pos x="connsiteX18712" y="connsiteY18712"/>
              </a:cxn>
              <a:cxn ang="0">
                <a:pos x="connsiteX18713" y="connsiteY18713"/>
              </a:cxn>
              <a:cxn ang="0">
                <a:pos x="connsiteX18714" y="connsiteY18714"/>
              </a:cxn>
              <a:cxn ang="0">
                <a:pos x="connsiteX18715" y="connsiteY18715"/>
              </a:cxn>
              <a:cxn ang="0">
                <a:pos x="connsiteX18716" y="connsiteY18716"/>
              </a:cxn>
              <a:cxn ang="0">
                <a:pos x="connsiteX18717" y="connsiteY18717"/>
              </a:cxn>
              <a:cxn ang="0">
                <a:pos x="connsiteX18718" y="connsiteY18718"/>
              </a:cxn>
              <a:cxn ang="0">
                <a:pos x="connsiteX18719" y="connsiteY18719"/>
              </a:cxn>
              <a:cxn ang="0">
                <a:pos x="connsiteX18720" y="connsiteY18720"/>
              </a:cxn>
              <a:cxn ang="0">
                <a:pos x="connsiteX18721" y="connsiteY18721"/>
              </a:cxn>
              <a:cxn ang="0">
                <a:pos x="connsiteX18722" y="connsiteY18722"/>
              </a:cxn>
              <a:cxn ang="0">
                <a:pos x="connsiteX18723" y="connsiteY18723"/>
              </a:cxn>
              <a:cxn ang="0">
                <a:pos x="connsiteX18724" y="connsiteY18724"/>
              </a:cxn>
              <a:cxn ang="0">
                <a:pos x="connsiteX18725" y="connsiteY18725"/>
              </a:cxn>
              <a:cxn ang="0">
                <a:pos x="connsiteX18726" y="connsiteY18726"/>
              </a:cxn>
              <a:cxn ang="0">
                <a:pos x="connsiteX18727" y="connsiteY18727"/>
              </a:cxn>
              <a:cxn ang="0">
                <a:pos x="connsiteX18728" y="connsiteY18728"/>
              </a:cxn>
              <a:cxn ang="0">
                <a:pos x="connsiteX18729" y="connsiteY18729"/>
              </a:cxn>
              <a:cxn ang="0">
                <a:pos x="connsiteX18730" y="connsiteY18730"/>
              </a:cxn>
              <a:cxn ang="0">
                <a:pos x="connsiteX18731" y="connsiteY18731"/>
              </a:cxn>
              <a:cxn ang="0">
                <a:pos x="connsiteX18732" y="connsiteY18732"/>
              </a:cxn>
              <a:cxn ang="0">
                <a:pos x="connsiteX18733" y="connsiteY18733"/>
              </a:cxn>
              <a:cxn ang="0">
                <a:pos x="connsiteX18734" y="connsiteY18734"/>
              </a:cxn>
              <a:cxn ang="0">
                <a:pos x="connsiteX18735" y="connsiteY18735"/>
              </a:cxn>
              <a:cxn ang="0">
                <a:pos x="connsiteX18736" y="connsiteY18736"/>
              </a:cxn>
              <a:cxn ang="0">
                <a:pos x="connsiteX18737" y="connsiteY18737"/>
              </a:cxn>
              <a:cxn ang="0">
                <a:pos x="connsiteX18738" y="connsiteY18738"/>
              </a:cxn>
              <a:cxn ang="0">
                <a:pos x="connsiteX18739" y="connsiteY18739"/>
              </a:cxn>
              <a:cxn ang="0">
                <a:pos x="connsiteX18740" y="connsiteY18740"/>
              </a:cxn>
              <a:cxn ang="0">
                <a:pos x="connsiteX18741" y="connsiteY18741"/>
              </a:cxn>
              <a:cxn ang="0">
                <a:pos x="connsiteX18742" y="connsiteY18742"/>
              </a:cxn>
              <a:cxn ang="0">
                <a:pos x="connsiteX18743" y="connsiteY18743"/>
              </a:cxn>
              <a:cxn ang="0">
                <a:pos x="connsiteX18744" y="connsiteY18744"/>
              </a:cxn>
              <a:cxn ang="0">
                <a:pos x="connsiteX18745" y="connsiteY18745"/>
              </a:cxn>
              <a:cxn ang="0">
                <a:pos x="connsiteX18746" y="connsiteY18746"/>
              </a:cxn>
              <a:cxn ang="0">
                <a:pos x="connsiteX18747" y="connsiteY18747"/>
              </a:cxn>
              <a:cxn ang="0">
                <a:pos x="connsiteX18748" y="connsiteY18748"/>
              </a:cxn>
              <a:cxn ang="0">
                <a:pos x="connsiteX18749" y="connsiteY18749"/>
              </a:cxn>
              <a:cxn ang="0">
                <a:pos x="connsiteX18750" y="connsiteY18750"/>
              </a:cxn>
              <a:cxn ang="0">
                <a:pos x="connsiteX18751" y="connsiteY18751"/>
              </a:cxn>
              <a:cxn ang="0">
                <a:pos x="connsiteX18752" y="connsiteY18752"/>
              </a:cxn>
              <a:cxn ang="0">
                <a:pos x="connsiteX18753" y="connsiteY18753"/>
              </a:cxn>
              <a:cxn ang="0">
                <a:pos x="connsiteX18754" y="connsiteY18754"/>
              </a:cxn>
              <a:cxn ang="0">
                <a:pos x="connsiteX18755" y="connsiteY18755"/>
              </a:cxn>
              <a:cxn ang="0">
                <a:pos x="connsiteX18756" y="connsiteY18756"/>
              </a:cxn>
              <a:cxn ang="0">
                <a:pos x="connsiteX18757" y="connsiteY18757"/>
              </a:cxn>
              <a:cxn ang="0">
                <a:pos x="connsiteX18758" y="connsiteY18758"/>
              </a:cxn>
              <a:cxn ang="0">
                <a:pos x="connsiteX18759" y="connsiteY18759"/>
              </a:cxn>
              <a:cxn ang="0">
                <a:pos x="connsiteX18760" y="connsiteY18760"/>
              </a:cxn>
              <a:cxn ang="0">
                <a:pos x="connsiteX18761" y="connsiteY18761"/>
              </a:cxn>
              <a:cxn ang="0">
                <a:pos x="connsiteX18762" y="connsiteY18762"/>
              </a:cxn>
              <a:cxn ang="0">
                <a:pos x="connsiteX18763" y="connsiteY18763"/>
              </a:cxn>
              <a:cxn ang="0">
                <a:pos x="connsiteX18764" y="connsiteY18764"/>
              </a:cxn>
              <a:cxn ang="0">
                <a:pos x="connsiteX18765" y="connsiteY18765"/>
              </a:cxn>
              <a:cxn ang="0">
                <a:pos x="connsiteX18766" y="connsiteY18766"/>
              </a:cxn>
              <a:cxn ang="0">
                <a:pos x="connsiteX18767" y="connsiteY18767"/>
              </a:cxn>
              <a:cxn ang="0">
                <a:pos x="connsiteX18768" y="connsiteY18768"/>
              </a:cxn>
              <a:cxn ang="0">
                <a:pos x="connsiteX18769" y="connsiteY18769"/>
              </a:cxn>
              <a:cxn ang="0">
                <a:pos x="connsiteX18770" y="connsiteY18770"/>
              </a:cxn>
              <a:cxn ang="0">
                <a:pos x="connsiteX18771" y="connsiteY18771"/>
              </a:cxn>
              <a:cxn ang="0">
                <a:pos x="connsiteX18772" y="connsiteY18772"/>
              </a:cxn>
              <a:cxn ang="0">
                <a:pos x="connsiteX18773" y="connsiteY18773"/>
              </a:cxn>
              <a:cxn ang="0">
                <a:pos x="connsiteX18774" y="connsiteY18774"/>
              </a:cxn>
              <a:cxn ang="0">
                <a:pos x="connsiteX18775" y="connsiteY18775"/>
              </a:cxn>
              <a:cxn ang="0">
                <a:pos x="connsiteX18776" y="connsiteY18776"/>
              </a:cxn>
              <a:cxn ang="0">
                <a:pos x="connsiteX18777" y="connsiteY18777"/>
              </a:cxn>
              <a:cxn ang="0">
                <a:pos x="connsiteX18778" y="connsiteY18778"/>
              </a:cxn>
              <a:cxn ang="0">
                <a:pos x="connsiteX18779" y="connsiteY18779"/>
              </a:cxn>
              <a:cxn ang="0">
                <a:pos x="connsiteX18780" y="connsiteY18780"/>
              </a:cxn>
              <a:cxn ang="0">
                <a:pos x="connsiteX18781" y="connsiteY18781"/>
              </a:cxn>
              <a:cxn ang="0">
                <a:pos x="connsiteX18782" y="connsiteY18782"/>
              </a:cxn>
              <a:cxn ang="0">
                <a:pos x="connsiteX18783" y="connsiteY18783"/>
              </a:cxn>
              <a:cxn ang="0">
                <a:pos x="connsiteX18784" y="connsiteY18784"/>
              </a:cxn>
              <a:cxn ang="0">
                <a:pos x="connsiteX18785" y="connsiteY18785"/>
              </a:cxn>
              <a:cxn ang="0">
                <a:pos x="connsiteX18786" y="connsiteY18786"/>
              </a:cxn>
              <a:cxn ang="0">
                <a:pos x="connsiteX18787" y="connsiteY18787"/>
              </a:cxn>
              <a:cxn ang="0">
                <a:pos x="connsiteX18788" y="connsiteY18788"/>
              </a:cxn>
              <a:cxn ang="0">
                <a:pos x="connsiteX18789" y="connsiteY18789"/>
              </a:cxn>
              <a:cxn ang="0">
                <a:pos x="connsiteX18790" y="connsiteY18790"/>
              </a:cxn>
              <a:cxn ang="0">
                <a:pos x="connsiteX18791" y="connsiteY18791"/>
              </a:cxn>
              <a:cxn ang="0">
                <a:pos x="connsiteX18792" y="connsiteY18792"/>
              </a:cxn>
              <a:cxn ang="0">
                <a:pos x="connsiteX18793" y="connsiteY18793"/>
              </a:cxn>
              <a:cxn ang="0">
                <a:pos x="connsiteX18794" y="connsiteY18794"/>
              </a:cxn>
              <a:cxn ang="0">
                <a:pos x="connsiteX18795" y="connsiteY18795"/>
              </a:cxn>
              <a:cxn ang="0">
                <a:pos x="connsiteX18796" y="connsiteY18796"/>
              </a:cxn>
              <a:cxn ang="0">
                <a:pos x="connsiteX18797" y="connsiteY18797"/>
              </a:cxn>
              <a:cxn ang="0">
                <a:pos x="connsiteX18798" y="connsiteY18798"/>
              </a:cxn>
              <a:cxn ang="0">
                <a:pos x="connsiteX18799" y="connsiteY18799"/>
              </a:cxn>
              <a:cxn ang="0">
                <a:pos x="connsiteX18800" y="connsiteY18800"/>
              </a:cxn>
              <a:cxn ang="0">
                <a:pos x="connsiteX18801" y="connsiteY18801"/>
              </a:cxn>
              <a:cxn ang="0">
                <a:pos x="connsiteX18802" y="connsiteY18802"/>
              </a:cxn>
              <a:cxn ang="0">
                <a:pos x="connsiteX18803" y="connsiteY18803"/>
              </a:cxn>
              <a:cxn ang="0">
                <a:pos x="connsiteX18804" y="connsiteY18804"/>
              </a:cxn>
              <a:cxn ang="0">
                <a:pos x="connsiteX18805" y="connsiteY18805"/>
              </a:cxn>
              <a:cxn ang="0">
                <a:pos x="connsiteX18806" y="connsiteY18806"/>
              </a:cxn>
              <a:cxn ang="0">
                <a:pos x="connsiteX18807" y="connsiteY18807"/>
              </a:cxn>
              <a:cxn ang="0">
                <a:pos x="connsiteX18808" y="connsiteY18808"/>
              </a:cxn>
              <a:cxn ang="0">
                <a:pos x="connsiteX18809" y="connsiteY18809"/>
              </a:cxn>
              <a:cxn ang="0">
                <a:pos x="connsiteX18810" y="connsiteY18810"/>
              </a:cxn>
              <a:cxn ang="0">
                <a:pos x="connsiteX18811" y="connsiteY18811"/>
              </a:cxn>
              <a:cxn ang="0">
                <a:pos x="connsiteX18812" y="connsiteY18812"/>
              </a:cxn>
              <a:cxn ang="0">
                <a:pos x="connsiteX18813" y="connsiteY18813"/>
              </a:cxn>
              <a:cxn ang="0">
                <a:pos x="connsiteX18814" y="connsiteY18814"/>
              </a:cxn>
              <a:cxn ang="0">
                <a:pos x="connsiteX18815" y="connsiteY18815"/>
              </a:cxn>
              <a:cxn ang="0">
                <a:pos x="connsiteX18816" y="connsiteY18816"/>
              </a:cxn>
              <a:cxn ang="0">
                <a:pos x="connsiteX18817" y="connsiteY18817"/>
              </a:cxn>
              <a:cxn ang="0">
                <a:pos x="connsiteX18818" y="connsiteY18818"/>
              </a:cxn>
              <a:cxn ang="0">
                <a:pos x="connsiteX18819" y="connsiteY18819"/>
              </a:cxn>
              <a:cxn ang="0">
                <a:pos x="connsiteX18820" y="connsiteY18820"/>
              </a:cxn>
              <a:cxn ang="0">
                <a:pos x="connsiteX18821" y="connsiteY18821"/>
              </a:cxn>
              <a:cxn ang="0">
                <a:pos x="connsiteX18822" y="connsiteY18822"/>
              </a:cxn>
              <a:cxn ang="0">
                <a:pos x="connsiteX18823" y="connsiteY18823"/>
              </a:cxn>
              <a:cxn ang="0">
                <a:pos x="connsiteX18824" y="connsiteY18824"/>
              </a:cxn>
              <a:cxn ang="0">
                <a:pos x="connsiteX18825" y="connsiteY18825"/>
              </a:cxn>
              <a:cxn ang="0">
                <a:pos x="connsiteX18826" y="connsiteY18826"/>
              </a:cxn>
              <a:cxn ang="0">
                <a:pos x="connsiteX18827" y="connsiteY18827"/>
              </a:cxn>
              <a:cxn ang="0">
                <a:pos x="connsiteX18828" y="connsiteY18828"/>
              </a:cxn>
              <a:cxn ang="0">
                <a:pos x="connsiteX18829" y="connsiteY18829"/>
              </a:cxn>
              <a:cxn ang="0">
                <a:pos x="connsiteX18830" y="connsiteY18830"/>
              </a:cxn>
              <a:cxn ang="0">
                <a:pos x="connsiteX18831" y="connsiteY18831"/>
              </a:cxn>
              <a:cxn ang="0">
                <a:pos x="connsiteX18832" y="connsiteY18832"/>
              </a:cxn>
              <a:cxn ang="0">
                <a:pos x="connsiteX18833" y="connsiteY18833"/>
              </a:cxn>
              <a:cxn ang="0">
                <a:pos x="connsiteX18834" y="connsiteY18834"/>
              </a:cxn>
              <a:cxn ang="0">
                <a:pos x="connsiteX18835" y="connsiteY18835"/>
              </a:cxn>
              <a:cxn ang="0">
                <a:pos x="connsiteX18836" y="connsiteY18836"/>
              </a:cxn>
              <a:cxn ang="0">
                <a:pos x="connsiteX18837" y="connsiteY18837"/>
              </a:cxn>
              <a:cxn ang="0">
                <a:pos x="connsiteX18838" y="connsiteY18838"/>
              </a:cxn>
              <a:cxn ang="0">
                <a:pos x="connsiteX18839" y="connsiteY18839"/>
              </a:cxn>
              <a:cxn ang="0">
                <a:pos x="connsiteX18840" y="connsiteY18840"/>
              </a:cxn>
              <a:cxn ang="0">
                <a:pos x="connsiteX18841" y="connsiteY18841"/>
              </a:cxn>
              <a:cxn ang="0">
                <a:pos x="connsiteX18842" y="connsiteY18842"/>
              </a:cxn>
              <a:cxn ang="0">
                <a:pos x="connsiteX18843" y="connsiteY18843"/>
              </a:cxn>
              <a:cxn ang="0">
                <a:pos x="connsiteX18844" y="connsiteY18844"/>
              </a:cxn>
              <a:cxn ang="0">
                <a:pos x="connsiteX18845" y="connsiteY18845"/>
              </a:cxn>
              <a:cxn ang="0">
                <a:pos x="connsiteX18846" y="connsiteY18846"/>
              </a:cxn>
              <a:cxn ang="0">
                <a:pos x="connsiteX18847" y="connsiteY18847"/>
              </a:cxn>
              <a:cxn ang="0">
                <a:pos x="connsiteX18848" y="connsiteY18848"/>
              </a:cxn>
              <a:cxn ang="0">
                <a:pos x="connsiteX18849" y="connsiteY18849"/>
              </a:cxn>
              <a:cxn ang="0">
                <a:pos x="connsiteX18850" y="connsiteY18850"/>
              </a:cxn>
              <a:cxn ang="0">
                <a:pos x="connsiteX18851" y="connsiteY18851"/>
              </a:cxn>
              <a:cxn ang="0">
                <a:pos x="connsiteX18852" y="connsiteY18852"/>
              </a:cxn>
              <a:cxn ang="0">
                <a:pos x="connsiteX18853" y="connsiteY18853"/>
              </a:cxn>
              <a:cxn ang="0">
                <a:pos x="connsiteX18854" y="connsiteY18854"/>
              </a:cxn>
              <a:cxn ang="0">
                <a:pos x="connsiteX18855" y="connsiteY18855"/>
              </a:cxn>
              <a:cxn ang="0">
                <a:pos x="connsiteX18856" y="connsiteY18856"/>
              </a:cxn>
              <a:cxn ang="0">
                <a:pos x="connsiteX18857" y="connsiteY18857"/>
              </a:cxn>
              <a:cxn ang="0">
                <a:pos x="connsiteX18858" y="connsiteY18858"/>
              </a:cxn>
              <a:cxn ang="0">
                <a:pos x="connsiteX18859" y="connsiteY18859"/>
              </a:cxn>
              <a:cxn ang="0">
                <a:pos x="connsiteX18860" y="connsiteY18860"/>
              </a:cxn>
              <a:cxn ang="0">
                <a:pos x="connsiteX18861" y="connsiteY18861"/>
              </a:cxn>
              <a:cxn ang="0">
                <a:pos x="connsiteX18862" y="connsiteY18862"/>
              </a:cxn>
              <a:cxn ang="0">
                <a:pos x="connsiteX18863" y="connsiteY18863"/>
              </a:cxn>
              <a:cxn ang="0">
                <a:pos x="connsiteX18864" y="connsiteY18864"/>
              </a:cxn>
              <a:cxn ang="0">
                <a:pos x="connsiteX18865" y="connsiteY18865"/>
              </a:cxn>
              <a:cxn ang="0">
                <a:pos x="connsiteX18866" y="connsiteY18866"/>
              </a:cxn>
              <a:cxn ang="0">
                <a:pos x="connsiteX18867" y="connsiteY18867"/>
              </a:cxn>
              <a:cxn ang="0">
                <a:pos x="connsiteX18868" y="connsiteY18868"/>
              </a:cxn>
              <a:cxn ang="0">
                <a:pos x="connsiteX18869" y="connsiteY18869"/>
              </a:cxn>
              <a:cxn ang="0">
                <a:pos x="connsiteX18870" y="connsiteY18870"/>
              </a:cxn>
              <a:cxn ang="0">
                <a:pos x="connsiteX18871" y="connsiteY18871"/>
              </a:cxn>
              <a:cxn ang="0">
                <a:pos x="connsiteX18872" y="connsiteY18872"/>
              </a:cxn>
              <a:cxn ang="0">
                <a:pos x="connsiteX18873" y="connsiteY18873"/>
              </a:cxn>
              <a:cxn ang="0">
                <a:pos x="connsiteX18874" y="connsiteY18874"/>
              </a:cxn>
              <a:cxn ang="0">
                <a:pos x="connsiteX18875" y="connsiteY18875"/>
              </a:cxn>
              <a:cxn ang="0">
                <a:pos x="connsiteX18876" y="connsiteY18876"/>
              </a:cxn>
              <a:cxn ang="0">
                <a:pos x="connsiteX18877" y="connsiteY18877"/>
              </a:cxn>
              <a:cxn ang="0">
                <a:pos x="connsiteX18878" y="connsiteY18878"/>
              </a:cxn>
              <a:cxn ang="0">
                <a:pos x="connsiteX18879" y="connsiteY18879"/>
              </a:cxn>
              <a:cxn ang="0">
                <a:pos x="connsiteX18880" y="connsiteY18880"/>
              </a:cxn>
              <a:cxn ang="0">
                <a:pos x="connsiteX18881" y="connsiteY18881"/>
              </a:cxn>
              <a:cxn ang="0">
                <a:pos x="connsiteX18882" y="connsiteY18882"/>
              </a:cxn>
              <a:cxn ang="0">
                <a:pos x="connsiteX18883" y="connsiteY18883"/>
              </a:cxn>
              <a:cxn ang="0">
                <a:pos x="connsiteX18884" y="connsiteY18884"/>
              </a:cxn>
              <a:cxn ang="0">
                <a:pos x="connsiteX18885" y="connsiteY18885"/>
              </a:cxn>
              <a:cxn ang="0">
                <a:pos x="connsiteX18886" y="connsiteY18886"/>
              </a:cxn>
              <a:cxn ang="0">
                <a:pos x="connsiteX18887" y="connsiteY18887"/>
              </a:cxn>
              <a:cxn ang="0">
                <a:pos x="connsiteX18888" y="connsiteY18888"/>
              </a:cxn>
              <a:cxn ang="0">
                <a:pos x="connsiteX18889" y="connsiteY18889"/>
              </a:cxn>
              <a:cxn ang="0">
                <a:pos x="connsiteX18890" y="connsiteY18890"/>
              </a:cxn>
              <a:cxn ang="0">
                <a:pos x="connsiteX18891" y="connsiteY18891"/>
              </a:cxn>
              <a:cxn ang="0">
                <a:pos x="connsiteX18892" y="connsiteY18892"/>
              </a:cxn>
              <a:cxn ang="0">
                <a:pos x="connsiteX18893" y="connsiteY18893"/>
              </a:cxn>
              <a:cxn ang="0">
                <a:pos x="connsiteX18894" y="connsiteY18894"/>
              </a:cxn>
              <a:cxn ang="0">
                <a:pos x="connsiteX18895" y="connsiteY18895"/>
              </a:cxn>
              <a:cxn ang="0">
                <a:pos x="connsiteX18896" y="connsiteY18896"/>
              </a:cxn>
              <a:cxn ang="0">
                <a:pos x="connsiteX18897" y="connsiteY18897"/>
              </a:cxn>
              <a:cxn ang="0">
                <a:pos x="connsiteX18898" y="connsiteY18898"/>
              </a:cxn>
              <a:cxn ang="0">
                <a:pos x="connsiteX18899" y="connsiteY18899"/>
              </a:cxn>
              <a:cxn ang="0">
                <a:pos x="connsiteX18900" y="connsiteY18900"/>
              </a:cxn>
              <a:cxn ang="0">
                <a:pos x="connsiteX18901" y="connsiteY18901"/>
              </a:cxn>
              <a:cxn ang="0">
                <a:pos x="connsiteX18902" y="connsiteY18902"/>
              </a:cxn>
              <a:cxn ang="0">
                <a:pos x="connsiteX18903" y="connsiteY18903"/>
              </a:cxn>
              <a:cxn ang="0">
                <a:pos x="connsiteX18904" y="connsiteY18904"/>
              </a:cxn>
              <a:cxn ang="0">
                <a:pos x="connsiteX18905" y="connsiteY18905"/>
              </a:cxn>
              <a:cxn ang="0">
                <a:pos x="connsiteX18906" y="connsiteY18906"/>
              </a:cxn>
              <a:cxn ang="0">
                <a:pos x="connsiteX18907" y="connsiteY18907"/>
              </a:cxn>
              <a:cxn ang="0">
                <a:pos x="connsiteX18908" y="connsiteY18908"/>
              </a:cxn>
              <a:cxn ang="0">
                <a:pos x="connsiteX18909" y="connsiteY18909"/>
              </a:cxn>
              <a:cxn ang="0">
                <a:pos x="connsiteX18910" y="connsiteY18910"/>
              </a:cxn>
              <a:cxn ang="0">
                <a:pos x="connsiteX18911" y="connsiteY18911"/>
              </a:cxn>
              <a:cxn ang="0">
                <a:pos x="connsiteX18912" y="connsiteY18912"/>
              </a:cxn>
              <a:cxn ang="0">
                <a:pos x="connsiteX18913" y="connsiteY18913"/>
              </a:cxn>
              <a:cxn ang="0">
                <a:pos x="connsiteX18914" y="connsiteY18914"/>
              </a:cxn>
              <a:cxn ang="0">
                <a:pos x="connsiteX18915" y="connsiteY18915"/>
              </a:cxn>
              <a:cxn ang="0">
                <a:pos x="connsiteX18916" y="connsiteY18916"/>
              </a:cxn>
              <a:cxn ang="0">
                <a:pos x="connsiteX18917" y="connsiteY18917"/>
              </a:cxn>
              <a:cxn ang="0">
                <a:pos x="connsiteX18918" y="connsiteY18918"/>
              </a:cxn>
              <a:cxn ang="0">
                <a:pos x="connsiteX18919" y="connsiteY18919"/>
              </a:cxn>
              <a:cxn ang="0">
                <a:pos x="connsiteX18920" y="connsiteY18920"/>
              </a:cxn>
              <a:cxn ang="0">
                <a:pos x="connsiteX18921" y="connsiteY18921"/>
              </a:cxn>
              <a:cxn ang="0">
                <a:pos x="connsiteX18922" y="connsiteY18922"/>
              </a:cxn>
              <a:cxn ang="0">
                <a:pos x="connsiteX18923" y="connsiteY18923"/>
              </a:cxn>
              <a:cxn ang="0">
                <a:pos x="connsiteX18924" y="connsiteY18924"/>
              </a:cxn>
              <a:cxn ang="0">
                <a:pos x="connsiteX18925" y="connsiteY18925"/>
              </a:cxn>
              <a:cxn ang="0">
                <a:pos x="connsiteX18926" y="connsiteY18926"/>
              </a:cxn>
              <a:cxn ang="0">
                <a:pos x="connsiteX18927" y="connsiteY18927"/>
              </a:cxn>
              <a:cxn ang="0">
                <a:pos x="connsiteX18928" y="connsiteY18928"/>
              </a:cxn>
              <a:cxn ang="0">
                <a:pos x="connsiteX18929" y="connsiteY18929"/>
              </a:cxn>
              <a:cxn ang="0">
                <a:pos x="connsiteX18930" y="connsiteY18930"/>
              </a:cxn>
              <a:cxn ang="0">
                <a:pos x="connsiteX18931" y="connsiteY18931"/>
              </a:cxn>
              <a:cxn ang="0">
                <a:pos x="connsiteX18932" y="connsiteY18932"/>
              </a:cxn>
              <a:cxn ang="0">
                <a:pos x="connsiteX18933" y="connsiteY18933"/>
              </a:cxn>
              <a:cxn ang="0">
                <a:pos x="connsiteX18934" y="connsiteY18934"/>
              </a:cxn>
              <a:cxn ang="0">
                <a:pos x="connsiteX18935" y="connsiteY18935"/>
              </a:cxn>
              <a:cxn ang="0">
                <a:pos x="connsiteX18936" y="connsiteY18936"/>
              </a:cxn>
              <a:cxn ang="0">
                <a:pos x="connsiteX18937" y="connsiteY18937"/>
              </a:cxn>
              <a:cxn ang="0">
                <a:pos x="connsiteX18938" y="connsiteY18938"/>
              </a:cxn>
              <a:cxn ang="0">
                <a:pos x="connsiteX18939" y="connsiteY18939"/>
              </a:cxn>
              <a:cxn ang="0">
                <a:pos x="connsiteX18940" y="connsiteY18940"/>
              </a:cxn>
              <a:cxn ang="0">
                <a:pos x="connsiteX18941" y="connsiteY18941"/>
              </a:cxn>
              <a:cxn ang="0">
                <a:pos x="connsiteX18942" y="connsiteY18942"/>
              </a:cxn>
              <a:cxn ang="0">
                <a:pos x="connsiteX18943" y="connsiteY18943"/>
              </a:cxn>
              <a:cxn ang="0">
                <a:pos x="connsiteX18944" y="connsiteY18944"/>
              </a:cxn>
              <a:cxn ang="0">
                <a:pos x="connsiteX18945" y="connsiteY18945"/>
              </a:cxn>
              <a:cxn ang="0">
                <a:pos x="connsiteX18946" y="connsiteY18946"/>
              </a:cxn>
              <a:cxn ang="0">
                <a:pos x="connsiteX18947" y="connsiteY18947"/>
              </a:cxn>
              <a:cxn ang="0">
                <a:pos x="connsiteX18948" y="connsiteY18948"/>
              </a:cxn>
              <a:cxn ang="0">
                <a:pos x="connsiteX18949" y="connsiteY18949"/>
              </a:cxn>
              <a:cxn ang="0">
                <a:pos x="connsiteX18950" y="connsiteY18950"/>
              </a:cxn>
              <a:cxn ang="0">
                <a:pos x="connsiteX18951" y="connsiteY18951"/>
              </a:cxn>
              <a:cxn ang="0">
                <a:pos x="connsiteX18952" y="connsiteY18952"/>
              </a:cxn>
              <a:cxn ang="0">
                <a:pos x="connsiteX18953" y="connsiteY18953"/>
              </a:cxn>
              <a:cxn ang="0">
                <a:pos x="connsiteX18954" y="connsiteY18954"/>
              </a:cxn>
              <a:cxn ang="0">
                <a:pos x="connsiteX18955" y="connsiteY18955"/>
              </a:cxn>
              <a:cxn ang="0">
                <a:pos x="connsiteX18956" y="connsiteY18956"/>
              </a:cxn>
              <a:cxn ang="0">
                <a:pos x="connsiteX18957" y="connsiteY18957"/>
              </a:cxn>
              <a:cxn ang="0">
                <a:pos x="connsiteX18958" y="connsiteY18958"/>
              </a:cxn>
              <a:cxn ang="0">
                <a:pos x="connsiteX18959" y="connsiteY18959"/>
              </a:cxn>
              <a:cxn ang="0">
                <a:pos x="connsiteX18960" y="connsiteY18960"/>
              </a:cxn>
              <a:cxn ang="0">
                <a:pos x="connsiteX18961" y="connsiteY18961"/>
              </a:cxn>
              <a:cxn ang="0">
                <a:pos x="connsiteX18962" y="connsiteY18962"/>
              </a:cxn>
              <a:cxn ang="0">
                <a:pos x="connsiteX18963" y="connsiteY18963"/>
              </a:cxn>
              <a:cxn ang="0">
                <a:pos x="connsiteX18964" y="connsiteY18964"/>
              </a:cxn>
              <a:cxn ang="0">
                <a:pos x="connsiteX18965" y="connsiteY18965"/>
              </a:cxn>
              <a:cxn ang="0">
                <a:pos x="connsiteX18966" y="connsiteY18966"/>
              </a:cxn>
              <a:cxn ang="0">
                <a:pos x="connsiteX18967" y="connsiteY18967"/>
              </a:cxn>
              <a:cxn ang="0">
                <a:pos x="connsiteX18968" y="connsiteY18968"/>
              </a:cxn>
              <a:cxn ang="0">
                <a:pos x="connsiteX18969" y="connsiteY18969"/>
              </a:cxn>
              <a:cxn ang="0">
                <a:pos x="connsiteX18970" y="connsiteY18970"/>
              </a:cxn>
              <a:cxn ang="0">
                <a:pos x="connsiteX18971" y="connsiteY18971"/>
              </a:cxn>
              <a:cxn ang="0">
                <a:pos x="connsiteX18972" y="connsiteY18972"/>
              </a:cxn>
              <a:cxn ang="0">
                <a:pos x="connsiteX18973" y="connsiteY18973"/>
              </a:cxn>
              <a:cxn ang="0">
                <a:pos x="connsiteX18974" y="connsiteY18974"/>
              </a:cxn>
              <a:cxn ang="0">
                <a:pos x="connsiteX18975" y="connsiteY18975"/>
              </a:cxn>
              <a:cxn ang="0">
                <a:pos x="connsiteX18976" y="connsiteY18976"/>
              </a:cxn>
              <a:cxn ang="0">
                <a:pos x="connsiteX18977" y="connsiteY18977"/>
              </a:cxn>
              <a:cxn ang="0">
                <a:pos x="connsiteX18978" y="connsiteY18978"/>
              </a:cxn>
              <a:cxn ang="0">
                <a:pos x="connsiteX18979" y="connsiteY18979"/>
              </a:cxn>
              <a:cxn ang="0">
                <a:pos x="connsiteX18980" y="connsiteY18980"/>
              </a:cxn>
              <a:cxn ang="0">
                <a:pos x="connsiteX18981" y="connsiteY18981"/>
              </a:cxn>
              <a:cxn ang="0">
                <a:pos x="connsiteX18982" y="connsiteY18982"/>
              </a:cxn>
              <a:cxn ang="0">
                <a:pos x="connsiteX18983" y="connsiteY18983"/>
              </a:cxn>
              <a:cxn ang="0">
                <a:pos x="connsiteX18984" y="connsiteY18984"/>
              </a:cxn>
              <a:cxn ang="0">
                <a:pos x="connsiteX18985" y="connsiteY18985"/>
              </a:cxn>
              <a:cxn ang="0">
                <a:pos x="connsiteX18986" y="connsiteY18986"/>
              </a:cxn>
              <a:cxn ang="0">
                <a:pos x="connsiteX18987" y="connsiteY18987"/>
              </a:cxn>
              <a:cxn ang="0">
                <a:pos x="connsiteX18988" y="connsiteY18988"/>
              </a:cxn>
              <a:cxn ang="0">
                <a:pos x="connsiteX18989" y="connsiteY18989"/>
              </a:cxn>
              <a:cxn ang="0">
                <a:pos x="connsiteX18990" y="connsiteY18990"/>
              </a:cxn>
              <a:cxn ang="0">
                <a:pos x="connsiteX18991" y="connsiteY18991"/>
              </a:cxn>
              <a:cxn ang="0">
                <a:pos x="connsiteX18992" y="connsiteY18992"/>
              </a:cxn>
              <a:cxn ang="0">
                <a:pos x="connsiteX18993" y="connsiteY18993"/>
              </a:cxn>
              <a:cxn ang="0">
                <a:pos x="connsiteX18994" y="connsiteY18994"/>
              </a:cxn>
              <a:cxn ang="0">
                <a:pos x="connsiteX18995" y="connsiteY18995"/>
              </a:cxn>
              <a:cxn ang="0">
                <a:pos x="connsiteX18996" y="connsiteY18996"/>
              </a:cxn>
              <a:cxn ang="0">
                <a:pos x="connsiteX18997" y="connsiteY18997"/>
              </a:cxn>
              <a:cxn ang="0">
                <a:pos x="connsiteX18998" y="connsiteY18998"/>
              </a:cxn>
              <a:cxn ang="0">
                <a:pos x="connsiteX18999" y="connsiteY18999"/>
              </a:cxn>
              <a:cxn ang="0">
                <a:pos x="connsiteX19000" y="connsiteY19000"/>
              </a:cxn>
              <a:cxn ang="0">
                <a:pos x="connsiteX19001" y="connsiteY19001"/>
              </a:cxn>
              <a:cxn ang="0">
                <a:pos x="connsiteX19002" y="connsiteY19002"/>
              </a:cxn>
              <a:cxn ang="0">
                <a:pos x="connsiteX19003" y="connsiteY19003"/>
              </a:cxn>
              <a:cxn ang="0">
                <a:pos x="connsiteX19004" y="connsiteY19004"/>
              </a:cxn>
              <a:cxn ang="0">
                <a:pos x="connsiteX19005" y="connsiteY19005"/>
              </a:cxn>
              <a:cxn ang="0">
                <a:pos x="connsiteX19006" y="connsiteY19006"/>
              </a:cxn>
              <a:cxn ang="0">
                <a:pos x="connsiteX19007" y="connsiteY19007"/>
              </a:cxn>
              <a:cxn ang="0">
                <a:pos x="connsiteX19008" y="connsiteY19008"/>
              </a:cxn>
              <a:cxn ang="0">
                <a:pos x="connsiteX19009" y="connsiteY19009"/>
              </a:cxn>
              <a:cxn ang="0">
                <a:pos x="connsiteX19010" y="connsiteY19010"/>
              </a:cxn>
              <a:cxn ang="0">
                <a:pos x="connsiteX19011" y="connsiteY19011"/>
              </a:cxn>
              <a:cxn ang="0">
                <a:pos x="connsiteX19012" y="connsiteY19012"/>
              </a:cxn>
              <a:cxn ang="0">
                <a:pos x="connsiteX19013" y="connsiteY19013"/>
              </a:cxn>
              <a:cxn ang="0">
                <a:pos x="connsiteX19014" y="connsiteY19014"/>
              </a:cxn>
              <a:cxn ang="0">
                <a:pos x="connsiteX19015" y="connsiteY19015"/>
              </a:cxn>
              <a:cxn ang="0">
                <a:pos x="connsiteX19016" y="connsiteY19016"/>
              </a:cxn>
              <a:cxn ang="0">
                <a:pos x="connsiteX19017" y="connsiteY19017"/>
              </a:cxn>
              <a:cxn ang="0">
                <a:pos x="connsiteX19018" y="connsiteY19018"/>
              </a:cxn>
              <a:cxn ang="0">
                <a:pos x="connsiteX19019" y="connsiteY19019"/>
              </a:cxn>
              <a:cxn ang="0">
                <a:pos x="connsiteX19020" y="connsiteY19020"/>
              </a:cxn>
              <a:cxn ang="0">
                <a:pos x="connsiteX19021" y="connsiteY19021"/>
              </a:cxn>
              <a:cxn ang="0">
                <a:pos x="connsiteX19022" y="connsiteY19022"/>
              </a:cxn>
              <a:cxn ang="0">
                <a:pos x="connsiteX19023" y="connsiteY19023"/>
              </a:cxn>
              <a:cxn ang="0">
                <a:pos x="connsiteX19024" y="connsiteY19024"/>
              </a:cxn>
              <a:cxn ang="0">
                <a:pos x="connsiteX19025" y="connsiteY19025"/>
              </a:cxn>
              <a:cxn ang="0">
                <a:pos x="connsiteX19026" y="connsiteY19026"/>
              </a:cxn>
              <a:cxn ang="0">
                <a:pos x="connsiteX19027" y="connsiteY19027"/>
              </a:cxn>
              <a:cxn ang="0">
                <a:pos x="connsiteX19028" y="connsiteY19028"/>
              </a:cxn>
              <a:cxn ang="0">
                <a:pos x="connsiteX19029" y="connsiteY19029"/>
              </a:cxn>
              <a:cxn ang="0">
                <a:pos x="connsiteX19030" y="connsiteY19030"/>
              </a:cxn>
              <a:cxn ang="0">
                <a:pos x="connsiteX19031" y="connsiteY19031"/>
              </a:cxn>
              <a:cxn ang="0">
                <a:pos x="connsiteX19032" y="connsiteY19032"/>
              </a:cxn>
              <a:cxn ang="0">
                <a:pos x="connsiteX19033" y="connsiteY19033"/>
              </a:cxn>
              <a:cxn ang="0">
                <a:pos x="connsiteX19034" y="connsiteY19034"/>
              </a:cxn>
              <a:cxn ang="0">
                <a:pos x="connsiteX19035" y="connsiteY19035"/>
              </a:cxn>
              <a:cxn ang="0">
                <a:pos x="connsiteX19036" y="connsiteY19036"/>
              </a:cxn>
              <a:cxn ang="0">
                <a:pos x="connsiteX19037" y="connsiteY19037"/>
              </a:cxn>
              <a:cxn ang="0">
                <a:pos x="connsiteX19038" y="connsiteY19038"/>
              </a:cxn>
              <a:cxn ang="0">
                <a:pos x="connsiteX19039" y="connsiteY19039"/>
              </a:cxn>
              <a:cxn ang="0">
                <a:pos x="connsiteX19040" y="connsiteY19040"/>
              </a:cxn>
              <a:cxn ang="0">
                <a:pos x="connsiteX19041" y="connsiteY19041"/>
              </a:cxn>
              <a:cxn ang="0">
                <a:pos x="connsiteX19042" y="connsiteY19042"/>
              </a:cxn>
              <a:cxn ang="0">
                <a:pos x="connsiteX19043" y="connsiteY19043"/>
              </a:cxn>
              <a:cxn ang="0">
                <a:pos x="connsiteX19044" y="connsiteY19044"/>
              </a:cxn>
              <a:cxn ang="0">
                <a:pos x="connsiteX19045" y="connsiteY19045"/>
              </a:cxn>
              <a:cxn ang="0">
                <a:pos x="connsiteX19046" y="connsiteY19046"/>
              </a:cxn>
              <a:cxn ang="0">
                <a:pos x="connsiteX19047" y="connsiteY19047"/>
              </a:cxn>
              <a:cxn ang="0">
                <a:pos x="connsiteX19048" y="connsiteY19048"/>
              </a:cxn>
              <a:cxn ang="0">
                <a:pos x="connsiteX19049" y="connsiteY19049"/>
              </a:cxn>
              <a:cxn ang="0">
                <a:pos x="connsiteX19050" y="connsiteY19050"/>
              </a:cxn>
              <a:cxn ang="0">
                <a:pos x="connsiteX19051" y="connsiteY19051"/>
              </a:cxn>
              <a:cxn ang="0">
                <a:pos x="connsiteX19052" y="connsiteY19052"/>
              </a:cxn>
              <a:cxn ang="0">
                <a:pos x="connsiteX19053" y="connsiteY19053"/>
              </a:cxn>
              <a:cxn ang="0">
                <a:pos x="connsiteX19054" y="connsiteY19054"/>
              </a:cxn>
              <a:cxn ang="0">
                <a:pos x="connsiteX19055" y="connsiteY19055"/>
              </a:cxn>
              <a:cxn ang="0">
                <a:pos x="connsiteX19056" y="connsiteY19056"/>
              </a:cxn>
              <a:cxn ang="0">
                <a:pos x="connsiteX19057" y="connsiteY19057"/>
              </a:cxn>
              <a:cxn ang="0">
                <a:pos x="connsiteX19058" y="connsiteY19058"/>
              </a:cxn>
              <a:cxn ang="0">
                <a:pos x="connsiteX19059" y="connsiteY19059"/>
              </a:cxn>
              <a:cxn ang="0">
                <a:pos x="connsiteX19060" y="connsiteY19060"/>
              </a:cxn>
              <a:cxn ang="0">
                <a:pos x="connsiteX19061" y="connsiteY19061"/>
              </a:cxn>
              <a:cxn ang="0">
                <a:pos x="connsiteX19062" y="connsiteY19062"/>
              </a:cxn>
              <a:cxn ang="0">
                <a:pos x="connsiteX19063" y="connsiteY19063"/>
              </a:cxn>
              <a:cxn ang="0">
                <a:pos x="connsiteX19064" y="connsiteY19064"/>
              </a:cxn>
              <a:cxn ang="0">
                <a:pos x="connsiteX19065" y="connsiteY19065"/>
              </a:cxn>
              <a:cxn ang="0">
                <a:pos x="connsiteX19066" y="connsiteY19066"/>
              </a:cxn>
              <a:cxn ang="0">
                <a:pos x="connsiteX19067" y="connsiteY19067"/>
              </a:cxn>
              <a:cxn ang="0">
                <a:pos x="connsiteX19068" y="connsiteY19068"/>
              </a:cxn>
              <a:cxn ang="0">
                <a:pos x="connsiteX19069" y="connsiteY19069"/>
              </a:cxn>
              <a:cxn ang="0">
                <a:pos x="connsiteX19070" y="connsiteY19070"/>
              </a:cxn>
              <a:cxn ang="0">
                <a:pos x="connsiteX19071" y="connsiteY19071"/>
              </a:cxn>
              <a:cxn ang="0">
                <a:pos x="connsiteX19072" y="connsiteY19072"/>
              </a:cxn>
              <a:cxn ang="0">
                <a:pos x="connsiteX19073" y="connsiteY19073"/>
              </a:cxn>
              <a:cxn ang="0">
                <a:pos x="connsiteX19074" y="connsiteY19074"/>
              </a:cxn>
              <a:cxn ang="0">
                <a:pos x="connsiteX19075" y="connsiteY19075"/>
              </a:cxn>
              <a:cxn ang="0">
                <a:pos x="connsiteX19076" y="connsiteY19076"/>
              </a:cxn>
              <a:cxn ang="0">
                <a:pos x="connsiteX19077" y="connsiteY19077"/>
              </a:cxn>
              <a:cxn ang="0">
                <a:pos x="connsiteX19078" y="connsiteY19078"/>
              </a:cxn>
              <a:cxn ang="0">
                <a:pos x="connsiteX19079" y="connsiteY19079"/>
              </a:cxn>
              <a:cxn ang="0">
                <a:pos x="connsiteX19080" y="connsiteY19080"/>
              </a:cxn>
              <a:cxn ang="0">
                <a:pos x="connsiteX19081" y="connsiteY19081"/>
              </a:cxn>
              <a:cxn ang="0">
                <a:pos x="connsiteX19082" y="connsiteY19082"/>
              </a:cxn>
              <a:cxn ang="0">
                <a:pos x="connsiteX19083" y="connsiteY19083"/>
              </a:cxn>
              <a:cxn ang="0">
                <a:pos x="connsiteX19084" y="connsiteY19084"/>
              </a:cxn>
              <a:cxn ang="0">
                <a:pos x="connsiteX19085" y="connsiteY19085"/>
              </a:cxn>
              <a:cxn ang="0">
                <a:pos x="connsiteX19086" y="connsiteY19086"/>
              </a:cxn>
              <a:cxn ang="0">
                <a:pos x="connsiteX19087" y="connsiteY19087"/>
              </a:cxn>
              <a:cxn ang="0">
                <a:pos x="connsiteX19088" y="connsiteY19088"/>
              </a:cxn>
              <a:cxn ang="0">
                <a:pos x="connsiteX19089" y="connsiteY19089"/>
              </a:cxn>
              <a:cxn ang="0">
                <a:pos x="connsiteX19090" y="connsiteY19090"/>
              </a:cxn>
              <a:cxn ang="0">
                <a:pos x="connsiteX19091" y="connsiteY19091"/>
              </a:cxn>
              <a:cxn ang="0">
                <a:pos x="connsiteX19092" y="connsiteY19092"/>
              </a:cxn>
              <a:cxn ang="0">
                <a:pos x="connsiteX19093" y="connsiteY19093"/>
              </a:cxn>
              <a:cxn ang="0">
                <a:pos x="connsiteX19094" y="connsiteY19094"/>
              </a:cxn>
              <a:cxn ang="0">
                <a:pos x="connsiteX19095" y="connsiteY19095"/>
              </a:cxn>
              <a:cxn ang="0">
                <a:pos x="connsiteX19096" y="connsiteY19096"/>
              </a:cxn>
              <a:cxn ang="0">
                <a:pos x="connsiteX19097" y="connsiteY19097"/>
              </a:cxn>
              <a:cxn ang="0">
                <a:pos x="connsiteX19098" y="connsiteY19098"/>
              </a:cxn>
              <a:cxn ang="0">
                <a:pos x="connsiteX19099" y="connsiteY19099"/>
              </a:cxn>
              <a:cxn ang="0">
                <a:pos x="connsiteX19100" y="connsiteY19100"/>
              </a:cxn>
              <a:cxn ang="0">
                <a:pos x="connsiteX19101" y="connsiteY19101"/>
              </a:cxn>
              <a:cxn ang="0">
                <a:pos x="connsiteX19102" y="connsiteY19102"/>
              </a:cxn>
              <a:cxn ang="0">
                <a:pos x="connsiteX19103" y="connsiteY19103"/>
              </a:cxn>
              <a:cxn ang="0">
                <a:pos x="connsiteX19104" y="connsiteY19104"/>
              </a:cxn>
              <a:cxn ang="0">
                <a:pos x="connsiteX19105" y="connsiteY19105"/>
              </a:cxn>
              <a:cxn ang="0">
                <a:pos x="connsiteX19106" y="connsiteY19106"/>
              </a:cxn>
              <a:cxn ang="0">
                <a:pos x="connsiteX19107" y="connsiteY19107"/>
              </a:cxn>
              <a:cxn ang="0">
                <a:pos x="connsiteX19108" y="connsiteY19108"/>
              </a:cxn>
              <a:cxn ang="0">
                <a:pos x="connsiteX19109" y="connsiteY19109"/>
              </a:cxn>
              <a:cxn ang="0">
                <a:pos x="connsiteX19110" y="connsiteY19110"/>
              </a:cxn>
              <a:cxn ang="0">
                <a:pos x="connsiteX19111" y="connsiteY19111"/>
              </a:cxn>
              <a:cxn ang="0">
                <a:pos x="connsiteX19112" y="connsiteY19112"/>
              </a:cxn>
              <a:cxn ang="0">
                <a:pos x="connsiteX19113" y="connsiteY19113"/>
              </a:cxn>
              <a:cxn ang="0">
                <a:pos x="connsiteX19114" y="connsiteY19114"/>
              </a:cxn>
              <a:cxn ang="0">
                <a:pos x="connsiteX19115" y="connsiteY19115"/>
              </a:cxn>
              <a:cxn ang="0">
                <a:pos x="connsiteX19116" y="connsiteY19116"/>
              </a:cxn>
              <a:cxn ang="0">
                <a:pos x="connsiteX19117" y="connsiteY19117"/>
              </a:cxn>
              <a:cxn ang="0">
                <a:pos x="connsiteX19118" y="connsiteY19118"/>
              </a:cxn>
              <a:cxn ang="0">
                <a:pos x="connsiteX19119" y="connsiteY19119"/>
              </a:cxn>
              <a:cxn ang="0">
                <a:pos x="connsiteX19120" y="connsiteY19120"/>
              </a:cxn>
              <a:cxn ang="0">
                <a:pos x="connsiteX19121" y="connsiteY19121"/>
              </a:cxn>
              <a:cxn ang="0">
                <a:pos x="connsiteX19122" y="connsiteY19122"/>
              </a:cxn>
              <a:cxn ang="0">
                <a:pos x="connsiteX19123" y="connsiteY19123"/>
              </a:cxn>
              <a:cxn ang="0">
                <a:pos x="connsiteX19124" y="connsiteY19124"/>
              </a:cxn>
              <a:cxn ang="0">
                <a:pos x="connsiteX19125" y="connsiteY19125"/>
              </a:cxn>
              <a:cxn ang="0">
                <a:pos x="connsiteX19126" y="connsiteY19126"/>
              </a:cxn>
              <a:cxn ang="0">
                <a:pos x="connsiteX19127" y="connsiteY19127"/>
              </a:cxn>
              <a:cxn ang="0">
                <a:pos x="connsiteX19128" y="connsiteY19128"/>
              </a:cxn>
              <a:cxn ang="0">
                <a:pos x="connsiteX19129" y="connsiteY19129"/>
              </a:cxn>
              <a:cxn ang="0">
                <a:pos x="connsiteX19130" y="connsiteY19130"/>
              </a:cxn>
              <a:cxn ang="0">
                <a:pos x="connsiteX19131" y="connsiteY19131"/>
              </a:cxn>
              <a:cxn ang="0">
                <a:pos x="connsiteX19132" y="connsiteY19132"/>
              </a:cxn>
              <a:cxn ang="0">
                <a:pos x="connsiteX19133" y="connsiteY19133"/>
              </a:cxn>
              <a:cxn ang="0">
                <a:pos x="connsiteX19134" y="connsiteY19134"/>
              </a:cxn>
              <a:cxn ang="0">
                <a:pos x="connsiteX19135" y="connsiteY19135"/>
              </a:cxn>
              <a:cxn ang="0">
                <a:pos x="connsiteX19136" y="connsiteY19136"/>
              </a:cxn>
              <a:cxn ang="0">
                <a:pos x="connsiteX19137" y="connsiteY19137"/>
              </a:cxn>
              <a:cxn ang="0">
                <a:pos x="connsiteX19138" y="connsiteY19138"/>
              </a:cxn>
              <a:cxn ang="0">
                <a:pos x="connsiteX19139" y="connsiteY19139"/>
              </a:cxn>
              <a:cxn ang="0">
                <a:pos x="connsiteX19140" y="connsiteY19140"/>
              </a:cxn>
              <a:cxn ang="0">
                <a:pos x="connsiteX19141" y="connsiteY19141"/>
              </a:cxn>
              <a:cxn ang="0">
                <a:pos x="connsiteX19142" y="connsiteY19142"/>
              </a:cxn>
              <a:cxn ang="0">
                <a:pos x="connsiteX19143" y="connsiteY19143"/>
              </a:cxn>
              <a:cxn ang="0">
                <a:pos x="connsiteX19144" y="connsiteY19144"/>
              </a:cxn>
              <a:cxn ang="0">
                <a:pos x="connsiteX19145" y="connsiteY19145"/>
              </a:cxn>
              <a:cxn ang="0">
                <a:pos x="connsiteX19146" y="connsiteY19146"/>
              </a:cxn>
              <a:cxn ang="0">
                <a:pos x="connsiteX19147" y="connsiteY19147"/>
              </a:cxn>
              <a:cxn ang="0">
                <a:pos x="connsiteX19148" y="connsiteY19148"/>
              </a:cxn>
              <a:cxn ang="0">
                <a:pos x="connsiteX19149" y="connsiteY19149"/>
              </a:cxn>
              <a:cxn ang="0">
                <a:pos x="connsiteX19150" y="connsiteY19150"/>
              </a:cxn>
              <a:cxn ang="0">
                <a:pos x="connsiteX19151" y="connsiteY19151"/>
              </a:cxn>
              <a:cxn ang="0">
                <a:pos x="connsiteX19152" y="connsiteY19152"/>
              </a:cxn>
              <a:cxn ang="0">
                <a:pos x="connsiteX19153" y="connsiteY19153"/>
              </a:cxn>
              <a:cxn ang="0">
                <a:pos x="connsiteX19154" y="connsiteY19154"/>
              </a:cxn>
              <a:cxn ang="0">
                <a:pos x="connsiteX19155" y="connsiteY19155"/>
              </a:cxn>
              <a:cxn ang="0">
                <a:pos x="connsiteX19156" y="connsiteY19156"/>
              </a:cxn>
              <a:cxn ang="0">
                <a:pos x="connsiteX19157" y="connsiteY19157"/>
              </a:cxn>
              <a:cxn ang="0">
                <a:pos x="connsiteX19158" y="connsiteY19158"/>
              </a:cxn>
              <a:cxn ang="0">
                <a:pos x="connsiteX19159" y="connsiteY19159"/>
              </a:cxn>
              <a:cxn ang="0">
                <a:pos x="connsiteX19160" y="connsiteY19160"/>
              </a:cxn>
              <a:cxn ang="0">
                <a:pos x="connsiteX19161" y="connsiteY19161"/>
              </a:cxn>
              <a:cxn ang="0">
                <a:pos x="connsiteX19162" y="connsiteY19162"/>
              </a:cxn>
              <a:cxn ang="0">
                <a:pos x="connsiteX19163" y="connsiteY19163"/>
              </a:cxn>
              <a:cxn ang="0">
                <a:pos x="connsiteX19164" y="connsiteY19164"/>
              </a:cxn>
              <a:cxn ang="0">
                <a:pos x="connsiteX19165" y="connsiteY19165"/>
              </a:cxn>
              <a:cxn ang="0">
                <a:pos x="connsiteX19166" y="connsiteY19166"/>
              </a:cxn>
              <a:cxn ang="0">
                <a:pos x="connsiteX19167" y="connsiteY19167"/>
              </a:cxn>
              <a:cxn ang="0">
                <a:pos x="connsiteX19168" y="connsiteY19168"/>
              </a:cxn>
              <a:cxn ang="0">
                <a:pos x="connsiteX19169" y="connsiteY19169"/>
              </a:cxn>
              <a:cxn ang="0">
                <a:pos x="connsiteX19170" y="connsiteY19170"/>
              </a:cxn>
              <a:cxn ang="0">
                <a:pos x="connsiteX19171" y="connsiteY19171"/>
              </a:cxn>
              <a:cxn ang="0">
                <a:pos x="connsiteX19172" y="connsiteY19172"/>
              </a:cxn>
              <a:cxn ang="0">
                <a:pos x="connsiteX19173" y="connsiteY19173"/>
              </a:cxn>
              <a:cxn ang="0">
                <a:pos x="connsiteX19174" y="connsiteY19174"/>
              </a:cxn>
              <a:cxn ang="0">
                <a:pos x="connsiteX19175" y="connsiteY19175"/>
              </a:cxn>
              <a:cxn ang="0">
                <a:pos x="connsiteX19176" y="connsiteY19176"/>
              </a:cxn>
              <a:cxn ang="0">
                <a:pos x="connsiteX19177" y="connsiteY19177"/>
              </a:cxn>
              <a:cxn ang="0">
                <a:pos x="connsiteX19178" y="connsiteY19178"/>
              </a:cxn>
              <a:cxn ang="0">
                <a:pos x="connsiteX19179" y="connsiteY19179"/>
              </a:cxn>
              <a:cxn ang="0">
                <a:pos x="connsiteX19180" y="connsiteY19180"/>
              </a:cxn>
              <a:cxn ang="0">
                <a:pos x="connsiteX19181" y="connsiteY19181"/>
              </a:cxn>
              <a:cxn ang="0">
                <a:pos x="connsiteX19182" y="connsiteY19182"/>
              </a:cxn>
              <a:cxn ang="0">
                <a:pos x="connsiteX19183" y="connsiteY19183"/>
              </a:cxn>
              <a:cxn ang="0">
                <a:pos x="connsiteX19184" y="connsiteY19184"/>
              </a:cxn>
              <a:cxn ang="0">
                <a:pos x="connsiteX19185" y="connsiteY19185"/>
              </a:cxn>
              <a:cxn ang="0">
                <a:pos x="connsiteX19186" y="connsiteY19186"/>
              </a:cxn>
              <a:cxn ang="0">
                <a:pos x="connsiteX19187" y="connsiteY19187"/>
              </a:cxn>
              <a:cxn ang="0">
                <a:pos x="connsiteX19188" y="connsiteY19188"/>
              </a:cxn>
              <a:cxn ang="0">
                <a:pos x="connsiteX19189" y="connsiteY19189"/>
              </a:cxn>
              <a:cxn ang="0">
                <a:pos x="connsiteX19190" y="connsiteY19190"/>
              </a:cxn>
              <a:cxn ang="0">
                <a:pos x="connsiteX19191" y="connsiteY19191"/>
              </a:cxn>
              <a:cxn ang="0">
                <a:pos x="connsiteX19192" y="connsiteY19192"/>
              </a:cxn>
              <a:cxn ang="0">
                <a:pos x="connsiteX19193" y="connsiteY19193"/>
              </a:cxn>
              <a:cxn ang="0">
                <a:pos x="connsiteX19194" y="connsiteY19194"/>
              </a:cxn>
              <a:cxn ang="0">
                <a:pos x="connsiteX19195" y="connsiteY19195"/>
              </a:cxn>
              <a:cxn ang="0">
                <a:pos x="connsiteX19196" y="connsiteY19196"/>
              </a:cxn>
              <a:cxn ang="0">
                <a:pos x="connsiteX19197" y="connsiteY19197"/>
              </a:cxn>
              <a:cxn ang="0">
                <a:pos x="connsiteX19198" y="connsiteY19198"/>
              </a:cxn>
              <a:cxn ang="0">
                <a:pos x="connsiteX19199" y="connsiteY19199"/>
              </a:cxn>
              <a:cxn ang="0">
                <a:pos x="connsiteX19200" y="connsiteY19200"/>
              </a:cxn>
              <a:cxn ang="0">
                <a:pos x="connsiteX19201" y="connsiteY19201"/>
              </a:cxn>
              <a:cxn ang="0">
                <a:pos x="connsiteX19202" y="connsiteY19202"/>
              </a:cxn>
              <a:cxn ang="0">
                <a:pos x="connsiteX19203" y="connsiteY19203"/>
              </a:cxn>
              <a:cxn ang="0">
                <a:pos x="connsiteX19204" y="connsiteY19204"/>
              </a:cxn>
              <a:cxn ang="0">
                <a:pos x="connsiteX19205" y="connsiteY19205"/>
              </a:cxn>
              <a:cxn ang="0">
                <a:pos x="connsiteX19206" y="connsiteY19206"/>
              </a:cxn>
              <a:cxn ang="0">
                <a:pos x="connsiteX19207" y="connsiteY19207"/>
              </a:cxn>
              <a:cxn ang="0">
                <a:pos x="connsiteX19208" y="connsiteY19208"/>
              </a:cxn>
              <a:cxn ang="0">
                <a:pos x="connsiteX19209" y="connsiteY19209"/>
              </a:cxn>
              <a:cxn ang="0">
                <a:pos x="connsiteX19210" y="connsiteY19210"/>
              </a:cxn>
              <a:cxn ang="0">
                <a:pos x="connsiteX19211" y="connsiteY19211"/>
              </a:cxn>
              <a:cxn ang="0">
                <a:pos x="connsiteX19212" y="connsiteY19212"/>
              </a:cxn>
              <a:cxn ang="0">
                <a:pos x="connsiteX19213" y="connsiteY19213"/>
              </a:cxn>
              <a:cxn ang="0">
                <a:pos x="connsiteX19214" y="connsiteY19214"/>
              </a:cxn>
              <a:cxn ang="0">
                <a:pos x="connsiteX19215" y="connsiteY19215"/>
              </a:cxn>
              <a:cxn ang="0">
                <a:pos x="connsiteX19216" y="connsiteY19216"/>
              </a:cxn>
              <a:cxn ang="0">
                <a:pos x="connsiteX19217" y="connsiteY19217"/>
              </a:cxn>
              <a:cxn ang="0">
                <a:pos x="connsiteX19218" y="connsiteY19218"/>
              </a:cxn>
              <a:cxn ang="0">
                <a:pos x="connsiteX19219" y="connsiteY19219"/>
              </a:cxn>
              <a:cxn ang="0">
                <a:pos x="connsiteX19220" y="connsiteY19220"/>
              </a:cxn>
              <a:cxn ang="0">
                <a:pos x="connsiteX19221" y="connsiteY19221"/>
              </a:cxn>
              <a:cxn ang="0">
                <a:pos x="connsiteX19222" y="connsiteY19222"/>
              </a:cxn>
              <a:cxn ang="0">
                <a:pos x="connsiteX19223" y="connsiteY19223"/>
              </a:cxn>
              <a:cxn ang="0">
                <a:pos x="connsiteX19224" y="connsiteY19224"/>
              </a:cxn>
              <a:cxn ang="0">
                <a:pos x="connsiteX19225" y="connsiteY19225"/>
              </a:cxn>
              <a:cxn ang="0">
                <a:pos x="connsiteX19226" y="connsiteY19226"/>
              </a:cxn>
              <a:cxn ang="0">
                <a:pos x="connsiteX19227" y="connsiteY19227"/>
              </a:cxn>
              <a:cxn ang="0">
                <a:pos x="connsiteX19228" y="connsiteY19228"/>
              </a:cxn>
              <a:cxn ang="0">
                <a:pos x="connsiteX19229" y="connsiteY19229"/>
              </a:cxn>
              <a:cxn ang="0">
                <a:pos x="connsiteX19230" y="connsiteY19230"/>
              </a:cxn>
              <a:cxn ang="0">
                <a:pos x="connsiteX19231" y="connsiteY19231"/>
              </a:cxn>
              <a:cxn ang="0">
                <a:pos x="connsiteX19232" y="connsiteY19232"/>
              </a:cxn>
              <a:cxn ang="0">
                <a:pos x="connsiteX19233" y="connsiteY19233"/>
              </a:cxn>
              <a:cxn ang="0">
                <a:pos x="connsiteX19234" y="connsiteY19234"/>
              </a:cxn>
              <a:cxn ang="0">
                <a:pos x="connsiteX19235" y="connsiteY19235"/>
              </a:cxn>
              <a:cxn ang="0">
                <a:pos x="connsiteX19236" y="connsiteY19236"/>
              </a:cxn>
              <a:cxn ang="0">
                <a:pos x="connsiteX19237" y="connsiteY19237"/>
              </a:cxn>
              <a:cxn ang="0">
                <a:pos x="connsiteX19238" y="connsiteY19238"/>
              </a:cxn>
              <a:cxn ang="0">
                <a:pos x="connsiteX19239" y="connsiteY19239"/>
              </a:cxn>
              <a:cxn ang="0">
                <a:pos x="connsiteX19240" y="connsiteY19240"/>
              </a:cxn>
              <a:cxn ang="0">
                <a:pos x="connsiteX19241" y="connsiteY19241"/>
              </a:cxn>
              <a:cxn ang="0">
                <a:pos x="connsiteX19242" y="connsiteY19242"/>
              </a:cxn>
              <a:cxn ang="0">
                <a:pos x="connsiteX19243" y="connsiteY19243"/>
              </a:cxn>
              <a:cxn ang="0">
                <a:pos x="connsiteX19244" y="connsiteY19244"/>
              </a:cxn>
              <a:cxn ang="0">
                <a:pos x="connsiteX19245" y="connsiteY19245"/>
              </a:cxn>
              <a:cxn ang="0">
                <a:pos x="connsiteX19246" y="connsiteY19246"/>
              </a:cxn>
              <a:cxn ang="0">
                <a:pos x="connsiteX19247" y="connsiteY19247"/>
              </a:cxn>
              <a:cxn ang="0">
                <a:pos x="connsiteX19248" y="connsiteY19248"/>
              </a:cxn>
              <a:cxn ang="0">
                <a:pos x="connsiteX19249" y="connsiteY19249"/>
              </a:cxn>
              <a:cxn ang="0">
                <a:pos x="connsiteX19250" y="connsiteY19250"/>
              </a:cxn>
              <a:cxn ang="0">
                <a:pos x="connsiteX19251" y="connsiteY19251"/>
              </a:cxn>
              <a:cxn ang="0">
                <a:pos x="connsiteX19252" y="connsiteY19252"/>
              </a:cxn>
              <a:cxn ang="0">
                <a:pos x="connsiteX19253" y="connsiteY19253"/>
              </a:cxn>
              <a:cxn ang="0">
                <a:pos x="connsiteX19254" y="connsiteY19254"/>
              </a:cxn>
              <a:cxn ang="0">
                <a:pos x="connsiteX19255" y="connsiteY19255"/>
              </a:cxn>
              <a:cxn ang="0">
                <a:pos x="connsiteX19256" y="connsiteY19256"/>
              </a:cxn>
              <a:cxn ang="0">
                <a:pos x="connsiteX19257" y="connsiteY19257"/>
              </a:cxn>
              <a:cxn ang="0">
                <a:pos x="connsiteX19258" y="connsiteY19258"/>
              </a:cxn>
              <a:cxn ang="0">
                <a:pos x="connsiteX19259" y="connsiteY19259"/>
              </a:cxn>
              <a:cxn ang="0">
                <a:pos x="connsiteX19260" y="connsiteY19260"/>
              </a:cxn>
              <a:cxn ang="0">
                <a:pos x="connsiteX19261" y="connsiteY19261"/>
              </a:cxn>
              <a:cxn ang="0">
                <a:pos x="connsiteX19262" y="connsiteY19262"/>
              </a:cxn>
              <a:cxn ang="0">
                <a:pos x="connsiteX19263" y="connsiteY19263"/>
              </a:cxn>
              <a:cxn ang="0">
                <a:pos x="connsiteX19264" y="connsiteY19264"/>
              </a:cxn>
              <a:cxn ang="0">
                <a:pos x="connsiteX19265" y="connsiteY19265"/>
              </a:cxn>
              <a:cxn ang="0">
                <a:pos x="connsiteX19266" y="connsiteY19266"/>
              </a:cxn>
              <a:cxn ang="0">
                <a:pos x="connsiteX19267" y="connsiteY19267"/>
              </a:cxn>
              <a:cxn ang="0">
                <a:pos x="connsiteX19268" y="connsiteY19268"/>
              </a:cxn>
              <a:cxn ang="0">
                <a:pos x="connsiteX19269" y="connsiteY19269"/>
              </a:cxn>
              <a:cxn ang="0">
                <a:pos x="connsiteX19270" y="connsiteY19270"/>
              </a:cxn>
              <a:cxn ang="0">
                <a:pos x="connsiteX19271" y="connsiteY19271"/>
              </a:cxn>
              <a:cxn ang="0">
                <a:pos x="connsiteX19272" y="connsiteY19272"/>
              </a:cxn>
              <a:cxn ang="0">
                <a:pos x="connsiteX19273" y="connsiteY19273"/>
              </a:cxn>
              <a:cxn ang="0">
                <a:pos x="connsiteX19274" y="connsiteY19274"/>
              </a:cxn>
              <a:cxn ang="0">
                <a:pos x="connsiteX19275" y="connsiteY19275"/>
              </a:cxn>
              <a:cxn ang="0">
                <a:pos x="connsiteX19276" y="connsiteY19276"/>
              </a:cxn>
              <a:cxn ang="0">
                <a:pos x="connsiteX19277" y="connsiteY19277"/>
              </a:cxn>
              <a:cxn ang="0">
                <a:pos x="connsiteX19278" y="connsiteY19278"/>
              </a:cxn>
              <a:cxn ang="0">
                <a:pos x="connsiteX19279" y="connsiteY19279"/>
              </a:cxn>
              <a:cxn ang="0">
                <a:pos x="connsiteX19280" y="connsiteY19280"/>
              </a:cxn>
              <a:cxn ang="0">
                <a:pos x="connsiteX19281" y="connsiteY19281"/>
              </a:cxn>
              <a:cxn ang="0">
                <a:pos x="connsiteX19282" y="connsiteY19282"/>
              </a:cxn>
              <a:cxn ang="0">
                <a:pos x="connsiteX19283" y="connsiteY19283"/>
              </a:cxn>
              <a:cxn ang="0">
                <a:pos x="connsiteX19284" y="connsiteY19284"/>
              </a:cxn>
              <a:cxn ang="0">
                <a:pos x="connsiteX19285" y="connsiteY19285"/>
              </a:cxn>
              <a:cxn ang="0">
                <a:pos x="connsiteX19286" y="connsiteY19286"/>
              </a:cxn>
              <a:cxn ang="0">
                <a:pos x="connsiteX19287" y="connsiteY19287"/>
              </a:cxn>
              <a:cxn ang="0">
                <a:pos x="connsiteX19288" y="connsiteY19288"/>
              </a:cxn>
              <a:cxn ang="0">
                <a:pos x="connsiteX19289" y="connsiteY19289"/>
              </a:cxn>
              <a:cxn ang="0">
                <a:pos x="connsiteX19290" y="connsiteY19290"/>
              </a:cxn>
              <a:cxn ang="0">
                <a:pos x="connsiteX19291" y="connsiteY19291"/>
              </a:cxn>
              <a:cxn ang="0">
                <a:pos x="connsiteX19292" y="connsiteY19292"/>
              </a:cxn>
              <a:cxn ang="0">
                <a:pos x="connsiteX19293" y="connsiteY19293"/>
              </a:cxn>
              <a:cxn ang="0">
                <a:pos x="connsiteX19294" y="connsiteY19294"/>
              </a:cxn>
              <a:cxn ang="0">
                <a:pos x="connsiteX19295" y="connsiteY19295"/>
              </a:cxn>
              <a:cxn ang="0">
                <a:pos x="connsiteX19296" y="connsiteY19296"/>
              </a:cxn>
              <a:cxn ang="0">
                <a:pos x="connsiteX19297" y="connsiteY19297"/>
              </a:cxn>
              <a:cxn ang="0">
                <a:pos x="connsiteX19298" y="connsiteY19298"/>
              </a:cxn>
              <a:cxn ang="0">
                <a:pos x="connsiteX19299" y="connsiteY19299"/>
              </a:cxn>
              <a:cxn ang="0">
                <a:pos x="connsiteX19300" y="connsiteY19300"/>
              </a:cxn>
              <a:cxn ang="0">
                <a:pos x="connsiteX19301" y="connsiteY19301"/>
              </a:cxn>
              <a:cxn ang="0">
                <a:pos x="connsiteX19302" y="connsiteY19302"/>
              </a:cxn>
              <a:cxn ang="0">
                <a:pos x="connsiteX19303" y="connsiteY19303"/>
              </a:cxn>
              <a:cxn ang="0">
                <a:pos x="connsiteX19304" y="connsiteY19304"/>
              </a:cxn>
              <a:cxn ang="0">
                <a:pos x="connsiteX19305" y="connsiteY19305"/>
              </a:cxn>
              <a:cxn ang="0">
                <a:pos x="connsiteX19306" y="connsiteY19306"/>
              </a:cxn>
              <a:cxn ang="0">
                <a:pos x="connsiteX19307" y="connsiteY19307"/>
              </a:cxn>
              <a:cxn ang="0">
                <a:pos x="connsiteX19308" y="connsiteY19308"/>
              </a:cxn>
              <a:cxn ang="0">
                <a:pos x="connsiteX19309" y="connsiteY19309"/>
              </a:cxn>
              <a:cxn ang="0">
                <a:pos x="connsiteX19310" y="connsiteY19310"/>
              </a:cxn>
              <a:cxn ang="0">
                <a:pos x="connsiteX19311" y="connsiteY19311"/>
              </a:cxn>
              <a:cxn ang="0">
                <a:pos x="connsiteX19312" y="connsiteY19312"/>
              </a:cxn>
              <a:cxn ang="0">
                <a:pos x="connsiteX19313" y="connsiteY19313"/>
              </a:cxn>
              <a:cxn ang="0">
                <a:pos x="connsiteX19314" y="connsiteY19314"/>
              </a:cxn>
              <a:cxn ang="0">
                <a:pos x="connsiteX19315" y="connsiteY19315"/>
              </a:cxn>
              <a:cxn ang="0">
                <a:pos x="connsiteX19316" y="connsiteY19316"/>
              </a:cxn>
              <a:cxn ang="0">
                <a:pos x="connsiteX19317" y="connsiteY19317"/>
              </a:cxn>
              <a:cxn ang="0">
                <a:pos x="connsiteX19318" y="connsiteY19318"/>
              </a:cxn>
              <a:cxn ang="0">
                <a:pos x="connsiteX19319" y="connsiteY19319"/>
              </a:cxn>
              <a:cxn ang="0">
                <a:pos x="connsiteX19320" y="connsiteY19320"/>
              </a:cxn>
              <a:cxn ang="0">
                <a:pos x="connsiteX19321" y="connsiteY19321"/>
              </a:cxn>
              <a:cxn ang="0">
                <a:pos x="connsiteX19322" y="connsiteY19322"/>
              </a:cxn>
              <a:cxn ang="0">
                <a:pos x="connsiteX19323" y="connsiteY19323"/>
              </a:cxn>
              <a:cxn ang="0">
                <a:pos x="connsiteX19324" y="connsiteY19324"/>
              </a:cxn>
              <a:cxn ang="0">
                <a:pos x="connsiteX19325" y="connsiteY19325"/>
              </a:cxn>
              <a:cxn ang="0">
                <a:pos x="connsiteX19326" y="connsiteY19326"/>
              </a:cxn>
              <a:cxn ang="0">
                <a:pos x="connsiteX19327" y="connsiteY19327"/>
              </a:cxn>
              <a:cxn ang="0">
                <a:pos x="connsiteX19328" y="connsiteY19328"/>
              </a:cxn>
              <a:cxn ang="0">
                <a:pos x="connsiteX19329" y="connsiteY19329"/>
              </a:cxn>
              <a:cxn ang="0">
                <a:pos x="connsiteX19330" y="connsiteY19330"/>
              </a:cxn>
              <a:cxn ang="0">
                <a:pos x="connsiteX19331" y="connsiteY19331"/>
              </a:cxn>
              <a:cxn ang="0">
                <a:pos x="connsiteX19332" y="connsiteY19332"/>
              </a:cxn>
              <a:cxn ang="0">
                <a:pos x="connsiteX19333" y="connsiteY19333"/>
              </a:cxn>
              <a:cxn ang="0">
                <a:pos x="connsiteX19334" y="connsiteY19334"/>
              </a:cxn>
              <a:cxn ang="0">
                <a:pos x="connsiteX19335" y="connsiteY19335"/>
              </a:cxn>
              <a:cxn ang="0">
                <a:pos x="connsiteX19336" y="connsiteY19336"/>
              </a:cxn>
              <a:cxn ang="0">
                <a:pos x="connsiteX19337" y="connsiteY19337"/>
              </a:cxn>
              <a:cxn ang="0">
                <a:pos x="connsiteX19338" y="connsiteY19338"/>
              </a:cxn>
              <a:cxn ang="0">
                <a:pos x="connsiteX19339" y="connsiteY19339"/>
              </a:cxn>
              <a:cxn ang="0">
                <a:pos x="connsiteX19340" y="connsiteY19340"/>
              </a:cxn>
              <a:cxn ang="0">
                <a:pos x="connsiteX19341" y="connsiteY19341"/>
              </a:cxn>
              <a:cxn ang="0">
                <a:pos x="connsiteX19342" y="connsiteY19342"/>
              </a:cxn>
              <a:cxn ang="0">
                <a:pos x="connsiteX19343" y="connsiteY19343"/>
              </a:cxn>
              <a:cxn ang="0">
                <a:pos x="connsiteX19344" y="connsiteY19344"/>
              </a:cxn>
              <a:cxn ang="0">
                <a:pos x="connsiteX19345" y="connsiteY19345"/>
              </a:cxn>
              <a:cxn ang="0">
                <a:pos x="connsiteX19346" y="connsiteY19346"/>
              </a:cxn>
              <a:cxn ang="0">
                <a:pos x="connsiteX19347" y="connsiteY19347"/>
              </a:cxn>
              <a:cxn ang="0">
                <a:pos x="connsiteX19348" y="connsiteY19348"/>
              </a:cxn>
              <a:cxn ang="0">
                <a:pos x="connsiteX19349" y="connsiteY19349"/>
              </a:cxn>
              <a:cxn ang="0">
                <a:pos x="connsiteX19350" y="connsiteY19350"/>
              </a:cxn>
              <a:cxn ang="0">
                <a:pos x="connsiteX19351" y="connsiteY19351"/>
              </a:cxn>
              <a:cxn ang="0">
                <a:pos x="connsiteX19352" y="connsiteY19352"/>
              </a:cxn>
              <a:cxn ang="0">
                <a:pos x="connsiteX19353" y="connsiteY19353"/>
              </a:cxn>
              <a:cxn ang="0">
                <a:pos x="connsiteX19354" y="connsiteY19354"/>
              </a:cxn>
              <a:cxn ang="0">
                <a:pos x="connsiteX19355" y="connsiteY19355"/>
              </a:cxn>
              <a:cxn ang="0">
                <a:pos x="connsiteX19356" y="connsiteY19356"/>
              </a:cxn>
              <a:cxn ang="0">
                <a:pos x="connsiteX19357" y="connsiteY19357"/>
              </a:cxn>
              <a:cxn ang="0">
                <a:pos x="connsiteX19358" y="connsiteY19358"/>
              </a:cxn>
              <a:cxn ang="0">
                <a:pos x="connsiteX19359" y="connsiteY19359"/>
              </a:cxn>
              <a:cxn ang="0">
                <a:pos x="connsiteX19360" y="connsiteY19360"/>
              </a:cxn>
              <a:cxn ang="0">
                <a:pos x="connsiteX19361" y="connsiteY19361"/>
              </a:cxn>
              <a:cxn ang="0">
                <a:pos x="connsiteX19362" y="connsiteY19362"/>
              </a:cxn>
              <a:cxn ang="0">
                <a:pos x="connsiteX19363" y="connsiteY19363"/>
              </a:cxn>
              <a:cxn ang="0">
                <a:pos x="connsiteX19364" y="connsiteY19364"/>
              </a:cxn>
              <a:cxn ang="0">
                <a:pos x="connsiteX19365" y="connsiteY19365"/>
              </a:cxn>
              <a:cxn ang="0">
                <a:pos x="connsiteX19366" y="connsiteY19366"/>
              </a:cxn>
              <a:cxn ang="0">
                <a:pos x="connsiteX19367" y="connsiteY19367"/>
              </a:cxn>
              <a:cxn ang="0">
                <a:pos x="connsiteX19368" y="connsiteY19368"/>
              </a:cxn>
              <a:cxn ang="0">
                <a:pos x="connsiteX19369" y="connsiteY19369"/>
              </a:cxn>
              <a:cxn ang="0">
                <a:pos x="connsiteX19370" y="connsiteY19370"/>
              </a:cxn>
              <a:cxn ang="0">
                <a:pos x="connsiteX19371" y="connsiteY19371"/>
              </a:cxn>
              <a:cxn ang="0">
                <a:pos x="connsiteX19372" y="connsiteY19372"/>
              </a:cxn>
              <a:cxn ang="0">
                <a:pos x="connsiteX19373" y="connsiteY19373"/>
              </a:cxn>
              <a:cxn ang="0">
                <a:pos x="connsiteX19374" y="connsiteY19374"/>
              </a:cxn>
              <a:cxn ang="0">
                <a:pos x="connsiteX19375" y="connsiteY19375"/>
              </a:cxn>
              <a:cxn ang="0">
                <a:pos x="connsiteX19376" y="connsiteY19376"/>
              </a:cxn>
              <a:cxn ang="0">
                <a:pos x="connsiteX19377" y="connsiteY19377"/>
              </a:cxn>
              <a:cxn ang="0">
                <a:pos x="connsiteX19378" y="connsiteY19378"/>
              </a:cxn>
              <a:cxn ang="0">
                <a:pos x="connsiteX19379" y="connsiteY19379"/>
              </a:cxn>
              <a:cxn ang="0">
                <a:pos x="connsiteX19380" y="connsiteY19380"/>
              </a:cxn>
              <a:cxn ang="0">
                <a:pos x="connsiteX19381" y="connsiteY19381"/>
              </a:cxn>
              <a:cxn ang="0">
                <a:pos x="connsiteX19382" y="connsiteY19382"/>
              </a:cxn>
              <a:cxn ang="0">
                <a:pos x="connsiteX19383" y="connsiteY19383"/>
              </a:cxn>
              <a:cxn ang="0">
                <a:pos x="connsiteX19384" y="connsiteY19384"/>
              </a:cxn>
              <a:cxn ang="0">
                <a:pos x="connsiteX19385" y="connsiteY19385"/>
              </a:cxn>
              <a:cxn ang="0">
                <a:pos x="connsiteX19386" y="connsiteY19386"/>
              </a:cxn>
              <a:cxn ang="0">
                <a:pos x="connsiteX19387" y="connsiteY19387"/>
              </a:cxn>
              <a:cxn ang="0">
                <a:pos x="connsiteX19388" y="connsiteY19388"/>
              </a:cxn>
              <a:cxn ang="0">
                <a:pos x="connsiteX19389" y="connsiteY19389"/>
              </a:cxn>
              <a:cxn ang="0">
                <a:pos x="connsiteX19390" y="connsiteY19390"/>
              </a:cxn>
              <a:cxn ang="0">
                <a:pos x="connsiteX19391" y="connsiteY19391"/>
              </a:cxn>
              <a:cxn ang="0">
                <a:pos x="connsiteX19392" y="connsiteY19392"/>
              </a:cxn>
              <a:cxn ang="0">
                <a:pos x="connsiteX19393" y="connsiteY19393"/>
              </a:cxn>
              <a:cxn ang="0">
                <a:pos x="connsiteX19394" y="connsiteY19394"/>
              </a:cxn>
              <a:cxn ang="0">
                <a:pos x="connsiteX19395" y="connsiteY19395"/>
              </a:cxn>
              <a:cxn ang="0">
                <a:pos x="connsiteX19396" y="connsiteY19396"/>
              </a:cxn>
              <a:cxn ang="0">
                <a:pos x="connsiteX19397" y="connsiteY19397"/>
              </a:cxn>
              <a:cxn ang="0">
                <a:pos x="connsiteX19398" y="connsiteY19398"/>
              </a:cxn>
              <a:cxn ang="0">
                <a:pos x="connsiteX19399" y="connsiteY19399"/>
              </a:cxn>
              <a:cxn ang="0">
                <a:pos x="connsiteX19400" y="connsiteY19400"/>
              </a:cxn>
              <a:cxn ang="0">
                <a:pos x="connsiteX19401" y="connsiteY19401"/>
              </a:cxn>
              <a:cxn ang="0">
                <a:pos x="connsiteX19402" y="connsiteY19402"/>
              </a:cxn>
              <a:cxn ang="0">
                <a:pos x="connsiteX19403" y="connsiteY19403"/>
              </a:cxn>
              <a:cxn ang="0">
                <a:pos x="connsiteX19404" y="connsiteY19404"/>
              </a:cxn>
              <a:cxn ang="0">
                <a:pos x="connsiteX19405" y="connsiteY19405"/>
              </a:cxn>
              <a:cxn ang="0">
                <a:pos x="connsiteX19406" y="connsiteY19406"/>
              </a:cxn>
              <a:cxn ang="0">
                <a:pos x="connsiteX19407" y="connsiteY19407"/>
              </a:cxn>
              <a:cxn ang="0">
                <a:pos x="connsiteX19408" y="connsiteY19408"/>
              </a:cxn>
              <a:cxn ang="0">
                <a:pos x="connsiteX19409" y="connsiteY19409"/>
              </a:cxn>
              <a:cxn ang="0">
                <a:pos x="connsiteX19410" y="connsiteY19410"/>
              </a:cxn>
              <a:cxn ang="0">
                <a:pos x="connsiteX19411" y="connsiteY19411"/>
              </a:cxn>
              <a:cxn ang="0">
                <a:pos x="connsiteX19412" y="connsiteY19412"/>
              </a:cxn>
              <a:cxn ang="0">
                <a:pos x="connsiteX19413" y="connsiteY19413"/>
              </a:cxn>
              <a:cxn ang="0">
                <a:pos x="connsiteX19414" y="connsiteY19414"/>
              </a:cxn>
              <a:cxn ang="0">
                <a:pos x="connsiteX19415" y="connsiteY19415"/>
              </a:cxn>
              <a:cxn ang="0">
                <a:pos x="connsiteX19416" y="connsiteY19416"/>
              </a:cxn>
              <a:cxn ang="0">
                <a:pos x="connsiteX19417" y="connsiteY19417"/>
              </a:cxn>
              <a:cxn ang="0">
                <a:pos x="connsiteX19418" y="connsiteY19418"/>
              </a:cxn>
              <a:cxn ang="0">
                <a:pos x="connsiteX19419" y="connsiteY19419"/>
              </a:cxn>
              <a:cxn ang="0">
                <a:pos x="connsiteX19420" y="connsiteY19420"/>
              </a:cxn>
              <a:cxn ang="0">
                <a:pos x="connsiteX19421" y="connsiteY19421"/>
              </a:cxn>
              <a:cxn ang="0">
                <a:pos x="connsiteX19422" y="connsiteY19422"/>
              </a:cxn>
              <a:cxn ang="0">
                <a:pos x="connsiteX19423" y="connsiteY19423"/>
              </a:cxn>
              <a:cxn ang="0">
                <a:pos x="connsiteX19424" y="connsiteY19424"/>
              </a:cxn>
              <a:cxn ang="0">
                <a:pos x="connsiteX19425" y="connsiteY19425"/>
              </a:cxn>
              <a:cxn ang="0">
                <a:pos x="connsiteX19426" y="connsiteY19426"/>
              </a:cxn>
              <a:cxn ang="0">
                <a:pos x="connsiteX19427" y="connsiteY19427"/>
              </a:cxn>
              <a:cxn ang="0">
                <a:pos x="connsiteX19428" y="connsiteY19428"/>
              </a:cxn>
              <a:cxn ang="0">
                <a:pos x="connsiteX19429" y="connsiteY19429"/>
              </a:cxn>
              <a:cxn ang="0">
                <a:pos x="connsiteX19430" y="connsiteY19430"/>
              </a:cxn>
              <a:cxn ang="0">
                <a:pos x="connsiteX19431" y="connsiteY19431"/>
              </a:cxn>
              <a:cxn ang="0">
                <a:pos x="connsiteX19432" y="connsiteY19432"/>
              </a:cxn>
              <a:cxn ang="0">
                <a:pos x="connsiteX19433" y="connsiteY19433"/>
              </a:cxn>
              <a:cxn ang="0">
                <a:pos x="connsiteX19434" y="connsiteY19434"/>
              </a:cxn>
              <a:cxn ang="0">
                <a:pos x="connsiteX19435" y="connsiteY19435"/>
              </a:cxn>
              <a:cxn ang="0">
                <a:pos x="connsiteX19436" y="connsiteY19436"/>
              </a:cxn>
              <a:cxn ang="0">
                <a:pos x="connsiteX19437" y="connsiteY19437"/>
              </a:cxn>
              <a:cxn ang="0">
                <a:pos x="connsiteX19438" y="connsiteY19438"/>
              </a:cxn>
              <a:cxn ang="0">
                <a:pos x="connsiteX19439" y="connsiteY19439"/>
              </a:cxn>
              <a:cxn ang="0">
                <a:pos x="connsiteX19440" y="connsiteY19440"/>
              </a:cxn>
              <a:cxn ang="0">
                <a:pos x="connsiteX19441" y="connsiteY19441"/>
              </a:cxn>
              <a:cxn ang="0">
                <a:pos x="connsiteX19442" y="connsiteY19442"/>
              </a:cxn>
              <a:cxn ang="0">
                <a:pos x="connsiteX19443" y="connsiteY19443"/>
              </a:cxn>
              <a:cxn ang="0">
                <a:pos x="connsiteX19444" y="connsiteY19444"/>
              </a:cxn>
              <a:cxn ang="0">
                <a:pos x="connsiteX19445" y="connsiteY19445"/>
              </a:cxn>
              <a:cxn ang="0">
                <a:pos x="connsiteX19446" y="connsiteY19446"/>
              </a:cxn>
              <a:cxn ang="0">
                <a:pos x="connsiteX19447" y="connsiteY19447"/>
              </a:cxn>
              <a:cxn ang="0">
                <a:pos x="connsiteX19448" y="connsiteY19448"/>
              </a:cxn>
              <a:cxn ang="0">
                <a:pos x="connsiteX19449" y="connsiteY19449"/>
              </a:cxn>
              <a:cxn ang="0">
                <a:pos x="connsiteX19450" y="connsiteY19450"/>
              </a:cxn>
              <a:cxn ang="0">
                <a:pos x="connsiteX19451" y="connsiteY19451"/>
              </a:cxn>
              <a:cxn ang="0">
                <a:pos x="connsiteX19452" y="connsiteY19452"/>
              </a:cxn>
              <a:cxn ang="0">
                <a:pos x="connsiteX19453" y="connsiteY19453"/>
              </a:cxn>
              <a:cxn ang="0">
                <a:pos x="connsiteX19454" y="connsiteY19454"/>
              </a:cxn>
              <a:cxn ang="0">
                <a:pos x="connsiteX19455" y="connsiteY19455"/>
              </a:cxn>
              <a:cxn ang="0">
                <a:pos x="connsiteX19456" y="connsiteY19456"/>
              </a:cxn>
              <a:cxn ang="0">
                <a:pos x="connsiteX19457" y="connsiteY19457"/>
              </a:cxn>
              <a:cxn ang="0">
                <a:pos x="connsiteX19458" y="connsiteY19458"/>
              </a:cxn>
              <a:cxn ang="0">
                <a:pos x="connsiteX19459" y="connsiteY19459"/>
              </a:cxn>
              <a:cxn ang="0">
                <a:pos x="connsiteX19460" y="connsiteY19460"/>
              </a:cxn>
              <a:cxn ang="0">
                <a:pos x="connsiteX19461" y="connsiteY19461"/>
              </a:cxn>
              <a:cxn ang="0">
                <a:pos x="connsiteX19462" y="connsiteY19462"/>
              </a:cxn>
              <a:cxn ang="0">
                <a:pos x="connsiteX19463" y="connsiteY19463"/>
              </a:cxn>
              <a:cxn ang="0">
                <a:pos x="connsiteX19464" y="connsiteY19464"/>
              </a:cxn>
              <a:cxn ang="0">
                <a:pos x="connsiteX19465" y="connsiteY19465"/>
              </a:cxn>
              <a:cxn ang="0">
                <a:pos x="connsiteX19466" y="connsiteY19466"/>
              </a:cxn>
              <a:cxn ang="0">
                <a:pos x="connsiteX19467" y="connsiteY19467"/>
              </a:cxn>
              <a:cxn ang="0">
                <a:pos x="connsiteX19468" y="connsiteY19468"/>
              </a:cxn>
              <a:cxn ang="0">
                <a:pos x="connsiteX19469" y="connsiteY19469"/>
              </a:cxn>
              <a:cxn ang="0">
                <a:pos x="connsiteX19470" y="connsiteY19470"/>
              </a:cxn>
              <a:cxn ang="0">
                <a:pos x="connsiteX19471" y="connsiteY19471"/>
              </a:cxn>
              <a:cxn ang="0">
                <a:pos x="connsiteX19472" y="connsiteY19472"/>
              </a:cxn>
              <a:cxn ang="0">
                <a:pos x="connsiteX19473" y="connsiteY19473"/>
              </a:cxn>
              <a:cxn ang="0">
                <a:pos x="connsiteX19474" y="connsiteY19474"/>
              </a:cxn>
              <a:cxn ang="0">
                <a:pos x="connsiteX19475" y="connsiteY19475"/>
              </a:cxn>
              <a:cxn ang="0">
                <a:pos x="connsiteX19476" y="connsiteY19476"/>
              </a:cxn>
              <a:cxn ang="0">
                <a:pos x="connsiteX19477" y="connsiteY19477"/>
              </a:cxn>
              <a:cxn ang="0">
                <a:pos x="connsiteX19478" y="connsiteY19478"/>
              </a:cxn>
              <a:cxn ang="0">
                <a:pos x="connsiteX19479" y="connsiteY19479"/>
              </a:cxn>
              <a:cxn ang="0">
                <a:pos x="connsiteX19480" y="connsiteY19480"/>
              </a:cxn>
              <a:cxn ang="0">
                <a:pos x="connsiteX19481" y="connsiteY19481"/>
              </a:cxn>
              <a:cxn ang="0">
                <a:pos x="connsiteX19482" y="connsiteY19482"/>
              </a:cxn>
              <a:cxn ang="0">
                <a:pos x="connsiteX19483" y="connsiteY19483"/>
              </a:cxn>
              <a:cxn ang="0">
                <a:pos x="connsiteX19484" y="connsiteY19484"/>
              </a:cxn>
              <a:cxn ang="0">
                <a:pos x="connsiteX19485" y="connsiteY19485"/>
              </a:cxn>
              <a:cxn ang="0">
                <a:pos x="connsiteX19486" y="connsiteY19486"/>
              </a:cxn>
              <a:cxn ang="0">
                <a:pos x="connsiteX19487" y="connsiteY19487"/>
              </a:cxn>
              <a:cxn ang="0">
                <a:pos x="connsiteX19488" y="connsiteY19488"/>
              </a:cxn>
              <a:cxn ang="0">
                <a:pos x="connsiteX19489" y="connsiteY19489"/>
              </a:cxn>
              <a:cxn ang="0">
                <a:pos x="connsiteX19490" y="connsiteY19490"/>
              </a:cxn>
              <a:cxn ang="0">
                <a:pos x="connsiteX19491" y="connsiteY19491"/>
              </a:cxn>
              <a:cxn ang="0">
                <a:pos x="connsiteX19492" y="connsiteY19492"/>
              </a:cxn>
              <a:cxn ang="0">
                <a:pos x="connsiteX19493" y="connsiteY19493"/>
              </a:cxn>
              <a:cxn ang="0">
                <a:pos x="connsiteX19494" y="connsiteY19494"/>
              </a:cxn>
              <a:cxn ang="0">
                <a:pos x="connsiteX19495" y="connsiteY19495"/>
              </a:cxn>
              <a:cxn ang="0">
                <a:pos x="connsiteX19496" y="connsiteY19496"/>
              </a:cxn>
              <a:cxn ang="0">
                <a:pos x="connsiteX19497" y="connsiteY19497"/>
              </a:cxn>
              <a:cxn ang="0">
                <a:pos x="connsiteX19498" y="connsiteY19498"/>
              </a:cxn>
              <a:cxn ang="0">
                <a:pos x="connsiteX19499" y="connsiteY19499"/>
              </a:cxn>
              <a:cxn ang="0">
                <a:pos x="connsiteX19500" y="connsiteY19500"/>
              </a:cxn>
              <a:cxn ang="0">
                <a:pos x="connsiteX19501" y="connsiteY19501"/>
              </a:cxn>
              <a:cxn ang="0">
                <a:pos x="connsiteX19502" y="connsiteY19502"/>
              </a:cxn>
              <a:cxn ang="0">
                <a:pos x="connsiteX19503" y="connsiteY19503"/>
              </a:cxn>
              <a:cxn ang="0">
                <a:pos x="connsiteX19504" y="connsiteY19504"/>
              </a:cxn>
              <a:cxn ang="0">
                <a:pos x="connsiteX19505" y="connsiteY19505"/>
              </a:cxn>
              <a:cxn ang="0">
                <a:pos x="connsiteX19506" y="connsiteY19506"/>
              </a:cxn>
              <a:cxn ang="0">
                <a:pos x="connsiteX19507" y="connsiteY19507"/>
              </a:cxn>
              <a:cxn ang="0">
                <a:pos x="connsiteX19508" y="connsiteY19508"/>
              </a:cxn>
              <a:cxn ang="0">
                <a:pos x="connsiteX19509" y="connsiteY19509"/>
              </a:cxn>
              <a:cxn ang="0">
                <a:pos x="connsiteX19510" y="connsiteY19510"/>
              </a:cxn>
              <a:cxn ang="0">
                <a:pos x="connsiteX19511" y="connsiteY19511"/>
              </a:cxn>
              <a:cxn ang="0">
                <a:pos x="connsiteX19512" y="connsiteY19512"/>
              </a:cxn>
              <a:cxn ang="0">
                <a:pos x="connsiteX19513" y="connsiteY19513"/>
              </a:cxn>
              <a:cxn ang="0">
                <a:pos x="connsiteX19514" y="connsiteY19514"/>
              </a:cxn>
              <a:cxn ang="0">
                <a:pos x="connsiteX19515" y="connsiteY19515"/>
              </a:cxn>
              <a:cxn ang="0">
                <a:pos x="connsiteX19516" y="connsiteY19516"/>
              </a:cxn>
              <a:cxn ang="0">
                <a:pos x="connsiteX19517" y="connsiteY19517"/>
              </a:cxn>
              <a:cxn ang="0">
                <a:pos x="connsiteX19518" y="connsiteY19518"/>
              </a:cxn>
              <a:cxn ang="0">
                <a:pos x="connsiteX19519" y="connsiteY19519"/>
              </a:cxn>
              <a:cxn ang="0">
                <a:pos x="connsiteX19520" y="connsiteY19520"/>
              </a:cxn>
              <a:cxn ang="0">
                <a:pos x="connsiteX19521" y="connsiteY19521"/>
              </a:cxn>
              <a:cxn ang="0">
                <a:pos x="connsiteX19522" y="connsiteY19522"/>
              </a:cxn>
              <a:cxn ang="0">
                <a:pos x="connsiteX19523" y="connsiteY19523"/>
              </a:cxn>
              <a:cxn ang="0">
                <a:pos x="connsiteX19524" y="connsiteY19524"/>
              </a:cxn>
              <a:cxn ang="0">
                <a:pos x="connsiteX19525" y="connsiteY19525"/>
              </a:cxn>
              <a:cxn ang="0">
                <a:pos x="connsiteX19526" y="connsiteY19526"/>
              </a:cxn>
              <a:cxn ang="0">
                <a:pos x="connsiteX19527" y="connsiteY19527"/>
              </a:cxn>
              <a:cxn ang="0">
                <a:pos x="connsiteX19528" y="connsiteY19528"/>
              </a:cxn>
              <a:cxn ang="0">
                <a:pos x="connsiteX19529" y="connsiteY19529"/>
              </a:cxn>
              <a:cxn ang="0">
                <a:pos x="connsiteX19530" y="connsiteY19530"/>
              </a:cxn>
              <a:cxn ang="0">
                <a:pos x="connsiteX19531" y="connsiteY19531"/>
              </a:cxn>
              <a:cxn ang="0">
                <a:pos x="connsiteX19532" y="connsiteY19532"/>
              </a:cxn>
              <a:cxn ang="0">
                <a:pos x="connsiteX19533" y="connsiteY19533"/>
              </a:cxn>
              <a:cxn ang="0">
                <a:pos x="connsiteX19534" y="connsiteY19534"/>
              </a:cxn>
              <a:cxn ang="0">
                <a:pos x="connsiteX19535" y="connsiteY19535"/>
              </a:cxn>
              <a:cxn ang="0">
                <a:pos x="connsiteX19536" y="connsiteY19536"/>
              </a:cxn>
              <a:cxn ang="0">
                <a:pos x="connsiteX19537" y="connsiteY19537"/>
              </a:cxn>
              <a:cxn ang="0">
                <a:pos x="connsiteX19538" y="connsiteY19538"/>
              </a:cxn>
              <a:cxn ang="0">
                <a:pos x="connsiteX19539" y="connsiteY19539"/>
              </a:cxn>
              <a:cxn ang="0">
                <a:pos x="connsiteX19540" y="connsiteY19540"/>
              </a:cxn>
              <a:cxn ang="0">
                <a:pos x="connsiteX19541" y="connsiteY19541"/>
              </a:cxn>
              <a:cxn ang="0">
                <a:pos x="connsiteX19542" y="connsiteY19542"/>
              </a:cxn>
              <a:cxn ang="0">
                <a:pos x="connsiteX19543" y="connsiteY19543"/>
              </a:cxn>
              <a:cxn ang="0">
                <a:pos x="connsiteX19544" y="connsiteY19544"/>
              </a:cxn>
              <a:cxn ang="0">
                <a:pos x="connsiteX19545" y="connsiteY19545"/>
              </a:cxn>
              <a:cxn ang="0">
                <a:pos x="connsiteX19546" y="connsiteY19546"/>
              </a:cxn>
              <a:cxn ang="0">
                <a:pos x="connsiteX19547" y="connsiteY19547"/>
              </a:cxn>
              <a:cxn ang="0">
                <a:pos x="connsiteX19548" y="connsiteY19548"/>
              </a:cxn>
              <a:cxn ang="0">
                <a:pos x="connsiteX19549" y="connsiteY19549"/>
              </a:cxn>
              <a:cxn ang="0">
                <a:pos x="connsiteX19550" y="connsiteY19550"/>
              </a:cxn>
              <a:cxn ang="0">
                <a:pos x="connsiteX19551" y="connsiteY19551"/>
              </a:cxn>
              <a:cxn ang="0">
                <a:pos x="connsiteX19552" y="connsiteY19552"/>
              </a:cxn>
              <a:cxn ang="0">
                <a:pos x="connsiteX19553" y="connsiteY19553"/>
              </a:cxn>
              <a:cxn ang="0">
                <a:pos x="connsiteX19554" y="connsiteY19554"/>
              </a:cxn>
              <a:cxn ang="0">
                <a:pos x="connsiteX19555" y="connsiteY19555"/>
              </a:cxn>
              <a:cxn ang="0">
                <a:pos x="connsiteX19556" y="connsiteY19556"/>
              </a:cxn>
              <a:cxn ang="0">
                <a:pos x="connsiteX19557" y="connsiteY19557"/>
              </a:cxn>
              <a:cxn ang="0">
                <a:pos x="connsiteX19558" y="connsiteY19558"/>
              </a:cxn>
              <a:cxn ang="0">
                <a:pos x="connsiteX19559" y="connsiteY19559"/>
              </a:cxn>
              <a:cxn ang="0">
                <a:pos x="connsiteX19560" y="connsiteY19560"/>
              </a:cxn>
              <a:cxn ang="0">
                <a:pos x="connsiteX19561" y="connsiteY19561"/>
              </a:cxn>
              <a:cxn ang="0">
                <a:pos x="connsiteX19562" y="connsiteY19562"/>
              </a:cxn>
              <a:cxn ang="0">
                <a:pos x="connsiteX19563" y="connsiteY19563"/>
              </a:cxn>
              <a:cxn ang="0">
                <a:pos x="connsiteX19564" y="connsiteY19564"/>
              </a:cxn>
              <a:cxn ang="0">
                <a:pos x="connsiteX19565" y="connsiteY19565"/>
              </a:cxn>
              <a:cxn ang="0">
                <a:pos x="connsiteX19566" y="connsiteY19566"/>
              </a:cxn>
              <a:cxn ang="0">
                <a:pos x="connsiteX19567" y="connsiteY19567"/>
              </a:cxn>
              <a:cxn ang="0">
                <a:pos x="connsiteX19568" y="connsiteY19568"/>
              </a:cxn>
              <a:cxn ang="0">
                <a:pos x="connsiteX19569" y="connsiteY19569"/>
              </a:cxn>
              <a:cxn ang="0">
                <a:pos x="connsiteX19570" y="connsiteY19570"/>
              </a:cxn>
              <a:cxn ang="0">
                <a:pos x="connsiteX19571" y="connsiteY19571"/>
              </a:cxn>
              <a:cxn ang="0">
                <a:pos x="connsiteX19572" y="connsiteY19572"/>
              </a:cxn>
              <a:cxn ang="0">
                <a:pos x="connsiteX19573" y="connsiteY19573"/>
              </a:cxn>
              <a:cxn ang="0">
                <a:pos x="connsiteX19574" y="connsiteY19574"/>
              </a:cxn>
              <a:cxn ang="0">
                <a:pos x="connsiteX19575" y="connsiteY19575"/>
              </a:cxn>
              <a:cxn ang="0">
                <a:pos x="connsiteX19576" y="connsiteY19576"/>
              </a:cxn>
              <a:cxn ang="0">
                <a:pos x="connsiteX19577" y="connsiteY19577"/>
              </a:cxn>
              <a:cxn ang="0">
                <a:pos x="connsiteX19578" y="connsiteY19578"/>
              </a:cxn>
              <a:cxn ang="0">
                <a:pos x="connsiteX19579" y="connsiteY19579"/>
              </a:cxn>
              <a:cxn ang="0">
                <a:pos x="connsiteX19580" y="connsiteY19580"/>
              </a:cxn>
              <a:cxn ang="0">
                <a:pos x="connsiteX19581" y="connsiteY19581"/>
              </a:cxn>
              <a:cxn ang="0">
                <a:pos x="connsiteX19582" y="connsiteY19582"/>
              </a:cxn>
              <a:cxn ang="0">
                <a:pos x="connsiteX19583" y="connsiteY19583"/>
              </a:cxn>
              <a:cxn ang="0">
                <a:pos x="connsiteX19584" y="connsiteY19584"/>
              </a:cxn>
              <a:cxn ang="0">
                <a:pos x="connsiteX19585" y="connsiteY19585"/>
              </a:cxn>
              <a:cxn ang="0">
                <a:pos x="connsiteX19586" y="connsiteY19586"/>
              </a:cxn>
              <a:cxn ang="0">
                <a:pos x="connsiteX19587" y="connsiteY19587"/>
              </a:cxn>
              <a:cxn ang="0">
                <a:pos x="connsiteX19588" y="connsiteY19588"/>
              </a:cxn>
              <a:cxn ang="0">
                <a:pos x="connsiteX19589" y="connsiteY19589"/>
              </a:cxn>
              <a:cxn ang="0">
                <a:pos x="connsiteX19590" y="connsiteY19590"/>
              </a:cxn>
              <a:cxn ang="0">
                <a:pos x="connsiteX19591" y="connsiteY19591"/>
              </a:cxn>
              <a:cxn ang="0">
                <a:pos x="connsiteX19592" y="connsiteY19592"/>
              </a:cxn>
              <a:cxn ang="0">
                <a:pos x="connsiteX19593" y="connsiteY19593"/>
              </a:cxn>
              <a:cxn ang="0">
                <a:pos x="connsiteX19594" y="connsiteY19594"/>
              </a:cxn>
              <a:cxn ang="0">
                <a:pos x="connsiteX19595" y="connsiteY19595"/>
              </a:cxn>
              <a:cxn ang="0">
                <a:pos x="connsiteX19596" y="connsiteY19596"/>
              </a:cxn>
              <a:cxn ang="0">
                <a:pos x="connsiteX19597" y="connsiteY19597"/>
              </a:cxn>
              <a:cxn ang="0">
                <a:pos x="connsiteX19598" y="connsiteY19598"/>
              </a:cxn>
              <a:cxn ang="0">
                <a:pos x="connsiteX19599" y="connsiteY19599"/>
              </a:cxn>
              <a:cxn ang="0">
                <a:pos x="connsiteX19600" y="connsiteY19600"/>
              </a:cxn>
              <a:cxn ang="0">
                <a:pos x="connsiteX19601" y="connsiteY19601"/>
              </a:cxn>
              <a:cxn ang="0">
                <a:pos x="connsiteX19602" y="connsiteY19602"/>
              </a:cxn>
              <a:cxn ang="0">
                <a:pos x="connsiteX19603" y="connsiteY19603"/>
              </a:cxn>
              <a:cxn ang="0">
                <a:pos x="connsiteX19604" y="connsiteY19604"/>
              </a:cxn>
              <a:cxn ang="0">
                <a:pos x="connsiteX19605" y="connsiteY19605"/>
              </a:cxn>
              <a:cxn ang="0">
                <a:pos x="connsiteX19606" y="connsiteY19606"/>
              </a:cxn>
              <a:cxn ang="0">
                <a:pos x="connsiteX19607" y="connsiteY19607"/>
              </a:cxn>
              <a:cxn ang="0">
                <a:pos x="connsiteX19608" y="connsiteY19608"/>
              </a:cxn>
              <a:cxn ang="0">
                <a:pos x="connsiteX19609" y="connsiteY19609"/>
              </a:cxn>
              <a:cxn ang="0">
                <a:pos x="connsiteX19610" y="connsiteY19610"/>
              </a:cxn>
              <a:cxn ang="0">
                <a:pos x="connsiteX19611" y="connsiteY19611"/>
              </a:cxn>
              <a:cxn ang="0">
                <a:pos x="connsiteX19612" y="connsiteY19612"/>
              </a:cxn>
              <a:cxn ang="0">
                <a:pos x="connsiteX19613" y="connsiteY19613"/>
              </a:cxn>
              <a:cxn ang="0">
                <a:pos x="connsiteX19614" y="connsiteY19614"/>
              </a:cxn>
              <a:cxn ang="0">
                <a:pos x="connsiteX19615" y="connsiteY19615"/>
              </a:cxn>
              <a:cxn ang="0">
                <a:pos x="connsiteX19616" y="connsiteY19616"/>
              </a:cxn>
              <a:cxn ang="0">
                <a:pos x="connsiteX19617" y="connsiteY19617"/>
              </a:cxn>
              <a:cxn ang="0">
                <a:pos x="connsiteX19618" y="connsiteY19618"/>
              </a:cxn>
              <a:cxn ang="0">
                <a:pos x="connsiteX19619" y="connsiteY19619"/>
              </a:cxn>
              <a:cxn ang="0">
                <a:pos x="connsiteX19620" y="connsiteY19620"/>
              </a:cxn>
              <a:cxn ang="0">
                <a:pos x="connsiteX19621" y="connsiteY19621"/>
              </a:cxn>
              <a:cxn ang="0">
                <a:pos x="connsiteX19622" y="connsiteY19622"/>
              </a:cxn>
              <a:cxn ang="0">
                <a:pos x="connsiteX19623" y="connsiteY19623"/>
              </a:cxn>
              <a:cxn ang="0">
                <a:pos x="connsiteX19624" y="connsiteY19624"/>
              </a:cxn>
              <a:cxn ang="0">
                <a:pos x="connsiteX19625" y="connsiteY19625"/>
              </a:cxn>
              <a:cxn ang="0">
                <a:pos x="connsiteX19626" y="connsiteY19626"/>
              </a:cxn>
              <a:cxn ang="0">
                <a:pos x="connsiteX19627" y="connsiteY19627"/>
              </a:cxn>
              <a:cxn ang="0">
                <a:pos x="connsiteX19628" y="connsiteY19628"/>
              </a:cxn>
              <a:cxn ang="0">
                <a:pos x="connsiteX19629" y="connsiteY19629"/>
              </a:cxn>
              <a:cxn ang="0">
                <a:pos x="connsiteX19630" y="connsiteY19630"/>
              </a:cxn>
              <a:cxn ang="0">
                <a:pos x="connsiteX19631" y="connsiteY19631"/>
              </a:cxn>
              <a:cxn ang="0">
                <a:pos x="connsiteX19632" y="connsiteY19632"/>
              </a:cxn>
              <a:cxn ang="0">
                <a:pos x="connsiteX19633" y="connsiteY19633"/>
              </a:cxn>
              <a:cxn ang="0">
                <a:pos x="connsiteX19634" y="connsiteY19634"/>
              </a:cxn>
              <a:cxn ang="0">
                <a:pos x="connsiteX19635" y="connsiteY19635"/>
              </a:cxn>
              <a:cxn ang="0">
                <a:pos x="connsiteX19636" y="connsiteY19636"/>
              </a:cxn>
              <a:cxn ang="0">
                <a:pos x="connsiteX19637" y="connsiteY19637"/>
              </a:cxn>
              <a:cxn ang="0">
                <a:pos x="connsiteX19638" y="connsiteY19638"/>
              </a:cxn>
              <a:cxn ang="0">
                <a:pos x="connsiteX19639" y="connsiteY19639"/>
              </a:cxn>
              <a:cxn ang="0">
                <a:pos x="connsiteX19640" y="connsiteY19640"/>
              </a:cxn>
              <a:cxn ang="0">
                <a:pos x="connsiteX19641" y="connsiteY19641"/>
              </a:cxn>
              <a:cxn ang="0">
                <a:pos x="connsiteX19642" y="connsiteY19642"/>
              </a:cxn>
              <a:cxn ang="0">
                <a:pos x="connsiteX19643" y="connsiteY19643"/>
              </a:cxn>
              <a:cxn ang="0">
                <a:pos x="connsiteX19644" y="connsiteY19644"/>
              </a:cxn>
              <a:cxn ang="0">
                <a:pos x="connsiteX19645" y="connsiteY19645"/>
              </a:cxn>
              <a:cxn ang="0">
                <a:pos x="connsiteX19646" y="connsiteY19646"/>
              </a:cxn>
              <a:cxn ang="0">
                <a:pos x="connsiteX19647" y="connsiteY19647"/>
              </a:cxn>
              <a:cxn ang="0">
                <a:pos x="connsiteX19648" y="connsiteY19648"/>
              </a:cxn>
              <a:cxn ang="0">
                <a:pos x="connsiteX19649" y="connsiteY19649"/>
              </a:cxn>
              <a:cxn ang="0">
                <a:pos x="connsiteX19650" y="connsiteY19650"/>
              </a:cxn>
              <a:cxn ang="0">
                <a:pos x="connsiteX19651" y="connsiteY19651"/>
              </a:cxn>
              <a:cxn ang="0">
                <a:pos x="connsiteX19652" y="connsiteY19652"/>
              </a:cxn>
              <a:cxn ang="0">
                <a:pos x="connsiteX19653" y="connsiteY19653"/>
              </a:cxn>
              <a:cxn ang="0">
                <a:pos x="connsiteX19654" y="connsiteY19654"/>
              </a:cxn>
              <a:cxn ang="0">
                <a:pos x="connsiteX19655" y="connsiteY19655"/>
              </a:cxn>
              <a:cxn ang="0">
                <a:pos x="connsiteX19656" y="connsiteY19656"/>
              </a:cxn>
              <a:cxn ang="0">
                <a:pos x="connsiteX19657" y="connsiteY19657"/>
              </a:cxn>
              <a:cxn ang="0">
                <a:pos x="connsiteX19658" y="connsiteY19658"/>
              </a:cxn>
              <a:cxn ang="0">
                <a:pos x="connsiteX19659" y="connsiteY19659"/>
              </a:cxn>
              <a:cxn ang="0">
                <a:pos x="connsiteX19660" y="connsiteY19660"/>
              </a:cxn>
              <a:cxn ang="0">
                <a:pos x="connsiteX19661" y="connsiteY19661"/>
              </a:cxn>
              <a:cxn ang="0">
                <a:pos x="connsiteX19662" y="connsiteY19662"/>
              </a:cxn>
              <a:cxn ang="0">
                <a:pos x="connsiteX19663" y="connsiteY19663"/>
              </a:cxn>
              <a:cxn ang="0">
                <a:pos x="connsiteX19664" y="connsiteY19664"/>
              </a:cxn>
              <a:cxn ang="0">
                <a:pos x="connsiteX19665" y="connsiteY19665"/>
              </a:cxn>
              <a:cxn ang="0">
                <a:pos x="connsiteX19666" y="connsiteY19666"/>
              </a:cxn>
              <a:cxn ang="0">
                <a:pos x="connsiteX19667" y="connsiteY19667"/>
              </a:cxn>
              <a:cxn ang="0">
                <a:pos x="connsiteX19668" y="connsiteY19668"/>
              </a:cxn>
              <a:cxn ang="0">
                <a:pos x="connsiteX19669" y="connsiteY19669"/>
              </a:cxn>
              <a:cxn ang="0">
                <a:pos x="connsiteX19670" y="connsiteY19670"/>
              </a:cxn>
              <a:cxn ang="0">
                <a:pos x="connsiteX19671" y="connsiteY19671"/>
              </a:cxn>
              <a:cxn ang="0">
                <a:pos x="connsiteX19672" y="connsiteY19672"/>
              </a:cxn>
              <a:cxn ang="0">
                <a:pos x="connsiteX19673" y="connsiteY19673"/>
              </a:cxn>
              <a:cxn ang="0">
                <a:pos x="connsiteX19674" y="connsiteY19674"/>
              </a:cxn>
              <a:cxn ang="0">
                <a:pos x="connsiteX19675" y="connsiteY19675"/>
              </a:cxn>
              <a:cxn ang="0">
                <a:pos x="connsiteX19676" y="connsiteY19676"/>
              </a:cxn>
              <a:cxn ang="0">
                <a:pos x="connsiteX19677" y="connsiteY19677"/>
              </a:cxn>
              <a:cxn ang="0">
                <a:pos x="connsiteX19678" y="connsiteY19678"/>
              </a:cxn>
              <a:cxn ang="0">
                <a:pos x="connsiteX19679" y="connsiteY19679"/>
              </a:cxn>
              <a:cxn ang="0">
                <a:pos x="connsiteX19680" y="connsiteY19680"/>
              </a:cxn>
              <a:cxn ang="0">
                <a:pos x="connsiteX19681" y="connsiteY19681"/>
              </a:cxn>
              <a:cxn ang="0">
                <a:pos x="connsiteX19682" y="connsiteY19682"/>
              </a:cxn>
              <a:cxn ang="0">
                <a:pos x="connsiteX19683" y="connsiteY19683"/>
              </a:cxn>
              <a:cxn ang="0">
                <a:pos x="connsiteX19684" y="connsiteY19684"/>
              </a:cxn>
              <a:cxn ang="0">
                <a:pos x="connsiteX19685" y="connsiteY19685"/>
              </a:cxn>
              <a:cxn ang="0">
                <a:pos x="connsiteX19686" y="connsiteY19686"/>
              </a:cxn>
              <a:cxn ang="0">
                <a:pos x="connsiteX19687" y="connsiteY19687"/>
              </a:cxn>
              <a:cxn ang="0">
                <a:pos x="connsiteX19688" y="connsiteY19688"/>
              </a:cxn>
              <a:cxn ang="0">
                <a:pos x="connsiteX19689" y="connsiteY19689"/>
              </a:cxn>
              <a:cxn ang="0">
                <a:pos x="connsiteX19690" y="connsiteY19690"/>
              </a:cxn>
              <a:cxn ang="0">
                <a:pos x="connsiteX19691" y="connsiteY19691"/>
              </a:cxn>
              <a:cxn ang="0">
                <a:pos x="connsiteX19692" y="connsiteY19692"/>
              </a:cxn>
              <a:cxn ang="0">
                <a:pos x="connsiteX19693" y="connsiteY19693"/>
              </a:cxn>
              <a:cxn ang="0">
                <a:pos x="connsiteX19694" y="connsiteY19694"/>
              </a:cxn>
              <a:cxn ang="0">
                <a:pos x="connsiteX19695" y="connsiteY19695"/>
              </a:cxn>
              <a:cxn ang="0">
                <a:pos x="connsiteX19696" y="connsiteY19696"/>
              </a:cxn>
              <a:cxn ang="0">
                <a:pos x="connsiteX19697" y="connsiteY19697"/>
              </a:cxn>
              <a:cxn ang="0">
                <a:pos x="connsiteX19698" y="connsiteY19698"/>
              </a:cxn>
              <a:cxn ang="0">
                <a:pos x="connsiteX19699" y="connsiteY19699"/>
              </a:cxn>
              <a:cxn ang="0">
                <a:pos x="connsiteX19700" y="connsiteY19700"/>
              </a:cxn>
              <a:cxn ang="0">
                <a:pos x="connsiteX19701" y="connsiteY19701"/>
              </a:cxn>
              <a:cxn ang="0">
                <a:pos x="connsiteX19702" y="connsiteY19702"/>
              </a:cxn>
              <a:cxn ang="0">
                <a:pos x="connsiteX19703" y="connsiteY19703"/>
              </a:cxn>
              <a:cxn ang="0">
                <a:pos x="connsiteX19704" y="connsiteY19704"/>
              </a:cxn>
              <a:cxn ang="0">
                <a:pos x="connsiteX19705" y="connsiteY19705"/>
              </a:cxn>
              <a:cxn ang="0">
                <a:pos x="connsiteX19706" y="connsiteY19706"/>
              </a:cxn>
              <a:cxn ang="0">
                <a:pos x="connsiteX19707" y="connsiteY19707"/>
              </a:cxn>
              <a:cxn ang="0">
                <a:pos x="connsiteX19708" y="connsiteY19708"/>
              </a:cxn>
              <a:cxn ang="0">
                <a:pos x="connsiteX19709" y="connsiteY19709"/>
              </a:cxn>
              <a:cxn ang="0">
                <a:pos x="connsiteX19710" y="connsiteY19710"/>
              </a:cxn>
              <a:cxn ang="0">
                <a:pos x="connsiteX19711" y="connsiteY19711"/>
              </a:cxn>
              <a:cxn ang="0">
                <a:pos x="connsiteX19712" y="connsiteY19712"/>
              </a:cxn>
              <a:cxn ang="0">
                <a:pos x="connsiteX19713" y="connsiteY19713"/>
              </a:cxn>
              <a:cxn ang="0">
                <a:pos x="connsiteX19714" y="connsiteY19714"/>
              </a:cxn>
              <a:cxn ang="0">
                <a:pos x="connsiteX19715" y="connsiteY19715"/>
              </a:cxn>
              <a:cxn ang="0">
                <a:pos x="connsiteX19716" y="connsiteY19716"/>
              </a:cxn>
              <a:cxn ang="0">
                <a:pos x="connsiteX19717" y="connsiteY19717"/>
              </a:cxn>
              <a:cxn ang="0">
                <a:pos x="connsiteX19718" y="connsiteY19718"/>
              </a:cxn>
              <a:cxn ang="0">
                <a:pos x="connsiteX19719" y="connsiteY19719"/>
              </a:cxn>
              <a:cxn ang="0">
                <a:pos x="connsiteX19720" y="connsiteY19720"/>
              </a:cxn>
              <a:cxn ang="0">
                <a:pos x="connsiteX19721" y="connsiteY19721"/>
              </a:cxn>
              <a:cxn ang="0">
                <a:pos x="connsiteX19722" y="connsiteY19722"/>
              </a:cxn>
              <a:cxn ang="0">
                <a:pos x="connsiteX19723" y="connsiteY19723"/>
              </a:cxn>
              <a:cxn ang="0">
                <a:pos x="connsiteX19724" y="connsiteY19724"/>
              </a:cxn>
              <a:cxn ang="0">
                <a:pos x="connsiteX19725" y="connsiteY19725"/>
              </a:cxn>
              <a:cxn ang="0">
                <a:pos x="connsiteX19726" y="connsiteY19726"/>
              </a:cxn>
              <a:cxn ang="0">
                <a:pos x="connsiteX19727" y="connsiteY19727"/>
              </a:cxn>
              <a:cxn ang="0">
                <a:pos x="connsiteX19728" y="connsiteY19728"/>
              </a:cxn>
              <a:cxn ang="0">
                <a:pos x="connsiteX19729" y="connsiteY19729"/>
              </a:cxn>
              <a:cxn ang="0">
                <a:pos x="connsiteX19730" y="connsiteY19730"/>
              </a:cxn>
              <a:cxn ang="0">
                <a:pos x="connsiteX19731" y="connsiteY19731"/>
              </a:cxn>
              <a:cxn ang="0">
                <a:pos x="connsiteX19732" y="connsiteY19732"/>
              </a:cxn>
              <a:cxn ang="0">
                <a:pos x="connsiteX19733" y="connsiteY19733"/>
              </a:cxn>
              <a:cxn ang="0">
                <a:pos x="connsiteX19734" y="connsiteY19734"/>
              </a:cxn>
              <a:cxn ang="0">
                <a:pos x="connsiteX19735" y="connsiteY19735"/>
              </a:cxn>
              <a:cxn ang="0">
                <a:pos x="connsiteX19736" y="connsiteY19736"/>
              </a:cxn>
              <a:cxn ang="0">
                <a:pos x="connsiteX19737" y="connsiteY19737"/>
              </a:cxn>
              <a:cxn ang="0">
                <a:pos x="connsiteX19738" y="connsiteY19738"/>
              </a:cxn>
              <a:cxn ang="0">
                <a:pos x="connsiteX19739" y="connsiteY19739"/>
              </a:cxn>
              <a:cxn ang="0">
                <a:pos x="connsiteX19740" y="connsiteY19740"/>
              </a:cxn>
              <a:cxn ang="0">
                <a:pos x="connsiteX19741" y="connsiteY19741"/>
              </a:cxn>
              <a:cxn ang="0">
                <a:pos x="connsiteX19742" y="connsiteY19742"/>
              </a:cxn>
              <a:cxn ang="0">
                <a:pos x="connsiteX19743" y="connsiteY19743"/>
              </a:cxn>
              <a:cxn ang="0">
                <a:pos x="connsiteX19744" y="connsiteY19744"/>
              </a:cxn>
              <a:cxn ang="0">
                <a:pos x="connsiteX19745" y="connsiteY19745"/>
              </a:cxn>
              <a:cxn ang="0">
                <a:pos x="connsiteX19746" y="connsiteY19746"/>
              </a:cxn>
              <a:cxn ang="0">
                <a:pos x="connsiteX19747" y="connsiteY19747"/>
              </a:cxn>
              <a:cxn ang="0">
                <a:pos x="connsiteX19748" y="connsiteY19748"/>
              </a:cxn>
              <a:cxn ang="0">
                <a:pos x="connsiteX19749" y="connsiteY19749"/>
              </a:cxn>
              <a:cxn ang="0">
                <a:pos x="connsiteX19750" y="connsiteY19750"/>
              </a:cxn>
              <a:cxn ang="0">
                <a:pos x="connsiteX19751" y="connsiteY19751"/>
              </a:cxn>
              <a:cxn ang="0">
                <a:pos x="connsiteX19752" y="connsiteY19752"/>
              </a:cxn>
              <a:cxn ang="0">
                <a:pos x="connsiteX19753" y="connsiteY19753"/>
              </a:cxn>
              <a:cxn ang="0">
                <a:pos x="connsiteX19754" y="connsiteY19754"/>
              </a:cxn>
              <a:cxn ang="0">
                <a:pos x="connsiteX19755" y="connsiteY19755"/>
              </a:cxn>
              <a:cxn ang="0">
                <a:pos x="connsiteX19756" y="connsiteY19756"/>
              </a:cxn>
              <a:cxn ang="0">
                <a:pos x="connsiteX19757" y="connsiteY19757"/>
              </a:cxn>
              <a:cxn ang="0">
                <a:pos x="connsiteX19758" y="connsiteY19758"/>
              </a:cxn>
              <a:cxn ang="0">
                <a:pos x="connsiteX19759" y="connsiteY19759"/>
              </a:cxn>
              <a:cxn ang="0">
                <a:pos x="connsiteX19760" y="connsiteY19760"/>
              </a:cxn>
              <a:cxn ang="0">
                <a:pos x="connsiteX19761" y="connsiteY19761"/>
              </a:cxn>
              <a:cxn ang="0">
                <a:pos x="connsiteX19762" y="connsiteY19762"/>
              </a:cxn>
              <a:cxn ang="0">
                <a:pos x="connsiteX19763" y="connsiteY19763"/>
              </a:cxn>
              <a:cxn ang="0">
                <a:pos x="connsiteX19764" y="connsiteY19764"/>
              </a:cxn>
              <a:cxn ang="0">
                <a:pos x="connsiteX19765" y="connsiteY19765"/>
              </a:cxn>
              <a:cxn ang="0">
                <a:pos x="connsiteX19766" y="connsiteY19766"/>
              </a:cxn>
              <a:cxn ang="0">
                <a:pos x="connsiteX19767" y="connsiteY19767"/>
              </a:cxn>
              <a:cxn ang="0">
                <a:pos x="connsiteX19768" y="connsiteY19768"/>
              </a:cxn>
              <a:cxn ang="0">
                <a:pos x="connsiteX19769" y="connsiteY19769"/>
              </a:cxn>
              <a:cxn ang="0">
                <a:pos x="connsiteX19770" y="connsiteY19770"/>
              </a:cxn>
              <a:cxn ang="0">
                <a:pos x="connsiteX19771" y="connsiteY19771"/>
              </a:cxn>
              <a:cxn ang="0">
                <a:pos x="connsiteX19772" y="connsiteY19772"/>
              </a:cxn>
              <a:cxn ang="0">
                <a:pos x="connsiteX19773" y="connsiteY19773"/>
              </a:cxn>
              <a:cxn ang="0">
                <a:pos x="connsiteX19774" y="connsiteY19774"/>
              </a:cxn>
              <a:cxn ang="0">
                <a:pos x="connsiteX19775" y="connsiteY19775"/>
              </a:cxn>
              <a:cxn ang="0">
                <a:pos x="connsiteX19776" y="connsiteY19776"/>
              </a:cxn>
              <a:cxn ang="0">
                <a:pos x="connsiteX19777" y="connsiteY19777"/>
              </a:cxn>
              <a:cxn ang="0">
                <a:pos x="connsiteX19778" y="connsiteY19778"/>
              </a:cxn>
              <a:cxn ang="0">
                <a:pos x="connsiteX19779" y="connsiteY19779"/>
              </a:cxn>
              <a:cxn ang="0">
                <a:pos x="connsiteX19780" y="connsiteY19780"/>
              </a:cxn>
              <a:cxn ang="0">
                <a:pos x="connsiteX19781" y="connsiteY19781"/>
              </a:cxn>
              <a:cxn ang="0">
                <a:pos x="connsiteX19782" y="connsiteY19782"/>
              </a:cxn>
              <a:cxn ang="0">
                <a:pos x="connsiteX19783" y="connsiteY19783"/>
              </a:cxn>
              <a:cxn ang="0">
                <a:pos x="connsiteX19784" y="connsiteY19784"/>
              </a:cxn>
              <a:cxn ang="0">
                <a:pos x="connsiteX19785" y="connsiteY19785"/>
              </a:cxn>
              <a:cxn ang="0">
                <a:pos x="connsiteX19786" y="connsiteY19786"/>
              </a:cxn>
              <a:cxn ang="0">
                <a:pos x="connsiteX19787" y="connsiteY19787"/>
              </a:cxn>
              <a:cxn ang="0">
                <a:pos x="connsiteX19788" y="connsiteY19788"/>
              </a:cxn>
              <a:cxn ang="0">
                <a:pos x="connsiteX19789" y="connsiteY19789"/>
              </a:cxn>
              <a:cxn ang="0">
                <a:pos x="connsiteX19790" y="connsiteY19790"/>
              </a:cxn>
              <a:cxn ang="0">
                <a:pos x="connsiteX19791" y="connsiteY19791"/>
              </a:cxn>
              <a:cxn ang="0">
                <a:pos x="connsiteX19792" y="connsiteY19792"/>
              </a:cxn>
              <a:cxn ang="0">
                <a:pos x="connsiteX19793" y="connsiteY19793"/>
              </a:cxn>
              <a:cxn ang="0">
                <a:pos x="connsiteX19794" y="connsiteY19794"/>
              </a:cxn>
              <a:cxn ang="0">
                <a:pos x="connsiteX19795" y="connsiteY19795"/>
              </a:cxn>
              <a:cxn ang="0">
                <a:pos x="connsiteX19796" y="connsiteY19796"/>
              </a:cxn>
              <a:cxn ang="0">
                <a:pos x="connsiteX19797" y="connsiteY19797"/>
              </a:cxn>
              <a:cxn ang="0">
                <a:pos x="connsiteX19798" y="connsiteY19798"/>
              </a:cxn>
              <a:cxn ang="0">
                <a:pos x="connsiteX19799" y="connsiteY19799"/>
              </a:cxn>
              <a:cxn ang="0">
                <a:pos x="connsiteX19800" y="connsiteY19800"/>
              </a:cxn>
              <a:cxn ang="0">
                <a:pos x="connsiteX19801" y="connsiteY19801"/>
              </a:cxn>
              <a:cxn ang="0">
                <a:pos x="connsiteX19802" y="connsiteY19802"/>
              </a:cxn>
              <a:cxn ang="0">
                <a:pos x="connsiteX19803" y="connsiteY19803"/>
              </a:cxn>
              <a:cxn ang="0">
                <a:pos x="connsiteX19804" y="connsiteY19804"/>
              </a:cxn>
              <a:cxn ang="0">
                <a:pos x="connsiteX19805" y="connsiteY19805"/>
              </a:cxn>
              <a:cxn ang="0">
                <a:pos x="connsiteX19806" y="connsiteY19806"/>
              </a:cxn>
              <a:cxn ang="0">
                <a:pos x="connsiteX19807" y="connsiteY19807"/>
              </a:cxn>
              <a:cxn ang="0">
                <a:pos x="connsiteX19808" y="connsiteY19808"/>
              </a:cxn>
              <a:cxn ang="0">
                <a:pos x="connsiteX19809" y="connsiteY19809"/>
              </a:cxn>
              <a:cxn ang="0">
                <a:pos x="connsiteX19810" y="connsiteY19810"/>
              </a:cxn>
              <a:cxn ang="0">
                <a:pos x="connsiteX19811" y="connsiteY19811"/>
              </a:cxn>
              <a:cxn ang="0">
                <a:pos x="connsiteX19812" y="connsiteY19812"/>
              </a:cxn>
              <a:cxn ang="0">
                <a:pos x="connsiteX19813" y="connsiteY19813"/>
              </a:cxn>
              <a:cxn ang="0">
                <a:pos x="connsiteX19814" y="connsiteY19814"/>
              </a:cxn>
              <a:cxn ang="0">
                <a:pos x="connsiteX19815" y="connsiteY19815"/>
              </a:cxn>
              <a:cxn ang="0">
                <a:pos x="connsiteX19816" y="connsiteY19816"/>
              </a:cxn>
              <a:cxn ang="0">
                <a:pos x="connsiteX19817" y="connsiteY19817"/>
              </a:cxn>
              <a:cxn ang="0">
                <a:pos x="connsiteX19818" y="connsiteY19818"/>
              </a:cxn>
              <a:cxn ang="0">
                <a:pos x="connsiteX19819" y="connsiteY19819"/>
              </a:cxn>
              <a:cxn ang="0">
                <a:pos x="connsiteX19820" y="connsiteY19820"/>
              </a:cxn>
              <a:cxn ang="0">
                <a:pos x="connsiteX19821" y="connsiteY19821"/>
              </a:cxn>
              <a:cxn ang="0">
                <a:pos x="connsiteX19822" y="connsiteY19822"/>
              </a:cxn>
              <a:cxn ang="0">
                <a:pos x="connsiteX19823" y="connsiteY19823"/>
              </a:cxn>
              <a:cxn ang="0">
                <a:pos x="connsiteX19824" y="connsiteY19824"/>
              </a:cxn>
              <a:cxn ang="0">
                <a:pos x="connsiteX19825" y="connsiteY19825"/>
              </a:cxn>
              <a:cxn ang="0">
                <a:pos x="connsiteX19826" y="connsiteY19826"/>
              </a:cxn>
              <a:cxn ang="0">
                <a:pos x="connsiteX19827" y="connsiteY19827"/>
              </a:cxn>
              <a:cxn ang="0">
                <a:pos x="connsiteX19828" y="connsiteY19828"/>
              </a:cxn>
              <a:cxn ang="0">
                <a:pos x="connsiteX19829" y="connsiteY19829"/>
              </a:cxn>
              <a:cxn ang="0">
                <a:pos x="connsiteX19830" y="connsiteY19830"/>
              </a:cxn>
              <a:cxn ang="0">
                <a:pos x="connsiteX19831" y="connsiteY19831"/>
              </a:cxn>
              <a:cxn ang="0">
                <a:pos x="connsiteX19832" y="connsiteY19832"/>
              </a:cxn>
              <a:cxn ang="0">
                <a:pos x="connsiteX19833" y="connsiteY19833"/>
              </a:cxn>
              <a:cxn ang="0">
                <a:pos x="connsiteX19834" y="connsiteY19834"/>
              </a:cxn>
              <a:cxn ang="0">
                <a:pos x="connsiteX19835" y="connsiteY19835"/>
              </a:cxn>
              <a:cxn ang="0">
                <a:pos x="connsiteX19836" y="connsiteY19836"/>
              </a:cxn>
              <a:cxn ang="0">
                <a:pos x="connsiteX19837" y="connsiteY19837"/>
              </a:cxn>
              <a:cxn ang="0">
                <a:pos x="connsiteX19838" y="connsiteY19838"/>
              </a:cxn>
              <a:cxn ang="0">
                <a:pos x="connsiteX19839" y="connsiteY19839"/>
              </a:cxn>
              <a:cxn ang="0">
                <a:pos x="connsiteX19840" y="connsiteY19840"/>
              </a:cxn>
              <a:cxn ang="0">
                <a:pos x="connsiteX19841" y="connsiteY19841"/>
              </a:cxn>
              <a:cxn ang="0">
                <a:pos x="connsiteX19842" y="connsiteY19842"/>
              </a:cxn>
              <a:cxn ang="0">
                <a:pos x="connsiteX19843" y="connsiteY19843"/>
              </a:cxn>
              <a:cxn ang="0">
                <a:pos x="connsiteX19844" y="connsiteY19844"/>
              </a:cxn>
              <a:cxn ang="0">
                <a:pos x="connsiteX19845" y="connsiteY19845"/>
              </a:cxn>
              <a:cxn ang="0">
                <a:pos x="connsiteX19846" y="connsiteY19846"/>
              </a:cxn>
              <a:cxn ang="0">
                <a:pos x="connsiteX19847" y="connsiteY19847"/>
              </a:cxn>
              <a:cxn ang="0">
                <a:pos x="connsiteX19848" y="connsiteY19848"/>
              </a:cxn>
              <a:cxn ang="0">
                <a:pos x="connsiteX19849" y="connsiteY19849"/>
              </a:cxn>
              <a:cxn ang="0">
                <a:pos x="connsiteX19850" y="connsiteY19850"/>
              </a:cxn>
              <a:cxn ang="0">
                <a:pos x="connsiteX19851" y="connsiteY19851"/>
              </a:cxn>
              <a:cxn ang="0">
                <a:pos x="connsiteX19852" y="connsiteY19852"/>
              </a:cxn>
              <a:cxn ang="0">
                <a:pos x="connsiteX19853" y="connsiteY19853"/>
              </a:cxn>
              <a:cxn ang="0">
                <a:pos x="connsiteX19854" y="connsiteY19854"/>
              </a:cxn>
              <a:cxn ang="0">
                <a:pos x="connsiteX19855" y="connsiteY19855"/>
              </a:cxn>
              <a:cxn ang="0">
                <a:pos x="connsiteX19856" y="connsiteY19856"/>
              </a:cxn>
              <a:cxn ang="0">
                <a:pos x="connsiteX19857" y="connsiteY19857"/>
              </a:cxn>
              <a:cxn ang="0">
                <a:pos x="connsiteX19858" y="connsiteY19858"/>
              </a:cxn>
              <a:cxn ang="0">
                <a:pos x="connsiteX19859" y="connsiteY19859"/>
              </a:cxn>
              <a:cxn ang="0">
                <a:pos x="connsiteX19860" y="connsiteY19860"/>
              </a:cxn>
              <a:cxn ang="0">
                <a:pos x="connsiteX19861" y="connsiteY19861"/>
              </a:cxn>
              <a:cxn ang="0">
                <a:pos x="connsiteX19862" y="connsiteY19862"/>
              </a:cxn>
              <a:cxn ang="0">
                <a:pos x="connsiteX19863" y="connsiteY19863"/>
              </a:cxn>
              <a:cxn ang="0">
                <a:pos x="connsiteX19864" y="connsiteY19864"/>
              </a:cxn>
              <a:cxn ang="0">
                <a:pos x="connsiteX19865" y="connsiteY19865"/>
              </a:cxn>
              <a:cxn ang="0">
                <a:pos x="connsiteX19866" y="connsiteY19866"/>
              </a:cxn>
              <a:cxn ang="0">
                <a:pos x="connsiteX19867" y="connsiteY19867"/>
              </a:cxn>
              <a:cxn ang="0">
                <a:pos x="connsiteX19868" y="connsiteY19868"/>
              </a:cxn>
              <a:cxn ang="0">
                <a:pos x="connsiteX19869" y="connsiteY19869"/>
              </a:cxn>
              <a:cxn ang="0">
                <a:pos x="connsiteX19870" y="connsiteY19870"/>
              </a:cxn>
              <a:cxn ang="0">
                <a:pos x="connsiteX19871" y="connsiteY19871"/>
              </a:cxn>
              <a:cxn ang="0">
                <a:pos x="connsiteX19872" y="connsiteY19872"/>
              </a:cxn>
              <a:cxn ang="0">
                <a:pos x="connsiteX19873" y="connsiteY19873"/>
              </a:cxn>
              <a:cxn ang="0">
                <a:pos x="connsiteX19874" y="connsiteY19874"/>
              </a:cxn>
              <a:cxn ang="0">
                <a:pos x="connsiteX19875" y="connsiteY19875"/>
              </a:cxn>
              <a:cxn ang="0">
                <a:pos x="connsiteX19876" y="connsiteY19876"/>
              </a:cxn>
              <a:cxn ang="0">
                <a:pos x="connsiteX19877" y="connsiteY19877"/>
              </a:cxn>
              <a:cxn ang="0">
                <a:pos x="connsiteX19878" y="connsiteY19878"/>
              </a:cxn>
              <a:cxn ang="0">
                <a:pos x="connsiteX19879" y="connsiteY19879"/>
              </a:cxn>
              <a:cxn ang="0">
                <a:pos x="connsiteX19880" y="connsiteY19880"/>
              </a:cxn>
              <a:cxn ang="0">
                <a:pos x="connsiteX19881" y="connsiteY19881"/>
              </a:cxn>
              <a:cxn ang="0">
                <a:pos x="connsiteX19882" y="connsiteY19882"/>
              </a:cxn>
              <a:cxn ang="0">
                <a:pos x="connsiteX19883" y="connsiteY19883"/>
              </a:cxn>
              <a:cxn ang="0">
                <a:pos x="connsiteX19884" y="connsiteY19884"/>
              </a:cxn>
              <a:cxn ang="0">
                <a:pos x="connsiteX19885" y="connsiteY19885"/>
              </a:cxn>
              <a:cxn ang="0">
                <a:pos x="connsiteX19886" y="connsiteY19886"/>
              </a:cxn>
              <a:cxn ang="0">
                <a:pos x="connsiteX19887" y="connsiteY19887"/>
              </a:cxn>
              <a:cxn ang="0">
                <a:pos x="connsiteX19888" y="connsiteY19888"/>
              </a:cxn>
              <a:cxn ang="0">
                <a:pos x="connsiteX19889" y="connsiteY19889"/>
              </a:cxn>
              <a:cxn ang="0">
                <a:pos x="connsiteX19890" y="connsiteY19890"/>
              </a:cxn>
              <a:cxn ang="0">
                <a:pos x="connsiteX19891" y="connsiteY19891"/>
              </a:cxn>
              <a:cxn ang="0">
                <a:pos x="connsiteX19892" y="connsiteY19892"/>
              </a:cxn>
              <a:cxn ang="0">
                <a:pos x="connsiteX19893" y="connsiteY19893"/>
              </a:cxn>
              <a:cxn ang="0">
                <a:pos x="connsiteX19894" y="connsiteY19894"/>
              </a:cxn>
              <a:cxn ang="0">
                <a:pos x="connsiteX19895" y="connsiteY19895"/>
              </a:cxn>
              <a:cxn ang="0">
                <a:pos x="connsiteX19896" y="connsiteY19896"/>
              </a:cxn>
              <a:cxn ang="0">
                <a:pos x="connsiteX19897" y="connsiteY19897"/>
              </a:cxn>
              <a:cxn ang="0">
                <a:pos x="connsiteX19898" y="connsiteY19898"/>
              </a:cxn>
              <a:cxn ang="0">
                <a:pos x="connsiteX19899" y="connsiteY19899"/>
              </a:cxn>
              <a:cxn ang="0">
                <a:pos x="connsiteX19900" y="connsiteY19900"/>
              </a:cxn>
              <a:cxn ang="0">
                <a:pos x="connsiteX19901" y="connsiteY19901"/>
              </a:cxn>
              <a:cxn ang="0">
                <a:pos x="connsiteX19902" y="connsiteY19902"/>
              </a:cxn>
              <a:cxn ang="0">
                <a:pos x="connsiteX19903" y="connsiteY19903"/>
              </a:cxn>
              <a:cxn ang="0">
                <a:pos x="connsiteX19904" y="connsiteY19904"/>
              </a:cxn>
              <a:cxn ang="0">
                <a:pos x="connsiteX19905" y="connsiteY19905"/>
              </a:cxn>
              <a:cxn ang="0">
                <a:pos x="connsiteX19906" y="connsiteY19906"/>
              </a:cxn>
              <a:cxn ang="0">
                <a:pos x="connsiteX19907" y="connsiteY19907"/>
              </a:cxn>
              <a:cxn ang="0">
                <a:pos x="connsiteX19908" y="connsiteY19908"/>
              </a:cxn>
              <a:cxn ang="0">
                <a:pos x="connsiteX19909" y="connsiteY19909"/>
              </a:cxn>
              <a:cxn ang="0">
                <a:pos x="connsiteX19910" y="connsiteY19910"/>
              </a:cxn>
              <a:cxn ang="0">
                <a:pos x="connsiteX19911" y="connsiteY19911"/>
              </a:cxn>
              <a:cxn ang="0">
                <a:pos x="connsiteX19912" y="connsiteY19912"/>
              </a:cxn>
              <a:cxn ang="0">
                <a:pos x="connsiteX19913" y="connsiteY19913"/>
              </a:cxn>
              <a:cxn ang="0">
                <a:pos x="connsiteX19914" y="connsiteY19914"/>
              </a:cxn>
              <a:cxn ang="0">
                <a:pos x="connsiteX19915" y="connsiteY19915"/>
              </a:cxn>
              <a:cxn ang="0">
                <a:pos x="connsiteX19916" y="connsiteY19916"/>
              </a:cxn>
              <a:cxn ang="0">
                <a:pos x="connsiteX19917" y="connsiteY19917"/>
              </a:cxn>
              <a:cxn ang="0">
                <a:pos x="connsiteX19918" y="connsiteY19918"/>
              </a:cxn>
              <a:cxn ang="0">
                <a:pos x="connsiteX19919" y="connsiteY19919"/>
              </a:cxn>
              <a:cxn ang="0">
                <a:pos x="connsiteX19920" y="connsiteY19920"/>
              </a:cxn>
              <a:cxn ang="0">
                <a:pos x="connsiteX19921" y="connsiteY19921"/>
              </a:cxn>
              <a:cxn ang="0">
                <a:pos x="connsiteX19922" y="connsiteY19922"/>
              </a:cxn>
              <a:cxn ang="0">
                <a:pos x="connsiteX19923" y="connsiteY19923"/>
              </a:cxn>
              <a:cxn ang="0">
                <a:pos x="connsiteX19924" y="connsiteY19924"/>
              </a:cxn>
              <a:cxn ang="0">
                <a:pos x="connsiteX19925" y="connsiteY19925"/>
              </a:cxn>
              <a:cxn ang="0">
                <a:pos x="connsiteX19926" y="connsiteY19926"/>
              </a:cxn>
              <a:cxn ang="0">
                <a:pos x="connsiteX19927" y="connsiteY19927"/>
              </a:cxn>
              <a:cxn ang="0">
                <a:pos x="connsiteX19928" y="connsiteY19928"/>
              </a:cxn>
              <a:cxn ang="0">
                <a:pos x="connsiteX19929" y="connsiteY19929"/>
              </a:cxn>
              <a:cxn ang="0">
                <a:pos x="connsiteX19930" y="connsiteY19930"/>
              </a:cxn>
              <a:cxn ang="0">
                <a:pos x="connsiteX19931" y="connsiteY19931"/>
              </a:cxn>
              <a:cxn ang="0">
                <a:pos x="connsiteX19932" y="connsiteY19932"/>
              </a:cxn>
              <a:cxn ang="0">
                <a:pos x="connsiteX19933" y="connsiteY19933"/>
              </a:cxn>
              <a:cxn ang="0">
                <a:pos x="connsiteX19934" y="connsiteY19934"/>
              </a:cxn>
              <a:cxn ang="0">
                <a:pos x="connsiteX19935" y="connsiteY19935"/>
              </a:cxn>
              <a:cxn ang="0">
                <a:pos x="connsiteX19936" y="connsiteY19936"/>
              </a:cxn>
              <a:cxn ang="0">
                <a:pos x="connsiteX19937" y="connsiteY19937"/>
              </a:cxn>
              <a:cxn ang="0">
                <a:pos x="connsiteX19938" y="connsiteY19938"/>
              </a:cxn>
              <a:cxn ang="0">
                <a:pos x="connsiteX19939" y="connsiteY19939"/>
              </a:cxn>
              <a:cxn ang="0">
                <a:pos x="connsiteX19940" y="connsiteY19940"/>
              </a:cxn>
              <a:cxn ang="0">
                <a:pos x="connsiteX19941" y="connsiteY19941"/>
              </a:cxn>
              <a:cxn ang="0">
                <a:pos x="connsiteX19942" y="connsiteY19942"/>
              </a:cxn>
              <a:cxn ang="0">
                <a:pos x="connsiteX19943" y="connsiteY19943"/>
              </a:cxn>
              <a:cxn ang="0">
                <a:pos x="connsiteX19944" y="connsiteY19944"/>
              </a:cxn>
              <a:cxn ang="0">
                <a:pos x="connsiteX19945" y="connsiteY19945"/>
              </a:cxn>
              <a:cxn ang="0">
                <a:pos x="connsiteX19946" y="connsiteY19946"/>
              </a:cxn>
              <a:cxn ang="0">
                <a:pos x="connsiteX19947" y="connsiteY19947"/>
              </a:cxn>
              <a:cxn ang="0">
                <a:pos x="connsiteX19948" y="connsiteY19948"/>
              </a:cxn>
              <a:cxn ang="0">
                <a:pos x="connsiteX19949" y="connsiteY19949"/>
              </a:cxn>
              <a:cxn ang="0">
                <a:pos x="connsiteX19950" y="connsiteY19950"/>
              </a:cxn>
              <a:cxn ang="0">
                <a:pos x="connsiteX19951" y="connsiteY19951"/>
              </a:cxn>
              <a:cxn ang="0">
                <a:pos x="connsiteX19952" y="connsiteY19952"/>
              </a:cxn>
              <a:cxn ang="0">
                <a:pos x="connsiteX19953" y="connsiteY19953"/>
              </a:cxn>
              <a:cxn ang="0">
                <a:pos x="connsiteX19954" y="connsiteY19954"/>
              </a:cxn>
              <a:cxn ang="0">
                <a:pos x="connsiteX19955" y="connsiteY19955"/>
              </a:cxn>
              <a:cxn ang="0">
                <a:pos x="connsiteX19956" y="connsiteY19956"/>
              </a:cxn>
              <a:cxn ang="0">
                <a:pos x="connsiteX19957" y="connsiteY19957"/>
              </a:cxn>
              <a:cxn ang="0">
                <a:pos x="connsiteX19958" y="connsiteY19958"/>
              </a:cxn>
              <a:cxn ang="0">
                <a:pos x="connsiteX19959" y="connsiteY19959"/>
              </a:cxn>
              <a:cxn ang="0">
                <a:pos x="connsiteX19960" y="connsiteY19960"/>
              </a:cxn>
              <a:cxn ang="0">
                <a:pos x="connsiteX19961" y="connsiteY19961"/>
              </a:cxn>
              <a:cxn ang="0">
                <a:pos x="connsiteX19962" y="connsiteY19962"/>
              </a:cxn>
              <a:cxn ang="0">
                <a:pos x="connsiteX19963" y="connsiteY19963"/>
              </a:cxn>
              <a:cxn ang="0">
                <a:pos x="connsiteX19964" y="connsiteY19964"/>
              </a:cxn>
              <a:cxn ang="0">
                <a:pos x="connsiteX19965" y="connsiteY19965"/>
              </a:cxn>
              <a:cxn ang="0">
                <a:pos x="connsiteX19966" y="connsiteY19966"/>
              </a:cxn>
              <a:cxn ang="0">
                <a:pos x="connsiteX19967" y="connsiteY19967"/>
              </a:cxn>
              <a:cxn ang="0">
                <a:pos x="connsiteX19968" y="connsiteY19968"/>
              </a:cxn>
              <a:cxn ang="0">
                <a:pos x="connsiteX19969" y="connsiteY19969"/>
              </a:cxn>
              <a:cxn ang="0">
                <a:pos x="connsiteX19970" y="connsiteY19970"/>
              </a:cxn>
              <a:cxn ang="0">
                <a:pos x="connsiteX19971" y="connsiteY19971"/>
              </a:cxn>
              <a:cxn ang="0">
                <a:pos x="connsiteX19972" y="connsiteY19972"/>
              </a:cxn>
              <a:cxn ang="0">
                <a:pos x="connsiteX19973" y="connsiteY19973"/>
              </a:cxn>
              <a:cxn ang="0">
                <a:pos x="connsiteX19974" y="connsiteY19974"/>
              </a:cxn>
              <a:cxn ang="0">
                <a:pos x="connsiteX19975" y="connsiteY19975"/>
              </a:cxn>
              <a:cxn ang="0">
                <a:pos x="connsiteX19976" y="connsiteY19976"/>
              </a:cxn>
              <a:cxn ang="0">
                <a:pos x="connsiteX19977" y="connsiteY19977"/>
              </a:cxn>
              <a:cxn ang="0">
                <a:pos x="connsiteX19978" y="connsiteY19978"/>
              </a:cxn>
              <a:cxn ang="0">
                <a:pos x="connsiteX19979" y="connsiteY19979"/>
              </a:cxn>
              <a:cxn ang="0">
                <a:pos x="connsiteX19980" y="connsiteY19980"/>
              </a:cxn>
              <a:cxn ang="0">
                <a:pos x="connsiteX19981" y="connsiteY19981"/>
              </a:cxn>
              <a:cxn ang="0">
                <a:pos x="connsiteX19982" y="connsiteY19982"/>
              </a:cxn>
              <a:cxn ang="0">
                <a:pos x="connsiteX19983" y="connsiteY19983"/>
              </a:cxn>
              <a:cxn ang="0">
                <a:pos x="connsiteX19984" y="connsiteY19984"/>
              </a:cxn>
              <a:cxn ang="0">
                <a:pos x="connsiteX19985" y="connsiteY19985"/>
              </a:cxn>
              <a:cxn ang="0">
                <a:pos x="connsiteX19986" y="connsiteY19986"/>
              </a:cxn>
              <a:cxn ang="0">
                <a:pos x="connsiteX19987" y="connsiteY19987"/>
              </a:cxn>
              <a:cxn ang="0">
                <a:pos x="connsiteX19988" y="connsiteY19988"/>
              </a:cxn>
              <a:cxn ang="0">
                <a:pos x="connsiteX19989" y="connsiteY19989"/>
              </a:cxn>
              <a:cxn ang="0">
                <a:pos x="connsiteX19990" y="connsiteY19990"/>
              </a:cxn>
              <a:cxn ang="0">
                <a:pos x="connsiteX19991" y="connsiteY19991"/>
              </a:cxn>
              <a:cxn ang="0">
                <a:pos x="connsiteX19992" y="connsiteY19992"/>
              </a:cxn>
              <a:cxn ang="0">
                <a:pos x="connsiteX19993" y="connsiteY19993"/>
              </a:cxn>
              <a:cxn ang="0">
                <a:pos x="connsiteX19994" y="connsiteY19994"/>
              </a:cxn>
              <a:cxn ang="0">
                <a:pos x="connsiteX19995" y="connsiteY19995"/>
              </a:cxn>
              <a:cxn ang="0">
                <a:pos x="connsiteX19996" y="connsiteY19996"/>
              </a:cxn>
              <a:cxn ang="0">
                <a:pos x="connsiteX19997" y="connsiteY19997"/>
              </a:cxn>
              <a:cxn ang="0">
                <a:pos x="connsiteX19998" y="connsiteY19998"/>
              </a:cxn>
              <a:cxn ang="0">
                <a:pos x="connsiteX19999" y="connsiteY19999"/>
              </a:cxn>
              <a:cxn ang="0">
                <a:pos x="connsiteX20000" y="connsiteY20000"/>
              </a:cxn>
              <a:cxn ang="0">
                <a:pos x="connsiteX20001" y="connsiteY20001"/>
              </a:cxn>
              <a:cxn ang="0">
                <a:pos x="connsiteX20002" y="connsiteY20002"/>
              </a:cxn>
              <a:cxn ang="0">
                <a:pos x="connsiteX20003" y="connsiteY20003"/>
              </a:cxn>
              <a:cxn ang="0">
                <a:pos x="connsiteX20004" y="connsiteY20004"/>
              </a:cxn>
              <a:cxn ang="0">
                <a:pos x="connsiteX20005" y="connsiteY20005"/>
              </a:cxn>
              <a:cxn ang="0">
                <a:pos x="connsiteX20006" y="connsiteY20006"/>
              </a:cxn>
              <a:cxn ang="0">
                <a:pos x="connsiteX20007" y="connsiteY20007"/>
              </a:cxn>
              <a:cxn ang="0">
                <a:pos x="connsiteX20008" y="connsiteY20008"/>
              </a:cxn>
              <a:cxn ang="0">
                <a:pos x="connsiteX20009" y="connsiteY20009"/>
              </a:cxn>
              <a:cxn ang="0">
                <a:pos x="connsiteX20010" y="connsiteY20010"/>
              </a:cxn>
              <a:cxn ang="0">
                <a:pos x="connsiteX20011" y="connsiteY20011"/>
              </a:cxn>
              <a:cxn ang="0">
                <a:pos x="connsiteX20012" y="connsiteY20012"/>
              </a:cxn>
              <a:cxn ang="0">
                <a:pos x="connsiteX20013" y="connsiteY20013"/>
              </a:cxn>
              <a:cxn ang="0">
                <a:pos x="connsiteX20014" y="connsiteY20014"/>
              </a:cxn>
              <a:cxn ang="0">
                <a:pos x="connsiteX20015" y="connsiteY20015"/>
              </a:cxn>
              <a:cxn ang="0">
                <a:pos x="connsiteX20016" y="connsiteY20016"/>
              </a:cxn>
              <a:cxn ang="0">
                <a:pos x="connsiteX20017" y="connsiteY20017"/>
              </a:cxn>
              <a:cxn ang="0">
                <a:pos x="connsiteX20018" y="connsiteY20018"/>
              </a:cxn>
              <a:cxn ang="0">
                <a:pos x="connsiteX20019" y="connsiteY20019"/>
              </a:cxn>
              <a:cxn ang="0">
                <a:pos x="connsiteX20020" y="connsiteY20020"/>
              </a:cxn>
              <a:cxn ang="0">
                <a:pos x="connsiteX20021" y="connsiteY20021"/>
              </a:cxn>
              <a:cxn ang="0">
                <a:pos x="connsiteX20022" y="connsiteY20022"/>
              </a:cxn>
              <a:cxn ang="0">
                <a:pos x="connsiteX20023" y="connsiteY20023"/>
              </a:cxn>
              <a:cxn ang="0">
                <a:pos x="connsiteX20024" y="connsiteY20024"/>
              </a:cxn>
              <a:cxn ang="0">
                <a:pos x="connsiteX20025" y="connsiteY20025"/>
              </a:cxn>
              <a:cxn ang="0">
                <a:pos x="connsiteX20026" y="connsiteY20026"/>
              </a:cxn>
              <a:cxn ang="0">
                <a:pos x="connsiteX20027" y="connsiteY20027"/>
              </a:cxn>
              <a:cxn ang="0">
                <a:pos x="connsiteX20028" y="connsiteY20028"/>
              </a:cxn>
              <a:cxn ang="0">
                <a:pos x="connsiteX20029" y="connsiteY20029"/>
              </a:cxn>
              <a:cxn ang="0">
                <a:pos x="connsiteX20030" y="connsiteY20030"/>
              </a:cxn>
              <a:cxn ang="0">
                <a:pos x="connsiteX20031" y="connsiteY20031"/>
              </a:cxn>
              <a:cxn ang="0">
                <a:pos x="connsiteX20032" y="connsiteY20032"/>
              </a:cxn>
              <a:cxn ang="0">
                <a:pos x="connsiteX20033" y="connsiteY20033"/>
              </a:cxn>
              <a:cxn ang="0">
                <a:pos x="connsiteX20034" y="connsiteY20034"/>
              </a:cxn>
              <a:cxn ang="0">
                <a:pos x="connsiteX20035" y="connsiteY20035"/>
              </a:cxn>
              <a:cxn ang="0">
                <a:pos x="connsiteX20036" y="connsiteY20036"/>
              </a:cxn>
              <a:cxn ang="0">
                <a:pos x="connsiteX20037" y="connsiteY20037"/>
              </a:cxn>
              <a:cxn ang="0">
                <a:pos x="connsiteX20038" y="connsiteY20038"/>
              </a:cxn>
              <a:cxn ang="0">
                <a:pos x="connsiteX20039" y="connsiteY20039"/>
              </a:cxn>
              <a:cxn ang="0">
                <a:pos x="connsiteX20040" y="connsiteY20040"/>
              </a:cxn>
              <a:cxn ang="0">
                <a:pos x="connsiteX20041" y="connsiteY20041"/>
              </a:cxn>
              <a:cxn ang="0">
                <a:pos x="connsiteX20042" y="connsiteY20042"/>
              </a:cxn>
              <a:cxn ang="0">
                <a:pos x="connsiteX20043" y="connsiteY20043"/>
              </a:cxn>
              <a:cxn ang="0">
                <a:pos x="connsiteX20044" y="connsiteY20044"/>
              </a:cxn>
              <a:cxn ang="0">
                <a:pos x="connsiteX20045" y="connsiteY20045"/>
              </a:cxn>
              <a:cxn ang="0">
                <a:pos x="connsiteX20046" y="connsiteY20046"/>
              </a:cxn>
              <a:cxn ang="0">
                <a:pos x="connsiteX20047" y="connsiteY20047"/>
              </a:cxn>
              <a:cxn ang="0">
                <a:pos x="connsiteX20048" y="connsiteY20048"/>
              </a:cxn>
              <a:cxn ang="0">
                <a:pos x="connsiteX20049" y="connsiteY20049"/>
              </a:cxn>
              <a:cxn ang="0">
                <a:pos x="connsiteX20050" y="connsiteY20050"/>
              </a:cxn>
              <a:cxn ang="0">
                <a:pos x="connsiteX20051" y="connsiteY20051"/>
              </a:cxn>
              <a:cxn ang="0">
                <a:pos x="connsiteX20052" y="connsiteY20052"/>
              </a:cxn>
              <a:cxn ang="0">
                <a:pos x="connsiteX20053" y="connsiteY20053"/>
              </a:cxn>
              <a:cxn ang="0">
                <a:pos x="connsiteX20054" y="connsiteY20054"/>
              </a:cxn>
              <a:cxn ang="0">
                <a:pos x="connsiteX20055" y="connsiteY20055"/>
              </a:cxn>
              <a:cxn ang="0">
                <a:pos x="connsiteX20056" y="connsiteY20056"/>
              </a:cxn>
              <a:cxn ang="0">
                <a:pos x="connsiteX20057" y="connsiteY20057"/>
              </a:cxn>
              <a:cxn ang="0">
                <a:pos x="connsiteX20058" y="connsiteY20058"/>
              </a:cxn>
              <a:cxn ang="0">
                <a:pos x="connsiteX20059" y="connsiteY20059"/>
              </a:cxn>
              <a:cxn ang="0">
                <a:pos x="connsiteX20060" y="connsiteY20060"/>
              </a:cxn>
              <a:cxn ang="0">
                <a:pos x="connsiteX20061" y="connsiteY20061"/>
              </a:cxn>
              <a:cxn ang="0">
                <a:pos x="connsiteX20062" y="connsiteY20062"/>
              </a:cxn>
              <a:cxn ang="0">
                <a:pos x="connsiteX20063" y="connsiteY20063"/>
              </a:cxn>
              <a:cxn ang="0">
                <a:pos x="connsiteX20064" y="connsiteY20064"/>
              </a:cxn>
              <a:cxn ang="0">
                <a:pos x="connsiteX20065" y="connsiteY20065"/>
              </a:cxn>
              <a:cxn ang="0">
                <a:pos x="connsiteX20066" y="connsiteY20066"/>
              </a:cxn>
              <a:cxn ang="0">
                <a:pos x="connsiteX20067" y="connsiteY20067"/>
              </a:cxn>
              <a:cxn ang="0">
                <a:pos x="connsiteX20068" y="connsiteY20068"/>
              </a:cxn>
              <a:cxn ang="0">
                <a:pos x="connsiteX20069" y="connsiteY20069"/>
              </a:cxn>
              <a:cxn ang="0">
                <a:pos x="connsiteX20070" y="connsiteY20070"/>
              </a:cxn>
              <a:cxn ang="0">
                <a:pos x="connsiteX20071" y="connsiteY20071"/>
              </a:cxn>
              <a:cxn ang="0">
                <a:pos x="connsiteX20072" y="connsiteY20072"/>
              </a:cxn>
              <a:cxn ang="0">
                <a:pos x="connsiteX20073" y="connsiteY20073"/>
              </a:cxn>
              <a:cxn ang="0">
                <a:pos x="connsiteX20074" y="connsiteY20074"/>
              </a:cxn>
              <a:cxn ang="0">
                <a:pos x="connsiteX20075" y="connsiteY20075"/>
              </a:cxn>
              <a:cxn ang="0">
                <a:pos x="connsiteX20076" y="connsiteY20076"/>
              </a:cxn>
              <a:cxn ang="0">
                <a:pos x="connsiteX20077" y="connsiteY20077"/>
              </a:cxn>
              <a:cxn ang="0">
                <a:pos x="connsiteX20078" y="connsiteY20078"/>
              </a:cxn>
              <a:cxn ang="0">
                <a:pos x="connsiteX20079" y="connsiteY20079"/>
              </a:cxn>
              <a:cxn ang="0">
                <a:pos x="connsiteX20080" y="connsiteY20080"/>
              </a:cxn>
              <a:cxn ang="0">
                <a:pos x="connsiteX20081" y="connsiteY20081"/>
              </a:cxn>
              <a:cxn ang="0">
                <a:pos x="connsiteX20082" y="connsiteY20082"/>
              </a:cxn>
              <a:cxn ang="0">
                <a:pos x="connsiteX20083" y="connsiteY20083"/>
              </a:cxn>
              <a:cxn ang="0">
                <a:pos x="connsiteX20084" y="connsiteY20084"/>
              </a:cxn>
              <a:cxn ang="0">
                <a:pos x="connsiteX20085" y="connsiteY20085"/>
              </a:cxn>
              <a:cxn ang="0">
                <a:pos x="connsiteX20086" y="connsiteY20086"/>
              </a:cxn>
              <a:cxn ang="0">
                <a:pos x="connsiteX20087" y="connsiteY20087"/>
              </a:cxn>
              <a:cxn ang="0">
                <a:pos x="connsiteX20088" y="connsiteY20088"/>
              </a:cxn>
              <a:cxn ang="0">
                <a:pos x="connsiteX20089" y="connsiteY20089"/>
              </a:cxn>
              <a:cxn ang="0">
                <a:pos x="connsiteX20090" y="connsiteY20090"/>
              </a:cxn>
              <a:cxn ang="0">
                <a:pos x="connsiteX20091" y="connsiteY20091"/>
              </a:cxn>
              <a:cxn ang="0">
                <a:pos x="connsiteX20092" y="connsiteY20092"/>
              </a:cxn>
              <a:cxn ang="0">
                <a:pos x="connsiteX20093" y="connsiteY20093"/>
              </a:cxn>
              <a:cxn ang="0">
                <a:pos x="connsiteX20094" y="connsiteY20094"/>
              </a:cxn>
              <a:cxn ang="0">
                <a:pos x="connsiteX20095" y="connsiteY20095"/>
              </a:cxn>
              <a:cxn ang="0">
                <a:pos x="connsiteX20096" y="connsiteY20096"/>
              </a:cxn>
              <a:cxn ang="0">
                <a:pos x="connsiteX20097" y="connsiteY20097"/>
              </a:cxn>
              <a:cxn ang="0">
                <a:pos x="connsiteX20098" y="connsiteY20098"/>
              </a:cxn>
              <a:cxn ang="0">
                <a:pos x="connsiteX20099" y="connsiteY20099"/>
              </a:cxn>
              <a:cxn ang="0">
                <a:pos x="connsiteX20100" y="connsiteY20100"/>
              </a:cxn>
              <a:cxn ang="0">
                <a:pos x="connsiteX20101" y="connsiteY20101"/>
              </a:cxn>
              <a:cxn ang="0">
                <a:pos x="connsiteX20102" y="connsiteY20102"/>
              </a:cxn>
              <a:cxn ang="0">
                <a:pos x="connsiteX20103" y="connsiteY20103"/>
              </a:cxn>
              <a:cxn ang="0">
                <a:pos x="connsiteX20104" y="connsiteY20104"/>
              </a:cxn>
              <a:cxn ang="0">
                <a:pos x="connsiteX20105" y="connsiteY20105"/>
              </a:cxn>
              <a:cxn ang="0">
                <a:pos x="connsiteX20106" y="connsiteY20106"/>
              </a:cxn>
              <a:cxn ang="0">
                <a:pos x="connsiteX20107" y="connsiteY20107"/>
              </a:cxn>
              <a:cxn ang="0">
                <a:pos x="connsiteX20108" y="connsiteY20108"/>
              </a:cxn>
              <a:cxn ang="0">
                <a:pos x="connsiteX20109" y="connsiteY20109"/>
              </a:cxn>
              <a:cxn ang="0">
                <a:pos x="connsiteX20110" y="connsiteY20110"/>
              </a:cxn>
              <a:cxn ang="0">
                <a:pos x="connsiteX20111" y="connsiteY20111"/>
              </a:cxn>
              <a:cxn ang="0">
                <a:pos x="connsiteX20112" y="connsiteY20112"/>
              </a:cxn>
              <a:cxn ang="0">
                <a:pos x="connsiteX20113" y="connsiteY20113"/>
              </a:cxn>
              <a:cxn ang="0">
                <a:pos x="connsiteX20114" y="connsiteY20114"/>
              </a:cxn>
              <a:cxn ang="0">
                <a:pos x="connsiteX20115" y="connsiteY20115"/>
              </a:cxn>
              <a:cxn ang="0">
                <a:pos x="connsiteX20116" y="connsiteY20116"/>
              </a:cxn>
              <a:cxn ang="0">
                <a:pos x="connsiteX20117" y="connsiteY20117"/>
              </a:cxn>
              <a:cxn ang="0">
                <a:pos x="connsiteX20118" y="connsiteY20118"/>
              </a:cxn>
              <a:cxn ang="0">
                <a:pos x="connsiteX20119" y="connsiteY20119"/>
              </a:cxn>
              <a:cxn ang="0">
                <a:pos x="connsiteX20120" y="connsiteY20120"/>
              </a:cxn>
              <a:cxn ang="0">
                <a:pos x="connsiteX20121" y="connsiteY20121"/>
              </a:cxn>
              <a:cxn ang="0">
                <a:pos x="connsiteX20122" y="connsiteY20122"/>
              </a:cxn>
              <a:cxn ang="0">
                <a:pos x="connsiteX20123" y="connsiteY20123"/>
              </a:cxn>
              <a:cxn ang="0">
                <a:pos x="connsiteX20124" y="connsiteY20124"/>
              </a:cxn>
              <a:cxn ang="0">
                <a:pos x="connsiteX20125" y="connsiteY20125"/>
              </a:cxn>
              <a:cxn ang="0">
                <a:pos x="connsiteX20126" y="connsiteY20126"/>
              </a:cxn>
              <a:cxn ang="0">
                <a:pos x="connsiteX20127" y="connsiteY20127"/>
              </a:cxn>
              <a:cxn ang="0">
                <a:pos x="connsiteX20128" y="connsiteY20128"/>
              </a:cxn>
              <a:cxn ang="0">
                <a:pos x="connsiteX20129" y="connsiteY20129"/>
              </a:cxn>
              <a:cxn ang="0">
                <a:pos x="connsiteX20130" y="connsiteY20130"/>
              </a:cxn>
              <a:cxn ang="0">
                <a:pos x="connsiteX20131" y="connsiteY20131"/>
              </a:cxn>
              <a:cxn ang="0">
                <a:pos x="connsiteX20132" y="connsiteY20132"/>
              </a:cxn>
              <a:cxn ang="0">
                <a:pos x="connsiteX20133" y="connsiteY20133"/>
              </a:cxn>
              <a:cxn ang="0">
                <a:pos x="connsiteX20134" y="connsiteY20134"/>
              </a:cxn>
              <a:cxn ang="0">
                <a:pos x="connsiteX20135" y="connsiteY20135"/>
              </a:cxn>
              <a:cxn ang="0">
                <a:pos x="connsiteX20136" y="connsiteY20136"/>
              </a:cxn>
              <a:cxn ang="0">
                <a:pos x="connsiteX20137" y="connsiteY20137"/>
              </a:cxn>
              <a:cxn ang="0">
                <a:pos x="connsiteX20138" y="connsiteY20138"/>
              </a:cxn>
              <a:cxn ang="0">
                <a:pos x="connsiteX20139" y="connsiteY20139"/>
              </a:cxn>
              <a:cxn ang="0">
                <a:pos x="connsiteX20140" y="connsiteY20140"/>
              </a:cxn>
              <a:cxn ang="0">
                <a:pos x="connsiteX20141" y="connsiteY20141"/>
              </a:cxn>
              <a:cxn ang="0">
                <a:pos x="connsiteX20142" y="connsiteY20142"/>
              </a:cxn>
              <a:cxn ang="0">
                <a:pos x="connsiteX20143" y="connsiteY20143"/>
              </a:cxn>
              <a:cxn ang="0">
                <a:pos x="connsiteX20144" y="connsiteY20144"/>
              </a:cxn>
              <a:cxn ang="0">
                <a:pos x="connsiteX20145" y="connsiteY20145"/>
              </a:cxn>
              <a:cxn ang="0">
                <a:pos x="connsiteX20146" y="connsiteY20146"/>
              </a:cxn>
              <a:cxn ang="0">
                <a:pos x="connsiteX20147" y="connsiteY20147"/>
              </a:cxn>
              <a:cxn ang="0">
                <a:pos x="connsiteX20148" y="connsiteY20148"/>
              </a:cxn>
              <a:cxn ang="0">
                <a:pos x="connsiteX20149" y="connsiteY20149"/>
              </a:cxn>
              <a:cxn ang="0">
                <a:pos x="connsiteX20150" y="connsiteY20150"/>
              </a:cxn>
              <a:cxn ang="0">
                <a:pos x="connsiteX20151" y="connsiteY20151"/>
              </a:cxn>
              <a:cxn ang="0">
                <a:pos x="connsiteX20152" y="connsiteY20152"/>
              </a:cxn>
              <a:cxn ang="0">
                <a:pos x="connsiteX20153" y="connsiteY20153"/>
              </a:cxn>
              <a:cxn ang="0">
                <a:pos x="connsiteX20154" y="connsiteY20154"/>
              </a:cxn>
              <a:cxn ang="0">
                <a:pos x="connsiteX20155" y="connsiteY20155"/>
              </a:cxn>
              <a:cxn ang="0">
                <a:pos x="connsiteX20156" y="connsiteY20156"/>
              </a:cxn>
              <a:cxn ang="0">
                <a:pos x="connsiteX20157" y="connsiteY20157"/>
              </a:cxn>
              <a:cxn ang="0">
                <a:pos x="connsiteX20158" y="connsiteY20158"/>
              </a:cxn>
              <a:cxn ang="0">
                <a:pos x="connsiteX20159" y="connsiteY20159"/>
              </a:cxn>
              <a:cxn ang="0">
                <a:pos x="connsiteX20160" y="connsiteY20160"/>
              </a:cxn>
              <a:cxn ang="0">
                <a:pos x="connsiteX20161" y="connsiteY20161"/>
              </a:cxn>
              <a:cxn ang="0">
                <a:pos x="connsiteX20162" y="connsiteY20162"/>
              </a:cxn>
              <a:cxn ang="0">
                <a:pos x="connsiteX20163" y="connsiteY20163"/>
              </a:cxn>
              <a:cxn ang="0">
                <a:pos x="connsiteX20164" y="connsiteY20164"/>
              </a:cxn>
              <a:cxn ang="0">
                <a:pos x="connsiteX20165" y="connsiteY20165"/>
              </a:cxn>
              <a:cxn ang="0">
                <a:pos x="connsiteX20166" y="connsiteY20166"/>
              </a:cxn>
              <a:cxn ang="0">
                <a:pos x="connsiteX20167" y="connsiteY20167"/>
              </a:cxn>
              <a:cxn ang="0">
                <a:pos x="connsiteX20168" y="connsiteY20168"/>
              </a:cxn>
              <a:cxn ang="0">
                <a:pos x="connsiteX20169" y="connsiteY20169"/>
              </a:cxn>
              <a:cxn ang="0">
                <a:pos x="connsiteX20170" y="connsiteY20170"/>
              </a:cxn>
              <a:cxn ang="0">
                <a:pos x="connsiteX20171" y="connsiteY20171"/>
              </a:cxn>
              <a:cxn ang="0">
                <a:pos x="connsiteX20172" y="connsiteY20172"/>
              </a:cxn>
              <a:cxn ang="0">
                <a:pos x="connsiteX20173" y="connsiteY20173"/>
              </a:cxn>
              <a:cxn ang="0">
                <a:pos x="connsiteX20174" y="connsiteY20174"/>
              </a:cxn>
              <a:cxn ang="0">
                <a:pos x="connsiteX20175" y="connsiteY20175"/>
              </a:cxn>
              <a:cxn ang="0">
                <a:pos x="connsiteX20176" y="connsiteY20176"/>
              </a:cxn>
              <a:cxn ang="0">
                <a:pos x="connsiteX20177" y="connsiteY20177"/>
              </a:cxn>
              <a:cxn ang="0">
                <a:pos x="connsiteX20178" y="connsiteY20178"/>
              </a:cxn>
              <a:cxn ang="0">
                <a:pos x="connsiteX20179" y="connsiteY20179"/>
              </a:cxn>
              <a:cxn ang="0">
                <a:pos x="connsiteX20180" y="connsiteY20180"/>
              </a:cxn>
              <a:cxn ang="0">
                <a:pos x="connsiteX20181" y="connsiteY20181"/>
              </a:cxn>
              <a:cxn ang="0">
                <a:pos x="connsiteX20182" y="connsiteY20182"/>
              </a:cxn>
              <a:cxn ang="0">
                <a:pos x="connsiteX20183" y="connsiteY20183"/>
              </a:cxn>
              <a:cxn ang="0">
                <a:pos x="connsiteX20184" y="connsiteY20184"/>
              </a:cxn>
              <a:cxn ang="0">
                <a:pos x="connsiteX20185" y="connsiteY20185"/>
              </a:cxn>
              <a:cxn ang="0">
                <a:pos x="connsiteX20186" y="connsiteY20186"/>
              </a:cxn>
              <a:cxn ang="0">
                <a:pos x="connsiteX20187" y="connsiteY20187"/>
              </a:cxn>
              <a:cxn ang="0">
                <a:pos x="connsiteX20188" y="connsiteY20188"/>
              </a:cxn>
              <a:cxn ang="0">
                <a:pos x="connsiteX20189" y="connsiteY20189"/>
              </a:cxn>
              <a:cxn ang="0">
                <a:pos x="connsiteX20190" y="connsiteY20190"/>
              </a:cxn>
              <a:cxn ang="0">
                <a:pos x="connsiteX20191" y="connsiteY20191"/>
              </a:cxn>
              <a:cxn ang="0">
                <a:pos x="connsiteX20192" y="connsiteY20192"/>
              </a:cxn>
              <a:cxn ang="0">
                <a:pos x="connsiteX20193" y="connsiteY20193"/>
              </a:cxn>
              <a:cxn ang="0">
                <a:pos x="connsiteX20194" y="connsiteY20194"/>
              </a:cxn>
              <a:cxn ang="0">
                <a:pos x="connsiteX20195" y="connsiteY20195"/>
              </a:cxn>
              <a:cxn ang="0">
                <a:pos x="connsiteX20196" y="connsiteY20196"/>
              </a:cxn>
              <a:cxn ang="0">
                <a:pos x="connsiteX20197" y="connsiteY20197"/>
              </a:cxn>
              <a:cxn ang="0">
                <a:pos x="connsiteX20198" y="connsiteY20198"/>
              </a:cxn>
              <a:cxn ang="0">
                <a:pos x="connsiteX20199" y="connsiteY20199"/>
              </a:cxn>
              <a:cxn ang="0">
                <a:pos x="connsiteX20200" y="connsiteY20200"/>
              </a:cxn>
              <a:cxn ang="0">
                <a:pos x="connsiteX20201" y="connsiteY20201"/>
              </a:cxn>
              <a:cxn ang="0">
                <a:pos x="connsiteX20202" y="connsiteY20202"/>
              </a:cxn>
              <a:cxn ang="0">
                <a:pos x="connsiteX20203" y="connsiteY20203"/>
              </a:cxn>
              <a:cxn ang="0">
                <a:pos x="connsiteX20204" y="connsiteY20204"/>
              </a:cxn>
              <a:cxn ang="0">
                <a:pos x="connsiteX20205" y="connsiteY20205"/>
              </a:cxn>
              <a:cxn ang="0">
                <a:pos x="connsiteX20206" y="connsiteY20206"/>
              </a:cxn>
              <a:cxn ang="0">
                <a:pos x="connsiteX20207" y="connsiteY20207"/>
              </a:cxn>
              <a:cxn ang="0">
                <a:pos x="connsiteX20208" y="connsiteY20208"/>
              </a:cxn>
              <a:cxn ang="0">
                <a:pos x="connsiteX20209" y="connsiteY20209"/>
              </a:cxn>
              <a:cxn ang="0">
                <a:pos x="connsiteX20210" y="connsiteY20210"/>
              </a:cxn>
              <a:cxn ang="0">
                <a:pos x="connsiteX20211" y="connsiteY20211"/>
              </a:cxn>
              <a:cxn ang="0">
                <a:pos x="connsiteX20212" y="connsiteY20212"/>
              </a:cxn>
              <a:cxn ang="0">
                <a:pos x="connsiteX20213" y="connsiteY20213"/>
              </a:cxn>
              <a:cxn ang="0">
                <a:pos x="connsiteX20214" y="connsiteY20214"/>
              </a:cxn>
              <a:cxn ang="0">
                <a:pos x="connsiteX20215" y="connsiteY20215"/>
              </a:cxn>
              <a:cxn ang="0">
                <a:pos x="connsiteX20216" y="connsiteY20216"/>
              </a:cxn>
              <a:cxn ang="0">
                <a:pos x="connsiteX20217" y="connsiteY20217"/>
              </a:cxn>
              <a:cxn ang="0">
                <a:pos x="connsiteX20218" y="connsiteY20218"/>
              </a:cxn>
              <a:cxn ang="0">
                <a:pos x="connsiteX20219" y="connsiteY20219"/>
              </a:cxn>
              <a:cxn ang="0">
                <a:pos x="connsiteX20220" y="connsiteY20220"/>
              </a:cxn>
              <a:cxn ang="0">
                <a:pos x="connsiteX20221" y="connsiteY20221"/>
              </a:cxn>
              <a:cxn ang="0">
                <a:pos x="connsiteX20222" y="connsiteY20222"/>
              </a:cxn>
              <a:cxn ang="0">
                <a:pos x="connsiteX20223" y="connsiteY20223"/>
              </a:cxn>
              <a:cxn ang="0">
                <a:pos x="connsiteX20224" y="connsiteY20224"/>
              </a:cxn>
              <a:cxn ang="0">
                <a:pos x="connsiteX20225" y="connsiteY20225"/>
              </a:cxn>
              <a:cxn ang="0">
                <a:pos x="connsiteX20226" y="connsiteY20226"/>
              </a:cxn>
              <a:cxn ang="0">
                <a:pos x="connsiteX20227" y="connsiteY20227"/>
              </a:cxn>
              <a:cxn ang="0">
                <a:pos x="connsiteX20228" y="connsiteY20228"/>
              </a:cxn>
              <a:cxn ang="0">
                <a:pos x="connsiteX20229" y="connsiteY20229"/>
              </a:cxn>
              <a:cxn ang="0">
                <a:pos x="connsiteX20230" y="connsiteY20230"/>
              </a:cxn>
              <a:cxn ang="0">
                <a:pos x="connsiteX20231" y="connsiteY20231"/>
              </a:cxn>
              <a:cxn ang="0">
                <a:pos x="connsiteX20232" y="connsiteY20232"/>
              </a:cxn>
              <a:cxn ang="0">
                <a:pos x="connsiteX20233" y="connsiteY20233"/>
              </a:cxn>
              <a:cxn ang="0">
                <a:pos x="connsiteX20234" y="connsiteY20234"/>
              </a:cxn>
              <a:cxn ang="0">
                <a:pos x="connsiteX20235" y="connsiteY20235"/>
              </a:cxn>
              <a:cxn ang="0">
                <a:pos x="connsiteX20236" y="connsiteY20236"/>
              </a:cxn>
              <a:cxn ang="0">
                <a:pos x="connsiteX20237" y="connsiteY20237"/>
              </a:cxn>
              <a:cxn ang="0">
                <a:pos x="connsiteX20238" y="connsiteY20238"/>
              </a:cxn>
              <a:cxn ang="0">
                <a:pos x="connsiteX20239" y="connsiteY20239"/>
              </a:cxn>
              <a:cxn ang="0">
                <a:pos x="connsiteX20240" y="connsiteY20240"/>
              </a:cxn>
              <a:cxn ang="0">
                <a:pos x="connsiteX20241" y="connsiteY20241"/>
              </a:cxn>
              <a:cxn ang="0">
                <a:pos x="connsiteX20242" y="connsiteY20242"/>
              </a:cxn>
              <a:cxn ang="0">
                <a:pos x="connsiteX20243" y="connsiteY20243"/>
              </a:cxn>
              <a:cxn ang="0">
                <a:pos x="connsiteX20244" y="connsiteY20244"/>
              </a:cxn>
              <a:cxn ang="0">
                <a:pos x="connsiteX20245" y="connsiteY20245"/>
              </a:cxn>
              <a:cxn ang="0">
                <a:pos x="connsiteX20246" y="connsiteY20246"/>
              </a:cxn>
              <a:cxn ang="0">
                <a:pos x="connsiteX20247" y="connsiteY20247"/>
              </a:cxn>
              <a:cxn ang="0">
                <a:pos x="connsiteX20248" y="connsiteY20248"/>
              </a:cxn>
              <a:cxn ang="0">
                <a:pos x="connsiteX20249" y="connsiteY20249"/>
              </a:cxn>
              <a:cxn ang="0">
                <a:pos x="connsiteX20250" y="connsiteY20250"/>
              </a:cxn>
              <a:cxn ang="0">
                <a:pos x="connsiteX20251" y="connsiteY20251"/>
              </a:cxn>
              <a:cxn ang="0">
                <a:pos x="connsiteX20252" y="connsiteY20252"/>
              </a:cxn>
              <a:cxn ang="0">
                <a:pos x="connsiteX20253" y="connsiteY20253"/>
              </a:cxn>
              <a:cxn ang="0">
                <a:pos x="connsiteX20254" y="connsiteY20254"/>
              </a:cxn>
              <a:cxn ang="0">
                <a:pos x="connsiteX20255" y="connsiteY20255"/>
              </a:cxn>
              <a:cxn ang="0">
                <a:pos x="connsiteX20256" y="connsiteY20256"/>
              </a:cxn>
              <a:cxn ang="0">
                <a:pos x="connsiteX20257" y="connsiteY20257"/>
              </a:cxn>
              <a:cxn ang="0">
                <a:pos x="connsiteX20258" y="connsiteY20258"/>
              </a:cxn>
              <a:cxn ang="0">
                <a:pos x="connsiteX20259" y="connsiteY20259"/>
              </a:cxn>
              <a:cxn ang="0">
                <a:pos x="connsiteX20260" y="connsiteY20260"/>
              </a:cxn>
              <a:cxn ang="0">
                <a:pos x="connsiteX20261" y="connsiteY20261"/>
              </a:cxn>
              <a:cxn ang="0">
                <a:pos x="connsiteX20262" y="connsiteY20262"/>
              </a:cxn>
              <a:cxn ang="0">
                <a:pos x="connsiteX20263" y="connsiteY20263"/>
              </a:cxn>
              <a:cxn ang="0">
                <a:pos x="connsiteX20264" y="connsiteY20264"/>
              </a:cxn>
              <a:cxn ang="0">
                <a:pos x="connsiteX20265" y="connsiteY20265"/>
              </a:cxn>
              <a:cxn ang="0">
                <a:pos x="connsiteX20266" y="connsiteY20266"/>
              </a:cxn>
              <a:cxn ang="0">
                <a:pos x="connsiteX20267" y="connsiteY20267"/>
              </a:cxn>
              <a:cxn ang="0">
                <a:pos x="connsiteX20268" y="connsiteY20268"/>
              </a:cxn>
              <a:cxn ang="0">
                <a:pos x="connsiteX20269" y="connsiteY20269"/>
              </a:cxn>
              <a:cxn ang="0">
                <a:pos x="connsiteX20270" y="connsiteY20270"/>
              </a:cxn>
              <a:cxn ang="0">
                <a:pos x="connsiteX20271" y="connsiteY20271"/>
              </a:cxn>
              <a:cxn ang="0">
                <a:pos x="connsiteX20272" y="connsiteY20272"/>
              </a:cxn>
              <a:cxn ang="0">
                <a:pos x="connsiteX20273" y="connsiteY20273"/>
              </a:cxn>
              <a:cxn ang="0">
                <a:pos x="connsiteX20274" y="connsiteY20274"/>
              </a:cxn>
              <a:cxn ang="0">
                <a:pos x="connsiteX20275" y="connsiteY20275"/>
              </a:cxn>
              <a:cxn ang="0">
                <a:pos x="connsiteX20276" y="connsiteY20276"/>
              </a:cxn>
              <a:cxn ang="0">
                <a:pos x="connsiteX20277" y="connsiteY20277"/>
              </a:cxn>
              <a:cxn ang="0">
                <a:pos x="connsiteX20278" y="connsiteY20278"/>
              </a:cxn>
              <a:cxn ang="0">
                <a:pos x="connsiteX20279" y="connsiteY20279"/>
              </a:cxn>
              <a:cxn ang="0">
                <a:pos x="connsiteX20280" y="connsiteY20280"/>
              </a:cxn>
              <a:cxn ang="0">
                <a:pos x="connsiteX20281" y="connsiteY20281"/>
              </a:cxn>
              <a:cxn ang="0">
                <a:pos x="connsiteX20282" y="connsiteY20282"/>
              </a:cxn>
              <a:cxn ang="0">
                <a:pos x="connsiteX20283" y="connsiteY20283"/>
              </a:cxn>
              <a:cxn ang="0">
                <a:pos x="connsiteX20284" y="connsiteY20284"/>
              </a:cxn>
              <a:cxn ang="0">
                <a:pos x="connsiteX20285" y="connsiteY20285"/>
              </a:cxn>
              <a:cxn ang="0">
                <a:pos x="connsiteX20286" y="connsiteY20286"/>
              </a:cxn>
              <a:cxn ang="0">
                <a:pos x="connsiteX20287" y="connsiteY20287"/>
              </a:cxn>
              <a:cxn ang="0">
                <a:pos x="connsiteX20288" y="connsiteY20288"/>
              </a:cxn>
              <a:cxn ang="0">
                <a:pos x="connsiteX20289" y="connsiteY20289"/>
              </a:cxn>
              <a:cxn ang="0">
                <a:pos x="connsiteX20290" y="connsiteY20290"/>
              </a:cxn>
              <a:cxn ang="0">
                <a:pos x="connsiteX20291" y="connsiteY20291"/>
              </a:cxn>
              <a:cxn ang="0">
                <a:pos x="connsiteX20292" y="connsiteY20292"/>
              </a:cxn>
              <a:cxn ang="0">
                <a:pos x="connsiteX20293" y="connsiteY20293"/>
              </a:cxn>
              <a:cxn ang="0">
                <a:pos x="connsiteX20294" y="connsiteY20294"/>
              </a:cxn>
              <a:cxn ang="0">
                <a:pos x="connsiteX20295" y="connsiteY20295"/>
              </a:cxn>
              <a:cxn ang="0">
                <a:pos x="connsiteX20296" y="connsiteY20296"/>
              </a:cxn>
              <a:cxn ang="0">
                <a:pos x="connsiteX20297" y="connsiteY20297"/>
              </a:cxn>
              <a:cxn ang="0">
                <a:pos x="connsiteX20298" y="connsiteY20298"/>
              </a:cxn>
              <a:cxn ang="0">
                <a:pos x="connsiteX20299" y="connsiteY20299"/>
              </a:cxn>
              <a:cxn ang="0">
                <a:pos x="connsiteX20300" y="connsiteY20300"/>
              </a:cxn>
              <a:cxn ang="0">
                <a:pos x="connsiteX20301" y="connsiteY20301"/>
              </a:cxn>
              <a:cxn ang="0">
                <a:pos x="connsiteX20302" y="connsiteY20302"/>
              </a:cxn>
              <a:cxn ang="0">
                <a:pos x="connsiteX20303" y="connsiteY20303"/>
              </a:cxn>
              <a:cxn ang="0">
                <a:pos x="connsiteX20304" y="connsiteY20304"/>
              </a:cxn>
              <a:cxn ang="0">
                <a:pos x="connsiteX20305" y="connsiteY20305"/>
              </a:cxn>
              <a:cxn ang="0">
                <a:pos x="connsiteX20306" y="connsiteY20306"/>
              </a:cxn>
              <a:cxn ang="0">
                <a:pos x="connsiteX20307" y="connsiteY20307"/>
              </a:cxn>
              <a:cxn ang="0">
                <a:pos x="connsiteX20308" y="connsiteY20308"/>
              </a:cxn>
              <a:cxn ang="0">
                <a:pos x="connsiteX20309" y="connsiteY20309"/>
              </a:cxn>
              <a:cxn ang="0">
                <a:pos x="connsiteX20310" y="connsiteY20310"/>
              </a:cxn>
              <a:cxn ang="0">
                <a:pos x="connsiteX20311" y="connsiteY20311"/>
              </a:cxn>
              <a:cxn ang="0">
                <a:pos x="connsiteX20312" y="connsiteY20312"/>
              </a:cxn>
              <a:cxn ang="0">
                <a:pos x="connsiteX20313" y="connsiteY20313"/>
              </a:cxn>
              <a:cxn ang="0">
                <a:pos x="connsiteX20314" y="connsiteY20314"/>
              </a:cxn>
              <a:cxn ang="0">
                <a:pos x="connsiteX20315" y="connsiteY20315"/>
              </a:cxn>
              <a:cxn ang="0">
                <a:pos x="connsiteX20316" y="connsiteY20316"/>
              </a:cxn>
              <a:cxn ang="0">
                <a:pos x="connsiteX20317" y="connsiteY20317"/>
              </a:cxn>
              <a:cxn ang="0">
                <a:pos x="connsiteX20318" y="connsiteY20318"/>
              </a:cxn>
              <a:cxn ang="0">
                <a:pos x="connsiteX20319" y="connsiteY20319"/>
              </a:cxn>
              <a:cxn ang="0">
                <a:pos x="connsiteX20320" y="connsiteY20320"/>
              </a:cxn>
              <a:cxn ang="0">
                <a:pos x="connsiteX20321" y="connsiteY20321"/>
              </a:cxn>
              <a:cxn ang="0">
                <a:pos x="connsiteX20322" y="connsiteY20322"/>
              </a:cxn>
              <a:cxn ang="0">
                <a:pos x="connsiteX20323" y="connsiteY20323"/>
              </a:cxn>
              <a:cxn ang="0">
                <a:pos x="connsiteX20324" y="connsiteY20324"/>
              </a:cxn>
              <a:cxn ang="0">
                <a:pos x="connsiteX20325" y="connsiteY20325"/>
              </a:cxn>
              <a:cxn ang="0">
                <a:pos x="connsiteX20326" y="connsiteY20326"/>
              </a:cxn>
              <a:cxn ang="0">
                <a:pos x="connsiteX20327" y="connsiteY20327"/>
              </a:cxn>
              <a:cxn ang="0">
                <a:pos x="connsiteX20328" y="connsiteY20328"/>
              </a:cxn>
              <a:cxn ang="0">
                <a:pos x="connsiteX20329" y="connsiteY20329"/>
              </a:cxn>
              <a:cxn ang="0">
                <a:pos x="connsiteX20330" y="connsiteY20330"/>
              </a:cxn>
              <a:cxn ang="0">
                <a:pos x="connsiteX20331" y="connsiteY20331"/>
              </a:cxn>
              <a:cxn ang="0">
                <a:pos x="connsiteX20332" y="connsiteY20332"/>
              </a:cxn>
              <a:cxn ang="0">
                <a:pos x="connsiteX20333" y="connsiteY20333"/>
              </a:cxn>
              <a:cxn ang="0">
                <a:pos x="connsiteX20334" y="connsiteY20334"/>
              </a:cxn>
              <a:cxn ang="0">
                <a:pos x="connsiteX20335" y="connsiteY20335"/>
              </a:cxn>
              <a:cxn ang="0">
                <a:pos x="connsiteX20336" y="connsiteY20336"/>
              </a:cxn>
              <a:cxn ang="0">
                <a:pos x="connsiteX20337" y="connsiteY20337"/>
              </a:cxn>
              <a:cxn ang="0">
                <a:pos x="connsiteX20338" y="connsiteY20338"/>
              </a:cxn>
              <a:cxn ang="0">
                <a:pos x="connsiteX20339" y="connsiteY20339"/>
              </a:cxn>
              <a:cxn ang="0">
                <a:pos x="connsiteX20340" y="connsiteY20340"/>
              </a:cxn>
              <a:cxn ang="0">
                <a:pos x="connsiteX20341" y="connsiteY20341"/>
              </a:cxn>
              <a:cxn ang="0">
                <a:pos x="connsiteX20342" y="connsiteY20342"/>
              </a:cxn>
              <a:cxn ang="0">
                <a:pos x="connsiteX20343" y="connsiteY20343"/>
              </a:cxn>
              <a:cxn ang="0">
                <a:pos x="connsiteX20344" y="connsiteY20344"/>
              </a:cxn>
              <a:cxn ang="0">
                <a:pos x="connsiteX20345" y="connsiteY20345"/>
              </a:cxn>
              <a:cxn ang="0">
                <a:pos x="connsiteX20346" y="connsiteY20346"/>
              </a:cxn>
              <a:cxn ang="0">
                <a:pos x="connsiteX20347" y="connsiteY20347"/>
              </a:cxn>
              <a:cxn ang="0">
                <a:pos x="connsiteX20348" y="connsiteY20348"/>
              </a:cxn>
              <a:cxn ang="0">
                <a:pos x="connsiteX20349" y="connsiteY20349"/>
              </a:cxn>
              <a:cxn ang="0">
                <a:pos x="connsiteX20350" y="connsiteY20350"/>
              </a:cxn>
              <a:cxn ang="0">
                <a:pos x="connsiteX20351" y="connsiteY20351"/>
              </a:cxn>
              <a:cxn ang="0">
                <a:pos x="connsiteX20352" y="connsiteY20352"/>
              </a:cxn>
              <a:cxn ang="0">
                <a:pos x="connsiteX20353" y="connsiteY20353"/>
              </a:cxn>
              <a:cxn ang="0">
                <a:pos x="connsiteX20354" y="connsiteY20354"/>
              </a:cxn>
              <a:cxn ang="0">
                <a:pos x="connsiteX20355" y="connsiteY20355"/>
              </a:cxn>
              <a:cxn ang="0">
                <a:pos x="connsiteX20356" y="connsiteY20356"/>
              </a:cxn>
              <a:cxn ang="0">
                <a:pos x="connsiteX20357" y="connsiteY20357"/>
              </a:cxn>
              <a:cxn ang="0">
                <a:pos x="connsiteX20358" y="connsiteY20358"/>
              </a:cxn>
              <a:cxn ang="0">
                <a:pos x="connsiteX20359" y="connsiteY20359"/>
              </a:cxn>
              <a:cxn ang="0">
                <a:pos x="connsiteX20360" y="connsiteY20360"/>
              </a:cxn>
              <a:cxn ang="0">
                <a:pos x="connsiteX20361" y="connsiteY20361"/>
              </a:cxn>
              <a:cxn ang="0">
                <a:pos x="connsiteX20362" y="connsiteY20362"/>
              </a:cxn>
              <a:cxn ang="0">
                <a:pos x="connsiteX20363" y="connsiteY20363"/>
              </a:cxn>
              <a:cxn ang="0">
                <a:pos x="connsiteX20364" y="connsiteY20364"/>
              </a:cxn>
              <a:cxn ang="0">
                <a:pos x="connsiteX20365" y="connsiteY20365"/>
              </a:cxn>
              <a:cxn ang="0">
                <a:pos x="connsiteX20366" y="connsiteY20366"/>
              </a:cxn>
              <a:cxn ang="0">
                <a:pos x="connsiteX20367" y="connsiteY20367"/>
              </a:cxn>
              <a:cxn ang="0">
                <a:pos x="connsiteX20368" y="connsiteY20368"/>
              </a:cxn>
              <a:cxn ang="0">
                <a:pos x="connsiteX20369" y="connsiteY20369"/>
              </a:cxn>
              <a:cxn ang="0">
                <a:pos x="connsiteX20370" y="connsiteY20370"/>
              </a:cxn>
              <a:cxn ang="0">
                <a:pos x="connsiteX20371" y="connsiteY20371"/>
              </a:cxn>
              <a:cxn ang="0">
                <a:pos x="connsiteX20372" y="connsiteY20372"/>
              </a:cxn>
              <a:cxn ang="0">
                <a:pos x="connsiteX20373" y="connsiteY20373"/>
              </a:cxn>
              <a:cxn ang="0">
                <a:pos x="connsiteX20374" y="connsiteY20374"/>
              </a:cxn>
              <a:cxn ang="0">
                <a:pos x="connsiteX20375" y="connsiteY20375"/>
              </a:cxn>
              <a:cxn ang="0">
                <a:pos x="connsiteX20376" y="connsiteY20376"/>
              </a:cxn>
              <a:cxn ang="0">
                <a:pos x="connsiteX20377" y="connsiteY20377"/>
              </a:cxn>
              <a:cxn ang="0">
                <a:pos x="connsiteX20378" y="connsiteY20378"/>
              </a:cxn>
              <a:cxn ang="0">
                <a:pos x="connsiteX20379" y="connsiteY20379"/>
              </a:cxn>
              <a:cxn ang="0">
                <a:pos x="connsiteX20380" y="connsiteY20380"/>
              </a:cxn>
              <a:cxn ang="0">
                <a:pos x="connsiteX20381" y="connsiteY20381"/>
              </a:cxn>
              <a:cxn ang="0">
                <a:pos x="connsiteX20382" y="connsiteY20382"/>
              </a:cxn>
              <a:cxn ang="0">
                <a:pos x="connsiteX20383" y="connsiteY20383"/>
              </a:cxn>
              <a:cxn ang="0">
                <a:pos x="connsiteX20384" y="connsiteY20384"/>
              </a:cxn>
              <a:cxn ang="0">
                <a:pos x="connsiteX20385" y="connsiteY20385"/>
              </a:cxn>
              <a:cxn ang="0">
                <a:pos x="connsiteX20386" y="connsiteY20386"/>
              </a:cxn>
              <a:cxn ang="0">
                <a:pos x="connsiteX20387" y="connsiteY20387"/>
              </a:cxn>
              <a:cxn ang="0">
                <a:pos x="connsiteX20388" y="connsiteY20388"/>
              </a:cxn>
              <a:cxn ang="0">
                <a:pos x="connsiteX20389" y="connsiteY20389"/>
              </a:cxn>
              <a:cxn ang="0">
                <a:pos x="connsiteX20390" y="connsiteY20390"/>
              </a:cxn>
              <a:cxn ang="0">
                <a:pos x="connsiteX20391" y="connsiteY20391"/>
              </a:cxn>
              <a:cxn ang="0">
                <a:pos x="connsiteX20392" y="connsiteY20392"/>
              </a:cxn>
              <a:cxn ang="0">
                <a:pos x="connsiteX20393" y="connsiteY20393"/>
              </a:cxn>
              <a:cxn ang="0">
                <a:pos x="connsiteX20394" y="connsiteY20394"/>
              </a:cxn>
              <a:cxn ang="0">
                <a:pos x="connsiteX20395" y="connsiteY20395"/>
              </a:cxn>
              <a:cxn ang="0">
                <a:pos x="connsiteX20396" y="connsiteY20396"/>
              </a:cxn>
              <a:cxn ang="0">
                <a:pos x="connsiteX20397" y="connsiteY20397"/>
              </a:cxn>
              <a:cxn ang="0">
                <a:pos x="connsiteX20398" y="connsiteY20398"/>
              </a:cxn>
              <a:cxn ang="0">
                <a:pos x="connsiteX20399" y="connsiteY20399"/>
              </a:cxn>
              <a:cxn ang="0">
                <a:pos x="connsiteX20400" y="connsiteY20400"/>
              </a:cxn>
              <a:cxn ang="0">
                <a:pos x="connsiteX20401" y="connsiteY20401"/>
              </a:cxn>
              <a:cxn ang="0">
                <a:pos x="connsiteX20402" y="connsiteY20402"/>
              </a:cxn>
              <a:cxn ang="0">
                <a:pos x="connsiteX20403" y="connsiteY20403"/>
              </a:cxn>
              <a:cxn ang="0">
                <a:pos x="connsiteX20404" y="connsiteY20404"/>
              </a:cxn>
              <a:cxn ang="0">
                <a:pos x="connsiteX20405" y="connsiteY20405"/>
              </a:cxn>
              <a:cxn ang="0">
                <a:pos x="connsiteX20406" y="connsiteY20406"/>
              </a:cxn>
              <a:cxn ang="0">
                <a:pos x="connsiteX20407" y="connsiteY20407"/>
              </a:cxn>
              <a:cxn ang="0">
                <a:pos x="connsiteX20408" y="connsiteY20408"/>
              </a:cxn>
              <a:cxn ang="0">
                <a:pos x="connsiteX20409" y="connsiteY20409"/>
              </a:cxn>
              <a:cxn ang="0">
                <a:pos x="connsiteX20410" y="connsiteY20410"/>
              </a:cxn>
              <a:cxn ang="0">
                <a:pos x="connsiteX20411" y="connsiteY20411"/>
              </a:cxn>
              <a:cxn ang="0">
                <a:pos x="connsiteX20412" y="connsiteY20412"/>
              </a:cxn>
              <a:cxn ang="0">
                <a:pos x="connsiteX20413" y="connsiteY20413"/>
              </a:cxn>
              <a:cxn ang="0">
                <a:pos x="connsiteX20414" y="connsiteY20414"/>
              </a:cxn>
              <a:cxn ang="0">
                <a:pos x="connsiteX20415" y="connsiteY20415"/>
              </a:cxn>
              <a:cxn ang="0">
                <a:pos x="connsiteX20416" y="connsiteY20416"/>
              </a:cxn>
              <a:cxn ang="0">
                <a:pos x="connsiteX20417" y="connsiteY20417"/>
              </a:cxn>
              <a:cxn ang="0">
                <a:pos x="connsiteX20418" y="connsiteY20418"/>
              </a:cxn>
              <a:cxn ang="0">
                <a:pos x="connsiteX20419" y="connsiteY20419"/>
              </a:cxn>
              <a:cxn ang="0">
                <a:pos x="connsiteX20420" y="connsiteY20420"/>
              </a:cxn>
              <a:cxn ang="0">
                <a:pos x="connsiteX20421" y="connsiteY20421"/>
              </a:cxn>
              <a:cxn ang="0">
                <a:pos x="connsiteX20422" y="connsiteY20422"/>
              </a:cxn>
              <a:cxn ang="0">
                <a:pos x="connsiteX20423" y="connsiteY20423"/>
              </a:cxn>
              <a:cxn ang="0">
                <a:pos x="connsiteX20424" y="connsiteY20424"/>
              </a:cxn>
              <a:cxn ang="0">
                <a:pos x="connsiteX20425" y="connsiteY20425"/>
              </a:cxn>
              <a:cxn ang="0">
                <a:pos x="connsiteX20426" y="connsiteY20426"/>
              </a:cxn>
              <a:cxn ang="0">
                <a:pos x="connsiteX20427" y="connsiteY20427"/>
              </a:cxn>
              <a:cxn ang="0">
                <a:pos x="connsiteX20428" y="connsiteY20428"/>
              </a:cxn>
              <a:cxn ang="0">
                <a:pos x="connsiteX20429" y="connsiteY20429"/>
              </a:cxn>
              <a:cxn ang="0">
                <a:pos x="connsiteX20430" y="connsiteY20430"/>
              </a:cxn>
              <a:cxn ang="0">
                <a:pos x="connsiteX20431" y="connsiteY20431"/>
              </a:cxn>
              <a:cxn ang="0">
                <a:pos x="connsiteX20432" y="connsiteY20432"/>
              </a:cxn>
              <a:cxn ang="0">
                <a:pos x="connsiteX20433" y="connsiteY20433"/>
              </a:cxn>
              <a:cxn ang="0">
                <a:pos x="connsiteX20434" y="connsiteY20434"/>
              </a:cxn>
              <a:cxn ang="0">
                <a:pos x="connsiteX20435" y="connsiteY20435"/>
              </a:cxn>
              <a:cxn ang="0">
                <a:pos x="connsiteX20436" y="connsiteY20436"/>
              </a:cxn>
              <a:cxn ang="0">
                <a:pos x="connsiteX20437" y="connsiteY20437"/>
              </a:cxn>
              <a:cxn ang="0">
                <a:pos x="connsiteX20438" y="connsiteY20438"/>
              </a:cxn>
              <a:cxn ang="0">
                <a:pos x="connsiteX20439" y="connsiteY20439"/>
              </a:cxn>
              <a:cxn ang="0">
                <a:pos x="connsiteX20440" y="connsiteY20440"/>
              </a:cxn>
              <a:cxn ang="0">
                <a:pos x="connsiteX20441" y="connsiteY20441"/>
              </a:cxn>
              <a:cxn ang="0">
                <a:pos x="connsiteX20442" y="connsiteY20442"/>
              </a:cxn>
              <a:cxn ang="0">
                <a:pos x="connsiteX20443" y="connsiteY20443"/>
              </a:cxn>
              <a:cxn ang="0">
                <a:pos x="connsiteX20444" y="connsiteY20444"/>
              </a:cxn>
              <a:cxn ang="0">
                <a:pos x="connsiteX20445" y="connsiteY20445"/>
              </a:cxn>
              <a:cxn ang="0">
                <a:pos x="connsiteX20446" y="connsiteY20446"/>
              </a:cxn>
              <a:cxn ang="0">
                <a:pos x="connsiteX20447" y="connsiteY20447"/>
              </a:cxn>
              <a:cxn ang="0">
                <a:pos x="connsiteX20448" y="connsiteY20448"/>
              </a:cxn>
              <a:cxn ang="0">
                <a:pos x="connsiteX20449" y="connsiteY20449"/>
              </a:cxn>
              <a:cxn ang="0">
                <a:pos x="connsiteX20450" y="connsiteY20450"/>
              </a:cxn>
              <a:cxn ang="0">
                <a:pos x="connsiteX20451" y="connsiteY20451"/>
              </a:cxn>
              <a:cxn ang="0">
                <a:pos x="connsiteX20452" y="connsiteY20452"/>
              </a:cxn>
              <a:cxn ang="0">
                <a:pos x="connsiteX20453" y="connsiteY20453"/>
              </a:cxn>
              <a:cxn ang="0">
                <a:pos x="connsiteX20454" y="connsiteY20454"/>
              </a:cxn>
              <a:cxn ang="0">
                <a:pos x="connsiteX20455" y="connsiteY20455"/>
              </a:cxn>
              <a:cxn ang="0">
                <a:pos x="connsiteX20456" y="connsiteY20456"/>
              </a:cxn>
              <a:cxn ang="0">
                <a:pos x="connsiteX20457" y="connsiteY20457"/>
              </a:cxn>
              <a:cxn ang="0">
                <a:pos x="connsiteX20458" y="connsiteY20458"/>
              </a:cxn>
              <a:cxn ang="0">
                <a:pos x="connsiteX20459" y="connsiteY20459"/>
              </a:cxn>
              <a:cxn ang="0">
                <a:pos x="connsiteX20460" y="connsiteY20460"/>
              </a:cxn>
              <a:cxn ang="0">
                <a:pos x="connsiteX20461" y="connsiteY20461"/>
              </a:cxn>
              <a:cxn ang="0">
                <a:pos x="connsiteX20462" y="connsiteY20462"/>
              </a:cxn>
              <a:cxn ang="0">
                <a:pos x="connsiteX20463" y="connsiteY20463"/>
              </a:cxn>
              <a:cxn ang="0">
                <a:pos x="connsiteX20464" y="connsiteY20464"/>
              </a:cxn>
              <a:cxn ang="0">
                <a:pos x="connsiteX20465" y="connsiteY20465"/>
              </a:cxn>
              <a:cxn ang="0">
                <a:pos x="connsiteX20466" y="connsiteY20466"/>
              </a:cxn>
              <a:cxn ang="0">
                <a:pos x="connsiteX20467" y="connsiteY20467"/>
              </a:cxn>
              <a:cxn ang="0">
                <a:pos x="connsiteX20468" y="connsiteY20468"/>
              </a:cxn>
              <a:cxn ang="0">
                <a:pos x="connsiteX20469" y="connsiteY20469"/>
              </a:cxn>
              <a:cxn ang="0">
                <a:pos x="connsiteX20470" y="connsiteY20470"/>
              </a:cxn>
              <a:cxn ang="0">
                <a:pos x="connsiteX20471" y="connsiteY20471"/>
              </a:cxn>
              <a:cxn ang="0">
                <a:pos x="connsiteX20472" y="connsiteY20472"/>
              </a:cxn>
              <a:cxn ang="0">
                <a:pos x="connsiteX20473" y="connsiteY20473"/>
              </a:cxn>
              <a:cxn ang="0">
                <a:pos x="connsiteX20474" y="connsiteY20474"/>
              </a:cxn>
              <a:cxn ang="0">
                <a:pos x="connsiteX20475" y="connsiteY20475"/>
              </a:cxn>
              <a:cxn ang="0">
                <a:pos x="connsiteX20476" y="connsiteY20476"/>
              </a:cxn>
              <a:cxn ang="0">
                <a:pos x="connsiteX20477" y="connsiteY20477"/>
              </a:cxn>
              <a:cxn ang="0">
                <a:pos x="connsiteX20478" y="connsiteY20478"/>
              </a:cxn>
              <a:cxn ang="0">
                <a:pos x="connsiteX20479" y="connsiteY20479"/>
              </a:cxn>
              <a:cxn ang="0">
                <a:pos x="connsiteX20480" y="connsiteY20480"/>
              </a:cxn>
              <a:cxn ang="0">
                <a:pos x="connsiteX20481" y="connsiteY20481"/>
              </a:cxn>
              <a:cxn ang="0">
                <a:pos x="connsiteX20482" y="connsiteY20482"/>
              </a:cxn>
              <a:cxn ang="0">
                <a:pos x="connsiteX20483" y="connsiteY20483"/>
              </a:cxn>
              <a:cxn ang="0">
                <a:pos x="connsiteX20484" y="connsiteY20484"/>
              </a:cxn>
              <a:cxn ang="0">
                <a:pos x="connsiteX20485" y="connsiteY20485"/>
              </a:cxn>
              <a:cxn ang="0">
                <a:pos x="connsiteX20486" y="connsiteY20486"/>
              </a:cxn>
              <a:cxn ang="0">
                <a:pos x="connsiteX20487" y="connsiteY20487"/>
              </a:cxn>
              <a:cxn ang="0">
                <a:pos x="connsiteX20488" y="connsiteY20488"/>
              </a:cxn>
              <a:cxn ang="0">
                <a:pos x="connsiteX20489" y="connsiteY20489"/>
              </a:cxn>
              <a:cxn ang="0">
                <a:pos x="connsiteX20490" y="connsiteY20490"/>
              </a:cxn>
              <a:cxn ang="0">
                <a:pos x="connsiteX20491" y="connsiteY20491"/>
              </a:cxn>
              <a:cxn ang="0">
                <a:pos x="connsiteX20492" y="connsiteY20492"/>
              </a:cxn>
              <a:cxn ang="0">
                <a:pos x="connsiteX20493" y="connsiteY20493"/>
              </a:cxn>
              <a:cxn ang="0">
                <a:pos x="connsiteX20494" y="connsiteY20494"/>
              </a:cxn>
              <a:cxn ang="0">
                <a:pos x="connsiteX20495" y="connsiteY20495"/>
              </a:cxn>
              <a:cxn ang="0">
                <a:pos x="connsiteX20496" y="connsiteY20496"/>
              </a:cxn>
              <a:cxn ang="0">
                <a:pos x="connsiteX20497" y="connsiteY20497"/>
              </a:cxn>
              <a:cxn ang="0">
                <a:pos x="connsiteX20498" y="connsiteY20498"/>
              </a:cxn>
              <a:cxn ang="0">
                <a:pos x="connsiteX20499" y="connsiteY20499"/>
              </a:cxn>
              <a:cxn ang="0">
                <a:pos x="connsiteX20500" y="connsiteY20500"/>
              </a:cxn>
              <a:cxn ang="0">
                <a:pos x="connsiteX20501" y="connsiteY20501"/>
              </a:cxn>
              <a:cxn ang="0">
                <a:pos x="connsiteX20502" y="connsiteY20502"/>
              </a:cxn>
              <a:cxn ang="0">
                <a:pos x="connsiteX20503" y="connsiteY20503"/>
              </a:cxn>
              <a:cxn ang="0">
                <a:pos x="connsiteX20504" y="connsiteY20504"/>
              </a:cxn>
              <a:cxn ang="0">
                <a:pos x="connsiteX20505" y="connsiteY20505"/>
              </a:cxn>
              <a:cxn ang="0">
                <a:pos x="connsiteX20506" y="connsiteY20506"/>
              </a:cxn>
              <a:cxn ang="0">
                <a:pos x="connsiteX20507" y="connsiteY20507"/>
              </a:cxn>
              <a:cxn ang="0">
                <a:pos x="connsiteX20508" y="connsiteY20508"/>
              </a:cxn>
              <a:cxn ang="0">
                <a:pos x="connsiteX20509" y="connsiteY20509"/>
              </a:cxn>
              <a:cxn ang="0">
                <a:pos x="connsiteX20510" y="connsiteY20510"/>
              </a:cxn>
              <a:cxn ang="0">
                <a:pos x="connsiteX20511" y="connsiteY20511"/>
              </a:cxn>
              <a:cxn ang="0">
                <a:pos x="connsiteX20512" y="connsiteY20512"/>
              </a:cxn>
              <a:cxn ang="0">
                <a:pos x="connsiteX20513" y="connsiteY20513"/>
              </a:cxn>
              <a:cxn ang="0">
                <a:pos x="connsiteX20514" y="connsiteY20514"/>
              </a:cxn>
              <a:cxn ang="0">
                <a:pos x="connsiteX20515" y="connsiteY20515"/>
              </a:cxn>
              <a:cxn ang="0">
                <a:pos x="connsiteX20516" y="connsiteY20516"/>
              </a:cxn>
              <a:cxn ang="0">
                <a:pos x="connsiteX20517" y="connsiteY20517"/>
              </a:cxn>
              <a:cxn ang="0">
                <a:pos x="connsiteX20518" y="connsiteY20518"/>
              </a:cxn>
              <a:cxn ang="0">
                <a:pos x="connsiteX20519" y="connsiteY20519"/>
              </a:cxn>
              <a:cxn ang="0">
                <a:pos x="connsiteX20520" y="connsiteY20520"/>
              </a:cxn>
              <a:cxn ang="0">
                <a:pos x="connsiteX20521" y="connsiteY20521"/>
              </a:cxn>
              <a:cxn ang="0">
                <a:pos x="connsiteX20522" y="connsiteY20522"/>
              </a:cxn>
              <a:cxn ang="0">
                <a:pos x="connsiteX20523" y="connsiteY20523"/>
              </a:cxn>
              <a:cxn ang="0">
                <a:pos x="connsiteX20524" y="connsiteY20524"/>
              </a:cxn>
              <a:cxn ang="0">
                <a:pos x="connsiteX20525" y="connsiteY20525"/>
              </a:cxn>
              <a:cxn ang="0">
                <a:pos x="connsiteX20526" y="connsiteY20526"/>
              </a:cxn>
              <a:cxn ang="0">
                <a:pos x="connsiteX20527" y="connsiteY20527"/>
              </a:cxn>
              <a:cxn ang="0">
                <a:pos x="connsiteX20528" y="connsiteY20528"/>
              </a:cxn>
              <a:cxn ang="0">
                <a:pos x="connsiteX20529" y="connsiteY20529"/>
              </a:cxn>
              <a:cxn ang="0">
                <a:pos x="connsiteX20530" y="connsiteY20530"/>
              </a:cxn>
              <a:cxn ang="0">
                <a:pos x="connsiteX20531" y="connsiteY20531"/>
              </a:cxn>
              <a:cxn ang="0">
                <a:pos x="connsiteX20532" y="connsiteY20532"/>
              </a:cxn>
              <a:cxn ang="0">
                <a:pos x="connsiteX20533" y="connsiteY20533"/>
              </a:cxn>
              <a:cxn ang="0">
                <a:pos x="connsiteX20534" y="connsiteY20534"/>
              </a:cxn>
              <a:cxn ang="0">
                <a:pos x="connsiteX20535" y="connsiteY20535"/>
              </a:cxn>
              <a:cxn ang="0">
                <a:pos x="connsiteX20536" y="connsiteY20536"/>
              </a:cxn>
              <a:cxn ang="0">
                <a:pos x="connsiteX20537" y="connsiteY20537"/>
              </a:cxn>
              <a:cxn ang="0">
                <a:pos x="connsiteX20538" y="connsiteY20538"/>
              </a:cxn>
              <a:cxn ang="0">
                <a:pos x="connsiteX20539" y="connsiteY20539"/>
              </a:cxn>
              <a:cxn ang="0">
                <a:pos x="connsiteX20540" y="connsiteY20540"/>
              </a:cxn>
              <a:cxn ang="0">
                <a:pos x="connsiteX20541" y="connsiteY20541"/>
              </a:cxn>
              <a:cxn ang="0">
                <a:pos x="connsiteX20542" y="connsiteY20542"/>
              </a:cxn>
              <a:cxn ang="0">
                <a:pos x="connsiteX20543" y="connsiteY20543"/>
              </a:cxn>
              <a:cxn ang="0">
                <a:pos x="connsiteX20544" y="connsiteY20544"/>
              </a:cxn>
              <a:cxn ang="0">
                <a:pos x="connsiteX20545" y="connsiteY20545"/>
              </a:cxn>
              <a:cxn ang="0">
                <a:pos x="connsiteX20546" y="connsiteY20546"/>
              </a:cxn>
              <a:cxn ang="0">
                <a:pos x="connsiteX20547" y="connsiteY20547"/>
              </a:cxn>
              <a:cxn ang="0">
                <a:pos x="connsiteX20548" y="connsiteY20548"/>
              </a:cxn>
              <a:cxn ang="0">
                <a:pos x="connsiteX20549" y="connsiteY20549"/>
              </a:cxn>
              <a:cxn ang="0">
                <a:pos x="connsiteX20550" y="connsiteY20550"/>
              </a:cxn>
              <a:cxn ang="0">
                <a:pos x="connsiteX20551" y="connsiteY20551"/>
              </a:cxn>
              <a:cxn ang="0">
                <a:pos x="connsiteX20552" y="connsiteY20552"/>
              </a:cxn>
              <a:cxn ang="0">
                <a:pos x="connsiteX20553" y="connsiteY20553"/>
              </a:cxn>
              <a:cxn ang="0">
                <a:pos x="connsiteX20554" y="connsiteY20554"/>
              </a:cxn>
              <a:cxn ang="0">
                <a:pos x="connsiteX20555" y="connsiteY20555"/>
              </a:cxn>
              <a:cxn ang="0">
                <a:pos x="connsiteX20556" y="connsiteY20556"/>
              </a:cxn>
              <a:cxn ang="0">
                <a:pos x="connsiteX20557" y="connsiteY20557"/>
              </a:cxn>
              <a:cxn ang="0">
                <a:pos x="connsiteX20558" y="connsiteY20558"/>
              </a:cxn>
              <a:cxn ang="0">
                <a:pos x="connsiteX20559" y="connsiteY20559"/>
              </a:cxn>
              <a:cxn ang="0">
                <a:pos x="connsiteX20560" y="connsiteY20560"/>
              </a:cxn>
              <a:cxn ang="0">
                <a:pos x="connsiteX20561" y="connsiteY20561"/>
              </a:cxn>
              <a:cxn ang="0">
                <a:pos x="connsiteX20562" y="connsiteY20562"/>
              </a:cxn>
              <a:cxn ang="0">
                <a:pos x="connsiteX20563" y="connsiteY20563"/>
              </a:cxn>
              <a:cxn ang="0">
                <a:pos x="connsiteX20564" y="connsiteY20564"/>
              </a:cxn>
              <a:cxn ang="0">
                <a:pos x="connsiteX20565" y="connsiteY20565"/>
              </a:cxn>
              <a:cxn ang="0">
                <a:pos x="connsiteX20566" y="connsiteY20566"/>
              </a:cxn>
              <a:cxn ang="0">
                <a:pos x="connsiteX20567" y="connsiteY20567"/>
              </a:cxn>
              <a:cxn ang="0">
                <a:pos x="connsiteX20568" y="connsiteY20568"/>
              </a:cxn>
              <a:cxn ang="0">
                <a:pos x="connsiteX20569" y="connsiteY20569"/>
              </a:cxn>
              <a:cxn ang="0">
                <a:pos x="connsiteX20570" y="connsiteY20570"/>
              </a:cxn>
              <a:cxn ang="0">
                <a:pos x="connsiteX20571" y="connsiteY20571"/>
              </a:cxn>
              <a:cxn ang="0">
                <a:pos x="connsiteX20572" y="connsiteY20572"/>
              </a:cxn>
              <a:cxn ang="0">
                <a:pos x="connsiteX20573" y="connsiteY20573"/>
              </a:cxn>
              <a:cxn ang="0">
                <a:pos x="connsiteX20574" y="connsiteY20574"/>
              </a:cxn>
              <a:cxn ang="0">
                <a:pos x="connsiteX20575" y="connsiteY20575"/>
              </a:cxn>
              <a:cxn ang="0">
                <a:pos x="connsiteX20576" y="connsiteY20576"/>
              </a:cxn>
              <a:cxn ang="0">
                <a:pos x="connsiteX20577" y="connsiteY20577"/>
              </a:cxn>
              <a:cxn ang="0">
                <a:pos x="connsiteX20578" y="connsiteY20578"/>
              </a:cxn>
              <a:cxn ang="0">
                <a:pos x="connsiteX20579" y="connsiteY20579"/>
              </a:cxn>
              <a:cxn ang="0">
                <a:pos x="connsiteX20580" y="connsiteY20580"/>
              </a:cxn>
              <a:cxn ang="0">
                <a:pos x="connsiteX20581" y="connsiteY20581"/>
              </a:cxn>
              <a:cxn ang="0">
                <a:pos x="connsiteX20582" y="connsiteY20582"/>
              </a:cxn>
              <a:cxn ang="0">
                <a:pos x="connsiteX20583" y="connsiteY20583"/>
              </a:cxn>
              <a:cxn ang="0">
                <a:pos x="connsiteX20584" y="connsiteY20584"/>
              </a:cxn>
              <a:cxn ang="0">
                <a:pos x="connsiteX20585" y="connsiteY20585"/>
              </a:cxn>
              <a:cxn ang="0">
                <a:pos x="connsiteX20586" y="connsiteY20586"/>
              </a:cxn>
              <a:cxn ang="0">
                <a:pos x="connsiteX20587" y="connsiteY20587"/>
              </a:cxn>
              <a:cxn ang="0">
                <a:pos x="connsiteX20588" y="connsiteY20588"/>
              </a:cxn>
              <a:cxn ang="0">
                <a:pos x="connsiteX20589" y="connsiteY20589"/>
              </a:cxn>
              <a:cxn ang="0">
                <a:pos x="connsiteX20590" y="connsiteY20590"/>
              </a:cxn>
              <a:cxn ang="0">
                <a:pos x="connsiteX20591" y="connsiteY20591"/>
              </a:cxn>
              <a:cxn ang="0">
                <a:pos x="connsiteX20592" y="connsiteY20592"/>
              </a:cxn>
              <a:cxn ang="0">
                <a:pos x="connsiteX20593" y="connsiteY20593"/>
              </a:cxn>
              <a:cxn ang="0">
                <a:pos x="connsiteX20594" y="connsiteY20594"/>
              </a:cxn>
              <a:cxn ang="0">
                <a:pos x="connsiteX20595" y="connsiteY20595"/>
              </a:cxn>
              <a:cxn ang="0">
                <a:pos x="connsiteX20596" y="connsiteY20596"/>
              </a:cxn>
              <a:cxn ang="0">
                <a:pos x="connsiteX20597" y="connsiteY20597"/>
              </a:cxn>
              <a:cxn ang="0">
                <a:pos x="connsiteX20598" y="connsiteY20598"/>
              </a:cxn>
              <a:cxn ang="0">
                <a:pos x="connsiteX20599" y="connsiteY20599"/>
              </a:cxn>
              <a:cxn ang="0">
                <a:pos x="connsiteX20600" y="connsiteY20600"/>
              </a:cxn>
              <a:cxn ang="0">
                <a:pos x="connsiteX20601" y="connsiteY20601"/>
              </a:cxn>
              <a:cxn ang="0">
                <a:pos x="connsiteX20602" y="connsiteY20602"/>
              </a:cxn>
              <a:cxn ang="0">
                <a:pos x="connsiteX20603" y="connsiteY20603"/>
              </a:cxn>
              <a:cxn ang="0">
                <a:pos x="connsiteX20604" y="connsiteY20604"/>
              </a:cxn>
              <a:cxn ang="0">
                <a:pos x="connsiteX20605" y="connsiteY20605"/>
              </a:cxn>
              <a:cxn ang="0">
                <a:pos x="connsiteX20606" y="connsiteY20606"/>
              </a:cxn>
              <a:cxn ang="0">
                <a:pos x="connsiteX20607" y="connsiteY20607"/>
              </a:cxn>
              <a:cxn ang="0">
                <a:pos x="connsiteX20608" y="connsiteY20608"/>
              </a:cxn>
              <a:cxn ang="0">
                <a:pos x="connsiteX20609" y="connsiteY20609"/>
              </a:cxn>
              <a:cxn ang="0">
                <a:pos x="connsiteX20610" y="connsiteY20610"/>
              </a:cxn>
              <a:cxn ang="0">
                <a:pos x="connsiteX20611" y="connsiteY20611"/>
              </a:cxn>
              <a:cxn ang="0">
                <a:pos x="connsiteX20612" y="connsiteY20612"/>
              </a:cxn>
              <a:cxn ang="0">
                <a:pos x="connsiteX20613" y="connsiteY20613"/>
              </a:cxn>
              <a:cxn ang="0">
                <a:pos x="connsiteX20614" y="connsiteY20614"/>
              </a:cxn>
              <a:cxn ang="0">
                <a:pos x="connsiteX20615" y="connsiteY20615"/>
              </a:cxn>
              <a:cxn ang="0">
                <a:pos x="connsiteX20616" y="connsiteY20616"/>
              </a:cxn>
              <a:cxn ang="0">
                <a:pos x="connsiteX20617" y="connsiteY20617"/>
              </a:cxn>
              <a:cxn ang="0">
                <a:pos x="connsiteX20618" y="connsiteY20618"/>
              </a:cxn>
              <a:cxn ang="0">
                <a:pos x="connsiteX20619" y="connsiteY20619"/>
              </a:cxn>
              <a:cxn ang="0">
                <a:pos x="connsiteX20620" y="connsiteY20620"/>
              </a:cxn>
              <a:cxn ang="0">
                <a:pos x="connsiteX20621" y="connsiteY20621"/>
              </a:cxn>
              <a:cxn ang="0">
                <a:pos x="connsiteX20622" y="connsiteY20622"/>
              </a:cxn>
              <a:cxn ang="0">
                <a:pos x="connsiteX20623" y="connsiteY20623"/>
              </a:cxn>
              <a:cxn ang="0">
                <a:pos x="connsiteX20624" y="connsiteY20624"/>
              </a:cxn>
              <a:cxn ang="0">
                <a:pos x="connsiteX20625" y="connsiteY20625"/>
              </a:cxn>
              <a:cxn ang="0">
                <a:pos x="connsiteX20626" y="connsiteY20626"/>
              </a:cxn>
              <a:cxn ang="0">
                <a:pos x="connsiteX20627" y="connsiteY20627"/>
              </a:cxn>
              <a:cxn ang="0">
                <a:pos x="connsiteX20628" y="connsiteY20628"/>
              </a:cxn>
              <a:cxn ang="0">
                <a:pos x="connsiteX20629" y="connsiteY20629"/>
              </a:cxn>
              <a:cxn ang="0">
                <a:pos x="connsiteX20630" y="connsiteY20630"/>
              </a:cxn>
              <a:cxn ang="0">
                <a:pos x="connsiteX20631" y="connsiteY20631"/>
              </a:cxn>
              <a:cxn ang="0">
                <a:pos x="connsiteX20632" y="connsiteY20632"/>
              </a:cxn>
              <a:cxn ang="0">
                <a:pos x="connsiteX20633" y="connsiteY20633"/>
              </a:cxn>
              <a:cxn ang="0">
                <a:pos x="connsiteX20634" y="connsiteY20634"/>
              </a:cxn>
              <a:cxn ang="0">
                <a:pos x="connsiteX20635" y="connsiteY20635"/>
              </a:cxn>
              <a:cxn ang="0">
                <a:pos x="connsiteX20636" y="connsiteY20636"/>
              </a:cxn>
              <a:cxn ang="0">
                <a:pos x="connsiteX20637" y="connsiteY20637"/>
              </a:cxn>
              <a:cxn ang="0">
                <a:pos x="connsiteX20638" y="connsiteY20638"/>
              </a:cxn>
              <a:cxn ang="0">
                <a:pos x="connsiteX20639" y="connsiteY20639"/>
              </a:cxn>
              <a:cxn ang="0">
                <a:pos x="connsiteX20640" y="connsiteY20640"/>
              </a:cxn>
              <a:cxn ang="0">
                <a:pos x="connsiteX20641" y="connsiteY20641"/>
              </a:cxn>
              <a:cxn ang="0">
                <a:pos x="connsiteX20642" y="connsiteY20642"/>
              </a:cxn>
              <a:cxn ang="0">
                <a:pos x="connsiteX20643" y="connsiteY20643"/>
              </a:cxn>
              <a:cxn ang="0">
                <a:pos x="connsiteX20644" y="connsiteY20644"/>
              </a:cxn>
              <a:cxn ang="0">
                <a:pos x="connsiteX20645" y="connsiteY20645"/>
              </a:cxn>
              <a:cxn ang="0">
                <a:pos x="connsiteX20646" y="connsiteY20646"/>
              </a:cxn>
              <a:cxn ang="0">
                <a:pos x="connsiteX20647" y="connsiteY20647"/>
              </a:cxn>
              <a:cxn ang="0">
                <a:pos x="connsiteX20648" y="connsiteY20648"/>
              </a:cxn>
              <a:cxn ang="0">
                <a:pos x="connsiteX20649" y="connsiteY20649"/>
              </a:cxn>
              <a:cxn ang="0">
                <a:pos x="connsiteX20650" y="connsiteY20650"/>
              </a:cxn>
              <a:cxn ang="0">
                <a:pos x="connsiteX20651" y="connsiteY20651"/>
              </a:cxn>
              <a:cxn ang="0">
                <a:pos x="connsiteX20652" y="connsiteY20652"/>
              </a:cxn>
              <a:cxn ang="0">
                <a:pos x="connsiteX20653" y="connsiteY20653"/>
              </a:cxn>
              <a:cxn ang="0">
                <a:pos x="connsiteX20654" y="connsiteY20654"/>
              </a:cxn>
              <a:cxn ang="0">
                <a:pos x="connsiteX20655" y="connsiteY20655"/>
              </a:cxn>
              <a:cxn ang="0">
                <a:pos x="connsiteX20656" y="connsiteY20656"/>
              </a:cxn>
              <a:cxn ang="0">
                <a:pos x="connsiteX20657" y="connsiteY20657"/>
              </a:cxn>
              <a:cxn ang="0">
                <a:pos x="connsiteX20658" y="connsiteY20658"/>
              </a:cxn>
              <a:cxn ang="0">
                <a:pos x="connsiteX20659" y="connsiteY20659"/>
              </a:cxn>
              <a:cxn ang="0">
                <a:pos x="connsiteX20660" y="connsiteY20660"/>
              </a:cxn>
              <a:cxn ang="0">
                <a:pos x="connsiteX20661" y="connsiteY20661"/>
              </a:cxn>
              <a:cxn ang="0">
                <a:pos x="connsiteX20662" y="connsiteY20662"/>
              </a:cxn>
              <a:cxn ang="0">
                <a:pos x="connsiteX20663" y="connsiteY20663"/>
              </a:cxn>
              <a:cxn ang="0">
                <a:pos x="connsiteX20664" y="connsiteY20664"/>
              </a:cxn>
              <a:cxn ang="0">
                <a:pos x="connsiteX20665" y="connsiteY20665"/>
              </a:cxn>
              <a:cxn ang="0">
                <a:pos x="connsiteX20666" y="connsiteY20666"/>
              </a:cxn>
              <a:cxn ang="0">
                <a:pos x="connsiteX20667" y="connsiteY20667"/>
              </a:cxn>
              <a:cxn ang="0">
                <a:pos x="connsiteX20668" y="connsiteY20668"/>
              </a:cxn>
              <a:cxn ang="0">
                <a:pos x="connsiteX20669" y="connsiteY20669"/>
              </a:cxn>
              <a:cxn ang="0">
                <a:pos x="connsiteX20670" y="connsiteY20670"/>
              </a:cxn>
              <a:cxn ang="0">
                <a:pos x="connsiteX20671" y="connsiteY20671"/>
              </a:cxn>
              <a:cxn ang="0">
                <a:pos x="connsiteX20672" y="connsiteY20672"/>
              </a:cxn>
              <a:cxn ang="0">
                <a:pos x="connsiteX20673" y="connsiteY20673"/>
              </a:cxn>
              <a:cxn ang="0">
                <a:pos x="connsiteX20674" y="connsiteY20674"/>
              </a:cxn>
              <a:cxn ang="0">
                <a:pos x="connsiteX20675" y="connsiteY20675"/>
              </a:cxn>
              <a:cxn ang="0">
                <a:pos x="connsiteX20676" y="connsiteY20676"/>
              </a:cxn>
              <a:cxn ang="0">
                <a:pos x="connsiteX20677" y="connsiteY20677"/>
              </a:cxn>
              <a:cxn ang="0">
                <a:pos x="connsiteX20678" y="connsiteY20678"/>
              </a:cxn>
              <a:cxn ang="0">
                <a:pos x="connsiteX20679" y="connsiteY20679"/>
              </a:cxn>
              <a:cxn ang="0">
                <a:pos x="connsiteX20680" y="connsiteY20680"/>
              </a:cxn>
              <a:cxn ang="0">
                <a:pos x="connsiteX20681" y="connsiteY20681"/>
              </a:cxn>
              <a:cxn ang="0">
                <a:pos x="connsiteX20682" y="connsiteY20682"/>
              </a:cxn>
              <a:cxn ang="0">
                <a:pos x="connsiteX20683" y="connsiteY20683"/>
              </a:cxn>
              <a:cxn ang="0">
                <a:pos x="connsiteX20684" y="connsiteY20684"/>
              </a:cxn>
              <a:cxn ang="0">
                <a:pos x="connsiteX20685" y="connsiteY20685"/>
              </a:cxn>
              <a:cxn ang="0">
                <a:pos x="connsiteX20686" y="connsiteY20686"/>
              </a:cxn>
              <a:cxn ang="0">
                <a:pos x="connsiteX20687" y="connsiteY20687"/>
              </a:cxn>
              <a:cxn ang="0">
                <a:pos x="connsiteX20688" y="connsiteY20688"/>
              </a:cxn>
              <a:cxn ang="0">
                <a:pos x="connsiteX20689" y="connsiteY20689"/>
              </a:cxn>
              <a:cxn ang="0">
                <a:pos x="connsiteX20690" y="connsiteY20690"/>
              </a:cxn>
              <a:cxn ang="0">
                <a:pos x="connsiteX20691" y="connsiteY20691"/>
              </a:cxn>
              <a:cxn ang="0">
                <a:pos x="connsiteX20692" y="connsiteY20692"/>
              </a:cxn>
              <a:cxn ang="0">
                <a:pos x="connsiteX20693" y="connsiteY20693"/>
              </a:cxn>
              <a:cxn ang="0">
                <a:pos x="connsiteX20694" y="connsiteY20694"/>
              </a:cxn>
              <a:cxn ang="0">
                <a:pos x="connsiteX20695" y="connsiteY20695"/>
              </a:cxn>
              <a:cxn ang="0">
                <a:pos x="connsiteX20696" y="connsiteY20696"/>
              </a:cxn>
              <a:cxn ang="0">
                <a:pos x="connsiteX20697" y="connsiteY20697"/>
              </a:cxn>
              <a:cxn ang="0">
                <a:pos x="connsiteX20698" y="connsiteY20698"/>
              </a:cxn>
              <a:cxn ang="0">
                <a:pos x="connsiteX20699" y="connsiteY20699"/>
              </a:cxn>
              <a:cxn ang="0">
                <a:pos x="connsiteX20700" y="connsiteY20700"/>
              </a:cxn>
              <a:cxn ang="0">
                <a:pos x="connsiteX20701" y="connsiteY20701"/>
              </a:cxn>
              <a:cxn ang="0">
                <a:pos x="connsiteX20702" y="connsiteY20702"/>
              </a:cxn>
              <a:cxn ang="0">
                <a:pos x="connsiteX20703" y="connsiteY20703"/>
              </a:cxn>
              <a:cxn ang="0">
                <a:pos x="connsiteX20704" y="connsiteY20704"/>
              </a:cxn>
              <a:cxn ang="0">
                <a:pos x="connsiteX20705" y="connsiteY20705"/>
              </a:cxn>
              <a:cxn ang="0">
                <a:pos x="connsiteX20706" y="connsiteY20706"/>
              </a:cxn>
              <a:cxn ang="0">
                <a:pos x="connsiteX20707" y="connsiteY20707"/>
              </a:cxn>
              <a:cxn ang="0">
                <a:pos x="connsiteX20708" y="connsiteY20708"/>
              </a:cxn>
              <a:cxn ang="0">
                <a:pos x="connsiteX20709" y="connsiteY20709"/>
              </a:cxn>
              <a:cxn ang="0">
                <a:pos x="connsiteX20710" y="connsiteY20710"/>
              </a:cxn>
              <a:cxn ang="0">
                <a:pos x="connsiteX20711" y="connsiteY20711"/>
              </a:cxn>
              <a:cxn ang="0">
                <a:pos x="connsiteX20712" y="connsiteY20712"/>
              </a:cxn>
              <a:cxn ang="0">
                <a:pos x="connsiteX20713" y="connsiteY20713"/>
              </a:cxn>
              <a:cxn ang="0">
                <a:pos x="connsiteX20714" y="connsiteY20714"/>
              </a:cxn>
              <a:cxn ang="0">
                <a:pos x="connsiteX20715" y="connsiteY20715"/>
              </a:cxn>
              <a:cxn ang="0">
                <a:pos x="connsiteX20716" y="connsiteY20716"/>
              </a:cxn>
              <a:cxn ang="0">
                <a:pos x="connsiteX20717" y="connsiteY20717"/>
              </a:cxn>
              <a:cxn ang="0">
                <a:pos x="connsiteX20718" y="connsiteY20718"/>
              </a:cxn>
              <a:cxn ang="0">
                <a:pos x="connsiteX20719" y="connsiteY20719"/>
              </a:cxn>
              <a:cxn ang="0">
                <a:pos x="connsiteX20720" y="connsiteY20720"/>
              </a:cxn>
              <a:cxn ang="0">
                <a:pos x="connsiteX20721" y="connsiteY20721"/>
              </a:cxn>
              <a:cxn ang="0">
                <a:pos x="connsiteX20722" y="connsiteY20722"/>
              </a:cxn>
              <a:cxn ang="0">
                <a:pos x="connsiteX20723" y="connsiteY20723"/>
              </a:cxn>
              <a:cxn ang="0">
                <a:pos x="connsiteX20724" y="connsiteY20724"/>
              </a:cxn>
              <a:cxn ang="0">
                <a:pos x="connsiteX20725" y="connsiteY20725"/>
              </a:cxn>
              <a:cxn ang="0">
                <a:pos x="connsiteX20726" y="connsiteY20726"/>
              </a:cxn>
              <a:cxn ang="0">
                <a:pos x="connsiteX20727" y="connsiteY20727"/>
              </a:cxn>
              <a:cxn ang="0">
                <a:pos x="connsiteX20728" y="connsiteY20728"/>
              </a:cxn>
              <a:cxn ang="0">
                <a:pos x="connsiteX20729" y="connsiteY20729"/>
              </a:cxn>
              <a:cxn ang="0">
                <a:pos x="connsiteX20730" y="connsiteY20730"/>
              </a:cxn>
              <a:cxn ang="0">
                <a:pos x="connsiteX20731" y="connsiteY20731"/>
              </a:cxn>
              <a:cxn ang="0">
                <a:pos x="connsiteX20732" y="connsiteY20732"/>
              </a:cxn>
              <a:cxn ang="0">
                <a:pos x="connsiteX20733" y="connsiteY20733"/>
              </a:cxn>
              <a:cxn ang="0">
                <a:pos x="connsiteX20734" y="connsiteY20734"/>
              </a:cxn>
              <a:cxn ang="0">
                <a:pos x="connsiteX20735" y="connsiteY20735"/>
              </a:cxn>
              <a:cxn ang="0">
                <a:pos x="connsiteX20736" y="connsiteY20736"/>
              </a:cxn>
              <a:cxn ang="0">
                <a:pos x="connsiteX20737" y="connsiteY20737"/>
              </a:cxn>
              <a:cxn ang="0">
                <a:pos x="connsiteX20738" y="connsiteY20738"/>
              </a:cxn>
              <a:cxn ang="0">
                <a:pos x="connsiteX20739" y="connsiteY20739"/>
              </a:cxn>
              <a:cxn ang="0">
                <a:pos x="connsiteX20740" y="connsiteY20740"/>
              </a:cxn>
              <a:cxn ang="0">
                <a:pos x="connsiteX20741" y="connsiteY20741"/>
              </a:cxn>
              <a:cxn ang="0">
                <a:pos x="connsiteX20742" y="connsiteY20742"/>
              </a:cxn>
              <a:cxn ang="0">
                <a:pos x="connsiteX20743" y="connsiteY20743"/>
              </a:cxn>
              <a:cxn ang="0">
                <a:pos x="connsiteX20744" y="connsiteY20744"/>
              </a:cxn>
              <a:cxn ang="0">
                <a:pos x="connsiteX20745" y="connsiteY20745"/>
              </a:cxn>
              <a:cxn ang="0">
                <a:pos x="connsiteX20746" y="connsiteY20746"/>
              </a:cxn>
              <a:cxn ang="0">
                <a:pos x="connsiteX20747" y="connsiteY20747"/>
              </a:cxn>
              <a:cxn ang="0">
                <a:pos x="connsiteX20748" y="connsiteY20748"/>
              </a:cxn>
              <a:cxn ang="0">
                <a:pos x="connsiteX20749" y="connsiteY20749"/>
              </a:cxn>
              <a:cxn ang="0">
                <a:pos x="connsiteX20750" y="connsiteY20750"/>
              </a:cxn>
              <a:cxn ang="0">
                <a:pos x="connsiteX20751" y="connsiteY20751"/>
              </a:cxn>
              <a:cxn ang="0">
                <a:pos x="connsiteX20752" y="connsiteY20752"/>
              </a:cxn>
              <a:cxn ang="0">
                <a:pos x="connsiteX20753" y="connsiteY20753"/>
              </a:cxn>
              <a:cxn ang="0">
                <a:pos x="connsiteX20754" y="connsiteY20754"/>
              </a:cxn>
              <a:cxn ang="0">
                <a:pos x="connsiteX20755" y="connsiteY20755"/>
              </a:cxn>
              <a:cxn ang="0">
                <a:pos x="connsiteX20756" y="connsiteY20756"/>
              </a:cxn>
              <a:cxn ang="0">
                <a:pos x="connsiteX20757" y="connsiteY20757"/>
              </a:cxn>
              <a:cxn ang="0">
                <a:pos x="connsiteX20758" y="connsiteY20758"/>
              </a:cxn>
              <a:cxn ang="0">
                <a:pos x="connsiteX20759" y="connsiteY20759"/>
              </a:cxn>
              <a:cxn ang="0">
                <a:pos x="connsiteX20760" y="connsiteY20760"/>
              </a:cxn>
              <a:cxn ang="0">
                <a:pos x="connsiteX20761" y="connsiteY20761"/>
              </a:cxn>
              <a:cxn ang="0">
                <a:pos x="connsiteX20762" y="connsiteY20762"/>
              </a:cxn>
              <a:cxn ang="0">
                <a:pos x="connsiteX20763" y="connsiteY20763"/>
              </a:cxn>
              <a:cxn ang="0">
                <a:pos x="connsiteX20764" y="connsiteY20764"/>
              </a:cxn>
              <a:cxn ang="0">
                <a:pos x="connsiteX20765" y="connsiteY20765"/>
              </a:cxn>
              <a:cxn ang="0">
                <a:pos x="connsiteX20766" y="connsiteY20766"/>
              </a:cxn>
              <a:cxn ang="0">
                <a:pos x="connsiteX20767" y="connsiteY20767"/>
              </a:cxn>
              <a:cxn ang="0">
                <a:pos x="connsiteX20768" y="connsiteY20768"/>
              </a:cxn>
              <a:cxn ang="0">
                <a:pos x="connsiteX20769" y="connsiteY20769"/>
              </a:cxn>
              <a:cxn ang="0">
                <a:pos x="connsiteX20770" y="connsiteY20770"/>
              </a:cxn>
              <a:cxn ang="0">
                <a:pos x="connsiteX20771" y="connsiteY20771"/>
              </a:cxn>
              <a:cxn ang="0">
                <a:pos x="connsiteX20772" y="connsiteY20772"/>
              </a:cxn>
              <a:cxn ang="0">
                <a:pos x="connsiteX20773" y="connsiteY20773"/>
              </a:cxn>
              <a:cxn ang="0">
                <a:pos x="connsiteX20774" y="connsiteY20774"/>
              </a:cxn>
              <a:cxn ang="0">
                <a:pos x="connsiteX20775" y="connsiteY20775"/>
              </a:cxn>
              <a:cxn ang="0">
                <a:pos x="connsiteX20776" y="connsiteY20776"/>
              </a:cxn>
              <a:cxn ang="0">
                <a:pos x="connsiteX20777" y="connsiteY20777"/>
              </a:cxn>
              <a:cxn ang="0">
                <a:pos x="connsiteX20778" y="connsiteY20778"/>
              </a:cxn>
              <a:cxn ang="0">
                <a:pos x="connsiteX20779" y="connsiteY20779"/>
              </a:cxn>
              <a:cxn ang="0">
                <a:pos x="connsiteX20780" y="connsiteY20780"/>
              </a:cxn>
              <a:cxn ang="0">
                <a:pos x="connsiteX20781" y="connsiteY20781"/>
              </a:cxn>
              <a:cxn ang="0">
                <a:pos x="connsiteX20782" y="connsiteY20782"/>
              </a:cxn>
              <a:cxn ang="0">
                <a:pos x="connsiteX20783" y="connsiteY20783"/>
              </a:cxn>
              <a:cxn ang="0">
                <a:pos x="connsiteX20784" y="connsiteY20784"/>
              </a:cxn>
              <a:cxn ang="0">
                <a:pos x="connsiteX20785" y="connsiteY20785"/>
              </a:cxn>
              <a:cxn ang="0">
                <a:pos x="connsiteX20786" y="connsiteY20786"/>
              </a:cxn>
              <a:cxn ang="0">
                <a:pos x="connsiteX20787" y="connsiteY20787"/>
              </a:cxn>
              <a:cxn ang="0">
                <a:pos x="connsiteX20788" y="connsiteY20788"/>
              </a:cxn>
              <a:cxn ang="0">
                <a:pos x="connsiteX20789" y="connsiteY20789"/>
              </a:cxn>
              <a:cxn ang="0">
                <a:pos x="connsiteX20790" y="connsiteY20790"/>
              </a:cxn>
              <a:cxn ang="0">
                <a:pos x="connsiteX20791" y="connsiteY20791"/>
              </a:cxn>
              <a:cxn ang="0">
                <a:pos x="connsiteX20792" y="connsiteY20792"/>
              </a:cxn>
              <a:cxn ang="0">
                <a:pos x="connsiteX20793" y="connsiteY20793"/>
              </a:cxn>
              <a:cxn ang="0">
                <a:pos x="connsiteX20794" y="connsiteY20794"/>
              </a:cxn>
              <a:cxn ang="0">
                <a:pos x="connsiteX20795" y="connsiteY20795"/>
              </a:cxn>
              <a:cxn ang="0">
                <a:pos x="connsiteX20796" y="connsiteY20796"/>
              </a:cxn>
              <a:cxn ang="0">
                <a:pos x="connsiteX20797" y="connsiteY20797"/>
              </a:cxn>
              <a:cxn ang="0">
                <a:pos x="connsiteX20798" y="connsiteY20798"/>
              </a:cxn>
              <a:cxn ang="0">
                <a:pos x="connsiteX20799" y="connsiteY20799"/>
              </a:cxn>
              <a:cxn ang="0">
                <a:pos x="connsiteX20800" y="connsiteY20800"/>
              </a:cxn>
              <a:cxn ang="0">
                <a:pos x="connsiteX20801" y="connsiteY20801"/>
              </a:cxn>
              <a:cxn ang="0">
                <a:pos x="connsiteX20802" y="connsiteY20802"/>
              </a:cxn>
              <a:cxn ang="0">
                <a:pos x="connsiteX20803" y="connsiteY20803"/>
              </a:cxn>
              <a:cxn ang="0">
                <a:pos x="connsiteX20804" y="connsiteY20804"/>
              </a:cxn>
              <a:cxn ang="0">
                <a:pos x="connsiteX20805" y="connsiteY20805"/>
              </a:cxn>
              <a:cxn ang="0">
                <a:pos x="connsiteX20806" y="connsiteY20806"/>
              </a:cxn>
              <a:cxn ang="0">
                <a:pos x="connsiteX20807" y="connsiteY20807"/>
              </a:cxn>
              <a:cxn ang="0">
                <a:pos x="connsiteX20808" y="connsiteY20808"/>
              </a:cxn>
              <a:cxn ang="0">
                <a:pos x="connsiteX20809" y="connsiteY20809"/>
              </a:cxn>
              <a:cxn ang="0">
                <a:pos x="connsiteX20810" y="connsiteY20810"/>
              </a:cxn>
              <a:cxn ang="0">
                <a:pos x="connsiteX20811" y="connsiteY20811"/>
              </a:cxn>
              <a:cxn ang="0">
                <a:pos x="connsiteX20812" y="connsiteY20812"/>
              </a:cxn>
              <a:cxn ang="0">
                <a:pos x="connsiteX20813" y="connsiteY20813"/>
              </a:cxn>
              <a:cxn ang="0">
                <a:pos x="connsiteX20814" y="connsiteY20814"/>
              </a:cxn>
              <a:cxn ang="0">
                <a:pos x="connsiteX20815" y="connsiteY20815"/>
              </a:cxn>
              <a:cxn ang="0">
                <a:pos x="connsiteX20816" y="connsiteY20816"/>
              </a:cxn>
              <a:cxn ang="0">
                <a:pos x="connsiteX20817" y="connsiteY20817"/>
              </a:cxn>
              <a:cxn ang="0">
                <a:pos x="connsiteX20818" y="connsiteY20818"/>
              </a:cxn>
              <a:cxn ang="0">
                <a:pos x="connsiteX20819" y="connsiteY20819"/>
              </a:cxn>
              <a:cxn ang="0">
                <a:pos x="connsiteX20820" y="connsiteY20820"/>
              </a:cxn>
              <a:cxn ang="0">
                <a:pos x="connsiteX20821" y="connsiteY20821"/>
              </a:cxn>
              <a:cxn ang="0">
                <a:pos x="connsiteX20822" y="connsiteY20822"/>
              </a:cxn>
              <a:cxn ang="0">
                <a:pos x="connsiteX20823" y="connsiteY20823"/>
              </a:cxn>
              <a:cxn ang="0">
                <a:pos x="connsiteX20824" y="connsiteY20824"/>
              </a:cxn>
              <a:cxn ang="0">
                <a:pos x="connsiteX20825" y="connsiteY20825"/>
              </a:cxn>
              <a:cxn ang="0">
                <a:pos x="connsiteX20826" y="connsiteY20826"/>
              </a:cxn>
              <a:cxn ang="0">
                <a:pos x="connsiteX20827" y="connsiteY20827"/>
              </a:cxn>
              <a:cxn ang="0">
                <a:pos x="connsiteX20828" y="connsiteY20828"/>
              </a:cxn>
              <a:cxn ang="0">
                <a:pos x="connsiteX20829" y="connsiteY20829"/>
              </a:cxn>
              <a:cxn ang="0">
                <a:pos x="connsiteX20830" y="connsiteY20830"/>
              </a:cxn>
              <a:cxn ang="0">
                <a:pos x="connsiteX20831" y="connsiteY20831"/>
              </a:cxn>
              <a:cxn ang="0">
                <a:pos x="connsiteX20832" y="connsiteY20832"/>
              </a:cxn>
              <a:cxn ang="0">
                <a:pos x="connsiteX20833" y="connsiteY20833"/>
              </a:cxn>
              <a:cxn ang="0">
                <a:pos x="connsiteX20834" y="connsiteY20834"/>
              </a:cxn>
              <a:cxn ang="0">
                <a:pos x="connsiteX20835" y="connsiteY20835"/>
              </a:cxn>
              <a:cxn ang="0">
                <a:pos x="connsiteX20836" y="connsiteY20836"/>
              </a:cxn>
              <a:cxn ang="0">
                <a:pos x="connsiteX20837" y="connsiteY20837"/>
              </a:cxn>
              <a:cxn ang="0">
                <a:pos x="connsiteX20838" y="connsiteY20838"/>
              </a:cxn>
              <a:cxn ang="0">
                <a:pos x="connsiteX20839" y="connsiteY20839"/>
              </a:cxn>
              <a:cxn ang="0">
                <a:pos x="connsiteX20840" y="connsiteY20840"/>
              </a:cxn>
              <a:cxn ang="0">
                <a:pos x="connsiteX20841" y="connsiteY20841"/>
              </a:cxn>
              <a:cxn ang="0">
                <a:pos x="connsiteX20842" y="connsiteY20842"/>
              </a:cxn>
              <a:cxn ang="0">
                <a:pos x="connsiteX20843" y="connsiteY20843"/>
              </a:cxn>
              <a:cxn ang="0">
                <a:pos x="connsiteX20844" y="connsiteY20844"/>
              </a:cxn>
              <a:cxn ang="0">
                <a:pos x="connsiteX20845" y="connsiteY20845"/>
              </a:cxn>
              <a:cxn ang="0">
                <a:pos x="connsiteX20846" y="connsiteY20846"/>
              </a:cxn>
              <a:cxn ang="0">
                <a:pos x="connsiteX20847" y="connsiteY20847"/>
              </a:cxn>
              <a:cxn ang="0">
                <a:pos x="connsiteX20848" y="connsiteY20848"/>
              </a:cxn>
              <a:cxn ang="0">
                <a:pos x="connsiteX20849" y="connsiteY20849"/>
              </a:cxn>
              <a:cxn ang="0">
                <a:pos x="connsiteX20850" y="connsiteY20850"/>
              </a:cxn>
              <a:cxn ang="0">
                <a:pos x="connsiteX20851" y="connsiteY20851"/>
              </a:cxn>
              <a:cxn ang="0">
                <a:pos x="connsiteX20852" y="connsiteY20852"/>
              </a:cxn>
              <a:cxn ang="0">
                <a:pos x="connsiteX20853" y="connsiteY20853"/>
              </a:cxn>
              <a:cxn ang="0">
                <a:pos x="connsiteX20854" y="connsiteY20854"/>
              </a:cxn>
              <a:cxn ang="0">
                <a:pos x="connsiteX20855" y="connsiteY20855"/>
              </a:cxn>
              <a:cxn ang="0">
                <a:pos x="connsiteX20856" y="connsiteY20856"/>
              </a:cxn>
              <a:cxn ang="0">
                <a:pos x="connsiteX20857" y="connsiteY20857"/>
              </a:cxn>
              <a:cxn ang="0">
                <a:pos x="connsiteX20858" y="connsiteY20858"/>
              </a:cxn>
              <a:cxn ang="0">
                <a:pos x="connsiteX20859" y="connsiteY20859"/>
              </a:cxn>
              <a:cxn ang="0">
                <a:pos x="connsiteX20860" y="connsiteY20860"/>
              </a:cxn>
              <a:cxn ang="0">
                <a:pos x="connsiteX20861" y="connsiteY20861"/>
              </a:cxn>
              <a:cxn ang="0">
                <a:pos x="connsiteX20862" y="connsiteY20862"/>
              </a:cxn>
              <a:cxn ang="0">
                <a:pos x="connsiteX20863" y="connsiteY20863"/>
              </a:cxn>
              <a:cxn ang="0">
                <a:pos x="connsiteX20864" y="connsiteY20864"/>
              </a:cxn>
              <a:cxn ang="0">
                <a:pos x="connsiteX20865" y="connsiteY20865"/>
              </a:cxn>
              <a:cxn ang="0">
                <a:pos x="connsiteX20866" y="connsiteY20866"/>
              </a:cxn>
              <a:cxn ang="0">
                <a:pos x="connsiteX20867" y="connsiteY20867"/>
              </a:cxn>
              <a:cxn ang="0">
                <a:pos x="connsiteX20868" y="connsiteY20868"/>
              </a:cxn>
              <a:cxn ang="0">
                <a:pos x="connsiteX20869" y="connsiteY20869"/>
              </a:cxn>
              <a:cxn ang="0">
                <a:pos x="connsiteX20870" y="connsiteY20870"/>
              </a:cxn>
              <a:cxn ang="0">
                <a:pos x="connsiteX20871" y="connsiteY20871"/>
              </a:cxn>
              <a:cxn ang="0">
                <a:pos x="connsiteX20872" y="connsiteY20872"/>
              </a:cxn>
              <a:cxn ang="0">
                <a:pos x="connsiteX20873" y="connsiteY20873"/>
              </a:cxn>
              <a:cxn ang="0">
                <a:pos x="connsiteX20874" y="connsiteY20874"/>
              </a:cxn>
              <a:cxn ang="0">
                <a:pos x="connsiteX20875" y="connsiteY20875"/>
              </a:cxn>
              <a:cxn ang="0">
                <a:pos x="connsiteX20876" y="connsiteY20876"/>
              </a:cxn>
              <a:cxn ang="0">
                <a:pos x="connsiteX20877" y="connsiteY20877"/>
              </a:cxn>
              <a:cxn ang="0">
                <a:pos x="connsiteX20878" y="connsiteY20878"/>
              </a:cxn>
              <a:cxn ang="0">
                <a:pos x="connsiteX20879" y="connsiteY20879"/>
              </a:cxn>
              <a:cxn ang="0">
                <a:pos x="connsiteX20880" y="connsiteY20880"/>
              </a:cxn>
              <a:cxn ang="0">
                <a:pos x="connsiteX20881" y="connsiteY20881"/>
              </a:cxn>
              <a:cxn ang="0">
                <a:pos x="connsiteX20882" y="connsiteY20882"/>
              </a:cxn>
              <a:cxn ang="0">
                <a:pos x="connsiteX20883" y="connsiteY20883"/>
              </a:cxn>
              <a:cxn ang="0">
                <a:pos x="connsiteX20884" y="connsiteY20884"/>
              </a:cxn>
              <a:cxn ang="0">
                <a:pos x="connsiteX20885" y="connsiteY20885"/>
              </a:cxn>
              <a:cxn ang="0">
                <a:pos x="connsiteX20886" y="connsiteY20886"/>
              </a:cxn>
              <a:cxn ang="0">
                <a:pos x="connsiteX20887" y="connsiteY20887"/>
              </a:cxn>
              <a:cxn ang="0">
                <a:pos x="connsiteX20888" y="connsiteY20888"/>
              </a:cxn>
              <a:cxn ang="0">
                <a:pos x="connsiteX20889" y="connsiteY20889"/>
              </a:cxn>
              <a:cxn ang="0">
                <a:pos x="connsiteX20890" y="connsiteY20890"/>
              </a:cxn>
              <a:cxn ang="0">
                <a:pos x="connsiteX20891" y="connsiteY20891"/>
              </a:cxn>
              <a:cxn ang="0">
                <a:pos x="connsiteX20892" y="connsiteY20892"/>
              </a:cxn>
              <a:cxn ang="0">
                <a:pos x="connsiteX20893" y="connsiteY20893"/>
              </a:cxn>
              <a:cxn ang="0">
                <a:pos x="connsiteX20894" y="connsiteY20894"/>
              </a:cxn>
              <a:cxn ang="0">
                <a:pos x="connsiteX20895" y="connsiteY20895"/>
              </a:cxn>
              <a:cxn ang="0">
                <a:pos x="connsiteX20896" y="connsiteY20896"/>
              </a:cxn>
              <a:cxn ang="0">
                <a:pos x="connsiteX20897" y="connsiteY20897"/>
              </a:cxn>
              <a:cxn ang="0">
                <a:pos x="connsiteX20898" y="connsiteY20898"/>
              </a:cxn>
              <a:cxn ang="0">
                <a:pos x="connsiteX20899" y="connsiteY20899"/>
              </a:cxn>
              <a:cxn ang="0">
                <a:pos x="connsiteX20900" y="connsiteY20900"/>
              </a:cxn>
              <a:cxn ang="0">
                <a:pos x="connsiteX20901" y="connsiteY20901"/>
              </a:cxn>
              <a:cxn ang="0">
                <a:pos x="connsiteX20902" y="connsiteY20902"/>
              </a:cxn>
              <a:cxn ang="0">
                <a:pos x="connsiteX20903" y="connsiteY20903"/>
              </a:cxn>
              <a:cxn ang="0">
                <a:pos x="connsiteX20904" y="connsiteY20904"/>
              </a:cxn>
              <a:cxn ang="0">
                <a:pos x="connsiteX20905" y="connsiteY20905"/>
              </a:cxn>
              <a:cxn ang="0">
                <a:pos x="connsiteX20906" y="connsiteY20906"/>
              </a:cxn>
              <a:cxn ang="0">
                <a:pos x="connsiteX20907" y="connsiteY20907"/>
              </a:cxn>
              <a:cxn ang="0">
                <a:pos x="connsiteX20908" y="connsiteY20908"/>
              </a:cxn>
              <a:cxn ang="0">
                <a:pos x="connsiteX20909" y="connsiteY20909"/>
              </a:cxn>
              <a:cxn ang="0">
                <a:pos x="connsiteX20910" y="connsiteY20910"/>
              </a:cxn>
              <a:cxn ang="0">
                <a:pos x="connsiteX20911" y="connsiteY20911"/>
              </a:cxn>
              <a:cxn ang="0">
                <a:pos x="connsiteX20912" y="connsiteY20912"/>
              </a:cxn>
              <a:cxn ang="0">
                <a:pos x="connsiteX20913" y="connsiteY20913"/>
              </a:cxn>
              <a:cxn ang="0">
                <a:pos x="connsiteX20914" y="connsiteY20914"/>
              </a:cxn>
              <a:cxn ang="0">
                <a:pos x="connsiteX20915" y="connsiteY20915"/>
              </a:cxn>
              <a:cxn ang="0">
                <a:pos x="connsiteX20916" y="connsiteY20916"/>
              </a:cxn>
              <a:cxn ang="0">
                <a:pos x="connsiteX20917" y="connsiteY20917"/>
              </a:cxn>
              <a:cxn ang="0">
                <a:pos x="connsiteX20918" y="connsiteY20918"/>
              </a:cxn>
              <a:cxn ang="0">
                <a:pos x="connsiteX20919" y="connsiteY20919"/>
              </a:cxn>
              <a:cxn ang="0">
                <a:pos x="connsiteX20920" y="connsiteY20920"/>
              </a:cxn>
              <a:cxn ang="0">
                <a:pos x="connsiteX20921" y="connsiteY20921"/>
              </a:cxn>
              <a:cxn ang="0">
                <a:pos x="connsiteX20922" y="connsiteY20922"/>
              </a:cxn>
              <a:cxn ang="0">
                <a:pos x="connsiteX20923" y="connsiteY20923"/>
              </a:cxn>
              <a:cxn ang="0">
                <a:pos x="connsiteX20924" y="connsiteY20924"/>
              </a:cxn>
              <a:cxn ang="0">
                <a:pos x="connsiteX20925" y="connsiteY20925"/>
              </a:cxn>
              <a:cxn ang="0">
                <a:pos x="connsiteX20926" y="connsiteY20926"/>
              </a:cxn>
              <a:cxn ang="0">
                <a:pos x="connsiteX20927" y="connsiteY20927"/>
              </a:cxn>
              <a:cxn ang="0">
                <a:pos x="connsiteX20928" y="connsiteY20928"/>
              </a:cxn>
              <a:cxn ang="0">
                <a:pos x="connsiteX20929" y="connsiteY20929"/>
              </a:cxn>
              <a:cxn ang="0">
                <a:pos x="connsiteX20930" y="connsiteY20930"/>
              </a:cxn>
              <a:cxn ang="0">
                <a:pos x="connsiteX20931" y="connsiteY20931"/>
              </a:cxn>
              <a:cxn ang="0">
                <a:pos x="connsiteX20932" y="connsiteY20932"/>
              </a:cxn>
              <a:cxn ang="0">
                <a:pos x="connsiteX20933" y="connsiteY20933"/>
              </a:cxn>
              <a:cxn ang="0">
                <a:pos x="connsiteX20934" y="connsiteY20934"/>
              </a:cxn>
              <a:cxn ang="0">
                <a:pos x="connsiteX20935" y="connsiteY20935"/>
              </a:cxn>
              <a:cxn ang="0">
                <a:pos x="connsiteX20936" y="connsiteY20936"/>
              </a:cxn>
              <a:cxn ang="0">
                <a:pos x="connsiteX20937" y="connsiteY20937"/>
              </a:cxn>
              <a:cxn ang="0">
                <a:pos x="connsiteX20938" y="connsiteY20938"/>
              </a:cxn>
              <a:cxn ang="0">
                <a:pos x="connsiteX20939" y="connsiteY20939"/>
              </a:cxn>
              <a:cxn ang="0">
                <a:pos x="connsiteX20940" y="connsiteY20940"/>
              </a:cxn>
              <a:cxn ang="0">
                <a:pos x="connsiteX20941" y="connsiteY20941"/>
              </a:cxn>
              <a:cxn ang="0">
                <a:pos x="connsiteX20942" y="connsiteY20942"/>
              </a:cxn>
              <a:cxn ang="0">
                <a:pos x="connsiteX20943" y="connsiteY20943"/>
              </a:cxn>
              <a:cxn ang="0">
                <a:pos x="connsiteX20944" y="connsiteY20944"/>
              </a:cxn>
              <a:cxn ang="0">
                <a:pos x="connsiteX20945" y="connsiteY20945"/>
              </a:cxn>
              <a:cxn ang="0">
                <a:pos x="connsiteX20946" y="connsiteY20946"/>
              </a:cxn>
              <a:cxn ang="0">
                <a:pos x="connsiteX20947" y="connsiteY20947"/>
              </a:cxn>
              <a:cxn ang="0">
                <a:pos x="connsiteX20948" y="connsiteY20948"/>
              </a:cxn>
              <a:cxn ang="0">
                <a:pos x="connsiteX20949" y="connsiteY20949"/>
              </a:cxn>
              <a:cxn ang="0">
                <a:pos x="connsiteX20950" y="connsiteY20950"/>
              </a:cxn>
              <a:cxn ang="0">
                <a:pos x="connsiteX20951" y="connsiteY20951"/>
              </a:cxn>
              <a:cxn ang="0">
                <a:pos x="connsiteX20952" y="connsiteY20952"/>
              </a:cxn>
              <a:cxn ang="0">
                <a:pos x="connsiteX20953" y="connsiteY20953"/>
              </a:cxn>
              <a:cxn ang="0">
                <a:pos x="connsiteX20954" y="connsiteY20954"/>
              </a:cxn>
              <a:cxn ang="0">
                <a:pos x="connsiteX20955" y="connsiteY20955"/>
              </a:cxn>
              <a:cxn ang="0">
                <a:pos x="connsiteX20956" y="connsiteY20956"/>
              </a:cxn>
              <a:cxn ang="0">
                <a:pos x="connsiteX20957" y="connsiteY20957"/>
              </a:cxn>
              <a:cxn ang="0">
                <a:pos x="connsiteX20958" y="connsiteY20958"/>
              </a:cxn>
              <a:cxn ang="0">
                <a:pos x="connsiteX20959" y="connsiteY20959"/>
              </a:cxn>
              <a:cxn ang="0">
                <a:pos x="connsiteX20960" y="connsiteY20960"/>
              </a:cxn>
              <a:cxn ang="0">
                <a:pos x="connsiteX20961" y="connsiteY20961"/>
              </a:cxn>
              <a:cxn ang="0">
                <a:pos x="connsiteX20962" y="connsiteY20962"/>
              </a:cxn>
              <a:cxn ang="0">
                <a:pos x="connsiteX20963" y="connsiteY20963"/>
              </a:cxn>
              <a:cxn ang="0">
                <a:pos x="connsiteX20964" y="connsiteY20964"/>
              </a:cxn>
              <a:cxn ang="0">
                <a:pos x="connsiteX20965" y="connsiteY20965"/>
              </a:cxn>
              <a:cxn ang="0">
                <a:pos x="connsiteX20966" y="connsiteY20966"/>
              </a:cxn>
              <a:cxn ang="0">
                <a:pos x="connsiteX20967" y="connsiteY20967"/>
              </a:cxn>
              <a:cxn ang="0">
                <a:pos x="connsiteX20968" y="connsiteY20968"/>
              </a:cxn>
              <a:cxn ang="0">
                <a:pos x="connsiteX20969" y="connsiteY20969"/>
              </a:cxn>
              <a:cxn ang="0">
                <a:pos x="connsiteX20970" y="connsiteY20970"/>
              </a:cxn>
              <a:cxn ang="0">
                <a:pos x="connsiteX20971" y="connsiteY20971"/>
              </a:cxn>
              <a:cxn ang="0">
                <a:pos x="connsiteX20972" y="connsiteY20972"/>
              </a:cxn>
              <a:cxn ang="0">
                <a:pos x="connsiteX20973" y="connsiteY20973"/>
              </a:cxn>
              <a:cxn ang="0">
                <a:pos x="connsiteX20974" y="connsiteY20974"/>
              </a:cxn>
              <a:cxn ang="0">
                <a:pos x="connsiteX20975" y="connsiteY20975"/>
              </a:cxn>
              <a:cxn ang="0">
                <a:pos x="connsiteX20976" y="connsiteY20976"/>
              </a:cxn>
              <a:cxn ang="0">
                <a:pos x="connsiteX20977" y="connsiteY20977"/>
              </a:cxn>
              <a:cxn ang="0">
                <a:pos x="connsiteX20978" y="connsiteY20978"/>
              </a:cxn>
              <a:cxn ang="0">
                <a:pos x="connsiteX20979" y="connsiteY20979"/>
              </a:cxn>
              <a:cxn ang="0">
                <a:pos x="connsiteX20980" y="connsiteY20980"/>
              </a:cxn>
              <a:cxn ang="0">
                <a:pos x="connsiteX20981" y="connsiteY20981"/>
              </a:cxn>
              <a:cxn ang="0">
                <a:pos x="connsiteX20982" y="connsiteY20982"/>
              </a:cxn>
              <a:cxn ang="0">
                <a:pos x="connsiteX20983" y="connsiteY20983"/>
              </a:cxn>
              <a:cxn ang="0">
                <a:pos x="connsiteX20984" y="connsiteY20984"/>
              </a:cxn>
              <a:cxn ang="0">
                <a:pos x="connsiteX20985" y="connsiteY20985"/>
              </a:cxn>
              <a:cxn ang="0">
                <a:pos x="connsiteX20986" y="connsiteY20986"/>
              </a:cxn>
              <a:cxn ang="0">
                <a:pos x="connsiteX20987" y="connsiteY20987"/>
              </a:cxn>
              <a:cxn ang="0">
                <a:pos x="connsiteX20988" y="connsiteY20988"/>
              </a:cxn>
              <a:cxn ang="0">
                <a:pos x="connsiteX20989" y="connsiteY20989"/>
              </a:cxn>
              <a:cxn ang="0">
                <a:pos x="connsiteX20990" y="connsiteY20990"/>
              </a:cxn>
              <a:cxn ang="0">
                <a:pos x="connsiteX20991" y="connsiteY20991"/>
              </a:cxn>
              <a:cxn ang="0">
                <a:pos x="connsiteX20992" y="connsiteY20992"/>
              </a:cxn>
              <a:cxn ang="0">
                <a:pos x="connsiteX20993" y="connsiteY20993"/>
              </a:cxn>
              <a:cxn ang="0">
                <a:pos x="connsiteX20994" y="connsiteY20994"/>
              </a:cxn>
              <a:cxn ang="0">
                <a:pos x="connsiteX20995" y="connsiteY20995"/>
              </a:cxn>
              <a:cxn ang="0">
                <a:pos x="connsiteX20996" y="connsiteY20996"/>
              </a:cxn>
              <a:cxn ang="0">
                <a:pos x="connsiteX20997" y="connsiteY20997"/>
              </a:cxn>
              <a:cxn ang="0">
                <a:pos x="connsiteX20998" y="connsiteY20998"/>
              </a:cxn>
              <a:cxn ang="0">
                <a:pos x="connsiteX20999" y="connsiteY20999"/>
              </a:cxn>
              <a:cxn ang="0">
                <a:pos x="connsiteX21000" y="connsiteY21000"/>
              </a:cxn>
              <a:cxn ang="0">
                <a:pos x="connsiteX21001" y="connsiteY21001"/>
              </a:cxn>
              <a:cxn ang="0">
                <a:pos x="connsiteX21002" y="connsiteY21002"/>
              </a:cxn>
              <a:cxn ang="0">
                <a:pos x="connsiteX21003" y="connsiteY21003"/>
              </a:cxn>
              <a:cxn ang="0">
                <a:pos x="connsiteX21004" y="connsiteY21004"/>
              </a:cxn>
              <a:cxn ang="0">
                <a:pos x="connsiteX21005" y="connsiteY21005"/>
              </a:cxn>
              <a:cxn ang="0">
                <a:pos x="connsiteX21006" y="connsiteY21006"/>
              </a:cxn>
              <a:cxn ang="0">
                <a:pos x="connsiteX21007" y="connsiteY21007"/>
              </a:cxn>
              <a:cxn ang="0">
                <a:pos x="connsiteX21008" y="connsiteY21008"/>
              </a:cxn>
              <a:cxn ang="0">
                <a:pos x="connsiteX21009" y="connsiteY21009"/>
              </a:cxn>
              <a:cxn ang="0">
                <a:pos x="connsiteX21010" y="connsiteY21010"/>
              </a:cxn>
              <a:cxn ang="0">
                <a:pos x="connsiteX21011" y="connsiteY21011"/>
              </a:cxn>
              <a:cxn ang="0">
                <a:pos x="connsiteX21012" y="connsiteY21012"/>
              </a:cxn>
              <a:cxn ang="0">
                <a:pos x="connsiteX21013" y="connsiteY21013"/>
              </a:cxn>
              <a:cxn ang="0">
                <a:pos x="connsiteX21014" y="connsiteY21014"/>
              </a:cxn>
              <a:cxn ang="0">
                <a:pos x="connsiteX21015" y="connsiteY21015"/>
              </a:cxn>
              <a:cxn ang="0">
                <a:pos x="connsiteX21016" y="connsiteY21016"/>
              </a:cxn>
              <a:cxn ang="0">
                <a:pos x="connsiteX21017" y="connsiteY21017"/>
              </a:cxn>
              <a:cxn ang="0">
                <a:pos x="connsiteX21018" y="connsiteY21018"/>
              </a:cxn>
              <a:cxn ang="0">
                <a:pos x="connsiteX21019" y="connsiteY21019"/>
              </a:cxn>
              <a:cxn ang="0">
                <a:pos x="connsiteX21020" y="connsiteY21020"/>
              </a:cxn>
              <a:cxn ang="0">
                <a:pos x="connsiteX21021" y="connsiteY21021"/>
              </a:cxn>
              <a:cxn ang="0">
                <a:pos x="connsiteX21022" y="connsiteY21022"/>
              </a:cxn>
              <a:cxn ang="0">
                <a:pos x="connsiteX21023" y="connsiteY21023"/>
              </a:cxn>
              <a:cxn ang="0">
                <a:pos x="connsiteX21024" y="connsiteY21024"/>
              </a:cxn>
              <a:cxn ang="0">
                <a:pos x="connsiteX21025" y="connsiteY21025"/>
              </a:cxn>
              <a:cxn ang="0">
                <a:pos x="connsiteX21026" y="connsiteY21026"/>
              </a:cxn>
              <a:cxn ang="0">
                <a:pos x="connsiteX21027" y="connsiteY21027"/>
              </a:cxn>
              <a:cxn ang="0">
                <a:pos x="connsiteX21028" y="connsiteY21028"/>
              </a:cxn>
              <a:cxn ang="0">
                <a:pos x="connsiteX21029" y="connsiteY21029"/>
              </a:cxn>
              <a:cxn ang="0">
                <a:pos x="connsiteX21030" y="connsiteY21030"/>
              </a:cxn>
              <a:cxn ang="0">
                <a:pos x="connsiteX21031" y="connsiteY21031"/>
              </a:cxn>
              <a:cxn ang="0">
                <a:pos x="connsiteX21032" y="connsiteY21032"/>
              </a:cxn>
              <a:cxn ang="0">
                <a:pos x="connsiteX21033" y="connsiteY21033"/>
              </a:cxn>
              <a:cxn ang="0">
                <a:pos x="connsiteX21034" y="connsiteY21034"/>
              </a:cxn>
              <a:cxn ang="0">
                <a:pos x="connsiteX21035" y="connsiteY21035"/>
              </a:cxn>
              <a:cxn ang="0">
                <a:pos x="connsiteX21036" y="connsiteY21036"/>
              </a:cxn>
              <a:cxn ang="0">
                <a:pos x="connsiteX21037" y="connsiteY21037"/>
              </a:cxn>
              <a:cxn ang="0">
                <a:pos x="connsiteX21038" y="connsiteY21038"/>
              </a:cxn>
              <a:cxn ang="0">
                <a:pos x="connsiteX21039" y="connsiteY21039"/>
              </a:cxn>
              <a:cxn ang="0">
                <a:pos x="connsiteX21040" y="connsiteY21040"/>
              </a:cxn>
              <a:cxn ang="0">
                <a:pos x="connsiteX21041" y="connsiteY21041"/>
              </a:cxn>
              <a:cxn ang="0">
                <a:pos x="connsiteX21042" y="connsiteY21042"/>
              </a:cxn>
              <a:cxn ang="0">
                <a:pos x="connsiteX21043" y="connsiteY21043"/>
              </a:cxn>
              <a:cxn ang="0">
                <a:pos x="connsiteX21044" y="connsiteY21044"/>
              </a:cxn>
              <a:cxn ang="0">
                <a:pos x="connsiteX21045" y="connsiteY21045"/>
              </a:cxn>
              <a:cxn ang="0">
                <a:pos x="connsiteX21046" y="connsiteY21046"/>
              </a:cxn>
              <a:cxn ang="0">
                <a:pos x="connsiteX21047" y="connsiteY21047"/>
              </a:cxn>
              <a:cxn ang="0">
                <a:pos x="connsiteX21048" y="connsiteY21048"/>
              </a:cxn>
              <a:cxn ang="0">
                <a:pos x="connsiteX21049" y="connsiteY21049"/>
              </a:cxn>
              <a:cxn ang="0">
                <a:pos x="connsiteX21050" y="connsiteY21050"/>
              </a:cxn>
              <a:cxn ang="0">
                <a:pos x="connsiteX21051" y="connsiteY21051"/>
              </a:cxn>
              <a:cxn ang="0">
                <a:pos x="connsiteX21052" y="connsiteY21052"/>
              </a:cxn>
              <a:cxn ang="0">
                <a:pos x="connsiteX21053" y="connsiteY21053"/>
              </a:cxn>
              <a:cxn ang="0">
                <a:pos x="connsiteX21054" y="connsiteY21054"/>
              </a:cxn>
              <a:cxn ang="0">
                <a:pos x="connsiteX21055" y="connsiteY21055"/>
              </a:cxn>
              <a:cxn ang="0">
                <a:pos x="connsiteX21056" y="connsiteY21056"/>
              </a:cxn>
              <a:cxn ang="0">
                <a:pos x="connsiteX21057" y="connsiteY21057"/>
              </a:cxn>
              <a:cxn ang="0">
                <a:pos x="connsiteX21058" y="connsiteY21058"/>
              </a:cxn>
              <a:cxn ang="0">
                <a:pos x="connsiteX21059" y="connsiteY21059"/>
              </a:cxn>
              <a:cxn ang="0">
                <a:pos x="connsiteX21060" y="connsiteY21060"/>
              </a:cxn>
              <a:cxn ang="0">
                <a:pos x="connsiteX21061" y="connsiteY21061"/>
              </a:cxn>
              <a:cxn ang="0">
                <a:pos x="connsiteX21062" y="connsiteY21062"/>
              </a:cxn>
              <a:cxn ang="0">
                <a:pos x="connsiteX21063" y="connsiteY21063"/>
              </a:cxn>
              <a:cxn ang="0">
                <a:pos x="connsiteX21064" y="connsiteY21064"/>
              </a:cxn>
              <a:cxn ang="0">
                <a:pos x="connsiteX21065" y="connsiteY21065"/>
              </a:cxn>
              <a:cxn ang="0">
                <a:pos x="connsiteX21066" y="connsiteY21066"/>
              </a:cxn>
              <a:cxn ang="0">
                <a:pos x="connsiteX21067" y="connsiteY21067"/>
              </a:cxn>
              <a:cxn ang="0">
                <a:pos x="connsiteX21068" y="connsiteY21068"/>
              </a:cxn>
              <a:cxn ang="0">
                <a:pos x="connsiteX21069" y="connsiteY21069"/>
              </a:cxn>
              <a:cxn ang="0">
                <a:pos x="connsiteX21070" y="connsiteY21070"/>
              </a:cxn>
              <a:cxn ang="0">
                <a:pos x="connsiteX21071" y="connsiteY21071"/>
              </a:cxn>
              <a:cxn ang="0">
                <a:pos x="connsiteX21072" y="connsiteY21072"/>
              </a:cxn>
              <a:cxn ang="0">
                <a:pos x="connsiteX21073" y="connsiteY21073"/>
              </a:cxn>
              <a:cxn ang="0">
                <a:pos x="connsiteX21074" y="connsiteY21074"/>
              </a:cxn>
              <a:cxn ang="0">
                <a:pos x="connsiteX21075" y="connsiteY21075"/>
              </a:cxn>
              <a:cxn ang="0">
                <a:pos x="connsiteX21076" y="connsiteY21076"/>
              </a:cxn>
              <a:cxn ang="0">
                <a:pos x="connsiteX21077" y="connsiteY21077"/>
              </a:cxn>
              <a:cxn ang="0">
                <a:pos x="connsiteX21078" y="connsiteY21078"/>
              </a:cxn>
              <a:cxn ang="0">
                <a:pos x="connsiteX21079" y="connsiteY21079"/>
              </a:cxn>
              <a:cxn ang="0">
                <a:pos x="connsiteX21080" y="connsiteY21080"/>
              </a:cxn>
              <a:cxn ang="0">
                <a:pos x="connsiteX21081" y="connsiteY21081"/>
              </a:cxn>
              <a:cxn ang="0">
                <a:pos x="connsiteX21082" y="connsiteY21082"/>
              </a:cxn>
              <a:cxn ang="0">
                <a:pos x="connsiteX21083" y="connsiteY21083"/>
              </a:cxn>
              <a:cxn ang="0">
                <a:pos x="connsiteX21084" y="connsiteY21084"/>
              </a:cxn>
              <a:cxn ang="0">
                <a:pos x="connsiteX21085" y="connsiteY21085"/>
              </a:cxn>
              <a:cxn ang="0">
                <a:pos x="connsiteX21086" y="connsiteY21086"/>
              </a:cxn>
              <a:cxn ang="0">
                <a:pos x="connsiteX21087" y="connsiteY21087"/>
              </a:cxn>
              <a:cxn ang="0">
                <a:pos x="connsiteX21088" y="connsiteY21088"/>
              </a:cxn>
              <a:cxn ang="0">
                <a:pos x="connsiteX21089" y="connsiteY21089"/>
              </a:cxn>
              <a:cxn ang="0">
                <a:pos x="connsiteX21090" y="connsiteY21090"/>
              </a:cxn>
              <a:cxn ang="0">
                <a:pos x="connsiteX21091" y="connsiteY21091"/>
              </a:cxn>
              <a:cxn ang="0">
                <a:pos x="connsiteX21092" y="connsiteY21092"/>
              </a:cxn>
              <a:cxn ang="0">
                <a:pos x="connsiteX21093" y="connsiteY21093"/>
              </a:cxn>
              <a:cxn ang="0">
                <a:pos x="connsiteX21094" y="connsiteY21094"/>
              </a:cxn>
              <a:cxn ang="0">
                <a:pos x="connsiteX21095" y="connsiteY21095"/>
              </a:cxn>
              <a:cxn ang="0">
                <a:pos x="connsiteX21096" y="connsiteY21096"/>
              </a:cxn>
              <a:cxn ang="0">
                <a:pos x="connsiteX21097" y="connsiteY21097"/>
              </a:cxn>
              <a:cxn ang="0">
                <a:pos x="connsiteX21098" y="connsiteY21098"/>
              </a:cxn>
              <a:cxn ang="0">
                <a:pos x="connsiteX21099" y="connsiteY21099"/>
              </a:cxn>
              <a:cxn ang="0">
                <a:pos x="connsiteX21100" y="connsiteY21100"/>
              </a:cxn>
              <a:cxn ang="0">
                <a:pos x="connsiteX21101" y="connsiteY21101"/>
              </a:cxn>
              <a:cxn ang="0">
                <a:pos x="connsiteX21102" y="connsiteY21102"/>
              </a:cxn>
              <a:cxn ang="0">
                <a:pos x="connsiteX21103" y="connsiteY21103"/>
              </a:cxn>
              <a:cxn ang="0">
                <a:pos x="connsiteX21104" y="connsiteY21104"/>
              </a:cxn>
              <a:cxn ang="0">
                <a:pos x="connsiteX21105" y="connsiteY21105"/>
              </a:cxn>
              <a:cxn ang="0">
                <a:pos x="connsiteX21106" y="connsiteY21106"/>
              </a:cxn>
              <a:cxn ang="0">
                <a:pos x="connsiteX21107" y="connsiteY21107"/>
              </a:cxn>
              <a:cxn ang="0">
                <a:pos x="connsiteX21108" y="connsiteY21108"/>
              </a:cxn>
              <a:cxn ang="0">
                <a:pos x="connsiteX21109" y="connsiteY21109"/>
              </a:cxn>
              <a:cxn ang="0">
                <a:pos x="connsiteX21110" y="connsiteY21110"/>
              </a:cxn>
              <a:cxn ang="0">
                <a:pos x="connsiteX21111" y="connsiteY21111"/>
              </a:cxn>
              <a:cxn ang="0">
                <a:pos x="connsiteX21112" y="connsiteY21112"/>
              </a:cxn>
              <a:cxn ang="0">
                <a:pos x="connsiteX21113" y="connsiteY21113"/>
              </a:cxn>
              <a:cxn ang="0">
                <a:pos x="connsiteX21114" y="connsiteY21114"/>
              </a:cxn>
              <a:cxn ang="0">
                <a:pos x="connsiteX21115" y="connsiteY21115"/>
              </a:cxn>
              <a:cxn ang="0">
                <a:pos x="connsiteX21116" y="connsiteY21116"/>
              </a:cxn>
              <a:cxn ang="0">
                <a:pos x="connsiteX21117" y="connsiteY21117"/>
              </a:cxn>
              <a:cxn ang="0">
                <a:pos x="connsiteX21118" y="connsiteY21118"/>
              </a:cxn>
              <a:cxn ang="0">
                <a:pos x="connsiteX21119" y="connsiteY21119"/>
              </a:cxn>
              <a:cxn ang="0">
                <a:pos x="connsiteX21120" y="connsiteY21120"/>
              </a:cxn>
              <a:cxn ang="0">
                <a:pos x="connsiteX21121" y="connsiteY21121"/>
              </a:cxn>
              <a:cxn ang="0">
                <a:pos x="connsiteX21122" y="connsiteY21122"/>
              </a:cxn>
              <a:cxn ang="0">
                <a:pos x="connsiteX21123" y="connsiteY21123"/>
              </a:cxn>
              <a:cxn ang="0">
                <a:pos x="connsiteX21124" y="connsiteY21124"/>
              </a:cxn>
              <a:cxn ang="0">
                <a:pos x="connsiteX21125" y="connsiteY21125"/>
              </a:cxn>
              <a:cxn ang="0">
                <a:pos x="connsiteX21126" y="connsiteY21126"/>
              </a:cxn>
              <a:cxn ang="0">
                <a:pos x="connsiteX21127" y="connsiteY21127"/>
              </a:cxn>
              <a:cxn ang="0">
                <a:pos x="connsiteX21128" y="connsiteY21128"/>
              </a:cxn>
              <a:cxn ang="0">
                <a:pos x="connsiteX21129" y="connsiteY21129"/>
              </a:cxn>
              <a:cxn ang="0">
                <a:pos x="connsiteX21130" y="connsiteY21130"/>
              </a:cxn>
              <a:cxn ang="0">
                <a:pos x="connsiteX21131" y="connsiteY21131"/>
              </a:cxn>
              <a:cxn ang="0">
                <a:pos x="connsiteX21132" y="connsiteY21132"/>
              </a:cxn>
              <a:cxn ang="0">
                <a:pos x="connsiteX21133" y="connsiteY21133"/>
              </a:cxn>
              <a:cxn ang="0">
                <a:pos x="connsiteX21134" y="connsiteY21134"/>
              </a:cxn>
              <a:cxn ang="0">
                <a:pos x="connsiteX21135" y="connsiteY21135"/>
              </a:cxn>
              <a:cxn ang="0">
                <a:pos x="connsiteX21136" y="connsiteY21136"/>
              </a:cxn>
              <a:cxn ang="0">
                <a:pos x="connsiteX21137" y="connsiteY21137"/>
              </a:cxn>
              <a:cxn ang="0">
                <a:pos x="connsiteX21138" y="connsiteY21138"/>
              </a:cxn>
              <a:cxn ang="0">
                <a:pos x="connsiteX21139" y="connsiteY21139"/>
              </a:cxn>
              <a:cxn ang="0">
                <a:pos x="connsiteX21140" y="connsiteY21140"/>
              </a:cxn>
              <a:cxn ang="0">
                <a:pos x="connsiteX21141" y="connsiteY21141"/>
              </a:cxn>
              <a:cxn ang="0">
                <a:pos x="connsiteX21142" y="connsiteY21142"/>
              </a:cxn>
              <a:cxn ang="0">
                <a:pos x="connsiteX21143" y="connsiteY21143"/>
              </a:cxn>
              <a:cxn ang="0">
                <a:pos x="connsiteX21144" y="connsiteY21144"/>
              </a:cxn>
              <a:cxn ang="0">
                <a:pos x="connsiteX21145" y="connsiteY21145"/>
              </a:cxn>
              <a:cxn ang="0">
                <a:pos x="connsiteX21146" y="connsiteY21146"/>
              </a:cxn>
              <a:cxn ang="0">
                <a:pos x="connsiteX21147" y="connsiteY21147"/>
              </a:cxn>
              <a:cxn ang="0">
                <a:pos x="connsiteX21148" y="connsiteY21148"/>
              </a:cxn>
              <a:cxn ang="0">
                <a:pos x="connsiteX21149" y="connsiteY21149"/>
              </a:cxn>
              <a:cxn ang="0">
                <a:pos x="connsiteX21150" y="connsiteY21150"/>
              </a:cxn>
              <a:cxn ang="0">
                <a:pos x="connsiteX21151" y="connsiteY21151"/>
              </a:cxn>
              <a:cxn ang="0">
                <a:pos x="connsiteX21152" y="connsiteY21152"/>
              </a:cxn>
              <a:cxn ang="0">
                <a:pos x="connsiteX21153" y="connsiteY21153"/>
              </a:cxn>
              <a:cxn ang="0">
                <a:pos x="connsiteX21154" y="connsiteY21154"/>
              </a:cxn>
              <a:cxn ang="0">
                <a:pos x="connsiteX21155" y="connsiteY21155"/>
              </a:cxn>
              <a:cxn ang="0">
                <a:pos x="connsiteX21156" y="connsiteY21156"/>
              </a:cxn>
              <a:cxn ang="0">
                <a:pos x="connsiteX21157" y="connsiteY21157"/>
              </a:cxn>
              <a:cxn ang="0">
                <a:pos x="connsiteX21158" y="connsiteY21158"/>
              </a:cxn>
              <a:cxn ang="0">
                <a:pos x="connsiteX21159" y="connsiteY21159"/>
              </a:cxn>
              <a:cxn ang="0">
                <a:pos x="connsiteX21160" y="connsiteY21160"/>
              </a:cxn>
              <a:cxn ang="0">
                <a:pos x="connsiteX21161" y="connsiteY21161"/>
              </a:cxn>
              <a:cxn ang="0">
                <a:pos x="connsiteX21162" y="connsiteY21162"/>
              </a:cxn>
              <a:cxn ang="0">
                <a:pos x="connsiteX21163" y="connsiteY21163"/>
              </a:cxn>
              <a:cxn ang="0">
                <a:pos x="connsiteX21164" y="connsiteY21164"/>
              </a:cxn>
              <a:cxn ang="0">
                <a:pos x="connsiteX21165" y="connsiteY21165"/>
              </a:cxn>
              <a:cxn ang="0">
                <a:pos x="connsiteX21166" y="connsiteY21166"/>
              </a:cxn>
              <a:cxn ang="0">
                <a:pos x="connsiteX21167" y="connsiteY21167"/>
              </a:cxn>
              <a:cxn ang="0">
                <a:pos x="connsiteX21168" y="connsiteY21168"/>
              </a:cxn>
              <a:cxn ang="0">
                <a:pos x="connsiteX21169" y="connsiteY21169"/>
              </a:cxn>
              <a:cxn ang="0">
                <a:pos x="connsiteX21170" y="connsiteY21170"/>
              </a:cxn>
              <a:cxn ang="0">
                <a:pos x="connsiteX21171" y="connsiteY21171"/>
              </a:cxn>
              <a:cxn ang="0">
                <a:pos x="connsiteX21172" y="connsiteY21172"/>
              </a:cxn>
              <a:cxn ang="0">
                <a:pos x="connsiteX21173" y="connsiteY21173"/>
              </a:cxn>
              <a:cxn ang="0">
                <a:pos x="connsiteX21174" y="connsiteY21174"/>
              </a:cxn>
              <a:cxn ang="0">
                <a:pos x="connsiteX21175" y="connsiteY21175"/>
              </a:cxn>
              <a:cxn ang="0">
                <a:pos x="connsiteX21176" y="connsiteY21176"/>
              </a:cxn>
              <a:cxn ang="0">
                <a:pos x="connsiteX21177" y="connsiteY21177"/>
              </a:cxn>
              <a:cxn ang="0">
                <a:pos x="connsiteX21178" y="connsiteY21178"/>
              </a:cxn>
              <a:cxn ang="0">
                <a:pos x="connsiteX21179" y="connsiteY21179"/>
              </a:cxn>
              <a:cxn ang="0">
                <a:pos x="connsiteX21180" y="connsiteY21180"/>
              </a:cxn>
              <a:cxn ang="0">
                <a:pos x="connsiteX21181" y="connsiteY21181"/>
              </a:cxn>
              <a:cxn ang="0">
                <a:pos x="connsiteX21182" y="connsiteY21182"/>
              </a:cxn>
              <a:cxn ang="0">
                <a:pos x="connsiteX21183" y="connsiteY21183"/>
              </a:cxn>
              <a:cxn ang="0">
                <a:pos x="connsiteX21184" y="connsiteY21184"/>
              </a:cxn>
              <a:cxn ang="0">
                <a:pos x="connsiteX21185" y="connsiteY21185"/>
              </a:cxn>
              <a:cxn ang="0">
                <a:pos x="connsiteX21186" y="connsiteY21186"/>
              </a:cxn>
              <a:cxn ang="0">
                <a:pos x="connsiteX21187" y="connsiteY21187"/>
              </a:cxn>
              <a:cxn ang="0">
                <a:pos x="connsiteX21188" y="connsiteY21188"/>
              </a:cxn>
              <a:cxn ang="0">
                <a:pos x="connsiteX21189" y="connsiteY21189"/>
              </a:cxn>
              <a:cxn ang="0">
                <a:pos x="connsiteX21190" y="connsiteY21190"/>
              </a:cxn>
              <a:cxn ang="0">
                <a:pos x="connsiteX21191" y="connsiteY21191"/>
              </a:cxn>
              <a:cxn ang="0">
                <a:pos x="connsiteX21192" y="connsiteY21192"/>
              </a:cxn>
              <a:cxn ang="0">
                <a:pos x="connsiteX21193" y="connsiteY21193"/>
              </a:cxn>
              <a:cxn ang="0">
                <a:pos x="connsiteX21194" y="connsiteY21194"/>
              </a:cxn>
              <a:cxn ang="0">
                <a:pos x="connsiteX21195" y="connsiteY21195"/>
              </a:cxn>
              <a:cxn ang="0">
                <a:pos x="connsiteX21196" y="connsiteY21196"/>
              </a:cxn>
              <a:cxn ang="0">
                <a:pos x="connsiteX21197" y="connsiteY21197"/>
              </a:cxn>
              <a:cxn ang="0">
                <a:pos x="connsiteX21198" y="connsiteY21198"/>
              </a:cxn>
              <a:cxn ang="0">
                <a:pos x="connsiteX21199" y="connsiteY21199"/>
              </a:cxn>
              <a:cxn ang="0">
                <a:pos x="connsiteX21200" y="connsiteY21200"/>
              </a:cxn>
              <a:cxn ang="0">
                <a:pos x="connsiteX21201" y="connsiteY21201"/>
              </a:cxn>
              <a:cxn ang="0">
                <a:pos x="connsiteX21202" y="connsiteY21202"/>
              </a:cxn>
              <a:cxn ang="0">
                <a:pos x="connsiteX21203" y="connsiteY21203"/>
              </a:cxn>
              <a:cxn ang="0">
                <a:pos x="connsiteX21204" y="connsiteY21204"/>
              </a:cxn>
              <a:cxn ang="0">
                <a:pos x="connsiteX21205" y="connsiteY21205"/>
              </a:cxn>
              <a:cxn ang="0">
                <a:pos x="connsiteX21206" y="connsiteY21206"/>
              </a:cxn>
              <a:cxn ang="0">
                <a:pos x="connsiteX21207" y="connsiteY21207"/>
              </a:cxn>
              <a:cxn ang="0">
                <a:pos x="connsiteX21208" y="connsiteY21208"/>
              </a:cxn>
              <a:cxn ang="0">
                <a:pos x="connsiteX21209" y="connsiteY21209"/>
              </a:cxn>
              <a:cxn ang="0">
                <a:pos x="connsiteX21210" y="connsiteY21210"/>
              </a:cxn>
              <a:cxn ang="0">
                <a:pos x="connsiteX21211" y="connsiteY21211"/>
              </a:cxn>
              <a:cxn ang="0">
                <a:pos x="connsiteX21212" y="connsiteY21212"/>
              </a:cxn>
              <a:cxn ang="0">
                <a:pos x="connsiteX21213" y="connsiteY21213"/>
              </a:cxn>
              <a:cxn ang="0">
                <a:pos x="connsiteX21214" y="connsiteY21214"/>
              </a:cxn>
              <a:cxn ang="0">
                <a:pos x="connsiteX21215" y="connsiteY21215"/>
              </a:cxn>
              <a:cxn ang="0">
                <a:pos x="connsiteX21216" y="connsiteY21216"/>
              </a:cxn>
              <a:cxn ang="0">
                <a:pos x="connsiteX21217" y="connsiteY21217"/>
              </a:cxn>
              <a:cxn ang="0">
                <a:pos x="connsiteX21218" y="connsiteY21218"/>
              </a:cxn>
              <a:cxn ang="0">
                <a:pos x="connsiteX21219" y="connsiteY21219"/>
              </a:cxn>
              <a:cxn ang="0">
                <a:pos x="connsiteX21220" y="connsiteY21220"/>
              </a:cxn>
              <a:cxn ang="0">
                <a:pos x="connsiteX21221" y="connsiteY21221"/>
              </a:cxn>
              <a:cxn ang="0">
                <a:pos x="connsiteX21222" y="connsiteY21222"/>
              </a:cxn>
              <a:cxn ang="0">
                <a:pos x="connsiteX21223" y="connsiteY21223"/>
              </a:cxn>
              <a:cxn ang="0">
                <a:pos x="connsiteX21224" y="connsiteY21224"/>
              </a:cxn>
              <a:cxn ang="0">
                <a:pos x="connsiteX21225" y="connsiteY21225"/>
              </a:cxn>
              <a:cxn ang="0">
                <a:pos x="connsiteX21226" y="connsiteY21226"/>
              </a:cxn>
              <a:cxn ang="0">
                <a:pos x="connsiteX21227" y="connsiteY21227"/>
              </a:cxn>
              <a:cxn ang="0">
                <a:pos x="connsiteX21228" y="connsiteY21228"/>
              </a:cxn>
              <a:cxn ang="0">
                <a:pos x="connsiteX21229" y="connsiteY21229"/>
              </a:cxn>
              <a:cxn ang="0">
                <a:pos x="connsiteX21230" y="connsiteY21230"/>
              </a:cxn>
              <a:cxn ang="0">
                <a:pos x="connsiteX21231" y="connsiteY21231"/>
              </a:cxn>
              <a:cxn ang="0">
                <a:pos x="connsiteX21232" y="connsiteY21232"/>
              </a:cxn>
              <a:cxn ang="0">
                <a:pos x="connsiteX21233" y="connsiteY21233"/>
              </a:cxn>
              <a:cxn ang="0">
                <a:pos x="connsiteX21234" y="connsiteY21234"/>
              </a:cxn>
              <a:cxn ang="0">
                <a:pos x="connsiteX21235" y="connsiteY21235"/>
              </a:cxn>
              <a:cxn ang="0">
                <a:pos x="connsiteX21236" y="connsiteY21236"/>
              </a:cxn>
              <a:cxn ang="0">
                <a:pos x="connsiteX21237" y="connsiteY21237"/>
              </a:cxn>
              <a:cxn ang="0">
                <a:pos x="connsiteX21238" y="connsiteY21238"/>
              </a:cxn>
              <a:cxn ang="0">
                <a:pos x="connsiteX21239" y="connsiteY21239"/>
              </a:cxn>
              <a:cxn ang="0">
                <a:pos x="connsiteX21240" y="connsiteY21240"/>
              </a:cxn>
              <a:cxn ang="0">
                <a:pos x="connsiteX21241" y="connsiteY21241"/>
              </a:cxn>
              <a:cxn ang="0">
                <a:pos x="connsiteX21242" y="connsiteY21242"/>
              </a:cxn>
              <a:cxn ang="0">
                <a:pos x="connsiteX21243" y="connsiteY21243"/>
              </a:cxn>
              <a:cxn ang="0">
                <a:pos x="connsiteX21244" y="connsiteY21244"/>
              </a:cxn>
              <a:cxn ang="0">
                <a:pos x="connsiteX21245" y="connsiteY21245"/>
              </a:cxn>
              <a:cxn ang="0">
                <a:pos x="connsiteX21246" y="connsiteY21246"/>
              </a:cxn>
              <a:cxn ang="0">
                <a:pos x="connsiteX21247" y="connsiteY21247"/>
              </a:cxn>
              <a:cxn ang="0">
                <a:pos x="connsiteX21248" y="connsiteY21248"/>
              </a:cxn>
              <a:cxn ang="0">
                <a:pos x="connsiteX21249" y="connsiteY21249"/>
              </a:cxn>
              <a:cxn ang="0">
                <a:pos x="connsiteX21250" y="connsiteY21250"/>
              </a:cxn>
              <a:cxn ang="0">
                <a:pos x="connsiteX21251" y="connsiteY21251"/>
              </a:cxn>
              <a:cxn ang="0">
                <a:pos x="connsiteX21252" y="connsiteY21252"/>
              </a:cxn>
              <a:cxn ang="0">
                <a:pos x="connsiteX21253" y="connsiteY21253"/>
              </a:cxn>
              <a:cxn ang="0">
                <a:pos x="connsiteX21254" y="connsiteY21254"/>
              </a:cxn>
              <a:cxn ang="0">
                <a:pos x="connsiteX21255" y="connsiteY21255"/>
              </a:cxn>
              <a:cxn ang="0">
                <a:pos x="connsiteX21256" y="connsiteY21256"/>
              </a:cxn>
              <a:cxn ang="0">
                <a:pos x="connsiteX21257" y="connsiteY21257"/>
              </a:cxn>
              <a:cxn ang="0">
                <a:pos x="connsiteX21258" y="connsiteY21258"/>
              </a:cxn>
              <a:cxn ang="0">
                <a:pos x="connsiteX21259" y="connsiteY21259"/>
              </a:cxn>
              <a:cxn ang="0">
                <a:pos x="connsiteX21260" y="connsiteY21260"/>
              </a:cxn>
              <a:cxn ang="0">
                <a:pos x="connsiteX21261" y="connsiteY21261"/>
              </a:cxn>
              <a:cxn ang="0">
                <a:pos x="connsiteX21262" y="connsiteY21262"/>
              </a:cxn>
              <a:cxn ang="0">
                <a:pos x="connsiteX21263" y="connsiteY21263"/>
              </a:cxn>
              <a:cxn ang="0">
                <a:pos x="connsiteX21264" y="connsiteY21264"/>
              </a:cxn>
              <a:cxn ang="0">
                <a:pos x="connsiteX21265" y="connsiteY21265"/>
              </a:cxn>
              <a:cxn ang="0">
                <a:pos x="connsiteX21266" y="connsiteY21266"/>
              </a:cxn>
              <a:cxn ang="0">
                <a:pos x="connsiteX21267" y="connsiteY21267"/>
              </a:cxn>
              <a:cxn ang="0">
                <a:pos x="connsiteX21268" y="connsiteY21268"/>
              </a:cxn>
              <a:cxn ang="0">
                <a:pos x="connsiteX21269" y="connsiteY21269"/>
              </a:cxn>
              <a:cxn ang="0">
                <a:pos x="connsiteX21270" y="connsiteY21270"/>
              </a:cxn>
              <a:cxn ang="0">
                <a:pos x="connsiteX21271" y="connsiteY21271"/>
              </a:cxn>
              <a:cxn ang="0">
                <a:pos x="connsiteX21272" y="connsiteY21272"/>
              </a:cxn>
              <a:cxn ang="0">
                <a:pos x="connsiteX21273" y="connsiteY21273"/>
              </a:cxn>
              <a:cxn ang="0">
                <a:pos x="connsiteX21274" y="connsiteY21274"/>
              </a:cxn>
              <a:cxn ang="0">
                <a:pos x="connsiteX21275" y="connsiteY21275"/>
              </a:cxn>
              <a:cxn ang="0">
                <a:pos x="connsiteX21276" y="connsiteY21276"/>
              </a:cxn>
              <a:cxn ang="0">
                <a:pos x="connsiteX21277" y="connsiteY21277"/>
              </a:cxn>
              <a:cxn ang="0">
                <a:pos x="connsiteX21278" y="connsiteY21278"/>
              </a:cxn>
              <a:cxn ang="0">
                <a:pos x="connsiteX21279" y="connsiteY21279"/>
              </a:cxn>
              <a:cxn ang="0">
                <a:pos x="connsiteX21280" y="connsiteY21280"/>
              </a:cxn>
              <a:cxn ang="0">
                <a:pos x="connsiteX21281" y="connsiteY21281"/>
              </a:cxn>
              <a:cxn ang="0">
                <a:pos x="connsiteX21282" y="connsiteY21282"/>
              </a:cxn>
              <a:cxn ang="0">
                <a:pos x="connsiteX21283" y="connsiteY21283"/>
              </a:cxn>
              <a:cxn ang="0">
                <a:pos x="connsiteX21284" y="connsiteY21284"/>
              </a:cxn>
              <a:cxn ang="0">
                <a:pos x="connsiteX21285" y="connsiteY21285"/>
              </a:cxn>
              <a:cxn ang="0">
                <a:pos x="connsiteX21286" y="connsiteY21286"/>
              </a:cxn>
              <a:cxn ang="0">
                <a:pos x="connsiteX21287" y="connsiteY21287"/>
              </a:cxn>
              <a:cxn ang="0">
                <a:pos x="connsiteX21288" y="connsiteY21288"/>
              </a:cxn>
              <a:cxn ang="0">
                <a:pos x="connsiteX21289" y="connsiteY21289"/>
              </a:cxn>
              <a:cxn ang="0">
                <a:pos x="connsiteX21290" y="connsiteY21290"/>
              </a:cxn>
              <a:cxn ang="0">
                <a:pos x="connsiteX21291" y="connsiteY21291"/>
              </a:cxn>
              <a:cxn ang="0">
                <a:pos x="connsiteX21292" y="connsiteY21292"/>
              </a:cxn>
              <a:cxn ang="0">
                <a:pos x="connsiteX21293" y="connsiteY21293"/>
              </a:cxn>
              <a:cxn ang="0">
                <a:pos x="connsiteX21294" y="connsiteY21294"/>
              </a:cxn>
              <a:cxn ang="0">
                <a:pos x="connsiteX21295" y="connsiteY21295"/>
              </a:cxn>
              <a:cxn ang="0">
                <a:pos x="connsiteX21296" y="connsiteY21296"/>
              </a:cxn>
              <a:cxn ang="0">
                <a:pos x="connsiteX21297" y="connsiteY21297"/>
              </a:cxn>
              <a:cxn ang="0">
                <a:pos x="connsiteX21298" y="connsiteY21298"/>
              </a:cxn>
              <a:cxn ang="0">
                <a:pos x="connsiteX21299" y="connsiteY21299"/>
              </a:cxn>
              <a:cxn ang="0">
                <a:pos x="connsiteX21300" y="connsiteY21300"/>
              </a:cxn>
              <a:cxn ang="0">
                <a:pos x="connsiteX21301" y="connsiteY21301"/>
              </a:cxn>
              <a:cxn ang="0">
                <a:pos x="connsiteX21302" y="connsiteY21302"/>
              </a:cxn>
              <a:cxn ang="0">
                <a:pos x="connsiteX21303" y="connsiteY21303"/>
              </a:cxn>
              <a:cxn ang="0">
                <a:pos x="connsiteX21304" y="connsiteY21304"/>
              </a:cxn>
              <a:cxn ang="0">
                <a:pos x="connsiteX21305" y="connsiteY21305"/>
              </a:cxn>
              <a:cxn ang="0">
                <a:pos x="connsiteX21306" y="connsiteY21306"/>
              </a:cxn>
              <a:cxn ang="0">
                <a:pos x="connsiteX21307" y="connsiteY21307"/>
              </a:cxn>
              <a:cxn ang="0">
                <a:pos x="connsiteX21308" y="connsiteY21308"/>
              </a:cxn>
              <a:cxn ang="0">
                <a:pos x="connsiteX21309" y="connsiteY21309"/>
              </a:cxn>
              <a:cxn ang="0">
                <a:pos x="connsiteX21310" y="connsiteY21310"/>
              </a:cxn>
              <a:cxn ang="0">
                <a:pos x="connsiteX21311" y="connsiteY21311"/>
              </a:cxn>
              <a:cxn ang="0">
                <a:pos x="connsiteX21312" y="connsiteY21312"/>
              </a:cxn>
              <a:cxn ang="0">
                <a:pos x="connsiteX21313" y="connsiteY21313"/>
              </a:cxn>
              <a:cxn ang="0">
                <a:pos x="connsiteX21314" y="connsiteY21314"/>
              </a:cxn>
              <a:cxn ang="0">
                <a:pos x="connsiteX21315" y="connsiteY21315"/>
              </a:cxn>
              <a:cxn ang="0">
                <a:pos x="connsiteX21316" y="connsiteY21316"/>
              </a:cxn>
              <a:cxn ang="0">
                <a:pos x="connsiteX21317" y="connsiteY21317"/>
              </a:cxn>
              <a:cxn ang="0">
                <a:pos x="connsiteX21318" y="connsiteY21318"/>
              </a:cxn>
              <a:cxn ang="0">
                <a:pos x="connsiteX21319" y="connsiteY21319"/>
              </a:cxn>
              <a:cxn ang="0">
                <a:pos x="connsiteX21320" y="connsiteY21320"/>
              </a:cxn>
              <a:cxn ang="0">
                <a:pos x="connsiteX21321" y="connsiteY21321"/>
              </a:cxn>
              <a:cxn ang="0">
                <a:pos x="connsiteX21322" y="connsiteY21322"/>
              </a:cxn>
              <a:cxn ang="0">
                <a:pos x="connsiteX21323" y="connsiteY21323"/>
              </a:cxn>
              <a:cxn ang="0">
                <a:pos x="connsiteX21324" y="connsiteY21324"/>
              </a:cxn>
              <a:cxn ang="0">
                <a:pos x="connsiteX21325" y="connsiteY21325"/>
              </a:cxn>
              <a:cxn ang="0">
                <a:pos x="connsiteX21326" y="connsiteY21326"/>
              </a:cxn>
              <a:cxn ang="0">
                <a:pos x="connsiteX21327" y="connsiteY21327"/>
              </a:cxn>
              <a:cxn ang="0">
                <a:pos x="connsiteX21328" y="connsiteY21328"/>
              </a:cxn>
              <a:cxn ang="0">
                <a:pos x="connsiteX21329" y="connsiteY21329"/>
              </a:cxn>
              <a:cxn ang="0">
                <a:pos x="connsiteX21330" y="connsiteY21330"/>
              </a:cxn>
              <a:cxn ang="0">
                <a:pos x="connsiteX21331" y="connsiteY21331"/>
              </a:cxn>
              <a:cxn ang="0">
                <a:pos x="connsiteX21332" y="connsiteY21332"/>
              </a:cxn>
              <a:cxn ang="0">
                <a:pos x="connsiteX21333" y="connsiteY21333"/>
              </a:cxn>
              <a:cxn ang="0">
                <a:pos x="connsiteX21334" y="connsiteY21334"/>
              </a:cxn>
              <a:cxn ang="0">
                <a:pos x="connsiteX21335" y="connsiteY21335"/>
              </a:cxn>
              <a:cxn ang="0">
                <a:pos x="connsiteX21336" y="connsiteY21336"/>
              </a:cxn>
              <a:cxn ang="0">
                <a:pos x="connsiteX21337" y="connsiteY21337"/>
              </a:cxn>
              <a:cxn ang="0">
                <a:pos x="connsiteX21338" y="connsiteY21338"/>
              </a:cxn>
              <a:cxn ang="0">
                <a:pos x="connsiteX21339" y="connsiteY21339"/>
              </a:cxn>
              <a:cxn ang="0">
                <a:pos x="connsiteX21340" y="connsiteY21340"/>
              </a:cxn>
              <a:cxn ang="0">
                <a:pos x="connsiteX21341" y="connsiteY21341"/>
              </a:cxn>
              <a:cxn ang="0">
                <a:pos x="connsiteX21342" y="connsiteY21342"/>
              </a:cxn>
              <a:cxn ang="0">
                <a:pos x="connsiteX21343" y="connsiteY21343"/>
              </a:cxn>
              <a:cxn ang="0">
                <a:pos x="connsiteX21344" y="connsiteY21344"/>
              </a:cxn>
              <a:cxn ang="0">
                <a:pos x="connsiteX21345" y="connsiteY21345"/>
              </a:cxn>
              <a:cxn ang="0">
                <a:pos x="connsiteX21346" y="connsiteY21346"/>
              </a:cxn>
              <a:cxn ang="0">
                <a:pos x="connsiteX21347" y="connsiteY21347"/>
              </a:cxn>
              <a:cxn ang="0">
                <a:pos x="connsiteX21348" y="connsiteY21348"/>
              </a:cxn>
              <a:cxn ang="0">
                <a:pos x="connsiteX21349" y="connsiteY21349"/>
              </a:cxn>
              <a:cxn ang="0">
                <a:pos x="connsiteX21350" y="connsiteY21350"/>
              </a:cxn>
              <a:cxn ang="0">
                <a:pos x="connsiteX21351" y="connsiteY21351"/>
              </a:cxn>
              <a:cxn ang="0">
                <a:pos x="connsiteX21352" y="connsiteY21352"/>
              </a:cxn>
              <a:cxn ang="0">
                <a:pos x="connsiteX21353" y="connsiteY21353"/>
              </a:cxn>
              <a:cxn ang="0">
                <a:pos x="connsiteX21354" y="connsiteY21354"/>
              </a:cxn>
              <a:cxn ang="0">
                <a:pos x="connsiteX21355" y="connsiteY21355"/>
              </a:cxn>
              <a:cxn ang="0">
                <a:pos x="connsiteX21356" y="connsiteY21356"/>
              </a:cxn>
              <a:cxn ang="0">
                <a:pos x="connsiteX21357" y="connsiteY21357"/>
              </a:cxn>
              <a:cxn ang="0">
                <a:pos x="connsiteX21358" y="connsiteY21358"/>
              </a:cxn>
              <a:cxn ang="0">
                <a:pos x="connsiteX21359" y="connsiteY21359"/>
              </a:cxn>
              <a:cxn ang="0">
                <a:pos x="connsiteX21360" y="connsiteY21360"/>
              </a:cxn>
              <a:cxn ang="0">
                <a:pos x="connsiteX21361" y="connsiteY21361"/>
              </a:cxn>
              <a:cxn ang="0">
                <a:pos x="connsiteX21362" y="connsiteY21362"/>
              </a:cxn>
              <a:cxn ang="0">
                <a:pos x="connsiteX21363" y="connsiteY21363"/>
              </a:cxn>
              <a:cxn ang="0">
                <a:pos x="connsiteX21364" y="connsiteY21364"/>
              </a:cxn>
              <a:cxn ang="0">
                <a:pos x="connsiteX21365" y="connsiteY21365"/>
              </a:cxn>
              <a:cxn ang="0">
                <a:pos x="connsiteX21366" y="connsiteY21366"/>
              </a:cxn>
              <a:cxn ang="0">
                <a:pos x="connsiteX21367" y="connsiteY21367"/>
              </a:cxn>
              <a:cxn ang="0">
                <a:pos x="connsiteX21368" y="connsiteY21368"/>
              </a:cxn>
              <a:cxn ang="0">
                <a:pos x="connsiteX21369" y="connsiteY21369"/>
              </a:cxn>
              <a:cxn ang="0">
                <a:pos x="connsiteX21370" y="connsiteY21370"/>
              </a:cxn>
              <a:cxn ang="0">
                <a:pos x="connsiteX21371" y="connsiteY21371"/>
              </a:cxn>
              <a:cxn ang="0">
                <a:pos x="connsiteX21372" y="connsiteY21372"/>
              </a:cxn>
              <a:cxn ang="0">
                <a:pos x="connsiteX21373" y="connsiteY21373"/>
              </a:cxn>
              <a:cxn ang="0">
                <a:pos x="connsiteX21374" y="connsiteY21374"/>
              </a:cxn>
              <a:cxn ang="0">
                <a:pos x="connsiteX21375" y="connsiteY21375"/>
              </a:cxn>
              <a:cxn ang="0">
                <a:pos x="connsiteX21376" y="connsiteY21376"/>
              </a:cxn>
              <a:cxn ang="0">
                <a:pos x="connsiteX21377" y="connsiteY21377"/>
              </a:cxn>
              <a:cxn ang="0">
                <a:pos x="connsiteX21378" y="connsiteY21378"/>
              </a:cxn>
              <a:cxn ang="0">
                <a:pos x="connsiteX21379" y="connsiteY21379"/>
              </a:cxn>
              <a:cxn ang="0">
                <a:pos x="connsiteX21380" y="connsiteY21380"/>
              </a:cxn>
              <a:cxn ang="0">
                <a:pos x="connsiteX21381" y="connsiteY21381"/>
              </a:cxn>
              <a:cxn ang="0">
                <a:pos x="connsiteX21382" y="connsiteY21382"/>
              </a:cxn>
              <a:cxn ang="0">
                <a:pos x="connsiteX21383" y="connsiteY21383"/>
              </a:cxn>
              <a:cxn ang="0">
                <a:pos x="connsiteX21384" y="connsiteY21384"/>
              </a:cxn>
              <a:cxn ang="0">
                <a:pos x="connsiteX21385" y="connsiteY21385"/>
              </a:cxn>
              <a:cxn ang="0">
                <a:pos x="connsiteX21386" y="connsiteY21386"/>
              </a:cxn>
              <a:cxn ang="0">
                <a:pos x="connsiteX21387" y="connsiteY21387"/>
              </a:cxn>
              <a:cxn ang="0">
                <a:pos x="connsiteX21388" y="connsiteY21388"/>
              </a:cxn>
              <a:cxn ang="0">
                <a:pos x="connsiteX21389" y="connsiteY21389"/>
              </a:cxn>
              <a:cxn ang="0">
                <a:pos x="connsiteX21390" y="connsiteY21390"/>
              </a:cxn>
              <a:cxn ang="0">
                <a:pos x="connsiteX21391" y="connsiteY21391"/>
              </a:cxn>
              <a:cxn ang="0">
                <a:pos x="connsiteX21392" y="connsiteY21392"/>
              </a:cxn>
              <a:cxn ang="0">
                <a:pos x="connsiteX21393" y="connsiteY21393"/>
              </a:cxn>
              <a:cxn ang="0">
                <a:pos x="connsiteX21394" y="connsiteY21394"/>
              </a:cxn>
              <a:cxn ang="0">
                <a:pos x="connsiteX21395" y="connsiteY21395"/>
              </a:cxn>
              <a:cxn ang="0">
                <a:pos x="connsiteX21396" y="connsiteY21396"/>
              </a:cxn>
              <a:cxn ang="0">
                <a:pos x="connsiteX21397" y="connsiteY21397"/>
              </a:cxn>
              <a:cxn ang="0">
                <a:pos x="connsiteX21398" y="connsiteY21398"/>
              </a:cxn>
              <a:cxn ang="0">
                <a:pos x="connsiteX21399" y="connsiteY21399"/>
              </a:cxn>
              <a:cxn ang="0">
                <a:pos x="connsiteX21400" y="connsiteY21400"/>
              </a:cxn>
              <a:cxn ang="0">
                <a:pos x="connsiteX21401" y="connsiteY21401"/>
              </a:cxn>
              <a:cxn ang="0">
                <a:pos x="connsiteX21402" y="connsiteY21402"/>
              </a:cxn>
              <a:cxn ang="0">
                <a:pos x="connsiteX21403" y="connsiteY21403"/>
              </a:cxn>
              <a:cxn ang="0">
                <a:pos x="connsiteX21404" y="connsiteY21404"/>
              </a:cxn>
              <a:cxn ang="0">
                <a:pos x="connsiteX21405" y="connsiteY21405"/>
              </a:cxn>
              <a:cxn ang="0">
                <a:pos x="connsiteX21406" y="connsiteY21406"/>
              </a:cxn>
              <a:cxn ang="0">
                <a:pos x="connsiteX21407" y="connsiteY21407"/>
              </a:cxn>
              <a:cxn ang="0">
                <a:pos x="connsiteX21408" y="connsiteY21408"/>
              </a:cxn>
              <a:cxn ang="0">
                <a:pos x="connsiteX21409" y="connsiteY21409"/>
              </a:cxn>
              <a:cxn ang="0">
                <a:pos x="connsiteX21410" y="connsiteY21410"/>
              </a:cxn>
              <a:cxn ang="0">
                <a:pos x="connsiteX21411" y="connsiteY21411"/>
              </a:cxn>
              <a:cxn ang="0">
                <a:pos x="connsiteX21412" y="connsiteY21412"/>
              </a:cxn>
              <a:cxn ang="0">
                <a:pos x="connsiteX21413" y="connsiteY21413"/>
              </a:cxn>
              <a:cxn ang="0">
                <a:pos x="connsiteX21414" y="connsiteY21414"/>
              </a:cxn>
              <a:cxn ang="0">
                <a:pos x="connsiteX21415" y="connsiteY21415"/>
              </a:cxn>
              <a:cxn ang="0">
                <a:pos x="connsiteX21416" y="connsiteY21416"/>
              </a:cxn>
              <a:cxn ang="0">
                <a:pos x="connsiteX21417" y="connsiteY21417"/>
              </a:cxn>
              <a:cxn ang="0">
                <a:pos x="connsiteX21418" y="connsiteY21418"/>
              </a:cxn>
              <a:cxn ang="0">
                <a:pos x="connsiteX21419" y="connsiteY21419"/>
              </a:cxn>
              <a:cxn ang="0">
                <a:pos x="connsiteX21420" y="connsiteY21420"/>
              </a:cxn>
              <a:cxn ang="0">
                <a:pos x="connsiteX21421" y="connsiteY21421"/>
              </a:cxn>
              <a:cxn ang="0">
                <a:pos x="connsiteX21422" y="connsiteY21422"/>
              </a:cxn>
              <a:cxn ang="0">
                <a:pos x="connsiteX21423" y="connsiteY21423"/>
              </a:cxn>
              <a:cxn ang="0">
                <a:pos x="connsiteX21424" y="connsiteY21424"/>
              </a:cxn>
              <a:cxn ang="0">
                <a:pos x="connsiteX21425" y="connsiteY21425"/>
              </a:cxn>
              <a:cxn ang="0">
                <a:pos x="connsiteX21426" y="connsiteY21426"/>
              </a:cxn>
              <a:cxn ang="0">
                <a:pos x="connsiteX21427" y="connsiteY21427"/>
              </a:cxn>
              <a:cxn ang="0">
                <a:pos x="connsiteX21428" y="connsiteY21428"/>
              </a:cxn>
              <a:cxn ang="0">
                <a:pos x="connsiteX21429" y="connsiteY21429"/>
              </a:cxn>
              <a:cxn ang="0">
                <a:pos x="connsiteX21430" y="connsiteY21430"/>
              </a:cxn>
              <a:cxn ang="0">
                <a:pos x="connsiteX21431" y="connsiteY21431"/>
              </a:cxn>
              <a:cxn ang="0">
                <a:pos x="connsiteX21432" y="connsiteY21432"/>
              </a:cxn>
              <a:cxn ang="0">
                <a:pos x="connsiteX21433" y="connsiteY21433"/>
              </a:cxn>
              <a:cxn ang="0">
                <a:pos x="connsiteX21434" y="connsiteY21434"/>
              </a:cxn>
              <a:cxn ang="0">
                <a:pos x="connsiteX21435" y="connsiteY21435"/>
              </a:cxn>
              <a:cxn ang="0">
                <a:pos x="connsiteX21436" y="connsiteY21436"/>
              </a:cxn>
              <a:cxn ang="0">
                <a:pos x="connsiteX21437" y="connsiteY21437"/>
              </a:cxn>
              <a:cxn ang="0">
                <a:pos x="connsiteX21438" y="connsiteY21438"/>
              </a:cxn>
              <a:cxn ang="0">
                <a:pos x="connsiteX21439" y="connsiteY21439"/>
              </a:cxn>
              <a:cxn ang="0">
                <a:pos x="connsiteX21440" y="connsiteY21440"/>
              </a:cxn>
              <a:cxn ang="0">
                <a:pos x="connsiteX21441" y="connsiteY21441"/>
              </a:cxn>
              <a:cxn ang="0">
                <a:pos x="connsiteX21442" y="connsiteY21442"/>
              </a:cxn>
              <a:cxn ang="0">
                <a:pos x="connsiteX21443" y="connsiteY21443"/>
              </a:cxn>
              <a:cxn ang="0">
                <a:pos x="connsiteX21444" y="connsiteY21444"/>
              </a:cxn>
              <a:cxn ang="0">
                <a:pos x="connsiteX21445" y="connsiteY21445"/>
              </a:cxn>
              <a:cxn ang="0">
                <a:pos x="connsiteX21446" y="connsiteY21446"/>
              </a:cxn>
              <a:cxn ang="0">
                <a:pos x="connsiteX21447" y="connsiteY21447"/>
              </a:cxn>
              <a:cxn ang="0">
                <a:pos x="connsiteX21448" y="connsiteY21448"/>
              </a:cxn>
              <a:cxn ang="0">
                <a:pos x="connsiteX21449" y="connsiteY21449"/>
              </a:cxn>
              <a:cxn ang="0">
                <a:pos x="connsiteX21450" y="connsiteY21450"/>
              </a:cxn>
              <a:cxn ang="0">
                <a:pos x="connsiteX21451" y="connsiteY21451"/>
              </a:cxn>
              <a:cxn ang="0">
                <a:pos x="connsiteX21452" y="connsiteY21452"/>
              </a:cxn>
              <a:cxn ang="0">
                <a:pos x="connsiteX21453" y="connsiteY21453"/>
              </a:cxn>
              <a:cxn ang="0">
                <a:pos x="connsiteX21454" y="connsiteY21454"/>
              </a:cxn>
              <a:cxn ang="0">
                <a:pos x="connsiteX21455" y="connsiteY21455"/>
              </a:cxn>
              <a:cxn ang="0">
                <a:pos x="connsiteX21456" y="connsiteY21456"/>
              </a:cxn>
              <a:cxn ang="0">
                <a:pos x="connsiteX21457" y="connsiteY21457"/>
              </a:cxn>
              <a:cxn ang="0">
                <a:pos x="connsiteX21458" y="connsiteY21458"/>
              </a:cxn>
              <a:cxn ang="0">
                <a:pos x="connsiteX21459" y="connsiteY21459"/>
              </a:cxn>
              <a:cxn ang="0">
                <a:pos x="connsiteX21460" y="connsiteY21460"/>
              </a:cxn>
              <a:cxn ang="0">
                <a:pos x="connsiteX21461" y="connsiteY21461"/>
              </a:cxn>
              <a:cxn ang="0">
                <a:pos x="connsiteX21462" y="connsiteY21462"/>
              </a:cxn>
              <a:cxn ang="0">
                <a:pos x="connsiteX21463" y="connsiteY21463"/>
              </a:cxn>
              <a:cxn ang="0">
                <a:pos x="connsiteX21464" y="connsiteY21464"/>
              </a:cxn>
              <a:cxn ang="0">
                <a:pos x="connsiteX21465" y="connsiteY21465"/>
              </a:cxn>
              <a:cxn ang="0">
                <a:pos x="connsiteX21466" y="connsiteY21466"/>
              </a:cxn>
              <a:cxn ang="0">
                <a:pos x="connsiteX21467" y="connsiteY21467"/>
              </a:cxn>
              <a:cxn ang="0">
                <a:pos x="connsiteX21468" y="connsiteY21468"/>
              </a:cxn>
              <a:cxn ang="0">
                <a:pos x="connsiteX21469" y="connsiteY21469"/>
              </a:cxn>
              <a:cxn ang="0">
                <a:pos x="connsiteX21470" y="connsiteY21470"/>
              </a:cxn>
              <a:cxn ang="0">
                <a:pos x="connsiteX21471" y="connsiteY21471"/>
              </a:cxn>
              <a:cxn ang="0">
                <a:pos x="connsiteX21472" y="connsiteY21472"/>
              </a:cxn>
              <a:cxn ang="0">
                <a:pos x="connsiteX21473" y="connsiteY21473"/>
              </a:cxn>
              <a:cxn ang="0">
                <a:pos x="connsiteX21474" y="connsiteY21474"/>
              </a:cxn>
              <a:cxn ang="0">
                <a:pos x="connsiteX21475" y="connsiteY21475"/>
              </a:cxn>
              <a:cxn ang="0">
                <a:pos x="connsiteX21476" y="connsiteY21476"/>
              </a:cxn>
              <a:cxn ang="0">
                <a:pos x="connsiteX21477" y="connsiteY21477"/>
              </a:cxn>
              <a:cxn ang="0">
                <a:pos x="connsiteX21478" y="connsiteY21478"/>
              </a:cxn>
              <a:cxn ang="0">
                <a:pos x="connsiteX21479" y="connsiteY21479"/>
              </a:cxn>
              <a:cxn ang="0">
                <a:pos x="connsiteX21480" y="connsiteY21480"/>
              </a:cxn>
              <a:cxn ang="0">
                <a:pos x="connsiteX21481" y="connsiteY21481"/>
              </a:cxn>
              <a:cxn ang="0">
                <a:pos x="connsiteX21482" y="connsiteY21482"/>
              </a:cxn>
              <a:cxn ang="0">
                <a:pos x="connsiteX21483" y="connsiteY21483"/>
              </a:cxn>
              <a:cxn ang="0">
                <a:pos x="connsiteX21484" y="connsiteY21484"/>
              </a:cxn>
              <a:cxn ang="0">
                <a:pos x="connsiteX21485" y="connsiteY21485"/>
              </a:cxn>
              <a:cxn ang="0">
                <a:pos x="connsiteX21486" y="connsiteY21486"/>
              </a:cxn>
              <a:cxn ang="0">
                <a:pos x="connsiteX21487" y="connsiteY21487"/>
              </a:cxn>
              <a:cxn ang="0">
                <a:pos x="connsiteX21488" y="connsiteY21488"/>
              </a:cxn>
              <a:cxn ang="0">
                <a:pos x="connsiteX21489" y="connsiteY21489"/>
              </a:cxn>
              <a:cxn ang="0">
                <a:pos x="connsiteX21490" y="connsiteY21490"/>
              </a:cxn>
              <a:cxn ang="0">
                <a:pos x="connsiteX21491" y="connsiteY21491"/>
              </a:cxn>
              <a:cxn ang="0">
                <a:pos x="connsiteX21492" y="connsiteY21492"/>
              </a:cxn>
              <a:cxn ang="0">
                <a:pos x="connsiteX21493" y="connsiteY21493"/>
              </a:cxn>
              <a:cxn ang="0">
                <a:pos x="connsiteX21494" y="connsiteY21494"/>
              </a:cxn>
              <a:cxn ang="0">
                <a:pos x="connsiteX21495" y="connsiteY21495"/>
              </a:cxn>
              <a:cxn ang="0">
                <a:pos x="connsiteX21496" y="connsiteY21496"/>
              </a:cxn>
              <a:cxn ang="0">
                <a:pos x="connsiteX21497" y="connsiteY21497"/>
              </a:cxn>
              <a:cxn ang="0">
                <a:pos x="connsiteX21498" y="connsiteY21498"/>
              </a:cxn>
              <a:cxn ang="0">
                <a:pos x="connsiteX21499" y="connsiteY21499"/>
              </a:cxn>
              <a:cxn ang="0">
                <a:pos x="connsiteX21500" y="connsiteY21500"/>
              </a:cxn>
              <a:cxn ang="0">
                <a:pos x="connsiteX21501" y="connsiteY21501"/>
              </a:cxn>
              <a:cxn ang="0">
                <a:pos x="connsiteX21502" y="connsiteY21502"/>
              </a:cxn>
              <a:cxn ang="0">
                <a:pos x="connsiteX21503" y="connsiteY21503"/>
              </a:cxn>
              <a:cxn ang="0">
                <a:pos x="connsiteX21504" y="connsiteY21504"/>
              </a:cxn>
              <a:cxn ang="0">
                <a:pos x="connsiteX21505" y="connsiteY21505"/>
              </a:cxn>
              <a:cxn ang="0">
                <a:pos x="connsiteX21506" y="connsiteY21506"/>
              </a:cxn>
              <a:cxn ang="0">
                <a:pos x="connsiteX21507" y="connsiteY21507"/>
              </a:cxn>
              <a:cxn ang="0">
                <a:pos x="connsiteX21508" y="connsiteY21508"/>
              </a:cxn>
              <a:cxn ang="0">
                <a:pos x="connsiteX21509" y="connsiteY21509"/>
              </a:cxn>
              <a:cxn ang="0">
                <a:pos x="connsiteX21510" y="connsiteY21510"/>
              </a:cxn>
              <a:cxn ang="0">
                <a:pos x="connsiteX21511" y="connsiteY21511"/>
              </a:cxn>
              <a:cxn ang="0">
                <a:pos x="connsiteX21512" y="connsiteY21512"/>
              </a:cxn>
              <a:cxn ang="0">
                <a:pos x="connsiteX21513" y="connsiteY21513"/>
              </a:cxn>
              <a:cxn ang="0">
                <a:pos x="connsiteX21514" y="connsiteY21514"/>
              </a:cxn>
              <a:cxn ang="0">
                <a:pos x="connsiteX21515" y="connsiteY21515"/>
              </a:cxn>
              <a:cxn ang="0">
                <a:pos x="connsiteX21516" y="connsiteY21516"/>
              </a:cxn>
              <a:cxn ang="0">
                <a:pos x="connsiteX21517" y="connsiteY21517"/>
              </a:cxn>
              <a:cxn ang="0">
                <a:pos x="connsiteX21518" y="connsiteY21518"/>
              </a:cxn>
              <a:cxn ang="0">
                <a:pos x="connsiteX21519" y="connsiteY21519"/>
              </a:cxn>
              <a:cxn ang="0">
                <a:pos x="connsiteX21520" y="connsiteY21520"/>
              </a:cxn>
              <a:cxn ang="0">
                <a:pos x="connsiteX21521" y="connsiteY21521"/>
              </a:cxn>
              <a:cxn ang="0">
                <a:pos x="connsiteX21522" y="connsiteY21522"/>
              </a:cxn>
              <a:cxn ang="0">
                <a:pos x="connsiteX21523" y="connsiteY21523"/>
              </a:cxn>
              <a:cxn ang="0">
                <a:pos x="connsiteX21524" y="connsiteY21524"/>
              </a:cxn>
              <a:cxn ang="0">
                <a:pos x="connsiteX21525" y="connsiteY21525"/>
              </a:cxn>
              <a:cxn ang="0">
                <a:pos x="connsiteX21526" y="connsiteY21526"/>
              </a:cxn>
              <a:cxn ang="0">
                <a:pos x="connsiteX21527" y="connsiteY21527"/>
              </a:cxn>
              <a:cxn ang="0">
                <a:pos x="connsiteX21528" y="connsiteY21528"/>
              </a:cxn>
              <a:cxn ang="0">
                <a:pos x="connsiteX21529" y="connsiteY21529"/>
              </a:cxn>
              <a:cxn ang="0">
                <a:pos x="connsiteX21530" y="connsiteY21530"/>
              </a:cxn>
              <a:cxn ang="0">
                <a:pos x="connsiteX21531" y="connsiteY21531"/>
              </a:cxn>
              <a:cxn ang="0">
                <a:pos x="connsiteX21532" y="connsiteY21532"/>
              </a:cxn>
              <a:cxn ang="0">
                <a:pos x="connsiteX21533" y="connsiteY21533"/>
              </a:cxn>
              <a:cxn ang="0">
                <a:pos x="connsiteX21534" y="connsiteY21534"/>
              </a:cxn>
              <a:cxn ang="0">
                <a:pos x="connsiteX21535" y="connsiteY21535"/>
              </a:cxn>
              <a:cxn ang="0">
                <a:pos x="connsiteX21536" y="connsiteY21536"/>
              </a:cxn>
              <a:cxn ang="0">
                <a:pos x="connsiteX21537" y="connsiteY21537"/>
              </a:cxn>
              <a:cxn ang="0">
                <a:pos x="connsiteX21538" y="connsiteY21538"/>
              </a:cxn>
              <a:cxn ang="0">
                <a:pos x="connsiteX21539" y="connsiteY21539"/>
              </a:cxn>
              <a:cxn ang="0">
                <a:pos x="connsiteX21540" y="connsiteY21540"/>
              </a:cxn>
              <a:cxn ang="0">
                <a:pos x="connsiteX21541" y="connsiteY21541"/>
              </a:cxn>
              <a:cxn ang="0">
                <a:pos x="connsiteX21542" y="connsiteY21542"/>
              </a:cxn>
              <a:cxn ang="0">
                <a:pos x="connsiteX21543" y="connsiteY21543"/>
              </a:cxn>
              <a:cxn ang="0">
                <a:pos x="connsiteX21544" y="connsiteY21544"/>
              </a:cxn>
              <a:cxn ang="0">
                <a:pos x="connsiteX21545" y="connsiteY21545"/>
              </a:cxn>
              <a:cxn ang="0">
                <a:pos x="connsiteX21546" y="connsiteY21546"/>
              </a:cxn>
              <a:cxn ang="0">
                <a:pos x="connsiteX21547" y="connsiteY21547"/>
              </a:cxn>
              <a:cxn ang="0">
                <a:pos x="connsiteX21548" y="connsiteY21548"/>
              </a:cxn>
              <a:cxn ang="0">
                <a:pos x="connsiteX21549" y="connsiteY21549"/>
              </a:cxn>
              <a:cxn ang="0">
                <a:pos x="connsiteX21550" y="connsiteY21550"/>
              </a:cxn>
              <a:cxn ang="0">
                <a:pos x="connsiteX21551" y="connsiteY21551"/>
              </a:cxn>
              <a:cxn ang="0">
                <a:pos x="connsiteX21552" y="connsiteY21552"/>
              </a:cxn>
              <a:cxn ang="0">
                <a:pos x="connsiteX21553" y="connsiteY21553"/>
              </a:cxn>
              <a:cxn ang="0">
                <a:pos x="connsiteX21554" y="connsiteY21554"/>
              </a:cxn>
              <a:cxn ang="0">
                <a:pos x="connsiteX21555" y="connsiteY21555"/>
              </a:cxn>
              <a:cxn ang="0">
                <a:pos x="connsiteX21556" y="connsiteY21556"/>
              </a:cxn>
              <a:cxn ang="0">
                <a:pos x="connsiteX21557" y="connsiteY21557"/>
              </a:cxn>
              <a:cxn ang="0">
                <a:pos x="connsiteX21558" y="connsiteY21558"/>
              </a:cxn>
              <a:cxn ang="0">
                <a:pos x="connsiteX21559" y="connsiteY21559"/>
              </a:cxn>
              <a:cxn ang="0">
                <a:pos x="connsiteX21560" y="connsiteY21560"/>
              </a:cxn>
              <a:cxn ang="0">
                <a:pos x="connsiteX21561" y="connsiteY21561"/>
              </a:cxn>
              <a:cxn ang="0">
                <a:pos x="connsiteX21562" y="connsiteY21562"/>
              </a:cxn>
              <a:cxn ang="0">
                <a:pos x="connsiteX21563" y="connsiteY21563"/>
              </a:cxn>
              <a:cxn ang="0">
                <a:pos x="connsiteX21564" y="connsiteY21564"/>
              </a:cxn>
              <a:cxn ang="0">
                <a:pos x="connsiteX21565" y="connsiteY21565"/>
              </a:cxn>
              <a:cxn ang="0">
                <a:pos x="connsiteX21566" y="connsiteY21566"/>
              </a:cxn>
              <a:cxn ang="0">
                <a:pos x="connsiteX21567" y="connsiteY21567"/>
              </a:cxn>
              <a:cxn ang="0">
                <a:pos x="connsiteX21568" y="connsiteY21568"/>
              </a:cxn>
              <a:cxn ang="0">
                <a:pos x="connsiteX21569" y="connsiteY21569"/>
              </a:cxn>
              <a:cxn ang="0">
                <a:pos x="connsiteX21570" y="connsiteY21570"/>
              </a:cxn>
              <a:cxn ang="0">
                <a:pos x="connsiteX21571" y="connsiteY21571"/>
              </a:cxn>
              <a:cxn ang="0">
                <a:pos x="connsiteX21572" y="connsiteY21572"/>
              </a:cxn>
              <a:cxn ang="0">
                <a:pos x="connsiteX21573" y="connsiteY21573"/>
              </a:cxn>
              <a:cxn ang="0">
                <a:pos x="connsiteX21574" y="connsiteY21574"/>
              </a:cxn>
              <a:cxn ang="0">
                <a:pos x="connsiteX21575" y="connsiteY21575"/>
              </a:cxn>
              <a:cxn ang="0">
                <a:pos x="connsiteX21576" y="connsiteY21576"/>
              </a:cxn>
              <a:cxn ang="0">
                <a:pos x="connsiteX21577" y="connsiteY21577"/>
              </a:cxn>
              <a:cxn ang="0">
                <a:pos x="connsiteX21578" y="connsiteY21578"/>
              </a:cxn>
              <a:cxn ang="0">
                <a:pos x="connsiteX21579" y="connsiteY21579"/>
              </a:cxn>
              <a:cxn ang="0">
                <a:pos x="connsiteX21580" y="connsiteY21580"/>
              </a:cxn>
              <a:cxn ang="0">
                <a:pos x="connsiteX21581" y="connsiteY21581"/>
              </a:cxn>
              <a:cxn ang="0">
                <a:pos x="connsiteX21582" y="connsiteY21582"/>
              </a:cxn>
              <a:cxn ang="0">
                <a:pos x="connsiteX21583" y="connsiteY21583"/>
              </a:cxn>
              <a:cxn ang="0">
                <a:pos x="connsiteX21584" y="connsiteY21584"/>
              </a:cxn>
              <a:cxn ang="0">
                <a:pos x="connsiteX21585" y="connsiteY21585"/>
              </a:cxn>
              <a:cxn ang="0">
                <a:pos x="connsiteX21586" y="connsiteY21586"/>
              </a:cxn>
              <a:cxn ang="0">
                <a:pos x="connsiteX21587" y="connsiteY21587"/>
              </a:cxn>
              <a:cxn ang="0">
                <a:pos x="connsiteX21588" y="connsiteY21588"/>
              </a:cxn>
              <a:cxn ang="0">
                <a:pos x="connsiteX21589" y="connsiteY21589"/>
              </a:cxn>
              <a:cxn ang="0">
                <a:pos x="connsiteX21590" y="connsiteY21590"/>
              </a:cxn>
              <a:cxn ang="0">
                <a:pos x="connsiteX21591" y="connsiteY21591"/>
              </a:cxn>
              <a:cxn ang="0">
                <a:pos x="connsiteX21592" y="connsiteY21592"/>
              </a:cxn>
              <a:cxn ang="0">
                <a:pos x="connsiteX21593" y="connsiteY21593"/>
              </a:cxn>
              <a:cxn ang="0">
                <a:pos x="connsiteX21594" y="connsiteY21594"/>
              </a:cxn>
              <a:cxn ang="0">
                <a:pos x="connsiteX21595" y="connsiteY21595"/>
              </a:cxn>
              <a:cxn ang="0">
                <a:pos x="connsiteX21596" y="connsiteY21596"/>
              </a:cxn>
              <a:cxn ang="0">
                <a:pos x="connsiteX21597" y="connsiteY21597"/>
              </a:cxn>
              <a:cxn ang="0">
                <a:pos x="connsiteX21598" y="connsiteY21598"/>
              </a:cxn>
              <a:cxn ang="0">
                <a:pos x="connsiteX21599" y="connsiteY21599"/>
              </a:cxn>
              <a:cxn ang="0">
                <a:pos x="connsiteX21600" y="connsiteY21600"/>
              </a:cxn>
              <a:cxn ang="0">
                <a:pos x="connsiteX21601" y="connsiteY21601"/>
              </a:cxn>
              <a:cxn ang="0">
                <a:pos x="connsiteX21602" y="connsiteY21602"/>
              </a:cxn>
              <a:cxn ang="0">
                <a:pos x="connsiteX21603" y="connsiteY21603"/>
              </a:cxn>
              <a:cxn ang="0">
                <a:pos x="connsiteX21604" y="connsiteY21604"/>
              </a:cxn>
              <a:cxn ang="0">
                <a:pos x="connsiteX21605" y="connsiteY21605"/>
              </a:cxn>
              <a:cxn ang="0">
                <a:pos x="connsiteX21606" y="connsiteY21606"/>
              </a:cxn>
              <a:cxn ang="0">
                <a:pos x="connsiteX21607" y="connsiteY21607"/>
              </a:cxn>
              <a:cxn ang="0">
                <a:pos x="connsiteX21608" y="connsiteY21608"/>
              </a:cxn>
              <a:cxn ang="0">
                <a:pos x="connsiteX21609" y="connsiteY21609"/>
              </a:cxn>
              <a:cxn ang="0">
                <a:pos x="connsiteX21610" y="connsiteY21610"/>
              </a:cxn>
              <a:cxn ang="0">
                <a:pos x="connsiteX21611" y="connsiteY21611"/>
              </a:cxn>
              <a:cxn ang="0">
                <a:pos x="connsiteX21612" y="connsiteY21612"/>
              </a:cxn>
              <a:cxn ang="0">
                <a:pos x="connsiteX21613" y="connsiteY21613"/>
              </a:cxn>
              <a:cxn ang="0">
                <a:pos x="connsiteX21614" y="connsiteY21614"/>
              </a:cxn>
              <a:cxn ang="0">
                <a:pos x="connsiteX21615" y="connsiteY21615"/>
              </a:cxn>
              <a:cxn ang="0">
                <a:pos x="connsiteX21616" y="connsiteY21616"/>
              </a:cxn>
              <a:cxn ang="0">
                <a:pos x="connsiteX21617" y="connsiteY21617"/>
              </a:cxn>
              <a:cxn ang="0">
                <a:pos x="connsiteX21618" y="connsiteY21618"/>
              </a:cxn>
              <a:cxn ang="0">
                <a:pos x="connsiteX21619" y="connsiteY21619"/>
              </a:cxn>
              <a:cxn ang="0">
                <a:pos x="connsiteX21620" y="connsiteY21620"/>
              </a:cxn>
              <a:cxn ang="0">
                <a:pos x="connsiteX21621" y="connsiteY21621"/>
              </a:cxn>
              <a:cxn ang="0">
                <a:pos x="connsiteX21622" y="connsiteY21622"/>
              </a:cxn>
              <a:cxn ang="0">
                <a:pos x="connsiteX21623" y="connsiteY21623"/>
              </a:cxn>
              <a:cxn ang="0">
                <a:pos x="connsiteX21624" y="connsiteY21624"/>
              </a:cxn>
              <a:cxn ang="0">
                <a:pos x="connsiteX21625" y="connsiteY21625"/>
              </a:cxn>
              <a:cxn ang="0">
                <a:pos x="connsiteX21626" y="connsiteY21626"/>
              </a:cxn>
              <a:cxn ang="0">
                <a:pos x="connsiteX21627" y="connsiteY21627"/>
              </a:cxn>
              <a:cxn ang="0">
                <a:pos x="connsiteX21628" y="connsiteY21628"/>
              </a:cxn>
              <a:cxn ang="0">
                <a:pos x="connsiteX21629" y="connsiteY21629"/>
              </a:cxn>
              <a:cxn ang="0">
                <a:pos x="connsiteX21630" y="connsiteY21630"/>
              </a:cxn>
              <a:cxn ang="0">
                <a:pos x="connsiteX21631" y="connsiteY21631"/>
              </a:cxn>
              <a:cxn ang="0">
                <a:pos x="connsiteX21632" y="connsiteY21632"/>
              </a:cxn>
              <a:cxn ang="0">
                <a:pos x="connsiteX21633" y="connsiteY21633"/>
              </a:cxn>
              <a:cxn ang="0">
                <a:pos x="connsiteX21634" y="connsiteY21634"/>
              </a:cxn>
              <a:cxn ang="0">
                <a:pos x="connsiteX21635" y="connsiteY21635"/>
              </a:cxn>
              <a:cxn ang="0">
                <a:pos x="connsiteX21636" y="connsiteY21636"/>
              </a:cxn>
              <a:cxn ang="0">
                <a:pos x="connsiteX21637" y="connsiteY21637"/>
              </a:cxn>
              <a:cxn ang="0">
                <a:pos x="connsiteX21638" y="connsiteY21638"/>
              </a:cxn>
              <a:cxn ang="0">
                <a:pos x="connsiteX21639" y="connsiteY21639"/>
              </a:cxn>
              <a:cxn ang="0">
                <a:pos x="connsiteX21640" y="connsiteY21640"/>
              </a:cxn>
              <a:cxn ang="0">
                <a:pos x="connsiteX21641" y="connsiteY21641"/>
              </a:cxn>
              <a:cxn ang="0">
                <a:pos x="connsiteX21642" y="connsiteY21642"/>
              </a:cxn>
              <a:cxn ang="0">
                <a:pos x="connsiteX21643" y="connsiteY21643"/>
              </a:cxn>
              <a:cxn ang="0">
                <a:pos x="connsiteX21644" y="connsiteY21644"/>
              </a:cxn>
              <a:cxn ang="0">
                <a:pos x="connsiteX21645" y="connsiteY21645"/>
              </a:cxn>
              <a:cxn ang="0">
                <a:pos x="connsiteX21646" y="connsiteY21646"/>
              </a:cxn>
              <a:cxn ang="0">
                <a:pos x="connsiteX21647" y="connsiteY21647"/>
              </a:cxn>
              <a:cxn ang="0">
                <a:pos x="connsiteX21648" y="connsiteY21648"/>
              </a:cxn>
              <a:cxn ang="0">
                <a:pos x="connsiteX21649" y="connsiteY21649"/>
              </a:cxn>
              <a:cxn ang="0">
                <a:pos x="connsiteX21650" y="connsiteY21650"/>
              </a:cxn>
              <a:cxn ang="0">
                <a:pos x="connsiteX21651" y="connsiteY21651"/>
              </a:cxn>
              <a:cxn ang="0">
                <a:pos x="connsiteX21652" y="connsiteY21652"/>
              </a:cxn>
              <a:cxn ang="0">
                <a:pos x="connsiteX21653" y="connsiteY21653"/>
              </a:cxn>
              <a:cxn ang="0">
                <a:pos x="connsiteX21654" y="connsiteY21654"/>
              </a:cxn>
              <a:cxn ang="0">
                <a:pos x="connsiteX21655" y="connsiteY21655"/>
              </a:cxn>
              <a:cxn ang="0">
                <a:pos x="connsiteX21656" y="connsiteY21656"/>
              </a:cxn>
              <a:cxn ang="0">
                <a:pos x="connsiteX21657" y="connsiteY21657"/>
              </a:cxn>
              <a:cxn ang="0">
                <a:pos x="connsiteX21658" y="connsiteY21658"/>
              </a:cxn>
              <a:cxn ang="0">
                <a:pos x="connsiteX21659" y="connsiteY21659"/>
              </a:cxn>
              <a:cxn ang="0">
                <a:pos x="connsiteX21660" y="connsiteY21660"/>
              </a:cxn>
              <a:cxn ang="0">
                <a:pos x="connsiteX21661" y="connsiteY21661"/>
              </a:cxn>
              <a:cxn ang="0">
                <a:pos x="connsiteX21662" y="connsiteY21662"/>
              </a:cxn>
              <a:cxn ang="0">
                <a:pos x="connsiteX21663" y="connsiteY21663"/>
              </a:cxn>
              <a:cxn ang="0">
                <a:pos x="connsiteX21664" y="connsiteY21664"/>
              </a:cxn>
              <a:cxn ang="0">
                <a:pos x="connsiteX21665" y="connsiteY21665"/>
              </a:cxn>
              <a:cxn ang="0">
                <a:pos x="connsiteX21666" y="connsiteY21666"/>
              </a:cxn>
              <a:cxn ang="0">
                <a:pos x="connsiteX21667" y="connsiteY21667"/>
              </a:cxn>
              <a:cxn ang="0">
                <a:pos x="connsiteX21668" y="connsiteY21668"/>
              </a:cxn>
              <a:cxn ang="0">
                <a:pos x="connsiteX21669" y="connsiteY21669"/>
              </a:cxn>
              <a:cxn ang="0">
                <a:pos x="connsiteX21670" y="connsiteY21670"/>
              </a:cxn>
              <a:cxn ang="0">
                <a:pos x="connsiteX21671" y="connsiteY21671"/>
              </a:cxn>
              <a:cxn ang="0">
                <a:pos x="connsiteX21672" y="connsiteY21672"/>
              </a:cxn>
              <a:cxn ang="0">
                <a:pos x="connsiteX21673" y="connsiteY21673"/>
              </a:cxn>
              <a:cxn ang="0">
                <a:pos x="connsiteX21674" y="connsiteY21674"/>
              </a:cxn>
              <a:cxn ang="0">
                <a:pos x="connsiteX21675" y="connsiteY21675"/>
              </a:cxn>
              <a:cxn ang="0">
                <a:pos x="connsiteX21676" y="connsiteY21676"/>
              </a:cxn>
              <a:cxn ang="0">
                <a:pos x="connsiteX21677" y="connsiteY21677"/>
              </a:cxn>
              <a:cxn ang="0">
                <a:pos x="connsiteX21678" y="connsiteY21678"/>
              </a:cxn>
              <a:cxn ang="0">
                <a:pos x="connsiteX21679" y="connsiteY21679"/>
              </a:cxn>
              <a:cxn ang="0">
                <a:pos x="connsiteX21680" y="connsiteY21680"/>
              </a:cxn>
              <a:cxn ang="0">
                <a:pos x="connsiteX21681" y="connsiteY21681"/>
              </a:cxn>
              <a:cxn ang="0">
                <a:pos x="connsiteX21682" y="connsiteY21682"/>
              </a:cxn>
              <a:cxn ang="0">
                <a:pos x="connsiteX21683" y="connsiteY21683"/>
              </a:cxn>
              <a:cxn ang="0">
                <a:pos x="connsiteX21684" y="connsiteY21684"/>
              </a:cxn>
              <a:cxn ang="0">
                <a:pos x="connsiteX21685" y="connsiteY21685"/>
              </a:cxn>
              <a:cxn ang="0">
                <a:pos x="connsiteX21686" y="connsiteY21686"/>
              </a:cxn>
              <a:cxn ang="0">
                <a:pos x="connsiteX21687" y="connsiteY21687"/>
              </a:cxn>
              <a:cxn ang="0">
                <a:pos x="connsiteX21688" y="connsiteY21688"/>
              </a:cxn>
              <a:cxn ang="0">
                <a:pos x="connsiteX21689" y="connsiteY21689"/>
              </a:cxn>
              <a:cxn ang="0">
                <a:pos x="connsiteX21690" y="connsiteY21690"/>
              </a:cxn>
              <a:cxn ang="0">
                <a:pos x="connsiteX21691" y="connsiteY21691"/>
              </a:cxn>
              <a:cxn ang="0">
                <a:pos x="connsiteX21692" y="connsiteY21692"/>
              </a:cxn>
              <a:cxn ang="0">
                <a:pos x="connsiteX21693" y="connsiteY21693"/>
              </a:cxn>
              <a:cxn ang="0">
                <a:pos x="connsiteX21694" y="connsiteY21694"/>
              </a:cxn>
              <a:cxn ang="0">
                <a:pos x="connsiteX21695" y="connsiteY21695"/>
              </a:cxn>
              <a:cxn ang="0">
                <a:pos x="connsiteX21696" y="connsiteY21696"/>
              </a:cxn>
              <a:cxn ang="0">
                <a:pos x="connsiteX21697" y="connsiteY21697"/>
              </a:cxn>
              <a:cxn ang="0">
                <a:pos x="connsiteX21698" y="connsiteY21698"/>
              </a:cxn>
              <a:cxn ang="0">
                <a:pos x="connsiteX21699" y="connsiteY21699"/>
              </a:cxn>
              <a:cxn ang="0">
                <a:pos x="connsiteX21700" y="connsiteY21700"/>
              </a:cxn>
              <a:cxn ang="0">
                <a:pos x="connsiteX21701" y="connsiteY21701"/>
              </a:cxn>
              <a:cxn ang="0">
                <a:pos x="connsiteX21702" y="connsiteY21702"/>
              </a:cxn>
              <a:cxn ang="0">
                <a:pos x="connsiteX21703" y="connsiteY21703"/>
              </a:cxn>
              <a:cxn ang="0">
                <a:pos x="connsiteX21704" y="connsiteY21704"/>
              </a:cxn>
              <a:cxn ang="0">
                <a:pos x="connsiteX21705" y="connsiteY21705"/>
              </a:cxn>
              <a:cxn ang="0">
                <a:pos x="connsiteX21706" y="connsiteY21706"/>
              </a:cxn>
              <a:cxn ang="0">
                <a:pos x="connsiteX21707" y="connsiteY21707"/>
              </a:cxn>
              <a:cxn ang="0">
                <a:pos x="connsiteX21708" y="connsiteY21708"/>
              </a:cxn>
              <a:cxn ang="0">
                <a:pos x="connsiteX21709" y="connsiteY21709"/>
              </a:cxn>
              <a:cxn ang="0">
                <a:pos x="connsiteX21710" y="connsiteY21710"/>
              </a:cxn>
              <a:cxn ang="0">
                <a:pos x="connsiteX21711" y="connsiteY21711"/>
              </a:cxn>
              <a:cxn ang="0">
                <a:pos x="connsiteX21712" y="connsiteY21712"/>
              </a:cxn>
              <a:cxn ang="0">
                <a:pos x="connsiteX21713" y="connsiteY21713"/>
              </a:cxn>
              <a:cxn ang="0">
                <a:pos x="connsiteX21714" y="connsiteY21714"/>
              </a:cxn>
              <a:cxn ang="0">
                <a:pos x="connsiteX21715" y="connsiteY21715"/>
              </a:cxn>
              <a:cxn ang="0">
                <a:pos x="connsiteX21716" y="connsiteY21716"/>
              </a:cxn>
              <a:cxn ang="0">
                <a:pos x="connsiteX21717" y="connsiteY21717"/>
              </a:cxn>
              <a:cxn ang="0">
                <a:pos x="connsiteX21718" y="connsiteY21718"/>
              </a:cxn>
              <a:cxn ang="0">
                <a:pos x="connsiteX21719" y="connsiteY21719"/>
              </a:cxn>
              <a:cxn ang="0">
                <a:pos x="connsiteX21720" y="connsiteY21720"/>
              </a:cxn>
              <a:cxn ang="0">
                <a:pos x="connsiteX21721" y="connsiteY21721"/>
              </a:cxn>
              <a:cxn ang="0">
                <a:pos x="connsiteX21722" y="connsiteY21722"/>
              </a:cxn>
              <a:cxn ang="0">
                <a:pos x="connsiteX21723" y="connsiteY21723"/>
              </a:cxn>
              <a:cxn ang="0">
                <a:pos x="connsiteX21724" y="connsiteY21724"/>
              </a:cxn>
              <a:cxn ang="0">
                <a:pos x="connsiteX21725" y="connsiteY21725"/>
              </a:cxn>
              <a:cxn ang="0">
                <a:pos x="connsiteX21726" y="connsiteY21726"/>
              </a:cxn>
              <a:cxn ang="0">
                <a:pos x="connsiteX21727" y="connsiteY21727"/>
              </a:cxn>
              <a:cxn ang="0">
                <a:pos x="connsiteX21728" y="connsiteY21728"/>
              </a:cxn>
              <a:cxn ang="0">
                <a:pos x="connsiteX21729" y="connsiteY21729"/>
              </a:cxn>
              <a:cxn ang="0">
                <a:pos x="connsiteX21730" y="connsiteY21730"/>
              </a:cxn>
              <a:cxn ang="0">
                <a:pos x="connsiteX21731" y="connsiteY21731"/>
              </a:cxn>
              <a:cxn ang="0">
                <a:pos x="connsiteX21732" y="connsiteY21732"/>
              </a:cxn>
              <a:cxn ang="0">
                <a:pos x="connsiteX21733" y="connsiteY21733"/>
              </a:cxn>
              <a:cxn ang="0">
                <a:pos x="connsiteX21734" y="connsiteY21734"/>
              </a:cxn>
              <a:cxn ang="0">
                <a:pos x="connsiteX21735" y="connsiteY21735"/>
              </a:cxn>
              <a:cxn ang="0">
                <a:pos x="connsiteX21736" y="connsiteY21736"/>
              </a:cxn>
              <a:cxn ang="0">
                <a:pos x="connsiteX21737" y="connsiteY21737"/>
              </a:cxn>
              <a:cxn ang="0">
                <a:pos x="connsiteX21738" y="connsiteY21738"/>
              </a:cxn>
              <a:cxn ang="0">
                <a:pos x="connsiteX21739" y="connsiteY21739"/>
              </a:cxn>
              <a:cxn ang="0">
                <a:pos x="connsiteX21740" y="connsiteY21740"/>
              </a:cxn>
              <a:cxn ang="0">
                <a:pos x="connsiteX21741" y="connsiteY21741"/>
              </a:cxn>
              <a:cxn ang="0">
                <a:pos x="connsiteX21742" y="connsiteY21742"/>
              </a:cxn>
              <a:cxn ang="0">
                <a:pos x="connsiteX21743" y="connsiteY21743"/>
              </a:cxn>
              <a:cxn ang="0">
                <a:pos x="connsiteX21744" y="connsiteY21744"/>
              </a:cxn>
              <a:cxn ang="0">
                <a:pos x="connsiteX21745" y="connsiteY21745"/>
              </a:cxn>
              <a:cxn ang="0">
                <a:pos x="connsiteX21746" y="connsiteY21746"/>
              </a:cxn>
              <a:cxn ang="0">
                <a:pos x="connsiteX21747" y="connsiteY21747"/>
              </a:cxn>
              <a:cxn ang="0">
                <a:pos x="connsiteX21748" y="connsiteY21748"/>
              </a:cxn>
              <a:cxn ang="0">
                <a:pos x="connsiteX21749" y="connsiteY21749"/>
              </a:cxn>
              <a:cxn ang="0">
                <a:pos x="connsiteX21750" y="connsiteY21750"/>
              </a:cxn>
              <a:cxn ang="0">
                <a:pos x="connsiteX21751" y="connsiteY21751"/>
              </a:cxn>
              <a:cxn ang="0">
                <a:pos x="connsiteX21752" y="connsiteY21752"/>
              </a:cxn>
              <a:cxn ang="0">
                <a:pos x="connsiteX21753" y="connsiteY21753"/>
              </a:cxn>
              <a:cxn ang="0">
                <a:pos x="connsiteX21754" y="connsiteY21754"/>
              </a:cxn>
              <a:cxn ang="0">
                <a:pos x="connsiteX21755" y="connsiteY21755"/>
              </a:cxn>
              <a:cxn ang="0">
                <a:pos x="connsiteX21756" y="connsiteY21756"/>
              </a:cxn>
              <a:cxn ang="0">
                <a:pos x="connsiteX21757" y="connsiteY21757"/>
              </a:cxn>
              <a:cxn ang="0">
                <a:pos x="connsiteX21758" y="connsiteY21758"/>
              </a:cxn>
              <a:cxn ang="0">
                <a:pos x="connsiteX21759" y="connsiteY21759"/>
              </a:cxn>
              <a:cxn ang="0">
                <a:pos x="connsiteX21760" y="connsiteY21760"/>
              </a:cxn>
              <a:cxn ang="0">
                <a:pos x="connsiteX21761" y="connsiteY21761"/>
              </a:cxn>
              <a:cxn ang="0">
                <a:pos x="connsiteX21762" y="connsiteY21762"/>
              </a:cxn>
              <a:cxn ang="0">
                <a:pos x="connsiteX21763" y="connsiteY21763"/>
              </a:cxn>
              <a:cxn ang="0">
                <a:pos x="connsiteX21764" y="connsiteY21764"/>
              </a:cxn>
              <a:cxn ang="0">
                <a:pos x="connsiteX21765" y="connsiteY21765"/>
              </a:cxn>
              <a:cxn ang="0">
                <a:pos x="connsiteX21766" y="connsiteY21766"/>
              </a:cxn>
              <a:cxn ang="0">
                <a:pos x="connsiteX21767" y="connsiteY21767"/>
              </a:cxn>
              <a:cxn ang="0">
                <a:pos x="connsiteX21768" y="connsiteY21768"/>
              </a:cxn>
              <a:cxn ang="0">
                <a:pos x="connsiteX21769" y="connsiteY21769"/>
              </a:cxn>
              <a:cxn ang="0">
                <a:pos x="connsiteX21770" y="connsiteY21770"/>
              </a:cxn>
              <a:cxn ang="0">
                <a:pos x="connsiteX21771" y="connsiteY21771"/>
              </a:cxn>
              <a:cxn ang="0">
                <a:pos x="connsiteX21772" y="connsiteY21772"/>
              </a:cxn>
              <a:cxn ang="0">
                <a:pos x="connsiteX21773" y="connsiteY21773"/>
              </a:cxn>
              <a:cxn ang="0">
                <a:pos x="connsiteX21774" y="connsiteY21774"/>
              </a:cxn>
              <a:cxn ang="0">
                <a:pos x="connsiteX21775" y="connsiteY21775"/>
              </a:cxn>
              <a:cxn ang="0">
                <a:pos x="connsiteX21776" y="connsiteY21776"/>
              </a:cxn>
              <a:cxn ang="0">
                <a:pos x="connsiteX21777" y="connsiteY21777"/>
              </a:cxn>
              <a:cxn ang="0">
                <a:pos x="connsiteX21778" y="connsiteY21778"/>
              </a:cxn>
              <a:cxn ang="0">
                <a:pos x="connsiteX21779" y="connsiteY21779"/>
              </a:cxn>
              <a:cxn ang="0">
                <a:pos x="connsiteX21780" y="connsiteY21780"/>
              </a:cxn>
              <a:cxn ang="0">
                <a:pos x="connsiteX21781" y="connsiteY21781"/>
              </a:cxn>
              <a:cxn ang="0">
                <a:pos x="connsiteX21782" y="connsiteY21782"/>
              </a:cxn>
              <a:cxn ang="0">
                <a:pos x="connsiteX21783" y="connsiteY21783"/>
              </a:cxn>
              <a:cxn ang="0">
                <a:pos x="connsiteX21784" y="connsiteY21784"/>
              </a:cxn>
              <a:cxn ang="0">
                <a:pos x="connsiteX21785" y="connsiteY21785"/>
              </a:cxn>
              <a:cxn ang="0">
                <a:pos x="connsiteX21786" y="connsiteY21786"/>
              </a:cxn>
              <a:cxn ang="0">
                <a:pos x="connsiteX21787" y="connsiteY21787"/>
              </a:cxn>
              <a:cxn ang="0">
                <a:pos x="connsiteX21788" y="connsiteY21788"/>
              </a:cxn>
              <a:cxn ang="0">
                <a:pos x="connsiteX21789" y="connsiteY21789"/>
              </a:cxn>
              <a:cxn ang="0">
                <a:pos x="connsiteX21790" y="connsiteY21790"/>
              </a:cxn>
              <a:cxn ang="0">
                <a:pos x="connsiteX21791" y="connsiteY21791"/>
              </a:cxn>
              <a:cxn ang="0">
                <a:pos x="connsiteX21792" y="connsiteY21792"/>
              </a:cxn>
              <a:cxn ang="0">
                <a:pos x="connsiteX21793" y="connsiteY21793"/>
              </a:cxn>
              <a:cxn ang="0">
                <a:pos x="connsiteX21794" y="connsiteY21794"/>
              </a:cxn>
              <a:cxn ang="0">
                <a:pos x="connsiteX21795" y="connsiteY21795"/>
              </a:cxn>
              <a:cxn ang="0">
                <a:pos x="connsiteX21796" y="connsiteY21796"/>
              </a:cxn>
              <a:cxn ang="0">
                <a:pos x="connsiteX21797" y="connsiteY21797"/>
              </a:cxn>
              <a:cxn ang="0">
                <a:pos x="connsiteX21798" y="connsiteY21798"/>
              </a:cxn>
              <a:cxn ang="0">
                <a:pos x="connsiteX21799" y="connsiteY21799"/>
              </a:cxn>
              <a:cxn ang="0">
                <a:pos x="connsiteX21800" y="connsiteY21800"/>
              </a:cxn>
              <a:cxn ang="0">
                <a:pos x="connsiteX21801" y="connsiteY21801"/>
              </a:cxn>
              <a:cxn ang="0">
                <a:pos x="connsiteX21802" y="connsiteY21802"/>
              </a:cxn>
              <a:cxn ang="0">
                <a:pos x="connsiteX21803" y="connsiteY21803"/>
              </a:cxn>
              <a:cxn ang="0">
                <a:pos x="connsiteX21804" y="connsiteY21804"/>
              </a:cxn>
              <a:cxn ang="0">
                <a:pos x="connsiteX21805" y="connsiteY21805"/>
              </a:cxn>
              <a:cxn ang="0">
                <a:pos x="connsiteX21806" y="connsiteY21806"/>
              </a:cxn>
              <a:cxn ang="0">
                <a:pos x="connsiteX21807" y="connsiteY21807"/>
              </a:cxn>
              <a:cxn ang="0">
                <a:pos x="connsiteX21808" y="connsiteY21808"/>
              </a:cxn>
              <a:cxn ang="0">
                <a:pos x="connsiteX21809" y="connsiteY21809"/>
              </a:cxn>
              <a:cxn ang="0">
                <a:pos x="connsiteX21810" y="connsiteY21810"/>
              </a:cxn>
              <a:cxn ang="0">
                <a:pos x="connsiteX21811" y="connsiteY21811"/>
              </a:cxn>
              <a:cxn ang="0">
                <a:pos x="connsiteX21812" y="connsiteY21812"/>
              </a:cxn>
              <a:cxn ang="0">
                <a:pos x="connsiteX21813" y="connsiteY21813"/>
              </a:cxn>
              <a:cxn ang="0">
                <a:pos x="connsiteX21814" y="connsiteY21814"/>
              </a:cxn>
              <a:cxn ang="0">
                <a:pos x="connsiteX21815" y="connsiteY21815"/>
              </a:cxn>
              <a:cxn ang="0">
                <a:pos x="connsiteX21816" y="connsiteY21816"/>
              </a:cxn>
              <a:cxn ang="0">
                <a:pos x="connsiteX21817" y="connsiteY21817"/>
              </a:cxn>
              <a:cxn ang="0">
                <a:pos x="connsiteX21818" y="connsiteY21818"/>
              </a:cxn>
              <a:cxn ang="0">
                <a:pos x="connsiteX21819" y="connsiteY21819"/>
              </a:cxn>
              <a:cxn ang="0">
                <a:pos x="connsiteX21820" y="connsiteY21820"/>
              </a:cxn>
              <a:cxn ang="0">
                <a:pos x="connsiteX21821" y="connsiteY21821"/>
              </a:cxn>
              <a:cxn ang="0">
                <a:pos x="connsiteX21822" y="connsiteY21822"/>
              </a:cxn>
              <a:cxn ang="0">
                <a:pos x="connsiteX21823" y="connsiteY21823"/>
              </a:cxn>
              <a:cxn ang="0">
                <a:pos x="connsiteX21824" y="connsiteY21824"/>
              </a:cxn>
              <a:cxn ang="0">
                <a:pos x="connsiteX21825" y="connsiteY21825"/>
              </a:cxn>
              <a:cxn ang="0">
                <a:pos x="connsiteX21826" y="connsiteY21826"/>
              </a:cxn>
              <a:cxn ang="0">
                <a:pos x="connsiteX21827" y="connsiteY21827"/>
              </a:cxn>
              <a:cxn ang="0">
                <a:pos x="connsiteX21828" y="connsiteY21828"/>
              </a:cxn>
              <a:cxn ang="0">
                <a:pos x="connsiteX21829" y="connsiteY21829"/>
              </a:cxn>
              <a:cxn ang="0">
                <a:pos x="connsiteX21830" y="connsiteY21830"/>
              </a:cxn>
              <a:cxn ang="0">
                <a:pos x="connsiteX21831" y="connsiteY21831"/>
              </a:cxn>
              <a:cxn ang="0">
                <a:pos x="connsiteX21832" y="connsiteY21832"/>
              </a:cxn>
              <a:cxn ang="0">
                <a:pos x="connsiteX21833" y="connsiteY21833"/>
              </a:cxn>
              <a:cxn ang="0">
                <a:pos x="connsiteX21834" y="connsiteY21834"/>
              </a:cxn>
              <a:cxn ang="0">
                <a:pos x="connsiteX21835" y="connsiteY21835"/>
              </a:cxn>
              <a:cxn ang="0">
                <a:pos x="connsiteX21836" y="connsiteY21836"/>
              </a:cxn>
              <a:cxn ang="0">
                <a:pos x="connsiteX21837" y="connsiteY21837"/>
              </a:cxn>
              <a:cxn ang="0">
                <a:pos x="connsiteX21838" y="connsiteY21838"/>
              </a:cxn>
              <a:cxn ang="0">
                <a:pos x="connsiteX21839" y="connsiteY21839"/>
              </a:cxn>
              <a:cxn ang="0">
                <a:pos x="connsiteX21840" y="connsiteY21840"/>
              </a:cxn>
              <a:cxn ang="0">
                <a:pos x="connsiteX21841" y="connsiteY21841"/>
              </a:cxn>
              <a:cxn ang="0">
                <a:pos x="connsiteX21842" y="connsiteY21842"/>
              </a:cxn>
              <a:cxn ang="0">
                <a:pos x="connsiteX21843" y="connsiteY21843"/>
              </a:cxn>
              <a:cxn ang="0">
                <a:pos x="connsiteX21844" y="connsiteY21844"/>
              </a:cxn>
              <a:cxn ang="0">
                <a:pos x="connsiteX21845" y="connsiteY21845"/>
              </a:cxn>
              <a:cxn ang="0">
                <a:pos x="connsiteX21846" y="connsiteY21846"/>
              </a:cxn>
              <a:cxn ang="0">
                <a:pos x="connsiteX21847" y="connsiteY21847"/>
              </a:cxn>
              <a:cxn ang="0">
                <a:pos x="connsiteX21848" y="connsiteY21848"/>
              </a:cxn>
              <a:cxn ang="0">
                <a:pos x="connsiteX21849" y="connsiteY21849"/>
              </a:cxn>
              <a:cxn ang="0">
                <a:pos x="connsiteX21850" y="connsiteY21850"/>
              </a:cxn>
              <a:cxn ang="0">
                <a:pos x="connsiteX21851" y="connsiteY21851"/>
              </a:cxn>
              <a:cxn ang="0">
                <a:pos x="connsiteX21852" y="connsiteY21852"/>
              </a:cxn>
              <a:cxn ang="0">
                <a:pos x="connsiteX21853" y="connsiteY21853"/>
              </a:cxn>
              <a:cxn ang="0">
                <a:pos x="connsiteX21854" y="connsiteY21854"/>
              </a:cxn>
              <a:cxn ang="0">
                <a:pos x="connsiteX21855" y="connsiteY21855"/>
              </a:cxn>
              <a:cxn ang="0">
                <a:pos x="connsiteX21856" y="connsiteY21856"/>
              </a:cxn>
              <a:cxn ang="0">
                <a:pos x="connsiteX21857" y="connsiteY21857"/>
              </a:cxn>
              <a:cxn ang="0">
                <a:pos x="connsiteX21858" y="connsiteY21858"/>
              </a:cxn>
              <a:cxn ang="0">
                <a:pos x="connsiteX21859" y="connsiteY21859"/>
              </a:cxn>
              <a:cxn ang="0">
                <a:pos x="connsiteX21860" y="connsiteY21860"/>
              </a:cxn>
              <a:cxn ang="0">
                <a:pos x="connsiteX21861" y="connsiteY21861"/>
              </a:cxn>
              <a:cxn ang="0">
                <a:pos x="connsiteX21862" y="connsiteY21862"/>
              </a:cxn>
              <a:cxn ang="0">
                <a:pos x="connsiteX21863" y="connsiteY21863"/>
              </a:cxn>
              <a:cxn ang="0">
                <a:pos x="connsiteX21864" y="connsiteY21864"/>
              </a:cxn>
              <a:cxn ang="0">
                <a:pos x="connsiteX21865" y="connsiteY21865"/>
              </a:cxn>
              <a:cxn ang="0">
                <a:pos x="connsiteX21866" y="connsiteY21866"/>
              </a:cxn>
              <a:cxn ang="0">
                <a:pos x="connsiteX21867" y="connsiteY21867"/>
              </a:cxn>
              <a:cxn ang="0">
                <a:pos x="connsiteX21868" y="connsiteY21868"/>
              </a:cxn>
              <a:cxn ang="0">
                <a:pos x="connsiteX21869" y="connsiteY21869"/>
              </a:cxn>
              <a:cxn ang="0">
                <a:pos x="connsiteX21870" y="connsiteY21870"/>
              </a:cxn>
              <a:cxn ang="0">
                <a:pos x="connsiteX21871" y="connsiteY21871"/>
              </a:cxn>
              <a:cxn ang="0">
                <a:pos x="connsiteX21872" y="connsiteY21872"/>
              </a:cxn>
              <a:cxn ang="0">
                <a:pos x="connsiteX21873" y="connsiteY21873"/>
              </a:cxn>
              <a:cxn ang="0">
                <a:pos x="connsiteX21874" y="connsiteY21874"/>
              </a:cxn>
              <a:cxn ang="0">
                <a:pos x="connsiteX21875" y="connsiteY21875"/>
              </a:cxn>
              <a:cxn ang="0">
                <a:pos x="connsiteX21876" y="connsiteY21876"/>
              </a:cxn>
              <a:cxn ang="0">
                <a:pos x="connsiteX21877" y="connsiteY21877"/>
              </a:cxn>
              <a:cxn ang="0">
                <a:pos x="connsiteX21878" y="connsiteY21878"/>
              </a:cxn>
              <a:cxn ang="0">
                <a:pos x="connsiteX21879" y="connsiteY21879"/>
              </a:cxn>
              <a:cxn ang="0">
                <a:pos x="connsiteX21880" y="connsiteY21880"/>
              </a:cxn>
              <a:cxn ang="0">
                <a:pos x="connsiteX21881" y="connsiteY21881"/>
              </a:cxn>
              <a:cxn ang="0">
                <a:pos x="connsiteX21882" y="connsiteY21882"/>
              </a:cxn>
              <a:cxn ang="0">
                <a:pos x="connsiteX21883" y="connsiteY21883"/>
              </a:cxn>
              <a:cxn ang="0">
                <a:pos x="connsiteX21884" y="connsiteY21884"/>
              </a:cxn>
              <a:cxn ang="0">
                <a:pos x="connsiteX21885" y="connsiteY21885"/>
              </a:cxn>
              <a:cxn ang="0">
                <a:pos x="connsiteX21886" y="connsiteY21886"/>
              </a:cxn>
              <a:cxn ang="0">
                <a:pos x="connsiteX21887" y="connsiteY21887"/>
              </a:cxn>
              <a:cxn ang="0">
                <a:pos x="connsiteX21888" y="connsiteY21888"/>
              </a:cxn>
              <a:cxn ang="0">
                <a:pos x="connsiteX21889" y="connsiteY21889"/>
              </a:cxn>
              <a:cxn ang="0">
                <a:pos x="connsiteX21890" y="connsiteY21890"/>
              </a:cxn>
              <a:cxn ang="0">
                <a:pos x="connsiteX21891" y="connsiteY21891"/>
              </a:cxn>
              <a:cxn ang="0">
                <a:pos x="connsiteX21892" y="connsiteY21892"/>
              </a:cxn>
              <a:cxn ang="0">
                <a:pos x="connsiteX21893" y="connsiteY21893"/>
              </a:cxn>
              <a:cxn ang="0">
                <a:pos x="connsiteX21894" y="connsiteY21894"/>
              </a:cxn>
              <a:cxn ang="0">
                <a:pos x="connsiteX21895" y="connsiteY21895"/>
              </a:cxn>
              <a:cxn ang="0">
                <a:pos x="connsiteX21896" y="connsiteY21896"/>
              </a:cxn>
              <a:cxn ang="0">
                <a:pos x="connsiteX21897" y="connsiteY21897"/>
              </a:cxn>
              <a:cxn ang="0">
                <a:pos x="connsiteX21898" y="connsiteY21898"/>
              </a:cxn>
              <a:cxn ang="0">
                <a:pos x="connsiteX21899" y="connsiteY21899"/>
              </a:cxn>
              <a:cxn ang="0">
                <a:pos x="connsiteX21900" y="connsiteY21900"/>
              </a:cxn>
              <a:cxn ang="0">
                <a:pos x="connsiteX21901" y="connsiteY21901"/>
              </a:cxn>
              <a:cxn ang="0">
                <a:pos x="connsiteX21902" y="connsiteY21902"/>
              </a:cxn>
              <a:cxn ang="0">
                <a:pos x="connsiteX21903" y="connsiteY21903"/>
              </a:cxn>
              <a:cxn ang="0">
                <a:pos x="connsiteX21904" y="connsiteY21904"/>
              </a:cxn>
              <a:cxn ang="0">
                <a:pos x="connsiteX21905" y="connsiteY21905"/>
              </a:cxn>
              <a:cxn ang="0">
                <a:pos x="connsiteX21906" y="connsiteY21906"/>
              </a:cxn>
              <a:cxn ang="0">
                <a:pos x="connsiteX21907" y="connsiteY21907"/>
              </a:cxn>
              <a:cxn ang="0">
                <a:pos x="connsiteX21908" y="connsiteY21908"/>
              </a:cxn>
              <a:cxn ang="0">
                <a:pos x="connsiteX21909" y="connsiteY21909"/>
              </a:cxn>
              <a:cxn ang="0">
                <a:pos x="connsiteX21910" y="connsiteY21910"/>
              </a:cxn>
              <a:cxn ang="0">
                <a:pos x="connsiteX21911" y="connsiteY21911"/>
              </a:cxn>
              <a:cxn ang="0">
                <a:pos x="connsiteX21912" y="connsiteY21912"/>
              </a:cxn>
              <a:cxn ang="0">
                <a:pos x="connsiteX21913" y="connsiteY21913"/>
              </a:cxn>
              <a:cxn ang="0">
                <a:pos x="connsiteX21914" y="connsiteY21914"/>
              </a:cxn>
              <a:cxn ang="0">
                <a:pos x="connsiteX21915" y="connsiteY21915"/>
              </a:cxn>
              <a:cxn ang="0">
                <a:pos x="connsiteX21916" y="connsiteY21916"/>
              </a:cxn>
              <a:cxn ang="0">
                <a:pos x="connsiteX21917" y="connsiteY21917"/>
              </a:cxn>
              <a:cxn ang="0">
                <a:pos x="connsiteX21918" y="connsiteY21918"/>
              </a:cxn>
              <a:cxn ang="0">
                <a:pos x="connsiteX21919" y="connsiteY21919"/>
              </a:cxn>
              <a:cxn ang="0">
                <a:pos x="connsiteX21920" y="connsiteY21920"/>
              </a:cxn>
              <a:cxn ang="0">
                <a:pos x="connsiteX21921" y="connsiteY21921"/>
              </a:cxn>
              <a:cxn ang="0">
                <a:pos x="connsiteX21922" y="connsiteY21922"/>
              </a:cxn>
              <a:cxn ang="0">
                <a:pos x="connsiteX21923" y="connsiteY21923"/>
              </a:cxn>
              <a:cxn ang="0">
                <a:pos x="connsiteX21924" y="connsiteY21924"/>
              </a:cxn>
              <a:cxn ang="0">
                <a:pos x="connsiteX21925" y="connsiteY21925"/>
              </a:cxn>
              <a:cxn ang="0">
                <a:pos x="connsiteX21926" y="connsiteY21926"/>
              </a:cxn>
              <a:cxn ang="0">
                <a:pos x="connsiteX21927" y="connsiteY21927"/>
              </a:cxn>
              <a:cxn ang="0">
                <a:pos x="connsiteX21928" y="connsiteY21928"/>
              </a:cxn>
              <a:cxn ang="0">
                <a:pos x="connsiteX21929" y="connsiteY21929"/>
              </a:cxn>
              <a:cxn ang="0">
                <a:pos x="connsiteX21930" y="connsiteY21930"/>
              </a:cxn>
              <a:cxn ang="0">
                <a:pos x="connsiteX21931" y="connsiteY21931"/>
              </a:cxn>
              <a:cxn ang="0">
                <a:pos x="connsiteX21932" y="connsiteY21932"/>
              </a:cxn>
              <a:cxn ang="0">
                <a:pos x="connsiteX21933" y="connsiteY21933"/>
              </a:cxn>
              <a:cxn ang="0">
                <a:pos x="connsiteX21934" y="connsiteY21934"/>
              </a:cxn>
              <a:cxn ang="0">
                <a:pos x="connsiteX21935" y="connsiteY21935"/>
              </a:cxn>
              <a:cxn ang="0">
                <a:pos x="connsiteX21936" y="connsiteY21936"/>
              </a:cxn>
              <a:cxn ang="0">
                <a:pos x="connsiteX21937" y="connsiteY21937"/>
              </a:cxn>
              <a:cxn ang="0">
                <a:pos x="connsiteX21938" y="connsiteY21938"/>
              </a:cxn>
              <a:cxn ang="0">
                <a:pos x="connsiteX21939" y="connsiteY21939"/>
              </a:cxn>
              <a:cxn ang="0">
                <a:pos x="connsiteX21940" y="connsiteY21940"/>
              </a:cxn>
              <a:cxn ang="0">
                <a:pos x="connsiteX21941" y="connsiteY21941"/>
              </a:cxn>
              <a:cxn ang="0">
                <a:pos x="connsiteX21942" y="connsiteY21942"/>
              </a:cxn>
              <a:cxn ang="0">
                <a:pos x="connsiteX21943" y="connsiteY21943"/>
              </a:cxn>
              <a:cxn ang="0">
                <a:pos x="connsiteX21944" y="connsiteY21944"/>
              </a:cxn>
              <a:cxn ang="0">
                <a:pos x="connsiteX21945" y="connsiteY21945"/>
              </a:cxn>
              <a:cxn ang="0">
                <a:pos x="connsiteX21946" y="connsiteY21946"/>
              </a:cxn>
              <a:cxn ang="0">
                <a:pos x="connsiteX21947" y="connsiteY21947"/>
              </a:cxn>
              <a:cxn ang="0">
                <a:pos x="connsiteX21948" y="connsiteY21948"/>
              </a:cxn>
              <a:cxn ang="0">
                <a:pos x="connsiteX21949" y="connsiteY21949"/>
              </a:cxn>
              <a:cxn ang="0">
                <a:pos x="connsiteX21950" y="connsiteY21950"/>
              </a:cxn>
              <a:cxn ang="0">
                <a:pos x="connsiteX21951" y="connsiteY21951"/>
              </a:cxn>
              <a:cxn ang="0">
                <a:pos x="connsiteX21952" y="connsiteY21952"/>
              </a:cxn>
              <a:cxn ang="0">
                <a:pos x="connsiteX21953" y="connsiteY21953"/>
              </a:cxn>
              <a:cxn ang="0">
                <a:pos x="connsiteX21954" y="connsiteY21954"/>
              </a:cxn>
              <a:cxn ang="0">
                <a:pos x="connsiteX21955" y="connsiteY21955"/>
              </a:cxn>
              <a:cxn ang="0">
                <a:pos x="connsiteX21956" y="connsiteY21956"/>
              </a:cxn>
              <a:cxn ang="0">
                <a:pos x="connsiteX21957" y="connsiteY21957"/>
              </a:cxn>
              <a:cxn ang="0">
                <a:pos x="connsiteX21958" y="connsiteY21958"/>
              </a:cxn>
              <a:cxn ang="0">
                <a:pos x="connsiteX21959" y="connsiteY21959"/>
              </a:cxn>
              <a:cxn ang="0">
                <a:pos x="connsiteX21960" y="connsiteY21960"/>
              </a:cxn>
              <a:cxn ang="0">
                <a:pos x="connsiteX21961" y="connsiteY21961"/>
              </a:cxn>
              <a:cxn ang="0">
                <a:pos x="connsiteX21962" y="connsiteY21962"/>
              </a:cxn>
              <a:cxn ang="0">
                <a:pos x="connsiteX21963" y="connsiteY21963"/>
              </a:cxn>
              <a:cxn ang="0">
                <a:pos x="connsiteX21964" y="connsiteY21964"/>
              </a:cxn>
              <a:cxn ang="0">
                <a:pos x="connsiteX21965" y="connsiteY21965"/>
              </a:cxn>
              <a:cxn ang="0">
                <a:pos x="connsiteX21966" y="connsiteY21966"/>
              </a:cxn>
              <a:cxn ang="0">
                <a:pos x="connsiteX21967" y="connsiteY21967"/>
              </a:cxn>
              <a:cxn ang="0">
                <a:pos x="connsiteX21968" y="connsiteY21968"/>
              </a:cxn>
              <a:cxn ang="0">
                <a:pos x="connsiteX21969" y="connsiteY21969"/>
              </a:cxn>
              <a:cxn ang="0">
                <a:pos x="connsiteX21970" y="connsiteY21970"/>
              </a:cxn>
              <a:cxn ang="0">
                <a:pos x="connsiteX21971" y="connsiteY21971"/>
              </a:cxn>
              <a:cxn ang="0">
                <a:pos x="connsiteX21972" y="connsiteY21972"/>
              </a:cxn>
              <a:cxn ang="0">
                <a:pos x="connsiteX21973" y="connsiteY21973"/>
              </a:cxn>
              <a:cxn ang="0">
                <a:pos x="connsiteX21974" y="connsiteY21974"/>
              </a:cxn>
              <a:cxn ang="0">
                <a:pos x="connsiteX21975" y="connsiteY21975"/>
              </a:cxn>
              <a:cxn ang="0">
                <a:pos x="connsiteX21976" y="connsiteY21976"/>
              </a:cxn>
              <a:cxn ang="0">
                <a:pos x="connsiteX21977" y="connsiteY21977"/>
              </a:cxn>
              <a:cxn ang="0">
                <a:pos x="connsiteX21978" y="connsiteY21978"/>
              </a:cxn>
              <a:cxn ang="0">
                <a:pos x="connsiteX21979" y="connsiteY21979"/>
              </a:cxn>
              <a:cxn ang="0">
                <a:pos x="connsiteX21980" y="connsiteY21980"/>
              </a:cxn>
              <a:cxn ang="0">
                <a:pos x="connsiteX21981" y="connsiteY21981"/>
              </a:cxn>
              <a:cxn ang="0">
                <a:pos x="connsiteX21982" y="connsiteY21982"/>
              </a:cxn>
              <a:cxn ang="0">
                <a:pos x="connsiteX21983" y="connsiteY21983"/>
              </a:cxn>
              <a:cxn ang="0">
                <a:pos x="connsiteX21984" y="connsiteY21984"/>
              </a:cxn>
              <a:cxn ang="0">
                <a:pos x="connsiteX21985" y="connsiteY21985"/>
              </a:cxn>
              <a:cxn ang="0">
                <a:pos x="connsiteX21986" y="connsiteY21986"/>
              </a:cxn>
              <a:cxn ang="0">
                <a:pos x="connsiteX21987" y="connsiteY21987"/>
              </a:cxn>
              <a:cxn ang="0">
                <a:pos x="connsiteX21988" y="connsiteY21988"/>
              </a:cxn>
              <a:cxn ang="0">
                <a:pos x="connsiteX21989" y="connsiteY21989"/>
              </a:cxn>
              <a:cxn ang="0">
                <a:pos x="connsiteX21990" y="connsiteY21990"/>
              </a:cxn>
              <a:cxn ang="0">
                <a:pos x="connsiteX21991" y="connsiteY21991"/>
              </a:cxn>
              <a:cxn ang="0">
                <a:pos x="connsiteX21992" y="connsiteY21992"/>
              </a:cxn>
              <a:cxn ang="0">
                <a:pos x="connsiteX21993" y="connsiteY21993"/>
              </a:cxn>
              <a:cxn ang="0">
                <a:pos x="connsiteX21994" y="connsiteY21994"/>
              </a:cxn>
              <a:cxn ang="0">
                <a:pos x="connsiteX21995" y="connsiteY21995"/>
              </a:cxn>
              <a:cxn ang="0">
                <a:pos x="connsiteX21996" y="connsiteY21996"/>
              </a:cxn>
              <a:cxn ang="0">
                <a:pos x="connsiteX21997" y="connsiteY21997"/>
              </a:cxn>
              <a:cxn ang="0">
                <a:pos x="connsiteX21998" y="connsiteY21998"/>
              </a:cxn>
              <a:cxn ang="0">
                <a:pos x="connsiteX21999" y="connsiteY21999"/>
              </a:cxn>
              <a:cxn ang="0">
                <a:pos x="connsiteX22000" y="connsiteY22000"/>
              </a:cxn>
              <a:cxn ang="0">
                <a:pos x="connsiteX22001" y="connsiteY22001"/>
              </a:cxn>
              <a:cxn ang="0">
                <a:pos x="connsiteX22002" y="connsiteY22002"/>
              </a:cxn>
              <a:cxn ang="0">
                <a:pos x="connsiteX22003" y="connsiteY22003"/>
              </a:cxn>
              <a:cxn ang="0">
                <a:pos x="connsiteX22004" y="connsiteY22004"/>
              </a:cxn>
              <a:cxn ang="0">
                <a:pos x="connsiteX22005" y="connsiteY22005"/>
              </a:cxn>
              <a:cxn ang="0">
                <a:pos x="connsiteX22006" y="connsiteY22006"/>
              </a:cxn>
              <a:cxn ang="0">
                <a:pos x="connsiteX22007" y="connsiteY22007"/>
              </a:cxn>
              <a:cxn ang="0">
                <a:pos x="connsiteX22008" y="connsiteY22008"/>
              </a:cxn>
              <a:cxn ang="0">
                <a:pos x="connsiteX22009" y="connsiteY22009"/>
              </a:cxn>
              <a:cxn ang="0">
                <a:pos x="connsiteX22010" y="connsiteY22010"/>
              </a:cxn>
              <a:cxn ang="0">
                <a:pos x="connsiteX22011" y="connsiteY22011"/>
              </a:cxn>
              <a:cxn ang="0">
                <a:pos x="connsiteX22012" y="connsiteY22012"/>
              </a:cxn>
              <a:cxn ang="0">
                <a:pos x="connsiteX22013" y="connsiteY22013"/>
              </a:cxn>
              <a:cxn ang="0">
                <a:pos x="connsiteX22014" y="connsiteY22014"/>
              </a:cxn>
              <a:cxn ang="0">
                <a:pos x="connsiteX22015" y="connsiteY22015"/>
              </a:cxn>
              <a:cxn ang="0">
                <a:pos x="connsiteX22016" y="connsiteY22016"/>
              </a:cxn>
              <a:cxn ang="0">
                <a:pos x="connsiteX22017" y="connsiteY22017"/>
              </a:cxn>
              <a:cxn ang="0">
                <a:pos x="connsiteX22018" y="connsiteY22018"/>
              </a:cxn>
              <a:cxn ang="0">
                <a:pos x="connsiteX22019" y="connsiteY22019"/>
              </a:cxn>
              <a:cxn ang="0">
                <a:pos x="connsiteX22020" y="connsiteY22020"/>
              </a:cxn>
              <a:cxn ang="0">
                <a:pos x="connsiteX22021" y="connsiteY22021"/>
              </a:cxn>
              <a:cxn ang="0">
                <a:pos x="connsiteX22022" y="connsiteY22022"/>
              </a:cxn>
              <a:cxn ang="0">
                <a:pos x="connsiteX22023" y="connsiteY22023"/>
              </a:cxn>
              <a:cxn ang="0">
                <a:pos x="connsiteX22024" y="connsiteY22024"/>
              </a:cxn>
              <a:cxn ang="0">
                <a:pos x="connsiteX22025" y="connsiteY22025"/>
              </a:cxn>
              <a:cxn ang="0">
                <a:pos x="connsiteX22026" y="connsiteY22026"/>
              </a:cxn>
              <a:cxn ang="0">
                <a:pos x="connsiteX22027" y="connsiteY22027"/>
              </a:cxn>
              <a:cxn ang="0">
                <a:pos x="connsiteX22028" y="connsiteY22028"/>
              </a:cxn>
              <a:cxn ang="0">
                <a:pos x="connsiteX22029" y="connsiteY22029"/>
              </a:cxn>
              <a:cxn ang="0">
                <a:pos x="connsiteX22030" y="connsiteY22030"/>
              </a:cxn>
              <a:cxn ang="0">
                <a:pos x="connsiteX22031" y="connsiteY22031"/>
              </a:cxn>
              <a:cxn ang="0">
                <a:pos x="connsiteX22032" y="connsiteY22032"/>
              </a:cxn>
              <a:cxn ang="0">
                <a:pos x="connsiteX22033" y="connsiteY22033"/>
              </a:cxn>
              <a:cxn ang="0">
                <a:pos x="connsiteX22034" y="connsiteY22034"/>
              </a:cxn>
              <a:cxn ang="0">
                <a:pos x="connsiteX22035" y="connsiteY22035"/>
              </a:cxn>
              <a:cxn ang="0">
                <a:pos x="connsiteX22036" y="connsiteY22036"/>
              </a:cxn>
              <a:cxn ang="0">
                <a:pos x="connsiteX22037" y="connsiteY22037"/>
              </a:cxn>
              <a:cxn ang="0">
                <a:pos x="connsiteX22038" y="connsiteY22038"/>
              </a:cxn>
              <a:cxn ang="0">
                <a:pos x="connsiteX22039" y="connsiteY22039"/>
              </a:cxn>
              <a:cxn ang="0">
                <a:pos x="connsiteX22040" y="connsiteY22040"/>
              </a:cxn>
              <a:cxn ang="0">
                <a:pos x="connsiteX22041" y="connsiteY22041"/>
              </a:cxn>
              <a:cxn ang="0">
                <a:pos x="connsiteX22042" y="connsiteY22042"/>
              </a:cxn>
              <a:cxn ang="0">
                <a:pos x="connsiteX22043" y="connsiteY22043"/>
              </a:cxn>
              <a:cxn ang="0">
                <a:pos x="connsiteX22044" y="connsiteY22044"/>
              </a:cxn>
              <a:cxn ang="0">
                <a:pos x="connsiteX22045" y="connsiteY22045"/>
              </a:cxn>
              <a:cxn ang="0">
                <a:pos x="connsiteX22046" y="connsiteY22046"/>
              </a:cxn>
              <a:cxn ang="0">
                <a:pos x="connsiteX22047" y="connsiteY22047"/>
              </a:cxn>
              <a:cxn ang="0">
                <a:pos x="connsiteX22048" y="connsiteY22048"/>
              </a:cxn>
              <a:cxn ang="0">
                <a:pos x="connsiteX22049" y="connsiteY22049"/>
              </a:cxn>
              <a:cxn ang="0">
                <a:pos x="connsiteX22050" y="connsiteY22050"/>
              </a:cxn>
              <a:cxn ang="0">
                <a:pos x="connsiteX22051" y="connsiteY22051"/>
              </a:cxn>
              <a:cxn ang="0">
                <a:pos x="connsiteX22052" y="connsiteY22052"/>
              </a:cxn>
              <a:cxn ang="0">
                <a:pos x="connsiteX22053" y="connsiteY22053"/>
              </a:cxn>
              <a:cxn ang="0">
                <a:pos x="connsiteX22054" y="connsiteY22054"/>
              </a:cxn>
              <a:cxn ang="0">
                <a:pos x="connsiteX22055" y="connsiteY22055"/>
              </a:cxn>
              <a:cxn ang="0">
                <a:pos x="connsiteX22056" y="connsiteY22056"/>
              </a:cxn>
              <a:cxn ang="0">
                <a:pos x="connsiteX22057" y="connsiteY22057"/>
              </a:cxn>
              <a:cxn ang="0">
                <a:pos x="connsiteX22058" y="connsiteY22058"/>
              </a:cxn>
              <a:cxn ang="0">
                <a:pos x="connsiteX22059" y="connsiteY22059"/>
              </a:cxn>
              <a:cxn ang="0">
                <a:pos x="connsiteX22060" y="connsiteY22060"/>
              </a:cxn>
              <a:cxn ang="0">
                <a:pos x="connsiteX22061" y="connsiteY22061"/>
              </a:cxn>
              <a:cxn ang="0">
                <a:pos x="connsiteX22062" y="connsiteY22062"/>
              </a:cxn>
              <a:cxn ang="0">
                <a:pos x="connsiteX22063" y="connsiteY22063"/>
              </a:cxn>
              <a:cxn ang="0">
                <a:pos x="connsiteX22064" y="connsiteY22064"/>
              </a:cxn>
              <a:cxn ang="0">
                <a:pos x="connsiteX22065" y="connsiteY22065"/>
              </a:cxn>
              <a:cxn ang="0">
                <a:pos x="connsiteX22066" y="connsiteY22066"/>
              </a:cxn>
              <a:cxn ang="0">
                <a:pos x="connsiteX22067" y="connsiteY22067"/>
              </a:cxn>
              <a:cxn ang="0">
                <a:pos x="connsiteX22068" y="connsiteY22068"/>
              </a:cxn>
              <a:cxn ang="0">
                <a:pos x="connsiteX22069" y="connsiteY22069"/>
              </a:cxn>
              <a:cxn ang="0">
                <a:pos x="connsiteX22070" y="connsiteY22070"/>
              </a:cxn>
              <a:cxn ang="0">
                <a:pos x="connsiteX22071" y="connsiteY22071"/>
              </a:cxn>
              <a:cxn ang="0">
                <a:pos x="connsiteX22072" y="connsiteY22072"/>
              </a:cxn>
              <a:cxn ang="0">
                <a:pos x="connsiteX22073" y="connsiteY22073"/>
              </a:cxn>
              <a:cxn ang="0">
                <a:pos x="connsiteX22074" y="connsiteY22074"/>
              </a:cxn>
              <a:cxn ang="0">
                <a:pos x="connsiteX22075" y="connsiteY22075"/>
              </a:cxn>
              <a:cxn ang="0">
                <a:pos x="connsiteX22076" y="connsiteY22076"/>
              </a:cxn>
              <a:cxn ang="0">
                <a:pos x="connsiteX22077" y="connsiteY22077"/>
              </a:cxn>
              <a:cxn ang="0">
                <a:pos x="connsiteX22078" y="connsiteY22078"/>
              </a:cxn>
              <a:cxn ang="0">
                <a:pos x="connsiteX22079" y="connsiteY22079"/>
              </a:cxn>
              <a:cxn ang="0">
                <a:pos x="connsiteX22080" y="connsiteY22080"/>
              </a:cxn>
              <a:cxn ang="0">
                <a:pos x="connsiteX22081" y="connsiteY22081"/>
              </a:cxn>
              <a:cxn ang="0">
                <a:pos x="connsiteX22082" y="connsiteY22082"/>
              </a:cxn>
              <a:cxn ang="0">
                <a:pos x="connsiteX22083" y="connsiteY22083"/>
              </a:cxn>
              <a:cxn ang="0">
                <a:pos x="connsiteX22084" y="connsiteY22084"/>
              </a:cxn>
              <a:cxn ang="0">
                <a:pos x="connsiteX22085" y="connsiteY22085"/>
              </a:cxn>
              <a:cxn ang="0">
                <a:pos x="connsiteX22086" y="connsiteY22086"/>
              </a:cxn>
              <a:cxn ang="0">
                <a:pos x="connsiteX22087" y="connsiteY22087"/>
              </a:cxn>
              <a:cxn ang="0">
                <a:pos x="connsiteX22088" y="connsiteY22088"/>
              </a:cxn>
              <a:cxn ang="0">
                <a:pos x="connsiteX22089" y="connsiteY22089"/>
              </a:cxn>
              <a:cxn ang="0">
                <a:pos x="connsiteX22090" y="connsiteY22090"/>
              </a:cxn>
              <a:cxn ang="0">
                <a:pos x="connsiteX22091" y="connsiteY22091"/>
              </a:cxn>
              <a:cxn ang="0">
                <a:pos x="connsiteX22092" y="connsiteY22092"/>
              </a:cxn>
              <a:cxn ang="0">
                <a:pos x="connsiteX22093" y="connsiteY22093"/>
              </a:cxn>
              <a:cxn ang="0">
                <a:pos x="connsiteX22094" y="connsiteY22094"/>
              </a:cxn>
              <a:cxn ang="0">
                <a:pos x="connsiteX22095" y="connsiteY22095"/>
              </a:cxn>
              <a:cxn ang="0">
                <a:pos x="connsiteX22096" y="connsiteY22096"/>
              </a:cxn>
              <a:cxn ang="0">
                <a:pos x="connsiteX22097" y="connsiteY22097"/>
              </a:cxn>
              <a:cxn ang="0">
                <a:pos x="connsiteX22098" y="connsiteY22098"/>
              </a:cxn>
              <a:cxn ang="0">
                <a:pos x="connsiteX22099" y="connsiteY22099"/>
              </a:cxn>
              <a:cxn ang="0">
                <a:pos x="connsiteX22100" y="connsiteY22100"/>
              </a:cxn>
              <a:cxn ang="0">
                <a:pos x="connsiteX22101" y="connsiteY22101"/>
              </a:cxn>
              <a:cxn ang="0">
                <a:pos x="connsiteX22102" y="connsiteY22102"/>
              </a:cxn>
              <a:cxn ang="0">
                <a:pos x="connsiteX22103" y="connsiteY22103"/>
              </a:cxn>
              <a:cxn ang="0">
                <a:pos x="connsiteX22104" y="connsiteY22104"/>
              </a:cxn>
              <a:cxn ang="0">
                <a:pos x="connsiteX22105" y="connsiteY22105"/>
              </a:cxn>
              <a:cxn ang="0">
                <a:pos x="connsiteX22106" y="connsiteY22106"/>
              </a:cxn>
              <a:cxn ang="0">
                <a:pos x="connsiteX22107" y="connsiteY22107"/>
              </a:cxn>
              <a:cxn ang="0">
                <a:pos x="connsiteX22108" y="connsiteY22108"/>
              </a:cxn>
              <a:cxn ang="0">
                <a:pos x="connsiteX22109" y="connsiteY22109"/>
              </a:cxn>
              <a:cxn ang="0">
                <a:pos x="connsiteX22110" y="connsiteY22110"/>
              </a:cxn>
              <a:cxn ang="0">
                <a:pos x="connsiteX22111" y="connsiteY22111"/>
              </a:cxn>
              <a:cxn ang="0">
                <a:pos x="connsiteX22112" y="connsiteY22112"/>
              </a:cxn>
              <a:cxn ang="0">
                <a:pos x="connsiteX22113" y="connsiteY22113"/>
              </a:cxn>
              <a:cxn ang="0">
                <a:pos x="connsiteX22114" y="connsiteY22114"/>
              </a:cxn>
              <a:cxn ang="0">
                <a:pos x="connsiteX22115" y="connsiteY22115"/>
              </a:cxn>
              <a:cxn ang="0">
                <a:pos x="connsiteX22116" y="connsiteY22116"/>
              </a:cxn>
              <a:cxn ang="0">
                <a:pos x="connsiteX22117" y="connsiteY22117"/>
              </a:cxn>
              <a:cxn ang="0">
                <a:pos x="connsiteX22118" y="connsiteY22118"/>
              </a:cxn>
              <a:cxn ang="0">
                <a:pos x="connsiteX22119" y="connsiteY22119"/>
              </a:cxn>
              <a:cxn ang="0">
                <a:pos x="connsiteX22120" y="connsiteY22120"/>
              </a:cxn>
              <a:cxn ang="0">
                <a:pos x="connsiteX22121" y="connsiteY22121"/>
              </a:cxn>
              <a:cxn ang="0">
                <a:pos x="connsiteX22122" y="connsiteY22122"/>
              </a:cxn>
              <a:cxn ang="0">
                <a:pos x="connsiteX22123" y="connsiteY22123"/>
              </a:cxn>
              <a:cxn ang="0">
                <a:pos x="connsiteX22124" y="connsiteY22124"/>
              </a:cxn>
              <a:cxn ang="0">
                <a:pos x="connsiteX22125" y="connsiteY22125"/>
              </a:cxn>
              <a:cxn ang="0">
                <a:pos x="connsiteX22126" y="connsiteY22126"/>
              </a:cxn>
              <a:cxn ang="0">
                <a:pos x="connsiteX22127" y="connsiteY22127"/>
              </a:cxn>
              <a:cxn ang="0">
                <a:pos x="connsiteX22128" y="connsiteY22128"/>
              </a:cxn>
              <a:cxn ang="0">
                <a:pos x="connsiteX22129" y="connsiteY22129"/>
              </a:cxn>
              <a:cxn ang="0">
                <a:pos x="connsiteX22130" y="connsiteY22130"/>
              </a:cxn>
              <a:cxn ang="0">
                <a:pos x="connsiteX22131" y="connsiteY22131"/>
              </a:cxn>
              <a:cxn ang="0">
                <a:pos x="connsiteX22132" y="connsiteY22132"/>
              </a:cxn>
              <a:cxn ang="0">
                <a:pos x="connsiteX22133" y="connsiteY22133"/>
              </a:cxn>
              <a:cxn ang="0">
                <a:pos x="connsiteX22134" y="connsiteY22134"/>
              </a:cxn>
              <a:cxn ang="0">
                <a:pos x="connsiteX22135" y="connsiteY22135"/>
              </a:cxn>
              <a:cxn ang="0">
                <a:pos x="connsiteX22136" y="connsiteY22136"/>
              </a:cxn>
              <a:cxn ang="0">
                <a:pos x="connsiteX22137" y="connsiteY22137"/>
              </a:cxn>
              <a:cxn ang="0">
                <a:pos x="connsiteX22138" y="connsiteY22138"/>
              </a:cxn>
              <a:cxn ang="0">
                <a:pos x="connsiteX22139" y="connsiteY22139"/>
              </a:cxn>
              <a:cxn ang="0">
                <a:pos x="connsiteX22140" y="connsiteY22140"/>
              </a:cxn>
              <a:cxn ang="0">
                <a:pos x="connsiteX22141" y="connsiteY22141"/>
              </a:cxn>
              <a:cxn ang="0">
                <a:pos x="connsiteX22142" y="connsiteY22142"/>
              </a:cxn>
              <a:cxn ang="0">
                <a:pos x="connsiteX22143" y="connsiteY22143"/>
              </a:cxn>
              <a:cxn ang="0">
                <a:pos x="connsiteX22144" y="connsiteY22144"/>
              </a:cxn>
              <a:cxn ang="0">
                <a:pos x="connsiteX22145" y="connsiteY22145"/>
              </a:cxn>
              <a:cxn ang="0">
                <a:pos x="connsiteX22146" y="connsiteY22146"/>
              </a:cxn>
              <a:cxn ang="0">
                <a:pos x="connsiteX22147" y="connsiteY22147"/>
              </a:cxn>
              <a:cxn ang="0">
                <a:pos x="connsiteX22148" y="connsiteY22148"/>
              </a:cxn>
              <a:cxn ang="0">
                <a:pos x="connsiteX22149" y="connsiteY22149"/>
              </a:cxn>
              <a:cxn ang="0">
                <a:pos x="connsiteX22150" y="connsiteY22150"/>
              </a:cxn>
              <a:cxn ang="0">
                <a:pos x="connsiteX22151" y="connsiteY22151"/>
              </a:cxn>
              <a:cxn ang="0">
                <a:pos x="connsiteX22152" y="connsiteY22152"/>
              </a:cxn>
              <a:cxn ang="0">
                <a:pos x="connsiteX22153" y="connsiteY22153"/>
              </a:cxn>
              <a:cxn ang="0">
                <a:pos x="connsiteX22154" y="connsiteY22154"/>
              </a:cxn>
              <a:cxn ang="0">
                <a:pos x="connsiteX22155" y="connsiteY22155"/>
              </a:cxn>
              <a:cxn ang="0">
                <a:pos x="connsiteX22156" y="connsiteY22156"/>
              </a:cxn>
              <a:cxn ang="0">
                <a:pos x="connsiteX22157" y="connsiteY22157"/>
              </a:cxn>
              <a:cxn ang="0">
                <a:pos x="connsiteX22158" y="connsiteY22158"/>
              </a:cxn>
              <a:cxn ang="0">
                <a:pos x="connsiteX22159" y="connsiteY22159"/>
              </a:cxn>
              <a:cxn ang="0">
                <a:pos x="connsiteX22160" y="connsiteY22160"/>
              </a:cxn>
              <a:cxn ang="0">
                <a:pos x="connsiteX22161" y="connsiteY22161"/>
              </a:cxn>
              <a:cxn ang="0">
                <a:pos x="connsiteX22162" y="connsiteY22162"/>
              </a:cxn>
              <a:cxn ang="0">
                <a:pos x="connsiteX22163" y="connsiteY22163"/>
              </a:cxn>
              <a:cxn ang="0">
                <a:pos x="connsiteX22164" y="connsiteY22164"/>
              </a:cxn>
              <a:cxn ang="0">
                <a:pos x="connsiteX22165" y="connsiteY22165"/>
              </a:cxn>
              <a:cxn ang="0">
                <a:pos x="connsiteX22166" y="connsiteY22166"/>
              </a:cxn>
              <a:cxn ang="0">
                <a:pos x="connsiteX22167" y="connsiteY22167"/>
              </a:cxn>
              <a:cxn ang="0">
                <a:pos x="connsiteX22168" y="connsiteY22168"/>
              </a:cxn>
              <a:cxn ang="0">
                <a:pos x="connsiteX22169" y="connsiteY22169"/>
              </a:cxn>
              <a:cxn ang="0">
                <a:pos x="connsiteX22170" y="connsiteY22170"/>
              </a:cxn>
              <a:cxn ang="0">
                <a:pos x="connsiteX22171" y="connsiteY22171"/>
              </a:cxn>
              <a:cxn ang="0">
                <a:pos x="connsiteX22172" y="connsiteY22172"/>
              </a:cxn>
              <a:cxn ang="0">
                <a:pos x="connsiteX22173" y="connsiteY22173"/>
              </a:cxn>
              <a:cxn ang="0">
                <a:pos x="connsiteX22174" y="connsiteY22174"/>
              </a:cxn>
              <a:cxn ang="0">
                <a:pos x="connsiteX22175" y="connsiteY22175"/>
              </a:cxn>
              <a:cxn ang="0">
                <a:pos x="connsiteX22176" y="connsiteY22176"/>
              </a:cxn>
              <a:cxn ang="0">
                <a:pos x="connsiteX22177" y="connsiteY22177"/>
              </a:cxn>
              <a:cxn ang="0">
                <a:pos x="connsiteX22178" y="connsiteY22178"/>
              </a:cxn>
              <a:cxn ang="0">
                <a:pos x="connsiteX22179" y="connsiteY22179"/>
              </a:cxn>
              <a:cxn ang="0">
                <a:pos x="connsiteX22180" y="connsiteY22180"/>
              </a:cxn>
              <a:cxn ang="0">
                <a:pos x="connsiteX22181" y="connsiteY22181"/>
              </a:cxn>
              <a:cxn ang="0">
                <a:pos x="connsiteX22182" y="connsiteY22182"/>
              </a:cxn>
              <a:cxn ang="0">
                <a:pos x="connsiteX22183" y="connsiteY22183"/>
              </a:cxn>
              <a:cxn ang="0">
                <a:pos x="connsiteX22184" y="connsiteY22184"/>
              </a:cxn>
              <a:cxn ang="0">
                <a:pos x="connsiteX22185" y="connsiteY22185"/>
              </a:cxn>
              <a:cxn ang="0">
                <a:pos x="connsiteX22186" y="connsiteY22186"/>
              </a:cxn>
              <a:cxn ang="0">
                <a:pos x="connsiteX22187" y="connsiteY22187"/>
              </a:cxn>
              <a:cxn ang="0">
                <a:pos x="connsiteX22188" y="connsiteY22188"/>
              </a:cxn>
              <a:cxn ang="0">
                <a:pos x="connsiteX22189" y="connsiteY22189"/>
              </a:cxn>
              <a:cxn ang="0">
                <a:pos x="connsiteX22190" y="connsiteY22190"/>
              </a:cxn>
              <a:cxn ang="0">
                <a:pos x="connsiteX22191" y="connsiteY22191"/>
              </a:cxn>
              <a:cxn ang="0">
                <a:pos x="connsiteX22192" y="connsiteY22192"/>
              </a:cxn>
              <a:cxn ang="0">
                <a:pos x="connsiteX22193" y="connsiteY22193"/>
              </a:cxn>
              <a:cxn ang="0">
                <a:pos x="connsiteX22194" y="connsiteY22194"/>
              </a:cxn>
              <a:cxn ang="0">
                <a:pos x="connsiteX22195" y="connsiteY22195"/>
              </a:cxn>
              <a:cxn ang="0">
                <a:pos x="connsiteX22196" y="connsiteY22196"/>
              </a:cxn>
              <a:cxn ang="0">
                <a:pos x="connsiteX22197" y="connsiteY22197"/>
              </a:cxn>
              <a:cxn ang="0">
                <a:pos x="connsiteX22198" y="connsiteY22198"/>
              </a:cxn>
              <a:cxn ang="0">
                <a:pos x="connsiteX22199" y="connsiteY22199"/>
              </a:cxn>
              <a:cxn ang="0">
                <a:pos x="connsiteX22200" y="connsiteY22200"/>
              </a:cxn>
              <a:cxn ang="0">
                <a:pos x="connsiteX22201" y="connsiteY22201"/>
              </a:cxn>
              <a:cxn ang="0">
                <a:pos x="connsiteX22202" y="connsiteY22202"/>
              </a:cxn>
              <a:cxn ang="0">
                <a:pos x="connsiteX22203" y="connsiteY22203"/>
              </a:cxn>
              <a:cxn ang="0">
                <a:pos x="connsiteX22204" y="connsiteY22204"/>
              </a:cxn>
              <a:cxn ang="0">
                <a:pos x="connsiteX22205" y="connsiteY22205"/>
              </a:cxn>
              <a:cxn ang="0">
                <a:pos x="connsiteX22206" y="connsiteY22206"/>
              </a:cxn>
              <a:cxn ang="0">
                <a:pos x="connsiteX22207" y="connsiteY22207"/>
              </a:cxn>
              <a:cxn ang="0">
                <a:pos x="connsiteX22208" y="connsiteY22208"/>
              </a:cxn>
              <a:cxn ang="0">
                <a:pos x="connsiteX22209" y="connsiteY22209"/>
              </a:cxn>
              <a:cxn ang="0">
                <a:pos x="connsiteX22210" y="connsiteY22210"/>
              </a:cxn>
              <a:cxn ang="0">
                <a:pos x="connsiteX22211" y="connsiteY22211"/>
              </a:cxn>
              <a:cxn ang="0">
                <a:pos x="connsiteX22212" y="connsiteY22212"/>
              </a:cxn>
              <a:cxn ang="0">
                <a:pos x="connsiteX22213" y="connsiteY22213"/>
              </a:cxn>
              <a:cxn ang="0">
                <a:pos x="connsiteX22214" y="connsiteY22214"/>
              </a:cxn>
              <a:cxn ang="0">
                <a:pos x="connsiteX22215" y="connsiteY22215"/>
              </a:cxn>
              <a:cxn ang="0">
                <a:pos x="connsiteX22216" y="connsiteY22216"/>
              </a:cxn>
              <a:cxn ang="0">
                <a:pos x="connsiteX22217" y="connsiteY22217"/>
              </a:cxn>
              <a:cxn ang="0">
                <a:pos x="connsiteX22218" y="connsiteY22218"/>
              </a:cxn>
              <a:cxn ang="0">
                <a:pos x="connsiteX22219" y="connsiteY22219"/>
              </a:cxn>
              <a:cxn ang="0">
                <a:pos x="connsiteX22220" y="connsiteY22220"/>
              </a:cxn>
              <a:cxn ang="0">
                <a:pos x="connsiteX22221" y="connsiteY22221"/>
              </a:cxn>
              <a:cxn ang="0">
                <a:pos x="connsiteX22222" y="connsiteY22222"/>
              </a:cxn>
              <a:cxn ang="0">
                <a:pos x="connsiteX22223" y="connsiteY22223"/>
              </a:cxn>
              <a:cxn ang="0">
                <a:pos x="connsiteX22224" y="connsiteY22224"/>
              </a:cxn>
              <a:cxn ang="0">
                <a:pos x="connsiteX22225" y="connsiteY22225"/>
              </a:cxn>
              <a:cxn ang="0">
                <a:pos x="connsiteX22226" y="connsiteY22226"/>
              </a:cxn>
              <a:cxn ang="0">
                <a:pos x="connsiteX22227" y="connsiteY22227"/>
              </a:cxn>
              <a:cxn ang="0">
                <a:pos x="connsiteX22228" y="connsiteY22228"/>
              </a:cxn>
              <a:cxn ang="0">
                <a:pos x="connsiteX22229" y="connsiteY22229"/>
              </a:cxn>
              <a:cxn ang="0">
                <a:pos x="connsiteX22230" y="connsiteY22230"/>
              </a:cxn>
              <a:cxn ang="0">
                <a:pos x="connsiteX22231" y="connsiteY22231"/>
              </a:cxn>
              <a:cxn ang="0">
                <a:pos x="connsiteX22232" y="connsiteY22232"/>
              </a:cxn>
              <a:cxn ang="0">
                <a:pos x="connsiteX22233" y="connsiteY22233"/>
              </a:cxn>
              <a:cxn ang="0">
                <a:pos x="connsiteX22234" y="connsiteY22234"/>
              </a:cxn>
              <a:cxn ang="0">
                <a:pos x="connsiteX22235" y="connsiteY22235"/>
              </a:cxn>
              <a:cxn ang="0">
                <a:pos x="connsiteX22236" y="connsiteY22236"/>
              </a:cxn>
              <a:cxn ang="0">
                <a:pos x="connsiteX22237" y="connsiteY22237"/>
              </a:cxn>
              <a:cxn ang="0">
                <a:pos x="connsiteX22238" y="connsiteY22238"/>
              </a:cxn>
              <a:cxn ang="0">
                <a:pos x="connsiteX22239" y="connsiteY22239"/>
              </a:cxn>
              <a:cxn ang="0">
                <a:pos x="connsiteX22240" y="connsiteY22240"/>
              </a:cxn>
              <a:cxn ang="0">
                <a:pos x="connsiteX22241" y="connsiteY22241"/>
              </a:cxn>
              <a:cxn ang="0">
                <a:pos x="connsiteX22242" y="connsiteY22242"/>
              </a:cxn>
              <a:cxn ang="0">
                <a:pos x="connsiteX22243" y="connsiteY22243"/>
              </a:cxn>
              <a:cxn ang="0">
                <a:pos x="connsiteX22244" y="connsiteY22244"/>
              </a:cxn>
              <a:cxn ang="0">
                <a:pos x="connsiteX22245" y="connsiteY22245"/>
              </a:cxn>
              <a:cxn ang="0">
                <a:pos x="connsiteX22246" y="connsiteY22246"/>
              </a:cxn>
              <a:cxn ang="0">
                <a:pos x="connsiteX22247" y="connsiteY22247"/>
              </a:cxn>
              <a:cxn ang="0">
                <a:pos x="connsiteX22248" y="connsiteY22248"/>
              </a:cxn>
              <a:cxn ang="0">
                <a:pos x="connsiteX22249" y="connsiteY22249"/>
              </a:cxn>
              <a:cxn ang="0">
                <a:pos x="connsiteX22250" y="connsiteY22250"/>
              </a:cxn>
              <a:cxn ang="0">
                <a:pos x="connsiteX22251" y="connsiteY22251"/>
              </a:cxn>
              <a:cxn ang="0">
                <a:pos x="connsiteX22252" y="connsiteY22252"/>
              </a:cxn>
              <a:cxn ang="0">
                <a:pos x="connsiteX22253" y="connsiteY22253"/>
              </a:cxn>
              <a:cxn ang="0">
                <a:pos x="connsiteX22254" y="connsiteY22254"/>
              </a:cxn>
              <a:cxn ang="0">
                <a:pos x="connsiteX22255" y="connsiteY22255"/>
              </a:cxn>
              <a:cxn ang="0">
                <a:pos x="connsiteX22256" y="connsiteY22256"/>
              </a:cxn>
              <a:cxn ang="0">
                <a:pos x="connsiteX22257" y="connsiteY22257"/>
              </a:cxn>
              <a:cxn ang="0">
                <a:pos x="connsiteX22258" y="connsiteY22258"/>
              </a:cxn>
              <a:cxn ang="0">
                <a:pos x="connsiteX22259" y="connsiteY22259"/>
              </a:cxn>
              <a:cxn ang="0">
                <a:pos x="connsiteX22260" y="connsiteY22260"/>
              </a:cxn>
              <a:cxn ang="0">
                <a:pos x="connsiteX22261" y="connsiteY22261"/>
              </a:cxn>
              <a:cxn ang="0">
                <a:pos x="connsiteX22262" y="connsiteY22262"/>
              </a:cxn>
              <a:cxn ang="0">
                <a:pos x="connsiteX22263" y="connsiteY22263"/>
              </a:cxn>
              <a:cxn ang="0">
                <a:pos x="connsiteX22264" y="connsiteY22264"/>
              </a:cxn>
              <a:cxn ang="0">
                <a:pos x="connsiteX22265" y="connsiteY22265"/>
              </a:cxn>
              <a:cxn ang="0">
                <a:pos x="connsiteX22266" y="connsiteY22266"/>
              </a:cxn>
              <a:cxn ang="0">
                <a:pos x="connsiteX22267" y="connsiteY22267"/>
              </a:cxn>
              <a:cxn ang="0">
                <a:pos x="connsiteX22268" y="connsiteY22268"/>
              </a:cxn>
              <a:cxn ang="0">
                <a:pos x="connsiteX22269" y="connsiteY22269"/>
              </a:cxn>
              <a:cxn ang="0">
                <a:pos x="connsiteX22270" y="connsiteY22270"/>
              </a:cxn>
              <a:cxn ang="0">
                <a:pos x="connsiteX22271" y="connsiteY22271"/>
              </a:cxn>
              <a:cxn ang="0">
                <a:pos x="connsiteX22272" y="connsiteY22272"/>
              </a:cxn>
              <a:cxn ang="0">
                <a:pos x="connsiteX22273" y="connsiteY22273"/>
              </a:cxn>
              <a:cxn ang="0">
                <a:pos x="connsiteX22274" y="connsiteY22274"/>
              </a:cxn>
              <a:cxn ang="0">
                <a:pos x="connsiteX22275" y="connsiteY22275"/>
              </a:cxn>
              <a:cxn ang="0">
                <a:pos x="connsiteX22276" y="connsiteY22276"/>
              </a:cxn>
              <a:cxn ang="0">
                <a:pos x="connsiteX22277" y="connsiteY22277"/>
              </a:cxn>
              <a:cxn ang="0">
                <a:pos x="connsiteX22278" y="connsiteY22278"/>
              </a:cxn>
              <a:cxn ang="0">
                <a:pos x="connsiteX22279" y="connsiteY22279"/>
              </a:cxn>
              <a:cxn ang="0">
                <a:pos x="connsiteX22280" y="connsiteY22280"/>
              </a:cxn>
              <a:cxn ang="0">
                <a:pos x="connsiteX22281" y="connsiteY22281"/>
              </a:cxn>
              <a:cxn ang="0">
                <a:pos x="connsiteX22282" y="connsiteY22282"/>
              </a:cxn>
              <a:cxn ang="0">
                <a:pos x="connsiteX22283" y="connsiteY22283"/>
              </a:cxn>
              <a:cxn ang="0">
                <a:pos x="connsiteX22284" y="connsiteY22284"/>
              </a:cxn>
              <a:cxn ang="0">
                <a:pos x="connsiteX22285" y="connsiteY22285"/>
              </a:cxn>
              <a:cxn ang="0">
                <a:pos x="connsiteX22286" y="connsiteY22286"/>
              </a:cxn>
              <a:cxn ang="0">
                <a:pos x="connsiteX22287" y="connsiteY22287"/>
              </a:cxn>
              <a:cxn ang="0">
                <a:pos x="connsiteX22288" y="connsiteY22288"/>
              </a:cxn>
              <a:cxn ang="0">
                <a:pos x="connsiteX22289" y="connsiteY22289"/>
              </a:cxn>
              <a:cxn ang="0">
                <a:pos x="connsiteX22290" y="connsiteY22290"/>
              </a:cxn>
              <a:cxn ang="0">
                <a:pos x="connsiteX22291" y="connsiteY22291"/>
              </a:cxn>
              <a:cxn ang="0">
                <a:pos x="connsiteX22292" y="connsiteY22292"/>
              </a:cxn>
              <a:cxn ang="0">
                <a:pos x="connsiteX22293" y="connsiteY22293"/>
              </a:cxn>
              <a:cxn ang="0">
                <a:pos x="connsiteX22294" y="connsiteY22294"/>
              </a:cxn>
              <a:cxn ang="0">
                <a:pos x="connsiteX22295" y="connsiteY22295"/>
              </a:cxn>
              <a:cxn ang="0">
                <a:pos x="connsiteX22296" y="connsiteY22296"/>
              </a:cxn>
              <a:cxn ang="0">
                <a:pos x="connsiteX22297" y="connsiteY22297"/>
              </a:cxn>
              <a:cxn ang="0">
                <a:pos x="connsiteX22298" y="connsiteY22298"/>
              </a:cxn>
              <a:cxn ang="0">
                <a:pos x="connsiteX22299" y="connsiteY22299"/>
              </a:cxn>
              <a:cxn ang="0">
                <a:pos x="connsiteX22300" y="connsiteY22300"/>
              </a:cxn>
              <a:cxn ang="0">
                <a:pos x="connsiteX22301" y="connsiteY22301"/>
              </a:cxn>
              <a:cxn ang="0">
                <a:pos x="connsiteX22302" y="connsiteY22302"/>
              </a:cxn>
              <a:cxn ang="0">
                <a:pos x="connsiteX22303" y="connsiteY22303"/>
              </a:cxn>
              <a:cxn ang="0">
                <a:pos x="connsiteX22304" y="connsiteY22304"/>
              </a:cxn>
              <a:cxn ang="0">
                <a:pos x="connsiteX22305" y="connsiteY22305"/>
              </a:cxn>
              <a:cxn ang="0">
                <a:pos x="connsiteX22306" y="connsiteY22306"/>
              </a:cxn>
              <a:cxn ang="0">
                <a:pos x="connsiteX22307" y="connsiteY22307"/>
              </a:cxn>
              <a:cxn ang="0">
                <a:pos x="connsiteX22308" y="connsiteY22308"/>
              </a:cxn>
              <a:cxn ang="0">
                <a:pos x="connsiteX22309" y="connsiteY22309"/>
              </a:cxn>
              <a:cxn ang="0">
                <a:pos x="connsiteX22310" y="connsiteY22310"/>
              </a:cxn>
              <a:cxn ang="0">
                <a:pos x="connsiteX22311" y="connsiteY22311"/>
              </a:cxn>
              <a:cxn ang="0">
                <a:pos x="connsiteX22312" y="connsiteY22312"/>
              </a:cxn>
              <a:cxn ang="0">
                <a:pos x="connsiteX22313" y="connsiteY22313"/>
              </a:cxn>
              <a:cxn ang="0">
                <a:pos x="connsiteX22314" y="connsiteY22314"/>
              </a:cxn>
              <a:cxn ang="0">
                <a:pos x="connsiteX22315" y="connsiteY22315"/>
              </a:cxn>
              <a:cxn ang="0">
                <a:pos x="connsiteX22316" y="connsiteY22316"/>
              </a:cxn>
              <a:cxn ang="0">
                <a:pos x="connsiteX22317" y="connsiteY22317"/>
              </a:cxn>
              <a:cxn ang="0">
                <a:pos x="connsiteX22318" y="connsiteY22318"/>
              </a:cxn>
              <a:cxn ang="0">
                <a:pos x="connsiteX22319" y="connsiteY22319"/>
              </a:cxn>
              <a:cxn ang="0">
                <a:pos x="connsiteX22320" y="connsiteY22320"/>
              </a:cxn>
              <a:cxn ang="0">
                <a:pos x="connsiteX22321" y="connsiteY22321"/>
              </a:cxn>
              <a:cxn ang="0">
                <a:pos x="connsiteX22322" y="connsiteY22322"/>
              </a:cxn>
              <a:cxn ang="0">
                <a:pos x="connsiteX22323" y="connsiteY22323"/>
              </a:cxn>
              <a:cxn ang="0">
                <a:pos x="connsiteX22324" y="connsiteY22324"/>
              </a:cxn>
              <a:cxn ang="0">
                <a:pos x="connsiteX22325" y="connsiteY22325"/>
              </a:cxn>
              <a:cxn ang="0">
                <a:pos x="connsiteX22326" y="connsiteY22326"/>
              </a:cxn>
              <a:cxn ang="0">
                <a:pos x="connsiteX22327" y="connsiteY22327"/>
              </a:cxn>
              <a:cxn ang="0">
                <a:pos x="connsiteX22328" y="connsiteY22328"/>
              </a:cxn>
              <a:cxn ang="0">
                <a:pos x="connsiteX22329" y="connsiteY22329"/>
              </a:cxn>
              <a:cxn ang="0">
                <a:pos x="connsiteX22330" y="connsiteY22330"/>
              </a:cxn>
              <a:cxn ang="0">
                <a:pos x="connsiteX22331" y="connsiteY22331"/>
              </a:cxn>
              <a:cxn ang="0">
                <a:pos x="connsiteX22332" y="connsiteY22332"/>
              </a:cxn>
              <a:cxn ang="0">
                <a:pos x="connsiteX22333" y="connsiteY22333"/>
              </a:cxn>
              <a:cxn ang="0">
                <a:pos x="connsiteX22334" y="connsiteY22334"/>
              </a:cxn>
              <a:cxn ang="0">
                <a:pos x="connsiteX22335" y="connsiteY22335"/>
              </a:cxn>
              <a:cxn ang="0">
                <a:pos x="connsiteX22336" y="connsiteY22336"/>
              </a:cxn>
              <a:cxn ang="0">
                <a:pos x="connsiteX22337" y="connsiteY22337"/>
              </a:cxn>
              <a:cxn ang="0">
                <a:pos x="connsiteX22338" y="connsiteY22338"/>
              </a:cxn>
              <a:cxn ang="0">
                <a:pos x="connsiteX22339" y="connsiteY22339"/>
              </a:cxn>
              <a:cxn ang="0">
                <a:pos x="connsiteX22340" y="connsiteY22340"/>
              </a:cxn>
              <a:cxn ang="0">
                <a:pos x="connsiteX22341" y="connsiteY22341"/>
              </a:cxn>
              <a:cxn ang="0">
                <a:pos x="connsiteX22342" y="connsiteY22342"/>
              </a:cxn>
              <a:cxn ang="0">
                <a:pos x="connsiteX22343" y="connsiteY22343"/>
              </a:cxn>
              <a:cxn ang="0">
                <a:pos x="connsiteX22344" y="connsiteY22344"/>
              </a:cxn>
              <a:cxn ang="0">
                <a:pos x="connsiteX22345" y="connsiteY22345"/>
              </a:cxn>
              <a:cxn ang="0">
                <a:pos x="connsiteX22346" y="connsiteY22346"/>
              </a:cxn>
              <a:cxn ang="0">
                <a:pos x="connsiteX22347" y="connsiteY22347"/>
              </a:cxn>
              <a:cxn ang="0">
                <a:pos x="connsiteX22348" y="connsiteY22348"/>
              </a:cxn>
              <a:cxn ang="0">
                <a:pos x="connsiteX22349" y="connsiteY22349"/>
              </a:cxn>
              <a:cxn ang="0">
                <a:pos x="connsiteX22350" y="connsiteY22350"/>
              </a:cxn>
              <a:cxn ang="0">
                <a:pos x="connsiteX22351" y="connsiteY22351"/>
              </a:cxn>
              <a:cxn ang="0">
                <a:pos x="connsiteX22352" y="connsiteY22352"/>
              </a:cxn>
              <a:cxn ang="0">
                <a:pos x="connsiteX22353" y="connsiteY22353"/>
              </a:cxn>
              <a:cxn ang="0">
                <a:pos x="connsiteX22354" y="connsiteY22354"/>
              </a:cxn>
              <a:cxn ang="0">
                <a:pos x="connsiteX22355" y="connsiteY22355"/>
              </a:cxn>
              <a:cxn ang="0">
                <a:pos x="connsiteX22356" y="connsiteY22356"/>
              </a:cxn>
              <a:cxn ang="0">
                <a:pos x="connsiteX22357" y="connsiteY22357"/>
              </a:cxn>
              <a:cxn ang="0">
                <a:pos x="connsiteX22358" y="connsiteY22358"/>
              </a:cxn>
              <a:cxn ang="0">
                <a:pos x="connsiteX22359" y="connsiteY22359"/>
              </a:cxn>
              <a:cxn ang="0">
                <a:pos x="connsiteX22360" y="connsiteY22360"/>
              </a:cxn>
              <a:cxn ang="0">
                <a:pos x="connsiteX22361" y="connsiteY22361"/>
              </a:cxn>
              <a:cxn ang="0">
                <a:pos x="connsiteX22362" y="connsiteY22362"/>
              </a:cxn>
              <a:cxn ang="0">
                <a:pos x="connsiteX22363" y="connsiteY22363"/>
              </a:cxn>
              <a:cxn ang="0">
                <a:pos x="connsiteX22364" y="connsiteY22364"/>
              </a:cxn>
              <a:cxn ang="0">
                <a:pos x="connsiteX22365" y="connsiteY22365"/>
              </a:cxn>
              <a:cxn ang="0">
                <a:pos x="connsiteX22366" y="connsiteY22366"/>
              </a:cxn>
              <a:cxn ang="0">
                <a:pos x="connsiteX22367" y="connsiteY22367"/>
              </a:cxn>
              <a:cxn ang="0">
                <a:pos x="connsiteX22368" y="connsiteY22368"/>
              </a:cxn>
              <a:cxn ang="0">
                <a:pos x="connsiteX22369" y="connsiteY22369"/>
              </a:cxn>
              <a:cxn ang="0">
                <a:pos x="connsiteX22370" y="connsiteY22370"/>
              </a:cxn>
              <a:cxn ang="0">
                <a:pos x="connsiteX22371" y="connsiteY22371"/>
              </a:cxn>
              <a:cxn ang="0">
                <a:pos x="connsiteX22372" y="connsiteY22372"/>
              </a:cxn>
              <a:cxn ang="0">
                <a:pos x="connsiteX22373" y="connsiteY22373"/>
              </a:cxn>
              <a:cxn ang="0">
                <a:pos x="connsiteX22374" y="connsiteY22374"/>
              </a:cxn>
              <a:cxn ang="0">
                <a:pos x="connsiteX22375" y="connsiteY22375"/>
              </a:cxn>
              <a:cxn ang="0">
                <a:pos x="connsiteX22376" y="connsiteY22376"/>
              </a:cxn>
              <a:cxn ang="0">
                <a:pos x="connsiteX22377" y="connsiteY22377"/>
              </a:cxn>
              <a:cxn ang="0">
                <a:pos x="connsiteX22378" y="connsiteY22378"/>
              </a:cxn>
              <a:cxn ang="0">
                <a:pos x="connsiteX22379" y="connsiteY22379"/>
              </a:cxn>
              <a:cxn ang="0">
                <a:pos x="connsiteX22380" y="connsiteY22380"/>
              </a:cxn>
              <a:cxn ang="0">
                <a:pos x="connsiteX22381" y="connsiteY22381"/>
              </a:cxn>
              <a:cxn ang="0">
                <a:pos x="connsiteX22382" y="connsiteY22382"/>
              </a:cxn>
              <a:cxn ang="0">
                <a:pos x="connsiteX22383" y="connsiteY22383"/>
              </a:cxn>
              <a:cxn ang="0">
                <a:pos x="connsiteX22384" y="connsiteY22384"/>
              </a:cxn>
              <a:cxn ang="0">
                <a:pos x="connsiteX22385" y="connsiteY22385"/>
              </a:cxn>
              <a:cxn ang="0">
                <a:pos x="connsiteX22386" y="connsiteY22386"/>
              </a:cxn>
              <a:cxn ang="0">
                <a:pos x="connsiteX22387" y="connsiteY22387"/>
              </a:cxn>
              <a:cxn ang="0">
                <a:pos x="connsiteX22388" y="connsiteY22388"/>
              </a:cxn>
              <a:cxn ang="0">
                <a:pos x="connsiteX22389" y="connsiteY22389"/>
              </a:cxn>
              <a:cxn ang="0">
                <a:pos x="connsiteX22390" y="connsiteY22390"/>
              </a:cxn>
              <a:cxn ang="0">
                <a:pos x="connsiteX22391" y="connsiteY22391"/>
              </a:cxn>
              <a:cxn ang="0">
                <a:pos x="connsiteX22392" y="connsiteY22392"/>
              </a:cxn>
              <a:cxn ang="0">
                <a:pos x="connsiteX22393" y="connsiteY22393"/>
              </a:cxn>
              <a:cxn ang="0">
                <a:pos x="connsiteX22394" y="connsiteY22394"/>
              </a:cxn>
              <a:cxn ang="0">
                <a:pos x="connsiteX22395" y="connsiteY22395"/>
              </a:cxn>
              <a:cxn ang="0">
                <a:pos x="connsiteX22396" y="connsiteY22396"/>
              </a:cxn>
              <a:cxn ang="0">
                <a:pos x="connsiteX22397" y="connsiteY22397"/>
              </a:cxn>
              <a:cxn ang="0">
                <a:pos x="connsiteX22398" y="connsiteY22398"/>
              </a:cxn>
              <a:cxn ang="0">
                <a:pos x="connsiteX22399" y="connsiteY22399"/>
              </a:cxn>
              <a:cxn ang="0">
                <a:pos x="connsiteX22400" y="connsiteY22400"/>
              </a:cxn>
              <a:cxn ang="0">
                <a:pos x="connsiteX22401" y="connsiteY22401"/>
              </a:cxn>
              <a:cxn ang="0">
                <a:pos x="connsiteX22402" y="connsiteY22402"/>
              </a:cxn>
              <a:cxn ang="0">
                <a:pos x="connsiteX22403" y="connsiteY22403"/>
              </a:cxn>
              <a:cxn ang="0">
                <a:pos x="connsiteX22404" y="connsiteY22404"/>
              </a:cxn>
              <a:cxn ang="0">
                <a:pos x="connsiteX22405" y="connsiteY22405"/>
              </a:cxn>
              <a:cxn ang="0">
                <a:pos x="connsiteX22406" y="connsiteY22406"/>
              </a:cxn>
              <a:cxn ang="0">
                <a:pos x="connsiteX22407" y="connsiteY22407"/>
              </a:cxn>
              <a:cxn ang="0">
                <a:pos x="connsiteX22408" y="connsiteY22408"/>
              </a:cxn>
              <a:cxn ang="0">
                <a:pos x="connsiteX22409" y="connsiteY22409"/>
              </a:cxn>
              <a:cxn ang="0">
                <a:pos x="connsiteX22410" y="connsiteY22410"/>
              </a:cxn>
              <a:cxn ang="0">
                <a:pos x="connsiteX22411" y="connsiteY22411"/>
              </a:cxn>
              <a:cxn ang="0">
                <a:pos x="connsiteX22412" y="connsiteY22412"/>
              </a:cxn>
              <a:cxn ang="0">
                <a:pos x="connsiteX22413" y="connsiteY22413"/>
              </a:cxn>
              <a:cxn ang="0">
                <a:pos x="connsiteX22414" y="connsiteY22414"/>
              </a:cxn>
              <a:cxn ang="0">
                <a:pos x="connsiteX22415" y="connsiteY22415"/>
              </a:cxn>
              <a:cxn ang="0">
                <a:pos x="connsiteX22416" y="connsiteY22416"/>
              </a:cxn>
              <a:cxn ang="0">
                <a:pos x="connsiteX22417" y="connsiteY22417"/>
              </a:cxn>
              <a:cxn ang="0">
                <a:pos x="connsiteX22418" y="connsiteY22418"/>
              </a:cxn>
              <a:cxn ang="0">
                <a:pos x="connsiteX22419" y="connsiteY22419"/>
              </a:cxn>
              <a:cxn ang="0">
                <a:pos x="connsiteX22420" y="connsiteY22420"/>
              </a:cxn>
              <a:cxn ang="0">
                <a:pos x="connsiteX22421" y="connsiteY22421"/>
              </a:cxn>
              <a:cxn ang="0">
                <a:pos x="connsiteX22422" y="connsiteY22422"/>
              </a:cxn>
              <a:cxn ang="0">
                <a:pos x="connsiteX22423" y="connsiteY22423"/>
              </a:cxn>
              <a:cxn ang="0">
                <a:pos x="connsiteX22424" y="connsiteY22424"/>
              </a:cxn>
              <a:cxn ang="0">
                <a:pos x="connsiteX22425" y="connsiteY22425"/>
              </a:cxn>
              <a:cxn ang="0">
                <a:pos x="connsiteX22426" y="connsiteY22426"/>
              </a:cxn>
              <a:cxn ang="0">
                <a:pos x="connsiteX22427" y="connsiteY22427"/>
              </a:cxn>
              <a:cxn ang="0">
                <a:pos x="connsiteX22428" y="connsiteY22428"/>
              </a:cxn>
              <a:cxn ang="0">
                <a:pos x="connsiteX22429" y="connsiteY22429"/>
              </a:cxn>
              <a:cxn ang="0">
                <a:pos x="connsiteX22430" y="connsiteY22430"/>
              </a:cxn>
              <a:cxn ang="0">
                <a:pos x="connsiteX22431" y="connsiteY22431"/>
              </a:cxn>
              <a:cxn ang="0">
                <a:pos x="connsiteX22432" y="connsiteY22432"/>
              </a:cxn>
              <a:cxn ang="0">
                <a:pos x="connsiteX22433" y="connsiteY22433"/>
              </a:cxn>
              <a:cxn ang="0">
                <a:pos x="connsiteX22434" y="connsiteY22434"/>
              </a:cxn>
              <a:cxn ang="0">
                <a:pos x="connsiteX22435" y="connsiteY22435"/>
              </a:cxn>
              <a:cxn ang="0">
                <a:pos x="connsiteX22436" y="connsiteY22436"/>
              </a:cxn>
              <a:cxn ang="0">
                <a:pos x="connsiteX22437" y="connsiteY22437"/>
              </a:cxn>
              <a:cxn ang="0">
                <a:pos x="connsiteX22438" y="connsiteY22438"/>
              </a:cxn>
              <a:cxn ang="0">
                <a:pos x="connsiteX22439" y="connsiteY22439"/>
              </a:cxn>
              <a:cxn ang="0">
                <a:pos x="connsiteX22440" y="connsiteY22440"/>
              </a:cxn>
              <a:cxn ang="0">
                <a:pos x="connsiteX22441" y="connsiteY22441"/>
              </a:cxn>
              <a:cxn ang="0">
                <a:pos x="connsiteX22442" y="connsiteY22442"/>
              </a:cxn>
              <a:cxn ang="0">
                <a:pos x="connsiteX22443" y="connsiteY22443"/>
              </a:cxn>
              <a:cxn ang="0">
                <a:pos x="connsiteX22444" y="connsiteY22444"/>
              </a:cxn>
              <a:cxn ang="0">
                <a:pos x="connsiteX22445" y="connsiteY22445"/>
              </a:cxn>
              <a:cxn ang="0">
                <a:pos x="connsiteX22446" y="connsiteY22446"/>
              </a:cxn>
              <a:cxn ang="0">
                <a:pos x="connsiteX22447" y="connsiteY22447"/>
              </a:cxn>
              <a:cxn ang="0">
                <a:pos x="connsiteX22448" y="connsiteY22448"/>
              </a:cxn>
              <a:cxn ang="0">
                <a:pos x="connsiteX22449" y="connsiteY22449"/>
              </a:cxn>
              <a:cxn ang="0">
                <a:pos x="connsiteX22450" y="connsiteY22450"/>
              </a:cxn>
              <a:cxn ang="0">
                <a:pos x="connsiteX22451" y="connsiteY22451"/>
              </a:cxn>
              <a:cxn ang="0">
                <a:pos x="connsiteX22452" y="connsiteY22452"/>
              </a:cxn>
              <a:cxn ang="0">
                <a:pos x="connsiteX22453" y="connsiteY22453"/>
              </a:cxn>
              <a:cxn ang="0">
                <a:pos x="connsiteX22454" y="connsiteY22454"/>
              </a:cxn>
              <a:cxn ang="0">
                <a:pos x="connsiteX22455" y="connsiteY22455"/>
              </a:cxn>
              <a:cxn ang="0">
                <a:pos x="connsiteX22456" y="connsiteY22456"/>
              </a:cxn>
              <a:cxn ang="0">
                <a:pos x="connsiteX22457" y="connsiteY22457"/>
              </a:cxn>
              <a:cxn ang="0">
                <a:pos x="connsiteX22458" y="connsiteY22458"/>
              </a:cxn>
              <a:cxn ang="0">
                <a:pos x="connsiteX22459" y="connsiteY22459"/>
              </a:cxn>
              <a:cxn ang="0">
                <a:pos x="connsiteX22460" y="connsiteY22460"/>
              </a:cxn>
              <a:cxn ang="0">
                <a:pos x="connsiteX22461" y="connsiteY22461"/>
              </a:cxn>
              <a:cxn ang="0">
                <a:pos x="connsiteX22462" y="connsiteY22462"/>
              </a:cxn>
              <a:cxn ang="0">
                <a:pos x="connsiteX22463" y="connsiteY22463"/>
              </a:cxn>
              <a:cxn ang="0">
                <a:pos x="connsiteX22464" y="connsiteY22464"/>
              </a:cxn>
              <a:cxn ang="0">
                <a:pos x="connsiteX22465" y="connsiteY22465"/>
              </a:cxn>
              <a:cxn ang="0">
                <a:pos x="connsiteX22466" y="connsiteY22466"/>
              </a:cxn>
              <a:cxn ang="0">
                <a:pos x="connsiteX22467" y="connsiteY22467"/>
              </a:cxn>
              <a:cxn ang="0">
                <a:pos x="connsiteX22468" y="connsiteY22468"/>
              </a:cxn>
              <a:cxn ang="0">
                <a:pos x="connsiteX22469" y="connsiteY22469"/>
              </a:cxn>
              <a:cxn ang="0">
                <a:pos x="connsiteX22470" y="connsiteY22470"/>
              </a:cxn>
              <a:cxn ang="0">
                <a:pos x="connsiteX22471" y="connsiteY22471"/>
              </a:cxn>
              <a:cxn ang="0">
                <a:pos x="connsiteX22472" y="connsiteY22472"/>
              </a:cxn>
              <a:cxn ang="0">
                <a:pos x="connsiteX22473" y="connsiteY22473"/>
              </a:cxn>
              <a:cxn ang="0">
                <a:pos x="connsiteX22474" y="connsiteY22474"/>
              </a:cxn>
              <a:cxn ang="0">
                <a:pos x="connsiteX22475" y="connsiteY22475"/>
              </a:cxn>
              <a:cxn ang="0">
                <a:pos x="connsiteX22476" y="connsiteY22476"/>
              </a:cxn>
              <a:cxn ang="0">
                <a:pos x="connsiteX22477" y="connsiteY22477"/>
              </a:cxn>
              <a:cxn ang="0">
                <a:pos x="connsiteX22478" y="connsiteY22478"/>
              </a:cxn>
              <a:cxn ang="0">
                <a:pos x="connsiteX22479" y="connsiteY22479"/>
              </a:cxn>
              <a:cxn ang="0">
                <a:pos x="connsiteX22480" y="connsiteY22480"/>
              </a:cxn>
              <a:cxn ang="0">
                <a:pos x="connsiteX22481" y="connsiteY22481"/>
              </a:cxn>
              <a:cxn ang="0">
                <a:pos x="connsiteX22482" y="connsiteY22482"/>
              </a:cxn>
              <a:cxn ang="0">
                <a:pos x="connsiteX22483" y="connsiteY22483"/>
              </a:cxn>
              <a:cxn ang="0">
                <a:pos x="connsiteX22484" y="connsiteY22484"/>
              </a:cxn>
              <a:cxn ang="0">
                <a:pos x="connsiteX22485" y="connsiteY22485"/>
              </a:cxn>
              <a:cxn ang="0">
                <a:pos x="connsiteX22486" y="connsiteY22486"/>
              </a:cxn>
              <a:cxn ang="0">
                <a:pos x="connsiteX22487" y="connsiteY22487"/>
              </a:cxn>
              <a:cxn ang="0">
                <a:pos x="connsiteX22488" y="connsiteY22488"/>
              </a:cxn>
              <a:cxn ang="0">
                <a:pos x="connsiteX22489" y="connsiteY22489"/>
              </a:cxn>
              <a:cxn ang="0">
                <a:pos x="connsiteX22490" y="connsiteY22490"/>
              </a:cxn>
              <a:cxn ang="0">
                <a:pos x="connsiteX22491" y="connsiteY22491"/>
              </a:cxn>
              <a:cxn ang="0">
                <a:pos x="connsiteX22492" y="connsiteY22492"/>
              </a:cxn>
              <a:cxn ang="0">
                <a:pos x="connsiteX22493" y="connsiteY22493"/>
              </a:cxn>
              <a:cxn ang="0">
                <a:pos x="connsiteX22494" y="connsiteY22494"/>
              </a:cxn>
              <a:cxn ang="0">
                <a:pos x="connsiteX22495" y="connsiteY22495"/>
              </a:cxn>
              <a:cxn ang="0">
                <a:pos x="connsiteX22496" y="connsiteY22496"/>
              </a:cxn>
              <a:cxn ang="0">
                <a:pos x="connsiteX22497" y="connsiteY22497"/>
              </a:cxn>
              <a:cxn ang="0">
                <a:pos x="connsiteX22498" y="connsiteY22498"/>
              </a:cxn>
              <a:cxn ang="0">
                <a:pos x="connsiteX22499" y="connsiteY22499"/>
              </a:cxn>
              <a:cxn ang="0">
                <a:pos x="connsiteX22500" y="connsiteY22500"/>
              </a:cxn>
              <a:cxn ang="0">
                <a:pos x="connsiteX22501" y="connsiteY22501"/>
              </a:cxn>
              <a:cxn ang="0">
                <a:pos x="connsiteX22502" y="connsiteY22502"/>
              </a:cxn>
              <a:cxn ang="0">
                <a:pos x="connsiteX22503" y="connsiteY22503"/>
              </a:cxn>
              <a:cxn ang="0">
                <a:pos x="connsiteX22504" y="connsiteY22504"/>
              </a:cxn>
              <a:cxn ang="0">
                <a:pos x="connsiteX22505" y="connsiteY22505"/>
              </a:cxn>
              <a:cxn ang="0">
                <a:pos x="connsiteX22506" y="connsiteY22506"/>
              </a:cxn>
              <a:cxn ang="0">
                <a:pos x="connsiteX22507" y="connsiteY22507"/>
              </a:cxn>
              <a:cxn ang="0">
                <a:pos x="connsiteX22508" y="connsiteY22508"/>
              </a:cxn>
              <a:cxn ang="0">
                <a:pos x="connsiteX22509" y="connsiteY22509"/>
              </a:cxn>
              <a:cxn ang="0">
                <a:pos x="connsiteX22510" y="connsiteY22510"/>
              </a:cxn>
              <a:cxn ang="0">
                <a:pos x="connsiteX22511" y="connsiteY22511"/>
              </a:cxn>
              <a:cxn ang="0">
                <a:pos x="connsiteX22512" y="connsiteY22512"/>
              </a:cxn>
              <a:cxn ang="0">
                <a:pos x="connsiteX22513" y="connsiteY22513"/>
              </a:cxn>
              <a:cxn ang="0">
                <a:pos x="connsiteX22514" y="connsiteY22514"/>
              </a:cxn>
              <a:cxn ang="0">
                <a:pos x="connsiteX22515" y="connsiteY22515"/>
              </a:cxn>
              <a:cxn ang="0">
                <a:pos x="connsiteX22516" y="connsiteY22516"/>
              </a:cxn>
              <a:cxn ang="0">
                <a:pos x="connsiteX22517" y="connsiteY22517"/>
              </a:cxn>
              <a:cxn ang="0">
                <a:pos x="connsiteX22518" y="connsiteY22518"/>
              </a:cxn>
              <a:cxn ang="0">
                <a:pos x="connsiteX22519" y="connsiteY22519"/>
              </a:cxn>
              <a:cxn ang="0">
                <a:pos x="connsiteX22520" y="connsiteY22520"/>
              </a:cxn>
              <a:cxn ang="0">
                <a:pos x="connsiteX22521" y="connsiteY22521"/>
              </a:cxn>
              <a:cxn ang="0">
                <a:pos x="connsiteX22522" y="connsiteY22522"/>
              </a:cxn>
              <a:cxn ang="0">
                <a:pos x="connsiteX22523" y="connsiteY22523"/>
              </a:cxn>
              <a:cxn ang="0">
                <a:pos x="connsiteX22524" y="connsiteY22524"/>
              </a:cxn>
              <a:cxn ang="0">
                <a:pos x="connsiteX22525" y="connsiteY22525"/>
              </a:cxn>
              <a:cxn ang="0">
                <a:pos x="connsiteX22526" y="connsiteY22526"/>
              </a:cxn>
              <a:cxn ang="0">
                <a:pos x="connsiteX22527" y="connsiteY22527"/>
              </a:cxn>
              <a:cxn ang="0">
                <a:pos x="connsiteX22528" y="connsiteY22528"/>
              </a:cxn>
              <a:cxn ang="0">
                <a:pos x="connsiteX22529" y="connsiteY22529"/>
              </a:cxn>
              <a:cxn ang="0">
                <a:pos x="connsiteX22530" y="connsiteY22530"/>
              </a:cxn>
              <a:cxn ang="0">
                <a:pos x="connsiteX22531" y="connsiteY22531"/>
              </a:cxn>
              <a:cxn ang="0">
                <a:pos x="connsiteX22532" y="connsiteY22532"/>
              </a:cxn>
              <a:cxn ang="0">
                <a:pos x="connsiteX22533" y="connsiteY22533"/>
              </a:cxn>
              <a:cxn ang="0">
                <a:pos x="connsiteX22534" y="connsiteY22534"/>
              </a:cxn>
              <a:cxn ang="0">
                <a:pos x="connsiteX22535" y="connsiteY22535"/>
              </a:cxn>
              <a:cxn ang="0">
                <a:pos x="connsiteX22536" y="connsiteY22536"/>
              </a:cxn>
              <a:cxn ang="0">
                <a:pos x="connsiteX22537" y="connsiteY22537"/>
              </a:cxn>
              <a:cxn ang="0">
                <a:pos x="connsiteX22538" y="connsiteY22538"/>
              </a:cxn>
              <a:cxn ang="0">
                <a:pos x="connsiteX22539" y="connsiteY22539"/>
              </a:cxn>
              <a:cxn ang="0">
                <a:pos x="connsiteX22540" y="connsiteY22540"/>
              </a:cxn>
              <a:cxn ang="0">
                <a:pos x="connsiteX22541" y="connsiteY22541"/>
              </a:cxn>
              <a:cxn ang="0">
                <a:pos x="connsiteX22542" y="connsiteY22542"/>
              </a:cxn>
              <a:cxn ang="0">
                <a:pos x="connsiteX22543" y="connsiteY22543"/>
              </a:cxn>
              <a:cxn ang="0">
                <a:pos x="connsiteX22544" y="connsiteY22544"/>
              </a:cxn>
              <a:cxn ang="0">
                <a:pos x="connsiteX22545" y="connsiteY22545"/>
              </a:cxn>
              <a:cxn ang="0">
                <a:pos x="connsiteX22546" y="connsiteY22546"/>
              </a:cxn>
              <a:cxn ang="0">
                <a:pos x="connsiteX22547" y="connsiteY22547"/>
              </a:cxn>
              <a:cxn ang="0">
                <a:pos x="connsiteX22548" y="connsiteY22548"/>
              </a:cxn>
              <a:cxn ang="0">
                <a:pos x="connsiteX22549" y="connsiteY22549"/>
              </a:cxn>
              <a:cxn ang="0">
                <a:pos x="connsiteX22550" y="connsiteY22550"/>
              </a:cxn>
              <a:cxn ang="0">
                <a:pos x="connsiteX22551" y="connsiteY22551"/>
              </a:cxn>
              <a:cxn ang="0">
                <a:pos x="connsiteX22552" y="connsiteY22552"/>
              </a:cxn>
              <a:cxn ang="0">
                <a:pos x="connsiteX22553" y="connsiteY22553"/>
              </a:cxn>
              <a:cxn ang="0">
                <a:pos x="connsiteX22554" y="connsiteY22554"/>
              </a:cxn>
              <a:cxn ang="0">
                <a:pos x="connsiteX22555" y="connsiteY22555"/>
              </a:cxn>
              <a:cxn ang="0">
                <a:pos x="connsiteX22556" y="connsiteY22556"/>
              </a:cxn>
              <a:cxn ang="0">
                <a:pos x="connsiteX22557" y="connsiteY22557"/>
              </a:cxn>
              <a:cxn ang="0">
                <a:pos x="connsiteX22558" y="connsiteY22558"/>
              </a:cxn>
              <a:cxn ang="0">
                <a:pos x="connsiteX22559" y="connsiteY22559"/>
              </a:cxn>
              <a:cxn ang="0">
                <a:pos x="connsiteX22560" y="connsiteY22560"/>
              </a:cxn>
              <a:cxn ang="0">
                <a:pos x="connsiteX22561" y="connsiteY22561"/>
              </a:cxn>
              <a:cxn ang="0">
                <a:pos x="connsiteX22562" y="connsiteY22562"/>
              </a:cxn>
              <a:cxn ang="0">
                <a:pos x="connsiteX22563" y="connsiteY22563"/>
              </a:cxn>
              <a:cxn ang="0">
                <a:pos x="connsiteX22564" y="connsiteY22564"/>
              </a:cxn>
              <a:cxn ang="0">
                <a:pos x="connsiteX22565" y="connsiteY22565"/>
              </a:cxn>
              <a:cxn ang="0">
                <a:pos x="connsiteX22566" y="connsiteY22566"/>
              </a:cxn>
              <a:cxn ang="0">
                <a:pos x="connsiteX22567" y="connsiteY22567"/>
              </a:cxn>
              <a:cxn ang="0">
                <a:pos x="connsiteX22568" y="connsiteY22568"/>
              </a:cxn>
              <a:cxn ang="0">
                <a:pos x="connsiteX22569" y="connsiteY22569"/>
              </a:cxn>
              <a:cxn ang="0">
                <a:pos x="connsiteX22570" y="connsiteY22570"/>
              </a:cxn>
              <a:cxn ang="0">
                <a:pos x="connsiteX22571" y="connsiteY22571"/>
              </a:cxn>
              <a:cxn ang="0">
                <a:pos x="connsiteX22572" y="connsiteY22572"/>
              </a:cxn>
              <a:cxn ang="0">
                <a:pos x="connsiteX22573" y="connsiteY22573"/>
              </a:cxn>
              <a:cxn ang="0">
                <a:pos x="connsiteX22574" y="connsiteY22574"/>
              </a:cxn>
              <a:cxn ang="0">
                <a:pos x="connsiteX22575" y="connsiteY22575"/>
              </a:cxn>
              <a:cxn ang="0">
                <a:pos x="connsiteX22576" y="connsiteY22576"/>
              </a:cxn>
              <a:cxn ang="0">
                <a:pos x="connsiteX22577" y="connsiteY22577"/>
              </a:cxn>
              <a:cxn ang="0">
                <a:pos x="connsiteX22578" y="connsiteY22578"/>
              </a:cxn>
              <a:cxn ang="0">
                <a:pos x="connsiteX22579" y="connsiteY22579"/>
              </a:cxn>
              <a:cxn ang="0">
                <a:pos x="connsiteX22580" y="connsiteY22580"/>
              </a:cxn>
              <a:cxn ang="0">
                <a:pos x="connsiteX22581" y="connsiteY22581"/>
              </a:cxn>
              <a:cxn ang="0">
                <a:pos x="connsiteX22582" y="connsiteY22582"/>
              </a:cxn>
              <a:cxn ang="0">
                <a:pos x="connsiteX22583" y="connsiteY22583"/>
              </a:cxn>
              <a:cxn ang="0">
                <a:pos x="connsiteX22584" y="connsiteY22584"/>
              </a:cxn>
              <a:cxn ang="0">
                <a:pos x="connsiteX22585" y="connsiteY22585"/>
              </a:cxn>
              <a:cxn ang="0">
                <a:pos x="connsiteX22586" y="connsiteY22586"/>
              </a:cxn>
              <a:cxn ang="0">
                <a:pos x="connsiteX22587" y="connsiteY22587"/>
              </a:cxn>
              <a:cxn ang="0">
                <a:pos x="connsiteX22588" y="connsiteY22588"/>
              </a:cxn>
              <a:cxn ang="0">
                <a:pos x="connsiteX22589" y="connsiteY22589"/>
              </a:cxn>
              <a:cxn ang="0">
                <a:pos x="connsiteX22590" y="connsiteY22590"/>
              </a:cxn>
              <a:cxn ang="0">
                <a:pos x="connsiteX22591" y="connsiteY22591"/>
              </a:cxn>
              <a:cxn ang="0">
                <a:pos x="connsiteX22592" y="connsiteY22592"/>
              </a:cxn>
              <a:cxn ang="0">
                <a:pos x="connsiteX22593" y="connsiteY22593"/>
              </a:cxn>
              <a:cxn ang="0">
                <a:pos x="connsiteX22594" y="connsiteY22594"/>
              </a:cxn>
              <a:cxn ang="0">
                <a:pos x="connsiteX22595" y="connsiteY22595"/>
              </a:cxn>
              <a:cxn ang="0">
                <a:pos x="connsiteX22596" y="connsiteY22596"/>
              </a:cxn>
              <a:cxn ang="0">
                <a:pos x="connsiteX22597" y="connsiteY22597"/>
              </a:cxn>
              <a:cxn ang="0">
                <a:pos x="connsiteX22598" y="connsiteY22598"/>
              </a:cxn>
              <a:cxn ang="0">
                <a:pos x="connsiteX22599" y="connsiteY22599"/>
              </a:cxn>
              <a:cxn ang="0">
                <a:pos x="connsiteX22600" y="connsiteY22600"/>
              </a:cxn>
              <a:cxn ang="0">
                <a:pos x="connsiteX22601" y="connsiteY22601"/>
              </a:cxn>
              <a:cxn ang="0">
                <a:pos x="connsiteX22602" y="connsiteY22602"/>
              </a:cxn>
              <a:cxn ang="0">
                <a:pos x="connsiteX22603" y="connsiteY22603"/>
              </a:cxn>
              <a:cxn ang="0">
                <a:pos x="connsiteX22604" y="connsiteY22604"/>
              </a:cxn>
              <a:cxn ang="0">
                <a:pos x="connsiteX22605" y="connsiteY22605"/>
              </a:cxn>
              <a:cxn ang="0">
                <a:pos x="connsiteX22606" y="connsiteY22606"/>
              </a:cxn>
              <a:cxn ang="0">
                <a:pos x="connsiteX22607" y="connsiteY22607"/>
              </a:cxn>
              <a:cxn ang="0">
                <a:pos x="connsiteX22608" y="connsiteY22608"/>
              </a:cxn>
              <a:cxn ang="0">
                <a:pos x="connsiteX22609" y="connsiteY22609"/>
              </a:cxn>
              <a:cxn ang="0">
                <a:pos x="connsiteX22610" y="connsiteY22610"/>
              </a:cxn>
              <a:cxn ang="0">
                <a:pos x="connsiteX22611" y="connsiteY22611"/>
              </a:cxn>
              <a:cxn ang="0">
                <a:pos x="connsiteX22612" y="connsiteY22612"/>
              </a:cxn>
              <a:cxn ang="0">
                <a:pos x="connsiteX22613" y="connsiteY22613"/>
              </a:cxn>
              <a:cxn ang="0">
                <a:pos x="connsiteX22614" y="connsiteY22614"/>
              </a:cxn>
              <a:cxn ang="0">
                <a:pos x="connsiteX22615" y="connsiteY22615"/>
              </a:cxn>
              <a:cxn ang="0">
                <a:pos x="connsiteX22616" y="connsiteY22616"/>
              </a:cxn>
              <a:cxn ang="0">
                <a:pos x="connsiteX22617" y="connsiteY22617"/>
              </a:cxn>
              <a:cxn ang="0">
                <a:pos x="connsiteX22618" y="connsiteY22618"/>
              </a:cxn>
              <a:cxn ang="0">
                <a:pos x="connsiteX22619" y="connsiteY22619"/>
              </a:cxn>
              <a:cxn ang="0">
                <a:pos x="connsiteX22620" y="connsiteY22620"/>
              </a:cxn>
              <a:cxn ang="0">
                <a:pos x="connsiteX22621" y="connsiteY22621"/>
              </a:cxn>
              <a:cxn ang="0">
                <a:pos x="connsiteX22622" y="connsiteY22622"/>
              </a:cxn>
              <a:cxn ang="0">
                <a:pos x="connsiteX22623" y="connsiteY22623"/>
              </a:cxn>
              <a:cxn ang="0">
                <a:pos x="connsiteX22624" y="connsiteY22624"/>
              </a:cxn>
              <a:cxn ang="0">
                <a:pos x="connsiteX22625" y="connsiteY22625"/>
              </a:cxn>
              <a:cxn ang="0">
                <a:pos x="connsiteX22626" y="connsiteY22626"/>
              </a:cxn>
              <a:cxn ang="0">
                <a:pos x="connsiteX22627" y="connsiteY22627"/>
              </a:cxn>
              <a:cxn ang="0">
                <a:pos x="connsiteX22628" y="connsiteY22628"/>
              </a:cxn>
              <a:cxn ang="0">
                <a:pos x="connsiteX22629" y="connsiteY22629"/>
              </a:cxn>
              <a:cxn ang="0">
                <a:pos x="connsiteX22630" y="connsiteY22630"/>
              </a:cxn>
              <a:cxn ang="0">
                <a:pos x="connsiteX22631" y="connsiteY22631"/>
              </a:cxn>
              <a:cxn ang="0">
                <a:pos x="connsiteX22632" y="connsiteY22632"/>
              </a:cxn>
              <a:cxn ang="0">
                <a:pos x="connsiteX22633" y="connsiteY22633"/>
              </a:cxn>
              <a:cxn ang="0">
                <a:pos x="connsiteX22634" y="connsiteY22634"/>
              </a:cxn>
              <a:cxn ang="0">
                <a:pos x="connsiteX22635" y="connsiteY22635"/>
              </a:cxn>
              <a:cxn ang="0">
                <a:pos x="connsiteX22636" y="connsiteY22636"/>
              </a:cxn>
              <a:cxn ang="0">
                <a:pos x="connsiteX22637" y="connsiteY22637"/>
              </a:cxn>
              <a:cxn ang="0">
                <a:pos x="connsiteX22638" y="connsiteY22638"/>
              </a:cxn>
              <a:cxn ang="0">
                <a:pos x="connsiteX22639" y="connsiteY22639"/>
              </a:cxn>
              <a:cxn ang="0">
                <a:pos x="connsiteX22640" y="connsiteY22640"/>
              </a:cxn>
              <a:cxn ang="0">
                <a:pos x="connsiteX22641" y="connsiteY22641"/>
              </a:cxn>
              <a:cxn ang="0">
                <a:pos x="connsiteX22642" y="connsiteY22642"/>
              </a:cxn>
              <a:cxn ang="0">
                <a:pos x="connsiteX22643" y="connsiteY22643"/>
              </a:cxn>
              <a:cxn ang="0">
                <a:pos x="connsiteX22644" y="connsiteY22644"/>
              </a:cxn>
              <a:cxn ang="0">
                <a:pos x="connsiteX22645" y="connsiteY22645"/>
              </a:cxn>
              <a:cxn ang="0">
                <a:pos x="connsiteX22646" y="connsiteY22646"/>
              </a:cxn>
              <a:cxn ang="0">
                <a:pos x="connsiteX22647" y="connsiteY22647"/>
              </a:cxn>
              <a:cxn ang="0">
                <a:pos x="connsiteX22648" y="connsiteY22648"/>
              </a:cxn>
              <a:cxn ang="0">
                <a:pos x="connsiteX22649" y="connsiteY22649"/>
              </a:cxn>
              <a:cxn ang="0">
                <a:pos x="connsiteX22650" y="connsiteY22650"/>
              </a:cxn>
              <a:cxn ang="0">
                <a:pos x="connsiteX22651" y="connsiteY22651"/>
              </a:cxn>
              <a:cxn ang="0">
                <a:pos x="connsiteX22652" y="connsiteY22652"/>
              </a:cxn>
              <a:cxn ang="0">
                <a:pos x="connsiteX22653" y="connsiteY22653"/>
              </a:cxn>
              <a:cxn ang="0">
                <a:pos x="connsiteX22654" y="connsiteY22654"/>
              </a:cxn>
              <a:cxn ang="0">
                <a:pos x="connsiteX22655" y="connsiteY22655"/>
              </a:cxn>
              <a:cxn ang="0">
                <a:pos x="connsiteX22656" y="connsiteY22656"/>
              </a:cxn>
              <a:cxn ang="0">
                <a:pos x="connsiteX22657" y="connsiteY22657"/>
              </a:cxn>
              <a:cxn ang="0">
                <a:pos x="connsiteX22658" y="connsiteY22658"/>
              </a:cxn>
              <a:cxn ang="0">
                <a:pos x="connsiteX22659" y="connsiteY22659"/>
              </a:cxn>
              <a:cxn ang="0">
                <a:pos x="connsiteX22660" y="connsiteY22660"/>
              </a:cxn>
              <a:cxn ang="0">
                <a:pos x="connsiteX22661" y="connsiteY22661"/>
              </a:cxn>
              <a:cxn ang="0">
                <a:pos x="connsiteX22662" y="connsiteY22662"/>
              </a:cxn>
              <a:cxn ang="0">
                <a:pos x="connsiteX22663" y="connsiteY22663"/>
              </a:cxn>
              <a:cxn ang="0">
                <a:pos x="connsiteX22664" y="connsiteY22664"/>
              </a:cxn>
              <a:cxn ang="0">
                <a:pos x="connsiteX22665" y="connsiteY22665"/>
              </a:cxn>
              <a:cxn ang="0">
                <a:pos x="connsiteX22666" y="connsiteY22666"/>
              </a:cxn>
              <a:cxn ang="0">
                <a:pos x="connsiteX22667" y="connsiteY22667"/>
              </a:cxn>
              <a:cxn ang="0">
                <a:pos x="connsiteX22668" y="connsiteY22668"/>
              </a:cxn>
              <a:cxn ang="0">
                <a:pos x="connsiteX22669" y="connsiteY22669"/>
              </a:cxn>
              <a:cxn ang="0">
                <a:pos x="connsiteX22670" y="connsiteY22670"/>
              </a:cxn>
              <a:cxn ang="0">
                <a:pos x="connsiteX22671" y="connsiteY22671"/>
              </a:cxn>
              <a:cxn ang="0">
                <a:pos x="connsiteX22672" y="connsiteY22672"/>
              </a:cxn>
              <a:cxn ang="0">
                <a:pos x="connsiteX22673" y="connsiteY22673"/>
              </a:cxn>
              <a:cxn ang="0">
                <a:pos x="connsiteX22674" y="connsiteY22674"/>
              </a:cxn>
              <a:cxn ang="0">
                <a:pos x="connsiteX22675" y="connsiteY22675"/>
              </a:cxn>
              <a:cxn ang="0">
                <a:pos x="connsiteX22676" y="connsiteY22676"/>
              </a:cxn>
              <a:cxn ang="0">
                <a:pos x="connsiteX22677" y="connsiteY22677"/>
              </a:cxn>
              <a:cxn ang="0">
                <a:pos x="connsiteX22678" y="connsiteY22678"/>
              </a:cxn>
              <a:cxn ang="0">
                <a:pos x="connsiteX22679" y="connsiteY22679"/>
              </a:cxn>
              <a:cxn ang="0">
                <a:pos x="connsiteX22680" y="connsiteY22680"/>
              </a:cxn>
              <a:cxn ang="0">
                <a:pos x="connsiteX22681" y="connsiteY22681"/>
              </a:cxn>
              <a:cxn ang="0">
                <a:pos x="connsiteX22682" y="connsiteY22682"/>
              </a:cxn>
              <a:cxn ang="0">
                <a:pos x="connsiteX22683" y="connsiteY22683"/>
              </a:cxn>
              <a:cxn ang="0">
                <a:pos x="connsiteX22684" y="connsiteY22684"/>
              </a:cxn>
              <a:cxn ang="0">
                <a:pos x="connsiteX22685" y="connsiteY22685"/>
              </a:cxn>
              <a:cxn ang="0">
                <a:pos x="connsiteX22686" y="connsiteY22686"/>
              </a:cxn>
              <a:cxn ang="0">
                <a:pos x="connsiteX22687" y="connsiteY22687"/>
              </a:cxn>
              <a:cxn ang="0">
                <a:pos x="connsiteX22688" y="connsiteY22688"/>
              </a:cxn>
              <a:cxn ang="0">
                <a:pos x="connsiteX22689" y="connsiteY22689"/>
              </a:cxn>
              <a:cxn ang="0">
                <a:pos x="connsiteX22690" y="connsiteY22690"/>
              </a:cxn>
              <a:cxn ang="0">
                <a:pos x="connsiteX22691" y="connsiteY22691"/>
              </a:cxn>
              <a:cxn ang="0">
                <a:pos x="connsiteX22692" y="connsiteY22692"/>
              </a:cxn>
              <a:cxn ang="0">
                <a:pos x="connsiteX22693" y="connsiteY22693"/>
              </a:cxn>
              <a:cxn ang="0">
                <a:pos x="connsiteX22694" y="connsiteY22694"/>
              </a:cxn>
              <a:cxn ang="0">
                <a:pos x="connsiteX22695" y="connsiteY22695"/>
              </a:cxn>
              <a:cxn ang="0">
                <a:pos x="connsiteX22696" y="connsiteY22696"/>
              </a:cxn>
              <a:cxn ang="0">
                <a:pos x="connsiteX22697" y="connsiteY22697"/>
              </a:cxn>
              <a:cxn ang="0">
                <a:pos x="connsiteX22698" y="connsiteY22698"/>
              </a:cxn>
              <a:cxn ang="0">
                <a:pos x="connsiteX22699" y="connsiteY22699"/>
              </a:cxn>
              <a:cxn ang="0">
                <a:pos x="connsiteX22700" y="connsiteY22700"/>
              </a:cxn>
              <a:cxn ang="0">
                <a:pos x="connsiteX22701" y="connsiteY22701"/>
              </a:cxn>
              <a:cxn ang="0">
                <a:pos x="connsiteX22702" y="connsiteY22702"/>
              </a:cxn>
              <a:cxn ang="0">
                <a:pos x="connsiteX22703" y="connsiteY22703"/>
              </a:cxn>
              <a:cxn ang="0">
                <a:pos x="connsiteX22704" y="connsiteY22704"/>
              </a:cxn>
              <a:cxn ang="0">
                <a:pos x="connsiteX22705" y="connsiteY22705"/>
              </a:cxn>
              <a:cxn ang="0">
                <a:pos x="connsiteX22706" y="connsiteY22706"/>
              </a:cxn>
              <a:cxn ang="0">
                <a:pos x="connsiteX22707" y="connsiteY22707"/>
              </a:cxn>
              <a:cxn ang="0">
                <a:pos x="connsiteX22708" y="connsiteY22708"/>
              </a:cxn>
              <a:cxn ang="0">
                <a:pos x="connsiteX22709" y="connsiteY22709"/>
              </a:cxn>
              <a:cxn ang="0">
                <a:pos x="connsiteX22710" y="connsiteY22710"/>
              </a:cxn>
              <a:cxn ang="0">
                <a:pos x="connsiteX22711" y="connsiteY22711"/>
              </a:cxn>
              <a:cxn ang="0">
                <a:pos x="connsiteX22712" y="connsiteY22712"/>
              </a:cxn>
              <a:cxn ang="0">
                <a:pos x="connsiteX22713" y="connsiteY22713"/>
              </a:cxn>
              <a:cxn ang="0">
                <a:pos x="connsiteX22714" y="connsiteY22714"/>
              </a:cxn>
              <a:cxn ang="0">
                <a:pos x="connsiteX22715" y="connsiteY22715"/>
              </a:cxn>
              <a:cxn ang="0">
                <a:pos x="connsiteX22716" y="connsiteY22716"/>
              </a:cxn>
              <a:cxn ang="0">
                <a:pos x="connsiteX22717" y="connsiteY22717"/>
              </a:cxn>
              <a:cxn ang="0">
                <a:pos x="connsiteX22718" y="connsiteY22718"/>
              </a:cxn>
              <a:cxn ang="0">
                <a:pos x="connsiteX22719" y="connsiteY22719"/>
              </a:cxn>
              <a:cxn ang="0">
                <a:pos x="connsiteX22720" y="connsiteY22720"/>
              </a:cxn>
              <a:cxn ang="0">
                <a:pos x="connsiteX22721" y="connsiteY22721"/>
              </a:cxn>
              <a:cxn ang="0">
                <a:pos x="connsiteX22722" y="connsiteY22722"/>
              </a:cxn>
              <a:cxn ang="0">
                <a:pos x="connsiteX22723" y="connsiteY22723"/>
              </a:cxn>
              <a:cxn ang="0">
                <a:pos x="connsiteX22724" y="connsiteY22724"/>
              </a:cxn>
              <a:cxn ang="0">
                <a:pos x="connsiteX22725" y="connsiteY22725"/>
              </a:cxn>
              <a:cxn ang="0">
                <a:pos x="connsiteX22726" y="connsiteY22726"/>
              </a:cxn>
              <a:cxn ang="0">
                <a:pos x="connsiteX22727" y="connsiteY22727"/>
              </a:cxn>
              <a:cxn ang="0">
                <a:pos x="connsiteX22728" y="connsiteY22728"/>
              </a:cxn>
              <a:cxn ang="0">
                <a:pos x="connsiteX22729" y="connsiteY22729"/>
              </a:cxn>
              <a:cxn ang="0">
                <a:pos x="connsiteX22730" y="connsiteY22730"/>
              </a:cxn>
              <a:cxn ang="0">
                <a:pos x="connsiteX22731" y="connsiteY22731"/>
              </a:cxn>
              <a:cxn ang="0">
                <a:pos x="connsiteX22732" y="connsiteY22732"/>
              </a:cxn>
              <a:cxn ang="0">
                <a:pos x="connsiteX22733" y="connsiteY22733"/>
              </a:cxn>
              <a:cxn ang="0">
                <a:pos x="connsiteX22734" y="connsiteY22734"/>
              </a:cxn>
              <a:cxn ang="0">
                <a:pos x="connsiteX22735" y="connsiteY22735"/>
              </a:cxn>
              <a:cxn ang="0">
                <a:pos x="connsiteX22736" y="connsiteY22736"/>
              </a:cxn>
              <a:cxn ang="0">
                <a:pos x="connsiteX22737" y="connsiteY22737"/>
              </a:cxn>
              <a:cxn ang="0">
                <a:pos x="connsiteX22738" y="connsiteY22738"/>
              </a:cxn>
              <a:cxn ang="0">
                <a:pos x="connsiteX22739" y="connsiteY22739"/>
              </a:cxn>
              <a:cxn ang="0">
                <a:pos x="connsiteX22740" y="connsiteY22740"/>
              </a:cxn>
              <a:cxn ang="0">
                <a:pos x="connsiteX22741" y="connsiteY22741"/>
              </a:cxn>
              <a:cxn ang="0">
                <a:pos x="connsiteX22742" y="connsiteY22742"/>
              </a:cxn>
              <a:cxn ang="0">
                <a:pos x="connsiteX22743" y="connsiteY22743"/>
              </a:cxn>
              <a:cxn ang="0">
                <a:pos x="connsiteX22744" y="connsiteY22744"/>
              </a:cxn>
              <a:cxn ang="0">
                <a:pos x="connsiteX22745" y="connsiteY22745"/>
              </a:cxn>
              <a:cxn ang="0">
                <a:pos x="connsiteX22746" y="connsiteY22746"/>
              </a:cxn>
              <a:cxn ang="0">
                <a:pos x="connsiteX22747" y="connsiteY22747"/>
              </a:cxn>
              <a:cxn ang="0">
                <a:pos x="connsiteX22748" y="connsiteY22748"/>
              </a:cxn>
              <a:cxn ang="0">
                <a:pos x="connsiteX22749" y="connsiteY22749"/>
              </a:cxn>
              <a:cxn ang="0">
                <a:pos x="connsiteX22750" y="connsiteY22750"/>
              </a:cxn>
              <a:cxn ang="0">
                <a:pos x="connsiteX22751" y="connsiteY22751"/>
              </a:cxn>
              <a:cxn ang="0">
                <a:pos x="connsiteX22752" y="connsiteY22752"/>
              </a:cxn>
              <a:cxn ang="0">
                <a:pos x="connsiteX22753" y="connsiteY22753"/>
              </a:cxn>
              <a:cxn ang="0">
                <a:pos x="connsiteX22754" y="connsiteY22754"/>
              </a:cxn>
              <a:cxn ang="0">
                <a:pos x="connsiteX22755" y="connsiteY22755"/>
              </a:cxn>
              <a:cxn ang="0">
                <a:pos x="connsiteX22756" y="connsiteY22756"/>
              </a:cxn>
              <a:cxn ang="0">
                <a:pos x="connsiteX22757" y="connsiteY22757"/>
              </a:cxn>
              <a:cxn ang="0">
                <a:pos x="connsiteX22758" y="connsiteY22758"/>
              </a:cxn>
              <a:cxn ang="0">
                <a:pos x="connsiteX22759" y="connsiteY22759"/>
              </a:cxn>
              <a:cxn ang="0">
                <a:pos x="connsiteX22760" y="connsiteY22760"/>
              </a:cxn>
              <a:cxn ang="0">
                <a:pos x="connsiteX22761" y="connsiteY22761"/>
              </a:cxn>
              <a:cxn ang="0">
                <a:pos x="connsiteX22762" y="connsiteY22762"/>
              </a:cxn>
              <a:cxn ang="0">
                <a:pos x="connsiteX22763" y="connsiteY22763"/>
              </a:cxn>
              <a:cxn ang="0">
                <a:pos x="connsiteX22764" y="connsiteY22764"/>
              </a:cxn>
              <a:cxn ang="0">
                <a:pos x="connsiteX22765" y="connsiteY22765"/>
              </a:cxn>
              <a:cxn ang="0">
                <a:pos x="connsiteX22766" y="connsiteY22766"/>
              </a:cxn>
              <a:cxn ang="0">
                <a:pos x="connsiteX22767" y="connsiteY22767"/>
              </a:cxn>
              <a:cxn ang="0">
                <a:pos x="connsiteX22768" y="connsiteY22768"/>
              </a:cxn>
              <a:cxn ang="0">
                <a:pos x="connsiteX22769" y="connsiteY22769"/>
              </a:cxn>
              <a:cxn ang="0">
                <a:pos x="connsiteX22770" y="connsiteY22770"/>
              </a:cxn>
              <a:cxn ang="0">
                <a:pos x="connsiteX22771" y="connsiteY22771"/>
              </a:cxn>
              <a:cxn ang="0">
                <a:pos x="connsiteX22772" y="connsiteY22772"/>
              </a:cxn>
              <a:cxn ang="0">
                <a:pos x="connsiteX22773" y="connsiteY22773"/>
              </a:cxn>
              <a:cxn ang="0">
                <a:pos x="connsiteX22774" y="connsiteY22774"/>
              </a:cxn>
              <a:cxn ang="0">
                <a:pos x="connsiteX22775" y="connsiteY22775"/>
              </a:cxn>
              <a:cxn ang="0">
                <a:pos x="connsiteX22776" y="connsiteY22776"/>
              </a:cxn>
              <a:cxn ang="0">
                <a:pos x="connsiteX22777" y="connsiteY22777"/>
              </a:cxn>
              <a:cxn ang="0">
                <a:pos x="connsiteX22778" y="connsiteY22778"/>
              </a:cxn>
              <a:cxn ang="0">
                <a:pos x="connsiteX22779" y="connsiteY22779"/>
              </a:cxn>
              <a:cxn ang="0">
                <a:pos x="connsiteX22780" y="connsiteY22780"/>
              </a:cxn>
              <a:cxn ang="0">
                <a:pos x="connsiteX22781" y="connsiteY22781"/>
              </a:cxn>
              <a:cxn ang="0">
                <a:pos x="connsiteX22782" y="connsiteY22782"/>
              </a:cxn>
              <a:cxn ang="0">
                <a:pos x="connsiteX22783" y="connsiteY22783"/>
              </a:cxn>
              <a:cxn ang="0">
                <a:pos x="connsiteX22784" y="connsiteY22784"/>
              </a:cxn>
              <a:cxn ang="0">
                <a:pos x="connsiteX22785" y="connsiteY22785"/>
              </a:cxn>
              <a:cxn ang="0">
                <a:pos x="connsiteX22786" y="connsiteY22786"/>
              </a:cxn>
              <a:cxn ang="0">
                <a:pos x="connsiteX22787" y="connsiteY22787"/>
              </a:cxn>
              <a:cxn ang="0">
                <a:pos x="connsiteX22788" y="connsiteY22788"/>
              </a:cxn>
              <a:cxn ang="0">
                <a:pos x="connsiteX22789" y="connsiteY22789"/>
              </a:cxn>
              <a:cxn ang="0">
                <a:pos x="connsiteX22790" y="connsiteY22790"/>
              </a:cxn>
              <a:cxn ang="0">
                <a:pos x="connsiteX22791" y="connsiteY22791"/>
              </a:cxn>
              <a:cxn ang="0">
                <a:pos x="connsiteX22792" y="connsiteY22792"/>
              </a:cxn>
              <a:cxn ang="0">
                <a:pos x="connsiteX22793" y="connsiteY22793"/>
              </a:cxn>
              <a:cxn ang="0">
                <a:pos x="connsiteX22794" y="connsiteY22794"/>
              </a:cxn>
              <a:cxn ang="0">
                <a:pos x="connsiteX22795" y="connsiteY22795"/>
              </a:cxn>
              <a:cxn ang="0">
                <a:pos x="connsiteX22796" y="connsiteY22796"/>
              </a:cxn>
              <a:cxn ang="0">
                <a:pos x="connsiteX22797" y="connsiteY22797"/>
              </a:cxn>
              <a:cxn ang="0">
                <a:pos x="connsiteX22798" y="connsiteY22798"/>
              </a:cxn>
              <a:cxn ang="0">
                <a:pos x="connsiteX22799" y="connsiteY22799"/>
              </a:cxn>
              <a:cxn ang="0">
                <a:pos x="connsiteX22800" y="connsiteY22800"/>
              </a:cxn>
              <a:cxn ang="0">
                <a:pos x="connsiteX22801" y="connsiteY22801"/>
              </a:cxn>
              <a:cxn ang="0">
                <a:pos x="connsiteX22802" y="connsiteY22802"/>
              </a:cxn>
              <a:cxn ang="0">
                <a:pos x="connsiteX22803" y="connsiteY22803"/>
              </a:cxn>
              <a:cxn ang="0">
                <a:pos x="connsiteX22804" y="connsiteY22804"/>
              </a:cxn>
              <a:cxn ang="0">
                <a:pos x="connsiteX22805" y="connsiteY22805"/>
              </a:cxn>
              <a:cxn ang="0">
                <a:pos x="connsiteX22806" y="connsiteY22806"/>
              </a:cxn>
              <a:cxn ang="0">
                <a:pos x="connsiteX22807" y="connsiteY22807"/>
              </a:cxn>
              <a:cxn ang="0">
                <a:pos x="connsiteX22808" y="connsiteY22808"/>
              </a:cxn>
              <a:cxn ang="0">
                <a:pos x="connsiteX22809" y="connsiteY22809"/>
              </a:cxn>
              <a:cxn ang="0">
                <a:pos x="connsiteX22810" y="connsiteY22810"/>
              </a:cxn>
              <a:cxn ang="0">
                <a:pos x="connsiteX22811" y="connsiteY22811"/>
              </a:cxn>
              <a:cxn ang="0">
                <a:pos x="connsiteX22812" y="connsiteY22812"/>
              </a:cxn>
              <a:cxn ang="0">
                <a:pos x="connsiteX22813" y="connsiteY22813"/>
              </a:cxn>
              <a:cxn ang="0">
                <a:pos x="connsiteX22814" y="connsiteY22814"/>
              </a:cxn>
              <a:cxn ang="0">
                <a:pos x="connsiteX22815" y="connsiteY22815"/>
              </a:cxn>
              <a:cxn ang="0">
                <a:pos x="connsiteX22816" y="connsiteY22816"/>
              </a:cxn>
              <a:cxn ang="0">
                <a:pos x="connsiteX22817" y="connsiteY22817"/>
              </a:cxn>
              <a:cxn ang="0">
                <a:pos x="connsiteX22818" y="connsiteY22818"/>
              </a:cxn>
              <a:cxn ang="0">
                <a:pos x="connsiteX22819" y="connsiteY22819"/>
              </a:cxn>
              <a:cxn ang="0">
                <a:pos x="connsiteX22820" y="connsiteY22820"/>
              </a:cxn>
              <a:cxn ang="0">
                <a:pos x="connsiteX22821" y="connsiteY22821"/>
              </a:cxn>
              <a:cxn ang="0">
                <a:pos x="connsiteX22822" y="connsiteY22822"/>
              </a:cxn>
              <a:cxn ang="0">
                <a:pos x="connsiteX22823" y="connsiteY22823"/>
              </a:cxn>
              <a:cxn ang="0">
                <a:pos x="connsiteX22824" y="connsiteY22824"/>
              </a:cxn>
              <a:cxn ang="0">
                <a:pos x="connsiteX22825" y="connsiteY22825"/>
              </a:cxn>
              <a:cxn ang="0">
                <a:pos x="connsiteX22826" y="connsiteY22826"/>
              </a:cxn>
              <a:cxn ang="0">
                <a:pos x="connsiteX22827" y="connsiteY22827"/>
              </a:cxn>
              <a:cxn ang="0">
                <a:pos x="connsiteX22828" y="connsiteY22828"/>
              </a:cxn>
              <a:cxn ang="0">
                <a:pos x="connsiteX22829" y="connsiteY22829"/>
              </a:cxn>
              <a:cxn ang="0">
                <a:pos x="connsiteX22830" y="connsiteY22830"/>
              </a:cxn>
              <a:cxn ang="0">
                <a:pos x="connsiteX22831" y="connsiteY22831"/>
              </a:cxn>
              <a:cxn ang="0">
                <a:pos x="connsiteX22832" y="connsiteY22832"/>
              </a:cxn>
              <a:cxn ang="0">
                <a:pos x="connsiteX22833" y="connsiteY22833"/>
              </a:cxn>
              <a:cxn ang="0">
                <a:pos x="connsiteX22834" y="connsiteY22834"/>
              </a:cxn>
              <a:cxn ang="0">
                <a:pos x="connsiteX22835" y="connsiteY22835"/>
              </a:cxn>
              <a:cxn ang="0">
                <a:pos x="connsiteX22836" y="connsiteY22836"/>
              </a:cxn>
              <a:cxn ang="0">
                <a:pos x="connsiteX22837" y="connsiteY22837"/>
              </a:cxn>
              <a:cxn ang="0">
                <a:pos x="connsiteX22838" y="connsiteY22838"/>
              </a:cxn>
              <a:cxn ang="0">
                <a:pos x="connsiteX22839" y="connsiteY22839"/>
              </a:cxn>
              <a:cxn ang="0">
                <a:pos x="connsiteX22840" y="connsiteY22840"/>
              </a:cxn>
              <a:cxn ang="0">
                <a:pos x="connsiteX22841" y="connsiteY22841"/>
              </a:cxn>
              <a:cxn ang="0">
                <a:pos x="connsiteX22842" y="connsiteY22842"/>
              </a:cxn>
              <a:cxn ang="0">
                <a:pos x="connsiteX22843" y="connsiteY22843"/>
              </a:cxn>
              <a:cxn ang="0">
                <a:pos x="connsiteX22844" y="connsiteY22844"/>
              </a:cxn>
              <a:cxn ang="0">
                <a:pos x="connsiteX22845" y="connsiteY22845"/>
              </a:cxn>
              <a:cxn ang="0">
                <a:pos x="connsiteX22846" y="connsiteY22846"/>
              </a:cxn>
              <a:cxn ang="0">
                <a:pos x="connsiteX22847" y="connsiteY22847"/>
              </a:cxn>
              <a:cxn ang="0">
                <a:pos x="connsiteX22848" y="connsiteY22848"/>
              </a:cxn>
              <a:cxn ang="0">
                <a:pos x="connsiteX22849" y="connsiteY22849"/>
              </a:cxn>
              <a:cxn ang="0">
                <a:pos x="connsiteX22850" y="connsiteY22850"/>
              </a:cxn>
              <a:cxn ang="0">
                <a:pos x="connsiteX22851" y="connsiteY22851"/>
              </a:cxn>
              <a:cxn ang="0">
                <a:pos x="connsiteX22852" y="connsiteY22852"/>
              </a:cxn>
              <a:cxn ang="0">
                <a:pos x="connsiteX22853" y="connsiteY22853"/>
              </a:cxn>
              <a:cxn ang="0">
                <a:pos x="connsiteX22854" y="connsiteY22854"/>
              </a:cxn>
              <a:cxn ang="0">
                <a:pos x="connsiteX22855" y="connsiteY22855"/>
              </a:cxn>
              <a:cxn ang="0">
                <a:pos x="connsiteX22856" y="connsiteY22856"/>
              </a:cxn>
              <a:cxn ang="0">
                <a:pos x="connsiteX22857" y="connsiteY22857"/>
              </a:cxn>
              <a:cxn ang="0">
                <a:pos x="connsiteX22858" y="connsiteY22858"/>
              </a:cxn>
              <a:cxn ang="0">
                <a:pos x="connsiteX22859" y="connsiteY22859"/>
              </a:cxn>
              <a:cxn ang="0">
                <a:pos x="connsiteX22860" y="connsiteY22860"/>
              </a:cxn>
              <a:cxn ang="0">
                <a:pos x="connsiteX22861" y="connsiteY22861"/>
              </a:cxn>
              <a:cxn ang="0">
                <a:pos x="connsiteX22862" y="connsiteY22862"/>
              </a:cxn>
              <a:cxn ang="0">
                <a:pos x="connsiteX22863" y="connsiteY22863"/>
              </a:cxn>
              <a:cxn ang="0">
                <a:pos x="connsiteX22864" y="connsiteY22864"/>
              </a:cxn>
              <a:cxn ang="0">
                <a:pos x="connsiteX22865" y="connsiteY22865"/>
              </a:cxn>
              <a:cxn ang="0">
                <a:pos x="connsiteX22866" y="connsiteY22866"/>
              </a:cxn>
              <a:cxn ang="0">
                <a:pos x="connsiteX22867" y="connsiteY22867"/>
              </a:cxn>
              <a:cxn ang="0">
                <a:pos x="connsiteX22868" y="connsiteY22868"/>
              </a:cxn>
              <a:cxn ang="0">
                <a:pos x="connsiteX22869" y="connsiteY22869"/>
              </a:cxn>
              <a:cxn ang="0">
                <a:pos x="connsiteX22870" y="connsiteY22870"/>
              </a:cxn>
              <a:cxn ang="0">
                <a:pos x="connsiteX22871" y="connsiteY22871"/>
              </a:cxn>
              <a:cxn ang="0">
                <a:pos x="connsiteX22872" y="connsiteY22872"/>
              </a:cxn>
              <a:cxn ang="0">
                <a:pos x="connsiteX22873" y="connsiteY22873"/>
              </a:cxn>
              <a:cxn ang="0">
                <a:pos x="connsiteX22874" y="connsiteY22874"/>
              </a:cxn>
              <a:cxn ang="0">
                <a:pos x="connsiteX22875" y="connsiteY22875"/>
              </a:cxn>
              <a:cxn ang="0">
                <a:pos x="connsiteX22876" y="connsiteY22876"/>
              </a:cxn>
              <a:cxn ang="0">
                <a:pos x="connsiteX22877" y="connsiteY22877"/>
              </a:cxn>
              <a:cxn ang="0">
                <a:pos x="connsiteX22878" y="connsiteY22878"/>
              </a:cxn>
              <a:cxn ang="0">
                <a:pos x="connsiteX22879" y="connsiteY22879"/>
              </a:cxn>
              <a:cxn ang="0">
                <a:pos x="connsiteX22880" y="connsiteY22880"/>
              </a:cxn>
              <a:cxn ang="0">
                <a:pos x="connsiteX22881" y="connsiteY22881"/>
              </a:cxn>
              <a:cxn ang="0">
                <a:pos x="connsiteX22882" y="connsiteY22882"/>
              </a:cxn>
              <a:cxn ang="0">
                <a:pos x="connsiteX22883" y="connsiteY22883"/>
              </a:cxn>
              <a:cxn ang="0">
                <a:pos x="connsiteX22884" y="connsiteY22884"/>
              </a:cxn>
              <a:cxn ang="0">
                <a:pos x="connsiteX22885" y="connsiteY22885"/>
              </a:cxn>
              <a:cxn ang="0">
                <a:pos x="connsiteX22886" y="connsiteY22886"/>
              </a:cxn>
              <a:cxn ang="0">
                <a:pos x="connsiteX22887" y="connsiteY22887"/>
              </a:cxn>
              <a:cxn ang="0">
                <a:pos x="connsiteX22888" y="connsiteY22888"/>
              </a:cxn>
              <a:cxn ang="0">
                <a:pos x="connsiteX22889" y="connsiteY22889"/>
              </a:cxn>
              <a:cxn ang="0">
                <a:pos x="connsiteX22890" y="connsiteY22890"/>
              </a:cxn>
              <a:cxn ang="0">
                <a:pos x="connsiteX22891" y="connsiteY22891"/>
              </a:cxn>
              <a:cxn ang="0">
                <a:pos x="connsiteX22892" y="connsiteY22892"/>
              </a:cxn>
              <a:cxn ang="0">
                <a:pos x="connsiteX22893" y="connsiteY22893"/>
              </a:cxn>
              <a:cxn ang="0">
                <a:pos x="connsiteX22894" y="connsiteY22894"/>
              </a:cxn>
              <a:cxn ang="0">
                <a:pos x="connsiteX22895" y="connsiteY22895"/>
              </a:cxn>
              <a:cxn ang="0">
                <a:pos x="connsiteX22896" y="connsiteY22896"/>
              </a:cxn>
              <a:cxn ang="0">
                <a:pos x="connsiteX22897" y="connsiteY22897"/>
              </a:cxn>
              <a:cxn ang="0">
                <a:pos x="connsiteX22898" y="connsiteY22898"/>
              </a:cxn>
              <a:cxn ang="0">
                <a:pos x="connsiteX22899" y="connsiteY22899"/>
              </a:cxn>
              <a:cxn ang="0">
                <a:pos x="connsiteX22900" y="connsiteY22900"/>
              </a:cxn>
              <a:cxn ang="0">
                <a:pos x="connsiteX22901" y="connsiteY22901"/>
              </a:cxn>
              <a:cxn ang="0">
                <a:pos x="connsiteX22902" y="connsiteY22902"/>
              </a:cxn>
              <a:cxn ang="0">
                <a:pos x="connsiteX22903" y="connsiteY22903"/>
              </a:cxn>
              <a:cxn ang="0">
                <a:pos x="connsiteX22904" y="connsiteY22904"/>
              </a:cxn>
              <a:cxn ang="0">
                <a:pos x="connsiteX22905" y="connsiteY22905"/>
              </a:cxn>
              <a:cxn ang="0">
                <a:pos x="connsiteX22906" y="connsiteY22906"/>
              </a:cxn>
              <a:cxn ang="0">
                <a:pos x="connsiteX22907" y="connsiteY22907"/>
              </a:cxn>
              <a:cxn ang="0">
                <a:pos x="connsiteX22908" y="connsiteY22908"/>
              </a:cxn>
              <a:cxn ang="0">
                <a:pos x="connsiteX22909" y="connsiteY22909"/>
              </a:cxn>
              <a:cxn ang="0">
                <a:pos x="connsiteX22910" y="connsiteY22910"/>
              </a:cxn>
              <a:cxn ang="0">
                <a:pos x="connsiteX22911" y="connsiteY22911"/>
              </a:cxn>
              <a:cxn ang="0">
                <a:pos x="connsiteX22912" y="connsiteY22912"/>
              </a:cxn>
              <a:cxn ang="0">
                <a:pos x="connsiteX22913" y="connsiteY22913"/>
              </a:cxn>
              <a:cxn ang="0">
                <a:pos x="connsiteX22914" y="connsiteY22914"/>
              </a:cxn>
              <a:cxn ang="0">
                <a:pos x="connsiteX22915" y="connsiteY22915"/>
              </a:cxn>
              <a:cxn ang="0">
                <a:pos x="connsiteX22916" y="connsiteY22916"/>
              </a:cxn>
              <a:cxn ang="0">
                <a:pos x="connsiteX22917" y="connsiteY22917"/>
              </a:cxn>
              <a:cxn ang="0">
                <a:pos x="connsiteX22918" y="connsiteY22918"/>
              </a:cxn>
              <a:cxn ang="0">
                <a:pos x="connsiteX22919" y="connsiteY22919"/>
              </a:cxn>
              <a:cxn ang="0">
                <a:pos x="connsiteX22920" y="connsiteY22920"/>
              </a:cxn>
              <a:cxn ang="0">
                <a:pos x="connsiteX22921" y="connsiteY22921"/>
              </a:cxn>
              <a:cxn ang="0">
                <a:pos x="connsiteX22922" y="connsiteY22922"/>
              </a:cxn>
              <a:cxn ang="0">
                <a:pos x="connsiteX22923" y="connsiteY22923"/>
              </a:cxn>
              <a:cxn ang="0">
                <a:pos x="connsiteX22924" y="connsiteY22924"/>
              </a:cxn>
              <a:cxn ang="0">
                <a:pos x="connsiteX22925" y="connsiteY22925"/>
              </a:cxn>
              <a:cxn ang="0">
                <a:pos x="connsiteX22926" y="connsiteY22926"/>
              </a:cxn>
              <a:cxn ang="0">
                <a:pos x="connsiteX22927" y="connsiteY22927"/>
              </a:cxn>
              <a:cxn ang="0">
                <a:pos x="connsiteX22928" y="connsiteY22928"/>
              </a:cxn>
              <a:cxn ang="0">
                <a:pos x="connsiteX22929" y="connsiteY22929"/>
              </a:cxn>
              <a:cxn ang="0">
                <a:pos x="connsiteX22930" y="connsiteY22930"/>
              </a:cxn>
              <a:cxn ang="0">
                <a:pos x="connsiteX22931" y="connsiteY22931"/>
              </a:cxn>
              <a:cxn ang="0">
                <a:pos x="connsiteX22932" y="connsiteY22932"/>
              </a:cxn>
              <a:cxn ang="0">
                <a:pos x="connsiteX22933" y="connsiteY22933"/>
              </a:cxn>
              <a:cxn ang="0">
                <a:pos x="connsiteX22934" y="connsiteY22934"/>
              </a:cxn>
              <a:cxn ang="0">
                <a:pos x="connsiteX22935" y="connsiteY22935"/>
              </a:cxn>
              <a:cxn ang="0">
                <a:pos x="connsiteX22936" y="connsiteY22936"/>
              </a:cxn>
              <a:cxn ang="0">
                <a:pos x="connsiteX22937" y="connsiteY22937"/>
              </a:cxn>
              <a:cxn ang="0">
                <a:pos x="connsiteX22938" y="connsiteY22938"/>
              </a:cxn>
              <a:cxn ang="0">
                <a:pos x="connsiteX22939" y="connsiteY22939"/>
              </a:cxn>
              <a:cxn ang="0">
                <a:pos x="connsiteX22940" y="connsiteY22940"/>
              </a:cxn>
              <a:cxn ang="0">
                <a:pos x="connsiteX22941" y="connsiteY22941"/>
              </a:cxn>
              <a:cxn ang="0">
                <a:pos x="connsiteX22942" y="connsiteY22942"/>
              </a:cxn>
              <a:cxn ang="0">
                <a:pos x="connsiteX22943" y="connsiteY22943"/>
              </a:cxn>
              <a:cxn ang="0">
                <a:pos x="connsiteX22944" y="connsiteY22944"/>
              </a:cxn>
              <a:cxn ang="0">
                <a:pos x="connsiteX22945" y="connsiteY22945"/>
              </a:cxn>
              <a:cxn ang="0">
                <a:pos x="connsiteX22946" y="connsiteY22946"/>
              </a:cxn>
              <a:cxn ang="0">
                <a:pos x="connsiteX22947" y="connsiteY22947"/>
              </a:cxn>
              <a:cxn ang="0">
                <a:pos x="connsiteX22948" y="connsiteY22948"/>
              </a:cxn>
              <a:cxn ang="0">
                <a:pos x="connsiteX22949" y="connsiteY22949"/>
              </a:cxn>
              <a:cxn ang="0">
                <a:pos x="connsiteX22950" y="connsiteY22950"/>
              </a:cxn>
              <a:cxn ang="0">
                <a:pos x="connsiteX22951" y="connsiteY22951"/>
              </a:cxn>
              <a:cxn ang="0">
                <a:pos x="connsiteX22952" y="connsiteY22952"/>
              </a:cxn>
              <a:cxn ang="0">
                <a:pos x="connsiteX22953" y="connsiteY22953"/>
              </a:cxn>
              <a:cxn ang="0">
                <a:pos x="connsiteX22954" y="connsiteY22954"/>
              </a:cxn>
              <a:cxn ang="0">
                <a:pos x="connsiteX22955" y="connsiteY22955"/>
              </a:cxn>
              <a:cxn ang="0">
                <a:pos x="connsiteX22956" y="connsiteY22956"/>
              </a:cxn>
              <a:cxn ang="0">
                <a:pos x="connsiteX22957" y="connsiteY22957"/>
              </a:cxn>
              <a:cxn ang="0">
                <a:pos x="connsiteX22958" y="connsiteY22958"/>
              </a:cxn>
              <a:cxn ang="0">
                <a:pos x="connsiteX22959" y="connsiteY22959"/>
              </a:cxn>
              <a:cxn ang="0">
                <a:pos x="connsiteX22960" y="connsiteY22960"/>
              </a:cxn>
              <a:cxn ang="0">
                <a:pos x="connsiteX22961" y="connsiteY22961"/>
              </a:cxn>
              <a:cxn ang="0">
                <a:pos x="connsiteX22962" y="connsiteY22962"/>
              </a:cxn>
              <a:cxn ang="0">
                <a:pos x="connsiteX22963" y="connsiteY22963"/>
              </a:cxn>
              <a:cxn ang="0">
                <a:pos x="connsiteX22964" y="connsiteY22964"/>
              </a:cxn>
              <a:cxn ang="0">
                <a:pos x="connsiteX22965" y="connsiteY22965"/>
              </a:cxn>
              <a:cxn ang="0">
                <a:pos x="connsiteX22966" y="connsiteY22966"/>
              </a:cxn>
              <a:cxn ang="0">
                <a:pos x="connsiteX22967" y="connsiteY22967"/>
              </a:cxn>
              <a:cxn ang="0">
                <a:pos x="connsiteX22968" y="connsiteY22968"/>
              </a:cxn>
              <a:cxn ang="0">
                <a:pos x="connsiteX22969" y="connsiteY22969"/>
              </a:cxn>
              <a:cxn ang="0">
                <a:pos x="connsiteX22970" y="connsiteY22970"/>
              </a:cxn>
              <a:cxn ang="0">
                <a:pos x="connsiteX22971" y="connsiteY22971"/>
              </a:cxn>
              <a:cxn ang="0">
                <a:pos x="connsiteX22972" y="connsiteY22972"/>
              </a:cxn>
              <a:cxn ang="0">
                <a:pos x="connsiteX22973" y="connsiteY22973"/>
              </a:cxn>
              <a:cxn ang="0">
                <a:pos x="connsiteX22974" y="connsiteY22974"/>
              </a:cxn>
              <a:cxn ang="0">
                <a:pos x="connsiteX22975" y="connsiteY22975"/>
              </a:cxn>
              <a:cxn ang="0">
                <a:pos x="connsiteX22976" y="connsiteY22976"/>
              </a:cxn>
              <a:cxn ang="0">
                <a:pos x="connsiteX22977" y="connsiteY22977"/>
              </a:cxn>
              <a:cxn ang="0">
                <a:pos x="connsiteX22978" y="connsiteY22978"/>
              </a:cxn>
              <a:cxn ang="0">
                <a:pos x="connsiteX22979" y="connsiteY22979"/>
              </a:cxn>
              <a:cxn ang="0">
                <a:pos x="connsiteX22980" y="connsiteY22980"/>
              </a:cxn>
              <a:cxn ang="0">
                <a:pos x="connsiteX22981" y="connsiteY22981"/>
              </a:cxn>
              <a:cxn ang="0">
                <a:pos x="connsiteX22982" y="connsiteY22982"/>
              </a:cxn>
              <a:cxn ang="0">
                <a:pos x="connsiteX22983" y="connsiteY22983"/>
              </a:cxn>
              <a:cxn ang="0">
                <a:pos x="connsiteX22984" y="connsiteY22984"/>
              </a:cxn>
              <a:cxn ang="0">
                <a:pos x="connsiteX22985" y="connsiteY22985"/>
              </a:cxn>
              <a:cxn ang="0">
                <a:pos x="connsiteX22986" y="connsiteY22986"/>
              </a:cxn>
              <a:cxn ang="0">
                <a:pos x="connsiteX22987" y="connsiteY22987"/>
              </a:cxn>
              <a:cxn ang="0">
                <a:pos x="connsiteX22988" y="connsiteY22988"/>
              </a:cxn>
              <a:cxn ang="0">
                <a:pos x="connsiteX22989" y="connsiteY22989"/>
              </a:cxn>
              <a:cxn ang="0">
                <a:pos x="connsiteX22990" y="connsiteY22990"/>
              </a:cxn>
              <a:cxn ang="0">
                <a:pos x="connsiteX22991" y="connsiteY22991"/>
              </a:cxn>
              <a:cxn ang="0">
                <a:pos x="connsiteX22992" y="connsiteY22992"/>
              </a:cxn>
              <a:cxn ang="0">
                <a:pos x="connsiteX22993" y="connsiteY22993"/>
              </a:cxn>
              <a:cxn ang="0">
                <a:pos x="connsiteX22994" y="connsiteY22994"/>
              </a:cxn>
              <a:cxn ang="0">
                <a:pos x="connsiteX22995" y="connsiteY22995"/>
              </a:cxn>
              <a:cxn ang="0">
                <a:pos x="connsiteX22996" y="connsiteY22996"/>
              </a:cxn>
              <a:cxn ang="0">
                <a:pos x="connsiteX22997" y="connsiteY22997"/>
              </a:cxn>
              <a:cxn ang="0">
                <a:pos x="connsiteX22998" y="connsiteY22998"/>
              </a:cxn>
              <a:cxn ang="0">
                <a:pos x="connsiteX22999" y="connsiteY22999"/>
              </a:cxn>
              <a:cxn ang="0">
                <a:pos x="connsiteX23000" y="connsiteY23000"/>
              </a:cxn>
              <a:cxn ang="0">
                <a:pos x="connsiteX23001" y="connsiteY23001"/>
              </a:cxn>
              <a:cxn ang="0">
                <a:pos x="connsiteX23002" y="connsiteY23002"/>
              </a:cxn>
              <a:cxn ang="0">
                <a:pos x="connsiteX23003" y="connsiteY23003"/>
              </a:cxn>
              <a:cxn ang="0">
                <a:pos x="connsiteX23004" y="connsiteY23004"/>
              </a:cxn>
              <a:cxn ang="0">
                <a:pos x="connsiteX23005" y="connsiteY23005"/>
              </a:cxn>
              <a:cxn ang="0">
                <a:pos x="connsiteX23006" y="connsiteY23006"/>
              </a:cxn>
              <a:cxn ang="0">
                <a:pos x="connsiteX23007" y="connsiteY23007"/>
              </a:cxn>
              <a:cxn ang="0">
                <a:pos x="connsiteX23008" y="connsiteY23008"/>
              </a:cxn>
              <a:cxn ang="0">
                <a:pos x="connsiteX23009" y="connsiteY23009"/>
              </a:cxn>
              <a:cxn ang="0">
                <a:pos x="connsiteX23010" y="connsiteY23010"/>
              </a:cxn>
              <a:cxn ang="0">
                <a:pos x="connsiteX23011" y="connsiteY23011"/>
              </a:cxn>
              <a:cxn ang="0">
                <a:pos x="connsiteX23012" y="connsiteY23012"/>
              </a:cxn>
              <a:cxn ang="0">
                <a:pos x="connsiteX23013" y="connsiteY23013"/>
              </a:cxn>
              <a:cxn ang="0">
                <a:pos x="connsiteX23014" y="connsiteY23014"/>
              </a:cxn>
              <a:cxn ang="0">
                <a:pos x="connsiteX23015" y="connsiteY23015"/>
              </a:cxn>
              <a:cxn ang="0">
                <a:pos x="connsiteX23016" y="connsiteY23016"/>
              </a:cxn>
              <a:cxn ang="0">
                <a:pos x="connsiteX23017" y="connsiteY23017"/>
              </a:cxn>
              <a:cxn ang="0">
                <a:pos x="connsiteX23018" y="connsiteY23018"/>
              </a:cxn>
              <a:cxn ang="0">
                <a:pos x="connsiteX23019" y="connsiteY23019"/>
              </a:cxn>
              <a:cxn ang="0">
                <a:pos x="connsiteX23020" y="connsiteY23020"/>
              </a:cxn>
              <a:cxn ang="0">
                <a:pos x="connsiteX23021" y="connsiteY23021"/>
              </a:cxn>
              <a:cxn ang="0">
                <a:pos x="connsiteX23022" y="connsiteY23022"/>
              </a:cxn>
              <a:cxn ang="0">
                <a:pos x="connsiteX23023" y="connsiteY23023"/>
              </a:cxn>
              <a:cxn ang="0">
                <a:pos x="connsiteX23024" y="connsiteY23024"/>
              </a:cxn>
              <a:cxn ang="0">
                <a:pos x="connsiteX23025" y="connsiteY23025"/>
              </a:cxn>
              <a:cxn ang="0">
                <a:pos x="connsiteX23026" y="connsiteY23026"/>
              </a:cxn>
              <a:cxn ang="0">
                <a:pos x="connsiteX23027" y="connsiteY23027"/>
              </a:cxn>
              <a:cxn ang="0">
                <a:pos x="connsiteX23028" y="connsiteY23028"/>
              </a:cxn>
              <a:cxn ang="0">
                <a:pos x="connsiteX23029" y="connsiteY23029"/>
              </a:cxn>
              <a:cxn ang="0">
                <a:pos x="connsiteX23030" y="connsiteY23030"/>
              </a:cxn>
              <a:cxn ang="0">
                <a:pos x="connsiteX23031" y="connsiteY23031"/>
              </a:cxn>
              <a:cxn ang="0">
                <a:pos x="connsiteX23032" y="connsiteY23032"/>
              </a:cxn>
              <a:cxn ang="0">
                <a:pos x="connsiteX23033" y="connsiteY23033"/>
              </a:cxn>
              <a:cxn ang="0">
                <a:pos x="connsiteX23034" y="connsiteY23034"/>
              </a:cxn>
              <a:cxn ang="0">
                <a:pos x="connsiteX23035" y="connsiteY23035"/>
              </a:cxn>
              <a:cxn ang="0">
                <a:pos x="connsiteX23036" y="connsiteY23036"/>
              </a:cxn>
              <a:cxn ang="0">
                <a:pos x="connsiteX23037" y="connsiteY23037"/>
              </a:cxn>
              <a:cxn ang="0">
                <a:pos x="connsiteX23038" y="connsiteY23038"/>
              </a:cxn>
              <a:cxn ang="0">
                <a:pos x="connsiteX23039" y="connsiteY23039"/>
              </a:cxn>
              <a:cxn ang="0">
                <a:pos x="connsiteX23040" y="connsiteY23040"/>
              </a:cxn>
              <a:cxn ang="0">
                <a:pos x="connsiteX23041" y="connsiteY23041"/>
              </a:cxn>
              <a:cxn ang="0">
                <a:pos x="connsiteX23042" y="connsiteY23042"/>
              </a:cxn>
              <a:cxn ang="0">
                <a:pos x="connsiteX23043" y="connsiteY23043"/>
              </a:cxn>
              <a:cxn ang="0">
                <a:pos x="connsiteX23044" y="connsiteY23044"/>
              </a:cxn>
              <a:cxn ang="0">
                <a:pos x="connsiteX23045" y="connsiteY23045"/>
              </a:cxn>
              <a:cxn ang="0">
                <a:pos x="connsiteX23046" y="connsiteY23046"/>
              </a:cxn>
              <a:cxn ang="0">
                <a:pos x="connsiteX23047" y="connsiteY23047"/>
              </a:cxn>
              <a:cxn ang="0">
                <a:pos x="connsiteX23048" y="connsiteY23048"/>
              </a:cxn>
              <a:cxn ang="0">
                <a:pos x="connsiteX23049" y="connsiteY23049"/>
              </a:cxn>
              <a:cxn ang="0">
                <a:pos x="connsiteX23050" y="connsiteY23050"/>
              </a:cxn>
              <a:cxn ang="0">
                <a:pos x="connsiteX23051" y="connsiteY23051"/>
              </a:cxn>
              <a:cxn ang="0">
                <a:pos x="connsiteX23052" y="connsiteY23052"/>
              </a:cxn>
              <a:cxn ang="0">
                <a:pos x="connsiteX23053" y="connsiteY23053"/>
              </a:cxn>
              <a:cxn ang="0">
                <a:pos x="connsiteX23054" y="connsiteY23054"/>
              </a:cxn>
              <a:cxn ang="0">
                <a:pos x="connsiteX23055" y="connsiteY23055"/>
              </a:cxn>
              <a:cxn ang="0">
                <a:pos x="connsiteX23056" y="connsiteY23056"/>
              </a:cxn>
              <a:cxn ang="0">
                <a:pos x="connsiteX23057" y="connsiteY23057"/>
              </a:cxn>
              <a:cxn ang="0">
                <a:pos x="connsiteX23058" y="connsiteY23058"/>
              </a:cxn>
              <a:cxn ang="0">
                <a:pos x="connsiteX23059" y="connsiteY23059"/>
              </a:cxn>
              <a:cxn ang="0">
                <a:pos x="connsiteX23060" y="connsiteY23060"/>
              </a:cxn>
              <a:cxn ang="0">
                <a:pos x="connsiteX23061" y="connsiteY23061"/>
              </a:cxn>
              <a:cxn ang="0">
                <a:pos x="connsiteX23062" y="connsiteY23062"/>
              </a:cxn>
              <a:cxn ang="0">
                <a:pos x="connsiteX23063" y="connsiteY23063"/>
              </a:cxn>
              <a:cxn ang="0">
                <a:pos x="connsiteX23064" y="connsiteY23064"/>
              </a:cxn>
              <a:cxn ang="0">
                <a:pos x="connsiteX23065" y="connsiteY23065"/>
              </a:cxn>
              <a:cxn ang="0">
                <a:pos x="connsiteX23066" y="connsiteY23066"/>
              </a:cxn>
              <a:cxn ang="0">
                <a:pos x="connsiteX23067" y="connsiteY23067"/>
              </a:cxn>
              <a:cxn ang="0">
                <a:pos x="connsiteX23068" y="connsiteY23068"/>
              </a:cxn>
              <a:cxn ang="0">
                <a:pos x="connsiteX23069" y="connsiteY23069"/>
              </a:cxn>
              <a:cxn ang="0">
                <a:pos x="connsiteX23070" y="connsiteY23070"/>
              </a:cxn>
              <a:cxn ang="0">
                <a:pos x="connsiteX23071" y="connsiteY23071"/>
              </a:cxn>
              <a:cxn ang="0">
                <a:pos x="connsiteX23072" y="connsiteY23072"/>
              </a:cxn>
              <a:cxn ang="0">
                <a:pos x="connsiteX23073" y="connsiteY23073"/>
              </a:cxn>
              <a:cxn ang="0">
                <a:pos x="connsiteX23074" y="connsiteY23074"/>
              </a:cxn>
              <a:cxn ang="0">
                <a:pos x="connsiteX23075" y="connsiteY23075"/>
              </a:cxn>
              <a:cxn ang="0">
                <a:pos x="connsiteX23076" y="connsiteY23076"/>
              </a:cxn>
              <a:cxn ang="0">
                <a:pos x="connsiteX23077" y="connsiteY23077"/>
              </a:cxn>
              <a:cxn ang="0">
                <a:pos x="connsiteX23078" y="connsiteY23078"/>
              </a:cxn>
              <a:cxn ang="0">
                <a:pos x="connsiteX23079" y="connsiteY23079"/>
              </a:cxn>
              <a:cxn ang="0">
                <a:pos x="connsiteX23080" y="connsiteY23080"/>
              </a:cxn>
              <a:cxn ang="0">
                <a:pos x="connsiteX23081" y="connsiteY23081"/>
              </a:cxn>
              <a:cxn ang="0">
                <a:pos x="connsiteX23082" y="connsiteY23082"/>
              </a:cxn>
              <a:cxn ang="0">
                <a:pos x="connsiteX23083" y="connsiteY23083"/>
              </a:cxn>
              <a:cxn ang="0">
                <a:pos x="connsiteX23084" y="connsiteY23084"/>
              </a:cxn>
              <a:cxn ang="0">
                <a:pos x="connsiteX23085" y="connsiteY23085"/>
              </a:cxn>
              <a:cxn ang="0">
                <a:pos x="connsiteX23086" y="connsiteY23086"/>
              </a:cxn>
              <a:cxn ang="0">
                <a:pos x="connsiteX23087" y="connsiteY23087"/>
              </a:cxn>
              <a:cxn ang="0">
                <a:pos x="connsiteX23088" y="connsiteY23088"/>
              </a:cxn>
              <a:cxn ang="0">
                <a:pos x="connsiteX23089" y="connsiteY23089"/>
              </a:cxn>
              <a:cxn ang="0">
                <a:pos x="connsiteX23090" y="connsiteY23090"/>
              </a:cxn>
              <a:cxn ang="0">
                <a:pos x="connsiteX23091" y="connsiteY23091"/>
              </a:cxn>
              <a:cxn ang="0">
                <a:pos x="connsiteX23092" y="connsiteY23092"/>
              </a:cxn>
              <a:cxn ang="0">
                <a:pos x="connsiteX23093" y="connsiteY23093"/>
              </a:cxn>
              <a:cxn ang="0">
                <a:pos x="connsiteX23094" y="connsiteY23094"/>
              </a:cxn>
              <a:cxn ang="0">
                <a:pos x="connsiteX23095" y="connsiteY23095"/>
              </a:cxn>
              <a:cxn ang="0">
                <a:pos x="connsiteX23096" y="connsiteY23096"/>
              </a:cxn>
              <a:cxn ang="0">
                <a:pos x="connsiteX23097" y="connsiteY23097"/>
              </a:cxn>
              <a:cxn ang="0">
                <a:pos x="connsiteX23098" y="connsiteY23098"/>
              </a:cxn>
              <a:cxn ang="0">
                <a:pos x="connsiteX23099" y="connsiteY23099"/>
              </a:cxn>
              <a:cxn ang="0">
                <a:pos x="connsiteX23100" y="connsiteY23100"/>
              </a:cxn>
              <a:cxn ang="0">
                <a:pos x="connsiteX23101" y="connsiteY23101"/>
              </a:cxn>
              <a:cxn ang="0">
                <a:pos x="connsiteX23102" y="connsiteY23102"/>
              </a:cxn>
              <a:cxn ang="0">
                <a:pos x="connsiteX23103" y="connsiteY23103"/>
              </a:cxn>
              <a:cxn ang="0">
                <a:pos x="connsiteX23104" y="connsiteY23104"/>
              </a:cxn>
              <a:cxn ang="0">
                <a:pos x="connsiteX23105" y="connsiteY23105"/>
              </a:cxn>
              <a:cxn ang="0">
                <a:pos x="connsiteX23106" y="connsiteY23106"/>
              </a:cxn>
              <a:cxn ang="0">
                <a:pos x="connsiteX23107" y="connsiteY23107"/>
              </a:cxn>
              <a:cxn ang="0">
                <a:pos x="connsiteX23108" y="connsiteY23108"/>
              </a:cxn>
              <a:cxn ang="0">
                <a:pos x="connsiteX23109" y="connsiteY23109"/>
              </a:cxn>
              <a:cxn ang="0">
                <a:pos x="connsiteX23110" y="connsiteY23110"/>
              </a:cxn>
              <a:cxn ang="0">
                <a:pos x="connsiteX23111" y="connsiteY23111"/>
              </a:cxn>
              <a:cxn ang="0">
                <a:pos x="connsiteX23112" y="connsiteY23112"/>
              </a:cxn>
              <a:cxn ang="0">
                <a:pos x="connsiteX23113" y="connsiteY23113"/>
              </a:cxn>
              <a:cxn ang="0">
                <a:pos x="connsiteX23114" y="connsiteY23114"/>
              </a:cxn>
              <a:cxn ang="0">
                <a:pos x="connsiteX23115" y="connsiteY23115"/>
              </a:cxn>
              <a:cxn ang="0">
                <a:pos x="connsiteX23116" y="connsiteY23116"/>
              </a:cxn>
              <a:cxn ang="0">
                <a:pos x="connsiteX23117" y="connsiteY23117"/>
              </a:cxn>
              <a:cxn ang="0">
                <a:pos x="connsiteX23118" y="connsiteY23118"/>
              </a:cxn>
              <a:cxn ang="0">
                <a:pos x="connsiteX23119" y="connsiteY23119"/>
              </a:cxn>
              <a:cxn ang="0">
                <a:pos x="connsiteX23120" y="connsiteY23120"/>
              </a:cxn>
              <a:cxn ang="0">
                <a:pos x="connsiteX23121" y="connsiteY23121"/>
              </a:cxn>
              <a:cxn ang="0">
                <a:pos x="connsiteX23122" y="connsiteY23122"/>
              </a:cxn>
              <a:cxn ang="0">
                <a:pos x="connsiteX23123" y="connsiteY23123"/>
              </a:cxn>
              <a:cxn ang="0">
                <a:pos x="connsiteX23124" y="connsiteY23124"/>
              </a:cxn>
              <a:cxn ang="0">
                <a:pos x="connsiteX23125" y="connsiteY23125"/>
              </a:cxn>
              <a:cxn ang="0">
                <a:pos x="connsiteX23126" y="connsiteY23126"/>
              </a:cxn>
              <a:cxn ang="0">
                <a:pos x="connsiteX23127" y="connsiteY23127"/>
              </a:cxn>
              <a:cxn ang="0">
                <a:pos x="connsiteX23128" y="connsiteY23128"/>
              </a:cxn>
              <a:cxn ang="0">
                <a:pos x="connsiteX23129" y="connsiteY23129"/>
              </a:cxn>
              <a:cxn ang="0">
                <a:pos x="connsiteX23130" y="connsiteY23130"/>
              </a:cxn>
              <a:cxn ang="0">
                <a:pos x="connsiteX23131" y="connsiteY23131"/>
              </a:cxn>
              <a:cxn ang="0">
                <a:pos x="connsiteX23132" y="connsiteY23132"/>
              </a:cxn>
              <a:cxn ang="0">
                <a:pos x="connsiteX23133" y="connsiteY23133"/>
              </a:cxn>
              <a:cxn ang="0">
                <a:pos x="connsiteX23134" y="connsiteY23134"/>
              </a:cxn>
              <a:cxn ang="0">
                <a:pos x="connsiteX23135" y="connsiteY23135"/>
              </a:cxn>
              <a:cxn ang="0">
                <a:pos x="connsiteX23136" y="connsiteY23136"/>
              </a:cxn>
              <a:cxn ang="0">
                <a:pos x="connsiteX23137" y="connsiteY23137"/>
              </a:cxn>
              <a:cxn ang="0">
                <a:pos x="connsiteX23138" y="connsiteY23138"/>
              </a:cxn>
              <a:cxn ang="0">
                <a:pos x="connsiteX23139" y="connsiteY23139"/>
              </a:cxn>
              <a:cxn ang="0">
                <a:pos x="connsiteX23140" y="connsiteY23140"/>
              </a:cxn>
              <a:cxn ang="0">
                <a:pos x="connsiteX23141" y="connsiteY23141"/>
              </a:cxn>
              <a:cxn ang="0">
                <a:pos x="connsiteX23142" y="connsiteY23142"/>
              </a:cxn>
              <a:cxn ang="0">
                <a:pos x="connsiteX23143" y="connsiteY23143"/>
              </a:cxn>
              <a:cxn ang="0">
                <a:pos x="connsiteX23144" y="connsiteY23144"/>
              </a:cxn>
              <a:cxn ang="0">
                <a:pos x="connsiteX23145" y="connsiteY23145"/>
              </a:cxn>
              <a:cxn ang="0">
                <a:pos x="connsiteX23146" y="connsiteY23146"/>
              </a:cxn>
              <a:cxn ang="0">
                <a:pos x="connsiteX23147" y="connsiteY23147"/>
              </a:cxn>
              <a:cxn ang="0">
                <a:pos x="connsiteX23148" y="connsiteY23148"/>
              </a:cxn>
              <a:cxn ang="0">
                <a:pos x="connsiteX23149" y="connsiteY23149"/>
              </a:cxn>
              <a:cxn ang="0">
                <a:pos x="connsiteX23150" y="connsiteY23150"/>
              </a:cxn>
              <a:cxn ang="0">
                <a:pos x="connsiteX23151" y="connsiteY23151"/>
              </a:cxn>
              <a:cxn ang="0">
                <a:pos x="connsiteX23152" y="connsiteY23152"/>
              </a:cxn>
              <a:cxn ang="0">
                <a:pos x="connsiteX23153" y="connsiteY23153"/>
              </a:cxn>
              <a:cxn ang="0">
                <a:pos x="connsiteX23154" y="connsiteY23154"/>
              </a:cxn>
              <a:cxn ang="0">
                <a:pos x="connsiteX23155" y="connsiteY23155"/>
              </a:cxn>
              <a:cxn ang="0">
                <a:pos x="connsiteX23156" y="connsiteY23156"/>
              </a:cxn>
              <a:cxn ang="0">
                <a:pos x="connsiteX23157" y="connsiteY23157"/>
              </a:cxn>
              <a:cxn ang="0">
                <a:pos x="connsiteX23158" y="connsiteY23158"/>
              </a:cxn>
              <a:cxn ang="0">
                <a:pos x="connsiteX23159" y="connsiteY23159"/>
              </a:cxn>
              <a:cxn ang="0">
                <a:pos x="connsiteX23160" y="connsiteY23160"/>
              </a:cxn>
              <a:cxn ang="0">
                <a:pos x="connsiteX23161" y="connsiteY23161"/>
              </a:cxn>
              <a:cxn ang="0">
                <a:pos x="connsiteX23162" y="connsiteY23162"/>
              </a:cxn>
              <a:cxn ang="0">
                <a:pos x="connsiteX23163" y="connsiteY23163"/>
              </a:cxn>
              <a:cxn ang="0">
                <a:pos x="connsiteX23164" y="connsiteY23164"/>
              </a:cxn>
              <a:cxn ang="0">
                <a:pos x="connsiteX23165" y="connsiteY23165"/>
              </a:cxn>
              <a:cxn ang="0">
                <a:pos x="connsiteX23166" y="connsiteY23166"/>
              </a:cxn>
              <a:cxn ang="0">
                <a:pos x="connsiteX23167" y="connsiteY23167"/>
              </a:cxn>
              <a:cxn ang="0">
                <a:pos x="connsiteX23168" y="connsiteY23168"/>
              </a:cxn>
              <a:cxn ang="0">
                <a:pos x="connsiteX23169" y="connsiteY23169"/>
              </a:cxn>
              <a:cxn ang="0">
                <a:pos x="connsiteX23170" y="connsiteY23170"/>
              </a:cxn>
              <a:cxn ang="0">
                <a:pos x="connsiteX23171" y="connsiteY23171"/>
              </a:cxn>
              <a:cxn ang="0">
                <a:pos x="connsiteX23172" y="connsiteY23172"/>
              </a:cxn>
              <a:cxn ang="0">
                <a:pos x="connsiteX23173" y="connsiteY23173"/>
              </a:cxn>
              <a:cxn ang="0">
                <a:pos x="connsiteX23174" y="connsiteY23174"/>
              </a:cxn>
              <a:cxn ang="0">
                <a:pos x="connsiteX23175" y="connsiteY23175"/>
              </a:cxn>
              <a:cxn ang="0">
                <a:pos x="connsiteX23176" y="connsiteY23176"/>
              </a:cxn>
              <a:cxn ang="0">
                <a:pos x="connsiteX23177" y="connsiteY23177"/>
              </a:cxn>
              <a:cxn ang="0">
                <a:pos x="connsiteX23178" y="connsiteY23178"/>
              </a:cxn>
              <a:cxn ang="0">
                <a:pos x="connsiteX23179" y="connsiteY23179"/>
              </a:cxn>
              <a:cxn ang="0">
                <a:pos x="connsiteX23180" y="connsiteY23180"/>
              </a:cxn>
              <a:cxn ang="0">
                <a:pos x="connsiteX23181" y="connsiteY23181"/>
              </a:cxn>
              <a:cxn ang="0">
                <a:pos x="connsiteX23182" y="connsiteY23182"/>
              </a:cxn>
              <a:cxn ang="0">
                <a:pos x="connsiteX23183" y="connsiteY23183"/>
              </a:cxn>
              <a:cxn ang="0">
                <a:pos x="connsiteX23184" y="connsiteY23184"/>
              </a:cxn>
              <a:cxn ang="0">
                <a:pos x="connsiteX23185" y="connsiteY23185"/>
              </a:cxn>
              <a:cxn ang="0">
                <a:pos x="connsiteX23186" y="connsiteY23186"/>
              </a:cxn>
              <a:cxn ang="0">
                <a:pos x="connsiteX23187" y="connsiteY23187"/>
              </a:cxn>
              <a:cxn ang="0">
                <a:pos x="connsiteX23188" y="connsiteY23188"/>
              </a:cxn>
              <a:cxn ang="0">
                <a:pos x="connsiteX23189" y="connsiteY23189"/>
              </a:cxn>
              <a:cxn ang="0">
                <a:pos x="connsiteX23190" y="connsiteY23190"/>
              </a:cxn>
              <a:cxn ang="0">
                <a:pos x="connsiteX23191" y="connsiteY23191"/>
              </a:cxn>
              <a:cxn ang="0">
                <a:pos x="connsiteX23192" y="connsiteY23192"/>
              </a:cxn>
              <a:cxn ang="0">
                <a:pos x="connsiteX23193" y="connsiteY23193"/>
              </a:cxn>
              <a:cxn ang="0">
                <a:pos x="connsiteX23194" y="connsiteY23194"/>
              </a:cxn>
              <a:cxn ang="0">
                <a:pos x="connsiteX23195" y="connsiteY23195"/>
              </a:cxn>
              <a:cxn ang="0">
                <a:pos x="connsiteX23196" y="connsiteY23196"/>
              </a:cxn>
              <a:cxn ang="0">
                <a:pos x="connsiteX23197" y="connsiteY23197"/>
              </a:cxn>
              <a:cxn ang="0">
                <a:pos x="connsiteX23198" y="connsiteY23198"/>
              </a:cxn>
              <a:cxn ang="0">
                <a:pos x="connsiteX23199" y="connsiteY23199"/>
              </a:cxn>
              <a:cxn ang="0">
                <a:pos x="connsiteX23200" y="connsiteY23200"/>
              </a:cxn>
              <a:cxn ang="0">
                <a:pos x="connsiteX23201" y="connsiteY23201"/>
              </a:cxn>
              <a:cxn ang="0">
                <a:pos x="connsiteX23202" y="connsiteY23202"/>
              </a:cxn>
              <a:cxn ang="0">
                <a:pos x="connsiteX23203" y="connsiteY23203"/>
              </a:cxn>
              <a:cxn ang="0">
                <a:pos x="connsiteX23204" y="connsiteY23204"/>
              </a:cxn>
              <a:cxn ang="0">
                <a:pos x="connsiteX23205" y="connsiteY23205"/>
              </a:cxn>
              <a:cxn ang="0">
                <a:pos x="connsiteX23206" y="connsiteY23206"/>
              </a:cxn>
              <a:cxn ang="0">
                <a:pos x="connsiteX23207" y="connsiteY23207"/>
              </a:cxn>
              <a:cxn ang="0">
                <a:pos x="connsiteX23208" y="connsiteY23208"/>
              </a:cxn>
              <a:cxn ang="0">
                <a:pos x="connsiteX23209" y="connsiteY23209"/>
              </a:cxn>
              <a:cxn ang="0">
                <a:pos x="connsiteX23210" y="connsiteY23210"/>
              </a:cxn>
              <a:cxn ang="0">
                <a:pos x="connsiteX23211" y="connsiteY23211"/>
              </a:cxn>
              <a:cxn ang="0">
                <a:pos x="connsiteX23212" y="connsiteY23212"/>
              </a:cxn>
              <a:cxn ang="0">
                <a:pos x="connsiteX23213" y="connsiteY23213"/>
              </a:cxn>
              <a:cxn ang="0">
                <a:pos x="connsiteX23214" y="connsiteY23214"/>
              </a:cxn>
              <a:cxn ang="0">
                <a:pos x="connsiteX23215" y="connsiteY23215"/>
              </a:cxn>
              <a:cxn ang="0">
                <a:pos x="connsiteX23216" y="connsiteY23216"/>
              </a:cxn>
              <a:cxn ang="0">
                <a:pos x="connsiteX23217" y="connsiteY23217"/>
              </a:cxn>
              <a:cxn ang="0">
                <a:pos x="connsiteX23218" y="connsiteY23218"/>
              </a:cxn>
              <a:cxn ang="0">
                <a:pos x="connsiteX23219" y="connsiteY23219"/>
              </a:cxn>
              <a:cxn ang="0">
                <a:pos x="connsiteX23220" y="connsiteY23220"/>
              </a:cxn>
              <a:cxn ang="0">
                <a:pos x="connsiteX23221" y="connsiteY23221"/>
              </a:cxn>
              <a:cxn ang="0">
                <a:pos x="connsiteX23222" y="connsiteY23222"/>
              </a:cxn>
              <a:cxn ang="0">
                <a:pos x="connsiteX23223" y="connsiteY23223"/>
              </a:cxn>
              <a:cxn ang="0">
                <a:pos x="connsiteX23224" y="connsiteY23224"/>
              </a:cxn>
              <a:cxn ang="0">
                <a:pos x="connsiteX23225" y="connsiteY23225"/>
              </a:cxn>
              <a:cxn ang="0">
                <a:pos x="connsiteX23226" y="connsiteY23226"/>
              </a:cxn>
              <a:cxn ang="0">
                <a:pos x="connsiteX23227" y="connsiteY23227"/>
              </a:cxn>
              <a:cxn ang="0">
                <a:pos x="connsiteX23228" y="connsiteY23228"/>
              </a:cxn>
              <a:cxn ang="0">
                <a:pos x="connsiteX23229" y="connsiteY23229"/>
              </a:cxn>
              <a:cxn ang="0">
                <a:pos x="connsiteX23230" y="connsiteY23230"/>
              </a:cxn>
              <a:cxn ang="0">
                <a:pos x="connsiteX23231" y="connsiteY23231"/>
              </a:cxn>
              <a:cxn ang="0">
                <a:pos x="connsiteX23232" y="connsiteY23232"/>
              </a:cxn>
              <a:cxn ang="0">
                <a:pos x="connsiteX23233" y="connsiteY23233"/>
              </a:cxn>
              <a:cxn ang="0">
                <a:pos x="connsiteX23234" y="connsiteY23234"/>
              </a:cxn>
              <a:cxn ang="0">
                <a:pos x="connsiteX23235" y="connsiteY23235"/>
              </a:cxn>
              <a:cxn ang="0">
                <a:pos x="connsiteX23236" y="connsiteY23236"/>
              </a:cxn>
              <a:cxn ang="0">
                <a:pos x="connsiteX23237" y="connsiteY23237"/>
              </a:cxn>
              <a:cxn ang="0">
                <a:pos x="connsiteX23238" y="connsiteY23238"/>
              </a:cxn>
              <a:cxn ang="0">
                <a:pos x="connsiteX23239" y="connsiteY23239"/>
              </a:cxn>
              <a:cxn ang="0">
                <a:pos x="connsiteX23240" y="connsiteY23240"/>
              </a:cxn>
              <a:cxn ang="0">
                <a:pos x="connsiteX23241" y="connsiteY23241"/>
              </a:cxn>
              <a:cxn ang="0">
                <a:pos x="connsiteX23242" y="connsiteY23242"/>
              </a:cxn>
              <a:cxn ang="0">
                <a:pos x="connsiteX23243" y="connsiteY23243"/>
              </a:cxn>
              <a:cxn ang="0">
                <a:pos x="connsiteX23244" y="connsiteY23244"/>
              </a:cxn>
              <a:cxn ang="0">
                <a:pos x="connsiteX23245" y="connsiteY23245"/>
              </a:cxn>
              <a:cxn ang="0">
                <a:pos x="connsiteX23246" y="connsiteY23246"/>
              </a:cxn>
              <a:cxn ang="0">
                <a:pos x="connsiteX23247" y="connsiteY23247"/>
              </a:cxn>
              <a:cxn ang="0">
                <a:pos x="connsiteX23248" y="connsiteY23248"/>
              </a:cxn>
              <a:cxn ang="0">
                <a:pos x="connsiteX23249" y="connsiteY23249"/>
              </a:cxn>
              <a:cxn ang="0">
                <a:pos x="connsiteX23250" y="connsiteY23250"/>
              </a:cxn>
              <a:cxn ang="0">
                <a:pos x="connsiteX23251" y="connsiteY23251"/>
              </a:cxn>
              <a:cxn ang="0">
                <a:pos x="connsiteX23252" y="connsiteY23252"/>
              </a:cxn>
              <a:cxn ang="0">
                <a:pos x="connsiteX23253" y="connsiteY23253"/>
              </a:cxn>
              <a:cxn ang="0">
                <a:pos x="connsiteX23254" y="connsiteY23254"/>
              </a:cxn>
              <a:cxn ang="0">
                <a:pos x="connsiteX23255" y="connsiteY23255"/>
              </a:cxn>
              <a:cxn ang="0">
                <a:pos x="connsiteX23256" y="connsiteY23256"/>
              </a:cxn>
              <a:cxn ang="0">
                <a:pos x="connsiteX23257" y="connsiteY23257"/>
              </a:cxn>
              <a:cxn ang="0">
                <a:pos x="connsiteX23258" y="connsiteY23258"/>
              </a:cxn>
              <a:cxn ang="0">
                <a:pos x="connsiteX23259" y="connsiteY23259"/>
              </a:cxn>
              <a:cxn ang="0">
                <a:pos x="connsiteX23260" y="connsiteY23260"/>
              </a:cxn>
              <a:cxn ang="0">
                <a:pos x="connsiteX23261" y="connsiteY23261"/>
              </a:cxn>
              <a:cxn ang="0">
                <a:pos x="connsiteX23262" y="connsiteY23262"/>
              </a:cxn>
              <a:cxn ang="0">
                <a:pos x="connsiteX23263" y="connsiteY23263"/>
              </a:cxn>
              <a:cxn ang="0">
                <a:pos x="connsiteX23264" y="connsiteY23264"/>
              </a:cxn>
              <a:cxn ang="0">
                <a:pos x="connsiteX23265" y="connsiteY23265"/>
              </a:cxn>
              <a:cxn ang="0">
                <a:pos x="connsiteX23266" y="connsiteY23266"/>
              </a:cxn>
              <a:cxn ang="0">
                <a:pos x="connsiteX23267" y="connsiteY23267"/>
              </a:cxn>
              <a:cxn ang="0">
                <a:pos x="connsiteX23268" y="connsiteY23268"/>
              </a:cxn>
              <a:cxn ang="0">
                <a:pos x="connsiteX23269" y="connsiteY23269"/>
              </a:cxn>
              <a:cxn ang="0">
                <a:pos x="connsiteX23270" y="connsiteY23270"/>
              </a:cxn>
              <a:cxn ang="0">
                <a:pos x="connsiteX23271" y="connsiteY23271"/>
              </a:cxn>
              <a:cxn ang="0">
                <a:pos x="connsiteX23272" y="connsiteY23272"/>
              </a:cxn>
              <a:cxn ang="0">
                <a:pos x="connsiteX23273" y="connsiteY23273"/>
              </a:cxn>
              <a:cxn ang="0">
                <a:pos x="connsiteX23274" y="connsiteY23274"/>
              </a:cxn>
              <a:cxn ang="0">
                <a:pos x="connsiteX23275" y="connsiteY23275"/>
              </a:cxn>
              <a:cxn ang="0">
                <a:pos x="connsiteX23276" y="connsiteY23276"/>
              </a:cxn>
              <a:cxn ang="0">
                <a:pos x="connsiteX23277" y="connsiteY23277"/>
              </a:cxn>
              <a:cxn ang="0">
                <a:pos x="connsiteX23278" y="connsiteY23278"/>
              </a:cxn>
              <a:cxn ang="0">
                <a:pos x="connsiteX23279" y="connsiteY23279"/>
              </a:cxn>
              <a:cxn ang="0">
                <a:pos x="connsiteX23280" y="connsiteY23280"/>
              </a:cxn>
              <a:cxn ang="0">
                <a:pos x="connsiteX23281" y="connsiteY23281"/>
              </a:cxn>
              <a:cxn ang="0">
                <a:pos x="connsiteX23282" y="connsiteY23282"/>
              </a:cxn>
              <a:cxn ang="0">
                <a:pos x="connsiteX23283" y="connsiteY23283"/>
              </a:cxn>
              <a:cxn ang="0">
                <a:pos x="connsiteX23284" y="connsiteY23284"/>
              </a:cxn>
              <a:cxn ang="0">
                <a:pos x="connsiteX23285" y="connsiteY23285"/>
              </a:cxn>
              <a:cxn ang="0">
                <a:pos x="connsiteX23286" y="connsiteY23286"/>
              </a:cxn>
              <a:cxn ang="0">
                <a:pos x="connsiteX23287" y="connsiteY23287"/>
              </a:cxn>
              <a:cxn ang="0">
                <a:pos x="connsiteX23288" y="connsiteY23288"/>
              </a:cxn>
              <a:cxn ang="0">
                <a:pos x="connsiteX23289" y="connsiteY23289"/>
              </a:cxn>
              <a:cxn ang="0">
                <a:pos x="connsiteX23290" y="connsiteY23290"/>
              </a:cxn>
              <a:cxn ang="0">
                <a:pos x="connsiteX23291" y="connsiteY23291"/>
              </a:cxn>
              <a:cxn ang="0">
                <a:pos x="connsiteX23292" y="connsiteY23292"/>
              </a:cxn>
              <a:cxn ang="0">
                <a:pos x="connsiteX23293" y="connsiteY23293"/>
              </a:cxn>
              <a:cxn ang="0">
                <a:pos x="connsiteX23294" y="connsiteY23294"/>
              </a:cxn>
              <a:cxn ang="0">
                <a:pos x="connsiteX23295" y="connsiteY23295"/>
              </a:cxn>
              <a:cxn ang="0">
                <a:pos x="connsiteX23296" y="connsiteY23296"/>
              </a:cxn>
              <a:cxn ang="0">
                <a:pos x="connsiteX23297" y="connsiteY23297"/>
              </a:cxn>
              <a:cxn ang="0">
                <a:pos x="connsiteX23298" y="connsiteY23298"/>
              </a:cxn>
              <a:cxn ang="0">
                <a:pos x="connsiteX23299" y="connsiteY23299"/>
              </a:cxn>
              <a:cxn ang="0">
                <a:pos x="connsiteX23300" y="connsiteY23300"/>
              </a:cxn>
              <a:cxn ang="0">
                <a:pos x="connsiteX23301" y="connsiteY23301"/>
              </a:cxn>
              <a:cxn ang="0">
                <a:pos x="connsiteX23302" y="connsiteY23302"/>
              </a:cxn>
              <a:cxn ang="0">
                <a:pos x="connsiteX23303" y="connsiteY23303"/>
              </a:cxn>
              <a:cxn ang="0">
                <a:pos x="connsiteX23304" y="connsiteY23304"/>
              </a:cxn>
              <a:cxn ang="0">
                <a:pos x="connsiteX23305" y="connsiteY23305"/>
              </a:cxn>
              <a:cxn ang="0">
                <a:pos x="connsiteX23306" y="connsiteY23306"/>
              </a:cxn>
              <a:cxn ang="0">
                <a:pos x="connsiteX23307" y="connsiteY23307"/>
              </a:cxn>
              <a:cxn ang="0">
                <a:pos x="connsiteX23308" y="connsiteY23308"/>
              </a:cxn>
              <a:cxn ang="0">
                <a:pos x="connsiteX23309" y="connsiteY23309"/>
              </a:cxn>
              <a:cxn ang="0">
                <a:pos x="connsiteX23310" y="connsiteY23310"/>
              </a:cxn>
              <a:cxn ang="0">
                <a:pos x="connsiteX23311" y="connsiteY23311"/>
              </a:cxn>
              <a:cxn ang="0">
                <a:pos x="connsiteX23312" y="connsiteY23312"/>
              </a:cxn>
              <a:cxn ang="0">
                <a:pos x="connsiteX23313" y="connsiteY23313"/>
              </a:cxn>
              <a:cxn ang="0">
                <a:pos x="connsiteX23314" y="connsiteY23314"/>
              </a:cxn>
              <a:cxn ang="0">
                <a:pos x="connsiteX23315" y="connsiteY23315"/>
              </a:cxn>
              <a:cxn ang="0">
                <a:pos x="connsiteX23316" y="connsiteY23316"/>
              </a:cxn>
              <a:cxn ang="0">
                <a:pos x="connsiteX23317" y="connsiteY23317"/>
              </a:cxn>
              <a:cxn ang="0">
                <a:pos x="connsiteX23318" y="connsiteY23318"/>
              </a:cxn>
              <a:cxn ang="0">
                <a:pos x="connsiteX23319" y="connsiteY23319"/>
              </a:cxn>
              <a:cxn ang="0">
                <a:pos x="connsiteX23320" y="connsiteY23320"/>
              </a:cxn>
              <a:cxn ang="0">
                <a:pos x="connsiteX23321" y="connsiteY23321"/>
              </a:cxn>
              <a:cxn ang="0">
                <a:pos x="connsiteX23322" y="connsiteY23322"/>
              </a:cxn>
              <a:cxn ang="0">
                <a:pos x="connsiteX23323" y="connsiteY23323"/>
              </a:cxn>
              <a:cxn ang="0">
                <a:pos x="connsiteX23324" y="connsiteY23324"/>
              </a:cxn>
              <a:cxn ang="0">
                <a:pos x="connsiteX23325" y="connsiteY23325"/>
              </a:cxn>
              <a:cxn ang="0">
                <a:pos x="connsiteX23326" y="connsiteY23326"/>
              </a:cxn>
              <a:cxn ang="0">
                <a:pos x="connsiteX23327" y="connsiteY23327"/>
              </a:cxn>
              <a:cxn ang="0">
                <a:pos x="connsiteX23328" y="connsiteY23328"/>
              </a:cxn>
              <a:cxn ang="0">
                <a:pos x="connsiteX23329" y="connsiteY23329"/>
              </a:cxn>
              <a:cxn ang="0">
                <a:pos x="connsiteX23330" y="connsiteY23330"/>
              </a:cxn>
              <a:cxn ang="0">
                <a:pos x="connsiteX23331" y="connsiteY23331"/>
              </a:cxn>
              <a:cxn ang="0">
                <a:pos x="connsiteX23332" y="connsiteY23332"/>
              </a:cxn>
              <a:cxn ang="0">
                <a:pos x="connsiteX23333" y="connsiteY23333"/>
              </a:cxn>
              <a:cxn ang="0">
                <a:pos x="connsiteX23334" y="connsiteY23334"/>
              </a:cxn>
              <a:cxn ang="0">
                <a:pos x="connsiteX23335" y="connsiteY23335"/>
              </a:cxn>
              <a:cxn ang="0">
                <a:pos x="connsiteX23336" y="connsiteY23336"/>
              </a:cxn>
              <a:cxn ang="0">
                <a:pos x="connsiteX23337" y="connsiteY23337"/>
              </a:cxn>
              <a:cxn ang="0">
                <a:pos x="connsiteX23338" y="connsiteY23338"/>
              </a:cxn>
              <a:cxn ang="0">
                <a:pos x="connsiteX23339" y="connsiteY23339"/>
              </a:cxn>
              <a:cxn ang="0">
                <a:pos x="connsiteX23340" y="connsiteY23340"/>
              </a:cxn>
              <a:cxn ang="0">
                <a:pos x="connsiteX23341" y="connsiteY23341"/>
              </a:cxn>
              <a:cxn ang="0">
                <a:pos x="connsiteX23342" y="connsiteY23342"/>
              </a:cxn>
              <a:cxn ang="0">
                <a:pos x="connsiteX23343" y="connsiteY23343"/>
              </a:cxn>
              <a:cxn ang="0">
                <a:pos x="connsiteX23344" y="connsiteY23344"/>
              </a:cxn>
              <a:cxn ang="0">
                <a:pos x="connsiteX23345" y="connsiteY23345"/>
              </a:cxn>
              <a:cxn ang="0">
                <a:pos x="connsiteX23346" y="connsiteY23346"/>
              </a:cxn>
              <a:cxn ang="0">
                <a:pos x="connsiteX23347" y="connsiteY23347"/>
              </a:cxn>
              <a:cxn ang="0">
                <a:pos x="connsiteX23348" y="connsiteY23348"/>
              </a:cxn>
              <a:cxn ang="0">
                <a:pos x="connsiteX23349" y="connsiteY23349"/>
              </a:cxn>
              <a:cxn ang="0">
                <a:pos x="connsiteX23350" y="connsiteY23350"/>
              </a:cxn>
              <a:cxn ang="0">
                <a:pos x="connsiteX23351" y="connsiteY23351"/>
              </a:cxn>
              <a:cxn ang="0">
                <a:pos x="connsiteX23352" y="connsiteY23352"/>
              </a:cxn>
              <a:cxn ang="0">
                <a:pos x="connsiteX23353" y="connsiteY23353"/>
              </a:cxn>
              <a:cxn ang="0">
                <a:pos x="connsiteX23354" y="connsiteY23354"/>
              </a:cxn>
              <a:cxn ang="0">
                <a:pos x="connsiteX23355" y="connsiteY23355"/>
              </a:cxn>
              <a:cxn ang="0">
                <a:pos x="connsiteX23356" y="connsiteY23356"/>
              </a:cxn>
              <a:cxn ang="0">
                <a:pos x="connsiteX23357" y="connsiteY23357"/>
              </a:cxn>
              <a:cxn ang="0">
                <a:pos x="connsiteX23358" y="connsiteY23358"/>
              </a:cxn>
              <a:cxn ang="0">
                <a:pos x="connsiteX23359" y="connsiteY23359"/>
              </a:cxn>
              <a:cxn ang="0">
                <a:pos x="connsiteX23360" y="connsiteY23360"/>
              </a:cxn>
              <a:cxn ang="0">
                <a:pos x="connsiteX23361" y="connsiteY23361"/>
              </a:cxn>
              <a:cxn ang="0">
                <a:pos x="connsiteX23362" y="connsiteY23362"/>
              </a:cxn>
              <a:cxn ang="0">
                <a:pos x="connsiteX23363" y="connsiteY23363"/>
              </a:cxn>
              <a:cxn ang="0">
                <a:pos x="connsiteX23364" y="connsiteY23364"/>
              </a:cxn>
              <a:cxn ang="0">
                <a:pos x="connsiteX23365" y="connsiteY23365"/>
              </a:cxn>
              <a:cxn ang="0">
                <a:pos x="connsiteX23366" y="connsiteY23366"/>
              </a:cxn>
              <a:cxn ang="0">
                <a:pos x="connsiteX23367" y="connsiteY23367"/>
              </a:cxn>
              <a:cxn ang="0">
                <a:pos x="connsiteX23368" y="connsiteY23368"/>
              </a:cxn>
              <a:cxn ang="0">
                <a:pos x="connsiteX23369" y="connsiteY23369"/>
              </a:cxn>
              <a:cxn ang="0">
                <a:pos x="connsiteX23370" y="connsiteY23370"/>
              </a:cxn>
              <a:cxn ang="0">
                <a:pos x="connsiteX23371" y="connsiteY23371"/>
              </a:cxn>
              <a:cxn ang="0">
                <a:pos x="connsiteX23372" y="connsiteY23372"/>
              </a:cxn>
              <a:cxn ang="0">
                <a:pos x="connsiteX23373" y="connsiteY23373"/>
              </a:cxn>
              <a:cxn ang="0">
                <a:pos x="connsiteX23374" y="connsiteY23374"/>
              </a:cxn>
              <a:cxn ang="0">
                <a:pos x="connsiteX23375" y="connsiteY23375"/>
              </a:cxn>
              <a:cxn ang="0">
                <a:pos x="connsiteX23376" y="connsiteY23376"/>
              </a:cxn>
              <a:cxn ang="0">
                <a:pos x="connsiteX23377" y="connsiteY23377"/>
              </a:cxn>
              <a:cxn ang="0">
                <a:pos x="connsiteX23378" y="connsiteY23378"/>
              </a:cxn>
              <a:cxn ang="0">
                <a:pos x="connsiteX23379" y="connsiteY23379"/>
              </a:cxn>
              <a:cxn ang="0">
                <a:pos x="connsiteX23380" y="connsiteY23380"/>
              </a:cxn>
              <a:cxn ang="0">
                <a:pos x="connsiteX23381" y="connsiteY23381"/>
              </a:cxn>
              <a:cxn ang="0">
                <a:pos x="connsiteX23382" y="connsiteY23382"/>
              </a:cxn>
              <a:cxn ang="0">
                <a:pos x="connsiteX23383" y="connsiteY23383"/>
              </a:cxn>
              <a:cxn ang="0">
                <a:pos x="connsiteX23384" y="connsiteY23384"/>
              </a:cxn>
              <a:cxn ang="0">
                <a:pos x="connsiteX23385" y="connsiteY23385"/>
              </a:cxn>
              <a:cxn ang="0">
                <a:pos x="connsiteX23386" y="connsiteY23386"/>
              </a:cxn>
              <a:cxn ang="0">
                <a:pos x="connsiteX23387" y="connsiteY23387"/>
              </a:cxn>
              <a:cxn ang="0">
                <a:pos x="connsiteX23388" y="connsiteY23388"/>
              </a:cxn>
              <a:cxn ang="0">
                <a:pos x="connsiteX23389" y="connsiteY23389"/>
              </a:cxn>
              <a:cxn ang="0">
                <a:pos x="connsiteX23390" y="connsiteY23390"/>
              </a:cxn>
              <a:cxn ang="0">
                <a:pos x="connsiteX23391" y="connsiteY23391"/>
              </a:cxn>
              <a:cxn ang="0">
                <a:pos x="connsiteX23392" y="connsiteY23392"/>
              </a:cxn>
              <a:cxn ang="0">
                <a:pos x="connsiteX23393" y="connsiteY23393"/>
              </a:cxn>
              <a:cxn ang="0">
                <a:pos x="connsiteX23394" y="connsiteY23394"/>
              </a:cxn>
              <a:cxn ang="0">
                <a:pos x="connsiteX23395" y="connsiteY23395"/>
              </a:cxn>
              <a:cxn ang="0">
                <a:pos x="connsiteX23396" y="connsiteY23396"/>
              </a:cxn>
              <a:cxn ang="0">
                <a:pos x="connsiteX23397" y="connsiteY23397"/>
              </a:cxn>
              <a:cxn ang="0">
                <a:pos x="connsiteX23398" y="connsiteY23398"/>
              </a:cxn>
              <a:cxn ang="0">
                <a:pos x="connsiteX23399" y="connsiteY23399"/>
              </a:cxn>
              <a:cxn ang="0">
                <a:pos x="connsiteX23400" y="connsiteY23400"/>
              </a:cxn>
              <a:cxn ang="0">
                <a:pos x="connsiteX23401" y="connsiteY23401"/>
              </a:cxn>
              <a:cxn ang="0">
                <a:pos x="connsiteX23402" y="connsiteY23402"/>
              </a:cxn>
              <a:cxn ang="0">
                <a:pos x="connsiteX23403" y="connsiteY23403"/>
              </a:cxn>
              <a:cxn ang="0">
                <a:pos x="connsiteX23404" y="connsiteY23404"/>
              </a:cxn>
              <a:cxn ang="0">
                <a:pos x="connsiteX23405" y="connsiteY23405"/>
              </a:cxn>
              <a:cxn ang="0">
                <a:pos x="connsiteX23406" y="connsiteY23406"/>
              </a:cxn>
              <a:cxn ang="0">
                <a:pos x="connsiteX23407" y="connsiteY23407"/>
              </a:cxn>
              <a:cxn ang="0">
                <a:pos x="connsiteX23408" y="connsiteY23408"/>
              </a:cxn>
              <a:cxn ang="0">
                <a:pos x="connsiteX23409" y="connsiteY23409"/>
              </a:cxn>
              <a:cxn ang="0">
                <a:pos x="connsiteX23410" y="connsiteY23410"/>
              </a:cxn>
              <a:cxn ang="0">
                <a:pos x="connsiteX23411" y="connsiteY23411"/>
              </a:cxn>
              <a:cxn ang="0">
                <a:pos x="connsiteX23412" y="connsiteY23412"/>
              </a:cxn>
              <a:cxn ang="0">
                <a:pos x="connsiteX23413" y="connsiteY23413"/>
              </a:cxn>
              <a:cxn ang="0">
                <a:pos x="connsiteX23414" y="connsiteY23414"/>
              </a:cxn>
              <a:cxn ang="0">
                <a:pos x="connsiteX23415" y="connsiteY23415"/>
              </a:cxn>
              <a:cxn ang="0">
                <a:pos x="connsiteX23416" y="connsiteY23416"/>
              </a:cxn>
              <a:cxn ang="0">
                <a:pos x="connsiteX23417" y="connsiteY23417"/>
              </a:cxn>
              <a:cxn ang="0">
                <a:pos x="connsiteX23418" y="connsiteY23418"/>
              </a:cxn>
              <a:cxn ang="0">
                <a:pos x="connsiteX23419" y="connsiteY23419"/>
              </a:cxn>
              <a:cxn ang="0">
                <a:pos x="connsiteX23420" y="connsiteY23420"/>
              </a:cxn>
              <a:cxn ang="0">
                <a:pos x="connsiteX23421" y="connsiteY23421"/>
              </a:cxn>
              <a:cxn ang="0">
                <a:pos x="connsiteX23422" y="connsiteY23422"/>
              </a:cxn>
              <a:cxn ang="0">
                <a:pos x="connsiteX23423" y="connsiteY23423"/>
              </a:cxn>
              <a:cxn ang="0">
                <a:pos x="connsiteX23424" y="connsiteY23424"/>
              </a:cxn>
              <a:cxn ang="0">
                <a:pos x="connsiteX23425" y="connsiteY23425"/>
              </a:cxn>
              <a:cxn ang="0">
                <a:pos x="connsiteX23426" y="connsiteY23426"/>
              </a:cxn>
              <a:cxn ang="0">
                <a:pos x="connsiteX23427" y="connsiteY23427"/>
              </a:cxn>
              <a:cxn ang="0">
                <a:pos x="connsiteX23428" y="connsiteY23428"/>
              </a:cxn>
              <a:cxn ang="0">
                <a:pos x="connsiteX23429" y="connsiteY23429"/>
              </a:cxn>
              <a:cxn ang="0">
                <a:pos x="connsiteX23430" y="connsiteY23430"/>
              </a:cxn>
              <a:cxn ang="0">
                <a:pos x="connsiteX23431" y="connsiteY23431"/>
              </a:cxn>
              <a:cxn ang="0">
                <a:pos x="connsiteX23432" y="connsiteY23432"/>
              </a:cxn>
              <a:cxn ang="0">
                <a:pos x="connsiteX23433" y="connsiteY23433"/>
              </a:cxn>
              <a:cxn ang="0">
                <a:pos x="connsiteX23434" y="connsiteY23434"/>
              </a:cxn>
              <a:cxn ang="0">
                <a:pos x="connsiteX23435" y="connsiteY23435"/>
              </a:cxn>
              <a:cxn ang="0">
                <a:pos x="connsiteX23436" y="connsiteY23436"/>
              </a:cxn>
              <a:cxn ang="0">
                <a:pos x="connsiteX23437" y="connsiteY23437"/>
              </a:cxn>
              <a:cxn ang="0">
                <a:pos x="connsiteX23438" y="connsiteY23438"/>
              </a:cxn>
              <a:cxn ang="0">
                <a:pos x="connsiteX23439" y="connsiteY23439"/>
              </a:cxn>
              <a:cxn ang="0">
                <a:pos x="connsiteX23440" y="connsiteY23440"/>
              </a:cxn>
              <a:cxn ang="0">
                <a:pos x="connsiteX23441" y="connsiteY23441"/>
              </a:cxn>
              <a:cxn ang="0">
                <a:pos x="connsiteX23442" y="connsiteY23442"/>
              </a:cxn>
              <a:cxn ang="0">
                <a:pos x="connsiteX23443" y="connsiteY23443"/>
              </a:cxn>
              <a:cxn ang="0">
                <a:pos x="connsiteX23444" y="connsiteY23444"/>
              </a:cxn>
              <a:cxn ang="0">
                <a:pos x="connsiteX23445" y="connsiteY23445"/>
              </a:cxn>
              <a:cxn ang="0">
                <a:pos x="connsiteX23446" y="connsiteY23446"/>
              </a:cxn>
              <a:cxn ang="0">
                <a:pos x="connsiteX23447" y="connsiteY23447"/>
              </a:cxn>
              <a:cxn ang="0">
                <a:pos x="connsiteX23448" y="connsiteY23448"/>
              </a:cxn>
              <a:cxn ang="0">
                <a:pos x="connsiteX23449" y="connsiteY23449"/>
              </a:cxn>
              <a:cxn ang="0">
                <a:pos x="connsiteX23450" y="connsiteY23450"/>
              </a:cxn>
              <a:cxn ang="0">
                <a:pos x="connsiteX23451" y="connsiteY23451"/>
              </a:cxn>
              <a:cxn ang="0">
                <a:pos x="connsiteX23452" y="connsiteY23452"/>
              </a:cxn>
              <a:cxn ang="0">
                <a:pos x="connsiteX23453" y="connsiteY23453"/>
              </a:cxn>
              <a:cxn ang="0">
                <a:pos x="connsiteX23454" y="connsiteY23454"/>
              </a:cxn>
              <a:cxn ang="0">
                <a:pos x="connsiteX23455" y="connsiteY23455"/>
              </a:cxn>
              <a:cxn ang="0">
                <a:pos x="connsiteX23456" y="connsiteY23456"/>
              </a:cxn>
              <a:cxn ang="0">
                <a:pos x="connsiteX23457" y="connsiteY23457"/>
              </a:cxn>
              <a:cxn ang="0">
                <a:pos x="connsiteX23458" y="connsiteY23458"/>
              </a:cxn>
              <a:cxn ang="0">
                <a:pos x="connsiteX23459" y="connsiteY23459"/>
              </a:cxn>
              <a:cxn ang="0">
                <a:pos x="connsiteX23460" y="connsiteY23460"/>
              </a:cxn>
              <a:cxn ang="0">
                <a:pos x="connsiteX23461" y="connsiteY23461"/>
              </a:cxn>
              <a:cxn ang="0">
                <a:pos x="connsiteX23462" y="connsiteY23462"/>
              </a:cxn>
              <a:cxn ang="0">
                <a:pos x="connsiteX23463" y="connsiteY23463"/>
              </a:cxn>
              <a:cxn ang="0">
                <a:pos x="connsiteX23464" y="connsiteY23464"/>
              </a:cxn>
              <a:cxn ang="0">
                <a:pos x="connsiteX23465" y="connsiteY23465"/>
              </a:cxn>
              <a:cxn ang="0">
                <a:pos x="connsiteX23466" y="connsiteY23466"/>
              </a:cxn>
              <a:cxn ang="0">
                <a:pos x="connsiteX23467" y="connsiteY23467"/>
              </a:cxn>
              <a:cxn ang="0">
                <a:pos x="connsiteX23468" y="connsiteY23468"/>
              </a:cxn>
              <a:cxn ang="0">
                <a:pos x="connsiteX23469" y="connsiteY23469"/>
              </a:cxn>
              <a:cxn ang="0">
                <a:pos x="connsiteX23470" y="connsiteY23470"/>
              </a:cxn>
              <a:cxn ang="0">
                <a:pos x="connsiteX23471" y="connsiteY23471"/>
              </a:cxn>
              <a:cxn ang="0">
                <a:pos x="connsiteX23472" y="connsiteY23472"/>
              </a:cxn>
              <a:cxn ang="0">
                <a:pos x="connsiteX23473" y="connsiteY23473"/>
              </a:cxn>
              <a:cxn ang="0">
                <a:pos x="connsiteX23474" y="connsiteY23474"/>
              </a:cxn>
              <a:cxn ang="0">
                <a:pos x="connsiteX23475" y="connsiteY23475"/>
              </a:cxn>
              <a:cxn ang="0">
                <a:pos x="connsiteX23476" y="connsiteY23476"/>
              </a:cxn>
              <a:cxn ang="0">
                <a:pos x="connsiteX23477" y="connsiteY23477"/>
              </a:cxn>
              <a:cxn ang="0">
                <a:pos x="connsiteX23478" y="connsiteY23478"/>
              </a:cxn>
              <a:cxn ang="0">
                <a:pos x="connsiteX23479" y="connsiteY23479"/>
              </a:cxn>
              <a:cxn ang="0">
                <a:pos x="connsiteX23480" y="connsiteY23480"/>
              </a:cxn>
              <a:cxn ang="0">
                <a:pos x="connsiteX23481" y="connsiteY23481"/>
              </a:cxn>
              <a:cxn ang="0">
                <a:pos x="connsiteX23482" y="connsiteY23482"/>
              </a:cxn>
              <a:cxn ang="0">
                <a:pos x="connsiteX23483" y="connsiteY23483"/>
              </a:cxn>
              <a:cxn ang="0">
                <a:pos x="connsiteX23484" y="connsiteY23484"/>
              </a:cxn>
              <a:cxn ang="0">
                <a:pos x="connsiteX23485" y="connsiteY23485"/>
              </a:cxn>
              <a:cxn ang="0">
                <a:pos x="connsiteX23486" y="connsiteY23486"/>
              </a:cxn>
              <a:cxn ang="0">
                <a:pos x="connsiteX23487" y="connsiteY23487"/>
              </a:cxn>
              <a:cxn ang="0">
                <a:pos x="connsiteX23488" y="connsiteY23488"/>
              </a:cxn>
              <a:cxn ang="0">
                <a:pos x="connsiteX23489" y="connsiteY23489"/>
              </a:cxn>
              <a:cxn ang="0">
                <a:pos x="connsiteX23490" y="connsiteY23490"/>
              </a:cxn>
              <a:cxn ang="0">
                <a:pos x="connsiteX23491" y="connsiteY23491"/>
              </a:cxn>
              <a:cxn ang="0">
                <a:pos x="connsiteX23492" y="connsiteY23492"/>
              </a:cxn>
              <a:cxn ang="0">
                <a:pos x="connsiteX23493" y="connsiteY23493"/>
              </a:cxn>
              <a:cxn ang="0">
                <a:pos x="connsiteX23494" y="connsiteY23494"/>
              </a:cxn>
              <a:cxn ang="0">
                <a:pos x="connsiteX23495" y="connsiteY23495"/>
              </a:cxn>
              <a:cxn ang="0">
                <a:pos x="connsiteX23496" y="connsiteY23496"/>
              </a:cxn>
              <a:cxn ang="0">
                <a:pos x="connsiteX23497" y="connsiteY23497"/>
              </a:cxn>
              <a:cxn ang="0">
                <a:pos x="connsiteX23498" y="connsiteY23498"/>
              </a:cxn>
              <a:cxn ang="0">
                <a:pos x="connsiteX23499" y="connsiteY23499"/>
              </a:cxn>
              <a:cxn ang="0">
                <a:pos x="connsiteX23500" y="connsiteY23500"/>
              </a:cxn>
              <a:cxn ang="0">
                <a:pos x="connsiteX23501" y="connsiteY23501"/>
              </a:cxn>
              <a:cxn ang="0">
                <a:pos x="connsiteX23502" y="connsiteY23502"/>
              </a:cxn>
              <a:cxn ang="0">
                <a:pos x="connsiteX23503" y="connsiteY23503"/>
              </a:cxn>
              <a:cxn ang="0">
                <a:pos x="connsiteX23504" y="connsiteY23504"/>
              </a:cxn>
              <a:cxn ang="0">
                <a:pos x="connsiteX23505" y="connsiteY23505"/>
              </a:cxn>
              <a:cxn ang="0">
                <a:pos x="connsiteX23506" y="connsiteY23506"/>
              </a:cxn>
              <a:cxn ang="0">
                <a:pos x="connsiteX23507" y="connsiteY23507"/>
              </a:cxn>
              <a:cxn ang="0">
                <a:pos x="connsiteX23508" y="connsiteY23508"/>
              </a:cxn>
              <a:cxn ang="0">
                <a:pos x="connsiteX23509" y="connsiteY23509"/>
              </a:cxn>
              <a:cxn ang="0">
                <a:pos x="connsiteX23510" y="connsiteY23510"/>
              </a:cxn>
              <a:cxn ang="0">
                <a:pos x="connsiteX23511" y="connsiteY23511"/>
              </a:cxn>
              <a:cxn ang="0">
                <a:pos x="connsiteX23512" y="connsiteY23512"/>
              </a:cxn>
              <a:cxn ang="0">
                <a:pos x="connsiteX23513" y="connsiteY23513"/>
              </a:cxn>
              <a:cxn ang="0">
                <a:pos x="connsiteX23514" y="connsiteY23514"/>
              </a:cxn>
              <a:cxn ang="0">
                <a:pos x="connsiteX23515" y="connsiteY23515"/>
              </a:cxn>
              <a:cxn ang="0">
                <a:pos x="connsiteX23516" y="connsiteY23516"/>
              </a:cxn>
              <a:cxn ang="0">
                <a:pos x="connsiteX23517" y="connsiteY23517"/>
              </a:cxn>
              <a:cxn ang="0">
                <a:pos x="connsiteX23518" y="connsiteY23518"/>
              </a:cxn>
              <a:cxn ang="0">
                <a:pos x="connsiteX23519" y="connsiteY23519"/>
              </a:cxn>
              <a:cxn ang="0">
                <a:pos x="connsiteX23520" y="connsiteY23520"/>
              </a:cxn>
              <a:cxn ang="0">
                <a:pos x="connsiteX23521" y="connsiteY23521"/>
              </a:cxn>
              <a:cxn ang="0">
                <a:pos x="connsiteX23522" y="connsiteY23522"/>
              </a:cxn>
              <a:cxn ang="0">
                <a:pos x="connsiteX23523" y="connsiteY23523"/>
              </a:cxn>
              <a:cxn ang="0">
                <a:pos x="connsiteX23524" y="connsiteY23524"/>
              </a:cxn>
              <a:cxn ang="0">
                <a:pos x="connsiteX23525" y="connsiteY23525"/>
              </a:cxn>
              <a:cxn ang="0">
                <a:pos x="connsiteX23526" y="connsiteY23526"/>
              </a:cxn>
              <a:cxn ang="0">
                <a:pos x="connsiteX23527" y="connsiteY23527"/>
              </a:cxn>
              <a:cxn ang="0">
                <a:pos x="connsiteX23528" y="connsiteY23528"/>
              </a:cxn>
              <a:cxn ang="0">
                <a:pos x="connsiteX23529" y="connsiteY23529"/>
              </a:cxn>
              <a:cxn ang="0">
                <a:pos x="connsiteX23530" y="connsiteY23530"/>
              </a:cxn>
              <a:cxn ang="0">
                <a:pos x="connsiteX23531" y="connsiteY23531"/>
              </a:cxn>
              <a:cxn ang="0">
                <a:pos x="connsiteX23532" y="connsiteY23532"/>
              </a:cxn>
              <a:cxn ang="0">
                <a:pos x="connsiteX23533" y="connsiteY23533"/>
              </a:cxn>
              <a:cxn ang="0">
                <a:pos x="connsiteX23534" y="connsiteY23534"/>
              </a:cxn>
              <a:cxn ang="0">
                <a:pos x="connsiteX23535" y="connsiteY23535"/>
              </a:cxn>
              <a:cxn ang="0">
                <a:pos x="connsiteX23536" y="connsiteY23536"/>
              </a:cxn>
              <a:cxn ang="0">
                <a:pos x="connsiteX23537" y="connsiteY23537"/>
              </a:cxn>
              <a:cxn ang="0">
                <a:pos x="connsiteX23538" y="connsiteY23538"/>
              </a:cxn>
              <a:cxn ang="0">
                <a:pos x="connsiteX23539" y="connsiteY23539"/>
              </a:cxn>
              <a:cxn ang="0">
                <a:pos x="connsiteX23540" y="connsiteY23540"/>
              </a:cxn>
              <a:cxn ang="0">
                <a:pos x="connsiteX23541" y="connsiteY23541"/>
              </a:cxn>
              <a:cxn ang="0">
                <a:pos x="connsiteX23542" y="connsiteY23542"/>
              </a:cxn>
              <a:cxn ang="0">
                <a:pos x="connsiteX23543" y="connsiteY23543"/>
              </a:cxn>
              <a:cxn ang="0">
                <a:pos x="connsiteX23544" y="connsiteY23544"/>
              </a:cxn>
              <a:cxn ang="0">
                <a:pos x="connsiteX23545" y="connsiteY23545"/>
              </a:cxn>
              <a:cxn ang="0">
                <a:pos x="connsiteX23546" y="connsiteY23546"/>
              </a:cxn>
              <a:cxn ang="0">
                <a:pos x="connsiteX23547" y="connsiteY23547"/>
              </a:cxn>
              <a:cxn ang="0">
                <a:pos x="connsiteX23548" y="connsiteY23548"/>
              </a:cxn>
              <a:cxn ang="0">
                <a:pos x="connsiteX23549" y="connsiteY23549"/>
              </a:cxn>
              <a:cxn ang="0">
                <a:pos x="connsiteX23550" y="connsiteY23550"/>
              </a:cxn>
              <a:cxn ang="0">
                <a:pos x="connsiteX23551" y="connsiteY23551"/>
              </a:cxn>
              <a:cxn ang="0">
                <a:pos x="connsiteX23552" y="connsiteY23552"/>
              </a:cxn>
              <a:cxn ang="0">
                <a:pos x="connsiteX23553" y="connsiteY23553"/>
              </a:cxn>
              <a:cxn ang="0">
                <a:pos x="connsiteX23554" y="connsiteY23554"/>
              </a:cxn>
              <a:cxn ang="0">
                <a:pos x="connsiteX23555" y="connsiteY23555"/>
              </a:cxn>
              <a:cxn ang="0">
                <a:pos x="connsiteX23556" y="connsiteY23556"/>
              </a:cxn>
              <a:cxn ang="0">
                <a:pos x="connsiteX23557" y="connsiteY23557"/>
              </a:cxn>
              <a:cxn ang="0">
                <a:pos x="connsiteX23558" y="connsiteY23558"/>
              </a:cxn>
              <a:cxn ang="0">
                <a:pos x="connsiteX23559" y="connsiteY23559"/>
              </a:cxn>
              <a:cxn ang="0">
                <a:pos x="connsiteX23560" y="connsiteY23560"/>
              </a:cxn>
              <a:cxn ang="0">
                <a:pos x="connsiteX23561" y="connsiteY23561"/>
              </a:cxn>
              <a:cxn ang="0">
                <a:pos x="connsiteX23562" y="connsiteY23562"/>
              </a:cxn>
              <a:cxn ang="0">
                <a:pos x="connsiteX23563" y="connsiteY23563"/>
              </a:cxn>
              <a:cxn ang="0">
                <a:pos x="connsiteX23564" y="connsiteY23564"/>
              </a:cxn>
              <a:cxn ang="0">
                <a:pos x="connsiteX23565" y="connsiteY23565"/>
              </a:cxn>
              <a:cxn ang="0">
                <a:pos x="connsiteX23566" y="connsiteY23566"/>
              </a:cxn>
              <a:cxn ang="0">
                <a:pos x="connsiteX23567" y="connsiteY23567"/>
              </a:cxn>
              <a:cxn ang="0">
                <a:pos x="connsiteX23568" y="connsiteY23568"/>
              </a:cxn>
              <a:cxn ang="0">
                <a:pos x="connsiteX23569" y="connsiteY23569"/>
              </a:cxn>
              <a:cxn ang="0">
                <a:pos x="connsiteX23570" y="connsiteY23570"/>
              </a:cxn>
              <a:cxn ang="0">
                <a:pos x="connsiteX23571" y="connsiteY23571"/>
              </a:cxn>
              <a:cxn ang="0">
                <a:pos x="connsiteX23572" y="connsiteY23572"/>
              </a:cxn>
              <a:cxn ang="0">
                <a:pos x="connsiteX23573" y="connsiteY23573"/>
              </a:cxn>
              <a:cxn ang="0">
                <a:pos x="connsiteX23574" y="connsiteY23574"/>
              </a:cxn>
              <a:cxn ang="0">
                <a:pos x="connsiteX23575" y="connsiteY23575"/>
              </a:cxn>
              <a:cxn ang="0">
                <a:pos x="connsiteX23576" y="connsiteY23576"/>
              </a:cxn>
              <a:cxn ang="0">
                <a:pos x="connsiteX23577" y="connsiteY23577"/>
              </a:cxn>
              <a:cxn ang="0">
                <a:pos x="connsiteX23578" y="connsiteY23578"/>
              </a:cxn>
              <a:cxn ang="0">
                <a:pos x="connsiteX23579" y="connsiteY23579"/>
              </a:cxn>
              <a:cxn ang="0">
                <a:pos x="connsiteX23580" y="connsiteY23580"/>
              </a:cxn>
              <a:cxn ang="0">
                <a:pos x="connsiteX23581" y="connsiteY23581"/>
              </a:cxn>
              <a:cxn ang="0">
                <a:pos x="connsiteX23582" y="connsiteY23582"/>
              </a:cxn>
              <a:cxn ang="0">
                <a:pos x="connsiteX23583" y="connsiteY23583"/>
              </a:cxn>
              <a:cxn ang="0">
                <a:pos x="connsiteX23584" y="connsiteY23584"/>
              </a:cxn>
              <a:cxn ang="0">
                <a:pos x="connsiteX23585" y="connsiteY23585"/>
              </a:cxn>
              <a:cxn ang="0">
                <a:pos x="connsiteX23586" y="connsiteY23586"/>
              </a:cxn>
              <a:cxn ang="0">
                <a:pos x="connsiteX23587" y="connsiteY23587"/>
              </a:cxn>
              <a:cxn ang="0">
                <a:pos x="connsiteX23588" y="connsiteY23588"/>
              </a:cxn>
              <a:cxn ang="0">
                <a:pos x="connsiteX23589" y="connsiteY23589"/>
              </a:cxn>
              <a:cxn ang="0">
                <a:pos x="connsiteX23590" y="connsiteY23590"/>
              </a:cxn>
              <a:cxn ang="0">
                <a:pos x="connsiteX23591" y="connsiteY23591"/>
              </a:cxn>
              <a:cxn ang="0">
                <a:pos x="connsiteX23592" y="connsiteY23592"/>
              </a:cxn>
              <a:cxn ang="0">
                <a:pos x="connsiteX23593" y="connsiteY23593"/>
              </a:cxn>
              <a:cxn ang="0">
                <a:pos x="connsiteX23594" y="connsiteY23594"/>
              </a:cxn>
              <a:cxn ang="0">
                <a:pos x="connsiteX23595" y="connsiteY23595"/>
              </a:cxn>
              <a:cxn ang="0">
                <a:pos x="connsiteX23596" y="connsiteY23596"/>
              </a:cxn>
              <a:cxn ang="0">
                <a:pos x="connsiteX23597" y="connsiteY23597"/>
              </a:cxn>
              <a:cxn ang="0">
                <a:pos x="connsiteX23598" y="connsiteY23598"/>
              </a:cxn>
              <a:cxn ang="0">
                <a:pos x="connsiteX23599" y="connsiteY23599"/>
              </a:cxn>
              <a:cxn ang="0">
                <a:pos x="connsiteX23600" y="connsiteY23600"/>
              </a:cxn>
              <a:cxn ang="0">
                <a:pos x="connsiteX23601" y="connsiteY23601"/>
              </a:cxn>
              <a:cxn ang="0">
                <a:pos x="connsiteX23602" y="connsiteY23602"/>
              </a:cxn>
              <a:cxn ang="0">
                <a:pos x="connsiteX23603" y="connsiteY23603"/>
              </a:cxn>
              <a:cxn ang="0">
                <a:pos x="connsiteX23604" y="connsiteY23604"/>
              </a:cxn>
              <a:cxn ang="0">
                <a:pos x="connsiteX23605" y="connsiteY23605"/>
              </a:cxn>
              <a:cxn ang="0">
                <a:pos x="connsiteX23606" y="connsiteY23606"/>
              </a:cxn>
              <a:cxn ang="0">
                <a:pos x="connsiteX23607" y="connsiteY23607"/>
              </a:cxn>
              <a:cxn ang="0">
                <a:pos x="connsiteX23608" y="connsiteY23608"/>
              </a:cxn>
              <a:cxn ang="0">
                <a:pos x="connsiteX23609" y="connsiteY23609"/>
              </a:cxn>
              <a:cxn ang="0">
                <a:pos x="connsiteX23610" y="connsiteY23610"/>
              </a:cxn>
              <a:cxn ang="0">
                <a:pos x="connsiteX23611" y="connsiteY23611"/>
              </a:cxn>
              <a:cxn ang="0">
                <a:pos x="connsiteX23612" y="connsiteY23612"/>
              </a:cxn>
              <a:cxn ang="0">
                <a:pos x="connsiteX23613" y="connsiteY23613"/>
              </a:cxn>
              <a:cxn ang="0">
                <a:pos x="connsiteX23614" y="connsiteY23614"/>
              </a:cxn>
              <a:cxn ang="0">
                <a:pos x="connsiteX23615" y="connsiteY23615"/>
              </a:cxn>
              <a:cxn ang="0">
                <a:pos x="connsiteX23616" y="connsiteY23616"/>
              </a:cxn>
              <a:cxn ang="0">
                <a:pos x="connsiteX23617" y="connsiteY23617"/>
              </a:cxn>
              <a:cxn ang="0">
                <a:pos x="connsiteX23618" y="connsiteY23618"/>
              </a:cxn>
              <a:cxn ang="0">
                <a:pos x="connsiteX23619" y="connsiteY23619"/>
              </a:cxn>
              <a:cxn ang="0">
                <a:pos x="connsiteX23620" y="connsiteY23620"/>
              </a:cxn>
              <a:cxn ang="0">
                <a:pos x="connsiteX23621" y="connsiteY23621"/>
              </a:cxn>
              <a:cxn ang="0">
                <a:pos x="connsiteX23622" y="connsiteY23622"/>
              </a:cxn>
              <a:cxn ang="0">
                <a:pos x="connsiteX23623" y="connsiteY23623"/>
              </a:cxn>
              <a:cxn ang="0">
                <a:pos x="connsiteX23624" y="connsiteY23624"/>
              </a:cxn>
              <a:cxn ang="0">
                <a:pos x="connsiteX23625" y="connsiteY23625"/>
              </a:cxn>
              <a:cxn ang="0">
                <a:pos x="connsiteX23626" y="connsiteY23626"/>
              </a:cxn>
              <a:cxn ang="0">
                <a:pos x="connsiteX23627" y="connsiteY23627"/>
              </a:cxn>
              <a:cxn ang="0">
                <a:pos x="connsiteX23628" y="connsiteY23628"/>
              </a:cxn>
              <a:cxn ang="0">
                <a:pos x="connsiteX23629" y="connsiteY23629"/>
              </a:cxn>
              <a:cxn ang="0">
                <a:pos x="connsiteX23630" y="connsiteY23630"/>
              </a:cxn>
              <a:cxn ang="0">
                <a:pos x="connsiteX23631" y="connsiteY23631"/>
              </a:cxn>
              <a:cxn ang="0">
                <a:pos x="connsiteX23632" y="connsiteY23632"/>
              </a:cxn>
              <a:cxn ang="0">
                <a:pos x="connsiteX23633" y="connsiteY23633"/>
              </a:cxn>
              <a:cxn ang="0">
                <a:pos x="connsiteX23634" y="connsiteY23634"/>
              </a:cxn>
              <a:cxn ang="0">
                <a:pos x="connsiteX23635" y="connsiteY23635"/>
              </a:cxn>
              <a:cxn ang="0">
                <a:pos x="connsiteX23636" y="connsiteY23636"/>
              </a:cxn>
              <a:cxn ang="0">
                <a:pos x="connsiteX23637" y="connsiteY23637"/>
              </a:cxn>
              <a:cxn ang="0">
                <a:pos x="connsiteX23638" y="connsiteY23638"/>
              </a:cxn>
              <a:cxn ang="0">
                <a:pos x="connsiteX23639" y="connsiteY23639"/>
              </a:cxn>
              <a:cxn ang="0">
                <a:pos x="connsiteX23640" y="connsiteY23640"/>
              </a:cxn>
              <a:cxn ang="0">
                <a:pos x="connsiteX23641" y="connsiteY23641"/>
              </a:cxn>
              <a:cxn ang="0">
                <a:pos x="connsiteX23642" y="connsiteY23642"/>
              </a:cxn>
              <a:cxn ang="0">
                <a:pos x="connsiteX23643" y="connsiteY23643"/>
              </a:cxn>
              <a:cxn ang="0">
                <a:pos x="connsiteX23644" y="connsiteY23644"/>
              </a:cxn>
              <a:cxn ang="0">
                <a:pos x="connsiteX23645" y="connsiteY23645"/>
              </a:cxn>
              <a:cxn ang="0">
                <a:pos x="connsiteX23646" y="connsiteY23646"/>
              </a:cxn>
              <a:cxn ang="0">
                <a:pos x="connsiteX23647" y="connsiteY23647"/>
              </a:cxn>
              <a:cxn ang="0">
                <a:pos x="connsiteX23648" y="connsiteY23648"/>
              </a:cxn>
              <a:cxn ang="0">
                <a:pos x="connsiteX23649" y="connsiteY23649"/>
              </a:cxn>
              <a:cxn ang="0">
                <a:pos x="connsiteX23650" y="connsiteY23650"/>
              </a:cxn>
              <a:cxn ang="0">
                <a:pos x="connsiteX23651" y="connsiteY23651"/>
              </a:cxn>
              <a:cxn ang="0">
                <a:pos x="connsiteX23652" y="connsiteY23652"/>
              </a:cxn>
              <a:cxn ang="0">
                <a:pos x="connsiteX23653" y="connsiteY23653"/>
              </a:cxn>
              <a:cxn ang="0">
                <a:pos x="connsiteX23654" y="connsiteY23654"/>
              </a:cxn>
              <a:cxn ang="0">
                <a:pos x="connsiteX23655" y="connsiteY23655"/>
              </a:cxn>
              <a:cxn ang="0">
                <a:pos x="connsiteX23656" y="connsiteY23656"/>
              </a:cxn>
              <a:cxn ang="0">
                <a:pos x="connsiteX23657" y="connsiteY23657"/>
              </a:cxn>
              <a:cxn ang="0">
                <a:pos x="connsiteX23658" y="connsiteY23658"/>
              </a:cxn>
              <a:cxn ang="0">
                <a:pos x="connsiteX23659" y="connsiteY23659"/>
              </a:cxn>
              <a:cxn ang="0">
                <a:pos x="connsiteX23660" y="connsiteY23660"/>
              </a:cxn>
              <a:cxn ang="0">
                <a:pos x="connsiteX23661" y="connsiteY23661"/>
              </a:cxn>
              <a:cxn ang="0">
                <a:pos x="connsiteX23662" y="connsiteY23662"/>
              </a:cxn>
              <a:cxn ang="0">
                <a:pos x="connsiteX23663" y="connsiteY23663"/>
              </a:cxn>
              <a:cxn ang="0">
                <a:pos x="connsiteX23664" y="connsiteY23664"/>
              </a:cxn>
              <a:cxn ang="0">
                <a:pos x="connsiteX23665" y="connsiteY23665"/>
              </a:cxn>
              <a:cxn ang="0">
                <a:pos x="connsiteX23666" y="connsiteY23666"/>
              </a:cxn>
              <a:cxn ang="0">
                <a:pos x="connsiteX23667" y="connsiteY23667"/>
              </a:cxn>
              <a:cxn ang="0">
                <a:pos x="connsiteX23668" y="connsiteY23668"/>
              </a:cxn>
              <a:cxn ang="0">
                <a:pos x="connsiteX23669" y="connsiteY23669"/>
              </a:cxn>
              <a:cxn ang="0">
                <a:pos x="connsiteX23670" y="connsiteY23670"/>
              </a:cxn>
              <a:cxn ang="0">
                <a:pos x="connsiteX23671" y="connsiteY23671"/>
              </a:cxn>
              <a:cxn ang="0">
                <a:pos x="connsiteX23672" y="connsiteY23672"/>
              </a:cxn>
              <a:cxn ang="0">
                <a:pos x="connsiteX23673" y="connsiteY23673"/>
              </a:cxn>
              <a:cxn ang="0">
                <a:pos x="connsiteX23674" y="connsiteY23674"/>
              </a:cxn>
              <a:cxn ang="0">
                <a:pos x="connsiteX23675" y="connsiteY23675"/>
              </a:cxn>
              <a:cxn ang="0">
                <a:pos x="connsiteX23676" y="connsiteY23676"/>
              </a:cxn>
              <a:cxn ang="0">
                <a:pos x="connsiteX23677" y="connsiteY23677"/>
              </a:cxn>
              <a:cxn ang="0">
                <a:pos x="connsiteX23678" y="connsiteY23678"/>
              </a:cxn>
              <a:cxn ang="0">
                <a:pos x="connsiteX23679" y="connsiteY23679"/>
              </a:cxn>
              <a:cxn ang="0">
                <a:pos x="connsiteX23680" y="connsiteY23680"/>
              </a:cxn>
              <a:cxn ang="0">
                <a:pos x="connsiteX23681" y="connsiteY23681"/>
              </a:cxn>
              <a:cxn ang="0">
                <a:pos x="connsiteX23682" y="connsiteY23682"/>
              </a:cxn>
              <a:cxn ang="0">
                <a:pos x="connsiteX23683" y="connsiteY23683"/>
              </a:cxn>
              <a:cxn ang="0">
                <a:pos x="connsiteX23684" y="connsiteY23684"/>
              </a:cxn>
              <a:cxn ang="0">
                <a:pos x="connsiteX23685" y="connsiteY23685"/>
              </a:cxn>
              <a:cxn ang="0">
                <a:pos x="connsiteX23686" y="connsiteY23686"/>
              </a:cxn>
              <a:cxn ang="0">
                <a:pos x="connsiteX23687" y="connsiteY23687"/>
              </a:cxn>
              <a:cxn ang="0">
                <a:pos x="connsiteX23688" y="connsiteY23688"/>
              </a:cxn>
              <a:cxn ang="0">
                <a:pos x="connsiteX23689" y="connsiteY23689"/>
              </a:cxn>
              <a:cxn ang="0">
                <a:pos x="connsiteX23690" y="connsiteY23690"/>
              </a:cxn>
              <a:cxn ang="0">
                <a:pos x="connsiteX23691" y="connsiteY23691"/>
              </a:cxn>
              <a:cxn ang="0">
                <a:pos x="connsiteX23692" y="connsiteY23692"/>
              </a:cxn>
              <a:cxn ang="0">
                <a:pos x="connsiteX23693" y="connsiteY23693"/>
              </a:cxn>
              <a:cxn ang="0">
                <a:pos x="connsiteX23694" y="connsiteY23694"/>
              </a:cxn>
              <a:cxn ang="0">
                <a:pos x="connsiteX23695" y="connsiteY23695"/>
              </a:cxn>
              <a:cxn ang="0">
                <a:pos x="connsiteX23696" y="connsiteY23696"/>
              </a:cxn>
              <a:cxn ang="0">
                <a:pos x="connsiteX23697" y="connsiteY23697"/>
              </a:cxn>
              <a:cxn ang="0">
                <a:pos x="connsiteX23698" y="connsiteY23698"/>
              </a:cxn>
              <a:cxn ang="0">
                <a:pos x="connsiteX23699" y="connsiteY23699"/>
              </a:cxn>
              <a:cxn ang="0">
                <a:pos x="connsiteX23700" y="connsiteY23700"/>
              </a:cxn>
              <a:cxn ang="0">
                <a:pos x="connsiteX23701" y="connsiteY23701"/>
              </a:cxn>
              <a:cxn ang="0">
                <a:pos x="connsiteX23702" y="connsiteY23702"/>
              </a:cxn>
              <a:cxn ang="0">
                <a:pos x="connsiteX23703" y="connsiteY23703"/>
              </a:cxn>
              <a:cxn ang="0">
                <a:pos x="connsiteX23704" y="connsiteY23704"/>
              </a:cxn>
              <a:cxn ang="0">
                <a:pos x="connsiteX23705" y="connsiteY23705"/>
              </a:cxn>
              <a:cxn ang="0">
                <a:pos x="connsiteX23706" y="connsiteY23706"/>
              </a:cxn>
              <a:cxn ang="0">
                <a:pos x="connsiteX23707" y="connsiteY23707"/>
              </a:cxn>
              <a:cxn ang="0">
                <a:pos x="connsiteX23708" y="connsiteY23708"/>
              </a:cxn>
              <a:cxn ang="0">
                <a:pos x="connsiteX23709" y="connsiteY23709"/>
              </a:cxn>
              <a:cxn ang="0">
                <a:pos x="connsiteX23710" y="connsiteY23710"/>
              </a:cxn>
              <a:cxn ang="0">
                <a:pos x="connsiteX23711" y="connsiteY23711"/>
              </a:cxn>
              <a:cxn ang="0">
                <a:pos x="connsiteX23712" y="connsiteY23712"/>
              </a:cxn>
              <a:cxn ang="0">
                <a:pos x="connsiteX23713" y="connsiteY23713"/>
              </a:cxn>
              <a:cxn ang="0">
                <a:pos x="connsiteX23714" y="connsiteY23714"/>
              </a:cxn>
              <a:cxn ang="0">
                <a:pos x="connsiteX23715" y="connsiteY23715"/>
              </a:cxn>
              <a:cxn ang="0">
                <a:pos x="connsiteX23716" y="connsiteY23716"/>
              </a:cxn>
              <a:cxn ang="0">
                <a:pos x="connsiteX23717" y="connsiteY23717"/>
              </a:cxn>
              <a:cxn ang="0">
                <a:pos x="connsiteX23718" y="connsiteY23718"/>
              </a:cxn>
              <a:cxn ang="0">
                <a:pos x="connsiteX23719" y="connsiteY23719"/>
              </a:cxn>
              <a:cxn ang="0">
                <a:pos x="connsiteX23720" y="connsiteY23720"/>
              </a:cxn>
              <a:cxn ang="0">
                <a:pos x="connsiteX23721" y="connsiteY23721"/>
              </a:cxn>
              <a:cxn ang="0">
                <a:pos x="connsiteX23722" y="connsiteY23722"/>
              </a:cxn>
              <a:cxn ang="0">
                <a:pos x="connsiteX23723" y="connsiteY23723"/>
              </a:cxn>
              <a:cxn ang="0">
                <a:pos x="connsiteX23724" y="connsiteY23724"/>
              </a:cxn>
              <a:cxn ang="0">
                <a:pos x="connsiteX23725" y="connsiteY23725"/>
              </a:cxn>
              <a:cxn ang="0">
                <a:pos x="connsiteX23726" y="connsiteY23726"/>
              </a:cxn>
              <a:cxn ang="0">
                <a:pos x="connsiteX23727" y="connsiteY23727"/>
              </a:cxn>
              <a:cxn ang="0">
                <a:pos x="connsiteX23728" y="connsiteY23728"/>
              </a:cxn>
              <a:cxn ang="0">
                <a:pos x="connsiteX23729" y="connsiteY23729"/>
              </a:cxn>
              <a:cxn ang="0">
                <a:pos x="connsiteX23730" y="connsiteY23730"/>
              </a:cxn>
              <a:cxn ang="0">
                <a:pos x="connsiteX23731" y="connsiteY23731"/>
              </a:cxn>
              <a:cxn ang="0">
                <a:pos x="connsiteX23732" y="connsiteY23732"/>
              </a:cxn>
              <a:cxn ang="0">
                <a:pos x="connsiteX23733" y="connsiteY23733"/>
              </a:cxn>
              <a:cxn ang="0">
                <a:pos x="connsiteX23734" y="connsiteY23734"/>
              </a:cxn>
              <a:cxn ang="0">
                <a:pos x="connsiteX23735" y="connsiteY23735"/>
              </a:cxn>
              <a:cxn ang="0">
                <a:pos x="connsiteX23736" y="connsiteY23736"/>
              </a:cxn>
              <a:cxn ang="0">
                <a:pos x="connsiteX23737" y="connsiteY23737"/>
              </a:cxn>
              <a:cxn ang="0">
                <a:pos x="connsiteX23738" y="connsiteY23738"/>
              </a:cxn>
              <a:cxn ang="0">
                <a:pos x="connsiteX23739" y="connsiteY23739"/>
              </a:cxn>
              <a:cxn ang="0">
                <a:pos x="connsiteX23740" y="connsiteY23740"/>
              </a:cxn>
              <a:cxn ang="0">
                <a:pos x="connsiteX23741" y="connsiteY23741"/>
              </a:cxn>
              <a:cxn ang="0">
                <a:pos x="connsiteX23742" y="connsiteY23742"/>
              </a:cxn>
              <a:cxn ang="0">
                <a:pos x="connsiteX23743" y="connsiteY23743"/>
              </a:cxn>
              <a:cxn ang="0">
                <a:pos x="connsiteX23744" y="connsiteY23744"/>
              </a:cxn>
              <a:cxn ang="0">
                <a:pos x="connsiteX23745" y="connsiteY23745"/>
              </a:cxn>
              <a:cxn ang="0">
                <a:pos x="connsiteX23746" y="connsiteY23746"/>
              </a:cxn>
              <a:cxn ang="0">
                <a:pos x="connsiteX23747" y="connsiteY23747"/>
              </a:cxn>
              <a:cxn ang="0">
                <a:pos x="connsiteX23748" y="connsiteY23748"/>
              </a:cxn>
              <a:cxn ang="0">
                <a:pos x="connsiteX23749" y="connsiteY23749"/>
              </a:cxn>
              <a:cxn ang="0">
                <a:pos x="connsiteX23750" y="connsiteY23750"/>
              </a:cxn>
              <a:cxn ang="0">
                <a:pos x="connsiteX23751" y="connsiteY23751"/>
              </a:cxn>
              <a:cxn ang="0">
                <a:pos x="connsiteX23752" y="connsiteY23752"/>
              </a:cxn>
              <a:cxn ang="0">
                <a:pos x="connsiteX23753" y="connsiteY23753"/>
              </a:cxn>
              <a:cxn ang="0">
                <a:pos x="connsiteX23754" y="connsiteY23754"/>
              </a:cxn>
              <a:cxn ang="0">
                <a:pos x="connsiteX23755" y="connsiteY23755"/>
              </a:cxn>
              <a:cxn ang="0">
                <a:pos x="connsiteX23756" y="connsiteY23756"/>
              </a:cxn>
              <a:cxn ang="0">
                <a:pos x="connsiteX23757" y="connsiteY23757"/>
              </a:cxn>
              <a:cxn ang="0">
                <a:pos x="connsiteX23758" y="connsiteY23758"/>
              </a:cxn>
              <a:cxn ang="0">
                <a:pos x="connsiteX23759" y="connsiteY23759"/>
              </a:cxn>
              <a:cxn ang="0">
                <a:pos x="connsiteX23760" y="connsiteY23760"/>
              </a:cxn>
              <a:cxn ang="0">
                <a:pos x="connsiteX23761" y="connsiteY23761"/>
              </a:cxn>
              <a:cxn ang="0">
                <a:pos x="connsiteX23762" y="connsiteY23762"/>
              </a:cxn>
              <a:cxn ang="0">
                <a:pos x="connsiteX23763" y="connsiteY23763"/>
              </a:cxn>
              <a:cxn ang="0">
                <a:pos x="connsiteX23764" y="connsiteY23764"/>
              </a:cxn>
              <a:cxn ang="0">
                <a:pos x="connsiteX23765" y="connsiteY23765"/>
              </a:cxn>
              <a:cxn ang="0">
                <a:pos x="connsiteX23766" y="connsiteY23766"/>
              </a:cxn>
              <a:cxn ang="0">
                <a:pos x="connsiteX23767" y="connsiteY23767"/>
              </a:cxn>
              <a:cxn ang="0">
                <a:pos x="connsiteX23768" y="connsiteY23768"/>
              </a:cxn>
              <a:cxn ang="0">
                <a:pos x="connsiteX23769" y="connsiteY23769"/>
              </a:cxn>
              <a:cxn ang="0">
                <a:pos x="connsiteX23770" y="connsiteY23770"/>
              </a:cxn>
              <a:cxn ang="0">
                <a:pos x="connsiteX23771" y="connsiteY23771"/>
              </a:cxn>
              <a:cxn ang="0">
                <a:pos x="connsiteX23772" y="connsiteY23772"/>
              </a:cxn>
              <a:cxn ang="0">
                <a:pos x="connsiteX23773" y="connsiteY23773"/>
              </a:cxn>
              <a:cxn ang="0">
                <a:pos x="connsiteX23774" y="connsiteY23774"/>
              </a:cxn>
              <a:cxn ang="0">
                <a:pos x="connsiteX23775" y="connsiteY23775"/>
              </a:cxn>
              <a:cxn ang="0">
                <a:pos x="connsiteX23776" y="connsiteY23776"/>
              </a:cxn>
              <a:cxn ang="0">
                <a:pos x="connsiteX23777" y="connsiteY23777"/>
              </a:cxn>
              <a:cxn ang="0">
                <a:pos x="connsiteX23778" y="connsiteY23778"/>
              </a:cxn>
              <a:cxn ang="0">
                <a:pos x="connsiteX23779" y="connsiteY23779"/>
              </a:cxn>
              <a:cxn ang="0">
                <a:pos x="connsiteX23780" y="connsiteY23780"/>
              </a:cxn>
              <a:cxn ang="0">
                <a:pos x="connsiteX23781" y="connsiteY23781"/>
              </a:cxn>
              <a:cxn ang="0">
                <a:pos x="connsiteX23782" y="connsiteY23782"/>
              </a:cxn>
              <a:cxn ang="0">
                <a:pos x="connsiteX23783" y="connsiteY23783"/>
              </a:cxn>
              <a:cxn ang="0">
                <a:pos x="connsiteX23784" y="connsiteY23784"/>
              </a:cxn>
              <a:cxn ang="0">
                <a:pos x="connsiteX23785" y="connsiteY23785"/>
              </a:cxn>
              <a:cxn ang="0">
                <a:pos x="connsiteX23786" y="connsiteY23786"/>
              </a:cxn>
              <a:cxn ang="0">
                <a:pos x="connsiteX23787" y="connsiteY23787"/>
              </a:cxn>
              <a:cxn ang="0">
                <a:pos x="connsiteX23788" y="connsiteY23788"/>
              </a:cxn>
              <a:cxn ang="0">
                <a:pos x="connsiteX23789" y="connsiteY23789"/>
              </a:cxn>
              <a:cxn ang="0">
                <a:pos x="connsiteX23790" y="connsiteY23790"/>
              </a:cxn>
              <a:cxn ang="0">
                <a:pos x="connsiteX23791" y="connsiteY23791"/>
              </a:cxn>
              <a:cxn ang="0">
                <a:pos x="connsiteX23792" y="connsiteY23792"/>
              </a:cxn>
              <a:cxn ang="0">
                <a:pos x="connsiteX23793" y="connsiteY23793"/>
              </a:cxn>
              <a:cxn ang="0">
                <a:pos x="connsiteX23794" y="connsiteY23794"/>
              </a:cxn>
              <a:cxn ang="0">
                <a:pos x="connsiteX23795" y="connsiteY23795"/>
              </a:cxn>
              <a:cxn ang="0">
                <a:pos x="connsiteX23796" y="connsiteY23796"/>
              </a:cxn>
              <a:cxn ang="0">
                <a:pos x="connsiteX23797" y="connsiteY23797"/>
              </a:cxn>
              <a:cxn ang="0">
                <a:pos x="connsiteX23798" y="connsiteY23798"/>
              </a:cxn>
              <a:cxn ang="0">
                <a:pos x="connsiteX23799" y="connsiteY23799"/>
              </a:cxn>
              <a:cxn ang="0">
                <a:pos x="connsiteX23800" y="connsiteY23800"/>
              </a:cxn>
              <a:cxn ang="0">
                <a:pos x="connsiteX23801" y="connsiteY23801"/>
              </a:cxn>
              <a:cxn ang="0">
                <a:pos x="connsiteX23802" y="connsiteY23802"/>
              </a:cxn>
              <a:cxn ang="0">
                <a:pos x="connsiteX23803" y="connsiteY23803"/>
              </a:cxn>
              <a:cxn ang="0">
                <a:pos x="connsiteX23804" y="connsiteY23804"/>
              </a:cxn>
              <a:cxn ang="0">
                <a:pos x="connsiteX23805" y="connsiteY23805"/>
              </a:cxn>
              <a:cxn ang="0">
                <a:pos x="connsiteX23806" y="connsiteY23806"/>
              </a:cxn>
              <a:cxn ang="0">
                <a:pos x="connsiteX23807" y="connsiteY23807"/>
              </a:cxn>
              <a:cxn ang="0">
                <a:pos x="connsiteX23808" y="connsiteY23808"/>
              </a:cxn>
              <a:cxn ang="0">
                <a:pos x="connsiteX23809" y="connsiteY23809"/>
              </a:cxn>
              <a:cxn ang="0">
                <a:pos x="connsiteX23810" y="connsiteY23810"/>
              </a:cxn>
              <a:cxn ang="0">
                <a:pos x="connsiteX23811" y="connsiteY23811"/>
              </a:cxn>
              <a:cxn ang="0">
                <a:pos x="connsiteX23812" y="connsiteY23812"/>
              </a:cxn>
              <a:cxn ang="0">
                <a:pos x="connsiteX23813" y="connsiteY23813"/>
              </a:cxn>
              <a:cxn ang="0">
                <a:pos x="connsiteX23814" y="connsiteY23814"/>
              </a:cxn>
              <a:cxn ang="0">
                <a:pos x="connsiteX23815" y="connsiteY23815"/>
              </a:cxn>
              <a:cxn ang="0">
                <a:pos x="connsiteX23816" y="connsiteY23816"/>
              </a:cxn>
              <a:cxn ang="0">
                <a:pos x="connsiteX23817" y="connsiteY23817"/>
              </a:cxn>
              <a:cxn ang="0">
                <a:pos x="connsiteX23818" y="connsiteY23818"/>
              </a:cxn>
              <a:cxn ang="0">
                <a:pos x="connsiteX23819" y="connsiteY23819"/>
              </a:cxn>
              <a:cxn ang="0">
                <a:pos x="connsiteX23820" y="connsiteY23820"/>
              </a:cxn>
              <a:cxn ang="0">
                <a:pos x="connsiteX23821" y="connsiteY23821"/>
              </a:cxn>
              <a:cxn ang="0">
                <a:pos x="connsiteX23822" y="connsiteY23822"/>
              </a:cxn>
              <a:cxn ang="0">
                <a:pos x="connsiteX23823" y="connsiteY23823"/>
              </a:cxn>
              <a:cxn ang="0">
                <a:pos x="connsiteX23824" y="connsiteY23824"/>
              </a:cxn>
              <a:cxn ang="0">
                <a:pos x="connsiteX23825" y="connsiteY23825"/>
              </a:cxn>
              <a:cxn ang="0">
                <a:pos x="connsiteX23826" y="connsiteY23826"/>
              </a:cxn>
              <a:cxn ang="0">
                <a:pos x="connsiteX23827" y="connsiteY23827"/>
              </a:cxn>
              <a:cxn ang="0">
                <a:pos x="connsiteX23828" y="connsiteY23828"/>
              </a:cxn>
              <a:cxn ang="0">
                <a:pos x="connsiteX23829" y="connsiteY23829"/>
              </a:cxn>
              <a:cxn ang="0">
                <a:pos x="connsiteX23830" y="connsiteY23830"/>
              </a:cxn>
              <a:cxn ang="0">
                <a:pos x="connsiteX23831" y="connsiteY23831"/>
              </a:cxn>
              <a:cxn ang="0">
                <a:pos x="connsiteX23832" y="connsiteY23832"/>
              </a:cxn>
              <a:cxn ang="0">
                <a:pos x="connsiteX23833" y="connsiteY23833"/>
              </a:cxn>
              <a:cxn ang="0">
                <a:pos x="connsiteX23834" y="connsiteY23834"/>
              </a:cxn>
              <a:cxn ang="0">
                <a:pos x="connsiteX23835" y="connsiteY23835"/>
              </a:cxn>
              <a:cxn ang="0">
                <a:pos x="connsiteX23836" y="connsiteY23836"/>
              </a:cxn>
              <a:cxn ang="0">
                <a:pos x="connsiteX23837" y="connsiteY23837"/>
              </a:cxn>
              <a:cxn ang="0">
                <a:pos x="connsiteX23838" y="connsiteY23838"/>
              </a:cxn>
              <a:cxn ang="0">
                <a:pos x="connsiteX23839" y="connsiteY23839"/>
              </a:cxn>
              <a:cxn ang="0">
                <a:pos x="connsiteX23840" y="connsiteY23840"/>
              </a:cxn>
              <a:cxn ang="0">
                <a:pos x="connsiteX23841" y="connsiteY23841"/>
              </a:cxn>
              <a:cxn ang="0">
                <a:pos x="connsiteX23842" y="connsiteY23842"/>
              </a:cxn>
              <a:cxn ang="0">
                <a:pos x="connsiteX23843" y="connsiteY23843"/>
              </a:cxn>
              <a:cxn ang="0">
                <a:pos x="connsiteX23844" y="connsiteY23844"/>
              </a:cxn>
              <a:cxn ang="0">
                <a:pos x="connsiteX23845" y="connsiteY23845"/>
              </a:cxn>
              <a:cxn ang="0">
                <a:pos x="connsiteX23846" y="connsiteY23846"/>
              </a:cxn>
              <a:cxn ang="0">
                <a:pos x="connsiteX23847" y="connsiteY23847"/>
              </a:cxn>
              <a:cxn ang="0">
                <a:pos x="connsiteX23848" y="connsiteY23848"/>
              </a:cxn>
              <a:cxn ang="0">
                <a:pos x="connsiteX23849" y="connsiteY23849"/>
              </a:cxn>
              <a:cxn ang="0">
                <a:pos x="connsiteX23850" y="connsiteY23850"/>
              </a:cxn>
              <a:cxn ang="0">
                <a:pos x="connsiteX23851" y="connsiteY23851"/>
              </a:cxn>
              <a:cxn ang="0">
                <a:pos x="connsiteX23852" y="connsiteY23852"/>
              </a:cxn>
              <a:cxn ang="0">
                <a:pos x="connsiteX23853" y="connsiteY23853"/>
              </a:cxn>
              <a:cxn ang="0">
                <a:pos x="connsiteX23854" y="connsiteY23854"/>
              </a:cxn>
              <a:cxn ang="0">
                <a:pos x="connsiteX23855" y="connsiteY23855"/>
              </a:cxn>
              <a:cxn ang="0">
                <a:pos x="connsiteX23856" y="connsiteY23856"/>
              </a:cxn>
              <a:cxn ang="0">
                <a:pos x="connsiteX23857" y="connsiteY23857"/>
              </a:cxn>
              <a:cxn ang="0">
                <a:pos x="connsiteX23858" y="connsiteY23858"/>
              </a:cxn>
              <a:cxn ang="0">
                <a:pos x="connsiteX23859" y="connsiteY23859"/>
              </a:cxn>
              <a:cxn ang="0">
                <a:pos x="connsiteX23860" y="connsiteY23860"/>
              </a:cxn>
              <a:cxn ang="0">
                <a:pos x="connsiteX23861" y="connsiteY23861"/>
              </a:cxn>
              <a:cxn ang="0">
                <a:pos x="connsiteX23862" y="connsiteY23862"/>
              </a:cxn>
              <a:cxn ang="0">
                <a:pos x="connsiteX23863" y="connsiteY23863"/>
              </a:cxn>
              <a:cxn ang="0">
                <a:pos x="connsiteX23864" y="connsiteY23864"/>
              </a:cxn>
              <a:cxn ang="0">
                <a:pos x="connsiteX23865" y="connsiteY23865"/>
              </a:cxn>
              <a:cxn ang="0">
                <a:pos x="connsiteX23866" y="connsiteY23866"/>
              </a:cxn>
              <a:cxn ang="0">
                <a:pos x="connsiteX23867" y="connsiteY23867"/>
              </a:cxn>
              <a:cxn ang="0">
                <a:pos x="connsiteX23868" y="connsiteY23868"/>
              </a:cxn>
              <a:cxn ang="0">
                <a:pos x="connsiteX23869" y="connsiteY23869"/>
              </a:cxn>
              <a:cxn ang="0">
                <a:pos x="connsiteX23870" y="connsiteY23870"/>
              </a:cxn>
              <a:cxn ang="0">
                <a:pos x="connsiteX23871" y="connsiteY23871"/>
              </a:cxn>
              <a:cxn ang="0">
                <a:pos x="connsiteX23872" y="connsiteY23872"/>
              </a:cxn>
              <a:cxn ang="0">
                <a:pos x="connsiteX23873" y="connsiteY23873"/>
              </a:cxn>
              <a:cxn ang="0">
                <a:pos x="connsiteX23874" y="connsiteY23874"/>
              </a:cxn>
              <a:cxn ang="0">
                <a:pos x="connsiteX23875" y="connsiteY23875"/>
              </a:cxn>
              <a:cxn ang="0">
                <a:pos x="connsiteX23876" y="connsiteY23876"/>
              </a:cxn>
              <a:cxn ang="0">
                <a:pos x="connsiteX23877" y="connsiteY23877"/>
              </a:cxn>
              <a:cxn ang="0">
                <a:pos x="connsiteX23878" y="connsiteY23878"/>
              </a:cxn>
              <a:cxn ang="0">
                <a:pos x="connsiteX23879" y="connsiteY23879"/>
              </a:cxn>
              <a:cxn ang="0">
                <a:pos x="connsiteX23880" y="connsiteY23880"/>
              </a:cxn>
              <a:cxn ang="0">
                <a:pos x="connsiteX23881" y="connsiteY23881"/>
              </a:cxn>
              <a:cxn ang="0">
                <a:pos x="connsiteX23882" y="connsiteY23882"/>
              </a:cxn>
              <a:cxn ang="0">
                <a:pos x="connsiteX23883" y="connsiteY23883"/>
              </a:cxn>
              <a:cxn ang="0">
                <a:pos x="connsiteX23884" y="connsiteY23884"/>
              </a:cxn>
              <a:cxn ang="0">
                <a:pos x="connsiteX23885" y="connsiteY23885"/>
              </a:cxn>
              <a:cxn ang="0">
                <a:pos x="connsiteX23886" y="connsiteY23886"/>
              </a:cxn>
              <a:cxn ang="0">
                <a:pos x="connsiteX23887" y="connsiteY23887"/>
              </a:cxn>
              <a:cxn ang="0">
                <a:pos x="connsiteX23888" y="connsiteY23888"/>
              </a:cxn>
              <a:cxn ang="0">
                <a:pos x="connsiteX23889" y="connsiteY23889"/>
              </a:cxn>
              <a:cxn ang="0">
                <a:pos x="connsiteX23890" y="connsiteY23890"/>
              </a:cxn>
              <a:cxn ang="0">
                <a:pos x="connsiteX23891" y="connsiteY23891"/>
              </a:cxn>
              <a:cxn ang="0">
                <a:pos x="connsiteX23892" y="connsiteY23892"/>
              </a:cxn>
              <a:cxn ang="0">
                <a:pos x="connsiteX23893" y="connsiteY23893"/>
              </a:cxn>
              <a:cxn ang="0">
                <a:pos x="connsiteX23894" y="connsiteY23894"/>
              </a:cxn>
              <a:cxn ang="0">
                <a:pos x="connsiteX23895" y="connsiteY23895"/>
              </a:cxn>
              <a:cxn ang="0">
                <a:pos x="connsiteX23896" y="connsiteY23896"/>
              </a:cxn>
              <a:cxn ang="0">
                <a:pos x="connsiteX23897" y="connsiteY23897"/>
              </a:cxn>
              <a:cxn ang="0">
                <a:pos x="connsiteX23898" y="connsiteY23898"/>
              </a:cxn>
              <a:cxn ang="0">
                <a:pos x="connsiteX23899" y="connsiteY23899"/>
              </a:cxn>
              <a:cxn ang="0">
                <a:pos x="connsiteX23900" y="connsiteY23900"/>
              </a:cxn>
              <a:cxn ang="0">
                <a:pos x="connsiteX23901" y="connsiteY23901"/>
              </a:cxn>
              <a:cxn ang="0">
                <a:pos x="connsiteX23902" y="connsiteY23902"/>
              </a:cxn>
              <a:cxn ang="0">
                <a:pos x="connsiteX23903" y="connsiteY23903"/>
              </a:cxn>
              <a:cxn ang="0">
                <a:pos x="connsiteX23904" y="connsiteY23904"/>
              </a:cxn>
              <a:cxn ang="0">
                <a:pos x="connsiteX23905" y="connsiteY23905"/>
              </a:cxn>
              <a:cxn ang="0">
                <a:pos x="connsiteX23906" y="connsiteY23906"/>
              </a:cxn>
              <a:cxn ang="0">
                <a:pos x="connsiteX23907" y="connsiteY23907"/>
              </a:cxn>
              <a:cxn ang="0">
                <a:pos x="connsiteX23908" y="connsiteY23908"/>
              </a:cxn>
              <a:cxn ang="0">
                <a:pos x="connsiteX23909" y="connsiteY23909"/>
              </a:cxn>
              <a:cxn ang="0">
                <a:pos x="connsiteX23910" y="connsiteY23910"/>
              </a:cxn>
              <a:cxn ang="0">
                <a:pos x="connsiteX23911" y="connsiteY23911"/>
              </a:cxn>
              <a:cxn ang="0">
                <a:pos x="connsiteX23912" y="connsiteY23912"/>
              </a:cxn>
              <a:cxn ang="0">
                <a:pos x="connsiteX23913" y="connsiteY23913"/>
              </a:cxn>
              <a:cxn ang="0">
                <a:pos x="connsiteX23914" y="connsiteY23914"/>
              </a:cxn>
              <a:cxn ang="0">
                <a:pos x="connsiteX23915" y="connsiteY23915"/>
              </a:cxn>
              <a:cxn ang="0">
                <a:pos x="connsiteX23916" y="connsiteY23916"/>
              </a:cxn>
              <a:cxn ang="0">
                <a:pos x="connsiteX23917" y="connsiteY23917"/>
              </a:cxn>
              <a:cxn ang="0">
                <a:pos x="connsiteX23918" y="connsiteY23918"/>
              </a:cxn>
              <a:cxn ang="0">
                <a:pos x="connsiteX23919" y="connsiteY23919"/>
              </a:cxn>
              <a:cxn ang="0">
                <a:pos x="connsiteX23920" y="connsiteY23920"/>
              </a:cxn>
              <a:cxn ang="0">
                <a:pos x="connsiteX23921" y="connsiteY23921"/>
              </a:cxn>
              <a:cxn ang="0">
                <a:pos x="connsiteX23922" y="connsiteY23922"/>
              </a:cxn>
              <a:cxn ang="0">
                <a:pos x="connsiteX23923" y="connsiteY23923"/>
              </a:cxn>
              <a:cxn ang="0">
                <a:pos x="connsiteX23924" y="connsiteY23924"/>
              </a:cxn>
              <a:cxn ang="0">
                <a:pos x="connsiteX23925" y="connsiteY23925"/>
              </a:cxn>
              <a:cxn ang="0">
                <a:pos x="connsiteX23926" y="connsiteY23926"/>
              </a:cxn>
              <a:cxn ang="0">
                <a:pos x="connsiteX23927" y="connsiteY23927"/>
              </a:cxn>
              <a:cxn ang="0">
                <a:pos x="connsiteX23928" y="connsiteY23928"/>
              </a:cxn>
              <a:cxn ang="0">
                <a:pos x="connsiteX23929" y="connsiteY23929"/>
              </a:cxn>
              <a:cxn ang="0">
                <a:pos x="connsiteX23930" y="connsiteY23930"/>
              </a:cxn>
              <a:cxn ang="0">
                <a:pos x="connsiteX23931" y="connsiteY23931"/>
              </a:cxn>
              <a:cxn ang="0">
                <a:pos x="connsiteX23932" y="connsiteY23932"/>
              </a:cxn>
              <a:cxn ang="0">
                <a:pos x="connsiteX23933" y="connsiteY23933"/>
              </a:cxn>
              <a:cxn ang="0">
                <a:pos x="connsiteX23934" y="connsiteY23934"/>
              </a:cxn>
              <a:cxn ang="0">
                <a:pos x="connsiteX23935" y="connsiteY23935"/>
              </a:cxn>
              <a:cxn ang="0">
                <a:pos x="connsiteX23936" y="connsiteY23936"/>
              </a:cxn>
              <a:cxn ang="0">
                <a:pos x="connsiteX23937" y="connsiteY23937"/>
              </a:cxn>
              <a:cxn ang="0">
                <a:pos x="connsiteX23938" y="connsiteY23938"/>
              </a:cxn>
              <a:cxn ang="0">
                <a:pos x="connsiteX23939" y="connsiteY23939"/>
              </a:cxn>
              <a:cxn ang="0">
                <a:pos x="connsiteX23940" y="connsiteY23940"/>
              </a:cxn>
              <a:cxn ang="0">
                <a:pos x="connsiteX23941" y="connsiteY23941"/>
              </a:cxn>
              <a:cxn ang="0">
                <a:pos x="connsiteX23942" y="connsiteY23942"/>
              </a:cxn>
              <a:cxn ang="0">
                <a:pos x="connsiteX23943" y="connsiteY23943"/>
              </a:cxn>
              <a:cxn ang="0">
                <a:pos x="connsiteX23944" y="connsiteY23944"/>
              </a:cxn>
              <a:cxn ang="0">
                <a:pos x="connsiteX23945" y="connsiteY23945"/>
              </a:cxn>
              <a:cxn ang="0">
                <a:pos x="connsiteX23946" y="connsiteY23946"/>
              </a:cxn>
              <a:cxn ang="0">
                <a:pos x="connsiteX23947" y="connsiteY23947"/>
              </a:cxn>
              <a:cxn ang="0">
                <a:pos x="connsiteX23948" y="connsiteY23948"/>
              </a:cxn>
              <a:cxn ang="0">
                <a:pos x="connsiteX23949" y="connsiteY23949"/>
              </a:cxn>
              <a:cxn ang="0">
                <a:pos x="connsiteX23950" y="connsiteY23950"/>
              </a:cxn>
              <a:cxn ang="0">
                <a:pos x="connsiteX23951" y="connsiteY23951"/>
              </a:cxn>
              <a:cxn ang="0">
                <a:pos x="connsiteX23952" y="connsiteY23952"/>
              </a:cxn>
              <a:cxn ang="0">
                <a:pos x="connsiteX23953" y="connsiteY23953"/>
              </a:cxn>
              <a:cxn ang="0">
                <a:pos x="connsiteX23954" y="connsiteY23954"/>
              </a:cxn>
              <a:cxn ang="0">
                <a:pos x="connsiteX23955" y="connsiteY23955"/>
              </a:cxn>
              <a:cxn ang="0">
                <a:pos x="connsiteX23956" y="connsiteY23956"/>
              </a:cxn>
              <a:cxn ang="0">
                <a:pos x="connsiteX23957" y="connsiteY23957"/>
              </a:cxn>
              <a:cxn ang="0">
                <a:pos x="connsiteX23958" y="connsiteY23958"/>
              </a:cxn>
              <a:cxn ang="0">
                <a:pos x="connsiteX23959" y="connsiteY23959"/>
              </a:cxn>
              <a:cxn ang="0">
                <a:pos x="connsiteX23960" y="connsiteY23960"/>
              </a:cxn>
              <a:cxn ang="0">
                <a:pos x="connsiteX23961" y="connsiteY23961"/>
              </a:cxn>
              <a:cxn ang="0">
                <a:pos x="connsiteX23962" y="connsiteY23962"/>
              </a:cxn>
              <a:cxn ang="0">
                <a:pos x="connsiteX23963" y="connsiteY23963"/>
              </a:cxn>
              <a:cxn ang="0">
                <a:pos x="connsiteX23964" y="connsiteY23964"/>
              </a:cxn>
              <a:cxn ang="0">
                <a:pos x="connsiteX23965" y="connsiteY23965"/>
              </a:cxn>
              <a:cxn ang="0">
                <a:pos x="connsiteX23966" y="connsiteY23966"/>
              </a:cxn>
              <a:cxn ang="0">
                <a:pos x="connsiteX23967" y="connsiteY23967"/>
              </a:cxn>
              <a:cxn ang="0">
                <a:pos x="connsiteX23968" y="connsiteY23968"/>
              </a:cxn>
              <a:cxn ang="0">
                <a:pos x="connsiteX23969" y="connsiteY23969"/>
              </a:cxn>
              <a:cxn ang="0">
                <a:pos x="connsiteX23970" y="connsiteY23970"/>
              </a:cxn>
              <a:cxn ang="0">
                <a:pos x="connsiteX23971" y="connsiteY23971"/>
              </a:cxn>
              <a:cxn ang="0">
                <a:pos x="connsiteX23972" y="connsiteY23972"/>
              </a:cxn>
              <a:cxn ang="0">
                <a:pos x="connsiteX23973" y="connsiteY23973"/>
              </a:cxn>
              <a:cxn ang="0">
                <a:pos x="connsiteX23974" y="connsiteY23974"/>
              </a:cxn>
              <a:cxn ang="0">
                <a:pos x="connsiteX23975" y="connsiteY23975"/>
              </a:cxn>
              <a:cxn ang="0">
                <a:pos x="connsiteX23976" y="connsiteY23976"/>
              </a:cxn>
              <a:cxn ang="0">
                <a:pos x="connsiteX23977" y="connsiteY23977"/>
              </a:cxn>
              <a:cxn ang="0">
                <a:pos x="connsiteX23978" y="connsiteY23978"/>
              </a:cxn>
              <a:cxn ang="0">
                <a:pos x="connsiteX23979" y="connsiteY23979"/>
              </a:cxn>
              <a:cxn ang="0">
                <a:pos x="connsiteX23980" y="connsiteY23980"/>
              </a:cxn>
              <a:cxn ang="0">
                <a:pos x="connsiteX23981" y="connsiteY23981"/>
              </a:cxn>
              <a:cxn ang="0">
                <a:pos x="connsiteX23982" y="connsiteY23982"/>
              </a:cxn>
              <a:cxn ang="0">
                <a:pos x="connsiteX23983" y="connsiteY23983"/>
              </a:cxn>
              <a:cxn ang="0">
                <a:pos x="connsiteX23984" y="connsiteY23984"/>
              </a:cxn>
              <a:cxn ang="0">
                <a:pos x="connsiteX23985" y="connsiteY23985"/>
              </a:cxn>
              <a:cxn ang="0">
                <a:pos x="connsiteX23986" y="connsiteY23986"/>
              </a:cxn>
              <a:cxn ang="0">
                <a:pos x="connsiteX23987" y="connsiteY23987"/>
              </a:cxn>
              <a:cxn ang="0">
                <a:pos x="connsiteX23988" y="connsiteY23988"/>
              </a:cxn>
              <a:cxn ang="0">
                <a:pos x="connsiteX23989" y="connsiteY23989"/>
              </a:cxn>
              <a:cxn ang="0">
                <a:pos x="connsiteX23990" y="connsiteY23990"/>
              </a:cxn>
              <a:cxn ang="0">
                <a:pos x="connsiteX23991" y="connsiteY23991"/>
              </a:cxn>
              <a:cxn ang="0">
                <a:pos x="connsiteX23992" y="connsiteY23992"/>
              </a:cxn>
              <a:cxn ang="0">
                <a:pos x="connsiteX23993" y="connsiteY23993"/>
              </a:cxn>
              <a:cxn ang="0">
                <a:pos x="connsiteX23994" y="connsiteY23994"/>
              </a:cxn>
              <a:cxn ang="0">
                <a:pos x="connsiteX23995" y="connsiteY23995"/>
              </a:cxn>
              <a:cxn ang="0">
                <a:pos x="connsiteX23996" y="connsiteY23996"/>
              </a:cxn>
              <a:cxn ang="0">
                <a:pos x="connsiteX23997" y="connsiteY23997"/>
              </a:cxn>
              <a:cxn ang="0">
                <a:pos x="connsiteX23998" y="connsiteY23998"/>
              </a:cxn>
              <a:cxn ang="0">
                <a:pos x="connsiteX23999" y="connsiteY23999"/>
              </a:cxn>
              <a:cxn ang="0">
                <a:pos x="connsiteX24000" y="connsiteY24000"/>
              </a:cxn>
              <a:cxn ang="0">
                <a:pos x="connsiteX24001" y="connsiteY24001"/>
              </a:cxn>
              <a:cxn ang="0">
                <a:pos x="connsiteX24002" y="connsiteY24002"/>
              </a:cxn>
              <a:cxn ang="0">
                <a:pos x="connsiteX24003" y="connsiteY24003"/>
              </a:cxn>
              <a:cxn ang="0">
                <a:pos x="connsiteX24004" y="connsiteY24004"/>
              </a:cxn>
              <a:cxn ang="0">
                <a:pos x="connsiteX24005" y="connsiteY24005"/>
              </a:cxn>
              <a:cxn ang="0">
                <a:pos x="connsiteX24006" y="connsiteY24006"/>
              </a:cxn>
              <a:cxn ang="0">
                <a:pos x="connsiteX24007" y="connsiteY24007"/>
              </a:cxn>
              <a:cxn ang="0">
                <a:pos x="connsiteX24008" y="connsiteY24008"/>
              </a:cxn>
              <a:cxn ang="0">
                <a:pos x="connsiteX24009" y="connsiteY24009"/>
              </a:cxn>
              <a:cxn ang="0">
                <a:pos x="connsiteX24010" y="connsiteY24010"/>
              </a:cxn>
              <a:cxn ang="0">
                <a:pos x="connsiteX24011" y="connsiteY24011"/>
              </a:cxn>
              <a:cxn ang="0">
                <a:pos x="connsiteX24012" y="connsiteY24012"/>
              </a:cxn>
              <a:cxn ang="0">
                <a:pos x="connsiteX24013" y="connsiteY24013"/>
              </a:cxn>
              <a:cxn ang="0">
                <a:pos x="connsiteX24014" y="connsiteY24014"/>
              </a:cxn>
              <a:cxn ang="0">
                <a:pos x="connsiteX24015" y="connsiteY24015"/>
              </a:cxn>
              <a:cxn ang="0">
                <a:pos x="connsiteX24016" y="connsiteY24016"/>
              </a:cxn>
              <a:cxn ang="0">
                <a:pos x="connsiteX24017" y="connsiteY24017"/>
              </a:cxn>
              <a:cxn ang="0">
                <a:pos x="connsiteX24018" y="connsiteY24018"/>
              </a:cxn>
              <a:cxn ang="0">
                <a:pos x="connsiteX24019" y="connsiteY24019"/>
              </a:cxn>
              <a:cxn ang="0">
                <a:pos x="connsiteX24020" y="connsiteY24020"/>
              </a:cxn>
              <a:cxn ang="0">
                <a:pos x="connsiteX24021" y="connsiteY24021"/>
              </a:cxn>
              <a:cxn ang="0">
                <a:pos x="connsiteX24022" y="connsiteY24022"/>
              </a:cxn>
              <a:cxn ang="0">
                <a:pos x="connsiteX24023" y="connsiteY24023"/>
              </a:cxn>
              <a:cxn ang="0">
                <a:pos x="connsiteX24024" y="connsiteY24024"/>
              </a:cxn>
              <a:cxn ang="0">
                <a:pos x="connsiteX24025" y="connsiteY24025"/>
              </a:cxn>
              <a:cxn ang="0">
                <a:pos x="connsiteX24026" y="connsiteY24026"/>
              </a:cxn>
              <a:cxn ang="0">
                <a:pos x="connsiteX24027" y="connsiteY24027"/>
              </a:cxn>
              <a:cxn ang="0">
                <a:pos x="connsiteX24028" y="connsiteY24028"/>
              </a:cxn>
              <a:cxn ang="0">
                <a:pos x="connsiteX24029" y="connsiteY24029"/>
              </a:cxn>
              <a:cxn ang="0">
                <a:pos x="connsiteX24030" y="connsiteY24030"/>
              </a:cxn>
              <a:cxn ang="0">
                <a:pos x="connsiteX24031" y="connsiteY24031"/>
              </a:cxn>
              <a:cxn ang="0">
                <a:pos x="connsiteX24032" y="connsiteY24032"/>
              </a:cxn>
              <a:cxn ang="0">
                <a:pos x="connsiteX24033" y="connsiteY24033"/>
              </a:cxn>
              <a:cxn ang="0">
                <a:pos x="connsiteX24034" y="connsiteY24034"/>
              </a:cxn>
              <a:cxn ang="0">
                <a:pos x="connsiteX24035" y="connsiteY24035"/>
              </a:cxn>
              <a:cxn ang="0">
                <a:pos x="connsiteX24036" y="connsiteY24036"/>
              </a:cxn>
              <a:cxn ang="0">
                <a:pos x="connsiteX24037" y="connsiteY24037"/>
              </a:cxn>
              <a:cxn ang="0">
                <a:pos x="connsiteX24038" y="connsiteY24038"/>
              </a:cxn>
              <a:cxn ang="0">
                <a:pos x="connsiteX24039" y="connsiteY24039"/>
              </a:cxn>
              <a:cxn ang="0">
                <a:pos x="connsiteX24040" y="connsiteY24040"/>
              </a:cxn>
              <a:cxn ang="0">
                <a:pos x="connsiteX24041" y="connsiteY24041"/>
              </a:cxn>
              <a:cxn ang="0">
                <a:pos x="connsiteX24042" y="connsiteY24042"/>
              </a:cxn>
              <a:cxn ang="0">
                <a:pos x="connsiteX24043" y="connsiteY24043"/>
              </a:cxn>
              <a:cxn ang="0">
                <a:pos x="connsiteX24044" y="connsiteY24044"/>
              </a:cxn>
              <a:cxn ang="0">
                <a:pos x="connsiteX24045" y="connsiteY24045"/>
              </a:cxn>
              <a:cxn ang="0">
                <a:pos x="connsiteX24046" y="connsiteY24046"/>
              </a:cxn>
              <a:cxn ang="0">
                <a:pos x="connsiteX24047" y="connsiteY24047"/>
              </a:cxn>
              <a:cxn ang="0">
                <a:pos x="connsiteX24048" y="connsiteY24048"/>
              </a:cxn>
              <a:cxn ang="0">
                <a:pos x="connsiteX24049" y="connsiteY24049"/>
              </a:cxn>
              <a:cxn ang="0">
                <a:pos x="connsiteX24050" y="connsiteY24050"/>
              </a:cxn>
              <a:cxn ang="0">
                <a:pos x="connsiteX24051" y="connsiteY24051"/>
              </a:cxn>
              <a:cxn ang="0">
                <a:pos x="connsiteX24052" y="connsiteY24052"/>
              </a:cxn>
              <a:cxn ang="0">
                <a:pos x="connsiteX24053" y="connsiteY24053"/>
              </a:cxn>
              <a:cxn ang="0">
                <a:pos x="connsiteX24054" y="connsiteY24054"/>
              </a:cxn>
              <a:cxn ang="0">
                <a:pos x="connsiteX24055" y="connsiteY24055"/>
              </a:cxn>
              <a:cxn ang="0">
                <a:pos x="connsiteX24056" y="connsiteY24056"/>
              </a:cxn>
              <a:cxn ang="0">
                <a:pos x="connsiteX24057" y="connsiteY24057"/>
              </a:cxn>
              <a:cxn ang="0">
                <a:pos x="connsiteX24058" y="connsiteY24058"/>
              </a:cxn>
              <a:cxn ang="0">
                <a:pos x="connsiteX24059" y="connsiteY24059"/>
              </a:cxn>
              <a:cxn ang="0">
                <a:pos x="connsiteX24060" y="connsiteY24060"/>
              </a:cxn>
              <a:cxn ang="0">
                <a:pos x="connsiteX24061" y="connsiteY24061"/>
              </a:cxn>
              <a:cxn ang="0">
                <a:pos x="connsiteX24062" y="connsiteY24062"/>
              </a:cxn>
              <a:cxn ang="0">
                <a:pos x="connsiteX24063" y="connsiteY24063"/>
              </a:cxn>
              <a:cxn ang="0">
                <a:pos x="connsiteX24064" y="connsiteY24064"/>
              </a:cxn>
              <a:cxn ang="0">
                <a:pos x="connsiteX24065" y="connsiteY24065"/>
              </a:cxn>
              <a:cxn ang="0">
                <a:pos x="connsiteX24066" y="connsiteY24066"/>
              </a:cxn>
              <a:cxn ang="0">
                <a:pos x="connsiteX24067" y="connsiteY24067"/>
              </a:cxn>
              <a:cxn ang="0">
                <a:pos x="connsiteX24068" y="connsiteY24068"/>
              </a:cxn>
              <a:cxn ang="0">
                <a:pos x="connsiteX24069" y="connsiteY24069"/>
              </a:cxn>
              <a:cxn ang="0">
                <a:pos x="connsiteX24070" y="connsiteY24070"/>
              </a:cxn>
              <a:cxn ang="0">
                <a:pos x="connsiteX24071" y="connsiteY24071"/>
              </a:cxn>
              <a:cxn ang="0">
                <a:pos x="connsiteX24072" y="connsiteY24072"/>
              </a:cxn>
              <a:cxn ang="0">
                <a:pos x="connsiteX24073" y="connsiteY24073"/>
              </a:cxn>
              <a:cxn ang="0">
                <a:pos x="connsiteX24074" y="connsiteY24074"/>
              </a:cxn>
              <a:cxn ang="0">
                <a:pos x="connsiteX24075" y="connsiteY24075"/>
              </a:cxn>
              <a:cxn ang="0">
                <a:pos x="connsiteX24076" y="connsiteY24076"/>
              </a:cxn>
              <a:cxn ang="0">
                <a:pos x="connsiteX24077" y="connsiteY24077"/>
              </a:cxn>
              <a:cxn ang="0">
                <a:pos x="connsiteX24078" y="connsiteY24078"/>
              </a:cxn>
              <a:cxn ang="0">
                <a:pos x="connsiteX24079" y="connsiteY24079"/>
              </a:cxn>
              <a:cxn ang="0">
                <a:pos x="connsiteX24080" y="connsiteY24080"/>
              </a:cxn>
              <a:cxn ang="0">
                <a:pos x="connsiteX24081" y="connsiteY24081"/>
              </a:cxn>
              <a:cxn ang="0">
                <a:pos x="connsiteX24082" y="connsiteY24082"/>
              </a:cxn>
              <a:cxn ang="0">
                <a:pos x="connsiteX24083" y="connsiteY24083"/>
              </a:cxn>
              <a:cxn ang="0">
                <a:pos x="connsiteX24084" y="connsiteY24084"/>
              </a:cxn>
              <a:cxn ang="0">
                <a:pos x="connsiteX24085" y="connsiteY24085"/>
              </a:cxn>
              <a:cxn ang="0">
                <a:pos x="connsiteX24086" y="connsiteY24086"/>
              </a:cxn>
              <a:cxn ang="0">
                <a:pos x="connsiteX24087" y="connsiteY24087"/>
              </a:cxn>
              <a:cxn ang="0">
                <a:pos x="connsiteX24088" y="connsiteY24088"/>
              </a:cxn>
              <a:cxn ang="0">
                <a:pos x="connsiteX24089" y="connsiteY24089"/>
              </a:cxn>
              <a:cxn ang="0">
                <a:pos x="connsiteX24090" y="connsiteY24090"/>
              </a:cxn>
              <a:cxn ang="0">
                <a:pos x="connsiteX24091" y="connsiteY24091"/>
              </a:cxn>
              <a:cxn ang="0">
                <a:pos x="connsiteX24092" y="connsiteY24092"/>
              </a:cxn>
              <a:cxn ang="0">
                <a:pos x="connsiteX24093" y="connsiteY24093"/>
              </a:cxn>
              <a:cxn ang="0">
                <a:pos x="connsiteX24094" y="connsiteY24094"/>
              </a:cxn>
              <a:cxn ang="0">
                <a:pos x="connsiteX24095" y="connsiteY24095"/>
              </a:cxn>
              <a:cxn ang="0">
                <a:pos x="connsiteX24096" y="connsiteY24096"/>
              </a:cxn>
              <a:cxn ang="0">
                <a:pos x="connsiteX24097" y="connsiteY24097"/>
              </a:cxn>
              <a:cxn ang="0">
                <a:pos x="connsiteX24098" y="connsiteY24098"/>
              </a:cxn>
              <a:cxn ang="0">
                <a:pos x="connsiteX24099" y="connsiteY24099"/>
              </a:cxn>
              <a:cxn ang="0">
                <a:pos x="connsiteX24100" y="connsiteY24100"/>
              </a:cxn>
              <a:cxn ang="0">
                <a:pos x="connsiteX24101" y="connsiteY24101"/>
              </a:cxn>
              <a:cxn ang="0">
                <a:pos x="connsiteX24102" y="connsiteY24102"/>
              </a:cxn>
              <a:cxn ang="0">
                <a:pos x="connsiteX24103" y="connsiteY24103"/>
              </a:cxn>
              <a:cxn ang="0">
                <a:pos x="connsiteX24104" y="connsiteY24104"/>
              </a:cxn>
              <a:cxn ang="0">
                <a:pos x="connsiteX24105" y="connsiteY24105"/>
              </a:cxn>
              <a:cxn ang="0">
                <a:pos x="connsiteX24106" y="connsiteY24106"/>
              </a:cxn>
              <a:cxn ang="0">
                <a:pos x="connsiteX24107" y="connsiteY24107"/>
              </a:cxn>
              <a:cxn ang="0">
                <a:pos x="connsiteX24108" y="connsiteY24108"/>
              </a:cxn>
              <a:cxn ang="0">
                <a:pos x="connsiteX24109" y="connsiteY24109"/>
              </a:cxn>
              <a:cxn ang="0">
                <a:pos x="connsiteX24110" y="connsiteY24110"/>
              </a:cxn>
              <a:cxn ang="0">
                <a:pos x="connsiteX24111" y="connsiteY24111"/>
              </a:cxn>
              <a:cxn ang="0">
                <a:pos x="connsiteX24112" y="connsiteY24112"/>
              </a:cxn>
              <a:cxn ang="0">
                <a:pos x="connsiteX24113" y="connsiteY24113"/>
              </a:cxn>
              <a:cxn ang="0">
                <a:pos x="connsiteX24114" y="connsiteY24114"/>
              </a:cxn>
              <a:cxn ang="0">
                <a:pos x="connsiteX24115" y="connsiteY24115"/>
              </a:cxn>
              <a:cxn ang="0">
                <a:pos x="connsiteX24116" y="connsiteY24116"/>
              </a:cxn>
              <a:cxn ang="0">
                <a:pos x="connsiteX24117" y="connsiteY24117"/>
              </a:cxn>
              <a:cxn ang="0">
                <a:pos x="connsiteX24118" y="connsiteY24118"/>
              </a:cxn>
              <a:cxn ang="0">
                <a:pos x="connsiteX24119" y="connsiteY24119"/>
              </a:cxn>
              <a:cxn ang="0">
                <a:pos x="connsiteX24120" y="connsiteY24120"/>
              </a:cxn>
              <a:cxn ang="0">
                <a:pos x="connsiteX24121" y="connsiteY24121"/>
              </a:cxn>
              <a:cxn ang="0">
                <a:pos x="connsiteX24122" y="connsiteY24122"/>
              </a:cxn>
              <a:cxn ang="0">
                <a:pos x="connsiteX24123" y="connsiteY24123"/>
              </a:cxn>
              <a:cxn ang="0">
                <a:pos x="connsiteX24124" y="connsiteY24124"/>
              </a:cxn>
              <a:cxn ang="0">
                <a:pos x="connsiteX24125" y="connsiteY24125"/>
              </a:cxn>
              <a:cxn ang="0">
                <a:pos x="connsiteX24126" y="connsiteY24126"/>
              </a:cxn>
              <a:cxn ang="0">
                <a:pos x="connsiteX24127" y="connsiteY24127"/>
              </a:cxn>
              <a:cxn ang="0">
                <a:pos x="connsiteX24128" y="connsiteY24128"/>
              </a:cxn>
              <a:cxn ang="0">
                <a:pos x="connsiteX24129" y="connsiteY24129"/>
              </a:cxn>
              <a:cxn ang="0">
                <a:pos x="connsiteX24130" y="connsiteY24130"/>
              </a:cxn>
              <a:cxn ang="0">
                <a:pos x="connsiteX24131" y="connsiteY24131"/>
              </a:cxn>
              <a:cxn ang="0">
                <a:pos x="connsiteX24132" y="connsiteY24132"/>
              </a:cxn>
              <a:cxn ang="0">
                <a:pos x="connsiteX24133" y="connsiteY24133"/>
              </a:cxn>
              <a:cxn ang="0">
                <a:pos x="connsiteX24134" y="connsiteY24134"/>
              </a:cxn>
              <a:cxn ang="0">
                <a:pos x="connsiteX24135" y="connsiteY24135"/>
              </a:cxn>
              <a:cxn ang="0">
                <a:pos x="connsiteX24136" y="connsiteY24136"/>
              </a:cxn>
              <a:cxn ang="0">
                <a:pos x="connsiteX24137" y="connsiteY24137"/>
              </a:cxn>
              <a:cxn ang="0">
                <a:pos x="connsiteX24138" y="connsiteY24138"/>
              </a:cxn>
              <a:cxn ang="0">
                <a:pos x="connsiteX24139" y="connsiteY24139"/>
              </a:cxn>
              <a:cxn ang="0">
                <a:pos x="connsiteX24140" y="connsiteY24140"/>
              </a:cxn>
              <a:cxn ang="0">
                <a:pos x="connsiteX24141" y="connsiteY24141"/>
              </a:cxn>
              <a:cxn ang="0">
                <a:pos x="connsiteX24142" y="connsiteY24142"/>
              </a:cxn>
              <a:cxn ang="0">
                <a:pos x="connsiteX24143" y="connsiteY24143"/>
              </a:cxn>
              <a:cxn ang="0">
                <a:pos x="connsiteX24144" y="connsiteY24144"/>
              </a:cxn>
              <a:cxn ang="0">
                <a:pos x="connsiteX24145" y="connsiteY24145"/>
              </a:cxn>
              <a:cxn ang="0">
                <a:pos x="connsiteX24146" y="connsiteY24146"/>
              </a:cxn>
              <a:cxn ang="0">
                <a:pos x="connsiteX24147" y="connsiteY24147"/>
              </a:cxn>
              <a:cxn ang="0">
                <a:pos x="connsiteX24148" y="connsiteY24148"/>
              </a:cxn>
              <a:cxn ang="0">
                <a:pos x="connsiteX24149" y="connsiteY24149"/>
              </a:cxn>
              <a:cxn ang="0">
                <a:pos x="connsiteX24150" y="connsiteY24150"/>
              </a:cxn>
              <a:cxn ang="0">
                <a:pos x="connsiteX24151" y="connsiteY24151"/>
              </a:cxn>
              <a:cxn ang="0">
                <a:pos x="connsiteX24152" y="connsiteY24152"/>
              </a:cxn>
              <a:cxn ang="0">
                <a:pos x="connsiteX24153" y="connsiteY24153"/>
              </a:cxn>
              <a:cxn ang="0">
                <a:pos x="connsiteX24154" y="connsiteY24154"/>
              </a:cxn>
              <a:cxn ang="0">
                <a:pos x="connsiteX24155" y="connsiteY24155"/>
              </a:cxn>
              <a:cxn ang="0">
                <a:pos x="connsiteX24156" y="connsiteY24156"/>
              </a:cxn>
              <a:cxn ang="0">
                <a:pos x="connsiteX24157" y="connsiteY24157"/>
              </a:cxn>
              <a:cxn ang="0">
                <a:pos x="connsiteX24158" y="connsiteY24158"/>
              </a:cxn>
              <a:cxn ang="0">
                <a:pos x="connsiteX24159" y="connsiteY24159"/>
              </a:cxn>
              <a:cxn ang="0">
                <a:pos x="connsiteX24160" y="connsiteY24160"/>
              </a:cxn>
              <a:cxn ang="0">
                <a:pos x="connsiteX24161" y="connsiteY24161"/>
              </a:cxn>
              <a:cxn ang="0">
                <a:pos x="connsiteX24162" y="connsiteY24162"/>
              </a:cxn>
              <a:cxn ang="0">
                <a:pos x="connsiteX24163" y="connsiteY24163"/>
              </a:cxn>
              <a:cxn ang="0">
                <a:pos x="connsiteX24164" y="connsiteY24164"/>
              </a:cxn>
              <a:cxn ang="0">
                <a:pos x="connsiteX24165" y="connsiteY24165"/>
              </a:cxn>
              <a:cxn ang="0">
                <a:pos x="connsiteX24166" y="connsiteY24166"/>
              </a:cxn>
              <a:cxn ang="0">
                <a:pos x="connsiteX24167" y="connsiteY24167"/>
              </a:cxn>
              <a:cxn ang="0">
                <a:pos x="connsiteX24168" y="connsiteY24168"/>
              </a:cxn>
              <a:cxn ang="0">
                <a:pos x="connsiteX24169" y="connsiteY24169"/>
              </a:cxn>
              <a:cxn ang="0">
                <a:pos x="connsiteX24170" y="connsiteY24170"/>
              </a:cxn>
              <a:cxn ang="0">
                <a:pos x="connsiteX24171" y="connsiteY24171"/>
              </a:cxn>
              <a:cxn ang="0">
                <a:pos x="connsiteX24172" y="connsiteY24172"/>
              </a:cxn>
              <a:cxn ang="0">
                <a:pos x="connsiteX24173" y="connsiteY24173"/>
              </a:cxn>
              <a:cxn ang="0">
                <a:pos x="connsiteX24174" y="connsiteY24174"/>
              </a:cxn>
              <a:cxn ang="0">
                <a:pos x="connsiteX24175" y="connsiteY24175"/>
              </a:cxn>
              <a:cxn ang="0">
                <a:pos x="connsiteX24176" y="connsiteY24176"/>
              </a:cxn>
              <a:cxn ang="0">
                <a:pos x="connsiteX24177" y="connsiteY24177"/>
              </a:cxn>
              <a:cxn ang="0">
                <a:pos x="connsiteX24178" y="connsiteY24178"/>
              </a:cxn>
              <a:cxn ang="0">
                <a:pos x="connsiteX24179" y="connsiteY24179"/>
              </a:cxn>
              <a:cxn ang="0">
                <a:pos x="connsiteX24180" y="connsiteY24180"/>
              </a:cxn>
              <a:cxn ang="0">
                <a:pos x="connsiteX24181" y="connsiteY24181"/>
              </a:cxn>
              <a:cxn ang="0">
                <a:pos x="connsiteX24182" y="connsiteY24182"/>
              </a:cxn>
              <a:cxn ang="0">
                <a:pos x="connsiteX24183" y="connsiteY24183"/>
              </a:cxn>
              <a:cxn ang="0">
                <a:pos x="connsiteX24184" y="connsiteY24184"/>
              </a:cxn>
              <a:cxn ang="0">
                <a:pos x="connsiteX24185" y="connsiteY24185"/>
              </a:cxn>
              <a:cxn ang="0">
                <a:pos x="connsiteX24186" y="connsiteY24186"/>
              </a:cxn>
              <a:cxn ang="0">
                <a:pos x="connsiteX24187" y="connsiteY24187"/>
              </a:cxn>
              <a:cxn ang="0">
                <a:pos x="connsiteX24188" y="connsiteY24188"/>
              </a:cxn>
              <a:cxn ang="0">
                <a:pos x="connsiteX24189" y="connsiteY24189"/>
              </a:cxn>
              <a:cxn ang="0">
                <a:pos x="connsiteX24190" y="connsiteY24190"/>
              </a:cxn>
              <a:cxn ang="0">
                <a:pos x="connsiteX24191" y="connsiteY24191"/>
              </a:cxn>
              <a:cxn ang="0">
                <a:pos x="connsiteX24192" y="connsiteY24192"/>
              </a:cxn>
              <a:cxn ang="0">
                <a:pos x="connsiteX24193" y="connsiteY24193"/>
              </a:cxn>
              <a:cxn ang="0">
                <a:pos x="connsiteX24194" y="connsiteY24194"/>
              </a:cxn>
              <a:cxn ang="0">
                <a:pos x="connsiteX24195" y="connsiteY24195"/>
              </a:cxn>
              <a:cxn ang="0">
                <a:pos x="connsiteX24196" y="connsiteY24196"/>
              </a:cxn>
              <a:cxn ang="0">
                <a:pos x="connsiteX24197" y="connsiteY24197"/>
              </a:cxn>
              <a:cxn ang="0">
                <a:pos x="connsiteX24198" y="connsiteY24198"/>
              </a:cxn>
              <a:cxn ang="0">
                <a:pos x="connsiteX24199" y="connsiteY24199"/>
              </a:cxn>
              <a:cxn ang="0">
                <a:pos x="connsiteX24200" y="connsiteY24200"/>
              </a:cxn>
              <a:cxn ang="0">
                <a:pos x="connsiteX24201" y="connsiteY24201"/>
              </a:cxn>
              <a:cxn ang="0">
                <a:pos x="connsiteX24202" y="connsiteY24202"/>
              </a:cxn>
              <a:cxn ang="0">
                <a:pos x="connsiteX24203" y="connsiteY24203"/>
              </a:cxn>
              <a:cxn ang="0">
                <a:pos x="connsiteX24204" y="connsiteY24204"/>
              </a:cxn>
              <a:cxn ang="0">
                <a:pos x="connsiteX24205" y="connsiteY24205"/>
              </a:cxn>
              <a:cxn ang="0">
                <a:pos x="connsiteX24206" y="connsiteY24206"/>
              </a:cxn>
              <a:cxn ang="0">
                <a:pos x="connsiteX24207" y="connsiteY24207"/>
              </a:cxn>
              <a:cxn ang="0">
                <a:pos x="connsiteX24208" y="connsiteY24208"/>
              </a:cxn>
              <a:cxn ang="0">
                <a:pos x="connsiteX24209" y="connsiteY24209"/>
              </a:cxn>
              <a:cxn ang="0">
                <a:pos x="connsiteX24210" y="connsiteY24210"/>
              </a:cxn>
              <a:cxn ang="0">
                <a:pos x="connsiteX24211" y="connsiteY24211"/>
              </a:cxn>
              <a:cxn ang="0">
                <a:pos x="connsiteX24212" y="connsiteY24212"/>
              </a:cxn>
              <a:cxn ang="0">
                <a:pos x="connsiteX24213" y="connsiteY24213"/>
              </a:cxn>
              <a:cxn ang="0">
                <a:pos x="connsiteX24214" y="connsiteY24214"/>
              </a:cxn>
              <a:cxn ang="0">
                <a:pos x="connsiteX24215" y="connsiteY24215"/>
              </a:cxn>
              <a:cxn ang="0">
                <a:pos x="connsiteX24216" y="connsiteY24216"/>
              </a:cxn>
              <a:cxn ang="0">
                <a:pos x="connsiteX24217" y="connsiteY24217"/>
              </a:cxn>
              <a:cxn ang="0">
                <a:pos x="connsiteX24218" y="connsiteY24218"/>
              </a:cxn>
              <a:cxn ang="0">
                <a:pos x="connsiteX24219" y="connsiteY24219"/>
              </a:cxn>
              <a:cxn ang="0">
                <a:pos x="connsiteX24220" y="connsiteY24220"/>
              </a:cxn>
              <a:cxn ang="0">
                <a:pos x="connsiteX24221" y="connsiteY24221"/>
              </a:cxn>
              <a:cxn ang="0">
                <a:pos x="connsiteX24222" y="connsiteY24222"/>
              </a:cxn>
              <a:cxn ang="0">
                <a:pos x="connsiteX24223" y="connsiteY24223"/>
              </a:cxn>
              <a:cxn ang="0">
                <a:pos x="connsiteX24224" y="connsiteY24224"/>
              </a:cxn>
              <a:cxn ang="0">
                <a:pos x="connsiteX24225" y="connsiteY24225"/>
              </a:cxn>
              <a:cxn ang="0">
                <a:pos x="connsiteX24226" y="connsiteY24226"/>
              </a:cxn>
              <a:cxn ang="0">
                <a:pos x="connsiteX24227" y="connsiteY24227"/>
              </a:cxn>
              <a:cxn ang="0">
                <a:pos x="connsiteX24228" y="connsiteY24228"/>
              </a:cxn>
              <a:cxn ang="0">
                <a:pos x="connsiteX24229" y="connsiteY24229"/>
              </a:cxn>
              <a:cxn ang="0">
                <a:pos x="connsiteX24230" y="connsiteY24230"/>
              </a:cxn>
              <a:cxn ang="0">
                <a:pos x="connsiteX24231" y="connsiteY24231"/>
              </a:cxn>
              <a:cxn ang="0">
                <a:pos x="connsiteX24232" y="connsiteY24232"/>
              </a:cxn>
              <a:cxn ang="0">
                <a:pos x="connsiteX24233" y="connsiteY24233"/>
              </a:cxn>
              <a:cxn ang="0">
                <a:pos x="connsiteX24234" y="connsiteY24234"/>
              </a:cxn>
              <a:cxn ang="0">
                <a:pos x="connsiteX24235" y="connsiteY24235"/>
              </a:cxn>
              <a:cxn ang="0">
                <a:pos x="connsiteX24236" y="connsiteY24236"/>
              </a:cxn>
              <a:cxn ang="0">
                <a:pos x="connsiteX24237" y="connsiteY24237"/>
              </a:cxn>
              <a:cxn ang="0">
                <a:pos x="connsiteX24238" y="connsiteY24238"/>
              </a:cxn>
              <a:cxn ang="0">
                <a:pos x="connsiteX24239" y="connsiteY24239"/>
              </a:cxn>
              <a:cxn ang="0">
                <a:pos x="connsiteX24240" y="connsiteY24240"/>
              </a:cxn>
              <a:cxn ang="0">
                <a:pos x="connsiteX24241" y="connsiteY24241"/>
              </a:cxn>
              <a:cxn ang="0">
                <a:pos x="connsiteX24242" y="connsiteY24242"/>
              </a:cxn>
              <a:cxn ang="0">
                <a:pos x="connsiteX24243" y="connsiteY24243"/>
              </a:cxn>
              <a:cxn ang="0">
                <a:pos x="connsiteX24244" y="connsiteY24244"/>
              </a:cxn>
              <a:cxn ang="0">
                <a:pos x="connsiteX24245" y="connsiteY24245"/>
              </a:cxn>
              <a:cxn ang="0">
                <a:pos x="connsiteX24246" y="connsiteY24246"/>
              </a:cxn>
              <a:cxn ang="0">
                <a:pos x="connsiteX24247" y="connsiteY24247"/>
              </a:cxn>
              <a:cxn ang="0">
                <a:pos x="connsiteX24248" y="connsiteY24248"/>
              </a:cxn>
              <a:cxn ang="0">
                <a:pos x="connsiteX24249" y="connsiteY24249"/>
              </a:cxn>
              <a:cxn ang="0">
                <a:pos x="connsiteX24250" y="connsiteY24250"/>
              </a:cxn>
              <a:cxn ang="0">
                <a:pos x="connsiteX24251" y="connsiteY24251"/>
              </a:cxn>
              <a:cxn ang="0">
                <a:pos x="connsiteX24252" y="connsiteY24252"/>
              </a:cxn>
              <a:cxn ang="0">
                <a:pos x="connsiteX24253" y="connsiteY24253"/>
              </a:cxn>
              <a:cxn ang="0">
                <a:pos x="connsiteX24254" y="connsiteY24254"/>
              </a:cxn>
              <a:cxn ang="0">
                <a:pos x="connsiteX24255" y="connsiteY24255"/>
              </a:cxn>
              <a:cxn ang="0">
                <a:pos x="connsiteX24256" y="connsiteY24256"/>
              </a:cxn>
              <a:cxn ang="0">
                <a:pos x="connsiteX24257" y="connsiteY24257"/>
              </a:cxn>
              <a:cxn ang="0">
                <a:pos x="connsiteX24258" y="connsiteY24258"/>
              </a:cxn>
              <a:cxn ang="0">
                <a:pos x="connsiteX24259" y="connsiteY24259"/>
              </a:cxn>
              <a:cxn ang="0">
                <a:pos x="connsiteX24260" y="connsiteY24260"/>
              </a:cxn>
              <a:cxn ang="0">
                <a:pos x="connsiteX24261" y="connsiteY24261"/>
              </a:cxn>
              <a:cxn ang="0">
                <a:pos x="connsiteX24262" y="connsiteY24262"/>
              </a:cxn>
              <a:cxn ang="0">
                <a:pos x="connsiteX24263" y="connsiteY24263"/>
              </a:cxn>
              <a:cxn ang="0">
                <a:pos x="connsiteX24264" y="connsiteY24264"/>
              </a:cxn>
              <a:cxn ang="0">
                <a:pos x="connsiteX24265" y="connsiteY24265"/>
              </a:cxn>
              <a:cxn ang="0">
                <a:pos x="connsiteX24266" y="connsiteY24266"/>
              </a:cxn>
              <a:cxn ang="0">
                <a:pos x="connsiteX24267" y="connsiteY24267"/>
              </a:cxn>
              <a:cxn ang="0">
                <a:pos x="connsiteX24268" y="connsiteY24268"/>
              </a:cxn>
              <a:cxn ang="0">
                <a:pos x="connsiteX24269" y="connsiteY24269"/>
              </a:cxn>
              <a:cxn ang="0">
                <a:pos x="connsiteX24270" y="connsiteY24270"/>
              </a:cxn>
              <a:cxn ang="0">
                <a:pos x="connsiteX24271" y="connsiteY24271"/>
              </a:cxn>
              <a:cxn ang="0">
                <a:pos x="connsiteX24272" y="connsiteY24272"/>
              </a:cxn>
              <a:cxn ang="0">
                <a:pos x="connsiteX24273" y="connsiteY24273"/>
              </a:cxn>
              <a:cxn ang="0">
                <a:pos x="connsiteX24274" y="connsiteY24274"/>
              </a:cxn>
              <a:cxn ang="0">
                <a:pos x="connsiteX24275" y="connsiteY24275"/>
              </a:cxn>
              <a:cxn ang="0">
                <a:pos x="connsiteX24276" y="connsiteY24276"/>
              </a:cxn>
              <a:cxn ang="0">
                <a:pos x="connsiteX24277" y="connsiteY24277"/>
              </a:cxn>
              <a:cxn ang="0">
                <a:pos x="connsiteX24278" y="connsiteY24278"/>
              </a:cxn>
              <a:cxn ang="0">
                <a:pos x="connsiteX24279" y="connsiteY24279"/>
              </a:cxn>
              <a:cxn ang="0">
                <a:pos x="connsiteX24280" y="connsiteY24280"/>
              </a:cxn>
              <a:cxn ang="0">
                <a:pos x="connsiteX24281" y="connsiteY24281"/>
              </a:cxn>
              <a:cxn ang="0">
                <a:pos x="connsiteX24282" y="connsiteY24282"/>
              </a:cxn>
              <a:cxn ang="0">
                <a:pos x="connsiteX24283" y="connsiteY24283"/>
              </a:cxn>
              <a:cxn ang="0">
                <a:pos x="connsiteX24284" y="connsiteY24284"/>
              </a:cxn>
              <a:cxn ang="0">
                <a:pos x="connsiteX24285" y="connsiteY24285"/>
              </a:cxn>
              <a:cxn ang="0">
                <a:pos x="connsiteX24286" y="connsiteY24286"/>
              </a:cxn>
              <a:cxn ang="0">
                <a:pos x="connsiteX24287" y="connsiteY24287"/>
              </a:cxn>
              <a:cxn ang="0">
                <a:pos x="connsiteX24288" y="connsiteY24288"/>
              </a:cxn>
              <a:cxn ang="0">
                <a:pos x="connsiteX24289" y="connsiteY24289"/>
              </a:cxn>
              <a:cxn ang="0">
                <a:pos x="connsiteX24290" y="connsiteY24290"/>
              </a:cxn>
              <a:cxn ang="0">
                <a:pos x="connsiteX24291" y="connsiteY24291"/>
              </a:cxn>
              <a:cxn ang="0">
                <a:pos x="connsiteX24292" y="connsiteY24292"/>
              </a:cxn>
              <a:cxn ang="0">
                <a:pos x="connsiteX24293" y="connsiteY24293"/>
              </a:cxn>
              <a:cxn ang="0">
                <a:pos x="connsiteX24294" y="connsiteY24294"/>
              </a:cxn>
              <a:cxn ang="0">
                <a:pos x="connsiteX24295" y="connsiteY24295"/>
              </a:cxn>
              <a:cxn ang="0">
                <a:pos x="connsiteX24296" y="connsiteY24296"/>
              </a:cxn>
              <a:cxn ang="0">
                <a:pos x="connsiteX24297" y="connsiteY24297"/>
              </a:cxn>
              <a:cxn ang="0">
                <a:pos x="connsiteX24298" y="connsiteY24298"/>
              </a:cxn>
              <a:cxn ang="0">
                <a:pos x="connsiteX24299" y="connsiteY24299"/>
              </a:cxn>
              <a:cxn ang="0">
                <a:pos x="connsiteX24300" y="connsiteY24300"/>
              </a:cxn>
              <a:cxn ang="0">
                <a:pos x="connsiteX24301" y="connsiteY24301"/>
              </a:cxn>
              <a:cxn ang="0">
                <a:pos x="connsiteX24302" y="connsiteY24302"/>
              </a:cxn>
              <a:cxn ang="0">
                <a:pos x="connsiteX24303" y="connsiteY24303"/>
              </a:cxn>
              <a:cxn ang="0">
                <a:pos x="connsiteX24304" y="connsiteY24304"/>
              </a:cxn>
              <a:cxn ang="0">
                <a:pos x="connsiteX24305" y="connsiteY24305"/>
              </a:cxn>
              <a:cxn ang="0">
                <a:pos x="connsiteX24306" y="connsiteY24306"/>
              </a:cxn>
              <a:cxn ang="0">
                <a:pos x="connsiteX24307" y="connsiteY24307"/>
              </a:cxn>
              <a:cxn ang="0">
                <a:pos x="connsiteX24308" y="connsiteY24308"/>
              </a:cxn>
              <a:cxn ang="0">
                <a:pos x="connsiteX24309" y="connsiteY24309"/>
              </a:cxn>
              <a:cxn ang="0">
                <a:pos x="connsiteX24310" y="connsiteY24310"/>
              </a:cxn>
              <a:cxn ang="0">
                <a:pos x="connsiteX24311" y="connsiteY24311"/>
              </a:cxn>
              <a:cxn ang="0">
                <a:pos x="connsiteX24312" y="connsiteY24312"/>
              </a:cxn>
              <a:cxn ang="0">
                <a:pos x="connsiteX24313" y="connsiteY24313"/>
              </a:cxn>
              <a:cxn ang="0">
                <a:pos x="connsiteX24314" y="connsiteY24314"/>
              </a:cxn>
              <a:cxn ang="0">
                <a:pos x="connsiteX24315" y="connsiteY24315"/>
              </a:cxn>
              <a:cxn ang="0">
                <a:pos x="connsiteX24316" y="connsiteY24316"/>
              </a:cxn>
              <a:cxn ang="0">
                <a:pos x="connsiteX24317" y="connsiteY24317"/>
              </a:cxn>
              <a:cxn ang="0">
                <a:pos x="connsiteX24318" y="connsiteY24318"/>
              </a:cxn>
              <a:cxn ang="0">
                <a:pos x="connsiteX24319" y="connsiteY24319"/>
              </a:cxn>
              <a:cxn ang="0">
                <a:pos x="connsiteX24320" y="connsiteY24320"/>
              </a:cxn>
              <a:cxn ang="0">
                <a:pos x="connsiteX24321" y="connsiteY24321"/>
              </a:cxn>
              <a:cxn ang="0">
                <a:pos x="connsiteX24322" y="connsiteY24322"/>
              </a:cxn>
              <a:cxn ang="0">
                <a:pos x="connsiteX24323" y="connsiteY24323"/>
              </a:cxn>
              <a:cxn ang="0">
                <a:pos x="connsiteX24324" y="connsiteY24324"/>
              </a:cxn>
              <a:cxn ang="0">
                <a:pos x="connsiteX24325" y="connsiteY24325"/>
              </a:cxn>
              <a:cxn ang="0">
                <a:pos x="connsiteX24326" y="connsiteY24326"/>
              </a:cxn>
              <a:cxn ang="0">
                <a:pos x="connsiteX24327" y="connsiteY24327"/>
              </a:cxn>
              <a:cxn ang="0">
                <a:pos x="connsiteX24328" y="connsiteY24328"/>
              </a:cxn>
              <a:cxn ang="0">
                <a:pos x="connsiteX24329" y="connsiteY24329"/>
              </a:cxn>
              <a:cxn ang="0">
                <a:pos x="connsiteX24330" y="connsiteY24330"/>
              </a:cxn>
              <a:cxn ang="0">
                <a:pos x="connsiteX24331" y="connsiteY24331"/>
              </a:cxn>
              <a:cxn ang="0">
                <a:pos x="connsiteX24332" y="connsiteY24332"/>
              </a:cxn>
              <a:cxn ang="0">
                <a:pos x="connsiteX24333" y="connsiteY24333"/>
              </a:cxn>
              <a:cxn ang="0">
                <a:pos x="connsiteX24334" y="connsiteY24334"/>
              </a:cxn>
              <a:cxn ang="0">
                <a:pos x="connsiteX24335" y="connsiteY24335"/>
              </a:cxn>
              <a:cxn ang="0">
                <a:pos x="connsiteX24336" y="connsiteY24336"/>
              </a:cxn>
              <a:cxn ang="0">
                <a:pos x="connsiteX24337" y="connsiteY24337"/>
              </a:cxn>
              <a:cxn ang="0">
                <a:pos x="connsiteX24338" y="connsiteY24338"/>
              </a:cxn>
              <a:cxn ang="0">
                <a:pos x="connsiteX24339" y="connsiteY24339"/>
              </a:cxn>
              <a:cxn ang="0">
                <a:pos x="connsiteX24340" y="connsiteY24340"/>
              </a:cxn>
              <a:cxn ang="0">
                <a:pos x="connsiteX24341" y="connsiteY24341"/>
              </a:cxn>
              <a:cxn ang="0">
                <a:pos x="connsiteX24342" y="connsiteY24342"/>
              </a:cxn>
              <a:cxn ang="0">
                <a:pos x="connsiteX24343" y="connsiteY24343"/>
              </a:cxn>
              <a:cxn ang="0">
                <a:pos x="connsiteX24344" y="connsiteY24344"/>
              </a:cxn>
              <a:cxn ang="0">
                <a:pos x="connsiteX24345" y="connsiteY24345"/>
              </a:cxn>
              <a:cxn ang="0">
                <a:pos x="connsiteX24346" y="connsiteY24346"/>
              </a:cxn>
              <a:cxn ang="0">
                <a:pos x="connsiteX24347" y="connsiteY24347"/>
              </a:cxn>
              <a:cxn ang="0">
                <a:pos x="connsiteX24348" y="connsiteY24348"/>
              </a:cxn>
              <a:cxn ang="0">
                <a:pos x="connsiteX24349" y="connsiteY24349"/>
              </a:cxn>
              <a:cxn ang="0">
                <a:pos x="connsiteX24350" y="connsiteY24350"/>
              </a:cxn>
              <a:cxn ang="0">
                <a:pos x="connsiteX24351" y="connsiteY24351"/>
              </a:cxn>
              <a:cxn ang="0">
                <a:pos x="connsiteX24352" y="connsiteY24352"/>
              </a:cxn>
              <a:cxn ang="0">
                <a:pos x="connsiteX24353" y="connsiteY24353"/>
              </a:cxn>
              <a:cxn ang="0">
                <a:pos x="connsiteX24354" y="connsiteY24354"/>
              </a:cxn>
              <a:cxn ang="0">
                <a:pos x="connsiteX24355" y="connsiteY24355"/>
              </a:cxn>
              <a:cxn ang="0">
                <a:pos x="connsiteX24356" y="connsiteY24356"/>
              </a:cxn>
              <a:cxn ang="0">
                <a:pos x="connsiteX24357" y="connsiteY24357"/>
              </a:cxn>
              <a:cxn ang="0">
                <a:pos x="connsiteX24358" y="connsiteY24358"/>
              </a:cxn>
              <a:cxn ang="0">
                <a:pos x="connsiteX24359" y="connsiteY24359"/>
              </a:cxn>
              <a:cxn ang="0">
                <a:pos x="connsiteX24360" y="connsiteY24360"/>
              </a:cxn>
              <a:cxn ang="0">
                <a:pos x="connsiteX24361" y="connsiteY24361"/>
              </a:cxn>
              <a:cxn ang="0">
                <a:pos x="connsiteX24362" y="connsiteY24362"/>
              </a:cxn>
              <a:cxn ang="0">
                <a:pos x="connsiteX24363" y="connsiteY24363"/>
              </a:cxn>
              <a:cxn ang="0">
                <a:pos x="connsiteX24364" y="connsiteY24364"/>
              </a:cxn>
              <a:cxn ang="0">
                <a:pos x="connsiteX24365" y="connsiteY24365"/>
              </a:cxn>
              <a:cxn ang="0">
                <a:pos x="connsiteX24366" y="connsiteY24366"/>
              </a:cxn>
              <a:cxn ang="0">
                <a:pos x="connsiteX24367" y="connsiteY24367"/>
              </a:cxn>
              <a:cxn ang="0">
                <a:pos x="connsiteX24368" y="connsiteY24368"/>
              </a:cxn>
              <a:cxn ang="0">
                <a:pos x="connsiteX24369" y="connsiteY24369"/>
              </a:cxn>
              <a:cxn ang="0">
                <a:pos x="connsiteX24370" y="connsiteY24370"/>
              </a:cxn>
              <a:cxn ang="0">
                <a:pos x="connsiteX24371" y="connsiteY24371"/>
              </a:cxn>
              <a:cxn ang="0">
                <a:pos x="connsiteX24372" y="connsiteY24372"/>
              </a:cxn>
              <a:cxn ang="0">
                <a:pos x="connsiteX24373" y="connsiteY24373"/>
              </a:cxn>
              <a:cxn ang="0">
                <a:pos x="connsiteX24374" y="connsiteY24374"/>
              </a:cxn>
              <a:cxn ang="0">
                <a:pos x="connsiteX24375" y="connsiteY24375"/>
              </a:cxn>
              <a:cxn ang="0">
                <a:pos x="connsiteX24376" y="connsiteY24376"/>
              </a:cxn>
              <a:cxn ang="0">
                <a:pos x="connsiteX24377" y="connsiteY24377"/>
              </a:cxn>
              <a:cxn ang="0">
                <a:pos x="connsiteX24378" y="connsiteY24378"/>
              </a:cxn>
              <a:cxn ang="0">
                <a:pos x="connsiteX24379" y="connsiteY24379"/>
              </a:cxn>
              <a:cxn ang="0">
                <a:pos x="connsiteX24380" y="connsiteY24380"/>
              </a:cxn>
              <a:cxn ang="0">
                <a:pos x="connsiteX24381" y="connsiteY24381"/>
              </a:cxn>
              <a:cxn ang="0">
                <a:pos x="connsiteX24382" y="connsiteY24382"/>
              </a:cxn>
              <a:cxn ang="0">
                <a:pos x="connsiteX24383" y="connsiteY24383"/>
              </a:cxn>
              <a:cxn ang="0">
                <a:pos x="connsiteX24384" y="connsiteY24384"/>
              </a:cxn>
              <a:cxn ang="0">
                <a:pos x="connsiteX24385" y="connsiteY24385"/>
              </a:cxn>
              <a:cxn ang="0">
                <a:pos x="connsiteX24386" y="connsiteY24386"/>
              </a:cxn>
              <a:cxn ang="0">
                <a:pos x="connsiteX24387" y="connsiteY24387"/>
              </a:cxn>
              <a:cxn ang="0">
                <a:pos x="connsiteX24388" y="connsiteY24388"/>
              </a:cxn>
              <a:cxn ang="0">
                <a:pos x="connsiteX24389" y="connsiteY24389"/>
              </a:cxn>
              <a:cxn ang="0">
                <a:pos x="connsiteX24390" y="connsiteY24390"/>
              </a:cxn>
              <a:cxn ang="0">
                <a:pos x="connsiteX24391" y="connsiteY24391"/>
              </a:cxn>
              <a:cxn ang="0">
                <a:pos x="connsiteX24392" y="connsiteY24392"/>
              </a:cxn>
              <a:cxn ang="0">
                <a:pos x="connsiteX24393" y="connsiteY24393"/>
              </a:cxn>
              <a:cxn ang="0">
                <a:pos x="connsiteX24394" y="connsiteY24394"/>
              </a:cxn>
              <a:cxn ang="0">
                <a:pos x="connsiteX24395" y="connsiteY24395"/>
              </a:cxn>
              <a:cxn ang="0">
                <a:pos x="connsiteX24396" y="connsiteY24396"/>
              </a:cxn>
              <a:cxn ang="0">
                <a:pos x="connsiteX24397" y="connsiteY24397"/>
              </a:cxn>
              <a:cxn ang="0">
                <a:pos x="connsiteX24398" y="connsiteY24398"/>
              </a:cxn>
              <a:cxn ang="0">
                <a:pos x="connsiteX24399" y="connsiteY24399"/>
              </a:cxn>
              <a:cxn ang="0">
                <a:pos x="connsiteX24400" y="connsiteY24400"/>
              </a:cxn>
              <a:cxn ang="0">
                <a:pos x="connsiteX24401" y="connsiteY24401"/>
              </a:cxn>
              <a:cxn ang="0">
                <a:pos x="connsiteX24402" y="connsiteY24402"/>
              </a:cxn>
              <a:cxn ang="0">
                <a:pos x="connsiteX24403" y="connsiteY24403"/>
              </a:cxn>
              <a:cxn ang="0">
                <a:pos x="connsiteX24404" y="connsiteY24404"/>
              </a:cxn>
              <a:cxn ang="0">
                <a:pos x="connsiteX24405" y="connsiteY24405"/>
              </a:cxn>
              <a:cxn ang="0">
                <a:pos x="connsiteX24406" y="connsiteY24406"/>
              </a:cxn>
              <a:cxn ang="0">
                <a:pos x="connsiteX24407" y="connsiteY24407"/>
              </a:cxn>
              <a:cxn ang="0">
                <a:pos x="connsiteX24408" y="connsiteY24408"/>
              </a:cxn>
              <a:cxn ang="0">
                <a:pos x="connsiteX24409" y="connsiteY24409"/>
              </a:cxn>
              <a:cxn ang="0">
                <a:pos x="connsiteX24410" y="connsiteY24410"/>
              </a:cxn>
              <a:cxn ang="0">
                <a:pos x="connsiteX24411" y="connsiteY24411"/>
              </a:cxn>
              <a:cxn ang="0">
                <a:pos x="connsiteX24412" y="connsiteY24412"/>
              </a:cxn>
              <a:cxn ang="0">
                <a:pos x="connsiteX24413" y="connsiteY24413"/>
              </a:cxn>
              <a:cxn ang="0">
                <a:pos x="connsiteX24414" y="connsiteY24414"/>
              </a:cxn>
              <a:cxn ang="0">
                <a:pos x="connsiteX24415" y="connsiteY24415"/>
              </a:cxn>
              <a:cxn ang="0">
                <a:pos x="connsiteX24416" y="connsiteY24416"/>
              </a:cxn>
              <a:cxn ang="0">
                <a:pos x="connsiteX24417" y="connsiteY24417"/>
              </a:cxn>
              <a:cxn ang="0">
                <a:pos x="connsiteX24418" y="connsiteY24418"/>
              </a:cxn>
              <a:cxn ang="0">
                <a:pos x="connsiteX24419" y="connsiteY24419"/>
              </a:cxn>
              <a:cxn ang="0">
                <a:pos x="connsiteX24420" y="connsiteY24420"/>
              </a:cxn>
              <a:cxn ang="0">
                <a:pos x="connsiteX24421" y="connsiteY24421"/>
              </a:cxn>
              <a:cxn ang="0">
                <a:pos x="connsiteX24422" y="connsiteY24422"/>
              </a:cxn>
              <a:cxn ang="0">
                <a:pos x="connsiteX24423" y="connsiteY24423"/>
              </a:cxn>
              <a:cxn ang="0">
                <a:pos x="connsiteX24424" y="connsiteY24424"/>
              </a:cxn>
              <a:cxn ang="0">
                <a:pos x="connsiteX24425" y="connsiteY24425"/>
              </a:cxn>
              <a:cxn ang="0">
                <a:pos x="connsiteX24426" y="connsiteY24426"/>
              </a:cxn>
              <a:cxn ang="0">
                <a:pos x="connsiteX24427" y="connsiteY24427"/>
              </a:cxn>
              <a:cxn ang="0">
                <a:pos x="connsiteX24428" y="connsiteY24428"/>
              </a:cxn>
              <a:cxn ang="0">
                <a:pos x="connsiteX24429" y="connsiteY24429"/>
              </a:cxn>
              <a:cxn ang="0">
                <a:pos x="connsiteX24430" y="connsiteY24430"/>
              </a:cxn>
              <a:cxn ang="0">
                <a:pos x="connsiteX24431" y="connsiteY24431"/>
              </a:cxn>
              <a:cxn ang="0">
                <a:pos x="connsiteX24432" y="connsiteY24432"/>
              </a:cxn>
              <a:cxn ang="0">
                <a:pos x="connsiteX24433" y="connsiteY24433"/>
              </a:cxn>
              <a:cxn ang="0">
                <a:pos x="connsiteX24434" y="connsiteY24434"/>
              </a:cxn>
              <a:cxn ang="0">
                <a:pos x="connsiteX24435" y="connsiteY24435"/>
              </a:cxn>
              <a:cxn ang="0">
                <a:pos x="connsiteX24436" y="connsiteY24436"/>
              </a:cxn>
              <a:cxn ang="0">
                <a:pos x="connsiteX24437" y="connsiteY24437"/>
              </a:cxn>
              <a:cxn ang="0">
                <a:pos x="connsiteX24438" y="connsiteY24438"/>
              </a:cxn>
              <a:cxn ang="0">
                <a:pos x="connsiteX24439" y="connsiteY24439"/>
              </a:cxn>
              <a:cxn ang="0">
                <a:pos x="connsiteX24440" y="connsiteY24440"/>
              </a:cxn>
              <a:cxn ang="0">
                <a:pos x="connsiteX24441" y="connsiteY24441"/>
              </a:cxn>
              <a:cxn ang="0">
                <a:pos x="connsiteX24442" y="connsiteY24442"/>
              </a:cxn>
              <a:cxn ang="0">
                <a:pos x="connsiteX24443" y="connsiteY24443"/>
              </a:cxn>
              <a:cxn ang="0">
                <a:pos x="connsiteX24444" y="connsiteY24444"/>
              </a:cxn>
              <a:cxn ang="0">
                <a:pos x="connsiteX24445" y="connsiteY24445"/>
              </a:cxn>
              <a:cxn ang="0">
                <a:pos x="connsiteX24446" y="connsiteY24446"/>
              </a:cxn>
              <a:cxn ang="0">
                <a:pos x="connsiteX24447" y="connsiteY24447"/>
              </a:cxn>
              <a:cxn ang="0">
                <a:pos x="connsiteX24448" y="connsiteY24448"/>
              </a:cxn>
              <a:cxn ang="0">
                <a:pos x="connsiteX24449" y="connsiteY24449"/>
              </a:cxn>
              <a:cxn ang="0">
                <a:pos x="connsiteX24450" y="connsiteY24450"/>
              </a:cxn>
              <a:cxn ang="0">
                <a:pos x="connsiteX24451" y="connsiteY24451"/>
              </a:cxn>
              <a:cxn ang="0">
                <a:pos x="connsiteX24452" y="connsiteY24452"/>
              </a:cxn>
              <a:cxn ang="0">
                <a:pos x="connsiteX24453" y="connsiteY24453"/>
              </a:cxn>
              <a:cxn ang="0">
                <a:pos x="connsiteX24454" y="connsiteY24454"/>
              </a:cxn>
              <a:cxn ang="0">
                <a:pos x="connsiteX24455" y="connsiteY24455"/>
              </a:cxn>
              <a:cxn ang="0">
                <a:pos x="connsiteX24456" y="connsiteY24456"/>
              </a:cxn>
              <a:cxn ang="0">
                <a:pos x="connsiteX24457" y="connsiteY24457"/>
              </a:cxn>
              <a:cxn ang="0">
                <a:pos x="connsiteX24458" y="connsiteY24458"/>
              </a:cxn>
              <a:cxn ang="0">
                <a:pos x="connsiteX24459" y="connsiteY24459"/>
              </a:cxn>
              <a:cxn ang="0">
                <a:pos x="connsiteX24460" y="connsiteY24460"/>
              </a:cxn>
              <a:cxn ang="0">
                <a:pos x="connsiteX24461" y="connsiteY24461"/>
              </a:cxn>
              <a:cxn ang="0">
                <a:pos x="connsiteX24462" y="connsiteY24462"/>
              </a:cxn>
              <a:cxn ang="0">
                <a:pos x="connsiteX24463" y="connsiteY24463"/>
              </a:cxn>
              <a:cxn ang="0">
                <a:pos x="connsiteX24464" y="connsiteY24464"/>
              </a:cxn>
              <a:cxn ang="0">
                <a:pos x="connsiteX24465" y="connsiteY24465"/>
              </a:cxn>
              <a:cxn ang="0">
                <a:pos x="connsiteX24466" y="connsiteY24466"/>
              </a:cxn>
              <a:cxn ang="0">
                <a:pos x="connsiteX24467" y="connsiteY24467"/>
              </a:cxn>
              <a:cxn ang="0">
                <a:pos x="connsiteX24468" y="connsiteY24468"/>
              </a:cxn>
              <a:cxn ang="0">
                <a:pos x="connsiteX24469" y="connsiteY24469"/>
              </a:cxn>
              <a:cxn ang="0">
                <a:pos x="connsiteX24470" y="connsiteY24470"/>
              </a:cxn>
              <a:cxn ang="0">
                <a:pos x="connsiteX24471" y="connsiteY24471"/>
              </a:cxn>
              <a:cxn ang="0">
                <a:pos x="connsiteX24472" y="connsiteY24472"/>
              </a:cxn>
              <a:cxn ang="0">
                <a:pos x="connsiteX24473" y="connsiteY24473"/>
              </a:cxn>
              <a:cxn ang="0">
                <a:pos x="connsiteX24474" y="connsiteY24474"/>
              </a:cxn>
              <a:cxn ang="0">
                <a:pos x="connsiteX24475" y="connsiteY24475"/>
              </a:cxn>
              <a:cxn ang="0">
                <a:pos x="connsiteX24476" y="connsiteY24476"/>
              </a:cxn>
              <a:cxn ang="0">
                <a:pos x="connsiteX24477" y="connsiteY24477"/>
              </a:cxn>
              <a:cxn ang="0">
                <a:pos x="connsiteX24478" y="connsiteY24478"/>
              </a:cxn>
              <a:cxn ang="0">
                <a:pos x="connsiteX24479" y="connsiteY24479"/>
              </a:cxn>
              <a:cxn ang="0">
                <a:pos x="connsiteX24480" y="connsiteY24480"/>
              </a:cxn>
              <a:cxn ang="0">
                <a:pos x="connsiteX24481" y="connsiteY24481"/>
              </a:cxn>
              <a:cxn ang="0">
                <a:pos x="connsiteX24482" y="connsiteY24482"/>
              </a:cxn>
              <a:cxn ang="0">
                <a:pos x="connsiteX24483" y="connsiteY24483"/>
              </a:cxn>
              <a:cxn ang="0">
                <a:pos x="connsiteX24484" y="connsiteY24484"/>
              </a:cxn>
              <a:cxn ang="0">
                <a:pos x="connsiteX24485" y="connsiteY24485"/>
              </a:cxn>
              <a:cxn ang="0">
                <a:pos x="connsiteX24486" y="connsiteY24486"/>
              </a:cxn>
              <a:cxn ang="0">
                <a:pos x="connsiteX24487" y="connsiteY24487"/>
              </a:cxn>
              <a:cxn ang="0">
                <a:pos x="connsiteX24488" y="connsiteY24488"/>
              </a:cxn>
              <a:cxn ang="0">
                <a:pos x="connsiteX24489" y="connsiteY24489"/>
              </a:cxn>
              <a:cxn ang="0">
                <a:pos x="connsiteX24490" y="connsiteY24490"/>
              </a:cxn>
              <a:cxn ang="0">
                <a:pos x="connsiteX24491" y="connsiteY24491"/>
              </a:cxn>
              <a:cxn ang="0">
                <a:pos x="connsiteX24492" y="connsiteY24492"/>
              </a:cxn>
              <a:cxn ang="0">
                <a:pos x="connsiteX24493" y="connsiteY24493"/>
              </a:cxn>
              <a:cxn ang="0">
                <a:pos x="connsiteX24494" y="connsiteY24494"/>
              </a:cxn>
              <a:cxn ang="0">
                <a:pos x="connsiteX24495" y="connsiteY24495"/>
              </a:cxn>
              <a:cxn ang="0">
                <a:pos x="connsiteX24496" y="connsiteY24496"/>
              </a:cxn>
              <a:cxn ang="0">
                <a:pos x="connsiteX24497" y="connsiteY24497"/>
              </a:cxn>
              <a:cxn ang="0">
                <a:pos x="connsiteX24498" y="connsiteY24498"/>
              </a:cxn>
              <a:cxn ang="0">
                <a:pos x="connsiteX24499" y="connsiteY24499"/>
              </a:cxn>
              <a:cxn ang="0">
                <a:pos x="connsiteX24500" y="connsiteY24500"/>
              </a:cxn>
              <a:cxn ang="0">
                <a:pos x="connsiteX24501" y="connsiteY24501"/>
              </a:cxn>
              <a:cxn ang="0">
                <a:pos x="connsiteX24502" y="connsiteY24502"/>
              </a:cxn>
              <a:cxn ang="0">
                <a:pos x="connsiteX24503" y="connsiteY24503"/>
              </a:cxn>
              <a:cxn ang="0">
                <a:pos x="connsiteX24504" y="connsiteY24504"/>
              </a:cxn>
              <a:cxn ang="0">
                <a:pos x="connsiteX24505" y="connsiteY24505"/>
              </a:cxn>
              <a:cxn ang="0">
                <a:pos x="connsiteX24506" y="connsiteY24506"/>
              </a:cxn>
              <a:cxn ang="0">
                <a:pos x="connsiteX24507" y="connsiteY24507"/>
              </a:cxn>
              <a:cxn ang="0">
                <a:pos x="connsiteX24508" y="connsiteY24508"/>
              </a:cxn>
              <a:cxn ang="0">
                <a:pos x="connsiteX24509" y="connsiteY24509"/>
              </a:cxn>
              <a:cxn ang="0">
                <a:pos x="connsiteX24510" y="connsiteY24510"/>
              </a:cxn>
              <a:cxn ang="0">
                <a:pos x="connsiteX24511" y="connsiteY24511"/>
              </a:cxn>
              <a:cxn ang="0">
                <a:pos x="connsiteX24512" y="connsiteY24512"/>
              </a:cxn>
              <a:cxn ang="0">
                <a:pos x="connsiteX24513" y="connsiteY24513"/>
              </a:cxn>
              <a:cxn ang="0">
                <a:pos x="connsiteX24514" y="connsiteY24514"/>
              </a:cxn>
              <a:cxn ang="0">
                <a:pos x="connsiteX24515" y="connsiteY24515"/>
              </a:cxn>
              <a:cxn ang="0">
                <a:pos x="connsiteX24516" y="connsiteY24516"/>
              </a:cxn>
              <a:cxn ang="0">
                <a:pos x="connsiteX24517" y="connsiteY24517"/>
              </a:cxn>
              <a:cxn ang="0">
                <a:pos x="connsiteX24518" y="connsiteY24518"/>
              </a:cxn>
              <a:cxn ang="0">
                <a:pos x="connsiteX24519" y="connsiteY24519"/>
              </a:cxn>
              <a:cxn ang="0">
                <a:pos x="connsiteX24520" y="connsiteY24520"/>
              </a:cxn>
              <a:cxn ang="0">
                <a:pos x="connsiteX24521" y="connsiteY24521"/>
              </a:cxn>
              <a:cxn ang="0">
                <a:pos x="connsiteX24522" y="connsiteY24522"/>
              </a:cxn>
              <a:cxn ang="0">
                <a:pos x="connsiteX24523" y="connsiteY24523"/>
              </a:cxn>
              <a:cxn ang="0">
                <a:pos x="connsiteX24524" y="connsiteY24524"/>
              </a:cxn>
              <a:cxn ang="0">
                <a:pos x="connsiteX24525" y="connsiteY24525"/>
              </a:cxn>
              <a:cxn ang="0">
                <a:pos x="connsiteX24526" y="connsiteY24526"/>
              </a:cxn>
              <a:cxn ang="0">
                <a:pos x="connsiteX24527" y="connsiteY24527"/>
              </a:cxn>
              <a:cxn ang="0">
                <a:pos x="connsiteX24528" y="connsiteY24528"/>
              </a:cxn>
              <a:cxn ang="0">
                <a:pos x="connsiteX24529" y="connsiteY24529"/>
              </a:cxn>
              <a:cxn ang="0">
                <a:pos x="connsiteX24530" y="connsiteY24530"/>
              </a:cxn>
              <a:cxn ang="0">
                <a:pos x="connsiteX24531" y="connsiteY24531"/>
              </a:cxn>
              <a:cxn ang="0">
                <a:pos x="connsiteX24532" y="connsiteY24532"/>
              </a:cxn>
              <a:cxn ang="0">
                <a:pos x="connsiteX24533" y="connsiteY24533"/>
              </a:cxn>
              <a:cxn ang="0">
                <a:pos x="connsiteX24534" y="connsiteY24534"/>
              </a:cxn>
              <a:cxn ang="0">
                <a:pos x="connsiteX24535" y="connsiteY24535"/>
              </a:cxn>
              <a:cxn ang="0">
                <a:pos x="connsiteX24536" y="connsiteY24536"/>
              </a:cxn>
              <a:cxn ang="0">
                <a:pos x="connsiteX24537" y="connsiteY24537"/>
              </a:cxn>
              <a:cxn ang="0">
                <a:pos x="connsiteX24538" y="connsiteY24538"/>
              </a:cxn>
              <a:cxn ang="0">
                <a:pos x="connsiteX24539" y="connsiteY24539"/>
              </a:cxn>
              <a:cxn ang="0">
                <a:pos x="connsiteX24540" y="connsiteY24540"/>
              </a:cxn>
              <a:cxn ang="0">
                <a:pos x="connsiteX24541" y="connsiteY24541"/>
              </a:cxn>
              <a:cxn ang="0">
                <a:pos x="connsiteX24542" y="connsiteY24542"/>
              </a:cxn>
              <a:cxn ang="0">
                <a:pos x="connsiteX24543" y="connsiteY24543"/>
              </a:cxn>
              <a:cxn ang="0">
                <a:pos x="connsiteX24544" y="connsiteY24544"/>
              </a:cxn>
              <a:cxn ang="0">
                <a:pos x="connsiteX24545" y="connsiteY24545"/>
              </a:cxn>
              <a:cxn ang="0">
                <a:pos x="connsiteX24546" y="connsiteY24546"/>
              </a:cxn>
              <a:cxn ang="0">
                <a:pos x="connsiteX24547" y="connsiteY24547"/>
              </a:cxn>
              <a:cxn ang="0">
                <a:pos x="connsiteX24548" y="connsiteY24548"/>
              </a:cxn>
              <a:cxn ang="0">
                <a:pos x="connsiteX24549" y="connsiteY24549"/>
              </a:cxn>
              <a:cxn ang="0">
                <a:pos x="connsiteX24550" y="connsiteY24550"/>
              </a:cxn>
              <a:cxn ang="0">
                <a:pos x="connsiteX24551" y="connsiteY24551"/>
              </a:cxn>
              <a:cxn ang="0">
                <a:pos x="connsiteX24552" y="connsiteY24552"/>
              </a:cxn>
              <a:cxn ang="0">
                <a:pos x="connsiteX24553" y="connsiteY24553"/>
              </a:cxn>
              <a:cxn ang="0">
                <a:pos x="connsiteX24554" y="connsiteY24554"/>
              </a:cxn>
              <a:cxn ang="0">
                <a:pos x="connsiteX24555" y="connsiteY24555"/>
              </a:cxn>
              <a:cxn ang="0">
                <a:pos x="connsiteX24556" y="connsiteY24556"/>
              </a:cxn>
              <a:cxn ang="0">
                <a:pos x="connsiteX24557" y="connsiteY24557"/>
              </a:cxn>
              <a:cxn ang="0">
                <a:pos x="connsiteX24558" y="connsiteY24558"/>
              </a:cxn>
              <a:cxn ang="0">
                <a:pos x="connsiteX24559" y="connsiteY24559"/>
              </a:cxn>
              <a:cxn ang="0">
                <a:pos x="connsiteX24560" y="connsiteY24560"/>
              </a:cxn>
              <a:cxn ang="0">
                <a:pos x="connsiteX24561" y="connsiteY24561"/>
              </a:cxn>
              <a:cxn ang="0">
                <a:pos x="connsiteX24562" y="connsiteY24562"/>
              </a:cxn>
              <a:cxn ang="0">
                <a:pos x="connsiteX24563" y="connsiteY24563"/>
              </a:cxn>
              <a:cxn ang="0">
                <a:pos x="connsiteX24564" y="connsiteY24564"/>
              </a:cxn>
              <a:cxn ang="0">
                <a:pos x="connsiteX24565" y="connsiteY24565"/>
              </a:cxn>
              <a:cxn ang="0">
                <a:pos x="connsiteX24566" y="connsiteY24566"/>
              </a:cxn>
              <a:cxn ang="0">
                <a:pos x="connsiteX24567" y="connsiteY24567"/>
              </a:cxn>
              <a:cxn ang="0">
                <a:pos x="connsiteX24568" y="connsiteY24568"/>
              </a:cxn>
              <a:cxn ang="0">
                <a:pos x="connsiteX24569" y="connsiteY24569"/>
              </a:cxn>
              <a:cxn ang="0">
                <a:pos x="connsiteX24570" y="connsiteY24570"/>
              </a:cxn>
              <a:cxn ang="0">
                <a:pos x="connsiteX24571" y="connsiteY24571"/>
              </a:cxn>
              <a:cxn ang="0">
                <a:pos x="connsiteX24572" y="connsiteY24572"/>
              </a:cxn>
              <a:cxn ang="0">
                <a:pos x="connsiteX24573" y="connsiteY24573"/>
              </a:cxn>
              <a:cxn ang="0">
                <a:pos x="connsiteX24574" y="connsiteY24574"/>
              </a:cxn>
              <a:cxn ang="0">
                <a:pos x="connsiteX24575" y="connsiteY24575"/>
              </a:cxn>
              <a:cxn ang="0">
                <a:pos x="connsiteX24576" y="connsiteY24576"/>
              </a:cxn>
              <a:cxn ang="0">
                <a:pos x="connsiteX24577" y="connsiteY24577"/>
              </a:cxn>
              <a:cxn ang="0">
                <a:pos x="connsiteX24578" y="connsiteY24578"/>
              </a:cxn>
              <a:cxn ang="0">
                <a:pos x="connsiteX24579" y="connsiteY24579"/>
              </a:cxn>
              <a:cxn ang="0">
                <a:pos x="connsiteX24580" y="connsiteY24580"/>
              </a:cxn>
              <a:cxn ang="0">
                <a:pos x="connsiteX24581" y="connsiteY24581"/>
              </a:cxn>
              <a:cxn ang="0">
                <a:pos x="connsiteX24582" y="connsiteY24582"/>
              </a:cxn>
              <a:cxn ang="0">
                <a:pos x="connsiteX24583" y="connsiteY24583"/>
              </a:cxn>
              <a:cxn ang="0">
                <a:pos x="connsiteX24584" y="connsiteY24584"/>
              </a:cxn>
              <a:cxn ang="0">
                <a:pos x="connsiteX24585" y="connsiteY24585"/>
              </a:cxn>
              <a:cxn ang="0">
                <a:pos x="connsiteX24586" y="connsiteY24586"/>
              </a:cxn>
              <a:cxn ang="0">
                <a:pos x="connsiteX24587" y="connsiteY24587"/>
              </a:cxn>
              <a:cxn ang="0">
                <a:pos x="connsiteX24588" y="connsiteY24588"/>
              </a:cxn>
              <a:cxn ang="0">
                <a:pos x="connsiteX24589" y="connsiteY24589"/>
              </a:cxn>
              <a:cxn ang="0">
                <a:pos x="connsiteX24590" y="connsiteY24590"/>
              </a:cxn>
              <a:cxn ang="0">
                <a:pos x="connsiteX24591" y="connsiteY24591"/>
              </a:cxn>
              <a:cxn ang="0">
                <a:pos x="connsiteX24592" y="connsiteY24592"/>
              </a:cxn>
              <a:cxn ang="0">
                <a:pos x="connsiteX24593" y="connsiteY24593"/>
              </a:cxn>
              <a:cxn ang="0">
                <a:pos x="connsiteX24594" y="connsiteY24594"/>
              </a:cxn>
              <a:cxn ang="0">
                <a:pos x="connsiteX24595" y="connsiteY24595"/>
              </a:cxn>
              <a:cxn ang="0">
                <a:pos x="connsiteX24596" y="connsiteY24596"/>
              </a:cxn>
              <a:cxn ang="0">
                <a:pos x="connsiteX24597" y="connsiteY24597"/>
              </a:cxn>
              <a:cxn ang="0">
                <a:pos x="connsiteX24598" y="connsiteY24598"/>
              </a:cxn>
              <a:cxn ang="0">
                <a:pos x="connsiteX24599" y="connsiteY24599"/>
              </a:cxn>
              <a:cxn ang="0">
                <a:pos x="connsiteX24600" y="connsiteY24600"/>
              </a:cxn>
              <a:cxn ang="0">
                <a:pos x="connsiteX24601" y="connsiteY24601"/>
              </a:cxn>
              <a:cxn ang="0">
                <a:pos x="connsiteX24602" y="connsiteY24602"/>
              </a:cxn>
              <a:cxn ang="0">
                <a:pos x="connsiteX24603" y="connsiteY24603"/>
              </a:cxn>
              <a:cxn ang="0">
                <a:pos x="connsiteX24604" y="connsiteY24604"/>
              </a:cxn>
              <a:cxn ang="0">
                <a:pos x="connsiteX24605" y="connsiteY24605"/>
              </a:cxn>
              <a:cxn ang="0">
                <a:pos x="connsiteX24606" y="connsiteY24606"/>
              </a:cxn>
              <a:cxn ang="0">
                <a:pos x="connsiteX24607" y="connsiteY24607"/>
              </a:cxn>
              <a:cxn ang="0">
                <a:pos x="connsiteX24608" y="connsiteY24608"/>
              </a:cxn>
              <a:cxn ang="0">
                <a:pos x="connsiteX24609" y="connsiteY24609"/>
              </a:cxn>
              <a:cxn ang="0">
                <a:pos x="connsiteX24610" y="connsiteY24610"/>
              </a:cxn>
              <a:cxn ang="0">
                <a:pos x="connsiteX24611" y="connsiteY24611"/>
              </a:cxn>
              <a:cxn ang="0">
                <a:pos x="connsiteX24612" y="connsiteY24612"/>
              </a:cxn>
              <a:cxn ang="0">
                <a:pos x="connsiteX24613" y="connsiteY24613"/>
              </a:cxn>
              <a:cxn ang="0">
                <a:pos x="connsiteX24614" y="connsiteY24614"/>
              </a:cxn>
              <a:cxn ang="0">
                <a:pos x="connsiteX24615" y="connsiteY24615"/>
              </a:cxn>
              <a:cxn ang="0">
                <a:pos x="connsiteX24616" y="connsiteY24616"/>
              </a:cxn>
              <a:cxn ang="0">
                <a:pos x="connsiteX24617" y="connsiteY24617"/>
              </a:cxn>
              <a:cxn ang="0">
                <a:pos x="connsiteX24618" y="connsiteY24618"/>
              </a:cxn>
              <a:cxn ang="0">
                <a:pos x="connsiteX24619" y="connsiteY24619"/>
              </a:cxn>
              <a:cxn ang="0">
                <a:pos x="connsiteX24620" y="connsiteY24620"/>
              </a:cxn>
              <a:cxn ang="0">
                <a:pos x="connsiteX24621" y="connsiteY24621"/>
              </a:cxn>
              <a:cxn ang="0">
                <a:pos x="connsiteX24622" y="connsiteY24622"/>
              </a:cxn>
              <a:cxn ang="0">
                <a:pos x="connsiteX24623" y="connsiteY24623"/>
              </a:cxn>
              <a:cxn ang="0">
                <a:pos x="connsiteX24624" y="connsiteY24624"/>
              </a:cxn>
              <a:cxn ang="0">
                <a:pos x="connsiteX24625" y="connsiteY24625"/>
              </a:cxn>
              <a:cxn ang="0">
                <a:pos x="connsiteX24626" y="connsiteY24626"/>
              </a:cxn>
              <a:cxn ang="0">
                <a:pos x="connsiteX24627" y="connsiteY24627"/>
              </a:cxn>
              <a:cxn ang="0">
                <a:pos x="connsiteX24628" y="connsiteY24628"/>
              </a:cxn>
              <a:cxn ang="0">
                <a:pos x="connsiteX24629" y="connsiteY24629"/>
              </a:cxn>
              <a:cxn ang="0">
                <a:pos x="connsiteX24630" y="connsiteY24630"/>
              </a:cxn>
              <a:cxn ang="0">
                <a:pos x="connsiteX24631" y="connsiteY24631"/>
              </a:cxn>
              <a:cxn ang="0">
                <a:pos x="connsiteX24632" y="connsiteY24632"/>
              </a:cxn>
              <a:cxn ang="0">
                <a:pos x="connsiteX24633" y="connsiteY24633"/>
              </a:cxn>
              <a:cxn ang="0">
                <a:pos x="connsiteX24634" y="connsiteY24634"/>
              </a:cxn>
              <a:cxn ang="0">
                <a:pos x="connsiteX24635" y="connsiteY24635"/>
              </a:cxn>
              <a:cxn ang="0">
                <a:pos x="connsiteX24636" y="connsiteY24636"/>
              </a:cxn>
              <a:cxn ang="0">
                <a:pos x="connsiteX24637" y="connsiteY24637"/>
              </a:cxn>
              <a:cxn ang="0">
                <a:pos x="connsiteX24638" y="connsiteY24638"/>
              </a:cxn>
              <a:cxn ang="0">
                <a:pos x="connsiteX24639" y="connsiteY24639"/>
              </a:cxn>
              <a:cxn ang="0">
                <a:pos x="connsiteX24640" y="connsiteY24640"/>
              </a:cxn>
              <a:cxn ang="0">
                <a:pos x="connsiteX24641" y="connsiteY24641"/>
              </a:cxn>
              <a:cxn ang="0">
                <a:pos x="connsiteX24642" y="connsiteY24642"/>
              </a:cxn>
              <a:cxn ang="0">
                <a:pos x="connsiteX24643" y="connsiteY24643"/>
              </a:cxn>
              <a:cxn ang="0">
                <a:pos x="connsiteX24644" y="connsiteY24644"/>
              </a:cxn>
              <a:cxn ang="0">
                <a:pos x="connsiteX24645" y="connsiteY24645"/>
              </a:cxn>
              <a:cxn ang="0">
                <a:pos x="connsiteX24646" y="connsiteY24646"/>
              </a:cxn>
              <a:cxn ang="0">
                <a:pos x="connsiteX24647" y="connsiteY24647"/>
              </a:cxn>
              <a:cxn ang="0">
                <a:pos x="connsiteX24648" y="connsiteY24648"/>
              </a:cxn>
              <a:cxn ang="0">
                <a:pos x="connsiteX24649" y="connsiteY24649"/>
              </a:cxn>
              <a:cxn ang="0">
                <a:pos x="connsiteX24650" y="connsiteY24650"/>
              </a:cxn>
              <a:cxn ang="0">
                <a:pos x="connsiteX24651" y="connsiteY24651"/>
              </a:cxn>
              <a:cxn ang="0">
                <a:pos x="connsiteX24652" y="connsiteY24652"/>
              </a:cxn>
              <a:cxn ang="0">
                <a:pos x="connsiteX24653" y="connsiteY24653"/>
              </a:cxn>
              <a:cxn ang="0">
                <a:pos x="connsiteX24654" y="connsiteY24654"/>
              </a:cxn>
              <a:cxn ang="0">
                <a:pos x="connsiteX24655" y="connsiteY24655"/>
              </a:cxn>
              <a:cxn ang="0">
                <a:pos x="connsiteX24656" y="connsiteY24656"/>
              </a:cxn>
              <a:cxn ang="0">
                <a:pos x="connsiteX24657" y="connsiteY24657"/>
              </a:cxn>
              <a:cxn ang="0">
                <a:pos x="connsiteX24658" y="connsiteY24658"/>
              </a:cxn>
              <a:cxn ang="0">
                <a:pos x="connsiteX24659" y="connsiteY24659"/>
              </a:cxn>
              <a:cxn ang="0">
                <a:pos x="connsiteX24660" y="connsiteY24660"/>
              </a:cxn>
              <a:cxn ang="0">
                <a:pos x="connsiteX24661" y="connsiteY24661"/>
              </a:cxn>
              <a:cxn ang="0">
                <a:pos x="connsiteX24662" y="connsiteY24662"/>
              </a:cxn>
              <a:cxn ang="0">
                <a:pos x="connsiteX24663" y="connsiteY24663"/>
              </a:cxn>
              <a:cxn ang="0">
                <a:pos x="connsiteX24664" y="connsiteY24664"/>
              </a:cxn>
              <a:cxn ang="0">
                <a:pos x="connsiteX24665" y="connsiteY24665"/>
              </a:cxn>
              <a:cxn ang="0">
                <a:pos x="connsiteX24666" y="connsiteY24666"/>
              </a:cxn>
              <a:cxn ang="0">
                <a:pos x="connsiteX24667" y="connsiteY24667"/>
              </a:cxn>
              <a:cxn ang="0">
                <a:pos x="connsiteX24668" y="connsiteY24668"/>
              </a:cxn>
              <a:cxn ang="0">
                <a:pos x="connsiteX24669" y="connsiteY24669"/>
              </a:cxn>
              <a:cxn ang="0">
                <a:pos x="connsiteX24670" y="connsiteY24670"/>
              </a:cxn>
              <a:cxn ang="0">
                <a:pos x="connsiteX24671" y="connsiteY24671"/>
              </a:cxn>
              <a:cxn ang="0">
                <a:pos x="connsiteX24672" y="connsiteY24672"/>
              </a:cxn>
              <a:cxn ang="0">
                <a:pos x="connsiteX24673" y="connsiteY24673"/>
              </a:cxn>
              <a:cxn ang="0">
                <a:pos x="connsiteX24674" y="connsiteY24674"/>
              </a:cxn>
              <a:cxn ang="0">
                <a:pos x="connsiteX24675" y="connsiteY24675"/>
              </a:cxn>
              <a:cxn ang="0">
                <a:pos x="connsiteX24676" y="connsiteY24676"/>
              </a:cxn>
              <a:cxn ang="0">
                <a:pos x="connsiteX24677" y="connsiteY24677"/>
              </a:cxn>
              <a:cxn ang="0">
                <a:pos x="connsiteX24678" y="connsiteY24678"/>
              </a:cxn>
              <a:cxn ang="0">
                <a:pos x="connsiteX24679" y="connsiteY24679"/>
              </a:cxn>
              <a:cxn ang="0">
                <a:pos x="connsiteX24680" y="connsiteY24680"/>
              </a:cxn>
              <a:cxn ang="0">
                <a:pos x="connsiteX24681" y="connsiteY24681"/>
              </a:cxn>
              <a:cxn ang="0">
                <a:pos x="connsiteX24682" y="connsiteY24682"/>
              </a:cxn>
              <a:cxn ang="0">
                <a:pos x="connsiteX24683" y="connsiteY24683"/>
              </a:cxn>
              <a:cxn ang="0">
                <a:pos x="connsiteX24684" y="connsiteY24684"/>
              </a:cxn>
              <a:cxn ang="0">
                <a:pos x="connsiteX24685" y="connsiteY24685"/>
              </a:cxn>
              <a:cxn ang="0">
                <a:pos x="connsiteX24686" y="connsiteY24686"/>
              </a:cxn>
              <a:cxn ang="0">
                <a:pos x="connsiteX24687" y="connsiteY24687"/>
              </a:cxn>
              <a:cxn ang="0">
                <a:pos x="connsiteX24688" y="connsiteY24688"/>
              </a:cxn>
              <a:cxn ang="0">
                <a:pos x="connsiteX24689" y="connsiteY24689"/>
              </a:cxn>
              <a:cxn ang="0">
                <a:pos x="connsiteX24690" y="connsiteY24690"/>
              </a:cxn>
              <a:cxn ang="0">
                <a:pos x="connsiteX24691" y="connsiteY24691"/>
              </a:cxn>
              <a:cxn ang="0">
                <a:pos x="connsiteX24692" y="connsiteY24692"/>
              </a:cxn>
              <a:cxn ang="0">
                <a:pos x="connsiteX24693" y="connsiteY24693"/>
              </a:cxn>
              <a:cxn ang="0">
                <a:pos x="connsiteX24694" y="connsiteY24694"/>
              </a:cxn>
              <a:cxn ang="0">
                <a:pos x="connsiteX24695" y="connsiteY24695"/>
              </a:cxn>
              <a:cxn ang="0">
                <a:pos x="connsiteX24696" y="connsiteY24696"/>
              </a:cxn>
              <a:cxn ang="0">
                <a:pos x="connsiteX24697" y="connsiteY24697"/>
              </a:cxn>
              <a:cxn ang="0">
                <a:pos x="connsiteX24698" y="connsiteY24698"/>
              </a:cxn>
              <a:cxn ang="0">
                <a:pos x="connsiteX24699" y="connsiteY24699"/>
              </a:cxn>
              <a:cxn ang="0">
                <a:pos x="connsiteX24700" y="connsiteY24700"/>
              </a:cxn>
              <a:cxn ang="0">
                <a:pos x="connsiteX24701" y="connsiteY24701"/>
              </a:cxn>
              <a:cxn ang="0">
                <a:pos x="connsiteX24702" y="connsiteY24702"/>
              </a:cxn>
              <a:cxn ang="0">
                <a:pos x="connsiteX24703" y="connsiteY24703"/>
              </a:cxn>
              <a:cxn ang="0">
                <a:pos x="connsiteX24704" y="connsiteY24704"/>
              </a:cxn>
              <a:cxn ang="0">
                <a:pos x="connsiteX24705" y="connsiteY24705"/>
              </a:cxn>
              <a:cxn ang="0">
                <a:pos x="connsiteX24706" y="connsiteY24706"/>
              </a:cxn>
              <a:cxn ang="0">
                <a:pos x="connsiteX24707" y="connsiteY24707"/>
              </a:cxn>
              <a:cxn ang="0">
                <a:pos x="connsiteX24708" y="connsiteY24708"/>
              </a:cxn>
              <a:cxn ang="0">
                <a:pos x="connsiteX24709" y="connsiteY24709"/>
              </a:cxn>
              <a:cxn ang="0">
                <a:pos x="connsiteX24710" y="connsiteY24710"/>
              </a:cxn>
              <a:cxn ang="0">
                <a:pos x="connsiteX24711" y="connsiteY24711"/>
              </a:cxn>
              <a:cxn ang="0">
                <a:pos x="connsiteX24712" y="connsiteY24712"/>
              </a:cxn>
              <a:cxn ang="0">
                <a:pos x="connsiteX24713" y="connsiteY24713"/>
              </a:cxn>
              <a:cxn ang="0">
                <a:pos x="connsiteX24714" y="connsiteY24714"/>
              </a:cxn>
              <a:cxn ang="0">
                <a:pos x="connsiteX24715" y="connsiteY24715"/>
              </a:cxn>
              <a:cxn ang="0">
                <a:pos x="connsiteX24716" y="connsiteY24716"/>
              </a:cxn>
              <a:cxn ang="0">
                <a:pos x="connsiteX24717" y="connsiteY24717"/>
              </a:cxn>
              <a:cxn ang="0">
                <a:pos x="connsiteX24718" y="connsiteY24718"/>
              </a:cxn>
              <a:cxn ang="0">
                <a:pos x="connsiteX24719" y="connsiteY24719"/>
              </a:cxn>
              <a:cxn ang="0">
                <a:pos x="connsiteX24720" y="connsiteY24720"/>
              </a:cxn>
              <a:cxn ang="0">
                <a:pos x="connsiteX24721" y="connsiteY24721"/>
              </a:cxn>
              <a:cxn ang="0">
                <a:pos x="connsiteX24722" y="connsiteY24722"/>
              </a:cxn>
              <a:cxn ang="0">
                <a:pos x="connsiteX24723" y="connsiteY24723"/>
              </a:cxn>
              <a:cxn ang="0">
                <a:pos x="connsiteX24724" y="connsiteY24724"/>
              </a:cxn>
              <a:cxn ang="0">
                <a:pos x="connsiteX24725" y="connsiteY24725"/>
              </a:cxn>
              <a:cxn ang="0">
                <a:pos x="connsiteX24726" y="connsiteY24726"/>
              </a:cxn>
              <a:cxn ang="0">
                <a:pos x="connsiteX24727" y="connsiteY24727"/>
              </a:cxn>
              <a:cxn ang="0">
                <a:pos x="connsiteX24728" y="connsiteY24728"/>
              </a:cxn>
              <a:cxn ang="0">
                <a:pos x="connsiteX24729" y="connsiteY24729"/>
              </a:cxn>
              <a:cxn ang="0">
                <a:pos x="connsiteX24730" y="connsiteY24730"/>
              </a:cxn>
              <a:cxn ang="0">
                <a:pos x="connsiteX24731" y="connsiteY24731"/>
              </a:cxn>
              <a:cxn ang="0">
                <a:pos x="connsiteX24732" y="connsiteY24732"/>
              </a:cxn>
              <a:cxn ang="0">
                <a:pos x="connsiteX24733" y="connsiteY24733"/>
              </a:cxn>
              <a:cxn ang="0">
                <a:pos x="connsiteX24734" y="connsiteY24734"/>
              </a:cxn>
              <a:cxn ang="0">
                <a:pos x="connsiteX24735" y="connsiteY24735"/>
              </a:cxn>
              <a:cxn ang="0">
                <a:pos x="connsiteX24736" y="connsiteY24736"/>
              </a:cxn>
              <a:cxn ang="0">
                <a:pos x="connsiteX24737" y="connsiteY24737"/>
              </a:cxn>
              <a:cxn ang="0">
                <a:pos x="connsiteX24738" y="connsiteY24738"/>
              </a:cxn>
              <a:cxn ang="0">
                <a:pos x="connsiteX24739" y="connsiteY24739"/>
              </a:cxn>
              <a:cxn ang="0">
                <a:pos x="connsiteX24740" y="connsiteY24740"/>
              </a:cxn>
              <a:cxn ang="0">
                <a:pos x="connsiteX24741" y="connsiteY24741"/>
              </a:cxn>
              <a:cxn ang="0">
                <a:pos x="connsiteX24742" y="connsiteY24742"/>
              </a:cxn>
              <a:cxn ang="0">
                <a:pos x="connsiteX24743" y="connsiteY24743"/>
              </a:cxn>
              <a:cxn ang="0">
                <a:pos x="connsiteX24744" y="connsiteY24744"/>
              </a:cxn>
              <a:cxn ang="0">
                <a:pos x="connsiteX24745" y="connsiteY24745"/>
              </a:cxn>
              <a:cxn ang="0">
                <a:pos x="connsiteX24746" y="connsiteY24746"/>
              </a:cxn>
              <a:cxn ang="0">
                <a:pos x="connsiteX24747" y="connsiteY24747"/>
              </a:cxn>
              <a:cxn ang="0">
                <a:pos x="connsiteX24748" y="connsiteY24748"/>
              </a:cxn>
              <a:cxn ang="0">
                <a:pos x="connsiteX24749" y="connsiteY24749"/>
              </a:cxn>
              <a:cxn ang="0">
                <a:pos x="connsiteX24750" y="connsiteY24750"/>
              </a:cxn>
              <a:cxn ang="0">
                <a:pos x="connsiteX24751" y="connsiteY24751"/>
              </a:cxn>
              <a:cxn ang="0">
                <a:pos x="connsiteX24752" y="connsiteY24752"/>
              </a:cxn>
              <a:cxn ang="0">
                <a:pos x="connsiteX24753" y="connsiteY24753"/>
              </a:cxn>
              <a:cxn ang="0">
                <a:pos x="connsiteX24754" y="connsiteY24754"/>
              </a:cxn>
              <a:cxn ang="0">
                <a:pos x="connsiteX24755" y="connsiteY24755"/>
              </a:cxn>
              <a:cxn ang="0">
                <a:pos x="connsiteX24756" y="connsiteY24756"/>
              </a:cxn>
              <a:cxn ang="0">
                <a:pos x="connsiteX24757" y="connsiteY24757"/>
              </a:cxn>
              <a:cxn ang="0">
                <a:pos x="connsiteX24758" y="connsiteY24758"/>
              </a:cxn>
              <a:cxn ang="0">
                <a:pos x="connsiteX24759" y="connsiteY24759"/>
              </a:cxn>
              <a:cxn ang="0">
                <a:pos x="connsiteX24760" y="connsiteY24760"/>
              </a:cxn>
              <a:cxn ang="0">
                <a:pos x="connsiteX24761" y="connsiteY24761"/>
              </a:cxn>
              <a:cxn ang="0">
                <a:pos x="connsiteX24762" y="connsiteY24762"/>
              </a:cxn>
              <a:cxn ang="0">
                <a:pos x="connsiteX24763" y="connsiteY24763"/>
              </a:cxn>
              <a:cxn ang="0">
                <a:pos x="connsiteX24764" y="connsiteY24764"/>
              </a:cxn>
              <a:cxn ang="0">
                <a:pos x="connsiteX24765" y="connsiteY24765"/>
              </a:cxn>
              <a:cxn ang="0">
                <a:pos x="connsiteX24766" y="connsiteY24766"/>
              </a:cxn>
              <a:cxn ang="0">
                <a:pos x="connsiteX24767" y="connsiteY24767"/>
              </a:cxn>
              <a:cxn ang="0">
                <a:pos x="connsiteX24768" y="connsiteY24768"/>
              </a:cxn>
              <a:cxn ang="0">
                <a:pos x="connsiteX24769" y="connsiteY24769"/>
              </a:cxn>
              <a:cxn ang="0">
                <a:pos x="connsiteX24770" y="connsiteY24770"/>
              </a:cxn>
              <a:cxn ang="0">
                <a:pos x="connsiteX24771" y="connsiteY24771"/>
              </a:cxn>
              <a:cxn ang="0">
                <a:pos x="connsiteX24772" y="connsiteY24772"/>
              </a:cxn>
              <a:cxn ang="0">
                <a:pos x="connsiteX24773" y="connsiteY24773"/>
              </a:cxn>
              <a:cxn ang="0">
                <a:pos x="connsiteX24774" y="connsiteY24774"/>
              </a:cxn>
              <a:cxn ang="0">
                <a:pos x="connsiteX24775" y="connsiteY24775"/>
              </a:cxn>
              <a:cxn ang="0">
                <a:pos x="connsiteX24776" y="connsiteY24776"/>
              </a:cxn>
              <a:cxn ang="0">
                <a:pos x="connsiteX24777" y="connsiteY24777"/>
              </a:cxn>
              <a:cxn ang="0">
                <a:pos x="connsiteX24778" y="connsiteY24778"/>
              </a:cxn>
              <a:cxn ang="0">
                <a:pos x="connsiteX24779" y="connsiteY24779"/>
              </a:cxn>
              <a:cxn ang="0">
                <a:pos x="connsiteX24780" y="connsiteY24780"/>
              </a:cxn>
              <a:cxn ang="0">
                <a:pos x="connsiteX24781" y="connsiteY24781"/>
              </a:cxn>
              <a:cxn ang="0">
                <a:pos x="connsiteX24782" y="connsiteY24782"/>
              </a:cxn>
              <a:cxn ang="0">
                <a:pos x="connsiteX24783" y="connsiteY24783"/>
              </a:cxn>
              <a:cxn ang="0">
                <a:pos x="connsiteX24784" y="connsiteY24784"/>
              </a:cxn>
              <a:cxn ang="0">
                <a:pos x="connsiteX24785" y="connsiteY24785"/>
              </a:cxn>
              <a:cxn ang="0">
                <a:pos x="connsiteX24786" y="connsiteY24786"/>
              </a:cxn>
              <a:cxn ang="0">
                <a:pos x="connsiteX24787" y="connsiteY24787"/>
              </a:cxn>
              <a:cxn ang="0">
                <a:pos x="connsiteX24788" y="connsiteY24788"/>
              </a:cxn>
              <a:cxn ang="0">
                <a:pos x="connsiteX24789" y="connsiteY24789"/>
              </a:cxn>
              <a:cxn ang="0">
                <a:pos x="connsiteX24790" y="connsiteY24790"/>
              </a:cxn>
              <a:cxn ang="0">
                <a:pos x="connsiteX24791" y="connsiteY24791"/>
              </a:cxn>
              <a:cxn ang="0">
                <a:pos x="connsiteX24792" y="connsiteY24792"/>
              </a:cxn>
              <a:cxn ang="0">
                <a:pos x="connsiteX24793" y="connsiteY24793"/>
              </a:cxn>
              <a:cxn ang="0">
                <a:pos x="connsiteX24794" y="connsiteY24794"/>
              </a:cxn>
              <a:cxn ang="0">
                <a:pos x="connsiteX24795" y="connsiteY24795"/>
              </a:cxn>
              <a:cxn ang="0">
                <a:pos x="connsiteX24796" y="connsiteY24796"/>
              </a:cxn>
              <a:cxn ang="0">
                <a:pos x="connsiteX24797" y="connsiteY24797"/>
              </a:cxn>
              <a:cxn ang="0">
                <a:pos x="connsiteX24798" y="connsiteY24798"/>
              </a:cxn>
              <a:cxn ang="0">
                <a:pos x="connsiteX24799" y="connsiteY24799"/>
              </a:cxn>
              <a:cxn ang="0">
                <a:pos x="connsiteX24800" y="connsiteY24800"/>
              </a:cxn>
              <a:cxn ang="0">
                <a:pos x="connsiteX24801" y="connsiteY24801"/>
              </a:cxn>
              <a:cxn ang="0">
                <a:pos x="connsiteX24802" y="connsiteY24802"/>
              </a:cxn>
              <a:cxn ang="0">
                <a:pos x="connsiteX24803" y="connsiteY24803"/>
              </a:cxn>
              <a:cxn ang="0">
                <a:pos x="connsiteX24804" y="connsiteY24804"/>
              </a:cxn>
              <a:cxn ang="0">
                <a:pos x="connsiteX24805" y="connsiteY24805"/>
              </a:cxn>
              <a:cxn ang="0">
                <a:pos x="connsiteX24806" y="connsiteY24806"/>
              </a:cxn>
              <a:cxn ang="0">
                <a:pos x="connsiteX24807" y="connsiteY24807"/>
              </a:cxn>
              <a:cxn ang="0">
                <a:pos x="connsiteX24808" y="connsiteY24808"/>
              </a:cxn>
              <a:cxn ang="0">
                <a:pos x="connsiteX24809" y="connsiteY24809"/>
              </a:cxn>
              <a:cxn ang="0">
                <a:pos x="connsiteX24810" y="connsiteY24810"/>
              </a:cxn>
              <a:cxn ang="0">
                <a:pos x="connsiteX24811" y="connsiteY24811"/>
              </a:cxn>
              <a:cxn ang="0">
                <a:pos x="connsiteX24812" y="connsiteY24812"/>
              </a:cxn>
              <a:cxn ang="0">
                <a:pos x="connsiteX24813" y="connsiteY24813"/>
              </a:cxn>
              <a:cxn ang="0">
                <a:pos x="connsiteX24814" y="connsiteY24814"/>
              </a:cxn>
              <a:cxn ang="0">
                <a:pos x="connsiteX24815" y="connsiteY24815"/>
              </a:cxn>
              <a:cxn ang="0">
                <a:pos x="connsiteX24816" y="connsiteY24816"/>
              </a:cxn>
              <a:cxn ang="0">
                <a:pos x="connsiteX24817" y="connsiteY24817"/>
              </a:cxn>
              <a:cxn ang="0">
                <a:pos x="connsiteX24818" y="connsiteY24818"/>
              </a:cxn>
              <a:cxn ang="0">
                <a:pos x="connsiteX24819" y="connsiteY24819"/>
              </a:cxn>
              <a:cxn ang="0">
                <a:pos x="connsiteX24820" y="connsiteY24820"/>
              </a:cxn>
              <a:cxn ang="0">
                <a:pos x="connsiteX24821" y="connsiteY24821"/>
              </a:cxn>
              <a:cxn ang="0">
                <a:pos x="connsiteX24822" y="connsiteY24822"/>
              </a:cxn>
              <a:cxn ang="0">
                <a:pos x="connsiteX24823" y="connsiteY24823"/>
              </a:cxn>
              <a:cxn ang="0">
                <a:pos x="connsiteX24824" y="connsiteY24824"/>
              </a:cxn>
              <a:cxn ang="0">
                <a:pos x="connsiteX24825" y="connsiteY24825"/>
              </a:cxn>
              <a:cxn ang="0">
                <a:pos x="connsiteX24826" y="connsiteY24826"/>
              </a:cxn>
              <a:cxn ang="0">
                <a:pos x="connsiteX24827" y="connsiteY24827"/>
              </a:cxn>
              <a:cxn ang="0">
                <a:pos x="connsiteX24828" y="connsiteY24828"/>
              </a:cxn>
              <a:cxn ang="0">
                <a:pos x="connsiteX24829" y="connsiteY24829"/>
              </a:cxn>
              <a:cxn ang="0">
                <a:pos x="connsiteX24830" y="connsiteY24830"/>
              </a:cxn>
              <a:cxn ang="0">
                <a:pos x="connsiteX24831" y="connsiteY24831"/>
              </a:cxn>
              <a:cxn ang="0">
                <a:pos x="connsiteX24832" y="connsiteY24832"/>
              </a:cxn>
              <a:cxn ang="0">
                <a:pos x="connsiteX24833" y="connsiteY24833"/>
              </a:cxn>
              <a:cxn ang="0">
                <a:pos x="connsiteX24834" y="connsiteY24834"/>
              </a:cxn>
              <a:cxn ang="0">
                <a:pos x="connsiteX24835" y="connsiteY24835"/>
              </a:cxn>
              <a:cxn ang="0">
                <a:pos x="connsiteX24836" y="connsiteY24836"/>
              </a:cxn>
              <a:cxn ang="0">
                <a:pos x="connsiteX24837" y="connsiteY24837"/>
              </a:cxn>
              <a:cxn ang="0">
                <a:pos x="connsiteX24838" y="connsiteY24838"/>
              </a:cxn>
              <a:cxn ang="0">
                <a:pos x="connsiteX24839" y="connsiteY24839"/>
              </a:cxn>
              <a:cxn ang="0">
                <a:pos x="connsiteX24840" y="connsiteY24840"/>
              </a:cxn>
              <a:cxn ang="0">
                <a:pos x="connsiteX24841" y="connsiteY24841"/>
              </a:cxn>
              <a:cxn ang="0">
                <a:pos x="connsiteX24842" y="connsiteY24842"/>
              </a:cxn>
              <a:cxn ang="0">
                <a:pos x="connsiteX24843" y="connsiteY24843"/>
              </a:cxn>
              <a:cxn ang="0">
                <a:pos x="connsiteX24844" y="connsiteY24844"/>
              </a:cxn>
              <a:cxn ang="0">
                <a:pos x="connsiteX24845" y="connsiteY24845"/>
              </a:cxn>
              <a:cxn ang="0">
                <a:pos x="connsiteX24846" y="connsiteY24846"/>
              </a:cxn>
              <a:cxn ang="0">
                <a:pos x="connsiteX24847" y="connsiteY24847"/>
              </a:cxn>
              <a:cxn ang="0">
                <a:pos x="connsiteX24848" y="connsiteY24848"/>
              </a:cxn>
              <a:cxn ang="0">
                <a:pos x="connsiteX24849" y="connsiteY24849"/>
              </a:cxn>
              <a:cxn ang="0">
                <a:pos x="connsiteX24850" y="connsiteY24850"/>
              </a:cxn>
              <a:cxn ang="0">
                <a:pos x="connsiteX24851" y="connsiteY24851"/>
              </a:cxn>
              <a:cxn ang="0">
                <a:pos x="connsiteX24852" y="connsiteY24852"/>
              </a:cxn>
              <a:cxn ang="0">
                <a:pos x="connsiteX24853" y="connsiteY24853"/>
              </a:cxn>
              <a:cxn ang="0">
                <a:pos x="connsiteX24854" y="connsiteY24854"/>
              </a:cxn>
              <a:cxn ang="0">
                <a:pos x="connsiteX24855" y="connsiteY24855"/>
              </a:cxn>
              <a:cxn ang="0">
                <a:pos x="connsiteX24856" y="connsiteY24856"/>
              </a:cxn>
              <a:cxn ang="0">
                <a:pos x="connsiteX24857" y="connsiteY24857"/>
              </a:cxn>
              <a:cxn ang="0">
                <a:pos x="connsiteX24858" y="connsiteY24858"/>
              </a:cxn>
              <a:cxn ang="0">
                <a:pos x="connsiteX24859" y="connsiteY24859"/>
              </a:cxn>
              <a:cxn ang="0">
                <a:pos x="connsiteX24860" y="connsiteY24860"/>
              </a:cxn>
              <a:cxn ang="0">
                <a:pos x="connsiteX24861" y="connsiteY24861"/>
              </a:cxn>
              <a:cxn ang="0">
                <a:pos x="connsiteX24862" y="connsiteY24862"/>
              </a:cxn>
              <a:cxn ang="0">
                <a:pos x="connsiteX24863" y="connsiteY24863"/>
              </a:cxn>
              <a:cxn ang="0">
                <a:pos x="connsiteX24864" y="connsiteY24864"/>
              </a:cxn>
              <a:cxn ang="0">
                <a:pos x="connsiteX24865" y="connsiteY24865"/>
              </a:cxn>
              <a:cxn ang="0">
                <a:pos x="connsiteX24866" y="connsiteY24866"/>
              </a:cxn>
              <a:cxn ang="0">
                <a:pos x="connsiteX24867" y="connsiteY24867"/>
              </a:cxn>
              <a:cxn ang="0">
                <a:pos x="connsiteX24868" y="connsiteY24868"/>
              </a:cxn>
              <a:cxn ang="0">
                <a:pos x="connsiteX24869" y="connsiteY24869"/>
              </a:cxn>
              <a:cxn ang="0">
                <a:pos x="connsiteX24870" y="connsiteY24870"/>
              </a:cxn>
              <a:cxn ang="0">
                <a:pos x="connsiteX24871" y="connsiteY24871"/>
              </a:cxn>
              <a:cxn ang="0">
                <a:pos x="connsiteX24872" y="connsiteY24872"/>
              </a:cxn>
              <a:cxn ang="0">
                <a:pos x="connsiteX24873" y="connsiteY24873"/>
              </a:cxn>
              <a:cxn ang="0">
                <a:pos x="connsiteX24874" y="connsiteY24874"/>
              </a:cxn>
              <a:cxn ang="0">
                <a:pos x="connsiteX24875" y="connsiteY24875"/>
              </a:cxn>
              <a:cxn ang="0">
                <a:pos x="connsiteX24876" y="connsiteY24876"/>
              </a:cxn>
              <a:cxn ang="0">
                <a:pos x="connsiteX24877" y="connsiteY24877"/>
              </a:cxn>
              <a:cxn ang="0">
                <a:pos x="connsiteX24878" y="connsiteY24878"/>
              </a:cxn>
              <a:cxn ang="0">
                <a:pos x="connsiteX24879" y="connsiteY24879"/>
              </a:cxn>
              <a:cxn ang="0">
                <a:pos x="connsiteX24880" y="connsiteY24880"/>
              </a:cxn>
              <a:cxn ang="0">
                <a:pos x="connsiteX24881" y="connsiteY24881"/>
              </a:cxn>
              <a:cxn ang="0">
                <a:pos x="connsiteX24882" y="connsiteY24882"/>
              </a:cxn>
              <a:cxn ang="0">
                <a:pos x="connsiteX24883" y="connsiteY24883"/>
              </a:cxn>
              <a:cxn ang="0">
                <a:pos x="connsiteX24884" y="connsiteY24884"/>
              </a:cxn>
              <a:cxn ang="0">
                <a:pos x="connsiteX24885" y="connsiteY24885"/>
              </a:cxn>
              <a:cxn ang="0">
                <a:pos x="connsiteX24886" y="connsiteY24886"/>
              </a:cxn>
              <a:cxn ang="0">
                <a:pos x="connsiteX24887" y="connsiteY24887"/>
              </a:cxn>
              <a:cxn ang="0">
                <a:pos x="connsiteX24888" y="connsiteY24888"/>
              </a:cxn>
              <a:cxn ang="0">
                <a:pos x="connsiteX24889" y="connsiteY24889"/>
              </a:cxn>
              <a:cxn ang="0">
                <a:pos x="connsiteX24890" y="connsiteY24890"/>
              </a:cxn>
              <a:cxn ang="0">
                <a:pos x="connsiteX24891" y="connsiteY24891"/>
              </a:cxn>
              <a:cxn ang="0">
                <a:pos x="connsiteX24892" y="connsiteY24892"/>
              </a:cxn>
              <a:cxn ang="0">
                <a:pos x="connsiteX24893" y="connsiteY24893"/>
              </a:cxn>
              <a:cxn ang="0">
                <a:pos x="connsiteX24894" y="connsiteY24894"/>
              </a:cxn>
              <a:cxn ang="0">
                <a:pos x="connsiteX24895" y="connsiteY24895"/>
              </a:cxn>
              <a:cxn ang="0">
                <a:pos x="connsiteX24896" y="connsiteY24896"/>
              </a:cxn>
              <a:cxn ang="0">
                <a:pos x="connsiteX24897" y="connsiteY24897"/>
              </a:cxn>
              <a:cxn ang="0">
                <a:pos x="connsiteX24898" y="connsiteY24898"/>
              </a:cxn>
              <a:cxn ang="0">
                <a:pos x="connsiteX24899" y="connsiteY24899"/>
              </a:cxn>
              <a:cxn ang="0">
                <a:pos x="connsiteX24900" y="connsiteY24900"/>
              </a:cxn>
              <a:cxn ang="0">
                <a:pos x="connsiteX24901" y="connsiteY24901"/>
              </a:cxn>
              <a:cxn ang="0">
                <a:pos x="connsiteX24902" y="connsiteY24902"/>
              </a:cxn>
              <a:cxn ang="0">
                <a:pos x="connsiteX24903" y="connsiteY24903"/>
              </a:cxn>
              <a:cxn ang="0">
                <a:pos x="connsiteX24904" y="connsiteY24904"/>
              </a:cxn>
              <a:cxn ang="0">
                <a:pos x="connsiteX24905" y="connsiteY24905"/>
              </a:cxn>
              <a:cxn ang="0">
                <a:pos x="connsiteX24906" y="connsiteY24906"/>
              </a:cxn>
              <a:cxn ang="0">
                <a:pos x="connsiteX24907" y="connsiteY24907"/>
              </a:cxn>
              <a:cxn ang="0">
                <a:pos x="connsiteX24908" y="connsiteY24908"/>
              </a:cxn>
              <a:cxn ang="0">
                <a:pos x="connsiteX24909" y="connsiteY24909"/>
              </a:cxn>
              <a:cxn ang="0">
                <a:pos x="connsiteX24910" y="connsiteY24910"/>
              </a:cxn>
              <a:cxn ang="0">
                <a:pos x="connsiteX24911" y="connsiteY24911"/>
              </a:cxn>
              <a:cxn ang="0">
                <a:pos x="connsiteX24912" y="connsiteY24912"/>
              </a:cxn>
              <a:cxn ang="0">
                <a:pos x="connsiteX24913" y="connsiteY24913"/>
              </a:cxn>
              <a:cxn ang="0">
                <a:pos x="connsiteX24914" y="connsiteY24914"/>
              </a:cxn>
              <a:cxn ang="0">
                <a:pos x="connsiteX24915" y="connsiteY24915"/>
              </a:cxn>
              <a:cxn ang="0">
                <a:pos x="connsiteX24916" y="connsiteY24916"/>
              </a:cxn>
              <a:cxn ang="0">
                <a:pos x="connsiteX24917" y="connsiteY24917"/>
              </a:cxn>
              <a:cxn ang="0">
                <a:pos x="connsiteX24918" y="connsiteY24918"/>
              </a:cxn>
              <a:cxn ang="0">
                <a:pos x="connsiteX24919" y="connsiteY24919"/>
              </a:cxn>
              <a:cxn ang="0">
                <a:pos x="connsiteX24920" y="connsiteY24920"/>
              </a:cxn>
              <a:cxn ang="0">
                <a:pos x="connsiteX24921" y="connsiteY24921"/>
              </a:cxn>
              <a:cxn ang="0">
                <a:pos x="connsiteX24922" y="connsiteY24922"/>
              </a:cxn>
              <a:cxn ang="0">
                <a:pos x="connsiteX24923" y="connsiteY24923"/>
              </a:cxn>
              <a:cxn ang="0">
                <a:pos x="connsiteX24924" y="connsiteY24924"/>
              </a:cxn>
              <a:cxn ang="0">
                <a:pos x="connsiteX24925" y="connsiteY24925"/>
              </a:cxn>
              <a:cxn ang="0">
                <a:pos x="connsiteX24926" y="connsiteY24926"/>
              </a:cxn>
              <a:cxn ang="0">
                <a:pos x="connsiteX24927" y="connsiteY24927"/>
              </a:cxn>
              <a:cxn ang="0">
                <a:pos x="connsiteX24928" y="connsiteY24928"/>
              </a:cxn>
              <a:cxn ang="0">
                <a:pos x="connsiteX24929" y="connsiteY24929"/>
              </a:cxn>
              <a:cxn ang="0">
                <a:pos x="connsiteX24930" y="connsiteY24930"/>
              </a:cxn>
              <a:cxn ang="0">
                <a:pos x="connsiteX24931" y="connsiteY24931"/>
              </a:cxn>
              <a:cxn ang="0">
                <a:pos x="connsiteX24932" y="connsiteY24932"/>
              </a:cxn>
              <a:cxn ang="0">
                <a:pos x="connsiteX24933" y="connsiteY24933"/>
              </a:cxn>
              <a:cxn ang="0">
                <a:pos x="connsiteX24934" y="connsiteY24934"/>
              </a:cxn>
              <a:cxn ang="0">
                <a:pos x="connsiteX24935" y="connsiteY24935"/>
              </a:cxn>
              <a:cxn ang="0">
                <a:pos x="connsiteX24936" y="connsiteY24936"/>
              </a:cxn>
              <a:cxn ang="0">
                <a:pos x="connsiteX24937" y="connsiteY24937"/>
              </a:cxn>
              <a:cxn ang="0">
                <a:pos x="connsiteX24938" y="connsiteY24938"/>
              </a:cxn>
              <a:cxn ang="0">
                <a:pos x="connsiteX24939" y="connsiteY24939"/>
              </a:cxn>
              <a:cxn ang="0">
                <a:pos x="connsiteX24940" y="connsiteY24940"/>
              </a:cxn>
              <a:cxn ang="0">
                <a:pos x="connsiteX24941" y="connsiteY24941"/>
              </a:cxn>
              <a:cxn ang="0">
                <a:pos x="connsiteX24942" y="connsiteY24942"/>
              </a:cxn>
              <a:cxn ang="0">
                <a:pos x="connsiteX24943" y="connsiteY24943"/>
              </a:cxn>
              <a:cxn ang="0">
                <a:pos x="connsiteX24944" y="connsiteY24944"/>
              </a:cxn>
              <a:cxn ang="0">
                <a:pos x="connsiteX24945" y="connsiteY24945"/>
              </a:cxn>
              <a:cxn ang="0">
                <a:pos x="connsiteX24946" y="connsiteY24946"/>
              </a:cxn>
              <a:cxn ang="0">
                <a:pos x="connsiteX24947" y="connsiteY24947"/>
              </a:cxn>
              <a:cxn ang="0">
                <a:pos x="connsiteX24948" y="connsiteY24948"/>
              </a:cxn>
              <a:cxn ang="0">
                <a:pos x="connsiteX24949" y="connsiteY24949"/>
              </a:cxn>
              <a:cxn ang="0">
                <a:pos x="connsiteX24950" y="connsiteY24950"/>
              </a:cxn>
              <a:cxn ang="0">
                <a:pos x="connsiteX24951" y="connsiteY24951"/>
              </a:cxn>
              <a:cxn ang="0">
                <a:pos x="connsiteX24952" y="connsiteY24952"/>
              </a:cxn>
              <a:cxn ang="0">
                <a:pos x="connsiteX24953" y="connsiteY24953"/>
              </a:cxn>
              <a:cxn ang="0">
                <a:pos x="connsiteX24954" y="connsiteY24954"/>
              </a:cxn>
              <a:cxn ang="0">
                <a:pos x="connsiteX24955" y="connsiteY24955"/>
              </a:cxn>
              <a:cxn ang="0">
                <a:pos x="connsiteX24956" y="connsiteY24956"/>
              </a:cxn>
              <a:cxn ang="0">
                <a:pos x="connsiteX24957" y="connsiteY24957"/>
              </a:cxn>
              <a:cxn ang="0">
                <a:pos x="connsiteX24958" y="connsiteY24958"/>
              </a:cxn>
              <a:cxn ang="0">
                <a:pos x="connsiteX24959" y="connsiteY24959"/>
              </a:cxn>
              <a:cxn ang="0">
                <a:pos x="connsiteX24960" y="connsiteY24960"/>
              </a:cxn>
              <a:cxn ang="0">
                <a:pos x="connsiteX24961" y="connsiteY24961"/>
              </a:cxn>
              <a:cxn ang="0">
                <a:pos x="connsiteX24962" y="connsiteY24962"/>
              </a:cxn>
              <a:cxn ang="0">
                <a:pos x="connsiteX24963" y="connsiteY24963"/>
              </a:cxn>
              <a:cxn ang="0">
                <a:pos x="connsiteX24964" y="connsiteY24964"/>
              </a:cxn>
              <a:cxn ang="0">
                <a:pos x="connsiteX24965" y="connsiteY24965"/>
              </a:cxn>
              <a:cxn ang="0">
                <a:pos x="connsiteX24966" y="connsiteY24966"/>
              </a:cxn>
              <a:cxn ang="0">
                <a:pos x="connsiteX24967" y="connsiteY24967"/>
              </a:cxn>
              <a:cxn ang="0">
                <a:pos x="connsiteX24968" y="connsiteY24968"/>
              </a:cxn>
              <a:cxn ang="0">
                <a:pos x="connsiteX24969" y="connsiteY24969"/>
              </a:cxn>
              <a:cxn ang="0">
                <a:pos x="connsiteX24970" y="connsiteY24970"/>
              </a:cxn>
              <a:cxn ang="0">
                <a:pos x="connsiteX24971" y="connsiteY24971"/>
              </a:cxn>
              <a:cxn ang="0">
                <a:pos x="connsiteX24972" y="connsiteY24972"/>
              </a:cxn>
              <a:cxn ang="0">
                <a:pos x="connsiteX24973" y="connsiteY24973"/>
              </a:cxn>
              <a:cxn ang="0">
                <a:pos x="connsiteX24974" y="connsiteY24974"/>
              </a:cxn>
              <a:cxn ang="0">
                <a:pos x="connsiteX24975" y="connsiteY24975"/>
              </a:cxn>
              <a:cxn ang="0">
                <a:pos x="connsiteX24976" y="connsiteY24976"/>
              </a:cxn>
              <a:cxn ang="0">
                <a:pos x="connsiteX24977" y="connsiteY24977"/>
              </a:cxn>
              <a:cxn ang="0">
                <a:pos x="connsiteX24978" y="connsiteY24978"/>
              </a:cxn>
              <a:cxn ang="0">
                <a:pos x="connsiteX24979" y="connsiteY24979"/>
              </a:cxn>
              <a:cxn ang="0">
                <a:pos x="connsiteX24980" y="connsiteY24980"/>
              </a:cxn>
              <a:cxn ang="0">
                <a:pos x="connsiteX24981" y="connsiteY24981"/>
              </a:cxn>
              <a:cxn ang="0">
                <a:pos x="connsiteX24982" y="connsiteY24982"/>
              </a:cxn>
              <a:cxn ang="0">
                <a:pos x="connsiteX24983" y="connsiteY24983"/>
              </a:cxn>
              <a:cxn ang="0">
                <a:pos x="connsiteX24984" y="connsiteY24984"/>
              </a:cxn>
              <a:cxn ang="0">
                <a:pos x="connsiteX24985" y="connsiteY24985"/>
              </a:cxn>
              <a:cxn ang="0">
                <a:pos x="connsiteX24986" y="connsiteY24986"/>
              </a:cxn>
              <a:cxn ang="0">
                <a:pos x="connsiteX24987" y="connsiteY24987"/>
              </a:cxn>
              <a:cxn ang="0">
                <a:pos x="connsiteX24988" y="connsiteY24988"/>
              </a:cxn>
              <a:cxn ang="0">
                <a:pos x="connsiteX24989" y="connsiteY24989"/>
              </a:cxn>
              <a:cxn ang="0">
                <a:pos x="connsiteX24990" y="connsiteY24990"/>
              </a:cxn>
              <a:cxn ang="0">
                <a:pos x="connsiteX24991" y="connsiteY24991"/>
              </a:cxn>
              <a:cxn ang="0">
                <a:pos x="connsiteX24992" y="connsiteY24992"/>
              </a:cxn>
              <a:cxn ang="0">
                <a:pos x="connsiteX24993" y="connsiteY24993"/>
              </a:cxn>
              <a:cxn ang="0">
                <a:pos x="connsiteX24994" y="connsiteY24994"/>
              </a:cxn>
              <a:cxn ang="0">
                <a:pos x="connsiteX24995" y="connsiteY24995"/>
              </a:cxn>
              <a:cxn ang="0">
                <a:pos x="connsiteX24996" y="connsiteY24996"/>
              </a:cxn>
              <a:cxn ang="0">
                <a:pos x="connsiteX24997" y="connsiteY24997"/>
              </a:cxn>
              <a:cxn ang="0">
                <a:pos x="connsiteX24998" y="connsiteY24998"/>
              </a:cxn>
              <a:cxn ang="0">
                <a:pos x="connsiteX24999" y="connsiteY24999"/>
              </a:cxn>
              <a:cxn ang="0">
                <a:pos x="connsiteX25000" y="connsiteY25000"/>
              </a:cxn>
              <a:cxn ang="0">
                <a:pos x="connsiteX25001" y="connsiteY25001"/>
              </a:cxn>
              <a:cxn ang="0">
                <a:pos x="connsiteX25002" y="connsiteY25002"/>
              </a:cxn>
              <a:cxn ang="0">
                <a:pos x="connsiteX25003" y="connsiteY25003"/>
              </a:cxn>
              <a:cxn ang="0">
                <a:pos x="connsiteX25004" y="connsiteY25004"/>
              </a:cxn>
              <a:cxn ang="0">
                <a:pos x="connsiteX25005" y="connsiteY25005"/>
              </a:cxn>
              <a:cxn ang="0">
                <a:pos x="connsiteX25006" y="connsiteY25006"/>
              </a:cxn>
              <a:cxn ang="0">
                <a:pos x="connsiteX25007" y="connsiteY25007"/>
              </a:cxn>
              <a:cxn ang="0">
                <a:pos x="connsiteX25008" y="connsiteY25008"/>
              </a:cxn>
              <a:cxn ang="0">
                <a:pos x="connsiteX25009" y="connsiteY25009"/>
              </a:cxn>
              <a:cxn ang="0">
                <a:pos x="connsiteX25010" y="connsiteY25010"/>
              </a:cxn>
              <a:cxn ang="0">
                <a:pos x="connsiteX25011" y="connsiteY25011"/>
              </a:cxn>
              <a:cxn ang="0">
                <a:pos x="connsiteX25012" y="connsiteY25012"/>
              </a:cxn>
              <a:cxn ang="0">
                <a:pos x="connsiteX25013" y="connsiteY25013"/>
              </a:cxn>
              <a:cxn ang="0">
                <a:pos x="connsiteX25014" y="connsiteY25014"/>
              </a:cxn>
              <a:cxn ang="0">
                <a:pos x="connsiteX25015" y="connsiteY25015"/>
              </a:cxn>
              <a:cxn ang="0">
                <a:pos x="connsiteX25016" y="connsiteY25016"/>
              </a:cxn>
              <a:cxn ang="0">
                <a:pos x="connsiteX25017" y="connsiteY25017"/>
              </a:cxn>
              <a:cxn ang="0">
                <a:pos x="connsiteX25018" y="connsiteY25018"/>
              </a:cxn>
              <a:cxn ang="0">
                <a:pos x="connsiteX25019" y="connsiteY25019"/>
              </a:cxn>
              <a:cxn ang="0">
                <a:pos x="connsiteX25020" y="connsiteY25020"/>
              </a:cxn>
              <a:cxn ang="0">
                <a:pos x="connsiteX25021" y="connsiteY25021"/>
              </a:cxn>
              <a:cxn ang="0">
                <a:pos x="connsiteX25022" y="connsiteY25022"/>
              </a:cxn>
              <a:cxn ang="0">
                <a:pos x="connsiteX25023" y="connsiteY25023"/>
              </a:cxn>
              <a:cxn ang="0">
                <a:pos x="connsiteX25024" y="connsiteY25024"/>
              </a:cxn>
              <a:cxn ang="0">
                <a:pos x="connsiteX25025" y="connsiteY25025"/>
              </a:cxn>
              <a:cxn ang="0">
                <a:pos x="connsiteX25026" y="connsiteY25026"/>
              </a:cxn>
              <a:cxn ang="0">
                <a:pos x="connsiteX25027" y="connsiteY25027"/>
              </a:cxn>
              <a:cxn ang="0">
                <a:pos x="connsiteX25028" y="connsiteY25028"/>
              </a:cxn>
              <a:cxn ang="0">
                <a:pos x="connsiteX25029" y="connsiteY25029"/>
              </a:cxn>
              <a:cxn ang="0">
                <a:pos x="connsiteX25030" y="connsiteY25030"/>
              </a:cxn>
              <a:cxn ang="0">
                <a:pos x="connsiteX25031" y="connsiteY25031"/>
              </a:cxn>
              <a:cxn ang="0">
                <a:pos x="connsiteX25032" y="connsiteY25032"/>
              </a:cxn>
              <a:cxn ang="0">
                <a:pos x="connsiteX25033" y="connsiteY25033"/>
              </a:cxn>
              <a:cxn ang="0">
                <a:pos x="connsiteX25034" y="connsiteY25034"/>
              </a:cxn>
              <a:cxn ang="0">
                <a:pos x="connsiteX25035" y="connsiteY25035"/>
              </a:cxn>
              <a:cxn ang="0">
                <a:pos x="connsiteX25036" y="connsiteY25036"/>
              </a:cxn>
              <a:cxn ang="0">
                <a:pos x="connsiteX25037" y="connsiteY25037"/>
              </a:cxn>
              <a:cxn ang="0">
                <a:pos x="connsiteX25038" y="connsiteY25038"/>
              </a:cxn>
              <a:cxn ang="0">
                <a:pos x="connsiteX25039" y="connsiteY25039"/>
              </a:cxn>
              <a:cxn ang="0">
                <a:pos x="connsiteX25040" y="connsiteY25040"/>
              </a:cxn>
              <a:cxn ang="0">
                <a:pos x="connsiteX25041" y="connsiteY25041"/>
              </a:cxn>
              <a:cxn ang="0">
                <a:pos x="connsiteX25042" y="connsiteY25042"/>
              </a:cxn>
              <a:cxn ang="0">
                <a:pos x="connsiteX25043" y="connsiteY25043"/>
              </a:cxn>
              <a:cxn ang="0">
                <a:pos x="connsiteX25044" y="connsiteY25044"/>
              </a:cxn>
              <a:cxn ang="0">
                <a:pos x="connsiteX25045" y="connsiteY25045"/>
              </a:cxn>
              <a:cxn ang="0">
                <a:pos x="connsiteX25046" y="connsiteY25046"/>
              </a:cxn>
              <a:cxn ang="0">
                <a:pos x="connsiteX25047" y="connsiteY25047"/>
              </a:cxn>
              <a:cxn ang="0">
                <a:pos x="connsiteX25048" y="connsiteY25048"/>
              </a:cxn>
              <a:cxn ang="0">
                <a:pos x="connsiteX25049" y="connsiteY25049"/>
              </a:cxn>
              <a:cxn ang="0">
                <a:pos x="connsiteX25050" y="connsiteY25050"/>
              </a:cxn>
              <a:cxn ang="0">
                <a:pos x="connsiteX25051" y="connsiteY25051"/>
              </a:cxn>
              <a:cxn ang="0">
                <a:pos x="connsiteX25052" y="connsiteY25052"/>
              </a:cxn>
              <a:cxn ang="0">
                <a:pos x="connsiteX25053" y="connsiteY25053"/>
              </a:cxn>
              <a:cxn ang="0">
                <a:pos x="connsiteX25054" y="connsiteY25054"/>
              </a:cxn>
              <a:cxn ang="0">
                <a:pos x="connsiteX25055" y="connsiteY25055"/>
              </a:cxn>
              <a:cxn ang="0">
                <a:pos x="connsiteX25056" y="connsiteY25056"/>
              </a:cxn>
              <a:cxn ang="0">
                <a:pos x="connsiteX25057" y="connsiteY25057"/>
              </a:cxn>
              <a:cxn ang="0">
                <a:pos x="connsiteX25058" y="connsiteY25058"/>
              </a:cxn>
              <a:cxn ang="0">
                <a:pos x="connsiteX25059" y="connsiteY25059"/>
              </a:cxn>
              <a:cxn ang="0">
                <a:pos x="connsiteX25060" y="connsiteY25060"/>
              </a:cxn>
              <a:cxn ang="0">
                <a:pos x="connsiteX25061" y="connsiteY25061"/>
              </a:cxn>
              <a:cxn ang="0">
                <a:pos x="connsiteX25062" y="connsiteY25062"/>
              </a:cxn>
              <a:cxn ang="0">
                <a:pos x="connsiteX25063" y="connsiteY25063"/>
              </a:cxn>
              <a:cxn ang="0">
                <a:pos x="connsiteX25064" y="connsiteY25064"/>
              </a:cxn>
              <a:cxn ang="0">
                <a:pos x="connsiteX25065" y="connsiteY25065"/>
              </a:cxn>
              <a:cxn ang="0">
                <a:pos x="connsiteX25066" y="connsiteY25066"/>
              </a:cxn>
              <a:cxn ang="0">
                <a:pos x="connsiteX25067" y="connsiteY25067"/>
              </a:cxn>
              <a:cxn ang="0">
                <a:pos x="connsiteX25068" y="connsiteY25068"/>
              </a:cxn>
              <a:cxn ang="0">
                <a:pos x="connsiteX25069" y="connsiteY25069"/>
              </a:cxn>
              <a:cxn ang="0">
                <a:pos x="connsiteX25070" y="connsiteY25070"/>
              </a:cxn>
              <a:cxn ang="0">
                <a:pos x="connsiteX25071" y="connsiteY25071"/>
              </a:cxn>
              <a:cxn ang="0">
                <a:pos x="connsiteX25072" y="connsiteY25072"/>
              </a:cxn>
              <a:cxn ang="0">
                <a:pos x="connsiteX25073" y="connsiteY25073"/>
              </a:cxn>
              <a:cxn ang="0">
                <a:pos x="connsiteX25074" y="connsiteY25074"/>
              </a:cxn>
              <a:cxn ang="0">
                <a:pos x="connsiteX25075" y="connsiteY25075"/>
              </a:cxn>
              <a:cxn ang="0">
                <a:pos x="connsiteX25076" y="connsiteY25076"/>
              </a:cxn>
              <a:cxn ang="0">
                <a:pos x="connsiteX25077" y="connsiteY25077"/>
              </a:cxn>
              <a:cxn ang="0">
                <a:pos x="connsiteX25078" y="connsiteY25078"/>
              </a:cxn>
              <a:cxn ang="0">
                <a:pos x="connsiteX25079" y="connsiteY25079"/>
              </a:cxn>
              <a:cxn ang="0">
                <a:pos x="connsiteX25080" y="connsiteY25080"/>
              </a:cxn>
              <a:cxn ang="0">
                <a:pos x="connsiteX25081" y="connsiteY25081"/>
              </a:cxn>
              <a:cxn ang="0">
                <a:pos x="connsiteX25082" y="connsiteY25082"/>
              </a:cxn>
              <a:cxn ang="0">
                <a:pos x="connsiteX25083" y="connsiteY25083"/>
              </a:cxn>
              <a:cxn ang="0">
                <a:pos x="connsiteX25084" y="connsiteY25084"/>
              </a:cxn>
              <a:cxn ang="0">
                <a:pos x="connsiteX25085" y="connsiteY25085"/>
              </a:cxn>
              <a:cxn ang="0">
                <a:pos x="connsiteX25086" y="connsiteY25086"/>
              </a:cxn>
              <a:cxn ang="0">
                <a:pos x="connsiteX25087" y="connsiteY25087"/>
              </a:cxn>
              <a:cxn ang="0">
                <a:pos x="connsiteX25088" y="connsiteY25088"/>
              </a:cxn>
              <a:cxn ang="0">
                <a:pos x="connsiteX25089" y="connsiteY25089"/>
              </a:cxn>
              <a:cxn ang="0">
                <a:pos x="connsiteX25090" y="connsiteY25090"/>
              </a:cxn>
              <a:cxn ang="0">
                <a:pos x="connsiteX25091" y="connsiteY25091"/>
              </a:cxn>
              <a:cxn ang="0">
                <a:pos x="connsiteX25092" y="connsiteY25092"/>
              </a:cxn>
              <a:cxn ang="0">
                <a:pos x="connsiteX25093" y="connsiteY25093"/>
              </a:cxn>
              <a:cxn ang="0">
                <a:pos x="connsiteX25094" y="connsiteY25094"/>
              </a:cxn>
              <a:cxn ang="0">
                <a:pos x="connsiteX25095" y="connsiteY25095"/>
              </a:cxn>
              <a:cxn ang="0">
                <a:pos x="connsiteX25096" y="connsiteY25096"/>
              </a:cxn>
              <a:cxn ang="0">
                <a:pos x="connsiteX25097" y="connsiteY25097"/>
              </a:cxn>
              <a:cxn ang="0">
                <a:pos x="connsiteX25098" y="connsiteY25098"/>
              </a:cxn>
              <a:cxn ang="0">
                <a:pos x="connsiteX25099" y="connsiteY25099"/>
              </a:cxn>
              <a:cxn ang="0">
                <a:pos x="connsiteX25100" y="connsiteY25100"/>
              </a:cxn>
              <a:cxn ang="0">
                <a:pos x="connsiteX25101" y="connsiteY25101"/>
              </a:cxn>
              <a:cxn ang="0">
                <a:pos x="connsiteX25102" y="connsiteY25102"/>
              </a:cxn>
              <a:cxn ang="0">
                <a:pos x="connsiteX25103" y="connsiteY25103"/>
              </a:cxn>
              <a:cxn ang="0">
                <a:pos x="connsiteX25104" y="connsiteY25104"/>
              </a:cxn>
              <a:cxn ang="0">
                <a:pos x="connsiteX25105" y="connsiteY25105"/>
              </a:cxn>
              <a:cxn ang="0">
                <a:pos x="connsiteX25106" y="connsiteY25106"/>
              </a:cxn>
              <a:cxn ang="0">
                <a:pos x="connsiteX25107" y="connsiteY25107"/>
              </a:cxn>
              <a:cxn ang="0">
                <a:pos x="connsiteX25108" y="connsiteY25108"/>
              </a:cxn>
              <a:cxn ang="0">
                <a:pos x="connsiteX25109" y="connsiteY25109"/>
              </a:cxn>
              <a:cxn ang="0">
                <a:pos x="connsiteX25110" y="connsiteY25110"/>
              </a:cxn>
              <a:cxn ang="0">
                <a:pos x="connsiteX25111" y="connsiteY25111"/>
              </a:cxn>
              <a:cxn ang="0">
                <a:pos x="connsiteX25112" y="connsiteY25112"/>
              </a:cxn>
              <a:cxn ang="0">
                <a:pos x="connsiteX25113" y="connsiteY25113"/>
              </a:cxn>
              <a:cxn ang="0">
                <a:pos x="connsiteX25114" y="connsiteY25114"/>
              </a:cxn>
              <a:cxn ang="0">
                <a:pos x="connsiteX25115" y="connsiteY25115"/>
              </a:cxn>
              <a:cxn ang="0">
                <a:pos x="connsiteX25116" y="connsiteY25116"/>
              </a:cxn>
              <a:cxn ang="0">
                <a:pos x="connsiteX25117" y="connsiteY25117"/>
              </a:cxn>
              <a:cxn ang="0">
                <a:pos x="connsiteX25118" y="connsiteY25118"/>
              </a:cxn>
              <a:cxn ang="0">
                <a:pos x="connsiteX25119" y="connsiteY25119"/>
              </a:cxn>
              <a:cxn ang="0">
                <a:pos x="connsiteX25120" y="connsiteY25120"/>
              </a:cxn>
              <a:cxn ang="0">
                <a:pos x="connsiteX25121" y="connsiteY25121"/>
              </a:cxn>
              <a:cxn ang="0">
                <a:pos x="connsiteX25122" y="connsiteY25122"/>
              </a:cxn>
              <a:cxn ang="0">
                <a:pos x="connsiteX25123" y="connsiteY25123"/>
              </a:cxn>
              <a:cxn ang="0">
                <a:pos x="connsiteX25124" y="connsiteY25124"/>
              </a:cxn>
              <a:cxn ang="0">
                <a:pos x="connsiteX25125" y="connsiteY25125"/>
              </a:cxn>
              <a:cxn ang="0">
                <a:pos x="connsiteX25126" y="connsiteY25126"/>
              </a:cxn>
              <a:cxn ang="0">
                <a:pos x="connsiteX25127" y="connsiteY25127"/>
              </a:cxn>
              <a:cxn ang="0">
                <a:pos x="connsiteX25128" y="connsiteY25128"/>
              </a:cxn>
              <a:cxn ang="0">
                <a:pos x="connsiteX25129" y="connsiteY25129"/>
              </a:cxn>
              <a:cxn ang="0">
                <a:pos x="connsiteX25130" y="connsiteY25130"/>
              </a:cxn>
              <a:cxn ang="0">
                <a:pos x="connsiteX25131" y="connsiteY25131"/>
              </a:cxn>
              <a:cxn ang="0">
                <a:pos x="connsiteX25132" y="connsiteY25132"/>
              </a:cxn>
              <a:cxn ang="0">
                <a:pos x="connsiteX25133" y="connsiteY25133"/>
              </a:cxn>
              <a:cxn ang="0">
                <a:pos x="connsiteX25134" y="connsiteY25134"/>
              </a:cxn>
              <a:cxn ang="0">
                <a:pos x="connsiteX25135" y="connsiteY25135"/>
              </a:cxn>
              <a:cxn ang="0">
                <a:pos x="connsiteX25136" y="connsiteY25136"/>
              </a:cxn>
              <a:cxn ang="0">
                <a:pos x="connsiteX25137" y="connsiteY25137"/>
              </a:cxn>
              <a:cxn ang="0">
                <a:pos x="connsiteX25138" y="connsiteY25138"/>
              </a:cxn>
              <a:cxn ang="0">
                <a:pos x="connsiteX25139" y="connsiteY25139"/>
              </a:cxn>
              <a:cxn ang="0">
                <a:pos x="connsiteX25140" y="connsiteY25140"/>
              </a:cxn>
              <a:cxn ang="0">
                <a:pos x="connsiteX25141" y="connsiteY25141"/>
              </a:cxn>
              <a:cxn ang="0">
                <a:pos x="connsiteX25142" y="connsiteY25142"/>
              </a:cxn>
              <a:cxn ang="0">
                <a:pos x="connsiteX25143" y="connsiteY25143"/>
              </a:cxn>
              <a:cxn ang="0">
                <a:pos x="connsiteX25144" y="connsiteY25144"/>
              </a:cxn>
              <a:cxn ang="0">
                <a:pos x="connsiteX25145" y="connsiteY25145"/>
              </a:cxn>
              <a:cxn ang="0">
                <a:pos x="connsiteX25146" y="connsiteY25146"/>
              </a:cxn>
              <a:cxn ang="0">
                <a:pos x="connsiteX25147" y="connsiteY25147"/>
              </a:cxn>
              <a:cxn ang="0">
                <a:pos x="connsiteX25148" y="connsiteY25148"/>
              </a:cxn>
              <a:cxn ang="0">
                <a:pos x="connsiteX25149" y="connsiteY25149"/>
              </a:cxn>
              <a:cxn ang="0">
                <a:pos x="connsiteX25150" y="connsiteY25150"/>
              </a:cxn>
              <a:cxn ang="0">
                <a:pos x="connsiteX25151" y="connsiteY25151"/>
              </a:cxn>
              <a:cxn ang="0">
                <a:pos x="connsiteX25152" y="connsiteY25152"/>
              </a:cxn>
              <a:cxn ang="0">
                <a:pos x="connsiteX25153" y="connsiteY25153"/>
              </a:cxn>
              <a:cxn ang="0">
                <a:pos x="connsiteX25154" y="connsiteY25154"/>
              </a:cxn>
              <a:cxn ang="0">
                <a:pos x="connsiteX25155" y="connsiteY25155"/>
              </a:cxn>
              <a:cxn ang="0">
                <a:pos x="connsiteX25156" y="connsiteY25156"/>
              </a:cxn>
              <a:cxn ang="0">
                <a:pos x="connsiteX25157" y="connsiteY25157"/>
              </a:cxn>
              <a:cxn ang="0">
                <a:pos x="connsiteX25158" y="connsiteY25158"/>
              </a:cxn>
              <a:cxn ang="0">
                <a:pos x="connsiteX25159" y="connsiteY25159"/>
              </a:cxn>
              <a:cxn ang="0">
                <a:pos x="connsiteX25160" y="connsiteY25160"/>
              </a:cxn>
              <a:cxn ang="0">
                <a:pos x="connsiteX25161" y="connsiteY25161"/>
              </a:cxn>
              <a:cxn ang="0">
                <a:pos x="connsiteX25162" y="connsiteY25162"/>
              </a:cxn>
              <a:cxn ang="0">
                <a:pos x="connsiteX25163" y="connsiteY25163"/>
              </a:cxn>
              <a:cxn ang="0">
                <a:pos x="connsiteX25164" y="connsiteY25164"/>
              </a:cxn>
              <a:cxn ang="0">
                <a:pos x="connsiteX25165" y="connsiteY25165"/>
              </a:cxn>
              <a:cxn ang="0">
                <a:pos x="connsiteX25166" y="connsiteY25166"/>
              </a:cxn>
              <a:cxn ang="0">
                <a:pos x="connsiteX25167" y="connsiteY25167"/>
              </a:cxn>
              <a:cxn ang="0">
                <a:pos x="connsiteX25168" y="connsiteY25168"/>
              </a:cxn>
              <a:cxn ang="0">
                <a:pos x="connsiteX25169" y="connsiteY25169"/>
              </a:cxn>
              <a:cxn ang="0">
                <a:pos x="connsiteX25170" y="connsiteY25170"/>
              </a:cxn>
              <a:cxn ang="0">
                <a:pos x="connsiteX25171" y="connsiteY25171"/>
              </a:cxn>
              <a:cxn ang="0">
                <a:pos x="connsiteX25172" y="connsiteY25172"/>
              </a:cxn>
              <a:cxn ang="0">
                <a:pos x="connsiteX25173" y="connsiteY25173"/>
              </a:cxn>
              <a:cxn ang="0">
                <a:pos x="connsiteX25174" y="connsiteY25174"/>
              </a:cxn>
              <a:cxn ang="0">
                <a:pos x="connsiteX25175" y="connsiteY25175"/>
              </a:cxn>
              <a:cxn ang="0">
                <a:pos x="connsiteX25176" y="connsiteY25176"/>
              </a:cxn>
              <a:cxn ang="0">
                <a:pos x="connsiteX25177" y="connsiteY25177"/>
              </a:cxn>
              <a:cxn ang="0">
                <a:pos x="connsiteX25178" y="connsiteY25178"/>
              </a:cxn>
              <a:cxn ang="0">
                <a:pos x="connsiteX25179" y="connsiteY25179"/>
              </a:cxn>
              <a:cxn ang="0">
                <a:pos x="connsiteX25180" y="connsiteY25180"/>
              </a:cxn>
              <a:cxn ang="0">
                <a:pos x="connsiteX25181" y="connsiteY25181"/>
              </a:cxn>
              <a:cxn ang="0">
                <a:pos x="connsiteX25182" y="connsiteY25182"/>
              </a:cxn>
              <a:cxn ang="0">
                <a:pos x="connsiteX25183" y="connsiteY25183"/>
              </a:cxn>
              <a:cxn ang="0">
                <a:pos x="connsiteX25184" y="connsiteY25184"/>
              </a:cxn>
              <a:cxn ang="0">
                <a:pos x="connsiteX25185" y="connsiteY25185"/>
              </a:cxn>
              <a:cxn ang="0">
                <a:pos x="connsiteX25186" y="connsiteY25186"/>
              </a:cxn>
              <a:cxn ang="0">
                <a:pos x="connsiteX25187" y="connsiteY25187"/>
              </a:cxn>
              <a:cxn ang="0">
                <a:pos x="connsiteX25188" y="connsiteY25188"/>
              </a:cxn>
              <a:cxn ang="0">
                <a:pos x="connsiteX25189" y="connsiteY25189"/>
              </a:cxn>
              <a:cxn ang="0">
                <a:pos x="connsiteX25190" y="connsiteY25190"/>
              </a:cxn>
              <a:cxn ang="0">
                <a:pos x="connsiteX25191" y="connsiteY25191"/>
              </a:cxn>
              <a:cxn ang="0">
                <a:pos x="connsiteX25192" y="connsiteY25192"/>
              </a:cxn>
              <a:cxn ang="0">
                <a:pos x="connsiteX25193" y="connsiteY25193"/>
              </a:cxn>
              <a:cxn ang="0">
                <a:pos x="connsiteX25194" y="connsiteY25194"/>
              </a:cxn>
              <a:cxn ang="0">
                <a:pos x="connsiteX25195" y="connsiteY25195"/>
              </a:cxn>
              <a:cxn ang="0">
                <a:pos x="connsiteX25196" y="connsiteY25196"/>
              </a:cxn>
              <a:cxn ang="0">
                <a:pos x="connsiteX25197" y="connsiteY25197"/>
              </a:cxn>
              <a:cxn ang="0">
                <a:pos x="connsiteX25198" y="connsiteY25198"/>
              </a:cxn>
              <a:cxn ang="0">
                <a:pos x="connsiteX25199" y="connsiteY25199"/>
              </a:cxn>
              <a:cxn ang="0">
                <a:pos x="connsiteX25200" y="connsiteY25200"/>
              </a:cxn>
              <a:cxn ang="0">
                <a:pos x="connsiteX25201" y="connsiteY25201"/>
              </a:cxn>
              <a:cxn ang="0">
                <a:pos x="connsiteX25202" y="connsiteY25202"/>
              </a:cxn>
              <a:cxn ang="0">
                <a:pos x="connsiteX25203" y="connsiteY25203"/>
              </a:cxn>
              <a:cxn ang="0">
                <a:pos x="connsiteX25204" y="connsiteY25204"/>
              </a:cxn>
              <a:cxn ang="0">
                <a:pos x="connsiteX25205" y="connsiteY25205"/>
              </a:cxn>
              <a:cxn ang="0">
                <a:pos x="connsiteX25206" y="connsiteY25206"/>
              </a:cxn>
              <a:cxn ang="0">
                <a:pos x="connsiteX25207" y="connsiteY25207"/>
              </a:cxn>
              <a:cxn ang="0">
                <a:pos x="connsiteX25208" y="connsiteY25208"/>
              </a:cxn>
              <a:cxn ang="0">
                <a:pos x="connsiteX25209" y="connsiteY25209"/>
              </a:cxn>
              <a:cxn ang="0">
                <a:pos x="connsiteX25210" y="connsiteY25210"/>
              </a:cxn>
              <a:cxn ang="0">
                <a:pos x="connsiteX25211" y="connsiteY25211"/>
              </a:cxn>
              <a:cxn ang="0">
                <a:pos x="connsiteX25212" y="connsiteY25212"/>
              </a:cxn>
              <a:cxn ang="0">
                <a:pos x="connsiteX25213" y="connsiteY25213"/>
              </a:cxn>
              <a:cxn ang="0">
                <a:pos x="connsiteX25214" y="connsiteY25214"/>
              </a:cxn>
              <a:cxn ang="0">
                <a:pos x="connsiteX25215" y="connsiteY25215"/>
              </a:cxn>
              <a:cxn ang="0">
                <a:pos x="connsiteX25216" y="connsiteY25216"/>
              </a:cxn>
              <a:cxn ang="0">
                <a:pos x="connsiteX25217" y="connsiteY25217"/>
              </a:cxn>
              <a:cxn ang="0">
                <a:pos x="connsiteX25218" y="connsiteY25218"/>
              </a:cxn>
              <a:cxn ang="0">
                <a:pos x="connsiteX25219" y="connsiteY25219"/>
              </a:cxn>
              <a:cxn ang="0">
                <a:pos x="connsiteX25220" y="connsiteY25220"/>
              </a:cxn>
              <a:cxn ang="0">
                <a:pos x="connsiteX25221" y="connsiteY25221"/>
              </a:cxn>
              <a:cxn ang="0">
                <a:pos x="connsiteX25222" y="connsiteY25222"/>
              </a:cxn>
              <a:cxn ang="0">
                <a:pos x="connsiteX25223" y="connsiteY25223"/>
              </a:cxn>
              <a:cxn ang="0">
                <a:pos x="connsiteX25224" y="connsiteY25224"/>
              </a:cxn>
              <a:cxn ang="0">
                <a:pos x="connsiteX25225" y="connsiteY25225"/>
              </a:cxn>
              <a:cxn ang="0">
                <a:pos x="connsiteX25226" y="connsiteY25226"/>
              </a:cxn>
              <a:cxn ang="0">
                <a:pos x="connsiteX25227" y="connsiteY25227"/>
              </a:cxn>
              <a:cxn ang="0">
                <a:pos x="connsiteX25228" y="connsiteY25228"/>
              </a:cxn>
              <a:cxn ang="0">
                <a:pos x="connsiteX25229" y="connsiteY25229"/>
              </a:cxn>
              <a:cxn ang="0">
                <a:pos x="connsiteX25230" y="connsiteY25230"/>
              </a:cxn>
              <a:cxn ang="0">
                <a:pos x="connsiteX25231" y="connsiteY25231"/>
              </a:cxn>
              <a:cxn ang="0">
                <a:pos x="connsiteX25232" y="connsiteY25232"/>
              </a:cxn>
              <a:cxn ang="0">
                <a:pos x="connsiteX25233" y="connsiteY25233"/>
              </a:cxn>
              <a:cxn ang="0">
                <a:pos x="connsiteX25234" y="connsiteY25234"/>
              </a:cxn>
              <a:cxn ang="0">
                <a:pos x="connsiteX25235" y="connsiteY25235"/>
              </a:cxn>
              <a:cxn ang="0">
                <a:pos x="connsiteX25236" y="connsiteY25236"/>
              </a:cxn>
              <a:cxn ang="0">
                <a:pos x="connsiteX25237" y="connsiteY25237"/>
              </a:cxn>
              <a:cxn ang="0">
                <a:pos x="connsiteX25238" y="connsiteY25238"/>
              </a:cxn>
              <a:cxn ang="0">
                <a:pos x="connsiteX25239" y="connsiteY25239"/>
              </a:cxn>
              <a:cxn ang="0">
                <a:pos x="connsiteX25240" y="connsiteY25240"/>
              </a:cxn>
              <a:cxn ang="0">
                <a:pos x="connsiteX25241" y="connsiteY25241"/>
              </a:cxn>
              <a:cxn ang="0">
                <a:pos x="connsiteX25242" y="connsiteY25242"/>
              </a:cxn>
              <a:cxn ang="0">
                <a:pos x="connsiteX25243" y="connsiteY25243"/>
              </a:cxn>
              <a:cxn ang="0">
                <a:pos x="connsiteX25244" y="connsiteY25244"/>
              </a:cxn>
              <a:cxn ang="0">
                <a:pos x="connsiteX25245" y="connsiteY25245"/>
              </a:cxn>
              <a:cxn ang="0">
                <a:pos x="connsiteX25246" y="connsiteY25246"/>
              </a:cxn>
              <a:cxn ang="0">
                <a:pos x="connsiteX25247" y="connsiteY25247"/>
              </a:cxn>
              <a:cxn ang="0">
                <a:pos x="connsiteX25248" y="connsiteY25248"/>
              </a:cxn>
              <a:cxn ang="0">
                <a:pos x="connsiteX25249" y="connsiteY25249"/>
              </a:cxn>
              <a:cxn ang="0">
                <a:pos x="connsiteX25250" y="connsiteY25250"/>
              </a:cxn>
              <a:cxn ang="0">
                <a:pos x="connsiteX25251" y="connsiteY25251"/>
              </a:cxn>
              <a:cxn ang="0">
                <a:pos x="connsiteX25252" y="connsiteY25252"/>
              </a:cxn>
              <a:cxn ang="0">
                <a:pos x="connsiteX25253" y="connsiteY25253"/>
              </a:cxn>
              <a:cxn ang="0">
                <a:pos x="connsiteX25254" y="connsiteY25254"/>
              </a:cxn>
              <a:cxn ang="0">
                <a:pos x="connsiteX25255" y="connsiteY25255"/>
              </a:cxn>
              <a:cxn ang="0">
                <a:pos x="connsiteX25256" y="connsiteY25256"/>
              </a:cxn>
              <a:cxn ang="0">
                <a:pos x="connsiteX25257" y="connsiteY25257"/>
              </a:cxn>
              <a:cxn ang="0">
                <a:pos x="connsiteX25258" y="connsiteY25258"/>
              </a:cxn>
              <a:cxn ang="0">
                <a:pos x="connsiteX25259" y="connsiteY25259"/>
              </a:cxn>
              <a:cxn ang="0">
                <a:pos x="connsiteX25260" y="connsiteY25260"/>
              </a:cxn>
              <a:cxn ang="0">
                <a:pos x="connsiteX25261" y="connsiteY25261"/>
              </a:cxn>
              <a:cxn ang="0">
                <a:pos x="connsiteX25262" y="connsiteY25262"/>
              </a:cxn>
              <a:cxn ang="0">
                <a:pos x="connsiteX25263" y="connsiteY25263"/>
              </a:cxn>
              <a:cxn ang="0">
                <a:pos x="connsiteX25264" y="connsiteY25264"/>
              </a:cxn>
              <a:cxn ang="0">
                <a:pos x="connsiteX25265" y="connsiteY25265"/>
              </a:cxn>
              <a:cxn ang="0">
                <a:pos x="connsiteX25266" y="connsiteY25266"/>
              </a:cxn>
              <a:cxn ang="0">
                <a:pos x="connsiteX25267" y="connsiteY25267"/>
              </a:cxn>
              <a:cxn ang="0">
                <a:pos x="connsiteX25268" y="connsiteY25268"/>
              </a:cxn>
              <a:cxn ang="0">
                <a:pos x="connsiteX25269" y="connsiteY25269"/>
              </a:cxn>
              <a:cxn ang="0">
                <a:pos x="connsiteX25270" y="connsiteY25270"/>
              </a:cxn>
              <a:cxn ang="0">
                <a:pos x="connsiteX25271" y="connsiteY25271"/>
              </a:cxn>
              <a:cxn ang="0">
                <a:pos x="connsiteX25272" y="connsiteY25272"/>
              </a:cxn>
              <a:cxn ang="0">
                <a:pos x="connsiteX25273" y="connsiteY25273"/>
              </a:cxn>
              <a:cxn ang="0">
                <a:pos x="connsiteX25274" y="connsiteY25274"/>
              </a:cxn>
              <a:cxn ang="0">
                <a:pos x="connsiteX25275" y="connsiteY25275"/>
              </a:cxn>
              <a:cxn ang="0">
                <a:pos x="connsiteX25276" y="connsiteY25276"/>
              </a:cxn>
              <a:cxn ang="0">
                <a:pos x="connsiteX25277" y="connsiteY25277"/>
              </a:cxn>
              <a:cxn ang="0">
                <a:pos x="connsiteX25278" y="connsiteY25278"/>
              </a:cxn>
              <a:cxn ang="0">
                <a:pos x="connsiteX25279" y="connsiteY25279"/>
              </a:cxn>
              <a:cxn ang="0">
                <a:pos x="connsiteX25280" y="connsiteY25280"/>
              </a:cxn>
              <a:cxn ang="0">
                <a:pos x="connsiteX25281" y="connsiteY25281"/>
              </a:cxn>
              <a:cxn ang="0">
                <a:pos x="connsiteX25282" y="connsiteY25282"/>
              </a:cxn>
              <a:cxn ang="0">
                <a:pos x="connsiteX25283" y="connsiteY25283"/>
              </a:cxn>
              <a:cxn ang="0">
                <a:pos x="connsiteX25284" y="connsiteY25284"/>
              </a:cxn>
              <a:cxn ang="0">
                <a:pos x="connsiteX25285" y="connsiteY25285"/>
              </a:cxn>
              <a:cxn ang="0">
                <a:pos x="connsiteX25286" y="connsiteY25286"/>
              </a:cxn>
              <a:cxn ang="0">
                <a:pos x="connsiteX25287" y="connsiteY25287"/>
              </a:cxn>
              <a:cxn ang="0">
                <a:pos x="connsiteX25288" y="connsiteY25288"/>
              </a:cxn>
              <a:cxn ang="0">
                <a:pos x="connsiteX25289" y="connsiteY25289"/>
              </a:cxn>
              <a:cxn ang="0">
                <a:pos x="connsiteX25290" y="connsiteY25290"/>
              </a:cxn>
              <a:cxn ang="0">
                <a:pos x="connsiteX25291" y="connsiteY25291"/>
              </a:cxn>
              <a:cxn ang="0">
                <a:pos x="connsiteX25292" y="connsiteY25292"/>
              </a:cxn>
              <a:cxn ang="0">
                <a:pos x="connsiteX25293" y="connsiteY25293"/>
              </a:cxn>
              <a:cxn ang="0">
                <a:pos x="connsiteX25294" y="connsiteY25294"/>
              </a:cxn>
              <a:cxn ang="0">
                <a:pos x="connsiteX25295" y="connsiteY25295"/>
              </a:cxn>
              <a:cxn ang="0">
                <a:pos x="connsiteX25296" y="connsiteY25296"/>
              </a:cxn>
              <a:cxn ang="0">
                <a:pos x="connsiteX25297" y="connsiteY25297"/>
              </a:cxn>
              <a:cxn ang="0">
                <a:pos x="connsiteX25298" y="connsiteY25298"/>
              </a:cxn>
              <a:cxn ang="0">
                <a:pos x="connsiteX25299" y="connsiteY25299"/>
              </a:cxn>
              <a:cxn ang="0">
                <a:pos x="connsiteX25300" y="connsiteY25300"/>
              </a:cxn>
              <a:cxn ang="0">
                <a:pos x="connsiteX25301" y="connsiteY25301"/>
              </a:cxn>
              <a:cxn ang="0">
                <a:pos x="connsiteX25302" y="connsiteY25302"/>
              </a:cxn>
              <a:cxn ang="0">
                <a:pos x="connsiteX25303" y="connsiteY25303"/>
              </a:cxn>
              <a:cxn ang="0">
                <a:pos x="connsiteX25304" y="connsiteY25304"/>
              </a:cxn>
              <a:cxn ang="0">
                <a:pos x="connsiteX25305" y="connsiteY25305"/>
              </a:cxn>
              <a:cxn ang="0">
                <a:pos x="connsiteX25306" y="connsiteY25306"/>
              </a:cxn>
              <a:cxn ang="0">
                <a:pos x="connsiteX25307" y="connsiteY25307"/>
              </a:cxn>
              <a:cxn ang="0">
                <a:pos x="connsiteX25308" y="connsiteY25308"/>
              </a:cxn>
              <a:cxn ang="0">
                <a:pos x="connsiteX25309" y="connsiteY25309"/>
              </a:cxn>
              <a:cxn ang="0">
                <a:pos x="connsiteX25310" y="connsiteY25310"/>
              </a:cxn>
              <a:cxn ang="0">
                <a:pos x="connsiteX25311" y="connsiteY25311"/>
              </a:cxn>
              <a:cxn ang="0">
                <a:pos x="connsiteX25312" y="connsiteY25312"/>
              </a:cxn>
              <a:cxn ang="0">
                <a:pos x="connsiteX25313" y="connsiteY25313"/>
              </a:cxn>
              <a:cxn ang="0">
                <a:pos x="connsiteX25314" y="connsiteY25314"/>
              </a:cxn>
              <a:cxn ang="0">
                <a:pos x="connsiteX25315" y="connsiteY25315"/>
              </a:cxn>
              <a:cxn ang="0">
                <a:pos x="connsiteX25316" y="connsiteY25316"/>
              </a:cxn>
              <a:cxn ang="0">
                <a:pos x="connsiteX25317" y="connsiteY25317"/>
              </a:cxn>
              <a:cxn ang="0">
                <a:pos x="connsiteX25318" y="connsiteY25318"/>
              </a:cxn>
              <a:cxn ang="0">
                <a:pos x="connsiteX25319" y="connsiteY25319"/>
              </a:cxn>
              <a:cxn ang="0">
                <a:pos x="connsiteX25320" y="connsiteY25320"/>
              </a:cxn>
              <a:cxn ang="0">
                <a:pos x="connsiteX25321" y="connsiteY25321"/>
              </a:cxn>
              <a:cxn ang="0">
                <a:pos x="connsiteX25322" y="connsiteY25322"/>
              </a:cxn>
              <a:cxn ang="0">
                <a:pos x="connsiteX25323" y="connsiteY25323"/>
              </a:cxn>
              <a:cxn ang="0">
                <a:pos x="connsiteX25324" y="connsiteY25324"/>
              </a:cxn>
              <a:cxn ang="0">
                <a:pos x="connsiteX25325" y="connsiteY25325"/>
              </a:cxn>
              <a:cxn ang="0">
                <a:pos x="connsiteX25326" y="connsiteY25326"/>
              </a:cxn>
              <a:cxn ang="0">
                <a:pos x="connsiteX25327" y="connsiteY25327"/>
              </a:cxn>
              <a:cxn ang="0">
                <a:pos x="connsiteX25328" y="connsiteY25328"/>
              </a:cxn>
              <a:cxn ang="0">
                <a:pos x="connsiteX25329" y="connsiteY25329"/>
              </a:cxn>
              <a:cxn ang="0">
                <a:pos x="connsiteX25330" y="connsiteY25330"/>
              </a:cxn>
              <a:cxn ang="0">
                <a:pos x="connsiteX25331" y="connsiteY25331"/>
              </a:cxn>
              <a:cxn ang="0">
                <a:pos x="connsiteX25332" y="connsiteY25332"/>
              </a:cxn>
              <a:cxn ang="0">
                <a:pos x="connsiteX25333" y="connsiteY25333"/>
              </a:cxn>
              <a:cxn ang="0">
                <a:pos x="connsiteX25334" y="connsiteY25334"/>
              </a:cxn>
              <a:cxn ang="0">
                <a:pos x="connsiteX25335" y="connsiteY25335"/>
              </a:cxn>
              <a:cxn ang="0">
                <a:pos x="connsiteX25336" y="connsiteY25336"/>
              </a:cxn>
              <a:cxn ang="0">
                <a:pos x="connsiteX25337" y="connsiteY25337"/>
              </a:cxn>
              <a:cxn ang="0">
                <a:pos x="connsiteX25338" y="connsiteY25338"/>
              </a:cxn>
              <a:cxn ang="0">
                <a:pos x="connsiteX25339" y="connsiteY25339"/>
              </a:cxn>
              <a:cxn ang="0">
                <a:pos x="connsiteX25340" y="connsiteY25340"/>
              </a:cxn>
              <a:cxn ang="0">
                <a:pos x="connsiteX25341" y="connsiteY25341"/>
              </a:cxn>
              <a:cxn ang="0">
                <a:pos x="connsiteX25342" y="connsiteY25342"/>
              </a:cxn>
              <a:cxn ang="0">
                <a:pos x="connsiteX25343" y="connsiteY25343"/>
              </a:cxn>
              <a:cxn ang="0">
                <a:pos x="connsiteX25344" y="connsiteY25344"/>
              </a:cxn>
              <a:cxn ang="0">
                <a:pos x="connsiteX25345" y="connsiteY25345"/>
              </a:cxn>
              <a:cxn ang="0">
                <a:pos x="connsiteX25346" y="connsiteY25346"/>
              </a:cxn>
              <a:cxn ang="0">
                <a:pos x="connsiteX25347" y="connsiteY25347"/>
              </a:cxn>
              <a:cxn ang="0">
                <a:pos x="connsiteX25348" y="connsiteY25348"/>
              </a:cxn>
              <a:cxn ang="0">
                <a:pos x="connsiteX25349" y="connsiteY25349"/>
              </a:cxn>
              <a:cxn ang="0">
                <a:pos x="connsiteX25350" y="connsiteY25350"/>
              </a:cxn>
              <a:cxn ang="0">
                <a:pos x="connsiteX25351" y="connsiteY25351"/>
              </a:cxn>
              <a:cxn ang="0">
                <a:pos x="connsiteX25352" y="connsiteY25352"/>
              </a:cxn>
              <a:cxn ang="0">
                <a:pos x="connsiteX25353" y="connsiteY25353"/>
              </a:cxn>
              <a:cxn ang="0">
                <a:pos x="connsiteX25354" y="connsiteY25354"/>
              </a:cxn>
              <a:cxn ang="0">
                <a:pos x="connsiteX25355" y="connsiteY25355"/>
              </a:cxn>
              <a:cxn ang="0">
                <a:pos x="connsiteX25356" y="connsiteY25356"/>
              </a:cxn>
              <a:cxn ang="0">
                <a:pos x="connsiteX25357" y="connsiteY25357"/>
              </a:cxn>
              <a:cxn ang="0">
                <a:pos x="connsiteX25358" y="connsiteY25358"/>
              </a:cxn>
              <a:cxn ang="0">
                <a:pos x="connsiteX25359" y="connsiteY25359"/>
              </a:cxn>
              <a:cxn ang="0">
                <a:pos x="connsiteX25360" y="connsiteY25360"/>
              </a:cxn>
              <a:cxn ang="0">
                <a:pos x="connsiteX25361" y="connsiteY25361"/>
              </a:cxn>
              <a:cxn ang="0">
                <a:pos x="connsiteX25362" y="connsiteY25362"/>
              </a:cxn>
              <a:cxn ang="0">
                <a:pos x="connsiteX25363" y="connsiteY25363"/>
              </a:cxn>
              <a:cxn ang="0">
                <a:pos x="connsiteX25364" y="connsiteY25364"/>
              </a:cxn>
              <a:cxn ang="0">
                <a:pos x="connsiteX25365" y="connsiteY25365"/>
              </a:cxn>
              <a:cxn ang="0">
                <a:pos x="connsiteX25366" y="connsiteY25366"/>
              </a:cxn>
              <a:cxn ang="0">
                <a:pos x="connsiteX25367" y="connsiteY25367"/>
              </a:cxn>
              <a:cxn ang="0">
                <a:pos x="connsiteX25368" y="connsiteY25368"/>
              </a:cxn>
              <a:cxn ang="0">
                <a:pos x="connsiteX25369" y="connsiteY25369"/>
              </a:cxn>
              <a:cxn ang="0">
                <a:pos x="connsiteX25370" y="connsiteY25370"/>
              </a:cxn>
              <a:cxn ang="0">
                <a:pos x="connsiteX25371" y="connsiteY25371"/>
              </a:cxn>
              <a:cxn ang="0">
                <a:pos x="connsiteX25372" y="connsiteY25372"/>
              </a:cxn>
              <a:cxn ang="0">
                <a:pos x="connsiteX25373" y="connsiteY25373"/>
              </a:cxn>
              <a:cxn ang="0">
                <a:pos x="connsiteX25374" y="connsiteY25374"/>
              </a:cxn>
              <a:cxn ang="0">
                <a:pos x="connsiteX25375" y="connsiteY25375"/>
              </a:cxn>
              <a:cxn ang="0">
                <a:pos x="connsiteX25376" y="connsiteY25376"/>
              </a:cxn>
              <a:cxn ang="0">
                <a:pos x="connsiteX25377" y="connsiteY25377"/>
              </a:cxn>
              <a:cxn ang="0">
                <a:pos x="connsiteX25378" y="connsiteY25378"/>
              </a:cxn>
              <a:cxn ang="0">
                <a:pos x="connsiteX25379" y="connsiteY25379"/>
              </a:cxn>
              <a:cxn ang="0">
                <a:pos x="connsiteX25380" y="connsiteY25380"/>
              </a:cxn>
              <a:cxn ang="0">
                <a:pos x="connsiteX25381" y="connsiteY25381"/>
              </a:cxn>
              <a:cxn ang="0">
                <a:pos x="connsiteX25382" y="connsiteY25382"/>
              </a:cxn>
              <a:cxn ang="0">
                <a:pos x="connsiteX25383" y="connsiteY25383"/>
              </a:cxn>
              <a:cxn ang="0">
                <a:pos x="connsiteX25384" y="connsiteY25384"/>
              </a:cxn>
              <a:cxn ang="0">
                <a:pos x="connsiteX25385" y="connsiteY25385"/>
              </a:cxn>
              <a:cxn ang="0">
                <a:pos x="connsiteX25386" y="connsiteY25386"/>
              </a:cxn>
              <a:cxn ang="0">
                <a:pos x="connsiteX25387" y="connsiteY25387"/>
              </a:cxn>
              <a:cxn ang="0">
                <a:pos x="connsiteX25388" y="connsiteY25388"/>
              </a:cxn>
              <a:cxn ang="0">
                <a:pos x="connsiteX25389" y="connsiteY25389"/>
              </a:cxn>
              <a:cxn ang="0">
                <a:pos x="connsiteX25390" y="connsiteY25390"/>
              </a:cxn>
              <a:cxn ang="0">
                <a:pos x="connsiteX25391" y="connsiteY25391"/>
              </a:cxn>
              <a:cxn ang="0">
                <a:pos x="connsiteX25392" y="connsiteY25392"/>
              </a:cxn>
              <a:cxn ang="0">
                <a:pos x="connsiteX25393" y="connsiteY25393"/>
              </a:cxn>
              <a:cxn ang="0">
                <a:pos x="connsiteX25394" y="connsiteY25394"/>
              </a:cxn>
              <a:cxn ang="0">
                <a:pos x="connsiteX25395" y="connsiteY25395"/>
              </a:cxn>
              <a:cxn ang="0">
                <a:pos x="connsiteX25396" y="connsiteY25396"/>
              </a:cxn>
              <a:cxn ang="0">
                <a:pos x="connsiteX25397" y="connsiteY25397"/>
              </a:cxn>
              <a:cxn ang="0">
                <a:pos x="connsiteX25398" y="connsiteY25398"/>
              </a:cxn>
              <a:cxn ang="0">
                <a:pos x="connsiteX25399" y="connsiteY25399"/>
              </a:cxn>
              <a:cxn ang="0">
                <a:pos x="connsiteX25400" y="connsiteY25400"/>
              </a:cxn>
              <a:cxn ang="0">
                <a:pos x="connsiteX25401" y="connsiteY25401"/>
              </a:cxn>
              <a:cxn ang="0">
                <a:pos x="connsiteX25402" y="connsiteY25402"/>
              </a:cxn>
              <a:cxn ang="0">
                <a:pos x="connsiteX25403" y="connsiteY25403"/>
              </a:cxn>
              <a:cxn ang="0">
                <a:pos x="connsiteX25404" y="connsiteY25404"/>
              </a:cxn>
              <a:cxn ang="0">
                <a:pos x="connsiteX25405" y="connsiteY25405"/>
              </a:cxn>
              <a:cxn ang="0">
                <a:pos x="connsiteX25406" y="connsiteY25406"/>
              </a:cxn>
              <a:cxn ang="0">
                <a:pos x="connsiteX25407" y="connsiteY25407"/>
              </a:cxn>
              <a:cxn ang="0">
                <a:pos x="connsiteX25408" y="connsiteY25408"/>
              </a:cxn>
              <a:cxn ang="0">
                <a:pos x="connsiteX25409" y="connsiteY25409"/>
              </a:cxn>
              <a:cxn ang="0">
                <a:pos x="connsiteX25410" y="connsiteY25410"/>
              </a:cxn>
              <a:cxn ang="0">
                <a:pos x="connsiteX25411" y="connsiteY25411"/>
              </a:cxn>
              <a:cxn ang="0">
                <a:pos x="connsiteX25412" y="connsiteY25412"/>
              </a:cxn>
              <a:cxn ang="0">
                <a:pos x="connsiteX25413" y="connsiteY25413"/>
              </a:cxn>
              <a:cxn ang="0">
                <a:pos x="connsiteX25414" y="connsiteY25414"/>
              </a:cxn>
              <a:cxn ang="0">
                <a:pos x="connsiteX25415" y="connsiteY25415"/>
              </a:cxn>
              <a:cxn ang="0">
                <a:pos x="connsiteX25416" y="connsiteY25416"/>
              </a:cxn>
              <a:cxn ang="0">
                <a:pos x="connsiteX25417" y="connsiteY25417"/>
              </a:cxn>
              <a:cxn ang="0">
                <a:pos x="connsiteX25418" y="connsiteY25418"/>
              </a:cxn>
              <a:cxn ang="0">
                <a:pos x="connsiteX25419" y="connsiteY25419"/>
              </a:cxn>
              <a:cxn ang="0">
                <a:pos x="connsiteX25420" y="connsiteY25420"/>
              </a:cxn>
              <a:cxn ang="0">
                <a:pos x="connsiteX25421" y="connsiteY25421"/>
              </a:cxn>
              <a:cxn ang="0">
                <a:pos x="connsiteX25422" y="connsiteY25422"/>
              </a:cxn>
              <a:cxn ang="0">
                <a:pos x="connsiteX25423" y="connsiteY25423"/>
              </a:cxn>
              <a:cxn ang="0">
                <a:pos x="connsiteX25424" y="connsiteY25424"/>
              </a:cxn>
              <a:cxn ang="0">
                <a:pos x="connsiteX25425" y="connsiteY25425"/>
              </a:cxn>
              <a:cxn ang="0">
                <a:pos x="connsiteX25426" y="connsiteY25426"/>
              </a:cxn>
              <a:cxn ang="0">
                <a:pos x="connsiteX25427" y="connsiteY25427"/>
              </a:cxn>
              <a:cxn ang="0">
                <a:pos x="connsiteX25428" y="connsiteY25428"/>
              </a:cxn>
              <a:cxn ang="0">
                <a:pos x="connsiteX25429" y="connsiteY25429"/>
              </a:cxn>
              <a:cxn ang="0">
                <a:pos x="connsiteX25430" y="connsiteY25430"/>
              </a:cxn>
              <a:cxn ang="0">
                <a:pos x="connsiteX25431" y="connsiteY25431"/>
              </a:cxn>
              <a:cxn ang="0">
                <a:pos x="connsiteX25432" y="connsiteY25432"/>
              </a:cxn>
              <a:cxn ang="0">
                <a:pos x="connsiteX25433" y="connsiteY25433"/>
              </a:cxn>
              <a:cxn ang="0">
                <a:pos x="connsiteX25434" y="connsiteY25434"/>
              </a:cxn>
              <a:cxn ang="0">
                <a:pos x="connsiteX25435" y="connsiteY25435"/>
              </a:cxn>
              <a:cxn ang="0">
                <a:pos x="connsiteX25436" y="connsiteY25436"/>
              </a:cxn>
              <a:cxn ang="0">
                <a:pos x="connsiteX25437" y="connsiteY25437"/>
              </a:cxn>
              <a:cxn ang="0">
                <a:pos x="connsiteX25438" y="connsiteY25438"/>
              </a:cxn>
              <a:cxn ang="0">
                <a:pos x="connsiteX25439" y="connsiteY25439"/>
              </a:cxn>
              <a:cxn ang="0">
                <a:pos x="connsiteX25440" y="connsiteY25440"/>
              </a:cxn>
              <a:cxn ang="0">
                <a:pos x="connsiteX25441" y="connsiteY25441"/>
              </a:cxn>
              <a:cxn ang="0">
                <a:pos x="connsiteX25442" y="connsiteY25442"/>
              </a:cxn>
              <a:cxn ang="0">
                <a:pos x="connsiteX25443" y="connsiteY25443"/>
              </a:cxn>
              <a:cxn ang="0">
                <a:pos x="connsiteX25444" y="connsiteY25444"/>
              </a:cxn>
              <a:cxn ang="0">
                <a:pos x="connsiteX25445" y="connsiteY25445"/>
              </a:cxn>
              <a:cxn ang="0">
                <a:pos x="connsiteX25446" y="connsiteY25446"/>
              </a:cxn>
              <a:cxn ang="0">
                <a:pos x="connsiteX25447" y="connsiteY25447"/>
              </a:cxn>
              <a:cxn ang="0">
                <a:pos x="connsiteX25448" y="connsiteY25448"/>
              </a:cxn>
              <a:cxn ang="0">
                <a:pos x="connsiteX25449" y="connsiteY25449"/>
              </a:cxn>
              <a:cxn ang="0">
                <a:pos x="connsiteX25450" y="connsiteY25450"/>
              </a:cxn>
              <a:cxn ang="0">
                <a:pos x="connsiteX25451" y="connsiteY25451"/>
              </a:cxn>
              <a:cxn ang="0">
                <a:pos x="connsiteX25452" y="connsiteY25452"/>
              </a:cxn>
              <a:cxn ang="0">
                <a:pos x="connsiteX25453" y="connsiteY25453"/>
              </a:cxn>
              <a:cxn ang="0">
                <a:pos x="connsiteX25454" y="connsiteY25454"/>
              </a:cxn>
              <a:cxn ang="0">
                <a:pos x="connsiteX25455" y="connsiteY25455"/>
              </a:cxn>
              <a:cxn ang="0">
                <a:pos x="connsiteX25456" y="connsiteY25456"/>
              </a:cxn>
              <a:cxn ang="0">
                <a:pos x="connsiteX25457" y="connsiteY25457"/>
              </a:cxn>
              <a:cxn ang="0">
                <a:pos x="connsiteX25458" y="connsiteY25458"/>
              </a:cxn>
              <a:cxn ang="0">
                <a:pos x="connsiteX25459" y="connsiteY25459"/>
              </a:cxn>
              <a:cxn ang="0">
                <a:pos x="connsiteX25460" y="connsiteY25460"/>
              </a:cxn>
              <a:cxn ang="0">
                <a:pos x="connsiteX25461" y="connsiteY25461"/>
              </a:cxn>
              <a:cxn ang="0">
                <a:pos x="connsiteX25462" y="connsiteY25462"/>
              </a:cxn>
              <a:cxn ang="0">
                <a:pos x="connsiteX25463" y="connsiteY25463"/>
              </a:cxn>
              <a:cxn ang="0">
                <a:pos x="connsiteX25464" y="connsiteY25464"/>
              </a:cxn>
              <a:cxn ang="0">
                <a:pos x="connsiteX25465" y="connsiteY25465"/>
              </a:cxn>
              <a:cxn ang="0">
                <a:pos x="connsiteX25466" y="connsiteY25466"/>
              </a:cxn>
              <a:cxn ang="0">
                <a:pos x="connsiteX25467" y="connsiteY25467"/>
              </a:cxn>
              <a:cxn ang="0">
                <a:pos x="connsiteX25468" y="connsiteY25468"/>
              </a:cxn>
              <a:cxn ang="0">
                <a:pos x="connsiteX25469" y="connsiteY25469"/>
              </a:cxn>
              <a:cxn ang="0">
                <a:pos x="connsiteX25470" y="connsiteY25470"/>
              </a:cxn>
              <a:cxn ang="0">
                <a:pos x="connsiteX25471" y="connsiteY25471"/>
              </a:cxn>
              <a:cxn ang="0">
                <a:pos x="connsiteX25472" y="connsiteY25472"/>
              </a:cxn>
              <a:cxn ang="0">
                <a:pos x="connsiteX25473" y="connsiteY25473"/>
              </a:cxn>
              <a:cxn ang="0">
                <a:pos x="connsiteX25474" y="connsiteY25474"/>
              </a:cxn>
              <a:cxn ang="0">
                <a:pos x="connsiteX25475" y="connsiteY25475"/>
              </a:cxn>
              <a:cxn ang="0">
                <a:pos x="connsiteX25476" y="connsiteY25476"/>
              </a:cxn>
              <a:cxn ang="0">
                <a:pos x="connsiteX25477" y="connsiteY25477"/>
              </a:cxn>
              <a:cxn ang="0">
                <a:pos x="connsiteX25478" y="connsiteY25478"/>
              </a:cxn>
              <a:cxn ang="0">
                <a:pos x="connsiteX25479" y="connsiteY25479"/>
              </a:cxn>
              <a:cxn ang="0">
                <a:pos x="connsiteX25480" y="connsiteY25480"/>
              </a:cxn>
              <a:cxn ang="0">
                <a:pos x="connsiteX25481" y="connsiteY25481"/>
              </a:cxn>
              <a:cxn ang="0">
                <a:pos x="connsiteX25482" y="connsiteY25482"/>
              </a:cxn>
              <a:cxn ang="0">
                <a:pos x="connsiteX25483" y="connsiteY25483"/>
              </a:cxn>
              <a:cxn ang="0">
                <a:pos x="connsiteX25484" y="connsiteY25484"/>
              </a:cxn>
              <a:cxn ang="0">
                <a:pos x="connsiteX25485" y="connsiteY25485"/>
              </a:cxn>
              <a:cxn ang="0">
                <a:pos x="connsiteX25486" y="connsiteY25486"/>
              </a:cxn>
              <a:cxn ang="0">
                <a:pos x="connsiteX25487" y="connsiteY25487"/>
              </a:cxn>
              <a:cxn ang="0">
                <a:pos x="connsiteX25488" y="connsiteY25488"/>
              </a:cxn>
              <a:cxn ang="0">
                <a:pos x="connsiteX25489" y="connsiteY25489"/>
              </a:cxn>
              <a:cxn ang="0">
                <a:pos x="connsiteX25490" y="connsiteY25490"/>
              </a:cxn>
              <a:cxn ang="0">
                <a:pos x="connsiteX25491" y="connsiteY25491"/>
              </a:cxn>
              <a:cxn ang="0">
                <a:pos x="connsiteX25492" y="connsiteY25492"/>
              </a:cxn>
              <a:cxn ang="0">
                <a:pos x="connsiteX25493" y="connsiteY25493"/>
              </a:cxn>
              <a:cxn ang="0">
                <a:pos x="connsiteX25494" y="connsiteY25494"/>
              </a:cxn>
              <a:cxn ang="0">
                <a:pos x="connsiteX25495" y="connsiteY25495"/>
              </a:cxn>
              <a:cxn ang="0">
                <a:pos x="connsiteX25496" y="connsiteY25496"/>
              </a:cxn>
              <a:cxn ang="0">
                <a:pos x="connsiteX25497" y="connsiteY25497"/>
              </a:cxn>
              <a:cxn ang="0">
                <a:pos x="connsiteX25498" y="connsiteY25498"/>
              </a:cxn>
              <a:cxn ang="0">
                <a:pos x="connsiteX25499" y="connsiteY25499"/>
              </a:cxn>
              <a:cxn ang="0">
                <a:pos x="connsiteX25500" y="connsiteY25500"/>
              </a:cxn>
              <a:cxn ang="0">
                <a:pos x="connsiteX25501" y="connsiteY25501"/>
              </a:cxn>
              <a:cxn ang="0">
                <a:pos x="connsiteX25502" y="connsiteY25502"/>
              </a:cxn>
              <a:cxn ang="0">
                <a:pos x="connsiteX25503" y="connsiteY25503"/>
              </a:cxn>
              <a:cxn ang="0">
                <a:pos x="connsiteX25504" y="connsiteY25504"/>
              </a:cxn>
              <a:cxn ang="0">
                <a:pos x="connsiteX25505" y="connsiteY25505"/>
              </a:cxn>
              <a:cxn ang="0">
                <a:pos x="connsiteX25506" y="connsiteY25506"/>
              </a:cxn>
              <a:cxn ang="0">
                <a:pos x="connsiteX25507" y="connsiteY25507"/>
              </a:cxn>
              <a:cxn ang="0">
                <a:pos x="connsiteX25508" y="connsiteY25508"/>
              </a:cxn>
              <a:cxn ang="0">
                <a:pos x="connsiteX25509" y="connsiteY25509"/>
              </a:cxn>
              <a:cxn ang="0">
                <a:pos x="connsiteX25510" y="connsiteY25510"/>
              </a:cxn>
              <a:cxn ang="0">
                <a:pos x="connsiteX25511" y="connsiteY25511"/>
              </a:cxn>
              <a:cxn ang="0">
                <a:pos x="connsiteX25512" y="connsiteY25512"/>
              </a:cxn>
              <a:cxn ang="0">
                <a:pos x="connsiteX25513" y="connsiteY25513"/>
              </a:cxn>
              <a:cxn ang="0">
                <a:pos x="connsiteX25514" y="connsiteY25514"/>
              </a:cxn>
              <a:cxn ang="0">
                <a:pos x="connsiteX25515" y="connsiteY25515"/>
              </a:cxn>
              <a:cxn ang="0">
                <a:pos x="connsiteX25516" y="connsiteY25516"/>
              </a:cxn>
              <a:cxn ang="0">
                <a:pos x="connsiteX25517" y="connsiteY25517"/>
              </a:cxn>
              <a:cxn ang="0">
                <a:pos x="connsiteX25518" y="connsiteY25518"/>
              </a:cxn>
              <a:cxn ang="0">
                <a:pos x="connsiteX25519" y="connsiteY25519"/>
              </a:cxn>
              <a:cxn ang="0">
                <a:pos x="connsiteX25520" y="connsiteY25520"/>
              </a:cxn>
              <a:cxn ang="0">
                <a:pos x="connsiteX25521" y="connsiteY25521"/>
              </a:cxn>
              <a:cxn ang="0">
                <a:pos x="connsiteX25522" y="connsiteY25522"/>
              </a:cxn>
              <a:cxn ang="0">
                <a:pos x="connsiteX25523" y="connsiteY25523"/>
              </a:cxn>
              <a:cxn ang="0">
                <a:pos x="connsiteX25524" y="connsiteY25524"/>
              </a:cxn>
              <a:cxn ang="0">
                <a:pos x="connsiteX25525" y="connsiteY25525"/>
              </a:cxn>
              <a:cxn ang="0">
                <a:pos x="connsiteX25526" y="connsiteY25526"/>
              </a:cxn>
              <a:cxn ang="0">
                <a:pos x="connsiteX25527" y="connsiteY25527"/>
              </a:cxn>
              <a:cxn ang="0">
                <a:pos x="connsiteX25528" y="connsiteY25528"/>
              </a:cxn>
              <a:cxn ang="0">
                <a:pos x="connsiteX25529" y="connsiteY25529"/>
              </a:cxn>
              <a:cxn ang="0">
                <a:pos x="connsiteX25530" y="connsiteY25530"/>
              </a:cxn>
              <a:cxn ang="0">
                <a:pos x="connsiteX25531" y="connsiteY25531"/>
              </a:cxn>
              <a:cxn ang="0">
                <a:pos x="connsiteX25532" y="connsiteY25532"/>
              </a:cxn>
              <a:cxn ang="0">
                <a:pos x="connsiteX25533" y="connsiteY25533"/>
              </a:cxn>
              <a:cxn ang="0">
                <a:pos x="connsiteX25534" y="connsiteY25534"/>
              </a:cxn>
              <a:cxn ang="0">
                <a:pos x="connsiteX25535" y="connsiteY25535"/>
              </a:cxn>
              <a:cxn ang="0">
                <a:pos x="connsiteX25536" y="connsiteY25536"/>
              </a:cxn>
              <a:cxn ang="0">
                <a:pos x="connsiteX25537" y="connsiteY25537"/>
              </a:cxn>
              <a:cxn ang="0">
                <a:pos x="connsiteX25538" y="connsiteY25538"/>
              </a:cxn>
              <a:cxn ang="0">
                <a:pos x="connsiteX25539" y="connsiteY25539"/>
              </a:cxn>
              <a:cxn ang="0">
                <a:pos x="connsiteX25540" y="connsiteY25540"/>
              </a:cxn>
              <a:cxn ang="0">
                <a:pos x="connsiteX25541" y="connsiteY25541"/>
              </a:cxn>
              <a:cxn ang="0">
                <a:pos x="connsiteX25542" y="connsiteY25542"/>
              </a:cxn>
              <a:cxn ang="0">
                <a:pos x="connsiteX25543" y="connsiteY25543"/>
              </a:cxn>
              <a:cxn ang="0">
                <a:pos x="connsiteX25544" y="connsiteY25544"/>
              </a:cxn>
              <a:cxn ang="0">
                <a:pos x="connsiteX25545" y="connsiteY25545"/>
              </a:cxn>
              <a:cxn ang="0">
                <a:pos x="connsiteX25546" y="connsiteY25546"/>
              </a:cxn>
              <a:cxn ang="0">
                <a:pos x="connsiteX25547" y="connsiteY25547"/>
              </a:cxn>
              <a:cxn ang="0">
                <a:pos x="connsiteX25548" y="connsiteY25548"/>
              </a:cxn>
              <a:cxn ang="0">
                <a:pos x="connsiteX25549" y="connsiteY25549"/>
              </a:cxn>
              <a:cxn ang="0">
                <a:pos x="connsiteX25550" y="connsiteY25550"/>
              </a:cxn>
              <a:cxn ang="0">
                <a:pos x="connsiteX25551" y="connsiteY25551"/>
              </a:cxn>
              <a:cxn ang="0">
                <a:pos x="connsiteX25552" y="connsiteY25552"/>
              </a:cxn>
              <a:cxn ang="0">
                <a:pos x="connsiteX25553" y="connsiteY25553"/>
              </a:cxn>
              <a:cxn ang="0">
                <a:pos x="connsiteX25554" y="connsiteY25554"/>
              </a:cxn>
              <a:cxn ang="0">
                <a:pos x="connsiteX25555" y="connsiteY25555"/>
              </a:cxn>
              <a:cxn ang="0">
                <a:pos x="connsiteX25556" y="connsiteY25556"/>
              </a:cxn>
              <a:cxn ang="0">
                <a:pos x="connsiteX25557" y="connsiteY25557"/>
              </a:cxn>
              <a:cxn ang="0">
                <a:pos x="connsiteX25558" y="connsiteY25558"/>
              </a:cxn>
              <a:cxn ang="0">
                <a:pos x="connsiteX25559" y="connsiteY25559"/>
              </a:cxn>
              <a:cxn ang="0">
                <a:pos x="connsiteX25560" y="connsiteY25560"/>
              </a:cxn>
              <a:cxn ang="0">
                <a:pos x="connsiteX25561" y="connsiteY25561"/>
              </a:cxn>
              <a:cxn ang="0">
                <a:pos x="connsiteX25562" y="connsiteY25562"/>
              </a:cxn>
              <a:cxn ang="0">
                <a:pos x="connsiteX25563" y="connsiteY25563"/>
              </a:cxn>
              <a:cxn ang="0">
                <a:pos x="connsiteX25564" y="connsiteY25564"/>
              </a:cxn>
              <a:cxn ang="0">
                <a:pos x="connsiteX25565" y="connsiteY25565"/>
              </a:cxn>
              <a:cxn ang="0">
                <a:pos x="connsiteX25566" y="connsiteY25566"/>
              </a:cxn>
              <a:cxn ang="0">
                <a:pos x="connsiteX25567" y="connsiteY25567"/>
              </a:cxn>
              <a:cxn ang="0">
                <a:pos x="connsiteX25568" y="connsiteY25568"/>
              </a:cxn>
              <a:cxn ang="0">
                <a:pos x="connsiteX25569" y="connsiteY25569"/>
              </a:cxn>
              <a:cxn ang="0">
                <a:pos x="connsiteX25570" y="connsiteY25570"/>
              </a:cxn>
              <a:cxn ang="0">
                <a:pos x="connsiteX25571" y="connsiteY25571"/>
              </a:cxn>
              <a:cxn ang="0">
                <a:pos x="connsiteX25572" y="connsiteY25572"/>
              </a:cxn>
              <a:cxn ang="0">
                <a:pos x="connsiteX25573" y="connsiteY25573"/>
              </a:cxn>
              <a:cxn ang="0">
                <a:pos x="connsiteX25574" y="connsiteY25574"/>
              </a:cxn>
              <a:cxn ang="0">
                <a:pos x="connsiteX25575" y="connsiteY25575"/>
              </a:cxn>
              <a:cxn ang="0">
                <a:pos x="connsiteX25576" y="connsiteY25576"/>
              </a:cxn>
              <a:cxn ang="0">
                <a:pos x="connsiteX25577" y="connsiteY25577"/>
              </a:cxn>
              <a:cxn ang="0">
                <a:pos x="connsiteX25578" y="connsiteY25578"/>
              </a:cxn>
              <a:cxn ang="0">
                <a:pos x="connsiteX25579" y="connsiteY25579"/>
              </a:cxn>
              <a:cxn ang="0">
                <a:pos x="connsiteX25580" y="connsiteY25580"/>
              </a:cxn>
              <a:cxn ang="0">
                <a:pos x="connsiteX25581" y="connsiteY25581"/>
              </a:cxn>
              <a:cxn ang="0">
                <a:pos x="connsiteX25582" y="connsiteY25582"/>
              </a:cxn>
              <a:cxn ang="0">
                <a:pos x="connsiteX25583" y="connsiteY25583"/>
              </a:cxn>
              <a:cxn ang="0">
                <a:pos x="connsiteX25584" y="connsiteY25584"/>
              </a:cxn>
              <a:cxn ang="0">
                <a:pos x="connsiteX25585" y="connsiteY25585"/>
              </a:cxn>
              <a:cxn ang="0">
                <a:pos x="connsiteX25586" y="connsiteY25586"/>
              </a:cxn>
              <a:cxn ang="0">
                <a:pos x="connsiteX25587" y="connsiteY25587"/>
              </a:cxn>
              <a:cxn ang="0">
                <a:pos x="connsiteX25588" y="connsiteY25588"/>
              </a:cxn>
              <a:cxn ang="0">
                <a:pos x="connsiteX25589" y="connsiteY25589"/>
              </a:cxn>
              <a:cxn ang="0">
                <a:pos x="connsiteX25590" y="connsiteY25590"/>
              </a:cxn>
              <a:cxn ang="0">
                <a:pos x="connsiteX25591" y="connsiteY25591"/>
              </a:cxn>
              <a:cxn ang="0">
                <a:pos x="connsiteX25592" y="connsiteY25592"/>
              </a:cxn>
              <a:cxn ang="0">
                <a:pos x="connsiteX25593" y="connsiteY25593"/>
              </a:cxn>
              <a:cxn ang="0">
                <a:pos x="connsiteX25594" y="connsiteY25594"/>
              </a:cxn>
              <a:cxn ang="0">
                <a:pos x="connsiteX25595" y="connsiteY25595"/>
              </a:cxn>
              <a:cxn ang="0">
                <a:pos x="connsiteX25596" y="connsiteY25596"/>
              </a:cxn>
              <a:cxn ang="0">
                <a:pos x="connsiteX25597" y="connsiteY25597"/>
              </a:cxn>
              <a:cxn ang="0">
                <a:pos x="connsiteX25598" y="connsiteY25598"/>
              </a:cxn>
              <a:cxn ang="0">
                <a:pos x="connsiteX25599" y="connsiteY25599"/>
              </a:cxn>
              <a:cxn ang="0">
                <a:pos x="connsiteX25600" y="connsiteY25600"/>
              </a:cxn>
              <a:cxn ang="0">
                <a:pos x="connsiteX25601" y="connsiteY25601"/>
              </a:cxn>
              <a:cxn ang="0">
                <a:pos x="connsiteX25602" y="connsiteY25602"/>
              </a:cxn>
              <a:cxn ang="0">
                <a:pos x="connsiteX25603" y="connsiteY25603"/>
              </a:cxn>
              <a:cxn ang="0">
                <a:pos x="connsiteX25604" y="connsiteY25604"/>
              </a:cxn>
              <a:cxn ang="0">
                <a:pos x="connsiteX25605" y="connsiteY25605"/>
              </a:cxn>
              <a:cxn ang="0">
                <a:pos x="connsiteX25606" y="connsiteY25606"/>
              </a:cxn>
              <a:cxn ang="0">
                <a:pos x="connsiteX25607" y="connsiteY25607"/>
              </a:cxn>
              <a:cxn ang="0">
                <a:pos x="connsiteX25608" y="connsiteY25608"/>
              </a:cxn>
              <a:cxn ang="0">
                <a:pos x="connsiteX25609" y="connsiteY25609"/>
              </a:cxn>
              <a:cxn ang="0">
                <a:pos x="connsiteX25610" y="connsiteY25610"/>
              </a:cxn>
              <a:cxn ang="0">
                <a:pos x="connsiteX25611" y="connsiteY25611"/>
              </a:cxn>
              <a:cxn ang="0">
                <a:pos x="connsiteX25612" y="connsiteY25612"/>
              </a:cxn>
              <a:cxn ang="0">
                <a:pos x="connsiteX25613" y="connsiteY25613"/>
              </a:cxn>
              <a:cxn ang="0">
                <a:pos x="connsiteX25614" y="connsiteY25614"/>
              </a:cxn>
              <a:cxn ang="0">
                <a:pos x="connsiteX25615" y="connsiteY25615"/>
              </a:cxn>
              <a:cxn ang="0">
                <a:pos x="connsiteX25616" y="connsiteY25616"/>
              </a:cxn>
              <a:cxn ang="0">
                <a:pos x="connsiteX25617" y="connsiteY25617"/>
              </a:cxn>
              <a:cxn ang="0">
                <a:pos x="connsiteX25618" y="connsiteY25618"/>
              </a:cxn>
              <a:cxn ang="0">
                <a:pos x="connsiteX25619" y="connsiteY25619"/>
              </a:cxn>
              <a:cxn ang="0">
                <a:pos x="connsiteX25620" y="connsiteY25620"/>
              </a:cxn>
              <a:cxn ang="0">
                <a:pos x="connsiteX25621" y="connsiteY25621"/>
              </a:cxn>
              <a:cxn ang="0">
                <a:pos x="connsiteX25622" y="connsiteY25622"/>
              </a:cxn>
              <a:cxn ang="0">
                <a:pos x="connsiteX25623" y="connsiteY25623"/>
              </a:cxn>
              <a:cxn ang="0">
                <a:pos x="connsiteX25624" y="connsiteY25624"/>
              </a:cxn>
              <a:cxn ang="0">
                <a:pos x="connsiteX25625" y="connsiteY25625"/>
              </a:cxn>
              <a:cxn ang="0">
                <a:pos x="connsiteX25626" y="connsiteY25626"/>
              </a:cxn>
              <a:cxn ang="0">
                <a:pos x="connsiteX25627" y="connsiteY25627"/>
              </a:cxn>
              <a:cxn ang="0">
                <a:pos x="connsiteX25628" y="connsiteY25628"/>
              </a:cxn>
              <a:cxn ang="0">
                <a:pos x="connsiteX25629" y="connsiteY25629"/>
              </a:cxn>
              <a:cxn ang="0">
                <a:pos x="connsiteX25630" y="connsiteY25630"/>
              </a:cxn>
              <a:cxn ang="0">
                <a:pos x="connsiteX25631" y="connsiteY25631"/>
              </a:cxn>
              <a:cxn ang="0">
                <a:pos x="connsiteX25632" y="connsiteY25632"/>
              </a:cxn>
              <a:cxn ang="0">
                <a:pos x="connsiteX25633" y="connsiteY25633"/>
              </a:cxn>
              <a:cxn ang="0">
                <a:pos x="connsiteX25634" y="connsiteY25634"/>
              </a:cxn>
              <a:cxn ang="0">
                <a:pos x="connsiteX25635" y="connsiteY25635"/>
              </a:cxn>
              <a:cxn ang="0">
                <a:pos x="connsiteX25636" y="connsiteY25636"/>
              </a:cxn>
              <a:cxn ang="0">
                <a:pos x="connsiteX25637" y="connsiteY25637"/>
              </a:cxn>
              <a:cxn ang="0">
                <a:pos x="connsiteX25638" y="connsiteY25638"/>
              </a:cxn>
              <a:cxn ang="0">
                <a:pos x="connsiteX25639" y="connsiteY25639"/>
              </a:cxn>
              <a:cxn ang="0">
                <a:pos x="connsiteX25640" y="connsiteY25640"/>
              </a:cxn>
              <a:cxn ang="0">
                <a:pos x="connsiteX25641" y="connsiteY25641"/>
              </a:cxn>
              <a:cxn ang="0">
                <a:pos x="connsiteX25642" y="connsiteY25642"/>
              </a:cxn>
              <a:cxn ang="0">
                <a:pos x="connsiteX25643" y="connsiteY25643"/>
              </a:cxn>
              <a:cxn ang="0">
                <a:pos x="connsiteX25644" y="connsiteY25644"/>
              </a:cxn>
              <a:cxn ang="0">
                <a:pos x="connsiteX25645" y="connsiteY25645"/>
              </a:cxn>
              <a:cxn ang="0">
                <a:pos x="connsiteX25646" y="connsiteY25646"/>
              </a:cxn>
              <a:cxn ang="0">
                <a:pos x="connsiteX25647" y="connsiteY25647"/>
              </a:cxn>
              <a:cxn ang="0">
                <a:pos x="connsiteX25648" y="connsiteY25648"/>
              </a:cxn>
              <a:cxn ang="0">
                <a:pos x="connsiteX25649" y="connsiteY25649"/>
              </a:cxn>
              <a:cxn ang="0">
                <a:pos x="connsiteX25650" y="connsiteY25650"/>
              </a:cxn>
              <a:cxn ang="0">
                <a:pos x="connsiteX25651" y="connsiteY25651"/>
              </a:cxn>
              <a:cxn ang="0">
                <a:pos x="connsiteX25652" y="connsiteY25652"/>
              </a:cxn>
              <a:cxn ang="0">
                <a:pos x="connsiteX25653" y="connsiteY25653"/>
              </a:cxn>
              <a:cxn ang="0">
                <a:pos x="connsiteX25654" y="connsiteY25654"/>
              </a:cxn>
              <a:cxn ang="0">
                <a:pos x="connsiteX25655" y="connsiteY25655"/>
              </a:cxn>
              <a:cxn ang="0">
                <a:pos x="connsiteX25656" y="connsiteY25656"/>
              </a:cxn>
              <a:cxn ang="0">
                <a:pos x="connsiteX25657" y="connsiteY25657"/>
              </a:cxn>
              <a:cxn ang="0">
                <a:pos x="connsiteX25658" y="connsiteY25658"/>
              </a:cxn>
              <a:cxn ang="0">
                <a:pos x="connsiteX25659" y="connsiteY25659"/>
              </a:cxn>
              <a:cxn ang="0">
                <a:pos x="connsiteX25660" y="connsiteY25660"/>
              </a:cxn>
              <a:cxn ang="0">
                <a:pos x="connsiteX25661" y="connsiteY25661"/>
              </a:cxn>
              <a:cxn ang="0">
                <a:pos x="connsiteX25662" y="connsiteY25662"/>
              </a:cxn>
              <a:cxn ang="0">
                <a:pos x="connsiteX25663" y="connsiteY25663"/>
              </a:cxn>
              <a:cxn ang="0">
                <a:pos x="connsiteX25664" y="connsiteY25664"/>
              </a:cxn>
              <a:cxn ang="0">
                <a:pos x="connsiteX25665" y="connsiteY25665"/>
              </a:cxn>
              <a:cxn ang="0">
                <a:pos x="connsiteX25666" y="connsiteY25666"/>
              </a:cxn>
              <a:cxn ang="0">
                <a:pos x="connsiteX25667" y="connsiteY25667"/>
              </a:cxn>
              <a:cxn ang="0">
                <a:pos x="connsiteX25668" y="connsiteY25668"/>
              </a:cxn>
              <a:cxn ang="0">
                <a:pos x="connsiteX25669" y="connsiteY25669"/>
              </a:cxn>
              <a:cxn ang="0">
                <a:pos x="connsiteX25670" y="connsiteY25670"/>
              </a:cxn>
              <a:cxn ang="0">
                <a:pos x="connsiteX25671" y="connsiteY25671"/>
              </a:cxn>
              <a:cxn ang="0">
                <a:pos x="connsiteX25672" y="connsiteY25672"/>
              </a:cxn>
              <a:cxn ang="0">
                <a:pos x="connsiteX25673" y="connsiteY25673"/>
              </a:cxn>
              <a:cxn ang="0">
                <a:pos x="connsiteX25674" y="connsiteY25674"/>
              </a:cxn>
              <a:cxn ang="0">
                <a:pos x="connsiteX25675" y="connsiteY25675"/>
              </a:cxn>
              <a:cxn ang="0">
                <a:pos x="connsiteX25676" y="connsiteY25676"/>
              </a:cxn>
              <a:cxn ang="0">
                <a:pos x="connsiteX25677" y="connsiteY25677"/>
              </a:cxn>
              <a:cxn ang="0">
                <a:pos x="connsiteX25678" y="connsiteY25678"/>
              </a:cxn>
              <a:cxn ang="0">
                <a:pos x="connsiteX25679" y="connsiteY25679"/>
              </a:cxn>
              <a:cxn ang="0">
                <a:pos x="connsiteX25680" y="connsiteY25680"/>
              </a:cxn>
              <a:cxn ang="0">
                <a:pos x="connsiteX25681" y="connsiteY25681"/>
              </a:cxn>
              <a:cxn ang="0">
                <a:pos x="connsiteX25682" y="connsiteY25682"/>
              </a:cxn>
              <a:cxn ang="0">
                <a:pos x="connsiteX25683" y="connsiteY25683"/>
              </a:cxn>
              <a:cxn ang="0">
                <a:pos x="connsiteX25684" y="connsiteY25684"/>
              </a:cxn>
              <a:cxn ang="0">
                <a:pos x="connsiteX25685" y="connsiteY25685"/>
              </a:cxn>
              <a:cxn ang="0">
                <a:pos x="connsiteX25686" y="connsiteY25686"/>
              </a:cxn>
              <a:cxn ang="0">
                <a:pos x="connsiteX25687" y="connsiteY25687"/>
              </a:cxn>
              <a:cxn ang="0">
                <a:pos x="connsiteX25688" y="connsiteY25688"/>
              </a:cxn>
              <a:cxn ang="0">
                <a:pos x="connsiteX25689" y="connsiteY25689"/>
              </a:cxn>
              <a:cxn ang="0">
                <a:pos x="connsiteX25690" y="connsiteY25690"/>
              </a:cxn>
              <a:cxn ang="0">
                <a:pos x="connsiteX25691" y="connsiteY25691"/>
              </a:cxn>
              <a:cxn ang="0">
                <a:pos x="connsiteX25692" y="connsiteY25692"/>
              </a:cxn>
              <a:cxn ang="0">
                <a:pos x="connsiteX25693" y="connsiteY25693"/>
              </a:cxn>
              <a:cxn ang="0">
                <a:pos x="connsiteX25694" y="connsiteY25694"/>
              </a:cxn>
              <a:cxn ang="0">
                <a:pos x="connsiteX25695" y="connsiteY25695"/>
              </a:cxn>
              <a:cxn ang="0">
                <a:pos x="connsiteX25696" y="connsiteY25696"/>
              </a:cxn>
              <a:cxn ang="0">
                <a:pos x="connsiteX25697" y="connsiteY25697"/>
              </a:cxn>
              <a:cxn ang="0">
                <a:pos x="connsiteX25698" y="connsiteY25698"/>
              </a:cxn>
              <a:cxn ang="0">
                <a:pos x="connsiteX25699" y="connsiteY25699"/>
              </a:cxn>
              <a:cxn ang="0">
                <a:pos x="connsiteX25700" y="connsiteY25700"/>
              </a:cxn>
              <a:cxn ang="0">
                <a:pos x="connsiteX25701" y="connsiteY25701"/>
              </a:cxn>
              <a:cxn ang="0">
                <a:pos x="connsiteX25702" y="connsiteY25702"/>
              </a:cxn>
              <a:cxn ang="0">
                <a:pos x="connsiteX25703" y="connsiteY25703"/>
              </a:cxn>
              <a:cxn ang="0">
                <a:pos x="connsiteX25704" y="connsiteY25704"/>
              </a:cxn>
              <a:cxn ang="0">
                <a:pos x="connsiteX25705" y="connsiteY25705"/>
              </a:cxn>
              <a:cxn ang="0">
                <a:pos x="connsiteX25706" y="connsiteY25706"/>
              </a:cxn>
              <a:cxn ang="0">
                <a:pos x="connsiteX25707" y="connsiteY25707"/>
              </a:cxn>
              <a:cxn ang="0">
                <a:pos x="connsiteX25708" y="connsiteY25708"/>
              </a:cxn>
              <a:cxn ang="0">
                <a:pos x="connsiteX25709" y="connsiteY25709"/>
              </a:cxn>
              <a:cxn ang="0">
                <a:pos x="connsiteX25710" y="connsiteY25710"/>
              </a:cxn>
              <a:cxn ang="0">
                <a:pos x="connsiteX25711" y="connsiteY25711"/>
              </a:cxn>
              <a:cxn ang="0">
                <a:pos x="connsiteX25712" y="connsiteY25712"/>
              </a:cxn>
              <a:cxn ang="0">
                <a:pos x="connsiteX25713" y="connsiteY25713"/>
              </a:cxn>
              <a:cxn ang="0">
                <a:pos x="connsiteX25714" y="connsiteY25714"/>
              </a:cxn>
              <a:cxn ang="0">
                <a:pos x="connsiteX25715" y="connsiteY25715"/>
              </a:cxn>
              <a:cxn ang="0">
                <a:pos x="connsiteX25716" y="connsiteY25716"/>
              </a:cxn>
              <a:cxn ang="0">
                <a:pos x="connsiteX25717" y="connsiteY25717"/>
              </a:cxn>
              <a:cxn ang="0">
                <a:pos x="connsiteX25718" y="connsiteY25718"/>
              </a:cxn>
              <a:cxn ang="0">
                <a:pos x="connsiteX25719" y="connsiteY25719"/>
              </a:cxn>
              <a:cxn ang="0">
                <a:pos x="connsiteX25720" y="connsiteY25720"/>
              </a:cxn>
              <a:cxn ang="0">
                <a:pos x="connsiteX25721" y="connsiteY25721"/>
              </a:cxn>
              <a:cxn ang="0">
                <a:pos x="connsiteX25722" y="connsiteY25722"/>
              </a:cxn>
              <a:cxn ang="0">
                <a:pos x="connsiteX25723" y="connsiteY25723"/>
              </a:cxn>
              <a:cxn ang="0">
                <a:pos x="connsiteX25724" y="connsiteY25724"/>
              </a:cxn>
              <a:cxn ang="0">
                <a:pos x="connsiteX25725" y="connsiteY25725"/>
              </a:cxn>
              <a:cxn ang="0">
                <a:pos x="connsiteX25726" y="connsiteY25726"/>
              </a:cxn>
              <a:cxn ang="0">
                <a:pos x="connsiteX25727" y="connsiteY25727"/>
              </a:cxn>
              <a:cxn ang="0">
                <a:pos x="connsiteX25728" y="connsiteY25728"/>
              </a:cxn>
              <a:cxn ang="0">
                <a:pos x="connsiteX25729" y="connsiteY25729"/>
              </a:cxn>
              <a:cxn ang="0">
                <a:pos x="connsiteX25730" y="connsiteY25730"/>
              </a:cxn>
              <a:cxn ang="0">
                <a:pos x="connsiteX25731" y="connsiteY25731"/>
              </a:cxn>
              <a:cxn ang="0">
                <a:pos x="connsiteX25732" y="connsiteY25732"/>
              </a:cxn>
              <a:cxn ang="0">
                <a:pos x="connsiteX25733" y="connsiteY25733"/>
              </a:cxn>
              <a:cxn ang="0">
                <a:pos x="connsiteX25734" y="connsiteY25734"/>
              </a:cxn>
              <a:cxn ang="0">
                <a:pos x="connsiteX25735" y="connsiteY25735"/>
              </a:cxn>
              <a:cxn ang="0">
                <a:pos x="connsiteX25736" y="connsiteY25736"/>
              </a:cxn>
              <a:cxn ang="0">
                <a:pos x="connsiteX25737" y="connsiteY25737"/>
              </a:cxn>
              <a:cxn ang="0">
                <a:pos x="connsiteX25738" y="connsiteY25738"/>
              </a:cxn>
              <a:cxn ang="0">
                <a:pos x="connsiteX25739" y="connsiteY25739"/>
              </a:cxn>
              <a:cxn ang="0">
                <a:pos x="connsiteX25740" y="connsiteY25740"/>
              </a:cxn>
              <a:cxn ang="0">
                <a:pos x="connsiteX25741" y="connsiteY25741"/>
              </a:cxn>
              <a:cxn ang="0">
                <a:pos x="connsiteX25742" y="connsiteY25742"/>
              </a:cxn>
              <a:cxn ang="0">
                <a:pos x="connsiteX25743" y="connsiteY25743"/>
              </a:cxn>
              <a:cxn ang="0">
                <a:pos x="connsiteX25744" y="connsiteY25744"/>
              </a:cxn>
              <a:cxn ang="0">
                <a:pos x="connsiteX25745" y="connsiteY25745"/>
              </a:cxn>
              <a:cxn ang="0">
                <a:pos x="connsiteX25746" y="connsiteY25746"/>
              </a:cxn>
              <a:cxn ang="0">
                <a:pos x="connsiteX25747" y="connsiteY25747"/>
              </a:cxn>
              <a:cxn ang="0">
                <a:pos x="connsiteX25748" y="connsiteY25748"/>
              </a:cxn>
              <a:cxn ang="0">
                <a:pos x="connsiteX25749" y="connsiteY25749"/>
              </a:cxn>
              <a:cxn ang="0">
                <a:pos x="connsiteX25750" y="connsiteY25750"/>
              </a:cxn>
              <a:cxn ang="0">
                <a:pos x="connsiteX25751" y="connsiteY25751"/>
              </a:cxn>
              <a:cxn ang="0">
                <a:pos x="connsiteX25752" y="connsiteY25752"/>
              </a:cxn>
              <a:cxn ang="0">
                <a:pos x="connsiteX25753" y="connsiteY25753"/>
              </a:cxn>
              <a:cxn ang="0">
                <a:pos x="connsiteX25754" y="connsiteY25754"/>
              </a:cxn>
              <a:cxn ang="0">
                <a:pos x="connsiteX25755" y="connsiteY25755"/>
              </a:cxn>
              <a:cxn ang="0">
                <a:pos x="connsiteX25756" y="connsiteY25756"/>
              </a:cxn>
              <a:cxn ang="0">
                <a:pos x="connsiteX25757" y="connsiteY25757"/>
              </a:cxn>
              <a:cxn ang="0">
                <a:pos x="connsiteX25758" y="connsiteY25758"/>
              </a:cxn>
              <a:cxn ang="0">
                <a:pos x="connsiteX25759" y="connsiteY25759"/>
              </a:cxn>
              <a:cxn ang="0">
                <a:pos x="connsiteX25760" y="connsiteY25760"/>
              </a:cxn>
              <a:cxn ang="0">
                <a:pos x="connsiteX25761" y="connsiteY25761"/>
              </a:cxn>
              <a:cxn ang="0">
                <a:pos x="connsiteX25762" y="connsiteY25762"/>
              </a:cxn>
              <a:cxn ang="0">
                <a:pos x="connsiteX25763" y="connsiteY25763"/>
              </a:cxn>
              <a:cxn ang="0">
                <a:pos x="connsiteX25764" y="connsiteY25764"/>
              </a:cxn>
              <a:cxn ang="0">
                <a:pos x="connsiteX25765" y="connsiteY25765"/>
              </a:cxn>
              <a:cxn ang="0">
                <a:pos x="connsiteX25766" y="connsiteY25766"/>
              </a:cxn>
              <a:cxn ang="0">
                <a:pos x="connsiteX25767" y="connsiteY25767"/>
              </a:cxn>
              <a:cxn ang="0">
                <a:pos x="connsiteX25768" y="connsiteY25768"/>
              </a:cxn>
              <a:cxn ang="0">
                <a:pos x="connsiteX25769" y="connsiteY25769"/>
              </a:cxn>
              <a:cxn ang="0">
                <a:pos x="connsiteX25770" y="connsiteY25770"/>
              </a:cxn>
              <a:cxn ang="0">
                <a:pos x="connsiteX25771" y="connsiteY25771"/>
              </a:cxn>
              <a:cxn ang="0">
                <a:pos x="connsiteX25772" y="connsiteY25772"/>
              </a:cxn>
              <a:cxn ang="0">
                <a:pos x="connsiteX25773" y="connsiteY25773"/>
              </a:cxn>
              <a:cxn ang="0">
                <a:pos x="connsiteX25774" y="connsiteY25774"/>
              </a:cxn>
              <a:cxn ang="0">
                <a:pos x="connsiteX25775" y="connsiteY25775"/>
              </a:cxn>
              <a:cxn ang="0">
                <a:pos x="connsiteX25776" y="connsiteY25776"/>
              </a:cxn>
              <a:cxn ang="0">
                <a:pos x="connsiteX25777" y="connsiteY25777"/>
              </a:cxn>
              <a:cxn ang="0">
                <a:pos x="connsiteX25778" y="connsiteY25778"/>
              </a:cxn>
              <a:cxn ang="0">
                <a:pos x="connsiteX25779" y="connsiteY25779"/>
              </a:cxn>
              <a:cxn ang="0">
                <a:pos x="connsiteX25780" y="connsiteY25780"/>
              </a:cxn>
              <a:cxn ang="0">
                <a:pos x="connsiteX25781" y="connsiteY25781"/>
              </a:cxn>
              <a:cxn ang="0">
                <a:pos x="connsiteX25782" y="connsiteY25782"/>
              </a:cxn>
              <a:cxn ang="0">
                <a:pos x="connsiteX25783" y="connsiteY25783"/>
              </a:cxn>
              <a:cxn ang="0">
                <a:pos x="connsiteX25784" y="connsiteY25784"/>
              </a:cxn>
              <a:cxn ang="0">
                <a:pos x="connsiteX25785" y="connsiteY25785"/>
              </a:cxn>
              <a:cxn ang="0">
                <a:pos x="connsiteX25786" y="connsiteY25786"/>
              </a:cxn>
              <a:cxn ang="0">
                <a:pos x="connsiteX25787" y="connsiteY25787"/>
              </a:cxn>
              <a:cxn ang="0">
                <a:pos x="connsiteX25788" y="connsiteY25788"/>
              </a:cxn>
              <a:cxn ang="0">
                <a:pos x="connsiteX25789" y="connsiteY25789"/>
              </a:cxn>
              <a:cxn ang="0">
                <a:pos x="connsiteX25790" y="connsiteY25790"/>
              </a:cxn>
              <a:cxn ang="0">
                <a:pos x="connsiteX25791" y="connsiteY25791"/>
              </a:cxn>
              <a:cxn ang="0">
                <a:pos x="connsiteX25792" y="connsiteY25792"/>
              </a:cxn>
              <a:cxn ang="0">
                <a:pos x="connsiteX25793" y="connsiteY25793"/>
              </a:cxn>
              <a:cxn ang="0">
                <a:pos x="connsiteX25794" y="connsiteY25794"/>
              </a:cxn>
              <a:cxn ang="0">
                <a:pos x="connsiteX25795" y="connsiteY25795"/>
              </a:cxn>
              <a:cxn ang="0">
                <a:pos x="connsiteX25796" y="connsiteY25796"/>
              </a:cxn>
              <a:cxn ang="0">
                <a:pos x="connsiteX25797" y="connsiteY25797"/>
              </a:cxn>
              <a:cxn ang="0">
                <a:pos x="connsiteX25798" y="connsiteY25798"/>
              </a:cxn>
              <a:cxn ang="0">
                <a:pos x="connsiteX25799" y="connsiteY25799"/>
              </a:cxn>
              <a:cxn ang="0">
                <a:pos x="connsiteX25800" y="connsiteY25800"/>
              </a:cxn>
              <a:cxn ang="0">
                <a:pos x="connsiteX25801" y="connsiteY25801"/>
              </a:cxn>
              <a:cxn ang="0">
                <a:pos x="connsiteX25802" y="connsiteY25802"/>
              </a:cxn>
              <a:cxn ang="0">
                <a:pos x="connsiteX25803" y="connsiteY25803"/>
              </a:cxn>
              <a:cxn ang="0">
                <a:pos x="connsiteX25804" y="connsiteY25804"/>
              </a:cxn>
              <a:cxn ang="0">
                <a:pos x="connsiteX25805" y="connsiteY25805"/>
              </a:cxn>
              <a:cxn ang="0">
                <a:pos x="connsiteX25806" y="connsiteY25806"/>
              </a:cxn>
              <a:cxn ang="0">
                <a:pos x="connsiteX25807" y="connsiteY25807"/>
              </a:cxn>
              <a:cxn ang="0">
                <a:pos x="connsiteX25808" y="connsiteY25808"/>
              </a:cxn>
              <a:cxn ang="0">
                <a:pos x="connsiteX25809" y="connsiteY25809"/>
              </a:cxn>
              <a:cxn ang="0">
                <a:pos x="connsiteX25810" y="connsiteY25810"/>
              </a:cxn>
              <a:cxn ang="0">
                <a:pos x="connsiteX25811" y="connsiteY25811"/>
              </a:cxn>
              <a:cxn ang="0">
                <a:pos x="connsiteX25812" y="connsiteY25812"/>
              </a:cxn>
              <a:cxn ang="0">
                <a:pos x="connsiteX25813" y="connsiteY25813"/>
              </a:cxn>
              <a:cxn ang="0">
                <a:pos x="connsiteX25814" y="connsiteY25814"/>
              </a:cxn>
              <a:cxn ang="0">
                <a:pos x="connsiteX25815" y="connsiteY25815"/>
              </a:cxn>
              <a:cxn ang="0">
                <a:pos x="connsiteX25816" y="connsiteY25816"/>
              </a:cxn>
              <a:cxn ang="0">
                <a:pos x="connsiteX25817" y="connsiteY25817"/>
              </a:cxn>
              <a:cxn ang="0">
                <a:pos x="connsiteX25818" y="connsiteY25818"/>
              </a:cxn>
              <a:cxn ang="0">
                <a:pos x="connsiteX25819" y="connsiteY25819"/>
              </a:cxn>
              <a:cxn ang="0">
                <a:pos x="connsiteX25820" y="connsiteY25820"/>
              </a:cxn>
              <a:cxn ang="0">
                <a:pos x="connsiteX25821" y="connsiteY25821"/>
              </a:cxn>
              <a:cxn ang="0">
                <a:pos x="connsiteX25822" y="connsiteY25822"/>
              </a:cxn>
              <a:cxn ang="0">
                <a:pos x="connsiteX25823" y="connsiteY25823"/>
              </a:cxn>
              <a:cxn ang="0">
                <a:pos x="connsiteX25824" y="connsiteY25824"/>
              </a:cxn>
              <a:cxn ang="0">
                <a:pos x="connsiteX25825" y="connsiteY25825"/>
              </a:cxn>
              <a:cxn ang="0">
                <a:pos x="connsiteX25826" y="connsiteY25826"/>
              </a:cxn>
              <a:cxn ang="0">
                <a:pos x="connsiteX25827" y="connsiteY25827"/>
              </a:cxn>
              <a:cxn ang="0">
                <a:pos x="connsiteX25828" y="connsiteY25828"/>
              </a:cxn>
              <a:cxn ang="0">
                <a:pos x="connsiteX25829" y="connsiteY25829"/>
              </a:cxn>
              <a:cxn ang="0">
                <a:pos x="connsiteX25830" y="connsiteY25830"/>
              </a:cxn>
              <a:cxn ang="0">
                <a:pos x="connsiteX25831" y="connsiteY25831"/>
              </a:cxn>
              <a:cxn ang="0">
                <a:pos x="connsiteX25832" y="connsiteY25832"/>
              </a:cxn>
              <a:cxn ang="0">
                <a:pos x="connsiteX25833" y="connsiteY25833"/>
              </a:cxn>
              <a:cxn ang="0">
                <a:pos x="connsiteX25834" y="connsiteY25834"/>
              </a:cxn>
              <a:cxn ang="0">
                <a:pos x="connsiteX25835" y="connsiteY25835"/>
              </a:cxn>
              <a:cxn ang="0">
                <a:pos x="connsiteX25836" y="connsiteY25836"/>
              </a:cxn>
              <a:cxn ang="0">
                <a:pos x="connsiteX25837" y="connsiteY25837"/>
              </a:cxn>
              <a:cxn ang="0">
                <a:pos x="connsiteX25838" y="connsiteY25838"/>
              </a:cxn>
              <a:cxn ang="0">
                <a:pos x="connsiteX25839" y="connsiteY25839"/>
              </a:cxn>
              <a:cxn ang="0">
                <a:pos x="connsiteX25840" y="connsiteY25840"/>
              </a:cxn>
              <a:cxn ang="0">
                <a:pos x="connsiteX25841" y="connsiteY25841"/>
              </a:cxn>
              <a:cxn ang="0">
                <a:pos x="connsiteX25842" y="connsiteY25842"/>
              </a:cxn>
              <a:cxn ang="0">
                <a:pos x="connsiteX25843" y="connsiteY25843"/>
              </a:cxn>
              <a:cxn ang="0">
                <a:pos x="connsiteX25844" y="connsiteY25844"/>
              </a:cxn>
              <a:cxn ang="0">
                <a:pos x="connsiteX25845" y="connsiteY25845"/>
              </a:cxn>
              <a:cxn ang="0">
                <a:pos x="connsiteX25846" y="connsiteY25846"/>
              </a:cxn>
              <a:cxn ang="0">
                <a:pos x="connsiteX25847" y="connsiteY25847"/>
              </a:cxn>
              <a:cxn ang="0">
                <a:pos x="connsiteX25848" y="connsiteY25848"/>
              </a:cxn>
              <a:cxn ang="0">
                <a:pos x="connsiteX25849" y="connsiteY25849"/>
              </a:cxn>
              <a:cxn ang="0">
                <a:pos x="connsiteX25850" y="connsiteY25850"/>
              </a:cxn>
              <a:cxn ang="0">
                <a:pos x="connsiteX25851" y="connsiteY25851"/>
              </a:cxn>
              <a:cxn ang="0">
                <a:pos x="connsiteX25852" y="connsiteY25852"/>
              </a:cxn>
              <a:cxn ang="0">
                <a:pos x="connsiteX25853" y="connsiteY25853"/>
              </a:cxn>
              <a:cxn ang="0">
                <a:pos x="connsiteX25854" y="connsiteY25854"/>
              </a:cxn>
              <a:cxn ang="0">
                <a:pos x="connsiteX25855" y="connsiteY25855"/>
              </a:cxn>
              <a:cxn ang="0">
                <a:pos x="connsiteX25856" y="connsiteY25856"/>
              </a:cxn>
              <a:cxn ang="0">
                <a:pos x="connsiteX25857" y="connsiteY25857"/>
              </a:cxn>
              <a:cxn ang="0">
                <a:pos x="connsiteX25858" y="connsiteY25858"/>
              </a:cxn>
              <a:cxn ang="0">
                <a:pos x="connsiteX25859" y="connsiteY25859"/>
              </a:cxn>
              <a:cxn ang="0">
                <a:pos x="connsiteX25860" y="connsiteY25860"/>
              </a:cxn>
              <a:cxn ang="0">
                <a:pos x="connsiteX25861" y="connsiteY25861"/>
              </a:cxn>
              <a:cxn ang="0">
                <a:pos x="connsiteX25862" y="connsiteY25862"/>
              </a:cxn>
              <a:cxn ang="0">
                <a:pos x="connsiteX25863" y="connsiteY25863"/>
              </a:cxn>
              <a:cxn ang="0">
                <a:pos x="connsiteX25864" y="connsiteY25864"/>
              </a:cxn>
              <a:cxn ang="0">
                <a:pos x="connsiteX25865" y="connsiteY25865"/>
              </a:cxn>
              <a:cxn ang="0">
                <a:pos x="connsiteX25866" y="connsiteY25866"/>
              </a:cxn>
              <a:cxn ang="0">
                <a:pos x="connsiteX25867" y="connsiteY25867"/>
              </a:cxn>
              <a:cxn ang="0">
                <a:pos x="connsiteX25868" y="connsiteY25868"/>
              </a:cxn>
              <a:cxn ang="0">
                <a:pos x="connsiteX25869" y="connsiteY25869"/>
              </a:cxn>
              <a:cxn ang="0">
                <a:pos x="connsiteX25870" y="connsiteY25870"/>
              </a:cxn>
              <a:cxn ang="0">
                <a:pos x="connsiteX25871" y="connsiteY25871"/>
              </a:cxn>
              <a:cxn ang="0">
                <a:pos x="connsiteX25872" y="connsiteY25872"/>
              </a:cxn>
              <a:cxn ang="0">
                <a:pos x="connsiteX25873" y="connsiteY25873"/>
              </a:cxn>
              <a:cxn ang="0">
                <a:pos x="connsiteX25874" y="connsiteY25874"/>
              </a:cxn>
              <a:cxn ang="0">
                <a:pos x="connsiteX25875" y="connsiteY25875"/>
              </a:cxn>
              <a:cxn ang="0">
                <a:pos x="connsiteX25876" y="connsiteY25876"/>
              </a:cxn>
              <a:cxn ang="0">
                <a:pos x="connsiteX25877" y="connsiteY25877"/>
              </a:cxn>
              <a:cxn ang="0">
                <a:pos x="connsiteX25878" y="connsiteY25878"/>
              </a:cxn>
              <a:cxn ang="0">
                <a:pos x="connsiteX25879" y="connsiteY25879"/>
              </a:cxn>
              <a:cxn ang="0">
                <a:pos x="connsiteX25880" y="connsiteY25880"/>
              </a:cxn>
              <a:cxn ang="0">
                <a:pos x="connsiteX25881" y="connsiteY25881"/>
              </a:cxn>
              <a:cxn ang="0">
                <a:pos x="connsiteX25882" y="connsiteY25882"/>
              </a:cxn>
              <a:cxn ang="0">
                <a:pos x="connsiteX25883" y="connsiteY25883"/>
              </a:cxn>
              <a:cxn ang="0">
                <a:pos x="connsiteX25884" y="connsiteY25884"/>
              </a:cxn>
              <a:cxn ang="0">
                <a:pos x="connsiteX25885" y="connsiteY25885"/>
              </a:cxn>
              <a:cxn ang="0">
                <a:pos x="connsiteX25886" y="connsiteY25886"/>
              </a:cxn>
              <a:cxn ang="0">
                <a:pos x="connsiteX25887" y="connsiteY25887"/>
              </a:cxn>
              <a:cxn ang="0">
                <a:pos x="connsiteX25888" y="connsiteY25888"/>
              </a:cxn>
              <a:cxn ang="0">
                <a:pos x="connsiteX25889" y="connsiteY25889"/>
              </a:cxn>
              <a:cxn ang="0">
                <a:pos x="connsiteX25890" y="connsiteY25890"/>
              </a:cxn>
              <a:cxn ang="0">
                <a:pos x="connsiteX25891" y="connsiteY25891"/>
              </a:cxn>
              <a:cxn ang="0">
                <a:pos x="connsiteX25892" y="connsiteY25892"/>
              </a:cxn>
              <a:cxn ang="0">
                <a:pos x="connsiteX25893" y="connsiteY25893"/>
              </a:cxn>
              <a:cxn ang="0">
                <a:pos x="connsiteX25894" y="connsiteY25894"/>
              </a:cxn>
              <a:cxn ang="0">
                <a:pos x="connsiteX25895" y="connsiteY25895"/>
              </a:cxn>
              <a:cxn ang="0">
                <a:pos x="connsiteX25896" y="connsiteY25896"/>
              </a:cxn>
              <a:cxn ang="0">
                <a:pos x="connsiteX25897" y="connsiteY25897"/>
              </a:cxn>
              <a:cxn ang="0">
                <a:pos x="connsiteX25898" y="connsiteY25898"/>
              </a:cxn>
              <a:cxn ang="0">
                <a:pos x="connsiteX25899" y="connsiteY25899"/>
              </a:cxn>
              <a:cxn ang="0">
                <a:pos x="connsiteX25900" y="connsiteY25900"/>
              </a:cxn>
              <a:cxn ang="0">
                <a:pos x="connsiteX25901" y="connsiteY25901"/>
              </a:cxn>
              <a:cxn ang="0">
                <a:pos x="connsiteX25902" y="connsiteY25902"/>
              </a:cxn>
              <a:cxn ang="0">
                <a:pos x="connsiteX25903" y="connsiteY25903"/>
              </a:cxn>
              <a:cxn ang="0">
                <a:pos x="connsiteX25904" y="connsiteY25904"/>
              </a:cxn>
              <a:cxn ang="0">
                <a:pos x="connsiteX25905" y="connsiteY25905"/>
              </a:cxn>
              <a:cxn ang="0">
                <a:pos x="connsiteX25906" y="connsiteY25906"/>
              </a:cxn>
              <a:cxn ang="0">
                <a:pos x="connsiteX25907" y="connsiteY25907"/>
              </a:cxn>
              <a:cxn ang="0">
                <a:pos x="connsiteX25908" y="connsiteY25908"/>
              </a:cxn>
              <a:cxn ang="0">
                <a:pos x="connsiteX25909" y="connsiteY25909"/>
              </a:cxn>
              <a:cxn ang="0">
                <a:pos x="connsiteX25910" y="connsiteY25910"/>
              </a:cxn>
              <a:cxn ang="0">
                <a:pos x="connsiteX25911" y="connsiteY25911"/>
              </a:cxn>
              <a:cxn ang="0">
                <a:pos x="connsiteX25912" y="connsiteY25912"/>
              </a:cxn>
              <a:cxn ang="0">
                <a:pos x="connsiteX25913" y="connsiteY25913"/>
              </a:cxn>
              <a:cxn ang="0">
                <a:pos x="connsiteX25914" y="connsiteY25914"/>
              </a:cxn>
              <a:cxn ang="0">
                <a:pos x="connsiteX25915" y="connsiteY25915"/>
              </a:cxn>
              <a:cxn ang="0">
                <a:pos x="connsiteX25916" y="connsiteY25916"/>
              </a:cxn>
              <a:cxn ang="0">
                <a:pos x="connsiteX25917" y="connsiteY25917"/>
              </a:cxn>
              <a:cxn ang="0">
                <a:pos x="connsiteX25918" y="connsiteY25918"/>
              </a:cxn>
              <a:cxn ang="0">
                <a:pos x="connsiteX25919" y="connsiteY25919"/>
              </a:cxn>
              <a:cxn ang="0">
                <a:pos x="connsiteX25920" y="connsiteY25920"/>
              </a:cxn>
              <a:cxn ang="0">
                <a:pos x="connsiteX25921" y="connsiteY25921"/>
              </a:cxn>
              <a:cxn ang="0">
                <a:pos x="connsiteX25922" y="connsiteY25922"/>
              </a:cxn>
              <a:cxn ang="0">
                <a:pos x="connsiteX25923" y="connsiteY25923"/>
              </a:cxn>
              <a:cxn ang="0">
                <a:pos x="connsiteX25924" y="connsiteY25924"/>
              </a:cxn>
              <a:cxn ang="0">
                <a:pos x="connsiteX25925" y="connsiteY25925"/>
              </a:cxn>
              <a:cxn ang="0">
                <a:pos x="connsiteX25926" y="connsiteY25926"/>
              </a:cxn>
              <a:cxn ang="0">
                <a:pos x="connsiteX25927" y="connsiteY25927"/>
              </a:cxn>
              <a:cxn ang="0">
                <a:pos x="connsiteX25928" y="connsiteY25928"/>
              </a:cxn>
              <a:cxn ang="0">
                <a:pos x="connsiteX25929" y="connsiteY25929"/>
              </a:cxn>
              <a:cxn ang="0">
                <a:pos x="connsiteX25930" y="connsiteY25930"/>
              </a:cxn>
              <a:cxn ang="0">
                <a:pos x="connsiteX25931" y="connsiteY25931"/>
              </a:cxn>
              <a:cxn ang="0">
                <a:pos x="connsiteX25932" y="connsiteY25932"/>
              </a:cxn>
              <a:cxn ang="0">
                <a:pos x="connsiteX25933" y="connsiteY25933"/>
              </a:cxn>
              <a:cxn ang="0">
                <a:pos x="connsiteX25934" y="connsiteY25934"/>
              </a:cxn>
              <a:cxn ang="0">
                <a:pos x="connsiteX25935" y="connsiteY25935"/>
              </a:cxn>
              <a:cxn ang="0">
                <a:pos x="connsiteX25936" y="connsiteY25936"/>
              </a:cxn>
              <a:cxn ang="0">
                <a:pos x="connsiteX25937" y="connsiteY25937"/>
              </a:cxn>
              <a:cxn ang="0">
                <a:pos x="connsiteX25938" y="connsiteY25938"/>
              </a:cxn>
              <a:cxn ang="0">
                <a:pos x="connsiteX25939" y="connsiteY25939"/>
              </a:cxn>
              <a:cxn ang="0">
                <a:pos x="connsiteX25940" y="connsiteY25940"/>
              </a:cxn>
              <a:cxn ang="0">
                <a:pos x="connsiteX25941" y="connsiteY25941"/>
              </a:cxn>
              <a:cxn ang="0">
                <a:pos x="connsiteX25942" y="connsiteY25942"/>
              </a:cxn>
              <a:cxn ang="0">
                <a:pos x="connsiteX25943" y="connsiteY25943"/>
              </a:cxn>
              <a:cxn ang="0">
                <a:pos x="connsiteX25944" y="connsiteY25944"/>
              </a:cxn>
              <a:cxn ang="0">
                <a:pos x="connsiteX25945" y="connsiteY25945"/>
              </a:cxn>
              <a:cxn ang="0">
                <a:pos x="connsiteX25946" y="connsiteY25946"/>
              </a:cxn>
              <a:cxn ang="0">
                <a:pos x="connsiteX25947" y="connsiteY25947"/>
              </a:cxn>
              <a:cxn ang="0">
                <a:pos x="connsiteX25948" y="connsiteY25948"/>
              </a:cxn>
              <a:cxn ang="0">
                <a:pos x="connsiteX25949" y="connsiteY25949"/>
              </a:cxn>
              <a:cxn ang="0">
                <a:pos x="connsiteX25950" y="connsiteY25950"/>
              </a:cxn>
              <a:cxn ang="0">
                <a:pos x="connsiteX25951" y="connsiteY25951"/>
              </a:cxn>
              <a:cxn ang="0">
                <a:pos x="connsiteX25952" y="connsiteY25952"/>
              </a:cxn>
              <a:cxn ang="0">
                <a:pos x="connsiteX25953" y="connsiteY25953"/>
              </a:cxn>
              <a:cxn ang="0">
                <a:pos x="connsiteX25954" y="connsiteY25954"/>
              </a:cxn>
              <a:cxn ang="0">
                <a:pos x="connsiteX25955" y="connsiteY25955"/>
              </a:cxn>
              <a:cxn ang="0">
                <a:pos x="connsiteX25956" y="connsiteY25956"/>
              </a:cxn>
              <a:cxn ang="0">
                <a:pos x="connsiteX25957" y="connsiteY25957"/>
              </a:cxn>
              <a:cxn ang="0">
                <a:pos x="connsiteX25958" y="connsiteY25958"/>
              </a:cxn>
              <a:cxn ang="0">
                <a:pos x="connsiteX25959" y="connsiteY25959"/>
              </a:cxn>
              <a:cxn ang="0">
                <a:pos x="connsiteX25960" y="connsiteY25960"/>
              </a:cxn>
              <a:cxn ang="0">
                <a:pos x="connsiteX25961" y="connsiteY25961"/>
              </a:cxn>
              <a:cxn ang="0">
                <a:pos x="connsiteX25962" y="connsiteY25962"/>
              </a:cxn>
              <a:cxn ang="0">
                <a:pos x="connsiteX25963" y="connsiteY25963"/>
              </a:cxn>
              <a:cxn ang="0">
                <a:pos x="connsiteX25964" y="connsiteY25964"/>
              </a:cxn>
              <a:cxn ang="0">
                <a:pos x="connsiteX25965" y="connsiteY25965"/>
              </a:cxn>
              <a:cxn ang="0">
                <a:pos x="connsiteX25966" y="connsiteY25966"/>
              </a:cxn>
              <a:cxn ang="0">
                <a:pos x="connsiteX25967" y="connsiteY25967"/>
              </a:cxn>
              <a:cxn ang="0">
                <a:pos x="connsiteX25968" y="connsiteY25968"/>
              </a:cxn>
              <a:cxn ang="0">
                <a:pos x="connsiteX25969" y="connsiteY25969"/>
              </a:cxn>
              <a:cxn ang="0">
                <a:pos x="connsiteX25970" y="connsiteY25970"/>
              </a:cxn>
              <a:cxn ang="0">
                <a:pos x="connsiteX25971" y="connsiteY25971"/>
              </a:cxn>
              <a:cxn ang="0">
                <a:pos x="connsiteX25972" y="connsiteY25972"/>
              </a:cxn>
              <a:cxn ang="0">
                <a:pos x="connsiteX25973" y="connsiteY25973"/>
              </a:cxn>
              <a:cxn ang="0">
                <a:pos x="connsiteX25974" y="connsiteY25974"/>
              </a:cxn>
              <a:cxn ang="0">
                <a:pos x="connsiteX25975" y="connsiteY25975"/>
              </a:cxn>
              <a:cxn ang="0">
                <a:pos x="connsiteX25976" y="connsiteY25976"/>
              </a:cxn>
              <a:cxn ang="0">
                <a:pos x="connsiteX25977" y="connsiteY25977"/>
              </a:cxn>
              <a:cxn ang="0">
                <a:pos x="connsiteX25978" y="connsiteY25978"/>
              </a:cxn>
              <a:cxn ang="0">
                <a:pos x="connsiteX25979" y="connsiteY25979"/>
              </a:cxn>
              <a:cxn ang="0">
                <a:pos x="connsiteX25980" y="connsiteY25980"/>
              </a:cxn>
              <a:cxn ang="0">
                <a:pos x="connsiteX25981" y="connsiteY25981"/>
              </a:cxn>
              <a:cxn ang="0">
                <a:pos x="connsiteX25982" y="connsiteY25982"/>
              </a:cxn>
              <a:cxn ang="0">
                <a:pos x="connsiteX25983" y="connsiteY25983"/>
              </a:cxn>
              <a:cxn ang="0">
                <a:pos x="connsiteX25984" y="connsiteY25984"/>
              </a:cxn>
              <a:cxn ang="0">
                <a:pos x="connsiteX25985" y="connsiteY25985"/>
              </a:cxn>
              <a:cxn ang="0">
                <a:pos x="connsiteX25986" y="connsiteY25986"/>
              </a:cxn>
              <a:cxn ang="0">
                <a:pos x="connsiteX25987" y="connsiteY25987"/>
              </a:cxn>
              <a:cxn ang="0">
                <a:pos x="connsiteX25988" y="connsiteY25988"/>
              </a:cxn>
              <a:cxn ang="0">
                <a:pos x="connsiteX25989" y="connsiteY25989"/>
              </a:cxn>
              <a:cxn ang="0">
                <a:pos x="connsiteX25990" y="connsiteY25990"/>
              </a:cxn>
              <a:cxn ang="0">
                <a:pos x="connsiteX25991" y="connsiteY25991"/>
              </a:cxn>
              <a:cxn ang="0">
                <a:pos x="connsiteX25992" y="connsiteY25992"/>
              </a:cxn>
              <a:cxn ang="0">
                <a:pos x="connsiteX25993" y="connsiteY25993"/>
              </a:cxn>
              <a:cxn ang="0">
                <a:pos x="connsiteX25994" y="connsiteY25994"/>
              </a:cxn>
              <a:cxn ang="0">
                <a:pos x="connsiteX25995" y="connsiteY25995"/>
              </a:cxn>
              <a:cxn ang="0">
                <a:pos x="connsiteX25996" y="connsiteY25996"/>
              </a:cxn>
              <a:cxn ang="0">
                <a:pos x="connsiteX25997" y="connsiteY25997"/>
              </a:cxn>
              <a:cxn ang="0">
                <a:pos x="connsiteX25998" y="connsiteY25998"/>
              </a:cxn>
              <a:cxn ang="0">
                <a:pos x="connsiteX25999" y="connsiteY25999"/>
              </a:cxn>
              <a:cxn ang="0">
                <a:pos x="connsiteX26000" y="connsiteY26000"/>
              </a:cxn>
              <a:cxn ang="0">
                <a:pos x="connsiteX26001" y="connsiteY26001"/>
              </a:cxn>
              <a:cxn ang="0">
                <a:pos x="connsiteX26002" y="connsiteY26002"/>
              </a:cxn>
              <a:cxn ang="0">
                <a:pos x="connsiteX26003" y="connsiteY26003"/>
              </a:cxn>
              <a:cxn ang="0">
                <a:pos x="connsiteX26004" y="connsiteY26004"/>
              </a:cxn>
              <a:cxn ang="0">
                <a:pos x="connsiteX26005" y="connsiteY26005"/>
              </a:cxn>
              <a:cxn ang="0">
                <a:pos x="connsiteX26006" y="connsiteY26006"/>
              </a:cxn>
              <a:cxn ang="0">
                <a:pos x="connsiteX26007" y="connsiteY26007"/>
              </a:cxn>
              <a:cxn ang="0">
                <a:pos x="connsiteX26008" y="connsiteY26008"/>
              </a:cxn>
              <a:cxn ang="0">
                <a:pos x="connsiteX26009" y="connsiteY26009"/>
              </a:cxn>
              <a:cxn ang="0">
                <a:pos x="connsiteX26010" y="connsiteY26010"/>
              </a:cxn>
              <a:cxn ang="0">
                <a:pos x="connsiteX26011" y="connsiteY26011"/>
              </a:cxn>
              <a:cxn ang="0">
                <a:pos x="connsiteX26012" y="connsiteY26012"/>
              </a:cxn>
              <a:cxn ang="0">
                <a:pos x="connsiteX26013" y="connsiteY26013"/>
              </a:cxn>
              <a:cxn ang="0">
                <a:pos x="connsiteX26014" y="connsiteY26014"/>
              </a:cxn>
              <a:cxn ang="0">
                <a:pos x="connsiteX26015" y="connsiteY26015"/>
              </a:cxn>
              <a:cxn ang="0">
                <a:pos x="connsiteX26016" y="connsiteY26016"/>
              </a:cxn>
              <a:cxn ang="0">
                <a:pos x="connsiteX26017" y="connsiteY26017"/>
              </a:cxn>
              <a:cxn ang="0">
                <a:pos x="connsiteX26018" y="connsiteY26018"/>
              </a:cxn>
              <a:cxn ang="0">
                <a:pos x="connsiteX26019" y="connsiteY26019"/>
              </a:cxn>
              <a:cxn ang="0">
                <a:pos x="connsiteX26020" y="connsiteY26020"/>
              </a:cxn>
              <a:cxn ang="0">
                <a:pos x="connsiteX26021" y="connsiteY26021"/>
              </a:cxn>
              <a:cxn ang="0">
                <a:pos x="connsiteX26022" y="connsiteY26022"/>
              </a:cxn>
              <a:cxn ang="0">
                <a:pos x="connsiteX26023" y="connsiteY26023"/>
              </a:cxn>
              <a:cxn ang="0">
                <a:pos x="connsiteX26024" y="connsiteY26024"/>
              </a:cxn>
              <a:cxn ang="0">
                <a:pos x="connsiteX26025" y="connsiteY26025"/>
              </a:cxn>
              <a:cxn ang="0">
                <a:pos x="connsiteX26026" y="connsiteY26026"/>
              </a:cxn>
              <a:cxn ang="0">
                <a:pos x="connsiteX26027" y="connsiteY26027"/>
              </a:cxn>
              <a:cxn ang="0">
                <a:pos x="connsiteX26028" y="connsiteY26028"/>
              </a:cxn>
              <a:cxn ang="0">
                <a:pos x="connsiteX26029" y="connsiteY26029"/>
              </a:cxn>
              <a:cxn ang="0">
                <a:pos x="connsiteX26030" y="connsiteY26030"/>
              </a:cxn>
              <a:cxn ang="0">
                <a:pos x="connsiteX26031" y="connsiteY26031"/>
              </a:cxn>
              <a:cxn ang="0">
                <a:pos x="connsiteX26032" y="connsiteY26032"/>
              </a:cxn>
              <a:cxn ang="0">
                <a:pos x="connsiteX26033" y="connsiteY26033"/>
              </a:cxn>
              <a:cxn ang="0">
                <a:pos x="connsiteX26034" y="connsiteY26034"/>
              </a:cxn>
              <a:cxn ang="0">
                <a:pos x="connsiteX26035" y="connsiteY26035"/>
              </a:cxn>
              <a:cxn ang="0">
                <a:pos x="connsiteX26036" y="connsiteY26036"/>
              </a:cxn>
              <a:cxn ang="0">
                <a:pos x="connsiteX26037" y="connsiteY26037"/>
              </a:cxn>
              <a:cxn ang="0">
                <a:pos x="connsiteX26038" y="connsiteY26038"/>
              </a:cxn>
              <a:cxn ang="0">
                <a:pos x="connsiteX26039" y="connsiteY26039"/>
              </a:cxn>
              <a:cxn ang="0">
                <a:pos x="connsiteX26040" y="connsiteY26040"/>
              </a:cxn>
              <a:cxn ang="0">
                <a:pos x="connsiteX26041" y="connsiteY26041"/>
              </a:cxn>
              <a:cxn ang="0">
                <a:pos x="connsiteX26042" y="connsiteY26042"/>
              </a:cxn>
              <a:cxn ang="0">
                <a:pos x="connsiteX26043" y="connsiteY26043"/>
              </a:cxn>
              <a:cxn ang="0">
                <a:pos x="connsiteX26044" y="connsiteY26044"/>
              </a:cxn>
              <a:cxn ang="0">
                <a:pos x="connsiteX26045" y="connsiteY26045"/>
              </a:cxn>
              <a:cxn ang="0">
                <a:pos x="connsiteX26046" y="connsiteY26046"/>
              </a:cxn>
              <a:cxn ang="0">
                <a:pos x="connsiteX26047" y="connsiteY26047"/>
              </a:cxn>
              <a:cxn ang="0">
                <a:pos x="connsiteX26048" y="connsiteY26048"/>
              </a:cxn>
              <a:cxn ang="0">
                <a:pos x="connsiteX26049" y="connsiteY26049"/>
              </a:cxn>
              <a:cxn ang="0">
                <a:pos x="connsiteX26050" y="connsiteY26050"/>
              </a:cxn>
              <a:cxn ang="0">
                <a:pos x="connsiteX26051" y="connsiteY26051"/>
              </a:cxn>
              <a:cxn ang="0">
                <a:pos x="connsiteX26052" y="connsiteY26052"/>
              </a:cxn>
              <a:cxn ang="0">
                <a:pos x="connsiteX26053" y="connsiteY26053"/>
              </a:cxn>
              <a:cxn ang="0">
                <a:pos x="connsiteX26054" y="connsiteY26054"/>
              </a:cxn>
              <a:cxn ang="0">
                <a:pos x="connsiteX26055" y="connsiteY26055"/>
              </a:cxn>
              <a:cxn ang="0">
                <a:pos x="connsiteX26056" y="connsiteY26056"/>
              </a:cxn>
              <a:cxn ang="0">
                <a:pos x="connsiteX26057" y="connsiteY26057"/>
              </a:cxn>
              <a:cxn ang="0">
                <a:pos x="connsiteX26058" y="connsiteY26058"/>
              </a:cxn>
              <a:cxn ang="0">
                <a:pos x="connsiteX26059" y="connsiteY26059"/>
              </a:cxn>
              <a:cxn ang="0">
                <a:pos x="connsiteX26060" y="connsiteY26060"/>
              </a:cxn>
              <a:cxn ang="0">
                <a:pos x="connsiteX26061" y="connsiteY26061"/>
              </a:cxn>
              <a:cxn ang="0">
                <a:pos x="connsiteX26062" y="connsiteY26062"/>
              </a:cxn>
              <a:cxn ang="0">
                <a:pos x="connsiteX26063" y="connsiteY26063"/>
              </a:cxn>
              <a:cxn ang="0">
                <a:pos x="connsiteX26064" y="connsiteY26064"/>
              </a:cxn>
              <a:cxn ang="0">
                <a:pos x="connsiteX26065" y="connsiteY26065"/>
              </a:cxn>
              <a:cxn ang="0">
                <a:pos x="connsiteX26066" y="connsiteY26066"/>
              </a:cxn>
              <a:cxn ang="0">
                <a:pos x="connsiteX26067" y="connsiteY26067"/>
              </a:cxn>
              <a:cxn ang="0">
                <a:pos x="connsiteX26068" y="connsiteY26068"/>
              </a:cxn>
              <a:cxn ang="0">
                <a:pos x="connsiteX26069" y="connsiteY26069"/>
              </a:cxn>
              <a:cxn ang="0">
                <a:pos x="connsiteX26070" y="connsiteY26070"/>
              </a:cxn>
              <a:cxn ang="0">
                <a:pos x="connsiteX26071" y="connsiteY26071"/>
              </a:cxn>
              <a:cxn ang="0">
                <a:pos x="connsiteX26072" y="connsiteY26072"/>
              </a:cxn>
              <a:cxn ang="0">
                <a:pos x="connsiteX26073" y="connsiteY26073"/>
              </a:cxn>
              <a:cxn ang="0">
                <a:pos x="connsiteX26074" y="connsiteY26074"/>
              </a:cxn>
              <a:cxn ang="0">
                <a:pos x="connsiteX26075" y="connsiteY26075"/>
              </a:cxn>
              <a:cxn ang="0">
                <a:pos x="connsiteX26076" y="connsiteY26076"/>
              </a:cxn>
              <a:cxn ang="0">
                <a:pos x="connsiteX26077" y="connsiteY26077"/>
              </a:cxn>
              <a:cxn ang="0">
                <a:pos x="connsiteX26078" y="connsiteY26078"/>
              </a:cxn>
              <a:cxn ang="0">
                <a:pos x="connsiteX26079" y="connsiteY26079"/>
              </a:cxn>
              <a:cxn ang="0">
                <a:pos x="connsiteX26080" y="connsiteY26080"/>
              </a:cxn>
              <a:cxn ang="0">
                <a:pos x="connsiteX26081" y="connsiteY26081"/>
              </a:cxn>
              <a:cxn ang="0">
                <a:pos x="connsiteX26082" y="connsiteY26082"/>
              </a:cxn>
              <a:cxn ang="0">
                <a:pos x="connsiteX26083" y="connsiteY26083"/>
              </a:cxn>
              <a:cxn ang="0">
                <a:pos x="connsiteX26084" y="connsiteY26084"/>
              </a:cxn>
              <a:cxn ang="0">
                <a:pos x="connsiteX26085" y="connsiteY26085"/>
              </a:cxn>
              <a:cxn ang="0">
                <a:pos x="connsiteX26086" y="connsiteY26086"/>
              </a:cxn>
              <a:cxn ang="0">
                <a:pos x="connsiteX26087" y="connsiteY26087"/>
              </a:cxn>
              <a:cxn ang="0">
                <a:pos x="connsiteX26088" y="connsiteY26088"/>
              </a:cxn>
              <a:cxn ang="0">
                <a:pos x="connsiteX26089" y="connsiteY26089"/>
              </a:cxn>
              <a:cxn ang="0">
                <a:pos x="connsiteX26090" y="connsiteY26090"/>
              </a:cxn>
              <a:cxn ang="0">
                <a:pos x="connsiteX26091" y="connsiteY26091"/>
              </a:cxn>
              <a:cxn ang="0">
                <a:pos x="connsiteX26092" y="connsiteY26092"/>
              </a:cxn>
              <a:cxn ang="0">
                <a:pos x="connsiteX26093" y="connsiteY26093"/>
              </a:cxn>
              <a:cxn ang="0">
                <a:pos x="connsiteX26094" y="connsiteY26094"/>
              </a:cxn>
              <a:cxn ang="0">
                <a:pos x="connsiteX26095" y="connsiteY26095"/>
              </a:cxn>
              <a:cxn ang="0">
                <a:pos x="connsiteX26096" y="connsiteY26096"/>
              </a:cxn>
              <a:cxn ang="0">
                <a:pos x="connsiteX26097" y="connsiteY26097"/>
              </a:cxn>
              <a:cxn ang="0">
                <a:pos x="connsiteX26098" y="connsiteY26098"/>
              </a:cxn>
              <a:cxn ang="0">
                <a:pos x="connsiteX26099" y="connsiteY26099"/>
              </a:cxn>
              <a:cxn ang="0">
                <a:pos x="connsiteX26100" y="connsiteY26100"/>
              </a:cxn>
              <a:cxn ang="0">
                <a:pos x="connsiteX26101" y="connsiteY26101"/>
              </a:cxn>
              <a:cxn ang="0">
                <a:pos x="connsiteX26102" y="connsiteY26102"/>
              </a:cxn>
              <a:cxn ang="0">
                <a:pos x="connsiteX26103" y="connsiteY26103"/>
              </a:cxn>
              <a:cxn ang="0">
                <a:pos x="connsiteX26104" y="connsiteY26104"/>
              </a:cxn>
              <a:cxn ang="0">
                <a:pos x="connsiteX26105" y="connsiteY26105"/>
              </a:cxn>
              <a:cxn ang="0">
                <a:pos x="connsiteX26106" y="connsiteY26106"/>
              </a:cxn>
              <a:cxn ang="0">
                <a:pos x="connsiteX26107" y="connsiteY26107"/>
              </a:cxn>
              <a:cxn ang="0">
                <a:pos x="connsiteX26108" y="connsiteY26108"/>
              </a:cxn>
              <a:cxn ang="0">
                <a:pos x="connsiteX26109" y="connsiteY26109"/>
              </a:cxn>
              <a:cxn ang="0">
                <a:pos x="connsiteX26110" y="connsiteY26110"/>
              </a:cxn>
              <a:cxn ang="0">
                <a:pos x="connsiteX26111" y="connsiteY26111"/>
              </a:cxn>
              <a:cxn ang="0">
                <a:pos x="connsiteX26112" y="connsiteY26112"/>
              </a:cxn>
              <a:cxn ang="0">
                <a:pos x="connsiteX26113" y="connsiteY26113"/>
              </a:cxn>
              <a:cxn ang="0">
                <a:pos x="connsiteX26114" y="connsiteY26114"/>
              </a:cxn>
              <a:cxn ang="0">
                <a:pos x="connsiteX26115" y="connsiteY26115"/>
              </a:cxn>
              <a:cxn ang="0">
                <a:pos x="connsiteX26116" y="connsiteY26116"/>
              </a:cxn>
              <a:cxn ang="0">
                <a:pos x="connsiteX26117" y="connsiteY26117"/>
              </a:cxn>
              <a:cxn ang="0">
                <a:pos x="connsiteX26118" y="connsiteY26118"/>
              </a:cxn>
              <a:cxn ang="0">
                <a:pos x="connsiteX26119" y="connsiteY26119"/>
              </a:cxn>
              <a:cxn ang="0">
                <a:pos x="connsiteX26120" y="connsiteY26120"/>
              </a:cxn>
              <a:cxn ang="0">
                <a:pos x="connsiteX26121" y="connsiteY26121"/>
              </a:cxn>
              <a:cxn ang="0">
                <a:pos x="connsiteX26122" y="connsiteY26122"/>
              </a:cxn>
              <a:cxn ang="0">
                <a:pos x="connsiteX26123" y="connsiteY26123"/>
              </a:cxn>
              <a:cxn ang="0">
                <a:pos x="connsiteX26124" y="connsiteY26124"/>
              </a:cxn>
              <a:cxn ang="0">
                <a:pos x="connsiteX26125" y="connsiteY26125"/>
              </a:cxn>
              <a:cxn ang="0">
                <a:pos x="connsiteX26126" y="connsiteY26126"/>
              </a:cxn>
              <a:cxn ang="0">
                <a:pos x="connsiteX26127" y="connsiteY26127"/>
              </a:cxn>
              <a:cxn ang="0">
                <a:pos x="connsiteX26128" y="connsiteY26128"/>
              </a:cxn>
              <a:cxn ang="0">
                <a:pos x="connsiteX26129" y="connsiteY26129"/>
              </a:cxn>
              <a:cxn ang="0">
                <a:pos x="connsiteX26130" y="connsiteY26130"/>
              </a:cxn>
              <a:cxn ang="0">
                <a:pos x="connsiteX26131" y="connsiteY26131"/>
              </a:cxn>
              <a:cxn ang="0">
                <a:pos x="connsiteX26132" y="connsiteY26132"/>
              </a:cxn>
              <a:cxn ang="0">
                <a:pos x="connsiteX26133" y="connsiteY26133"/>
              </a:cxn>
              <a:cxn ang="0">
                <a:pos x="connsiteX26134" y="connsiteY26134"/>
              </a:cxn>
              <a:cxn ang="0">
                <a:pos x="connsiteX26135" y="connsiteY26135"/>
              </a:cxn>
              <a:cxn ang="0">
                <a:pos x="connsiteX26136" y="connsiteY26136"/>
              </a:cxn>
              <a:cxn ang="0">
                <a:pos x="connsiteX26137" y="connsiteY26137"/>
              </a:cxn>
              <a:cxn ang="0">
                <a:pos x="connsiteX26138" y="connsiteY26138"/>
              </a:cxn>
              <a:cxn ang="0">
                <a:pos x="connsiteX26139" y="connsiteY26139"/>
              </a:cxn>
              <a:cxn ang="0">
                <a:pos x="connsiteX26140" y="connsiteY26140"/>
              </a:cxn>
              <a:cxn ang="0">
                <a:pos x="connsiteX26141" y="connsiteY26141"/>
              </a:cxn>
              <a:cxn ang="0">
                <a:pos x="connsiteX26142" y="connsiteY26142"/>
              </a:cxn>
              <a:cxn ang="0">
                <a:pos x="connsiteX26143" y="connsiteY26143"/>
              </a:cxn>
              <a:cxn ang="0">
                <a:pos x="connsiteX26144" y="connsiteY26144"/>
              </a:cxn>
              <a:cxn ang="0">
                <a:pos x="connsiteX26145" y="connsiteY26145"/>
              </a:cxn>
              <a:cxn ang="0">
                <a:pos x="connsiteX26146" y="connsiteY26146"/>
              </a:cxn>
              <a:cxn ang="0">
                <a:pos x="connsiteX26147" y="connsiteY26147"/>
              </a:cxn>
              <a:cxn ang="0">
                <a:pos x="connsiteX26148" y="connsiteY26148"/>
              </a:cxn>
              <a:cxn ang="0">
                <a:pos x="connsiteX26149" y="connsiteY26149"/>
              </a:cxn>
              <a:cxn ang="0">
                <a:pos x="connsiteX26150" y="connsiteY26150"/>
              </a:cxn>
              <a:cxn ang="0">
                <a:pos x="connsiteX26151" y="connsiteY26151"/>
              </a:cxn>
              <a:cxn ang="0">
                <a:pos x="connsiteX26152" y="connsiteY26152"/>
              </a:cxn>
              <a:cxn ang="0">
                <a:pos x="connsiteX26153" y="connsiteY26153"/>
              </a:cxn>
              <a:cxn ang="0">
                <a:pos x="connsiteX26154" y="connsiteY26154"/>
              </a:cxn>
              <a:cxn ang="0">
                <a:pos x="connsiteX26155" y="connsiteY26155"/>
              </a:cxn>
              <a:cxn ang="0">
                <a:pos x="connsiteX26156" y="connsiteY26156"/>
              </a:cxn>
              <a:cxn ang="0">
                <a:pos x="connsiteX26157" y="connsiteY26157"/>
              </a:cxn>
              <a:cxn ang="0">
                <a:pos x="connsiteX26158" y="connsiteY26158"/>
              </a:cxn>
              <a:cxn ang="0">
                <a:pos x="connsiteX26159" y="connsiteY26159"/>
              </a:cxn>
              <a:cxn ang="0">
                <a:pos x="connsiteX26160" y="connsiteY26160"/>
              </a:cxn>
              <a:cxn ang="0">
                <a:pos x="connsiteX26161" y="connsiteY26161"/>
              </a:cxn>
              <a:cxn ang="0">
                <a:pos x="connsiteX26162" y="connsiteY26162"/>
              </a:cxn>
              <a:cxn ang="0">
                <a:pos x="connsiteX26163" y="connsiteY26163"/>
              </a:cxn>
              <a:cxn ang="0">
                <a:pos x="connsiteX26164" y="connsiteY26164"/>
              </a:cxn>
              <a:cxn ang="0">
                <a:pos x="connsiteX26165" y="connsiteY26165"/>
              </a:cxn>
              <a:cxn ang="0">
                <a:pos x="connsiteX26166" y="connsiteY26166"/>
              </a:cxn>
              <a:cxn ang="0">
                <a:pos x="connsiteX26167" y="connsiteY26167"/>
              </a:cxn>
              <a:cxn ang="0">
                <a:pos x="connsiteX26168" y="connsiteY26168"/>
              </a:cxn>
              <a:cxn ang="0">
                <a:pos x="connsiteX26169" y="connsiteY26169"/>
              </a:cxn>
              <a:cxn ang="0">
                <a:pos x="connsiteX26170" y="connsiteY26170"/>
              </a:cxn>
              <a:cxn ang="0">
                <a:pos x="connsiteX26171" y="connsiteY26171"/>
              </a:cxn>
              <a:cxn ang="0">
                <a:pos x="connsiteX26172" y="connsiteY26172"/>
              </a:cxn>
              <a:cxn ang="0">
                <a:pos x="connsiteX26173" y="connsiteY26173"/>
              </a:cxn>
              <a:cxn ang="0">
                <a:pos x="connsiteX26174" y="connsiteY26174"/>
              </a:cxn>
              <a:cxn ang="0">
                <a:pos x="connsiteX26175" y="connsiteY26175"/>
              </a:cxn>
              <a:cxn ang="0">
                <a:pos x="connsiteX26176" y="connsiteY26176"/>
              </a:cxn>
              <a:cxn ang="0">
                <a:pos x="connsiteX26177" y="connsiteY26177"/>
              </a:cxn>
              <a:cxn ang="0">
                <a:pos x="connsiteX26178" y="connsiteY26178"/>
              </a:cxn>
              <a:cxn ang="0">
                <a:pos x="connsiteX26179" y="connsiteY26179"/>
              </a:cxn>
              <a:cxn ang="0">
                <a:pos x="connsiteX26180" y="connsiteY26180"/>
              </a:cxn>
              <a:cxn ang="0">
                <a:pos x="connsiteX26181" y="connsiteY26181"/>
              </a:cxn>
              <a:cxn ang="0">
                <a:pos x="connsiteX26182" y="connsiteY26182"/>
              </a:cxn>
              <a:cxn ang="0">
                <a:pos x="connsiteX26183" y="connsiteY26183"/>
              </a:cxn>
              <a:cxn ang="0">
                <a:pos x="connsiteX26184" y="connsiteY26184"/>
              </a:cxn>
              <a:cxn ang="0">
                <a:pos x="connsiteX26185" y="connsiteY26185"/>
              </a:cxn>
              <a:cxn ang="0">
                <a:pos x="connsiteX26186" y="connsiteY26186"/>
              </a:cxn>
              <a:cxn ang="0">
                <a:pos x="connsiteX26187" y="connsiteY26187"/>
              </a:cxn>
              <a:cxn ang="0">
                <a:pos x="connsiteX26188" y="connsiteY26188"/>
              </a:cxn>
              <a:cxn ang="0">
                <a:pos x="connsiteX26189" y="connsiteY26189"/>
              </a:cxn>
              <a:cxn ang="0">
                <a:pos x="connsiteX26190" y="connsiteY26190"/>
              </a:cxn>
              <a:cxn ang="0">
                <a:pos x="connsiteX26191" y="connsiteY26191"/>
              </a:cxn>
              <a:cxn ang="0">
                <a:pos x="connsiteX26192" y="connsiteY26192"/>
              </a:cxn>
              <a:cxn ang="0">
                <a:pos x="connsiteX26193" y="connsiteY26193"/>
              </a:cxn>
              <a:cxn ang="0">
                <a:pos x="connsiteX26194" y="connsiteY26194"/>
              </a:cxn>
              <a:cxn ang="0">
                <a:pos x="connsiteX26195" y="connsiteY26195"/>
              </a:cxn>
              <a:cxn ang="0">
                <a:pos x="connsiteX26196" y="connsiteY26196"/>
              </a:cxn>
              <a:cxn ang="0">
                <a:pos x="connsiteX26197" y="connsiteY26197"/>
              </a:cxn>
              <a:cxn ang="0">
                <a:pos x="connsiteX26198" y="connsiteY26198"/>
              </a:cxn>
              <a:cxn ang="0">
                <a:pos x="connsiteX26199" y="connsiteY26199"/>
              </a:cxn>
              <a:cxn ang="0">
                <a:pos x="connsiteX26200" y="connsiteY26200"/>
              </a:cxn>
              <a:cxn ang="0">
                <a:pos x="connsiteX26201" y="connsiteY26201"/>
              </a:cxn>
              <a:cxn ang="0">
                <a:pos x="connsiteX26202" y="connsiteY26202"/>
              </a:cxn>
              <a:cxn ang="0">
                <a:pos x="connsiteX26203" y="connsiteY26203"/>
              </a:cxn>
              <a:cxn ang="0">
                <a:pos x="connsiteX26204" y="connsiteY26204"/>
              </a:cxn>
              <a:cxn ang="0">
                <a:pos x="connsiteX26205" y="connsiteY26205"/>
              </a:cxn>
              <a:cxn ang="0">
                <a:pos x="connsiteX26206" y="connsiteY26206"/>
              </a:cxn>
              <a:cxn ang="0">
                <a:pos x="connsiteX26207" y="connsiteY26207"/>
              </a:cxn>
              <a:cxn ang="0">
                <a:pos x="connsiteX26208" y="connsiteY26208"/>
              </a:cxn>
              <a:cxn ang="0">
                <a:pos x="connsiteX26209" y="connsiteY26209"/>
              </a:cxn>
              <a:cxn ang="0">
                <a:pos x="connsiteX26210" y="connsiteY26210"/>
              </a:cxn>
              <a:cxn ang="0">
                <a:pos x="connsiteX26211" y="connsiteY26211"/>
              </a:cxn>
              <a:cxn ang="0">
                <a:pos x="connsiteX26212" y="connsiteY26212"/>
              </a:cxn>
              <a:cxn ang="0">
                <a:pos x="connsiteX26213" y="connsiteY26213"/>
              </a:cxn>
              <a:cxn ang="0">
                <a:pos x="connsiteX26214" y="connsiteY26214"/>
              </a:cxn>
              <a:cxn ang="0">
                <a:pos x="connsiteX26215" y="connsiteY26215"/>
              </a:cxn>
              <a:cxn ang="0">
                <a:pos x="connsiteX26216" y="connsiteY26216"/>
              </a:cxn>
              <a:cxn ang="0">
                <a:pos x="connsiteX26217" y="connsiteY26217"/>
              </a:cxn>
              <a:cxn ang="0">
                <a:pos x="connsiteX26218" y="connsiteY26218"/>
              </a:cxn>
              <a:cxn ang="0">
                <a:pos x="connsiteX26219" y="connsiteY26219"/>
              </a:cxn>
              <a:cxn ang="0">
                <a:pos x="connsiteX26220" y="connsiteY26220"/>
              </a:cxn>
              <a:cxn ang="0">
                <a:pos x="connsiteX26221" y="connsiteY26221"/>
              </a:cxn>
              <a:cxn ang="0">
                <a:pos x="connsiteX26222" y="connsiteY26222"/>
              </a:cxn>
              <a:cxn ang="0">
                <a:pos x="connsiteX26223" y="connsiteY26223"/>
              </a:cxn>
              <a:cxn ang="0">
                <a:pos x="connsiteX26224" y="connsiteY26224"/>
              </a:cxn>
              <a:cxn ang="0">
                <a:pos x="connsiteX26225" y="connsiteY26225"/>
              </a:cxn>
              <a:cxn ang="0">
                <a:pos x="connsiteX26226" y="connsiteY26226"/>
              </a:cxn>
              <a:cxn ang="0">
                <a:pos x="connsiteX26227" y="connsiteY26227"/>
              </a:cxn>
              <a:cxn ang="0">
                <a:pos x="connsiteX26228" y="connsiteY26228"/>
              </a:cxn>
              <a:cxn ang="0">
                <a:pos x="connsiteX26229" y="connsiteY26229"/>
              </a:cxn>
              <a:cxn ang="0">
                <a:pos x="connsiteX26230" y="connsiteY26230"/>
              </a:cxn>
              <a:cxn ang="0">
                <a:pos x="connsiteX26231" y="connsiteY26231"/>
              </a:cxn>
              <a:cxn ang="0">
                <a:pos x="connsiteX26232" y="connsiteY26232"/>
              </a:cxn>
              <a:cxn ang="0">
                <a:pos x="connsiteX26233" y="connsiteY26233"/>
              </a:cxn>
              <a:cxn ang="0">
                <a:pos x="connsiteX26234" y="connsiteY26234"/>
              </a:cxn>
              <a:cxn ang="0">
                <a:pos x="connsiteX26235" y="connsiteY26235"/>
              </a:cxn>
              <a:cxn ang="0">
                <a:pos x="connsiteX26236" y="connsiteY26236"/>
              </a:cxn>
              <a:cxn ang="0">
                <a:pos x="connsiteX26237" y="connsiteY26237"/>
              </a:cxn>
              <a:cxn ang="0">
                <a:pos x="connsiteX26238" y="connsiteY26238"/>
              </a:cxn>
              <a:cxn ang="0">
                <a:pos x="connsiteX26239" y="connsiteY26239"/>
              </a:cxn>
              <a:cxn ang="0">
                <a:pos x="connsiteX26240" y="connsiteY26240"/>
              </a:cxn>
              <a:cxn ang="0">
                <a:pos x="connsiteX26241" y="connsiteY26241"/>
              </a:cxn>
              <a:cxn ang="0">
                <a:pos x="connsiteX26242" y="connsiteY26242"/>
              </a:cxn>
              <a:cxn ang="0">
                <a:pos x="connsiteX26243" y="connsiteY26243"/>
              </a:cxn>
              <a:cxn ang="0">
                <a:pos x="connsiteX26244" y="connsiteY26244"/>
              </a:cxn>
              <a:cxn ang="0">
                <a:pos x="connsiteX26245" y="connsiteY26245"/>
              </a:cxn>
              <a:cxn ang="0">
                <a:pos x="connsiteX26246" y="connsiteY26246"/>
              </a:cxn>
              <a:cxn ang="0">
                <a:pos x="connsiteX26247" y="connsiteY26247"/>
              </a:cxn>
              <a:cxn ang="0">
                <a:pos x="connsiteX26248" y="connsiteY26248"/>
              </a:cxn>
              <a:cxn ang="0">
                <a:pos x="connsiteX26249" y="connsiteY26249"/>
              </a:cxn>
              <a:cxn ang="0">
                <a:pos x="connsiteX26250" y="connsiteY26250"/>
              </a:cxn>
              <a:cxn ang="0">
                <a:pos x="connsiteX26251" y="connsiteY26251"/>
              </a:cxn>
              <a:cxn ang="0">
                <a:pos x="connsiteX26252" y="connsiteY26252"/>
              </a:cxn>
              <a:cxn ang="0">
                <a:pos x="connsiteX26253" y="connsiteY26253"/>
              </a:cxn>
              <a:cxn ang="0">
                <a:pos x="connsiteX26254" y="connsiteY26254"/>
              </a:cxn>
              <a:cxn ang="0">
                <a:pos x="connsiteX26255" y="connsiteY26255"/>
              </a:cxn>
              <a:cxn ang="0">
                <a:pos x="connsiteX26256" y="connsiteY26256"/>
              </a:cxn>
              <a:cxn ang="0">
                <a:pos x="connsiteX26257" y="connsiteY26257"/>
              </a:cxn>
              <a:cxn ang="0">
                <a:pos x="connsiteX26258" y="connsiteY26258"/>
              </a:cxn>
              <a:cxn ang="0">
                <a:pos x="connsiteX26259" y="connsiteY26259"/>
              </a:cxn>
              <a:cxn ang="0">
                <a:pos x="connsiteX26260" y="connsiteY26260"/>
              </a:cxn>
              <a:cxn ang="0">
                <a:pos x="connsiteX26261" y="connsiteY26261"/>
              </a:cxn>
              <a:cxn ang="0">
                <a:pos x="connsiteX26262" y="connsiteY26262"/>
              </a:cxn>
              <a:cxn ang="0">
                <a:pos x="connsiteX26263" y="connsiteY26263"/>
              </a:cxn>
              <a:cxn ang="0">
                <a:pos x="connsiteX26264" y="connsiteY26264"/>
              </a:cxn>
              <a:cxn ang="0">
                <a:pos x="connsiteX26265" y="connsiteY26265"/>
              </a:cxn>
              <a:cxn ang="0">
                <a:pos x="connsiteX26266" y="connsiteY26266"/>
              </a:cxn>
              <a:cxn ang="0">
                <a:pos x="connsiteX26267" y="connsiteY26267"/>
              </a:cxn>
              <a:cxn ang="0">
                <a:pos x="connsiteX26268" y="connsiteY26268"/>
              </a:cxn>
              <a:cxn ang="0">
                <a:pos x="connsiteX26269" y="connsiteY26269"/>
              </a:cxn>
              <a:cxn ang="0">
                <a:pos x="connsiteX26270" y="connsiteY26270"/>
              </a:cxn>
              <a:cxn ang="0">
                <a:pos x="connsiteX26271" y="connsiteY26271"/>
              </a:cxn>
              <a:cxn ang="0">
                <a:pos x="connsiteX26272" y="connsiteY26272"/>
              </a:cxn>
              <a:cxn ang="0">
                <a:pos x="connsiteX26273" y="connsiteY26273"/>
              </a:cxn>
              <a:cxn ang="0">
                <a:pos x="connsiteX26274" y="connsiteY26274"/>
              </a:cxn>
              <a:cxn ang="0">
                <a:pos x="connsiteX26275" y="connsiteY26275"/>
              </a:cxn>
              <a:cxn ang="0">
                <a:pos x="connsiteX26276" y="connsiteY26276"/>
              </a:cxn>
              <a:cxn ang="0">
                <a:pos x="connsiteX26277" y="connsiteY26277"/>
              </a:cxn>
              <a:cxn ang="0">
                <a:pos x="connsiteX26278" y="connsiteY26278"/>
              </a:cxn>
              <a:cxn ang="0">
                <a:pos x="connsiteX26279" y="connsiteY26279"/>
              </a:cxn>
              <a:cxn ang="0">
                <a:pos x="connsiteX26280" y="connsiteY26280"/>
              </a:cxn>
              <a:cxn ang="0">
                <a:pos x="connsiteX26281" y="connsiteY26281"/>
              </a:cxn>
              <a:cxn ang="0">
                <a:pos x="connsiteX26282" y="connsiteY26282"/>
              </a:cxn>
              <a:cxn ang="0">
                <a:pos x="connsiteX26283" y="connsiteY26283"/>
              </a:cxn>
              <a:cxn ang="0">
                <a:pos x="connsiteX26284" y="connsiteY26284"/>
              </a:cxn>
              <a:cxn ang="0">
                <a:pos x="connsiteX26285" y="connsiteY26285"/>
              </a:cxn>
              <a:cxn ang="0">
                <a:pos x="connsiteX26286" y="connsiteY26286"/>
              </a:cxn>
              <a:cxn ang="0">
                <a:pos x="connsiteX26287" y="connsiteY26287"/>
              </a:cxn>
              <a:cxn ang="0">
                <a:pos x="connsiteX26288" y="connsiteY26288"/>
              </a:cxn>
              <a:cxn ang="0">
                <a:pos x="connsiteX26289" y="connsiteY26289"/>
              </a:cxn>
              <a:cxn ang="0">
                <a:pos x="connsiteX26290" y="connsiteY26290"/>
              </a:cxn>
              <a:cxn ang="0">
                <a:pos x="connsiteX26291" y="connsiteY26291"/>
              </a:cxn>
              <a:cxn ang="0">
                <a:pos x="connsiteX26292" y="connsiteY26292"/>
              </a:cxn>
              <a:cxn ang="0">
                <a:pos x="connsiteX26293" y="connsiteY26293"/>
              </a:cxn>
              <a:cxn ang="0">
                <a:pos x="connsiteX26294" y="connsiteY26294"/>
              </a:cxn>
              <a:cxn ang="0">
                <a:pos x="connsiteX26295" y="connsiteY26295"/>
              </a:cxn>
              <a:cxn ang="0">
                <a:pos x="connsiteX26296" y="connsiteY26296"/>
              </a:cxn>
              <a:cxn ang="0">
                <a:pos x="connsiteX26297" y="connsiteY26297"/>
              </a:cxn>
              <a:cxn ang="0">
                <a:pos x="connsiteX26298" y="connsiteY26298"/>
              </a:cxn>
              <a:cxn ang="0">
                <a:pos x="connsiteX26299" y="connsiteY26299"/>
              </a:cxn>
              <a:cxn ang="0">
                <a:pos x="connsiteX26300" y="connsiteY26300"/>
              </a:cxn>
              <a:cxn ang="0">
                <a:pos x="connsiteX26301" y="connsiteY26301"/>
              </a:cxn>
              <a:cxn ang="0">
                <a:pos x="connsiteX26302" y="connsiteY26302"/>
              </a:cxn>
              <a:cxn ang="0">
                <a:pos x="connsiteX26303" y="connsiteY26303"/>
              </a:cxn>
              <a:cxn ang="0">
                <a:pos x="connsiteX26304" y="connsiteY26304"/>
              </a:cxn>
              <a:cxn ang="0">
                <a:pos x="connsiteX26305" y="connsiteY26305"/>
              </a:cxn>
              <a:cxn ang="0">
                <a:pos x="connsiteX26306" y="connsiteY26306"/>
              </a:cxn>
              <a:cxn ang="0">
                <a:pos x="connsiteX26307" y="connsiteY26307"/>
              </a:cxn>
              <a:cxn ang="0">
                <a:pos x="connsiteX26308" y="connsiteY26308"/>
              </a:cxn>
              <a:cxn ang="0">
                <a:pos x="connsiteX26309" y="connsiteY26309"/>
              </a:cxn>
              <a:cxn ang="0">
                <a:pos x="connsiteX26310" y="connsiteY26310"/>
              </a:cxn>
              <a:cxn ang="0">
                <a:pos x="connsiteX26311" y="connsiteY26311"/>
              </a:cxn>
              <a:cxn ang="0">
                <a:pos x="connsiteX26312" y="connsiteY26312"/>
              </a:cxn>
              <a:cxn ang="0">
                <a:pos x="connsiteX26313" y="connsiteY26313"/>
              </a:cxn>
              <a:cxn ang="0">
                <a:pos x="connsiteX26314" y="connsiteY26314"/>
              </a:cxn>
              <a:cxn ang="0">
                <a:pos x="connsiteX26315" y="connsiteY26315"/>
              </a:cxn>
              <a:cxn ang="0">
                <a:pos x="connsiteX26316" y="connsiteY26316"/>
              </a:cxn>
              <a:cxn ang="0">
                <a:pos x="connsiteX26317" y="connsiteY26317"/>
              </a:cxn>
              <a:cxn ang="0">
                <a:pos x="connsiteX26318" y="connsiteY26318"/>
              </a:cxn>
              <a:cxn ang="0">
                <a:pos x="connsiteX26319" y="connsiteY26319"/>
              </a:cxn>
              <a:cxn ang="0">
                <a:pos x="connsiteX26320" y="connsiteY26320"/>
              </a:cxn>
              <a:cxn ang="0">
                <a:pos x="connsiteX26321" y="connsiteY26321"/>
              </a:cxn>
              <a:cxn ang="0">
                <a:pos x="connsiteX26322" y="connsiteY26322"/>
              </a:cxn>
              <a:cxn ang="0">
                <a:pos x="connsiteX26323" y="connsiteY26323"/>
              </a:cxn>
              <a:cxn ang="0">
                <a:pos x="connsiteX26324" y="connsiteY26324"/>
              </a:cxn>
              <a:cxn ang="0">
                <a:pos x="connsiteX26325" y="connsiteY26325"/>
              </a:cxn>
              <a:cxn ang="0">
                <a:pos x="connsiteX26326" y="connsiteY26326"/>
              </a:cxn>
              <a:cxn ang="0">
                <a:pos x="connsiteX26327" y="connsiteY26327"/>
              </a:cxn>
              <a:cxn ang="0">
                <a:pos x="connsiteX26328" y="connsiteY26328"/>
              </a:cxn>
              <a:cxn ang="0">
                <a:pos x="connsiteX26329" y="connsiteY26329"/>
              </a:cxn>
              <a:cxn ang="0">
                <a:pos x="connsiteX26330" y="connsiteY26330"/>
              </a:cxn>
              <a:cxn ang="0">
                <a:pos x="connsiteX26331" y="connsiteY26331"/>
              </a:cxn>
              <a:cxn ang="0">
                <a:pos x="connsiteX26332" y="connsiteY26332"/>
              </a:cxn>
              <a:cxn ang="0">
                <a:pos x="connsiteX26333" y="connsiteY26333"/>
              </a:cxn>
              <a:cxn ang="0">
                <a:pos x="connsiteX26334" y="connsiteY26334"/>
              </a:cxn>
              <a:cxn ang="0">
                <a:pos x="connsiteX26335" y="connsiteY26335"/>
              </a:cxn>
              <a:cxn ang="0">
                <a:pos x="connsiteX26336" y="connsiteY26336"/>
              </a:cxn>
              <a:cxn ang="0">
                <a:pos x="connsiteX26337" y="connsiteY26337"/>
              </a:cxn>
              <a:cxn ang="0">
                <a:pos x="connsiteX26338" y="connsiteY26338"/>
              </a:cxn>
              <a:cxn ang="0">
                <a:pos x="connsiteX26339" y="connsiteY26339"/>
              </a:cxn>
              <a:cxn ang="0">
                <a:pos x="connsiteX26340" y="connsiteY26340"/>
              </a:cxn>
              <a:cxn ang="0">
                <a:pos x="connsiteX26341" y="connsiteY26341"/>
              </a:cxn>
              <a:cxn ang="0">
                <a:pos x="connsiteX26342" y="connsiteY26342"/>
              </a:cxn>
              <a:cxn ang="0">
                <a:pos x="connsiteX26343" y="connsiteY26343"/>
              </a:cxn>
              <a:cxn ang="0">
                <a:pos x="connsiteX26344" y="connsiteY26344"/>
              </a:cxn>
              <a:cxn ang="0">
                <a:pos x="connsiteX26345" y="connsiteY26345"/>
              </a:cxn>
              <a:cxn ang="0">
                <a:pos x="connsiteX26346" y="connsiteY26346"/>
              </a:cxn>
              <a:cxn ang="0">
                <a:pos x="connsiteX26347" y="connsiteY26347"/>
              </a:cxn>
              <a:cxn ang="0">
                <a:pos x="connsiteX26348" y="connsiteY26348"/>
              </a:cxn>
              <a:cxn ang="0">
                <a:pos x="connsiteX26349" y="connsiteY26349"/>
              </a:cxn>
              <a:cxn ang="0">
                <a:pos x="connsiteX26350" y="connsiteY26350"/>
              </a:cxn>
              <a:cxn ang="0">
                <a:pos x="connsiteX26351" y="connsiteY26351"/>
              </a:cxn>
              <a:cxn ang="0">
                <a:pos x="connsiteX26352" y="connsiteY26352"/>
              </a:cxn>
              <a:cxn ang="0">
                <a:pos x="connsiteX26353" y="connsiteY26353"/>
              </a:cxn>
              <a:cxn ang="0">
                <a:pos x="connsiteX26354" y="connsiteY26354"/>
              </a:cxn>
              <a:cxn ang="0">
                <a:pos x="connsiteX26355" y="connsiteY26355"/>
              </a:cxn>
              <a:cxn ang="0">
                <a:pos x="connsiteX26356" y="connsiteY26356"/>
              </a:cxn>
              <a:cxn ang="0">
                <a:pos x="connsiteX26357" y="connsiteY26357"/>
              </a:cxn>
              <a:cxn ang="0">
                <a:pos x="connsiteX26358" y="connsiteY26358"/>
              </a:cxn>
              <a:cxn ang="0">
                <a:pos x="connsiteX26359" y="connsiteY26359"/>
              </a:cxn>
              <a:cxn ang="0">
                <a:pos x="connsiteX26360" y="connsiteY26360"/>
              </a:cxn>
              <a:cxn ang="0">
                <a:pos x="connsiteX26361" y="connsiteY26361"/>
              </a:cxn>
              <a:cxn ang="0">
                <a:pos x="connsiteX26362" y="connsiteY26362"/>
              </a:cxn>
              <a:cxn ang="0">
                <a:pos x="connsiteX26363" y="connsiteY26363"/>
              </a:cxn>
              <a:cxn ang="0">
                <a:pos x="connsiteX26364" y="connsiteY26364"/>
              </a:cxn>
              <a:cxn ang="0">
                <a:pos x="connsiteX26365" y="connsiteY26365"/>
              </a:cxn>
              <a:cxn ang="0">
                <a:pos x="connsiteX26366" y="connsiteY26366"/>
              </a:cxn>
              <a:cxn ang="0">
                <a:pos x="connsiteX26367" y="connsiteY26367"/>
              </a:cxn>
              <a:cxn ang="0">
                <a:pos x="connsiteX26368" y="connsiteY26368"/>
              </a:cxn>
              <a:cxn ang="0">
                <a:pos x="connsiteX26369" y="connsiteY26369"/>
              </a:cxn>
              <a:cxn ang="0">
                <a:pos x="connsiteX26370" y="connsiteY26370"/>
              </a:cxn>
              <a:cxn ang="0">
                <a:pos x="connsiteX26371" y="connsiteY26371"/>
              </a:cxn>
              <a:cxn ang="0">
                <a:pos x="connsiteX26372" y="connsiteY26372"/>
              </a:cxn>
              <a:cxn ang="0">
                <a:pos x="connsiteX26373" y="connsiteY26373"/>
              </a:cxn>
              <a:cxn ang="0">
                <a:pos x="connsiteX26374" y="connsiteY26374"/>
              </a:cxn>
              <a:cxn ang="0">
                <a:pos x="connsiteX26375" y="connsiteY26375"/>
              </a:cxn>
              <a:cxn ang="0">
                <a:pos x="connsiteX26376" y="connsiteY26376"/>
              </a:cxn>
              <a:cxn ang="0">
                <a:pos x="connsiteX26377" y="connsiteY26377"/>
              </a:cxn>
              <a:cxn ang="0">
                <a:pos x="connsiteX26378" y="connsiteY26378"/>
              </a:cxn>
              <a:cxn ang="0">
                <a:pos x="connsiteX26379" y="connsiteY26379"/>
              </a:cxn>
              <a:cxn ang="0">
                <a:pos x="connsiteX26380" y="connsiteY26380"/>
              </a:cxn>
              <a:cxn ang="0">
                <a:pos x="connsiteX26381" y="connsiteY26381"/>
              </a:cxn>
              <a:cxn ang="0">
                <a:pos x="connsiteX26382" y="connsiteY26382"/>
              </a:cxn>
              <a:cxn ang="0">
                <a:pos x="connsiteX26383" y="connsiteY26383"/>
              </a:cxn>
              <a:cxn ang="0">
                <a:pos x="connsiteX26384" y="connsiteY26384"/>
              </a:cxn>
              <a:cxn ang="0">
                <a:pos x="connsiteX26385" y="connsiteY26385"/>
              </a:cxn>
              <a:cxn ang="0">
                <a:pos x="connsiteX26386" y="connsiteY26386"/>
              </a:cxn>
              <a:cxn ang="0">
                <a:pos x="connsiteX26387" y="connsiteY26387"/>
              </a:cxn>
              <a:cxn ang="0">
                <a:pos x="connsiteX26388" y="connsiteY26388"/>
              </a:cxn>
              <a:cxn ang="0">
                <a:pos x="connsiteX26389" y="connsiteY26389"/>
              </a:cxn>
              <a:cxn ang="0">
                <a:pos x="connsiteX26390" y="connsiteY26390"/>
              </a:cxn>
              <a:cxn ang="0">
                <a:pos x="connsiteX26391" y="connsiteY26391"/>
              </a:cxn>
              <a:cxn ang="0">
                <a:pos x="connsiteX26392" y="connsiteY26392"/>
              </a:cxn>
              <a:cxn ang="0">
                <a:pos x="connsiteX26393" y="connsiteY26393"/>
              </a:cxn>
              <a:cxn ang="0">
                <a:pos x="connsiteX26394" y="connsiteY26394"/>
              </a:cxn>
              <a:cxn ang="0">
                <a:pos x="connsiteX26395" y="connsiteY26395"/>
              </a:cxn>
              <a:cxn ang="0">
                <a:pos x="connsiteX26396" y="connsiteY26396"/>
              </a:cxn>
              <a:cxn ang="0">
                <a:pos x="connsiteX26397" y="connsiteY26397"/>
              </a:cxn>
              <a:cxn ang="0">
                <a:pos x="connsiteX26398" y="connsiteY26398"/>
              </a:cxn>
              <a:cxn ang="0">
                <a:pos x="connsiteX26399" y="connsiteY26399"/>
              </a:cxn>
              <a:cxn ang="0">
                <a:pos x="connsiteX26400" y="connsiteY26400"/>
              </a:cxn>
              <a:cxn ang="0">
                <a:pos x="connsiteX26401" y="connsiteY26401"/>
              </a:cxn>
              <a:cxn ang="0">
                <a:pos x="connsiteX26402" y="connsiteY26402"/>
              </a:cxn>
              <a:cxn ang="0">
                <a:pos x="connsiteX26403" y="connsiteY26403"/>
              </a:cxn>
              <a:cxn ang="0">
                <a:pos x="connsiteX26404" y="connsiteY26404"/>
              </a:cxn>
              <a:cxn ang="0">
                <a:pos x="connsiteX26405" y="connsiteY26405"/>
              </a:cxn>
              <a:cxn ang="0">
                <a:pos x="connsiteX26406" y="connsiteY26406"/>
              </a:cxn>
              <a:cxn ang="0">
                <a:pos x="connsiteX26407" y="connsiteY26407"/>
              </a:cxn>
              <a:cxn ang="0">
                <a:pos x="connsiteX26408" y="connsiteY26408"/>
              </a:cxn>
              <a:cxn ang="0">
                <a:pos x="connsiteX26409" y="connsiteY26409"/>
              </a:cxn>
              <a:cxn ang="0">
                <a:pos x="connsiteX26410" y="connsiteY26410"/>
              </a:cxn>
              <a:cxn ang="0">
                <a:pos x="connsiteX26411" y="connsiteY26411"/>
              </a:cxn>
              <a:cxn ang="0">
                <a:pos x="connsiteX26412" y="connsiteY26412"/>
              </a:cxn>
              <a:cxn ang="0">
                <a:pos x="connsiteX26413" y="connsiteY26413"/>
              </a:cxn>
              <a:cxn ang="0">
                <a:pos x="connsiteX26414" y="connsiteY26414"/>
              </a:cxn>
              <a:cxn ang="0">
                <a:pos x="connsiteX26415" y="connsiteY26415"/>
              </a:cxn>
              <a:cxn ang="0">
                <a:pos x="connsiteX26416" y="connsiteY26416"/>
              </a:cxn>
              <a:cxn ang="0">
                <a:pos x="connsiteX26417" y="connsiteY26417"/>
              </a:cxn>
              <a:cxn ang="0">
                <a:pos x="connsiteX26418" y="connsiteY26418"/>
              </a:cxn>
              <a:cxn ang="0">
                <a:pos x="connsiteX26419" y="connsiteY26419"/>
              </a:cxn>
              <a:cxn ang="0">
                <a:pos x="connsiteX26420" y="connsiteY26420"/>
              </a:cxn>
              <a:cxn ang="0">
                <a:pos x="connsiteX26421" y="connsiteY26421"/>
              </a:cxn>
              <a:cxn ang="0">
                <a:pos x="connsiteX26422" y="connsiteY26422"/>
              </a:cxn>
              <a:cxn ang="0">
                <a:pos x="connsiteX26423" y="connsiteY26423"/>
              </a:cxn>
              <a:cxn ang="0">
                <a:pos x="connsiteX26424" y="connsiteY26424"/>
              </a:cxn>
              <a:cxn ang="0">
                <a:pos x="connsiteX26425" y="connsiteY26425"/>
              </a:cxn>
              <a:cxn ang="0">
                <a:pos x="connsiteX26426" y="connsiteY26426"/>
              </a:cxn>
              <a:cxn ang="0">
                <a:pos x="connsiteX26427" y="connsiteY26427"/>
              </a:cxn>
              <a:cxn ang="0">
                <a:pos x="connsiteX26428" y="connsiteY26428"/>
              </a:cxn>
              <a:cxn ang="0">
                <a:pos x="connsiteX26429" y="connsiteY26429"/>
              </a:cxn>
              <a:cxn ang="0">
                <a:pos x="connsiteX26430" y="connsiteY26430"/>
              </a:cxn>
              <a:cxn ang="0">
                <a:pos x="connsiteX26431" y="connsiteY26431"/>
              </a:cxn>
              <a:cxn ang="0">
                <a:pos x="connsiteX26432" y="connsiteY26432"/>
              </a:cxn>
              <a:cxn ang="0">
                <a:pos x="connsiteX26433" y="connsiteY26433"/>
              </a:cxn>
              <a:cxn ang="0">
                <a:pos x="connsiteX26434" y="connsiteY26434"/>
              </a:cxn>
              <a:cxn ang="0">
                <a:pos x="connsiteX26435" y="connsiteY26435"/>
              </a:cxn>
              <a:cxn ang="0">
                <a:pos x="connsiteX26436" y="connsiteY26436"/>
              </a:cxn>
              <a:cxn ang="0">
                <a:pos x="connsiteX26437" y="connsiteY26437"/>
              </a:cxn>
              <a:cxn ang="0">
                <a:pos x="connsiteX26438" y="connsiteY26438"/>
              </a:cxn>
              <a:cxn ang="0">
                <a:pos x="connsiteX26439" y="connsiteY26439"/>
              </a:cxn>
              <a:cxn ang="0">
                <a:pos x="connsiteX26440" y="connsiteY26440"/>
              </a:cxn>
              <a:cxn ang="0">
                <a:pos x="connsiteX26441" y="connsiteY26441"/>
              </a:cxn>
              <a:cxn ang="0">
                <a:pos x="connsiteX26442" y="connsiteY26442"/>
              </a:cxn>
              <a:cxn ang="0">
                <a:pos x="connsiteX26443" y="connsiteY26443"/>
              </a:cxn>
              <a:cxn ang="0">
                <a:pos x="connsiteX26444" y="connsiteY26444"/>
              </a:cxn>
              <a:cxn ang="0">
                <a:pos x="connsiteX26445" y="connsiteY26445"/>
              </a:cxn>
              <a:cxn ang="0">
                <a:pos x="connsiteX26446" y="connsiteY26446"/>
              </a:cxn>
              <a:cxn ang="0">
                <a:pos x="connsiteX26447" y="connsiteY26447"/>
              </a:cxn>
              <a:cxn ang="0">
                <a:pos x="connsiteX26448" y="connsiteY26448"/>
              </a:cxn>
              <a:cxn ang="0">
                <a:pos x="connsiteX26449" y="connsiteY26449"/>
              </a:cxn>
              <a:cxn ang="0">
                <a:pos x="connsiteX26450" y="connsiteY26450"/>
              </a:cxn>
              <a:cxn ang="0">
                <a:pos x="connsiteX26451" y="connsiteY26451"/>
              </a:cxn>
              <a:cxn ang="0">
                <a:pos x="connsiteX26452" y="connsiteY26452"/>
              </a:cxn>
              <a:cxn ang="0">
                <a:pos x="connsiteX26453" y="connsiteY26453"/>
              </a:cxn>
              <a:cxn ang="0">
                <a:pos x="connsiteX26454" y="connsiteY26454"/>
              </a:cxn>
              <a:cxn ang="0">
                <a:pos x="connsiteX26455" y="connsiteY26455"/>
              </a:cxn>
              <a:cxn ang="0">
                <a:pos x="connsiteX26456" y="connsiteY26456"/>
              </a:cxn>
              <a:cxn ang="0">
                <a:pos x="connsiteX26457" y="connsiteY26457"/>
              </a:cxn>
              <a:cxn ang="0">
                <a:pos x="connsiteX26458" y="connsiteY26458"/>
              </a:cxn>
              <a:cxn ang="0">
                <a:pos x="connsiteX26459" y="connsiteY26459"/>
              </a:cxn>
              <a:cxn ang="0">
                <a:pos x="connsiteX26460" y="connsiteY26460"/>
              </a:cxn>
              <a:cxn ang="0">
                <a:pos x="connsiteX26461" y="connsiteY26461"/>
              </a:cxn>
              <a:cxn ang="0">
                <a:pos x="connsiteX26462" y="connsiteY26462"/>
              </a:cxn>
              <a:cxn ang="0">
                <a:pos x="connsiteX26463" y="connsiteY26463"/>
              </a:cxn>
              <a:cxn ang="0">
                <a:pos x="connsiteX26464" y="connsiteY26464"/>
              </a:cxn>
              <a:cxn ang="0">
                <a:pos x="connsiteX26465" y="connsiteY26465"/>
              </a:cxn>
              <a:cxn ang="0">
                <a:pos x="connsiteX26466" y="connsiteY26466"/>
              </a:cxn>
              <a:cxn ang="0">
                <a:pos x="connsiteX26467" y="connsiteY26467"/>
              </a:cxn>
              <a:cxn ang="0">
                <a:pos x="connsiteX26468" y="connsiteY26468"/>
              </a:cxn>
              <a:cxn ang="0">
                <a:pos x="connsiteX26469" y="connsiteY26469"/>
              </a:cxn>
              <a:cxn ang="0">
                <a:pos x="connsiteX26470" y="connsiteY26470"/>
              </a:cxn>
              <a:cxn ang="0">
                <a:pos x="connsiteX26471" y="connsiteY26471"/>
              </a:cxn>
              <a:cxn ang="0">
                <a:pos x="connsiteX26472" y="connsiteY26472"/>
              </a:cxn>
              <a:cxn ang="0">
                <a:pos x="connsiteX26473" y="connsiteY26473"/>
              </a:cxn>
              <a:cxn ang="0">
                <a:pos x="connsiteX26474" y="connsiteY26474"/>
              </a:cxn>
              <a:cxn ang="0">
                <a:pos x="connsiteX26475" y="connsiteY26475"/>
              </a:cxn>
              <a:cxn ang="0">
                <a:pos x="connsiteX26476" y="connsiteY26476"/>
              </a:cxn>
              <a:cxn ang="0">
                <a:pos x="connsiteX26477" y="connsiteY26477"/>
              </a:cxn>
              <a:cxn ang="0">
                <a:pos x="connsiteX26478" y="connsiteY26478"/>
              </a:cxn>
              <a:cxn ang="0">
                <a:pos x="connsiteX26479" y="connsiteY26479"/>
              </a:cxn>
              <a:cxn ang="0">
                <a:pos x="connsiteX26480" y="connsiteY26480"/>
              </a:cxn>
              <a:cxn ang="0">
                <a:pos x="connsiteX26481" y="connsiteY26481"/>
              </a:cxn>
              <a:cxn ang="0">
                <a:pos x="connsiteX26482" y="connsiteY26482"/>
              </a:cxn>
              <a:cxn ang="0">
                <a:pos x="connsiteX26483" y="connsiteY26483"/>
              </a:cxn>
              <a:cxn ang="0">
                <a:pos x="connsiteX26484" y="connsiteY26484"/>
              </a:cxn>
              <a:cxn ang="0">
                <a:pos x="connsiteX26485" y="connsiteY26485"/>
              </a:cxn>
              <a:cxn ang="0">
                <a:pos x="connsiteX26486" y="connsiteY26486"/>
              </a:cxn>
              <a:cxn ang="0">
                <a:pos x="connsiteX26487" y="connsiteY26487"/>
              </a:cxn>
              <a:cxn ang="0">
                <a:pos x="connsiteX26488" y="connsiteY26488"/>
              </a:cxn>
              <a:cxn ang="0">
                <a:pos x="connsiteX26489" y="connsiteY26489"/>
              </a:cxn>
              <a:cxn ang="0">
                <a:pos x="connsiteX26490" y="connsiteY26490"/>
              </a:cxn>
              <a:cxn ang="0">
                <a:pos x="connsiteX26491" y="connsiteY26491"/>
              </a:cxn>
              <a:cxn ang="0">
                <a:pos x="connsiteX26492" y="connsiteY26492"/>
              </a:cxn>
              <a:cxn ang="0">
                <a:pos x="connsiteX26493" y="connsiteY26493"/>
              </a:cxn>
              <a:cxn ang="0">
                <a:pos x="connsiteX26494" y="connsiteY26494"/>
              </a:cxn>
              <a:cxn ang="0">
                <a:pos x="connsiteX26495" y="connsiteY26495"/>
              </a:cxn>
              <a:cxn ang="0">
                <a:pos x="connsiteX26496" y="connsiteY26496"/>
              </a:cxn>
              <a:cxn ang="0">
                <a:pos x="connsiteX26497" y="connsiteY26497"/>
              </a:cxn>
              <a:cxn ang="0">
                <a:pos x="connsiteX26498" y="connsiteY26498"/>
              </a:cxn>
              <a:cxn ang="0">
                <a:pos x="connsiteX26499" y="connsiteY26499"/>
              </a:cxn>
              <a:cxn ang="0">
                <a:pos x="connsiteX26500" y="connsiteY26500"/>
              </a:cxn>
              <a:cxn ang="0">
                <a:pos x="connsiteX26501" y="connsiteY26501"/>
              </a:cxn>
              <a:cxn ang="0">
                <a:pos x="connsiteX26502" y="connsiteY26502"/>
              </a:cxn>
              <a:cxn ang="0">
                <a:pos x="connsiteX26503" y="connsiteY26503"/>
              </a:cxn>
              <a:cxn ang="0">
                <a:pos x="connsiteX26504" y="connsiteY26504"/>
              </a:cxn>
              <a:cxn ang="0">
                <a:pos x="connsiteX26505" y="connsiteY26505"/>
              </a:cxn>
              <a:cxn ang="0">
                <a:pos x="connsiteX26506" y="connsiteY26506"/>
              </a:cxn>
              <a:cxn ang="0">
                <a:pos x="connsiteX26507" y="connsiteY26507"/>
              </a:cxn>
              <a:cxn ang="0">
                <a:pos x="connsiteX26508" y="connsiteY26508"/>
              </a:cxn>
              <a:cxn ang="0">
                <a:pos x="connsiteX26509" y="connsiteY26509"/>
              </a:cxn>
              <a:cxn ang="0">
                <a:pos x="connsiteX26510" y="connsiteY26510"/>
              </a:cxn>
              <a:cxn ang="0">
                <a:pos x="connsiteX26511" y="connsiteY26511"/>
              </a:cxn>
              <a:cxn ang="0">
                <a:pos x="connsiteX26512" y="connsiteY26512"/>
              </a:cxn>
              <a:cxn ang="0">
                <a:pos x="connsiteX26513" y="connsiteY26513"/>
              </a:cxn>
              <a:cxn ang="0">
                <a:pos x="connsiteX26514" y="connsiteY26514"/>
              </a:cxn>
              <a:cxn ang="0">
                <a:pos x="connsiteX26515" y="connsiteY26515"/>
              </a:cxn>
              <a:cxn ang="0">
                <a:pos x="connsiteX26516" y="connsiteY26516"/>
              </a:cxn>
              <a:cxn ang="0">
                <a:pos x="connsiteX26517" y="connsiteY26517"/>
              </a:cxn>
              <a:cxn ang="0">
                <a:pos x="connsiteX26518" y="connsiteY26518"/>
              </a:cxn>
              <a:cxn ang="0">
                <a:pos x="connsiteX26519" y="connsiteY26519"/>
              </a:cxn>
              <a:cxn ang="0">
                <a:pos x="connsiteX26520" y="connsiteY26520"/>
              </a:cxn>
              <a:cxn ang="0">
                <a:pos x="connsiteX26521" y="connsiteY26521"/>
              </a:cxn>
              <a:cxn ang="0">
                <a:pos x="connsiteX26522" y="connsiteY26522"/>
              </a:cxn>
              <a:cxn ang="0">
                <a:pos x="connsiteX26523" y="connsiteY26523"/>
              </a:cxn>
              <a:cxn ang="0">
                <a:pos x="connsiteX26524" y="connsiteY26524"/>
              </a:cxn>
              <a:cxn ang="0">
                <a:pos x="connsiteX26525" y="connsiteY26525"/>
              </a:cxn>
              <a:cxn ang="0">
                <a:pos x="connsiteX26526" y="connsiteY26526"/>
              </a:cxn>
              <a:cxn ang="0">
                <a:pos x="connsiteX26527" y="connsiteY26527"/>
              </a:cxn>
              <a:cxn ang="0">
                <a:pos x="connsiteX26528" y="connsiteY26528"/>
              </a:cxn>
              <a:cxn ang="0">
                <a:pos x="connsiteX26529" y="connsiteY26529"/>
              </a:cxn>
              <a:cxn ang="0">
                <a:pos x="connsiteX26530" y="connsiteY26530"/>
              </a:cxn>
              <a:cxn ang="0">
                <a:pos x="connsiteX26531" y="connsiteY26531"/>
              </a:cxn>
              <a:cxn ang="0">
                <a:pos x="connsiteX26532" y="connsiteY26532"/>
              </a:cxn>
              <a:cxn ang="0">
                <a:pos x="connsiteX26533" y="connsiteY26533"/>
              </a:cxn>
              <a:cxn ang="0">
                <a:pos x="connsiteX26534" y="connsiteY26534"/>
              </a:cxn>
              <a:cxn ang="0">
                <a:pos x="connsiteX26535" y="connsiteY26535"/>
              </a:cxn>
              <a:cxn ang="0">
                <a:pos x="connsiteX26536" y="connsiteY26536"/>
              </a:cxn>
              <a:cxn ang="0">
                <a:pos x="connsiteX26537" y="connsiteY26537"/>
              </a:cxn>
              <a:cxn ang="0">
                <a:pos x="connsiteX26538" y="connsiteY26538"/>
              </a:cxn>
              <a:cxn ang="0">
                <a:pos x="connsiteX26539" y="connsiteY26539"/>
              </a:cxn>
              <a:cxn ang="0">
                <a:pos x="connsiteX26540" y="connsiteY26540"/>
              </a:cxn>
              <a:cxn ang="0">
                <a:pos x="connsiteX26541" y="connsiteY26541"/>
              </a:cxn>
              <a:cxn ang="0">
                <a:pos x="connsiteX26542" y="connsiteY26542"/>
              </a:cxn>
              <a:cxn ang="0">
                <a:pos x="connsiteX26543" y="connsiteY26543"/>
              </a:cxn>
              <a:cxn ang="0">
                <a:pos x="connsiteX26544" y="connsiteY26544"/>
              </a:cxn>
              <a:cxn ang="0">
                <a:pos x="connsiteX26545" y="connsiteY26545"/>
              </a:cxn>
              <a:cxn ang="0">
                <a:pos x="connsiteX26546" y="connsiteY26546"/>
              </a:cxn>
              <a:cxn ang="0">
                <a:pos x="connsiteX26547" y="connsiteY26547"/>
              </a:cxn>
              <a:cxn ang="0">
                <a:pos x="connsiteX26548" y="connsiteY26548"/>
              </a:cxn>
              <a:cxn ang="0">
                <a:pos x="connsiteX26549" y="connsiteY26549"/>
              </a:cxn>
              <a:cxn ang="0">
                <a:pos x="connsiteX26550" y="connsiteY26550"/>
              </a:cxn>
              <a:cxn ang="0">
                <a:pos x="connsiteX26551" y="connsiteY26551"/>
              </a:cxn>
              <a:cxn ang="0">
                <a:pos x="connsiteX26552" y="connsiteY26552"/>
              </a:cxn>
              <a:cxn ang="0">
                <a:pos x="connsiteX26553" y="connsiteY26553"/>
              </a:cxn>
              <a:cxn ang="0">
                <a:pos x="connsiteX26554" y="connsiteY26554"/>
              </a:cxn>
              <a:cxn ang="0">
                <a:pos x="connsiteX26555" y="connsiteY26555"/>
              </a:cxn>
              <a:cxn ang="0">
                <a:pos x="connsiteX26556" y="connsiteY26556"/>
              </a:cxn>
              <a:cxn ang="0">
                <a:pos x="connsiteX26557" y="connsiteY26557"/>
              </a:cxn>
              <a:cxn ang="0">
                <a:pos x="connsiteX26558" y="connsiteY26558"/>
              </a:cxn>
              <a:cxn ang="0">
                <a:pos x="connsiteX26559" y="connsiteY26559"/>
              </a:cxn>
              <a:cxn ang="0">
                <a:pos x="connsiteX26560" y="connsiteY26560"/>
              </a:cxn>
              <a:cxn ang="0">
                <a:pos x="connsiteX26561" y="connsiteY26561"/>
              </a:cxn>
              <a:cxn ang="0">
                <a:pos x="connsiteX26562" y="connsiteY26562"/>
              </a:cxn>
              <a:cxn ang="0">
                <a:pos x="connsiteX26563" y="connsiteY26563"/>
              </a:cxn>
              <a:cxn ang="0">
                <a:pos x="connsiteX26564" y="connsiteY26564"/>
              </a:cxn>
              <a:cxn ang="0">
                <a:pos x="connsiteX26565" y="connsiteY26565"/>
              </a:cxn>
              <a:cxn ang="0">
                <a:pos x="connsiteX26566" y="connsiteY26566"/>
              </a:cxn>
              <a:cxn ang="0">
                <a:pos x="connsiteX26567" y="connsiteY26567"/>
              </a:cxn>
              <a:cxn ang="0">
                <a:pos x="connsiteX26568" y="connsiteY26568"/>
              </a:cxn>
              <a:cxn ang="0">
                <a:pos x="connsiteX26569" y="connsiteY26569"/>
              </a:cxn>
              <a:cxn ang="0">
                <a:pos x="connsiteX26570" y="connsiteY26570"/>
              </a:cxn>
              <a:cxn ang="0">
                <a:pos x="connsiteX26571" y="connsiteY26571"/>
              </a:cxn>
              <a:cxn ang="0">
                <a:pos x="connsiteX26572" y="connsiteY26572"/>
              </a:cxn>
              <a:cxn ang="0">
                <a:pos x="connsiteX26573" y="connsiteY26573"/>
              </a:cxn>
              <a:cxn ang="0">
                <a:pos x="connsiteX26574" y="connsiteY26574"/>
              </a:cxn>
              <a:cxn ang="0">
                <a:pos x="connsiteX26575" y="connsiteY26575"/>
              </a:cxn>
              <a:cxn ang="0">
                <a:pos x="connsiteX26576" y="connsiteY26576"/>
              </a:cxn>
              <a:cxn ang="0">
                <a:pos x="connsiteX26577" y="connsiteY26577"/>
              </a:cxn>
              <a:cxn ang="0">
                <a:pos x="connsiteX26578" y="connsiteY26578"/>
              </a:cxn>
              <a:cxn ang="0">
                <a:pos x="connsiteX26579" y="connsiteY26579"/>
              </a:cxn>
              <a:cxn ang="0">
                <a:pos x="connsiteX26580" y="connsiteY26580"/>
              </a:cxn>
              <a:cxn ang="0">
                <a:pos x="connsiteX26581" y="connsiteY26581"/>
              </a:cxn>
              <a:cxn ang="0">
                <a:pos x="connsiteX26582" y="connsiteY26582"/>
              </a:cxn>
              <a:cxn ang="0">
                <a:pos x="connsiteX26583" y="connsiteY26583"/>
              </a:cxn>
              <a:cxn ang="0">
                <a:pos x="connsiteX26584" y="connsiteY26584"/>
              </a:cxn>
              <a:cxn ang="0">
                <a:pos x="connsiteX26585" y="connsiteY26585"/>
              </a:cxn>
              <a:cxn ang="0">
                <a:pos x="connsiteX26586" y="connsiteY26586"/>
              </a:cxn>
              <a:cxn ang="0">
                <a:pos x="connsiteX26587" y="connsiteY26587"/>
              </a:cxn>
              <a:cxn ang="0">
                <a:pos x="connsiteX26588" y="connsiteY26588"/>
              </a:cxn>
              <a:cxn ang="0">
                <a:pos x="connsiteX26589" y="connsiteY26589"/>
              </a:cxn>
              <a:cxn ang="0">
                <a:pos x="connsiteX26590" y="connsiteY26590"/>
              </a:cxn>
              <a:cxn ang="0">
                <a:pos x="connsiteX26591" y="connsiteY26591"/>
              </a:cxn>
              <a:cxn ang="0">
                <a:pos x="connsiteX26592" y="connsiteY26592"/>
              </a:cxn>
              <a:cxn ang="0">
                <a:pos x="connsiteX26593" y="connsiteY26593"/>
              </a:cxn>
              <a:cxn ang="0">
                <a:pos x="connsiteX26594" y="connsiteY26594"/>
              </a:cxn>
              <a:cxn ang="0">
                <a:pos x="connsiteX26595" y="connsiteY26595"/>
              </a:cxn>
              <a:cxn ang="0">
                <a:pos x="connsiteX26596" y="connsiteY26596"/>
              </a:cxn>
              <a:cxn ang="0">
                <a:pos x="connsiteX26597" y="connsiteY26597"/>
              </a:cxn>
              <a:cxn ang="0">
                <a:pos x="connsiteX26598" y="connsiteY26598"/>
              </a:cxn>
              <a:cxn ang="0">
                <a:pos x="connsiteX26599" y="connsiteY26599"/>
              </a:cxn>
              <a:cxn ang="0">
                <a:pos x="connsiteX26600" y="connsiteY26600"/>
              </a:cxn>
              <a:cxn ang="0">
                <a:pos x="connsiteX26601" y="connsiteY26601"/>
              </a:cxn>
              <a:cxn ang="0">
                <a:pos x="connsiteX26602" y="connsiteY26602"/>
              </a:cxn>
              <a:cxn ang="0">
                <a:pos x="connsiteX26603" y="connsiteY26603"/>
              </a:cxn>
              <a:cxn ang="0">
                <a:pos x="connsiteX26604" y="connsiteY26604"/>
              </a:cxn>
              <a:cxn ang="0">
                <a:pos x="connsiteX26605" y="connsiteY26605"/>
              </a:cxn>
              <a:cxn ang="0">
                <a:pos x="connsiteX26606" y="connsiteY26606"/>
              </a:cxn>
              <a:cxn ang="0">
                <a:pos x="connsiteX26607" y="connsiteY26607"/>
              </a:cxn>
              <a:cxn ang="0">
                <a:pos x="connsiteX26608" y="connsiteY26608"/>
              </a:cxn>
              <a:cxn ang="0">
                <a:pos x="connsiteX26609" y="connsiteY26609"/>
              </a:cxn>
              <a:cxn ang="0">
                <a:pos x="connsiteX26610" y="connsiteY26610"/>
              </a:cxn>
              <a:cxn ang="0">
                <a:pos x="connsiteX26611" y="connsiteY26611"/>
              </a:cxn>
              <a:cxn ang="0">
                <a:pos x="connsiteX26612" y="connsiteY26612"/>
              </a:cxn>
              <a:cxn ang="0">
                <a:pos x="connsiteX26613" y="connsiteY26613"/>
              </a:cxn>
              <a:cxn ang="0">
                <a:pos x="connsiteX26614" y="connsiteY26614"/>
              </a:cxn>
              <a:cxn ang="0">
                <a:pos x="connsiteX26615" y="connsiteY26615"/>
              </a:cxn>
              <a:cxn ang="0">
                <a:pos x="connsiteX26616" y="connsiteY26616"/>
              </a:cxn>
              <a:cxn ang="0">
                <a:pos x="connsiteX26617" y="connsiteY26617"/>
              </a:cxn>
              <a:cxn ang="0">
                <a:pos x="connsiteX26618" y="connsiteY26618"/>
              </a:cxn>
              <a:cxn ang="0">
                <a:pos x="connsiteX26619" y="connsiteY26619"/>
              </a:cxn>
              <a:cxn ang="0">
                <a:pos x="connsiteX26620" y="connsiteY26620"/>
              </a:cxn>
              <a:cxn ang="0">
                <a:pos x="connsiteX26621" y="connsiteY26621"/>
              </a:cxn>
              <a:cxn ang="0">
                <a:pos x="connsiteX26622" y="connsiteY26622"/>
              </a:cxn>
              <a:cxn ang="0">
                <a:pos x="connsiteX26623" y="connsiteY26623"/>
              </a:cxn>
              <a:cxn ang="0">
                <a:pos x="connsiteX26624" y="connsiteY26624"/>
              </a:cxn>
              <a:cxn ang="0">
                <a:pos x="connsiteX26625" y="connsiteY26625"/>
              </a:cxn>
              <a:cxn ang="0">
                <a:pos x="connsiteX26626" y="connsiteY26626"/>
              </a:cxn>
              <a:cxn ang="0">
                <a:pos x="connsiteX26627" y="connsiteY26627"/>
              </a:cxn>
              <a:cxn ang="0">
                <a:pos x="connsiteX26628" y="connsiteY26628"/>
              </a:cxn>
              <a:cxn ang="0">
                <a:pos x="connsiteX26629" y="connsiteY26629"/>
              </a:cxn>
              <a:cxn ang="0">
                <a:pos x="connsiteX26630" y="connsiteY26630"/>
              </a:cxn>
              <a:cxn ang="0">
                <a:pos x="connsiteX26631" y="connsiteY26631"/>
              </a:cxn>
              <a:cxn ang="0">
                <a:pos x="connsiteX26632" y="connsiteY26632"/>
              </a:cxn>
              <a:cxn ang="0">
                <a:pos x="connsiteX26633" y="connsiteY26633"/>
              </a:cxn>
              <a:cxn ang="0">
                <a:pos x="connsiteX26634" y="connsiteY26634"/>
              </a:cxn>
              <a:cxn ang="0">
                <a:pos x="connsiteX26635" y="connsiteY26635"/>
              </a:cxn>
              <a:cxn ang="0">
                <a:pos x="connsiteX26636" y="connsiteY26636"/>
              </a:cxn>
              <a:cxn ang="0">
                <a:pos x="connsiteX26637" y="connsiteY26637"/>
              </a:cxn>
              <a:cxn ang="0">
                <a:pos x="connsiteX26638" y="connsiteY26638"/>
              </a:cxn>
              <a:cxn ang="0">
                <a:pos x="connsiteX26639" y="connsiteY26639"/>
              </a:cxn>
              <a:cxn ang="0">
                <a:pos x="connsiteX26640" y="connsiteY26640"/>
              </a:cxn>
              <a:cxn ang="0">
                <a:pos x="connsiteX26641" y="connsiteY26641"/>
              </a:cxn>
              <a:cxn ang="0">
                <a:pos x="connsiteX26642" y="connsiteY26642"/>
              </a:cxn>
              <a:cxn ang="0">
                <a:pos x="connsiteX26643" y="connsiteY26643"/>
              </a:cxn>
              <a:cxn ang="0">
                <a:pos x="connsiteX26644" y="connsiteY26644"/>
              </a:cxn>
              <a:cxn ang="0">
                <a:pos x="connsiteX26645" y="connsiteY26645"/>
              </a:cxn>
              <a:cxn ang="0">
                <a:pos x="connsiteX26646" y="connsiteY26646"/>
              </a:cxn>
              <a:cxn ang="0">
                <a:pos x="connsiteX26647" y="connsiteY26647"/>
              </a:cxn>
              <a:cxn ang="0">
                <a:pos x="connsiteX26648" y="connsiteY26648"/>
              </a:cxn>
              <a:cxn ang="0">
                <a:pos x="connsiteX26649" y="connsiteY26649"/>
              </a:cxn>
              <a:cxn ang="0">
                <a:pos x="connsiteX26650" y="connsiteY26650"/>
              </a:cxn>
              <a:cxn ang="0">
                <a:pos x="connsiteX26651" y="connsiteY26651"/>
              </a:cxn>
              <a:cxn ang="0">
                <a:pos x="connsiteX26652" y="connsiteY26652"/>
              </a:cxn>
              <a:cxn ang="0">
                <a:pos x="connsiteX26653" y="connsiteY26653"/>
              </a:cxn>
              <a:cxn ang="0">
                <a:pos x="connsiteX26654" y="connsiteY26654"/>
              </a:cxn>
              <a:cxn ang="0">
                <a:pos x="connsiteX26655" y="connsiteY26655"/>
              </a:cxn>
              <a:cxn ang="0">
                <a:pos x="connsiteX26656" y="connsiteY26656"/>
              </a:cxn>
              <a:cxn ang="0">
                <a:pos x="connsiteX26657" y="connsiteY26657"/>
              </a:cxn>
              <a:cxn ang="0">
                <a:pos x="connsiteX26658" y="connsiteY26658"/>
              </a:cxn>
              <a:cxn ang="0">
                <a:pos x="connsiteX26659" y="connsiteY26659"/>
              </a:cxn>
              <a:cxn ang="0">
                <a:pos x="connsiteX26660" y="connsiteY26660"/>
              </a:cxn>
              <a:cxn ang="0">
                <a:pos x="connsiteX26661" y="connsiteY26661"/>
              </a:cxn>
              <a:cxn ang="0">
                <a:pos x="connsiteX26662" y="connsiteY26662"/>
              </a:cxn>
              <a:cxn ang="0">
                <a:pos x="connsiteX26663" y="connsiteY26663"/>
              </a:cxn>
              <a:cxn ang="0">
                <a:pos x="connsiteX26664" y="connsiteY26664"/>
              </a:cxn>
              <a:cxn ang="0">
                <a:pos x="connsiteX26665" y="connsiteY26665"/>
              </a:cxn>
              <a:cxn ang="0">
                <a:pos x="connsiteX26666" y="connsiteY26666"/>
              </a:cxn>
              <a:cxn ang="0">
                <a:pos x="connsiteX26667" y="connsiteY26667"/>
              </a:cxn>
              <a:cxn ang="0">
                <a:pos x="connsiteX26668" y="connsiteY26668"/>
              </a:cxn>
              <a:cxn ang="0">
                <a:pos x="connsiteX26669" y="connsiteY26669"/>
              </a:cxn>
              <a:cxn ang="0">
                <a:pos x="connsiteX26670" y="connsiteY26670"/>
              </a:cxn>
              <a:cxn ang="0">
                <a:pos x="connsiteX26671" y="connsiteY26671"/>
              </a:cxn>
              <a:cxn ang="0">
                <a:pos x="connsiteX26672" y="connsiteY26672"/>
              </a:cxn>
              <a:cxn ang="0">
                <a:pos x="connsiteX26673" y="connsiteY26673"/>
              </a:cxn>
              <a:cxn ang="0">
                <a:pos x="connsiteX26674" y="connsiteY26674"/>
              </a:cxn>
              <a:cxn ang="0">
                <a:pos x="connsiteX26675" y="connsiteY26675"/>
              </a:cxn>
              <a:cxn ang="0">
                <a:pos x="connsiteX26676" y="connsiteY26676"/>
              </a:cxn>
              <a:cxn ang="0">
                <a:pos x="connsiteX26677" y="connsiteY26677"/>
              </a:cxn>
              <a:cxn ang="0">
                <a:pos x="connsiteX26678" y="connsiteY26678"/>
              </a:cxn>
              <a:cxn ang="0">
                <a:pos x="connsiteX26679" y="connsiteY26679"/>
              </a:cxn>
              <a:cxn ang="0">
                <a:pos x="connsiteX26680" y="connsiteY26680"/>
              </a:cxn>
              <a:cxn ang="0">
                <a:pos x="connsiteX26681" y="connsiteY26681"/>
              </a:cxn>
              <a:cxn ang="0">
                <a:pos x="connsiteX26682" y="connsiteY26682"/>
              </a:cxn>
              <a:cxn ang="0">
                <a:pos x="connsiteX26683" y="connsiteY26683"/>
              </a:cxn>
              <a:cxn ang="0">
                <a:pos x="connsiteX26684" y="connsiteY26684"/>
              </a:cxn>
              <a:cxn ang="0">
                <a:pos x="connsiteX26685" y="connsiteY26685"/>
              </a:cxn>
              <a:cxn ang="0">
                <a:pos x="connsiteX26686" y="connsiteY26686"/>
              </a:cxn>
              <a:cxn ang="0">
                <a:pos x="connsiteX26687" y="connsiteY26687"/>
              </a:cxn>
              <a:cxn ang="0">
                <a:pos x="connsiteX26688" y="connsiteY26688"/>
              </a:cxn>
              <a:cxn ang="0">
                <a:pos x="connsiteX26689" y="connsiteY26689"/>
              </a:cxn>
              <a:cxn ang="0">
                <a:pos x="connsiteX26690" y="connsiteY26690"/>
              </a:cxn>
              <a:cxn ang="0">
                <a:pos x="connsiteX26691" y="connsiteY26691"/>
              </a:cxn>
              <a:cxn ang="0">
                <a:pos x="connsiteX26692" y="connsiteY26692"/>
              </a:cxn>
              <a:cxn ang="0">
                <a:pos x="connsiteX26693" y="connsiteY26693"/>
              </a:cxn>
              <a:cxn ang="0">
                <a:pos x="connsiteX26694" y="connsiteY26694"/>
              </a:cxn>
              <a:cxn ang="0">
                <a:pos x="connsiteX26695" y="connsiteY26695"/>
              </a:cxn>
              <a:cxn ang="0">
                <a:pos x="connsiteX26696" y="connsiteY26696"/>
              </a:cxn>
              <a:cxn ang="0">
                <a:pos x="connsiteX26697" y="connsiteY26697"/>
              </a:cxn>
              <a:cxn ang="0">
                <a:pos x="connsiteX26698" y="connsiteY26698"/>
              </a:cxn>
              <a:cxn ang="0">
                <a:pos x="connsiteX26699" y="connsiteY26699"/>
              </a:cxn>
              <a:cxn ang="0">
                <a:pos x="connsiteX26700" y="connsiteY26700"/>
              </a:cxn>
              <a:cxn ang="0">
                <a:pos x="connsiteX26701" y="connsiteY26701"/>
              </a:cxn>
              <a:cxn ang="0">
                <a:pos x="connsiteX26702" y="connsiteY26702"/>
              </a:cxn>
              <a:cxn ang="0">
                <a:pos x="connsiteX26703" y="connsiteY26703"/>
              </a:cxn>
              <a:cxn ang="0">
                <a:pos x="connsiteX26704" y="connsiteY26704"/>
              </a:cxn>
              <a:cxn ang="0">
                <a:pos x="connsiteX26705" y="connsiteY26705"/>
              </a:cxn>
              <a:cxn ang="0">
                <a:pos x="connsiteX26706" y="connsiteY26706"/>
              </a:cxn>
              <a:cxn ang="0">
                <a:pos x="connsiteX26707" y="connsiteY26707"/>
              </a:cxn>
              <a:cxn ang="0">
                <a:pos x="connsiteX26708" y="connsiteY26708"/>
              </a:cxn>
              <a:cxn ang="0">
                <a:pos x="connsiteX26709" y="connsiteY26709"/>
              </a:cxn>
              <a:cxn ang="0">
                <a:pos x="connsiteX26710" y="connsiteY26710"/>
              </a:cxn>
              <a:cxn ang="0">
                <a:pos x="connsiteX26711" y="connsiteY26711"/>
              </a:cxn>
              <a:cxn ang="0">
                <a:pos x="connsiteX26712" y="connsiteY26712"/>
              </a:cxn>
              <a:cxn ang="0">
                <a:pos x="connsiteX26713" y="connsiteY26713"/>
              </a:cxn>
              <a:cxn ang="0">
                <a:pos x="connsiteX26714" y="connsiteY26714"/>
              </a:cxn>
              <a:cxn ang="0">
                <a:pos x="connsiteX26715" y="connsiteY26715"/>
              </a:cxn>
              <a:cxn ang="0">
                <a:pos x="connsiteX26716" y="connsiteY26716"/>
              </a:cxn>
              <a:cxn ang="0">
                <a:pos x="connsiteX26717" y="connsiteY26717"/>
              </a:cxn>
              <a:cxn ang="0">
                <a:pos x="connsiteX26718" y="connsiteY26718"/>
              </a:cxn>
              <a:cxn ang="0">
                <a:pos x="connsiteX26719" y="connsiteY26719"/>
              </a:cxn>
              <a:cxn ang="0">
                <a:pos x="connsiteX26720" y="connsiteY26720"/>
              </a:cxn>
              <a:cxn ang="0">
                <a:pos x="connsiteX26721" y="connsiteY26721"/>
              </a:cxn>
              <a:cxn ang="0">
                <a:pos x="connsiteX26722" y="connsiteY26722"/>
              </a:cxn>
              <a:cxn ang="0">
                <a:pos x="connsiteX26723" y="connsiteY26723"/>
              </a:cxn>
              <a:cxn ang="0">
                <a:pos x="connsiteX26724" y="connsiteY26724"/>
              </a:cxn>
              <a:cxn ang="0">
                <a:pos x="connsiteX26725" y="connsiteY26725"/>
              </a:cxn>
              <a:cxn ang="0">
                <a:pos x="connsiteX26726" y="connsiteY26726"/>
              </a:cxn>
              <a:cxn ang="0">
                <a:pos x="connsiteX26727" y="connsiteY26727"/>
              </a:cxn>
              <a:cxn ang="0">
                <a:pos x="connsiteX26728" y="connsiteY26728"/>
              </a:cxn>
              <a:cxn ang="0">
                <a:pos x="connsiteX26729" y="connsiteY26729"/>
              </a:cxn>
              <a:cxn ang="0">
                <a:pos x="connsiteX26730" y="connsiteY26730"/>
              </a:cxn>
              <a:cxn ang="0">
                <a:pos x="connsiteX26731" y="connsiteY26731"/>
              </a:cxn>
              <a:cxn ang="0">
                <a:pos x="connsiteX26732" y="connsiteY26732"/>
              </a:cxn>
              <a:cxn ang="0">
                <a:pos x="connsiteX26733" y="connsiteY26733"/>
              </a:cxn>
              <a:cxn ang="0">
                <a:pos x="connsiteX26734" y="connsiteY26734"/>
              </a:cxn>
              <a:cxn ang="0">
                <a:pos x="connsiteX26735" y="connsiteY26735"/>
              </a:cxn>
              <a:cxn ang="0">
                <a:pos x="connsiteX26736" y="connsiteY26736"/>
              </a:cxn>
              <a:cxn ang="0">
                <a:pos x="connsiteX26737" y="connsiteY26737"/>
              </a:cxn>
              <a:cxn ang="0">
                <a:pos x="connsiteX26738" y="connsiteY26738"/>
              </a:cxn>
              <a:cxn ang="0">
                <a:pos x="connsiteX26739" y="connsiteY26739"/>
              </a:cxn>
              <a:cxn ang="0">
                <a:pos x="connsiteX26740" y="connsiteY26740"/>
              </a:cxn>
              <a:cxn ang="0">
                <a:pos x="connsiteX26741" y="connsiteY26741"/>
              </a:cxn>
              <a:cxn ang="0">
                <a:pos x="connsiteX26742" y="connsiteY26742"/>
              </a:cxn>
              <a:cxn ang="0">
                <a:pos x="connsiteX26743" y="connsiteY26743"/>
              </a:cxn>
              <a:cxn ang="0">
                <a:pos x="connsiteX26744" y="connsiteY26744"/>
              </a:cxn>
              <a:cxn ang="0">
                <a:pos x="connsiteX26745" y="connsiteY26745"/>
              </a:cxn>
              <a:cxn ang="0">
                <a:pos x="connsiteX26746" y="connsiteY26746"/>
              </a:cxn>
              <a:cxn ang="0">
                <a:pos x="connsiteX26747" y="connsiteY26747"/>
              </a:cxn>
              <a:cxn ang="0">
                <a:pos x="connsiteX26748" y="connsiteY26748"/>
              </a:cxn>
              <a:cxn ang="0">
                <a:pos x="connsiteX26749" y="connsiteY26749"/>
              </a:cxn>
              <a:cxn ang="0">
                <a:pos x="connsiteX26750" y="connsiteY26750"/>
              </a:cxn>
              <a:cxn ang="0">
                <a:pos x="connsiteX26751" y="connsiteY26751"/>
              </a:cxn>
              <a:cxn ang="0">
                <a:pos x="connsiteX26752" y="connsiteY26752"/>
              </a:cxn>
              <a:cxn ang="0">
                <a:pos x="connsiteX26753" y="connsiteY26753"/>
              </a:cxn>
              <a:cxn ang="0">
                <a:pos x="connsiteX26754" y="connsiteY26754"/>
              </a:cxn>
              <a:cxn ang="0">
                <a:pos x="connsiteX26755" y="connsiteY26755"/>
              </a:cxn>
              <a:cxn ang="0">
                <a:pos x="connsiteX26756" y="connsiteY26756"/>
              </a:cxn>
              <a:cxn ang="0">
                <a:pos x="connsiteX26757" y="connsiteY26757"/>
              </a:cxn>
              <a:cxn ang="0">
                <a:pos x="connsiteX26758" y="connsiteY26758"/>
              </a:cxn>
              <a:cxn ang="0">
                <a:pos x="connsiteX26759" y="connsiteY26759"/>
              </a:cxn>
              <a:cxn ang="0">
                <a:pos x="connsiteX26760" y="connsiteY26760"/>
              </a:cxn>
              <a:cxn ang="0">
                <a:pos x="connsiteX26761" y="connsiteY26761"/>
              </a:cxn>
              <a:cxn ang="0">
                <a:pos x="connsiteX26762" y="connsiteY26762"/>
              </a:cxn>
              <a:cxn ang="0">
                <a:pos x="connsiteX26763" y="connsiteY26763"/>
              </a:cxn>
              <a:cxn ang="0">
                <a:pos x="connsiteX26764" y="connsiteY26764"/>
              </a:cxn>
              <a:cxn ang="0">
                <a:pos x="connsiteX26765" y="connsiteY26765"/>
              </a:cxn>
              <a:cxn ang="0">
                <a:pos x="connsiteX26766" y="connsiteY26766"/>
              </a:cxn>
              <a:cxn ang="0">
                <a:pos x="connsiteX26767" y="connsiteY26767"/>
              </a:cxn>
              <a:cxn ang="0">
                <a:pos x="connsiteX26768" y="connsiteY26768"/>
              </a:cxn>
              <a:cxn ang="0">
                <a:pos x="connsiteX26769" y="connsiteY26769"/>
              </a:cxn>
              <a:cxn ang="0">
                <a:pos x="connsiteX26770" y="connsiteY26770"/>
              </a:cxn>
              <a:cxn ang="0">
                <a:pos x="connsiteX26771" y="connsiteY26771"/>
              </a:cxn>
              <a:cxn ang="0">
                <a:pos x="connsiteX26772" y="connsiteY26772"/>
              </a:cxn>
              <a:cxn ang="0">
                <a:pos x="connsiteX26773" y="connsiteY26773"/>
              </a:cxn>
              <a:cxn ang="0">
                <a:pos x="connsiteX26774" y="connsiteY26774"/>
              </a:cxn>
              <a:cxn ang="0">
                <a:pos x="connsiteX26775" y="connsiteY26775"/>
              </a:cxn>
              <a:cxn ang="0">
                <a:pos x="connsiteX26776" y="connsiteY26776"/>
              </a:cxn>
              <a:cxn ang="0">
                <a:pos x="connsiteX26777" y="connsiteY26777"/>
              </a:cxn>
              <a:cxn ang="0">
                <a:pos x="connsiteX26778" y="connsiteY26778"/>
              </a:cxn>
              <a:cxn ang="0">
                <a:pos x="connsiteX26779" y="connsiteY26779"/>
              </a:cxn>
              <a:cxn ang="0">
                <a:pos x="connsiteX26780" y="connsiteY26780"/>
              </a:cxn>
              <a:cxn ang="0">
                <a:pos x="connsiteX26781" y="connsiteY26781"/>
              </a:cxn>
              <a:cxn ang="0">
                <a:pos x="connsiteX26782" y="connsiteY26782"/>
              </a:cxn>
              <a:cxn ang="0">
                <a:pos x="connsiteX26783" y="connsiteY26783"/>
              </a:cxn>
              <a:cxn ang="0">
                <a:pos x="connsiteX26784" y="connsiteY26784"/>
              </a:cxn>
              <a:cxn ang="0">
                <a:pos x="connsiteX26785" y="connsiteY26785"/>
              </a:cxn>
              <a:cxn ang="0">
                <a:pos x="connsiteX26786" y="connsiteY26786"/>
              </a:cxn>
              <a:cxn ang="0">
                <a:pos x="connsiteX26787" y="connsiteY26787"/>
              </a:cxn>
              <a:cxn ang="0">
                <a:pos x="connsiteX26788" y="connsiteY26788"/>
              </a:cxn>
              <a:cxn ang="0">
                <a:pos x="connsiteX26789" y="connsiteY26789"/>
              </a:cxn>
              <a:cxn ang="0">
                <a:pos x="connsiteX26790" y="connsiteY26790"/>
              </a:cxn>
              <a:cxn ang="0">
                <a:pos x="connsiteX26791" y="connsiteY26791"/>
              </a:cxn>
              <a:cxn ang="0">
                <a:pos x="connsiteX26792" y="connsiteY26792"/>
              </a:cxn>
              <a:cxn ang="0">
                <a:pos x="connsiteX26793" y="connsiteY26793"/>
              </a:cxn>
              <a:cxn ang="0">
                <a:pos x="connsiteX26794" y="connsiteY26794"/>
              </a:cxn>
              <a:cxn ang="0">
                <a:pos x="connsiteX26795" y="connsiteY26795"/>
              </a:cxn>
              <a:cxn ang="0">
                <a:pos x="connsiteX26796" y="connsiteY26796"/>
              </a:cxn>
              <a:cxn ang="0">
                <a:pos x="connsiteX26797" y="connsiteY26797"/>
              </a:cxn>
              <a:cxn ang="0">
                <a:pos x="connsiteX26798" y="connsiteY26798"/>
              </a:cxn>
              <a:cxn ang="0">
                <a:pos x="connsiteX26799" y="connsiteY26799"/>
              </a:cxn>
              <a:cxn ang="0">
                <a:pos x="connsiteX26800" y="connsiteY26800"/>
              </a:cxn>
              <a:cxn ang="0">
                <a:pos x="connsiteX26801" y="connsiteY26801"/>
              </a:cxn>
              <a:cxn ang="0">
                <a:pos x="connsiteX26802" y="connsiteY26802"/>
              </a:cxn>
              <a:cxn ang="0">
                <a:pos x="connsiteX26803" y="connsiteY26803"/>
              </a:cxn>
              <a:cxn ang="0">
                <a:pos x="connsiteX26804" y="connsiteY26804"/>
              </a:cxn>
              <a:cxn ang="0">
                <a:pos x="connsiteX26805" y="connsiteY26805"/>
              </a:cxn>
              <a:cxn ang="0">
                <a:pos x="connsiteX26806" y="connsiteY26806"/>
              </a:cxn>
              <a:cxn ang="0">
                <a:pos x="connsiteX26807" y="connsiteY26807"/>
              </a:cxn>
              <a:cxn ang="0">
                <a:pos x="connsiteX26808" y="connsiteY26808"/>
              </a:cxn>
              <a:cxn ang="0">
                <a:pos x="connsiteX26809" y="connsiteY26809"/>
              </a:cxn>
              <a:cxn ang="0">
                <a:pos x="connsiteX26810" y="connsiteY26810"/>
              </a:cxn>
              <a:cxn ang="0">
                <a:pos x="connsiteX26811" y="connsiteY26811"/>
              </a:cxn>
              <a:cxn ang="0">
                <a:pos x="connsiteX26812" y="connsiteY26812"/>
              </a:cxn>
              <a:cxn ang="0">
                <a:pos x="connsiteX26813" y="connsiteY26813"/>
              </a:cxn>
              <a:cxn ang="0">
                <a:pos x="connsiteX26814" y="connsiteY26814"/>
              </a:cxn>
              <a:cxn ang="0">
                <a:pos x="connsiteX26815" y="connsiteY26815"/>
              </a:cxn>
              <a:cxn ang="0">
                <a:pos x="connsiteX26816" y="connsiteY26816"/>
              </a:cxn>
              <a:cxn ang="0">
                <a:pos x="connsiteX26817" y="connsiteY26817"/>
              </a:cxn>
              <a:cxn ang="0">
                <a:pos x="connsiteX26818" y="connsiteY26818"/>
              </a:cxn>
              <a:cxn ang="0">
                <a:pos x="connsiteX26819" y="connsiteY26819"/>
              </a:cxn>
              <a:cxn ang="0">
                <a:pos x="connsiteX26820" y="connsiteY26820"/>
              </a:cxn>
              <a:cxn ang="0">
                <a:pos x="connsiteX26821" y="connsiteY26821"/>
              </a:cxn>
              <a:cxn ang="0">
                <a:pos x="connsiteX26822" y="connsiteY26822"/>
              </a:cxn>
              <a:cxn ang="0">
                <a:pos x="connsiteX26823" y="connsiteY26823"/>
              </a:cxn>
              <a:cxn ang="0">
                <a:pos x="connsiteX26824" y="connsiteY26824"/>
              </a:cxn>
              <a:cxn ang="0">
                <a:pos x="connsiteX26825" y="connsiteY26825"/>
              </a:cxn>
              <a:cxn ang="0">
                <a:pos x="connsiteX26826" y="connsiteY26826"/>
              </a:cxn>
              <a:cxn ang="0">
                <a:pos x="connsiteX26827" y="connsiteY26827"/>
              </a:cxn>
              <a:cxn ang="0">
                <a:pos x="connsiteX26828" y="connsiteY26828"/>
              </a:cxn>
              <a:cxn ang="0">
                <a:pos x="connsiteX26829" y="connsiteY26829"/>
              </a:cxn>
              <a:cxn ang="0">
                <a:pos x="connsiteX26830" y="connsiteY26830"/>
              </a:cxn>
              <a:cxn ang="0">
                <a:pos x="connsiteX26831" y="connsiteY26831"/>
              </a:cxn>
              <a:cxn ang="0">
                <a:pos x="connsiteX26832" y="connsiteY26832"/>
              </a:cxn>
              <a:cxn ang="0">
                <a:pos x="connsiteX26833" y="connsiteY26833"/>
              </a:cxn>
              <a:cxn ang="0">
                <a:pos x="connsiteX26834" y="connsiteY26834"/>
              </a:cxn>
              <a:cxn ang="0">
                <a:pos x="connsiteX26835" y="connsiteY26835"/>
              </a:cxn>
              <a:cxn ang="0">
                <a:pos x="connsiteX26836" y="connsiteY26836"/>
              </a:cxn>
              <a:cxn ang="0">
                <a:pos x="connsiteX26837" y="connsiteY26837"/>
              </a:cxn>
              <a:cxn ang="0">
                <a:pos x="connsiteX26838" y="connsiteY26838"/>
              </a:cxn>
              <a:cxn ang="0">
                <a:pos x="connsiteX26839" y="connsiteY26839"/>
              </a:cxn>
              <a:cxn ang="0">
                <a:pos x="connsiteX26840" y="connsiteY26840"/>
              </a:cxn>
              <a:cxn ang="0">
                <a:pos x="connsiteX26841" y="connsiteY26841"/>
              </a:cxn>
              <a:cxn ang="0">
                <a:pos x="connsiteX26842" y="connsiteY26842"/>
              </a:cxn>
              <a:cxn ang="0">
                <a:pos x="connsiteX26843" y="connsiteY26843"/>
              </a:cxn>
              <a:cxn ang="0">
                <a:pos x="connsiteX26844" y="connsiteY26844"/>
              </a:cxn>
              <a:cxn ang="0">
                <a:pos x="connsiteX26845" y="connsiteY26845"/>
              </a:cxn>
              <a:cxn ang="0">
                <a:pos x="connsiteX26846" y="connsiteY26846"/>
              </a:cxn>
              <a:cxn ang="0">
                <a:pos x="connsiteX26847" y="connsiteY26847"/>
              </a:cxn>
              <a:cxn ang="0">
                <a:pos x="connsiteX26848" y="connsiteY26848"/>
              </a:cxn>
              <a:cxn ang="0">
                <a:pos x="connsiteX26849" y="connsiteY26849"/>
              </a:cxn>
              <a:cxn ang="0">
                <a:pos x="connsiteX26850" y="connsiteY26850"/>
              </a:cxn>
              <a:cxn ang="0">
                <a:pos x="connsiteX26851" y="connsiteY26851"/>
              </a:cxn>
              <a:cxn ang="0">
                <a:pos x="connsiteX26852" y="connsiteY26852"/>
              </a:cxn>
              <a:cxn ang="0">
                <a:pos x="connsiteX26853" y="connsiteY26853"/>
              </a:cxn>
              <a:cxn ang="0">
                <a:pos x="connsiteX26854" y="connsiteY26854"/>
              </a:cxn>
              <a:cxn ang="0">
                <a:pos x="connsiteX26855" y="connsiteY26855"/>
              </a:cxn>
              <a:cxn ang="0">
                <a:pos x="connsiteX26856" y="connsiteY26856"/>
              </a:cxn>
              <a:cxn ang="0">
                <a:pos x="connsiteX26857" y="connsiteY26857"/>
              </a:cxn>
              <a:cxn ang="0">
                <a:pos x="connsiteX26858" y="connsiteY26858"/>
              </a:cxn>
              <a:cxn ang="0">
                <a:pos x="connsiteX26859" y="connsiteY26859"/>
              </a:cxn>
              <a:cxn ang="0">
                <a:pos x="connsiteX26860" y="connsiteY26860"/>
              </a:cxn>
              <a:cxn ang="0">
                <a:pos x="connsiteX26861" y="connsiteY26861"/>
              </a:cxn>
              <a:cxn ang="0">
                <a:pos x="connsiteX26862" y="connsiteY26862"/>
              </a:cxn>
              <a:cxn ang="0">
                <a:pos x="connsiteX26863" y="connsiteY26863"/>
              </a:cxn>
              <a:cxn ang="0">
                <a:pos x="connsiteX26864" y="connsiteY26864"/>
              </a:cxn>
              <a:cxn ang="0">
                <a:pos x="connsiteX26865" y="connsiteY26865"/>
              </a:cxn>
              <a:cxn ang="0">
                <a:pos x="connsiteX26866" y="connsiteY26866"/>
              </a:cxn>
              <a:cxn ang="0">
                <a:pos x="connsiteX26867" y="connsiteY26867"/>
              </a:cxn>
              <a:cxn ang="0">
                <a:pos x="connsiteX26868" y="connsiteY26868"/>
              </a:cxn>
              <a:cxn ang="0">
                <a:pos x="connsiteX26869" y="connsiteY26869"/>
              </a:cxn>
              <a:cxn ang="0">
                <a:pos x="connsiteX26870" y="connsiteY26870"/>
              </a:cxn>
              <a:cxn ang="0">
                <a:pos x="connsiteX26871" y="connsiteY26871"/>
              </a:cxn>
              <a:cxn ang="0">
                <a:pos x="connsiteX26872" y="connsiteY26872"/>
              </a:cxn>
              <a:cxn ang="0">
                <a:pos x="connsiteX26873" y="connsiteY26873"/>
              </a:cxn>
              <a:cxn ang="0">
                <a:pos x="connsiteX26874" y="connsiteY26874"/>
              </a:cxn>
              <a:cxn ang="0">
                <a:pos x="connsiteX26875" y="connsiteY26875"/>
              </a:cxn>
              <a:cxn ang="0">
                <a:pos x="connsiteX26876" y="connsiteY26876"/>
              </a:cxn>
              <a:cxn ang="0">
                <a:pos x="connsiteX26877" y="connsiteY26877"/>
              </a:cxn>
              <a:cxn ang="0">
                <a:pos x="connsiteX26878" y="connsiteY26878"/>
              </a:cxn>
              <a:cxn ang="0">
                <a:pos x="connsiteX26879" y="connsiteY26879"/>
              </a:cxn>
              <a:cxn ang="0">
                <a:pos x="connsiteX26880" y="connsiteY26880"/>
              </a:cxn>
              <a:cxn ang="0">
                <a:pos x="connsiteX26881" y="connsiteY26881"/>
              </a:cxn>
              <a:cxn ang="0">
                <a:pos x="connsiteX26882" y="connsiteY26882"/>
              </a:cxn>
              <a:cxn ang="0">
                <a:pos x="connsiteX26883" y="connsiteY26883"/>
              </a:cxn>
              <a:cxn ang="0">
                <a:pos x="connsiteX26884" y="connsiteY26884"/>
              </a:cxn>
              <a:cxn ang="0">
                <a:pos x="connsiteX26885" y="connsiteY26885"/>
              </a:cxn>
              <a:cxn ang="0">
                <a:pos x="connsiteX26886" y="connsiteY26886"/>
              </a:cxn>
              <a:cxn ang="0">
                <a:pos x="connsiteX26887" y="connsiteY26887"/>
              </a:cxn>
              <a:cxn ang="0">
                <a:pos x="connsiteX26888" y="connsiteY26888"/>
              </a:cxn>
              <a:cxn ang="0">
                <a:pos x="connsiteX26889" y="connsiteY26889"/>
              </a:cxn>
              <a:cxn ang="0">
                <a:pos x="connsiteX26890" y="connsiteY26890"/>
              </a:cxn>
              <a:cxn ang="0">
                <a:pos x="connsiteX26891" y="connsiteY26891"/>
              </a:cxn>
              <a:cxn ang="0">
                <a:pos x="connsiteX26892" y="connsiteY26892"/>
              </a:cxn>
              <a:cxn ang="0">
                <a:pos x="connsiteX26893" y="connsiteY26893"/>
              </a:cxn>
              <a:cxn ang="0">
                <a:pos x="connsiteX26894" y="connsiteY26894"/>
              </a:cxn>
              <a:cxn ang="0">
                <a:pos x="connsiteX26895" y="connsiteY26895"/>
              </a:cxn>
              <a:cxn ang="0">
                <a:pos x="connsiteX26896" y="connsiteY26896"/>
              </a:cxn>
              <a:cxn ang="0">
                <a:pos x="connsiteX26897" y="connsiteY26897"/>
              </a:cxn>
              <a:cxn ang="0">
                <a:pos x="connsiteX26898" y="connsiteY26898"/>
              </a:cxn>
              <a:cxn ang="0">
                <a:pos x="connsiteX26899" y="connsiteY26899"/>
              </a:cxn>
              <a:cxn ang="0">
                <a:pos x="connsiteX26900" y="connsiteY26900"/>
              </a:cxn>
              <a:cxn ang="0">
                <a:pos x="connsiteX26901" y="connsiteY26901"/>
              </a:cxn>
              <a:cxn ang="0">
                <a:pos x="connsiteX26902" y="connsiteY26902"/>
              </a:cxn>
              <a:cxn ang="0">
                <a:pos x="connsiteX26903" y="connsiteY26903"/>
              </a:cxn>
              <a:cxn ang="0">
                <a:pos x="connsiteX26904" y="connsiteY26904"/>
              </a:cxn>
              <a:cxn ang="0">
                <a:pos x="connsiteX26905" y="connsiteY26905"/>
              </a:cxn>
              <a:cxn ang="0">
                <a:pos x="connsiteX26906" y="connsiteY26906"/>
              </a:cxn>
              <a:cxn ang="0">
                <a:pos x="connsiteX26907" y="connsiteY26907"/>
              </a:cxn>
              <a:cxn ang="0">
                <a:pos x="connsiteX26908" y="connsiteY26908"/>
              </a:cxn>
              <a:cxn ang="0">
                <a:pos x="connsiteX26909" y="connsiteY26909"/>
              </a:cxn>
              <a:cxn ang="0">
                <a:pos x="connsiteX26910" y="connsiteY26910"/>
              </a:cxn>
              <a:cxn ang="0">
                <a:pos x="connsiteX26911" y="connsiteY26911"/>
              </a:cxn>
              <a:cxn ang="0">
                <a:pos x="connsiteX26912" y="connsiteY26912"/>
              </a:cxn>
              <a:cxn ang="0">
                <a:pos x="connsiteX26913" y="connsiteY26913"/>
              </a:cxn>
              <a:cxn ang="0">
                <a:pos x="connsiteX26914" y="connsiteY26914"/>
              </a:cxn>
              <a:cxn ang="0">
                <a:pos x="connsiteX26915" y="connsiteY26915"/>
              </a:cxn>
              <a:cxn ang="0">
                <a:pos x="connsiteX26916" y="connsiteY26916"/>
              </a:cxn>
              <a:cxn ang="0">
                <a:pos x="connsiteX26917" y="connsiteY26917"/>
              </a:cxn>
              <a:cxn ang="0">
                <a:pos x="connsiteX26918" y="connsiteY26918"/>
              </a:cxn>
              <a:cxn ang="0">
                <a:pos x="connsiteX26919" y="connsiteY26919"/>
              </a:cxn>
              <a:cxn ang="0">
                <a:pos x="connsiteX26920" y="connsiteY26920"/>
              </a:cxn>
              <a:cxn ang="0">
                <a:pos x="connsiteX26921" y="connsiteY26921"/>
              </a:cxn>
              <a:cxn ang="0">
                <a:pos x="connsiteX26922" y="connsiteY26922"/>
              </a:cxn>
              <a:cxn ang="0">
                <a:pos x="connsiteX26923" y="connsiteY26923"/>
              </a:cxn>
              <a:cxn ang="0">
                <a:pos x="connsiteX26924" y="connsiteY26924"/>
              </a:cxn>
              <a:cxn ang="0">
                <a:pos x="connsiteX26925" y="connsiteY26925"/>
              </a:cxn>
              <a:cxn ang="0">
                <a:pos x="connsiteX26926" y="connsiteY26926"/>
              </a:cxn>
              <a:cxn ang="0">
                <a:pos x="connsiteX26927" y="connsiteY26927"/>
              </a:cxn>
              <a:cxn ang="0">
                <a:pos x="connsiteX26928" y="connsiteY26928"/>
              </a:cxn>
              <a:cxn ang="0">
                <a:pos x="connsiteX26929" y="connsiteY26929"/>
              </a:cxn>
              <a:cxn ang="0">
                <a:pos x="connsiteX26930" y="connsiteY26930"/>
              </a:cxn>
              <a:cxn ang="0">
                <a:pos x="connsiteX26931" y="connsiteY26931"/>
              </a:cxn>
              <a:cxn ang="0">
                <a:pos x="connsiteX26932" y="connsiteY26932"/>
              </a:cxn>
              <a:cxn ang="0">
                <a:pos x="connsiteX26933" y="connsiteY26933"/>
              </a:cxn>
              <a:cxn ang="0">
                <a:pos x="connsiteX26934" y="connsiteY26934"/>
              </a:cxn>
              <a:cxn ang="0">
                <a:pos x="connsiteX26935" y="connsiteY26935"/>
              </a:cxn>
              <a:cxn ang="0">
                <a:pos x="connsiteX26936" y="connsiteY26936"/>
              </a:cxn>
              <a:cxn ang="0">
                <a:pos x="connsiteX26937" y="connsiteY26937"/>
              </a:cxn>
              <a:cxn ang="0">
                <a:pos x="connsiteX26938" y="connsiteY26938"/>
              </a:cxn>
              <a:cxn ang="0">
                <a:pos x="connsiteX26939" y="connsiteY26939"/>
              </a:cxn>
              <a:cxn ang="0">
                <a:pos x="connsiteX26940" y="connsiteY26940"/>
              </a:cxn>
              <a:cxn ang="0">
                <a:pos x="connsiteX26941" y="connsiteY26941"/>
              </a:cxn>
              <a:cxn ang="0">
                <a:pos x="connsiteX26942" y="connsiteY26942"/>
              </a:cxn>
              <a:cxn ang="0">
                <a:pos x="connsiteX26943" y="connsiteY26943"/>
              </a:cxn>
              <a:cxn ang="0">
                <a:pos x="connsiteX26944" y="connsiteY26944"/>
              </a:cxn>
              <a:cxn ang="0">
                <a:pos x="connsiteX26945" y="connsiteY26945"/>
              </a:cxn>
              <a:cxn ang="0">
                <a:pos x="connsiteX26946" y="connsiteY26946"/>
              </a:cxn>
              <a:cxn ang="0">
                <a:pos x="connsiteX26947" y="connsiteY26947"/>
              </a:cxn>
              <a:cxn ang="0">
                <a:pos x="connsiteX26948" y="connsiteY26948"/>
              </a:cxn>
              <a:cxn ang="0">
                <a:pos x="connsiteX26949" y="connsiteY26949"/>
              </a:cxn>
              <a:cxn ang="0">
                <a:pos x="connsiteX26950" y="connsiteY26950"/>
              </a:cxn>
              <a:cxn ang="0">
                <a:pos x="connsiteX26951" y="connsiteY26951"/>
              </a:cxn>
              <a:cxn ang="0">
                <a:pos x="connsiteX26952" y="connsiteY26952"/>
              </a:cxn>
              <a:cxn ang="0">
                <a:pos x="connsiteX26953" y="connsiteY26953"/>
              </a:cxn>
              <a:cxn ang="0">
                <a:pos x="connsiteX26954" y="connsiteY26954"/>
              </a:cxn>
              <a:cxn ang="0">
                <a:pos x="connsiteX26955" y="connsiteY26955"/>
              </a:cxn>
              <a:cxn ang="0">
                <a:pos x="connsiteX26956" y="connsiteY26956"/>
              </a:cxn>
              <a:cxn ang="0">
                <a:pos x="connsiteX26957" y="connsiteY26957"/>
              </a:cxn>
              <a:cxn ang="0">
                <a:pos x="connsiteX26958" y="connsiteY26958"/>
              </a:cxn>
              <a:cxn ang="0">
                <a:pos x="connsiteX26959" y="connsiteY26959"/>
              </a:cxn>
              <a:cxn ang="0">
                <a:pos x="connsiteX26960" y="connsiteY26960"/>
              </a:cxn>
              <a:cxn ang="0">
                <a:pos x="connsiteX26961" y="connsiteY26961"/>
              </a:cxn>
              <a:cxn ang="0">
                <a:pos x="connsiteX26962" y="connsiteY26962"/>
              </a:cxn>
              <a:cxn ang="0">
                <a:pos x="connsiteX26963" y="connsiteY26963"/>
              </a:cxn>
              <a:cxn ang="0">
                <a:pos x="connsiteX26964" y="connsiteY26964"/>
              </a:cxn>
              <a:cxn ang="0">
                <a:pos x="connsiteX26965" y="connsiteY26965"/>
              </a:cxn>
              <a:cxn ang="0">
                <a:pos x="connsiteX26966" y="connsiteY26966"/>
              </a:cxn>
              <a:cxn ang="0">
                <a:pos x="connsiteX26967" y="connsiteY26967"/>
              </a:cxn>
              <a:cxn ang="0">
                <a:pos x="connsiteX26968" y="connsiteY26968"/>
              </a:cxn>
              <a:cxn ang="0">
                <a:pos x="connsiteX26969" y="connsiteY26969"/>
              </a:cxn>
              <a:cxn ang="0">
                <a:pos x="connsiteX26970" y="connsiteY26970"/>
              </a:cxn>
              <a:cxn ang="0">
                <a:pos x="connsiteX26971" y="connsiteY26971"/>
              </a:cxn>
              <a:cxn ang="0">
                <a:pos x="connsiteX26972" y="connsiteY26972"/>
              </a:cxn>
              <a:cxn ang="0">
                <a:pos x="connsiteX26973" y="connsiteY26973"/>
              </a:cxn>
              <a:cxn ang="0">
                <a:pos x="connsiteX26974" y="connsiteY26974"/>
              </a:cxn>
              <a:cxn ang="0">
                <a:pos x="connsiteX26975" y="connsiteY26975"/>
              </a:cxn>
              <a:cxn ang="0">
                <a:pos x="connsiteX26976" y="connsiteY26976"/>
              </a:cxn>
              <a:cxn ang="0">
                <a:pos x="connsiteX26977" y="connsiteY26977"/>
              </a:cxn>
              <a:cxn ang="0">
                <a:pos x="connsiteX26978" y="connsiteY26978"/>
              </a:cxn>
              <a:cxn ang="0">
                <a:pos x="connsiteX26979" y="connsiteY26979"/>
              </a:cxn>
              <a:cxn ang="0">
                <a:pos x="connsiteX26980" y="connsiteY26980"/>
              </a:cxn>
              <a:cxn ang="0">
                <a:pos x="connsiteX26981" y="connsiteY26981"/>
              </a:cxn>
              <a:cxn ang="0">
                <a:pos x="connsiteX26982" y="connsiteY26982"/>
              </a:cxn>
              <a:cxn ang="0">
                <a:pos x="connsiteX26983" y="connsiteY26983"/>
              </a:cxn>
              <a:cxn ang="0">
                <a:pos x="connsiteX26984" y="connsiteY26984"/>
              </a:cxn>
              <a:cxn ang="0">
                <a:pos x="connsiteX26985" y="connsiteY26985"/>
              </a:cxn>
              <a:cxn ang="0">
                <a:pos x="connsiteX26986" y="connsiteY26986"/>
              </a:cxn>
              <a:cxn ang="0">
                <a:pos x="connsiteX26987" y="connsiteY26987"/>
              </a:cxn>
              <a:cxn ang="0">
                <a:pos x="connsiteX26988" y="connsiteY26988"/>
              </a:cxn>
              <a:cxn ang="0">
                <a:pos x="connsiteX26989" y="connsiteY26989"/>
              </a:cxn>
              <a:cxn ang="0">
                <a:pos x="connsiteX26990" y="connsiteY26990"/>
              </a:cxn>
              <a:cxn ang="0">
                <a:pos x="connsiteX26991" y="connsiteY26991"/>
              </a:cxn>
              <a:cxn ang="0">
                <a:pos x="connsiteX26992" y="connsiteY26992"/>
              </a:cxn>
              <a:cxn ang="0">
                <a:pos x="connsiteX26993" y="connsiteY26993"/>
              </a:cxn>
              <a:cxn ang="0">
                <a:pos x="connsiteX26994" y="connsiteY26994"/>
              </a:cxn>
              <a:cxn ang="0">
                <a:pos x="connsiteX26995" y="connsiteY26995"/>
              </a:cxn>
              <a:cxn ang="0">
                <a:pos x="connsiteX26996" y="connsiteY26996"/>
              </a:cxn>
              <a:cxn ang="0">
                <a:pos x="connsiteX26997" y="connsiteY26997"/>
              </a:cxn>
              <a:cxn ang="0">
                <a:pos x="connsiteX26998" y="connsiteY26998"/>
              </a:cxn>
              <a:cxn ang="0">
                <a:pos x="connsiteX26999" y="connsiteY26999"/>
              </a:cxn>
              <a:cxn ang="0">
                <a:pos x="connsiteX27000" y="connsiteY27000"/>
              </a:cxn>
              <a:cxn ang="0">
                <a:pos x="connsiteX27001" y="connsiteY27001"/>
              </a:cxn>
              <a:cxn ang="0">
                <a:pos x="connsiteX27002" y="connsiteY27002"/>
              </a:cxn>
              <a:cxn ang="0">
                <a:pos x="connsiteX27003" y="connsiteY27003"/>
              </a:cxn>
              <a:cxn ang="0">
                <a:pos x="connsiteX27004" y="connsiteY27004"/>
              </a:cxn>
              <a:cxn ang="0">
                <a:pos x="connsiteX27005" y="connsiteY27005"/>
              </a:cxn>
              <a:cxn ang="0">
                <a:pos x="connsiteX27006" y="connsiteY27006"/>
              </a:cxn>
              <a:cxn ang="0">
                <a:pos x="connsiteX27007" y="connsiteY27007"/>
              </a:cxn>
              <a:cxn ang="0">
                <a:pos x="connsiteX27008" y="connsiteY27008"/>
              </a:cxn>
              <a:cxn ang="0">
                <a:pos x="connsiteX27009" y="connsiteY27009"/>
              </a:cxn>
              <a:cxn ang="0">
                <a:pos x="connsiteX27010" y="connsiteY27010"/>
              </a:cxn>
              <a:cxn ang="0">
                <a:pos x="connsiteX27011" y="connsiteY27011"/>
              </a:cxn>
              <a:cxn ang="0">
                <a:pos x="connsiteX27012" y="connsiteY27012"/>
              </a:cxn>
              <a:cxn ang="0">
                <a:pos x="connsiteX27013" y="connsiteY27013"/>
              </a:cxn>
              <a:cxn ang="0">
                <a:pos x="connsiteX27014" y="connsiteY27014"/>
              </a:cxn>
              <a:cxn ang="0">
                <a:pos x="connsiteX27015" y="connsiteY27015"/>
              </a:cxn>
              <a:cxn ang="0">
                <a:pos x="connsiteX27016" y="connsiteY27016"/>
              </a:cxn>
              <a:cxn ang="0">
                <a:pos x="connsiteX27017" y="connsiteY27017"/>
              </a:cxn>
              <a:cxn ang="0">
                <a:pos x="connsiteX27018" y="connsiteY27018"/>
              </a:cxn>
              <a:cxn ang="0">
                <a:pos x="connsiteX27019" y="connsiteY27019"/>
              </a:cxn>
              <a:cxn ang="0">
                <a:pos x="connsiteX27020" y="connsiteY27020"/>
              </a:cxn>
              <a:cxn ang="0">
                <a:pos x="connsiteX27021" y="connsiteY27021"/>
              </a:cxn>
              <a:cxn ang="0">
                <a:pos x="connsiteX27022" y="connsiteY27022"/>
              </a:cxn>
              <a:cxn ang="0">
                <a:pos x="connsiteX27023" y="connsiteY27023"/>
              </a:cxn>
              <a:cxn ang="0">
                <a:pos x="connsiteX27024" y="connsiteY27024"/>
              </a:cxn>
              <a:cxn ang="0">
                <a:pos x="connsiteX27025" y="connsiteY27025"/>
              </a:cxn>
              <a:cxn ang="0">
                <a:pos x="connsiteX27026" y="connsiteY27026"/>
              </a:cxn>
              <a:cxn ang="0">
                <a:pos x="connsiteX27027" y="connsiteY27027"/>
              </a:cxn>
              <a:cxn ang="0">
                <a:pos x="connsiteX27028" y="connsiteY27028"/>
              </a:cxn>
              <a:cxn ang="0">
                <a:pos x="connsiteX27029" y="connsiteY27029"/>
              </a:cxn>
              <a:cxn ang="0">
                <a:pos x="connsiteX27030" y="connsiteY27030"/>
              </a:cxn>
              <a:cxn ang="0">
                <a:pos x="connsiteX27031" y="connsiteY27031"/>
              </a:cxn>
              <a:cxn ang="0">
                <a:pos x="connsiteX27032" y="connsiteY27032"/>
              </a:cxn>
              <a:cxn ang="0">
                <a:pos x="connsiteX27033" y="connsiteY27033"/>
              </a:cxn>
              <a:cxn ang="0">
                <a:pos x="connsiteX27034" y="connsiteY27034"/>
              </a:cxn>
              <a:cxn ang="0">
                <a:pos x="connsiteX27035" y="connsiteY27035"/>
              </a:cxn>
              <a:cxn ang="0">
                <a:pos x="connsiteX27036" y="connsiteY27036"/>
              </a:cxn>
              <a:cxn ang="0">
                <a:pos x="connsiteX27037" y="connsiteY27037"/>
              </a:cxn>
              <a:cxn ang="0">
                <a:pos x="connsiteX27038" y="connsiteY27038"/>
              </a:cxn>
              <a:cxn ang="0">
                <a:pos x="connsiteX27039" y="connsiteY27039"/>
              </a:cxn>
              <a:cxn ang="0">
                <a:pos x="connsiteX27040" y="connsiteY27040"/>
              </a:cxn>
              <a:cxn ang="0">
                <a:pos x="connsiteX27041" y="connsiteY27041"/>
              </a:cxn>
              <a:cxn ang="0">
                <a:pos x="connsiteX27042" y="connsiteY27042"/>
              </a:cxn>
              <a:cxn ang="0">
                <a:pos x="connsiteX27043" y="connsiteY27043"/>
              </a:cxn>
              <a:cxn ang="0">
                <a:pos x="connsiteX27044" y="connsiteY27044"/>
              </a:cxn>
              <a:cxn ang="0">
                <a:pos x="connsiteX27045" y="connsiteY27045"/>
              </a:cxn>
              <a:cxn ang="0">
                <a:pos x="connsiteX27046" y="connsiteY27046"/>
              </a:cxn>
              <a:cxn ang="0">
                <a:pos x="connsiteX27047" y="connsiteY27047"/>
              </a:cxn>
              <a:cxn ang="0">
                <a:pos x="connsiteX27048" y="connsiteY27048"/>
              </a:cxn>
              <a:cxn ang="0">
                <a:pos x="connsiteX27049" y="connsiteY27049"/>
              </a:cxn>
              <a:cxn ang="0">
                <a:pos x="connsiteX27050" y="connsiteY27050"/>
              </a:cxn>
              <a:cxn ang="0">
                <a:pos x="connsiteX27051" y="connsiteY27051"/>
              </a:cxn>
              <a:cxn ang="0">
                <a:pos x="connsiteX27052" y="connsiteY27052"/>
              </a:cxn>
              <a:cxn ang="0">
                <a:pos x="connsiteX27053" y="connsiteY27053"/>
              </a:cxn>
              <a:cxn ang="0">
                <a:pos x="connsiteX27054" y="connsiteY27054"/>
              </a:cxn>
              <a:cxn ang="0">
                <a:pos x="connsiteX27055" y="connsiteY27055"/>
              </a:cxn>
              <a:cxn ang="0">
                <a:pos x="connsiteX27056" y="connsiteY27056"/>
              </a:cxn>
              <a:cxn ang="0">
                <a:pos x="connsiteX27057" y="connsiteY27057"/>
              </a:cxn>
              <a:cxn ang="0">
                <a:pos x="connsiteX27058" y="connsiteY27058"/>
              </a:cxn>
              <a:cxn ang="0">
                <a:pos x="connsiteX27059" y="connsiteY27059"/>
              </a:cxn>
              <a:cxn ang="0">
                <a:pos x="connsiteX27060" y="connsiteY27060"/>
              </a:cxn>
              <a:cxn ang="0">
                <a:pos x="connsiteX27061" y="connsiteY27061"/>
              </a:cxn>
              <a:cxn ang="0">
                <a:pos x="connsiteX27062" y="connsiteY27062"/>
              </a:cxn>
              <a:cxn ang="0">
                <a:pos x="connsiteX27063" y="connsiteY27063"/>
              </a:cxn>
              <a:cxn ang="0">
                <a:pos x="connsiteX27064" y="connsiteY27064"/>
              </a:cxn>
              <a:cxn ang="0">
                <a:pos x="connsiteX27065" y="connsiteY27065"/>
              </a:cxn>
              <a:cxn ang="0">
                <a:pos x="connsiteX27066" y="connsiteY27066"/>
              </a:cxn>
              <a:cxn ang="0">
                <a:pos x="connsiteX27067" y="connsiteY27067"/>
              </a:cxn>
              <a:cxn ang="0">
                <a:pos x="connsiteX27068" y="connsiteY27068"/>
              </a:cxn>
              <a:cxn ang="0">
                <a:pos x="connsiteX27069" y="connsiteY27069"/>
              </a:cxn>
              <a:cxn ang="0">
                <a:pos x="connsiteX27070" y="connsiteY27070"/>
              </a:cxn>
              <a:cxn ang="0">
                <a:pos x="connsiteX27071" y="connsiteY27071"/>
              </a:cxn>
              <a:cxn ang="0">
                <a:pos x="connsiteX27072" y="connsiteY27072"/>
              </a:cxn>
              <a:cxn ang="0">
                <a:pos x="connsiteX27073" y="connsiteY27073"/>
              </a:cxn>
              <a:cxn ang="0">
                <a:pos x="connsiteX27074" y="connsiteY27074"/>
              </a:cxn>
              <a:cxn ang="0">
                <a:pos x="connsiteX27075" y="connsiteY27075"/>
              </a:cxn>
              <a:cxn ang="0">
                <a:pos x="connsiteX27076" y="connsiteY27076"/>
              </a:cxn>
              <a:cxn ang="0">
                <a:pos x="connsiteX27077" y="connsiteY27077"/>
              </a:cxn>
              <a:cxn ang="0">
                <a:pos x="connsiteX27078" y="connsiteY27078"/>
              </a:cxn>
              <a:cxn ang="0">
                <a:pos x="connsiteX27079" y="connsiteY27079"/>
              </a:cxn>
              <a:cxn ang="0">
                <a:pos x="connsiteX27080" y="connsiteY27080"/>
              </a:cxn>
              <a:cxn ang="0">
                <a:pos x="connsiteX27081" y="connsiteY27081"/>
              </a:cxn>
              <a:cxn ang="0">
                <a:pos x="connsiteX27082" y="connsiteY27082"/>
              </a:cxn>
              <a:cxn ang="0">
                <a:pos x="connsiteX27083" y="connsiteY27083"/>
              </a:cxn>
              <a:cxn ang="0">
                <a:pos x="connsiteX27084" y="connsiteY27084"/>
              </a:cxn>
              <a:cxn ang="0">
                <a:pos x="connsiteX27085" y="connsiteY27085"/>
              </a:cxn>
              <a:cxn ang="0">
                <a:pos x="connsiteX27086" y="connsiteY27086"/>
              </a:cxn>
              <a:cxn ang="0">
                <a:pos x="connsiteX27087" y="connsiteY27087"/>
              </a:cxn>
              <a:cxn ang="0">
                <a:pos x="connsiteX27088" y="connsiteY27088"/>
              </a:cxn>
              <a:cxn ang="0">
                <a:pos x="connsiteX27089" y="connsiteY27089"/>
              </a:cxn>
              <a:cxn ang="0">
                <a:pos x="connsiteX27090" y="connsiteY27090"/>
              </a:cxn>
              <a:cxn ang="0">
                <a:pos x="connsiteX27091" y="connsiteY27091"/>
              </a:cxn>
              <a:cxn ang="0">
                <a:pos x="connsiteX27092" y="connsiteY27092"/>
              </a:cxn>
              <a:cxn ang="0">
                <a:pos x="connsiteX27093" y="connsiteY27093"/>
              </a:cxn>
              <a:cxn ang="0">
                <a:pos x="connsiteX27094" y="connsiteY27094"/>
              </a:cxn>
              <a:cxn ang="0">
                <a:pos x="connsiteX27095" y="connsiteY27095"/>
              </a:cxn>
              <a:cxn ang="0">
                <a:pos x="connsiteX27096" y="connsiteY27096"/>
              </a:cxn>
              <a:cxn ang="0">
                <a:pos x="connsiteX27097" y="connsiteY27097"/>
              </a:cxn>
              <a:cxn ang="0">
                <a:pos x="connsiteX27098" y="connsiteY27098"/>
              </a:cxn>
              <a:cxn ang="0">
                <a:pos x="connsiteX27099" y="connsiteY27099"/>
              </a:cxn>
              <a:cxn ang="0">
                <a:pos x="connsiteX27100" y="connsiteY27100"/>
              </a:cxn>
              <a:cxn ang="0">
                <a:pos x="connsiteX27101" y="connsiteY27101"/>
              </a:cxn>
              <a:cxn ang="0">
                <a:pos x="connsiteX27102" y="connsiteY27102"/>
              </a:cxn>
              <a:cxn ang="0">
                <a:pos x="connsiteX27103" y="connsiteY27103"/>
              </a:cxn>
              <a:cxn ang="0">
                <a:pos x="connsiteX27104" y="connsiteY27104"/>
              </a:cxn>
              <a:cxn ang="0">
                <a:pos x="connsiteX27105" y="connsiteY27105"/>
              </a:cxn>
              <a:cxn ang="0">
                <a:pos x="connsiteX27106" y="connsiteY27106"/>
              </a:cxn>
              <a:cxn ang="0">
                <a:pos x="connsiteX27107" y="connsiteY27107"/>
              </a:cxn>
              <a:cxn ang="0">
                <a:pos x="connsiteX27108" y="connsiteY27108"/>
              </a:cxn>
              <a:cxn ang="0">
                <a:pos x="connsiteX27109" y="connsiteY27109"/>
              </a:cxn>
              <a:cxn ang="0">
                <a:pos x="connsiteX27110" y="connsiteY27110"/>
              </a:cxn>
              <a:cxn ang="0">
                <a:pos x="connsiteX27111" y="connsiteY27111"/>
              </a:cxn>
              <a:cxn ang="0">
                <a:pos x="connsiteX27112" y="connsiteY27112"/>
              </a:cxn>
              <a:cxn ang="0">
                <a:pos x="connsiteX27113" y="connsiteY27113"/>
              </a:cxn>
              <a:cxn ang="0">
                <a:pos x="connsiteX27114" y="connsiteY27114"/>
              </a:cxn>
              <a:cxn ang="0">
                <a:pos x="connsiteX27115" y="connsiteY27115"/>
              </a:cxn>
              <a:cxn ang="0">
                <a:pos x="connsiteX27116" y="connsiteY27116"/>
              </a:cxn>
              <a:cxn ang="0">
                <a:pos x="connsiteX27117" y="connsiteY27117"/>
              </a:cxn>
              <a:cxn ang="0">
                <a:pos x="connsiteX27118" y="connsiteY27118"/>
              </a:cxn>
              <a:cxn ang="0">
                <a:pos x="connsiteX27119" y="connsiteY27119"/>
              </a:cxn>
              <a:cxn ang="0">
                <a:pos x="connsiteX27120" y="connsiteY27120"/>
              </a:cxn>
              <a:cxn ang="0">
                <a:pos x="connsiteX27121" y="connsiteY27121"/>
              </a:cxn>
              <a:cxn ang="0">
                <a:pos x="connsiteX27122" y="connsiteY27122"/>
              </a:cxn>
              <a:cxn ang="0">
                <a:pos x="connsiteX27123" y="connsiteY27123"/>
              </a:cxn>
              <a:cxn ang="0">
                <a:pos x="connsiteX27124" y="connsiteY27124"/>
              </a:cxn>
              <a:cxn ang="0">
                <a:pos x="connsiteX27125" y="connsiteY27125"/>
              </a:cxn>
              <a:cxn ang="0">
                <a:pos x="connsiteX27126" y="connsiteY27126"/>
              </a:cxn>
              <a:cxn ang="0">
                <a:pos x="connsiteX27127" y="connsiteY27127"/>
              </a:cxn>
              <a:cxn ang="0">
                <a:pos x="connsiteX27128" y="connsiteY27128"/>
              </a:cxn>
              <a:cxn ang="0">
                <a:pos x="connsiteX27129" y="connsiteY27129"/>
              </a:cxn>
              <a:cxn ang="0">
                <a:pos x="connsiteX27130" y="connsiteY27130"/>
              </a:cxn>
              <a:cxn ang="0">
                <a:pos x="connsiteX27131" y="connsiteY27131"/>
              </a:cxn>
              <a:cxn ang="0">
                <a:pos x="connsiteX27132" y="connsiteY27132"/>
              </a:cxn>
              <a:cxn ang="0">
                <a:pos x="connsiteX27133" y="connsiteY27133"/>
              </a:cxn>
              <a:cxn ang="0">
                <a:pos x="connsiteX27134" y="connsiteY27134"/>
              </a:cxn>
              <a:cxn ang="0">
                <a:pos x="connsiteX27135" y="connsiteY27135"/>
              </a:cxn>
              <a:cxn ang="0">
                <a:pos x="connsiteX27136" y="connsiteY27136"/>
              </a:cxn>
              <a:cxn ang="0">
                <a:pos x="connsiteX27137" y="connsiteY27137"/>
              </a:cxn>
              <a:cxn ang="0">
                <a:pos x="connsiteX27138" y="connsiteY27138"/>
              </a:cxn>
              <a:cxn ang="0">
                <a:pos x="connsiteX27139" y="connsiteY27139"/>
              </a:cxn>
              <a:cxn ang="0">
                <a:pos x="connsiteX27140" y="connsiteY27140"/>
              </a:cxn>
              <a:cxn ang="0">
                <a:pos x="connsiteX27141" y="connsiteY27141"/>
              </a:cxn>
              <a:cxn ang="0">
                <a:pos x="connsiteX27142" y="connsiteY27142"/>
              </a:cxn>
              <a:cxn ang="0">
                <a:pos x="connsiteX27143" y="connsiteY27143"/>
              </a:cxn>
              <a:cxn ang="0">
                <a:pos x="connsiteX27144" y="connsiteY27144"/>
              </a:cxn>
              <a:cxn ang="0">
                <a:pos x="connsiteX27145" y="connsiteY27145"/>
              </a:cxn>
              <a:cxn ang="0">
                <a:pos x="connsiteX27146" y="connsiteY27146"/>
              </a:cxn>
              <a:cxn ang="0">
                <a:pos x="connsiteX27147" y="connsiteY27147"/>
              </a:cxn>
              <a:cxn ang="0">
                <a:pos x="connsiteX27148" y="connsiteY27148"/>
              </a:cxn>
              <a:cxn ang="0">
                <a:pos x="connsiteX27149" y="connsiteY27149"/>
              </a:cxn>
              <a:cxn ang="0">
                <a:pos x="connsiteX27150" y="connsiteY27150"/>
              </a:cxn>
              <a:cxn ang="0">
                <a:pos x="connsiteX27151" y="connsiteY27151"/>
              </a:cxn>
              <a:cxn ang="0">
                <a:pos x="connsiteX27152" y="connsiteY27152"/>
              </a:cxn>
              <a:cxn ang="0">
                <a:pos x="connsiteX27153" y="connsiteY27153"/>
              </a:cxn>
              <a:cxn ang="0">
                <a:pos x="connsiteX27154" y="connsiteY27154"/>
              </a:cxn>
              <a:cxn ang="0">
                <a:pos x="connsiteX27155" y="connsiteY27155"/>
              </a:cxn>
              <a:cxn ang="0">
                <a:pos x="connsiteX27156" y="connsiteY27156"/>
              </a:cxn>
              <a:cxn ang="0">
                <a:pos x="connsiteX27157" y="connsiteY27157"/>
              </a:cxn>
              <a:cxn ang="0">
                <a:pos x="connsiteX27158" y="connsiteY27158"/>
              </a:cxn>
              <a:cxn ang="0">
                <a:pos x="connsiteX27159" y="connsiteY27159"/>
              </a:cxn>
              <a:cxn ang="0">
                <a:pos x="connsiteX27160" y="connsiteY27160"/>
              </a:cxn>
              <a:cxn ang="0">
                <a:pos x="connsiteX27161" y="connsiteY27161"/>
              </a:cxn>
              <a:cxn ang="0">
                <a:pos x="connsiteX27162" y="connsiteY27162"/>
              </a:cxn>
              <a:cxn ang="0">
                <a:pos x="connsiteX27163" y="connsiteY27163"/>
              </a:cxn>
              <a:cxn ang="0">
                <a:pos x="connsiteX27164" y="connsiteY27164"/>
              </a:cxn>
              <a:cxn ang="0">
                <a:pos x="connsiteX27165" y="connsiteY27165"/>
              </a:cxn>
              <a:cxn ang="0">
                <a:pos x="connsiteX27166" y="connsiteY27166"/>
              </a:cxn>
              <a:cxn ang="0">
                <a:pos x="connsiteX27167" y="connsiteY27167"/>
              </a:cxn>
              <a:cxn ang="0">
                <a:pos x="connsiteX27168" y="connsiteY27168"/>
              </a:cxn>
              <a:cxn ang="0">
                <a:pos x="connsiteX27169" y="connsiteY27169"/>
              </a:cxn>
              <a:cxn ang="0">
                <a:pos x="connsiteX27170" y="connsiteY27170"/>
              </a:cxn>
              <a:cxn ang="0">
                <a:pos x="connsiteX27171" y="connsiteY27171"/>
              </a:cxn>
              <a:cxn ang="0">
                <a:pos x="connsiteX27172" y="connsiteY27172"/>
              </a:cxn>
              <a:cxn ang="0">
                <a:pos x="connsiteX27173" y="connsiteY27173"/>
              </a:cxn>
              <a:cxn ang="0">
                <a:pos x="connsiteX27174" y="connsiteY27174"/>
              </a:cxn>
              <a:cxn ang="0">
                <a:pos x="connsiteX27175" y="connsiteY27175"/>
              </a:cxn>
              <a:cxn ang="0">
                <a:pos x="connsiteX27176" y="connsiteY27176"/>
              </a:cxn>
              <a:cxn ang="0">
                <a:pos x="connsiteX27177" y="connsiteY27177"/>
              </a:cxn>
              <a:cxn ang="0">
                <a:pos x="connsiteX27178" y="connsiteY27178"/>
              </a:cxn>
              <a:cxn ang="0">
                <a:pos x="connsiteX27179" y="connsiteY27179"/>
              </a:cxn>
              <a:cxn ang="0">
                <a:pos x="connsiteX27180" y="connsiteY27180"/>
              </a:cxn>
              <a:cxn ang="0">
                <a:pos x="connsiteX27181" y="connsiteY27181"/>
              </a:cxn>
              <a:cxn ang="0">
                <a:pos x="connsiteX27182" y="connsiteY27182"/>
              </a:cxn>
              <a:cxn ang="0">
                <a:pos x="connsiteX27183" y="connsiteY27183"/>
              </a:cxn>
              <a:cxn ang="0">
                <a:pos x="connsiteX27184" y="connsiteY27184"/>
              </a:cxn>
              <a:cxn ang="0">
                <a:pos x="connsiteX27185" y="connsiteY27185"/>
              </a:cxn>
              <a:cxn ang="0">
                <a:pos x="connsiteX27186" y="connsiteY27186"/>
              </a:cxn>
              <a:cxn ang="0">
                <a:pos x="connsiteX27187" y="connsiteY27187"/>
              </a:cxn>
              <a:cxn ang="0">
                <a:pos x="connsiteX27188" y="connsiteY27188"/>
              </a:cxn>
              <a:cxn ang="0">
                <a:pos x="connsiteX27189" y="connsiteY27189"/>
              </a:cxn>
              <a:cxn ang="0">
                <a:pos x="connsiteX27190" y="connsiteY27190"/>
              </a:cxn>
              <a:cxn ang="0">
                <a:pos x="connsiteX27191" y="connsiteY27191"/>
              </a:cxn>
              <a:cxn ang="0">
                <a:pos x="connsiteX27192" y="connsiteY27192"/>
              </a:cxn>
              <a:cxn ang="0">
                <a:pos x="connsiteX27193" y="connsiteY27193"/>
              </a:cxn>
              <a:cxn ang="0">
                <a:pos x="connsiteX27194" y="connsiteY27194"/>
              </a:cxn>
              <a:cxn ang="0">
                <a:pos x="connsiteX27195" y="connsiteY27195"/>
              </a:cxn>
              <a:cxn ang="0">
                <a:pos x="connsiteX27196" y="connsiteY27196"/>
              </a:cxn>
              <a:cxn ang="0">
                <a:pos x="connsiteX27197" y="connsiteY27197"/>
              </a:cxn>
              <a:cxn ang="0">
                <a:pos x="connsiteX27198" y="connsiteY27198"/>
              </a:cxn>
              <a:cxn ang="0">
                <a:pos x="connsiteX27199" y="connsiteY27199"/>
              </a:cxn>
              <a:cxn ang="0">
                <a:pos x="connsiteX27200" y="connsiteY27200"/>
              </a:cxn>
              <a:cxn ang="0">
                <a:pos x="connsiteX27201" y="connsiteY27201"/>
              </a:cxn>
              <a:cxn ang="0">
                <a:pos x="connsiteX27202" y="connsiteY27202"/>
              </a:cxn>
              <a:cxn ang="0">
                <a:pos x="connsiteX27203" y="connsiteY27203"/>
              </a:cxn>
              <a:cxn ang="0">
                <a:pos x="connsiteX27204" y="connsiteY27204"/>
              </a:cxn>
              <a:cxn ang="0">
                <a:pos x="connsiteX27205" y="connsiteY27205"/>
              </a:cxn>
              <a:cxn ang="0">
                <a:pos x="connsiteX27206" y="connsiteY27206"/>
              </a:cxn>
              <a:cxn ang="0">
                <a:pos x="connsiteX27207" y="connsiteY27207"/>
              </a:cxn>
              <a:cxn ang="0">
                <a:pos x="connsiteX27208" y="connsiteY27208"/>
              </a:cxn>
              <a:cxn ang="0">
                <a:pos x="connsiteX27209" y="connsiteY27209"/>
              </a:cxn>
              <a:cxn ang="0">
                <a:pos x="connsiteX27210" y="connsiteY27210"/>
              </a:cxn>
              <a:cxn ang="0">
                <a:pos x="connsiteX27211" y="connsiteY27211"/>
              </a:cxn>
              <a:cxn ang="0">
                <a:pos x="connsiteX27212" y="connsiteY27212"/>
              </a:cxn>
              <a:cxn ang="0">
                <a:pos x="connsiteX27213" y="connsiteY27213"/>
              </a:cxn>
              <a:cxn ang="0">
                <a:pos x="connsiteX27214" y="connsiteY27214"/>
              </a:cxn>
              <a:cxn ang="0">
                <a:pos x="connsiteX27215" y="connsiteY27215"/>
              </a:cxn>
              <a:cxn ang="0">
                <a:pos x="connsiteX27216" y="connsiteY27216"/>
              </a:cxn>
              <a:cxn ang="0">
                <a:pos x="connsiteX27217" y="connsiteY27217"/>
              </a:cxn>
              <a:cxn ang="0">
                <a:pos x="connsiteX27218" y="connsiteY27218"/>
              </a:cxn>
              <a:cxn ang="0">
                <a:pos x="connsiteX27219" y="connsiteY27219"/>
              </a:cxn>
              <a:cxn ang="0">
                <a:pos x="connsiteX27220" y="connsiteY27220"/>
              </a:cxn>
              <a:cxn ang="0">
                <a:pos x="connsiteX27221" y="connsiteY27221"/>
              </a:cxn>
              <a:cxn ang="0">
                <a:pos x="connsiteX27222" y="connsiteY27222"/>
              </a:cxn>
              <a:cxn ang="0">
                <a:pos x="connsiteX27223" y="connsiteY27223"/>
              </a:cxn>
              <a:cxn ang="0">
                <a:pos x="connsiteX27224" y="connsiteY27224"/>
              </a:cxn>
              <a:cxn ang="0">
                <a:pos x="connsiteX27225" y="connsiteY27225"/>
              </a:cxn>
              <a:cxn ang="0">
                <a:pos x="connsiteX27226" y="connsiteY27226"/>
              </a:cxn>
              <a:cxn ang="0">
                <a:pos x="connsiteX27227" y="connsiteY27227"/>
              </a:cxn>
              <a:cxn ang="0">
                <a:pos x="connsiteX27228" y="connsiteY27228"/>
              </a:cxn>
              <a:cxn ang="0">
                <a:pos x="connsiteX27229" y="connsiteY27229"/>
              </a:cxn>
              <a:cxn ang="0">
                <a:pos x="connsiteX27230" y="connsiteY27230"/>
              </a:cxn>
              <a:cxn ang="0">
                <a:pos x="connsiteX27231" y="connsiteY27231"/>
              </a:cxn>
              <a:cxn ang="0">
                <a:pos x="connsiteX27232" y="connsiteY27232"/>
              </a:cxn>
              <a:cxn ang="0">
                <a:pos x="connsiteX27233" y="connsiteY27233"/>
              </a:cxn>
              <a:cxn ang="0">
                <a:pos x="connsiteX27234" y="connsiteY27234"/>
              </a:cxn>
              <a:cxn ang="0">
                <a:pos x="connsiteX27235" y="connsiteY27235"/>
              </a:cxn>
              <a:cxn ang="0">
                <a:pos x="connsiteX27236" y="connsiteY27236"/>
              </a:cxn>
              <a:cxn ang="0">
                <a:pos x="connsiteX27237" y="connsiteY27237"/>
              </a:cxn>
              <a:cxn ang="0">
                <a:pos x="connsiteX27238" y="connsiteY27238"/>
              </a:cxn>
              <a:cxn ang="0">
                <a:pos x="connsiteX27239" y="connsiteY27239"/>
              </a:cxn>
              <a:cxn ang="0">
                <a:pos x="connsiteX27240" y="connsiteY27240"/>
              </a:cxn>
              <a:cxn ang="0">
                <a:pos x="connsiteX27241" y="connsiteY27241"/>
              </a:cxn>
              <a:cxn ang="0">
                <a:pos x="connsiteX27242" y="connsiteY27242"/>
              </a:cxn>
              <a:cxn ang="0">
                <a:pos x="connsiteX27243" y="connsiteY27243"/>
              </a:cxn>
              <a:cxn ang="0">
                <a:pos x="connsiteX27244" y="connsiteY27244"/>
              </a:cxn>
              <a:cxn ang="0">
                <a:pos x="connsiteX27245" y="connsiteY27245"/>
              </a:cxn>
              <a:cxn ang="0">
                <a:pos x="connsiteX27246" y="connsiteY27246"/>
              </a:cxn>
              <a:cxn ang="0">
                <a:pos x="connsiteX27247" y="connsiteY27247"/>
              </a:cxn>
              <a:cxn ang="0">
                <a:pos x="connsiteX27248" y="connsiteY27248"/>
              </a:cxn>
              <a:cxn ang="0">
                <a:pos x="connsiteX27249" y="connsiteY27249"/>
              </a:cxn>
              <a:cxn ang="0">
                <a:pos x="connsiteX27250" y="connsiteY27250"/>
              </a:cxn>
              <a:cxn ang="0">
                <a:pos x="connsiteX27251" y="connsiteY27251"/>
              </a:cxn>
              <a:cxn ang="0">
                <a:pos x="connsiteX27252" y="connsiteY27252"/>
              </a:cxn>
              <a:cxn ang="0">
                <a:pos x="connsiteX27253" y="connsiteY27253"/>
              </a:cxn>
              <a:cxn ang="0">
                <a:pos x="connsiteX27254" y="connsiteY27254"/>
              </a:cxn>
              <a:cxn ang="0">
                <a:pos x="connsiteX27255" y="connsiteY27255"/>
              </a:cxn>
              <a:cxn ang="0">
                <a:pos x="connsiteX27256" y="connsiteY27256"/>
              </a:cxn>
              <a:cxn ang="0">
                <a:pos x="connsiteX27257" y="connsiteY27257"/>
              </a:cxn>
              <a:cxn ang="0">
                <a:pos x="connsiteX27258" y="connsiteY27258"/>
              </a:cxn>
              <a:cxn ang="0">
                <a:pos x="connsiteX27259" y="connsiteY27259"/>
              </a:cxn>
              <a:cxn ang="0">
                <a:pos x="connsiteX27260" y="connsiteY27260"/>
              </a:cxn>
              <a:cxn ang="0">
                <a:pos x="connsiteX27261" y="connsiteY27261"/>
              </a:cxn>
              <a:cxn ang="0">
                <a:pos x="connsiteX27262" y="connsiteY27262"/>
              </a:cxn>
              <a:cxn ang="0">
                <a:pos x="connsiteX27263" y="connsiteY27263"/>
              </a:cxn>
              <a:cxn ang="0">
                <a:pos x="connsiteX27264" y="connsiteY27264"/>
              </a:cxn>
              <a:cxn ang="0">
                <a:pos x="connsiteX27265" y="connsiteY27265"/>
              </a:cxn>
              <a:cxn ang="0">
                <a:pos x="connsiteX27266" y="connsiteY27266"/>
              </a:cxn>
              <a:cxn ang="0">
                <a:pos x="connsiteX27267" y="connsiteY27267"/>
              </a:cxn>
              <a:cxn ang="0">
                <a:pos x="connsiteX27268" y="connsiteY27268"/>
              </a:cxn>
              <a:cxn ang="0">
                <a:pos x="connsiteX27269" y="connsiteY27269"/>
              </a:cxn>
              <a:cxn ang="0">
                <a:pos x="connsiteX27270" y="connsiteY27270"/>
              </a:cxn>
              <a:cxn ang="0">
                <a:pos x="connsiteX27271" y="connsiteY27271"/>
              </a:cxn>
              <a:cxn ang="0">
                <a:pos x="connsiteX27272" y="connsiteY27272"/>
              </a:cxn>
              <a:cxn ang="0">
                <a:pos x="connsiteX27273" y="connsiteY27273"/>
              </a:cxn>
              <a:cxn ang="0">
                <a:pos x="connsiteX27274" y="connsiteY27274"/>
              </a:cxn>
              <a:cxn ang="0">
                <a:pos x="connsiteX27275" y="connsiteY27275"/>
              </a:cxn>
              <a:cxn ang="0">
                <a:pos x="connsiteX27276" y="connsiteY27276"/>
              </a:cxn>
              <a:cxn ang="0">
                <a:pos x="connsiteX27277" y="connsiteY27277"/>
              </a:cxn>
              <a:cxn ang="0">
                <a:pos x="connsiteX27278" y="connsiteY27278"/>
              </a:cxn>
              <a:cxn ang="0">
                <a:pos x="connsiteX27279" y="connsiteY27279"/>
              </a:cxn>
              <a:cxn ang="0">
                <a:pos x="connsiteX27280" y="connsiteY27280"/>
              </a:cxn>
              <a:cxn ang="0">
                <a:pos x="connsiteX27281" y="connsiteY27281"/>
              </a:cxn>
              <a:cxn ang="0">
                <a:pos x="connsiteX27282" y="connsiteY27282"/>
              </a:cxn>
              <a:cxn ang="0">
                <a:pos x="connsiteX27283" y="connsiteY27283"/>
              </a:cxn>
              <a:cxn ang="0">
                <a:pos x="connsiteX27284" y="connsiteY27284"/>
              </a:cxn>
              <a:cxn ang="0">
                <a:pos x="connsiteX27285" y="connsiteY27285"/>
              </a:cxn>
              <a:cxn ang="0">
                <a:pos x="connsiteX27286" y="connsiteY27286"/>
              </a:cxn>
              <a:cxn ang="0">
                <a:pos x="connsiteX27287" y="connsiteY27287"/>
              </a:cxn>
              <a:cxn ang="0">
                <a:pos x="connsiteX27288" y="connsiteY27288"/>
              </a:cxn>
              <a:cxn ang="0">
                <a:pos x="connsiteX27289" y="connsiteY27289"/>
              </a:cxn>
              <a:cxn ang="0">
                <a:pos x="connsiteX27290" y="connsiteY27290"/>
              </a:cxn>
              <a:cxn ang="0">
                <a:pos x="connsiteX27291" y="connsiteY27291"/>
              </a:cxn>
              <a:cxn ang="0">
                <a:pos x="connsiteX27292" y="connsiteY27292"/>
              </a:cxn>
              <a:cxn ang="0">
                <a:pos x="connsiteX27293" y="connsiteY27293"/>
              </a:cxn>
              <a:cxn ang="0">
                <a:pos x="connsiteX27294" y="connsiteY27294"/>
              </a:cxn>
              <a:cxn ang="0">
                <a:pos x="connsiteX27295" y="connsiteY27295"/>
              </a:cxn>
              <a:cxn ang="0">
                <a:pos x="connsiteX27296" y="connsiteY27296"/>
              </a:cxn>
              <a:cxn ang="0">
                <a:pos x="connsiteX27297" y="connsiteY27297"/>
              </a:cxn>
              <a:cxn ang="0">
                <a:pos x="connsiteX27298" y="connsiteY27298"/>
              </a:cxn>
              <a:cxn ang="0">
                <a:pos x="connsiteX27299" y="connsiteY27299"/>
              </a:cxn>
              <a:cxn ang="0">
                <a:pos x="connsiteX27300" y="connsiteY27300"/>
              </a:cxn>
              <a:cxn ang="0">
                <a:pos x="connsiteX27301" y="connsiteY27301"/>
              </a:cxn>
              <a:cxn ang="0">
                <a:pos x="connsiteX27302" y="connsiteY27302"/>
              </a:cxn>
              <a:cxn ang="0">
                <a:pos x="connsiteX27303" y="connsiteY27303"/>
              </a:cxn>
              <a:cxn ang="0">
                <a:pos x="connsiteX27304" y="connsiteY27304"/>
              </a:cxn>
              <a:cxn ang="0">
                <a:pos x="connsiteX27305" y="connsiteY27305"/>
              </a:cxn>
              <a:cxn ang="0">
                <a:pos x="connsiteX27306" y="connsiteY27306"/>
              </a:cxn>
              <a:cxn ang="0">
                <a:pos x="connsiteX27307" y="connsiteY27307"/>
              </a:cxn>
              <a:cxn ang="0">
                <a:pos x="connsiteX27308" y="connsiteY27308"/>
              </a:cxn>
              <a:cxn ang="0">
                <a:pos x="connsiteX27309" y="connsiteY27309"/>
              </a:cxn>
              <a:cxn ang="0">
                <a:pos x="connsiteX27310" y="connsiteY27310"/>
              </a:cxn>
              <a:cxn ang="0">
                <a:pos x="connsiteX27311" y="connsiteY27311"/>
              </a:cxn>
              <a:cxn ang="0">
                <a:pos x="connsiteX27312" y="connsiteY27312"/>
              </a:cxn>
              <a:cxn ang="0">
                <a:pos x="connsiteX27313" y="connsiteY27313"/>
              </a:cxn>
              <a:cxn ang="0">
                <a:pos x="connsiteX27314" y="connsiteY27314"/>
              </a:cxn>
              <a:cxn ang="0">
                <a:pos x="connsiteX27315" y="connsiteY27315"/>
              </a:cxn>
              <a:cxn ang="0">
                <a:pos x="connsiteX27316" y="connsiteY27316"/>
              </a:cxn>
              <a:cxn ang="0">
                <a:pos x="connsiteX27317" y="connsiteY27317"/>
              </a:cxn>
              <a:cxn ang="0">
                <a:pos x="connsiteX27318" y="connsiteY27318"/>
              </a:cxn>
              <a:cxn ang="0">
                <a:pos x="connsiteX27319" y="connsiteY27319"/>
              </a:cxn>
              <a:cxn ang="0">
                <a:pos x="connsiteX27320" y="connsiteY27320"/>
              </a:cxn>
              <a:cxn ang="0">
                <a:pos x="connsiteX27321" y="connsiteY27321"/>
              </a:cxn>
              <a:cxn ang="0">
                <a:pos x="connsiteX27322" y="connsiteY27322"/>
              </a:cxn>
              <a:cxn ang="0">
                <a:pos x="connsiteX27323" y="connsiteY27323"/>
              </a:cxn>
              <a:cxn ang="0">
                <a:pos x="connsiteX27324" y="connsiteY27324"/>
              </a:cxn>
              <a:cxn ang="0">
                <a:pos x="connsiteX27325" y="connsiteY27325"/>
              </a:cxn>
              <a:cxn ang="0">
                <a:pos x="connsiteX27326" y="connsiteY27326"/>
              </a:cxn>
              <a:cxn ang="0">
                <a:pos x="connsiteX27327" y="connsiteY27327"/>
              </a:cxn>
              <a:cxn ang="0">
                <a:pos x="connsiteX27328" y="connsiteY27328"/>
              </a:cxn>
              <a:cxn ang="0">
                <a:pos x="connsiteX27329" y="connsiteY27329"/>
              </a:cxn>
              <a:cxn ang="0">
                <a:pos x="connsiteX27330" y="connsiteY27330"/>
              </a:cxn>
              <a:cxn ang="0">
                <a:pos x="connsiteX27331" y="connsiteY27331"/>
              </a:cxn>
              <a:cxn ang="0">
                <a:pos x="connsiteX27332" y="connsiteY27332"/>
              </a:cxn>
              <a:cxn ang="0">
                <a:pos x="connsiteX27333" y="connsiteY27333"/>
              </a:cxn>
              <a:cxn ang="0">
                <a:pos x="connsiteX27334" y="connsiteY27334"/>
              </a:cxn>
              <a:cxn ang="0">
                <a:pos x="connsiteX27335" y="connsiteY27335"/>
              </a:cxn>
              <a:cxn ang="0">
                <a:pos x="connsiteX27336" y="connsiteY27336"/>
              </a:cxn>
              <a:cxn ang="0">
                <a:pos x="connsiteX27337" y="connsiteY27337"/>
              </a:cxn>
              <a:cxn ang="0">
                <a:pos x="connsiteX27338" y="connsiteY27338"/>
              </a:cxn>
              <a:cxn ang="0">
                <a:pos x="connsiteX27339" y="connsiteY27339"/>
              </a:cxn>
              <a:cxn ang="0">
                <a:pos x="connsiteX27340" y="connsiteY27340"/>
              </a:cxn>
              <a:cxn ang="0">
                <a:pos x="connsiteX27341" y="connsiteY27341"/>
              </a:cxn>
              <a:cxn ang="0">
                <a:pos x="connsiteX27342" y="connsiteY27342"/>
              </a:cxn>
              <a:cxn ang="0">
                <a:pos x="connsiteX27343" y="connsiteY27343"/>
              </a:cxn>
              <a:cxn ang="0">
                <a:pos x="connsiteX27344" y="connsiteY27344"/>
              </a:cxn>
              <a:cxn ang="0">
                <a:pos x="connsiteX27345" y="connsiteY27345"/>
              </a:cxn>
              <a:cxn ang="0">
                <a:pos x="connsiteX27346" y="connsiteY27346"/>
              </a:cxn>
              <a:cxn ang="0">
                <a:pos x="connsiteX27347" y="connsiteY27347"/>
              </a:cxn>
              <a:cxn ang="0">
                <a:pos x="connsiteX27348" y="connsiteY27348"/>
              </a:cxn>
              <a:cxn ang="0">
                <a:pos x="connsiteX27349" y="connsiteY27349"/>
              </a:cxn>
              <a:cxn ang="0">
                <a:pos x="connsiteX27350" y="connsiteY27350"/>
              </a:cxn>
              <a:cxn ang="0">
                <a:pos x="connsiteX27351" y="connsiteY27351"/>
              </a:cxn>
              <a:cxn ang="0">
                <a:pos x="connsiteX27352" y="connsiteY27352"/>
              </a:cxn>
              <a:cxn ang="0">
                <a:pos x="connsiteX27353" y="connsiteY27353"/>
              </a:cxn>
              <a:cxn ang="0">
                <a:pos x="connsiteX27354" y="connsiteY27354"/>
              </a:cxn>
              <a:cxn ang="0">
                <a:pos x="connsiteX27355" y="connsiteY27355"/>
              </a:cxn>
              <a:cxn ang="0">
                <a:pos x="connsiteX27356" y="connsiteY27356"/>
              </a:cxn>
              <a:cxn ang="0">
                <a:pos x="connsiteX27357" y="connsiteY27357"/>
              </a:cxn>
              <a:cxn ang="0">
                <a:pos x="connsiteX27358" y="connsiteY27358"/>
              </a:cxn>
              <a:cxn ang="0">
                <a:pos x="connsiteX27359" y="connsiteY27359"/>
              </a:cxn>
              <a:cxn ang="0">
                <a:pos x="connsiteX27360" y="connsiteY27360"/>
              </a:cxn>
              <a:cxn ang="0">
                <a:pos x="connsiteX27361" y="connsiteY27361"/>
              </a:cxn>
              <a:cxn ang="0">
                <a:pos x="connsiteX27362" y="connsiteY27362"/>
              </a:cxn>
              <a:cxn ang="0">
                <a:pos x="connsiteX27363" y="connsiteY27363"/>
              </a:cxn>
              <a:cxn ang="0">
                <a:pos x="connsiteX27364" y="connsiteY27364"/>
              </a:cxn>
              <a:cxn ang="0">
                <a:pos x="connsiteX27365" y="connsiteY27365"/>
              </a:cxn>
              <a:cxn ang="0">
                <a:pos x="connsiteX27366" y="connsiteY27366"/>
              </a:cxn>
              <a:cxn ang="0">
                <a:pos x="connsiteX27367" y="connsiteY27367"/>
              </a:cxn>
              <a:cxn ang="0">
                <a:pos x="connsiteX27368" y="connsiteY27368"/>
              </a:cxn>
              <a:cxn ang="0">
                <a:pos x="connsiteX27369" y="connsiteY27369"/>
              </a:cxn>
              <a:cxn ang="0">
                <a:pos x="connsiteX27370" y="connsiteY27370"/>
              </a:cxn>
              <a:cxn ang="0">
                <a:pos x="connsiteX27371" y="connsiteY27371"/>
              </a:cxn>
              <a:cxn ang="0">
                <a:pos x="connsiteX27372" y="connsiteY27372"/>
              </a:cxn>
              <a:cxn ang="0">
                <a:pos x="connsiteX27373" y="connsiteY27373"/>
              </a:cxn>
              <a:cxn ang="0">
                <a:pos x="connsiteX27374" y="connsiteY27374"/>
              </a:cxn>
              <a:cxn ang="0">
                <a:pos x="connsiteX27375" y="connsiteY27375"/>
              </a:cxn>
              <a:cxn ang="0">
                <a:pos x="connsiteX27376" y="connsiteY27376"/>
              </a:cxn>
              <a:cxn ang="0">
                <a:pos x="connsiteX27377" y="connsiteY27377"/>
              </a:cxn>
              <a:cxn ang="0">
                <a:pos x="connsiteX27378" y="connsiteY27378"/>
              </a:cxn>
              <a:cxn ang="0">
                <a:pos x="connsiteX27379" y="connsiteY27379"/>
              </a:cxn>
              <a:cxn ang="0">
                <a:pos x="connsiteX27380" y="connsiteY27380"/>
              </a:cxn>
              <a:cxn ang="0">
                <a:pos x="connsiteX27381" y="connsiteY27381"/>
              </a:cxn>
              <a:cxn ang="0">
                <a:pos x="connsiteX27382" y="connsiteY27382"/>
              </a:cxn>
              <a:cxn ang="0">
                <a:pos x="connsiteX27383" y="connsiteY27383"/>
              </a:cxn>
              <a:cxn ang="0">
                <a:pos x="connsiteX27384" y="connsiteY27384"/>
              </a:cxn>
              <a:cxn ang="0">
                <a:pos x="connsiteX27385" y="connsiteY27385"/>
              </a:cxn>
              <a:cxn ang="0">
                <a:pos x="connsiteX27386" y="connsiteY27386"/>
              </a:cxn>
              <a:cxn ang="0">
                <a:pos x="connsiteX27387" y="connsiteY27387"/>
              </a:cxn>
              <a:cxn ang="0">
                <a:pos x="connsiteX27388" y="connsiteY27388"/>
              </a:cxn>
              <a:cxn ang="0">
                <a:pos x="connsiteX27389" y="connsiteY27389"/>
              </a:cxn>
              <a:cxn ang="0">
                <a:pos x="connsiteX27390" y="connsiteY27390"/>
              </a:cxn>
              <a:cxn ang="0">
                <a:pos x="connsiteX27391" y="connsiteY27391"/>
              </a:cxn>
              <a:cxn ang="0">
                <a:pos x="connsiteX27392" y="connsiteY27392"/>
              </a:cxn>
              <a:cxn ang="0">
                <a:pos x="connsiteX27393" y="connsiteY27393"/>
              </a:cxn>
              <a:cxn ang="0">
                <a:pos x="connsiteX27394" y="connsiteY27394"/>
              </a:cxn>
              <a:cxn ang="0">
                <a:pos x="connsiteX27395" y="connsiteY27395"/>
              </a:cxn>
              <a:cxn ang="0">
                <a:pos x="connsiteX27396" y="connsiteY27396"/>
              </a:cxn>
              <a:cxn ang="0">
                <a:pos x="connsiteX27397" y="connsiteY27397"/>
              </a:cxn>
              <a:cxn ang="0">
                <a:pos x="connsiteX27398" y="connsiteY27398"/>
              </a:cxn>
              <a:cxn ang="0">
                <a:pos x="connsiteX27399" y="connsiteY27399"/>
              </a:cxn>
              <a:cxn ang="0">
                <a:pos x="connsiteX27400" y="connsiteY27400"/>
              </a:cxn>
              <a:cxn ang="0">
                <a:pos x="connsiteX27401" y="connsiteY27401"/>
              </a:cxn>
              <a:cxn ang="0">
                <a:pos x="connsiteX27402" y="connsiteY27402"/>
              </a:cxn>
              <a:cxn ang="0">
                <a:pos x="connsiteX27403" y="connsiteY27403"/>
              </a:cxn>
              <a:cxn ang="0">
                <a:pos x="connsiteX27404" y="connsiteY27404"/>
              </a:cxn>
              <a:cxn ang="0">
                <a:pos x="connsiteX27405" y="connsiteY27405"/>
              </a:cxn>
              <a:cxn ang="0">
                <a:pos x="connsiteX27406" y="connsiteY27406"/>
              </a:cxn>
              <a:cxn ang="0">
                <a:pos x="connsiteX27407" y="connsiteY27407"/>
              </a:cxn>
              <a:cxn ang="0">
                <a:pos x="connsiteX27408" y="connsiteY27408"/>
              </a:cxn>
              <a:cxn ang="0">
                <a:pos x="connsiteX27409" y="connsiteY27409"/>
              </a:cxn>
              <a:cxn ang="0">
                <a:pos x="connsiteX27410" y="connsiteY27410"/>
              </a:cxn>
              <a:cxn ang="0">
                <a:pos x="connsiteX27411" y="connsiteY27411"/>
              </a:cxn>
              <a:cxn ang="0">
                <a:pos x="connsiteX27412" y="connsiteY27412"/>
              </a:cxn>
              <a:cxn ang="0">
                <a:pos x="connsiteX27413" y="connsiteY27413"/>
              </a:cxn>
              <a:cxn ang="0">
                <a:pos x="connsiteX27414" y="connsiteY27414"/>
              </a:cxn>
              <a:cxn ang="0">
                <a:pos x="connsiteX27415" y="connsiteY27415"/>
              </a:cxn>
              <a:cxn ang="0">
                <a:pos x="connsiteX27416" y="connsiteY27416"/>
              </a:cxn>
              <a:cxn ang="0">
                <a:pos x="connsiteX27417" y="connsiteY27417"/>
              </a:cxn>
              <a:cxn ang="0">
                <a:pos x="connsiteX27418" y="connsiteY27418"/>
              </a:cxn>
              <a:cxn ang="0">
                <a:pos x="connsiteX27419" y="connsiteY27419"/>
              </a:cxn>
              <a:cxn ang="0">
                <a:pos x="connsiteX27420" y="connsiteY27420"/>
              </a:cxn>
              <a:cxn ang="0">
                <a:pos x="connsiteX27421" y="connsiteY27421"/>
              </a:cxn>
              <a:cxn ang="0">
                <a:pos x="connsiteX27422" y="connsiteY27422"/>
              </a:cxn>
              <a:cxn ang="0">
                <a:pos x="connsiteX27423" y="connsiteY27423"/>
              </a:cxn>
              <a:cxn ang="0">
                <a:pos x="connsiteX27424" y="connsiteY27424"/>
              </a:cxn>
              <a:cxn ang="0">
                <a:pos x="connsiteX27425" y="connsiteY27425"/>
              </a:cxn>
              <a:cxn ang="0">
                <a:pos x="connsiteX27426" y="connsiteY27426"/>
              </a:cxn>
              <a:cxn ang="0">
                <a:pos x="connsiteX27427" y="connsiteY27427"/>
              </a:cxn>
              <a:cxn ang="0">
                <a:pos x="connsiteX27428" y="connsiteY27428"/>
              </a:cxn>
              <a:cxn ang="0">
                <a:pos x="connsiteX27429" y="connsiteY27429"/>
              </a:cxn>
              <a:cxn ang="0">
                <a:pos x="connsiteX27430" y="connsiteY27430"/>
              </a:cxn>
              <a:cxn ang="0">
                <a:pos x="connsiteX27431" y="connsiteY27431"/>
              </a:cxn>
              <a:cxn ang="0">
                <a:pos x="connsiteX27432" y="connsiteY27432"/>
              </a:cxn>
              <a:cxn ang="0">
                <a:pos x="connsiteX27433" y="connsiteY27433"/>
              </a:cxn>
              <a:cxn ang="0">
                <a:pos x="connsiteX27434" y="connsiteY27434"/>
              </a:cxn>
              <a:cxn ang="0">
                <a:pos x="connsiteX27435" y="connsiteY27435"/>
              </a:cxn>
              <a:cxn ang="0">
                <a:pos x="connsiteX27436" y="connsiteY27436"/>
              </a:cxn>
              <a:cxn ang="0">
                <a:pos x="connsiteX27437" y="connsiteY27437"/>
              </a:cxn>
              <a:cxn ang="0">
                <a:pos x="connsiteX27438" y="connsiteY27438"/>
              </a:cxn>
              <a:cxn ang="0">
                <a:pos x="connsiteX27439" y="connsiteY27439"/>
              </a:cxn>
              <a:cxn ang="0">
                <a:pos x="connsiteX27440" y="connsiteY27440"/>
              </a:cxn>
              <a:cxn ang="0">
                <a:pos x="connsiteX27441" y="connsiteY27441"/>
              </a:cxn>
              <a:cxn ang="0">
                <a:pos x="connsiteX27442" y="connsiteY27442"/>
              </a:cxn>
              <a:cxn ang="0">
                <a:pos x="connsiteX27443" y="connsiteY27443"/>
              </a:cxn>
              <a:cxn ang="0">
                <a:pos x="connsiteX27444" y="connsiteY27444"/>
              </a:cxn>
              <a:cxn ang="0">
                <a:pos x="connsiteX27445" y="connsiteY27445"/>
              </a:cxn>
              <a:cxn ang="0">
                <a:pos x="connsiteX27446" y="connsiteY27446"/>
              </a:cxn>
              <a:cxn ang="0">
                <a:pos x="connsiteX27447" y="connsiteY27447"/>
              </a:cxn>
              <a:cxn ang="0">
                <a:pos x="connsiteX27448" y="connsiteY27448"/>
              </a:cxn>
              <a:cxn ang="0">
                <a:pos x="connsiteX27449" y="connsiteY27449"/>
              </a:cxn>
              <a:cxn ang="0">
                <a:pos x="connsiteX27450" y="connsiteY27450"/>
              </a:cxn>
              <a:cxn ang="0">
                <a:pos x="connsiteX27451" y="connsiteY27451"/>
              </a:cxn>
              <a:cxn ang="0">
                <a:pos x="connsiteX27452" y="connsiteY27452"/>
              </a:cxn>
              <a:cxn ang="0">
                <a:pos x="connsiteX27453" y="connsiteY27453"/>
              </a:cxn>
              <a:cxn ang="0">
                <a:pos x="connsiteX27454" y="connsiteY27454"/>
              </a:cxn>
              <a:cxn ang="0">
                <a:pos x="connsiteX27455" y="connsiteY27455"/>
              </a:cxn>
              <a:cxn ang="0">
                <a:pos x="connsiteX27456" y="connsiteY27456"/>
              </a:cxn>
              <a:cxn ang="0">
                <a:pos x="connsiteX27457" y="connsiteY27457"/>
              </a:cxn>
              <a:cxn ang="0">
                <a:pos x="connsiteX27458" y="connsiteY27458"/>
              </a:cxn>
              <a:cxn ang="0">
                <a:pos x="connsiteX27459" y="connsiteY27459"/>
              </a:cxn>
              <a:cxn ang="0">
                <a:pos x="connsiteX27460" y="connsiteY27460"/>
              </a:cxn>
              <a:cxn ang="0">
                <a:pos x="connsiteX27461" y="connsiteY27461"/>
              </a:cxn>
              <a:cxn ang="0">
                <a:pos x="connsiteX27462" y="connsiteY27462"/>
              </a:cxn>
              <a:cxn ang="0">
                <a:pos x="connsiteX27463" y="connsiteY27463"/>
              </a:cxn>
              <a:cxn ang="0">
                <a:pos x="connsiteX27464" y="connsiteY27464"/>
              </a:cxn>
              <a:cxn ang="0">
                <a:pos x="connsiteX27465" y="connsiteY27465"/>
              </a:cxn>
              <a:cxn ang="0">
                <a:pos x="connsiteX27466" y="connsiteY27466"/>
              </a:cxn>
              <a:cxn ang="0">
                <a:pos x="connsiteX27467" y="connsiteY27467"/>
              </a:cxn>
              <a:cxn ang="0">
                <a:pos x="connsiteX27468" y="connsiteY27468"/>
              </a:cxn>
              <a:cxn ang="0">
                <a:pos x="connsiteX27469" y="connsiteY27469"/>
              </a:cxn>
              <a:cxn ang="0">
                <a:pos x="connsiteX27470" y="connsiteY27470"/>
              </a:cxn>
              <a:cxn ang="0">
                <a:pos x="connsiteX27471" y="connsiteY27471"/>
              </a:cxn>
              <a:cxn ang="0">
                <a:pos x="connsiteX27472" y="connsiteY27472"/>
              </a:cxn>
              <a:cxn ang="0">
                <a:pos x="connsiteX27473" y="connsiteY27473"/>
              </a:cxn>
              <a:cxn ang="0">
                <a:pos x="connsiteX27474" y="connsiteY27474"/>
              </a:cxn>
              <a:cxn ang="0">
                <a:pos x="connsiteX27475" y="connsiteY27475"/>
              </a:cxn>
              <a:cxn ang="0">
                <a:pos x="connsiteX27476" y="connsiteY27476"/>
              </a:cxn>
              <a:cxn ang="0">
                <a:pos x="connsiteX27477" y="connsiteY27477"/>
              </a:cxn>
              <a:cxn ang="0">
                <a:pos x="connsiteX27478" y="connsiteY27478"/>
              </a:cxn>
              <a:cxn ang="0">
                <a:pos x="connsiteX27479" y="connsiteY27479"/>
              </a:cxn>
              <a:cxn ang="0">
                <a:pos x="connsiteX27480" y="connsiteY27480"/>
              </a:cxn>
              <a:cxn ang="0">
                <a:pos x="connsiteX27481" y="connsiteY27481"/>
              </a:cxn>
              <a:cxn ang="0">
                <a:pos x="connsiteX27482" y="connsiteY27482"/>
              </a:cxn>
              <a:cxn ang="0">
                <a:pos x="connsiteX27483" y="connsiteY27483"/>
              </a:cxn>
              <a:cxn ang="0">
                <a:pos x="connsiteX27484" y="connsiteY27484"/>
              </a:cxn>
              <a:cxn ang="0">
                <a:pos x="connsiteX27485" y="connsiteY27485"/>
              </a:cxn>
              <a:cxn ang="0">
                <a:pos x="connsiteX27486" y="connsiteY27486"/>
              </a:cxn>
              <a:cxn ang="0">
                <a:pos x="connsiteX27487" y="connsiteY27487"/>
              </a:cxn>
              <a:cxn ang="0">
                <a:pos x="connsiteX27488" y="connsiteY27488"/>
              </a:cxn>
              <a:cxn ang="0">
                <a:pos x="connsiteX27489" y="connsiteY27489"/>
              </a:cxn>
              <a:cxn ang="0">
                <a:pos x="connsiteX27490" y="connsiteY27490"/>
              </a:cxn>
              <a:cxn ang="0">
                <a:pos x="connsiteX27491" y="connsiteY27491"/>
              </a:cxn>
              <a:cxn ang="0">
                <a:pos x="connsiteX27492" y="connsiteY27492"/>
              </a:cxn>
              <a:cxn ang="0">
                <a:pos x="connsiteX27493" y="connsiteY27493"/>
              </a:cxn>
              <a:cxn ang="0">
                <a:pos x="connsiteX27494" y="connsiteY27494"/>
              </a:cxn>
              <a:cxn ang="0">
                <a:pos x="connsiteX27495" y="connsiteY27495"/>
              </a:cxn>
              <a:cxn ang="0">
                <a:pos x="connsiteX27496" y="connsiteY27496"/>
              </a:cxn>
              <a:cxn ang="0">
                <a:pos x="connsiteX27497" y="connsiteY27497"/>
              </a:cxn>
              <a:cxn ang="0">
                <a:pos x="connsiteX27498" y="connsiteY27498"/>
              </a:cxn>
              <a:cxn ang="0">
                <a:pos x="connsiteX27499" y="connsiteY27499"/>
              </a:cxn>
              <a:cxn ang="0">
                <a:pos x="connsiteX27500" y="connsiteY27500"/>
              </a:cxn>
              <a:cxn ang="0">
                <a:pos x="connsiteX27501" y="connsiteY27501"/>
              </a:cxn>
              <a:cxn ang="0">
                <a:pos x="connsiteX27502" y="connsiteY27502"/>
              </a:cxn>
              <a:cxn ang="0">
                <a:pos x="connsiteX27503" y="connsiteY27503"/>
              </a:cxn>
              <a:cxn ang="0">
                <a:pos x="connsiteX27504" y="connsiteY27504"/>
              </a:cxn>
              <a:cxn ang="0">
                <a:pos x="connsiteX27505" y="connsiteY27505"/>
              </a:cxn>
              <a:cxn ang="0">
                <a:pos x="connsiteX27506" y="connsiteY27506"/>
              </a:cxn>
              <a:cxn ang="0">
                <a:pos x="connsiteX27507" y="connsiteY27507"/>
              </a:cxn>
              <a:cxn ang="0">
                <a:pos x="connsiteX27508" y="connsiteY27508"/>
              </a:cxn>
              <a:cxn ang="0">
                <a:pos x="connsiteX27509" y="connsiteY27509"/>
              </a:cxn>
              <a:cxn ang="0">
                <a:pos x="connsiteX27510" y="connsiteY27510"/>
              </a:cxn>
              <a:cxn ang="0">
                <a:pos x="connsiteX27511" y="connsiteY27511"/>
              </a:cxn>
              <a:cxn ang="0">
                <a:pos x="connsiteX27512" y="connsiteY27512"/>
              </a:cxn>
              <a:cxn ang="0">
                <a:pos x="connsiteX27513" y="connsiteY27513"/>
              </a:cxn>
              <a:cxn ang="0">
                <a:pos x="connsiteX27514" y="connsiteY27514"/>
              </a:cxn>
              <a:cxn ang="0">
                <a:pos x="connsiteX27515" y="connsiteY27515"/>
              </a:cxn>
              <a:cxn ang="0">
                <a:pos x="connsiteX27516" y="connsiteY27516"/>
              </a:cxn>
              <a:cxn ang="0">
                <a:pos x="connsiteX27517" y="connsiteY27517"/>
              </a:cxn>
              <a:cxn ang="0">
                <a:pos x="connsiteX27518" y="connsiteY27518"/>
              </a:cxn>
              <a:cxn ang="0">
                <a:pos x="connsiteX27519" y="connsiteY27519"/>
              </a:cxn>
              <a:cxn ang="0">
                <a:pos x="connsiteX27520" y="connsiteY27520"/>
              </a:cxn>
              <a:cxn ang="0">
                <a:pos x="connsiteX27521" y="connsiteY27521"/>
              </a:cxn>
              <a:cxn ang="0">
                <a:pos x="connsiteX27522" y="connsiteY27522"/>
              </a:cxn>
              <a:cxn ang="0">
                <a:pos x="connsiteX27523" y="connsiteY27523"/>
              </a:cxn>
              <a:cxn ang="0">
                <a:pos x="connsiteX27524" y="connsiteY27524"/>
              </a:cxn>
              <a:cxn ang="0">
                <a:pos x="connsiteX27525" y="connsiteY27525"/>
              </a:cxn>
              <a:cxn ang="0">
                <a:pos x="connsiteX27526" y="connsiteY27526"/>
              </a:cxn>
              <a:cxn ang="0">
                <a:pos x="connsiteX27527" y="connsiteY27527"/>
              </a:cxn>
              <a:cxn ang="0">
                <a:pos x="connsiteX27528" y="connsiteY27528"/>
              </a:cxn>
              <a:cxn ang="0">
                <a:pos x="connsiteX27529" y="connsiteY27529"/>
              </a:cxn>
              <a:cxn ang="0">
                <a:pos x="connsiteX27530" y="connsiteY27530"/>
              </a:cxn>
              <a:cxn ang="0">
                <a:pos x="connsiteX27531" y="connsiteY27531"/>
              </a:cxn>
              <a:cxn ang="0">
                <a:pos x="connsiteX27532" y="connsiteY27532"/>
              </a:cxn>
              <a:cxn ang="0">
                <a:pos x="connsiteX27533" y="connsiteY27533"/>
              </a:cxn>
              <a:cxn ang="0">
                <a:pos x="connsiteX27534" y="connsiteY27534"/>
              </a:cxn>
              <a:cxn ang="0">
                <a:pos x="connsiteX27535" y="connsiteY27535"/>
              </a:cxn>
              <a:cxn ang="0">
                <a:pos x="connsiteX27536" y="connsiteY27536"/>
              </a:cxn>
              <a:cxn ang="0">
                <a:pos x="connsiteX27537" y="connsiteY27537"/>
              </a:cxn>
              <a:cxn ang="0">
                <a:pos x="connsiteX27538" y="connsiteY27538"/>
              </a:cxn>
              <a:cxn ang="0">
                <a:pos x="connsiteX27539" y="connsiteY27539"/>
              </a:cxn>
              <a:cxn ang="0">
                <a:pos x="connsiteX27540" y="connsiteY27540"/>
              </a:cxn>
              <a:cxn ang="0">
                <a:pos x="connsiteX27541" y="connsiteY27541"/>
              </a:cxn>
              <a:cxn ang="0">
                <a:pos x="connsiteX27542" y="connsiteY27542"/>
              </a:cxn>
              <a:cxn ang="0">
                <a:pos x="connsiteX27543" y="connsiteY27543"/>
              </a:cxn>
              <a:cxn ang="0">
                <a:pos x="connsiteX27544" y="connsiteY27544"/>
              </a:cxn>
              <a:cxn ang="0">
                <a:pos x="connsiteX27545" y="connsiteY27545"/>
              </a:cxn>
              <a:cxn ang="0">
                <a:pos x="connsiteX27546" y="connsiteY27546"/>
              </a:cxn>
              <a:cxn ang="0">
                <a:pos x="connsiteX27547" y="connsiteY27547"/>
              </a:cxn>
              <a:cxn ang="0">
                <a:pos x="connsiteX27548" y="connsiteY27548"/>
              </a:cxn>
              <a:cxn ang="0">
                <a:pos x="connsiteX27549" y="connsiteY27549"/>
              </a:cxn>
              <a:cxn ang="0">
                <a:pos x="connsiteX27550" y="connsiteY27550"/>
              </a:cxn>
              <a:cxn ang="0">
                <a:pos x="connsiteX27551" y="connsiteY27551"/>
              </a:cxn>
              <a:cxn ang="0">
                <a:pos x="connsiteX27552" y="connsiteY27552"/>
              </a:cxn>
              <a:cxn ang="0">
                <a:pos x="connsiteX27553" y="connsiteY27553"/>
              </a:cxn>
              <a:cxn ang="0">
                <a:pos x="connsiteX27554" y="connsiteY27554"/>
              </a:cxn>
              <a:cxn ang="0">
                <a:pos x="connsiteX27555" y="connsiteY27555"/>
              </a:cxn>
              <a:cxn ang="0">
                <a:pos x="connsiteX27556" y="connsiteY27556"/>
              </a:cxn>
              <a:cxn ang="0">
                <a:pos x="connsiteX27557" y="connsiteY27557"/>
              </a:cxn>
              <a:cxn ang="0">
                <a:pos x="connsiteX27558" y="connsiteY27558"/>
              </a:cxn>
              <a:cxn ang="0">
                <a:pos x="connsiteX27559" y="connsiteY27559"/>
              </a:cxn>
              <a:cxn ang="0">
                <a:pos x="connsiteX27560" y="connsiteY27560"/>
              </a:cxn>
              <a:cxn ang="0">
                <a:pos x="connsiteX27561" y="connsiteY27561"/>
              </a:cxn>
              <a:cxn ang="0">
                <a:pos x="connsiteX27562" y="connsiteY27562"/>
              </a:cxn>
              <a:cxn ang="0">
                <a:pos x="connsiteX27563" y="connsiteY27563"/>
              </a:cxn>
              <a:cxn ang="0">
                <a:pos x="connsiteX27564" y="connsiteY27564"/>
              </a:cxn>
              <a:cxn ang="0">
                <a:pos x="connsiteX27565" y="connsiteY27565"/>
              </a:cxn>
              <a:cxn ang="0">
                <a:pos x="connsiteX27566" y="connsiteY27566"/>
              </a:cxn>
              <a:cxn ang="0">
                <a:pos x="connsiteX27567" y="connsiteY27567"/>
              </a:cxn>
              <a:cxn ang="0">
                <a:pos x="connsiteX27568" y="connsiteY27568"/>
              </a:cxn>
              <a:cxn ang="0">
                <a:pos x="connsiteX27569" y="connsiteY27569"/>
              </a:cxn>
              <a:cxn ang="0">
                <a:pos x="connsiteX27570" y="connsiteY27570"/>
              </a:cxn>
              <a:cxn ang="0">
                <a:pos x="connsiteX27571" y="connsiteY27571"/>
              </a:cxn>
              <a:cxn ang="0">
                <a:pos x="connsiteX27572" y="connsiteY27572"/>
              </a:cxn>
              <a:cxn ang="0">
                <a:pos x="connsiteX27573" y="connsiteY27573"/>
              </a:cxn>
              <a:cxn ang="0">
                <a:pos x="connsiteX27574" y="connsiteY27574"/>
              </a:cxn>
              <a:cxn ang="0">
                <a:pos x="connsiteX27575" y="connsiteY27575"/>
              </a:cxn>
              <a:cxn ang="0">
                <a:pos x="connsiteX27576" y="connsiteY27576"/>
              </a:cxn>
              <a:cxn ang="0">
                <a:pos x="connsiteX27577" y="connsiteY27577"/>
              </a:cxn>
              <a:cxn ang="0">
                <a:pos x="connsiteX27578" y="connsiteY27578"/>
              </a:cxn>
              <a:cxn ang="0">
                <a:pos x="connsiteX27579" y="connsiteY27579"/>
              </a:cxn>
              <a:cxn ang="0">
                <a:pos x="connsiteX27580" y="connsiteY27580"/>
              </a:cxn>
              <a:cxn ang="0">
                <a:pos x="connsiteX27581" y="connsiteY27581"/>
              </a:cxn>
              <a:cxn ang="0">
                <a:pos x="connsiteX27582" y="connsiteY27582"/>
              </a:cxn>
              <a:cxn ang="0">
                <a:pos x="connsiteX27583" y="connsiteY27583"/>
              </a:cxn>
              <a:cxn ang="0">
                <a:pos x="connsiteX27584" y="connsiteY27584"/>
              </a:cxn>
              <a:cxn ang="0">
                <a:pos x="connsiteX27585" y="connsiteY27585"/>
              </a:cxn>
              <a:cxn ang="0">
                <a:pos x="connsiteX27586" y="connsiteY27586"/>
              </a:cxn>
              <a:cxn ang="0">
                <a:pos x="connsiteX27587" y="connsiteY27587"/>
              </a:cxn>
              <a:cxn ang="0">
                <a:pos x="connsiteX27588" y="connsiteY27588"/>
              </a:cxn>
              <a:cxn ang="0">
                <a:pos x="connsiteX27589" y="connsiteY27589"/>
              </a:cxn>
              <a:cxn ang="0">
                <a:pos x="connsiteX27590" y="connsiteY27590"/>
              </a:cxn>
              <a:cxn ang="0">
                <a:pos x="connsiteX27591" y="connsiteY27591"/>
              </a:cxn>
              <a:cxn ang="0">
                <a:pos x="connsiteX27592" y="connsiteY27592"/>
              </a:cxn>
              <a:cxn ang="0">
                <a:pos x="connsiteX27593" y="connsiteY27593"/>
              </a:cxn>
              <a:cxn ang="0">
                <a:pos x="connsiteX27594" y="connsiteY27594"/>
              </a:cxn>
              <a:cxn ang="0">
                <a:pos x="connsiteX27595" y="connsiteY27595"/>
              </a:cxn>
              <a:cxn ang="0">
                <a:pos x="connsiteX27596" y="connsiteY27596"/>
              </a:cxn>
              <a:cxn ang="0">
                <a:pos x="connsiteX27597" y="connsiteY27597"/>
              </a:cxn>
              <a:cxn ang="0">
                <a:pos x="connsiteX27598" y="connsiteY27598"/>
              </a:cxn>
              <a:cxn ang="0">
                <a:pos x="connsiteX27599" y="connsiteY27599"/>
              </a:cxn>
              <a:cxn ang="0">
                <a:pos x="connsiteX27600" y="connsiteY27600"/>
              </a:cxn>
              <a:cxn ang="0">
                <a:pos x="connsiteX27601" y="connsiteY27601"/>
              </a:cxn>
              <a:cxn ang="0">
                <a:pos x="connsiteX27602" y="connsiteY27602"/>
              </a:cxn>
              <a:cxn ang="0">
                <a:pos x="connsiteX27603" y="connsiteY27603"/>
              </a:cxn>
              <a:cxn ang="0">
                <a:pos x="connsiteX27604" y="connsiteY27604"/>
              </a:cxn>
              <a:cxn ang="0">
                <a:pos x="connsiteX27605" y="connsiteY27605"/>
              </a:cxn>
              <a:cxn ang="0">
                <a:pos x="connsiteX27606" y="connsiteY27606"/>
              </a:cxn>
              <a:cxn ang="0">
                <a:pos x="connsiteX27607" y="connsiteY27607"/>
              </a:cxn>
              <a:cxn ang="0">
                <a:pos x="connsiteX27608" y="connsiteY27608"/>
              </a:cxn>
              <a:cxn ang="0">
                <a:pos x="connsiteX27609" y="connsiteY27609"/>
              </a:cxn>
              <a:cxn ang="0">
                <a:pos x="connsiteX27610" y="connsiteY27610"/>
              </a:cxn>
              <a:cxn ang="0">
                <a:pos x="connsiteX27611" y="connsiteY27611"/>
              </a:cxn>
              <a:cxn ang="0">
                <a:pos x="connsiteX27612" y="connsiteY27612"/>
              </a:cxn>
              <a:cxn ang="0">
                <a:pos x="connsiteX27613" y="connsiteY27613"/>
              </a:cxn>
              <a:cxn ang="0">
                <a:pos x="connsiteX27614" y="connsiteY27614"/>
              </a:cxn>
              <a:cxn ang="0">
                <a:pos x="connsiteX27615" y="connsiteY27615"/>
              </a:cxn>
              <a:cxn ang="0">
                <a:pos x="connsiteX27616" y="connsiteY27616"/>
              </a:cxn>
              <a:cxn ang="0">
                <a:pos x="connsiteX27617" y="connsiteY27617"/>
              </a:cxn>
              <a:cxn ang="0">
                <a:pos x="connsiteX27618" y="connsiteY27618"/>
              </a:cxn>
              <a:cxn ang="0">
                <a:pos x="connsiteX27619" y="connsiteY27619"/>
              </a:cxn>
              <a:cxn ang="0">
                <a:pos x="connsiteX27620" y="connsiteY27620"/>
              </a:cxn>
              <a:cxn ang="0">
                <a:pos x="connsiteX27621" y="connsiteY27621"/>
              </a:cxn>
              <a:cxn ang="0">
                <a:pos x="connsiteX27622" y="connsiteY27622"/>
              </a:cxn>
              <a:cxn ang="0">
                <a:pos x="connsiteX27623" y="connsiteY27623"/>
              </a:cxn>
              <a:cxn ang="0">
                <a:pos x="connsiteX27624" y="connsiteY27624"/>
              </a:cxn>
              <a:cxn ang="0">
                <a:pos x="connsiteX27625" y="connsiteY27625"/>
              </a:cxn>
              <a:cxn ang="0">
                <a:pos x="connsiteX27626" y="connsiteY27626"/>
              </a:cxn>
              <a:cxn ang="0">
                <a:pos x="connsiteX27627" y="connsiteY27627"/>
              </a:cxn>
              <a:cxn ang="0">
                <a:pos x="connsiteX27628" y="connsiteY27628"/>
              </a:cxn>
              <a:cxn ang="0">
                <a:pos x="connsiteX27629" y="connsiteY27629"/>
              </a:cxn>
              <a:cxn ang="0">
                <a:pos x="connsiteX27630" y="connsiteY27630"/>
              </a:cxn>
              <a:cxn ang="0">
                <a:pos x="connsiteX27631" y="connsiteY27631"/>
              </a:cxn>
              <a:cxn ang="0">
                <a:pos x="connsiteX27632" y="connsiteY27632"/>
              </a:cxn>
              <a:cxn ang="0">
                <a:pos x="connsiteX27633" y="connsiteY27633"/>
              </a:cxn>
              <a:cxn ang="0">
                <a:pos x="connsiteX27634" y="connsiteY27634"/>
              </a:cxn>
              <a:cxn ang="0">
                <a:pos x="connsiteX27635" y="connsiteY27635"/>
              </a:cxn>
              <a:cxn ang="0">
                <a:pos x="connsiteX27636" y="connsiteY27636"/>
              </a:cxn>
              <a:cxn ang="0">
                <a:pos x="connsiteX27637" y="connsiteY27637"/>
              </a:cxn>
              <a:cxn ang="0">
                <a:pos x="connsiteX27638" y="connsiteY27638"/>
              </a:cxn>
              <a:cxn ang="0">
                <a:pos x="connsiteX27639" y="connsiteY27639"/>
              </a:cxn>
              <a:cxn ang="0">
                <a:pos x="connsiteX27640" y="connsiteY27640"/>
              </a:cxn>
              <a:cxn ang="0">
                <a:pos x="connsiteX27641" y="connsiteY27641"/>
              </a:cxn>
              <a:cxn ang="0">
                <a:pos x="connsiteX27642" y="connsiteY27642"/>
              </a:cxn>
              <a:cxn ang="0">
                <a:pos x="connsiteX27643" y="connsiteY27643"/>
              </a:cxn>
              <a:cxn ang="0">
                <a:pos x="connsiteX27644" y="connsiteY27644"/>
              </a:cxn>
              <a:cxn ang="0">
                <a:pos x="connsiteX27645" y="connsiteY27645"/>
              </a:cxn>
              <a:cxn ang="0">
                <a:pos x="connsiteX27646" y="connsiteY27646"/>
              </a:cxn>
              <a:cxn ang="0">
                <a:pos x="connsiteX27647" y="connsiteY27647"/>
              </a:cxn>
              <a:cxn ang="0">
                <a:pos x="connsiteX27648" y="connsiteY27648"/>
              </a:cxn>
              <a:cxn ang="0">
                <a:pos x="connsiteX27649" y="connsiteY27649"/>
              </a:cxn>
              <a:cxn ang="0">
                <a:pos x="connsiteX27650" y="connsiteY27650"/>
              </a:cxn>
              <a:cxn ang="0">
                <a:pos x="connsiteX27651" y="connsiteY27651"/>
              </a:cxn>
              <a:cxn ang="0">
                <a:pos x="connsiteX27652" y="connsiteY27652"/>
              </a:cxn>
              <a:cxn ang="0">
                <a:pos x="connsiteX27653" y="connsiteY27653"/>
              </a:cxn>
              <a:cxn ang="0">
                <a:pos x="connsiteX27654" y="connsiteY27654"/>
              </a:cxn>
              <a:cxn ang="0">
                <a:pos x="connsiteX27655" y="connsiteY27655"/>
              </a:cxn>
              <a:cxn ang="0">
                <a:pos x="connsiteX27656" y="connsiteY27656"/>
              </a:cxn>
              <a:cxn ang="0">
                <a:pos x="connsiteX27657" y="connsiteY27657"/>
              </a:cxn>
              <a:cxn ang="0">
                <a:pos x="connsiteX27658" y="connsiteY27658"/>
              </a:cxn>
              <a:cxn ang="0">
                <a:pos x="connsiteX27659" y="connsiteY27659"/>
              </a:cxn>
              <a:cxn ang="0">
                <a:pos x="connsiteX27660" y="connsiteY27660"/>
              </a:cxn>
              <a:cxn ang="0">
                <a:pos x="connsiteX27661" y="connsiteY27661"/>
              </a:cxn>
              <a:cxn ang="0">
                <a:pos x="connsiteX27662" y="connsiteY27662"/>
              </a:cxn>
              <a:cxn ang="0">
                <a:pos x="connsiteX27663" y="connsiteY27663"/>
              </a:cxn>
              <a:cxn ang="0">
                <a:pos x="connsiteX27664" y="connsiteY27664"/>
              </a:cxn>
              <a:cxn ang="0">
                <a:pos x="connsiteX27665" y="connsiteY27665"/>
              </a:cxn>
              <a:cxn ang="0">
                <a:pos x="connsiteX27666" y="connsiteY27666"/>
              </a:cxn>
              <a:cxn ang="0">
                <a:pos x="connsiteX27667" y="connsiteY27667"/>
              </a:cxn>
              <a:cxn ang="0">
                <a:pos x="connsiteX27668" y="connsiteY27668"/>
              </a:cxn>
              <a:cxn ang="0">
                <a:pos x="connsiteX27669" y="connsiteY27669"/>
              </a:cxn>
              <a:cxn ang="0">
                <a:pos x="connsiteX27670" y="connsiteY27670"/>
              </a:cxn>
              <a:cxn ang="0">
                <a:pos x="connsiteX27671" y="connsiteY27671"/>
              </a:cxn>
              <a:cxn ang="0">
                <a:pos x="connsiteX27672" y="connsiteY27672"/>
              </a:cxn>
              <a:cxn ang="0">
                <a:pos x="connsiteX27673" y="connsiteY27673"/>
              </a:cxn>
              <a:cxn ang="0">
                <a:pos x="connsiteX27674" y="connsiteY27674"/>
              </a:cxn>
              <a:cxn ang="0">
                <a:pos x="connsiteX27675" y="connsiteY27675"/>
              </a:cxn>
              <a:cxn ang="0">
                <a:pos x="connsiteX27676" y="connsiteY27676"/>
              </a:cxn>
              <a:cxn ang="0">
                <a:pos x="connsiteX27677" y="connsiteY27677"/>
              </a:cxn>
              <a:cxn ang="0">
                <a:pos x="connsiteX27678" y="connsiteY27678"/>
              </a:cxn>
              <a:cxn ang="0">
                <a:pos x="connsiteX27679" y="connsiteY27679"/>
              </a:cxn>
              <a:cxn ang="0">
                <a:pos x="connsiteX27680" y="connsiteY27680"/>
              </a:cxn>
              <a:cxn ang="0">
                <a:pos x="connsiteX27681" y="connsiteY27681"/>
              </a:cxn>
              <a:cxn ang="0">
                <a:pos x="connsiteX27682" y="connsiteY27682"/>
              </a:cxn>
              <a:cxn ang="0">
                <a:pos x="connsiteX27683" y="connsiteY27683"/>
              </a:cxn>
              <a:cxn ang="0">
                <a:pos x="connsiteX27684" y="connsiteY27684"/>
              </a:cxn>
              <a:cxn ang="0">
                <a:pos x="connsiteX27685" y="connsiteY27685"/>
              </a:cxn>
              <a:cxn ang="0">
                <a:pos x="connsiteX27686" y="connsiteY27686"/>
              </a:cxn>
              <a:cxn ang="0">
                <a:pos x="connsiteX27687" y="connsiteY27687"/>
              </a:cxn>
              <a:cxn ang="0">
                <a:pos x="connsiteX27688" y="connsiteY27688"/>
              </a:cxn>
              <a:cxn ang="0">
                <a:pos x="connsiteX27689" y="connsiteY27689"/>
              </a:cxn>
              <a:cxn ang="0">
                <a:pos x="connsiteX27690" y="connsiteY27690"/>
              </a:cxn>
              <a:cxn ang="0">
                <a:pos x="connsiteX27691" y="connsiteY27691"/>
              </a:cxn>
              <a:cxn ang="0">
                <a:pos x="connsiteX27692" y="connsiteY27692"/>
              </a:cxn>
              <a:cxn ang="0">
                <a:pos x="connsiteX27693" y="connsiteY27693"/>
              </a:cxn>
              <a:cxn ang="0">
                <a:pos x="connsiteX27694" y="connsiteY27694"/>
              </a:cxn>
              <a:cxn ang="0">
                <a:pos x="connsiteX27695" y="connsiteY27695"/>
              </a:cxn>
              <a:cxn ang="0">
                <a:pos x="connsiteX27696" y="connsiteY27696"/>
              </a:cxn>
              <a:cxn ang="0">
                <a:pos x="connsiteX27697" y="connsiteY27697"/>
              </a:cxn>
              <a:cxn ang="0">
                <a:pos x="connsiteX27698" y="connsiteY27698"/>
              </a:cxn>
              <a:cxn ang="0">
                <a:pos x="connsiteX27699" y="connsiteY27699"/>
              </a:cxn>
              <a:cxn ang="0">
                <a:pos x="connsiteX27700" y="connsiteY27700"/>
              </a:cxn>
              <a:cxn ang="0">
                <a:pos x="connsiteX27701" y="connsiteY27701"/>
              </a:cxn>
              <a:cxn ang="0">
                <a:pos x="connsiteX27702" y="connsiteY27702"/>
              </a:cxn>
              <a:cxn ang="0">
                <a:pos x="connsiteX27703" y="connsiteY27703"/>
              </a:cxn>
              <a:cxn ang="0">
                <a:pos x="connsiteX27704" y="connsiteY27704"/>
              </a:cxn>
              <a:cxn ang="0">
                <a:pos x="connsiteX27705" y="connsiteY27705"/>
              </a:cxn>
              <a:cxn ang="0">
                <a:pos x="connsiteX27706" y="connsiteY27706"/>
              </a:cxn>
              <a:cxn ang="0">
                <a:pos x="connsiteX27707" y="connsiteY27707"/>
              </a:cxn>
              <a:cxn ang="0">
                <a:pos x="connsiteX27708" y="connsiteY27708"/>
              </a:cxn>
              <a:cxn ang="0">
                <a:pos x="connsiteX27709" y="connsiteY27709"/>
              </a:cxn>
              <a:cxn ang="0">
                <a:pos x="connsiteX27710" y="connsiteY27710"/>
              </a:cxn>
              <a:cxn ang="0">
                <a:pos x="connsiteX27711" y="connsiteY27711"/>
              </a:cxn>
              <a:cxn ang="0">
                <a:pos x="connsiteX27712" y="connsiteY27712"/>
              </a:cxn>
              <a:cxn ang="0">
                <a:pos x="connsiteX27713" y="connsiteY27713"/>
              </a:cxn>
              <a:cxn ang="0">
                <a:pos x="connsiteX27714" y="connsiteY27714"/>
              </a:cxn>
              <a:cxn ang="0">
                <a:pos x="connsiteX27715" y="connsiteY27715"/>
              </a:cxn>
              <a:cxn ang="0">
                <a:pos x="connsiteX27716" y="connsiteY27716"/>
              </a:cxn>
              <a:cxn ang="0">
                <a:pos x="connsiteX27717" y="connsiteY27717"/>
              </a:cxn>
              <a:cxn ang="0">
                <a:pos x="connsiteX27718" y="connsiteY27718"/>
              </a:cxn>
              <a:cxn ang="0">
                <a:pos x="connsiteX27719" y="connsiteY27719"/>
              </a:cxn>
              <a:cxn ang="0">
                <a:pos x="connsiteX27720" y="connsiteY27720"/>
              </a:cxn>
              <a:cxn ang="0">
                <a:pos x="connsiteX27721" y="connsiteY27721"/>
              </a:cxn>
              <a:cxn ang="0">
                <a:pos x="connsiteX27722" y="connsiteY27722"/>
              </a:cxn>
              <a:cxn ang="0">
                <a:pos x="connsiteX27723" y="connsiteY27723"/>
              </a:cxn>
              <a:cxn ang="0">
                <a:pos x="connsiteX27724" y="connsiteY27724"/>
              </a:cxn>
              <a:cxn ang="0">
                <a:pos x="connsiteX27725" y="connsiteY27725"/>
              </a:cxn>
              <a:cxn ang="0">
                <a:pos x="connsiteX27726" y="connsiteY27726"/>
              </a:cxn>
              <a:cxn ang="0">
                <a:pos x="connsiteX27727" y="connsiteY27727"/>
              </a:cxn>
              <a:cxn ang="0">
                <a:pos x="connsiteX27728" y="connsiteY27728"/>
              </a:cxn>
              <a:cxn ang="0">
                <a:pos x="connsiteX27729" y="connsiteY27729"/>
              </a:cxn>
              <a:cxn ang="0">
                <a:pos x="connsiteX27730" y="connsiteY27730"/>
              </a:cxn>
              <a:cxn ang="0">
                <a:pos x="connsiteX27731" y="connsiteY27731"/>
              </a:cxn>
              <a:cxn ang="0">
                <a:pos x="connsiteX27732" y="connsiteY27732"/>
              </a:cxn>
              <a:cxn ang="0">
                <a:pos x="connsiteX27733" y="connsiteY27733"/>
              </a:cxn>
              <a:cxn ang="0">
                <a:pos x="connsiteX27734" y="connsiteY27734"/>
              </a:cxn>
              <a:cxn ang="0">
                <a:pos x="connsiteX27735" y="connsiteY27735"/>
              </a:cxn>
              <a:cxn ang="0">
                <a:pos x="connsiteX27736" y="connsiteY27736"/>
              </a:cxn>
              <a:cxn ang="0">
                <a:pos x="connsiteX27737" y="connsiteY27737"/>
              </a:cxn>
              <a:cxn ang="0">
                <a:pos x="connsiteX27738" y="connsiteY27738"/>
              </a:cxn>
              <a:cxn ang="0">
                <a:pos x="connsiteX27739" y="connsiteY27739"/>
              </a:cxn>
              <a:cxn ang="0">
                <a:pos x="connsiteX27740" y="connsiteY27740"/>
              </a:cxn>
              <a:cxn ang="0">
                <a:pos x="connsiteX27741" y="connsiteY27741"/>
              </a:cxn>
              <a:cxn ang="0">
                <a:pos x="connsiteX27742" y="connsiteY27742"/>
              </a:cxn>
              <a:cxn ang="0">
                <a:pos x="connsiteX27743" y="connsiteY27743"/>
              </a:cxn>
              <a:cxn ang="0">
                <a:pos x="connsiteX27744" y="connsiteY27744"/>
              </a:cxn>
              <a:cxn ang="0">
                <a:pos x="connsiteX27745" y="connsiteY27745"/>
              </a:cxn>
              <a:cxn ang="0">
                <a:pos x="connsiteX27746" y="connsiteY27746"/>
              </a:cxn>
              <a:cxn ang="0">
                <a:pos x="connsiteX27747" y="connsiteY27747"/>
              </a:cxn>
              <a:cxn ang="0">
                <a:pos x="connsiteX27748" y="connsiteY27748"/>
              </a:cxn>
              <a:cxn ang="0">
                <a:pos x="connsiteX27749" y="connsiteY27749"/>
              </a:cxn>
              <a:cxn ang="0">
                <a:pos x="connsiteX27750" y="connsiteY27750"/>
              </a:cxn>
              <a:cxn ang="0">
                <a:pos x="connsiteX27751" y="connsiteY27751"/>
              </a:cxn>
              <a:cxn ang="0">
                <a:pos x="connsiteX27752" y="connsiteY27752"/>
              </a:cxn>
              <a:cxn ang="0">
                <a:pos x="connsiteX27753" y="connsiteY27753"/>
              </a:cxn>
              <a:cxn ang="0">
                <a:pos x="connsiteX27754" y="connsiteY27754"/>
              </a:cxn>
              <a:cxn ang="0">
                <a:pos x="connsiteX27755" y="connsiteY27755"/>
              </a:cxn>
              <a:cxn ang="0">
                <a:pos x="connsiteX27756" y="connsiteY27756"/>
              </a:cxn>
              <a:cxn ang="0">
                <a:pos x="connsiteX27757" y="connsiteY27757"/>
              </a:cxn>
              <a:cxn ang="0">
                <a:pos x="connsiteX27758" y="connsiteY27758"/>
              </a:cxn>
              <a:cxn ang="0">
                <a:pos x="connsiteX27759" y="connsiteY27759"/>
              </a:cxn>
              <a:cxn ang="0">
                <a:pos x="connsiteX27760" y="connsiteY27760"/>
              </a:cxn>
              <a:cxn ang="0">
                <a:pos x="connsiteX27761" y="connsiteY27761"/>
              </a:cxn>
              <a:cxn ang="0">
                <a:pos x="connsiteX27762" y="connsiteY27762"/>
              </a:cxn>
              <a:cxn ang="0">
                <a:pos x="connsiteX27763" y="connsiteY27763"/>
              </a:cxn>
              <a:cxn ang="0">
                <a:pos x="connsiteX27764" y="connsiteY27764"/>
              </a:cxn>
              <a:cxn ang="0">
                <a:pos x="connsiteX27765" y="connsiteY27765"/>
              </a:cxn>
              <a:cxn ang="0">
                <a:pos x="connsiteX27766" y="connsiteY27766"/>
              </a:cxn>
              <a:cxn ang="0">
                <a:pos x="connsiteX27767" y="connsiteY27767"/>
              </a:cxn>
              <a:cxn ang="0">
                <a:pos x="connsiteX27768" y="connsiteY27768"/>
              </a:cxn>
              <a:cxn ang="0">
                <a:pos x="connsiteX27769" y="connsiteY27769"/>
              </a:cxn>
              <a:cxn ang="0">
                <a:pos x="connsiteX27770" y="connsiteY27770"/>
              </a:cxn>
              <a:cxn ang="0">
                <a:pos x="connsiteX27771" y="connsiteY27771"/>
              </a:cxn>
              <a:cxn ang="0">
                <a:pos x="connsiteX27772" y="connsiteY27772"/>
              </a:cxn>
              <a:cxn ang="0">
                <a:pos x="connsiteX27773" y="connsiteY27773"/>
              </a:cxn>
              <a:cxn ang="0">
                <a:pos x="connsiteX27774" y="connsiteY27774"/>
              </a:cxn>
              <a:cxn ang="0">
                <a:pos x="connsiteX27775" y="connsiteY27775"/>
              </a:cxn>
              <a:cxn ang="0">
                <a:pos x="connsiteX27776" y="connsiteY27776"/>
              </a:cxn>
              <a:cxn ang="0">
                <a:pos x="connsiteX27777" y="connsiteY27777"/>
              </a:cxn>
              <a:cxn ang="0">
                <a:pos x="connsiteX27778" y="connsiteY27778"/>
              </a:cxn>
              <a:cxn ang="0">
                <a:pos x="connsiteX27779" y="connsiteY27779"/>
              </a:cxn>
              <a:cxn ang="0">
                <a:pos x="connsiteX27780" y="connsiteY27780"/>
              </a:cxn>
              <a:cxn ang="0">
                <a:pos x="connsiteX27781" y="connsiteY27781"/>
              </a:cxn>
              <a:cxn ang="0">
                <a:pos x="connsiteX27782" y="connsiteY27782"/>
              </a:cxn>
              <a:cxn ang="0">
                <a:pos x="connsiteX27783" y="connsiteY27783"/>
              </a:cxn>
              <a:cxn ang="0">
                <a:pos x="connsiteX27784" y="connsiteY27784"/>
              </a:cxn>
              <a:cxn ang="0">
                <a:pos x="connsiteX27785" y="connsiteY27785"/>
              </a:cxn>
              <a:cxn ang="0">
                <a:pos x="connsiteX27786" y="connsiteY27786"/>
              </a:cxn>
              <a:cxn ang="0">
                <a:pos x="connsiteX27787" y="connsiteY27787"/>
              </a:cxn>
              <a:cxn ang="0">
                <a:pos x="connsiteX27788" y="connsiteY27788"/>
              </a:cxn>
              <a:cxn ang="0">
                <a:pos x="connsiteX27789" y="connsiteY27789"/>
              </a:cxn>
              <a:cxn ang="0">
                <a:pos x="connsiteX27790" y="connsiteY27790"/>
              </a:cxn>
              <a:cxn ang="0">
                <a:pos x="connsiteX27791" y="connsiteY27791"/>
              </a:cxn>
              <a:cxn ang="0">
                <a:pos x="connsiteX27792" y="connsiteY27792"/>
              </a:cxn>
              <a:cxn ang="0">
                <a:pos x="connsiteX27793" y="connsiteY27793"/>
              </a:cxn>
              <a:cxn ang="0">
                <a:pos x="connsiteX27794" y="connsiteY27794"/>
              </a:cxn>
              <a:cxn ang="0">
                <a:pos x="connsiteX27795" y="connsiteY27795"/>
              </a:cxn>
              <a:cxn ang="0">
                <a:pos x="connsiteX27796" y="connsiteY27796"/>
              </a:cxn>
              <a:cxn ang="0">
                <a:pos x="connsiteX27797" y="connsiteY27797"/>
              </a:cxn>
              <a:cxn ang="0">
                <a:pos x="connsiteX27798" y="connsiteY27798"/>
              </a:cxn>
              <a:cxn ang="0">
                <a:pos x="connsiteX27799" y="connsiteY27799"/>
              </a:cxn>
              <a:cxn ang="0">
                <a:pos x="connsiteX27800" y="connsiteY27800"/>
              </a:cxn>
              <a:cxn ang="0">
                <a:pos x="connsiteX27801" y="connsiteY27801"/>
              </a:cxn>
              <a:cxn ang="0">
                <a:pos x="connsiteX27802" y="connsiteY27802"/>
              </a:cxn>
              <a:cxn ang="0">
                <a:pos x="connsiteX27803" y="connsiteY27803"/>
              </a:cxn>
              <a:cxn ang="0">
                <a:pos x="connsiteX27804" y="connsiteY27804"/>
              </a:cxn>
              <a:cxn ang="0">
                <a:pos x="connsiteX27805" y="connsiteY27805"/>
              </a:cxn>
              <a:cxn ang="0">
                <a:pos x="connsiteX27806" y="connsiteY27806"/>
              </a:cxn>
              <a:cxn ang="0">
                <a:pos x="connsiteX27807" y="connsiteY27807"/>
              </a:cxn>
              <a:cxn ang="0">
                <a:pos x="connsiteX27808" y="connsiteY27808"/>
              </a:cxn>
              <a:cxn ang="0">
                <a:pos x="connsiteX27809" y="connsiteY27809"/>
              </a:cxn>
              <a:cxn ang="0">
                <a:pos x="connsiteX27810" y="connsiteY27810"/>
              </a:cxn>
              <a:cxn ang="0">
                <a:pos x="connsiteX27811" y="connsiteY27811"/>
              </a:cxn>
              <a:cxn ang="0">
                <a:pos x="connsiteX27812" y="connsiteY27812"/>
              </a:cxn>
              <a:cxn ang="0">
                <a:pos x="connsiteX27813" y="connsiteY27813"/>
              </a:cxn>
              <a:cxn ang="0">
                <a:pos x="connsiteX27814" y="connsiteY27814"/>
              </a:cxn>
              <a:cxn ang="0">
                <a:pos x="connsiteX27815" y="connsiteY27815"/>
              </a:cxn>
              <a:cxn ang="0">
                <a:pos x="connsiteX27816" y="connsiteY27816"/>
              </a:cxn>
              <a:cxn ang="0">
                <a:pos x="connsiteX27817" y="connsiteY27817"/>
              </a:cxn>
              <a:cxn ang="0">
                <a:pos x="connsiteX27818" y="connsiteY27818"/>
              </a:cxn>
              <a:cxn ang="0">
                <a:pos x="connsiteX27819" y="connsiteY27819"/>
              </a:cxn>
              <a:cxn ang="0">
                <a:pos x="connsiteX27820" y="connsiteY27820"/>
              </a:cxn>
              <a:cxn ang="0">
                <a:pos x="connsiteX27821" y="connsiteY27821"/>
              </a:cxn>
              <a:cxn ang="0">
                <a:pos x="connsiteX27822" y="connsiteY27822"/>
              </a:cxn>
              <a:cxn ang="0">
                <a:pos x="connsiteX27823" y="connsiteY27823"/>
              </a:cxn>
              <a:cxn ang="0">
                <a:pos x="connsiteX27824" y="connsiteY27824"/>
              </a:cxn>
              <a:cxn ang="0">
                <a:pos x="connsiteX27825" y="connsiteY27825"/>
              </a:cxn>
              <a:cxn ang="0">
                <a:pos x="connsiteX27826" y="connsiteY27826"/>
              </a:cxn>
              <a:cxn ang="0">
                <a:pos x="connsiteX27827" y="connsiteY27827"/>
              </a:cxn>
              <a:cxn ang="0">
                <a:pos x="connsiteX27828" y="connsiteY27828"/>
              </a:cxn>
              <a:cxn ang="0">
                <a:pos x="connsiteX27829" y="connsiteY27829"/>
              </a:cxn>
              <a:cxn ang="0">
                <a:pos x="connsiteX27830" y="connsiteY27830"/>
              </a:cxn>
              <a:cxn ang="0">
                <a:pos x="connsiteX27831" y="connsiteY27831"/>
              </a:cxn>
              <a:cxn ang="0">
                <a:pos x="connsiteX27832" y="connsiteY27832"/>
              </a:cxn>
              <a:cxn ang="0">
                <a:pos x="connsiteX27833" y="connsiteY27833"/>
              </a:cxn>
              <a:cxn ang="0">
                <a:pos x="connsiteX27834" y="connsiteY27834"/>
              </a:cxn>
              <a:cxn ang="0">
                <a:pos x="connsiteX27835" y="connsiteY27835"/>
              </a:cxn>
              <a:cxn ang="0">
                <a:pos x="connsiteX27836" y="connsiteY27836"/>
              </a:cxn>
              <a:cxn ang="0">
                <a:pos x="connsiteX27837" y="connsiteY27837"/>
              </a:cxn>
              <a:cxn ang="0">
                <a:pos x="connsiteX27838" y="connsiteY27838"/>
              </a:cxn>
              <a:cxn ang="0">
                <a:pos x="connsiteX27839" y="connsiteY27839"/>
              </a:cxn>
              <a:cxn ang="0">
                <a:pos x="connsiteX27840" y="connsiteY27840"/>
              </a:cxn>
              <a:cxn ang="0">
                <a:pos x="connsiteX27841" y="connsiteY27841"/>
              </a:cxn>
              <a:cxn ang="0">
                <a:pos x="connsiteX27842" y="connsiteY27842"/>
              </a:cxn>
              <a:cxn ang="0">
                <a:pos x="connsiteX27843" y="connsiteY27843"/>
              </a:cxn>
              <a:cxn ang="0">
                <a:pos x="connsiteX27844" y="connsiteY27844"/>
              </a:cxn>
              <a:cxn ang="0">
                <a:pos x="connsiteX27845" y="connsiteY27845"/>
              </a:cxn>
              <a:cxn ang="0">
                <a:pos x="connsiteX27846" y="connsiteY27846"/>
              </a:cxn>
              <a:cxn ang="0">
                <a:pos x="connsiteX27847" y="connsiteY27847"/>
              </a:cxn>
              <a:cxn ang="0">
                <a:pos x="connsiteX27848" y="connsiteY27848"/>
              </a:cxn>
              <a:cxn ang="0">
                <a:pos x="connsiteX27849" y="connsiteY27849"/>
              </a:cxn>
              <a:cxn ang="0">
                <a:pos x="connsiteX27850" y="connsiteY27850"/>
              </a:cxn>
              <a:cxn ang="0">
                <a:pos x="connsiteX27851" y="connsiteY27851"/>
              </a:cxn>
              <a:cxn ang="0">
                <a:pos x="connsiteX27852" y="connsiteY27852"/>
              </a:cxn>
              <a:cxn ang="0">
                <a:pos x="connsiteX27853" y="connsiteY27853"/>
              </a:cxn>
              <a:cxn ang="0">
                <a:pos x="connsiteX27854" y="connsiteY27854"/>
              </a:cxn>
              <a:cxn ang="0">
                <a:pos x="connsiteX27855" y="connsiteY27855"/>
              </a:cxn>
              <a:cxn ang="0">
                <a:pos x="connsiteX27856" y="connsiteY27856"/>
              </a:cxn>
              <a:cxn ang="0">
                <a:pos x="connsiteX27857" y="connsiteY27857"/>
              </a:cxn>
              <a:cxn ang="0">
                <a:pos x="connsiteX27858" y="connsiteY27858"/>
              </a:cxn>
              <a:cxn ang="0">
                <a:pos x="connsiteX27859" y="connsiteY27859"/>
              </a:cxn>
              <a:cxn ang="0">
                <a:pos x="connsiteX27860" y="connsiteY27860"/>
              </a:cxn>
              <a:cxn ang="0">
                <a:pos x="connsiteX27861" y="connsiteY27861"/>
              </a:cxn>
              <a:cxn ang="0">
                <a:pos x="connsiteX27862" y="connsiteY27862"/>
              </a:cxn>
              <a:cxn ang="0">
                <a:pos x="connsiteX27863" y="connsiteY27863"/>
              </a:cxn>
              <a:cxn ang="0">
                <a:pos x="connsiteX27864" y="connsiteY27864"/>
              </a:cxn>
              <a:cxn ang="0">
                <a:pos x="connsiteX27865" y="connsiteY27865"/>
              </a:cxn>
              <a:cxn ang="0">
                <a:pos x="connsiteX27866" y="connsiteY27866"/>
              </a:cxn>
              <a:cxn ang="0">
                <a:pos x="connsiteX27867" y="connsiteY27867"/>
              </a:cxn>
              <a:cxn ang="0">
                <a:pos x="connsiteX27868" y="connsiteY27868"/>
              </a:cxn>
              <a:cxn ang="0">
                <a:pos x="connsiteX27869" y="connsiteY27869"/>
              </a:cxn>
              <a:cxn ang="0">
                <a:pos x="connsiteX27870" y="connsiteY27870"/>
              </a:cxn>
              <a:cxn ang="0">
                <a:pos x="connsiteX27871" y="connsiteY27871"/>
              </a:cxn>
              <a:cxn ang="0">
                <a:pos x="connsiteX27872" y="connsiteY27872"/>
              </a:cxn>
              <a:cxn ang="0">
                <a:pos x="connsiteX27873" y="connsiteY27873"/>
              </a:cxn>
              <a:cxn ang="0">
                <a:pos x="connsiteX27874" y="connsiteY27874"/>
              </a:cxn>
              <a:cxn ang="0">
                <a:pos x="connsiteX27875" y="connsiteY27875"/>
              </a:cxn>
              <a:cxn ang="0">
                <a:pos x="connsiteX27876" y="connsiteY27876"/>
              </a:cxn>
              <a:cxn ang="0">
                <a:pos x="connsiteX27877" y="connsiteY27877"/>
              </a:cxn>
              <a:cxn ang="0">
                <a:pos x="connsiteX27878" y="connsiteY27878"/>
              </a:cxn>
              <a:cxn ang="0">
                <a:pos x="connsiteX27879" y="connsiteY27879"/>
              </a:cxn>
              <a:cxn ang="0">
                <a:pos x="connsiteX27880" y="connsiteY27880"/>
              </a:cxn>
              <a:cxn ang="0">
                <a:pos x="connsiteX27881" y="connsiteY27881"/>
              </a:cxn>
              <a:cxn ang="0">
                <a:pos x="connsiteX27882" y="connsiteY27882"/>
              </a:cxn>
              <a:cxn ang="0">
                <a:pos x="connsiteX27883" y="connsiteY27883"/>
              </a:cxn>
              <a:cxn ang="0">
                <a:pos x="connsiteX27884" y="connsiteY27884"/>
              </a:cxn>
              <a:cxn ang="0">
                <a:pos x="connsiteX27885" y="connsiteY27885"/>
              </a:cxn>
              <a:cxn ang="0">
                <a:pos x="connsiteX27886" y="connsiteY27886"/>
              </a:cxn>
              <a:cxn ang="0">
                <a:pos x="connsiteX27887" y="connsiteY27887"/>
              </a:cxn>
              <a:cxn ang="0">
                <a:pos x="connsiteX27888" y="connsiteY27888"/>
              </a:cxn>
              <a:cxn ang="0">
                <a:pos x="connsiteX27889" y="connsiteY27889"/>
              </a:cxn>
              <a:cxn ang="0">
                <a:pos x="connsiteX27890" y="connsiteY27890"/>
              </a:cxn>
              <a:cxn ang="0">
                <a:pos x="connsiteX27891" y="connsiteY27891"/>
              </a:cxn>
              <a:cxn ang="0">
                <a:pos x="connsiteX27892" y="connsiteY27892"/>
              </a:cxn>
              <a:cxn ang="0">
                <a:pos x="connsiteX27893" y="connsiteY27893"/>
              </a:cxn>
              <a:cxn ang="0">
                <a:pos x="connsiteX27894" y="connsiteY27894"/>
              </a:cxn>
              <a:cxn ang="0">
                <a:pos x="connsiteX27895" y="connsiteY27895"/>
              </a:cxn>
              <a:cxn ang="0">
                <a:pos x="connsiteX27896" y="connsiteY27896"/>
              </a:cxn>
              <a:cxn ang="0">
                <a:pos x="connsiteX27897" y="connsiteY27897"/>
              </a:cxn>
              <a:cxn ang="0">
                <a:pos x="connsiteX27898" y="connsiteY27898"/>
              </a:cxn>
              <a:cxn ang="0">
                <a:pos x="connsiteX27899" y="connsiteY27899"/>
              </a:cxn>
              <a:cxn ang="0">
                <a:pos x="connsiteX27900" y="connsiteY27900"/>
              </a:cxn>
              <a:cxn ang="0">
                <a:pos x="connsiteX27901" y="connsiteY27901"/>
              </a:cxn>
              <a:cxn ang="0">
                <a:pos x="connsiteX27902" y="connsiteY27902"/>
              </a:cxn>
              <a:cxn ang="0">
                <a:pos x="connsiteX27903" y="connsiteY27903"/>
              </a:cxn>
              <a:cxn ang="0">
                <a:pos x="connsiteX27904" y="connsiteY27904"/>
              </a:cxn>
              <a:cxn ang="0">
                <a:pos x="connsiteX27905" y="connsiteY27905"/>
              </a:cxn>
              <a:cxn ang="0">
                <a:pos x="connsiteX27906" y="connsiteY27906"/>
              </a:cxn>
              <a:cxn ang="0">
                <a:pos x="connsiteX27907" y="connsiteY27907"/>
              </a:cxn>
              <a:cxn ang="0">
                <a:pos x="connsiteX27908" y="connsiteY27908"/>
              </a:cxn>
              <a:cxn ang="0">
                <a:pos x="connsiteX27909" y="connsiteY27909"/>
              </a:cxn>
              <a:cxn ang="0">
                <a:pos x="connsiteX27910" y="connsiteY27910"/>
              </a:cxn>
              <a:cxn ang="0">
                <a:pos x="connsiteX27911" y="connsiteY27911"/>
              </a:cxn>
              <a:cxn ang="0">
                <a:pos x="connsiteX27912" y="connsiteY27912"/>
              </a:cxn>
              <a:cxn ang="0">
                <a:pos x="connsiteX27913" y="connsiteY27913"/>
              </a:cxn>
              <a:cxn ang="0">
                <a:pos x="connsiteX27914" y="connsiteY27914"/>
              </a:cxn>
              <a:cxn ang="0">
                <a:pos x="connsiteX27915" y="connsiteY27915"/>
              </a:cxn>
              <a:cxn ang="0">
                <a:pos x="connsiteX27916" y="connsiteY27916"/>
              </a:cxn>
              <a:cxn ang="0">
                <a:pos x="connsiteX27917" y="connsiteY27917"/>
              </a:cxn>
              <a:cxn ang="0">
                <a:pos x="connsiteX27918" y="connsiteY27918"/>
              </a:cxn>
              <a:cxn ang="0">
                <a:pos x="connsiteX27919" y="connsiteY27919"/>
              </a:cxn>
              <a:cxn ang="0">
                <a:pos x="connsiteX27920" y="connsiteY27920"/>
              </a:cxn>
              <a:cxn ang="0">
                <a:pos x="connsiteX27921" y="connsiteY27921"/>
              </a:cxn>
              <a:cxn ang="0">
                <a:pos x="connsiteX27922" y="connsiteY27922"/>
              </a:cxn>
              <a:cxn ang="0">
                <a:pos x="connsiteX27923" y="connsiteY27923"/>
              </a:cxn>
              <a:cxn ang="0">
                <a:pos x="connsiteX27924" y="connsiteY27924"/>
              </a:cxn>
              <a:cxn ang="0">
                <a:pos x="connsiteX27925" y="connsiteY27925"/>
              </a:cxn>
              <a:cxn ang="0">
                <a:pos x="connsiteX27926" y="connsiteY27926"/>
              </a:cxn>
              <a:cxn ang="0">
                <a:pos x="connsiteX27927" y="connsiteY27927"/>
              </a:cxn>
              <a:cxn ang="0">
                <a:pos x="connsiteX27928" y="connsiteY27928"/>
              </a:cxn>
              <a:cxn ang="0">
                <a:pos x="connsiteX27929" y="connsiteY27929"/>
              </a:cxn>
              <a:cxn ang="0">
                <a:pos x="connsiteX27930" y="connsiteY27930"/>
              </a:cxn>
              <a:cxn ang="0">
                <a:pos x="connsiteX27931" y="connsiteY27931"/>
              </a:cxn>
              <a:cxn ang="0">
                <a:pos x="connsiteX27932" y="connsiteY27932"/>
              </a:cxn>
              <a:cxn ang="0">
                <a:pos x="connsiteX27933" y="connsiteY27933"/>
              </a:cxn>
              <a:cxn ang="0">
                <a:pos x="connsiteX27934" y="connsiteY27934"/>
              </a:cxn>
              <a:cxn ang="0">
                <a:pos x="connsiteX27935" y="connsiteY27935"/>
              </a:cxn>
              <a:cxn ang="0">
                <a:pos x="connsiteX27936" y="connsiteY27936"/>
              </a:cxn>
              <a:cxn ang="0">
                <a:pos x="connsiteX27937" y="connsiteY27937"/>
              </a:cxn>
              <a:cxn ang="0">
                <a:pos x="connsiteX27938" y="connsiteY27938"/>
              </a:cxn>
              <a:cxn ang="0">
                <a:pos x="connsiteX27939" y="connsiteY27939"/>
              </a:cxn>
              <a:cxn ang="0">
                <a:pos x="connsiteX27940" y="connsiteY27940"/>
              </a:cxn>
              <a:cxn ang="0">
                <a:pos x="connsiteX27941" y="connsiteY27941"/>
              </a:cxn>
              <a:cxn ang="0">
                <a:pos x="connsiteX27942" y="connsiteY27942"/>
              </a:cxn>
              <a:cxn ang="0">
                <a:pos x="connsiteX27943" y="connsiteY27943"/>
              </a:cxn>
              <a:cxn ang="0">
                <a:pos x="connsiteX27944" y="connsiteY27944"/>
              </a:cxn>
              <a:cxn ang="0">
                <a:pos x="connsiteX27945" y="connsiteY27945"/>
              </a:cxn>
              <a:cxn ang="0">
                <a:pos x="connsiteX27946" y="connsiteY27946"/>
              </a:cxn>
              <a:cxn ang="0">
                <a:pos x="connsiteX27947" y="connsiteY27947"/>
              </a:cxn>
              <a:cxn ang="0">
                <a:pos x="connsiteX27948" y="connsiteY27948"/>
              </a:cxn>
              <a:cxn ang="0">
                <a:pos x="connsiteX27949" y="connsiteY27949"/>
              </a:cxn>
              <a:cxn ang="0">
                <a:pos x="connsiteX27950" y="connsiteY27950"/>
              </a:cxn>
              <a:cxn ang="0">
                <a:pos x="connsiteX27951" y="connsiteY27951"/>
              </a:cxn>
              <a:cxn ang="0">
                <a:pos x="connsiteX27952" y="connsiteY27952"/>
              </a:cxn>
              <a:cxn ang="0">
                <a:pos x="connsiteX27953" y="connsiteY27953"/>
              </a:cxn>
              <a:cxn ang="0">
                <a:pos x="connsiteX27954" y="connsiteY27954"/>
              </a:cxn>
              <a:cxn ang="0">
                <a:pos x="connsiteX27955" y="connsiteY27955"/>
              </a:cxn>
              <a:cxn ang="0">
                <a:pos x="connsiteX27956" y="connsiteY27956"/>
              </a:cxn>
              <a:cxn ang="0">
                <a:pos x="connsiteX27957" y="connsiteY27957"/>
              </a:cxn>
              <a:cxn ang="0">
                <a:pos x="connsiteX27958" y="connsiteY27958"/>
              </a:cxn>
              <a:cxn ang="0">
                <a:pos x="connsiteX27959" y="connsiteY27959"/>
              </a:cxn>
              <a:cxn ang="0">
                <a:pos x="connsiteX27960" y="connsiteY27960"/>
              </a:cxn>
              <a:cxn ang="0">
                <a:pos x="connsiteX27961" y="connsiteY27961"/>
              </a:cxn>
              <a:cxn ang="0">
                <a:pos x="connsiteX27962" y="connsiteY27962"/>
              </a:cxn>
              <a:cxn ang="0">
                <a:pos x="connsiteX27963" y="connsiteY27963"/>
              </a:cxn>
              <a:cxn ang="0">
                <a:pos x="connsiteX27964" y="connsiteY27964"/>
              </a:cxn>
              <a:cxn ang="0">
                <a:pos x="connsiteX27965" y="connsiteY27965"/>
              </a:cxn>
              <a:cxn ang="0">
                <a:pos x="connsiteX27966" y="connsiteY27966"/>
              </a:cxn>
              <a:cxn ang="0">
                <a:pos x="connsiteX27967" y="connsiteY27967"/>
              </a:cxn>
              <a:cxn ang="0">
                <a:pos x="connsiteX27968" y="connsiteY27968"/>
              </a:cxn>
              <a:cxn ang="0">
                <a:pos x="connsiteX27969" y="connsiteY27969"/>
              </a:cxn>
              <a:cxn ang="0">
                <a:pos x="connsiteX27970" y="connsiteY27970"/>
              </a:cxn>
              <a:cxn ang="0">
                <a:pos x="connsiteX27971" y="connsiteY27971"/>
              </a:cxn>
              <a:cxn ang="0">
                <a:pos x="connsiteX27972" y="connsiteY27972"/>
              </a:cxn>
              <a:cxn ang="0">
                <a:pos x="connsiteX27973" y="connsiteY27973"/>
              </a:cxn>
              <a:cxn ang="0">
                <a:pos x="connsiteX27974" y="connsiteY27974"/>
              </a:cxn>
              <a:cxn ang="0">
                <a:pos x="connsiteX27975" y="connsiteY27975"/>
              </a:cxn>
              <a:cxn ang="0">
                <a:pos x="connsiteX27976" y="connsiteY27976"/>
              </a:cxn>
              <a:cxn ang="0">
                <a:pos x="connsiteX27977" y="connsiteY27977"/>
              </a:cxn>
              <a:cxn ang="0">
                <a:pos x="connsiteX27978" y="connsiteY27978"/>
              </a:cxn>
              <a:cxn ang="0">
                <a:pos x="connsiteX27979" y="connsiteY27979"/>
              </a:cxn>
              <a:cxn ang="0">
                <a:pos x="connsiteX27980" y="connsiteY27980"/>
              </a:cxn>
              <a:cxn ang="0">
                <a:pos x="connsiteX27981" y="connsiteY27981"/>
              </a:cxn>
              <a:cxn ang="0">
                <a:pos x="connsiteX27982" y="connsiteY27982"/>
              </a:cxn>
              <a:cxn ang="0">
                <a:pos x="connsiteX27983" y="connsiteY27983"/>
              </a:cxn>
              <a:cxn ang="0">
                <a:pos x="connsiteX27984" y="connsiteY27984"/>
              </a:cxn>
              <a:cxn ang="0">
                <a:pos x="connsiteX27985" y="connsiteY27985"/>
              </a:cxn>
              <a:cxn ang="0">
                <a:pos x="connsiteX27986" y="connsiteY27986"/>
              </a:cxn>
              <a:cxn ang="0">
                <a:pos x="connsiteX27987" y="connsiteY27987"/>
              </a:cxn>
              <a:cxn ang="0">
                <a:pos x="connsiteX27988" y="connsiteY27988"/>
              </a:cxn>
              <a:cxn ang="0">
                <a:pos x="connsiteX27989" y="connsiteY27989"/>
              </a:cxn>
              <a:cxn ang="0">
                <a:pos x="connsiteX27990" y="connsiteY27990"/>
              </a:cxn>
              <a:cxn ang="0">
                <a:pos x="connsiteX27991" y="connsiteY27991"/>
              </a:cxn>
              <a:cxn ang="0">
                <a:pos x="connsiteX27992" y="connsiteY27992"/>
              </a:cxn>
              <a:cxn ang="0">
                <a:pos x="connsiteX27993" y="connsiteY27993"/>
              </a:cxn>
              <a:cxn ang="0">
                <a:pos x="connsiteX27994" y="connsiteY27994"/>
              </a:cxn>
              <a:cxn ang="0">
                <a:pos x="connsiteX27995" y="connsiteY27995"/>
              </a:cxn>
              <a:cxn ang="0">
                <a:pos x="connsiteX27996" y="connsiteY27996"/>
              </a:cxn>
              <a:cxn ang="0">
                <a:pos x="connsiteX27997" y="connsiteY27997"/>
              </a:cxn>
              <a:cxn ang="0">
                <a:pos x="connsiteX27998" y="connsiteY27998"/>
              </a:cxn>
              <a:cxn ang="0">
                <a:pos x="connsiteX27999" y="connsiteY27999"/>
              </a:cxn>
              <a:cxn ang="0">
                <a:pos x="connsiteX28000" y="connsiteY28000"/>
              </a:cxn>
              <a:cxn ang="0">
                <a:pos x="connsiteX28001" y="connsiteY28001"/>
              </a:cxn>
              <a:cxn ang="0">
                <a:pos x="connsiteX28002" y="connsiteY28002"/>
              </a:cxn>
              <a:cxn ang="0">
                <a:pos x="connsiteX28003" y="connsiteY28003"/>
              </a:cxn>
              <a:cxn ang="0">
                <a:pos x="connsiteX28004" y="connsiteY28004"/>
              </a:cxn>
              <a:cxn ang="0">
                <a:pos x="connsiteX28005" y="connsiteY28005"/>
              </a:cxn>
              <a:cxn ang="0">
                <a:pos x="connsiteX28006" y="connsiteY28006"/>
              </a:cxn>
              <a:cxn ang="0">
                <a:pos x="connsiteX28007" y="connsiteY28007"/>
              </a:cxn>
              <a:cxn ang="0">
                <a:pos x="connsiteX28008" y="connsiteY28008"/>
              </a:cxn>
              <a:cxn ang="0">
                <a:pos x="connsiteX28009" y="connsiteY28009"/>
              </a:cxn>
              <a:cxn ang="0">
                <a:pos x="connsiteX28010" y="connsiteY28010"/>
              </a:cxn>
              <a:cxn ang="0">
                <a:pos x="connsiteX28011" y="connsiteY28011"/>
              </a:cxn>
              <a:cxn ang="0">
                <a:pos x="connsiteX28012" y="connsiteY28012"/>
              </a:cxn>
              <a:cxn ang="0">
                <a:pos x="connsiteX28013" y="connsiteY28013"/>
              </a:cxn>
              <a:cxn ang="0">
                <a:pos x="connsiteX28014" y="connsiteY28014"/>
              </a:cxn>
              <a:cxn ang="0">
                <a:pos x="connsiteX28015" y="connsiteY28015"/>
              </a:cxn>
              <a:cxn ang="0">
                <a:pos x="connsiteX28016" y="connsiteY28016"/>
              </a:cxn>
              <a:cxn ang="0">
                <a:pos x="connsiteX28017" y="connsiteY28017"/>
              </a:cxn>
              <a:cxn ang="0">
                <a:pos x="connsiteX28018" y="connsiteY28018"/>
              </a:cxn>
              <a:cxn ang="0">
                <a:pos x="connsiteX28019" y="connsiteY28019"/>
              </a:cxn>
              <a:cxn ang="0">
                <a:pos x="connsiteX28020" y="connsiteY28020"/>
              </a:cxn>
              <a:cxn ang="0">
                <a:pos x="connsiteX28021" y="connsiteY28021"/>
              </a:cxn>
              <a:cxn ang="0">
                <a:pos x="connsiteX28022" y="connsiteY28022"/>
              </a:cxn>
              <a:cxn ang="0">
                <a:pos x="connsiteX28023" y="connsiteY28023"/>
              </a:cxn>
              <a:cxn ang="0">
                <a:pos x="connsiteX28024" y="connsiteY28024"/>
              </a:cxn>
              <a:cxn ang="0">
                <a:pos x="connsiteX28025" y="connsiteY28025"/>
              </a:cxn>
              <a:cxn ang="0">
                <a:pos x="connsiteX28026" y="connsiteY28026"/>
              </a:cxn>
              <a:cxn ang="0">
                <a:pos x="connsiteX28027" y="connsiteY28027"/>
              </a:cxn>
              <a:cxn ang="0">
                <a:pos x="connsiteX28028" y="connsiteY28028"/>
              </a:cxn>
              <a:cxn ang="0">
                <a:pos x="connsiteX28029" y="connsiteY28029"/>
              </a:cxn>
              <a:cxn ang="0">
                <a:pos x="connsiteX28030" y="connsiteY28030"/>
              </a:cxn>
              <a:cxn ang="0">
                <a:pos x="connsiteX28031" y="connsiteY28031"/>
              </a:cxn>
              <a:cxn ang="0">
                <a:pos x="connsiteX28032" y="connsiteY28032"/>
              </a:cxn>
              <a:cxn ang="0">
                <a:pos x="connsiteX28033" y="connsiteY28033"/>
              </a:cxn>
              <a:cxn ang="0">
                <a:pos x="connsiteX28034" y="connsiteY28034"/>
              </a:cxn>
              <a:cxn ang="0">
                <a:pos x="connsiteX28035" y="connsiteY28035"/>
              </a:cxn>
              <a:cxn ang="0">
                <a:pos x="connsiteX28036" y="connsiteY28036"/>
              </a:cxn>
              <a:cxn ang="0">
                <a:pos x="connsiteX28037" y="connsiteY28037"/>
              </a:cxn>
              <a:cxn ang="0">
                <a:pos x="connsiteX28038" y="connsiteY28038"/>
              </a:cxn>
              <a:cxn ang="0">
                <a:pos x="connsiteX28039" y="connsiteY28039"/>
              </a:cxn>
              <a:cxn ang="0">
                <a:pos x="connsiteX28040" y="connsiteY28040"/>
              </a:cxn>
              <a:cxn ang="0">
                <a:pos x="connsiteX28041" y="connsiteY28041"/>
              </a:cxn>
              <a:cxn ang="0">
                <a:pos x="connsiteX28042" y="connsiteY28042"/>
              </a:cxn>
              <a:cxn ang="0">
                <a:pos x="connsiteX28043" y="connsiteY28043"/>
              </a:cxn>
              <a:cxn ang="0">
                <a:pos x="connsiteX28044" y="connsiteY28044"/>
              </a:cxn>
              <a:cxn ang="0">
                <a:pos x="connsiteX28045" y="connsiteY28045"/>
              </a:cxn>
              <a:cxn ang="0">
                <a:pos x="connsiteX28046" y="connsiteY28046"/>
              </a:cxn>
              <a:cxn ang="0">
                <a:pos x="connsiteX28047" y="connsiteY28047"/>
              </a:cxn>
              <a:cxn ang="0">
                <a:pos x="connsiteX28048" y="connsiteY28048"/>
              </a:cxn>
              <a:cxn ang="0">
                <a:pos x="connsiteX28049" y="connsiteY28049"/>
              </a:cxn>
              <a:cxn ang="0">
                <a:pos x="connsiteX28050" y="connsiteY28050"/>
              </a:cxn>
              <a:cxn ang="0">
                <a:pos x="connsiteX28051" y="connsiteY28051"/>
              </a:cxn>
              <a:cxn ang="0">
                <a:pos x="connsiteX28052" y="connsiteY28052"/>
              </a:cxn>
              <a:cxn ang="0">
                <a:pos x="connsiteX28053" y="connsiteY28053"/>
              </a:cxn>
              <a:cxn ang="0">
                <a:pos x="connsiteX28054" y="connsiteY28054"/>
              </a:cxn>
              <a:cxn ang="0">
                <a:pos x="connsiteX28055" y="connsiteY28055"/>
              </a:cxn>
              <a:cxn ang="0">
                <a:pos x="connsiteX28056" y="connsiteY28056"/>
              </a:cxn>
              <a:cxn ang="0">
                <a:pos x="connsiteX28057" y="connsiteY28057"/>
              </a:cxn>
              <a:cxn ang="0">
                <a:pos x="connsiteX28058" y="connsiteY28058"/>
              </a:cxn>
              <a:cxn ang="0">
                <a:pos x="connsiteX28059" y="connsiteY28059"/>
              </a:cxn>
              <a:cxn ang="0">
                <a:pos x="connsiteX28060" y="connsiteY28060"/>
              </a:cxn>
              <a:cxn ang="0">
                <a:pos x="connsiteX28061" y="connsiteY28061"/>
              </a:cxn>
              <a:cxn ang="0">
                <a:pos x="connsiteX28062" y="connsiteY28062"/>
              </a:cxn>
              <a:cxn ang="0">
                <a:pos x="connsiteX28063" y="connsiteY28063"/>
              </a:cxn>
              <a:cxn ang="0">
                <a:pos x="connsiteX28064" y="connsiteY28064"/>
              </a:cxn>
              <a:cxn ang="0">
                <a:pos x="connsiteX28065" y="connsiteY28065"/>
              </a:cxn>
              <a:cxn ang="0">
                <a:pos x="connsiteX28066" y="connsiteY28066"/>
              </a:cxn>
              <a:cxn ang="0">
                <a:pos x="connsiteX28067" y="connsiteY28067"/>
              </a:cxn>
              <a:cxn ang="0">
                <a:pos x="connsiteX28068" y="connsiteY28068"/>
              </a:cxn>
              <a:cxn ang="0">
                <a:pos x="connsiteX28069" y="connsiteY28069"/>
              </a:cxn>
              <a:cxn ang="0">
                <a:pos x="connsiteX28070" y="connsiteY28070"/>
              </a:cxn>
              <a:cxn ang="0">
                <a:pos x="connsiteX28071" y="connsiteY28071"/>
              </a:cxn>
              <a:cxn ang="0">
                <a:pos x="connsiteX28072" y="connsiteY28072"/>
              </a:cxn>
              <a:cxn ang="0">
                <a:pos x="connsiteX28073" y="connsiteY28073"/>
              </a:cxn>
              <a:cxn ang="0">
                <a:pos x="connsiteX28074" y="connsiteY28074"/>
              </a:cxn>
              <a:cxn ang="0">
                <a:pos x="connsiteX28075" y="connsiteY28075"/>
              </a:cxn>
              <a:cxn ang="0">
                <a:pos x="connsiteX28076" y="connsiteY28076"/>
              </a:cxn>
              <a:cxn ang="0">
                <a:pos x="connsiteX28077" y="connsiteY28077"/>
              </a:cxn>
              <a:cxn ang="0">
                <a:pos x="connsiteX28078" y="connsiteY28078"/>
              </a:cxn>
              <a:cxn ang="0">
                <a:pos x="connsiteX28079" y="connsiteY28079"/>
              </a:cxn>
              <a:cxn ang="0">
                <a:pos x="connsiteX28080" y="connsiteY28080"/>
              </a:cxn>
              <a:cxn ang="0">
                <a:pos x="connsiteX28081" y="connsiteY28081"/>
              </a:cxn>
              <a:cxn ang="0">
                <a:pos x="connsiteX28082" y="connsiteY28082"/>
              </a:cxn>
              <a:cxn ang="0">
                <a:pos x="connsiteX28083" y="connsiteY28083"/>
              </a:cxn>
              <a:cxn ang="0">
                <a:pos x="connsiteX28084" y="connsiteY28084"/>
              </a:cxn>
              <a:cxn ang="0">
                <a:pos x="connsiteX28085" y="connsiteY28085"/>
              </a:cxn>
              <a:cxn ang="0">
                <a:pos x="connsiteX28086" y="connsiteY28086"/>
              </a:cxn>
              <a:cxn ang="0">
                <a:pos x="connsiteX28087" y="connsiteY28087"/>
              </a:cxn>
              <a:cxn ang="0">
                <a:pos x="connsiteX28088" y="connsiteY28088"/>
              </a:cxn>
              <a:cxn ang="0">
                <a:pos x="connsiteX28089" y="connsiteY28089"/>
              </a:cxn>
              <a:cxn ang="0">
                <a:pos x="connsiteX28090" y="connsiteY28090"/>
              </a:cxn>
              <a:cxn ang="0">
                <a:pos x="connsiteX28091" y="connsiteY28091"/>
              </a:cxn>
              <a:cxn ang="0">
                <a:pos x="connsiteX28092" y="connsiteY28092"/>
              </a:cxn>
              <a:cxn ang="0">
                <a:pos x="connsiteX28093" y="connsiteY28093"/>
              </a:cxn>
              <a:cxn ang="0">
                <a:pos x="connsiteX28094" y="connsiteY28094"/>
              </a:cxn>
              <a:cxn ang="0">
                <a:pos x="connsiteX28095" y="connsiteY28095"/>
              </a:cxn>
              <a:cxn ang="0">
                <a:pos x="connsiteX28096" y="connsiteY28096"/>
              </a:cxn>
              <a:cxn ang="0">
                <a:pos x="connsiteX28097" y="connsiteY28097"/>
              </a:cxn>
              <a:cxn ang="0">
                <a:pos x="connsiteX28098" y="connsiteY28098"/>
              </a:cxn>
              <a:cxn ang="0">
                <a:pos x="connsiteX28099" y="connsiteY28099"/>
              </a:cxn>
              <a:cxn ang="0">
                <a:pos x="connsiteX28100" y="connsiteY28100"/>
              </a:cxn>
              <a:cxn ang="0">
                <a:pos x="connsiteX28101" y="connsiteY28101"/>
              </a:cxn>
              <a:cxn ang="0">
                <a:pos x="connsiteX28102" y="connsiteY28102"/>
              </a:cxn>
              <a:cxn ang="0">
                <a:pos x="connsiteX28103" y="connsiteY28103"/>
              </a:cxn>
              <a:cxn ang="0">
                <a:pos x="connsiteX28104" y="connsiteY28104"/>
              </a:cxn>
              <a:cxn ang="0">
                <a:pos x="connsiteX28105" y="connsiteY28105"/>
              </a:cxn>
              <a:cxn ang="0">
                <a:pos x="connsiteX28106" y="connsiteY28106"/>
              </a:cxn>
              <a:cxn ang="0">
                <a:pos x="connsiteX28107" y="connsiteY28107"/>
              </a:cxn>
              <a:cxn ang="0">
                <a:pos x="connsiteX28108" y="connsiteY28108"/>
              </a:cxn>
              <a:cxn ang="0">
                <a:pos x="connsiteX28109" y="connsiteY28109"/>
              </a:cxn>
              <a:cxn ang="0">
                <a:pos x="connsiteX28110" y="connsiteY28110"/>
              </a:cxn>
              <a:cxn ang="0">
                <a:pos x="connsiteX28111" y="connsiteY28111"/>
              </a:cxn>
              <a:cxn ang="0">
                <a:pos x="connsiteX28112" y="connsiteY28112"/>
              </a:cxn>
              <a:cxn ang="0">
                <a:pos x="connsiteX28113" y="connsiteY28113"/>
              </a:cxn>
              <a:cxn ang="0">
                <a:pos x="connsiteX28114" y="connsiteY28114"/>
              </a:cxn>
              <a:cxn ang="0">
                <a:pos x="connsiteX28115" y="connsiteY28115"/>
              </a:cxn>
              <a:cxn ang="0">
                <a:pos x="connsiteX28116" y="connsiteY28116"/>
              </a:cxn>
              <a:cxn ang="0">
                <a:pos x="connsiteX28117" y="connsiteY28117"/>
              </a:cxn>
              <a:cxn ang="0">
                <a:pos x="connsiteX28118" y="connsiteY28118"/>
              </a:cxn>
              <a:cxn ang="0">
                <a:pos x="connsiteX28119" y="connsiteY28119"/>
              </a:cxn>
              <a:cxn ang="0">
                <a:pos x="connsiteX28120" y="connsiteY28120"/>
              </a:cxn>
              <a:cxn ang="0">
                <a:pos x="connsiteX28121" y="connsiteY28121"/>
              </a:cxn>
              <a:cxn ang="0">
                <a:pos x="connsiteX28122" y="connsiteY28122"/>
              </a:cxn>
              <a:cxn ang="0">
                <a:pos x="connsiteX28123" y="connsiteY28123"/>
              </a:cxn>
              <a:cxn ang="0">
                <a:pos x="connsiteX28124" y="connsiteY28124"/>
              </a:cxn>
              <a:cxn ang="0">
                <a:pos x="connsiteX28125" y="connsiteY28125"/>
              </a:cxn>
              <a:cxn ang="0">
                <a:pos x="connsiteX28126" y="connsiteY28126"/>
              </a:cxn>
              <a:cxn ang="0">
                <a:pos x="connsiteX28127" y="connsiteY28127"/>
              </a:cxn>
              <a:cxn ang="0">
                <a:pos x="connsiteX28128" y="connsiteY28128"/>
              </a:cxn>
              <a:cxn ang="0">
                <a:pos x="connsiteX28129" y="connsiteY28129"/>
              </a:cxn>
              <a:cxn ang="0">
                <a:pos x="connsiteX28130" y="connsiteY28130"/>
              </a:cxn>
              <a:cxn ang="0">
                <a:pos x="connsiteX28131" y="connsiteY28131"/>
              </a:cxn>
              <a:cxn ang="0">
                <a:pos x="connsiteX28132" y="connsiteY28132"/>
              </a:cxn>
              <a:cxn ang="0">
                <a:pos x="connsiteX28133" y="connsiteY28133"/>
              </a:cxn>
              <a:cxn ang="0">
                <a:pos x="connsiteX28134" y="connsiteY28134"/>
              </a:cxn>
              <a:cxn ang="0">
                <a:pos x="connsiteX28135" y="connsiteY28135"/>
              </a:cxn>
              <a:cxn ang="0">
                <a:pos x="connsiteX28136" y="connsiteY28136"/>
              </a:cxn>
              <a:cxn ang="0">
                <a:pos x="connsiteX28137" y="connsiteY28137"/>
              </a:cxn>
              <a:cxn ang="0">
                <a:pos x="connsiteX28138" y="connsiteY28138"/>
              </a:cxn>
              <a:cxn ang="0">
                <a:pos x="connsiteX28139" y="connsiteY28139"/>
              </a:cxn>
              <a:cxn ang="0">
                <a:pos x="connsiteX28140" y="connsiteY28140"/>
              </a:cxn>
              <a:cxn ang="0">
                <a:pos x="connsiteX28141" y="connsiteY28141"/>
              </a:cxn>
              <a:cxn ang="0">
                <a:pos x="connsiteX28142" y="connsiteY28142"/>
              </a:cxn>
              <a:cxn ang="0">
                <a:pos x="connsiteX28143" y="connsiteY28143"/>
              </a:cxn>
              <a:cxn ang="0">
                <a:pos x="connsiteX28144" y="connsiteY28144"/>
              </a:cxn>
              <a:cxn ang="0">
                <a:pos x="connsiteX28145" y="connsiteY28145"/>
              </a:cxn>
              <a:cxn ang="0">
                <a:pos x="connsiteX28146" y="connsiteY28146"/>
              </a:cxn>
              <a:cxn ang="0">
                <a:pos x="connsiteX28147" y="connsiteY28147"/>
              </a:cxn>
              <a:cxn ang="0">
                <a:pos x="connsiteX28148" y="connsiteY28148"/>
              </a:cxn>
              <a:cxn ang="0">
                <a:pos x="connsiteX28149" y="connsiteY28149"/>
              </a:cxn>
              <a:cxn ang="0">
                <a:pos x="connsiteX28150" y="connsiteY28150"/>
              </a:cxn>
              <a:cxn ang="0">
                <a:pos x="connsiteX28151" y="connsiteY28151"/>
              </a:cxn>
              <a:cxn ang="0">
                <a:pos x="connsiteX28152" y="connsiteY28152"/>
              </a:cxn>
              <a:cxn ang="0">
                <a:pos x="connsiteX28153" y="connsiteY28153"/>
              </a:cxn>
              <a:cxn ang="0">
                <a:pos x="connsiteX28154" y="connsiteY28154"/>
              </a:cxn>
              <a:cxn ang="0">
                <a:pos x="connsiteX28155" y="connsiteY28155"/>
              </a:cxn>
              <a:cxn ang="0">
                <a:pos x="connsiteX28156" y="connsiteY28156"/>
              </a:cxn>
              <a:cxn ang="0">
                <a:pos x="connsiteX28157" y="connsiteY28157"/>
              </a:cxn>
              <a:cxn ang="0">
                <a:pos x="connsiteX28158" y="connsiteY28158"/>
              </a:cxn>
              <a:cxn ang="0">
                <a:pos x="connsiteX28159" y="connsiteY28159"/>
              </a:cxn>
              <a:cxn ang="0">
                <a:pos x="connsiteX28160" y="connsiteY28160"/>
              </a:cxn>
              <a:cxn ang="0">
                <a:pos x="connsiteX28161" y="connsiteY28161"/>
              </a:cxn>
              <a:cxn ang="0">
                <a:pos x="connsiteX28162" y="connsiteY28162"/>
              </a:cxn>
              <a:cxn ang="0">
                <a:pos x="connsiteX28163" y="connsiteY28163"/>
              </a:cxn>
              <a:cxn ang="0">
                <a:pos x="connsiteX28164" y="connsiteY28164"/>
              </a:cxn>
              <a:cxn ang="0">
                <a:pos x="connsiteX28165" y="connsiteY28165"/>
              </a:cxn>
              <a:cxn ang="0">
                <a:pos x="connsiteX28166" y="connsiteY28166"/>
              </a:cxn>
              <a:cxn ang="0">
                <a:pos x="connsiteX28167" y="connsiteY28167"/>
              </a:cxn>
              <a:cxn ang="0">
                <a:pos x="connsiteX28168" y="connsiteY28168"/>
              </a:cxn>
              <a:cxn ang="0">
                <a:pos x="connsiteX28169" y="connsiteY28169"/>
              </a:cxn>
              <a:cxn ang="0">
                <a:pos x="connsiteX28170" y="connsiteY28170"/>
              </a:cxn>
              <a:cxn ang="0">
                <a:pos x="connsiteX28171" y="connsiteY28171"/>
              </a:cxn>
              <a:cxn ang="0">
                <a:pos x="connsiteX28172" y="connsiteY28172"/>
              </a:cxn>
              <a:cxn ang="0">
                <a:pos x="connsiteX28173" y="connsiteY28173"/>
              </a:cxn>
              <a:cxn ang="0">
                <a:pos x="connsiteX28174" y="connsiteY28174"/>
              </a:cxn>
              <a:cxn ang="0">
                <a:pos x="connsiteX28175" y="connsiteY28175"/>
              </a:cxn>
              <a:cxn ang="0">
                <a:pos x="connsiteX28176" y="connsiteY28176"/>
              </a:cxn>
              <a:cxn ang="0">
                <a:pos x="connsiteX28177" y="connsiteY28177"/>
              </a:cxn>
              <a:cxn ang="0">
                <a:pos x="connsiteX28178" y="connsiteY28178"/>
              </a:cxn>
              <a:cxn ang="0">
                <a:pos x="connsiteX28179" y="connsiteY28179"/>
              </a:cxn>
              <a:cxn ang="0">
                <a:pos x="connsiteX28180" y="connsiteY28180"/>
              </a:cxn>
              <a:cxn ang="0">
                <a:pos x="connsiteX28181" y="connsiteY28181"/>
              </a:cxn>
              <a:cxn ang="0">
                <a:pos x="connsiteX28182" y="connsiteY28182"/>
              </a:cxn>
              <a:cxn ang="0">
                <a:pos x="connsiteX28183" y="connsiteY28183"/>
              </a:cxn>
              <a:cxn ang="0">
                <a:pos x="connsiteX28184" y="connsiteY28184"/>
              </a:cxn>
              <a:cxn ang="0">
                <a:pos x="connsiteX28185" y="connsiteY28185"/>
              </a:cxn>
              <a:cxn ang="0">
                <a:pos x="connsiteX28186" y="connsiteY28186"/>
              </a:cxn>
              <a:cxn ang="0">
                <a:pos x="connsiteX28187" y="connsiteY28187"/>
              </a:cxn>
              <a:cxn ang="0">
                <a:pos x="connsiteX28188" y="connsiteY28188"/>
              </a:cxn>
              <a:cxn ang="0">
                <a:pos x="connsiteX28189" y="connsiteY28189"/>
              </a:cxn>
              <a:cxn ang="0">
                <a:pos x="connsiteX28190" y="connsiteY28190"/>
              </a:cxn>
              <a:cxn ang="0">
                <a:pos x="connsiteX28191" y="connsiteY28191"/>
              </a:cxn>
              <a:cxn ang="0">
                <a:pos x="connsiteX28192" y="connsiteY28192"/>
              </a:cxn>
              <a:cxn ang="0">
                <a:pos x="connsiteX28193" y="connsiteY28193"/>
              </a:cxn>
              <a:cxn ang="0">
                <a:pos x="connsiteX28194" y="connsiteY28194"/>
              </a:cxn>
              <a:cxn ang="0">
                <a:pos x="connsiteX28195" y="connsiteY28195"/>
              </a:cxn>
              <a:cxn ang="0">
                <a:pos x="connsiteX28196" y="connsiteY28196"/>
              </a:cxn>
              <a:cxn ang="0">
                <a:pos x="connsiteX28197" y="connsiteY28197"/>
              </a:cxn>
              <a:cxn ang="0">
                <a:pos x="connsiteX28198" y="connsiteY28198"/>
              </a:cxn>
              <a:cxn ang="0">
                <a:pos x="connsiteX28199" y="connsiteY28199"/>
              </a:cxn>
              <a:cxn ang="0">
                <a:pos x="connsiteX28200" y="connsiteY28200"/>
              </a:cxn>
              <a:cxn ang="0">
                <a:pos x="connsiteX28201" y="connsiteY28201"/>
              </a:cxn>
              <a:cxn ang="0">
                <a:pos x="connsiteX28202" y="connsiteY28202"/>
              </a:cxn>
              <a:cxn ang="0">
                <a:pos x="connsiteX28203" y="connsiteY28203"/>
              </a:cxn>
              <a:cxn ang="0">
                <a:pos x="connsiteX28204" y="connsiteY28204"/>
              </a:cxn>
              <a:cxn ang="0">
                <a:pos x="connsiteX28205" y="connsiteY28205"/>
              </a:cxn>
              <a:cxn ang="0">
                <a:pos x="connsiteX28206" y="connsiteY28206"/>
              </a:cxn>
              <a:cxn ang="0">
                <a:pos x="connsiteX28207" y="connsiteY28207"/>
              </a:cxn>
              <a:cxn ang="0">
                <a:pos x="connsiteX28208" y="connsiteY28208"/>
              </a:cxn>
              <a:cxn ang="0">
                <a:pos x="connsiteX28209" y="connsiteY28209"/>
              </a:cxn>
              <a:cxn ang="0">
                <a:pos x="connsiteX28210" y="connsiteY28210"/>
              </a:cxn>
              <a:cxn ang="0">
                <a:pos x="connsiteX28211" y="connsiteY28211"/>
              </a:cxn>
              <a:cxn ang="0">
                <a:pos x="connsiteX28212" y="connsiteY28212"/>
              </a:cxn>
              <a:cxn ang="0">
                <a:pos x="connsiteX28213" y="connsiteY28213"/>
              </a:cxn>
              <a:cxn ang="0">
                <a:pos x="connsiteX28214" y="connsiteY28214"/>
              </a:cxn>
              <a:cxn ang="0">
                <a:pos x="connsiteX28215" y="connsiteY28215"/>
              </a:cxn>
              <a:cxn ang="0">
                <a:pos x="connsiteX28216" y="connsiteY28216"/>
              </a:cxn>
              <a:cxn ang="0">
                <a:pos x="connsiteX28217" y="connsiteY28217"/>
              </a:cxn>
              <a:cxn ang="0">
                <a:pos x="connsiteX28218" y="connsiteY28218"/>
              </a:cxn>
              <a:cxn ang="0">
                <a:pos x="connsiteX28219" y="connsiteY28219"/>
              </a:cxn>
              <a:cxn ang="0">
                <a:pos x="connsiteX28220" y="connsiteY28220"/>
              </a:cxn>
              <a:cxn ang="0">
                <a:pos x="connsiteX28221" y="connsiteY28221"/>
              </a:cxn>
              <a:cxn ang="0">
                <a:pos x="connsiteX28222" y="connsiteY28222"/>
              </a:cxn>
              <a:cxn ang="0">
                <a:pos x="connsiteX28223" y="connsiteY28223"/>
              </a:cxn>
              <a:cxn ang="0">
                <a:pos x="connsiteX28224" y="connsiteY28224"/>
              </a:cxn>
              <a:cxn ang="0">
                <a:pos x="connsiteX28225" y="connsiteY28225"/>
              </a:cxn>
              <a:cxn ang="0">
                <a:pos x="connsiteX28226" y="connsiteY28226"/>
              </a:cxn>
              <a:cxn ang="0">
                <a:pos x="connsiteX28227" y="connsiteY28227"/>
              </a:cxn>
              <a:cxn ang="0">
                <a:pos x="connsiteX28228" y="connsiteY28228"/>
              </a:cxn>
              <a:cxn ang="0">
                <a:pos x="connsiteX28229" y="connsiteY28229"/>
              </a:cxn>
              <a:cxn ang="0">
                <a:pos x="connsiteX28230" y="connsiteY28230"/>
              </a:cxn>
              <a:cxn ang="0">
                <a:pos x="connsiteX28231" y="connsiteY28231"/>
              </a:cxn>
              <a:cxn ang="0">
                <a:pos x="connsiteX28232" y="connsiteY28232"/>
              </a:cxn>
              <a:cxn ang="0">
                <a:pos x="connsiteX28233" y="connsiteY28233"/>
              </a:cxn>
              <a:cxn ang="0">
                <a:pos x="connsiteX28234" y="connsiteY28234"/>
              </a:cxn>
              <a:cxn ang="0">
                <a:pos x="connsiteX28235" y="connsiteY28235"/>
              </a:cxn>
              <a:cxn ang="0">
                <a:pos x="connsiteX28236" y="connsiteY28236"/>
              </a:cxn>
              <a:cxn ang="0">
                <a:pos x="connsiteX28237" y="connsiteY28237"/>
              </a:cxn>
              <a:cxn ang="0">
                <a:pos x="connsiteX28238" y="connsiteY28238"/>
              </a:cxn>
              <a:cxn ang="0">
                <a:pos x="connsiteX28239" y="connsiteY28239"/>
              </a:cxn>
              <a:cxn ang="0">
                <a:pos x="connsiteX28240" y="connsiteY28240"/>
              </a:cxn>
              <a:cxn ang="0">
                <a:pos x="connsiteX28241" y="connsiteY28241"/>
              </a:cxn>
              <a:cxn ang="0">
                <a:pos x="connsiteX28242" y="connsiteY28242"/>
              </a:cxn>
              <a:cxn ang="0">
                <a:pos x="connsiteX28243" y="connsiteY28243"/>
              </a:cxn>
              <a:cxn ang="0">
                <a:pos x="connsiteX28244" y="connsiteY28244"/>
              </a:cxn>
              <a:cxn ang="0">
                <a:pos x="connsiteX28245" y="connsiteY28245"/>
              </a:cxn>
              <a:cxn ang="0">
                <a:pos x="connsiteX28246" y="connsiteY28246"/>
              </a:cxn>
              <a:cxn ang="0">
                <a:pos x="connsiteX28247" y="connsiteY28247"/>
              </a:cxn>
              <a:cxn ang="0">
                <a:pos x="connsiteX28248" y="connsiteY28248"/>
              </a:cxn>
              <a:cxn ang="0">
                <a:pos x="connsiteX28249" y="connsiteY28249"/>
              </a:cxn>
              <a:cxn ang="0">
                <a:pos x="connsiteX28250" y="connsiteY28250"/>
              </a:cxn>
              <a:cxn ang="0">
                <a:pos x="connsiteX28251" y="connsiteY28251"/>
              </a:cxn>
              <a:cxn ang="0">
                <a:pos x="connsiteX28252" y="connsiteY28252"/>
              </a:cxn>
              <a:cxn ang="0">
                <a:pos x="connsiteX28253" y="connsiteY28253"/>
              </a:cxn>
              <a:cxn ang="0">
                <a:pos x="connsiteX28254" y="connsiteY28254"/>
              </a:cxn>
              <a:cxn ang="0">
                <a:pos x="connsiteX28255" y="connsiteY28255"/>
              </a:cxn>
              <a:cxn ang="0">
                <a:pos x="connsiteX28256" y="connsiteY28256"/>
              </a:cxn>
              <a:cxn ang="0">
                <a:pos x="connsiteX28257" y="connsiteY28257"/>
              </a:cxn>
              <a:cxn ang="0">
                <a:pos x="connsiteX28258" y="connsiteY28258"/>
              </a:cxn>
              <a:cxn ang="0">
                <a:pos x="connsiteX28259" y="connsiteY28259"/>
              </a:cxn>
              <a:cxn ang="0">
                <a:pos x="connsiteX28260" y="connsiteY28260"/>
              </a:cxn>
              <a:cxn ang="0">
                <a:pos x="connsiteX28261" y="connsiteY28261"/>
              </a:cxn>
              <a:cxn ang="0">
                <a:pos x="connsiteX28262" y="connsiteY28262"/>
              </a:cxn>
              <a:cxn ang="0">
                <a:pos x="connsiteX28263" y="connsiteY28263"/>
              </a:cxn>
              <a:cxn ang="0">
                <a:pos x="connsiteX28264" y="connsiteY28264"/>
              </a:cxn>
              <a:cxn ang="0">
                <a:pos x="connsiteX28265" y="connsiteY28265"/>
              </a:cxn>
              <a:cxn ang="0">
                <a:pos x="connsiteX28266" y="connsiteY28266"/>
              </a:cxn>
              <a:cxn ang="0">
                <a:pos x="connsiteX28267" y="connsiteY28267"/>
              </a:cxn>
              <a:cxn ang="0">
                <a:pos x="connsiteX28268" y="connsiteY28268"/>
              </a:cxn>
              <a:cxn ang="0">
                <a:pos x="connsiteX28269" y="connsiteY28269"/>
              </a:cxn>
              <a:cxn ang="0">
                <a:pos x="connsiteX28270" y="connsiteY28270"/>
              </a:cxn>
              <a:cxn ang="0">
                <a:pos x="connsiteX28271" y="connsiteY28271"/>
              </a:cxn>
              <a:cxn ang="0">
                <a:pos x="connsiteX28272" y="connsiteY28272"/>
              </a:cxn>
              <a:cxn ang="0">
                <a:pos x="connsiteX28273" y="connsiteY28273"/>
              </a:cxn>
              <a:cxn ang="0">
                <a:pos x="connsiteX28274" y="connsiteY28274"/>
              </a:cxn>
              <a:cxn ang="0">
                <a:pos x="connsiteX28275" y="connsiteY28275"/>
              </a:cxn>
              <a:cxn ang="0">
                <a:pos x="connsiteX28276" y="connsiteY28276"/>
              </a:cxn>
              <a:cxn ang="0">
                <a:pos x="connsiteX28277" y="connsiteY28277"/>
              </a:cxn>
              <a:cxn ang="0">
                <a:pos x="connsiteX28278" y="connsiteY28278"/>
              </a:cxn>
              <a:cxn ang="0">
                <a:pos x="connsiteX28279" y="connsiteY28279"/>
              </a:cxn>
              <a:cxn ang="0">
                <a:pos x="connsiteX28280" y="connsiteY28280"/>
              </a:cxn>
              <a:cxn ang="0">
                <a:pos x="connsiteX28281" y="connsiteY28281"/>
              </a:cxn>
              <a:cxn ang="0">
                <a:pos x="connsiteX28282" y="connsiteY28282"/>
              </a:cxn>
              <a:cxn ang="0">
                <a:pos x="connsiteX28283" y="connsiteY28283"/>
              </a:cxn>
              <a:cxn ang="0">
                <a:pos x="connsiteX28284" y="connsiteY28284"/>
              </a:cxn>
              <a:cxn ang="0">
                <a:pos x="connsiteX28285" y="connsiteY28285"/>
              </a:cxn>
              <a:cxn ang="0">
                <a:pos x="connsiteX28286" y="connsiteY28286"/>
              </a:cxn>
              <a:cxn ang="0">
                <a:pos x="connsiteX28287" y="connsiteY28287"/>
              </a:cxn>
              <a:cxn ang="0">
                <a:pos x="connsiteX28288" y="connsiteY28288"/>
              </a:cxn>
              <a:cxn ang="0">
                <a:pos x="connsiteX28289" y="connsiteY28289"/>
              </a:cxn>
              <a:cxn ang="0">
                <a:pos x="connsiteX28290" y="connsiteY28290"/>
              </a:cxn>
              <a:cxn ang="0">
                <a:pos x="connsiteX28291" y="connsiteY28291"/>
              </a:cxn>
              <a:cxn ang="0">
                <a:pos x="connsiteX28292" y="connsiteY28292"/>
              </a:cxn>
              <a:cxn ang="0">
                <a:pos x="connsiteX28293" y="connsiteY28293"/>
              </a:cxn>
              <a:cxn ang="0">
                <a:pos x="connsiteX28294" y="connsiteY28294"/>
              </a:cxn>
              <a:cxn ang="0">
                <a:pos x="connsiteX28295" y="connsiteY28295"/>
              </a:cxn>
              <a:cxn ang="0">
                <a:pos x="connsiteX28296" y="connsiteY28296"/>
              </a:cxn>
              <a:cxn ang="0">
                <a:pos x="connsiteX28297" y="connsiteY28297"/>
              </a:cxn>
              <a:cxn ang="0">
                <a:pos x="connsiteX28298" y="connsiteY28298"/>
              </a:cxn>
              <a:cxn ang="0">
                <a:pos x="connsiteX28299" y="connsiteY28299"/>
              </a:cxn>
              <a:cxn ang="0">
                <a:pos x="connsiteX28300" y="connsiteY28300"/>
              </a:cxn>
              <a:cxn ang="0">
                <a:pos x="connsiteX28301" y="connsiteY28301"/>
              </a:cxn>
              <a:cxn ang="0">
                <a:pos x="connsiteX28302" y="connsiteY28302"/>
              </a:cxn>
              <a:cxn ang="0">
                <a:pos x="connsiteX28303" y="connsiteY28303"/>
              </a:cxn>
              <a:cxn ang="0">
                <a:pos x="connsiteX28304" y="connsiteY28304"/>
              </a:cxn>
              <a:cxn ang="0">
                <a:pos x="connsiteX28305" y="connsiteY28305"/>
              </a:cxn>
              <a:cxn ang="0">
                <a:pos x="connsiteX28306" y="connsiteY28306"/>
              </a:cxn>
              <a:cxn ang="0">
                <a:pos x="connsiteX28307" y="connsiteY28307"/>
              </a:cxn>
              <a:cxn ang="0">
                <a:pos x="connsiteX28308" y="connsiteY28308"/>
              </a:cxn>
              <a:cxn ang="0">
                <a:pos x="connsiteX28309" y="connsiteY28309"/>
              </a:cxn>
              <a:cxn ang="0">
                <a:pos x="connsiteX28310" y="connsiteY28310"/>
              </a:cxn>
              <a:cxn ang="0">
                <a:pos x="connsiteX28311" y="connsiteY28311"/>
              </a:cxn>
              <a:cxn ang="0">
                <a:pos x="connsiteX28312" y="connsiteY28312"/>
              </a:cxn>
              <a:cxn ang="0">
                <a:pos x="connsiteX28313" y="connsiteY28313"/>
              </a:cxn>
              <a:cxn ang="0">
                <a:pos x="connsiteX28314" y="connsiteY28314"/>
              </a:cxn>
              <a:cxn ang="0">
                <a:pos x="connsiteX28315" y="connsiteY28315"/>
              </a:cxn>
              <a:cxn ang="0">
                <a:pos x="connsiteX28316" y="connsiteY28316"/>
              </a:cxn>
              <a:cxn ang="0">
                <a:pos x="connsiteX28317" y="connsiteY28317"/>
              </a:cxn>
              <a:cxn ang="0">
                <a:pos x="connsiteX28318" y="connsiteY28318"/>
              </a:cxn>
              <a:cxn ang="0">
                <a:pos x="connsiteX28319" y="connsiteY28319"/>
              </a:cxn>
              <a:cxn ang="0">
                <a:pos x="connsiteX28320" y="connsiteY28320"/>
              </a:cxn>
              <a:cxn ang="0">
                <a:pos x="connsiteX28321" y="connsiteY28321"/>
              </a:cxn>
              <a:cxn ang="0">
                <a:pos x="connsiteX28322" y="connsiteY28322"/>
              </a:cxn>
              <a:cxn ang="0">
                <a:pos x="connsiteX28323" y="connsiteY28323"/>
              </a:cxn>
              <a:cxn ang="0">
                <a:pos x="connsiteX28324" y="connsiteY28324"/>
              </a:cxn>
              <a:cxn ang="0">
                <a:pos x="connsiteX28325" y="connsiteY28325"/>
              </a:cxn>
              <a:cxn ang="0">
                <a:pos x="connsiteX28326" y="connsiteY28326"/>
              </a:cxn>
              <a:cxn ang="0">
                <a:pos x="connsiteX28327" y="connsiteY28327"/>
              </a:cxn>
              <a:cxn ang="0">
                <a:pos x="connsiteX28328" y="connsiteY28328"/>
              </a:cxn>
              <a:cxn ang="0">
                <a:pos x="connsiteX28329" y="connsiteY28329"/>
              </a:cxn>
              <a:cxn ang="0">
                <a:pos x="connsiteX28330" y="connsiteY28330"/>
              </a:cxn>
              <a:cxn ang="0">
                <a:pos x="connsiteX28331" y="connsiteY28331"/>
              </a:cxn>
              <a:cxn ang="0">
                <a:pos x="connsiteX28332" y="connsiteY28332"/>
              </a:cxn>
              <a:cxn ang="0">
                <a:pos x="connsiteX28333" y="connsiteY28333"/>
              </a:cxn>
              <a:cxn ang="0">
                <a:pos x="connsiteX28334" y="connsiteY28334"/>
              </a:cxn>
              <a:cxn ang="0">
                <a:pos x="connsiteX28335" y="connsiteY28335"/>
              </a:cxn>
              <a:cxn ang="0">
                <a:pos x="connsiteX28336" y="connsiteY28336"/>
              </a:cxn>
              <a:cxn ang="0">
                <a:pos x="connsiteX28337" y="connsiteY28337"/>
              </a:cxn>
              <a:cxn ang="0">
                <a:pos x="connsiteX28338" y="connsiteY28338"/>
              </a:cxn>
              <a:cxn ang="0">
                <a:pos x="connsiteX28339" y="connsiteY28339"/>
              </a:cxn>
              <a:cxn ang="0">
                <a:pos x="connsiteX28340" y="connsiteY28340"/>
              </a:cxn>
              <a:cxn ang="0">
                <a:pos x="connsiteX28341" y="connsiteY28341"/>
              </a:cxn>
              <a:cxn ang="0">
                <a:pos x="connsiteX28342" y="connsiteY28342"/>
              </a:cxn>
              <a:cxn ang="0">
                <a:pos x="connsiteX28343" y="connsiteY28343"/>
              </a:cxn>
              <a:cxn ang="0">
                <a:pos x="connsiteX28344" y="connsiteY28344"/>
              </a:cxn>
              <a:cxn ang="0">
                <a:pos x="connsiteX28345" y="connsiteY28345"/>
              </a:cxn>
              <a:cxn ang="0">
                <a:pos x="connsiteX28346" y="connsiteY28346"/>
              </a:cxn>
              <a:cxn ang="0">
                <a:pos x="connsiteX28347" y="connsiteY28347"/>
              </a:cxn>
              <a:cxn ang="0">
                <a:pos x="connsiteX28348" y="connsiteY28348"/>
              </a:cxn>
              <a:cxn ang="0">
                <a:pos x="connsiteX28349" y="connsiteY28349"/>
              </a:cxn>
              <a:cxn ang="0">
                <a:pos x="connsiteX28350" y="connsiteY28350"/>
              </a:cxn>
              <a:cxn ang="0">
                <a:pos x="connsiteX28351" y="connsiteY28351"/>
              </a:cxn>
              <a:cxn ang="0">
                <a:pos x="connsiteX28352" y="connsiteY28352"/>
              </a:cxn>
              <a:cxn ang="0">
                <a:pos x="connsiteX28353" y="connsiteY28353"/>
              </a:cxn>
              <a:cxn ang="0">
                <a:pos x="connsiteX28354" y="connsiteY28354"/>
              </a:cxn>
              <a:cxn ang="0">
                <a:pos x="connsiteX28355" y="connsiteY28355"/>
              </a:cxn>
              <a:cxn ang="0">
                <a:pos x="connsiteX28356" y="connsiteY28356"/>
              </a:cxn>
              <a:cxn ang="0">
                <a:pos x="connsiteX28357" y="connsiteY28357"/>
              </a:cxn>
              <a:cxn ang="0">
                <a:pos x="connsiteX28358" y="connsiteY28358"/>
              </a:cxn>
              <a:cxn ang="0">
                <a:pos x="connsiteX28359" y="connsiteY28359"/>
              </a:cxn>
              <a:cxn ang="0">
                <a:pos x="connsiteX28360" y="connsiteY28360"/>
              </a:cxn>
              <a:cxn ang="0">
                <a:pos x="connsiteX28361" y="connsiteY28361"/>
              </a:cxn>
              <a:cxn ang="0">
                <a:pos x="connsiteX28362" y="connsiteY28362"/>
              </a:cxn>
              <a:cxn ang="0">
                <a:pos x="connsiteX28363" y="connsiteY28363"/>
              </a:cxn>
              <a:cxn ang="0">
                <a:pos x="connsiteX28364" y="connsiteY28364"/>
              </a:cxn>
              <a:cxn ang="0">
                <a:pos x="connsiteX28365" y="connsiteY28365"/>
              </a:cxn>
              <a:cxn ang="0">
                <a:pos x="connsiteX28366" y="connsiteY28366"/>
              </a:cxn>
              <a:cxn ang="0">
                <a:pos x="connsiteX28367" y="connsiteY28367"/>
              </a:cxn>
              <a:cxn ang="0">
                <a:pos x="connsiteX28368" y="connsiteY28368"/>
              </a:cxn>
              <a:cxn ang="0">
                <a:pos x="connsiteX28369" y="connsiteY28369"/>
              </a:cxn>
              <a:cxn ang="0">
                <a:pos x="connsiteX28370" y="connsiteY28370"/>
              </a:cxn>
              <a:cxn ang="0">
                <a:pos x="connsiteX28371" y="connsiteY28371"/>
              </a:cxn>
              <a:cxn ang="0">
                <a:pos x="connsiteX28372" y="connsiteY28372"/>
              </a:cxn>
              <a:cxn ang="0">
                <a:pos x="connsiteX28373" y="connsiteY28373"/>
              </a:cxn>
              <a:cxn ang="0">
                <a:pos x="connsiteX28374" y="connsiteY28374"/>
              </a:cxn>
              <a:cxn ang="0">
                <a:pos x="connsiteX28375" y="connsiteY28375"/>
              </a:cxn>
              <a:cxn ang="0">
                <a:pos x="connsiteX28376" y="connsiteY28376"/>
              </a:cxn>
              <a:cxn ang="0">
                <a:pos x="connsiteX28377" y="connsiteY28377"/>
              </a:cxn>
              <a:cxn ang="0">
                <a:pos x="connsiteX28378" y="connsiteY28378"/>
              </a:cxn>
              <a:cxn ang="0">
                <a:pos x="connsiteX28379" y="connsiteY28379"/>
              </a:cxn>
              <a:cxn ang="0">
                <a:pos x="connsiteX28380" y="connsiteY28380"/>
              </a:cxn>
              <a:cxn ang="0">
                <a:pos x="connsiteX28381" y="connsiteY28381"/>
              </a:cxn>
              <a:cxn ang="0">
                <a:pos x="connsiteX28382" y="connsiteY28382"/>
              </a:cxn>
              <a:cxn ang="0">
                <a:pos x="connsiteX28383" y="connsiteY28383"/>
              </a:cxn>
              <a:cxn ang="0">
                <a:pos x="connsiteX28384" y="connsiteY28384"/>
              </a:cxn>
              <a:cxn ang="0">
                <a:pos x="connsiteX28385" y="connsiteY28385"/>
              </a:cxn>
              <a:cxn ang="0">
                <a:pos x="connsiteX28386" y="connsiteY28386"/>
              </a:cxn>
              <a:cxn ang="0">
                <a:pos x="connsiteX28387" y="connsiteY28387"/>
              </a:cxn>
              <a:cxn ang="0">
                <a:pos x="connsiteX28388" y="connsiteY28388"/>
              </a:cxn>
              <a:cxn ang="0">
                <a:pos x="connsiteX28389" y="connsiteY28389"/>
              </a:cxn>
              <a:cxn ang="0">
                <a:pos x="connsiteX28390" y="connsiteY28390"/>
              </a:cxn>
              <a:cxn ang="0">
                <a:pos x="connsiteX28391" y="connsiteY28391"/>
              </a:cxn>
              <a:cxn ang="0">
                <a:pos x="connsiteX28392" y="connsiteY28392"/>
              </a:cxn>
              <a:cxn ang="0">
                <a:pos x="connsiteX28393" y="connsiteY28393"/>
              </a:cxn>
              <a:cxn ang="0">
                <a:pos x="connsiteX28394" y="connsiteY28394"/>
              </a:cxn>
              <a:cxn ang="0">
                <a:pos x="connsiteX28395" y="connsiteY28395"/>
              </a:cxn>
              <a:cxn ang="0">
                <a:pos x="connsiteX28396" y="connsiteY28396"/>
              </a:cxn>
              <a:cxn ang="0">
                <a:pos x="connsiteX28397" y="connsiteY28397"/>
              </a:cxn>
              <a:cxn ang="0">
                <a:pos x="connsiteX28398" y="connsiteY28398"/>
              </a:cxn>
              <a:cxn ang="0">
                <a:pos x="connsiteX28399" y="connsiteY28399"/>
              </a:cxn>
              <a:cxn ang="0">
                <a:pos x="connsiteX28400" y="connsiteY28400"/>
              </a:cxn>
              <a:cxn ang="0">
                <a:pos x="connsiteX28401" y="connsiteY28401"/>
              </a:cxn>
              <a:cxn ang="0">
                <a:pos x="connsiteX28402" y="connsiteY28402"/>
              </a:cxn>
              <a:cxn ang="0">
                <a:pos x="connsiteX28403" y="connsiteY28403"/>
              </a:cxn>
              <a:cxn ang="0">
                <a:pos x="connsiteX28404" y="connsiteY28404"/>
              </a:cxn>
              <a:cxn ang="0">
                <a:pos x="connsiteX28405" y="connsiteY28405"/>
              </a:cxn>
              <a:cxn ang="0">
                <a:pos x="connsiteX28406" y="connsiteY28406"/>
              </a:cxn>
              <a:cxn ang="0">
                <a:pos x="connsiteX28407" y="connsiteY28407"/>
              </a:cxn>
              <a:cxn ang="0">
                <a:pos x="connsiteX28408" y="connsiteY28408"/>
              </a:cxn>
              <a:cxn ang="0">
                <a:pos x="connsiteX28409" y="connsiteY28409"/>
              </a:cxn>
              <a:cxn ang="0">
                <a:pos x="connsiteX28410" y="connsiteY28410"/>
              </a:cxn>
              <a:cxn ang="0">
                <a:pos x="connsiteX28411" y="connsiteY28411"/>
              </a:cxn>
              <a:cxn ang="0">
                <a:pos x="connsiteX28412" y="connsiteY28412"/>
              </a:cxn>
              <a:cxn ang="0">
                <a:pos x="connsiteX28413" y="connsiteY28413"/>
              </a:cxn>
              <a:cxn ang="0">
                <a:pos x="connsiteX28414" y="connsiteY28414"/>
              </a:cxn>
              <a:cxn ang="0">
                <a:pos x="connsiteX28415" y="connsiteY28415"/>
              </a:cxn>
              <a:cxn ang="0">
                <a:pos x="connsiteX28416" y="connsiteY28416"/>
              </a:cxn>
              <a:cxn ang="0">
                <a:pos x="connsiteX28417" y="connsiteY28417"/>
              </a:cxn>
              <a:cxn ang="0">
                <a:pos x="connsiteX28418" y="connsiteY28418"/>
              </a:cxn>
              <a:cxn ang="0">
                <a:pos x="connsiteX28419" y="connsiteY28419"/>
              </a:cxn>
              <a:cxn ang="0">
                <a:pos x="connsiteX28420" y="connsiteY28420"/>
              </a:cxn>
              <a:cxn ang="0">
                <a:pos x="connsiteX28421" y="connsiteY28421"/>
              </a:cxn>
              <a:cxn ang="0">
                <a:pos x="connsiteX28422" y="connsiteY28422"/>
              </a:cxn>
              <a:cxn ang="0">
                <a:pos x="connsiteX28423" y="connsiteY28423"/>
              </a:cxn>
              <a:cxn ang="0">
                <a:pos x="connsiteX28424" y="connsiteY28424"/>
              </a:cxn>
              <a:cxn ang="0">
                <a:pos x="connsiteX28425" y="connsiteY28425"/>
              </a:cxn>
              <a:cxn ang="0">
                <a:pos x="connsiteX28426" y="connsiteY28426"/>
              </a:cxn>
              <a:cxn ang="0">
                <a:pos x="connsiteX28427" y="connsiteY28427"/>
              </a:cxn>
              <a:cxn ang="0">
                <a:pos x="connsiteX28428" y="connsiteY28428"/>
              </a:cxn>
              <a:cxn ang="0">
                <a:pos x="connsiteX28429" y="connsiteY28429"/>
              </a:cxn>
              <a:cxn ang="0">
                <a:pos x="connsiteX28430" y="connsiteY28430"/>
              </a:cxn>
              <a:cxn ang="0">
                <a:pos x="connsiteX28431" y="connsiteY28431"/>
              </a:cxn>
              <a:cxn ang="0">
                <a:pos x="connsiteX28432" y="connsiteY28432"/>
              </a:cxn>
              <a:cxn ang="0">
                <a:pos x="connsiteX28433" y="connsiteY28433"/>
              </a:cxn>
              <a:cxn ang="0">
                <a:pos x="connsiteX28434" y="connsiteY28434"/>
              </a:cxn>
              <a:cxn ang="0">
                <a:pos x="connsiteX28435" y="connsiteY28435"/>
              </a:cxn>
              <a:cxn ang="0">
                <a:pos x="connsiteX28436" y="connsiteY28436"/>
              </a:cxn>
              <a:cxn ang="0">
                <a:pos x="connsiteX28437" y="connsiteY28437"/>
              </a:cxn>
              <a:cxn ang="0">
                <a:pos x="connsiteX28438" y="connsiteY28438"/>
              </a:cxn>
              <a:cxn ang="0">
                <a:pos x="connsiteX28439" y="connsiteY28439"/>
              </a:cxn>
              <a:cxn ang="0">
                <a:pos x="connsiteX28440" y="connsiteY28440"/>
              </a:cxn>
              <a:cxn ang="0">
                <a:pos x="connsiteX28441" y="connsiteY28441"/>
              </a:cxn>
              <a:cxn ang="0">
                <a:pos x="connsiteX28442" y="connsiteY28442"/>
              </a:cxn>
              <a:cxn ang="0">
                <a:pos x="connsiteX28443" y="connsiteY28443"/>
              </a:cxn>
              <a:cxn ang="0">
                <a:pos x="connsiteX28444" y="connsiteY28444"/>
              </a:cxn>
              <a:cxn ang="0">
                <a:pos x="connsiteX28445" y="connsiteY28445"/>
              </a:cxn>
              <a:cxn ang="0">
                <a:pos x="connsiteX28446" y="connsiteY28446"/>
              </a:cxn>
              <a:cxn ang="0">
                <a:pos x="connsiteX28447" y="connsiteY28447"/>
              </a:cxn>
              <a:cxn ang="0">
                <a:pos x="connsiteX28448" y="connsiteY28448"/>
              </a:cxn>
              <a:cxn ang="0">
                <a:pos x="connsiteX28449" y="connsiteY28449"/>
              </a:cxn>
              <a:cxn ang="0">
                <a:pos x="connsiteX28450" y="connsiteY28450"/>
              </a:cxn>
              <a:cxn ang="0">
                <a:pos x="connsiteX28451" y="connsiteY28451"/>
              </a:cxn>
              <a:cxn ang="0">
                <a:pos x="connsiteX28452" y="connsiteY28452"/>
              </a:cxn>
              <a:cxn ang="0">
                <a:pos x="connsiteX28453" y="connsiteY28453"/>
              </a:cxn>
              <a:cxn ang="0">
                <a:pos x="connsiteX28454" y="connsiteY28454"/>
              </a:cxn>
              <a:cxn ang="0">
                <a:pos x="connsiteX28455" y="connsiteY28455"/>
              </a:cxn>
              <a:cxn ang="0">
                <a:pos x="connsiteX28456" y="connsiteY28456"/>
              </a:cxn>
              <a:cxn ang="0">
                <a:pos x="connsiteX28457" y="connsiteY28457"/>
              </a:cxn>
              <a:cxn ang="0">
                <a:pos x="connsiteX28458" y="connsiteY28458"/>
              </a:cxn>
              <a:cxn ang="0">
                <a:pos x="connsiteX28459" y="connsiteY28459"/>
              </a:cxn>
              <a:cxn ang="0">
                <a:pos x="connsiteX28460" y="connsiteY28460"/>
              </a:cxn>
              <a:cxn ang="0">
                <a:pos x="connsiteX28461" y="connsiteY28461"/>
              </a:cxn>
              <a:cxn ang="0">
                <a:pos x="connsiteX28462" y="connsiteY28462"/>
              </a:cxn>
              <a:cxn ang="0">
                <a:pos x="connsiteX28463" y="connsiteY28463"/>
              </a:cxn>
              <a:cxn ang="0">
                <a:pos x="connsiteX28464" y="connsiteY28464"/>
              </a:cxn>
              <a:cxn ang="0">
                <a:pos x="connsiteX28465" y="connsiteY28465"/>
              </a:cxn>
              <a:cxn ang="0">
                <a:pos x="connsiteX28466" y="connsiteY28466"/>
              </a:cxn>
              <a:cxn ang="0">
                <a:pos x="connsiteX28467" y="connsiteY28467"/>
              </a:cxn>
              <a:cxn ang="0">
                <a:pos x="connsiteX28468" y="connsiteY28468"/>
              </a:cxn>
              <a:cxn ang="0">
                <a:pos x="connsiteX28469" y="connsiteY28469"/>
              </a:cxn>
              <a:cxn ang="0">
                <a:pos x="connsiteX28470" y="connsiteY28470"/>
              </a:cxn>
              <a:cxn ang="0">
                <a:pos x="connsiteX28471" y="connsiteY28471"/>
              </a:cxn>
              <a:cxn ang="0">
                <a:pos x="connsiteX28472" y="connsiteY28472"/>
              </a:cxn>
              <a:cxn ang="0">
                <a:pos x="connsiteX28473" y="connsiteY28473"/>
              </a:cxn>
              <a:cxn ang="0">
                <a:pos x="connsiteX28474" y="connsiteY28474"/>
              </a:cxn>
              <a:cxn ang="0">
                <a:pos x="connsiteX28475" y="connsiteY28475"/>
              </a:cxn>
              <a:cxn ang="0">
                <a:pos x="connsiteX28476" y="connsiteY28476"/>
              </a:cxn>
              <a:cxn ang="0">
                <a:pos x="connsiteX28477" y="connsiteY28477"/>
              </a:cxn>
              <a:cxn ang="0">
                <a:pos x="connsiteX28478" y="connsiteY28478"/>
              </a:cxn>
              <a:cxn ang="0">
                <a:pos x="connsiteX28479" y="connsiteY28479"/>
              </a:cxn>
              <a:cxn ang="0">
                <a:pos x="connsiteX28480" y="connsiteY28480"/>
              </a:cxn>
              <a:cxn ang="0">
                <a:pos x="connsiteX28481" y="connsiteY28481"/>
              </a:cxn>
              <a:cxn ang="0">
                <a:pos x="connsiteX28482" y="connsiteY28482"/>
              </a:cxn>
              <a:cxn ang="0">
                <a:pos x="connsiteX28483" y="connsiteY28483"/>
              </a:cxn>
              <a:cxn ang="0">
                <a:pos x="connsiteX28484" y="connsiteY28484"/>
              </a:cxn>
              <a:cxn ang="0">
                <a:pos x="connsiteX28485" y="connsiteY28485"/>
              </a:cxn>
              <a:cxn ang="0">
                <a:pos x="connsiteX28486" y="connsiteY28486"/>
              </a:cxn>
              <a:cxn ang="0">
                <a:pos x="connsiteX28487" y="connsiteY28487"/>
              </a:cxn>
              <a:cxn ang="0">
                <a:pos x="connsiteX28488" y="connsiteY28488"/>
              </a:cxn>
              <a:cxn ang="0">
                <a:pos x="connsiteX28489" y="connsiteY28489"/>
              </a:cxn>
              <a:cxn ang="0">
                <a:pos x="connsiteX28490" y="connsiteY28490"/>
              </a:cxn>
              <a:cxn ang="0">
                <a:pos x="connsiteX28491" y="connsiteY28491"/>
              </a:cxn>
              <a:cxn ang="0">
                <a:pos x="connsiteX28492" y="connsiteY28492"/>
              </a:cxn>
              <a:cxn ang="0">
                <a:pos x="connsiteX28493" y="connsiteY28493"/>
              </a:cxn>
              <a:cxn ang="0">
                <a:pos x="connsiteX28494" y="connsiteY28494"/>
              </a:cxn>
              <a:cxn ang="0">
                <a:pos x="connsiteX28495" y="connsiteY28495"/>
              </a:cxn>
              <a:cxn ang="0">
                <a:pos x="connsiteX28496" y="connsiteY28496"/>
              </a:cxn>
              <a:cxn ang="0">
                <a:pos x="connsiteX28497" y="connsiteY28497"/>
              </a:cxn>
              <a:cxn ang="0">
                <a:pos x="connsiteX28498" y="connsiteY28498"/>
              </a:cxn>
              <a:cxn ang="0">
                <a:pos x="connsiteX28499" y="connsiteY28499"/>
              </a:cxn>
              <a:cxn ang="0">
                <a:pos x="connsiteX28500" y="connsiteY28500"/>
              </a:cxn>
              <a:cxn ang="0">
                <a:pos x="connsiteX28501" y="connsiteY28501"/>
              </a:cxn>
              <a:cxn ang="0">
                <a:pos x="connsiteX28502" y="connsiteY28502"/>
              </a:cxn>
              <a:cxn ang="0">
                <a:pos x="connsiteX28503" y="connsiteY28503"/>
              </a:cxn>
              <a:cxn ang="0">
                <a:pos x="connsiteX28504" y="connsiteY28504"/>
              </a:cxn>
              <a:cxn ang="0">
                <a:pos x="connsiteX28505" y="connsiteY28505"/>
              </a:cxn>
              <a:cxn ang="0">
                <a:pos x="connsiteX28506" y="connsiteY28506"/>
              </a:cxn>
              <a:cxn ang="0">
                <a:pos x="connsiteX28507" y="connsiteY28507"/>
              </a:cxn>
              <a:cxn ang="0">
                <a:pos x="connsiteX28508" y="connsiteY28508"/>
              </a:cxn>
              <a:cxn ang="0">
                <a:pos x="connsiteX28509" y="connsiteY28509"/>
              </a:cxn>
              <a:cxn ang="0">
                <a:pos x="connsiteX28510" y="connsiteY28510"/>
              </a:cxn>
              <a:cxn ang="0">
                <a:pos x="connsiteX28511" y="connsiteY28511"/>
              </a:cxn>
              <a:cxn ang="0">
                <a:pos x="connsiteX28512" y="connsiteY28512"/>
              </a:cxn>
              <a:cxn ang="0">
                <a:pos x="connsiteX28513" y="connsiteY28513"/>
              </a:cxn>
              <a:cxn ang="0">
                <a:pos x="connsiteX28514" y="connsiteY28514"/>
              </a:cxn>
              <a:cxn ang="0">
                <a:pos x="connsiteX28515" y="connsiteY28515"/>
              </a:cxn>
              <a:cxn ang="0">
                <a:pos x="connsiteX28516" y="connsiteY28516"/>
              </a:cxn>
              <a:cxn ang="0">
                <a:pos x="connsiteX28517" y="connsiteY28517"/>
              </a:cxn>
              <a:cxn ang="0">
                <a:pos x="connsiteX28518" y="connsiteY28518"/>
              </a:cxn>
              <a:cxn ang="0">
                <a:pos x="connsiteX28519" y="connsiteY28519"/>
              </a:cxn>
              <a:cxn ang="0">
                <a:pos x="connsiteX28520" y="connsiteY28520"/>
              </a:cxn>
              <a:cxn ang="0">
                <a:pos x="connsiteX28521" y="connsiteY28521"/>
              </a:cxn>
              <a:cxn ang="0">
                <a:pos x="connsiteX28522" y="connsiteY28522"/>
              </a:cxn>
              <a:cxn ang="0">
                <a:pos x="connsiteX28523" y="connsiteY28523"/>
              </a:cxn>
              <a:cxn ang="0">
                <a:pos x="connsiteX28524" y="connsiteY28524"/>
              </a:cxn>
              <a:cxn ang="0">
                <a:pos x="connsiteX28525" y="connsiteY28525"/>
              </a:cxn>
              <a:cxn ang="0">
                <a:pos x="connsiteX28526" y="connsiteY28526"/>
              </a:cxn>
              <a:cxn ang="0">
                <a:pos x="connsiteX28527" y="connsiteY28527"/>
              </a:cxn>
              <a:cxn ang="0">
                <a:pos x="connsiteX28528" y="connsiteY28528"/>
              </a:cxn>
              <a:cxn ang="0">
                <a:pos x="connsiteX28529" y="connsiteY28529"/>
              </a:cxn>
              <a:cxn ang="0">
                <a:pos x="connsiteX28530" y="connsiteY28530"/>
              </a:cxn>
              <a:cxn ang="0">
                <a:pos x="connsiteX28531" y="connsiteY28531"/>
              </a:cxn>
              <a:cxn ang="0">
                <a:pos x="connsiteX28532" y="connsiteY28532"/>
              </a:cxn>
              <a:cxn ang="0">
                <a:pos x="connsiteX28533" y="connsiteY28533"/>
              </a:cxn>
              <a:cxn ang="0">
                <a:pos x="connsiteX28534" y="connsiteY28534"/>
              </a:cxn>
              <a:cxn ang="0">
                <a:pos x="connsiteX28535" y="connsiteY28535"/>
              </a:cxn>
              <a:cxn ang="0">
                <a:pos x="connsiteX28536" y="connsiteY28536"/>
              </a:cxn>
              <a:cxn ang="0">
                <a:pos x="connsiteX28537" y="connsiteY28537"/>
              </a:cxn>
              <a:cxn ang="0">
                <a:pos x="connsiteX28538" y="connsiteY28538"/>
              </a:cxn>
              <a:cxn ang="0">
                <a:pos x="connsiteX28539" y="connsiteY28539"/>
              </a:cxn>
              <a:cxn ang="0">
                <a:pos x="connsiteX28540" y="connsiteY28540"/>
              </a:cxn>
              <a:cxn ang="0">
                <a:pos x="connsiteX28541" y="connsiteY28541"/>
              </a:cxn>
              <a:cxn ang="0">
                <a:pos x="connsiteX28542" y="connsiteY28542"/>
              </a:cxn>
              <a:cxn ang="0">
                <a:pos x="connsiteX28543" y="connsiteY28543"/>
              </a:cxn>
              <a:cxn ang="0">
                <a:pos x="connsiteX28544" y="connsiteY28544"/>
              </a:cxn>
              <a:cxn ang="0">
                <a:pos x="connsiteX28545" y="connsiteY28545"/>
              </a:cxn>
              <a:cxn ang="0">
                <a:pos x="connsiteX28546" y="connsiteY28546"/>
              </a:cxn>
              <a:cxn ang="0">
                <a:pos x="connsiteX28547" y="connsiteY28547"/>
              </a:cxn>
              <a:cxn ang="0">
                <a:pos x="connsiteX28548" y="connsiteY28548"/>
              </a:cxn>
              <a:cxn ang="0">
                <a:pos x="connsiteX28549" y="connsiteY28549"/>
              </a:cxn>
              <a:cxn ang="0">
                <a:pos x="connsiteX28550" y="connsiteY28550"/>
              </a:cxn>
              <a:cxn ang="0">
                <a:pos x="connsiteX28551" y="connsiteY28551"/>
              </a:cxn>
              <a:cxn ang="0">
                <a:pos x="connsiteX28552" y="connsiteY28552"/>
              </a:cxn>
              <a:cxn ang="0">
                <a:pos x="connsiteX28553" y="connsiteY28553"/>
              </a:cxn>
              <a:cxn ang="0">
                <a:pos x="connsiteX28554" y="connsiteY28554"/>
              </a:cxn>
              <a:cxn ang="0">
                <a:pos x="connsiteX28555" y="connsiteY28555"/>
              </a:cxn>
              <a:cxn ang="0">
                <a:pos x="connsiteX28556" y="connsiteY28556"/>
              </a:cxn>
              <a:cxn ang="0">
                <a:pos x="connsiteX28557" y="connsiteY28557"/>
              </a:cxn>
              <a:cxn ang="0">
                <a:pos x="connsiteX28558" y="connsiteY28558"/>
              </a:cxn>
              <a:cxn ang="0">
                <a:pos x="connsiteX28559" y="connsiteY28559"/>
              </a:cxn>
              <a:cxn ang="0">
                <a:pos x="connsiteX28560" y="connsiteY28560"/>
              </a:cxn>
              <a:cxn ang="0">
                <a:pos x="connsiteX28561" y="connsiteY28561"/>
              </a:cxn>
              <a:cxn ang="0">
                <a:pos x="connsiteX28562" y="connsiteY28562"/>
              </a:cxn>
              <a:cxn ang="0">
                <a:pos x="connsiteX28563" y="connsiteY28563"/>
              </a:cxn>
              <a:cxn ang="0">
                <a:pos x="connsiteX28564" y="connsiteY28564"/>
              </a:cxn>
              <a:cxn ang="0">
                <a:pos x="connsiteX28565" y="connsiteY28565"/>
              </a:cxn>
              <a:cxn ang="0">
                <a:pos x="connsiteX28566" y="connsiteY28566"/>
              </a:cxn>
              <a:cxn ang="0">
                <a:pos x="connsiteX28567" y="connsiteY28567"/>
              </a:cxn>
              <a:cxn ang="0">
                <a:pos x="connsiteX28568" y="connsiteY28568"/>
              </a:cxn>
              <a:cxn ang="0">
                <a:pos x="connsiteX28569" y="connsiteY28569"/>
              </a:cxn>
              <a:cxn ang="0">
                <a:pos x="connsiteX28570" y="connsiteY28570"/>
              </a:cxn>
              <a:cxn ang="0">
                <a:pos x="connsiteX28571" y="connsiteY28571"/>
              </a:cxn>
              <a:cxn ang="0">
                <a:pos x="connsiteX28572" y="connsiteY28572"/>
              </a:cxn>
              <a:cxn ang="0">
                <a:pos x="connsiteX28573" y="connsiteY28573"/>
              </a:cxn>
              <a:cxn ang="0">
                <a:pos x="connsiteX28574" y="connsiteY28574"/>
              </a:cxn>
              <a:cxn ang="0">
                <a:pos x="connsiteX28575" y="connsiteY28575"/>
              </a:cxn>
              <a:cxn ang="0">
                <a:pos x="connsiteX28576" y="connsiteY28576"/>
              </a:cxn>
              <a:cxn ang="0">
                <a:pos x="connsiteX28577" y="connsiteY28577"/>
              </a:cxn>
              <a:cxn ang="0">
                <a:pos x="connsiteX28578" y="connsiteY28578"/>
              </a:cxn>
              <a:cxn ang="0">
                <a:pos x="connsiteX28579" y="connsiteY28579"/>
              </a:cxn>
              <a:cxn ang="0">
                <a:pos x="connsiteX28580" y="connsiteY28580"/>
              </a:cxn>
              <a:cxn ang="0">
                <a:pos x="connsiteX28581" y="connsiteY28581"/>
              </a:cxn>
              <a:cxn ang="0">
                <a:pos x="connsiteX28582" y="connsiteY28582"/>
              </a:cxn>
              <a:cxn ang="0">
                <a:pos x="connsiteX28583" y="connsiteY28583"/>
              </a:cxn>
              <a:cxn ang="0">
                <a:pos x="connsiteX28584" y="connsiteY28584"/>
              </a:cxn>
              <a:cxn ang="0">
                <a:pos x="connsiteX28585" y="connsiteY28585"/>
              </a:cxn>
              <a:cxn ang="0">
                <a:pos x="connsiteX28586" y="connsiteY28586"/>
              </a:cxn>
              <a:cxn ang="0">
                <a:pos x="connsiteX28587" y="connsiteY28587"/>
              </a:cxn>
              <a:cxn ang="0">
                <a:pos x="connsiteX28588" y="connsiteY28588"/>
              </a:cxn>
              <a:cxn ang="0">
                <a:pos x="connsiteX28589" y="connsiteY28589"/>
              </a:cxn>
              <a:cxn ang="0">
                <a:pos x="connsiteX28590" y="connsiteY28590"/>
              </a:cxn>
              <a:cxn ang="0">
                <a:pos x="connsiteX28591" y="connsiteY28591"/>
              </a:cxn>
              <a:cxn ang="0">
                <a:pos x="connsiteX28592" y="connsiteY28592"/>
              </a:cxn>
              <a:cxn ang="0">
                <a:pos x="connsiteX28593" y="connsiteY28593"/>
              </a:cxn>
              <a:cxn ang="0">
                <a:pos x="connsiteX28594" y="connsiteY28594"/>
              </a:cxn>
              <a:cxn ang="0">
                <a:pos x="connsiteX28595" y="connsiteY28595"/>
              </a:cxn>
              <a:cxn ang="0">
                <a:pos x="connsiteX28596" y="connsiteY28596"/>
              </a:cxn>
              <a:cxn ang="0">
                <a:pos x="connsiteX28597" y="connsiteY28597"/>
              </a:cxn>
              <a:cxn ang="0">
                <a:pos x="connsiteX28598" y="connsiteY28598"/>
              </a:cxn>
              <a:cxn ang="0">
                <a:pos x="connsiteX28599" y="connsiteY28599"/>
              </a:cxn>
              <a:cxn ang="0">
                <a:pos x="connsiteX28600" y="connsiteY28600"/>
              </a:cxn>
              <a:cxn ang="0">
                <a:pos x="connsiteX28601" y="connsiteY28601"/>
              </a:cxn>
              <a:cxn ang="0">
                <a:pos x="connsiteX28602" y="connsiteY28602"/>
              </a:cxn>
              <a:cxn ang="0">
                <a:pos x="connsiteX28603" y="connsiteY28603"/>
              </a:cxn>
              <a:cxn ang="0">
                <a:pos x="connsiteX28604" y="connsiteY28604"/>
              </a:cxn>
              <a:cxn ang="0">
                <a:pos x="connsiteX28605" y="connsiteY28605"/>
              </a:cxn>
              <a:cxn ang="0">
                <a:pos x="connsiteX28606" y="connsiteY28606"/>
              </a:cxn>
              <a:cxn ang="0">
                <a:pos x="connsiteX28607" y="connsiteY28607"/>
              </a:cxn>
              <a:cxn ang="0">
                <a:pos x="connsiteX28608" y="connsiteY28608"/>
              </a:cxn>
              <a:cxn ang="0">
                <a:pos x="connsiteX28609" y="connsiteY28609"/>
              </a:cxn>
              <a:cxn ang="0">
                <a:pos x="connsiteX28610" y="connsiteY28610"/>
              </a:cxn>
              <a:cxn ang="0">
                <a:pos x="connsiteX28611" y="connsiteY28611"/>
              </a:cxn>
              <a:cxn ang="0">
                <a:pos x="connsiteX28612" y="connsiteY28612"/>
              </a:cxn>
              <a:cxn ang="0">
                <a:pos x="connsiteX28613" y="connsiteY28613"/>
              </a:cxn>
              <a:cxn ang="0">
                <a:pos x="connsiteX28614" y="connsiteY28614"/>
              </a:cxn>
              <a:cxn ang="0">
                <a:pos x="connsiteX28615" y="connsiteY28615"/>
              </a:cxn>
              <a:cxn ang="0">
                <a:pos x="connsiteX28616" y="connsiteY28616"/>
              </a:cxn>
              <a:cxn ang="0">
                <a:pos x="connsiteX28617" y="connsiteY28617"/>
              </a:cxn>
              <a:cxn ang="0">
                <a:pos x="connsiteX28618" y="connsiteY28618"/>
              </a:cxn>
              <a:cxn ang="0">
                <a:pos x="connsiteX28619" y="connsiteY28619"/>
              </a:cxn>
              <a:cxn ang="0">
                <a:pos x="connsiteX28620" y="connsiteY28620"/>
              </a:cxn>
              <a:cxn ang="0">
                <a:pos x="connsiteX28621" y="connsiteY28621"/>
              </a:cxn>
              <a:cxn ang="0">
                <a:pos x="connsiteX28622" y="connsiteY28622"/>
              </a:cxn>
              <a:cxn ang="0">
                <a:pos x="connsiteX28623" y="connsiteY28623"/>
              </a:cxn>
              <a:cxn ang="0">
                <a:pos x="connsiteX28624" y="connsiteY28624"/>
              </a:cxn>
              <a:cxn ang="0">
                <a:pos x="connsiteX28625" y="connsiteY28625"/>
              </a:cxn>
              <a:cxn ang="0">
                <a:pos x="connsiteX28626" y="connsiteY28626"/>
              </a:cxn>
              <a:cxn ang="0">
                <a:pos x="connsiteX28627" y="connsiteY28627"/>
              </a:cxn>
              <a:cxn ang="0">
                <a:pos x="connsiteX28628" y="connsiteY28628"/>
              </a:cxn>
              <a:cxn ang="0">
                <a:pos x="connsiteX28629" y="connsiteY28629"/>
              </a:cxn>
              <a:cxn ang="0">
                <a:pos x="connsiteX28630" y="connsiteY28630"/>
              </a:cxn>
              <a:cxn ang="0">
                <a:pos x="connsiteX28631" y="connsiteY28631"/>
              </a:cxn>
              <a:cxn ang="0">
                <a:pos x="connsiteX28632" y="connsiteY28632"/>
              </a:cxn>
              <a:cxn ang="0">
                <a:pos x="connsiteX28633" y="connsiteY28633"/>
              </a:cxn>
              <a:cxn ang="0">
                <a:pos x="connsiteX28634" y="connsiteY28634"/>
              </a:cxn>
              <a:cxn ang="0">
                <a:pos x="connsiteX28635" y="connsiteY28635"/>
              </a:cxn>
              <a:cxn ang="0">
                <a:pos x="connsiteX28636" y="connsiteY28636"/>
              </a:cxn>
              <a:cxn ang="0">
                <a:pos x="connsiteX28637" y="connsiteY28637"/>
              </a:cxn>
              <a:cxn ang="0">
                <a:pos x="connsiteX28638" y="connsiteY28638"/>
              </a:cxn>
              <a:cxn ang="0">
                <a:pos x="connsiteX28639" y="connsiteY28639"/>
              </a:cxn>
              <a:cxn ang="0">
                <a:pos x="connsiteX28640" y="connsiteY28640"/>
              </a:cxn>
              <a:cxn ang="0">
                <a:pos x="connsiteX28641" y="connsiteY28641"/>
              </a:cxn>
              <a:cxn ang="0">
                <a:pos x="connsiteX28642" y="connsiteY28642"/>
              </a:cxn>
              <a:cxn ang="0">
                <a:pos x="connsiteX28643" y="connsiteY28643"/>
              </a:cxn>
              <a:cxn ang="0">
                <a:pos x="connsiteX28644" y="connsiteY28644"/>
              </a:cxn>
              <a:cxn ang="0">
                <a:pos x="connsiteX28645" y="connsiteY28645"/>
              </a:cxn>
              <a:cxn ang="0">
                <a:pos x="connsiteX28646" y="connsiteY28646"/>
              </a:cxn>
              <a:cxn ang="0">
                <a:pos x="connsiteX28647" y="connsiteY28647"/>
              </a:cxn>
              <a:cxn ang="0">
                <a:pos x="connsiteX28648" y="connsiteY28648"/>
              </a:cxn>
              <a:cxn ang="0">
                <a:pos x="connsiteX28649" y="connsiteY28649"/>
              </a:cxn>
              <a:cxn ang="0">
                <a:pos x="connsiteX28650" y="connsiteY28650"/>
              </a:cxn>
              <a:cxn ang="0">
                <a:pos x="connsiteX28651" y="connsiteY28651"/>
              </a:cxn>
              <a:cxn ang="0">
                <a:pos x="connsiteX28652" y="connsiteY28652"/>
              </a:cxn>
              <a:cxn ang="0">
                <a:pos x="connsiteX28653" y="connsiteY28653"/>
              </a:cxn>
              <a:cxn ang="0">
                <a:pos x="connsiteX28654" y="connsiteY28654"/>
              </a:cxn>
              <a:cxn ang="0">
                <a:pos x="connsiteX28655" y="connsiteY28655"/>
              </a:cxn>
              <a:cxn ang="0">
                <a:pos x="connsiteX28656" y="connsiteY28656"/>
              </a:cxn>
              <a:cxn ang="0">
                <a:pos x="connsiteX28657" y="connsiteY28657"/>
              </a:cxn>
              <a:cxn ang="0">
                <a:pos x="connsiteX28658" y="connsiteY28658"/>
              </a:cxn>
              <a:cxn ang="0">
                <a:pos x="connsiteX28659" y="connsiteY28659"/>
              </a:cxn>
              <a:cxn ang="0">
                <a:pos x="connsiteX28660" y="connsiteY28660"/>
              </a:cxn>
              <a:cxn ang="0">
                <a:pos x="connsiteX28661" y="connsiteY28661"/>
              </a:cxn>
              <a:cxn ang="0">
                <a:pos x="connsiteX28662" y="connsiteY28662"/>
              </a:cxn>
              <a:cxn ang="0">
                <a:pos x="connsiteX28663" y="connsiteY28663"/>
              </a:cxn>
              <a:cxn ang="0">
                <a:pos x="connsiteX28664" y="connsiteY28664"/>
              </a:cxn>
              <a:cxn ang="0">
                <a:pos x="connsiteX28665" y="connsiteY28665"/>
              </a:cxn>
              <a:cxn ang="0">
                <a:pos x="connsiteX28666" y="connsiteY28666"/>
              </a:cxn>
              <a:cxn ang="0">
                <a:pos x="connsiteX28667" y="connsiteY28667"/>
              </a:cxn>
              <a:cxn ang="0">
                <a:pos x="connsiteX28668" y="connsiteY28668"/>
              </a:cxn>
              <a:cxn ang="0">
                <a:pos x="connsiteX28669" y="connsiteY28669"/>
              </a:cxn>
              <a:cxn ang="0">
                <a:pos x="connsiteX28670" y="connsiteY28670"/>
              </a:cxn>
              <a:cxn ang="0">
                <a:pos x="connsiteX28671" y="connsiteY28671"/>
              </a:cxn>
              <a:cxn ang="0">
                <a:pos x="connsiteX28672" y="connsiteY28672"/>
              </a:cxn>
              <a:cxn ang="0">
                <a:pos x="connsiteX28673" y="connsiteY28673"/>
              </a:cxn>
              <a:cxn ang="0">
                <a:pos x="connsiteX28674" y="connsiteY28674"/>
              </a:cxn>
              <a:cxn ang="0">
                <a:pos x="connsiteX28675" y="connsiteY28675"/>
              </a:cxn>
              <a:cxn ang="0">
                <a:pos x="connsiteX28676" y="connsiteY28676"/>
              </a:cxn>
              <a:cxn ang="0">
                <a:pos x="connsiteX28677" y="connsiteY28677"/>
              </a:cxn>
              <a:cxn ang="0">
                <a:pos x="connsiteX28678" y="connsiteY28678"/>
              </a:cxn>
              <a:cxn ang="0">
                <a:pos x="connsiteX28679" y="connsiteY28679"/>
              </a:cxn>
              <a:cxn ang="0">
                <a:pos x="connsiteX28680" y="connsiteY28680"/>
              </a:cxn>
              <a:cxn ang="0">
                <a:pos x="connsiteX28681" y="connsiteY28681"/>
              </a:cxn>
              <a:cxn ang="0">
                <a:pos x="connsiteX28682" y="connsiteY28682"/>
              </a:cxn>
              <a:cxn ang="0">
                <a:pos x="connsiteX28683" y="connsiteY28683"/>
              </a:cxn>
              <a:cxn ang="0">
                <a:pos x="connsiteX28684" y="connsiteY28684"/>
              </a:cxn>
              <a:cxn ang="0">
                <a:pos x="connsiteX28685" y="connsiteY28685"/>
              </a:cxn>
              <a:cxn ang="0">
                <a:pos x="connsiteX28686" y="connsiteY28686"/>
              </a:cxn>
              <a:cxn ang="0">
                <a:pos x="connsiteX28687" y="connsiteY28687"/>
              </a:cxn>
              <a:cxn ang="0">
                <a:pos x="connsiteX28688" y="connsiteY28688"/>
              </a:cxn>
              <a:cxn ang="0">
                <a:pos x="connsiteX28689" y="connsiteY28689"/>
              </a:cxn>
              <a:cxn ang="0">
                <a:pos x="connsiteX28690" y="connsiteY28690"/>
              </a:cxn>
              <a:cxn ang="0">
                <a:pos x="connsiteX28691" y="connsiteY28691"/>
              </a:cxn>
              <a:cxn ang="0">
                <a:pos x="connsiteX28692" y="connsiteY28692"/>
              </a:cxn>
              <a:cxn ang="0">
                <a:pos x="connsiteX28693" y="connsiteY28693"/>
              </a:cxn>
              <a:cxn ang="0">
                <a:pos x="connsiteX28694" y="connsiteY28694"/>
              </a:cxn>
              <a:cxn ang="0">
                <a:pos x="connsiteX28695" y="connsiteY28695"/>
              </a:cxn>
              <a:cxn ang="0">
                <a:pos x="connsiteX28696" y="connsiteY28696"/>
              </a:cxn>
              <a:cxn ang="0">
                <a:pos x="connsiteX28697" y="connsiteY28697"/>
              </a:cxn>
              <a:cxn ang="0">
                <a:pos x="connsiteX28698" y="connsiteY28698"/>
              </a:cxn>
              <a:cxn ang="0">
                <a:pos x="connsiteX28699" y="connsiteY28699"/>
              </a:cxn>
              <a:cxn ang="0">
                <a:pos x="connsiteX28700" y="connsiteY28700"/>
              </a:cxn>
              <a:cxn ang="0">
                <a:pos x="connsiteX28701" y="connsiteY28701"/>
              </a:cxn>
              <a:cxn ang="0">
                <a:pos x="connsiteX28702" y="connsiteY28702"/>
              </a:cxn>
              <a:cxn ang="0">
                <a:pos x="connsiteX28703" y="connsiteY28703"/>
              </a:cxn>
              <a:cxn ang="0">
                <a:pos x="connsiteX28704" y="connsiteY28704"/>
              </a:cxn>
              <a:cxn ang="0">
                <a:pos x="connsiteX28705" y="connsiteY28705"/>
              </a:cxn>
              <a:cxn ang="0">
                <a:pos x="connsiteX28706" y="connsiteY28706"/>
              </a:cxn>
              <a:cxn ang="0">
                <a:pos x="connsiteX28707" y="connsiteY28707"/>
              </a:cxn>
              <a:cxn ang="0">
                <a:pos x="connsiteX28708" y="connsiteY28708"/>
              </a:cxn>
              <a:cxn ang="0">
                <a:pos x="connsiteX28709" y="connsiteY28709"/>
              </a:cxn>
              <a:cxn ang="0">
                <a:pos x="connsiteX28710" y="connsiteY28710"/>
              </a:cxn>
              <a:cxn ang="0">
                <a:pos x="connsiteX28711" y="connsiteY28711"/>
              </a:cxn>
              <a:cxn ang="0">
                <a:pos x="connsiteX28712" y="connsiteY28712"/>
              </a:cxn>
              <a:cxn ang="0">
                <a:pos x="connsiteX28713" y="connsiteY28713"/>
              </a:cxn>
              <a:cxn ang="0">
                <a:pos x="connsiteX28714" y="connsiteY28714"/>
              </a:cxn>
              <a:cxn ang="0">
                <a:pos x="connsiteX28715" y="connsiteY28715"/>
              </a:cxn>
              <a:cxn ang="0">
                <a:pos x="connsiteX28716" y="connsiteY28716"/>
              </a:cxn>
              <a:cxn ang="0">
                <a:pos x="connsiteX28717" y="connsiteY28717"/>
              </a:cxn>
              <a:cxn ang="0">
                <a:pos x="connsiteX28718" y="connsiteY28718"/>
              </a:cxn>
              <a:cxn ang="0">
                <a:pos x="connsiteX28719" y="connsiteY28719"/>
              </a:cxn>
              <a:cxn ang="0">
                <a:pos x="connsiteX28720" y="connsiteY28720"/>
              </a:cxn>
              <a:cxn ang="0">
                <a:pos x="connsiteX28721" y="connsiteY28721"/>
              </a:cxn>
              <a:cxn ang="0">
                <a:pos x="connsiteX28722" y="connsiteY28722"/>
              </a:cxn>
              <a:cxn ang="0">
                <a:pos x="connsiteX28723" y="connsiteY28723"/>
              </a:cxn>
              <a:cxn ang="0">
                <a:pos x="connsiteX28724" y="connsiteY28724"/>
              </a:cxn>
              <a:cxn ang="0">
                <a:pos x="connsiteX28725" y="connsiteY28725"/>
              </a:cxn>
              <a:cxn ang="0">
                <a:pos x="connsiteX28726" y="connsiteY28726"/>
              </a:cxn>
              <a:cxn ang="0">
                <a:pos x="connsiteX28727" y="connsiteY28727"/>
              </a:cxn>
              <a:cxn ang="0">
                <a:pos x="connsiteX28728" y="connsiteY28728"/>
              </a:cxn>
              <a:cxn ang="0">
                <a:pos x="connsiteX28729" y="connsiteY28729"/>
              </a:cxn>
              <a:cxn ang="0">
                <a:pos x="connsiteX28730" y="connsiteY28730"/>
              </a:cxn>
              <a:cxn ang="0">
                <a:pos x="connsiteX28731" y="connsiteY28731"/>
              </a:cxn>
              <a:cxn ang="0">
                <a:pos x="connsiteX28732" y="connsiteY28732"/>
              </a:cxn>
              <a:cxn ang="0">
                <a:pos x="connsiteX28733" y="connsiteY28733"/>
              </a:cxn>
              <a:cxn ang="0">
                <a:pos x="connsiteX28734" y="connsiteY28734"/>
              </a:cxn>
              <a:cxn ang="0">
                <a:pos x="connsiteX28735" y="connsiteY28735"/>
              </a:cxn>
              <a:cxn ang="0">
                <a:pos x="connsiteX28736" y="connsiteY28736"/>
              </a:cxn>
              <a:cxn ang="0">
                <a:pos x="connsiteX28737" y="connsiteY28737"/>
              </a:cxn>
              <a:cxn ang="0">
                <a:pos x="connsiteX28738" y="connsiteY28738"/>
              </a:cxn>
              <a:cxn ang="0">
                <a:pos x="connsiteX28739" y="connsiteY28739"/>
              </a:cxn>
              <a:cxn ang="0">
                <a:pos x="connsiteX28740" y="connsiteY28740"/>
              </a:cxn>
              <a:cxn ang="0">
                <a:pos x="connsiteX28741" y="connsiteY28741"/>
              </a:cxn>
              <a:cxn ang="0">
                <a:pos x="connsiteX28742" y="connsiteY28742"/>
              </a:cxn>
              <a:cxn ang="0">
                <a:pos x="connsiteX28743" y="connsiteY28743"/>
              </a:cxn>
              <a:cxn ang="0">
                <a:pos x="connsiteX28744" y="connsiteY28744"/>
              </a:cxn>
              <a:cxn ang="0">
                <a:pos x="connsiteX28745" y="connsiteY28745"/>
              </a:cxn>
              <a:cxn ang="0">
                <a:pos x="connsiteX28746" y="connsiteY28746"/>
              </a:cxn>
              <a:cxn ang="0">
                <a:pos x="connsiteX28747" y="connsiteY28747"/>
              </a:cxn>
              <a:cxn ang="0">
                <a:pos x="connsiteX28748" y="connsiteY28748"/>
              </a:cxn>
              <a:cxn ang="0">
                <a:pos x="connsiteX28749" y="connsiteY28749"/>
              </a:cxn>
              <a:cxn ang="0">
                <a:pos x="connsiteX28750" y="connsiteY28750"/>
              </a:cxn>
              <a:cxn ang="0">
                <a:pos x="connsiteX28751" y="connsiteY28751"/>
              </a:cxn>
              <a:cxn ang="0">
                <a:pos x="connsiteX28752" y="connsiteY28752"/>
              </a:cxn>
              <a:cxn ang="0">
                <a:pos x="connsiteX28753" y="connsiteY28753"/>
              </a:cxn>
              <a:cxn ang="0">
                <a:pos x="connsiteX28754" y="connsiteY28754"/>
              </a:cxn>
              <a:cxn ang="0">
                <a:pos x="connsiteX28755" y="connsiteY28755"/>
              </a:cxn>
              <a:cxn ang="0">
                <a:pos x="connsiteX28756" y="connsiteY28756"/>
              </a:cxn>
              <a:cxn ang="0">
                <a:pos x="connsiteX28757" y="connsiteY28757"/>
              </a:cxn>
              <a:cxn ang="0">
                <a:pos x="connsiteX28758" y="connsiteY28758"/>
              </a:cxn>
              <a:cxn ang="0">
                <a:pos x="connsiteX28759" y="connsiteY28759"/>
              </a:cxn>
              <a:cxn ang="0">
                <a:pos x="connsiteX28760" y="connsiteY28760"/>
              </a:cxn>
              <a:cxn ang="0">
                <a:pos x="connsiteX28761" y="connsiteY28761"/>
              </a:cxn>
              <a:cxn ang="0">
                <a:pos x="connsiteX28762" y="connsiteY28762"/>
              </a:cxn>
              <a:cxn ang="0">
                <a:pos x="connsiteX28763" y="connsiteY28763"/>
              </a:cxn>
              <a:cxn ang="0">
                <a:pos x="connsiteX28764" y="connsiteY28764"/>
              </a:cxn>
              <a:cxn ang="0">
                <a:pos x="connsiteX28765" y="connsiteY28765"/>
              </a:cxn>
              <a:cxn ang="0">
                <a:pos x="connsiteX28766" y="connsiteY28766"/>
              </a:cxn>
              <a:cxn ang="0">
                <a:pos x="connsiteX28767" y="connsiteY28767"/>
              </a:cxn>
              <a:cxn ang="0">
                <a:pos x="connsiteX28768" y="connsiteY28768"/>
              </a:cxn>
              <a:cxn ang="0">
                <a:pos x="connsiteX28769" y="connsiteY28769"/>
              </a:cxn>
              <a:cxn ang="0">
                <a:pos x="connsiteX28770" y="connsiteY28770"/>
              </a:cxn>
              <a:cxn ang="0">
                <a:pos x="connsiteX28771" y="connsiteY28771"/>
              </a:cxn>
              <a:cxn ang="0">
                <a:pos x="connsiteX28772" y="connsiteY28772"/>
              </a:cxn>
              <a:cxn ang="0">
                <a:pos x="connsiteX28773" y="connsiteY28773"/>
              </a:cxn>
              <a:cxn ang="0">
                <a:pos x="connsiteX28774" y="connsiteY28774"/>
              </a:cxn>
              <a:cxn ang="0">
                <a:pos x="connsiteX28775" y="connsiteY28775"/>
              </a:cxn>
              <a:cxn ang="0">
                <a:pos x="connsiteX28776" y="connsiteY28776"/>
              </a:cxn>
              <a:cxn ang="0">
                <a:pos x="connsiteX28777" y="connsiteY28777"/>
              </a:cxn>
              <a:cxn ang="0">
                <a:pos x="connsiteX28778" y="connsiteY28778"/>
              </a:cxn>
              <a:cxn ang="0">
                <a:pos x="connsiteX28779" y="connsiteY28779"/>
              </a:cxn>
              <a:cxn ang="0">
                <a:pos x="connsiteX28780" y="connsiteY28780"/>
              </a:cxn>
              <a:cxn ang="0">
                <a:pos x="connsiteX28781" y="connsiteY28781"/>
              </a:cxn>
              <a:cxn ang="0">
                <a:pos x="connsiteX28782" y="connsiteY28782"/>
              </a:cxn>
              <a:cxn ang="0">
                <a:pos x="connsiteX28783" y="connsiteY28783"/>
              </a:cxn>
              <a:cxn ang="0">
                <a:pos x="connsiteX28784" y="connsiteY28784"/>
              </a:cxn>
              <a:cxn ang="0">
                <a:pos x="connsiteX28785" y="connsiteY28785"/>
              </a:cxn>
              <a:cxn ang="0">
                <a:pos x="connsiteX28786" y="connsiteY28786"/>
              </a:cxn>
              <a:cxn ang="0">
                <a:pos x="connsiteX28787" y="connsiteY28787"/>
              </a:cxn>
              <a:cxn ang="0">
                <a:pos x="connsiteX28788" y="connsiteY28788"/>
              </a:cxn>
              <a:cxn ang="0">
                <a:pos x="connsiteX28789" y="connsiteY28789"/>
              </a:cxn>
              <a:cxn ang="0">
                <a:pos x="connsiteX28790" y="connsiteY28790"/>
              </a:cxn>
              <a:cxn ang="0">
                <a:pos x="connsiteX28791" y="connsiteY28791"/>
              </a:cxn>
              <a:cxn ang="0">
                <a:pos x="connsiteX28792" y="connsiteY28792"/>
              </a:cxn>
              <a:cxn ang="0">
                <a:pos x="connsiteX28793" y="connsiteY28793"/>
              </a:cxn>
              <a:cxn ang="0">
                <a:pos x="connsiteX28794" y="connsiteY28794"/>
              </a:cxn>
              <a:cxn ang="0">
                <a:pos x="connsiteX28795" y="connsiteY28795"/>
              </a:cxn>
              <a:cxn ang="0">
                <a:pos x="connsiteX28796" y="connsiteY28796"/>
              </a:cxn>
              <a:cxn ang="0">
                <a:pos x="connsiteX28797" y="connsiteY28797"/>
              </a:cxn>
              <a:cxn ang="0">
                <a:pos x="connsiteX28798" y="connsiteY28798"/>
              </a:cxn>
              <a:cxn ang="0">
                <a:pos x="connsiteX28799" y="connsiteY28799"/>
              </a:cxn>
              <a:cxn ang="0">
                <a:pos x="connsiteX28800" y="connsiteY28800"/>
              </a:cxn>
              <a:cxn ang="0">
                <a:pos x="connsiteX28801" y="connsiteY28801"/>
              </a:cxn>
              <a:cxn ang="0">
                <a:pos x="connsiteX28802" y="connsiteY28802"/>
              </a:cxn>
              <a:cxn ang="0">
                <a:pos x="connsiteX28803" y="connsiteY28803"/>
              </a:cxn>
              <a:cxn ang="0">
                <a:pos x="connsiteX28804" y="connsiteY28804"/>
              </a:cxn>
              <a:cxn ang="0">
                <a:pos x="connsiteX28805" y="connsiteY28805"/>
              </a:cxn>
              <a:cxn ang="0">
                <a:pos x="connsiteX28806" y="connsiteY28806"/>
              </a:cxn>
              <a:cxn ang="0">
                <a:pos x="connsiteX28807" y="connsiteY28807"/>
              </a:cxn>
              <a:cxn ang="0">
                <a:pos x="connsiteX28808" y="connsiteY28808"/>
              </a:cxn>
              <a:cxn ang="0">
                <a:pos x="connsiteX28809" y="connsiteY28809"/>
              </a:cxn>
              <a:cxn ang="0">
                <a:pos x="connsiteX28810" y="connsiteY28810"/>
              </a:cxn>
              <a:cxn ang="0">
                <a:pos x="connsiteX28811" y="connsiteY28811"/>
              </a:cxn>
              <a:cxn ang="0">
                <a:pos x="connsiteX28812" y="connsiteY28812"/>
              </a:cxn>
              <a:cxn ang="0">
                <a:pos x="connsiteX28813" y="connsiteY28813"/>
              </a:cxn>
              <a:cxn ang="0">
                <a:pos x="connsiteX28814" y="connsiteY28814"/>
              </a:cxn>
              <a:cxn ang="0">
                <a:pos x="connsiteX28815" y="connsiteY28815"/>
              </a:cxn>
              <a:cxn ang="0">
                <a:pos x="connsiteX28816" y="connsiteY28816"/>
              </a:cxn>
              <a:cxn ang="0">
                <a:pos x="connsiteX28817" y="connsiteY28817"/>
              </a:cxn>
              <a:cxn ang="0">
                <a:pos x="connsiteX28818" y="connsiteY28818"/>
              </a:cxn>
              <a:cxn ang="0">
                <a:pos x="connsiteX28819" y="connsiteY28819"/>
              </a:cxn>
              <a:cxn ang="0">
                <a:pos x="connsiteX28820" y="connsiteY28820"/>
              </a:cxn>
              <a:cxn ang="0">
                <a:pos x="connsiteX28821" y="connsiteY28821"/>
              </a:cxn>
              <a:cxn ang="0">
                <a:pos x="connsiteX28822" y="connsiteY28822"/>
              </a:cxn>
              <a:cxn ang="0">
                <a:pos x="connsiteX28823" y="connsiteY28823"/>
              </a:cxn>
              <a:cxn ang="0">
                <a:pos x="connsiteX28824" y="connsiteY28824"/>
              </a:cxn>
              <a:cxn ang="0">
                <a:pos x="connsiteX28825" y="connsiteY28825"/>
              </a:cxn>
              <a:cxn ang="0">
                <a:pos x="connsiteX28826" y="connsiteY28826"/>
              </a:cxn>
              <a:cxn ang="0">
                <a:pos x="connsiteX28827" y="connsiteY28827"/>
              </a:cxn>
              <a:cxn ang="0">
                <a:pos x="connsiteX28828" y="connsiteY28828"/>
              </a:cxn>
              <a:cxn ang="0">
                <a:pos x="connsiteX28829" y="connsiteY28829"/>
              </a:cxn>
              <a:cxn ang="0">
                <a:pos x="connsiteX28830" y="connsiteY28830"/>
              </a:cxn>
              <a:cxn ang="0">
                <a:pos x="connsiteX28831" y="connsiteY28831"/>
              </a:cxn>
              <a:cxn ang="0">
                <a:pos x="connsiteX28832" y="connsiteY28832"/>
              </a:cxn>
              <a:cxn ang="0">
                <a:pos x="connsiteX28833" y="connsiteY28833"/>
              </a:cxn>
              <a:cxn ang="0">
                <a:pos x="connsiteX28834" y="connsiteY28834"/>
              </a:cxn>
              <a:cxn ang="0">
                <a:pos x="connsiteX28835" y="connsiteY28835"/>
              </a:cxn>
              <a:cxn ang="0">
                <a:pos x="connsiteX28836" y="connsiteY28836"/>
              </a:cxn>
              <a:cxn ang="0">
                <a:pos x="connsiteX28837" y="connsiteY28837"/>
              </a:cxn>
              <a:cxn ang="0">
                <a:pos x="connsiteX28838" y="connsiteY28838"/>
              </a:cxn>
              <a:cxn ang="0">
                <a:pos x="connsiteX28839" y="connsiteY28839"/>
              </a:cxn>
              <a:cxn ang="0">
                <a:pos x="connsiteX28840" y="connsiteY28840"/>
              </a:cxn>
              <a:cxn ang="0">
                <a:pos x="connsiteX28841" y="connsiteY28841"/>
              </a:cxn>
              <a:cxn ang="0">
                <a:pos x="connsiteX28842" y="connsiteY28842"/>
              </a:cxn>
              <a:cxn ang="0">
                <a:pos x="connsiteX28843" y="connsiteY28843"/>
              </a:cxn>
              <a:cxn ang="0">
                <a:pos x="connsiteX28844" y="connsiteY28844"/>
              </a:cxn>
              <a:cxn ang="0">
                <a:pos x="connsiteX28845" y="connsiteY28845"/>
              </a:cxn>
              <a:cxn ang="0">
                <a:pos x="connsiteX28846" y="connsiteY28846"/>
              </a:cxn>
              <a:cxn ang="0">
                <a:pos x="connsiteX28847" y="connsiteY28847"/>
              </a:cxn>
              <a:cxn ang="0">
                <a:pos x="connsiteX28848" y="connsiteY28848"/>
              </a:cxn>
              <a:cxn ang="0">
                <a:pos x="connsiteX28849" y="connsiteY28849"/>
              </a:cxn>
              <a:cxn ang="0">
                <a:pos x="connsiteX28850" y="connsiteY28850"/>
              </a:cxn>
              <a:cxn ang="0">
                <a:pos x="connsiteX28851" y="connsiteY28851"/>
              </a:cxn>
              <a:cxn ang="0">
                <a:pos x="connsiteX28852" y="connsiteY28852"/>
              </a:cxn>
              <a:cxn ang="0">
                <a:pos x="connsiteX28853" y="connsiteY28853"/>
              </a:cxn>
              <a:cxn ang="0">
                <a:pos x="connsiteX28854" y="connsiteY28854"/>
              </a:cxn>
              <a:cxn ang="0">
                <a:pos x="connsiteX28855" y="connsiteY28855"/>
              </a:cxn>
              <a:cxn ang="0">
                <a:pos x="connsiteX28856" y="connsiteY28856"/>
              </a:cxn>
              <a:cxn ang="0">
                <a:pos x="connsiteX28857" y="connsiteY28857"/>
              </a:cxn>
              <a:cxn ang="0">
                <a:pos x="connsiteX28858" y="connsiteY28858"/>
              </a:cxn>
              <a:cxn ang="0">
                <a:pos x="connsiteX28859" y="connsiteY28859"/>
              </a:cxn>
              <a:cxn ang="0">
                <a:pos x="connsiteX28860" y="connsiteY28860"/>
              </a:cxn>
              <a:cxn ang="0">
                <a:pos x="connsiteX28861" y="connsiteY28861"/>
              </a:cxn>
              <a:cxn ang="0">
                <a:pos x="connsiteX28862" y="connsiteY28862"/>
              </a:cxn>
              <a:cxn ang="0">
                <a:pos x="connsiteX28863" y="connsiteY28863"/>
              </a:cxn>
              <a:cxn ang="0">
                <a:pos x="connsiteX28864" y="connsiteY28864"/>
              </a:cxn>
              <a:cxn ang="0">
                <a:pos x="connsiteX28865" y="connsiteY28865"/>
              </a:cxn>
              <a:cxn ang="0">
                <a:pos x="connsiteX28866" y="connsiteY28866"/>
              </a:cxn>
              <a:cxn ang="0">
                <a:pos x="connsiteX28867" y="connsiteY28867"/>
              </a:cxn>
              <a:cxn ang="0">
                <a:pos x="connsiteX28868" y="connsiteY28868"/>
              </a:cxn>
              <a:cxn ang="0">
                <a:pos x="connsiteX28869" y="connsiteY28869"/>
              </a:cxn>
              <a:cxn ang="0">
                <a:pos x="connsiteX28870" y="connsiteY28870"/>
              </a:cxn>
              <a:cxn ang="0">
                <a:pos x="connsiteX28871" y="connsiteY28871"/>
              </a:cxn>
              <a:cxn ang="0">
                <a:pos x="connsiteX28872" y="connsiteY28872"/>
              </a:cxn>
              <a:cxn ang="0">
                <a:pos x="connsiteX28873" y="connsiteY28873"/>
              </a:cxn>
              <a:cxn ang="0">
                <a:pos x="connsiteX28874" y="connsiteY28874"/>
              </a:cxn>
              <a:cxn ang="0">
                <a:pos x="connsiteX28875" y="connsiteY28875"/>
              </a:cxn>
              <a:cxn ang="0">
                <a:pos x="connsiteX28876" y="connsiteY28876"/>
              </a:cxn>
              <a:cxn ang="0">
                <a:pos x="connsiteX28877" y="connsiteY28877"/>
              </a:cxn>
              <a:cxn ang="0">
                <a:pos x="connsiteX28878" y="connsiteY28878"/>
              </a:cxn>
              <a:cxn ang="0">
                <a:pos x="connsiteX28879" y="connsiteY28879"/>
              </a:cxn>
              <a:cxn ang="0">
                <a:pos x="connsiteX28880" y="connsiteY28880"/>
              </a:cxn>
              <a:cxn ang="0">
                <a:pos x="connsiteX28881" y="connsiteY28881"/>
              </a:cxn>
              <a:cxn ang="0">
                <a:pos x="connsiteX28882" y="connsiteY28882"/>
              </a:cxn>
              <a:cxn ang="0">
                <a:pos x="connsiteX28883" y="connsiteY28883"/>
              </a:cxn>
              <a:cxn ang="0">
                <a:pos x="connsiteX28884" y="connsiteY28884"/>
              </a:cxn>
              <a:cxn ang="0">
                <a:pos x="connsiteX28885" y="connsiteY28885"/>
              </a:cxn>
              <a:cxn ang="0">
                <a:pos x="connsiteX28886" y="connsiteY28886"/>
              </a:cxn>
              <a:cxn ang="0">
                <a:pos x="connsiteX28887" y="connsiteY28887"/>
              </a:cxn>
              <a:cxn ang="0">
                <a:pos x="connsiteX28888" y="connsiteY28888"/>
              </a:cxn>
              <a:cxn ang="0">
                <a:pos x="connsiteX28889" y="connsiteY28889"/>
              </a:cxn>
              <a:cxn ang="0">
                <a:pos x="connsiteX28890" y="connsiteY28890"/>
              </a:cxn>
              <a:cxn ang="0">
                <a:pos x="connsiteX28891" y="connsiteY28891"/>
              </a:cxn>
              <a:cxn ang="0">
                <a:pos x="connsiteX28892" y="connsiteY28892"/>
              </a:cxn>
              <a:cxn ang="0">
                <a:pos x="connsiteX28893" y="connsiteY28893"/>
              </a:cxn>
              <a:cxn ang="0">
                <a:pos x="connsiteX28894" y="connsiteY28894"/>
              </a:cxn>
              <a:cxn ang="0">
                <a:pos x="connsiteX28895" y="connsiteY28895"/>
              </a:cxn>
              <a:cxn ang="0">
                <a:pos x="connsiteX28896" y="connsiteY28896"/>
              </a:cxn>
              <a:cxn ang="0">
                <a:pos x="connsiteX28897" y="connsiteY28897"/>
              </a:cxn>
              <a:cxn ang="0">
                <a:pos x="connsiteX28898" y="connsiteY28898"/>
              </a:cxn>
              <a:cxn ang="0">
                <a:pos x="connsiteX28899" y="connsiteY28899"/>
              </a:cxn>
              <a:cxn ang="0">
                <a:pos x="connsiteX28900" y="connsiteY28900"/>
              </a:cxn>
              <a:cxn ang="0">
                <a:pos x="connsiteX28901" y="connsiteY28901"/>
              </a:cxn>
              <a:cxn ang="0">
                <a:pos x="connsiteX28902" y="connsiteY28902"/>
              </a:cxn>
              <a:cxn ang="0">
                <a:pos x="connsiteX28903" y="connsiteY28903"/>
              </a:cxn>
              <a:cxn ang="0">
                <a:pos x="connsiteX28904" y="connsiteY28904"/>
              </a:cxn>
              <a:cxn ang="0">
                <a:pos x="connsiteX28905" y="connsiteY28905"/>
              </a:cxn>
              <a:cxn ang="0">
                <a:pos x="connsiteX28906" y="connsiteY28906"/>
              </a:cxn>
              <a:cxn ang="0">
                <a:pos x="connsiteX28907" y="connsiteY28907"/>
              </a:cxn>
              <a:cxn ang="0">
                <a:pos x="connsiteX28908" y="connsiteY28908"/>
              </a:cxn>
              <a:cxn ang="0">
                <a:pos x="connsiteX28909" y="connsiteY28909"/>
              </a:cxn>
              <a:cxn ang="0">
                <a:pos x="connsiteX28910" y="connsiteY28910"/>
              </a:cxn>
              <a:cxn ang="0">
                <a:pos x="connsiteX28911" y="connsiteY28911"/>
              </a:cxn>
              <a:cxn ang="0">
                <a:pos x="connsiteX28912" y="connsiteY28912"/>
              </a:cxn>
              <a:cxn ang="0">
                <a:pos x="connsiteX28913" y="connsiteY28913"/>
              </a:cxn>
              <a:cxn ang="0">
                <a:pos x="connsiteX28914" y="connsiteY28914"/>
              </a:cxn>
              <a:cxn ang="0">
                <a:pos x="connsiteX28915" y="connsiteY28915"/>
              </a:cxn>
              <a:cxn ang="0">
                <a:pos x="connsiteX28916" y="connsiteY28916"/>
              </a:cxn>
              <a:cxn ang="0">
                <a:pos x="connsiteX28917" y="connsiteY28917"/>
              </a:cxn>
              <a:cxn ang="0">
                <a:pos x="connsiteX28918" y="connsiteY28918"/>
              </a:cxn>
              <a:cxn ang="0">
                <a:pos x="connsiteX28919" y="connsiteY28919"/>
              </a:cxn>
              <a:cxn ang="0">
                <a:pos x="connsiteX28920" y="connsiteY28920"/>
              </a:cxn>
              <a:cxn ang="0">
                <a:pos x="connsiteX28921" y="connsiteY28921"/>
              </a:cxn>
              <a:cxn ang="0">
                <a:pos x="connsiteX28922" y="connsiteY28922"/>
              </a:cxn>
              <a:cxn ang="0">
                <a:pos x="connsiteX28923" y="connsiteY28923"/>
              </a:cxn>
              <a:cxn ang="0">
                <a:pos x="connsiteX28924" y="connsiteY28924"/>
              </a:cxn>
              <a:cxn ang="0">
                <a:pos x="connsiteX28925" y="connsiteY28925"/>
              </a:cxn>
              <a:cxn ang="0">
                <a:pos x="connsiteX28926" y="connsiteY28926"/>
              </a:cxn>
              <a:cxn ang="0">
                <a:pos x="connsiteX28927" y="connsiteY28927"/>
              </a:cxn>
              <a:cxn ang="0">
                <a:pos x="connsiteX28928" y="connsiteY28928"/>
              </a:cxn>
              <a:cxn ang="0">
                <a:pos x="connsiteX28929" y="connsiteY28929"/>
              </a:cxn>
              <a:cxn ang="0">
                <a:pos x="connsiteX28930" y="connsiteY28930"/>
              </a:cxn>
              <a:cxn ang="0">
                <a:pos x="connsiteX28931" y="connsiteY28931"/>
              </a:cxn>
              <a:cxn ang="0">
                <a:pos x="connsiteX28932" y="connsiteY28932"/>
              </a:cxn>
              <a:cxn ang="0">
                <a:pos x="connsiteX28933" y="connsiteY28933"/>
              </a:cxn>
              <a:cxn ang="0">
                <a:pos x="connsiteX28934" y="connsiteY28934"/>
              </a:cxn>
              <a:cxn ang="0">
                <a:pos x="connsiteX28935" y="connsiteY28935"/>
              </a:cxn>
              <a:cxn ang="0">
                <a:pos x="connsiteX28936" y="connsiteY28936"/>
              </a:cxn>
              <a:cxn ang="0">
                <a:pos x="connsiteX28937" y="connsiteY28937"/>
              </a:cxn>
              <a:cxn ang="0">
                <a:pos x="connsiteX28938" y="connsiteY28938"/>
              </a:cxn>
              <a:cxn ang="0">
                <a:pos x="connsiteX28939" y="connsiteY28939"/>
              </a:cxn>
              <a:cxn ang="0">
                <a:pos x="connsiteX28940" y="connsiteY28940"/>
              </a:cxn>
              <a:cxn ang="0">
                <a:pos x="connsiteX28941" y="connsiteY28941"/>
              </a:cxn>
              <a:cxn ang="0">
                <a:pos x="connsiteX28942" y="connsiteY28942"/>
              </a:cxn>
              <a:cxn ang="0">
                <a:pos x="connsiteX28943" y="connsiteY28943"/>
              </a:cxn>
              <a:cxn ang="0">
                <a:pos x="connsiteX28944" y="connsiteY28944"/>
              </a:cxn>
              <a:cxn ang="0">
                <a:pos x="connsiteX28945" y="connsiteY28945"/>
              </a:cxn>
              <a:cxn ang="0">
                <a:pos x="connsiteX28946" y="connsiteY28946"/>
              </a:cxn>
              <a:cxn ang="0">
                <a:pos x="connsiteX28947" y="connsiteY28947"/>
              </a:cxn>
              <a:cxn ang="0">
                <a:pos x="connsiteX28948" y="connsiteY28948"/>
              </a:cxn>
              <a:cxn ang="0">
                <a:pos x="connsiteX28949" y="connsiteY28949"/>
              </a:cxn>
              <a:cxn ang="0">
                <a:pos x="connsiteX28950" y="connsiteY28950"/>
              </a:cxn>
              <a:cxn ang="0">
                <a:pos x="connsiteX28951" y="connsiteY28951"/>
              </a:cxn>
              <a:cxn ang="0">
                <a:pos x="connsiteX28952" y="connsiteY28952"/>
              </a:cxn>
              <a:cxn ang="0">
                <a:pos x="connsiteX28953" y="connsiteY28953"/>
              </a:cxn>
              <a:cxn ang="0">
                <a:pos x="connsiteX28954" y="connsiteY28954"/>
              </a:cxn>
              <a:cxn ang="0">
                <a:pos x="connsiteX28955" y="connsiteY28955"/>
              </a:cxn>
              <a:cxn ang="0">
                <a:pos x="connsiteX28956" y="connsiteY28956"/>
              </a:cxn>
              <a:cxn ang="0">
                <a:pos x="connsiteX28957" y="connsiteY28957"/>
              </a:cxn>
              <a:cxn ang="0">
                <a:pos x="connsiteX28958" y="connsiteY28958"/>
              </a:cxn>
              <a:cxn ang="0">
                <a:pos x="connsiteX28959" y="connsiteY28959"/>
              </a:cxn>
              <a:cxn ang="0">
                <a:pos x="connsiteX28960" y="connsiteY28960"/>
              </a:cxn>
              <a:cxn ang="0">
                <a:pos x="connsiteX28961" y="connsiteY28961"/>
              </a:cxn>
              <a:cxn ang="0">
                <a:pos x="connsiteX28962" y="connsiteY28962"/>
              </a:cxn>
              <a:cxn ang="0">
                <a:pos x="connsiteX28963" y="connsiteY28963"/>
              </a:cxn>
              <a:cxn ang="0">
                <a:pos x="connsiteX28964" y="connsiteY28964"/>
              </a:cxn>
              <a:cxn ang="0">
                <a:pos x="connsiteX28965" y="connsiteY28965"/>
              </a:cxn>
              <a:cxn ang="0">
                <a:pos x="connsiteX28966" y="connsiteY28966"/>
              </a:cxn>
              <a:cxn ang="0">
                <a:pos x="connsiteX28967" y="connsiteY28967"/>
              </a:cxn>
              <a:cxn ang="0">
                <a:pos x="connsiteX28968" y="connsiteY28968"/>
              </a:cxn>
              <a:cxn ang="0">
                <a:pos x="connsiteX28969" y="connsiteY28969"/>
              </a:cxn>
              <a:cxn ang="0">
                <a:pos x="connsiteX28970" y="connsiteY28970"/>
              </a:cxn>
              <a:cxn ang="0">
                <a:pos x="connsiteX28971" y="connsiteY28971"/>
              </a:cxn>
              <a:cxn ang="0">
                <a:pos x="connsiteX28972" y="connsiteY28972"/>
              </a:cxn>
              <a:cxn ang="0">
                <a:pos x="connsiteX28973" y="connsiteY28973"/>
              </a:cxn>
              <a:cxn ang="0">
                <a:pos x="connsiteX28974" y="connsiteY28974"/>
              </a:cxn>
              <a:cxn ang="0">
                <a:pos x="connsiteX28975" y="connsiteY28975"/>
              </a:cxn>
              <a:cxn ang="0">
                <a:pos x="connsiteX28976" y="connsiteY28976"/>
              </a:cxn>
              <a:cxn ang="0">
                <a:pos x="connsiteX28977" y="connsiteY28977"/>
              </a:cxn>
              <a:cxn ang="0">
                <a:pos x="connsiteX28978" y="connsiteY28978"/>
              </a:cxn>
              <a:cxn ang="0">
                <a:pos x="connsiteX28979" y="connsiteY28979"/>
              </a:cxn>
              <a:cxn ang="0">
                <a:pos x="connsiteX28980" y="connsiteY28980"/>
              </a:cxn>
              <a:cxn ang="0">
                <a:pos x="connsiteX28981" y="connsiteY28981"/>
              </a:cxn>
              <a:cxn ang="0">
                <a:pos x="connsiteX28982" y="connsiteY28982"/>
              </a:cxn>
              <a:cxn ang="0">
                <a:pos x="connsiteX28983" y="connsiteY28983"/>
              </a:cxn>
              <a:cxn ang="0">
                <a:pos x="connsiteX28984" y="connsiteY28984"/>
              </a:cxn>
              <a:cxn ang="0">
                <a:pos x="connsiteX28985" y="connsiteY28985"/>
              </a:cxn>
              <a:cxn ang="0">
                <a:pos x="connsiteX28986" y="connsiteY28986"/>
              </a:cxn>
              <a:cxn ang="0">
                <a:pos x="connsiteX28987" y="connsiteY28987"/>
              </a:cxn>
              <a:cxn ang="0">
                <a:pos x="connsiteX28988" y="connsiteY28988"/>
              </a:cxn>
              <a:cxn ang="0">
                <a:pos x="connsiteX28989" y="connsiteY28989"/>
              </a:cxn>
              <a:cxn ang="0">
                <a:pos x="connsiteX28990" y="connsiteY28990"/>
              </a:cxn>
              <a:cxn ang="0">
                <a:pos x="connsiteX28991" y="connsiteY28991"/>
              </a:cxn>
              <a:cxn ang="0">
                <a:pos x="connsiteX28992" y="connsiteY28992"/>
              </a:cxn>
              <a:cxn ang="0">
                <a:pos x="connsiteX28993" y="connsiteY28993"/>
              </a:cxn>
              <a:cxn ang="0">
                <a:pos x="connsiteX28994" y="connsiteY28994"/>
              </a:cxn>
              <a:cxn ang="0">
                <a:pos x="connsiteX28995" y="connsiteY28995"/>
              </a:cxn>
              <a:cxn ang="0">
                <a:pos x="connsiteX28996" y="connsiteY28996"/>
              </a:cxn>
              <a:cxn ang="0">
                <a:pos x="connsiteX28997" y="connsiteY28997"/>
              </a:cxn>
              <a:cxn ang="0">
                <a:pos x="connsiteX28998" y="connsiteY28998"/>
              </a:cxn>
              <a:cxn ang="0">
                <a:pos x="connsiteX28999" y="connsiteY28999"/>
              </a:cxn>
              <a:cxn ang="0">
                <a:pos x="connsiteX29000" y="connsiteY29000"/>
              </a:cxn>
              <a:cxn ang="0">
                <a:pos x="connsiteX29001" y="connsiteY29001"/>
              </a:cxn>
              <a:cxn ang="0">
                <a:pos x="connsiteX29002" y="connsiteY29002"/>
              </a:cxn>
              <a:cxn ang="0">
                <a:pos x="connsiteX29003" y="connsiteY29003"/>
              </a:cxn>
              <a:cxn ang="0">
                <a:pos x="connsiteX29004" y="connsiteY29004"/>
              </a:cxn>
              <a:cxn ang="0">
                <a:pos x="connsiteX29005" y="connsiteY29005"/>
              </a:cxn>
              <a:cxn ang="0">
                <a:pos x="connsiteX29006" y="connsiteY29006"/>
              </a:cxn>
              <a:cxn ang="0">
                <a:pos x="connsiteX29007" y="connsiteY29007"/>
              </a:cxn>
              <a:cxn ang="0">
                <a:pos x="connsiteX29008" y="connsiteY29008"/>
              </a:cxn>
              <a:cxn ang="0">
                <a:pos x="connsiteX29009" y="connsiteY29009"/>
              </a:cxn>
              <a:cxn ang="0">
                <a:pos x="connsiteX29010" y="connsiteY29010"/>
              </a:cxn>
              <a:cxn ang="0">
                <a:pos x="connsiteX29011" y="connsiteY29011"/>
              </a:cxn>
              <a:cxn ang="0">
                <a:pos x="connsiteX29012" y="connsiteY29012"/>
              </a:cxn>
              <a:cxn ang="0">
                <a:pos x="connsiteX29013" y="connsiteY29013"/>
              </a:cxn>
              <a:cxn ang="0">
                <a:pos x="connsiteX29014" y="connsiteY29014"/>
              </a:cxn>
              <a:cxn ang="0">
                <a:pos x="connsiteX29015" y="connsiteY29015"/>
              </a:cxn>
              <a:cxn ang="0">
                <a:pos x="connsiteX29016" y="connsiteY29016"/>
              </a:cxn>
              <a:cxn ang="0">
                <a:pos x="connsiteX29017" y="connsiteY29017"/>
              </a:cxn>
              <a:cxn ang="0">
                <a:pos x="connsiteX29018" y="connsiteY29018"/>
              </a:cxn>
              <a:cxn ang="0">
                <a:pos x="connsiteX29019" y="connsiteY29019"/>
              </a:cxn>
              <a:cxn ang="0">
                <a:pos x="connsiteX29020" y="connsiteY29020"/>
              </a:cxn>
              <a:cxn ang="0">
                <a:pos x="connsiteX29021" y="connsiteY29021"/>
              </a:cxn>
              <a:cxn ang="0">
                <a:pos x="connsiteX29022" y="connsiteY29022"/>
              </a:cxn>
              <a:cxn ang="0">
                <a:pos x="connsiteX29023" y="connsiteY29023"/>
              </a:cxn>
              <a:cxn ang="0">
                <a:pos x="connsiteX29024" y="connsiteY29024"/>
              </a:cxn>
              <a:cxn ang="0">
                <a:pos x="connsiteX29025" y="connsiteY29025"/>
              </a:cxn>
              <a:cxn ang="0">
                <a:pos x="connsiteX29026" y="connsiteY29026"/>
              </a:cxn>
              <a:cxn ang="0">
                <a:pos x="connsiteX29027" y="connsiteY29027"/>
              </a:cxn>
              <a:cxn ang="0">
                <a:pos x="connsiteX29028" y="connsiteY29028"/>
              </a:cxn>
              <a:cxn ang="0">
                <a:pos x="connsiteX29029" y="connsiteY29029"/>
              </a:cxn>
              <a:cxn ang="0">
                <a:pos x="connsiteX29030" y="connsiteY29030"/>
              </a:cxn>
              <a:cxn ang="0">
                <a:pos x="connsiteX29031" y="connsiteY29031"/>
              </a:cxn>
              <a:cxn ang="0">
                <a:pos x="connsiteX29032" y="connsiteY29032"/>
              </a:cxn>
              <a:cxn ang="0">
                <a:pos x="connsiteX29033" y="connsiteY29033"/>
              </a:cxn>
              <a:cxn ang="0">
                <a:pos x="connsiteX29034" y="connsiteY29034"/>
              </a:cxn>
              <a:cxn ang="0">
                <a:pos x="connsiteX29035" y="connsiteY29035"/>
              </a:cxn>
              <a:cxn ang="0">
                <a:pos x="connsiteX29036" y="connsiteY29036"/>
              </a:cxn>
              <a:cxn ang="0">
                <a:pos x="connsiteX29037" y="connsiteY29037"/>
              </a:cxn>
              <a:cxn ang="0">
                <a:pos x="connsiteX29038" y="connsiteY29038"/>
              </a:cxn>
              <a:cxn ang="0">
                <a:pos x="connsiteX29039" y="connsiteY29039"/>
              </a:cxn>
              <a:cxn ang="0">
                <a:pos x="connsiteX29040" y="connsiteY29040"/>
              </a:cxn>
              <a:cxn ang="0">
                <a:pos x="connsiteX29041" y="connsiteY29041"/>
              </a:cxn>
              <a:cxn ang="0">
                <a:pos x="connsiteX29042" y="connsiteY29042"/>
              </a:cxn>
              <a:cxn ang="0">
                <a:pos x="connsiteX29043" y="connsiteY29043"/>
              </a:cxn>
              <a:cxn ang="0">
                <a:pos x="connsiteX29044" y="connsiteY29044"/>
              </a:cxn>
              <a:cxn ang="0">
                <a:pos x="connsiteX29045" y="connsiteY29045"/>
              </a:cxn>
              <a:cxn ang="0">
                <a:pos x="connsiteX29046" y="connsiteY29046"/>
              </a:cxn>
              <a:cxn ang="0">
                <a:pos x="connsiteX29047" y="connsiteY29047"/>
              </a:cxn>
              <a:cxn ang="0">
                <a:pos x="connsiteX29048" y="connsiteY29048"/>
              </a:cxn>
              <a:cxn ang="0">
                <a:pos x="connsiteX29049" y="connsiteY29049"/>
              </a:cxn>
              <a:cxn ang="0">
                <a:pos x="connsiteX29050" y="connsiteY29050"/>
              </a:cxn>
              <a:cxn ang="0">
                <a:pos x="connsiteX29051" y="connsiteY29051"/>
              </a:cxn>
              <a:cxn ang="0">
                <a:pos x="connsiteX29052" y="connsiteY29052"/>
              </a:cxn>
              <a:cxn ang="0">
                <a:pos x="connsiteX29053" y="connsiteY29053"/>
              </a:cxn>
              <a:cxn ang="0">
                <a:pos x="connsiteX29054" y="connsiteY29054"/>
              </a:cxn>
              <a:cxn ang="0">
                <a:pos x="connsiteX29055" y="connsiteY29055"/>
              </a:cxn>
              <a:cxn ang="0">
                <a:pos x="connsiteX29056" y="connsiteY29056"/>
              </a:cxn>
              <a:cxn ang="0">
                <a:pos x="connsiteX29057" y="connsiteY29057"/>
              </a:cxn>
              <a:cxn ang="0">
                <a:pos x="connsiteX29058" y="connsiteY29058"/>
              </a:cxn>
              <a:cxn ang="0">
                <a:pos x="connsiteX29059" y="connsiteY29059"/>
              </a:cxn>
              <a:cxn ang="0">
                <a:pos x="connsiteX29060" y="connsiteY29060"/>
              </a:cxn>
              <a:cxn ang="0">
                <a:pos x="connsiteX29061" y="connsiteY29061"/>
              </a:cxn>
              <a:cxn ang="0">
                <a:pos x="connsiteX29062" y="connsiteY29062"/>
              </a:cxn>
              <a:cxn ang="0">
                <a:pos x="connsiteX29063" y="connsiteY29063"/>
              </a:cxn>
              <a:cxn ang="0">
                <a:pos x="connsiteX29064" y="connsiteY29064"/>
              </a:cxn>
              <a:cxn ang="0">
                <a:pos x="connsiteX29065" y="connsiteY29065"/>
              </a:cxn>
              <a:cxn ang="0">
                <a:pos x="connsiteX29066" y="connsiteY29066"/>
              </a:cxn>
              <a:cxn ang="0">
                <a:pos x="connsiteX29067" y="connsiteY29067"/>
              </a:cxn>
              <a:cxn ang="0">
                <a:pos x="connsiteX29068" y="connsiteY29068"/>
              </a:cxn>
              <a:cxn ang="0">
                <a:pos x="connsiteX29069" y="connsiteY29069"/>
              </a:cxn>
              <a:cxn ang="0">
                <a:pos x="connsiteX29070" y="connsiteY29070"/>
              </a:cxn>
              <a:cxn ang="0">
                <a:pos x="connsiteX29071" y="connsiteY29071"/>
              </a:cxn>
              <a:cxn ang="0">
                <a:pos x="connsiteX29072" y="connsiteY29072"/>
              </a:cxn>
              <a:cxn ang="0">
                <a:pos x="connsiteX29073" y="connsiteY29073"/>
              </a:cxn>
              <a:cxn ang="0">
                <a:pos x="connsiteX29074" y="connsiteY29074"/>
              </a:cxn>
              <a:cxn ang="0">
                <a:pos x="connsiteX29075" y="connsiteY29075"/>
              </a:cxn>
              <a:cxn ang="0">
                <a:pos x="connsiteX29076" y="connsiteY29076"/>
              </a:cxn>
              <a:cxn ang="0">
                <a:pos x="connsiteX29077" y="connsiteY29077"/>
              </a:cxn>
              <a:cxn ang="0">
                <a:pos x="connsiteX29078" y="connsiteY29078"/>
              </a:cxn>
              <a:cxn ang="0">
                <a:pos x="connsiteX29079" y="connsiteY29079"/>
              </a:cxn>
              <a:cxn ang="0">
                <a:pos x="connsiteX29080" y="connsiteY29080"/>
              </a:cxn>
              <a:cxn ang="0">
                <a:pos x="connsiteX29081" y="connsiteY29081"/>
              </a:cxn>
              <a:cxn ang="0">
                <a:pos x="connsiteX29082" y="connsiteY29082"/>
              </a:cxn>
              <a:cxn ang="0">
                <a:pos x="connsiteX29083" y="connsiteY29083"/>
              </a:cxn>
              <a:cxn ang="0">
                <a:pos x="connsiteX29084" y="connsiteY29084"/>
              </a:cxn>
              <a:cxn ang="0">
                <a:pos x="connsiteX29085" y="connsiteY29085"/>
              </a:cxn>
              <a:cxn ang="0">
                <a:pos x="connsiteX29086" y="connsiteY29086"/>
              </a:cxn>
              <a:cxn ang="0">
                <a:pos x="connsiteX29087" y="connsiteY29087"/>
              </a:cxn>
              <a:cxn ang="0">
                <a:pos x="connsiteX29088" y="connsiteY29088"/>
              </a:cxn>
              <a:cxn ang="0">
                <a:pos x="connsiteX29089" y="connsiteY29089"/>
              </a:cxn>
              <a:cxn ang="0">
                <a:pos x="connsiteX29090" y="connsiteY29090"/>
              </a:cxn>
              <a:cxn ang="0">
                <a:pos x="connsiteX29091" y="connsiteY29091"/>
              </a:cxn>
              <a:cxn ang="0">
                <a:pos x="connsiteX29092" y="connsiteY29092"/>
              </a:cxn>
              <a:cxn ang="0">
                <a:pos x="connsiteX29093" y="connsiteY29093"/>
              </a:cxn>
              <a:cxn ang="0">
                <a:pos x="connsiteX29094" y="connsiteY29094"/>
              </a:cxn>
              <a:cxn ang="0">
                <a:pos x="connsiteX29095" y="connsiteY29095"/>
              </a:cxn>
              <a:cxn ang="0">
                <a:pos x="connsiteX29096" y="connsiteY29096"/>
              </a:cxn>
              <a:cxn ang="0">
                <a:pos x="connsiteX29097" y="connsiteY29097"/>
              </a:cxn>
              <a:cxn ang="0">
                <a:pos x="connsiteX29098" y="connsiteY29098"/>
              </a:cxn>
              <a:cxn ang="0">
                <a:pos x="connsiteX29099" y="connsiteY29099"/>
              </a:cxn>
              <a:cxn ang="0">
                <a:pos x="connsiteX29100" y="connsiteY29100"/>
              </a:cxn>
              <a:cxn ang="0">
                <a:pos x="connsiteX29101" y="connsiteY29101"/>
              </a:cxn>
              <a:cxn ang="0">
                <a:pos x="connsiteX29102" y="connsiteY29102"/>
              </a:cxn>
              <a:cxn ang="0">
                <a:pos x="connsiteX29103" y="connsiteY29103"/>
              </a:cxn>
              <a:cxn ang="0">
                <a:pos x="connsiteX29104" y="connsiteY29104"/>
              </a:cxn>
              <a:cxn ang="0">
                <a:pos x="connsiteX29105" y="connsiteY29105"/>
              </a:cxn>
              <a:cxn ang="0">
                <a:pos x="connsiteX29106" y="connsiteY29106"/>
              </a:cxn>
              <a:cxn ang="0">
                <a:pos x="connsiteX29107" y="connsiteY29107"/>
              </a:cxn>
              <a:cxn ang="0">
                <a:pos x="connsiteX29108" y="connsiteY29108"/>
              </a:cxn>
              <a:cxn ang="0">
                <a:pos x="connsiteX29109" y="connsiteY29109"/>
              </a:cxn>
              <a:cxn ang="0">
                <a:pos x="connsiteX29110" y="connsiteY29110"/>
              </a:cxn>
              <a:cxn ang="0">
                <a:pos x="connsiteX29111" y="connsiteY29111"/>
              </a:cxn>
              <a:cxn ang="0">
                <a:pos x="connsiteX29112" y="connsiteY29112"/>
              </a:cxn>
              <a:cxn ang="0">
                <a:pos x="connsiteX29113" y="connsiteY29113"/>
              </a:cxn>
              <a:cxn ang="0">
                <a:pos x="connsiteX29114" y="connsiteY29114"/>
              </a:cxn>
              <a:cxn ang="0">
                <a:pos x="connsiteX29115" y="connsiteY29115"/>
              </a:cxn>
              <a:cxn ang="0">
                <a:pos x="connsiteX29116" y="connsiteY29116"/>
              </a:cxn>
              <a:cxn ang="0">
                <a:pos x="connsiteX29117" y="connsiteY29117"/>
              </a:cxn>
              <a:cxn ang="0">
                <a:pos x="connsiteX29118" y="connsiteY29118"/>
              </a:cxn>
              <a:cxn ang="0">
                <a:pos x="connsiteX29119" y="connsiteY29119"/>
              </a:cxn>
              <a:cxn ang="0">
                <a:pos x="connsiteX29120" y="connsiteY29120"/>
              </a:cxn>
              <a:cxn ang="0">
                <a:pos x="connsiteX29121" y="connsiteY29121"/>
              </a:cxn>
              <a:cxn ang="0">
                <a:pos x="connsiteX29122" y="connsiteY29122"/>
              </a:cxn>
              <a:cxn ang="0">
                <a:pos x="connsiteX29123" y="connsiteY29123"/>
              </a:cxn>
              <a:cxn ang="0">
                <a:pos x="connsiteX29124" y="connsiteY29124"/>
              </a:cxn>
              <a:cxn ang="0">
                <a:pos x="connsiteX29125" y="connsiteY29125"/>
              </a:cxn>
              <a:cxn ang="0">
                <a:pos x="connsiteX29126" y="connsiteY29126"/>
              </a:cxn>
              <a:cxn ang="0">
                <a:pos x="connsiteX29127" y="connsiteY29127"/>
              </a:cxn>
              <a:cxn ang="0">
                <a:pos x="connsiteX29128" y="connsiteY29128"/>
              </a:cxn>
              <a:cxn ang="0">
                <a:pos x="connsiteX29129" y="connsiteY29129"/>
              </a:cxn>
              <a:cxn ang="0">
                <a:pos x="connsiteX29130" y="connsiteY29130"/>
              </a:cxn>
              <a:cxn ang="0">
                <a:pos x="connsiteX29131" y="connsiteY29131"/>
              </a:cxn>
              <a:cxn ang="0">
                <a:pos x="connsiteX29132" y="connsiteY29132"/>
              </a:cxn>
              <a:cxn ang="0">
                <a:pos x="connsiteX29133" y="connsiteY29133"/>
              </a:cxn>
              <a:cxn ang="0">
                <a:pos x="connsiteX29134" y="connsiteY29134"/>
              </a:cxn>
              <a:cxn ang="0">
                <a:pos x="connsiteX29135" y="connsiteY29135"/>
              </a:cxn>
              <a:cxn ang="0">
                <a:pos x="connsiteX29136" y="connsiteY29136"/>
              </a:cxn>
              <a:cxn ang="0">
                <a:pos x="connsiteX29137" y="connsiteY29137"/>
              </a:cxn>
              <a:cxn ang="0">
                <a:pos x="connsiteX29138" y="connsiteY29138"/>
              </a:cxn>
              <a:cxn ang="0">
                <a:pos x="connsiteX29139" y="connsiteY29139"/>
              </a:cxn>
              <a:cxn ang="0">
                <a:pos x="connsiteX29140" y="connsiteY29140"/>
              </a:cxn>
              <a:cxn ang="0">
                <a:pos x="connsiteX29141" y="connsiteY29141"/>
              </a:cxn>
              <a:cxn ang="0">
                <a:pos x="connsiteX29142" y="connsiteY29142"/>
              </a:cxn>
              <a:cxn ang="0">
                <a:pos x="connsiteX29143" y="connsiteY29143"/>
              </a:cxn>
              <a:cxn ang="0">
                <a:pos x="connsiteX29144" y="connsiteY29144"/>
              </a:cxn>
              <a:cxn ang="0">
                <a:pos x="connsiteX29145" y="connsiteY29145"/>
              </a:cxn>
              <a:cxn ang="0">
                <a:pos x="connsiteX29146" y="connsiteY29146"/>
              </a:cxn>
              <a:cxn ang="0">
                <a:pos x="connsiteX29147" y="connsiteY29147"/>
              </a:cxn>
              <a:cxn ang="0">
                <a:pos x="connsiteX29148" y="connsiteY29148"/>
              </a:cxn>
              <a:cxn ang="0">
                <a:pos x="connsiteX29149" y="connsiteY29149"/>
              </a:cxn>
              <a:cxn ang="0">
                <a:pos x="connsiteX29150" y="connsiteY29150"/>
              </a:cxn>
              <a:cxn ang="0">
                <a:pos x="connsiteX29151" y="connsiteY29151"/>
              </a:cxn>
              <a:cxn ang="0">
                <a:pos x="connsiteX29152" y="connsiteY29152"/>
              </a:cxn>
              <a:cxn ang="0">
                <a:pos x="connsiteX29153" y="connsiteY29153"/>
              </a:cxn>
              <a:cxn ang="0">
                <a:pos x="connsiteX29154" y="connsiteY29154"/>
              </a:cxn>
              <a:cxn ang="0">
                <a:pos x="connsiteX29155" y="connsiteY29155"/>
              </a:cxn>
              <a:cxn ang="0">
                <a:pos x="connsiteX29156" y="connsiteY29156"/>
              </a:cxn>
              <a:cxn ang="0">
                <a:pos x="connsiteX29157" y="connsiteY29157"/>
              </a:cxn>
              <a:cxn ang="0">
                <a:pos x="connsiteX29158" y="connsiteY29158"/>
              </a:cxn>
              <a:cxn ang="0">
                <a:pos x="connsiteX29159" y="connsiteY29159"/>
              </a:cxn>
              <a:cxn ang="0">
                <a:pos x="connsiteX29160" y="connsiteY29160"/>
              </a:cxn>
              <a:cxn ang="0">
                <a:pos x="connsiteX29161" y="connsiteY29161"/>
              </a:cxn>
              <a:cxn ang="0">
                <a:pos x="connsiteX29162" y="connsiteY29162"/>
              </a:cxn>
              <a:cxn ang="0">
                <a:pos x="connsiteX29163" y="connsiteY29163"/>
              </a:cxn>
              <a:cxn ang="0">
                <a:pos x="connsiteX29164" y="connsiteY29164"/>
              </a:cxn>
              <a:cxn ang="0">
                <a:pos x="connsiteX29165" y="connsiteY29165"/>
              </a:cxn>
              <a:cxn ang="0">
                <a:pos x="connsiteX29166" y="connsiteY29166"/>
              </a:cxn>
              <a:cxn ang="0">
                <a:pos x="connsiteX29167" y="connsiteY29167"/>
              </a:cxn>
              <a:cxn ang="0">
                <a:pos x="connsiteX29168" y="connsiteY29168"/>
              </a:cxn>
              <a:cxn ang="0">
                <a:pos x="connsiteX29169" y="connsiteY29169"/>
              </a:cxn>
              <a:cxn ang="0">
                <a:pos x="connsiteX29170" y="connsiteY29170"/>
              </a:cxn>
              <a:cxn ang="0">
                <a:pos x="connsiteX29171" y="connsiteY29171"/>
              </a:cxn>
              <a:cxn ang="0">
                <a:pos x="connsiteX29172" y="connsiteY29172"/>
              </a:cxn>
              <a:cxn ang="0">
                <a:pos x="connsiteX29173" y="connsiteY29173"/>
              </a:cxn>
              <a:cxn ang="0">
                <a:pos x="connsiteX29174" y="connsiteY29174"/>
              </a:cxn>
              <a:cxn ang="0">
                <a:pos x="connsiteX29175" y="connsiteY29175"/>
              </a:cxn>
              <a:cxn ang="0">
                <a:pos x="connsiteX29176" y="connsiteY29176"/>
              </a:cxn>
              <a:cxn ang="0">
                <a:pos x="connsiteX29177" y="connsiteY29177"/>
              </a:cxn>
              <a:cxn ang="0">
                <a:pos x="connsiteX29178" y="connsiteY29178"/>
              </a:cxn>
              <a:cxn ang="0">
                <a:pos x="connsiteX29179" y="connsiteY29179"/>
              </a:cxn>
              <a:cxn ang="0">
                <a:pos x="connsiteX29180" y="connsiteY29180"/>
              </a:cxn>
              <a:cxn ang="0">
                <a:pos x="connsiteX29181" y="connsiteY29181"/>
              </a:cxn>
              <a:cxn ang="0">
                <a:pos x="connsiteX29182" y="connsiteY29182"/>
              </a:cxn>
              <a:cxn ang="0">
                <a:pos x="connsiteX29183" y="connsiteY29183"/>
              </a:cxn>
              <a:cxn ang="0">
                <a:pos x="connsiteX29184" y="connsiteY29184"/>
              </a:cxn>
              <a:cxn ang="0">
                <a:pos x="connsiteX29185" y="connsiteY29185"/>
              </a:cxn>
              <a:cxn ang="0">
                <a:pos x="connsiteX29186" y="connsiteY29186"/>
              </a:cxn>
              <a:cxn ang="0">
                <a:pos x="connsiteX29187" y="connsiteY29187"/>
              </a:cxn>
              <a:cxn ang="0">
                <a:pos x="connsiteX29188" y="connsiteY29188"/>
              </a:cxn>
              <a:cxn ang="0">
                <a:pos x="connsiteX29189" y="connsiteY29189"/>
              </a:cxn>
              <a:cxn ang="0">
                <a:pos x="connsiteX29190" y="connsiteY29190"/>
              </a:cxn>
              <a:cxn ang="0">
                <a:pos x="connsiteX29191" y="connsiteY29191"/>
              </a:cxn>
              <a:cxn ang="0">
                <a:pos x="connsiteX29192" y="connsiteY29192"/>
              </a:cxn>
              <a:cxn ang="0">
                <a:pos x="connsiteX29193" y="connsiteY29193"/>
              </a:cxn>
              <a:cxn ang="0">
                <a:pos x="connsiteX29194" y="connsiteY29194"/>
              </a:cxn>
              <a:cxn ang="0">
                <a:pos x="connsiteX29195" y="connsiteY29195"/>
              </a:cxn>
              <a:cxn ang="0">
                <a:pos x="connsiteX29196" y="connsiteY29196"/>
              </a:cxn>
              <a:cxn ang="0">
                <a:pos x="connsiteX29197" y="connsiteY29197"/>
              </a:cxn>
              <a:cxn ang="0">
                <a:pos x="connsiteX29198" y="connsiteY29198"/>
              </a:cxn>
              <a:cxn ang="0">
                <a:pos x="connsiteX29199" y="connsiteY29199"/>
              </a:cxn>
              <a:cxn ang="0">
                <a:pos x="connsiteX29200" y="connsiteY29200"/>
              </a:cxn>
              <a:cxn ang="0">
                <a:pos x="connsiteX29201" y="connsiteY29201"/>
              </a:cxn>
              <a:cxn ang="0">
                <a:pos x="connsiteX29202" y="connsiteY29202"/>
              </a:cxn>
              <a:cxn ang="0">
                <a:pos x="connsiteX29203" y="connsiteY29203"/>
              </a:cxn>
              <a:cxn ang="0">
                <a:pos x="connsiteX29204" y="connsiteY29204"/>
              </a:cxn>
              <a:cxn ang="0">
                <a:pos x="connsiteX29205" y="connsiteY29205"/>
              </a:cxn>
              <a:cxn ang="0">
                <a:pos x="connsiteX29206" y="connsiteY29206"/>
              </a:cxn>
              <a:cxn ang="0">
                <a:pos x="connsiteX29207" y="connsiteY29207"/>
              </a:cxn>
              <a:cxn ang="0">
                <a:pos x="connsiteX29208" y="connsiteY29208"/>
              </a:cxn>
              <a:cxn ang="0">
                <a:pos x="connsiteX29209" y="connsiteY29209"/>
              </a:cxn>
              <a:cxn ang="0">
                <a:pos x="connsiteX29210" y="connsiteY29210"/>
              </a:cxn>
              <a:cxn ang="0">
                <a:pos x="connsiteX29211" y="connsiteY29211"/>
              </a:cxn>
              <a:cxn ang="0">
                <a:pos x="connsiteX29212" y="connsiteY29212"/>
              </a:cxn>
              <a:cxn ang="0">
                <a:pos x="connsiteX29213" y="connsiteY29213"/>
              </a:cxn>
              <a:cxn ang="0">
                <a:pos x="connsiteX29214" y="connsiteY29214"/>
              </a:cxn>
              <a:cxn ang="0">
                <a:pos x="connsiteX29215" y="connsiteY29215"/>
              </a:cxn>
              <a:cxn ang="0">
                <a:pos x="connsiteX29216" y="connsiteY29216"/>
              </a:cxn>
              <a:cxn ang="0">
                <a:pos x="connsiteX29217" y="connsiteY29217"/>
              </a:cxn>
              <a:cxn ang="0">
                <a:pos x="connsiteX29218" y="connsiteY29218"/>
              </a:cxn>
              <a:cxn ang="0">
                <a:pos x="connsiteX29219" y="connsiteY29219"/>
              </a:cxn>
              <a:cxn ang="0">
                <a:pos x="connsiteX29220" y="connsiteY29220"/>
              </a:cxn>
              <a:cxn ang="0">
                <a:pos x="connsiteX29221" y="connsiteY29221"/>
              </a:cxn>
              <a:cxn ang="0">
                <a:pos x="connsiteX29222" y="connsiteY29222"/>
              </a:cxn>
              <a:cxn ang="0">
                <a:pos x="connsiteX29223" y="connsiteY29223"/>
              </a:cxn>
              <a:cxn ang="0">
                <a:pos x="connsiteX29224" y="connsiteY29224"/>
              </a:cxn>
              <a:cxn ang="0">
                <a:pos x="connsiteX29225" y="connsiteY29225"/>
              </a:cxn>
              <a:cxn ang="0">
                <a:pos x="connsiteX29226" y="connsiteY29226"/>
              </a:cxn>
              <a:cxn ang="0">
                <a:pos x="connsiteX29227" y="connsiteY29227"/>
              </a:cxn>
              <a:cxn ang="0">
                <a:pos x="connsiteX29228" y="connsiteY29228"/>
              </a:cxn>
              <a:cxn ang="0">
                <a:pos x="connsiteX29229" y="connsiteY29229"/>
              </a:cxn>
              <a:cxn ang="0">
                <a:pos x="connsiteX29230" y="connsiteY29230"/>
              </a:cxn>
              <a:cxn ang="0">
                <a:pos x="connsiteX29231" y="connsiteY29231"/>
              </a:cxn>
              <a:cxn ang="0">
                <a:pos x="connsiteX29232" y="connsiteY29232"/>
              </a:cxn>
              <a:cxn ang="0">
                <a:pos x="connsiteX29233" y="connsiteY29233"/>
              </a:cxn>
              <a:cxn ang="0">
                <a:pos x="connsiteX29234" y="connsiteY29234"/>
              </a:cxn>
              <a:cxn ang="0">
                <a:pos x="connsiteX29235" y="connsiteY29235"/>
              </a:cxn>
              <a:cxn ang="0">
                <a:pos x="connsiteX29236" y="connsiteY29236"/>
              </a:cxn>
              <a:cxn ang="0">
                <a:pos x="connsiteX29237" y="connsiteY29237"/>
              </a:cxn>
              <a:cxn ang="0">
                <a:pos x="connsiteX29238" y="connsiteY29238"/>
              </a:cxn>
              <a:cxn ang="0">
                <a:pos x="connsiteX29239" y="connsiteY29239"/>
              </a:cxn>
              <a:cxn ang="0">
                <a:pos x="connsiteX29240" y="connsiteY29240"/>
              </a:cxn>
              <a:cxn ang="0">
                <a:pos x="connsiteX29241" y="connsiteY29241"/>
              </a:cxn>
              <a:cxn ang="0">
                <a:pos x="connsiteX29242" y="connsiteY29242"/>
              </a:cxn>
              <a:cxn ang="0">
                <a:pos x="connsiteX29243" y="connsiteY29243"/>
              </a:cxn>
              <a:cxn ang="0">
                <a:pos x="connsiteX29244" y="connsiteY29244"/>
              </a:cxn>
              <a:cxn ang="0">
                <a:pos x="connsiteX29245" y="connsiteY29245"/>
              </a:cxn>
              <a:cxn ang="0">
                <a:pos x="connsiteX29246" y="connsiteY29246"/>
              </a:cxn>
              <a:cxn ang="0">
                <a:pos x="connsiteX29247" y="connsiteY29247"/>
              </a:cxn>
              <a:cxn ang="0">
                <a:pos x="connsiteX29248" y="connsiteY29248"/>
              </a:cxn>
              <a:cxn ang="0">
                <a:pos x="connsiteX29249" y="connsiteY29249"/>
              </a:cxn>
              <a:cxn ang="0">
                <a:pos x="connsiteX29250" y="connsiteY29250"/>
              </a:cxn>
              <a:cxn ang="0">
                <a:pos x="connsiteX29251" y="connsiteY29251"/>
              </a:cxn>
              <a:cxn ang="0">
                <a:pos x="connsiteX29252" y="connsiteY29252"/>
              </a:cxn>
              <a:cxn ang="0">
                <a:pos x="connsiteX29253" y="connsiteY29253"/>
              </a:cxn>
              <a:cxn ang="0">
                <a:pos x="connsiteX29254" y="connsiteY29254"/>
              </a:cxn>
              <a:cxn ang="0">
                <a:pos x="connsiteX29255" y="connsiteY29255"/>
              </a:cxn>
              <a:cxn ang="0">
                <a:pos x="connsiteX29256" y="connsiteY29256"/>
              </a:cxn>
              <a:cxn ang="0">
                <a:pos x="connsiteX29257" y="connsiteY29257"/>
              </a:cxn>
              <a:cxn ang="0">
                <a:pos x="connsiteX29258" y="connsiteY29258"/>
              </a:cxn>
              <a:cxn ang="0">
                <a:pos x="connsiteX29259" y="connsiteY29259"/>
              </a:cxn>
              <a:cxn ang="0">
                <a:pos x="connsiteX29260" y="connsiteY29260"/>
              </a:cxn>
              <a:cxn ang="0">
                <a:pos x="connsiteX29261" y="connsiteY29261"/>
              </a:cxn>
              <a:cxn ang="0">
                <a:pos x="connsiteX29262" y="connsiteY29262"/>
              </a:cxn>
              <a:cxn ang="0">
                <a:pos x="connsiteX29263" y="connsiteY29263"/>
              </a:cxn>
              <a:cxn ang="0">
                <a:pos x="connsiteX29264" y="connsiteY29264"/>
              </a:cxn>
              <a:cxn ang="0">
                <a:pos x="connsiteX29265" y="connsiteY29265"/>
              </a:cxn>
              <a:cxn ang="0">
                <a:pos x="connsiteX29266" y="connsiteY29266"/>
              </a:cxn>
              <a:cxn ang="0">
                <a:pos x="connsiteX29267" y="connsiteY29267"/>
              </a:cxn>
              <a:cxn ang="0">
                <a:pos x="connsiteX29268" y="connsiteY29268"/>
              </a:cxn>
              <a:cxn ang="0">
                <a:pos x="connsiteX29269" y="connsiteY29269"/>
              </a:cxn>
              <a:cxn ang="0">
                <a:pos x="connsiteX29270" y="connsiteY29270"/>
              </a:cxn>
              <a:cxn ang="0">
                <a:pos x="connsiteX29271" y="connsiteY29271"/>
              </a:cxn>
              <a:cxn ang="0">
                <a:pos x="connsiteX29272" y="connsiteY29272"/>
              </a:cxn>
              <a:cxn ang="0">
                <a:pos x="connsiteX29273" y="connsiteY29273"/>
              </a:cxn>
              <a:cxn ang="0">
                <a:pos x="connsiteX29274" y="connsiteY29274"/>
              </a:cxn>
              <a:cxn ang="0">
                <a:pos x="connsiteX29275" y="connsiteY29275"/>
              </a:cxn>
              <a:cxn ang="0">
                <a:pos x="connsiteX29276" y="connsiteY29276"/>
              </a:cxn>
              <a:cxn ang="0">
                <a:pos x="connsiteX29277" y="connsiteY29277"/>
              </a:cxn>
              <a:cxn ang="0">
                <a:pos x="connsiteX29278" y="connsiteY29278"/>
              </a:cxn>
              <a:cxn ang="0">
                <a:pos x="connsiteX29279" y="connsiteY29279"/>
              </a:cxn>
              <a:cxn ang="0">
                <a:pos x="connsiteX29280" y="connsiteY29280"/>
              </a:cxn>
              <a:cxn ang="0">
                <a:pos x="connsiteX29281" y="connsiteY29281"/>
              </a:cxn>
              <a:cxn ang="0">
                <a:pos x="connsiteX29282" y="connsiteY29282"/>
              </a:cxn>
              <a:cxn ang="0">
                <a:pos x="connsiteX29283" y="connsiteY29283"/>
              </a:cxn>
              <a:cxn ang="0">
                <a:pos x="connsiteX29284" y="connsiteY29284"/>
              </a:cxn>
              <a:cxn ang="0">
                <a:pos x="connsiteX29285" y="connsiteY29285"/>
              </a:cxn>
              <a:cxn ang="0">
                <a:pos x="connsiteX29286" y="connsiteY29286"/>
              </a:cxn>
              <a:cxn ang="0">
                <a:pos x="connsiteX29287" y="connsiteY29287"/>
              </a:cxn>
              <a:cxn ang="0">
                <a:pos x="connsiteX29288" y="connsiteY29288"/>
              </a:cxn>
              <a:cxn ang="0">
                <a:pos x="connsiteX29289" y="connsiteY29289"/>
              </a:cxn>
              <a:cxn ang="0">
                <a:pos x="connsiteX29290" y="connsiteY29290"/>
              </a:cxn>
              <a:cxn ang="0">
                <a:pos x="connsiteX29291" y="connsiteY29291"/>
              </a:cxn>
              <a:cxn ang="0">
                <a:pos x="connsiteX29292" y="connsiteY29292"/>
              </a:cxn>
              <a:cxn ang="0">
                <a:pos x="connsiteX29293" y="connsiteY29293"/>
              </a:cxn>
              <a:cxn ang="0">
                <a:pos x="connsiteX29294" y="connsiteY29294"/>
              </a:cxn>
              <a:cxn ang="0">
                <a:pos x="connsiteX29295" y="connsiteY29295"/>
              </a:cxn>
              <a:cxn ang="0">
                <a:pos x="connsiteX29296" y="connsiteY29296"/>
              </a:cxn>
              <a:cxn ang="0">
                <a:pos x="connsiteX29297" y="connsiteY29297"/>
              </a:cxn>
              <a:cxn ang="0">
                <a:pos x="connsiteX29298" y="connsiteY29298"/>
              </a:cxn>
              <a:cxn ang="0">
                <a:pos x="connsiteX29299" y="connsiteY29299"/>
              </a:cxn>
              <a:cxn ang="0">
                <a:pos x="connsiteX29300" y="connsiteY29300"/>
              </a:cxn>
              <a:cxn ang="0">
                <a:pos x="connsiteX29301" y="connsiteY29301"/>
              </a:cxn>
              <a:cxn ang="0">
                <a:pos x="connsiteX29302" y="connsiteY29302"/>
              </a:cxn>
              <a:cxn ang="0">
                <a:pos x="connsiteX29303" y="connsiteY29303"/>
              </a:cxn>
              <a:cxn ang="0">
                <a:pos x="connsiteX29304" y="connsiteY29304"/>
              </a:cxn>
              <a:cxn ang="0">
                <a:pos x="connsiteX29305" y="connsiteY29305"/>
              </a:cxn>
              <a:cxn ang="0">
                <a:pos x="connsiteX29306" y="connsiteY29306"/>
              </a:cxn>
              <a:cxn ang="0">
                <a:pos x="connsiteX29307" y="connsiteY29307"/>
              </a:cxn>
              <a:cxn ang="0">
                <a:pos x="connsiteX29308" y="connsiteY29308"/>
              </a:cxn>
              <a:cxn ang="0">
                <a:pos x="connsiteX29309" y="connsiteY29309"/>
              </a:cxn>
              <a:cxn ang="0">
                <a:pos x="connsiteX29310" y="connsiteY29310"/>
              </a:cxn>
              <a:cxn ang="0">
                <a:pos x="connsiteX29311" y="connsiteY29311"/>
              </a:cxn>
              <a:cxn ang="0">
                <a:pos x="connsiteX29312" y="connsiteY29312"/>
              </a:cxn>
              <a:cxn ang="0">
                <a:pos x="connsiteX29313" y="connsiteY29313"/>
              </a:cxn>
              <a:cxn ang="0">
                <a:pos x="connsiteX29314" y="connsiteY29314"/>
              </a:cxn>
              <a:cxn ang="0">
                <a:pos x="connsiteX29315" y="connsiteY29315"/>
              </a:cxn>
              <a:cxn ang="0">
                <a:pos x="connsiteX29316" y="connsiteY29316"/>
              </a:cxn>
              <a:cxn ang="0">
                <a:pos x="connsiteX29317" y="connsiteY29317"/>
              </a:cxn>
              <a:cxn ang="0">
                <a:pos x="connsiteX29318" y="connsiteY29318"/>
              </a:cxn>
              <a:cxn ang="0">
                <a:pos x="connsiteX29319" y="connsiteY29319"/>
              </a:cxn>
              <a:cxn ang="0">
                <a:pos x="connsiteX29320" y="connsiteY29320"/>
              </a:cxn>
              <a:cxn ang="0">
                <a:pos x="connsiteX29321" y="connsiteY29321"/>
              </a:cxn>
              <a:cxn ang="0">
                <a:pos x="connsiteX29322" y="connsiteY29322"/>
              </a:cxn>
              <a:cxn ang="0">
                <a:pos x="connsiteX29323" y="connsiteY29323"/>
              </a:cxn>
              <a:cxn ang="0">
                <a:pos x="connsiteX29324" y="connsiteY29324"/>
              </a:cxn>
              <a:cxn ang="0">
                <a:pos x="connsiteX29325" y="connsiteY29325"/>
              </a:cxn>
              <a:cxn ang="0">
                <a:pos x="connsiteX29326" y="connsiteY29326"/>
              </a:cxn>
              <a:cxn ang="0">
                <a:pos x="connsiteX29327" y="connsiteY29327"/>
              </a:cxn>
              <a:cxn ang="0">
                <a:pos x="connsiteX29328" y="connsiteY29328"/>
              </a:cxn>
              <a:cxn ang="0">
                <a:pos x="connsiteX29329" y="connsiteY29329"/>
              </a:cxn>
              <a:cxn ang="0">
                <a:pos x="connsiteX29330" y="connsiteY29330"/>
              </a:cxn>
              <a:cxn ang="0">
                <a:pos x="connsiteX29331" y="connsiteY29331"/>
              </a:cxn>
              <a:cxn ang="0">
                <a:pos x="connsiteX29332" y="connsiteY29332"/>
              </a:cxn>
              <a:cxn ang="0">
                <a:pos x="connsiteX29333" y="connsiteY29333"/>
              </a:cxn>
              <a:cxn ang="0">
                <a:pos x="connsiteX29334" y="connsiteY29334"/>
              </a:cxn>
              <a:cxn ang="0">
                <a:pos x="connsiteX29335" y="connsiteY29335"/>
              </a:cxn>
              <a:cxn ang="0">
                <a:pos x="connsiteX29336" y="connsiteY29336"/>
              </a:cxn>
              <a:cxn ang="0">
                <a:pos x="connsiteX29337" y="connsiteY29337"/>
              </a:cxn>
              <a:cxn ang="0">
                <a:pos x="connsiteX29338" y="connsiteY29338"/>
              </a:cxn>
              <a:cxn ang="0">
                <a:pos x="connsiteX29339" y="connsiteY29339"/>
              </a:cxn>
              <a:cxn ang="0">
                <a:pos x="connsiteX29340" y="connsiteY29340"/>
              </a:cxn>
              <a:cxn ang="0">
                <a:pos x="connsiteX29341" y="connsiteY29341"/>
              </a:cxn>
              <a:cxn ang="0">
                <a:pos x="connsiteX29342" y="connsiteY29342"/>
              </a:cxn>
              <a:cxn ang="0">
                <a:pos x="connsiteX29343" y="connsiteY29343"/>
              </a:cxn>
              <a:cxn ang="0">
                <a:pos x="connsiteX29344" y="connsiteY29344"/>
              </a:cxn>
              <a:cxn ang="0">
                <a:pos x="connsiteX29345" y="connsiteY29345"/>
              </a:cxn>
              <a:cxn ang="0">
                <a:pos x="connsiteX29346" y="connsiteY29346"/>
              </a:cxn>
              <a:cxn ang="0">
                <a:pos x="connsiteX29347" y="connsiteY29347"/>
              </a:cxn>
              <a:cxn ang="0">
                <a:pos x="connsiteX29348" y="connsiteY29348"/>
              </a:cxn>
              <a:cxn ang="0">
                <a:pos x="connsiteX29349" y="connsiteY29349"/>
              </a:cxn>
              <a:cxn ang="0">
                <a:pos x="connsiteX29350" y="connsiteY29350"/>
              </a:cxn>
              <a:cxn ang="0">
                <a:pos x="connsiteX29351" y="connsiteY29351"/>
              </a:cxn>
              <a:cxn ang="0">
                <a:pos x="connsiteX29352" y="connsiteY29352"/>
              </a:cxn>
              <a:cxn ang="0">
                <a:pos x="connsiteX29353" y="connsiteY29353"/>
              </a:cxn>
              <a:cxn ang="0">
                <a:pos x="connsiteX29354" y="connsiteY29354"/>
              </a:cxn>
              <a:cxn ang="0">
                <a:pos x="connsiteX29355" y="connsiteY29355"/>
              </a:cxn>
              <a:cxn ang="0">
                <a:pos x="connsiteX29356" y="connsiteY29356"/>
              </a:cxn>
              <a:cxn ang="0">
                <a:pos x="connsiteX29357" y="connsiteY29357"/>
              </a:cxn>
              <a:cxn ang="0">
                <a:pos x="connsiteX29358" y="connsiteY29358"/>
              </a:cxn>
              <a:cxn ang="0">
                <a:pos x="connsiteX29359" y="connsiteY29359"/>
              </a:cxn>
              <a:cxn ang="0">
                <a:pos x="connsiteX29360" y="connsiteY29360"/>
              </a:cxn>
              <a:cxn ang="0">
                <a:pos x="connsiteX29361" y="connsiteY29361"/>
              </a:cxn>
              <a:cxn ang="0">
                <a:pos x="connsiteX29362" y="connsiteY29362"/>
              </a:cxn>
              <a:cxn ang="0">
                <a:pos x="connsiteX29363" y="connsiteY29363"/>
              </a:cxn>
              <a:cxn ang="0">
                <a:pos x="connsiteX29364" y="connsiteY29364"/>
              </a:cxn>
              <a:cxn ang="0">
                <a:pos x="connsiteX29365" y="connsiteY29365"/>
              </a:cxn>
              <a:cxn ang="0">
                <a:pos x="connsiteX29366" y="connsiteY29366"/>
              </a:cxn>
              <a:cxn ang="0">
                <a:pos x="connsiteX29367" y="connsiteY29367"/>
              </a:cxn>
              <a:cxn ang="0">
                <a:pos x="connsiteX29368" y="connsiteY29368"/>
              </a:cxn>
              <a:cxn ang="0">
                <a:pos x="connsiteX29369" y="connsiteY29369"/>
              </a:cxn>
              <a:cxn ang="0">
                <a:pos x="connsiteX29370" y="connsiteY29370"/>
              </a:cxn>
              <a:cxn ang="0">
                <a:pos x="connsiteX29371" y="connsiteY29371"/>
              </a:cxn>
              <a:cxn ang="0">
                <a:pos x="connsiteX29372" y="connsiteY29372"/>
              </a:cxn>
              <a:cxn ang="0">
                <a:pos x="connsiteX29373" y="connsiteY29373"/>
              </a:cxn>
              <a:cxn ang="0">
                <a:pos x="connsiteX29374" y="connsiteY29374"/>
              </a:cxn>
              <a:cxn ang="0">
                <a:pos x="connsiteX29375" y="connsiteY29375"/>
              </a:cxn>
              <a:cxn ang="0">
                <a:pos x="connsiteX29376" y="connsiteY29376"/>
              </a:cxn>
              <a:cxn ang="0">
                <a:pos x="connsiteX29377" y="connsiteY29377"/>
              </a:cxn>
              <a:cxn ang="0">
                <a:pos x="connsiteX29378" y="connsiteY29378"/>
              </a:cxn>
              <a:cxn ang="0">
                <a:pos x="connsiteX29379" y="connsiteY29379"/>
              </a:cxn>
              <a:cxn ang="0">
                <a:pos x="connsiteX29380" y="connsiteY29380"/>
              </a:cxn>
              <a:cxn ang="0">
                <a:pos x="connsiteX29381" y="connsiteY29381"/>
              </a:cxn>
              <a:cxn ang="0">
                <a:pos x="connsiteX29382" y="connsiteY29382"/>
              </a:cxn>
              <a:cxn ang="0">
                <a:pos x="connsiteX29383" y="connsiteY29383"/>
              </a:cxn>
              <a:cxn ang="0">
                <a:pos x="connsiteX29384" y="connsiteY29384"/>
              </a:cxn>
              <a:cxn ang="0">
                <a:pos x="connsiteX29385" y="connsiteY29385"/>
              </a:cxn>
              <a:cxn ang="0">
                <a:pos x="connsiteX29386" y="connsiteY29386"/>
              </a:cxn>
              <a:cxn ang="0">
                <a:pos x="connsiteX29387" y="connsiteY29387"/>
              </a:cxn>
              <a:cxn ang="0">
                <a:pos x="connsiteX29388" y="connsiteY29388"/>
              </a:cxn>
              <a:cxn ang="0">
                <a:pos x="connsiteX29389" y="connsiteY29389"/>
              </a:cxn>
              <a:cxn ang="0">
                <a:pos x="connsiteX29390" y="connsiteY29390"/>
              </a:cxn>
              <a:cxn ang="0">
                <a:pos x="connsiteX29391" y="connsiteY29391"/>
              </a:cxn>
              <a:cxn ang="0">
                <a:pos x="connsiteX29392" y="connsiteY29392"/>
              </a:cxn>
              <a:cxn ang="0">
                <a:pos x="connsiteX29393" y="connsiteY29393"/>
              </a:cxn>
              <a:cxn ang="0">
                <a:pos x="connsiteX29394" y="connsiteY29394"/>
              </a:cxn>
              <a:cxn ang="0">
                <a:pos x="connsiteX29395" y="connsiteY29395"/>
              </a:cxn>
              <a:cxn ang="0">
                <a:pos x="connsiteX29396" y="connsiteY29396"/>
              </a:cxn>
              <a:cxn ang="0">
                <a:pos x="connsiteX29397" y="connsiteY29397"/>
              </a:cxn>
              <a:cxn ang="0">
                <a:pos x="connsiteX29398" y="connsiteY29398"/>
              </a:cxn>
              <a:cxn ang="0">
                <a:pos x="connsiteX29399" y="connsiteY29399"/>
              </a:cxn>
              <a:cxn ang="0">
                <a:pos x="connsiteX29400" y="connsiteY29400"/>
              </a:cxn>
              <a:cxn ang="0">
                <a:pos x="connsiteX29401" y="connsiteY29401"/>
              </a:cxn>
              <a:cxn ang="0">
                <a:pos x="connsiteX29402" y="connsiteY29402"/>
              </a:cxn>
              <a:cxn ang="0">
                <a:pos x="connsiteX29403" y="connsiteY29403"/>
              </a:cxn>
              <a:cxn ang="0">
                <a:pos x="connsiteX29404" y="connsiteY29404"/>
              </a:cxn>
              <a:cxn ang="0">
                <a:pos x="connsiteX29405" y="connsiteY29405"/>
              </a:cxn>
              <a:cxn ang="0">
                <a:pos x="connsiteX29406" y="connsiteY29406"/>
              </a:cxn>
              <a:cxn ang="0">
                <a:pos x="connsiteX29407" y="connsiteY29407"/>
              </a:cxn>
              <a:cxn ang="0">
                <a:pos x="connsiteX29408" y="connsiteY29408"/>
              </a:cxn>
              <a:cxn ang="0">
                <a:pos x="connsiteX29409" y="connsiteY29409"/>
              </a:cxn>
              <a:cxn ang="0">
                <a:pos x="connsiteX29410" y="connsiteY29410"/>
              </a:cxn>
              <a:cxn ang="0">
                <a:pos x="connsiteX29411" y="connsiteY29411"/>
              </a:cxn>
              <a:cxn ang="0">
                <a:pos x="connsiteX29412" y="connsiteY29412"/>
              </a:cxn>
              <a:cxn ang="0">
                <a:pos x="connsiteX29413" y="connsiteY29413"/>
              </a:cxn>
              <a:cxn ang="0">
                <a:pos x="connsiteX29414" y="connsiteY29414"/>
              </a:cxn>
              <a:cxn ang="0">
                <a:pos x="connsiteX29415" y="connsiteY29415"/>
              </a:cxn>
              <a:cxn ang="0">
                <a:pos x="connsiteX29416" y="connsiteY29416"/>
              </a:cxn>
              <a:cxn ang="0">
                <a:pos x="connsiteX29417" y="connsiteY29417"/>
              </a:cxn>
              <a:cxn ang="0">
                <a:pos x="connsiteX29418" y="connsiteY29418"/>
              </a:cxn>
              <a:cxn ang="0">
                <a:pos x="connsiteX29419" y="connsiteY29419"/>
              </a:cxn>
              <a:cxn ang="0">
                <a:pos x="connsiteX29420" y="connsiteY29420"/>
              </a:cxn>
              <a:cxn ang="0">
                <a:pos x="connsiteX29421" y="connsiteY29421"/>
              </a:cxn>
              <a:cxn ang="0">
                <a:pos x="connsiteX29422" y="connsiteY29422"/>
              </a:cxn>
              <a:cxn ang="0">
                <a:pos x="connsiteX29423" y="connsiteY29423"/>
              </a:cxn>
              <a:cxn ang="0">
                <a:pos x="connsiteX29424" y="connsiteY29424"/>
              </a:cxn>
              <a:cxn ang="0">
                <a:pos x="connsiteX29425" y="connsiteY29425"/>
              </a:cxn>
              <a:cxn ang="0">
                <a:pos x="connsiteX29426" y="connsiteY29426"/>
              </a:cxn>
              <a:cxn ang="0">
                <a:pos x="connsiteX29427" y="connsiteY29427"/>
              </a:cxn>
              <a:cxn ang="0">
                <a:pos x="connsiteX29428" y="connsiteY29428"/>
              </a:cxn>
              <a:cxn ang="0">
                <a:pos x="connsiteX29429" y="connsiteY29429"/>
              </a:cxn>
              <a:cxn ang="0">
                <a:pos x="connsiteX29430" y="connsiteY29430"/>
              </a:cxn>
              <a:cxn ang="0">
                <a:pos x="connsiteX29431" y="connsiteY29431"/>
              </a:cxn>
              <a:cxn ang="0">
                <a:pos x="connsiteX29432" y="connsiteY29432"/>
              </a:cxn>
              <a:cxn ang="0">
                <a:pos x="connsiteX29433" y="connsiteY29433"/>
              </a:cxn>
              <a:cxn ang="0">
                <a:pos x="connsiteX29434" y="connsiteY29434"/>
              </a:cxn>
              <a:cxn ang="0">
                <a:pos x="connsiteX29435" y="connsiteY29435"/>
              </a:cxn>
              <a:cxn ang="0">
                <a:pos x="connsiteX29436" y="connsiteY29436"/>
              </a:cxn>
              <a:cxn ang="0">
                <a:pos x="connsiteX29437" y="connsiteY29437"/>
              </a:cxn>
              <a:cxn ang="0">
                <a:pos x="connsiteX29438" y="connsiteY29438"/>
              </a:cxn>
              <a:cxn ang="0">
                <a:pos x="connsiteX29439" y="connsiteY29439"/>
              </a:cxn>
              <a:cxn ang="0">
                <a:pos x="connsiteX29440" y="connsiteY29440"/>
              </a:cxn>
              <a:cxn ang="0">
                <a:pos x="connsiteX29441" y="connsiteY29441"/>
              </a:cxn>
              <a:cxn ang="0">
                <a:pos x="connsiteX29442" y="connsiteY29442"/>
              </a:cxn>
              <a:cxn ang="0">
                <a:pos x="connsiteX29443" y="connsiteY29443"/>
              </a:cxn>
              <a:cxn ang="0">
                <a:pos x="connsiteX29444" y="connsiteY29444"/>
              </a:cxn>
              <a:cxn ang="0">
                <a:pos x="connsiteX29445" y="connsiteY29445"/>
              </a:cxn>
              <a:cxn ang="0">
                <a:pos x="connsiteX29446" y="connsiteY29446"/>
              </a:cxn>
              <a:cxn ang="0">
                <a:pos x="connsiteX29447" y="connsiteY29447"/>
              </a:cxn>
              <a:cxn ang="0">
                <a:pos x="connsiteX29448" y="connsiteY29448"/>
              </a:cxn>
              <a:cxn ang="0">
                <a:pos x="connsiteX29449" y="connsiteY29449"/>
              </a:cxn>
              <a:cxn ang="0">
                <a:pos x="connsiteX29450" y="connsiteY29450"/>
              </a:cxn>
              <a:cxn ang="0">
                <a:pos x="connsiteX29451" y="connsiteY29451"/>
              </a:cxn>
              <a:cxn ang="0">
                <a:pos x="connsiteX29452" y="connsiteY29452"/>
              </a:cxn>
              <a:cxn ang="0">
                <a:pos x="connsiteX29453" y="connsiteY29453"/>
              </a:cxn>
              <a:cxn ang="0">
                <a:pos x="connsiteX29454" y="connsiteY29454"/>
              </a:cxn>
              <a:cxn ang="0">
                <a:pos x="connsiteX29455" y="connsiteY29455"/>
              </a:cxn>
              <a:cxn ang="0">
                <a:pos x="connsiteX29456" y="connsiteY29456"/>
              </a:cxn>
              <a:cxn ang="0">
                <a:pos x="connsiteX29457" y="connsiteY29457"/>
              </a:cxn>
              <a:cxn ang="0">
                <a:pos x="connsiteX29458" y="connsiteY29458"/>
              </a:cxn>
              <a:cxn ang="0">
                <a:pos x="connsiteX29459" y="connsiteY29459"/>
              </a:cxn>
              <a:cxn ang="0">
                <a:pos x="connsiteX29460" y="connsiteY29460"/>
              </a:cxn>
              <a:cxn ang="0">
                <a:pos x="connsiteX29461" y="connsiteY29461"/>
              </a:cxn>
              <a:cxn ang="0">
                <a:pos x="connsiteX29462" y="connsiteY29462"/>
              </a:cxn>
              <a:cxn ang="0">
                <a:pos x="connsiteX29463" y="connsiteY29463"/>
              </a:cxn>
              <a:cxn ang="0">
                <a:pos x="connsiteX29464" y="connsiteY29464"/>
              </a:cxn>
              <a:cxn ang="0">
                <a:pos x="connsiteX29465" y="connsiteY29465"/>
              </a:cxn>
              <a:cxn ang="0">
                <a:pos x="connsiteX29466" y="connsiteY29466"/>
              </a:cxn>
              <a:cxn ang="0">
                <a:pos x="connsiteX29467" y="connsiteY29467"/>
              </a:cxn>
              <a:cxn ang="0">
                <a:pos x="connsiteX29468" y="connsiteY29468"/>
              </a:cxn>
              <a:cxn ang="0">
                <a:pos x="connsiteX29469" y="connsiteY29469"/>
              </a:cxn>
              <a:cxn ang="0">
                <a:pos x="connsiteX29470" y="connsiteY29470"/>
              </a:cxn>
              <a:cxn ang="0">
                <a:pos x="connsiteX29471" y="connsiteY29471"/>
              </a:cxn>
              <a:cxn ang="0">
                <a:pos x="connsiteX29472" y="connsiteY29472"/>
              </a:cxn>
              <a:cxn ang="0">
                <a:pos x="connsiteX29473" y="connsiteY29473"/>
              </a:cxn>
              <a:cxn ang="0">
                <a:pos x="connsiteX29474" y="connsiteY29474"/>
              </a:cxn>
              <a:cxn ang="0">
                <a:pos x="connsiteX29475" y="connsiteY29475"/>
              </a:cxn>
              <a:cxn ang="0">
                <a:pos x="connsiteX29476" y="connsiteY29476"/>
              </a:cxn>
              <a:cxn ang="0">
                <a:pos x="connsiteX29477" y="connsiteY29477"/>
              </a:cxn>
              <a:cxn ang="0">
                <a:pos x="connsiteX29478" y="connsiteY29478"/>
              </a:cxn>
              <a:cxn ang="0">
                <a:pos x="connsiteX29479" y="connsiteY29479"/>
              </a:cxn>
              <a:cxn ang="0">
                <a:pos x="connsiteX29480" y="connsiteY29480"/>
              </a:cxn>
              <a:cxn ang="0">
                <a:pos x="connsiteX29481" y="connsiteY29481"/>
              </a:cxn>
              <a:cxn ang="0">
                <a:pos x="connsiteX29482" y="connsiteY29482"/>
              </a:cxn>
              <a:cxn ang="0">
                <a:pos x="connsiteX29483" y="connsiteY29483"/>
              </a:cxn>
              <a:cxn ang="0">
                <a:pos x="connsiteX29484" y="connsiteY29484"/>
              </a:cxn>
              <a:cxn ang="0">
                <a:pos x="connsiteX29485" y="connsiteY29485"/>
              </a:cxn>
              <a:cxn ang="0">
                <a:pos x="connsiteX29486" y="connsiteY29486"/>
              </a:cxn>
              <a:cxn ang="0">
                <a:pos x="connsiteX29487" y="connsiteY29487"/>
              </a:cxn>
              <a:cxn ang="0">
                <a:pos x="connsiteX29488" y="connsiteY29488"/>
              </a:cxn>
              <a:cxn ang="0">
                <a:pos x="connsiteX29489" y="connsiteY29489"/>
              </a:cxn>
              <a:cxn ang="0">
                <a:pos x="connsiteX29490" y="connsiteY29490"/>
              </a:cxn>
              <a:cxn ang="0">
                <a:pos x="connsiteX29491" y="connsiteY29491"/>
              </a:cxn>
              <a:cxn ang="0">
                <a:pos x="connsiteX29492" y="connsiteY29492"/>
              </a:cxn>
              <a:cxn ang="0">
                <a:pos x="connsiteX29493" y="connsiteY29493"/>
              </a:cxn>
              <a:cxn ang="0">
                <a:pos x="connsiteX29494" y="connsiteY29494"/>
              </a:cxn>
              <a:cxn ang="0">
                <a:pos x="connsiteX29495" y="connsiteY29495"/>
              </a:cxn>
              <a:cxn ang="0">
                <a:pos x="connsiteX29496" y="connsiteY29496"/>
              </a:cxn>
              <a:cxn ang="0">
                <a:pos x="connsiteX29497" y="connsiteY29497"/>
              </a:cxn>
              <a:cxn ang="0">
                <a:pos x="connsiteX29498" y="connsiteY29498"/>
              </a:cxn>
              <a:cxn ang="0">
                <a:pos x="connsiteX29499" y="connsiteY29499"/>
              </a:cxn>
              <a:cxn ang="0">
                <a:pos x="connsiteX29500" y="connsiteY29500"/>
              </a:cxn>
              <a:cxn ang="0">
                <a:pos x="connsiteX29501" y="connsiteY29501"/>
              </a:cxn>
              <a:cxn ang="0">
                <a:pos x="connsiteX29502" y="connsiteY29502"/>
              </a:cxn>
              <a:cxn ang="0">
                <a:pos x="connsiteX29503" y="connsiteY29503"/>
              </a:cxn>
              <a:cxn ang="0">
                <a:pos x="connsiteX29504" y="connsiteY29504"/>
              </a:cxn>
              <a:cxn ang="0">
                <a:pos x="connsiteX29505" y="connsiteY29505"/>
              </a:cxn>
              <a:cxn ang="0">
                <a:pos x="connsiteX29506" y="connsiteY29506"/>
              </a:cxn>
              <a:cxn ang="0">
                <a:pos x="connsiteX29507" y="connsiteY29507"/>
              </a:cxn>
              <a:cxn ang="0">
                <a:pos x="connsiteX29508" y="connsiteY29508"/>
              </a:cxn>
              <a:cxn ang="0">
                <a:pos x="connsiteX29509" y="connsiteY29509"/>
              </a:cxn>
              <a:cxn ang="0">
                <a:pos x="connsiteX29510" y="connsiteY29510"/>
              </a:cxn>
              <a:cxn ang="0">
                <a:pos x="connsiteX29511" y="connsiteY29511"/>
              </a:cxn>
              <a:cxn ang="0">
                <a:pos x="connsiteX29512" y="connsiteY29512"/>
              </a:cxn>
              <a:cxn ang="0">
                <a:pos x="connsiteX29513" y="connsiteY29513"/>
              </a:cxn>
              <a:cxn ang="0">
                <a:pos x="connsiteX29514" y="connsiteY29514"/>
              </a:cxn>
              <a:cxn ang="0">
                <a:pos x="connsiteX29515" y="connsiteY29515"/>
              </a:cxn>
              <a:cxn ang="0">
                <a:pos x="connsiteX29516" y="connsiteY29516"/>
              </a:cxn>
              <a:cxn ang="0">
                <a:pos x="connsiteX29517" y="connsiteY29517"/>
              </a:cxn>
              <a:cxn ang="0">
                <a:pos x="connsiteX29518" y="connsiteY29518"/>
              </a:cxn>
              <a:cxn ang="0">
                <a:pos x="connsiteX29519" y="connsiteY29519"/>
              </a:cxn>
              <a:cxn ang="0">
                <a:pos x="connsiteX29520" y="connsiteY29520"/>
              </a:cxn>
              <a:cxn ang="0">
                <a:pos x="connsiteX29521" y="connsiteY29521"/>
              </a:cxn>
              <a:cxn ang="0">
                <a:pos x="connsiteX29522" y="connsiteY29522"/>
              </a:cxn>
              <a:cxn ang="0">
                <a:pos x="connsiteX29523" y="connsiteY29523"/>
              </a:cxn>
              <a:cxn ang="0">
                <a:pos x="connsiteX29524" y="connsiteY29524"/>
              </a:cxn>
              <a:cxn ang="0">
                <a:pos x="connsiteX29525" y="connsiteY29525"/>
              </a:cxn>
              <a:cxn ang="0">
                <a:pos x="connsiteX29526" y="connsiteY29526"/>
              </a:cxn>
              <a:cxn ang="0">
                <a:pos x="connsiteX29527" y="connsiteY29527"/>
              </a:cxn>
              <a:cxn ang="0">
                <a:pos x="connsiteX29528" y="connsiteY29528"/>
              </a:cxn>
              <a:cxn ang="0">
                <a:pos x="connsiteX29529" y="connsiteY29529"/>
              </a:cxn>
              <a:cxn ang="0">
                <a:pos x="connsiteX29530" y="connsiteY29530"/>
              </a:cxn>
              <a:cxn ang="0">
                <a:pos x="connsiteX29531" y="connsiteY29531"/>
              </a:cxn>
              <a:cxn ang="0">
                <a:pos x="connsiteX29532" y="connsiteY29532"/>
              </a:cxn>
              <a:cxn ang="0">
                <a:pos x="connsiteX29533" y="connsiteY29533"/>
              </a:cxn>
              <a:cxn ang="0">
                <a:pos x="connsiteX29534" y="connsiteY29534"/>
              </a:cxn>
              <a:cxn ang="0">
                <a:pos x="connsiteX29535" y="connsiteY29535"/>
              </a:cxn>
              <a:cxn ang="0">
                <a:pos x="connsiteX29536" y="connsiteY29536"/>
              </a:cxn>
              <a:cxn ang="0">
                <a:pos x="connsiteX29537" y="connsiteY29537"/>
              </a:cxn>
              <a:cxn ang="0">
                <a:pos x="connsiteX29538" y="connsiteY29538"/>
              </a:cxn>
              <a:cxn ang="0">
                <a:pos x="connsiteX29539" y="connsiteY29539"/>
              </a:cxn>
              <a:cxn ang="0">
                <a:pos x="connsiteX29540" y="connsiteY29540"/>
              </a:cxn>
              <a:cxn ang="0">
                <a:pos x="connsiteX29541" y="connsiteY29541"/>
              </a:cxn>
              <a:cxn ang="0">
                <a:pos x="connsiteX29542" y="connsiteY29542"/>
              </a:cxn>
              <a:cxn ang="0">
                <a:pos x="connsiteX29543" y="connsiteY29543"/>
              </a:cxn>
              <a:cxn ang="0">
                <a:pos x="connsiteX29544" y="connsiteY29544"/>
              </a:cxn>
              <a:cxn ang="0">
                <a:pos x="connsiteX29545" y="connsiteY29545"/>
              </a:cxn>
              <a:cxn ang="0">
                <a:pos x="connsiteX29546" y="connsiteY29546"/>
              </a:cxn>
              <a:cxn ang="0">
                <a:pos x="connsiteX29547" y="connsiteY29547"/>
              </a:cxn>
              <a:cxn ang="0">
                <a:pos x="connsiteX29548" y="connsiteY29548"/>
              </a:cxn>
              <a:cxn ang="0">
                <a:pos x="connsiteX29549" y="connsiteY29549"/>
              </a:cxn>
              <a:cxn ang="0">
                <a:pos x="connsiteX29550" y="connsiteY29550"/>
              </a:cxn>
              <a:cxn ang="0">
                <a:pos x="connsiteX29551" y="connsiteY29551"/>
              </a:cxn>
              <a:cxn ang="0">
                <a:pos x="connsiteX29552" y="connsiteY29552"/>
              </a:cxn>
              <a:cxn ang="0">
                <a:pos x="connsiteX29553" y="connsiteY29553"/>
              </a:cxn>
              <a:cxn ang="0">
                <a:pos x="connsiteX29554" y="connsiteY29554"/>
              </a:cxn>
              <a:cxn ang="0">
                <a:pos x="connsiteX29555" y="connsiteY29555"/>
              </a:cxn>
              <a:cxn ang="0">
                <a:pos x="connsiteX29556" y="connsiteY29556"/>
              </a:cxn>
              <a:cxn ang="0">
                <a:pos x="connsiteX29557" y="connsiteY29557"/>
              </a:cxn>
              <a:cxn ang="0">
                <a:pos x="connsiteX29558" y="connsiteY29558"/>
              </a:cxn>
              <a:cxn ang="0">
                <a:pos x="connsiteX29559" y="connsiteY29559"/>
              </a:cxn>
              <a:cxn ang="0">
                <a:pos x="connsiteX29560" y="connsiteY29560"/>
              </a:cxn>
              <a:cxn ang="0">
                <a:pos x="connsiteX29561" y="connsiteY29561"/>
              </a:cxn>
              <a:cxn ang="0">
                <a:pos x="connsiteX29562" y="connsiteY29562"/>
              </a:cxn>
              <a:cxn ang="0">
                <a:pos x="connsiteX29563" y="connsiteY29563"/>
              </a:cxn>
              <a:cxn ang="0">
                <a:pos x="connsiteX29564" y="connsiteY29564"/>
              </a:cxn>
              <a:cxn ang="0">
                <a:pos x="connsiteX29565" y="connsiteY29565"/>
              </a:cxn>
              <a:cxn ang="0">
                <a:pos x="connsiteX29566" y="connsiteY29566"/>
              </a:cxn>
              <a:cxn ang="0">
                <a:pos x="connsiteX29567" y="connsiteY29567"/>
              </a:cxn>
              <a:cxn ang="0">
                <a:pos x="connsiteX29568" y="connsiteY29568"/>
              </a:cxn>
              <a:cxn ang="0">
                <a:pos x="connsiteX29569" y="connsiteY29569"/>
              </a:cxn>
              <a:cxn ang="0">
                <a:pos x="connsiteX29570" y="connsiteY29570"/>
              </a:cxn>
              <a:cxn ang="0">
                <a:pos x="connsiteX29571" y="connsiteY29571"/>
              </a:cxn>
              <a:cxn ang="0">
                <a:pos x="connsiteX29572" y="connsiteY29572"/>
              </a:cxn>
              <a:cxn ang="0">
                <a:pos x="connsiteX29573" y="connsiteY29573"/>
              </a:cxn>
              <a:cxn ang="0">
                <a:pos x="connsiteX29574" y="connsiteY29574"/>
              </a:cxn>
              <a:cxn ang="0">
                <a:pos x="connsiteX29575" y="connsiteY29575"/>
              </a:cxn>
              <a:cxn ang="0">
                <a:pos x="connsiteX29576" y="connsiteY29576"/>
              </a:cxn>
              <a:cxn ang="0">
                <a:pos x="connsiteX29577" y="connsiteY29577"/>
              </a:cxn>
              <a:cxn ang="0">
                <a:pos x="connsiteX29578" y="connsiteY29578"/>
              </a:cxn>
              <a:cxn ang="0">
                <a:pos x="connsiteX29579" y="connsiteY29579"/>
              </a:cxn>
              <a:cxn ang="0">
                <a:pos x="connsiteX29580" y="connsiteY29580"/>
              </a:cxn>
              <a:cxn ang="0">
                <a:pos x="connsiteX29581" y="connsiteY29581"/>
              </a:cxn>
              <a:cxn ang="0">
                <a:pos x="connsiteX29582" y="connsiteY29582"/>
              </a:cxn>
              <a:cxn ang="0">
                <a:pos x="connsiteX29583" y="connsiteY29583"/>
              </a:cxn>
              <a:cxn ang="0">
                <a:pos x="connsiteX29584" y="connsiteY29584"/>
              </a:cxn>
              <a:cxn ang="0">
                <a:pos x="connsiteX29585" y="connsiteY29585"/>
              </a:cxn>
              <a:cxn ang="0">
                <a:pos x="connsiteX29586" y="connsiteY29586"/>
              </a:cxn>
              <a:cxn ang="0">
                <a:pos x="connsiteX29587" y="connsiteY29587"/>
              </a:cxn>
              <a:cxn ang="0">
                <a:pos x="connsiteX29588" y="connsiteY29588"/>
              </a:cxn>
              <a:cxn ang="0">
                <a:pos x="connsiteX29589" y="connsiteY29589"/>
              </a:cxn>
              <a:cxn ang="0">
                <a:pos x="connsiteX29590" y="connsiteY29590"/>
              </a:cxn>
              <a:cxn ang="0">
                <a:pos x="connsiteX29591" y="connsiteY29591"/>
              </a:cxn>
              <a:cxn ang="0">
                <a:pos x="connsiteX29592" y="connsiteY29592"/>
              </a:cxn>
              <a:cxn ang="0">
                <a:pos x="connsiteX29593" y="connsiteY29593"/>
              </a:cxn>
              <a:cxn ang="0">
                <a:pos x="connsiteX29594" y="connsiteY29594"/>
              </a:cxn>
              <a:cxn ang="0">
                <a:pos x="connsiteX29595" y="connsiteY29595"/>
              </a:cxn>
              <a:cxn ang="0">
                <a:pos x="connsiteX29596" y="connsiteY29596"/>
              </a:cxn>
              <a:cxn ang="0">
                <a:pos x="connsiteX29597" y="connsiteY29597"/>
              </a:cxn>
              <a:cxn ang="0">
                <a:pos x="connsiteX29598" y="connsiteY29598"/>
              </a:cxn>
              <a:cxn ang="0">
                <a:pos x="connsiteX29599" y="connsiteY29599"/>
              </a:cxn>
              <a:cxn ang="0">
                <a:pos x="connsiteX29600" y="connsiteY29600"/>
              </a:cxn>
              <a:cxn ang="0">
                <a:pos x="connsiteX29601" y="connsiteY29601"/>
              </a:cxn>
              <a:cxn ang="0">
                <a:pos x="connsiteX29602" y="connsiteY29602"/>
              </a:cxn>
              <a:cxn ang="0">
                <a:pos x="connsiteX29603" y="connsiteY29603"/>
              </a:cxn>
              <a:cxn ang="0">
                <a:pos x="connsiteX29604" y="connsiteY29604"/>
              </a:cxn>
              <a:cxn ang="0">
                <a:pos x="connsiteX29605" y="connsiteY29605"/>
              </a:cxn>
              <a:cxn ang="0">
                <a:pos x="connsiteX29606" y="connsiteY29606"/>
              </a:cxn>
              <a:cxn ang="0">
                <a:pos x="connsiteX29607" y="connsiteY29607"/>
              </a:cxn>
              <a:cxn ang="0">
                <a:pos x="connsiteX29608" y="connsiteY29608"/>
              </a:cxn>
              <a:cxn ang="0">
                <a:pos x="connsiteX29609" y="connsiteY29609"/>
              </a:cxn>
              <a:cxn ang="0">
                <a:pos x="connsiteX29610" y="connsiteY29610"/>
              </a:cxn>
              <a:cxn ang="0">
                <a:pos x="connsiteX29611" y="connsiteY29611"/>
              </a:cxn>
              <a:cxn ang="0">
                <a:pos x="connsiteX29612" y="connsiteY29612"/>
              </a:cxn>
              <a:cxn ang="0">
                <a:pos x="connsiteX29613" y="connsiteY29613"/>
              </a:cxn>
              <a:cxn ang="0">
                <a:pos x="connsiteX29614" y="connsiteY29614"/>
              </a:cxn>
              <a:cxn ang="0">
                <a:pos x="connsiteX29615" y="connsiteY29615"/>
              </a:cxn>
              <a:cxn ang="0">
                <a:pos x="connsiteX29616" y="connsiteY29616"/>
              </a:cxn>
              <a:cxn ang="0">
                <a:pos x="connsiteX29617" y="connsiteY29617"/>
              </a:cxn>
              <a:cxn ang="0">
                <a:pos x="connsiteX29618" y="connsiteY29618"/>
              </a:cxn>
              <a:cxn ang="0">
                <a:pos x="connsiteX29619" y="connsiteY29619"/>
              </a:cxn>
              <a:cxn ang="0">
                <a:pos x="connsiteX29620" y="connsiteY29620"/>
              </a:cxn>
              <a:cxn ang="0">
                <a:pos x="connsiteX29621" y="connsiteY29621"/>
              </a:cxn>
              <a:cxn ang="0">
                <a:pos x="connsiteX29622" y="connsiteY29622"/>
              </a:cxn>
              <a:cxn ang="0">
                <a:pos x="connsiteX29623" y="connsiteY29623"/>
              </a:cxn>
              <a:cxn ang="0">
                <a:pos x="connsiteX29624" y="connsiteY29624"/>
              </a:cxn>
              <a:cxn ang="0">
                <a:pos x="connsiteX29625" y="connsiteY29625"/>
              </a:cxn>
              <a:cxn ang="0">
                <a:pos x="connsiteX29626" y="connsiteY29626"/>
              </a:cxn>
              <a:cxn ang="0">
                <a:pos x="connsiteX29627" y="connsiteY29627"/>
              </a:cxn>
              <a:cxn ang="0">
                <a:pos x="connsiteX29628" y="connsiteY29628"/>
              </a:cxn>
              <a:cxn ang="0">
                <a:pos x="connsiteX29629" y="connsiteY29629"/>
              </a:cxn>
              <a:cxn ang="0">
                <a:pos x="connsiteX29630" y="connsiteY29630"/>
              </a:cxn>
              <a:cxn ang="0">
                <a:pos x="connsiteX29631" y="connsiteY29631"/>
              </a:cxn>
              <a:cxn ang="0">
                <a:pos x="connsiteX29632" y="connsiteY29632"/>
              </a:cxn>
              <a:cxn ang="0">
                <a:pos x="connsiteX29633" y="connsiteY29633"/>
              </a:cxn>
              <a:cxn ang="0">
                <a:pos x="connsiteX29634" y="connsiteY29634"/>
              </a:cxn>
              <a:cxn ang="0">
                <a:pos x="connsiteX29635" y="connsiteY29635"/>
              </a:cxn>
              <a:cxn ang="0">
                <a:pos x="connsiteX29636" y="connsiteY29636"/>
              </a:cxn>
              <a:cxn ang="0">
                <a:pos x="connsiteX29637" y="connsiteY29637"/>
              </a:cxn>
              <a:cxn ang="0">
                <a:pos x="connsiteX29638" y="connsiteY29638"/>
              </a:cxn>
              <a:cxn ang="0">
                <a:pos x="connsiteX29639" y="connsiteY29639"/>
              </a:cxn>
              <a:cxn ang="0">
                <a:pos x="connsiteX29640" y="connsiteY29640"/>
              </a:cxn>
              <a:cxn ang="0">
                <a:pos x="connsiteX29641" y="connsiteY29641"/>
              </a:cxn>
              <a:cxn ang="0">
                <a:pos x="connsiteX29642" y="connsiteY29642"/>
              </a:cxn>
              <a:cxn ang="0">
                <a:pos x="connsiteX29643" y="connsiteY29643"/>
              </a:cxn>
              <a:cxn ang="0">
                <a:pos x="connsiteX29644" y="connsiteY29644"/>
              </a:cxn>
              <a:cxn ang="0">
                <a:pos x="connsiteX29645" y="connsiteY29645"/>
              </a:cxn>
              <a:cxn ang="0">
                <a:pos x="connsiteX29646" y="connsiteY29646"/>
              </a:cxn>
              <a:cxn ang="0">
                <a:pos x="connsiteX29647" y="connsiteY29647"/>
              </a:cxn>
              <a:cxn ang="0">
                <a:pos x="connsiteX29648" y="connsiteY29648"/>
              </a:cxn>
              <a:cxn ang="0">
                <a:pos x="connsiteX29649" y="connsiteY29649"/>
              </a:cxn>
              <a:cxn ang="0">
                <a:pos x="connsiteX29650" y="connsiteY29650"/>
              </a:cxn>
              <a:cxn ang="0">
                <a:pos x="connsiteX29651" y="connsiteY29651"/>
              </a:cxn>
              <a:cxn ang="0">
                <a:pos x="connsiteX29652" y="connsiteY29652"/>
              </a:cxn>
              <a:cxn ang="0">
                <a:pos x="connsiteX29653" y="connsiteY29653"/>
              </a:cxn>
              <a:cxn ang="0">
                <a:pos x="connsiteX29654" y="connsiteY29654"/>
              </a:cxn>
              <a:cxn ang="0">
                <a:pos x="connsiteX29655" y="connsiteY29655"/>
              </a:cxn>
              <a:cxn ang="0">
                <a:pos x="connsiteX29656" y="connsiteY29656"/>
              </a:cxn>
              <a:cxn ang="0">
                <a:pos x="connsiteX29657" y="connsiteY29657"/>
              </a:cxn>
              <a:cxn ang="0">
                <a:pos x="connsiteX29658" y="connsiteY29658"/>
              </a:cxn>
              <a:cxn ang="0">
                <a:pos x="connsiteX29659" y="connsiteY29659"/>
              </a:cxn>
              <a:cxn ang="0">
                <a:pos x="connsiteX29660" y="connsiteY29660"/>
              </a:cxn>
              <a:cxn ang="0">
                <a:pos x="connsiteX29661" y="connsiteY29661"/>
              </a:cxn>
              <a:cxn ang="0">
                <a:pos x="connsiteX29662" y="connsiteY29662"/>
              </a:cxn>
              <a:cxn ang="0">
                <a:pos x="connsiteX29663" y="connsiteY29663"/>
              </a:cxn>
              <a:cxn ang="0">
                <a:pos x="connsiteX29664" y="connsiteY29664"/>
              </a:cxn>
              <a:cxn ang="0">
                <a:pos x="connsiteX29665" y="connsiteY29665"/>
              </a:cxn>
              <a:cxn ang="0">
                <a:pos x="connsiteX29666" y="connsiteY29666"/>
              </a:cxn>
              <a:cxn ang="0">
                <a:pos x="connsiteX29667" y="connsiteY29667"/>
              </a:cxn>
              <a:cxn ang="0">
                <a:pos x="connsiteX29668" y="connsiteY29668"/>
              </a:cxn>
              <a:cxn ang="0">
                <a:pos x="connsiteX29669" y="connsiteY29669"/>
              </a:cxn>
              <a:cxn ang="0">
                <a:pos x="connsiteX29670" y="connsiteY29670"/>
              </a:cxn>
              <a:cxn ang="0">
                <a:pos x="connsiteX29671" y="connsiteY29671"/>
              </a:cxn>
              <a:cxn ang="0">
                <a:pos x="connsiteX29672" y="connsiteY29672"/>
              </a:cxn>
              <a:cxn ang="0">
                <a:pos x="connsiteX29673" y="connsiteY29673"/>
              </a:cxn>
              <a:cxn ang="0">
                <a:pos x="connsiteX29674" y="connsiteY29674"/>
              </a:cxn>
              <a:cxn ang="0">
                <a:pos x="connsiteX29675" y="connsiteY29675"/>
              </a:cxn>
              <a:cxn ang="0">
                <a:pos x="connsiteX29676" y="connsiteY29676"/>
              </a:cxn>
              <a:cxn ang="0">
                <a:pos x="connsiteX29677" y="connsiteY29677"/>
              </a:cxn>
              <a:cxn ang="0">
                <a:pos x="connsiteX29678" y="connsiteY29678"/>
              </a:cxn>
              <a:cxn ang="0">
                <a:pos x="connsiteX29679" y="connsiteY29679"/>
              </a:cxn>
              <a:cxn ang="0">
                <a:pos x="connsiteX29680" y="connsiteY29680"/>
              </a:cxn>
              <a:cxn ang="0">
                <a:pos x="connsiteX29681" y="connsiteY29681"/>
              </a:cxn>
              <a:cxn ang="0">
                <a:pos x="connsiteX29682" y="connsiteY29682"/>
              </a:cxn>
              <a:cxn ang="0">
                <a:pos x="connsiteX29683" y="connsiteY29683"/>
              </a:cxn>
              <a:cxn ang="0">
                <a:pos x="connsiteX29684" y="connsiteY29684"/>
              </a:cxn>
              <a:cxn ang="0">
                <a:pos x="connsiteX29685" y="connsiteY29685"/>
              </a:cxn>
              <a:cxn ang="0">
                <a:pos x="connsiteX29686" y="connsiteY29686"/>
              </a:cxn>
              <a:cxn ang="0">
                <a:pos x="connsiteX29687" y="connsiteY29687"/>
              </a:cxn>
              <a:cxn ang="0">
                <a:pos x="connsiteX29688" y="connsiteY29688"/>
              </a:cxn>
              <a:cxn ang="0">
                <a:pos x="connsiteX29689" y="connsiteY29689"/>
              </a:cxn>
              <a:cxn ang="0">
                <a:pos x="connsiteX29690" y="connsiteY29690"/>
              </a:cxn>
              <a:cxn ang="0">
                <a:pos x="connsiteX29691" y="connsiteY29691"/>
              </a:cxn>
              <a:cxn ang="0">
                <a:pos x="connsiteX29692" y="connsiteY29692"/>
              </a:cxn>
              <a:cxn ang="0">
                <a:pos x="connsiteX29693" y="connsiteY29693"/>
              </a:cxn>
              <a:cxn ang="0">
                <a:pos x="connsiteX29694" y="connsiteY29694"/>
              </a:cxn>
              <a:cxn ang="0">
                <a:pos x="connsiteX29695" y="connsiteY29695"/>
              </a:cxn>
              <a:cxn ang="0">
                <a:pos x="connsiteX29696" y="connsiteY29696"/>
              </a:cxn>
              <a:cxn ang="0">
                <a:pos x="connsiteX29697" y="connsiteY29697"/>
              </a:cxn>
              <a:cxn ang="0">
                <a:pos x="connsiteX29698" y="connsiteY29698"/>
              </a:cxn>
              <a:cxn ang="0">
                <a:pos x="connsiteX29699" y="connsiteY29699"/>
              </a:cxn>
              <a:cxn ang="0">
                <a:pos x="connsiteX29700" y="connsiteY29700"/>
              </a:cxn>
              <a:cxn ang="0">
                <a:pos x="connsiteX29701" y="connsiteY29701"/>
              </a:cxn>
              <a:cxn ang="0">
                <a:pos x="connsiteX29702" y="connsiteY29702"/>
              </a:cxn>
              <a:cxn ang="0">
                <a:pos x="connsiteX29703" y="connsiteY29703"/>
              </a:cxn>
              <a:cxn ang="0">
                <a:pos x="connsiteX29704" y="connsiteY29704"/>
              </a:cxn>
              <a:cxn ang="0">
                <a:pos x="connsiteX29705" y="connsiteY29705"/>
              </a:cxn>
              <a:cxn ang="0">
                <a:pos x="connsiteX29706" y="connsiteY29706"/>
              </a:cxn>
              <a:cxn ang="0">
                <a:pos x="connsiteX29707" y="connsiteY29707"/>
              </a:cxn>
              <a:cxn ang="0">
                <a:pos x="connsiteX29708" y="connsiteY29708"/>
              </a:cxn>
              <a:cxn ang="0">
                <a:pos x="connsiteX29709" y="connsiteY29709"/>
              </a:cxn>
              <a:cxn ang="0">
                <a:pos x="connsiteX29710" y="connsiteY29710"/>
              </a:cxn>
              <a:cxn ang="0">
                <a:pos x="connsiteX29711" y="connsiteY29711"/>
              </a:cxn>
              <a:cxn ang="0">
                <a:pos x="connsiteX29712" y="connsiteY29712"/>
              </a:cxn>
              <a:cxn ang="0">
                <a:pos x="connsiteX29713" y="connsiteY29713"/>
              </a:cxn>
              <a:cxn ang="0">
                <a:pos x="connsiteX29714" y="connsiteY29714"/>
              </a:cxn>
              <a:cxn ang="0">
                <a:pos x="connsiteX29715" y="connsiteY29715"/>
              </a:cxn>
              <a:cxn ang="0">
                <a:pos x="connsiteX29716" y="connsiteY29716"/>
              </a:cxn>
              <a:cxn ang="0">
                <a:pos x="connsiteX29717" y="connsiteY29717"/>
              </a:cxn>
              <a:cxn ang="0">
                <a:pos x="connsiteX29718" y="connsiteY29718"/>
              </a:cxn>
              <a:cxn ang="0">
                <a:pos x="connsiteX29719" y="connsiteY29719"/>
              </a:cxn>
              <a:cxn ang="0">
                <a:pos x="connsiteX29720" y="connsiteY29720"/>
              </a:cxn>
              <a:cxn ang="0">
                <a:pos x="connsiteX29721" y="connsiteY29721"/>
              </a:cxn>
              <a:cxn ang="0">
                <a:pos x="connsiteX29722" y="connsiteY29722"/>
              </a:cxn>
              <a:cxn ang="0">
                <a:pos x="connsiteX29723" y="connsiteY29723"/>
              </a:cxn>
              <a:cxn ang="0">
                <a:pos x="connsiteX29724" y="connsiteY29724"/>
              </a:cxn>
              <a:cxn ang="0">
                <a:pos x="connsiteX29725" y="connsiteY29725"/>
              </a:cxn>
              <a:cxn ang="0">
                <a:pos x="connsiteX29726" y="connsiteY29726"/>
              </a:cxn>
              <a:cxn ang="0">
                <a:pos x="connsiteX29727" y="connsiteY29727"/>
              </a:cxn>
              <a:cxn ang="0">
                <a:pos x="connsiteX29728" y="connsiteY29728"/>
              </a:cxn>
              <a:cxn ang="0">
                <a:pos x="connsiteX29729" y="connsiteY29729"/>
              </a:cxn>
              <a:cxn ang="0">
                <a:pos x="connsiteX29730" y="connsiteY29730"/>
              </a:cxn>
              <a:cxn ang="0">
                <a:pos x="connsiteX29731" y="connsiteY29731"/>
              </a:cxn>
              <a:cxn ang="0">
                <a:pos x="connsiteX29732" y="connsiteY29732"/>
              </a:cxn>
              <a:cxn ang="0">
                <a:pos x="connsiteX29733" y="connsiteY29733"/>
              </a:cxn>
              <a:cxn ang="0">
                <a:pos x="connsiteX29734" y="connsiteY29734"/>
              </a:cxn>
              <a:cxn ang="0">
                <a:pos x="connsiteX29735" y="connsiteY29735"/>
              </a:cxn>
              <a:cxn ang="0">
                <a:pos x="connsiteX29736" y="connsiteY29736"/>
              </a:cxn>
              <a:cxn ang="0">
                <a:pos x="connsiteX29737" y="connsiteY29737"/>
              </a:cxn>
              <a:cxn ang="0">
                <a:pos x="connsiteX29738" y="connsiteY29738"/>
              </a:cxn>
              <a:cxn ang="0">
                <a:pos x="connsiteX29739" y="connsiteY29739"/>
              </a:cxn>
              <a:cxn ang="0">
                <a:pos x="connsiteX29740" y="connsiteY29740"/>
              </a:cxn>
              <a:cxn ang="0">
                <a:pos x="connsiteX29741" y="connsiteY29741"/>
              </a:cxn>
              <a:cxn ang="0">
                <a:pos x="connsiteX29742" y="connsiteY29742"/>
              </a:cxn>
              <a:cxn ang="0">
                <a:pos x="connsiteX29743" y="connsiteY29743"/>
              </a:cxn>
              <a:cxn ang="0">
                <a:pos x="connsiteX29744" y="connsiteY29744"/>
              </a:cxn>
              <a:cxn ang="0">
                <a:pos x="connsiteX29745" y="connsiteY29745"/>
              </a:cxn>
              <a:cxn ang="0">
                <a:pos x="connsiteX29746" y="connsiteY29746"/>
              </a:cxn>
              <a:cxn ang="0">
                <a:pos x="connsiteX29747" y="connsiteY29747"/>
              </a:cxn>
              <a:cxn ang="0">
                <a:pos x="connsiteX29748" y="connsiteY29748"/>
              </a:cxn>
              <a:cxn ang="0">
                <a:pos x="connsiteX29749" y="connsiteY29749"/>
              </a:cxn>
              <a:cxn ang="0">
                <a:pos x="connsiteX29750" y="connsiteY29750"/>
              </a:cxn>
              <a:cxn ang="0">
                <a:pos x="connsiteX29751" y="connsiteY29751"/>
              </a:cxn>
              <a:cxn ang="0">
                <a:pos x="connsiteX29752" y="connsiteY29752"/>
              </a:cxn>
              <a:cxn ang="0">
                <a:pos x="connsiteX29753" y="connsiteY29753"/>
              </a:cxn>
              <a:cxn ang="0">
                <a:pos x="connsiteX29754" y="connsiteY29754"/>
              </a:cxn>
              <a:cxn ang="0">
                <a:pos x="connsiteX29755" y="connsiteY29755"/>
              </a:cxn>
              <a:cxn ang="0">
                <a:pos x="connsiteX29756" y="connsiteY29756"/>
              </a:cxn>
              <a:cxn ang="0">
                <a:pos x="connsiteX29757" y="connsiteY29757"/>
              </a:cxn>
              <a:cxn ang="0">
                <a:pos x="connsiteX29758" y="connsiteY29758"/>
              </a:cxn>
              <a:cxn ang="0">
                <a:pos x="connsiteX29759" y="connsiteY29759"/>
              </a:cxn>
              <a:cxn ang="0">
                <a:pos x="connsiteX29760" y="connsiteY29760"/>
              </a:cxn>
              <a:cxn ang="0">
                <a:pos x="connsiteX29761" y="connsiteY29761"/>
              </a:cxn>
              <a:cxn ang="0">
                <a:pos x="connsiteX29762" y="connsiteY29762"/>
              </a:cxn>
              <a:cxn ang="0">
                <a:pos x="connsiteX29763" y="connsiteY29763"/>
              </a:cxn>
              <a:cxn ang="0">
                <a:pos x="connsiteX29764" y="connsiteY29764"/>
              </a:cxn>
              <a:cxn ang="0">
                <a:pos x="connsiteX29765" y="connsiteY29765"/>
              </a:cxn>
              <a:cxn ang="0">
                <a:pos x="connsiteX29766" y="connsiteY29766"/>
              </a:cxn>
              <a:cxn ang="0">
                <a:pos x="connsiteX29767" y="connsiteY29767"/>
              </a:cxn>
              <a:cxn ang="0">
                <a:pos x="connsiteX29768" y="connsiteY29768"/>
              </a:cxn>
              <a:cxn ang="0">
                <a:pos x="connsiteX29769" y="connsiteY29769"/>
              </a:cxn>
              <a:cxn ang="0">
                <a:pos x="connsiteX29770" y="connsiteY29770"/>
              </a:cxn>
              <a:cxn ang="0">
                <a:pos x="connsiteX29771" y="connsiteY29771"/>
              </a:cxn>
              <a:cxn ang="0">
                <a:pos x="connsiteX29772" y="connsiteY29772"/>
              </a:cxn>
              <a:cxn ang="0">
                <a:pos x="connsiteX29773" y="connsiteY29773"/>
              </a:cxn>
              <a:cxn ang="0">
                <a:pos x="connsiteX29774" y="connsiteY29774"/>
              </a:cxn>
              <a:cxn ang="0">
                <a:pos x="connsiteX29775" y="connsiteY29775"/>
              </a:cxn>
              <a:cxn ang="0">
                <a:pos x="connsiteX29776" y="connsiteY29776"/>
              </a:cxn>
              <a:cxn ang="0">
                <a:pos x="connsiteX29777" y="connsiteY29777"/>
              </a:cxn>
              <a:cxn ang="0">
                <a:pos x="connsiteX29778" y="connsiteY29778"/>
              </a:cxn>
              <a:cxn ang="0">
                <a:pos x="connsiteX29779" y="connsiteY29779"/>
              </a:cxn>
              <a:cxn ang="0">
                <a:pos x="connsiteX29780" y="connsiteY29780"/>
              </a:cxn>
              <a:cxn ang="0">
                <a:pos x="connsiteX29781" y="connsiteY29781"/>
              </a:cxn>
              <a:cxn ang="0">
                <a:pos x="connsiteX29782" y="connsiteY29782"/>
              </a:cxn>
              <a:cxn ang="0">
                <a:pos x="connsiteX29783" y="connsiteY29783"/>
              </a:cxn>
              <a:cxn ang="0">
                <a:pos x="connsiteX29784" y="connsiteY29784"/>
              </a:cxn>
              <a:cxn ang="0">
                <a:pos x="connsiteX29785" y="connsiteY29785"/>
              </a:cxn>
              <a:cxn ang="0">
                <a:pos x="connsiteX29786" y="connsiteY29786"/>
              </a:cxn>
              <a:cxn ang="0">
                <a:pos x="connsiteX29787" y="connsiteY29787"/>
              </a:cxn>
              <a:cxn ang="0">
                <a:pos x="connsiteX29788" y="connsiteY29788"/>
              </a:cxn>
              <a:cxn ang="0">
                <a:pos x="connsiteX29789" y="connsiteY29789"/>
              </a:cxn>
              <a:cxn ang="0">
                <a:pos x="connsiteX29790" y="connsiteY29790"/>
              </a:cxn>
              <a:cxn ang="0">
                <a:pos x="connsiteX29791" y="connsiteY29791"/>
              </a:cxn>
              <a:cxn ang="0">
                <a:pos x="connsiteX29792" y="connsiteY29792"/>
              </a:cxn>
              <a:cxn ang="0">
                <a:pos x="connsiteX29793" y="connsiteY29793"/>
              </a:cxn>
              <a:cxn ang="0">
                <a:pos x="connsiteX29794" y="connsiteY29794"/>
              </a:cxn>
              <a:cxn ang="0">
                <a:pos x="connsiteX29795" y="connsiteY29795"/>
              </a:cxn>
              <a:cxn ang="0">
                <a:pos x="connsiteX29796" y="connsiteY29796"/>
              </a:cxn>
              <a:cxn ang="0">
                <a:pos x="connsiteX29797" y="connsiteY29797"/>
              </a:cxn>
              <a:cxn ang="0">
                <a:pos x="connsiteX29798" y="connsiteY29798"/>
              </a:cxn>
              <a:cxn ang="0">
                <a:pos x="connsiteX29799" y="connsiteY29799"/>
              </a:cxn>
              <a:cxn ang="0">
                <a:pos x="connsiteX29800" y="connsiteY29800"/>
              </a:cxn>
              <a:cxn ang="0">
                <a:pos x="connsiteX29801" y="connsiteY29801"/>
              </a:cxn>
              <a:cxn ang="0">
                <a:pos x="connsiteX29802" y="connsiteY29802"/>
              </a:cxn>
              <a:cxn ang="0">
                <a:pos x="connsiteX29803" y="connsiteY29803"/>
              </a:cxn>
              <a:cxn ang="0">
                <a:pos x="connsiteX29804" y="connsiteY29804"/>
              </a:cxn>
              <a:cxn ang="0">
                <a:pos x="connsiteX29805" y="connsiteY29805"/>
              </a:cxn>
              <a:cxn ang="0">
                <a:pos x="connsiteX29806" y="connsiteY29806"/>
              </a:cxn>
              <a:cxn ang="0">
                <a:pos x="connsiteX29807" y="connsiteY29807"/>
              </a:cxn>
              <a:cxn ang="0">
                <a:pos x="connsiteX29808" y="connsiteY29808"/>
              </a:cxn>
              <a:cxn ang="0">
                <a:pos x="connsiteX29809" y="connsiteY29809"/>
              </a:cxn>
              <a:cxn ang="0">
                <a:pos x="connsiteX29810" y="connsiteY29810"/>
              </a:cxn>
              <a:cxn ang="0">
                <a:pos x="connsiteX29811" y="connsiteY29811"/>
              </a:cxn>
              <a:cxn ang="0">
                <a:pos x="connsiteX29812" y="connsiteY29812"/>
              </a:cxn>
              <a:cxn ang="0">
                <a:pos x="connsiteX29813" y="connsiteY29813"/>
              </a:cxn>
              <a:cxn ang="0">
                <a:pos x="connsiteX29814" y="connsiteY29814"/>
              </a:cxn>
              <a:cxn ang="0">
                <a:pos x="connsiteX29815" y="connsiteY29815"/>
              </a:cxn>
              <a:cxn ang="0">
                <a:pos x="connsiteX29816" y="connsiteY29816"/>
              </a:cxn>
              <a:cxn ang="0">
                <a:pos x="connsiteX29817" y="connsiteY29817"/>
              </a:cxn>
              <a:cxn ang="0">
                <a:pos x="connsiteX29818" y="connsiteY29818"/>
              </a:cxn>
              <a:cxn ang="0">
                <a:pos x="connsiteX29819" y="connsiteY29819"/>
              </a:cxn>
              <a:cxn ang="0">
                <a:pos x="connsiteX29820" y="connsiteY29820"/>
              </a:cxn>
              <a:cxn ang="0">
                <a:pos x="connsiteX29821" y="connsiteY29821"/>
              </a:cxn>
              <a:cxn ang="0">
                <a:pos x="connsiteX29822" y="connsiteY29822"/>
              </a:cxn>
              <a:cxn ang="0">
                <a:pos x="connsiteX29823" y="connsiteY29823"/>
              </a:cxn>
              <a:cxn ang="0">
                <a:pos x="connsiteX29824" y="connsiteY29824"/>
              </a:cxn>
              <a:cxn ang="0">
                <a:pos x="connsiteX29825" y="connsiteY29825"/>
              </a:cxn>
              <a:cxn ang="0">
                <a:pos x="connsiteX29826" y="connsiteY29826"/>
              </a:cxn>
              <a:cxn ang="0">
                <a:pos x="connsiteX29827" y="connsiteY29827"/>
              </a:cxn>
              <a:cxn ang="0">
                <a:pos x="connsiteX29828" y="connsiteY29828"/>
              </a:cxn>
              <a:cxn ang="0">
                <a:pos x="connsiteX29829" y="connsiteY29829"/>
              </a:cxn>
              <a:cxn ang="0">
                <a:pos x="connsiteX29830" y="connsiteY29830"/>
              </a:cxn>
              <a:cxn ang="0">
                <a:pos x="connsiteX29831" y="connsiteY29831"/>
              </a:cxn>
              <a:cxn ang="0">
                <a:pos x="connsiteX29832" y="connsiteY29832"/>
              </a:cxn>
              <a:cxn ang="0">
                <a:pos x="connsiteX29833" y="connsiteY29833"/>
              </a:cxn>
              <a:cxn ang="0">
                <a:pos x="connsiteX29834" y="connsiteY29834"/>
              </a:cxn>
              <a:cxn ang="0">
                <a:pos x="connsiteX29835" y="connsiteY29835"/>
              </a:cxn>
              <a:cxn ang="0">
                <a:pos x="connsiteX29836" y="connsiteY29836"/>
              </a:cxn>
              <a:cxn ang="0">
                <a:pos x="connsiteX29837" y="connsiteY29837"/>
              </a:cxn>
              <a:cxn ang="0">
                <a:pos x="connsiteX29838" y="connsiteY29838"/>
              </a:cxn>
              <a:cxn ang="0">
                <a:pos x="connsiteX29839" y="connsiteY29839"/>
              </a:cxn>
              <a:cxn ang="0">
                <a:pos x="connsiteX29840" y="connsiteY29840"/>
              </a:cxn>
              <a:cxn ang="0">
                <a:pos x="connsiteX29841" y="connsiteY29841"/>
              </a:cxn>
              <a:cxn ang="0">
                <a:pos x="connsiteX29842" y="connsiteY29842"/>
              </a:cxn>
              <a:cxn ang="0">
                <a:pos x="connsiteX29843" y="connsiteY29843"/>
              </a:cxn>
              <a:cxn ang="0">
                <a:pos x="connsiteX29844" y="connsiteY29844"/>
              </a:cxn>
              <a:cxn ang="0">
                <a:pos x="connsiteX29845" y="connsiteY29845"/>
              </a:cxn>
              <a:cxn ang="0">
                <a:pos x="connsiteX29846" y="connsiteY29846"/>
              </a:cxn>
              <a:cxn ang="0">
                <a:pos x="connsiteX29847" y="connsiteY29847"/>
              </a:cxn>
              <a:cxn ang="0">
                <a:pos x="connsiteX29848" y="connsiteY29848"/>
              </a:cxn>
              <a:cxn ang="0">
                <a:pos x="connsiteX29849" y="connsiteY29849"/>
              </a:cxn>
              <a:cxn ang="0">
                <a:pos x="connsiteX29850" y="connsiteY29850"/>
              </a:cxn>
              <a:cxn ang="0">
                <a:pos x="connsiteX29851" y="connsiteY29851"/>
              </a:cxn>
              <a:cxn ang="0">
                <a:pos x="connsiteX29852" y="connsiteY29852"/>
              </a:cxn>
              <a:cxn ang="0">
                <a:pos x="connsiteX29853" y="connsiteY29853"/>
              </a:cxn>
              <a:cxn ang="0">
                <a:pos x="connsiteX29854" y="connsiteY29854"/>
              </a:cxn>
              <a:cxn ang="0">
                <a:pos x="connsiteX29855" y="connsiteY29855"/>
              </a:cxn>
              <a:cxn ang="0">
                <a:pos x="connsiteX29856" y="connsiteY29856"/>
              </a:cxn>
              <a:cxn ang="0">
                <a:pos x="connsiteX29857" y="connsiteY29857"/>
              </a:cxn>
              <a:cxn ang="0">
                <a:pos x="connsiteX29858" y="connsiteY29858"/>
              </a:cxn>
              <a:cxn ang="0">
                <a:pos x="connsiteX29859" y="connsiteY29859"/>
              </a:cxn>
              <a:cxn ang="0">
                <a:pos x="connsiteX29860" y="connsiteY29860"/>
              </a:cxn>
              <a:cxn ang="0">
                <a:pos x="connsiteX29861" y="connsiteY29861"/>
              </a:cxn>
              <a:cxn ang="0">
                <a:pos x="connsiteX29862" y="connsiteY29862"/>
              </a:cxn>
              <a:cxn ang="0">
                <a:pos x="connsiteX29863" y="connsiteY29863"/>
              </a:cxn>
              <a:cxn ang="0">
                <a:pos x="connsiteX29864" y="connsiteY29864"/>
              </a:cxn>
              <a:cxn ang="0">
                <a:pos x="connsiteX29865" y="connsiteY29865"/>
              </a:cxn>
              <a:cxn ang="0">
                <a:pos x="connsiteX29866" y="connsiteY29866"/>
              </a:cxn>
              <a:cxn ang="0">
                <a:pos x="connsiteX29867" y="connsiteY29867"/>
              </a:cxn>
              <a:cxn ang="0">
                <a:pos x="connsiteX29868" y="connsiteY29868"/>
              </a:cxn>
              <a:cxn ang="0">
                <a:pos x="connsiteX29869" y="connsiteY29869"/>
              </a:cxn>
              <a:cxn ang="0">
                <a:pos x="connsiteX29870" y="connsiteY29870"/>
              </a:cxn>
              <a:cxn ang="0">
                <a:pos x="connsiteX29871" y="connsiteY29871"/>
              </a:cxn>
              <a:cxn ang="0">
                <a:pos x="connsiteX29872" y="connsiteY29872"/>
              </a:cxn>
              <a:cxn ang="0">
                <a:pos x="connsiteX29873" y="connsiteY29873"/>
              </a:cxn>
              <a:cxn ang="0">
                <a:pos x="connsiteX29874" y="connsiteY29874"/>
              </a:cxn>
              <a:cxn ang="0">
                <a:pos x="connsiteX29875" y="connsiteY29875"/>
              </a:cxn>
              <a:cxn ang="0">
                <a:pos x="connsiteX29876" y="connsiteY29876"/>
              </a:cxn>
              <a:cxn ang="0">
                <a:pos x="connsiteX29877" y="connsiteY29877"/>
              </a:cxn>
              <a:cxn ang="0">
                <a:pos x="connsiteX29878" y="connsiteY29878"/>
              </a:cxn>
              <a:cxn ang="0">
                <a:pos x="connsiteX29879" y="connsiteY29879"/>
              </a:cxn>
              <a:cxn ang="0">
                <a:pos x="connsiteX29880" y="connsiteY29880"/>
              </a:cxn>
              <a:cxn ang="0">
                <a:pos x="connsiteX29881" y="connsiteY29881"/>
              </a:cxn>
              <a:cxn ang="0">
                <a:pos x="connsiteX29882" y="connsiteY29882"/>
              </a:cxn>
              <a:cxn ang="0">
                <a:pos x="connsiteX29883" y="connsiteY29883"/>
              </a:cxn>
              <a:cxn ang="0">
                <a:pos x="connsiteX29884" y="connsiteY29884"/>
              </a:cxn>
              <a:cxn ang="0">
                <a:pos x="connsiteX29885" y="connsiteY29885"/>
              </a:cxn>
              <a:cxn ang="0">
                <a:pos x="connsiteX29886" y="connsiteY29886"/>
              </a:cxn>
              <a:cxn ang="0">
                <a:pos x="connsiteX29887" y="connsiteY29887"/>
              </a:cxn>
              <a:cxn ang="0">
                <a:pos x="connsiteX29888" y="connsiteY29888"/>
              </a:cxn>
              <a:cxn ang="0">
                <a:pos x="connsiteX29889" y="connsiteY29889"/>
              </a:cxn>
              <a:cxn ang="0">
                <a:pos x="connsiteX29890" y="connsiteY29890"/>
              </a:cxn>
              <a:cxn ang="0">
                <a:pos x="connsiteX29891" y="connsiteY29891"/>
              </a:cxn>
              <a:cxn ang="0">
                <a:pos x="connsiteX29892" y="connsiteY29892"/>
              </a:cxn>
              <a:cxn ang="0">
                <a:pos x="connsiteX29893" y="connsiteY29893"/>
              </a:cxn>
              <a:cxn ang="0">
                <a:pos x="connsiteX29894" y="connsiteY29894"/>
              </a:cxn>
              <a:cxn ang="0">
                <a:pos x="connsiteX29895" y="connsiteY29895"/>
              </a:cxn>
              <a:cxn ang="0">
                <a:pos x="connsiteX29896" y="connsiteY29896"/>
              </a:cxn>
              <a:cxn ang="0">
                <a:pos x="connsiteX29897" y="connsiteY29897"/>
              </a:cxn>
              <a:cxn ang="0">
                <a:pos x="connsiteX29898" y="connsiteY29898"/>
              </a:cxn>
              <a:cxn ang="0">
                <a:pos x="connsiteX29899" y="connsiteY29899"/>
              </a:cxn>
              <a:cxn ang="0">
                <a:pos x="connsiteX29900" y="connsiteY29900"/>
              </a:cxn>
              <a:cxn ang="0">
                <a:pos x="connsiteX29901" y="connsiteY29901"/>
              </a:cxn>
              <a:cxn ang="0">
                <a:pos x="connsiteX29902" y="connsiteY29902"/>
              </a:cxn>
              <a:cxn ang="0">
                <a:pos x="connsiteX29903" y="connsiteY29903"/>
              </a:cxn>
              <a:cxn ang="0">
                <a:pos x="connsiteX29904" y="connsiteY29904"/>
              </a:cxn>
              <a:cxn ang="0">
                <a:pos x="connsiteX29905" y="connsiteY29905"/>
              </a:cxn>
              <a:cxn ang="0">
                <a:pos x="connsiteX29906" y="connsiteY29906"/>
              </a:cxn>
              <a:cxn ang="0">
                <a:pos x="connsiteX29907" y="connsiteY29907"/>
              </a:cxn>
              <a:cxn ang="0">
                <a:pos x="connsiteX29908" y="connsiteY29908"/>
              </a:cxn>
              <a:cxn ang="0">
                <a:pos x="connsiteX29909" y="connsiteY29909"/>
              </a:cxn>
              <a:cxn ang="0">
                <a:pos x="connsiteX29910" y="connsiteY29910"/>
              </a:cxn>
              <a:cxn ang="0">
                <a:pos x="connsiteX29911" y="connsiteY29911"/>
              </a:cxn>
              <a:cxn ang="0">
                <a:pos x="connsiteX29912" y="connsiteY29912"/>
              </a:cxn>
              <a:cxn ang="0">
                <a:pos x="connsiteX29913" y="connsiteY29913"/>
              </a:cxn>
              <a:cxn ang="0">
                <a:pos x="connsiteX29914" y="connsiteY29914"/>
              </a:cxn>
              <a:cxn ang="0">
                <a:pos x="connsiteX29915" y="connsiteY29915"/>
              </a:cxn>
              <a:cxn ang="0">
                <a:pos x="connsiteX29916" y="connsiteY29916"/>
              </a:cxn>
              <a:cxn ang="0">
                <a:pos x="connsiteX29917" y="connsiteY29917"/>
              </a:cxn>
              <a:cxn ang="0">
                <a:pos x="connsiteX29918" y="connsiteY29918"/>
              </a:cxn>
              <a:cxn ang="0">
                <a:pos x="connsiteX29919" y="connsiteY29919"/>
              </a:cxn>
              <a:cxn ang="0">
                <a:pos x="connsiteX29920" y="connsiteY29920"/>
              </a:cxn>
              <a:cxn ang="0">
                <a:pos x="connsiteX29921" y="connsiteY29921"/>
              </a:cxn>
              <a:cxn ang="0">
                <a:pos x="connsiteX29922" y="connsiteY29922"/>
              </a:cxn>
              <a:cxn ang="0">
                <a:pos x="connsiteX29923" y="connsiteY29923"/>
              </a:cxn>
              <a:cxn ang="0">
                <a:pos x="connsiteX29924" y="connsiteY29924"/>
              </a:cxn>
              <a:cxn ang="0">
                <a:pos x="connsiteX29925" y="connsiteY29925"/>
              </a:cxn>
              <a:cxn ang="0">
                <a:pos x="connsiteX29926" y="connsiteY29926"/>
              </a:cxn>
              <a:cxn ang="0">
                <a:pos x="connsiteX29927" y="connsiteY29927"/>
              </a:cxn>
              <a:cxn ang="0">
                <a:pos x="connsiteX29928" y="connsiteY29928"/>
              </a:cxn>
              <a:cxn ang="0">
                <a:pos x="connsiteX29929" y="connsiteY29929"/>
              </a:cxn>
              <a:cxn ang="0">
                <a:pos x="connsiteX29930" y="connsiteY29930"/>
              </a:cxn>
              <a:cxn ang="0">
                <a:pos x="connsiteX29931" y="connsiteY29931"/>
              </a:cxn>
              <a:cxn ang="0">
                <a:pos x="connsiteX29932" y="connsiteY29932"/>
              </a:cxn>
              <a:cxn ang="0">
                <a:pos x="connsiteX29933" y="connsiteY29933"/>
              </a:cxn>
              <a:cxn ang="0">
                <a:pos x="connsiteX29934" y="connsiteY29934"/>
              </a:cxn>
              <a:cxn ang="0">
                <a:pos x="connsiteX29935" y="connsiteY29935"/>
              </a:cxn>
              <a:cxn ang="0">
                <a:pos x="connsiteX29936" y="connsiteY29936"/>
              </a:cxn>
              <a:cxn ang="0">
                <a:pos x="connsiteX29937" y="connsiteY29937"/>
              </a:cxn>
              <a:cxn ang="0">
                <a:pos x="connsiteX29938" y="connsiteY29938"/>
              </a:cxn>
              <a:cxn ang="0">
                <a:pos x="connsiteX29939" y="connsiteY29939"/>
              </a:cxn>
              <a:cxn ang="0">
                <a:pos x="connsiteX29940" y="connsiteY29940"/>
              </a:cxn>
              <a:cxn ang="0">
                <a:pos x="connsiteX29941" y="connsiteY29941"/>
              </a:cxn>
              <a:cxn ang="0">
                <a:pos x="connsiteX29942" y="connsiteY29942"/>
              </a:cxn>
              <a:cxn ang="0">
                <a:pos x="connsiteX29943" y="connsiteY29943"/>
              </a:cxn>
              <a:cxn ang="0">
                <a:pos x="connsiteX29944" y="connsiteY29944"/>
              </a:cxn>
              <a:cxn ang="0">
                <a:pos x="connsiteX29945" y="connsiteY29945"/>
              </a:cxn>
              <a:cxn ang="0">
                <a:pos x="connsiteX29946" y="connsiteY29946"/>
              </a:cxn>
              <a:cxn ang="0">
                <a:pos x="connsiteX29947" y="connsiteY29947"/>
              </a:cxn>
              <a:cxn ang="0">
                <a:pos x="connsiteX29948" y="connsiteY29948"/>
              </a:cxn>
              <a:cxn ang="0">
                <a:pos x="connsiteX29949" y="connsiteY29949"/>
              </a:cxn>
              <a:cxn ang="0">
                <a:pos x="connsiteX29950" y="connsiteY29950"/>
              </a:cxn>
              <a:cxn ang="0">
                <a:pos x="connsiteX29951" y="connsiteY29951"/>
              </a:cxn>
              <a:cxn ang="0">
                <a:pos x="connsiteX29952" y="connsiteY29952"/>
              </a:cxn>
              <a:cxn ang="0">
                <a:pos x="connsiteX29953" y="connsiteY29953"/>
              </a:cxn>
              <a:cxn ang="0">
                <a:pos x="connsiteX29954" y="connsiteY29954"/>
              </a:cxn>
              <a:cxn ang="0">
                <a:pos x="connsiteX29955" y="connsiteY29955"/>
              </a:cxn>
              <a:cxn ang="0">
                <a:pos x="connsiteX29956" y="connsiteY29956"/>
              </a:cxn>
              <a:cxn ang="0">
                <a:pos x="connsiteX29957" y="connsiteY29957"/>
              </a:cxn>
              <a:cxn ang="0">
                <a:pos x="connsiteX29958" y="connsiteY29958"/>
              </a:cxn>
              <a:cxn ang="0">
                <a:pos x="connsiteX29959" y="connsiteY29959"/>
              </a:cxn>
              <a:cxn ang="0">
                <a:pos x="connsiteX29960" y="connsiteY29960"/>
              </a:cxn>
              <a:cxn ang="0">
                <a:pos x="connsiteX29961" y="connsiteY29961"/>
              </a:cxn>
              <a:cxn ang="0">
                <a:pos x="connsiteX29962" y="connsiteY29962"/>
              </a:cxn>
              <a:cxn ang="0">
                <a:pos x="connsiteX29963" y="connsiteY29963"/>
              </a:cxn>
              <a:cxn ang="0">
                <a:pos x="connsiteX29964" y="connsiteY29964"/>
              </a:cxn>
              <a:cxn ang="0">
                <a:pos x="connsiteX29965" y="connsiteY29965"/>
              </a:cxn>
              <a:cxn ang="0">
                <a:pos x="connsiteX29966" y="connsiteY29966"/>
              </a:cxn>
              <a:cxn ang="0">
                <a:pos x="connsiteX29967" y="connsiteY29967"/>
              </a:cxn>
              <a:cxn ang="0">
                <a:pos x="connsiteX29968" y="connsiteY29968"/>
              </a:cxn>
              <a:cxn ang="0">
                <a:pos x="connsiteX29969" y="connsiteY29969"/>
              </a:cxn>
              <a:cxn ang="0">
                <a:pos x="connsiteX29970" y="connsiteY29970"/>
              </a:cxn>
              <a:cxn ang="0">
                <a:pos x="connsiteX29971" y="connsiteY29971"/>
              </a:cxn>
              <a:cxn ang="0">
                <a:pos x="connsiteX29972" y="connsiteY29972"/>
              </a:cxn>
              <a:cxn ang="0">
                <a:pos x="connsiteX29973" y="connsiteY29973"/>
              </a:cxn>
              <a:cxn ang="0">
                <a:pos x="connsiteX29974" y="connsiteY29974"/>
              </a:cxn>
              <a:cxn ang="0">
                <a:pos x="connsiteX29975" y="connsiteY29975"/>
              </a:cxn>
              <a:cxn ang="0">
                <a:pos x="connsiteX29976" y="connsiteY29976"/>
              </a:cxn>
              <a:cxn ang="0">
                <a:pos x="connsiteX29977" y="connsiteY29977"/>
              </a:cxn>
              <a:cxn ang="0">
                <a:pos x="connsiteX29978" y="connsiteY29978"/>
              </a:cxn>
              <a:cxn ang="0">
                <a:pos x="connsiteX29979" y="connsiteY29979"/>
              </a:cxn>
              <a:cxn ang="0">
                <a:pos x="connsiteX29980" y="connsiteY29980"/>
              </a:cxn>
              <a:cxn ang="0">
                <a:pos x="connsiteX29981" y="connsiteY29981"/>
              </a:cxn>
              <a:cxn ang="0">
                <a:pos x="connsiteX29982" y="connsiteY29982"/>
              </a:cxn>
              <a:cxn ang="0">
                <a:pos x="connsiteX29983" y="connsiteY29983"/>
              </a:cxn>
              <a:cxn ang="0">
                <a:pos x="connsiteX29984" y="connsiteY29984"/>
              </a:cxn>
              <a:cxn ang="0">
                <a:pos x="connsiteX29985" y="connsiteY29985"/>
              </a:cxn>
              <a:cxn ang="0">
                <a:pos x="connsiteX29986" y="connsiteY29986"/>
              </a:cxn>
              <a:cxn ang="0">
                <a:pos x="connsiteX29987" y="connsiteY29987"/>
              </a:cxn>
              <a:cxn ang="0">
                <a:pos x="connsiteX29988" y="connsiteY29988"/>
              </a:cxn>
              <a:cxn ang="0">
                <a:pos x="connsiteX29989" y="connsiteY29989"/>
              </a:cxn>
              <a:cxn ang="0">
                <a:pos x="connsiteX29990" y="connsiteY29990"/>
              </a:cxn>
              <a:cxn ang="0">
                <a:pos x="connsiteX29991" y="connsiteY29991"/>
              </a:cxn>
              <a:cxn ang="0">
                <a:pos x="connsiteX29992" y="connsiteY29992"/>
              </a:cxn>
              <a:cxn ang="0">
                <a:pos x="connsiteX29993" y="connsiteY29993"/>
              </a:cxn>
              <a:cxn ang="0">
                <a:pos x="connsiteX29994" y="connsiteY29994"/>
              </a:cxn>
              <a:cxn ang="0">
                <a:pos x="connsiteX29995" y="connsiteY29995"/>
              </a:cxn>
              <a:cxn ang="0">
                <a:pos x="connsiteX29996" y="connsiteY29996"/>
              </a:cxn>
              <a:cxn ang="0">
                <a:pos x="connsiteX29997" y="connsiteY29997"/>
              </a:cxn>
              <a:cxn ang="0">
                <a:pos x="connsiteX29998" y="connsiteY29998"/>
              </a:cxn>
              <a:cxn ang="0">
                <a:pos x="connsiteX29999" y="connsiteY29999"/>
              </a:cxn>
              <a:cxn ang="0">
                <a:pos x="connsiteX30000" y="connsiteY30000"/>
              </a:cxn>
              <a:cxn ang="0">
                <a:pos x="connsiteX30001" y="connsiteY30001"/>
              </a:cxn>
              <a:cxn ang="0">
                <a:pos x="connsiteX30002" y="connsiteY30002"/>
              </a:cxn>
              <a:cxn ang="0">
                <a:pos x="connsiteX30003" y="connsiteY30003"/>
              </a:cxn>
              <a:cxn ang="0">
                <a:pos x="connsiteX30004" y="connsiteY30004"/>
              </a:cxn>
              <a:cxn ang="0">
                <a:pos x="connsiteX30005" y="connsiteY30005"/>
              </a:cxn>
              <a:cxn ang="0">
                <a:pos x="connsiteX30006" y="connsiteY30006"/>
              </a:cxn>
              <a:cxn ang="0">
                <a:pos x="connsiteX30007" y="connsiteY30007"/>
              </a:cxn>
              <a:cxn ang="0">
                <a:pos x="connsiteX30008" y="connsiteY30008"/>
              </a:cxn>
              <a:cxn ang="0">
                <a:pos x="connsiteX30009" y="connsiteY30009"/>
              </a:cxn>
              <a:cxn ang="0">
                <a:pos x="connsiteX30010" y="connsiteY30010"/>
              </a:cxn>
              <a:cxn ang="0">
                <a:pos x="connsiteX30011" y="connsiteY30011"/>
              </a:cxn>
              <a:cxn ang="0">
                <a:pos x="connsiteX30012" y="connsiteY30012"/>
              </a:cxn>
              <a:cxn ang="0">
                <a:pos x="connsiteX30013" y="connsiteY30013"/>
              </a:cxn>
              <a:cxn ang="0">
                <a:pos x="connsiteX30014" y="connsiteY30014"/>
              </a:cxn>
              <a:cxn ang="0">
                <a:pos x="connsiteX30015" y="connsiteY30015"/>
              </a:cxn>
              <a:cxn ang="0">
                <a:pos x="connsiteX30016" y="connsiteY30016"/>
              </a:cxn>
              <a:cxn ang="0">
                <a:pos x="connsiteX30017" y="connsiteY30017"/>
              </a:cxn>
              <a:cxn ang="0">
                <a:pos x="connsiteX30018" y="connsiteY30018"/>
              </a:cxn>
              <a:cxn ang="0">
                <a:pos x="connsiteX30019" y="connsiteY30019"/>
              </a:cxn>
              <a:cxn ang="0">
                <a:pos x="connsiteX30020" y="connsiteY30020"/>
              </a:cxn>
              <a:cxn ang="0">
                <a:pos x="connsiteX30021" y="connsiteY30021"/>
              </a:cxn>
              <a:cxn ang="0">
                <a:pos x="connsiteX30022" y="connsiteY30022"/>
              </a:cxn>
              <a:cxn ang="0">
                <a:pos x="connsiteX30023" y="connsiteY30023"/>
              </a:cxn>
              <a:cxn ang="0">
                <a:pos x="connsiteX30024" y="connsiteY30024"/>
              </a:cxn>
              <a:cxn ang="0">
                <a:pos x="connsiteX30025" y="connsiteY30025"/>
              </a:cxn>
              <a:cxn ang="0">
                <a:pos x="connsiteX30026" y="connsiteY30026"/>
              </a:cxn>
              <a:cxn ang="0">
                <a:pos x="connsiteX30027" y="connsiteY30027"/>
              </a:cxn>
              <a:cxn ang="0">
                <a:pos x="connsiteX30028" y="connsiteY30028"/>
              </a:cxn>
              <a:cxn ang="0">
                <a:pos x="connsiteX30029" y="connsiteY30029"/>
              </a:cxn>
              <a:cxn ang="0">
                <a:pos x="connsiteX30030" y="connsiteY30030"/>
              </a:cxn>
              <a:cxn ang="0">
                <a:pos x="connsiteX30031" y="connsiteY30031"/>
              </a:cxn>
              <a:cxn ang="0">
                <a:pos x="connsiteX30032" y="connsiteY30032"/>
              </a:cxn>
              <a:cxn ang="0">
                <a:pos x="connsiteX30033" y="connsiteY30033"/>
              </a:cxn>
              <a:cxn ang="0">
                <a:pos x="connsiteX30034" y="connsiteY30034"/>
              </a:cxn>
              <a:cxn ang="0">
                <a:pos x="connsiteX30035" y="connsiteY30035"/>
              </a:cxn>
              <a:cxn ang="0">
                <a:pos x="connsiteX30036" y="connsiteY30036"/>
              </a:cxn>
              <a:cxn ang="0">
                <a:pos x="connsiteX30037" y="connsiteY30037"/>
              </a:cxn>
              <a:cxn ang="0">
                <a:pos x="connsiteX30038" y="connsiteY30038"/>
              </a:cxn>
              <a:cxn ang="0">
                <a:pos x="connsiteX30039" y="connsiteY30039"/>
              </a:cxn>
              <a:cxn ang="0">
                <a:pos x="connsiteX30040" y="connsiteY30040"/>
              </a:cxn>
              <a:cxn ang="0">
                <a:pos x="connsiteX30041" y="connsiteY30041"/>
              </a:cxn>
              <a:cxn ang="0">
                <a:pos x="connsiteX30042" y="connsiteY30042"/>
              </a:cxn>
              <a:cxn ang="0">
                <a:pos x="connsiteX30043" y="connsiteY30043"/>
              </a:cxn>
              <a:cxn ang="0">
                <a:pos x="connsiteX30044" y="connsiteY30044"/>
              </a:cxn>
              <a:cxn ang="0">
                <a:pos x="connsiteX30045" y="connsiteY30045"/>
              </a:cxn>
              <a:cxn ang="0">
                <a:pos x="connsiteX30046" y="connsiteY30046"/>
              </a:cxn>
              <a:cxn ang="0">
                <a:pos x="connsiteX30047" y="connsiteY30047"/>
              </a:cxn>
              <a:cxn ang="0">
                <a:pos x="connsiteX30048" y="connsiteY30048"/>
              </a:cxn>
              <a:cxn ang="0">
                <a:pos x="connsiteX30049" y="connsiteY30049"/>
              </a:cxn>
              <a:cxn ang="0">
                <a:pos x="connsiteX30050" y="connsiteY30050"/>
              </a:cxn>
              <a:cxn ang="0">
                <a:pos x="connsiteX30051" y="connsiteY30051"/>
              </a:cxn>
              <a:cxn ang="0">
                <a:pos x="connsiteX30052" y="connsiteY30052"/>
              </a:cxn>
              <a:cxn ang="0">
                <a:pos x="connsiteX30053" y="connsiteY30053"/>
              </a:cxn>
              <a:cxn ang="0">
                <a:pos x="connsiteX30054" y="connsiteY30054"/>
              </a:cxn>
              <a:cxn ang="0">
                <a:pos x="connsiteX30055" y="connsiteY30055"/>
              </a:cxn>
              <a:cxn ang="0">
                <a:pos x="connsiteX30056" y="connsiteY30056"/>
              </a:cxn>
              <a:cxn ang="0">
                <a:pos x="connsiteX30057" y="connsiteY30057"/>
              </a:cxn>
              <a:cxn ang="0">
                <a:pos x="connsiteX30058" y="connsiteY30058"/>
              </a:cxn>
              <a:cxn ang="0">
                <a:pos x="connsiteX30059" y="connsiteY30059"/>
              </a:cxn>
              <a:cxn ang="0">
                <a:pos x="connsiteX30060" y="connsiteY30060"/>
              </a:cxn>
              <a:cxn ang="0">
                <a:pos x="connsiteX30061" y="connsiteY30061"/>
              </a:cxn>
              <a:cxn ang="0">
                <a:pos x="connsiteX30062" y="connsiteY30062"/>
              </a:cxn>
              <a:cxn ang="0">
                <a:pos x="connsiteX30063" y="connsiteY30063"/>
              </a:cxn>
              <a:cxn ang="0">
                <a:pos x="connsiteX30064" y="connsiteY30064"/>
              </a:cxn>
              <a:cxn ang="0">
                <a:pos x="connsiteX30065" y="connsiteY30065"/>
              </a:cxn>
              <a:cxn ang="0">
                <a:pos x="connsiteX30066" y="connsiteY30066"/>
              </a:cxn>
              <a:cxn ang="0">
                <a:pos x="connsiteX30067" y="connsiteY30067"/>
              </a:cxn>
              <a:cxn ang="0">
                <a:pos x="connsiteX30068" y="connsiteY30068"/>
              </a:cxn>
              <a:cxn ang="0">
                <a:pos x="connsiteX30069" y="connsiteY30069"/>
              </a:cxn>
              <a:cxn ang="0">
                <a:pos x="connsiteX30070" y="connsiteY30070"/>
              </a:cxn>
              <a:cxn ang="0">
                <a:pos x="connsiteX30071" y="connsiteY30071"/>
              </a:cxn>
              <a:cxn ang="0">
                <a:pos x="connsiteX30072" y="connsiteY30072"/>
              </a:cxn>
              <a:cxn ang="0">
                <a:pos x="connsiteX30073" y="connsiteY30073"/>
              </a:cxn>
              <a:cxn ang="0">
                <a:pos x="connsiteX30074" y="connsiteY30074"/>
              </a:cxn>
              <a:cxn ang="0">
                <a:pos x="connsiteX30075" y="connsiteY30075"/>
              </a:cxn>
              <a:cxn ang="0">
                <a:pos x="connsiteX30076" y="connsiteY30076"/>
              </a:cxn>
              <a:cxn ang="0">
                <a:pos x="connsiteX30077" y="connsiteY30077"/>
              </a:cxn>
              <a:cxn ang="0">
                <a:pos x="connsiteX30078" y="connsiteY30078"/>
              </a:cxn>
              <a:cxn ang="0">
                <a:pos x="connsiteX30079" y="connsiteY30079"/>
              </a:cxn>
              <a:cxn ang="0">
                <a:pos x="connsiteX30080" y="connsiteY30080"/>
              </a:cxn>
              <a:cxn ang="0">
                <a:pos x="connsiteX30081" y="connsiteY30081"/>
              </a:cxn>
              <a:cxn ang="0">
                <a:pos x="connsiteX30082" y="connsiteY30082"/>
              </a:cxn>
              <a:cxn ang="0">
                <a:pos x="connsiteX30083" y="connsiteY30083"/>
              </a:cxn>
              <a:cxn ang="0">
                <a:pos x="connsiteX30084" y="connsiteY30084"/>
              </a:cxn>
              <a:cxn ang="0">
                <a:pos x="connsiteX30085" y="connsiteY30085"/>
              </a:cxn>
              <a:cxn ang="0">
                <a:pos x="connsiteX30086" y="connsiteY30086"/>
              </a:cxn>
              <a:cxn ang="0">
                <a:pos x="connsiteX30087" y="connsiteY30087"/>
              </a:cxn>
              <a:cxn ang="0">
                <a:pos x="connsiteX30088" y="connsiteY30088"/>
              </a:cxn>
              <a:cxn ang="0">
                <a:pos x="connsiteX30089" y="connsiteY30089"/>
              </a:cxn>
              <a:cxn ang="0">
                <a:pos x="connsiteX30090" y="connsiteY30090"/>
              </a:cxn>
              <a:cxn ang="0">
                <a:pos x="connsiteX30091" y="connsiteY30091"/>
              </a:cxn>
              <a:cxn ang="0">
                <a:pos x="connsiteX30092" y="connsiteY30092"/>
              </a:cxn>
              <a:cxn ang="0">
                <a:pos x="connsiteX30093" y="connsiteY30093"/>
              </a:cxn>
              <a:cxn ang="0">
                <a:pos x="connsiteX30094" y="connsiteY30094"/>
              </a:cxn>
              <a:cxn ang="0">
                <a:pos x="connsiteX30095" y="connsiteY30095"/>
              </a:cxn>
              <a:cxn ang="0">
                <a:pos x="connsiteX30096" y="connsiteY30096"/>
              </a:cxn>
              <a:cxn ang="0">
                <a:pos x="connsiteX30097" y="connsiteY30097"/>
              </a:cxn>
              <a:cxn ang="0">
                <a:pos x="connsiteX30098" y="connsiteY30098"/>
              </a:cxn>
              <a:cxn ang="0">
                <a:pos x="connsiteX30099" y="connsiteY30099"/>
              </a:cxn>
              <a:cxn ang="0">
                <a:pos x="connsiteX30100" y="connsiteY30100"/>
              </a:cxn>
              <a:cxn ang="0">
                <a:pos x="connsiteX30101" y="connsiteY30101"/>
              </a:cxn>
              <a:cxn ang="0">
                <a:pos x="connsiteX30102" y="connsiteY30102"/>
              </a:cxn>
              <a:cxn ang="0">
                <a:pos x="connsiteX30103" y="connsiteY30103"/>
              </a:cxn>
              <a:cxn ang="0">
                <a:pos x="connsiteX30104" y="connsiteY30104"/>
              </a:cxn>
              <a:cxn ang="0">
                <a:pos x="connsiteX30105" y="connsiteY30105"/>
              </a:cxn>
              <a:cxn ang="0">
                <a:pos x="connsiteX30106" y="connsiteY30106"/>
              </a:cxn>
              <a:cxn ang="0">
                <a:pos x="connsiteX30107" y="connsiteY30107"/>
              </a:cxn>
              <a:cxn ang="0">
                <a:pos x="connsiteX30108" y="connsiteY30108"/>
              </a:cxn>
              <a:cxn ang="0">
                <a:pos x="connsiteX30109" y="connsiteY30109"/>
              </a:cxn>
              <a:cxn ang="0">
                <a:pos x="connsiteX30110" y="connsiteY30110"/>
              </a:cxn>
              <a:cxn ang="0">
                <a:pos x="connsiteX30111" y="connsiteY30111"/>
              </a:cxn>
              <a:cxn ang="0">
                <a:pos x="connsiteX30112" y="connsiteY30112"/>
              </a:cxn>
              <a:cxn ang="0">
                <a:pos x="connsiteX30113" y="connsiteY30113"/>
              </a:cxn>
              <a:cxn ang="0">
                <a:pos x="connsiteX30114" y="connsiteY30114"/>
              </a:cxn>
              <a:cxn ang="0">
                <a:pos x="connsiteX30115" y="connsiteY30115"/>
              </a:cxn>
              <a:cxn ang="0">
                <a:pos x="connsiteX30116" y="connsiteY30116"/>
              </a:cxn>
              <a:cxn ang="0">
                <a:pos x="connsiteX30117" y="connsiteY30117"/>
              </a:cxn>
              <a:cxn ang="0">
                <a:pos x="connsiteX30118" y="connsiteY30118"/>
              </a:cxn>
              <a:cxn ang="0">
                <a:pos x="connsiteX30119" y="connsiteY30119"/>
              </a:cxn>
              <a:cxn ang="0">
                <a:pos x="connsiteX30120" y="connsiteY30120"/>
              </a:cxn>
              <a:cxn ang="0">
                <a:pos x="connsiteX30121" y="connsiteY30121"/>
              </a:cxn>
              <a:cxn ang="0">
                <a:pos x="connsiteX30122" y="connsiteY30122"/>
              </a:cxn>
              <a:cxn ang="0">
                <a:pos x="connsiteX30123" y="connsiteY30123"/>
              </a:cxn>
              <a:cxn ang="0">
                <a:pos x="connsiteX30124" y="connsiteY30124"/>
              </a:cxn>
              <a:cxn ang="0">
                <a:pos x="connsiteX30125" y="connsiteY30125"/>
              </a:cxn>
              <a:cxn ang="0">
                <a:pos x="connsiteX30126" y="connsiteY30126"/>
              </a:cxn>
              <a:cxn ang="0">
                <a:pos x="connsiteX30127" y="connsiteY30127"/>
              </a:cxn>
              <a:cxn ang="0">
                <a:pos x="connsiteX30128" y="connsiteY30128"/>
              </a:cxn>
              <a:cxn ang="0">
                <a:pos x="connsiteX30129" y="connsiteY30129"/>
              </a:cxn>
              <a:cxn ang="0">
                <a:pos x="connsiteX30130" y="connsiteY30130"/>
              </a:cxn>
              <a:cxn ang="0">
                <a:pos x="connsiteX30131" y="connsiteY30131"/>
              </a:cxn>
              <a:cxn ang="0">
                <a:pos x="connsiteX30132" y="connsiteY30132"/>
              </a:cxn>
              <a:cxn ang="0">
                <a:pos x="connsiteX30133" y="connsiteY30133"/>
              </a:cxn>
              <a:cxn ang="0">
                <a:pos x="connsiteX30134" y="connsiteY30134"/>
              </a:cxn>
              <a:cxn ang="0">
                <a:pos x="connsiteX30135" y="connsiteY30135"/>
              </a:cxn>
              <a:cxn ang="0">
                <a:pos x="connsiteX30136" y="connsiteY30136"/>
              </a:cxn>
              <a:cxn ang="0">
                <a:pos x="connsiteX30137" y="connsiteY30137"/>
              </a:cxn>
              <a:cxn ang="0">
                <a:pos x="connsiteX30138" y="connsiteY30138"/>
              </a:cxn>
              <a:cxn ang="0">
                <a:pos x="connsiteX30139" y="connsiteY30139"/>
              </a:cxn>
              <a:cxn ang="0">
                <a:pos x="connsiteX30140" y="connsiteY30140"/>
              </a:cxn>
              <a:cxn ang="0">
                <a:pos x="connsiteX30141" y="connsiteY30141"/>
              </a:cxn>
              <a:cxn ang="0">
                <a:pos x="connsiteX30142" y="connsiteY30142"/>
              </a:cxn>
              <a:cxn ang="0">
                <a:pos x="connsiteX30143" y="connsiteY30143"/>
              </a:cxn>
              <a:cxn ang="0">
                <a:pos x="connsiteX30144" y="connsiteY30144"/>
              </a:cxn>
              <a:cxn ang="0">
                <a:pos x="connsiteX30145" y="connsiteY30145"/>
              </a:cxn>
              <a:cxn ang="0">
                <a:pos x="connsiteX30146" y="connsiteY30146"/>
              </a:cxn>
              <a:cxn ang="0">
                <a:pos x="connsiteX30147" y="connsiteY30147"/>
              </a:cxn>
              <a:cxn ang="0">
                <a:pos x="connsiteX30148" y="connsiteY30148"/>
              </a:cxn>
              <a:cxn ang="0">
                <a:pos x="connsiteX30149" y="connsiteY30149"/>
              </a:cxn>
              <a:cxn ang="0">
                <a:pos x="connsiteX30150" y="connsiteY30150"/>
              </a:cxn>
              <a:cxn ang="0">
                <a:pos x="connsiteX30151" y="connsiteY30151"/>
              </a:cxn>
              <a:cxn ang="0">
                <a:pos x="connsiteX30152" y="connsiteY30152"/>
              </a:cxn>
              <a:cxn ang="0">
                <a:pos x="connsiteX30153" y="connsiteY30153"/>
              </a:cxn>
              <a:cxn ang="0">
                <a:pos x="connsiteX30154" y="connsiteY30154"/>
              </a:cxn>
              <a:cxn ang="0">
                <a:pos x="connsiteX30155" y="connsiteY30155"/>
              </a:cxn>
              <a:cxn ang="0">
                <a:pos x="connsiteX30156" y="connsiteY30156"/>
              </a:cxn>
              <a:cxn ang="0">
                <a:pos x="connsiteX30157" y="connsiteY30157"/>
              </a:cxn>
              <a:cxn ang="0">
                <a:pos x="connsiteX30158" y="connsiteY30158"/>
              </a:cxn>
              <a:cxn ang="0">
                <a:pos x="connsiteX30159" y="connsiteY30159"/>
              </a:cxn>
              <a:cxn ang="0">
                <a:pos x="connsiteX30160" y="connsiteY30160"/>
              </a:cxn>
              <a:cxn ang="0">
                <a:pos x="connsiteX30161" y="connsiteY30161"/>
              </a:cxn>
              <a:cxn ang="0">
                <a:pos x="connsiteX30162" y="connsiteY30162"/>
              </a:cxn>
              <a:cxn ang="0">
                <a:pos x="connsiteX30163" y="connsiteY30163"/>
              </a:cxn>
              <a:cxn ang="0">
                <a:pos x="connsiteX30164" y="connsiteY30164"/>
              </a:cxn>
              <a:cxn ang="0">
                <a:pos x="connsiteX30165" y="connsiteY30165"/>
              </a:cxn>
              <a:cxn ang="0">
                <a:pos x="connsiteX30166" y="connsiteY30166"/>
              </a:cxn>
              <a:cxn ang="0">
                <a:pos x="connsiteX30167" y="connsiteY30167"/>
              </a:cxn>
              <a:cxn ang="0">
                <a:pos x="connsiteX30168" y="connsiteY30168"/>
              </a:cxn>
              <a:cxn ang="0">
                <a:pos x="connsiteX30169" y="connsiteY30169"/>
              </a:cxn>
              <a:cxn ang="0">
                <a:pos x="connsiteX30170" y="connsiteY30170"/>
              </a:cxn>
              <a:cxn ang="0">
                <a:pos x="connsiteX30171" y="connsiteY30171"/>
              </a:cxn>
              <a:cxn ang="0">
                <a:pos x="connsiteX30172" y="connsiteY30172"/>
              </a:cxn>
              <a:cxn ang="0">
                <a:pos x="connsiteX30173" y="connsiteY30173"/>
              </a:cxn>
              <a:cxn ang="0">
                <a:pos x="connsiteX30174" y="connsiteY30174"/>
              </a:cxn>
              <a:cxn ang="0">
                <a:pos x="connsiteX30175" y="connsiteY30175"/>
              </a:cxn>
              <a:cxn ang="0">
                <a:pos x="connsiteX30176" y="connsiteY30176"/>
              </a:cxn>
              <a:cxn ang="0">
                <a:pos x="connsiteX30177" y="connsiteY30177"/>
              </a:cxn>
              <a:cxn ang="0">
                <a:pos x="connsiteX30178" y="connsiteY30178"/>
              </a:cxn>
              <a:cxn ang="0">
                <a:pos x="connsiteX30179" y="connsiteY30179"/>
              </a:cxn>
              <a:cxn ang="0">
                <a:pos x="connsiteX30180" y="connsiteY30180"/>
              </a:cxn>
              <a:cxn ang="0">
                <a:pos x="connsiteX30181" y="connsiteY30181"/>
              </a:cxn>
              <a:cxn ang="0">
                <a:pos x="connsiteX30182" y="connsiteY30182"/>
              </a:cxn>
              <a:cxn ang="0">
                <a:pos x="connsiteX30183" y="connsiteY30183"/>
              </a:cxn>
              <a:cxn ang="0">
                <a:pos x="connsiteX30184" y="connsiteY30184"/>
              </a:cxn>
              <a:cxn ang="0">
                <a:pos x="connsiteX30185" y="connsiteY30185"/>
              </a:cxn>
              <a:cxn ang="0">
                <a:pos x="connsiteX30186" y="connsiteY30186"/>
              </a:cxn>
              <a:cxn ang="0">
                <a:pos x="connsiteX30187" y="connsiteY30187"/>
              </a:cxn>
              <a:cxn ang="0">
                <a:pos x="connsiteX30188" y="connsiteY30188"/>
              </a:cxn>
              <a:cxn ang="0">
                <a:pos x="connsiteX30189" y="connsiteY30189"/>
              </a:cxn>
              <a:cxn ang="0">
                <a:pos x="connsiteX30190" y="connsiteY30190"/>
              </a:cxn>
              <a:cxn ang="0">
                <a:pos x="connsiteX30191" y="connsiteY30191"/>
              </a:cxn>
              <a:cxn ang="0">
                <a:pos x="connsiteX30192" y="connsiteY30192"/>
              </a:cxn>
              <a:cxn ang="0">
                <a:pos x="connsiteX30193" y="connsiteY30193"/>
              </a:cxn>
              <a:cxn ang="0">
                <a:pos x="connsiteX30194" y="connsiteY30194"/>
              </a:cxn>
              <a:cxn ang="0">
                <a:pos x="connsiteX30195" y="connsiteY30195"/>
              </a:cxn>
              <a:cxn ang="0">
                <a:pos x="connsiteX30196" y="connsiteY30196"/>
              </a:cxn>
              <a:cxn ang="0">
                <a:pos x="connsiteX30197" y="connsiteY30197"/>
              </a:cxn>
              <a:cxn ang="0">
                <a:pos x="connsiteX30198" y="connsiteY30198"/>
              </a:cxn>
              <a:cxn ang="0">
                <a:pos x="connsiteX30199" y="connsiteY30199"/>
              </a:cxn>
              <a:cxn ang="0">
                <a:pos x="connsiteX30200" y="connsiteY30200"/>
              </a:cxn>
              <a:cxn ang="0">
                <a:pos x="connsiteX30201" y="connsiteY30201"/>
              </a:cxn>
              <a:cxn ang="0">
                <a:pos x="connsiteX30202" y="connsiteY30202"/>
              </a:cxn>
              <a:cxn ang="0">
                <a:pos x="connsiteX30203" y="connsiteY30203"/>
              </a:cxn>
              <a:cxn ang="0">
                <a:pos x="connsiteX30204" y="connsiteY30204"/>
              </a:cxn>
              <a:cxn ang="0">
                <a:pos x="connsiteX30205" y="connsiteY30205"/>
              </a:cxn>
              <a:cxn ang="0">
                <a:pos x="connsiteX30206" y="connsiteY30206"/>
              </a:cxn>
              <a:cxn ang="0">
                <a:pos x="connsiteX30207" y="connsiteY30207"/>
              </a:cxn>
              <a:cxn ang="0">
                <a:pos x="connsiteX30208" y="connsiteY30208"/>
              </a:cxn>
              <a:cxn ang="0">
                <a:pos x="connsiteX30209" y="connsiteY30209"/>
              </a:cxn>
              <a:cxn ang="0">
                <a:pos x="connsiteX30210" y="connsiteY30210"/>
              </a:cxn>
              <a:cxn ang="0">
                <a:pos x="connsiteX30211" y="connsiteY30211"/>
              </a:cxn>
              <a:cxn ang="0">
                <a:pos x="connsiteX30212" y="connsiteY30212"/>
              </a:cxn>
              <a:cxn ang="0">
                <a:pos x="connsiteX30213" y="connsiteY30213"/>
              </a:cxn>
              <a:cxn ang="0">
                <a:pos x="connsiteX30214" y="connsiteY30214"/>
              </a:cxn>
              <a:cxn ang="0">
                <a:pos x="connsiteX30215" y="connsiteY30215"/>
              </a:cxn>
              <a:cxn ang="0">
                <a:pos x="connsiteX30216" y="connsiteY30216"/>
              </a:cxn>
              <a:cxn ang="0">
                <a:pos x="connsiteX30217" y="connsiteY30217"/>
              </a:cxn>
              <a:cxn ang="0">
                <a:pos x="connsiteX30218" y="connsiteY30218"/>
              </a:cxn>
              <a:cxn ang="0">
                <a:pos x="connsiteX30219" y="connsiteY30219"/>
              </a:cxn>
              <a:cxn ang="0">
                <a:pos x="connsiteX30220" y="connsiteY30220"/>
              </a:cxn>
              <a:cxn ang="0">
                <a:pos x="connsiteX30221" y="connsiteY30221"/>
              </a:cxn>
              <a:cxn ang="0">
                <a:pos x="connsiteX30222" y="connsiteY30222"/>
              </a:cxn>
              <a:cxn ang="0">
                <a:pos x="connsiteX30223" y="connsiteY30223"/>
              </a:cxn>
              <a:cxn ang="0">
                <a:pos x="connsiteX30224" y="connsiteY30224"/>
              </a:cxn>
              <a:cxn ang="0">
                <a:pos x="connsiteX30225" y="connsiteY30225"/>
              </a:cxn>
              <a:cxn ang="0">
                <a:pos x="connsiteX30226" y="connsiteY30226"/>
              </a:cxn>
              <a:cxn ang="0">
                <a:pos x="connsiteX30227" y="connsiteY30227"/>
              </a:cxn>
              <a:cxn ang="0">
                <a:pos x="connsiteX30228" y="connsiteY30228"/>
              </a:cxn>
              <a:cxn ang="0">
                <a:pos x="connsiteX30229" y="connsiteY30229"/>
              </a:cxn>
              <a:cxn ang="0">
                <a:pos x="connsiteX30230" y="connsiteY30230"/>
              </a:cxn>
              <a:cxn ang="0">
                <a:pos x="connsiteX30231" y="connsiteY30231"/>
              </a:cxn>
              <a:cxn ang="0">
                <a:pos x="connsiteX30232" y="connsiteY30232"/>
              </a:cxn>
              <a:cxn ang="0">
                <a:pos x="connsiteX30233" y="connsiteY30233"/>
              </a:cxn>
              <a:cxn ang="0">
                <a:pos x="connsiteX30234" y="connsiteY30234"/>
              </a:cxn>
              <a:cxn ang="0">
                <a:pos x="connsiteX30235" y="connsiteY30235"/>
              </a:cxn>
              <a:cxn ang="0">
                <a:pos x="connsiteX30236" y="connsiteY30236"/>
              </a:cxn>
              <a:cxn ang="0">
                <a:pos x="connsiteX30237" y="connsiteY30237"/>
              </a:cxn>
              <a:cxn ang="0">
                <a:pos x="connsiteX30238" y="connsiteY30238"/>
              </a:cxn>
              <a:cxn ang="0">
                <a:pos x="connsiteX30239" y="connsiteY30239"/>
              </a:cxn>
              <a:cxn ang="0">
                <a:pos x="connsiteX30240" y="connsiteY30240"/>
              </a:cxn>
              <a:cxn ang="0">
                <a:pos x="connsiteX30241" y="connsiteY30241"/>
              </a:cxn>
              <a:cxn ang="0">
                <a:pos x="connsiteX30242" y="connsiteY30242"/>
              </a:cxn>
              <a:cxn ang="0">
                <a:pos x="connsiteX30243" y="connsiteY30243"/>
              </a:cxn>
              <a:cxn ang="0">
                <a:pos x="connsiteX30244" y="connsiteY30244"/>
              </a:cxn>
              <a:cxn ang="0">
                <a:pos x="connsiteX30245" y="connsiteY30245"/>
              </a:cxn>
              <a:cxn ang="0">
                <a:pos x="connsiteX30246" y="connsiteY30246"/>
              </a:cxn>
              <a:cxn ang="0">
                <a:pos x="connsiteX30247" y="connsiteY30247"/>
              </a:cxn>
              <a:cxn ang="0">
                <a:pos x="connsiteX30248" y="connsiteY30248"/>
              </a:cxn>
              <a:cxn ang="0">
                <a:pos x="connsiteX30249" y="connsiteY30249"/>
              </a:cxn>
              <a:cxn ang="0">
                <a:pos x="connsiteX30250" y="connsiteY30250"/>
              </a:cxn>
              <a:cxn ang="0">
                <a:pos x="connsiteX30251" y="connsiteY30251"/>
              </a:cxn>
              <a:cxn ang="0">
                <a:pos x="connsiteX30252" y="connsiteY30252"/>
              </a:cxn>
              <a:cxn ang="0">
                <a:pos x="connsiteX30253" y="connsiteY30253"/>
              </a:cxn>
              <a:cxn ang="0">
                <a:pos x="connsiteX30254" y="connsiteY30254"/>
              </a:cxn>
              <a:cxn ang="0">
                <a:pos x="connsiteX30255" y="connsiteY30255"/>
              </a:cxn>
              <a:cxn ang="0">
                <a:pos x="connsiteX30256" y="connsiteY30256"/>
              </a:cxn>
              <a:cxn ang="0">
                <a:pos x="connsiteX30257" y="connsiteY30257"/>
              </a:cxn>
              <a:cxn ang="0">
                <a:pos x="connsiteX30258" y="connsiteY30258"/>
              </a:cxn>
              <a:cxn ang="0">
                <a:pos x="connsiteX30259" y="connsiteY30259"/>
              </a:cxn>
              <a:cxn ang="0">
                <a:pos x="connsiteX30260" y="connsiteY30260"/>
              </a:cxn>
              <a:cxn ang="0">
                <a:pos x="connsiteX30261" y="connsiteY30261"/>
              </a:cxn>
              <a:cxn ang="0">
                <a:pos x="connsiteX30262" y="connsiteY30262"/>
              </a:cxn>
              <a:cxn ang="0">
                <a:pos x="connsiteX30263" y="connsiteY30263"/>
              </a:cxn>
              <a:cxn ang="0">
                <a:pos x="connsiteX30264" y="connsiteY30264"/>
              </a:cxn>
              <a:cxn ang="0">
                <a:pos x="connsiteX30265" y="connsiteY30265"/>
              </a:cxn>
              <a:cxn ang="0">
                <a:pos x="connsiteX30266" y="connsiteY30266"/>
              </a:cxn>
              <a:cxn ang="0">
                <a:pos x="connsiteX30267" y="connsiteY30267"/>
              </a:cxn>
              <a:cxn ang="0">
                <a:pos x="connsiteX30268" y="connsiteY30268"/>
              </a:cxn>
              <a:cxn ang="0">
                <a:pos x="connsiteX30269" y="connsiteY30269"/>
              </a:cxn>
              <a:cxn ang="0">
                <a:pos x="connsiteX30270" y="connsiteY30270"/>
              </a:cxn>
              <a:cxn ang="0">
                <a:pos x="connsiteX30271" y="connsiteY30271"/>
              </a:cxn>
              <a:cxn ang="0">
                <a:pos x="connsiteX30272" y="connsiteY30272"/>
              </a:cxn>
              <a:cxn ang="0">
                <a:pos x="connsiteX30273" y="connsiteY30273"/>
              </a:cxn>
              <a:cxn ang="0">
                <a:pos x="connsiteX30274" y="connsiteY30274"/>
              </a:cxn>
              <a:cxn ang="0">
                <a:pos x="connsiteX30275" y="connsiteY30275"/>
              </a:cxn>
              <a:cxn ang="0">
                <a:pos x="connsiteX30276" y="connsiteY30276"/>
              </a:cxn>
              <a:cxn ang="0">
                <a:pos x="connsiteX30277" y="connsiteY30277"/>
              </a:cxn>
              <a:cxn ang="0">
                <a:pos x="connsiteX30278" y="connsiteY30278"/>
              </a:cxn>
              <a:cxn ang="0">
                <a:pos x="connsiteX30279" y="connsiteY30279"/>
              </a:cxn>
              <a:cxn ang="0">
                <a:pos x="connsiteX30280" y="connsiteY30280"/>
              </a:cxn>
              <a:cxn ang="0">
                <a:pos x="connsiteX30281" y="connsiteY30281"/>
              </a:cxn>
              <a:cxn ang="0">
                <a:pos x="connsiteX30282" y="connsiteY30282"/>
              </a:cxn>
              <a:cxn ang="0">
                <a:pos x="connsiteX30283" y="connsiteY30283"/>
              </a:cxn>
              <a:cxn ang="0">
                <a:pos x="connsiteX30284" y="connsiteY30284"/>
              </a:cxn>
              <a:cxn ang="0">
                <a:pos x="connsiteX30285" y="connsiteY30285"/>
              </a:cxn>
              <a:cxn ang="0">
                <a:pos x="connsiteX30286" y="connsiteY30286"/>
              </a:cxn>
              <a:cxn ang="0">
                <a:pos x="connsiteX30287" y="connsiteY30287"/>
              </a:cxn>
              <a:cxn ang="0">
                <a:pos x="connsiteX30288" y="connsiteY30288"/>
              </a:cxn>
              <a:cxn ang="0">
                <a:pos x="connsiteX30289" y="connsiteY30289"/>
              </a:cxn>
              <a:cxn ang="0">
                <a:pos x="connsiteX30290" y="connsiteY30290"/>
              </a:cxn>
              <a:cxn ang="0">
                <a:pos x="connsiteX30291" y="connsiteY30291"/>
              </a:cxn>
              <a:cxn ang="0">
                <a:pos x="connsiteX30292" y="connsiteY30292"/>
              </a:cxn>
              <a:cxn ang="0">
                <a:pos x="connsiteX30293" y="connsiteY30293"/>
              </a:cxn>
              <a:cxn ang="0">
                <a:pos x="connsiteX30294" y="connsiteY30294"/>
              </a:cxn>
              <a:cxn ang="0">
                <a:pos x="connsiteX30295" y="connsiteY30295"/>
              </a:cxn>
              <a:cxn ang="0">
                <a:pos x="connsiteX30296" y="connsiteY30296"/>
              </a:cxn>
              <a:cxn ang="0">
                <a:pos x="connsiteX30297" y="connsiteY30297"/>
              </a:cxn>
              <a:cxn ang="0">
                <a:pos x="connsiteX30298" y="connsiteY30298"/>
              </a:cxn>
              <a:cxn ang="0">
                <a:pos x="connsiteX30299" y="connsiteY30299"/>
              </a:cxn>
              <a:cxn ang="0">
                <a:pos x="connsiteX30300" y="connsiteY30300"/>
              </a:cxn>
              <a:cxn ang="0">
                <a:pos x="connsiteX30301" y="connsiteY30301"/>
              </a:cxn>
              <a:cxn ang="0">
                <a:pos x="connsiteX30302" y="connsiteY30302"/>
              </a:cxn>
              <a:cxn ang="0">
                <a:pos x="connsiteX30303" y="connsiteY30303"/>
              </a:cxn>
              <a:cxn ang="0">
                <a:pos x="connsiteX30304" y="connsiteY30304"/>
              </a:cxn>
              <a:cxn ang="0">
                <a:pos x="connsiteX30305" y="connsiteY30305"/>
              </a:cxn>
              <a:cxn ang="0">
                <a:pos x="connsiteX30306" y="connsiteY30306"/>
              </a:cxn>
              <a:cxn ang="0">
                <a:pos x="connsiteX30307" y="connsiteY30307"/>
              </a:cxn>
              <a:cxn ang="0">
                <a:pos x="connsiteX30308" y="connsiteY30308"/>
              </a:cxn>
              <a:cxn ang="0">
                <a:pos x="connsiteX30309" y="connsiteY30309"/>
              </a:cxn>
              <a:cxn ang="0">
                <a:pos x="connsiteX30310" y="connsiteY30310"/>
              </a:cxn>
              <a:cxn ang="0">
                <a:pos x="connsiteX30311" y="connsiteY30311"/>
              </a:cxn>
              <a:cxn ang="0">
                <a:pos x="connsiteX30312" y="connsiteY30312"/>
              </a:cxn>
              <a:cxn ang="0">
                <a:pos x="connsiteX30313" y="connsiteY30313"/>
              </a:cxn>
              <a:cxn ang="0">
                <a:pos x="connsiteX30314" y="connsiteY30314"/>
              </a:cxn>
              <a:cxn ang="0">
                <a:pos x="connsiteX30315" y="connsiteY30315"/>
              </a:cxn>
              <a:cxn ang="0">
                <a:pos x="connsiteX30316" y="connsiteY30316"/>
              </a:cxn>
              <a:cxn ang="0">
                <a:pos x="connsiteX30317" y="connsiteY30317"/>
              </a:cxn>
              <a:cxn ang="0">
                <a:pos x="connsiteX30318" y="connsiteY30318"/>
              </a:cxn>
              <a:cxn ang="0">
                <a:pos x="connsiteX30319" y="connsiteY30319"/>
              </a:cxn>
              <a:cxn ang="0">
                <a:pos x="connsiteX30320" y="connsiteY30320"/>
              </a:cxn>
              <a:cxn ang="0">
                <a:pos x="connsiteX30321" y="connsiteY30321"/>
              </a:cxn>
              <a:cxn ang="0">
                <a:pos x="connsiteX30322" y="connsiteY30322"/>
              </a:cxn>
              <a:cxn ang="0">
                <a:pos x="connsiteX30323" y="connsiteY30323"/>
              </a:cxn>
              <a:cxn ang="0">
                <a:pos x="connsiteX30324" y="connsiteY30324"/>
              </a:cxn>
              <a:cxn ang="0">
                <a:pos x="connsiteX30325" y="connsiteY30325"/>
              </a:cxn>
              <a:cxn ang="0">
                <a:pos x="connsiteX30326" y="connsiteY30326"/>
              </a:cxn>
              <a:cxn ang="0">
                <a:pos x="connsiteX30327" y="connsiteY30327"/>
              </a:cxn>
              <a:cxn ang="0">
                <a:pos x="connsiteX30328" y="connsiteY30328"/>
              </a:cxn>
              <a:cxn ang="0">
                <a:pos x="connsiteX30329" y="connsiteY30329"/>
              </a:cxn>
              <a:cxn ang="0">
                <a:pos x="connsiteX30330" y="connsiteY30330"/>
              </a:cxn>
              <a:cxn ang="0">
                <a:pos x="connsiteX30331" y="connsiteY30331"/>
              </a:cxn>
              <a:cxn ang="0">
                <a:pos x="connsiteX30332" y="connsiteY30332"/>
              </a:cxn>
              <a:cxn ang="0">
                <a:pos x="connsiteX30333" y="connsiteY30333"/>
              </a:cxn>
              <a:cxn ang="0">
                <a:pos x="connsiteX30334" y="connsiteY30334"/>
              </a:cxn>
              <a:cxn ang="0">
                <a:pos x="connsiteX30335" y="connsiteY30335"/>
              </a:cxn>
              <a:cxn ang="0">
                <a:pos x="connsiteX30336" y="connsiteY30336"/>
              </a:cxn>
              <a:cxn ang="0">
                <a:pos x="connsiteX30337" y="connsiteY30337"/>
              </a:cxn>
              <a:cxn ang="0">
                <a:pos x="connsiteX30338" y="connsiteY30338"/>
              </a:cxn>
              <a:cxn ang="0">
                <a:pos x="connsiteX30339" y="connsiteY30339"/>
              </a:cxn>
              <a:cxn ang="0">
                <a:pos x="connsiteX30340" y="connsiteY30340"/>
              </a:cxn>
              <a:cxn ang="0">
                <a:pos x="connsiteX30341" y="connsiteY30341"/>
              </a:cxn>
              <a:cxn ang="0">
                <a:pos x="connsiteX30342" y="connsiteY30342"/>
              </a:cxn>
              <a:cxn ang="0">
                <a:pos x="connsiteX30343" y="connsiteY30343"/>
              </a:cxn>
              <a:cxn ang="0">
                <a:pos x="connsiteX30344" y="connsiteY30344"/>
              </a:cxn>
              <a:cxn ang="0">
                <a:pos x="connsiteX30345" y="connsiteY30345"/>
              </a:cxn>
              <a:cxn ang="0">
                <a:pos x="connsiteX30346" y="connsiteY30346"/>
              </a:cxn>
              <a:cxn ang="0">
                <a:pos x="connsiteX30347" y="connsiteY30347"/>
              </a:cxn>
              <a:cxn ang="0">
                <a:pos x="connsiteX30348" y="connsiteY30348"/>
              </a:cxn>
              <a:cxn ang="0">
                <a:pos x="connsiteX30349" y="connsiteY30349"/>
              </a:cxn>
              <a:cxn ang="0">
                <a:pos x="connsiteX30350" y="connsiteY30350"/>
              </a:cxn>
              <a:cxn ang="0">
                <a:pos x="connsiteX30351" y="connsiteY30351"/>
              </a:cxn>
              <a:cxn ang="0">
                <a:pos x="connsiteX30352" y="connsiteY30352"/>
              </a:cxn>
              <a:cxn ang="0">
                <a:pos x="connsiteX30353" y="connsiteY30353"/>
              </a:cxn>
              <a:cxn ang="0">
                <a:pos x="connsiteX30354" y="connsiteY30354"/>
              </a:cxn>
              <a:cxn ang="0">
                <a:pos x="connsiteX30355" y="connsiteY30355"/>
              </a:cxn>
              <a:cxn ang="0">
                <a:pos x="connsiteX30356" y="connsiteY30356"/>
              </a:cxn>
              <a:cxn ang="0">
                <a:pos x="connsiteX30357" y="connsiteY30357"/>
              </a:cxn>
              <a:cxn ang="0">
                <a:pos x="connsiteX30358" y="connsiteY30358"/>
              </a:cxn>
              <a:cxn ang="0">
                <a:pos x="connsiteX30359" y="connsiteY30359"/>
              </a:cxn>
              <a:cxn ang="0">
                <a:pos x="connsiteX30360" y="connsiteY30360"/>
              </a:cxn>
              <a:cxn ang="0">
                <a:pos x="connsiteX30361" y="connsiteY30361"/>
              </a:cxn>
              <a:cxn ang="0">
                <a:pos x="connsiteX30362" y="connsiteY30362"/>
              </a:cxn>
              <a:cxn ang="0">
                <a:pos x="connsiteX30363" y="connsiteY30363"/>
              </a:cxn>
              <a:cxn ang="0">
                <a:pos x="connsiteX30364" y="connsiteY30364"/>
              </a:cxn>
              <a:cxn ang="0">
                <a:pos x="connsiteX30365" y="connsiteY30365"/>
              </a:cxn>
              <a:cxn ang="0">
                <a:pos x="connsiteX30366" y="connsiteY30366"/>
              </a:cxn>
              <a:cxn ang="0">
                <a:pos x="connsiteX30367" y="connsiteY30367"/>
              </a:cxn>
              <a:cxn ang="0">
                <a:pos x="connsiteX30368" y="connsiteY30368"/>
              </a:cxn>
              <a:cxn ang="0">
                <a:pos x="connsiteX30369" y="connsiteY30369"/>
              </a:cxn>
              <a:cxn ang="0">
                <a:pos x="connsiteX30370" y="connsiteY30370"/>
              </a:cxn>
              <a:cxn ang="0">
                <a:pos x="connsiteX30371" y="connsiteY30371"/>
              </a:cxn>
              <a:cxn ang="0">
                <a:pos x="connsiteX30372" y="connsiteY30372"/>
              </a:cxn>
              <a:cxn ang="0">
                <a:pos x="connsiteX30373" y="connsiteY30373"/>
              </a:cxn>
              <a:cxn ang="0">
                <a:pos x="connsiteX30374" y="connsiteY30374"/>
              </a:cxn>
              <a:cxn ang="0">
                <a:pos x="connsiteX30375" y="connsiteY30375"/>
              </a:cxn>
              <a:cxn ang="0">
                <a:pos x="connsiteX30376" y="connsiteY30376"/>
              </a:cxn>
              <a:cxn ang="0">
                <a:pos x="connsiteX30377" y="connsiteY30377"/>
              </a:cxn>
              <a:cxn ang="0">
                <a:pos x="connsiteX30378" y="connsiteY30378"/>
              </a:cxn>
              <a:cxn ang="0">
                <a:pos x="connsiteX30379" y="connsiteY30379"/>
              </a:cxn>
              <a:cxn ang="0">
                <a:pos x="connsiteX30380" y="connsiteY30380"/>
              </a:cxn>
              <a:cxn ang="0">
                <a:pos x="connsiteX30381" y="connsiteY30381"/>
              </a:cxn>
              <a:cxn ang="0">
                <a:pos x="connsiteX30382" y="connsiteY30382"/>
              </a:cxn>
              <a:cxn ang="0">
                <a:pos x="connsiteX30383" y="connsiteY30383"/>
              </a:cxn>
              <a:cxn ang="0">
                <a:pos x="connsiteX30384" y="connsiteY30384"/>
              </a:cxn>
              <a:cxn ang="0">
                <a:pos x="connsiteX30385" y="connsiteY30385"/>
              </a:cxn>
              <a:cxn ang="0">
                <a:pos x="connsiteX30386" y="connsiteY30386"/>
              </a:cxn>
              <a:cxn ang="0">
                <a:pos x="connsiteX30387" y="connsiteY30387"/>
              </a:cxn>
              <a:cxn ang="0">
                <a:pos x="connsiteX30388" y="connsiteY30388"/>
              </a:cxn>
              <a:cxn ang="0">
                <a:pos x="connsiteX30389" y="connsiteY30389"/>
              </a:cxn>
              <a:cxn ang="0">
                <a:pos x="connsiteX30390" y="connsiteY30390"/>
              </a:cxn>
              <a:cxn ang="0">
                <a:pos x="connsiteX30391" y="connsiteY30391"/>
              </a:cxn>
              <a:cxn ang="0">
                <a:pos x="connsiteX30392" y="connsiteY30392"/>
              </a:cxn>
              <a:cxn ang="0">
                <a:pos x="connsiteX30393" y="connsiteY30393"/>
              </a:cxn>
              <a:cxn ang="0">
                <a:pos x="connsiteX30394" y="connsiteY30394"/>
              </a:cxn>
              <a:cxn ang="0">
                <a:pos x="connsiteX30395" y="connsiteY30395"/>
              </a:cxn>
              <a:cxn ang="0">
                <a:pos x="connsiteX30396" y="connsiteY30396"/>
              </a:cxn>
              <a:cxn ang="0">
                <a:pos x="connsiteX30397" y="connsiteY30397"/>
              </a:cxn>
              <a:cxn ang="0">
                <a:pos x="connsiteX30398" y="connsiteY30398"/>
              </a:cxn>
              <a:cxn ang="0">
                <a:pos x="connsiteX30399" y="connsiteY30399"/>
              </a:cxn>
              <a:cxn ang="0">
                <a:pos x="connsiteX30400" y="connsiteY30400"/>
              </a:cxn>
              <a:cxn ang="0">
                <a:pos x="connsiteX30401" y="connsiteY30401"/>
              </a:cxn>
              <a:cxn ang="0">
                <a:pos x="connsiteX30402" y="connsiteY30402"/>
              </a:cxn>
              <a:cxn ang="0">
                <a:pos x="connsiteX30403" y="connsiteY30403"/>
              </a:cxn>
              <a:cxn ang="0">
                <a:pos x="connsiteX30404" y="connsiteY30404"/>
              </a:cxn>
              <a:cxn ang="0">
                <a:pos x="connsiteX30405" y="connsiteY30405"/>
              </a:cxn>
              <a:cxn ang="0">
                <a:pos x="connsiteX30406" y="connsiteY30406"/>
              </a:cxn>
              <a:cxn ang="0">
                <a:pos x="connsiteX30407" y="connsiteY30407"/>
              </a:cxn>
              <a:cxn ang="0">
                <a:pos x="connsiteX30408" y="connsiteY30408"/>
              </a:cxn>
              <a:cxn ang="0">
                <a:pos x="connsiteX30409" y="connsiteY30409"/>
              </a:cxn>
              <a:cxn ang="0">
                <a:pos x="connsiteX30410" y="connsiteY30410"/>
              </a:cxn>
              <a:cxn ang="0">
                <a:pos x="connsiteX30411" y="connsiteY30411"/>
              </a:cxn>
              <a:cxn ang="0">
                <a:pos x="connsiteX30412" y="connsiteY30412"/>
              </a:cxn>
              <a:cxn ang="0">
                <a:pos x="connsiteX30413" y="connsiteY30413"/>
              </a:cxn>
              <a:cxn ang="0">
                <a:pos x="connsiteX30414" y="connsiteY30414"/>
              </a:cxn>
              <a:cxn ang="0">
                <a:pos x="connsiteX30415" y="connsiteY30415"/>
              </a:cxn>
              <a:cxn ang="0">
                <a:pos x="connsiteX30416" y="connsiteY30416"/>
              </a:cxn>
              <a:cxn ang="0">
                <a:pos x="connsiteX30417" y="connsiteY30417"/>
              </a:cxn>
              <a:cxn ang="0">
                <a:pos x="connsiteX30418" y="connsiteY30418"/>
              </a:cxn>
              <a:cxn ang="0">
                <a:pos x="connsiteX30419" y="connsiteY30419"/>
              </a:cxn>
              <a:cxn ang="0">
                <a:pos x="connsiteX30420" y="connsiteY30420"/>
              </a:cxn>
              <a:cxn ang="0">
                <a:pos x="connsiteX30421" y="connsiteY30421"/>
              </a:cxn>
              <a:cxn ang="0">
                <a:pos x="connsiteX30422" y="connsiteY30422"/>
              </a:cxn>
              <a:cxn ang="0">
                <a:pos x="connsiteX30423" y="connsiteY30423"/>
              </a:cxn>
              <a:cxn ang="0">
                <a:pos x="connsiteX30424" y="connsiteY30424"/>
              </a:cxn>
              <a:cxn ang="0">
                <a:pos x="connsiteX30425" y="connsiteY30425"/>
              </a:cxn>
              <a:cxn ang="0">
                <a:pos x="connsiteX30426" y="connsiteY30426"/>
              </a:cxn>
              <a:cxn ang="0">
                <a:pos x="connsiteX30427" y="connsiteY30427"/>
              </a:cxn>
              <a:cxn ang="0">
                <a:pos x="connsiteX30428" y="connsiteY30428"/>
              </a:cxn>
              <a:cxn ang="0">
                <a:pos x="connsiteX30429" y="connsiteY30429"/>
              </a:cxn>
              <a:cxn ang="0">
                <a:pos x="connsiteX30430" y="connsiteY30430"/>
              </a:cxn>
              <a:cxn ang="0">
                <a:pos x="connsiteX30431" y="connsiteY30431"/>
              </a:cxn>
              <a:cxn ang="0">
                <a:pos x="connsiteX30432" y="connsiteY30432"/>
              </a:cxn>
              <a:cxn ang="0">
                <a:pos x="connsiteX30433" y="connsiteY30433"/>
              </a:cxn>
              <a:cxn ang="0">
                <a:pos x="connsiteX30434" y="connsiteY30434"/>
              </a:cxn>
              <a:cxn ang="0">
                <a:pos x="connsiteX30435" y="connsiteY30435"/>
              </a:cxn>
              <a:cxn ang="0">
                <a:pos x="connsiteX30436" y="connsiteY30436"/>
              </a:cxn>
              <a:cxn ang="0">
                <a:pos x="connsiteX30437" y="connsiteY30437"/>
              </a:cxn>
              <a:cxn ang="0">
                <a:pos x="connsiteX30438" y="connsiteY30438"/>
              </a:cxn>
              <a:cxn ang="0">
                <a:pos x="connsiteX30439" y="connsiteY30439"/>
              </a:cxn>
              <a:cxn ang="0">
                <a:pos x="connsiteX30440" y="connsiteY30440"/>
              </a:cxn>
              <a:cxn ang="0">
                <a:pos x="connsiteX30441" y="connsiteY30441"/>
              </a:cxn>
              <a:cxn ang="0">
                <a:pos x="connsiteX30442" y="connsiteY30442"/>
              </a:cxn>
              <a:cxn ang="0">
                <a:pos x="connsiteX30443" y="connsiteY30443"/>
              </a:cxn>
              <a:cxn ang="0">
                <a:pos x="connsiteX30444" y="connsiteY30444"/>
              </a:cxn>
              <a:cxn ang="0">
                <a:pos x="connsiteX30445" y="connsiteY30445"/>
              </a:cxn>
              <a:cxn ang="0">
                <a:pos x="connsiteX30446" y="connsiteY30446"/>
              </a:cxn>
              <a:cxn ang="0">
                <a:pos x="connsiteX30447" y="connsiteY30447"/>
              </a:cxn>
              <a:cxn ang="0">
                <a:pos x="connsiteX30448" y="connsiteY30448"/>
              </a:cxn>
              <a:cxn ang="0">
                <a:pos x="connsiteX30449" y="connsiteY30449"/>
              </a:cxn>
              <a:cxn ang="0">
                <a:pos x="connsiteX30450" y="connsiteY30450"/>
              </a:cxn>
              <a:cxn ang="0">
                <a:pos x="connsiteX30451" y="connsiteY30451"/>
              </a:cxn>
              <a:cxn ang="0">
                <a:pos x="connsiteX30452" y="connsiteY30452"/>
              </a:cxn>
              <a:cxn ang="0">
                <a:pos x="connsiteX30453" y="connsiteY30453"/>
              </a:cxn>
              <a:cxn ang="0">
                <a:pos x="connsiteX30454" y="connsiteY30454"/>
              </a:cxn>
              <a:cxn ang="0">
                <a:pos x="connsiteX30455" y="connsiteY30455"/>
              </a:cxn>
              <a:cxn ang="0">
                <a:pos x="connsiteX30456" y="connsiteY30456"/>
              </a:cxn>
              <a:cxn ang="0">
                <a:pos x="connsiteX30457" y="connsiteY30457"/>
              </a:cxn>
              <a:cxn ang="0">
                <a:pos x="connsiteX30458" y="connsiteY30458"/>
              </a:cxn>
              <a:cxn ang="0">
                <a:pos x="connsiteX30459" y="connsiteY30459"/>
              </a:cxn>
              <a:cxn ang="0">
                <a:pos x="connsiteX30460" y="connsiteY30460"/>
              </a:cxn>
              <a:cxn ang="0">
                <a:pos x="connsiteX30461" y="connsiteY30461"/>
              </a:cxn>
              <a:cxn ang="0">
                <a:pos x="connsiteX30462" y="connsiteY30462"/>
              </a:cxn>
              <a:cxn ang="0">
                <a:pos x="connsiteX30463" y="connsiteY30463"/>
              </a:cxn>
              <a:cxn ang="0">
                <a:pos x="connsiteX30464" y="connsiteY30464"/>
              </a:cxn>
              <a:cxn ang="0">
                <a:pos x="connsiteX30465" y="connsiteY30465"/>
              </a:cxn>
              <a:cxn ang="0">
                <a:pos x="connsiteX30466" y="connsiteY30466"/>
              </a:cxn>
              <a:cxn ang="0">
                <a:pos x="connsiteX30467" y="connsiteY30467"/>
              </a:cxn>
              <a:cxn ang="0">
                <a:pos x="connsiteX30468" y="connsiteY30468"/>
              </a:cxn>
              <a:cxn ang="0">
                <a:pos x="connsiteX30469" y="connsiteY30469"/>
              </a:cxn>
              <a:cxn ang="0">
                <a:pos x="connsiteX30470" y="connsiteY30470"/>
              </a:cxn>
              <a:cxn ang="0">
                <a:pos x="connsiteX30471" y="connsiteY30471"/>
              </a:cxn>
              <a:cxn ang="0">
                <a:pos x="connsiteX30472" y="connsiteY30472"/>
              </a:cxn>
              <a:cxn ang="0">
                <a:pos x="connsiteX30473" y="connsiteY30473"/>
              </a:cxn>
              <a:cxn ang="0">
                <a:pos x="connsiteX30474" y="connsiteY30474"/>
              </a:cxn>
              <a:cxn ang="0">
                <a:pos x="connsiteX30475" y="connsiteY30475"/>
              </a:cxn>
              <a:cxn ang="0">
                <a:pos x="connsiteX30476" y="connsiteY30476"/>
              </a:cxn>
              <a:cxn ang="0">
                <a:pos x="connsiteX30477" y="connsiteY30477"/>
              </a:cxn>
              <a:cxn ang="0">
                <a:pos x="connsiteX30478" y="connsiteY30478"/>
              </a:cxn>
              <a:cxn ang="0">
                <a:pos x="connsiteX30479" y="connsiteY30479"/>
              </a:cxn>
              <a:cxn ang="0">
                <a:pos x="connsiteX30480" y="connsiteY30480"/>
              </a:cxn>
              <a:cxn ang="0">
                <a:pos x="connsiteX30481" y="connsiteY30481"/>
              </a:cxn>
              <a:cxn ang="0">
                <a:pos x="connsiteX30482" y="connsiteY30482"/>
              </a:cxn>
              <a:cxn ang="0">
                <a:pos x="connsiteX30483" y="connsiteY30483"/>
              </a:cxn>
              <a:cxn ang="0">
                <a:pos x="connsiteX30484" y="connsiteY30484"/>
              </a:cxn>
              <a:cxn ang="0">
                <a:pos x="connsiteX30485" y="connsiteY30485"/>
              </a:cxn>
              <a:cxn ang="0">
                <a:pos x="connsiteX30486" y="connsiteY30486"/>
              </a:cxn>
              <a:cxn ang="0">
                <a:pos x="connsiteX30487" y="connsiteY30487"/>
              </a:cxn>
              <a:cxn ang="0">
                <a:pos x="connsiteX30488" y="connsiteY30488"/>
              </a:cxn>
              <a:cxn ang="0">
                <a:pos x="connsiteX30489" y="connsiteY30489"/>
              </a:cxn>
              <a:cxn ang="0">
                <a:pos x="connsiteX30490" y="connsiteY30490"/>
              </a:cxn>
              <a:cxn ang="0">
                <a:pos x="connsiteX30491" y="connsiteY30491"/>
              </a:cxn>
              <a:cxn ang="0">
                <a:pos x="connsiteX30492" y="connsiteY30492"/>
              </a:cxn>
              <a:cxn ang="0">
                <a:pos x="connsiteX30493" y="connsiteY30493"/>
              </a:cxn>
              <a:cxn ang="0">
                <a:pos x="connsiteX30494" y="connsiteY30494"/>
              </a:cxn>
              <a:cxn ang="0">
                <a:pos x="connsiteX30495" y="connsiteY30495"/>
              </a:cxn>
              <a:cxn ang="0">
                <a:pos x="connsiteX30496" y="connsiteY30496"/>
              </a:cxn>
              <a:cxn ang="0">
                <a:pos x="connsiteX30497" y="connsiteY30497"/>
              </a:cxn>
              <a:cxn ang="0">
                <a:pos x="connsiteX30498" y="connsiteY30498"/>
              </a:cxn>
              <a:cxn ang="0">
                <a:pos x="connsiteX30499" y="connsiteY30499"/>
              </a:cxn>
              <a:cxn ang="0">
                <a:pos x="connsiteX30500" y="connsiteY30500"/>
              </a:cxn>
              <a:cxn ang="0">
                <a:pos x="connsiteX30501" y="connsiteY30501"/>
              </a:cxn>
              <a:cxn ang="0">
                <a:pos x="connsiteX30502" y="connsiteY30502"/>
              </a:cxn>
              <a:cxn ang="0">
                <a:pos x="connsiteX30503" y="connsiteY30503"/>
              </a:cxn>
              <a:cxn ang="0">
                <a:pos x="connsiteX30504" y="connsiteY30504"/>
              </a:cxn>
              <a:cxn ang="0">
                <a:pos x="connsiteX30505" y="connsiteY30505"/>
              </a:cxn>
              <a:cxn ang="0">
                <a:pos x="connsiteX30506" y="connsiteY30506"/>
              </a:cxn>
              <a:cxn ang="0">
                <a:pos x="connsiteX30507" y="connsiteY30507"/>
              </a:cxn>
              <a:cxn ang="0">
                <a:pos x="connsiteX30508" y="connsiteY30508"/>
              </a:cxn>
              <a:cxn ang="0">
                <a:pos x="connsiteX30509" y="connsiteY30509"/>
              </a:cxn>
              <a:cxn ang="0">
                <a:pos x="connsiteX30510" y="connsiteY30510"/>
              </a:cxn>
              <a:cxn ang="0">
                <a:pos x="connsiteX30511" y="connsiteY30511"/>
              </a:cxn>
              <a:cxn ang="0">
                <a:pos x="connsiteX30512" y="connsiteY30512"/>
              </a:cxn>
              <a:cxn ang="0">
                <a:pos x="connsiteX30513" y="connsiteY30513"/>
              </a:cxn>
              <a:cxn ang="0">
                <a:pos x="connsiteX30514" y="connsiteY30514"/>
              </a:cxn>
              <a:cxn ang="0">
                <a:pos x="connsiteX30515" y="connsiteY30515"/>
              </a:cxn>
              <a:cxn ang="0">
                <a:pos x="connsiteX30516" y="connsiteY30516"/>
              </a:cxn>
              <a:cxn ang="0">
                <a:pos x="connsiteX30517" y="connsiteY30517"/>
              </a:cxn>
              <a:cxn ang="0">
                <a:pos x="connsiteX30518" y="connsiteY30518"/>
              </a:cxn>
              <a:cxn ang="0">
                <a:pos x="connsiteX30519" y="connsiteY30519"/>
              </a:cxn>
              <a:cxn ang="0">
                <a:pos x="connsiteX30520" y="connsiteY30520"/>
              </a:cxn>
              <a:cxn ang="0">
                <a:pos x="connsiteX30521" y="connsiteY30521"/>
              </a:cxn>
              <a:cxn ang="0">
                <a:pos x="connsiteX30522" y="connsiteY30522"/>
              </a:cxn>
              <a:cxn ang="0">
                <a:pos x="connsiteX30523" y="connsiteY30523"/>
              </a:cxn>
              <a:cxn ang="0">
                <a:pos x="connsiteX30524" y="connsiteY30524"/>
              </a:cxn>
              <a:cxn ang="0">
                <a:pos x="connsiteX30525" y="connsiteY30525"/>
              </a:cxn>
              <a:cxn ang="0">
                <a:pos x="connsiteX30526" y="connsiteY30526"/>
              </a:cxn>
              <a:cxn ang="0">
                <a:pos x="connsiteX30527" y="connsiteY30527"/>
              </a:cxn>
              <a:cxn ang="0">
                <a:pos x="connsiteX30528" y="connsiteY30528"/>
              </a:cxn>
              <a:cxn ang="0">
                <a:pos x="connsiteX30529" y="connsiteY30529"/>
              </a:cxn>
              <a:cxn ang="0">
                <a:pos x="connsiteX30530" y="connsiteY30530"/>
              </a:cxn>
              <a:cxn ang="0">
                <a:pos x="connsiteX30531" y="connsiteY30531"/>
              </a:cxn>
              <a:cxn ang="0">
                <a:pos x="connsiteX30532" y="connsiteY30532"/>
              </a:cxn>
              <a:cxn ang="0">
                <a:pos x="connsiteX30533" y="connsiteY30533"/>
              </a:cxn>
              <a:cxn ang="0">
                <a:pos x="connsiteX30534" y="connsiteY30534"/>
              </a:cxn>
              <a:cxn ang="0">
                <a:pos x="connsiteX30535" y="connsiteY30535"/>
              </a:cxn>
              <a:cxn ang="0">
                <a:pos x="connsiteX30536" y="connsiteY30536"/>
              </a:cxn>
              <a:cxn ang="0">
                <a:pos x="connsiteX30537" y="connsiteY30537"/>
              </a:cxn>
              <a:cxn ang="0">
                <a:pos x="connsiteX30538" y="connsiteY30538"/>
              </a:cxn>
              <a:cxn ang="0">
                <a:pos x="connsiteX30539" y="connsiteY30539"/>
              </a:cxn>
              <a:cxn ang="0">
                <a:pos x="connsiteX30540" y="connsiteY30540"/>
              </a:cxn>
              <a:cxn ang="0">
                <a:pos x="connsiteX30541" y="connsiteY30541"/>
              </a:cxn>
              <a:cxn ang="0">
                <a:pos x="connsiteX30542" y="connsiteY30542"/>
              </a:cxn>
              <a:cxn ang="0">
                <a:pos x="connsiteX30543" y="connsiteY30543"/>
              </a:cxn>
              <a:cxn ang="0">
                <a:pos x="connsiteX30544" y="connsiteY30544"/>
              </a:cxn>
              <a:cxn ang="0">
                <a:pos x="connsiteX30545" y="connsiteY30545"/>
              </a:cxn>
              <a:cxn ang="0">
                <a:pos x="connsiteX30546" y="connsiteY30546"/>
              </a:cxn>
              <a:cxn ang="0">
                <a:pos x="connsiteX30547" y="connsiteY30547"/>
              </a:cxn>
              <a:cxn ang="0">
                <a:pos x="connsiteX30548" y="connsiteY30548"/>
              </a:cxn>
              <a:cxn ang="0">
                <a:pos x="connsiteX30549" y="connsiteY30549"/>
              </a:cxn>
              <a:cxn ang="0">
                <a:pos x="connsiteX30550" y="connsiteY30550"/>
              </a:cxn>
              <a:cxn ang="0">
                <a:pos x="connsiteX30551" y="connsiteY30551"/>
              </a:cxn>
              <a:cxn ang="0">
                <a:pos x="connsiteX30552" y="connsiteY30552"/>
              </a:cxn>
              <a:cxn ang="0">
                <a:pos x="connsiteX30553" y="connsiteY30553"/>
              </a:cxn>
              <a:cxn ang="0">
                <a:pos x="connsiteX30554" y="connsiteY30554"/>
              </a:cxn>
              <a:cxn ang="0">
                <a:pos x="connsiteX30555" y="connsiteY30555"/>
              </a:cxn>
              <a:cxn ang="0">
                <a:pos x="connsiteX30556" y="connsiteY30556"/>
              </a:cxn>
              <a:cxn ang="0">
                <a:pos x="connsiteX30557" y="connsiteY30557"/>
              </a:cxn>
              <a:cxn ang="0">
                <a:pos x="connsiteX30558" y="connsiteY30558"/>
              </a:cxn>
              <a:cxn ang="0">
                <a:pos x="connsiteX30559" y="connsiteY30559"/>
              </a:cxn>
              <a:cxn ang="0">
                <a:pos x="connsiteX30560" y="connsiteY30560"/>
              </a:cxn>
              <a:cxn ang="0">
                <a:pos x="connsiteX30561" y="connsiteY30561"/>
              </a:cxn>
              <a:cxn ang="0">
                <a:pos x="connsiteX30562" y="connsiteY30562"/>
              </a:cxn>
              <a:cxn ang="0">
                <a:pos x="connsiteX30563" y="connsiteY30563"/>
              </a:cxn>
              <a:cxn ang="0">
                <a:pos x="connsiteX30564" y="connsiteY30564"/>
              </a:cxn>
              <a:cxn ang="0">
                <a:pos x="connsiteX30565" y="connsiteY30565"/>
              </a:cxn>
              <a:cxn ang="0">
                <a:pos x="connsiteX30566" y="connsiteY30566"/>
              </a:cxn>
              <a:cxn ang="0">
                <a:pos x="connsiteX30567" y="connsiteY30567"/>
              </a:cxn>
              <a:cxn ang="0">
                <a:pos x="connsiteX30568" y="connsiteY30568"/>
              </a:cxn>
              <a:cxn ang="0">
                <a:pos x="connsiteX30569" y="connsiteY30569"/>
              </a:cxn>
              <a:cxn ang="0">
                <a:pos x="connsiteX30570" y="connsiteY30570"/>
              </a:cxn>
              <a:cxn ang="0">
                <a:pos x="connsiteX30571" y="connsiteY30571"/>
              </a:cxn>
              <a:cxn ang="0">
                <a:pos x="connsiteX30572" y="connsiteY30572"/>
              </a:cxn>
              <a:cxn ang="0">
                <a:pos x="connsiteX30573" y="connsiteY30573"/>
              </a:cxn>
              <a:cxn ang="0">
                <a:pos x="connsiteX30574" y="connsiteY30574"/>
              </a:cxn>
              <a:cxn ang="0">
                <a:pos x="connsiteX30575" y="connsiteY30575"/>
              </a:cxn>
              <a:cxn ang="0">
                <a:pos x="connsiteX30576" y="connsiteY30576"/>
              </a:cxn>
              <a:cxn ang="0">
                <a:pos x="connsiteX30577" y="connsiteY30577"/>
              </a:cxn>
              <a:cxn ang="0">
                <a:pos x="connsiteX30578" y="connsiteY30578"/>
              </a:cxn>
              <a:cxn ang="0">
                <a:pos x="connsiteX30579" y="connsiteY30579"/>
              </a:cxn>
              <a:cxn ang="0">
                <a:pos x="connsiteX30580" y="connsiteY30580"/>
              </a:cxn>
              <a:cxn ang="0">
                <a:pos x="connsiteX30581" y="connsiteY30581"/>
              </a:cxn>
              <a:cxn ang="0">
                <a:pos x="connsiteX30582" y="connsiteY30582"/>
              </a:cxn>
              <a:cxn ang="0">
                <a:pos x="connsiteX30583" y="connsiteY30583"/>
              </a:cxn>
              <a:cxn ang="0">
                <a:pos x="connsiteX30584" y="connsiteY30584"/>
              </a:cxn>
              <a:cxn ang="0">
                <a:pos x="connsiteX30585" y="connsiteY30585"/>
              </a:cxn>
              <a:cxn ang="0">
                <a:pos x="connsiteX30586" y="connsiteY30586"/>
              </a:cxn>
              <a:cxn ang="0">
                <a:pos x="connsiteX30587" y="connsiteY30587"/>
              </a:cxn>
              <a:cxn ang="0">
                <a:pos x="connsiteX30588" y="connsiteY30588"/>
              </a:cxn>
              <a:cxn ang="0">
                <a:pos x="connsiteX30589" y="connsiteY30589"/>
              </a:cxn>
              <a:cxn ang="0">
                <a:pos x="connsiteX30590" y="connsiteY30590"/>
              </a:cxn>
              <a:cxn ang="0">
                <a:pos x="connsiteX30591" y="connsiteY30591"/>
              </a:cxn>
              <a:cxn ang="0">
                <a:pos x="connsiteX30592" y="connsiteY30592"/>
              </a:cxn>
              <a:cxn ang="0">
                <a:pos x="connsiteX30593" y="connsiteY30593"/>
              </a:cxn>
              <a:cxn ang="0">
                <a:pos x="connsiteX30594" y="connsiteY30594"/>
              </a:cxn>
              <a:cxn ang="0">
                <a:pos x="connsiteX30595" y="connsiteY30595"/>
              </a:cxn>
              <a:cxn ang="0">
                <a:pos x="connsiteX30596" y="connsiteY30596"/>
              </a:cxn>
              <a:cxn ang="0">
                <a:pos x="connsiteX30597" y="connsiteY30597"/>
              </a:cxn>
              <a:cxn ang="0">
                <a:pos x="connsiteX30598" y="connsiteY30598"/>
              </a:cxn>
              <a:cxn ang="0">
                <a:pos x="connsiteX30599" y="connsiteY30599"/>
              </a:cxn>
              <a:cxn ang="0">
                <a:pos x="connsiteX30600" y="connsiteY30600"/>
              </a:cxn>
              <a:cxn ang="0">
                <a:pos x="connsiteX30601" y="connsiteY30601"/>
              </a:cxn>
              <a:cxn ang="0">
                <a:pos x="connsiteX30602" y="connsiteY30602"/>
              </a:cxn>
              <a:cxn ang="0">
                <a:pos x="connsiteX30603" y="connsiteY30603"/>
              </a:cxn>
              <a:cxn ang="0">
                <a:pos x="connsiteX30604" y="connsiteY30604"/>
              </a:cxn>
              <a:cxn ang="0">
                <a:pos x="connsiteX30605" y="connsiteY30605"/>
              </a:cxn>
              <a:cxn ang="0">
                <a:pos x="connsiteX30606" y="connsiteY30606"/>
              </a:cxn>
              <a:cxn ang="0">
                <a:pos x="connsiteX30607" y="connsiteY30607"/>
              </a:cxn>
              <a:cxn ang="0">
                <a:pos x="connsiteX30608" y="connsiteY30608"/>
              </a:cxn>
              <a:cxn ang="0">
                <a:pos x="connsiteX30609" y="connsiteY30609"/>
              </a:cxn>
              <a:cxn ang="0">
                <a:pos x="connsiteX30610" y="connsiteY30610"/>
              </a:cxn>
              <a:cxn ang="0">
                <a:pos x="connsiteX30611" y="connsiteY30611"/>
              </a:cxn>
              <a:cxn ang="0">
                <a:pos x="connsiteX30612" y="connsiteY30612"/>
              </a:cxn>
              <a:cxn ang="0">
                <a:pos x="connsiteX30613" y="connsiteY30613"/>
              </a:cxn>
              <a:cxn ang="0">
                <a:pos x="connsiteX30614" y="connsiteY30614"/>
              </a:cxn>
              <a:cxn ang="0">
                <a:pos x="connsiteX30615" y="connsiteY30615"/>
              </a:cxn>
              <a:cxn ang="0">
                <a:pos x="connsiteX30616" y="connsiteY30616"/>
              </a:cxn>
              <a:cxn ang="0">
                <a:pos x="connsiteX30617" y="connsiteY30617"/>
              </a:cxn>
              <a:cxn ang="0">
                <a:pos x="connsiteX30618" y="connsiteY30618"/>
              </a:cxn>
              <a:cxn ang="0">
                <a:pos x="connsiteX30619" y="connsiteY30619"/>
              </a:cxn>
              <a:cxn ang="0">
                <a:pos x="connsiteX30620" y="connsiteY30620"/>
              </a:cxn>
              <a:cxn ang="0">
                <a:pos x="connsiteX30621" y="connsiteY30621"/>
              </a:cxn>
              <a:cxn ang="0">
                <a:pos x="connsiteX30622" y="connsiteY30622"/>
              </a:cxn>
              <a:cxn ang="0">
                <a:pos x="connsiteX30623" y="connsiteY30623"/>
              </a:cxn>
              <a:cxn ang="0">
                <a:pos x="connsiteX30624" y="connsiteY30624"/>
              </a:cxn>
              <a:cxn ang="0">
                <a:pos x="connsiteX30625" y="connsiteY30625"/>
              </a:cxn>
              <a:cxn ang="0">
                <a:pos x="connsiteX30626" y="connsiteY30626"/>
              </a:cxn>
              <a:cxn ang="0">
                <a:pos x="connsiteX30627" y="connsiteY30627"/>
              </a:cxn>
              <a:cxn ang="0">
                <a:pos x="connsiteX30628" y="connsiteY30628"/>
              </a:cxn>
              <a:cxn ang="0">
                <a:pos x="connsiteX30629" y="connsiteY30629"/>
              </a:cxn>
              <a:cxn ang="0">
                <a:pos x="connsiteX30630" y="connsiteY30630"/>
              </a:cxn>
              <a:cxn ang="0">
                <a:pos x="connsiteX30631" y="connsiteY30631"/>
              </a:cxn>
              <a:cxn ang="0">
                <a:pos x="connsiteX30632" y="connsiteY30632"/>
              </a:cxn>
              <a:cxn ang="0">
                <a:pos x="connsiteX30633" y="connsiteY30633"/>
              </a:cxn>
              <a:cxn ang="0">
                <a:pos x="connsiteX30634" y="connsiteY30634"/>
              </a:cxn>
              <a:cxn ang="0">
                <a:pos x="connsiteX30635" y="connsiteY30635"/>
              </a:cxn>
              <a:cxn ang="0">
                <a:pos x="connsiteX30636" y="connsiteY30636"/>
              </a:cxn>
              <a:cxn ang="0">
                <a:pos x="connsiteX30637" y="connsiteY30637"/>
              </a:cxn>
              <a:cxn ang="0">
                <a:pos x="connsiteX30638" y="connsiteY30638"/>
              </a:cxn>
              <a:cxn ang="0">
                <a:pos x="connsiteX30639" y="connsiteY30639"/>
              </a:cxn>
              <a:cxn ang="0">
                <a:pos x="connsiteX30640" y="connsiteY30640"/>
              </a:cxn>
              <a:cxn ang="0">
                <a:pos x="connsiteX30641" y="connsiteY30641"/>
              </a:cxn>
              <a:cxn ang="0">
                <a:pos x="connsiteX30642" y="connsiteY30642"/>
              </a:cxn>
              <a:cxn ang="0">
                <a:pos x="connsiteX30643" y="connsiteY30643"/>
              </a:cxn>
              <a:cxn ang="0">
                <a:pos x="connsiteX30644" y="connsiteY30644"/>
              </a:cxn>
              <a:cxn ang="0">
                <a:pos x="connsiteX30645" y="connsiteY30645"/>
              </a:cxn>
              <a:cxn ang="0">
                <a:pos x="connsiteX30646" y="connsiteY30646"/>
              </a:cxn>
              <a:cxn ang="0">
                <a:pos x="connsiteX30647" y="connsiteY30647"/>
              </a:cxn>
              <a:cxn ang="0">
                <a:pos x="connsiteX30648" y="connsiteY30648"/>
              </a:cxn>
              <a:cxn ang="0">
                <a:pos x="connsiteX30649" y="connsiteY30649"/>
              </a:cxn>
              <a:cxn ang="0">
                <a:pos x="connsiteX30650" y="connsiteY30650"/>
              </a:cxn>
              <a:cxn ang="0">
                <a:pos x="connsiteX30651" y="connsiteY30651"/>
              </a:cxn>
              <a:cxn ang="0">
                <a:pos x="connsiteX30652" y="connsiteY30652"/>
              </a:cxn>
              <a:cxn ang="0">
                <a:pos x="connsiteX30653" y="connsiteY30653"/>
              </a:cxn>
              <a:cxn ang="0">
                <a:pos x="connsiteX30654" y="connsiteY30654"/>
              </a:cxn>
              <a:cxn ang="0">
                <a:pos x="connsiteX30655" y="connsiteY30655"/>
              </a:cxn>
              <a:cxn ang="0">
                <a:pos x="connsiteX30656" y="connsiteY30656"/>
              </a:cxn>
              <a:cxn ang="0">
                <a:pos x="connsiteX30657" y="connsiteY30657"/>
              </a:cxn>
              <a:cxn ang="0">
                <a:pos x="connsiteX30658" y="connsiteY30658"/>
              </a:cxn>
              <a:cxn ang="0">
                <a:pos x="connsiteX30659" y="connsiteY30659"/>
              </a:cxn>
              <a:cxn ang="0">
                <a:pos x="connsiteX30660" y="connsiteY30660"/>
              </a:cxn>
              <a:cxn ang="0">
                <a:pos x="connsiteX30661" y="connsiteY30661"/>
              </a:cxn>
              <a:cxn ang="0">
                <a:pos x="connsiteX30662" y="connsiteY30662"/>
              </a:cxn>
              <a:cxn ang="0">
                <a:pos x="connsiteX30663" y="connsiteY30663"/>
              </a:cxn>
              <a:cxn ang="0">
                <a:pos x="connsiteX30664" y="connsiteY30664"/>
              </a:cxn>
              <a:cxn ang="0">
                <a:pos x="connsiteX30665" y="connsiteY30665"/>
              </a:cxn>
              <a:cxn ang="0">
                <a:pos x="connsiteX30666" y="connsiteY30666"/>
              </a:cxn>
              <a:cxn ang="0">
                <a:pos x="connsiteX30667" y="connsiteY30667"/>
              </a:cxn>
              <a:cxn ang="0">
                <a:pos x="connsiteX30668" y="connsiteY30668"/>
              </a:cxn>
              <a:cxn ang="0">
                <a:pos x="connsiteX30669" y="connsiteY30669"/>
              </a:cxn>
              <a:cxn ang="0">
                <a:pos x="connsiteX30670" y="connsiteY30670"/>
              </a:cxn>
              <a:cxn ang="0">
                <a:pos x="connsiteX30671" y="connsiteY30671"/>
              </a:cxn>
              <a:cxn ang="0">
                <a:pos x="connsiteX30672" y="connsiteY30672"/>
              </a:cxn>
              <a:cxn ang="0">
                <a:pos x="connsiteX30673" y="connsiteY30673"/>
              </a:cxn>
              <a:cxn ang="0">
                <a:pos x="connsiteX30674" y="connsiteY30674"/>
              </a:cxn>
              <a:cxn ang="0">
                <a:pos x="connsiteX30675" y="connsiteY30675"/>
              </a:cxn>
              <a:cxn ang="0">
                <a:pos x="connsiteX30676" y="connsiteY30676"/>
              </a:cxn>
              <a:cxn ang="0">
                <a:pos x="connsiteX30677" y="connsiteY30677"/>
              </a:cxn>
              <a:cxn ang="0">
                <a:pos x="connsiteX30678" y="connsiteY30678"/>
              </a:cxn>
              <a:cxn ang="0">
                <a:pos x="connsiteX30679" y="connsiteY30679"/>
              </a:cxn>
              <a:cxn ang="0">
                <a:pos x="connsiteX30680" y="connsiteY30680"/>
              </a:cxn>
              <a:cxn ang="0">
                <a:pos x="connsiteX30681" y="connsiteY30681"/>
              </a:cxn>
              <a:cxn ang="0">
                <a:pos x="connsiteX30682" y="connsiteY30682"/>
              </a:cxn>
              <a:cxn ang="0">
                <a:pos x="connsiteX30683" y="connsiteY30683"/>
              </a:cxn>
              <a:cxn ang="0">
                <a:pos x="connsiteX30684" y="connsiteY30684"/>
              </a:cxn>
              <a:cxn ang="0">
                <a:pos x="connsiteX30685" y="connsiteY30685"/>
              </a:cxn>
              <a:cxn ang="0">
                <a:pos x="connsiteX30686" y="connsiteY30686"/>
              </a:cxn>
              <a:cxn ang="0">
                <a:pos x="connsiteX30687" y="connsiteY30687"/>
              </a:cxn>
              <a:cxn ang="0">
                <a:pos x="connsiteX30688" y="connsiteY30688"/>
              </a:cxn>
              <a:cxn ang="0">
                <a:pos x="connsiteX30689" y="connsiteY30689"/>
              </a:cxn>
              <a:cxn ang="0">
                <a:pos x="connsiteX30690" y="connsiteY30690"/>
              </a:cxn>
              <a:cxn ang="0">
                <a:pos x="connsiteX30691" y="connsiteY30691"/>
              </a:cxn>
              <a:cxn ang="0">
                <a:pos x="connsiteX30692" y="connsiteY30692"/>
              </a:cxn>
              <a:cxn ang="0">
                <a:pos x="connsiteX30693" y="connsiteY30693"/>
              </a:cxn>
              <a:cxn ang="0">
                <a:pos x="connsiteX30694" y="connsiteY30694"/>
              </a:cxn>
              <a:cxn ang="0">
                <a:pos x="connsiteX30695" y="connsiteY30695"/>
              </a:cxn>
              <a:cxn ang="0">
                <a:pos x="connsiteX30696" y="connsiteY30696"/>
              </a:cxn>
              <a:cxn ang="0">
                <a:pos x="connsiteX30697" y="connsiteY30697"/>
              </a:cxn>
              <a:cxn ang="0">
                <a:pos x="connsiteX30698" y="connsiteY30698"/>
              </a:cxn>
              <a:cxn ang="0">
                <a:pos x="connsiteX30699" y="connsiteY30699"/>
              </a:cxn>
              <a:cxn ang="0">
                <a:pos x="connsiteX30700" y="connsiteY30700"/>
              </a:cxn>
              <a:cxn ang="0">
                <a:pos x="connsiteX30701" y="connsiteY30701"/>
              </a:cxn>
              <a:cxn ang="0">
                <a:pos x="connsiteX30702" y="connsiteY30702"/>
              </a:cxn>
              <a:cxn ang="0">
                <a:pos x="connsiteX30703" y="connsiteY30703"/>
              </a:cxn>
              <a:cxn ang="0">
                <a:pos x="connsiteX30704" y="connsiteY30704"/>
              </a:cxn>
              <a:cxn ang="0">
                <a:pos x="connsiteX30705" y="connsiteY30705"/>
              </a:cxn>
              <a:cxn ang="0">
                <a:pos x="connsiteX30706" y="connsiteY30706"/>
              </a:cxn>
              <a:cxn ang="0">
                <a:pos x="connsiteX30707" y="connsiteY30707"/>
              </a:cxn>
              <a:cxn ang="0">
                <a:pos x="connsiteX30708" y="connsiteY30708"/>
              </a:cxn>
              <a:cxn ang="0">
                <a:pos x="connsiteX30709" y="connsiteY30709"/>
              </a:cxn>
              <a:cxn ang="0">
                <a:pos x="connsiteX30710" y="connsiteY30710"/>
              </a:cxn>
              <a:cxn ang="0">
                <a:pos x="connsiteX30711" y="connsiteY30711"/>
              </a:cxn>
              <a:cxn ang="0">
                <a:pos x="connsiteX30712" y="connsiteY30712"/>
              </a:cxn>
              <a:cxn ang="0">
                <a:pos x="connsiteX30713" y="connsiteY30713"/>
              </a:cxn>
              <a:cxn ang="0">
                <a:pos x="connsiteX30714" y="connsiteY30714"/>
              </a:cxn>
              <a:cxn ang="0">
                <a:pos x="connsiteX30715" y="connsiteY30715"/>
              </a:cxn>
              <a:cxn ang="0">
                <a:pos x="connsiteX30716" y="connsiteY30716"/>
              </a:cxn>
              <a:cxn ang="0">
                <a:pos x="connsiteX30717" y="connsiteY30717"/>
              </a:cxn>
              <a:cxn ang="0">
                <a:pos x="connsiteX30718" y="connsiteY30718"/>
              </a:cxn>
              <a:cxn ang="0">
                <a:pos x="connsiteX30719" y="connsiteY30719"/>
              </a:cxn>
              <a:cxn ang="0">
                <a:pos x="connsiteX30720" y="connsiteY30720"/>
              </a:cxn>
              <a:cxn ang="0">
                <a:pos x="connsiteX30721" y="connsiteY30721"/>
              </a:cxn>
              <a:cxn ang="0">
                <a:pos x="connsiteX30722" y="connsiteY30722"/>
              </a:cxn>
              <a:cxn ang="0">
                <a:pos x="connsiteX30723" y="connsiteY30723"/>
              </a:cxn>
              <a:cxn ang="0">
                <a:pos x="connsiteX30724" y="connsiteY30724"/>
              </a:cxn>
              <a:cxn ang="0">
                <a:pos x="connsiteX30725" y="connsiteY30725"/>
              </a:cxn>
              <a:cxn ang="0">
                <a:pos x="connsiteX30726" y="connsiteY30726"/>
              </a:cxn>
              <a:cxn ang="0">
                <a:pos x="connsiteX30727" y="connsiteY30727"/>
              </a:cxn>
              <a:cxn ang="0">
                <a:pos x="connsiteX30728" y="connsiteY30728"/>
              </a:cxn>
              <a:cxn ang="0">
                <a:pos x="connsiteX30729" y="connsiteY30729"/>
              </a:cxn>
              <a:cxn ang="0">
                <a:pos x="connsiteX30730" y="connsiteY30730"/>
              </a:cxn>
              <a:cxn ang="0">
                <a:pos x="connsiteX30731" y="connsiteY30731"/>
              </a:cxn>
              <a:cxn ang="0">
                <a:pos x="connsiteX30732" y="connsiteY30732"/>
              </a:cxn>
              <a:cxn ang="0">
                <a:pos x="connsiteX30733" y="connsiteY30733"/>
              </a:cxn>
              <a:cxn ang="0">
                <a:pos x="connsiteX30734" y="connsiteY30734"/>
              </a:cxn>
              <a:cxn ang="0">
                <a:pos x="connsiteX30735" y="connsiteY30735"/>
              </a:cxn>
              <a:cxn ang="0">
                <a:pos x="connsiteX30736" y="connsiteY30736"/>
              </a:cxn>
              <a:cxn ang="0">
                <a:pos x="connsiteX30737" y="connsiteY30737"/>
              </a:cxn>
              <a:cxn ang="0">
                <a:pos x="connsiteX30738" y="connsiteY30738"/>
              </a:cxn>
              <a:cxn ang="0">
                <a:pos x="connsiteX30739" y="connsiteY30739"/>
              </a:cxn>
              <a:cxn ang="0">
                <a:pos x="connsiteX30740" y="connsiteY30740"/>
              </a:cxn>
              <a:cxn ang="0">
                <a:pos x="connsiteX30741" y="connsiteY30741"/>
              </a:cxn>
              <a:cxn ang="0">
                <a:pos x="connsiteX30742" y="connsiteY30742"/>
              </a:cxn>
              <a:cxn ang="0">
                <a:pos x="connsiteX30743" y="connsiteY30743"/>
              </a:cxn>
              <a:cxn ang="0">
                <a:pos x="connsiteX30744" y="connsiteY30744"/>
              </a:cxn>
              <a:cxn ang="0">
                <a:pos x="connsiteX30745" y="connsiteY30745"/>
              </a:cxn>
              <a:cxn ang="0">
                <a:pos x="connsiteX30746" y="connsiteY30746"/>
              </a:cxn>
              <a:cxn ang="0">
                <a:pos x="connsiteX30747" y="connsiteY30747"/>
              </a:cxn>
              <a:cxn ang="0">
                <a:pos x="connsiteX30748" y="connsiteY30748"/>
              </a:cxn>
              <a:cxn ang="0">
                <a:pos x="connsiteX30749" y="connsiteY30749"/>
              </a:cxn>
              <a:cxn ang="0">
                <a:pos x="connsiteX30750" y="connsiteY30750"/>
              </a:cxn>
              <a:cxn ang="0">
                <a:pos x="connsiteX30751" y="connsiteY30751"/>
              </a:cxn>
              <a:cxn ang="0">
                <a:pos x="connsiteX30752" y="connsiteY30752"/>
              </a:cxn>
              <a:cxn ang="0">
                <a:pos x="connsiteX30753" y="connsiteY30753"/>
              </a:cxn>
              <a:cxn ang="0">
                <a:pos x="connsiteX30754" y="connsiteY30754"/>
              </a:cxn>
              <a:cxn ang="0">
                <a:pos x="connsiteX30755" y="connsiteY30755"/>
              </a:cxn>
              <a:cxn ang="0">
                <a:pos x="connsiteX30756" y="connsiteY30756"/>
              </a:cxn>
              <a:cxn ang="0">
                <a:pos x="connsiteX30757" y="connsiteY30757"/>
              </a:cxn>
              <a:cxn ang="0">
                <a:pos x="connsiteX30758" y="connsiteY30758"/>
              </a:cxn>
              <a:cxn ang="0">
                <a:pos x="connsiteX30759" y="connsiteY30759"/>
              </a:cxn>
              <a:cxn ang="0">
                <a:pos x="connsiteX30760" y="connsiteY30760"/>
              </a:cxn>
              <a:cxn ang="0">
                <a:pos x="connsiteX30761" y="connsiteY30761"/>
              </a:cxn>
              <a:cxn ang="0">
                <a:pos x="connsiteX30762" y="connsiteY30762"/>
              </a:cxn>
              <a:cxn ang="0">
                <a:pos x="connsiteX30763" y="connsiteY30763"/>
              </a:cxn>
              <a:cxn ang="0">
                <a:pos x="connsiteX30764" y="connsiteY30764"/>
              </a:cxn>
              <a:cxn ang="0">
                <a:pos x="connsiteX30765" y="connsiteY30765"/>
              </a:cxn>
              <a:cxn ang="0">
                <a:pos x="connsiteX30766" y="connsiteY30766"/>
              </a:cxn>
              <a:cxn ang="0">
                <a:pos x="connsiteX30767" y="connsiteY30767"/>
              </a:cxn>
              <a:cxn ang="0">
                <a:pos x="connsiteX30768" y="connsiteY30768"/>
              </a:cxn>
              <a:cxn ang="0">
                <a:pos x="connsiteX30769" y="connsiteY30769"/>
              </a:cxn>
              <a:cxn ang="0">
                <a:pos x="connsiteX30770" y="connsiteY30770"/>
              </a:cxn>
              <a:cxn ang="0">
                <a:pos x="connsiteX30771" y="connsiteY30771"/>
              </a:cxn>
              <a:cxn ang="0">
                <a:pos x="connsiteX30772" y="connsiteY30772"/>
              </a:cxn>
              <a:cxn ang="0">
                <a:pos x="connsiteX30773" y="connsiteY30773"/>
              </a:cxn>
              <a:cxn ang="0">
                <a:pos x="connsiteX30774" y="connsiteY30774"/>
              </a:cxn>
              <a:cxn ang="0">
                <a:pos x="connsiteX30775" y="connsiteY30775"/>
              </a:cxn>
              <a:cxn ang="0">
                <a:pos x="connsiteX30776" y="connsiteY30776"/>
              </a:cxn>
              <a:cxn ang="0">
                <a:pos x="connsiteX30777" y="connsiteY30777"/>
              </a:cxn>
              <a:cxn ang="0">
                <a:pos x="connsiteX30778" y="connsiteY30778"/>
              </a:cxn>
              <a:cxn ang="0">
                <a:pos x="connsiteX30779" y="connsiteY30779"/>
              </a:cxn>
              <a:cxn ang="0">
                <a:pos x="connsiteX30780" y="connsiteY30780"/>
              </a:cxn>
              <a:cxn ang="0">
                <a:pos x="connsiteX30781" y="connsiteY30781"/>
              </a:cxn>
              <a:cxn ang="0">
                <a:pos x="connsiteX30782" y="connsiteY30782"/>
              </a:cxn>
              <a:cxn ang="0">
                <a:pos x="connsiteX30783" y="connsiteY30783"/>
              </a:cxn>
              <a:cxn ang="0">
                <a:pos x="connsiteX30784" y="connsiteY30784"/>
              </a:cxn>
              <a:cxn ang="0">
                <a:pos x="connsiteX30785" y="connsiteY30785"/>
              </a:cxn>
              <a:cxn ang="0">
                <a:pos x="connsiteX30786" y="connsiteY30786"/>
              </a:cxn>
              <a:cxn ang="0">
                <a:pos x="connsiteX30787" y="connsiteY30787"/>
              </a:cxn>
              <a:cxn ang="0">
                <a:pos x="connsiteX30788" y="connsiteY30788"/>
              </a:cxn>
              <a:cxn ang="0">
                <a:pos x="connsiteX30789" y="connsiteY30789"/>
              </a:cxn>
              <a:cxn ang="0">
                <a:pos x="connsiteX30790" y="connsiteY30790"/>
              </a:cxn>
              <a:cxn ang="0">
                <a:pos x="connsiteX30791" y="connsiteY30791"/>
              </a:cxn>
              <a:cxn ang="0">
                <a:pos x="connsiteX30792" y="connsiteY30792"/>
              </a:cxn>
              <a:cxn ang="0">
                <a:pos x="connsiteX30793" y="connsiteY30793"/>
              </a:cxn>
              <a:cxn ang="0">
                <a:pos x="connsiteX30794" y="connsiteY30794"/>
              </a:cxn>
              <a:cxn ang="0">
                <a:pos x="connsiteX30795" y="connsiteY30795"/>
              </a:cxn>
              <a:cxn ang="0">
                <a:pos x="connsiteX30796" y="connsiteY30796"/>
              </a:cxn>
              <a:cxn ang="0">
                <a:pos x="connsiteX30797" y="connsiteY30797"/>
              </a:cxn>
              <a:cxn ang="0">
                <a:pos x="connsiteX30798" y="connsiteY30798"/>
              </a:cxn>
              <a:cxn ang="0">
                <a:pos x="connsiteX30799" y="connsiteY30799"/>
              </a:cxn>
              <a:cxn ang="0">
                <a:pos x="connsiteX30800" y="connsiteY30800"/>
              </a:cxn>
              <a:cxn ang="0">
                <a:pos x="connsiteX30801" y="connsiteY30801"/>
              </a:cxn>
              <a:cxn ang="0">
                <a:pos x="connsiteX30802" y="connsiteY30802"/>
              </a:cxn>
              <a:cxn ang="0">
                <a:pos x="connsiteX30803" y="connsiteY30803"/>
              </a:cxn>
              <a:cxn ang="0">
                <a:pos x="connsiteX30804" y="connsiteY30804"/>
              </a:cxn>
              <a:cxn ang="0">
                <a:pos x="connsiteX30805" y="connsiteY30805"/>
              </a:cxn>
              <a:cxn ang="0">
                <a:pos x="connsiteX30806" y="connsiteY30806"/>
              </a:cxn>
              <a:cxn ang="0">
                <a:pos x="connsiteX30807" y="connsiteY30807"/>
              </a:cxn>
              <a:cxn ang="0">
                <a:pos x="connsiteX30808" y="connsiteY30808"/>
              </a:cxn>
              <a:cxn ang="0">
                <a:pos x="connsiteX30809" y="connsiteY30809"/>
              </a:cxn>
              <a:cxn ang="0">
                <a:pos x="connsiteX30810" y="connsiteY30810"/>
              </a:cxn>
              <a:cxn ang="0">
                <a:pos x="connsiteX30811" y="connsiteY30811"/>
              </a:cxn>
              <a:cxn ang="0">
                <a:pos x="connsiteX30812" y="connsiteY30812"/>
              </a:cxn>
              <a:cxn ang="0">
                <a:pos x="connsiteX30813" y="connsiteY30813"/>
              </a:cxn>
              <a:cxn ang="0">
                <a:pos x="connsiteX30814" y="connsiteY30814"/>
              </a:cxn>
              <a:cxn ang="0">
                <a:pos x="connsiteX30815" y="connsiteY30815"/>
              </a:cxn>
              <a:cxn ang="0">
                <a:pos x="connsiteX30816" y="connsiteY30816"/>
              </a:cxn>
              <a:cxn ang="0">
                <a:pos x="connsiteX30817" y="connsiteY30817"/>
              </a:cxn>
              <a:cxn ang="0">
                <a:pos x="connsiteX30818" y="connsiteY30818"/>
              </a:cxn>
              <a:cxn ang="0">
                <a:pos x="connsiteX30819" y="connsiteY30819"/>
              </a:cxn>
              <a:cxn ang="0">
                <a:pos x="connsiteX30820" y="connsiteY30820"/>
              </a:cxn>
              <a:cxn ang="0">
                <a:pos x="connsiteX30821" y="connsiteY30821"/>
              </a:cxn>
              <a:cxn ang="0">
                <a:pos x="connsiteX30822" y="connsiteY30822"/>
              </a:cxn>
              <a:cxn ang="0">
                <a:pos x="connsiteX30823" y="connsiteY30823"/>
              </a:cxn>
              <a:cxn ang="0">
                <a:pos x="connsiteX30824" y="connsiteY30824"/>
              </a:cxn>
              <a:cxn ang="0">
                <a:pos x="connsiteX30825" y="connsiteY30825"/>
              </a:cxn>
              <a:cxn ang="0">
                <a:pos x="connsiteX30826" y="connsiteY30826"/>
              </a:cxn>
              <a:cxn ang="0">
                <a:pos x="connsiteX30827" y="connsiteY30827"/>
              </a:cxn>
              <a:cxn ang="0">
                <a:pos x="connsiteX30828" y="connsiteY30828"/>
              </a:cxn>
              <a:cxn ang="0">
                <a:pos x="connsiteX30829" y="connsiteY30829"/>
              </a:cxn>
              <a:cxn ang="0">
                <a:pos x="connsiteX30830" y="connsiteY30830"/>
              </a:cxn>
              <a:cxn ang="0">
                <a:pos x="connsiteX30831" y="connsiteY30831"/>
              </a:cxn>
              <a:cxn ang="0">
                <a:pos x="connsiteX30832" y="connsiteY30832"/>
              </a:cxn>
              <a:cxn ang="0">
                <a:pos x="connsiteX30833" y="connsiteY30833"/>
              </a:cxn>
              <a:cxn ang="0">
                <a:pos x="connsiteX30834" y="connsiteY30834"/>
              </a:cxn>
              <a:cxn ang="0">
                <a:pos x="connsiteX30835" y="connsiteY30835"/>
              </a:cxn>
              <a:cxn ang="0">
                <a:pos x="connsiteX30836" y="connsiteY30836"/>
              </a:cxn>
              <a:cxn ang="0">
                <a:pos x="connsiteX30837" y="connsiteY30837"/>
              </a:cxn>
              <a:cxn ang="0">
                <a:pos x="connsiteX30838" y="connsiteY30838"/>
              </a:cxn>
              <a:cxn ang="0">
                <a:pos x="connsiteX30839" y="connsiteY30839"/>
              </a:cxn>
              <a:cxn ang="0">
                <a:pos x="connsiteX30840" y="connsiteY30840"/>
              </a:cxn>
              <a:cxn ang="0">
                <a:pos x="connsiteX30841" y="connsiteY30841"/>
              </a:cxn>
              <a:cxn ang="0">
                <a:pos x="connsiteX30842" y="connsiteY30842"/>
              </a:cxn>
              <a:cxn ang="0">
                <a:pos x="connsiteX30843" y="connsiteY30843"/>
              </a:cxn>
              <a:cxn ang="0">
                <a:pos x="connsiteX30844" y="connsiteY30844"/>
              </a:cxn>
              <a:cxn ang="0">
                <a:pos x="connsiteX30845" y="connsiteY30845"/>
              </a:cxn>
              <a:cxn ang="0">
                <a:pos x="connsiteX30846" y="connsiteY30846"/>
              </a:cxn>
              <a:cxn ang="0">
                <a:pos x="connsiteX30847" y="connsiteY30847"/>
              </a:cxn>
              <a:cxn ang="0">
                <a:pos x="connsiteX30848" y="connsiteY30848"/>
              </a:cxn>
              <a:cxn ang="0">
                <a:pos x="connsiteX30849" y="connsiteY30849"/>
              </a:cxn>
              <a:cxn ang="0">
                <a:pos x="connsiteX30850" y="connsiteY30850"/>
              </a:cxn>
              <a:cxn ang="0">
                <a:pos x="connsiteX30851" y="connsiteY30851"/>
              </a:cxn>
              <a:cxn ang="0">
                <a:pos x="connsiteX30852" y="connsiteY30852"/>
              </a:cxn>
              <a:cxn ang="0">
                <a:pos x="connsiteX30853" y="connsiteY30853"/>
              </a:cxn>
              <a:cxn ang="0">
                <a:pos x="connsiteX30854" y="connsiteY30854"/>
              </a:cxn>
              <a:cxn ang="0">
                <a:pos x="connsiteX30855" y="connsiteY30855"/>
              </a:cxn>
              <a:cxn ang="0">
                <a:pos x="connsiteX30856" y="connsiteY30856"/>
              </a:cxn>
              <a:cxn ang="0">
                <a:pos x="connsiteX30857" y="connsiteY30857"/>
              </a:cxn>
              <a:cxn ang="0">
                <a:pos x="connsiteX30858" y="connsiteY30858"/>
              </a:cxn>
              <a:cxn ang="0">
                <a:pos x="connsiteX30859" y="connsiteY30859"/>
              </a:cxn>
              <a:cxn ang="0">
                <a:pos x="connsiteX30860" y="connsiteY30860"/>
              </a:cxn>
              <a:cxn ang="0">
                <a:pos x="connsiteX30861" y="connsiteY30861"/>
              </a:cxn>
              <a:cxn ang="0">
                <a:pos x="connsiteX30862" y="connsiteY30862"/>
              </a:cxn>
              <a:cxn ang="0">
                <a:pos x="connsiteX30863" y="connsiteY30863"/>
              </a:cxn>
              <a:cxn ang="0">
                <a:pos x="connsiteX30864" y="connsiteY30864"/>
              </a:cxn>
              <a:cxn ang="0">
                <a:pos x="connsiteX30865" y="connsiteY30865"/>
              </a:cxn>
              <a:cxn ang="0">
                <a:pos x="connsiteX30866" y="connsiteY30866"/>
              </a:cxn>
              <a:cxn ang="0">
                <a:pos x="connsiteX30867" y="connsiteY30867"/>
              </a:cxn>
              <a:cxn ang="0">
                <a:pos x="connsiteX30868" y="connsiteY30868"/>
              </a:cxn>
              <a:cxn ang="0">
                <a:pos x="connsiteX30869" y="connsiteY30869"/>
              </a:cxn>
              <a:cxn ang="0">
                <a:pos x="connsiteX30870" y="connsiteY30870"/>
              </a:cxn>
              <a:cxn ang="0">
                <a:pos x="connsiteX30871" y="connsiteY30871"/>
              </a:cxn>
              <a:cxn ang="0">
                <a:pos x="connsiteX30872" y="connsiteY30872"/>
              </a:cxn>
              <a:cxn ang="0">
                <a:pos x="connsiteX30873" y="connsiteY30873"/>
              </a:cxn>
              <a:cxn ang="0">
                <a:pos x="connsiteX30874" y="connsiteY30874"/>
              </a:cxn>
              <a:cxn ang="0">
                <a:pos x="connsiteX30875" y="connsiteY30875"/>
              </a:cxn>
              <a:cxn ang="0">
                <a:pos x="connsiteX30876" y="connsiteY30876"/>
              </a:cxn>
              <a:cxn ang="0">
                <a:pos x="connsiteX30877" y="connsiteY30877"/>
              </a:cxn>
              <a:cxn ang="0">
                <a:pos x="connsiteX30878" y="connsiteY30878"/>
              </a:cxn>
              <a:cxn ang="0">
                <a:pos x="connsiteX30879" y="connsiteY30879"/>
              </a:cxn>
              <a:cxn ang="0">
                <a:pos x="connsiteX30880" y="connsiteY30880"/>
              </a:cxn>
              <a:cxn ang="0">
                <a:pos x="connsiteX30881" y="connsiteY30881"/>
              </a:cxn>
              <a:cxn ang="0">
                <a:pos x="connsiteX30882" y="connsiteY30882"/>
              </a:cxn>
              <a:cxn ang="0">
                <a:pos x="connsiteX30883" y="connsiteY30883"/>
              </a:cxn>
              <a:cxn ang="0">
                <a:pos x="connsiteX30884" y="connsiteY30884"/>
              </a:cxn>
              <a:cxn ang="0">
                <a:pos x="connsiteX30885" y="connsiteY30885"/>
              </a:cxn>
              <a:cxn ang="0">
                <a:pos x="connsiteX30886" y="connsiteY30886"/>
              </a:cxn>
              <a:cxn ang="0">
                <a:pos x="connsiteX30887" y="connsiteY30887"/>
              </a:cxn>
              <a:cxn ang="0">
                <a:pos x="connsiteX30888" y="connsiteY30888"/>
              </a:cxn>
              <a:cxn ang="0">
                <a:pos x="connsiteX30889" y="connsiteY30889"/>
              </a:cxn>
              <a:cxn ang="0">
                <a:pos x="connsiteX30890" y="connsiteY30890"/>
              </a:cxn>
              <a:cxn ang="0">
                <a:pos x="connsiteX30891" y="connsiteY30891"/>
              </a:cxn>
              <a:cxn ang="0">
                <a:pos x="connsiteX30892" y="connsiteY30892"/>
              </a:cxn>
              <a:cxn ang="0">
                <a:pos x="connsiteX30893" y="connsiteY30893"/>
              </a:cxn>
              <a:cxn ang="0">
                <a:pos x="connsiteX30894" y="connsiteY30894"/>
              </a:cxn>
              <a:cxn ang="0">
                <a:pos x="connsiteX30895" y="connsiteY30895"/>
              </a:cxn>
              <a:cxn ang="0">
                <a:pos x="connsiteX30896" y="connsiteY30896"/>
              </a:cxn>
              <a:cxn ang="0">
                <a:pos x="connsiteX30897" y="connsiteY30897"/>
              </a:cxn>
              <a:cxn ang="0">
                <a:pos x="connsiteX30898" y="connsiteY30898"/>
              </a:cxn>
              <a:cxn ang="0">
                <a:pos x="connsiteX30899" y="connsiteY30899"/>
              </a:cxn>
              <a:cxn ang="0">
                <a:pos x="connsiteX30900" y="connsiteY30900"/>
              </a:cxn>
              <a:cxn ang="0">
                <a:pos x="connsiteX30901" y="connsiteY30901"/>
              </a:cxn>
              <a:cxn ang="0">
                <a:pos x="connsiteX30902" y="connsiteY30902"/>
              </a:cxn>
              <a:cxn ang="0">
                <a:pos x="connsiteX30903" y="connsiteY30903"/>
              </a:cxn>
              <a:cxn ang="0">
                <a:pos x="connsiteX30904" y="connsiteY30904"/>
              </a:cxn>
              <a:cxn ang="0">
                <a:pos x="connsiteX30905" y="connsiteY30905"/>
              </a:cxn>
              <a:cxn ang="0">
                <a:pos x="connsiteX30906" y="connsiteY30906"/>
              </a:cxn>
              <a:cxn ang="0">
                <a:pos x="connsiteX30907" y="connsiteY30907"/>
              </a:cxn>
              <a:cxn ang="0">
                <a:pos x="connsiteX30908" y="connsiteY30908"/>
              </a:cxn>
              <a:cxn ang="0">
                <a:pos x="connsiteX30909" y="connsiteY30909"/>
              </a:cxn>
              <a:cxn ang="0">
                <a:pos x="connsiteX30910" y="connsiteY30910"/>
              </a:cxn>
              <a:cxn ang="0">
                <a:pos x="connsiteX30911" y="connsiteY30911"/>
              </a:cxn>
              <a:cxn ang="0">
                <a:pos x="connsiteX30912" y="connsiteY30912"/>
              </a:cxn>
              <a:cxn ang="0">
                <a:pos x="connsiteX30913" y="connsiteY30913"/>
              </a:cxn>
              <a:cxn ang="0">
                <a:pos x="connsiteX30914" y="connsiteY30914"/>
              </a:cxn>
              <a:cxn ang="0">
                <a:pos x="connsiteX30915" y="connsiteY30915"/>
              </a:cxn>
              <a:cxn ang="0">
                <a:pos x="connsiteX30916" y="connsiteY30916"/>
              </a:cxn>
              <a:cxn ang="0">
                <a:pos x="connsiteX30917" y="connsiteY30917"/>
              </a:cxn>
              <a:cxn ang="0">
                <a:pos x="connsiteX30918" y="connsiteY30918"/>
              </a:cxn>
              <a:cxn ang="0">
                <a:pos x="connsiteX30919" y="connsiteY30919"/>
              </a:cxn>
              <a:cxn ang="0">
                <a:pos x="connsiteX30920" y="connsiteY30920"/>
              </a:cxn>
              <a:cxn ang="0">
                <a:pos x="connsiteX30921" y="connsiteY30921"/>
              </a:cxn>
              <a:cxn ang="0">
                <a:pos x="connsiteX30922" y="connsiteY30922"/>
              </a:cxn>
              <a:cxn ang="0">
                <a:pos x="connsiteX30923" y="connsiteY30923"/>
              </a:cxn>
              <a:cxn ang="0">
                <a:pos x="connsiteX30924" y="connsiteY30924"/>
              </a:cxn>
              <a:cxn ang="0">
                <a:pos x="connsiteX30925" y="connsiteY30925"/>
              </a:cxn>
              <a:cxn ang="0">
                <a:pos x="connsiteX30926" y="connsiteY30926"/>
              </a:cxn>
              <a:cxn ang="0">
                <a:pos x="connsiteX30927" y="connsiteY30927"/>
              </a:cxn>
              <a:cxn ang="0">
                <a:pos x="connsiteX30928" y="connsiteY30928"/>
              </a:cxn>
              <a:cxn ang="0">
                <a:pos x="connsiteX30929" y="connsiteY30929"/>
              </a:cxn>
              <a:cxn ang="0">
                <a:pos x="connsiteX30930" y="connsiteY30930"/>
              </a:cxn>
              <a:cxn ang="0">
                <a:pos x="connsiteX30931" y="connsiteY30931"/>
              </a:cxn>
              <a:cxn ang="0">
                <a:pos x="connsiteX30932" y="connsiteY30932"/>
              </a:cxn>
              <a:cxn ang="0">
                <a:pos x="connsiteX30933" y="connsiteY30933"/>
              </a:cxn>
              <a:cxn ang="0">
                <a:pos x="connsiteX30934" y="connsiteY30934"/>
              </a:cxn>
              <a:cxn ang="0">
                <a:pos x="connsiteX30935" y="connsiteY30935"/>
              </a:cxn>
              <a:cxn ang="0">
                <a:pos x="connsiteX30936" y="connsiteY30936"/>
              </a:cxn>
              <a:cxn ang="0">
                <a:pos x="connsiteX30937" y="connsiteY30937"/>
              </a:cxn>
              <a:cxn ang="0">
                <a:pos x="connsiteX30938" y="connsiteY30938"/>
              </a:cxn>
              <a:cxn ang="0">
                <a:pos x="connsiteX30939" y="connsiteY30939"/>
              </a:cxn>
              <a:cxn ang="0">
                <a:pos x="connsiteX30940" y="connsiteY30940"/>
              </a:cxn>
              <a:cxn ang="0">
                <a:pos x="connsiteX30941" y="connsiteY30941"/>
              </a:cxn>
              <a:cxn ang="0">
                <a:pos x="connsiteX30942" y="connsiteY30942"/>
              </a:cxn>
              <a:cxn ang="0">
                <a:pos x="connsiteX30943" y="connsiteY30943"/>
              </a:cxn>
              <a:cxn ang="0">
                <a:pos x="connsiteX30944" y="connsiteY30944"/>
              </a:cxn>
              <a:cxn ang="0">
                <a:pos x="connsiteX30945" y="connsiteY30945"/>
              </a:cxn>
              <a:cxn ang="0">
                <a:pos x="connsiteX30946" y="connsiteY30946"/>
              </a:cxn>
              <a:cxn ang="0">
                <a:pos x="connsiteX30947" y="connsiteY30947"/>
              </a:cxn>
              <a:cxn ang="0">
                <a:pos x="connsiteX30948" y="connsiteY30948"/>
              </a:cxn>
              <a:cxn ang="0">
                <a:pos x="connsiteX30949" y="connsiteY30949"/>
              </a:cxn>
              <a:cxn ang="0">
                <a:pos x="connsiteX30950" y="connsiteY30950"/>
              </a:cxn>
              <a:cxn ang="0">
                <a:pos x="connsiteX30951" y="connsiteY30951"/>
              </a:cxn>
              <a:cxn ang="0">
                <a:pos x="connsiteX30952" y="connsiteY30952"/>
              </a:cxn>
              <a:cxn ang="0">
                <a:pos x="connsiteX30953" y="connsiteY30953"/>
              </a:cxn>
              <a:cxn ang="0">
                <a:pos x="connsiteX30954" y="connsiteY30954"/>
              </a:cxn>
              <a:cxn ang="0">
                <a:pos x="connsiteX30955" y="connsiteY30955"/>
              </a:cxn>
              <a:cxn ang="0">
                <a:pos x="connsiteX30956" y="connsiteY30956"/>
              </a:cxn>
              <a:cxn ang="0">
                <a:pos x="connsiteX30957" y="connsiteY30957"/>
              </a:cxn>
              <a:cxn ang="0">
                <a:pos x="connsiteX30958" y="connsiteY30958"/>
              </a:cxn>
              <a:cxn ang="0">
                <a:pos x="connsiteX30959" y="connsiteY30959"/>
              </a:cxn>
              <a:cxn ang="0">
                <a:pos x="connsiteX30960" y="connsiteY30960"/>
              </a:cxn>
              <a:cxn ang="0">
                <a:pos x="connsiteX30961" y="connsiteY30961"/>
              </a:cxn>
              <a:cxn ang="0">
                <a:pos x="connsiteX30962" y="connsiteY30962"/>
              </a:cxn>
              <a:cxn ang="0">
                <a:pos x="connsiteX30963" y="connsiteY30963"/>
              </a:cxn>
              <a:cxn ang="0">
                <a:pos x="connsiteX30964" y="connsiteY30964"/>
              </a:cxn>
              <a:cxn ang="0">
                <a:pos x="connsiteX30965" y="connsiteY30965"/>
              </a:cxn>
              <a:cxn ang="0">
                <a:pos x="connsiteX30966" y="connsiteY30966"/>
              </a:cxn>
              <a:cxn ang="0">
                <a:pos x="connsiteX30967" y="connsiteY30967"/>
              </a:cxn>
              <a:cxn ang="0">
                <a:pos x="connsiteX30968" y="connsiteY30968"/>
              </a:cxn>
              <a:cxn ang="0">
                <a:pos x="connsiteX30969" y="connsiteY30969"/>
              </a:cxn>
              <a:cxn ang="0">
                <a:pos x="connsiteX30970" y="connsiteY30970"/>
              </a:cxn>
              <a:cxn ang="0">
                <a:pos x="connsiteX30971" y="connsiteY30971"/>
              </a:cxn>
              <a:cxn ang="0">
                <a:pos x="connsiteX30972" y="connsiteY30972"/>
              </a:cxn>
              <a:cxn ang="0">
                <a:pos x="connsiteX30973" y="connsiteY30973"/>
              </a:cxn>
              <a:cxn ang="0">
                <a:pos x="connsiteX30974" y="connsiteY30974"/>
              </a:cxn>
              <a:cxn ang="0">
                <a:pos x="connsiteX30975" y="connsiteY30975"/>
              </a:cxn>
              <a:cxn ang="0">
                <a:pos x="connsiteX30976" y="connsiteY30976"/>
              </a:cxn>
              <a:cxn ang="0">
                <a:pos x="connsiteX30977" y="connsiteY30977"/>
              </a:cxn>
              <a:cxn ang="0">
                <a:pos x="connsiteX30978" y="connsiteY30978"/>
              </a:cxn>
              <a:cxn ang="0">
                <a:pos x="connsiteX30979" y="connsiteY30979"/>
              </a:cxn>
              <a:cxn ang="0">
                <a:pos x="connsiteX30980" y="connsiteY30980"/>
              </a:cxn>
              <a:cxn ang="0">
                <a:pos x="connsiteX30981" y="connsiteY30981"/>
              </a:cxn>
              <a:cxn ang="0">
                <a:pos x="connsiteX30982" y="connsiteY30982"/>
              </a:cxn>
              <a:cxn ang="0">
                <a:pos x="connsiteX30983" y="connsiteY30983"/>
              </a:cxn>
              <a:cxn ang="0">
                <a:pos x="connsiteX30984" y="connsiteY30984"/>
              </a:cxn>
              <a:cxn ang="0">
                <a:pos x="connsiteX30985" y="connsiteY30985"/>
              </a:cxn>
              <a:cxn ang="0">
                <a:pos x="connsiteX30986" y="connsiteY30986"/>
              </a:cxn>
              <a:cxn ang="0">
                <a:pos x="connsiteX30987" y="connsiteY30987"/>
              </a:cxn>
              <a:cxn ang="0">
                <a:pos x="connsiteX30988" y="connsiteY30988"/>
              </a:cxn>
              <a:cxn ang="0">
                <a:pos x="connsiteX30989" y="connsiteY30989"/>
              </a:cxn>
              <a:cxn ang="0">
                <a:pos x="connsiteX30990" y="connsiteY30990"/>
              </a:cxn>
              <a:cxn ang="0">
                <a:pos x="connsiteX30991" y="connsiteY30991"/>
              </a:cxn>
              <a:cxn ang="0">
                <a:pos x="connsiteX30992" y="connsiteY30992"/>
              </a:cxn>
              <a:cxn ang="0">
                <a:pos x="connsiteX30993" y="connsiteY30993"/>
              </a:cxn>
              <a:cxn ang="0">
                <a:pos x="connsiteX30994" y="connsiteY30994"/>
              </a:cxn>
              <a:cxn ang="0">
                <a:pos x="connsiteX30995" y="connsiteY30995"/>
              </a:cxn>
              <a:cxn ang="0">
                <a:pos x="connsiteX30996" y="connsiteY30996"/>
              </a:cxn>
              <a:cxn ang="0">
                <a:pos x="connsiteX30997" y="connsiteY30997"/>
              </a:cxn>
              <a:cxn ang="0">
                <a:pos x="connsiteX30998" y="connsiteY30998"/>
              </a:cxn>
              <a:cxn ang="0">
                <a:pos x="connsiteX30999" y="connsiteY30999"/>
              </a:cxn>
              <a:cxn ang="0">
                <a:pos x="connsiteX31000" y="connsiteY31000"/>
              </a:cxn>
              <a:cxn ang="0">
                <a:pos x="connsiteX31001" y="connsiteY31001"/>
              </a:cxn>
              <a:cxn ang="0">
                <a:pos x="connsiteX31002" y="connsiteY31002"/>
              </a:cxn>
              <a:cxn ang="0">
                <a:pos x="connsiteX31003" y="connsiteY31003"/>
              </a:cxn>
              <a:cxn ang="0">
                <a:pos x="connsiteX31004" y="connsiteY31004"/>
              </a:cxn>
              <a:cxn ang="0">
                <a:pos x="connsiteX31005" y="connsiteY31005"/>
              </a:cxn>
              <a:cxn ang="0">
                <a:pos x="connsiteX31006" y="connsiteY31006"/>
              </a:cxn>
              <a:cxn ang="0">
                <a:pos x="connsiteX31007" y="connsiteY31007"/>
              </a:cxn>
              <a:cxn ang="0">
                <a:pos x="connsiteX31008" y="connsiteY31008"/>
              </a:cxn>
              <a:cxn ang="0">
                <a:pos x="connsiteX31009" y="connsiteY31009"/>
              </a:cxn>
              <a:cxn ang="0">
                <a:pos x="connsiteX31010" y="connsiteY31010"/>
              </a:cxn>
              <a:cxn ang="0">
                <a:pos x="connsiteX31011" y="connsiteY31011"/>
              </a:cxn>
              <a:cxn ang="0">
                <a:pos x="connsiteX31012" y="connsiteY31012"/>
              </a:cxn>
              <a:cxn ang="0">
                <a:pos x="connsiteX31013" y="connsiteY31013"/>
              </a:cxn>
              <a:cxn ang="0">
                <a:pos x="connsiteX31014" y="connsiteY31014"/>
              </a:cxn>
              <a:cxn ang="0">
                <a:pos x="connsiteX31015" y="connsiteY31015"/>
              </a:cxn>
              <a:cxn ang="0">
                <a:pos x="connsiteX31016" y="connsiteY31016"/>
              </a:cxn>
              <a:cxn ang="0">
                <a:pos x="connsiteX31017" y="connsiteY31017"/>
              </a:cxn>
              <a:cxn ang="0">
                <a:pos x="connsiteX31018" y="connsiteY31018"/>
              </a:cxn>
              <a:cxn ang="0">
                <a:pos x="connsiteX31019" y="connsiteY31019"/>
              </a:cxn>
              <a:cxn ang="0">
                <a:pos x="connsiteX31020" y="connsiteY31020"/>
              </a:cxn>
              <a:cxn ang="0">
                <a:pos x="connsiteX31021" y="connsiteY31021"/>
              </a:cxn>
              <a:cxn ang="0">
                <a:pos x="connsiteX31022" y="connsiteY31022"/>
              </a:cxn>
              <a:cxn ang="0">
                <a:pos x="connsiteX31023" y="connsiteY31023"/>
              </a:cxn>
              <a:cxn ang="0">
                <a:pos x="connsiteX31024" y="connsiteY31024"/>
              </a:cxn>
              <a:cxn ang="0">
                <a:pos x="connsiteX31025" y="connsiteY31025"/>
              </a:cxn>
              <a:cxn ang="0">
                <a:pos x="connsiteX31026" y="connsiteY31026"/>
              </a:cxn>
              <a:cxn ang="0">
                <a:pos x="connsiteX31027" y="connsiteY31027"/>
              </a:cxn>
              <a:cxn ang="0">
                <a:pos x="connsiteX31028" y="connsiteY31028"/>
              </a:cxn>
              <a:cxn ang="0">
                <a:pos x="connsiteX31029" y="connsiteY31029"/>
              </a:cxn>
              <a:cxn ang="0">
                <a:pos x="connsiteX31030" y="connsiteY31030"/>
              </a:cxn>
              <a:cxn ang="0">
                <a:pos x="connsiteX31031" y="connsiteY31031"/>
              </a:cxn>
              <a:cxn ang="0">
                <a:pos x="connsiteX31032" y="connsiteY31032"/>
              </a:cxn>
              <a:cxn ang="0">
                <a:pos x="connsiteX31033" y="connsiteY31033"/>
              </a:cxn>
              <a:cxn ang="0">
                <a:pos x="connsiteX31034" y="connsiteY31034"/>
              </a:cxn>
              <a:cxn ang="0">
                <a:pos x="connsiteX31035" y="connsiteY31035"/>
              </a:cxn>
              <a:cxn ang="0">
                <a:pos x="connsiteX31036" y="connsiteY31036"/>
              </a:cxn>
              <a:cxn ang="0">
                <a:pos x="connsiteX31037" y="connsiteY31037"/>
              </a:cxn>
              <a:cxn ang="0">
                <a:pos x="connsiteX31038" y="connsiteY31038"/>
              </a:cxn>
              <a:cxn ang="0">
                <a:pos x="connsiteX31039" y="connsiteY31039"/>
              </a:cxn>
              <a:cxn ang="0">
                <a:pos x="connsiteX31040" y="connsiteY31040"/>
              </a:cxn>
              <a:cxn ang="0">
                <a:pos x="connsiteX31041" y="connsiteY31041"/>
              </a:cxn>
              <a:cxn ang="0">
                <a:pos x="connsiteX31042" y="connsiteY31042"/>
              </a:cxn>
              <a:cxn ang="0">
                <a:pos x="connsiteX31043" y="connsiteY31043"/>
              </a:cxn>
              <a:cxn ang="0">
                <a:pos x="connsiteX31044" y="connsiteY31044"/>
              </a:cxn>
              <a:cxn ang="0">
                <a:pos x="connsiteX31045" y="connsiteY31045"/>
              </a:cxn>
              <a:cxn ang="0">
                <a:pos x="connsiteX31046" y="connsiteY31046"/>
              </a:cxn>
              <a:cxn ang="0">
                <a:pos x="connsiteX31047" y="connsiteY31047"/>
              </a:cxn>
              <a:cxn ang="0">
                <a:pos x="connsiteX31048" y="connsiteY31048"/>
              </a:cxn>
              <a:cxn ang="0">
                <a:pos x="connsiteX31049" y="connsiteY31049"/>
              </a:cxn>
              <a:cxn ang="0">
                <a:pos x="connsiteX31050" y="connsiteY31050"/>
              </a:cxn>
              <a:cxn ang="0">
                <a:pos x="connsiteX31051" y="connsiteY31051"/>
              </a:cxn>
              <a:cxn ang="0">
                <a:pos x="connsiteX31052" y="connsiteY31052"/>
              </a:cxn>
              <a:cxn ang="0">
                <a:pos x="connsiteX31053" y="connsiteY31053"/>
              </a:cxn>
              <a:cxn ang="0">
                <a:pos x="connsiteX31054" y="connsiteY31054"/>
              </a:cxn>
              <a:cxn ang="0">
                <a:pos x="connsiteX31055" y="connsiteY31055"/>
              </a:cxn>
              <a:cxn ang="0">
                <a:pos x="connsiteX31056" y="connsiteY31056"/>
              </a:cxn>
              <a:cxn ang="0">
                <a:pos x="connsiteX31057" y="connsiteY31057"/>
              </a:cxn>
              <a:cxn ang="0">
                <a:pos x="connsiteX31058" y="connsiteY31058"/>
              </a:cxn>
              <a:cxn ang="0">
                <a:pos x="connsiteX31059" y="connsiteY31059"/>
              </a:cxn>
              <a:cxn ang="0">
                <a:pos x="connsiteX31060" y="connsiteY31060"/>
              </a:cxn>
              <a:cxn ang="0">
                <a:pos x="connsiteX31061" y="connsiteY31061"/>
              </a:cxn>
              <a:cxn ang="0">
                <a:pos x="connsiteX31062" y="connsiteY31062"/>
              </a:cxn>
              <a:cxn ang="0">
                <a:pos x="connsiteX31063" y="connsiteY31063"/>
              </a:cxn>
              <a:cxn ang="0">
                <a:pos x="connsiteX31064" y="connsiteY31064"/>
              </a:cxn>
              <a:cxn ang="0">
                <a:pos x="connsiteX31065" y="connsiteY31065"/>
              </a:cxn>
              <a:cxn ang="0">
                <a:pos x="connsiteX31066" y="connsiteY31066"/>
              </a:cxn>
              <a:cxn ang="0">
                <a:pos x="connsiteX31067" y="connsiteY31067"/>
              </a:cxn>
              <a:cxn ang="0">
                <a:pos x="connsiteX31068" y="connsiteY31068"/>
              </a:cxn>
              <a:cxn ang="0">
                <a:pos x="connsiteX31069" y="connsiteY31069"/>
              </a:cxn>
              <a:cxn ang="0">
                <a:pos x="connsiteX31070" y="connsiteY31070"/>
              </a:cxn>
              <a:cxn ang="0">
                <a:pos x="connsiteX31071" y="connsiteY31071"/>
              </a:cxn>
              <a:cxn ang="0">
                <a:pos x="connsiteX31072" y="connsiteY31072"/>
              </a:cxn>
              <a:cxn ang="0">
                <a:pos x="connsiteX31073" y="connsiteY31073"/>
              </a:cxn>
              <a:cxn ang="0">
                <a:pos x="connsiteX31074" y="connsiteY31074"/>
              </a:cxn>
              <a:cxn ang="0">
                <a:pos x="connsiteX31075" y="connsiteY31075"/>
              </a:cxn>
              <a:cxn ang="0">
                <a:pos x="connsiteX31076" y="connsiteY31076"/>
              </a:cxn>
              <a:cxn ang="0">
                <a:pos x="connsiteX31077" y="connsiteY31077"/>
              </a:cxn>
              <a:cxn ang="0">
                <a:pos x="connsiteX31078" y="connsiteY31078"/>
              </a:cxn>
              <a:cxn ang="0">
                <a:pos x="connsiteX31079" y="connsiteY31079"/>
              </a:cxn>
              <a:cxn ang="0">
                <a:pos x="connsiteX31080" y="connsiteY31080"/>
              </a:cxn>
              <a:cxn ang="0">
                <a:pos x="connsiteX31081" y="connsiteY31081"/>
              </a:cxn>
              <a:cxn ang="0">
                <a:pos x="connsiteX31082" y="connsiteY31082"/>
              </a:cxn>
              <a:cxn ang="0">
                <a:pos x="connsiteX31083" y="connsiteY31083"/>
              </a:cxn>
              <a:cxn ang="0">
                <a:pos x="connsiteX31084" y="connsiteY31084"/>
              </a:cxn>
              <a:cxn ang="0">
                <a:pos x="connsiteX31085" y="connsiteY31085"/>
              </a:cxn>
              <a:cxn ang="0">
                <a:pos x="connsiteX31086" y="connsiteY31086"/>
              </a:cxn>
              <a:cxn ang="0">
                <a:pos x="connsiteX31087" y="connsiteY31087"/>
              </a:cxn>
              <a:cxn ang="0">
                <a:pos x="connsiteX31088" y="connsiteY31088"/>
              </a:cxn>
              <a:cxn ang="0">
                <a:pos x="connsiteX31089" y="connsiteY31089"/>
              </a:cxn>
              <a:cxn ang="0">
                <a:pos x="connsiteX31090" y="connsiteY31090"/>
              </a:cxn>
              <a:cxn ang="0">
                <a:pos x="connsiteX31091" y="connsiteY31091"/>
              </a:cxn>
              <a:cxn ang="0">
                <a:pos x="connsiteX31092" y="connsiteY31092"/>
              </a:cxn>
              <a:cxn ang="0">
                <a:pos x="connsiteX31093" y="connsiteY31093"/>
              </a:cxn>
              <a:cxn ang="0">
                <a:pos x="connsiteX31094" y="connsiteY31094"/>
              </a:cxn>
              <a:cxn ang="0">
                <a:pos x="connsiteX31095" y="connsiteY31095"/>
              </a:cxn>
              <a:cxn ang="0">
                <a:pos x="connsiteX31096" y="connsiteY31096"/>
              </a:cxn>
              <a:cxn ang="0">
                <a:pos x="connsiteX31097" y="connsiteY31097"/>
              </a:cxn>
              <a:cxn ang="0">
                <a:pos x="connsiteX31098" y="connsiteY31098"/>
              </a:cxn>
              <a:cxn ang="0">
                <a:pos x="connsiteX31099" y="connsiteY31099"/>
              </a:cxn>
              <a:cxn ang="0">
                <a:pos x="connsiteX31100" y="connsiteY31100"/>
              </a:cxn>
              <a:cxn ang="0">
                <a:pos x="connsiteX31101" y="connsiteY31101"/>
              </a:cxn>
              <a:cxn ang="0">
                <a:pos x="connsiteX31102" y="connsiteY31102"/>
              </a:cxn>
              <a:cxn ang="0">
                <a:pos x="connsiteX31103" y="connsiteY31103"/>
              </a:cxn>
              <a:cxn ang="0">
                <a:pos x="connsiteX31104" y="connsiteY31104"/>
              </a:cxn>
              <a:cxn ang="0">
                <a:pos x="connsiteX31105" y="connsiteY31105"/>
              </a:cxn>
              <a:cxn ang="0">
                <a:pos x="connsiteX31106" y="connsiteY31106"/>
              </a:cxn>
              <a:cxn ang="0">
                <a:pos x="connsiteX31107" y="connsiteY31107"/>
              </a:cxn>
              <a:cxn ang="0">
                <a:pos x="connsiteX31108" y="connsiteY31108"/>
              </a:cxn>
              <a:cxn ang="0">
                <a:pos x="connsiteX31109" y="connsiteY31109"/>
              </a:cxn>
              <a:cxn ang="0">
                <a:pos x="connsiteX31110" y="connsiteY31110"/>
              </a:cxn>
              <a:cxn ang="0">
                <a:pos x="connsiteX31111" y="connsiteY31111"/>
              </a:cxn>
              <a:cxn ang="0">
                <a:pos x="connsiteX31112" y="connsiteY31112"/>
              </a:cxn>
              <a:cxn ang="0">
                <a:pos x="connsiteX31113" y="connsiteY31113"/>
              </a:cxn>
              <a:cxn ang="0">
                <a:pos x="connsiteX31114" y="connsiteY31114"/>
              </a:cxn>
              <a:cxn ang="0">
                <a:pos x="connsiteX31115" y="connsiteY31115"/>
              </a:cxn>
              <a:cxn ang="0">
                <a:pos x="connsiteX31116" y="connsiteY31116"/>
              </a:cxn>
              <a:cxn ang="0">
                <a:pos x="connsiteX31117" y="connsiteY31117"/>
              </a:cxn>
              <a:cxn ang="0">
                <a:pos x="connsiteX31118" y="connsiteY31118"/>
              </a:cxn>
              <a:cxn ang="0">
                <a:pos x="connsiteX31119" y="connsiteY31119"/>
              </a:cxn>
              <a:cxn ang="0">
                <a:pos x="connsiteX31120" y="connsiteY31120"/>
              </a:cxn>
              <a:cxn ang="0">
                <a:pos x="connsiteX31121" y="connsiteY31121"/>
              </a:cxn>
              <a:cxn ang="0">
                <a:pos x="connsiteX31122" y="connsiteY31122"/>
              </a:cxn>
              <a:cxn ang="0">
                <a:pos x="connsiteX31123" y="connsiteY31123"/>
              </a:cxn>
              <a:cxn ang="0">
                <a:pos x="connsiteX31124" y="connsiteY31124"/>
              </a:cxn>
              <a:cxn ang="0">
                <a:pos x="connsiteX31125" y="connsiteY31125"/>
              </a:cxn>
              <a:cxn ang="0">
                <a:pos x="connsiteX31126" y="connsiteY31126"/>
              </a:cxn>
              <a:cxn ang="0">
                <a:pos x="connsiteX31127" y="connsiteY31127"/>
              </a:cxn>
              <a:cxn ang="0">
                <a:pos x="connsiteX31128" y="connsiteY31128"/>
              </a:cxn>
              <a:cxn ang="0">
                <a:pos x="connsiteX31129" y="connsiteY31129"/>
              </a:cxn>
              <a:cxn ang="0">
                <a:pos x="connsiteX31130" y="connsiteY31130"/>
              </a:cxn>
              <a:cxn ang="0">
                <a:pos x="connsiteX31131" y="connsiteY31131"/>
              </a:cxn>
              <a:cxn ang="0">
                <a:pos x="connsiteX31132" y="connsiteY31132"/>
              </a:cxn>
              <a:cxn ang="0">
                <a:pos x="connsiteX31133" y="connsiteY31133"/>
              </a:cxn>
              <a:cxn ang="0">
                <a:pos x="connsiteX31134" y="connsiteY31134"/>
              </a:cxn>
              <a:cxn ang="0">
                <a:pos x="connsiteX31135" y="connsiteY31135"/>
              </a:cxn>
              <a:cxn ang="0">
                <a:pos x="connsiteX31136" y="connsiteY31136"/>
              </a:cxn>
              <a:cxn ang="0">
                <a:pos x="connsiteX31137" y="connsiteY31137"/>
              </a:cxn>
              <a:cxn ang="0">
                <a:pos x="connsiteX31138" y="connsiteY31138"/>
              </a:cxn>
              <a:cxn ang="0">
                <a:pos x="connsiteX31139" y="connsiteY31139"/>
              </a:cxn>
              <a:cxn ang="0">
                <a:pos x="connsiteX31140" y="connsiteY31140"/>
              </a:cxn>
              <a:cxn ang="0">
                <a:pos x="connsiteX31141" y="connsiteY31141"/>
              </a:cxn>
              <a:cxn ang="0">
                <a:pos x="connsiteX31142" y="connsiteY31142"/>
              </a:cxn>
              <a:cxn ang="0">
                <a:pos x="connsiteX31143" y="connsiteY31143"/>
              </a:cxn>
              <a:cxn ang="0">
                <a:pos x="connsiteX31144" y="connsiteY31144"/>
              </a:cxn>
              <a:cxn ang="0">
                <a:pos x="connsiteX31145" y="connsiteY31145"/>
              </a:cxn>
              <a:cxn ang="0">
                <a:pos x="connsiteX31146" y="connsiteY31146"/>
              </a:cxn>
              <a:cxn ang="0">
                <a:pos x="connsiteX31147" y="connsiteY31147"/>
              </a:cxn>
              <a:cxn ang="0">
                <a:pos x="connsiteX31148" y="connsiteY31148"/>
              </a:cxn>
              <a:cxn ang="0">
                <a:pos x="connsiteX31149" y="connsiteY31149"/>
              </a:cxn>
              <a:cxn ang="0">
                <a:pos x="connsiteX31150" y="connsiteY31150"/>
              </a:cxn>
              <a:cxn ang="0">
                <a:pos x="connsiteX31151" y="connsiteY31151"/>
              </a:cxn>
              <a:cxn ang="0">
                <a:pos x="connsiteX31152" y="connsiteY31152"/>
              </a:cxn>
              <a:cxn ang="0">
                <a:pos x="connsiteX31153" y="connsiteY31153"/>
              </a:cxn>
              <a:cxn ang="0">
                <a:pos x="connsiteX31154" y="connsiteY31154"/>
              </a:cxn>
              <a:cxn ang="0">
                <a:pos x="connsiteX31155" y="connsiteY31155"/>
              </a:cxn>
              <a:cxn ang="0">
                <a:pos x="connsiteX31156" y="connsiteY31156"/>
              </a:cxn>
              <a:cxn ang="0">
                <a:pos x="connsiteX31157" y="connsiteY31157"/>
              </a:cxn>
              <a:cxn ang="0">
                <a:pos x="connsiteX31158" y="connsiteY31158"/>
              </a:cxn>
              <a:cxn ang="0">
                <a:pos x="connsiteX31159" y="connsiteY31159"/>
              </a:cxn>
              <a:cxn ang="0">
                <a:pos x="connsiteX31160" y="connsiteY31160"/>
              </a:cxn>
              <a:cxn ang="0">
                <a:pos x="connsiteX31161" y="connsiteY31161"/>
              </a:cxn>
              <a:cxn ang="0">
                <a:pos x="connsiteX31162" y="connsiteY31162"/>
              </a:cxn>
              <a:cxn ang="0">
                <a:pos x="connsiteX31163" y="connsiteY31163"/>
              </a:cxn>
              <a:cxn ang="0">
                <a:pos x="connsiteX31164" y="connsiteY31164"/>
              </a:cxn>
              <a:cxn ang="0">
                <a:pos x="connsiteX31165" y="connsiteY31165"/>
              </a:cxn>
              <a:cxn ang="0">
                <a:pos x="connsiteX31166" y="connsiteY31166"/>
              </a:cxn>
              <a:cxn ang="0">
                <a:pos x="connsiteX31167" y="connsiteY31167"/>
              </a:cxn>
              <a:cxn ang="0">
                <a:pos x="connsiteX31168" y="connsiteY31168"/>
              </a:cxn>
              <a:cxn ang="0">
                <a:pos x="connsiteX31169" y="connsiteY31169"/>
              </a:cxn>
              <a:cxn ang="0">
                <a:pos x="connsiteX31170" y="connsiteY31170"/>
              </a:cxn>
              <a:cxn ang="0">
                <a:pos x="connsiteX31171" y="connsiteY31171"/>
              </a:cxn>
              <a:cxn ang="0">
                <a:pos x="connsiteX31172" y="connsiteY31172"/>
              </a:cxn>
              <a:cxn ang="0">
                <a:pos x="connsiteX31173" y="connsiteY31173"/>
              </a:cxn>
              <a:cxn ang="0">
                <a:pos x="connsiteX31174" y="connsiteY31174"/>
              </a:cxn>
              <a:cxn ang="0">
                <a:pos x="connsiteX31175" y="connsiteY31175"/>
              </a:cxn>
              <a:cxn ang="0">
                <a:pos x="connsiteX31176" y="connsiteY31176"/>
              </a:cxn>
              <a:cxn ang="0">
                <a:pos x="connsiteX31177" y="connsiteY31177"/>
              </a:cxn>
              <a:cxn ang="0">
                <a:pos x="connsiteX31178" y="connsiteY31178"/>
              </a:cxn>
              <a:cxn ang="0">
                <a:pos x="connsiteX31179" y="connsiteY31179"/>
              </a:cxn>
              <a:cxn ang="0">
                <a:pos x="connsiteX31180" y="connsiteY31180"/>
              </a:cxn>
              <a:cxn ang="0">
                <a:pos x="connsiteX31181" y="connsiteY31181"/>
              </a:cxn>
              <a:cxn ang="0">
                <a:pos x="connsiteX31182" y="connsiteY31182"/>
              </a:cxn>
              <a:cxn ang="0">
                <a:pos x="connsiteX31183" y="connsiteY31183"/>
              </a:cxn>
              <a:cxn ang="0">
                <a:pos x="connsiteX31184" y="connsiteY31184"/>
              </a:cxn>
              <a:cxn ang="0">
                <a:pos x="connsiteX31185" y="connsiteY31185"/>
              </a:cxn>
              <a:cxn ang="0">
                <a:pos x="connsiteX31186" y="connsiteY31186"/>
              </a:cxn>
              <a:cxn ang="0">
                <a:pos x="connsiteX31187" y="connsiteY31187"/>
              </a:cxn>
              <a:cxn ang="0">
                <a:pos x="connsiteX31188" y="connsiteY31188"/>
              </a:cxn>
              <a:cxn ang="0">
                <a:pos x="connsiteX31189" y="connsiteY31189"/>
              </a:cxn>
              <a:cxn ang="0">
                <a:pos x="connsiteX31190" y="connsiteY31190"/>
              </a:cxn>
              <a:cxn ang="0">
                <a:pos x="connsiteX31191" y="connsiteY31191"/>
              </a:cxn>
              <a:cxn ang="0">
                <a:pos x="connsiteX31192" y="connsiteY31192"/>
              </a:cxn>
              <a:cxn ang="0">
                <a:pos x="connsiteX31193" y="connsiteY31193"/>
              </a:cxn>
              <a:cxn ang="0">
                <a:pos x="connsiteX31194" y="connsiteY31194"/>
              </a:cxn>
              <a:cxn ang="0">
                <a:pos x="connsiteX31195" y="connsiteY31195"/>
              </a:cxn>
              <a:cxn ang="0">
                <a:pos x="connsiteX31196" y="connsiteY31196"/>
              </a:cxn>
              <a:cxn ang="0">
                <a:pos x="connsiteX31197" y="connsiteY31197"/>
              </a:cxn>
              <a:cxn ang="0">
                <a:pos x="connsiteX31198" y="connsiteY31198"/>
              </a:cxn>
              <a:cxn ang="0">
                <a:pos x="connsiteX31199" y="connsiteY31199"/>
              </a:cxn>
              <a:cxn ang="0">
                <a:pos x="connsiteX31200" y="connsiteY31200"/>
              </a:cxn>
              <a:cxn ang="0">
                <a:pos x="connsiteX31201" y="connsiteY31201"/>
              </a:cxn>
              <a:cxn ang="0">
                <a:pos x="connsiteX31202" y="connsiteY31202"/>
              </a:cxn>
              <a:cxn ang="0">
                <a:pos x="connsiteX31203" y="connsiteY31203"/>
              </a:cxn>
              <a:cxn ang="0">
                <a:pos x="connsiteX31204" y="connsiteY31204"/>
              </a:cxn>
              <a:cxn ang="0">
                <a:pos x="connsiteX31205" y="connsiteY31205"/>
              </a:cxn>
              <a:cxn ang="0">
                <a:pos x="connsiteX31206" y="connsiteY31206"/>
              </a:cxn>
              <a:cxn ang="0">
                <a:pos x="connsiteX31207" y="connsiteY31207"/>
              </a:cxn>
              <a:cxn ang="0">
                <a:pos x="connsiteX31208" y="connsiteY31208"/>
              </a:cxn>
              <a:cxn ang="0">
                <a:pos x="connsiteX31209" y="connsiteY31209"/>
              </a:cxn>
              <a:cxn ang="0">
                <a:pos x="connsiteX31210" y="connsiteY31210"/>
              </a:cxn>
              <a:cxn ang="0">
                <a:pos x="connsiteX31211" y="connsiteY31211"/>
              </a:cxn>
              <a:cxn ang="0">
                <a:pos x="connsiteX31212" y="connsiteY31212"/>
              </a:cxn>
              <a:cxn ang="0">
                <a:pos x="connsiteX31213" y="connsiteY31213"/>
              </a:cxn>
              <a:cxn ang="0">
                <a:pos x="connsiteX31214" y="connsiteY31214"/>
              </a:cxn>
              <a:cxn ang="0">
                <a:pos x="connsiteX31215" y="connsiteY31215"/>
              </a:cxn>
              <a:cxn ang="0">
                <a:pos x="connsiteX31216" y="connsiteY31216"/>
              </a:cxn>
              <a:cxn ang="0">
                <a:pos x="connsiteX31217" y="connsiteY31217"/>
              </a:cxn>
              <a:cxn ang="0">
                <a:pos x="connsiteX31218" y="connsiteY31218"/>
              </a:cxn>
              <a:cxn ang="0">
                <a:pos x="connsiteX31219" y="connsiteY31219"/>
              </a:cxn>
              <a:cxn ang="0">
                <a:pos x="connsiteX31220" y="connsiteY31220"/>
              </a:cxn>
              <a:cxn ang="0">
                <a:pos x="connsiteX31221" y="connsiteY31221"/>
              </a:cxn>
              <a:cxn ang="0">
                <a:pos x="connsiteX31222" y="connsiteY31222"/>
              </a:cxn>
              <a:cxn ang="0">
                <a:pos x="connsiteX31223" y="connsiteY31223"/>
              </a:cxn>
              <a:cxn ang="0">
                <a:pos x="connsiteX31224" y="connsiteY31224"/>
              </a:cxn>
              <a:cxn ang="0">
                <a:pos x="connsiteX31225" y="connsiteY31225"/>
              </a:cxn>
              <a:cxn ang="0">
                <a:pos x="connsiteX31226" y="connsiteY31226"/>
              </a:cxn>
              <a:cxn ang="0">
                <a:pos x="connsiteX31227" y="connsiteY31227"/>
              </a:cxn>
              <a:cxn ang="0">
                <a:pos x="connsiteX31228" y="connsiteY31228"/>
              </a:cxn>
              <a:cxn ang="0">
                <a:pos x="connsiteX31229" y="connsiteY31229"/>
              </a:cxn>
              <a:cxn ang="0">
                <a:pos x="connsiteX31230" y="connsiteY31230"/>
              </a:cxn>
              <a:cxn ang="0">
                <a:pos x="connsiteX31231" y="connsiteY31231"/>
              </a:cxn>
              <a:cxn ang="0">
                <a:pos x="connsiteX31232" y="connsiteY31232"/>
              </a:cxn>
              <a:cxn ang="0">
                <a:pos x="connsiteX31233" y="connsiteY31233"/>
              </a:cxn>
              <a:cxn ang="0">
                <a:pos x="connsiteX31234" y="connsiteY31234"/>
              </a:cxn>
              <a:cxn ang="0">
                <a:pos x="connsiteX31235" y="connsiteY31235"/>
              </a:cxn>
              <a:cxn ang="0">
                <a:pos x="connsiteX31236" y="connsiteY31236"/>
              </a:cxn>
              <a:cxn ang="0">
                <a:pos x="connsiteX31237" y="connsiteY31237"/>
              </a:cxn>
              <a:cxn ang="0">
                <a:pos x="connsiteX31238" y="connsiteY31238"/>
              </a:cxn>
              <a:cxn ang="0">
                <a:pos x="connsiteX31239" y="connsiteY31239"/>
              </a:cxn>
              <a:cxn ang="0">
                <a:pos x="connsiteX31240" y="connsiteY31240"/>
              </a:cxn>
              <a:cxn ang="0">
                <a:pos x="connsiteX31241" y="connsiteY31241"/>
              </a:cxn>
              <a:cxn ang="0">
                <a:pos x="connsiteX31242" y="connsiteY31242"/>
              </a:cxn>
              <a:cxn ang="0">
                <a:pos x="connsiteX31243" y="connsiteY31243"/>
              </a:cxn>
              <a:cxn ang="0">
                <a:pos x="connsiteX31244" y="connsiteY31244"/>
              </a:cxn>
              <a:cxn ang="0">
                <a:pos x="connsiteX31245" y="connsiteY31245"/>
              </a:cxn>
              <a:cxn ang="0">
                <a:pos x="connsiteX31246" y="connsiteY31246"/>
              </a:cxn>
              <a:cxn ang="0">
                <a:pos x="connsiteX31247" y="connsiteY31247"/>
              </a:cxn>
              <a:cxn ang="0">
                <a:pos x="connsiteX31248" y="connsiteY31248"/>
              </a:cxn>
              <a:cxn ang="0">
                <a:pos x="connsiteX31249" y="connsiteY31249"/>
              </a:cxn>
              <a:cxn ang="0">
                <a:pos x="connsiteX31250" y="connsiteY31250"/>
              </a:cxn>
              <a:cxn ang="0">
                <a:pos x="connsiteX31251" y="connsiteY31251"/>
              </a:cxn>
              <a:cxn ang="0">
                <a:pos x="connsiteX31252" y="connsiteY31252"/>
              </a:cxn>
              <a:cxn ang="0">
                <a:pos x="connsiteX31253" y="connsiteY31253"/>
              </a:cxn>
              <a:cxn ang="0">
                <a:pos x="connsiteX31254" y="connsiteY31254"/>
              </a:cxn>
              <a:cxn ang="0">
                <a:pos x="connsiteX31255" y="connsiteY31255"/>
              </a:cxn>
              <a:cxn ang="0">
                <a:pos x="connsiteX31256" y="connsiteY31256"/>
              </a:cxn>
              <a:cxn ang="0">
                <a:pos x="connsiteX31257" y="connsiteY31257"/>
              </a:cxn>
              <a:cxn ang="0">
                <a:pos x="connsiteX31258" y="connsiteY31258"/>
              </a:cxn>
              <a:cxn ang="0">
                <a:pos x="connsiteX31259" y="connsiteY31259"/>
              </a:cxn>
              <a:cxn ang="0">
                <a:pos x="connsiteX31260" y="connsiteY31260"/>
              </a:cxn>
              <a:cxn ang="0">
                <a:pos x="connsiteX31261" y="connsiteY31261"/>
              </a:cxn>
              <a:cxn ang="0">
                <a:pos x="connsiteX31262" y="connsiteY31262"/>
              </a:cxn>
              <a:cxn ang="0">
                <a:pos x="connsiteX31263" y="connsiteY31263"/>
              </a:cxn>
              <a:cxn ang="0">
                <a:pos x="connsiteX31264" y="connsiteY31264"/>
              </a:cxn>
              <a:cxn ang="0">
                <a:pos x="connsiteX31265" y="connsiteY31265"/>
              </a:cxn>
              <a:cxn ang="0">
                <a:pos x="connsiteX31266" y="connsiteY31266"/>
              </a:cxn>
              <a:cxn ang="0">
                <a:pos x="connsiteX31267" y="connsiteY31267"/>
              </a:cxn>
              <a:cxn ang="0">
                <a:pos x="connsiteX31268" y="connsiteY31268"/>
              </a:cxn>
              <a:cxn ang="0">
                <a:pos x="connsiteX31269" y="connsiteY31269"/>
              </a:cxn>
              <a:cxn ang="0">
                <a:pos x="connsiteX31270" y="connsiteY31270"/>
              </a:cxn>
              <a:cxn ang="0">
                <a:pos x="connsiteX31271" y="connsiteY31271"/>
              </a:cxn>
              <a:cxn ang="0">
                <a:pos x="connsiteX31272" y="connsiteY31272"/>
              </a:cxn>
              <a:cxn ang="0">
                <a:pos x="connsiteX31273" y="connsiteY31273"/>
              </a:cxn>
              <a:cxn ang="0">
                <a:pos x="connsiteX31274" y="connsiteY31274"/>
              </a:cxn>
              <a:cxn ang="0">
                <a:pos x="connsiteX31275" y="connsiteY31275"/>
              </a:cxn>
              <a:cxn ang="0">
                <a:pos x="connsiteX31276" y="connsiteY31276"/>
              </a:cxn>
              <a:cxn ang="0">
                <a:pos x="connsiteX31277" y="connsiteY31277"/>
              </a:cxn>
              <a:cxn ang="0">
                <a:pos x="connsiteX31278" y="connsiteY31278"/>
              </a:cxn>
              <a:cxn ang="0">
                <a:pos x="connsiteX31279" y="connsiteY31279"/>
              </a:cxn>
              <a:cxn ang="0">
                <a:pos x="connsiteX31280" y="connsiteY31280"/>
              </a:cxn>
              <a:cxn ang="0">
                <a:pos x="connsiteX31281" y="connsiteY31281"/>
              </a:cxn>
              <a:cxn ang="0">
                <a:pos x="connsiteX31282" y="connsiteY31282"/>
              </a:cxn>
              <a:cxn ang="0">
                <a:pos x="connsiteX31283" y="connsiteY31283"/>
              </a:cxn>
              <a:cxn ang="0">
                <a:pos x="connsiteX31284" y="connsiteY31284"/>
              </a:cxn>
              <a:cxn ang="0">
                <a:pos x="connsiteX31285" y="connsiteY31285"/>
              </a:cxn>
              <a:cxn ang="0">
                <a:pos x="connsiteX31286" y="connsiteY31286"/>
              </a:cxn>
              <a:cxn ang="0">
                <a:pos x="connsiteX31287" y="connsiteY31287"/>
              </a:cxn>
              <a:cxn ang="0">
                <a:pos x="connsiteX31288" y="connsiteY31288"/>
              </a:cxn>
              <a:cxn ang="0">
                <a:pos x="connsiteX31289" y="connsiteY31289"/>
              </a:cxn>
              <a:cxn ang="0">
                <a:pos x="connsiteX31290" y="connsiteY31290"/>
              </a:cxn>
              <a:cxn ang="0">
                <a:pos x="connsiteX31291" y="connsiteY31291"/>
              </a:cxn>
              <a:cxn ang="0">
                <a:pos x="connsiteX31292" y="connsiteY31292"/>
              </a:cxn>
              <a:cxn ang="0">
                <a:pos x="connsiteX31293" y="connsiteY31293"/>
              </a:cxn>
              <a:cxn ang="0">
                <a:pos x="connsiteX31294" y="connsiteY31294"/>
              </a:cxn>
              <a:cxn ang="0">
                <a:pos x="connsiteX31295" y="connsiteY31295"/>
              </a:cxn>
              <a:cxn ang="0">
                <a:pos x="connsiteX31296" y="connsiteY31296"/>
              </a:cxn>
              <a:cxn ang="0">
                <a:pos x="connsiteX31297" y="connsiteY31297"/>
              </a:cxn>
              <a:cxn ang="0">
                <a:pos x="connsiteX31298" y="connsiteY31298"/>
              </a:cxn>
              <a:cxn ang="0">
                <a:pos x="connsiteX31299" y="connsiteY31299"/>
              </a:cxn>
              <a:cxn ang="0">
                <a:pos x="connsiteX31300" y="connsiteY31300"/>
              </a:cxn>
              <a:cxn ang="0">
                <a:pos x="connsiteX31301" y="connsiteY31301"/>
              </a:cxn>
              <a:cxn ang="0">
                <a:pos x="connsiteX31302" y="connsiteY31302"/>
              </a:cxn>
              <a:cxn ang="0">
                <a:pos x="connsiteX31303" y="connsiteY31303"/>
              </a:cxn>
              <a:cxn ang="0">
                <a:pos x="connsiteX31304" y="connsiteY31304"/>
              </a:cxn>
              <a:cxn ang="0">
                <a:pos x="connsiteX31305" y="connsiteY31305"/>
              </a:cxn>
              <a:cxn ang="0">
                <a:pos x="connsiteX31306" y="connsiteY31306"/>
              </a:cxn>
              <a:cxn ang="0">
                <a:pos x="connsiteX31307" y="connsiteY31307"/>
              </a:cxn>
              <a:cxn ang="0">
                <a:pos x="connsiteX31308" y="connsiteY31308"/>
              </a:cxn>
              <a:cxn ang="0">
                <a:pos x="connsiteX31309" y="connsiteY31309"/>
              </a:cxn>
              <a:cxn ang="0">
                <a:pos x="connsiteX31310" y="connsiteY31310"/>
              </a:cxn>
              <a:cxn ang="0">
                <a:pos x="connsiteX31311" y="connsiteY31311"/>
              </a:cxn>
              <a:cxn ang="0">
                <a:pos x="connsiteX31312" y="connsiteY31312"/>
              </a:cxn>
              <a:cxn ang="0">
                <a:pos x="connsiteX31313" y="connsiteY31313"/>
              </a:cxn>
              <a:cxn ang="0">
                <a:pos x="connsiteX31314" y="connsiteY31314"/>
              </a:cxn>
              <a:cxn ang="0">
                <a:pos x="connsiteX31315" y="connsiteY31315"/>
              </a:cxn>
              <a:cxn ang="0">
                <a:pos x="connsiteX31316" y="connsiteY31316"/>
              </a:cxn>
              <a:cxn ang="0">
                <a:pos x="connsiteX31317" y="connsiteY31317"/>
              </a:cxn>
              <a:cxn ang="0">
                <a:pos x="connsiteX31318" y="connsiteY31318"/>
              </a:cxn>
              <a:cxn ang="0">
                <a:pos x="connsiteX31319" y="connsiteY31319"/>
              </a:cxn>
              <a:cxn ang="0">
                <a:pos x="connsiteX31320" y="connsiteY31320"/>
              </a:cxn>
              <a:cxn ang="0">
                <a:pos x="connsiteX31321" y="connsiteY31321"/>
              </a:cxn>
              <a:cxn ang="0">
                <a:pos x="connsiteX31322" y="connsiteY31322"/>
              </a:cxn>
              <a:cxn ang="0">
                <a:pos x="connsiteX31323" y="connsiteY31323"/>
              </a:cxn>
              <a:cxn ang="0">
                <a:pos x="connsiteX31324" y="connsiteY31324"/>
              </a:cxn>
              <a:cxn ang="0">
                <a:pos x="connsiteX31325" y="connsiteY31325"/>
              </a:cxn>
              <a:cxn ang="0">
                <a:pos x="connsiteX31326" y="connsiteY31326"/>
              </a:cxn>
              <a:cxn ang="0">
                <a:pos x="connsiteX31327" y="connsiteY31327"/>
              </a:cxn>
              <a:cxn ang="0">
                <a:pos x="connsiteX31328" y="connsiteY31328"/>
              </a:cxn>
              <a:cxn ang="0">
                <a:pos x="connsiteX31329" y="connsiteY31329"/>
              </a:cxn>
              <a:cxn ang="0">
                <a:pos x="connsiteX31330" y="connsiteY31330"/>
              </a:cxn>
              <a:cxn ang="0">
                <a:pos x="connsiteX31331" y="connsiteY31331"/>
              </a:cxn>
              <a:cxn ang="0">
                <a:pos x="connsiteX31332" y="connsiteY31332"/>
              </a:cxn>
              <a:cxn ang="0">
                <a:pos x="connsiteX31333" y="connsiteY31333"/>
              </a:cxn>
              <a:cxn ang="0">
                <a:pos x="connsiteX31334" y="connsiteY31334"/>
              </a:cxn>
              <a:cxn ang="0">
                <a:pos x="connsiteX31335" y="connsiteY31335"/>
              </a:cxn>
              <a:cxn ang="0">
                <a:pos x="connsiteX31336" y="connsiteY31336"/>
              </a:cxn>
              <a:cxn ang="0">
                <a:pos x="connsiteX31337" y="connsiteY31337"/>
              </a:cxn>
              <a:cxn ang="0">
                <a:pos x="connsiteX31338" y="connsiteY31338"/>
              </a:cxn>
              <a:cxn ang="0">
                <a:pos x="connsiteX31339" y="connsiteY31339"/>
              </a:cxn>
              <a:cxn ang="0">
                <a:pos x="connsiteX31340" y="connsiteY31340"/>
              </a:cxn>
              <a:cxn ang="0">
                <a:pos x="connsiteX31341" y="connsiteY31341"/>
              </a:cxn>
              <a:cxn ang="0">
                <a:pos x="connsiteX31342" y="connsiteY31342"/>
              </a:cxn>
              <a:cxn ang="0">
                <a:pos x="connsiteX31343" y="connsiteY31343"/>
              </a:cxn>
              <a:cxn ang="0">
                <a:pos x="connsiteX31344" y="connsiteY31344"/>
              </a:cxn>
              <a:cxn ang="0">
                <a:pos x="connsiteX31345" y="connsiteY31345"/>
              </a:cxn>
              <a:cxn ang="0">
                <a:pos x="connsiteX31346" y="connsiteY31346"/>
              </a:cxn>
              <a:cxn ang="0">
                <a:pos x="connsiteX31347" y="connsiteY31347"/>
              </a:cxn>
              <a:cxn ang="0">
                <a:pos x="connsiteX31348" y="connsiteY31348"/>
              </a:cxn>
              <a:cxn ang="0">
                <a:pos x="connsiteX31349" y="connsiteY31349"/>
              </a:cxn>
              <a:cxn ang="0">
                <a:pos x="connsiteX31350" y="connsiteY31350"/>
              </a:cxn>
              <a:cxn ang="0">
                <a:pos x="connsiteX31351" y="connsiteY31351"/>
              </a:cxn>
              <a:cxn ang="0">
                <a:pos x="connsiteX31352" y="connsiteY31352"/>
              </a:cxn>
              <a:cxn ang="0">
                <a:pos x="connsiteX31353" y="connsiteY31353"/>
              </a:cxn>
              <a:cxn ang="0">
                <a:pos x="connsiteX31354" y="connsiteY31354"/>
              </a:cxn>
              <a:cxn ang="0">
                <a:pos x="connsiteX31355" y="connsiteY31355"/>
              </a:cxn>
              <a:cxn ang="0">
                <a:pos x="connsiteX31356" y="connsiteY31356"/>
              </a:cxn>
              <a:cxn ang="0">
                <a:pos x="connsiteX31357" y="connsiteY31357"/>
              </a:cxn>
              <a:cxn ang="0">
                <a:pos x="connsiteX31358" y="connsiteY31358"/>
              </a:cxn>
              <a:cxn ang="0">
                <a:pos x="connsiteX31359" y="connsiteY31359"/>
              </a:cxn>
              <a:cxn ang="0">
                <a:pos x="connsiteX31360" y="connsiteY31360"/>
              </a:cxn>
              <a:cxn ang="0">
                <a:pos x="connsiteX31361" y="connsiteY31361"/>
              </a:cxn>
              <a:cxn ang="0">
                <a:pos x="connsiteX31362" y="connsiteY31362"/>
              </a:cxn>
              <a:cxn ang="0">
                <a:pos x="connsiteX31363" y="connsiteY31363"/>
              </a:cxn>
              <a:cxn ang="0">
                <a:pos x="connsiteX31364" y="connsiteY31364"/>
              </a:cxn>
              <a:cxn ang="0">
                <a:pos x="connsiteX31365" y="connsiteY31365"/>
              </a:cxn>
              <a:cxn ang="0">
                <a:pos x="connsiteX31366" y="connsiteY31366"/>
              </a:cxn>
              <a:cxn ang="0">
                <a:pos x="connsiteX31367" y="connsiteY31367"/>
              </a:cxn>
              <a:cxn ang="0">
                <a:pos x="connsiteX31368" y="connsiteY31368"/>
              </a:cxn>
              <a:cxn ang="0">
                <a:pos x="connsiteX31369" y="connsiteY31369"/>
              </a:cxn>
              <a:cxn ang="0">
                <a:pos x="connsiteX31370" y="connsiteY31370"/>
              </a:cxn>
              <a:cxn ang="0">
                <a:pos x="connsiteX31371" y="connsiteY31371"/>
              </a:cxn>
              <a:cxn ang="0">
                <a:pos x="connsiteX31372" y="connsiteY31372"/>
              </a:cxn>
              <a:cxn ang="0">
                <a:pos x="connsiteX31373" y="connsiteY31373"/>
              </a:cxn>
              <a:cxn ang="0">
                <a:pos x="connsiteX31374" y="connsiteY31374"/>
              </a:cxn>
              <a:cxn ang="0">
                <a:pos x="connsiteX31375" y="connsiteY31375"/>
              </a:cxn>
              <a:cxn ang="0">
                <a:pos x="connsiteX31376" y="connsiteY31376"/>
              </a:cxn>
              <a:cxn ang="0">
                <a:pos x="connsiteX31377" y="connsiteY31377"/>
              </a:cxn>
              <a:cxn ang="0">
                <a:pos x="connsiteX31378" y="connsiteY31378"/>
              </a:cxn>
              <a:cxn ang="0">
                <a:pos x="connsiteX31379" y="connsiteY31379"/>
              </a:cxn>
              <a:cxn ang="0">
                <a:pos x="connsiteX31380" y="connsiteY31380"/>
              </a:cxn>
              <a:cxn ang="0">
                <a:pos x="connsiteX31381" y="connsiteY31381"/>
              </a:cxn>
              <a:cxn ang="0">
                <a:pos x="connsiteX31382" y="connsiteY31382"/>
              </a:cxn>
              <a:cxn ang="0">
                <a:pos x="connsiteX31383" y="connsiteY31383"/>
              </a:cxn>
              <a:cxn ang="0">
                <a:pos x="connsiteX31384" y="connsiteY31384"/>
              </a:cxn>
              <a:cxn ang="0">
                <a:pos x="connsiteX31385" y="connsiteY31385"/>
              </a:cxn>
              <a:cxn ang="0">
                <a:pos x="connsiteX31386" y="connsiteY31386"/>
              </a:cxn>
              <a:cxn ang="0">
                <a:pos x="connsiteX31387" y="connsiteY31387"/>
              </a:cxn>
              <a:cxn ang="0">
                <a:pos x="connsiteX31388" y="connsiteY31388"/>
              </a:cxn>
              <a:cxn ang="0">
                <a:pos x="connsiteX31389" y="connsiteY31389"/>
              </a:cxn>
              <a:cxn ang="0">
                <a:pos x="connsiteX31390" y="connsiteY31390"/>
              </a:cxn>
              <a:cxn ang="0">
                <a:pos x="connsiteX31391" y="connsiteY31391"/>
              </a:cxn>
              <a:cxn ang="0">
                <a:pos x="connsiteX31392" y="connsiteY31392"/>
              </a:cxn>
              <a:cxn ang="0">
                <a:pos x="connsiteX31393" y="connsiteY31393"/>
              </a:cxn>
              <a:cxn ang="0">
                <a:pos x="connsiteX31394" y="connsiteY31394"/>
              </a:cxn>
              <a:cxn ang="0">
                <a:pos x="connsiteX31395" y="connsiteY31395"/>
              </a:cxn>
              <a:cxn ang="0">
                <a:pos x="connsiteX31396" y="connsiteY31396"/>
              </a:cxn>
              <a:cxn ang="0">
                <a:pos x="connsiteX31397" y="connsiteY31397"/>
              </a:cxn>
              <a:cxn ang="0">
                <a:pos x="connsiteX31398" y="connsiteY31398"/>
              </a:cxn>
              <a:cxn ang="0">
                <a:pos x="connsiteX31399" y="connsiteY31399"/>
              </a:cxn>
              <a:cxn ang="0">
                <a:pos x="connsiteX31400" y="connsiteY31400"/>
              </a:cxn>
              <a:cxn ang="0">
                <a:pos x="connsiteX31401" y="connsiteY31401"/>
              </a:cxn>
              <a:cxn ang="0">
                <a:pos x="connsiteX31402" y="connsiteY31402"/>
              </a:cxn>
              <a:cxn ang="0">
                <a:pos x="connsiteX31403" y="connsiteY31403"/>
              </a:cxn>
              <a:cxn ang="0">
                <a:pos x="connsiteX31404" y="connsiteY31404"/>
              </a:cxn>
              <a:cxn ang="0">
                <a:pos x="connsiteX31405" y="connsiteY31405"/>
              </a:cxn>
              <a:cxn ang="0">
                <a:pos x="connsiteX31406" y="connsiteY31406"/>
              </a:cxn>
              <a:cxn ang="0">
                <a:pos x="connsiteX31407" y="connsiteY31407"/>
              </a:cxn>
              <a:cxn ang="0">
                <a:pos x="connsiteX31408" y="connsiteY31408"/>
              </a:cxn>
              <a:cxn ang="0">
                <a:pos x="connsiteX31409" y="connsiteY31409"/>
              </a:cxn>
              <a:cxn ang="0">
                <a:pos x="connsiteX31410" y="connsiteY31410"/>
              </a:cxn>
              <a:cxn ang="0">
                <a:pos x="connsiteX31411" y="connsiteY31411"/>
              </a:cxn>
              <a:cxn ang="0">
                <a:pos x="connsiteX31412" y="connsiteY31412"/>
              </a:cxn>
              <a:cxn ang="0">
                <a:pos x="connsiteX31413" y="connsiteY31413"/>
              </a:cxn>
              <a:cxn ang="0">
                <a:pos x="connsiteX31414" y="connsiteY31414"/>
              </a:cxn>
              <a:cxn ang="0">
                <a:pos x="connsiteX31415" y="connsiteY31415"/>
              </a:cxn>
              <a:cxn ang="0">
                <a:pos x="connsiteX31416" y="connsiteY31416"/>
              </a:cxn>
              <a:cxn ang="0">
                <a:pos x="connsiteX31417" y="connsiteY31417"/>
              </a:cxn>
              <a:cxn ang="0">
                <a:pos x="connsiteX31418" y="connsiteY31418"/>
              </a:cxn>
              <a:cxn ang="0">
                <a:pos x="connsiteX31419" y="connsiteY31419"/>
              </a:cxn>
              <a:cxn ang="0">
                <a:pos x="connsiteX31420" y="connsiteY31420"/>
              </a:cxn>
              <a:cxn ang="0">
                <a:pos x="connsiteX31421" y="connsiteY31421"/>
              </a:cxn>
              <a:cxn ang="0">
                <a:pos x="connsiteX31422" y="connsiteY31422"/>
              </a:cxn>
              <a:cxn ang="0">
                <a:pos x="connsiteX31423" y="connsiteY31423"/>
              </a:cxn>
              <a:cxn ang="0">
                <a:pos x="connsiteX31424" y="connsiteY31424"/>
              </a:cxn>
              <a:cxn ang="0">
                <a:pos x="connsiteX31425" y="connsiteY31425"/>
              </a:cxn>
              <a:cxn ang="0">
                <a:pos x="connsiteX31426" y="connsiteY31426"/>
              </a:cxn>
              <a:cxn ang="0">
                <a:pos x="connsiteX31427" y="connsiteY31427"/>
              </a:cxn>
              <a:cxn ang="0">
                <a:pos x="connsiteX31428" y="connsiteY31428"/>
              </a:cxn>
              <a:cxn ang="0">
                <a:pos x="connsiteX31429" y="connsiteY31429"/>
              </a:cxn>
              <a:cxn ang="0">
                <a:pos x="connsiteX31430" y="connsiteY31430"/>
              </a:cxn>
              <a:cxn ang="0">
                <a:pos x="connsiteX31431" y="connsiteY31431"/>
              </a:cxn>
              <a:cxn ang="0">
                <a:pos x="connsiteX31432" y="connsiteY31432"/>
              </a:cxn>
              <a:cxn ang="0">
                <a:pos x="connsiteX31433" y="connsiteY31433"/>
              </a:cxn>
              <a:cxn ang="0">
                <a:pos x="connsiteX31434" y="connsiteY31434"/>
              </a:cxn>
              <a:cxn ang="0">
                <a:pos x="connsiteX31435" y="connsiteY31435"/>
              </a:cxn>
              <a:cxn ang="0">
                <a:pos x="connsiteX31436" y="connsiteY31436"/>
              </a:cxn>
              <a:cxn ang="0">
                <a:pos x="connsiteX31437" y="connsiteY31437"/>
              </a:cxn>
              <a:cxn ang="0">
                <a:pos x="connsiteX31438" y="connsiteY31438"/>
              </a:cxn>
              <a:cxn ang="0">
                <a:pos x="connsiteX31439" y="connsiteY31439"/>
              </a:cxn>
              <a:cxn ang="0">
                <a:pos x="connsiteX31440" y="connsiteY31440"/>
              </a:cxn>
              <a:cxn ang="0">
                <a:pos x="connsiteX31441" y="connsiteY31441"/>
              </a:cxn>
              <a:cxn ang="0">
                <a:pos x="connsiteX31442" y="connsiteY31442"/>
              </a:cxn>
              <a:cxn ang="0">
                <a:pos x="connsiteX31443" y="connsiteY31443"/>
              </a:cxn>
              <a:cxn ang="0">
                <a:pos x="connsiteX31444" y="connsiteY31444"/>
              </a:cxn>
              <a:cxn ang="0">
                <a:pos x="connsiteX31445" y="connsiteY31445"/>
              </a:cxn>
              <a:cxn ang="0">
                <a:pos x="connsiteX31446" y="connsiteY31446"/>
              </a:cxn>
              <a:cxn ang="0">
                <a:pos x="connsiteX31447" y="connsiteY31447"/>
              </a:cxn>
              <a:cxn ang="0">
                <a:pos x="connsiteX31448" y="connsiteY31448"/>
              </a:cxn>
              <a:cxn ang="0">
                <a:pos x="connsiteX31449" y="connsiteY31449"/>
              </a:cxn>
              <a:cxn ang="0">
                <a:pos x="connsiteX31450" y="connsiteY31450"/>
              </a:cxn>
              <a:cxn ang="0">
                <a:pos x="connsiteX31451" y="connsiteY31451"/>
              </a:cxn>
              <a:cxn ang="0">
                <a:pos x="connsiteX31452" y="connsiteY31452"/>
              </a:cxn>
              <a:cxn ang="0">
                <a:pos x="connsiteX31453" y="connsiteY31453"/>
              </a:cxn>
              <a:cxn ang="0">
                <a:pos x="connsiteX31454" y="connsiteY31454"/>
              </a:cxn>
              <a:cxn ang="0">
                <a:pos x="connsiteX31455" y="connsiteY31455"/>
              </a:cxn>
              <a:cxn ang="0">
                <a:pos x="connsiteX31456" y="connsiteY31456"/>
              </a:cxn>
              <a:cxn ang="0">
                <a:pos x="connsiteX31457" y="connsiteY31457"/>
              </a:cxn>
              <a:cxn ang="0">
                <a:pos x="connsiteX31458" y="connsiteY31458"/>
              </a:cxn>
              <a:cxn ang="0">
                <a:pos x="connsiteX31459" y="connsiteY31459"/>
              </a:cxn>
              <a:cxn ang="0">
                <a:pos x="connsiteX31460" y="connsiteY31460"/>
              </a:cxn>
              <a:cxn ang="0">
                <a:pos x="connsiteX31461" y="connsiteY31461"/>
              </a:cxn>
              <a:cxn ang="0">
                <a:pos x="connsiteX31462" y="connsiteY31462"/>
              </a:cxn>
              <a:cxn ang="0">
                <a:pos x="connsiteX31463" y="connsiteY31463"/>
              </a:cxn>
              <a:cxn ang="0">
                <a:pos x="connsiteX31464" y="connsiteY31464"/>
              </a:cxn>
              <a:cxn ang="0">
                <a:pos x="connsiteX31465" y="connsiteY31465"/>
              </a:cxn>
              <a:cxn ang="0">
                <a:pos x="connsiteX31466" y="connsiteY31466"/>
              </a:cxn>
              <a:cxn ang="0">
                <a:pos x="connsiteX31467" y="connsiteY31467"/>
              </a:cxn>
              <a:cxn ang="0">
                <a:pos x="connsiteX31468" y="connsiteY31468"/>
              </a:cxn>
              <a:cxn ang="0">
                <a:pos x="connsiteX31469" y="connsiteY31469"/>
              </a:cxn>
              <a:cxn ang="0">
                <a:pos x="connsiteX31470" y="connsiteY31470"/>
              </a:cxn>
              <a:cxn ang="0">
                <a:pos x="connsiteX31471" y="connsiteY31471"/>
              </a:cxn>
              <a:cxn ang="0">
                <a:pos x="connsiteX31472" y="connsiteY31472"/>
              </a:cxn>
              <a:cxn ang="0">
                <a:pos x="connsiteX31473" y="connsiteY31473"/>
              </a:cxn>
              <a:cxn ang="0">
                <a:pos x="connsiteX31474" y="connsiteY31474"/>
              </a:cxn>
              <a:cxn ang="0">
                <a:pos x="connsiteX31475" y="connsiteY31475"/>
              </a:cxn>
              <a:cxn ang="0">
                <a:pos x="connsiteX31476" y="connsiteY31476"/>
              </a:cxn>
              <a:cxn ang="0">
                <a:pos x="connsiteX31477" y="connsiteY31477"/>
              </a:cxn>
              <a:cxn ang="0">
                <a:pos x="connsiteX31478" y="connsiteY31478"/>
              </a:cxn>
              <a:cxn ang="0">
                <a:pos x="connsiteX31479" y="connsiteY31479"/>
              </a:cxn>
              <a:cxn ang="0">
                <a:pos x="connsiteX31480" y="connsiteY31480"/>
              </a:cxn>
              <a:cxn ang="0">
                <a:pos x="connsiteX31481" y="connsiteY31481"/>
              </a:cxn>
              <a:cxn ang="0">
                <a:pos x="connsiteX31482" y="connsiteY31482"/>
              </a:cxn>
              <a:cxn ang="0">
                <a:pos x="connsiteX31483" y="connsiteY31483"/>
              </a:cxn>
              <a:cxn ang="0">
                <a:pos x="connsiteX31484" y="connsiteY31484"/>
              </a:cxn>
              <a:cxn ang="0">
                <a:pos x="connsiteX31485" y="connsiteY31485"/>
              </a:cxn>
              <a:cxn ang="0">
                <a:pos x="connsiteX31486" y="connsiteY31486"/>
              </a:cxn>
              <a:cxn ang="0">
                <a:pos x="connsiteX31487" y="connsiteY31487"/>
              </a:cxn>
              <a:cxn ang="0">
                <a:pos x="connsiteX31488" y="connsiteY31488"/>
              </a:cxn>
              <a:cxn ang="0">
                <a:pos x="connsiteX31489" y="connsiteY31489"/>
              </a:cxn>
              <a:cxn ang="0">
                <a:pos x="connsiteX31490" y="connsiteY31490"/>
              </a:cxn>
              <a:cxn ang="0">
                <a:pos x="connsiteX31491" y="connsiteY31491"/>
              </a:cxn>
              <a:cxn ang="0">
                <a:pos x="connsiteX31492" y="connsiteY31492"/>
              </a:cxn>
              <a:cxn ang="0">
                <a:pos x="connsiteX31493" y="connsiteY31493"/>
              </a:cxn>
              <a:cxn ang="0">
                <a:pos x="connsiteX31494" y="connsiteY31494"/>
              </a:cxn>
              <a:cxn ang="0">
                <a:pos x="connsiteX31495" y="connsiteY31495"/>
              </a:cxn>
              <a:cxn ang="0">
                <a:pos x="connsiteX31496" y="connsiteY31496"/>
              </a:cxn>
              <a:cxn ang="0">
                <a:pos x="connsiteX31497" y="connsiteY31497"/>
              </a:cxn>
              <a:cxn ang="0">
                <a:pos x="connsiteX31498" y="connsiteY31498"/>
              </a:cxn>
              <a:cxn ang="0">
                <a:pos x="connsiteX31499" y="connsiteY31499"/>
              </a:cxn>
              <a:cxn ang="0">
                <a:pos x="connsiteX31500" y="connsiteY31500"/>
              </a:cxn>
              <a:cxn ang="0">
                <a:pos x="connsiteX31501" y="connsiteY31501"/>
              </a:cxn>
              <a:cxn ang="0">
                <a:pos x="connsiteX31502" y="connsiteY31502"/>
              </a:cxn>
              <a:cxn ang="0">
                <a:pos x="connsiteX31503" y="connsiteY31503"/>
              </a:cxn>
              <a:cxn ang="0">
                <a:pos x="connsiteX31504" y="connsiteY31504"/>
              </a:cxn>
              <a:cxn ang="0">
                <a:pos x="connsiteX31505" y="connsiteY31505"/>
              </a:cxn>
              <a:cxn ang="0">
                <a:pos x="connsiteX31506" y="connsiteY31506"/>
              </a:cxn>
              <a:cxn ang="0">
                <a:pos x="connsiteX31507" y="connsiteY31507"/>
              </a:cxn>
              <a:cxn ang="0">
                <a:pos x="connsiteX31508" y="connsiteY31508"/>
              </a:cxn>
              <a:cxn ang="0">
                <a:pos x="connsiteX31509" y="connsiteY31509"/>
              </a:cxn>
              <a:cxn ang="0">
                <a:pos x="connsiteX31510" y="connsiteY31510"/>
              </a:cxn>
              <a:cxn ang="0">
                <a:pos x="connsiteX31511" y="connsiteY31511"/>
              </a:cxn>
              <a:cxn ang="0">
                <a:pos x="connsiteX31512" y="connsiteY31512"/>
              </a:cxn>
              <a:cxn ang="0">
                <a:pos x="connsiteX31513" y="connsiteY31513"/>
              </a:cxn>
              <a:cxn ang="0">
                <a:pos x="connsiteX31514" y="connsiteY31514"/>
              </a:cxn>
              <a:cxn ang="0">
                <a:pos x="connsiteX31515" y="connsiteY31515"/>
              </a:cxn>
              <a:cxn ang="0">
                <a:pos x="connsiteX31516" y="connsiteY31516"/>
              </a:cxn>
              <a:cxn ang="0">
                <a:pos x="connsiteX31517" y="connsiteY31517"/>
              </a:cxn>
              <a:cxn ang="0">
                <a:pos x="connsiteX31518" y="connsiteY31518"/>
              </a:cxn>
              <a:cxn ang="0">
                <a:pos x="connsiteX31519" y="connsiteY31519"/>
              </a:cxn>
              <a:cxn ang="0">
                <a:pos x="connsiteX31520" y="connsiteY31520"/>
              </a:cxn>
              <a:cxn ang="0">
                <a:pos x="connsiteX31521" y="connsiteY31521"/>
              </a:cxn>
              <a:cxn ang="0">
                <a:pos x="connsiteX31522" y="connsiteY31522"/>
              </a:cxn>
              <a:cxn ang="0">
                <a:pos x="connsiteX31523" y="connsiteY31523"/>
              </a:cxn>
              <a:cxn ang="0">
                <a:pos x="connsiteX31524" y="connsiteY31524"/>
              </a:cxn>
              <a:cxn ang="0">
                <a:pos x="connsiteX31525" y="connsiteY31525"/>
              </a:cxn>
              <a:cxn ang="0">
                <a:pos x="connsiteX31526" y="connsiteY31526"/>
              </a:cxn>
              <a:cxn ang="0">
                <a:pos x="connsiteX31527" y="connsiteY31527"/>
              </a:cxn>
              <a:cxn ang="0">
                <a:pos x="connsiteX31528" y="connsiteY31528"/>
              </a:cxn>
              <a:cxn ang="0">
                <a:pos x="connsiteX31529" y="connsiteY31529"/>
              </a:cxn>
              <a:cxn ang="0">
                <a:pos x="connsiteX31530" y="connsiteY31530"/>
              </a:cxn>
              <a:cxn ang="0">
                <a:pos x="connsiteX31531" y="connsiteY31531"/>
              </a:cxn>
              <a:cxn ang="0">
                <a:pos x="connsiteX31532" y="connsiteY31532"/>
              </a:cxn>
              <a:cxn ang="0">
                <a:pos x="connsiteX31533" y="connsiteY31533"/>
              </a:cxn>
              <a:cxn ang="0">
                <a:pos x="connsiteX31534" y="connsiteY31534"/>
              </a:cxn>
              <a:cxn ang="0">
                <a:pos x="connsiteX31535" y="connsiteY31535"/>
              </a:cxn>
              <a:cxn ang="0">
                <a:pos x="connsiteX31536" y="connsiteY31536"/>
              </a:cxn>
              <a:cxn ang="0">
                <a:pos x="connsiteX31537" y="connsiteY31537"/>
              </a:cxn>
              <a:cxn ang="0">
                <a:pos x="connsiteX31538" y="connsiteY31538"/>
              </a:cxn>
              <a:cxn ang="0">
                <a:pos x="connsiteX31539" y="connsiteY31539"/>
              </a:cxn>
              <a:cxn ang="0">
                <a:pos x="connsiteX31540" y="connsiteY31540"/>
              </a:cxn>
              <a:cxn ang="0">
                <a:pos x="connsiteX31541" y="connsiteY31541"/>
              </a:cxn>
              <a:cxn ang="0">
                <a:pos x="connsiteX31542" y="connsiteY31542"/>
              </a:cxn>
              <a:cxn ang="0">
                <a:pos x="connsiteX31543" y="connsiteY31543"/>
              </a:cxn>
              <a:cxn ang="0">
                <a:pos x="connsiteX31544" y="connsiteY31544"/>
              </a:cxn>
              <a:cxn ang="0">
                <a:pos x="connsiteX31545" y="connsiteY31545"/>
              </a:cxn>
              <a:cxn ang="0">
                <a:pos x="connsiteX31546" y="connsiteY31546"/>
              </a:cxn>
              <a:cxn ang="0">
                <a:pos x="connsiteX31547" y="connsiteY31547"/>
              </a:cxn>
              <a:cxn ang="0">
                <a:pos x="connsiteX31548" y="connsiteY31548"/>
              </a:cxn>
              <a:cxn ang="0">
                <a:pos x="connsiteX31549" y="connsiteY31549"/>
              </a:cxn>
              <a:cxn ang="0">
                <a:pos x="connsiteX31550" y="connsiteY31550"/>
              </a:cxn>
              <a:cxn ang="0">
                <a:pos x="connsiteX31551" y="connsiteY31551"/>
              </a:cxn>
              <a:cxn ang="0">
                <a:pos x="connsiteX31552" y="connsiteY31552"/>
              </a:cxn>
              <a:cxn ang="0">
                <a:pos x="connsiteX31553" y="connsiteY31553"/>
              </a:cxn>
              <a:cxn ang="0">
                <a:pos x="connsiteX31554" y="connsiteY31554"/>
              </a:cxn>
              <a:cxn ang="0">
                <a:pos x="connsiteX31555" y="connsiteY31555"/>
              </a:cxn>
              <a:cxn ang="0">
                <a:pos x="connsiteX31556" y="connsiteY31556"/>
              </a:cxn>
              <a:cxn ang="0">
                <a:pos x="connsiteX31557" y="connsiteY31557"/>
              </a:cxn>
              <a:cxn ang="0">
                <a:pos x="connsiteX31558" y="connsiteY31558"/>
              </a:cxn>
              <a:cxn ang="0">
                <a:pos x="connsiteX31559" y="connsiteY31559"/>
              </a:cxn>
              <a:cxn ang="0">
                <a:pos x="connsiteX31560" y="connsiteY31560"/>
              </a:cxn>
              <a:cxn ang="0">
                <a:pos x="connsiteX31561" y="connsiteY31561"/>
              </a:cxn>
              <a:cxn ang="0">
                <a:pos x="connsiteX31562" y="connsiteY31562"/>
              </a:cxn>
              <a:cxn ang="0">
                <a:pos x="connsiteX31563" y="connsiteY31563"/>
              </a:cxn>
              <a:cxn ang="0">
                <a:pos x="connsiteX31564" y="connsiteY31564"/>
              </a:cxn>
              <a:cxn ang="0">
                <a:pos x="connsiteX31565" y="connsiteY31565"/>
              </a:cxn>
              <a:cxn ang="0">
                <a:pos x="connsiteX31566" y="connsiteY31566"/>
              </a:cxn>
              <a:cxn ang="0">
                <a:pos x="connsiteX31567" y="connsiteY31567"/>
              </a:cxn>
              <a:cxn ang="0">
                <a:pos x="connsiteX31568" y="connsiteY31568"/>
              </a:cxn>
              <a:cxn ang="0">
                <a:pos x="connsiteX31569" y="connsiteY31569"/>
              </a:cxn>
              <a:cxn ang="0">
                <a:pos x="connsiteX31570" y="connsiteY31570"/>
              </a:cxn>
              <a:cxn ang="0">
                <a:pos x="connsiteX31571" y="connsiteY31571"/>
              </a:cxn>
              <a:cxn ang="0">
                <a:pos x="connsiteX31572" y="connsiteY31572"/>
              </a:cxn>
              <a:cxn ang="0">
                <a:pos x="connsiteX31573" y="connsiteY31573"/>
              </a:cxn>
              <a:cxn ang="0">
                <a:pos x="connsiteX31574" y="connsiteY31574"/>
              </a:cxn>
              <a:cxn ang="0">
                <a:pos x="connsiteX31575" y="connsiteY31575"/>
              </a:cxn>
              <a:cxn ang="0">
                <a:pos x="connsiteX31576" y="connsiteY31576"/>
              </a:cxn>
              <a:cxn ang="0">
                <a:pos x="connsiteX31577" y="connsiteY31577"/>
              </a:cxn>
              <a:cxn ang="0">
                <a:pos x="connsiteX31578" y="connsiteY31578"/>
              </a:cxn>
              <a:cxn ang="0">
                <a:pos x="connsiteX31579" y="connsiteY31579"/>
              </a:cxn>
              <a:cxn ang="0">
                <a:pos x="connsiteX31580" y="connsiteY31580"/>
              </a:cxn>
              <a:cxn ang="0">
                <a:pos x="connsiteX31581" y="connsiteY31581"/>
              </a:cxn>
              <a:cxn ang="0">
                <a:pos x="connsiteX31582" y="connsiteY31582"/>
              </a:cxn>
              <a:cxn ang="0">
                <a:pos x="connsiteX31583" y="connsiteY31583"/>
              </a:cxn>
              <a:cxn ang="0">
                <a:pos x="connsiteX31584" y="connsiteY31584"/>
              </a:cxn>
              <a:cxn ang="0">
                <a:pos x="connsiteX31585" y="connsiteY31585"/>
              </a:cxn>
              <a:cxn ang="0">
                <a:pos x="connsiteX31586" y="connsiteY31586"/>
              </a:cxn>
              <a:cxn ang="0">
                <a:pos x="connsiteX31587" y="connsiteY31587"/>
              </a:cxn>
              <a:cxn ang="0">
                <a:pos x="connsiteX31588" y="connsiteY31588"/>
              </a:cxn>
              <a:cxn ang="0">
                <a:pos x="connsiteX31589" y="connsiteY31589"/>
              </a:cxn>
              <a:cxn ang="0">
                <a:pos x="connsiteX31590" y="connsiteY31590"/>
              </a:cxn>
              <a:cxn ang="0">
                <a:pos x="connsiteX31591" y="connsiteY31591"/>
              </a:cxn>
              <a:cxn ang="0">
                <a:pos x="connsiteX31592" y="connsiteY31592"/>
              </a:cxn>
              <a:cxn ang="0">
                <a:pos x="connsiteX31593" y="connsiteY31593"/>
              </a:cxn>
              <a:cxn ang="0">
                <a:pos x="connsiteX31594" y="connsiteY31594"/>
              </a:cxn>
              <a:cxn ang="0">
                <a:pos x="connsiteX31595" y="connsiteY31595"/>
              </a:cxn>
              <a:cxn ang="0">
                <a:pos x="connsiteX31596" y="connsiteY31596"/>
              </a:cxn>
              <a:cxn ang="0">
                <a:pos x="connsiteX31597" y="connsiteY31597"/>
              </a:cxn>
              <a:cxn ang="0">
                <a:pos x="connsiteX31598" y="connsiteY31598"/>
              </a:cxn>
              <a:cxn ang="0">
                <a:pos x="connsiteX31599" y="connsiteY31599"/>
              </a:cxn>
              <a:cxn ang="0">
                <a:pos x="connsiteX31600" y="connsiteY31600"/>
              </a:cxn>
              <a:cxn ang="0">
                <a:pos x="connsiteX31601" y="connsiteY31601"/>
              </a:cxn>
              <a:cxn ang="0">
                <a:pos x="connsiteX31602" y="connsiteY31602"/>
              </a:cxn>
              <a:cxn ang="0">
                <a:pos x="connsiteX31603" y="connsiteY31603"/>
              </a:cxn>
              <a:cxn ang="0">
                <a:pos x="connsiteX31604" y="connsiteY31604"/>
              </a:cxn>
              <a:cxn ang="0">
                <a:pos x="connsiteX31605" y="connsiteY31605"/>
              </a:cxn>
              <a:cxn ang="0">
                <a:pos x="connsiteX31606" y="connsiteY31606"/>
              </a:cxn>
              <a:cxn ang="0">
                <a:pos x="connsiteX31607" y="connsiteY31607"/>
              </a:cxn>
              <a:cxn ang="0">
                <a:pos x="connsiteX31608" y="connsiteY31608"/>
              </a:cxn>
              <a:cxn ang="0">
                <a:pos x="connsiteX31609" y="connsiteY31609"/>
              </a:cxn>
              <a:cxn ang="0">
                <a:pos x="connsiteX31610" y="connsiteY31610"/>
              </a:cxn>
              <a:cxn ang="0">
                <a:pos x="connsiteX31611" y="connsiteY31611"/>
              </a:cxn>
              <a:cxn ang="0">
                <a:pos x="connsiteX31612" y="connsiteY31612"/>
              </a:cxn>
              <a:cxn ang="0">
                <a:pos x="connsiteX31613" y="connsiteY31613"/>
              </a:cxn>
              <a:cxn ang="0">
                <a:pos x="connsiteX31614" y="connsiteY31614"/>
              </a:cxn>
              <a:cxn ang="0">
                <a:pos x="connsiteX31615" y="connsiteY31615"/>
              </a:cxn>
              <a:cxn ang="0">
                <a:pos x="connsiteX31616" y="connsiteY31616"/>
              </a:cxn>
              <a:cxn ang="0">
                <a:pos x="connsiteX31617" y="connsiteY31617"/>
              </a:cxn>
              <a:cxn ang="0">
                <a:pos x="connsiteX31618" y="connsiteY31618"/>
              </a:cxn>
              <a:cxn ang="0">
                <a:pos x="connsiteX31619" y="connsiteY31619"/>
              </a:cxn>
              <a:cxn ang="0">
                <a:pos x="connsiteX31620" y="connsiteY31620"/>
              </a:cxn>
              <a:cxn ang="0">
                <a:pos x="connsiteX31621" y="connsiteY31621"/>
              </a:cxn>
              <a:cxn ang="0">
                <a:pos x="connsiteX31622" y="connsiteY31622"/>
              </a:cxn>
              <a:cxn ang="0">
                <a:pos x="connsiteX31623" y="connsiteY31623"/>
              </a:cxn>
              <a:cxn ang="0">
                <a:pos x="connsiteX31624" y="connsiteY31624"/>
              </a:cxn>
              <a:cxn ang="0">
                <a:pos x="connsiteX31625" y="connsiteY31625"/>
              </a:cxn>
              <a:cxn ang="0">
                <a:pos x="connsiteX31626" y="connsiteY31626"/>
              </a:cxn>
              <a:cxn ang="0">
                <a:pos x="connsiteX31627" y="connsiteY31627"/>
              </a:cxn>
              <a:cxn ang="0">
                <a:pos x="connsiteX31628" y="connsiteY31628"/>
              </a:cxn>
              <a:cxn ang="0">
                <a:pos x="connsiteX31629" y="connsiteY31629"/>
              </a:cxn>
              <a:cxn ang="0">
                <a:pos x="connsiteX31630" y="connsiteY31630"/>
              </a:cxn>
              <a:cxn ang="0">
                <a:pos x="connsiteX31631" y="connsiteY31631"/>
              </a:cxn>
              <a:cxn ang="0">
                <a:pos x="connsiteX31632" y="connsiteY31632"/>
              </a:cxn>
              <a:cxn ang="0">
                <a:pos x="connsiteX31633" y="connsiteY31633"/>
              </a:cxn>
              <a:cxn ang="0">
                <a:pos x="connsiteX31634" y="connsiteY31634"/>
              </a:cxn>
              <a:cxn ang="0">
                <a:pos x="connsiteX31635" y="connsiteY31635"/>
              </a:cxn>
              <a:cxn ang="0">
                <a:pos x="connsiteX31636" y="connsiteY31636"/>
              </a:cxn>
              <a:cxn ang="0">
                <a:pos x="connsiteX31637" y="connsiteY31637"/>
              </a:cxn>
              <a:cxn ang="0">
                <a:pos x="connsiteX31638" y="connsiteY31638"/>
              </a:cxn>
              <a:cxn ang="0">
                <a:pos x="connsiteX31639" y="connsiteY31639"/>
              </a:cxn>
              <a:cxn ang="0">
                <a:pos x="connsiteX31640" y="connsiteY31640"/>
              </a:cxn>
              <a:cxn ang="0">
                <a:pos x="connsiteX31641" y="connsiteY31641"/>
              </a:cxn>
              <a:cxn ang="0">
                <a:pos x="connsiteX31642" y="connsiteY31642"/>
              </a:cxn>
              <a:cxn ang="0">
                <a:pos x="connsiteX31643" y="connsiteY31643"/>
              </a:cxn>
              <a:cxn ang="0">
                <a:pos x="connsiteX31644" y="connsiteY31644"/>
              </a:cxn>
              <a:cxn ang="0">
                <a:pos x="connsiteX31645" y="connsiteY31645"/>
              </a:cxn>
              <a:cxn ang="0">
                <a:pos x="connsiteX31646" y="connsiteY31646"/>
              </a:cxn>
              <a:cxn ang="0">
                <a:pos x="connsiteX31647" y="connsiteY31647"/>
              </a:cxn>
              <a:cxn ang="0">
                <a:pos x="connsiteX31648" y="connsiteY31648"/>
              </a:cxn>
              <a:cxn ang="0">
                <a:pos x="connsiteX31649" y="connsiteY31649"/>
              </a:cxn>
              <a:cxn ang="0">
                <a:pos x="connsiteX31650" y="connsiteY31650"/>
              </a:cxn>
              <a:cxn ang="0">
                <a:pos x="connsiteX31651" y="connsiteY31651"/>
              </a:cxn>
              <a:cxn ang="0">
                <a:pos x="connsiteX31652" y="connsiteY31652"/>
              </a:cxn>
              <a:cxn ang="0">
                <a:pos x="connsiteX31653" y="connsiteY31653"/>
              </a:cxn>
              <a:cxn ang="0">
                <a:pos x="connsiteX31654" y="connsiteY31654"/>
              </a:cxn>
              <a:cxn ang="0">
                <a:pos x="connsiteX31655" y="connsiteY31655"/>
              </a:cxn>
              <a:cxn ang="0">
                <a:pos x="connsiteX31656" y="connsiteY31656"/>
              </a:cxn>
              <a:cxn ang="0">
                <a:pos x="connsiteX31657" y="connsiteY31657"/>
              </a:cxn>
              <a:cxn ang="0">
                <a:pos x="connsiteX31658" y="connsiteY31658"/>
              </a:cxn>
              <a:cxn ang="0">
                <a:pos x="connsiteX31659" y="connsiteY31659"/>
              </a:cxn>
              <a:cxn ang="0">
                <a:pos x="connsiteX31660" y="connsiteY31660"/>
              </a:cxn>
              <a:cxn ang="0">
                <a:pos x="connsiteX31661" y="connsiteY31661"/>
              </a:cxn>
              <a:cxn ang="0">
                <a:pos x="connsiteX31662" y="connsiteY31662"/>
              </a:cxn>
              <a:cxn ang="0">
                <a:pos x="connsiteX31663" y="connsiteY31663"/>
              </a:cxn>
              <a:cxn ang="0">
                <a:pos x="connsiteX31664" y="connsiteY31664"/>
              </a:cxn>
              <a:cxn ang="0">
                <a:pos x="connsiteX31665" y="connsiteY31665"/>
              </a:cxn>
              <a:cxn ang="0">
                <a:pos x="connsiteX31666" y="connsiteY31666"/>
              </a:cxn>
              <a:cxn ang="0">
                <a:pos x="connsiteX31667" y="connsiteY31667"/>
              </a:cxn>
              <a:cxn ang="0">
                <a:pos x="connsiteX31668" y="connsiteY31668"/>
              </a:cxn>
              <a:cxn ang="0">
                <a:pos x="connsiteX31669" y="connsiteY31669"/>
              </a:cxn>
              <a:cxn ang="0">
                <a:pos x="connsiteX31670" y="connsiteY31670"/>
              </a:cxn>
              <a:cxn ang="0">
                <a:pos x="connsiteX31671" y="connsiteY31671"/>
              </a:cxn>
              <a:cxn ang="0">
                <a:pos x="connsiteX31672" y="connsiteY31672"/>
              </a:cxn>
              <a:cxn ang="0">
                <a:pos x="connsiteX31673" y="connsiteY31673"/>
              </a:cxn>
              <a:cxn ang="0">
                <a:pos x="connsiteX31674" y="connsiteY31674"/>
              </a:cxn>
              <a:cxn ang="0">
                <a:pos x="connsiteX31675" y="connsiteY31675"/>
              </a:cxn>
              <a:cxn ang="0">
                <a:pos x="connsiteX31676" y="connsiteY31676"/>
              </a:cxn>
              <a:cxn ang="0">
                <a:pos x="connsiteX31677" y="connsiteY31677"/>
              </a:cxn>
              <a:cxn ang="0">
                <a:pos x="connsiteX31678" y="connsiteY31678"/>
              </a:cxn>
              <a:cxn ang="0">
                <a:pos x="connsiteX31679" y="connsiteY31679"/>
              </a:cxn>
              <a:cxn ang="0">
                <a:pos x="connsiteX31680" y="connsiteY31680"/>
              </a:cxn>
              <a:cxn ang="0">
                <a:pos x="connsiteX31681" y="connsiteY31681"/>
              </a:cxn>
              <a:cxn ang="0">
                <a:pos x="connsiteX31682" y="connsiteY31682"/>
              </a:cxn>
              <a:cxn ang="0">
                <a:pos x="connsiteX31683" y="connsiteY31683"/>
              </a:cxn>
              <a:cxn ang="0">
                <a:pos x="connsiteX31684" y="connsiteY31684"/>
              </a:cxn>
              <a:cxn ang="0">
                <a:pos x="connsiteX31685" y="connsiteY31685"/>
              </a:cxn>
              <a:cxn ang="0">
                <a:pos x="connsiteX31686" y="connsiteY31686"/>
              </a:cxn>
              <a:cxn ang="0">
                <a:pos x="connsiteX31687" y="connsiteY31687"/>
              </a:cxn>
              <a:cxn ang="0">
                <a:pos x="connsiteX31688" y="connsiteY31688"/>
              </a:cxn>
              <a:cxn ang="0">
                <a:pos x="connsiteX31689" y="connsiteY31689"/>
              </a:cxn>
              <a:cxn ang="0">
                <a:pos x="connsiteX31690" y="connsiteY31690"/>
              </a:cxn>
              <a:cxn ang="0">
                <a:pos x="connsiteX31691" y="connsiteY31691"/>
              </a:cxn>
              <a:cxn ang="0">
                <a:pos x="connsiteX31692" y="connsiteY31692"/>
              </a:cxn>
              <a:cxn ang="0">
                <a:pos x="connsiteX31693" y="connsiteY31693"/>
              </a:cxn>
              <a:cxn ang="0">
                <a:pos x="connsiteX31694" y="connsiteY31694"/>
              </a:cxn>
              <a:cxn ang="0">
                <a:pos x="connsiteX31695" y="connsiteY31695"/>
              </a:cxn>
              <a:cxn ang="0">
                <a:pos x="connsiteX31696" y="connsiteY31696"/>
              </a:cxn>
              <a:cxn ang="0">
                <a:pos x="connsiteX31697" y="connsiteY31697"/>
              </a:cxn>
              <a:cxn ang="0">
                <a:pos x="connsiteX31698" y="connsiteY31698"/>
              </a:cxn>
              <a:cxn ang="0">
                <a:pos x="connsiteX31699" y="connsiteY31699"/>
              </a:cxn>
              <a:cxn ang="0">
                <a:pos x="connsiteX31700" y="connsiteY31700"/>
              </a:cxn>
              <a:cxn ang="0">
                <a:pos x="connsiteX31701" y="connsiteY31701"/>
              </a:cxn>
              <a:cxn ang="0">
                <a:pos x="connsiteX31702" y="connsiteY31702"/>
              </a:cxn>
              <a:cxn ang="0">
                <a:pos x="connsiteX31703" y="connsiteY31703"/>
              </a:cxn>
              <a:cxn ang="0">
                <a:pos x="connsiteX31704" y="connsiteY31704"/>
              </a:cxn>
              <a:cxn ang="0">
                <a:pos x="connsiteX31705" y="connsiteY31705"/>
              </a:cxn>
              <a:cxn ang="0">
                <a:pos x="connsiteX31706" y="connsiteY31706"/>
              </a:cxn>
              <a:cxn ang="0">
                <a:pos x="connsiteX31707" y="connsiteY31707"/>
              </a:cxn>
              <a:cxn ang="0">
                <a:pos x="connsiteX31708" y="connsiteY31708"/>
              </a:cxn>
              <a:cxn ang="0">
                <a:pos x="connsiteX31709" y="connsiteY31709"/>
              </a:cxn>
              <a:cxn ang="0">
                <a:pos x="connsiteX31710" y="connsiteY31710"/>
              </a:cxn>
              <a:cxn ang="0">
                <a:pos x="connsiteX31711" y="connsiteY31711"/>
              </a:cxn>
              <a:cxn ang="0">
                <a:pos x="connsiteX31712" y="connsiteY31712"/>
              </a:cxn>
              <a:cxn ang="0">
                <a:pos x="connsiteX31713" y="connsiteY31713"/>
              </a:cxn>
              <a:cxn ang="0">
                <a:pos x="connsiteX31714" y="connsiteY31714"/>
              </a:cxn>
              <a:cxn ang="0">
                <a:pos x="connsiteX31715" y="connsiteY31715"/>
              </a:cxn>
              <a:cxn ang="0">
                <a:pos x="connsiteX31716" y="connsiteY31716"/>
              </a:cxn>
              <a:cxn ang="0">
                <a:pos x="connsiteX31717" y="connsiteY31717"/>
              </a:cxn>
              <a:cxn ang="0">
                <a:pos x="connsiteX31718" y="connsiteY31718"/>
              </a:cxn>
              <a:cxn ang="0">
                <a:pos x="connsiteX31719" y="connsiteY31719"/>
              </a:cxn>
              <a:cxn ang="0">
                <a:pos x="connsiteX31720" y="connsiteY31720"/>
              </a:cxn>
              <a:cxn ang="0">
                <a:pos x="connsiteX31721" y="connsiteY31721"/>
              </a:cxn>
              <a:cxn ang="0">
                <a:pos x="connsiteX31722" y="connsiteY31722"/>
              </a:cxn>
              <a:cxn ang="0">
                <a:pos x="connsiteX31723" y="connsiteY31723"/>
              </a:cxn>
              <a:cxn ang="0">
                <a:pos x="connsiteX31724" y="connsiteY31724"/>
              </a:cxn>
              <a:cxn ang="0">
                <a:pos x="connsiteX31725" y="connsiteY31725"/>
              </a:cxn>
              <a:cxn ang="0">
                <a:pos x="connsiteX31726" y="connsiteY31726"/>
              </a:cxn>
              <a:cxn ang="0">
                <a:pos x="connsiteX31727" y="connsiteY31727"/>
              </a:cxn>
              <a:cxn ang="0">
                <a:pos x="connsiteX31728" y="connsiteY31728"/>
              </a:cxn>
              <a:cxn ang="0">
                <a:pos x="connsiteX31729" y="connsiteY31729"/>
              </a:cxn>
              <a:cxn ang="0">
                <a:pos x="connsiteX31730" y="connsiteY31730"/>
              </a:cxn>
              <a:cxn ang="0">
                <a:pos x="connsiteX31731" y="connsiteY31731"/>
              </a:cxn>
              <a:cxn ang="0">
                <a:pos x="connsiteX31732" y="connsiteY31732"/>
              </a:cxn>
              <a:cxn ang="0">
                <a:pos x="connsiteX31733" y="connsiteY31733"/>
              </a:cxn>
              <a:cxn ang="0">
                <a:pos x="connsiteX31734" y="connsiteY31734"/>
              </a:cxn>
              <a:cxn ang="0">
                <a:pos x="connsiteX31735" y="connsiteY31735"/>
              </a:cxn>
              <a:cxn ang="0">
                <a:pos x="connsiteX31736" y="connsiteY31736"/>
              </a:cxn>
              <a:cxn ang="0">
                <a:pos x="connsiteX31737" y="connsiteY31737"/>
              </a:cxn>
              <a:cxn ang="0">
                <a:pos x="connsiteX31738" y="connsiteY31738"/>
              </a:cxn>
              <a:cxn ang="0">
                <a:pos x="connsiteX31739" y="connsiteY31739"/>
              </a:cxn>
              <a:cxn ang="0">
                <a:pos x="connsiteX31740" y="connsiteY31740"/>
              </a:cxn>
              <a:cxn ang="0">
                <a:pos x="connsiteX31741" y="connsiteY31741"/>
              </a:cxn>
              <a:cxn ang="0">
                <a:pos x="connsiteX31742" y="connsiteY31742"/>
              </a:cxn>
              <a:cxn ang="0">
                <a:pos x="connsiteX31743" y="connsiteY31743"/>
              </a:cxn>
              <a:cxn ang="0">
                <a:pos x="connsiteX31744" y="connsiteY31744"/>
              </a:cxn>
              <a:cxn ang="0">
                <a:pos x="connsiteX31745" y="connsiteY31745"/>
              </a:cxn>
              <a:cxn ang="0">
                <a:pos x="connsiteX31746" y="connsiteY31746"/>
              </a:cxn>
              <a:cxn ang="0">
                <a:pos x="connsiteX31747" y="connsiteY31747"/>
              </a:cxn>
              <a:cxn ang="0">
                <a:pos x="connsiteX31748" y="connsiteY31748"/>
              </a:cxn>
              <a:cxn ang="0">
                <a:pos x="connsiteX31749" y="connsiteY31749"/>
              </a:cxn>
              <a:cxn ang="0">
                <a:pos x="connsiteX31750" y="connsiteY31750"/>
              </a:cxn>
              <a:cxn ang="0">
                <a:pos x="connsiteX31751" y="connsiteY31751"/>
              </a:cxn>
              <a:cxn ang="0">
                <a:pos x="connsiteX31752" y="connsiteY31752"/>
              </a:cxn>
              <a:cxn ang="0">
                <a:pos x="connsiteX31753" y="connsiteY31753"/>
              </a:cxn>
              <a:cxn ang="0">
                <a:pos x="connsiteX31754" y="connsiteY31754"/>
              </a:cxn>
              <a:cxn ang="0">
                <a:pos x="connsiteX31755" y="connsiteY31755"/>
              </a:cxn>
              <a:cxn ang="0">
                <a:pos x="connsiteX31756" y="connsiteY31756"/>
              </a:cxn>
              <a:cxn ang="0">
                <a:pos x="connsiteX31757" y="connsiteY31757"/>
              </a:cxn>
              <a:cxn ang="0">
                <a:pos x="connsiteX31758" y="connsiteY31758"/>
              </a:cxn>
              <a:cxn ang="0">
                <a:pos x="connsiteX31759" y="connsiteY31759"/>
              </a:cxn>
              <a:cxn ang="0">
                <a:pos x="connsiteX31760" y="connsiteY31760"/>
              </a:cxn>
              <a:cxn ang="0">
                <a:pos x="connsiteX31761" y="connsiteY31761"/>
              </a:cxn>
              <a:cxn ang="0">
                <a:pos x="connsiteX31762" y="connsiteY31762"/>
              </a:cxn>
              <a:cxn ang="0">
                <a:pos x="connsiteX31763" y="connsiteY31763"/>
              </a:cxn>
              <a:cxn ang="0">
                <a:pos x="connsiteX31764" y="connsiteY31764"/>
              </a:cxn>
              <a:cxn ang="0">
                <a:pos x="connsiteX31765" y="connsiteY31765"/>
              </a:cxn>
              <a:cxn ang="0">
                <a:pos x="connsiteX31766" y="connsiteY31766"/>
              </a:cxn>
              <a:cxn ang="0">
                <a:pos x="connsiteX31767" y="connsiteY31767"/>
              </a:cxn>
              <a:cxn ang="0">
                <a:pos x="connsiteX31768" y="connsiteY31768"/>
              </a:cxn>
              <a:cxn ang="0">
                <a:pos x="connsiteX31769" y="connsiteY31769"/>
              </a:cxn>
              <a:cxn ang="0">
                <a:pos x="connsiteX31770" y="connsiteY31770"/>
              </a:cxn>
              <a:cxn ang="0">
                <a:pos x="connsiteX31771" y="connsiteY31771"/>
              </a:cxn>
              <a:cxn ang="0">
                <a:pos x="connsiteX31772" y="connsiteY31772"/>
              </a:cxn>
              <a:cxn ang="0">
                <a:pos x="connsiteX31773" y="connsiteY31773"/>
              </a:cxn>
              <a:cxn ang="0">
                <a:pos x="connsiteX31774" y="connsiteY31774"/>
              </a:cxn>
              <a:cxn ang="0">
                <a:pos x="connsiteX31775" y="connsiteY31775"/>
              </a:cxn>
              <a:cxn ang="0">
                <a:pos x="connsiteX31776" y="connsiteY31776"/>
              </a:cxn>
              <a:cxn ang="0">
                <a:pos x="connsiteX31777" y="connsiteY31777"/>
              </a:cxn>
              <a:cxn ang="0">
                <a:pos x="connsiteX31778" y="connsiteY31778"/>
              </a:cxn>
              <a:cxn ang="0">
                <a:pos x="connsiteX31779" y="connsiteY31779"/>
              </a:cxn>
              <a:cxn ang="0">
                <a:pos x="connsiteX31780" y="connsiteY31780"/>
              </a:cxn>
              <a:cxn ang="0">
                <a:pos x="connsiteX31781" y="connsiteY31781"/>
              </a:cxn>
              <a:cxn ang="0">
                <a:pos x="connsiteX31782" y="connsiteY31782"/>
              </a:cxn>
              <a:cxn ang="0">
                <a:pos x="connsiteX31783" y="connsiteY31783"/>
              </a:cxn>
              <a:cxn ang="0">
                <a:pos x="connsiteX31784" y="connsiteY31784"/>
              </a:cxn>
              <a:cxn ang="0">
                <a:pos x="connsiteX31785" y="connsiteY31785"/>
              </a:cxn>
              <a:cxn ang="0">
                <a:pos x="connsiteX31786" y="connsiteY31786"/>
              </a:cxn>
              <a:cxn ang="0">
                <a:pos x="connsiteX31787" y="connsiteY31787"/>
              </a:cxn>
              <a:cxn ang="0">
                <a:pos x="connsiteX31788" y="connsiteY31788"/>
              </a:cxn>
              <a:cxn ang="0">
                <a:pos x="connsiteX31789" y="connsiteY31789"/>
              </a:cxn>
              <a:cxn ang="0">
                <a:pos x="connsiteX31790" y="connsiteY31790"/>
              </a:cxn>
              <a:cxn ang="0">
                <a:pos x="connsiteX31791" y="connsiteY31791"/>
              </a:cxn>
              <a:cxn ang="0">
                <a:pos x="connsiteX31792" y="connsiteY31792"/>
              </a:cxn>
              <a:cxn ang="0">
                <a:pos x="connsiteX31793" y="connsiteY31793"/>
              </a:cxn>
              <a:cxn ang="0">
                <a:pos x="connsiteX31794" y="connsiteY31794"/>
              </a:cxn>
              <a:cxn ang="0">
                <a:pos x="connsiteX31795" y="connsiteY31795"/>
              </a:cxn>
              <a:cxn ang="0">
                <a:pos x="connsiteX31796" y="connsiteY31796"/>
              </a:cxn>
              <a:cxn ang="0">
                <a:pos x="connsiteX31797" y="connsiteY31797"/>
              </a:cxn>
              <a:cxn ang="0">
                <a:pos x="connsiteX31798" y="connsiteY31798"/>
              </a:cxn>
              <a:cxn ang="0">
                <a:pos x="connsiteX31799" y="connsiteY31799"/>
              </a:cxn>
              <a:cxn ang="0">
                <a:pos x="connsiteX31800" y="connsiteY31800"/>
              </a:cxn>
              <a:cxn ang="0">
                <a:pos x="connsiteX31801" y="connsiteY31801"/>
              </a:cxn>
              <a:cxn ang="0">
                <a:pos x="connsiteX31802" y="connsiteY31802"/>
              </a:cxn>
              <a:cxn ang="0">
                <a:pos x="connsiteX31803" y="connsiteY31803"/>
              </a:cxn>
              <a:cxn ang="0">
                <a:pos x="connsiteX31804" y="connsiteY31804"/>
              </a:cxn>
              <a:cxn ang="0">
                <a:pos x="connsiteX31805" y="connsiteY31805"/>
              </a:cxn>
              <a:cxn ang="0">
                <a:pos x="connsiteX31806" y="connsiteY31806"/>
              </a:cxn>
              <a:cxn ang="0">
                <a:pos x="connsiteX31807" y="connsiteY31807"/>
              </a:cxn>
              <a:cxn ang="0">
                <a:pos x="connsiteX31808" y="connsiteY31808"/>
              </a:cxn>
              <a:cxn ang="0">
                <a:pos x="connsiteX31809" y="connsiteY31809"/>
              </a:cxn>
              <a:cxn ang="0">
                <a:pos x="connsiteX31810" y="connsiteY31810"/>
              </a:cxn>
              <a:cxn ang="0">
                <a:pos x="connsiteX31811" y="connsiteY31811"/>
              </a:cxn>
              <a:cxn ang="0">
                <a:pos x="connsiteX31812" y="connsiteY31812"/>
              </a:cxn>
              <a:cxn ang="0">
                <a:pos x="connsiteX31813" y="connsiteY31813"/>
              </a:cxn>
              <a:cxn ang="0">
                <a:pos x="connsiteX31814" y="connsiteY31814"/>
              </a:cxn>
              <a:cxn ang="0">
                <a:pos x="connsiteX31815" y="connsiteY31815"/>
              </a:cxn>
              <a:cxn ang="0">
                <a:pos x="connsiteX31816" y="connsiteY31816"/>
              </a:cxn>
              <a:cxn ang="0">
                <a:pos x="connsiteX31817" y="connsiteY31817"/>
              </a:cxn>
              <a:cxn ang="0">
                <a:pos x="connsiteX31818" y="connsiteY31818"/>
              </a:cxn>
              <a:cxn ang="0">
                <a:pos x="connsiteX31819" y="connsiteY31819"/>
              </a:cxn>
              <a:cxn ang="0">
                <a:pos x="connsiteX31820" y="connsiteY31820"/>
              </a:cxn>
              <a:cxn ang="0">
                <a:pos x="connsiteX31821" y="connsiteY31821"/>
              </a:cxn>
              <a:cxn ang="0">
                <a:pos x="connsiteX31822" y="connsiteY31822"/>
              </a:cxn>
              <a:cxn ang="0">
                <a:pos x="connsiteX31823" y="connsiteY31823"/>
              </a:cxn>
              <a:cxn ang="0">
                <a:pos x="connsiteX31824" y="connsiteY31824"/>
              </a:cxn>
              <a:cxn ang="0">
                <a:pos x="connsiteX31825" y="connsiteY31825"/>
              </a:cxn>
              <a:cxn ang="0">
                <a:pos x="connsiteX31826" y="connsiteY31826"/>
              </a:cxn>
              <a:cxn ang="0">
                <a:pos x="connsiteX31827" y="connsiteY31827"/>
              </a:cxn>
              <a:cxn ang="0">
                <a:pos x="connsiteX31828" y="connsiteY31828"/>
              </a:cxn>
              <a:cxn ang="0">
                <a:pos x="connsiteX31829" y="connsiteY31829"/>
              </a:cxn>
              <a:cxn ang="0">
                <a:pos x="connsiteX31830" y="connsiteY31830"/>
              </a:cxn>
              <a:cxn ang="0">
                <a:pos x="connsiteX31831" y="connsiteY31831"/>
              </a:cxn>
              <a:cxn ang="0">
                <a:pos x="connsiteX31832" y="connsiteY31832"/>
              </a:cxn>
              <a:cxn ang="0">
                <a:pos x="connsiteX31833" y="connsiteY31833"/>
              </a:cxn>
              <a:cxn ang="0">
                <a:pos x="connsiteX31834" y="connsiteY31834"/>
              </a:cxn>
              <a:cxn ang="0">
                <a:pos x="connsiteX31835" y="connsiteY31835"/>
              </a:cxn>
              <a:cxn ang="0">
                <a:pos x="connsiteX31836" y="connsiteY31836"/>
              </a:cxn>
              <a:cxn ang="0">
                <a:pos x="connsiteX31837" y="connsiteY31837"/>
              </a:cxn>
              <a:cxn ang="0">
                <a:pos x="connsiteX31838" y="connsiteY31838"/>
              </a:cxn>
              <a:cxn ang="0">
                <a:pos x="connsiteX31839" y="connsiteY31839"/>
              </a:cxn>
              <a:cxn ang="0">
                <a:pos x="connsiteX31840" y="connsiteY31840"/>
              </a:cxn>
              <a:cxn ang="0">
                <a:pos x="connsiteX31841" y="connsiteY31841"/>
              </a:cxn>
              <a:cxn ang="0">
                <a:pos x="connsiteX31842" y="connsiteY31842"/>
              </a:cxn>
              <a:cxn ang="0">
                <a:pos x="connsiteX31843" y="connsiteY31843"/>
              </a:cxn>
              <a:cxn ang="0">
                <a:pos x="connsiteX31844" y="connsiteY31844"/>
              </a:cxn>
              <a:cxn ang="0">
                <a:pos x="connsiteX31845" y="connsiteY31845"/>
              </a:cxn>
              <a:cxn ang="0">
                <a:pos x="connsiteX31846" y="connsiteY31846"/>
              </a:cxn>
              <a:cxn ang="0">
                <a:pos x="connsiteX31847" y="connsiteY31847"/>
              </a:cxn>
              <a:cxn ang="0">
                <a:pos x="connsiteX31848" y="connsiteY31848"/>
              </a:cxn>
              <a:cxn ang="0">
                <a:pos x="connsiteX31849" y="connsiteY31849"/>
              </a:cxn>
              <a:cxn ang="0">
                <a:pos x="connsiteX31850" y="connsiteY31850"/>
              </a:cxn>
              <a:cxn ang="0">
                <a:pos x="connsiteX31851" y="connsiteY31851"/>
              </a:cxn>
              <a:cxn ang="0">
                <a:pos x="connsiteX31852" y="connsiteY31852"/>
              </a:cxn>
              <a:cxn ang="0">
                <a:pos x="connsiteX31853" y="connsiteY31853"/>
              </a:cxn>
              <a:cxn ang="0">
                <a:pos x="connsiteX31854" y="connsiteY31854"/>
              </a:cxn>
              <a:cxn ang="0">
                <a:pos x="connsiteX31855" y="connsiteY31855"/>
              </a:cxn>
              <a:cxn ang="0">
                <a:pos x="connsiteX31856" y="connsiteY31856"/>
              </a:cxn>
              <a:cxn ang="0">
                <a:pos x="connsiteX31857" y="connsiteY31857"/>
              </a:cxn>
              <a:cxn ang="0">
                <a:pos x="connsiteX31858" y="connsiteY31858"/>
              </a:cxn>
              <a:cxn ang="0">
                <a:pos x="connsiteX31859" y="connsiteY31859"/>
              </a:cxn>
              <a:cxn ang="0">
                <a:pos x="connsiteX31860" y="connsiteY31860"/>
              </a:cxn>
              <a:cxn ang="0">
                <a:pos x="connsiteX31861" y="connsiteY31861"/>
              </a:cxn>
              <a:cxn ang="0">
                <a:pos x="connsiteX31862" y="connsiteY31862"/>
              </a:cxn>
              <a:cxn ang="0">
                <a:pos x="connsiteX31863" y="connsiteY31863"/>
              </a:cxn>
              <a:cxn ang="0">
                <a:pos x="connsiteX31864" y="connsiteY31864"/>
              </a:cxn>
              <a:cxn ang="0">
                <a:pos x="connsiteX31865" y="connsiteY31865"/>
              </a:cxn>
              <a:cxn ang="0">
                <a:pos x="connsiteX31866" y="connsiteY31866"/>
              </a:cxn>
              <a:cxn ang="0">
                <a:pos x="connsiteX31867" y="connsiteY31867"/>
              </a:cxn>
              <a:cxn ang="0">
                <a:pos x="connsiteX31868" y="connsiteY31868"/>
              </a:cxn>
              <a:cxn ang="0">
                <a:pos x="connsiteX31869" y="connsiteY31869"/>
              </a:cxn>
              <a:cxn ang="0">
                <a:pos x="connsiteX31870" y="connsiteY31870"/>
              </a:cxn>
              <a:cxn ang="0">
                <a:pos x="connsiteX31871" y="connsiteY31871"/>
              </a:cxn>
              <a:cxn ang="0">
                <a:pos x="connsiteX31872" y="connsiteY31872"/>
              </a:cxn>
              <a:cxn ang="0">
                <a:pos x="connsiteX31873" y="connsiteY31873"/>
              </a:cxn>
              <a:cxn ang="0">
                <a:pos x="connsiteX31874" y="connsiteY31874"/>
              </a:cxn>
              <a:cxn ang="0">
                <a:pos x="connsiteX31875" y="connsiteY31875"/>
              </a:cxn>
              <a:cxn ang="0">
                <a:pos x="connsiteX31876" y="connsiteY31876"/>
              </a:cxn>
              <a:cxn ang="0">
                <a:pos x="connsiteX31877" y="connsiteY31877"/>
              </a:cxn>
              <a:cxn ang="0">
                <a:pos x="connsiteX31878" y="connsiteY31878"/>
              </a:cxn>
              <a:cxn ang="0">
                <a:pos x="connsiteX31879" y="connsiteY31879"/>
              </a:cxn>
              <a:cxn ang="0">
                <a:pos x="connsiteX31880" y="connsiteY31880"/>
              </a:cxn>
              <a:cxn ang="0">
                <a:pos x="connsiteX31881" y="connsiteY31881"/>
              </a:cxn>
              <a:cxn ang="0">
                <a:pos x="connsiteX31882" y="connsiteY31882"/>
              </a:cxn>
              <a:cxn ang="0">
                <a:pos x="connsiteX31883" y="connsiteY31883"/>
              </a:cxn>
              <a:cxn ang="0">
                <a:pos x="connsiteX31884" y="connsiteY31884"/>
              </a:cxn>
              <a:cxn ang="0">
                <a:pos x="connsiteX31885" y="connsiteY31885"/>
              </a:cxn>
              <a:cxn ang="0">
                <a:pos x="connsiteX31886" y="connsiteY31886"/>
              </a:cxn>
              <a:cxn ang="0">
                <a:pos x="connsiteX31887" y="connsiteY31887"/>
              </a:cxn>
              <a:cxn ang="0">
                <a:pos x="connsiteX31888" y="connsiteY31888"/>
              </a:cxn>
              <a:cxn ang="0">
                <a:pos x="connsiteX31889" y="connsiteY31889"/>
              </a:cxn>
              <a:cxn ang="0">
                <a:pos x="connsiteX31890" y="connsiteY31890"/>
              </a:cxn>
              <a:cxn ang="0">
                <a:pos x="connsiteX31891" y="connsiteY31891"/>
              </a:cxn>
              <a:cxn ang="0">
                <a:pos x="connsiteX31892" y="connsiteY31892"/>
              </a:cxn>
              <a:cxn ang="0">
                <a:pos x="connsiteX31893" y="connsiteY31893"/>
              </a:cxn>
              <a:cxn ang="0">
                <a:pos x="connsiteX31894" y="connsiteY31894"/>
              </a:cxn>
              <a:cxn ang="0">
                <a:pos x="connsiteX31895" y="connsiteY31895"/>
              </a:cxn>
              <a:cxn ang="0">
                <a:pos x="connsiteX31896" y="connsiteY31896"/>
              </a:cxn>
              <a:cxn ang="0">
                <a:pos x="connsiteX31897" y="connsiteY31897"/>
              </a:cxn>
              <a:cxn ang="0">
                <a:pos x="connsiteX31898" y="connsiteY31898"/>
              </a:cxn>
              <a:cxn ang="0">
                <a:pos x="connsiteX31899" y="connsiteY31899"/>
              </a:cxn>
              <a:cxn ang="0">
                <a:pos x="connsiteX31900" y="connsiteY31900"/>
              </a:cxn>
              <a:cxn ang="0">
                <a:pos x="connsiteX31901" y="connsiteY31901"/>
              </a:cxn>
              <a:cxn ang="0">
                <a:pos x="connsiteX31902" y="connsiteY31902"/>
              </a:cxn>
              <a:cxn ang="0">
                <a:pos x="connsiteX31903" y="connsiteY31903"/>
              </a:cxn>
              <a:cxn ang="0">
                <a:pos x="connsiteX31904" y="connsiteY31904"/>
              </a:cxn>
              <a:cxn ang="0">
                <a:pos x="connsiteX31905" y="connsiteY31905"/>
              </a:cxn>
              <a:cxn ang="0">
                <a:pos x="connsiteX31906" y="connsiteY31906"/>
              </a:cxn>
              <a:cxn ang="0">
                <a:pos x="connsiteX31907" y="connsiteY31907"/>
              </a:cxn>
              <a:cxn ang="0">
                <a:pos x="connsiteX31908" y="connsiteY31908"/>
              </a:cxn>
              <a:cxn ang="0">
                <a:pos x="connsiteX31909" y="connsiteY31909"/>
              </a:cxn>
              <a:cxn ang="0">
                <a:pos x="connsiteX31910" y="connsiteY31910"/>
              </a:cxn>
              <a:cxn ang="0">
                <a:pos x="connsiteX31911" y="connsiteY31911"/>
              </a:cxn>
              <a:cxn ang="0">
                <a:pos x="connsiteX31912" y="connsiteY31912"/>
              </a:cxn>
              <a:cxn ang="0">
                <a:pos x="connsiteX31913" y="connsiteY31913"/>
              </a:cxn>
              <a:cxn ang="0">
                <a:pos x="connsiteX31914" y="connsiteY31914"/>
              </a:cxn>
              <a:cxn ang="0">
                <a:pos x="connsiteX31915" y="connsiteY31915"/>
              </a:cxn>
              <a:cxn ang="0">
                <a:pos x="connsiteX31916" y="connsiteY31916"/>
              </a:cxn>
              <a:cxn ang="0">
                <a:pos x="connsiteX31917" y="connsiteY31917"/>
              </a:cxn>
              <a:cxn ang="0">
                <a:pos x="connsiteX31918" y="connsiteY31918"/>
              </a:cxn>
              <a:cxn ang="0">
                <a:pos x="connsiteX31919" y="connsiteY31919"/>
              </a:cxn>
              <a:cxn ang="0">
                <a:pos x="connsiteX31920" y="connsiteY31920"/>
              </a:cxn>
              <a:cxn ang="0">
                <a:pos x="connsiteX31921" y="connsiteY31921"/>
              </a:cxn>
              <a:cxn ang="0">
                <a:pos x="connsiteX31922" y="connsiteY31922"/>
              </a:cxn>
              <a:cxn ang="0">
                <a:pos x="connsiteX31923" y="connsiteY31923"/>
              </a:cxn>
              <a:cxn ang="0">
                <a:pos x="connsiteX31924" y="connsiteY31924"/>
              </a:cxn>
              <a:cxn ang="0">
                <a:pos x="connsiteX31925" y="connsiteY31925"/>
              </a:cxn>
              <a:cxn ang="0">
                <a:pos x="connsiteX31926" y="connsiteY31926"/>
              </a:cxn>
              <a:cxn ang="0">
                <a:pos x="connsiteX31927" y="connsiteY31927"/>
              </a:cxn>
              <a:cxn ang="0">
                <a:pos x="connsiteX31928" y="connsiteY31928"/>
              </a:cxn>
              <a:cxn ang="0">
                <a:pos x="connsiteX31929" y="connsiteY31929"/>
              </a:cxn>
              <a:cxn ang="0">
                <a:pos x="connsiteX31930" y="connsiteY31930"/>
              </a:cxn>
              <a:cxn ang="0">
                <a:pos x="connsiteX31931" y="connsiteY31931"/>
              </a:cxn>
              <a:cxn ang="0">
                <a:pos x="connsiteX31932" y="connsiteY31932"/>
              </a:cxn>
              <a:cxn ang="0">
                <a:pos x="connsiteX31933" y="connsiteY31933"/>
              </a:cxn>
              <a:cxn ang="0">
                <a:pos x="connsiteX31934" y="connsiteY31934"/>
              </a:cxn>
              <a:cxn ang="0">
                <a:pos x="connsiteX31935" y="connsiteY31935"/>
              </a:cxn>
              <a:cxn ang="0">
                <a:pos x="connsiteX31936" y="connsiteY31936"/>
              </a:cxn>
              <a:cxn ang="0">
                <a:pos x="connsiteX31937" y="connsiteY31937"/>
              </a:cxn>
              <a:cxn ang="0">
                <a:pos x="connsiteX31938" y="connsiteY31938"/>
              </a:cxn>
              <a:cxn ang="0">
                <a:pos x="connsiteX31939" y="connsiteY31939"/>
              </a:cxn>
              <a:cxn ang="0">
                <a:pos x="connsiteX31940" y="connsiteY31940"/>
              </a:cxn>
              <a:cxn ang="0">
                <a:pos x="connsiteX31941" y="connsiteY31941"/>
              </a:cxn>
              <a:cxn ang="0">
                <a:pos x="connsiteX31942" y="connsiteY31942"/>
              </a:cxn>
              <a:cxn ang="0">
                <a:pos x="connsiteX31943" y="connsiteY31943"/>
              </a:cxn>
              <a:cxn ang="0">
                <a:pos x="connsiteX31944" y="connsiteY31944"/>
              </a:cxn>
              <a:cxn ang="0">
                <a:pos x="connsiteX31945" y="connsiteY31945"/>
              </a:cxn>
              <a:cxn ang="0">
                <a:pos x="connsiteX31946" y="connsiteY31946"/>
              </a:cxn>
              <a:cxn ang="0">
                <a:pos x="connsiteX31947" y="connsiteY31947"/>
              </a:cxn>
              <a:cxn ang="0">
                <a:pos x="connsiteX31948" y="connsiteY31948"/>
              </a:cxn>
              <a:cxn ang="0">
                <a:pos x="connsiteX31949" y="connsiteY31949"/>
              </a:cxn>
              <a:cxn ang="0">
                <a:pos x="connsiteX31950" y="connsiteY31950"/>
              </a:cxn>
              <a:cxn ang="0">
                <a:pos x="connsiteX31951" y="connsiteY31951"/>
              </a:cxn>
              <a:cxn ang="0">
                <a:pos x="connsiteX31952" y="connsiteY31952"/>
              </a:cxn>
              <a:cxn ang="0">
                <a:pos x="connsiteX31953" y="connsiteY31953"/>
              </a:cxn>
              <a:cxn ang="0">
                <a:pos x="connsiteX31954" y="connsiteY31954"/>
              </a:cxn>
              <a:cxn ang="0">
                <a:pos x="connsiteX31955" y="connsiteY31955"/>
              </a:cxn>
              <a:cxn ang="0">
                <a:pos x="connsiteX31956" y="connsiteY31956"/>
              </a:cxn>
              <a:cxn ang="0">
                <a:pos x="connsiteX31957" y="connsiteY31957"/>
              </a:cxn>
              <a:cxn ang="0">
                <a:pos x="connsiteX31958" y="connsiteY31958"/>
              </a:cxn>
              <a:cxn ang="0">
                <a:pos x="connsiteX31959" y="connsiteY31959"/>
              </a:cxn>
              <a:cxn ang="0">
                <a:pos x="connsiteX31960" y="connsiteY31960"/>
              </a:cxn>
              <a:cxn ang="0">
                <a:pos x="connsiteX31961" y="connsiteY31961"/>
              </a:cxn>
              <a:cxn ang="0">
                <a:pos x="connsiteX31962" y="connsiteY31962"/>
              </a:cxn>
              <a:cxn ang="0">
                <a:pos x="connsiteX31963" y="connsiteY31963"/>
              </a:cxn>
              <a:cxn ang="0">
                <a:pos x="connsiteX31964" y="connsiteY31964"/>
              </a:cxn>
              <a:cxn ang="0">
                <a:pos x="connsiteX31965" y="connsiteY31965"/>
              </a:cxn>
              <a:cxn ang="0">
                <a:pos x="connsiteX31966" y="connsiteY31966"/>
              </a:cxn>
              <a:cxn ang="0">
                <a:pos x="connsiteX31967" y="connsiteY31967"/>
              </a:cxn>
              <a:cxn ang="0">
                <a:pos x="connsiteX31968" y="connsiteY31968"/>
              </a:cxn>
              <a:cxn ang="0">
                <a:pos x="connsiteX31969" y="connsiteY31969"/>
              </a:cxn>
              <a:cxn ang="0">
                <a:pos x="connsiteX31970" y="connsiteY31970"/>
              </a:cxn>
              <a:cxn ang="0">
                <a:pos x="connsiteX31971" y="connsiteY31971"/>
              </a:cxn>
              <a:cxn ang="0">
                <a:pos x="connsiteX31972" y="connsiteY31972"/>
              </a:cxn>
              <a:cxn ang="0">
                <a:pos x="connsiteX31973" y="connsiteY31973"/>
              </a:cxn>
              <a:cxn ang="0">
                <a:pos x="connsiteX31974" y="connsiteY31974"/>
              </a:cxn>
              <a:cxn ang="0">
                <a:pos x="connsiteX31975" y="connsiteY31975"/>
              </a:cxn>
              <a:cxn ang="0">
                <a:pos x="connsiteX31976" y="connsiteY31976"/>
              </a:cxn>
              <a:cxn ang="0">
                <a:pos x="connsiteX31977" y="connsiteY31977"/>
              </a:cxn>
              <a:cxn ang="0">
                <a:pos x="connsiteX31978" y="connsiteY31978"/>
              </a:cxn>
              <a:cxn ang="0">
                <a:pos x="connsiteX31979" y="connsiteY31979"/>
              </a:cxn>
              <a:cxn ang="0">
                <a:pos x="connsiteX31980" y="connsiteY31980"/>
              </a:cxn>
              <a:cxn ang="0">
                <a:pos x="connsiteX31981" y="connsiteY31981"/>
              </a:cxn>
              <a:cxn ang="0">
                <a:pos x="connsiteX31982" y="connsiteY31982"/>
              </a:cxn>
              <a:cxn ang="0">
                <a:pos x="connsiteX31983" y="connsiteY31983"/>
              </a:cxn>
              <a:cxn ang="0">
                <a:pos x="connsiteX31984" y="connsiteY31984"/>
              </a:cxn>
              <a:cxn ang="0">
                <a:pos x="connsiteX31985" y="connsiteY31985"/>
              </a:cxn>
              <a:cxn ang="0">
                <a:pos x="connsiteX31986" y="connsiteY31986"/>
              </a:cxn>
              <a:cxn ang="0">
                <a:pos x="connsiteX31987" y="connsiteY31987"/>
              </a:cxn>
              <a:cxn ang="0">
                <a:pos x="connsiteX31988" y="connsiteY31988"/>
              </a:cxn>
              <a:cxn ang="0">
                <a:pos x="connsiteX31989" y="connsiteY31989"/>
              </a:cxn>
              <a:cxn ang="0">
                <a:pos x="connsiteX31990" y="connsiteY31990"/>
              </a:cxn>
              <a:cxn ang="0">
                <a:pos x="connsiteX31991" y="connsiteY31991"/>
              </a:cxn>
              <a:cxn ang="0">
                <a:pos x="connsiteX31992" y="connsiteY31992"/>
              </a:cxn>
              <a:cxn ang="0">
                <a:pos x="connsiteX31993" y="connsiteY31993"/>
              </a:cxn>
              <a:cxn ang="0">
                <a:pos x="connsiteX31994" y="connsiteY31994"/>
              </a:cxn>
              <a:cxn ang="0">
                <a:pos x="connsiteX31995" y="connsiteY31995"/>
              </a:cxn>
              <a:cxn ang="0">
                <a:pos x="connsiteX31996" y="connsiteY31996"/>
              </a:cxn>
              <a:cxn ang="0">
                <a:pos x="connsiteX31997" y="connsiteY31997"/>
              </a:cxn>
              <a:cxn ang="0">
                <a:pos x="connsiteX31998" y="connsiteY31998"/>
              </a:cxn>
              <a:cxn ang="0">
                <a:pos x="connsiteX31999" y="connsiteY31999"/>
              </a:cxn>
              <a:cxn ang="0">
                <a:pos x="connsiteX32000" y="connsiteY32000"/>
              </a:cxn>
              <a:cxn ang="0">
                <a:pos x="connsiteX32001" y="connsiteY32001"/>
              </a:cxn>
              <a:cxn ang="0">
                <a:pos x="connsiteX32002" y="connsiteY32002"/>
              </a:cxn>
              <a:cxn ang="0">
                <a:pos x="connsiteX32003" y="connsiteY32003"/>
              </a:cxn>
              <a:cxn ang="0">
                <a:pos x="connsiteX32004" y="connsiteY32004"/>
              </a:cxn>
              <a:cxn ang="0">
                <a:pos x="connsiteX32005" y="connsiteY32005"/>
              </a:cxn>
              <a:cxn ang="0">
                <a:pos x="connsiteX32006" y="connsiteY32006"/>
              </a:cxn>
              <a:cxn ang="0">
                <a:pos x="connsiteX32007" y="connsiteY32007"/>
              </a:cxn>
              <a:cxn ang="0">
                <a:pos x="connsiteX32008" y="connsiteY32008"/>
              </a:cxn>
              <a:cxn ang="0">
                <a:pos x="connsiteX32009" y="connsiteY32009"/>
              </a:cxn>
              <a:cxn ang="0">
                <a:pos x="connsiteX32010" y="connsiteY32010"/>
              </a:cxn>
              <a:cxn ang="0">
                <a:pos x="connsiteX32011" y="connsiteY32011"/>
              </a:cxn>
              <a:cxn ang="0">
                <a:pos x="connsiteX32012" y="connsiteY32012"/>
              </a:cxn>
              <a:cxn ang="0">
                <a:pos x="connsiteX32013" y="connsiteY32013"/>
              </a:cxn>
              <a:cxn ang="0">
                <a:pos x="connsiteX32014" y="connsiteY32014"/>
              </a:cxn>
              <a:cxn ang="0">
                <a:pos x="connsiteX32015" y="connsiteY32015"/>
              </a:cxn>
              <a:cxn ang="0">
                <a:pos x="connsiteX32016" y="connsiteY32016"/>
              </a:cxn>
              <a:cxn ang="0">
                <a:pos x="connsiteX32017" y="connsiteY32017"/>
              </a:cxn>
              <a:cxn ang="0">
                <a:pos x="connsiteX32018" y="connsiteY32018"/>
              </a:cxn>
              <a:cxn ang="0">
                <a:pos x="connsiteX32019" y="connsiteY32019"/>
              </a:cxn>
              <a:cxn ang="0">
                <a:pos x="connsiteX32020" y="connsiteY32020"/>
              </a:cxn>
              <a:cxn ang="0">
                <a:pos x="connsiteX32021" y="connsiteY32021"/>
              </a:cxn>
              <a:cxn ang="0">
                <a:pos x="connsiteX32022" y="connsiteY32022"/>
              </a:cxn>
              <a:cxn ang="0">
                <a:pos x="connsiteX32023" y="connsiteY32023"/>
              </a:cxn>
              <a:cxn ang="0">
                <a:pos x="connsiteX32024" y="connsiteY32024"/>
              </a:cxn>
              <a:cxn ang="0">
                <a:pos x="connsiteX32025" y="connsiteY32025"/>
              </a:cxn>
              <a:cxn ang="0">
                <a:pos x="connsiteX32026" y="connsiteY32026"/>
              </a:cxn>
              <a:cxn ang="0">
                <a:pos x="connsiteX32027" y="connsiteY32027"/>
              </a:cxn>
              <a:cxn ang="0">
                <a:pos x="connsiteX32028" y="connsiteY32028"/>
              </a:cxn>
              <a:cxn ang="0">
                <a:pos x="connsiteX32029" y="connsiteY32029"/>
              </a:cxn>
              <a:cxn ang="0">
                <a:pos x="connsiteX32030" y="connsiteY32030"/>
              </a:cxn>
              <a:cxn ang="0">
                <a:pos x="connsiteX32031" y="connsiteY32031"/>
              </a:cxn>
              <a:cxn ang="0">
                <a:pos x="connsiteX32032" y="connsiteY32032"/>
              </a:cxn>
              <a:cxn ang="0">
                <a:pos x="connsiteX32033" y="connsiteY32033"/>
              </a:cxn>
              <a:cxn ang="0">
                <a:pos x="connsiteX32034" y="connsiteY32034"/>
              </a:cxn>
              <a:cxn ang="0">
                <a:pos x="connsiteX32035" y="connsiteY32035"/>
              </a:cxn>
              <a:cxn ang="0">
                <a:pos x="connsiteX32036" y="connsiteY32036"/>
              </a:cxn>
              <a:cxn ang="0">
                <a:pos x="connsiteX32037" y="connsiteY32037"/>
              </a:cxn>
              <a:cxn ang="0">
                <a:pos x="connsiteX32038" y="connsiteY32038"/>
              </a:cxn>
              <a:cxn ang="0">
                <a:pos x="connsiteX32039" y="connsiteY32039"/>
              </a:cxn>
              <a:cxn ang="0">
                <a:pos x="connsiteX32040" y="connsiteY32040"/>
              </a:cxn>
              <a:cxn ang="0">
                <a:pos x="connsiteX32041" y="connsiteY32041"/>
              </a:cxn>
              <a:cxn ang="0">
                <a:pos x="connsiteX32042" y="connsiteY32042"/>
              </a:cxn>
              <a:cxn ang="0">
                <a:pos x="connsiteX32043" y="connsiteY32043"/>
              </a:cxn>
              <a:cxn ang="0">
                <a:pos x="connsiteX32044" y="connsiteY32044"/>
              </a:cxn>
              <a:cxn ang="0">
                <a:pos x="connsiteX32045" y="connsiteY32045"/>
              </a:cxn>
              <a:cxn ang="0">
                <a:pos x="connsiteX32046" y="connsiteY32046"/>
              </a:cxn>
              <a:cxn ang="0">
                <a:pos x="connsiteX32047" y="connsiteY32047"/>
              </a:cxn>
              <a:cxn ang="0">
                <a:pos x="connsiteX32048" y="connsiteY32048"/>
              </a:cxn>
              <a:cxn ang="0">
                <a:pos x="connsiteX32049" y="connsiteY32049"/>
              </a:cxn>
              <a:cxn ang="0">
                <a:pos x="connsiteX32050" y="connsiteY32050"/>
              </a:cxn>
              <a:cxn ang="0">
                <a:pos x="connsiteX32051" y="connsiteY32051"/>
              </a:cxn>
              <a:cxn ang="0">
                <a:pos x="connsiteX32052" y="connsiteY32052"/>
              </a:cxn>
              <a:cxn ang="0">
                <a:pos x="connsiteX32053" y="connsiteY32053"/>
              </a:cxn>
              <a:cxn ang="0">
                <a:pos x="connsiteX32054" y="connsiteY32054"/>
              </a:cxn>
              <a:cxn ang="0">
                <a:pos x="connsiteX32055" y="connsiteY32055"/>
              </a:cxn>
              <a:cxn ang="0">
                <a:pos x="connsiteX32056" y="connsiteY32056"/>
              </a:cxn>
              <a:cxn ang="0">
                <a:pos x="connsiteX32057" y="connsiteY32057"/>
              </a:cxn>
              <a:cxn ang="0">
                <a:pos x="connsiteX32058" y="connsiteY32058"/>
              </a:cxn>
              <a:cxn ang="0">
                <a:pos x="connsiteX32059" y="connsiteY32059"/>
              </a:cxn>
              <a:cxn ang="0">
                <a:pos x="connsiteX32060" y="connsiteY32060"/>
              </a:cxn>
              <a:cxn ang="0">
                <a:pos x="connsiteX32061" y="connsiteY32061"/>
              </a:cxn>
              <a:cxn ang="0">
                <a:pos x="connsiteX32062" y="connsiteY32062"/>
              </a:cxn>
              <a:cxn ang="0">
                <a:pos x="connsiteX32063" y="connsiteY32063"/>
              </a:cxn>
              <a:cxn ang="0">
                <a:pos x="connsiteX32064" y="connsiteY32064"/>
              </a:cxn>
              <a:cxn ang="0">
                <a:pos x="connsiteX32065" y="connsiteY32065"/>
              </a:cxn>
              <a:cxn ang="0">
                <a:pos x="connsiteX32066" y="connsiteY32066"/>
              </a:cxn>
              <a:cxn ang="0">
                <a:pos x="connsiteX32067" y="connsiteY32067"/>
              </a:cxn>
              <a:cxn ang="0">
                <a:pos x="connsiteX32068" y="connsiteY32068"/>
              </a:cxn>
              <a:cxn ang="0">
                <a:pos x="connsiteX32069" y="connsiteY32069"/>
              </a:cxn>
              <a:cxn ang="0">
                <a:pos x="connsiteX32070" y="connsiteY32070"/>
              </a:cxn>
              <a:cxn ang="0">
                <a:pos x="connsiteX32071" y="connsiteY32071"/>
              </a:cxn>
              <a:cxn ang="0">
                <a:pos x="connsiteX32072" y="connsiteY32072"/>
              </a:cxn>
              <a:cxn ang="0">
                <a:pos x="connsiteX32073" y="connsiteY32073"/>
              </a:cxn>
              <a:cxn ang="0">
                <a:pos x="connsiteX32074" y="connsiteY32074"/>
              </a:cxn>
              <a:cxn ang="0">
                <a:pos x="connsiteX32075" y="connsiteY32075"/>
              </a:cxn>
              <a:cxn ang="0">
                <a:pos x="connsiteX32076" y="connsiteY32076"/>
              </a:cxn>
              <a:cxn ang="0">
                <a:pos x="connsiteX32077" y="connsiteY32077"/>
              </a:cxn>
              <a:cxn ang="0">
                <a:pos x="connsiteX32078" y="connsiteY32078"/>
              </a:cxn>
              <a:cxn ang="0">
                <a:pos x="connsiteX32079" y="connsiteY32079"/>
              </a:cxn>
              <a:cxn ang="0">
                <a:pos x="connsiteX32080" y="connsiteY32080"/>
              </a:cxn>
              <a:cxn ang="0">
                <a:pos x="connsiteX32081" y="connsiteY32081"/>
              </a:cxn>
              <a:cxn ang="0">
                <a:pos x="connsiteX32082" y="connsiteY32082"/>
              </a:cxn>
              <a:cxn ang="0">
                <a:pos x="connsiteX32083" y="connsiteY32083"/>
              </a:cxn>
              <a:cxn ang="0">
                <a:pos x="connsiteX32084" y="connsiteY32084"/>
              </a:cxn>
              <a:cxn ang="0">
                <a:pos x="connsiteX32085" y="connsiteY32085"/>
              </a:cxn>
              <a:cxn ang="0">
                <a:pos x="connsiteX32086" y="connsiteY32086"/>
              </a:cxn>
              <a:cxn ang="0">
                <a:pos x="connsiteX32087" y="connsiteY32087"/>
              </a:cxn>
              <a:cxn ang="0">
                <a:pos x="connsiteX32088" y="connsiteY32088"/>
              </a:cxn>
              <a:cxn ang="0">
                <a:pos x="connsiteX32089" y="connsiteY32089"/>
              </a:cxn>
              <a:cxn ang="0">
                <a:pos x="connsiteX32090" y="connsiteY32090"/>
              </a:cxn>
              <a:cxn ang="0">
                <a:pos x="connsiteX32091" y="connsiteY32091"/>
              </a:cxn>
              <a:cxn ang="0">
                <a:pos x="connsiteX32092" y="connsiteY32092"/>
              </a:cxn>
              <a:cxn ang="0">
                <a:pos x="connsiteX32093" y="connsiteY32093"/>
              </a:cxn>
              <a:cxn ang="0">
                <a:pos x="connsiteX32094" y="connsiteY32094"/>
              </a:cxn>
              <a:cxn ang="0">
                <a:pos x="connsiteX32095" y="connsiteY32095"/>
              </a:cxn>
              <a:cxn ang="0">
                <a:pos x="connsiteX32096" y="connsiteY32096"/>
              </a:cxn>
              <a:cxn ang="0">
                <a:pos x="connsiteX32097" y="connsiteY32097"/>
              </a:cxn>
              <a:cxn ang="0">
                <a:pos x="connsiteX32098" y="connsiteY32098"/>
              </a:cxn>
              <a:cxn ang="0">
                <a:pos x="connsiteX32099" y="connsiteY32099"/>
              </a:cxn>
              <a:cxn ang="0">
                <a:pos x="connsiteX32100" y="connsiteY32100"/>
              </a:cxn>
              <a:cxn ang="0">
                <a:pos x="connsiteX32101" y="connsiteY32101"/>
              </a:cxn>
              <a:cxn ang="0">
                <a:pos x="connsiteX32102" y="connsiteY32102"/>
              </a:cxn>
              <a:cxn ang="0">
                <a:pos x="connsiteX32103" y="connsiteY32103"/>
              </a:cxn>
              <a:cxn ang="0">
                <a:pos x="connsiteX32104" y="connsiteY32104"/>
              </a:cxn>
              <a:cxn ang="0">
                <a:pos x="connsiteX32105" y="connsiteY32105"/>
              </a:cxn>
              <a:cxn ang="0">
                <a:pos x="connsiteX32106" y="connsiteY32106"/>
              </a:cxn>
              <a:cxn ang="0">
                <a:pos x="connsiteX32107" y="connsiteY32107"/>
              </a:cxn>
              <a:cxn ang="0">
                <a:pos x="connsiteX32108" y="connsiteY32108"/>
              </a:cxn>
              <a:cxn ang="0">
                <a:pos x="connsiteX32109" y="connsiteY32109"/>
              </a:cxn>
              <a:cxn ang="0">
                <a:pos x="connsiteX32110" y="connsiteY32110"/>
              </a:cxn>
              <a:cxn ang="0">
                <a:pos x="connsiteX32111" y="connsiteY32111"/>
              </a:cxn>
              <a:cxn ang="0">
                <a:pos x="connsiteX32112" y="connsiteY32112"/>
              </a:cxn>
              <a:cxn ang="0">
                <a:pos x="connsiteX32113" y="connsiteY32113"/>
              </a:cxn>
              <a:cxn ang="0">
                <a:pos x="connsiteX32114" y="connsiteY32114"/>
              </a:cxn>
              <a:cxn ang="0">
                <a:pos x="connsiteX32115" y="connsiteY32115"/>
              </a:cxn>
              <a:cxn ang="0">
                <a:pos x="connsiteX32116" y="connsiteY32116"/>
              </a:cxn>
              <a:cxn ang="0">
                <a:pos x="connsiteX32117" y="connsiteY32117"/>
              </a:cxn>
              <a:cxn ang="0">
                <a:pos x="connsiteX32118" y="connsiteY32118"/>
              </a:cxn>
              <a:cxn ang="0">
                <a:pos x="connsiteX32119" y="connsiteY32119"/>
              </a:cxn>
              <a:cxn ang="0">
                <a:pos x="connsiteX32120" y="connsiteY32120"/>
              </a:cxn>
              <a:cxn ang="0">
                <a:pos x="connsiteX32121" y="connsiteY32121"/>
              </a:cxn>
              <a:cxn ang="0">
                <a:pos x="connsiteX32122" y="connsiteY32122"/>
              </a:cxn>
              <a:cxn ang="0">
                <a:pos x="connsiteX32123" y="connsiteY32123"/>
              </a:cxn>
              <a:cxn ang="0">
                <a:pos x="connsiteX32124" y="connsiteY32124"/>
              </a:cxn>
              <a:cxn ang="0">
                <a:pos x="connsiteX32125" y="connsiteY32125"/>
              </a:cxn>
              <a:cxn ang="0">
                <a:pos x="connsiteX32126" y="connsiteY32126"/>
              </a:cxn>
              <a:cxn ang="0">
                <a:pos x="connsiteX32127" y="connsiteY32127"/>
              </a:cxn>
              <a:cxn ang="0">
                <a:pos x="connsiteX32128" y="connsiteY32128"/>
              </a:cxn>
              <a:cxn ang="0">
                <a:pos x="connsiteX32129" y="connsiteY32129"/>
              </a:cxn>
              <a:cxn ang="0">
                <a:pos x="connsiteX32130" y="connsiteY32130"/>
              </a:cxn>
              <a:cxn ang="0">
                <a:pos x="connsiteX32131" y="connsiteY32131"/>
              </a:cxn>
              <a:cxn ang="0">
                <a:pos x="connsiteX32132" y="connsiteY32132"/>
              </a:cxn>
              <a:cxn ang="0">
                <a:pos x="connsiteX32133" y="connsiteY32133"/>
              </a:cxn>
              <a:cxn ang="0">
                <a:pos x="connsiteX32134" y="connsiteY32134"/>
              </a:cxn>
              <a:cxn ang="0">
                <a:pos x="connsiteX32135" y="connsiteY32135"/>
              </a:cxn>
              <a:cxn ang="0">
                <a:pos x="connsiteX32136" y="connsiteY32136"/>
              </a:cxn>
              <a:cxn ang="0">
                <a:pos x="connsiteX32137" y="connsiteY32137"/>
              </a:cxn>
              <a:cxn ang="0">
                <a:pos x="connsiteX32138" y="connsiteY32138"/>
              </a:cxn>
              <a:cxn ang="0">
                <a:pos x="connsiteX32139" y="connsiteY32139"/>
              </a:cxn>
              <a:cxn ang="0">
                <a:pos x="connsiteX32140" y="connsiteY32140"/>
              </a:cxn>
              <a:cxn ang="0">
                <a:pos x="connsiteX32141" y="connsiteY32141"/>
              </a:cxn>
              <a:cxn ang="0">
                <a:pos x="connsiteX32142" y="connsiteY32142"/>
              </a:cxn>
              <a:cxn ang="0">
                <a:pos x="connsiteX32143" y="connsiteY32143"/>
              </a:cxn>
              <a:cxn ang="0">
                <a:pos x="connsiteX32144" y="connsiteY32144"/>
              </a:cxn>
              <a:cxn ang="0">
                <a:pos x="connsiteX32145" y="connsiteY32145"/>
              </a:cxn>
              <a:cxn ang="0">
                <a:pos x="connsiteX32146" y="connsiteY32146"/>
              </a:cxn>
              <a:cxn ang="0">
                <a:pos x="connsiteX32147" y="connsiteY32147"/>
              </a:cxn>
              <a:cxn ang="0">
                <a:pos x="connsiteX32148" y="connsiteY32148"/>
              </a:cxn>
              <a:cxn ang="0">
                <a:pos x="connsiteX32149" y="connsiteY32149"/>
              </a:cxn>
              <a:cxn ang="0">
                <a:pos x="connsiteX32150" y="connsiteY32150"/>
              </a:cxn>
              <a:cxn ang="0">
                <a:pos x="connsiteX32151" y="connsiteY32151"/>
              </a:cxn>
              <a:cxn ang="0">
                <a:pos x="connsiteX32152" y="connsiteY32152"/>
              </a:cxn>
              <a:cxn ang="0">
                <a:pos x="connsiteX32153" y="connsiteY32153"/>
              </a:cxn>
              <a:cxn ang="0">
                <a:pos x="connsiteX32154" y="connsiteY32154"/>
              </a:cxn>
              <a:cxn ang="0">
                <a:pos x="connsiteX32155" y="connsiteY32155"/>
              </a:cxn>
              <a:cxn ang="0">
                <a:pos x="connsiteX32156" y="connsiteY32156"/>
              </a:cxn>
              <a:cxn ang="0">
                <a:pos x="connsiteX32157" y="connsiteY32157"/>
              </a:cxn>
              <a:cxn ang="0">
                <a:pos x="connsiteX32158" y="connsiteY32158"/>
              </a:cxn>
              <a:cxn ang="0">
                <a:pos x="connsiteX32159" y="connsiteY32159"/>
              </a:cxn>
              <a:cxn ang="0">
                <a:pos x="connsiteX32160" y="connsiteY32160"/>
              </a:cxn>
              <a:cxn ang="0">
                <a:pos x="connsiteX32161" y="connsiteY32161"/>
              </a:cxn>
              <a:cxn ang="0">
                <a:pos x="connsiteX32162" y="connsiteY32162"/>
              </a:cxn>
              <a:cxn ang="0">
                <a:pos x="connsiteX32163" y="connsiteY32163"/>
              </a:cxn>
              <a:cxn ang="0">
                <a:pos x="connsiteX32164" y="connsiteY32164"/>
              </a:cxn>
              <a:cxn ang="0">
                <a:pos x="connsiteX32165" y="connsiteY32165"/>
              </a:cxn>
              <a:cxn ang="0">
                <a:pos x="connsiteX32166" y="connsiteY32166"/>
              </a:cxn>
              <a:cxn ang="0">
                <a:pos x="connsiteX32167" y="connsiteY32167"/>
              </a:cxn>
              <a:cxn ang="0">
                <a:pos x="connsiteX32168" y="connsiteY32168"/>
              </a:cxn>
              <a:cxn ang="0">
                <a:pos x="connsiteX32169" y="connsiteY32169"/>
              </a:cxn>
              <a:cxn ang="0">
                <a:pos x="connsiteX32170" y="connsiteY32170"/>
              </a:cxn>
              <a:cxn ang="0">
                <a:pos x="connsiteX32171" y="connsiteY32171"/>
              </a:cxn>
              <a:cxn ang="0">
                <a:pos x="connsiteX32172" y="connsiteY32172"/>
              </a:cxn>
              <a:cxn ang="0">
                <a:pos x="connsiteX32173" y="connsiteY32173"/>
              </a:cxn>
              <a:cxn ang="0">
                <a:pos x="connsiteX32174" y="connsiteY32174"/>
              </a:cxn>
              <a:cxn ang="0">
                <a:pos x="connsiteX32175" y="connsiteY32175"/>
              </a:cxn>
              <a:cxn ang="0">
                <a:pos x="connsiteX32176" y="connsiteY32176"/>
              </a:cxn>
              <a:cxn ang="0">
                <a:pos x="connsiteX32177" y="connsiteY32177"/>
              </a:cxn>
              <a:cxn ang="0">
                <a:pos x="connsiteX32178" y="connsiteY32178"/>
              </a:cxn>
              <a:cxn ang="0">
                <a:pos x="connsiteX32179" y="connsiteY32179"/>
              </a:cxn>
              <a:cxn ang="0">
                <a:pos x="connsiteX32180" y="connsiteY32180"/>
              </a:cxn>
              <a:cxn ang="0">
                <a:pos x="connsiteX32181" y="connsiteY32181"/>
              </a:cxn>
              <a:cxn ang="0">
                <a:pos x="connsiteX32182" y="connsiteY32182"/>
              </a:cxn>
              <a:cxn ang="0">
                <a:pos x="connsiteX32183" y="connsiteY32183"/>
              </a:cxn>
              <a:cxn ang="0">
                <a:pos x="connsiteX32184" y="connsiteY32184"/>
              </a:cxn>
              <a:cxn ang="0">
                <a:pos x="connsiteX32185" y="connsiteY32185"/>
              </a:cxn>
              <a:cxn ang="0">
                <a:pos x="connsiteX32186" y="connsiteY32186"/>
              </a:cxn>
              <a:cxn ang="0">
                <a:pos x="connsiteX32187" y="connsiteY32187"/>
              </a:cxn>
              <a:cxn ang="0">
                <a:pos x="connsiteX32188" y="connsiteY32188"/>
              </a:cxn>
              <a:cxn ang="0">
                <a:pos x="connsiteX32189" y="connsiteY32189"/>
              </a:cxn>
              <a:cxn ang="0">
                <a:pos x="connsiteX32190" y="connsiteY32190"/>
              </a:cxn>
              <a:cxn ang="0">
                <a:pos x="connsiteX32191" y="connsiteY32191"/>
              </a:cxn>
              <a:cxn ang="0">
                <a:pos x="connsiteX32192" y="connsiteY32192"/>
              </a:cxn>
              <a:cxn ang="0">
                <a:pos x="connsiteX32193" y="connsiteY32193"/>
              </a:cxn>
              <a:cxn ang="0">
                <a:pos x="connsiteX32194" y="connsiteY32194"/>
              </a:cxn>
              <a:cxn ang="0">
                <a:pos x="connsiteX32195" y="connsiteY32195"/>
              </a:cxn>
              <a:cxn ang="0">
                <a:pos x="connsiteX32196" y="connsiteY32196"/>
              </a:cxn>
              <a:cxn ang="0">
                <a:pos x="connsiteX32197" y="connsiteY32197"/>
              </a:cxn>
              <a:cxn ang="0">
                <a:pos x="connsiteX32198" y="connsiteY32198"/>
              </a:cxn>
              <a:cxn ang="0">
                <a:pos x="connsiteX32199" y="connsiteY32199"/>
              </a:cxn>
              <a:cxn ang="0">
                <a:pos x="connsiteX32200" y="connsiteY32200"/>
              </a:cxn>
              <a:cxn ang="0">
                <a:pos x="connsiteX32201" y="connsiteY32201"/>
              </a:cxn>
              <a:cxn ang="0">
                <a:pos x="connsiteX32202" y="connsiteY32202"/>
              </a:cxn>
              <a:cxn ang="0">
                <a:pos x="connsiteX32203" y="connsiteY32203"/>
              </a:cxn>
              <a:cxn ang="0">
                <a:pos x="connsiteX32204" y="connsiteY32204"/>
              </a:cxn>
              <a:cxn ang="0">
                <a:pos x="connsiteX32205" y="connsiteY32205"/>
              </a:cxn>
              <a:cxn ang="0">
                <a:pos x="connsiteX32206" y="connsiteY32206"/>
              </a:cxn>
              <a:cxn ang="0">
                <a:pos x="connsiteX32207" y="connsiteY32207"/>
              </a:cxn>
              <a:cxn ang="0">
                <a:pos x="connsiteX32208" y="connsiteY32208"/>
              </a:cxn>
              <a:cxn ang="0">
                <a:pos x="connsiteX32209" y="connsiteY32209"/>
              </a:cxn>
              <a:cxn ang="0">
                <a:pos x="connsiteX32210" y="connsiteY32210"/>
              </a:cxn>
              <a:cxn ang="0">
                <a:pos x="connsiteX32211" y="connsiteY32211"/>
              </a:cxn>
              <a:cxn ang="0">
                <a:pos x="connsiteX32212" y="connsiteY32212"/>
              </a:cxn>
              <a:cxn ang="0">
                <a:pos x="connsiteX32213" y="connsiteY32213"/>
              </a:cxn>
              <a:cxn ang="0">
                <a:pos x="connsiteX32214" y="connsiteY32214"/>
              </a:cxn>
              <a:cxn ang="0">
                <a:pos x="connsiteX32215" y="connsiteY32215"/>
              </a:cxn>
              <a:cxn ang="0">
                <a:pos x="connsiteX32216" y="connsiteY32216"/>
              </a:cxn>
              <a:cxn ang="0">
                <a:pos x="connsiteX32217" y="connsiteY32217"/>
              </a:cxn>
              <a:cxn ang="0">
                <a:pos x="connsiteX32218" y="connsiteY32218"/>
              </a:cxn>
              <a:cxn ang="0">
                <a:pos x="connsiteX32219" y="connsiteY32219"/>
              </a:cxn>
              <a:cxn ang="0">
                <a:pos x="connsiteX32220" y="connsiteY32220"/>
              </a:cxn>
              <a:cxn ang="0">
                <a:pos x="connsiteX32221" y="connsiteY32221"/>
              </a:cxn>
              <a:cxn ang="0">
                <a:pos x="connsiteX32222" y="connsiteY32222"/>
              </a:cxn>
              <a:cxn ang="0">
                <a:pos x="connsiteX32223" y="connsiteY32223"/>
              </a:cxn>
              <a:cxn ang="0">
                <a:pos x="connsiteX32224" y="connsiteY32224"/>
              </a:cxn>
              <a:cxn ang="0">
                <a:pos x="connsiteX32225" y="connsiteY32225"/>
              </a:cxn>
              <a:cxn ang="0">
                <a:pos x="connsiteX32226" y="connsiteY32226"/>
              </a:cxn>
              <a:cxn ang="0">
                <a:pos x="connsiteX32227" y="connsiteY32227"/>
              </a:cxn>
              <a:cxn ang="0">
                <a:pos x="connsiteX32228" y="connsiteY32228"/>
              </a:cxn>
              <a:cxn ang="0">
                <a:pos x="connsiteX32229" y="connsiteY32229"/>
              </a:cxn>
              <a:cxn ang="0">
                <a:pos x="connsiteX32230" y="connsiteY32230"/>
              </a:cxn>
              <a:cxn ang="0">
                <a:pos x="connsiteX32231" y="connsiteY32231"/>
              </a:cxn>
              <a:cxn ang="0">
                <a:pos x="connsiteX32232" y="connsiteY32232"/>
              </a:cxn>
              <a:cxn ang="0">
                <a:pos x="connsiteX32233" y="connsiteY32233"/>
              </a:cxn>
              <a:cxn ang="0">
                <a:pos x="connsiteX32234" y="connsiteY32234"/>
              </a:cxn>
              <a:cxn ang="0">
                <a:pos x="connsiteX32235" y="connsiteY32235"/>
              </a:cxn>
              <a:cxn ang="0">
                <a:pos x="connsiteX32236" y="connsiteY32236"/>
              </a:cxn>
              <a:cxn ang="0">
                <a:pos x="connsiteX32237" y="connsiteY32237"/>
              </a:cxn>
              <a:cxn ang="0">
                <a:pos x="connsiteX32238" y="connsiteY32238"/>
              </a:cxn>
              <a:cxn ang="0">
                <a:pos x="connsiteX32239" y="connsiteY32239"/>
              </a:cxn>
              <a:cxn ang="0">
                <a:pos x="connsiteX32240" y="connsiteY32240"/>
              </a:cxn>
              <a:cxn ang="0">
                <a:pos x="connsiteX32241" y="connsiteY32241"/>
              </a:cxn>
              <a:cxn ang="0">
                <a:pos x="connsiteX32242" y="connsiteY32242"/>
              </a:cxn>
              <a:cxn ang="0">
                <a:pos x="connsiteX32243" y="connsiteY32243"/>
              </a:cxn>
              <a:cxn ang="0">
                <a:pos x="connsiteX32244" y="connsiteY32244"/>
              </a:cxn>
              <a:cxn ang="0">
                <a:pos x="connsiteX32245" y="connsiteY32245"/>
              </a:cxn>
              <a:cxn ang="0">
                <a:pos x="connsiteX32246" y="connsiteY32246"/>
              </a:cxn>
              <a:cxn ang="0">
                <a:pos x="connsiteX32247" y="connsiteY32247"/>
              </a:cxn>
              <a:cxn ang="0">
                <a:pos x="connsiteX32248" y="connsiteY32248"/>
              </a:cxn>
              <a:cxn ang="0">
                <a:pos x="connsiteX32249" y="connsiteY32249"/>
              </a:cxn>
              <a:cxn ang="0">
                <a:pos x="connsiteX32250" y="connsiteY32250"/>
              </a:cxn>
              <a:cxn ang="0">
                <a:pos x="connsiteX32251" y="connsiteY32251"/>
              </a:cxn>
              <a:cxn ang="0">
                <a:pos x="connsiteX32252" y="connsiteY32252"/>
              </a:cxn>
              <a:cxn ang="0">
                <a:pos x="connsiteX32253" y="connsiteY32253"/>
              </a:cxn>
              <a:cxn ang="0">
                <a:pos x="connsiteX32254" y="connsiteY32254"/>
              </a:cxn>
              <a:cxn ang="0">
                <a:pos x="connsiteX32255" y="connsiteY32255"/>
              </a:cxn>
              <a:cxn ang="0">
                <a:pos x="connsiteX32256" y="connsiteY32256"/>
              </a:cxn>
              <a:cxn ang="0">
                <a:pos x="connsiteX32257" y="connsiteY32257"/>
              </a:cxn>
              <a:cxn ang="0">
                <a:pos x="connsiteX32258" y="connsiteY32258"/>
              </a:cxn>
              <a:cxn ang="0">
                <a:pos x="connsiteX32259" y="connsiteY32259"/>
              </a:cxn>
              <a:cxn ang="0">
                <a:pos x="connsiteX32260" y="connsiteY32260"/>
              </a:cxn>
              <a:cxn ang="0">
                <a:pos x="connsiteX32261" y="connsiteY32261"/>
              </a:cxn>
              <a:cxn ang="0">
                <a:pos x="connsiteX32262" y="connsiteY32262"/>
              </a:cxn>
              <a:cxn ang="0">
                <a:pos x="connsiteX32263" y="connsiteY32263"/>
              </a:cxn>
              <a:cxn ang="0">
                <a:pos x="connsiteX32264" y="connsiteY32264"/>
              </a:cxn>
              <a:cxn ang="0">
                <a:pos x="connsiteX32265" y="connsiteY32265"/>
              </a:cxn>
              <a:cxn ang="0">
                <a:pos x="connsiteX32266" y="connsiteY32266"/>
              </a:cxn>
              <a:cxn ang="0">
                <a:pos x="connsiteX32267" y="connsiteY32267"/>
              </a:cxn>
              <a:cxn ang="0">
                <a:pos x="connsiteX32268" y="connsiteY32268"/>
              </a:cxn>
              <a:cxn ang="0">
                <a:pos x="connsiteX32269" y="connsiteY32269"/>
              </a:cxn>
              <a:cxn ang="0">
                <a:pos x="connsiteX32270" y="connsiteY32270"/>
              </a:cxn>
              <a:cxn ang="0">
                <a:pos x="connsiteX32271" y="connsiteY32271"/>
              </a:cxn>
              <a:cxn ang="0">
                <a:pos x="connsiteX32272" y="connsiteY32272"/>
              </a:cxn>
              <a:cxn ang="0">
                <a:pos x="connsiteX32273" y="connsiteY32273"/>
              </a:cxn>
              <a:cxn ang="0">
                <a:pos x="connsiteX32274" y="connsiteY32274"/>
              </a:cxn>
              <a:cxn ang="0">
                <a:pos x="connsiteX32275" y="connsiteY32275"/>
              </a:cxn>
              <a:cxn ang="0">
                <a:pos x="connsiteX32276" y="connsiteY32276"/>
              </a:cxn>
              <a:cxn ang="0">
                <a:pos x="connsiteX32277" y="connsiteY32277"/>
              </a:cxn>
              <a:cxn ang="0">
                <a:pos x="connsiteX32278" y="connsiteY32278"/>
              </a:cxn>
              <a:cxn ang="0">
                <a:pos x="connsiteX32279" y="connsiteY32279"/>
              </a:cxn>
              <a:cxn ang="0">
                <a:pos x="connsiteX32280" y="connsiteY32280"/>
              </a:cxn>
              <a:cxn ang="0">
                <a:pos x="connsiteX32281" y="connsiteY32281"/>
              </a:cxn>
              <a:cxn ang="0">
                <a:pos x="connsiteX32282" y="connsiteY32282"/>
              </a:cxn>
              <a:cxn ang="0">
                <a:pos x="connsiteX32283" y="connsiteY32283"/>
              </a:cxn>
              <a:cxn ang="0">
                <a:pos x="connsiteX32284" y="connsiteY32284"/>
              </a:cxn>
              <a:cxn ang="0">
                <a:pos x="connsiteX32285" y="connsiteY32285"/>
              </a:cxn>
              <a:cxn ang="0">
                <a:pos x="connsiteX32286" y="connsiteY32286"/>
              </a:cxn>
              <a:cxn ang="0">
                <a:pos x="connsiteX32287" y="connsiteY32287"/>
              </a:cxn>
              <a:cxn ang="0">
                <a:pos x="connsiteX32288" y="connsiteY32288"/>
              </a:cxn>
              <a:cxn ang="0">
                <a:pos x="connsiteX32289" y="connsiteY32289"/>
              </a:cxn>
              <a:cxn ang="0">
                <a:pos x="connsiteX32290" y="connsiteY32290"/>
              </a:cxn>
              <a:cxn ang="0">
                <a:pos x="connsiteX32291" y="connsiteY32291"/>
              </a:cxn>
              <a:cxn ang="0">
                <a:pos x="connsiteX32292" y="connsiteY32292"/>
              </a:cxn>
              <a:cxn ang="0">
                <a:pos x="connsiteX32293" y="connsiteY32293"/>
              </a:cxn>
              <a:cxn ang="0">
                <a:pos x="connsiteX32294" y="connsiteY32294"/>
              </a:cxn>
              <a:cxn ang="0">
                <a:pos x="connsiteX32295" y="connsiteY32295"/>
              </a:cxn>
              <a:cxn ang="0">
                <a:pos x="connsiteX32296" y="connsiteY32296"/>
              </a:cxn>
              <a:cxn ang="0">
                <a:pos x="connsiteX32297" y="connsiteY32297"/>
              </a:cxn>
              <a:cxn ang="0">
                <a:pos x="connsiteX32298" y="connsiteY32298"/>
              </a:cxn>
              <a:cxn ang="0">
                <a:pos x="connsiteX32299" y="connsiteY32299"/>
              </a:cxn>
              <a:cxn ang="0">
                <a:pos x="connsiteX32300" y="connsiteY32300"/>
              </a:cxn>
              <a:cxn ang="0">
                <a:pos x="connsiteX32301" y="connsiteY32301"/>
              </a:cxn>
              <a:cxn ang="0">
                <a:pos x="connsiteX32302" y="connsiteY32302"/>
              </a:cxn>
              <a:cxn ang="0">
                <a:pos x="connsiteX32303" y="connsiteY32303"/>
              </a:cxn>
              <a:cxn ang="0">
                <a:pos x="connsiteX32304" y="connsiteY32304"/>
              </a:cxn>
              <a:cxn ang="0">
                <a:pos x="connsiteX32305" y="connsiteY32305"/>
              </a:cxn>
              <a:cxn ang="0">
                <a:pos x="connsiteX32306" y="connsiteY32306"/>
              </a:cxn>
              <a:cxn ang="0">
                <a:pos x="connsiteX32307" y="connsiteY32307"/>
              </a:cxn>
              <a:cxn ang="0">
                <a:pos x="connsiteX32308" y="connsiteY32308"/>
              </a:cxn>
              <a:cxn ang="0">
                <a:pos x="connsiteX32309" y="connsiteY32309"/>
              </a:cxn>
              <a:cxn ang="0">
                <a:pos x="connsiteX32310" y="connsiteY32310"/>
              </a:cxn>
              <a:cxn ang="0">
                <a:pos x="connsiteX32311" y="connsiteY32311"/>
              </a:cxn>
              <a:cxn ang="0">
                <a:pos x="connsiteX32312" y="connsiteY32312"/>
              </a:cxn>
              <a:cxn ang="0">
                <a:pos x="connsiteX32313" y="connsiteY32313"/>
              </a:cxn>
              <a:cxn ang="0">
                <a:pos x="connsiteX32314" y="connsiteY32314"/>
              </a:cxn>
              <a:cxn ang="0">
                <a:pos x="connsiteX32315" y="connsiteY32315"/>
              </a:cxn>
              <a:cxn ang="0">
                <a:pos x="connsiteX32316" y="connsiteY32316"/>
              </a:cxn>
              <a:cxn ang="0">
                <a:pos x="connsiteX32317" y="connsiteY32317"/>
              </a:cxn>
              <a:cxn ang="0">
                <a:pos x="connsiteX32318" y="connsiteY32318"/>
              </a:cxn>
              <a:cxn ang="0">
                <a:pos x="connsiteX32319" y="connsiteY32319"/>
              </a:cxn>
              <a:cxn ang="0">
                <a:pos x="connsiteX32320" y="connsiteY32320"/>
              </a:cxn>
              <a:cxn ang="0">
                <a:pos x="connsiteX32321" y="connsiteY32321"/>
              </a:cxn>
              <a:cxn ang="0">
                <a:pos x="connsiteX32322" y="connsiteY32322"/>
              </a:cxn>
              <a:cxn ang="0">
                <a:pos x="connsiteX32323" y="connsiteY32323"/>
              </a:cxn>
              <a:cxn ang="0">
                <a:pos x="connsiteX32324" y="connsiteY32324"/>
              </a:cxn>
              <a:cxn ang="0">
                <a:pos x="connsiteX32325" y="connsiteY32325"/>
              </a:cxn>
              <a:cxn ang="0">
                <a:pos x="connsiteX32326" y="connsiteY32326"/>
              </a:cxn>
              <a:cxn ang="0">
                <a:pos x="connsiteX32327" y="connsiteY32327"/>
              </a:cxn>
              <a:cxn ang="0">
                <a:pos x="connsiteX32328" y="connsiteY32328"/>
              </a:cxn>
              <a:cxn ang="0">
                <a:pos x="connsiteX32329" y="connsiteY32329"/>
              </a:cxn>
              <a:cxn ang="0">
                <a:pos x="connsiteX32330" y="connsiteY32330"/>
              </a:cxn>
              <a:cxn ang="0">
                <a:pos x="connsiteX32331" y="connsiteY32331"/>
              </a:cxn>
              <a:cxn ang="0">
                <a:pos x="connsiteX32332" y="connsiteY32332"/>
              </a:cxn>
              <a:cxn ang="0">
                <a:pos x="connsiteX32333" y="connsiteY32333"/>
              </a:cxn>
              <a:cxn ang="0">
                <a:pos x="connsiteX32334" y="connsiteY32334"/>
              </a:cxn>
              <a:cxn ang="0">
                <a:pos x="connsiteX32335" y="connsiteY32335"/>
              </a:cxn>
              <a:cxn ang="0">
                <a:pos x="connsiteX32336" y="connsiteY32336"/>
              </a:cxn>
              <a:cxn ang="0">
                <a:pos x="connsiteX32337" y="connsiteY32337"/>
              </a:cxn>
              <a:cxn ang="0">
                <a:pos x="connsiteX32338" y="connsiteY32338"/>
              </a:cxn>
              <a:cxn ang="0">
                <a:pos x="connsiteX32339" y="connsiteY32339"/>
              </a:cxn>
              <a:cxn ang="0">
                <a:pos x="connsiteX32340" y="connsiteY32340"/>
              </a:cxn>
              <a:cxn ang="0">
                <a:pos x="connsiteX32341" y="connsiteY32341"/>
              </a:cxn>
              <a:cxn ang="0">
                <a:pos x="connsiteX32342" y="connsiteY32342"/>
              </a:cxn>
              <a:cxn ang="0">
                <a:pos x="connsiteX32343" y="connsiteY32343"/>
              </a:cxn>
              <a:cxn ang="0">
                <a:pos x="connsiteX32344" y="connsiteY32344"/>
              </a:cxn>
              <a:cxn ang="0">
                <a:pos x="connsiteX32345" y="connsiteY32345"/>
              </a:cxn>
              <a:cxn ang="0">
                <a:pos x="connsiteX32346" y="connsiteY32346"/>
              </a:cxn>
              <a:cxn ang="0">
                <a:pos x="connsiteX32347" y="connsiteY32347"/>
              </a:cxn>
              <a:cxn ang="0">
                <a:pos x="connsiteX32348" y="connsiteY32348"/>
              </a:cxn>
              <a:cxn ang="0">
                <a:pos x="connsiteX32349" y="connsiteY32349"/>
              </a:cxn>
              <a:cxn ang="0">
                <a:pos x="connsiteX32350" y="connsiteY32350"/>
              </a:cxn>
              <a:cxn ang="0">
                <a:pos x="connsiteX32351" y="connsiteY32351"/>
              </a:cxn>
              <a:cxn ang="0">
                <a:pos x="connsiteX32352" y="connsiteY32352"/>
              </a:cxn>
              <a:cxn ang="0">
                <a:pos x="connsiteX32353" y="connsiteY32353"/>
              </a:cxn>
              <a:cxn ang="0">
                <a:pos x="connsiteX32354" y="connsiteY32354"/>
              </a:cxn>
              <a:cxn ang="0">
                <a:pos x="connsiteX32355" y="connsiteY32355"/>
              </a:cxn>
              <a:cxn ang="0">
                <a:pos x="connsiteX32356" y="connsiteY32356"/>
              </a:cxn>
              <a:cxn ang="0">
                <a:pos x="connsiteX32357" y="connsiteY32357"/>
              </a:cxn>
              <a:cxn ang="0">
                <a:pos x="connsiteX32358" y="connsiteY32358"/>
              </a:cxn>
              <a:cxn ang="0">
                <a:pos x="connsiteX32359" y="connsiteY32359"/>
              </a:cxn>
              <a:cxn ang="0">
                <a:pos x="connsiteX32360" y="connsiteY32360"/>
              </a:cxn>
              <a:cxn ang="0">
                <a:pos x="connsiteX32361" y="connsiteY32361"/>
              </a:cxn>
              <a:cxn ang="0">
                <a:pos x="connsiteX32362" y="connsiteY32362"/>
              </a:cxn>
              <a:cxn ang="0">
                <a:pos x="connsiteX32363" y="connsiteY32363"/>
              </a:cxn>
              <a:cxn ang="0">
                <a:pos x="connsiteX32364" y="connsiteY32364"/>
              </a:cxn>
              <a:cxn ang="0">
                <a:pos x="connsiteX32365" y="connsiteY32365"/>
              </a:cxn>
              <a:cxn ang="0">
                <a:pos x="connsiteX32366" y="connsiteY32366"/>
              </a:cxn>
              <a:cxn ang="0">
                <a:pos x="connsiteX32367" y="connsiteY32367"/>
              </a:cxn>
              <a:cxn ang="0">
                <a:pos x="connsiteX32368" y="connsiteY32368"/>
              </a:cxn>
              <a:cxn ang="0">
                <a:pos x="connsiteX32369" y="connsiteY32369"/>
              </a:cxn>
              <a:cxn ang="0">
                <a:pos x="connsiteX32370" y="connsiteY32370"/>
              </a:cxn>
              <a:cxn ang="0">
                <a:pos x="connsiteX32371" y="connsiteY32371"/>
              </a:cxn>
              <a:cxn ang="0">
                <a:pos x="connsiteX32372" y="connsiteY32372"/>
              </a:cxn>
              <a:cxn ang="0">
                <a:pos x="connsiteX32373" y="connsiteY32373"/>
              </a:cxn>
              <a:cxn ang="0">
                <a:pos x="connsiteX32374" y="connsiteY32374"/>
              </a:cxn>
              <a:cxn ang="0">
                <a:pos x="connsiteX32375" y="connsiteY32375"/>
              </a:cxn>
              <a:cxn ang="0">
                <a:pos x="connsiteX32376" y="connsiteY32376"/>
              </a:cxn>
              <a:cxn ang="0">
                <a:pos x="connsiteX32377" y="connsiteY32377"/>
              </a:cxn>
              <a:cxn ang="0">
                <a:pos x="connsiteX32378" y="connsiteY32378"/>
              </a:cxn>
              <a:cxn ang="0">
                <a:pos x="connsiteX32379" y="connsiteY32379"/>
              </a:cxn>
              <a:cxn ang="0">
                <a:pos x="connsiteX32380" y="connsiteY32380"/>
              </a:cxn>
              <a:cxn ang="0">
                <a:pos x="connsiteX32381" y="connsiteY32381"/>
              </a:cxn>
              <a:cxn ang="0">
                <a:pos x="connsiteX32382" y="connsiteY32382"/>
              </a:cxn>
              <a:cxn ang="0">
                <a:pos x="connsiteX32383" y="connsiteY32383"/>
              </a:cxn>
              <a:cxn ang="0">
                <a:pos x="connsiteX32384" y="connsiteY32384"/>
              </a:cxn>
              <a:cxn ang="0">
                <a:pos x="connsiteX32385" y="connsiteY32385"/>
              </a:cxn>
              <a:cxn ang="0">
                <a:pos x="connsiteX32386" y="connsiteY32386"/>
              </a:cxn>
              <a:cxn ang="0">
                <a:pos x="connsiteX32387" y="connsiteY32387"/>
              </a:cxn>
              <a:cxn ang="0">
                <a:pos x="connsiteX32388" y="connsiteY32388"/>
              </a:cxn>
              <a:cxn ang="0">
                <a:pos x="connsiteX32389" y="connsiteY32389"/>
              </a:cxn>
              <a:cxn ang="0">
                <a:pos x="connsiteX32390" y="connsiteY32390"/>
              </a:cxn>
              <a:cxn ang="0">
                <a:pos x="connsiteX32391" y="connsiteY32391"/>
              </a:cxn>
              <a:cxn ang="0">
                <a:pos x="connsiteX32392" y="connsiteY32392"/>
              </a:cxn>
              <a:cxn ang="0">
                <a:pos x="connsiteX32393" y="connsiteY32393"/>
              </a:cxn>
              <a:cxn ang="0">
                <a:pos x="connsiteX32394" y="connsiteY32394"/>
              </a:cxn>
              <a:cxn ang="0">
                <a:pos x="connsiteX32395" y="connsiteY32395"/>
              </a:cxn>
              <a:cxn ang="0">
                <a:pos x="connsiteX32396" y="connsiteY32396"/>
              </a:cxn>
              <a:cxn ang="0">
                <a:pos x="connsiteX32397" y="connsiteY32397"/>
              </a:cxn>
              <a:cxn ang="0">
                <a:pos x="connsiteX32398" y="connsiteY32398"/>
              </a:cxn>
              <a:cxn ang="0">
                <a:pos x="connsiteX32399" y="connsiteY32399"/>
              </a:cxn>
              <a:cxn ang="0">
                <a:pos x="connsiteX32400" y="connsiteY32400"/>
              </a:cxn>
              <a:cxn ang="0">
                <a:pos x="connsiteX32401" y="connsiteY32401"/>
              </a:cxn>
              <a:cxn ang="0">
                <a:pos x="connsiteX32402" y="connsiteY32402"/>
              </a:cxn>
              <a:cxn ang="0">
                <a:pos x="connsiteX32403" y="connsiteY32403"/>
              </a:cxn>
              <a:cxn ang="0">
                <a:pos x="connsiteX32404" y="connsiteY32404"/>
              </a:cxn>
              <a:cxn ang="0">
                <a:pos x="connsiteX32405" y="connsiteY32405"/>
              </a:cxn>
              <a:cxn ang="0">
                <a:pos x="connsiteX32406" y="connsiteY32406"/>
              </a:cxn>
              <a:cxn ang="0">
                <a:pos x="connsiteX32407" y="connsiteY32407"/>
              </a:cxn>
              <a:cxn ang="0">
                <a:pos x="connsiteX32408" y="connsiteY32408"/>
              </a:cxn>
              <a:cxn ang="0">
                <a:pos x="connsiteX32409" y="connsiteY32409"/>
              </a:cxn>
              <a:cxn ang="0">
                <a:pos x="connsiteX32410" y="connsiteY32410"/>
              </a:cxn>
              <a:cxn ang="0">
                <a:pos x="connsiteX32411" y="connsiteY32411"/>
              </a:cxn>
              <a:cxn ang="0">
                <a:pos x="connsiteX32412" y="connsiteY32412"/>
              </a:cxn>
              <a:cxn ang="0">
                <a:pos x="connsiteX32413" y="connsiteY32413"/>
              </a:cxn>
              <a:cxn ang="0">
                <a:pos x="connsiteX32414" y="connsiteY32414"/>
              </a:cxn>
              <a:cxn ang="0">
                <a:pos x="connsiteX32415" y="connsiteY32415"/>
              </a:cxn>
              <a:cxn ang="0">
                <a:pos x="connsiteX32416" y="connsiteY32416"/>
              </a:cxn>
              <a:cxn ang="0">
                <a:pos x="connsiteX32417" y="connsiteY32417"/>
              </a:cxn>
              <a:cxn ang="0">
                <a:pos x="connsiteX32418" y="connsiteY32418"/>
              </a:cxn>
              <a:cxn ang="0">
                <a:pos x="connsiteX32419" y="connsiteY32419"/>
              </a:cxn>
              <a:cxn ang="0">
                <a:pos x="connsiteX32420" y="connsiteY32420"/>
              </a:cxn>
              <a:cxn ang="0">
                <a:pos x="connsiteX32421" y="connsiteY32421"/>
              </a:cxn>
              <a:cxn ang="0">
                <a:pos x="connsiteX32422" y="connsiteY32422"/>
              </a:cxn>
              <a:cxn ang="0">
                <a:pos x="connsiteX32423" y="connsiteY32423"/>
              </a:cxn>
              <a:cxn ang="0">
                <a:pos x="connsiteX32424" y="connsiteY32424"/>
              </a:cxn>
              <a:cxn ang="0">
                <a:pos x="connsiteX32425" y="connsiteY32425"/>
              </a:cxn>
              <a:cxn ang="0">
                <a:pos x="connsiteX32426" y="connsiteY32426"/>
              </a:cxn>
              <a:cxn ang="0">
                <a:pos x="connsiteX32427" y="connsiteY32427"/>
              </a:cxn>
              <a:cxn ang="0">
                <a:pos x="connsiteX32428" y="connsiteY32428"/>
              </a:cxn>
              <a:cxn ang="0">
                <a:pos x="connsiteX32429" y="connsiteY32429"/>
              </a:cxn>
              <a:cxn ang="0">
                <a:pos x="connsiteX32430" y="connsiteY32430"/>
              </a:cxn>
              <a:cxn ang="0">
                <a:pos x="connsiteX32431" y="connsiteY32431"/>
              </a:cxn>
              <a:cxn ang="0">
                <a:pos x="connsiteX32432" y="connsiteY32432"/>
              </a:cxn>
              <a:cxn ang="0">
                <a:pos x="connsiteX32433" y="connsiteY32433"/>
              </a:cxn>
              <a:cxn ang="0">
                <a:pos x="connsiteX32434" y="connsiteY32434"/>
              </a:cxn>
              <a:cxn ang="0">
                <a:pos x="connsiteX32435" y="connsiteY32435"/>
              </a:cxn>
              <a:cxn ang="0">
                <a:pos x="connsiteX32436" y="connsiteY32436"/>
              </a:cxn>
              <a:cxn ang="0">
                <a:pos x="connsiteX32437" y="connsiteY32437"/>
              </a:cxn>
              <a:cxn ang="0">
                <a:pos x="connsiteX32438" y="connsiteY32438"/>
              </a:cxn>
              <a:cxn ang="0">
                <a:pos x="connsiteX32439" y="connsiteY32439"/>
              </a:cxn>
              <a:cxn ang="0">
                <a:pos x="connsiteX32440" y="connsiteY32440"/>
              </a:cxn>
              <a:cxn ang="0">
                <a:pos x="connsiteX32441" y="connsiteY32441"/>
              </a:cxn>
              <a:cxn ang="0">
                <a:pos x="connsiteX32442" y="connsiteY32442"/>
              </a:cxn>
              <a:cxn ang="0">
                <a:pos x="connsiteX32443" y="connsiteY32443"/>
              </a:cxn>
              <a:cxn ang="0">
                <a:pos x="connsiteX32444" y="connsiteY32444"/>
              </a:cxn>
              <a:cxn ang="0">
                <a:pos x="connsiteX32445" y="connsiteY32445"/>
              </a:cxn>
              <a:cxn ang="0">
                <a:pos x="connsiteX32446" y="connsiteY32446"/>
              </a:cxn>
              <a:cxn ang="0">
                <a:pos x="connsiteX32447" y="connsiteY32447"/>
              </a:cxn>
              <a:cxn ang="0">
                <a:pos x="connsiteX32448" y="connsiteY32448"/>
              </a:cxn>
              <a:cxn ang="0">
                <a:pos x="connsiteX32449" y="connsiteY32449"/>
              </a:cxn>
              <a:cxn ang="0">
                <a:pos x="connsiteX32450" y="connsiteY32450"/>
              </a:cxn>
              <a:cxn ang="0">
                <a:pos x="connsiteX32451" y="connsiteY32451"/>
              </a:cxn>
              <a:cxn ang="0">
                <a:pos x="connsiteX32452" y="connsiteY32452"/>
              </a:cxn>
              <a:cxn ang="0">
                <a:pos x="connsiteX32453" y="connsiteY32453"/>
              </a:cxn>
              <a:cxn ang="0">
                <a:pos x="connsiteX32454" y="connsiteY32454"/>
              </a:cxn>
              <a:cxn ang="0">
                <a:pos x="connsiteX32455" y="connsiteY32455"/>
              </a:cxn>
              <a:cxn ang="0">
                <a:pos x="connsiteX32456" y="connsiteY32456"/>
              </a:cxn>
              <a:cxn ang="0">
                <a:pos x="connsiteX32457" y="connsiteY32457"/>
              </a:cxn>
              <a:cxn ang="0">
                <a:pos x="connsiteX32458" y="connsiteY32458"/>
              </a:cxn>
              <a:cxn ang="0">
                <a:pos x="connsiteX32459" y="connsiteY32459"/>
              </a:cxn>
              <a:cxn ang="0">
                <a:pos x="connsiteX32460" y="connsiteY32460"/>
              </a:cxn>
              <a:cxn ang="0">
                <a:pos x="connsiteX32461" y="connsiteY32461"/>
              </a:cxn>
              <a:cxn ang="0">
                <a:pos x="connsiteX32462" y="connsiteY32462"/>
              </a:cxn>
              <a:cxn ang="0">
                <a:pos x="connsiteX32463" y="connsiteY32463"/>
              </a:cxn>
              <a:cxn ang="0">
                <a:pos x="connsiteX32464" y="connsiteY32464"/>
              </a:cxn>
              <a:cxn ang="0">
                <a:pos x="connsiteX32465" y="connsiteY32465"/>
              </a:cxn>
              <a:cxn ang="0">
                <a:pos x="connsiteX32466" y="connsiteY32466"/>
              </a:cxn>
              <a:cxn ang="0">
                <a:pos x="connsiteX32467" y="connsiteY32467"/>
              </a:cxn>
              <a:cxn ang="0">
                <a:pos x="connsiteX32468" y="connsiteY32468"/>
              </a:cxn>
              <a:cxn ang="0">
                <a:pos x="connsiteX32469" y="connsiteY32469"/>
              </a:cxn>
              <a:cxn ang="0">
                <a:pos x="connsiteX32470" y="connsiteY32470"/>
              </a:cxn>
              <a:cxn ang="0">
                <a:pos x="connsiteX32471" y="connsiteY32471"/>
              </a:cxn>
              <a:cxn ang="0">
                <a:pos x="connsiteX32472" y="connsiteY32472"/>
              </a:cxn>
              <a:cxn ang="0">
                <a:pos x="connsiteX32473" y="connsiteY32473"/>
              </a:cxn>
              <a:cxn ang="0">
                <a:pos x="connsiteX32474" y="connsiteY32474"/>
              </a:cxn>
              <a:cxn ang="0">
                <a:pos x="connsiteX32475" y="connsiteY32475"/>
              </a:cxn>
              <a:cxn ang="0">
                <a:pos x="connsiteX32476" y="connsiteY32476"/>
              </a:cxn>
              <a:cxn ang="0">
                <a:pos x="connsiteX32477" y="connsiteY32477"/>
              </a:cxn>
              <a:cxn ang="0">
                <a:pos x="connsiteX32478" y="connsiteY32478"/>
              </a:cxn>
              <a:cxn ang="0">
                <a:pos x="connsiteX32479" y="connsiteY32479"/>
              </a:cxn>
              <a:cxn ang="0">
                <a:pos x="connsiteX32480" y="connsiteY32480"/>
              </a:cxn>
              <a:cxn ang="0">
                <a:pos x="connsiteX32481" y="connsiteY32481"/>
              </a:cxn>
              <a:cxn ang="0">
                <a:pos x="connsiteX32482" y="connsiteY32482"/>
              </a:cxn>
              <a:cxn ang="0">
                <a:pos x="connsiteX32483" y="connsiteY32483"/>
              </a:cxn>
              <a:cxn ang="0">
                <a:pos x="connsiteX32484" y="connsiteY32484"/>
              </a:cxn>
              <a:cxn ang="0">
                <a:pos x="connsiteX32485" y="connsiteY32485"/>
              </a:cxn>
              <a:cxn ang="0">
                <a:pos x="connsiteX32486" y="connsiteY32486"/>
              </a:cxn>
              <a:cxn ang="0">
                <a:pos x="connsiteX32487" y="connsiteY32487"/>
              </a:cxn>
              <a:cxn ang="0">
                <a:pos x="connsiteX32488" y="connsiteY32488"/>
              </a:cxn>
              <a:cxn ang="0">
                <a:pos x="connsiteX32489" y="connsiteY32489"/>
              </a:cxn>
              <a:cxn ang="0">
                <a:pos x="connsiteX32490" y="connsiteY32490"/>
              </a:cxn>
              <a:cxn ang="0">
                <a:pos x="connsiteX32491" y="connsiteY32491"/>
              </a:cxn>
              <a:cxn ang="0">
                <a:pos x="connsiteX32492" y="connsiteY32492"/>
              </a:cxn>
              <a:cxn ang="0">
                <a:pos x="connsiteX32493" y="connsiteY32493"/>
              </a:cxn>
              <a:cxn ang="0">
                <a:pos x="connsiteX32494" y="connsiteY32494"/>
              </a:cxn>
              <a:cxn ang="0">
                <a:pos x="connsiteX32495" y="connsiteY32495"/>
              </a:cxn>
              <a:cxn ang="0">
                <a:pos x="connsiteX32496" y="connsiteY32496"/>
              </a:cxn>
              <a:cxn ang="0">
                <a:pos x="connsiteX32497" y="connsiteY32497"/>
              </a:cxn>
              <a:cxn ang="0">
                <a:pos x="connsiteX32498" y="connsiteY32498"/>
              </a:cxn>
              <a:cxn ang="0">
                <a:pos x="connsiteX32499" y="connsiteY32499"/>
              </a:cxn>
              <a:cxn ang="0">
                <a:pos x="connsiteX32500" y="connsiteY32500"/>
              </a:cxn>
              <a:cxn ang="0">
                <a:pos x="connsiteX32501" y="connsiteY32501"/>
              </a:cxn>
              <a:cxn ang="0">
                <a:pos x="connsiteX32502" y="connsiteY32502"/>
              </a:cxn>
              <a:cxn ang="0">
                <a:pos x="connsiteX32503" y="connsiteY32503"/>
              </a:cxn>
              <a:cxn ang="0">
                <a:pos x="connsiteX32504" y="connsiteY32504"/>
              </a:cxn>
              <a:cxn ang="0">
                <a:pos x="connsiteX32505" y="connsiteY32505"/>
              </a:cxn>
              <a:cxn ang="0">
                <a:pos x="connsiteX32506" y="connsiteY32506"/>
              </a:cxn>
              <a:cxn ang="0">
                <a:pos x="connsiteX32507" y="connsiteY32507"/>
              </a:cxn>
              <a:cxn ang="0">
                <a:pos x="connsiteX32508" y="connsiteY32508"/>
              </a:cxn>
              <a:cxn ang="0">
                <a:pos x="connsiteX32509" y="connsiteY32509"/>
              </a:cxn>
              <a:cxn ang="0">
                <a:pos x="connsiteX32510" y="connsiteY32510"/>
              </a:cxn>
              <a:cxn ang="0">
                <a:pos x="connsiteX32511" y="connsiteY32511"/>
              </a:cxn>
              <a:cxn ang="0">
                <a:pos x="connsiteX32512" y="connsiteY32512"/>
              </a:cxn>
              <a:cxn ang="0">
                <a:pos x="connsiteX32513" y="connsiteY32513"/>
              </a:cxn>
              <a:cxn ang="0">
                <a:pos x="connsiteX32514" y="connsiteY32514"/>
              </a:cxn>
              <a:cxn ang="0">
                <a:pos x="connsiteX32515" y="connsiteY32515"/>
              </a:cxn>
              <a:cxn ang="0">
                <a:pos x="connsiteX32516" y="connsiteY32516"/>
              </a:cxn>
              <a:cxn ang="0">
                <a:pos x="connsiteX32517" y="connsiteY32517"/>
              </a:cxn>
              <a:cxn ang="0">
                <a:pos x="connsiteX32518" y="connsiteY32518"/>
              </a:cxn>
              <a:cxn ang="0">
                <a:pos x="connsiteX32519" y="connsiteY32519"/>
              </a:cxn>
              <a:cxn ang="0">
                <a:pos x="connsiteX32520" y="connsiteY32520"/>
              </a:cxn>
              <a:cxn ang="0">
                <a:pos x="connsiteX32521" y="connsiteY32521"/>
              </a:cxn>
              <a:cxn ang="0">
                <a:pos x="connsiteX32522" y="connsiteY32522"/>
              </a:cxn>
              <a:cxn ang="0">
                <a:pos x="connsiteX32523" y="connsiteY32523"/>
              </a:cxn>
              <a:cxn ang="0">
                <a:pos x="connsiteX32524" y="connsiteY32524"/>
              </a:cxn>
              <a:cxn ang="0">
                <a:pos x="connsiteX32525" y="connsiteY32525"/>
              </a:cxn>
              <a:cxn ang="0">
                <a:pos x="connsiteX32526" y="connsiteY32526"/>
              </a:cxn>
              <a:cxn ang="0">
                <a:pos x="connsiteX32527" y="connsiteY32527"/>
              </a:cxn>
              <a:cxn ang="0">
                <a:pos x="connsiteX32528" y="connsiteY32528"/>
              </a:cxn>
              <a:cxn ang="0">
                <a:pos x="connsiteX32529" y="connsiteY32529"/>
              </a:cxn>
              <a:cxn ang="0">
                <a:pos x="connsiteX32530" y="connsiteY32530"/>
              </a:cxn>
              <a:cxn ang="0">
                <a:pos x="connsiteX32531" y="connsiteY32531"/>
              </a:cxn>
              <a:cxn ang="0">
                <a:pos x="connsiteX32532" y="connsiteY32532"/>
              </a:cxn>
              <a:cxn ang="0">
                <a:pos x="connsiteX32533" y="connsiteY32533"/>
              </a:cxn>
              <a:cxn ang="0">
                <a:pos x="connsiteX32534" y="connsiteY32534"/>
              </a:cxn>
              <a:cxn ang="0">
                <a:pos x="connsiteX32535" y="connsiteY32535"/>
              </a:cxn>
              <a:cxn ang="0">
                <a:pos x="connsiteX32536" y="connsiteY32536"/>
              </a:cxn>
              <a:cxn ang="0">
                <a:pos x="connsiteX32537" y="connsiteY32537"/>
              </a:cxn>
              <a:cxn ang="0">
                <a:pos x="connsiteX32538" y="connsiteY32538"/>
              </a:cxn>
              <a:cxn ang="0">
                <a:pos x="connsiteX32539" y="connsiteY32539"/>
              </a:cxn>
              <a:cxn ang="0">
                <a:pos x="connsiteX32540" y="connsiteY32540"/>
              </a:cxn>
              <a:cxn ang="0">
                <a:pos x="connsiteX32541" y="connsiteY32541"/>
              </a:cxn>
              <a:cxn ang="0">
                <a:pos x="connsiteX32542" y="connsiteY32542"/>
              </a:cxn>
              <a:cxn ang="0">
                <a:pos x="connsiteX32543" y="connsiteY32543"/>
              </a:cxn>
              <a:cxn ang="0">
                <a:pos x="connsiteX32544" y="connsiteY32544"/>
              </a:cxn>
              <a:cxn ang="0">
                <a:pos x="connsiteX32545" y="connsiteY32545"/>
              </a:cxn>
              <a:cxn ang="0">
                <a:pos x="connsiteX32546" y="connsiteY32546"/>
              </a:cxn>
              <a:cxn ang="0">
                <a:pos x="connsiteX32547" y="connsiteY32547"/>
              </a:cxn>
              <a:cxn ang="0">
                <a:pos x="connsiteX32548" y="connsiteY32548"/>
              </a:cxn>
              <a:cxn ang="0">
                <a:pos x="connsiteX32549" y="connsiteY32549"/>
              </a:cxn>
              <a:cxn ang="0">
                <a:pos x="connsiteX32550" y="connsiteY32550"/>
              </a:cxn>
              <a:cxn ang="0">
                <a:pos x="connsiteX32551" y="connsiteY32551"/>
              </a:cxn>
              <a:cxn ang="0">
                <a:pos x="connsiteX32552" y="connsiteY32552"/>
              </a:cxn>
              <a:cxn ang="0">
                <a:pos x="connsiteX32553" y="connsiteY32553"/>
              </a:cxn>
              <a:cxn ang="0">
                <a:pos x="connsiteX32554" y="connsiteY32554"/>
              </a:cxn>
              <a:cxn ang="0">
                <a:pos x="connsiteX32555" y="connsiteY32555"/>
              </a:cxn>
              <a:cxn ang="0">
                <a:pos x="connsiteX32556" y="connsiteY32556"/>
              </a:cxn>
              <a:cxn ang="0">
                <a:pos x="connsiteX32557" y="connsiteY32557"/>
              </a:cxn>
              <a:cxn ang="0">
                <a:pos x="connsiteX32558" y="connsiteY32558"/>
              </a:cxn>
              <a:cxn ang="0">
                <a:pos x="connsiteX32559" y="connsiteY32559"/>
              </a:cxn>
              <a:cxn ang="0">
                <a:pos x="connsiteX32560" y="connsiteY32560"/>
              </a:cxn>
              <a:cxn ang="0">
                <a:pos x="connsiteX32561" y="connsiteY32561"/>
              </a:cxn>
              <a:cxn ang="0">
                <a:pos x="connsiteX32562" y="connsiteY32562"/>
              </a:cxn>
              <a:cxn ang="0">
                <a:pos x="connsiteX32563" y="connsiteY32563"/>
              </a:cxn>
              <a:cxn ang="0">
                <a:pos x="connsiteX32564" y="connsiteY32564"/>
              </a:cxn>
              <a:cxn ang="0">
                <a:pos x="connsiteX32565" y="connsiteY32565"/>
              </a:cxn>
              <a:cxn ang="0">
                <a:pos x="connsiteX32566" y="connsiteY32566"/>
              </a:cxn>
              <a:cxn ang="0">
                <a:pos x="connsiteX32567" y="connsiteY32567"/>
              </a:cxn>
              <a:cxn ang="0">
                <a:pos x="connsiteX32568" y="connsiteY32568"/>
              </a:cxn>
              <a:cxn ang="0">
                <a:pos x="connsiteX32569" y="connsiteY32569"/>
              </a:cxn>
              <a:cxn ang="0">
                <a:pos x="connsiteX32570" y="connsiteY32570"/>
              </a:cxn>
              <a:cxn ang="0">
                <a:pos x="connsiteX32571" y="connsiteY32571"/>
              </a:cxn>
              <a:cxn ang="0">
                <a:pos x="connsiteX32572" y="connsiteY32572"/>
              </a:cxn>
              <a:cxn ang="0">
                <a:pos x="connsiteX32573" y="connsiteY32573"/>
              </a:cxn>
              <a:cxn ang="0">
                <a:pos x="connsiteX32574" y="connsiteY32574"/>
              </a:cxn>
              <a:cxn ang="0">
                <a:pos x="connsiteX32575" y="connsiteY32575"/>
              </a:cxn>
              <a:cxn ang="0">
                <a:pos x="connsiteX32576" y="connsiteY32576"/>
              </a:cxn>
              <a:cxn ang="0">
                <a:pos x="connsiteX32577" y="connsiteY32577"/>
              </a:cxn>
              <a:cxn ang="0">
                <a:pos x="connsiteX32578" y="connsiteY32578"/>
              </a:cxn>
              <a:cxn ang="0">
                <a:pos x="connsiteX32579" y="connsiteY32579"/>
              </a:cxn>
              <a:cxn ang="0">
                <a:pos x="connsiteX32580" y="connsiteY32580"/>
              </a:cxn>
              <a:cxn ang="0">
                <a:pos x="connsiteX32581" y="connsiteY32581"/>
              </a:cxn>
              <a:cxn ang="0">
                <a:pos x="connsiteX32582" y="connsiteY32582"/>
              </a:cxn>
              <a:cxn ang="0">
                <a:pos x="connsiteX32583" y="connsiteY32583"/>
              </a:cxn>
              <a:cxn ang="0">
                <a:pos x="connsiteX32584" y="connsiteY32584"/>
              </a:cxn>
              <a:cxn ang="0">
                <a:pos x="connsiteX32585" y="connsiteY32585"/>
              </a:cxn>
              <a:cxn ang="0">
                <a:pos x="connsiteX32586" y="connsiteY32586"/>
              </a:cxn>
              <a:cxn ang="0">
                <a:pos x="connsiteX32587" y="connsiteY32587"/>
              </a:cxn>
              <a:cxn ang="0">
                <a:pos x="connsiteX32588" y="connsiteY32588"/>
              </a:cxn>
              <a:cxn ang="0">
                <a:pos x="connsiteX32589" y="connsiteY32589"/>
              </a:cxn>
              <a:cxn ang="0">
                <a:pos x="connsiteX32590" y="connsiteY32590"/>
              </a:cxn>
              <a:cxn ang="0">
                <a:pos x="connsiteX32591" y="connsiteY32591"/>
              </a:cxn>
              <a:cxn ang="0">
                <a:pos x="connsiteX32592" y="connsiteY32592"/>
              </a:cxn>
              <a:cxn ang="0">
                <a:pos x="connsiteX32593" y="connsiteY32593"/>
              </a:cxn>
              <a:cxn ang="0">
                <a:pos x="connsiteX32594" y="connsiteY32594"/>
              </a:cxn>
              <a:cxn ang="0">
                <a:pos x="connsiteX32595" y="connsiteY32595"/>
              </a:cxn>
              <a:cxn ang="0">
                <a:pos x="connsiteX32596" y="connsiteY32596"/>
              </a:cxn>
              <a:cxn ang="0">
                <a:pos x="connsiteX32597" y="connsiteY32597"/>
              </a:cxn>
              <a:cxn ang="0">
                <a:pos x="connsiteX32598" y="connsiteY32598"/>
              </a:cxn>
              <a:cxn ang="0">
                <a:pos x="connsiteX32599" y="connsiteY32599"/>
              </a:cxn>
              <a:cxn ang="0">
                <a:pos x="connsiteX32600" y="connsiteY32600"/>
              </a:cxn>
              <a:cxn ang="0">
                <a:pos x="connsiteX32601" y="connsiteY32601"/>
              </a:cxn>
              <a:cxn ang="0">
                <a:pos x="connsiteX32602" y="connsiteY32602"/>
              </a:cxn>
              <a:cxn ang="0">
                <a:pos x="connsiteX32603" y="connsiteY32603"/>
              </a:cxn>
              <a:cxn ang="0">
                <a:pos x="connsiteX32604" y="connsiteY32604"/>
              </a:cxn>
              <a:cxn ang="0">
                <a:pos x="connsiteX32605" y="connsiteY32605"/>
              </a:cxn>
              <a:cxn ang="0">
                <a:pos x="connsiteX32606" y="connsiteY32606"/>
              </a:cxn>
              <a:cxn ang="0">
                <a:pos x="connsiteX32607" y="connsiteY32607"/>
              </a:cxn>
              <a:cxn ang="0">
                <a:pos x="connsiteX32608" y="connsiteY32608"/>
              </a:cxn>
              <a:cxn ang="0">
                <a:pos x="connsiteX32609" y="connsiteY32609"/>
              </a:cxn>
              <a:cxn ang="0">
                <a:pos x="connsiteX32610" y="connsiteY32610"/>
              </a:cxn>
              <a:cxn ang="0">
                <a:pos x="connsiteX32611" y="connsiteY32611"/>
              </a:cxn>
              <a:cxn ang="0">
                <a:pos x="connsiteX32612" y="connsiteY32612"/>
              </a:cxn>
              <a:cxn ang="0">
                <a:pos x="connsiteX32613" y="connsiteY32613"/>
              </a:cxn>
              <a:cxn ang="0">
                <a:pos x="connsiteX32614" y="connsiteY32614"/>
              </a:cxn>
              <a:cxn ang="0">
                <a:pos x="connsiteX32615" y="connsiteY32615"/>
              </a:cxn>
              <a:cxn ang="0">
                <a:pos x="connsiteX32616" y="connsiteY32616"/>
              </a:cxn>
              <a:cxn ang="0">
                <a:pos x="connsiteX32617" y="connsiteY32617"/>
              </a:cxn>
              <a:cxn ang="0">
                <a:pos x="connsiteX32618" y="connsiteY32618"/>
              </a:cxn>
              <a:cxn ang="0">
                <a:pos x="connsiteX32619" y="connsiteY32619"/>
              </a:cxn>
              <a:cxn ang="0">
                <a:pos x="connsiteX32620" y="connsiteY32620"/>
              </a:cxn>
              <a:cxn ang="0">
                <a:pos x="connsiteX32621" y="connsiteY32621"/>
              </a:cxn>
              <a:cxn ang="0">
                <a:pos x="connsiteX32622" y="connsiteY32622"/>
              </a:cxn>
              <a:cxn ang="0">
                <a:pos x="connsiteX32623" y="connsiteY32623"/>
              </a:cxn>
              <a:cxn ang="0">
                <a:pos x="connsiteX32624" y="connsiteY32624"/>
              </a:cxn>
              <a:cxn ang="0">
                <a:pos x="connsiteX32625" y="connsiteY32625"/>
              </a:cxn>
              <a:cxn ang="0">
                <a:pos x="connsiteX32626" y="connsiteY32626"/>
              </a:cxn>
              <a:cxn ang="0">
                <a:pos x="connsiteX32627" y="connsiteY32627"/>
              </a:cxn>
              <a:cxn ang="0">
                <a:pos x="connsiteX32628" y="connsiteY32628"/>
              </a:cxn>
              <a:cxn ang="0">
                <a:pos x="connsiteX32629" y="connsiteY32629"/>
              </a:cxn>
              <a:cxn ang="0">
                <a:pos x="connsiteX32630" y="connsiteY32630"/>
              </a:cxn>
              <a:cxn ang="0">
                <a:pos x="connsiteX32631" y="connsiteY32631"/>
              </a:cxn>
              <a:cxn ang="0">
                <a:pos x="connsiteX32632" y="connsiteY32632"/>
              </a:cxn>
              <a:cxn ang="0">
                <a:pos x="connsiteX32633" y="connsiteY32633"/>
              </a:cxn>
              <a:cxn ang="0">
                <a:pos x="connsiteX32634" y="connsiteY32634"/>
              </a:cxn>
              <a:cxn ang="0">
                <a:pos x="connsiteX32635" y="connsiteY32635"/>
              </a:cxn>
              <a:cxn ang="0">
                <a:pos x="connsiteX32636" y="connsiteY32636"/>
              </a:cxn>
              <a:cxn ang="0">
                <a:pos x="connsiteX32637" y="connsiteY32637"/>
              </a:cxn>
              <a:cxn ang="0">
                <a:pos x="connsiteX32638" y="connsiteY32638"/>
              </a:cxn>
              <a:cxn ang="0">
                <a:pos x="connsiteX32639" y="connsiteY32639"/>
              </a:cxn>
              <a:cxn ang="0">
                <a:pos x="connsiteX32640" y="connsiteY32640"/>
              </a:cxn>
              <a:cxn ang="0">
                <a:pos x="connsiteX32641" y="connsiteY32641"/>
              </a:cxn>
              <a:cxn ang="0">
                <a:pos x="connsiteX32642" y="connsiteY32642"/>
              </a:cxn>
              <a:cxn ang="0">
                <a:pos x="connsiteX32643" y="connsiteY32643"/>
              </a:cxn>
              <a:cxn ang="0">
                <a:pos x="connsiteX32644" y="connsiteY32644"/>
              </a:cxn>
              <a:cxn ang="0">
                <a:pos x="connsiteX32645" y="connsiteY32645"/>
              </a:cxn>
              <a:cxn ang="0">
                <a:pos x="connsiteX32646" y="connsiteY32646"/>
              </a:cxn>
              <a:cxn ang="0">
                <a:pos x="connsiteX32647" y="connsiteY32647"/>
              </a:cxn>
              <a:cxn ang="0">
                <a:pos x="connsiteX32648" y="connsiteY32648"/>
              </a:cxn>
              <a:cxn ang="0">
                <a:pos x="connsiteX32649" y="connsiteY32649"/>
              </a:cxn>
              <a:cxn ang="0">
                <a:pos x="connsiteX32650" y="connsiteY32650"/>
              </a:cxn>
              <a:cxn ang="0">
                <a:pos x="connsiteX32651" y="connsiteY32651"/>
              </a:cxn>
              <a:cxn ang="0">
                <a:pos x="connsiteX32652" y="connsiteY32652"/>
              </a:cxn>
              <a:cxn ang="0">
                <a:pos x="connsiteX32653" y="connsiteY32653"/>
              </a:cxn>
              <a:cxn ang="0">
                <a:pos x="connsiteX32654" y="connsiteY32654"/>
              </a:cxn>
              <a:cxn ang="0">
                <a:pos x="connsiteX32655" y="connsiteY32655"/>
              </a:cxn>
              <a:cxn ang="0">
                <a:pos x="connsiteX32656" y="connsiteY32656"/>
              </a:cxn>
              <a:cxn ang="0">
                <a:pos x="connsiteX32657" y="connsiteY32657"/>
              </a:cxn>
              <a:cxn ang="0">
                <a:pos x="connsiteX32658" y="connsiteY32658"/>
              </a:cxn>
              <a:cxn ang="0">
                <a:pos x="connsiteX32659" y="connsiteY32659"/>
              </a:cxn>
              <a:cxn ang="0">
                <a:pos x="connsiteX32660" y="connsiteY32660"/>
              </a:cxn>
              <a:cxn ang="0">
                <a:pos x="connsiteX32661" y="connsiteY32661"/>
              </a:cxn>
              <a:cxn ang="0">
                <a:pos x="connsiteX32662" y="connsiteY32662"/>
              </a:cxn>
              <a:cxn ang="0">
                <a:pos x="connsiteX32663" y="connsiteY32663"/>
              </a:cxn>
              <a:cxn ang="0">
                <a:pos x="connsiteX32664" y="connsiteY32664"/>
              </a:cxn>
              <a:cxn ang="0">
                <a:pos x="connsiteX32665" y="connsiteY32665"/>
              </a:cxn>
              <a:cxn ang="0">
                <a:pos x="connsiteX32666" y="connsiteY32666"/>
              </a:cxn>
              <a:cxn ang="0">
                <a:pos x="connsiteX32667" y="connsiteY32667"/>
              </a:cxn>
              <a:cxn ang="0">
                <a:pos x="connsiteX32668" y="connsiteY32668"/>
              </a:cxn>
              <a:cxn ang="0">
                <a:pos x="connsiteX32669" y="connsiteY32669"/>
              </a:cxn>
              <a:cxn ang="0">
                <a:pos x="connsiteX32670" y="connsiteY32670"/>
              </a:cxn>
              <a:cxn ang="0">
                <a:pos x="connsiteX32671" y="connsiteY32671"/>
              </a:cxn>
              <a:cxn ang="0">
                <a:pos x="connsiteX32672" y="connsiteY32672"/>
              </a:cxn>
              <a:cxn ang="0">
                <a:pos x="connsiteX32673" y="connsiteY32673"/>
              </a:cxn>
              <a:cxn ang="0">
                <a:pos x="connsiteX32674" y="connsiteY32674"/>
              </a:cxn>
              <a:cxn ang="0">
                <a:pos x="connsiteX32675" y="connsiteY32675"/>
              </a:cxn>
              <a:cxn ang="0">
                <a:pos x="connsiteX32676" y="connsiteY32676"/>
              </a:cxn>
              <a:cxn ang="0">
                <a:pos x="connsiteX32677" y="connsiteY32677"/>
              </a:cxn>
              <a:cxn ang="0">
                <a:pos x="connsiteX32678" y="connsiteY32678"/>
              </a:cxn>
              <a:cxn ang="0">
                <a:pos x="connsiteX32679" y="connsiteY32679"/>
              </a:cxn>
              <a:cxn ang="0">
                <a:pos x="connsiteX32680" y="connsiteY32680"/>
              </a:cxn>
              <a:cxn ang="0">
                <a:pos x="connsiteX32681" y="connsiteY32681"/>
              </a:cxn>
              <a:cxn ang="0">
                <a:pos x="connsiteX32682" y="connsiteY32682"/>
              </a:cxn>
              <a:cxn ang="0">
                <a:pos x="connsiteX32683" y="connsiteY32683"/>
              </a:cxn>
              <a:cxn ang="0">
                <a:pos x="connsiteX32684" y="connsiteY32684"/>
              </a:cxn>
              <a:cxn ang="0">
                <a:pos x="connsiteX32685" y="connsiteY32685"/>
              </a:cxn>
              <a:cxn ang="0">
                <a:pos x="connsiteX32686" y="connsiteY32686"/>
              </a:cxn>
              <a:cxn ang="0">
                <a:pos x="connsiteX32687" y="connsiteY32687"/>
              </a:cxn>
              <a:cxn ang="0">
                <a:pos x="connsiteX32688" y="connsiteY32688"/>
              </a:cxn>
              <a:cxn ang="0">
                <a:pos x="connsiteX32689" y="connsiteY32689"/>
              </a:cxn>
              <a:cxn ang="0">
                <a:pos x="connsiteX32690" y="connsiteY32690"/>
              </a:cxn>
              <a:cxn ang="0">
                <a:pos x="connsiteX32691" y="connsiteY32691"/>
              </a:cxn>
              <a:cxn ang="0">
                <a:pos x="connsiteX32692" y="connsiteY32692"/>
              </a:cxn>
              <a:cxn ang="0">
                <a:pos x="connsiteX32693" y="connsiteY32693"/>
              </a:cxn>
              <a:cxn ang="0">
                <a:pos x="connsiteX32694" y="connsiteY32694"/>
              </a:cxn>
              <a:cxn ang="0">
                <a:pos x="connsiteX32695" y="connsiteY32695"/>
              </a:cxn>
              <a:cxn ang="0">
                <a:pos x="connsiteX32696" y="connsiteY32696"/>
              </a:cxn>
              <a:cxn ang="0">
                <a:pos x="connsiteX32697" y="connsiteY32697"/>
              </a:cxn>
              <a:cxn ang="0">
                <a:pos x="connsiteX32698" y="connsiteY32698"/>
              </a:cxn>
              <a:cxn ang="0">
                <a:pos x="connsiteX32699" y="connsiteY32699"/>
              </a:cxn>
              <a:cxn ang="0">
                <a:pos x="connsiteX32700" y="connsiteY32700"/>
              </a:cxn>
              <a:cxn ang="0">
                <a:pos x="connsiteX32701" y="connsiteY32701"/>
              </a:cxn>
              <a:cxn ang="0">
                <a:pos x="connsiteX32702" y="connsiteY32702"/>
              </a:cxn>
              <a:cxn ang="0">
                <a:pos x="connsiteX32703" y="connsiteY32703"/>
              </a:cxn>
              <a:cxn ang="0">
                <a:pos x="connsiteX32704" y="connsiteY32704"/>
              </a:cxn>
              <a:cxn ang="0">
                <a:pos x="connsiteX32705" y="connsiteY32705"/>
              </a:cxn>
              <a:cxn ang="0">
                <a:pos x="connsiteX32706" y="connsiteY32706"/>
              </a:cxn>
              <a:cxn ang="0">
                <a:pos x="connsiteX32707" y="connsiteY32707"/>
              </a:cxn>
              <a:cxn ang="0">
                <a:pos x="connsiteX32708" y="connsiteY32708"/>
              </a:cxn>
              <a:cxn ang="0">
                <a:pos x="connsiteX32709" y="connsiteY32709"/>
              </a:cxn>
              <a:cxn ang="0">
                <a:pos x="connsiteX32710" y="connsiteY32710"/>
              </a:cxn>
              <a:cxn ang="0">
                <a:pos x="connsiteX32711" y="connsiteY32711"/>
              </a:cxn>
              <a:cxn ang="0">
                <a:pos x="connsiteX32712" y="connsiteY32712"/>
              </a:cxn>
              <a:cxn ang="0">
                <a:pos x="connsiteX32713" y="connsiteY32713"/>
              </a:cxn>
              <a:cxn ang="0">
                <a:pos x="connsiteX32714" y="connsiteY32714"/>
              </a:cxn>
              <a:cxn ang="0">
                <a:pos x="connsiteX32715" y="connsiteY32715"/>
              </a:cxn>
              <a:cxn ang="0">
                <a:pos x="connsiteX32716" y="connsiteY32716"/>
              </a:cxn>
              <a:cxn ang="0">
                <a:pos x="connsiteX32717" y="connsiteY32717"/>
              </a:cxn>
              <a:cxn ang="0">
                <a:pos x="connsiteX32718" y="connsiteY32718"/>
              </a:cxn>
              <a:cxn ang="0">
                <a:pos x="connsiteX32719" y="connsiteY32719"/>
              </a:cxn>
              <a:cxn ang="0">
                <a:pos x="connsiteX32720" y="connsiteY32720"/>
              </a:cxn>
              <a:cxn ang="0">
                <a:pos x="connsiteX32721" y="connsiteY32721"/>
              </a:cxn>
              <a:cxn ang="0">
                <a:pos x="connsiteX32722" y="connsiteY32722"/>
              </a:cxn>
              <a:cxn ang="0">
                <a:pos x="connsiteX32723" y="connsiteY32723"/>
              </a:cxn>
              <a:cxn ang="0">
                <a:pos x="connsiteX32724" y="connsiteY32724"/>
              </a:cxn>
              <a:cxn ang="0">
                <a:pos x="connsiteX32725" y="connsiteY32725"/>
              </a:cxn>
              <a:cxn ang="0">
                <a:pos x="connsiteX32726" y="connsiteY32726"/>
              </a:cxn>
              <a:cxn ang="0">
                <a:pos x="connsiteX32727" y="connsiteY32727"/>
              </a:cxn>
              <a:cxn ang="0">
                <a:pos x="connsiteX32728" y="connsiteY32728"/>
              </a:cxn>
              <a:cxn ang="0">
                <a:pos x="connsiteX32729" y="connsiteY32729"/>
              </a:cxn>
              <a:cxn ang="0">
                <a:pos x="connsiteX32730" y="connsiteY32730"/>
              </a:cxn>
              <a:cxn ang="0">
                <a:pos x="connsiteX32731" y="connsiteY32731"/>
              </a:cxn>
              <a:cxn ang="0">
                <a:pos x="connsiteX32732" y="connsiteY32732"/>
              </a:cxn>
              <a:cxn ang="0">
                <a:pos x="connsiteX32733" y="connsiteY32733"/>
              </a:cxn>
              <a:cxn ang="0">
                <a:pos x="connsiteX32734" y="connsiteY32734"/>
              </a:cxn>
              <a:cxn ang="0">
                <a:pos x="connsiteX32735" y="connsiteY32735"/>
              </a:cxn>
              <a:cxn ang="0">
                <a:pos x="connsiteX32736" y="connsiteY32736"/>
              </a:cxn>
              <a:cxn ang="0">
                <a:pos x="connsiteX32737" y="connsiteY32737"/>
              </a:cxn>
              <a:cxn ang="0">
                <a:pos x="connsiteX32738" y="connsiteY32738"/>
              </a:cxn>
              <a:cxn ang="0">
                <a:pos x="connsiteX32739" y="connsiteY32739"/>
              </a:cxn>
              <a:cxn ang="0">
                <a:pos x="connsiteX32740" y="connsiteY32740"/>
              </a:cxn>
              <a:cxn ang="0">
                <a:pos x="connsiteX32741" y="connsiteY32741"/>
              </a:cxn>
              <a:cxn ang="0">
                <a:pos x="connsiteX32742" y="connsiteY32742"/>
              </a:cxn>
              <a:cxn ang="0">
                <a:pos x="connsiteX32743" y="connsiteY32743"/>
              </a:cxn>
              <a:cxn ang="0">
                <a:pos x="connsiteX32744" y="connsiteY32744"/>
              </a:cxn>
              <a:cxn ang="0">
                <a:pos x="connsiteX32745" y="connsiteY32745"/>
              </a:cxn>
              <a:cxn ang="0">
                <a:pos x="connsiteX32746" y="connsiteY32746"/>
              </a:cxn>
              <a:cxn ang="0">
                <a:pos x="connsiteX32747" y="connsiteY32747"/>
              </a:cxn>
              <a:cxn ang="0">
                <a:pos x="connsiteX32748" y="connsiteY32748"/>
              </a:cxn>
              <a:cxn ang="0">
                <a:pos x="connsiteX32749" y="connsiteY32749"/>
              </a:cxn>
              <a:cxn ang="0">
                <a:pos x="connsiteX32750" y="connsiteY32750"/>
              </a:cxn>
              <a:cxn ang="0">
                <a:pos x="connsiteX32751" y="connsiteY32751"/>
              </a:cxn>
              <a:cxn ang="0">
                <a:pos x="connsiteX32752" y="connsiteY32752"/>
              </a:cxn>
              <a:cxn ang="0">
                <a:pos x="connsiteX32753" y="connsiteY32753"/>
              </a:cxn>
              <a:cxn ang="0">
                <a:pos x="connsiteX32754" y="connsiteY32754"/>
              </a:cxn>
              <a:cxn ang="0">
                <a:pos x="connsiteX32755" y="connsiteY32755"/>
              </a:cxn>
              <a:cxn ang="0">
                <a:pos x="connsiteX32756" y="connsiteY32756"/>
              </a:cxn>
              <a:cxn ang="0">
                <a:pos x="connsiteX32757" y="connsiteY32757"/>
              </a:cxn>
              <a:cxn ang="0">
                <a:pos x="connsiteX32758" y="connsiteY32758"/>
              </a:cxn>
              <a:cxn ang="0">
                <a:pos x="connsiteX32759" y="connsiteY32759"/>
              </a:cxn>
              <a:cxn ang="0">
                <a:pos x="connsiteX32760" y="connsiteY32760"/>
              </a:cxn>
              <a:cxn ang="0">
                <a:pos x="connsiteX32761" y="connsiteY32761"/>
              </a:cxn>
              <a:cxn ang="0">
                <a:pos x="connsiteX32762" y="connsiteY32762"/>
              </a:cxn>
              <a:cxn ang="0">
                <a:pos x="connsiteX32763" y="connsiteY32763"/>
              </a:cxn>
              <a:cxn ang="0">
                <a:pos x="connsiteX32764" y="connsiteY32764"/>
              </a:cxn>
              <a:cxn ang="0">
                <a:pos x="connsiteX32765" y="connsiteY32765"/>
              </a:cxn>
              <a:cxn ang="0">
                <a:pos x="connsiteX32766" y="connsiteY32766"/>
              </a:cxn>
              <a:cxn ang="0">
                <a:pos x="connsiteX32767" y="connsiteY32767"/>
              </a:cxn>
              <a:cxn ang="0">
                <a:pos x="connsiteX32768" y="connsiteY32768"/>
              </a:cxn>
              <a:cxn ang="0">
                <a:pos x="connsiteX32769" y="connsiteY32769"/>
              </a:cxn>
              <a:cxn ang="0">
                <a:pos x="connsiteX32770" y="connsiteY32770"/>
              </a:cxn>
              <a:cxn ang="0">
                <a:pos x="connsiteX32771" y="connsiteY32771"/>
              </a:cxn>
              <a:cxn ang="0">
                <a:pos x="connsiteX32772" y="connsiteY32772"/>
              </a:cxn>
              <a:cxn ang="0">
                <a:pos x="connsiteX32773" y="connsiteY32773"/>
              </a:cxn>
              <a:cxn ang="0">
                <a:pos x="connsiteX32774" y="connsiteY32774"/>
              </a:cxn>
              <a:cxn ang="0">
                <a:pos x="connsiteX32775" y="connsiteY32775"/>
              </a:cxn>
              <a:cxn ang="0">
                <a:pos x="connsiteX32776" y="connsiteY32776"/>
              </a:cxn>
              <a:cxn ang="0">
                <a:pos x="connsiteX32777" y="connsiteY32777"/>
              </a:cxn>
              <a:cxn ang="0">
                <a:pos x="connsiteX32778" y="connsiteY32778"/>
              </a:cxn>
              <a:cxn ang="0">
                <a:pos x="connsiteX32779" y="connsiteY32779"/>
              </a:cxn>
              <a:cxn ang="0">
                <a:pos x="connsiteX32780" y="connsiteY32780"/>
              </a:cxn>
              <a:cxn ang="0">
                <a:pos x="connsiteX32781" y="connsiteY32781"/>
              </a:cxn>
              <a:cxn ang="0">
                <a:pos x="connsiteX32782" y="connsiteY32782"/>
              </a:cxn>
              <a:cxn ang="0">
                <a:pos x="connsiteX32783" y="connsiteY32783"/>
              </a:cxn>
              <a:cxn ang="0">
                <a:pos x="connsiteX32784" y="connsiteY32784"/>
              </a:cxn>
              <a:cxn ang="0">
                <a:pos x="connsiteX32785" y="connsiteY32785"/>
              </a:cxn>
              <a:cxn ang="0">
                <a:pos x="connsiteX32786" y="connsiteY32786"/>
              </a:cxn>
              <a:cxn ang="0">
                <a:pos x="connsiteX32787" y="connsiteY32787"/>
              </a:cxn>
              <a:cxn ang="0">
                <a:pos x="connsiteX32788" y="connsiteY32788"/>
              </a:cxn>
              <a:cxn ang="0">
                <a:pos x="connsiteX32789" y="connsiteY32789"/>
              </a:cxn>
              <a:cxn ang="0">
                <a:pos x="connsiteX32790" y="connsiteY32790"/>
              </a:cxn>
              <a:cxn ang="0">
                <a:pos x="connsiteX32791" y="connsiteY32791"/>
              </a:cxn>
              <a:cxn ang="0">
                <a:pos x="connsiteX32792" y="connsiteY32792"/>
              </a:cxn>
              <a:cxn ang="0">
                <a:pos x="connsiteX32793" y="connsiteY32793"/>
              </a:cxn>
              <a:cxn ang="0">
                <a:pos x="connsiteX32794" y="connsiteY32794"/>
              </a:cxn>
              <a:cxn ang="0">
                <a:pos x="connsiteX32795" y="connsiteY32795"/>
              </a:cxn>
              <a:cxn ang="0">
                <a:pos x="connsiteX32796" y="connsiteY32796"/>
              </a:cxn>
              <a:cxn ang="0">
                <a:pos x="connsiteX32797" y="connsiteY32797"/>
              </a:cxn>
              <a:cxn ang="0">
                <a:pos x="connsiteX32798" y="connsiteY32798"/>
              </a:cxn>
              <a:cxn ang="0">
                <a:pos x="connsiteX32799" y="connsiteY32799"/>
              </a:cxn>
              <a:cxn ang="0">
                <a:pos x="connsiteX32800" y="connsiteY32800"/>
              </a:cxn>
              <a:cxn ang="0">
                <a:pos x="connsiteX32801" y="connsiteY32801"/>
              </a:cxn>
              <a:cxn ang="0">
                <a:pos x="connsiteX32802" y="connsiteY32802"/>
              </a:cxn>
              <a:cxn ang="0">
                <a:pos x="connsiteX32803" y="connsiteY32803"/>
              </a:cxn>
              <a:cxn ang="0">
                <a:pos x="connsiteX32804" y="connsiteY32804"/>
              </a:cxn>
              <a:cxn ang="0">
                <a:pos x="connsiteX32805" y="connsiteY32805"/>
              </a:cxn>
              <a:cxn ang="0">
                <a:pos x="connsiteX32806" y="connsiteY32806"/>
              </a:cxn>
              <a:cxn ang="0">
                <a:pos x="connsiteX32807" y="connsiteY32807"/>
              </a:cxn>
              <a:cxn ang="0">
                <a:pos x="connsiteX32808" y="connsiteY32808"/>
              </a:cxn>
              <a:cxn ang="0">
                <a:pos x="connsiteX32809" y="connsiteY32809"/>
              </a:cxn>
              <a:cxn ang="0">
                <a:pos x="connsiteX32810" y="connsiteY32810"/>
              </a:cxn>
              <a:cxn ang="0">
                <a:pos x="connsiteX32811" y="connsiteY32811"/>
              </a:cxn>
              <a:cxn ang="0">
                <a:pos x="connsiteX32812" y="connsiteY32812"/>
              </a:cxn>
              <a:cxn ang="0">
                <a:pos x="connsiteX32813" y="connsiteY32813"/>
              </a:cxn>
              <a:cxn ang="0">
                <a:pos x="connsiteX32814" y="connsiteY32814"/>
              </a:cxn>
              <a:cxn ang="0">
                <a:pos x="connsiteX32815" y="connsiteY32815"/>
              </a:cxn>
              <a:cxn ang="0">
                <a:pos x="connsiteX32816" y="connsiteY32816"/>
              </a:cxn>
              <a:cxn ang="0">
                <a:pos x="connsiteX32817" y="connsiteY32817"/>
              </a:cxn>
              <a:cxn ang="0">
                <a:pos x="connsiteX32818" y="connsiteY32818"/>
              </a:cxn>
              <a:cxn ang="0">
                <a:pos x="connsiteX32819" y="connsiteY32819"/>
              </a:cxn>
              <a:cxn ang="0">
                <a:pos x="connsiteX32820" y="connsiteY32820"/>
              </a:cxn>
              <a:cxn ang="0">
                <a:pos x="connsiteX32821" y="connsiteY32821"/>
              </a:cxn>
              <a:cxn ang="0">
                <a:pos x="connsiteX32822" y="connsiteY32822"/>
              </a:cxn>
              <a:cxn ang="0">
                <a:pos x="connsiteX32823" y="connsiteY32823"/>
              </a:cxn>
              <a:cxn ang="0">
                <a:pos x="connsiteX32824" y="connsiteY32824"/>
              </a:cxn>
              <a:cxn ang="0">
                <a:pos x="connsiteX32825" y="connsiteY32825"/>
              </a:cxn>
              <a:cxn ang="0">
                <a:pos x="connsiteX32826" y="connsiteY32826"/>
              </a:cxn>
              <a:cxn ang="0">
                <a:pos x="connsiteX32827" y="connsiteY32827"/>
              </a:cxn>
              <a:cxn ang="0">
                <a:pos x="connsiteX32828" y="connsiteY32828"/>
              </a:cxn>
              <a:cxn ang="0">
                <a:pos x="connsiteX32829" y="connsiteY32829"/>
              </a:cxn>
              <a:cxn ang="0">
                <a:pos x="connsiteX32830" y="connsiteY32830"/>
              </a:cxn>
              <a:cxn ang="0">
                <a:pos x="connsiteX32831" y="connsiteY32831"/>
              </a:cxn>
              <a:cxn ang="0">
                <a:pos x="connsiteX32832" y="connsiteY32832"/>
              </a:cxn>
              <a:cxn ang="0">
                <a:pos x="connsiteX32833" y="connsiteY32833"/>
              </a:cxn>
              <a:cxn ang="0">
                <a:pos x="connsiteX32834" y="connsiteY32834"/>
              </a:cxn>
              <a:cxn ang="0">
                <a:pos x="connsiteX32835" y="connsiteY32835"/>
              </a:cxn>
              <a:cxn ang="0">
                <a:pos x="connsiteX32836" y="connsiteY32836"/>
              </a:cxn>
              <a:cxn ang="0">
                <a:pos x="connsiteX32837" y="connsiteY32837"/>
              </a:cxn>
              <a:cxn ang="0">
                <a:pos x="connsiteX32838" y="connsiteY32838"/>
              </a:cxn>
              <a:cxn ang="0">
                <a:pos x="connsiteX32839" y="connsiteY32839"/>
              </a:cxn>
              <a:cxn ang="0">
                <a:pos x="connsiteX32840" y="connsiteY32840"/>
              </a:cxn>
              <a:cxn ang="0">
                <a:pos x="connsiteX32841" y="connsiteY32841"/>
              </a:cxn>
              <a:cxn ang="0">
                <a:pos x="connsiteX32842" y="connsiteY32842"/>
              </a:cxn>
              <a:cxn ang="0">
                <a:pos x="connsiteX32843" y="connsiteY32843"/>
              </a:cxn>
              <a:cxn ang="0">
                <a:pos x="connsiteX32844" y="connsiteY32844"/>
              </a:cxn>
              <a:cxn ang="0">
                <a:pos x="connsiteX32845" y="connsiteY32845"/>
              </a:cxn>
              <a:cxn ang="0">
                <a:pos x="connsiteX32846" y="connsiteY32846"/>
              </a:cxn>
              <a:cxn ang="0">
                <a:pos x="connsiteX32847" y="connsiteY32847"/>
              </a:cxn>
              <a:cxn ang="0">
                <a:pos x="connsiteX32848" y="connsiteY32848"/>
              </a:cxn>
              <a:cxn ang="0">
                <a:pos x="connsiteX32849" y="connsiteY32849"/>
              </a:cxn>
              <a:cxn ang="0">
                <a:pos x="connsiteX32850" y="connsiteY32850"/>
              </a:cxn>
              <a:cxn ang="0">
                <a:pos x="connsiteX32851" y="connsiteY32851"/>
              </a:cxn>
              <a:cxn ang="0">
                <a:pos x="connsiteX32852" y="connsiteY32852"/>
              </a:cxn>
              <a:cxn ang="0">
                <a:pos x="connsiteX32853" y="connsiteY32853"/>
              </a:cxn>
              <a:cxn ang="0">
                <a:pos x="connsiteX32854" y="connsiteY32854"/>
              </a:cxn>
              <a:cxn ang="0">
                <a:pos x="connsiteX32855" y="connsiteY32855"/>
              </a:cxn>
              <a:cxn ang="0">
                <a:pos x="connsiteX32856" y="connsiteY32856"/>
              </a:cxn>
              <a:cxn ang="0">
                <a:pos x="connsiteX32857" y="connsiteY32857"/>
              </a:cxn>
              <a:cxn ang="0">
                <a:pos x="connsiteX32858" y="connsiteY32858"/>
              </a:cxn>
              <a:cxn ang="0">
                <a:pos x="connsiteX32859" y="connsiteY32859"/>
              </a:cxn>
              <a:cxn ang="0">
                <a:pos x="connsiteX32860" y="connsiteY32860"/>
              </a:cxn>
              <a:cxn ang="0">
                <a:pos x="connsiteX32861" y="connsiteY32861"/>
              </a:cxn>
              <a:cxn ang="0">
                <a:pos x="connsiteX32862" y="connsiteY32862"/>
              </a:cxn>
              <a:cxn ang="0">
                <a:pos x="connsiteX32863" y="connsiteY32863"/>
              </a:cxn>
              <a:cxn ang="0">
                <a:pos x="connsiteX32864" y="connsiteY32864"/>
              </a:cxn>
              <a:cxn ang="0">
                <a:pos x="connsiteX32865" y="connsiteY32865"/>
              </a:cxn>
              <a:cxn ang="0">
                <a:pos x="connsiteX32866" y="connsiteY32866"/>
              </a:cxn>
              <a:cxn ang="0">
                <a:pos x="connsiteX32867" y="connsiteY32867"/>
              </a:cxn>
              <a:cxn ang="0">
                <a:pos x="connsiteX32868" y="connsiteY32868"/>
              </a:cxn>
              <a:cxn ang="0">
                <a:pos x="connsiteX32869" y="connsiteY32869"/>
              </a:cxn>
              <a:cxn ang="0">
                <a:pos x="connsiteX32870" y="connsiteY32870"/>
              </a:cxn>
              <a:cxn ang="0">
                <a:pos x="connsiteX32871" y="connsiteY32871"/>
              </a:cxn>
              <a:cxn ang="0">
                <a:pos x="connsiteX32872" y="connsiteY32872"/>
              </a:cxn>
              <a:cxn ang="0">
                <a:pos x="connsiteX32873" y="connsiteY32873"/>
              </a:cxn>
              <a:cxn ang="0">
                <a:pos x="connsiteX32874" y="connsiteY32874"/>
              </a:cxn>
              <a:cxn ang="0">
                <a:pos x="connsiteX32875" y="connsiteY32875"/>
              </a:cxn>
              <a:cxn ang="0">
                <a:pos x="connsiteX32876" y="connsiteY32876"/>
              </a:cxn>
              <a:cxn ang="0">
                <a:pos x="connsiteX32877" y="connsiteY32877"/>
              </a:cxn>
              <a:cxn ang="0">
                <a:pos x="connsiteX32878" y="connsiteY32878"/>
              </a:cxn>
              <a:cxn ang="0">
                <a:pos x="connsiteX32879" y="connsiteY32879"/>
              </a:cxn>
              <a:cxn ang="0">
                <a:pos x="connsiteX32880" y="connsiteY32880"/>
              </a:cxn>
              <a:cxn ang="0">
                <a:pos x="connsiteX32881" y="connsiteY32881"/>
              </a:cxn>
              <a:cxn ang="0">
                <a:pos x="connsiteX32882" y="connsiteY32882"/>
              </a:cxn>
              <a:cxn ang="0">
                <a:pos x="connsiteX32883" y="connsiteY32883"/>
              </a:cxn>
              <a:cxn ang="0">
                <a:pos x="connsiteX32884" y="connsiteY32884"/>
              </a:cxn>
              <a:cxn ang="0">
                <a:pos x="connsiteX32885" y="connsiteY32885"/>
              </a:cxn>
              <a:cxn ang="0">
                <a:pos x="connsiteX32886" y="connsiteY32886"/>
              </a:cxn>
              <a:cxn ang="0">
                <a:pos x="connsiteX32887" y="connsiteY32887"/>
              </a:cxn>
              <a:cxn ang="0">
                <a:pos x="connsiteX32888" y="connsiteY32888"/>
              </a:cxn>
              <a:cxn ang="0">
                <a:pos x="connsiteX32889" y="connsiteY32889"/>
              </a:cxn>
              <a:cxn ang="0">
                <a:pos x="connsiteX32890" y="connsiteY32890"/>
              </a:cxn>
              <a:cxn ang="0">
                <a:pos x="connsiteX32891" y="connsiteY32891"/>
              </a:cxn>
              <a:cxn ang="0">
                <a:pos x="connsiteX32892" y="connsiteY32892"/>
              </a:cxn>
              <a:cxn ang="0">
                <a:pos x="connsiteX32893" y="connsiteY32893"/>
              </a:cxn>
              <a:cxn ang="0">
                <a:pos x="connsiteX32894" y="connsiteY32894"/>
              </a:cxn>
              <a:cxn ang="0">
                <a:pos x="connsiteX32895" y="connsiteY32895"/>
              </a:cxn>
              <a:cxn ang="0">
                <a:pos x="connsiteX32896" y="connsiteY32896"/>
              </a:cxn>
              <a:cxn ang="0">
                <a:pos x="connsiteX32897" y="connsiteY32897"/>
              </a:cxn>
              <a:cxn ang="0">
                <a:pos x="connsiteX32898" y="connsiteY32898"/>
              </a:cxn>
              <a:cxn ang="0">
                <a:pos x="connsiteX32899" y="connsiteY32899"/>
              </a:cxn>
              <a:cxn ang="0">
                <a:pos x="connsiteX32900" y="connsiteY32900"/>
              </a:cxn>
              <a:cxn ang="0">
                <a:pos x="connsiteX32901" y="connsiteY32901"/>
              </a:cxn>
              <a:cxn ang="0">
                <a:pos x="connsiteX32902" y="connsiteY32902"/>
              </a:cxn>
              <a:cxn ang="0">
                <a:pos x="connsiteX32903" y="connsiteY32903"/>
              </a:cxn>
              <a:cxn ang="0">
                <a:pos x="connsiteX32904" y="connsiteY32904"/>
              </a:cxn>
              <a:cxn ang="0">
                <a:pos x="connsiteX32905" y="connsiteY32905"/>
              </a:cxn>
              <a:cxn ang="0">
                <a:pos x="connsiteX32906" y="connsiteY32906"/>
              </a:cxn>
              <a:cxn ang="0">
                <a:pos x="connsiteX32907" y="connsiteY32907"/>
              </a:cxn>
              <a:cxn ang="0">
                <a:pos x="connsiteX32908" y="connsiteY32908"/>
              </a:cxn>
              <a:cxn ang="0">
                <a:pos x="connsiteX32909" y="connsiteY32909"/>
              </a:cxn>
              <a:cxn ang="0">
                <a:pos x="connsiteX32910" y="connsiteY32910"/>
              </a:cxn>
              <a:cxn ang="0">
                <a:pos x="connsiteX32911" y="connsiteY32911"/>
              </a:cxn>
              <a:cxn ang="0">
                <a:pos x="connsiteX32912" y="connsiteY32912"/>
              </a:cxn>
              <a:cxn ang="0">
                <a:pos x="connsiteX32913" y="connsiteY32913"/>
              </a:cxn>
              <a:cxn ang="0">
                <a:pos x="connsiteX32914" y="connsiteY32914"/>
              </a:cxn>
              <a:cxn ang="0">
                <a:pos x="connsiteX32915" y="connsiteY32915"/>
              </a:cxn>
              <a:cxn ang="0">
                <a:pos x="connsiteX32916" y="connsiteY32916"/>
              </a:cxn>
              <a:cxn ang="0">
                <a:pos x="connsiteX32917" y="connsiteY32917"/>
              </a:cxn>
              <a:cxn ang="0">
                <a:pos x="connsiteX32918" y="connsiteY32918"/>
              </a:cxn>
              <a:cxn ang="0">
                <a:pos x="connsiteX32919" y="connsiteY32919"/>
              </a:cxn>
              <a:cxn ang="0">
                <a:pos x="connsiteX32920" y="connsiteY32920"/>
              </a:cxn>
              <a:cxn ang="0">
                <a:pos x="connsiteX32921" y="connsiteY32921"/>
              </a:cxn>
              <a:cxn ang="0">
                <a:pos x="connsiteX32922" y="connsiteY32922"/>
              </a:cxn>
              <a:cxn ang="0">
                <a:pos x="connsiteX32923" y="connsiteY32923"/>
              </a:cxn>
              <a:cxn ang="0">
                <a:pos x="connsiteX32924" y="connsiteY32924"/>
              </a:cxn>
              <a:cxn ang="0">
                <a:pos x="connsiteX32925" y="connsiteY32925"/>
              </a:cxn>
              <a:cxn ang="0">
                <a:pos x="connsiteX32926" y="connsiteY32926"/>
              </a:cxn>
              <a:cxn ang="0">
                <a:pos x="connsiteX32927" y="connsiteY32927"/>
              </a:cxn>
              <a:cxn ang="0">
                <a:pos x="connsiteX32928" y="connsiteY32928"/>
              </a:cxn>
              <a:cxn ang="0">
                <a:pos x="connsiteX32929" y="connsiteY32929"/>
              </a:cxn>
              <a:cxn ang="0">
                <a:pos x="connsiteX32930" y="connsiteY32930"/>
              </a:cxn>
              <a:cxn ang="0">
                <a:pos x="connsiteX32931" y="connsiteY32931"/>
              </a:cxn>
              <a:cxn ang="0">
                <a:pos x="connsiteX32932" y="connsiteY32932"/>
              </a:cxn>
              <a:cxn ang="0">
                <a:pos x="connsiteX32933" y="connsiteY32933"/>
              </a:cxn>
              <a:cxn ang="0">
                <a:pos x="connsiteX32934" y="connsiteY32934"/>
              </a:cxn>
              <a:cxn ang="0">
                <a:pos x="connsiteX32935" y="connsiteY32935"/>
              </a:cxn>
              <a:cxn ang="0">
                <a:pos x="connsiteX32936" y="connsiteY32936"/>
              </a:cxn>
              <a:cxn ang="0">
                <a:pos x="connsiteX32937" y="connsiteY32937"/>
              </a:cxn>
              <a:cxn ang="0">
                <a:pos x="connsiteX32938" y="connsiteY32938"/>
              </a:cxn>
              <a:cxn ang="0">
                <a:pos x="connsiteX32939" y="connsiteY32939"/>
              </a:cxn>
              <a:cxn ang="0">
                <a:pos x="connsiteX32940" y="connsiteY32940"/>
              </a:cxn>
              <a:cxn ang="0">
                <a:pos x="connsiteX32941" y="connsiteY32941"/>
              </a:cxn>
              <a:cxn ang="0">
                <a:pos x="connsiteX32942" y="connsiteY32942"/>
              </a:cxn>
              <a:cxn ang="0">
                <a:pos x="connsiteX32943" y="connsiteY32943"/>
              </a:cxn>
              <a:cxn ang="0">
                <a:pos x="connsiteX32944" y="connsiteY32944"/>
              </a:cxn>
              <a:cxn ang="0">
                <a:pos x="connsiteX32945" y="connsiteY32945"/>
              </a:cxn>
              <a:cxn ang="0">
                <a:pos x="connsiteX32946" y="connsiteY32946"/>
              </a:cxn>
              <a:cxn ang="0">
                <a:pos x="connsiteX32947" y="connsiteY32947"/>
              </a:cxn>
              <a:cxn ang="0">
                <a:pos x="connsiteX32948" y="connsiteY32948"/>
              </a:cxn>
              <a:cxn ang="0">
                <a:pos x="connsiteX32949" y="connsiteY32949"/>
              </a:cxn>
              <a:cxn ang="0">
                <a:pos x="connsiteX32950" y="connsiteY32950"/>
              </a:cxn>
              <a:cxn ang="0">
                <a:pos x="connsiteX32951" y="connsiteY32951"/>
              </a:cxn>
              <a:cxn ang="0">
                <a:pos x="connsiteX32952" y="connsiteY32952"/>
              </a:cxn>
              <a:cxn ang="0">
                <a:pos x="connsiteX32953" y="connsiteY32953"/>
              </a:cxn>
              <a:cxn ang="0">
                <a:pos x="connsiteX32954" y="connsiteY32954"/>
              </a:cxn>
              <a:cxn ang="0">
                <a:pos x="connsiteX32955" y="connsiteY32955"/>
              </a:cxn>
              <a:cxn ang="0">
                <a:pos x="connsiteX32956" y="connsiteY32956"/>
              </a:cxn>
              <a:cxn ang="0">
                <a:pos x="connsiteX32957" y="connsiteY32957"/>
              </a:cxn>
              <a:cxn ang="0">
                <a:pos x="connsiteX32958" y="connsiteY32958"/>
              </a:cxn>
              <a:cxn ang="0">
                <a:pos x="connsiteX32959" y="connsiteY32959"/>
              </a:cxn>
              <a:cxn ang="0">
                <a:pos x="connsiteX32960" y="connsiteY32960"/>
              </a:cxn>
              <a:cxn ang="0">
                <a:pos x="connsiteX32961" y="connsiteY32961"/>
              </a:cxn>
              <a:cxn ang="0">
                <a:pos x="connsiteX32962" y="connsiteY32962"/>
              </a:cxn>
              <a:cxn ang="0">
                <a:pos x="connsiteX32963" y="connsiteY32963"/>
              </a:cxn>
              <a:cxn ang="0">
                <a:pos x="connsiteX32964" y="connsiteY32964"/>
              </a:cxn>
              <a:cxn ang="0">
                <a:pos x="connsiteX32965" y="connsiteY32965"/>
              </a:cxn>
              <a:cxn ang="0">
                <a:pos x="connsiteX32966" y="connsiteY32966"/>
              </a:cxn>
              <a:cxn ang="0">
                <a:pos x="connsiteX32967" y="connsiteY32967"/>
              </a:cxn>
              <a:cxn ang="0">
                <a:pos x="connsiteX32968" y="connsiteY32968"/>
              </a:cxn>
              <a:cxn ang="0">
                <a:pos x="connsiteX32969" y="connsiteY32969"/>
              </a:cxn>
              <a:cxn ang="0">
                <a:pos x="connsiteX32970" y="connsiteY32970"/>
              </a:cxn>
              <a:cxn ang="0">
                <a:pos x="connsiteX32971" y="connsiteY32971"/>
              </a:cxn>
              <a:cxn ang="0">
                <a:pos x="connsiteX32972" y="connsiteY32972"/>
              </a:cxn>
              <a:cxn ang="0">
                <a:pos x="connsiteX32973" y="connsiteY32973"/>
              </a:cxn>
              <a:cxn ang="0">
                <a:pos x="connsiteX32974" y="connsiteY32974"/>
              </a:cxn>
              <a:cxn ang="0">
                <a:pos x="connsiteX32975" y="connsiteY32975"/>
              </a:cxn>
              <a:cxn ang="0">
                <a:pos x="connsiteX32976" y="connsiteY32976"/>
              </a:cxn>
              <a:cxn ang="0">
                <a:pos x="connsiteX32977" y="connsiteY32977"/>
              </a:cxn>
              <a:cxn ang="0">
                <a:pos x="connsiteX32978" y="connsiteY32978"/>
              </a:cxn>
              <a:cxn ang="0">
                <a:pos x="connsiteX32979" y="connsiteY32979"/>
              </a:cxn>
              <a:cxn ang="0">
                <a:pos x="connsiteX32980" y="connsiteY32980"/>
              </a:cxn>
              <a:cxn ang="0">
                <a:pos x="connsiteX32981" y="connsiteY32981"/>
              </a:cxn>
              <a:cxn ang="0">
                <a:pos x="connsiteX32982" y="connsiteY32982"/>
              </a:cxn>
              <a:cxn ang="0">
                <a:pos x="connsiteX32983" y="connsiteY32983"/>
              </a:cxn>
              <a:cxn ang="0">
                <a:pos x="connsiteX32984" y="connsiteY32984"/>
              </a:cxn>
              <a:cxn ang="0">
                <a:pos x="connsiteX32985" y="connsiteY32985"/>
              </a:cxn>
              <a:cxn ang="0">
                <a:pos x="connsiteX32986" y="connsiteY32986"/>
              </a:cxn>
              <a:cxn ang="0">
                <a:pos x="connsiteX32987" y="connsiteY32987"/>
              </a:cxn>
              <a:cxn ang="0">
                <a:pos x="connsiteX32988" y="connsiteY32988"/>
              </a:cxn>
              <a:cxn ang="0">
                <a:pos x="connsiteX32989" y="connsiteY32989"/>
              </a:cxn>
              <a:cxn ang="0">
                <a:pos x="connsiteX32990" y="connsiteY32990"/>
              </a:cxn>
              <a:cxn ang="0">
                <a:pos x="connsiteX32991" y="connsiteY32991"/>
              </a:cxn>
              <a:cxn ang="0">
                <a:pos x="connsiteX32992" y="connsiteY32992"/>
              </a:cxn>
              <a:cxn ang="0">
                <a:pos x="connsiteX32993" y="connsiteY32993"/>
              </a:cxn>
              <a:cxn ang="0">
                <a:pos x="connsiteX32994" y="connsiteY32994"/>
              </a:cxn>
              <a:cxn ang="0">
                <a:pos x="connsiteX32995" y="connsiteY32995"/>
              </a:cxn>
              <a:cxn ang="0">
                <a:pos x="connsiteX32996" y="connsiteY32996"/>
              </a:cxn>
              <a:cxn ang="0">
                <a:pos x="connsiteX32997" y="connsiteY32997"/>
              </a:cxn>
              <a:cxn ang="0">
                <a:pos x="connsiteX32998" y="connsiteY32998"/>
              </a:cxn>
              <a:cxn ang="0">
                <a:pos x="connsiteX32999" y="connsiteY32999"/>
              </a:cxn>
              <a:cxn ang="0">
                <a:pos x="connsiteX33000" y="connsiteY33000"/>
              </a:cxn>
              <a:cxn ang="0">
                <a:pos x="connsiteX33001" y="connsiteY33001"/>
              </a:cxn>
              <a:cxn ang="0">
                <a:pos x="connsiteX33002" y="connsiteY33002"/>
              </a:cxn>
              <a:cxn ang="0">
                <a:pos x="connsiteX33003" y="connsiteY33003"/>
              </a:cxn>
              <a:cxn ang="0">
                <a:pos x="connsiteX33004" y="connsiteY33004"/>
              </a:cxn>
              <a:cxn ang="0">
                <a:pos x="connsiteX33005" y="connsiteY33005"/>
              </a:cxn>
              <a:cxn ang="0">
                <a:pos x="connsiteX33006" y="connsiteY33006"/>
              </a:cxn>
              <a:cxn ang="0">
                <a:pos x="connsiteX33007" y="connsiteY33007"/>
              </a:cxn>
              <a:cxn ang="0">
                <a:pos x="connsiteX33008" y="connsiteY33008"/>
              </a:cxn>
              <a:cxn ang="0">
                <a:pos x="connsiteX33009" y="connsiteY33009"/>
              </a:cxn>
              <a:cxn ang="0">
                <a:pos x="connsiteX33010" y="connsiteY33010"/>
              </a:cxn>
              <a:cxn ang="0">
                <a:pos x="connsiteX33011" y="connsiteY33011"/>
              </a:cxn>
              <a:cxn ang="0">
                <a:pos x="connsiteX33012" y="connsiteY33012"/>
              </a:cxn>
              <a:cxn ang="0">
                <a:pos x="connsiteX33013" y="connsiteY33013"/>
              </a:cxn>
              <a:cxn ang="0">
                <a:pos x="connsiteX33014" y="connsiteY33014"/>
              </a:cxn>
              <a:cxn ang="0">
                <a:pos x="connsiteX33015" y="connsiteY33015"/>
              </a:cxn>
              <a:cxn ang="0">
                <a:pos x="connsiteX33016" y="connsiteY33016"/>
              </a:cxn>
              <a:cxn ang="0">
                <a:pos x="connsiteX33017" y="connsiteY33017"/>
              </a:cxn>
              <a:cxn ang="0">
                <a:pos x="connsiteX33018" y="connsiteY33018"/>
              </a:cxn>
              <a:cxn ang="0">
                <a:pos x="connsiteX33019" y="connsiteY33019"/>
              </a:cxn>
              <a:cxn ang="0">
                <a:pos x="connsiteX33020" y="connsiteY33020"/>
              </a:cxn>
              <a:cxn ang="0">
                <a:pos x="connsiteX33021" y="connsiteY33021"/>
              </a:cxn>
              <a:cxn ang="0">
                <a:pos x="connsiteX33022" y="connsiteY33022"/>
              </a:cxn>
              <a:cxn ang="0">
                <a:pos x="connsiteX33023" y="connsiteY33023"/>
              </a:cxn>
              <a:cxn ang="0">
                <a:pos x="connsiteX33024" y="connsiteY33024"/>
              </a:cxn>
              <a:cxn ang="0">
                <a:pos x="connsiteX33025" y="connsiteY33025"/>
              </a:cxn>
              <a:cxn ang="0">
                <a:pos x="connsiteX33026" y="connsiteY33026"/>
              </a:cxn>
              <a:cxn ang="0">
                <a:pos x="connsiteX33027" y="connsiteY33027"/>
              </a:cxn>
              <a:cxn ang="0">
                <a:pos x="connsiteX33028" y="connsiteY33028"/>
              </a:cxn>
              <a:cxn ang="0">
                <a:pos x="connsiteX33029" y="connsiteY33029"/>
              </a:cxn>
              <a:cxn ang="0">
                <a:pos x="connsiteX33030" y="connsiteY33030"/>
              </a:cxn>
              <a:cxn ang="0">
                <a:pos x="connsiteX33031" y="connsiteY33031"/>
              </a:cxn>
              <a:cxn ang="0">
                <a:pos x="connsiteX33032" y="connsiteY33032"/>
              </a:cxn>
              <a:cxn ang="0">
                <a:pos x="connsiteX33033" y="connsiteY33033"/>
              </a:cxn>
              <a:cxn ang="0">
                <a:pos x="connsiteX33034" y="connsiteY33034"/>
              </a:cxn>
              <a:cxn ang="0">
                <a:pos x="connsiteX33035" y="connsiteY33035"/>
              </a:cxn>
              <a:cxn ang="0">
                <a:pos x="connsiteX33036" y="connsiteY33036"/>
              </a:cxn>
              <a:cxn ang="0">
                <a:pos x="connsiteX33037" y="connsiteY33037"/>
              </a:cxn>
              <a:cxn ang="0">
                <a:pos x="connsiteX33038" y="connsiteY33038"/>
              </a:cxn>
              <a:cxn ang="0">
                <a:pos x="connsiteX33039" y="connsiteY33039"/>
              </a:cxn>
              <a:cxn ang="0">
                <a:pos x="connsiteX33040" y="connsiteY33040"/>
              </a:cxn>
              <a:cxn ang="0">
                <a:pos x="connsiteX33041" y="connsiteY33041"/>
              </a:cxn>
              <a:cxn ang="0">
                <a:pos x="connsiteX33042" y="connsiteY33042"/>
              </a:cxn>
              <a:cxn ang="0">
                <a:pos x="connsiteX33043" y="connsiteY33043"/>
              </a:cxn>
              <a:cxn ang="0">
                <a:pos x="connsiteX33044" y="connsiteY33044"/>
              </a:cxn>
              <a:cxn ang="0">
                <a:pos x="connsiteX33045" y="connsiteY33045"/>
              </a:cxn>
              <a:cxn ang="0">
                <a:pos x="connsiteX33046" y="connsiteY33046"/>
              </a:cxn>
              <a:cxn ang="0">
                <a:pos x="connsiteX33047" y="connsiteY33047"/>
              </a:cxn>
              <a:cxn ang="0">
                <a:pos x="connsiteX33048" y="connsiteY33048"/>
              </a:cxn>
              <a:cxn ang="0">
                <a:pos x="connsiteX33049" y="connsiteY33049"/>
              </a:cxn>
              <a:cxn ang="0">
                <a:pos x="connsiteX33050" y="connsiteY33050"/>
              </a:cxn>
              <a:cxn ang="0">
                <a:pos x="connsiteX33051" y="connsiteY33051"/>
              </a:cxn>
              <a:cxn ang="0">
                <a:pos x="connsiteX33052" y="connsiteY33052"/>
              </a:cxn>
              <a:cxn ang="0">
                <a:pos x="connsiteX33053" y="connsiteY33053"/>
              </a:cxn>
              <a:cxn ang="0">
                <a:pos x="connsiteX33054" y="connsiteY33054"/>
              </a:cxn>
              <a:cxn ang="0">
                <a:pos x="connsiteX33055" y="connsiteY33055"/>
              </a:cxn>
              <a:cxn ang="0">
                <a:pos x="connsiteX33056" y="connsiteY33056"/>
              </a:cxn>
              <a:cxn ang="0">
                <a:pos x="connsiteX33057" y="connsiteY33057"/>
              </a:cxn>
              <a:cxn ang="0">
                <a:pos x="connsiteX33058" y="connsiteY33058"/>
              </a:cxn>
              <a:cxn ang="0">
                <a:pos x="connsiteX33059" y="connsiteY33059"/>
              </a:cxn>
              <a:cxn ang="0">
                <a:pos x="connsiteX33060" y="connsiteY33060"/>
              </a:cxn>
              <a:cxn ang="0">
                <a:pos x="connsiteX33061" y="connsiteY33061"/>
              </a:cxn>
              <a:cxn ang="0">
                <a:pos x="connsiteX33062" y="connsiteY33062"/>
              </a:cxn>
              <a:cxn ang="0">
                <a:pos x="connsiteX33063" y="connsiteY33063"/>
              </a:cxn>
              <a:cxn ang="0">
                <a:pos x="connsiteX33064" y="connsiteY33064"/>
              </a:cxn>
              <a:cxn ang="0">
                <a:pos x="connsiteX33065" y="connsiteY33065"/>
              </a:cxn>
              <a:cxn ang="0">
                <a:pos x="connsiteX33066" y="connsiteY33066"/>
              </a:cxn>
              <a:cxn ang="0">
                <a:pos x="connsiteX33067" y="connsiteY33067"/>
              </a:cxn>
              <a:cxn ang="0">
                <a:pos x="connsiteX33068" y="connsiteY33068"/>
              </a:cxn>
              <a:cxn ang="0">
                <a:pos x="connsiteX33069" y="connsiteY33069"/>
              </a:cxn>
              <a:cxn ang="0">
                <a:pos x="connsiteX33070" y="connsiteY33070"/>
              </a:cxn>
              <a:cxn ang="0">
                <a:pos x="connsiteX33071" y="connsiteY33071"/>
              </a:cxn>
              <a:cxn ang="0">
                <a:pos x="connsiteX33072" y="connsiteY33072"/>
              </a:cxn>
              <a:cxn ang="0">
                <a:pos x="connsiteX33073" y="connsiteY33073"/>
              </a:cxn>
              <a:cxn ang="0">
                <a:pos x="connsiteX33074" y="connsiteY33074"/>
              </a:cxn>
              <a:cxn ang="0">
                <a:pos x="connsiteX33075" y="connsiteY33075"/>
              </a:cxn>
              <a:cxn ang="0">
                <a:pos x="connsiteX33076" y="connsiteY33076"/>
              </a:cxn>
              <a:cxn ang="0">
                <a:pos x="connsiteX33077" y="connsiteY33077"/>
              </a:cxn>
              <a:cxn ang="0">
                <a:pos x="connsiteX33078" y="connsiteY33078"/>
              </a:cxn>
              <a:cxn ang="0">
                <a:pos x="connsiteX33079" y="connsiteY33079"/>
              </a:cxn>
              <a:cxn ang="0">
                <a:pos x="connsiteX33080" y="connsiteY33080"/>
              </a:cxn>
              <a:cxn ang="0">
                <a:pos x="connsiteX33081" y="connsiteY33081"/>
              </a:cxn>
              <a:cxn ang="0">
                <a:pos x="connsiteX33082" y="connsiteY33082"/>
              </a:cxn>
              <a:cxn ang="0">
                <a:pos x="connsiteX33083" y="connsiteY33083"/>
              </a:cxn>
              <a:cxn ang="0">
                <a:pos x="connsiteX33084" y="connsiteY33084"/>
              </a:cxn>
              <a:cxn ang="0">
                <a:pos x="connsiteX33085" y="connsiteY33085"/>
              </a:cxn>
              <a:cxn ang="0">
                <a:pos x="connsiteX33086" y="connsiteY33086"/>
              </a:cxn>
              <a:cxn ang="0">
                <a:pos x="connsiteX33087" y="connsiteY33087"/>
              </a:cxn>
              <a:cxn ang="0">
                <a:pos x="connsiteX33088" y="connsiteY33088"/>
              </a:cxn>
              <a:cxn ang="0">
                <a:pos x="connsiteX33089" y="connsiteY33089"/>
              </a:cxn>
              <a:cxn ang="0">
                <a:pos x="connsiteX33090" y="connsiteY33090"/>
              </a:cxn>
              <a:cxn ang="0">
                <a:pos x="connsiteX33091" y="connsiteY33091"/>
              </a:cxn>
              <a:cxn ang="0">
                <a:pos x="connsiteX33092" y="connsiteY33092"/>
              </a:cxn>
              <a:cxn ang="0">
                <a:pos x="connsiteX33093" y="connsiteY33093"/>
              </a:cxn>
              <a:cxn ang="0">
                <a:pos x="connsiteX33094" y="connsiteY33094"/>
              </a:cxn>
              <a:cxn ang="0">
                <a:pos x="connsiteX33095" y="connsiteY33095"/>
              </a:cxn>
              <a:cxn ang="0">
                <a:pos x="connsiteX33096" y="connsiteY33096"/>
              </a:cxn>
              <a:cxn ang="0">
                <a:pos x="connsiteX33097" y="connsiteY33097"/>
              </a:cxn>
              <a:cxn ang="0">
                <a:pos x="connsiteX33098" y="connsiteY33098"/>
              </a:cxn>
              <a:cxn ang="0">
                <a:pos x="connsiteX33099" y="connsiteY33099"/>
              </a:cxn>
              <a:cxn ang="0">
                <a:pos x="connsiteX33100" y="connsiteY33100"/>
              </a:cxn>
              <a:cxn ang="0">
                <a:pos x="connsiteX33101" y="connsiteY33101"/>
              </a:cxn>
              <a:cxn ang="0">
                <a:pos x="connsiteX33102" y="connsiteY33102"/>
              </a:cxn>
              <a:cxn ang="0">
                <a:pos x="connsiteX33103" y="connsiteY33103"/>
              </a:cxn>
              <a:cxn ang="0">
                <a:pos x="connsiteX33104" y="connsiteY33104"/>
              </a:cxn>
              <a:cxn ang="0">
                <a:pos x="connsiteX33105" y="connsiteY33105"/>
              </a:cxn>
              <a:cxn ang="0">
                <a:pos x="connsiteX33106" y="connsiteY33106"/>
              </a:cxn>
              <a:cxn ang="0">
                <a:pos x="connsiteX33107" y="connsiteY33107"/>
              </a:cxn>
              <a:cxn ang="0">
                <a:pos x="connsiteX33108" y="connsiteY33108"/>
              </a:cxn>
              <a:cxn ang="0">
                <a:pos x="connsiteX33109" y="connsiteY33109"/>
              </a:cxn>
              <a:cxn ang="0">
                <a:pos x="connsiteX33110" y="connsiteY33110"/>
              </a:cxn>
              <a:cxn ang="0">
                <a:pos x="connsiteX33111" y="connsiteY33111"/>
              </a:cxn>
              <a:cxn ang="0">
                <a:pos x="connsiteX33112" y="connsiteY33112"/>
              </a:cxn>
              <a:cxn ang="0">
                <a:pos x="connsiteX33113" y="connsiteY33113"/>
              </a:cxn>
              <a:cxn ang="0">
                <a:pos x="connsiteX33114" y="connsiteY33114"/>
              </a:cxn>
              <a:cxn ang="0">
                <a:pos x="connsiteX33115" y="connsiteY33115"/>
              </a:cxn>
              <a:cxn ang="0">
                <a:pos x="connsiteX33116" y="connsiteY33116"/>
              </a:cxn>
              <a:cxn ang="0">
                <a:pos x="connsiteX33117" y="connsiteY33117"/>
              </a:cxn>
              <a:cxn ang="0">
                <a:pos x="connsiteX33118" y="connsiteY33118"/>
              </a:cxn>
              <a:cxn ang="0">
                <a:pos x="connsiteX33119" y="connsiteY33119"/>
              </a:cxn>
              <a:cxn ang="0">
                <a:pos x="connsiteX33120" y="connsiteY33120"/>
              </a:cxn>
              <a:cxn ang="0">
                <a:pos x="connsiteX33121" y="connsiteY33121"/>
              </a:cxn>
              <a:cxn ang="0">
                <a:pos x="connsiteX33122" y="connsiteY33122"/>
              </a:cxn>
              <a:cxn ang="0">
                <a:pos x="connsiteX33123" y="connsiteY33123"/>
              </a:cxn>
              <a:cxn ang="0">
                <a:pos x="connsiteX33124" y="connsiteY33124"/>
              </a:cxn>
              <a:cxn ang="0">
                <a:pos x="connsiteX33125" y="connsiteY33125"/>
              </a:cxn>
              <a:cxn ang="0">
                <a:pos x="connsiteX33126" y="connsiteY33126"/>
              </a:cxn>
              <a:cxn ang="0">
                <a:pos x="connsiteX33127" y="connsiteY33127"/>
              </a:cxn>
              <a:cxn ang="0">
                <a:pos x="connsiteX33128" y="connsiteY33128"/>
              </a:cxn>
              <a:cxn ang="0">
                <a:pos x="connsiteX33129" y="connsiteY33129"/>
              </a:cxn>
              <a:cxn ang="0">
                <a:pos x="connsiteX33130" y="connsiteY33130"/>
              </a:cxn>
              <a:cxn ang="0">
                <a:pos x="connsiteX33131" y="connsiteY33131"/>
              </a:cxn>
              <a:cxn ang="0">
                <a:pos x="connsiteX33132" y="connsiteY33132"/>
              </a:cxn>
              <a:cxn ang="0">
                <a:pos x="connsiteX33133" y="connsiteY33133"/>
              </a:cxn>
              <a:cxn ang="0">
                <a:pos x="connsiteX33134" y="connsiteY33134"/>
              </a:cxn>
              <a:cxn ang="0">
                <a:pos x="connsiteX33135" y="connsiteY33135"/>
              </a:cxn>
              <a:cxn ang="0">
                <a:pos x="connsiteX33136" y="connsiteY33136"/>
              </a:cxn>
              <a:cxn ang="0">
                <a:pos x="connsiteX33137" y="connsiteY33137"/>
              </a:cxn>
              <a:cxn ang="0">
                <a:pos x="connsiteX33138" y="connsiteY33138"/>
              </a:cxn>
              <a:cxn ang="0">
                <a:pos x="connsiteX33139" y="connsiteY33139"/>
              </a:cxn>
              <a:cxn ang="0">
                <a:pos x="connsiteX33140" y="connsiteY33140"/>
              </a:cxn>
              <a:cxn ang="0">
                <a:pos x="connsiteX33141" y="connsiteY33141"/>
              </a:cxn>
              <a:cxn ang="0">
                <a:pos x="connsiteX33142" y="connsiteY33142"/>
              </a:cxn>
              <a:cxn ang="0">
                <a:pos x="connsiteX33143" y="connsiteY33143"/>
              </a:cxn>
              <a:cxn ang="0">
                <a:pos x="connsiteX33144" y="connsiteY33144"/>
              </a:cxn>
              <a:cxn ang="0">
                <a:pos x="connsiteX33145" y="connsiteY33145"/>
              </a:cxn>
              <a:cxn ang="0">
                <a:pos x="connsiteX33146" y="connsiteY33146"/>
              </a:cxn>
              <a:cxn ang="0">
                <a:pos x="connsiteX33147" y="connsiteY33147"/>
              </a:cxn>
              <a:cxn ang="0">
                <a:pos x="connsiteX33148" y="connsiteY33148"/>
              </a:cxn>
              <a:cxn ang="0">
                <a:pos x="connsiteX33149" y="connsiteY33149"/>
              </a:cxn>
              <a:cxn ang="0">
                <a:pos x="connsiteX33150" y="connsiteY33150"/>
              </a:cxn>
              <a:cxn ang="0">
                <a:pos x="connsiteX33151" y="connsiteY33151"/>
              </a:cxn>
              <a:cxn ang="0">
                <a:pos x="connsiteX33152" y="connsiteY33152"/>
              </a:cxn>
              <a:cxn ang="0">
                <a:pos x="connsiteX33153" y="connsiteY33153"/>
              </a:cxn>
              <a:cxn ang="0">
                <a:pos x="connsiteX33154" y="connsiteY33154"/>
              </a:cxn>
              <a:cxn ang="0">
                <a:pos x="connsiteX33155" y="connsiteY33155"/>
              </a:cxn>
              <a:cxn ang="0">
                <a:pos x="connsiteX33156" y="connsiteY33156"/>
              </a:cxn>
              <a:cxn ang="0">
                <a:pos x="connsiteX33157" y="connsiteY33157"/>
              </a:cxn>
              <a:cxn ang="0">
                <a:pos x="connsiteX33158" y="connsiteY33158"/>
              </a:cxn>
              <a:cxn ang="0">
                <a:pos x="connsiteX33159" y="connsiteY33159"/>
              </a:cxn>
              <a:cxn ang="0">
                <a:pos x="connsiteX33160" y="connsiteY33160"/>
              </a:cxn>
              <a:cxn ang="0">
                <a:pos x="connsiteX33161" y="connsiteY33161"/>
              </a:cxn>
              <a:cxn ang="0">
                <a:pos x="connsiteX33162" y="connsiteY33162"/>
              </a:cxn>
              <a:cxn ang="0">
                <a:pos x="connsiteX33163" y="connsiteY33163"/>
              </a:cxn>
              <a:cxn ang="0">
                <a:pos x="connsiteX33164" y="connsiteY33164"/>
              </a:cxn>
              <a:cxn ang="0">
                <a:pos x="connsiteX33165" y="connsiteY33165"/>
              </a:cxn>
              <a:cxn ang="0">
                <a:pos x="connsiteX33166" y="connsiteY33166"/>
              </a:cxn>
              <a:cxn ang="0">
                <a:pos x="connsiteX33167" y="connsiteY33167"/>
              </a:cxn>
              <a:cxn ang="0">
                <a:pos x="connsiteX33168" y="connsiteY33168"/>
              </a:cxn>
              <a:cxn ang="0">
                <a:pos x="connsiteX33169" y="connsiteY33169"/>
              </a:cxn>
              <a:cxn ang="0">
                <a:pos x="connsiteX33170" y="connsiteY33170"/>
              </a:cxn>
              <a:cxn ang="0">
                <a:pos x="connsiteX33171" y="connsiteY33171"/>
              </a:cxn>
              <a:cxn ang="0">
                <a:pos x="connsiteX33172" y="connsiteY33172"/>
              </a:cxn>
              <a:cxn ang="0">
                <a:pos x="connsiteX33173" y="connsiteY33173"/>
              </a:cxn>
              <a:cxn ang="0">
                <a:pos x="connsiteX33174" y="connsiteY33174"/>
              </a:cxn>
              <a:cxn ang="0">
                <a:pos x="connsiteX33175" y="connsiteY33175"/>
              </a:cxn>
              <a:cxn ang="0">
                <a:pos x="connsiteX33176" y="connsiteY33176"/>
              </a:cxn>
              <a:cxn ang="0">
                <a:pos x="connsiteX33177" y="connsiteY33177"/>
              </a:cxn>
              <a:cxn ang="0">
                <a:pos x="connsiteX33178" y="connsiteY33178"/>
              </a:cxn>
              <a:cxn ang="0">
                <a:pos x="connsiteX33179" y="connsiteY33179"/>
              </a:cxn>
              <a:cxn ang="0">
                <a:pos x="connsiteX33180" y="connsiteY33180"/>
              </a:cxn>
              <a:cxn ang="0">
                <a:pos x="connsiteX33181" y="connsiteY33181"/>
              </a:cxn>
              <a:cxn ang="0">
                <a:pos x="connsiteX33182" y="connsiteY33182"/>
              </a:cxn>
              <a:cxn ang="0">
                <a:pos x="connsiteX33183" y="connsiteY33183"/>
              </a:cxn>
              <a:cxn ang="0">
                <a:pos x="connsiteX33184" y="connsiteY33184"/>
              </a:cxn>
              <a:cxn ang="0">
                <a:pos x="connsiteX33185" y="connsiteY33185"/>
              </a:cxn>
              <a:cxn ang="0">
                <a:pos x="connsiteX33186" y="connsiteY33186"/>
              </a:cxn>
              <a:cxn ang="0">
                <a:pos x="connsiteX33187" y="connsiteY33187"/>
              </a:cxn>
              <a:cxn ang="0">
                <a:pos x="connsiteX33188" y="connsiteY33188"/>
              </a:cxn>
              <a:cxn ang="0">
                <a:pos x="connsiteX33189" y="connsiteY33189"/>
              </a:cxn>
              <a:cxn ang="0">
                <a:pos x="connsiteX33190" y="connsiteY33190"/>
              </a:cxn>
              <a:cxn ang="0">
                <a:pos x="connsiteX33191" y="connsiteY33191"/>
              </a:cxn>
              <a:cxn ang="0">
                <a:pos x="connsiteX33192" y="connsiteY33192"/>
              </a:cxn>
              <a:cxn ang="0">
                <a:pos x="connsiteX33193" y="connsiteY33193"/>
              </a:cxn>
              <a:cxn ang="0">
                <a:pos x="connsiteX33194" y="connsiteY33194"/>
              </a:cxn>
              <a:cxn ang="0">
                <a:pos x="connsiteX33195" y="connsiteY33195"/>
              </a:cxn>
              <a:cxn ang="0">
                <a:pos x="connsiteX33196" y="connsiteY33196"/>
              </a:cxn>
              <a:cxn ang="0">
                <a:pos x="connsiteX33197" y="connsiteY33197"/>
              </a:cxn>
              <a:cxn ang="0">
                <a:pos x="connsiteX33198" y="connsiteY33198"/>
              </a:cxn>
              <a:cxn ang="0">
                <a:pos x="connsiteX33199" y="connsiteY33199"/>
              </a:cxn>
              <a:cxn ang="0">
                <a:pos x="connsiteX33200" y="connsiteY33200"/>
              </a:cxn>
              <a:cxn ang="0">
                <a:pos x="connsiteX33201" y="connsiteY33201"/>
              </a:cxn>
              <a:cxn ang="0">
                <a:pos x="connsiteX33202" y="connsiteY33202"/>
              </a:cxn>
              <a:cxn ang="0">
                <a:pos x="connsiteX33203" y="connsiteY33203"/>
              </a:cxn>
              <a:cxn ang="0">
                <a:pos x="connsiteX33204" y="connsiteY33204"/>
              </a:cxn>
              <a:cxn ang="0">
                <a:pos x="connsiteX33205" y="connsiteY33205"/>
              </a:cxn>
              <a:cxn ang="0">
                <a:pos x="connsiteX33206" y="connsiteY33206"/>
              </a:cxn>
              <a:cxn ang="0">
                <a:pos x="connsiteX33207" y="connsiteY33207"/>
              </a:cxn>
              <a:cxn ang="0">
                <a:pos x="connsiteX33208" y="connsiteY33208"/>
              </a:cxn>
              <a:cxn ang="0">
                <a:pos x="connsiteX33209" y="connsiteY33209"/>
              </a:cxn>
              <a:cxn ang="0">
                <a:pos x="connsiteX33210" y="connsiteY33210"/>
              </a:cxn>
              <a:cxn ang="0">
                <a:pos x="connsiteX33211" y="connsiteY33211"/>
              </a:cxn>
              <a:cxn ang="0">
                <a:pos x="connsiteX33212" y="connsiteY33212"/>
              </a:cxn>
              <a:cxn ang="0">
                <a:pos x="connsiteX33213" y="connsiteY33213"/>
              </a:cxn>
              <a:cxn ang="0">
                <a:pos x="connsiteX33214" y="connsiteY33214"/>
              </a:cxn>
              <a:cxn ang="0">
                <a:pos x="connsiteX33215" y="connsiteY33215"/>
              </a:cxn>
              <a:cxn ang="0">
                <a:pos x="connsiteX33216" y="connsiteY33216"/>
              </a:cxn>
              <a:cxn ang="0">
                <a:pos x="connsiteX33217" y="connsiteY33217"/>
              </a:cxn>
              <a:cxn ang="0">
                <a:pos x="connsiteX33218" y="connsiteY33218"/>
              </a:cxn>
              <a:cxn ang="0">
                <a:pos x="connsiteX33219" y="connsiteY33219"/>
              </a:cxn>
              <a:cxn ang="0">
                <a:pos x="connsiteX33220" y="connsiteY33220"/>
              </a:cxn>
              <a:cxn ang="0">
                <a:pos x="connsiteX33221" y="connsiteY33221"/>
              </a:cxn>
              <a:cxn ang="0">
                <a:pos x="connsiteX33222" y="connsiteY33222"/>
              </a:cxn>
              <a:cxn ang="0">
                <a:pos x="connsiteX33223" y="connsiteY33223"/>
              </a:cxn>
              <a:cxn ang="0">
                <a:pos x="connsiteX33224" y="connsiteY33224"/>
              </a:cxn>
              <a:cxn ang="0">
                <a:pos x="connsiteX33225" y="connsiteY33225"/>
              </a:cxn>
              <a:cxn ang="0">
                <a:pos x="connsiteX33226" y="connsiteY33226"/>
              </a:cxn>
              <a:cxn ang="0">
                <a:pos x="connsiteX33227" y="connsiteY33227"/>
              </a:cxn>
              <a:cxn ang="0">
                <a:pos x="connsiteX33228" y="connsiteY33228"/>
              </a:cxn>
              <a:cxn ang="0">
                <a:pos x="connsiteX33229" y="connsiteY33229"/>
              </a:cxn>
              <a:cxn ang="0">
                <a:pos x="connsiteX33230" y="connsiteY33230"/>
              </a:cxn>
              <a:cxn ang="0">
                <a:pos x="connsiteX33231" y="connsiteY33231"/>
              </a:cxn>
              <a:cxn ang="0">
                <a:pos x="connsiteX33232" y="connsiteY33232"/>
              </a:cxn>
              <a:cxn ang="0">
                <a:pos x="connsiteX33233" y="connsiteY33233"/>
              </a:cxn>
              <a:cxn ang="0">
                <a:pos x="connsiteX33234" y="connsiteY33234"/>
              </a:cxn>
              <a:cxn ang="0">
                <a:pos x="connsiteX33235" y="connsiteY33235"/>
              </a:cxn>
              <a:cxn ang="0">
                <a:pos x="connsiteX33236" y="connsiteY33236"/>
              </a:cxn>
              <a:cxn ang="0">
                <a:pos x="connsiteX33237" y="connsiteY33237"/>
              </a:cxn>
              <a:cxn ang="0">
                <a:pos x="connsiteX33238" y="connsiteY33238"/>
              </a:cxn>
              <a:cxn ang="0">
                <a:pos x="connsiteX33239" y="connsiteY33239"/>
              </a:cxn>
              <a:cxn ang="0">
                <a:pos x="connsiteX33240" y="connsiteY33240"/>
              </a:cxn>
              <a:cxn ang="0">
                <a:pos x="connsiteX33241" y="connsiteY33241"/>
              </a:cxn>
              <a:cxn ang="0">
                <a:pos x="connsiteX33242" y="connsiteY33242"/>
              </a:cxn>
              <a:cxn ang="0">
                <a:pos x="connsiteX33243" y="connsiteY33243"/>
              </a:cxn>
              <a:cxn ang="0">
                <a:pos x="connsiteX33244" y="connsiteY33244"/>
              </a:cxn>
              <a:cxn ang="0">
                <a:pos x="connsiteX33245" y="connsiteY33245"/>
              </a:cxn>
              <a:cxn ang="0">
                <a:pos x="connsiteX33246" y="connsiteY33246"/>
              </a:cxn>
              <a:cxn ang="0">
                <a:pos x="connsiteX33247" y="connsiteY33247"/>
              </a:cxn>
              <a:cxn ang="0">
                <a:pos x="connsiteX33248" y="connsiteY33248"/>
              </a:cxn>
              <a:cxn ang="0">
                <a:pos x="connsiteX33249" y="connsiteY33249"/>
              </a:cxn>
              <a:cxn ang="0">
                <a:pos x="connsiteX33250" y="connsiteY33250"/>
              </a:cxn>
              <a:cxn ang="0">
                <a:pos x="connsiteX33251" y="connsiteY33251"/>
              </a:cxn>
              <a:cxn ang="0">
                <a:pos x="connsiteX33252" y="connsiteY33252"/>
              </a:cxn>
              <a:cxn ang="0">
                <a:pos x="connsiteX33253" y="connsiteY33253"/>
              </a:cxn>
              <a:cxn ang="0">
                <a:pos x="connsiteX33254" y="connsiteY33254"/>
              </a:cxn>
              <a:cxn ang="0">
                <a:pos x="connsiteX33255" y="connsiteY33255"/>
              </a:cxn>
              <a:cxn ang="0">
                <a:pos x="connsiteX33256" y="connsiteY33256"/>
              </a:cxn>
              <a:cxn ang="0">
                <a:pos x="connsiteX33257" y="connsiteY33257"/>
              </a:cxn>
              <a:cxn ang="0">
                <a:pos x="connsiteX33258" y="connsiteY33258"/>
              </a:cxn>
              <a:cxn ang="0">
                <a:pos x="connsiteX33259" y="connsiteY33259"/>
              </a:cxn>
              <a:cxn ang="0">
                <a:pos x="connsiteX33260" y="connsiteY33260"/>
              </a:cxn>
              <a:cxn ang="0">
                <a:pos x="connsiteX33261" y="connsiteY33261"/>
              </a:cxn>
              <a:cxn ang="0">
                <a:pos x="connsiteX33262" y="connsiteY33262"/>
              </a:cxn>
              <a:cxn ang="0">
                <a:pos x="connsiteX33263" y="connsiteY33263"/>
              </a:cxn>
              <a:cxn ang="0">
                <a:pos x="connsiteX33264" y="connsiteY33264"/>
              </a:cxn>
              <a:cxn ang="0">
                <a:pos x="connsiteX33265" y="connsiteY33265"/>
              </a:cxn>
              <a:cxn ang="0">
                <a:pos x="connsiteX33266" y="connsiteY33266"/>
              </a:cxn>
              <a:cxn ang="0">
                <a:pos x="connsiteX33267" y="connsiteY33267"/>
              </a:cxn>
              <a:cxn ang="0">
                <a:pos x="connsiteX33268" y="connsiteY33268"/>
              </a:cxn>
              <a:cxn ang="0">
                <a:pos x="connsiteX33269" y="connsiteY33269"/>
              </a:cxn>
              <a:cxn ang="0">
                <a:pos x="connsiteX33270" y="connsiteY33270"/>
              </a:cxn>
              <a:cxn ang="0">
                <a:pos x="connsiteX33271" y="connsiteY33271"/>
              </a:cxn>
              <a:cxn ang="0">
                <a:pos x="connsiteX33272" y="connsiteY33272"/>
              </a:cxn>
              <a:cxn ang="0">
                <a:pos x="connsiteX33273" y="connsiteY33273"/>
              </a:cxn>
              <a:cxn ang="0">
                <a:pos x="connsiteX33274" y="connsiteY33274"/>
              </a:cxn>
              <a:cxn ang="0">
                <a:pos x="connsiteX33275" y="connsiteY33275"/>
              </a:cxn>
              <a:cxn ang="0">
                <a:pos x="connsiteX33276" y="connsiteY33276"/>
              </a:cxn>
              <a:cxn ang="0">
                <a:pos x="connsiteX33277" y="connsiteY33277"/>
              </a:cxn>
              <a:cxn ang="0">
                <a:pos x="connsiteX33278" y="connsiteY33278"/>
              </a:cxn>
              <a:cxn ang="0">
                <a:pos x="connsiteX33279" y="connsiteY33279"/>
              </a:cxn>
              <a:cxn ang="0">
                <a:pos x="connsiteX33280" y="connsiteY33280"/>
              </a:cxn>
              <a:cxn ang="0">
                <a:pos x="connsiteX33281" y="connsiteY33281"/>
              </a:cxn>
              <a:cxn ang="0">
                <a:pos x="connsiteX33282" y="connsiteY33282"/>
              </a:cxn>
              <a:cxn ang="0">
                <a:pos x="connsiteX33283" y="connsiteY33283"/>
              </a:cxn>
              <a:cxn ang="0">
                <a:pos x="connsiteX33284" y="connsiteY33284"/>
              </a:cxn>
              <a:cxn ang="0">
                <a:pos x="connsiteX33285" y="connsiteY33285"/>
              </a:cxn>
              <a:cxn ang="0">
                <a:pos x="connsiteX33286" y="connsiteY33286"/>
              </a:cxn>
              <a:cxn ang="0">
                <a:pos x="connsiteX33287" y="connsiteY33287"/>
              </a:cxn>
              <a:cxn ang="0">
                <a:pos x="connsiteX33288" y="connsiteY33288"/>
              </a:cxn>
              <a:cxn ang="0">
                <a:pos x="connsiteX33289" y="connsiteY33289"/>
              </a:cxn>
              <a:cxn ang="0">
                <a:pos x="connsiteX33290" y="connsiteY33290"/>
              </a:cxn>
              <a:cxn ang="0">
                <a:pos x="connsiteX33291" y="connsiteY33291"/>
              </a:cxn>
              <a:cxn ang="0">
                <a:pos x="connsiteX33292" y="connsiteY33292"/>
              </a:cxn>
              <a:cxn ang="0">
                <a:pos x="connsiteX33293" y="connsiteY33293"/>
              </a:cxn>
              <a:cxn ang="0">
                <a:pos x="connsiteX33294" y="connsiteY33294"/>
              </a:cxn>
              <a:cxn ang="0">
                <a:pos x="connsiteX33295" y="connsiteY33295"/>
              </a:cxn>
              <a:cxn ang="0">
                <a:pos x="connsiteX33296" y="connsiteY33296"/>
              </a:cxn>
              <a:cxn ang="0">
                <a:pos x="connsiteX33297" y="connsiteY33297"/>
              </a:cxn>
              <a:cxn ang="0">
                <a:pos x="connsiteX33298" y="connsiteY33298"/>
              </a:cxn>
              <a:cxn ang="0">
                <a:pos x="connsiteX33299" y="connsiteY33299"/>
              </a:cxn>
              <a:cxn ang="0">
                <a:pos x="connsiteX33300" y="connsiteY33300"/>
              </a:cxn>
              <a:cxn ang="0">
                <a:pos x="connsiteX33301" y="connsiteY33301"/>
              </a:cxn>
              <a:cxn ang="0">
                <a:pos x="connsiteX33302" y="connsiteY33302"/>
              </a:cxn>
              <a:cxn ang="0">
                <a:pos x="connsiteX33303" y="connsiteY33303"/>
              </a:cxn>
              <a:cxn ang="0">
                <a:pos x="connsiteX33304" y="connsiteY33304"/>
              </a:cxn>
              <a:cxn ang="0">
                <a:pos x="connsiteX33305" y="connsiteY33305"/>
              </a:cxn>
              <a:cxn ang="0">
                <a:pos x="connsiteX33306" y="connsiteY33306"/>
              </a:cxn>
              <a:cxn ang="0">
                <a:pos x="connsiteX33307" y="connsiteY33307"/>
              </a:cxn>
              <a:cxn ang="0">
                <a:pos x="connsiteX33308" y="connsiteY33308"/>
              </a:cxn>
              <a:cxn ang="0">
                <a:pos x="connsiteX33309" y="connsiteY33309"/>
              </a:cxn>
              <a:cxn ang="0">
                <a:pos x="connsiteX33310" y="connsiteY33310"/>
              </a:cxn>
              <a:cxn ang="0">
                <a:pos x="connsiteX33311" y="connsiteY33311"/>
              </a:cxn>
              <a:cxn ang="0">
                <a:pos x="connsiteX33312" y="connsiteY33312"/>
              </a:cxn>
              <a:cxn ang="0">
                <a:pos x="connsiteX33313" y="connsiteY33313"/>
              </a:cxn>
              <a:cxn ang="0">
                <a:pos x="connsiteX33314" y="connsiteY33314"/>
              </a:cxn>
              <a:cxn ang="0">
                <a:pos x="connsiteX33315" y="connsiteY33315"/>
              </a:cxn>
              <a:cxn ang="0">
                <a:pos x="connsiteX33316" y="connsiteY33316"/>
              </a:cxn>
              <a:cxn ang="0">
                <a:pos x="connsiteX33317" y="connsiteY33317"/>
              </a:cxn>
              <a:cxn ang="0">
                <a:pos x="connsiteX33318" y="connsiteY33318"/>
              </a:cxn>
              <a:cxn ang="0">
                <a:pos x="connsiteX33319" y="connsiteY33319"/>
              </a:cxn>
              <a:cxn ang="0">
                <a:pos x="connsiteX33320" y="connsiteY33320"/>
              </a:cxn>
              <a:cxn ang="0">
                <a:pos x="connsiteX33321" y="connsiteY33321"/>
              </a:cxn>
              <a:cxn ang="0">
                <a:pos x="connsiteX33322" y="connsiteY33322"/>
              </a:cxn>
              <a:cxn ang="0">
                <a:pos x="connsiteX33323" y="connsiteY33323"/>
              </a:cxn>
              <a:cxn ang="0">
                <a:pos x="connsiteX33324" y="connsiteY33324"/>
              </a:cxn>
              <a:cxn ang="0">
                <a:pos x="connsiteX33325" y="connsiteY33325"/>
              </a:cxn>
              <a:cxn ang="0">
                <a:pos x="connsiteX33326" y="connsiteY33326"/>
              </a:cxn>
              <a:cxn ang="0">
                <a:pos x="connsiteX33327" y="connsiteY33327"/>
              </a:cxn>
              <a:cxn ang="0">
                <a:pos x="connsiteX33328" y="connsiteY33328"/>
              </a:cxn>
              <a:cxn ang="0">
                <a:pos x="connsiteX33329" y="connsiteY33329"/>
              </a:cxn>
              <a:cxn ang="0">
                <a:pos x="connsiteX33330" y="connsiteY33330"/>
              </a:cxn>
              <a:cxn ang="0">
                <a:pos x="connsiteX33331" y="connsiteY33331"/>
              </a:cxn>
              <a:cxn ang="0">
                <a:pos x="connsiteX33332" y="connsiteY33332"/>
              </a:cxn>
              <a:cxn ang="0">
                <a:pos x="connsiteX33333" y="connsiteY33333"/>
              </a:cxn>
              <a:cxn ang="0">
                <a:pos x="connsiteX33334" y="connsiteY33334"/>
              </a:cxn>
              <a:cxn ang="0">
                <a:pos x="connsiteX33335" y="connsiteY33335"/>
              </a:cxn>
              <a:cxn ang="0">
                <a:pos x="connsiteX33336" y="connsiteY33336"/>
              </a:cxn>
              <a:cxn ang="0">
                <a:pos x="connsiteX33337" y="connsiteY33337"/>
              </a:cxn>
              <a:cxn ang="0">
                <a:pos x="connsiteX33338" y="connsiteY33338"/>
              </a:cxn>
              <a:cxn ang="0">
                <a:pos x="connsiteX33339" y="connsiteY33339"/>
              </a:cxn>
              <a:cxn ang="0">
                <a:pos x="connsiteX33340" y="connsiteY33340"/>
              </a:cxn>
              <a:cxn ang="0">
                <a:pos x="connsiteX33341" y="connsiteY33341"/>
              </a:cxn>
              <a:cxn ang="0">
                <a:pos x="connsiteX33342" y="connsiteY33342"/>
              </a:cxn>
              <a:cxn ang="0">
                <a:pos x="connsiteX33343" y="connsiteY33343"/>
              </a:cxn>
              <a:cxn ang="0">
                <a:pos x="connsiteX33344" y="connsiteY33344"/>
              </a:cxn>
              <a:cxn ang="0">
                <a:pos x="connsiteX33345" y="connsiteY33345"/>
              </a:cxn>
              <a:cxn ang="0">
                <a:pos x="connsiteX33346" y="connsiteY33346"/>
              </a:cxn>
              <a:cxn ang="0">
                <a:pos x="connsiteX33347" y="connsiteY33347"/>
              </a:cxn>
              <a:cxn ang="0">
                <a:pos x="connsiteX33348" y="connsiteY33348"/>
              </a:cxn>
              <a:cxn ang="0">
                <a:pos x="connsiteX33349" y="connsiteY33349"/>
              </a:cxn>
              <a:cxn ang="0">
                <a:pos x="connsiteX33350" y="connsiteY33350"/>
              </a:cxn>
              <a:cxn ang="0">
                <a:pos x="connsiteX33351" y="connsiteY33351"/>
              </a:cxn>
              <a:cxn ang="0">
                <a:pos x="connsiteX33352" y="connsiteY33352"/>
              </a:cxn>
              <a:cxn ang="0">
                <a:pos x="connsiteX33353" y="connsiteY33353"/>
              </a:cxn>
              <a:cxn ang="0">
                <a:pos x="connsiteX33354" y="connsiteY33354"/>
              </a:cxn>
              <a:cxn ang="0">
                <a:pos x="connsiteX33355" y="connsiteY33355"/>
              </a:cxn>
              <a:cxn ang="0">
                <a:pos x="connsiteX33356" y="connsiteY33356"/>
              </a:cxn>
              <a:cxn ang="0">
                <a:pos x="connsiteX33357" y="connsiteY33357"/>
              </a:cxn>
              <a:cxn ang="0">
                <a:pos x="connsiteX33358" y="connsiteY33358"/>
              </a:cxn>
              <a:cxn ang="0">
                <a:pos x="connsiteX33359" y="connsiteY33359"/>
              </a:cxn>
              <a:cxn ang="0">
                <a:pos x="connsiteX33360" y="connsiteY33360"/>
              </a:cxn>
              <a:cxn ang="0">
                <a:pos x="connsiteX33361" y="connsiteY33361"/>
              </a:cxn>
              <a:cxn ang="0">
                <a:pos x="connsiteX33362" y="connsiteY33362"/>
              </a:cxn>
              <a:cxn ang="0">
                <a:pos x="connsiteX33363" y="connsiteY33363"/>
              </a:cxn>
              <a:cxn ang="0">
                <a:pos x="connsiteX33364" y="connsiteY33364"/>
              </a:cxn>
              <a:cxn ang="0">
                <a:pos x="connsiteX33365" y="connsiteY33365"/>
              </a:cxn>
              <a:cxn ang="0">
                <a:pos x="connsiteX33366" y="connsiteY33366"/>
              </a:cxn>
              <a:cxn ang="0">
                <a:pos x="connsiteX33367" y="connsiteY33367"/>
              </a:cxn>
              <a:cxn ang="0">
                <a:pos x="connsiteX33368" y="connsiteY33368"/>
              </a:cxn>
              <a:cxn ang="0">
                <a:pos x="connsiteX33369" y="connsiteY33369"/>
              </a:cxn>
              <a:cxn ang="0">
                <a:pos x="connsiteX33370" y="connsiteY33370"/>
              </a:cxn>
              <a:cxn ang="0">
                <a:pos x="connsiteX33371" y="connsiteY33371"/>
              </a:cxn>
              <a:cxn ang="0">
                <a:pos x="connsiteX33372" y="connsiteY33372"/>
              </a:cxn>
              <a:cxn ang="0">
                <a:pos x="connsiteX33373" y="connsiteY33373"/>
              </a:cxn>
              <a:cxn ang="0">
                <a:pos x="connsiteX33374" y="connsiteY33374"/>
              </a:cxn>
              <a:cxn ang="0">
                <a:pos x="connsiteX33375" y="connsiteY33375"/>
              </a:cxn>
              <a:cxn ang="0">
                <a:pos x="connsiteX33376" y="connsiteY33376"/>
              </a:cxn>
              <a:cxn ang="0">
                <a:pos x="connsiteX33377" y="connsiteY33377"/>
              </a:cxn>
              <a:cxn ang="0">
                <a:pos x="connsiteX33378" y="connsiteY33378"/>
              </a:cxn>
              <a:cxn ang="0">
                <a:pos x="connsiteX33379" y="connsiteY33379"/>
              </a:cxn>
              <a:cxn ang="0">
                <a:pos x="connsiteX33380" y="connsiteY33380"/>
              </a:cxn>
              <a:cxn ang="0">
                <a:pos x="connsiteX33381" y="connsiteY33381"/>
              </a:cxn>
              <a:cxn ang="0">
                <a:pos x="connsiteX33382" y="connsiteY33382"/>
              </a:cxn>
              <a:cxn ang="0">
                <a:pos x="connsiteX33383" y="connsiteY33383"/>
              </a:cxn>
              <a:cxn ang="0">
                <a:pos x="connsiteX33384" y="connsiteY33384"/>
              </a:cxn>
              <a:cxn ang="0">
                <a:pos x="connsiteX33385" y="connsiteY33385"/>
              </a:cxn>
              <a:cxn ang="0">
                <a:pos x="connsiteX33386" y="connsiteY33386"/>
              </a:cxn>
              <a:cxn ang="0">
                <a:pos x="connsiteX33387" y="connsiteY33387"/>
              </a:cxn>
              <a:cxn ang="0">
                <a:pos x="connsiteX33388" y="connsiteY33388"/>
              </a:cxn>
              <a:cxn ang="0">
                <a:pos x="connsiteX33389" y="connsiteY33389"/>
              </a:cxn>
              <a:cxn ang="0">
                <a:pos x="connsiteX33390" y="connsiteY33390"/>
              </a:cxn>
              <a:cxn ang="0">
                <a:pos x="connsiteX33391" y="connsiteY33391"/>
              </a:cxn>
              <a:cxn ang="0">
                <a:pos x="connsiteX33392" y="connsiteY33392"/>
              </a:cxn>
              <a:cxn ang="0">
                <a:pos x="connsiteX33393" y="connsiteY33393"/>
              </a:cxn>
              <a:cxn ang="0">
                <a:pos x="connsiteX33394" y="connsiteY33394"/>
              </a:cxn>
              <a:cxn ang="0">
                <a:pos x="connsiteX33395" y="connsiteY33395"/>
              </a:cxn>
              <a:cxn ang="0">
                <a:pos x="connsiteX33396" y="connsiteY33396"/>
              </a:cxn>
              <a:cxn ang="0">
                <a:pos x="connsiteX33397" y="connsiteY33397"/>
              </a:cxn>
              <a:cxn ang="0">
                <a:pos x="connsiteX33398" y="connsiteY33398"/>
              </a:cxn>
              <a:cxn ang="0">
                <a:pos x="connsiteX33399" y="connsiteY33399"/>
              </a:cxn>
              <a:cxn ang="0">
                <a:pos x="connsiteX33400" y="connsiteY33400"/>
              </a:cxn>
              <a:cxn ang="0">
                <a:pos x="connsiteX33401" y="connsiteY33401"/>
              </a:cxn>
              <a:cxn ang="0">
                <a:pos x="connsiteX33402" y="connsiteY33402"/>
              </a:cxn>
              <a:cxn ang="0">
                <a:pos x="connsiteX33403" y="connsiteY33403"/>
              </a:cxn>
              <a:cxn ang="0">
                <a:pos x="connsiteX33404" y="connsiteY33404"/>
              </a:cxn>
              <a:cxn ang="0">
                <a:pos x="connsiteX33405" y="connsiteY33405"/>
              </a:cxn>
              <a:cxn ang="0">
                <a:pos x="connsiteX33406" y="connsiteY33406"/>
              </a:cxn>
              <a:cxn ang="0">
                <a:pos x="connsiteX33407" y="connsiteY33407"/>
              </a:cxn>
              <a:cxn ang="0">
                <a:pos x="connsiteX33408" y="connsiteY33408"/>
              </a:cxn>
              <a:cxn ang="0">
                <a:pos x="connsiteX33409" y="connsiteY33409"/>
              </a:cxn>
              <a:cxn ang="0">
                <a:pos x="connsiteX33410" y="connsiteY33410"/>
              </a:cxn>
              <a:cxn ang="0">
                <a:pos x="connsiteX33411" y="connsiteY33411"/>
              </a:cxn>
              <a:cxn ang="0">
                <a:pos x="connsiteX33412" y="connsiteY33412"/>
              </a:cxn>
              <a:cxn ang="0">
                <a:pos x="connsiteX33413" y="connsiteY33413"/>
              </a:cxn>
              <a:cxn ang="0">
                <a:pos x="connsiteX33414" y="connsiteY33414"/>
              </a:cxn>
              <a:cxn ang="0">
                <a:pos x="connsiteX33415" y="connsiteY33415"/>
              </a:cxn>
              <a:cxn ang="0">
                <a:pos x="connsiteX33416" y="connsiteY33416"/>
              </a:cxn>
              <a:cxn ang="0">
                <a:pos x="connsiteX33417" y="connsiteY33417"/>
              </a:cxn>
              <a:cxn ang="0">
                <a:pos x="connsiteX33418" y="connsiteY33418"/>
              </a:cxn>
              <a:cxn ang="0">
                <a:pos x="connsiteX33419" y="connsiteY33419"/>
              </a:cxn>
              <a:cxn ang="0">
                <a:pos x="connsiteX33420" y="connsiteY33420"/>
              </a:cxn>
              <a:cxn ang="0">
                <a:pos x="connsiteX33421" y="connsiteY33421"/>
              </a:cxn>
              <a:cxn ang="0">
                <a:pos x="connsiteX33422" y="connsiteY33422"/>
              </a:cxn>
              <a:cxn ang="0">
                <a:pos x="connsiteX33423" y="connsiteY33423"/>
              </a:cxn>
              <a:cxn ang="0">
                <a:pos x="connsiteX33424" y="connsiteY33424"/>
              </a:cxn>
              <a:cxn ang="0">
                <a:pos x="connsiteX33425" y="connsiteY33425"/>
              </a:cxn>
              <a:cxn ang="0">
                <a:pos x="connsiteX33426" y="connsiteY33426"/>
              </a:cxn>
              <a:cxn ang="0">
                <a:pos x="connsiteX33427" y="connsiteY33427"/>
              </a:cxn>
              <a:cxn ang="0">
                <a:pos x="connsiteX33428" y="connsiteY33428"/>
              </a:cxn>
              <a:cxn ang="0">
                <a:pos x="connsiteX33429" y="connsiteY33429"/>
              </a:cxn>
              <a:cxn ang="0">
                <a:pos x="connsiteX33430" y="connsiteY33430"/>
              </a:cxn>
              <a:cxn ang="0">
                <a:pos x="connsiteX33431" y="connsiteY33431"/>
              </a:cxn>
              <a:cxn ang="0">
                <a:pos x="connsiteX33432" y="connsiteY33432"/>
              </a:cxn>
              <a:cxn ang="0">
                <a:pos x="connsiteX33433" y="connsiteY33433"/>
              </a:cxn>
              <a:cxn ang="0">
                <a:pos x="connsiteX33434" y="connsiteY33434"/>
              </a:cxn>
              <a:cxn ang="0">
                <a:pos x="connsiteX33435" y="connsiteY33435"/>
              </a:cxn>
              <a:cxn ang="0">
                <a:pos x="connsiteX33436" y="connsiteY33436"/>
              </a:cxn>
              <a:cxn ang="0">
                <a:pos x="connsiteX33437" y="connsiteY33437"/>
              </a:cxn>
              <a:cxn ang="0">
                <a:pos x="connsiteX33438" y="connsiteY33438"/>
              </a:cxn>
              <a:cxn ang="0">
                <a:pos x="connsiteX33439" y="connsiteY33439"/>
              </a:cxn>
              <a:cxn ang="0">
                <a:pos x="connsiteX33440" y="connsiteY33440"/>
              </a:cxn>
              <a:cxn ang="0">
                <a:pos x="connsiteX33441" y="connsiteY33441"/>
              </a:cxn>
              <a:cxn ang="0">
                <a:pos x="connsiteX33442" y="connsiteY33442"/>
              </a:cxn>
              <a:cxn ang="0">
                <a:pos x="connsiteX33443" y="connsiteY33443"/>
              </a:cxn>
              <a:cxn ang="0">
                <a:pos x="connsiteX33444" y="connsiteY33444"/>
              </a:cxn>
              <a:cxn ang="0">
                <a:pos x="connsiteX33445" y="connsiteY33445"/>
              </a:cxn>
              <a:cxn ang="0">
                <a:pos x="connsiteX33446" y="connsiteY33446"/>
              </a:cxn>
              <a:cxn ang="0">
                <a:pos x="connsiteX33447" y="connsiteY33447"/>
              </a:cxn>
              <a:cxn ang="0">
                <a:pos x="connsiteX33448" y="connsiteY33448"/>
              </a:cxn>
              <a:cxn ang="0">
                <a:pos x="connsiteX33449" y="connsiteY33449"/>
              </a:cxn>
              <a:cxn ang="0">
                <a:pos x="connsiteX33450" y="connsiteY33450"/>
              </a:cxn>
              <a:cxn ang="0">
                <a:pos x="connsiteX33451" y="connsiteY33451"/>
              </a:cxn>
              <a:cxn ang="0">
                <a:pos x="connsiteX33452" y="connsiteY33452"/>
              </a:cxn>
              <a:cxn ang="0">
                <a:pos x="connsiteX33453" y="connsiteY33453"/>
              </a:cxn>
              <a:cxn ang="0">
                <a:pos x="connsiteX33454" y="connsiteY33454"/>
              </a:cxn>
              <a:cxn ang="0">
                <a:pos x="connsiteX33455" y="connsiteY33455"/>
              </a:cxn>
              <a:cxn ang="0">
                <a:pos x="connsiteX33456" y="connsiteY33456"/>
              </a:cxn>
              <a:cxn ang="0">
                <a:pos x="connsiteX33457" y="connsiteY33457"/>
              </a:cxn>
              <a:cxn ang="0">
                <a:pos x="connsiteX33458" y="connsiteY33458"/>
              </a:cxn>
              <a:cxn ang="0">
                <a:pos x="connsiteX33459" y="connsiteY33459"/>
              </a:cxn>
              <a:cxn ang="0">
                <a:pos x="connsiteX33460" y="connsiteY33460"/>
              </a:cxn>
              <a:cxn ang="0">
                <a:pos x="connsiteX33461" y="connsiteY33461"/>
              </a:cxn>
              <a:cxn ang="0">
                <a:pos x="connsiteX33462" y="connsiteY33462"/>
              </a:cxn>
              <a:cxn ang="0">
                <a:pos x="connsiteX33463" y="connsiteY33463"/>
              </a:cxn>
              <a:cxn ang="0">
                <a:pos x="connsiteX33464" y="connsiteY33464"/>
              </a:cxn>
              <a:cxn ang="0">
                <a:pos x="connsiteX33465" y="connsiteY33465"/>
              </a:cxn>
              <a:cxn ang="0">
                <a:pos x="connsiteX33466" y="connsiteY33466"/>
              </a:cxn>
              <a:cxn ang="0">
                <a:pos x="connsiteX33467" y="connsiteY33467"/>
              </a:cxn>
              <a:cxn ang="0">
                <a:pos x="connsiteX33468" y="connsiteY33468"/>
              </a:cxn>
              <a:cxn ang="0">
                <a:pos x="connsiteX33469" y="connsiteY33469"/>
              </a:cxn>
              <a:cxn ang="0">
                <a:pos x="connsiteX33470" y="connsiteY33470"/>
              </a:cxn>
              <a:cxn ang="0">
                <a:pos x="connsiteX33471" y="connsiteY33471"/>
              </a:cxn>
              <a:cxn ang="0">
                <a:pos x="connsiteX33472" y="connsiteY33472"/>
              </a:cxn>
              <a:cxn ang="0">
                <a:pos x="connsiteX33473" y="connsiteY33473"/>
              </a:cxn>
              <a:cxn ang="0">
                <a:pos x="connsiteX33474" y="connsiteY33474"/>
              </a:cxn>
              <a:cxn ang="0">
                <a:pos x="connsiteX33475" y="connsiteY33475"/>
              </a:cxn>
              <a:cxn ang="0">
                <a:pos x="connsiteX33476" y="connsiteY33476"/>
              </a:cxn>
              <a:cxn ang="0">
                <a:pos x="connsiteX33477" y="connsiteY33477"/>
              </a:cxn>
              <a:cxn ang="0">
                <a:pos x="connsiteX33478" y="connsiteY33478"/>
              </a:cxn>
              <a:cxn ang="0">
                <a:pos x="connsiteX33479" y="connsiteY33479"/>
              </a:cxn>
              <a:cxn ang="0">
                <a:pos x="connsiteX33480" y="connsiteY33480"/>
              </a:cxn>
              <a:cxn ang="0">
                <a:pos x="connsiteX33481" y="connsiteY33481"/>
              </a:cxn>
              <a:cxn ang="0">
                <a:pos x="connsiteX33482" y="connsiteY33482"/>
              </a:cxn>
              <a:cxn ang="0">
                <a:pos x="connsiteX33483" y="connsiteY33483"/>
              </a:cxn>
              <a:cxn ang="0">
                <a:pos x="connsiteX33484" y="connsiteY33484"/>
              </a:cxn>
              <a:cxn ang="0">
                <a:pos x="connsiteX33485" y="connsiteY33485"/>
              </a:cxn>
              <a:cxn ang="0">
                <a:pos x="connsiteX33486" y="connsiteY33486"/>
              </a:cxn>
              <a:cxn ang="0">
                <a:pos x="connsiteX33487" y="connsiteY33487"/>
              </a:cxn>
              <a:cxn ang="0">
                <a:pos x="connsiteX33488" y="connsiteY33488"/>
              </a:cxn>
              <a:cxn ang="0">
                <a:pos x="connsiteX33489" y="connsiteY33489"/>
              </a:cxn>
              <a:cxn ang="0">
                <a:pos x="connsiteX33490" y="connsiteY33490"/>
              </a:cxn>
              <a:cxn ang="0">
                <a:pos x="connsiteX33491" y="connsiteY33491"/>
              </a:cxn>
              <a:cxn ang="0">
                <a:pos x="connsiteX33492" y="connsiteY33492"/>
              </a:cxn>
              <a:cxn ang="0">
                <a:pos x="connsiteX33493" y="connsiteY33493"/>
              </a:cxn>
              <a:cxn ang="0">
                <a:pos x="connsiteX33494" y="connsiteY33494"/>
              </a:cxn>
              <a:cxn ang="0">
                <a:pos x="connsiteX33495" y="connsiteY33495"/>
              </a:cxn>
              <a:cxn ang="0">
                <a:pos x="connsiteX33496" y="connsiteY33496"/>
              </a:cxn>
              <a:cxn ang="0">
                <a:pos x="connsiteX33497" y="connsiteY33497"/>
              </a:cxn>
              <a:cxn ang="0">
                <a:pos x="connsiteX33498" y="connsiteY33498"/>
              </a:cxn>
              <a:cxn ang="0">
                <a:pos x="connsiteX33499" y="connsiteY33499"/>
              </a:cxn>
              <a:cxn ang="0">
                <a:pos x="connsiteX33500" y="connsiteY33500"/>
              </a:cxn>
              <a:cxn ang="0">
                <a:pos x="connsiteX33501" y="connsiteY33501"/>
              </a:cxn>
              <a:cxn ang="0">
                <a:pos x="connsiteX33502" y="connsiteY33502"/>
              </a:cxn>
              <a:cxn ang="0">
                <a:pos x="connsiteX33503" y="connsiteY33503"/>
              </a:cxn>
              <a:cxn ang="0">
                <a:pos x="connsiteX33504" y="connsiteY33504"/>
              </a:cxn>
              <a:cxn ang="0">
                <a:pos x="connsiteX33505" y="connsiteY33505"/>
              </a:cxn>
              <a:cxn ang="0">
                <a:pos x="connsiteX33506" y="connsiteY33506"/>
              </a:cxn>
              <a:cxn ang="0">
                <a:pos x="connsiteX33507" y="connsiteY33507"/>
              </a:cxn>
              <a:cxn ang="0">
                <a:pos x="connsiteX33508" y="connsiteY33508"/>
              </a:cxn>
              <a:cxn ang="0">
                <a:pos x="connsiteX33509" y="connsiteY33509"/>
              </a:cxn>
              <a:cxn ang="0">
                <a:pos x="connsiteX33510" y="connsiteY33510"/>
              </a:cxn>
              <a:cxn ang="0">
                <a:pos x="connsiteX33511" y="connsiteY33511"/>
              </a:cxn>
              <a:cxn ang="0">
                <a:pos x="connsiteX33512" y="connsiteY33512"/>
              </a:cxn>
              <a:cxn ang="0">
                <a:pos x="connsiteX33513" y="connsiteY33513"/>
              </a:cxn>
              <a:cxn ang="0">
                <a:pos x="connsiteX33514" y="connsiteY33514"/>
              </a:cxn>
              <a:cxn ang="0">
                <a:pos x="connsiteX33515" y="connsiteY33515"/>
              </a:cxn>
              <a:cxn ang="0">
                <a:pos x="connsiteX33516" y="connsiteY33516"/>
              </a:cxn>
              <a:cxn ang="0">
                <a:pos x="connsiteX33517" y="connsiteY33517"/>
              </a:cxn>
              <a:cxn ang="0">
                <a:pos x="connsiteX33518" y="connsiteY33518"/>
              </a:cxn>
              <a:cxn ang="0">
                <a:pos x="connsiteX33519" y="connsiteY33519"/>
              </a:cxn>
              <a:cxn ang="0">
                <a:pos x="connsiteX33520" y="connsiteY33520"/>
              </a:cxn>
              <a:cxn ang="0">
                <a:pos x="connsiteX33521" y="connsiteY33521"/>
              </a:cxn>
              <a:cxn ang="0">
                <a:pos x="connsiteX33522" y="connsiteY33522"/>
              </a:cxn>
              <a:cxn ang="0">
                <a:pos x="connsiteX33523" y="connsiteY33523"/>
              </a:cxn>
              <a:cxn ang="0">
                <a:pos x="connsiteX33524" y="connsiteY33524"/>
              </a:cxn>
              <a:cxn ang="0">
                <a:pos x="connsiteX33525" y="connsiteY33525"/>
              </a:cxn>
              <a:cxn ang="0">
                <a:pos x="connsiteX33526" y="connsiteY33526"/>
              </a:cxn>
              <a:cxn ang="0">
                <a:pos x="connsiteX33527" y="connsiteY33527"/>
              </a:cxn>
              <a:cxn ang="0">
                <a:pos x="connsiteX33528" y="connsiteY33528"/>
              </a:cxn>
              <a:cxn ang="0">
                <a:pos x="connsiteX33529" y="connsiteY33529"/>
              </a:cxn>
              <a:cxn ang="0">
                <a:pos x="connsiteX33530" y="connsiteY33530"/>
              </a:cxn>
              <a:cxn ang="0">
                <a:pos x="connsiteX33531" y="connsiteY33531"/>
              </a:cxn>
              <a:cxn ang="0">
                <a:pos x="connsiteX33532" y="connsiteY33532"/>
              </a:cxn>
              <a:cxn ang="0">
                <a:pos x="connsiteX33533" y="connsiteY33533"/>
              </a:cxn>
              <a:cxn ang="0">
                <a:pos x="connsiteX33534" y="connsiteY33534"/>
              </a:cxn>
              <a:cxn ang="0">
                <a:pos x="connsiteX33535" y="connsiteY33535"/>
              </a:cxn>
              <a:cxn ang="0">
                <a:pos x="connsiteX33536" y="connsiteY33536"/>
              </a:cxn>
              <a:cxn ang="0">
                <a:pos x="connsiteX33537" y="connsiteY33537"/>
              </a:cxn>
              <a:cxn ang="0">
                <a:pos x="connsiteX33538" y="connsiteY33538"/>
              </a:cxn>
              <a:cxn ang="0">
                <a:pos x="connsiteX33539" y="connsiteY33539"/>
              </a:cxn>
              <a:cxn ang="0">
                <a:pos x="connsiteX33540" y="connsiteY33540"/>
              </a:cxn>
              <a:cxn ang="0">
                <a:pos x="connsiteX33541" y="connsiteY33541"/>
              </a:cxn>
              <a:cxn ang="0">
                <a:pos x="connsiteX33542" y="connsiteY33542"/>
              </a:cxn>
              <a:cxn ang="0">
                <a:pos x="connsiteX33543" y="connsiteY33543"/>
              </a:cxn>
              <a:cxn ang="0">
                <a:pos x="connsiteX33544" y="connsiteY33544"/>
              </a:cxn>
              <a:cxn ang="0">
                <a:pos x="connsiteX33545" y="connsiteY33545"/>
              </a:cxn>
              <a:cxn ang="0">
                <a:pos x="connsiteX33546" y="connsiteY33546"/>
              </a:cxn>
              <a:cxn ang="0">
                <a:pos x="connsiteX33547" y="connsiteY33547"/>
              </a:cxn>
              <a:cxn ang="0">
                <a:pos x="connsiteX33548" y="connsiteY33548"/>
              </a:cxn>
              <a:cxn ang="0">
                <a:pos x="connsiteX33549" y="connsiteY33549"/>
              </a:cxn>
              <a:cxn ang="0">
                <a:pos x="connsiteX33550" y="connsiteY33550"/>
              </a:cxn>
              <a:cxn ang="0">
                <a:pos x="connsiteX33551" y="connsiteY33551"/>
              </a:cxn>
              <a:cxn ang="0">
                <a:pos x="connsiteX33552" y="connsiteY33552"/>
              </a:cxn>
              <a:cxn ang="0">
                <a:pos x="connsiteX33553" y="connsiteY33553"/>
              </a:cxn>
              <a:cxn ang="0">
                <a:pos x="connsiteX33554" y="connsiteY33554"/>
              </a:cxn>
              <a:cxn ang="0">
                <a:pos x="connsiteX33555" y="connsiteY33555"/>
              </a:cxn>
              <a:cxn ang="0">
                <a:pos x="connsiteX33556" y="connsiteY33556"/>
              </a:cxn>
              <a:cxn ang="0">
                <a:pos x="connsiteX33557" y="connsiteY33557"/>
              </a:cxn>
              <a:cxn ang="0">
                <a:pos x="connsiteX33558" y="connsiteY33558"/>
              </a:cxn>
              <a:cxn ang="0">
                <a:pos x="connsiteX33559" y="connsiteY33559"/>
              </a:cxn>
              <a:cxn ang="0">
                <a:pos x="connsiteX33560" y="connsiteY33560"/>
              </a:cxn>
              <a:cxn ang="0">
                <a:pos x="connsiteX33561" y="connsiteY33561"/>
              </a:cxn>
              <a:cxn ang="0">
                <a:pos x="connsiteX33562" y="connsiteY33562"/>
              </a:cxn>
              <a:cxn ang="0">
                <a:pos x="connsiteX33563" y="connsiteY33563"/>
              </a:cxn>
              <a:cxn ang="0">
                <a:pos x="connsiteX33564" y="connsiteY33564"/>
              </a:cxn>
              <a:cxn ang="0">
                <a:pos x="connsiteX33565" y="connsiteY33565"/>
              </a:cxn>
              <a:cxn ang="0">
                <a:pos x="connsiteX33566" y="connsiteY33566"/>
              </a:cxn>
              <a:cxn ang="0">
                <a:pos x="connsiteX33567" y="connsiteY33567"/>
              </a:cxn>
              <a:cxn ang="0">
                <a:pos x="connsiteX33568" y="connsiteY33568"/>
              </a:cxn>
              <a:cxn ang="0">
                <a:pos x="connsiteX33569" y="connsiteY33569"/>
              </a:cxn>
              <a:cxn ang="0">
                <a:pos x="connsiteX33570" y="connsiteY33570"/>
              </a:cxn>
              <a:cxn ang="0">
                <a:pos x="connsiteX33571" y="connsiteY33571"/>
              </a:cxn>
              <a:cxn ang="0">
                <a:pos x="connsiteX33572" y="connsiteY33572"/>
              </a:cxn>
              <a:cxn ang="0">
                <a:pos x="connsiteX33573" y="connsiteY33573"/>
              </a:cxn>
              <a:cxn ang="0">
                <a:pos x="connsiteX33574" y="connsiteY33574"/>
              </a:cxn>
              <a:cxn ang="0">
                <a:pos x="connsiteX33575" y="connsiteY33575"/>
              </a:cxn>
              <a:cxn ang="0">
                <a:pos x="connsiteX33576" y="connsiteY33576"/>
              </a:cxn>
              <a:cxn ang="0">
                <a:pos x="connsiteX33577" y="connsiteY33577"/>
              </a:cxn>
              <a:cxn ang="0">
                <a:pos x="connsiteX33578" y="connsiteY33578"/>
              </a:cxn>
              <a:cxn ang="0">
                <a:pos x="connsiteX33579" y="connsiteY33579"/>
              </a:cxn>
              <a:cxn ang="0">
                <a:pos x="connsiteX33580" y="connsiteY33580"/>
              </a:cxn>
              <a:cxn ang="0">
                <a:pos x="connsiteX33581" y="connsiteY33581"/>
              </a:cxn>
              <a:cxn ang="0">
                <a:pos x="connsiteX33582" y="connsiteY33582"/>
              </a:cxn>
              <a:cxn ang="0">
                <a:pos x="connsiteX33583" y="connsiteY33583"/>
              </a:cxn>
              <a:cxn ang="0">
                <a:pos x="connsiteX33584" y="connsiteY33584"/>
              </a:cxn>
              <a:cxn ang="0">
                <a:pos x="connsiteX33585" y="connsiteY33585"/>
              </a:cxn>
              <a:cxn ang="0">
                <a:pos x="connsiteX33586" y="connsiteY33586"/>
              </a:cxn>
              <a:cxn ang="0">
                <a:pos x="connsiteX33587" y="connsiteY33587"/>
              </a:cxn>
              <a:cxn ang="0">
                <a:pos x="connsiteX33588" y="connsiteY33588"/>
              </a:cxn>
              <a:cxn ang="0">
                <a:pos x="connsiteX33589" y="connsiteY33589"/>
              </a:cxn>
              <a:cxn ang="0">
                <a:pos x="connsiteX33590" y="connsiteY33590"/>
              </a:cxn>
              <a:cxn ang="0">
                <a:pos x="connsiteX33591" y="connsiteY33591"/>
              </a:cxn>
              <a:cxn ang="0">
                <a:pos x="connsiteX33592" y="connsiteY33592"/>
              </a:cxn>
              <a:cxn ang="0">
                <a:pos x="connsiteX33593" y="connsiteY33593"/>
              </a:cxn>
              <a:cxn ang="0">
                <a:pos x="connsiteX33594" y="connsiteY33594"/>
              </a:cxn>
              <a:cxn ang="0">
                <a:pos x="connsiteX33595" y="connsiteY33595"/>
              </a:cxn>
              <a:cxn ang="0">
                <a:pos x="connsiteX33596" y="connsiteY33596"/>
              </a:cxn>
              <a:cxn ang="0">
                <a:pos x="connsiteX33597" y="connsiteY33597"/>
              </a:cxn>
              <a:cxn ang="0">
                <a:pos x="connsiteX33598" y="connsiteY33598"/>
              </a:cxn>
              <a:cxn ang="0">
                <a:pos x="connsiteX33599" y="connsiteY33599"/>
              </a:cxn>
              <a:cxn ang="0">
                <a:pos x="connsiteX33600" y="connsiteY33600"/>
              </a:cxn>
              <a:cxn ang="0">
                <a:pos x="connsiteX33601" y="connsiteY33601"/>
              </a:cxn>
              <a:cxn ang="0">
                <a:pos x="connsiteX33602" y="connsiteY33602"/>
              </a:cxn>
              <a:cxn ang="0">
                <a:pos x="connsiteX33603" y="connsiteY33603"/>
              </a:cxn>
              <a:cxn ang="0">
                <a:pos x="connsiteX33604" y="connsiteY33604"/>
              </a:cxn>
              <a:cxn ang="0">
                <a:pos x="connsiteX33605" y="connsiteY33605"/>
              </a:cxn>
              <a:cxn ang="0">
                <a:pos x="connsiteX33606" y="connsiteY33606"/>
              </a:cxn>
              <a:cxn ang="0">
                <a:pos x="connsiteX33607" y="connsiteY33607"/>
              </a:cxn>
              <a:cxn ang="0">
                <a:pos x="connsiteX33608" y="connsiteY33608"/>
              </a:cxn>
              <a:cxn ang="0">
                <a:pos x="connsiteX33609" y="connsiteY33609"/>
              </a:cxn>
              <a:cxn ang="0">
                <a:pos x="connsiteX33610" y="connsiteY33610"/>
              </a:cxn>
              <a:cxn ang="0">
                <a:pos x="connsiteX33611" y="connsiteY33611"/>
              </a:cxn>
              <a:cxn ang="0">
                <a:pos x="connsiteX33612" y="connsiteY33612"/>
              </a:cxn>
              <a:cxn ang="0">
                <a:pos x="connsiteX33613" y="connsiteY33613"/>
              </a:cxn>
              <a:cxn ang="0">
                <a:pos x="connsiteX33614" y="connsiteY33614"/>
              </a:cxn>
              <a:cxn ang="0">
                <a:pos x="connsiteX33615" y="connsiteY33615"/>
              </a:cxn>
              <a:cxn ang="0">
                <a:pos x="connsiteX33616" y="connsiteY33616"/>
              </a:cxn>
              <a:cxn ang="0">
                <a:pos x="connsiteX33617" y="connsiteY33617"/>
              </a:cxn>
              <a:cxn ang="0">
                <a:pos x="connsiteX33618" y="connsiteY33618"/>
              </a:cxn>
              <a:cxn ang="0">
                <a:pos x="connsiteX33619" y="connsiteY33619"/>
              </a:cxn>
              <a:cxn ang="0">
                <a:pos x="connsiteX33620" y="connsiteY33620"/>
              </a:cxn>
              <a:cxn ang="0">
                <a:pos x="connsiteX33621" y="connsiteY33621"/>
              </a:cxn>
              <a:cxn ang="0">
                <a:pos x="connsiteX33622" y="connsiteY33622"/>
              </a:cxn>
              <a:cxn ang="0">
                <a:pos x="connsiteX33623" y="connsiteY33623"/>
              </a:cxn>
              <a:cxn ang="0">
                <a:pos x="connsiteX33624" y="connsiteY33624"/>
              </a:cxn>
              <a:cxn ang="0">
                <a:pos x="connsiteX33625" y="connsiteY33625"/>
              </a:cxn>
              <a:cxn ang="0">
                <a:pos x="connsiteX33626" y="connsiteY33626"/>
              </a:cxn>
              <a:cxn ang="0">
                <a:pos x="connsiteX33627" y="connsiteY33627"/>
              </a:cxn>
              <a:cxn ang="0">
                <a:pos x="connsiteX33628" y="connsiteY33628"/>
              </a:cxn>
              <a:cxn ang="0">
                <a:pos x="connsiteX33629" y="connsiteY33629"/>
              </a:cxn>
              <a:cxn ang="0">
                <a:pos x="connsiteX33630" y="connsiteY33630"/>
              </a:cxn>
              <a:cxn ang="0">
                <a:pos x="connsiteX33631" y="connsiteY33631"/>
              </a:cxn>
              <a:cxn ang="0">
                <a:pos x="connsiteX33632" y="connsiteY33632"/>
              </a:cxn>
              <a:cxn ang="0">
                <a:pos x="connsiteX33633" y="connsiteY33633"/>
              </a:cxn>
              <a:cxn ang="0">
                <a:pos x="connsiteX33634" y="connsiteY33634"/>
              </a:cxn>
              <a:cxn ang="0">
                <a:pos x="connsiteX33635" y="connsiteY33635"/>
              </a:cxn>
              <a:cxn ang="0">
                <a:pos x="connsiteX33636" y="connsiteY33636"/>
              </a:cxn>
              <a:cxn ang="0">
                <a:pos x="connsiteX33637" y="connsiteY33637"/>
              </a:cxn>
              <a:cxn ang="0">
                <a:pos x="connsiteX33638" y="connsiteY33638"/>
              </a:cxn>
              <a:cxn ang="0">
                <a:pos x="connsiteX33639" y="connsiteY33639"/>
              </a:cxn>
              <a:cxn ang="0">
                <a:pos x="connsiteX33640" y="connsiteY33640"/>
              </a:cxn>
              <a:cxn ang="0">
                <a:pos x="connsiteX33641" y="connsiteY33641"/>
              </a:cxn>
              <a:cxn ang="0">
                <a:pos x="connsiteX33642" y="connsiteY33642"/>
              </a:cxn>
              <a:cxn ang="0">
                <a:pos x="connsiteX33643" y="connsiteY33643"/>
              </a:cxn>
              <a:cxn ang="0">
                <a:pos x="connsiteX33644" y="connsiteY33644"/>
              </a:cxn>
              <a:cxn ang="0">
                <a:pos x="connsiteX33645" y="connsiteY33645"/>
              </a:cxn>
              <a:cxn ang="0">
                <a:pos x="connsiteX33646" y="connsiteY33646"/>
              </a:cxn>
              <a:cxn ang="0">
                <a:pos x="connsiteX33647" y="connsiteY33647"/>
              </a:cxn>
              <a:cxn ang="0">
                <a:pos x="connsiteX33648" y="connsiteY33648"/>
              </a:cxn>
              <a:cxn ang="0">
                <a:pos x="connsiteX33649" y="connsiteY33649"/>
              </a:cxn>
              <a:cxn ang="0">
                <a:pos x="connsiteX33650" y="connsiteY33650"/>
              </a:cxn>
              <a:cxn ang="0">
                <a:pos x="connsiteX33651" y="connsiteY33651"/>
              </a:cxn>
              <a:cxn ang="0">
                <a:pos x="connsiteX33652" y="connsiteY33652"/>
              </a:cxn>
              <a:cxn ang="0">
                <a:pos x="connsiteX33653" y="connsiteY33653"/>
              </a:cxn>
              <a:cxn ang="0">
                <a:pos x="connsiteX33654" y="connsiteY33654"/>
              </a:cxn>
              <a:cxn ang="0">
                <a:pos x="connsiteX33655" y="connsiteY33655"/>
              </a:cxn>
              <a:cxn ang="0">
                <a:pos x="connsiteX33656" y="connsiteY33656"/>
              </a:cxn>
              <a:cxn ang="0">
                <a:pos x="connsiteX33657" y="connsiteY33657"/>
              </a:cxn>
              <a:cxn ang="0">
                <a:pos x="connsiteX33658" y="connsiteY33658"/>
              </a:cxn>
              <a:cxn ang="0">
                <a:pos x="connsiteX33659" y="connsiteY33659"/>
              </a:cxn>
              <a:cxn ang="0">
                <a:pos x="connsiteX33660" y="connsiteY33660"/>
              </a:cxn>
              <a:cxn ang="0">
                <a:pos x="connsiteX33661" y="connsiteY33661"/>
              </a:cxn>
              <a:cxn ang="0">
                <a:pos x="connsiteX33662" y="connsiteY33662"/>
              </a:cxn>
              <a:cxn ang="0">
                <a:pos x="connsiteX33663" y="connsiteY33663"/>
              </a:cxn>
              <a:cxn ang="0">
                <a:pos x="connsiteX33664" y="connsiteY33664"/>
              </a:cxn>
              <a:cxn ang="0">
                <a:pos x="connsiteX33665" y="connsiteY33665"/>
              </a:cxn>
              <a:cxn ang="0">
                <a:pos x="connsiteX33666" y="connsiteY33666"/>
              </a:cxn>
              <a:cxn ang="0">
                <a:pos x="connsiteX33667" y="connsiteY33667"/>
              </a:cxn>
              <a:cxn ang="0">
                <a:pos x="connsiteX33668" y="connsiteY33668"/>
              </a:cxn>
              <a:cxn ang="0">
                <a:pos x="connsiteX33669" y="connsiteY33669"/>
              </a:cxn>
              <a:cxn ang="0">
                <a:pos x="connsiteX33670" y="connsiteY33670"/>
              </a:cxn>
              <a:cxn ang="0">
                <a:pos x="connsiteX33671" y="connsiteY33671"/>
              </a:cxn>
              <a:cxn ang="0">
                <a:pos x="connsiteX33672" y="connsiteY33672"/>
              </a:cxn>
              <a:cxn ang="0">
                <a:pos x="connsiteX33673" y="connsiteY33673"/>
              </a:cxn>
              <a:cxn ang="0">
                <a:pos x="connsiteX33674" y="connsiteY33674"/>
              </a:cxn>
              <a:cxn ang="0">
                <a:pos x="connsiteX33675" y="connsiteY33675"/>
              </a:cxn>
              <a:cxn ang="0">
                <a:pos x="connsiteX33676" y="connsiteY33676"/>
              </a:cxn>
              <a:cxn ang="0">
                <a:pos x="connsiteX33677" y="connsiteY33677"/>
              </a:cxn>
              <a:cxn ang="0">
                <a:pos x="connsiteX33678" y="connsiteY33678"/>
              </a:cxn>
              <a:cxn ang="0">
                <a:pos x="connsiteX33679" y="connsiteY33679"/>
              </a:cxn>
              <a:cxn ang="0">
                <a:pos x="connsiteX33680" y="connsiteY33680"/>
              </a:cxn>
              <a:cxn ang="0">
                <a:pos x="connsiteX33681" y="connsiteY33681"/>
              </a:cxn>
              <a:cxn ang="0">
                <a:pos x="connsiteX33682" y="connsiteY33682"/>
              </a:cxn>
              <a:cxn ang="0">
                <a:pos x="connsiteX33683" y="connsiteY33683"/>
              </a:cxn>
              <a:cxn ang="0">
                <a:pos x="connsiteX33684" y="connsiteY33684"/>
              </a:cxn>
              <a:cxn ang="0">
                <a:pos x="connsiteX33685" y="connsiteY33685"/>
              </a:cxn>
              <a:cxn ang="0">
                <a:pos x="connsiteX33686" y="connsiteY33686"/>
              </a:cxn>
              <a:cxn ang="0">
                <a:pos x="connsiteX33687" y="connsiteY33687"/>
              </a:cxn>
              <a:cxn ang="0">
                <a:pos x="connsiteX33688" y="connsiteY33688"/>
              </a:cxn>
              <a:cxn ang="0">
                <a:pos x="connsiteX33689" y="connsiteY33689"/>
              </a:cxn>
              <a:cxn ang="0">
                <a:pos x="connsiteX33690" y="connsiteY33690"/>
              </a:cxn>
              <a:cxn ang="0">
                <a:pos x="connsiteX33691" y="connsiteY33691"/>
              </a:cxn>
              <a:cxn ang="0">
                <a:pos x="connsiteX33692" y="connsiteY33692"/>
              </a:cxn>
              <a:cxn ang="0">
                <a:pos x="connsiteX33693" y="connsiteY33693"/>
              </a:cxn>
              <a:cxn ang="0">
                <a:pos x="connsiteX33694" y="connsiteY33694"/>
              </a:cxn>
              <a:cxn ang="0">
                <a:pos x="connsiteX33695" y="connsiteY33695"/>
              </a:cxn>
              <a:cxn ang="0">
                <a:pos x="connsiteX33696" y="connsiteY33696"/>
              </a:cxn>
              <a:cxn ang="0">
                <a:pos x="connsiteX33697" y="connsiteY33697"/>
              </a:cxn>
              <a:cxn ang="0">
                <a:pos x="connsiteX33698" y="connsiteY33698"/>
              </a:cxn>
              <a:cxn ang="0">
                <a:pos x="connsiteX33699" y="connsiteY33699"/>
              </a:cxn>
              <a:cxn ang="0">
                <a:pos x="connsiteX33700" y="connsiteY33700"/>
              </a:cxn>
              <a:cxn ang="0">
                <a:pos x="connsiteX33701" y="connsiteY33701"/>
              </a:cxn>
              <a:cxn ang="0">
                <a:pos x="connsiteX33702" y="connsiteY33702"/>
              </a:cxn>
              <a:cxn ang="0">
                <a:pos x="connsiteX33703" y="connsiteY33703"/>
              </a:cxn>
              <a:cxn ang="0">
                <a:pos x="connsiteX33704" y="connsiteY33704"/>
              </a:cxn>
              <a:cxn ang="0">
                <a:pos x="connsiteX33705" y="connsiteY33705"/>
              </a:cxn>
              <a:cxn ang="0">
                <a:pos x="connsiteX33706" y="connsiteY33706"/>
              </a:cxn>
              <a:cxn ang="0">
                <a:pos x="connsiteX33707" y="connsiteY33707"/>
              </a:cxn>
              <a:cxn ang="0">
                <a:pos x="connsiteX33708" y="connsiteY33708"/>
              </a:cxn>
              <a:cxn ang="0">
                <a:pos x="connsiteX33709" y="connsiteY33709"/>
              </a:cxn>
              <a:cxn ang="0">
                <a:pos x="connsiteX33710" y="connsiteY33710"/>
              </a:cxn>
              <a:cxn ang="0">
                <a:pos x="connsiteX33711" y="connsiteY33711"/>
              </a:cxn>
              <a:cxn ang="0">
                <a:pos x="connsiteX33712" y="connsiteY33712"/>
              </a:cxn>
              <a:cxn ang="0">
                <a:pos x="connsiteX33713" y="connsiteY33713"/>
              </a:cxn>
              <a:cxn ang="0">
                <a:pos x="connsiteX33714" y="connsiteY33714"/>
              </a:cxn>
              <a:cxn ang="0">
                <a:pos x="connsiteX33715" y="connsiteY33715"/>
              </a:cxn>
              <a:cxn ang="0">
                <a:pos x="connsiteX33716" y="connsiteY33716"/>
              </a:cxn>
              <a:cxn ang="0">
                <a:pos x="connsiteX33717" y="connsiteY33717"/>
              </a:cxn>
              <a:cxn ang="0">
                <a:pos x="connsiteX33718" y="connsiteY33718"/>
              </a:cxn>
              <a:cxn ang="0">
                <a:pos x="connsiteX33719" y="connsiteY33719"/>
              </a:cxn>
              <a:cxn ang="0">
                <a:pos x="connsiteX33720" y="connsiteY33720"/>
              </a:cxn>
              <a:cxn ang="0">
                <a:pos x="connsiteX33721" y="connsiteY33721"/>
              </a:cxn>
              <a:cxn ang="0">
                <a:pos x="connsiteX33722" y="connsiteY33722"/>
              </a:cxn>
              <a:cxn ang="0">
                <a:pos x="connsiteX33723" y="connsiteY33723"/>
              </a:cxn>
              <a:cxn ang="0">
                <a:pos x="connsiteX33724" y="connsiteY33724"/>
              </a:cxn>
              <a:cxn ang="0">
                <a:pos x="connsiteX33725" y="connsiteY33725"/>
              </a:cxn>
              <a:cxn ang="0">
                <a:pos x="connsiteX33726" y="connsiteY33726"/>
              </a:cxn>
              <a:cxn ang="0">
                <a:pos x="connsiteX33727" y="connsiteY33727"/>
              </a:cxn>
              <a:cxn ang="0">
                <a:pos x="connsiteX33728" y="connsiteY33728"/>
              </a:cxn>
              <a:cxn ang="0">
                <a:pos x="connsiteX33729" y="connsiteY33729"/>
              </a:cxn>
              <a:cxn ang="0">
                <a:pos x="connsiteX33730" y="connsiteY33730"/>
              </a:cxn>
              <a:cxn ang="0">
                <a:pos x="connsiteX33731" y="connsiteY33731"/>
              </a:cxn>
              <a:cxn ang="0">
                <a:pos x="connsiteX33732" y="connsiteY33732"/>
              </a:cxn>
              <a:cxn ang="0">
                <a:pos x="connsiteX33733" y="connsiteY33733"/>
              </a:cxn>
              <a:cxn ang="0">
                <a:pos x="connsiteX33734" y="connsiteY33734"/>
              </a:cxn>
              <a:cxn ang="0">
                <a:pos x="connsiteX33735" y="connsiteY33735"/>
              </a:cxn>
              <a:cxn ang="0">
                <a:pos x="connsiteX33736" y="connsiteY33736"/>
              </a:cxn>
              <a:cxn ang="0">
                <a:pos x="connsiteX33737" y="connsiteY33737"/>
              </a:cxn>
              <a:cxn ang="0">
                <a:pos x="connsiteX33738" y="connsiteY33738"/>
              </a:cxn>
              <a:cxn ang="0">
                <a:pos x="connsiteX33739" y="connsiteY33739"/>
              </a:cxn>
              <a:cxn ang="0">
                <a:pos x="connsiteX33740" y="connsiteY33740"/>
              </a:cxn>
              <a:cxn ang="0">
                <a:pos x="connsiteX33741" y="connsiteY33741"/>
              </a:cxn>
              <a:cxn ang="0">
                <a:pos x="connsiteX33742" y="connsiteY33742"/>
              </a:cxn>
              <a:cxn ang="0">
                <a:pos x="connsiteX33743" y="connsiteY33743"/>
              </a:cxn>
              <a:cxn ang="0">
                <a:pos x="connsiteX33744" y="connsiteY33744"/>
              </a:cxn>
              <a:cxn ang="0">
                <a:pos x="connsiteX33745" y="connsiteY33745"/>
              </a:cxn>
              <a:cxn ang="0">
                <a:pos x="connsiteX33746" y="connsiteY33746"/>
              </a:cxn>
              <a:cxn ang="0">
                <a:pos x="connsiteX33747" y="connsiteY33747"/>
              </a:cxn>
              <a:cxn ang="0">
                <a:pos x="connsiteX33748" y="connsiteY33748"/>
              </a:cxn>
              <a:cxn ang="0">
                <a:pos x="connsiteX33749" y="connsiteY33749"/>
              </a:cxn>
              <a:cxn ang="0">
                <a:pos x="connsiteX33750" y="connsiteY33750"/>
              </a:cxn>
              <a:cxn ang="0">
                <a:pos x="connsiteX33751" y="connsiteY33751"/>
              </a:cxn>
              <a:cxn ang="0">
                <a:pos x="connsiteX33752" y="connsiteY33752"/>
              </a:cxn>
              <a:cxn ang="0">
                <a:pos x="connsiteX33753" y="connsiteY33753"/>
              </a:cxn>
              <a:cxn ang="0">
                <a:pos x="connsiteX33754" y="connsiteY33754"/>
              </a:cxn>
              <a:cxn ang="0">
                <a:pos x="connsiteX33755" y="connsiteY33755"/>
              </a:cxn>
              <a:cxn ang="0">
                <a:pos x="connsiteX33756" y="connsiteY33756"/>
              </a:cxn>
              <a:cxn ang="0">
                <a:pos x="connsiteX33757" y="connsiteY33757"/>
              </a:cxn>
              <a:cxn ang="0">
                <a:pos x="connsiteX33758" y="connsiteY33758"/>
              </a:cxn>
              <a:cxn ang="0">
                <a:pos x="connsiteX33759" y="connsiteY33759"/>
              </a:cxn>
              <a:cxn ang="0">
                <a:pos x="connsiteX33760" y="connsiteY33760"/>
              </a:cxn>
              <a:cxn ang="0">
                <a:pos x="connsiteX33761" y="connsiteY33761"/>
              </a:cxn>
              <a:cxn ang="0">
                <a:pos x="connsiteX33762" y="connsiteY33762"/>
              </a:cxn>
              <a:cxn ang="0">
                <a:pos x="connsiteX33763" y="connsiteY33763"/>
              </a:cxn>
              <a:cxn ang="0">
                <a:pos x="connsiteX33764" y="connsiteY33764"/>
              </a:cxn>
              <a:cxn ang="0">
                <a:pos x="connsiteX33765" y="connsiteY33765"/>
              </a:cxn>
              <a:cxn ang="0">
                <a:pos x="connsiteX33766" y="connsiteY33766"/>
              </a:cxn>
              <a:cxn ang="0">
                <a:pos x="connsiteX33767" y="connsiteY33767"/>
              </a:cxn>
              <a:cxn ang="0">
                <a:pos x="connsiteX33768" y="connsiteY33768"/>
              </a:cxn>
              <a:cxn ang="0">
                <a:pos x="connsiteX33769" y="connsiteY33769"/>
              </a:cxn>
              <a:cxn ang="0">
                <a:pos x="connsiteX33770" y="connsiteY33770"/>
              </a:cxn>
              <a:cxn ang="0">
                <a:pos x="connsiteX33771" y="connsiteY33771"/>
              </a:cxn>
              <a:cxn ang="0">
                <a:pos x="connsiteX33772" y="connsiteY33772"/>
              </a:cxn>
              <a:cxn ang="0">
                <a:pos x="connsiteX33773" y="connsiteY33773"/>
              </a:cxn>
              <a:cxn ang="0">
                <a:pos x="connsiteX33774" y="connsiteY33774"/>
              </a:cxn>
              <a:cxn ang="0">
                <a:pos x="connsiteX33775" y="connsiteY33775"/>
              </a:cxn>
              <a:cxn ang="0">
                <a:pos x="connsiteX33776" y="connsiteY33776"/>
              </a:cxn>
              <a:cxn ang="0">
                <a:pos x="connsiteX33777" y="connsiteY33777"/>
              </a:cxn>
              <a:cxn ang="0">
                <a:pos x="connsiteX33778" y="connsiteY33778"/>
              </a:cxn>
              <a:cxn ang="0">
                <a:pos x="connsiteX33779" y="connsiteY33779"/>
              </a:cxn>
              <a:cxn ang="0">
                <a:pos x="connsiteX33780" y="connsiteY33780"/>
              </a:cxn>
              <a:cxn ang="0">
                <a:pos x="connsiteX33781" y="connsiteY33781"/>
              </a:cxn>
              <a:cxn ang="0">
                <a:pos x="connsiteX33782" y="connsiteY33782"/>
              </a:cxn>
              <a:cxn ang="0">
                <a:pos x="connsiteX33783" y="connsiteY33783"/>
              </a:cxn>
              <a:cxn ang="0">
                <a:pos x="connsiteX33784" y="connsiteY33784"/>
              </a:cxn>
              <a:cxn ang="0">
                <a:pos x="connsiteX33785" y="connsiteY33785"/>
              </a:cxn>
              <a:cxn ang="0">
                <a:pos x="connsiteX33786" y="connsiteY33786"/>
              </a:cxn>
              <a:cxn ang="0">
                <a:pos x="connsiteX33787" y="connsiteY33787"/>
              </a:cxn>
              <a:cxn ang="0">
                <a:pos x="connsiteX33788" y="connsiteY33788"/>
              </a:cxn>
              <a:cxn ang="0">
                <a:pos x="connsiteX33789" y="connsiteY33789"/>
              </a:cxn>
              <a:cxn ang="0">
                <a:pos x="connsiteX33790" y="connsiteY33790"/>
              </a:cxn>
              <a:cxn ang="0">
                <a:pos x="connsiteX33791" y="connsiteY33791"/>
              </a:cxn>
              <a:cxn ang="0">
                <a:pos x="connsiteX33792" y="connsiteY33792"/>
              </a:cxn>
              <a:cxn ang="0">
                <a:pos x="connsiteX33793" y="connsiteY33793"/>
              </a:cxn>
              <a:cxn ang="0">
                <a:pos x="connsiteX33794" y="connsiteY33794"/>
              </a:cxn>
              <a:cxn ang="0">
                <a:pos x="connsiteX33795" y="connsiteY33795"/>
              </a:cxn>
              <a:cxn ang="0">
                <a:pos x="connsiteX33796" y="connsiteY33796"/>
              </a:cxn>
              <a:cxn ang="0">
                <a:pos x="connsiteX33797" y="connsiteY33797"/>
              </a:cxn>
              <a:cxn ang="0">
                <a:pos x="connsiteX33798" y="connsiteY33798"/>
              </a:cxn>
              <a:cxn ang="0">
                <a:pos x="connsiteX33799" y="connsiteY33799"/>
              </a:cxn>
              <a:cxn ang="0">
                <a:pos x="connsiteX33800" y="connsiteY33800"/>
              </a:cxn>
              <a:cxn ang="0">
                <a:pos x="connsiteX33801" y="connsiteY33801"/>
              </a:cxn>
              <a:cxn ang="0">
                <a:pos x="connsiteX33802" y="connsiteY33802"/>
              </a:cxn>
              <a:cxn ang="0">
                <a:pos x="connsiteX33803" y="connsiteY33803"/>
              </a:cxn>
              <a:cxn ang="0">
                <a:pos x="connsiteX33804" y="connsiteY33804"/>
              </a:cxn>
              <a:cxn ang="0">
                <a:pos x="connsiteX33805" y="connsiteY33805"/>
              </a:cxn>
              <a:cxn ang="0">
                <a:pos x="connsiteX33806" y="connsiteY33806"/>
              </a:cxn>
              <a:cxn ang="0">
                <a:pos x="connsiteX33807" y="connsiteY33807"/>
              </a:cxn>
              <a:cxn ang="0">
                <a:pos x="connsiteX33808" y="connsiteY33808"/>
              </a:cxn>
              <a:cxn ang="0">
                <a:pos x="connsiteX33809" y="connsiteY33809"/>
              </a:cxn>
              <a:cxn ang="0">
                <a:pos x="connsiteX33810" y="connsiteY33810"/>
              </a:cxn>
              <a:cxn ang="0">
                <a:pos x="connsiteX33811" y="connsiteY33811"/>
              </a:cxn>
              <a:cxn ang="0">
                <a:pos x="connsiteX33812" y="connsiteY33812"/>
              </a:cxn>
              <a:cxn ang="0">
                <a:pos x="connsiteX33813" y="connsiteY33813"/>
              </a:cxn>
              <a:cxn ang="0">
                <a:pos x="connsiteX33814" y="connsiteY33814"/>
              </a:cxn>
              <a:cxn ang="0">
                <a:pos x="connsiteX33815" y="connsiteY33815"/>
              </a:cxn>
              <a:cxn ang="0">
                <a:pos x="connsiteX33816" y="connsiteY33816"/>
              </a:cxn>
              <a:cxn ang="0">
                <a:pos x="connsiteX33817" y="connsiteY33817"/>
              </a:cxn>
              <a:cxn ang="0">
                <a:pos x="connsiteX33818" y="connsiteY33818"/>
              </a:cxn>
              <a:cxn ang="0">
                <a:pos x="connsiteX33819" y="connsiteY33819"/>
              </a:cxn>
              <a:cxn ang="0">
                <a:pos x="connsiteX33820" y="connsiteY33820"/>
              </a:cxn>
              <a:cxn ang="0">
                <a:pos x="connsiteX33821" y="connsiteY33821"/>
              </a:cxn>
              <a:cxn ang="0">
                <a:pos x="connsiteX33822" y="connsiteY33822"/>
              </a:cxn>
              <a:cxn ang="0">
                <a:pos x="connsiteX33823" y="connsiteY33823"/>
              </a:cxn>
              <a:cxn ang="0">
                <a:pos x="connsiteX33824" y="connsiteY33824"/>
              </a:cxn>
              <a:cxn ang="0">
                <a:pos x="connsiteX33825" y="connsiteY33825"/>
              </a:cxn>
              <a:cxn ang="0">
                <a:pos x="connsiteX33826" y="connsiteY33826"/>
              </a:cxn>
              <a:cxn ang="0">
                <a:pos x="connsiteX33827" y="connsiteY33827"/>
              </a:cxn>
              <a:cxn ang="0">
                <a:pos x="connsiteX33828" y="connsiteY33828"/>
              </a:cxn>
              <a:cxn ang="0">
                <a:pos x="connsiteX33829" y="connsiteY33829"/>
              </a:cxn>
              <a:cxn ang="0">
                <a:pos x="connsiteX33830" y="connsiteY33830"/>
              </a:cxn>
              <a:cxn ang="0">
                <a:pos x="connsiteX33831" y="connsiteY33831"/>
              </a:cxn>
              <a:cxn ang="0">
                <a:pos x="connsiteX33832" y="connsiteY33832"/>
              </a:cxn>
              <a:cxn ang="0">
                <a:pos x="connsiteX33833" y="connsiteY33833"/>
              </a:cxn>
              <a:cxn ang="0">
                <a:pos x="connsiteX33834" y="connsiteY33834"/>
              </a:cxn>
              <a:cxn ang="0">
                <a:pos x="connsiteX33835" y="connsiteY33835"/>
              </a:cxn>
              <a:cxn ang="0">
                <a:pos x="connsiteX33836" y="connsiteY33836"/>
              </a:cxn>
              <a:cxn ang="0">
                <a:pos x="connsiteX33837" y="connsiteY33837"/>
              </a:cxn>
              <a:cxn ang="0">
                <a:pos x="connsiteX33838" y="connsiteY33838"/>
              </a:cxn>
              <a:cxn ang="0">
                <a:pos x="connsiteX33839" y="connsiteY33839"/>
              </a:cxn>
              <a:cxn ang="0">
                <a:pos x="connsiteX33840" y="connsiteY33840"/>
              </a:cxn>
              <a:cxn ang="0">
                <a:pos x="connsiteX33841" y="connsiteY33841"/>
              </a:cxn>
              <a:cxn ang="0">
                <a:pos x="connsiteX33842" y="connsiteY33842"/>
              </a:cxn>
              <a:cxn ang="0">
                <a:pos x="connsiteX33843" y="connsiteY33843"/>
              </a:cxn>
              <a:cxn ang="0">
                <a:pos x="connsiteX33844" y="connsiteY33844"/>
              </a:cxn>
              <a:cxn ang="0">
                <a:pos x="connsiteX33845" y="connsiteY33845"/>
              </a:cxn>
              <a:cxn ang="0">
                <a:pos x="connsiteX33846" y="connsiteY33846"/>
              </a:cxn>
              <a:cxn ang="0">
                <a:pos x="connsiteX33847" y="connsiteY33847"/>
              </a:cxn>
              <a:cxn ang="0">
                <a:pos x="connsiteX33848" y="connsiteY33848"/>
              </a:cxn>
              <a:cxn ang="0">
                <a:pos x="connsiteX33849" y="connsiteY33849"/>
              </a:cxn>
              <a:cxn ang="0">
                <a:pos x="connsiteX33850" y="connsiteY33850"/>
              </a:cxn>
              <a:cxn ang="0">
                <a:pos x="connsiteX33851" y="connsiteY33851"/>
              </a:cxn>
              <a:cxn ang="0">
                <a:pos x="connsiteX33852" y="connsiteY33852"/>
              </a:cxn>
              <a:cxn ang="0">
                <a:pos x="connsiteX33853" y="connsiteY33853"/>
              </a:cxn>
              <a:cxn ang="0">
                <a:pos x="connsiteX33854" y="connsiteY33854"/>
              </a:cxn>
              <a:cxn ang="0">
                <a:pos x="connsiteX33855" y="connsiteY33855"/>
              </a:cxn>
              <a:cxn ang="0">
                <a:pos x="connsiteX33856" y="connsiteY33856"/>
              </a:cxn>
              <a:cxn ang="0">
                <a:pos x="connsiteX33857" y="connsiteY33857"/>
              </a:cxn>
              <a:cxn ang="0">
                <a:pos x="connsiteX33858" y="connsiteY33858"/>
              </a:cxn>
              <a:cxn ang="0">
                <a:pos x="connsiteX33859" y="connsiteY33859"/>
              </a:cxn>
              <a:cxn ang="0">
                <a:pos x="connsiteX33860" y="connsiteY33860"/>
              </a:cxn>
              <a:cxn ang="0">
                <a:pos x="connsiteX33861" y="connsiteY33861"/>
              </a:cxn>
              <a:cxn ang="0">
                <a:pos x="connsiteX33862" y="connsiteY33862"/>
              </a:cxn>
              <a:cxn ang="0">
                <a:pos x="connsiteX33863" y="connsiteY33863"/>
              </a:cxn>
              <a:cxn ang="0">
                <a:pos x="connsiteX33864" y="connsiteY33864"/>
              </a:cxn>
              <a:cxn ang="0">
                <a:pos x="connsiteX33865" y="connsiteY33865"/>
              </a:cxn>
              <a:cxn ang="0">
                <a:pos x="connsiteX33866" y="connsiteY33866"/>
              </a:cxn>
              <a:cxn ang="0">
                <a:pos x="connsiteX33867" y="connsiteY33867"/>
              </a:cxn>
              <a:cxn ang="0">
                <a:pos x="connsiteX33868" y="connsiteY33868"/>
              </a:cxn>
              <a:cxn ang="0">
                <a:pos x="connsiteX33869" y="connsiteY33869"/>
              </a:cxn>
              <a:cxn ang="0">
                <a:pos x="connsiteX33870" y="connsiteY33870"/>
              </a:cxn>
              <a:cxn ang="0">
                <a:pos x="connsiteX33871" y="connsiteY33871"/>
              </a:cxn>
              <a:cxn ang="0">
                <a:pos x="connsiteX33872" y="connsiteY33872"/>
              </a:cxn>
              <a:cxn ang="0">
                <a:pos x="connsiteX33873" y="connsiteY33873"/>
              </a:cxn>
              <a:cxn ang="0">
                <a:pos x="connsiteX33874" y="connsiteY33874"/>
              </a:cxn>
              <a:cxn ang="0">
                <a:pos x="connsiteX33875" y="connsiteY33875"/>
              </a:cxn>
              <a:cxn ang="0">
                <a:pos x="connsiteX33876" y="connsiteY33876"/>
              </a:cxn>
              <a:cxn ang="0">
                <a:pos x="connsiteX33877" y="connsiteY33877"/>
              </a:cxn>
              <a:cxn ang="0">
                <a:pos x="connsiteX33878" y="connsiteY33878"/>
              </a:cxn>
              <a:cxn ang="0">
                <a:pos x="connsiteX33879" y="connsiteY33879"/>
              </a:cxn>
              <a:cxn ang="0">
                <a:pos x="connsiteX33880" y="connsiteY33880"/>
              </a:cxn>
              <a:cxn ang="0">
                <a:pos x="connsiteX33881" y="connsiteY33881"/>
              </a:cxn>
              <a:cxn ang="0">
                <a:pos x="connsiteX33882" y="connsiteY33882"/>
              </a:cxn>
              <a:cxn ang="0">
                <a:pos x="connsiteX33883" y="connsiteY33883"/>
              </a:cxn>
              <a:cxn ang="0">
                <a:pos x="connsiteX33884" y="connsiteY33884"/>
              </a:cxn>
              <a:cxn ang="0">
                <a:pos x="connsiteX33885" y="connsiteY33885"/>
              </a:cxn>
              <a:cxn ang="0">
                <a:pos x="connsiteX33886" y="connsiteY33886"/>
              </a:cxn>
              <a:cxn ang="0">
                <a:pos x="connsiteX33887" y="connsiteY33887"/>
              </a:cxn>
              <a:cxn ang="0">
                <a:pos x="connsiteX33888" y="connsiteY33888"/>
              </a:cxn>
              <a:cxn ang="0">
                <a:pos x="connsiteX33889" y="connsiteY33889"/>
              </a:cxn>
              <a:cxn ang="0">
                <a:pos x="connsiteX33890" y="connsiteY33890"/>
              </a:cxn>
              <a:cxn ang="0">
                <a:pos x="connsiteX33891" y="connsiteY33891"/>
              </a:cxn>
              <a:cxn ang="0">
                <a:pos x="connsiteX33892" y="connsiteY33892"/>
              </a:cxn>
              <a:cxn ang="0">
                <a:pos x="connsiteX33893" y="connsiteY33893"/>
              </a:cxn>
              <a:cxn ang="0">
                <a:pos x="connsiteX33894" y="connsiteY33894"/>
              </a:cxn>
              <a:cxn ang="0">
                <a:pos x="connsiteX33895" y="connsiteY33895"/>
              </a:cxn>
              <a:cxn ang="0">
                <a:pos x="connsiteX33896" y="connsiteY33896"/>
              </a:cxn>
              <a:cxn ang="0">
                <a:pos x="connsiteX33897" y="connsiteY33897"/>
              </a:cxn>
              <a:cxn ang="0">
                <a:pos x="connsiteX33898" y="connsiteY33898"/>
              </a:cxn>
              <a:cxn ang="0">
                <a:pos x="connsiteX33899" y="connsiteY33899"/>
              </a:cxn>
              <a:cxn ang="0">
                <a:pos x="connsiteX33900" y="connsiteY33900"/>
              </a:cxn>
              <a:cxn ang="0">
                <a:pos x="connsiteX33901" y="connsiteY33901"/>
              </a:cxn>
              <a:cxn ang="0">
                <a:pos x="connsiteX33902" y="connsiteY33902"/>
              </a:cxn>
              <a:cxn ang="0">
                <a:pos x="connsiteX33903" y="connsiteY33903"/>
              </a:cxn>
              <a:cxn ang="0">
                <a:pos x="connsiteX33904" y="connsiteY33904"/>
              </a:cxn>
              <a:cxn ang="0">
                <a:pos x="connsiteX33905" y="connsiteY33905"/>
              </a:cxn>
              <a:cxn ang="0">
                <a:pos x="connsiteX33906" y="connsiteY33906"/>
              </a:cxn>
              <a:cxn ang="0">
                <a:pos x="connsiteX33907" y="connsiteY33907"/>
              </a:cxn>
              <a:cxn ang="0">
                <a:pos x="connsiteX33908" y="connsiteY33908"/>
              </a:cxn>
              <a:cxn ang="0">
                <a:pos x="connsiteX33909" y="connsiteY33909"/>
              </a:cxn>
              <a:cxn ang="0">
                <a:pos x="connsiteX33910" y="connsiteY33910"/>
              </a:cxn>
              <a:cxn ang="0">
                <a:pos x="connsiteX33911" y="connsiteY33911"/>
              </a:cxn>
              <a:cxn ang="0">
                <a:pos x="connsiteX33912" y="connsiteY33912"/>
              </a:cxn>
              <a:cxn ang="0">
                <a:pos x="connsiteX33913" y="connsiteY33913"/>
              </a:cxn>
              <a:cxn ang="0">
                <a:pos x="connsiteX33914" y="connsiteY33914"/>
              </a:cxn>
              <a:cxn ang="0">
                <a:pos x="connsiteX33915" y="connsiteY33915"/>
              </a:cxn>
              <a:cxn ang="0">
                <a:pos x="connsiteX33916" y="connsiteY33916"/>
              </a:cxn>
              <a:cxn ang="0">
                <a:pos x="connsiteX33917" y="connsiteY33917"/>
              </a:cxn>
              <a:cxn ang="0">
                <a:pos x="connsiteX33918" y="connsiteY33918"/>
              </a:cxn>
              <a:cxn ang="0">
                <a:pos x="connsiteX33919" y="connsiteY33919"/>
              </a:cxn>
              <a:cxn ang="0">
                <a:pos x="connsiteX33920" y="connsiteY33920"/>
              </a:cxn>
              <a:cxn ang="0">
                <a:pos x="connsiteX33921" y="connsiteY33921"/>
              </a:cxn>
              <a:cxn ang="0">
                <a:pos x="connsiteX33922" y="connsiteY33922"/>
              </a:cxn>
              <a:cxn ang="0">
                <a:pos x="connsiteX33923" y="connsiteY33923"/>
              </a:cxn>
              <a:cxn ang="0">
                <a:pos x="connsiteX33924" y="connsiteY33924"/>
              </a:cxn>
              <a:cxn ang="0">
                <a:pos x="connsiteX33925" y="connsiteY33925"/>
              </a:cxn>
              <a:cxn ang="0">
                <a:pos x="connsiteX33926" y="connsiteY33926"/>
              </a:cxn>
              <a:cxn ang="0">
                <a:pos x="connsiteX33927" y="connsiteY33927"/>
              </a:cxn>
              <a:cxn ang="0">
                <a:pos x="connsiteX33928" y="connsiteY33928"/>
              </a:cxn>
              <a:cxn ang="0">
                <a:pos x="connsiteX33929" y="connsiteY33929"/>
              </a:cxn>
              <a:cxn ang="0">
                <a:pos x="connsiteX33930" y="connsiteY33930"/>
              </a:cxn>
              <a:cxn ang="0">
                <a:pos x="connsiteX33931" y="connsiteY33931"/>
              </a:cxn>
              <a:cxn ang="0">
                <a:pos x="connsiteX33932" y="connsiteY33932"/>
              </a:cxn>
              <a:cxn ang="0">
                <a:pos x="connsiteX33933" y="connsiteY33933"/>
              </a:cxn>
              <a:cxn ang="0">
                <a:pos x="connsiteX33934" y="connsiteY33934"/>
              </a:cxn>
              <a:cxn ang="0">
                <a:pos x="connsiteX33935" y="connsiteY33935"/>
              </a:cxn>
              <a:cxn ang="0">
                <a:pos x="connsiteX33936" y="connsiteY33936"/>
              </a:cxn>
              <a:cxn ang="0">
                <a:pos x="connsiteX33937" y="connsiteY33937"/>
              </a:cxn>
              <a:cxn ang="0">
                <a:pos x="connsiteX33938" y="connsiteY33938"/>
              </a:cxn>
              <a:cxn ang="0">
                <a:pos x="connsiteX33939" y="connsiteY33939"/>
              </a:cxn>
              <a:cxn ang="0">
                <a:pos x="connsiteX33940" y="connsiteY33940"/>
              </a:cxn>
              <a:cxn ang="0">
                <a:pos x="connsiteX33941" y="connsiteY33941"/>
              </a:cxn>
              <a:cxn ang="0">
                <a:pos x="connsiteX33942" y="connsiteY33942"/>
              </a:cxn>
              <a:cxn ang="0">
                <a:pos x="connsiteX33943" y="connsiteY33943"/>
              </a:cxn>
              <a:cxn ang="0">
                <a:pos x="connsiteX33944" y="connsiteY33944"/>
              </a:cxn>
              <a:cxn ang="0">
                <a:pos x="connsiteX33945" y="connsiteY33945"/>
              </a:cxn>
              <a:cxn ang="0">
                <a:pos x="connsiteX33946" y="connsiteY33946"/>
              </a:cxn>
              <a:cxn ang="0">
                <a:pos x="connsiteX33947" y="connsiteY33947"/>
              </a:cxn>
              <a:cxn ang="0">
                <a:pos x="connsiteX33948" y="connsiteY33948"/>
              </a:cxn>
              <a:cxn ang="0">
                <a:pos x="connsiteX33949" y="connsiteY33949"/>
              </a:cxn>
              <a:cxn ang="0">
                <a:pos x="connsiteX33950" y="connsiteY33950"/>
              </a:cxn>
              <a:cxn ang="0">
                <a:pos x="connsiteX33951" y="connsiteY33951"/>
              </a:cxn>
              <a:cxn ang="0">
                <a:pos x="connsiteX33952" y="connsiteY33952"/>
              </a:cxn>
              <a:cxn ang="0">
                <a:pos x="connsiteX33953" y="connsiteY33953"/>
              </a:cxn>
              <a:cxn ang="0">
                <a:pos x="connsiteX33954" y="connsiteY33954"/>
              </a:cxn>
              <a:cxn ang="0">
                <a:pos x="connsiteX33955" y="connsiteY33955"/>
              </a:cxn>
              <a:cxn ang="0">
                <a:pos x="connsiteX33956" y="connsiteY33956"/>
              </a:cxn>
              <a:cxn ang="0">
                <a:pos x="connsiteX33957" y="connsiteY33957"/>
              </a:cxn>
              <a:cxn ang="0">
                <a:pos x="connsiteX33958" y="connsiteY33958"/>
              </a:cxn>
              <a:cxn ang="0">
                <a:pos x="connsiteX33959" y="connsiteY33959"/>
              </a:cxn>
              <a:cxn ang="0">
                <a:pos x="connsiteX33960" y="connsiteY33960"/>
              </a:cxn>
              <a:cxn ang="0">
                <a:pos x="connsiteX33961" y="connsiteY33961"/>
              </a:cxn>
              <a:cxn ang="0">
                <a:pos x="connsiteX33962" y="connsiteY33962"/>
              </a:cxn>
              <a:cxn ang="0">
                <a:pos x="connsiteX33963" y="connsiteY33963"/>
              </a:cxn>
              <a:cxn ang="0">
                <a:pos x="connsiteX33964" y="connsiteY33964"/>
              </a:cxn>
              <a:cxn ang="0">
                <a:pos x="connsiteX33965" y="connsiteY33965"/>
              </a:cxn>
              <a:cxn ang="0">
                <a:pos x="connsiteX33966" y="connsiteY33966"/>
              </a:cxn>
              <a:cxn ang="0">
                <a:pos x="connsiteX33967" y="connsiteY33967"/>
              </a:cxn>
              <a:cxn ang="0">
                <a:pos x="connsiteX33968" y="connsiteY33968"/>
              </a:cxn>
              <a:cxn ang="0">
                <a:pos x="connsiteX33969" y="connsiteY33969"/>
              </a:cxn>
              <a:cxn ang="0">
                <a:pos x="connsiteX33970" y="connsiteY33970"/>
              </a:cxn>
              <a:cxn ang="0">
                <a:pos x="connsiteX33971" y="connsiteY33971"/>
              </a:cxn>
              <a:cxn ang="0">
                <a:pos x="connsiteX33972" y="connsiteY33972"/>
              </a:cxn>
              <a:cxn ang="0">
                <a:pos x="connsiteX33973" y="connsiteY33973"/>
              </a:cxn>
              <a:cxn ang="0">
                <a:pos x="connsiteX33974" y="connsiteY33974"/>
              </a:cxn>
              <a:cxn ang="0">
                <a:pos x="connsiteX33975" y="connsiteY33975"/>
              </a:cxn>
              <a:cxn ang="0">
                <a:pos x="connsiteX33976" y="connsiteY33976"/>
              </a:cxn>
              <a:cxn ang="0">
                <a:pos x="connsiteX33977" y="connsiteY33977"/>
              </a:cxn>
              <a:cxn ang="0">
                <a:pos x="connsiteX33978" y="connsiteY33978"/>
              </a:cxn>
              <a:cxn ang="0">
                <a:pos x="connsiteX33979" y="connsiteY33979"/>
              </a:cxn>
              <a:cxn ang="0">
                <a:pos x="connsiteX33980" y="connsiteY33980"/>
              </a:cxn>
              <a:cxn ang="0">
                <a:pos x="connsiteX33981" y="connsiteY33981"/>
              </a:cxn>
              <a:cxn ang="0">
                <a:pos x="connsiteX33982" y="connsiteY33982"/>
              </a:cxn>
              <a:cxn ang="0">
                <a:pos x="connsiteX33983" y="connsiteY33983"/>
              </a:cxn>
              <a:cxn ang="0">
                <a:pos x="connsiteX33984" y="connsiteY33984"/>
              </a:cxn>
              <a:cxn ang="0">
                <a:pos x="connsiteX33985" y="connsiteY33985"/>
              </a:cxn>
              <a:cxn ang="0">
                <a:pos x="connsiteX33986" y="connsiteY33986"/>
              </a:cxn>
              <a:cxn ang="0">
                <a:pos x="connsiteX33987" y="connsiteY33987"/>
              </a:cxn>
              <a:cxn ang="0">
                <a:pos x="connsiteX33988" y="connsiteY33988"/>
              </a:cxn>
              <a:cxn ang="0">
                <a:pos x="connsiteX33989" y="connsiteY33989"/>
              </a:cxn>
              <a:cxn ang="0">
                <a:pos x="connsiteX33990" y="connsiteY33990"/>
              </a:cxn>
              <a:cxn ang="0">
                <a:pos x="connsiteX33991" y="connsiteY33991"/>
              </a:cxn>
              <a:cxn ang="0">
                <a:pos x="connsiteX33992" y="connsiteY33992"/>
              </a:cxn>
              <a:cxn ang="0">
                <a:pos x="connsiteX33993" y="connsiteY33993"/>
              </a:cxn>
              <a:cxn ang="0">
                <a:pos x="connsiteX33994" y="connsiteY33994"/>
              </a:cxn>
              <a:cxn ang="0">
                <a:pos x="connsiteX33995" y="connsiteY33995"/>
              </a:cxn>
              <a:cxn ang="0">
                <a:pos x="connsiteX33996" y="connsiteY33996"/>
              </a:cxn>
              <a:cxn ang="0">
                <a:pos x="connsiteX33997" y="connsiteY33997"/>
              </a:cxn>
              <a:cxn ang="0">
                <a:pos x="connsiteX33998" y="connsiteY33998"/>
              </a:cxn>
              <a:cxn ang="0">
                <a:pos x="connsiteX33999" y="connsiteY33999"/>
              </a:cxn>
              <a:cxn ang="0">
                <a:pos x="connsiteX34000" y="connsiteY34000"/>
              </a:cxn>
              <a:cxn ang="0">
                <a:pos x="connsiteX34001" y="connsiteY34001"/>
              </a:cxn>
              <a:cxn ang="0">
                <a:pos x="connsiteX34002" y="connsiteY34002"/>
              </a:cxn>
              <a:cxn ang="0">
                <a:pos x="connsiteX34003" y="connsiteY34003"/>
              </a:cxn>
              <a:cxn ang="0">
                <a:pos x="connsiteX34004" y="connsiteY34004"/>
              </a:cxn>
              <a:cxn ang="0">
                <a:pos x="connsiteX34005" y="connsiteY34005"/>
              </a:cxn>
              <a:cxn ang="0">
                <a:pos x="connsiteX34006" y="connsiteY34006"/>
              </a:cxn>
              <a:cxn ang="0">
                <a:pos x="connsiteX34007" y="connsiteY34007"/>
              </a:cxn>
              <a:cxn ang="0">
                <a:pos x="connsiteX34008" y="connsiteY34008"/>
              </a:cxn>
              <a:cxn ang="0">
                <a:pos x="connsiteX34009" y="connsiteY34009"/>
              </a:cxn>
              <a:cxn ang="0">
                <a:pos x="connsiteX34010" y="connsiteY34010"/>
              </a:cxn>
              <a:cxn ang="0">
                <a:pos x="connsiteX34011" y="connsiteY34011"/>
              </a:cxn>
              <a:cxn ang="0">
                <a:pos x="connsiteX34012" y="connsiteY34012"/>
              </a:cxn>
              <a:cxn ang="0">
                <a:pos x="connsiteX34013" y="connsiteY34013"/>
              </a:cxn>
              <a:cxn ang="0">
                <a:pos x="connsiteX34014" y="connsiteY34014"/>
              </a:cxn>
              <a:cxn ang="0">
                <a:pos x="connsiteX34015" y="connsiteY34015"/>
              </a:cxn>
              <a:cxn ang="0">
                <a:pos x="connsiteX34016" y="connsiteY34016"/>
              </a:cxn>
              <a:cxn ang="0">
                <a:pos x="connsiteX34017" y="connsiteY34017"/>
              </a:cxn>
              <a:cxn ang="0">
                <a:pos x="connsiteX34018" y="connsiteY34018"/>
              </a:cxn>
              <a:cxn ang="0">
                <a:pos x="connsiteX34019" y="connsiteY34019"/>
              </a:cxn>
              <a:cxn ang="0">
                <a:pos x="connsiteX34020" y="connsiteY34020"/>
              </a:cxn>
              <a:cxn ang="0">
                <a:pos x="connsiteX34021" y="connsiteY34021"/>
              </a:cxn>
              <a:cxn ang="0">
                <a:pos x="connsiteX34022" y="connsiteY34022"/>
              </a:cxn>
              <a:cxn ang="0">
                <a:pos x="connsiteX34023" y="connsiteY34023"/>
              </a:cxn>
              <a:cxn ang="0">
                <a:pos x="connsiteX34024" y="connsiteY34024"/>
              </a:cxn>
              <a:cxn ang="0">
                <a:pos x="connsiteX34025" y="connsiteY34025"/>
              </a:cxn>
              <a:cxn ang="0">
                <a:pos x="connsiteX34026" y="connsiteY34026"/>
              </a:cxn>
              <a:cxn ang="0">
                <a:pos x="connsiteX34027" y="connsiteY34027"/>
              </a:cxn>
              <a:cxn ang="0">
                <a:pos x="connsiteX34028" y="connsiteY34028"/>
              </a:cxn>
              <a:cxn ang="0">
                <a:pos x="connsiteX34029" y="connsiteY34029"/>
              </a:cxn>
              <a:cxn ang="0">
                <a:pos x="connsiteX34030" y="connsiteY34030"/>
              </a:cxn>
              <a:cxn ang="0">
                <a:pos x="connsiteX34031" y="connsiteY34031"/>
              </a:cxn>
              <a:cxn ang="0">
                <a:pos x="connsiteX34032" y="connsiteY34032"/>
              </a:cxn>
              <a:cxn ang="0">
                <a:pos x="connsiteX34033" y="connsiteY34033"/>
              </a:cxn>
              <a:cxn ang="0">
                <a:pos x="connsiteX34034" y="connsiteY34034"/>
              </a:cxn>
              <a:cxn ang="0">
                <a:pos x="connsiteX34035" y="connsiteY34035"/>
              </a:cxn>
              <a:cxn ang="0">
                <a:pos x="connsiteX34036" y="connsiteY34036"/>
              </a:cxn>
              <a:cxn ang="0">
                <a:pos x="connsiteX34037" y="connsiteY34037"/>
              </a:cxn>
              <a:cxn ang="0">
                <a:pos x="connsiteX34038" y="connsiteY34038"/>
              </a:cxn>
              <a:cxn ang="0">
                <a:pos x="connsiteX34039" y="connsiteY34039"/>
              </a:cxn>
              <a:cxn ang="0">
                <a:pos x="connsiteX34040" y="connsiteY34040"/>
              </a:cxn>
              <a:cxn ang="0">
                <a:pos x="connsiteX34041" y="connsiteY34041"/>
              </a:cxn>
              <a:cxn ang="0">
                <a:pos x="connsiteX34042" y="connsiteY34042"/>
              </a:cxn>
              <a:cxn ang="0">
                <a:pos x="connsiteX34043" y="connsiteY34043"/>
              </a:cxn>
              <a:cxn ang="0">
                <a:pos x="connsiteX34044" y="connsiteY34044"/>
              </a:cxn>
              <a:cxn ang="0">
                <a:pos x="connsiteX34045" y="connsiteY34045"/>
              </a:cxn>
              <a:cxn ang="0">
                <a:pos x="connsiteX34046" y="connsiteY34046"/>
              </a:cxn>
              <a:cxn ang="0">
                <a:pos x="connsiteX34047" y="connsiteY34047"/>
              </a:cxn>
              <a:cxn ang="0">
                <a:pos x="connsiteX34048" y="connsiteY34048"/>
              </a:cxn>
              <a:cxn ang="0">
                <a:pos x="connsiteX34049" y="connsiteY34049"/>
              </a:cxn>
              <a:cxn ang="0">
                <a:pos x="connsiteX34050" y="connsiteY34050"/>
              </a:cxn>
              <a:cxn ang="0">
                <a:pos x="connsiteX34051" y="connsiteY34051"/>
              </a:cxn>
              <a:cxn ang="0">
                <a:pos x="connsiteX34052" y="connsiteY34052"/>
              </a:cxn>
              <a:cxn ang="0">
                <a:pos x="connsiteX34053" y="connsiteY34053"/>
              </a:cxn>
              <a:cxn ang="0">
                <a:pos x="connsiteX34054" y="connsiteY34054"/>
              </a:cxn>
              <a:cxn ang="0">
                <a:pos x="connsiteX34055" y="connsiteY34055"/>
              </a:cxn>
              <a:cxn ang="0">
                <a:pos x="connsiteX34056" y="connsiteY34056"/>
              </a:cxn>
              <a:cxn ang="0">
                <a:pos x="connsiteX34057" y="connsiteY34057"/>
              </a:cxn>
              <a:cxn ang="0">
                <a:pos x="connsiteX34058" y="connsiteY34058"/>
              </a:cxn>
              <a:cxn ang="0">
                <a:pos x="connsiteX34059" y="connsiteY34059"/>
              </a:cxn>
              <a:cxn ang="0">
                <a:pos x="connsiteX34060" y="connsiteY34060"/>
              </a:cxn>
              <a:cxn ang="0">
                <a:pos x="connsiteX34061" y="connsiteY34061"/>
              </a:cxn>
              <a:cxn ang="0">
                <a:pos x="connsiteX34062" y="connsiteY34062"/>
              </a:cxn>
              <a:cxn ang="0">
                <a:pos x="connsiteX34063" y="connsiteY34063"/>
              </a:cxn>
              <a:cxn ang="0">
                <a:pos x="connsiteX34064" y="connsiteY34064"/>
              </a:cxn>
              <a:cxn ang="0">
                <a:pos x="connsiteX34065" y="connsiteY34065"/>
              </a:cxn>
              <a:cxn ang="0">
                <a:pos x="connsiteX34066" y="connsiteY34066"/>
              </a:cxn>
              <a:cxn ang="0">
                <a:pos x="connsiteX34067" y="connsiteY34067"/>
              </a:cxn>
              <a:cxn ang="0">
                <a:pos x="connsiteX34068" y="connsiteY34068"/>
              </a:cxn>
              <a:cxn ang="0">
                <a:pos x="connsiteX34069" y="connsiteY34069"/>
              </a:cxn>
              <a:cxn ang="0">
                <a:pos x="connsiteX34070" y="connsiteY34070"/>
              </a:cxn>
              <a:cxn ang="0">
                <a:pos x="connsiteX34071" y="connsiteY34071"/>
              </a:cxn>
              <a:cxn ang="0">
                <a:pos x="connsiteX34072" y="connsiteY34072"/>
              </a:cxn>
              <a:cxn ang="0">
                <a:pos x="connsiteX34073" y="connsiteY34073"/>
              </a:cxn>
              <a:cxn ang="0">
                <a:pos x="connsiteX34074" y="connsiteY34074"/>
              </a:cxn>
              <a:cxn ang="0">
                <a:pos x="connsiteX34075" y="connsiteY34075"/>
              </a:cxn>
              <a:cxn ang="0">
                <a:pos x="connsiteX34076" y="connsiteY34076"/>
              </a:cxn>
              <a:cxn ang="0">
                <a:pos x="connsiteX34077" y="connsiteY34077"/>
              </a:cxn>
              <a:cxn ang="0">
                <a:pos x="connsiteX34078" y="connsiteY34078"/>
              </a:cxn>
              <a:cxn ang="0">
                <a:pos x="connsiteX34079" y="connsiteY34079"/>
              </a:cxn>
              <a:cxn ang="0">
                <a:pos x="connsiteX34080" y="connsiteY34080"/>
              </a:cxn>
              <a:cxn ang="0">
                <a:pos x="connsiteX34081" y="connsiteY34081"/>
              </a:cxn>
              <a:cxn ang="0">
                <a:pos x="connsiteX34082" y="connsiteY34082"/>
              </a:cxn>
              <a:cxn ang="0">
                <a:pos x="connsiteX34083" y="connsiteY34083"/>
              </a:cxn>
              <a:cxn ang="0">
                <a:pos x="connsiteX34084" y="connsiteY34084"/>
              </a:cxn>
              <a:cxn ang="0">
                <a:pos x="connsiteX34085" y="connsiteY34085"/>
              </a:cxn>
              <a:cxn ang="0">
                <a:pos x="connsiteX34086" y="connsiteY34086"/>
              </a:cxn>
              <a:cxn ang="0">
                <a:pos x="connsiteX34087" y="connsiteY34087"/>
              </a:cxn>
              <a:cxn ang="0">
                <a:pos x="connsiteX34088" y="connsiteY34088"/>
              </a:cxn>
              <a:cxn ang="0">
                <a:pos x="connsiteX34089" y="connsiteY34089"/>
              </a:cxn>
              <a:cxn ang="0">
                <a:pos x="connsiteX34090" y="connsiteY34090"/>
              </a:cxn>
              <a:cxn ang="0">
                <a:pos x="connsiteX34091" y="connsiteY34091"/>
              </a:cxn>
              <a:cxn ang="0">
                <a:pos x="connsiteX34092" y="connsiteY34092"/>
              </a:cxn>
              <a:cxn ang="0">
                <a:pos x="connsiteX34093" y="connsiteY34093"/>
              </a:cxn>
              <a:cxn ang="0">
                <a:pos x="connsiteX34094" y="connsiteY34094"/>
              </a:cxn>
              <a:cxn ang="0">
                <a:pos x="connsiteX34095" y="connsiteY34095"/>
              </a:cxn>
              <a:cxn ang="0">
                <a:pos x="connsiteX34096" y="connsiteY34096"/>
              </a:cxn>
              <a:cxn ang="0">
                <a:pos x="connsiteX34097" y="connsiteY34097"/>
              </a:cxn>
              <a:cxn ang="0">
                <a:pos x="connsiteX34098" y="connsiteY34098"/>
              </a:cxn>
              <a:cxn ang="0">
                <a:pos x="connsiteX34099" y="connsiteY34099"/>
              </a:cxn>
              <a:cxn ang="0">
                <a:pos x="connsiteX34100" y="connsiteY34100"/>
              </a:cxn>
              <a:cxn ang="0">
                <a:pos x="connsiteX34101" y="connsiteY34101"/>
              </a:cxn>
              <a:cxn ang="0">
                <a:pos x="connsiteX34102" y="connsiteY34102"/>
              </a:cxn>
              <a:cxn ang="0">
                <a:pos x="connsiteX34103" y="connsiteY34103"/>
              </a:cxn>
              <a:cxn ang="0">
                <a:pos x="connsiteX34104" y="connsiteY34104"/>
              </a:cxn>
              <a:cxn ang="0">
                <a:pos x="connsiteX34105" y="connsiteY34105"/>
              </a:cxn>
              <a:cxn ang="0">
                <a:pos x="connsiteX34106" y="connsiteY34106"/>
              </a:cxn>
              <a:cxn ang="0">
                <a:pos x="connsiteX34107" y="connsiteY34107"/>
              </a:cxn>
              <a:cxn ang="0">
                <a:pos x="connsiteX34108" y="connsiteY34108"/>
              </a:cxn>
              <a:cxn ang="0">
                <a:pos x="connsiteX34109" y="connsiteY34109"/>
              </a:cxn>
              <a:cxn ang="0">
                <a:pos x="connsiteX34110" y="connsiteY34110"/>
              </a:cxn>
              <a:cxn ang="0">
                <a:pos x="connsiteX34111" y="connsiteY34111"/>
              </a:cxn>
              <a:cxn ang="0">
                <a:pos x="connsiteX34112" y="connsiteY34112"/>
              </a:cxn>
              <a:cxn ang="0">
                <a:pos x="connsiteX34113" y="connsiteY34113"/>
              </a:cxn>
              <a:cxn ang="0">
                <a:pos x="connsiteX34114" y="connsiteY34114"/>
              </a:cxn>
              <a:cxn ang="0">
                <a:pos x="connsiteX34115" y="connsiteY34115"/>
              </a:cxn>
              <a:cxn ang="0">
                <a:pos x="connsiteX34116" y="connsiteY34116"/>
              </a:cxn>
              <a:cxn ang="0">
                <a:pos x="connsiteX34117" y="connsiteY34117"/>
              </a:cxn>
              <a:cxn ang="0">
                <a:pos x="connsiteX34118" y="connsiteY34118"/>
              </a:cxn>
              <a:cxn ang="0">
                <a:pos x="connsiteX34119" y="connsiteY34119"/>
              </a:cxn>
              <a:cxn ang="0">
                <a:pos x="connsiteX34120" y="connsiteY34120"/>
              </a:cxn>
              <a:cxn ang="0">
                <a:pos x="connsiteX34121" y="connsiteY34121"/>
              </a:cxn>
              <a:cxn ang="0">
                <a:pos x="connsiteX34122" y="connsiteY34122"/>
              </a:cxn>
              <a:cxn ang="0">
                <a:pos x="connsiteX34123" y="connsiteY34123"/>
              </a:cxn>
              <a:cxn ang="0">
                <a:pos x="connsiteX34124" y="connsiteY34124"/>
              </a:cxn>
              <a:cxn ang="0">
                <a:pos x="connsiteX34125" y="connsiteY34125"/>
              </a:cxn>
              <a:cxn ang="0">
                <a:pos x="connsiteX34126" y="connsiteY34126"/>
              </a:cxn>
              <a:cxn ang="0">
                <a:pos x="connsiteX34127" y="connsiteY34127"/>
              </a:cxn>
              <a:cxn ang="0">
                <a:pos x="connsiteX34128" y="connsiteY34128"/>
              </a:cxn>
              <a:cxn ang="0">
                <a:pos x="connsiteX34129" y="connsiteY34129"/>
              </a:cxn>
              <a:cxn ang="0">
                <a:pos x="connsiteX34130" y="connsiteY34130"/>
              </a:cxn>
              <a:cxn ang="0">
                <a:pos x="connsiteX34131" y="connsiteY34131"/>
              </a:cxn>
              <a:cxn ang="0">
                <a:pos x="connsiteX34132" y="connsiteY34132"/>
              </a:cxn>
              <a:cxn ang="0">
                <a:pos x="connsiteX34133" y="connsiteY34133"/>
              </a:cxn>
              <a:cxn ang="0">
                <a:pos x="connsiteX34134" y="connsiteY34134"/>
              </a:cxn>
              <a:cxn ang="0">
                <a:pos x="connsiteX34135" y="connsiteY34135"/>
              </a:cxn>
              <a:cxn ang="0">
                <a:pos x="connsiteX34136" y="connsiteY34136"/>
              </a:cxn>
              <a:cxn ang="0">
                <a:pos x="connsiteX34137" y="connsiteY34137"/>
              </a:cxn>
              <a:cxn ang="0">
                <a:pos x="connsiteX34138" y="connsiteY34138"/>
              </a:cxn>
              <a:cxn ang="0">
                <a:pos x="connsiteX34139" y="connsiteY34139"/>
              </a:cxn>
              <a:cxn ang="0">
                <a:pos x="connsiteX34140" y="connsiteY34140"/>
              </a:cxn>
              <a:cxn ang="0">
                <a:pos x="connsiteX34141" y="connsiteY34141"/>
              </a:cxn>
              <a:cxn ang="0">
                <a:pos x="connsiteX34142" y="connsiteY34142"/>
              </a:cxn>
              <a:cxn ang="0">
                <a:pos x="connsiteX34143" y="connsiteY34143"/>
              </a:cxn>
              <a:cxn ang="0">
                <a:pos x="connsiteX34144" y="connsiteY34144"/>
              </a:cxn>
              <a:cxn ang="0">
                <a:pos x="connsiteX34145" y="connsiteY34145"/>
              </a:cxn>
              <a:cxn ang="0">
                <a:pos x="connsiteX34146" y="connsiteY34146"/>
              </a:cxn>
              <a:cxn ang="0">
                <a:pos x="connsiteX34147" y="connsiteY34147"/>
              </a:cxn>
              <a:cxn ang="0">
                <a:pos x="connsiteX34148" y="connsiteY34148"/>
              </a:cxn>
              <a:cxn ang="0">
                <a:pos x="connsiteX34149" y="connsiteY34149"/>
              </a:cxn>
              <a:cxn ang="0">
                <a:pos x="connsiteX34150" y="connsiteY34150"/>
              </a:cxn>
              <a:cxn ang="0">
                <a:pos x="connsiteX34151" y="connsiteY34151"/>
              </a:cxn>
              <a:cxn ang="0">
                <a:pos x="connsiteX34152" y="connsiteY34152"/>
              </a:cxn>
              <a:cxn ang="0">
                <a:pos x="connsiteX34153" y="connsiteY34153"/>
              </a:cxn>
              <a:cxn ang="0">
                <a:pos x="connsiteX34154" y="connsiteY34154"/>
              </a:cxn>
              <a:cxn ang="0">
                <a:pos x="connsiteX34155" y="connsiteY34155"/>
              </a:cxn>
              <a:cxn ang="0">
                <a:pos x="connsiteX34156" y="connsiteY34156"/>
              </a:cxn>
              <a:cxn ang="0">
                <a:pos x="connsiteX34157" y="connsiteY34157"/>
              </a:cxn>
              <a:cxn ang="0">
                <a:pos x="connsiteX34158" y="connsiteY34158"/>
              </a:cxn>
              <a:cxn ang="0">
                <a:pos x="connsiteX34159" y="connsiteY34159"/>
              </a:cxn>
              <a:cxn ang="0">
                <a:pos x="connsiteX34160" y="connsiteY34160"/>
              </a:cxn>
              <a:cxn ang="0">
                <a:pos x="connsiteX34161" y="connsiteY34161"/>
              </a:cxn>
              <a:cxn ang="0">
                <a:pos x="connsiteX34162" y="connsiteY34162"/>
              </a:cxn>
              <a:cxn ang="0">
                <a:pos x="connsiteX34163" y="connsiteY34163"/>
              </a:cxn>
              <a:cxn ang="0">
                <a:pos x="connsiteX34164" y="connsiteY34164"/>
              </a:cxn>
              <a:cxn ang="0">
                <a:pos x="connsiteX34165" y="connsiteY34165"/>
              </a:cxn>
              <a:cxn ang="0">
                <a:pos x="connsiteX34166" y="connsiteY34166"/>
              </a:cxn>
              <a:cxn ang="0">
                <a:pos x="connsiteX34167" y="connsiteY34167"/>
              </a:cxn>
              <a:cxn ang="0">
                <a:pos x="connsiteX34168" y="connsiteY34168"/>
              </a:cxn>
              <a:cxn ang="0">
                <a:pos x="connsiteX34169" y="connsiteY34169"/>
              </a:cxn>
              <a:cxn ang="0">
                <a:pos x="connsiteX34170" y="connsiteY34170"/>
              </a:cxn>
              <a:cxn ang="0">
                <a:pos x="connsiteX34171" y="connsiteY34171"/>
              </a:cxn>
              <a:cxn ang="0">
                <a:pos x="connsiteX34172" y="connsiteY34172"/>
              </a:cxn>
              <a:cxn ang="0">
                <a:pos x="connsiteX34173" y="connsiteY34173"/>
              </a:cxn>
              <a:cxn ang="0">
                <a:pos x="connsiteX34174" y="connsiteY34174"/>
              </a:cxn>
              <a:cxn ang="0">
                <a:pos x="connsiteX34175" y="connsiteY34175"/>
              </a:cxn>
              <a:cxn ang="0">
                <a:pos x="connsiteX34176" y="connsiteY34176"/>
              </a:cxn>
              <a:cxn ang="0">
                <a:pos x="connsiteX34177" y="connsiteY34177"/>
              </a:cxn>
              <a:cxn ang="0">
                <a:pos x="connsiteX34178" y="connsiteY34178"/>
              </a:cxn>
              <a:cxn ang="0">
                <a:pos x="connsiteX34179" y="connsiteY34179"/>
              </a:cxn>
              <a:cxn ang="0">
                <a:pos x="connsiteX34180" y="connsiteY34180"/>
              </a:cxn>
              <a:cxn ang="0">
                <a:pos x="connsiteX34181" y="connsiteY34181"/>
              </a:cxn>
              <a:cxn ang="0">
                <a:pos x="connsiteX34182" y="connsiteY34182"/>
              </a:cxn>
              <a:cxn ang="0">
                <a:pos x="connsiteX34183" y="connsiteY34183"/>
              </a:cxn>
              <a:cxn ang="0">
                <a:pos x="connsiteX34184" y="connsiteY34184"/>
              </a:cxn>
              <a:cxn ang="0">
                <a:pos x="connsiteX34185" y="connsiteY34185"/>
              </a:cxn>
              <a:cxn ang="0">
                <a:pos x="connsiteX34186" y="connsiteY34186"/>
              </a:cxn>
              <a:cxn ang="0">
                <a:pos x="connsiteX34187" y="connsiteY34187"/>
              </a:cxn>
              <a:cxn ang="0">
                <a:pos x="connsiteX34188" y="connsiteY34188"/>
              </a:cxn>
              <a:cxn ang="0">
                <a:pos x="connsiteX34189" y="connsiteY34189"/>
              </a:cxn>
              <a:cxn ang="0">
                <a:pos x="connsiteX34190" y="connsiteY34190"/>
              </a:cxn>
              <a:cxn ang="0">
                <a:pos x="connsiteX34191" y="connsiteY34191"/>
              </a:cxn>
              <a:cxn ang="0">
                <a:pos x="connsiteX34192" y="connsiteY34192"/>
              </a:cxn>
              <a:cxn ang="0">
                <a:pos x="connsiteX34193" y="connsiteY34193"/>
              </a:cxn>
              <a:cxn ang="0">
                <a:pos x="connsiteX34194" y="connsiteY34194"/>
              </a:cxn>
              <a:cxn ang="0">
                <a:pos x="connsiteX34195" y="connsiteY34195"/>
              </a:cxn>
              <a:cxn ang="0">
                <a:pos x="connsiteX34196" y="connsiteY34196"/>
              </a:cxn>
              <a:cxn ang="0">
                <a:pos x="connsiteX34197" y="connsiteY34197"/>
              </a:cxn>
              <a:cxn ang="0">
                <a:pos x="connsiteX34198" y="connsiteY34198"/>
              </a:cxn>
              <a:cxn ang="0">
                <a:pos x="connsiteX34199" y="connsiteY34199"/>
              </a:cxn>
              <a:cxn ang="0">
                <a:pos x="connsiteX34200" y="connsiteY34200"/>
              </a:cxn>
              <a:cxn ang="0">
                <a:pos x="connsiteX34201" y="connsiteY34201"/>
              </a:cxn>
              <a:cxn ang="0">
                <a:pos x="connsiteX34202" y="connsiteY34202"/>
              </a:cxn>
              <a:cxn ang="0">
                <a:pos x="connsiteX34203" y="connsiteY34203"/>
              </a:cxn>
              <a:cxn ang="0">
                <a:pos x="connsiteX34204" y="connsiteY34204"/>
              </a:cxn>
              <a:cxn ang="0">
                <a:pos x="connsiteX34205" y="connsiteY34205"/>
              </a:cxn>
              <a:cxn ang="0">
                <a:pos x="connsiteX34206" y="connsiteY34206"/>
              </a:cxn>
              <a:cxn ang="0">
                <a:pos x="connsiteX34207" y="connsiteY34207"/>
              </a:cxn>
              <a:cxn ang="0">
                <a:pos x="connsiteX34208" y="connsiteY34208"/>
              </a:cxn>
              <a:cxn ang="0">
                <a:pos x="connsiteX34209" y="connsiteY34209"/>
              </a:cxn>
              <a:cxn ang="0">
                <a:pos x="connsiteX34210" y="connsiteY34210"/>
              </a:cxn>
              <a:cxn ang="0">
                <a:pos x="connsiteX34211" y="connsiteY34211"/>
              </a:cxn>
              <a:cxn ang="0">
                <a:pos x="connsiteX34212" y="connsiteY34212"/>
              </a:cxn>
              <a:cxn ang="0">
                <a:pos x="connsiteX34213" y="connsiteY34213"/>
              </a:cxn>
              <a:cxn ang="0">
                <a:pos x="connsiteX34214" y="connsiteY34214"/>
              </a:cxn>
              <a:cxn ang="0">
                <a:pos x="connsiteX34215" y="connsiteY34215"/>
              </a:cxn>
              <a:cxn ang="0">
                <a:pos x="connsiteX34216" y="connsiteY34216"/>
              </a:cxn>
              <a:cxn ang="0">
                <a:pos x="connsiteX34217" y="connsiteY34217"/>
              </a:cxn>
              <a:cxn ang="0">
                <a:pos x="connsiteX34218" y="connsiteY34218"/>
              </a:cxn>
              <a:cxn ang="0">
                <a:pos x="connsiteX34219" y="connsiteY34219"/>
              </a:cxn>
              <a:cxn ang="0">
                <a:pos x="connsiteX34220" y="connsiteY34220"/>
              </a:cxn>
              <a:cxn ang="0">
                <a:pos x="connsiteX34221" y="connsiteY34221"/>
              </a:cxn>
              <a:cxn ang="0">
                <a:pos x="connsiteX34222" y="connsiteY34222"/>
              </a:cxn>
              <a:cxn ang="0">
                <a:pos x="connsiteX34223" y="connsiteY34223"/>
              </a:cxn>
              <a:cxn ang="0">
                <a:pos x="connsiteX34224" y="connsiteY34224"/>
              </a:cxn>
              <a:cxn ang="0">
                <a:pos x="connsiteX34225" y="connsiteY34225"/>
              </a:cxn>
              <a:cxn ang="0">
                <a:pos x="connsiteX34226" y="connsiteY34226"/>
              </a:cxn>
              <a:cxn ang="0">
                <a:pos x="connsiteX34227" y="connsiteY34227"/>
              </a:cxn>
              <a:cxn ang="0">
                <a:pos x="connsiteX34228" y="connsiteY34228"/>
              </a:cxn>
              <a:cxn ang="0">
                <a:pos x="connsiteX34229" y="connsiteY34229"/>
              </a:cxn>
              <a:cxn ang="0">
                <a:pos x="connsiteX34230" y="connsiteY34230"/>
              </a:cxn>
              <a:cxn ang="0">
                <a:pos x="connsiteX34231" y="connsiteY34231"/>
              </a:cxn>
              <a:cxn ang="0">
                <a:pos x="connsiteX34232" y="connsiteY34232"/>
              </a:cxn>
              <a:cxn ang="0">
                <a:pos x="connsiteX34233" y="connsiteY34233"/>
              </a:cxn>
              <a:cxn ang="0">
                <a:pos x="connsiteX34234" y="connsiteY34234"/>
              </a:cxn>
              <a:cxn ang="0">
                <a:pos x="connsiteX34235" y="connsiteY34235"/>
              </a:cxn>
              <a:cxn ang="0">
                <a:pos x="connsiteX34236" y="connsiteY34236"/>
              </a:cxn>
              <a:cxn ang="0">
                <a:pos x="connsiteX34237" y="connsiteY34237"/>
              </a:cxn>
              <a:cxn ang="0">
                <a:pos x="connsiteX34238" y="connsiteY34238"/>
              </a:cxn>
              <a:cxn ang="0">
                <a:pos x="connsiteX34239" y="connsiteY34239"/>
              </a:cxn>
              <a:cxn ang="0">
                <a:pos x="connsiteX34240" y="connsiteY34240"/>
              </a:cxn>
              <a:cxn ang="0">
                <a:pos x="connsiteX34241" y="connsiteY34241"/>
              </a:cxn>
              <a:cxn ang="0">
                <a:pos x="connsiteX34242" y="connsiteY34242"/>
              </a:cxn>
              <a:cxn ang="0">
                <a:pos x="connsiteX34243" y="connsiteY34243"/>
              </a:cxn>
              <a:cxn ang="0">
                <a:pos x="connsiteX34244" y="connsiteY34244"/>
              </a:cxn>
              <a:cxn ang="0">
                <a:pos x="connsiteX34245" y="connsiteY34245"/>
              </a:cxn>
              <a:cxn ang="0">
                <a:pos x="connsiteX34246" y="connsiteY34246"/>
              </a:cxn>
              <a:cxn ang="0">
                <a:pos x="connsiteX34247" y="connsiteY34247"/>
              </a:cxn>
              <a:cxn ang="0">
                <a:pos x="connsiteX34248" y="connsiteY34248"/>
              </a:cxn>
              <a:cxn ang="0">
                <a:pos x="connsiteX34249" y="connsiteY34249"/>
              </a:cxn>
              <a:cxn ang="0">
                <a:pos x="connsiteX34250" y="connsiteY34250"/>
              </a:cxn>
              <a:cxn ang="0">
                <a:pos x="connsiteX34251" y="connsiteY34251"/>
              </a:cxn>
              <a:cxn ang="0">
                <a:pos x="connsiteX34252" y="connsiteY34252"/>
              </a:cxn>
              <a:cxn ang="0">
                <a:pos x="connsiteX34253" y="connsiteY34253"/>
              </a:cxn>
              <a:cxn ang="0">
                <a:pos x="connsiteX34254" y="connsiteY34254"/>
              </a:cxn>
              <a:cxn ang="0">
                <a:pos x="connsiteX34255" y="connsiteY34255"/>
              </a:cxn>
              <a:cxn ang="0">
                <a:pos x="connsiteX34256" y="connsiteY34256"/>
              </a:cxn>
              <a:cxn ang="0">
                <a:pos x="connsiteX34257" y="connsiteY34257"/>
              </a:cxn>
              <a:cxn ang="0">
                <a:pos x="connsiteX34258" y="connsiteY34258"/>
              </a:cxn>
              <a:cxn ang="0">
                <a:pos x="connsiteX34259" y="connsiteY34259"/>
              </a:cxn>
              <a:cxn ang="0">
                <a:pos x="connsiteX34260" y="connsiteY34260"/>
              </a:cxn>
              <a:cxn ang="0">
                <a:pos x="connsiteX34261" y="connsiteY34261"/>
              </a:cxn>
              <a:cxn ang="0">
                <a:pos x="connsiteX34262" y="connsiteY34262"/>
              </a:cxn>
              <a:cxn ang="0">
                <a:pos x="connsiteX34263" y="connsiteY34263"/>
              </a:cxn>
              <a:cxn ang="0">
                <a:pos x="connsiteX34264" y="connsiteY34264"/>
              </a:cxn>
              <a:cxn ang="0">
                <a:pos x="connsiteX34265" y="connsiteY34265"/>
              </a:cxn>
              <a:cxn ang="0">
                <a:pos x="connsiteX34266" y="connsiteY34266"/>
              </a:cxn>
              <a:cxn ang="0">
                <a:pos x="connsiteX34267" y="connsiteY34267"/>
              </a:cxn>
              <a:cxn ang="0">
                <a:pos x="connsiteX34268" y="connsiteY34268"/>
              </a:cxn>
              <a:cxn ang="0">
                <a:pos x="connsiteX34269" y="connsiteY34269"/>
              </a:cxn>
              <a:cxn ang="0">
                <a:pos x="connsiteX34270" y="connsiteY34270"/>
              </a:cxn>
              <a:cxn ang="0">
                <a:pos x="connsiteX34271" y="connsiteY34271"/>
              </a:cxn>
              <a:cxn ang="0">
                <a:pos x="connsiteX34272" y="connsiteY34272"/>
              </a:cxn>
              <a:cxn ang="0">
                <a:pos x="connsiteX34273" y="connsiteY34273"/>
              </a:cxn>
              <a:cxn ang="0">
                <a:pos x="connsiteX34274" y="connsiteY34274"/>
              </a:cxn>
              <a:cxn ang="0">
                <a:pos x="connsiteX34275" y="connsiteY34275"/>
              </a:cxn>
              <a:cxn ang="0">
                <a:pos x="connsiteX34276" y="connsiteY34276"/>
              </a:cxn>
              <a:cxn ang="0">
                <a:pos x="connsiteX34277" y="connsiteY34277"/>
              </a:cxn>
              <a:cxn ang="0">
                <a:pos x="connsiteX34278" y="connsiteY34278"/>
              </a:cxn>
              <a:cxn ang="0">
                <a:pos x="connsiteX34279" y="connsiteY34279"/>
              </a:cxn>
              <a:cxn ang="0">
                <a:pos x="connsiteX34280" y="connsiteY34280"/>
              </a:cxn>
              <a:cxn ang="0">
                <a:pos x="connsiteX34281" y="connsiteY34281"/>
              </a:cxn>
              <a:cxn ang="0">
                <a:pos x="connsiteX34282" y="connsiteY34282"/>
              </a:cxn>
              <a:cxn ang="0">
                <a:pos x="connsiteX34283" y="connsiteY34283"/>
              </a:cxn>
              <a:cxn ang="0">
                <a:pos x="connsiteX34284" y="connsiteY34284"/>
              </a:cxn>
              <a:cxn ang="0">
                <a:pos x="connsiteX34285" y="connsiteY34285"/>
              </a:cxn>
              <a:cxn ang="0">
                <a:pos x="connsiteX34286" y="connsiteY34286"/>
              </a:cxn>
              <a:cxn ang="0">
                <a:pos x="connsiteX34287" y="connsiteY34287"/>
              </a:cxn>
              <a:cxn ang="0">
                <a:pos x="connsiteX34288" y="connsiteY34288"/>
              </a:cxn>
              <a:cxn ang="0">
                <a:pos x="connsiteX34289" y="connsiteY34289"/>
              </a:cxn>
              <a:cxn ang="0">
                <a:pos x="connsiteX34290" y="connsiteY34290"/>
              </a:cxn>
              <a:cxn ang="0">
                <a:pos x="connsiteX34291" y="connsiteY34291"/>
              </a:cxn>
              <a:cxn ang="0">
                <a:pos x="connsiteX34292" y="connsiteY34292"/>
              </a:cxn>
              <a:cxn ang="0">
                <a:pos x="connsiteX34293" y="connsiteY34293"/>
              </a:cxn>
              <a:cxn ang="0">
                <a:pos x="connsiteX34294" y="connsiteY34294"/>
              </a:cxn>
              <a:cxn ang="0">
                <a:pos x="connsiteX34295" y="connsiteY34295"/>
              </a:cxn>
              <a:cxn ang="0">
                <a:pos x="connsiteX34296" y="connsiteY34296"/>
              </a:cxn>
              <a:cxn ang="0">
                <a:pos x="connsiteX34297" y="connsiteY34297"/>
              </a:cxn>
              <a:cxn ang="0">
                <a:pos x="connsiteX34298" y="connsiteY34298"/>
              </a:cxn>
              <a:cxn ang="0">
                <a:pos x="connsiteX34299" y="connsiteY34299"/>
              </a:cxn>
              <a:cxn ang="0">
                <a:pos x="connsiteX34300" y="connsiteY34300"/>
              </a:cxn>
              <a:cxn ang="0">
                <a:pos x="connsiteX34301" y="connsiteY34301"/>
              </a:cxn>
              <a:cxn ang="0">
                <a:pos x="connsiteX34302" y="connsiteY34302"/>
              </a:cxn>
              <a:cxn ang="0">
                <a:pos x="connsiteX34303" y="connsiteY34303"/>
              </a:cxn>
              <a:cxn ang="0">
                <a:pos x="connsiteX34304" y="connsiteY34304"/>
              </a:cxn>
              <a:cxn ang="0">
                <a:pos x="connsiteX34305" y="connsiteY34305"/>
              </a:cxn>
              <a:cxn ang="0">
                <a:pos x="connsiteX34306" y="connsiteY34306"/>
              </a:cxn>
              <a:cxn ang="0">
                <a:pos x="connsiteX34307" y="connsiteY34307"/>
              </a:cxn>
              <a:cxn ang="0">
                <a:pos x="connsiteX34308" y="connsiteY34308"/>
              </a:cxn>
              <a:cxn ang="0">
                <a:pos x="connsiteX34309" y="connsiteY34309"/>
              </a:cxn>
              <a:cxn ang="0">
                <a:pos x="connsiteX34310" y="connsiteY34310"/>
              </a:cxn>
              <a:cxn ang="0">
                <a:pos x="connsiteX34311" y="connsiteY34311"/>
              </a:cxn>
              <a:cxn ang="0">
                <a:pos x="connsiteX34312" y="connsiteY34312"/>
              </a:cxn>
              <a:cxn ang="0">
                <a:pos x="connsiteX34313" y="connsiteY34313"/>
              </a:cxn>
              <a:cxn ang="0">
                <a:pos x="connsiteX34314" y="connsiteY34314"/>
              </a:cxn>
              <a:cxn ang="0">
                <a:pos x="connsiteX34315" y="connsiteY34315"/>
              </a:cxn>
              <a:cxn ang="0">
                <a:pos x="connsiteX34316" y="connsiteY34316"/>
              </a:cxn>
              <a:cxn ang="0">
                <a:pos x="connsiteX34317" y="connsiteY34317"/>
              </a:cxn>
              <a:cxn ang="0">
                <a:pos x="connsiteX34318" y="connsiteY34318"/>
              </a:cxn>
              <a:cxn ang="0">
                <a:pos x="connsiteX34319" y="connsiteY34319"/>
              </a:cxn>
              <a:cxn ang="0">
                <a:pos x="connsiteX34320" y="connsiteY34320"/>
              </a:cxn>
              <a:cxn ang="0">
                <a:pos x="connsiteX34321" y="connsiteY34321"/>
              </a:cxn>
              <a:cxn ang="0">
                <a:pos x="connsiteX34322" y="connsiteY34322"/>
              </a:cxn>
              <a:cxn ang="0">
                <a:pos x="connsiteX34323" y="connsiteY34323"/>
              </a:cxn>
              <a:cxn ang="0">
                <a:pos x="connsiteX34324" y="connsiteY34324"/>
              </a:cxn>
              <a:cxn ang="0">
                <a:pos x="connsiteX34325" y="connsiteY34325"/>
              </a:cxn>
              <a:cxn ang="0">
                <a:pos x="connsiteX34326" y="connsiteY34326"/>
              </a:cxn>
              <a:cxn ang="0">
                <a:pos x="connsiteX34327" y="connsiteY34327"/>
              </a:cxn>
              <a:cxn ang="0">
                <a:pos x="connsiteX34328" y="connsiteY34328"/>
              </a:cxn>
              <a:cxn ang="0">
                <a:pos x="connsiteX34329" y="connsiteY34329"/>
              </a:cxn>
              <a:cxn ang="0">
                <a:pos x="connsiteX34330" y="connsiteY34330"/>
              </a:cxn>
              <a:cxn ang="0">
                <a:pos x="connsiteX34331" y="connsiteY34331"/>
              </a:cxn>
              <a:cxn ang="0">
                <a:pos x="connsiteX34332" y="connsiteY34332"/>
              </a:cxn>
              <a:cxn ang="0">
                <a:pos x="connsiteX34333" y="connsiteY34333"/>
              </a:cxn>
              <a:cxn ang="0">
                <a:pos x="connsiteX34334" y="connsiteY34334"/>
              </a:cxn>
              <a:cxn ang="0">
                <a:pos x="connsiteX34335" y="connsiteY34335"/>
              </a:cxn>
              <a:cxn ang="0">
                <a:pos x="connsiteX34336" y="connsiteY34336"/>
              </a:cxn>
              <a:cxn ang="0">
                <a:pos x="connsiteX34337" y="connsiteY34337"/>
              </a:cxn>
              <a:cxn ang="0">
                <a:pos x="connsiteX34338" y="connsiteY34338"/>
              </a:cxn>
              <a:cxn ang="0">
                <a:pos x="connsiteX34339" y="connsiteY34339"/>
              </a:cxn>
              <a:cxn ang="0">
                <a:pos x="connsiteX34340" y="connsiteY34340"/>
              </a:cxn>
              <a:cxn ang="0">
                <a:pos x="connsiteX34341" y="connsiteY34341"/>
              </a:cxn>
              <a:cxn ang="0">
                <a:pos x="connsiteX34342" y="connsiteY34342"/>
              </a:cxn>
              <a:cxn ang="0">
                <a:pos x="connsiteX34343" y="connsiteY34343"/>
              </a:cxn>
              <a:cxn ang="0">
                <a:pos x="connsiteX34344" y="connsiteY34344"/>
              </a:cxn>
              <a:cxn ang="0">
                <a:pos x="connsiteX34345" y="connsiteY34345"/>
              </a:cxn>
              <a:cxn ang="0">
                <a:pos x="connsiteX34346" y="connsiteY34346"/>
              </a:cxn>
              <a:cxn ang="0">
                <a:pos x="connsiteX34347" y="connsiteY34347"/>
              </a:cxn>
              <a:cxn ang="0">
                <a:pos x="connsiteX34348" y="connsiteY34348"/>
              </a:cxn>
              <a:cxn ang="0">
                <a:pos x="connsiteX34349" y="connsiteY34349"/>
              </a:cxn>
              <a:cxn ang="0">
                <a:pos x="connsiteX34350" y="connsiteY34350"/>
              </a:cxn>
              <a:cxn ang="0">
                <a:pos x="connsiteX34351" y="connsiteY34351"/>
              </a:cxn>
              <a:cxn ang="0">
                <a:pos x="connsiteX34352" y="connsiteY34352"/>
              </a:cxn>
              <a:cxn ang="0">
                <a:pos x="connsiteX34353" y="connsiteY34353"/>
              </a:cxn>
              <a:cxn ang="0">
                <a:pos x="connsiteX34354" y="connsiteY34354"/>
              </a:cxn>
              <a:cxn ang="0">
                <a:pos x="connsiteX34355" y="connsiteY34355"/>
              </a:cxn>
              <a:cxn ang="0">
                <a:pos x="connsiteX34356" y="connsiteY34356"/>
              </a:cxn>
              <a:cxn ang="0">
                <a:pos x="connsiteX34357" y="connsiteY34357"/>
              </a:cxn>
              <a:cxn ang="0">
                <a:pos x="connsiteX34358" y="connsiteY34358"/>
              </a:cxn>
              <a:cxn ang="0">
                <a:pos x="connsiteX34359" y="connsiteY34359"/>
              </a:cxn>
              <a:cxn ang="0">
                <a:pos x="connsiteX34360" y="connsiteY34360"/>
              </a:cxn>
              <a:cxn ang="0">
                <a:pos x="connsiteX34361" y="connsiteY34361"/>
              </a:cxn>
              <a:cxn ang="0">
                <a:pos x="connsiteX34362" y="connsiteY34362"/>
              </a:cxn>
              <a:cxn ang="0">
                <a:pos x="connsiteX34363" y="connsiteY34363"/>
              </a:cxn>
              <a:cxn ang="0">
                <a:pos x="connsiteX34364" y="connsiteY34364"/>
              </a:cxn>
              <a:cxn ang="0">
                <a:pos x="connsiteX34365" y="connsiteY34365"/>
              </a:cxn>
              <a:cxn ang="0">
                <a:pos x="connsiteX34366" y="connsiteY34366"/>
              </a:cxn>
              <a:cxn ang="0">
                <a:pos x="connsiteX34367" y="connsiteY34367"/>
              </a:cxn>
              <a:cxn ang="0">
                <a:pos x="connsiteX34368" y="connsiteY34368"/>
              </a:cxn>
              <a:cxn ang="0">
                <a:pos x="connsiteX34369" y="connsiteY34369"/>
              </a:cxn>
              <a:cxn ang="0">
                <a:pos x="connsiteX34370" y="connsiteY34370"/>
              </a:cxn>
              <a:cxn ang="0">
                <a:pos x="connsiteX34371" y="connsiteY34371"/>
              </a:cxn>
              <a:cxn ang="0">
                <a:pos x="connsiteX34372" y="connsiteY34372"/>
              </a:cxn>
              <a:cxn ang="0">
                <a:pos x="connsiteX34373" y="connsiteY34373"/>
              </a:cxn>
              <a:cxn ang="0">
                <a:pos x="connsiteX34374" y="connsiteY34374"/>
              </a:cxn>
              <a:cxn ang="0">
                <a:pos x="connsiteX34375" y="connsiteY34375"/>
              </a:cxn>
              <a:cxn ang="0">
                <a:pos x="connsiteX34376" y="connsiteY34376"/>
              </a:cxn>
              <a:cxn ang="0">
                <a:pos x="connsiteX34377" y="connsiteY34377"/>
              </a:cxn>
              <a:cxn ang="0">
                <a:pos x="connsiteX34378" y="connsiteY34378"/>
              </a:cxn>
              <a:cxn ang="0">
                <a:pos x="connsiteX34379" y="connsiteY34379"/>
              </a:cxn>
              <a:cxn ang="0">
                <a:pos x="connsiteX34380" y="connsiteY34380"/>
              </a:cxn>
              <a:cxn ang="0">
                <a:pos x="connsiteX34381" y="connsiteY34381"/>
              </a:cxn>
              <a:cxn ang="0">
                <a:pos x="connsiteX34382" y="connsiteY34382"/>
              </a:cxn>
              <a:cxn ang="0">
                <a:pos x="connsiteX34383" y="connsiteY34383"/>
              </a:cxn>
              <a:cxn ang="0">
                <a:pos x="connsiteX34384" y="connsiteY34384"/>
              </a:cxn>
              <a:cxn ang="0">
                <a:pos x="connsiteX34385" y="connsiteY34385"/>
              </a:cxn>
              <a:cxn ang="0">
                <a:pos x="connsiteX34386" y="connsiteY34386"/>
              </a:cxn>
              <a:cxn ang="0">
                <a:pos x="connsiteX34387" y="connsiteY34387"/>
              </a:cxn>
              <a:cxn ang="0">
                <a:pos x="connsiteX34388" y="connsiteY34388"/>
              </a:cxn>
              <a:cxn ang="0">
                <a:pos x="connsiteX34389" y="connsiteY34389"/>
              </a:cxn>
              <a:cxn ang="0">
                <a:pos x="connsiteX34390" y="connsiteY34390"/>
              </a:cxn>
              <a:cxn ang="0">
                <a:pos x="connsiteX34391" y="connsiteY34391"/>
              </a:cxn>
              <a:cxn ang="0">
                <a:pos x="connsiteX34392" y="connsiteY34392"/>
              </a:cxn>
              <a:cxn ang="0">
                <a:pos x="connsiteX34393" y="connsiteY34393"/>
              </a:cxn>
              <a:cxn ang="0">
                <a:pos x="connsiteX34394" y="connsiteY34394"/>
              </a:cxn>
              <a:cxn ang="0">
                <a:pos x="connsiteX34395" y="connsiteY34395"/>
              </a:cxn>
              <a:cxn ang="0">
                <a:pos x="connsiteX34396" y="connsiteY34396"/>
              </a:cxn>
              <a:cxn ang="0">
                <a:pos x="connsiteX34397" y="connsiteY34397"/>
              </a:cxn>
              <a:cxn ang="0">
                <a:pos x="connsiteX34398" y="connsiteY34398"/>
              </a:cxn>
              <a:cxn ang="0">
                <a:pos x="connsiteX34399" y="connsiteY34399"/>
              </a:cxn>
              <a:cxn ang="0">
                <a:pos x="connsiteX34400" y="connsiteY34400"/>
              </a:cxn>
              <a:cxn ang="0">
                <a:pos x="connsiteX34401" y="connsiteY34401"/>
              </a:cxn>
              <a:cxn ang="0">
                <a:pos x="connsiteX34402" y="connsiteY34402"/>
              </a:cxn>
              <a:cxn ang="0">
                <a:pos x="connsiteX34403" y="connsiteY34403"/>
              </a:cxn>
              <a:cxn ang="0">
                <a:pos x="connsiteX34404" y="connsiteY34404"/>
              </a:cxn>
              <a:cxn ang="0">
                <a:pos x="connsiteX34405" y="connsiteY34405"/>
              </a:cxn>
              <a:cxn ang="0">
                <a:pos x="connsiteX34406" y="connsiteY34406"/>
              </a:cxn>
              <a:cxn ang="0">
                <a:pos x="connsiteX34407" y="connsiteY34407"/>
              </a:cxn>
              <a:cxn ang="0">
                <a:pos x="connsiteX34408" y="connsiteY34408"/>
              </a:cxn>
              <a:cxn ang="0">
                <a:pos x="connsiteX34409" y="connsiteY34409"/>
              </a:cxn>
              <a:cxn ang="0">
                <a:pos x="connsiteX34410" y="connsiteY34410"/>
              </a:cxn>
              <a:cxn ang="0">
                <a:pos x="connsiteX34411" y="connsiteY34411"/>
              </a:cxn>
              <a:cxn ang="0">
                <a:pos x="connsiteX34412" y="connsiteY34412"/>
              </a:cxn>
              <a:cxn ang="0">
                <a:pos x="connsiteX34413" y="connsiteY34413"/>
              </a:cxn>
              <a:cxn ang="0">
                <a:pos x="connsiteX34414" y="connsiteY34414"/>
              </a:cxn>
              <a:cxn ang="0">
                <a:pos x="connsiteX34415" y="connsiteY34415"/>
              </a:cxn>
              <a:cxn ang="0">
                <a:pos x="connsiteX34416" y="connsiteY34416"/>
              </a:cxn>
              <a:cxn ang="0">
                <a:pos x="connsiteX34417" y="connsiteY34417"/>
              </a:cxn>
              <a:cxn ang="0">
                <a:pos x="connsiteX34418" y="connsiteY34418"/>
              </a:cxn>
              <a:cxn ang="0">
                <a:pos x="connsiteX34419" y="connsiteY34419"/>
              </a:cxn>
              <a:cxn ang="0">
                <a:pos x="connsiteX34420" y="connsiteY34420"/>
              </a:cxn>
              <a:cxn ang="0">
                <a:pos x="connsiteX34421" y="connsiteY34421"/>
              </a:cxn>
              <a:cxn ang="0">
                <a:pos x="connsiteX34422" y="connsiteY34422"/>
              </a:cxn>
              <a:cxn ang="0">
                <a:pos x="connsiteX34423" y="connsiteY34423"/>
              </a:cxn>
              <a:cxn ang="0">
                <a:pos x="connsiteX34424" y="connsiteY34424"/>
              </a:cxn>
              <a:cxn ang="0">
                <a:pos x="connsiteX34425" y="connsiteY34425"/>
              </a:cxn>
              <a:cxn ang="0">
                <a:pos x="connsiteX34426" y="connsiteY34426"/>
              </a:cxn>
              <a:cxn ang="0">
                <a:pos x="connsiteX34427" y="connsiteY34427"/>
              </a:cxn>
              <a:cxn ang="0">
                <a:pos x="connsiteX34428" y="connsiteY34428"/>
              </a:cxn>
              <a:cxn ang="0">
                <a:pos x="connsiteX34429" y="connsiteY34429"/>
              </a:cxn>
              <a:cxn ang="0">
                <a:pos x="connsiteX34430" y="connsiteY34430"/>
              </a:cxn>
              <a:cxn ang="0">
                <a:pos x="connsiteX34431" y="connsiteY34431"/>
              </a:cxn>
              <a:cxn ang="0">
                <a:pos x="connsiteX34432" y="connsiteY34432"/>
              </a:cxn>
              <a:cxn ang="0">
                <a:pos x="connsiteX34433" y="connsiteY34433"/>
              </a:cxn>
              <a:cxn ang="0">
                <a:pos x="connsiteX34434" y="connsiteY34434"/>
              </a:cxn>
              <a:cxn ang="0">
                <a:pos x="connsiteX34435" y="connsiteY34435"/>
              </a:cxn>
              <a:cxn ang="0">
                <a:pos x="connsiteX34436" y="connsiteY34436"/>
              </a:cxn>
              <a:cxn ang="0">
                <a:pos x="connsiteX34437" y="connsiteY34437"/>
              </a:cxn>
              <a:cxn ang="0">
                <a:pos x="connsiteX34438" y="connsiteY34438"/>
              </a:cxn>
              <a:cxn ang="0">
                <a:pos x="connsiteX34439" y="connsiteY34439"/>
              </a:cxn>
              <a:cxn ang="0">
                <a:pos x="connsiteX34440" y="connsiteY34440"/>
              </a:cxn>
              <a:cxn ang="0">
                <a:pos x="connsiteX34441" y="connsiteY34441"/>
              </a:cxn>
              <a:cxn ang="0">
                <a:pos x="connsiteX34442" y="connsiteY34442"/>
              </a:cxn>
              <a:cxn ang="0">
                <a:pos x="connsiteX34443" y="connsiteY34443"/>
              </a:cxn>
              <a:cxn ang="0">
                <a:pos x="connsiteX34444" y="connsiteY34444"/>
              </a:cxn>
              <a:cxn ang="0">
                <a:pos x="connsiteX34445" y="connsiteY34445"/>
              </a:cxn>
              <a:cxn ang="0">
                <a:pos x="connsiteX34446" y="connsiteY34446"/>
              </a:cxn>
              <a:cxn ang="0">
                <a:pos x="connsiteX34447" y="connsiteY34447"/>
              </a:cxn>
              <a:cxn ang="0">
                <a:pos x="connsiteX34448" y="connsiteY34448"/>
              </a:cxn>
              <a:cxn ang="0">
                <a:pos x="connsiteX34449" y="connsiteY34449"/>
              </a:cxn>
              <a:cxn ang="0">
                <a:pos x="connsiteX34450" y="connsiteY34450"/>
              </a:cxn>
              <a:cxn ang="0">
                <a:pos x="connsiteX34451" y="connsiteY34451"/>
              </a:cxn>
              <a:cxn ang="0">
                <a:pos x="connsiteX34452" y="connsiteY34452"/>
              </a:cxn>
              <a:cxn ang="0">
                <a:pos x="connsiteX34453" y="connsiteY34453"/>
              </a:cxn>
              <a:cxn ang="0">
                <a:pos x="connsiteX34454" y="connsiteY34454"/>
              </a:cxn>
              <a:cxn ang="0">
                <a:pos x="connsiteX34455" y="connsiteY34455"/>
              </a:cxn>
              <a:cxn ang="0">
                <a:pos x="connsiteX34456" y="connsiteY34456"/>
              </a:cxn>
              <a:cxn ang="0">
                <a:pos x="connsiteX34457" y="connsiteY34457"/>
              </a:cxn>
              <a:cxn ang="0">
                <a:pos x="connsiteX34458" y="connsiteY34458"/>
              </a:cxn>
              <a:cxn ang="0">
                <a:pos x="connsiteX34459" y="connsiteY34459"/>
              </a:cxn>
              <a:cxn ang="0">
                <a:pos x="connsiteX34460" y="connsiteY34460"/>
              </a:cxn>
              <a:cxn ang="0">
                <a:pos x="connsiteX34461" y="connsiteY34461"/>
              </a:cxn>
              <a:cxn ang="0">
                <a:pos x="connsiteX34462" y="connsiteY34462"/>
              </a:cxn>
              <a:cxn ang="0">
                <a:pos x="connsiteX34463" y="connsiteY34463"/>
              </a:cxn>
              <a:cxn ang="0">
                <a:pos x="connsiteX34464" y="connsiteY34464"/>
              </a:cxn>
              <a:cxn ang="0">
                <a:pos x="connsiteX34465" y="connsiteY34465"/>
              </a:cxn>
              <a:cxn ang="0">
                <a:pos x="connsiteX34466" y="connsiteY34466"/>
              </a:cxn>
              <a:cxn ang="0">
                <a:pos x="connsiteX34467" y="connsiteY34467"/>
              </a:cxn>
              <a:cxn ang="0">
                <a:pos x="connsiteX34468" y="connsiteY34468"/>
              </a:cxn>
              <a:cxn ang="0">
                <a:pos x="connsiteX34469" y="connsiteY34469"/>
              </a:cxn>
              <a:cxn ang="0">
                <a:pos x="connsiteX34470" y="connsiteY34470"/>
              </a:cxn>
              <a:cxn ang="0">
                <a:pos x="connsiteX34471" y="connsiteY34471"/>
              </a:cxn>
              <a:cxn ang="0">
                <a:pos x="connsiteX34472" y="connsiteY34472"/>
              </a:cxn>
              <a:cxn ang="0">
                <a:pos x="connsiteX34473" y="connsiteY34473"/>
              </a:cxn>
              <a:cxn ang="0">
                <a:pos x="connsiteX34474" y="connsiteY34474"/>
              </a:cxn>
              <a:cxn ang="0">
                <a:pos x="connsiteX34475" y="connsiteY34475"/>
              </a:cxn>
              <a:cxn ang="0">
                <a:pos x="connsiteX34476" y="connsiteY34476"/>
              </a:cxn>
              <a:cxn ang="0">
                <a:pos x="connsiteX34477" y="connsiteY34477"/>
              </a:cxn>
              <a:cxn ang="0">
                <a:pos x="connsiteX34478" y="connsiteY34478"/>
              </a:cxn>
              <a:cxn ang="0">
                <a:pos x="connsiteX34479" y="connsiteY34479"/>
              </a:cxn>
              <a:cxn ang="0">
                <a:pos x="connsiteX34480" y="connsiteY34480"/>
              </a:cxn>
              <a:cxn ang="0">
                <a:pos x="connsiteX34481" y="connsiteY34481"/>
              </a:cxn>
              <a:cxn ang="0">
                <a:pos x="connsiteX34482" y="connsiteY34482"/>
              </a:cxn>
              <a:cxn ang="0">
                <a:pos x="connsiteX34483" y="connsiteY34483"/>
              </a:cxn>
              <a:cxn ang="0">
                <a:pos x="connsiteX34484" y="connsiteY34484"/>
              </a:cxn>
              <a:cxn ang="0">
                <a:pos x="connsiteX34485" y="connsiteY34485"/>
              </a:cxn>
              <a:cxn ang="0">
                <a:pos x="connsiteX34486" y="connsiteY34486"/>
              </a:cxn>
              <a:cxn ang="0">
                <a:pos x="connsiteX34487" y="connsiteY34487"/>
              </a:cxn>
              <a:cxn ang="0">
                <a:pos x="connsiteX34488" y="connsiteY34488"/>
              </a:cxn>
              <a:cxn ang="0">
                <a:pos x="connsiteX34489" y="connsiteY34489"/>
              </a:cxn>
              <a:cxn ang="0">
                <a:pos x="connsiteX34490" y="connsiteY34490"/>
              </a:cxn>
              <a:cxn ang="0">
                <a:pos x="connsiteX34491" y="connsiteY34491"/>
              </a:cxn>
              <a:cxn ang="0">
                <a:pos x="connsiteX34492" y="connsiteY34492"/>
              </a:cxn>
              <a:cxn ang="0">
                <a:pos x="connsiteX34493" y="connsiteY34493"/>
              </a:cxn>
              <a:cxn ang="0">
                <a:pos x="connsiteX34494" y="connsiteY34494"/>
              </a:cxn>
              <a:cxn ang="0">
                <a:pos x="connsiteX34495" y="connsiteY34495"/>
              </a:cxn>
              <a:cxn ang="0">
                <a:pos x="connsiteX34496" y="connsiteY34496"/>
              </a:cxn>
              <a:cxn ang="0">
                <a:pos x="connsiteX34497" y="connsiteY34497"/>
              </a:cxn>
              <a:cxn ang="0">
                <a:pos x="connsiteX34498" y="connsiteY34498"/>
              </a:cxn>
              <a:cxn ang="0">
                <a:pos x="connsiteX34499" y="connsiteY34499"/>
              </a:cxn>
              <a:cxn ang="0">
                <a:pos x="connsiteX34500" y="connsiteY34500"/>
              </a:cxn>
              <a:cxn ang="0">
                <a:pos x="connsiteX34501" y="connsiteY34501"/>
              </a:cxn>
              <a:cxn ang="0">
                <a:pos x="connsiteX34502" y="connsiteY34502"/>
              </a:cxn>
              <a:cxn ang="0">
                <a:pos x="connsiteX34503" y="connsiteY34503"/>
              </a:cxn>
              <a:cxn ang="0">
                <a:pos x="connsiteX34504" y="connsiteY34504"/>
              </a:cxn>
              <a:cxn ang="0">
                <a:pos x="connsiteX34505" y="connsiteY34505"/>
              </a:cxn>
              <a:cxn ang="0">
                <a:pos x="connsiteX34506" y="connsiteY34506"/>
              </a:cxn>
              <a:cxn ang="0">
                <a:pos x="connsiteX34507" y="connsiteY34507"/>
              </a:cxn>
              <a:cxn ang="0">
                <a:pos x="connsiteX34508" y="connsiteY34508"/>
              </a:cxn>
              <a:cxn ang="0">
                <a:pos x="connsiteX34509" y="connsiteY34509"/>
              </a:cxn>
              <a:cxn ang="0">
                <a:pos x="connsiteX34510" y="connsiteY34510"/>
              </a:cxn>
              <a:cxn ang="0">
                <a:pos x="connsiteX34511" y="connsiteY34511"/>
              </a:cxn>
              <a:cxn ang="0">
                <a:pos x="connsiteX34512" y="connsiteY34512"/>
              </a:cxn>
              <a:cxn ang="0">
                <a:pos x="connsiteX34513" y="connsiteY34513"/>
              </a:cxn>
              <a:cxn ang="0">
                <a:pos x="connsiteX34514" y="connsiteY34514"/>
              </a:cxn>
              <a:cxn ang="0">
                <a:pos x="connsiteX34515" y="connsiteY34515"/>
              </a:cxn>
              <a:cxn ang="0">
                <a:pos x="connsiteX34516" y="connsiteY34516"/>
              </a:cxn>
              <a:cxn ang="0">
                <a:pos x="connsiteX34517" y="connsiteY34517"/>
              </a:cxn>
              <a:cxn ang="0">
                <a:pos x="connsiteX34518" y="connsiteY34518"/>
              </a:cxn>
              <a:cxn ang="0">
                <a:pos x="connsiteX34519" y="connsiteY34519"/>
              </a:cxn>
              <a:cxn ang="0">
                <a:pos x="connsiteX34520" y="connsiteY34520"/>
              </a:cxn>
              <a:cxn ang="0">
                <a:pos x="connsiteX34521" y="connsiteY34521"/>
              </a:cxn>
              <a:cxn ang="0">
                <a:pos x="connsiteX34522" y="connsiteY34522"/>
              </a:cxn>
              <a:cxn ang="0">
                <a:pos x="connsiteX34523" y="connsiteY34523"/>
              </a:cxn>
              <a:cxn ang="0">
                <a:pos x="connsiteX34524" y="connsiteY34524"/>
              </a:cxn>
              <a:cxn ang="0">
                <a:pos x="connsiteX34525" y="connsiteY34525"/>
              </a:cxn>
              <a:cxn ang="0">
                <a:pos x="connsiteX34526" y="connsiteY34526"/>
              </a:cxn>
              <a:cxn ang="0">
                <a:pos x="connsiteX34527" y="connsiteY34527"/>
              </a:cxn>
              <a:cxn ang="0">
                <a:pos x="connsiteX34528" y="connsiteY34528"/>
              </a:cxn>
              <a:cxn ang="0">
                <a:pos x="connsiteX34529" y="connsiteY34529"/>
              </a:cxn>
              <a:cxn ang="0">
                <a:pos x="connsiteX34530" y="connsiteY34530"/>
              </a:cxn>
              <a:cxn ang="0">
                <a:pos x="connsiteX34531" y="connsiteY34531"/>
              </a:cxn>
              <a:cxn ang="0">
                <a:pos x="connsiteX34532" y="connsiteY34532"/>
              </a:cxn>
              <a:cxn ang="0">
                <a:pos x="connsiteX34533" y="connsiteY34533"/>
              </a:cxn>
              <a:cxn ang="0">
                <a:pos x="connsiteX34534" y="connsiteY34534"/>
              </a:cxn>
              <a:cxn ang="0">
                <a:pos x="connsiteX34535" y="connsiteY34535"/>
              </a:cxn>
              <a:cxn ang="0">
                <a:pos x="connsiteX34536" y="connsiteY34536"/>
              </a:cxn>
              <a:cxn ang="0">
                <a:pos x="connsiteX34537" y="connsiteY34537"/>
              </a:cxn>
              <a:cxn ang="0">
                <a:pos x="connsiteX34538" y="connsiteY34538"/>
              </a:cxn>
              <a:cxn ang="0">
                <a:pos x="connsiteX34539" y="connsiteY34539"/>
              </a:cxn>
              <a:cxn ang="0">
                <a:pos x="connsiteX34540" y="connsiteY34540"/>
              </a:cxn>
              <a:cxn ang="0">
                <a:pos x="connsiteX34541" y="connsiteY34541"/>
              </a:cxn>
              <a:cxn ang="0">
                <a:pos x="connsiteX34542" y="connsiteY34542"/>
              </a:cxn>
              <a:cxn ang="0">
                <a:pos x="connsiteX34543" y="connsiteY34543"/>
              </a:cxn>
              <a:cxn ang="0">
                <a:pos x="connsiteX34544" y="connsiteY34544"/>
              </a:cxn>
              <a:cxn ang="0">
                <a:pos x="connsiteX34545" y="connsiteY34545"/>
              </a:cxn>
              <a:cxn ang="0">
                <a:pos x="connsiteX34546" y="connsiteY34546"/>
              </a:cxn>
              <a:cxn ang="0">
                <a:pos x="connsiteX34547" y="connsiteY34547"/>
              </a:cxn>
              <a:cxn ang="0">
                <a:pos x="connsiteX34548" y="connsiteY34548"/>
              </a:cxn>
              <a:cxn ang="0">
                <a:pos x="connsiteX34549" y="connsiteY34549"/>
              </a:cxn>
              <a:cxn ang="0">
                <a:pos x="connsiteX34550" y="connsiteY34550"/>
              </a:cxn>
              <a:cxn ang="0">
                <a:pos x="connsiteX34551" y="connsiteY34551"/>
              </a:cxn>
              <a:cxn ang="0">
                <a:pos x="connsiteX34552" y="connsiteY34552"/>
              </a:cxn>
              <a:cxn ang="0">
                <a:pos x="connsiteX34553" y="connsiteY34553"/>
              </a:cxn>
              <a:cxn ang="0">
                <a:pos x="connsiteX34554" y="connsiteY34554"/>
              </a:cxn>
              <a:cxn ang="0">
                <a:pos x="connsiteX34555" y="connsiteY34555"/>
              </a:cxn>
              <a:cxn ang="0">
                <a:pos x="connsiteX34556" y="connsiteY34556"/>
              </a:cxn>
              <a:cxn ang="0">
                <a:pos x="connsiteX34557" y="connsiteY34557"/>
              </a:cxn>
              <a:cxn ang="0">
                <a:pos x="connsiteX34558" y="connsiteY34558"/>
              </a:cxn>
              <a:cxn ang="0">
                <a:pos x="connsiteX34559" y="connsiteY34559"/>
              </a:cxn>
              <a:cxn ang="0">
                <a:pos x="connsiteX34560" y="connsiteY34560"/>
              </a:cxn>
              <a:cxn ang="0">
                <a:pos x="connsiteX34561" y="connsiteY34561"/>
              </a:cxn>
              <a:cxn ang="0">
                <a:pos x="connsiteX34562" y="connsiteY34562"/>
              </a:cxn>
              <a:cxn ang="0">
                <a:pos x="connsiteX34563" y="connsiteY34563"/>
              </a:cxn>
              <a:cxn ang="0">
                <a:pos x="connsiteX34564" y="connsiteY34564"/>
              </a:cxn>
              <a:cxn ang="0">
                <a:pos x="connsiteX34565" y="connsiteY34565"/>
              </a:cxn>
              <a:cxn ang="0">
                <a:pos x="connsiteX34566" y="connsiteY34566"/>
              </a:cxn>
              <a:cxn ang="0">
                <a:pos x="connsiteX34567" y="connsiteY34567"/>
              </a:cxn>
              <a:cxn ang="0">
                <a:pos x="connsiteX34568" y="connsiteY34568"/>
              </a:cxn>
              <a:cxn ang="0">
                <a:pos x="connsiteX34569" y="connsiteY34569"/>
              </a:cxn>
              <a:cxn ang="0">
                <a:pos x="connsiteX34570" y="connsiteY34570"/>
              </a:cxn>
              <a:cxn ang="0">
                <a:pos x="connsiteX34571" y="connsiteY34571"/>
              </a:cxn>
              <a:cxn ang="0">
                <a:pos x="connsiteX34572" y="connsiteY34572"/>
              </a:cxn>
              <a:cxn ang="0">
                <a:pos x="connsiteX34573" y="connsiteY34573"/>
              </a:cxn>
              <a:cxn ang="0">
                <a:pos x="connsiteX34574" y="connsiteY34574"/>
              </a:cxn>
              <a:cxn ang="0">
                <a:pos x="connsiteX34575" y="connsiteY34575"/>
              </a:cxn>
              <a:cxn ang="0">
                <a:pos x="connsiteX34576" y="connsiteY34576"/>
              </a:cxn>
              <a:cxn ang="0">
                <a:pos x="connsiteX34577" y="connsiteY34577"/>
              </a:cxn>
              <a:cxn ang="0">
                <a:pos x="connsiteX34578" y="connsiteY34578"/>
              </a:cxn>
              <a:cxn ang="0">
                <a:pos x="connsiteX34579" y="connsiteY34579"/>
              </a:cxn>
              <a:cxn ang="0">
                <a:pos x="connsiteX34580" y="connsiteY34580"/>
              </a:cxn>
              <a:cxn ang="0">
                <a:pos x="connsiteX34581" y="connsiteY34581"/>
              </a:cxn>
              <a:cxn ang="0">
                <a:pos x="connsiteX34582" y="connsiteY34582"/>
              </a:cxn>
              <a:cxn ang="0">
                <a:pos x="connsiteX34583" y="connsiteY34583"/>
              </a:cxn>
              <a:cxn ang="0">
                <a:pos x="connsiteX34584" y="connsiteY34584"/>
              </a:cxn>
              <a:cxn ang="0">
                <a:pos x="connsiteX34585" y="connsiteY34585"/>
              </a:cxn>
              <a:cxn ang="0">
                <a:pos x="connsiteX34586" y="connsiteY34586"/>
              </a:cxn>
              <a:cxn ang="0">
                <a:pos x="connsiteX34587" y="connsiteY34587"/>
              </a:cxn>
              <a:cxn ang="0">
                <a:pos x="connsiteX34588" y="connsiteY34588"/>
              </a:cxn>
              <a:cxn ang="0">
                <a:pos x="connsiteX34589" y="connsiteY34589"/>
              </a:cxn>
              <a:cxn ang="0">
                <a:pos x="connsiteX34590" y="connsiteY34590"/>
              </a:cxn>
              <a:cxn ang="0">
                <a:pos x="connsiteX34591" y="connsiteY34591"/>
              </a:cxn>
              <a:cxn ang="0">
                <a:pos x="connsiteX34592" y="connsiteY34592"/>
              </a:cxn>
              <a:cxn ang="0">
                <a:pos x="connsiteX34593" y="connsiteY34593"/>
              </a:cxn>
              <a:cxn ang="0">
                <a:pos x="connsiteX34594" y="connsiteY34594"/>
              </a:cxn>
              <a:cxn ang="0">
                <a:pos x="connsiteX34595" y="connsiteY34595"/>
              </a:cxn>
              <a:cxn ang="0">
                <a:pos x="connsiteX34596" y="connsiteY34596"/>
              </a:cxn>
              <a:cxn ang="0">
                <a:pos x="connsiteX34597" y="connsiteY34597"/>
              </a:cxn>
              <a:cxn ang="0">
                <a:pos x="connsiteX34598" y="connsiteY34598"/>
              </a:cxn>
              <a:cxn ang="0">
                <a:pos x="connsiteX34599" y="connsiteY34599"/>
              </a:cxn>
              <a:cxn ang="0">
                <a:pos x="connsiteX34600" y="connsiteY34600"/>
              </a:cxn>
              <a:cxn ang="0">
                <a:pos x="connsiteX34601" y="connsiteY34601"/>
              </a:cxn>
              <a:cxn ang="0">
                <a:pos x="connsiteX34602" y="connsiteY34602"/>
              </a:cxn>
              <a:cxn ang="0">
                <a:pos x="connsiteX34603" y="connsiteY34603"/>
              </a:cxn>
              <a:cxn ang="0">
                <a:pos x="connsiteX34604" y="connsiteY34604"/>
              </a:cxn>
              <a:cxn ang="0">
                <a:pos x="connsiteX34605" y="connsiteY34605"/>
              </a:cxn>
              <a:cxn ang="0">
                <a:pos x="connsiteX34606" y="connsiteY34606"/>
              </a:cxn>
              <a:cxn ang="0">
                <a:pos x="connsiteX34607" y="connsiteY34607"/>
              </a:cxn>
              <a:cxn ang="0">
                <a:pos x="connsiteX34608" y="connsiteY34608"/>
              </a:cxn>
              <a:cxn ang="0">
                <a:pos x="connsiteX34609" y="connsiteY34609"/>
              </a:cxn>
              <a:cxn ang="0">
                <a:pos x="connsiteX34610" y="connsiteY34610"/>
              </a:cxn>
              <a:cxn ang="0">
                <a:pos x="connsiteX34611" y="connsiteY34611"/>
              </a:cxn>
              <a:cxn ang="0">
                <a:pos x="connsiteX34612" y="connsiteY34612"/>
              </a:cxn>
              <a:cxn ang="0">
                <a:pos x="connsiteX34613" y="connsiteY34613"/>
              </a:cxn>
              <a:cxn ang="0">
                <a:pos x="connsiteX34614" y="connsiteY34614"/>
              </a:cxn>
              <a:cxn ang="0">
                <a:pos x="connsiteX34615" y="connsiteY34615"/>
              </a:cxn>
              <a:cxn ang="0">
                <a:pos x="connsiteX34616" y="connsiteY34616"/>
              </a:cxn>
              <a:cxn ang="0">
                <a:pos x="connsiteX34617" y="connsiteY34617"/>
              </a:cxn>
              <a:cxn ang="0">
                <a:pos x="connsiteX34618" y="connsiteY34618"/>
              </a:cxn>
              <a:cxn ang="0">
                <a:pos x="connsiteX34619" y="connsiteY34619"/>
              </a:cxn>
              <a:cxn ang="0">
                <a:pos x="connsiteX34620" y="connsiteY34620"/>
              </a:cxn>
              <a:cxn ang="0">
                <a:pos x="connsiteX34621" y="connsiteY34621"/>
              </a:cxn>
              <a:cxn ang="0">
                <a:pos x="connsiteX34622" y="connsiteY34622"/>
              </a:cxn>
              <a:cxn ang="0">
                <a:pos x="connsiteX34623" y="connsiteY34623"/>
              </a:cxn>
              <a:cxn ang="0">
                <a:pos x="connsiteX34624" y="connsiteY34624"/>
              </a:cxn>
              <a:cxn ang="0">
                <a:pos x="connsiteX34625" y="connsiteY34625"/>
              </a:cxn>
              <a:cxn ang="0">
                <a:pos x="connsiteX34626" y="connsiteY34626"/>
              </a:cxn>
              <a:cxn ang="0">
                <a:pos x="connsiteX34627" y="connsiteY34627"/>
              </a:cxn>
              <a:cxn ang="0">
                <a:pos x="connsiteX34628" y="connsiteY34628"/>
              </a:cxn>
              <a:cxn ang="0">
                <a:pos x="connsiteX34629" y="connsiteY34629"/>
              </a:cxn>
              <a:cxn ang="0">
                <a:pos x="connsiteX34630" y="connsiteY34630"/>
              </a:cxn>
              <a:cxn ang="0">
                <a:pos x="connsiteX34631" y="connsiteY34631"/>
              </a:cxn>
              <a:cxn ang="0">
                <a:pos x="connsiteX34632" y="connsiteY34632"/>
              </a:cxn>
              <a:cxn ang="0">
                <a:pos x="connsiteX34633" y="connsiteY34633"/>
              </a:cxn>
              <a:cxn ang="0">
                <a:pos x="connsiteX34634" y="connsiteY34634"/>
              </a:cxn>
              <a:cxn ang="0">
                <a:pos x="connsiteX34635" y="connsiteY34635"/>
              </a:cxn>
              <a:cxn ang="0">
                <a:pos x="connsiteX34636" y="connsiteY34636"/>
              </a:cxn>
              <a:cxn ang="0">
                <a:pos x="connsiteX34637" y="connsiteY34637"/>
              </a:cxn>
              <a:cxn ang="0">
                <a:pos x="connsiteX34638" y="connsiteY34638"/>
              </a:cxn>
              <a:cxn ang="0">
                <a:pos x="connsiteX34639" y="connsiteY34639"/>
              </a:cxn>
              <a:cxn ang="0">
                <a:pos x="connsiteX34640" y="connsiteY34640"/>
              </a:cxn>
              <a:cxn ang="0">
                <a:pos x="connsiteX34641" y="connsiteY34641"/>
              </a:cxn>
              <a:cxn ang="0">
                <a:pos x="connsiteX34642" y="connsiteY34642"/>
              </a:cxn>
              <a:cxn ang="0">
                <a:pos x="connsiteX34643" y="connsiteY34643"/>
              </a:cxn>
              <a:cxn ang="0">
                <a:pos x="connsiteX34644" y="connsiteY34644"/>
              </a:cxn>
              <a:cxn ang="0">
                <a:pos x="connsiteX34645" y="connsiteY34645"/>
              </a:cxn>
              <a:cxn ang="0">
                <a:pos x="connsiteX34646" y="connsiteY34646"/>
              </a:cxn>
              <a:cxn ang="0">
                <a:pos x="connsiteX34647" y="connsiteY34647"/>
              </a:cxn>
              <a:cxn ang="0">
                <a:pos x="connsiteX34648" y="connsiteY34648"/>
              </a:cxn>
              <a:cxn ang="0">
                <a:pos x="connsiteX34649" y="connsiteY34649"/>
              </a:cxn>
              <a:cxn ang="0">
                <a:pos x="connsiteX34650" y="connsiteY34650"/>
              </a:cxn>
              <a:cxn ang="0">
                <a:pos x="connsiteX34651" y="connsiteY34651"/>
              </a:cxn>
              <a:cxn ang="0">
                <a:pos x="connsiteX34652" y="connsiteY34652"/>
              </a:cxn>
              <a:cxn ang="0">
                <a:pos x="connsiteX34653" y="connsiteY34653"/>
              </a:cxn>
              <a:cxn ang="0">
                <a:pos x="connsiteX34654" y="connsiteY34654"/>
              </a:cxn>
              <a:cxn ang="0">
                <a:pos x="connsiteX34655" y="connsiteY34655"/>
              </a:cxn>
              <a:cxn ang="0">
                <a:pos x="connsiteX34656" y="connsiteY34656"/>
              </a:cxn>
              <a:cxn ang="0">
                <a:pos x="connsiteX34657" y="connsiteY34657"/>
              </a:cxn>
              <a:cxn ang="0">
                <a:pos x="connsiteX34658" y="connsiteY34658"/>
              </a:cxn>
              <a:cxn ang="0">
                <a:pos x="connsiteX34659" y="connsiteY34659"/>
              </a:cxn>
              <a:cxn ang="0">
                <a:pos x="connsiteX34660" y="connsiteY34660"/>
              </a:cxn>
              <a:cxn ang="0">
                <a:pos x="connsiteX34661" y="connsiteY34661"/>
              </a:cxn>
              <a:cxn ang="0">
                <a:pos x="connsiteX34662" y="connsiteY34662"/>
              </a:cxn>
              <a:cxn ang="0">
                <a:pos x="connsiteX34663" y="connsiteY34663"/>
              </a:cxn>
              <a:cxn ang="0">
                <a:pos x="connsiteX34664" y="connsiteY34664"/>
              </a:cxn>
              <a:cxn ang="0">
                <a:pos x="connsiteX34665" y="connsiteY34665"/>
              </a:cxn>
              <a:cxn ang="0">
                <a:pos x="connsiteX34666" y="connsiteY34666"/>
              </a:cxn>
              <a:cxn ang="0">
                <a:pos x="connsiteX34667" y="connsiteY34667"/>
              </a:cxn>
              <a:cxn ang="0">
                <a:pos x="connsiteX34668" y="connsiteY34668"/>
              </a:cxn>
              <a:cxn ang="0">
                <a:pos x="connsiteX34669" y="connsiteY34669"/>
              </a:cxn>
              <a:cxn ang="0">
                <a:pos x="connsiteX34670" y="connsiteY34670"/>
              </a:cxn>
              <a:cxn ang="0">
                <a:pos x="connsiteX34671" y="connsiteY34671"/>
              </a:cxn>
              <a:cxn ang="0">
                <a:pos x="connsiteX34672" y="connsiteY34672"/>
              </a:cxn>
              <a:cxn ang="0">
                <a:pos x="connsiteX34673" y="connsiteY34673"/>
              </a:cxn>
              <a:cxn ang="0">
                <a:pos x="connsiteX34674" y="connsiteY34674"/>
              </a:cxn>
              <a:cxn ang="0">
                <a:pos x="connsiteX34675" y="connsiteY34675"/>
              </a:cxn>
              <a:cxn ang="0">
                <a:pos x="connsiteX34676" y="connsiteY34676"/>
              </a:cxn>
              <a:cxn ang="0">
                <a:pos x="connsiteX34677" y="connsiteY34677"/>
              </a:cxn>
              <a:cxn ang="0">
                <a:pos x="connsiteX34678" y="connsiteY34678"/>
              </a:cxn>
              <a:cxn ang="0">
                <a:pos x="connsiteX34679" y="connsiteY34679"/>
              </a:cxn>
              <a:cxn ang="0">
                <a:pos x="connsiteX34680" y="connsiteY34680"/>
              </a:cxn>
              <a:cxn ang="0">
                <a:pos x="connsiteX34681" y="connsiteY34681"/>
              </a:cxn>
              <a:cxn ang="0">
                <a:pos x="connsiteX34682" y="connsiteY34682"/>
              </a:cxn>
              <a:cxn ang="0">
                <a:pos x="connsiteX34683" y="connsiteY34683"/>
              </a:cxn>
              <a:cxn ang="0">
                <a:pos x="connsiteX34684" y="connsiteY34684"/>
              </a:cxn>
              <a:cxn ang="0">
                <a:pos x="connsiteX34685" y="connsiteY34685"/>
              </a:cxn>
              <a:cxn ang="0">
                <a:pos x="connsiteX34686" y="connsiteY34686"/>
              </a:cxn>
              <a:cxn ang="0">
                <a:pos x="connsiteX34687" y="connsiteY34687"/>
              </a:cxn>
              <a:cxn ang="0">
                <a:pos x="connsiteX34688" y="connsiteY34688"/>
              </a:cxn>
              <a:cxn ang="0">
                <a:pos x="connsiteX34689" y="connsiteY34689"/>
              </a:cxn>
              <a:cxn ang="0">
                <a:pos x="connsiteX34690" y="connsiteY34690"/>
              </a:cxn>
              <a:cxn ang="0">
                <a:pos x="connsiteX34691" y="connsiteY34691"/>
              </a:cxn>
              <a:cxn ang="0">
                <a:pos x="connsiteX34692" y="connsiteY34692"/>
              </a:cxn>
              <a:cxn ang="0">
                <a:pos x="connsiteX34693" y="connsiteY34693"/>
              </a:cxn>
              <a:cxn ang="0">
                <a:pos x="connsiteX34694" y="connsiteY34694"/>
              </a:cxn>
              <a:cxn ang="0">
                <a:pos x="connsiteX34695" y="connsiteY34695"/>
              </a:cxn>
              <a:cxn ang="0">
                <a:pos x="connsiteX34696" y="connsiteY34696"/>
              </a:cxn>
              <a:cxn ang="0">
                <a:pos x="connsiteX34697" y="connsiteY34697"/>
              </a:cxn>
              <a:cxn ang="0">
                <a:pos x="connsiteX34698" y="connsiteY34698"/>
              </a:cxn>
              <a:cxn ang="0">
                <a:pos x="connsiteX34699" y="connsiteY34699"/>
              </a:cxn>
              <a:cxn ang="0">
                <a:pos x="connsiteX34700" y="connsiteY34700"/>
              </a:cxn>
              <a:cxn ang="0">
                <a:pos x="connsiteX34701" y="connsiteY34701"/>
              </a:cxn>
              <a:cxn ang="0">
                <a:pos x="connsiteX34702" y="connsiteY34702"/>
              </a:cxn>
              <a:cxn ang="0">
                <a:pos x="connsiteX34703" y="connsiteY34703"/>
              </a:cxn>
              <a:cxn ang="0">
                <a:pos x="connsiteX34704" y="connsiteY34704"/>
              </a:cxn>
              <a:cxn ang="0">
                <a:pos x="connsiteX34705" y="connsiteY34705"/>
              </a:cxn>
              <a:cxn ang="0">
                <a:pos x="connsiteX34706" y="connsiteY34706"/>
              </a:cxn>
              <a:cxn ang="0">
                <a:pos x="connsiteX34707" y="connsiteY34707"/>
              </a:cxn>
              <a:cxn ang="0">
                <a:pos x="connsiteX34708" y="connsiteY34708"/>
              </a:cxn>
              <a:cxn ang="0">
                <a:pos x="connsiteX34709" y="connsiteY34709"/>
              </a:cxn>
              <a:cxn ang="0">
                <a:pos x="connsiteX34710" y="connsiteY34710"/>
              </a:cxn>
              <a:cxn ang="0">
                <a:pos x="connsiteX34711" y="connsiteY34711"/>
              </a:cxn>
              <a:cxn ang="0">
                <a:pos x="connsiteX34712" y="connsiteY34712"/>
              </a:cxn>
              <a:cxn ang="0">
                <a:pos x="connsiteX34713" y="connsiteY34713"/>
              </a:cxn>
              <a:cxn ang="0">
                <a:pos x="connsiteX34714" y="connsiteY34714"/>
              </a:cxn>
              <a:cxn ang="0">
                <a:pos x="connsiteX34715" y="connsiteY34715"/>
              </a:cxn>
              <a:cxn ang="0">
                <a:pos x="connsiteX34716" y="connsiteY34716"/>
              </a:cxn>
              <a:cxn ang="0">
                <a:pos x="connsiteX34717" y="connsiteY34717"/>
              </a:cxn>
              <a:cxn ang="0">
                <a:pos x="connsiteX34718" y="connsiteY34718"/>
              </a:cxn>
              <a:cxn ang="0">
                <a:pos x="connsiteX34719" y="connsiteY34719"/>
              </a:cxn>
              <a:cxn ang="0">
                <a:pos x="connsiteX34720" y="connsiteY34720"/>
              </a:cxn>
              <a:cxn ang="0">
                <a:pos x="connsiteX34721" y="connsiteY34721"/>
              </a:cxn>
              <a:cxn ang="0">
                <a:pos x="connsiteX34722" y="connsiteY34722"/>
              </a:cxn>
              <a:cxn ang="0">
                <a:pos x="connsiteX34723" y="connsiteY34723"/>
              </a:cxn>
              <a:cxn ang="0">
                <a:pos x="connsiteX34724" y="connsiteY34724"/>
              </a:cxn>
              <a:cxn ang="0">
                <a:pos x="connsiteX34725" y="connsiteY34725"/>
              </a:cxn>
              <a:cxn ang="0">
                <a:pos x="connsiteX34726" y="connsiteY34726"/>
              </a:cxn>
              <a:cxn ang="0">
                <a:pos x="connsiteX34727" y="connsiteY34727"/>
              </a:cxn>
              <a:cxn ang="0">
                <a:pos x="connsiteX34728" y="connsiteY34728"/>
              </a:cxn>
              <a:cxn ang="0">
                <a:pos x="connsiteX34729" y="connsiteY34729"/>
              </a:cxn>
              <a:cxn ang="0">
                <a:pos x="connsiteX34730" y="connsiteY34730"/>
              </a:cxn>
              <a:cxn ang="0">
                <a:pos x="connsiteX34731" y="connsiteY34731"/>
              </a:cxn>
              <a:cxn ang="0">
                <a:pos x="connsiteX34732" y="connsiteY34732"/>
              </a:cxn>
              <a:cxn ang="0">
                <a:pos x="connsiteX34733" y="connsiteY34733"/>
              </a:cxn>
              <a:cxn ang="0">
                <a:pos x="connsiteX34734" y="connsiteY34734"/>
              </a:cxn>
              <a:cxn ang="0">
                <a:pos x="connsiteX34735" y="connsiteY34735"/>
              </a:cxn>
              <a:cxn ang="0">
                <a:pos x="connsiteX34736" y="connsiteY34736"/>
              </a:cxn>
              <a:cxn ang="0">
                <a:pos x="connsiteX34737" y="connsiteY34737"/>
              </a:cxn>
              <a:cxn ang="0">
                <a:pos x="connsiteX34738" y="connsiteY34738"/>
              </a:cxn>
              <a:cxn ang="0">
                <a:pos x="connsiteX34739" y="connsiteY34739"/>
              </a:cxn>
              <a:cxn ang="0">
                <a:pos x="connsiteX34740" y="connsiteY34740"/>
              </a:cxn>
              <a:cxn ang="0">
                <a:pos x="connsiteX34741" y="connsiteY34741"/>
              </a:cxn>
              <a:cxn ang="0">
                <a:pos x="connsiteX34742" y="connsiteY34742"/>
              </a:cxn>
              <a:cxn ang="0">
                <a:pos x="connsiteX34743" y="connsiteY34743"/>
              </a:cxn>
              <a:cxn ang="0">
                <a:pos x="connsiteX34744" y="connsiteY34744"/>
              </a:cxn>
              <a:cxn ang="0">
                <a:pos x="connsiteX34745" y="connsiteY34745"/>
              </a:cxn>
              <a:cxn ang="0">
                <a:pos x="connsiteX34746" y="connsiteY34746"/>
              </a:cxn>
              <a:cxn ang="0">
                <a:pos x="connsiteX34747" y="connsiteY34747"/>
              </a:cxn>
              <a:cxn ang="0">
                <a:pos x="connsiteX34748" y="connsiteY34748"/>
              </a:cxn>
              <a:cxn ang="0">
                <a:pos x="connsiteX34749" y="connsiteY34749"/>
              </a:cxn>
              <a:cxn ang="0">
                <a:pos x="connsiteX34750" y="connsiteY34750"/>
              </a:cxn>
              <a:cxn ang="0">
                <a:pos x="connsiteX34751" y="connsiteY34751"/>
              </a:cxn>
              <a:cxn ang="0">
                <a:pos x="connsiteX34752" y="connsiteY34752"/>
              </a:cxn>
              <a:cxn ang="0">
                <a:pos x="connsiteX34753" y="connsiteY34753"/>
              </a:cxn>
              <a:cxn ang="0">
                <a:pos x="connsiteX34754" y="connsiteY34754"/>
              </a:cxn>
              <a:cxn ang="0">
                <a:pos x="connsiteX34755" y="connsiteY34755"/>
              </a:cxn>
              <a:cxn ang="0">
                <a:pos x="connsiteX34756" y="connsiteY34756"/>
              </a:cxn>
              <a:cxn ang="0">
                <a:pos x="connsiteX34757" y="connsiteY34757"/>
              </a:cxn>
              <a:cxn ang="0">
                <a:pos x="connsiteX34758" y="connsiteY34758"/>
              </a:cxn>
              <a:cxn ang="0">
                <a:pos x="connsiteX34759" y="connsiteY34759"/>
              </a:cxn>
              <a:cxn ang="0">
                <a:pos x="connsiteX34760" y="connsiteY34760"/>
              </a:cxn>
              <a:cxn ang="0">
                <a:pos x="connsiteX34761" y="connsiteY34761"/>
              </a:cxn>
              <a:cxn ang="0">
                <a:pos x="connsiteX34762" y="connsiteY34762"/>
              </a:cxn>
              <a:cxn ang="0">
                <a:pos x="connsiteX34763" y="connsiteY34763"/>
              </a:cxn>
              <a:cxn ang="0">
                <a:pos x="connsiteX34764" y="connsiteY34764"/>
              </a:cxn>
              <a:cxn ang="0">
                <a:pos x="connsiteX34765" y="connsiteY34765"/>
              </a:cxn>
              <a:cxn ang="0">
                <a:pos x="connsiteX34766" y="connsiteY34766"/>
              </a:cxn>
              <a:cxn ang="0">
                <a:pos x="connsiteX34767" y="connsiteY34767"/>
              </a:cxn>
              <a:cxn ang="0">
                <a:pos x="connsiteX34768" y="connsiteY34768"/>
              </a:cxn>
              <a:cxn ang="0">
                <a:pos x="connsiteX34769" y="connsiteY34769"/>
              </a:cxn>
              <a:cxn ang="0">
                <a:pos x="connsiteX34770" y="connsiteY34770"/>
              </a:cxn>
              <a:cxn ang="0">
                <a:pos x="connsiteX34771" y="connsiteY34771"/>
              </a:cxn>
              <a:cxn ang="0">
                <a:pos x="connsiteX34772" y="connsiteY34772"/>
              </a:cxn>
              <a:cxn ang="0">
                <a:pos x="connsiteX34773" y="connsiteY34773"/>
              </a:cxn>
              <a:cxn ang="0">
                <a:pos x="connsiteX34774" y="connsiteY34774"/>
              </a:cxn>
              <a:cxn ang="0">
                <a:pos x="connsiteX34775" y="connsiteY34775"/>
              </a:cxn>
              <a:cxn ang="0">
                <a:pos x="connsiteX34776" y="connsiteY34776"/>
              </a:cxn>
              <a:cxn ang="0">
                <a:pos x="connsiteX34777" y="connsiteY34777"/>
              </a:cxn>
              <a:cxn ang="0">
                <a:pos x="connsiteX34778" y="connsiteY34778"/>
              </a:cxn>
              <a:cxn ang="0">
                <a:pos x="connsiteX34779" y="connsiteY34779"/>
              </a:cxn>
              <a:cxn ang="0">
                <a:pos x="connsiteX34780" y="connsiteY34780"/>
              </a:cxn>
              <a:cxn ang="0">
                <a:pos x="connsiteX34781" y="connsiteY34781"/>
              </a:cxn>
              <a:cxn ang="0">
                <a:pos x="connsiteX34782" y="connsiteY34782"/>
              </a:cxn>
              <a:cxn ang="0">
                <a:pos x="connsiteX34783" y="connsiteY34783"/>
              </a:cxn>
              <a:cxn ang="0">
                <a:pos x="connsiteX34784" y="connsiteY34784"/>
              </a:cxn>
              <a:cxn ang="0">
                <a:pos x="connsiteX34785" y="connsiteY34785"/>
              </a:cxn>
              <a:cxn ang="0">
                <a:pos x="connsiteX34786" y="connsiteY34786"/>
              </a:cxn>
              <a:cxn ang="0">
                <a:pos x="connsiteX34787" y="connsiteY34787"/>
              </a:cxn>
              <a:cxn ang="0">
                <a:pos x="connsiteX34788" y="connsiteY34788"/>
              </a:cxn>
              <a:cxn ang="0">
                <a:pos x="connsiteX34789" y="connsiteY34789"/>
              </a:cxn>
              <a:cxn ang="0">
                <a:pos x="connsiteX34790" y="connsiteY34790"/>
              </a:cxn>
              <a:cxn ang="0">
                <a:pos x="connsiteX34791" y="connsiteY34791"/>
              </a:cxn>
              <a:cxn ang="0">
                <a:pos x="connsiteX34792" y="connsiteY34792"/>
              </a:cxn>
              <a:cxn ang="0">
                <a:pos x="connsiteX34793" y="connsiteY34793"/>
              </a:cxn>
              <a:cxn ang="0">
                <a:pos x="connsiteX34794" y="connsiteY34794"/>
              </a:cxn>
              <a:cxn ang="0">
                <a:pos x="connsiteX34795" y="connsiteY34795"/>
              </a:cxn>
              <a:cxn ang="0">
                <a:pos x="connsiteX34796" y="connsiteY34796"/>
              </a:cxn>
              <a:cxn ang="0">
                <a:pos x="connsiteX34797" y="connsiteY34797"/>
              </a:cxn>
              <a:cxn ang="0">
                <a:pos x="connsiteX34798" y="connsiteY34798"/>
              </a:cxn>
              <a:cxn ang="0">
                <a:pos x="connsiteX34799" y="connsiteY34799"/>
              </a:cxn>
              <a:cxn ang="0">
                <a:pos x="connsiteX34800" y="connsiteY34800"/>
              </a:cxn>
              <a:cxn ang="0">
                <a:pos x="connsiteX34801" y="connsiteY34801"/>
              </a:cxn>
              <a:cxn ang="0">
                <a:pos x="connsiteX34802" y="connsiteY34802"/>
              </a:cxn>
              <a:cxn ang="0">
                <a:pos x="connsiteX34803" y="connsiteY34803"/>
              </a:cxn>
              <a:cxn ang="0">
                <a:pos x="connsiteX34804" y="connsiteY34804"/>
              </a:cxn>
              <a:cxn ang="0">
                <a:pos x="connsiteX34805" y="connsiteY34805"/>
              </a:cxn>
              <a:cxn ang="0">
                <a:pos x="connsiteX34806" y="connsiteY34806"/>
              </a:cxn>
              <a:cxn ang="0">
                <a:pos x="connsiteX34807" y="connsiteY34807"/>
              </a:cxn>
              <a:cxn ang="0">
                <a:pos x="connsiteX34808" y="connsiteY34808"/>
              </a:cxn>
              <a:cxn ang="0">
                <a:pos x="connsiteX34809" y="connsiteY34809"/>
              </a:cxn>
              <a:cxn ang="0">
                <a:pos x="connsiteX34810" y="connsiteY34810"/>
              </a:cxn>
              <a:cxn ang="0">
                <a:pos x="connsiteX34811" y="connsiteY34811"/>
              </a:cxn>
              <a:cxn ang="0">
                <a:pos x="connsiteX34812" y="connsiteY34812"/>
              </a:cxn>
              <a:cxn ang="0">
                <a:pos x="connsiteX34813" y="connsiteY34813"/>
              </a:cxn>
              <a:cxn ang="0">
                <a:pos x="connsiteX34814" y="connsiteY34814"/>
              </a:cxn>
              <a:cxn ang="0">
                <a:pos x="connsiteX34815" y="connsiteY34815"/>
              </a:cxn>
              <a:cxn ang="0">
                <a:pos x="connsiteX34816" y="connsiteY34816"/>
              </a:cxn>
              <a:cxn ang="0">
                <a:pos x="connsiteX34817" y="connsiteY34817"/>
              </a:cxn>
              <a:cxn ang="0">
                <a:pos x="connsiteX34818" y="connsiteY34818"/>
              </a:cxn>
              <a:cxn ang="0">
                <a:pos x="connsiteX34819" y="connsiteY34819"/>
              </a:cxn>
              <a:cxn ang="0">
                <a:pos x="connsiteX34820" y="connsiteY34820"/>
              </a:cxn>
              <a:cxn ang="0">
                <a:pos x="connsiteX34821" y="connsiteY34821"/>
              </a:cxn>
              <a:cxn ang="0">
                <a:pos x="connsiteX34822" y="connsiteY34822"/>
              </a:cxn>
              <a:cxn ang="0">
                <a:pos x="connsiteX34823" y="connsiteY34823"/>
              </a:cxn>
              <a:cxn ang="0">
                <a:pos x="connsiteX34824" y="connsiteY34824"/>
              </a:cxn>
              <a:cxn ang="0">
                <a:pos x="connsiteX34825" y="connsiteY34825"/>
              </a:cxn>
              <a:cxn ang="0">
                <a:pos x="connsiteX34826" y="connsiteY34826"/>
              </a:cxn>
              <a:cxn ang="0">
                <a:pos x="connsiteX34827" y="connsiteY34827"/>
              </a:cxn>
              <a:cxn ang="0">
                <a:pos x="connsiteX34828" y="connsiteY34828"/>
              </a:cxn>
              <a:cxn ang="0">
                <a:pos x="connsiteX34829" y="connsiteY34829"/>
              </a:cxn>
              <a:cxn ang="0">
                <a:pos x="connsiteX34830" y="connsiteY34830"/>
              </a:cxn>
              <a:cxn ang="0">
                <a:pos x="connsiteX34831" y="connsiteY34831"/>
              </a:cxn>
              <a:cxn ang="0">
                <a:pos x="connsiteX34832" y="connsiteY34832"/>
              </a:cxn>
              <a:cxn ang="0">
                <a:pos x="connsiteX34833" y="connsiteY34833"/>
              </a:cxn>
              <a:cxn ang="0">
                <a:pos x="connsiteX34834" y="connsiteY34834"/>
              </a:cxn>
              <a:cxn ang="0">
                <a:pos x="connsiteX34835" y="connsiteY34835"/>
              </a:cxn>
              <a:cxn ang="0">
                <a:pos x="connsiteX34836" y="connsiteY34836"/>
              </a:cxn>
              <a:cxn ang="0">
                <a:pos x="connsiteX34837" y="connsiteY34837"/>
              </a:cxn>
              <a:cxn ang="0">
                <a:pos x="connsiteX34838" y="connsiteY34838"/>
              </a:cxn>
              <a:cxn ang="0">
                <a:pos x="connsiteX34839" y="connsiteY34839"/>
              </a:cxn>
              <a:cxn ang="0">
                <a:pos x="connsiteX34840" y="connsiteY34840"/>
              </a:cxn>
              <a:cxn ang="0">
                <a:pos x="connsiteX34841" y="connsiteY34841"/>
              </a:cxn>
              <a:cxn ang="0">
                <a:pos x="connsiteX34842" y="connsiteY34842"/>
              </a:cxn>
              <a:cxn ang="0">
                <a:pos x="connsiteX34843" y="connsiteY34843"/>
              </a:cxn>
              <a:cxn ang="0">
                <a:pos x="connsiteX34844" y="connsiteY34844"/>
              </a:cxn>
              <a:cxn ang="0">
                <a:pos x="connsiteX34845" y="connsiteY34845"/>
              </a:cxn>
              <a:cxn ang="0">
                <a:pos x="connsiteX34846" y="connsiteY34846"/>
              </a:cxn>
              <a:cxn ang="0">
                <a:pos x="connsiteX34847" y="connsiteY34847"/>
              </a:cxn>
              <a:cxn ang="0">
                <a:pos x="connsiteX34848" y="connsiteY34848"/>
              </a:cxn>
              <a:cxn ang="0">
                <a:pos x="connsiteX34849" y="connsiteY34849"/>
              </a:cxn>
              <a:cxn ang="0">
                <a:pos x="connsiteX34850" y="connsiteY34850"/>
              </a:cxn>
              <a:cxn ang="0">
                <a:pos x="connsiteX34851" y="connsiteY34851"/>
              </a:cxn>
              <a:cxn ang="0">
                <a:pos x="connsiteX34852" y="connsiteY34852"/>
              </a:cxn>
              <a:cxn ang="0">
                <a:pos x="connsiteX34853" y="connsiteY34853"/>
              </a:cxn>
              <a:cxn ang="0">
                <a:pos x="connsiteX34854" y="connsiteY34854"/>
              </a:cxn>
              <a:cxn ang="0">
                <a:pos x="connsiteX34855" y="connsiteY34855"/>
              </a:cxn>
              <a:cxn ang="0">
                <a:pos x="connsiteX34856" y="connsiteY34856"/>
              </a:cxn>
              <a:cxn ang="0">
                <a:pos x="connsiteX34857" y="connsiteY34857"/>
              </a:cxn>
              <a:cxn ang="0">
                <a:pos x="connsiteX34858" y="connsiteY34858"/>
              </a:cxn>
              <a:cxn ang="0">
                <a:pos x="connsiteX34859" y="connsiteY34859"/>
              </a:cxn>
              <a:cxn ang="0">
                <a:pos x="connsiteX34860" y="connsiteY34860"/>
              </a:cxn>
              <a:cxn ang="0">
                <a:pos x="connsiteX34861" y="connsiteY34861"/>
              </a:cxn>
              <a:cxn ang="0">
                <a:pos x="connsiteX34862" y="connsiteY34862"/>
              </a:cxn>
              <a:cxn ang="0">
                <a:pos x="connsiteX34863" y="connsiteY34863"/>
              </a:cxn>
              <a:cxn ang="0">
                <a:pos x="connsiteX34864" y="connsiteY34864"/>
              </a:cxn>
              <a:cxn ang="0">
                <a:pos x="connsiteX34865" y="connsiteY34865"/>
              </a:cxn>
              <a:cxn ang="0">
                <a:pos x="connsiteX34866" y="connsiteY34866"/>
              </a:cxn>
              <a:cxn ang="0">
                <a:pos x="connsiteX34867" y="connsiteY34867"/>
              </a:cxn>
              <a:cxn ang="0">
                <a:pos x="connsiteX34868" y="connsiteY34868"/>
              </a:cxn>
              <a:cxn ang="0">
                <a:pos x="connsiteX34869" y="connsiteY34869"/>
              </a:cxn>
              <a:cxn ang="0">
                <a:pos x="connsiteX34870" y="connsiteY34870"/>
              </a:cxn>
              <a:cxn ang="0">
                <a:pos x="connsiteX34871" y="connsiteY34871"/>
              </a:cxn>
              <a:cxn ang="0">
                <a:pos x="connsiteX34872" y="connsiteY34872"/>
              </a:cxn>
              <a:cxn ang="0">
                <a:pos x="connsiteX34873" y="connsiteY34873"/>
              </a:cxn>
              <a:cxn ang="0">
                <a:pos x="connsiteX34874" y="connsiteY34874"/>
              </a:cxn>
              <a:cxn ang="0">
                <a:pos x="connsiteX34875" y="connsiteY34875"/>
              </a:cxn>
              <a:cxn ang="0">
                <a:pos x="connsiteX34876" y="connsiteY34876"/>
              </a:cxn>
              <a:cxn ang="0">
                <a:pos x="connsiteX34877" y="connsiteY34877"/>
              </a:cxn>
              <a:cxn ang="0">
                <a:pos x="connsiteX34878" y="connsiteY34878"/>
              </a:cxn>
              <a:cxn ang="0">
                <a:pos x="connsiteX34879" y="connsiteY34879"/>
              </a:cxn>
              <a:cxn ang="0">
                <a:pos x="connsiteX34880" y="connsiteY34880"/>
              </a:cxn>
              <a:cxn ang="0">
                <a:pos x="connsiteX34881" y="connsiteY34881"/>
              </a:cxn>
              <a:cxn ang="0">
                <a:pos x="connsiteX34882" y="connsiteY34882"/>
              </a:cxn>
              <a:cxn ang="0">
                <a:pos x="connsiteX34883" y="connsiteY34883"/>
              </a:cxn>
              <a:cxn ang="0">
                <a:pos x="connsiteX34884" y="connsiteY34884"/>
              </a:cxn>
              <a:cxn ang="0">
                <a:pos x="connsiteX34885" y="connsiteY34885"/>
              </a:cxn>
              <a:cxn ang="0">
                <a:pos x="connsiteX34886" y="connsiteY34886"/>
              </a:cxn>
              <a:cxn ang="0">
                <a:pos x="connsiteX34887" y="connsiteY34887"/>
              </a:cxn>
              <a:cxn ang="0">
                <a:pos x="connsiteX34888" y="connsiteY34888"/>
              </a:cxn>
              <a:cxn ang="0">
                <a:pos x="connsiteX34889" y="connsiteY34889"/>
              </a:cxn>
              <a:cxn ang="0">
                <a:pos x="connsiteX34890" y="connsiteY34890"/>
              </a:cxn>
              <a:cxn ang="0">
                <a:pos x="connsiteX34891" y="connsiteY34891"/>
              </a:cxn>
              <a:cxn ang="0">
                <a:pos x="connsiteX34892" y="connsiteY34892"/>
              </a:cxn>
              <a:cxn ang="0">
                <a:pos x="connsiteX34893" y="connsiteY34893"/>
              </a:cxn>
              <a:cxn ang="0">
                <a:pos x="connsiteX34894" y="connsiteY34894"/>
              </a:cxn>
              <a:cxn ang="0">
                <a:pos x="connsiteX34895" y="connsiteY34895"/>
              </a:cxn>
              <a:cxn ang="0">
                <a:pos x="connsiteX34896" y="connsiteY34896"/>
              </a:cxn>
              <a:cxn ang="0">
                <a:pos x="connsiteX34897" y="connsiteY34897"/>
              </a:cxn>
              <a:cxn ang="0">
                <a:pos x="connsiteX34898" y="connsiteY34898"/>
              </a:cxn>
              <a:cxn ang="0">
                <a:pos x="connsiteX34899" y="connsiteY34899"/>
              </a:cxn>
              <a:cxn ang="0">
                <a:pos x="connsiteX34900" y="connsiteY34900"/>
              </a:cxn>
              <a:cxn ang="0">
                <a:pos x="connsiteX34901" y="connsiteY34901"/>
              </a:cxn>
              <a:cxn ang="0">
                <a:pos x="connsiteX34902" y="connsiteY34902"/>
              </a:cxn>
              <a:cxn ang="0">
                <a:pos x="connsiteX34903" y="connsiteY34903"/>
              </a:cxn>
              <a:cxn ang="0">
                <a:pos x="connsiteX34904" y="connsiteY34904"/>
              </a:cxn>
              <a:cxn ang="0">
                <a:pos x="connsiteX34905" y="connsiteY34905"/>
              </a:cxn>
              <a:cxn ang="0">
                <a:pos x="connsiteX34906" y="connsiteY34906"/>
              </a:cxn>
              <a:cxn ang="0">
                <a:pos x="connsiteX34907" y="connsiteY34907"/>
              </a:cxn>
              <a:cxn ang="0">
                <a:pos x="connsiteX34908" y="connsiteY34908"/>
              </a:cxn>
              <a:cxn ang="0">
                <a:pos x="connsiteX34909" y="connsiteY34909"/>
              </a:cxn>
              <a:cxn ang="0">
                <a:pos x="connsiteX34910" y="connsiteY34910"/>
              </a:cxn>
              <a:cxn ang="0">
                <a:pos x="connsiteX34911" y="connsiteY34911"/>
              </a:cxn>
              <a:cxn ang="0">
                <a:pos x="connsiteX34912" y="connsiteY34912"/>
              </a:cxn>
              <a:cxn ang="0">
                <a:pos x="connsiteX34913" y="connsiteY34913"/>
              </a:cxn>
              <a:cxn ang="0">
                <a:pos x="connsiteX34914" y="connsiteY34914"/>
              </a:cxn>
              <a:cxn ang="0">
                <a:pos x="connsiteX34915" y="connsiteY34915"/>
              </a:cxn>
              <a:cxn ang="0">
                <a:pos x="connsiteX34916" y="connsiteY34916"/>
              </a:cxn>
              <a:cxn ang="0">
                <a:pos x="connsiteX34917" y="connsiteY34917"/>
              </a:cxn>
              <a:cxn ang="0">
                <a:pos x="connsiteX34918" y="connsiteY34918"/>
              </a:cxn>
              <a:cxn ang="0">
                <a:pos x="connsiteX34919" y="connsiteY34919"/>
              </a:cxn>
              <a:cxn ang="0">
                <a:pos x="connsiteX34920" y="connsiteY34920"/>
              </a:cxn>
              <a:cxn ang="0">
                <a:pos x="connsiteX34921" y="connsiteY34921"/>
              </a:cxn>
              <a:cxn ang="0">
                <a:pos x="connsiteX34922" y="connsiteY34922"/>
              </a:cxn>
              <a:cxn ang="0">
                <a:pos x="connsiteX34923" y="connsiteY34923"/>
              </a:cxn>
              <a:cxn ang="0">
                <a:pos x="connsiteX34924" y="connsiteY34924"/>
              </a:cxn>
              <a:cxn ang="0">
                <a:pos x="connsiteX34925" y="connsiteY34925"/>
              </a:cxn>
              <a:cxn ang="0">
                <a:pos x="connsiteX34926" y="connsiteY34926"/>
              </a:cxn>
              <a:cxn ang="0">
                <a:pos x="connsiteX34927" y="connsiteY34927"/>
              </a:cxn>
              <a:cxn ang="0">
                <a:pos x="connsiteX34928" y="connsiteY34928"/>
              </a:cxn>
              <a:cxn ang="0">
                <a:pos x="connsiteX34929" y="connsiteY34929"/>
              </a:cxn>
              <a:cxn ang="0">
                <a:pos x="connsiteX34930" y="connsiteY34930"/>
              </a:cxn>
              <a:cxn ang="0">
                <a:pos x="connsiteX34931" y="connsiteY34931"/>
              </a:cxn>
              <a:cxn ang="0">
                <a:pos x="connsiteX34932" y="connsiteY34932"/>
              </a:cxn>
              <a:cxn ang="0">
                <a:pos x="connsiteX34933" y="connsiteY34933"/>
              </a:cxn>
              <a:cxn ang="0">
                <a:pos x="connsiteX34934" y="connsiteY34934"/>
              </a:cxn>
              <a:cxn ang="0">
                <a:pos x="connsiteX34935" y="connsiteY34935"/>
              </a:cxn>
              <a:cxn ang="0">
                <a:pos x="connsiteX34936" y="connsiteY34936"/>
              </a:cxn>
              <a:cxn ang="0">
                <a:pos x="connsiteX34937" y="connsiteY34937"/>
              </a:cxn>
              <a:cxn ang="0">
                <a:pos x="connsiteX34938" y="connsiteY34938"/>
              </a:cxn>
              <a:cxn ang="0">
                <a:pos x="connsiteX34939" y="connsiteY34939"/>
              </a:cxn>
              <a:cxn ang="0">
                <a:pos x="connsiteX34940" y="connsiteY34940"/>
              </a:cxn>
              <a:cxn ang="0">
                <a:pos x="connsiteX34941" y="connsiteY34941"/>
              </a:cxn>
              <a:cxn ang="0">
                <a:pos x="connsiteX34942" y="connsiteY34942"/>
              </a:cxn>
              <a:cxn ang="0">
                <a:pos x="connsiteX34943" y="connsiteY34943"/>
              </a:cxn>
              <a:cxn ang="0">
                <a:pos x="connsiteX34944" y="connsiteY34944"/>
              </a:cxn>
              <a:cxn ang="0">
                <a:pos x="connsiteX34945" y="connsiteY34945"/>
              </a:cxn>
              <a:cxn ang="0">
                <a:pos x="connsiteX34946" y="connsiteY34946"/>
              </a:cxn>
              <a:cxn ang="0">
                <a:pos x="connsiteX34947" y="connsiteY34947"/>
              </a:cxn>
              <a:cxn ang="0">
                <a:pos x="connsiteX34948" y="connsiteY34948"/>
              </a:cxn>
              <a:cxn ang="0">
                <a:pos x="connsiteX34949" y="connsiteY34949"/>
              </a:cxn>
              <a:cxn ang="0">
                <a:pos x="connsiteX34950" y="connsiteY34950"/>
              </a:cxn>
              <a:cxn ang="0">
                <a:pos x="connsiteX34951" y="connsiteY34951"/>
              </a:cxn>
              <a:cxn ang="0">
                <a:pos x="connsiteX34952" y="connsiteY34952"/>
              </a:cxn>
              <a:cxn ang="0">
                <a:pos x="connsiteX34953" y="connsiteY34953"/>
              </a:cxn>
              <a:cxn ang="0">
                <a:pos x="connsiteX34954" y="connsiteY34954"/>
              </a:cxn>
              <a:cxn ang="0">
                <a:pos x="connsiteX34955" y="connsiteY34955"/>
              </a:cxn>
              <a:cxn ang="0">
                <a:pos x="connsiteX34956" y="connsiteY34956"/>
              </a:cxn>
              <a:cxn ang="0">
                <a:pos x="connsiteX34957" y="connsiteY34957"/>
              </a:cxn>
              <a:cxn ang="0">
                <a:pos x="connsiteX34958" y="connsiteY34958"/>
              </a:cxn>
              <a:cxn ang="0">
                <a:pos x="connsiteX34959" y="connsiteY34959"/>
              </a:cxn>
              <a:cxn ang="0">
                <a:pos x="connsiteX34960" y="connsiteY34960"/>
              </a:cxn>
              <a:cxn ang="0">
                <a:pos x="connsiteX34961" y="connsiteY34961"/>
              </a:cxn>
              <a:cxn ang="0">
                <a:pos x="connsiteX34962" y="connsiteY34962"/>
              </a:cxn>
              <a:cxn ang="0">
                <a:pos x="connsiteX34963" y="connsiteY34963"/>
              </a:cxn>
              <a:cxn ang="0">
                <a:pos x="connsiteX34964" y="connsiteY34964"/>
              </a:cxn>
              <a:cxn ang="0">
                <a:pos x="connsiteX34965" y="connsiteY34965"/>
              </a:cxn>
              <a:cxn ang="0">
                <a:pos x="connsiteX34966" y="connsiteY34966"/>
              </a:cxn>
              <a:cxn ang="0">
                <a:pos x="connsiteX34967" y="connsiteY34967"/>
              </a:cxn>
              <a:cxn ang="0">
                <a:pos x="connsiteX34968" y="connsiteY34968"/>
              </a:cxn>
              <a:cxn ang="0">
                <a:pos x="connsiteX34969" y="connsiteY34969"/>
              </a:cxn>
              <a:cxn ang="0">
                <a:pos x="connsiteX34970" y="connsiteY34970"/>
              </a:cxn>
              <a:cxn ang="0">
                <a:pos x="connsiteX34971" y="connsiteY34971"/>
              </a:cxn>
              <a:cxn ang="0">
                <a:pos x="connsiteX34972" y="connsiteY34972"/>
              </a:cxn>
              <a:cxn ang="0">
                <a:pos x="connsiteX34973" y="connsiteY34973"/>
              </a:cxn>
              <a:cxn ang="0">
                <a:pos x="connsiteX34974" y="connsiteY34974"/>
              </a:cxn>
              <a:cxn ang="0">
                <a:pos x="connsiteX34975" y="connsiteY34975"/>
              </a:cxn>
              <a:cxn ang="0">
                <a:pos x="connsiteX34976" y="connsiteY34976"/>
              </a:cxn>
              <a:cxn ang="0">
                <a:pos x="connsiteX34977" y="connsiteY34977"/>
              </a:cxn>
              <a:cxn ang="0">
                <a:pos x="connsiteX34978" y="connsiteY34978"/>
              </a:cxn>
              <a:cxn ang="0">
                <a:pos x="connsiteX34979" y="connsiteY34979"/>
              </a:cxn>
              <a:cxn ang="0">
                <a:pos x="connsiteX34980" y="connsiteY34980"/>
              </a:cxn>
              <a:cxn ang="0">
                <a:pos x="connsiteX34981" y="connsiteY34981"/>
              </a:cxn>
              <a:cxn ang="0">
                <a:pos x="connsiteX34982" y="connsiteY34982"/>
              </a:cxn>
              <a:cxn ang="0">
                <a:pos x="connsiteX34983" y="connsiteY34983"/>
              </a:cxn>
              <a:cxn ang="0">
                <a:pos x="connsiteX34984" y="connsiteY34984"/>
              </a:cxn>
              <a:cxn ang="0">
                <a:pos x="connsiteX34985" y="connsiteY34985"/>
              </a:cxn>
              <a:cxn ang="0">
                <a:pos x="connsiteX34986" y="connsiteY34986"/>
              </a:cxn>
              <a:cxn ang="0">
                <a:pos x="connsiteX34987" y="connsiteY34987"/>
              </a:cxn>
              <a:cxn ang="0">
                <a:pos x="connsiteX34988" y="connsiteY34988"/>
              </a:cxn>
              <a:cxn ang="0">
                <a:pos x="connsiteX34989" y="connsiteY34989"/>
              </a:cxn>
              <a:cxn ang="0">
                <a:pos x="connsiteX34990" y="connsiteY34990"/>
              </a:cxn>
              <a:cxn ang="0">
                <a:pos x="connsiteX34991" y="connsiteY34991"/>
              </a:cxn>
              <a:cxn ang="0">
                <a:pos x="connsiteX34992" y="connsiteY34992"/>
              </a:cxn>
              <a:cxn ang="0">
                <a:pos x="connsiteX34993" y="connsiteY34993"/>
              </a:cxn>
              <a:cxn ang="0">
                <a:pos x="connsiteX34994" y="connsiteY34994"/>
              </a:cxn>
              <a:cxn ang="0">
                <a:pos x="connsiteX34995" y="connsiteY34995"/>
              </a:cxn>
              <a:cxn ang="0">
                <a:pos x="connsiteX34996" y="connsiteY34996"/>
              </a:cxn>
              <a:cxn ang="0">
                <a:pos x="connsiteX34997" y="connsiteY34997"/>
              </a:cxn>
              <a:cxn ang="0">
                <a:pos x="connsiteX34998" y="connsiteY34998"/>
              </a:cxn>
              <a:cxn ang="0">
                <a:pos x="connsiteX34999" y="connsiteY34999"/>
              </a:cxn>
              <a:cxn ang="0">
                <a:pos x="connsiteX35000" y="connsiteY35000"/>
              </a:cxn>
              <a:cxn ang="0">
                <a:pos x="connsiteX35001" y="connsiteY35001"/>
              </a:cxn>
              <a:cxn ang="0">
                <a:pos x="connsiteX35002" y="connsiteY35002"/>
              </a:cxn>
              <a:cxn ang="0">
                <a:pos x="connsiteX35003" y="connsiteY35003"/>
              </a:cxn>
              <a:cxn ang="0">
                <a:pos x="connsiteX35004" y="connsiteY35004"/>
              </a:cxn>
              <a:cxn ang="0">
                <a:pos x="connsiteX35005" y="connsiteY35005"/>
              </a:cxn>
              <a:cxn ang="0">
                <a:pos x="connsiteX35006" y="connsiteY35006"/>
              </a:cxn>
              <a:cxn ang="0">
                <a:pos x="connsiteX35007" y="connsiteY35007"/>
              </a:cxn>
              <a:cxn ang="0">
                <a:pos x="connsiteX35008" y="connsiteY35008"/>
              </a:cxn>
              <a:cxn ang="0">
                <a:pos x="connsiteX35009" y="connsiteY35009"/>
              </a:cxn>
              <a:cxn ang="0">
                <a:pos x="connsiteX35010" y="connsiteY35010"/>
              </a:cxn>
              <a:cxn ang="0">
                <a:pos x="connsiteX35011" y="connsiteY35011"/>
              </a:cxn>
              <a:cxn ang="0">
                <a:pos x="connsiteX35012" y="connsiteY35012"/>
              </a:cxn>
              <a:cxn ang="0">
                <a:pos x="connsiteX35013" y="connsiteY35013"/>
              </a:cxn>
              <a:cxn ang="0">
                <a:pos x="connsiteX35014" y="connsiteY35014"/>
              </a:cxn>
              <a:cxn ang="0">
                <a:pos x="connsiteX35015" y="connsiteY35015"/>
              </a:cxn>
              <a:cxn ang="0">
                <a:pos x="connsiteX35016" y="connsiteY35016"/>
              </a:cxn>
              <a:cxn ang="0">
                <a:pos x="connsiteX35017" y="connsiteY35017"/>
              </a:cxn>
              <a:cxn ang="0">
                <a:pos x="connsiteX35018" y="connsiteY35018"/>
              </a:cxn>
              <a:cxn ang="0">
                <a:pos x="connsiteX35019" y="connsiteY35019"/>
              </a:cxn>
              <a:cxn ang="0">
                <a:pos x="connsiteX35020" y="connsiteY35020"/>
              </a:cxn>
              <a:cxn ang="0">
                <a:pos x="connsiteX35021" y="connsiteY35021"/>
              </a:cxn>
              <a:cxn ang="0">
                <a:pos x="connsiteX35022" y="connsiteY35022"/>
              </a:cxn>
              <a:cxn ang="0">
                <a:pos x="connsiteX35023" y="connsiteY35023"/>
              </a:cxn>
              <a:cxn ang="0">
                <a:pos x="connsiteX35024" y="connsiteY35024"/>
              </a:cxn>
              <a:cxn ang="0">
                <a:pos x="connsiteX35025" y="connsiteY35025"/>
              </a:cxn>
              <a:cxn ang="0">
                <a:pos x="connsiteX35026" y="connsiteY35026"/>
              </a:cxn>
              <a:cxn ang="0">
                <a:pos x="connsiteX35027" y="connsiteY35027"/>
              </a:cxn>
              <a:cxn ang="0">
                <a:pos x="connsiteX35028" y="connsiteY35028"/>
              </a:cxn>
              <a:cxn ang="0">
                <a:pos x="connsiteX35029" y="connsiteY35029"/>
              </a:cxn>
              <a:cxn ang="0">
                <a:pos x="connsiteX35030" y="connsiteY35030"/>
              </a:cxn>
              <a:cxn ang="0">
                <a:pos x="connsiteX35031" y="connsiteY35031"/>
              </a:cxn>
              <a:cxn ang="0">
                <a:pos x="connsiteX35032" y="connsiteY35032"/>
              </a:cxn>
              <a:cxn ang="0">
                <a:pos x="connsiteX35033" y="connsiteY35033"/>
              </a:cxn>
              <a:cxn ang="0">
                <a:pos x="connsiteX35034" y="connsiteY35034"/>
              </a:cxn>
              <a:cxn ang="0">
                <a:pos x="connsiteX35035" y="connsiteY35035"/>
              </a:cxn>
              <a:cxn ang="0">
                <a:pos x="connsiteX35036" y="connsiteY35036"/>
              </a:cxn>
              <a:cxn ang="0">
                <a:pos x="connsiteX35037" y="connsiteY35037"/>
              </a:cxn>
              <a:cxn ang="0">
                <a:pos x="connsiteX35038" y="connsiteY35038"/>
              </a:cxn>
              <a:cxn ang="0">
                <a:pos x="connsiteX35039" y="connsiteY35039"/>
              </a:cxn>
              <a:cxn ang="0">
                <a:pos x="connsiteX35040" y="connsiteY35040"/>
              </a:cxn>
              <a:cxn ang="0">
                <a:pos x="connsiteX35041" y="connsiteY35041"/>
              </a:cxn>
              <a:cxn ang="0">
                <a:pos x="connsiteX35042" y="connsiteY35042"/>
              </a:cxn>
              <a:cxn ang="0">
                <a:pos x="connsiteX35043" y="connsiteY35043"/>
              </a:cxn>
              <a:cxn ang="0">
                <a:pos x="connsiteX35044" y="connsiteY35044"/>
              </a:cxn>
              <a:cxn ang="0">
                <a:pos x="connsiteX35045" y="connsiteY35045"/>
              </a:cxn>
              <a:cxn ang="0">
                <a:pos x="connsiteX35046" y="connsiteY35046"/>
              </a:cxn>
              <a:cxn ang="0">
                <a:pos x="connsiteX35047" y="connsiteY35047"/>
              </a:cxn>
              <a:cxn ang="0">
                <a:pos x="connsiteX35048" y="connsiteY35048"/>
              </a:cxn>
              <a:cxn ang="0">
                <a:pos x="connsiteX35049" y="connsiteY35049"/>
              </a:cxn>
              <a:cxn ang="0">
                <a:pos x="connsiteX35050" y="connsiteY35050"/>
              </a:cxn>
              <a:cxn ang="0">
                <a:pos x="connsiteX35051" y="connsiteY35051"/>
              </a:cxn>
              <a:cxn ang="0">
                <a:pos x="connsiteX35052" y="connsiteY35052"/>
              </a:cxn>
              <a:cxn ang="0">
                <a:pos x="connsiteX35053" y="connsiteY35053"/>
              </a:cxn>
              <a:cxn ang="0">
                <a:pos x="connsiteX35054" y="connsiteY35054"/>
              </a:cxn>
              <a:cxn ang="0">
                <a:pos x="connsiteX35055" y="connsiteY35055"/>
              </a:cxn>
              <a:cxn ang="0">
                <a:pos x="connsiteX35056" y="connsiteY35056"/>
              </a:cxn>
              <a:cxn ang="0">
                <a:pos x="connsiteX35057" y="connsiteY35057"/>
              </a:cxn>
              <a:cxn ang="0">
                <a:pos x="connsiteX35058" y="connsiteY35058"/>
              </a:cxn>
              <a:cxn ang="0">
                <a:pos x="connsiteX35059" y="connsiteY35059"/>
              </a:cxn>
              <a:cxn ang="0">
                <a:pos x="connsiteX35060" y="connsiteY35060"/>
              </a:cxn>
              <a:cxn ang="0">
                <a:pos x="connsiteX35061" y="connsiteY35061"/>
              </a:cxn>
              <a:cxn ang="0">
                <a:pos x="connsiteX35062" y="connsiteY35062"/>
              </a:cxn>
              <a:cxn ang="0">
                <a:pos x="connsiteX35063" y="connsiteY35063"/>
              </a:cxn>
              <a:cxn ang="0">
                <a:pos x="connsiteX35064" y="connsiteY35064"/>
              </a:cxn>
              <a:cxn ang="0">
                <a:pos x="connsiteX35065" y="connsiteY35065"/>
              </a:cxn>
              <a:cxn ang="0">
                <a:pos x="connsiteX35066" y="connsiteY35066"/>
              </a:cxn>
              <a:cxn ang="0">
                <a:pos x="connsiteX35067" y="connsiteY35067"/>
              </a:cxn>
              <a:cxn ang="0">
                <a:pos x="connsiteX35068" y="connsiteY35068"/>
              </a:cxn>
              <a:cxn ang="0">
                <a:pos x="connsiteX35069" y="connsiteY35069"/>
              </a:cxn>
              <a:cxn ang="0">
                <a:pos x="connsiteX35070" y="connsiteY35070"/>
              </a:cxn>
              <a:cxn ang="0">
                <a:pos x="connsiteX35071" y="connsiteY35071"/>
              </a:cxn>
              <a:cxn ang="0">
                <a:pos x="connsiteX35072" y="connsiteY35072"/>
              </a:cxn>
              <a:cxn ang="0">
                <a:pos x="connsiteX35073" y="connsiteY35073"/>
              </a:cxn>
              <a:cxn ang="0">
                <a:pos x="connsiteX35074" y="connsiteY35074"/>
              </a:cxn>
              <a:cxn ang="0">
                <a:pos x="connsiteX35075" y="connsiteY35075"/>
              </a:cxn>
              <a:cxn ang="0">
                <a:pos x="connsiteX35076" y="connsiteY35076"/>
              </a:cxn>
              <a:cxn ang="0">
                <a:pos x="connsiteX35077" y="connsiteY35077"/>
              </a:cxn>
              <a:cxn ang="0">
                <a:pos x="connsiteX35078" y="connsiteY35078"/>
              </a:cxn>
              <a:cxn ang="0">
                <a:pos x="connsiteX35079" y="connsiteY35079"/>
              </a:cxn>
              <a:cxn ang="0">
                <a:pos x="connsiteX35080" y="connsiteY35080"/>
              </a:cxn>
              <a:cxn ang="0">
                <a:pos x="connsiteX35081" y="connsiteY35081"/>
              </a:cxn>
              <a:cxn ang="0">
                <a:pos x="connsiteX35082" y="connsiteY35082"/>
              </a:cxn>
              <a:cxn ang="0">
                <a:pos x="connsiteX35083" y="connsiteY35083"/>
              </a:cxn>
              <a:cxn ang="0">
                <a:pos x="connsiteX35084" y="connsiteY35084"/>
              </a:cxn>
              <a:cxn ang="0">
                <a:pos x="connsiteX35085" y="connsiteY35085"/>
              </a:cxn>
              <a:cxn ang="0">
                <a:pos x="connsiteX35086" y="connsiteY35086"/>
              </a:cxn>
              <a:cxn ang="0">
                <a:pos x="connsiteX35087" y="connsiteY35087"/>
              </a:cxn>
              <a:cxn ang="0">
                <a:pos x="connsiteX35088" y="connsiteY35088"/>
              </a:cxn>
              <a:cxn ang="0">
                <a:pos x="connsiteX35089" y="connsiteY35089"/>
              </a:cxn>
              <a:cxn ang="0">
                <a:pos x="connsiteX35090" y="connsiteY35090"/>
              </a:cxn>
              <a:cxn ang="0">
                <a:pos x="connsiteX35091" y="connsiteY35091"/>
              </a:cxn>
              <a:cxn ang="0">
                <a:pos x="connsiteX35092" y="connsiteY35092"/>
              </a:cxn>
              <a:cxn ang="0">
                <a:pos x="connsiteX35093" y="connsiteY35093"/>
              </a:cxn>
              <a:cxn ang="0">
                <a:pos x="connsiteX35094" y="connsiteY35094"/>
              </a:cxn>
              <a:cxn ang="0">
                <a:pos x="connsiteX35095" y="connsiteY35095"/>
              </a:cxn>
              <a:cxn ang="0">
                <a:pos x="connsiteX35096" y="connsiteY35096"/>
              </a:cxn>
              <a:cxn ang="0">
                <a:pos x="connsiteX35097" y="connsiteY35097"/>
              </a:cxn>
              <a:cxn ang="0">
                <a:pos x="connsiteX35098" y="connsiteY35098"/>
              </a:cxn>
              <a:cxn ang="0">
                <a:pos x="connsiteX35099" y="connsiteY35099"/>
              </a:cxn>
              <a:cxn ang="0">
                <a:pos x="connsiteX35100" y="connsiteY35100"/>
              </a:cxn>
              <a:cxn ang="0">
                <a:pos x="connsiteX35101" y="connsiteY35101"/>
              </a:cxn>
              <a:cxn ang="0">
                <a:pos x="connsiteX35102" y="connsiteY35102"/>
              </a:cxn>
              <a:cxn ang="0">
                <a:pos x="connsiteX35103" y="connsiteY35103"/>
              </a:cxn>
              <a:cxn ang="0">
                <a:pos x="connsiteX35104" y="connsiteY35104"/>
              </a:cxn>
              <a:cxn ang="0">
                <a:pos x="connsiteX35105" y="connsiteY35105"/>
              </a:cxn>
              <a:cxn ang="0">
                <a:pos x="connsiteX35106" y="connsiteY35106"/>
              </a:cxn>
              <a:cxn ang="0">
                <a:pos x="connsiteX35107" y="connsiteY35107"/>
              </a:cxn>
              <a:cxn ang="0">
                <a:pos x="connsiteX35108" y="connsiteY35108"/>
              </a:cxn>
              <a:cxn ang="0">
                <a:pos x="connsiteX35109" y="connsiteY35109"/>
              </a:cxn>
              <a:cxn ang="0">
                <a:pos x="connsiteX35110" y="connsiteY35110"/>
              </a:cxn>
              <a:cxn ang="0">
                <a:pos x="connsiteX35111" y="connsiteY35111"/>
              </a:cxn>
              <a:cxn ang="0">
                <a:pos x="connsiteX35112" y="connsiteY35112"/>
              </a:cxn>
              <a:cxn ang="0">
                <a:pos x="connsiteX35113" y="connsiteY35113"/>
              </a:cxn>
              <a:cxn ang="0">
                <a:pos x="connsiteX35114" y="connsiteY35114"/>
              </a:cxn>
              <a:cxn ang="0">
                <a:pos x="connsiteX35115" y="connsiteY35115"/>
              </a:cxn>
              <a:cxn ang="0">
                <a:pos x="connsiteX35116" y="connsiteY35116"/>
              </a:cxn>
              <a:cxn ang="0">
                <a:pos x="connsiteX35117" y="connsiteY35117"/>
              </a:cxn>
              <a:cxn ang="0">
                <a:pos x="connsiteX35118" y="connsiteY35118"/>
              </a:cxn>
              <a:cxn ang="0">
                <a:pos x="connsiteX35119" y="connsiteY35119"/>
              </a:cxn>
              <a:cxn ang="0">
                <a:pos x="connsiteX35120" y="connsiteY35120"/>
              </a:cxn>
              <a:cxn ang="0">
                <a:pos x="connsiteX35121" y="connsiteY35121"/>
              </a:cxn>
              <a:cxn ang="0">
                <a:pos x="connsiteX35122" y="connsiteY35122"/>
              </a:cxn>
              <a:cxn ang="0">
                <a:pos x="connsiteX35123" y="connsiteY35123"/>
              </a:cxn>
              <a:cxn ang="0">
                <a:pos x="connsiteX35124" y="connsiteY35124"/>
              </a:cxn>
              <a:cxn ang="0">
                <a:pos x="connsiteX35125" y="connsiteY35125"/>
              </a:cxn>
              <a:cxn ang="0">
                <a:pos x="connsiteX35126" y="connsiteY35126"/>
              </a:cxn>
              <a:cxn ang="0">
                <a:pos x="connsiteX35127" y="connsiteY35127"/>
              </a:cxn>
              <a:cxn ang="0">
                <a:pos x="connsiteX35128" y="connsiteY35128"/>
              </a:cxn>
              <a:cxn ang="0">
                <a:pos x="connsiteX35129" y="connsiteY35129"/>
              </a:cxn>
              <a:cxn ang="0">
                <a:pos x="connsiteX35130" y="connsiteY35130"/>
              </a:cxn>
              <a:cxn ang="0">
                <a:pos x="connsiteX35131" y="connsiteY35131"/>
              </a:cxn>
              <a:cxn ang="0">
                <a:pos x="connsiteX35132" y="connsiteY35132"/>
              </a:cxn>
              <a:cxn ang="0">
                <a:pos x="connsiteX35133" y="connsiteY35133"/>
              </a:cxn>
              <a:cxn ang="0">
                <a:pos x="connsiteX35134" y="connsiteY35134"/>
              </a:cxn>
              <a:cxn ang="0">
                <a:pos x="connsiteX35135" y="connsiteY35135"/>
              </a:cxn>
              <a:cxn ang="0">
                <a:pos x="connsiteX35136" y="connsiteY35136"/>
              </a:cxn>
              <a:cxn ang="0">
                <a:pos x="connsiteX35137" y="connsiteY35137"/>
              </a:cxn>
              <a:cxn ang="0">
                <a:pos x="connsiteX35138" y="connsiteY35138"/>
              </a:cxn>
              <a:cxn ang="0">
                <a:pos x="connsiteX35139" y="connsiteY35139"/>
              </a:cxn>
              <a:cxn ang="0">
                <a:pos x="connsiteX35140" y="connsiteY35140"/>
              </a:cxn>
              <a:cxn ang="0">
                <a:pos x="connsiteX35141" y="connsiteY35141"/>
              </a:cxn>
              <a:cxn ang="0">
                <a:pos x="connsiteX35142" y="connsiteY35142"/>
              </a:cxn>
              <a:cxn ang="0">
                <a:pos x="connsiteX35143" y="connsiteY35143"/>
              </a:cxn>
              <a:cxn ang="0">
                <a:pos x="connsiteX35144" y="connsiteY35144"/>
              </a:cxn>
              <a:cxn ang="0">
                <a:pos x="connsiteX35145" y="connsiteY35145"/>
              </a:cxn>
              <a:cxn ang="0">
                <a:pos x="connsiteX35146" y="connsiteY35146"/>
              </a:cxn>
              <a:cxn ang="0">
                <a:pos x="connsiteX35147" y="connsiteY35147"/>
              </a:cxn>
              <a:cxn ang="0">
                <a:pos x="connsiteX35148" y="connsiteY35148"/>
              </a:cxn>
              <a:cxn ang="0">
                <a:pos x="connsiteX35149" y="connsiteY35149"/>
              </a:cxn>
              <a:cxn ang="0">
                <a:pos x="connsiteX35150" y="connsiteY35150"/>
              </a:cxn>
              <a:cxn ang="0">
                <a:pos x="connsiteX35151" y="connsiteY35151"/>
              </a:cxn>
              <a:cxn ang="0">
                <a:pos x="connsiteX35152" y="connsiteY35152"/>
              </a:cxn>
              <a:cxn ang="0">
                <a:pos x="connsiteX35153" y="connsiteY35153"/>
              </a:cxn>
              <a:cxn ang="0">
                <a:pos x="connsiteX35154" y="connsiteY35154"/>
              </a:cxn>
              <a:cxn ang="0">
                <a:pos x="connsiteX35155" y="connsiteY35155"/>
              </a:cxn>
              <a:cxn ang="0">
                <a:pos x="connsiteX35156" y="connsiteY35156"/>
              </a:cxn>
              <a:cxn ang="0">
                <a:pos x="connsiteX35157" y="connsiteY35157"/>
              </a:cxn>
              <a:cxn ang="0">
                <a:pos x="connsiteX35158" y="connsiteY35158"/>
              </a:cxn>
              <a:cxn ang="0">
                <a:pos x="connsiteX35159" y="connsiteY35159"/>
              </a:cxn>
              <a:cxn ang="0">
                <a:pos x="connsiteX35160" y="connsiteY35160"/>
              </a:cxn>
              <a:cxn ang="0">
                <a:pos x="connsiteX35161" y="connsiteY35161"/>
              </a:cxn>
              <a:cxn ang="0">
                <a:pos x="connsiteX35162" y="connsiteY35162"/>
              </a:cxn>
              <a:cxn ang="0">
                <a:pos x="connsiteX35163" y="connsiteY35163"/>
              </a:cxn>
              <a:cxn ang="0">
                <a:pos x="connsiteX35164" y="connsiteY35164"/>
              </a:cxn>
              <a:cxn ang="0">
                <a:pos x="connsiteX35165" y="connsiteY35165"/>
              </a:cxn>
              <a:cxn ang="0">
                <a:pos x="connsiteX35166" y="connsiteY35166"/>
              </a:cxn>
              <a:cxn ang="0">
                <a:pos x="connsiteX35167" y="connsiteY35167"/>
              </a:cxn>
              <a:cxn ang="0">
                <a:pos x="connsiteX35168" y="connsiteY35168"/>
              </a:cxn>
              <a:cxn ang="0">
                <a:pos x="connsiteX35169" y="connsiteY35169"/>
              </a:cxn>
              <a:cxn ang="0">
                <a:pos x="connsiteX35170" y="connsiteY35170"/>
              </a:cxn>
              <a:cxn ang="0">
                <a:pos x="connsiteX35171" y="connsiteY35171"/>
              </a:cxn>
              <a:cxn ang="0">
                <a:pos x="connsiteX35172" y="connsiteY35172"/>
              </a:cxn>
              <a:cxn ang="0">
                <a:pos x="connsiteX35173" y="connsiteY35173"/>
              </a:cxn>
              <a:cxn ang="0">
                <a:pos x="connsiteX35174" y="connsiteY35174"/>
              </a:cxn>
              <a:cxn ang="0">
                <a:pos x="connsiteX35175" y="connsiteY35175"/>
              </a:cxn>
              <a:cxn ang="0">
                <a:pos x="connsiteX35176" y="connsiteY35176"/>
              </a:cxn>
              <a:cxn ang="0">
                <a:pos x="connsiteX35177" y="connsiteY35177"/>
              </a:cxn>
              <a:cxn ang="0">
                <a:pos x="connsiteX35178" y="connsiteY35178"/>
              </a:cxn>
              <a:cxn ang="0">
                <a:pos x="connsiteX35179" y="connsiteY35179"/>
              </a:cxn>
              <a:cxn ang="0">
                <a:pos x="connsiteX35180" y="connsiteY35180"/>
              </a:cxn>
              <a:cxn ang="0">
                <a:pos x="connsiteX35181" y="connsiteY35181"/>
              </a:cxn>
              <a:cxn ang="0">
                <a:pos x="connsiteX35182" y="connsiteY35182"/>
              </a:cxn>
              <a:cxn ang="0">
                <a:pos x="connsiteX35183" y="connsiteY35183"/>
              </a:cxn>
              <a:cxn ang="0">
                <a:pos x="connsiteX35184" y="connsiteY35184"/>
              </a:cxn>
              <a:cxn ang="0">
                <a:pos x="connsiteX35185" y="connsiteY35185"/>
              </a:cxn>
              <a:cxn ang="0">
                <a:pos x="connsiteX35186" y="connsiteY35186"/>
              </a:cxn>
              <a:cxn ang="0">
                <a:pos x="connsiteX35187" y="connsiteY35187"/>
              </a:cxn>
              <a:cxn ang="0">
                <a:pos x="connsiteX35188" y="connsiteY35188"/>
              </a:cxn>
              <a:cxn ang="0">
                <a:pos x="connsiteX35189" y="connsiteY35189"/>
              </a:cxn>
              <a:cxn ang="0">
                <a:pos x="connsiteX35190" y="connsiteY35190"/>
              </a:cxn>
              <a:cxn ang="0">
                <a:pos x="connsiteX35191" y="connsiteY35191"/>
              </a:cxn>
              <a:cxn ang="0">
                <a:pos x="connsiteX35192" y="connsiteY35192"/>
              </a:cxn>
              <a:cxn ang="0">
                <a:pos x="connsiteX35193" y="connsiteY35193"/>
              </a:cxn>
              <a:cxn ang="0">
                <a:pos x="connsiteX35194" y="connsiteY35194"/>
              </a:cxn>
              <a:cxn ang="0">
                <a:pos x="connsiteX35195" y="connsiteY35195"/>
              </a:cxn>
              <a:cxn ang="0">
                <a:pos x="connsiteX35196" y="connsiteY35196"/>
              </a:cxn>
              <a:cxn ang="0">
                <a:pos x="connsiteX35197" y="connsiteY35197"/>
              </a:cxn>
              <a:cxn ang="0">
                <a:pos x="connsiteX35198" y="connsiteY35198"/>
              </a:cxn>
              <a:cxn ang="0">
                <a:pos x="connsiteX35199" y="connsiteY35199"/>
              </a:cxn>
              <a:cxn ang="0">
                <a:pos x="connsiteX35200" y="connsiteY35200"/>
              </a:cxn>
              <a:cxn ang="0">
                <a:pos x="connsiteX35201" y="connsiteY35201"/>
              </a:cxn>
              <a:cxn ang="0">
                <a:pos x="connsiteX35202" y="connsiteY35202"/>
              </a:cxn>
              <a:cxn ang="0">
                <a:pos x="connsiteX35203" y="connsiteY35203"/>
              </a:cxn>
              <a:cxn ang="0">
                <a:pos x="connsiteX35204" y="connsiteY35204"/>
              </a:cxn>
              <a:cxn ang="0">
                <a:pos x="connsiteX35205" y="connsiteY35205"/>
              </a:cxn>
              <a:cxn ang="0">
                <a:pos x="connsiteX35206" y="connsiteY35206"/>
              </a:cxn>
              <a:cxn ang="0">
                <a:pos x="connsiteX35207" y="connsiteY35207"/>
              </a:cxn>
              <a:cxn ang="0">
                <a:pos x="connsiteX35208" y="connsiteY35208"/>
              </a:cxn>
              <a:cxn ang="0">
                <a:pos x="connsiteX35209" y="connsiteY35209"/>
              </a:cxn>
              <a:cxn ang="0">
                <a:pos x="connsiteX35210" y="connsiteY35210"/>
              </a:cxn>
              <a:cxn ang="0">
                <a:pos x="connsiteX35211" y="connsiteY35211"/>
              </a:cxn>
              <a:cxn ang="0">
                <a:pos x="connsiteX35212" y="connsiteY35212"/>
              </a:cxn>
              <a:cxn ang="0">
                <a:pos x="connsiteX35213" y="connsiteY35213"/>
              </a:cxn>
              <a:cxn ang="0">
                <a:pos x="connsiteX35214" y="connsiteY35214"/>
              </a:cxn>
              <a:cxn ang="0">
                <a:pos x="connsiteX35215" y="connsiteY35215"/>
              </a:cxn>
              <a:cxn ang="0">
                <a:pos x="connsiteX35216" y="connsiteY35216"/>
              </a:cxn>
              <a:cxn ang="0">
                <a:pos x="connsiteX35217" y="connsiteY35217"/>
              </a:cxn>
              <a:cxn ang="0">
                <a:pos x="connsiteX35218" y="connsiteY35218"/>
              </a:cxn>
              <a:cxn ang="0">
                <a:pos x="connsiteX35219" y="connsiteY35219"/>
              </a:cxn>
              <a:cxn ang="0">
                <a:pos x="connsiteX35220" y="connsiteY35220"/>
              </a:cxn>
              <a:cxn ang="0">
                <a:pos x="connsiteX35221" y="connsiteY35221"/>
              </a:cxn>
              <a:cxn ang="0">
                <a:pos x="connsiteX35222" y="connsiteY35222"/>
              </a:cxn>
              <a:cxn ang="0">
                <a:pos x="connsiteX35223" y="connsiteY35223"/>
              </a:cxn>
              <a:cxn ang="0">
                <a:pos x="connsiteX35224" y="connsiteY35224"/>
              </a:cxn>
              <a:cxn ang="0">
                <a:pos x="connsiteX35225" y="connsiteY35225"/>
              </a:cxn>
              <a:cxn ang="0">
                <a:pos x="connsiteX35226" y="connsiteY35226"/>
              </a:cxn>
              <a:cxn ang="0">
                <a:pos x="connsiteX35227" y="connsiteY35227"/>
              </a:cxn>
              <a:cxn ang="0">
                <a:pos x="connsiteX35228" y="connsiteY35228"/>
              </a:cxn>
              <a:cxn ang="0">
                <a:pos x="connsiteX35229" y="connsiteY35229"/>
              </a:cxn>
              <a:cxn ang="0">
                <a:pos x="connsiteX35230" y="connsiteY35230"/>
              </a:cxn>
              <a:cxn ang="0">
                <a:pos x="connsiteX35231" y="connsiteY35231"/>
              </a:cxn>
              <a:cxn ang="0">
                <a:pos x="connsiteX35232" y="connsiteY35232"/>
              </a:cxn>
              <a:cxn ang="0">
                <a:pos x="connsiteX35233" y="connsiteY35233"/>
              </a:cxn>
              <a:cxn ang="0">
                <a:pos x="connsiteX35234" y="connsiteY35234"/>
              </a:cxn>
              <a:cxn ang="0">
                <a:pos x="connsiteX35235" y="connsiteY35235"/>
              </a:cxn>
              <a:cxn ang="0">
                <a:pos x="connsiteX35236" y="connsiteY35236"/>
              </a:cxn>
              <a:cxn ang="0">
                <a:pos x="connsiteX35237" y="connsiteY35237"/>
              </a:cxn>
              <a:cxn ang="0">
                <a:pos x="connsiteX35238" y="connsiteY35238"/>
              </a:cxn>
              <a:cxn ang="0">
                <a:pos x="connsiteX35239" y="connsiteY35239"/>
              </a:cxn>
              <a:cxn ang="0">
                <a:pos x="connsiteX35240" y="connsiteY35240"/>
              </a:cxn>
              <a:cxn ang="0">
                <a:pos x="connsiteX35241" y="connsiteY35241"/>
              </a:cxn>
              <a:cxn ang="0">
                <a:pos x="connsiteX35242" y="connsiteY35242"/>
              </a:cxn>
              <a:cxn ang="0">
                <a:pos x="connsiteX35243" y="connsiteY35243"/>
              </a:cxn>
              <a:cxn ang="0">
                <a:pos x="connsiteX35244" y="connsiteY35244"/>
              </a:cxn>
              <a:cxn ang="0">
                <a:pos x="connsiteX35245" y="connsiteY35245"/>
              </a:cxn>
              <a:cxn ang="0">
                <a:pos x="connsiteX35246" y="connsiteY35246"/>
              </a:cxn>
              <a:cxn ang="0">
                <a:pos x="connsiteX35247" y="connsiteY35247"/>
              </a:cxn>
              <a:cxn ang="0">
                <a:pos x="connsiteX35248" y="connsiteY35248"/>
              </a:cxn>
              <a:cxn ang="0">
                <a:pos x="connsiteX35249" y="connsiteY35249"/>
              </a:cxn>
              <a:cxn ang="0">
                <a:pos x="connsiteX35250" y="connsiteY35250"/>
              </a:cxn>
              <a:cxn ang="0">
                <a:pos x="connsiteX35251" y="connsiteY35251"/>
              </a:cxn>
              <a:cxn ang="0">
                <a:pos x="connsiteX35252" y="connsiteY35252"/>
              </a:cxn>
              <a:cxn ang="0">
                <a:pos x="connsiteX35253" y="connsiteY35253"/>
              </a:cxn>
              <a:cxn ang="0">
                <a:pos x="connsiteX35254" y="connsiteY35254"/>
              </a:cxn>
              <a:cxn ang="0">
                <a:pos x="connsiteX35255" y="connsiteY35255"/>
              </a:cxn>
              <a:cxn ang="0">
                <a:pos x="connsiteX35256" y="connsiteY35256"/>
              </a:cxn>
              <a:cxn ang="0">
                <a:pos x="connsiteX35257" y="connsiteY35257"/>
              </a:cxn>
              <a:cxn ang="0">
                <a:pos x="connsiteX35258" y="connsiteY35258"/>
              </a:cxn>
              <a:cxn ang="0">
                <a:pos x="connsiteX35259" y="connsiteY35259"/>
              </a:cxn>
              <a:cxn ang="0">
                <a:pos x="connsiteX35260" y="connsiteY35260"/>
              </a:cxn>
              <a:cxn ang="0">
                <a:pos x="connsiteX35261" y="connsiteY35261"/>
              </a:cxn>
              <a:cxn ang="0">
                <a:pos x="connsiteX35262" y="connsiteY35262"/>
              </a:cxn>
              <a:cxn ang="0">
                <a:pos x="connsiteX35263" y="connsiteY35263"/>
              </a:cxn>
              <a:cxn ang="0">
                <a:pos x="connsiteX35264" y="connsiteY35264"/>
              </a:cxn>
              <a:cxn ang="0">
                <a:pos x="connsiteX35265" y="connsiteY35265"/>
              </a:cxn>
              <a:cxn ang="0">
                <a:pos x="connsiteX35266" y="connsiteY35266"/>
              </a:cxn>
              <a:cxn ang="0">
                <a:pos x="connsiteX35267" y="connsiteY35267"/>
              </a:cxn>
              <a:cxn ang="0">
                <a:pos x="connsiteX35268" y="connsiteY35268"/>
              </a:cxn>
              <a:cxn ang="0">
                <a:pos x="connsiteX35269" y="connsiteY35269"/>
              </a:cxn>
              <a:cxn ang="0">
                <a:pos x="connsiteX35270" y="connsiteY35270"/>
              </a:cxn>
              <a:cxn ang="0">
                <a:pos x="connsiteX35271" y="connsiteY35271"/>
              </a:cxn>
              <a:cxn ang="0">
                <a:pos x="connsiteX35272" y="connsiteY35272"/>
              </a:cxn>
              <a:cxn ang="0">
                <a:pos x="connsiteX35273" y="connsiteY35273"/>
              </a:cxn>
              <a:cxn ang="0">
                <a:pos x="connsiteX35274" y="connsiteY35274"/>
              </a:cxn>
              <a:cxn ang="0">
                <a:pos x="connsiteX35275" y="connsiteY35275"/>
              </a:cxn>
              <a:cxn ang="0">
                <a:pos x="connsiteX35276" y="connsiteY35276"/>
              </a:cxn>
              <a:cxn ang="0">
                <a:pos x="connsiteX35277" y="connsiteY35277"/>
              </a:cxn>
              <a:cxn ang="0">
                <a:pos x="connsiteX35278" y="connsiteY35278"/>
              </a:cxn>
              <a:cxn ang="0">
                <a:pos x="connsiteX35279" y="connsiteY35279"/>
              </a:cxn>
              <a:cxn ang="0">
                <a:pos x="connsiteX35280" y="connsiteY35280"/>
              </a:cxn>
              <a:cxn ang="0">
                <a:pos x="connsiteX35281" y="connsiteY35281"/>
              </a:cxn>
              <a:cxn ang="0">
                <a:pos x="connsiteX35282" y="connsiteY35282"/>
              </a:cxn>
              <a:cxn ang="0">
                <a:pos x="connsiteX35283" y="connsiteY35283"/>
              </a:cxn>
              <a:cxn ang="0">
                <a:pos x="connsiteX35284" y="connsiteY35284"/>
              </a:cxn>
              <a:cxn ang="0">
                <a:pos x="connsiteX35285" y="connsiteY35285"/>
              </a:cxn>
              <a:cxn ang="0">
                <a:pos x="connsiteX35286" y="connsiteY35286"/>
              </a:cxn>
              <a:cxn ang="0">
                <a:pos x="connsiteX35287" y="connsiteY35287"/>
              </a:cxn>
              <a:cxn ang="0">
                <a:pos x="connsiteX35288" y="connsiteY35288"/>
              </a:cxn>
              <a:cxn ang="0">
                <a:pos x="connsiteX35289" y="connsiteY35289"/>
              </a:cxn>
              <a:cxn ang="0">
                <a:pos x="connsiteX35290" y="connsiteY35290"/>
              </a:cxn>
              <a:cxn ang="0">
                <a:pos x="connsiteX35291" y="connsiteY35291"/>
              </a:cxn>
              <a:cxn ang="0">
                <a:pos x="connsiteX35292" y="connsiteY35292"/>
              </a:cxn>
              <a:cxn ang="0">
                <a:pos x="connsiteX35293" y="connsiteY35293"/>
              </a:cxn>
              <a:cxn ang="0">
                <a:pos x="connsiteX35294" y="connsiteY35294"/>
              </a:cxn>
              <a:cxn ang="0">
                <a:pos x="connsiteX35295" y="connsiteY35295"/>
              </a:cxn>
              <a:cxn ang="0">
                <a:pos x="connsiteX35296" y="connsiteY35296"/>
              </a:cxn>
              <a:cxn ang="0">
                <a:pos x="connsiteX35297" y="connsiteY35297"/>
              </a:cxn>
              <a:cxn ang="0">
                <a:pos x="connsiteX35298" y="connsiteY35298"/>
              </a:cxn>
              <a:cxn ang="0">
                <a:pos x="connsiteX35299" y="connsiteY35299"/>
              </a:cxn>
              <a:cxn ang="0">
                <a:pos x="connsiteX35300" y="connsiteY35300"/>
              </a:cxn>
              <a:cxn ang="0">
                <a:pos x="connsiteX35301" y="connsiteY35301"/>
              </a:cxn>
              <a:cxn ang="0">
                <a:pos x="connsiteX35302" y="connsiteY35302"/>
              </a:cxn>
              <a:cxn ang="0">
                <a:pos x="connsiteX35303" y="connsiteY35303"/>
              </a:cxn>
              <a:cxn ang="0">
                <a:pos x="connsiteX35304" y="connsiteY35304"/>
              </a:cxn>
              <a:cxn ang="0">
                <a:pos x="connsiteX35305" y="connsiteY35305"/>
              </a:cxn>
              <a:cxn ang="0">
                <a:pos x="connsiteX35306" y="connsiteY35306"/>
              </a:cxn>
              <a:cxn ang="0">
                <a:pos x="connsiteX35307" y="connsiteY35307"/>
              </a:cxn>
              <a:cxn ang="0">
                <a:pos x="connsiteX35308" y="connsiteY35308"/>
              </a:cxn>
              <a:cxn ang="0">
                <a:pos x="connsiteX35309" y="connsiteY35309"/>
              </a:cxn>
              <a:cxn ang="0">
                <a:pos x="connsiteX35310" y="connsiteY35310"/>
              </a:cxn>
              <a:cxn ang="0">
                <a:pos x="connsiteX35311" y="connsiteY35311"/>
              </a:cxn>
              <a:cxn ang="0">
                <a:pos x="connsiteX35312" y="connsiteY35312"/>
              </a:cxn>
              <a:cxn ang="0">
                <a:pos x="connsiteX35313" y="connsiteY35313"/>
              </a:cxn>
              <a:cxn ang="0">
                <a:pos x="connsiteX35314" y="connsiteY35314"/>
              </a:cxn>
              <a:cxn ang="0">
                <a:pos x="connsiteX35315" y="connsiteY35315"/>
              </a:cxn>
              <a:cxn ang="0">
                <a:pos x="connsiteX35316" y="connsiteY35316"/>
              </a:cxn>
              <a:cxn ang="0">
                <a:pos x="connsiteX35317" y="connsiteY35317"/>
              </a:cxn>
              <a:cxn ang="0">
                <a:pos x="connsiteX35318" y="connsiteY35318"/>
              </a:cxn>
              <a:cxn ang="0">
                <a:pos x="connsiteX35319" y="connsiteY35319"/>
              </a:cxn>
              <a:cxn ang="0">
                <a:pos x="connsiteX35320" y="connsiteY35320"/>
              </a:cxn>
              <a:cxn ang="0">
                <a:pos x="connsiteX35321" y="connsiteY35321"/>
              </a:cxn>
              <a:cxn ang="0">
                <a:pos x="connsiteX35322" y="connsiteY35322"/>
              </a:cxn>
              <a:cxn ang="0">
                <a:pos x="connsiteX35323" y="connsiteY35323"/>
              </a:cxn>
              <a:cxn ang="0">
                <a:pos x="connsiteX35324" y="connsiteY35324"/>
              </a:cxn>
              <a:cxn ang="0">
                <a:pos x="connsiteX35325" y="connsiteY35325"/>
              </a:cxn>
              <a:cxn ang="0">
                <a:pos x="connsiteX35326" y="connsiteY35326"/>
              </a:cxn>
              <a:cxn ang="0">
                <a:pos x="connsiteX35327" y="connsiteY35327"/>
              </a:cxn>
              <a:cxn ang="0">
                <a:pos x="connsiteX35328" y="connsiteY35328"/>
              </a:cxn>
              <a:cxn ang="0">
                <a:pos x="connsiteX35329" y="connsiteY35329"/>
              </a:cxn>
              <a:cxn ang="0">
                <a:pos x="connsiteX35330" y="connsiteY35330"/>
              </a:cxn>
              <a:cxn ang="0">
                <a:pos x="connsiteX35331" y="connsiteY35331"/>
              </a:cxn>
              <a:cxn ang="0">
                <a:pos x="connsiteX35332" y="connsiteY35332"/>
              </a:cxn>
              <a:cxn ang="0">
                <a:pos x="connsiteX35333" y="connsiteY35333"/>
              </a:cxn>
              <a:cxn ang="0">
                <a:pos x="connsiteX35334" y="connsiteY35334"/>
              </a:cxn>
              <a:cxn ang="0">
                <a:pos x="connsiteX35335" y="connsiteY35335"/>
              </a:cxn>
              <a:cxn ang="0">
                <a:pos x="connsiteX35336" y="connsiteY35336"/>
              </a:cxn>
              <a:cxn ang="0">
                <a:pos x="connsiteX35337" y="connsiteY35337"/>
              </a:cxn>
              <a:cxn ang="0">
                <a:pos x="connsiteX35338" y="connsiteY35338"/>
              </a:cxn>
              <a:cxn ang="0">
                <a:pos x="connsiteX35339" y="connsiteY35339"/>
              </a:cxn>
              <a:cxn ang="0">
                <a:pos x="connsiteX35340" y="connsiteY35340"/>
              </a:cxn>
              <a:cxn ang="0">
                <a:pos x="connsiteX35341" y="connsiteY35341"/>
              </a:cxn>
              <a:cxn ang="0">
                <a:pos x="connsiteX35342" y="connsiteY35342"/>
              </a:cxn>
              <a:cxn ang="0">
                <a:pos x="connsiteX35343" y="connsiteY35343"/>
              </a:cxn>
              <a:cxn ang="0">
                <a:pos x="connsiteX35344" y="connsiteY35344"/>
              </a:cxn>
              <a:cxn ang="0">
                <a:pos x="connsiteX35345" y="connsiteY35345"/>
              </a:cxn>
              <a:cxn ang="0">
                <a:pos x="connsiteX35346" y="connsiteY35346"/>
              </a:cxn>
              <a:cxn ang="0">
                <a:pos x="connsiteX35347" y="connsiteY35347"/>
              </a:cxn>
              <a:cxn ang="0">
                <a:pos x="connsiteX35348" y="connsiteY35348"/>
              </a:cxn>
              <a:cxn ang="0">
                <a:pos x="connsiteX35349" y="connsiteY35349"/>
              </a:cxn>
              <a:cxn ang="0">
                <a:pos x="connsiteX35350" y="connsiteY35350"/>
              </a:cxn>
              <a:cxn ang="0">
                <a:pos x="connsiteX35351" y="connsiteY35351"/>
              </a:cxn>
              <a:cxn ang="0">
                <a:pos x="connsiteX35352" y="connsiteY35352"/>
              </a:cxn>
              <a:cxn ang="0">
                <a:pos x="connsiteX35353" y="connsiteY35353"/>
              </a:cxn>
              <a:cxn ang="0">
                <a:pos x="connsiteX35354" y="connsiteY35354"/>
              </a:cxn>
              <a:cxn ang="0">
                <a:pos x="connsiteX35355" y="connsiteY35355"/>
              </a:cxn>
              <a:cxn ang="0">
                <a:pos x="connsiteX35356" y="connsiteY35356"/>
              </a:cxn>
              <a:cxn ang="0">
                <a:pos x="connsiteX35357" y="connsiteY35357"/>
              </a:cxn>
              <a:cxn ang="0">
                <a:pos x="connsiteX35358" y="connsiteY35358"/>
              </a:cxn>
              <a:cxn ang="0">
                <a:pos x="connsiteX35359" y="connsiteY35359"/>
              </a:cxn>
              <a:cxn ang="0">
                <a:pos x="connsiteX35360" y="connsiteY35360"/>
              </a:cxn>
              <a:cxn ang="0">
                <a:pos x="connsiteX35361" y="connsiteY35361"/>
              </a:cxn>
              <a:cxn ang="0">
                <a:pos x="connsiteX35362" y="connsiteY35362"/>
              </a:cxn>
              <a:cxn ang="0">
                <a:pos x="connsiteX35363" y="connsiteY35363"/>
              </a:cxn>
              <a:cxn ang="0">
                <a:pos x="connsiteX35364" y="connsiteY35364"/>
              </a:cxn>
              <a:cxn ang="0">
                <a:pos x="connsiteX35365" y="connsiteY35365"/>
              </a:cxn>
              <a:cxn ang="0">
                <a:pos x="connsiteX35366" y="connsiteY35366"/>
              </a:cxn>
              <a:cxn ang="0">
                <a:pos x="connsiteX35367" y="connsiteY35367"/>
              </a:cxn>
              <a:cxn ang="0">
                <a:pos x="connsiteX35368" y="connsiteY35368"/>
              </a:cxn>
              <a:cxn ang="0">
                <a:pos x="connsiteX35369" y="connsiteY35369"/>
              </a:cxn>
              <a:cxn ang="0">
                <a:pos x="connsiteX35370" y="connsiteY35370"/>
              </a:cxn>
              <a:cxn ang="0">
                <a:pos x="connsiteX35371" y="connsiteY35371"/>
              </a:cxn>
              <a:cxn ang="0">
                <a:pos x="connsiteX35372" y="connsiteY35372"/>
              </a:cxn>
              <a:cxn ang="0">
                <a:pos x="connsiteX35373" y="connsiteY35373"/>
              </a:cxn>
              <a:cxn ang="0">
                <a:pos x="connsiteX35374" y="connsiteY35374"/>
              </a:cxn>
              <a:cxn ang="0">
                <a:pos x="connsiteX35375" y="connsiteY35375"/>
              </a:cxn>
              <a:cxn ang="0">
                <a:pos x="connsiteX35376" y="connsiteY35376"/>
              </a:cxn>
              <a:cxn ang="0">
                <a:pos x="connsiteX35377" y="connsiteY35377"/>
              </a:cxn>
              <a:cxn ang="0">
                <a:pos x="connsiteX35378" y="connsiteY35378"/>
              </a:cxn>
              <a:cxn ang="0">
                <a:pos x="connsiteX35379" y="connsiteY35379"/>
              </a:cxn>
              <a:cxn ang="0">
                <a:pos x="connsiteX35380" y="connsiteY35380"/>
              </a:cxn>
              <a:cxn ang="0">
                <a:pos x="connsiteX35381" y="connsiteY35381"/>
              </a:cxn>
              <a:cxn ang="0">
                <a:pos x="connsiteX35382" y="connsiteY35382"/>
              </a:cxn>
              <a:cxn ang="0">
                <a:pos x="connsiteX35383" y="connsiteY35383"/>
              </a:cxn>
              <a:cxn ang="0">
                <a:pos x="connsiteX35384" y="connsiteY35384"/>
              </a:cxn>
              <a:cxn ang="0">
                <a:pos x="connsiteX35385" y="connsiteY35385"/>
              </a:cxn>
              <a:cxn ang="0">
                <a:pos x="connsiteX35386" y="connsiteY35386"/>
              </a:cxn>
              <a:cxn ang="0">
                <a:pos x="connsiteX35387" y="connsiteY35387"/>
              </a:cxn>
              <a:cxn ang="0">
                <a:pos x="connsiteX35388" y="connsiteY35388"/>
              </a:cxn>
              <a:cxn ang="0">
                <a:pos x="connsiteX35389" y="connsiteY35389"/>
              </a:cxn>
              <a:cxn ang="0">
                <a:pos x="connsiteX35390" y="connsiteY35390"/>
              </a:cxn>
              <a:cxn ang="0">
                <a:pos x="connsiteX35391" y="connsiteY35391"/>
              </a:cxn>
              <a:cxn ang="0">
                <a:pos x="connsiteX35392" y="connsiteY35392"/>
              </a:cxn>
              <a:cxn ang="0">
                <a:pos x="connsiteX35393" y="connsiteY35393"/>
              </a:cxn>
              <a:cxn ang="0">
                <a:pos x="connsiteX35394" y="connsiteY35394"/>
              </a:cxn>
              <a:cxn ang="0">
                <a:pos x="connsiteX35395" y="connsiteY35395"/>
              </a:cxn>
              <a:cxn ang="0">
                <a:pos x="connsiteX35396" y="connsiteY35396"/>
              </a:cxn>
              <a:cxn ang="0">
                <a:pos x="connsiteX35397" y="connsiteY35397"/>
              </a:cxn>
              <a:cxn ang="0">
                <a:pos x="connsiteX35398" y="connsiteY35398"/>
              </a:cxn>
              <a:cxn ang="0">
                <a:pos x="connsiteX35399" y="connsiteY35399"/>
              </a:cxn>
              <a:cxn ang="0">
                <a:pos x="connsiteX35400" y="connsiteY35400"/>
              </a:cxn>
              <a:cxn ang="0">
                <a:pos x="connsiteX35401" y="connsiteY35401"/>
              </a:cxn>
              <a:cxn ang="0">
                <a:pos x="connsiteX35402" y="connsiteY35402"/>
              </a:cxn>
              <a:cxn ang="0">
                <a:pos x="connsiteX35403" y="connsiteY35403"/>
              </a:cxn>
              <a:cxn ang="0">
                <a:pos x="connsiteX35404" y="connsiteY35404"/>
              </a:cxn>
              <a:cxn ang="0">
                <a:pos x="connsiteX35405" y="connsiteY35405"/>
              </a:cxn>
              <a:cxn ang="0">
                <a:pos x="connsiteX35406" y="connsiteY35406"/>
              </a:cxn>
              <a:cxn ang="0">
                <a:pos x="connsiteX35407" y="connsiteY35407"/>
              </a:cxn>
              <a:cxn ang="0">
                <a:pos x="connsiteX35408" y="connsiteY35408"/>
              </a:cxn>
              <a:cxn ang="0">
                <a:pos x="connsiteX35409" y="connsiteY35409"/>
              </a:cxn>
              <a:cxn ang="0">
                <a:pos x="connsiteX35410" y="connsiteY35410"/>
              </a:cxn>
              <a:cxn ang="0">
                <a:pos x="connsiteX35411" y="connsiteY35411"/>
              </a:cxn>
              <a:cxn ang="0">
                <a:pos x="connsiteX35412" y="connsiteY35412"/>
              </a:cxn>
              <a:cxn ang="0">
                <a:pos x="connsiteX35413" y="connsiteY35413"/>
              </a:cxn>
              <a:cxn ang="0">
                <a:pos x="connsiteX35414" y="connsiteY35414"/>
              </a:cxn>
              <a:cxn ang="0">
                <a:pos x="connsiteX35415" y="connsiteY35415"/>
              </a:cxn>
              <a:cxn ang="0">
                <a:pos x="connsiteX35416" y="connsiteY35416"/>
              </a:cxn>
              <a:cxn ang="0">
                <a:pos x="connsiteX35417" y="connsiteY35417"/>
              </a:cxn>
              <a:cxn ang="0">
                <a:pos x="connsiteX35418" y="connsiteY35418"/>
              </a:cxn>
              <a:cxn ang="0">
                <a:pos x="connsiteX35419" y="connsiteY35419"/>
              </a:cxn>
              <a:cxn ang="0">
                <a:pos x="connsiteX35420" y="connsiteY35420"/>
              </a:cxn>
              <a:cxn ang="0">
                <a:pos x="connsiteX35421" y="connsiteY35421"/>
              </a:cxn>
              <a:cxn ang="0">
                <a:pos x="connsiteX35422" y="connsiteY35422"/>
              </a:cxn>
              <a:cxn ang="0">
                <a:pos x="connsiteX35423" y="connsiteY35423"/>
              </a:cxn>
              <a:cxn ang="0">
                <a:pos x="connsiteX35424" y="connsiteY35424"/>
              </a:cxn>
              <a:cxn ang="0">
                <a:pos x="connsiteX35425" y="connsiteY35425"/>
              </a:cxn>
              <a:cxn ang="0">
                <a:pos x="connsiteX35426" y="connsiteY35426"/>
              </a:cxn>
              <a:cxn ang="0">
                <a:pos x="connsiteX35427" y="connsiteY35427"/>
              </a:cxn>
              <a:cxn ang="0">
                <a:pos x="connsiteX35428" y="connsiteY35428"/>
              </a:cxn>
              <a:cxn ang="0">
                <a:pos x="connsiteX35429" y="connsiteY35429"/>
              </a:cxn>
              <a:cxn ang="0">
                <a:pos x="connsiteX35430" y="connsiteY35430"/>
              </a:cxn>
              <a:cxn ang="0">
                <a:pos x="connsiteX35431" y="connsiteY35431"/>
              </a:cxn>
              <a:cxn ang="0">
                <a:pos x="connsiteX35432" y="connsiteY35432"/>
              </a:cxn>
              <a:cxn ang="0">
                <a:pos x="connsiteX35433" y="connsiteY35433"/>
              </a:cxn>
              <a:cxn ang="0">
                <a:pos x="connsiteX35434" y="connsiteY35434"/>
              </a:cxn>
              <a:cxn ang="0">
                <a:pos x="connsiteX35435" y="connsiteY35435"/>
              </a:cxn>
              <a:cxn ang="0">
                <a:pos x="connsiteX35436" y="connsiteY35436"/>
              </a:cxn>
              <a:cxn ang="0">
                <a:pos x="connsiteX35437" y="connsiteY35437"/>
              </a:cxn>
              <a:cxn ang="0">
                <a:pos x="connsiteX35438" y="connsiteY35438"/>
              </a:cxn>
              <a:cxn ang="0">
                <a:pos x="connsiteX35439" y="connsiteY35439"/>
              </a:cxn>
              <a:cxn ang="0">
                <a:pos x="connsiteX35440" y="connsiteY35440"/>
              </a:cxn>
              <a:cxn ang="0">
                <a:pos x="connsiteX35441" y="connsiteY35441"/>
              </a:cxn>
              <a:cxn ang="0">
                <a:pos x="connsiteX35442" y="connsiteY35442"/>
              </a:cxn>
              <a:cxn ang="0">
                <a:pos x="connsiteX35443" y="connsiteY35443"/>
              </a:cxn>
              <a:cxn ang="0">
                <a:pos x="connsiteX35444" y="connsiteY35444"/>
              </a:cxn>
              <a:cxn ang="0">
                <a:pos x="connsiteX35445" y="connsiteY35445"/>
              </a:cxn>
              <a:cxn ang="0">
                <a:pos x="connsiteX35446" y="connsiteY35446"/>
              </a:cxn>
              <a:cxn ang="0">
                <a:pos x="connsiteX35447" y="connsiteY35447"/>
              </a:cxn>
              <a:cxn ang="0">
                <a:pos x="connsiteX35448" y="connsiteY35448"/>
              </a:cxn>
              <a:cxn ang="0">
                <a:pos x="connsiteX35449" y="connsiteY35449"/>
              </a:cxn>
              <a:cxn ang="0">
                <a:pos x="connsiteX35450" y="connsiteY35450"/>
              </a:cxn>
              <a:cxn ang="0">
                <a:pos x="connsiteX35451" y="connsiteY35451"/>
              </a:cxn>
              <a:cxn ang="0">
                <a:pos x="connsiteX35452" y="connsiteY35452"/>
              </a:cxn>
              <a:cxn ang="0">
                <a:pos x="connsiteX35453" y="connsiteY35453"/>
              </a:cxn>
              <a:cxn ang="0">
                <a:pos x="connsiteX35454" y="connsiteY35454"/>
              </a:cxn>
              <a:cxn ang="0">
                <a:pos x="connsiteX35455" y="connsiteY35455"/>
              </a:cxn>
              <a:cxn ang="0">
                <a:pos x="connsiteX35456" y="connsiteY35456"/>
              </a:cxn>
              <a:cxn ang="0">
                <a:pos x="connsiteX35457" y="connsiteY35457"/>
              </a:cxn>
              <a:cxn ang="0">
                <a:pos x="connsiteX35458" y="connsiteY35458"/>
              </a:cxn>
              <a:cxn ang="0">
                <a:pos x="connsiteX35459" y="connsiteY35459"/>
              </a:cxn>
              <a:cxn ang="0">
                <a:pos x="connsiteX35460" y="connsiteY35460"/>
              </a:cxn>
              <a:cxn ang="0">
                <a:pos x="connsiteX35461" y="connsiteY35461"/>
              </a:cxn>
              <a:cxn ang="0">
                <a:pos x="connsiteX35462" y="connsiteY35462"/>
              </a:cxn>
              <a:cxn ang="0">
                <a:pos x="connsiteX35463" y="connsiteY35463"/>
              </a:cxn>
              <a:cxn ang="0">
                <a:pos x="connsiteX35464" y="connsiteY35464"/>
              </a:cxn>
              <a:cxn ang="0">
                <a:pos x="connsiteX35465" y="connsiteY35465"/>
              </a:cxn>
              <a:cxn ang="0">
                <a:pos x="connsiteX35466" y="connsiteY35466"/>
              </a:cxn>
              <a:cxn ang="0">
                <a:pos x="connsiteX35467" y="connsiteY35467"/>
              </a:cxn>
              <a:cxn ang="0">
                <a:pos x="connsiteX35468" y="connsiteY35468"/>
              </a:cxn>
              <a:cxn ang="0">
                <a:pos x="connsiteX35469" y="connsiteY35469"/>
              </a:cxn>
              <a:cxn ang="0">
                <a:pos x="connsiteX35470" y="connsiteY35470"/>
              </a:cxn>
              <a:cxn ang="0">
                <a:pos x="connsiteX35471" y="connsiteY35471"/>
              </a:cxn>
              <a:cxn ang="0">
                <a:pos x="connsiteX35472" y="connsiteY35472"/>
              </a:cxn>
              <a:cxn ang="0">
                <a:pos x="connsiteX35473" y="connsiteY35473"/>
              </a:cxn>
              <a:cxn ang="0">
                <a:pos x="connsiteX35474" y="connsiteY35474"/>
              </a:cxn>
              <a:cxn ang="0">
                <a:pos x="connsiteX35475" y="connsiteY35475"/>
              </a:cxn>
              <a:cxn ang="0">
                <a:pos x="connsiteX35476" y="connsiteY35476"/>
              </a:cxn>
              <a:cxn ang="0">
                <a:pos x="connsiteX35477" y="connsiteY35477"/>
              </a:cxn>
              <a:cxn ang="0">
                <a:pos x="connsiteX35478" y="connsiteY35478"/>
              </a:cxn>
              <a:cxn ang="0">
                <a:pos x="connsiteX35479" y="connsiteY35479"/>
              </a:cxn>
              <a:cxn ang="0">
                <a:pos x="connsiteX35480" y="connsiteY35480"/>
              </a:cxn>
              <a:cxn ang="0">
                <a:pos x="connsiteX35481" y="connsiteY35481"/>
              </a:cxn>
              <a:cxn ang="0">
                <a:pos x="connsiteX35482" y="connsiteY35482"/>
              </a:cxn>
              <a:cxn ang="0">
                <a:pos x="connsiteX35483" y="connsiteY35483"/>
              </a:cxn>
              <a:cxn ang="0">
                <a:pos x="connsiteX35484" y="connsiteY35484"/>
              </a:cxn>
              <a:cxn ang="0">
                <a:pos x="connsiteX35485" y="connsiteY35485"/>
              </a:cxn>
              <a:cxn ang="0">
                <a:pos x="connsiteX35486" y="connsiteY35486"/>
              </a:cxn>
              <a:cxn ang="0">
                <a:pos x="connsiteX35487" y="connsiteY35487"/>
              </a:cxn>
              <a:cxn ang="0">
                <a:pos x="connsiteX35488" y="connsiteY35488"/>
              </a:cxn>
              <a:cxn ang="0">
                <a:pos x="connsiteX35489" y="connsiteY35489"/>
              </a:cxn>
              <a:cxn ang="0">
                <a:pos x="connsiteX35490" y="connsiteY35490"/>
              </a:cxn>
              <a:cxn ang="0">
                <a:pos x="connsiteX35491" y="connsiteY35491"/>
              </a:cxn>
              <a:cxn ang="0">
                <a:pos x="connsiteX35492" y="connsiteY35492"/>
              </a:cxn>
              <a:cxn ang="0">
                <a:pos x="connsiteX35493" y="connsiteY35493"/>
              </a:cxn>
              <a:cxn ang="0">
                <a:pos x="connsiteX35494" y="connsiteY35494"/>
              </a:cxn>
              <a:cxn ang="0">
                <a:pos x="connsiteX35495" y="connsiteY35495"/>
              </a:cxn>
              <a:cxn ang="0">
                <a:pos x="connsiteX35496" y="connsiteY35496"/>
              </a:cxn>
              <a:cxn ang="0">
                <a:pos x="connsiteX35497" y="connsiteY35497"/>
              </a:cxn>
              <a:cxn ang="0">
                <a:pos x="connsiteX35498" y="connsiteY35498"/>
              </a:cxn>
              <a:cxn ang="0">
                <a:pos x="connsiteX35499" y="connsiteY35499"/>
              </a:cxn>
              <a:cxn ang="0">
                <a:pos x="connsiteX35500" y="connsiteY35500"/>
              </a:cxn>
              <a:cxn ang="0">
                <a:pos x="connsiteX35501" y="connsiteY35501"/>
              </a:cxn>
              <a:cxn ang="0">
                <a:pos x="connsiteX35502" y="connsiteY35502"/>
              </a:cxn>
              <a:cxn ang="0">
                <a:pos x="connsiteX35503" y="connsiteY35503"/>
              </a:cxn>
              <a:cxn ang="0">
                <a:pos x="connsiteX35504" y="connsiteY35504"/>
              </a:cxn>
              <a:cxn ang="0">
                <a:pos x="connsiteX35505" y="connsiteY35505"/>
              </a:cxn>
              <a:cxn ang="0">
                <a:pos x="connsiteX35506" y="connsiteY35506"/>
              </a:cxn>
              <a:cxn ang="0">
                <a:pos x="connsiteX35507" y="connsiteY35507"/>
              </a:cxn>
              <a:cxn ang="0">
                <a:pos x="connsiteX35508" y="connsiteY35508"/>
              </a:cxn>
              <a:cxn ang="0">
                <a:pos x="connsiteX35509" y="connsiteY35509"/>
              </a:cxn>
              <a:cxn ang="0">
                <a:pos x="connsiteX35510" y="connsiteY35510"/>
              </a:cxn>
              <a:cxn ang="0">
                <a:pos x="connsiteX35511" y="connsiteY35511"/>
              </a:cxn>
              <a:cxn ang="0">
                <a:pos x="connsiteX35512" y="connsiteY35512"/>
              </a:cxn>
              <a:cxn ang="0">
                <a:pos x="connsiteX35513" y="connsiteY35513"/>
              </a:cxn>
              <a:cxn ang="0">
                <a:pos x="connsiteX35514" y="connsiteY35514"/>
              </a:cxn>
              <a:cxn ang="0">
                <a:pos x="connsiteX35515" y="connsiteY35515"/>
              </a:cxn>
              <a:cxn ang="0">
                <a:pos x="connsiteX35516" y="connsiteY35516"/>
              </a:cxn>
              <a:cxn ang="0">
                <a:pos x="connsiteX35517" y="connsiteY35517"/>
              </a:cxn>
              <a:cxn ang="0">
                <a:pos x="connsiteX35518" y="connsiteY35518"/>
              </a:cxn>
              <a:cxn ang="0">
                <a:pos x="connsiteX35519" y="connsiteY35519"/>
              </a:cxn>
              <a:cxn ang="0">
                <a:pos x="connsiteX35520" y="connsiteY35520"/>
              </a:cxn>
              <a:cxn ang="0">
                <a:pos x="connsiteX35521" y="connsiteY35521"/>
              </a:cxn>
              <a:cxn ang="0">
                <a:pos x="connsiteX35522" y="connsiteY35522"/>
              </a:cxn>
              <a:cxn ang="0">
                <a:pos x="connsiteX35523" y="connsiteY35523"/>
              </a:cxn>
              <a:cxn ang="0">
                <a:pos x="connsiteX35524" y="connsiteY35524"/>
              </a:cxn>
              <a:cxn ang="0">
                <a:pos x="connsiteX35525" y="connsiteY35525"/>
              </a:cxn>
              <a:cxn ang="0">
                <a:pos x="connsiteX35526" y="connsiteY35526"/>
              </a:cxn>
              <a:cxn ang="0">
                <a:pos x="connsiteX35527" y="connsiteY35527"/>
              </a:cxn>
              <a:cxn ang="0">
                <a:pos x="connsiteX35528" y="connsiteY35528"/>
              </a:cxn>
              <a:cxn ang="0">
                <a:pos x="connsiteX35529" y="connsiteY35529"/>
              </a:cxn>
              <a:cxn ang="0">
                <a:pos x="connsiteX35530" y="connsiteY35530"/>
              </a:cxn>
              <a:cxn ang="0">
                <a:pos x="connsiteX35531" y="connsiteY35531"/>
              </a:cxn>
              <a:cxn ang="0">
                <a:pos x="connsiteX35532" y="connsiteY35532"/>
              </a:cxn>
              <a:cxn ang="0">
                <a:pos x="connsiteX35533" y="connsiteY35533"/>
              </a:cxn>
              <a:cxn ang="0">
                <a:pos x="connsiteX35534" y="connsiteY35534"/>
              </a:cxn>
              <a:cxn ang="0">
                <a:pos x="connsiteX35535" y="connsiteY35535"/>
              </a:cxn>
              <a:cxn ang="0">
                <a:pos x="connsiteX35536" y="connsiteY35536"/>
              </a:cxn>
              <a:cxn ang="0">
                <a:pos x="connsiteX35537" y="connsiteY35537"/>
              </a:cxn>
              <a:cxn ang="0">
                <a:pos x="connsiteX35538" y="connsiteY35538"/>
              </a:cxn>
              <a:cxn ang="0">
                <a:pos x="connsiteX35539" y="connsiteY35539"/>
              </a:cxn>
              <a:cxn ang="0">
                <a:pos x="connsiteX35540" y="connsiteY35540"/>
              </a:cxn>
              <a:cxn ang="0">
                <a:pos x="connsiteX35541" y="connsiteY35541"/>
              </a:cxn>
              <a:cxn ang="0">
                <a:pos x="connsiteX35542" y="connsiteY35542"/>
              </a:cxn>
              <a:cxn ang="0">
                <a:pos x="connsiteX35543" y="connsiteY35543"/>
              </a:cxn>
              <a:cxn ang="0">
                <a:pos x="connsiteX35544" y="connsiteY35544"/>
              </a:cxn>
              <a:cxn ang="0">
                <a:pos x="connsiteX35545" y="connsiteY35545"/>
              </a:cxn>
              <a:cxn ang="0">
                <a:pos x="connsiteX35546" y="connsiteY35546"/>
              </a:cxn>
              <a:cxn ang="0">
                <a:pos x="connsiteX35547" y="connsiteY35547"/>
              </a:cxn>
              <a:cxn ang="0">
                <a:pos x="connsiteX35548" y="connsiteY35548"/>
              </a:cxn>
              <a:cxn ang="0">
                <a:pos x="connsiteX35549" y="connsiteY35549"/>
              </a:cxn>
              <a:cxn ang="0">
                <a:pos x="connsiteX35550" y="connsiteY35550"/>
              </a:cxn>
              <a:cxn ang="0">
                <a:pos x="connsiteX35551" y="connsiteY35551"/>
              </a:cxn>
              <a:cxn ang="0">
                <a:pos x="connsiteX35552" y="connsiteY35552"/>
              </a:cxn>
              <a:cxn ang="0">
                <a:pos x="connsiteX35553" y="connsiteY35553"/>
              </a:cxn>
              <a:cxn ang="0">
                <a:pos x="connsiteX35554" y="connsiteY35554"/>
              </a:cxn>
              <a:cxn ang="0">
                <a:pos x="connsiteX35555" y="connsiteY35555"/>
              </a:cxn>
              <a:cxn ang="0">
                <a:pos x="connsiteX35556" y="connsiteY35556"/>
              </a:cxn>
              <a:cxn ang="0">
                <a:pos x="connsiteX35557" y="connsiteY35557"/>
              </a:cxn>
              <a:cxn ang="0">
                <a:pos x="connsiteX35558" y="connsiteY35558"/>
              </a:cxn>
              <a:cxn ang="0">
                <a:pos x="connsiteX35559" y="connsiteY35559"/>
              </a:cxn>
              <a:cxn ang="0">
                <a:pos x="connsiteX35560" y="connsiteY35560"/>
              </a:cxn>
              <a:cxn ang="0">
                <a:pos x="connsiteX35561" y="connsiteY35561"/>
              </a:cxn>
              <a:cxn ang="0">
                <a:pos x="connsiteX35562" y="connsiteY35562"/>
              </a:cxn>
              <a:cxn ang="0">
                <a:pos x="connsiteX35563" y="connsiteY35563"/>
              </a:cxn>
              <a:cxn ang="0">
                <a:pos x="connsiteX35564" y="connsiteY35564"/>
              </a:cxn>
              <a:cxn ang="0">
                <a:pos x="connsiteX35565" y="connsiteY35565"/>
              </a:cxn>
              <a:cxn ang="0">
                <a:pos x="connsiteX35566" y="connsiteY35566"/>
              </a:cxn>
              <a:cxn ang="0">
                <a:pos x="connsiteX35567" y="connsiteY35567"/>
              </a:cxn>
              <a:cxn ang="0">
                <a:pos x="connsiteX35568" y="connsiteY35568"/>
              </a:cxn>
              <a:cxn ang="0">
                <a:pos x="connsiteX35569" y="connsiteY35569"/>
              </a:cxn>
              <a:cxn ang="0">
                <a:pos x="connsiteX35570" y="connsiteY35570"/>
              </a:cxn>
              <a:cxn ang="0">
                <a:pos x="connsiteX35571" y="connsiteY35571"/>
              </a:cxn>
              <a:cxn ang="0">
                <a:pos x="connsiteX35572" y="connsiteY35572"/>
              </a:cxn>
              <a:cxn ang="0">
                <a:pos x="connsiteX35573" y="connsiteY35573"/>
              </a:cxn>
              <a:cxn ang="0">
                <a:pos x="connsiteX35574" y="connsiteY35574"/>
              </a:cxn>
              <a:cxn ang="0">
                <a:pos x="connsiteX35575" y="connsiteY35575"/>
              </a:cxn>
              <a:cxn ang="0">
                <a:pos x="connsiteX35576" y="connsiteY35576"/>
              </a:cxn>
              <a:cxn ang="0">
                <a:pos x="connsiteX35577" y="connsiteY35577"/>
              </a:cxn>
              <a:cxn ang="0">
                <a:pos x="connsiteX35578" y="connsiteY35578"/>
              </a:cxn>
              <a:cxn ang="0">
                <a:pos x="connsiteX35579" y="connsiteY35579"/>
              </a:cxn>
              <a:cxn ang="0">
                <a:pos x="connsiteX35580" y="connsiteY35580"/>
              </a:cxn>
              <a:cxn ang="0">
                <a:pos x="connsiteX35581" y="connsiteY35581"/>
              </a:cxn>
              <a:cxn ang="0">
                <a:pos x="connsiteX35582" y="connsiteY35582"/>
              </a:cxn>
              <a:cxn ang="0">
                <a:pos x="connsiteX35583" y="connsiteY35583"/>
              </a:cxn>
              <a:cxn ang="0">
                <a:pos x="connsiteX35584" y="connsiteY35584"/>
              </a:cxn>
              <a:cxn ang="0">
                <a:pos x="connsiteX35585" y="connsiteY35585"/>
              </a:cxn>
              <a:cxn ang="0">
                <a:pos x="connsiteX35586" y="connsiteY35586"/>
              </a:cxn>
              <a:cxn ang="0">
                <a:pos x="connsiteX35587" y="connsiteY35587"/>
              </a:cxn>
              <a:cxn ang="0">
                <a:pos x="connsiteX35588" y="connsiteY35588"/>
              </a:cxn>
              <a:cxn ang="0">
                <a:pos x="connsiteX35589" y="connsiteY35589"/>
              </a:cxn>
              <a:cxn ang="0">
                <a:pos x="connsiteX35590" y="connsiteY35590"/>
              </a:cxn>
              <a:cxn ang="0">
                <a:pos x="connsiteX35591" y="connsiteY35591"/>
              </a:cxn>
              <a:cxn ang="0">
                <a:pos x="connsiteX35592" y="connsiteY35592"/>
              </a:cxn>
              <a:cxn ang="0">
                <a:pos x="connsiteX35593" y="connsiteY35593"/>
              </a:cxn>
              <a:cxn ang="0">
                <a:pos x="connsiteX35594" y="connsiteY35594"/>
              </a:cxn>
              <a:cxn ang="0">
                <a:pos x="connsiteX35595" y="connsiteY35595"/>
              </a:cxn>
              <a:cxn ang="0">
                <a:pos x="connsiteX35596" y="connsiteY35596"/>
              </a:cxn>
              <a:cxn ang="0">
                <a:pos x="connsiteX35597" y="connsiteY35597"/>
              </a:cxn>
              <a:cxn ang="0">
                <a:pos x="connsiteX35598" y="connsiteY35598"/>
              </a:cxn>
              <a:cxn ang="0">
                <a:pos x="connsiteX35599" y="connsiteY35599"/>
              </a:cxn>
              <a:cxn ang="0">
                <a:pos x="connsiteX35600" y="connsiteY35600"/>
              </a:cxn>
              <a:cxn ang="0">
                <a:pos x="connsiteX35601" y="connsiteY35601"/>
              </a:cxn>
              <a:cxn ang="0">
                <a:pos x="connsiteX35602" y="connsiteY35602"/>
              </a:cxn>
              <a:cxn ang="0">
                <a:pos x="connsiteX35603" y="connsiteY35603"/>
              </a:cxn>
              <a:cxn ang="0">
                <a:pos x="connsiteX35604" y="connsiteY35604"/>
              </a:cxn>
              <a:cxn ang="0">
                <a:pos x="connsiteX35605" y="connsiteY35605"/>
              </a:cxn>
              <a:cxn ang="0">
                <a:pos x="connsiteX35606" y="connsiteY35606"/>
              </a:cxn>
              <a:cxn ang="0">
                <a:pos x="connsiteX35607" y="connsiteY35607"/>
              </a:cxn>
              <a:cxn ang="0">
                <a:pos x="connsiteX35608" y="connsiteY35608"/>
              </a:cxn>
              <a:cxn ang="0">
                <a:pos x="connsiteX35609" y="connsiteY35609"/>
              </a:cxn>
              <a:cxn ang="0">
                <a:pos x="connsiteX35610" y="connsiteY35610"/>
              </a:cxn>
              <a:cxn ang="0">
                <a:pos x="connsiteX35611" y="connsiteY35611"/>
              </a:cxn>
              <a:cxn ang="0">
                <a:pos x="connsiteX35612" y="connsiteY35612"/>
              </a:cxn>
              <a:cxn ang="0">
                <a:pos x="connsiteX35613" y="connsiteY35613"/>
              </a:cxn>
              <a:cxn ang="0">
                <a:pos x="connsiteX35614" y="connsiteY35614"/>
              </a:cxn>
              <a:cxn ang="0">
                <a:pos x="connsiteX35615" y="connsiteY35615"/>
              </a:cxn>
              <a:cxn ang="0">
                <a:pos x="connsiteX35616" y="connsiteY35616"/>
              </a:cxn>
              <a:cxn ang="0">
                <a:pos x="connsiteX35617" y="connsiteY35617"/>
              </a:cxn>
              <a:cxn ang="0">
                <a:pos x="connsiteX35618" y="connsiteY35618"/>
              </a:cxn>
              <a:cxn ang="0">
                <a:pos x="connsiteX35619" y="connsiteY35619"/>
              </a:cxn>
              <a:cxn ang="0">
                <a:pos x="connsiteX35620" y="connsiteY35620"/>
              </a:cxn>
              <a:cxn ang="0">
                <a:pos x="connsiteX35621" y="connsiteY35621"/>
              </a:cxn>
              <a:cxn ang="0">
                <a:pos x="connsiteX35622" y="connsiteY35622"/>
              </a:cxn>
              <a:cxn ang="0">
                <a:pos x="connsiteX35623" y="connsiteY35623"/>
              </a:cxn>
              <a:cxn ang="0">
                <a:pos x="connsiteX35624" y="connsiteY35624"/>
              </a:cxn>
              <a:cxn ang="0">
                <a:pos x="connsiteX35625" y="connsiteY35625"/>
              </a:cxn>
              <a:cxn ang="0">
                <a:pos x="connsiteX35626" y="connsiteY35626"/>
              </a:cxn>
              <a:cxn ang="0">
                <a:pos x="connsiteX35627" y="connsiteY35627"/>
              </a:cxn>
              <a:cxn ang="0">
                <a:pos x="connsiteX35628" y="connsiteY35628"/>
              </a:cxn>
              <a:cxn ang="0">
                <a:pos x="connsiteX35629" y="connsiteY35629"/>
              </a:cxn>
              <a:cxn ang="0">
                <a:pos x="connsiteX35630" y="connsiteY35630"/>
              </a:cxn>
              <a:cxn ang="0">
                <a:pos x="connsiteX35631" y="connsiteY35631"/>
              </a:cxn>
              <a:cxn ang="0">
                <a:pos x="connsiteX35632" y="connsiteY35632"/>
              </a:cxn>
              <a:cxn ang="0">
                <a:pos x="connsiteX35633" y="connsiteY35633"/>
              </a:cxn>
              <a:cxn ang="0">
                <a:pos x="connsiteX35634" y="connsiteY35634"/>
              </a:cxn>
              <a:cxn ang="0">
                <a:pos x="connsiteX35635" y="connsiteY35635"/>
              </a:cxn>
              <a:cxn ang="0">
                <a:pos x="connsiteX35636" y="connsiteY35636"/>
              </a:cxn>
              <a:cxn ang="0">
                <a:pos x="connsiteX35637" y="connsiteY35637"/>
              </a:cxn>
              <a:cxn ang="0">
                <a:pos x="connsiteX35638" y="connsiteY35638"/>
              </a:cxn>
              <a:cxn ang="0">
                <a:pos x="connsiteX35639" y="connsiteY35639"/>
              </a:cxn>
              <a:cxn ang="0">
                <a:pos x="connsiteX35640" y="connsiteY35640"/>
              </a:cxn>
              <a:cxn ang="0">
                <a:pos x="connsiteX35641" y="connsiteY35641"/>
              </a:cxn>
              <a:cxn ang="0">
                <a:pos x="connsiteX35642" y="connsiteY35642"/>
              </a:cxn>
              <a:cxn ang="0">
                <a:pos x="connsiteX35643" y="connsiteY35643"/>
              </a:cxn>
              <a:cxn ang="0">
                <a:pos x="connsiteX35644" y="connsiteY35644"/>
              </a:cxn>
              <a:cxn ang="0">
                <a:pos x="connsiteX35645" y="connsiteY35645"/>
              </a:cxn>
              <a:cxn ang="0">
                <a:pos x="connsiteX35646" y="connsiteY35646"/>
              </a:cxn>
              <a:cxn ang="0">
                <a:pos x="connsiteX35647" y="connsiteY35647"/>
              </a:cxn>
              <a:cxn ang="0">
                <a:pos x="connsiteX35648" y="connsiteY35648"/>
              </a:cxn>
              <a:cxn ang="0">
                <a:pos x="connsiteX35649" y="connsiteY35649"/>
              </a:cxn>
              <a:cxn ang="0">
                <a:pos x="connsiteX35650" y="connsiteY35650"/>
              </a:cxn>
              <a:cxn ang="0">
                <a:pos x="connsiteX35651" y="connsiteY35651"/>
              </a:cxn>
              <a:cxn ang="0">
                <a:pos x="connsiteX35652" y="connsiteY35652"/>
              </a:cxn>
              <a:cxn ang="0">
                <a:pos x="connsiteX35653" y="connsiteY35653"/>
              </a:cxn>
              <a:cxn ang="0">
                <a:pos x="connsiteX35654" y="connsiteY35654"/>
              </a:cxn>
              <a:cxn ang="0">
                <a:pos x="connsiteX35655" y="connsiteY35655"/>
              </a:cxn>
              <a:cxn ang="0">
                <a:pos x="connsiteX35656" y="connsiteY35656"/>
              </a:cxn>
              <a:cxn ang="0">
                <a:pos x="connsiteX35657" y="connsiteY35657"/>
              </a:cxn>
              <a:cxn ang="0">
                <a:pos x="connsiteX35658" y="connsiteY35658"/>
              </a:cxn>
              <a:cxn ang="0">
                <a:pos x="connsiteX35659" y="connsiteY35659"/>
              </a:cxn>
              <a:cxn ang="0">
                <a:pos x="connsiteX35660" y="connsiteY35660"/>
              </a:cxn>
              <a:cxn ang="0">
                <a:pos x="connsiteX35661" y="connsiteY35661"/>
              </a:cxn>
              <a:cxn ang="0">
                <a:pos x="connsiteX35662" y="connsiteY35662"/>
              </a:cxn>
              <a:cxn ang="0">
                <a:pos x="connsiteX35663" y="connsiteY35663"/>
              </a:cxn>
              <a:cxn ang="0">
                <a:pos x="connsiteX35664" y="connsiteY35664"/>
              </a:cxn>
              <a:cxn ang="0">
                <a:pos x="connsiteX35665" y="connsiteY35665"/>
              </a:cxn>
              <a:cxn ang="0">
                <a:pos x="connsiteX35666" y="connsiteY35666"/>
              </a:cxn>
              <a:cxn ang="0">
                <a:pos x="connsiteX35667" y="connsiteY35667"/>
              </a:cxn>
              <a:cxn ang="0">
                <a:pos x="connsiteX35668" y="connsiteY35668"/>
              </a:cxn>
              <a:cxn ang="0">
                <a:pos x="connsiteX35669" y="connsiteY35669"/>
              </a:cxn>
              <a:cxn ang="0">
                <a:pos x="connsiteX35670" y="connsiteY35670"/>
              </a:cxn>
              <a:cxn ang="0">
                <a:pos x="connsiteX35671" y="connsiteY35671"/>
              </a:cxn>
              <a:cxn ang="0">
                <a:pos x="connsiteX35672" y="connsiteY35672"/>
              </a:cxn>
              <a:cxn ang="0">
                <a:pos x="connsiteX35673" y="connsiteY35673"/>
              </a:cxn>
              <a:cxn ang="0">
                <a:pos x="connsiteX35674" y="connsiteY35674"/>
              </a:cxn>
              <a:cxn ang="0">
                <a:pos x="connsiteX35675" y="connsiteY35675"/>
              </a:cxn>
              <a:cxn ang="0">
                <a:pos x="connsiteX35676" y="connsiteY35676"/>
              </a:cxn>
              <a:cxn ang="0">
                <a:pos x="connsiteX35677" y="connsiteY35677"/>
              </a:cxn>
              <a:cxn ang="0">
                <a:pos x="connsiteX35678" y="connsiteY35678"/>
              </a:cxn>
              <a:cxn ang="0">
                <a:pos x="connsiteX35679" y="connsiteY35679"/>
              </a:cxn>
              <a:cxn ang="0">
                <a:pos x="connsiteX35680" y="connsiteY35680"/>
              </a:cxn>
              <a:cxn ang="0">
                <a:pos x="connsiteX35681" y="connsiteY35681"/>
              </a:cxn>
              <a:cxn ang="0">
                <a:pos x="connsiteX35682" y="connsiteY35682"/>
              </a:cxn>
              <a:cxn ang="0">
                <a:pos x="connsiteX35683" y="connsiteY35683"/>
              </a:cxn>
              <a:cxn ang="0">
                <a:pos x="connsiteX35684" y="connsiteY35684"/>
              </a:cxn>
              <a:cxn ang="0">
                <a:pos x="connsiteX35685" y="connsiteY35685"/>
              </a:cxn>
              <a:cxn ang="0">
                <a:pos x="connsiteX35686" y="connsiteY35686"/>
              </a:cxn>
              <a:cxn ang="0">
                <a:pos x="connsiteX35687" y="connsiteY35687"/>
              </a:cxn>
              <a:cxn ang="0">
                <a:pos x="connsiteX35688" y="connsiteY35688"/>
              </a:cxn>
              <a:cxn ang="0">
                <a:pos x="connsiteX35689" y="connsiteY35689"/>
              </a:cxn>
              <a:cxn ang="0">
                <a:pos x="connsiteX35690" y="connsiteY35690"/>
              </a:cxn>
              <a:cxn ang="0">
                <a:pos x="connsiteX35691" y="connsiteY35691"/>
              </a:cxn>
              <a:cxn ang="0">
                <a:pos x="connsiteX35692" y="connsiteY35692"/>
              </a:cxn>
              <a:cxn ang="0">
                <a:pos x="connsiteX35693" y="connsiteY35693"/>
              </a:cxn>
              <a:cxn ang="0">
                <a:pos x="connsiteX35694" y="connsiteY35694"/>
              </a:cxn>
              <a:cxn ang="0">
                <a:pos x="connsiteX35695" y="connsiteY35695"/>
              </a:cxn>
              <a:cxn ang="0">
                <a:pos x="connsiteX35696" y="connsiteY35696"/>
              </a:cxn>
              <a:cxn ang="0">
                <a:pos x="connsiteX35697" y="connsiteY35697"/>
              </a:cxn>
              <a:cxn ang="0">
                <a:pos x="connsiteX35698" y="connsiteY35698"/>
              </a:cxn>
              <a:cxn ang="0">
                <a:pos x="connsiteX35699" y="connsiteY35699"/>
              </a:cxn>
              <a:cxn ang="0">
                <a:pos x="connsiteX35700" y="connsiteY35700"/>
              </a:cxn>
              <a:cxn ang="0">
                <a:pos x="connsiteX35701" y="connsiteY35701"/>
              </a:cxn>
              <a:cxn ang="0">
                <a:pos x="connsiteX35702" y="connsiteY35702"/>
              </a:cxn>
              <a:cxn ang="0">
                <a:pos x="connsiteX35703" y="connsiteY35703"/>
              </a:cxn>
              <a:cxn ang="0">
                <a:pos x="connsiteX35704" y="connsiteY35704"/>
              </a:cxn>
              <a:cxn ang="0">
                <a:pos x="connsiteX35705" y="connsiteY35705"/>
              </a:cxn>
              <a:cxn ang="0">
                <a:pos x="connsiteX35706" y="connsiteY35706"/>
              </a:cxn>
              <a:cxn ang="0">
                <a:pos x="connsiteX35707" y="connsiteY35707"/>
              </a:cxn>
              <a:cxn ang="0">
                <a:pos x="connsiteX35708" y="connsiteY35708"/>
              </a:cxn>
              <a:cxn ang="0">
                <a:pos x="connsiteX35709" y="connsiteY35709"/>
              </a:cxn>
              <a:cxn ang="0">
                <a:pos x="connsiteX35710" y="connsiteY35710"/>
              </a:cxn>
              <a:cxn ang="0">
                <a:pos x="connsiteX35711" y="connsiteY35711"/>
              </a:cxn>
              <a:cxn ang="0">
                <a:pos x="connsiteX35712" y="connsiteY35712"/>
              </a:cxn>
              <a:cxn ang="0">
                <a:pos x="connsiteX35713" y="connsiteY35713"/>
              </a:cxn>
              <a:cxn ang="0">
                <a:pos x="connsiteX35714" y="connsiteY35714"/>
              </a:cxn>
              <a:cxn ang="0">
                <a:pos x="connsiteX35715" y="connsiteY35715"/>
              </a:cxn>
              <a:cxn ang="0">
                <a:pos x="connsiteX35716" y="connsiteY35716"/>
              </a:cxn>
              <a:cxn ang="0">
                <a:pos x="connsiteX35717" y="connsiteY35717"/>
              </a:cxn>
              <a:cxn ang="0">
                <a:pos x="connsiteX35718" y="connsiteY35718"/>
              </a:cxn>
              <a:cxn ang="0">
                <a:pos x="connsiteX35719" y="connsiteY35719"/>
              </a:cxn>
              <a:cxn ang="0">
                <a:pos x="connsiteX35720" y="connsiteY35720"/>
              </a:cxn>
              <a:cxn ang="0">
                <a:pos x="connsiteX35721" y="connsiteY35721"/>
              </a:cxn>
              <a:cxn ang="0">
                <a:pos x="connsiteX35722" y="connsiteY35722"/>
              </a:cxn>
              <a:cxn ang="0">
                <a:pos x="connsiteX35723" y="connsiteY35723"/>
              </a:cxn>
              <a:cxn ang="0">
                <a:pos x="connsiteX35724" y="connsiteY35724"/>
              </a:cxn>
              <a:cxn ang="0">
                <a:pos x="connsiteX35725" y="connsiteY35725"/>
              </a:cxn>
              <a:cxn ang="0">
                <a:pos x="connsiteX35726" y="connsiteY35726"/>
              </a:cxn>
              <a:cxn ang="0">
                <a:pos x="connsiteX35727" y="connsiteY35727"/>
              </a:cxn>
              <a:cxn ang="0">
                <a:pos x="connsiteX35728" y="connsiteY35728"/>
              </a:cxn>
              <a:cxn ang="0">
                <a:pos x="connsiteX35729" y="connsiteY35729"/>
              </a:cxn>
              <a:cxn ang="0">
                <a:pos x="connsiteX35730" y="connsiteY35730"/>
              </a:cxn>
              <a:cxn ang="0">
                <a:pos x="connsiteX35731" y="connsiteY35731"/>
              </a:cxn>
              <a:cxn ang="0">
                <a:pos x="connsiteX35732" y="connsiteY35732"/>
              </a:cxn>
              <a:cxn ang="0">
                <a:pos x="connsiteX35733" y="connsiteY35733"/>
              </a:cxn>
              <a:cxn ang="0">
                <a:pos x="connsiteX35734" y="connsiteY35734"/>
              </a:cxn>
              <a:cxn ang="0">
                <a:pos x="connsiteX35735" y="connsiteY35735"/>
              </a:cxn>
              <a:cxn ang="0">
                <a:pos x="connsiteX35736" y="connsiteY35736"/>
              </a:cxn>
              <a:cxn ang="0">
                <a:pos x="connsiteX35737" y="connsiteY35737"/>
              </a:cxn>
              <a:cxn ang="0">
                <a:pos x="connsiteX35738" y="connsiteY35738"/>
              </a:cxn>
              <a:cxn ang="0">
                <a:pos x="connsiteX35739" y="connsiteY35739"/>
              </a:cxn>
              <a:cxn ang="0">
                <a:pos x="connsiteX35740" y="connsiteY35740"/>
              </a:cxn>
              <a:cxn ang="0">
                <a:pos x="connsiteX35741" y="connsiteY35741"/>
              </a:cxn>
              <a:cxn ang="0">
                <a:pos x="connsiteX35742" y="connsiteY35742"/>
              </a:cxn>
              <a:cxn ang="0">
                <a:pos x="connsiteX35743" y="connsiteY35743"/>
              </a:cxn>
              <a:cxn ang="0">
                <a:pos x="connsiteX35744" y="connsiteY35744"/>
              </a:cxn>
              <a:cxn ang="0">
                <a:pos x="connsiteX35745" y="connsiteY35745"/>
              </a:cxn>
              <a:cxn ang="0">
                <a:pos x="connsiteX35746" y="connsiteY35746"/>
              </a:cxn>
              <a:cxn ang="0">
                <a:pos x="connsiteX35747" y="connsiteY35747"/>
              </a:cxn>
              <a:cxn ang="0">
                <a:pos x="connsiteX35748" y="connsiteY35748"/>
              </a:cxn>
              <a:cxn ang="0">
                <a:pos x="connsiteX35749" y="connsiteY35749"/>
              </a:cxn>
              <a:cxn ang="0">
                <a:pos x="connsiteX35750" y="connsiteY35750"/>
              </a:cxn>
              <a:cxn ang="0">
                <a:pos x="connsiteX35751" y="connsiteY35751"/>
              </a:cxn>
              <a:cxn ang="0">
                <a:pos x="connsiteX35752" y="connsiteY35752"/>
              </a:cxn>
              <a:cxn ang="0">
                <a:pos x="connsiteX35753" y="connsiteY35753"/>
              </a:cxn>
              <a:cxn ang="0">
                <a:pos x="connsiteX35754" y="connsiteY35754"/>
              </a:cxn>
              <a:cxn ang="0">
                <a:pos x="connsiteX35755" y="connsiteY35755"/>
              </a:cxn>
              <a:cxn ang="0">
                <a:pos x="connsiteX35756" y="connsiteY35756"/>
              </a:cxn>
              <a:cxn ang="0">
                <a:pos x="connsiteX35757" y="connsiteY35757"/>
              </a:cxn>
              <a:cxn ang="0">
                <a:pos x="connsiteX35758" y="connsiteY35758"/>
              </a:cxn>
              <a:cxn ang="0">
                <a:pos x="connsiteX35759" y="connsiteY35759"/>
              </a:cxn>
              <a:cxn ang="0">
                <a:pos x="connsiteX35760" y="connsiteY35760"/>
              </a:cxn>
              <a:cxn ang="0">
                <a:pos x="connsiteX35761" y="connsiteY35761"/>
              </a:cxn>
              <a:cxn ang="0">
                <a:pos x="connsiteX35762" y="connsiteY35762"/>
              </a:cxn>
              <a:cxn ang="0">
                <a:pos x="connsiteX35763" y="connsiteY35763"/>
              </a:cxn>
              <a:cxn ang="0">
                <a:pos x="connsiteX35764" y="connsiteY35764"/>
              </a:cxn>
              <a:cxn ang="0">
                <a:pos x="connsiteX35765" y="connsiteY35765"/>
              </a:cxn>
              <a:cxn ang="0">
                <a:pos x="connsiteX35766" y="connsiteY35766"/>
              </a:cxn>
              <a:cxn ang="0">
                <a:pos x="connsiteX35767" y="connsiteY35767"/>
              </a:cxn>
              <a:cxn ang="0">
                <a:pos x="connsiteX35768" y="connsiteY35768"/>
              </a:cxn>
              <a:cxn ang="0">
                <a:pos x="connsiteX35769" y="connsiteY35769"/>
              </a:cxn>
              <a:cxn ang="0">
                <a:pos x="connsiteX35770" y="connsiteY35770"/>
              </a:cxn>
              <a:cxn ang="0">
                <a:pos x="connsiteX35771" y="connsiteY35771"/>
              </a:cxn>
              <a:cxn ang="0">
                <a:pos x="connsiteX35772" y="connsiteY35772"/>
              </a:cxn>
              <a:cxn ang="0">
                <a:pos x="connsiteX35773" y="connsiteY35773"/>
              </a:cxn>
              <a:cxn ang="0">
                <a:pos x="connsiteX35774" y="connsiteY35774"/>
              </a:cxn>
              <a:cxn ang="0">
                <a:pos x="connsiteX35775" y="connsiteY35775"/>
              </a:cxn>
              <a:cxn ang="0">
                <a:pos x="connsiteX35776" y="connsiteY35776"/>
              </a:cxn>
              <a:cxn ang="0">
                <a:pos x="connsiteX35777" y="connsiteY35777"/>
              </a:cxn>
              <a:cxn ang="0">
                <a:pos x="connsiteX35778" y="connsiteY35778"/>
              </a:cxn>
              <a:cxn ang="0">
                <a:pos x="connsiteX35779" y="connsiteY35779"/>
              </a:cxn>
              <a:cxn ang="0">
                <a:pos x="connsiteX35780" y="connsiteY35780"/>
              </a:cxn>
              <a:cxn ang="0">
                <a:pos x="connsiteX35781" y="connsiteY35781"/>
              </a:cxn>
              <a:cxn ang="0">
                <a:pos x="connsiteX35782" y="connsiteY35782"/>
              </a:cxn>
              <a:cxn ang="0">
                <a:pos x="connsiteX35783" y="connsiteY35783"/>
              </a:cxn>
              <a:cxn ang="0">
                <a:pos x="connsiteX35784" y="connsiteY35784"/>
              </a:cxn>
              <a:cxn ang="0">
                <a:pos x="connsiteX35785" y="connsiteY35785"/>
              </a:cxn>
              <a:cxn ang="0">
                <a:pos x="connsiteX35786" y="connsiteY35786"/>
              </a:cxn>
              <a:cxn ang="0">
                <a:pos x="connsiteX35787" y="connsiteY35787"/>
              </a:cxn>
              <a:cxn ang="0">
                <a:pos x="connsiteX35788" y="connsiteY35788"/>
              </a:cxn>
              <a:cxn ang="0">
                <a:pos x="connsiteX35789" y="connsiteY35789"/>
              </a:cxn>
              <a:cxn ang="0">
                <a:pos x="connsiteX35790" y="connsiteY35790"/>
              </a:cxn>
              <a:cxn ang="0">
                <a:pos x="connsiteX35791" y="connsiteY35791"/>
              </a:cxn>
              <a:cxn ang="0">
                <a:pos x="connsiteX35792" y="connsiteY35792"/>
              </a:cxn>
              <a:cxn ang="0">
                <a:pos x="connsiteX35793" y="connsiteY35793"/>
              </a:cxn>
              <a:cxn ang="0">
                <a:pos x="connsiteX35794" y="connsiteY35794"/>
              </a:cxn>
              <a:cxn ang="0">
                <a:pos x="connsiteX35795" y="connsiteY35795"/>
              </a:cxn>
              <a:cxn ang="0">
                <a:pos x="connsiteX35796" y="connsiteY35796"/>
              </a:cxn>
              <a:cxn ang="0">
                <a:pos x="connsiteX35797" y="connsiteY35797"/>
              </a:cxn>
              <a:cxn ang="0">
                <a:pos x="connsiteX35798" y="connsiteY35798"/>
              </a:cxn>
              <a:cxn ang="0">
                <a:pos x="connsiteX35799" y="connsiteY35799"/>
              </a:cxn>
              <a:cxn ang="0">
                <a:pos x="connsiteX35800" y="connsiteY35800"/>
              </a:cxn>
              <a:cxn ang="0">
                <a:pos x="connsiteX35801" y="connsiteY35801"/>
              </a:cxn>
              <a:cxn ang="0">
                <a:pos x="connsiteX35802" y="connsiteY35802"/>
              </a:cxn>
              <a:cxn ang="0">
                <a:pos x="connsiteX35803" y="connsiteY35803"/>
              </a:cxn>
              <a:cxn ang="0">
                <a:pos x="connsiteX35804" y="connsiteY35804"/>
              </a:cxn>
              <a:cxn ang="0">
                <a:pos x="connsiteX35805" y="connsiteY35805"/>
              </a:cxn>
              <a:cxn ang="0">
                <a:pos x="connsiteX35806" y="connsiteY35806"/>
              </a:cxn>
              <a:cxn ang="0">
                <a:pos x="connsiteX35807" y="connsiteY35807"/>
              </a:cxn>
              <a:cxn ang="0">
                <a:pos x="connsiteX35808" y="connsiteY35808"/>
              </a:cxn>
              <a:cxn ang="0">
                <a:pos x="connsiteX35809" y="connsiteY35809"/>
              </a:cxn>
              <a:cxn ang="0">
                <a:pos x="connsiteX35810" y="connsiteY35810"/>
              </a:cxn>
              <a:cxn ang="0">
                <a:pos x="connsiteX35811" y="connsiteY35811"/>
              </a:cxn>
              <a:cxn ang="0">
                <a:pos x="connsiteX35812" y="connsiteY35812"/>
              </a:cxn>
              <a:cxn ang="0">
                <a:pos x="connsiteX35813" y="connsiteY35813"/>
              </a:cxn>
              <a:cxn ang="0">
                <a:pos x="connsiteX35814" y="connsiteY35814"/>
              </a:cxn>
              <a:cxn ang="0">
                <a:pos x="connsiteX35815" y="connsiteY35815"/>
              </a:cxn>
              <a:cxn ang="0">
                <a:pos x="connsiteX35816" y="connsiteY35816"/>
              </a:cxn>
              <a:cxn ang="0">
                <a:pos x="connsiteX35817" y="connsiteY35817"/>
              </a:cxn>
              <a:cxn ang="0">
                <a:pos x="connsiteX35818" y="connsiteY35818"/>
              </a:cxn>
              <a:cxn ang="0">
                <a:pos x="connsiteX35819" y="connsiteY35819"/>
              </a:cxn>
              <a:cxn ang="0">
                <a:pos x="connsiteX35820" y="connsiteY35820"/>
              </a:cxn>
              <a:cxn ang="0">
                <a:pos x="connsiteX35821" y="connsiteY35821"/>
              </a:cxn>
              <a:cxn ang="0">
                <a:pos x="connsiteX35822" y="connsiteY35822"/>
              </a:cxn>
              <a:cxn ang="0">
                <a:pos x="connsiteX35823" y="connsiteY35823"/>
              </a:cxn>
              <a:cxn ang="0">
                <a:pos x="connsiteX35824" y="connsiteY35824"/>
              </a:cxn>
              <a:cxn ang="0">
                <a:pos x="connsiteX35825" y="connsiteY35825"/>
              </a:cxn>
              <a:cxn ang="0">
                <a:pos x="connsiteX35826" y="connsiteY35826"/>
              </a:cxn>
              <a:cxn ang="0">
                <a:pos x="connsiteX35827" y="connsiteY35827"/>
              </a:cxn>
              <a:cxn ang="0">
                <a:pos x="connsiteX35828" y="connsiteY35828"/>
              </a:cxn>
              <a:cxn ang="0">
                <a:pos x="connsiteX35829" y="connsiteY35829"/>
              </a:cxn>
              <a:cxn ang="0">
                <a:pos x="connsiteX35830" y="connsiteY35830"/>
              </a:cxn>
              <a:cxn ang="0">
                <a:pos x="connsiteX35831" y="connsiteY35831"/>
              </a:cxn>
              <a:cxn ang="0">
                <a:pos x="connsiteX35832" y="connsiteY35832"/>
              </a:cxn>
              <a:cxn ang="0">
                <a:pos x="connsiteX35833" y="connsiteY35833"/>
              </a:cxn>
              <a:cxn ang="0">
                <a:pos x="connsiteX35834" y="connsiteY35834"/>
              </a:cxn>
              <a:cxn ang="0">
                <a:pos x="connsiteX35835" y="connsiteY35835"/>
              </a:cxn>
              <a:cxn ang="0">
                <a:pos x="connsiteX35836" y="connsiteY35836"/>
              </a:cxn>
              <a:cxn ang="0">
                <a:pos x="connsiteX35837" y="connsiteY35837"/>
              </a:cxn>
              <a:cxn ang="0">
                <a:pos x="connsiteX35838" y="connsiteY35838"/>
              </a:cxn>
              <a:cxn ang="0">
                <a:pos x="connsiteX35839" y="connsiteY35839"/>
              </a:cxn>
              <a:cxn ang="0">
                <a:pos x="connsiteX35840" y="connsiteY35840"/>
              </a:cxn>
              <a:cxn ang="0">
                <a:pos x="connsiteX35841" y="connsiteY35841"/>
              </a:cxn>
              <a:cxn ang="0">
                <a:pos x="connsiteX35842" y="connsiteY35842"/>
              </a:cxn>
              <a:cxn ang="0">
                <a:pos x="connsiteX35843" y="connsiteY35843"/>
              </a:cxn>
              <a:cxn ang="0">
                <a:pos x="connsiteX35844" y="connsiteY35844"/>
              </a:cxn>
              <a:cxn ang="0">
                <a:pos x="connsiteX35845" y="connsiteY35845"/>
              </a:cxn>
              <a:cxn ang="0">
                <a:pos x="connsiteX35846" y="connsiteY35846"/>
              </a:cxn>
              <a:cxn ang="0">
                <a:pos x="connsiteX35847" y="connsiteY35847"/>
              </a:cxn>
              <a:cxn ang="0">
                <a:pos x="connsiteX35848" y="connsiteY35848"/>
              </a:cxn>
              <a:cxn ang="0">
                <a:pos x="connsiteX35849" y="connsiteY35849"/>
              </a:cxn>
              <a:cxn ang="0">
                <a:pos x="connsiteX35850" y="connsiteY35850"/>
              </a:cxn>
              <a:cxn ang="0">
                <a:pos x="connsiteX35851" y="connsiteY35851"/>
              </a:cxn>
              <a:cxn ang="0">
                <a:pos x="connsiteX35852" y="connsiteY35852"/>
              </a:cxn>
              <a:cxn ang="0">
                <a:pos x="connsiteX35853" y="connsiteY35853"/>
              </a:cxn>
              <a:cxn ang="0">
                <a:pos x="connsiteX35854" y="connsiteY35854"/>
              </a:cxn>
              <a:cxn ang="0">
                <a:pos x="connsiteX35855" y="connsiteY35855"/>
              </a:cxn>
              <a:cxn ang="0">
                <a:pos x="connsiteX35856" y="connsiteY35856"/>
              </a:cxn>
              <a:cxn ang="0">
                <a:pos x="connsiteX35857" y="connsiteY35857"/>
              </a:cxn>
              <a:cxn ang="0">
                <a:pos x="connsiteX35858" y="connsiteY35858"/>
              </a:cxn>
              <a:cxn ang="0">
                <a:pos x="connsiteX35859" y="connsiteY35859"/>
              </a:cxn>
              <a:cxn ang="0">
                <a:pos x="connsiteX35860" y="connsiteY35860"/>
              </a:cxn>
              <a:cxn ang="0">
                <a:pos x="connsiteX35861" y="connsiteY35861"/>
              </a:cxn>
              <a:cxn ang="0">
                <a:pos x="connsiteX35862" y="connsiteY35862"/>
              </a:cxn>
              <a:cxn ang="0">
                <a:pos x="connsiteX35863" y="connsiteY35863"/>
              </a:cxn>
              <a:cxn ang="0">
                <a:pos x="connsiteX35864" y="connsiteY35864"/>
              </a:cxn>
              <a:cxn ang="0">
                <a:pos x="connsiteX35865" y="connsiteY35865"/>
              </a:cxn>
              <a:cxn ang="0">
                <a:pos x="connsiteX35866" y="connsiteY35866"/>
              </a:cxn>
              <a:cxn ang="0">
                <a:pos x="connsiteX35867" y="connsiteY35867"/>
              </a:cxn>
              <a:cxn ang="0">
                <a:pos x="connsiteX35868" y="connsiteY35868"/>
              </a:cxn>
              <a:cxn ang="0">
                <a:pos x="connsiteX35869" y="connsiteY35869"/>
              </a:cxn>
              <a:cxn ang="0">
                <a:pos x="connsiteX35870" y="connsiteY35870"/>
              </a:cxn>
              <a:cxn ang="0">
                <a:pos x="connsiteX35871" y="connsiteY35871"/>
              </a:cxn>
              <a:cxn ang="0">
                <a:pos x="connsiteX35872" y="connsiteY35872"/>
              </a:cxn>
              <a:cxn ang="0">
                <a:pos x="connsiteX35873" y="connsiteY35873"/>
              </a:cxn>
              <a:cxn ang="0">
                <a:pos x="connsiteX35874" y="connsiteY35874"/>
              </a:cxn>
              <a:cxn ang="0">
                <a:pos x="connsiteX35875" y="connsiteY35875"/>
              </a:cxn>
              <a:cxn ang="0">
                <a:pos x="connsiteX35876" y="connsiteY35876"/>
              </a:cxn>
              <a:cxn ang="0">
                <a:pos x="connsiteX35877" y="connsiteY35877"/>
              </a:cxn>
              <a:cxn ang="0">
                <a:pos x="connsiteX35878" y="connsiteY35878"/>
              </a:cxn>
              <a:cxn ang="0">
                <a:pos x="connsiteX35879" y="connsiteY35879"/>
              </a:cxn>
              <a:cxn ang="0">
                <a:pos x="connsiteX35880" y="connsiteY35880"/>
              </a:cxn>
              <a:cxn ang="0">
                <a:pos x="connsiteX35881" y="connsiteY35881"/>
              </a:cxn>
              <a:cxn ang="0">
                <a:pos x="connsiteX35882" y="connsiteY35882"/>
              </a:cxn>
              <a:cxn ang="0">
                <a:pos x="connsiteX35883" y="connsiteY35883"/>
              </a:cxn>
              <a:cxn ang="0">
                <a:pos x="connsiteX35884" y="connsiteY35884"/>
              </a:cxn>
              <a:cxn ang="0">
                <a:pos x="connsiteX35885" y="connsiteY35885"/>
              </a:cxn>
              <a:cxn ang="0">
                <a:pos x="connsiteX35886" y="connsiteY35886"/>
              </a:cxn>
              <a:cxn ang="0">
                <a:pos x="connsiteX35887" y="connsiteY35887"/>
              </a:cxn>
              <a:cxn ang="0">
                <a:pos x="connsiteX35888" y="connsiteY35888"/>
              </a:cxn>
              <a:cxn ang="0">
                <a:pos x="connsiteX35889" y="connsiteY35889"/>
              </a:cxn>
              <a:cxn ang="0">
                <a:pos x="connsiteX35890" y="connsiteY35890"/>
              </a:cxn>
              <a:cxn ang="0">
                <a:pos x="connsiteX35891" y="connsiteY35891"/>
              </a:cxn>
              <a:cxn ang="0">
                <a:pos x="connsiteX35892" y="connsiteY35892"/>
              </a:cxn>
              <a:cxn ang="0">
                <a:pos x="connsiteX35893" y="connsiteY35893"/>
              </a:cxn>
              <a:cxn ang="0">
                <a:pos x="connsiteX35894" y="connsiteY35894"/>
              </a:cxn>
              <a:cxn ang="0">
                <a:pos x="connsiteX35895" y="connsiteY35895"/>
              </a:cxn>
              <a:cxn ang="0">
                <a:pos x="connsiteX35896" y="connsiteY35896"/>
              </a:cxn>
              <a:cxn ang="0">
                <a:pos x="connsiteX35897" y="connsiteY35897"/>
              </a:cxn>
              <a:cxn ang="0">
                <a:pos x="connsiteX35898" y="connsiteY35898"/>
              </a:cxn>
              <a:cxn ang="0">
                <a:pos x="connsiteX35899" y="connsiteY35899"/>
              </a:cxn>
              <a:cxn ang="0">
                <a:pos x="connsiteX35900" y="connsiteY35900"/>
              </a:cxn>
              <a:cxn ang="0">
                <a:pos x="connsiteX35901" y="connsiteY35901"/>
              </a:cxn>
              <a:cxn ang="0">
                <a:pos x="connsiteX35902" y="connsiteY35902"/>
              </a:cxn>
              <a:cxn ang="0">
                <a:pos x="connsiteX35903" y="connsiteY35903"/>
              </a:cxn>
              <a:cxn ang="0">
                <a:pos x="connsiteX35904" y="connsiteY35904"/>
              </a:cxn>
              <a:cxn ang="0">
                <a:pos x="connsiteX35905" y="connsiteY35905"/>
              </a:cxn>
              <a:cxn ang="0">
                <a:pos x="connsiteX35906" y="connsiteY35906"/>
              </a:cxn>
              <a:cxn ang="0">
                <a:pos x="connsiteX35907" y="connsiteY35907"/>
              </a:cxn>
              <a:cxn ang="0">
                <a:pos x="connsiteX35908" y="connsiteY35908"/>
              </a:cxn>
              <a:cxn ang="0">
                <a:pos x="connsiteX35909" y="connsiteY35909"/>
              </a:cxn>
              <a:cxn ang="0">
                <a:pos x="connsiteX35910" y="connsiteY35910"/>
              </a:cxn>
              <a:cxn ang="0">
                <a:pos x="connsiteX35911" y="connsiteY35911"/>
              </a:cxn>
              <a:cxn ang="0">
                <a:pos x="connsiteX35912" y="connsiteY35912"/>
              </a:cxn>
              <a:cxn ang="0">
                <a:pos x="connsiteX35913" y="connsiteY35913"/>
              </a:cxn>
              <a:cxn ang="0">
                <a:pos x="connsiteX35914" y="connsiteY35914"/>
              </a:cxn>
              <a:cxn ang="0">
                <a:pos x="connsiteX35915" y="connsiteY35915"/>
              </a:cxn>
              <a:cxn ang="0">
                <a:pos x="connsiteX35916" y="connsiteY35916"/>
              </a:cxn>
              <a:cxn ang="0">
                <a:pos x="connsiteX35917" y="connsiteY35917"/>
              </a:cxn>
              <a:cxn ang="0">
                <a:pos x="connsiteX35918" y="connsiteY35918"/>
              </a:cxn>
              <a:cxn ang="0">
                <a:pos x="connsiteX35919" y="connsiteY35919"/>
              </a:cxn>
              <a:cxn ang="0">
                <a:pos x="connsiteX35920" y="connsiteY35920"/>
              </a:cxn>
              <a:cxn ang="0">
                <a:pos x="connsiteX35921" y="connsiteY35921"/>
              </a:cxn>
              <a:cxn ang="0">
                <a:pos x="connsiteX35922" y="connsiteY35922"/>
              </a:cxn>
              <a:cxn ang="0">
                <a:pos x="connsiteX35923" y="connsiteY35923"/>
              </a:cxn>
              <a:cxn ang="0">
                <a:pos x="connsiteX35924" y="connsiteY35924"/>
              </a:cxn>
              <a:cxn ang="0">
                <a:pos x="connsiteX35925" y="connsiteY35925"/>
              </a:cxn>
              <a:cxn ang="0">
                <a:pos x="connsiteX35926" y="connsiteY35926"/>
              </a:cxn>
              <a:cxn ang="0">
                <a:pos x="connsiteX35927" y="connsiteY35927"/>
              </a:cxn>
              <a:cxn ang="0">
                <a:pos x="connsiteX35928" y="connsiteY35928"/>
              </a:cxn>
              <a:cxn ang="0">
                <a:pos x="connsiteX35929" y="connsiteY35929"/>
              </a:cxn>
              <a:cxn ang="0">
                <a:pos x="connsiteX35930" y="connsiteY35930"/>
              </a:cxn>
              <a:cxn ang="0">
                <a:pos x="connsiteX35931" y="connsiteY35931"/>
              </a:cxn>
              <a:cxn ang="0">
                <a:pos x="connsiteX35932" y="connsiteY35932"/>
              </a:cxn>
              <a:cxn ang="0">
                <a:pos x="connsiteX35933" y="connsiteY35933"/>
              </a:cxn>
              <a:cxn ang="0">
                <a:pos x="connsiteX35934" y="connsiteY35934"/>
              </a:cxn>
              <a:cxn ang="0">
                <a:pos x="connsiteX35935" y="connsiteY35935"/>
              </a:cxn>
              <a:cxn ang="0">
                <a:pos x="connsiteX35936" y="connsiteY35936"/>
              </a:cxn>
              <a:cxn ang="0">
                <a:pos x="connsiteX35937" y="connsiteY35937"/>
              </a:cxn>
              <a:cxn ang="0">
                <a:pos x="connsiteX35938" y="connsiteY35938"/>
              </a:cxn>
              <a:cxn ang="0">
                <a:pos x="connsiteX35939" y="connsiteY35939"/>
              </a:cxn>
              <a:cxn ang="0">
                <a:pos x="connsiteX35940" y="connsiteY35940"/>
              </a:cxn>
              <a:cxn ang="0">
                <a:pos x="connsiteX35941" y="connsiteY35941"/>
              </a:cxn>
              <a:cxn ang="0">
                <a:pos x="connsiteX35942" y="connsiteY35942"/>
              </a:cxn>
              <a:cxn ang="0">
                <a:pos x="connsiteX35943" y="connsiteY35943"/>
              </a:cxn>
              <a:cxn ang="0">
                <a:pos x="connsiteX35944" y="connsiteY35944"/>
              </a:cxn>
              <a:cxn ang="0">
                <a:pos x="connsiteX35945" y="connsiteY35945"/>
              </a:cxn>
              <a:cxn ang="0">
                <a:pos x="connsiteX35946" y="connsiteY35946"/>
              </a:cxn>
              <a:cxn ang="0">
                <a:pos x="connsiteX35947" y="connsiteY35947"/>
              </a:cxn>
              <a:cxn ang="0">
                <a:pos x="connsiteX35948" y="connsiteY35948"/>
              </a:cxn>
              <a:cxn ang="0">
                <a:pos x="connsiteX35949" y="connsiteY35949"/>
              </a:cxn>
              <a:cxn ang="0">
                <a:pos x="connsiteX35950" y="connsiteY35950"/>
              </a:cxn>
              <a:cxn ang="0">
                <a:pos x="connsiteX35951" y="connsiteY35951"/>
              </a:cxn>
              <a:cxn ang="0">
                <a:pos x="connsiteX35952" y="connsiteY35952"/>
              </a:cxn>
              <a:cxn ang="0">
                <a:pos x="connsiteX35953" y="connsiteY35953"/>
              </a:cxn>
              <a:cxn ang="0">
                <a:pos x="connsiteX35954" y="connsiteY35954"/>
              </a:cxn>
              <a:cxn ang="0">
                <a:pos x="connsiteX35955" y="connsiteY35955"/>
              </a:cxn>
              <a:cxn ang="0">
                <a:pos x="connsiteX35956" y="connsiteY35956"/>
              </a:cxn>
              <a:cxn ang="0">
                <a:pos x="connsiteX35957" y="connsiteY35957"/>
              </a:cxn>
              <a:cxn ang="0">
                <a:pos x="connsiteX35958" y="connsiteY35958"/>
              </a:cxn>
              <a:cxn ang="0">
                <a:pos x="connsiteX35959" y="connsiteY35959"/>
              </a:cxn>
              <a:cxn ang="0">
                <a:pos x="connsiteX35960" y="connsiteY35960"/>
              </a:cxn>
              <a:cxn ang="0">
                <a:pos x="connsiteX35961" y="connsiteY35961"/>
              </a:cxn>
              <a:cxn ang="0">
                <a:pos x="connsiteX35962" y="connsiteY35962"/>
              </a:cxn>
              <a:cxn ang="0">
                <a:pos x="connsiteX35963" y="connsiteY35963"/>
              </a:cxn>
              <a:cxn ang="0">
                <a:pos x="connsiteX35964" y="connsiteY35964"/>
              </a:cxn>
              <a:cxn ang="0">
                <a:pos x="connsiteX35965" y="connsiteY35965"/>
              </a:cxn>
              <a:cxn ang="0">
                <a:pos x="connsiteX35966" y="connsiteY35966"/>
              </a:cxn>
              <a:cxn ang="0">
                <a:pos x="connsiteX35967" y="connsiteY35967"/>
              </a:cxn>
              <a:cxn ang="0">
                <a:pos x="connsiteX35968" y="connsiteY35968"/>
              </a:cxn>
              <a:cxn ang="0">
                <a:pos x="connsiteX35969" y="connsiteY35969"/>
              </a:cxn>
              <a:cxn ang="0">
                <a:pos x="connsiteX35970" y="connsiteY35970"/>
              </a:cxn>
              <a:cxn ang="0">
                <a:pos x="connsiteX35971" y="connsiteY35971"/>
              </a:cxn>
              <a:cxn ang="0">
                <a:pos x="connsiteX35972" y="connsiteY35972"/>
              </a:cxn>
              <a:cxn ang="0">
                <a:pos x="connsiteX35973" y="connsiteY35973"/>
              </a:cxn>
              <a:cxn ang="0">
                <a:pos x="connsiteX35974" y="connsiteY35974"/>
              </a:cxn>
              <a:cxn ang="0">
                <a:pos x="connsiteX35975" y="connsiteY35975"/>
              </a:cxn>
              <a:cxn ang="0">
                <a:pos x="connsiteX35976" y="connsiteY35976"/>
              </a:cxn>
              <a:cxn ang="0">
                <a:pos x="connsiteX35977" y="connsiteY35977"/>
              </a:cxn>
              <a:cxn ang="0">
                <a:pos x="connsiteX35978" y="connsiteY35978"/>
              </a:cxn>
              <a:cxn ang="0">
                <a:pos x="connsiteX35979" y="connsiteY35979"/>
              </a:cxn>
              <a:cxn ang="0">
                <a:pos x="connsiteX35980" y="connsiteY35980"/>
              </a:cxn>
              <a:cxn ang="0">
                <a:pos x="connsiteX35981" y="connsiteY35981"/>
              </a:cxn>
              <a:cxn ang="0">
                <a:pos x="connsiteX35982" y="connsiteY35982"/>
              </a:cxn>
              <a:cxn ang="0">
                <a:pos x="connsiteX35983" y="connsiteY35983"/>
              </a:cxn>
              <a:cxn ang="0">
                <a:pos x="connsiteX35984" y="connsiteY35984"/>
              </a:cxn>
              <a:cxn ang="0">
                <a:pos x="connsiteX35985" y="connsiteY35985"/>
              </a:cxn>
              <a:cxn ang="0">
                <a:pos x="connsiteX35986" y="connsiteY35986"/>
              </a:cxn>
              <a:cxn ang="0">
                <a:pos x="connsiteX35987" y="connsiteY35987"/>
              </a:cxn>
              <a:cxn ang="0">
                <a:pos x="connsiteX35988" y="connsiteY35988"/>
              </a:cxn>
              <a:cxn ang="0">
                <a:pos x="connsiteX35989" y="connsiteY35989"/>
              </a:cxn>
              <a:cxn ang="0">
                <a:pos x="connsiteX35990" y="connsiteY35990"/>
              </a:cxn>
              <a:cxn ang="0">
                <a:pos x="connsiteX35991" y="connsiteY35991"/>
              </a:cxn>
              <a:cxn ang="0">
                <a:pos x="connsiteX35992" y="connsiteY35992"/>
              </a:cxn>
              <a:cxn ang="0">
                <a:pos x="connsiteX35993" y="connsiteY35993"/>
              </a:cxn>
              <a:cxn ang="0">
                <a:pos x="connsiteX35994" y="connsiteY35994"/>
              </a:cxn>
              <a:cxn ang="0">
                <a:pos x="connsiteX35995" y="connsiteY35995"/>
              </a:cxn>
              <a:cxn ang="0">
                <a:pos x="connsiteX35996" y="connsiteY35996"/>
              </a:cxn>
              <a:cxn ang="0">
                <a:pos x="connsiteX35997" y="connsiteY35997"/>
              </a:cxn>
              <a:cxn ang="0">
                <a:pos x="connsiteX35998" y="connsiteY35998"/>
              </a:cxn>
              <a:cxn ang="0">
                <a:pos x="connsiteX35999" y="connsiteY35999"/>
              </a:cxn>
              <a:cxn ang="0">
                <a:pos x="connsiteX36000" y="connsiteY36000"/>
              </a:cxn>
              <a:cxn ang="0">
                <a:pos x="connsiteX36001" y="connsiteY36001"/>
              </a:cxn>
              <a:cxn ang="0">
                <a:pos x="connsiteX36002" y="connsiteY36002"/>
              </a:cxn>
              <a:cxn ang="0">
                <a:pos x="connsiteX36003" y="connsiteY36003"/>
              </a:cxn>
              <a:cxn ang="0">
                <a:pos x="connsiteX36004" y="connsiteY36004"/>
              </a:cxn>
              <a:cxn ang="0">
                <a:pos x="connsiteX36005" y="connsiteY36005"/>
              </a:cxn>
              <a:cxn ang="0">
                <a:pos x="connsiteX36006" y="connsiteY36006"/>
              </a:cxn>
              <a:cxn ang="0">
                <a:pos x="connsiteX36007" y="connsiteY36007"/>
              </a:cxn>
              <a:cxn ang="0">
                <a:pos x="connsiteX36008" y="connsiteY36008"/>
              </a:cxn>
              <a:cxn ang="0">
                <a:pos x="connsiteX36009" y="connsiteY36009"/>
              </a:cxn>
              <a:cxn ang="0">
                <a:pos x="connsiteX36010" y="connsiteY36010"/>
              </a:cxn>
              <a:cxn ang="0">
                <a:pos x="connsiteX36011" y="connsiteY36011"/>
              </a:cxn>
              <a:cxn ang="0">
                <a:pos x="connsiteX36012" y="connsiteY36012"/>
              </a:cxn>
              <a:cxn ang="0">
                <a:pos x="connsiteX36013" y="connsiteY36013"/>
              </a:cxn>
              <a:cxn ang="0">
                <a:pos x="connsiteX36014" y="connsiteY36014"/>
              </a:cxn>
              <a:cxn ang="0">
                <a:pos x="connsiteX36015" y="connsiteY36015"/>
              </a:cxn>
              <a:cxn ang="0">
                <a:pos x="connsiteX36016" y="connsiteY36016"/>
              </a:cxn>
              <a:cxn ang="0">
                <a:pos x="connsiteX36017" y="connsiteY36017"/>
              </a:cxn>
              <a:cxn ang="0">
                <a:pos x="connsiteX36018" y="connsiteY36018"/>
              </a:cxn>
              <a:cxn ang="0">
                <a:pos x="connsiteX36019" y="connsiteY36019"/>
              </a:cxn>
              <a:cxn ang="0">
                <a:pos x="connsiteX36020" y="connsiteY36020"/>
              </a:cxn>
              <a:cxn ang="0">
                <a:pos x="connsiteX36021" y="connsiteY36021"/>
              </a:cxn>
              <a:cxn ang="0">
                <a:pos x="connsiteX36022" y="connsiteY36022"/>
              </a:cxn>
              <a:cxn ang="0">
                <a:pos x="connsiteX36023" y="connsiteY36023"/>
              </a:cxn>
              <a:cxn ang="0">
                <a:pos x="connsiteX36024" y="connsiteY36024"/>
              </a:cxn>
              <a:cxn ang="0">
                <a:pos x="connsiteX36025" y="connsiteY36025"/>
              </a:cxn>
              <a:cxn ang="0">
                <a:pos x="connsiteX36026" y="connsiteY36026"/>
              </a:cxn>
              <a:cxn ang="0">
                <a:pos x="connsiteX36027" y="connsiteY36027"/>
              </a:cxn>
              <a:cxn ang="0">
                <a:pos x="connsiteX36028" y="connsiteY36028"/>
              </a:cxn>
              <a:cxn ang="0">
                <a:pos x="connsiteX36029" y="connsiteY36029"/>
              </a:cxn>
              <a:cxn ang="0">
                <a:pos x="connsiteX36030" y="connsiteY36030"/>
              </a:cxn>
              <a:cxn ang="0">
                <a:pos x="connsiteX36031" y="connsiteY36031"/>
              </a:cxn>
              <a:cxn ang="0">
                <a:pos x="connsiteX36032" y="connsiteY36032"/>
              </a:cxn>
              <a:cxn ang="0">
                <a:pos x="connsiteX36033" y="connsiteY36033"/>
              </a:cxn>
              <a:cxn ang="0">
                <a:pos x="connsiteX36034" y="connsiteY36034"/>
              </a:cxn>
              <a:cxn ang="0">
                <a:pos x="connsiteX36035" y="connsiteY36035"/>
              </a:cxn>
              <a:cxn ang="0">
                <a:pos x="connsiteX36036" y="connsiteY36036"/>
              </a:cxn>
              <a:cxn ang="0">
                <a:pos x="connsiteX36037" y="connsiteY36037"/>
              </a:cxn>
              <a:cxn ang="0">
                <a:pos x="connsiteX36038" y="connsiteY36038"/>
              </a:cxn>
              <a:cxn ang="0">
                <a:pos x="connsiteX36039" y="connsiteY36039"/>
              </a:cxn>
              <a:cxn ang="0">
                <a:pos x="connsiteX36040" y="connsiteY36040"/>
              </a:cxn>
              <a:cxn ang="0">
                <a:pos x="connsiteX36041" y="connsiteY36041"/>
              </a:cxn>
            </a:cxnLst>
            <a:rect l="l" t="t" r="r" b="b"/>
            <a:pathLst>
              <a:path w="4135764" h="5122333">
                <a:moveTo>
                  <a:pt x="1052632" y="5091964"/>
                </a:moveTo>
                <a:cubicBezTo>
                  <a:pt x="1049986" y="5091708"/>
                  <a:pt x="1046653" y="5093750"/>
                  <a:pt x="1043931" y="5093341"/>
                </a:cubicBezTo>
                <a:cubicBezTo>
                  <a:pt x="1029236" y="5090984"/>
                  <a:pt x="1014360" y="5092978"/>
                  <a:pt x="999666" y="5092253"/>
                </a:cubicBezTo>
                <a:cubicBezTo>
                  <a:pt x="996582" y="5092072"/>
                  <a:pt x="994404" y="5092615"/>
                  <a:pt x="994404" y="5096606"/>
                </a:cubicBezTo>
                <a:lnTo>
                  <a:pt x="994404" y="5122333"/>
                </a:lnTo>
                <a:lnTo>
                  <a:pt x="1017807" y="5122333"/>
                </a:lnTo>
                <a:lnTo>
                  <a:pt x="1017807" y="5122299"/>
                </a:lnTo>
                <a:cubicBezTo>
                  <a:pt x="1017716" y="5118671"/>
                  <a:pt x="1018578" y="5116947"/>
                  <a:pt x="1020075" y="5116132"/>
                </a:cubicBezTo>
                <a:lnTo>
                  <a:pt x="1023524" y="5115719"/>
                </a:lnTo>
                <a:lnTo>
                  <a:pt x="1028737" y="5115837"/>
                </a:lnTo>
                <a:lnTo>
                  <a:pt x="1032023" y="5122333"/>
                </a:lnTo>
                <a:lnTo>
                  <a:pt x="1057666" y="5122333"/>
                </a:lnTo>
                <a:lnTo>
                  <a:pt x="1057719" y="5105791"/>
                </a:lnTo>
                <a:cubicBezTo>
                  <a:pt x="1057719" y="5099261"/>
                  <a:pt x="1057719" y="5095994"/>
                  <a:pt x="1056177" y="5094452"/>
                </a:cubicBezTo>
                <a:lnTo>
                  <a:pt x="1055307" y="5094372"/>
                </a:lnTo>
                <a:lnTo>
                  <a:pt x="1054997" y="5093160"/>
                </a:lnTo>
                <a:cubicBezTo>
                  <a:pt x="1054318" y="5092389"/>
                  <a:pt x="1053513" y="5092048"/>
                  <a:pt x="1052632" y="5091964"/>
                </a:cubicBezTo>
                <a:close/>
                <a:moveTo>
                  <a:pt x="3120513" y="5091964"/>
                </a:moveTo>
                <a:cubicBezTo>
                  <a:pt x="3117868" y="5091708"/>
                  <a:pt x="3114535" y="5093750"/>
                  <a:pt x="3111813" y="5093341"/>
                </a:cubicBezTo>
                <a:cubicBezTo>
                  <a:pt x="3097118" y="5090984"/>
                  <a:pt x="3082242" y="5092978"/>
                  <a:pt x="3067548" y="5092253"/>
                </a:cubicBezTo>
                <a:cubicBezTo>
                  <a:pt x="3064463" y="5092072"/>
                  <a:pt x="3062286" y="5092615"/>
                  <a:pt x="3062286" y="5096606"/>
                </a:cubicBezTo>
                <a:lnTo>
                  <a:pt x="3062286" y="5122333"/>
                </a:lnTo>
                <a:lnTo>
                  <a:pt x="3085689" y="5122333"/>
                </a:lnTo>
                <a:lnTo>
                  <a:pt x="3085689" y="5122299"/>
                </a:lnTo>
                <a:cubicBezTo>
                  <a:pt x="3085598" y="5118671"/>
                  <a:pt x="3086460" y="5116947"/>
                  <a:pt x="3087957" y="5116132"/>
                </a:cubicBezTo>
                <a:lnTo>
                  <a:pt x="3091406" y="5115719"/>
                </a:lnTo>
                <a:lnTo>
                  <a:pt x="3096619" y="5115837"/>
                </a:lnTo>
                <a:lnTo>
                  <a:pt x="3099905" y="5122333"/>
                </a:lnTo>
                <a:lnTo>
                  <a:pt x="3125548" y="5122333"/>
                </a:lnTo>
                <a:lnTo>
                  <a:pt x="3125601" y="5105791"/>
                </a:lnTo>
                <a:cubicBezTo>
                  <a:pt x="3125601" y="5099261"/>
                  <a:pt x="3125601" y="5095994"/>
                  <a:pt x="3124059" y="5094452"/>
                </a:cubicBezTo>
                <a:lnTo>
                  <a:pt x="3123188" y="5094372"/>
                </a:lnTo>
                <a:lnTo>
                  <a:pt x="3122878" y="5093160"/>
                </a:lnTo>
                <a:cubicBezTo>
                  <a:pt x="3122199" y="5092389"/>
                  <a:pt x="3121394" y="5092048"/>
                  <a:pt x="3120513" y="5091964"/>
                </a:cubicBezTo>
                <a:close/>
                <a:moveTo>
                  <a:pt x="360121" y="5091913"/>
                </a:moveTo>
                <a:lnTo>
                  <a:pt x="358588" y="5092244"/>
                </a:lnTo>
                <a:lnTo>
                  <a:pt x="312816" y="5092072"/>
                </a:lnTo>
                <a:cubicBezTo>
                  <a:pt x="305559" y="5091890"/>
                  <a:pt x="303200" y="5094248"/>
                  <a:pt x="303382" y="5101505"/>
                </a:cubicBezTo>
                <a:lnTo>
                  <a:pt x="303445" y="5122333"/>
                </a:lnTo>
                <a:lnTo>
                  <a:pt x="327646" y="5122333"/>
                </a:lnTo>
                <a:lnTo>
                  <a:pt x="327692" y="5121754"/>
                </a:lnTo>
                <a:lnTo>
                  <a:pt x="336056" y="5116545"/>
                </a:lnTo>
                <a:lnTo>
                  <a:pt x="338691" y="5116790"/>
                </a:lnTo>
                <a:lnTo>
                  <a:pt x="340591" y="5122333"/>
                </a:lnTo>
                <a:lnTo>
                  <a:pt x="366460" y="5122333"/>
                </a:lnTo>
                <a:lnTo>
                  <a:pt x="366516" y="5105973"/>
                </a:lnTo>
                <a:cubicBezTo>
                  <a:pt x="366516" y="5101438"/>
                  <a:pt x="368329" y="5096176"/>
                  <a:pt x="365608" y="5092729"/>
                </a:cubicBezTo>
                <a:cubicBezTo>
                  <a:pt x="364066" y="5090734"/>
                  <a:pt x="362162" y="5091142"/>
                  <a:pt x="360121" y="5091913"/>
                </a:cubicBezTo>
                <a:close/>
                <a:moveTo>
                  <a:pt x="2428003" y="5091913"/>
                </a:moveTo>
                <a:lnTo>
                  <a:pt x="2426470" y="5092244"/>
                </a:lnTo>
                <a:lnTo>
                  <a:pt x="2380698" y="5092072"/>
                </a:lnTo>
                <a:cubicBezTo>
                  <a:pt x="2373441" y="5091890"/>
                  <a:pt x="2371081" y="5094248"/>
                  <a:pt x="2371263" y="5101505"/>
                </a:cubicBezTo>
                <a:lnTo>
                  <a:pt x="2371327" y="5122333"/>
                </a:lnTo>
                <a:lnTo>
                  <a:pt x="2395528" y="5122333"/>
                </a:lnTo>
                <a:lnTo>
                  <a:pt x="2395574" y="5121754"/>
                </a:lnTo>
                <a:lnTo>
                  <a:pt x="2403938" y="5116545"/>
                </a:lnTo>
                <a:lnTo>
                  <a:pt x="2406573" y="5116790"/>
                </a:lnTo>
                <a:lnTo>
                  <a:pt x="2408473" y="5122333"/>
                </a:lnTo>
                <a:lnTo>
                  <a:pt x="2434342" y="5122333"/>
                </a:lnTo>
                <a:lnTo>
                  <a:pt x="2434398" y="5105973"/>
                </a:lnTo>
                <a:cubicBezTo>
                  <a:pt x="2434398" y="5101438"/>
                  <a:pt x="2436211" y="5096176"/>
                  <a:pt x="2433490" y="5092729"/>
                </a:cubicBezTo>
                <a:cubicBezTo>
                  <a:pt x="2431948" y="5090734"/>
                  <a:pt x="2430044" y="5091142"/>
                  <a:pt x="2428003" y="5091913"/>
                </a:cubicBezTo>
                <a:close/>
                <a:moveTo>
                  <a:pt x="1280138" y="5091822"/>
                </a:moveTo>
                <a:cubicBezTo>
                  <a:pt x="1264899" y="5094180"/>
                  <a:pt x="1249478" y="5093817"/>
                  <a:pt x="1234238" y="5093454"/>
                </a:cubicBezTo>
                <a:cubicBezTo>
                  <a:pt x="1230883" y="5093363"/>
                  <a:pt x="1228842" y="5093908"/>
                  <a:pt x="1227663" y="5095246"/>
                </a:cubicBezTo>
                <a:lnTo>
                  <a:pt x="1226574" y="5100321"/>
                </a:lnTo>
                <a:lnTo>
                  <a:pt x="1224624" y="5102413"/>
                </a:lnTo>
                <a:lnTo>
                  <a:pt x="1224747" y="5122333"/>
                </a:lnTo>
                <a:lnTo>
                  <a:pt x="1251354" y="5122333"/>
                </a:lnTo>
                <a:lnTo>
                  <a:pt x="1255813" y="5117645"/>
                </a:lnTo>
                <a:lnTo>
                  <a:pt x="1260284" y="5122333"/>
                </a:lnTo>
                <a:lnTo>
                  <a:pt x="1286852" y="5122333"/>
                </a:lnTo>
                <a:lnTo>
                  <a:pt x="1288301" y="5099624"/>
                </a:lnTo>
                <a:cubicBezTo>
                  <a:pt x="1288120" y="5093637"/>
                  <a:pt x="1285943" y="5090915"/>
                  <a:pt x="1280138" y="5091822"/>
                </a:cubicBezTo>
                <a:close/>
                <a:moveTo>
                  <a:pt x="3348019" y="5091822"/>
                </a:moveTo>
                <a:cubicBezTo>
                  <a:pt x="3332781" y="5094180"/>
                  <a:pt x="3317360" y="5093817"/>
                  <a:pt x="3302120" y="5093454"/>
                </a:cubicBezTo>
                <a:cubicBezTo>
                  <a:pt x="3298765" y="5093363"/>
                  <a:pt x="3296724" y="5093908"/>
                  <a:pt x="3295545" y="5095246"/>
                </a:cubicBezTo>
                <a:lnTo>
                  <a:pt x="3294456" y="5100321"/>
                </a:lnTo>
                <a:lnTo>
                  <a:pt x="3292505" y="5102413"/>
                </a:lnTo>
                <a:lnTo>
                  <a:pt x="3292628" y="5122333"/>
                </a:lnTo>
                <a:lnTo>
                  <a:pt x="3319235" y="5122333"/>
                </a:lnTo>
                <a:lnTo>
                  <a:pt x="3323695" y="5117645"/>
                </a:lnTo>
                <a:lnTo>
                  <a:pt x="3328166" y="5122333"/>
                </a:lnTo>
                <a:lnTo>
                  <a:pt x="3354734" y="5122333"/>
                </a:lnTo>
                <a:lnTo>
                  <a:pt x="3356183" y="5099624"/>
                </a:lnTo>
                <a:cubicBezTo>
                  <a:pt x="3356002" y="5093637"/>
                  <a:pt x="3353825" y="5090915"/>
                  <a:pt x="3348019" y="5091822"/>
                </a:cubicBezTo>
                <a:close/>
                <a:moveTo>
                  <a:pt x="590204" y="5091641"/>
                </a:moveTo>
                <a:cubicBezTo>
                  <a:pt x="574602" y="5093999"/>
                  <a:pt x="559001" y="5093637"/>
                  <a:pt x="543399" y="5093274"/>
                </a:cubicBezTo>
                <a:lnTo>
                  <a:pt x="541824" y="5093702"/>
                </a:lnTo>
                <a:lnTo>
                  <a:pt x="541765" y="5093704"/>
                </a:lnTo>
                <a:lnTo>
                  <a:pt x="541747" y="5093724"/>
                </a:lnTo>
                <a:lnTo>
                  <a:pt x="536822" y="5095064"/>
                </a:lnTo>
                <a:lnTo>
                  <a:pt x="535769" y="5099973"/>
                </a:lnTo>
                <a:lnTo>
                  <a:pt x="533783" y="5102050"/>
                </a:lnTo>
                <a:lnTo>
                  <a:pt x="533844" y="5122333"/>
                </a:lnTo>
                <a:lnTo>
                  <a:pt x="559544" y="5122333"/>
                </a:lnTo>
                <a:lnTo>
                  <a:pt x="559635" y="5120076"/>
                </a:lnTo>
                <a:lnTo>
                  <a:pt x="564700" y="5117679"/>
                </a:lnTo>
                <a:lnTo>
                  <a:pt x="570747" y="5119919"/>
                </a:lnTo>
                <a:lnTo>
                  <a:pt x="571125" y="5122333"/>
                </a:lnTo>
                <a:lnTo>
                  <a:pt x="597393" y="5122333"/>
                </a:lnTo>
                <a:lnTo>
                  <a:pt x="597460" y="5098715"/>
                </a:lnTo>
                <a:cubicBezTo>
                  <a:pt x="597460" y="5093092"/>
                  <a:pt x="595828" y="5090734"/>
                  <a:pt x="590204" y="5091641"/>
                </a:cubicBezTo>
                <a:close/>
                <a:moveTo>
                  <a:pt x="821694" y="5091641"/>
                </a:moveTo>
                <a:cubicBezTo>
                  <a:pt x="805365" y="5092184"/>
                  <a:pt x="789038" y="5092184"/>
                  <a:pt x="772711" y="5091641"/>
                </a:cubicBezTo>
                <a:lnTo>
                  <a:pt x="772073" y="5092253"/>
                </a:lnTo>
                <a:lnTo>
                  <a:pt x="769809" y="5092253"/>
                </a:lnTo>
                <a:cubicBezTo>
                  <a:pt x="763821" y="5092253"/>
                  <a:pt x="762370" y="5094248"/>
                  <a:pt x="762370" y="5100054"/>
                </a:cubicBezTo>
                <a:lnTo>
                  <a:pt x="762437" y="5122333"/>
                </a:lnTo>
                <a:lnTo>
                  <a:pt x="788416" y="5122333"/>
                </a:lnTo>
                <a:lnTo>
                  <a:pt x="791455" y="5117382"/>
                </a:lnTo>
                <a:lnTo>
                  <a:pt x="795570" y="5116200"/>
                </a:lnTo>
                <a:cubicBezTo>
                  <a:pt x="799471" y="5116019"/>
                  <a:pt x="801739" y="5116744"/>
                  <a:pt x="802963" y="5118332"/>
                </a:cubicBezTo>
                <a:lnTo>
                  <a:pt x="803584" y="5122333"/>
                </a:lnTo>
                <a:lnTo>
                  <a:pt x="828916" y="5122333"/>
                </a:lnTo>
                <a:lnTo>
                  <a:pt x="829495" y="5099805"/>
                </a:lnTo>
                <a:cubicBezTo>
                  <a:pt x="830765" y="5093817"/>
                  <a:pt x="828225" y="5091460"/>
                  <a:pt x="821694" y="5091641"/>
                </a:cubicBezTo>
                <a:close/>
                <a:moveTo>
                  <a:pt x="1703023" y="5091641"/>
                </a:moveTo>
                <a:lnTo>
                  <a:pt x="1696166" y="5092861"/>
                </a:lnTo>
                <a:lnTo>
                  <a:pt x="1691050" y="5092797"/>
                </a:lnTo>
                <a:cubicBezTo>
                  <a:pt x="1682705" y="5092434"/>
                  <a:pt x="1683249" y="5098602"/>
                  <a:pt x="1684519" y="5103319"/>
                </a:cubicBezTo>
                <a:cubicBezTo>
                  <a:pt x="1685970" y="5108581"/>
                  <a:pt x="1686514" y="5114024"/>
                  <a:pt x="1685788" y="5119285"/>
                </a:cubicBezTo>
                <a:lnTo>
                  <a:pt x="1685675" y="5122333"/>
                </a:lnTo>
                <a:lnTo>
                  <a:pt x="1708259" y="5122333"/>
                </a:lnTo>
                <a:lnTo>
                  <a:pt x="1708285" y="5119647"/>
                </a:lnTo>
                <a:cubicBezTo>
                  <a:pt x="1708467" y="5112752"/>
                  <a:pt x="1713908" y="5116382"/>
                  <a:pt x="1717174" y="5115656"/>
                </a:cubicBezTo>
                <a:cubicBezTo>
                  <a:pt x="1720621" y="5114932"/>
                  <a:pt x="1722617" y="5116200"/>
                  <a:pt x="1722798" y="5120373"/>
                </a:cubicBezTo>
                <a:lnTo>
                  <a:pt x="1722866" y="5122333"/>
                </a:lnTo>
                <a:lnTo>
                  <a:pt x="1746809" y="5122333"/>
                </a:lnTo>
                <a:lnTo>
                  <a:pt x="1746927" y="5102706"/>
                </a:lnTo>
                <a:cubicBezTo>
                  <a:pt x="1747109" y="5094363"/>
                  <a:pt x="1746382" y="5089101"/>
                  <a:pt x="1736042" y="5093274"/>
                </a:cubicBezTo>
                <a:cubicBezTo>
                  <a:pt x="1734046" y="5093999"/>
                  <a:pt x="1731143" y="5093817"/>
                  <a:pt x="1728966" y="5093092"/>
                </a:cubicBezTo>
                <a:cubicBezTo>
                  <a:pt x="1720440" y="5090008"/>
                  <a:pt x="1711731" y="5091460"/>
                  <a:pt x="1703023" y="5091641"/>
                </a:cubicBezTo>
                <a:close/>
                <a:moveTo>
                  <a:pt x="2658086" y="5091641"/>
                </a:moveTo>
                <a:cubicBezTo>
                  <a:pt x="2642483" y="5093999"/>
                  <a:pt x="2626883" y="5093637"/>
                  <a:pt x="2611280" y="5093274"/>
                </a:cubicBezTo>
                <a:lnTo>
                  <a:pt x="2609706" y="5093702"/>
                </a:lnTo>
                <a:lnTo>
                  <a:pt x="2609647" y="5093704"/>
                </a:lnTo>
                <a:lnTo>
                  <a:pt x="2609629" y="5093724"/>
                </a:lnTo>
                <a:lnTo>
                  <a:pt x="2604704" y="5095064"/>
                </a:lnTo>
                <a:lnTo>
                  <a:pt x="2603651" y="5099973"/>
                </a:lnTo>
                <a:lnTo>
                  <a:pt x="2601665" y="5102050"/>
                </a:lnTo>
                <a:lnTo>
                  <a:pt x="2601726" y="5122333"/>
                </a:lnTo>
                <a:lnTo>
                  <a:pt x="2627426" y="5122333"/>
                </a:lnTo>
                <a:lnTo>
                  <a:pt x="2627517" y="5120076"/>
                </a:lnTo>
                <a:lnTo>
                  <a:pt x="2632582" y="5117679"/>
                </a:lnTo>
                <a:lnTo>
                  <a:pt x="2638629" y="5119919"/>
                </a:lnTo>
                <a:lnTo>
                  <a:pt x="2639007" y="5122333"/>
                </a:lnTo>
                <a:lnTo>
                  <a:pt x="2665275" y="5122333"/>
                </a:lnTo>
                <a:lnTo>
                  <a:pt x="2665342" y="5098715"/>
                </a:lnTo>
                <a:cubicBezTo>
                  <a:pt x="2665342" y="5093092"/>
                  <a:pt x="2663710" y="5090734"/>
                  <a:pt x="2658086" y="5091641"/>
                </a:cubicBezTo>
                <a:close/>
                <a:moveTo>
                  <a:pt x="2889576" y="5091641"/>
                </a:moveTo>
                <a:cubicBezTo>
                  <a:pt x="2873247" y="5092184"/>
                  <a:pt x="2856920" y="5092184"/>
                  <a:pt x="2840593" y="5091641"/>
                </a:cubicBezTo>
                <a:lnTo>
                  <a:pt x="2839954" y="5092253"/>
                </a:lnTo>
                <a:lnTo>
                  <a:pt x="2837690" y="5092253"/>
                </a:lnTo>
                <a:cubicBezTo>
                  <a:pt x="2831703" y="5092253"/>
                  <a:pt x="2830252" y="5094248"/>
                  <a:pt x="2830252" y="5100054"/>
                </a:cubicBezTo>
                <a:lnTo>
                  <a:pt x="2830319" y="5122333"/>
                </a:lnTo>
                <a:lnTo>
                  <a:pt x="2856298" y="5122333"/>
                </a:lnTo>
                <a:lnTo>
                  <a:pt x="2859337" y="5117382"/>
                </a:lnTo>
                <a:lnTo>
                  <a:pt x="2863452" y="5116200"/>
                </a:lnTo>
                <a:cubicBezTo>
                  <a:pt x="2867352" y="5116019"/>
                  <a:pt x="2869621" y="5116744"/>
                  <a:pt x="2870845" y="5118332"/>
                </a:cubicBezTo>
                <a:lnTo>
                  <a:pt x="2871466" y="5122333"/>
                </a:lnTo>
                <a:lnTo>
                  <a:pt x="2896798" y="5122333"/>
                </a:lnTo>
                <a:lnTo>
                  <a:pt x="2897376" y="5099805"/>
                </a:lnTo>
                <a:cubicBezTo>
                  <a:pt x="2898647" y="5093817"/>
                  <a:pt x="2896107" y="5091460"/>
                  <a:pt x="2889576" y="5091641"/>
                </a:cubicBezTo>
                <a:close/>
                <a:moveTo>
                  <a:pt x="3770905" y="5091641"/>
                </a:moveTo>
                <a:lnTo>
                  <a:pt x="3764048" y="5092861"/>
                </a:lnTo>
                <a:lnTo>
                  <a:pt x="3758931" y="5092797"/>
                </a:lnTo>
                <a:cubicBezTo>
                  <a:pt x="3750587" y="5092434"/>
                  <a:pt x="3751131" y="5098602"/>
                  <a:pt x="3752401" y="5103319"/>
                </a:cubicBezTo>
                <a:cubicBezTo>
                  <a:pt x="3753852" y="5108581"/>
                  <a:pt x="3754396" y="5114024"/>
                  <a:pt x="3753670" y="5119285"/>
                </a:cubicBezTo>
                <a:lnTo>
                  <a:pt x="3753557" y="5122333"/>
                </a:lnTo>
                <a:lnTo>
                  <a:pt x="3776141" y="5122333"/>
                </a:lnTo>
                <a:lnTo>
                  <a:pt x="3776167" y="5119647"/>
                </a:lnTo>
                <a:cubicBezTo>
                  <a:pt x="3776349" y="5112752"/>
                  <a:pt x="3781790" y="5116382"/>
                  <a:pt x="3785056" y="5115656"/>
                </a:cubicBezTo>
                <a:cubicBezTo>
                  <a:pt x="3788502" y="5114932"/>
                  <a:pt x="3790499" y="5116200"/>
                  <a:pt x="3790680" y="5120373"/>
                </a:cubicBezTo>
                <a:lnTo>
                  <a:pt x="3790748" y="5122333"/>
                </a:lnTo>
                <a:lnTo>
                  <a:pt x="3814690" y="5122333"/>
                </a:lnTo>
                <a:lnTo>
                  <a:pt x="3814808" y="5102706"/>
                </a:lnTo>
                <a:cubicBezTo>
                  <a:pt x="3814990" y="5094363"/>
                  <a:pt x="3814264" y="5089101"/>
                  <a:pt x="3803924" y="5093274"/>
                </a:cubicBezTo>
                <a:cubicBezTo>
                  <a:pt x="3801927" y="5093999"/>
                  <a:pt x="3799025" y="5093817"/>
                  <a:pt x="3796848" y="5093092"/>
                </a:cubicBezTo>
                <a:cubicBezTo>
                  <a:pt x="3788321" y="5090008"/>
                  <a:pt x="3779613" y="5091460"/>
                  <a:pt x="3770905" y="5091641"/>
                </a:cubicBezTo>
                <a:close/>
                <a:moveTo>
                  <a:pt x="1509995" y="5091460"/>
                </a:moveTo>
                <a:cubicBezTo>
                  <a:pt x="1494211" y="5091822"/>
                  <a:pt x="1478610" y="5091822"/>
                  <a:pt x="1462825" y="5091460"/>
                </a:cubicBezTo>
                <a:lnTo>
                  <a:pt x="1461554" y="5092615"/>
                </a:lnTo>
                <a:lnTo>
                  <a:pt x="1461374" y="5092615"/>
                </a:lnTo>
                <a:lnTo>
                  <a:pt x="1459579" y="5094410"/>
                </a:lnTo>
                <a:lnTo>
                  <a:pt x="1454843" y="5098715"/>
                </a:lnTo>
                <a:lnTo>
                  <a:pt x="1454846" y="5099144"/>
                </a:lnTo>
                <a:lnTo>
                  <a:pt x="1453211" y="5100780"/>
                </a:lnTo>
                <a:lnTo>
                  <a:pt x="1453340" y="5122333"/>
                </a:lnTo>
                <a:lnTo>
                  <a:pt x="1479660" y="5122333"/>
                </a:lnTo>
                <a:lnTo>
                  <a:pt x="1481105" y="5117355"/>
                </a:lnTo>
                <a:lnTo>
                  <a:pt x="1488724" y="5115492"/>
                </a:lnTo>
                <a:lnTo>
                  <a:pt x="1491980" y="5115606"/>
                </a:lnTo>
                <a:lnTo>
                  <a:pt x="1495094" y="5119067"/>
                </a:lnTo>
                <a:lnTo>
                  <a:pt x="1495663" y="5120918"/>
                </a:lnTo>
                <a:lnTo>
                  <a:pt x="1495663" y="5122333"/>
                </a:lnTo>
                <a:lnTo>
                  <a:pt x="1518642" y="5122333"/>
                </a:lnTo>
                <a:lnTo>
                  <a:pt x="1518702" y="5099805"/>
                </a:lnTo>
                <a:cubicBezTo>
                  <a:pt x="1518884" y="5092910"/>
                  <a:pt x="1516525" y="5091278"/>
                  <a:pt x="1509995" y="5091460"/>
                </a:cubicBezTo>
                <a:close/>
                <a:moveTo>
                  <a:pt x="3577877" y="5091460"/>
                </a:moveTo>
                <a:cubicBezTo>
                  <a:pt x="3562092" y="5091822"/>
                  <a:pt x="3546491" y="5091822"/>
                  <a:pt x="3530707" y="5091460"/>
                </a:cubicBezTo>
                <a:lnTo>
                  <a:pt x="3529436" y="5092615"/>
                </a:lnTo>
                <a:lnTo>
                  <a:pt x="3529256" y="5092615"/>
                </a:lnTo>
                <a:lnTo>
                  <a:pt x="3527461" y="5094410"/>
                </a:lnTo>
                <a:lnTo>
                  <a:pt x="3522725" y="5098715"/>
                </a:lnTo>
                <a:lnTo>
                  <a:pt x="3522728" y="5099144"/>
                </a:lnTo>
                <a:lnTo>
                  <a:pt x="3521093" y="5100780"/>
                </a:lnTo>
                <a:lnTo>
                  <a:pt x="3521222" y="5122333"/>
                </a:lnTo>
                <a:lnTo>
                  <a:pt x="3547541" y="5122333"/>
                </a:lnTo>
                <a:lnTo>
                  <a:pt x="3548987" y="5117355"/>
                </a:lnTo>
                <a:lnTo>
                  <a:pt x="3556606" y="5115492"/>
                </a:lnTo>
                <a:lnTo>
                  <a:pt x="3559861" y="5115606"/>
                </a:lnTo>
                <a:lnTo>
                  <a:pt x="3562975" y="5119067"/>
                </a:lnTo>
                <a:lnTo>
                  <a:pt x="3563545" y="5120918"/>
                </a:lnTo>
                <a:lnTo>
                  <a:pt x="3563545" y="5122333"/>
                </a:lnTo>
                <a:lnTo>
                  <a:pt x="3586524" y="5122333"/>
                </a:lnTo>
                <a:lnTo>
                  <a:pt x="3586584" y="5099805"/>
                </a:lnTo>
                <a:cubicBezTo>
                  <a:pt x="3586766" y="5092910"/>
                  <a:pt x="3584407" y="5091278"/>
                  <a:pt x="3577877" y="5091460"/>
                </a:cubicBezTo>
                <a:close/>
                <a:moveTo>
                  <a:pt x="133574" y="5090915"/>
                </a:moveTo>
                <a:cubicBezTo>
                  <a:pt x="115795" y="5091278"/>
                  <a:pt x="98015" y="5090008"/>
                  <a:pt x="80419" y="5092729"/>
                </a:cubicBezTo>
                <a:lnTo>
                  <a:pt x="79047" y="5094239"/>
                </a:lnTo>
                <a:lnTo>
                  <a:pt x="78787" y="5094248"/>
                </a:lnTo>
                <a:cubicBezTo>
                  <a:pt x="76247" y="5094792"/>
                  <a:pt x="74795" y="5095337"/>
                  <a:pt x="74795" y="5098058"/>
                </a:cubicBezTo>
                <a:lnTo>
                  <a:pt x="73900" y="5122333"/>
                </a:lnTo>
                <a:lnTo>
                  <a:pt x="99957" y="5122333"/>
                </a:lnTo>
                <a:lnTo>
                  <a:pt x="105163" y="5116284"/>
                </a:lnTo>
                <a:lnTo>
                  <a:pt x="112734" y="5117311"/>
                </a:lnTo>
                <a:lnTo>
                  <a:pt x="112830" y="5122333"/>
                </a:lnTo>
                <a:lnTo>
                  <a:pt x="138356" y="5122333"/>
                </a:lnTo>
                <a:lnTo>
                  <a:pt x="138292" y="5098534"/>
                </a:lnTo>
                <a:cubicBezTo>
                  <a:pt x="138292" y="5095088"/>
                  <a:pt x="139743" y="5090734"/>
                  <a:pt x="133574" y="5090915"/>
                </a:cubicBezTo>
                <a:close/>
                <a:moveTo>
                  <a:pt x="1971175" y="5090915"/>
                </a:moveTo>
                <a:cubicBezTo>
                  <a:pt x="1953396" y="5091278"/>
                  <a:pt x="1935618" y="5090008"/>
                  <a:pt x="1918020" y="5092729"/>
                </a:cubicBezTo>
                <a:lnTo>
                  <a:pt x="1916648" y="5094239"/>
                </a:lnTo>
                <a:lnTo>
                  <a:pt x="1916387" y="5094248"/>
                </a:lnTo>
                <a:cubicBezTo>
                  <a:pt x="1913847" y="5094792"/>
                  <a:pt x="1912396" y="5095337"/>
                  <a:pt x="1912396" y="5098058"/>
                </a:cubicBezTo>
                <a:lnTo>
                  <a:pt x="1911501" y="5122333"/>
                </a:lnTo>
                <a:lnTo>
                  <a:pt x="1941323" y="5122333"/>
                </a:lnTo>
                <a:lnTo>
                  <a:pt x="1946306" y="5117108"/>
                </a:lnTo>
                <a:lnTo>
                  <a:pt x="1950972" y="5118675"/>
                </a:lnTo>
                <a:lnTo>
                  <a:pt x="1951664" y="5120155"/>
                </a:lnTo>
                <a:lnTo>
                  <a:pt x="1951199" y="5122333"/>
                </a:lnTo>
                <a:lnTo>
                  <a:pt x="1975956" y="5122333"/>
                </a:lnTo>
                <a:lnTo>
                  <a:pt x="1975892" y="5098534"/>
                </a:lnTo>
                <a:cubicBezTo>
                  <a:pt x="1975892" y="5095088"/>
                  <a:pt x="1977344" y="5090734"/>
                  <a:pt x="1971175" y="5090915"/>
                </a:cubicBezTo>
                <a:close/>
                <a:moveTo>
                  <a:pt x="2201455" y="5090915"/>
                </a:moveTo>
                <a:cubicBezTo>
                  <a:pt x="2183677" y="5091278"/>
                  <a:pt x="2165897" y="5090008"/>
                  <a:pt x="2148301" y="5092729"/>
                </a:cubicBezTo>
                <a:lnTo>
                  <a:pt x="2146929" y="5094239"/>
                </a:lnTo>
                <a:lnTo>
                  <a:pt x="2146669" y="5094248"/>
                </a:lnTo>
                <a:cubicBezTo>
                  <a:pt x="2144128" y="5094792"/>
                  <a:pt x="2142677" y="5095337"/>
                  <a:pt x="2142677" y="5098058"/>
                </a:cubicBezTo>
                <a:lnTo>
                  <a:pt x="2141782" y="5122333"/>
                </a:lnTo>
                <a:lnTo>
                  <a:pt x="2167839" y="5122333"/>
                </a:lnTo>
                <a:lnTo>
                  <a:pt x="2173044" y="5116284"/>
                </a:lnTo>
                <a:lnTo>
                  <a:pt x="2180616" y="5117311"/>
                </a:lnTo>
                <a:lnTo>
                  <a:pt x="2180712" y="5122333"/>
                </a:lnTo>
                <a:lnTo>
                  <a:pt x="2206238" y="5122333"/>
                </a:lnTo>
                <a:lnTo>
                  <a:pt x="2206174" y="5098534"/>
                </a:lnTo>
                <a:cubicBezTo>
                  <a:pt x="2206174" y="5095088"/>
                  <a:pt x="2207625" y="5090734"/>
                  <a:pt x="2201455" y="5090915"/>
                </a:cubicBezTo>
                <a:close/>
                <a:moveTo>
                  <a:pt x="4039057" y="5090915"/>
                </a:moveTo>
                <a:cubicBezTo>
                  <a:pt x="4021278" y="5091278"/>
                  <a:pt x="4003500" y="5090008"/>
                  <a:pt x="3985901" y="5092729"/>
                </a:cubicBezTo>
                <a:lnTo>
                  <a:pt x="3984529" y="5094239"/>
                </a:lnTo>
                <a:lnTo>
                  <a:pt x="3984269" y="5094248"/>
                </a:lnTo>
                <a:cubicBezTo>
                  <a:pt x="3981729" y="5094792"/>
                  <a:pt x="3980278" y="5095337"/>
                  <a:pt x="3980278" y="5098058"/>
                </a:cubicBezTo>
                <a:lnTo>
                  <a:pt x="3979383" y="5122333"/>
                </a:lnTo>
                <a:lnTo>
                  <a:pt x="4009205" y="5122333"/>
                </a:lnTo>
                <a:lnTo>
                  <a:pt x="4014187" y="5117108"/>
                </a:lnTo>
                <a:lnTo>
                  <a:pt x="4018854" y="5118675"/>
                </a:lnTo>
                <a:lnTo>
                  <a:pt x="4019546" y="5120155"/>
                </a:lnTo>
                <a:lnTo>
                  <a:pt x="4019081" y="5122333"/>
                </a:lnTo>
                <a:lnTo>
                  <a:pt x="4043837" y="5122333"/>
                </a:lnTo>
                <a:lnTo>
                  <a:pt x="4043773" y="5098534"/>
                </a:lnTo>
                <a:cubicBezTo>
                  <a:pt x="4043773" y="5095088"/>
                  <a:pt x="4045226" y="5090734"/>
                  <a:pt x="4039057" y="5090915"/>
                </a:cubicBezTo>
                <a:close/>
                <a:moveTo>
                  <a:pt x="1743661" y="4966711"/>
                </a:moveTo>
                <a:cubicBezTo>
                  <a:pt x="1728604" y="4967074"/>
                  <a:pt x="1713364" y="4966893"/>
                  <a:pt x="1698307" y="4966893"/>
                </a:cubicBezTo>
                <a:cubicBezTo>
                  <a:pt x="1688147" y="4966893"/>
                  <a:pt x="1687602" y="4968344"/>
                  <a:pt x="1688692" y="4978504"/>
                </a:cubicBezTo>
                <a:cubicBezTo>
                  <a:pt x="1689598" y="4986305"/>
                  <a:pt x="1688692" y="4994287"/>
                  <a:pt x="1688328" y="5002270"/>
                </a:cubicBezTo>
                <a:cubicBezTo>
                  <a:pt x="1688147" y="5005898"/>
                  <a:pt x="1684882" y="5004991"/>
                  <a:pt x="1682706" y="5004991"/>
                </a:cubicBezTo>
                <a:cubicBezTo>
                  <a:pt x="1674540" y="5005172"/>
                  <a:pt x="1666377" y="5005354"/>
                  <a:pt x="1658213" y="5004991"/>
                </a:cubicBezTo>
                <a:lnTo>
                  <a:pt x="1657712" y="5005468"/>
                </a:lnTo>
                <a:lnTo>
                  <a:pt x="1656762" y="5005468"/>
                </a:lnTo>
                <a:lnTo>
                  <a:pt x="1652108" y="5010812"/>
                </a:lnTo>
                <a:lnTo>
                  <a:pt x="1650413" y="5012429"/>
                </a:lnTo>
                <a:cubicBezTo>
                  <a:pt x="1650775" y="5020048"/>
                  <a:pt x="1650594" y="5027487"/>
                  <a:pt x="1650413" y="5035106"/>
                </a:cubicBezTo>
                <a:cubicBezTo>
                  <a:pt x="1650413" y="5040186"/>
                  <a:pt x="1648599" y="5043633"/>
                  <a:pt x="1642430" y="5043270"/>
                </a:cubicBezTo>
                <a:cubicBezTo>
                  <a:pt x="1634448" y="5042907"/>
                  <a:pt x="1626284" y="5043270"/>
                  <a:pt x="1618301" y="5043089"/>
                </a:cubicBezTo>
                <a:cubicBezTo>
                  <a:pt x="1614129" y="5042907"/>
                  <a:pt x="1611952" y="5043996"/>
                  <a:pt x="1612315" y="5048531"/>
                </a:cubicBezTo>
                <a:cubicBezTo>
                  <a:pt x="1614129" y="5071028"/>
                  <a:pt x="1607961" y="5093523"/>
                  <a:pt x="1611589" y="5116018"/>
                </a:cubicBezTo>
                <a:lnTo>
                  <a:pt x="1610049" y="5119953"/>
                </a:lnTo>
                <a:lnTo>
                  <a:pt x="1609415" y="5120726"/>
                </a:lnTo>
                <a:lnTo>
                  <a:pt x="1604513" y="5120918"/>
                </a:lnTo>
                <a:lnTo>
                  <a:pt x="1601454" y="5120992"/>
                </a:lnTo>
                <a:lnTo>
                  <a:pt x="1598890" y="5118852"/>
                </a:lnTo>
                <a:cubicBezTo>
                  <a:pt x="1599071" y="5112865"/>
                  <a:pt x="1596531" y="5106516"/>
                  <a:pt x="1597982" y="5101438"/>
                </a:cubicBezTo>
                <a:cubicBezTo>
                  <a:pt x="1602699" y="5085110"/>
                  <a:pt x="1594717" y="5068601"/>
                  <a:pt x="1599252" y="5052455"/>
                </a:cubicBezTo>
                <a:lnTo>
                  <a:pt x="1597027" y="5049903"/>
                </a:lnTo>
                <a:lnTo>
                  <a:pt x="1596010" y="5043860"/>
                </a:lnTo>
                <a:cubicBezTo>
                  <a:pt x="1594083" y="5042362"/>
                  <a:pt x="1590726" y="5042181"/>
                  <a:pt x="1586009" y="5043270"/>
                </a:cubicBezTo>
                <a:lnTo>
                  <a:pt x="1565145" y="5042941"/>
                </a:lnTo>
                <a:lnTo>
                  <a:pt x="1561335" y="5040119"/>
                </a:lnTo>
                <a:cubicBezTo>
                  <a:pt x="1561517" y="5030867"/>
                  <a:pt x="1557164" y="5021977"/>
                  <a:pt x="1560972" y="5012544"/>
                </a:cubicBezTo>
                <a:cubicBezTo>
                  <a:pt x="1562787" y="5008189"/>
                  <a:pt x="1560792" y="5005287"/>
                  <a:pt x="1555168" y="5005468"/>
                </a:cubicBezTo>
                <a:lnTo>
                  <a:pt x="1553413" y="5005481"/>
                </a:lnTo>
                <a:lnTo>
                  <a:pt x="1552809" y="5004810"/>
                </a:lnTo>
                <a:cubicBezTo>
                  <a:pt x="1545190" y="5005172"/>
                  <a:pt x="1537571" y="5004447"/>
                  <a:pt x="1530132" y="5004991"/>
                </a:cubicBezTo>
                <a:lnTo>
                  <a:pt x="1523248" y="4998393"/>
                </a:lnTo>
                <a:lnTo>
                  <a:pt x="1523420" y="4973539"/>
                </a:lnTo>
                <a:cubicBezTo>
                  <a:pt x="1523601" y="4969547"/>
                  <a:pt x="1522875" y="4967369"/>
                  <a:pt x="1518158" y="4967369"/>
                </a:cubicBezTo>
                <a:lnTo>
                  <a:pt x="1516240" y="4967369"/>
                </a:lnTo>
                <a:lnTo>
                  <a:pt x="1515619" y="4966711"/>
                </a:lnTo>
                <a:cubicBezTo>
                  <a:pt x="1498384" y="4966893"/>
                  <a:pt x="1481150" y="4966893"/>
                  <a:pt x="1463915" y="4966711"/>
                </a:cubicBezTo>
                <a:cubicBezTo>
                  <a:pt x="1458653" y="4966711"/>
                  <a:pt x="1457747" y="4968888"/>
                  <a:pt x="1457928" y="4973242"/>
                </a:cubicBezTo>
                <a:cubicBezTo>
                  <a:pt x="1458109" y="4981407"/>
                  <a:pt x="1457747" y="4989570"/>
                  <a:pt x="1458109" y="4997734"/>
                </a:cubicBezTo>
                <a:cubicBezTo>
                  <a:pt x="1458291" y="5003176"/>
                  <a:pt x="1456839" y="5005354"/>
                  <a:pt x="1451034" y="5004991"/>
                </a:cubicBezTo>
                <a:cubicBezTo>
                  <a:pt x="1442869" y="5004628"/>
                  <a:pt x="1434705" y="5005172"/>
                  <a:pt x="1426542" y="5004810"/>
                </a:cubicBezTo>
                <a:cubicBezTo>
                  <a:pt x="1421644" y="5004628"/>
                  <a:pt x="1419649" y="5006079"/>
                  <a:pt x="1419829" y="5011341"/>
                </a:cubicBezTo>
                <a:cubicBezTo>
                  <a:pt x="1420192" y="5019867"/>
                  <a:pt x="1419829" y="5028213"/>
                  <a:pt x="1420011" y="5036739"/>
                </a:cubicBezTo>
                <a:cubicBezTo>
                  <a:pt x="1420011" y="5040367"/>
                  <a:pt x="1419649" y="5043270"/>
                  <a:pt x="1414750" y="5042907"/>
                </a:cubicBezTo>
                <a:cubicBezTo>
                  <a:pt x="1406042" y="5042362"/>
                  <a:pt x="1397516" y="5044178"/>
                  <a:pt x="1388807" y="5044541"/>
                </a:cubicBezTo>
                <a:cubicBezTo>
                  <a:pt x="1383183" y="5044903"/>
                  <a:pt x="1381732" y="5046535"/>
                  <a:pt x="1381732" y="5051978"/>
                </a:cubicBezTo>
                <a:cubicBezTo>
                  <a:pt x="1382095" y="5070119"/>
                  <a:pt x="1381914" y="5088262"/>
                  <a:pt x="1381914" y="5106403"/>
                </a:cubicBezTo>
                <a:cubicBezTo>
                  <a:pt x="1381914" y="5114114"/>
                  <a:pt x="1381914" y="5117969"/>
                  <a:pt x="1379941" y="5119783"/>
                </a:cubicBezTo>
                <a:lnTo>
                  <a:pt x="1366853" y="5120858"/>
                </a:lnTo>
                <a:lnTo>
                  <a:pt x="1366312" y="5091460"/>
                </a:lnTo>
                <a:cubicBezTo>
                  <a:pt x="1367582" y="5078035"/>
                  <a:pt x="1367400" y="5065155"/>
                  <a:pt x="1365768" y="5052092"/>
                </a:cubicBezTo>
                <a:lnTo>
                  <a:pt x="1362460" y="5048908"/>
                </a:lnTo>
                <a:lnTo>
                  <a:pt x="1362365" y="5048486"/>
                </a:lnTo>
                <a:lnTo>
                  <a:pt x="1361974" y="5048439"/>
                </a:lnTo>
                <a:lnTo>
                  <a:pt x="1360869" y="5047375"/>
                </a:lnTo>
                <a:lnTo>
                  <a:pt x="1352555" y="5047330"/>
                </a:lnTo>
                <a:lnTo>
                  <a:pt x="1348895" y="5046899"/>
                </a:lnTo>
                <a:lnTo>
                  <a:pt x="1328045" y="5046899"/>
                </a:lnTo>
                <a:lnTo>
                  <a:pt x="1328485" y="5036423"/>
                </a:lnTo>
                <a:cubicBezTo>
                  <a:pt x="1329393" y="5032727"/>
                  <a:pt x="1330300" y="5028963"/>
                  <a:pt x="1328939" y="5025243"/>
                </a:cubicBezTo>
                <a:lnTo>
                  <a:pt x="1327006" y="5026335"/>
                </a:lnTo>
                <a:lnTo>
                  <a:pt x="1325493" y="5023858"/>
                </a:lnTo>
                <a:lnTo>
                  <a:pt x="1324611" y="5024843"/>
                </a:lnTo>
                <a:lnTo>
                  <a:pt x="1324427" y="5021591"/>
                </a:lnTo>
                <a:cubicBezTo>
                  <a:pt x="1324993" y="5019709"/>
                  <a:pt x="1325856" y="5017894"/>
                  <a:pt x="1325856" y="5015991"/>
                </a:cubicBezTo>
                <a:cubicBezTo>
                  <a:pt x="1326037" y="5012361"/>
                  <a:pt x="1327670" y="5009822"/>
                  <a:pt x="1321320" y="5008734"/>
                </a:cubicBezTo>
                <a:lnTo>
                  <a:pt x="1320484" y="5008728"/>
                </a:lnTo>
                <a:lnTo>
                  <a:pt x="1309890" y="5007168"/>
                </a:lnTo>
                <a:cubicBezTo>
                  <a:pt x="1308802" y="5007168"/>
                  <a:pt x="1307714" y="5008438"/>
                  <a:pt x="1306625" y="5008256"/>
                </a:cubicBezTo>
                <a:lnTo>
                  <a:pt x="1293195" y="5006338"/>
                </a:lnTo>
                <a:lnTo>
                  <a:pt x="1290115" y="5002928"/>
                </a:lnTo>
                <a:cubicBezTo>
                  <a:pt x="1292837" y="4994039"/>
                  <a:pt x="1290841" y="4984968"/>
                  <a:pt x="1291386" y="4976078"/>
                </a:cubicBezTo>
                <a:cubicBezTo>
                  <a:pt x="1291567" y="4972994"/>
                  <a:pt x="1291386" y="4969728"/>
                  <a:pt x="1287031" y="4969728"/>
                </a:cubicBezTo>
                <a:lnTo>
                  <a:pt x="1283275" y="4969687"/>
                </a:lnTo>
                <a:lnTo>
                  <a:pt x="1282497" y="4968888"/>
                </a:lnTo>
                <a:cubicBezTo>
                  <a:pt x="1266714" y="4969070"/>
                  <a:pt x="1251112" y="4969250"/>
                  <a:pt x="1235327" y="4968888"/>
                </a:cubicBezTo>
                <a:cubicBezTo>
                  <a:pt x="1230247" y="4968707"/>
                  <a:pt x="1229341" y="4971065"/>
                  <a:pt x="1229522" y="4975420"/>
                </a:cubicBezTo>
                <a:cubicBezTo>
                  <a:pt x="1229704" y="4983946"/>
                  <a:pt x="1229341" y="4992291"/>
                  <a:pt x="1229704" y="5000819"/>
                </a:cubicBezTo>
                <a:cubicBezTo>
                  <a:pt x="1229885" y="5005535"/>
                  <a:pt x="1228433" y="5007349"/>
                  <a:pt x="1223535" y="5007168"/>
                </a:cubicBezTo>
                <a:cubicBezTo>
                  <a:pt x="1214828" y="5006805"/>
                  <a:pt x="1205937" y="5007168"/>
                  <a:pt x="1197230" y="5006986"/>
                </a:cubicBezTo>
                <a:cubicBezTo>
                  <a:pt x="1192875" y="5006805"/>
                  <a:pt x="1191243" y="5008256"/>
                  <a:pt x="1191424" y="5012609"/>
                </a:cubicBezTo>
                <a:cubicBezTo>
                  <a:pt x="1191787" y="5020956"/>
                  <a:pt x="1191424" y="5029300"/>
                  <a:pt x="1191606" y="5037646"/>
                </a:cubicBezTo>
                <a:cubicBezTo>
                  <a:pt x="1191787" y="5043089"/>
                  <a:pt x="1189610" y="5045447"/>
                  <a:pt x="1184168" y="5045266"/>
                </a:cubicBezTo>
                <a:cubicBezTo>
                  <a:pt x="1176548" y="5045084"/>
                  <a:pt x="1168928" y="5045629"/>
                  <a:pt x="1161490" y="5045084"/>
                </a:cubicBezTo>
                <a:cubicBezTo>
                  <a:pt x="1155322" y="5044722"/>
                  <a:pt x="1153146" y="5046535"/>
                  <a:pt x="1153327" y="5053066"/>
                </a:cubicBezTo>
                <a:cubicBezTo>
                  <a:pt x="1153690" y="5072841"/>
                  <a:pt x="1153327" y="5092434"/>
                  <a:pt x="1153508" y="5112209"/>
                </a:cubicBezTo>
                <a:cubicBezTo>
                  <a:pt x="1153508" y="5115112"/>
                  <a:pt x="1152783" y="5117651"/>
                  <a:pt x="1151512" y="5120010"/>
                </a:cubicBezTo>
                <a:cubicBezTo>
                  <a:pt x="1150152" y="5122278"/>
                  <a:pt x="1148474" y="5122323"/>
                  <a:pt x="1146705" y="5121937"/>
                </a:cubicBezTo>
                <a:lnTo>
                  <a:pt x="1143483" y="5121542"/>
                </a:lnTo>
                <a:lnTo>
                  <a:pt x="1139539" y="5118308"/>
                </a:lnTo>
                <a:cubicBezTo>
                  <a:pt x="1138269" y="5103069"/>
                  <a:pt x="1138632" y="5087650"/>
                  <a:pt x="1138087" y="5072411"/>
                </a:cubicBezTo>
                <a:cubicBezTo>
                  <a:pt x="1137907" y="5065517"/>
                  <a:pt x="1138450" y="5058080"/>
                  <a:pt x="1139176" y="5051004"/>
                </a:cubicBezTo>
                <a:cubicBezTo>
                  <a:pt x="1139539" y="5046651"/>
                  <a:pt x="1137543" y="5045199"/>
                  <a:pt x="1133370" y="5045381"/>
                </a:cubicBezTo>
                <a:lnTo>
                  <a:pt x="1131327" y="5045395"/>
                </a:lnTo>
                <a:lnTo>
                  <a:pt x="1131193" y="5045266"/>
                </a:lnTo>
                <a:lnTo>
                  <a:pt x="1106951" y="5045445"/>
                </a:lnTo>
                <a:lnTo>
                  <a:pt x="1100897" y="5039211"/>
                </a:lnTo>
                <a:cubicBezTo>
                  <a:pt x="1101260" y="5030686"/>
                  <a:pt x="1100715" y="5022339"/>
                  <a:pt x="1101078" y="5013813"/>
                </a:cubicBezTo>
                <a:cubicBezTo>
                  <a:pt x="1101260" y="5008552"/>
                  <a:pt x="1099264" y="5007101"/>
                  <a:pt x="1094184" y="5007283"/>
                </a:cubicBezTo>
                <a:lnTo>
                  <a:pt x="1069198" y="5005885"/>
                </a:lnTo>
                <a:lnTo>
                  <a:pt x="1068237" y="5005826"/>
                </a:lnTo>
                <a:lnTo>
                  <a:pt x="1062799" y="4999662"/>
                </a:lnTo>
                <a:cubicBezTo>
                  <a:pt x="1062980" y="4991862"/>
                  <a:pt x="1062617" y="4983880"/>
                  <a:pt x="1062980" y="4976078"/>
                </a:cubicBezTo>
                <a:cubicBezTo>
                  <a:pt x="1063162" y="4970091"/>
                  <a:pt x="1061347" y="4967188"/>
                  <a:pt x="1054817" y="4967369"/>
                </a:cubicBezTo>
                <a:cubicBezTo>
                  <a:pt x="1039033" y="4967733"/>
                  <a:pt x="1023431" y="4967733"/>
                  <a:pt x="1007647" y="4967369"/>
                </a:cubicBezTo>
                <a:lnTo>
                  <a:pt x="1007584" y="4967437"/>
                </a:lnTo>
                <a:lnTo>
                  <a:pt x="1004926" y="4967437"/>
                </a:lnTo>
                <a:cubicBezTo>
                  <a:pt x="1000572" y="4967255"/>
                  <a:pt x="998939" y="4969070"/>
                  <a:pt x="999484" y="4973242"/>
                </a:cubicBezTo>
                <a:cubicBezTo>
                  <a:pt x="1000754" y="4981769"/>
                  <a:pt x="996763" y="4990115"/>
                  <a:pt x="999302" y="4998822"/>
                </a:cubicBezTo>
                <a:cubicBezTo>
                  <a:pt x="1000754" y="5003721"/>
                  <a:pt x="998214" y="5005717"/>
                  <a:pt x="992952" y="5005535"/>
                </a:cubicBezTo>
                <a:cubicBezTo>
                  <a:pt x="983882" y="5005172"/>
                  <a:pt x="974811" y="5005717"/>
                  <a:pt x="965739" y="5005354"/>
                </a:cubicBezTo>
                <a:cubicBezTo>
                  <a:pt x="961023" y="5005172"/>
                  <a:pt x="959209" y="5006623"/>
                  <a:pt x="959390" y="5011521"/>
                </a:cubicBezTo>
                <a:cubicBezTo>
                  <a:pt x="959753" y="5020230"/>
                  <a:pt x="959390" y="5029120"/>
                  <a:pt x="959572" y="5037828"/>
                </a:cubicBezTo>
                <a:cubicBezTo>
                  <a:pt x="959572" y="5042181"/>
                  <a:pt x="958121" y="5043815"/>
                  <a:pt x="953766" y="5043633"/>
                </a:cubicBezTo>
                <a:cubicBezTo>
                  <a:pt x="945239" y="5043452"/>
                  <a:pt x="936894" y="5043815"/>
                  <a:pt x="928368" y="5043452"/>
                </a:cubicBezTo>
                <a:lnTo>
                  <a:pt x="927328" y="5044493"/>
                </a:lnTo>
                <a:lnTo>
                  <a:pt x="924149" y="5045357"/>
                </a:lnTo>
                <a:lnTo>
                  <a:pt x="923518" y="5048301"/>
                </a:lnTo>
                <a:lnTo>
                  <a:pt x="921292" y="5050527"/>
                </a:lnTo>
                <a:cubicBezTo>
                  <a:pt x="921655" y="5071390"/>
                  <a:pt x="921474" y="5092253"/>
                  <a:pt x="921474" y="5113115"/>
                </a:cubicBezTo>
                <a:cubicBezTo>
                  <a:pt x="921655" y="5117651"/>
                  <a:pt x="922380" y="5122006"/>
                  <a:pt x="914943" y="5121642"/>
                </a:cubicBezTo>
                <a:lnTo>
                  <a:pt x="909046" y="5119527"/>
                </a:lnTo>
                <a:lnTo>
                  <a:pt x="908230" y="5113773"/>
                </a:lnTo>
                <a:cubicBezTo>
                  <a:pt x="908412" y="5093274"/>
                  <a:pt x="908049" y="5072593"/>
                  <a:pt x="908412" y="5052092"/>
                </a:cubicBezTo>
                <a:cubicBezTo>
                  <a:pt x="908412" y="5046651"/>
                  <a:pt x="905146" y="5043748"/>
                  <a:pt x="901880" y="5044836"/>
                </a:cubicBezTo>
                <a:lnTo>
                  <a:pt x="899234" y="5044822"/>
                </a:lnTo>
                <a:lnTo>
                  <a:pt x="897890" y="5043633"/>
                </a:lnTo>
                <a:lnTo>
                  <a:pt x="876011" y="5043633"/>
                </a:lnTo>
                <a:lnTo>
                  <a:pt x="870133" y="5037398"/>
                </a:lnTo>
                <a:cubicBezTo>
                  <a:pt x="870315" y="5029778"/>
                  <a:pt x="869770" y="5022158"/>
                  <a:pt x="870315" y="5014721"/>
                </a:cubicBezTo>
                <a:cubicBezTo>
                  <a:pt x="870587" y="5011364"/>
                  <a:pt x="870315" y="5008869"/>
                  <a:pt x="869022" y="5007305"/>
                </a:cubicBezTo>
                <a:lnTo>
                  <a:pt x="868113" y="5007080"/>
                </a:lnTo>
                <a:lnTo>
                  <a:pt x="868069" y="5006465"/>
                </a:lnTo>
                <a:lnTo>
                  <a:pt x="864262" y="5006126"/>
                </a:lnTo>
                <a:lnTo>
                  <a:pt x="861606" y="5005468"/>
                </a:lnTo>
                <a:cubicBezTo>
                  <a:pt x="854712" y="5006013"/>
                  <a:pt x="847636" y="5005106"/>
                  <a:pt x="840743" y="5005650"/>
                </a:cubicBezTo>
                <a:cubicBezTo>
                  <a:pt x="834211" y="5006195"/>
                  <a:pt x="831491" y="5004380"/>
                  <a:pt x="832035" y="4997305"/>
                </a:cubicBezTo>
                <a:cubicBezTo>
                  <a:pt x="832579" y="4989503"/>
                  <a:pt x="832035" y="4981522"/>
                  <a:pt x="832216" y="4973720"/>
                </a:cubicBezTo>
                <a:cubicBezTo>
                  <a:pt x="832397" y="4969185"/>
                  <a:pt x="831128" y="4967369"/>
                  <a:pt x="826229" y="4967369"/>
                </a:cubicBezTo>
                <a:cubicBezTo>
                  <a:pt x="808994" y="4967552"/>
                  <a:pt x="791760" y="4967552"/>
                  <a:pt x="774525" y="4967369"/>
                </a:cubicBezTo>
                <a:lnTo>
                  <a:pt x="774466" y="4967437"/>
                </a:lnTo>
                <a:lnTo>
                  <a:pt x="773255" y="4967437"/>
                </a:lnTo>
                <a:cubicBezTo>
                  <a:pt x="768175" y="4967255"/>
                  <a:pt x="767268" y="4969613"/>
                  <a:pt x="767450" y="4973969"/>
                </a:cubicBezTo>
                <a:cubicBezTo>
                  <a:pt x="767631" y="4982132"/>
                  <a:pt x="767268" y="4990296"/>
                  <a:pt x="767631" y="4998459"/>
                </a:cubicBezTo>
                <a:lnTo>
                  <a:pt x="760630" y="5005641"/>
                </a:lnTo>
                <a:lnTo>
                  <a:pt x="737335" y="5005468"/>
                </a:lnTo>
                <a:lnTo>
                  <a:pt x="737268" y="5005544"/>
                </a:lnTo>
                <a:lnTo>
                  <a:pt x="736064" y="5005535"/>
                </a:lnTo>
                <a:cubicBezTo>
                  <a:pt x="730078" y="5005535"/>
                  <a:pt x="728264" y="5008800"/>
                  <a:pt x="729896" y="5013698"/>
                </a:cubicBezTo>
                <a:cubicBezTo>
                  <a:pt x="732437" y="5021319"/>
                  <a:pt x="730985" y="5028757"/>
                  <a:pt x="731167" y="5036194"/>
                </a:cubicBezTo>
                <a:cubicBezTo>
                  <a:pt x="731348" y="5041636"/>
                  <a:pt x="728445" y="5044541"/>
                  <a:pt x="722639" y="5043815"/>
                </a:cubicBezTo>
                <a:lnTo>
                  <a:pt x="699461" y="5045381"/>
                </a:lnTo>
                <a:lnTo>
                  <a:pt x="697241" y="5045381"/>
                </a:lnTo>
                <a:lnTo>
                  <a:pt x="697055" y="5045543"/>
                </a:lnTo>
                <a:lnTo>
                  <a:pt x="695789" y="5045629"/>
                </a:lnTo>
                <a:lnTo>
                  <a:pt x="693303" y="5048825"/>
                </a:lnTo>
                <a:lnTo>
                  <a:pt x="692886" y="5049189"/>
                </a:lnTo>
                <a:lnTo>
                  <a:pt x="692895" y="5049350"/>
                </a:lnTo>
                <a:lnTo>
                  <a:pt x="691980" y="5050527"/>
                </a:lnTo>
                <a:cubicBezTo>
                  <a:pt x="694882" y="5072297"/>
                  <a:pt x="692705" y="5093886"/>
                  <a:pt x="693250" y="5115656"/>
                </a:cubicBezTo>
                <a:lnTo>
                  <a:pt x="690081" y="5120651"/>
                </a:lnTo>
                <a:lnTo>
                  <a:pt x="684178" y="5121573"/>
                </a:lnTo>
                <a:cubicBezTo>
                  <a:pt x="677647" y="5121936"/>
                  <a:pt x="676015" y="5119759"/>
                  <a:pt x="676197" y="5113409"/>
                </a:cubicBezTo>
                <a:cubicBezTo>
                  <a:pt x="676559" y="5093999"/>
                  <a:pt x="676015" y="5074770"/>
                  <a:pt x="676378" y="5055357"/>
                </a:cubicBezTo>
                <a:lnTo>
                  <a:pt x="672677" y="5051656"/>
                </a:lnTo>
                <a:lnTo>
                  <a:pt x="672297" y="5049098"/>
                </a:lnTo>
                <a:lnTo>
                  <a:pt x="669435" y="5048415"/>
                </a:lnTo>
                <a:lnTo>
                  <a:pt x="667850" y="5046831"/>
                </a:lnTo>
                <a:cubicBezTo>
                  <a:pt x="659869" y="5046469"/>
                  <a:pt x="652068" y="5048465"/>
                  <a:pt x="643905" y="5047375"/>
                </a:cubicBezTo>
                <a:lnTo>
                  <a:pt x="638652" y="5044961"/>
                </a:lnTo>
                <a:lnTo>
                  <a:pt x="637202" y="5036096"/>
                </a:lnTo>
                <a:lnTo>
                  <a:pt x="637373" y="5017079"/>
                </a:lnTo>
                <a:lnTo>
                  <a:pt x="637010" y="5018334"/>
                </a:lnTo>
                <a:lnTo>
                  <a:pt x="637010" y="5016420"/>
                </a:lnTo>
                <a:lnTo>
                  <a:pt x="634253" y="5025304"/>
                </a:lnTo>
                <a:lnTo>
                  <a:pt x="633745" y="5026331"/>
                </a:lnTo>
                <a:cubicBezTo>
                  <a:pt x="635377" y="5019982"/>
                  <a:pt x="632294" y="5014359"/>
                  <a:pt x="636285" y="5009640"/>
                </a:cubicBezTo>
                <a:cubicBezTo>
                  <a:pt x="631477" y="5007374"/>
                  <a:pt x="626442" y="5007101"/>
                  <a:pt x="621340" y="5007350"/>
                </a:cubicBezTo>
                <a:lnTo>
                  <a:pt x="608513" y="5008051"/>
                </a:lnTo>
                <a:lnTo>
                  <a:pt x="605546" y="5008068"/>
                </a:lnTo>
                <a:lnTo>
                  <a:pt x="603967" y="5007636"/>
                </a:lnTo>
                <a:lnTo>
                  <a:pt x="599959" y="5003093"/>
                </a:lnTo>
                <a:lnTo>
                  <a:pt x="599820" y="5002203"/>
                </a:lnTo>
                <a:cubicBezTo>
                  <a:pt x="599820" y="4993495"/>
                  <a:pt x="599820" y="4984606"/>
                  <a:pt x="599820" y="4975897"/>
                </a:cubicBezTo>
                <a:cubicBezTo>
                  <a:pt x="599820" y="4972813"/>
                  <a:pt x="599820" y="4969365"/>
                  <a:pt x="595646" y="4969365"/>
                </a:cubicBezTo>
                <a:cubicBezTo>
                  <a:pt x="578775" y="4969185"/>
                  <a:pt x="562085" y="4969365"/>
                  <a:pt x="545394" y="4969002"/>
                </a:cubicBezTo>
                <a:lnTo>
                  <a:pt x="541509" y="4973276"/>
                </a:lnTo>
                <a:lnTo>
                  <a:pt x="539044" y="4975600"/>
                </a:lnTo>
                <a:cubicBezTo>
                  <a:pt x="539769" y="4982132"/>
                  <a:pt x="538681" y="4988663"/>
                  <a:pt x="540495" y="4995375"/>
                </a:cubicBezTo>
                <a:lnTo>
                  <a:pt x="540190" y="5004995"/>
                </a:lnTo>
                <a:lnTo>
                  <a:pt x="531243" y="5007283"/>
                </a:lnTo>
                <a:cubicBezTo>
                  <a:pt x="524350" y="5007283"/>
                  <a:pt x="517274" y="5007464"/>
                  <a:pt x="510380" y="5007283"/>
                </a:cubicBezTo>
                <a:lnTo>
                  <a:pt x="509799" y="5007894"/>
                </a:lnTo>
                <a:lnTo>
                  <a:pt x="509472" y="5007894"/>
                </a:lnTo>
                <a:cubicBezTo>
                  <a:pt x="504031" y="5007531"/>
                  <a:pt x="501310" y="5008256"/>
                  <a:pt x="502580" y="5015151"/>
                </a:cubicBezTo>
                <a:cubicBezTo>
                  <a:pt x="504211" y="5024040"/>
                  <a:pt x="501310" y="5033110"/>
                  <a:pt x="500947" y="5042000"/>
                </a:cubicBezTo>
                <a:lnTo>
                  <a:pt x="496183" y="5045381"/>
                </a:lnTo>
                <a:lnTo>
                  <a:pt x="475367" y="5045199"/>
                </a:lnTo>
                <a:cubicBezTo>
                  <a:pt x="470831" y="5044745"/>
                  <a:pt x="467747" y="5045245"/>
                  <a:pt x="465842" y="5047035"/>
                </a:cubicBezTo>
                <a:lnTo>
                  <a:pt x="463784" y="5055098"/>
                </a:lnTo>
                <a:lnTo>
                  <a:pt x="462486" y="5056331"/>
                </a:lnTo>
                <a:cubicBezTo>
                  <a:pt x="463030" y="5075743"/>
                  <a:pt x="462849" y="5094974"/>
                  <a:pt x="462486" y="5114387"/>
                </a:cubicBezTo>
                <a:lnTo>
                  <a:pt x="463105" y="5119738"/>
                </a:lnTo>
                <a:lnTo>
                  <a:pt x="459221" y="5121754"/>
                </a:lnTo>
                <a:cubicBezTo>
                  <a:pt x="453959" y="5121028"/>
                  <a:pt x="446159" y="5124838"/>
                  <a:pt x="446884" y="5113047"/>
                </a:cubicBezTo>
                <a:cubicBezTo>
                  <a:pt x="447973" y="5093092"/>
                  <a:pt x="446884" y="5072956"/>
                  <a:pt x="447247" y="5052818"/>
                </a:cubicBezTo>
                <a:cubicBezTo>
                  <a:pt x="447428" y="5046651"/>
                  <a:pt x="445433" y="5044836"/>
                  <a:pt x="439627" y="5045199"/>
                </a:cubicBezTo>
                <a:cubicBezTo>
                  <a:pt x="431827" y="5045743"/>
                  <a:pt x="423844" y="5045199"/>
                  <a:pt x="416043" y="5045381"/>
                </a:cubicBezTo>
                <a:cubicBezTo>
                  <a:pt x="410963" y="5045381"/>
                  <a:pt x="408786" y="5043385"/>
                  <a:pt x="408967" y="5038305"/>
                </a:cubicBezTo>
                <a:cubicBezTo>
                  <a:pt x="409149" y="5029778"/>
                  <a:pt x="408967" y="5021433"/>
                  <a:pt x="409149" y="5012906"/>
                </a:cubicBezTo>
                <a:cubicBezTo>
                  <a:pt x="409149" y="5008552"/>
                  <a:pt x="407698" y="5006920"/>
                  <a:pt x="403344" y="5007101"/>
                </a:cubicBezTo>
                <a:cubicBezTo>
                  <a:pt x="394454" y="5007464"/>
                  <a:pt x="385382" y="5006738"/>
                  <a:pt x="376493" y="5005468"/>
                </a:cubicBezTo>
                <a:cubicBezTo>
                  <a:pt x="372139" y="5004924"/>
                  <a:pt x="370688" y="5003654"/>
                  <a:pt x="370869" y="4999482"/>
                </a:cubicBezTo>
                <a:cubicBezTo>
                  <a:pt x="371051" y="4990955"/>
                  <a:pt x="370506" y="4982428"/>
                  <a:pt x="371051" y="4974084"/>
                </a:cubicBezTo>
                <a:cubicBezTo>
                  <a:pt x="371414" y="4968277"/>
                  <a:pt x="369237" y="4966826"/>
                  <a:pt x="363794" y="4967007"/>
                </a:cubicBezTo>
                <a:cubicBezTo>
                  <a:pt x="352002" y="4967369"/>
                  <a:pt x="340209" y="4967188"/>
                  <a:pt x="328417" y="4967188"/>
                </a:cubicBezTo>
                <a:cubicBezTo>
                  <a:pt x="318893" y="4967188"/>
                  <a:pt x="314131" y="4967188"/>
                  <a:pt x="311750" y="4969614"/>
                </a:cubicBezTo>
                <a:lnTo>
                  <a:pt x="311704" y="4969943"/>
                </a:lnTo>
                <a:lnTo>
                  <a:pt x="310389" y="4970135"/>
                </a:lnTo>
                <a:cubicBezTo>
                  <a:pt x="308462" y="4972109"/>
                  <a:pt x="308462" y="4976054"/>
                  <a:pt x="308462" y="4983946"/>
                </a:cubicBezTo>
                <a:cubicBezTo>
                  <a:pt x="308462" y="5000546"/>
                  <a:pt x="308462" y="5004695"/>
                  <a:pt x="299278" y="5005733"/>
                </a:cubicBezTo>
                <a:lnTo>
                  <a:pt x="297095" y="5005792"/>
                </a:lnTo>
                <a:lnTo>
                  <a:pt x="291227" y="5005287"/>
                </a:lnTo>
                <a:cubicBezTo>
                  <a:pt x="279344" y="5005287"/>
                  <a:pt x="273403" y="5005287"/>
                  <a:pt x="270886" y="5008349"/>
                </a:cubicBezTo>
                <a:lnTo>
                  <a:pt x="270898" y="5009634"/>
                </a:lnTo>
                <a:lnTo>
                  <a:pt x="269162" y="5010025"/>
                </a:lnTo>
                <a:cubicBezTo>
                  <a:pt x="266645" y="5013199"/>
                  <a:pt x="267008" y="5018779"/>
                  <a:pt x="268912" y="5028394"/>
                </a:cubicBezTo>
                <a:cubicBezTo>
                  <a:pt x="269094" y="5029120"/>
                  <a:pt x="269820" y="5029845"/>
                  <a:pt x="270001" y="5030753"/>
                </a:cubicBezTo>
                <a:lnTo>
                  <a:pt x="268314" y="5039052"/>
                </a:lnTo>
                <a:lnTo>
                  <a:pt x="263173" y="5042583"/>
                </a:lnTo>
                <a:lnTo>
                  <a:pt x="260487" y="5043814"/>
                </a:lnTo>
                <a:lnTo>
                  <a:pt x="253108" y="5044307"/>
                </a:lnTo>
                <a:lnTo>
                  <a:pt x="248328" y="5044267"/>
                </a:lnTo>
                <a:lnTo>
                  <a:pt x="239341" y="5043204"/>
                </a:lnTo>
                <a:lnTo>
                  <a:pt x="238385" y="5044182"/>
                </a:lnTo>
                <a:lnTo>
                  <a:pt x="237890" y="5044178"/>
                </a:lnTo>
                <a:cubicBezTo>
                  <a:pt x="232448" y="5043996"/>
                  <a:pt x="229726" y="5046173"/>
                  <a:pt x="230452" y="5051615"/>
                </a:cubicBezTo>
                <a:cubicBezTo>
                  <a:pt x="232266" y="5064858"/>
                  <a:pt x="230633" y="5078283"/>
                  <a:pt x="230452" y="5091708"/>
                </a:cubicBezTo>
                <a:lnTo>
                  <a:pt x="230452" y="5116196"/>
                </a:lnTo>
                <a:lnTo>
                  <a:pt x="225554" y="5121391"/>
                </a:lnTo>
                <a:cubicBezTo>
                  <a:pt x="219567" y="5121573"/>
                  <a:pt x="217209" y="5119759"/>
                  <a:pt x="216845" y="5113228"/>
                </a:cubicBezTo>
                <a:cubicBezTo>
                  <a:pt x="216119" y="5101619"/>
                  <a:pt x="220655" y="5090372"/>
                  <a:pt x="218479" y="5079123"/>
                </a:cubicBezTo>
                <a:cubicBezTo>
                  <a:pt x="216301" y="5067874"/>
                  <a:pt x="217027" y="5056991"/>
                  <a:pt x="218298" y="5044836"/>
                </a:cubicBezTo>
                <a:lnTo>
                  <a:pt x="213746" y="5044611"/>
                </a:lnTo>
                <a:lnTo>
                  <a:pt x="207956" y="5044178"/>
                </a:lnTo>
                <a:lnTo>
                  <a:pt x="204463" y="5044153"/>
                </a:lnTo>
                <a:lnTo>
                  <a:pt x="185279" y="5043204"/>
                </a:lnTo>
                <a:cubicBezTo>
                  <a:pt x="181651" y="5043385"/>
                  <a:pt x="178566" y="5043204"/>
                  <a:pt x="178929" y="5038123"/>
                </a:cubicBezTo>
                <a:cubicBezTo>
                  <a:pt x="179654" y="5028872"/>
                  <a:pt x="177659" y="5019256"/>
                  <a:pt x="180199" y="5010185"/>
                </a:cubicBezTo>
                <a:cubicBezTo>
                  <a:pt x="181469" y="5005468"/>
                  <a:pt x="179111" y="5005106"/>
                  <a:pt x="175664" y="5005106"/>
                </a:cubicBezTo>
                <a:cubicBezTo>
                  <a:pt x="166956" y="5005106"/>
                  <a:pt x="158066" y="5004742"/>
                  <a:pt x="149358" y="5005106"/>
                </a:cubicBezTo>
                <a:cubicBezTo>
                  <a:pt x="143190" y="5005287"/>
                  <a:pt x="140287" y="5003110"/>
                  <a:pt x="140831" y="4996760"/>
                </a:cubicBezTo>
                <a:cubicBezTo>
                  <a:pt x="141557" y="4988778"/>
                  <a:pt x="141919" y="4980614"/>
                  <a:pt x="142645" y="4972632"/>
                </a:cubicBezTo>
                <a:cubicBezTo>
                  <a:pt x="143008" y="4968277"/>
                  <a:pt x="141375" y="4966826"/>
                  <a:pt x="137022" y="4966826"/>
                </a:cubicBezTo>
                <a:cubicBezTo>
                  <a:pt x="119787" y="4967007"/>
                  <a:pt x="102551" y="4967007"/>
                  <a:pt x="85317" y="4966826"/>
                </a:cubicBezTo>
                <a:lnTo>
                  <a:pt x="84525" y="4967619"/>
                </a:lnTo>
                <a:lnTo>
                  <a:pt x="84047" y="4967619"/>
                </a:lnTo>
                <a:cubicBezTo>
                  <a:pt x="79330" y="4967619"/>
                  <a:pt x="77516" y="4968888"/>
                  <a:pt x="77698" y="4973787"/>
                </a:cubicBezTo>
                <a:cubicBezTo>
                  <a:pt x="78061" y="4982495"/>
                  <a:pt x="77698" y="4991385"/>
                  <a:pt x="77879" y="5000093"/>
                </a:cubicBezTo>
                <a:lnTo>
                  <a:pt x="73051" y="5004921"/>
                </a:lnTo>
                <a:lnTo>
                  <a:pt x="47218" y="5004742"/>
                </a:lnTo>
                <a:lnTo>
                  <a:pt x="46270" y="5005720"/>
                </a:lnTo>
                <a:lnTo>
                  <a:pt x="45768" y="5005717"/>
                </a:lnTo>
                <a:cubicBezTo>
                  <a:pt x="41051" y="5005535"/>
                  <a:pt x="39418" y="5007168"/>
                  <a:pt x="39600" y="5011884"/>
                </a:cubicBezTo>
                <a:lnTo>
                  <a:pt x="39780" y="5038009"/>
                </a:lnTo>
                <a:lnTo>
                  <a:pt x="34191" y="5043853"/>
                </a:lnTo>
                <a:lnTo>
                  <a:pt x="16620" y="5044836"/>
                </a:lnTo>
                <a:lnTo>
                  <a:pt x="10574" y="5044836"/>
                </a:lnTo>
                <a:lnTo>
                  <a:pt x="10215" y="5045194"/>
                </a:lnTo>
                <a:lnTo>
                  <a:pt x="8941" y="5045266"/>
                </a:lnTo>
                <a:cubicBezTo>
                  <a:pt x="2771" y="5045629"/>
                  <a:pt x="1502" y="5047625"/>
                  <a:pt x="1502" y="5053247"/>
                </a:cubicBezTo>
                <a:lnTo>
                  <a:pt x="1664" y="5122333"/>
                </a:lnTo>
                <a:lnTo>
                  <a:pt x="26817" y="5122333"/>
                </a:lnTo>
                <a:lnTo>
                  <a:pt x="26538" y="5075677"/>
                </a:lnTo>
                <a:lnTo>
                  <a:pt x="33325" y="5069058"/>
                </a:lnTo>
                <a:lnTo>
                  <a:pt x="33431" y="5069031"/>
                </a:lnTo>
                <a:cubicBezTo>
                  <a:pt x="41595" y="5069756"/>
                  <a:pt x="49760" y="5069031"/>
                  <a:pt x="57923" y="5069212"/>
                </a:cubicBezTo>
                <a:lnTo>
                  <a:pt x="58390" y="5068776"/>
                </a:lnTo>
                <a:lnTo>
                  <a:pt x="59192" y="5068782"/>
                </a:lnTo>
                <a:cubicBezTo>
                  <a:pt x="62640" y="5068782"/>
                  <a:pt x="64999" y="5068238"/>
                  <a:pt x="64817" y="5063884"/>
                </a:cubicBezTo>
                <a:lnTo>
                  <a:pt x="63702" y="5033134"/>
                </a:lnTo>
                <a:lnTo>
                  <a:pt x="66813" y="5029482"/>
                </a:lnTo>
                <a:cubicBezTo>
                  <a:pt x="76247" y="5029664"/>
                  <a:pt x="85499" y="5029300"/>
                  <a:pt x="94933" y="5029664"/>
                </a:cubicBezTo>
                <a:cubicBezTo>
                  <a:pt x="100194" y="5029845"/>
                  <a:pt x="101826" y="5028030"/>
                  <a:pt x="101645" y="5022951"/>
                </a:cubicBezTo>
                <a:lnTo>
                  <a:pt x="101638" y="5021931"/>
                </a:lnTo>
                <a:lnTo>
                  <a:pt x="102914" y="5020708"/>
                </a:lnTo>
                <a:lnTo>
                  <a:pt x="102735" y="4996471"/>
                </a:lnTo>
                <a:lnTo>
                  <a:pt x="106983" y="4992861"/>
                </a:lnTo>
                <a:lnTo>
                  <a:pt x="108838" y="4991398"/>
                </a:lnTo>
                <a:lnTo>
                  <a:pt x="114140" y="4991975"/>
                </a:lnTo>
                <a:cubicBezTo>
                  <a:pt x="115523" y="4992655"/>
                  <a:pt x="116339" y="4994106"/>
                  <a:pt x="116158" y="4997189"/>
                </a:cubicBezTo>
                <a:cubicBezTo>
                  <a:pt x="115795" y="5005717"/>
                  <a:pt x="116521" y="5014062"/>
                  <a:pt x="115976" y="5022589"/>
                </a:cubicBezTo>
                <a:cubicBezTo>
                  <a:pt x="115614" y="5028394"/>
                  <a:pt x="117791" y="5029845"/>
                  <a:pt x="123234" y="5029664"/>
                </a:cubicBezTo>
                <a:lnTo>
                  <a:pt x="132633" y="5029596"/>
                </a:lnTo>
                <a:lnTo>
                  <a:pt x="150018" y="5030732"/>
                </a:lnTo>
                <a:lnTo>
                  <a:pt x="156070" y="5036194"/>
                </a:lnTo>
                <a:cubicBezTo>
                  <a:pt x="155889" y="5044722"/>
                  <a:pt x="157159" y="5053429"/>
                  <a:pt x="155526" y="5061594"/>
                </a:cubicBezTo>
                <a:cubicBezTo>
                  <a:pt x="154256" y="5068668"/>
                  <a:pt x="157340" y="5069393"/>
                  <a:pt x="162239" y="5069575"/>
                </a:cubicBezTo>
                <a:cubicBezTo>
                  <a:pt x="170402" y="5069756"/>
                  <a:pt x="178566" y="5070119"/>
                  <a:pt x="186730" y="5069575"/>
                </a:cubicBezTo>
                <a:cubicBezTo>
                  <a:pt x="192717" y="5069212"/>
                  <a:pt x="194350" y="5071573"/>
                  <a:pt x="194168" y="5077377"/>
                </a:cubicBezTo>
                <a:lnTo>
                  <a:pt x="192662" y="5122333"/>
                </a:lnTo>
                <a:lnTo>
                  <a:pt x="255095" y="5122333"/>
                </a:lnTo>
                <a:lnTo>
                  <a:pt x="255578" y="5101528"/>
                </a:lnTo>
                <a:cubicBezTo>
                  <a:pt x="255986" y="5092411"/>
                  <a:pt x="256213" y="5083295"/>
                  <a:pt x="255125" y="5074225"/>
                </a:cubicBezTo>
                <a:lnTo>
                  <a:pt x="258744" y="5069947"/>
                </a:lnTo>
                <a:lnTo>
                  <a:pt x="260750" y="5067942"/>
                </a:lnTo>
                <a:cubicBezTo>
                  <a:pt x="269820" y="5068305"/>
                  <a:pt x="278891" y="5067942"/>
                  <a:pt x="287961" y="5068125"/>
                </a:cubicBezTo>
                <a:lnTo>
                  <a:pt x="288223" y="5067862"/>
                </a:lnTo>
                <a:lnTo>
                  <a:pt x="293881" y="5067014"/>
                </a:lnTo>
                <a:cubicBezTo>
                  <a:pt x="294810" y="5066016"/>
                  <a:pt x="294946" y="5064338"/>
                  <a:pt x="294856" y="5062071"/>
                </a:cubicBezTo>
                <a:cubicBezTo>
                  <a:pt x="294493" y="5055175"/>
                  <a:pt x="295218" y="5048283"/>
                  <a:pt x="293404" y="5041388"/>
                </a:cubicBezTo>
                <a:lnTo>
                  <a:pt x="293494" y="5036503"/>
                </a:lnTo>
                <a:lnTo>
                  <a:pt x="299329" y="5030112"/>
                </a:lnTo>
                <a:lnTo>
                  <a:pt x="300371" y="5029851"/>
                </a:lnTo>
                <a:lnTo>
                  <a:pt x="322249" y="5030027"/>
                </a:lnTo>
                <a:cubicBezTo>
                  <a:pt x="325605" y="5030208"/>
                  <a:pt x="327692" y="5029664"/>
                  <a:pt x="328894" y="5028303"/>
                </a:cubicBezTo>
                <a:lnTo>
                  <a:pt x="329798" y="5023826"/>
                </a:lnTo>
                <a:lnTo>
                  <a:pt x="331140" y="5022522"/>
                </a:lnTo>
                <a:cubicBezTo>
                  <a:pt x="330776" y="5014176"/>
                  <a:pt x="330776" y="5005832"/>
                  <a:pt x="332591" y="4997486"/>
                </a:cubicBezTo>
                <a:lnTo>
                  <a:pt x="332902" y="4996334"/>
                </a:lnTo>
                <a:lnTo>
                  <a:pt x="337489" y="4991747"/>
                </a:lnTo>
                <a:cubicBezTo>
                  <a:pt x="340935" y="4992291"/>
                  <a:pt x="344926" y="4989751"/>
                  <a:pt x="346923" y="4996645"/>
                </a:cubicBezTo>
                <a:cubicBezTo>
                  <a:pt x="349644" y="5005898"/>
                  <a:pt x="345109" y="5014425"/>
                  <a:pt x="346197" y="5023313"/>
                </a:cubicBezTo>
                <a:lnTo>
                  <a:pt x="348131" y="5025146"/>
                </a:lnTo>
                <a:lnTo>
                  <a:pt x="348124" y="5027125"/>
                </a:lnTo>
                <a:cubicBezTo>
                  <a:pt x="349826" y="5030278"/>
                  <a:pt x="354451" y="5030868"/>
                  <a:pt x="365608" y="5030686"/>
                </a:cubicBezTo>
                <a:lnTo>
                  <a:pt x="378617" y="5029756"/>
                </a:lnTo>
                <a:lnTo>
                  <a:pt x="384476" y="5034018"/>
                </a:lnTo>
                <a:cubicBezTo>
                  <a:pt x="384294" y="5042545"/>
                  <a:pt x="388105" y="5050890"/>
                  <a:pt x="384657" y="5059779"/>
                </a:cubicBezTo>
                <a:cubicBezTo>
                  <a:pt x="382843" y="5064496"/>
                  <a:pt x="384476" y="5068487"/>
                  <a:pt x="391370" y="5067942"/>
                </a:cubicBezTo>
                <a:cubicBezTo>
                  <a:pt x="399896" y="5067398"/>
                  <a:pt x="408241" y="5067942"/>
                  <a:pt x="416768" y="5067762"/>
                </a:cubicBezTo>
                <a:cubicBezTo>
                  <a:pt x="421304" y="5067580"/>
                  <a:pt x="423118" y="5068125"/>
                  <a:pt x="422937" y="5074112"/>
                </a:cubicBezTo>
                <a:lnTo>
                  <a:pt x="422673" y="5122333"/>
                </a:lnTo>
                <a:lnTo>
                  <a:pt x="485392" y="5122333"/>
                </a:lnTo>
                <a:lnTo>
                  <a:pt x="485571" y="5108421"/>
                </a:lnTo>
                <a:cubicBezTo>
                  <a:pt x="486070" y="5097808"/>
                  <a:pt x="486433" y="5087196"/>
                  <a:pt x="485162" y="5076583"/>
                </a:cubicBezTo>
                <a:lnTo>
                  <a:pt x="492165" y="5069240"/>
                </a:lnTo>
                <a:lnTo>
                  <a:pt x="496270" y="5068782"/>
                </a:lnTo>
                <a:lnTo>
                  <a:pt x="513759" y="5068782"/>
                </a:lnTo>
                <a:lnTo>
                  <a:pt x="518181" y="5069212"/>
                </a:lnTo>
                <a:lnTo>
                  <a:pt x="519325" y="5068731"/>
                </a:lnTo>
                <a:lnTo>
                  <a:pt x="521515" y="5068646"/>
                </a:lnTo>
                <a:cubicBezTo>
                  <a:pt x="522626" y="5068419"/>
                  <a:pt x="523351" y="5067874"/>
                  <a:pt x="522716" y="5066605"/>
                </a:cubicBezTo>
                <a:cubicBezTo>
                  <a:pt x="518363" y="5057717"/>
                  <a:pt x="526707" y="5050641"/>
                  <a:pt x="525438" y="5042114"/>
                </a:cubicBezTo>
                <a:cubicBezTo>
                  <a:pt x="524713" y="5036490"/>
                  <a:pt x="524531" y="5033633"/>
                  <a:pt x="526004" y="5032183"/>
                </a:cubicBezTo>
                <a:lnTo>
                  <a:pt x="531001" y="5031471"/>
                </a:lnTo>
                <a:lnTo>
                  <a:pt x="537593" y="5031297"/>
                </a:lnTo>
                <a:cubicBezTo>
                  <a:pt x="537956" y="5031297"/>
                  <a:pt x="538137" y="5031297"/>
                  <a:pt x="538500" y="5031297"/>
                </a:cubicBezTo>
                <a:cubicBezTo>
                  <a:pt x="546120" y="5030753"/>
                  <a:pt x="555734" y="5034381"/>
                  <a:pt x="560452" y="5029845"/>
                </a:cubicBezTo>
                <a:lnTo>
                  <a:pt x="560630" y="5029139"/>
                </a:lnTo>
                <a:lnTo>
                  <a:pt x="561722" y="5028872"/>
                </a:lnTo>
                <a:cubicBezTo>
                  <a:pt x="566619" y="5023610"/>
                  <a:pt x="562810" y="5012724"/>
                  <a:pt x="563173" y="5004380"/>
                </a:cubicBezTo>
                <a:cubicBezTo>
                  <a:pt x="563354" y="4997305"/>
                  <a:pt x="560270" y="4987327"/>
                  <a:pt x="574058" y="4992407"/>
                </a:cubicBezTo>
                <a:lnTo>
                  <a:pt x="574754" y="4992241"/>
                </a:lnTo>
                <a:lnTo>
                  <a:pt x="575328" y="4992291"/>
                </a:lnTo>
                <a:cubicBezTo>
                  <a:pt x="575510" y="4992110"/>
                  <a:pt x="576054" y="4992654"/>
                  <a:pt x="576598" y="4993017"/>
                </a:cubicBezTo>
                <a:cubicBezTo>
                  <a:pt x="573514" y="5003902"/>
                  <a:pt x="575510" y="5014969"/>
                  <a:pt x="574965" y="5026034"/>
                </a:cubicBezTo>
                <a:cubicBezTo>
                  <a:pt x="574784" y="5030208"/>
                  <a:pt x="576961" y="5030934"/>
                  <a:pt x="580589" y="5030934"/>
                </a:cubicBezTo>
                <a:cubicBezTo>
                  <a:pt x="589116" y="5030753"/>
                  <a:pt x="597460" y="5031116"/>
                  <a:pt x="605987" y="5030753"/>
                </a:cubicBezTo>
                <a:cubicBezTo>
                  <a:pt x="611429" y="5030571"/>
                  <a:pt x="613607" y="5032022"/>
                  <a:pt x="613244" y="5037828"/>
                </a:cubicBezTo>
                <a:cubicBezTo>
                  <a:pt x="612699" y="5044722"/>
                  <a:pt x="613244" y="5051796"/>
                  <a:pt x="613062" y="5058691"/>
                </a:cubicBezTo>
                <a:lnTo>
                  <a:pt x="614151" y="5059798"/>
                </a:lnTo>
                <a:lnTo>
                  <a:pt x="614151" y="5059894"/>
                </a:lnTo>
                <a:lnTo>
                  <a:pt x="616665" y="5062358"/>
                </a:lnTo>
                <a:lnTo>
                  <a:pt x="623222" y="5069031"/>
                </a:lnTo>
                <a:lnTo>
                  <a:pt x="644106" y="5068877"/>
                </a:lnTo>
                <a:lnTo>
                  <a:pt x="648412" y="5069523"/>
                </a:lnTo>
                <a:lnTo>
                  <a:pt x="652233" y="5073214"/>
                </a:lnTo>
                <a:lnTo>
                  <a:pt x="652249" y="5080575"/>
                </a:lnTo>
                <a:lnTo>
                  <a:pt x="652140" y="5084367"/>
                </a:lnTo>
                <a:lnTo>
                  <a:pt x="651432" y="5093228"/>
                </a:lnTo>
                <a:cubicBezTo>
                  <a:pt x="651977" y="5099646"/>
                  <a:pt x="653065" y="5106040"/>
                  <a:pt x="653156" y="5112390"/>
                </a:cubicBezTo>
                <a:lnTo>
                  <a:pt x="652436" y="5122333"/>
                </a:lnTo>
                <a:lnTo>
                  <a:pt x="717295" y="5122333"/>
                </a:lnTo>
                <a:lnTo>
                  <a:pt x="717016" y="5075495"/>
                </a:lnTo>
                <a:lnTo>
                  <a:pt x="724008" y="5068676"/>
                </a:lnTo>
                <a:lnTo>
                  <a:pt x="745679" y="5068850"/>
                </a:lnTo>
                <a:lnTo>
                  <a:pt x="745917" y="5068592"/>
                </a:lnTo>
                <a:lnTo>
                  <a:pt x="746950" y="5068601"/>
                </a:lnTo>
                <a:cubicBezTo>
                  <a:pt x="753299" y="5068964"/>
                  <a:pt x="755840" y="5066605"/>
                  <a:pt x="755294" y="5060257"/>
                </a:cubicBezTo>
                <a:cubicBezTo>
                  <a:pt x="754568" y="5051911"/>
                  <a:pt x="753117" y="5043748"/>
                  <a:pt x="753299" y="5035221"/>
                </a:cubicBezTo>
                <a:lnTo>
                  <a:pt x="760115" y="5028765"/>
                </a:lnTo>
                <a:lnTo>
                  <a:pt x="785229" y="5028938"/>
                </a:lnTo>
                <a:cubicBezTo>
                  <a:pt x="789401" y="5029120"/>
                  <a:pt x="791215" y="5027668"/>
                  <a:pt x="791034" y="5023313"/>
                </a:cubicBezTo>
                <a:lnTo>
                  <a:pt x="791027" y="5022366"/>
                </a:lnTo>
                <a:lnTo>
                  <a:pt x="791760" y="5021615"/>
                </a:lnTo>
                <a:lnTo>
                  <a:pt x="791591" y="4998067"/>
                </a:lnTo>
                <a:lnTo>
                  <a:pt x="798705" y="4990793"/>
                </a:lnTo>
                <a:lnTo>
                  <a:pt x="798957" y="4990783"/>
                </a:lnTo>
                <a:lnTo>
                  <a:pt x="807362" y="4999367"/>
                </a:lnTo>
                <a:cubicBezTo>
                  <a:pt x="806818" y="5007168"/>
                  <a:pt x="807543" y="5015151"/>
                  <a:pt x="807181" y="5022951"/>
                </a:cubicBezTo>
                <a:cubicBezTo>
                  <a:pt x="806999" y="5027668"/>
                  <a:pt x="808632" y="5029300"/>
                  <a:pt x="813349" y="5029120"/>
                </a:cubicBezTo>
                <a:lnTo>
                  <a:pt x="817585" y="5029089"/>
                </a:lnTo>
                <a:lnTo>
                  <a:pt x="839199" y="5030298"/>
                </a:lnTo>
                <a:lnTo>
                  <a:pt x="842661" y="5033759"/>
                </a:lnTo>
                <a:lnTo>
                  <a:pt x="845276" y="5036747"/>
                </a:lnTo>
                <a:lnTo>
                  <a:pt x="845097" y="5060868"/>
                </a:lnTo>
                <a:lnTo>
                  <a:pt x="845826" y="5061630"/>
                </a:lnTo>
                <a:lnTo>
                  <a:pt x="845822" y="5062071"/>
                </a:lnTo>
                <a:cubicBezTo>
                  <a:pt x="845641" y="5067150"/>
                  <a:pt x="847093" y="5069145"/>
                  <a:pt x="852353" y="5068964"/>
                </a:cubicBezTo>
                <a:lnTo>
                  <a:pt x="852830" y="5068960"/>
                </a:lnTo>
                <a:lnTo>
                  <a:pt x="852897" y="5069031"/>
                </a:lnTo>
                <a:cubicBezTo>
                  <a:pt x="859792" y="5068668"/>
                  <a:pt x="866867" y="5069393"/>
                  <a:pt x="873761" y="5068850"/>
                </a:cubicBezTo>
                <a:cubicBezTo>
                  <a:pt x="881017" y="5068125"/>
                  <a:pt x="883558" y="5070301"/>
                  <a:pt x="883377" y="5078103"/>
                </a:cubicBezTo>
                <a:lnTo>
                  <a:pt x="883102" y="5122333"/>
                </a:lnTo>
                <a:lnTo>
                  <a:pt x="945705" y="5122333"/>
                </a:lnTo>
                <a:lnTo>
                  <a:pt x="945421" y="5074044"/>
                </a:lnTo>
                <a:lnTo>
                  <a:pt x="951545" y="5067219"/>
                </a:lnTo>
                <a:lnTo>
                  <a:pt x="969259" y="5067346"/>
                </a:lnTo>
                <a:lnTo>
                  <a:pt x="976987" y="5067512"/>
                </a:lnTo>
                <a:cubicBezTo>
                  <a:pt x="984063" y="5068964"/>
                  <a:pt x="983519" y="5066243"/>
                  <a:pt x="983519" y="5061526"/>
                </a:cubicBezTo>
                <a:cubicBezTo>
                  <a:pt x="983338" y="5052999"/>
                  <a:pt x="983701" y="5044655"/>
                  <a:pt x="983338" y="5036128"/>
                </a:cubicBezTo>
                <a:lnTo>
                  <a:pt x="990159" y="5029132"/>
                </a:lnTo>
                <a:lnTo>
                  <a:pt x="1014723" y="5029300"/>
                </a:lnTo>
                <a:lnTo>
                  <a:pt x="1017337" y="5026686"/>
                </a:lnTo>
                <a:lnTo>
                  <a:pt x="1021617" y="5022522"/>
                </a:lnTo>
                <a:cubicBezTo>
                  <a:pt x="1021254" y="5014359"/>
                  <a:pt x="1021617" y="5006195"/>
                  <a:pt x="1021435" y="4998031"/>
                </a:cubicBezTo>
                <a:lnTo>
                  <a:pt x="1028668" y="4991303"/>
                </a:lnTo>
                <a:lnTo>
                  <a:pt x="1029810" y="4991252"/>
                </a:lnTo>
                <a:lnTo>
                  <a:pt x="1037217" y="4997425"/>
                </a:lnTo>
                <a:lnTo>
                  <a:pt x="1037037" y="5022589"/>
                </a:lnTo>
                <a:cubicBezTo>
                  <a:pt x="1036674" y="5027668"/>
                  <a:pt x="1038307" y="5029482"/>
                  <a:pt x="1043569" y="5029300"/>
                </a:cubicBezTo>
                <a:lnTo>
                  <a:pt x="1043638" y="5029300"/>
                </a:lnTo>
                <a:lnTo>
                  <a:pt x="1044839" y="5030686"/>
                </a:lnTo>
                <a:lnTo>
                  <a:pt x="1069838" y="5029966"/>
                </a:lnTo>
                <a:lnTo>
                  <a:pt x="1075316" y="5035288"/>
                </a:lnTo>
                <a:cubicBezTo>
                  <a:pt x="1074953" y="5043996"/>
                  <a:pt x="1075316" y="5052885"/>
                  <a:pt x="1075136" y="5061594"/>
                </a:cubicBezTo>
                <a:cubicBezTo>
                  <a:pt x="1075136" y="5065948"/>
                  <a:pt x="1076587" y="5067580"/>
                  <a:pt x="1080941" y="5067398"/>
                </a:cubicBezTo>
                <a:cubicBezTo>
                  <a:pt x="1089104" y="5067217"/>
                  <a:pt x="1097268" y="5067762"/>
                  <a:pt x="1105431" y="5067217"/>
                </a:cubicBezTo>
                <a:cubicBezTo>
                  <a:pt x="1111963" y="5066854"/>
                  <a:pt x="1113778" y="5069031"/>
                  <a:pt x="1113596" y="5075381"/>
                </a:cubicBezTo>
                <a:lnTo>
                  <a:pt x="1113462" y="5122333"/>
                </a:lnTo>
                <a:lnTo>
                  <a:pt x="1175555" y="5122333"/>
                </a:lnTo>
                <a:lnTo>
                  <a:pt x="1175277" y="5078761"/>
                </a:lnTo>
                <a:lnTo>
                  <a:pt x="1185528" y="5069031"/>
                </a:lnTo>
                <a:lnTo>
                  <a:pt x="1208659" y="5069031"/>
                </a:lnTo>
                <a:cubicBezTo>
                  <a:pt x="1210292" y="5069393"/>
                  <a:pt x="1213739" y="5070119"/>
                  <a:pt x="1212650" y="5066310"/>
                </a:cubicBezTo>
                <a:lnTo>
                  <a:pt x="1212650" y="5066273"/>
                </a:lnTo>
                <a:lnTo>
                  <a:pt x="1213014" y="5066062"/>
                </a:lnTo>
                <a:cubicBezTo>
                  <a:pt x="1210110" y="5055720"/>
                  <a:pt x="1215916" y="5045743"/>
                  <a:pt x="1213739" y="5035584"/>
                </a:cubicBezTo>
                <a:lnTo>
                  <a:pt x="1216452" y="5032964"/>
                </a:lnTo>
                <a:lnTo>
                  <a:pt x="1219181" y="5031116"/>
                </a:lnTo>
                <a:cubicBezTo>
                  <a:pt x="1228252" y="5031116"/>
                  <a:pt x="1237323" y="5030753"/>
                  <a:pt x="1246394" y="5031297"/>
                </a:cubicBezTo>
                <a:lnTo>
                  <a:pt x="1247756" y="5029900"/>
                </a:lnTo>
                <a:lnTo>
                  <a:pt x="1252154" y="5028872"/>
                </a:lnTo>
                <a:lnTo>
                  <a:pt x="1252986" y="5024536"/>
                </a:lnTo>
                <a:lnTo>
                  <a:pt x="1253469" y="5024040"/>
                </a:lnTo>
                <a:lnTo>
                  <a:pt x="1253469" y="5022016"/>
                </a:lnTo>
                <a:lnTo>
                  <a:pt x="1253651" y="5021070"/>
                </a:lnTo>
                <a:lnTo>
                  <a:pt x="1253480" y="4993365"/>
                </a:lnTo>
                <a:lnTo>
                  <a:pt x="1255986" y="4992311"/>
                </a:lnTo>
                <a:lnTo>
                  <a:pt x="1264603" y="4994470"/>
                </a:lnTo>
                <a:lnTo>
                  <a:pt x="1266268" y="5004777"/>
                </a:lnTo>
                <a:lnTo>
                  <a:pt x="1265988" y="5024403"/>
                </a:lnTo>
                <a:cubicBezTo>
                  <a:pt x="1265625" y="5029482"/>
                  <a:pt x="1267257" y="5031297"/>
                  <a:pt x="1272518" y="5031116"/>
                </a:cubicBezTo>
                <a:cubicBezTo>
                  <a:pt x="1281045" y="5030753"/>
                  <a:pt x="1289390" y="5031297"/>
                  <a:pt x="1297917" y="5030934"/>
                </a:cubicBezTo>
                <a:cubicBezTo>
                  <a:pt x="1302452" y="5030753"/>
                  <a:pt x="1304266" y="5032385"/>
                  <a:pt x="1304085" y="5037102"/>
                </a:cubicBezTo>
                <a:cubicBezTo>
                  <a:pt x="1303722" y="5044903"/>
                  <a:pt x="1304266" y="5052885"/>
                  <a:pt x="1303903" y="5060686"/>
                </a:cubicBezTo>
                <a:cubicBezTo>
                  <a:pt x="1303540" y="5066672"/>
                  <a:pt x="1306443" y="5068850"/>
                  <a:pt x="1311704" y="5069031"/>
                </a:cubicBezTo>
                <a:cubicBezTo>
                  <a:pt x="1318961" y="5069212"/>
                  <a:pt x="1326218" y="5069575"/>
                  <a:pt x="1333474" y="5069031"/>
                </a:cubicBezTo>
                <a:cubicBezTo>
                  <a:pt x="1340006" y="5068487"/>
                  <a:pt x="1342364" y="5070301"/>
                  <a:pt x="1342183" y="5077377"/>
                </a:cubicBezTo>
                <a:lnTo>
                  <a:pt x="1341912" y="5122333"/>
                </a:lnTo>
                <a:lnTo>
                  <a:pt x="1405951" y="5122333"/>
                </a:lnTo>
                <a:lnTo>
                  <a:pt x="1405679" y="5078942"/>
                </a:lnTo>
                <a:lnTo>
                  <a:pt x="1406832" y="5074230"/>
                </a:lnTo>
                <a:lnTo>
                  <a:pt x="1411793" y="5069268"/>
                </a:lnTo>
                <a:lnTo>
                  <a:pt x="1413128" y="5069039"/>
                </a:lnTo>
                <a:lnTo>
                  <a:pt x="1437428" y="5069212"/>
                </a:lnTo>
                <a:lnTo>
                  <a:pt x="1438774" y="5067866"/>
                </a:lnTo>
                <a:lnTo>
                  <a:pt x="1442257" y="5067331"/>
                </a:lnTo>
                <a:lnTo>
                  <a:pt x="1443116" y="5063523"/>
                </a:lnTo>
                <a:lnTo>
                  <a:pt x="1443595" y="5063044"/>
                </a:lnTo>
                <a:lnTo>
                  <a:pt x="1443585" y="5061446"/>
                </a:lnTo>
                <a:lnTo>
                  <a:pt x="1444140" y="5058986"/>
                </a:lnTo>
                <a:cubicBezTo>
                  <a:pt x="1443232" y="5051730"/>
                  <a:pt x="1444321" y="5044473"/>
                  <a:pt x="1443777" y="5037217"/>
                </a:cubicBezTo>
                <a:lnTo>
                  <a:pt x="1444383" y="5033956"/>
                </a:lnTo>
                <a:lnTo>
                  <a:pt x="1449139" y="5029202"/>
                </a:lnTo>
                <a:lnTo>
                  <a:pt x="1449484" y="5029122"/>
                </a:lnTo>
                <a:lnTo>
                  <a:pt x="1475525" y="5029300"/>
                </a:lnTo>
                <a:cubicBezTo>
                  <a:pt x="1480424" y="5029482"/>
                  <a:pt x="1481875" y="5027668"/>
                  <a:pt x="1481693" y="5022951"/>
                </a:cubicBezTo>
                <a:lnTo>
                  <a:pt x="1481680" y="5021076"/>
                </a:lnTo>
                <a:lnTo>
                  <a:pt x="1482057" y="5020708"/>
                </a:lnTo>
                <a:lnTo>
                  <a:pt x="1481876" y="4996341"/>
                </a:lnTo>
                <a:lnTo>
                  <a:pt x="1484051" y="4994518"/>
                </a:lnTo>
                <a:lnTo>
                  <a:pt x="1488517" y="4991032"/>
                </a:lnTo>
                <a:lnTo>
                  <a:pt x="1490105" y="4991085"/>
                </a:lnTo>
                <a:lnTo>
                  <a:pt x="1496196" y="4996261"/>
                </a:lnTo>
                <a:lnTo>
                  <a:pt x="1496207" y="4996283"/>
                </a:lnTo>
                <a:cubicBezTo>
                  <a:pt x="1496026" y="5005898"/>
                  <a:pt x="1496207" y="5015332"/>
                  <a:pt x="1497477" y="5024946"/>
                </a:cubicBezTo>
                <a:cubicBezTo>
                  <a:pt x="1497840" y="5028938"/>
                  <a:pt x="1498747" y="5028938"/>
                  <a:pt x="1501650" y="5028938"/>
                </a:cubicBezTo>
                <a:lnTo>
                  <a:pt x="1509400" y="5028885"/>
                </a:lnTo>
                <a:lnTo>
                  <a:pt x="1529461" y="5030196"/>
                </a:lnTo>
                <a:lnTo>
                  <a:pt x="1536120" y="5036557"/>
                </a:lnTo>
                <a:cubicBezTo>
                  <a:pt x="1535757" y="5044178"/>
                  <a:pt x="1536482" y="5051796"/>
                  <a:pt x="1535938" y="5059234"/>
                </a:cubicBezTo>
                <a:lnTo>
                  <a:pt x="1536133" y="5059423"/>
                </a:lnTo>
                <a:lnTo>
                  <a:pt x="1536120" y="5061346"/>
                </a:lnTo>
                <a:cubicBezTo>
                  <a:pt x="1535937" y="5066605"/>
                  <a:pt x="1537389" y="5068964"/>
                  <a:pt x="1543194" y="5068601"/>
                </a:cubicBezTo>
                <a:lnTo>
                  <a:pt x="1545636" y="5068582"/>
                </a:lnTo>
                <a:lnTo>
                  <a:pt x="1545916" y="5068850"/>
                </a:lnTo>
                <a:lnTo>
                  <a:pt x="1566137" y="5068674"/>
                </a:lnTo>
                <a:lnTo>
                  <a:pt x="1573651" y="5075877"/>
                </a:lnTo>
                <a:lnTo>
                  <a:pt x="1574217" y="5076469"/>
                </a:lnTo>
                <a:lnTo>
                  <a:pt x="1574077" y="5122333"/>
                </a:lnTo>
                <a:lnTo>
                  <a:pt x="1634630" y="5122333"/>
                </a:lnTo>
                <a:lnTo>
                  <a:pt x="1635217" y="5099599"/>
                </a:lnTo>
                <a:lnTo>
                  <a:pt x="1635900" y="5091278"/>
                </a:lnTo>
                <a:lnTo>
                  <a:pt x="1635599" y="5084823"/>
                </a:lnTo>
                <a:lnTo>
                  <a:pt x="1635815" y="5076473"/>
                </a:lnTo>
                <a:lnTo>
                  <a:pt x="1637331" y="5071731"/>
                </a:lnTo>
                <a:lnTo>
                  <a:pt x="1641780" y="5067150"/>
                </a:lnTo>
                <a:lnTo>
                  <a:pt x="1643447" y="5066863"/>
                </a:lnTo>
                <a:lnTo>
                  <a:pt x="1668373" y="5067036"/>
                </a:lnTo>
                <a:cubicBezTo>
                  <a:pt x="1672726" y="5067217"/>
                  <a:pt x="1674359" y="5065765"/>
                  <a:pt x="1674177" y="5061412"/>
                </a:cubicBezTo>
                <a:cubicBezTo>
                  <a:pt x="1673997" y="5052704"/>
                  <a:pt x="1674359" y="5043815"/>
                  <a:pt x="1673997" y="5035106"/>
                </a:cubicBezTo>
                <a:cubicBezTo>
                  <a:pt x="1673815" y="5030390"/>
                  <a:pt x="1675448" y="5028757"/>
                  <a:pt x="1680165" y="5028938"/>
                </a:cubicBezTo>
                <a:cubicBezTo>
                  <a:pt x="1688328" y="5029300"/>
                  <a:pt x="1696493" y="5028938"/>
                  <a:pt x="1704657" y="5029120"/>
                </a:cubicBezTo>
                <a:cubicBezTo>
                  <a:pt x="1708104" y="5029120"/>
                  <a:pt x="1710824" y="5028576"/>
                  <a:pt x="1710281" y="5024221"/>
                </a:cubicBezTo>
                <a:cubicBezTo>
                  <a:pt x="1709192" y="5015513"/>
                  <a:pt x="1712638" y="5006986"/>
                  <a:pt x="1712095" y="4998277"/>
                </a:cubicBezTo>
                <a:cubicBezTo>
                  <a:pt x="1711732" y="4994106"/>
                  <a:pt x="1711732" y="4990477"/>
                  <a:pt x="1717899" y="4990841"/>
                </a:cubicBezTo>
                <a:cubicBezTo>
                  <a:pt x="1720531" y="4990931"/>
                  <a:pt x="1723116" y="4990931"/>
                  <a:pt x="1725044" y="4991748"/>
                </a:cubicBezTo>
                <a:lnTo>
                  <a:pt x="1726835" y="4994999"/>
                </a:lnTo>
                <a:lnTo>
                  <a:pt x="1728236" y="4997659"/>
                </a:lnTo>
                <a:lnTo>
                  <a:pt x="1727153" y="5020956"/>
                </a:lnTo>
                <a:cubicBezTo>
                  <a:pt x="1726245" y="5023495"/>
                  <a:pt x="1726064" y="5025627"/>
                  <a:pt x="1726971" y="5027078"/>
                </a:cubicBezTo>
                <a:lnTo>
                  <a:pt x="1727592" y="5027278"/>
                </a:lnTo>
                <a:lnTo>
                  <a:pt x="1727606" y="5027691"/>
                </a:lnTo>
                <a:cubicBezTo>
                  <a:pt x="1729103" y="5029370"/>
                  <a:pt x="1731778" y="5030051"/>
                  <a:pt x="1734954" y="5030142"/>
                </a:cubicBezTo>
                <a:lnTo>
                  <a:pt x="1759063" y="5029241"/>
                </a:lnTo>
                <a:lnTo>
                  <a:pt x="1764555" y="5034088"/>
                </a:lnTo>
                <a:lnTo>
                  <a:pt x="1766157" y="5060438"/>
                </a:lnTo>
                <a:cubicBezTo>
                  <a:pt x="1765794" y="5065155"/>
                  <a:pt x="1767608" y="5066786"/>
                  <a:pt x="1772326" y="5066605"/>
                </a:cubicBezTo>
                <a:lnTo>
                  <a:pt x="1773186" y="5066598"/>
                </a:lnTo>
                <a:lnTo>
                  <a:pt x="1773777" y="5067217"/>
                </a:lnTo>
                <a:cubicBezTo>
                  <a:pt x="1780127" y="5066854"/>
                  <a:pt x="1786476" y="5067762"/>
                  <a:pt x="1792826" y="5067036"/>
                </a:cubicBezTo>
                <a:cubicBezTo>
                  <a:pt x="1797362" y="5066582"/>
                  <a:pt x="1800445" y="5067081"/>
                  <a:pt x="1802349" y="5068872"/>
                </a:cubicBezTo>
                <a:lnTo>
                  <a:pt x="1804424" y="5076992"/>
                </a:lnTo>
                <a:lnTo>
                  <a:pt x="1802925" y="5122333"/>
                </a:lnTo>
                <a:lnTo>
                  <a:pt x="1864791" y="5122333"/>
                </a:lnTo>
                <a:lnTo>
                  <a:pt x="1865121" y="5106200"/>
                </a:lnTo>
                <a:cubicBezTo>
                  <a:pt x="1865846" y="5095836"/>
                  <a:pt x="1866663" y="5085450"/>
                  <a:pt x="1866300" y="5075018"/>
                </a:cubicBezTo>
                <a:lnTo>
                  <a:pt x="1866469" y="5073333"/>
                </a:lnTo>
                <a:lnTo>
                  <a:pt x="1867267" y="5070620"/>
                </a:lnTo>
                <a:lnTo>
                  <a:pt x="1869659" y="5069370"/>
                </a:lnTo>
                <a:lnTo>
                  <a:pt x="1871032" y="5069031"/>
                </a:lnTo>
                <a:cubicBezTo>
                  <a:pt x="1879197" y="5069756"/>
                  <a:pt x="1887360" y="5069031"/>
                  <a:pt x="1895524" y="5069212"/>
                </a:cubicBezTo>
                <a:lnTo>
                  <a:pt x="1898529" y="5068518"/>
                </a:lnTo>
                <a:lnTo>
                  <a:pt x="1900883" y="5068759"/>
                </a:lnTo>
                <a:cubicBezTo>
                  <a:pt x="1901631" y="5068487"/>
                  <a:pt x="1902129" y="5067671"/>
                  <a:pt x="1902040" y="5065765"/>
                </a:cubicBezTo>
                <a:lnTo>
                  <a:pt x="1902158" y="5064616"/>
                </a:lnTo>
                <a:lnTo>
                  <a:pt x="1902419" y="5063884"/>
                </a:lnTo>
                <a:lnTo>
                  <a:pt x="1902370" y="5062549"/>
                </a:lnTo>
                <a:lnTo>
                  <a:pt x="1903877" y="5047851"/>
                </a:lnTo>
                <a:lnTo>
                  <a:pt x="1903919" y="5045669"/>
                </a:lnTo>
                <a:lnTo>
                  <a:pt x="1904398" y="5039756"/>
                </a:lnTo>
                <a:cubicBezTo>
                  <a:pt x="1903401" y="5035674"/>
                  <a:pt x="1903900" y="5033134"/>
                  <a:pt x="1905623" y="5031660"/>
                </a:cubicBezTo>
                <a:lnTo>
                  <a:pt x="1911688" y="5030457"/>
                </a:lnTo>
                <a:lnTo>
                  <a:pt x="1915102" y="5030571"/>
                </a:lnTo>
                <a:cubicBezTo>
                  <a:pt x="1923810" y="5030208"/>
                  <a:pt x="1935240" y="5034200"/>
                  <a:pt x="1940501" y="5029120"/>
                </a:cubicBezTo>
                <a:cubicBezTo>
                  <a:pt x="1943403" y="5026307"/>
                  <a:pt x="1943721" y="5021999"/>
                  <a:pt x="1943381" y="5017282"/>
                </a:cubicBezTo>
                <a:lnTo>
                  <a:pt x="1943350" y="5016875"/>
                </a:lnTo>
                <a:lnTo>
                  <a:pt x="1943448" y="5016467"/>
                </a:lnTo>
                <a:lnTo>
                  <a:pt x="1942361" y="5002267"/>
                </a:lnTo>
                <a:lnTo>
                  <a:pt x="1942559" y="4999168"/>
                </a:lnTo>
                <a:lnTo>
                  <a:pt x="1943176" y="4992883"/>
                </a:lnTo>
                <a:lnTo>
                  <a:pt x="1944874" y="4991589"/>
                </a:lnTo>
                <a:lnTo>
                  <a:pt x="1946322" y="4991385"/>
                </a:lnTo>
                <a:cubicBezTo>
                  <a:pt x="1950494" y="4991385"/>
                  <a:pt x="1954122" y="4991022"/>
                  <a:pt x="1953759" y="4997189"/>
                </a:cubicBezTo>
                <a:cubicBezTo>
                  <a:pt x="1953396" y="5005717"/>
                  <a:pt x="1954122" y="5014062"/>
                  <a:pt x="1953578" y="5022589"/>
                </a:cubicBezTo>
                <a:cubicBezTo>
                  <a:pt x="1953215" y="5028394"/>
                  <a:pt x="1955392" y="5029845"/>
                  <a:pt x="1960835" y="5029664"/>
                </a:cubicBezTo>
                <a:lnTo>
                  <a:pt x="1970235" y="5029596"/>
                </a:lnTo>
                <a:lnTo>
                  <a:pt x="1987619" y="5030732"/>
                </a:lnTo>
                <a:lnTo>
                  <a:pt x="1993672" y="5036194"/>
                </a:lnTo>
                <a:cubicBezTo>
                  <a:pt x="1993490" y="5044722"/>
                  <a:pt x="1994760" y="5053429"/>
                  <a:pt x="1993127" y="5061594"/>
                </a:cubicBezTo>
                <a:cubicBezTo>
                  <a:pt x="1991857" y="5068668"/>
                  <a:pt x="1994942" y="5069393"/>
                  <a:pt x="1999839" y="5069575"/>
                </a:cubicBezTo>
                <a:cubicBezTo>
                  <a:pt x="2008003" y="5069756"/>
                  <a:pt x="2016167" y="5070119"/>
                  <a:pt x="2024331" y="5069575"/>
                </a:cubicBezTo>
                <a:cubicBezTo>
                  <a:pt x="2030318" y="5069212"/>
                  <a:pt x="2031951" y="5071573"/>
                  <a:pt x="2031770" y="5077377"/>
                </a:cubicBezTo>
                <a:lnTo>
                  <a:pt x="2030262" y="5122333"/>
                </a:lnTo>
                <a:lnTo>
                  <a:pt x="2067882" y="5122333"/>
                </a:lnTo>
                <a:lnTo>
                  <a:pt x="2067882" y="5116376"/>
                </a:lnTo>
                <a:lnTo>
                  <a:pt x="2063155" y="5121391"/>
                </a:lnTo>
                <a:cubicBezTo>
                  <a:pt x="2057168" y="5121573"/>
                  <a:pt x="2054810" y="5119759"/>
                  <a:pt x="2054446" y="5113228"/>
                </a:cubicBezTo>
                <a:cubicBezTo>
                  <a:pt x="2053721" y="5101619"/>
                  <a:pt x="2058256" y="5090372"/>
                  <a:pt x="2056078" y="5079123"/>
                </a:cubicBezTo>
                <a:cubicBezTo>
                  <a:pt x="2053902" y="5067874"/>
                  <a:pt x="2054628" y="5056991"/>
                  <a:pt x="2055898" y="5044836"/>
                </a:cubicBezTo>
                <a:lnTo>
                  <a:pt x="2051346" y="5044611"/>
                </a:lnTo>
                <a:lnTo>
                  <a:pt x="2045557" y="5044178"/>
                </a:lnTo>
                <a:lnTo>
                  <a:pt x="2042063" y="5044153"/>
                </a:lnTo>
                <a:lnTo>
                  <a:pt x="2022879" y="5043204"/>
                </a:lnTo>
                <a:cubicBezTo>
                  <a:pt x="2019252" y="5043385"/>
                  <a:pt x="2016167" y="5043204"/>
                  <a:pt x="2016530" y="5038123"/>
                </a:cubicBezTo>
                <a:cubicBezTo>
                  <a:pt x="2017255" y="5028872"/>
                  <a:pt x="2015260" y="5019256"/>
                  <a:pt x="2017801" y="5010185"/>
                </a:cubicBezTo>
                <a:cubicBezTo>
                  <a:pt x="2019071" y="5005468"/>
                  <a:pt x="2016713" y="5005106"/>
                  <a:pt x="2013264" y="5005106"/>
                </a:cubicBezTo>
                <a:cubicBezTo>
                  <a:pt x="2004556" y="5005106"/>
                  <a:pt x="1995667" y="5004742"/>
                  <a:pt x="1986958" y="5005106"/>
                </a:cubicBezTo>
                <a:cubicBezTo>
                  <a:pt x="1980791" y="5005287"/>
                  <a:pt x="1977889" y="5003110"/>
                  <a:pt x="1978432" y="4996760"/>
                </a:cubicBezTo>
                <a:cubicBezTo>
                  <a:pt x="1979158" y="4988778"/>
                  <a:pt x="1979520" y="4980614"/>
                  <a:pt x="1980246" y="4972632"/>
                </a:cubicBezTo>
                <a:cubicBezTo>
                  <a:pt x="1980609" y="4968277"/>
                  <a:pt x="1978977" y="4966826"/>
                  <a:pt x="1974622" y="4966826"/>
                </a:cubicBezTo>
                <a:cubicBezTo>
                  <a:pt x="1957388" y="4967007"/>
                  <a:pt x="1940153" y="4967007"/>
                  <a:pt x="1922919" y="4966826"/>
                </a:cubicBezTo>
                <a:lnTo>
                  <a:pt x="1922126" y="4967619"/>
                </a:lnTo>
                <a:lnTo>
                  <a:pt x="1921648" y="4967619"/>
                </a:lnTo>
                <a:cubicBezTo>
                  <a:pt x="1916932" y="4967619"/>
                  <a:pt x="1915117" y="4968888"/>
                  <a:pt x="1915298" y="4973787"/>
                </a:cubicBezTo>
                <a:cubicBezTo>
                  <a:pt x="1915661" y="4982495"/>
                  <a:pt x="1915298" y="4991385"/>
                  <a:pt x="1915480" y="5000093"/>
                </a:cubicBezTo>
                <a:lnTo>
                  <a:pt x="1910651" y="5004921"/>
                </a:lnTo>
                <a:lnTo>
                  <a:pt x="1884820" y="5004742"/>
                </a:lnTo>
                <a:lnTo>
                  <a:pt x="1883871" y="5005720"/>
                </a:lnTo>
                <a:lnTo>
                  <a:pt x="1883369" y="5005717"/>
                </a:lnTo>
                <a:cubicBezTo>
                  <a:pt x="1878652" y="5005535"/>
                  <a:pt x="1877020" y="5007168"/>
                  <a:pt x="1877202" y="5011884"/>
                </a:cubicBezTo>
                <a:lnTo>
                  <a:pt x="1877382" y="5038009"/>
                </a:lnTo>
                <a:lnTo>
                  <a:pt x="1871791" y="5043853"/>
                </a:lnTo>
                <a:lnTo>
                  <a:pt x="1855639" y="5044757"/>
                </a:lnTo>
                <a:lnTo>
                  <a:pt x="1851424" y="5044722"/>
                </a:lnTo>
                <a:lnTo>
                  <a:pt x="1850976" y="5044836"/>
                </a:lnTo>
                <a:lnTo>
                  <a:pt x="1848174" y="5044836"/>
                </a:lnTo>
                <a:lnTo>
                  <a:pt x="1847816" y="5045194"/>
                </a:lnTo>
                <a:lnTo>
                  <a:pt x="1846541" y="5045266"/>
                </a:lnTo>
                <a:cubicBezTo>
                  <a:pt x="1840373" y="5045629"/>
                  <a:pt x="1839103" y="5047625"/>
                  <a:pt x="1839103" y="5053247"/>
                </a:cubicBezTo>
                <a:lnTo>
                  <a:pt x="1839261" y="5120524"/>
                </a:lnTo>
                <a:lnTo>
                  <a:pt x="1837817" y="5121280"/>
                </a:lnTo>
                <a:lnTo>
                  <a:pt x="1829328" y="5120540"/>
                </a:lnTo>
                <a:lnTo>
                  <a:pt x="1828202" y="5111776"/>
                </a:lnTo>
                <a:cubicBezTo>
                  <a:pt x="1830016" y="5096356"/>
                  <a:pt x="1828021" y="5081300"/>
                  <a:pt x="1828021" y="5066062"/>
                </a:cubicBezTo>
                <a:lnTo>
                  <a:pt x="1826446" y="5054939"/>
                </a:lnTo>
                <a:lnTo>
                  <a:pt x="1826388" y="5051978"/>
                </a:lnTo>
                <a:lnTo>
                  <a:pt x="1825965" y="5051544"/>
                </a:lnTo>
                <a:lnTo>
                  <a:pt x="1825458" y="5047965"/>
                </a:lnTo>
                <a:lnTo>
                  <a:pt x="1820780" y="5046227"/>
                </a:lnTo>
                <a:lnTo>
                  <a:pt x="1819313" y="5044722"/>
                </a:lnTo>
                <a:cubicBezTo>
                  <a:pt x="1812056" y="5045084"/>
                  <a:pt x="1804800" y="5044359"/>
                  <a:pt x="1797542" y="5044903"/>
                </a:cubicBezTo>
                <a:lnTo>
                  <a:pt x="1790803" y="5038292"/>
                </a:lnTo>
                <a:lnTo>
                  <a:pt x="1789924" y="5028145"/>
                </a:lnTo>
                <a:lnTo>
                  <a:pt x="1788257" y="5016422"/>
                </a:lnTo>
                <a:lnTo>
                  <a:pt x="1788290" y="5012066"/>
                </a:lnTo>
                <a:lnTo>
                  <a:pt x="1787521" y="5011241"/>
                </a:lnTo>
                <a:lnTo>
                  <a:pt x="1787406" y="5010434"/>
                </a:lnTo>
                <a:lnTo>
                  <a:pt x="1786634" y="5010292"/>
                </a:lnTo>
                <a:lnTo>
                  <a:pt x="1783211" y="5006623"/>
                </a:lnTo>
                <a:lnTo>
                  <a:pt x="1758006" y="5005090"/>
                </a:lnTo>
                <a:lnTo>
                  <a:pt x="1756126" y="5004757"/>
                </a:lnTo>
                <a:lnTo>
                  <a:pt x="1753859" y="5002488"/>
                </a:lnTo>
                <a:lnTo>
                  <a:pt x="1751826" y="4988597"/>
                </a:lnTo>
                <a:cubicBezTo>
                  <a:pt x="1751826" y="4983698"/>
                  <a:pt x="1751463" y="4978982"/>
                  <a:pt x="1751826" y="4974084"/>
                </a:cubicBezTo>
                <a:cubicBezTo>
                  <a:pt x="1752188" y="4969002"/>
                  <a:pt x="1750193" y="4967188"/>
                  <a:pt x="1745113" y="4967369"/>
                </a:cubicBezTo>
                <a:lnTo>
                  <a:pt x="1744317" y="4967367"/>
                </a:lnTo>
                <a:close/>
                <a:moveTo>
                  <a:pt x="3811543" y="4966711"/>
                </a:moveTo>
                <a:cubicBezTo>
                  <a:pt x="3796486" y="4967074"/>
                  <a:pt x="3781246" y="4966893"/>
                  <a:pt x="3766189" y="4966893"/>
                </a:cubicBezTo>
                <a:cubicBezTo>
                  <a:pt x="3756029" y="4966893"/>
                  <a:pt x="3755484" y="4968344"/>
                  <a:pt x="3756574" y="4978504"/>
                </a:cubicBezTo>
                <a:cubicBezTo>
                  <a:pt x="3757480" y="4986305"/>
                  <a:pt x="3756574" y="4994287"/>
                  <a:pt x="3756210" y="5002270"/>
                </a:cubicBezTo>
                <a:cubicBezTo>
                  <a:pt x="3756029" y="5005898"/>
                  <a:pt x="3752764" y="5004991"/>
                  <a:pt x="3750588" y="5004991"/>
                </a:cubicBezTo>
                <a:cubicBezTo>
                  <a:pt x="3742422" y="5005172"/>
                  <a:pt x="3734259" y="5005354"/>
                  <a:pt x="3726095" y="5004991"/>
                </a:cubicBezTo>
                <a:lnTo>
                  <a:pt x="3725594" y="5005468"/>
                </a:lnTo>
                <a:lnTo>
                  <a:pt x="3724644" y="5005468"/>
                </a:lnTo>
                <a:lnTo>
                  <a:pt x="3719990" y="5010812"/>
                </a:lnTo>
                <a:lnTo>
                  <a:pt x="3718294" y="5012429"/>
                </a:lnTo>
                <a:cubicBezTo>
                  <a:pt x="3718656" y="5020048"/>
                  <a:pt x="3718475" y="5027487"/>
                  <a:pt x="3718294" y="5035106"/>
                </a:cubicBezTo>
                <a:cubicBezTo>
                  <a:pt x="3718294" y="5040186"/>
                  <a:pt x="3716480" y="5043633"/>
                  <a:pt x="3710312" y="5043270"/>
                </a:cubicBezTo>
                <a:cubicBezTo>
                  <a:pt x="3702329" y="5042907"/>
                  <a:pt x="3694166" y="5043270"/>
                  <a:pt x="3686183" y="5043089"/>
                </a:cubicBezTo>
                <a:cubicBezTo>
                  <a:pt x="3682011" y="5042907"/>
                  <a:pt x="3679834" y="5043996"/>
                  <a:pt x="3680197" y="5048531"/>
                </a:cubicBezTo>
                <a:cubicBezTo>
                  <a:pt x="3682011" y="5071028"/>
                  <a:pt x="3675842" y="5093523"/>
                  <a:pt x="3679471" y="5116018"/>
                </a:cubicBezTo>
                <a:lnTo>
                  <a:pt x="3677931" y="5119953"/>
                </a:lnTo>
                <a:lnTo>
                  <a:pt x="3677297" y="5120726"/>
                </a:lnTo>
                <a:lnTo>
                  <a:pt x="3672395" y="5120918"/>
                </a:lnTo>
                <a:lnTo>
                  <a:pt x="3669336" y="5120992"/>
                </a:lnTo>
                <a:lnTo>
                  <a:pt x="3666772" y="5118852"/>
                </a:lnTo>
                <a:cubicBezTo>
                  <a:pt x="3666953" y="5112865"/>
                  <a:pt x="3664413" y="5106516"/>
                  <a:pt x="3665864" y="5101438"/>
                </a:cubicBezTo>
                <a:cubicBezTo>
                  <a:pt x="3670581" y="5085110"/>
                  <a:pt x="3662599" y="5068601"/>
                  <a:pt x="3667134" y="5052455"/>
                </a:cubicBezTo>
                <a:lnTo>
                  <a:pt x="3664909" y="5049903"/>
                </a:lnTo>
                <a:lnTo>
                  <a:pt x="3663892" y="5043860"/>
                </a:lnTo>
                <a:cubicBezTo>
                  <a:pt x="3661964" y="5042362"/>
                  <a:pt x="3658608" y="5042181"/>
                  <a:pt x="3653891" y="5043270"/>
                </a:cubicBezTo>
                <a:lnTo>
                  <a:pt x="3633026" y="5042941"/>
                </a:lnTo>
                <a:lnTo>
                  <a:pt x="3629217" y="5040119"/>
                </a:lnTo>
                <a:cubicBezTo>
                  <a:pt x="3629399" y="5030867"/>
                  <a:pt x="3625046" y="5021977"/>
                  <a:pt x="3628854" y="5012544"/>
                </a:cubicBezTo>
                <a:cubicBezTo>
                  <a:pt x="3630668" y="5008189"/>
                  <a:pt x="3628674" y="5005287"/>
                  <a:pt x="3623050" y="5005468"/>
                </a:cubicBezTo>
                <a:lnTo>
                  <a:pt x="3621295" y="5005481"/>
                </a:lnTo>
                <a:lnTo>
                  <a:pt x="3620691" y="5004810"/>
                </a:lnTo>
                <a:cubicBezTo>
                  <a:pt x="3613072" y="5005172"/>
                  <a:pt x="3605452" y="5004447"/>
                  <a:pt x="3598014" y="5004991"/>
                </a:cubicBezTo>
                <a:lnTo>
                  <a:pt x="3591129" y="4998393"/>
                </a:lnTo>
                <a:lnTo>
                  <a:pt x="3591301" y="4973539"/>
                </a:lnTo>
                <a:cubicBezTo>
                  <a:pt x="3591483" y="4969547"/>
                  <a:pt x="3590756" y="4967369"/>
                  <a:pt x="3586040" y="4967369"/>
                </a:cubicBezTo>
                <a:lnTo>
                  <a:pt x="3584122" y="4967369"/>
                </a:lnTo>
                <a:lnTo>
                  <a:pt x="3583501" y="4966711"/>
                </a:lnTo>
                <a:cubicBezTo>
                  <a:pt x="3566266" y="4966893"/>
                  <a:pt x="3549032" y="4966893"/>
                  <a:pt x="3531796" y="4966711"/>
                </a:cubicBezTo>
                <a:cubicBezTo>
                  <a:pt x="3526535" y="4966711"/>
                  <a:pt x="3525629" y="4968888"/>
                  <a:pt x="3525810" y="4973242"/>
                </a:cubicBezTo>
                <a:cubicBezTo>
                  <a:pt x="3525991" y="4981407"/>
                  <a:pt x="3525629" y="4989570"/>
                  <a:pt x="3525991" y="4997734"/>
                </a:cubicBezTo>
                <a:cubicBezTo>
                  <a:pt x="3526173" y="5003176"/>
                  <a:pt x="3524721" y="5005354"/>
                  <a:pt x="3518915" y="5004991"/>
                </a:cubicBezTo>
                <a:cubicBezTo>
                  <a:pt x="3510751" y="5004628"/>
                  <a:pt x="3502587" y="5005172"/>
                  <a:pt x="3494424" y="5004810"/>
                </a:cubicBezTo>
                <a:cubicBezTo>
                  <a:pt x="3489525" y="5004628"/>
                  <a:pt x="3487531" y="5006079"/>
                  <a:pt x="3487711" y="5011341"/>
                </a:cubicBezTo>
                <a:cubicBezTo>
                  <a:pt x="3488074" y="5019867"/>
                  <a:pt x="3487711" y="5028213"/>
                  <a:pt x="3487893" y="5036739"/>
                </a:cubicBezTo>
                <a:cubicBezTo>
                  <a:pt x="3487893" y="5040367"/>
                  <a:pt x="3487531" y="5043270"/>
                  <a:pt x="3482632" y="5042907"/>
                </a:cubicBezTo>
                <a:cubicBezTo>
                  <a:pt x="3473924" y="5042362"/>
                  <a:pt x="3465398" y="5044178"/>
                  <a:pt x="3456689" y="5044541"/>
                </a:cubicBezTo>
                <a:cubicBezTo>
                  <a:pt x="3451065" y="5044903"/>
                  <a:pt x="3449613" y="5046535"/>
                  <a:pt x="3449613" y="5051978"/>
                </a:cubicBezTo>
                <a:cubicBezTo>
                  <a:pt x="3449977" y="5070119"/>
                  <a:pt x="3449796" y="5088262"/>
                  <a:pt x="3449796" y="5106403"/>
                </a:cubicBezTo>
                <a:cubicBezTo>
                  <a:pt x="3449796" y="5114114"/>
                  <a:pt x="3449796" y="5117969"/>
                  <a:pt x="3447822" y="5119783"/>
                </a:cubicBezTo>
                <a:lnTo>
                  <a:pt x="3434734" y="5120858"/>
                </a:lnTo>
                <a:lnTo>
                  <a:pt x="3434193" y="5091460"/>
                </a:lnTo>
                <a:cubicBezTo>
                  <a:pt x="3435463" y="5078035"/>
                  <a:pt x="3435281" y="5065155"/>
                  <a:pt x="3433649" y="5052092"/>
                </a:cubicBezTo>
                <a:lnTo>
                  <a:pt x="3430342" y="5048908"/>
                </a:lnTo>
                <a:lnTo>
                  <a:pt x="3430247" y="5048486"/>
                </a:lnTo>
                <a:lnTo>
                  <a:pt x="3429856" y="5048439"/>
                </a:lnTo>
                <a:lnTo>
                  <a:pt x="3428751" y="5047375"/>
                </a:lnTo>
                <a:lnTo>
                  <a:pt x="3420436" y="5047330"/>
                </a:lnTo>
                <a:lnTo>
                  <a:pt x="3416777" y="5046899"/>
                </a:lnTo>
                <a:lnTo>
                  <a:pt x="3395927" y="5046899"/>
                </a:lnTo>
                <a:lnTo>
                  <a:pt x="3396367" y="5036423"/>
                </a:lnTo>
                <a:cubicBezTo>
                  <a:pt x="3397275" y="5032727"/>
                  <a:pt x="3398182" y="5028963"/>
                  <a:pt x="3396821" y="5025243"/>
                </a:cubicBezTo>
                <a:lnTo>
                  <a:pt x="3394888" y="5026335"/>
                </a:lnTo>
                <a:lnTo>
                  <a:pt x="3393375" y="5023858"/>
                </a:lnTo>
                <a:lnTo>
                  <a:pt x="3392492" y="5024843"/>
                </a:lnTo>
                <a:lnTo>
                  <a:pt x="3392308" y="5021591"/>
                </a:lnTo>
                <a:cubicBezTo>
                  <a:pt x="3392874" y="5019709"/>
                  <a:pt x="3393738" y="5017894"/>
                  <a:pt x="3393738" y="5015991"/>
                </a:cubicBezTo>
                <a:cubicBezTo>
                  <a:pt x="3393919" y="5012361"/>
                  <a:pt x="3395552" y="5009822"/>
                  <a:pt x="3389202" y="5008734"/>
                </a:cubicBezTo>
                <a:lnTo>
                  <a:pt x="3388366" y="5008728"/>
                </a:lnTo>
                <a:lnTo>
                  <a:pt x="3377771" y="5007168"/>
                </a:lnTo>
                <a:cubicBezTo>
                  <a:pt x="3376683" y="5007168"/>
                  <a:pt x="3375595" y="5008438"/>
                  <a:pt x="3374507" y="5008256"/>
                </a:cubicBezTo>
                <a:lnTo>
                  <a:pt x="3361077" y="5006338"/>
                </a:lnTo>
                <a:lnTo>
                  <a:pt x="3357997" y="5002928"/>
                </a:lnTo>
                <a:cubicBezTo>
                  <a:pt x="3360719" y="4994039"/>
                  <a:pt x="3358723" y="4984968"/>
                  <a:pt x="3359268" y="4976078"/>
                </a:cubicBezTo>
                <a:cubicBezTo>
                  <a:pt x="3359449" y="4972994"/>
                  <a:pt x="3359268" y="4969728"/>
                  <a:pt x="3354913" y="4969728"/>
                </a:cubicBezTo>
                <a:lnTo>
                  <a:pt x="3351157" y="4969687"/>
                </a:lnTo>
                <a:lnTo>
                  <a:pt x="3350378" y="4968888"/>
                </a:lnTo>
                <a:cubicBezTo>
                  <a:pt x="3334595" y="4969070"/>
                  <a:pt x="3318993" y="4969250"/>
                  <a:pt x="3303209" y="4968888"/>
                </a:cubicBezTo>
                <a:cubicBezTo>
                  <a:pt x="3298129" y="4968707"/>
                  <a:pt x="3297223" y="4971065"/>
                  <a:pt x="3297404" y="4975420"/>
                </a:cubicBezTo>
                <a:cubicBezTo>
                  <a:pt x="3297586" y="4983946"/>
                  <a:pt x="3297223" y="4992291"/>
                  <a:pt x="3297586" y="5000819"/>
                </a:cubicBezTo>
                <a:cubicBezTo>
                  <a:pt x="3297767" y="5005535"/>
                  <a:pt x="3296315" y="5007349"/>
                  <a:pt x="3291416" y="5007168"/>
                </a:cubicBezTo>
                <a:cubicBezTo>
                  <a:pt x="3282710" y="5006805"/>
                  <a:pt x="3273819" y="5007168"/>
                  <a:pt x="3265111" y="5006986"/>
                </a:cubicBezTo>
                <a:cubicBezTo>
                  <a:pt x="3260757" y="5006805"/>
                  <a:pt x="3259125" y="5008256"/>
                  <a:pt x="3259306" y="5012609"/>
                </a:cubicBezTo>
                <a:cubicBezTo>
                  <a:pt x="3259669" y="5020956"/>
                  <a:pt x="3259306" y="5029300"/>
                  <a:pt x="3259488" y="5037646"/>
                </a:cubicBezTo>
                <a:cubicBezTo>
                  <a:pt x="3259669" y="5043089"/>
                  <a:pt x="3257492" y="5045447"/>
                  <a:pt x="3252050" y="5045266"/>
                </a:cubicBezTo>
                <a:cubicBezTo>
                  <a:pt x="3244430" y="5045084"/>
                  <a:pt x="3236809" y="5045629"/>
                  <a:pt x="3229372" y="5045084"/>
                </a:cubicBezTo>
                <a:cubicBezTo>
                  <a:pt x="3223204" y="5044722"/>
                  <a:pt x="3221027" y="5046535"/>
                  <a:pt x="3221208" y="5053066"/>
                </a:cubicBezTo>
                <a:cubicBezTo>
                  <a:pt x="3221571" y="5072841"/>
                  <a:pt x="3221208" y="5092434"/>
                  <a:pt x="3221389" y="5112209"/>
                </a:cubicBezTo>
                <a:cubicBezTo>
                  <a:pt x="3221389" y="5115112"/>
                  <a:pt x="3220664" y="5117651"/>
                  <a:pt x="3219394" y="5120010"/>
                </a:cubicBezTo>
                <a:cubicBezTo>
                  <a:pt x="3218034" y="5122278"/>
                  <a:pt x="3216356" y="5122323"/>
                  <a:pt x="3214587" y="5121937"/>
                </a:cubicBezTo>
                <a:lnTo>
                  <a:pt x="3211365" y="5121542"/>
                </a:lnTo>
                <a:lnTo>
                  <a:pt x="3207420" y="5118308"/>
                </a:lnTo>
                <a:cubicBezTo>
                  <a:pt x="3206150" y="5103069"/>
                  <a:pt x="3206513" y="5087650"/>
                  <a:pt x="3205968" y="5072411"/>
                </a:cubicBezTo>
                <a:cubicBezTo>
                  <a:pt x="3205788" y="5065517"/>
                  <a:pt x="3206331" y="5058080"/>
                  <a:pt x="3207057" y="5051004"/>
                </a:cubicBezTo>
                <a:cubicBezTo>
                  <a:pt x="3207420" y="5046651"/>
                  <a:pt x="3205424" y="5045199"/>
                  <a:pt x="3201252" y="5045381"/>
                </a:cubicBezTo>
                <a:lnTo>
                  <a:pt x="3199209" y="5045395"/>
                </a:lnTo>
                <a:lnTo>
                  <a:pt x="3199075" y="5045266"/>
                </a:lnTo>
                <a:lnTo>
                  <a:pt x="3174833" y="5045445"/>
                </a:lnTo>
                <a:lnTo>
                  <a:pt x="3168779" y="5039211"/>
                </a:lnTo>
                <a:cubicBezTo>
                  <a:pt x="3169142" y="5030686"/>
                  <a:pt x="3168597" y="5022339"/>
                  <a:pt x="3168960" y="5013813"/>
                </a:cubicBezTo>
                <a:cubicBezTo>
                  <a:pt x="3169142" y="5008552"/>
                  <a:pt x="3167146" y="5007101"/>
                  <a:pt x="3162066" y="5007283"/>
                </a:cubicBezTo>
                <a:lnTo>
                  <a:pt x="3137079" y="5005885"/>
                </a:lnTo>
                <a:lnTo>
                  <a:pt x="3136118" y="5005826"/>
                </a:lnTo>
                <a:lnTo>
                  <a:pt x="3130681" y="4999662"/>
                </a:lnTo>
                <a:cubicBezTo>
                  <a:pt x="3130862" y="4991862"/>
                  <a:pt x="3130499" y="4983880"/>
                  <a:pt x="3130862" y="4976078"/>
                </a:cubicBezTo>
                <a:cubicBezTo>
                  <a:pt x="3131044" y="4970091"/>
                  <a:pt x="3129229" y="4967188"/>
                  <a:pt x="3122698" y="4967369"/>
                </a:cubicBezTo>
                <a:cubicBezTo>
                  <a:pt x="3106914" y="4967733"/>
                  <a:pt x="3091313" y="4967733"/>
                  <a:pt x="3075529" y="4967369"/>
                </a:cubicBezTo>
                <a:lnTo>
                  <a:pt x="3075466" y="4967437"/>
                </a:lnTo>
                <a:lnTo>
                  <a:pt x="3072808" y="4967437"/>
                </a:lnTo>
                <a:cubicBezTo>
                  <a:pt x="3068454" y="4967255"/>
                  <a:pt x="3066821" y="4969070"/>
                  <a:pt x="3067365" y="4973242"/>
                </a:cubicBezTo>
                <a:cubicBezTo>
                  <a:pt x="3068636" y="4981769"/>
                  <a:pt x="3064644" y="4990115"/>
                  <a:pt x="3067183" y="4998822"/>
                </a:cubicBezTo>
                <a:cubicBezTo>
                  <a:pt x="3068636" y="5003721"/>
                  <a:pt x="3066096" y="5005717"/>
                  <a:pt x="3060834" y="5005535"/>
                </a:cubicBezTo>
                <a:cubicBezTo>
                  <a:pt x="3051764" y="5005172"/>
                  <a:pt x="3042693" y="5005717"/>
                  <a:pt x="3033621" y="5005354"/>
                </a:cubicBezTo>
                <a:cubicBezTo>
                  <a:pt x="3028905" y="5005172"/>
                  <a:pt x="3027091" y="5006623"/>
                  <a:pt x="3027272" y="5011521"/>
                </a:cubicBezTo>
                <a:cubicBezTo>
                  <a:pt x="3027635" y="5020230"/>
                  <a:pt x="3027272" y="5029120"/>
                  <a:pt x="3027454" y="5037828"/>
                </a:cubicBezTo>
                <a:cubicBezTo>
                  <a:pt x="3027454" y="5042181"/>
                  <a:pt x="3026003" y="5043815"/>
                  <a:pt x="3021648" y="5043633"/>
                </a:cubicBezTo>
                <a:cubicBezTo>
                  <a:pt x="3013121" y="5043452"/>
                  <a:pt x="3004776" y="5043815"/>
                  <a:pt x="2996249" y="5043452"/>
                </a:cubicBezTo>
                <a:lnTo>
                  <a:pt x="2995210" y="5044493"/>
                </a:lnTo>
                <a:lnTo>
                  <a:pt x="2992031" y="5045357"/>
                </a:lnTo>
                <a:lnTo>
                  <a:pt x="2991400" y="5048301"/>
                </a:lnTo>
                <a:lnTo>
                  <a:pt x="2989174" y="5050527"/>
                </a:lnTo>
                <a:cubicBezTo>
                  <a:pt x="2989537" y="5071390"/>
                  <a:pt x="2989356" y="5092253"/>
                  <a:pt x="2989356" y="5113115"/>
                </a:cubicBezTo>
                <a:cubicBezTo>
                  <a:pt x="2989537" y="5117651"/>
                  <a:pt x="2990262" y="5122006"/>
                  <a:pt x="2982825" y="5121642"/>
                </a:cubicBezTo>
                <a:lnTo>
                  <a:pt x="2976928" y="5119527"/>
                </a:lnTo>
                <a:lnTo>
                  <a:pt x="2976112" y="5113773"/>
                </a:lnTo>
                <a:cubicBezTo>
                  <a:pt x="2976294" y="5093274"/>
                  <a:pt x="2975931" y="5072593"/>
                  <a:pt x="2976294" y="5052092"/>
                </a:cubicBezTo>
                <a:cubicBezTo>
                  <a:pt x="2976294" y="5046651"/>
                  <a:pt x="2973028" y="5043748"/>
                  <a:pt x="2969762" y="5044836"/>
                </a:cubicBezTo>
                <a:lnTo>
                  <a:pt x="2967115" y="5044822"/>
                </a:lnTo>
                <a:lnTo>
                  <a:pt x="2965771" y="5043633"/>
                </a:lnTo>
                <a:lnTo>
                  <a:pt x="2943893" y="5043633"/>
                </a:lnTo>
                <a:lnTo>
                  <a:pt x="2938015" y="5037398"/>
                </a:lnTo>
                <a:cubicBezTo>
                  <a:pt x="2938197" y="5029778"/>
                  <a:pt x="2937651" y="5022158"/>
                  <a:pt x="2938197" y="5014721"/>
                </a:cubicBezTo>
                <a:cubicBezTo>
                  <a:pt x="2938468" y="5011364"/>
                  <a:pt x="2938197" y="5008869"/>
                  <a:pt x="2936903" y="5007305"/>
                </a:cubicBezTo>
                <a:lnTo>
                  <a:pt x="2935995" y="5007080"/>
                </a:lnTo>
                <a:lnTo>
                  <a:pt x="2935951" y="5006465"/>
                </a:lnTo>
                <a:lnTo>
                  <a:pt x="2932144" y="5006126"/>
                </a:lnTo>
                <a:lnTo>
                  <a:pt x="2929488" y="5005468"/>
                </a:lnTo>
                <a:cubicBezTo>
                  <a:pt x="2922593" y="5006013"/>
                  <a:pt x="2915518" y="5005106"/>
                  <a:pt x="2908624" y="5005650"/>
                </a:cubicBezTo>
                <a:cubicBezTo>
                  <a:pt x="2902093" y="5006195"/>
                  <a:pt x="2899373" y="5004380"/>
                  <a:pt x="2899917" y="4997305"/>
                </a:cubicBezTo>
                <a:cubicBezTo>
                  <a:pt x="2900461" y="4989503"/>
                  <a:pt x="2899917" y="4981522"/>
                  <a:pt x="2900098" y="4973720"/>
                </a:cubicBezTo>
                <a:cubicBezTo>
                  <a:pt x="2900279" y="4969185"/>
                  <a:pt x="2899010" y="4967369"/>
                  <a:pt x="2894111" y="4967369"/>
                </a:cubicBezTo>
                <a:cubicBezTo>
                  <a:pt x="2876876" y="4967552"/>
                  <a:pt x="2859642" y="4967552"/>
                  <a:pt x="2842407" y="4967369"/>
                </a:cubicBezTo>
                <a:lnTo>
                  <a:pt x="2842348" y="4967437"/>
                </a:lnTo>
                <a:lnTo>
                  <a:pt x="2841137" y="4967437"/>
                </a:lnTo>
                <a:cubicBezTo>
                  <a:pt x="2836057" y="4967255"/>
                  <a:pt x="2835150" y="4969613"/>
                  <a:pt x="2835332" y="4973969"/>
                </a:cubicBezTo>
                <a:cubicBezTo>
                  <a:pt x="2835513" y="4982132"/>
                  <a:pt x="2835150" y="4990296"/>
                  <a:pt x="2835513" y="4998459"/>
                </a:cubicBezTo>
                <a:lnTo>
                  <a:pt x="2828512" y="5005641"/>
                </a:lnTo>
                <a:lnTo>
                  <a:pt x="2805217" y="5005468"/>
                </a:lnTo>
                <a:lnTo>
                  <a:pt x="2805150" y="5005544"/>
                </a:lnTo>
                <a:lnTo>
                  <a:pt x="2803946" y="5005535"/>
                </a:lnTo>
                <a:cubicBezTo>
                  <a:pt x="2797960" y="5005535"/>
                  <a:pt x="2796146" y="5008800"/>
                  <a:pt x="2797777" y="5013698"/>
                </a:cubicBezTo>
                <a:cubicBezTo>
                  <a:pt x="2800319" y="5021319"/>
                  <a:pt x="2798867" y="5028757"/>
                  <a:pt x="2799049" y="5036194"/>
                </a:cubicBezTo>
                <a:cubicBezTo>
                  <a:pt x="2799230" y="5041636"/>
                  <a:pt x="2796327" y="5044541"/>
                  <a:pt x="2790521" y="5043815"/>
                </a:cubicBezTo>
                <a:lnTo>
                  <a:pt x="2767342" y="5045381"/>
                </a:lnTo>
                <a:lnTo>
                  <a:pt x="2765123" y="5045381"/>
                </a:lnTo>
                <a:lnTo>
                  <a:pt x="2764937" y="5045543"/>
                </a:lnTo>
                <a:lnTo>
                  <a:pt x="2763671" y="5045629"/>
                </a:lnTo>
                <a:lnTo>
                  <a:pt x="2761185" y="5048825"/>
                </a:lnTo>
                <a:lnTo>
                  <a:pt x="2760768" y="5049189"/>
                </a:lnTo>
                <a:lnTo>
                  <a:pt x="2760777" y="5049350"/>
                </a:lnTo>
                <a:lnTo>
                  <a:pt x="2759862" y="5050527"/>
                </a:lnTo>
                <a:cubicBezTo>
                  <a:pt x="2762764" y="5072297"/>
                  <a:pt x="2760587" y="5093886"/>
                  <a:pt x="2761132" y="5115656"/>
                </a:cubicBezTo>
                <a:lnTo>
                  <a:pt x="2757963" y="5120651"/>
                </a:lnTo>
                <a:lnTo>
                  <a:pt x="2752060" y="5121573"/>
                </a:lnTo>
                <a:cubicBezTo>
                  <a:pt x="2745529" y="5121936"/>
                  <a:pt x="2743897" y="5119759"/>
                  <a:pt x="2744079" y="5113409"/>
                </a:cubicBezTo>
                <a:cubicBezTo>
                  <a:pt x="2744441" y="5093999"/>
                  <a:pt x="2743897" y="5074770"/>
                  <a:pt x="2744260" y="5055357"/>
                </a:cubicBezTo>
                <a:lnTo>
                  <a:pt x="2740559" y="5051656"/>
                </a:lnTo>
                <a:lnTo>
                  <a:pt x="2740179" y="5049098"/>
                </a:lnTo>
                <a:lnTo>
                  <a:pt x="2737317" y="5048415"/>
                </a:lnTo>
                <a:lnTo>
                  <a:pt x="2735732" y="5046831"/>
                </a:lnTo>
                <a:cubicBezTo>
                  <a:pt x="2727750" y="5046469"/>
                  <a:pt x="2719950" y="5048465"/>
                  <a:pt x="2711787" y="5047375"/>
                </a:cubicBezTo>
                <a:lnTo>
                  <a:pt x="2706534" y="5044961"/>
                </a:lnTo>
                <a:lnTo>
                  <a:pt x="2705084" y="5036096"/>
                </a:lnTo>
                <a:lnTo>
                  <a:pt x="2705255" y="5017079"/>
                </a:lnTo>
                <a:lnTo>
                  <a:pt x="2704892" y="5018334"/>
                </a:lnTo>
                <a:lnTo>
                  <a:pt x="2704892" y="5016420"/>
                </a:lnTo>
                <a:lnTo>
                  <a:pt x="2702135" y="5025304"/>
                </a:lnTo>
                <a:lnTo>
                  <a:pt x="2701627" y="5026331"/>
                </a:lnTo>
                <a:cubicBezTo>
                  <a:pt x="2703259" y="5019982"/>
                  <a:pt x="2700176" y="5014359"/>
                  <a:pt x="2704167" y="5009640"/>
                </a:cubicBezTo>
                <a:cubicBezTo>
                  <a:pt x="2699359" y="5007374"/>
                  <a:pt x="2694324" y="5007101"/>
                  <a:pt x="2689222" y="5007350"/>
                </a:cubicBezTo>
                <a:lnTo>
                  <a:pt x="2676395" y="5008051"/>
                </a:lnTo>
                <a:lnTo>
                  <a:pt x="2673428" y="5008068"/>
                </a:lnTo>
                <a:lnTo>
                  <a:pt x="2671849" y="5007636"/>
                </a:lnTo>
                <a:lnTo>
                  <a:pt x="2667840" y="5003093"/>
                </a:lnTo>
                <a:lnTo>
                  <a:pt x="2667701" y="5002203"/>
                </a:lnTo>
                <a:cubicBezTo>
                  <a:pt x="2667701" y="4993495"/>
                  <a:pt x="2667701" y="4984606"/>
                  <a:pt x="2667701" y="4975897"/>
                </a:cubicBezTo>
                <a:cubicBezTo>
                  <a:pt x="2667701" y="4972813"/>
                  <a:pt x="2667701" y="4969365"/>
                  <a:pt x="2663528" y="4969365"/>
                </a:cubicBezTo>
                <a:cubicBezTo>
                  <a:pt x="2646657" y="4969185"/>
                  <a:pt x="2629967" y="4969365"/>
                  <a:pt x="2613275" y="4969002"/>
                </a:cubicBezTo>
                <a:lnTo>
                  <a:pt x="2609391" y="4973276"/>
                </a:lnTo>
                <a:lnTo>
                  <a:pt x="2606926" y="4975600"/>
                </a:lnTo>
                <a:cubicBezTo>
                  <a:pt x="2607651" y="4982132"/>
                  <a:pt x="2606563" y="4988663"/>
                  <a:pt x="2608377" y="4995375"/>
                </a:cubicBezTo>
                <a:lnTo>
                  <a:pt x="2608072" y="5004995"/>
                </a:lnTo>
                <a:lnTo>
                  <a:pt x="2599125" y="5007283"/>
                </a:lnTo>
                <a:cubicBezTo>
                  <a:pt x="2592232" y="5007283"/>
                  <a:pt x="2585156" y="5007464"/>
                  <a:pt x="2578262" y="5007283"/>
                </a:cubicBezTo>
                <a:lnTo>
                  <a:pt x="2577681" y="5007894"/>
                </a:lnTo>
                <a:lnTo>
                  <a:pt x="2577354" y="5007894"/>
                </a:lnTo>
                <a:cubicBezTo>
                  <a:pt x="2571913" y="5007531"/>
                  <a:pt x="2569191" y="5008256"/>
                  <a:pt x="2570461" y="5015151"/>
                </a:cubicBezTo>
                <a:cubicBezTo>
                  <a:pt x="2572093" y="5024040"/>
                  <a:pt x="2569191" y="5033110"/>
                  <a:pt x="2568828" y="5042000"/>
                </a:cubicBezTo>
                <a:lnTo>
                  <a:pt x="2564065" y="5045381"/>
                </a:lnTo>
                <a:lnTo>
                  <a:pt x="2543249" y="5045199"/>
                </a:lnTo>
                <a:cubicBezTo>
                  <a:pt x="2538713" y="5044745"/>
                  <a:pt x="2535629" y="5045245"/>
                  <a:pt x="2533724" y="5047035"/>
                </a:cubicBezTo>
                <a:lnTo>
                  <a:pt x="2531666" y="5055098"/>
                </a:lnTo>
                <a:lnTo>
                  <a:pt x="2530368" y="5056331"/>
                </a:lnTo>
                <a:cubicBezTo>
                  <a:pt x="2530912" y="5075743"/>
                  <a:pt x="2530731" y="5094974"/>
                  <a:pt x="2530368" y="5114387"/>
                </a:cubicBezTo>
                <a:lnTo>
                  <a:pt x="2530987" y="5119738"/>
                </a:lnTo>
                <a:lnTo>
                  <a:pt x="2527102" y="5121754"/>
                </a:lnTo>
                <a:cubicBezTo>
                  <a:pt x="2521841" y="5121028"/>
                  <a:pt x="2514040" y="5124838"/>
                  <a:pt x="2514765" y="5113047"/>
                </a:cubicBezTo>
                <a:cubicBezTo>
                  <a:pt x="2515855" y="5093092"/>
                  <a:pt x="2514765" y="5072956"/>
                  <a:pt x="2515129" y="5052818"/>
                </a:cubicBezTo>
                <a:cubicBezTo>
                  <a:pt x="2515310" y="5046651"/>
                  <a:pt x="2513315" y="5044836"/>
                  <a:pt x="2507509" y="5045199"/>
                </a:cubicBezTo>
                <a:cubicBezTo>
                  <a:pt x="2499708" y="5045743"/>
                  <a:pt x="2491726" y="5045199"/>
                  <a:pt x="2483924" y="5045381"/>
                </a:cubicBezTo>
                <a:cubicBezTo>
                  <a:pt x="2478845" y="5045381"/>
                  <a:pt x="2476668" y="5043385"/>
                  <a:pt x="2476849" y="5038305"/>
                </a:cubicBezTo>
                <a:cubicBezTo>
                  <a:pt x="2477031" y="5029778"/>
                  <a:pt x="2476849" y="5021433"/>
                  <a:pt x="2477031" y="5012906"/>
                </a:cubicBezTo>
                <a:cubicBezTo>
                  <a:pt x="2477031" y="5008552"/>
                  <a:pt x="2475580" y="5006920"/>
                  <a:pt x="2471226" y="5007101"/>
                </a:cubicBezTo>
                <a:cubicBezTo>
                  <a:pt x="2462336" y="5007464"/>
                  <a:pt x="2453264" y="5006738"/>
                  <a:pt x="2444375" y="5005468"/>
                </a:cubicBezTo>
                <a:cubicBezTo>
                  <a:pt x="2440021" y="5004924"/>
                  <a:pt x="2438570" y="5003654"/>
                  <a:pt x="2438751" y="4999482"/>
                </a:cubicBezTo>
                <a:cubicBezTo>
                  <a:pt x="2438933" y="4990955"/>
                  <a:pt x="2438388" y="4982428"/>
                  <a:pt x="2438933" y="4974084"/>
                </a:cubicBezTo>
                <a:cubicBezTo>
                  <a:pt x="2439296" y="4968277"/>
                  <a:pt x="2437119" y="4966826"/>
                  <a:pt x="2431676" y="4967007"/>
                </a:cubicBezTo>
                <a:cubicBezTo>
                  <a:pt x="2419884" y="4967369"/>
                  <a:pt x="2408091" y="4967188"/>
                  <a:pt x="2396299" y="4967188"/>
                </a:cubicBezTo>
                <a:cubicBezTo>
                  <a:pt x="2386775" y="4967188"/>
                  <a:pt x="2382013" y="4967188"/>
                  <a:pt x="2379632" y="4969614"/>
                </a:cubicBezTo>
                <a:lnTo>
                  <a:pt x="2379586" y="4969943"/>
                </a:lnTo>
                <a:lnTo>
                  <a:pt x="2378271" y="4970135"/>
                </a:lnTo>
                <a:cubicBezTo>
                  <a:pt x="2376344" y="4972109"/>
                  <a:pt x="2376344" y="4976054"/>
                  <a:pt x="2376344" y="4983946"/>
                </a:cubicBezTo>
                <a:cubicBezTo>
                  <a:pt x="2376344" y="5000546"/>
                  <a:pt x="2376344" y="5004695"/>
                  <a:pt x="2367160" y="5005733"/>
                </a:cubicBezTo>
                <a:lnTo>
                  <a:pt x="2364977" y="5005792"/>
                </a:lnTo>
                <a:lnTo>
                  <a:pt x="2359109" y="5005287"/>
                </a:lnTo>
                <a:cubicBezTo>
                  <a:pt x="2347226" y="5005287"/>
                  <a:pt x="2341285" y="5005287"/>
                  <a:pt x="2338768" y="5008349"/>
                </a:cubicBezTo>
                <a:lnTo>
                  <a:pt x="2338780" y="5009634"/>
                </a:lnTo>
                <a:lnTo>
                  <a:pt x="2337044" y="5010025"/>
                </a:lnTo>
                <a:cubicBezTo>
                  <a:pt x="2334527" y="5013199"/>
                  <a:pt x="2334890" y="5018779"/>
                  <a:pt x="2336794" y="5028394"/>
                </a:cubicBezTo>
                <a:cubicBezTo>
                  <a:pt x="2336976" y="5029120"/>
                  <a:pt x="2337702" y="5029845"/>
                  <a:pt x="2337883" y="5030753"/>
                </a:cubicBezTo>
                <a:lnTo>
                  <a:pt x="2336196" y="5039052"/>
                </a:lnTo>
                <a:lnTo>
                  <a:pt x="2331055" y="5042583"/>
                </a:lnTo>
                <a:lnTo>
                  <a:pt x="2328368" y="5043814"/>
                </a:lnTo>
                <a:lnTo>
                  <a:pt x="2320990" y="5044307"/>
                </a:lnTo>
                <a:lnTo>
                  <a:pt x="2316209" y="5044267"/>
                </a:lnTo>
                <a:lnTo>
                  <a:pt x="2307223" y="5043204"/>
                </a:lnTo>
                <a:lnTo>
                  <a:pt x="2306267" y="5044182"/>
                </a:lnTo>
                <a:lnTo>
                  <a:pt x="2305772" y="5044178"/>
                </a:lnTo>
                <a:cubicBezTo>
                  <a:pt x="2300329" y="5043996"/>
                  <a:pt x="2297608" y="5046173"/>
                  <a:pt x="2298334" y="5051615"/>
                </a:cubicBezTo>
                <a:cubicBezTo>
                  <a:pt x="2300147" y="5064858"/>
                  <a:pt x="2298515" y="5078283"/>
                  <a:pt x="2298334" y="5091708"/>
                </a:cubicBezTo>
                <a:lnTo>
                  <a:pt x="2298334" y="5116196"/>
                </a:lnTo>
                <a:lnTo>
                  <a:pt x="2293436" y="5121391"/>
                </a:lnTo>
                <a:cubicBezTo>
                  <a:pt x="2287449" y="5121573"/>
                  <a:pt x="2285091" y="5119759"/>
                  <a:pt x="2284727" y="5113228"/>
                </a:cubicBezTo>
                <a:cubicBezTo>
                  <a:pt x="2284001" y="5101619"/>
                  <a:pt x="2288537" y="5090372"/>
                  <a:pt x="2286360" y="5079123"/>
                </a:cubicBezTo>
                <a:cubicBezTo>
                  <a:pt x="2284183" y="5067874"/>
                  <a:pt x="2284909" y="5056991"/>
                  <a:pt x="2286179" y="5044836"/>
                </a:cubicBezTo>
                <a:lnTo>
                  <a:pt x="2281628" y="5044611"/>
                </a:lnTo>
                <a:lnTo>
                  <a:pt x="2275838" y="5044178"/>
                </a:lnTo>
                <a:lnTo>
                  <a:pt x="2272345" y="5044153"/>
                </a:lnTo>
                <a:lnTo>
                  <a:pt x="2253161" y="5043204"/>
                </a:lnTo>
                <a:cubicBezTo>
                  <a:pt x="2249533" y="5043385"/>
                  <a:pt x="2246448" y="5043204"/>
                  <a:pt x="2246811" y="5038123"/>
                </a:cubicBezTo>
                <a:cubicBezTo>
                  <a:pt x="2247536" y="5028872"/>
                  <a:pt x="2245541" y="5019256"/>
                  <a:pt x="2248081" y="5010185"/>
                </a:cubicBezTo>
                <a:cubicBezTo>
                  <a:pt x="2249351" y="5005468"/>
                  <a:pt x="2246993" y="5005106"/>
                  <a:pt x="2243545" y="5005106"/>
                </a:cubicBezTo>
                <a:cubicBezTo>
                  <a:pt x="2234838" y="5005106"/>
                  <a:pt x="2225948" y="5004742"/>
                  <a:pt x="2217239" y="5005106"/>
                </a:cubicBezTo>
                <a:cubicBezTo>
                  <a:pt x="2211072" y="5005287"/>
                  <a:pt x="2208169" y="5003110"/>
                  <a:pt x="2208713" y="4996760"/>
                </a:cubicBezTo>
                <a:cubicBezTo>
                  <a:pt x="2209439" y="4988778"/>
                  <a:pt x="2209801" y="4980614"/>
                  <a:pt x="2210527" y="4972632"/>
                </a:cubicBezTo>
                <a:cubicBezTo>
                  <a:pt x="2210890" y="4968277"/>
                  <a:pt x="2209257" y="4966826"/>
                  <a:pt x="2204904" y="4966826"/>
                </a:cubicBezTo>
                <a:cubicBezTo>
                  <a:pt x="2187669" y="4967007"/>
                  <a:pt x="2170433" y="4967007"/>
                  <a:pt x="2153199" y="4966826"/>
                </a:cubicBezTo>
                <a:lnTo>
                  <a:pt x="2152407" y="4967619"/>
                </a:lnTo>
                <a:lnTo>
                  <a:pt x="2151929" y="4967619"/>
                </a:lnTo>
                <a:cubicBezTo>
                  <a:pt x="2147212" y="4967619"/>
                  <a:pt x="2145398" y="4968888"/>
                  <a:pt x="2145580" y="4973787"/>
                </a:cubicBezTo>
                <a:cubicBezTo>
                  <a:pt x="2145942" y="4982495"/>
                  <a:pt x="2145580" y="4991385"/>
                  <a:pt x="2145761" y="5000093"/>
                </a:cubicBezTo>
                <a:lnTo>
                  <a:pt x="2140933" y="5004921"/>
                </a:lnTo>
                <a:lnTo>
                  <a:pt x="2115100" y="5004742"/>
                </a:lnTo>
                <a:lnTo>
                  <a:pt x="2114152" y="5005720"/>
                </a:lnTo>
                <a:lnTo>
                  <a:pt x="2113650" y="5005717"/>
                </a:lnTo>
                <a:cubicBezTo>
                  <a:pt x="2108933" y="5005535"/>
                  <a:pt x="2107300" y="5007168"/>
                  <a:pt x="2107482" y="5011884"/>
                </a:cubicBezTo>
                <a:lnTo>
                  <a:pt x="2107662" y="5038009"/>
                </a:lnTo>
                <a:lnTo>
                  <a:pt x="2102072" y="5043853"/>
                </a:lnTo>
                <a:lnTo>
                  <a:pt x="2084502" y="5044836"/>
                </a:lnTo>
                <a:lnTo>
                  <a:pt x="2078456" y="5044836"/>
                </a:lnTo>
                <a:lnTo>
                  <a:pt x="2078097" y="5045194"/>
                </a:lnTo>
                <a:lnTo>
                  <a:pt x="2076823" y="5045266"/>
                </a:lnTo>
                <a:cubicBezTo>
                  <a:pt x="2070653" y="5045629"/>
                  <a:pt x="2069384" y="5047625"/>
                  <a:pt x="2069384" y="5053247"/>
                </a:cubicBezTo>
                <a:lnTo>
                  <a:pt x="2069546" y="5122333"/>
                </a:lnTo>
                <a:lnTo>
                  <a:pt x="2094699" y="5122333"/>
                </a:lnTo>
                <a:lnTo>
                  <a:pt x="2094420" y="5075677"/>
                </a:lnTo>
                <a:lnTo>
                  <a:pt x="2101207" y="5069058"/>
                </a:lnTo>
                <a:lnTo>
                  <a:pt x="2101313" y="5069031"/>
                </a:lnTo>
                <a:cubicBezTo>
                  <a:pt x="2109477" y="5069756"/>
                  <a:pt x="2117642" y="5069031"/>
                  <a:pt x="2125805" y="5069212"/>
                </a:cubicBezTo>
                <a:lnTo>
                  <a:pt x="2126272" y="5068776"/>
                </a:lnTo>
                <a:lnTo>
                  <a:pt x="2127074" y="5068782"/>
                </a:lnTo>
                <a:cubicBezTo>
                  <a:pt x="2130521" y="5068782"/>
                  <a:pt x="2132881" y="5068238"/>
                  <a:pt x="2132699" y="5063884"/>
                </a:cubicBezTo>
                <a:lnTo>
                  <a:pt x="2131583" y="5033134"/>
                </a:lnTo>
                <a:lnTo>
                  <a:pt x="2134695" y="5029482"/>
                </a:lnTo>
                <a:cubicBezTo>
                  <a:pt x="2144128" y="5029664"/>
                  <a:pt x="2153381" y="5029300"/>
                  <a:pt x="2162815" y="5029664"/>
                </a:cubicBezTo>
                <a:cubicBezTo>
                  <a:pt x="2168076" y="5029845"/>
                  <a:pt x="2169708" y="5028030"/>
                  <a:pt x="2169527" y="5022951"/>
                </a:cubicBezTo>
                <a:lnTo>
                  <a:pt x="2169520" y="5021931"/>
                </a:lnTo>
                <a:lnTo>
                  <a:pt x="2170796" y="5020708"/>
                </a:lnTo>
                <a:lnTo>
                  <a:pt x="2170617" y="4996471"/>
                </a:lnTo>
                <a:lnTo>
                  <a:pt x="2174864" y="4992861"/>
                </a:lnTo>
                <a:lnTo>
                  <a:pt x="2176720" y="4991398"/>
                </a:lnTo>
                <a:lnTo>
                  <a:pt x="2182022" y="4991975"/>
                </a:lnTo>
                <a:cubicBezTo>
                  <a:pt x="2183405" y="4992655"/>
                  <a:pt x="2184221" y="4994106"/>
                  <a:pt x="2184040" y="4997189"/>
                </a:cubicBezTo>
                <a:cubicBezTo>
                  <a:pt x="2183677" y="5005717"/>
                  <a:pt x="2184403" y="5014062"/>
                  <a:pt x="2183858" y="5022589"/>
                </a:cubicBezTo>
                <a:cubicBezTo>
                  <a:pt x="2183496" y="5028394"/>
                  <a:pt x="2185673" y="5029845"/>
                  <a:pt x="2191116" y="5029664"/>
                </a:cubicBezTo>
                <a:lnTo>
                  <a:pt x="2200515" y="5029596"/>
                </a:lnTo>
                <a:lnTo>
                  <a:pt x="2217900" y="5030732"/>
                </a:lnTo>
                <a:lnTo>
                  <a:pt x="2223952" y="5036194"/>
                </a:lnTo>
                <a:cubicBezTo>
                  <a:pt x="2223771" y="5044722"/>
                  <a:pt x="2225041" y="5053429"/>
                  <a:pt x="2223408" y="5061594"/>
                </a:cubicBezTo>
                <a:cubicBezTo>
                  <a:pt x="2222138" y="5068668"/>
                  <a:pt x="2225222" y="5069393"/>
                  <a:pt x="2230120" y="5069575"/>
                </a:cubicBezTo>
                <a:cubicBezTo>
                  <a:pt x="2238284" y="5069756"/>
                  <a:pt x="2246448" y="5070119"/>
                  <a:pt x="2254612" y="5069575"/>
                </a:cubicBezTo>
                <a:cubicBezTo>
                  <a:pt x="2260599" y="5069212"/>
                  <a:pt x="2262232" y="5071573"/>
                  <a:pt x="2262050" y="5077377"/>
                </a:cubicBezTo>
                <a:lnTo>
                  <a:pt x="2260544" y="5122333"/>
                </a:lnTo>
                <a:lnTo>
                  <a:pt x="2322977" y="5122333"/>
                </a:lnTo>
                <a:lnTo>
                  <a:pt x="2323460" y="5101528"/>
                </a:lnTo>
                <a:cubicBezTo>
                  <a:pt x="2323868" y="5092411"/>
                  <a:pt x="2324095" y="5083295"/>
                  <a:pt x="2323007" y="5074225"/>
                </a:cubicBezTo>
                <a:lnTo>
                  <a:pt x="2326626" y="5069947"/>
                </a:lnTo>
                <a:lnTo>
                  <a:pt x="2328631" y="5067942"/>
                </a:lnTo>
                <a:cubicBezTo>
                  <a:pt x="2337702" y="5068305"/>
                  <a:pt x="2346773" y="5067942"/>
                  <a:pt x="2355843" y="5068125"/>
                </a:cubicBezTo>
                <a:lnTo>
                  <a:pt x="2356105" y="5067862"/>
                </a:lnTo>
                <a:lnTo>
                  <a:pt x="2361763" y="5067014"/>
                </a:lnTo>
                <a:cubicBezTo>
                  <a:pt x="2362692" y="5066016"/>
                  <a:pt x="2362828" y="5064338"/>
                  <a:pt x="2362738" y="5062071"/>
                </a:cubicBezTo>
                <a:cubicBezTo>
                  <a:pt x="2362375" y="5055175"/>
                  <a:pt x="2363100" y="5048283"/>
                  <a:pt x="2361286" y="5041388"/>
                </a:cubicBezTo>
                <a:lnTo>
                  <a:pt x="2361376" y="5036503"/>
                </a:lnTo>
                <a:lnTo>
                  <a:pt x="2367211" y="5030112"/>
                </a:lnTo>
                <a:lnTo>
                  <a:pt x="2368253" y="5029851"/>
                </a:lnTo>
                <a:lnTo>
                  <a:pt x="2390131" y="5030027"/>
                </a:lnTo>
                <a:cubicBezTo>
                  <a:pt x="2393487" y="5030208"/>
                  <a:pt x="2395574" y="5029664"/>
                  <a:pt x="2396776" y="5028303"/>
                </a:cubicBezTo>
                <a:lnTo>
                  <a:pt x="2397680" y="5023826"/>
                </a:lnTo>
                <a:lnTo>
                  <a:pt x="2399021" y="5022522"/>
                </a:lnTo>
                <a:cubicBezTo>
                  <a:pt x="2398658" y="5014176"/>
                  <a:pt x="2398658" y="5005832"/>
                  <a:pt x="2400473" y="4997486"/>
                </a:cubicBezTo>
                <a:lnTo>
                  <a:pt x="2400783" y="4996334"/>
                </a:lnTo>
                <a:lnTo>
                  <a:pt x="2405371" y="4991747"/>
                </a:lnTo>
                <a:cubicBezTo>
                  <a:pt x="2408817" y="4992291"/>
                  <a:pt x="2412808" y="4989751"/>
                  <a:pt x="2414805" y="4996645"/>
                </a:cubicBezTo>
                <a:cubicBezTo>
                  <a:pt x="2417526" y="5005898"/>
                  <a:pt x="2412990" y="5014425"/>
                  <a:pt x="2414078" y="5023313"/>
                </a:cubicBezTo>
                <a:lnTo>
                  <a:pt x="2416013" y="5025146"/>
                </a:lnTo>
                <a:lnTo>
                  <a:pt x="2416006" y="5027125"/>
                </a:lnTo>
                <a:cubicBezTo>
                  <a:pt x="2417708" y="5030278"/>
                  <a:pt x="2422333" y="5030868"/>
                  <a:pt x="2433490" y="5030686"/>
                </a:cubicBezTo>
                <a:lnTo>
                  <a:pt x="2446499" y="5029756"/>
                </a:lnTo>
                <a:lnTo>
                  <a:pt x="2452358" y="5034018"/>
                </a:lnTo>
                <a:cubicBezTo>
                  <a:pt x="2452176" y="5042545"/>
                  <a:pt x="2455986" y="5050890"/>
                  <a:pt x="2452539" y="5059779"/>
                </a:cubicBezTo>
                <a:cubicBezTo>
                  <a:pt x="2450725" y="5064496"/>
                  <a:pt x="2452358" y="5068487"/>
                  <a:pt x="2459252" y="5067942"/>
                </a:cubicBezTo>
                <a:cubicBezTo>
                  <a:pt x="2467778" y="5067398"/>
                  <a:pt x="2476123" y="5067942"/>
                  <a:pt x="2484650" y="5067762"/>
                </a:cubicBezTo>
                <a:cubicBezTo>
                  <a:pt x="2489186" y="5067580"/>
                  <a:pt x="2491000" y="5068125"/>
                  <a:pt x="2490819" y="5074112"/>
                </a:cubicBezTo>
                <a:lnTo>
                  <a:pt x="2490555" y="5122333"/>
                </a:lnTo>
                <a:lnTo>
                  <a:pt x="2553274" y="5122333"/>
                </a:lnTo>
                <a:lnTo>
                  <a:pt x="2553453" y="5108421"/>
                </a:lnTo>
                <a:cubicBezTo>
                  <a:pt x="2553952" y="5097808"/>
                  <a:pt x="2554315" y="5087196"/>
                  <a:pt x="2553044" y="5076583"/>
                </a:cubicBezTo>
                <a:lnTo>
                  <a:pt x="2560047" y="5069240"/>
                </a:lnTo>
                <a:lnTo>
                  <a:pt x="2564152" y="5068782"/>
                </a:lnTo>
                <a:lnTo>
                  <a:pt x="2581641" y="5068782"/>
                </a:lnTo>
                <a:lnTo>
                  <a:pt x="2586063" y="5069212"/>
                </a:lnTo>
                <a:lnTo>
                  <a:pt x="2587207" y="5068731"/>
                </a:lnTo>
                <a:lnTo>
                  <a:pt x="2589397" y="5068646"/>
                </a:lnTo>
                <a:cubicBezTo>
                  <a:pt x="2590508" y="5068419"/>
                  <a:pt x="2591233" y="5067874"/>
                  <a:pt x="2590598" y="5066605"/>
                </a:cubicBezTo>
                <a:cubicBezTo>
                  <a:pt x="2586245" y="5057717"/>
                  <a:pt x="2594589" y="5050641"/>
                  <a:pt x="2593320" y="5042114"/>
                </a:cubicBezTo>
                <a:cubicBezTo>
                  <a:pt x="2592595" y="5036490"/>
                  <a:pt x="2592413" y="5033633"/>
                  <a:pt x="2593886" y="5032183"/>
                </a:cubicBezTo>
                <a:lnTo>
                  <a:pt x="2598883" y="5031471"/>
                </a:lnTo>
                <a:lnTo>
                  <a:pt x="2605475" y="5031297"/>
                </a:lnTo>
                <a:cubicBezTo>
                  <a:pt x="2605838" y="5031297"/>
                  <a:pt x="2606019" y="5031297"/>
                  <a:pt x="2606382" y="5031297"/>
                </a:cubicBezTo>
                <a:cubicBezTo>
                  <a:pt x="2614002" y="5030753"/>
                  <a:pt x="2623616" y="5034381"/>
                  <a:pt x="2628334" y="5029845"/>
                </a:cubicBezTo>
                <a:lnTo>
                  <a:pt x="2628512" y="5029139"/>
                </a:lnTo>
                <a:lnTo>
                  <a:pt x="2629604" y="5028872"/>
                </a:lnTo>
                <a:cubicBezTo>
                  <a:pt x="2634501" y="5023610"/>
                  <a:pt x="2630692" y="5012724"/>
                  <a:pt x="2631055" y="5004380"/>
                </a:cubicBezTo>
                <a:cubicBezTo>
                  <a:pt x="2631236" y="4997305"/>
                  <a:pt x="2628151" y="4987327"/>
                  <a:pt x="2641939" y="4992407"/>
                </a:cubicBezTo>
                <a:lnTo>
                  <a:pt x="2642636" y="4992241"/>
                </a:lnTo>
                <a:lnTo>
                  <a:pt x="2643210" y="4992291"/>
                </a:lnTo>
                <a:cubicBezTo>
                  <a:pt x="2643392" y="4992110"/>
                  <a:pt x="2643936" y="4992654"/>
                  <a:pt x="2644480" y="4993017"/>
                </a:cubicBezTo>
                <a:cubicBezTo>
                  <a:pt x="2641396" y="5003902"/>
                  <a:pt x="2643392" y="5014969"/>
                  <a:pt x="2642847" y="5026034"/>
                </a:cubicBezTo>
                <a:cubicBezTo>
                  <a:pt x="2642665" y="5030208"/>
                  <a:pt x="2644843" y="5030934"/>
                  <a:pt x="2648471" y="5030934"/>
                </a:cubicBezTo>
                <a:cubicBezTo>
                  <a:pt x="2656997" y="5030753"/>
                  <a:pt x="2665342" y="5031116"/>
                  <a:pt x="2673869" y="5030753"/>
                </a:cubicBezTo>
                <a:cubicBezTo>
                  <a:pt x="2679311" y="5030571"/>
                  <a:pt x="2681489" y="5032022"/>
                  <a:pt x="2681126" y="5037828"/>
                </a:cubicBezTo>
                <a:cubicBezTo>
                  <a:pt x="2680581" y="5044722"/>
                  <a:pt x="2681126" y="5051796"/>
                  <a:pt x="2680944" y="5058691"/>
                </a:cubicBezTo>
                <a:lnTo>
                  <a:pt x="2682032" y="5059798"/>
                </a:lnTo>
                <a:lnTo>
                  <a:pt x="2682032" y="5059894"/>
                </a:lnTo>
                <a:lnTo>
                  <a:pt x="2684546" y="5062358"/>
                </a:lnTo>
                <a:lnTo>
                  <a:pt x="2691104" y="5069031"/>
                </a:lnTo>
                <a:lnTo>
                  <a:pt x="2711987" y="5068877"/>
                </a:lnTo>
                <a:lnTo>
                  <a:pt x="2716294" y="5069523"/>
                </a:lnTo>
                <a:lnTo>
                  <a:pt x="2720115" y="5073214"/>
                </a:lnTo>
                <a:lnTo>
                  <a:pt x="2720131" y="5080575"/>
                </a:lnTo>
                <a:lnTo>
                  <a:pt x="2720022" y="5084367"/>
                </a:lnTo>
                <a:lnTo>
                  <a:pt x="2719314" y="5093228"/>
                </a:lnTo>
                <a:cubicBezTo>
                  <a:pt x="2719859" y="5099646"/>
                  <a:pt x="2720947" y="5106040"/>
                  <a:pt x="2721038" y="5112390"/>
                </a:cubicBezTo>
                <a:lnTo>
                  <a:pt x="2720318" y="5122333"/>
                </a:lnTo>
                <a:lnTo>
                  <a:pt x="2785177" y="5122333"/>
                </a:lnTo>
                <a:lnTo>
                  <a:pt x="2784898" y="5075495"/>
                </a:lnTo>
                <a:lnTo>
                  <a:pt x="2791890" y="5068676"/>
                </a:lnTo>
                <a:lnTo>
                  <a:pt x="2813561" y="5068850"/>
                </a:lnTo>
                <a:lnTo>
                  <a:pt x="2813799" y="5068592"/>
                </a:lnTo>
                <a:lnTo>
                  <a:pt x="2814832" y="5068601"/>
                </a:lnTo>
                <a:cubicBezTo>
                  <a:pt x="2821181" y="5068964"/>
                  <a:pt x="2823721" y="5066605"/>
                  <a:pt x="2823176" y="5060257"/>
                </a:cubicBezTo>
                <a:cubicBezTo>
                  <a:pt x="2822450" y="5051911"/>
                  <a:pt x="2820999" y="5043748"/>
                  <a:pt x="2821181" y="5035221"/>
                </a:cubicBezTo>
                <a:lnTo>
                  <a:pt x="2827997" y="5028765"/>
                </a:lnTo>
                <a:lnTo>
                  <a:pt x="2853111" y="5028938"/>
                </a:lnTo>
                <a:cubicBezTo>
                  <a:pt x="2857283" y="5029120"/>
                  <a:pt x="2859097" y="5027668"/>
                  <a:pt x="2858916" y="5023313"/>
                </a:cubicBezTo>
                <a:lnTo>
                  <a:pt x="2858909" y="5022366"/>
                </a:lnTo>
                <a:lnTo>
                  <a:pt x="2859642" y="5021615"/>
                </a:lnTo>
                <a:lnTo>
                  <a:pt x="2859473" y="4998067"/>
                </a:lnTo>
                <a:lnTo>
                  <a:pt x="2866586" y="4990793"/>
                </a:lnTo>
                <a:lnTo>
                  <a:pt x="2866838" y="4990783"/>
                </a:lnTo>
                <a:lnTo>
                  <a:pt x="2875244" y="4999367"/>
                </a:lnTo>
                <a:cubicBezTo>
                  <a:pt x="2874700" y="5007168"/>
                  <a:pt x="2875425" y="5015151"/>
                  <a:pt x="2875063" y="5022951"/>
                </a:cubicBezTo>
                <a:cubicBezTo>
                  <a:pt x="2874881" y="5027668"/>
                  <a:pt x="2876514" y="5029300"/>
                  <a:pt x="2881230" y="5029120"/>
                </a:cubicBezTo>
                <a:lnTo>
                  <a:pt x="2885467" y="5029089"/>
                </a:lnTo>
                <a:lnTo>
                  <a:pt x="2907081" y="5030298"/>
                </a:lnTo>
                <a:lnTo>
                  <a:pt x="2910543" y="5033759"/>
                </a:lnTo>
                <a:lnTo>
                  <a:pt x="2913158" y="5036747"/>
                </a:lnTo>
                <a:lnTo>
                  <a:pt x="2912979" y="5060868"/>
                </a:lnTo>
                <a:lnTo>
                  <a:pt x="2913708" y="5061630"/>
                </a:lnTo>
                <a:lnTo>
                  <a:pt x="2913704" y="5062071"/>
                </a:lnTo>
                <a:cubicBezTo>
                  <a:pt x="2913523" y="5067150"/>
                  <a:pt x="2914975" y="5069145"/>
                  <a:pt x="2920235" y="5068964"/>
                </a:cubicBezTo>
                <a:lnTo>
                  <a:pt x="2920712" y="5068960"/>
                </a:lnTo>
                <a:lnTo>
                  <a:pt x="2920779" y="5069031"/>
                </a:lnTo>
                <a:cubicBezTo>
                  <a:pt x="2927674" y="5068668"/>
                  <a:pt x="2934749" y="5069393"/>
                  <a:pt x="2941643" y="5068850"/>
                </a:cubicBezTo>
                <a:cubicBezTo>
                  <a:pt x="2948899" y="5068125"/>
                  <a:pt x="2951439" y="5070301"/>
                  <a:pt x="2951258" y="5078103"/>
                </a:cubicBezTo>
                <a:lnTo>
                  <a:pt x="2950983" y="5122333"/>
                </a:lnTo>
                <a:lnTo>
                  <a:pt x="3013587" y="5122333"/>
                </a:lnTo>
                <a:lnTo>
                  <a:pt x="3013303" y="5074044"/>
                </a:lnTo>
                <a:lnTo>
                  <a:pt x="3019427" y="5067219"/>
                </a:lnTo>
                <a:lnTo>
                  <a:pt x="3037140" y="5067346"/>
                </a:lnTo>
                <a:lnTo>
                  <a:pt x="3044869" y="5067512"/>
                </a:lnTo>
                <a:cubicBezTo>
                  <a:pt x="3051945" y="5068964"/>
                  <a:pt x="3051401" y="5066243"/>
                  <a:pt x="3051401" y="5061526"/>
                </a:cubicBezTo>
                <a:cubicBezTo>
                  <a:pt x="3051220" y="5052999"/>
                  <a:pt x="3051583" y="5044655"/>
                  <a:pt x="3051220" y="5036128"/>
                </a:cubicBezTo>
                <a:lnTo>
                  <a:pt x="3058041" y="5029132"/>
                </a:lnTo>
                <a:lnTo>
                  <a:pt x="3082605" y="5029300"/>
                </a:lnTo>
                <a:lnTo>
                  <a:pt x="3085219" y="5026686"/>
                </a:lnTo>
                <a:lnTo>
                  <a:pt x="3089499" y="5022522"/>
                </a:lnTo>
                <a:cubicBezTo>
                  <a:pt x="3089136" y="5014359"/>
                  <a:pt x="3089499" y="5006195"/>
                  <a:pt x="3089317" y="4998031"/>
                </a:cubicBezTo>
                <a:lnTo>
                  <a:pt x="3096550" y="4991303"/>
                </a:lnTo>
                <a:lnTo>
                  <a:pt x="3097692" y="4991252"/>
                </a:lnTo>
                <a:lnTo>
                  <a:pt x="3105099" y="4997425"/>
                </a:lnTo>
                <a:lnTo>
                  <a:pt x="3104919" y="5022589"/>
                </a:lnTo>
                <a:cubicBezTo>
                  <a:pt x="3104556" y="5027668"/>
                  <a:pt x="3106189" y="5029482"/>
                  <a:pt x="3111451" y="5029300"/>
                </a:cubicBezTo>
                <a:lnTo>
                  <a:pt x="3111520" y="5029300"/>
                </a:lnTo>
                <a:lnTo>
                  <a:pt x="3112721" y="5030686"/>
                </a:lnTo>
                <a:lnTo>
                  <a:pt x="3137719" y="5029966"/>
                </a:lnTo>
                <a:lnTo>
                  <a:pt x="3143198" y="5035288"/>
                </a:lnTo>
                <a:cubicBezTo>
                  <a:pt x="3142835" y="5043996"/>
                  <a:pt x="3143198" y="5052885"/>
                  <a:pt x="3143018" y="5061594"/>
                </a:cubicBezTo>
                <a:cubicBezTo>
                  <a:pt x="3143018" y="5065948"/>
                  <a:pt x="3144469" y="5067580"/>
                  <a:pt x="3148822" y="5067398"/>
                </a:cubicBezTo>
                <a:cubicBezTo>
                  <a:pt x="3156986" y="5067217"/>
                  <a:pt x="3165149" y="5067762"/>
                  <a:pt x="3173313" y="5067217"/>
                </a:cubicBezTo>
                <a:cubicBezTo>
                  <a:pt x="3179844" y="5066854"/>
                  <a:pt x="3181660" y="5069031"/>
                  <a:pt x="3181478" y="5075381"/>
                </a:cubicBezTo>
                <a:lnTo>
                  <a:pt x="3181344" y="5122333"/>
                </a:lnTo>
                <a:lnTo>
                  <a:pt x="3243437" y="5122333"/>
                </a:lnTo>
                <a:lnTo>
                  <a:pt x="3243159" y="5078761"/>
                </a:lnTo>
                <a:lnTo>
                  <a:pt x="3253410" y="5069031"/>
                </a:lnTo>
                <a:lnTo>
                  <a:pt x="3276540" y="5069031"/>
                </a:lnTo>
                <a:cubicBezTo>
                  <a:pt x="3278173" y="5069393"/>
                  <a:pt x="3281621" y="5070119"/>
                  <a:pt x="3280532" y="5066310"/>
                </a:cubicBezTo>
                <a:lnTo>
                  <a:pt x="3280532" y="5066273"/>
                </a:lnTo>
                <a:lnTo>
                  <a:pt x="3280896" y="5066062"/>
                </a:lnTo>
                <a:cubicBezTo>
                  <a:pt x="3277991" y="5055720"/>
                  <a:pt x="3283798" y="5045743"/>
                  <a:pt x="3281621" y="5035584"/>
                </a:cubicBezTo>
                <a:lnTo>
                  <a:pt x="3284334" y="5032964"/>
                </a:lnTo>
                <a:lnTo>
                  <a:pt x="3287063" y="5031116"/>
                </a:lnTo>
                <a:cubicBezTo>
                  <a:pt x="3296134" y="5031116"/>
                  <a:pt x="3305204" y="5030753"/>
                  <a:pt x="3314276" y="5031297"/>
                </a:cubicBezTo>
                <a:lnTo>
                  <a:pt x="3315638" y="5029900"/>
                </a:lnTo>
                <a:lnTo>
                  <a:pt x="3320035" y="5028872"/>
                </a:lnTo>
                <a:lnTo>
                  <a:pt x="3320867" y="5024536"/>
                </a:lnTo>
                <a:lnTo>
                  <a:pt x="3321350" y="5024040"/>
                </a:lnTo>
                <a:lnTo>
                  <a:pt x="3321350" y="5022016"/>
                </a:lnTo>
                <a:lnTo>
                  <a:pt x="3321532" y="5021070"/>
                </a:lnTo>
                <a:lnTo>
                  <a:pt x="3321361" y="4993365"/>
                </a:lnTo>
                <a:lnTo>
                  <a:pt x="3323868" y="4992311"/>
                </a:lnTo>
                <a:lnTo>
                  <a:pt x="3332485" y="4994470"/>
                </a:lnTo>
                <a:lnTo>
                  <a:pt x="3334149" y="5004777"/>
                </a:lnTo>
                <a:lnTo>
                  <a:pt x="3333869" y="5024403"/>
                </a:lnTo>
                <a:cubicBezTo>
                  <a:pt x="3333506" y="5029482"/>
                  <a:pt x="3335138" y="5031297"/>
                  <a:pt x="3340400" y="5031116"/>
                </a:cubicBezTo>
                <a:cubicBezTo>
                  <a:pt x="3348926" y="5030753"/>
                  <a:pt x="3357272" y="5031297"/>
                  <a:pt x="3365799" y="5030934"/>
                </a:cubicBezTo>
                <a:cubicBezTo>
                  <a:pt x="3370334" y="5030753"/>
                  <a:pt x="3372148" y="5032385"/>
                  <a:pt x="3371967" y="5037102"/>
                </a:cubicBezTo>
                <a:cubicBezTo>
                  <a:pt x="3371604" y="5044903"/>
                  <a:pt x="3372148" y="5052885"/>
                  <a:pt x="3371785" y="5060686"/>
                </a:cubicBezTo>
                <a:cubicBezTo>
                  <a:pt x="3371422" y="5066672"/>
                  <a:pt x="3374325" y="5068850"/>
                  <a:pt x="3379586" y="5069031"/>
                </a:cubicBezTo>
                <a:cubicBezTo>
                  <a:pt x="3386843" y="5069212"/>
                  <a:pt x="3394100" y="5069575"/>
                  <a:pt x="3401356" y="5069031"/>
                </a:cubicBezTo>
                <a:cubicBezTo>
                  <a:pt x="3407888" y="5068487"/>
                  <a:pt x="3410246" y="5070301"/>
                  <a:pt x="3410065" y="5077377"/>
                </a:cubicBezTo>
                <a:lnTo>
                  <a:pt x="3409794" y="5122333"/>
                </a:lnTo>
                <a:lnTo>
                  <a:pt x="3473833" y="5122333"/>
                </a:lnTo>
                <a:lnTo>
                  <a:pt x="3473561" y="5078942"/>
                </a:lnTo>
                <a:lnTo>
                  <a:pt x="3474713" y="5074230"/>
                </a:lnTo>
                <a:lnTo>
                  <a:pt x="3479675" y="5069268"/>
                </a:lnTo>
                <a:lnTo>
                  <a:pt x="3481010" y="5069039"/>
                </a:lnTo>
                <a:lnTo>
                  <a:pt x="3505309" y="5069212"/>
                </a:lnTo>
                <a:lnTo>
                  <a:pt x="3506656" y="5067866"/>
                </a:lnTo>
                <a:lnTo>
                  <a:pt x="3510139" y="5067331"/>
                </a:lnTo>
                <a:lnTo>
                  <a:pt x="3510998" y="5063523"/>
                </a:lnTo>
                <a:lnTo>
                  <a:pt x="3511477" y="5063044"/>
                </a:lnTo>
                <a:lnTo>
                  <a:pt x="3511467" y="5061446"/>
                </a:lnTo>
                <a:lnTo>
                  <a:pt x="3512022" y="5058986"/>
                </a:lnTo>
                <a:cubicBezTo>
                  <a:pt x="3511114" y="5051730"/>
                  <a:pt x="3512203" y="5044473"/>
                  <a:pt x="3511659" y="5037217"/>
                </a:cubicBezTo>
                <a:lnTo>
                  <a:pt x="3512265" y="5033956"/>
                </a:lnTo>
                <a:lnTo>
                  <a:pt x="3517020" y="5029202"/>
                </a:lnTo>
                <a:lnTo>
                  <a:pt x="3517365" y="5029122"/>
                </a:lnTo>
                <a:lnTo>
                  <a:pt x="3543407" y="5029300"/>
                </a:lnTo>
                <a:cubicBezTo>
                  <a:pt x="3548305" y="5029482"/>
                  <a:pt x="3549757" y="5027668"/>
                  <a:pt x="3549575" y="5022951"/>
                </a:cubicBezTo>
                <a:lnTo>
                  <a:pt x="3549562" y="5021076"/>
                </a:lnTo>
                <a:lnTo>
                  <a:pt x="3549939" y="5020708"/>
                </a:lnTo>
                <a:lnTo>
                  <a:pt x="3549758" y="4996341"/>
                </a:lnTo>
                <a:lnTo>
                  <a:pt x="3551933" y="4994518"/>
                </a:lnTo>
                <a:lnTo>
                  <a:pt x="3556399" y="4991032"/>
                </a:lnTo>
                <a:lnTo>
                  <a:pt x="3557987" y="4991085"/>
                </a:lnTo>
                <a:lnTo>
                  <a:pt x="3564078" y="4996261"/>
                </a:lnTo>
                <a:lnTo>
                  <a:pt x="3564089" y="4996283"/>
                </a:lnTo>
                <a:cubicBezTo>
                  <a:pt x="3563908" y="5005898"/>
                  <a:pt x="3564089" y="5015332"/>
                  <a:pt x="3565359" y="5024946"/>
                </a:cubicBezTo>
                <a:cubicBezTo>
                  <a:pt x="3565722" y="5028938"/>
                  <a:pt x="3566629" y="5028938"/>
                  <a:pt x="3569532" y="5028938"/>
                </a:cubicBezTo>
                <a:lnTo>
                  <a:pt x="3577282" y="5028885"/>
                </a:lnTo>
                <a:lnTo>
                  <a:pt x="3597343" y="5030196"/>
                </a:lnTo>
                <a:lnTo>
                  <a:pt x="3604001" y="5036557"/>
                </a:lnTo>
                <a:cubicBezTo>
                  <a:pt x="3603638" y="5044178"/>
                  <a:pt x="3604363" y="5051796"/>
                  <a:pt x="3603819" y="5059234"/>
                </a:cubicBezTo>
                <a:lnTo>
                  <a:pt x="3604014" y="5059423"/>
                </a:lnTo>
                <a:lnTo>
                  <a:pt x="3604001" y="5061346"/>
                </a:lnTo>
                <a:cubicBezTo>
                  <a:pt x="3603818" y="5066605"/>
                  <a:pt x="3605270" y="5068964"/>
                  <a:pt x="3611076" y="5068601"/>
                </a:cubicBezTo>
                <a:lnTo>
                  <a:pt x="3613518" y="5068582"/>
                </a:lnTo>
                <a:lnTo>
                  <a:pt x="3613798" y="5068850"/>
                </a:lnTo>
                <a:lnTo>
                  <a:pt x="3634019" y="5068674"/>
                </a:lnTo>
                <a:lnTo>
                  <a:pt x="3641533" y="5075877"/>
                </a:lnTo>
                <a:lnTo>
                  <a:pt x="3642099" y="5076469"/>
                </a:lnTo>
                <a:lnTo>
                  <a:pt x="3641959" y="5122333"/>
                </a:lnTo>
                <a:lnTo>
                  <a:pt x="3702511" y="5122333"/>
                </a:lnTo>
                <a:lnTo>
                  <a:pt x="3703098" y="5099599"/>
                </a:lnTo>
                <a:lnTo>
                  <a:pt x="3703781" y="5091278"/>
                </a:lnTo>
                <a:lnTo>
                  <a:pt x="3703480" y="5084823"/>
                </a:lnTo>
                <a:lnTo>
                  <a:pt x="3703696" y="5076473"/>
                </a:lnTo>
                <a:lnTo>
                  <a:pt x="3705213" y="5071731"/>
                </a:lnTo>
                <a:lnTo>
                  <a:pt x="3709662" y="5067150"/>
                </a:lnTo>
                <a:lnTo>
                  <a:pt x="3711329" y="5066863"/>
                </a:lnTo>
                <a:lnTo>
                  <a:pt x="3736255" y="5067036"/>
                </a:lnTo>
                <a:cubicBezTo>
                  <a:pt x="3740608" y="5067217"/>
                  <a:pt x="3742241" y="5065765"/>
                  <a:pt x="3742059" y="5061412"/>
                </a:cubicBezTo>
                <a:cubicBezTo>
                  <a:pt x="3741879" y="5052704"/>
                  <a:pt x="3742241" y="5043815"/>
                  <a:pt x="3741879" y="5035106"/>
                </a:cubicBezTo>
                <a:cubicBezTo>
                  <a:pt x="3741697" y="5030390"/>
                  <a:pt x="3743330" y="5028757"/>
                  <a:pt x="3748047" y="5028938"/>
                </a:cubicBezTo>
                <a:cubicBezTo>
                  <a:pt x="3756210" y="5029300"/>
                  <a:pt x="3764375" y="5028938"/>
                  <a:pt x="3772538" y="5029120"/>
                </a:cubicBezTo>
                <a:cubicBezTo>
                  <a:pt x="3775986" y="5029120"/>
                  <a:pt x="3778706" y="5028576"/>
                  <a:pt x="3778163" y="5024221"/>
                </a:cubicBezTo>
                <a:cubicBezTo>
                  <a:pt x="3777074" y="5015513"/>
                  <a:pt x="3780520" y="5006986"/>
                  <a:pt x="3779977" y="4998277"/>
                </a:cubicBezTo>
                <a:cubicBezTo>
                  <a:pt x="3779614" y="4994106"/>
                  <a:pt x="3779614" y="4990477"/>
                  <a:pt x="3785781" y="4990841"/>
                </a:cubicBezTo>
                <a:cubicBezTo>
                  <a:pt x="3788412" y="4990931"/>
                  <a:pt x="3790998" y="4990931"/>
                  <a:pt x="3792926" y="4991748"/>
                </a:cubicBezTo>
                <a:lnTo>
                  <a:pt x="3794717" y="4994999"/>
                </a:lnTo>
                <a:lnTo>
                  <a:pt x="3796118" y="4997659"/>
                </a:lnTo>
                <a:lnTo>
                  <a:pt x="3795035" y="5020956"/>
                </a:lnTo>
                <a:cubicBezTo>
                  <a:pt x="3794127" y="5023495"/>
                  <a:pt x="3793946" y="5025627"/>
                  <a:pt x="3794853" y="5027078"/>
                </a:cubicBezTo>
                <a:lnTo>
                  <a:pt x="3795474" y="5027278"/>
                </a:lnTo>
                <a:lnTo>
                  <a:pt x="3795488" y="5027691"/>
                </a:lnTo>
                <a:cubicBezTo>
                  <a:pt x="3796985" y="5029370"/>
                  <a:pt x="3799660" y="5030051"/>
                  <a:pt x="3802835" y="5030142"/>
                </a:cubicBezTo>
                <a:lnTo>
                  <a:pt x="3826945" y="5029241"/>
                </a:lnTo>
                <a:lnTo>
                  <a:pt x="3832437" y="5034088"/>
                </a:lnTo>
                <a:lnTo>
                  <a:pt x="3834039" y="5060438"/>
                </a:lnTo>
                <a:cubicBezTo>
                  <a:pt x="3833676" y="5065155"/>
                  <a:pt x="3835490" y="5066786"/>
                  <a:pt x="3840208" y="5066605"/>
                </a:cubicBezTo>
                <a:lnTo>
                  <a:pt x="3841068" y="5066598"/>
                </a:lnTo>
                <a:lnTo>
                  <a:pt x="3841659" y="5067217"/>
                </a:lnTo>
                <a:cubicBezTo>
                  <a:pt x="3848009" y="5066854"/>
                  <a:pt x="3854358" y="5067762"/>
                  <a:pt x="3860708" y="5067036"/>
                </a:cubicBezTo>
                <a:cubicBezTo>
                  <a:pt x="3865244" y="5066582"/>
                  <a:pt x="3868327" y="5067081"/>
                  <a:pt x="3870231" y="5068872"/>
                </a:cubicBezTo>
                <a:lnTo>
                  <a:pt x="3872305" y="5076992"/>
                </a:lnTo>
                <a:lnTo>
                  <a:pt x="3870807" y="5122333"/>
                </a:lnTo>
                <a:lnTo>
                  <a:pt x="3932673" y="5122333"/>
                </a:lnTo>
                <a:lnTo>
                  <a:pt x="3933003" y="5106200"/>
                </a:lnTo>
                <a:cubicBezTo>
                  <a:pt x="3933728" y="5095836"/>
                  <a:pt x="3934545" y="5085450"/>
                  <a:pt x="3934182" y="5075018"/>
                </a:cubicBezTo>
                <a:lnTo>
                  <a:pt x="3934351" y="5073333"/>
                </a:lnTo>
                <a:lnTo>
                  <a:pt x="3935149" y="5070620"/>
                </a:lnTo>
                <a:lnTo>
                  <a:pt x="3937541" y="5069370"/>
                </a:lnTo>
                <a:lnTo>
                  <a:pt x="3938914" y="5069031"/>
                </a:lnTo>
                <a:cubicBezTo>
                  <a:pt x="3947079" y="5069756"/>
                  <a:pt x="3955242" y="5069031"/>
                  <a:pt x="3963406" y="5069212"/>
                </a:cubicBezTo>
                <a:lnTo>
                  <a:pt x="3966411" y="5068518"/>
                </a:lnTo>
                <a:lnTo>
                  <a:pt x="3968765" y="5068759"/>
                </a:lnTo>
                <a:cubicBezTo>
                  <a:pt x="3969513" y="5068487"/>
                  <a:pt x="3970011" y="5067671"/>
                  <a:pt x="3969922" y="5065765"/>
                </a:cubicBezTo>
                <a:lnTo>
                  <a:pt x="3970040" y="5064616"/>
                </a:lnTo>
                <a:lnTo>
                  <a:pt x="3970300" y="5063884"/>
                </a:lnTo>
                <a:lnTo>
                  <a:pt x="3970251" y="5062549"/>
                </a:lnTo>
                <a:lnTo>
                  <a:pt x="3971758" y="5047851"/>
                </a:lnTo>
                <a:lnTo>
                  <a:pt x="3971800" y="5045669"/>
                </a:lnTo>
                <a:lnTo>
                  <a:pt x="3972279" y="5039756"/>
                </a:lnTo>
                <a:cubicBezTo>
                  <a:pt x="3971282" y="5035674"/>
                  <a:pt x="3971781" y="5033134"/>
                  <a:pt x="3973504" y="5031660"/>
                </a:cubicBezTo>
                <a:lnTo>
                  <a:pt x="3979570" y="5030457"/>
                </a:lnTo>
                <a:lnTo>
                  <a:pt x="3982984" y="5030571"/>
                </a:lnTo>
                <a:cubicBezTo>
                  <a:pt x="3991692" y="5030208"/>
                  <a:pt x="4003122" y="5034200"/>
                  <a:pt x="4008383" y="5029120"/>
                </a:cubicBezTo>
                <a:cubicBezTo>
                  <a:pt x="4011285" y="5026307"/>
                  <a:pt x="4011603" y="5021999"/>
                  <a:pt x="4011263" y="5017282"/>
                </a:cubicBezTo>
                <a:lnTo>
                  <a:pt x="4011232" y="5016875"/>
                </a:lnTo>
                <a:lnTo>
                  <a:pt x="4011330" y="5016467"/>
                </a:lnTo>
                <a:lnTo>
                  <a:pt x="4010243" y="5002267"/>
                </a:lnTo>
                <a:lnTo>
                  <a:pt x="4010441" y="4999168"/>
                </a:lnTo>
                <a:lnTo>
                  <a:pt x="4011058" y="4992883"/>
                </a:lnTo>
                <a:lnTo>
                  <a:pt x="4012755" y="4991589"/>
                </a:lnTo>
                <a:lnTo>
                  <a:pt x="4014203" y="4991385"/>
                </a:lnTo>
                <a:cubicBezTo>
                  <a:pt x="4018376" y="4991385"/>
                  <a:pt x="4022004" y="4991022"/>
                  <a:pt x="4021641" y="4997189"/>
                </a:cubicBezTo>
                <a:cubicBezTo>
                  <a:pt x="4021278" y="5005717"/>
                  <a:pt x="4022004" y="5014062"/>
                  <a:pt x="4021460" y="5022589"/>
                </a:cubicBezTo>
                <a:cubicBezTo>
                  <a:pt x="4021097" y="5028394"/>
                  <a:pt x="4023274" y="5029845"/>
                  <a:pt x="4028716" y="5029664"/>
                </a:cubicBezTo>
                <a:lnTo>
                  <a:pt x="4038117" y="5029596"/>
                </a:lnTo>
                <a:lnTo>
                  <a:pt x="4055500" y="5030732"/>
                </a:lnTo>
                <a:lnTo>
                  <a:pt x="4061554" y="5036194"/>
                </a:lnTo>
                <a:cubicBezTo>
                  <a:pt x="4061372" y="5044722"/>
                  <a:pt x="4062642" y="5053429"/>
                  <a:pt x="4061009" y="5061594"/>
                </a:cubicBezTo>
                <a:cubicBezTo>
                  <a:pt x="4059739" y="5068668"/>
                  <a:pt x="4062824" y="5069393"/>
                  <a:pt x="4067721" y="5069575"/>
                </a:cubicBezTo>
                <a:cubicBezTo>
                  <a:pt x="4075885" y="5069756"/>
                  <a:pt x="4084048" y="5070119"/>
                  <a:pt x="4092213" y="5069575"/>
                </a:cubicBezTo>
                <a:cubicBezTo>
                  <a:pt x="4098199" y="5069212"/>
                  <a:pt x="4099832" y="5071573"/>
                  <a:pt x="4099651" y="5077377"/>
                </a:cubicBezTo>
                <a:lnTo>
                  <a:pt x="4098143" y="5122333"/>
                </a:lnTo>
                <a:lnTo>
                  <a:pt x="4135764" y="5122333"/>
                </a:lnTo>
                <a:lnTo>
                  <a:pt x="4135764" y="5116376"/>
                </a:lnTo>
                <a:lnTo>
                  <a:pt x="4131037" y="5121391"/>
                </a:lnTo>
                <a:cubicBezTo>
                  <a:pt x="4125050" y="5121573"/>
                  <a:pt x="4122692" y="5119759"/>
                  <a:pt x="4122328" y="5113228"/>
                </a:cubicBezTo>
                <a:cubicBezTo>
                  <a:pt x="4121603" y="5101619"/>
                  <a:pt x="4126138" y="5090372"/>
                  <a:pt x="4123960" y="5079123"/>
                </a:cubicBezTo>
                <a:cubicBezTo>
                  <a:pt x="4121784" y="5067874"/>
                  <a:pt x="4122510" y="5056991"/>
                  <a:pt x="4123780" y="5044836"/>
                </a:cubicBezTo>
                <a:lnTo>
                  <a:pt x="4119228" y="5044611"/>
                </a:lnTo>
                <a:lnTo>
                  <a:pt x="4113439" y="5044178"/>
                </a:lnTo>
                <a:lnTo>
                  <a:pt x="4109945" y="5044153"/>
                </a:lnTo>
                <a:lnTo>
                  <a:pt x="4090761" y="5043204"/>
                </a:lnTo>
                <a:cubicBezTo>
                  <a:pt x="4087134" y="5043385"/>
                  <a:pt x="4084048" y="5043204"/>
                  <a:pt x="4084411" y="5038123"/>
                </a:cubicBezTo>
                <a:cubicBezTo>
                  <a:pt x="4085136" y="5028872"/>
                  <a:pt x="4083142" y="5019256"/>
                  <a:pt x="4085682" y="5010185"/>
                </a:cubicBezTo>
                <a:cubicBezTo>
                  <a:pt x="4086952" y="5005468"/>
                  <a:pt x="4084594" y="5005106"/>
                  <a:pt x="4081146" y="5005106"/>
                </a:cubicBezTo>
                <a:cubicBezTo>
                  <a:pt x="4072437" y="5005106"/>
                  <a:pt x="4063549" y="5004742"/>
                  <a:pt x="4054840" y="5005106"/>
                </a:cubicBezTo>
                <a:cubicBezTo>
                  <a:pt x="4048673" y="5005287"/>
                  <a:pt x="4045771" y="5003110"/>
                  <a:pt x="4046314" y="4996760"/>
                </a:cubicBezTo>
                <a:cubicBezTo>
                  <a:pt x="4047040" y="4988778"/>
                  <a:pt x="4047402" y="4980614"/>
                  <a:pt x="4048128" y="4972632"/>
                </a:cubicBezTo>
                <a:cubicBezTo>
                  <a:pt x="4048491" y="4968277"/>
                  <a:pt x="4046859" y="4966826"/>
                  <a:pt x="4042503" y="4966826"/>
                </a:cubicBezTo>
                <a:cubicBezTo>
                  <a:pt x="4025270" y="4967007"/>
                  <a:pt x="4008035" y="4967007"/>
                  <a:pt x="3990801" y="4966826"/>
                </a:cubicBezTo>
                <a:lnTo>
                  <a:pt x="3990008" y="4967619"/>
                </a:lnTo>
                <a:lnTo>
                  <a:pt x="3989530" y="4967619"/>
                </a:lnTo>
                <a:cubicBezTo>
                  <a:pt x="3984813" y="4967619"/>
                  <a:pt x="3982999" y="4968888"/>
                  <a:pt x="3983180" y="4973787"/>
                </a:cubicBezTo>
                <a:cubicBezTo>
                  <a:pt x="3983543" y="4982495"/>
                  <a:pt x="3983180" y="4991385"/>
                  <a:pt x="3983362" y="5000093"/>
                </a:cubicBezTo>
                <a:lnTo>
                  <a:pt x="3978533" y="5004921"/>
                </a:lnTo>
                <a:lnTo>
                  <a:pt x="3952702" y="5004742"/>
                </a:lnTo>
                <a:lnTo>
                  <a:pt x="3951753" y="5005720"/>
                </a:lnTo>
                <a:lnTo>
                  <a:pt x="3951251" y="5005717"/>
                </a:lnTo>
                <a:cubicBezTo>
                  <a:pt x="3946534" y="5005535"/>
                  <a:pt x="3944901" y="5007168"/>
                  <a:pt x="3945083" y="5011884"/>
                </a:cubicBezTo>
                <a:lnTo>
                  <a:pt x="3945263" y="5038009"/>
                </a:lnTo>
                <a:lnTo>
                  <a:pt x="3939673" y="5043853"/>
                </a:lnTo>
                <a:lnTo>
                  <a:pt x="3923521" y="5044757"/>
                </a:lnTo>
                <a:lnTo>
                  <a:pt x="3919306" y="5044722"/>
                </a:lnTo>
                <a:lnTo>
                  <a:pt x="3918858" y="5044836"/>
                </a:lnTo>
                <a:lnTo>
                  <a:pt x="3916055" y="5044836"/>
                </a:lnTo>
                <a:lnTo>
                  <a:pt x="3915697" y="5045194"/>
                </a:lnTo>
                <a:lnTo>
                  <a:pt x="3914422" y="5045266"/>
                </a:lnTo>
                <a:cubicBezTo>
                  <a:pt x="3908255" y="5045629"/>
                  <a:pt x="3906985" y="5047625"/>
                  <a:pt x="3906985" y="5053247"/>
                </a:cubicBezTo>
                <a:lnTo>
                  <a:pt x="3907143" y="5120524"/>
                </a:lnTo>
                <a:lnTo>
                  <a:pt x="3905699" y="5121280"/>
                </a:lnTo>
                <a:lnTo>
                  <a:pt x="3897210" y="5120540"/>
                </a:lnTo>
                <a:lnTo>
                  <a:pt x="3896084" y="5111776"/>
                </a:lnTo>
                <a:cubicBezTo>
                  <a:pt x="3897898" y="5096356"/>
                  <a:pt x="3895903" y="5081300"/>
                  <a:pt x="3895903" y="5066062"/>
                </a:cubicBezTo>
                <a:lnTo>
                  <a:pt x="3894328" y="5054939"/>
                </a:lnTo>
                <a:lnTo>
                  <a:pt x="3894270" y="5051978"/>
                </a:lnTo>
                <a:lnTo>
                  <a:pt x="3893847" y="5051544"/>
                </a:lnTo>
                <a:lnTo>
                  <a:pt x="3893340" y="5047965"/>
                </a:lnTo>
                <a:lnTo>
                  <a:pt x="3888661" y="5046227"/>
                </a:lnTo>
                <a:lnTo>
                  <a:pt x="3887194" y="5044722"/>
                </a:lnTo>
                <a:cubicBezTo>
                  <a:pt x="3879938" y="5045084"/>
                  <a:pt x="3872681" y="5044359"/>
                  <a:pt x="3865424" y="5044903"/>
                </a:cubicBezTo>
                <a:lnTo>
                  <a:pt x="3858684" y="5038292"/>
                </a:lnTo>
                <a:lnTo>
                  <a:pt x="3857805" y="5028145"/>
                </a:lnTo>
                <a:lnTo>
                  <a:pt x="3856139" y="5016422"/>
                </a:lnTo>
                <a:lnTo>
                  <a:pt x="3856172" y="5012066"/>
                </a:lnTo>
                <a:lnTo>
                  <a:pt x="3855403" y="5011241"/>
                </a:lnTo>
                <a:lnTo>
                  <a:pt x="3855288" y="5010434"/>
                </a:lnTo>
                <a:lnTo>
                  <a:pt x="3854516" y="5010292"/>
                </a:lnTo>
                <a:lnTo>
                  <a:pt x="3851093" y="5006623"/>
                </a:lnTo>
                <a:lnTo>
                  <a:pt x="3825888" y="5005090"/>
                </a:lnTo>
                <a:lnTo>
                  <a:pt x="3824008" y="5004757"/>
                </a:lnTo>
                <a:lnTo>
                  <a:pt x="3821741" y="5002488"/>
                </a:lnTo>
                <a:lnTo>
                  <a:pt x="3819708" y="4988597"/>
                </a:lnTo>
                <a:cubicBezTo>
                  <a:pt x="3819708" y="4983698"/>
                  <a:pt x="3819345" y="4978982"/>
                  <a:pt x="3819708" y="4974084"/>
                </a:cubicBezTo>
                <a:cubicBezTo>
                  <a:pt x="3820070" y="4969002"/>
                  <a:pt x="3818075" y="4967188"/>
                  <a:pt x="3812995" y="4967369"/>
                </a:cubicBezTo>
                <a:lnTo>
                  <a:pt x="3812199" y="4967367"/>
                </a:lnTo>
                <a:close/>
                <a:moveTo>
                  <a:pt x="1850533" y="4926799"/>
                </a:moveTo>
                <a:cubicBezTo>
                  <a:pt x="1847358" y="4926254"/>
                  <a:pt x="1844454" y="4926482"/>
                  <a:pt x="1842481" y="4927888"/>
                </a:cubicBezTo>
                <a:lnTo>
                  <a:pt x="1842228" y="4928723"/>
                </a:lnTo>
                <a:lnTo>
                  <a:pt x="1823123" y="4928977"/>
                </a:lnTo>
                <a:cubicBezTo>
                  <a:pt x="1805706" y="4929159"/>
                  <a:pt x="1788108" y="4929702"/>
                  <a:pt x="1770512" y="4928250"/>
                </a:cubicBezTo>
                <a:cubicBezTo>
                  <a:pt x="1761984" y="4927525"/>
                  <a:pt x="1752914" y="4930791"/>
                  <a:pt x="1744568" y="4929521"/>
                </a:cubicBezTo>
                <a:cubicBezTo>
                  <a:pt x="1724612" y="4926617"/>
                  <a:pt x="1704838" y="4928250"/>
                  <a:pt x="1685063" y="4928250"/>
                </a:cubicBezTo>
                <a:cubicBezTo>
                  <a:pt x="1651864" y="4928250"/>
                  <a:pt x="1618845" y="4928250"/>
                  <a:pt x="1585645" y="4928794"/>
                </a:cubicBezTo>
                <a:cubicBezTo>
                  <a:pt x="1565146" y="4929159"/>
                  <a:pt x="1544282" y="4929883"/>
                  <a:pt x="1523601" y="4928250"/>
                </a:cubicBezTo>
                <a:cubicBezTo>
                  <a:pt x="1504551" y="4926617"/>
                  <a:pt x="1485322" y="4928070"/>
                  <a:pt x="1466273" y="4928250"/>
                </a:cubicBezTo>
                <a:cubicBezTo>
                  <a:pt x="1432529" y="4928613"/>
                  <a:pt x="1398785" y="4926799"/>
                  <a:pt x="1365042" y="4927887"/>
                </a:cubicBezTo>
                <a:cubicBezTo>
                  <a:pt x="1337285" y="4928794"/>
                  <a:pt x="1309527" y="4927706"/>
                  <a:pt x="1281771" y="4929883"/>
                </a:cubicBezTo>
                <a:cubicBezTo>
                  <a:pt x="1270523" y="4930791"/>
                  <a:pt x="1259638" y="4928070"/>
                  <a:pt x="1248570" y="4928070"/>
                </a:cubicBezTo>
                <a:cubicBezTo>
                  <a:pt x="1232243" y="4928250"/>
                  <a:pt x="1215734" y="4927887"/>
                  <a:pt x="1199407" y="4928250"/>
                </a:cubicBezTo>
                <a:cubicBezTo>
                  <a:pt x="1176910" y="4928794"/>
                  <a:pt x="1154234" y="4928794"/>
                  <a:pt x="1131737" y="4929159"/>
                </a:cubicBezTo>
                <a:cubicBezTo>
                  <a:pt x="1115773" y="4929339"/>
                  <a:pt x="1099264" y="4930610"/>
                  <a:pt x="1082937" y="4928250"/>
                </a:cubicBezTo>
                <a:cubicBezTo>
                  <a:pt x="1073321" y="4926799"/>
                  <a:pt x="1063705" y="4931517"/>
                  <a:pt x="1054272" y="4929883"/>
                </a:cubicBezTo>
                <a:cubicBezTo>
                  <a:pt x="1034316" y="4926436"/>
                  <a:pt x="1014179" y="4928977"/>
                  <a:pt x="994041" y="4928432"/>
                </a:cubicBezTo>
                <a:cubicBezTo>
                  <a:pt x="955944" y="4927525"/>
                  <a:pt x="917664" y="4928250"/>
                  <a:pt x="879566" y="4928250"/>
                </a:cubicBezTo>
                <a:cubicBezTo>
                  <a:pt x="867229" y="4928250"/>
                  <a:pt x="855075" y="4928250"/>
                  <a:pt x="842738" y="4928250"/>
                </a:cubicBezTo>
                <a:cubicBezTo>
                  <a:pt x="830401" y="4928250"/>
                  <a:pt x="817884" y="4928613"/>
                  <a:pt x="805548" y="4928250"/>
                </a:cubicBezTo>
                <a:cubicBezTo>
                  <a:pt x="793937" y="4927887"/>
                  <a:pt x="782507" y="4928613"/>
                  <a:pt x="770897" y="4928613"/>
                </a:cubicBezTo>
                <a:cubicBezTo>
                  <a:pt x="737515" y="4928432"/>
                  <a:pt x="704135" y="4926980"/>
                  <a:pt x="670755" y="4928070"/>
                </a:cubicBezTo>
                <a:cubicBezTo>
                  <a:pt x="644811" y="4928794"/>
                  <a:pt x="618869" y="4928432"/>
                  <a:pt x="592925" y="4930065"/>
                </a:cubicBezTo>
                <a:cubicBezTo>
                  <a:pt x="581859" y="4930791"/>
                  <a:pt x="570792" y="4928794"/>
                  <a:pt x="559726" y="4928432"/>
                </a:cubicBezTo>
                <a:cubicBezTo>
                  <a:pt x="541220" y="4927887"/>
                  <a:pt x="522716" y="4928070"/>
                  <a:pt x="504211" y="4928432"/>
                </a:cubicBezTo>
                <a:cubicBezTo>
                  <a:pt x="483530" y="4928977"/>
                  <a:pt x="462667" y="4928977"/>
                  <a:pt x="441985" y="4929339"/>
                </a:cubicBezTo>
                <a:cubicBezTo>
                  <a:pt x="425839" y="4929521"/>
                  <a:pt x="409329" y="4930065"/>
                  <a:pt x="393002" y="4928613"/>
                </a:cubicBezTo>
                <a:cubicBezTo>
                  <a:pt x="383205" y="4927887"/>
                  <a:pt x="373045" y="4931154"/>
                  <a:pt x="363431" y="4929883"/>
                </a:cubicBezTo>
                <a:cubicBezTo>
                  <a:pt x="342750" y="4927162"/>
                  <a:pt x="322068" y="4928977"/>
                  <a:pt x="301385" y="4928613"/>
                </a:cubicBezTo>
                <a:cubicBezTo>
                  <a:pt x="249501" y="4927887"/>
                  <a:pt x="197615" y="4928432"/>
                  <a:pt x="145729" y="4928432"/>
                </a:cubicBezTo>
                <a:cubicBezTo>
                  <a:pt x="120331" y="4928432"/>
                  <a:pt x="95113" y="4928977"/>
                  <a:pt x="69715" y="4928432"/>
                </a:cubicBezTo>
                <a:cubicBezTo>
                  <a:pt x="50848" y="4927887"/>
                  <a:pt x="31799" y="4930065"/>
                  <a:pt x="12931" y="4926799"/>
                </a:cubicBezTo>
                <a:cubicBezTo>
                  <a:pt x="6581" y="4925711"/>
                  <a:pt x="1320" y="4927706"/>
                  <a:pt x="2408" y="4936052"/>
                </a:cubicBezTo>
                <a:lnTo>
                  <a:pt x="2408" y="4937226"/>
                </a:lnTo>
                <a:lnTo>
                  <a:pt x="1502" y="4938163"/>
                </a:lnTo>
                <a:cubicBezTo>
                  <a:pt x="1683" y="4940883"/>
                  <a:pt x="1865" y="4943605"/>
                  <a:pt x="1502" y="4946326"/>
                </a:cubicBezTo>
                <a:cubicBezTo>
                  <a:pt x="232" y="4954670"/>
                  <a:pt x="3679" y="4956122"/>
                  <a:pt x="11480" y="4956303"/>
                </a:cubicBezTo>
                <a:cubicBezTo>
                  <a:pt x="35246" y="4956848"/>
                  <a:pt x="59011" y="4953764"/>
                  <a:pt x="82777" y="4954127"/>
                </a:cubicBezTo>
                <a:cubicBezTo>
                  <a:pt x="110897" y="4954490"/>
                  <a:pt x="138836" y="4955215"/>
                  <a:pt x="166956" y="4955215"/>
                </a:cubicBezTo>
                <a:cubicBezTo>
                  <a:pt x="180563" y="4955396"/>
                  <a:pt x="194713" y="4955215"/>
                  <a:pt x="208501" y="4954670"/>
                </a:cubicBezTo>
                <a:cubicBezTo>
                  <a:pt x="242970" y="4953401"/>
                  <a:pt x="277439" y="4953764"/>
                  <a:pt x="311909" y="4954308"/>
                </a:cubicBezTo>
                <a:cubicBezTo>
                  <a:pt x="335130" y="4954670"/>
                  <a:pt x="358351" y="4954852"/>
                  <a:pt x="381392" y="4955034"/>
                </a:cubicBezTo>
                <a:cubicBezTo>
                  <a:pt x="399715" y="4955034"/>
                  <a:pt x="418401" y="4954852"/>
                  <a:pt x="436724" y="4954490"/>
                </a:cubicBezTo>
                <a:cubicBezTo>
                  <a:pt x="475730" y="4953764"/>
                  <a:pt x="514733" y="4953764"/>
                  <a:pt x="553557" y="4954490"/>
                </a:cubicBezTo>
                <a:cubicBezTo>
                  <a:pt x="567708" y="4954670"/>
                  <a:pt x="581859" y="4956303"/>
                  <a:pt x="595828" y="4954127"/>
                </a:cubicBezTo>
                <a:lnTo>
                  <a:pt x="599502" y="4953449"/>
                </a:lnTo>
                <a:lnTo>
                  <a:pt x="608064" y="4953316"/>
                </a:lnTo>
                <a:lnTo>
                  <a:pt x="636465" y="4955759"/>
                </a:lnTo>
                <a:cubicBezTo>
                  <a:pt x="645719" y="4956485"/>
                  <a:pt x="655151" y="4955577"/>
                  <a:pt x="664585" y="4955577"/>
                </a:cubicBezTo>
                <a:cubicBezTo>
                  <a:pt x="672749" y="4955577"/>
                  <a:pt x="680914" y="4955034"/>
                  <a:pt x="689258" y="4955215"/>
                </a:cubicBezTo>
                <a:cubicBezTo>
                  <a:pt x="739329" y="4956666"/>
                  <a:pt x="789583" y="4955940"/>
                  <a:pt x="839654" y="4955940"/>
                </a:cubicBezTo>
                <a:cubicBezTo>
                  <a:pt x="840561" y="4955940"/>
                  <a:pt x="841469" y="4955940"/>
                  <a:pt x="842375" y="4955759"/>
                </a:cubicBezTo>
                <a:cubicBezTo>
                  <a:pt x="873398" y="4951224"/>
                  <a:pt x="904602" y="4954670"/>
                  <a:pt x="935625" y="4954670"/>
                </a:cubicBezTo>
                <a:cubicBezTo>
                  <a:pt x="946147" y="4954670"/>
                  <a:pt x="957576" y="4954852"/>
                  <a:pt x="968099" y="4954670"/>
                </a:cubicBezTo>
                <a:cubicBezTo>
                  <a:pt x="985151" y="4954308"/>
                  <a:pt x="1002205" y="4954308"/>
                  <a:pt x="1019077" y="4954308"/>
                </a:cubicBezTo>
                <a:cubicBezTo>
                  <a:pt x="1056086" y="4954490"/>
                  <a:pt x="1093277" y="4953764"/>
                  <a:pt x="1130286" y="4954852"/>
                </a:cubicBezTo>
                <a:cubicBezTo>
                  <a:pt x="1147339" y="4955396"/>
                  <a:pt x="1164756" y="4954852"/>
                  <a:pt x="1181991" y="4954308"/>
                </a:cubicBezTo>
                <a:cubicBezTo>
                  <a:pt x="1213014" y="4953401"/>
                  <a:pt x="1244217" y="4954127"/>
                  <a:pt x="1275239" y="4954127"/>
                </a:cubicBezTo>
                <a:cubicBezTo>
                  <a:pt x="1277416" y="4954127"/>
                  <a:pt x="1279413" y="4954127"/>
                  <a:pt x="1281589" y="4954308"/>
                </a:cubicBezTo>
                <a:cubicBezTo>
                  <a:pt x="1291748" y="4955215"/>
                  <a:pt x="1301908" y="4956666"/>
                  <a:pt x="1312067" y="4954308"/>
                </a:cubicBezTo>
                <a:lnTo>
                  <a:pt x="1317749" y="4953360"/>
                </a:lnTo>
                <a:lnTo>
                  <a:pt x="1324041" y="4953468"/>
                </a:lnTo>
                <a:lnTo>
                  <a:pt x="1327282" y="4953367"/>
                </a:lnTo>
                <a:lnTo>
                  <a:pt x="1357785" y="4955759"/>
                </a:lnTo>
                <a:cubicBezTo>
                  <a:pt x="1362592" y="4955396"/>
                  <a:pt x="1367718" y="4956485"/>
                  <a:pt x="1372707" y="4956553"/>
                </a:cubicBezTo>
                <a:lnTo>
                  <a:pt x="1385977" y="4951538"/>
                </a:lnTo>
                <a:lnTo>
                  <a:pt x="1387356" y="4951496"/>
                </a:lnTo>
                <a:lnTo>
                  <a:pt x="1388626" y="4952131"/>
                </a:lnTo>
                <a:cubicBezTo>
                  <a:pt x="1390803" y="4957755"/>
                  <a:pt x="1395883" y="4955940"/>
                  <a:pt x="1400055" y="4955940"/>
                </a:cubicBezTo>
                <a:cubicBezTo>
                  <a:pt x="1464640" y="4956666"/>
                  <a:pt x="1529225" y="4955577"/>
                  <a:pt x="1593810" y="4954308"/>
                </a:cubicBezTo>
                <a:cubicBezTo>
                  <a:pt x="1604694" y="4954127"/>
                  <a:pt x="1615942" y="4953038"/>
                  <a:pt x="1626647" y="4954670"/>
                </a:cubicBezTo>
                <a:cubicBezTo>
                  <a:pt x="1637169" y="4956303"/>
                  <a:pt x="1648054" y="4955759"/>
                  <a:pt x="1658213" y="4955215"/>
                </a:cubicBezTo>
                <a:cubicBezTo>
                  <a:pt x="1680165" y="4954127"/>
                  <a:pt x="1702117" y="4954308"/>
                  <a:pt x="1724068" y="4954490"/>
                </a:cubicBezTo>
                <a:cubicBezTo>
                  <a:pt x="1755997" y="4954670"/>
                  <a:pt x="1787927" y="4954127"/>
                  <a:pt x="1819857" y="4955034"/>
                </a:cubicBezTo>
                <a:lnTo>
                  <a:pt x="1842539" y="4954801"/>
                </a:lnTo>
                <a:lnTo>
                  <a:pt x="1849081" y="4956303"/>
                </a:lnTo>
                <a:cubicBezTo>
                  <a:pt x="1872846" y="4956848"/>
                  <a:pt x="1896613" y="4953764"/>
                  <a:pt x="1920379" y="4954127"/>
                </a:cubicBezTo>
                <a:cubicBezTo>
                  <a:pt x="1948498" y="4954490"/>
                  <a:pt x="1976437" y="4955215"/>
                  <a:pt x="2004556" y="4955215"/>
                </a:cubicBezTo>
                <a:cubicBezTo>
                  <a:pt x="2018163" y="4955396"/>
                  <a:pt x="2032314" y="4955215"/>
                  <a:pt x="2046102" y="4954670"/>
                </a:cubicBezTo>
                <a:lnTo>
                  <a:pt x="2067882" y="4954594"/>
                </a:lnTo>
                <a:lnTo>
                  <a:pt x="2067882" y="4928530"/>
                </a:lnTo>
                <a:lnTo>
                  <a:pt x="1983330" y="4928432"/>
                </a:lnTo>
                <a:lnTo>
                  <a:pt x="1941970" y="4928432"/>
                </a:lnTo>
                <a:lnTo>
                  <a:pt x="1935602" y="4927887"/>
                </a:lnTo>
                <a:cubicBezTo>
                  <a:pt x="1921089" y="4928432"/>
                  <a:pt x="1906394" y="4927706"/>
                  <a:pt x="1891699" y="4928070"/>
                </a:cubicBezTo>
                <a:lnTo>
                  <a:pt x="1873818" y="4928306"/>
                </a:lnTo>
                <a:close/>
                <a:moveTo>
                  <a:pt x="3918415" y="4926799"/>
                </a:moveTo>
                <a:cubicBezTo>
                  <a:pt x="3915239" y="4926254"/>
                  <a:pt x="3912336" y="4926482"/>
                  <a:pt x="3910363" y="4927888"/>
                </a:cubicBezTo>
                <a:lnTo>
                  <a:pt x="3910110" y="4928723"/>
                </a:lnTo>
                <a:lnTo>
                  <a:pt x="3891005" y="4928977"/>
                </a:lnTo>
                <a:cubicBezTo>
                  <a:pt x="3873587" y="4929159"/>
                  <a:pt x="3855990" y="4929702"/>
                  <a:pt x="3838394" y="4928250"/>
                </a:cubicBezTo>
                <a:cubicBezTo>
                  <a:pt x="3829865" y="4927525"/>
                  <a:pt x="3820796" y="4930791"/>
                  <a:pt x="3812450" y="4929521"/>
                </a:cubicBezTo>
                <a:cubicBezTo>
                  <a:pt x="3792494" y="4926617"/>
                  <a:pt x="3772719" y="4928250"/>
                  <a:pt x="3752945" y="4928250"/>
                </a:cubicBezTo>
                <a:cubicBezTo>
                  <a:pt x="3719746" y="4928250"/>
                  <a:pt x="3686727" y="4928250"/>
                  <a:pt x="3653527" y="4928794"/>
                </a:cubicBezTo>
                <a:cubicBezTo>
                  <a:pt x="3633027" y="4929159"/>
                  <a:pt x="3612164" y="4929883"/>
                  <a:pt x="3591483" y="4928250"/>
                </a:cubicBezTo>
                <a:cubicBezTo>
                  <a:pt x="3572433" y="4926617"/>
                  <a:pt x="3553204" y="4928070"/>
                  <a:pt x="3534154" y="4928250"/>
                </a:cubicBezTo>
                <a:cubicBezTo>
                  <a:pt x="3500411" y="4928613"/>
                  <a:pt x="3466667" y="4926799"/>
                  <a:pt x="3432923" y="4927887"/>
                </a:cubicBezTo>
                <a:cubicBezTo>
                  <a:pt x="3405166" y="4928794"/>
                  <a:pt x="3377408" y="4927706"/>
                  <a:pt x="3349652" y="4929883"/>
                </a:cubicBezTo>
                <a:cubicBezTo>
                  <a:pt x="3338405" y="4930791"/>
                  <a:pt x="3327520" y="4928070"/>
                  <a:pt x="3316452" y="4928070"/>
                </a:cubicBezTo>
                <a:cubicBezTo>
                  <a:pt x="3300125" y="4928250"/>
                  <a:pt x="3283616" y="4927887"/>
                  <a:pt x="3267289" y="4928250"/>
                </a:cubicBezTo>
                <a:cubicBezTo>
                  <a:pt x="3244792" y="4928794"/>
                  <a:pt x="3222115" y="4928794"/>
                  <a:pt x="3199619" y="4929159"/>
                </a:cubicBezTo>
                <a:cubicBezTo>
                  <a:pt x="3183655" y="4929339"/>
                  <a:pt x="3167146" y="4930610"/>
                  <a:pt x="3150818" y="4928250"/>
                </a:cubicBezTo>
                <a:cubicBezTo>
                  <a:pt x="3141203" y="4926799"/>
                  <a:pt x="3131587" y="4931517"/>
                  <a:pt x="3122153" y="4929883"/>
                </a:cubicBezTo>
                <a:cubicBezTo>
                  <a:pt x="3102198" y="4926436"/>
                  <a:pt x="3082061" y="4928977"/>
                  <a:pt x="3061923" y="4928432"/>
                </a:cubicBezTo>
                <a:cubicBezTo>
                  <a:pt x="3023826" y="4927525"/>
                  <a:pt x="2985546" y="4928250"/>
                  <a:pt x="2947448" y="4928250"/>
                </a:cubicBezTo>
                <a:cubicBezTo>
                  <a:pt x="2935111" y="4928250"/>
                  <a:pt x="2922956" y="4928250"/>
                  <a:pt x="2910619" y="4928250"/>
                </a:cubicBezTo>
                <a:cubicBezTo>
                  <a:pt x="2898283" y="4928250"/>
                  <a:pt x="2885766" y="4928613"/>
                  <a:pt x="2873430" y="4928250"/>
                </a:cubicBezTo>
                <a:cubicBezTo>
                  <a:pt x="2861819" y="4927887"/>
                  <a:pt x="2850389" y="4928613"/>
                  <a:pt x="2838778" y="4928613"/>
                </a:cubicBezTo>
                <a:cubicBezTo>
                  <a:pt x="2805397" y="4928432"/>
                  <a:pt x="2772017" y="4926980"/>
                  <a:pt x="2738636" y="4928070"/>
                </a:cubicBezTo>
                <a:cubicBezTo>
                  <a:pt x="2712693" y="4928794"/>
                  <a:pt x="2686751" y="4928432"/>
                  <a:pt x="2660807" y="4930065"/>
                </a:cubicBezTo>
                <a:cubicBezTo>
                  <a:pt x="2649741" y="4930791"/>
                  <a:pt x="2638674" y="4928794"/>
                  <a:pt x="2627607" y="4928432"/>
                </a:cubicBezTo>
                <a:cubicBezTo>
                  <a:pt x="2609102" y="4927887"/>
                  <a:pt x="2590598" y="4928070"/>
                  <a:pt x="2572093" y="4928432"/>
                </a:cubicBezTo>
                <a:cubicBezTo>
                  <a:pt x="2551412" y="4928977"/>
                  <a:pt x="2530549" y="4928977"/>
                  <a:pt x="2509867" y="4929339"/>
                </a:cubicBezTo>
                <a:cubicBezTo>
                  <a:pt x="2493721" y="4929521"/>
                  <a:pt x="2477211" y="4930065"/>
                  <a:pt x="2460884" y="4928613"/>
                </a:cubicBezTo>
                <a:cubicBezTo>
                  <a:pt x="2451087" y="4927887"/>
                  <a:pt x="2440927" y="4931154"/>
                  <a:pt x="2431313" y="4929883"/>
                </a:cubicBezTo>
                <a:cubicBezTo>
                  <a:pt x="2410632" y="4927162"/>
                  <a:pt x="2389950" y="4928977"/>
                  <a:pt x="2369267" y="4928613"/>
                </a:cubicBezTo>
                <a:cubicBezTo>
                  <a:pt x="2317383" y="4927887"/>
                  <a:pt x="2265497" y="4928432"/>
                  <a:pt x="2213611" y="4928432"/>
                </a:cubicBezTo>
                <a:cubicBezTo>
                  <a:pt x="2188212" y="4928432"/>
                  <a:pt x="2162995" y="4928977"/>
                  <a:pt x="2137597" y="4928432"/>
                </a:cubicBezTo>
                <a:cubicBezTo>
                  <a:pt x="2118730" y="4927887"/>
                  <a:pt x="2099681" y="4930065"/>
                  <a:pt x="2080813" y="4926799"/>
                </a:cubicBezTo>
                <a:cubicBezTo>
                  <a:pt x="2074463" y="4925711"/>
                  <a:pt x="2069202" y="4927706"/>
                  <a:pt x="2070290" y="4936052"/>
                </a:cubicBezTo>
                <a:lnTo>
                  <a:pt x="2070290" y="4937226"/>
                </a:lnTo>
                <a:lnTo>
                  <a:pt x="2069384" y="4938163"/>
                </a:lnTo>
                <a:cubicBezTo>
                  <a:pt x="2069565" y="4940883"/>
                  <a:pt x="2069747" y="4943605"/>
                  <a:pt x="2069384" y="4946326"/>
                </a:cubicBezTo>
                <a:cubicBezTo>
                  <a:pt x="2068114" y="4954670"/>
                  <a:pt x="2071561" y="4956122"/>
                  <a:pt x="2079362" y="4956303"/>
                </a:cubicBezTo>
                <a:cubicBezTo>
                  <a:pt x="2103128" y="4956848"/>
                  <a:pt x="2126893" y="4953764"/>
                  <a:pt x="2150659" y="4954127"/>
                </a:cubicBezTo>
                <a:cubicBezTo>
                  <a:pt x="2178779" y="4954490"/>
                  <a:pt x="2206718" y="4955215"/>
                  <a:pt x="2234838" y="4955215"/>
                </a:cubicBezTo>
                <a:cubicBezTo>
                  <a:pt x="2248445" y="4955396"/>
                  <a:pt x="2262595" y="4955215"/>
                  <a:pt x="2276383" y="4954670"/>
                </a:cubicBezTo>
                <a:cubicBezTo>
                  <a:pt x="2310852" y="4953401"/>
                  <a:pt x="2345321" y="4953764"/>
                  <a:pt x="2379791" y="4954308"/>
                </a:cubicBezTo>
                <a:cubicBezTo>
                  <a:pt x="2403012" y="4954670"/>
                  <a:pt x="2426233" y="4954852"/>
                  <a:pt x="2449274" y="4955034"/>
                </a:cubicBezTo>
                <a:cubicBezTo>
                  <a:pt x="2467597" y="4955034"/>
                  <a:pt x="2486283" y="4954852"/>
                  <a:pt x="2504606" y="4954490"/>
                </a:cubicBezTo>
                <a:cubicBezTo>
                  <a:pt x="2543612" y="4953764"/>
                  <a:pt x="2582615" y="4953764"/>
                  <a:pt x="2621439" y="4954490"/>
                </a:cubicBezTo>
                <a:cubicBezTo>
                  <a:pt x="2635590" y="4954670"/>
                  <a:pt x="2649741" y="4956303"/>
                  <a:pt x="2663710" y="4954127"/>
                </a:cubicBezTo>
                <a:lnTo>
                  <a:pt x="2667384" y="4953449"/>
                </a:lnTo>
                <a:lnTo>
                  <a:pt x="2675946" y="4953316"/>
                </a:lnTo>
                <a:lnTo>
                  <a:pt x="2704347" y="4955759"/>
                </a:lnTo>
                <a:cubicBezTo>
                  <a:pt x="2713600" y="4956485"/>
                  <a:pt x="2723033" y="4955577"/>
                  <a:pt x="2732467" y="4955577"/>
                </a:cubicBezTo>
                <a:cubicBezTo>
                  <a:pt x="2740630" y="4955577"/>
                  <a:pt x="2748796" y="4955034"/>
                  <a:pt x="2757140" y="4955215"/>
                </a:cubicBezTo>
                <a:cubicBezTo>
                  <a:pt x="2807211" y="4956666"/>
                  <a:pt x="2857465" y="4955940"/>
                  <a:pt x="2907536" y="4955940"/>
                </a:cubicBezTo>
                <a:cubicBezTo>
                  <a:pt x="2908442" y="4955940"/>
                  <a:pt x="2909351" y="4955940"/>
                  <a:pt x="2910256" y="4955759"/>
                </a:cubicBezTo>
                <a:cubicBezTo>
                  <a:pt x="2941280" y="4951224"/>
                  <a:pt x="2972484" y="4954670"/>
                  <a:pt x="3003507" y="4954670"/>
                </a:cubicBezTo>
                <a:cubicBezTo>
                  <a:pt x="3014029" y="4954670"/>
                  <a:pt x="3025458" y="4954852"/>
                  <a:pt x="3035980" y="4954670"/>
                </a:cubicBezTo>
                <a:cubicBezTo>
                  <a:pt x="3053032" y="4954308"/>
                  <a:pt x="3070087" y="4954308"/>
                  <a:pt x="3086959" y="4954308"/>
                </a:cubicBezTo>
                <a:cubicBezTo>
                  <a:pt x="3123968" y="4954490"/>
                  <a:pt x="3161159" y="4953764"/>
                  <a:pt x="3198168" y="4954852"/>
                </a:cubicBezTo>
                <a:cubicBezTo>
                  <a:pt x="3215221" y="4955396"/>
                  <a:pt x="3232638" y="4954852"/>
                  <a:pt x="3249872" y="4954308"/>
                </a:cubicBezTo>
                <a:cubicBezTo>
                  <a:pt x="3280896" y="4953401"/>
                  <a:pt x="3312099" y="4954127"/>
                  <a:pt x="3343121" y="4954127"/>
                </a:cubicBezTo>
                <a:cubicBezTo>
                  <a:pt x="3345298" y="4954127"/>
                  <a:pt x="3347294" y="4954127"/>
                  <a:pt x="3349470" y="4954308"/>
                </a:cubicBezTo>
                <a:cubicBezTo>
                  <a:pt x="3359630" y="4955215"/>
                  <a:pt x="3369790" y="4956666"/>
                  <a:pt x="3379949" y="4954308"/>
                </a:cubicBezTo>
                <a:lnTo>
                  <a:pt x="3385631" y="4953360"/>
                </a:lnTo>
                <a:lnTo>
                  <a:pt x="3391922" y="4953468"/>
                </a:lnTo>
                <a:lnTo>
                  <a:pt x="3395164" y="4953367"/>
                </a:lnTo>
                <a:lnTo>
                  <a:pt x="3425667" y="4955759"/>
                </a:lnTo>
                <a:cubicBezTo>
                  <a:pt x="3430474" y="4955396"/>
                  <a:pt x="3435600" y="4956485"/>
                  <a:pt x="3440589" y="4956553"/>
                </a:cubicBezTo>
                <a:lnTo>
                  <a:pt x="3453859" y="4951538"/>
                </a:lnTo>
                <a:lnTo>
                  <a:pt x="3455238" y="4951496"/>
                </a:lnTo>
                <a:lnTo>
                  <a:pt x="3456508" y="4952131"/>
                </a:lnTo>
                <a:cubicBezTo>
                  <a:pt x="3458685" y="4957755"/>
                  <a:pt x="3463764" y="4955940"/>
                  <a:pt x="3467937" y="4955940"/>
                </a:cubicBezTo>
                <a:cubicBezTo>
                  <a:pt x="3532521" y="4956666"/>
                  <a:pt x="3597107" y="4955577"/>
                  <a:pt x="3661691" y="4954308"/>
                </a:cubicBezTo>
                <a:cubicBezTo>
                  <a:pt x="3672576" y="4954127"/>
                  <a:pt x="3683824" y="4953038"/>
                  <a:pt x="3694529" y="4954670"/>
                </a:cubicBezTo>
                <a:cubicBezTo>
                  <a:pt x="3705051" y="4956303"/>
                  <a:pt x="3715935" y="4955759"/>
                  <a:pt x="3726095" y="4955215"/>
                </a:cubicBezTo>
                <a:cubicBezTo>
                  <a:pt x="3748047" y="4954127"/>
                  <a:pt x="3769999" y="4954308"/>
                  <a:pt x="3791950" y="4954490"/>
                </a:cubicBezTo>
                <a:cubicBezTo>
                  <a:pt x="3823879" y="4954670"/>
                  <a:pt x="3855809" y="4954127"/>
                  <a:pt x="3887738" y="4955034"/>
                </a:cubicBezTo>
                <a:lnTo>
                  <a:pt x="3910421" y="4954801"/>
                </a:lnTo>
                <a:lnTo>
                  <a:pt x="3916962" y="4956303"/>
                </a:lnTo>
                <a:cubicBezTo>
                  <a:pt x="3940728" y="4956848"/>
                  <a:pt x="3964495" y="4953764"/>
                  <a:pt x="3988261" y="4954127"/>
                </a:cubicBezTo>
                <a:cubicBezTo>
                  <a:pt x="4016380" y="4954490"/>
                  <a:pt x="4044318" y="4955215"/>
                  <a:pt x="4072437" y="4955215"/>
                </a:cubicBezTo>
                <a:cubicBezTo>
                  <a:pt x="4086044" y="4955396"/>
                  <a:pt x="4100195" y="4955215"/>
                  <a:pt x="4113983" y="4954670"/>
                </a:cubicBezTo>
                <a:lnTo>
                  <a:pt x="4135764" y="4954594"/>
                </a:lnTo>
                <a:lnTo>
                  <a:pt x="4135764" y="4928530"/>
                </a:lnTo>
                <a:lnTo>
                  <a:pt x="4051212" y="4928432"/>
                </a:lnTo>
                <a:lnTo>
                  <a:pt x="4009852" y="4928432"/>
                </a:lnTo>
                <a:lnTo>
                  <a:pt x="4003484" y="4927887"/>
                </a:lnTo>
                <a:cubicBezTo>
                  <a:pt x="3988971" y="4928432"/>
                  <a:pt x="3974276" y="4927706"/>
                  <a:pt x="3959580" y="4928070"/>
                </a:cubicBezTo>
                <a:lnTo>
                  <a:pt x="3941700" y="4928306"/>
                </a:lnTo>
                <a:close/>
                <a:moveTo>
                  <a:pt x="1971175" y="4735768"/>
                </a:moveTo>
                <a:cubicBezTo>
                  <a:pt x="1953396" y="4736131"/>
                  <a:pt x="1935618" y="4734861"/>
                  <a:pt x="1918020" y="4737582"/>
                </a:cubicBezTo>
                <a:cubicBezTo>
                  <a:pt x="1915479" y="4737945"/>
                  <a:pt x="1914209" y="4739033"/>
                  <a:pt x="1914391" y="4741573"/>
                </a:cubicBezTo>
                <a:cubicBezTo>
                  <a:pt x="1915298" y="4762253"/>
                  <a:pt x="1910400" y="4782934"/>
                  <a:pt x="1913847" y="4803798"/>
                </a:cubicBezTo>
                <a:cubicBezTo>
                  <a:pt x="1914754" y="4809059"/>
                  <a:pt x="1914572" y="4814864"/>
                  <a:pt x="1905866" y="4813957"/>
                </a:cubicBezTo>
                <a:cubicBezTo>
                  <a:pt x="1897700" y="4813050"/>
                  <a:pt x="1889537" y="4814138"/>
                  <a:pt x="1881373" y="4813594"/>
                </a:cubicBezTo>
                <a:cubicBezTo>
                  <a:pt x="1875569" y="4813231"/>
                  <a:pt x="1873390" y="4815591"/>
                  <a:pt x="1874479" y="4820851"/>
                </a:cubicBezTo>
                <a:cubicBezTo>
                  <a:pt x="1876294" y="4829196"/>
                  <a:pt x="1873572" y="4837542"/>
                  <a:pt x="1874479" y="4845706"/>
                </a:cubicBezTo>
                <a:cubicBezTo>
                  <a:pt x="1875024" y="4850241"/>
                  <a:pt x="1873209" y="4852055"/>
                  <a:pt x="1868311" y="4851875"/>
                </a:cubicBezTo>
                <a:cubicBezTo>
                  <a:pt x="1860692" y="4851511"/>
                  <a:pt x="1853253" y="4851875"/>
                  <a:pt x="1845634" y="4851693"/>
                </a:cubicBezTo>
                <a:cubicBezTo>
                  <a:pt x="1841279" y="4851693"/>
                  <a:pt x="1839828" y="4853143"/>
                  <a:pt x="1839828" y="4857497"/>
                </a:cubicBezTo>
                <a:lnTo>
                  <a:pt x="1839845" y="4861849"/>
                </a:lnTo>
                <a:lnTo>
                  <a:pt x="1839087" y="4864755"/>
                </a:lnTo>
                <a:cubicBezTo>
                  <a:pt x="1839813" y="4871104"/>
                  <a:pt x="1838906" y="4877454"/>
                  <a:pt x="1839269" y="4883803"/>
                </a:cubicBezTo>
                <a:cubicBezTo>
                  <a:pt x="1839450" y="4888702"/>
                  <a:pt x="1838180" y="4891242"/>
                  <a:pt x="1832738" y="4890698"/>
                </a:cubicBezTo>
                <a:lnTo>
                  <a:pt x="1828453" y="4890342"/>
                </a:lnTo>
                <a:lnTo>
                  <a:pt x="1824191" y="4886775"/>
                </a:lnTo>
                <a:lnTo>
                  <a:pt x="1824031" y="4886464"/>
                </a:lnTo>
                <a:lnTo>
                  <a:pt x="1824211" y="4860333"/>
                </a:lnTo>
                <a:cubicBezTo>
                  <a:pt x="1824392" y="4855616"/>
                  <a:pt x="1822941" y="4853801"/>
                  <a:pt x="1818043" y="4853983"/>
                </a:cubicBezTo>
                <a:lnTo>
                  <a:pt x="1816390" y="4853994"/>
                </a:lnTo>
                <a:lnTo>
                  <a:pt x="1814777" y="4852418"/>
                </a:lnTo>
                <a:cubicBezTo>
                  <a:pt x="1806614" y="4852963"/>
                  <a:pt x="1798449" y="4852418"/>
                  <a:pt x="1790286" y="4852599"/>
                </a:cubicBezTo>
                <a:lnTo>
                  <a:pt x="1785931" y="4848682"/>
                </a:lnTo>
                <a:lnTo>
                  <a:pt x="1785931" y="4822055"/>
                </a:lnTo>
                <a:lnTo>
                  <a:pt x="1784843" y="4821028"/>
                </a:lnTo>
                <a:lnTo>
                  <a:pt x="1784843" y="4820125"/>
                </a:lnTo>
                <a:cubicBezTo>
                  <a:pt x="1785025" y="4814864"/>
                  <a:pt x="1782485" y="4814138"/>
                  <a:pt x="1778313" y="4814320"/>
                </a:cubicBezTo>
                <a:cubicBezTo>
                  <a:pt x="1770149" y="4814502"/>
                  <a:pt x="1761984" y="4814138"/>
                  <a:pt x="1753820" y="4814502"/>
                </a:cubicBezTo>
                <a:lnTo>
                  <a:pt x="1747899" y="4808728"/>
                </a:lnTo>
                <a:lnTo>
                  <a:pt x="1747654" y="4807541"/>
                </a:lnTo>
                <a:cubicBezTo>
                  <a:pt x="1748016" y="4788854"/>
                  <a:pt x="1747471" y="4769988"/>
                  <a:pt x="1748016" y="4751302"/>
                </a:cubicBezTo>
                <a:cubicBezTo>
                  <a:pt x="1748197" y="4746948"/>
                  <a:pt x="1747880" y="4743818"/>
                  <a:pt x="1746291" y="4741890"/>
                </a:cubicBezTo>
                <a:lnTo>
                  <a:pt x="1746014" y="4741826"/>
                </a:lnTo>
                <a:lnTo>
                  <a:pt x="1745430" y="4738149"/>
                </a:lnTo>
                <a:cubicBezTo>
                  <a:pt x="1743979" y="4736313"/>
                  <a:pt x="1741212" y="4736041"/>
                  <a:pt x="1736042" y="4738126"/>
                </a:cubicBezTo>
                <a:cubicBezTo>
                  <a:pt x="1734046" y="4738852"/>
                  <a:pt x="1731143" y="4738670"/>
                  <a:pt x="1728966" y="4737945"/>
                </a:cubicBezTo>
                <a:cubicBezTo>
                  <a:pt x="1720440" y="4734861"/>
                  <a:pt x="1711731" y="4736313"/>
                  <a:pt x="1703023" y="4736493"/>
                </a:cubicBezTo>
                <a:cubicBezTo>
                  <a:pt x="1685970" y="4736856"/>
                  <a:pt x="1685970" y="4737401"/>
                  <a:pt x="1687059" y="4753727"/>
                </a:cubicBezTo>
                <a:cubicBezTo>
                  <a:pt x="1687240" y="4755178"/>
                  <a:pt x="1687059" y="4756811"/>
                  <a:pt x="1687059" y="4758262"/>
                </a:cubicBezTo>
                <a:cubicBezTo>
                  <a:pt x="1686151" y="4774409"/>
                  <a:pt x="1684337" y="4790555"/>
                  <a:pt x="1685245" y="4806882"/>
                </a:cubicBezTo>
                <a:cubicBezTo>
                  <a:pt x="1685607" y="4812506"/>
                  <a:pt x="1683249" y="4814502"/>
                  <a:pt x="1677807" y="4814320"/>
                </a:cubicBezTo>
                <a:cubicBezTo>
                  <a:pt x="1668191" y="4814138"/>
                  <a:pt x="1658576" y="4814320"/>
                  <a:pt x="1648962" y="4814320"/>
                </a:cubicBezTo>
                <a:cubicBezTo>
                  <a:pt x="1647510" y="4817041"/>
                  <a:pt x="1651320" y="4818131"/>
                  <a:pt x="1650413" y="4820125"/>
                </a:cubicBezTo>
                <a:cubicBezTo>
                  <a:pt x="1646058" y="4828833"/>
                  <a:pt x="1647327" y="4838268"/>
                  <a:pt x="1647327" y="4847520"/>
                </a:cubicBezTo>
                <a:cubicBezTo>
                  <a:pt x="1647327" y="4853687"/>
                  <a:pt x="1643155" y="4853143"/>
                  <a:pt x="1639890" y="4852055"/>
                </a:cubicBezTo>
                <a:cubicBezTo>
                  <a:pt x="1631726" y="4849334"/>
                  <a:pt x="1623200" y="4851330"/>
                  <a:pt x="1614854" y="4850604"/>
                </a:cubicBezTo>
                <a:cubicBezTo>
                  <a:pt x="1610501" y="4850241"/>
                  <a:pt x="1609050" y="4852237"/>
                  <a:pt x="1609230" y="4856409"/>
                </a:cubicBezTo>
                <a:cubicBezTo>
                  <a:pt x="1609412" y="4865843"/>
                  <a:pt x="1609050" y="4875095"/>
                  <a:pt x="1609412" y="4884529"/>
                </a:cubicBezTo>
                <a:cubicBezTo>
                  <a:pt x="1609593" y="4890516"/>
                  <a:pt x="1606509" y="4890879"/>
                  <a:pt x="1602155" y="4890698"/>
                </a:cubicBezTo>
                <a:lnTo>
                  <a:pt x="1597577" y="4890193"/>
                </a:lnTo>
                <a:lnTo>
                  <a:pt x="1595443" y="4886278"/>
                </a:lnTo>
                <a:cubicBezTo>
                  <a:pt x="1595988" y="4877751"/>
                  <a:pt x="1595262" y="4869405"/>
                  <a:pt x="1595625" y="4860878"/>
                </a:cubicBezTo>
                <a:lnTo>
                  <a:pt x="1594882" y="4860115"/>
                </a:lnTo>
                <a:lnTo>
                  <a:pt x="1594899" y="4857679"/>
                </a:lnTo>
                <a:cubicBezTo>
                  <a:pt x="1595262" y="4851875"/>
                  <a:pt x="1593084" y="4850422"/>
                  <a:pt x="1587641" y="4850604"/>
                </a:cubicBezTo>
                <a:cubicBezTo>
                  <a:pt x="1579841" y="4850967"/>
                  <a:pt x="1571858" y="4850241"/>
                  <a:pt x="1564057" y="4850785"/>
                </a:cubicBezTo>
                <a:lnTo>
                  <a:pt x="1557375" y="4843779"/>
                </a:lnTo>
                <a:lnTo>
                  <a:pt x="1557527" y="4821872"/>
                </a:lnTo>
                <a:lnTo>
                  <a:pt x="1553619" y="4817965"/>
                </a:lnTo>
                <a:lnTo>
                  <a:pt x="1548274" y="4812506"/>
                </a:lnTo>
                <a:lnTo>
                  <a:pt x="1523487" y="4812506"/>
                </a:lnTo>
                <a:lnTo>
                  <a:pt x="1519065" y="4808086"/>
                </a:lnTo>
                <a:cubicBezTo>
                  <a:pt x="1519609" y="4787223"/>
                  <a:pt x="1519065" y="4766359"/>
                  <a:pt x="1519427" y="4745497"/>
                </a:cubicBezTo>
                <a:lnTo>
                  <a:pt x="1518701" y="4744771"/>
                </a:lnTo>
                <a:lnTo>
                  <a:pt x="1518702" y="4744658"/>
                </a:lnTo>
                <a:lnTo>
                  <a:pt x="1515994" y="4742062"/>
                </a:lnTo>
                <a:lnTo>
                  <a:pt x="1511809" y="4737877"/>
                </a:lnTo>
                <a:lnTo>
                  <a:pt x="1511626" y="4737877"/>
                </a:lnTo>
                <a:lnTo>
                  <a:pt x="1509995" y="4736313"/>
                </a:lnTo>
                <a:cubicBezTo>
                  <a:pt x="1494211" y="4736675"/>
                  <a:pt x="1478610" y="4736675"/>
                  <a:pt x="1462825" y="4736313"/>
                </a:cubicBezTo>
                <a:cubicBezTo>
                  <a:pt x="1457202" y="4736131"/>
                  <a:pt x="1454662" y="4737219"/>
                  <a:pt x="1454843" y="4743568"/>
                </a:cubicBezTo>
                <a:cubicBezTo>
                  <a:pt x="1455206" y="4763523"/>
                  <a:pt x="1454662" y="4783478"/>
                  <a:pt x="1455206" y="4803435"/>
                </a:cubicBezTo>
                <a:cubicBezTo>
                  <a:pt x="1455569" y="4811236"/>
                  <a:pt x="1452848" y="4813050"/>
                  <a:pt x="1445591" y="4812687"/>
                </a:cubicBezTo>
                <a:cubicBezTo>
                  <a:pt x="1437608" y="4812324"/>
                  <a:pt x="1429444" y="4811418"/>
                  <a:pt x="1421463" y="4814138"/>
                </a:cubicBezTo>
                <a:cubicBezTo>
                  <a:pt x="1418922" y="4815046"/>
                  <a:pt x="1416927" y="4815229"/>
                  <a:pt x="1417108" y="4818494"/>
                </a:cubicBezTo>
                <a:cubicBezTo>
                  <a:pt x="1417652" y="4827563"/>
                  <a:pt x="1415657" y="4836634"/>
                  <a:pt x="1418196" y="4845525"/>
                </a:cubicBezTo>
                <a:cubicBezTo>
                  <a:pt x="1419649" y="4850785"/>
                  <a:pt x="1418196" y="4852781"/>
                  <a:pt x="1412755" y="4852599"/>
                </a:cubicBezTo>
                <a:cubicBezTo>
                  <a:pt x="1404228" y="4852237"/>
                  <a:pt x="1395883" y="4852781"/>
                  <a:pt x="1387356" y="4852418"/>
                </a:cubicBezTo>
                <a:cubicBezTo>
                  <a:pt x="1381187" y="4852237"/>
                  <a:pt x="1378467" y="4854232"/>
                  <a:pt x="1378830" y="4860764"/>
                </a:cubicBezTo>
                <a:cubicBezTo>
                  <a:pt x="1379193" y="4869470"/>
                  <a:pt x="1378648" y="4878361"/>
                  <a:pt x="1379193" y="4887069"/>
                </a:cubicBezTo>
                <a:lnTo>
                  <a:pt x="1376856" y="4892074"/>
                </a:lnTo>
                <a:lnTo>
                  <a:pt x="1376575" y="4892456"/>
                </a:lnTo>
                <a:lnTo>
                  <a:pt x="1365053" y="4884153"/>
                </a:lnTo>
                <a:lnTo>
                  <a:pt x="1365223" y="4873941"/>
                </a:lnTo>
                <a:cubicBezTo>
                  <a:pt x="1365223" y="4864053"/>
                  <a:pt x="1365223" y="4859154"/>
                  <a:pt x="1362774" y="4856681"/>
                </a:cubicBezTo>
                <a:lnTo>
                  <a:pt x="1362089" y="4856574"/>
                </a:lnTo>
                <a:lnTo>
                  <a:pt x="1361889" y="4855207"/>
                </a:lnTo>
                <a:cubicBezTo>
                  <a:pt x="1359463" y="4852826"/>
                  <a:pt x="1354611" y="4852781"/>
                  <a:pt x="1344904" y="4852599"/>
                </a:cubicBezTo>
                <a:cubicBezTo>
                  <a:pt x="1341820" y="4852509"/>
                  <a:pt x="1338282" y="4853280"/>
                  <a:pt x="1335039" y="4853439"/>
                </a:cubicBezTo>
                <a:lnTo>
                  <a:pt x="1327544" y="4850813"/>
                </a:lnTo>
                <a:lnTo>
                  <a:pt x="1324880" y="4840649"/>
                </a:lnTo>
                <a:cubicBezTo>
                  <a:pt x="1324904" y="4836566"/>
                  <a:pt x="1325583" y="4832304"/>
                  <a:pt x="1325856" y="4828222"/>
                </a:cubicBezTo>
                <a:cubicBezTo>
                  <a:pt x="1325856" y="4826773"/>
                  <a:pt x="1326944" y="4825320"/>
                  <a:pt x="1327125" y="4823869"/>
                </a:cubicBezTo>
                <a:cubicBezTo>
                  <a:pt x="1327579" y="4821148"/>
                  <a:pt x="1327443" y="4819061"/>
                  <a:pt x="1326377" y="4817701"/>
                </a:cubicBezTo>
                <a:lnTo>
                  <a:pt x="1325620" y="4817483"/>
                </a:lnTo>
                <a:lnTo>
                  <a:pt x="1325538" y="4816475"/>
                </a:lnTo>
                <a:cubicBezTo>
                  <a:pt x="1324630" y="4815000"/>
                  <a:pt x="1322772" y="4814229"/>
                  <a:pt x="1319324" y="4814502"/>
                </a:cubicBezTo>
                <a:cubicBezTo>
                  <a:pt x="1310798" y="4815046"/>
                  <a:pt x="1302452" y="4814683"/>
                  <a:pt x="1293926" y="4814683"/>
                </a:cubicBezTo>
                <a:lnTo>
                  <a:pt x="1288996" y="4810678"/>
                </a:lnTo>
                <a:lnTo>
                  <a:pt x="1287031" y="4779784"/>
                </a:lnTo>
                <a:cubicBezTo>
                  <a:pt x="1286850" y="4768718"/>
                  <a:pt x="1289572" y="4757832"/>
                  <a:pt x="1289209" y="4746586"/>
                </a:cubicBezTo>
                <a:lnTo>
                  <a:pt x="1288229" y="4745606"/>
                </a:lnTo>
                <a:lnTo>
                  <a:pt x="1288301" y="4744477"/>
                </a:lnTo>
                <a:cubicBezTo>
                  <a:pt x="1288120" y="4738489"/>
                  <a:pt x="1285943" y="4735768"/>
                  <a:pt x="1280138" y="4736675"/>
                </a:cubicBezTo>
                <a:cubicBezTo>
                  <a:pt x="1264899" y="4739033"/>
                  <a:pt x="1249478" y="4738670"/>
                  <a:pt x="1234238" y="4738307"/>
                </a:cubicBezTo>
                <a:cubicBezTo>
                  <a:pt x="1227527" y="4738126"/>
                  <a:pt x="1226075" y="4740485"/>
                  <a:pt x="1226257" y="4746653"/>
                </a:cubicBezTo>
                <a:cubicBezTo>
                  <a:pt x="1226438" y="4766245"/>
                  <a:pt x="1226075" y="4786019"/>
                  <a:pt x="1226438" y="4805612"/>
                </a:cubicBezTo>
                <a:lnTo>
                  <a:pt x="1225415" y="4810922"/>
                </a:lnTo>
                <a:lnTo>
                  <a:pt x="1222738" y="4813601"/>
                </a:lnTo>
                <a:lnTo>
                  <a:pt x="1217730" y="4814864"/>
                </a:lnTo>
                <a:cubicBezTo>
                  <a:pt x="1209930" y="4814138"/>
                  <a:pt x="1201946" y="4815046"/>
                  <a:pt x="1194145" y="4814502"/>
                </a:cubicBezTo>
                <a:lnTo>
                  <a:pt x="1190931" y="4818022"/>
                </a:lnTo>
                <a:lnTo>
                  <a:pt x="1188000" y="4818744"/>
                </a:lnTo>
                <a:lnTo>
                  <a:pt x="1187947" y="4821290"/>
                </a:lnTo>
                <a:lnTo>
                  <a:pt x="1186525" y="4822847"/>
                </a:lnTo>
                <a:cubicBezTo>
                  <a:pt x="1188159" y="4830830"/>
                  <a:pt x="1188340" y="4838811"/>
                  <a:pt x="1188340" y="4846975"/>
                </a:cubicBezTo>
                <a:cubicBezTo>
                  <a:pt x="1188521" y="4851148"/>
                  <a:pt x="1187070" y="4852963"/>
                  <a:pt x="1182717" y="4852781"/>
                </a:cubicBezTo>
                <a:cubicBezTo>
                  <a:pt x="1175459" y="4852599"/>
                  <a:pt x="1168203" y="4852781"/>
                  <a:pt x="1160946" y="4852781"/>
                </a:cubicBezTo>
                <a:lnTo>
                  <a:pt x="1152270" y="4861602"/>
                </a:lnTo>
                <a:lnTo>
                  <a:pt x="1151149" y="4862692"/>
                </a:lnTo>
                <a:lnTo>
                  <a:pt x="1151147" y="4862743"/>
                </a:lnTo>
                <a:lnTo>
                  <a:pt x="1150061" y="4863847"/>
                </a:lnTo>
                <a:cubicBezTo>
                  <a:pt x="1150605" y="4871286"/>
                  <a:pt x="1149878" y="4878723"/>
                  <a:pt x="1148609" y="4886162"/>
                </a:cubicBezTo>
                <a:cubicBezTo>
                  <a:pt x="1147521" y="4892875"/>
                  <a:pt x="1143166" y="4890153"/>
                  <a:pt x="1139901" y="4890698"/>
                </a:cubicBezTo>
                <a:lnTo>
                  <a:pt x="1134825" y="4886518"/>
                </a:lnTo>
                <a:lnTo>
                  <a:pt x="1135002" y="4861059"/>
                </a:lnTo>
                <a:lnTo>
                  <a:pt x="1133906" y="4859932"/>
                </a:lnTo>
                <a:lnTo>
                  <a:pt x="1133914" y="4858768"/>
                </a:lnTo>
                <a:cubicBezTo>
                  <a:pt x="1133914" y="4853869"/>
                  <a:pt x="1132282" y="4852418"/>
                  <a:pt x="1127565" y="4852599"/>
                </a:cubicBezTo>
                <a:cubicBezTo>
                  <a:pt x="1119038" y="4852963"/>
                  <a:pt x="1110693" y="4852418"/>
                  <a:pt x="1102166" y="4852781"/>
                </a:cubicBezTo>
                <a:lnTo>
                  <a:pt x="1096733" y="4847196"/>
                </a:lnTo>
                <a:lnTo>
                  <a:pt x="1096905" y="4823869"/>
                </a:lnTo>
                <a:lnTo>
                  <a:pt x="1095809" y="4822745"/>
                </a:lnTo>
                <a:lnTo>
                  <a:pt x="1095817" y="4821577"/>
                </a:lnTo>
                <a:cubicBezTo>
                  <a:pt x="1096180" y="4815772"/>
                  <a:pt x="1094002" y="4814138"/>
                  <a:pt x="1088561" y="4814502"/>
                </a:cubicBezTo>
                <a:lnTo>
                  <a:pt x="1065871" y="4814676"/>
                </a:lnTo>
                <a:lnTo>
                  <a:pt x="1058445" y="4807541"/>
                </a:lnTo>
                <a:cubicBezTo>
                  <a:pt x="1058989" y="4787223"/>
                  <a:pt x="1058626" y="4767085"/>
                  <a:pt x="1058808" y="4746767"/>
                </a:cubicBezTo>
                <a:lnTo>
                  <a:pt x="1056930" y="4744836"/>
                </a:lnTo>
                <a:lnTo>
                  <a:pt x="1056177" y="4739306"/>
                </a:lnTo>
                <a:cubicBezTo>
                  <a:pt x="1054635" y="4737764"/>
                  <a:pt x="1051551" y="4737945"/>
                  <a:pt x="1045382" y="4738307"/>
                </a:cubicBezTo>
                <a:cubicBezTo>
                  <a:pt x="1043931" y="4738489"/>
                  <a:pt x="1042298" y="4738670"/>
                  <a:pt x="1040847" y="4738307"/>
                </a:cubicBezTo>
                <a:cubicBezTo>
                  <a:pt x="1028330" y="4735587"/>
                  <a:pt x="1015811" y="4736493"/>
                  <a:pt x="1003293" y="4738126"/>
                </a:cubicBezTo>
                <a:cubicBezTo>
                  <a:pt x="997488" y="4738852"/>
                  <a:pt x="995673" y="4740121"/>
                  <a:pt x="995855" y="4745927"/>
                </a:cubicBezTo>
                <a:cubicBezTo>
                  <a:pt x="996218" y="4765881"/>
                  <a:pt x="995855" y="4786019"/>
                  <a:pt x="996036" y="4805975"/>
                </a:cubicBezTo>
                <a:cubicBezTo>
                  <a:pt x="996218" y="4812144"/>
                  <a:pt x="994404" y="4815046"/>
                  <a:pt x="987873" y="4814683"/>
                </a:cubicBezTo>
                <a:cubicBezTo>
                  <a:pt x="979709" y="4814320"/>
                  <a:pt x="971546" y="4814502"/>
                  <a:pt x="963381" y="4814683"/>
                </a:cubicBezTo>
                <a:cubicBezTo>
                  <a:pt x="961748" y="4814683"/>
                  <a:pt x="958484" y="4813775"/>
                  <a:pt x="959209" y="4816135"/>
                </a:cubicBezTo>
                <a:cubicBezTo>
                  <a:pt x="962293" y="4825749"/>
                  <a:pt x="953222" y="4834458"/>
                  <a:pt x="957576" y="4844436"/>
                </a:cubicBezTo>
                <a:lnTo>
                  <a:pt x="957196" y="4850418"/>
                </a:lnTo>
                <a:lnTo>
                  <a:pt x="956734" y="4850944"/>
                </a:lnTo>
                <a:lnTo>
                  <a:pt x="950500" y="4852237"/>
                </a:lnTo>
                <a:cubicBezTo>
                  <a:pt x="941793" y="4849696"/>
                  <a:pt x="933266" y="4851693"/>
                  <a:pt x="924558" y="4850785"/>
                </a:cubicBezTo>
                <a:cubicBezTo>
                  <a:pt x="919297" y="4850241"/>
                  <a:pt x="917845" y="4852418"/>
                  <a:pt x="918027" y="4857497"/>
                </a:cubicBezTo>
                <a:cubicBezTo>
                  <a:pt x="918390" y="4866931"/>
                  <a:pt x="918208" y="4876184"/>
                  <a:pt x="918208" y="4885617"/>
                </a:cubicBezTo>
                <a:cubicBezTo>
                  <a:pt x="918390" y="4893963"/>
                  <a:pt x="912040" y="4890153"/>
                  <a:pt x="908411" y="4890698"/>
                </a:cubicBezTo>
                <a:lnTo>
                  <a:pt x="907318" y="4890326"/>
                </a:lnTo>
                <a:lnTo>
                  <a:pt x="906235" y="4887548"/>
                </a:lnTo>
                <a:cubicBezTo>
                  <a:pt x="907323" y="4879203"/>
                  <a:pt x="906235" y="4870674"/>
                  <a:pt x="906598" y="4862148"/>
                </a:cubicBezTo>
                <a:lnTo>
                  <a:pt x="905613" y="4861116"/>
                </a:lnTo>
                <a:lnTo>
                  <a:pt x="905690" y="4857134"/>
                </a:lnTo>
                <a:cubicBezTo>
                  <a:pt x="905872" y="4851511"/>
                  <a:pt x="903332" y="4850604"/>
                  <a:pt x="898616" y="4850785"/>
                </a:cubicBezTo>
                <a:cubicBezTo>
                  <a:pt x="890452" y="4851148"/>
                  <a:pt x="882287" y="4850604"/>
                  <a:pt x="874123" y="4850967"/>
                </a:cubicBezTo>
                <a:lnTo>
                  <a:pt x="868336" y="4845337"/>
                </a:lnTo>
                <a:lnTo>
                  <a:pt x="868500" y="4825683"/>
                </a:lnTo>
                <a:cubicBezTo>
                  <a:pt x="868681" y="4822145"/>
                  <a:pt x="868227" y="4819606"/>
                  <a:pt x="866798" y="4818018"/>
                </a:cubicBezTo>
                <a:lnTo>
                  <a:pt x="861751" y="4816714"/>
                </a:lnTo>
                <a:lnTo>
                  <a:pt x="857978" y="4812869"/>
                </a:lnTo>
                <a:cubicBezTo>
                  <a:pt x="849450" y="4813050"/>
                  <a:pt x="840924" y="4812506"/>
                  <a:pt x="832579" y="4813231"/>
                </a:cubicBezTo>
                <a:lnTo>
                  <a:pt x="829636" y="4811023"/>
                </a:lnTo>
                <a:lnTo>
                  <a:pt x="829313" y="4810624"/>
                </a:lnTo>
                <a:cubicBezTo>
                  <a:pt x="830221" y="4808266"/>
                  <a:pt x="829858" y="4805365"/>
                  <a:pt x="830221" y="4802644"/>
                </a:cubicBezTo>
                <a:lnTo>
                  <a:pt x="828693" y="4775851"/>
                </a:lnTo>
                <a:lnTo>
                  <a:pt x="829135" y="4758683"/>
                </a:lnTo>
                <a:lnTo>
                  <a:pt x="830401" y="4746222"/>
                </a:lnTo>
                <a:lnTo>
                  <a:pt x="829478" y="4745339"/>
                </a:lnTo>
                <a:lnTo>
                  <a:pt x="829495" y="4744658"/>
                </a:lnTo>
                <a:cubicBezTo>
                  <a:pt x="830765" y="4738670"/>
                  <a:pt x="828225" y="4736313"/>
                  <a:pt x="821694" y="4736493"/>
                </a:cubicBezTo>
                <a:cubicBezTo>
                  <a:pt x="805365" y="4737038"/>
                  <a:pt x="789038" y="4737038"/>
                  <a:pt x="772711" y="4736493"/>
                </a:cubicBezTo>
                <a:lnTo>
                  <a:pt x="769879" y="4739207"/>
                </a:lnTo>
                <a:lnTo>
                  <a:pt x="766339" y="4740032"/>
                </a:lnTo>
                <a:lnTo>
                  <a:pt x="765569" y="4743337"/>
                </a:lnTo>
                <a:lnTo>
                  <a:pt x="764003" y="4744839"/>
                </a:lnTo>
                <a:cubicBezTo>
                  <a:pt x="764547" y="4765157"/>
                  <a:pt x="764003" y="4785292"/>
                  <a:pt x="764365" y="4805612"/>
                </a:cubicBezTo>
                <a:cubicBezTo>
                  <a:pt x="764365" y="4811055"/>
                  <a:pt x="763096" y="4813412"/>
                  <a:pt x="757290" y="4812869"/>
                </a:cubicBezTo>
                <a:cubicBezTo>
                  <a:pt x="751485" y="4812506"/>
                  <a:pt x="745862" y="4812506"/>
                  <a:pt x="740055" y="4812869"/>
                </a:cubicBezTo>
                <a:cubicBezTo>
                  <a:pt x="734341" y="4813141"/>
                  <a:pt x="731211" y="4813594"/>
                  <a:pt x="729557" y="4815363"/>
                </a:cubicBezTo>
                <a:lnTo>
                  <a:pt x="728857" y="4819754"/>
                </a:lnTo>
                <a:lnTo>
                  <a:pt x="727357" y="4821147"/>
                </a:lnTo>
                <a:lnTo>
                  <a:pt x="727914" y="4827256"/>
                </a:lnTo>
                <a:lnTo>
                  <a:pt x="728082" y="4846613"/>
                </a:lnTo>
                <a:cubicBezTo>
                  <a:pt x="728264" y="4851511"/>
                  <a:pt x="726267" y="4852963"/>
                  <a:pt x="721732" y="4852781"/>
                </a:cubicBezTo>
                <a:cubicBezTo>
                  <a:pt x="713569" y="4852599"/>
                  <a:pt x="705405" y="4853143"/>
                  <a:pt x="697241" y="4852599"/>
                </a:cubicBezTo>
                <a:lnTo>
                  <a:pt x="692282" y="4857800"/>
                </a:lnTo>
                <a:lnTo>
                  <a:pt x="692184" y="4857816"/>
                </a:lnTo>
                <a:lnTo>
                  <a:pt x="692157" y="4857932"/>
                </a:lnTo>
                <a:lnTo>
                  <a:pt x="689803" y="4860400"/>
                </a:lnTo>
                <a:cubicBezTo>
                  <a:pt x="690166" y="4868020"/>
                  <a:pt x="689803" y="4875458"/>
                  <a:pt x="689984" y="4883077"/>
                </a:cubicBezTo>
                <a:cubicBezTo>
                  <a:pt x="690166" y="4888883"/>
                  <a:pt x="689621" y="4892875"/>
                  <a:pt x="682002" y="4892875"/>
                </a:cubicBezTo>
                <a:cubicBezTo>
                  <a:pt x="678373" y="4892875"/>
                  <a:pt x="676151" y="4892103"/>
                  <a:pt x="674881" y="4890539"/>
                </a:cubicBezTo>
                <a:lnTo>
                  <a:pt x="673865" y="4885404"/>
                </a:lnTo>
                <a:lnTo>
                  <a:pt x="674020" y="4862873"/>
                </a:lnTo>
                <a:lnTo>
                  <a:pt x="673641" y="4861112"/>
                </a:lnTo>
                <a:lnTo>
                  <a:pt x="673657" y="4858950"/>
                </a:lnTo>
                <a:lnTo>
                  <a:pt x="673038" y="4858312"/>
                </a:lnTo>
                <a:lnTo>
                  <a:pt x="672614" y="4856342"/>
                </a:lnTo>
                <a:lnTo>
                  <a:pt x="670651" y="4855855"/>
                </a:lnTo>
                <a:lnTo>
                  <a:pt x="667487" y="4852599"/>
                </a:lnTo>
                <a:cubicBezTo>
                  <a:pt x="658961" y="4852963"/>
                  <a:pt x="650616" y="4852418"/>
                  <a:pt x="642089" y="4852781"/>
                </a:cubicBezTo>
                <a:lnTo>
                  <a:pt x="635568" y="4846259"/>
                </a:lnTo>
                <a:lnTo>
                  <a:pt x="635740" y="4822961"/>
                </a:lnTo>
                <a:lnTo>
                  <a:pt x="635544" y="4822759"/>
                </a:lnTo>
                <a:lnTo>
                  <a:pt x="635559" y="4820670"/>
                </a:lnTo>
                <a:cubicBezTo>
                  <a:pt x="635739" y="4816135"/>
                  <a:pt x="634107" y="4814320"/>
                  <a:pt x="629390" y="4814502"/>
                </a:cubicBezTo>
                <a:cubicBezTo>
                  <a:pt x="621226" y="4814864"/>
                  <a:pt x="613062" y="4814138"/>
                  <a:pt x="604899" y="4814683"/>
                </a:cubicBezTo>
                <a:lnTo>
                  <a:pt x="597466" y="4807250"/>
                </a:lnTo>
                <a:lnTo>
                  <a:pt x="597642" y="4747492"/>
                </a:lnTo>
                <a:lnTo>
                  <a:pt x="597450" y="4747294"/>
                </a:lnTo>
                <a:lnTo>
                  <a:pt x="597460" y="4743568"/>
                </a:lnTo>
                <a:cubicBezTo>
                  <a:pt x="597460" y="4737945"/>
                  <a:pt x="595828" y="4735587"/>
                  <a:pt x="590204" y="4736493"/>
                </a:cubicBezTo>
                <a:cubicBezTo>
                  <a:pt x="574602" y="4738852"/>
                  <a:pt x="559001" y="4738489"/>
                  <a:pt x="543399" y="4738126"/>
                </a:cubicBezTo>
                <a:cubicBezTo>
                  <a:pt x="536686" y="4737945"/>
                  <a:pt x="535234" y="4740303"/>
                  <a:pt x="535416" y="4746472"/>
                </a:cubicBezTo>
                <a:cubicBezTo>
                  <a:pt x="535778" y="4766788"/>
                  <a:pt x="535234" y="4787108"/>
                  <a:pt x="535597" y="4807426"/>
                </a:cubicBezTo>
                <a:cubicBezTo>
                  <a:pt x="535597" y="4812869"/>
                  <a:pt x="533964" y="4814864"/>
                  <a:pt x="528340" y="4814502"/>
                </a:cubicBezTo>
                <a:cubicBezTo>
                  <a:pt x="519814" y="4814138"/>
                  <a:pt x="511468" y="4814502"/>
                  <a:pt x="502942" y="4814320"/>
                </a:cubicBezTo>
                <a:cubicBezTo>
                  <a:pt x="498587" y="4814138"/>
                  <a:pt x="497136" y="4815772"/>
                  <a:pt x="497318" y="4820125"/>
                </a:cubicBezTo>
                <a:cubicBezTo>
                  <a:pt x="497499" y="4828833"/>
                  <a:pt x="497136" y="4837723"/>
                  <a:pt x="497499" y="4846432"/>
                </a:cubicBezTo>
                <a:cubicBezTo>
                  <a:pt x="497681" y="4851330"/>
                  <a:pt x="495867" y="4852781"/>
                  <a:pt x="491149" y="4852599"/>
                </a:cubicBezTo>
                <a:cubicBezTo>
                  <a:pt x="483893" y="4852418"/>
                  <a:pt x="476636" y="4852418"/>
                  <a:pt x="469380" y="4852599"/>
                </a:cubicBezTo>
                <a:cubicBezTo>
                  <a:pt x="462486" y="4852781"/>
                  <a:pt x="458131" y="4854958"/>
                  <a:pt x="459039" y="4863303"/>
                </a:cubicBezTo>
                <a:cubicBezTo>
                  <a:pt x="459764" y="4870560"/>
                  <a:pt x="458858" y="4877817"/>
                  <a:pt x="459221" y="4885073"/>
                </a:cubicBezTo>
                <a:lnTo>
                  <a:pt x="457100" y="4890173"/>
                </a:lnTo>
                <a:lnTo>
                  <a:pt x="456965" y="4890315"/>
                </a:lnTo>
                <a:lnTo>
                  <a:pt x="451600" y="4890516"/>
                </a:lnTo>
                <a:lnTo>
                  <a:pt x="447882" y="4890574"/>
                </a:lnTo>
                <a:lnTo>
                  <a:pt x="443871" y="4887045"/>
                </a:lnTo>
                <a:lnTo>
                  <a:pt x="443620" y="4886586"/>
                </a:lnTo>
                <a:lnTo>
                  <a:pt x="443799" y="4861422"/>
                </a:lnTo>
                <a:lnTo>
                  <a:pt x="443067" y="4860710"/>
                </a:lnTo>
                <a:lnTo>
                  <a:pt x="443073" y="4859857"/>
                </a:lnTo>
                <a:cubicBezTo>
                  <a:pt x="443436" y="4853687"/>
                  <a:pt x="441078" y="4852055"/>
                  <a:pt x="435273" y="4852418"/>
                </a:cubicBezTo>
                <a:cubicBezTo>
                  <a:pt x="427653" y="4852781"/>
                  <a:pt x="420034" y="4852055"/>
                  <a:pt x="412596" y="4852599"/>
                </a:cubicBezTo>
                <a:lnTo>
                  <a:pt x="409466" y="4851862"/>
                </a:lnTo>
                <a:lnTo>
                  <a:pt x="405521" y="4847815"/>
                </a:lnTo>
                <a:cubicBezTo>
                  <a:pt x="405884" y="4840014"/>
                  <a:pt x="405158" y="4832031"/>
                  <a:pt x="405702" y="4824232"/>
                </a:cubicBezTo>
                <a:lnTo>
                  <a:pt x="404789" y="4823360"/>
                </a:lnTo>
                <a:lnTo>
                  <a:pt x="404794" y="4822665"/>
                </a:lnTo>
                <a:cubicBezTo>
                  <a:pt x="405521" y="4815409"/>
                  <a:pt x="402618" y="4813775"/>
                  <a:pt x="396087" y="4814320"/>
                </a:cubicBezTo>
                <a:cubicBezTo>
                  <a:pt x="389737" y="4814864"/>
                  <a:pt x="383387" y="4813957"/>
                  <a:pt x="377038" y="4814502"/>
                </a:cubicBezTo>
                <a:cubicBezTo>
                  <a:pt x="373136" y="4814864"/>
                  <a:pt x="370370" y="4814547"/>
                  <a:pt x="368624" y="4813027"/>
                </a:cubicBezTo>
                <a:lnTo>
                  <a:pt x="367295" y="4807989"/>
                </a:lnTo>
                <a:lnTo>
                  <a:pt x="367241" y="4807723"/>
                </a:lnTo>
                <a:cubicBezTo>
                  <a:pt x="367786" y="4788311"/>
                  <a:pt x="367241" y="4769080"/>
                  <a:pt x="367604" y="4749669"/>
                </a:cubicBezTo>
                <a:cubicBezTo>
                  <a:pt x="367695" y="4746313"/>
                  <a:pt x="367423" y="4743909"/>
                  <a:pt x="366175" y="4742389"/>
                </a:cubicBezTo>
                <a:lnTo>
                  <a:pt x="365933" y="4742324"/>
                </a:lnTo>
                <a:lnTo>
                  <a:pt x="365608" y="4737582"/>
                </a:lnTo>
                <a:cubicBezTo>
                  <a:pt x="362525" y="4733591"/>
                  <a:pt x="357989" y="4739215"/>
                  <a:pt x="353816" y="4738126"/>
                </a:cubicBezTo>
                <a:cubicBezTo>
                  <a:pt x="352909" y="4737945"/>
                  <a:pt x="352002" y="4738307"/>
                  <a:pt x="351095" y="4738126"/>
                </a:cubicBezTo>
                <a:cubicBezTo>
                  <a:pt x="338214" y="4735223"/>
                  <a:pt x="325515" y="4736313"/>
                  <a:pt x="312634" y="4737764"/>
                </a:cubicBezTo>
                <a:lnTo>
                  <a:pt x="308573" y="4742009"/>
                </a:lnTo>
                <a:lnTo>
                  <a:pt x="307170" y="4742389"/>
                </a:lnTo>
                <a:lnTo>
                  <a:pt x="306901" y="4743757"/>
                </a:lnTo>
                <a:lnTo>
                  <a:pt x="304652" y="4746108"/>
                </a:lnTo>
                <a:cubicBezTo>
                  <a:pt x="305196" y="4765700"/>
                  <a:pt x="304652" y="4785474"/>
                  <a:pt x="305015" y="4805069"/>
                </a:cubicBezTo>
                <a:cubicBezTo>
                  <a:pt x="305196" y="4812324"/>
                  <a:pt x="302657" y="4814683"/>
                  <a:pt x="295581" y="4814320"/>
                </a:cubicBezTo>
                <a:cubicBezTo>
                  <a:pt x="286510" y="4813775"/>
                  <a:pt x="277439" y="4814138"/>
                  <a:pt x="268549" y="4814138"/>
                </a:cubicBezTo>
                <a:cubicBezTo>
                  <a:pt x="267098" y="4816860"/>
                  <a:pt x="270908" y="4817949"/>
                  <a:pt x="270001" y="4819944"/>
                </a:cubicBezTo>
                <a:cubicBezTo>
                  <a:pt x="265647" y="4828651"/>
                  <a:pt x="266916" y="4838086"/>
                  <a:pt x="266916" y="4847339"/>
                </a:cubicBezTo>
                <a:cubicBezTo>
                  <a:pt x="266916" y="4852418"/>
                  <a:pt x="263651" y="4852963"/>
                  <a:pt x="260386" y="4851875"/>
                </a:cubicBezTo>
                <a:cubicBezTo>
                  <a:pt x="251859" y="4848971"/>
                  <a:pt x="243151" y="4850967"/>
                  <a:pt x="234443" y="4850241"/>
                </a:cubicBezTo>
                <a:cubicBezTo>
                  <a:pt x="229000" y="4849879"/>
                  <a:pt x="226823" y="4852237"/>
                  <a:pt x="227004" y="4857679"/>
                </a:cubicBezTo>
                <a:cubicBezTo>
                  <a:pt x="227367" y="4866206"/>
                  <a:pt x="227004" y="4874552"/>
                  <a:pt x="227186" y="4883077"/>
                </a:cubicBezTo>
                <a:cubicBezTo>
                  <a:pt x="227186" y="4887614"/>
                  <a:pt x="226823" y="4890153"/>
                  <a:pt x="221018" y="4890334"/>
                </a:cubicBezTo>
                <a:lnTo>
                  <a:pt x="216179" y="4888728"/>
                </a:lnTo>
                <a:lnTo>
                  <a:pt x="215212" y="4879021"/>
                </a:lnTo>
                <a:cubicBezTo>
                  <a:pt x="215756" y="4873034"/>
                  <a:pt x="215031" y="4866864"/>
                  <a:pt x="215393" y="4860878"/>
                </a:cubicBezTo>
                <a:lnTo>
                  <a:pt x="214463" y="4859918"/>
                </a:lnTo>
                <a:lnTo>
                  <a:pt x="214487" y="4856409"/>
                </a:lnTo>
                <a:cubicBezTo>
                  <a:pt x="214668" y="4851875"/>
                  <a:pt x="213036" y="4850059"/>
                  <a:pt x="208318" y="4850241"/>
                </a:cubicBezTo>
                <a:cubicBezTo>
                  <a:pt x="199611" y="4850604"/>
                  <a:pt x="190721" y="4850241"/>
                  <a:pt x="182013" y="4850422"/>
                </a:cubicBezTo>
                <a:lnTo>
                  <a:pt x="177138" y="4845547"/>
                </a:lnTo>
                <a:lnTo>
                  <a:pt x="177296" y="4822598"/>
                </a:lnTo>
                <a:lnTo>
                  <a:pt x="176385" y="4821687"/>
                </a:lnTo>
                <a:lnTo>
                  <a:pt x="176390" y="4821033"/>
                </a:lnTo>
                <a:cubicBezTo>
                  <a:pt x="176752" y="4814683"/>
                  <a:pt x="173849" y="4812144"/>
                  <a:pt x="168044" y="4812144"/>
                </a:cubicBezTo>
                <a:lnTo>
                  <a:pt x="139953" y="4812144"/>
                </a:lnTo>
                <a:lnTo>
                  <a:pt x="139017" y="4808086"/>
                </a:lnTo>
                <a:cubicBezTo>
                  <a:pt x="139380" y="4787223"/>
                  <a:pt x="139198" y="4766359"/>
                  <a:pt x="139198" y="4745497"/>
                </a:cubicBezTo>
                <a:cubicBezTo>
                  <a:pt x="139198" y="4743591"/>
                  <a:pt x="139289" y="4741823"/>
                  <a:pt x="138677" y="4740530"/>
                </a:cubicBezTo>
                <a:lnTo>
                  <a:pt x="138264" y="4740346"/>
                </a:lnTo>
                <a:lnTo>
                  <a:pt x="138246" y="4738217"/>
                </a:lnTo>
                <a:cubicBezTo>
                  <a:pt x="137838" y="4736720"/>
                  <a:pt x="136659" y="4735677"/>
                  <a:pt x="133574" y="4735768"/>
                </a:cubicBezTo>
                <a:cubicBezTo>
                  <a:pt x="115795" y="4736131"/>
                  <a:pt x="98015" y="4734861"/>
                  <a:pt x="80419" y="4737582"/>
                </a:cubicBezTo>
                <a:cubicBezTo>
                  <a:pt x="77879" y="4737945"/>
                  <a:pt x="76610" y="4739033"/>
                  <a:pt x="76791" y="4741573"/>
                </a:cubicBezTo>
                <a:cubicBezTo>
                  <a:pt x="77698" y="4762253"/>
                  <a:pt x="72799" y="4782934"/>
                  <a:pt x="76247" y="4803798"/>
                </a:cubicBezTo>
                <a:cubicBezTo>
                  <a:pt x="77153" y="4809059"/>
                  <a:pt x="76972" y="4814864"/>
                  <a:pt x="68264" y="4813957"/>
                </a:cubicBezTo>
                <a:cubicBezTo>
                  <a:pt x="60099" y="4813050"/>
                  <a:pt x="51936" y="4814138"/>
                  <a:pt x="43772" y="4813594"/>
                </a:cubicBezTo>
                <a:cubicBezTo>
                  <a:pt x="37967" y="4813231"/>
                  <a:pt x="35791" y="4815591"/>
                  <a:pt x="36879" y="4820851"/>
                </a:cubicBezTo>
                <a:cubicBezTo>
                  <a:pt x="38693" y="4829196"/>
                  <a:pt x="35972" y="4837542"/>
                  <a:pt x="36879" y="4845706"/>
                </a:cubicBezTo>
                <a:cubicBezTo>
                  <a:pt x="37423" y="4850241"/>
                  <a:pt x="35609" y="4852055"/>
                  <a:pt x="30710" y="4851875"/>
                </a:cubicBezTo>
                <a:cubicBezTo>
                  <a:pt x="23091" y="4851511"/>
                  <a:pt x="15652" y="4851875"/>
                  <a:pt x="8033" y="4851693"/>
                </a:cubicBezTo>
                <a:cubicBezTo>
                  <a:pt x="3678" y="4851693"/>
                  <a:pt x="2227" y="4853143"/>
                  <a:pt x="2227" y="4857497"/>
                </a:cubicBezTo>
                <a:cubicBezTo>
                  <a:pt x="2408" y="4873463"/>
                  <a:pt x="2227" y="4889608"/>
                  <a:pt x="2408" y="4905574"/>
                </a:cubicBezTo>
                <a:lnTo>
                  <a:pt x="3316" y="4906777"/>
                </a:lnTo>
                <a:lnTo>
                  <a:pt x="3316" y="4908773"/>
                </a:lnTo>
                <a:cubicBezTo>
                  <a:pt x="3316" y="4916210"/>
                  <a:pt x="8215" y="4914395"/>
                  <a:pt x="12024" y="4914214"/>
                </a:cubicBezTo>
                <a:cubicBezTo>
                  <a:pt x="15833" y="4914033"/>
                  <a:pt x="21821" y="4917118"/>
                  <a:pt x="21640" y="4908954"/>
                </a:cubicBezTo>
                <a:cubicBezTo>
                  <a:pt x="21458" y="4900610"/>
                  <a:pt x="21821" y="4892266"/>
                  <a:pt x="21640" y="4883919"/>
                </a:cubicBezTo>
                <a:lnTo>
                  <a:pt x="22339" y="4880143"/>
                </a:lnTo>
                <a:lnTo>
                  <a:pt x="24424" y="4878377"/>
                </a:lnTo>
                <a:lnTo>
                  <a:pt x="28170" y="4877570"/>
                </a:lnTo>
                <a:cubicBezTo>
                  <a:pt x="36879" y="4878658"/>
                  <a:pt x="45949" y="4877932"/>
                  <a:pt x="54839" y="4878295"/>
                </a:cubicBezTo>
                <a:lnTo>
                  <a:pt x="59657" y="4873343"/>
                </a:lnTo>
                <a:lnTo>
                  <a:pt x="59759" y="4873304"/>
                </a:lnTo>
                <a:lnTo>
                  <a:pt x="59768" y="4873229"/>
                </a:lnTo>
                <a:lnTo>
                  <a:pt x="61370" y="4871582"/>
                </a:lnTo>
                <a:cubicBezTo>
                  <a:pt x="61008" y="4863418"/>
                  <a:pt x="61733" y="4855253"/>
                  <a:pt x="61188" y="4847089"/>
                </a:cubicBezTo>
                <a:cubicBezTo>
                  <a:pt x="60825" y="4841284"/>
                  <a:pt x="63003" y="4839832"/>
                  <a:pt x="68446" y="4840014"/>
                </a:cubicBezTo>
                <a:cubicBezTo>
                  <a:pt x="77335" y="4840376"/>
                  <a:pt x="86224" y="4839650"/>
                  <a:pt x="95114" y="4840376"/>
                </a:cubicBezTo>
                <a:cubicBezTo>
                  <a:pt x="100374" y="4840921"/>
                  <a:pt x="101463" y="4839832"/>
                  <a:pt x="101282" y="4834752"/>
                </a:cubicBezTo>
                <a:cubicBezTo>
                  <a:pt x="100556" y="4813346"/>
                  <a:pt x="99649" y="4791757"/>
                  <a:pt x="100919" y="4770351"/>
                </a:cubicBezTo>
                <a:cubicBezTo>
                  <a:pt x="101463" y="4761099"/>
                  <a:pt x="108358" y="4762731"/>
                  <a:pt x="112893" y="4762731"/>
                </a:cubicBezTo>
                <a:lnTo>
                  <a:pt x="114858" y="4764115"/>
                </a:lnTo>
                <a:lnTo>
                  <a:pt x="115070" y="4768785"/>
                </a:lnTo>
                <a:cubicBezTo>
                  <a:pt x="112348" y="4776223"/>
                  <a:pt x="118335" y="4784204"/>
                  <a:pt x="116339" y="4791824"/>
                </a:cubicBezTo>
                <a:cubicBezTo>
                  <a:pt x="112711" y="4804887"/>
                  <a:pt x="116521" y="4817586"/>
                  <a:pt x="116702" y="4830285"/>
                </a:cubicBezTo>
                <a:lnTo>
                  <a:pt x="117058" y="4830548"/>
                </a:lnTo>
                <a:lnTo>
                  <a:pt x="117428" y="4834934"/>
                </a:lnTo>
                <a:cubicBezTo>
                  <a:pt x="117428" y="4838381"/>
                  <a:pt x="119787" y="4838744"/>
                  <a:pt x="122326" y="4838562"/>
                </a:cubicBezTo>
                <a:lnTo>
                  <a:pt x="154295" y="4838916"/>
                </a:lnTo>
                <a:lnTo>
                  <a:pt x="153893" y="4853143"/>
                </a:lnTo>
                <a:lnTo>
                  <a:pt x="154246" y="4854376"/>
                </a:lnTo>
                <a:lnTo>
                  <a:pt x="154074" y="4857248"/>
                </a:lnTo>
                <a:cubicBezTo>
                  <a:pt x="153893" y="4859426"/>
                  <a:pt x="154619" y="4860878"/>
                  <a:pt x="156433" y="4861240"/>
                </a:cubicBezTo>
                <a:lnTo>
                  <a:pt x="158503" y="4858307"/>
                </a:lnTo>
                <a:lnTo>
                  <a:pt x="158247" y="4859857"/>
                </a:lnTo>
                <a:cubicBezTo>
                  <a:pt x="158066" y="4862577"/>
                  <a:pt x="157521" y="4865298"/>
                  <a:pt x="156433" y="4867657"/>
                </a:cubicBezTo>
                <a:lnTo>
                  <a:pt x="157947" y="4869675"/>
                </a:lnTo>
                <a:lnTo>
                  <a:pt x="156978" y="4876662"/>
                </a:lnTo>
                <a:cubicBezTo>
                  <a:pt x="166773" y="4876662"/>
                  <a:pt x="176390" y="4877025"/>
                  <a:pt x="186004" y="4876481"/>
                </a:cubicBezTo>
                <a:lnTo>
                  <a:pt x="191955" y="4883684"/>
                </a:lnTo>
                <a:lnTo>
                  <a:pt x="191447" y="4904667"/>
                </a:lnTo>
                <a:lnTo>
                  <a:pt x="192042" y="4905199"/>
                </a:lnTo>
                <a:lnTo>
                  <a:pt x="191992" y="4906415"/>
                </a:lnTo>
                <a:cubicBezTo>
                  <a:pt x="192174" y="4909499"/>
                  <a:pt x="191810" y="4914759"/>
                  <a:pt x="197796" y="4914759"/>
                </a:cubicBezTo>
                <a:cubicBezTo>
                  <a:pt x="213399" y="4914941"/>
                  <a:pt x="228818" y="4917298"/>
                  <a:pt x="244602" y="4916754"/>
                </a:cubicBezTo>
                <a:cubicBezTo>
                  <a:pt x="250589" y="4916574"/>
                  <a:pt x="251677" y="4914577"/>
                  <a:pt x="251497" y="4909317"/>
                </a:cubicBezTo>
                <a:cubicBezTo>
                  <a:pt x="251134" y="4900792"/>
                  <a:pt x="251497" y="4892447"/>
                  <a:pt x="251315" y="4883919"/>
                </a:cubicBezTo>
                <a:cubicBezTo>
                  <a:pt x="251134" y="4880109"/>
                  <a:pt x="252403" y="4878113"/>
                  <a:pt x="256394" y="4878477"/>
                </a:cubicBezTo>
                <a:cubicBezTo>
                  <a:pt x="265466" y="4879384"/>
                  <a:pt x="274356" y="4877025"/>
                  <a:pt x="283245" y="4876844"/>
                </a:cubicBezTo>
                <a:cubicBezTo>
                  <a:pt x="287961" y="4876662"/>
                  <a:pt x="289595" y="4875211"/>
                  <a:pt x="289413" y="4870493"/>
                </a:cubicBezTo>
                <a:cubicBezTo>
                  <a:pt x="289050" y="4862329"/>
                  <a:pt x="289413" y="4854165"/>
                  <a:pt x="289232" y="4846001"/>
                </a:cubicBezTo>
                <a:cubicBezTo>
                  <a:pt x="289050" y="4842554"/>
                  <a:pt x="289595" y="4840376"/>
                  <a:pt x="293948" y="4840195"/>
                </a:cubicBezTo>
                <a:cubicBezTo>
                  <a:pt x="302293" y="4839832"/>
                  <a:pt x="310638" y="4837473"/>
                  <a:pt x="318984" y="4838562"/>
                </a:cubicBezTo>
                <a:cubicBezTo>
                  <a:pt x="326059" y="4839470"/>
                  <a:pt x="327692" y="4836385"/>
                  <a:pt x="327329" y="4829854"/>
                </a:cubicBezTo>
                <a:lnTo>
                  <a:pt x="327329" y="4828471"/>
                </a:lnTo>
                <a:lnTo>
                  <a:pt x="327329" y="4772891"/>
                </a:lnTo>
                <a:cubicBezTo>
                  <a:pt x="327147" y="4771257"/>
                  <a:pt x="328055" y="4769443"/>
                  <a:pt x="328235" y="4767629"/>
                </a:cubicBezTo>
                <a:lnTo>
                  <a:pt x="330366" y="4764941"/>
                </a:lnTo>
                <a:lnTo>
                  <a:pt x="334597" y="4762306"/>
                </a:lnTo>
                <a:lnTo>
                  <a:pt x="339303" y="4762368"/>
                </a:lnTo>
                <a:cubicBezTo>
                  <a:pt x="344745" y="4762187"/>
                  <a:pt x="343475" y="4766359"/>
                  <a:pt x="343475" y="4769443"/>
                </a:cubicBezTo>
                <a:cubicBezTo>
                  <a:pt x="343112" y="4788491"/>
                  <a:pt x="345109" y="4807360"/>
                  <a:pt x="343475" y="4826410"/>
                </a:cubicBezTo>
                <a:cubicBezTo>
                  <a:pt x="343294" y="4828765"/>
                  <a:pt x="343656" y="4831305"/>
                  <a:pt x="343475" y="4833664"/>
                </a:cubicBezTo>
                <a:lnTo>
                  <a:pt x="345423" y="4835720"/>
                </a:lnTo>
                <a:lnTo>
                  <a:pt x="345744" y="4837518"/>
                </a:lnTo>
                <a:lnTo>
                  <a:pt x="347091" y="4837479"/>
                </a:lnTo>
                <a:lnTo>
                  <a:pt x="350007" y="4840558"/>
                </a:lnTo>
                <a:cubicBezTo>
                  <a:pt x="358169" y="4840195"/>
                  <a:pt x="366333" y="4840740"/>
                  <a:pt x="374499" y="4840376"/>
                </a:cubicBezTo>
                <a:lnTo>
                  <a:pt x="381729" y="4847428"/>
                </a:lnTo>
                <a:lnTo>
                  <a:pt x="381573" y="4866931"/>
                </a:lnTo>
                <a:lnTo>
                  <a:pt x="381610" y="4866970"/>
                </a:lnTo>
                <a:lnTo>
                  <a:pt x="381574" y="4871944"/>
                </a:lnTo>
                <a:cubicBezTo>
                  <a:pt x="381211" y="4877025"/>
                  <a:pt x="382843" y="4879021"/>
                  <a:pt x="388105" y="4878658"/>
                </a:cubicBezTo>
                <a:cubicBezTo>
                  <a:pt x="394998" y="4878295"/>
                  <a:pt x="402075" y="4878658"/>
                  <a:pt x="408967" y="4878658"/>
                </a:cubicBezTo>
                <a:lnTo>
                  <a:pt x="416065" y="4880536"/>
                </a:lnTo>
                <a:lnTo>
                  <a:pt x="417900" y="4882294"/>
                </a:lnTo>
                <a:lnTo>
                  <a:pt x="419809" y="4889561"/>
                </a:lnTo>
                <a:lnTo>
                  <a:pt x="419671" y="4906843"/>
                </a:lnTo>
                <a:lnTo>
                  <a:pt x="419709" y="4906885"/>
                </a:lnTo>
                <a:lnTo>
                  <a:pt x="419671" y="4911493"/>
                </a:lnTo>
                <a:cubicBezTo>
                  <a:pt x="419852" y="4913851"/>
                  <a:pt x="419490" y="4916754"/>
                  <a:pt x="423117" y="4916574"/>
                </a:cubicBezTo>
                <a:cubicBezTo>
                  <a:pt x="441260" y="4916029"/>
                  <a:pt x="459583" y="4919476"/>
                  <a:pt x="477725" y="4916574"/>
                </a:cubicBezTo>
                <a:cubicBezTo>
                  <a:pt x="479176" y="4916210"/>
                  <a:pt x="480809" y="4916029"/>
                  <a:pt x="480991" y="4914214"/>
                </a:cubicBezTo>
                <a:lnTo>
                  <a:pt x="481166" y="4910657"/>
                </a:lnTo>
                <a:lnTo>
                  <a:pt x="481172" y="4910653"/>
                </a:lnTo>
                <a:cubicBezTo>
                  <a:pt x="480446" y="4906027"/>
                  <a:pt x="481443" y="4901493"/>
                  <a:pt x="482192" y="4896934"/>
                </a:cubicBezTo>
                <a:lnTo>
                  <a:pt x="482048" y="4892755"/>
                </a:lnTo>
                <a:lnTo>
                  <a:pt x="482260" y="4888455"/>
                </a:lnTo>
                <a:lnTo>
                  <a:pt x="482669" y="4881916"/>
                </a:lnTo>
                <a:lnTo>
                  <a:pt x="485084" y="4878973"/>
                </a:lnTo>
                <a:lnTo>
                  <a:pt x="491331" y="4878839"/>
                </a:lnTo>
                <a:cubicBezTo>
                  <a:pt x="498951" y="4880835"/>
                  <a:pt x="506389" y="4879746"/>
                  <a:pt x="513827" y="4880291"/>
                </a:cubicBezTo>
                <a:cubicBezTo>
                  <a:pt x="519451" y="4880654"/>
                  <a:pt x="521446" y="4878113"/>
                  <a:pt x="521265" y="4872671"/>
                </a:cubicBezTo>
                <a:lnTo>
                  <a:pt x="521265" y="4869828"/>
                </a:lnTo>
                <a:lnTo>
                  <a:pt x="521446" y="4869652"/>
                </a:lnTo>
                <a:lnTo>
                  <a:pt x="521274" y="4845444"/>
                </a:lnTo>
                <a:lnTo>
                  <a:pt x="523670" y="4841850"/>
                </a:lnTo>
                <a:lnTo>
                  <a:pt x="524965" y="4840555"/>
                </a:lnTo>
                <a:lnTo>
                  <a:pt x="551017" y="4840376"/>
                </a:lnTo>
                <a:cubicBezTo>
                  <a:pt x="558093" y="4841466"/>
                  <a:pt x="559544" y="4838199"/>
                  <a:pt x="559363" y="4831669"/>
                </a:cubicBezTo>
                <a:lnTo>
                  <a:pt x="559361" y="4830833"/>
                </a:lnTo>
                <a:lnTo>
                  <a:pt x="559544" y="4830648"/>
                </a:lnTo>
                <a:cubicBezTo>
                  <a:pt x="559181" y="4811055"/>
                  <a:pt x="559363" y="4791281"/>
                  <a:pt x="559363" y="4771687"/>
                </a:cubicBezTo>
                <a:lnTo>
                  <a:pt x="559398" y="4770817"/>
                </a:lnTo>
                <a:lnTo>
                  <a:pt x="560520" y="4765702"/>
                </a:lnTo>
                <a:cubicBezTo>
                  <a:pt x="561585" y="4764409"/>
                  <a:pt x="563445" y="4763819"/>
                  <a:pt x="566619" y="4763819"/>
                </a:cubicBezTo>
                <a:cubicBezTo>
                  <a:pt x="569703" y="4763819"/>
                  <a:pt x="571518" y="4764409"/>
                  <a:pt x="572562" y="4765702"/>
                </a:cubicBezTo>
                <a:lnTo>
                  <a:pt x="573875" y="4771793"/>
                </a:lnTo>
                <a:lnTo>
                  <a:pt x="573695" y="4831193"/>
                </a:lnTo>
                <a:lnTo>
                  <a:pt x="573700" y="4831197"/>
                </a:lnTo>
                <a:lnTo>
                  <a:pt x="573695" y="4832575"/>
                </a:lnTo>
                <a:cubicBezTo>
                  <a:pt x="573695" y="4838199"/>
                  <a:pt x="574965" y="4840740"/>
                  <a:pt x="581134" y="4840376"/>
                </a:cubicBezTo>
                <a:cubicBezTo>
                  <a:pt x="588753" y="4839832"/>
                  <a:pt x="596372" y="4840740"/>
                  <a:pt x="603811" y="4840195"/>
                </a:cubicBezTo>
                <a:lnTo>
                  <a:pt x="611949" y="4848153"/>
                </a:lnTo>
                <a:lnTo>
                  <a:pt x="611793" y="4869290"/>
                </a:lnTo>
                <a:lnTo>
                  <a:pt x="611823" y="4869320"/>
                </a:lnTo>
                <a:lnTo>
                  <a:pt x="611793" y="4873579"/>
                </a:lnTo>
                <a:cubicBezTo>
                  <a:pt x="611611" y="4878658"/>
                  <a:pt x="613062" y="4880654"/>
                  <a:pt x="618324" y="4880472"/>
                </a:cubicBezTo>
                <a:cubicBezTo>
                  <a:pt x="626850" y="4880109"/>
                  <a:pt x="635196" y="4880654"/>
                  <a:pt x="643723" y="4880291"/>
                </a:cubicBezTo>
                <a:lnTo>
                  <a:pt x="650054" y="4886443"/>
                </a:lnTo>
                <a:lnTo>
                  <a:pt x="649891" y="4909383"/>
                </a:lnTo>
                <a:lnTo>
                  <a:pt x="649909" y="4909400"/>
                </a:lnTo>
                <a:lnTo>
                  <a:pt x="649891" y="4911856"/>
                </a:lnTo>
                <a:cubicBezTo>
                  <a:pt x="649709" y="4916936"/>
                  <a:pt x="651342" y="4918568"/>
                  <a:pt x="656604" y="4918568"/>
                </a:cubicBezTo>
                <a:cubicBezTo>
                  <a:pt x="673294" y="4918206"/>
                  <a:pt x="689984" y="4918206"/>
                  <a:pt x="706675" y="4918568"/>
                </a:cubicBezTo>
                <a:cubicBezTo>
                  <a:pt x="712480" y="4918568"/>
                  <a:pt x="713751" y="4916392"/>
                  <a:pt x="713569" y="4911131"/>
                </a:cubicBezTo>
                <a:lnTo>
                  <a:pt x="713555" y="4908671"/>
                </a:lnTo>
                <a:lnTo>
                  <a:pt x="713569" y="4908657"/>
                </a:lnTo>
                <a:lnTo>
                  <a:pt x="713502" y="4899230"/>
                </a:lnTo>
                <a:lnTo>
                  <a:pt x="713411" y="4883236"/>
                </a:lnTo>
                <a:lnTo>
                  <a:pt x="717335" y="4879410"/>
                </a:lnTo>
                <a:lnTo>
                  <a:pt x="731053" y="4880132"/>
                </a:lnTo>
                <a:cubicBezTo>
                  <a:pt x="736790" y="4879565"/>
                  <a:pt x="742415" y="4878567"/>
                  <a:pt x="748038" y="4878477"/>
                </a:cubicBezTo>
                <a:cubicBezTo>
                  <a:pt x="752392" y="4878477"/>
                  <a:pt x="751303" y="4875030"/>
                  <a:pt x="751485" y="4872489"/>
                </a:cubicBezTo>
                <a:lnTo>
                  <a:pt x="751256" y="4869903"/>
                </a:lnTo>
                <a:lnTo>
                  <a:pt x="751666" y="4869470"/>
                </a:lnTo>
                <a:lnTo>
                  <a:pt x="749766" y="4851685"/>
                </a:lnTo>
                <a:lnTo>
                  <a:pt x="752574" y="4842848"/>
                </a:lnTo>
                <a:cubicBezTo>
                  <a:pt x="754343" y="4840740"/>
                  <a:pt x="757200" y="4839742"/>
                  <a:pt x="762008" y="4840376"/>
                </a:cubicBezTo>
                <a:cubicBezTo>
                  <a:pt x="768357" y="4841284"/>
                  <a:pt x="774707" y="4840014"/>
                  <a:pt x="781057" y="4840740"/>
                </a:cubicBezTo>
                <a:cubicBezTo>
                  <a:pt x="788676" y="4841466"/>
                  <a:pt x="790852" y="4838199"/>
                  <a:pt x="789583" y="4831487"/>
                </a:cubicBezTo>
                <a:lnTo>
                  <a:pt x="789351" y="4825258"/>
                </a:lnTo>
                <a:lnTo>
                  <a:pt x="789401" y="4824117"/>
                </a:lnTo>
                <a:lnTo>
                  <a:pt x="789161" y="4820191"/>
                </a:lnTo>
                <a:lnTo>
                  <a:pt x="787769" y="4782868"/>
                </a:lnTo>
                <a:lnTo>
                  <a:pt x="788823" y="4766523"/>
                </a:lnTo>
                <a:lnTo>
                  <a:pt x="789215" y="4765887"/>
                </a:lnTo>
                <a:lnTo>
                  <a:pt x="795524" y="4763933"/>
                </a:lnTo>
                <a:cubicBezTo>
                  <a:pt x="798382" y="4764137"/>
                  <a:pt x="801557" y="4764636"/>
                  <a:pt x="804096" y="4763638"/>
                </a:cubicBezTo>
                <a:cubicBezTo>
                  <a:pt x="804822" y="4763276"/>
                  <a:pt x="805185" y="4763276"/>
                  <a:pt x="805548" y="4764182"/>
                </a:cubicBezTo>
                <a:cubicBezTo>
                  <a:pt x="805730" y="4783958"/>
                  <a:pt x="805730" y="4803914"/>
                  <a:pt x="805730" y="4823869"/>
                </a:cubicBezTo>
                <a:lnTo>
                  <a:pt x="806422" y="4827062"/>
                </a:lnTo>
                <a:lnTo>
                  <a:pt x="806455" y="4829740"/>
                </a:lnTo>
                <a:lnTo>
                  <a:pt x="807181" y="4830554"/>
                </a:lnTo>
                <a:lnTo>
                  <a:pt x="808768" y="4837860"/>
                </a:lnTo>
                <a:cubicBezTo>
                  <a:pt x="811171" y="4839833"/>
                  <a:pt x="815345" y="4839379"/>
                  <a:pt x="822419" y="4837293"/>
                </a:cubicBezTo>
                <a:cubicBezTo>
                  <a:pt x="829858" y="4835297"/>
                  <a:pt x="836388" y="4840740"/>
                  <a:pt x="843646" y="4837473"/>
                </a:cubicBezTo>
                <a:cubicBezTo>
                  <a:pt x="845460" y="4836568"/>
                  <a:pt x="843827" y="4839470"/>
                  <a:pt x="844008" y="4840558"/>
                </a:cubicBezTo>
                <a:cubicBezTo>
                  <a:pt x="844734" y="4845094"/>
                  <a:pt x="844280" y="4849629"/>
                  <a:pt x="843940" y="4854210"/>
                </a:cubicBezTo>
                <a:lnTo>
                  <a:pt x="844200" y="4860100"/>
                </a:lnTo>
                <a:lnTo>
                  <a:pt x="843827" y="4866388"/>
                </a:lnTo>
                <a:lnTo>
                  <a:pt x="844408" y="4864853"/>
                </a:lnTo>
                <a:lnTo>
                  <a:pt x="844553" y="4868134"/>
                </a:lnTo>
                <a:cubicBezTo>
                  <a:pt x="845732" y="4866864"/>
                  <a:pt x="845642" y="4865368"/>
                  <a:pt x="845619" y="4863894"/>
                </a:cubicBezTo>
                <a:lnTo>
                  <a:pt x="846652" y="4861016"/>
                </a:lnTo>
                <a:lnTo>
                  <a:pt x="846764" y="4864205"/>
                </a:lnTo>
                <a:lnTo>
                  <a:pt x="845822" y="4876844"/>
                </a:lnTo>
                <a:cubicBezTo>
                  <a:pt x="856164" y="4876844"/>
                  <a:pt x="865778" y="4877025"/>
                  <a:pt x="875394" y="4876662"/>
                </a:cubicBezTo>
                <a:lnTo>
                  <a:pt x="881384" y="4882492"/>
                </a:lnTo>
                <a:lnTo>
                  <a:pt x="881925" y="4884347"/>
                </a:lnTo>
                <a:cubicBezTo>
                  <a:pt x="881925" y="4891967"/>
                  <a:pt x="882105" y="4899405"/>
                  <a:pt x="881925" y="4907025"/>
                </a:cubicBezTo>
                <a:lnTo>
                  <a:pt x="882105" y="4907211"/>
                </a:lnTo>
                <a:lnTo>
                  <a:pt x="882105" y="4908591"/>
                </a:lnTo>
                <a:cubicBezTo>
                  <a:pt x="882288" y="4911493"/>
                  <a:pt x="881743" y="4914759"/>
                  <a:pt x="886460" y="4914759"/>
                </a:cubicBezTo>
                <a:cubicBezTo>
                  <a:pt x="902969" y="4914941"/>
                  <a:pt x="919298" y="4917480"/>
                  <a:pt x="935987" y="4916754"/>
                </a:cubicBezTo>
                <a:cubicBezTo>
                  <a:pt x="940886" y="4916574"/>
                  <a:pt x="942337" y="4914941"/>
                  <a:pt x="941975" y="4910405"/>
                </a:cubicBezTo>
                <a:lnTo>
                  <a:pt x="941728" y="4906727"/>
                </a:lnTo>
                <a:lnTo>
                  <a:pt x="941793" y="4906662"/>
                </a:lnTo>
                <a:lnTo>
                  <a:pt x="940953" y="4895224"/>
                </a:lnTo>
                <a:lnTo>
                  <a:pt x="940523" y="4888818"/>
                </a:lnTo>
                <a:cubicBezTo>
                  <a:pt x="938527" y="4882286"/>
                  <a:pt x="939979" y="4877025"/>
                  <a:pt x="949230" y="4878477"/>
                </a:cubicBezTo>
                <a:cubicBezTo>
                  <a:pt x="956670" y="4879746"/>
                  <a:pt x="964107" y="4877025"/>
                  <a:pt x="971546" y="4877025"/>
                </a:cubicBezTo>
                <a:cubicBezTo>
                  <a:pt x="975718" y="4877025"/>
                  <a:pt x="978167" y="4876390"/>
                  <a:pt x="979255" y="4874803"/>
                </a:cubicBezTo>
                <a:lnTo>
                  <a:pt x="978872" y="4868086"/>
                </a:lnTo>
                <a:lnTo>
                  <a:pt x="979527" y="4867294"/>
                </a:lnTo>
                <a:cubicBezTo>
                  <a:pt x="977532" y="4862578"/>
                  <a:pt x="977895" y="4857998"/>
                  <a:pt x="978643" y="4853439"/>
                </a:cubicBezTo>
                <a:lnTo>
                  <a:pt x="978839" y="4851564"/>
                </a:lnTo>
                <a:lnTo>
                  <a:pt x="981342" y="4842372"/>
                </a:lnTo>
                <a:cubicBezTo>
                  <a:pt x="982612" y="4838562"/>
                  <a:pt x="993496" y="4838925"/>
                  <a:pt x="1000392" y="4838744"/>
                </a:cubicBezTo>
                <a:cubicBezTo>
                  <a:pt x="1003475" y="4838562"/>
                  <a:pt x="1006559" y="4838381"/>
                  <a:pt x="1009461" y="4838744"/>
                </a:cubicBezTo>
                <a:lnTo>
                  <a:pt x="1012304" y="4836020"/>
                </a:lnTo>
                <a:lnTo>
                  <a:pt x="1016084" y="4835319"/>
                </a:lnTo>
                <a:lnTo>
                  <a:pt x="1017052" y="4831469"/>
                </a:lnTo>
                <a:lnTo>
                  <a:pt x="1018170" y="4830397"/>
                </a:lnTo>
                <a:lnTo>
                  <a:pt x="1018160" y="4827060"/>
                </a:lnTo>
                <a:lnTo>
                  <a:pt x="1018170" y="4827019"/>
                </a:lnTo>
                <a:lnTo>
                  <a:pt x="1018149" y="4823413"/>
                </a:lnTo>
                <a:lnTo>
                  <a:pt x="1017988" y="4772345"/>
                </a:lnTo>
                <a:cubicBezTo>
                  <a:pt x="1017988" y="4766904"/>
                  <a:pt x="1017988" y="4762550"/>
                  <a:pt x="1025790" y="4762368"/>
                </a:cubicBezTo>
                <a:cubicBezTo>
                  <a:pt x="1029690" y="4762277"/>
                  <a:pt x="1031867" y="4763185"/>
                  <a:pt x="1033068" y="4764909"/>
                </a:cubicBezTo>
                <a:lnTo>
                  <a:pt x="1034482" y="4772265"/>
                </a:lnTo>
                <a:lnTo>
                  <a:pt x="1034316" y="4827019"/>
                </a:lnTo>
                <a:lnTo>
                  <a:pt x="1034332" y="4827091"/>
                </a:lnTo>
                <a:lnTo>
                  <a:pt x="1034316" y="4832213"/>
                </a:lnTo>
                <a:lnTo>
                  <a:pt x="1035786" y="4833622"/>
                </a:lnTo>
                <a:lnTo>
                  <a:pt x="1036764" y="4838018"/>
                </a:lnTo>
                <a:lnTo>
                  <a:pt x="1040278" y="4837925"/>
                </a:lnTo>
                <a:lnTo>
                  <a:pt x="1043024" y="4840558"/>
                </a:lnTo>
                <a:cubicBezTo>
                  <a:pt x="1050643" y="4840014"/>
                  <a:pt x="1058264" y="4840921"/>
                  <a:pt x="1065701" y="4840376"/>
                </a:cubicBezTo>
                <a:lnTo>
                  <a:pt x="1072394" y="4847241"/>
                </a:lnTo>
                <a:lnTo>
                  <a:pt x="1072232" y="4869833"/>
                </a:lnTo>
                <a:lnTo>
                  <a:pt x="1072596" y="4870187"/>
                </a:lnTo>
                <a:lnTo>
                  <a:pt x="1072595" y="4870311"/>
                </a:lnTo>
                <a:cubicBezTo>
                  <a:pt x="1072051" y="4877389"/>
                  <a:pt x="1074772" y="4879021"/>
                  <a:pt x="1081304" y="4878658"/>
                </a:cubicBezTo>
                <a:cubicBezTo>
                  <a:pt x="1088379" y="4878295"/>
                  <a:pt x="1095637" y="4878658"/>
                  <a:pt x="1102892" y="4879203"/>
                </a:cubicBezTo>
                <a:lnTo>
                  <a:pt x="1110475" y="4888508"/>
                </a:lnTo>
                <a:lnTo>
                  <a:pt x="1110330" y="4907933"/>
                </a:lnTo>
                <a:lnTo>
                  <a:pt x="1110714" y="4908363"/>
                </a:lnTo>
                <a:lnTo>
                  <a:pt x="1110693" y="4910768"/>
                </a:lnTo>
                <a:cubicBezTo>
                  <a:pt x="1110693" y="4914759"/>
                  <a:pt x="1111782" y="4916754"/>
                  <a:pt x="1116317" y="4916574"/>
                </a:cubicBezTo>
                <a:cubicBezTo>
                  <a:pt x="1133371" y="4915666"/>
                  <a:pt x="1150423" y="4919657"/>
                  <a:pt x="1167477" y="4916754"/>
                </a:cubicBezTo>
                <a:cubicBezTo>
                  <a:pt x="1171287" y="4916210"/>
                  <a:pt x="1172557" y="4915122"/>
                  <a:pt x="1172557" y="4911311"/>
                </a:cubicBezTo>
                <a:cubicBezTo>
                  <a:pt x="1172375" y="4902787"/>
                  <a:pt x="1172920" y="4894260"/>
                  <a:pt x="1172375" y="4885915"/>
                </a:cubicBezTo>
                <a:cubicBezTo>
                  <a:pt x="1171832" y="4878658"/>
                  <a:pt x="1175459" y="4877025"/>
                  <a:pt x="1180902" y="4878839"/>
                </a:cubicBezTo>
                <a:cubicBezTo>
                  <a:pt x="1188521" y="4881379"/>
                  <a:pt x="1196323" y="4879746"/>
                  <a:pt x="1204123" y="4880472"/>
                </a:cubicBezTo>
                <a:lnTo>
                  <a:pt x="1209419" y="4874942"/>
                </a:lnTo>
                <a:lnTo>
                  <a:pt x="1210021" y="4874846"/>
                </a:lnTo>
                <a:lnTo>
                  <a:pt x="1210155" y="4874173"/>
                </a:lnTo>
                <a:lnTo>
                  <a:pt x="1212287" y="4871944"/>
                </a:lnTo>
                <a:lnTo>
                  <a:pt x="1212287" y="4843832"/>
                </a:lnTo>
                <a:lnTo>
                  <a:pt x="1212823" y="4840561"/>
                </a:lnTo>
                <a:lnTo>
                  <a:pt x="1243310" y="4840740"/>
                </a:lnTo>
                <a:cubicBezTo>
                  <a:pt x="1248933" y="4840921"/>
                  <a:pt x="1250748" y="4839288"/>
                  <a:pt x="1250566" y="4833664"/>
                </a:cubicBezTo>
                <a:cubicBezTo>
                  <a:pt x="1250384" y="4814252"/>
                  <a:pt x="1250384" y="4795023"/>
                  <a:pt x="1250566" y="4775612"/>
                </a:cubicBezTo>
                <a:lnTo>
                  <a:pt x="1250477" y="4768105"/>
                </a:lnTo>
                <a:lnTo>
                  <a:pt x="1250807" y="4767759"/>
                </a:lnTo>
                <a:lnTo>
                  <a:pt x="1258005" y="4764182"/>
                </a:lnTo>
                <a:lnTo>
                  <a:pt x="1260837" y="4765629"/>
                </a:lnTo>
                <a:lnTo>
                  <a:pt x="1264354" y="4769147"/>
                </a:lnTo>
                <a:cubicBezTo>
                  <a:pt x="1262177" y="4789103"/>
                  <a:pt x="1264899" y="4809240"/>
                  <a:pt x="1264173" y="4829196"/>
                </a:cubicBezTo>
                <a:lnTo>
                  <a:pt x="1264899" y="4829894"/>
                </a:lnTo>
                <a:lnTo>
                  <a:pt x="1264899" y="4833301"/>
                </a:lnTo>
                <a:cubicBezTo>
                  <a:pt x="1264899" y="4838562"/>
                  <a:pt x="1266169" y="4840921"/>
                  <a:pt x="1271974" y="4840558"/>
                </a:cubicBezTo>
                <a:cubicBezTo>
                  <a:pt x="1280501" y="4840014"/>
                  <a:pt x="1288846" y="4840558"/>
                  <a:pt x="1297373" y="4840376"/>
                </a:cubicBezTo>
                <a:lnTo>
                  <a:pt x="1302394" y="4845242"/>
                </a:lnTo>
                <a:lnTo>
                  <a:pt x="1301726" y="4870922"/>
                </a:lnTo>
                <a:lnTo>
                  <a:pt x="1302838" y="4872338"/>
                </a:lnTo>
                <a:lnTo>
                  <a:pt x="1302815" y="4874122"/>
                </a:lnTo>
                <a:cubicBezTo>
                  <a:pt x="1302271" y="4879384"/>
                  <a:pt x="1303540" y="4880472"/>
                  <a:pt x="1308076" y="4880472"/>
                </a:cubicBezTo>
                <a:cubicBezTo>
                  <a:pt x="1316784" y="4880291"/>
                  <a:pt x="1325674" y="4880654"/>
                  <a:pt x="1334382" y="4880291"/>
                </a:cubicBezTo>
                <a:lnTo>
                  <a:pt x="1340385" y="4885978"/>
                </a:lnTo>
                <a:lnTo>
                  <a:pt x="1339098" y="4905755"/>
                </a:lnTo>
                <a:cubicBezTo>
                  <a:pt x="1338101" y="4909021"/>
                  <a:pt x="1338192" y="4911877"/>
                  <a:pt x="1339575" y="4913760"/>
                </a:cubicBezTo>
                <a:lnTo>
                  <a:pt x="1339857" y="4913834"/>
                </a:lnTo>
                <a:lnTo>
                  <a:pt x="1340006" y="4916483"/>
                </a:lnTo>
                <a:cubicBezTo>
                  <a:pt x="1341140" y="4917979"/>
                  <a:pt x="1343362" y="4918750"/>
                  <a:pt x="1346899" y="4918568"/>
                </a:cubicBezTo>
                <a:cubicBezTo>
                  <a:pt x="1355608" y="4918025"/>
                  <a:pt x="1364498" y="4916754"/>
                  <a:pt x="1372843" y="4917480"/>
                </a:cubicBezTo>
                <a:cubicBezTo>
                  <a:pt x="1381732" y="4918206"/>
                  <a:pt x="1390258" y="4917843"/>
                  <a:pt x="1398967" y="4918388"/>
                </a:cubicBezTo>
                <a:cubicBezTo>
                  <a:pt x="1402595" y="4918568"/>
                  <a:pt x="1403865" y="4917662"/>
                  <a:pt x="1403502" y="4913126"/>
                </a:cubicBezTo>
                <a:cubicBezTo>
                  <a:pt x="1402595" y="4904419"/>
                  <a:pt x="1403139" y="4895530"/>
                  <a:pt x="1402957" y="4886823"/>
                </a:cubicBezTo>
                <a:cubicBezTo>
                  <a:pt x="1402777" y="4882468"/>
                  <a:pt x="1403683" y="4880109"/>
                  <a:pt x="1408764" y="4880291"/>
                </a:cubicBezTo>
                <a:cubicBezTo>
                  <a:pt x="1417471" y="4880654"/>
                  <a:pt x="1425999" y="4879929"/>
                  <a:pt x="1434705" y="4878839"/>
                </a:cubicBezTo>
                <a:cubicBezTo>
                  <a:pt x="1439967" y="4878295"/>
                  <a:pt x="1441238" y="4876481"/>
                  <a:pt x="1441056" y="4871764"/>
                </a:cubicBezTo>
                <a:cubicBezTo>
                  <a:pt x="1440693" y="4864869"/>
                  <a:pt x="1441419" y="4857794"/>
                  <a:pt x="1440875" y="4850898"/>
                </a:cubicBezTo>
                <a:lnTo>
                  <a:pt x="1442069" y="4844589"/>
                </a:lnTo>
                <a:lnTo>
                  <a:pt x="1444873" y="4841895"/>
                </a:lnTo>
                <a:lnTo>
                  <a:pt x="1450853" y="4840376"/>
                </a:lnTo>
                <a:cubicBezTo>
                  <a:pt x="1457565" y="4840921"/>
                  <a:pt x="1464278" y="4839832"/>
                  <a:pt x="1470809" y="4840558"/>
                </a:cubicBezTo>
                <a:cubicBezTo>
                  <a:pt x="1477884" y="4841284"/>
                  <a:pt x="1479336" y="4838381"/>
                  <a:pt x="1479154" y="4831850"/>
                </a:cubicBezTo>
                <a:cubicBezTo>
                  <a:pt x="1478610" y="4815524"/>
                  <a:pt x="1478973" y="4799197"/>
                  <a:pt x="1478973" y="4782868"/>
                </a:cubicBezTo>
                <a:lnTo>
                  <a:pt x="1479851" y="4766523"/>
                </a:lnTo>
                <a:lnTo>
                  <a:pt x="1480016" y="4765955"/>
                </a:lnTo>
                <a:lnTo>
                  <a:pt x="1486615" y="4763933"/>
                </a:lnTo>
                <a:lnTo>
                  <a:pt x="1494848" y="4763647"/>
                </a:lnTo>
                <a:lnTo>
                  <a:pt x="1496207" y="4765157"/>
                </a:lnTo>
                <a:cubicBezTo>
                  <a:pt x="1493486" y="4774952"/>
                  <a:pt x="1498384" y="4784930"/>
                  <a:pt x="1496025" y="4794364"/>
                </a:cubicBezTo>
                <a:cubicBezTo>
                  <a:pt x="1493123" y="4805975"/>
                  <a:pt x="1497839" y="4817041"/>
                  <a:pt x="1496388" y="4828289"/>
                </a:cubicBezTo>
                <a:lnTo>
                  <a:pt x="1496800" y="4828815"/>
                </a:lnTo>
                <a:lnTo>
                  <a:pt x="1496933" y="4832394"/>
                </a:lnTo>
                <a:cubicBezTo>
                  <a:pt x="1496207" y="4837111"/>
                  <a:pt x="1498021" y="4839107"/>
                  <a:pt x="1502920" y="4838562"/>
                </a:cubicBezTo>
                <a:lnTo>
                  <a:pt x="1534668" y="4838743"/>
                </a:lnTo>
                <a:lnTo>
                  <a:pt x="1534668" y="4862033"/>
                </a:lnTo>
                <a:lnTo>
                  <a:pt x="1534849" y="4861560"/>
                </a:lnTo>
                <a:lnTo>
                  <a:pt x="1534849" y="4864324"/>
                </a:lnTo>
                <a:lnTo>
                  <a:pt x="1536532" y="4861269"/>
                </a:lnTo>
                <a:lnTo>
                  <a:pt x="1534305" y="4873644"/>
                </a:lnTo>
                <a:lnTo>
                  <a:pt x="1535711" y="4873644"/>
                </a:lnTo>
                <a:lnTo>
                  <a:pt x="1534487" y="4876481"/>
                </a:lnTo>
                <a:cubicBezTo>
                  <a:pt x="1545916" y="4876481"/>
                  <a:pt x="1555893" y="4876662"/>
                  <a:pt x="1565871" y="4876299"/>
                </a:cubicBezTo>
                <a:lnTo>
                  <a:pt x="1571730" y="4882011"/>
                </a:lnTo>
                <a:lnTo>
                  <a:pt x="1572403" y="4885799"/>
                </a:lnTo>
                <a:cubicBezTo>
                  <a:pt x="1572403" y="4892512"/>
                  <a:pt x="1572584" y="4899042"/>
                  <a:pt x="1572403" y="4905755"/>
                </a:cubicBezTo>
                <a:lnTo>
                  <a:pt x="1572963" y="4906367"/>
                </a:lnTo>
                <a:lnTo>
                  <a:pt x="1572946" y="4908773"/>
                </a:lnTo>
                <a:cubicBezTo>
                  <a:pt x="1572946" y="4912038"/>
                  <a:pt x="1573309" y="4914395"/>
                  <a:pt x="1577664" y="4914577"/>
                </a:cubicBezTo>
                <a:cubicBezTo>
                  <a:pt x="1593266" y="4914941"/>
                  <a:pt x="1608868" y="4916936"/>
                  <a:pt x="1624469" y="4916392"/>
                </a:cubicBezTo>
                <a:cubicBezTo>
                  <a:pt x="1629549" y="4916210"/>
                  <a:pt x="1631181" y="4914577"/>
                  <a:pt x="1631000" y="4909499"/>
                </a:cubicBezTo>
                <a:cubicBezTo>
                  <a:pt x="1630638" y="4901335"/>
                  <a:pt x="1631363" y="4893172"/>
                  <a:pt x="1630819" y="4885008"/>
                </a:cubicBezTo>
                <a:cubicBezTo>
                  <a:pt x="1630456" y="4879203"/>
                  <a:pt x="1632633" y="4877389"/>
                  <a:pt x="1638076" y="4877932"/>
                </a:cubicBezTo>
                <a:cubicBezTo>
                  <a:pt x="1646784" y="4878839"/>
                  <a:pt x="1655311" y="4877025"/>
                  <a:pt x="1664020" y="4876299"/>
                </a:cubicBezTo>
                <a:cubicBezTo>
                  <a:pt x="1668010" y="4875937"/>
                  <a:pt x="1668917" y="4874304"/>
                  <a:pt x="1668917" y="4870674"/>
                </a:cubicBezTo>
                <a:cubicBezTo>
                  <a:pt x="1668736" y="4863418"/>
                  <a:pt x="1668917" y="4856160"/>
                  <a:pt x="1668917" y="4848903"/>
                </a:cubicBezTo>
                <a:cubicBezTo>
                  <a:pt x="1668917" y="4843460"/>
                  <a:pt x="1670187" y="4840376"/>
                  <a:pt x="1676900" y="4839470"/>
                </a:cubicBezTo>
                <a:cubicBezTo>
                  <a:pt x="1684882" y="4838381"/>
                  <a:pt x="1692864" y="4838199"/>
                  <a:pt x="1701028" y="4838018"/>
                </a:cubicBezTo>
                <a:cubicBezTo>
                  <a:pt x="1703568" y="4838018"/>
                  <a:pt x="1706834" y="4838744"/>
                  <a:pt x="1706834" y="4834390"/>
                </a:cubicBezTo>
                <a:cubicBezTo>
                  <a:pt x="1706834" y="4828041"/>
                  <a:pt x="1709373" y="4822236"/>
                  <a:pt x="1708830" y="4815705"/>
                </a:cubicBezTo>
                <a:cubicBezTo>
                  <a:pt x="1707559" y="4799560"/>
                  <a:pt x="1707922" y="4783230"/>
                  <a:pt x="1708648" y="4767085"/>
                </a:cubicBezTo>
                <a:cubicBezTo>
                  <a:pt x="1708830" y="4760373"/>
                  <a:pt x="1713001" y="4762187"/>
                  <a:pt x="1716630" y="4761825"/>
                </a:cubicBezTo>
                <a:lnTo>
                  <a:pt x="1723153" y="4767289"/>
                </a:lnTo>
                <a:lnTo>
                  <a:pt x="1723465" y="4770903"/>
                </a:lnTo>
                <a:lnTo>
                  <a:pt x="1724101" y="4788935"/>
                </a:lnTo>
                <a:lnTo>
                  <a:pt x="1723864" y="4803095"/>
                </a:lnTo>
                <a:cubicBezTo>
                  <a:pt x="1724385" y="4810782"/>
                  <a:pt x="1724885" y="4818493"/>
                  <a:pt x="1723343" y="4826293"/>
                </a:cubicBezTo>
                <a:lnTo>
                  <a:pt x="1723665" y="4828508"/>
                </a:lnTo>
                <a:lnTo>
                  <a:pt x="1723161" y="4834209"/>
                </a:lnTo>
                <a:lnTo>
                  <a:pt x="1724717" y="4835716"/>
                </a:lnTo>
                <a:lnTo>
                  <a:pt x="1724908" y="4837020"/>
                </a:lnTo>
                <a:lnTo>
                  <a:pt x="1726061" y="4837017"/>
                </a:lnTo>
                <a:lnTo>
                  <a:pt x="1728967" y="4839832"/>
                </a:lnTo>
                <a:cubicBezTo>
                  <a:pt x="1737674" y="4839650"/>
                  <a:pt x="1746565" y="4840014"/>
                  <a:pt x="1755272" y="4839650"/>
                </a:cubicBezTo>
                <a:lnTo>
                  <a:pt x="1761080" y="4845629"/>
                </a:lnTo>
                <a:lnTo>
                  <a:pt x="1762529" y="4869470"/>
                </a:lnTo>
                <a:lnTo>
                  <a:pt x="1763059" y="4869945"/>
                </a:lnTo>
                <a:lnTo>
                  <a:pt x="1763255" y="4872853"/>
                </a:lnTo>
                <a:cubicBezTo>
                  <a:pt x="1762710" y="4877025"/>
                  <a:pt x="1765069" y="4877932"/>
                  <a:pt x="1768697" y="4877932"/>
                </a:cubicBezTo>
                <a:cubicBezTo>
                  <a:pt x="1775410" y="4877751"/>
                  <a:pt x="1781941" y="4877751"/>
                  <a:pt x="1788653" y="4877932"/>
                </a:cubicBezTo>
                <a:lnTo>
                  <a:pt x="1799431" y="4880039"/>
                </a:lnTo>
                <a:lnTo>
                  <a:pt x="1800807" y="4889428"/>
                </a:lnTo>
                <a:cubicBezTo>
                  <a:pt x="1800807" y="4895777"/>
                  <a:pt x="1800989" y="4902127"/>
                  <a:pt x="1800807" y="4908476"/>
                </a:cubicBezTo>
                <a:lnTo>
                  <a:pt x="1801352" y="4909079"/>
                </a:lnTo>
                <a:lnTo>
                  <a:pt x="1801352" y="4910587"/>
                </a:lnTo>
                <a:cubicBezTo>
                  <a:pt x="1801171" y="4914395"/>
                  <a:pt x="1802440" y="4916210"/>
                  <a:pt x="1806432" y="4916029"/>
                </a:cubicBezTo>
                <a:cubicBezTo>
                  <a:pt x="1823666" y="4915486"/>
                  <a:pt x="1840902" y="4918206"/>
                  <a:pt x="1858318" y="4916029"/>
                </a:cubicBezTo>
                <a:cubicBezTo>
                  <a:pt x="1861040" y="4915666"/>
                  <a:pt x="1863943" y="4914941"/>
                  <a:pt x="1862672" y="4912038"/>
                </a:cubicBezTo>
                <a:cubicBezTo>
                  <a:pt x="1858681" y="4902968"/>
                  <a:pt x="1864306" y="4894260"/>
                  <a:pt x="1862853" y="4885371"/>
                </a:cubicBezTo>
                <a:lnTo>
                  <a:pt x="1864152" y="4880509"/>
                </a:lnTo>
                <a:lnTo>
                  <a:pt x="1866582" y="4878080"/>
                </a:lnTo>
                <a:lnTo>
                  <a:pt x="1871924" y="4878113"/>
                </a:lnTo>
                <a:cubicBezTo>
                  <a:pt x="1879182" y="4880472"/>
                  <a:pt x="1886437" y="4878839"/>
                  <a:pt x="1893513" y="4879565"/>
                </a:cubicBezTo>
                <a:cubicBezTo>
                  <a:pt x="1898774" y="4879929"/>
                  <a:pt x="1901132" y="4877570"/>
                  <a:pt x="1900950" y="4872127"/>
                </a:cubicBezTo>
                <a:cubicBezTo>
                  <a:pt x="1900770" y="4863599"/>
                  <a:pt x="1900950" y="4855253"/>
                  <a:pt x="1900950" y="4846727"/>
                </a:cubicBezTo>
                <a:lnTo>
                  <a:pt x="1901273" y="4843407"/>
                </a:lnTo>
                <a:lnTo>
                  <a:pt x="1904386" y="4840384"/>
                </a:lnTo>
                <a:lnTo>
                  <a:pt x="1906046" y="4840014"/>
                </a:lnTo>
                <a:cubicBezTo>
                  <a:pt x="1914935" y="4840376"/>
                  <a:pt x="1923825" y="4839650"/>
                  <a:pt x="1932716" y="4840376"/>
                </a:cubicBezTo>
                <a:cubicBezTo>
                  <a:pt x="1937977" y="4840921"/>
                  <a:pt x="1939065" y="4839832"/>
                  <a:pt x="1938883" y="4834752"/>
                </a:cubicBezTo>
                <a:lnTo>
                  <a:pt x="1938872" y="4832790"/>
                </a:lnTo>
                <a:lnTo>
                  <a:pt x="1939049" y="4832031"/>
                </a:lnTo>
                <a:cubicBezTo>
                  <a:pt x="1938596" y="4821872"/>
                  <a:pt x="1939094" y="4811712"/>
                  <a:pt x="1939435" y="4801554"/>
                </a:cubicBezTo>
                <a:lnTo>
                  <a:pt x="1938873" y="4771342"/>
                </a:lnTo>
                <a:lnTo>
                  <a:pt x="1938872" y="4771056"/>
                </a:lnTo>
                <a:lnTo>
                  <a:pt x="1939258" y="4769099"/>
                </a:lnTo>
                <a:lnTo>
                  <a:pt x="1944277" y="4763837"/>
                </a:lnTo>
                <a:lnTo>
                  <a:pt x="1946306" y="4763276"/>
                </a:lnTo>
                <a:cubicBezTo>
                  <a:pt x="1949571" y="4763276"/>
                  <a:pt x="1951386" y="4763957"/>
                  <a:pt x="1952384" y="4765317"/>
                </a:cubicBezTo>
                <a:lnTo>
                  <a:pt x="1952865" y="4767816"/>
                </a:lnTo>
                <a:lnTo>
                  <a:pt x="1952671" y="4768785"/>
                </a:lnTo>
                <a:cubicBezTo>
                  <a:pt x="1951310" y="4772503"/>
                  <a:pt x="1952127" y="4776359"/>
                  <a:pt x="1953033" y="4780236"/>
                </a:cubicBezTo>
                <a:lnTo>
                  <a:pt x="1953514" y="4786372"/>
                </a:lnTo>
                <a:lnTo>
                  <a:pt x="1953476" y="4799027"/>
                </a:lnTo>
                <a:lnTo>
                  <a:pt x="1952693" y="4811191"/>
                </a:lnTo>
                <a:lnTo>
                  <a:pt x="1953415" y="4819757"/>
                </a:lnTo>
                <a:lnTo>
                  <a:pt x="1953381" y="4831556"/>
                </a:lnTo>
                <a:lnTo>
                  <a:pt x="1953385" y="4831590"/>
                </a:lnTo>
                <a:lnTo>
                  <a:pt x="1953381" y="4833120"/>
                </a:lnTo>
                <a:cubicBezTo>
                  <a:pt x="1953381" y="4837111"/>
                  <a:pt x="1953381" y="4840740"/>
                  <a:pt x="1958823" y="4839832"/>
                </a:cubicBezTo>
                <a:lnTo>
                  <a:pt x="1958844" y="4838418"/>
                </a:lnTo>
                <a:lnTo>
                  <a:pt x="1959928" y="4838562"/>
                </a:lnTo>
                <a:lnTo>
                  <a:pt x="1991898" y="4838916"/>
                </a:lnTo>
                <a:lnTo>
                  <a:pt x="1991494" y="4853143"/>
                </a:lnTo>
                <a:lnTo>
                  <a:pt x="1991846" y="4854376"/>
                </a:lnTo>
                <a:lnTo>
                  <a:pt x="1991676" y="4857248"/>
                </a:lnTo>
                <a:cubicBezTo>
                  <a:pt x="1991494" y="4859426"/>
                  <a:pt x="1992220" y="4860878"/>
                  <a:pt x="1994035" y="4861240"/>
                </a:cubicBezTo>
                <a:lnTo>
                  <a:pt x="1996105" y="4858308"/>
                </a:lnTo>
                <a:lnTo>
                  <a:pt x="1995848" y="4859857"/>
                </a:lnTo>
                <a:cubicBezTo>
                  <a:pt x="1995667" y="4862577"/>
                  <a:pt x="1995123" y="4865298"/>
                  <a:pt x="1994035" y="4867657"/>
                </a:cubicBezTo>
                <a:lnTo>
                  <a:pt x="1995547" y="4869675"/>
                </a:lnTo>
                <a:lnTo>
                  <a:pt x="1994578" y="4876662"/>
                </a:lnTo>
                <a:cubicBezTo>
                  <a:pt x="2004375" y="4876662"/>
                  <a:pt x="2013990" y="4877025"/>
                  <a:pt x="2023605" y="4876481"/>
                </a:cubicBezTo>
                <a:lnTo>
                  <a:pt x="2029555" y="4883684"/>
                </a:lnTo>
                <a:lnTo>
                  <a:pt x="2029048" y="4904667"/>
                </a:lnTo>
                <a:lnTo>
                  <a:pt x="2029643" y="4905199"/>
                </a:lnTo>
                <a:lnTo>
                  <a:pt x="2029592" y="4906415"/>
                </a:lnTo>
                <a:cubicBezTo>
                  <a:pt x="2029773" y="4909499"/>
                  <a:pt x="2029411" y="4914759"/>
                  <a:pt x="2035398" y="4914759"/>
                </a:cubicBezTo>
                <a:lnTo>
                  <a:pt x="2067882" y="4916144"/>
                </a:lnTo>
                <a:lnTo>
                  <a:pt x="2067882" y="4854403"/>
                </a:lnTo>
                <a:lnTo>
                  <a:pt x="2064607" y="4857679"/>
                </a:lnTo>
                <a:cubicBezTo>
                  <a:pt x="2064969" y="4866206"/>
                  <a:pt x="2064607" y="4874552"/>
                  <a:pt x="2064787" y="4883077"/>
                </a:cubicBezTo>
                <a:cubicBezTo>
                  <a:pt x="2064787" y="4887614"/>
                  <a:pt x="2064424" y="4890153"/>
                  <a:pt x="2058619" y="4890334"/>
                </a:cubicBezTo>
                <a:lnTo>
                  <a:pt x="2053780" y="4888728"/>
                </a:lnTo>
                <a:lnTo>
                  <a:pt x="2052813" y="4879021"/>
                </a:lnTo>
                <a:cubicBezTo>
                  <a:pt x="2053358" y="4873034"/>
                  <a:pt x="2052632" y="4866864"/>
                  <a:pt x="2052996" y="4860878"/>
                </a:cubicBezTo>
                <a:lnTo>
                  <a:pt x="2052063" y="4859918"/>
                </a:lnTo>
                <a:lnTo>
                  <a:pt x="2052087" y="4856409"/>
                </a:lnTo>
                <a:cubicBezTo>
                  <a:pt x="2052270" y="4851875"/>
                  <a:pt x="2050637" y="4850059"/>
                  <a:pt x="2045920" y="4850241"/>
                </a:cubicBezTo>
                <a:cubicBezTo>
                  <a:pt x="2037211" y="4850604"/>
                  <a:pt x="2028322" y="4850241"/>
                  <a:pt x="2019614" y="4850422"/>
                </a:cubicBezTo>
                <a:lnTo>
                  <a:pt x="2014738" y="4845547"/>
                </a:lnTo>
                <a:lnTo>
                  <a:pt x="2014897" y="4822598"/>
                </a:lnTo>
                <a:lnTo>
                  <a:pt x="2013984" y="4821685"/>
                </a:lnTo>
                <a:lnTo>
                  <a:pt x="2013989" y="4821033"/>
                </a:lnTo>
                <a:cubicBezTo>
                  <a:pt x="2014352" y="4814683"/>
                  <a:pt x="2011450" y="4812144"/>
                  <a:pt x="2005644" y="4812144"/>
                </a:cubicBezTo>
                <a:lnTo>
                  <a:pt x="1977554" y="4812144"/>
                </a:lnTo>
                <a:lnTo>
                  <a:pt x="1976618" y="4808086"/>
                </a:lnTo>
                <a:cubicBezTo>
                  <a:pt x="1976981" y="4787223"/>
                  <a:pt x="1976800" y="4766359"/>
                  <a:pt x="1976800" y="4745497"/>
                </a:cubicBezTo>
                <a:cubicBezTo>
                  <a:pt x="1976800" y="4743591"/>
                  <a:pt x="1976890" y="4741823"/>
                  <a:pt x="1976278" y="4740530"/>
                </a:cubicBezTo>
                <a:lnTo>
                  <a:pt x="1975866" y="4740346"/>
                </a:lnTo>
                <a:lnTo>
                  <a:pt x="1975847" y="4738217"/>
                </a:lnTo>
                <a:cubicBezTo>
                  <a:pt x="1975439" y="4736720"/>
                  <a:pt x="1974260" y="4735677"/>
                  <a:pt x="1971175" y="4735768"/>
                </a:cubicBezTo>
                <a:close/>
                <a:moveTo>
                  <a:pt x="4039057" y="4735768"/>
                </a:moveTo>
                <a:cubicBezTo>
                  <a:pt x="4021278" y="4736131"/>
                  <a:pt x="4003500" y="4734861"/>
                  <a:pt x="3985901" y="4737582"/>
                </a:cubicBezTo>
                <a:cubicBezTo>
                  <a:pt x="3983361" y="4737945"/>
                  <a:pt x="3982091" y="4739033"/>
                  <a:pt x="3982273" y="4741573"/>
                </a:cubicBezTo>
                <a:cubicBezTo>
                  <a:pt x="3983180" y="4762253"/>
                  <a:pt x="3978282" y="4782934"/>
                  <a:pt x="3981729" y="4803798"/>
                </a:cubicBezTo>
                <a:cubicBezTo>
                  <a:pt x="3982636" y="4809059"/>
                  <a:pt x="3982454" y="4814864"/>
                  <a:pt x="3973747" y="4813957"/>
                </a:cubicBezTo>
                <a:cubicBezTo>
                  <a:pt x="3965582" y="4813050"/>
                  <a:pt x="3957418" y="4814138"/>
                  <a:pt x="3949255" y="4813594"/>
                </a:cubicBezTo>
                <a:cubicBezTo>
                  <a:pt x="3943450" y="4813231"/>
                  <a:pt x="3941272" y="4815591"/>
                  <a:pt x="3942360" y="4820851"/>
                </a:cubicBezTo>
                <a:cubicBezTo>
                  <a:pt x="3944175" y="4829196"/>
                  <a:pt x="3941454" y="4837542"/>
                  <a:pt x="3942360" y="4845706"/>
                </a:cubicBezTo>
                <a:cubicBezTo>
                  <a:pt x="3942905" y="4850241"/>
                  <a:pt x="3941091" y="4852055"/>
                  <a:pt x="3936193" y="4851875"/>
                </a:cubicBezTo>
                <a:cubicBezTo>
                  <a:pt x="3928573" y="4851511"/>
                  <a:pt x="3921135" y="4851875"/>
                  <a:pt x="3913516" y="4851693"/>
                </a:cubicBezTo>
                <a:cubicBezTo>
                  <a:pt x="3909161" y="4851693"/>
                  <a:pt x="3907710" y="4853143"/>
                  <a:pt x="3907710" y="4857497"/>
                </a:cubicBezTo>
                <a:lnTo>
                  <a:pt x="3907727" y="4861849"/>
                </a:lnTo>
                <a:lnTo>
                  <a:pt x="3906969" y="4864755"/>
                </a:lnTo>
                <a:cubicBezTo>
                  <a:pt x="3907695" y="4871104"/>
                  <a:pt x="3906788" y="4877454"/>
                  <a:pt x="3907151" y="4883803"/>
                </a:cubicBezTo>
                <a:cubicBezTo>
                  <a:pt x="3907332" y="4888702"/>
                  <a:pt x="3906062" y="4891242"/>
                  <a:pt x="3900619" y="4890698"/>
                </a:cubicBezTo>
                <a:lnTo>
                  <a:pt x="3896335" y="4890342"/>
                </a:lnTo>
                <a:lnTo>
                  <a:pt x="3892073" y="4886775"/>
                </a:lnTo>
                <a:lnTo>
                  <a:pt x="3891913" y="4886464"/>
                </a:lnTo>
                <a:lnTo>
                  <a:pt x="3892093" y="4860333"/>
                </a:lnTo>
                <a:cubicBezTo>
                  <a:pt x="3892274" y="4855616"/>
                  <a:pt x="3890823" y="4853801"/>
                  <a:pt x="3885924" y="4853983"/>
                </a:cubicBezTo>
                <a:lnTo>
                  <a:pt x="3884272" y="4853994"/>
                </a:lnTo>
                <a:lnTo>
                  <a:pt x="3882659" y="4852418"/>
                </a:lnTo>
                <a:cubicBezTo>
                  <a:pt x="3874495" y="4852963"/>
                  <a:pt x="3866331" y="4852418"/>
                  <a:pt x="3858167" y="4852599"/>
                </a:cubicBezTo>
                <a:lnTo>
                  <a:pt x="3853813" y="4848682"/>
                </a:lnTo>
                <a:lnTo>
                  <a:pt x="3853813" y="4822055"/>
                </a:lnTo>
                <a:lnTo>
                  <a:pt x="3852725" y="4821028"/>
                </a:lnTo>
                <a:lnTo>
                  <a:pt x="3852725" y="4820125"/>
                </a:lnTo>
                <a:cubicBezTo>
                  <a:pt x="3852907" y="4814864"/>
                  <a:pt x="3850367" y="4814138"/>
                  <a:pt x="3846194" y="4814320"/>
                </a:cubicBezTo>
                <a:cubicBezTo>
                  <a:pt x="3838031" y="4814502"/>
                  <a:pt x="3829865" y="4814138"/>
                  <a:pt x="3821702" y="4814502"/>
                </a:cubicBezTo>
                <a:lnTo>
                  <a:pt x="3815780" y="4808728"/>
                </a:lnTo>
                <a:lnTo>
                  <a:pt x="3815535" y="4807541"/>
                </a:lnTo>
                <a:cubicBezTo>
                  <a:pt x="3815897" y="4788854"/>
                  <a:pt x="3815352" y="4769988"/>
                  <a:pt x="3815897" y="4751302"/>
                </a:cubicBezTo>
                <a:cubicBezTo>
                  <a:pt x="3816078" y="4746948"/>
                  <a:pt x="3815761" y="4743818"/>
                  <a:pt x="3814173" y="4741890"/>
                </a:cubicBezTo>
                <a:lnTo>
                  <a:pt x="3813896" y="4741826"/>
                </a:lnTo>
                <a:lnTo>
                  <a:pt x="3813312" y="4738149"/>
                </a:lnTo>
                <a:cubicBezTo>
                  <a:pt x="3811861" y="4736313"/>
                  <a:pt x="3809094" y="4736041"/>
                  <a:pt x="3803924" y="4738126"/>
                </a:cubicBezTo>
                <a:cubicBezTo>
                  <a:pt x="3801927" y="4738852"/>
                  <a:pt x="3799025" y="4738670"/>
                  <a:pt x="3796848" y="4737945"/>
                </a:cubicBezTo>
                <a:cubicBezTo>
                  <a:pt x="3788321" y="4734861"/>
                  <a:pt x="3779613" y="4736313"/>
                  <a:pt x="3770905" y="4736493"/>
                </a:cubicBezTo>
                <a:cubicBezTo>
                  <a:pt x="3753852" y="4736856"/>
                  <a:pt x="3753852" y="4737401"/>
                  <a:pt x="3754941" y="4753727"/>
                </a:cubicBezTo>
                <a:cubicBezTo>
                  <a:pt x="3755122" y="4755178"/>
                  <a:pt x="3754941" y="4756811"/>
                  <a:pt x="3754941" y="4758262"/>
                </a:cubicBezTo>
                <a:cubicBezTo>
                  <a:pt x="3754033" y="4774409"/>
                  <a:pt x="3752219" y="4790555"/>
                  <a:pt x="3753127" y="4806882"/>
                </a:cubicBezTo>
                <a:cubicBezTo>
                  <a:pt x="3753489" y="4812506"/>
                  <a:pt x="3751131" y="4814502"/>
                  <a:pt x="3745688" y="4814320"/>
                </a:cubicBezTo>
                <a:cubicBezTo>
                  <a:pt x="3736073" y="4814138"/>
                  <a:pt x="3726458" y="4814320"/>
                  <a:pt x="3716843" y="4814320"/>
                </a:cubicBezTo>
                <a:cubicBezTo>
                  <a:pt x="3715391" y="4817041"/>
                  <a:pt x="3719202" y="4818131"/>
                  <a:pt x="3718294" y="4820125"/>
                </a:cubicBezTo>
                <a:cubicBezTo>
                  <a:pt x="3713940" y="4828833"/>
                  <a:pt x="3715209" y="4838268"/>
                  <a:pt x="3715209" y="4847520"/>
                </a:cubicBezTo>
                <a:cubicBezTo>
                  <a:pt x="3715209" y="4853687"/>
                  <a:pt x="3711037" y="4853143"/>
                  <a:pt x="3707772" y="4852055"/>
                </a:cubicBezTo>
                <a:cubicBezTo>
                  <a:pt x="3699608" y="4849334"/>
                  <a:pt x="3691082" y="4851330"/>
                  <a:pt x="3682736" y="4850604"/>
                </a:cubicBezTo>
                <a:cubicBezTo>
                  <a:pt x="3678383" y="4850241"/>
                  <a:pt x="3676932" y="4852237"/>
                  <a:pt x="3677112" y="4856409"/>
                </a:cubicBezTo>
                <a:cubicBezTo>
                  <a:pt x="3677294" y="4865843"/>
                  <a:pt x="3676932" y="4875095"/>
                  <a:pt x="3677294" y="4884529"/>
                </a:cubicBezTo>
                <a:cubicBezTo>
                  <a:pt x="3677475" y="4890516"/>
                  <a:pt x="3674390" y="4890879"/>
                  <a:pt x="3670037" y="4890698"/>
                </a:cubicBezTo>
                <a:lnTo>
                  <a:pt x="3665459" y="4890193"/>
                </a:lnTo>
                <a:lnTo>
                  <a:pt x="3663325" y="4886278"/>
                </a:lnTo>
                <a:cubicBezTo>
                  <a:pt x="3663870" y="4877751"/>
                  <a:pt x="3663144" y="4869405"/>
                  <a:pt x="3663507" y="4860878"/>
                </a:cubicBezTo>
                <a:lnTo>
                  <a:pt x="3662764" y="4860115"/>
                </a:lnTo>
                <a:lnTo>
                  <a:pt x="3662781" y="4857679"/>
                </a:lnTo>
                <a:cubicBezTo>
                  <a:pt x="3663144" y="4851875"/>
                  <a:pt x="3660965" y="4850422"/>
                  <a:pt x="3655523" y="4850604"/>
                </a:cubicBezTo>
                <a:cubicBezTo>
                  <a:pt x="3647722" y="4850967"/>
                  <a:pt x="3639740" y="4850241"/>
                  <a:pt x="3631938" y="4850785"/>
                </a:cubicBezTo>
                <a:lnTo>
                  <a:pt x="3625257" y="4843779"/>
                </a:lnTo>
                <a:lnTo>
                  <a:pt x="3625409" y="4821872"/>
                </a:lnTo>
                <a:lnTo>
                  <a:pt x="3621501" y="4817965"/>
                </a:lnTo>
                <a:lnTo>
                  <a:pt x="3616155" y="4812506"/>
                </a:lnTo>
                <a:lnTo>
                  <a:pt x="3591369" y="4812506"/>
                </a:lnTo>
                <a:lnTo>
                  <a:pt x="3586947" y="4808086"/>
                </a:lnTo>
                <a:cubicBezTo>
                  <a:pt x="3587491" y="4787223"/>
                  <a:pt x="3586947" y="4766359"/>
                  <a:pt x="3587309" y="4745497"/>
                </a:cubicBezTo>
                <a:lnTo>
                  <a:pt x="3586583" y="4744771"/>
                </a:lnTo>
                <a:lnTo>
                  <a:pt x="3586584" y="4744658"/>
                </a:lnTo>
                <a:lnTo>
                  <a:pt x="3583876" y="4742062"/>
                </a:lnTo>
                <a:lnTo>
                  <a:pt x="3579691" y="4737877"/>
                </a:lnTo>
                <a:lnTo>
                  <a:pt x="3579508" y="4737877"/>
                </a:lnTo>
                <a:lnTo>
                  <a:pt x="3577877" y="4736313"/>
                </a:lnTo>
                <a:cubicBezTo>
                  <a:pt x="3562092" y="4736675"/>
                  <a:pt x="3546491" y="4736675"/>
                  <a:pt x="3530707" y="4736313"/>
                </a:cubicBezTo>
                <a:cubicBezTo>
                  <a:pt x="3525084" y="4736131"/>
                  <a:pt x="3522544" y="4737219"/>
                  <a:pt x="3522725" y="4743568"/>
                </a:cubicBezTo>
                <a:cubicBezTo>
                  <a:pt x="3523088" y="4763523"/>
                  <a:pt x="3522544" y="4783478"/>
                  <a:pt x="3523088" y="4803435"/>
                </a:cubicBezTo>
                <a:cubicBezTo>
                  <a:pt x="3523451" y="4811236"/>
                  <a:pt x="3520730" y="4813050"/>
                  <a:pt x="3513473" y="4812687"/>
                </a:cubicBezTo>
                <a:cubicBezTo>
                  <a:pt x="3505489" y="4812324"/>
                  <a:pt x="3497326" y="4811418"/>
                  <a:pt x="3489344" y="4814138"/>
                </a:cubicBezTo>
                <a:cubicBezTo>
                  <a:pt x="3486804" y="4815046"/>
                  <a:pt x="3484809" y="4815229"/>
                  <a:pt x="3484990" y="4818494"/>
                </a:cubicBezTo>
                <a:cubicBezTo>
                  <a:pt x="3485534" y="4827563"/>
                  <a:pt x="3483539" y="4836634"/>
                  <a:pt x="3486078" y="4845525"/>
                </a:cubicBezTo>
                <a:cubicBezTo>
                  <a:pt x="3487531" y="4850785"/>
                  <a:pt x="3486078" y="4852781"/>
                  <a:pt x="3480637" y="4852599"/>
                </a:cubicBezTo>
                <a:cubicBezTo>
                  <a:pt x="3472110" y="4852237"/>
                  <a:pt x="3463764" y="4852781"/>
                  <a:pt x="3455238" y="4852418"/>
                </a:cubicBezTo>
                <a:cubicBezTo>
                  <a:pt x="3449068" y="4852237"/>
                  <a:pt x="3446348" y="4854232"/>
                  <a:pt x="3446711" y="4860764"/>
                </a:cubicBezTo>
                <a:cubicBezTo>
                  <a:pt x="3447074" y="4869470"/>
                  <a:pt x="3446529" y="4878361"/>
                  <a:pt x="3447074" y="4887069"/>
                </a:cubicBezTo>
                <a:lnTo>
                  <a:pt x="3444738" y="4892074"/>
                </a:lnTo>
                <a:lnTo>
                  <a:pt x="3444457" y="4892456"/>
                </a:lnTo>
                <a:lnTo>
                  <a:pt x="3432934" y="4884153"/>
                </a:lnTo>
                <a:lnTo>
                  <a:pt x="3433104" y="4873941"/>
                </a:lnTo>
                <a:cubicBezTo>
                  <a:pt x="3433104" y="4864053"/>
                  <a:pt x="3433104" y="4859154"/>
                  <a:pt x="3430656" y="4856681"/>
                </a:cubicBezTo>
                <a:lnTo>
                  <a:pt x="3429971" y="4856574"/>
                </a:lnTo>
                <a:lnTo>
                  <a:pt x="3429771" y="4855207"/>
                </a:lnTo>
                <a:cubicBezTo>
                  <a:pt x="3427345" y="4852826"/>
                  <a:pt x="3422493" y="4852781"/>
                  <a:pt x="3412786" y="4852599"/>
                </a:cubicBezTo>
                <a:cubicBezTo>
                  <a:pt x="3409702" y="4852509"/>
                  <a:pt x="3406163" y="4853280"/>
                  <a:pt x="3402921" y="4853439"/>
                </a:cubicBezTo>
                <a:lnTo>
                  <a:pt x="3395426" y="4850813"/>
                </a:lnTo>
                <a:lnTo>
                  <a:pt x="3392761" y="4840649"/>
                </a:lnTo>
                <a:cubicBezTo>
                  <a:pt x="3392785" y="4836566"/>
                  <a:pt x="3393465" y="4832304"/>
                  <a:pt x="3393738" y="4828222"/>
                </a:cubicBezTo>
                <a:cubicBezTo>
                  <a:pt x="3393738" y="4826773"/>
                  <a:pt x="3394826" y="4825320"/>
                  <a:pt x="3395007" y="4823869"/>
                </a:cubicBezTo>
                <a:cubicBezTo>
                  <a:pt x="3395461" y="4821148"/>
                  <a:pt x="3395325" y="4819061"/>
                  <a:pt x="3394259" y="4817701"/>
                </a:cubicBezTo>
                <a:lnTo>
                  <a:pt x="3393502" y="4817483"/>
                </a:lnTo>
                <a:lnTo>
                  <a:pt x="3393420" y="4816475"/>
                </a:lnTo>
                <a:cubicBezTo>
                  <a:pt x="3392511" y="4815000"/>
                  <a:pt x="3390653" y="4814229"/>
                  <a:pt x="3387206" y="4814502"/>
                </a:cubicBezTo>
                <a:cubicBezTo>
                  <a:pt x="3378679" y="4815046"/>
                  <a:pt x="3370334" y="4814683"/>
                  <a:pt x="3361807" y="4814683"/>
                </a:cubicBezTo>
                <a:lnTo>
                  <a:pt x="3356878" y="4810678"/>
                </a:lnTo>
                <a:lnTo>
                  <a:pt x="3354913" y="4779784"/>
                </a:lnTo>
                <a:cubicBezTo>
                  <a:pt x="3354732" y="4768718"/>
                  <a:pt x="3357454" y="4757832"/>
                  <a:pt x="3357091" y="4746586"/>
                </a:cubicBezTo>
                <a:lnTo>
                  <a:pt x="3356111" y="4745606"/>
                </a:lnTo>
                <a:lnTo>
                  <a:pt x="3356183" y="4744477"/>
                </a:lnTo>
                <a:cubicBezTo>
                  <a:pt x="3356002" y="4738489"/>
                  <a:pt x="3353825" y="4735768"/>
                  <a:pt x="3348019" y="4736675"/>
                </a:cubicBezTo>
                <a:cubicBezTo>
                  <a:pt x="3332781" y="4739033"/>
                  <a:pt x="3317360" y="4738670"/>
                  <a:pt x="3302120" y="4738307"/>
                </a:cubicBezTo>
                <a:cubicBezTo>
                  <a:pt x="3295409" y="4738126"/>
                  <a:pt x="3293957" y="4740485"/>
                  <a:pt x="3294139" y="4746653"/>
                </a:cubicBezTo>
                <a:cubicBezTo>
                  <a:pt x="3294320" y="4766245"/>
                  <a:pt x="3293957" y="4786019"/>
                  <a:pt x="3294320" y="4805612"/>
                </a:cubicBezTo>
                <a:lnTo>
                  <a:pt x="3293296" y="4810922"/>
                </a:lnTo>
                <a:lnTo>
                  <a:pt x="3290619" y="4813601"/>
                </a:lnTo>
                <a:lnTo>
                  <a:pt x="3285612" y="4814864"/>
                </a:lnTo>
                <a:cubicBezTo>
                  <a:pt x="3277811" y="4814138"/>
                  <a:pt x="3269828" y="4815046"/>
                  <a:pt x="3262027" y="4814502"/>
                </a:cubicBezTo>
                <a:lnTo>
                  <a:pt x="3258813" y="4818022"/>
                </a:lnTo>
                <a:lnTo>
                  <a:pt x="3255882" y="4818744"/>
                </a:lnTo>
                <a:lnTo>
                  <a:pt x="3255829" y="4821290"/>
                </a:lnTo>
                <a:lnTo>
                  <a:pt x="3254407" y="4822847"/>
                </a:lnTo>
                <a:cubicBezTo>
                  <a:pt x="3256041" y="4830830"/>
                  <a:pt x="3256222" y="4838811"/>
                  <a:pt x="3256222" y="4846975"/>
                </a:cubicBezTo>
                <a:cubicBezTo>
                  <a:pt x="3256403" y="4851148"/>
                  <a:pt x="3254952" y="4852963"/>
                  <a:pt x="3250598" y="4852781"/>
                </a:cubicBezTo>
                <a:cubicBezTo>
                  <a:pt x="3243341" y="4852599"/>
                  <a:pt x="3236084" y="4852781"/>
                  <a:pt x="3228828" y="4852781"/>
                </a:cubicBezTo>
                <a:lnTo>
                  <a:pt x="3220151" y="4861602"/>
                </a:lnTo>
                <a:lnTo>
                  <a:pt x="3219031" y="4862692"/>
                </a:lnTo>
                <a:lnTo>
                  <a:pt x="3219029" y="4862743"/>
                </a:lnTo>
                <a:lnTo>
                  <a:pt x="3217943" y="4863847"/>
                </a:lnTo>
                <a:cubicBezTo>
                  <a:pt x="3218487" y="4871286"/>
                  <a:pt x="3217760" y="4878723"/>
                  <a:pt x="3216491" y="4886162"/>
                </a:cubicBezTo>
                <a:cubicBezTo>
                  <a:pt x="3215403" y="4892875"/>
                  <a:pt x="3211048" y="4890153"/>
                  <a:pt x="3207782" y="4890698"/>
                </a:cubicBezTo>
                <a:lnTo>
                  <a:pt x="3202707" y="4886518"/>
                </a:lnTo>
                <a:lnTo>
                  <a:pt x="3202884" y="4861059"/>
                </a:lnTo>
                <a:lnTo>
                  <a:pt x="3201788" y="4859932"/>
                </a:lnTo>
                <a:lnTo>
                  <a:pt x="3201796" y="4858768"/>
                </a:lnTo>
                <a:cubicBezTo>
                  <a:pt x="3201796" y="4853869"/>
                  <a:pt x="3200164" y="4852418"/>
                  <a:pt x="3195447" y="4852599"/>
                </a:cubicBezTo>
                <a:cubicBezTo>
                  <a:pt x="3186920" y="4852963"/>
                  <a:pt x="3178574" y="4852418"/>
                  <a:pt x="3170048" y="4852781"/>
                </a:cubicBezTo>
                <a:lnTo>
                  <a:pt x="3164614" y="4847196"/>
                </a:lnTo>
                <a:lnTo>
                  <a:pt x="3164786" y="4823869"/>
                </a:lnTo>
                <a:lnTo>
                  <a:pt x="3163690" y="4822745"/>
                </a:lnTo>
                <a:lnTo>
                  <a:pt x="3163698" y="4821577"/>
                </a:lnTo>
                <a:cubicBezTo>
                  <a:pt x="3164061" y="4815772"/>
                  <a:pt x="3161884" y="4814138"/>
                  <a:pt x="3156443" y="4814502"/>
                </a:cubicBezTo>
                <a:lnTo>
                  <a:pt x="3133753" y="4814676"/>
                </a:lnTo>
                <a:lnTo>
                  <a:pt x="3126327" y="4807541"/>
                </a:lnTo>
                <a:cubicBezTo>
                  <a:pt x="3126871" y="4787223"/>
                  <a:pt x="3126508" y="4767085"/>
                  <a:pt x="3126690" y="4746767"/>
                </a:cubicBezTo>
                <a:lnTo>
                  <a:pt x="3124812" y="4744836"/>
                </a:lnTo>
                <a:lnTo>
                  <a:pt x="3124059" y="4739306"/>
                </a:lnTo>
                <a:cubicBezTo>
                  <a:pt x="3122516" y="4737764"/>
                  <a:pt x="3119433" y="4737945"/>
                  <a:pt x="3113264" y="4738307"/>
                </a:cubicBezTo>
                <a:cubicBezTo>
                  <a:pt x="3111813" y="4738489"/>
                  <a:pt x="3110180" y="4738670"/>
                  <a:pt x="3108728" y="4738307"/>
                </a:cubicBezTo>
                <a:cubicBezTo>
                  <a:pt x="3096212" y="4735587"/>
                  <a:pt x="3083693" y="4736493"/>
                  <a:pt x="3071175" y="4738126"/>
                </a:cubicBezTo>
                <a:cubicBezTo>
                  <a:pt x="3065369" y="4738852"/>
                  <a:pt x="3063555" y="4740121"/>
                  <a:pt x="3063737" y="4745927"/>
                </a:cubicBezTo>
                <a:cubicBezTo>
                  <a:pt x="3064100" y="4765881"/>
                  <a:pt x="3063737" y="4786019"/>
                  <a:pt x="3063918" y="4805975"/>
                </a:cubicBezTo>
                <a:cubicBezTo>
                  <a:pt x="3064100" y="4812144"/>
                  <a:pt x="3062286" y="4815046"/>
                  <a:pt x="3055755" y="4814683"/>
                </a:cubicBezTo>
                <a:cubicBezTo>
                  <a:pt x="3047591" y="4814320"/>
                  <a:pt x="3039428" y="4814502"/>
                  <a:pt x="3031263" y="4814683"/>
                </a:cubicBezTo>
                <a:cubicBezTo>
                  <a:pt x="3029630" y="4814683"/>
                  <a:pt x="3026366" y="4813775"/>
                  <a:pt x="3027091" y="4816135"/>
                </a:cubicBezTo>
                <a:cubicBezTo>
                  <a:pt x="3030175" y="4825749"/>
                  <a:pt x="3021104" y="4834458"/>
                  <a:pt x="3025458" y="4844436"/>
                </a:cubicBezTo>
                <a:lnTo>
                  <a:pt x="3025077" y="4850418"/>
                </a:lnTo>
                <a:lnTo>
                  <a:pt x="3024616" y="4850944"/>
                </a:lnTo>
                <a:lnTo>
                  <a:pt x="3018382" y="4852237"/>
                </a:lnTo>
                <a:cubicBezTo>
                  <a:pt x="3009675" y="4849696"/>
                  <a:pt x="3001148" y="4851693"/>
                  <a:pt x="2992440" y="4850785"/>
                </a:cubicBezTo>
                <a:cubicBezTo>
                  <a:pt x="2987179" y="4850241"/>
                  <a:pt x="2985727" y="4852418"/>
                  <a:pt x="2985909" y="4857497"/>
                </a:cubicBezTo>
                <a:cubicBezTo>
                  <a:pt x="2986272" y="4866931"/>
                  <a:pt x="2986090" y="4876184"/>
                  <a:pt x="2986090" y="4885617"/>
                </a:cubicBezTo>
                <a:cubicBezTo>
                  <a:pt x="2986272" y="4893963"/>
                  <a:pt x="2979921" y="4890153"/>
                  <a:pt x="2976293" y="4890698"/>
                </a:cubicBezTo>
                <a:lnTo>
                  <a:pt x="2975200" y="4890326"/>
                </a:lnTo>
                <a:lnTo>
                  <a:pt x="2974117" y="4887548"/>
                </a:lnTo>
                <a:cubicBezTo>
                  <a:pt x="2975205" y="4879203"/>
                  <a:pt x="2974117" y="4870674"/>
                  <a:pt x="2974480" y="4862148"/>
                </a:cubicBezTo>
                <a:lnTo>
                  <a:pt x="2973495" y="4861116"/>
                </a:lnTo>
                <a:lnTo>
                  <a:pt x="2973572" y="4857134"/>
                </a:lnTo>
                <a:cubicBezTo>
                  <a:pt x="2973754" y="4851511"/>
                  <a:pt x="2971214" y="4850604"/>
                  <a:pt x="2966497" y="4850785"/>
                </a:cubicBezTo>
                <a:cubicBezTo>
                  <a:pt x="2958334" y="4851148"/>
                  <a:pt x="2950169" y="4850604"/>
                  <a:pt x="2942005" y="4850967"/>
                </a:cubicBezTo>
                <a:lnTo>
                  <a:pt x="2936218" y="4845337"/>
                </a:lnTo>
                <a:lnTo>
                  <a:pt x="2936382" y="4825683"/>
                </a:lnTo>
                <a:cubicBezTo>
                  <a:pt x="2936563" y="4822145"/>
                  <a:pt x="2936109" y="4819606"/>
                  <a:pt x="2934680" y="4818018"/>
                </a:cubicBezTo>
                <a:lnTo>
                  <a:pt x="2929633" y="4816714"/>
                </a:lnTo>
                <a:lnTo>
                  <a:pt x="2925860" y="4812869"/>
                </a:lnTo>
                <a:cubicBezTo>
                  <a:pt x="2917332" y="4813050"/>
                  <a:pt x="2908805" y="4812506"/>
                  <a:pt x="2900461" y="4813231"/>
                </a:cubicBezTo>
                <a:lnTo>
                  <a:pt x="2897517" y="4811023"/>
                </a:lnTo>
                <a:lnTo>
                  <a:pt x="2897195" y="4810624"/>
                </a:lnTo>
                <a:cubicBezTo>
                  <a:pt x="2898103" y="4808266"/>
                  <a:pt x="2897739" y="4805365"/>
                  <a:pt x="2898103" y="4802644"/>
                </a:cubicBezTo>
                <a:lnTo>
                  <a:pt x="2896575" y="4775851"/>
                </a:lnTo>
                <a:lnTo>
                  <a:pt x="2897017" y="4758683"/>
                </a:lnTo>
                <a:lnTo>
                  <a:pt x="2898283" y="4746222"/>
                </a:lnTo>
                <a:lnTo>
                  <a:pt x="2897359" y="4745339"/>
                </a:lnTo>
                <a:lnTo>
                  <a:pt x="2897376" y="4744658"/>
                </a:lnTo>
                <a:cubicBezTo>
                  <a:pt x="2898647" y="4738670"/>
                  <a:pt x="2896107" y="4736313"/>
                  <a:pt x="2889576" y="4736493"/>
                </a:cubicBezTo>
                <a:cubicBezTo>
                  <a:pt x="2873247" y="4737038"/>
                  <a:pt x="2856920" y="4737038"/>
                  <a:pt x="2840593" y="4736493"/>
                </a:cubicBezTo>
                <a:lnTo>
                  <a:pt x="2837760" y="4739207"/>
                </a:lnTo>
                <a:lnTo>
                  <a:pt x="2834221" y="4740032"/>
                </a:lnTo>
                <a:lnTo>
                  <a:pt x="2833451" y="4743337"/>
                </a:lnTo>
                <a:lnTo>
                  <a:pt x="2831885" y="4744839"/>
                </a:lnTo>
                <a:cubicBezTo>
                  <a:pt x="2832429" y="4765157"/>
                  <a:pt x="2831885" y="4785292"/>
                  <a:pt x="2832247" y="4805612"/>
                </a:cubicBezTo>
                <a:cubicBezTo>
                  <a:pt x="2832247" y="4811055"/>
                  <a:pt x="2830978" y="4813412"/>
                  <a:pt x="2825172" y="4812869"/>
                </a:cubicBezTo>
                <a:cubicBezTo>
                  <a:pt x="2819367" y="4812506"/>
                  <a:pt x="2813744" y="4812506"/>
                  <a:pt x="2807937" y="4812869"/>
                </a:cubicBezTo>
                <a:cubicBezTo>
                  <a:pt x="2802223" y="4813141"/>
                  <a:pt x="2799093" y="4813594"/>
                  <a:pt x="2797439" y="4815363"/>
                </a:cubicBezTo>
                <a:lnTo>
                  <a:pt x="2796738" y="4819754"/>
                </a:lnTo>
                <a:lnTo>
                  <a:pt x="2795238" y="4821147"/>
                </a:lnTo>
                <a:lnTo>
                  <a:pt x="2795795" y="4827256"/>
                </a:lnTo>
                <a:lnTo>
                  <a:pt x="2795963" y="4846613"/>
                </a:lnTo>
                <a:cubicBezTo>
                  <a:pt x="2796146" y="4851511"/>
                  <a:pt x="2794149" y="4852963"/>
                  <a:pt x="2789614" y="4852781"/>
                </a:cubicBezTo>
                <a:cubicBezTo>
                  <a:pt x="2781450" y="4852599"/>
                  <a:pt x="2773287" y="4853143"/>
                  <a:pt x="2765123" y="4852599"/>
                </a:cubicBezTo>
                <a:lnTo>
                  <a:pt x="2760164" y="4857800"/>
                </a:lnTo>
                <a:lnTo>
                  <a:pt x="2760066" y="4857816"/>
                </a:lnTo>
                <a:lnTo>
                  <a:pt x="2760039" y="4857932"/>
                </a:lnTo>
                <a:lnTo>
                  <a:pt x="2757685" y="4860400"/>
                </a:lnTo>
                <a:cubicBezTo>
                  <a:pt x="2758048" y="4868020"/>
                  <a:pt x="2757685" y="4875458"/>
                  <a:pt x="2757866" y="4883077"/>
                </a:cubicBezTo>
                <a:cubicBezTo>
                  <a:pt x="2758048" y="4888883"/>
                  <a:pt x="2757503" y="4892875"/>
                  <a:pt x="2749884" y="4892875"/>
                </a:cubicBezTo>
                <a:cubicBezTo>
                  <a:pt x="2746255" y="4892875"/>
                  <a:pt x="2744033" y="4892103"/>
                  <a:pt x="2742763" y="4890539"/>
                </a:cubicBezTo>
                <a:lnTo>
                  <a:pt x="2741747" y="4885404"/>
                </a:lnTo>
                <a:lnTo>
                  <a:pt x="2741902" y="4862873"/>
                </a:lnTo>
                <a:lnTo>
                  <a:pt x="2741522" y="4861112"/>
                </a:lnTo>
                <a:lnTo>
                  <a:pt x="2741539" y="4858950"/>
                </a:lnTo>
                <a:lnTo>
                  <a:pt x="2740920" y="4858312"/>
                </a:lnTo>
                <a:lnTo>
                  <a:pt x="2740496" y="4856342"/>
                </a:lnTo>
                <a:lnTo>
                  <a:pt x="2738532" y="4855855"/>
                </a:lnTo>
                <a:lnTo>
                  <a:pt x="2735369" y="4852599"/>
                </a:lnTo>
                <a:cubicBezTo>
                  <a:pt x="2726842" y="4852963"/>
                  <a:pt x="2718498" y="4852418"/>
                  <a:pt x="2709971" y="4852781"/>
                </a:cubicBezTo>
                <a:lnTo>
                  <a:pt x="2703450" y="4846259"/>
                </a:lnTo>
                <a:lnTo>
                  <a:pt x="2703622" y="4822961"/>
                </a:lnTo>
                <a:lnTo>
                  <a:pt x="2703426" y="4822759"/>
                </a:lnTo>
                <a:lnTo>
                  <a:pt x="2703441" y="4820670"/>
                </a:lnTo>
                <a:cubicBezTo>
                  <a:pt x="2703621" y="4816135"/>
                  <a:pt x="2701989" y="4814320"/>
                  <a:pt x="2697271" y="4814502"/>
                </a:cubicBezTo>
                <a:cubicBezTo>
                  <a:pt x="2689108" y="4814864"/>
                  <a:pt x="2680944" y="4814138"/>
                  <a:pt x="2672781" y="4814683"/>
                </a:cubicBezTo>
                <a:lnTo>
                  <a:pt x="2665348" y="4807250"/>
                </a:lnTo>
                <a:lnTo>
                  <a:pt x="2665524" y="4747492"/>
                </a:lnTo>
                <a:lnTo>
                  <a:pt x="2665332" y="4747294"/>
                </a:lnTo>
                <a:lnTo>
                  <a:pt x="2665342" y="4743568"/>
                </a:lnTo>
                <a:cubicBezTo>
                  <a:pt x="2665342" y="4737945"/>
                  <a:pt x="2663710" y="4735587"/>
                  <a:pt x="2658086" y="4736493"/>
                </a:cubicBezTo>
                <a:cubicBezTo>
                  <a:pt x="2642483" y="4738852"/>
                  <a:pt x="2626883" y="4738489"/>
                  <a:pt x="2611280" y="4738126"/>
                </a:cubicBezTo>
                <a:cubicBezTo>
                  <a:pt x="2604568" y="4737945"/>
                  <a:pt x="2603116" y="4740303"/>
                  <a:pt x="2603298" y="4746472"/>
                </a:cubicBezTo>
                <a:cubicBezTo>
                  <a:pt x="2603660" y="4766788"/>
                  <a:pt x="2603116" y="4787108"/>
                  <a:pt x="2603479" y="4807426"/>
                </a:cubicBezTo>
                <a:cubicBezTo>
                  <a:pt x="2603479" y="4812869"/>
                  <a:pt x="2601846" y="4814864"/>
                  <a:pt x="2596222" y="4814502"/>
                </a:cubicBezTo>
                <a:cubicBezTo>
                  <a:pt x="2587696" y="4814138"/>
                  <a:pt x="2579350" y="4814502"/>
                  <a:pt x="2570823" y="4814320"/>
                </a:cubicBezTo>
                <a:cubicBezTo>
                  <a:pt x="2566469" y="4814138"/>
                  <a:pt x="2565018" y="4815772"/>
                  <a:pt x="2565200" y="4820125"/>
                </a:cubicBezTo>
                <a:cubicBezTo>
                  <a:pt x="2565381" y="4828833"/>
                  <a:pt x="2565018" y="4837723"/>
                  <a:pt x="2565381" y="4846432"/>
                </a:cubicBezTo>
                <a:cubicBezTo>
                  <a:pt x="2565563" y="4851330"/>
                  <a:pt x="2563749" y="4852781"/>
                  <a:pt x="2559031" y="4852599"/>
                </a:cubicBezTo>
                <a:cubicBezTo>
                  <a:pt x="2551775" y="4852418"/>
                  <a:pt x="2544518" y="4852418"/>
                  <a:pt x="2537262" y="4852599"/>
                </a:cubicBezTo>
                <a:cubicBezTo>
                  <a:pt x="2530368" y="4852781"/>
                  <a:pt x="2526013" y="4854958"/>
                  <a:pt x="2526920" y="4863303"/>
                </a:cubicBezTo>
                <a:cubicBezTo>
                  <a:pt x="2527645" y="4870560"/>
                  <a:pt x="2526739" y="4877817"/>
                  <a:pt x="2527102" y="4885073"/>
                </a:cubicBezTo>
                <a:lnTo>
                  <a:pt x="2524982" y="4890173"/>
                </a:lnTo>
                <a:lnTo>
                  <a:pt x="2524847" y="4890315"/>
                </a:lnTo>
                <a:lnTo>
                  <a:pt x="2519482" y="4890516"/>
                </a:lnTo>
                <a:lnTo>
                  <a:pt x="2515764" y="4890574"/>
                </a:lnTo>
                <a:lnTo>
                  <a:pt x="2511753" y="4887045"/>
                </a:lnTo>
                <a:lnTo>
                  <a:pt x="2511502" y="4886586"/>
                </a:lnTo>
                <a:lnTo>
                  <a:pt x="2511681" y="4861422"/>
                </a:lnTo>
                <a:lnTo>
                  <a:pt x="2510949" y="4860710"/>
                </a:lnTo>
                <a:lnTo>
                  <a:pt x="2510955" y="4859857"/>
                </a:lnTo>
                <a:cubicBezTo>
                  <a:pt x="2511318" y="4853687"/>
                  <a:pt x="2508960" y="4852055"/>
                  <a:pt x="2503155" y="4852418"/>
                </a:cubicBezTo>
                <a:cubicBezTo>
                  <a:pt x="2495535" y="4852781"/>
                  <a:pt x="2487916" y="4852055"/>
                  <a:pt x="2480478" y="4852599"/>
                </a:cubicBezTo>
                <a:lnTo>
                  <a:pt x="2477348" y="4851862"/>
                </a:lnTo>
                <a:lnTo>
                  <a:pt x="2473403" y="4847815"/>
                </a:lnTo>
                <a:cubicBezTo>
                  <a:pt x="2473766" y="4840014"/>
                  <a:pt x="2473040" y="4832031"/>
                  <a:pt x="2473584" y="4824232"/>
                </a:cubicBezTo>
                <a:lnTo>
                  <a:pt x="2472671" y="4823360"/>
                </a:lnTo>
                <a:lnTo>
                  <a:pt x="2472676" y="4822665"/>
                </a:lnTo>
                <a:cubicBezTo>
                  <a:pt x="2473403" y="4815409"/>
                  <a:pt x="2470499" y="4813775"/>
                  <a:pt x="2463969" y="4814320"/>
                </a:cubicBezTo>
                <a:cubicBezTo>
                  <a:pt x="2457619" y="4814864"/>
                  <a:pt x="2451269" y="4813957"/>
                  <a:pt x="2444920" y="4814502"/>
                </a:cubicBezTo>
                <a:cubicBezTo>
                  <a:pt x="2441018" y="4814864"/>
                  <a:pt x="2438252" y="4814547"/>
                  <a:pt x="2436506" y="4813027"/>
                </a:cubicBezTo>
                <a:lnTo>
                  <a:pt x="2435177" y="4807989"/>
                </a:lnTo>
                <a:lnTo>
                  <a:pt x="2435123" y="4807723"/>
                </a:lnTo>
                <a:cubicBezTo>
                  <a:pt x="2435668" y="4788311"/>
                  <a:pt x="2435123" y="4769080"/>
                  <a:pt x="2435486" y="4749669"/>
                </a:cubicBezTo>
                <a:cubicBezTo>
                  <a:pt x="2435577" y="4746313"/>
                  <a:pt x="2435305" y="4743909"/>
                  <a:pt x="2434057" y="4742389"/>
                </a:cubicBezTo>
                <a:lnTo>
                  <a:pt x="2433815" y="4742324"/>
                </a:lnTo>
                <a:lnTo>
                  <a:pt x="2433490" y="4737582"/>
                </a:lnTo>
                <a:cubicBezTo>
                  <a:pt x="2430407" y="4733591"/>
                  <a:pt x="2425871" y="4739215"/>
                  <a:pt x="2421698" y="4738126"/>
                </a:cubicBezTo>
                <a:cubicBezTo>
                  <a:pt x="2420791" y="4737945"/>
                  <a:pt x="2419884" y="4738307"/>
                  <a:pt x="2418977" y="4738126"/>
                </a:cubicBezTo>
                <a:cubicBezTo>
                  <a:pt x="2406096" y="4735223"/>
                  <a:pt x="2393397" y="4736313"/>
                  <a:pt x="2380516" y="4737764"/>
                </a:cubicBezTo>
                <a:lnTo>
                  <a:pt x="2376455" y="4742009"/>
                </a:lnTo>
                <a:lnTo>
                  <a:pt x="2375052" y="4742389"/>
                </a:lnTo>
                <a:lnTo>
                  <a:pt x="2374783" y="4743757"/>
                </a:lnTo>
                <a:lnTo>
                  <a:pt x="2372533" y="4746108"/>
                </a:lnTo>
                <a:cubicBezTo>
                  <a:pt x="2373078" y="4765700"/>
                  <a:pt x="2372533" y="4785474"/>
                  <a:pt x="2372897" y="4805069"/>
                </a:cubicBezTo>
                <a:cubicBezTo>
                  <a:pt x="2373078" y="4812324"/>
                  <a:pt x="2370538" y="4814683"/>
                  <a:pt x="2363463" y="4814320"/>
                </a:cubicBezTo>
                <a:cubicBezTo>
                  <a:pt x="2354392" y="4813775"/>
                  <a:pt x="2345321" y="4814138"/>
                  <a:pt x="2336431" y="4814138"/>
                </a:cubicBezTo>
                <a:cubicBezTo>
                  <a:pt x="2334980" y="4816860"/>
                  <a:pt x="2338790" y="4817949"/>
                  <a:pt x="2337883" y="4819944"/>
                </a:cubicBezTo>
                <a:cubicBezTo>
                  <a:pt x="2333529" y="4828651"/>
                  <a:pt x="2334798" y="4838086"/>
                  <a:pt x="2334798" y="4847339"/>
                </a:cubicBezTo>
                <a:cubicBezTo>
                  <a:pt x="2334798" y="4852418"/>
                  <a:pt x="2331533" y="4852963"/>
                  <a:pt x="2328267" y="4851875"/>
                </a:cubicBezTo>
                <a:cubicBezTo>
                  <a:pt x="2319741" y="4848971"/>
                  <a:pt x="2311033" y="4850967"/>
                  <a:pt x="2302325" y="4850241"/>
                </a:cubicBezTo>
                <a:cubicBezTo>
                  <a:pt x="2296882" y="4849879"/>
                  <a:pt x="2294705" y="4852237"/>
                  <a:pt x="2294886" y="4857679"/>
                </a:cubicBezTo>
                <a:cubicBezTo>
                  <a:pt x="2295249" y="4866206"/>
                  <a:pt x="2294886" y="4874552"/>
                  <a:pt x="2295068" y="4883077"/>
                </a:cubicBezTo>
                <a:cubicBezTo>
                  <a:pt x="2295068" y="4887614"/>
                  <a:pt x="2294705" y="4890153"/>
                  <a:pt x="2288900" y="4890334"/>
                </a:cubicBezTo>
                <a:lnTo>
                  <a:pt x="2284061" y="4888728"/>
                </a:lnTo>
                <a:lnTo>
                  <a:pt x="2283094" y="4879021"/>
                </a:lnTo>
                <a:cubicBezTo>
                  <a:pt x="2283638" y="4873034"/>
                  <a:pt x="2282913" y="4866864"/>
                  <a:pt x="2283275" y="4860878"/>
                </a:cubicBezTo>
                <a:lnTo>
                  <a:pt x="2282345" y="4859918"/>
                </a:lnTo>
                <a:lnTo>
                  <a:pt x="2282369" y="4856409"/>
                </a:lnTo>
                <a:cubicBezTo>
                  <a:pt x="2282550" y="4851875"/>
                  <a:pt x="2280918" y="4850059"/>
                  <a:pt x="2276200" y="4850241"/>
                </a:cubicBezTo>
                <a:cubicBezTo>
                  <a:pt x="2267493" y="4850604"/>
                  <a:pt x="2258603" y="4850241"/>
                  <a:pt x="2249895" y="4850422"/>
                </a:cubicBezTo>
                <a:lnTo>
                  <a:pt x="2245020" y="4845547"/>
                </a:lnTo>
                <a:lnTo>
                  <a:pt x="2245177" y="4822598"/>
                </a:lnTo>
                <a:lnTo>
                  <a:pt x="2244266" y="4821687"/>
                </a:lnTo>
                <a:lnTo>
                  <a:pt x="2244271" y="4821033"/>
                </a:lnTo>
                <a:cubicBezTo>
                  <a:pt x="2244633" y="4814683"/>
                  <a:pt x="2241731" y="4812144"/>
                  <a:pt x="2235926" y="4812144"/>
                </a:cubicBezTo>
                <a:lnTo>
                  <a:pt x="2207835" y="4812144"/>
                </a:lnTo>
                <a:lnTo>
                  <a:pt x="2206899" y="4808086"/>
                </a:lnTo>
                <a:cubicBezTo>
                  <a:pt x="2207262" y="4787223"/>
                  <a:pt x="2207080" y="4766359"/>
                  <a:pt x="2207080" y="4745497"/>
                </a:cubicBezTo>
                <a:cubicBezTo>
                  <a:pt x="2207080" y="4743591"/>
                  <a:pt x="2207171" y="4741823"/>
                  <a:pt x="2206559" y="4740530"/>
                </a:cubicBezTo>
                <a:lnTo>
                  <a:pt x="2206146" y="4740346"/>
                </a:lnTo>
                <a:lnTo>
                  <a:pt x="2206128" y="4738217"/>
                </a:lnTo>
                <a:cubicBezTo>
                  <a:pt x="2205720" y="4736720"/>
                  <a:pt x="2204541" y="4735677"/>
                  <a:pt x="2201455" y="4735768"/>
                </a:cubicBezTo>
                <a:cubicBezTo>
                  <a:pt x="2183677" y="4736131"/>
                  <a:pt x="2165897" y="4734861"/>
                  <a:pt x="2148301" y="4737582"/>
                </a:cubicBezTo>
                <a:cubicBezTo>
                  <a:pt x="2145761" y="4737945"/>
                  <a:pt x="2144491" y="4739033"/>
                  <a:pt x="2144672" y="4741573"/>
                </a:cubicBezTo>
                <a:cubicBezTo>
                  <a:pt x="2145580" y="4762253"/>
                  <a:pt x="2140681" y="4782934"/>
                  <a:pt x="2144128" y="4803798"/>
                </a:cubicBezTo>
                <a:cubicBezTo>
                  <a:pt x="2145034" y="4809059"/>
                  <a:pt x="2144853" y="4814864"/>
                  <a:pt x="2136146" y="4813957"/>
                </a:cubicBezTo>
                <a:cubicBezTo>
                  <a:pt x="2127981" y="4813050"/>
                  <a:pt x="2119818" y="4814138"/>
                  <a:pt x="2111654" y="4813594"/>
                </a:cubicBezTo>
                <a:cubicBezTo>
                  <a:pt x="2105849" y="4813231"/>
                  <a:pt x="2103673" y="4815591"/>
                  <a:pt x="2104761" y="4820851"/>
                </a:cubicBezTo>
                <a:cubicBezTo>
                  <a:pt x="2106575" y="4829196"/>
                  <a:pt x="2103854" y="4837542"/>
                  <a:pt x="2104761" y="4845706"/>
                </a:cubicBezTo>
                <a:cubicBezTo>
                  <a:pt x="2105305" y="4850241"/>
                  <a:pt x="2103491" y="4852055"/>
                  <a:pt x="2098592" y="4851875"/>
                </a:cubicBezTo>
                <a:cubicBezTo>
                  <a:pt x="2090973" y="4851511"/>
                  <a:pt x="2083534" y="4851875"/>
                  <a:pt x="2075915" y="4851693"/>
                </a:cubicBezTo>
                <a:cubicBezTo>
                  <a:pt x="2071560" y="4851693"/>
                  <a:pt x="2070109" y="4853143"/>
                  <a:pt x="2070109" y="4857497"/>
                </a:cubicBezTo>
                <a:cubicBezTo>
                  <a:pt x="2070290" y="4873463"/>
                  <a:pt x="2070109" y="4889608"/>
                  <a:pt x="2070290" y="4905574"/>
                </a:cubicBezTo>
                <a:lnTo>
                  <a:pt x="2071198" y="4906777"/>
                </a:lnTo>
                <a:lnTo>
                  <a:pt x="2071198" y="4908773"/>
                </a:lnTo>
                <a:cubicBezTo>
                  <a:pt x="2071198" y="4916210"/>
                  <a:pt x="2076097" y="4914395"/>
                  <a:pt x="2079906" y="4914214"/>
                </a:cubicBezTo>
                <a:cubicBezTo>
                  <a:pt x="2083715" y="4914033"/>
                  <a:pt x="2089702" y="4917118"/>
                  <a:pt x="2089521" y="4908954"/>
                </a:cubicBezTo>
                <a:cubicBezTo>
                  <a:pt x="2089340" y="4900610"/>
                  <a:pt x="2089702" y="4892266"/>
                  <a:pt x="2089521" y="4883919"/>
                </a:cubicBezTo>
                <a:lnTo>
                  <a:pt x="2090221" y="4880143"/>
                </a:lnTo>
                <a:lnTo>
                  <a:pt x="2092306" y="4878377"/>
                </a:lnTo>
                <a:lnTo>
                  <a:pt x="2096052" y="4877570"/>
                </a:lnTo>
                <a:cubicBezTo>
                  <a:pt x="2104761" y="4878658"/>
                  <a:pt x="2113831" y="4877932"/>
                  <a:pt x="2122721" y="4878295"/>
                </a:cubicBezTo>
                <a:lnTo>
                  <a:pt x="2127539" y="4873343"/>
                </a:lnTo>
                <a:lnTo>
                  <a:pt x="2127641" y="4873304"/>
                </a:lnTo>
                <a:lnTo>
                  <a:pt x="2127650" y="4873229"/>
                </a:lnTo>
                <a:lnTo>
                  <a:pt x="2129252" y="4871582"/>
                </a:lnTo>
                <a:cubicBezTo>
                  <a:pt x="2128890" y="4863418"/>
                  <a:pt x="2129615" y="4855253"/>
                  <a:pt x="2129070" y="4847089"/>
                </a:cubicBezTo>
                <a:cubicBezTo>
                  <a:pt x="2128707" y="4841284"/>
                  <a:pt x="2130885" y="4839832"/>
                  <a:pt x="2136328" y="4840014"/>
                </a:cubicBezTo>
                <a:cubicBezTo>
                  <a:pt x="2145217" y="4840376"/>
                  <a:pt x="2154106" y="4839650"/>
                  <a:pt x="2162996" y="4840376"/>
                </a:cubicBezTo>
                <a:cubicBezTo>
                  <a:pt x="2168256" y="4840921"/>
                  <a:pt x="2169345" y="4839832"/>
                  <a:pt x="2169164" y="4834752"/>
                </a:cubicBezTo>
                <a:cubicBezTo>
                  <a:pt x="2168438" y="4813346"/>
                  <a:pt x="2167531" y="4791757"/>
                  <a:pt x="2168801" y="4770351"/>
                </a:cubicBezTo>
                <a:cubicBezTo>
                  <a:pt x="2169345" y="4761099"/>
                  <a:pt x="2176240" y="4762731"/>
                  <a:pt x="2180775" y="4762731"/>
                </a:cubicBezTo>
                <a:lnTo>
                  <a:pt x="2182740" y="4764115"/>
                </a:lnTo>
                <a:lnTo>
                  <a:pt x="2182952" y="4768785"/>
                </a:lnTo>
                <a:cubicBezTo>
                  <a:pt x="2180230" y="4776223"/>
                  <a:pt x="2186217" y="4784204"/>
                  <a:pt x="2184221" y="4791824"/>
                </a:cubicBezTo>
                <a:cubicBezTo>
                  <a:pt x="2180593" y="4804887"/>
                  <a:pt x="2184403" y="4817586"/>
                  <a:pt x="2184584" y="4830285"/>
                </a:cubicBezTo>
                <a:lnTo>
                  <a:pt x="2184940" y="4830548"/>
                </a:lnTo>
                <a:lnTo>
                  <a:pt x="2185310" y="4834934"/>
                </a:lnTo>
                <a:cubicBezTo>
                  <a:pt x="2185310" y="4838381"/>
                  <a:pt x="2187669" y="4838744"/>
                  <a:pt x="2190208" y="4838562"/>
                </a:cubicBezTo>
                <a:lnTo>
                  <a:pt x="2222177" y="4838916"/>
                </a:lnTo>
                <a:lnTo>
                  <a:pt x="2221775" y="4853143"/>
                </a:lnTo>
                <a:lnTo>
                  <a:pt x="2222128" y="4854376"/>
                </a:lnTo>
                <a:lnTo>
                  <a:pt x="2221956" y="4857248"/>
                </a:lnTo>
                <a:cubicBezTo>
                  <a:pt x="2221775" y="4859426"/>
                  <a:pt x="2222501" y="4860878"/>
                  <a:pt x="2224315" y="4861240"/>
                </a:cubicBezTo>
                <a:lnTo>
                  <a:pt x="2226385" y="4858307"/>
                </a:lnTo>
                <a:lnTo>
                  <a:pt x="2226129" y="4859857"/>
                </a:lnTo>
                <a:cubicBezTo>
                  <a:pt x="2225948" y="4862577"/>
                  <a:pt x="2225403" y="4865298"/>
                  <a:pt x="2224315" y="4867657"/>
                </a:cubicBezTo>
                <a:lnTo>
                  <a:pt x="2225829" y="4869675"/>
                </a:lnTo>
                <a:lnTo>
                  <a:pt x="2224860" y="4876662"/>
                </a:lnTo>
                <a:cubicBezTo>
                  <a:pt x="2234655" y="4876662"/>
                  <a:pt x="2244271" y="4877025"/>
                  <a:pt x="2253886" y="4876481"/>
                </a:cubicBezTo>
                <a:lnTo>
                  <a:pt x="2259836" y="4883684"/>
                </a:lnTo>
                <a:lnTo>
                  <a:pt x="2259328" y="4904667"/>
                </a:lnTo>
                <a:lnTo>
                  <a:pt x="2259924" y="4905199"/>
                </a:lnTo>
                <a:lnTo>
                  <a:pt x="2259874" y="4906415"/>
                </a:lnTo>
                <a:cubicBezTo>
                  <a:pt x="2260056" y="4909499"/>
                  <a:pt x="2259691" y="4914759"/>
                  <a:pt x="2265678" y="4914759"/>
                </a:cubicBezTo>
                <a:cubicBezTo>
                  <a:pt x="2281281" y="4914941"/>
                  <a:pt x="2296700" y="4917298"/>
                  <a:pt x="2312484" y="4916754"/>
                </a:cubicBezTo>
                <a:cubicBezTo>
                  <a:pt x="2318471" y="4916574"/>
                  <a:pt x="2319559" y="4914577"/>
                  <a:pt x="2319379" y="4909317"/>
                </a:cubicBezTo>
                <a:cubicBezTo>
                  <a:pt x="2319016" y="4900792"/>
                  <a:pt x="2319379" y="4892447"/>
                  <a:pt x="2319197" y="4883919"/>
                </a:cubicBezTo>
                <a:cubicBezTo>
                  <a:pt x="2319016" y="4880109"/>
                  <a:pt x="2320285" y="4878113"/>
                  <a:pt x="2324276" y="4878477"/>
                </a:cubicBezTo>
                <a:cubicBezTo>
                  <a:pt x="2333348" y="4879384"/>
                  <a:pt x="2342237" y="4877025"/>
                  <a:pt x="2351127" y="4876844"/>
                </a:cubicBezTo>
                <a:cubicBezTo>
                  <a:pt x="2355843" y="4876662"/>
                  <a:pt x="2357476" y="4875211"/>
                  <a:pt x="2357294" y="4870493"/>
                </a:cubicBezTo>
                <a:cubicBezTo>
                  <a:pt x="2356931" y="4862329"/>
                  <a:pt x="2357294" y="4854165"/>
                  <a:pt x="2357113" y="4846001"/>
                </a:cubicBezTo>
                <a:cubicBezTo>
                  <a:pt x="2356931" y="4842554"/>
                  <a:pt x="2357476" y="4840376"/>
                  <a:pt x="2361830" y="4840195"/>
                </a:cubicBezTo>
                <a:cubicBezTo>
                  <a:pt x="2370175" y="4839832"/>
                  <a:pt x="2378520" y="4837473"/>
                  <a:pt x="2386865" y="4838562"/>
                </a:cubicBezTo>
                <a:cubicBezTo>
                  <a:pt x="2393941" y="4839470"/>
                  <a:pt x="2395574" y="4836385"/>
                  <a:pt x="2395211" y="4829854"/>
                </a:cubicBezTo>
                <a:lnTo>
                  <a:pt x="2395211" y="4828471"/>
                </a:lnTo>
                <a:lnTo>
                  <a:pt x="2395211" y="4772891"/>
                </a:lnTo>
                <a:cubicBezTo>
                  <a:pt x="2395029" y="4771257"/>
                  <a:pt x="2395937" y="4769443"/>
                  <a:pt x="2396117" y="4767629"/>
                </a:cubicBezTo>
                <a:lnTo>
                  <a:pt x="2398248" y="4764941"/>
                </a:lnTo>
                <a:lnTo>
                  <a:pt x="2402479" y="4762306"/>
                </a:lnTo>
                <a:lnTo>
                  <a:pt x="2407185" y="4762368"/>
                </a:lnTo>
                <a:cubicBezTo>
                  <a:pt x="2412627" y="4762187"/>
                  <a:pt x="2411357" y="4766359"/>
                  <a:pt x="2411357" y="4769443"/>
                </a:cubicBezTo>
                <a:cubicBezTo>
                  <a:pt x="2410994" y="4788491"/>
                  <a:pt x="2412990" y="4807360"/>
                  <a:pt x="2411357" y="4826410"/>
                </a:cubicBezTo>
                <a:cubicBezTo>
                  <a:pt x="2411176" y="4828765"/>
                  <a:pt x="2411538" y="4831305"/>
                  <a:pt x="2411357" y="4833664"/>
                </a:cubicBezTo>
                <a:lnTo>
                  <a:pt x="2413304" y="4835720"/>
                </a:lnTo>
                <a:lnTo>
                  <a:pt x="2413625" y="4837518"/>
                </a:lnTo>
                <a:lnTo>
                  <a:pt x="2414973" y="4837479"/>
                </a:lnTo>
                <a:lnTo>
                  <a:pt x="2417889" y="4840558"/>
                </a:lnTo>
                <a:cubicBezTo>
                  <a:pt x="2426051" y="4840195"/>
                  <a:pt x="2434215" y="4840740"/>
                  <a:pt x="2442381" y="4840376"/>
                </a:cubicBezTo>
                <a:lnTo>
                  <a:pt x="2449611" y="4847428"/>
                </a:lnTo>
                <a:lnTo>
                  <a:pt x="2449455" y="4866931"/>
                </a:lnTo>
                <a:lnTo>
                  <a:pt x="2449492" y="4866970"/>
                </a:lnTo>
                <a:lnTo>
                  <a:pt x="2449456" y="4871944"/>
                </a:lnTo>
                <a:cubicBezTo>
                  <a:pt x="2449093" y="4877025"/>
                  <a:pt x="2450725" y="4879021"/>
                  <a:pt x="2455986" y="4878658"/>
                </a:cubicBezTo>
                <a:cubicBezTo>
                  <a:pt x="2462880" y="4878295"/>
                  <a:pt x="2469956" y="4878658"/>
                  <a:pt x="2476849" y="4878658"/>
                </a:cubicBezTo>
                <a:lnTo>
                  <a:pt x="2483946" y="4880536"/>
                </a:lnTo>
                <a:lnTo>
                  <a:pt x="2485781" y="4882294"/>
                </a:lnTo>
                <a:lnTo>
                  <a:pt x="2487691" y="4889561"/>
                </a:lnTo>
                <a:lnTo>
                  <a:pt x="2487553" y="4906843"/>
                </a:lnTo>
                <a:lnTo>
                  <a:pt x="2487591" y="4906885"/>
                </a:lnTo>
                <a:lnTo>
                  <a:pt x="2487553" y="4911493"/>
                </a:lnTo>
                <a:cubicBezTo>
                  <a:pt x="2487734" y="4913851"/>
                  <a:pt x="2487372" y="4916754"/>
                  <a:pt x="2490999" y="4916574"/>
                </a:cubicBezTo>
                <a:cubicBezTo>
                  <a:pt x="2509142" y="4916029"/>
                  <a:pt x="2527464" y="4919476"/>
                  <a:pt x="2545607" y="4916574"/>
                </a:cubicBezTo>
                <a:cubicBezTo>
                  <a:pt x="2547058" y="4916210"/>
                  <a:pt x="2548691" y="4916029"/>
                  <a:pt x="2548873" y="4914214"/>
                </a:cubicBezTo>
                <a:lnTo>
                  <a:pt x="2549048" y="4910657"/>
                </a:lnTo>
                <a:lnTo>
                  <a:pt x="2549054" y="4910653"/>
                </a:lnTo>
                <a:cubicBezTo>
                  <a:pt x="2548328" y="4906027"/>
                  <a:pt x="2549325" y="4901493"/>
                  <a:pt x="2550074" y="4896934"/>
                </a:cubicBezTo>
                <a:lnTo>
                  <a:pt x="2549930" y="4892755"/>
                </a:lnTo>
                <a:lnTo>
                  <a:pt x="2550142" y="4888455"/>
                </a:lnTo>
                <a:lnTo>
                  <a:pt x="2550551" y="4881916"/>
                </a:lnTo>
                <a:lnTo>
                  <a:pt x="2552966" y="4878973"/>
                </a:lnTo>
                <a:lnTo>
                  <a:pt x="2559213" y="4878839"/>
                </a:lnTo>
                <a:cubicBezTo>
                  <a:pt x="2566833" y="4880835"/>
                  <a:pt x="2574271" y="4879746"/>
                  <a:pt x="2581709" y="4880291"/>
                </a:cubicBezTo>
                <a:cubicBezTo>
                  <a:pt x="2587333" y="4880654"/>
                  <a:pt x="2589328" y="4878113"/>
                  <a:pt x="2589147" y="4872671"/>
                </a:cubicBezTo>
                <a:lnTo>
                  <a:pt x="2589147" y="4869828"/>
                </a:lnTo>
                <a:lnTo>
                  <a:pt x="2589328" y="4869652"/>
                </a:lnTo>
                <a:lnTo>
                  <a:pt x="2589156" y="4845444"/>
                </a:lnTo>
                <a:lnTo>
                  <a:pt x="2591552" y="4841850"/>
                </a:lnTo>
                <a:lnTo>
                  <a:pt x="2592847" y="4840555"/>
                </a:lnTo>
                <a:lnTo>
                  <a:pt x="2618899" y="4840376"/>
                </a:lnTo>
                <a:cubicBezTo>
                  <a:pt x="2625974" y="4841466"/>
                  <a:pt x="2627426" y="4838199"/>
                  <a:pt x="2627245" y="4831669"/>
                </a:cubicBezTo>
                <a:lnTo>
                  <a:pt x="2627243" y="4830833"/>
                </a:lnTo>
                <a:lnTo>
                  <a:pt x="2627426" y="4830648"/>
                </a:lnTo>
                <a:cubicBezTo>
                  <a:pt x="2627063" y="4811055"/>
                  <a:pt x="2627245" y="4791281"/>
                  <a:pt x="2627245" y="4771687"/>
                </a:cubicBezTo>
                <a:lnTo>
                  <a:pt x="2627280" y="4770817"/>
                </a:lnTo>
                <a:lnTo>
                  <a:pt x="2628401" y="4765702"/>
                </a:lnTo>
                <a:cubicBezTo>
                  <a:pt x="2629467" y="4764409"/>
                  <a:pt x="2631327" y="4763819"/>
                  <a:pt x="2634501" y="4763819"/>
                </a:cubicBezTo>
                <a:cubicBezTo>
                  <a:pt x="2637585" y="4763819"/>
                  <a:pt x="2639399" y="4764409"/>
                  <a:pt x="2640443" y="4765702"/>
                </a:cubicBezTo>
                <a:lnTo>
                  <a:pt x="2641757" y="4771793"/>
                </a:lnTo>
                <a:lnTo>
                  <a:pt x="2641577" y="4831193"/>
                </a:lnTo>
                <a:lnTo>
                  <a:pt x="2641582" y="4831197"/>
                </a:lnTo>
                <a:lnTo>
                  <a:pt x="2641577" y="4832575"/>
                </a:lnTo>
                <a:cubicBezTo>
                  <a:pt x="2641577" y="4838199"/>
                  <a:pt x="2642847" y="4840740"/>
                  <a:pt x="2649016" y="4840376"/>
                </a:cubicBezTo>
                <a:cubicBezTo>
                  <a:pt x="2656634" y="4839832"/>
                  <a:pt x="2664254" y="4840740"/>
                  <a:pt x="2671693" y="4840195"/>
                </a:cubicBezTo>
                <a:lnTo>
                  <a:pt x="2679831" y="4848153"/>
                </a:lnTo>
                <a:lnTo>
                  <a:pt x="2679675" y="4869290"/>
                </a:lnTo>
                <a:lnTo>
                  <a:pt x="2679705" y="4869320"/>
                </a:lnTo>
                <a:lnTo>
                  <a:pt x="2679675" y="4873579"/>
                </a:lnTo>
                <a:cubicBezTo>
                  <a:pt x="2679493" y="4878658"/>
                  <a:pt x="2680944" y="4880654"/>
                  <a:pt x="2686206" y="4880472"/>
                </a:cubicBezTo>
                <a:cubicBezTo>
                  <a:pt x="2694732" y="4880109"/>
                  <a:pt x="2703078" y="4880654"/>
                  <a:pt x="2711604" y="4880291"/>
                </a:cubicBezTo>
                <a:lnTo>
                  <a:pt x="2717936" y="4886443"/>
                </a:lnTo>
                <a:lnTo>
                  <a:pt x="2717773" y="4909383"/>
                </a:lnTo>
                <a:lnTo>
                  <a:pt x="2717791" y="4909400"/>
                </a:lnTo>
                <a:lnTo>
                  <a:pt x="2717773" y="4911856"/>
                </a:lnTo>
                <a:cubicBezTo>
                  <a:pt x="2717591" y="4916936"/>
                  <a:pt x="2719224" y="4918568"/>
                  <a:pt x="2724485" y="4918568"/>
                </a:cubicBezTo>
                <a:cubicBezTo>
                  <a:pt x="2741176" y="4918206"/>
                  <a:pt x="2757866" y="4918206"/>
                  <a:pt x="2774557" y="4918568"/>
                </a:cubicBezTo>
                <a:cubicBezTo>
                  <a:pt x="2780362" y="4918568"/>
                  <a:pt x="2781632" y="4916392"/>
                  <a:pt x="2781450" y="4911131"/>
                </a:cubicBezTo>
                <a:lnTo>
                  <a:pt x="2781436" y="4908671"/>
                </a:lnTo>
                <a:lnTo>
                  <a:pt x="2781450" y="4908657"/>
                </a:lnTo>
                <a:lnTo>
                  <a:pt x="2781383" y="4899230"/>
                </a:lnTo>
                <a:lnTo>
                  <a:pt x="2781292" y="4883236"/>
                </a:lnTo>
                <a:lnTo>
                  <a:pt x="2785217" y="4879410"/>
                </a:lnTo>
                <a:lnTo>
                  <a:pt x="2798935" y="4880132"/>
                </a:lnTo>
                <a:cubicBezTo>
                  <a:pt x="2804672" y="4879565"/>
                  <a:pt x="2810297" y="4878567"/>
                  <a:pt x="2815920" y="4878477"/>
                </a:cubicBezTo>
                <a:cubicBezTo>
                  <a:pt x="2820274" y="4878477"/>
                  <a:pt x="2819185" y="4875030"/>
                  <a:pt x="2819367" y="4872489"/>
                </a:cubicBezTo>
                <a:lnTo>
                  <a:pt x="2819138" y="4869903"/>
                </a:lnTo>
                <a:lnTo>
                  <a:pt x="2819548" y="4869470"/>
                </a:lnTo>
                <a:lnTo>
                  <a:pt x="2817648" y="4851685"/>
                </a:lnTo>
                <a:lnTo>
                  <a:pt x="2820456" y="4842848"/>
                </a:lnTo>
                <a:cubicBezTo>
                  <a:pt x="2822225" y="4840740"/>
                  <a:pt x="2825081" y="4839742"/>
                  <a:pt x="2829890" y="4840376"/>
                </a:cubicBezTo>
                <a:cubicBezTo>
                  <a:pt x="2836239" y="4841284"/>
                  <a:pt x="2842589" y="4840014"/>
                  <a:pt x="2848939" y="4840740"/>
                </a:cubicBezTo>
                <a:cubicBezTo>
                  <a:pt x="2856558" y="4841466"/>
                  <a:pt x="2858734" y="4838199"/>
                  <a:pt x="2857465" y="4831487"/>
                </a:cubicBezTo>
                <a:lnTo>
                  <a:pt x="2857233" y="4825258"/>
                </a:lnTo>
                <a:lnTo>
                  <a:pt x="2857283" y="4824117"/>
                </a:lnTo>
                <a:lnTo>
                  <a:pt x="2857043" y="4820191"/>
                </a:lnTo>
                <a:lnTo>
                  <a:pt x="2855651" y="4782868"/>
                </a:lnTo>
                <a:lnTo>
                  <a:pt x="2856705" y="4766523"/>
                </a:lnTo>
                <a:lnTo>
                  <a:pt x="2857097" y="4765887"/>
                </a:lnTo>
                <a:lnTo>
                  <a:pt x="2863406" y="4763933"/>
                </a:lnTo>
                <a:cubicBezTo>
                  <a:pt x="2866263" y="4764137"/>
                  <a:pt x="2869439" y="4764636"/>
                  <a:pt x="2871978" y="4763638"/>
                </a:cubicBezTo>
                <a:cubicBezTo>
                  <a:pt x="2872704" y="4763276"/>
                  <a:pt x="2873067" y="4763276"/>
                  <a:pt x="2873430" y="4764182"/>
                </a:cubicBezTo>
                <a:cubicBezTo>
                  <a:pt x="2873612" y="4783958"/>
                  <a:pt x="2873612" y="4803914"/>
                  <a:pt x="2873612" y="4823869"/>
                </a:cubicBezTo>
                <a:lnTo>
                  <a:pt x="2874304" y="4827062"/>
                </a:lnTo>
                <a:lnTo>
                  <a:pt x="2874337" y="4829740"/>
                </a:lnTo>
                <a:lnTo>
                  <a:pt x="2875063" y="4830554"/>
                </a:lnTo>
                <a:lnTo>
                  <a:pt x="2876650" y="4837860"/>
                </a:lnTo>
                <a:cubicBezTo>
                  <a:pt x="2879053" y="4839833"/>
                  <a:pt x="2883227" y="4839379"/>
                  <a:pt x="2890301" y="4837293"/>
                </a:cubicBezTo>
                <a:cubicBezTo>
                  <a:pt x="2897739" y="4835297"/>
                  <a:pt x="2904270" y="4840740"/>
                  <a:pt x="2911528" y="4837473"/>
                </a:cubicBezTo>
                <a:cubicBezTo>
                  <a:pt x="2913342" y="4836568"/>
                  <a:pt x="2911709" y="4839470"/>
                  <a:pt x="2911890" y="4840558"/>
                </a:cubicBezTo>
                <a:cubicBezTo>
                  <a:pt x="2912616" y="4845094"/>
                  <a:pt x="2912162" y="4849629"/>
                  <a:pt x="2911822" y="4854210"/>
                </a:cubicBezTo>
                <a:lnTo>
                  <a:pt x="2912082" y="4860100"/>
                </a:lnTo>
                <a:lnTo>
                  <a:pt x="2911709" y="4866388"/>
                </a:lnTo>
                <a:lnTo>
                  <a:pt x="2912290" y="4864853"/>
                </a:lnTo>
                <a:lnTo>
                  <a:pt x="2912435" y="4868134"/>
                </a:lnTo>
                <a:cubicBezTo>
                  <a:pt x="2913614" y="4866864"/>
                  <a:pt x="2913524" y="4865368"/>
                  <a:pt x="2913501" y="4863894"/>
                </a:cubicBezTo>
                <a:lnTo>
                  <a:pt x="2914534" y="4861016"/>
                </a:lnTo>
                <a:lnTo>
                  <a:pt x="2914646" y="4864205"/>
                </a:lnTo>
                <a:lnTo>
                  <a:pt x="2913704" y="4876844"/>
                </a:lnTo>
                <a:cubicBezTo>
                  <a:pt x="2924046" y="4876844"/>
                  <a:pt x="2933660" y="4877025"/>
                  <a:pt x="2943276" y="4876662"/>
                </a:cubicBezTo>
                <a:lnTo>
                  <a:pt x="2949266" y="4882492"/>
                </a:lnTo>
                <a:lnTo>
                  <a:pt x="2949807" y="4884347"/>
                </a:lnTo>
                <a:cubicBezTo>
                  <a:pt x="2949807" y="4891967"/>
                  <a:pt x="2949987" y="4899405"/>
                  <a:pt x="2949807" y="4907025"/>
                </a:cubicBezTo>
                <a:lnTo>
                  <a:pt x="2949987" y="4907211"/>
                </a:lnTo>
                <a:lnTo>
                  <a:pt x="2949987" y="4908591"/>
                </a:lnTo>
                <a:cubicBezTo>
                  <a:pt x="2950170" y="4911493"/>
                  <a:pt x="2949625" y="4914759"/>
                  <a:pt x="2954341" y="4914759"/>
                </a:cubicBezTo>
                <a:cubicBezTo>
                  <a:pt x="2970851" y="4914941"/>
                  <a:pt x="2987180" y="4917480"/>
                  <a:pt x="3003869" y="4916754"/>
                </a:cubicBezTo>
                <a:cubicBezTo>
                  <a:pt x="3008767" y="4916574"/>
                  <a:pt x="3010218" y="4914941"/>
                  <a:pt x="3009856" y="4910405"/>
                </a:cubicBezTo>
                <a:lnTo>
                  <a:pt x="3009609" y="4906727"/>
                </a:lnTo>
                <a:lnTo>
                  <a:pt x="3009675" y="4906662"/>
                </a:lnTo>
                <a:lnTo>
                  <a:pt x="3008835" y="4895224"/>
                </a:lnTo>
                <a:lnTo>
                  <a:pt x="3008404" y="4888818"/>
                </a:lnTo>
                <a:cubicBezTo>
                  <a:pt x="3006409" y="4882286"/>
                  <a:pt x="3007860" y="4877025"/>
                  <a:pt x="3017112" y="4878477"/>
                </a:cubicBezTo>
                <a:cubicBezTo>
                  <a:pt x="3024551" y="4879746"/>
                  <a:pt x="3031989" y="4877025"/>
                  <a:pt x="3039428" y="4877025"/>
                </a:cubicBezTo>
                <a:cubicBezTo>
                  <a:pt x="3043600" y="4877025"/>
                  <a:pt x="3046049" y="4876390"/>
                  <a:pt x="3047137" y="4874803"/>
                </a:cubicBezTo>
                <a:lnTo>
                  <a:pt x="3046754" y="4868086"/>
                </a:lnTo>
                <a:lnTo>
                  <a:pt x="3047409" y="4867294"/>
                </a:lnTo>
                <a:cubicBezTo>
                  <a:pt x="3045414" y="4862578"/>
                  <a:pt x="3045777" y="4857998"/>
                  <a:pt x="3046525" y="4853439"/>
                </a:cubicBezTo>
                <a:lnTo>
                  <a:pt x="3046721" y="4851564"/>
                </a:lnTo>
                <a:lnTo>
                  <a:pt x="3049224" y="4842372"/>
                </a:lnTo>
                <a:cubicBezTo>
                  <a:pt x="3050493" y="4838562"/>
                  <a:pt x="3061378" y="4838925"/>
                  <a:pt x="3068274" y="4838744"/>
                </a:cubicBezTo>
                <a:cubicBezTo>
                  <a:pt x="3071357" y="4838562"/>
                  <a:pt x="3074441" y="4838381"/>
                  <a:pt x="3077343" y="4838744"/>
                </a:cubicBezTo>
                <a:lnTo>
                  <a:pt x="3080186" y="4836020"/>
                </a:lnTo>
                <a:lnTo>
                  <a:pt x="3083966" y="4835319"/>
                </a:lnTo>
                <a:lnTo>
                  <a:pt x="3084934" y="4831469"/>
                </a:lnTo>
                <a:lnTo>
                  <a:pt x="3086052" y="4830397"/>
                </a:lnTo>
                <a:lnTo>
                  <a:pt x="3086042" y="4827060"/>
                </a:lnTo>
                <a:lnTo>
                  <a:pt x="3086052" y="4827019"/>
                </a:lnTo>
                <a:lnTo>
                  <a:pt x="3086031" y="4823413"/>
                </a:lnTo>
                <a:lnTo>
                  <a:pt x="3085870" y="4772345"/>
                </a:lnTo>
                <a:cubicBezTo>
                  <a:pt x="3085870" y="4766904"/>
                  <a:pt x="3085870" y="4762550"/>
                  <a:pt x="3093671" y="4762368"/>
                </a:cubicBezTo>
                <a:cubicBezTo>
                  <a:pt x="3097572" y="4762277"/>
                  <a:pt x="3099749" y="4763185"/>
                  <a:pt x="3100950" y="4764909"/>
                </a:cubicBezTo>
                <a:lnTo>
                  <a:pt x="3102364" y="4772265"/>
                </a:lnTo>
                <a:lnTo>
                  <a:pt x="3102198" y="4827019"/>
                </a:lnTo>
                <a:lnTo>
                  <a:pt x="3102214" y="4827091"/>
                </a:lnTo>
                <a:lnTo>
                  <a:pt x="3102198" y="4832213"/>
                </a:lnTo>
                <a:lnTo>
                  <a:pt x="3103668" y="4833622"/>
                </a:lnTo>
                <a:lnTo>
                  <a:pt x="3104646" y="4838018"/>
                </a:lnTo>
                <a:lnTo>
                  <a:pt x="3108159" y="4837925"/>
                </a:lnTo>
                <a:lnTo>
                  <a:pt x="3110906" y="4840558"/>
                </a:lnTo>
                <a:cubicBezTo>
                  <a:pt x="3118525" y="4840014"/>
                  <a:pt x="3126146" y="4840921"/>
                  <a:pt x="3133583" y="4840376"/>
                </a:cubicBezTo>
                <a:lnTo>
                  <a:pt x="3140276" y="4847241"/>
                </a:lnTo>
                <a:lnTo>
                  <a:pt x="3140114" y="4869833"/>
                </a:lnTo>
                <a:lnTo>
                  <a:pt x="3140478" y="4870187"/>
                </a:lnTo>
                <a:lnTo>
                  <a:pt x="3140477" y="4870311"/>
                </a:lnTo>
                <a:cubicBezTo>
                  <a:pt x="3139933" y="4877389"/>
                  <a:pt x="3142654" y="4879021"/>
                  <a:pt x="3149185" y="4878658"/>
                </a:cubicBezTo>
                <a:cubicBezTo>
                  <a:pt x="3156261" y="4878295"/>
                  <a:pt x="3163518" y="4878658"/>
                  <a:pt x="3170774" y="4879203"/>
                </a:cubicBezTo>
                <a:lnTo>
                  <a:pt x="3178356" y="4888508"/>
                </a:lnTo>
                <a:lnTo>
                  <a:pt x="3178211" y="4907933"/>
                </a:lnTo>
                <a:lnTo>
                  <a:pt x="3178595" y="4908363"/>
                </a:lnTo>
                <a:lnTo>
                  <a:pt x="3178574" y="4910768"/>
                </a:lnTo>
                <a:cubicBezTo>
                  <a:pt x="3178574" y="4914759"/>
                  <a:pt x="3179663" y="4916754"/>
                  <a:pt x="3184199" y="4916574"/>
                </a:cubicBezTo>
                <a:cubicBezTo>
                  <a:pt x="3201253" y="4915666"/>
                  <a:pt x="3218305" y="4919657"/>
                  <a:pt x="3235358" y="4916754"/>
                </a:cubicBezTo>
                <a:cubicBezTo>
                  <a:pt x="3239169" y="4916210"/>
                  <a:pt x="3240439" y="4915122"/>
                  <a:pt x="3240439" y="4911311"/>
                </a:cubicBezTo>
                <a:cubicBezTo>
                  <a:pt x="3240257" y="4902787"/>
                  <a:pt x="3240802" y="4894260"/>
                  <a:pt x="3240257" y="4885915"/>
                </a:cubicBezTo>
                <a:cubicBezTo>
                  <a:pt x="3239714" y="4878658"/>
                  <a:pt x="3243341" y="4877025"/>
                  <a:pt x="3248783" y="4878839"/>
                </a:cubicBezTo>
                <a:cubicBezTo>
                  <a:pt x="3256403" y="4881379"/>
                  <a:pt x="3264204" y="4879746"/>
                  <a:pt x="3272005" y="4880472"/>
                </a:cubicBezTo>
                <a:lnTo>
                  <a:pt x="3277300" y="4874942"/>
                </a:lnTo>
                <a:lnTo>
                  <a:pt x="3277902" y="4874846"/>
                </a:lnTo>
                <a:lnTo>
                  <a:pt x="3278036" y="4874173"/>
                </a:lnTo>
                <a:lnTo>
                  <a:pt x="3280169" y="4871944"/>
                </a:lnTo>
                <a:lnTo>
                  <a:pt x="3280169" y="4843832"/>
                </a:lnTo>
                <a:lnTo>
                  <a:pt x="3280705" y="4840561"/>
                </a:lnTo>
                <a:lnTo>
                  <a:pt x="3311192" y="4840740"/>
                </a:lnTo>
                <a:cubicBezTo>
                  <a:pt x="3316815" y="4840921"/>
                  <a:pt x="3318630" y="4839288"/>
                  <a:pt x="3318448" y="4833664"/>
                </a:cubicBezTo>
                <a:cubicBezTo>
                  <a:pt x="3318266" y="4814252"/>
                  <a:pt x="3318266" y="4795023"/>
                  <a:pt x="3318448" y="4775612"/>
                </a:cubicBezTo>
                <a:lnTo>
                  <a:pt x="3318359" y="4768105"/>
                </a:lnTo>
                <a:lnTo>
                  <a:pt x="3318689" y="4767759"/>
                </a:lnTo>
                <a:lnTo>
                  <a:pt x="3325887" y="4764182"/>
                </a:lnTo>
                <a:lnTo>
                  <a:pt x="3328719" y="4765629"/>
                </a:lnTo>
                <a:lnTo>
                  <a:pt x="3332236" y="4769147"/>
                </a:lnTo>
                <a:cubicBezTo>
                  <a:pt x="3330059" y="4789103"/>
                  <a:pt x="3332781" y="4809240"/>
                  <a:pt x="3332055" y="4829196"/>
                </a:cubicBezTo>
                <a:lnTo>
                  <a:pt x="3332781" y="4829894"/>
                </a:lnTo>
                <a:lnTo>
                  <a:pt x="3332781" y="4833301"/>
                </a:lnTo>
                <a:cubicBezTo>
                  <a:pt x="3332781" y="4838562"/>
                  <a:pt x="3334050" y="4840921"/>
                  <a:pt x="3339856" y="4840558"/>
                </a:cubicBezTo>
                <a:cubicBezTo>
                  <a:pt x="3348382" y="4840014"/>
                  <a:pt x="3356728" y="4840558"/>
                  <a:pt x="3365255" y="4840376"/>
                </a:cubicBezTo>
                <a:lnTo>
                  <a:pt x="3370276" y="4845242"/>
                </a:lnTo>
                <a:lnTo>
                  <a:pt x="3369608" y="4870922"/>
                </a:lnTo>
                <a:lnTo>
                  <a:pt x="3370720" y="4872338"/>
                </a:lnTo>
                <a:lnTo>
                  <a:pt x="3370697" y="4874122"/>
                </a:lnTo>
                <a:cubicBezTo>
                  <a:pt x="3370153" y="4879384"/>
                  <a:pt x="3371422" y="4880472"/>
                  <a:pt x="3375957" y="4880472"/>
                </a:cubicBezTo>
                <a:cubicBezTo>
                  <a:pt x="3384666" y="4880291"/>
                  <a:pt x="3393556" y="4880654"/>
                  <a:pt x="3402264" y="4880291"/>
                </a:cubicBezTo>
                <a:lnTo>
                  <a:pt x="3408267" y="4885978"/>
                </a:lnTo>
                <a:lnTo>
                  <a:pt x="3406980" y="4905755"/>
                </a:lnTo>
                <a:cubicBezTo>
                  <a:pt x="3405982" y="4909021"/>
                  <a:pt x="3406073" y="4911877"/>
                  <a:pt x="3407457" y="4913760"/>
                </a:cubicBezTo>
                <a:lnTo>
                  <a:pt x="3407739" y="4913834"/>
                </a:lnTo>
                <a:lnTo>
                  <a:pt x="3407888" y="4916483"/>
                </a:lnTo>
                <a:cubicBezTo>
                  <a:pt x="3409022" y="4917979"/>
                  <a:pt x="3411244" y="4918750"/>
                  <a:pt x="3414781" y="4918568"/>
                </a:cubicBezTo>
                <a:cubicBezTo>
                  <a:pt x="3423490" y="4918025"/>
                  <a:pt x="3432379" y="4916754"/>
                  <a:pt x="3440725" y="4917480"/>
                </a:cubicBezTo>
                <a:cubicBezTo>
                  <a:pt x="3449613" y="4918206"/>
                  <a:pt x="3458140" y="4917843"/>
                  <a:pt x="3466849" y="4918388"/>
                </a:cubicBezTo>
                <a:cubicBezTo>
                  <a:pt x="3470477" y="4918568"/>
                  <a:pt x="3471747" y="4917662"/>
                  <a:pt x="3471384" y="4913126"/>
                </a:cubicBezTo>
                <a:cubicBezTo>
                  <a:pt x="3470477" y="4904419"/>
                  <a:pt x="3471021" y="4895530"/>
                  <a:pt x="3470839" y="4886823"/>
                </a:cubicBezTo>
                <a:cubicBezTo>
                  <a:pt x="3470659" y="4882468"/>
                  <a:pt x="3471565" y="4880109"/>
                  <a:pt x="3476645" y="4880291"/>
                </a:cubicBezTo>
                <a:cubicBezTo>
                  <a:pt x="3485353" y="4880654"/>
                  <a:pt x="3493881" y="4879929"/>
                  <a:pt x="3502587" y="4878839"/>
                </a:cubicBezTo>
                <a:cubicBezTo>
                  <a:pt x="3507849" y="4878295"/>
                  <a:pt x="3509120" y="4876481"/>
                  <a:pt x="3508938" y="4871764"/>
                </a:cubicBezTo>
                <a:cubicBezTo>
                  <a:pt x="3508575" y="4864869"/>
                  <a:pt x="3509301" y="4857794"/>
                  <a:pt x="3508757" y="4850898"/>
                </a:cubicBezTo>
                <a:lnTo>
                  <a:pt x="3509951" y="4844589"/>
                </a:lnTo>
                <a:lnTo>
                  <a:pt x="3512755" y="4841895"/>
                </a:lnTo>
                <a:lnTo>
                  <a:pt x="3518734" y="4840376"/>
                </a:lnTo>
                <a:cubicBezTo>
                  <a:pt x="3525447" y="4840921"/>
                  <a:pt x="3532159" y="4839832"/>
                  <a:pt x="3538691" y="4840558"/>
                </a:cubicBezTo>
                <a:cubicBezTo>
                  <a:pt x="3545765" y="4841284"/>
                  <a:pt x="3547217" y="4838381"/>
                  <a:pt x="3547035" y="4831850"/>
                </a:cubicBezTo>
                <a:cubicBezTo>
                  <a:pt x="3546491" y="4815524"/>
                  <a:pt x="3546854" y="4799197"/>
                  <a:pt x="3546854" y="4782868"/>
                </a:cubicBezTo>
                <a:lnTo>
                  <a:pt x="3547732" y="4766523"/>
                </a:lnTo>
                <a:lnTo>
                  <a:pt x="3547897" y="4765955"/>
                </a:lnTo>
                <a:lnTo>
                  <a:pt x="3554497" y="4763933"/>
                </a:lnTo>
                <a:lnTo>
                  <a:pt x="3562729" y="4763647"/>
                </a:lnTo>
                <a:lnTo>
                  <a:pt x="3564089" y="4765157"/>
                </a:lnTo>
                <a:cubicBezTo>
                  <a:pt x="3561367" y="4774952"/>
                  <a:pt x="3566266" y="4784930"/>
                  <a:pt x="3563907" y="4794364"/>
                </a:cubicBezTo>
                <a:cubicBezTo>
                  <a:pt x="3561004" y="4805975"/>
                  <a:pt x="3565721" y="4817041"/>
                  <a:pt x="3564270" y="4828289"/>
                </a:cubicBezTo>
                <a:lnTo>
                  <a:pt x="3564682" y="4828815"/>
                </a:lnTo>
                <a:lnTo>
                  <a:pt x="3564815" y="4832394"/>
                </a:lnTo>
                <a:cubicBezTo>
                  <a:pt x="3564089" y="4837111"/>
                  <a:pt x="3565903" y="4839107"/>
                  <a:pt x="3570802" y="4838562"/>
                </a:cubicBezTo>
                <a:lnTo>
                  <a:pt x="3602549" y="4838743"/>
                </a:lnTo>
                <a:lnTo>
                  <a:pt x="3602549" y="4862033"/>
                </a:lnTo>
                <a:lnTo>
                  <a:pt x="3602730" y="4861560"/>
                </a:lnTo>
                <a:lnTo>
                  <a:pt x="3602730" y="4864324"/>
                </a:lnTo>
                <a:lnTo>
                  <a:pt x="3604413" y="4861269"/>
                </a:lnTo>
                <a:lnTo>
                  <a:pt x="3602186" y="4873644"/>
                </a:lnTo>
                <a:lnTo>
                  <a:pt x="3603592" y="4873644"/>
                </a:lnTo>
                <a:lnTo>
                  <a:pt x="3602368" y="4876481"/>
                </a:lnTo>
                <a:cubicBezTo>
                  <a:pt x="3613798" y="4876481"/>
                  <a:pt x="3623775" y="4876662"/>
                  <a:pt x="3633752" y="4876299"/>
                </a:cubicBezTo>
                <a:lnTo>
                  <a:pt x="3639612" y="4882011"/>
                </a:lnTo>
                <a:lnTo>
                  <a:pt x="3640285" y="4885799"/>
                </a:lnTo>
                <a:cubicBezTo>
                  <a:pt x="3640285" y="4892512"/>
                  <a:pt x="3640466" y="4899042"/>
                  <a:pt x="3640285" y="4905755"/>
                </a:cubicBezTo>
                <a:lnTo>
                  <a:pt x="3640845" y="4906367"/>
                </a:lnTo>
                <a:lnTo>
                  <a:pt x="3640828" y="4908773"/>
                </a:lnTo>
                <a:cubicBezTo>
                  <a:pt x="3640828" y="4912038"/>
                  <a:pt x="3641191" y="4914395"/>
                  <a:pt x="3645545" y="4914577"/>
                </a:cubicBezTo>
                <a:cubicBezTo>
                  <a:pt x="3661147" y="4914941"/>
                  <a:pt x="3676750" y="4916936"/>
                  <a:pt x="3692351" y="4916392"/>
                </a:cubicBezTo>
                <a:cubicBezTo>
                  <a:pt x="3697431" y="4916210"/>
                  <a:pt x="3699063" y="4914577"/>
                  <a:pt x="3698882" y="4909499"/>
                </a:cubicBezTo>
                <a:cubicBezTo>
                  <a:pt x="3698520" y="4901335"/>
                  <a:pt x="3699245" y="4893172"/>
                  <a:pt x="3698701" y="4885008"/>
                </a:cubicBezTo>
                <a:cubicBezTo>
                  <a:pt x="3698338" y="4879203"/>
                  <a:pt x="3700515" y="4877389"/>
                  <a:pt x="3705958" y="4877932"/>
                </a:cubicBezTo>
                <a:cubicBezTo>
                  <a:pt x="3714666" y="4878839"/>
                  <a:pt x="3723193" y="4877025"/>
                  <a:pt x="3731901" y="4876299"/>
                </a:cubicBezTo>
                <a:cubicBezTo>
                  <a:pt x="3735892" y="4875937"/>
                  <a:pt x="3736799" y="4874304"/>
                  <a:pt x="3736799" y="4870674"/>
                </a:cubicBezTo>
                <a:cubicBezTo>
                  <a:pt x="3736618" y="4863418"/>
                  <a:pt x="3736799" y="4856160"/>
                  <a:pt x="3736799" y="4848903"/>
                </a:cubicBezTo>
                <a:cubicBezTo>
                  <a:pt x="3736799" y="4843460"/>
                  <a:pt x="3738069" y="4840376"/>
                  <a:pt x="3744781" y="4839470"/>
                </a:cubicBezTo>
                <a:cubicBezTo>
                  <a:pt x="3752764" y="4838381"/>
                  <a:pt x="3760745" y="4838199"/>
                  <a:pt x="3768910" y="4838018"/>
                </a:cubicBezTo>
                <a:cubicBezTo>
                  <a:pt x="3771450" y="4838018"/>
                  <a:pt x="3774715" y="4838744"/>
                  <a:pt x="3774715" y="4834390"/>
                </a:cubicBezTo>
                <a:cubicBezTo>
                  <a:pt x="3774715" y="4828041"/>
                  <a:pt x="3777255" y="4822236"/>
                  <a:pt x="3776712" y="4815705"/>
                </a:cubicBezTo>
                <a:cubicBezTo>
                  <a:pt x="3775440" y="4799560"/>
                  <a:pt x="3775804" y="4783230"/>
                  <a:pt x="3776530" y="4767085"/>
                </a:cubicBezTo>
                <a:cubicBezTo>
                  <a:pt x="3776712" y="4760373"/>
                  <a:pt x="3780883" y="4762187"/>
                  <a:pt x="3784512" y="4761825"/>
                </a:cubicBezTo>
                <a:lnTo>
                  <a:pt x="3791035" y="4767289"/>
                </a:lnTo>
                <a:lnTo>
                  <a:pt x="3791347" y="4770903"/>
                </a:lnTo>
                <a:lnTo>
                  <a:pt x="3791983" y="4788935"/>
                </a:lnTo>
                <a:lnTo>
                  <a:pt x="3791746" y="4803095"/>
                </a:lnTo>
                <a:cubicBezTo>
                  <a:pt x="3792267" y="4810782"/>
                  <a:pt x="3792767" y="4818493"/>
                  <a:pt x="3791225" y="4826293"/>
                </a:cubicBezTo>
                <a:lnTo>
                  <a:pt x="3791547" y="4828508"/>
                </a:lnTo>
                <a:lnTo>
                  <a:pt x="3791043" y="4834209"/>
                </a:lnTo>
                <a:lnTo>
                  <a:pt x="3792599" y="4835716"/>
                </a:lnTo>
                <a:lnTo>
                  <a:pt x="3792790" y="4837020"/>
                </a:lnTo>
                <a:lnTo>
                  <a:pt x="3793943" y="4837017"/>
                </a:lnTo>
                <a:lnTo>
                  <a:pt x="3796849" y="4839832"/>
                </a:lnTo>
                <a:cubicBezTo>
                  <a:pt x="3805556" y="4839650"/>
                  <a:pt x="3814446" y="4840014"/>
                  <a:pt x="3823154" y="4839650"/>
                </a:cubicBezTo>
                <a:lnTo>
                  <a:pt x="3828961" y="4845629"/>
                </a:lnTo>
                <a:lnTo>
                  <a:pt x="3830410" y="4869470"/>
                </a:lnTo>
                <a:lnTo>
                  <a:pt x="3830940" y="4869945"/>
                </a:lnTo>
                <a:lnTo>
                  <a:pt x="3831136" y="4872853"/>
                </a:lnTo>
                <a:cubicBezTo>
                  <a:pt x="3830591" y="4877025"/>
                  <a:pt x="3832951" y="4877932"/>
                  <a:pt x="3836579" y="4877932"/>
                </a:cubicBezTo>
                <a:cubicBezTo>
                  <a:pt x="3843291" y="4877751"/>
                  <a:pt x="3849823" y="4877751"/>
                  <a:pt x="3856535" y="4877932"/>
                </a:cubicBezTo>
                <a:lnTo>
                  <a:pt x="3867313" y="4880039"/>
                </a:lnTo>
                <a:lnTo>
                  <a:pt x="3868689" y="4889428"/>
                </a:lnTo>
                <a:cubicBezTo>
                  <a:pt x="3868689" y="4895777"/>
                  <a:pt x="3868871" y="4902127"/>
                  <a:pt x="3868689" y="4908476"/>
                </a:cubicBezTo>
                <a:lnTo>
                  <a:pt x="3869234" y="4909079"/>
                </a:lnTo>
                <a:lnTo>
                  <a:pt x="3869234" y="4910587"/>
                </a:lnTo>
                <a:cubicBezTo>
                  <a:pt x="3869053" y="4914395"/>
                  <a:pt x="3870322" y="4916210"/>
                  <a:pt x="3874313" y="4916029"/>
                </a:cubicBezTo>
                <a:cubicBezTo>
                  <a:pt x="3891548" y="4915486"/>
                  <a:pt x="3908784" y="4918206"/>
                  <a:pt x="3926200" y="4916029"/>
                </a:cubicBezTo>
                <a:cubicBezTo>
                  <a:pt x="3928921" y="4915666"/>
                  <a:pt x="3931825" y="4914941"/>
                  <a:pt x="3930553" y="4912038"/>
                </a:cubicBezTo>
                <a:cubicBezTo>
                  <a:pt x="3926563" y="4902968"/>
                  <a:pt x="3932188" y="4894260"/>
                  <a:pt x="3930734" y="4885371"/>
                </a:cubicBezTo>
                <a:lnTo>
                  <a:pt x="3932034" y="4880509"/>
                </a:lnTo>
                <a:lnTo>
                  <a:pt x="3934464" y="4878080"/>
                </a:lnTo>
                <a:lnTo>
                  <a:pt x="3939806" y="4878113"/>
                </a:lnTo>
                <a:cubicBezTo>
                  <a:pt x="3947064" y="4880472"/>
                  <a:pt x="3954319" y="4878839"/>
                  <a:pt x="3961395" y="4879565"/>
                </a:cubicBezTo>
                <a:cubicBezTo>
                  <a:pt x="3966656" y="4879929"/>
                  <a:pt x="3969014" y="4877570"/>
                  <a:pt x="3968832" y="4872127"/>
                </a:cubicBezTo>
                <a:cubicBezTo>
                  <a:pt x="3968652" y="4863599"/>
                  <a:pt x="3968832" y="4855253"/>
                  <a:pt x="3968832" y="4846727"/>
                </a:cubicBezTo>
                <a:lnTo>
                  <a:pt x="3969155" y="4843407"/>
                </a:lnTo>
                <a:lnTo>
                  <a:pt x="3972267" y="4840384"/>
                </a:lnTo>
                <a:lnTo>
                  <a:pt x="3973928" y="4840014"/>
                </a:lnTo>
                <a:cubicBezTo>
                  <a:pt x="3982817" y="4840376"/>
                  <a:pt x="3991707" y="4839650"/>
                  <a:pt x="4000597" y="4840376"/>
                </a:cubicBezTo>
                <a:cubicBezTo>
                  <a:pt x="4005859" y="4840921"/>
                  <a:pt x="4006947" y="4839832"/>
                  <a:pt x="4006765" y="4834752"/>
                </a:cubicBezTo>
                <a:lnTo>
                  <a:pt x="4006754" y="4832790"/>
                </a:lnTo>
                <a:lnTo>
                  <a:pt x="4006931" y="4832031"/>
                </a:lnTo>
                <a:cubicBezTo>
                  <a:pt x="4006478" y="4821872"/>
                  <a:pt x="4006976" y="4811712"/>
                  <a:pt x="4007317" y="4801554"/>
                </a:cubicBezTo>
                <a:lnTo>
                  <a:pt x="4006755" y="4771342"/>
                </a:lnTo>
                <a:lnTo>
                  <a:pt x="4006754" y="4771056"/>
                </a:lnTo>
                <a:lnTo>
                  <a:pt x="4007140" y="4769099"/>
                </a:lnTo>
                <a:lnTo>
                  <a:pt x="4012159" y="4763837"/>
                </a:lnTo>
                <a:lnTo>
                  <a:pt x="4014187" y="4763276"/>
                </a:lnTo>
                <a:cubicBezTo>
                  <a:pt x="4017453" y="4763276"/>
                  <a:pt x="4019268" y="4763957"/>
                  <a:pt x="4020266" y="4765317"/>
                </a:cubicBezTo>
                <a:lnTo>
                  <a:pt x="4020747" y="4767816"/>
                </a:lnTo>
                <a:lnTo>
                  <a:pt x="4020553" y="4768785"/>
                </a:lnTo>
                <a:cubicBezTo>
                  <a:pt x="4019192" y="4772503"/>
                  <a:pt x="4020009" y="4776359"/>
                  <a:pt x="4020915" y="4780236"/>
                </a:cubicBezTo>
                <a:lnTo>
                  <a:pt x="4021396" y="4786372"/>
                </a:lnTo>
                <a:lnTo>
                  <a:pt x="4021358" y="4799027"/>
                </a:lnTo>
                <a:lnTo>
                  <a:pt x="4020575" y="4811191"/>
                </a:lnTo>
                <a:lnTo>
                  <a:pt x="4021297" y="4819757"/>
                </a:lnTo>
                <a:lnTo>
                  <a:pt x="4021263" y="4831556"/>
                </a:lnTo>
                <a:lnTo>
                  <a:pt x="4021267" y="4831590"/>
                </a:lnTo>
                <a:lnTo>
                  <a:pt x="4021263" y="4833120"/>
                </a:lnTo>
                <a:cubicBezTo>
                  <a:pt x="4021263" y="4837111"/>
                  <a:pt x="4021263" y="4840740"/>
                  <a:pt x="4026705" y="4839832"/>
                </a:cubicBezTo>
                <a:lnTo>
                  <a:pt x="4026726" y="4838418"/>
                </a:lnTo>
                <a:lnTo>
                  <a:pt x="4027809" y="4838562"/>
                </a:lnTo>
                <a:lnTo>
                  <a:pt x="4059780" y="4838916"/>
                </a:lnTo>
                <a:lnTo>
                  <a:pt x="4059376" y="4853143"/>
                </a:lnTo>
                <a:lnTo>
                  <a:pt x="4059728" y="4854376"/>
                </a:lnTo>
                <a:lnTo>
                  <a:pt x="4059558" y="4857248"/>
                </a:lnTo>
                <a:cubicBezTo>
                  <a:pt x="4059376" y="4859426"/>
                  <a:pt x="4060102" y="4860878"/>
                  <a:pt x="4061917" y="4861240"/>
                </a:cubicBezTo>
                <a:lnTo>
                  <a:pt x="4063987" y="4858308"/>
                </a:lnTo>
                <a:lnTo>
                  <a:pt x="4063730" y="4859857"/>
                </a:lnTo>
                <a:cubicBezTo>
                  <a:pt x="4063549" y="4862577"/>
                  <a:pt x="4063005" y="4865298"/>
                  <a:pt x="4061917" y="4867657"/>
                </a:cubicBezTo>
                <a:lnTo>
                  <a:pt x="4063429" y="4869675"/>
                </a:lnTo>
                <a:lnTo>
                  <a:pt x="4062460" y="4876662"/>
                </a:lnTo>
                <a:cubicBezTo>
                  <a:pt x="4072256" y="4876662"/>
                  <a:pt x="4081872" y="4877025"/>
                  <a:pt x="4091487" y="4876481"/>
                </a:cubicBezTo>
                <a:lnTo>
                  <a:pt x="4097437" y="4883684"/>
                </a:lnTo>
                <a:lnTo>
                  <a:pt x="4096930" y="4904667"/>
                </a:lnTo>
                <a:lnTo>
                  <a:pt x="4097525" y="4905199"/>
                </a:lnTo>
                <a:lnTo>
                  <a:pt x="4097474" y="4906415"/>
                </a:lnTo>
                <a:cubicBezTo>
                  <a:pt x="4097655" y="4909499"/>
                  <a:pt x="4097293" y="4914759"/>
                  <a:pt x="4103280" y="4914759"/>
                </a:cubicBezTo>
                <a:lnTo>
                  <a:pt x="4135764" y="4916144"/>
                </a:lnTo>
                <a:lnTo>
                  <a:pt x="4135764" y="4854403"/>
                </a:lnTo>
                <a:lnTo>
                  <a:pt x="4132489" y="4857679"/>
                </a:lnTo>
                <a:cubicBezTo>
                  <a:pt x="4132851" y="4866206"/>
                  <a:pt x="4132489" y="4874552"/>
                  <a:pt x="4132669" y="4883077"/>
                </a:cubicBezTo>
                <a:cubicBezTo>
                  <a:pt x="4132669" y="4887614"/>
                  <a:pt x="4132306" y="4890153"/>
                  <a:pt x="4126501" y="4890334"/>
                </a:cubicBezTo>
                <a:lnTo>
                  <a:pt x="4121662" y="4888728"/>
                </a:lnTo>
                <a:lnTo>
                  <a:pt x="4120695" y="4879021"/>
                </a:lnTo>
                <a:cubicBezTo>
                  <a:pt x="4121240" y="4873034"/>
                  <a:pt x="4120514" y="4866864"/>
                  <a:pt x="4120878" y="4860878"/>
                </a:cubicBezTo>
                <a:lnTo>
                  <a:pt x="4119945" y="4859918"/>
                </a:lnTo>
                <a:lnTo>
                  <a:pt x="4119969" y="4856409"/>
                </a:lnTo>
                <a:cubicBezTo>
                  <a:pt x="4120152" y="4851875"/>
                  <a:pt x="4118519" y="4850059"/>
                  <a:pt x="4113801" y="4850241"/>
                </a:cubicBezTo>
                <a:cubicBezTo>
                  <a:pt x="4105093" y="4850604"/>
                  <a:pt x="4096204" y="4850241"/>
                  <a:pt x="4087496" y="4850422"/>
                </a:cubicBezTo>
                <a:lnTo>
                  <a:pt x="4082620" y="4845547"/>
                </a:lnTo>
                <a:lnTo>
                  <a:pt x="4082779" y="4822598"/>
                </a:lnTo>
                <a:lnTo>
                  <a:pt x="4081866" y="4821685"/>
                </a:lnTo>
                <a:lnTo>
                  <a:pt x="4081871" y="4821033"/>
                </a:lnTo>
                <a:cubicBezTo>
                  <a:pt x="4082234" y="4814683"/>
                  <a:pt x="4079332" y="4812144"/>
                  <a:pt x="4073526" y="4812144"/>
                </a:cubicBezTo>
                <a:lnTo>
                  <a:pt x="4045436" y="4812144"/>
                </a:lnTo>
                <a:lnTo>
                  <a:pt x="4044499" y="4808086"/>
                </a:lnTo>
                <a:cubicBezTo>
                  <a:pt x="4044863" y="4787223"/>
                  <a:pt x="4044682" y="4766359"/>
                  <a:pt x="4044682" y="4745497"/>
                </a:cubicBezTo>
                <a:cubicBezTo>
                  <a:pt x="4044682" y="4743591"/>
                  <a:pt x="4044772" y="4741823"/>
                  <a:pt x="4044159" y="4740530"/>
                </a:cubicBezTo>
                <a:lnTo>
                  <a:pt x="4043747" y="4740346"/>
                </a:lnTo>
                <a:lnTo>
                  <a:pt x="4043728" y="4738217"/>
                </a:lnTo>
                <a:cubicBezTo>
                  <a:pt x="4043320" y="4736720"/>
                  <a:pt x="4042141" y="4735677"/>
                  <a:pt x="4039057" y="4735768"/>
                </a:cubicBezTo>
                <a:close/>
                <a:moveTo>
                  <a:pt x="2067882" y="4692476"/>
                </a:moveTo>
                <a:lnTo>
                  <a:pt x="2067577" y="4692568"/>
                </a:lnTo>
                <a:cubicBezTo>
                  <a:pt x="2066647" y="4693838"/>
                  <a:pt x="2066420" y="4695788"/>
                  <a:pt x="2066238" y="4698328"/>
                </a:cubicBezTo>
                <a:lnTo>
                  <a:pt x="2067882" y="4716908"/>
                </a:lnTo>
                <a:close/>
                <a:moveTo>
                  <a:pt x="4135764" y="4692476"/>
                </a:moveTo>
                <a:lnTo>
                  <a:pt x="4135459" y="4692568"/>
                </a:lnTo>
                <a:cubicBezTo>
                  <a:pt x="4134529" y="4693838"/>
                  <a:pt x="4134302" y="4695788"/>
                  <a:pt x="4134120" y="4698328"/>
                </a:cubicBezTo>
                <a:lnTo>
                  <a:pt x="4135764" y="4716908"/>
                </a:lnTo>
                <a:close/>
                <a:moveTo>
                  <a:pt x="1974622" y="4611678"/>
                </a:moveTo>
                <a:cubicBezTo>
                  <a:pt x="1957388" y="4611860"/>
                  <a:pt x="1940153" y="4611860"/>
                  <a:pt x="1922919" y="4611678"/>
                </a:cubicBezTo>
                <a:lnTo>
                  <a:pt x="1921717" y="4612880"/>
                </a:lnTo>
                <a:lnTo>
                  <a:pt x="1921104" y="4612878"/>
                </a:lnTo>
                <a:cubicBezTo>
                  <a:pt x="1915117" y="4612878"/>
                  <a:pt x="1914029" y="4615056"/>
                  <a:pt x="1914209" y="4620318"/>
                </a:cubicBezTo>
                <a:cubicBezTo>
                  <a:pt x="1914572" y="4629025"/>
                  <a:pt x="1914209" y="4637915"/>
                  <a:pt x="1914209" y="4646624"/>
                </a:cubicBezTo>
                <a:lnTo>
                  <a:pt x="1913566" y="4647413"/>
                </a:lnTo>
                <a:lnTo>
                  <a:pt x="1911126" y="4649777"/>
                </a:lnTo>
                <a:cubicBezTo>
                  <a:pt x="1902419" y="4649596"/>
                  <a:pt x="1893529" y="4649958"/>
                  <a:pt x="1884820" y="4649596"/>
                </a:cubicBezTo>
                <a:lnTo>
                  <a:pt x="1881726" y="4652780"/>
                </a:lnTo>
                <a:lnTo>
                  <a:pt x="1881555" y="4652791"/>
                </a:lnTo>
                <a:lnTo>
                  <a:pt x="1879206" y="4655375"/>
                </a:lnTo>
                <a:lnTo>
                  <a:pt x="1878652" y="4655945"/>
                </a:lnTo>
                <a:lnTo>
                  <a:pt x="1878653" y="4655983"/>
                </a:lnTo>
                <a:lnTo>
                  <a:pt x="1876113" y="4658777"/>
                </a:lnTo>
                <a:cubicBezTo>
                  <a:pt x="1876294" y="4666035"/>
                  <a:pt x="1875749" y="4673293"/>
                  <a:pt x="1876294" y="4680549"/>
                </a:cubicBezTo>
                <a:lnTo>
                  <a:pt x="1875489" y="4684841"/>
                </a:lnTo>
                <a:lnTo>
                  <a:pt x="1870851" y="4689690"/>
                </a:lnTo>
                <a:cubicBezTo>
                  <a:pt x="1863232" y="4689871"/>
                  <a:pt x="1855612" y="4690052"/>
                  <a:pt x="1848174" y="4689690"/>
                </a:cubicBezTo>
                <a:lnTo>
                  <a:pt x="1846969" y="4690896"/>
                </a:lnTo>
                <a:lnTo>
                  <a:pt x="1846360" y="4690890"/>
                </a:lnTo>
                <a:cubicBezTo>
                  <a:pt x="1839284" y="4690164"/>
                  <a:pt x="1838014" y="4693067"/>
                  <a:pt x="1838014" y="4699597"/>
                </a:cubicBezTo>
                <a:lnTo>
                  <a:pt x="1838170" y="4766740"/>
                </a:lnTo>
                <a:lnTo>
                  <a:pt x="1830840" y="4765967"/>
                </a:lnTo>
                <a:lnTo>
                  <a:pt x="1829193" y="4764353"/>
                </a:lnTo>
                <a:lnTo>
                  <a:pt x="1828202" y="4756629"/>
                </a:lnTo>
                <a:cubicBezTo>
                  <a:pt x="1830016" y="4741209"/>
                  <a:pt x="1828021" y="4726153"/>
                  <a:pt x="1828021" y="4710914"/>
                </a:cubicBezTo>
                <a:cubicBezTo>
                  <a:pt x="1828021" y="4690233"/>
                  <a:pt x="1828021" y="4690233"/>
                  <a:pt x="1807521" y="4690233"/>
                </a:cubicBezTo>
                <a:cubicBezTo>
                  <a:pt x="1802576" y="4690233"/>
                  <a:pt x="1799005" y="4690380"/>
                  <a:pt x="1796429" y="4690296"/>
                </a:cubicBezTo>
                <a:lnTo>
                  <a:pt x="1791983" y="4689139"/>
                </a:lnTo>
                <a:lnTo>
                  <a:pt x="1791260" y="4688416"/>
                </a:lnTo>
                <a:lnTo>
                  <a:pt x="1789924" y="4672998"/>
                </a:lnTo>
                <a:cubicBezTo>
                  <a:pt x="1789833" y="4662930"/>
                  <a:pt x="1789833" y="4657895"/>
                  <a:pt x="1787406" y="4655287"/>
                </a:cubicBezTo>
                <a:lnTo>
                  <a:pt x="1781762" y="4654245"/>
                </a:lnTo>
                <a:lnTo>
                  <a:pt x="1780127" y="4652610"/>
                </a:lnTo>
                <a:lnTo>
                  <a:pt x="1773181" y="4652661"/>
                </a:lnTo>
                <a:lnTo>
                  <a:pt x="1770329" y="4652135"/>
                </a:lnTo>
                <a:cubicBezTo>
                  <a:pt x="1751826" y="4651409"/>
                  <a:pt x="1751826" y="4651409"/>
                  <a:pt x="1751826" y="4633450"/>
                </a:cubicBezTo>
                <a:cubicBezTo>
                  <a:pt x="1751826" y="4628551"/>
                  <a:pt x="1751463" y="4623835"/>
                  <a:pt x="1751826" y="4618936"/>
                </a:cubicBezTo>
                <a:cubicBezTo>
                  <a:pt x="1752188" y="4613856"/>
                  <a:pt x="1750193" y="4612041"/>
                  <a:pt x="1745113" y="4612223"/>
                </a:cubicBezTo>
                <a:cubicBezTo>
                  <a:pt x="1729329" y="4612404"/>
                  <a:pt x="1713546" y="4612767"/>
                  <a:pt x="1697944" y="4612041"/>
                </a:cubicBezTo>
                <a:cubicBezTo>
                  <a:pt x="1694226" y="4611950"/>
                  <a:pt x="1691958" y="4612722"/>
                  <a:pt x="1690778" y="4614264"/>
                </a:cubicBezTo>
                <a:lnTo>
                  <a:pt x="1690588" y="4616314"/>
                </a:lnTo>
                <a:lnTo>
                  <a:pt x="1686514" y="4621043"/>
                </a:lnTo>
                <a:cubicBezTo>
                  <a:pt x="1689598" y="4629569"/>
                  <a:pt x="1685063" y="4637734"/>
                  <a:pt x="1686333" y="4645898"/>
                </a:cubicBezTo>
                <a:lnTo>
                  <a:pt x="1681671" y="4650321"/>
                </a:lnTo>
                <a:lnTo>
                  <a:pt x="1656762" y="4650321"/>
                </a:lnTo>
                <a:cubicBezTo>
                  <a:pt x="1652589" y="4650321"/>
                  <a:pt x="1651864" y="4652317"/>
                  <a:pt x="1651864" y="4655945"/>
                </a:cubicBezTo>
                <a:lnTo>
                  <a:pt x="1651864" y="4655971"/>
                </a:lnTo>
                <a:lnTo>
                  <a:pt x="1648054" y="4659686"/>
                </a:lnTo>
                <a:cubicBezTo>
                  <a:pt x="1648417" y="4667486"/>
                  <a:pt x="1648599" y="4675469"/>
                  <a:pt x="1647691" y="4683270"/>
                </a:cubicBezTo>
                <a:lnTo>
                  <a:pt x="1647477" y="4684714"/>
                </a:lnTo>
                <a:lnTo>
                  <a:pt x="1643881" y="4688964"/>
                </a:lnTo>
                <a:cubicBezTo>
                  <a:pt x="1635537" y="4690596"/>
                  <a:pt x="1627916" y="4687512"/>
                  <a:pt x="1619935" y="4688419"/>
                </a:cubicBezTo>
                <a:lnTo>
                  <a:pt x="1616691" y="4690708"/>
                </a:lnTo>
                <a:lnTo>
                  <a:pt x="1615399" y="4690708"/>
                </a:lnTo>
                <a:cubicBezTo>
                  <a:pt x="1610863" y="4690708"/>
                  <a:pt x="1609775" y="4692522"/>
                  <a:pt x="1609956" y="4696695"/>
                </a:cubicBezTo>
                <a:cubicBezTo>
                  <a:pt x="1611226" y="4718647"/>
                  <a:pt x="1606328" y="4740599"/>
                  <a:pt x="1608687" y="4762550"/>
                </a:cubicBezTo>
                <a:lnTo>
                  <a:pt x="1604533" y="4766536"/>
                </a:lnTo>
                <a:lnTo>
                  <a:pt x="1602450" y="4766675"/>
                </a:lnTo>
                <a:cubicBezTo>
                  <a:pt x="1600386" y="4766653"/>
                  <a:pt x="1598799" y="4766063"/>
                  <a:pt x="1598890" y="4763704"/>
                </a:cubicBezTo>
                <a:cubicBezTo>
                  <a:pt x="1599071" y="4757717"/>
                  <a:pt x="1596531" y="4751369"/>
                  <a:pt x="1597982" y="4746290"/>
                </a:cubicBezTo>
                <a:cubicBezTo>
                  <a:pt x="1602699" y="4729963"/>
                  <a:pt x="1594717" y="4713454"/>
                  <a:pt x="1599252" y="4697308"/>
                </a:cubicBezTo>
                <a:lnTo>
                  <a:pt x="1594688" y="4692072"/>
                </a:lnTo>
                <a:lnTo>
                  <a:pt x="1594672" y="4691978"/>
                </a:lnTo>
                <a:lnTo>
                  <a:pt x="1594592" y="4691962"/>
                </a:lnTo>
                <a:lnTo>
                  <a:pt x="1593084" y="4690233"/>
                </a:lnTo>
                <a:cubicBezTo>
                  <a:pt x="1584195" y="4690233"/>
                  <a:pt x="1575123" y="4689145"/>
                  <a:pt x="1566234" y="4688600"/>
                </a:cubicBezTo>
                <a:cubicBezTo>
                  <a:pt x="1563695" y="4688419"/>
                  <a:pt x="1561335" y="4688419"/>
                  <a:pt x="1561335" y="4684971"/>
                </a:cubicBezTo>
                <a:cubicBezTo>
                  <a:pt x="1561517" y="4675720"/>
                  <a:pt x="1557164" y="4666830"/>
                  <a:pt x="1560972" y="4657396"/>
                </a:cubicBezTo>
                <a:cubicBezTo>
                  <a:pt x="1562787" y="4653043"/>
                  <a:pt x="1560792" y="4650140"/>
                  <a:pt x="1555168" y="4650321"/>
                </a:cubicBezTo>
                <a:cubicBezTo>
                  <a:pt x="1546459" y="4650684"/>
                  <a:pt x="1537571" y="4650321"/>
                  <a:pt x="1528862" y="4650502"/>
                </a:cubicBezTo>
                <a:cubicBezTo>
                  <a:pt x="1524509" y="4650684"/>
                  <a:pt x="1523057" y="4649051"/>
                  <a:pt x="1523238" y="4644697"/>
                </a:cubicBezTo>
                <a:cubicBezTo>
                  <a:pt x="1523601" y="4635989"/>
                  <a:pt x="1523238" y="4627099"/>
                  <a:pt x="1523420" y="4618392"/>
                </a:cubicBezTo>
                <a:cubicBezTo>
                  <a:pt x="1523601" y="4614399"/>
                  <a:pt x="1522875" y="4612223"/>
                  <a:pt x="1518158" y="4612223"/>
                </a:cubicBezTo>
                <a:cubicBezTo>
                  <a:pt x="1500561" y="4612404"/>
                  <a:pt x="1483145" y="4612404"/>
                  <a:pt x="1465548" y="4612223"/>
                </a:cubicBezTo>
                <a:lnTo>
                  <a:pt x="1465088" y="4612698"/>
                </a:lnTo>
                <a:lnTo>
                  <a:pt x="1463007" y="4612698"/>
                </a:lnTo>
                <a:cubicBezTo>
                  <a:pt x="1457202" y="4612698"/>
                  <a:pt x="1455932" y="4614875"/>
                  <a:pt x="1456113" y="4620137"/>
                </a:cubicBezTo>
                <a:lnTo>
                  <a:pt x="1456268" y="4647169"/>
                </a:lnTo>
                <a:lnTo>
                  <a:pt x="1452848" y="4650502"/>
                </a:lnTo>
                <a:cubicBezTo>
                  <a:pt x="1445047" y="4650140"/>
                  <a:pt x="1437065" y="4650866"/>
                  <a:pt x="1429264" y="4650321"/>
                </a:cubicBezTo>
                <a:lnTo>
                  <a:pt x="1427109" y="4652581"/>
                </a:lnTo>
                <a:lnTo>
                  <a:pt x="1421644" y="4652973"/>
                </a:lnTo>
                <a:cubicBezTo>
                  <a:pt x="1417471" y="4652610"/>
                  <a:pt x="1418378" y="4656420"/>
                  <a:pt x="1418378" y="4658960"/>
                </a:cubicBezTo>
                <a:cubicBezTo>
                  <a:pt x="1418196" y="4667668"/>
                  <a:pt x="1418196" y="4676558"/>
                  <a:pt x="1418378" y="4685265"/>
                </a:cubicBezTo>
                <a:lnTo>
                  <a:pt x="1413067" y="4690412"/>
                </a:lnTo>
                <a:lnTo>
                  <a:pt x="1390803" y="4690233"/>
                </a:lnTo>
                <a:lnTo>
                  <a:pt x="1390324" y="4690725"/>
                </a:lnTo>
                <a:lnTo>
                  <a:pt x="1388081" y="4690708"/>
                </a:lnTo>
                <a:cubicBezTo>
                  <a:pt x="1381550" y="4690345"/>
                  <a:pt x="1379918" y="4692522"/>
                  <a:pt x="1380099" y="4698872"/>
                </a:cubicBezTo>
                <a:cubicBezTo>
                  <a:pt x="1380462" y="4718466"/>
                  <a:pt x="1379918" y="4738240"/>
                  <a:pt x="1380281" y="4757832"/>
                </a:cubicBezTo>
                <a:cubicBezTo>
                  <a:pt x="1380372" y="4761099"/>
                  <a:pt x="1380190" y="4763775"/>
                  <a:pt x="1379011" y="4765453"/>
                </a:cubicBezTo>
                <a:lnTo>
                  <a:pt x="1378455" y="4765578"/>
                </a:lnTo>
                <a:lnTo>
                  <a:pt x="1368125" y="4766425"/>
                </a:lnTo>
                <a:cubicBezTo>
                  <a:pt x="1367582" y="4766425"/>
                  <a:pt x="1367037" y="4766063"/>
                  <a:pt x="1366856" y="4765881"/>
                </a:cubicBezTo>
                <a:cubicBezTo>
                  <a:pt x="1368125" y="4755904"/>
                  <a:pt x="1365405" y="4745927"/>
                  <a:pt x="1366312" y="4736313"/>
                </a:cubicBezTo>
                <a:cubicBezTo>
                  <a:pt x="1367582" y="4722888"/>
                  <a:pt x="1367400" y="4710007"/>
                  <a:pt x="1365768" y="4696945"/>
                </a:cubicBezTo>
                <a:cubicBezTo>
                  <a:pt x="1365405" y="4693498"/>
                  <a:pt x="1364317" y="4692229"/>
                  <a:pt x="1360869" y="4692229"/>
                </a:cubicBezTo>
                <a:cubicBezTo>
                  <a:pt x="1349984" y="4692047"/>
                  <a:pt x="1339281" y="4694224"/>
                  <a:pt x="1328032" y="4692047"/>
                </a:cubicBezTo>
                <a:cubicBezTo>
                  <a:pt x="1325311" y="4685153"/>
                  <a:pt x="1331660" y="4677534"/>
                  <a:pt x="1328939" y="4670096"/>
                </a:cubicBezTo>
                <a:lnTo>
                  <a:pt x="1325322" y="4672140"/>
                </a:lnTo>
                <a:lnTo>
                  <a:pt x="1325129" y="4669663"/>
                </a:lnTo>
                <a:lnTo>
                  <a:pt x="1324633" y="4670092"/>
                </a:lnTo>
                <a:lnTo>
                  <a:pt x="1324427" y="4666444"/>
                </a:lnTo>
                <a:cubicBezTo>
                  <a:pt x="1324993" y="4664562"/>
                  <a:pt x="1325856" y="4662748"/>
                  <a:pt x="1325856" y="4660844"/>
                </a:cubicBezTo>
                <a:cubicBezTo>
                  <a:pt x="1326037" y="4657214"/>
                  <a:pt x="1327670" y="4654675"/>
                  <a:pt x="1321320" y="4653587"/>
                </a:cubicBezTo>
                <a:cubicBezTo>
                  <a:pt x="1312430" y="4652135"/>
                  <a:pt x="1303903" y="4654675"/>
                  <a:pt x="1295196" y="4653405"/>
                </a:cubicBezTo>
                <a:cubicBezTo>
                  <a:pt x="1290660" y="4652679"/>
                  <a:pt x="1289027" y="4651409"/>
                  <a:pt x="1290115" y="4647781"/>
                </a:cubicBezTo>
                <a:cubicBezTo>
                  <a:pt x="1292837" y="4638892"/>
                  <a:pt x="1290841" y="4629821"/>
                  <a:pt x="1291386" y="4620931"/>
                </a:cubicBezTo>
                <a:cubicBezTo>
                  <a:pt x="1291567" y="4617848"/>
                  <a:pt x="1291386" y="4614582"/>
                  <a:pt x="1287031" y="4614582"/>
                </a:cubicBezTo>
                <a:cubicBezTo>
                  <a:pt x="1270523" y="4614399"/>
                  <a:pt x="1254195" y="4614399"/>
                  <a:pt x="1237686" y="4614037"/>
                </a:cubicBezTo>
                <a:lnTo>
                  <a:pt x="1237107" y="4614617"/>
                </a:lnTo>
                <a:lnTo>
                  <a:pt x="1234602" y="4614512"/>
                </a:lnTo>
                <a:cubicBezTo>
                  <a:pt x="1229159" y="4614694"/>
                  <a:pt x="1227890" y="4616509"/>
                  <a:pt x="1228071" y="4621407"/>
                </a:cubicBezTo>
                <a:cubicBezTo>
                  <a:pt x="1228433" y="4629569"/>
                  <a:pt x="1227890" y="4637734"/>
                  <a:pt x="1228252" y="4645898"/>
                </a:cubicBezTo>
                <a:lnTo>
                  <a:pt x="1222362" y="4652292"/>
                </a:lnTo>
                <a:lnTo>
                  <a:pt x="1199588" y="4652135"/>
                </a:lnTo>
                <a:lnTo>
                  <a:pt x="1197339" y="4654451"/>
                </a:lnTo>
                <a:lnTo>
                  <a:pt x="1195053" y="4654605"/>
                </a:lnTo>
                <a:cubicBezTo>
                  <a:pt x="1190698" y="4654243"/>
                  <a:pt x="1190154" y="4656782"/>
                  <a:pt x="1190154" y="4660230"/>
                </a:cubicBezTo>
                <a:cubicBezTo>
                  <a:pt x="1190335" y="4668031"/>
                  <a:pt x="1189973" y="4675650"/>
                  <a:pt x="1190335" y="4683270"/>
                </a:cubicBezTo>
                <a:lnTo>
                  <a:pt x="1183847" y="4690571"/>
                </a:lnTo>
                <a:lnTo>
                  <a:pt x="1162760" y="4690414"/>
                </a:lnTo>
                <a:lnTo>
                  <a:pt x="1160506" y="4692668"/>
                </a:lnTo>
                <a:lnTo>
                  <a:pt x="1159857" y="4692704"/>
                </a:lnTo>
                <a:cubicBezTo>
                  <a:pt x="1154052" y="4692342"/>
                  <a:pt x="1151875" y="4693973"/>
                  <a:pt x="1152057" y="4700142"/>
                </a:cubicBezTo>
                <a:cubicBezTo>
                  <a:pt x="1152420" y="4719554"/>
                  <a:pt x="1152238" y="4738966"/>
                  <a:pt x="1152238" y="4758378"/>
                </a:cubicBezTo>
                <a:cubicBezTo>
                  <a:pt x="1152238" y="4761189"/>
                  <a:pt x="1152193" y="4763774"/>
                  <a:pt x="1151126" y="4765702"/>
                </a:cubicBezTo>
                <a:lnTo>
                  <a:pt x="1147909" y="4767205"/>
                </a:lnTo>
                <a:lnTo>
                  <a:pt x="1144324" y="4767083"/>
                </a:lnTo>
                <a:cubicBezTo>
                  <a:pt x="1141852" y="4767106"/>
                  <a:pt x="1139811" y="4766517"/>
                  <a:pt x="1139539" y="4763161"/>
                </a:cubicBezTo>
                <a:cubicBezTo>
                  <a:pt x="1138269" y="4747922"/>
                  <a:pt x="1138632" y="4732503"/>
                  <a:pt x="1138087" y="4717264"/>
                </a:cubicBezTo>
                <a:cubicBezTo>
                  <a:pt x="1137907" y="4710369"/>
                  <a:pt x="1138450" y="4702932"/>
                  <a:pt x="1139176" y="4695857"/>
                </a:cubicBezTo>
                <a:cubicBezTo>
                  <a:pt x="1139539" y="4691502"/>
                  <a:pt x="1137543" y="4690052"/>
                  <a:pt x="1133370" y="4690233"/>
                </a:cubicBezTo>
                <a:cubicBezTo>
                  <a:pt x="1124662" y="4690414"/>
                  <a:pt x="1115773" y="4690052"/>
                  <a:pt x="1107064" y="4690414"/>
                </a:cubicBezTo>
                <a:cubicBezTo>
                  <a:pt x="1102166" y="4690596"/>
                  <a:pt x="1100715" y="4688782"/>
                  <a:pt x="1100897" y="4684065"/>
                </a:cubicBezTo>
                <a:cubicBezTo>
                  <a:pt x="1101260" y="4675538"/>
                  <a:pt x="1100715" y="4667193"/>
                  <a:pt x="1101078" y="4658667"/>
                </a:cubicBezTo>
                <a:cubicBezTo>
                  <a:pt x="1101260" y="4653405"/>
                  <a:pt x="1099264" y="4651953"/>
                  <a:pt x="1094184" y="4652135"/>
                </a:cubicBezTo>
                <a:cubicBezTo>
                  <a:pt x="1085657" y="4652498"/>
                  <a:pt x="1076950" y="4652317"/>
                  <a:pt x="1068242" y="4650684"/>
                </a:cubicBezTo>
                <a:cubicBezTo>
                  <a:pt x="1063887" y="4649958"/>
                  <a:pt x="1062617" y="4648507"/>
                  <a:pt x="1062799" y="4644515"/>
                </a:cubicBezTo>
                <a:cubicBezTo>
                  <a:pt x="1062980" y="4636715"/>
                  <a:pt x="1062617" y="4628731"/>
                  <a:pt x="1062980" y="4620931"/>
                </a:cubicBezTo>
                <a:cubicBezTo>
                  <a:pt x="1063162" y="4614944"/>
                  <a:pt x="1061347" y="4612041"/>
                  <a:pt x="1054817" y="4612223"/>
                </a:cubicBezTo>
                <a:cubicBezTo>
                  <a:pt x="1039033" y="4612586"/>
                  <a:pt x="1023431" y="4612586"/>
                  <a:pt x="1007647" y="4612223"/>
                </a:cubicBezTo>
                <a:lnTo>
                  <a:pt x="1005307" y="4614694"/>
                </a:lnTo>
                <a:lnTo>
                  <a:pt x="1002749" y="4614694"/>
                </a:lnTo>
                <a:cubicBezTo>
                  <a:pt x="999302" y="4614694"/>
                  <a:pt x="997488" y="4615963"/>
                  <a:pt x="998033" y="4619411"/>
                </a:cubicBezTo>
                <a:cubicBezTo>
                  <a:pt x="999484" y="4628119"/>
                  <a:pt x="994767" y="4636464"/>
                  <a:pt x="997670" y="4645172"/>
                </a:cubicBezTo>
                <a:lnTo>
                  <a:pt x="992704" y="4650659"/>
                </a:lnTo>
                <a:lnTo>
                  <a:pt x="967373" y="4650321"/>
                </a:lnTo>
                <a:lnTo>
                  <a:pt x="965155" y="4652791"/>
                </a:lnTo>
                <a:lnTo>
                  <a:pt x="964288" y="4652791"/>
                </a:lnTo>
                <a:cubicBezTo>
                  <a:pt x="959572" y="4652610"/>
                  <a:pt x="957939" y="4654243"/>
                  <a:pt x="958121" y="4658960"/>
                </a:cubicBezTo>
                <a:cubicBezTo>
                  <a:pt x="958301" y="4667668"/>
                  <a:pt x="958121" y="4676558"/>
                  <a:pt x="958121" y="4685265"/>
                </a:cubicBezTo>
                <a:lnTo>
                  <a:pt x="958094" y="4686105"/>
                </a:lnTo>
                <a:lnTo>
                  <a:pt x="955580" y="4688782"/>
                </a:lnTo>
                <a:cubicBezTo>
                  <a:pt x="947053" y="4691140"/>
                  <a:pt x="938889" y="4688782"/>
                  <a:pt x="930726" y="4688419"/>
                </a:cubicBezTo>
                <a:cubicBezTo>
                  <a:pt x="927370" y="4688328"/>
                  <a:pt x="925329" y="4688873"/>
                  <a:pt x="924149" y="4690211"/>
                </a:cubicBezTo>
                <a:lnTo>
                  <a:pt x="923181" y="4694724"/>
                </a:lnTo>
                <a:lnTo>
                  <a:pt x="920022" y="4697964"/>
                </a:lnTo>
                <a:cubicBezTo>
                  <a:pt x="920203" y="4718284"/>
                  <a:pt x="919841" y="4738421"/>
                  <a:pt x="920203" y="4758741"/>
                </a:cubicBezTo>
                <a:cubicBezTo>
                  <a:pt x="920203" y="4761734"/>
                  <a:pt x="919932" y="4763866"/>
                  <a:pt x="918821" y="4765248"/>
                </a:cubicBezTo>
                <a:lnTo>
                  <a:pt x="914315" y="4766665"/>
                </a:lnTo>
                <a:lnTo>
                  <a:pt x="909092" y="4764703"/>
                </a:lnTo>
                <a:cubicBezTo>
                  <a:pt x="908230" y="4763251"/>
                  <a:pt x="908230" y="4761165"/>
                  <a:pt x="908230" y="4758626"/>
                </a:cubicBezTo>
                <a:cubicBezTo>
                  <a:pt x="908412" y="4738126"/>
                  <a:pt x="908049" y="4717445"/>
                  <a:pt x="908412" y="4696945"/>
                </a:cubicBezTo>
                <a:cubicBezTo>
                  <a:pt x="908412" y="4691502"/>
                  <a:pt x="905146" y="4688600"/>
                  <a:pt x="901880" y="4689690"/>
                </a:cubicBezTo>
                <a:cubicBezTo>
                  <a:pt x="892991" y="4692410"/>
                  <a:pt x="884828" y="4687148"/>
                  <a:pt x="876119" y="4688600"/>
                </a:cubicBezTo>
                <a:cubicBezTo>
                  <a:pt x="871221" y="4689326"/>
                  <a:pt x="869952" y="4686785"/>
                  <a:pt x="870133" y="4682250"/>
                </a:cubicBezTo>
                <a:cubicBezTo>
                  <a:pt x="870315" y="4674632"/>
                  <a:pt x="869770" y="4667011"/>
                  <a:pt x="870315" y="4659574"/>
                </a:cubicBezTo>
                <a:cubicBezTo>
                  <a:pt x="870858" y="4652861"/>
                  <a:pt x="869226" y="4649596"/>
                  <a:pt x="861606" y="4650321"/>
                </a:cubicBezTo>
                <a:cubicBezTo>
                  <a:pt x="854712" y="4650866"/>
                  <a:pt x="847636" y="4649958"/>
                  <a:pt x="840743" y="4650502"/>
                </a:cubicBezTo>
                <a:cubicBezTo>
                  <a:pt x="834211" y="4651047"/>
                  <a:pt x="831491" y="4649233"/>
                  <a:pt x="832035" y="4642157"/>
                </a:cubicBezTo>
                <a:cubicBezTo>
                  <a:pt x="832579" y="4634356"/>
                  <a:pt x="832035" y="4626374"/>
                  <a:pt x="832216" y="4618573"/>
                </a:cubicBezTo>
                <a:cubicBezTo>
                  <a:pt x="832397" y="4614037"/>
                  <a:pt x="831128" y="4612223"/>
                  <a:pt x="826229" y="4612223"/>
                </a:cubicBezTo>
                <a:cubicBezTo>
                  <a:pt x="808994" y="4612404"/>
                  <a:pt x="791760" y="4612404"/>
                  <a:pt x="774525" y="4612223"/>
                </a:cubicBezTo>
                <a:lnTo>
                  <a:pt x="774265" y="4612516"/>
                </a:lnTo>
                <a:lnTo>
                  <a:pt x="773074" y="4612516"/>
                </a:lnTo>
                <a:cubicBezTo>
                  <a:pt x="767450" y="4612516"/>
                  <a:pt x="765453" y="4614694"/>
                  <a:pt x="765636" y="4620137"/>
                </a:cubicBezTo>
                <a:lnTo>
                  <a:pt x="765636" y="4646596"/>
                </a:lnTo>
                <a:lnTo>
                  <a:pt x="761826" y="4650502"/>
                </a:lnTo>
                <a:cubicBezTo>
                  <a:pt x="753662" y="4649958"/>
                  <a:pt x="745499" y="4650502"/>
                  <a:pt x="737335" y="4650321"/>
                </a:cubicBezTo>
                <a:lnTo>
                  <a:pt x="735578" y="4652327"/>
                </a:lnTo>
                <a:lnTo>
                  <a:pt x="734250" y="4652429"/>
                </a:lnTo>
                <a:cubicBezTo>
                  <a:pt x="727538" y="4651703"/>
                  <a:pt x="726267" y="4655331"/>
                  <a:pt x="728082" y="4660592"/>
                </a:cubicBezTo>
                <a:cubicBezTo>
                  <a:pt x="730441" y="4667849"/>
                  <a:pt x="729352" y="4675107"/>
                  <a:pt x="729170" y="4682181"/>
                </a:cubicBezTo>
                <a:lnTo>
                  <a:pt x="720926" y="4689792"/>
                </a:lnTo>
                <a:lnTo>
                  <a:pt x="719011" y="4690233"/>
                </a:lnTo>
                <a:cubicBezTo>
                  <a:pt x="711754" y="4690233"/>
                  <a:pt x="704497" y="4690233"/>
                  <a:pt x="697241" y="4690233"/>
                </a:cubicBezTo>
                <a:lnTo>
                  <a:pt x="696693" y="4690712"/>
                </a:lnTo>
                <a:lnTo>
                  <a:pt x="696152" y="4690708"/>
                </a:lnTo>
                <a:cubicBezTo>
                  <a:pt x="692886" y="4690708"/>
                  <a:pt x="689258" y="4691071"/>
                  <a:pt x="689984" y="4695244"/>
                </a:cubicBezTo>
                <a:cubicBezTo>
                  <a:pt x="692886" y="4712659"/>
                  <a:pt x="690528" y="4730077"/>
                  <a:pt x="691254" y="4747493"/>
                </a:cubicBezTo>
                <a:cubicBezTo>
                  <a:pt x="691435" y="4753298"/>
                  <a:pt x="692705" y="4760373"/>
                  <a:pt x="690166" y="4765090"/>
                </a:cubicBezTo>
                <a:lnTo>
                  <a:pt x="687606" y="4765891"/>
                </a:lnTo>
                <a:lnTo>
                  <a:pt x="684178" y="4766425"/>
                </a:lnTo>
                <a:cubicBezTo>
                  <a:pt x="677647" y="4766788"/>
                  <a:pt x="676015" y="4764612"/>
                  <a:pt x="676197" y="4758262"/>
                </a:cubicBezTo>
                <a:cubicBezTo>
                  <a:pt x="676559" y="4738852"/>
                  <a:pt x="676015" y="4719622"/>
                  <a:pt x="676378" y="4700210"/>
                </a:cubicBezTo>
                <a:lnTo>
                  <a:pt x="671658" y="4695491"/>
                </a:lnTo>
                <a:lnTo>
                  <a:pt x="671117" y="4693112"/>
                </a:lnTo>
                <a:lnTo>
                  <a:pt x="669269" y="4693103"/>
                </a:lnTo>
                <a:lnTo>
                  <a:pt x="667850" y="4691684"/>
                </a:lnTo>
                <a:cubicBezTo>
                  <a:pt x="659869" y="4691321"/>
                  <a:pt x="652068" y="4693317"/>
                  <a:pt x="643905" y="4692229"/>
                </a:cubicBezTo>
                <a:cubicBezTo>
                  <a:pt x="635922" y="4691140"/>
                  <a:pt x="636102" y="4688419"/>
                  <a:pt x="637192" y="4682069"/>
                </a:cubicBezTo>
                <a:cubicBezTo>
                  <a:pt x="638280" y="4675720"/>
                  <a:pt x="637373" y="4669007"/>
                  <a:pt x="637373" y="4661932"/>
                </a:cubicBezTo>
                <a:cubicBezTo>
                  <a:pt x="636102" y="4663383"/>
                  <a:pt x="636148" y="4664970"/>
                  <a:pt x="636035" y="4666558"/>
                </a:cubicBezTo>
                <a:lnTo>
                  <a:pt x="635014" y="4668618"/>
                </a:lnTo>
                <a:lnTo>
                  <a:pt x="635014" y="4662770"/>
                </a:lnTo>
                <a:lnTo>
                  <a:pt x="633983" y="4665660"/>
                </a:lnTo>
                <a:lnTo>
                  <a:pt x="634130" y="4662227"/>
                </a:lnTo>
                <a:cubicBezTo>
                  <a:pt x="634062" y="4659438"/>
                  <a:pt x="634289" y="4656852"/>
                  <a:pt x="636285" y="4654494"/>
                </a:cubicBezTo>
                <a:cubicBezTo>
                  <a:pt x="626669" y="4649958"/>
                  <a:pt x="616147" y="4653405"/>
                  <a:pt x="605987" y="4653043"/>
                </a:cubicBezTo>
                <a:lnTo>
                  <a:pt x="602681" y="4652137"/>
                </a:lnTo>
                <a:lnTo>
                  <a:pt x="600251" y="4649813"/>
                </a:lnTo>
                <a:lnTo>
                  <a:pt x="599820" y="4647057"/>
                </a:lnTo>
                <a:cubicBezTo>
                  <a:pt x="599820" y="4638347"/>
                  <a:pt x="599820" y="4629458"/>
                  <a:pt x="599820" y="4620750"/>
                </a:cubicBezTo>
                <a:cubicBezTo>
                  <a:pt x="599820" y="4617666"/>
                  <a:pt x="599820" y="4614218"/>
                  <a:pt x="595646" y="4614218"/>
                </a:cubicBezTo>
                <a:cubicBezTo>
                  <a:pt x="578775" y="4614037"/>
                  <a:pt x="562085" y="4614218"/>
                  <a:pt x="545394" y="4613856"/>
                </a:cubicBezTo>
                <a:lnTo>
                  <a:pt x="544735" y="4614580"/>
                </a:lnTo>
                <a:lnTo>
                  <a:pt x="542853" y="4614512"/>
                </a:lnTo>
                <a:cubicBezTo>
                  <a:pt x="538500" y="4614694"/>
                  <a:pt x="537230" y="4616144"/>
                  <a:pt x="537049" y="4620318"/>
                </a:cubicBezTo>
                <a:cubicBezTo>
                  <a:pt x="536504" y="4629025"/>
                  <a:pt x="538318" y="4637552"/>
                  <a:pt x="539044" y="4646261"/>
                </a:cubicBezTo>
                <a:lnTo>
                  <a:pt x="534415" y="4651324"/>
                </a:lnTo>
                <a:lnTo>
                  <a:pt x="531243" y="4652135"/>
                </a:lnTo>
                <a:cubicBezTo>
                  <a:pt x="524350" y="4652135"/>
                  <a:pt x="517274" y="4652317"/>
                  <a:pt x="510380" y="4652135"/>
                </a:cubicBezTo>
                <a:lnTo>
                  <a:pt x="508438" y="4654180"/>
                </a:lnTo>
                <a:lnTo>
                  <a:pt x="504574" y="4654424"/>
                </a:lnTo>
                <a:cubicBezTo>
                  <a:pt x="501129" y="4654424"/>
                  <a:pt x="498951" y="4654243"/>
                  <a:pt x="500402" y="4659323"/>
                </a:cubicBezTo>
                <a:cubicBezTo>
                  <a:pt x="502942" y="4668574"/>
                  <a:pt x="499494" y="4677827"/>
                  <a:pt x="499132" y="4687080"/>
                </a:cubicBezTo>
                <a:lnTo>
                  <a:pt x="495091" y="4690223"/>
                </a:lnTo>
                <a:lnTo>
                  <a:pt x="475367" y="4690052"/>
                </a:lnTo>
                <a:cubicBezTo>
                  <a:pt x="470831" y="4689599"/>
                  <a:pt x="467747" y="4690098"/>
                  <a:pt x="465842" y="4691889"/>
                </a:cubicBezTo>
                <a:lnTo>
                  <a:pt x="464242" y="4698155"/>
                </a:lnTo>
                <a:lnTo>
                  <a:pt x="460853" y="4701411"/>
                </a:lnTo>
                <a:cubicBezTo>
                  <a:pt x="461397" y="4720823"/>
                  <a:pt x="460853" y="4740054"/>
                  <a:pt x="461035" y="4759466"/>
                </a:cubicBezTo>
                <a:lnTo>
                  <a:pt x="459778" y="4766317"/>
                </a:lnTo>
                <a:lnTo>
                  <a:pt x="459221" y="4766607"/>
                </a:lnTo>
                <a:cubicBezTo>
                  <a:pt x="453959" y="4765881"/>
                  <a:pt x="446159" y="4769691"/>
                  <a:pt x="446884" y="4757899"/>
                </a:cubicBezTo>
                <a:cubicBezTo>
                  <a:pt x="447973" y="4737945"/>
                  <a:pt x="446884" y="4717808"/>
                  <a:pt x="447247" y="4697670"/>
                </a:cubicBezTo>
                <a:cubicBezTo>
                  <a:pt x="447428" y="4691502"/>
                  <a:pt x="445433" y="4689690"/>
                  <a:pt x="439627" y="4690052"/>
                </a:cubicBezTo>
                <a:cubicBezTo>
                  <a:pt x="431827" y="4690596"/>
                  <a:pt x="423844" y="4690052"/>
                  <a:pt x="416043" y="4690233"/>
                </a:cubicBezTo>
                <a:cubicBezTo>
                  <a:pt x="410963" y="4690233"/>
                  <a:pt x="408786" y="4688237"/>
                  <a:pt x="408967" y="4683157"/>
                </a:cubicBezTo>
                <a:cubicBezTo>
                  <a:pt x="409149" y="4674632"/>
                  <a:pt x="408967" y="4666285"/>
                  <a:pt x="409149" y="4657759"/>
                </a:cubicBezTo>
                <a:cubicBezTo>
                  <a:pt x="409149" y="4653405"/>
                  <a:pt x="407698" y="4651772"/>
                  <a:pt x="403344" y="4651953"/>
                </a:cubicBezTo>
                <a:cubicBezTo>
                  <a:pt x="394454" y="4652317"/>
                  <a:pt x="385382" y="4651591"/>
                  <a:pt x="376493" y="4650321"/>
                </a:cubicBezTo>
                <a:cubicBezTo>
                  <a:pt x="372139" y="4649777"/>
                  <a:pt x="370688" y="4648507"/>
                  <a:pt x="370869" y="4644335"/>
                </a:cubicBezTo>
                <a:cubicBezTo>
                  <a:pt x="371051" y="4635808"/>
                  <a:pt x="370506" y="4627281"/>
                  <a:pt x="371051" y="4618936"/>
                </a:cubicBezTo>
                <a:cubicBezTo>
                  <a:pt x="371414" y="4613130"/>
                  <a:pt x="369237" y="4611678"/>
                  <a:pt x="363794" y="4611860"/>
                </a:cubicBezTo>
                <a:cubicBezTo>
                  <a:pt x="352002" y="4612223"/>
                  <a:pt x="340209" y="4612041"/>
                  <a:pt x="328417" y="4612041"/>
                </a:cubicBezTo>
                <a:cubicBezTo>
                  <a:pt x="318893" y="4612041"/>
                  <a:pt x="314131" y="4612041"/>
                  <a:pt x="311750" y="4614468"/>
                </a:cubicBezTo>
                <a:lnTo>
                  <a:pt x="311570" y="4615752"/>
                </a:lnTo>
                <a:lnTo>
                  <a:pt x="308824" y="4616327"/>
                </a:lnTo>
                <a:cubicBezTo>
                  <a:pt x="302657" y="4621587"/>
                  <a:pt x="307192" y="4633924"/>
                  <a:pt x="306829" y="4643176"/>
                </a:cubicBezTo>
                <a:lnTo>
                  <a:pt x="305007" y="4650428"/>
                </a:lnTo>
                <a:lnTo>
                  <a:pt x="301228" y="4651001"/>
                </a:lnTo>
                <a:cubicBezTo>
                  <a:pt x="297939" y="4650730"/>
                  <a:pt x="294131" y="4650140"/>
                  <a:pt x="291227" y="4650140"/>
                </a:cubicBezTo>
                <a:cubicBezTo>
                  <a:pt x="285286" y="4650140"/>
                  <a:pt x="280830" y="4650140"/>
                  <a:pt x="277544" y="4650523"/>
                </a:cubicBezTo>
                <a:lnTo>
                  <a:pt x="271342" y="4653017"/>
                </a:lnTo>
                <a:lnTo>
                  <a:pt x="269457" y="4653155"/>
                </a:lnTo>
                <a:cubicBezTo>
                  <a:pt x="266554" y="4652610"/>
                  <a:pt x="266736" y="4655875"/>
                  <a:pt x="266916" y="4657871"/>
                </a:cubicBezTo>
                <a:cubicBezTo>
                  <a:pt x="267461" y="4663858"/>
                  <a:pt x="266736" y="4669663"/>
                  <a:pt x="268006" y="4675832"/>
                </a:cubicBezTo>
                <a:lnTo>
                  <a:pt x="268429" y="4683825"/>
                </a:lnTo>
                <a:lnTo>
                  <a:pt x="261475" y="4688600"/>
                </a:lnTo>
                <a:cubicBezTo>
                  <a:pt x="253674" y="4691866"/>
                  <a:pt x="246780" y="4687512"/>
                  <a:pt x="239341" y="4688057"/>
                </a:cubicBezTo>
                <a:lnTo>
                  <a:pt x="236592" y="4690868"/>
                </a:lnTo>
                <a:lnTo>
                  <a:pt x="235532" y="4690890"/>
                </a:lnTo>
                <a:cubicBezTo>
                  <a:pt x="229544" y="4690528"/>
                  <a:pt x="229000" y="4693248"/>
                  <a:pt x="228638" y="4698328"/>
                </a:cubicBezTo>
                <a:cubicBezTo>
                  <a:pt x="228275" y="4705404"/>
                  <a:pt x="231721" y="4712116"/>
                  <a:pt x="230451" y="4718829"/>
                </a:cubicBezTo>
                <a:cubicBezTo>
                  <a:pt x="227912" y="4731891"/>
                  <a:pt x="229181" y="4745134"/>
                  <a:pt x="229000" y="4758378"/>
                </a:cubicBezTo>
                <a:lnTo>
                  <a:pt x="228371" y="4763257"/>
                </a:lnTo>
                <a:lnTo>
                  <a:pt x="226035" y="4765734"/>
                </a:lnTo>
                <a:lnTo>
                  <a:pt x="225316" y="4766022"/>
                </a:lnTo>
                <a:lnTo>
                  <a:pt x="216845" y="4758080"/>
                </a:lnTo>
                <a:cubicBezTo>
                  <a:pt x="216119" y="4746472"/>
                  <a:pt x="220655" y="4735223"/>
                  <a:pt x="218479" y="4723976"/>
                </a:cubicBezTo>
                <a:cubicBezTo>
                  <a:pt x="216301" y="4712728"/>
                  <a:pt x="217027" y="4701844"/>
                  <a:pt x="218298" y="4689690"/>
                </a:cubicBezTo>
                <a:cubicBezTo>
                  <a:pt x="207230" y="4691502"/>
                  <a:pt x="196345" y="4687331"/>
                  <a:pt x="185279" y="4688057"/>
                </a:cubicBezTo>
                <a:cubicBezTo>
                  <a:pt x="181651" y="4688237"/>
                  <a:pt x="178566" y="4688057"/>
                  <a:pt x="178929" y="4682977"/>
                </a:cubicBezTo>
                <a:cubicBezTo>
                  <a:pt x="179654" y="4673725"/>
                  <a:pt x="177659" y="4664109"/>
                  <a:pt x="180199" y="4655037"/>
                </a:cubicBezTo>
                <a:cubicBezTo>
                  <a:pt x="181469" y="4650321"/>
                  <a:pt x="179111" y="4649958"/>
                  <a:pt x="175664" y="4649958"/>
                </a:cubicBezTo>
                <a:cubicBezTo>
                  <a:pt x="166956" y="4649958"/>
                  <a:pt x="158066" y="4649596"/>
                  <a:pt x="149358" y="4649958"/>
                </a:cubicBezTo>
                <a:cubicBezTo>
                  <a:pt x="143190" y="4650140"/>
                  <a:pt x="140287" y="4647962"/>
                  <a:pt x="140831" y="4641613"/>
                </a:cubicBezTo>
                <a:cubicBezTo>
                  <a:pt x="141557" y="4633632"/>
                  <a:pt x="141919" y="4625467"/>
                  <a:pt x="142645" y="4617485"/>
                </a:cubicBezTo>
                <a:cubicBezTo>
                  <a:pt x="143008" y="4613130"/>
                  <a:pt x="141375" y="4611678"/>
                  <a:pt x="137022" y="4611678"/>
                </a:cubicBezTo>
                <a:cubicBezTo>
                  <a:pt x="119787" y="4611860"/>
                  <a:pt x="102551" y="4611860"/>
                  <a:pt x="85317" y="4611678"/>
                </a:cubicBezTo>
                <a:lnTo>
                  <a:pt x="84115" y="4612880"/>
                </a:lnTo>
                <a:lnTo>
                  <a:pt x="83502" y="4612878"/>
                </a:lnTo>
                <a:cubicBezTo>
                  <a:pt x="77516" y="4612878"/>
                  <a:pt x="76428" y="4615056"/>
                  <a:pt x="76610" y="4620318"/>
                </a:cubicBezTo>
                <a:cubicBezTo>
                  <a:pt x="76972" y="4629025"/>
                  <a:pt x="76610" y="4637915"/>
                  <a:pt x="76610" y="4646624"/>
                </a:cubicBezTo>
                <a:lnTo>
                  <a:pt x="75966" y="4647411"/>
                </a:lnTo>
                <a:lnTo>
                  <a:pt x="73525" y="4649777"/>
                </a:lnTo>
                <a:cubicBezTo>
                  <a:pt x="64817" y="4649596"/>
                  <a:pt x="55927" y="4649958"/>
                  <a:pt x="47218" y="4649596"/>
                </a:cubicBezTo>
                <a:lnTo>
                  <a:pt x="44125" y="4652780"/>
                </a:lnTo>
                <a:lnTo>
                  <a:pt x="43954" y="4652791"/>
                </a:lnTo>
                <a:lnTo>
                  <a:pt x="41606" y="4655374"/>
                </a:lnTo>
                <a:lnTo>
                  <a:pt x="41051" y="4655945"/>
                </a:lnTo>
                <a:lnTo>
                  <a:pt x="41052" y="4655983"/>
                </a:lnTo>
                <a:lnTo>
                  <a:pt x="38511" y="4658777"/>
                </a:lnTo>
                <a:cubicBezTo>
                  <a:pt x="38693" y="4666035"/>
                  <a:pt x="38149" y="4673293"/>
                  <a:pt x="38693" y="4680549"/>
                </a:cubicBezTo>
                <a:lnTo>
                  <a:pt x="37888" y="4684841"/>
                </a:lnTo>
                <a:lnTo>
                  <a:pt x="33250" y="4689690"/>
                </a:lnTo>
                <a:cubicBezTo>
                  <a:pt x="25630" y="4689871"/>
                  <a:pt x="18011" y="4690052"/>
                  <a:pt x="10574" y="4689690"/>
                </a:cubicBezTo>
                <a:lnTo>
                  <a:pt x="9367" y="4690896"/>
                </a:lnTo>
                <a:lnTo>
                  <a:pt x="8759" y="4690890"/>
                </a:lnTo>
                <a:cubicBezTo>
                  <a:pt x="1683" y="4690164"/>
                  <a:pt x="413" y="4693067"/>
                  <a:pt x="413" y="4699597"/>
                </a:cubicBezTo>
                <a:cubicBezTo>
                  <a:pt x="776" y="4725540"/>
                  <a:pt x="594" y="4751665"/>
                  <a:pt x="594" y="4777608"/>
                </a:cubicBezTo>
                <a:cubicBezTo>
                  <a:pt x="594" y="4792845"/>
                  <a:pt x="594" y="4792483"/>
                  <a:pt x="16015" y="4792845"/>
                </a:cubicBezTo>
                <a:cubicBezTo>
                  <a:pt x="23273" y="4793026"/>
                  <a:pt x="24542" y="4790305"/>
                  <a:pt x="24361" y="4783958"/>
                </a:cubicBezTo>
                <a:lnTo>
                  <a:pt x="24361" y="4783842"/>
                </a:lnTo>
                <a:lnTo>
                  <a:pt x="26901" y="4781302"/>
                </a:lnTo>
                <a:cubicBezTo>
                  <a:pt x="26356" y="4760984"/>
                  <a:pt x="26901" y="4740847"/>
                  <a:pt x="26538" y="4720530"/>
                </a:cubicBezTo>
                <a:lnTo>
                  <a:pt x="32301" y="4714909"/>
                </a:lnTo>
                <a:lnTo>
                  <a:pt x="33976" y="4714473"/>
                </a:lnTo>
                <a:cubicBezTo>
                  <a:pt x="41414" y="4715199"/>
                  <a:pt x="49034" y="4714473"/>
                  <a:pt x="56652" y="4714655"/>
                </a:cubicBezTo>
                <a:lnTo>
                  <a:pt x="57835" y="4713625"/>
                </a:lnTo>
                <a:lnTo>
                  <a:pt x="59192" y="4713634"/>
                </a:lnTo>
                <a:cubicBezTo>
                  <a:pt x="62640" y="4713634"/>
                  <a:pt x="64999" y="4713091"/>
                  <a:pt x="64817" y="4708737"/>
                </a:cubicBezTo>
                <a:lnTo>
                  <a:pt x="63741" y="4679065"/>
                </a:lnTo>
                <a:lnTo>
                  <a:pt x="67175" y="4674744"/>
                </a:lnTo>
                <a:cubicBezTo>
                  <a:pt x="75338" y="4674199"/>
                  <a:pt x="83140" y="4677283"/>
                  <a:pt x="91304" y="4676920"/>
                </a:cubicBezTo>
                <a:cubicBezTo>
                  <a:pt x="97835" y="4676558"/>
                  <a:pt x="100737" y="4674925"/>
                  <a:pt x="100374" y="4668031"/>
                </a:cubicBezTo>
                <a:lnTo>
                  <a:pt x="100374" y="4667994"/>
                </a:lnTo>
                <a:lnTo>
                  <a:pt x="102914" y="4665560"/>
                </a:lnTo>
                <a:cubicBezTo>
                  <a:pt x="102370" y="4657396"/>
                  <a:pt x="103096" y="4649233"/>
                  <a:pt x="102733" y="4641068"/>
                </a:cubicBezTo>
                <a:lnTo>
                  <a:pt x="107977" y="4636929"/>
                </a:lnTo>
                <a:lnTo>
                  <a:pt x="114888" y="4642632"/>
                </a:lnTo>
                <a:cubicBezTo>
                  <a:pt x="114525" y="4650433"/>
                  <a:pt x="115250" y="4658415"/>
                  <a:pt x="114707" y="4666216"/>
                </a:cubicBezTo>
                <a:cubicBezTo>
                  <a:pt x="114162" y="4673836"/>
                  <a:pt x="116339" y="4677465"/>
                  <a:pt x="124685" y="4676739"/>
                </a:cubicBezTo>
                <a:cubicBezTo>
                  <a:pt x="132122" y="4676013"/>
                  <a:pt x="139743" y="4676739"/>
                  <a:pt x="147362" y="4676558"/>
                </a:cubicBezTo>
                <a:cubicBezTo>
                  <a:pt x="151354" y="4676558"/>
                  <a:pt x="154800" y="4677283"/>
                  <a:pt x="154619" y="4682362"/>
                </a:cubicBezTo>
                <a:cubicBezTo>
                  <a:pt x="154256" y="4691434"/>
                  <a:pt x="155889" y="4700505"/>
                  <a:pt x="153530" y="4709395"/>
                </a:cubicBezTo>
                <a:cubicBezTo>
                  <a:pt x="152260" y="4713930"/>
                  <a:pt x="153893" y="4714837"/>
                  <a:pt x="157703" y="4714837"/>
                </a:cubicBezTo>
                <a:cubicBezTo>
                  <a:pt x="166230" y="4714837"/>
                  <a:pt x="174756" y="4715199"/>
                  <a:pt x="183102" y="4714655"/>
                </a:cubicBezTo>
                <a:lnTo>
                  <a:pt x="190923" y="4716701"/>
                </a:lnTo>
                <a:lnTo>
                  <a:pt x="191012" y="4716794"/>
                </a:lnTo>
                <a:lnTo>
                  <a:pt x="192899" y="4724633"/>
                </a:lnTo>
                <a:cubicBezTo>
                  <a:pt x="192354" y="4744227"/>
                  <a:pt x="193443" y="4763819"/>
                  <a:pt x="190903" y="4783230"/>
                </a:cubicBezTo>
                <a:lnTo>
                  <a:pt x="194886" y="4787613"/>
                </a:lnTo>
                <a:lnTo>
                  <a:pt x="194916" y="4787811"/>
                </a:lnTo>
                <a:lnTo>
                  <a:pt x="195109" y="4787858"/>
                </a:lnTo>
                <a:lnTo>
                  <a:pt x="198158" y="4791212"/>
                </a:lnTo>
                <a:cubicBezTo>
                  <a:pt x="213942" y="4790850"/>
                  <a:pt x="229544" y="4790850"/>
                  <a:pt x="245327" y="4791212"/>
                </a:cubicBezTo>
                <a:lnTo>
                  <a:pt x="247687" y="4788739"/>
                </a:lnTo>
                <a:lnTo>
                  <a:pt x="253311" y="4787901"/>
                </a:lnTo>
                <a:cubicBezTo>
                  <a:pt x="255352" y="4785837"/>
                  <a:pt x="255307" y="4781755"/>
                  <a:pt x="254944" y="4773683"/>
                </a:cubicBezTo>
                <a:cubicBezTo>
                  <a:pt x="254217" y="4755541"/>
                  <a:pt x="257301" y="4737219"/>
                  <a:pt x="255125" y="4719079"/>
                </a:cubicBezTo>
                <a:lnTo>
                  <a:pt x="255507" y="4718627"/>
                </a:lnTo>
                <a:lnTo>
                  <a:pt x="259297" y="4714837"/>
                </a:lnTo>
                <a:cubicBezTo>
                  <a:pt x="268006" y="4715199"/>
                  <a:pt x="276895" y="4714837"/>
                  <a:pt x="285602" y="4715018"/>
                </a:cubicBezTo>
                <a:lnTo>
                  <a:pt x="287958" y="4712723"/>
                </a:lnTo>
                <a:lnTo>
                  <a:pt x="288143" y="4712728"/>
                </a:lnTo>
                <a:cubicBezTo>
                  <a:pt x="294311" y="4713634"/>
                  <a:pt x="295037" y="4711458"/>
                  <a:pt x="294856" y="4706924"/>
                </a:cubicBezTo>
                <a:cubicBezTo>
                  <a:pt x="294493" y="4700029"/>
                  <a:pt x="295218" y="4693135"/>
                  <a:pt x="293404" y="4686242"/>
                </a:cubicBezTo>
                <a:lnTo>
                  <a:pt x="293572" y="4677146"/>
                </a:lnTo>
                <a:lnTo>
                  <a:pt x="299571" y="4675107"/>
                </a:lnTo>
                <a:cubicBezTo>
                  <a:pt x="307373" y="4675650"/>
                  <a:pt x="315355" y="4675107"/>
                  <a:pt x="323156" y="4675288"/>
                </a:cubicBezTo>
                <a:cubicBezTo>
                  <a:pt x="327329" y="4675469"/>
                  <a:pt x="328961" y="4674018"/>
                  <a:pt x="328961" y="4669663"/>
                </a:cubicBezTo>
                <a:lnTo>
                  <a:pt x="328974" y="4669482"/>
                </a:lnTo>
                <a:lnTo>
                  <a:pt x="331140" y="4667374"/>
                </a:lnTo>
                <a:cubicBezTo>
                  <a:pt x="330776" y="4659030"/>
                  <a:pt x="330776" y="4650684"/>
                  <a:pt x="332591" y="4642338"/>
                </a:cubicBezTo>
                <a:lnTo>
                  <a:pt x="333910" y="4637460"/>
                </a:lnTo>
                <a:lnTo>
                  <a:pt x="343656" y="4639548"/>
                </a:lnTo>
                <a:cubicBezTo>
                  <a:pt x="346741" y="4643357"/>
                  <a:pt x="348193" y="4648437"/>
                  <a:pt x="346559" y="4653155"/>
                </a:cubicBezTo>
                <a:cubicBezTo>
                  <a:pt x="344564" y="4658960"/>
                  <a:pt x="345653" y="4664947"/>
                  <a:pt x="345108" y="4670933"/>
                </a:cubicBezTo>
                <a:cubicBezTo>
                  <a:pt x="344564" y="4675650"/>
                  <a:pt x="346559" y="4677283"/>
                  <a:pt x="351276" y="4677103"/>
                </a:cubicBezTo>
                <a:cubicBezTo>
                  <a:pt x="359984" y="4676920"/>
                  <a:pt x="368874" y="4677103"/>
                  <a:pt x="377582" y="4677103"/>
                </a:cubicBezTo>
                <a:cubicBezTo>
                  <a:pt x="380303" y="4677103"/>
                  <a:pt x="383024" y="4676739"/>
                  <a:pt x="383205" y="4680911"/>
                </a:cubicBezTo>
                <a:cubicBezTo>
                  <a:pt x="383387" y="4688895"/>
                  <a:pt x="386471" y="4696514"/>
                  <a:pt x="383568" y="4704859"/>
                </a:cubicBezTo>
                <a:cubicBezTo>
                  <a:pt x="381392" y="4711208"/>
                  <a:pt x="383750" y="4715926"/>
                  <a:pt x="392277" y="4715199"/>
                </a:cubicBezTo>
                <a:cubicBezTo>
                  <a:pt x="399171" y="4714655"/>
                  <a:pt x="406247" y="4715745"/>
                  <a:pt x="413139" y="4715018"/>
                </a:cubicBezTo>
                <a:cubicBezTo>
                  <a:pt x="420215" y="4714292"/>
                  <a:pt x="421666" y="4717196"/>
                  <a:pt x="421486" y="4723726"/>
                </a:cubicBezTo>
                <a:cubicBezTo>
                  <a:pt x="421123" y="4744045"/>
                  <a:pt x="421304" y="4764182"/>
                  <a:pt x="421304" y="4784502"/>
                </a:cubicBezTo>
                <a:cubicBezTo>
                  <a:pt x="421304" y="4788491"/>
                  <a:pt x="421123" y="4791393"/>
                  <a:pt x="426746" y="4791393"/>
                </a:cubicBezTo>
                <a:cubicBezTo>
                  <a:pt x="443618" y="4791212"/>
                  <a:pt x="460672" y="4791393"/>
                  <a:pt x="477544" y="4791393"/>
                </a:cubicBezTo>
                <a:lnTo>
                  <a:pt x="479349" y="4790010"/>
                </a:lnTo>
                <a:lnTo>
                  <a:pt x="479538" y="4790010"/>
                </a:lnTo>
                <a:lnTo>
                  <a:pt x="480935" y="4788794"/>
                </a:lnTo>
                <a:lnTo>
                  <a:pt x="482985" y="4787223"/>
                </a:lnTo>
                <a:lnTo>
                  <a:pt x="482989" y="4787006"/>
                </a:lnTo>
                <a:lnTo>
                  <a:pt x="485162" y="4785112"/>
                </a:lnTo>
                <a:cubicBezTo>
                  <a:pt x="483711" y="4763886"/>
                  <a:pt x="487704" y="4742662"/>
                  <a:pt x="485162" y="4721436"/>
                </a:cubicBezTo>
                <a:lnTo>
                  <a:pt x="490847" y="4715475"/>
                </a:lnTo>
                <a:lnTo>
                  <a:pt x="492419" y="4715018"/>
                </a:lnTo>
                <a:cubicBezTo>
                  <a:pt x="501672" y="4715745"/>
                  <a:pt x="511105" y="4715199"/>
                  <a:pt x="520903" y="4715199"/>
                </a:cubicBezTo>
                <a:lnTo>
                  <a:pt x="520878" y="4713523"/>
                </a:lnTo>
                <a:lnTo>
                  <a:pt x="521515" y="4713498"/>
                </a:lnTo>
                <a:cubicBezTo>
                  <a:pt x="522626" y="4713272"/>
                  <a:pt x="523351" y="4712728"/>
                  <a:pt x="522716" y="4711458"/>
                </a:cubicBezTo>
                <a:cubicBezTo>
                  <a:pt x="518363" y="4702569"/>
                  <a:pt x="526707" y="4695494"/>
                  <a:pt x="525438" y="4686967"/>
                </a:cubicBezTo>
                <a:lnTo>
                  <a:pt x="525917" y="4678584"/>
                </a:lnTo>
                <a:lnTo>
                  <a:pt x="527433" y="4676920"/>
                </a:lnTo>
                <a:cubicBezTo>
                  <a:pt x="536504" y="4677103"/>
                  <a:pt x="545576" y="4676739"/>
                  <a:pt x="554645" y="4677103"/>
                </a:cubicBezTo>
                <a:lnTo>
                  <a:pt x="556905" y="4674904"/>
                </a:lnTo>
                <a:lnTo>
                  <a:pt x="561722" y="4673725"/>
                </a:lnTo>
                <a:cubicBezTo>
                  <a:pt x="566619" y="4668462"/>
                  <a:pt x="562810" y="4657577"/>
                  <a:pt x="563173" y="4649233"/>
                </a:cubicBezTo>
                <a:lnTo>
                  <a:pt x="563489" y="4639416"/>
                </a:lnTo>
                <a:lnTo>
                  <a:pt x="563951" y="4638628"/>
                </a:lnTo>
                <a:lnTo>
                  <a:pt x="565460" y="4638424"/>
                </a:lnTo>
                <a:lnTo>
                  <a:pt x="569885" y="4639003"/>
                </a:lnTo>
                <a:cubicBezTo>
                  <a:pt x="572788" y="4638822"/>
                  <a:pt x="576779" y="4638460"/>
                  <a:pt x="575328" y="4643357"/>
                </a:cubicBezTo>
                <a:cubicBezTo>
                  <a:pt x="572606" y="4652247"/>
                  <a:pt x="574784" y="4661318"/>
                  <a:pt x="573876" y="4670208"/>
                </a:cubicBezTo>
                <a:cubicBezTo>
                  <a:pt x="573332" y="4676195"/>
                  <a:pt x="576235" y="4677283"/>
                  <a:pt x="581314" y="4677103"/>
                </a:cubicBezTo>
                <a:cubicBezTo>
                  <a:pt x="589478" y="4676739"/>
                  <a:pt x="597641" y="4677103"/>
                  <a:pt x="605807" y="4676920"/>
                </a:cubicBezTo>
                <a:cubicBezTo>
                  <a:pt x="610704" y="4676920"/>
                  <a:pt x="613425" y="4677103"/>
                  <a:pt x="612337" y="4683813"/>
                </a:cubicBezTo>
                <a:cubicBezTo>
                  <a:pt x="611248" y="4691797"/>
                  <a:pt x="612337" y="4700142"/>
                  <a:pt x="611974" y="4708306"/>
                </a:cubicBezTo>
                <a:cubicBezTo>
                  <a:pt x="611793" y="4713567"/>
                  <a:pt x="615240" y="4716652"/>
                  <a:pt x="618687" y="4716288"/>
                </a:cubicBezTo>
                <a:cubicBezTo>
                  <a:pt x="627395" y="4715381"/>
                  <a:pt x="636102" y="4719009"/>
                  <a:pt x="644993" y="4715381"/>
                </a:cubicBezTo>
                <a:cubicBezTo>
                  <a:pt x="650254" y="4713204"/>
                  <a:pt x="653156" y="4716470"/>
                  <a:pt x="651886" y="4721912"/>
                </a:cubicBezTo>
                <a:cubicBezTo>
                  <a:pt x="650798" y="4726810"/>
                  <a:pt x="649709" y="4731891"/>
                  <a:pt x="650254" y="4736970"/>
                </a:cubicBezTo>
                <a:cubicBezTo>
                  <a:pt x="652068" y="4752754"/>
                  <a:pt x="653337" y="4768537"/>
                  <a:pt x="650254" y="4784320"/>
                </a:cubicBezTo>
                <a:lnTo>
                  <a:pt x="653288" y="4787490"/>
                </a:lnTo>
                <a:lnTo>
                  <a:pt x="653973" y="4790146"/>
                </a:lnTo>
                <a:lnTo>
                  <a:pt x="656129" y="4790457"/>
                </a:lnTo>
                <a:lnTo>
                  <a:pt x="658418" y="4792845"/>
                </a:lnTo>
                <a:cubicBezTo>
                  <a:pt x="674745" y="4792483"/>
                  <a:pt x="691072" y="4792301"/>
                  <a:pt x="707400" y="4792845"/>
                </a:cubicBezTo>
                <a:cubicBezTo>
                  <a:pt x="714657" y="4793026"/>
                  <a:pt x="715927" y="4790305"/>
                  <a:pt x="715745" y="4783958"/>
                </a:cubicBezTo>
                <a:lnTo>
                  <a:pt x="715742" y="4782758"/>
                </a:lnTo>
                <a:lnTo>
                  <a:pt x="717378" y="4781121"/>
                </a:lnTo>
                <a:lnTo>
                  <a:pt x="717019" y="4720750"/>
                </a:lnTo>
                <a:lnTo>
                  <a:pt x="722498" y="4715002"/>
                </a:lnTo>
                <a:lnTo>
                  <a:pt x="723040" y="4714474"/>
                </a:lnTo>
                <a:lnTo>
                  <a:pt x="745679" y="4714837"/>
                </a:lnTo>
                <a:cubicBezTo>
                  <a:pt x="749307" y="4715109"/>
                  <a:pt x="751575" y="4714474"/>
                  <a:pt x="752800" y="4712978"/>
                </a:cubicBezTo>
                <a:lnTo>
                  <a:pt x="753551" y="4706853"/>
                </a:lnTo>
                <a:lnTo>
                  <a:pt x="755294" y="4705109"/>
                </a:lnTo>
                <a:lnTo>
                  <a:pt x="753520" y="4682843"/>
                </a:lnTo>
                <a:lnTo>
                  <a:pt x="762370" y="4674744"/>
                </a:lnTo>
                <a:cubicBezTo>
                  <a:pt x="769445" y="4676013"/>
                  <a:pt x="776521" y="4676558"/>
                  <a:pt x="783777" y="4676558"/>
                </a:cubicBezTo>
                <a:cubicBezTo>
                  <a:pt x="788495" y="4676558"/>
                  <a:pt x="790126" y="4674925"/>
                  <a:pt x="789946" y="4670208"/>
                </a:cubicBezTo>
                <a:lnTo>
                  <a:pt x="789933" y="4668341"/>
                </a:lnTo>
                <a:lnTo>
                  <a:pt x="791760" y="4666468"/>
                </a:lnTo>
                <a:cubicBezTo>
                  <a:pt x="791397" y="4657941"/>
                  <a:pt x="791941" y="4649596"/>
                  <a:pt x="791578" y="4641068"/>
                </a:cubicBezTo>
                <a:lnTo>
                  <a:pt x="793249" y="4637169"/>
                </a:lnTo>
                <a:lnTo>
                  <a:pt x="798291" y="4636282"/>
                </a:lnTo>
                <a:cubicBezTo>
                  <a:pt x="803551" y="4636282"/>
                  <a:pt x="806636" y="4637008"/>
                  <a:pt x="806273" y="4643539"/>
                </a:cubicBezTo>
                <a:cubicBezTo>
                  <a:pt x="805729" y="4652247"/>
                  <a:pt x="806455" y="4661137"/>
                  <a:pt x="806092" y="4669845"/>
                </a:cubicBezTo>
                <a:cubicBezTo>
                  <a:pt x="805729" y="4675107"/>
                  <a:pt x="807724" y="4676558"/>
                  <a:pt x="812805" y="4676376"/>
                </a:cubicBezTo>
                <a:cubicBezTo>
                  <a:pt x="820968" y="4676013"/>
                  <a:pt x="829132" y="4676739"/>
                  <a:pt x="837295" y="4676195"/>
                </a:cubicBezTo>
                <a:cubicBezTo>
                  <a:pt x="843101" y="4675832"/>
                  <a:pt x="844734" y="4678009"/>
                  <a:pt x="844371" y="4683451"/>
                </a:cubicBezTo>
                <a:cubicBezTo>
                  <a:pt x="844008" y="4691252"/>
                  <a:pt x="844734" y="4699234"/>
                  <a:pt x="844190" y="4707036"/>
                </a:cubicBezTo>
                <a:cubicBezTo>
                  <a:pt x="843827" y="4713204"/>
                  <a:pt x="846185" y="4714837"/>
                  <a:pt x="851990" y="4714473"/>
                </a:cubicBezTo>
                <a:cubicBezTo>
                  <a:pt x="859610" y="4714111"/>
                  <a:pt x="867229" y="4714837"/>
                  <a:pt x="874668" y="4714292"/>
                </a:cubicBezTo>
                <a:lnTo>
                  <a:pt x="877235" y="4714903"/>
                </a:lnTo>
                <a:lnTo>
                  <a:pt x="882042" y="4719604"/>
                </a:lnTo>
                <a:lnTo>
                  <a:pt x="882650" y="4722456"/>
                </a:lnTo>
                <a:cubicBezTo>
                  <a:pt x="882468" y="4742231"/>
                  <a:pt x="882831" y="4762006"/>
                  <a:pt x="882468" y="4781780"/>
                </a:cubicBezTo>
                <a:cubicBezTo>
                  <a:pt x="882287" y="4788311"/>
                  <a:pt x="883558" y="4791031"/>
                  <a:pt x="890814" y="4790667"/>
                </a:cubicBezTo>
                <a:cubicBezTo>
                  <a:pt x="905872" y="4790124"/>
                  <a:pt x="921111" y="4790124"/>
                  <a:pt x="936168" y="4790667"/>
                </a:cubicBezTo>
                <a:cubicBezTo>
                  <a:pt x="939798" y="4790759"/>
                  <a:pt x="941930" y="4790124"/>
                  <a:pt x="943131" y="4788674"/>
                </a:cubicBezTo>
                <a:lnTo>
                  <a:pt x="944465" y="4782027"/>
                </a:lnTo>
                <a:lnTo>
                  <a:pt x="945784" y="4780758"/>
                </a:lnTo>
                <a:cubicBezTo>
                  <a:pt x="945059" y="4760257"/>
                  <a:pt x="945602" y="4739577"/>
                  <a:pt x="945421" y="4718897"/>
                </a:cubicBezTo>
                <a:lnTo>
                  <a:pt x="948739" y="4715199"/>
                </a:lnTo>
                <a:lnTo>
                  <a:pt x="952314" y="4714292"/>
                </a:lnTo>
                <a:cubicBezTo>
                  <a:pt x="960116" y="4714837"/>
                  <a:pt x="968099" y="4714111"/>
                  <a:pt x="975899" y="4714473"/>
                </a:cubicBezTo>
                <a:lnTo>
                  <a:pt x="978281" y="4712217"/>
                </a:lnTo>
                <a:lnTo>
                  <a:pt x="982907" y="4711685"/>
                </a:lnTo>
                <a:cubicBezTo>
                  <a:pt x="983655" y="4710597"/>
                  <a:pt x="983519" y="4708737"/>
                  <a:pt x="983519" y="4706380"/>
                </a:cubicBezTo>
                <a:lnTo>
                  <a:pt x="983350" y="4682682"/>
                </a:lnTo>
                <a:lnTo>
                  <a:pt x="991320" y="4674381"/>
                </a:lnTo>
                <a:cubicBezTo>
                  <a:pt x="998033" y="4674744"/>
                  <a:pt x="1004745" y="4674018"/>
                  <a:pt x="1011276" y="4674562"/>
                </a:cubicBezTo>
                <a:lnTo>
                  <a:pt x="1011981" y="4673885"/>
                </a:lnTo>
                <a:lnTo>
                  <a:pt x="1014905" y="4673906"/>
                </a:lnTo>
                <a:cubicBezTo>
                  <a:pt x="1019984" y="4674269"/>
                  <a:pt x="1021798" y="4672635"/>
                  <a:pt x="1021617" y="4667374"/>
                </a:cubicBezTo>
                <a:lnTo>
                  <a:pt x="1021436" y="4642994"/>
                </a:lnTo>
                <a:lnTo>
                  <a:pt x="1023040" y="4641390"/>
                </a:lnTo>
                <a:lnTo>
                  <a:pt x="1028266" y="4636529"/>
                </a:lnTo>
                <a:lnTo>
                  <a:pt x="1031039" y="4637129"/>
                </a:lnTo>
                <a:lnTo>
                  <a:pt x="1035812" y="4641107"/>
                </a:lnTo>
                <a:lnTo>
                  <a:pt x="1037218" y="4644264"/>
                </a:lnTo>
                <a:cubicBezTo>
                  <a:pt x="1036673" y="4652791"/>
                  <a:pt x="1037400" y="4661137"/>
                  <a:pt x="1037036" y="4669663"/>
                </a:cubicBezTo>
                <a:cubicBezTo>
                  <a:pt x="1036673" y="4674925"/>
                  <a:pt x="1038669" y="4676376"/>
                  <a:pt x="1043750" y="4676195"/>
                </a:cubicBezTo>
                <a:cubicBezTo>
                  <a:pt x="1051913" y="4675832"/>
                  <a:pt x="1060077" y="4676558"/>
                  <a:pt x="1068241" y="4676013"/>
                </a:cubicBezTo>
                <a:cubicBezTo>
                  <a:pt x="1074046" y="4675650"/>
                  <a:pt x="1075679" y="4677827"/>
                  <a:pt x="1075316" y="4683270"/>
                </a:cubicBezTo>
                <a:cubicBezTo>
                  <a:pt x="1074953" y="4691071"/>
                  <a:pt x="1075679" y="4699053"/>
                  <a:pt x="1075134" y="4706855"/>
                </a:cubicBezTo>
                <a:cubicBezTo>
                  <a:pt x="1074772" y="4713022"/>
                  <a:pt x="1077130" y="4714655"/>
                  <a:pt x="1082937" y="4714292"/>
                </a:cubicBezTo>
                <a:cubicBezTo>
                  <a:pt x="1090555" y="4713930"/>
                  <a:pt x="1098175" y="4714655"/>
                  <a:pt x="1105613" y="4714111"/>
                </a:cubicBezTo>
                <a:lnTo>
                  <a:pt x="1109004" y="4714918"/>
                </a:lnTo>
                <a:lnTo>
                  <a:pt x="1112872" y="4718873"/>
                </a:lnTo>
                <a:lnTo>
                  <a:pt x="1113596" y="4722276"/>
                </a:lnTo>
                <a:cubicBezTo>
                  <a:pt x="1113234" y="4742231"/>
                  <a:pt x="1113777" y="4762187"/>
                  <a:pt x="1113414" y="4782142"/>
                </a:cubicBezTo>
                <a:cubicBezTo>
                  <a:pt x="1113234" y="4788129"/>
                  <a:pt x="1114503" y="4790667"/>
                  <a:pt x="1121215" y="4790487"/>
                </a:cubicBezTo>
                <a:cubicBezTo>
                  <a:pt x="1136636" y="4789943"/>
                  <a:pt x="1152057" y="4789943"/>
                  <a:pt x="1167477" y="4790487"/>
                </a:cubicBezTo>
                <a:cubicBezTo>
                  <a:pt x="1170833" y="4790578"/>
                  <a:pt x="1172829" y="4789988"/>
                  <a:pt x="1173963" y="4788627"/>
                </a:cubicBezTo>
                <a:lnTo>
                  <a:pt x="1174065" y="4788120"/>
                </a:lnTo>
                <a:lnTo>
                  <a:pt x="1174121" y="4788106"/>
                </a:lnTo>
                <a:cubicBezTo>
                  <a:pt x="1175414" y="4786608"/>
                  <a:pt x="1175731" y="4784204"/>
                  <a:pt x="1175641" y="4780758"/>
                </a:cubicBezTo>
                <a:cubicBezTo>
                  <a:pt x="1175277" y="4761710"/>
                  <a:pt x="1176004" y="4742662"/>
                  <a:pt x="1175277" y="4723614"/>
                </a:cubicBezTo>
                <a:lnTo>
                  <a:pt x="1177414" y="4715329"/>
                </a:lnTo>
                <a:lnTo>
                  <a:pt x="1181744" y="4714224"/>
                </a:lnTo>
                <a:lnTo>
                  <a:pt x="1183363" y="4713930"/>
                </a:lnTo>
                <a:lnTo>
                  <a:pt x="1201946" y="4713930"/>
                </a:lnTo>
                <a:cubicBezTo>
                  <a:pt x="1203851" y="4713748"/>
                  <a:pt x="1206391" y="4714837"/>
                  <a:pt x="1208343" y="4714564"/>
                </a:cubicBezTo>
                <a:lnTo>
                  <a:pt x="1208793" y="4713376"/>
                </a:lnTo>
                <a:lnTo>
                  <a:pt x="1213014" y="4710914"/>
                </a:lnTo>
                <a:cubicBezTo>
                  <a:pt x="1211562" y="4705745"/>
                  <a:pt x="1212287" y="4700664"/>
                  <a:pt x="1213104" y="4695607"/>
                </a:cubicBezTo>
                <a:lnTo>
                  <a:pt x="1213685" y="4681726"/>
                </a:lnTo>
                <a:lnTo>
                  <a:pt x="1219907" y="4675832"/>
                </a:lnTo>
                <a:cubicBezTo>
                  <a:pt x="1227708" y="4676013"/>
                  <a:pt x="1235690" y="4675469"/>
                  <a:pt x="1243491" y="4676013"/>
                </a:cubicBezTo>
                <a:lnTo>
                  <a:pt x="1243988" y="4675535"/>
                </a:lnTo>
                <a:lnTo>
                  <a:pt x="1244399" y="4675538"/>
                </a:lnTo>
                <a:cubicBezTo>
                  <a:pt x="1252200" y="4676265"/>
                  <a:pt x="1254195" y="4673181"/>
                  <a:pt x="1253651" y="4665923"/>
                </a:cubicBezTo>
                <a:lnTo>
                  <a:pt x="1253477" y="4637848"/>
                </a:lnTo>
                <a:lnTo>
                  <a:pt x="1264603" y="4640137"/>
                </a:lnTo>
                <a:cubicBezTo>
                  <a:pt x="1266260" y="4642813"/>
                  <a:pt x="1266169" y="4646986"/>
                  <a:pt x="1265806" y="4651521"/>
                </a:cubicBezTo>
                <a:cubicBezTo>
                  <a:pt x="1265262" y="4657508"/>
                  <a:pt x="1265988" y="4663676"/>
                  <a:pt x="1265625" y="4669663"/>
                </a:cubicBezTo>
                <a:cubicBezTo>
                  <a:pt x="1265443" y="4674381"/>
                  <a:pt x="1266894" y="4676195"/>
                  <a:pt x="1271792" y="4676013"/>
                </a:cubicBezTo>
                <a:cubicBezTo>
                  <a:pt x="1280319" y="4675650"/>
                  <a:pt x="1288664" y="4676195"/>
                  <a:pt x="1297191" y="4675832"/>
                </a:cubicBezTo>
                <a:cubicBezTo>
                  <a:pt x="1302271" y="4675650"/>
                  <a:pt x="1304085" y="4677283"/>
                  <a:pt x="1303903" y="4682544"/>
                </a:cubicBezTo>
                <a:cubicBezTo>
                  <a:pt x="1303540" y="4691071"/>
                  <a:pt x="1303903" y="4699416"/>
                  <a:pt x="1303722" y="4707943"/>
                </a:cubicBezTo>
                <a:cubicBezTo>
                  <a:pt x="1303722" y="4711753"/>
                  <a:pt x="1304447" y="4714473"/>
                  <a:pt x="1308802" y="4714655"/>
                </a:cubicBezTo>
                <a:cubicBezTo>
                  <a:pt x="1316965" y="4715199"/>
                  <a:pt x="1325493" y="4717921"/>
                  <a:pt x="1333293" y="4715381"/>
                </a:cubicBezTo>
                <a:lnTo>
                  <a:pt x="1335167" y="4715424"/>
                </a:lnTo>
                <a:lnTo>
                  <a:pt x="1342067" y="4722065"/>
                </a:lnTo>
                <a:lnTo>
                  <a:pt x="1342183" y="4722819"/>
                </a:lnTo>
                <a:cubicBezTo>
                  <a:pt x="1342001" y="4743319"/>
                  <a:pt x="1342364" y="4764001"/>
                  <a:pt x="1342001" y="4784502"/>
                </a:cubicBezTo>
                <a:cubicBezTo>
                  <a:pt x="1341820" y="4790305"/>
                  <a:pt x="1343271" y="4792483"/>
                  <a:pt x="1349438" y="4792301"/>
                </a:cubicBezTo>
                <a:cubicBezTo>
                  <a:pt x="1365405" y="4791938"/>
                  <a:pt x="1381550" y="4791938"/>
                  <a:pt x="1397515" y="4792301"/>
                </a:cubicBezTo>
                <a:cubicBezTo>
                  <a:pt x="1403683" y="4792483"/>
                  <a:pt x="1405860" y="4790850"/>
                  <a:pt x="1405679" y="4784320"/>
                </a:cubicBezTo>
                <a:lnTo>
                  <a:pt x="1405673" y="4782233"/>
                </a:lnTo>
                <a:lnTo>
                  <a:pt x="1406042" y="4781846"/>
                </a:lnTo>
                <a:cubicBezTo>
                  <a:pt x="1405679" y="4762435"/>
                  <a:pt x="1406405" y="4743024"/>
                  <a:pt x="1405679" y="4723794"/>
                </a:cubicBezTo>
                <a:lnTo>
                  <a:pt x="1406116" y="4722006"/>
                </a:lnTo>
                <a:lnTo>
                  <a:pt x="1413843" y="4714111"/>
                </a:lnTo>
                <a:cubicBezTo>
                  <a:pt x="1421100" y="4714473"/>
                  <a:pt x="1428356" y="4713748"/>
                  <a:pt x="1435614" y="4714292"/>
                </a:cubicBezTo>
                <a:lnTo>
                  <a:pt x="1437006" y="4712990"/>
                </a:lnTo>
                <a:lnTo>
                  <a:pt x="1442257" y="4712184"/>
                </a:lnTo>
                <a:lnTo>
                  <a:pt x="1443430" y="4706985"/>
                </a:lnTo>
                <a:lnTo>
                  <a:pt x="1443958" y="4706492"/>
                </a:lnTo>
                <a:lnTo>
                  <a:pt x="1443930" y="4704767"/>
                </a:lnTo>
                <a:lnTo>
                  <a:pt x="1444140" y="4703839"/>
                </a:lnTo>
                <a:lnTo>
                  <a:pt x="1443791" y="4682954"/>
                </a:lnTo>
                <a:lnTo>
                  <a:pt x="1445477" y="4675561"/>
                </a:lnTo>
                <a:cubicBezTo>
                  <a:pt x="1447224" y="4674155"/>
                  <a:pt x="1450036" y="4673928"/>
                  <a:pt x="1453755" y="4674381"/>
                </a:cubicBezTo>
                <a:cubicBezTo>
                  <a:pt x="1460467" y="4675288"/>
                  <a:pt x="1467180" y="4676739"/>
                  <a:pt x="1474255" y="4676376"/>
                </a:cubicBezTo>
                <a:cubicBezTo>
                  <a:pt x="1479698" y="4676195"/>
                  <a:pt x="1482057" y="4674381"/>
                  <a:pt x="1481875" y="4668937"/>
                </a:cubicBezTo>
                <a:lnTo>
                  <a:pt x="1481854" y="4665759"/>
                </a:lnTo>
                <a:lnTo>
                  <a:pt x="1482057" y="4665560"/>
                </a:lnTo>
                <a:lnTo>
                  <a:pt x="1481879" y="4641587"/>
                </a:lnTo>
                <a:lnTo>
                  <a:pt x="1488769" y="4636464"/>
                </a:lnTo>
                <a:lnTo>
                  <a:pt x="1490811" y="4636538"/>
                </a:lnTo>
                <a:lnTo>
                  <a:pt x="1496393" y="4641281"/>
                </a:lnTo>
                <a:lnTo>
                  <a:pt x="1497658" y="4670751"/>
                </a:lnTo>
                <a:cubicBezTo>
                  <a:pt x="1498021" y="4675469"/>
                  <a:pt x="1498928" y="4676376"/>
                  <a:pt x="1502737" y="4676376"/>
                </a:cubicBezTo>
                <a:cubicBezTo>
                  <a:pt x="1511264" y="4676376"/>
                  <a:pt x="1519609" y="4676739"/>
                  <a:pt x="1528136" y="4676195"/>
                </a:cubicBezTo>
                <a:lnTo>
                  <a:pt x="1536279" y="4683805"/>
                </a:lnTo>
                <a:lnTo>
                  <a:pt x="1536120" y="4706198"/>
                </a:lnTo>
                <a:lnTo>
                  <a:pt x="1536303" y="4706386"/>
                </a:lnTo>
                <a:lnTo>
                  <a:pt x="1536300" y="4706673"/>
                </a:lnTo>
                <a:cubicBezTo>
                  <a:pt x="1535937" y="4712478"/>
                  <a:pt x="1537570" y="4714837"/>
                  <a:pt x="1543738" y="4714473"/>
                </a:cubicBezTo>
                <a:cubicBezTo>
                  <a:pt x="1551358" y="4713930"/>
                  <a:pt x="1558978" y="4714837"/>
                  <a:pt x="1566416" y="4714292"/>
                </a:cubicBezTo>
                <a:lnTo>
                  <a:pt x="1574575" y="4722272"/>
                </a:lnTo>
                <a:lnTo>
                  <a:pt x="1574217" y="4782390"/>
                </a:lnTo>
                <a:lnTo>
                  <a:pt x="1574401" y="4782580"/>
                </a:lnTo>
                <a:lnTo>
                  <a:pt x="1574397" y="4783958"/>
                </a:lnTo>
                <a:cubicBezTo>
                  <a:pt x="1574217" y="4788854"/>
                  <a:pt x="1575668" y="4790850"/>
                  <a:pt x="1580929" y="4790667"/>
                </a:cubicBezTo>
                <a:cubicBezTo>
                  <a:pt x="1596350" y="4790305"/>
                  <a:pt x="1611770" y="4790305"/>
                  <a:pt x="1627190" y="4790667"/>
                </a:cubicBezTo>
                <a:cubicBezTo>
                  <a:pt x="1632814" y="4790850"/>
                  <a:pt x="1634811" y="4789399"/>
                  <a:pt x="1634448" y="4783594"/>
                </a:cubicBezTo>
                <a:lnTo>
                  <a:pt x="1635596" y="4739829"/>
                </a:lnTo>
                <a:lnTo>
                  <a:pt x="1635900" y="4736131"/>
                </a:lnTo>
                <a:lnTo>
                  <a:pt x="1635768" y="4733297"/>
                </a:lnTo>
                <a:lnTo>
                  <a:pt x="1636080" y="4721368"/>
                </a:lnTo>
                <a:cubicBezTo>
                  <a:pt x="1635899" y="4715561"/>
                  <a:pt x="1637894" y="4713930"/>
                  <a:pt x="1643337" y="4714292"/>
                </a:cubicBezTo>
                <a:cubicBezTo>
                  <a:pt x="1651138" y="4714655"/>
                  <a:pt x="1659121" y="4713930"/>
                  <a:pt x="1666922" y="4714473"/>
                </a:cubicBezTo>
                <a:cubicBezTo>
                  <a:pt x="1673089" y="4714837"/>
                  <a:pt x="1674722" y="4712478"/>
                  <a:pt x="1674359" y="4706673"/>
                </a:cubicBezTo>
                <a:cubicBezTo>
                  <a:pt x="1673996" y="4698508"/>
                  <a:pt x="1674722" y="4690345"/>
                  <a:pt x="1674177" y="4682181"/>
                </a:cubicBezTo>
                <a:cubicBezTo>
                  <a:pt x="1673633" y="4675469"/>
                  <a:pt x="1676174" y="4673836"/>
                  <a:pt x="1682342" y="4674199"/>
                </a:cubicBezTo>
                <a:cubicBezTo>
                  <a:pt x="1689962" y="4674744"/>
                  <a:pt x="1697399" y="4674199"/>
                  <a:pt x="1705020" y="4674381"/>
                </a:cubicBezTo>
                <a:cubicBezTo>
                  <a:pt x="1708648" y="4674381"/>
                  <a:pt x="1711006" y="4673474"/>
                  <a:pt x="1710461" y="4669300"/>
                </a:cubicBezTo>
                <a:cubicBezTo>
                  <a:pt x="1709373" y="4661137"/>
                  <a:pt x="1712458" y="4653335"/>
                  <a:pt x="1712275" y="4645172"/>
                </a:cubicBezTo>
                <a:cubicBezTo>
                  <a:pt x="1712095" y="4640273"/>
                  <a:pt x="1712095" y="4635556"/>
                  <a:pt x="1718989" y="4636282"/>
                </a:cubicBezTo>
                <a:cubicBezTo>
                  <a:pt x="1721710" y="4636555"/>
                  <a:pt x="1724249" y="4637098"/>
                  <a:pt x="1726041" y="4638460"/>
                </a:cubicBezTo>
                <a:lnTo>
                  <a:pt x="1728165" y="4644325"/>
                </a:lnTo>
                <a:lnTo>
                  <a:pt x="1727333" y="4664109"/>
                </a:lnTo>
                <a:lnTo>
                  <a:pt x="1727340" y="4664326"/>
                </a:lnTo>
                <a:lnTo>
                  <a:pt x="1727153" y="4667123"/>
                </a:lnTo>
                <a:cubicBezTo>
                  <a:pt x="1725338" y="4672566"/>
                  <a:pt x="1727153" y="4676739"/>
                  <a:pt x="1734228" y="4676376"/>
                </a:cubicBezTo>
                <a:cubicBezTo>
                  <a:pt x="1742029" y="4676013"/>
                  <a:pt x="1750011" y="4676376"/>
                  <a:pt x="1757812" y="4676195"/>
                </a:cubicBezTo>
                <a:lnTo>
                  <a:pt x="1764737" y="4681937"/>
                </a:lnTo>
                <a:lnTo>
                  <a:pt x="1766157" y="4705291"/>
                </a:lnTo>
                <a:lnTo>
                  <a:pt x="1766605" y="4705739"/>
                </a:lnTo>
                <a:lnTo>
                  <a:pt x="1766702" y="4707398"/>
                </a:lnTo>
                <a:cubicBezTo>
                  <a:pt x="1766339" y="4713204"/>
                  <a:pt x="1768515" y="4714655"/>
                  <a:pt x="1773958" y="4714473"/>
                </a:cubicBezTo>
                <a:cubicBezTo>
                  <a:pt x="1781759" y="4714111"/>
                  <a:pt x="1789742" y="4714837"/>
                  <a:pt x="1797542" y="4714292"/>
                </a:cubicBezTo>
                <a:lnTo>
                  <a:pt x="1804435" y="4721520"/>
                </a:lnTo>
                <a:lnTo>
                  <a:pt x="1802440" y="4781846"/>
                </a:lnTo>
                <a:lnTo>
                  <a:pt x="1803017" y="4782422"/>
                </a:lnTo>
                <a:lnTo>
                  <a:pt x="1802985" y="4783413"/>
                </a:lnTo>
                <a:cubicBezTo>
                  <a:pt x="1802259" y="4788674"/>
                  <a:pt x="1804074" y="4790850"/>
                  <a:pt x="1809879" y="4790667"/>
                </a:cubicBezTo>
                <a:lnTo>
                  <a:pt x="1840071" y="4790667"/>
                </a:lnTo>
                <a:lnTo>
                  <a:pt x="1840123" y="4790805"/>
                </a:lnTo>
                <a:cubicBezTo>
                  <a:pt x="1842051" y="4792664"/>
                  <a:pt x="1845907" y="4792664"/>
                  <a:pt x="1853616" y="4792845"/>
                </a:cubicBezTo>
                <a:cubicBezTo>
                  <a:pt x="1857245" y="4792935"/>
                  <a:pt x="1859375" y="4792301"/>
                  <a:pt x="1860578" y="4790850"/>
                </a:cubicBezTo>
                <a:lnTo>
                  <a:pt x="1860779" y="4789853"/>
                </a:lnTo>
                <a:lnTo>
                  <a:pt x="1863171" y="4789330"/>
                </a:lnTo>
                <a:cubicBezTo>
                  <a:pt x="1864395" y="4788220"/>
                  <a:pt x="1864849" y="4786314"/>
                  <a:pt x="1864668" y="4783230"/>
                </a:cubicBezTo>
                <a:cubicBezTo>
                  <a:pt x="1863035" y="4762368"/>
                  <a:pt x="1867388" y="4741868"/>
                  <a:pt x="1866300" y="4721005"/>
                </a:cubicBezTo>
                <a:cubicBezTo>
                  <a:pt x="1866119" y="4718466"/>
                  <a:pt x="1866527" y="4716788"/>
                  <a:pt x="1867615" y="4715767"/>
                </a:cubicBezTo>
                <a:lnTo>
                  <a:pt x="1872966" y="4714485"/>
                </a:lnTo>
                <a:lnTo>
                  <a:pt x="1894254" y="4714655"/>
                </a:lnTo>
                <a:lnTo>
                  <a:pt x="1894519" y="4714605"/>
                </a:lnTo>
                <a:lnTo>
                  <a:pt x="1902947" y="4714655"/>
                </a:lnTo>
                <a:cubicBezTo>
                  <a:pt x="1900769" y="4708487"/>
                  <a:pt x="1900587" y="4708306"/>
                  <a:pt x="1902766" y="4703771"/>
                </a:cubicBezTo>
                <a:cubicBezTo>
                  <a:pt x="1904398" y="4700322"/>
                  <a:pt x="1904398" y="4696876"/>
                  <a:pt x="1904398" y="4693248"/>
                </a:cubicBezTo>
                <a:cubicBezTo>
                  <a:pt x="1904580" y="4676558"/>
                  <a:pt x="1904580" y="4676558"/>
                  <a:pt x="1920907" y="4676558"/>
                </a:cubicBezTo>
                <a:lnTo>
                  <a:pt x="1924200" y="4676469"/>
                </a:lnTo>
                <a:lnTo>
                  <a:pt x="1928905" y="4676920"/>
                </a:lnTo>
                <a:lnTo>
                  <a:pt x="1931183" y="4676283"/>
                </a:lnTo>
                <a:lnTo>
                  <a:pt x="1933388" y="4676223"/>
                </a:lnTo>
                <a:lnTo>
                  <a:pt x="1936009" y="4674615"/>
                </a:lnTo>
                <a:lnTo>
                  <a:pt x="1940501" y="4673544"/>
                </a:lnTo>
                <a:lnTo>
                  <a:pt x="1940978" y="4671563"/>
                </a:lnTo>
                <a:lnTo>
                  <a:pt x="1941357" y="4671330"/>
                </a:lnTo>
                <a:lnTo>
                  <a:pt x="1941490" y="4669438"/>
                </a:lnTo>
                <a:lnTo>
                  <a:pt x="1943448" y="4661320"/>
                </a:lnTo>
                <a:lnTo>
                  <a:pt x="1942722" y="4651833"/>
                </a:lnTo>
                <a:lnTo>
                  <a:pt x="1943356" y="4642534"/>
                </a:lnTo>
                <a:cubicBezTo>
                  <a:pt x="1944218" y="4640090"/>
                  <a:pt x="1945940" y="4639111"/>
                  <a:pt x="1949385" y="4638720"/>
                </a:cubicBezTo>
                <a:lnTo>
                  <a:pt x="1951034" y="4638674"/>
                </a:lnTo>
                <a:lnTo>
                  <a:pt x="1952490" y="4642632"/>
                </a:lnTo>
                <a:cubicBezTo>
                  <a:pt x="1952127" y="4650433"/>
                  <a:pt x="1952852" y="4658415"/>
                  <a:pt x="1952308" y="4666216"/>
                </a:cubicBezTo>
                <a:cubicBezTo>
                  <a:pt x="1951764" y="4673836"/>
                  <a:pt x="1953941" y="4677465"/>
                  <a:pt x="1962286" y="4676739"/>
                </a:cubicBezTo>
                <a:cubicBezTo>
                  <a:pt x="1969725" y="4676013"/>
                  <a:pt x="1977344" y="4676739"/>
                  <a:pt x="1984963" y="4676558"/>
                </a:cubicBezTo>
                <a:cubicBezTo>
                  <a:pt x="1988955" y="4676558"/>
                  <a:pt x="1992401" y="4677283"/>
                  <a:pt x="1992220" y="4682362"/>
                </a:cubicBezTo>
                <a:cubicBezTo>
                  <a:pt x="1991857" y="4691434"/>
                  <a:pt x="1993490" y="4700505"/>
                  <a:pt x="1991131" y="4709395"/>
                </a:cubicBezTo>
                <a:cubicBezTo>
                  <a:pt x="1989862" y="4713930"/>
                  <a:pt x="1991494" y="4714837"/>
                  <a:pt x="1995304" y="4714837"/>
                </a:cubicBezTo>
                <a:cubicBezTo>
                  <a:pt x="2003831" y="4714837"/>
                  <a:pt x="2012358" y="4715199"/>
                  <a:pt x="2020703" y="4714655"/>
                </a:cubicBezTo>
                <a:lnTo>
                  <a:pt x="2028523" y="4716701"/>
                </a:lnTo>
                <a:lnTo>
                  <a:pt x="2028611" y="4716794"/>
                </a:lnTo>
                <a:lnTo>
                  <a:pt x="2030500" y="4724633"/>
                </a:lnTo>
                <a:cubicBezTo>
                  <a:pt x="2029955" y="4744227"/>
                  <a:pt x="2031043" y="4763819"/>
                  <a:pt x="2028502" y="4783230"/>
                </a:cubicBezTo>
                <a:lnTo>
                  <a:pt x="2032488" y="4787613"/>
                </a:lnTo>
                <a:lnTo>
                  <a:pt x="2032518" y="4787811"/>
                </a:lnTo>
                <a:lnTo>
                  <a:pt x="2032710" y="4787858"/>
                </a:lnTo>
                <a:lnTo>
                  <a:pt x="2035760" y="4791212"/>
                </a:lnTo>
                <a:lnTo>
                  <a:pt x="2067882" y="4791212"/>
                </a:lnTo>
                <a:lnTo>
                  <a:pt x="2067882" y="4723463"/>
                </a:lnTo>
                <a:lnTo>
                  <a:pt x="2066601" y="4758378"/>
                </a:lnTo>
                <a:lnTo>
                  <a:pt x="2065972" y="4763255"/>
                </a:lnTo>
                <a:lnTo>
                  <a:pt x="2063636" y="4765734"/>
                </a:lnTo>
                <a:lnTo>
                  <a:pt x="2062917" y="4766022"/>
                </a:lnTo>
                <a:lnTo>
                  <a:pt x="2054446" y="4758080"/>
                </a:lnTo>
                <a:cubicBezTo>
                  <a:pt x="2053721" y="4746472"/>
                  <a:pt x="2058256" y="4735223"/>
                  <a:pt x="2056078" y="4723976"/>
                </a:cubicBezTo>
                <a:cubicBezTo>
                  <a:pt x="2053902" y="4712728"/>
                  <a:pt x="2054628" y="4701844"/>
                  <a:pt x="2055898" y="4689690"/>
                </a:cubicBezTo>
                <a:cubicBezTo>
                  <a:pt x="2044831" y="4691502"/>
                  <a:pt x="2033946" y="4687331"/>
                  <a:pt x="2022879" y="4688057"/>
                </a:cubicBezTo>
                <a:cubicBezTo>
                  <a:pt x="2019252" y="4688237"/>
                  <a:pt x="2016167" y="4688057"/>
                  <a:pt x="2016530" y="4682977"/>
                </a:cubicBezTo>
                <a:cubicBezTo>
                  <a:pt x="2017255" y="4673725"/>
                  <a:pt x="2015260" y="4664109"/>
                  <a:pt x="2017801" y="4655037"/>
                </a:cubicBezTo>
                <a:cubicBezTo>
                  <a:pt x="2019071" y="4650321"/>
                  <a:pt x="2016713" y="4649958"/>
                  <a:pt x="2013264" y="4649958"/>
                </a:cubicBezTo>
                <a:cubicBezTo>
                  <a:pt x="2004556" y="4649958"/>
                  <a:pt x="1995667" y="4649596"/>
                  <a:pt x="1986958" y="4649958"/>
                </a:cubicBezTo>
                <a:cubicBezTo>
                  <a:pt x="1980791" y="4650140"/>
                  <a:pt x="1977889" y="4647962"/>
                  <a:pt x="1978432" y="4641613"/>
                </a:cubicBezTo>
                <a:cubicBezTo>
                  <a:pt x="1979158" y="4633632"/>
                  <a:pt x="1979520" y="4625467"/>
                  <a:pt x="1980246" y="4617485"/>
                </a:cubicBezTo>
                <a:cubicBezTo>
                  <a:pt x="1980609" y="4613130"/>
                  <a:pt x="1978977" y="4611678"/>
                  <a:pt x="1974622" y="4611678"/>
                </a:cubicBezTo>
                <a:close/>
                <a:moveTo>
                  <a:pt x="4042503" y="4611678"/>
                </a:moveTo>
                <a:cubicBezTo>
                  <a:pt x="4025270" y="4611860"/>
                  <a:pt x="4008035" y="4611860"/>
                  <a:pt x="3990801" y="4611678"/>
                </a:cubicBezTo>
                <a:lnTo>
                  <a:pt x="3989599" y="4612880"/>
                </a:lnTo>
                <a:lnTo>
                  <a:pt x="3988986" y="4612878"/>
                </a:lnTo>
                <a:cubicBezTo>
                  <a:pt x="3982999" y="4612878"/>
                  <a:pt x="3981911" y="4615056"/>
                  <a:pt x="3982091" y="4620318"/>
                </a:cubicBezTo>
                <a:cubicBezTo>
                  <a:pt x="3982454" y="4629025"/>
                  <a:pt x="3982091" y="4637915"/>
                  <a:pt x="3982091" y="4646624"/>
                </a:cubicBezTo>
                <a:lnTo>
                  <a:pt x="3981448" y="4647413"/>
                </a:lnTo>
                <a:lnTo>
                  <a:pt x="3979008" y="4649777"/>
                </a:lnTo>
                <a:cubicBezTo>
                  <a:pt x="3970300" y="4649596"/>
                  <a:pt x="3961411" y="4649958"/>
                  <a:pt x="3952702" y="4649596"/>
                </a:cubicBezTo>
                <a:lnTo>
                  <a:pt x="3949608" y="4652780"/>
                </a:lnTo>
                <a:lnTo>
                  <a:pt x="3949437" y="4652791"/>
                </a:lnTo>
                <a:lnTo>
                  <a:pt x="3947088" y="4655375"/>
                </a:lnTo>
                <a:lnTo>
                  <a:pt x="3946534" y="4655945"/>
                </a:lnTo>
                <a:lnTo>
                  <a:pt x="3946535" y="4655983"/>
                </a:lnTo>
                <a:lnTo>
                  <a:pt x="3943994" y="4658777"/>
                </a:lnTo>
                <a:cubicBezTo>
                  <a:pt x="3944175" y="4666035"/>
                  <a:pt x="3943630" y="4673293"/>
                  <a:pt x="3944175" y="4680549"/>
                </a:cubicBezTo>
                <a:lnTo>
                  <a:pt x="3943370" y="4684841"/>
                </a:lnTo>
                <a:lnTo>
                  <a:pt x="3938733" y="4689690"/>
                </a:lnTo>
                <a:cubicBezTo>
                  <a:pt x="3931113" y="4689871"/>
                  <a:pt x="3923494" y="4690052"/>
                  <a:pt x="3916055" y="4689690"/>
                </a:cubicBezTo>
                <a:lnTo>
                  <a:pt x="3914850" y="4690896"/>
                </a:lnTo>
                <a:lnTo>
                  <a:pt x="3914241" y="4690890"/>
                </a:lnTo>
                <a:cubicBezTo>
                  <a:pt x="3907166" y="4690164"/>
                  <a:pt x="3905896" y="4693067"/>
                  <a:pt x="3905896" y="4699597"/>
                </a:cubicBezTo>
                <a:lnTo>
                  <a:pt x="3906052" y="4766740"/>
                </a:lnTo>
                <a:lnTo>
                  <a:pt x="3898722" y="4765967"/>
                </a:lnTo>
                <a:lnTo>
                  <a:pt x="3897075" y="4764353"/>
                </a:lnTo>
                <a:lnTo>
                  <a:pt x="3896084" y="4756629"/>
                </a:lnTo>
                <a:cubicBezTo>
                  <a:pt x="3897898" y="4741209"/>
                  <a:pt x="3895903" y="4726153"/>
                  <a:pt x="3895903" y="4710914"/>
                </a:cubicBezTo>
                <a:cubicBezTo>
                  <a:pt x="3895903" y="4690233"/>
                  <a:pt x="3895903" y="4690233"/>
                  <a:pt x="3875403" y="4690233"/>
                </a:cubicBezTo>
                <a:cubicBezTo>
                  <a:pt x="3870458" y="4690233"/>
                  <a:pt x="3866887" y="4690380"/>
                  <a:pt x="3864311" y="4690296"/>
                </a:cubicBezTo>
                <a:lnTo>
                  <a:pt x="3859864" y="4689139"/>
                </a:lnTo>
                <a:lnTo>
                  <a:pt x="3859141" y="4688416"/>
                </a:lnTo>
                <a:lnTo>
                  <a:pt x="3857805" y="4672998"/>
                </a:lnTo>
                <a:cubicBezTo>
                  <a:pt x="3857714" y="4662930"/>
                  <a:pt x="3857714" y="4657895"/>
                  <a:pt x="3855288" y="4655287"/>
                </a:cubicBezTo>
                <a:lnTo>
                  <a:pt x="3849644" y="4654245"/>
                </a:lnTo>
                <a:lnTo>
                  <a:pt x="3848009" y="4652610"/>
                </a:lnTo>
                <a:lnTo>
                  <a:pt x="3841063" y="4652661"/>
                </a:lnTo>
                <a:lnTo>
                  <a:pt x="3838211" y="4652135"/>
                </a:lnTo>
                <a:cubicBezTo>
                  <a:pt x="3819708" y="4651409"/>
                  <a:pt x="3819708" y="4651409"/>
                  <a:pt x="3819708" y="4633450"/>
                </a:cubicBezTo>
                <a:cubicBezTo>
                  <a:pt x="3819708" y="4628551"/>
                  <a:pt x="3819345" y="4623835"/>
                  <a:pt x="3819708" y="4618936"/>
                </a:cubicBezTo>
                <a:cubicBezTo>
                  <a:pt x="3820070" y="4613856"/>
                  <a:pt x="3818075" y="4612041"/>
                  <a:pt x="3812995" y="4612223"/>
                </a:cubicBezTo>
                <a:cubicBezTo>
                  <a:pt x="3797211" y="4612404"/>
                  <a:pt x="3781428" y="4612767"/>
                  <a:pt x="3765826" y="4612041"/>
                </a:cubicBezTo>
                <a:cubicBezTo>
                  <a:pt x="3762108" y="4611950"/>
                  <a:pt x="3759839" y="4612722"/>
                  <a:pt x="3758659" y="4614264"/>
                </a:cubicBezTo>
                <a:lnTo>
                  <a:pt x="3758469" y="4616314"/>
                </a:lnTo>
                <a:lnTo>
                  <a:pt x="3754396" y="4621043"/>
                </a:lnTo>
                <a:cubicBezTo>
                  <a:pt x="3757480" y="4629569"/>
                  <a:pt x="3752945" y="4637734"/>
                  <a:pt x="3754215" y="4645898"/>
                </a:cubicBezTo>
                <a:lnTo>
                  <a:pt x="3749553" y="4650321"/>
                </a:lnTo>
                <a:lnTo>
                  <a:pt x="3724644" y="4650321"/>
                </a:lnTo>
                <a:cubicBezTo>
                  <a:pt x="3720471" y="4650321"/>
                  <a:pt x="3719746" y="4652317"/>
                  <a:pt x="3719746" y="4655945"/>
                </a:cubicBezTo>
                <a:lnTo>
                  <a:pt x="3719746" y="4655971"/>
                </a:lnTo>
                <a:lnTo>
                  <a:pt x="3715935" y="4659686"/>
                </a:lnTo>
                <a:cubicBezTo>
                  <a:pt x="3716298" y="4667486"/>
                  <a:pt x="3716480" y="4675469"/>
                  <a:pt x="3715572" y="4683270"/>
                </a:cubicBezTo>
                <a:lnTo>
                  <a:pt x="3715358" y="4684714"/>
                </a:lnTo>
                <a:lnTo>
                  <a:pt x="3711763" y="4688964"/>
                </a:lnTo>
                <a:cubicBezTo>
                  <a:pt x="3703418" y="4690596"/>
                  <a:pt x="3695798" y="4687512"/>
                  <a:pt x="3687816" y="4688419"/>
                </a:cubicBezTo>
                <a:lnTo>
                  <a:pt x="3684573" y="4690708"/>
                </a:lnTo>
                <a:lnTo>
                  <a:pt x="3683281" y="4690708"/>
                </a:lnTo>
                <a:cubicBezTo>
                  <a:pt x="3678745" y="4690708"/>
                  <a:pt x="3677657" y="4692522"/>
                  <a:pt x="3677838" y="4696695"/>
                </a:cubicBezTo>
                <a:cubicBezTo>
                  <a:pt x="3679108" y="4718647"/>
                  <a:pt x="3674209" y="4740599"/>
                  <a:pt x="3676569" y="4762550"/>
                </a:cubicBezTo>
                <a:lnTo>
                  <a:pt x="3672415" y="4766536"/>
                </a:lnTo>
                <a:lnTo>
                  <a:pt x="3670332" y="4766675"/>
                </a:lnTo>
                <a:cubicBezTo>
                  <a:pt x="3668268" y="4766653"/>
                  <a:pt x="3666681" y="4766063"/>
                  <a:pt x="3666772" y="4763704"/>
                </a:cubicBezTo>
                <a:cubicBezTo>
                  <a:pt x="3666953" y="4757717"/>
                  <a:pt x="3664413" y="4751369"/>
                  <a:pt x="3665864" y="4746290"/>
                </a:cubicBezTo>
                <a:cubicBezTo>
                  <a:pt x="3670581" y="4729963"/>
                  <a:pt x="3662599" y="4713454"/>
                  <a:pt x="3667134" y="4697308"/>
                </a:cubicBezTo>
                <a:lnTo>
                  <a:pt x="3662570" y="4692072"/>
                </a:lnTo>
                <a:lnTo>
                  <a:pt x="3662554" y="4691978"/>
                </a:lnTo>
                <a:lnTo>
                  <a:pt x="3662474" y="4691962"/>
                </a:lnTo>
                <a:lnTo>
                  <a:pt x="3660965" y="4690233"/>
                </a:lnTo>
                <a:cubicBezTo>
                  <a:pt x="3652077" y="4690233"/>
                  <a:pt x="3643005" y="4689145"/>
                  <a:pt x="3634116" y="4688600"/>
                </a:cubicBezTo>
                <a:cubicBezTo>
                  <a:pt x="3631576" y="4688419"/>
                  <a:pt x="3629217" y="4688419"/>
                  <a:pt x="3629217" y="4684971"/>
                </a:cubicBezTo>
                <a:cubicBezTo>
                  <a:pt x="3629399" y="4675720"/>
                  <a:pt x="3625046" y="4666830"/>
                  <a:pt x="3628854" y="4657396"/>
                </a:cubicBezTo>
                <a:cubicBezTo>
                  <a:pt x="3630668" y="4653043"/>
                  <a:pt x="3628674" y="4650140"/>
                  <a:pt x="3623050" y="4650321"/>
                </a:cubicBezTo>
                <a:cubicBezTo>
                  <a:pt x="3614341" y="4650684"/>
                  <a:pt x="3605452" y="4650321"/>
                  <a:pt x="3596744" y="4650502"/>
                </a:cubicBezTo>
                <a:cubicBezTo>
                  <a:pt x="3592391" y="4650684"/>
                  <a:pt x="3590938" y="4649051"/>
                  <a:pt x="3591119" y="4644697"/>
                </a:cubicBezTo>
                <a:cubicBezTo>
                  <a:pt x="3591483" y="4635989"/>
                  <a:pt x="3591119" y="4627099"/>
                  <a:pt x="3591301" y="4618392"/>
                </a:cubicBezTo>
                <a:cubicBezTo>
                  <a:pt x="3591483" y="4614399"/>
                  <a:pt x="3590756" y="4612223"/>
                  <a:pt x="3586040" y="4612223"/>
                </a:cubicBezTo>
                <a:cubicBezTo>
                  <a:pt x="3568443" y="4612404"/>
                  <a:pt x="3551027" y="4612404"/>
                  <a:pt x="3533429" y="4612223"/>
                </a:cubicBezTo>
                <a:lnTo>
                  <a:pt x="3532969" y="4612698"/>
                </a:lnTo>
                <a:lnTo>
                  <a:pt x="3530889" y="4612698"/>
                </a:lnTo>
                <a:cubicBezTo>
                  <a:pt x="3525084" y="4612698"/>
                  <a:pt x="3523814" y="4614875"/>
                  <a:pt x="3523995" y="4620137"/>
                </a:cubicBezTo>
                <a:lnTo>
                  <a:pt x="3524150" y="4647169"/>
                </a:lnTo>
                <a:lnTo>
                  <a:pt x="3520730" y="4650502"/>
                </a:lnTo>
                <a:cubicBezTo>
                  <a:pt x="3512929" y="4650140"/>
                  <a:pt x="3504946" y="4650866"/>
                  <a:pt x="3497146" y="4650321"/>
                </a:cubicBezTo>
                <a:lnTo>
                  <a:pt x="3494991" y="4652581"/>
                </a:lnTo>
                <a:lnTo>
                  <a:pt x="3489525" y="4652973"/>
                </a:lnTo>
                <a:cubicBezTo>
                  <a:pt x="3485353" y="4652610"/>
                  <a:pt x="3486260" y="4656420"/>
                  <a:pt x="3486260" y="4658960"/>
                </a:cubicBezTo>
                <a:cubicBezTo>
                  <a:pt x="3486078" y="4667668"/>
                  <a:pt x="3486078" y="4676558"/>
                  <a:pt x="3486260" y="4685265"/>
                </a:cubicBezTo>
                <a:lnTo>
                  <a:pt x="3480949" y="4690412"/>
                </a:lnTo>
                <a:lnTo>
                  <a:pt x="3458685" y="4690233"/>
                </a:lnTo>
                <a:lnTo>
                  <a:pt x="3458206" y="4690725"/>
                </a:lnTo>
                <a:lnTo>
                  <a:pt x="3455963" y="4690708"/>
                </a:lnTo>
                <a:cubicBezTo>
                  <a:pt x="3449431" y="4690345"/>
                  <a:pt x="3447799" y="4692522"/>
                  <a:pt x="3447980" y="4698872"/>
                </a:cubicBezTo>
                <a:cubicBezTo>
                  <a:pt x="3448343" y="4718466"/>
                  <a:pt x="3447799" y="4738240"/>
                  <a:pt x="3448162" y="4757832"/>
                </a:cubicBezTo>
                <a:cubicBezTo>
                  <a:pt x="3448253" y="4761099"/>
                  <a:pt x="3448071" y="4763775"/>
                  <a:pt x="3446892" y="4765453"/>
                </a:cubicBezTo>
                <a:lnTo>
                  <a:pt x="3446336" y="4765578"/>
                </a:lnTo>
                <a:lnTo>
                  <a:pt x="3436007" y="4766425"/>
                </a:lnTo>
                <a:cubicBezTo>
                  <a:pt x="3435463" y="4766425"/>
                  <a:pt x="3434918" y="4766063"/>
                  <a:pt x="3434737" y="4765881"/>
                </a:cubicBezTo>
                <a:cubicBezTo>
                  <a:pt x="3436007" y="4755904"/>
                  <a:pt x="3433286" y="4745927"/>
                  <a:pt x="3434193" y="4736313"/>
                </a:cubicBezTo>
                <a:cubicBezTo>
                  <a:pt x="3435463" y="4722888"/>
                  <a:pt x="3435281" y="4710007"/>
                  <a:pt x="3433649" y="4696945"/>
                </a:cubicBezTo>
                <a:cubicBezTo>
                  <a:pt x="3433286" y="4693498"/>
                  <a:pt x="3432198" y="4692229"/>
                  <a:pt x="3428751" y="4692229"/>
                </a:cubicBezTo>
                <a:cubicBezTo>
                  <a:pt x="3417865" y="4692047"/>
                  <a:pt x="3407162" y="4694224"/>
                  <a:pt x="3395914" y="4692047"/>
                </a:cubicBezTo>
                <a:cubicBezTo>
                  <a:pt x="3393193" y="4685153"/>
                  <a:pt x="3399542" y="4677534"/>
                  <a:pt x="3396821" y="4670096"/>
                </a:cubicBezTo>
                <a:lnTo>
                  <a:pt x="3393204" y="4672140"/>
                </a:lnTo>
                <a:lnTo>
                  <a:pt x="3393010" y="4669663"/>
                </a:lnTo>
                <a:lnTo>
                  <a:pt x="3392514" y="4670092"/>
                </a:lnTo>
                <a:lnTo>
                  <a:pt x="3392308" y="4666444"/>
                </a:lnTo>
                <a:cubicBezTo>
                  <a:pt x="3392874" y="4664562"/>
                  <a:pt x="3393738" y="4662748"/>
                  <a:pt x="3393738" y="4660844"/>
                </a:cubicBezTo>
                <a:cubicBezTo>
                  <a:pt x="3393919" y="4657214"/>
                  <a:pt x="3395552" y="4654675"/>
                  <a:pt x="3389202" y="4653587"/>
                </a:cubicBezTo>
                <a:cubicBezTo>
                  <a:pt x="3380312" y="4652135"/>
                  <a:pt x="3371785" y="4654675"/>
                  <a:pt x="3363077" y="4653405"/>
                </a:cubicBezTo>
                <a:cubicBezTo>
                  <a:pt x="3358542" y="4652679"/>
                  <a:pt x="3356909" y="4651409"/>
                  <a:pt x="3357997" y="4647781"/>
                </a:cubicBezTo>
                <a:cubicBezTo>
                  <a:pt x="3360719" y="4638892"/>
                  <a:pt x="3358723" y="4629821"/>
                  <a:pt x="3359268" y="4620931"/>
                </a:cubicBezTo>
                <a:cubicBezTo>
                  <a:pt x="3359449" y="4617848"/>
                  <a:pt x="3359268" y="4614582"/>
                  <a:pt x="3354913" y="4614582"/>
                </a:cubicBezTo>
                <a:cubicBezTo>
                  <a:pt x="3338405" y="4614399"/>
                  <a:pt x="3322076" y="4614399"/>
                  <a:pt x="3305567" y="4614037"/>
                </a:cubicBezTo>
                <a:lnTo>
                  <a:pt x="3304988" y="4614617"/>
                </a:lnTo>
                <a:lnTo>
                  <a:pt x="3302484" y="4614512"/>
                </a:lnTo>
                <a:cubicBezTo>
                  <a:pt x="3297041" y="4614694"/>
                  <a:pt x="3295772" y="4616509"/>
                  <a:pt x="3295953" y="4621407"/>
                </a:cubicBezTo>
                <a:cubicBezTo>
                  <a:pt x="3296315" y="4629569"/>
                  <a:pt x="3295772" y="4637734"/>
                  <a:pt x="3296134" y="4645898"/>
                </a:cubicBezTo>
                <a:lnTo>
                  <a:pt x="3290244" y="4652292"/>
                </a:lnTo>
                <a:lnTo>
                  <a:pt x="3267470" y="4652135"/>
                </a:lnTo>
                <a:lnTo>
                  <a:pt x="3265220" y="4654451"/>
                </a:lnTo>
                <a:lnTo>
                  <a:pt x="3262934" y="4654605"/>
                </a:lnTo>
                <a:cubicBezTo>
                  <a:pt x="3258580" y="4654243"/>
                  <a:pt x="3258036" y="4656782"/>
                  <a:pt x="3258036" y="4660230"/>
                </a:cubicBezTo>
                <a:cubicBezTo>
                  <a:pt x="3258217" y="4668031"/>
                  <a:pt x="3257855" y="4675650"/>
                  <a:pt x="3258217" y="4683270"/>
                </a:cubicBezTo>
                <a:lnTo>
                  <a:pt x="3251729" y="4690571"/>
                </a:lnTo>
                <a:lnTo>
                  <a:pt x="3230642" y="4690414"/>
                </a:lnTo>
                <a:lnTo>
                  <a:pt x="3228388" y="4692668"/>
                </a:lnTo>
                <a:lnTo>
                  <a:pt x="3227739" y="4692704"/>
                </a:lnTo>
                <a:cubicBezTo>
                  <a:pt x="3221933" y="4692342"/>
                  <a:pt x="3219756" y="4693973"/>
                  <a:pt x="3219938" y="4700142"/>
                </a:cubicBezTo>
                <a:cubicBezTo>
                  <a:pt x="3220301" y="4719554"/>
                  <a:pt x="3220119" y="4738966"/>
                  <a:pt x="3220119" y="4758378"/>
                </a:cubicBezTo>
                <a:cubicBezTo>
                  <a:pt x="3220119" y="4761189"/>
                  <a:pt x="3220074" y="4763774"/>
                  <a:pt x="3219008" y="4765702"/>
                </a:cubicBezTo>
                <a:lnTo>
                  <a:pt x="3215791" y="4767205"/>
                </a:lnTo>
                <a:lnTo>
                  <a:pt x="3212206" y="4767083"/>
                </a:lnTo>
                <a:cubicBezTo>
                  <a:pt x="3209734" y="4767106"/>
                  <a:pt x="3207692" y="4766517"/>
                  <a:pt x="3207420" y="4763161"/>
                </a:cubicBezTo>
                <a:cubicBezTo>
                  <a:pt x="3206150" y="4747922"/>
                  <a:pt x="3206513" y="4732503"/>
                  <a:pt x="3205968" y="4717264"/>
                </a:cubicBezTo>
                <a:cubicBezTo>
                  <a:pt x="3205788" y="4710369"/>
                  <a:pt x="3206331" y="4702932"/>
                  <a:pt x="3207057" y="4695857"/>
                </a:cubicBezTo>
                <a:cubicBezTo>
                  <a:pt x="3207420" y="4691502"/>
                  <a:pt x="3205424" y="4690052"/>
                  <a:pt x="3201252" y="4690233"/>
                </a:cubicBezTo>
                <a:cubicBezTo>
                  <a:pt x="3192543" y="4690414"/>
                  <a:pt x="3183655" y="4690052"/>
                  <a:pt x="3174946" y="4690414"/>
                </a:cubicBezTo>
                <a:cubicBezTo>
                  <a:pt x="3170048" y="4690596"/>
                  <a:pt x="3168597" y="4688782"/>
                  <a:pt x="3168779" y="4684065"/>
                </a:cubicBezTo>
                <a:cubicBezTo>
                  <a:pt x="3169142" y="4675538"/>
                  <a:pt x="3168597" y="4667193"/>
                  <a:pt x="3168960" y="4658667"/>
                </a:cubicBezTo>
                <a:cubicBezTo>
                  <a:pt x="3169142" y="4653405"/>
                  <a:pt x="3167146" y="4651953"/>
                  <a:pt x="3162066" y="4652135"/>
                </a:cubicBezTo>
                <a:cubicBezTo>
                  <a:pt x="3153539" y="4652498"/>
                  <a:pt x="3144832" y="4652317"/>
                  <a:pt x="3136123" y="4650684"/>
                </a:cubicBezTo>
                <a:cubicBezTo>
                  <a:pt x="3131769" y="4649958"/>
                  <a:pt x="3130499" y="4648507"/>
                  <a:pt x="3130681" y="4644515"/>
                </a:cubicBezTo>
                <a:cubicBezTo>
                  <a:pt x="3130862" y="4636715"/>
                  <a:pt x="3130499" y="4628731"/>
                  <a:pt x="3130862" y="4620931"/>
                </a:cubicBezTo>
                <a:cubicBezTo>
                  <a:pt x="3131044" y="4614944"/>
                  <a:pt x="3129229" y="4612041"/>
                  <a:pt x="3122698" y="4612223"/>
                </a:cubicBezTo>
                <a:cubicBezTo>
                  <a:pt x="3106914" y="4612586"/>
                  <a:pt x="3091313" y="4612586"/>
                  <a:pt x="3075529" y="4612223"/>
                </a:cubicBezTo>
                <a:lnTo>
                  <a:pt x="3073189" y="4614694"/>
                </a:lnTo>
                <a:lnTo>
                  <a:pt x="3070631" y="4614694"/>
                </a:lnTo>
                <a:cubicBezTo>
                  <a:pt x="3067183" y="4614694"/>
                  <a:pt x="3065369" y="4615963"/>
                  <a:pt x="3065915" y="4619411"/>
                </a:cubicBezTo>
                <a:cubicBezTo>
                  <a:pt x="3067365" y="4628119"/>
                  <a:pt x="3062649" y="4636464"/>
                  <a:pt x="3065552" y="4645172"/>
                </a:cubicBezTo>
                <a:lnTo>
                  <a:pt x="3060586" y="4650659"/>
                </a:lnTo>
                <a:lnTo>
                  <a:pt x="3035255" y="4650321"/>
                </a:lnTo>
                <a:lnTo>
                  <a:pt x="3033037" y="4652791"/>
                </a:lnTo>
                <a:lnTo>
                  <a:pt x="3032170" y="4652791"/>
                </a:lnTo>
                <a:cubicBezTo>
                  <a:pt x="3027454" y="4652610"/>
                  <a:pt x="3025821" y="4654243"/>
                  <a:pt x="3026003" y="4658960"/>
                </a:cubicBezTo>
                <a:cubicBezTo>
                  <a:pt x="3026183" y="4667668"/>
                  <a:pt x="3026003" y="4676558"/>
                  <a:pt x="3026003" y="4685265"/>
                </a:cubicBezTo>
                <a:lnTo>
                  <a:pt x="3025976" y="4686105"/>
                </a:lnTo>
                <a:lnTo>
                  <a:pt x="3023461" y="4688782"/>
                </a:lnTo>
                <a:cubicBezTo>
                  <a:pt x="3014935" y="4691140"/>
                  <a:pt x="3006771" y="4688782"/>
                  <a:pt x="2998608" y="4688419"/>
                </a:cubicBezTo>
                <a:cubicBezTo>
                  <a:pt x="2995251" y="4688328"/>
                  <a:pt x="2993211" y="4688873"/>
                  <a:pt x="2992031" y="4690211"/>
                </a:cubicBezTo>
                <a:lnTo>
                  <a:pt x="2991063" y="4694724"/>
                </a:lnTo>
                <a:lnTo>
                  <a:pt x="2987904" y="4697964"/>
                </a:lnTo>
                <a:cubicBezTo>
                  <a:pt x="2988085" y="4718284"/>
                  <a:pt x="2987723" y="4738421"/>
                  <a:pt x="2988085" y="4758741"/>
                </a:cubicBezTo>
                <a:cubicBezTo>
                  <a:pt x="2988085" y="4761734"/>
                  <a:pt x="2987814" y="4763866"/>
                  <a:pt x="2986703" y="4765248"/>
                </a:cubicBezTo>
                <a:lnTo>
                  <a:pt x="2982197" y="4766665"/>
                </a:lnTo>
                <a:lnTo>
                  <a:pt x="2976974" y="4764703"/>
                </a:lnTo>
                <a:cubicBezTo>
                  <a:pt x="2976112" y="4763251"/>
                  <a:pt x="2976112" y="4761165"/>
                  <a:pt x="2976112" y="4758626"/>
                </a:cubicBezTo>
                <a:cubicBezTo>
                  <a:pt x="2976294" y="4738126"/>
                  <a:pt x="2975931" y="4717445"/>
                  <a:pt x="2976294" y="4696945"/>
                </a:cubicBezTo>
                <a:cubicBezTo>
                  <a:pt x="2976294" y="4691502"/>
                  <a:pt x="2973028" y="4688600"/>
                  <a:pt x="2969762" y="4689690"/>
                </a:cubicBezTo>
                <a:cubicBezTo>
                  <a:pt x="2960873" y="4692410"/>
                  <a:pt x="2952710" y="4687148"/>
                  <a:pt x="2944001" y="4688600"/>
                </a:cubicBezTo>
                <a:cubicBezTo>
                  <a:pt x="2939102" y="4689326"/>
                  <a:pt x="2937834" y="4686785"/>
                  <a:pt x="2938015" y="4682250"/>
                </a:cubicBezTo>
                <a:cubicBezTo>
                  <a:pt x="2938197" y="4674632"/>
                  <a:pt x="2937651" y="4667011"/>
                  <a:pt x="2938197" y="4659574"/>
                </a:cubicBezTo>
                <a:cubicBezTo>
                  <a:pt x="2938740" y="4652861"/>
                  <a:pt x="2937107" y="4649596"/>
                  <a:pt x="2929488" y="4650321"/>
                </a:cubicBezTo>
                <a:cubicBezTo>
                  <a:pt x="2922593" y="4650866"/>
                  <a:pt x="2915518" y="4649958"/>
                  <a:pt x="2908624" y="4650502"/>
                </a:cubicBezTo>
                <a:cubicBezTo>
                  <a:pt x="2902093" y="4651047"/>
                  <a:pt x="2899373" y="4649233"/>
                  <a:pt x="2899917" y="4642157"/>
                </a:cubicBezTo>
                <a:cubicBezTo>
                  <a:pt x="2900461" y="4634356"/>
                  <a:pt x="2899917" y="4626374"/>
                  <a:pt x="2900098" y="4618573"/>
                </a:cubicBezTo>
                <a:cubicBezTo>
                  <a:pt x="2900279" y="4614037"/>
                  <a:pt x="2899010" y="4612223"/>
                  <a:pt x="2894111" y="4612223"/>
                </a:cubicBezTo>
                <a:cubicBezTo>
                  <a:pt x="2876876" y="4612404"/>
                  <a:pt x="2859642" y="4612404"/>
                  <a:pt x="2842407" y="4612223"/>
                </a:cubicBezTo>
                <a:lnTo>
                  <a:pt x="2842147" y="4612516"/>
                </a:lnTo>
                <a:lnTo>
                  <a:pt x="2840955" y="4612516"/>
                </a:lnTo>
                <a:cubicBezTo>
                  <a:pt x="2835332" y="4612516"/>
                  <a:pt x="2833335" y="4614694"/>
                  <a:pt x="2833518" y="4620137"/>
                </a:cubicBezTo>
                <a:lnTo>
                  <a:pt x="2833518" y="4646596"/>
                </a:lnTo>
                <a:lnTo>
                  <a:pt x="2829708" y="4650502"/>
                </a:lnTo>
                <a:cubicBezTo>
                  <a:pt x="2821544" y="4649958"/>
                  <a:pt x="2813381" y="4650502"/>
                  <a:pt x="2805217" y="4650321"/>
                </a:cubicBezTo>
                <a:lnTo>
                  <a:pt x="2803460" y="4652327"/>
                </a:lnTo>
                <a:lnTo>
                  <a:pt x="2802132" y="4652429"/>
                </a:lnTo>
                <a:cubicBezTo>
                  <a:pt x="2795419" y="4651703"/>
                  <a:pt x="2794149" y="4655331"/>
                  <a:pt x="2795963" y="4660592"/>
                </a:cubicBezTo>
                <a:cubicBezTo>
                  <a:pt x="2798323" y="4667849"/>
                  <a:pt x="2797233" y="4675107"/>
                  <a:pt x="2797051" y="4682181"/>
                </a:cubicBezTo>
                <a:lnTo>
                  <a:pt x="2788808" y="4689792"/>
                </a:lnTo>
                <a:lnTo>
                  <a:pt x="2786893" y="4690233"/>
                </a:lnTo>
                <a:cubicBezTo>
                  <a:pt x="2779636" y="4690233"/>
                  <a:pt x="2772379" y="4690233"/>
                  <a:pt x="2765123" y="4690233"/>
                </a:cubicBezTo>
                <a:lnTo>
                  <a:pt x="2764575" y="4690712"/>
                </a:lnTo>
                <a:lnTo>
                  <a:pt x="2764034" y="4690708"/>
                </a:lnTo>
                <a:cubicBezTo>
                  <a:pt x="2760768" y="4690708"/>
                  <a:pt x="2757140" y="4691071"/>
                  <a:pt x="2757866" y="4695244"/>
                </a:cubicBezTo>
                <a:cubicBezTo>
                  <a:pt x="2760768" y="4712659"/>
                  <a:pt x="2758410" y="4730077"/>
                  <a:pt x="2759136" y="4747493"/>
                </a:cubicBezTo>
                <a:cubicBezTo>
                  <a:pt x="2759317" y="4753298"/>
                  <a:pt x="2760587" y="4760373"/>
                  <a:pt x="2758048" y="4765090"/>
                </a:cubicBezTo>
                <a:lnTo>
                  <a:pt x="2755488" y="4765891"/>
                </a:lnTo>
                <a:lnTo>
                  <a:pt x="2752060" y="4766425"/>
                </a:lnTo>
                <a:cubicBezTo>
                  <a:pt x="2745529" y="4766788"/>
                  <a:pt x="2743897" y="4764612"/>
                  <a:pt x="2744079" y="4758262"/>
                </a:cubicBezTo>
                <a:cubicBezTo>
                  <a:pt x="2744441" y="4738852"/>
                  <a:pt x="2743897" y="4719622"/>
                  <a:pt x="2744260" y="4700210"/>
                </a:cubicBezTo>
                <a:lnTo>
                  <a:pt x="2739540" y="4695491"/>
                </a:lnTo>
                <a:lnTo>
                  <a:pt x="2738998" y="4693112"/>
                </a:lnTo>
                <a:lnTo>
                  <a:pt x="2737151" y="4693103"/>
                </a:lnTo>
                <a:lnTo>
                  <a:pt x="2735732" y="4691684"/>
                </a:lnTo>
                <a:cubicBezTo>
                  <a:pt x="2727750" y="4691321"/>
                  <a:pt x="2719950" y="4693317"/>
                  <a:pt x="2711787" y="4692229"/>
                </a:cubicBezTo>
                <a:cubicBezTo>
                  <a:pt x="2703804" y="4691140"/>
                  <a:pt x="2703984" y="4688419"/>
                  <a:pt x="2705074" y="4682069"/>
                </a:cubicBezTo>
                <a:cubicBezTo>
                  <a:pt x="2706162" y="4675720"/>
                  <a:pt x="2705255" y="4669007"/>
                  <a:pt x="2705255" y="4661932"/>
                </a:cubicBezTo>
                <a:cubicBezTo>
                  <a:pt x="2703984" y="4663383"/>
                  <a:pt x="2704030" y="4664970"/>
                  <a:pt x="2703917" y="4666558"/>
                </a:cubicBezTo>
                <a:lnTo>
                  <a:pt x="2702896" y="4668618"/>
                </a:lnTo>
                <a:lnTo>
                  <a:pt x="2702896" y="4662770"/>
                </a:lnTo>
                <a:lnTo>
                  <a:pt x="2701865" y="4665660"/>
                </a:lnTo>
                <a:lnTo>
                  <a:pt x="2702012" y="4662227"/>
                </a:lnTo>
                <a:cubicBezTo>
                  <a:pt x="2701944" y="4659438"/>
                  <a:pt x="2702171" y="4656852"/>
                  <a:pt x="2704167" y="4654494"/>
                </a:cubicBezTo>
                <a:cubicBezTo>
                  <a:pt x="2694551" y="4649958"/>
                  <a:pt x="2684028" y="4653405"/>
                  <a:pt x="2673869" y="4653043"/>
                </a:cubicBezTo>
                <a:lnTo>
                  <a:pt x="2670562" y="4652137"/>
                </a:lnTo>
                <a:lnTo>
                  <a:pt x="2668132" y="4649813"/>
                </a:lnTo>
                <a:lnTo>
                  <a:pt x="2667701" y="4647057"/>
                </a:lnTo>
                <a:cubicBezTo>
                  <a:pt x="2667701" y="4638347"/>
                  <a:pt x="2667701" y="4629458"/>
                  <a:pt x="2667701" y="4620750"/>
                </a:cubicBezTo>
                <a:cubicBezTo>
                  <a:pt x="2667701" y="4617666"/>
                  <a:pt x="2667701" y="4614218"/>
                  <a:pt x="2663528" y="4614218"/>
                </a:cubicBezTo>
                <a:cubicBezTo>
                  <a:pt x="2646657" y="4614037"/>
                  <a:pt x="2629967" y="4614218"/>
                  <a:pt x="2613275" y="4613856"/>
                </a:cubicBezTo>
                <a:lnTo>
                  <a:pt x="2612616" y="4614580"/>
                </a:lnTo>
                <a:lnTo>
                  <a:pt x="2610735" y="4614512"/>
                </a:lnTo>
                <a:cubicBezTo>
                  <a:pt x="2606382" y="4614694"/>
                  <a:pt x="2605112" y="4616144"/>
                  <a:pt x="2604931" y="4620318"/>
                </a:cubicBezTo>
                <a:cubicBezTo>
                  <a:pt x="2604386" y="4629025"/>
                  <a:pt x="2606200" y="4637552"/>
                  <a:pt x="2606926" y="4646261"/>
                </a:cubicBezTo>
                <a:lnTo>
                  <a:pt x="2602297" y="4651324"/>
                </a:lnTo>
                <a:lnTo>
                  <a:pt x="2599125" y="4652135"/>
                </a:lnTo>
                <a:cubicBezTo>
                  <a:pt x="2592232" y="4652135"/>
                  <a:pt x="2585156" y="4652317"/>
                  <a:pt x="2578262" y="4652135"/>
                </a:cubicBezTo>
                <a:lnTo>
                  <a:pt x="2576320" y="4654180"/>
                </a:lnTo>
                <a:lnTo>
                  <a:pt x="2572456" y="4654424"/>
                </a:lnTo>
                <a:cubicBezTo>
                  <a:pt x="2569010" y="4654424"/>
                  <a:pt x="2566833" y="4654243"/>
                  <a:pt x="2568284" y="4659323"/>
                </a:cubicBezTo>
                <a:cubicBezTo>
                  <a:pt x="2570823" y="4668574"/>
                  <a:pt x="2567376" y="4677827"/>
                  <a:pt x="2567014" y="4687080"/>
                </a:cubicBezTo>
                <a:lnTo>
                  <a:pt x="2562973" y="4690223"/>
                </a:lnTo>
                <a:lnTo>
                  <a:pt x="2543249" y="4690052"/>
                </a:lnTo>
                <a:cubicBezTo>
                  <a:pt x="2538713" y="4689599"/>
                  <a:pt x="2535629" y="4690098"/>
                  <a:pt x="2533724" y="4691889"/>
                </a:cubicBezTo>
                <a:lnTo>
                  <a:pt x="2532124" y="4698155"/>
                </a:lnTo>
                <a:lnTo>
                  <a:pt x="2528735" y="4701411"/>
                </a:lnTo>
                <a:cubicBezTo>
                  <a:pt x="2529278" y="4720823"/>
                  <a:pt x="2528735" y="4740054"/>
                  <a:pt x="2528916" y="4759466"/>
                </a:cubicBezTo>
                <a:lnTo>
                  <a:pt x="2527659" y="4766317"/>
                </a:lnTo>
                <a:lnTo>
                  <a:pt x="2527102" y="4766607"/>
                </a:lnTo>
                <a:cubicBezTo>
                  <a:pt x="2521841" y="4765881"/>
                  <a:pt x="2514040" y="4769691"/>
                  <a:pt x="2514765" y="4757899"/>
                </a:cubicBezTo>
                <a:cubicBezTo>
                  <a:pt x="2515855" y="4737945"/>
                  <a:pt x="2514765" y="4717808"/>
                  <a:pt x="2515129" y="4697670"/>
                </a:cubicBezTo>
                <a:cubicBezTo>
                  <a:pt x="2515310" y="4691502"/>
                  <a:pt x="2513315" y="4689690"/>
                  <a:pt x="2507509" y="4690052"/>
                </a:cubicBezTo>
                <a:cubicBezTo>
                  <a:pt x="2499708" y="4690596"/>
                  <a:pt x="2491726" y="4690052"/>
                  <a:pt x="2483924" y="4690233"/>
                </a:cubicBezTo>
                <a:cubicBezTo>
                  <a:pt x="2478845" y="4690233"/>
                  <a:pt x="2476668" y="4688237"/>
                  <a:pt x="2476849" y="4683157"/>
                </a:cubicBezTo>
                <a:cubicBezTo>
                  <a:pt x="2477031" y="4674632"/>
                  <a:pt x="2476849" y="4666285"/>
                  <a:pt x="2477031" y="4657759"/>
                </a:cubicBezTo>
                <a:cubicBezTo>
                  <a:pt x="2477031" y="4653405"/>
                  <a:pt x="2475580" y="4651772"/>
                  <a:pt x="2471226" y="4651953"/>
                </a:cubicBezTo>
                <a:cubicBezTo>
                  <a:pt x="2462336" y="4652317"/>
                  <a:pt x="2453264" y="4651591"/>
                  <a:pt x="2444375" y="4650321"/>
                </a:cubicBezTo>
                <a:cubicBezTo>
                  <a:pt x="2440021" y="4649777"/>
                  <a:pt x="2438570" y="4648507"/>
                  <a:pt x="2438751" y="4644335"/>
                </a:cubicBezTo>
                <a:cubicBezTo>
                  <a:pt x="2438933" y="4635808"/>
                  <a:pt x="2438388" y="4627281"/>
                  <a:pt x="2438933" y="4618936"/>
                </a:cubicBezTo>
                <a:cubicBezTo>
                  <a:pt x="2439296" y="4613130"/>
                  <a:pt x="2437119" y="4611678"/>
                  <a:pt x="2431676" y="4611860"/>
                </a:cubicBezTo>
                <a:cubicBezTo>
                  <a:pt x="2419884" y="4612223"/>
                  <a:pt x="2408091" y="4612041"/>
                  <a:pt x="2396299" y="4612041"/>
                </a:cubicBezTo>
                <a:cubicBezTo>
                  <a:pt x="2386775" y="4612041"/>
                  <a:pt x="2382013" y="4612041"/>
                  <a:pt x="2379632" y="4614468"/>
                </a:cubicBezTo>
                <a:lnTo>
                  <a:pt x="2379452" y="4615752"/>
                </a:lnTo>
                <a:lnTo>
                  <a:pt x="2376706" y="4616327"/>
                </a:lnTo>
                <a:cubicBezTo>
                  <a:pt x="2370538" y="4621587"/>
                  <a:pt x="2375074" y="4633924"/>
                  <a:pt x="2374711" y="4643176"/>
                </a:cubicBezTo>
                <a:lnTo>
                  <a:pt x="2372889" y="4650428"/>
                </a:lnTo>
                <a:lnTo>
                  <a:pt x="2369110" y="4651001"/>
                </a:lnTo>
                <a:cubicBezTo>
                  <a:pt x="2365821" y="4650730"/>
                  <a:pt x="2362013" y="4650140"/>
                  <a:pt x="2359109" y="4650140"/>
                </a:cubicBezTo>
                <a:cubicBezTo>
                  <a:pt x="2353168" y="4650140"/>
                  <a:pt x="2348712" y="4650140"/>
                  <a:pt x="2345426" y="4650523"/>
                </a:cubicBezTo>
                <a:lnTo>
                  <a:pt x="2339224" y="4653017"/>
                </a:lnTo>
                <a:lnTo>
                  <a:pt x="2337339" y="4653155"/>
                </a:lnTo>
                <a:cubicBezTo>
                  <a:pt x="2334436" y="4652610"/>
                  <a:pt x="2334618" y="4655875"/>
                  <a:pt x="2334798" y="4657871"/>
                </a:cubicBezTo>
                <a:cubicBezTo>
                  <a:pt x="2335343" y="4663858"/>
                  <a:pt x="2334618" y="4669663"/>
                  <a:pt x="2335888" y="4675832"/>
                </a:cubicBezTo>
                <a:lnTo>
                  <a:pt x="2336311" y="4683825"/>
                </a:lnTo>
                <a:lnTo>
                  <a:pt x="2329357" y="4688600"/>
                </a:lnTo>
                <a:cubicBezTo>
                  <a:pt x="2321556" y="4691866"/>
                  <a:pt x="2314661" y="4687512"/>
                  <a:pt x="2307223" y="4688057"/>
                </a:cubicBezTo>
                <a:lnTo>
                  <a:pt x="2304474" y="4690868"/>
                </a:lnTo>
                <a:lnTo>
                  <a:pt x="2303414" y="4690890"/>
                </a:lnTo>
                <a:cubicBezTo>
                  <a:pt x="2297426" y="4690528"/>
                  <a:pt x="2296882" y="4693248"/>
                  <a:pt x="2296520" y="4698328"/>
                </a:cubicBezTo>
                <a:cubicBezTo>
                  <a:pt x="2296157" y="4705404"/>
                  <a:pt x="2299603" y="4712116"/>
                  <a:pt x="2298333" y="4718829"/>
                </a:cubicBezTo>
                <a:cubicBezTo>
                  <a:pt x="2295794" y="4731891"/>
                  <a:pt x="2297063" y="4745134"/>
                  <a:pt x="2296882" y="4758378"/>
                </a:cubicBezTo>
                <a:lnTo>
                  <a:pt x="2296253" y="4763257"/>
                </a:lnTo>
                <a:lnTo>
                  <a:pt x="2293917" y="4765734"/>
                </a:lnTo>
                <a:lnTo>
                  <a:pt x="2293198" y="4766022"/>
                </a:lnTo>
                <a:lnTo>
                  <a:pt x="2284727" y="4758080"/>
                </a:lnTo>
                <a:cubicBezTo>
                  <a:pt x="2284001" y="4746472"/>
                  <a:pt x="2288537" y="4735223"/>
                  <a:pt x="2286360" y="4723976"/>
                </a:cubicBezTo>
                <a:cubicBezTo>
                  <a:pt x="2284183" y="4712728"/>
                  <a:pt x="2284909" y="4701844"/>
                  <a:pt x="2286179" y="4689690"/>
                </a:cubicBezTo>
                <a:cubicBezTo>
                  <a:pt x="2275112" y="4691502"/>
                  <a:pt x="2264227" y="4687331"/>
                  <a:pt x="2253161" y="4688057"/>
                </a:cubicBezTo>
                <a:cubicBezTo>
                  <a:pt x="2249533" y="4688237"/>
                  <a:pt x="2246448" y="4688057"/>
                  <a:pt x="2246811" y="4682977"/>
                </a:cubicBezTo>
                <a:cubicBezTo>
                  <a:pt x="2247536" y="4673725"/>
                  <a:pt x="2245541" y="4664109"/>
                  <a:pt x="2248081" y="4655037"/>
                </a:cubicBezTo>
                <a:cubicBezTo>
                  <a:pt x="2249351" y="4650321"/>
                  <a:pt x="2246993" y="4649958"/>
                  <a:pt x="2243545" y="4649958"/>
                </a:cubicBezTo>
                <a:cubicBezTo>
                  <a:pt x="2234838" y="4649958"/>
                  <a:pt x="2225948" y="4649596"/>
                  <a:pt x="2217239" y="4649958"/>
                </a:cubicBezTo>
                <a:cubicBezTo>
                  <a:pt x="2211072" y="4650140"/>
                  <a:pt x="2208169" y="4647962"/>
                  <a:pt x="2208713" y="4641613"/>
                </a:cubicBezTo>
                <a:cubicBezTo>
                  <a:pt x="2209439" y="4633632"/>
                  <a:pt x="2209801" y="4625467"/>
                  <a:pt x="2210527" y="4617485"/>
                </a:cubicBezTo>
                <a:cubicBezTo>
                  <a:pt x="2210890" y="4613130"/>
                  <a:pt x="2209257" y="4611678"/>
                  <a:pt x="2204904" y="4611678"/>
                </a:cubicBezTo>
                <a:cubicBezTo>
                  <a:pt x="2187669" y="4611860"/>
                  <a:pt x="2170433" y="4611860"/>
                  <a:pt x="2153199" y="4611678"/>
                </a:cubicBezTo>
                <a:lnTo>
                  <a:pt x="2151997" y="4612880"/>
                </a:lnTo>
                <a:lnTo>
                  <a:pt x="2151384" y="4612878"/>
                </a:lnTo>
                <a:cubicBezTo>
                  <a:pt x="2145398" y="4612878"/>
                  <a:pt x="2144309" y="4615056"/>
                  <a:pt x="2144491" y="4620318"/>
                </a:cubicBezTo>
                <a:cubicBezTo>
                  <a:pt x="2144853" y="4629025"/>
                  <a:pt x="2144491" y="4637915"/>
                  <a:pt x="2144491" y="4646624"/>
                </a:cubicBezTo>
                <a:lnTo>
                  <a:pt x="2143848" y="4647411"/>
                </a:lnTo>
                <a:lnTo>
                  <a:pt x="2141407" y="4649777"/>
                </a:lnTo>
                <a:cubicBezTo>
                  <a:pt x="2132699" y="4649596"/>
                  <a:pt x="2123809" y="4649958"/>
                  <a:pt x="2115100" y="4649596"/>
                </a:cubicBezTo>
                <a:lnTo>
                  <a:pt x="2112007" y="4652780"/>
                </a:lnTo>
                <a:lnTo>
                  <a:pt x="2111836" y="4652791"/>
                </a:lnTo>
                <a:lnTo>
                  <a:pt x="2109488" y="4655374"/>
                </a:lnTo>
                <a:lnTo>
                  <a:pt x="2108933" y="4655945"/>
                </a:lnTo>
                <a:lnTo>
                  <a:pt x="2108934" y="4655983"/>
                </a:lnTo>
                <a:lnTo>
                  <a:pt x="2106393" y="4658777"/>
                </a:lnTo>
                <a:cubicBezTo>
                  <a:pt x="2106575" y="4666035"/>
                  <a:pt x="2106031" y="4673293"/>
                  <a:pt x="2106575" y="4680549"/>
                </a:cubicBezTo>
                <a:lnTo>
                  <a:pt x="2105770" y="4684841"/>
                </a:lnTo>
                <a:lnTo>
                  <a:pt x="2101132" y="4689690"/>
                </a:lnTo>
                <a:cubicBezTo>
                  <a:pt x="2093512" y="4689871"/>
                  <a:pt x="2085893" y="4690052"/>
                  <a:pt x="2078456" y="4689690"/>
                </a:cubicBezTo>
                <a:lnTo>
                  <a:pt x="2077249" y="4690896"/>
                </a:lnTo>
                <a:lnTo>
                  <a:pt x="2076641" y="4690890"/>
                </a:lnTo>
                <a:cubicBezTo>
                  <a:pt x="2069565" y="4690164"/>
                  <a:pt x="2068295" y="4693067"/>
                  <a:pt x="2068295" y="4699597"/>
                </a:cubicBezTo>
                <a:cubicBezTo>
                  <a:pt x="2068658" y="4725540"/>
                  <a:pt x="2068476" y="4751665"/>
                  <a:pt x="2068476" y="4777608"/>
                </a:cubicBezTo>
                <a:cubicBezTo>
                  <a:pt x="2068476" y="4792845"/>
                  <a:pt x="2068476" y="4792483"/>
                  <a:pt x="2083897" y="4792845"/>
                </a:cubicBezTo>
                <a:cubicBezTo>
                  <a:pt x="2091155" y="4793026"/>
                  <a:pt x="2092424" y="4790305"/>
                  <a:pt x="2092243" y="4783958"/>
                </a:cubicBezTo>
                <a:lnTo>
                  <a:pt x="2092243" y="4783842"/>
                </a:lnTo>
                <a:lnTo>
                  <a:pt x="2094783" y="4781302"/>
                </a:lnTo>
                <a:cubicBezTo>
                  <a:pt x="2094238" y="4760984"/>
                  <a:pt x="2094783" y="4740847"/>
                  <a:pt x="2094420" y="4720530"/>
                </a:cubicBezTo>
                <a:lnTo>
                  <a:pt x="2100183" y="4714909"/>
                </a:lnTo>
                <a:lnTo>
                  <a:pt x="2101857" y="4714473"/>
                </a:lnTo>
                <a:cubicBezTo>
                  <a:pt x="2109296" y="4715199"/>
                  <a:pt x="2116915" y="4714473"/>
                  <a:pt x="2124534" y="4714655"/>
                </a:cubicBezTo>
                <a:lnTo>
                  <a:pt x="2125717" y="4713625"/>
                </a:lnTo>
                <a:lnTo>
                  <a:pt x="2127074" y="4713634"/>
                </a:lnTo>
                <a:cubicBezTo>
                  <a:pt x="2130521" y="4713634"/>
                  <a:pt x="2132881" y="4713091"/>
                  <a:pt x="2132699" y="4708737"/>
                </a:cubicBezTo>
                <a:lnTo>
                  <a:pt x="2131623" y="4679065"/>
                </a:lnTo>
                <a:lnTo>
                  <a:pt x="2135057" y="4674744"/>
                </a:lnTo>
                <a:cubicBezTo>
                  <a:pt x="2143220" y="4674199"/>
                  <a:pt x="2151022" y="4677283"/>
                  <a:pt x="2159185" y="4676920"/>
                </a:cubicBezTo>
                <a:cubicBezTo>
                  <a:pt x="2165717" y="4676558"/>
                  <a:pt x="2168619" y="4674925"/>
                  <a:pt x="2168256" y="4668031"/>
                </a:cubicBezTo>
                <a:lnTo>
                  <a:pt x="2168256" y="4667994"/>
                </a:lnTo>
                <a:lnTo>
                  <a:pt x="2170796" y="4665560"/>
                </a:lnTo>
                <a:cubicBezTo>
                  <a:pt x="2170252" y="4657396"/>
                  <a:pt x="2170978" y="4649233"/>
                  <a:pt x="2170615" y="4641068"/>
                </a:cubicBezTo>
                <a:lnTo>
                  <a:pt x="2175859" y="4636929"/>
                </a:lnTo>
                <a:lnTo>
                  <a:pt x="2182770" y="4642632"/>
                </a:lnTo>
                <a:cubicBezTo>
                  <a:pt x="2182407" y="4650433"/>
                  <a:pt x="2183132" y="4658415"/>
                  <a:pt x="2182589" y="4666216"/>
                </a:cubicBezTo>
                <a:cubicBezTo>
                  <a:pt x="2182044" y="4673836"/>
                  <a:pt x="2184221" y="4677465"/>
                  <a:pt x="2192567" y="4676739"/>
                </a:cubicBezTo>
                <a:cubicBezTo>
                  <a:pt x="2200004" y="4676013"/>
                  <a:pt x="2207625" y="4676739"/>
                  <a:pt x="2215243" y="4676558"/>
                </a:cubicBezTo>
                <a:cubicBezTo>
                  <a:pt x="2219236" y="4676558"/>
                  <a:pt x="2222682" y="4677283"/>
                  <a:pt x="2222501" y="4682362"/>
                </a:cubicBezTo>
                <a:cubicBezTo>
                  <a:pt x="2222138" y="4691434"/>
                  <a:pt x="2223771" y="4700505"/>
                  <a:pt x="2221412" y="4709395"/>
                </a:cubicBezTo>
                <a:cubicBezTo>
                  <a:pt x="2220142" y="4713930"/>
                  <a:pt x="2221775" y="4714837"/>
                  <a:pt x="2225585" y="4714837"/>
                </a:cubicBezTo>
                <a:cubicBezTo>
                  <a:pt x="2234112" y="4714837"/>
                  <a:pt x="2242638" y="4715199"/>
                  <a:pt x="2250984" y="4714655"/>
                </a:cubicBezTo>
                <a:lnTo>
                  <a:pt x="2258805" y="4716701"/>
                </a:lnTo>
                <a:lnTo>
                  <a:pt x="2258894" y="4716794"/>
                </a:lnTo>
                <a:lnTo>
                  <a:pt x="2260781" y="4724633"/>
                </a:lnTo>
                <a:cubicBezTo>
                  <a:pt x="2260236" y="4744227"/>
                  <a:pt x="2261325" y="4763819"/>
                  <a:pt x="2258785" y="4783230"/>
                </a:cubicBezTo>
                <a:lnTo>
                  <a:pt x="2262768" y="4787613"/>
                </a:lnTo>
                <a:lnTo>
                  <a:pt x="2262798" y="4787811"/>
                </a:lnTo>
                <a:lnTo>
                  <a:pt x="2262991" y="4787858"/>
                </a:lnTo>
                <a:lnTo>
                  <a:pt x="2266040" y="4791212"/>
                </a:lnTo>
                <a:cubicBezTo>
                  <a:pt x="2281824" y="4790850"/>
                  <a:pt x="2297426" y="4790850"/>
                  <a:pt x="2313209" y="4791212"/>
                </a:cubicBezTo>
                <a:lnTo>
                  <a:pt x="2315568" y="4788739"/>
                </a:lnTo>
                <a:lnTo>
                  <a:pt x="2321193" y="4787901"/>
                </a:lnTo>
                <a:cubicBezTo>
                  <a:pt x="2323234" y="4785837"/>
                  <a:pt x="2323189" y="4781755"/>
                  <a:pt x="2322826" y="4773683"/>
                </a:cubicBezTo>
                <a:cubicBezTo>
                  <a:pt x="2322099" y="4755541"/>
                  <a:pt x="2325183" y="4737219"/>
                  <a:pt x="2323007" y="4719079"/>
                </a:cubicBezTo>
                <a:lnTo>
                  <a:pt x="2323389" y="4718627"/>
                </a:lnTo>
                <a:lnTo>
                  <a:pt x="2327179" y="4714837"/>
                </a:lnTo>
                <a:cubicBezTo>
                  <a:pt x="2335888" y="4715199"/>
                  <a:pt x="2344776" y="4714837"/>
                  <a:pt x="2353484" y="4715018"/>
                </a:cubicBezTo>
                <a:lnTo>
                  <a:pt x="2355840" y="4712723"/>
                </a:lnTo>
                <a:lnTo>
                  <a:pt x="2356025" y="4712728"/>
                </a:lnTo>
                <a:cubicBezTo>
                  <a:pt x="2362193" y="4713634"/>
                  <a:pt x="2362919" y="4711458"/>
                  <a:pt x="2362738" y="4706924"/>
                </a:cubicBezTo>
                <a:cubicBezTo>
                  <a:pt x="2362375" y="4700029"/>
                  <a:pt x="2363100" y="4693135"/>
                  <a:pt x="2361286" y="4686242"/>
                </a:cubicBezTo>
                <a:lnTo>
                  <a:pt x="2361454" y="4677146"/>
                </a:lnTo>
                <a:lnTo>
                  <a:pt x="2367453" y="4675107"/>
                </a:lnTo>
                <a:cubicBezTo>
                  <a:pt x="2375255" y="4675650"/>
                  <a:pt x="2383237" y="4675107"/>
                  <a:pt x="2391038" y="4675288"/>
                </a:cubicBezTo>
                <a:cubicBezTo>
                  <a:pt x="2395211" y="4675469"/>
                  <a:pt x="2396843" y="4674018"/>
                  <a:pt x="2396843" y="4669663"/>
                </a:cubicBezTo>
                <a:lnTo>
                  <a:pt x="2396856" y="4669482"/>
                </a:lnTo>
                <a:lnTo>
                  <a:pt x="2399021" y="4667374"/>
                </a:lnTo>
                <a:cubicBezTo>
                  <a:pt x="2398658" y="4659030"/>
                  <a:pt x="2398658" y="4650684"/>
                  <a:pt x="2400473" y="4642338"/>
                </a:cubicBezTo>
                <a:lnTo>
                  <a:pt x="2401792" y="4637460"/>
                </a:lnTo>
                <a:lnTo>
                  <a:pt x="2411538" y="4639548"/>
                </a:lnTo>
                <a:cubicBezTo>
                  <a:pt x="2414622" y="4643357"/>
                  <a:pt x="2416075" y="4648437"/>
                  <a:pt x="2414440" y="4653155"/>
                </a:cubicBezTo>
                <a:cubicBezTo>
                  <a:pt x="2412446" y="4658960"/>
                  <a:pt x="2413534" y="4664947"/>
                  <a:pt x="2412989" y="4670933"/>
                </a:cubicBezTo>
                <a:cubicBezTo>
                  <a:pt x="2412446" y="4675650"/>
                  <a:pt x="2414440" y="4677283"/>
                  <a:pt x="2419158" y="4677103"/>
                </a:cubicBezTo>
                <a:cubicBezTo>
                  <a:pt x="2427865" y="4676920"/>
                  <a:pt x="2436756" y="4677103"/>
                  <a:pt x="2445464" y="4677103"/>
                </a:cubicBezTo>
                <a:cubicBezTo>
                  <a:pt x="2448185" y="4677103"/>
                  <a:pt x="2450906" y="4676739"/>
                  <a:pt x="2451087" y="4680911"/>
                </a:cubicBezTo>
                <a:cubicBezTo>
                  <a:pt x="2451269" y="4688895"/>
                  <a:pt x="2454353" y="4696514"/>
                  <a:pt x="2451450" y="4704859"/>
                </a:cubicBezTo>
                <a:cubicBezTo>
                  <a:pt x="2449274" y="4711208"/>
                  <a:pt x="2451632" y="4715926"/>
                  <a:pt x="2460159" y="4715199"/>
                </a:cubicBezTo>
                <a:cubicBezTo>
                  <a:pt x="2467053" y="4714655"/>
                  <a:pt x="2474129" y="4715745"/>
                  <a:pt x="2481021" y="4715018"/>
                </a:cubicBezTo>
                <a:cubicBezTo>
                  <a:pt x="2488097" y="4714292"/>
                  <a:pt x="2489548" y="4717196"/>
                  <a:pt x="2489368" y="4723726"/>
                </a:cubicBezTo>
                <a:cubicBezTo>
                  <a:pt x="2489005" y="4744045"/>
                  <a:pt x="2489186" y="4764182"/>
                  <a:pt x="2489186" y="4784502"/>
                </a:cubicBezTo>
                <a:cubicBezTo>
                  <a:pt x="2489186" y="4788491"/>
                  <a:pt x="2489005" y="4791393"/>
                  <a:pt x="2494628" y="4791393"/>
                </a:cubicBezTo>
                <a:cubicBezTo>
                  <a:pt x="2511500" y="4791212"/>
                  <a:pt x="2528554" y="4791393"/>
                  <a:pt x="2545426" y="4791393"/>
                </a:cubicBezTo>
                <a:lnTo>
                  <a:pt x="2547231" y="4790010"/>
                </a:lnTo>
                <a:lnTo>
                  <a:pt x="2547420" y="4790010"/>
                </a:lnTo>
                <a:lnTo>
                  <a:pt x="2548817" y="4788794"/>
                </a:lnTo>
                <a:lnTo>
                  <a:pt x="2550867" y="4787223"/>
                </a:lnTo>
                <a:lnTo>
                  <a:pt x="2550871" y="4787006"/>
                </a:lnTo>
                <a:lnTo>
                  <a:pt x="2553044" y="4785112"/>
                </a:lnTo>
                <a:cubicBezTo>
                  <a:pt x="2551593" y="4763886"/>
                  <a:pt x="2555586" y="4742662"/>
                  <a:pt x="2553044" y="4721436"/>
                </a:cubicBezTo>
                <a:lnTo>
                  <a:pt x="2558729" y="4715475"/>
                </a:lnTo>
                <a:lnTo>
                  <a:pt x="2560301" y="4715018"/>
                </a:lnTo>
                <a:cubicBezTo>
                  <a:pt x="2569553" y="4715745"/>
                  <a:pt x="2578987" y="4715199"/>
                  <a:pt x="2588785" y="4715199"/>
                </a:cubicBezTo>
                <a:lnTo>
                  <a:pt x="2588760" y="4713523"/>
                </a:lnTo>
                <a:lnTo>
                  <a:pt x="2589397" y="4713498"/>
                </a:lnTo>
                <a:cubicBezTo>
                  <a:pt x="2590508" y="4713272"/>
                  <a:pt x="2591233" y="4712728"/>
                  <a:pt x="2590598" y="4711458"/>
                </a:cubicBezTo>
                <a:cubicBezTo>
                  <a:pt x="2586245" y="4702569"/>
                  <a:pt x="2594589" y="4695494"/>
                  <a:pt x="2593320" y="4686967"/>
                </a:cubicBezTo>
                <a:lnTo>
                  <a:pt x="2593799" y="4678584"/>
                </a:lnTo>
                <a:lnTo>
                  <a:pt x="2595315" y="4676920"/>
                </a:lnTo>
                <a:cubicBezTo>
                  <a:pt x="2604386" y="4677103"/>
                  <a:pt x="2613458" y="4676739"/>
                  <a:pt x="2622527" y="4677103"/>
                </a:cubicBezTo>
                <a:lnTo>
                  <a:pt x="2624787" y="4674904"/>
                </a:lnTo>
                <a:lnTo>
                  <a:pt x="2629604" y="4673725"/>
                </a:lnTo>
                <a:cubicBezTo>
                  <a:pt x="2634501" y="4668462"/>
                  <a:pt x="2630692" y="4657577"/>
                  <a:pt x="2631055" y="4649233"/>
                </a:cubicBezTo>
                <a:lnTo>
                  <a:pt x="2631371" y="4639416"/>
                </a:lnTo>
                <a:lnTo>
                  <a:pt x="2631833" y="4638628"/>
                </a:lnTo>
                <a:lnTo>
                  <a:pt x="2633342" y="4638424"/>
                </a:lnTo>
                <a:lnTo>
                  <a:pt x="2637767" y="4639003"/>
                </a:lnTo>
                <a:cubicBezTo>
                  <a:pt x="2640669" y="4638822"/>
                  <a:pt x="2644661" y="4638460"/>
                  <a:pt x="2643210" y="4643357"/>
                </a:cubicBezTo>
                <a:cubicBezTo>
                  <a:pt x="2640487" y="4652247"/>
                  <a:pt x="2642665" y="4661318"/>
                  <a:pt x="2641758" y="4670208"/>
                </a:cubicBezTo>
                <a:cubicBezTo>
                  <a:pt x="2641214" y="4676195"/>
                  <a:pt x="2644117" y="4677283"/>
                  <a:pt x="2649196" y="4677103"/>
                </a:cubicBezTo>
                <a:cubicBezTo>
                  <a:pt x="2657360" y="4676739"/>
                  <a:pt x="2665523" y="4677103"/>
                  <a:pt x="2673689" y="4676920"/>
                </a:cubicBezTo>
                <a:cubicBezTo>
                  <a:pt x="2678586" y="4676920"/>
                  <a:pt x="2681307" y="4677103"/>
                  <a:pt x="2680219" y="4683813"/>
                </a:cubicBezTo>
                <a:cubicBezTo>
                  <a:pt x="2679130" y="4691797"/>
                  <a:pt x="2680219" y="4700142"/>
                  <a:pt x="2679856" y="4708306"/>
                </a:cubicBezTo>
                <a:cubicBezTo>
                  <a:pt x="2679675" y="4713567"/>
                  <a:pt x="2683122" y="4716652"/>
                  <a:pt x="2686569" y="4716288"/>
                </a:cubicBezTo>
                <a:cubicBezTo>
                  <a:pt x="2695277" y="4715381"/>
                  <a:pt x="2703984" y="4719009"/>
                  <a:pt x="2712874" y="4715381"/>
                </a:cubicBezTo>
                <a:cubicBezTo>
                  <a:pt x="2718136" y="4713204"/>
                  <a:pt x="2721038" y="4716470"/>
                  <a:pt x="2719768" y="4721912"/>
                </a:cubicBezTo>
                <a:cubicBezTo>
                  <a:pt x="2718680" y="4726810"/>
                  <a:pt x="2717591" y="4731891"/>
                  <a:pt x="2718136" y="4736970"/>
                </a:cubicBezTo>
                <a:cubicBezTo>
                  <a:pt x="2719950" y="4752754"/>
                  <a:pt x="2721219" y="4768537"/>
                  <a:pt x="2718136" y="4784320"/>
                </a:cubicBezTo>
                <a:lnTo>
                  <a:pt x="2721170" y="4787490"/>
                </a:lnTo>
                <a:lnTo>
                  <a:pt x="2721855" y="4790146"/>
                </a:lnTo>
                <a:lnTo>
                  <a:pt x="2724011" y="4790457"/>
                </a:lnTo>
                <a:lnTo>
                  <a:pt x="2726299" y="4792845"/>
                </a:lnTo>
                <a:cubicBezTo>
                  <a:pt x="2742627" y="4792483"/>
                  <a:pt x="2758954" y="4792301"/>
                  <a:pt x="2775282" y="4792845"/>
                </a:cubicBezTo>
                <a:cubicBezTo>
                  <a:pt x="2782538" y="4793026"/>
                  <a:pt x="2783809" y="4790305"/>
                  <a:pt x="2783627" y="4783958"/>
                </a:cubicBezTo>
                <a:lnTo>
                  <a:pt x="2783624" y="4782758"/>
                </a:lnTo>
                <a:lnTo>
                  <a:pt x="2785260" y="4781121"/>
                </a:lnTo>
                <a:lnTo>
                  <a:pt x="2784901" y="4720750"/>
                </a:lnTo>
                <a:lnTo>
                  <a:pt x="2790380" y="4715002"/>
                </a:lnTo>
                <a:lnTo>
                  <a:pt x="2790922" y="4714474"/>
                </a:lnTo>
                <a:lnTo>
                  <a:pt x="2813561" y="4714837"/>
                </a:lnTo>
                <a:cubicBezTo>
                  <a:pt x="2817189" y="4715109"/>
                  <a:pt x="2819457" y="4714474"/>
                  <a:pt x="2820682" y="4712978"/>
                </a:cubicBezTo>
                <a:lnTo>
                  <a:pt x="2821433" y="4706853"/>
                </a:lnTo>
                <a:lnTo>
                  <a:pt x="2823176" y="4705109"/>
                </a:lnTo>
                <a:lnTo>
                  <a:pt x="2821402" y="4682843"/>
                </a:lnTo>
                <a:lnTo>
                  <a:pt x="2830252" y="4674744"/>
                </a:lnTo>
                <a:cubicBezTo>
                  <a:pt x="2837327" y="4676013"/>
                  <a:pt x="2844403" y="4676558"/>
                  <a:pt x="2851659" y="4676558"/>
                </a:cubicBezTo>
                <a:cubicBezTo>
                  <a:pt x="2856377" y="4676558"/>
                  <a:pt x="2858008" y="4674925"/>
                  <a:pt x="2857828" y="4670208"/>
                </a:cubicBezTo>
                <a:lnTo>
                  <a:pt x="2857815" y="4668341"/>
                </a:lnTo>
                <a:lnTo>
                  <a:pt x="2859642" y="4666468"/>
                </a:lnTo>
                <a:cubicBezTo>
                  <a:pt x="2859279" y="4657941"/>
                  <a:pt x="2859823" y="4649596"/>
                  <a:pt x="2859460" y="4641068"/>
                </a:cubicBezTo>
                <a:lnTo>
                  <a:pt x="2861131" y="4637169"/>
                </a:lnTo>
                <a:lnTo>
                  <a:pt x="2866172" y="4636282"/>
                </a:lnTo>
                <a:cubicBezTo>
                  <a:pt x="2871433" y="4636282"/>
                  <a:pt x="2874518" y="4637008"/>
                  <a:pt x="2874155" y="4643539"/>
                </a:cubicBezTo>
                <a:cubicBezTo>
                  <a:pt x="2873611" y="4652247"/>
                  <a:pt x="2874337" y="4661137"/>
                  <a:pt x="2873974" y="4669845"/>
                </a:cubicBezTo>
                <a:cubicBezTo>
                  <a:pt x="2873611" y="4675107"/>
                  <a:pt x="2875606" y="4676558"/>
                  <a:pt x="2880686" y="4676376"/>
                </a:cubicBezTo>
                <a:cubicBezTo>
                  <a:pt x="2888850" y="4676013"/>
                  <a:pt x="2897014" y="4676739"/>
                  <a:pt x="2905177" y="4676195"/>
                </a:cubicBezTo>
                <a:cubicBezTo>
                  <a:pt x="2910983" y="4675832"/>
                  <a:pt x="2912616" y="4678009"/>
                  <a:pt x="2912253" y="4683451"/>
                </a:cubicBezTo>
                <a:cubicBezTo>
                  <a:pt x="2911890" y="4691252"/>
                  <a:pt x="2912616" y="4699234"/>
                  <a:pt x="2912072" y="4707036"/>
                </a:cubicBezTo>
                <a:cubicBezTo>
                  <a:pt x="2911709" y="4713204"/>
                  <a:pt x="2914067" y="4714837"/>
                  <a:pt x="2919872" y="4714473"/>
                </a:cubicBezTo>
                <a:cubicBezTo>
                  <a:pt x="2927492" y="4714111"/>
                  <a:pt x="2935111" y="4714837"/>
                  <a:pt x="2942550" y="4714292"/>
                </a:cubicBezTo>
                <a:lnTo>
                  <a:pt x="2945117" y="4714903"/>
                </a:lnTo>
                <a:lnTo>
                  <a:pt x="2949924" y="4719604"/>
                </a:lnTo>
                <a:lnTo>
                  <a:pt x="2950532" y="4722456"/>
                </a:lnTo>
                <a:cubicBezTo>
                  <a:pt x="2950350" y="4742231"/>
                  <a:pt x="2950713" y="4762006"/>
                  <a:pt x="2950350" y="4781780"/>
                </a:cubicBezTo>
                <a:cubicBezTo>
                  <a:pt x="2950169" y="4788311"/>
                  <a:pt x="2951439" y="4791031"/>
                  <a:pt x="2958696" y="4790667"/>
                </a:cubicBezTo>
                <a:cubicBezTo>
                  <a:pt x="2973754" y="4790124"/>
                  <a:pt x="2988993" y="4790124"/>
                  <a:pt x="3004050" y="4790667"/>
                </a:cubicBezTo>
                <a:cubicBezTo>
                  <a:pt x="3007679" y="4790759"/>
                  <a:pt x="3009812" y="4790124"/>
                  <a:pt x="3011013" y="4788674"/>
                </a:cubicBezTo>
                <a:lnTo>
                  <a:pt x="3012347" y="4782027"/>
                </a:lnTo>
                <a:lnTo>
                  <a:pt x="3013666" y="4780758"/>
                </a:lnTo>
                <a:cubicBezTo>
                  <a:pt x="3012941" y="4760257"/>
                  <a:pt x="3013484" y="4739577"/>
                  <a:pt x="3013303" y="4718897"/>
                </a:cubicBezTo>
                <a:lnTo>
                  <a:pt x="3016621" y="4715199"/>
                </a:lnTo>
                <a:lnTo>
                  <a:pt x="3020196" y="4714292"/>
                </a:lnTo>
                <a:cubicBezTo>
                  <a:pt x="3027998" y="4714837"/>
                  <a:pt x="3035980" y="4714111"/>
                  <a:pt x="3043781" y="4714473"/>
                </a:cubicBezTo>
                <a:lnTo>
                  <a:pt x="3046163" y="4712217"/>
                </a:lnTo>
                <a:lnTo>
                  <a:pt x="3050788" y="4711685"/>
                </a:lnTo>
                <a:cubicBezTo>
                  <a:pt x="3051537" y="4710597"/>
                  <a:pt x="3051401" y="4708737"/>
                  <a:pt x="3051401" y="4706380"/>
                </a:cubicBezTo>
                <a:lnTo>
                  <a:pt x="3051231" y="4682682"/>
                </a:lnTo>
                <a:lnTo>
                  <a:pt x="3059202" y="4674381"/>
                </a:lnTo>
                <a:cubicBezTo>
                  <a:pt x="3065915" y="4674744"/>
                  <a:pt x="3072627" y="4674018"/>
                  <a:pt x="3079157" y="4674562"/>
                </a:cubicBezTo>
                <a:lnTo>
                  <a:pt x="3079863" y="4673885"/>
                </a:lnTo>
                <a:lnTo>
                  <a:pt x="3082787" y="4673906"/>
                </a:lnTo>
                <a:cubicBezTo>
                  <a:pt x="3087866" y="4674269"/>
                  <a:pt x="3089680" y="4672635"/>
                  <a:pt x="3089499" y="4667374"/>
                </a:cubicBezTo>
                <a:lnTo>
                  <a:pt x="3089318" y="4642994"/>
                </a:lnTo>
                <a:lnTo>
                  <a:pt x="3090922" y="4641390"/>
                </a:lnTo>
                <a:lnTo>
                  <a:pt x="3096148" y="4636529"/>
                </a:lnTo>
                <a:lnTo>
                  <a:pt x="3098921" y="4637129"/>
                </a:lnTo>
                <a:lnTo>
                  <a:pt x="3103694" y="4641107"/>
                </a:lnTo>
                <a:lnTo>
                  <a:pt x="3105100" y="4644264"/>
                </a:lnTo>
                <a:cubicBezTo>
                  <a:pt x="3104555" y="4652791"/>
                  <a:pt x="3105282" y="4661137"/>
                  <a:pt x="3104918" y="4669663"/>
                </a:cubicBezTo>
                <a:cubicBezTo>
                  <a:pt x="3104555" y="4674925"/>
                  <a:pt x="3106551" y="4676376"/>
                  <a:pt x="3111632" y="4676195"/>
                </a:cubicBezTo>
                <a:cubicBezTo>
                  <a:pt x="3119795" y="4675832"/>
                  <a:pt x="3127959" y="4676558"/>
                  <a:pt x="3136122" y="4676013"/>
                </a:cubicBezTo>
                <a:cubicBezTo>
                  <a:pt x="3141928" y="4675650"/>
                  <a:pt x="3143561" y="4677827"/>
                  <a:pt x="3143198" y="4683270"/>
                </a:cubicBezTo>
                <a:cubicBezTo>
                  <a:pt x="3142835" y="4691071"/>
                  <a:pt x="3143561" y="4699053"/>
                  <a:pt x="3143016" y="4706855"/>
                </a:cubicBezTo>
                <a:cubicBezTo>
                  <a:pt x="3142654" y="4713022"/>
                  <a:pt x="3145012" y="4714655"/>
                  <a:pt x="3150818" y="4714292"/>
                </a:cubicBezTo>
                <a:cubicBezTo>
                  <a:pt x="3158437" y="4713930"/>
                  <a:pt x="3166056" y="4714655"/>
                  <a:pt x="3173495" y="4714111"/>
                </a:cubicBezTo>
                <a:lnTo>
                  <a:pt x="3176886" y="4714918"/>
                </a:lnTo>
                <a:lnTo>
                  <a:pt x="3180754" y="4718873"/>
                </a:lnTo>
                <a:lnTo>
                  <a:pt x="3181478" y="4722276"/>
                </a:lnTo>
                <a:cubicBezTo>
                  <a:pt x="3181116" y="4742231"/>
                  <a:pt x="3181659" y="4762187"/>
                  <a:pt x="3181296" y="4782142"/>
                </a:cubicBezTo>
                <a:cubicBezTo>
                  <a:pt x="3181116" y="4788129"/>
                  <a:pt x="3182385" y="4790667"/>
                  <a:pt x="3189097" y="4790487"/>
                </a:cubicBezTo>
                <a:cubicBezTo>
                  <a:pt x="3204518" y="4789943"/>
                  <a:pt x="3219938" y="4789943"/>
                  <a:pt x="3235358" y="4790487"/>
                </a:cubicBezTo>
                <a:cubicBezTo>
                  <a:pt x="3238715" y="4790578"/>
                  <a:pt x="3240711" y="4789988"/>
                  <a:pt x="3241845" y="4788627"/>
                </a:cubicBezTo>
                <a:lnTo>
                  <a:pt x="3241947" y="4788120"/>
                </a:lnTo>
                <a:lnTo>
                  <a:pt x="3242003" y="4788106"/>
                </a:lnTo>
                <a:cubicBezTo>
                  <a:pt x="3243296" y="4786608"/>
                  <a:pt x="3243613" y="4784204"/>
                  <a:pt x="3243523" y="4780758"/>
                </a:cubicBezTo>
                <a:cubicBezTo>
                  <a:pt x="3243159" y="4761710"/>
                  <a:pt x="3243886" y="4742662"/>
                  <a:pt x="3243159" y="4723614"/>
                </a:cubicBezTo>
                <a:lnTo>
                  <a:pt x="3245296" y="4715329"/>
                </a:lnTo>
                <a:lnTo>
                  <a:pt x="3249625" y="4714224"/>
                </a:lnTo>
                <a:lnTo>
                  <a:pt x="3251244" y="4713930"/>
                </a:lnTo>
                <a:lnTo>
                  <a:pt x="3269828" y="4713930"/>
                </a:lnTo>
                <a:cubicBezTo>
                  <a:pt x="3271733" y="4713748"/>
                  <a:pt x="3274273" y="4714837"/>
                  <a:pt x="3276224" y="4714564"/>
                </a:cubicBezTo>
                <a:lnTo>
                  <a:pt x="3276674" y="4713376"/>
                </a:lnTo>
                <a:lnTo>
                  <a:pt x="3280896" y="4710914"/>
                </a:lnTo>
                <a:cubicBezTo>
                  <a:pt x="3279443" y="4705745"/>
                  <a:pt x="3280169" y="4700664"/>
                  <a:pt x="3280986" y="4695607"/>
                </a:cubicBezTo>
                <a:lnTo>
                  <a:pt x="3281567" y="4681726"/>
                </a:lnTo>
                <a:lnTo>
                  <a:pt x="3287789" y="4675832"/>
                </a:lnTo>
                <a:cubicBezTo>
                  <a:pt x="3295590" y="4676013"/>
                  <a:pt x="3303572" y="4675469"/>
                  <a:pt x="3311373" y="4676013"/>
                </a:cubicBezTo>
                <a:lnTo>
                  <a:pt x="3311870" y="4675535"/>
                </a:lnTo>
                <a:lnTo>
                  <a:pt x="3312281" y="4675538"/>
                </a:lnTo>
                <a:cubicBezTo>
                  <a:pt x="3320081" y="4676265"/>
                  <a:pt x="3322076" y="4673181"/>
                  <a:pt x="3321532" y="4665923"/>
                </a:cubicBezTo>
                <a:lnTo>
                  <a:pt x="3321358" y="4637848"/>
                </a:lnTo>
                <a:lnTo>
                  <a:pt x="3332485" y="4640137"/>
                </a:lnTo>
                <a:cubicBezTo>
                  <a:pt x="3334141" y="4642813"/>
                  <a:pt x="3334050" y="4646986"/>
                  <a:pt x="3333687" y="4651521"/>
                </a:cubicBezTo>
                <a:cubicBezTo>
                  <a:pt x="3333143" y="4657508"/>
                  <a:pt x="3333869" y="4663676"/>
                  <a:pt x="3333506" y="4669663"/>
                </a:cubicBezTo>
                <a:cubicBezTo>
                  <a:pt x="3333324" y="4674381"/>
                  <a:pt x="3334775" y="4676195"/>
                  <a:pt x="3339674" y="4676013"/>
                </a:cubicBezTo>
                <a:cubicBezTo>
                  <a:pt x="3348200" y="4675650"/>
                  <a:pt x="3356546" y="4676195"/>
                  <a:pt x="3365073" y="4675832"/>
                </a:cubicBezTo>
                <a:cubicBezTo>
                  <a:pt x="3370153" y="4675650"/>
                  <a:pt x="3371967" y="4677283"/>
                  <a:pt x="3371785" y="4682544"/>
                </a:cubicBezTo>
                <a:cubicBezTo>
                  <a:pt x="3371422" y="4691071"/>
                  <a:pt x="3371785" y="4699416"/>
                  <a:pt x="3371604" y="4707943"/>
                </a:cubicBezTo>
                <a:cubicBezTo>
                  <a:pt x="3371604" y="4711753"/>
                  <a:pt x="3372329" y="4714473"/>
                  <a:pt x="3376683" y="4714655"/>
                </a:cubicBezTo>
                <a:cubicBezTo>
                  <a:pt x="3384847" y="4715199"/>
                  <a:pt x="3393375" y="4717921"/>
                  <a:pt x="3401175" y="4715381"/>
                </a:cubicBezTo>
                <a:lnTo>
                  <a:pt x="3403049" y="4715424"/>
                </a:lnTo>
                <a:lnTo>
                  <a:pt x="3409949" y="4722065"/>
                </a:lnTo>
                <a:lnTo>
                  <a:pt x="3410065" y="4722819"/>
                </a:lnTo>
                <a:cubicBezTo>
                  <a:pt x="3409883" y="4743319"/>
                  <a:pt x="3410246" y="4764001"/>
                  <a:pt x="3409883" y="4784502"/>
                </a:cubicBezTo>
                <a:cubicBezTo>
                  <a:pt x="3409702" y="4790305"/>
                  <a:pt x="3411153" y="4792483"/>
                  <a:pt x="3417320" y="4792301"/>
                </a:cubicBezTo>
                <a:cubicBezTo>
                  <a:pt x="3433286" y="4791938"/>
                  <a:pt x="3449431" y="4791938"/>
                  <a:pt x="3465397" y="4792301"/>
                </a:cubicBezTo>
                <a:cubicBezTo>
                  <a:pt x="3471565" y="4792483"/>
                  <a:pt x="3473742" y="4790850"/>
                  <a:pt x="3473561" y="4784320"/>
                </a:cubicBezTo>
                <a:lnTo>
                  <a:pt x="3473555" y="4782233"/>
                </a:lnTo>
                <a:lnTo>
                  <a:pt x="3473924" y="4781846"/>
                </a:lnTo>
                <a:cubicBezTo>
                  <a:pt x="3473561" y="4762435"/>
                  <a:pt x="3474287" y="4743024"/>
                  <a:pt x="3473561" y="4723794"/>
                </a:cubicBezTo>
                <a:lnTo>
                  <a:pt x="3473998" y="4722006"/>
                </a:lnTo>
                <a:lnTo>
                  <a:pt x="3481725" y="4714111"/>
                </a:lnTo>
                <a:cubicBezTo>
                  <a:pt x="3488981" y="4714473"/>
                  <a:pt x="3496238" y="4713748"/>
                  <a:pt x="3503495" y="4714292"/>
                </a:cubicBezTo>
                <a:lnTo>
                  <a:pt x="3504887" y="4712990"/>
                </a:lnTo>
                <a:lnTo>
                  <a:pt x="3510139" y="4712184"/>
                </a:lnTo>
                <a:lnTo>
                  <a:pt x="3511312" y="4706985"/>
                </a:lnTo>
                <a:lnTo>
                  <a:pt x="3511840" y="4706492"/>
                </a:lnTo>
                <a:lnTo>
                  <a:pt x="3511812" y="4704767"/>
                </a:lnTo>
                <a:lnTo>
                  <a:pt x="3512022" y="4703839"/>
                </a:lnTo>
                <a:lnTo>
                  <a:pt x="3511673" y="4682954"/>
                </a:lnTo>
                <a:lnTo>
                  <a:pt x="3513359" y="4675561"/>
                </a:lnTo>
                <a:cubicBezTo>
                  <a:pt x="3515106" y="4674155"/>
                  <a:pt x="3517917" y="4673928"/>
                  <a:pt x="3521637" y="4674381"/>
                </a:cubicBezTo>
                <a:cubicBezTo>
                  <a:pt x="3528349" y="4675288"/>
                  <a:pt x="3535062" y="4676739"/>
                  <a:pt x="3542137" y="4676376"/>
                </a:cubicBezTo>
                <a:cubicBezTo>
                  <a:pt x="3547579" y="4676195"/>
                  <a:pt x="3549939" y="4674381"/>
                  <a:pt x="3549757" y="4668937"/>
                </a:cubicBezTo>
                <a:lnTo>
                  <a:pt x="3549736" y="4665759"/>
                </a:lnTo>
                <a:lnTo>
                  <a:pt x="3549939" y="4665560"/>
                </a:lnTo>
                <a:lnTo>
                  <a:pt x="3549761" y="4641587"/>
                </a:lnTo>
                <a:lnTo>
                  <a:pt x="3556651" y="4636464"/>
                </a:lnTo>
                <a:lnTo>
                  <a:pt x="3558693" y="4636538"/>
                </a:lnTo>
                <a:lnTo>
                  <a:pt x="3564275" y="4641281"/>
                </a:lnTo>
                <a:lnTo>
                  <a:pt x="3565540" y="4670751"/>
                </a:lnTo>
                <a:cubicBezTo>
                  <a:pt x="3565903" y="4675469"/>
                  <a:pt x="3566810" y="4676376"/>
                  <a:pt x="3570619" y="4676376"/>
                </a:cubicBezTo>
                <a:cubicBezTo>
                  <a:pt x="3579146" y="4676376"/>
                  <a:pt x="3587491" y="4676739"/>
                  <a:pt x="3596018" y="4676195"/>
                </a:cubicBezTo>
                <a:lnTo>
                  <a:pt x="3604160" y="4683805"/>
                </a:lnTo>
                <a:lnTo>
                  <a:pt x="3604001" y="4706198"/>
                </a:lnTo>
                <a:lnTo>
                  <a:pt x="3604184" y="4706386"/>
                </a:lnTo>
                <a:lnTo>
                  <a:pt x="3604181" y="4706673"/>
                </a:lnTo>
                <a:cubicBezTo>
                  <a:pt x="3603818" y="4712478"/>
                  <a:pt x="3605451" y="4714837"/>
                  <a:pt x="3611620" y="4714473"/>
                </a:cubicBezTo>
                <a:cubicBezTo>
                  <a:pt x="3619239" y="4713930"/>
                  <a:pt x="3626860" y="4714837"/>
                  <a:pt x="3634298" y="4714292"/>
                </a:cubicBezTo>
                <a:lnTo>
                  <a:pt x="3642457" y="4722272"/>
                </a:lnTo>
                <a:lnTo>
                  <a:pt x="3642099" y="4782390"/>
                </a:lnTo>
                <a:lnTo>
                  <a:pt x="3642283" y="4782580"/>
                </a:lnTo>
                <a:lnTo>
                  <a:pt x="3642279" y="4783958"/>
                </a:lnTo>
                <a:cubicBezTo>
                  <a:pt x="3642099" y="4788854"/>
                  <a:pt x="3643550" y="4790850"/>
                  <a:pt x="3648811" y="4790667"/>
                </a:cubicBezTo>
                <a:cubicBezTo>
                  <a:pt x="3664232" y="4790305"/>
                  <a:pt x="3679652" y="4790305"/>
                  <a:pt x="3695072" y="4790667"/>
                </a:cubicBezTo>
                <a:cubicBezTo>
                  <a:pt x="3700696" y="4790850"/>
                  <a:pt x="3702692" y="4789399"/>
                  <a:pt x="3702329" y="4783594"/>
                </a:cubicBezTo>
                <a:lnTo>
                  <a:pt x="3703477" y="4739829"/>
                </a:lnTo>
                <a:lnTo>
                  <a:pt x="3703781" y="4736131"/>
                </a:lnTo>
                <a:lnTo>
                  <a:pt x="3703649" y="4733297"/>
                </a:lnTo>
                <a:lnTo>
                  <a:pt x="3703961" y="4721368"/>
                </a:lnTo>
                <a:cubicBezTo>
                  <a:pt x="3703780" y="4715561"/>
                  <a:pt x="3705776" y="4713930"/>
                  <a:pt x="3711219" y="4714292"/>
                </a:cubicBezTo>
                <a:cubicBezTo>
                  <a:pt x="3719020" y="4714655"/>
                  <a:pt x="3727003" y="4713930"/>
                  <a:pt x="3734804" y="4714473"/>
                </a:cubicBezTo>
                <a:cubicBezTo>
                  <a:pt x="3740971" y="4714837"/>
                  <a:pt x="3742604" y="4712478"/>
                  <a:pt x="3742241" y="4706673"/>
                </a:cubicBezTo>
                <a:cubicBezTo>
                  <a:pt x="3741878" y="4698508"/>
                  <a:pt x="3742604" y="4690345"/>
                  <a:pt x="3742059" y="4682181"/>
                </a:cubicBezTo>
                <a:cubicBezTo>
                  <a:pt x="3741515" y="4675469"/>
                  <a:pt x="3744055" y="4673836"/>
                  <a:pt x="3750224" y="4674199"/>
                </a:cubicBezTo>
                <a:cubicBezTo>
                  <a:pt x="3757843" y="4674744"/>
                  <a:pt x="3765281" y="4674199"/>
                  <a:pt x="3772901" y="4674381"/>
                </a:cubicBezTo>
                <a:cubicBezTo>
                  <a:pt x="3776530" y="4674381"/>
                  <a:pt x="3778888" y="4673474"/>
                  <a:pt x="3778343" y="4669300"/>
                </a:cubicBezTo>
                <a:cubicBezTo>
                  <a:pt x="3777255" y="4661137"/>
                  <a:pt x="3780340" y="4653335"/>
                  <a:pt x="3780157" y="4645172"/>
                </a:cubicBezTo>
                <a:cubicBezTo>
                  <a:pt x="3779977" y="4640273"/>
                  <a:pt x="3779977" y="4635556"/>
                  <a:pt x="3786870" y="4636282"/>
                </a:cubicBezTo>
                <a:cubicBezTo>
                  <a:pt x="3789591" y="4636555"/>
                  <a:pt x="3792131" y="4637098"/>
                  <a:pt x="3793923" y="4638460"/>
                </a:cubicBezTo>
                <a:lnTo>
                  <a:pt x="3796047" y="4644325"/>
                </a:lnTo>
                <a:lnTo>
                  <a:pt x="3795215" y="4664109"/>
                </a:lnTo>
                <a:lnTo>
                  <a:pt x="3795222" y="4664326"/>
                </a:lnTo>
                <a:lnTo>
                  <a:pt x="3795035" y="4667123"/>
                </a:lnTo>
                <a:cubicBezTo>
                  <a:pt x="3793220" y="4672566"/>
                  <a:pt x="3795035" y="4676739"/>
                  <a:pt x="3802109" y="4676376"/>
                </a:cubicBezTo>
                <a:cubicBezTo>
                  <a:pt x="3809911" y="4676013"/>
                  <a:pt x="3817892" y="4676376"/>
                  <a:pt x="3825694" y="4676195"/>
                </a:cubicBezTo>
                <a:lnTo>
                  <a:pt x="3832619" y="4681937"/>
                </a:lnTo>
                <a:lnTo>
                  <a:pt x="3834039" y="4705291"/>
                </a:lnTo>
                <a:lnTo>
                  <a:pt x="3834487" y="4705739"/>
                </a:lnTo>
                <a:lnTo>
                  <a:pt x="3834584" y="4707398"/>
                </a:lnTo>
                <a:cubicBezTo>
                  <a:pt x="3834221" y="4713204"/>
                  <a:pt x="3836397" y="4714655"/>
                  <a:pt x="3841840" y="4714473"/>
                </a:cubicBezTo>
                <a:cubicBezTo>
                  <a:pt x="3849641" y="4714111"/>
                  <a:pt x="3857623" y="4714837"/>
                  <a:pt x="3865424" y="4714292"/>
                </a:cubicBezTo>
                <a:lnTo>
                  <a:pt x="3872316" y="4721520"/>
                </a:lnTo>
                <a:lnTo>
                  <a:pt x="3870322" y="4781846"/>
                </a:lnTo>
                <a:lnTo>
                  <a:pt x="3870899" y="4782422"/>
                </a:lnTo>
                <a:lnTo>
                  <a:pt x="3870867" y="4783413"/>
                </a:lnTo>
                <a:cubicBezTo>
                  <a:pt x="3870141" y="4788674"/>
                  <a:pt x="3871955" y="4790850"/>
                  <a:pt x="3877761" y="4790667"/>
                </a:cubicBezTo>
                <a:lnTo>
                  <a:pt x="3907953" y="4790667"/>
                </a:lnTo>
                <a:lnTo>
                  <a:pt x="3908005" y="4790805"/>
                </a:lnTo>
                <a:cubicBezTo>
                  <a:pt x="3909933" y="4792664"/>
                  <a:pt x="3913788" y="4792664"/>
                  <a:pt x="3921498" y="4792845"/>
                </a:cubicBezTo>
                <a:cubicBezTo>
                  <a:pt x="3925127" y="4792935"/>
                  <a:pt x="3927257" y="4792301"/>
                  <a:pt x="3928459" y="4790850"/>
                </a:cubicBezTo>
                <a:lnTo>
                  <a:pt x="3928660" y="4789853"/>
                </a:lnTo>
                <a:lnTo>
                  <a:pt x="3931052" y="4789330"/>
                </a:lnTo>
                <a:cubicBezTo>
                  <a:pt x="3932277" y="4788220"/>
                  <a:pt x="3932731" y="4786314"/>
                  <a:pt x="3932550" y="4783230"/>
                </a:cubicBezTo>
                <a:cubicBezTo>
                  <a:pt x="3930916" y="4762368"/>
                  <a:pt x="3935270" y="4741868"/>
                  <a:pt x="3934182" y="4721005"/>
                </a:cubicBezTo>
                <a:cubicBezTo>
                  <a:pt x="3934001" y="4718466"/>
                  <a:pt x="3934409" y="4716788"/>
                  <a:pt x="3935497" y="4715767"/>
                </a:cubicBezTo>
                <a:lnTo>
                  <a:pt x="3940848" y="4714485"/>
                </a:lnTo>
                <a:lnTo>
                  <a:pt x="3962136" y="4714655"/>
                </a:lnTo>
                <a:lnTo>
                  <a:pt x="3962401" y="4714605"/>
                </a:lnTo>
                <a:lnTo>
                  <a:pt x="3970828" y="4714655"/>
                </a:lnTo>
                <a:cubicBezTo>
                  <a:pt x="3968651" y="4708487"/>
                  <a:pt x="3968469" y="4708306"/>
                  <a:pt x="3970647" y="4703771"/>
                </a:cubicBezTo>
                <a:cubicBezTo>
                  <a:pt x="3972279" y="4700322"/>
                  <a:pt x="3972279" y="4696876"/>
                  <a:pt x="3972279" y="4693248"/>
                </a:cubicBezTo>
                <a:cubicBezTo>
                  <a:pt x="3972461" y="4676558"/>
                  <a:pt x="3972461" y="4676558"/>
                  <a:pt x="3988789" y="4676558"/>
                </a:cubicBezTo>
                <a:lnTo>
                  <a:pt x="3992082" y="4676469"/>
                </a:lnTo>
                <a:lnTo>
                  <a:pt x="3996787" y="4676920"/>
                </a:lnTo>
                <a:lnTo>
                  <a:pt x="3999064" y="4676283"/>
                </a:lnTo>
                <a:lnTo>
                  <a:pt x="4001269" y="4676223"/>
                </a:lnTo>
                <a:lnTo>
                  <a:pt x="4003891" y="4674615"/>
                </a:lnTo>
                <a:lnTo>
                  <a:pt x="4008383" y="4673544"/>
                </a:lnTo>
                <a:lnTo>
                  <a:pt x="4008860" y="4671563"/>
                </a:lnTo>
                <a:lnTo>
                  <a:pt x="4009239" y="4671330"/>
                </a:lnTo>
                <a:lnTo>
                  <a:pt x="4009372" y="4669438"/>
                </a:lnTo>
                <a:lnTo>
                  <a:pt x="4011330" y="4661320"/>
                </a:lnTo>
                <a:lnTo>
                  <a:pt x="4010604" y="4651833"/>
                </a:lnTo>
                <a:lnTo>
                  <a:pt x="4011238" y="4642534"/>
                </a:lnTo>
                <a:cubicBezTo>
                  <a:pt x="4012100" y="4640090"/>
                  <a:pt x="4013821" y="4639111"/>
                  <a:pt x="4017267" y="4638720"/>
                </a:cubicBezTo>
                <a:lnTo>
                  <a:pt x="4018916" y="4638674"/>
                </a:lnTo>
                <a:lnTo>
                  <a:pt x="4020372" y="4642632"/>
                </a:lnTo>
                <a:cubicBezTo>
                  <a:pt x="4020009" y="4650433"/>
                  <a:pt x="4020734" y="4658415"/>
                  <a:pt x="4020190" y="4666216"/>
                </a:cubicBezTo>
                <a:cubicBezTo>
                  <a:pt x="4019646" y="4673836"/>
                  <a:pt x="4021823" y="4677465"/>
                  <a:pt x="4030167" y="4676739"/>
                </a:cubicBezTo>
                <a:cubicBezTo>
                  <a:pt x="4037607" y="4676013"/>
                  <a:pt x="4045226" y="4676739"/>
                  <a:pt x="4052845" y="4676558"/>
                </a:cubicBezTo>
                <a:cubicBezTo>
                  <a:pt x="4056836" y="4676558"/>
                  <a:pt x="4060283" y="4677283"/>
                  <a:pt x="4060102" y="4682362"/>
                </a:cubicBezTo>
                <a:cubicBezTo>
                  <a:pt x="4059739" y="4691434"/>
                  <a:pt x="4061372" y="4700505"/>
                  <a:pt x="4059013" y="4709395"/>
                </a:cubicBezTo>
                <a:cubicBezTo>
                  <a:pt x="4057743" y="4713930"/>
                  <a:pt x="4059376" y="4714837"/>
                  <a:pt x="4063186" y="4714837"/>
                </a:cubicBezTo>
                <a:cubicBezTo>
                  <a:pt x="4071712" y="4714837"/>
                  <a:pt x="4080240" y="4715199"/>
                  <a:pt x="4088585" y="4714655"/>
                </a:cubicBezTo>
                <a:lnTo>
                  <a:pt x="4096405" y="4716701"/>
                </a:lnTo>
                <a:lnTo>
                  <a:pt x="4096493" y="4716794"/>
                </a:lnTo>
                <a:lnTo>
                  <a:pt x="4098381" y="4724633"/>
                </a:lnTo>
                <a:cubicBezTo>
                  <a:pt x="4097836" y="4744227"/>
                  <a:pt x="4098924" y="4763819"/>
                  <a:pt x="4096384" y="4783230"/>
                </a:cubicBezTo>
                <a:lnTo>
                  <a:pt x="4100369" y="4787613"/>
                </a:lnTo>
                <a:lnTo>
                  <a:pt x="4100399" y="4787811"/>
                </a:lnTo>
                <a:lnTo>
                  <a:pt x="4100591" y="4787858"/>
                </a:lnTo>
                <a:lnTo>
                  <a:pt x="4103642" y="4791212"/>
                </a:lnTo>
                <a:lnTo>
                  <a:pt x="4135764" y="4791212"/>
                </a:lnTo>
                <a:lnTo>
                  <a:pt x="4135764" y="4723463"/>
                </a:lnTo>
                <a:lnTo>
                  <a:pt x="4134483" y="4758378"/>
                </a:lnTo>
                <a:lnTo>
                  <a:pt x="4133854" y="4763255"/>
                </a:lnTo>
                <a:lnTo>
                  <a:pt x="4131518" y="4765734"/>
                </a:lnTo>
                <a:lnTo>
                  <a:pt x="4130799" y="4766022"/>
                </a:lnTo>
                <a:lnTo>
                  <a:pt x="4122328" y="4758080"/>
                </a:lnTo>
                <a:cubicBezTo>
                  <a:pt x="4121603" y="4746472"/>
                  <a:pt x="4126138" y="4735223"/>
                  <a:pt x="4123960" y="4723976"/>
                </a:cubicBezTo>
                <a:cubicBezTo>
                  <a:pt x="4121784" y="4712728"/>
                  <a:pt x="4122510" y="4701844"/>
                  <a:pt x="4123780" y="4689690"/>
                </a:cubicBezTo>
                <a:cubicBezTo>
                  <a:pt x="4112713" y="4691502"/>
                  <a:pt x="4101828" y="4687331"/>
                  <a:pt x="4090761" y="4688057"/>
                </a:cubicBezTo>
                <a:cubicBezTo>
                  <a:pt x="4087134" y="4688237"/>
                  <a:pt x="4084048" y="4688057"/>
                  <a:pt x="4084411" y="4682977"/>
                </a:cubicBezTo>
                <a:cubicBezTo>
                  <a:pt x="4085136" y="4673725"/>
                  <a:pt x="4083142" y="4664109"/>
                  <a:pt x="4085682" y="4655037"/>
                </a:cubicBezTo>
                <a:cubicBezTo>
                  <a:pt x="4086952" y="4650321"/>
                  <a:pt x="4084594" y="4649958"/>
                  <a:pt x="4081146" y="4649958"/>
                </a:cubicBezTo>
                <a:cubicBezTo>
                  <a:pt x="4072437" y="4649958"/>
                  <a:pt x="4063549" y="4649596"/>
                  <a:pt x="4054840" y="4649958"/>
                </a:cubicBezTo>
                <a:cubicBezTo>
                  <a:pt x="4048673" y="4650140"/>
                  <a:pt x="4045771" y="4647962"/>
                  <a:pt x="4046314" y="4641613"/>
                </a:cubicBezTo>
                <a:cubicBezTo>
                  <a:pt x="4047040" y="4633632"/>
                  <a:pt x="4047402" y="4625467"/>
                  <a:pt x="4048128" y="4617485"/>
                </a:cubicBezTo>
                <a:cubicBezTo>
                  <a:pt x="4048491" y="4613130"/>
                  <a:pt x="4046859" y="4611678"/>
                  <a:pt x="4042503" y="4611678"/>
                </a:cubicBezTo>
                <a:close/>
                <a:moveTo>
                  <a:pt x="904058" y="4572694"/>
                </a:moveTo>
                <a:cubicBezTo>
                  <a:pt x="891404" y="4572785"/>
                  <a:pt x="878750" y="4573149"/>
                  <a:pt x="866141" y="4573330"/>
                </a:cubicBezTo>
                <a:cubicBezTo>
                  <a:pt x="849995" y="4573512"/>
                  <a:pt x="833668" y="4575144"/>
                  <a:pt x="817340" y="4574963"/>
                </a:cubicBezTo>
                <a:cubicBezTo>
                  <a:pt x="791034" y="4574600"/>
                  <a:pt x="764910" y="4577684"/>
                  <a:pt x="738603" y="4577684"/>
                </a:cubicBezTo>
                <a:cubicBezTo>
                  <a:pt x="735610" y="4577684"/>
                  <a:pt x="732390" y="4576550"/>
                  <a:pt x="729261" y="4576278"/>
                </a:cubicBezTo>
                <a:lnTo>
                  <a:pt x="721129" y="4579757"/>
                </a:lnTo>
                <a:lnTo>
                  <a:pt x="712842" y="4577934"/>
                </a:lnTo>
                <a:lnTo>
                  <a:pt x="712424" y="4578144"/>
                </a:lnTo>
                <a:lnTo>
                  <a:pt x="707401" y="4576958"/>
                </a:lnTo>
                <a:cubicBezTo>
                  <a:pt x="687264" y="4578772"/>
                  <a:pt x="667125" y="4575326"/>
                  <a:pt x="646807" y="4575869"/>
                </a:cubicBezTo>
                <a:cubicBezTo>
                  <a:pt x="629935" y="4576414"/>
                  <a:pt x="612519" y="4576414"/>
                  <a:pt x="595284" y="4575507"/>
                </a:cubicBezTo>
                <a:cubicBezTo>
                  <a:pt x="570974" y="4574055"/>
                  <a:pt x="546482" y="4575144"/>
                  <a:pt x="521991" y="4575144"/>
                </a:cubicBezTo>
                <a:cubicBezTo>
                  <a:pt x="484437" y="4575144"/>
                  <a:pt x="447065" y="4575869"/>
                  <a:pt x="409692" y="4574963"/>
                </a:cubicBezTo>
                <a:cubicBezTo>
                  <a:pt x="389193" y="4574418"/>
                  <a:pt x="368692" y="4576051"/>
                  <a:pt x="348011" y="4573693"/>
                </a:cubicBezTo>
                <a:cubicBezTo>
                  <a:pt x="327329" y="4571333"/>
                  <a:pt x="306285" y="4574418"/>
                  <a:pt x="285239" y="4573693"/>
                </a:cubicBezTo>
                <a:cubicBezTo>
                  <a:pt x="262926" y="4572967"/>
                  <a:pt x="240611" y="4575869"/>
                  <a:pt x="218297" y="4574781"/>
                </a:cubicBezTo>
                <a:cubicBezTo>
                  <a:pt x="201968" y="4574055"/>
                  <a:pt x="185823" y="4575507"/>
                  <a:pt x="169314" y="4574055"/>
                </a:cubicBezTo>
                <a:cubicBezTo>
                  <a:pt x="144641" y="4571878"/>
                  <a:pt x="119606" y="4573512"/>
                  <a:pt x="94751" y="4573512"/>
                </a:cubicBezTo>
                <a:cubicBezTo>
                  <a:pt x="92031" y="4573512"/>
                  <a:pt x="90034" y="4575689"/>
                  <a:pt x="86950" y="4574963"/>
                </a:cubicBezTo>
                <a:cubicBezTo>
                  <a:pt x="74613" y="4572241"/>
                  <a:pt x="62097" y="4574418"/>
                  <a:pt x="49760" y="4574237"/>
                </a:cubicBezTo>
                <a:cubicBezTo>
                  <a:pt x="38874" y="4574055"/>
                  <a:pt x="27626" y="4574963"/>
                  <a:pt x="16559" y="4575144"/>
                </a:cubicBezTo>
                <a:cubicBezTo>
                  <a:pt x="9485" y="4575235"/>
                  <a:pt x="6038" y="4575235"/>
                  <a:pt x="4291" y="4577027"/>
                </a:cubicBezTo>
                <a:lnTo>
                  <a:pt x="3680" y="4580766"/>
                </a:lnTo>
                <a:lnTo>
                  <a:pt x="1502" y="4583015"/>
                </a:lnTo>
                <a:cubicBezTo>
                  <a:pt x="1683" y="4585736"/>
                  <a:pt x="1865" y="4588457"/>
                  <a:pt x="1502" y="4591178"/>
                </a:cubicBezTo>
                <a:cubicBezTo>
                  <a:pt x="232" y="4599524"/>
                  <a:pt x="3679" y="4600975"/>
                  <a:pt x="11480" y="4601155"/>
                </a:cubicBezTo>
                <a:cubicBezTo>
                  <a:pt x="35246" y="4601700"/>
                  <a:pt x="59011" y="4598616"/>
                  <a:pt x="82777" y="4598979"/>
                </a:cubicBezTo>
                <a:cubicBezTo>
                  <a:pt x="110897" y="4599342"/>
                  <a:pt x="138836" y="4600067"/>
                  <a:pt x="166956" y="4600067"/>
                </a:cubicBezTo>
                <a:cubicBezTo>
                  <a:pt x="180563" y="4600249"/>
                  <a:pt x="194713" y="4600067"/>
                  <a:pt x="208501" y="4599524"/>
                </a:cubicBezTo>
                <a:cubicBezTo>
                  <a:pt x="242970" y="4598254"/>
                  <a:pt x="277439" y="4598616"/>
                  <a:pt x="311909" y="4599161"/>
                </a:cubicBezTo>
                <a:cubicBezTo>
                  <a:pt x="335130" y="4599524"/>
                  <a:pt x="358351" y="4599705"/>
                  <a:pt x="381392" y="4599886"/>
                </a:cubicBezTo>
                <a:cubicBezTo>
                  <a:pt x="399715" y="4599886"/>
                  <a:pt x="418401" y="4599705"/>
                  <a:pt x="436724" y="4599342"/>
                </a:cubicBezTo>
                <a:cubicBezTo>
                  <a:pt x="475730" y="4598616"/>
                  <a:pt x="514733" y="4598616"/>
                  <a:pt x="553557" y="4599342"/>
                </a:cubicBezTo>
                <a:cubicBezTo>
                  <a:pt x="567708" y="4599524"/>
                  <a:pt x="581859" y="4601155"/>
                  <a:pt x="595828" y="4598979"/>
                </a:cubicBezTo>
                <a:lnTo>
                  <a:pt x="597506" y="4598671"/>
                </a:lnTo>
                <a:lnTo>
                  <a:pt x="613221" y="4598613"/>
                </a:lnTo>
                <a:lnTo>
                  <a:pt x="636465" y="4600612"/>
                </a:lnTo>
                <a:cubicBezTo>
                  <a:pt x="645719" y="4601337"/>
                  <a:pt x="655151" y="4600430"/>
                  <a:pt x="664585" y="4600430"/>
                </a:cubicBezTo>
                <a:cubicBezTo>
                  <a:pt x="672749" y="4600430"/>
                  <a:pt x="680914" y="4599886"/>
                  <a:pt x="689258" y="4600067"/>
                </a:cubicBezTo>
                <a:cubicBezTo>
                  <a:pt x="739329" y="4601519"/>
                  <a:pt x="789583" y="4600793"/>
                  <a:pt x="839654" y="4600793"/>
                </a:cubicBezTo>
                <a:cubicBezTo>
                  <a:pt x="840561" y="4600793"/>
                  <a:pt x="841469" y="4600793"/>
                  <a:pt x="842375" y="4600612"/>
                </a:cubicBezTo>
                <a:cubicBezTo>
                  <a:pt x="873398" y="4596077"/>
                  <a:pt x="904602" y="4599524"/>
                  <a:pt x="935625" y="4599524"/>
                </a:cubicBezTo>
                <a:cubicBezTo>
                  <a:pt x="946147" y="4599524"/>
                  <a:pt x="957576" y="4599705"/>
                  <a:pt x="968099" y="4599524"/>
                </a:cubicBezTo>
                <a:cubicBezTo>
                  <a:pt x="985151" y="4599161"/>
                  <a:pt x="1002205" y="4599161"/>
                  <a:pt x="1019077" y="4599161"/>
                </a:cubicBezTo>
                <a:cubicBezTo>
                  <a:pt x="1056086" y="4599342"/>
                  <a:pt x="1093277" y="4598616"/>
                  <a:pt x="1130286" y="4599705"/>
                </a:cubicBezTo>
                <a:cubicBezTo>
                  <a:pt x="1147339" y="4600249"/>
                  <a:pt x="1164756" y="4599705"/>
                  <a:pt x="1181991" y="4599161"/>
                </a:cubicBezTo>
                <a:cubicBezTo>
                  <a:pt x="1213014" y="4598254"/>
                  <a:pt x="1244217" y="4598979"/>
                  <a:pt x="1275239" y="4598979"/>
                </a:cubicBezTo>
                <a:cubicBezTo>
                  <a:pt x="1277416" y="4598979"/>
                  <a:pt x="1279413" y="4598979"/>
                  <a:pt x="1281589" y="4599161"/>
                </a:cubicBezTo>
                <a:cubicBezTo>
                  <a:pt x="1291748" y="4600067"/>
                  <a:pt x="1301908" y="4601519"/>
                  <a:pt x="1312067" y="4599161"/>
                </a:cubicBezTo>
                <a:lnTo>
                  <a:pt x="1314746" y="4598715"/>
                </a:lnTo>
                <a:lnTo>
                  <a:pt x="1330027" y="4598547"/>
                </a:lnTo>
                <a:lnTo>
                  <a:pt x="1331558" y="4598556"/>
                </a:lnTo>
                <a:lnTo>
                  <a:pt x="1357785" y="4600612"/>
                </a:lnTo>
                <a:cubicBezTo>
                  <a:pt x="1362592" y="4600249"/>
                  <a:pt x="1367718" y="4601337"/>
                  <a:pt x="1372707" y="4601405"/>
                </a:cubicBezTo>
                <a:lnTo>
                  <a:pt x="1380159" y="4598590"/>
                </a:lnTo>
                <a:lnTo>
                  <a:pt x="1390482" y="4598484"/>
                </a:lnTo>
                <a:lnTo>
                  <a:pt x="1393593" y="4600998"/>
                </a:lnTo>
                <a:cubicBezTo>
                  <a:pt x="1395656" y="4601247"/>
                  <a:pt x="1397970" y="4600793"/>
                  <a:pt x="1400055" y="4600793"/>
                </a:cubicBezTo>
                <a:cubicBezTo>
                  <a:pt x="1464640" y="4601519"/>
                  <a:pt x="1529225" y="4600430"/>
                  <a:pt x="1593810" y="4599161"/>
                </a:cubicBezTo>
                <a:cubicBezTo>
                  <a:pt x="1604694" y="4598979"/>
                  <a:pt x="1615942" y="4597891"/>
                  <a:pt x="1626647" y="4599524"/>
                </a:cubicBezTo>
                <a:cubicBezTo>
                  <a:pt x="1637169" y="4601155"/>
                  <a:pt x="1648054" y="4600612"/>
                  <a:pt x="1658213" y="4600067"/>
                </a:cubicBezTo>
                <a:cubicBezTo>
                  <a:pt x="1680165" y="4598979"/>
                  <a:pt x="1702117" y="4599161"/>
                  <a:pt x="1724068" y="4599342"/>
                </a:cubicBezTo>
                <a:cubicBezTo>
                  <a:pt x="1755997" y="4599524"/>
                  <a:pt x="1787927" y="4598979"/>
                  <a:pt x="1819857" y="4599886"/>
                </a:cubicBezTo>
                <a:lnTo>
                  <a:pt x="1842539" y="4599653"/>
                </a:lnTo>
                <a:lnTo>
                  <a:pt x="1849081" y="4601155"/>
                </a:lnTo>
                <a:cubicBezTo>
                  <a:pt x="1872846" y="4601700"/>
                  <a:pt x="1896613" y="4598616"/>
                  <a:pt x="1920379" y="4598979"/>
                </a:cubicBezTo>
                <a:cubicBezTo>
                  <a:pt x="1948498" y="4599342"/>
                  <a:pt x="1976437" y="4600067"/>
                  <a:pt x="2004556" y="4600067"/>
                </a:cubicBezTo>
                <a:cubicBezTo>
                  <a:pt x="2018163" y="4600249"/>
                  <a:pt x="2032314" y="4600067"/>
                  <a:pt x="2046102" y="4599524"/>
                </a:cubicBezTo>
                <a:lnTo>
                  <a:pt x="2067882" y="4599448"/>
                </a:lnTo>
                <a:lnTo>
                  <a:pt x="2067882" y="4574586"/>
                </a:lnTo>
                <a:lnTo>
                  <a:pt x="2055897" y="4574781"/>
                </a:lnTo>
                <a:cubicBezTo>
                  <a:pt x="2039570" y="4574055"/>
                  <a:pt x="2023424" y="4575507"/>
                  <a:pt x="2006915" y="4574055"/>
                </a:cubicBezTo>
                <a:cubicBezTo>
                  <a:pt x="1982242" y="4571878"/>
                  <a:pt x="1957206" y="4573512"/>
                  <a:pt x="1932353" y="4573512"/>
                </a:cubicBezTo>
                <a:cubicBezTo>
                  <a:pt x="1929630" y="4573512"/>
                  <a:pt x="1927635" y="4575689"/>
                  <a:pt x="1924551" y="4574963"/>
                </a:cubicBezTo>
                <a:cubicBezTo>
                  <a:pt x="1912215" y="4572241"/>
                  <a:pt x="1899696" y="4574418"/>
                  <a:pt x="1887360" y="4574237"/>
                </a:cubicBezTo>
                <a:lnTo>
                  <a:pt x="1875861" y="4574551"/>
                </a:lnTo>
                <a:lnTo>
                  <a:pt x="1860314" y="4574418"/>
                </a:lnTo>
                <a:cubicBezTo>
                  <a:pt x="1844166" y="4576051"/>
                  <a:pt x="1828202" y="4573693"/>
                  <a:pt x="1812238" y="4575507"/>
                </a:cubicBezTo>
                <a:cubicBezTo>
                  <a:pt x="1801171" y="4576595"/>
                  <a:pt x="1790286" y="4573330"/>
                  <a:pt x="1779038" y="4573512"/>
                </a:cubicBezTo>
                <a:cubicBezTo>
                  <a:pt x="1763980" y="4573875"/>
                  <a:pt x="1748923" y="4574600"/>
                  <a:pt x="1733866" y="4574055"/>
                </a:cubicBezTo>
                <a:cubicBezTo>
                  <a:pt x="1714634" y="4573330"/>
                  <a:pt x="1695223" y="4575689"/>
                  <a:pt x="1675993" y="4575326"/>
                </a:cubicBezTo>
                <a:cubicBezTo>
                  <a:pt x="1658395" y="4574963"/>
                  <a:pt x="1640797" y="4574600"/>
                  <a:pt x="1623381" y="4574055"/>
                </a:cubicBezTo>
                <a:cubicBezTo>
                  <a:pt x="1604331" y="4573330"/>
                  <a:pt x="1585102" y="4573512"/>
                  <a:pt x="1566054" y="4574600"/>
                </a:cubicBezTo>
                <a:cubicBezTo>
                  <a:pt x="1554986" y="4575144"/>
                  <a:pt x="1542832" y="4573330"/>
                  <a:pt x="1531764" y="4574237"/>
                </a:cubicBezTo>
                <a:cubicBezTo>
                  <a:pt x="1506548" y="4576232"/>
                  <a:pt x="1481331" y="4574055"/>
                  <a:pt x="1456114" y="4576777"/>
                </a:cubicBezTo>
                <a:cubicBezTo>
                  <a:pt x="1439786" y="4578410"/>
                  <a:pt x="1423277" y="4577684"/>
                  <a:pt x="1406769" y="4577502"/>
                </a:cubicBezTo>
                <a:cubicBezTo>
                  <a:pt x="1391166" y="4577321"/>
                  <a:pt x="1375564" y="4575869"/>
                  <a:pt x="1359781" y="4576051"/>
                </a:cubicBezTo>
                <a:cubicBezTo>
                  <a:pt x="1344905" y="4576232"/>
                  <a:pt x="1329665" y="4575689"/>
                  <a:pt x="1314607" y="4575689"/>
                </a:cubicBezTo>
                <a:cubicBezTo>
                  <a:pt x="1297554" y="4575507"/>
                  <a:pt x="1280319" y="4575869"/>
                  <a:pt x="1263447" y="4575689"/>
                </a:cubicBezTo>
                <a:cubicBezTo>
                  <a:pt x="1224986" y="4575144"/>
                  <a:pt x="1186345" y="4575507"/>
                  <a:pt x="1147884" y="4574781"/>
                </a:cubicBezTo>
                <a:cubicBezTo>
                  <a:pt x="1132282" y="4574600"/>
                  <a:pt x="1116498" y="4575507"/>
                  <a:pt x="1100715" y="4573693"/>
                </a:cubicBezTo>
                <a:cubicBezTo>
                  <a:pt x="1082211" y="4571333"/>
                  <a:pt x="1063162" y="4574418"/>
                  <a:pt x="1044294" y="4573330"/>
                </a:cubicBezTo>
                <a:cubicBezTo>
                  <a:pt x="1031777" y="4572785"/>
                  <a:pt x="1019077" y="4574781"/>
                  <a:pt x="1006559" y="4574600"/>
                </a:cubicBezTo>
                <a:cubicBezTo>
                  <a:pt x="985151" y="4574418"/>
                  <a:pt x="963562" y="4575144"/>
                  <a:pt x="941975" y="4573693"/>
                </a:cubicBezTo>
                <a:cubicBezTo>
                  <a:pt x="929366" y="4572785"/>
                  <a:pt x="916712" y="4572603"/>
                  <a:pt x="904058" y="4572694"/>
                </a:cubicBezTo>
                <a:close/>
                <a:moveTo>
                  <a:pt x="2971940" y="4572694"/>
                </a:moveTo>
                <a:cubicBezTo>
                  <a:pt x="2959286" y="4572785"/>
                  <a:pt x="2946632" y="4573149"/>
                  <a:pt x="2934023" y="4573330"/>
                </a:cubicBezTo>
                <a:cubicBezTo>
                  <a:pt x="2917877" y="4573512"/>
                  <a:pt x="2901550" y="4575144"/>
                  <a:pt x="2885222" y="4574963"/>
                </a:cubicBezTo>
                <a:cubicBezTo>
                  <a:pt x="2858916" y="4574600"/>
                  <a:pt x="2832792" y="4577684"/>
                  <a:pt x="2806485" y="4577684"/>
                </a:cubicBezTo>
                <a:cubicBezTo>
                  <a:pt x="2803492" y="4577684"/>
                  <a:pt x="2800272" y="4576550"/>
                  <a:pt x="2797143" y="4576278"/>
                </a:cubicBezTo>
                <a:lnTo>
                  <a:pt x="2789011" y="4579757"/>
                </a:lnTo>
                <a:lnTo>
                  <a:pt x="2780724" y="4577934"/>
                </a:lnTo>
                <a:lnTo>
                  <a:pt x="2780306" y="4578144"/>
                </a:lnTo>
                <a:lnTo>
                  <a:pt x="2775283" y="4576958"/>
                </a:lnTo>
                <a:cubicBezTo>
                  <a:pt x="2755145" y="4578772"/>
                  <a:pt x="2735007" y="4575326"/>
                  <a:pt x="2714689" y="4575869"/>
                </a:cubicBezTo>
                <a:cubicBezTo>
                  <a:pt x="2697817" y="4576414"/>
                  <a:pt x="2680401" y="4576414"/>
                  <a:pt x="2663166" y="4575507"/>
                </a:cubicBezTo>
                <a:cubicBezTo>
                  <a:pt x="2638856" y="4574055"/>
                  <a:pt x="2614364" y="4575144"/>
                  <a:pt x="2589873" y="4575144"/>
                </a:cubicBezTo>
                <a:cubicBezTo>
                  <a:pt x="2552319" y="4575144"/>
                  <a:pt x="2514946" y="4575869"/>
                  <a:pt x="2477574" y="4574963"/>
                </a:cubicBezTo>
                <a:cubicBezTo>
                  <a:pt x="2457075" y="4574418"/>
                  <a:pt x="2436574" y="4576051"/>
                  <a:pt x="2415892" y="4573693"/>
                </a:cubicBezTo>
                <a:cubicBezTo>
                  <a:pt x="2395211" y="4571333"/>
                  <a:pt x="2374167" y="4574418"/>
                  <a:pt x="2353121" y="4573693"/>
                </a:cubicBezTo>
                <a:cubicBezTo>
                  <a:pt x="2330807" y="4572967"/>
                  <a:pt x="2308493" y="4575869"/>
                  <a:pt x="2286178" y="4574781"/>
                </a:cubicBezTo>
                <a:cubicBezTo>
                  <a:pt x="2269850" y="4574055"/>
                  <a:pt x="2253705" y="4575507"/>
                  <a:pt x="2237196" y="4574055"/>
                </a:cubicBezTo>
                <a:cubicBezTo>
                  <a:pt x="2212523" y="4571878"/>
                  <a:pt x="2187488" y="4573512"/>
                  <a:pt x="2162633" y="4573512"/>
                </a:cubicBezTo>
                <a:cubicBezTo>
                  <a:pt x="2159913" y="4573512"/>
                  <a:pt x="2157916" y="4575689"/>
                  <a:pt x="2154832" y="4574963"/>
                </a:cubicBezTo>
                <a:cubicBezTo>
                  <a:pt x="2142495" y="4572241"/>
                  <a:pt x="2129978" y="4574418"/>
                  <a:pt x="2117642" y="4574237"/>
                </a:cubicBezTo>
                <a:cubicBezTo>
                  <a:pt x="2106756" y="4574055"/>
                  <a:pt x="2095508" y="4574963"/>
                  <a:pt x="2084441" y="4575144"/>
                </a:cubicBezTo>
                <a:cubicBezTo>
                  <a:pt x="2077367" y="4575235"/>
                  <a:pt x="2073919" y="4575235"/>
                  <a:pt x="2072173" y="4577027"/>
                </a:cubicBezTo>
                <a:lnTo>
                  <a:pt x="2071562" y="4580766"/>
                </a:lnTo>
                <a:lnTo>
                  <a:pt x="2069384" y="4583015"/>
                </a:lnTo>
                <a:cubicBezTo>
                  <a:pt x="2069565" y="4585736"/>
                  <a:pt x="2069747" y="4588457"/>
                  <a:pt x="2069384" y="4591178"/>
                </a:cubicBezTo>
                <a:cubicBezTo>
                  <a:pt x="2068114" y="4599524"/>
                  <a:pt x="2071561" y="4600975"/>
                  <a:pt x="2079362" y="4601155"/>
                </a:cubicBezTo>
                <a:cubicBezTo>
                  <a:pt x="2103128" y="4601700"/>
                  <a:pt x="2126893" y="4598616"/>
                  <a:pt x="2150659" y="4598979"/>
                </a:cubicBezTo>
                <a:cubicBezTo>
                  <a:pt x="2178779" y="4599342"/>
                  <a:pt x="2206718" y="4600067"/>
                  <a:pt x="2234838" y="4600067"/>
                </a:cubicBezTo>
                <a:cubicBezTo>
                  <a:pt x="2248445" y="4600249"/>
                  <a:pt x="2262595" y="4600067"/>
                  <a:pt x="2276383" y="4599524"/>
                </a:cubicBezTo>
                <a:cubicBezTo>
                  <a:pt x="2310852" y="4598254"/>
                  <a:pt x="2345321" y="4598616"/>
                  <a:pt x="2379791" y="4599161"/>
                </a:cubicBezTo>
                <a:cubicBezTo>
                  <a:pt x="2403012" y="4599524"/>
                  <a:pt x="2426233" y="4599705"/>
                  <a:pt x="2449274" y="4599886"/>
                </a:cubicBezTo>
                <a:cubicBezTo>
                  <a:pt x="2467597" y="4599886"/>
                  <a:pt x="2486283" y="4599705"/>
                  <a:pt x="2504606" y="4599342"/>
                </a:cubicBezTo>
                <a:cubicBezTo>
                  <a:pt x="2543612" y="4598616"/>
                  <a:pt x="2582615" y="4598616"/>
                  <a:pt x="2621439" y="4599342"/>
                </a:cubicBezTo>
                <a:cubicBezTo>
                  <a:pt x="2635590" y="4599524"/>
                  <a:pt x="2649741" y="4601155"/>
                  <a:pt x="2663710" y="4598979"/>
                </a:cubicBezTo>
                <a:lnTo>
                  <a:pt x="2665388" y="4598671"/>
                </a:lnTo>
                <a:lnTo>
                  <a:pt x="2681103" y="4598613"/>
                </a:lnTo>
                <a:lnTo>
                  <a:pt x="2704347" y="4600612"/>
                </a:lnTo>
                <a:cubicBezTo>
                  <a:pt x="2713600" y="4601337"/>
                  <a:pt x="2723033" y="4600430"/>
                  <a:pt x="2732467" y="4600430"/>
                </a:cubicBezTo>
                <a:cubicBezTo>
                  <a:pt x="2740630" y="4600430"/>
                  <a:pt x="2748796" y="4599886"/>
                  <a:pt x="2757140" y="4600067"/>
                </a:cubicBezTo>
                <a:cubicBezTo>
                  <a:pt x="2807211" y="4601519"/>
                  <a:pt x="2857465" y="4600793"/>
                  <a:pt x="2907536" y="4600793"/>
                </a:cubicBezTo>
                <a:cubicBezTo>
                  <a:pt x="2908442" y="4600793"/>
                  <a:pt x="2909351" y="4600793"/>
                  <a:pt x="2910256" y="4600612"/>
                </a:cubicBezTo>
                <a:cubicBezTo>
                  <a:pt x="2941280" y="4596077"/>
                  <a:pt x="2972484" y="4599524"/>
                  <a:pt x="3003507" y="4599524"/>
                </a:cubicBezTo>
                <a:cubicBezTo>
                  <a:pt x="3014029" y="4599524"/>
                  <a:pt x="3025458" y="4599705"/>
                  <a:pt x="3035980" y="4599524"/>
                </a:cubicBezTo>
                <a:cubicBezTo>
                  <a:pt x="3053032" y="4599161"/>
                  <a:pt x="3070087" y="4599161"/>
                  <a:pt x="3086959" y="4599161"/>
                </a:cubicBezTo>
                <a:cubicBezTo>
                  <a:pt x="3123968" y="4599342"/>
                  <a:pt x="3161159" y="4598616"/>
                  <a:pt x="3198168" y="4599705"/>
                </a:cubicBezTo>
                <a:cubicBezTo>
                  <a:pt x="3215221" y="4600249"/>
                  <a:pt x="3232638" y="4599705"/>
                  <a:pt x="3249872" y="4599161"/>
                </a:cubicBezTo>
                <a:cubicBezTo>
                  <a:pt x="3280896" y="4598254"/>
                  <a:pt x="3312099" y="4598979"/>
                  <a:pt x="3343121" y="4598979"/>
                </a:cubicBezTo>
                <a:cubicBezTo>
                  <a:pt x="3345298" y="4598979"/>
                  <a:pt x="3347294" y="4598979"/>
                  <a:pt x="3349470" y="4599161"/>
                </a:cubicBezTo>
                <a:cubicBezTo>
                  <a:pt x="3359630" y="4600067"/>
                  <a:pt x="3369790" y="4601519"/>
                  <a:pt x="3379949" y="4599161"/>
                </a:cubicBezTo>
                <a:lnTo>
                  <a:pt x="3382628" y="4598715"/>
                </a:lnTo>
                <a:lnTo>
                  <a:pt x="3397909" y="4598547"/>
                </a:lnTo>
                <a:lnTo>
                  <a:pt x="3399440" y="4598556"/>
                </a:lnTo>
                <a:lnTo>
                  <a:pt x="3425667" y="4600612"/>
                </a:lnTo>
                <a:cubicBezTo>
                  <a:pt x="3430474" y="4600249"/>
                  <a:pt x="3435600" y="4601337"/>
                  <a:pt x="3440589" y="4601405"/>
                </a:cubicBezTo>
                <a:lnTo>
                  <a:pt x="3448040" y="4598590"/>
                </a:lnTo>
                <a:lnTo>
                  <a:pt x="3458364" y="4598484"/>
                </a:lnTo>
                <a:lnTo>
                  <a:pt x="3461474" y="4600998"/>
                </a:lnTo>
                <a:cubicBezTo>
                  <a:pt x="3463537" y="4601247"/>
                  <a:pt x="3465852" y="4600793"/>
                  <a:pt x="3467937" y="4600793"/>
                </a:cubicBezTo>
                <a:cubicBezTo>
                  <a:pt x="3532521" y="4601519"/>
                  <a:pt x="3597107" y="4600430"/>
                  <a:pt x="3661691" y="4599161"/>
                </a:cubicBezTo>
                <a:cubicBezTo>
                  <a:pt x="3672576" y="4598979"/>
                  <a:pt x="3683824" y="4597891"/>
                  <a:pt x="3694529" y="4599524"/>
                </a:cubicBezTo>
                <a:cubicBezTo>
                  <a:pt x="3705051" y="4601155"/>
                  <a:pt x="3715935" y="4600612"/>
                  <a:pt x="3726095" y="4600067"/>
                </a:cubicBezTo>
                <a:cubicBezTo>
                  <a:pt x="3748047" y="4598979"/>
                  <a:pt x="3769999" y="4599161"/>
                  <a:pt x="3791950" y="4599342"/>
                </a:cubicBezTo>
                <a:cubicBezTo>
                  <a:pt x="3823879" y="4599524"/>
                  <a:pt x="3855809" y="4598979"/>
                  <a:pt x="3887738" y="4599886"/>
                </a:cubicBezTo>
                <a:lnTo>
                  <a:pt x="3910421" y="4599653"/>
                </a:lnTo>
                <a:lnTo>
                  <a:pt x="3916962" y="4601155"/>
                </a:lnTo>
                <a:cubicBezTo>
                  <a:pt x="3940728" y="4601700"/>
                  <a:pt x="3964495" y="4598616"/>
                  <a:pt x="3988261" y="4598979"/>
                </a:cubicBezTo>
                <a:cubicBezTo>
                  <a:pt x="4016380" y="4599342"/>
                  <a:pt x="4044318" y="4600067"/>
                  <a:pt x="4072437" y="4600067"/>
                </a:cubicBezTo>
                <a:cubicBezTo>
                  <a:pt x="4086044" y="4600249"/>
                  <a:pt x="4100195" y="4600067"/>
                  <a:pt x="4113983" y="4599524"/>
                </a:cubicBezTo>
                <a:lnTo>
                  <a:pt x="4135764" y="4599448"/>
                </a:lnTo>
                <a:lnTo>
                  <a:pt x="4135764" y="4574586"/>
                </a:lnTo>
                <a:lnTo>
                  <a:pt x="4123779" y="4574781"/>
                </a:lnTo>
                <a:cubicBezTo>
                  <a:pt x="4107452" y="4574055"/>
                  <a:pt x="4091306" y="4575507"/>
                  <a:pt x="4074797" y="4574055"/>
                </a:cubicBezTo>
                <a:cubicBezTo>
                  <a:pt x="4050124" y="4571878"/>
                  <a:pt x="4025088" y="4573512"/>
                  <a:pt x="4000234" y="4573512"/>
                </a:cubicBezTo>
                <a:cubicBezTo>
                  <a:pt x="3997512" y="4573512"/>
                  <a:pt x="3995517" y="4575689"/>
                  <a:pt x="3992433" y="4574963"/>
                </a:cubicBezTo>
                <a:cubicBezTo>
                  <a:pt x="3980097" y="4572241"/>
                  <a:pt x="3967578" y="4574418"/>
                  <a:pt x="3955242" y="4574237"/>
                </a:cubicBezTo>
                <a:lnTo>
                  <a:pt x="3943742" y="4574551"/>
                </a:lnTo>
                <a:lnTo>
                  <a:pt x="3928195" y="4574418"/>
                </a:lnTo>
                <a:cubicBezTo>
                  <a:pt x="3912048" y="4576051"/>
                  <a:pt x="3896084" y="4573693"/>
                  <a:pt x="3880120" y="4575507"/>
                </a:cubicBezTo>
                <a:cubicBezTo>
                  <a:pt x="3869053" y="4576595"/>
                  <a:pt x="3858167" y="4573330"/>
                  <a:pt x="3846920" y="4573512"/>
                </a:cubicBezTo>
                <a:cubicBezTo>
                  <a:pt x="3831861" y="4573875"/>
                  <a:pt x="3816804" y="4574600"/>
                  <a:pt x="3801747" y="4574055"/>
                </a:cubicBezTo>
                <a:cubicBezTo>
                  <a:pt x="3782516" y="4573330"/>
                  <a:pt x="3763105" y="4575689"/>
                  <a:pt x="3743874" y="4575326"/>
                </a:cubicBezTo>
                <a:cubicBezTo>
                  <a:pt x="3726277" y="4574963"/>
                  <a:pt x="3708679" y="4574600"/>
                  <a:pt x="3691263" y="4574055"/>
                </a:cubicBezTo>
                <a:cubicBezTo>
                  <a:pt x="3672213" y="4573330"/>
                  <a:pt x="3652984" y="4573512"/>
                  <a:pt x="3633936" y="4574600"/>
                </a:cubicBezTo>
                <a:cubicBezTo>
                  <a:pt x="3622868" y="4575144"/>
                  <a:pt x="3610714" y="4573330"/>
                  <a:pt x="3599646" y="4574237"/>
                </a:cubicBezTo>
                <a:cubicBezTo>
                  <a:pt x="3574429" y="4576232"/>
                  <a:pt x="3549213" y="4574055"/>
                  <a:pt x="3523996" y="4576777"/>
                </a:cubicBezTo>
                <a:cubicBezTo>
                  <a:pt x="3507668" y="4578410"/>
                  <a:pt x="3491158" y="4577684"/>
                  <a:pt x="3474650" y="4577502"/>
                </a:cubicBezTo>
                <a:cubicBezTo>
                  <a:pt x="3459048" y="4577321"/>
                  <a:pt x="3443446" y="4575869"/>
                  <a:pt x="3427663" y="4576051"/>
                </a:cubicBezTo>
                <a:cubicBezTo>
                  <a:pt x="3412787" y="4576232"/>
                  <a:pt x="3397547" y="4575689"/>
                  <a:pt x="3382489" y="4575689"/>
                </a:cubicBezTo>
                <a:cubicBezTo>
                  <a:pt x="3365436" y="4575507"/>
                  <a:pt x="3348200" y="4575869"/>
                  <a:pt x="3331329" y="4575689"/>
                </a:cubicBezTo>
                <a:cubicBezTo>
                  <a:pt x="3292867" y="4575144"/>
                  <a:pt x="3254227" y="4575507"/>
                  <a:pt x="3215766" y="4574781"/>
                </a:cubicBezTo>
                <a:cubicBezTo>
                  <a:pt x="3200164" y="4574600"/>
                  <a:pt x="3184380" y="4575507"/>
                  <a:pt x="3168597" y="4573693"/>
                </a:cubicBezTo>
                <a:cubicBezTo>
                  <a:pt x="3150092" y="4571333"/>
                  <a:pt x="3131044" y="4574418"/>
                  <a:pt x="3112176" y="4573330"/>
                </a:cubicBezTo>
                <a:cubicBezTo>
                  <a:pt x="3099659" y="4572785"/>
                  <a:pt x="3086959" y="4574781"/>
                  <a:pt x="3074441" y="4574600"/>
                </a:cubicBezTo>
                <a:cubicBezTo>
                  <a:pt x="3053032" y="4574418"/>
                  <a:pt x="3031444" y="4575144"/>
                  <a:pt x="3009856" y="4573693"/>
                </a:cubicBezTo>
                <a:cubicBezTo>
                  <a:pt x="2997248" y="4572785"/>
                  <a:pt x="2984594" y="4572603"/>
                  <a:pt x="2971940" y="4572694"/>
                </a:cubicBezTo>
                <a:close/>
                <a:moveTo>
                  <a:pt x="1970384" y="4381118"/>
                </a:moveTo>
                <a:cubicBezTo>
                  <a:pt x="1968919" y="4380891"/>
                  <a:pt x="1967139" y="4380936"/>
                  <a:pt x="1965007" y="4381208"/>
                </a:cubicBezTo>
                <a:cubicBezTo>
                  <a:pt x="1959928" y="4381933"/>
                  <a:pt x="1954802" y="4381933"/>
                  <a:pt x="1949677" y="4381979"/>
                </a:cubicBezTo>
                <a:lnTo>
                  <a:pt x="1936109" y="4382902"/>
                </a:lnTo>
                <a:lnTo>
                  <a:pt x="1929899" y="4382869"/>
                </a:lnTo>
                <a:lnTo>
                  <a:pt x="1923825" y="4382659"/>
                </a:lnTo>
                <a:cubicBezTo>
                  <a:pt x="1920333" y="4382387"/>
                  <a:pt x="1917204" y="4382569"/>
                  <a:pt x="1915479" y="4385018"/>
                </a:cubicBezTo>
                <a:cubicBezTo>
                  <a:pt x="1912215" y="4389554"/>
                  <a:pt x="1914754" y="4397899"/>
                  <a:pt x="1914210" y="4404430"/>
                </a:cubicBezTo>
                <a:cubicBezTo>
                  <a:pt x="1912940" y="4420213"/>
                  <a:pt x="1911670" y="4436178"/>
                  <a:pt x="1913666" y="4452142"/>
                </a:cubicBezTo>
                <a:cubicBezTo>
                  <a:pt x="1913938" y="4454410"/>
                  <a:pt x="1913257" y="4456723"/>
                  <a:pt x="1911738" y="4458424"/>
                </a:cubicBezTo>
                <a:lnTo>
                  <a:pt x="1905157" y="4460890"/>
                </a:lnTo>
                <a:lnTo>
                  <a:pt x="1895878" y="4460819"/>
                </a:lnTo>
                <a:lnTo>
                  <a:pt x="1888957" y="4459931"/>
                </a:lnTo>
                <a:lnTo>
                  <a:pt x="1887723" y="4459762"/>
                </a:lnTo>
                <a:lnTo>
                  <a:pt x="1887670" y="4459767"/>
                </a:lnTo>
                <a:lnTo>
                  <a:pt x="1884805" y="4459399"/>
                </a:lnTo>
                <a:cubicBezTo>
                  <a:pt x="1881902" y="4458491"/>
                  <a:pt x="1879725" y="4458627"/>
                  <a:pt x="1878320" y="4459853"/>
                </a:cubicBezTo>
                <a:lnTo>
                  <a:pt x="1878128" y="4460571"/>
                </a:lnTo>
                <a:lnTo>
                  <a:pt x="1877496" y="4460624"/>
                </a:lnTo>
                <a:cubicBezTo>
                  <a:pt x="1874979" y="4462257"/>
                  <a:pt x="1873663" y="4465023"/>
                  <a:pt x="1874479" y="4468288"/>
                </a:cubicBezTo>
                <a:cubicBezTo>
                  <a:pt x="1876476" y="4476815"/>
                  <a:pt x="1873209" y="4484798"/>
                  <a:pt x="1874117" y="4493143"/>
                </a:cubicBezTo>
                <a:cubicBezTo>
                  <a:pt x="1874844" y="4498585"/>
                  <a:pt x="1870670" y="4500399"/>
                  <a:pt x="1866497" y="4498767"/>
                </a:cubicBezTo>
                <a:cubicBezTo>
                  <a:pt x="1860148" y="4496226"/>
                  <a:pt x="1853798" y="4498040"/>
                  <a:pt x="1847629" y="4497316"/>
                </a:cubicBezTo>
                <a:cubicBezTo>
                  <a:pt x="1844726" y="4496952"/>
                  <a:pt x="1842686" y="4497452"/>
                  <a:pt x="1841393" y="4498767"/>
                </a:cubicBezTo>
                <a:lnTo>
                  <a:pt x="1840905" y="4500542"/>
                </a:lnTo>
                <a:lnTo>
                  <a:pt x="1839904" y="4500830"/>
                </a:lnTo>
                <a:cubicBezTo>
                  <a:pt x="1838725" y="4502078"/>
                  <a:pt x="1838271" y="4504029"/>
                  <a:pt x="1838362" y="4506749"/>
                </a:cubicBezTo>
                <a:cubicBezTo>
                  <a:pt x="1838543" y="4514550"/>
                  <a:pt x="1838180" y="4522533"/>
                  <a:pt x="1838543" y="4530334"/>
                </a:cubicBezTo>
                <a:cubicBezTo>
                  <a:pt x="1838724" y="4535958"/>
                  <a:pt x="1836729" y="4537591"/>
                  <a:pt x="1831286" y="4537409"/>
                </a:cubicBezTo>
                <a:lnTo>
                  <a:pt x="1831055" y="4537373"/>
                </a:lnTo>
                <a:lnTo>
                  <a:pt x="1824030" y="4531494"/>
                </a:lnTo>
                <a:cubicBezTo>
                  <a:pt x="1824392" y="4522785"/>
                  <a:pt x="1823849" y="4513895"/>
                  <a:pt x="1824211" y="4505186"/>
                </a:cubicBezTo>
                <a:lnTo>
                  <a:pt x="1819869" y="4500715"/>
                </a:lnTo>
                <a:lnTo>
                  <a:pt x="1816953" y="4497316"/>
                </a:lnTo>
                <a:lnTo>
                  <a:pt x="1790222" y="4497833"/>
                </a:lnTo>
                <a:lnTo>
                  <a:pt x="1785931" y="4494482"/>
                </a:lnTo>
                <a:cubicBezTo>
                  <a:pt x="1786113" y="4485230"/>
                  <a:pt x="1785568" y="4475977"/>
                  <a:pt x="1785931" y="4466908"/>
                </a:cubicBezTo>
                <a:cubicBezTo>
                  <a:pt x="1786113" y="4462010"/>
                  <a:pt x="1784118" y="4460739"/>
                  <a:pt x="1779582" y="4460921"/>
                </a:cubicBezTo>
                <a:lnTo>
                  <a:pt x="1772870" y="4460972"/>
                </a:lnTo>
                <a:lnTo>
                  <a:pt x="1753640" y="4459762"/>
                </a:lnTo>
                <a:lnTo>
                  <a:pt x="1748905" y="4458440"/>
                </a:lnTo>
                <a:lnTo>
                  <a:pt x="1747654" y="4452395"/>
                </a:lnTo>
                <a:cubicBezTo>
                  <a:pt x="1748016" y="4433708"/>
                  <a:pt x="1747471" y="4414841"/>
                  <a:pt x="1748016" y="4396154"/>
                </a:cubicBezTo>
                <a:cubicBezTo>
                  <a:pt x="1748197" y="4391801"/>
                  <a:pt x="1747880" y="4388671"/>
                  <a:pt x="1746291" y="4386744"/>
                </a:cubicBezTo>
                <a:lnTo>
                  <a:pt x="1744831" y="4386400"/>
                </a:lnTo>
                <a:lnTo>
                  <a:pt x="1744591" y="4385176"/>
                </a:lnTo>
                <a:cubicBezTo>
                  <a:pt x="1743344" y="4383658"/>
                  <a:pt x="1741121" y="4383022"/>
                  <a:pt x="1737311" y="4383204"/>
                </a:cubicBezTo>
                <a:cubicBezTo>
                  <a:pt x="1725156" y="4383929"/>
                  <a:pt x="1713183" y="4383385"/>
                  <a:pt x="1701028" y="4383385"/>
                </a:cubicBezTo>
                <a:cubicBezTo>
                  <a:pt x="1684337" y="4383385"/>
                  <a:pt x="1684337" y="4383385"/>
                  <a:pt x="1685970" y="4400076"/>
                </a:cubicBezTo>
                <a:cubicBezTo>
                  <a:pt x="1686151" y="4401345"/>
                  <a:pt x="1686151" y="4402434"/>
                  <a:pt x="1685970" y="4403704"/>
                </a:cubicBezTo>
                <a:cubicBezTo>
                  <a:pt x="1683974" y="4420395"/>
                  <a:pt x="1683794" y="4437266"/>
                  <a:pt x="1684156" y="4454138"/>
                </a:cubicBezTo>
                <a:cubicBezTo>
                  <a:pt x="1684156" y="4458854"/>
                  <a:pt x="1681797" y="4459399"/>
                  <a:pt x="1677988" y="4459399"/>
                </a:cubicBezTo>
                <a:cubicBezTo>
                  <a:pt x="1667828" y="4459218"/>
                  <a:pt x="1657669" y="4459399"/>
                  <a:pt x="1647327" y="4459399"/>
                </a:cubicBezTo>
                <a:cubicBezTo>
                  <a:pt x="1647327" y="4462665"/>
                  <a:pt x="1651138" y="4464660"/>
                  <a:pt x="1649324" y="4467382"/>
                </a:cubicBezTo>
                <a:cubicBezTo>
                  <a:pt x="1644243" y="4474820"/>
                  <a:pt x="1646239" y="4483165"/>
                  <a:pt x="1646239" y="4491148"/>
                </a:cubicBezTo>
                <a:cubicBezTo>
                  <a:pt x="1646239" y="4496590"/>
                  <a:pt x="1644243" y="4497860"/>
                  <a:pt x="1639346" y="4497678"/>
                </a:cubicBezTo>
                <a:cubicBezTo>
                  <a:pt x="1631726" y="4497316"/>
                  <a:pt x="1624107" y="4498040"/>
                  <a:pt x="1616668" y="4497497"/>
                </a:cubicBezTo>
                <a:cubicBezTo>
                  <a:pt x="1610319" y="4497134"/>
                  <a:pt x="1607416" y="4498585"/>
                  <a:pt x="1607961" y="4505843"/>
                </a:cubicBezTo>
                <a:cubicBezTo>
                  <a:pt x="1608687" y="4514006"/>
                  <a:pt x="1608142" y="4522170"/>
                  <a:pt x="1608142" y="4530334"/>
                </a:cubicBezTo>
                <a:cubicBezTo>
                  <a:pt x="1608142" y="4533600"/>
                  <a:pt x="1608324" y="4538317"/>
                  <a:pt x="1603425" y="4536684"/>
                </a:cubicBezTo>
                <a:lnTo>
                  <a:pt x="1598186" y="4536164"/>
                </a:lnTo>
                <a:lnTo>
                  <a:pt x="1595443" y="4531131"/>
                </a:lnTo>
                <a:cubicBezTo>
                  <a:pt x="1595988" y="4522604"/>
                  <a:pt x="1595262" y="4514257"/>
                  <a:pt x="1595625" y="4505731"/>
                </a:cubicBezTo>
                <a:lnTo>
                  <a:pt x="1593041" y="4503076"/>
                </a:lnTo>
                <a:lnTo>
                  <a:pt x="1592313" y="4499197"/>
                </a:lnTo>
                <a:cubicBezTo>
                  <a:pt x="1591089" y="4497724"/>
                  <a:pt x="1588912" y="4497134"/>
                  <a:pt x="1585283" y="4497497"/>
                </a:cubicBezTo>
                <a:cubicBezTo>
                  <a:pt x="1578027" y="4498040"/>
                  <a:pt x="1570770" y="4497134"/>
                  <a:pt x="1563514" y="4497678"/>
                </a:cubicBezTo>
                <a:lnTo>
                  <a:pt x="1557353" y="4491920"/>
                </a:lnTo>
                <a:lnTo>
                  <a:pt x="1557527" y="4466725"/>
                </a:lnTo>
                <a:lnTo>
                  <a:pt x="1554096" y="4463294"/>
                </a:lnTo>
                <a:lnTo>
                  <a:pt x="1553762" y="4461531"/>
                </a:lnTo>
                <a:lnTo>
                  <a:pt x="1551844" y="4461044"/>
                </a:lnTo>
                <a:lnTo>
                  <a:pt x="1551721" y="4460921"/>
                </a:lnTo>
                <a:lnTo>
                  <a:pt x="1551370" y="4460924"/>
                </a:lnTo>
                <a:lnTo>
                  <a:pt x="1545371" y="4459399"/>
                </a:lnTo>
                <a:lnTo>
                  <a:pt x="1525707" y="4459578"/>
                </a:lnTo>
                <a:lnTo>
                  <a:pt x="1519065" y="4452938"/>
                </a:lnTo>
                <a:cubicBezTo>
                  <a:pt x="1519609" y="4432075"/>
                  <a:pt x="1519065" y="4411212"/>
                  <a:pt x="1519427" y="4390349"/>
                </a:cubicBezTo>
                <a:lnTo>
                  <a:pt x="1516973" y="4387894"/>
                </a:lnTo>
                <a:lnTo>
                  <a:pt x="1515982" y="4383135"/>
                </a:lnTo>
                <a:cubicBezTo>
                  <a:pt x="1514802" y="4381662"/>
                  <a:pt x="1512716" y="4381027"/>
                  <a:pt x="1509088" y="4381208"/>
                </a:cubicBezTo>
                <a:lnTo>
                  <a:pt x="1497219" y="4382730"/>
                </a:lnTo>
                <a:lnTo>
                  <a:pt x="1488989" y="4382730"/>
                </a:lnTo>
                <a:lnTo>
                  <a:pt x="1461737" y="4381390"/>
                </a:lnTo>
                <a:cubicBezTo>
                  <a:pt x="1455206" y="4380664"/>
                  <a:pt x="1453392" y="4383022"/>
                  <a:pt x="1453574" y="4389372"/>
                </a:cubicBezTo>
                <a:cubicBezTo>
                  <a:pt x="1454118" y="4410234"/>
                  <a:pt x="1453574" y="4431099"/>
                  <a:pt x="1453937" y="4451961"/>
                </a:cubicBezTo>
                <a:cubicBezTo>
                  <a:pt x="1454118" y="4458128"/>
                  <a:pt x="1452123" y="4459944"/>
                  <a:pt x="1446316" y="4459582"/>
                </a:cubicBezTo>
                <a:cubicBezTo>
                  <a:pt x="1438153" y="4459036"/>
                  <a:pt x="1429989" y="4459582"/>
                  <a:pt x="1421826" y="4459399"/>
                </a:cubicBezTo>
                <a:cubicBezTo>
                  <a:pt x="1418015" y="4459399"/>
                  <a:pt x="1415476" y="4460125"/>
                  <a:pt x="1415839" y="4464841"/>
                </a:cubicBezTo>
                <a:cubicBezTo>
                  <a:pt x="1416564" y="4474276"/>
                  <a:pt x="1414206" y="4484072"/>
                  <a:pt x="1417290" y="4493506"/>
                </a:cubicBezTo>
                <a:cubicBezTo>
                  <a:pt x="1418559" y="4497678"/>
                  <a:pt x="1416745" y="4499673"/>
                  <a:pt x="1412210" y="4499493"/>
                </a:cubicBezTo>
                <a:cubicBezTo>
                  <a:pt x="1402776" y="4499130"/>
                  <a:pt x="1393524" y="4499493"/>
                  <a:pt x="1384091" y="4499311"/>
                </a:cubicBezTo>
                <a:cubicBezTo>
                  <a:pt x="1379555" y="4499311"/>
                  <a:pt x="1377378" y="4500218"/>
                  <a:pt x="1377559" y="4505298"/>
                </a:cubicBezTo>
                <a:cubicBezTo>
                  <a:pt x="1377922" y="4513824"/>
                  <a:pt x="1377015" y="4522352"/>
                  <a:pt x="1377922" y="4530697"/>
                </a:cubicBezTo>
                <a:cubicBezTo>
                  <a:pt x="1378648" y="4536140"/>
                  <a:pt x="1377559" y="4537954"/>
                  <a:pt x="1372298" y="4537591"/>
                </a:cubicBezTo>
                <a:lnTo>
                  <a:pt x="1366880" y="4537349"/>
                </a:lnTo>
                <a:lnTo>
                  <a:pt x="1365042" y="4529679"/>
                </a:lnTo>
                <a:cubicBezTo>
                  <a:pt x="1365768" y="4526232"/>
                  <a:pt x="1365223" y="4522422"/>
                  <a:pt x="1365223" y="4518794"/>
                </a:cubicBezTo>
                <a:cubicBezTo>
                  <a:pt x="1365223" y="4508905"/>
                  <a:pt x="1365223" y="4504007"/>
                  <a:pt x="1362774" y="4501534"/>
                </a:cubicBezTo>
                <a:lnTo>
                  <a:pt x="1359896" y="4501081"/>
                </a:lnTo>
                <a:lnTo>
                  <a:pt x="1358692" y="4499493"/>
                </a:lnTo>
                <a:cubicBezTo>
                  <a:pt x="1352343" y="4500218"/>
                  <a:pt x="1346356" y="4497678"/>
                  <a:pt x="1340006" y="4497497"/>
                </a:cubicBezTo>
                <a:lnTo>
                  <a:pt x="1327465" y="4495365"/>
                </a:lnTo>
                <a:lnTo>
                  <a:pt x="1324880" y="4485502"/>
                </a:lnTo>
                <a:cubicBezTo>
                  <a:pt x="1324904" y="4481420"/>
                  <a:pt x="1325583" y="4477157"/>
                  <a:pt x="1325856" y="4473074"/>
                </a:cubicBezTo>
                <a:cubicBezTo>
                  <a:pt x="1325856" y="4471625"/>
                  <a:pt x="1326944" y="4470173"/>
                  <a:pt x="1327125" y="4468722"/>
                </a:cubicBezTo>
                <a:cubicBezTo>
                  <a:pt x="1327579" y="4466001"/>
                  <a:pt x="1327443" y="4463915"/>
                  <a:pt x="1326377" y="4462554"/>
                </a:cubicBezTo>
                <a:lnTo>
                  <a:pt x="1324403" y="4461988"/>
                </a:lnTo>
                <a:lnTo>
                  <a:pt x="1324404" y="4461939"/>
                </a:lnTo>
                <a:cubicBezTo>
                  <a:pt x="1323225" y="4460125"/>
                  <a:pt x="1320684" y="4459218"/>
                  <a:pt x="1316421" y="4459399"/>
                </a:cubicBezTo>
                <a:lnTo>
                  <a:pt x="1293111" y="4459580"/>
                </a:lnTo>
                <a:lnTo>
                  <a:pt x="1289027" y="4456021"/>
                </a:lnTo>
                <a:cubicBezTo>
                  <a:pt x="1289209" y="4445501"/>
                  <a:pt x="1287031" y="4435158"/>
                  <a:pt x="1287031" y="4424637"/>
                </a:cubicBezTo>
                <a:cubicBezTo>
                  <a:pt x="1286850" y="4413570"/>
                  <a:pt x="1289572" y="4402686"/>
                  <a:pt x="1289209" y="4391439"/>
                </a:cubicBezTo>
                <a:cubicBezTo>
                  <a:pt x="1289027" y="4386358"/>
                  <a:pt x="1287757" y="4384544"/>
                  <a:pt x="1282497" y="4384726"/>
                </a:cubicBezTo>
                <a:lnTo>
                  <a:pt x="1280640" y="4384726"/>
                </a:lnTo>
                <a:lnTo>
                  <a:pt x="1279049" y="4383204"/>
                </a:lnTo>
                <a:cubicBezTo>
                  <a:pt x="1263628" y="4383566"/>
                  <a:pt x="1248207" y="4383566"/>
                  <a:pt x="1232788" y="4383204"/>
                </a:cubicBezTo>
                <a:cubicBezTo>
                  <a:pt x="1226619" y="4383022"/>
                  <a:pt x="1225168" y="4385380"/>
                  <a:pt x="1225349" y="4391005"/>
                </a:cubicBezTo>
                <a:cubicBezTo>
                  <a:pt x="1225713" y="4406970"/>
                  <a:pt x="1225531" y="4423115"/>
                  <a:pt x="1225531" y="4439080"/>
                </a:cubicBezTo>
                <a:lnTo>
                  <a:pt x="1221722" y="4459468"/>
                </a:lnTo>
                <a:lnTo>
                  <a:pt x="1220141" y="4461050"/>
                </a:lnTo>
                <a:lnTo>
                  <a:pt x="1219276" y="4461279"/>
                </a:lnTo>
                <a:lnTo>
                  <a:pt x="1198922" y="4461109"/>
                </a:lnTo>
                <a:lnTo>
                  <a:pt x="1195053" y="4459762"/>
                </a:lnTo>
                <a:lnTo>
                  <a:pt x="1191438" y="4462750"/>
                </a:lnTo>
                <a:lnTo>
                  <a:pt x="1188000" y="4463596"/>
                </a:lnTo>
                <a:lnTo>
                  <a:pt x="1187958" y="4465629"/>
                </a:lnTo>
                <a:lnTo>
                  <a:pt x="1185619" y="4467563"/>
                </a:lnTo>
                <a:cubicBezTo>
                  <a:pt x="1186162" y="4475909"/>
                  <a:pt x="1187977" y="4484072"/>
                  <a:pt x="1187614" y="4492599"/>
                </a:cubicBezTo>
                <a:cubicBezTo>
                  <a:pt x="1187251" y="4497497"/>
                  <a:pt x="1186162" y="4499493"/>
                  <a:pt x="1180902" y="4499311"/>
                </a:cubicBezTo>
                <a:cubicBezTo>
                  <a:pt x="1172738" y="4498948"/>
                  <a:pt x="1164573" y="4499493"/>
                  <a:pt x="1156411" y="4499130"/>
                </a:cubicBezTo>
                <a:cubicBezTo>
                  <a:pt x="1150968" y="4498767"/>
                  <a:pt x="1148972" y="4500399"/>
                  <a:pt x="1149153" y="4506205"/>
                </a:cubicBezTo>
                <a:cubicBezTo>
                  <a:pt x="1149516" y="4515094"/>
                  <a:pt x="1149335" y="4523985"/>
                  <a:pt x="1147702" y="4533056"/>
                </a:cubicBezTo>
                <a:cubicBezTo>
                  <a:pt x="1147158" y="4536140"/>
                  <a:pt x="1145888" y="4537091"/>
                  <a:pt x="1144368" y="4537319"/>
                </a:cubicBezTo>
                <a:lnTo>
                  <a:pt x="1140608" y="4537249"/>
                </a:lnTo>
                <a:lnTo>
                  <a:pt x="1134822" y="4531857"/>
                </a:lnTo>
                <a:cubicBezTo>
                  <a:pt x="1135184" y="4523148"/>
                  <a:pt x="1134640" y="4514620"/>
                  <a:pt x="1135002" y="4505912"/>
                </a:cubicBezTo>
                <a:cubicBezTo>
                  <a:pt x="1135365" y="4500831"/>
                  <a:pt x="1133733" y="4499017"/>
                  <a:pt x="1128473" y="4499198"/>
                </a:cubicBezTo>
                <a:lnTo>
                  <a:pt x="1127640" y="4499204"/>
                </a:lnTo>
                <a:lnTo>
                  <a:pt x="1125751" y="4497316"/>
                </a:lnTo>
                <a:lnTo>
                  <a:pt x="1100949" y="4497316"/>
                </a:lnTo>
                <a:lnTo>
                  <a:pt x="1096725" y="4493212"/>
                </a:lnTo>
                <a:cubicBezTo>
                  <a:pt x="1097088" y="4485048"/>
                  <a:pt x="1096725" y="4476884"/>
                  <a:pt x="1096905" y="4468722"/>
                </a:cubicBezTo>
                <a:cubicBezTo>
                  <a:pt x="1097088" y="4463279"/>
                  <a:pt x="1095091" y="4460921"/>
                  <a:pt x="1089467" y="4461102"/>
                </a:cubicBezTo>
                <a:lnTo>
                  <a:pt x="1088640" y="4461109"/>
                </a:lnTo>
                <a:lnTo>
                  <a:pt x="1088561" y="4461032"/>
                </a:lnTo>
                <a:lnTo>
                  <a:pt x="1066058" y="4459710"/>
                </a:lnTo>
                <a:lnTo>
                  <a:pt x="1058445" y="4452395"/>
                </a:lnTo>
                <a:cubicBezTo>
                  <a:pt x="1058989" y="4432075"/>
                  <a:pt x="1058626" y="4411938"/>
                  <a:pt x="1058808" y="4391619"/>
                </a:cubicBezTo>
                <a:lnTo>
                  <a:pt x="1056810" y="4389565"/>
                </a:lnTo>
                <a:lnTo>
                  <a:pt x="1055860" y="4384882"/>
                </a:lnTo>
                <a:cubicBezTo>
                  <a:pt x="1054726" y="4383522"/>
                  <a:pt x="1052730" y="4382932"/>
                  <a:pt x="1049373" y="4383022"/>
                </a:cubicBezTo>
                <a:cubicBezTo>
                  <a:pt x="1033953" y="4383566"/>
                  <a:pt x="1018532" y="4383566"/>
                  <a:pt x="1003112" y="4383022"/>
                </a:cubicBezTo>
                <a:cubicBezTo>
                  <a:pt x="996400" y="4382841"/>
                  <a:pt x="995129" y="4385380"/>
                  <a:pt x="995311" y="4391368"/>
                </a:cubicBezTo>
                <a:cubicBezTo>
                  <a:pt x="995673" y="4411324"/>
                  <a:pt x="995311" y="4431462"/>
                  <a:pt x="995673" y="4451417"/>
                </a:cubicBezTo>
                <a:cubicBezTo>
                  <a:pt x="995855" y="4457766"/>
                  <a:pt x="993859" y="4459762"/>
                  <a:pt x="987510" y="4459399"/>
                </a:cubicBezTo>
                <a:cubicBezTo>
                  <a:pt x="979346" y="4458854"/>
                  <a:pt x="971183" y="4459218"/>
                  <a:pt x="963019" y="4459399"/>
                </a:cubicBezTo>
                <a:cubicBezTo>
                  <a:pt x="961204" y="4459582"/>
                  <a:pt x="957213" y="4458854"/>
                  <a:pt x="958121" y="4461395"/>
                </a:cubicBezTo>
                <a:cubicBezTo>
                  <a:pt x="961566" y="4471191"/>
                  <a:pt x="952859" y="4480262"/>
                  <a:pt x="957213" y="4490240"/>
                </a:cubicBezTo>
                <a:cubicBezTo>
                  <a:pt x="959209" y="4494776"/>
                  <a:pt x="957032" y="4498040"/>
                  <a:pt x="950863" y="4497678"/>
                </a:cubicBezTo>
                <a:cubicBezTo>
                  <a:pt x="942155" y="4497316"/>
                  <a:pt x="933266" y="4498040"/>
                  <a:pt x="924558" y="4497497"/>
                </a:cubicBezTo>
                <a:lnTo>
                  <a:pt x="921574" y="4500558"/>
                </a:lnTo>
                <a:lnTo>
                  <a:pt x="920816" y="4500695"/>
                </a:lnTo>
                <a:lnTo>
                  <a:pt x="920628" y="4501528"/>
                </a:lnTo>
                <a:lnTo>
                  <a:pt x="917482" y="4504754"/>
                </a:lnTo>
                <a:cubicBezTo>
                  <a:pt x="917845" y="4511647"/>
                  <a:pt x="917119" y="4518723"/>
                  <a:pt x="917664" y="4525617"/>
                </a:cubicBezTo>
                <a:cubicBezTo>
                  <a:pt x="917936" y="4529517"/>
                  <a:pt x="917891" y="4532829"/>
                  <a:pt x="916530" y="4534779"/>
                </a:cubicBezTo>
                <a:lnTo>
                  <a:pt x="907550" y="4535771"/>
                </a:lnTo>
                <a:lnTo>
                  <a:pt x="906235" y="4532400"/>
                </a:lnTo>
                <a:cubicBezTo>
                  <a:pt x="907323" y="4524055"/>
                  <a:pt x="906235" y="4515527"/>
                  <a:pt x="906598" y="4507000"/>
                </a:cubicBezTo>
                <a:lnTo>
                  <a:pt x="904783" y="4505097"/>
                </a:lnTo>
                <a:lnTo>
                  <a:pt x="904783" y="4501669"/>
                </a:lnTo>
                <a:cubicBezTo>
                  <a:pt x="904783" y="4497678"/>
                  <a:pt x="902243" y="4497678"/>
                  <a:pt x="899341" y="4497678"/>
                </a:cubicBezTo>
                <a:cubicBezTo>
                  <a:pt x="891177" y="4497678"/>
                  <a:pt x="883014" y="4497316"/>
                  <a:pt x="874850" y="4497860"/>
                </a:cubicBezTo>
                <a:lnTo>
                  <a:pt x="868325" y="4491481"/>
                </a:lnTo>
                <a:lnTo>
                  <a:pt x="868500" y="4470536"/>
                </a:lnTo>
                <a:cubicBezTo>
                  <a:pt x="868681" y="4466998"/>
                  <a:pt x="868227" y="4464459"/>
                  <a:pt x="866798" y="4462871"/>
                </a:cubicBezTo>
                <a:lnTo>
                  <a:pt x="865346" y="4462496"/>
                </a:lnTo>
                <a:lnTo>
                  <a:pt x="865166" y="4461509"/>
                </a:lnTo>
                <a:cubicBezTo>
                  <a:pt x="863465" y="4459582"/>
                  <a:pt x="860517" y="4458854"/>
                  <a:pt x="855982" y="4459399"/>
                </a:cubicBezTo>
                <a:cubicBezTo>
                  <a:pt x="851265" y="4459944"/>
                  <a:pt x="846367" y="4459582"/>
                  <a:pt x="841469" y="4459399"/>
                </a:cubicBezTo>
                <a:lnTo>
                  <a:pt x="831838" y="4458607"/>
                </a:lnTo>
                <a:lnTo>
                  <a:pt x="829313" y="4455477"/>
                </a:lnTo>
                <a:cubicBezTo>
                  <a:pt x="830221" y="4453119"/>
                  <a:pt x="829858" y="4450217"/>
                  <a:pt x="830221" y="4447497"/>
                </a:cubicBezTo>
                <a:cubicBezTo>
                  <a:pt x="831491" y="4435702"/>
                  <a:pt x="828225" y="4424274"/>
                  <a:pt x="828225" y="4412481"/>
                </a:cubicBezTo>
                <a:cubicBezTo>
                  <a:pt x="828225" y="4405226"/>
                  <a:pt x="830766" y="4398331"/>
                  <a:pt x="830401" y="4391076"/>
                </a:cubicBezTo>
                <a:lnTo>
                  <a:pt x="828851" y="4389593"/>
                </a:lnTo>
                <a:lnTo>
                  <a:pt x="828951" y="4388465"/>
                </a:lnTo>
                <a:cubicBezTo>
                  <a:pt x="828588" y="4383566"/>
                  <a:pt x="826774" y="4381753"/>
                  <a:pt x="821875" y="4381390"/>
                </a:cubicBezTo>
                <a:cubicBezTo>
                  <a:pt x="816614" y="4381027"/>
                  <a:pt x="811714" y="4384474"/>
                  <a:pt x="806818" y="4383204"/>
                </a:cubicBezTo>
                <a:cubicBezTo>
                  <a:pt x="795570" y="4380301"/>
                  <a:pt x="784140" y="4382478"/>
                  <a:pt x="772711" y="4381571"/>
                </a:cubicBezTo>
                <a:cubicBezTo>
                  <a:pt x="765273" y="4380845"/>
                  <a:pt x="763277" y="4384110"/>
                  <a:pt x="763459" y="4391005"/>
                </a:cubicBezTo>
                <a:cubicBezTo>
                  <a:pt x="763821" y="4411324"/>
                  <a:pt x="763459" y="4431462"/>
                  <a:pt x="763821" y="4451779"/>
                </a:cubicBezTo>
                <a:cubicBezTo>
                  <a:pt x="764003" y="4458311"/>
                  <a:pt x="761826" y="4460125"/>
                  <a:pt x="755658" y="4459762"/>
                </a:cubicBezTo>
                <a:cubicBezTo>
                  <a:pt x="747856" y="4459218"/>
                  <a:pt x="739874" y="4459582"/>
                  <a:pt x="732073" y="4459582"/>
                </a:cubicBezTo>
                <a:cubicBezTo>
                  <a:pt x="728445" y="4459582"/>
                  <a:pt x="725541" y="4460125"/>
                  <a:pt x="726630" y="4465023"/>
                </a:cubicBezTo>
                <a:cubicBezTo>
                  <a:pt x="728445" y="4474276"/>
                  <a:pt x="726812" y="4483709"/>
                  <a:pt x="727538" y="4492962"/>
                </a:cubicBezTo>
                <a:cubicBezTo>
                  <a:pt x="727901" y="4498404"/>
                  <a:pt x="725541" y="4499673"/>
                  <a:pt x="720644" y="4499493"/>
                </a:cubicBezTo>
                <a:cubicBezTo>
                  <a:pt x="713024" y="4499130"/>
                  <a:pt x="705405" y="4499855"/>
                  <a:pt x="697966" y="4499311"/>
                </a:cubicBezTo>
                <a:lnTo>
                  <a:pt x="694954" y="4502199"/>
                </a:lnTo>
                <a:lnTo>
                  <a:pt x="692184" y="4502669"/>
                </a:lnTo>
                <a:lnTo>
                  <a:pt x="691531" y="4505480"/>
                </a:lnTo>
                <a:lnTo>
                  <a:pt x="689258" y="4507657"/>
                </a:lnTo>
                <a:cubicBezTo>
                  <a:pt x="689984" y="4515457"/>
                  <a:pt x="689077" y="4523441"/>
                  <a:pt x="689621" y="4531242"/>
                </a:cubicBezTo>
                <a:cubicBezTo>
                  <a:pt x="690166" y="4537772"/>
                  <a:pt x="686356" y="4537772"/>
                  <a:pt x="681820" y="4537591"/>
                </a:cubicBezTo>
                <a:cubicBezTo>
                  <a:pt x="679643" y="4537500"/>
                  <a:pt x="677331" y="4537818"/>
                  <a:pt x="675629" y="4537205"/>
                </a:cubicBezTo>
                <a:lnTo>
                  <a:pt x="673846" y="4532978"/>
                </a:lnTo>
                <a:lnTo>
                  <a:pt x="674020" y="4507726"/>
                </a:lnTo>
                <a:cubicBezTo>
                  <a:pt x="674111" y="4504733"/>
                  <a:pt x="673793" y="4502556"/>
                  <a:pt x="672614" y="4501194"/>
                </a:cubicBezTo>
                <a:lnTo>
                  <a:pt x="668954" y="4500285"/>
                </a:lnTo>
                <a:lnTo>
                  <a:pt x="668214" y="4499493"/>
                </a:lnTo>
                <a:cubicBezTo>
                  <a:pt x="659144" y="4500218"/>
                  <a:pt x="650435" y="4496409"/>
                  <a:pt x="641363" y="4497678"/>
                </a:cubicBezTo>
                <a:lnTo>
                  <a:pt x="635562" y="4491876"/>
                </a:lnTo>
                <a:lnTo>
                  <a:pt x="635740" y="4467814"/>
                </a:lnTo>
                <a:lnTo>
                  <a:pt x="635362" y="4467425"/>
                </a:lnTo>
                <a:lnTo>
                  <a:pt x="635377" y="4465204"/>
                </a:lnTo>
                <a:cubicBezTo>
                  <a:pt x="635377" y="4460851"/>
                  <a:pt x="633926" y="4459218"/>
                  <a:pt x="629572" y="4459399"/>
                </a:cubicBezTo>
                <a:cubicBezTo>
                  <a:pt x="621408" y="4459582"/>
                  <a:pt x="613244" y="4459036"/>
                  <a:pt x="605080" y="4459582"/>
                </a:cubicBezTo>
                <a:lnTo>
                  <a:pt x="597467" y="4451795"/>
                </a:lnTo>
                <a:lnTo>
                  <a:pt x="597642" y="4392345"/>
                </a:lnTo>
                <a:lnTo>
                  <a:pt x="597451" y="4392150"/>
                </a:lnTo>
                <a:lnTo>
                  <a:pt x="597460" y="4390642"/>
                </a:lnTo>
                <a:cubicBezTo>
                  <a:pt x="597641" y="4384474"/>
                  <a:pt x="595646" y="4382841"/>
                  <a:pt x="589841" y="4383022"/>
                </a:cubicBezTo>
                <a:cubicBezTo>
                  <a:pt x="574421" y="4383385"/>
                  <a:pt x="559001" y="4383566"/>
                  <a:pt x="543580" y="4383022"/>
                </a:cubicBezTo>
                <a:cubicBezTo>
                  <a:pt x="537049" y="4382841"/>
                  <a:pt x="535416" y="4385018"/>
                  <a:pt x="535597" y="4391187"/>
                </a:cubicBezTo>
                <a:cubicBezTo>
                  <a:pt x="535960" y="4412049"/>
                  <a:pt x="535416" y="4433094"/>
                  <a:pt x="535778" y="4453957"/>
                </a:cubicBezTo>
                <a:cubicBezTo>
                  <a:pt x="535960" y="4459399"/>
                  <a:pt x="534327" y="4461576"/>
                  <a:pt x="528703" y="4461032"/>
                </a:cubicBezTo>
                <a:cubicBezTo>
                  <a:pt x="521446" y="4460125"/>
                  <a:pt x="513827" y="4461758"/>
                  <a:pt x="506389" y="4459399"/>
                </a:cubicBezTo>
                <a:cubicBezTo>
                  <a:pt x="500402" y="4457403"/>
                  <a:pt x="496955" y="4459582"/>
                  <a:pt x="497499" y="4467019"/>
                </a:cubicBezTo>
                <a:cubicBezTo>
                  <a:pt x="498044" y="4475546"/>
                  <a:pt x="497318" y="4483890"/>
                  <a:pt x="497681" y="4492418"/>
                </a:cubicBezTo>
                <a:cubicBezTo>
                  <a:pt x="498044" y="4497678"/>
                  <a:pt x="496047" y="4499130"/>
                  <a:pt x="490969" y="4498948"/>
                </a:cubicBezTo>
                <a:cubicBezTo>
                  <a:pt x="482805" y="4498585"/>
                  <a:pt x="474641" y="4499311"/>
                  <a:pt x="466476" y="4498767"/>
                </a:cubicBezTo>
                <a:cubicBezTo>
                  <a:pt x="460672" y="4498404"/>
                  <a:pt x="459039" y="4500581"/>
                  <a:pt x="459402" y="4506024"/>
                </a:cubicBezTo>
                <a:cubicBezTo>
                  <a:pt x="459764" y="4512918"/>
                  <a:pt x="459221" y="4519994"/>
                  <a:pt x="459583" y="4526886"/>
                </a:cubicBezTo>
                <a:lnTo>
                  <a:pt x="458598" y="4533454"/>
                </a:lnTo>
                <a:lnTo>
                  <a:pt x="457216" y="4534904"/>
                </a:lnTo>
                <a:lnTo>
                  <a:pt x="451057" y="4537229"/>
                </a:lnTo>
                <a:lnTo>
                  <a:pt x="449019" y="4536427"/>
                </a:lnTo>
                <a:lnTo>
                  <a:pt x="443728" y="4531772"/>
                </a:lnTo>
                <a:lnTo>
                  <a:pt x="443623" y="4531073"/>
                </a:lnTo>
                <a:lnTo>
                  <a:pt x="443799" y="4506274"/>
                </a:lnTo>
                <a:lnTo>
                  <a:pt x="443233" y="4505725"/>
                </a:lnTo>
                <a:lnTo>
                  <a:pt x="443255" y="4502941"/>
                </a:lnTo>
                <a:cubicBezTo>
                  <a:pt x="443436" y="4498767"/>
                  <a:pt x="441985" y="4496952"/>
                  <a:pt x="437632" y="4497134"/>
                </a:cubicBezTo>
                <a:cubicBezTo>
                  <a:pt x="428741" y="4497316"/>
                  <a:pt x="420034" y="4496590"/>
                  <a:pt x="411326" y="4497497"/>
                </a:cubicBezTo>
                <a:lnTo>
                  <a:pt x="405522" y="4492522"/>
                </a:lnTo>
                <a:lnTo>
                  <a:pt x="405702" y="4469084"/>
                </a:lnTo>
                <a:lnTo>
                  <a:pt x="404976" y="4468392"/>
                </a:lnTo>
                <a:lnTo>
                  <a:pt x="404976" y="4466656"/>
                </a:lnTo>
                <a:cubicBezTo>
                  <a:pt x="405158" y="4463390"/>
                  <a:pt x="404976" y="4460306"/>
                  <a:pt x="400440" y="4460851"/>
                </a:cubicBezTo>
                <a:cubicBezTo>
                  <a:pt x="391732" y="4461939"/>
                  <a:pt x="383205" y="4459036"/>
                  <a:pt x="374499" y="4459218"/>
                </a:cubicBezTo>
                <a:lnTo>
                  <a:pt x="367245" y="4451965"/>
                </a:lnTo>
                <a:lnTo>
                  <a:pt x="367604" y="4394522"/>
                </a:lnTo>
                <a:lnTo>
                  <a:pt x="367054" y="4391721"/>
                </a:lnTo>
                <a:lnTo>
                  <a:pt x="367059" y="4389917"/>
                </a:lnTo>
                <a:lnTo>
                  <a:pt x="366615" y="4389483"/>
                </a:lnTo>
                <a:lnTo>
                  <a:pt x="366175" y="4387243"/>
                </a:lnTo>
                <a:lnTo>
                  <a:pt x="363603" y="4386545"/>
                </a:lnTo>
                <a:lnTo>
                  <a:pt x="359804" y="4382841"/>
                </a:lnTo>
                <a:cubicBezTo>
                  <a:pt x="344019" y="4383204"/>
                  <a:pt x="328417" y="4383204"/>
                  <a:pt x="312634" y="4382841"/>
                </a:cubicBezTo>
                <a:lnTo>
                  <a:pt x="308628" y="4386847"/>
                </a:lnTo>
                <a:lnTo>
                  <a:pt x="307170" y="4387243"/>
                </a:lnTo>
                <a:lnTo>
                  <a:pt x="306909" y="4388566"/>
                </a:lnTo>
                <a:lnTo>
                  <a:pt x="305015" y="4390461"/>
                </a:lnTo>
                <a:cubicBezTo>
                  <a:pt x="305378" y="4410779"/>
                  <a:pt x="305015" y="4430917"/>
                  <a:pt x="305378" y="4451236"/>
                </a:cubicBezTo>
                <a:cubicBezTo>
                  <a:pt x="305559" y="4457766"/>
                  <a:pt x="303563" y="4459582"/>
                  <a:pt x="297213" y="4459218"/>
                </a:cubicBezTo>
                <a:cubicBezTo>
                  <a:pt x="287598" y="4458673"/>
                  <a:pt x="277802" y="4459036"/>
                  <a:pt x="268368" y="4459036"/>
                </a:cubicBezTo>
                <a:cubicBezTo>
                  <a:pt x="266916" y="4462846"/>
                  <a:pt x="271815" y="4463028"/>
                  <a:pt x="270001" y="4466292"/>
                </a:cubicBezTo>
                <a:cubicBezTo>
                  <a:pt x="265828" y="4474095"/>
                  <a:pt x="267098" y="4482802"/>
                  <a:pt x="267280" y="4491148"/>
                </a:cubicBezTo>
                <a:cubicBezTo>
                  <a:pt x="267280" y="4495864"/>
                  <a:pt x="265647" y="4497497"/>
                  <a:pt x="260931" y="4497316"/>
                </a:cubicBezTo>
                <a:cubicBezTo>
                  <a:pt x="251859" y="4496952"/>
                  <a:pt x="242788" y="4497497"/>
                  <a:pt x="233717" y="4497134"/>
                </a:cubicBezTo>
                <a:cubicBezTo>
                  <a:pt x="228638" y="4496952"/>
                  <a:pt x="227004" y="4498767"/>
                  <a:pt x="227186" y="4503847"/>
                </a:cubicBezTo>
                <a:cubicBezTo>
                  <a:pt x="227549" y="4514731"/>
                  <a:pt x="227368" y="4525617"/>
                  <a:pt x="227368" y="4536140"/>
                </a:cubicBezTo>
                <a:cubicBezTo>
                  <a:pt x="221926" y="4536684"/>
                  <a:pt x="218343" y="4535778"/>
                  <a:pt x="216301" y="4533510"/>
                </a:cubicBezTo>
                <a:lnTo>
                  <a:pt x="215984" y="4531629"/>
                </a:lnTo>
                <a:lnTo>
                  <a:pt x="215212" y="4523873"/>
                </a:lnTo>
                <a:cubicBezTo>
                  <a:pt x="215756" y="4517886"/>
                  <a:pt x="215031" y="4511718"/>
                  <a:pt x="215393" y="4505731"/>
                </a:cubicBezTo>
                <a:cubicBezTo>
                  <a:pt x="215575" y="4501012"/>
                  <a:pt x="214124" y="4499198"/>
                  <a:pt x="209227" y="4499380"/>
                </a:cubicBezTo>
                <a:lnTo>
                  <a:pt x="207401" y="4499393"/>
                </a:lnTo>
                <a:lnTo>
                  <a:pt x="205054" y="4497134"/>
                </a:lnTo>
                <a:cubicBezTo>
                  <a:pt x="198704" y="4497678"/>
                  <a:pt x="192354" y="4496771"/>
                  <a:pt x="186004" y="4497316"/>
                </a:cubicBezTo>
                <a:lnTo>
                  <a:pt x="177149" y="4488794"/>
                </a:lnTo>
                <a:lnTo>
                  <a:pt x="177296" y="4467451"/>
                </a:lnTo>
                <a:cubicBezTo>
                  <a:pt x="177478" y="4462735"/>
                  <a:pt x="175845" y="4461102"/>
                  <a:pt x="171128" y="4461284"/>
                </a:cubicBezTo>
                <a:lnTo>
                  <a:pt x="168439" y="4461304"/>
                </a:lnTo>
                <a:lnTo>
                  <a:pt x="166048" y="4459036"/>
                </a:lnTo>
                <a:cubicBezTo>
                  <a:pt x="159335" y="4459582"/>
                  <a:pt x="152623" y="4458673"/>
                  <a:pt x="146092" y="4459218"/>
                </a:cubicBezTo>
                <a:lnTo>
                  <a:pt x="140138" y="4457801"/>
                </a:lnTo>
                <a:lnTo>
                  <a:pt x="139017" y="4452938"/>
                </a:lnTo>
                <a:cubicBezTo>
                  <a:pt x="139380" y="4432075"/>
                  <a:pt x="139198" y="4411212"/>
                  <a:pt x="139198" y="4390349"/>
                </a:cubicBezTo>
                <a:cubicBezTo>
                  <a:pt x="139198" y="4388445"/>
                  <a:pt x="139289" y="4386675"/>
                  <a:pt x="138677" y="4385382"/>
                </a:cubicBezTo>
                <a:lnTo>
                  <a:pt x="133940" y="4383274"/>
                </a:lnTo>
                <a:lnTo>
                  <a:pt x="132784" y="4381118"/>
                </a:lnTo>
                <a:cubicBezTo>
                  <a:pt x="131317" y="4380891"/>
                  <a:pt x="129538" y="4380936"/>
                  <a:pt x="127406" y="4381208"/>
                </a:cubicBezTo>
                <a:cubicBezTo>
                  <a:pt x="117246" y="4382659"/>
                  <a:pt x="106906" y="4381208"/>
                  <a:pt x="96747" y="4383022"/>
                </a:cubicBezTo>
                <a:cubicBezTo>
                  <a:pt x="90398" y="4384292"/>
                  <a:pt x="81326" y="4380119"/>
                  <a:pt x="77879" y="4385018"/>
                </a:cubicBezTo>
                <a:cubicBezTo>
                  <a:pt x="74613" y="4389554"/>
                  <a:pt x="77153" y="4397899"/>
                  <a:pt x="76610" y="4404430"/>
                </a:cubicBezTo>
                <a:cubicBezTo>
                  <a:pt x="75338" y="4420213"/>
                  <a:pt x="74069" y="4436178"/>
                  <a:pt x="76064" y="4452142"/>
                </a:cubicBezTo>
                <a:cubicBezTo>
                  <a:pt x="76610" y="4456677"/>
                  <a:pt x="73344" y="4461395"/>
                  <a:pt x="67175" y="4461032"/>
                </a:cubicBezTo>
                <a:cubicBezTo>
                  <a:pt x="61551" y="4460670"/>
                  <a:pt x="55927" y="4461576"/>
                  <a:pt x="50123" y="4459762"/>
                </a:cubicBezTo>
                <a:cubicBezTo>
                  <a:pt x="42139" y="4457222"/>
                  <a:pt x="35246" y="4461758"/>
                  <a:pt x="36879" y="4468288"/>
                </a:cubicBezTo>
                <a:cubicBezTo>
                  <a:pt x="38875" y="4476815"/>
                  <a:pt x="35609" y="4484798"/>
                  <a:pt x="36516" y="4493143"/>
                </a:cubicBezTo>
                <a:cubicBezTo>
                  <a:pt x="37241" y="4498585"/>
                  <a:pt x="33068" y="4500399"/>
                  <a:pt x="28895" y="4498767"/>
                </a:cubicBezTo>
                <a:cubicBezTo>
                  <a:pt x="22546" y="4496226"/>
                  <a:pt x="16196" y="4498040"/>
                  <a:pt x="10029" y="4497316"/>
                </a:cubicBezTo>
                <a:cubicBezTo>
                  <a:pt x="4222" y="4496590"/>
                  <a:pt x="1865" y="4499311"/>
                  <a:pt x="2045" y="4505117"/>
                </a:cubicBezTo>
                <a:cubicBezTo>
                  <a:pt x="2227" y="4520175"/>
                  <a:pt x="2590" y="4535413"/>
                  <a:pt x="1865" y="4550472"/>
                </a:cubicBezTo>
                <a:cubicBezTo>
                  <a:pt x="1593" y="4554645"/>
                  <a:pt x="2998" y="4556504"/>
                  <a:pt x="4994" y="4557343"/>
                </a:cubicBezTo>
                <a:lnTo>
                  <a:pt x="5282" y="4557375"/>
                </a:lnTo>
                <a:lnTo>
                  <a:pt x="6242" y="4559204"/>
                </a:lnTo>
                <a:cubicBezTo>
                  <a:pt x="7943" y="4559658"/>
                  <a:pt x="10120" y="4559159"/>
                  <a:pt x="12024" y="4559068"/>
                </a:cubicBezTo>
                <a:cubicBezTo>
                  <a:pt x="15833" y="4558887"/>
                  <a:pt x="21821" y="4561970"/>
                  <a:pt x="21640" y="4553807"/>
                </a:cubicBezTo>
                <a:cubicBezTo>
                  <a:pt x="21458" y="4545462"/>
                  <a:pt x="21821" y="4537119"/>
                  <a:pt x="21640" y="4528772"/>
                </a:cubicBezTo>
                <a:cubicBezTo>
                  <a:pt x="21458" y="4524236"/>
                  <a:pt x="22184" y="4521697"/>
                  <a:pt x="28170" y="4522422"/>
                </a:cubicBezTo>
                <a:cubicBezTo>
                  <a:pt x="36879" y="4523511"/>
                  <a:pt x="45949" y="4522785"/>
                  <a:pt x="54839" y="4523148"/>
                </a:cubicBezTo>
                <a:lnTo>
                  <a:pt x="57202" y="4520719"/>
                </a:lnTo>
                <a:lnTo>
                  <a:pt x="60280" y="4520719"/>
                </a:lnTo>
                <a:lnTo>
                  <a:pt x="60280" y="4517554"/>
                </a:lnTo>
                <a:lnTo>
                  <a:pt x="61370" y="4516435"/>
                </a:lnTo>
                <a:cubicBezTo>
                  <a:pt x="61008" y="4508270"/>
                  <a:pt x="61733" y="4500106"/>
                  <a:pt x="61188" y="4491943"/>
                </a:cubicBezTo>
                <a:cubicBezTo>
                  <a:pt x="60825" y="4486137"/>
                  <a:pt x="63003" y="4484685"/>
                  <a:pt x="68446" y="4484867"/>
                </a:cubicBezTo>
                <a:cubicBezTo>
                  <a:pt x="77335" y="4485230"/>
                  <a:pt x="86224" y="4484503"/>
                  <a:pt x="95114" y="4485230"/>
                </a:cubicBezTo>
                <a:lnTo>
                  <a:pt x="96603" y="4483872"/>
                </a:lnTo>
                <a:lnTo>
                  <a:pt x="100194" y="4483890"/>
                </a:lnTo>
                <a:lnTo>
                  <a:pt x="100169" y="4480620"/>
                </a:lnTo>
                <a:lnTo>
                  <a:pt x="101282" y="4479606"/>
                </a:lnTo>
                <a:cubicBezTo>
                  <a:pt x="100556" y="4458198"/>
                  <a:pt x="99649" y="4436609"/>
                  <a:pt x="100919" y="4415203"/>
                </a:cubicBezTo>
                <a:cubicBezTo>
                  <a:pt x="101463" y="4405952"/>
                  <a:pt x="108358" y="4407584"/>
                  <a:pt x="112893" y="4407584"/>
                </a:cubicBezTo>
                <a:lnTo>
                  <a:pt x="116118" y="4409854"/>
                </a:lnTo>
                <a:lnTo>
                  <a:pt x="115478" y="4423887"/>
                </a:lnTo>
                <a:cubicBezTo>
                  <a:pt x="116158" y="4428830"/>
                  <a:pt x="117066" y="4433729"/>
                  <a:pt x="116158" y="4438536"/>
                </a:cubicBezTo>
                <a:cubicBezTo>
                  <a:pt x="113255" y="4451779"/>
                  <a:pt x="117065" y="4464298"/>
                  <a:pt x="116702" y="4476997"/>
                </a:cubicBezTo>
                <a:lnTo>
                  <a:pt x="117227" y="4477399"/>
                </a:lnTo>
                <a:lnTo>
                  <a:pt x="117428" y="4479787"/>
                </a:lnTo>
                <a:cubicBezTo>
                  <a:pt x="117428" y="4483234"/>
                  <a:pt x="119787" y="4483596"/>
                  <a:pt x="122326" y="4483415"/>
                </a:cubicBezTo>
                <a:lnTo>
                  <a:pt x="154846" y="4483775"/>
                </a:lnTo>
                <a:lnTo>
                  <a:pt x="153711" y="4504029"/>
                </a:lnTo>
                <a:lnTo>
                  <a:pt x="154879" y="4503465"/>
                </a:lnTo>
                <a:lnTo>
                  <a:pt x="156433" y="4506094"/>
                </a:lnTo>
                <a:lnTo>
                  <a:pt x="157883" y="4504040"/>
                </a:lnTo>
                <a:lnTo>
                  <a:pt x="156978" y="4512192"/>
                </a:lnTo>
                <a:cubicBezTo>
                  <a:pt x="156342" y="4514278"/>
                  <a:pt x="155934" y="4516229"/>
                  <a:pt x="156546" y="4517568"/>
                </a:cubicBezTo>
                <a:lnTo>
                  <a:pt x="157486" y="4517848"/>
                </a:lnTo>
                <a:lnTo>
                  <a:pt x="156978" y="4521516"/>
                </a:lnTo>
                <a:cubicBezTo>
                  <a:pt x="166773" y="4521516"/>
                  <a:pt x="176390" y="4521878"/>
                  <a:pt x="186004" y="4521334"/>
                </a:cubicBezTo>
                <a:lnTo>
                  <a:pt x="192373" y="4529042"/>
                </a:lnTo>
                <a:lnTo>
                  <a:pt x="192590" y="4537019"/>
                </a:lnTo>
                <a:lnTo>
                  <a:pt x="191992" y="4551267"/>
                </a:lnTo>
                <a:cubicBezTo>
                  <a:pt x="192174" y="4554351"/>
                  <a:pt x="191810" y="4559611"/>
                  <a:pt x="197796" y="4559611"/>
                </a:cubicBezTo>
                <a:cubicBezTo>
                  <a:pt x="213399" y="4559793"/>
                  <a:pt x="228818" y="4562152"/>
                  <a:pt x="244602" y="4561607"/>
                </a:cubicBezTo>
                <a:cubicBezTo>
                  <a:pt x="250589" y="4561426"/>
                  <a:pt x="251677" y="4559431"/>
                  <a:pt x="251497" y="4554170"/>
                </a:cubicBezTo>
                <a:cubicBezTo>
                  <a:pt x="251134" y="4545645"/>
                  <a:pt x="251497" y="4537299"/>
                  <a:pt x="251315" y="4528772"/>
                </a:cubicBezTo>
                <a:cubicBezTo>
                  <a:pt x="251134" y="4524962"/>
                  <a:pt x="252403" y="4522967"/>
                  <a:pt x="256394" y="4523329"/>
                </a:cubicBezTo>
                <a:cubicBezTo>
                  <a:pt x="265466" y="4524236"/>
                  <a:pt x="274356" y="4521878"/>
                  <a:pt x="283245" y="4521697"/>
                </a:cubicBezTo>
                <a:lnTo>
                  <a:pt x="285643" y="4519227"/>
                </a:lnTo>
                <a:lnTo>
                  <a:pt x="289413" y="4515457"/>
                </a:lnTo>
                <a:lnTo>
                  <a:pt x="289412" y="4515347"/>
                </a:lnTo>
                <a:lnTo>
                  <a:pt x="289413" y="4515346"/>
                </a:lnTo>
                <a:lnTo>
                  <a:pt x="289402" y="4513849"/>
                </a:lnTo>
                <a:lnTo>
                  <a:pt x="289243" y="4490840"/>
                </a:lnTo>
                <a:lnTo>
                  <a:pt x="293948" y="4485048"/>
                </a:lnTo>
                <a:cubicBezTo>
                  <a:pt x="302293" y="4484685"/>
                  <a:pt x="310638" y="4482326"/>
                  <a:pt x="318984" y="4483415"/>
                </a:cubicBezTo>
                <a:cubicBezTo>
                  <a:pt x="326059" y="4484322"/>
                  <a:pt x="327692" y="4481238"/>
                  <a:pt x="327329" y="4474707"/>
                </a:cubicBezTo>
                <a:lnTo>
                  <a:pt x="327329" y="4472921"/>
                </a:lnTo>
                <a:lnTo>
                  <a:pt x="327510" y="4472280"/>
                </a:lnTo>
                <a:cubicBezTo>
                  <a:pt x="326603" y="4463209"/>
                  <a:pt x="327147" y="4454138"/>
                  <a:pt x="327329" y="4445067"/>
                </a:cubicBezTo>
                <a:lnTo>
                  <a:pt x="328227" y="4412530"/>
                </a:lnTo>
                <a:lnTo>
                  <a:pt x="328235" y="4412481"/>
                </a:lnTo>
                <a:lnTo>
                  <a:pt x="328648" y="4411961"/>
                </a:lnTo>
                <a:lnTo>
                  <a:pt x="335975" y="4407177"/>
                </a:lnTo>
                <a:lnTo>
                  <a:pt x="339138" y="4407219"/>
                </a:lnTo>
                <a:lnTo>
                  <a:pt x="339679" y="4407432"/>
                </a:lnTo>
                <a:lnTo>
                  <a:pt x="342799" y="4409181"/>
                </a:lnTo>
                <a:lnTo>
                  <a:pt x="343463" y="4413090"/>
                </a:lnTo>
                <a:lnTo>
                  <a:pt x="343475" y="4414296"/>
                </a:lnTo>
                <a:cubicBezTo>
                  <a:pt x="343112" y="4433344"/>
                  <a:pt x="345109" y="4452212"/>
                  <a:pt x="343475" y="4471262"/>
                </a:cubicBezTo>
                <a:lnTo>
                  <a:pt x="343475" y="4475727"/>
                </a:lnTo>
                <a:lnTo>
                  <a:pt x="343475" y="4478517"/>
                </a:lnTo>
                <a:cubicBezTo>
                  <a:pt x="342931" y="4483596"/>
                  <a:pt x="344745" y="4485593"/>
                  <a:pt x="350007" y="4485411"/>
                </a:cubicBezTo>
                <a:cubicBezTo>
                  <a:pt x="358169" y="4485048"/>
                  <a:pt x="366333" y="4485593"/>
                  <a:pt x="374499" y="4485230"/>
                </a:cubicBezTo>
                <a:lnTo>
                  <a:pt x="381733" y="4492286"/>
                </a:lnTo>
                <a:lnTo>
                  <a:pt x="381573" y="4514731"/>
                </a:lnTo>
                <a:lnTo>
                  <a:pt x="381589" y="4514747"/>
                </a:lnTo>
                <a:lnTo>
                  <a:pt x="381574" y="4516798"/>
                </a:lnTo>
                <a:cubicBezTo>
                  <a:pt x="381211" y="4521878"/>
                  <a:pt x="382843" y="4523873"/>
                  <a:pt x="388105" y="4523511"/>
                </a:cubicBezTo>
                <a:cubicBezTo>
                  <a:pt x="394998" y="4523148"/>
                  <a:pt x="402075" y="4523511"/>
                  <a:pt x="408967" y="4523511"/>
                </a:cubicBezTo>
                <a:lnTo>
                  <a:pt x="417006" y="4525638"/>
                </a:lnTo>
                <a:lnTo>
                  <a:pt x="417756" y="4526601"/>
                </a:lnTo>
                <a:lnTo>
                  <a:pt x="419671" y="4533888"/>
                </a:lnTo>
                <a:lnTo>
                  <a:pt x="419671" y="4553556"/>
                </a:lnTo>
                <a:lnTo>
                  <a:pt x="419694" y="4553582"/>
                </a:lnTo>
                <a:lnTo>
                  <a:pt x="419671" y="4556346"/>
                </a:lnTo>
                <a:cubicBezTo>
                  <a:pt x="419852" y="4558705"/>
                  <a:pt x="419490" y="4561607"/>
                  <a:pt x="423117" y="4561426"/>
                </a:cubicBezTo>
                <a:cubicBezTo>
                  <a:pt x="441260" y="4560881"/>
                  <a:pt x="459583" y="4564328"/>
                  <a:pt x="477725" y="4561426"/>
                </a:cubicBezTo>
                <a:cubicBezTo>
                  <a:pt x="479176" y="4561063"/>
                  <a:pt x="480809" y="4560881"/>
                  <a:pt x="480991" y="4559068"/>
                </a:cubicBezTo>
                <a:lnTo>
                  <a:pt x="481108" y="4556695"/>
                </a:lnTo>
                <a:lnTo>
                  <a:pt x="481172" y="4556640"/>
                </a:lnTo>
                <a:cubicBezTo>
                  <a:pt x="480355" y="4552014"/>
                  <a:pt x="481172" y="4547433"/>
                  <a:pt x="481830" y="4542852"/>
                </a:cubicBezTo>
                <a:lnTo>
                  <a:pt x="481817" y="4542295"/>
                </a:lnTo>
                <a:lnTo>
                  <a:pt x="482260" y="4533307"/>
                </a:lnTo>
                <a:cubicBezTo>
                  <a:pt x="481172" y="4523511"/>
                  <a:pt x="481897" y="4521152"/>
                  <a:pt x="491331" y="4523693"/>
                </a:cubicBezTo>
                <a:cubicBezTo>
                  <a:pt x="498951" y="4525687"/>
                  <a:pt x="506389" y="4524599"/>
                  <a:pt x="513827" y="4525144"/>
                </a:cubicBezTo>
                <a:lnTo>
                  <a:pt x="516893" y="4522004"/>
                </a:lnTo>
                <a:lnTo>
                  <a:pt x="519882" y="4521332"/>
                </a:lnTo>
                <a:lnTo>
                  <a:pt x="520459" y="4518350"/>
                </a:lnTo>
                <a:lnTo>
                  <a:pt x="521265" y="4517524"/>
                </a:lnTo>
                <a:lnTo>
                  <a:pt x="521265" y="4514187"/>
                </a:lnTo>
                <a:cubicBezTo>
                  <a:pt x="520903" y="4506387"/>
                  <a:pt x="521083" y="4498404"/>
                  <a:pt x="521265" y="4490604"/>
                </a:cubicBezTo>
                <a:lnTo>
                  <a:pt x="521783" y="4489534"/>
                </a:lnTo>
                <a:lnTo>
                  <a:pt x="524531" y="4485411"/>
                </a:lnTo>
                <a:cubicBezTo>
                  <a:pt x="533420" y="4487225"/>
                  <a:pt x="542128" y="4483779"/>
                  <a:pt x="551017" y="4485230"/>
                </a:cubicBezTo>
                <a:cubicBezTo>
                  <a:pt x="558093" y="4486318"/>
                  <a:pt x="559544" y="4483053"/>
                  <a:pt x="559363" y="4476521"/>
                </a:cubicBezTo>
                <a:lnTo>
                  <a:pt x="559361" y="4475910"/>
                </a:lnTo>
                <a:lnTo>
                  <a:pt x="559363" y="4475909"/>
                </a:lnTo>
                <a:lnTo>
                  <a:pt x="559188" y="4416625"/>
                </a:lnTo>
                <a:lnTo>
                  <a:pt x="559874" y="4413500"/>
                </a:lnTo>
                <a:lnTo>
                  <a:pt x="563583" y="4409609"/>
                </a:lnTo>
                <a:lnTo>
                  <a:pt x="566619" y="4408672"/>
                </a:lnTo>
                <a:cubicBezTo>
                  <a:pt x="569703" y="4408672"/>
                  <a:pt x="571518" y="4409262"/>
                  <a:pt x="572562" y="4410555"/>
                </a:cubicBezTo>
                <a:lnTo>
                  <a:pt x="573876" y="4416653"/>
                </a:lnTo>
                <a:lnTo>
                  <a:pt x="573876" y="4416826"/>
                </a:lnTo>
                <a:lnTo>
                  <a:pt x="573695" y="4477429"/>
                </a:lnTo>
                <a:lnTo>
                  <a:pt x="573770" y="4477507"/>
                </a:lnTo>
                <a:lnTo>
                  <a:pt x="573650" y="4480126"/>
                </a:lnTo>
                <a:cubicBezTo>
                  <a:pt x="573877" y="4481669"/>
                  <a:pt x="574784" y="4482802"/>
                  <a:pt x="577504" y="4482621"/>
                </a:cubicBezTo>
                <a:lnTo>
                  <a:pt x="578736" y="4482716"/>
                </a:lnTo>
                <a:lnTo>
                  <a:pt x="581134" y="4485230"/>
                </a:lnTo>
                <a:cubicBezTo>
                  <a:pt x="588753" y="4484685"/>
                  <a:pt x="596372" y="4485593"/>
                  <a:pt x="603811" y="4485048"/>
                </a:cubicBezTo>
                <a:lnTo>
                  <a:pt x="611738" y="4492800"/>
                </a:lnTo>
                <a:lnTo>
                  <a:pt x="611611" y="4514006"/>
                </a:lnTo>
                <a:lnTo>
                  <a:pt x="611823" y="4514209"/>
                </a:lnTo>
                <a:lnTo>
                  <a:pt x="611793" y="4518431"/>
                </a:lnTo>
                <a:cubicBezTo>
                  <a:pt x="611611" y="4523511"/>
                  <a:pt x="613062" y="4525506"/>
                  <a:pt x="618324" y="4525325"/>
                </a:cubicBezTo>
                <a:cubicBezTo>
                  <a:pt x="626850" y="4524962"/>
                  <a:pt x="635196" y="4525506"/>
                  <a:pt x="643723" y="4525144"/>
                </a:cubicBezTo>
                <a:lnTo>
                  <a:pt x="649847" y="4531093"/>
                </a:lnTo>
                <a:lnTo>
                  <a:pt x="650065" y="4532295"/>
                </a:lnTo>
                <a:lnTo>
                  <a:pt x="650048" y="4534702"/>
                </a:lnTo>
                <a:lnTo>
                  <a:pt x="649891" y="4550472"/>
                </a:lnTo>
                <a:lnTo>
                  <a:pt x="649934" y="4550723"/>
                </a:lnTo>
                <a:lnTo>
                  <a:pt x="649891" y="4556709"/>
                </a:lnTo>
                <a:lnTo>
                  <a:pt x="651189" y="4558008"/>
                </a:lnTo>
                <a:lnTo>
                  <a:pt x="651365" y="4559022"/>
                </a:lnTo>
                <a:lnTo>
                  <a:pt x="652479" y="4559299"/>
                </a:lnTo>
                <a:lnTo>
                  <a:pt x="656604" y="4563421"/>
                </a:lnTo>
                <a:cubicBezTo>
                  <a:pt x="673294" y="4563058"/>
                  <a:pt x="689984" y="4563058"/>
                  <a:pt x="706675" y="4563421"/>
                </a:cubicBezTo>
                <a:lnTo>
                  <a:pt x="709560" y="4560309"/>
                </a:lnTo>
                <a:lnTo>
                  <a:pt x="712661" y="4560065"/>
                </a:lnTo>
                <a:lnTo>
                  <a:pt x="712931" y="4556671"/>
                </a:lnTo>
                <a:lnTo>
                  <a:pt x="713569" y="4555983"/>
                </a:lnTo>
                <a:lnTo>
                  <a:pt x="713531" y="4549143"/>
                </a:lnTo>
                <a:lnTo>
                  <a:pt x="713569" y="4548658"/>
                </a:lnTo>
                <a:lnTo>
                  <a:pt x="713524" y="4547910"/>
                </a:lnTo>
                <a:lnTo>
                  <a:pt x="713434" y="4532196"/>
                </a:lnTo>
                <a:lnTo>
                  <a:pt x="714839" y="4524892"/>
                </a:lnTo>
                <a:lnTo>
                  <a:pt x="717016" y="4524246"/>
                </a:lnTo>
                <a:lnTo>
                  <a:pt x="731053" y="4524986"/>
                </a:lnTo>
                <a:cubicBezTo>
                  <a:pt x="736790" y="4524418"/>
                  <a:pt x="742415" y="4523420"/>
                  <a:pt x="748038" y="4523329"/>
                </a:cubicBezTo>
                <a:cubicBezTo>
                  <a:pt x="752392" y="4523329"/>
                  <a:pt x="751303" y="4519882"/>
                  <a:pt x="751485" y="4517343"/>
                </a:cubicBezTo>
                <a:lnTo>
                  <a:pt x="750991" y="4511753"/>
                </a:lnTo>
                <a:lnTo>
                  <a:pt x="750940" y="4507112"/>
                </a:lnTo>
                <a:lnTo>
                  <a:pt x="751223" y="4491950"/>
                </a:lnTo>
                <a:lnTo>
                  <a:pt x="752574" y="4487701"/>
                </a:lnTo>
                <a:cubicBezTo>
                  <a:pt x="754343" y="4485592"/>
                  <a:pt x="757200" y="4484594"/>
                  <a:pt x="762008" y="4485230"/>
                </a:cubicBezTo>
                <a:cubicBezTo>
                  <a:pt x="768357" y="4486137"/>
                  <a:pt x="774707" y="4484867"/>
                  <a:pt x="781057" y="4485593"/>
                </a:cubicBezTo>
                <a:cubicBezTo>
                  <a:pt x="788676" y="4486318"/>
                  <a:pt x="790852" y="4483053"/>
                  <a:pt x="789583" y="4476339"/>
                </a:cubicBezTo>
                <a:lnTo>
                  <a:pt x="789547" y="4475399"/>
                </a:lnTo>
                <a:lnTo>
                  <a:pt x="789764" y="4475183"/>
                </a:lnTo>
                <a:lnTo>
                  <a:pt x="788035" y="4423603"/>
                </a:lnTo>
                <a:lnTo>
                  <a:pt x="788743" y="4412633"/>
                </a:lnTo>
                <a:lnTo>
                  <a:pt x="789362" y="4410693"/>
                </a:lnTo>
                <a:lnTo>
                  <a:pt x="795524" y="4408786"/>
                </a:lnTo>
                <a:cubicBezTo>
                  <a:pt x="798382" y="4408990"/>
                  <a:pt x="801557" y="4409489"/>
                  <a:pt x="804096" y="4408491"/>
                </a:cubicBezTo>
                <a:lnTo>
                  <a:pt x="804325" y="4408577"/>
                </a:lnTo>
                <a:lnTo>
                  <a:pt x="805561" y="4413289"/>
                </a:lnTo>
                <a:lnTo>
                  <a:pt x="805730" y="4468722"/>
                </a:lnTo>
                <a:lnTo>
                  <a:pt x="806980" y="4474483"/>
                </a:lnTo>
                <a:lnTo>
                  <a:pt x="806999" y="4475727"/>
                </a:lnTo>
                <a:lnTo>
                  <a:pt x="807311" y="4476004"/>
                </a:lnTo>
                <a:lnTo>
                  <a:pt x="808768" y="4482713"/>
                </a:lnTo>
                <a:cubicBezTo>
                  <a:pt x="811171" y="4484685"/>
                  <a:pt x="815345" y="4484231"/>
                  <a:pt x="822419" y="4482145"/>
                </a:cubicBezTo>
                <a:cubicBezTo>
                  <a:pt x="826138" y="4481147"/>
                  <a:pt x="829631" y="4482010"/>
                  <a:pt x="833101" y="4482713"/>
                </a:cubicBezTo>
                <a:lnTo>
                  <a:pt x="841598" y="4482401"/>
                </a:lnTo>
                <a:lnTo>
                  <a:pt x="843775" y="4483425"/>
                </a:lnTo>
                <a:lnTo>
                  <a:pt x="844008" y="4485411"/>
                </a:lnTo>
                <a:cubicBezTo>
                  <a:pt x="845460" y="4494482"/>
                  <a:pt x="842194" y="4503554"/>
                  <a:pt x="844553" y="4512987"/>
                </a:cubicBezTo>
                <a:lnTo>
                  <a:pt x="845209" y="4510377"/>
                </a:lnTo>
                <a:lnTo>
                  <a:pt x="845460" y="4510377"/>
                </a:lnTo>
                <a:lnTo>
                  <a:pt x="845814" y="4508202"/>
                </a:lnTo>
                <a:lnTo>
                  <a:pt x="847004" y="4504889"/>
                </a:lnTo>
                <a:lnTo>
                  <a:pt x="847047" y="4505254"/>
                </a:lnTo>
                <a:lnTo>
                  <a:pt x="846206" y="4516543"/>
                </a:lnTo>
                <a:lnTo>
                  <a:pt x="845460" y="4519268"/>
                </a:lnTo>
                <a:lnTo>
                  <a:pt x="846004" y="4519265"/>
                </a:lnTo>
                <a:lnTo>
                  <a:pt x="845822" y="4521697"/>
                </a:lnTo>
                <a:cubicBezTo>
                  <a:pt x="856164" y="4521697"/>
                  <a:pt x="865778" y="4521878"/>
                  <a:pt x="875394" y="4521516"/>
                </a:cubicBezTo>
                <a:cubicBezTo>
                  <a:pt x="880473" y="4521334"/>
                  <a:pt x="882288" y="4522785"/>
                  <a:pt x="882105" y="4528046"/>
                </a:cubicBezTo>
                <a:cubicBezTo>
                  <a:pt x="881743" y="4536574"/>
                  <a:pt x="882105" y="4544919"/>
                  <a:pt x="882105" y="4553444"/>
                </a:cubicBezTo>
                <a:cubicBezTo>
                  <a:pt x="882288" y="4556346"/>
                  <a:pt x="881743" y="4559611"/>
                  <a:pt x="886460" y="4559611"/>
                </a:cubicBezTo>
                <a:cubicBezTo>
                  <a:pt x="902969" y="4559793"/>
                  <a:pt x="919298" y="4562333"/>
                  <a:pt x="935987" y="4561607"/>
                </a:cubicBezTo>
                <a:cubicBezTo>
                  <a:pt x="940886" y="4561426"/>
                  <a:pt x="942337" y="4559793"/>
                  <a:pt x="941975" y="4555257"/>
                </a:cubicBezTo>
                <a:lnTo>
                  <a:pt x="941835" y="4553176"/>
                </a:lnTo>
                <a:lnTo>
                  <a:pt x="941975" y="4553012"/>
                </a:lnTo>
                <a:lnTo>
                  <a:pt x="940553" y="4531870"/>
                </a:lnTo>
                <a:lnTo>
                  <a:pt x="940659" y="4525506"/>
                </a:lnTo>
                <a:cubicBezTo>
                  <a:pt x="941930" y="4523556"/>
                  <a:pt x="944605" y="4522604"/>
                  <a:pt x="949230" y="4523329"/>
                </a:cubicBezTo>
                <a:cubicBezTo>
                  <a:pt x="956670" y="4524599"/>
                  <a:pt x="964107" y="4521878"/>
                  <a:pt x="971546" y="4521878"/>
                </a:cubicBezTo>
                <a:cubicBezTo>
                  <a:pt x="975718" y="4521878"/>
                  <a:pt x="978167" y="4521243"/>
                  <a:pt x="979255" y="4519656"/>
                </a:cubicBezTo>
                <a:lnTo>
                  <a:pt x="978951" y="4514321"/>
                </a:lnTo>
                <a:lnTo>
                  <a:pt x="979527" y="4513643"/>
                </a:lnTo>
                <a:cubicBezTo>
                  <a:pt x="977532" y="4509017"/>
                  <a:pt x="977849" y="4504572"/>
                  <a:pt x="978552" y="4500172"/>
                </a:cubicBezTo>
                <a:lnTo>
                  <a:pt x="978989" y="4495863"/>
                </a:lnTo>
                <a:lnTo>
                  <a:pt x="981342" y="4487225"/>
                </a:lnTo>
                <a:cubicBezTo>
                  <a:pt x="982612" y="4483415"/>
                  <a:pt x="993496" y="4483779"/>
                  <a:pt x="1000392" y="4483596"/>
                </a:cubicBezTo>
                <a:cubicBezTo>
                  <a:pt x="1003475" y="4483415"/>
                  <a:pt x="1006559" y="4483234"/>
                  <a:pt x="1009461" y="4483596"/>
                </a:cubicBezTo>
                <a:cubicBezTo>
                  <a:pt x="1016174" y="4484503"/>
                  <a:pt x="1018351" y="4482326"/>
                  <a:pt x="1018170" y="4475250"/>
                </a:cubicBezTo>
                <a:lnTo>
                  <a:pt x="1018160" y="4471928"/>
                </a:lnTo>
                <a:lnTo>
                  <a:pt x="1018170" y="4471916"/>
                </a:lnTo>
                <a:lnTo>
                  <a:pt x="1018170" y="4415900"/>
                </a:lnTo>
                <a:lnTo>
                  <a:pt x="1018964" y="4410238"/>
                </a:lnTo>
                <a:cubicBezTo>
                  <a:pt x="1019939" y="4408446"/>
                  <a:pt x="1021889" y="4407312"/>
                  <a:pt x="1025790" y="4407221"/>
                </a:cubicBezTo>
                <a:lnTo>
                  <a:pt x="1032055" y="4409408"/>
                </a:lnTo>
                <a:lnTo>
                  <a:pt x="1033614" y="4412598"/>
                </a:lnTo>
                <a:lnTo>
                  <a:pt x="1034482" y="4417117"/>
                </a:lnTo>
                <a:lnTo>
                  <a:pt x="1034134" y="4476090"/>
                </a:lnTo>
                <a:lnTo>
                  <a:pt x="1034319" y="4476280"/>
                </a:lnTo>
                <a:lnTo>
                  <a:pt x="1034316" y="4477065"/>
                </a:lnTo>
                <a:cubicBezTo>
                  <a:pt x="1034134" y="4483959"/>
                  <a:pt x="1036311" y="4485956"/>
                  <a:pt x="1043024" y="4485411"/>
                </a:cubicBezTo>
                <a:cubicBezTo>
                  <a:pt x="1050643" y="4484867"/>
                  <a:pt x="1058264" y="4485773"/>
                  <a:pt x="1065701" y="4485230"/>
                </a:cubicBezTo>
                <a:lnTo>
                  <a:pt x="1072401" y="4492100"/>
                </a:lnTo>
                <a:lnTo>
                  <a:pt x="1072232" y="4513098"/>
                </a:lnTo>
                <a:lnTo>
                  <a:pt x="1072609" y="4513494"/>
                </a:lnTo>
                <a:lnTo>
                  <a:pt x="1072595" y="4515165"/>
                </a:lnTo>
                <a:cubicBezTo>
                  <a:pt x="1072051" y="4522242"/>
                  <a:pt x="1074772" y="4523873"/>
                  <a:pt x="1081304" y="4523511"/>
                </a:cubicBezTo>
                <a:cubicBezTo>
                  <a:pt x="1088379" y="4523148"/>
                  <a:pt x="1095637" y="4523511"/>
                  <a:pt x="1102892" y="4524055"/>
                </a:cubicBezTo>
                <a:lnTo>
                  <a:pt x="1110301" y="4533148"/>
                </a:lnTo>
                <a:lnTo>
                  <a:pt x="1110149" y="4552830"/>
                </a:lnTo>
                <a:lnTo>
                  <a:pt x="1110712" y="4553406"/>
                </a:lnTo>
                <a:lnTo>
                  <a:pt x="1110693" y="4555620"/>
                </a:lnTo>
                <a:cubicBezTo>
                  <a:pt x="1110693" y="4559611"/>
                  <a:pt x="1111782" y="4561607"/>
                  <a:pt x="1116317" y="4561426"/>
                </a:cubicBezTo>
                <a:cubicBezTo>
                  <a:pt x="1133371" y="4560519"/>
                  <a:pt x="1150423" y="4564509"/>
                  <a:pt x="1167477" y="4561607"/>
                </a:cubicBezTo>
                <a:lnTo>
                  <a:pt x="1169470" y="4559473"/>
                </a:lnTo>
                <a:lnTo>
                  <a:pt x="1170788" y="4559067"/>
                </a:lnTo>
                <a:lnTo>
                  <a:pt x="1171018" y="4557814"/>
                </a:lnTo>
                <a:lnTo>
                  <a:pt x="1172557" y="4556165"/>
                </a:lnTo>
                <a:cubicBezTo>
                  <a:pt x="1172375" y="4547640"/>
                  <a:pt x="1172920" y="4539113"/>
                  <a:pt x="1172375" y="4530769"/>
                </a:cubicBezTo>
                <a:cubicBezTo>
                  <a:pt x="1171832" y="4523511"/>
                  <a:pt x="1175459" y="4521878"/>
                  <a:pt x="1180902" y="4523693"/>
                </a:cubicBezTo>
                <a:cubicBezTo>
                  <a:pt x="1188521" y="4526232"/>
                  <a:pt x="1196323" y="4524599"/>
                  <a:pt x="1204123" y="4525325"/>
                </a:cubicBezTo>
                <a:cubicBezTo>
                  <a:pt x="1210655" y="4526050"/>
                  <a:pt x="1212469" y="4522967"/>
                  <a:pt x="1212287" y="4516798"/>
                </a:cubicBezTo>
                <a:lnTo>
                  <a:pt x="1212287" y="4489457"/>
                </a:lnTo>
                <a:lnTo>
                  <a:pt x="1216066" y="4485433"/>
                </a:lnTo>
                <a:lnTo>
                  <a:pt x="1243310" y="4485593"/>
                </a:lnTo>
                <a:cubicBezTo>
                  <a:pt x="1248933" y="4485773"/>
                  <a:pt x="1250748" y="4484141"/>
                  <a:pt x="1250566" y="4478517"/>
                </a:cubicBezTo>
                <a:cubicBezTo>
                  <a:pt x="1250384" y="4459105"/>
                  <a:pt x="1250384" y="4439876"/>
                  <a:pt x="1250566" y="4420465"/>
                </a:cubicBezTo>
                <a:cubicBezTo>
                  <a:pt x="1250566" y="4415384"/>
                  <a:pt x="1247845" y="4408854"/>
                  <a:pt x="1258005" y="4409036"/>
                </a:cubicBezTo>
                <a:lnTo>
                  <a:pt x="1258870" y="4409478"/>
                </a:lnTo>
                <a:lnTo>
                  <a:pt x="1264173" y="4415134"/>
                </a:lnTo>
                <a:cubicBezTo>
                  <a:pt x="1261995" y="4433638"/>
                  <a:pt x="1264173" y="4452142"/>
                  <a:pt x="1264173" y="4470647"/>
                </a:cubicBezTo>
                <a:cubicBezTo>
                  <a:pt x="1264173" y="4477723"/>
                  <a:pt x="1263810" y="4480671"/>
                  <a:pt x="1265127" y="4481873"/>
                </a:cubicBezTo>
                <a:lnTo>
                  <a:pt x="1268765" y="4482120"/>
                </a:lnTo>
                <a:lnTo>
                  <a:pt x="1271974" y="4485411"/>
                </a:lnTo>
                <a:lnTo>
                  <a:pt x="1296981" y="4485233"/>
                </a:lnTo>
                <a:lnTo>
                  <a:pt x="1297617" y="4485467"/>
                </a:lnTo>
                <a:lnTo>
                  <a:pt x="1299148" y="4486949"/>
                </a:lnTo>
                <a:lnTo>
                  <a:pt x="1302271" y="4508382"/>
                </a:lnTo>
                <a:cubicBezTo>
                  <a:pt x="1302271" y="4511104"/>
                  <a:pt x="1302814" y="4514006"/>
                  <a:pt x="1302089" y="4516546"/>
                </a:cubicBezTo>
                <a:lnTo>
                  <a:pt x="1302835" y="4517367"/>
                </a:lnTo>
                <a:lnTo>
                  <a:pt x="1302815" y="4518975"/>
                </a:lnTo>
                <a:cubicBezTo>
                  <a:pt x="1302271" y="4524236"/>
                  <a:pt x="1303540" y="4525325"/>
                  <a:pt x="1308076" y="4525325"/>
                </a:cubicBezTo>
                <a:cubicBezTo>
                  <a:pt x="1316784" y="4525144"/>
                  <a:pt x="1325674" y="4525506"/>
                  <a:pt x="1334382" y="4525144"/>
                </a:cubicBezTo>
                <a:lnTo>
                  <a:pt x="1340254" y="4530706"/>
                </a:lnTo>
                <a:lnTo>
                  <a:pt x="1338736" y="4552286"/>
                </a:lnTo>
                <a:cubicBezTo>
                  <a:pt x="1338102" y="4554191"/>
                  <a:pt x="1337739" y="4556277"/>
                  <a:pt x="1338418" y="4557864"/>
                </a:cubicBezTo>
                <a:lnTo>
                  <a:pt x="1339845" y="4558485"/>
                </a:lnTo>
                <a:lnTo>
                  <a:pt x="1340006" y="4561336"/>
                </a:lnTo>
                <a:cubicBezTo>
                  <a:pt x="1341140" y="4562833"/>
                  <a:pt x="1343362" y="4563603"/>
                  <a:pt x="1346899" y="4563421"/>
                </a:cubicBezTo>
                <a:cubicBezTo>
                  <a:pt x="1355608" y="4562878"/>
                  <a:pt x="1364498" y="4561607"/>
                  <a:pt x="1372843" y="4562333"/>
                </a:cubicBezTo>
                <a:cubicBezTo>
                  <a:pt x="1381732" y="4563058"/>
                  <a:pt x="1390258" y="4562696"/>
                  <a:pt x="1398967" y="4563240"/>
                </a:cubicBezTo>
                <a:cubicBezTo>
                  <a:pt x="1402595" y="4563421"/>
                  <a:pt x="1403865" y="4562515"/>
                  <a:pt x="1403502" y="4557979"/>
                </a:cubicBezTo>
                <a:cubicBezTo>
                  <a:pt x="1402595" y="4549272"/>
                  <a:pt x="1403139" y="4540383"/>
                  <a:pt x="1402957" y="4531675"/>
                </a:cubicBezTo>
                <a:cubicBezTo>
                  <a:pt x="1402777" y="4527321"/>
                  <a:pt x="1403683" y="4524962"/>
                  <a:pt x="1408764" y="4525144"/>
                </a:cubicBezTo>
                <a:cubicBezTo>
                  <a:pt x="1417471" y="4525506"/>
                  <a:pt x="1425999" y="4524781"/>
                  <a:pt x="1434705" y="4523693"/>
                </a:cubicBezTo>
                <a:cubicBezTo>
                  <a:pt x="1439967" y="4523148"/>
                  <a:pt x="1441238" y="4521334"/>
                  <a:pt x="1441056" y="4516617"/>
                </a:cubicBezTo>
                <a:cubicBezTo>
                  <a:pt x="1440693" y="4509722"/>
                  <a:pt x="1441419" y="4502646"/>
                  <a:pt x="1440875" y="4495752"/>
                </a:cubicBezTo>
                <a:cubicBezTo>
                  <a:pt x="1440149" y="4488133"/>
                  <a:pt x="1442507" y="4484503"/>
                  <a:pt x="1450853" y="4485230"/>
                </a:cubicBezTo>
                <a:cubicBezTo>
                  <a:pt x="1457565" y="4485773"/>
                  <a:pt x="1464278" y="4484685"/>
                  <a:pt x="1470809" y="4485411"/>
                </a:cubicBezTo>
                <a:cubicBezTo>
                  <a:pt x="1477884" y="4486137"/>
                  <a:pt x="1479336" y="4483234"/>
                  <a:pt x="1479154" y="4476702"/>
                </a:cubicBezTo>
                <a:cubicBezTo>
                  <a:pt x="1478610" y="4460377"/>
                  <a:pt x="1478973" y="4444049"/>
                  <a:pt x="1478973" y="4427721"/>
                </a:cubicBezTo>
                <a:cubicBezTo>
                  <a:pt x="1478973" y="4421916"/>
                  <a:pt x="1477339" y="4415203"/>
                  <a:pt x="1479879" y="4410850"/>
                </a:cubicBezTo>
                <a:cubicBezTo>
                  <a:pt x="1482601" y="4406315"/>
                  <a:pt x="1490038" y="4410668"/>
                  <a:pt x="1495119" y="4408491"/>
                </a:cubicBezTo>
                <a:lnTo>
                  <a:pt x="1495633" y="4409057"/>
                </a:lnTo>
                <a:lnTo>
                  <a:pt x="1495119" y="4417492"/>
                </a:lnTo>
                <a:cubicBezTo>
                  <a:pt x="1494756" y="4418581"/>
                  <a:pt x="1494211" y="4419851"/>
                  <a:pt x="1494574" y="4420939"/>
                </a:cubicBezTo>
                <a:cubicBezTo>
                  <a:pt x="1499291" y="4435815"/>
                  <a:pt x="1493849" y="4451054"/>
                  <a:pt x="1495845" y="4466292"/>
                </a:cubicBezTo>
                <a:lnTo>
                  <a:pt x="1496661" y="4469953"/>
                </a:lnTo>
                <a:lnTo>
                  <a:pt x="1496933" y="4477247"/>
                </a:lnTo>
                <a:cubicBezTo>
                  <a:pt x="1496207" y="4481963"/>
                  <a:pt x="1498021" y="4483959"/>
                  <a:pt x="1502920" y="4483415"/>
                </a:cubicBezTo>
                <a:lnTo>
                  <a:pt x="1531789" y="4483579"/>
                </a:lnTo>
                <a:lnTo>
                  <a:pt x="1534486" y="4493869"/>
                </a:lnTo>
                <a:cubicBezTo>
                  <a:pt x="1534486" y="4497860"/>
                  <a:pt x="1534486" y="4501851"/>
                  <a:pt x="1534486" y="4506387"/>
                </a:cubicBezTo>
                <a:lnTo>
                  <a:pt x="1534849" y="4505652"/>
                </a:lnTo>
                <a:lnTo>
                  <a:pt x="1534849" y="4509177"/>
                </a:lnTo>
                <a:cubicBezTo>
                  <a:pt x="1536573" y="4508634"/>
                  <a:pt x="1536573" y="4507318"/>
                  <a:pt x="1536573" y="4506048"/>
                </a:cubicBezTo>
                <a:lnTo>
                  <a:pt x="1538066" y="4503573"/>
                </a:lnTo>
                <a:lnTo>
                  <a:pt x="1538251" y="4509017"/>
                </a:lnTo>
                <a:cubicBezTo>
                  <a:pt x="1538069" y="4512146"/>
                  <a:pt x="1537299" y="4515275"/>
                  <a:pt x="1535031" y="4518360"/>
                </a:cubicBezTo>
                <a:lnTo>
                  <a:pt x="1535773" y="4518356"/>
                </a:lnTo>
                <a:lnTo>
                  <a:pt x="1534487" y="4521334"/>
                </a:lnTo>
                <a:cubicBezTo>
                  <a:pt x="1545916" y="4521334"/>
                  <a:pt x="1555893" y="4521516"/>
                  <a:pt x="1565871" y="4521152"/>
                </a:cubicBezTo>
                <a:lnTo>
                  <a:pt x="1572765" y="4527874"/>
                </a:lnTo>
                <a:lnTo>
                  <a:pt x="1572765" y="4552830"/>
                </a:lnTo>
                <a:cubicBezTo>
                  <a:pt x="1572765" y="4554281"/>
                  <a:pt x="1571132" y="4556821"/>
                  <a:pt x="1575123" y="4557184"/>
                </a:cubicBezTo>
                <a:lnTo>
                  <a:pt x="1575854" y="4557202"/>
                </a:lnTo>
                <a:lnTo>
                  <a:pt x="1577664" y="4559431"/>
                </a:lnTo>
                <a:cubicBezTo>
                  <a:pt x="1593266" y="4559793"/>
                  <a:pt x="1608868" y="4561789"/>
                  <a:pt x="1624469" y="4561244"/>
                </a:cubicBezTo>
                <a:cubicBezTo>
                  <a:pt x="1629549" y="4561063"/>
                  <a:pt x="1631181" y="4559431"/>
                  <a:pt x="1631000" y="4554351"/>
                </a:cubicBezTo>
                <a:cubicBezTo>
                  <a:pt x="1630638" y="4546188"/>
                  <a:pt x="1631363" y="4538024"/>
                  <a:pt x="1630819" y="4529860"/>
                </a:cubicBezTo>
                <a:cubicBezTo>
                  <a:pt x="1630456" y="4524055"/>
                  <a:pt x="1632633" y="4522242"/>
                  <a:pt x="1638076" y="4522785"/>
                </a:cubicBezTo>
                <a:cubicBezTo>
                  <a:pt x="1646784" y="4523693"/>
                  <a:pt x="1655311" y="4521878"/>
                  <a:pt x="1664020" y="4521152"/>
                </a:cubicBezTo>
                <a:cubicBezTo>
                  <a:pt x="1668010" y="4520790"/>
                  <a:pt x="1668917" y="4519156"/>
                  <a:pt x="1668917" y="4515527"/>
                </a:cubicBezTo>
                <a:cubicBezTo>
                  <a:pt x="1668736" y="4508270"/>
                  <a:pt x="1668917" y="4501012"/>
                  <a:pt x="1668917" y="4493756"/>
                </a:cubicBezTo>
                <a:lnTo>
                  <a:pt x="1669900" y="4489480"/>
                </a:lnTo>
                <a:lnTo>
                  <a:pt x="1673766" y="4485774"/>
                </a:lnTo>
                <a:lnTo>
                  <a:pt x="1676900" y="4484322"/>
                </a:lnTo>
                <a:cubicBezTo>
                  <a:pt x="1684882" y="4483234"/>
                  <a:pt x="1692864" y="4483053"/>
                  <a:pt x="1701028" y="4482871"/>
                </a:cubicBezTo>
                <a:cubicBezTo>
                  <a:pt x="1703568" y="4482871"/>
                  <a:pt x="1706834" y="4483596"/>
                  <a:pt x="1706834" y="4479243"/>
                </a:cubicBezTo>
                <a:cubicBezTo>
                  <a:pt x="1706834" y="4472894"/>
                  <a:pt x="1709373" y="4467088"/>
                  <a:pt x="1708830" y="4460558"/>
                </a:cubicBezTo>
                <a:lnTo>
                  <a:pt x="1708695" y="4424372"/>
                </a:lnTo>
                <a:lnTo>
                  <a:pt x="1708811" y="4411635"/>
                </a:lnTo>
                <a:lnTo>
                  <a:pt x="1711347" y="4406927"/>
                </a:lnTo>
                <a:cubicBezTo>
                  <a:pt x="1712865" y="4406495"/>
                  <a:pt x="1714816" y="4406858"/>
                  <a:pt x="1716630" y="4406677"/>
                </a:cubicBezTo>
                <a:lnTo>
                  <a:pt x="1723338" y="4412297"/>
                </a:lnTo>
                <a:lnTo>
                  <a:pt x="1723345" y="4412353"/>
                </a:lnTo>
                <a:lnTo>
                  <a:pt x="1724490" y="4444818"/>
                </a:lnTo>
                <a:lnTo>
                  <a:pt x="1724409" y="4450125"/>
                </a:lnTo>
                <a:cubicBezTo>
                  <a:pt x="1724975" y="4458446"/>
                  <a:pt x="1725429" y="4466746"/>
                  <a:pt x="1723343" y="4475001"/>
                </a:cubicBezTo>
                <a:lnTo>
                  <a:pt x="1723465" y="4475635"/>
                </a:lnTo>
                <a:lnTo>
                  <a:pt x="1723161" y="4479061"/>
                </a:lnTo>
                <a:lnTo>
                  <a:pt x="1724344" y="4480207"/>
                </a:lnTo>
                <a:lnTo>
                  <a:pt x="1724499" y="4481010"/>
                </a:lnTo>
                <a:lnTo>
                  <a:pt x="1725341" y="4481174"/>
                </a:lnTo>
                <a:lnTo>
                  <a:pt x="1728967" y="4484685"/>
                </a:lnTo>
                <a:cubicBezTo>
                  <a:pt x="1737674" y="4484503"/>
                  <a:pt x="1746565" y="4484867"/>
                  <a:pt x="1755272" y="4484503"/>
                </a:cubicBezTo>
                <a:cubicBezTo>
                  <a:pt x="1760170" y="4484322"/>
                  <a:pt x="1761985" y="4486137"/>
                  <a:pt x="1761441" y="4490855"/>
                </a:cubicBezTo>
                <a:cubicBezTo>
                  <a:pt x="1760533" y="4499924"/>
                  <a:pt x="1764343" y="4508633"/>
                  <a:pt x="1763255" y="4517705"/>
                </a:cubicBezTo>
                <a:cubicBezTo>
                  <a:pt x="1762710" y="4521878"/>
                  <a:pt x="1765069" y="4522785"/>
                  <a:pt x="1768697" y="4522785"/>
                </a:cubicBezTo>
                <a:cubicBezTo>
                  <a:pt x="1775410" y="4522604"/>
                  <a:pt x="1781941" y="4522604"/>
                  <a:pt x="1788653" y="4522785"/>
                </a:cubicBezTo>
                <a:lnTo>
                  <a:pt x="1796934" y="4524404"/>
                </a:lnTo>
                <a:lnTo>
                  <a:pt x="1800142" y="4528344"/>
                </a:lnTo>
                <a:lnTo>
                  <a:pt x="1801171" y="4534411"/>
                </a:lnTo>
                <a:lnTo>
                  <a:pt x="1801171" y="4554100"/>
                </a:lnTo>
                <a:cubicBezTo>
                  <a:pt x="1801171" y="4557184"/>
                  <a:pt x="1800807" y="4560269"/>
                  <a:pt x="1805525" y="4560269"/>
                </a:cubicBezTo>
                <a:lnTo>
                  <a:pt x="1805862" y="4560269"/>
                </a:lnTo>
                <a:lnTo>
                  <a:pt x="1806432" y="4560881"/>
                </a:lnTo>
                <a:cubicBezTo>
                  <a:pt x="1823666" y="4560338"/>
                  <a:pt x="1840902" y="4563058"/>
                  <a:pt x="1858318" y="4560881"/>
                </a:cubicBezTo>
                <a:cubicBezTo>
                  <a:pt x="1861040" y="4560519"/>
                  <a:pt x="1863943" y="4559793"/>
                  <a:pt x="1862672" y="4556890"/>
                </a:cubicBezTo>
                <a:lnTo>
                  <a:pt x="1862482" y="4553930"/>
                </a:lnTo>
                <a:lnTo>
                  <a:pt x="1862490" y="4553919"/>
                </a:lnTo>
                <a:lnTo>
                  <a:pt x="1861916" y="4542157"/>
                </a:lnTo>
                <a:lnTo>
                  <a:pt x="1862853" y="4530224"/>
                </a:lnTo>
                <a:lnTo>
                  <a:pt x="1864535" y="4523929"/>
                </a:lnTo>
                <a:lnTo>
                  <a:pt x="1865652" y="4522927"/>
                </a:lnTo>
                <a:lnTo>
                  <a:pt x="1871924" y="4522967"/>
                </a:lnTo>
                <a:cubicBezTo>
                  <a:pt x="1879182" y="4525325"/>
                  <a:pt x="1886437" y="4523693"/>
                  <a:pt x="1893513" y="4524418"/>
                </a:cubicBezTo>
                <a:cubicBezTo>
                  <a:pt x="1898774" y="4524781"/>
                  <a:pt x="1901132" y="4522422"/>
                  <a:pt x="1900950" y="4516980"/>
                </a:cubicBezTo>
                <a:lnTo>
                  <a:pt x="1900950" y="4513098"/>
                </a:lnTo>
                <a:lnTo>
                  <a:pt x="1900950" y="4491580"/>
                </a:lnTo>
                <a:lnTo>
                  <a:pt x="1901222" y="4488786"/>
                </a:lnTo>
                <a:lnTo>
                  <a:pt x="1902813" y="4486224"/>
                </a:lnTo>
                <a:lnTo>
                  <a:pt x="1904350" y="4485245"/>
                </a:lnTo>
                <a:lnTo>
                  <a:pt x="1906046" y="4484867"/>
                </a:lnTo>
                <a:cubicBezTo>
                  <a:pt x="1914935" y="4485230"/>
                  <a:pt x="1923825" y="4484503"/>
                  <a:pt x="1932716" y="4485230"/>
                </a:cubicBezTo>
                <a:lnTo>
                  <a:pt x="1934288" y="4483796"/>
                </a:lnTo>
                <a:lnTo>
                  <a:pt x="1937794" y="4483890"/>
                </a:lnTo>
                <a:lnTo>
                  <a:pt x="1937771" y="4480620"/>
                </a:lnTo>
                <a:lnTo>
                  <a:pt x="1938883" y="4479606"/>
                </a:lnTo>
                <a:lnTo>
                  <a:pt x="1938872" y="4477643"/>
                </a:lnTo>
                <a:lnTo>
                  <a:pt x="1939049" y="4476884"/>
                </a:lnTo>
                <a:cubicBezTo>
                  <a:pt x="1938596" y="4466725"/>
                  <a:pt x="1939094" y="4456565"/>
                  <a:pt x="1939435" y="4446407"/>
                </a:cubicBezTo>
                <a:lnTo>
                  <a:pt x="1938874" y="4416283"/>
                </a:lnTo>
                <a:lnTo>
                  <a:pt x="1938873" y="4415901"/>
                </a:lnTo>
                <a:lnTo>
                  <a:pt x="1939383" y="4413322"/>
                </a:lnTo>
                <a:lnTo>
                  <a:pt x="1943631" y="4408867"/>
                </a:lnTo>
                <a:lnTo>
                  <a:pt x="1946306" y="4408128"/>
                </a:lnTo>
                <a:cubicBezTo>
                  <a:pt x="1949571" y="4408128"/>
                  <a:pt x="1951386" y="4408809"/>
                  <a:pt x="1952384" y="4410169"/>
                </a:cubicBezTo>
                <a:lnTo>
                  <a:pt x="1953452" y="4415715"/>
                </a:lnTo>
                <a:lnTo>
                  <a:pt x="1953079" y="4423887"/>
                </a:lnTo>
                <a:lnTo>
                  <a:pt x="1953506" y="4433099"/>
                </a:lnTo>
                <a:lnTo>
                  <a:pt x="1953466" y="4446907"/>
                </a:lnTo>
                <a:lnTo>
                  <a:pt x="1953079" y="4457970"/>
                </a:lnTo>
                <a:lnTo>
                  <a:pt x="1953418" y="4463244"/>
                </a:lnTo>
                <a:lnTo>
                  <a:pt x="1953381" y="4475909"/>
                </a:lnTo>
                <a:lnTo>
                  <a:pt x="1953387" y="4475954"/>
                </a:lnTo>
                <a:lnTo>
                  <a:pt x="1953381" y="4477972"/>
                </a:lnTo>
                <a:cubicBezTo>
                  <a:pt x="1953381" y="4481963"/>
                  <a:pt x="1953381" y="4485593"/>
                  <a:pt x="1958823" y="4484685"/>
                </a:cubicBezTo>
                <a:lnTo>
                  <a:pt x="1958844" y="4483270"/>
                </a:lnTo>
                <a:lnTo>
                  <a:pt x="1959928" y="4483415"/>
                </a:lnTo>
                <a:lnTo>
                  <a:pt x="1992447" y="4483775"/>
                </a:lnTo>
                <a:lnTo>
                  <a:pt x="1991313" y="4504029"/>
                </a:lnTo>
                <a:lnTo>
                  <a:pt x="1992481" y="4503465"/>
                </a:lnTo>
                <a:lnTo>
                  <a:pt x="1994035" y="4506094"/>
                </a:lnTo>
                <a:lnTo>
                  <a:pt x="1995484" y="4504041"/>
                </a:lnTo>
                <a:lnTo>
                  <a:pt x="1994578" y="4512192"/>
                </a:lnTo>
                <a:cubicBezTo>
                  <a:pt x="1993944" y="4514278"/>
                  <a:pt x="1993535" y="4516229"/>
                  <a:pt x="1994147" y="4517568"/>
                </a:cubicBezTo>
                <a:lnTo>
                  <a:pt x="1995087" y="4517848"/>
                </a:lnTo>
                <a:lnTo>
                  <a:pt x="1994578" y="4521516"/>
                </a:lnTo>
                <a:cubicBezTo>
                  <a:pt x="2004375" y="4521516"/>
                  <a:pt x="2013990" y="4521878"/>
                  <a:pt x="2023605" y="4521334"/>
                </a:cubicBezTo>
                <a:lnTo>
                  <a:pt x="2029975" y="4529042"/>
                </a:lnTo>
                <a:lnTo>
                  <a:pt x="2030191" y="4537019"/>
                </a:lnTo>
                <a:lnTo>
                  <a:pt x="2029592" y="4551267"/>
                </a:lnTo>
                <a:cubicBezTo>
                  <a:pt x="2029773" y="4554351"/>
                  <a:pt x="2029411" y="4559611"/>
                  <a:pt x="2035398" y="4559611"/>
                </a:cubicBezTo>
                <a:lnTo>
                  <a:pt x="2067882" y="4560996"/>
                </a:lnTo>
                <a:lnTo>
                  <a:pt x="2067882" y="4500665"/>
                </a:lnTo>
                <a:lnTo>
                  <a:pt x="2064787" y="4503847"/>
                </a:lnTo>
                <a:cubicBezTo>
                  <a:pt x="2065150" y="4514731"/>
                  <a:pt x="2064969" y="4525617"/>
                  <a:pt x="2064969" y="4536140"/>
                </a:cubicBezTo>
                <a:cubicBezTo>
                  <a:pt x="2059525" y="4536684"/>
                  <a:pt x="2055942" y="4535778"/>
                  <a:pt x="2053902" y="4533510"/>
                </a:cubicBezTo>
                <a:lnTo>
                  <a:pt x="2053586" y="4531630"/>
                </a:lnTo>
                <a:lnTo>
                  <a:pt x="2052813" y="4523873"/>
                </a:lnTo>
                <a:cubicBezTo>
                  <a:pt x="2053358" y="4517886"/>
                  <a:pt x="2052632" y="4511718"/>
                  <a:pt x="2052996" y="4505731"/>
                </a:cubicBezTo>
                <a:cubicBezTo>
                  <a:pt x="2053176" y="4501012"/>
                  <a:pt x="2051725" y="4499198"/>
                  <a:pt x="2046827" y="4499380"/>
                </a:cubicBezTo>
                <a:lnTo>
                  <a:pt x="2045000" y="4499393"/>
                </a:lnTo>
                <a:lnTo>
                  <a:pt x="2042653" y="4497134"/>
                </a:lnTo>
                <a:cubicBezTo>
                  <a:pt x="2036304" y="4497678"/>
                  <a:pt x="2029955" y="4496771"/>
                  <a:pt x="2023605" y="4497316"/>
                </a:cubicBezTo>
                <a:lnTo>
                  <a:pt x="2014749" y="4488795"/>
                </a:lnTo>
                <a:lnTo>
                  <a:pt x="2014897" y="4467451"/>
                </a:lnTo>
                <a:cubicBezTo>
                  <a:pt x="2015078" y="4462735"/>
                  <a:pt x="2013446" y="4461102"/>
                  <a:pt x="2008729" y="4461284"/>
                </a:cubicBezTo>
                <a:lnTo>
                  <a:pt x="2006041" y="4461304"/>
                </a:lnTo>
                <a:lnTo>
                  <a:pt x="2003650" y="4459036"/>
                </a:lnTo>
                <a:cubicBezTo>
                  <a:pt x="1996937" y="4459582"/>
                  <a:pt x="1990225" y="4458673"/>
                  <a:pt x="1983693" y="4459218"/>
                </a:cubicBezTo>
                <a:lnTo>
                  <a:pt x="1977740" y="4457801"/>
                </a:lnTo>
                <a:lnTo>
                  <a:pt x="1976618" y="4452938"/>
                </a:lnTo>
                <a:cubicBezTo>
                  <a:pt x="1976981" y="4432075"/>
                  <a:pt x="1976800" y="4411212"/>
                  <a:pt x="1976800" y="4390349"/>
                </a:cubicBezTo>
                <a:cubicBezTo>
                  <a:pt x="1976800" y="4388445"/>
                  <a:pt x="1976890" y="4386675"/>
                  <a:pt x="1976278" y="4385382"/>
                </a:cubicBezTo>
                <a:lnTo>
                  <a:pt x="1971540" y="4383274"/>
                </a:lnTo>
                <a:close/>
                <a:moveTo>
                  <a:pt x="4038266" y="4381118"/>
                </a:moveTo>
                <a:cubicBezTo>
                  <a:pt x="4036801" y="4380891"/>
                  <a:pt x="4035021" y="4380936"/>
                  <a:pt x="4032889" y="4381208"/>
                </a:cubicBezTo>
                <a:cubicBezTo>
                  <a:pt x="4027809" y="4381933"/>
                  <a:pt x="4022684" y="4381933"/>
                  <a:pt x="4017559" y="4381979"/>
                </a:cubicBezTo>
                <a:lnTo>
                  <a:pt x="4003991" y="4382902"/>
                </a:lnTo>
                <a:lnTo>
                  <a:pt x="3997781" y="4382869"/>
                </a:lnTo>
                <a:lnTo>
                  <a:pt x="3991707" y="4382659"/>
                </a:lnTo>
                <a:cubicBezTo>
                  <a:pt x="3988215" y="4382387"/>
                  <a:pt x="3985085" y="4382569"/>
                  <a:pt x="3983361" y="4385018"/>
                </a:cubicBezTo>
                <a:cubicBezTo>
                  <a:pt x="3980097" y="4389554"/>
                  <a:pt x="3982636" y="4397899"/>
                  <a:pt x="3982092" y="4404430"/>
                </a:cubicBezTo>
                <a:cubicBezTo>
                  <a:pt x="3980822" y="4420213"/>
                  <a:pt x="3979552" y="4436178"/>
                  <a:pt x="3981548" y="4452142"/>
                </a:cubicBezTo>
                <a:cubicBezTo>
                  <a:pt x="3981820" y="4454410"/>
                  <a:pt x="3981139" y="4456723"/>
                  <a:pt x="3979620" y="4458424"/>
                </a:cubicBezTo>
                <a:lnTo>
                  <a:pt x="3973038" y="4460890"/>
                </a:lnTo>
                <a:lnTo>
                  <a:pt x="3963760" y="4460819"/>
                </a:lnTo>
                <a:lnTo>
                  <a:pt x="3956838" y="4459931"/>
                </a:lnTo>
                <a:lnTo>
                  <a:pt x="3955605" y="4459762"/>
                </a:lnTo>
                <a:lnTo>
                  <a:pt x="3955552" y="4459767"/>
                </a:lnTo>
                <a:lnTo>
                  <a:pt x="3952687" y="4459399"/>
                </a:lnTo>
                <a:cubicBezTo>
                  <a:pt x="3949784" y="4458491"/>
                  <a:pt x="3947607" y="4458627"/>
                  <a:pt x="3946202" y="4459853"/>
                </a:cubicBezTo>
                <a:lnTo>
                  <a:pt x="3946010" y="4460571"/>
                </a:lnTo>
                <a:lnTo>
                  <a:pt x="3945377" y="4460624"/>
                </a:lnTo>
                <a:cubicBezTo>
                  <a:pt x="3942860" y="4462257"/>
                  <a:pt x="3941545" y="4465023"/>
                  <a:pt x="3942360" y="4468288"/>
                </a:cubicBezTo>
                <a:cubicBezTo>
                  <a:pt x="3944357" y="4476815"/>
                  <a:pt x="3941091" y="4484798"/>
                  <a:pt x="3941998" y="4493143"/>
                </a:cubicBezTo>
                <a:cubicBezTo>
                  <a:pt x="3942725" y="4498585"/>
                  <a:pt x="3938552" y="4500399"/>
                  <a:pt x="3934379" y="4498767"/>
                </a:cubicBezTo>
                <a:cubicBezTo>
                  <a:pt x="3928029" y="4496226"/>
                  <a:pt x="3921680" y="4498040"/>
                  <a:pt x="3915510" y="4497316"/>
                </a:cubicBezTo>
                <a:cubicBezTo>
                  <a:pt x="3912608" y="4496952"/>
                  <a:pt x="3910568" y="4497452"/>
                  <a:pt x="3909275" y="4498767"/>
                </a:cubicBezTo>
                <a:lnTo>
                  <a:pt x="3908787" y="4500542"/>
                </a:lnTo>
                <a:lnTo>
                  <a:pt x="3907786" y="4500830"/>
                </a:lnTo>
                <a:cubicBezTo>
                  <a:pt x="3906607" y="4502078"/>
                  <a:pt x="3906153" y="4504029"/>
                  <a:pt x="3906244" y="4506749"/>
                </a:cubicBezTo>
                <a:cubicBezTo>
                  <a:pt x="3906425" y="4514550"/>
                  <a:pt x="3906062" y="4522533"/>
                  <a:pt x="3906425" y="4530334"/>
                </a:cubicBezTo>
                <a:cubicBezTo>
                  <a:pt x="3906606" y="4535958"/>
                  <a:pt x="3904611" y="4537591"/>
                  <a:pt x="3899168" y="4537409"/>
                </a:cubicBezTo>
                <a:lnTo>
                  <a:pt x="3898937" y="4537373"/>
                </a:lnTo>
                <a:lnTo>
                  <a:pt x="3891912" y="4531494"/>
                </a:lnTo>
                <a:cubicBezTo>
                  <a:pt x="3892274" y="4522785"/>
                  <a:pt x="3891731" y="4513895"/>
                  <a:pt x="3892093" y="4505186"/>
                </a:cubicBezTo>
                <a:lnTo>
                  <a:pt x="3887750" y="4500715"/>
                </a:lnTo>
                <a:lnTo>
                  <a:pt x="3884835" y="4497316"/>
                </a:lnTo>
                <a:lnTo>
                  <a:pt x="3858103" y="4497833"/>
                </a:lnTo>
                <a:lnTo>
                  <a:pt x="3853813" y="4494482"/>
                </a:lnTo>
                <a:cubicBezTo>
                  <a:pt x="3853995" y="4485230"/>
                  <a:pt x="3853450" y="4475977"/>
                  <a:pt x="3853813" y="4466908"/>
                </a:cubicBezTo>
                <a:cubicBezTo>
                  <a:pt x="3853995" y="4462010"/>
                  <a:pt x="3852000" y="4460739"/>
                  <a:pt x="3847464" y="4460921"/>
                </a:cubicBezTo>
                <a:lnTo>
                  <a:pt x="3840752" y="4460972"/>
                </a:lnTo>
                <a:lnTo>
                  <a:pt x="3821522" y="4459762"/>
                </a:lnTo>
                <a:lnTo>
                  <a:pt x="3816786" y="4458440"/>
                </a:lnTo>
                <a:lnTo>
                  <a:pt x="3815535" y="4452395"/>
                </a:lnTo>
                <a:cubicBezTo>
                  <a:pt x="3815897" y="4433708"/>
                  <a:pt x="3815352" y="4414841"/>
                  <a:pt x="3815897" y="4396154"/>
                </a:cubicBezTo>
                <a:cubicBezTo>
                  <a:pt x="3816078" y="4391801"/>
                  <a:pt x="3815761" y="4388671"/>
                  <a:pt x="3814173" y="4386744"/>
                </a:cubicBezTo>
                <a:lnTo>
                  <a:pt x="3812713" y="4386400"/>
                </a:lnTo>
                <a:lnTo>
                  <a:pt x="3812473" y="4385176"/>
                </a:lnTo>
                <a:cubicBezTo>
                  <a:pt x="3811226" y="4383658"/>
                  <a:pt x="3809003" y="4383022"/>
                  <a:pt x="3805193" y="4383204"/>
                </a:cubicBezTo>
                <a:cubicBezTo>
                  <a:pt x="3793038" y="4383929"/>
                  <a:pt x="3781065" y="4383385"/>
                  <a:pt x="3768910" y="4383385"/>
                </a:cubicBezTo>
                <a:cubicBezTo>
                  <a:pt x="3752219" y="4383385"/>
                  <a:pt x="3752219" y="4383385"/>
                  <a:pt x="3753852" y="4400076"/>
                </a:cubicBezTo>
                <a:cubicBezTo>
                  <a:pt x="3754033" y="4401345"/>
                  <a:pt x="3754033" y="4402434"/>
                  <a:pt x="3753852" y="4403704"/>
                </a:cubicBezTo>
                <a:cubicBezTo>
                  <a:pt x="3751856" y="4420395"/>
                  <a:pt x="3751676" y="4437266"/>
                  <a:pt x="3752038" y="4454138"/>
                </a:cubicBezTo>
                <a:cubicBezTo>
                  <a:pt x="3752038" y="4458854"/>
                  <a:pt x="3749679" y="4459399"/>
                  <a:pt x="3745869" y="4459399"/>
                </a:cubicBezTo>
                <a:cubicBezTo>
                  <a:pt x="3735710" y="4459218"/>
                  <a:pt x="3725551" y="4459399"/>
                  <a:pt x="3715209" y="4459399"/>
                </a:cubicBezTo>
                <a:cubicBezTo>
                  <a:pt x="3715209" y="4462665"/>
                  <a:pt x="3719020" y="4464660"/>
                  <a:pt x="3717205" y="4467382"/>
                </a:cubicBezTo>
                <a:cubicBezTo>
                  <a:pt x="3712125" y="4474820"/>
                  <a:pt x="3714121" y="4483165"/>
                  <a:pt x="3714121" y="4491148"/>
                </a:cubicBezTo>
                <a:cubicBezTo>
                  <a:pt x="3714121" y="4496590"/>
                  <a:pt x="3712125" y="4497860"/>
                  <a:pt x="3707228" y="4497678"/>
                </a:cubicBezTo>
                <a:cubicBezTo>
                  <a:pt x="3699608" y="4497316"/>
                  <a:pt x="3691989" y="4498040"/>
                  <a:pt x="3684550" y="4497497"/>
                </a:cubicBezTo>
                <a:cubicBezTo>
                  <a:pt x="3678201" y="4497134"/>
                  <a:pt x="3675297" y="4498585"/>
                  <a:pt x="3675842" y="4505843"/>
                </a:cubicBezTo>
                <a:cubicBezTo>
                  <a:pt x="3676569" y="4514006"/>
                  <a:pt x="3676023" y="4522170"/>
                  <a:pt x="3676023" y="4530334"/>
                </a:cubicBezTo>
                <a:cubicBezTo>
                  <a:pt x="3676023" y="4533600"/>
                  <a:pt x="3676205" y="4538317"/>
                  <a:pt x="3671307" y="4536684"/>
                </a:cubicBezTo>
                <a:lnTo>
                  <a:pt x="3666068" y="4536164"/>
                </a:lnTo>
                <a:lnTo>
                  <a:pt x="3663325" y="4531131"/>
                </a:lnTo>
                <a:cubicBezTo>
                  <a:pt x="3663870" y="4522604"/>
                  <a:pt x="3663144" y="4514257"/>
                  <a:pt x="3663507" y="4505731"/>
                </a:cubicBezTo>
                <a:lnTo>
                  <a:pt x="3660922" y="4503076"/>
                </a:lnTo>
                <a:lnTo>
                  <a:pt x="3660194" y="4499197"/>
                </a:lnTo>
                <a:cubicBezTo>
                  <a:pt x="3658970" y="4497724"/>
                  <a:pt x="3656794" y="4497134"/>
                  <a:pt x="3653165" y="4497497"/>
                </a:cubicBezTo>
                <a:cubicBezTo>
                  <a:pt x="3645908" y="4498040"/>
                  <a:pt x="3638652" y="4497134"/>
                  <a:pt x="3631395" y="4497678"/>
                </a:cubicBezTo>
                <a:lnTo>
                  <a:pt x="3625235" y="4491920"/>
                </a:lnTo>
                <a:lnTo>
                  <a:pt x="3625409" y="4466725"/>
                </a:lnTo>
                <a:lnTo>
                  <a:pt x="3621978" y="4463294"/>
                </a:lnTo>
                <a:lnTo>
                  <a:pt x="3621644" y="4461531"/>
                </a:lnTo>
                <a:lnTo>
                  <a:pt x="3619726" y="4461044"/>
                </a:lnTo>
                <a:lnTo>
                  <a:pt x="3619602" y="4460921"/>
                </a:lnTo>
                <a:lnTo>
                  <a:pt x="3619251" y="4460924"/>
                </a:lnTo>
                <a:lnTo>
                  <a:pt x="3613253" y="4459399"/>
                </a:lnTo>
                <a:lnTo>
                  <a:pt x="3593589" y="4459578"/>
                </a:lnTo>
                <a:lnTo>
                  <a:pt x="3586947" y="4452938"/>
                </a:lnTo>
                <a:cubicBezTo>
                  <a:pt x="3587491" y="4432075"/>
                  <a:pt x="3586947" y="4411212"/>
                  <a:pt x="3587309" y="4390349"/>
                </a:cubicBezTo>
                <a:lnTo>
                  <a:pt x="3584855" y="4387894"/>
                </a:lnTo>
                <a:lnTo>
                  <a:pt x="3583864" y="4383135"/>
                </a:lnTo>
                <a:cubicBezTo>
                  <a:pt x="3582684" y="4381662"/>
                  <a:pt x="3580598" y="4381027"/>
                  <a:pt x="3576969" y="4381208"/>
                </a:cubicBezTo>
                <a:lnTo>
                  <a:pt x="3565101" y="4382730"/>
                </a:lnTo>
                <a:lnTo>
                  <a:pt x="3556871" y="4382730"/>
                </a:lnTo>
                <a:lnTo>
                  <a:pt x="3529619" y="4381390"/>
                </a:lnTo>
                <a:cubicBezTo>
                  <a:pt x="3523088" y="4380664"/>
                  <a:pt x="3521274" y="4383022"/>
                  <a:pt x="3521456" y="4389372"/>
                </a:cubicBezTo>
                <a:cubicBezTo>
                  <a:pt x="3522000" y="4410234"/>
                  <a:pt x="3521456" y="4431099"/>
                  <a:pt x="3521819" y="4451961"/>
                </a:cubicBezTo>
                <a:cubicBezTo>
                  <a:pt x="3522000" y="4458128"/>
                  <a:pt x="3520004" y="4459944"/>
                  <a:pt x="3514198" y="4459582"/>
                </a:cubicBezTo>
                <a:cubicBezTo>
                  <a:pt x="3506034" y="4459036"/>
                  <a:pt x="3497871" y="4459582"/>
                  <a:pt x="3489707" y="4459399"/>
                </a:cubicBezTo>
                <a:cubicBezTo>
                  <a:pt x="3485897" y="4459399"/>
                  <a:pt x="3483358" y="4460125"/>
                  <a:pt x="3483721" y="4464841"/>
                </a:cubicBezTo>
                <a:cubicBezTo>
                  <a:pt x="3484446" y="4474276"/>
                  <a:pt x="3482088" y="4484072"/>
                  <a:pt x="3485172" y="4493506"/>
                </a:cubicBezTo>
                <a:cubicBezTo>
                  <a:pt x="3486441" y="4497678"/>
                  <a:pt x="3484627" y="4499673"/>
                  <a:pt x="3480092" y="4499493"/>
                </a:cubicBezTo>
                <a:cubicBezTo>
                  <a:pt x="3470658" y="4499130"/>
                  <a:pt x="3461405" y="4499493"/>
                  <a:pt x="3451973" y="4499311"/>
                </a:cubicBezTo>
                <a:cubicBezTo>
                  <a:pt x="3447436" y="4499311"/>
                  <a:pt x="3445260" y="4500218"/>
                  <a:pt x="3445441" y="4505298"/>
                </a:cubicBezTo>
                <a:cubicBezTo>
                  <a:pt x="3445804" y="4513824"/>
                  <a:pt x="3444897" y="4522352"/>
                  <a:pt x="3445804" y="4530697"/>
                </a:cubicBezTo>
                <a:cubicBezTo>
                  <a:pt x="3446529" y="4536140"/>
                  <a:pt x="3445441" y="4537954"/>
                  <a:pt x="3440180" y="4537591"/>
                </a:cubicBezTo>
                <a:lnTo>
                  <a:pt x="3434761" y="4537349"/>
                </a:lnTo>
                <a:lnTo>
                  <a:pt x="3432923" y="4529679"/>
                </a:lnTo>
                <a:cubicBezTo>
                  <a:pt x="3433649" y="4526232"/>
                  <a:pt x="3433104" y="4522422"/>
                  <a:pt x="3433104" y="4518794"/>
                </a:cubicBezTo>
                <a:cubicBezTo>
                  <a:pt x="3433104" y="4508905"/>
                  <a:pt x="3433104" y="4504007"/>
                  <a:pt x="3430656" y="4501534"/>
                </a:cubicBezTo>
                <a:lnTo>
                  <a:pt x="3427778" y="4501081"/>
                </a:lnTo>
                <a:lnTo>
                  <a:pt x="3426574" y="4499493"/>
                </a:lnTo>
                <a:cubicBezTo>
                  <a:pt x="3420224" y="4500218"/>
                  <a:pt x="3414238" y="4497678"/>
                  <a:pt x="3407888" y="4497497"/>
                </a:cubicBezTo>
                <a:lnTo>
                  <a:pt x="3395347" y="4495365"/>
                </a:lnTo>
                <a:lnTo>
                  <a:pt x="3392761" y="4485502"/>
                </a:lnTo>
                <a:cubicBezTo>
                  <a:pt x="3392785" y="4481420"/>
                  <a:pt x="3393465" y="4477157"/>
                  <a:pt x="3393738" y="4473074"/>
                </a:cubicBezTo>
                <a:cubicBezTo>
                  <a:pt x="3393738" y="4471625"/>
                  <a:pt x="3394826" y="4470173"/>
                  <a:pt x="3395007" y="4468722"/>
                </a:cubicBezTo>
                <a:cubicBezTo>
                  <a:pt x="3395461" y="4466001"/>
                  <a:pt x="3395325" y="4463915"/>
                  <a:pt x="3394259" y="4462554"/>
                </a:cubicBezTo>
                <a:lnTo>
                  <a:pt x="3392284" y="4461988"/>
                </a:lnTo>
                <a:lnTo>
                  <a:pt x="3392285" y="4461939"/>
                </a:lnTo>
                <a:cubicBezTo>
                  <a:pt x="3391106" y="4460125"/>
                  <a:pt x="3388566" y="4459218"/>
                  <a:pt x="3384303" y="4459399"/>
                </a:cubicBezTo>
                <a:lnTo>
                  <a:pt x="3360993" y="4459580"/>
                </a:lnTo>
                <a:lnTo>
                  <a:pt x="3356909" y="4456021"/>
                </a:lnTo>
                <a:cubicBezTo>
                  <a:pt x="3357091" y="4445501"/>
                  <a:pt x="3354913" y="4435158"/>
                  <a:pt x="3354913" y="4424637"/>
                </a:cubicBezTo>
                <a:cubicBezTo>
                  <a:pt x="3354732" y="4413570"/>
                  <a:pt x="3357454" y="4402686"/>
                  <a:pt x="3357091" y="4391439"/>
                </a:cubicBezTo>
                <a:cubicBezTo>
                  <a:pt x="3356909" y="4386358"/>
                  <a:pt x="3355639" y="4384544"/>
                  <a:pt x="3350378" y="4384726"/>
                </a:cubicBezTo>
                <a:lnTo>
                  <a:pt x="3348521" y="4384726"/>
                </a:lnTo>
                <a:lnTo>
                  <a:pt x="3346931" y="4383204"/>
                </a:lnTo>
                <a:cubicBezTo>
                  <a:pt x="3331510" y="4383566"/>
                  <a:pt x="3316089" y="4383566"/>
                  <a:pt x="3300670" y="4383204"/>
                </a:cubicBezTo>
                <a:cubicBezTo>
                  <a:pt x="3294501" y="4383022"/>
                  <a:pt x="3293049" y="4385380"/>
                  <a:pt x="3293230" y="4391005"/>
                </a:cubicBezTo>
                <a:cubicBezTo>
                  <a:pt x="3293594" y="4406970"/>
                  <a:pt x="3293412" y="4423115"/>
                  <a:pt x="3293412" y="4439080"/>
                </a:cubicBezTo>
                <a:lnTo>
                  <a:pt x="3289604" y="4459468"/>
                </a:lnTo>
                <a:lnTo>
                  <a:pt x="3288023" y="4461050"/>
                </a:lnTo>
                <a:lnTo>
                  <a:pt x="3287158" y="4461279"/>
                </a:lnTo>
                <a:lnTo>
                  <a:pt x="3266804" y="4461109"/>
                </a:lnTo>
                <a:lnTo>
                  <a:pt x="3262934" y="4459762"/>
                </a:lnTo>
                <a:lnTo>
                  <a:pt x="3259320" y="4462750"/>
                </a:lnTo>
                <a:lnTo>
                  <a:pt x="3255882" y="4463596"/>
                </a:lnTo>
                <a:lnTo>
                  <a:pt x="3255840" y="4465629"/>
                </a:lnTo>
                <a:lnTo>
                  <a:pt x="3253501" y="4467563"/>
                </a:lnTo>
                <a:cubicBezTo>
                  <a:pt x="3254044" y="4475909"/>
                  <a:pt x="3255859" y="4484072"/>
                  <a:pt x="3255496" y="4492599"/>
                </a:cubicBezTo>
                <a:cubicBezTo>
                  <a:pt x="3255133" y="4497497"/>
                  <a:pt x="3254044" y="4499493"/>
                  <a:pt x="3248783" y="4499311"/>
                </a:cubicBezTo>
                <a:cubicBezTo>
                  <a:pt x="3240620" y="4498948"/>
                  <a:pt x="3232455" y="4499493"/>
                  <a:pt x="3224293" y="4499130"/>
                </a:cubicBezTo>
                <a:cubicBezTo>
                  <a:pt x="3218850" y="4498767"/>
                  <a:pt x="3216854" y="4500399"/>
                  <a:pt x="3217035" y="4506205"/>
                </a:cubicBezTo>
                <a:cubicBezTo>
                  <a:pt x="3217398" y="4515094"/>
                  <a:pt x="3217217" y="4523985"/>
                  <a:pt x="3215584" y="4533056"/>
                </a:cubicBezTo>
                <a:cubicBezTo>
                  <a:pt x="3215040" y="4536140"/>
                  <a:pt x="3213770" y="4537091"/>
                  <a:pt x="3212250" y="4537319"/>
                </a:cubicBezTo>
                <a:lnTo>
                  <a:pt x="3208489" y="4537249"/>
                </a:lnTo>
                <a:lnTo>
                  <a:pt x="3202704" y="4531857"/>
                </a:lnTo>
                <a:cubicBezTo>
                  <a:pt x="3203066" y="4523148"/>
                  <a:pt x="3202522" y="4514620"/>
                  <a:pt x="3202884" y="4505912"/>
                </a:cubicBezTo>
                <a:cubicBezTo>
                  <a:pt x="3203247" y="4500831"/>
                  <a:pt x="3201615" y="4499017"/>
                  <a:pt x="3196355" y="4499198"/>
                </a:cubicBezTo>
                <a:lnTo>
                  <a:pt x="3195522" y="4499204"/>
                </a:lnTo>
                <a:lnTo>
                  <a:pt x="3193632" y="4497316"/>
                </a:lnTo>
                <a:lnTo>
                  <a:pt x="3168831" y="4497316"/>
                </a:lnTo>
                <a:lnTo>
                  <a:pt x="3164606" y="4493212"/>
                </a:lnTo>
                <a:cubicBezTo>
                  <a:pt x="3164969" y="4485048"/>
                  <a:pt x="3164606" y="4476884"/>
                  <a:pt x="3164786" y="4468722"/>
                </a:cubicBezTo>
                <a:cubicBezTo>
                  <a:pt x="3164969" y="4463279"/>
                  <a:pt x="3162972" y="4460921"/>
                  <a:pt x="3157349" y="4461102"/>
                </a:cubicBezTo>
                <a:lnTo>
                  <a:pt x="3156522" y="4461109"/>
                </a:lnTo>
                <a:lnTo>
                  <a:pt x="3156443" y="4461032"/>
                </a:lnTo>
                <a:lnTo>
                  <a:pt x="3133940" y="4459710"/>
                </a:lnTo>
                <a:lnTo>
                  <a:pt x="3126327" y="4452395"/>
                </a:lnTo>
                <a:cubicBezTo>
                  <a:pt x="3126871" y="4432075"/>
                  <a:pt x="3126508" y="4411938"/>
                  <a:pt x="3126690" y="4391619"/>
                </a:cubicBezTo>
                <a:lnTo>
                  <a:pt x="3124692" y="4389565"/>
                </a:lnTo>
                <a:lnTo>
                  <a:pt x="3123741" y="4384882"/>
                </a:lnTo>
                <a:cubicBezTo>
                  <a:pt x="3122607" y="4383522"/>
                  <a:pt x="3120611" y="4382932"/>
                  <a:pt x="3117255" y="4383022"/>
                </a:cubicBezTo>
                <a:cubicBezTo>
                  <a:pt x="3101835" y="4383566"/>
                  <a:pt x="3086414" y="4383566"/>
                  <a:pt x="3070994" y="4383022"/>
                </a:cubicBezTo>
                <a:cubicBezTo>
                  <a:pt x="3064281" y="4382841"/>
                  <a:pt x="3063011" y="4385380"/>
                  <a:pt x="3063193" y="4391368"/>
                </a:cubicBezTo>
                <a:cubicBezTo>
                  <a:pt x="3063555" y="4411324"/>
                  <a:pt x="3063193" y="4431462"/>
                  <a:pt x="3063555" y="4451417"/>
                </a:cubicBezTo>
                <a:cubicBezTo>
                  <a:pt x="3063737" y="4457766"/>
                  <a:pt x="3061741" y="4459762"/>
                  <a:pt x="3055392" y="4459399"/>
                </a:cubicBezTo>
                <a:cubicBezTo>
                  <a:pt x="3047228" y="4458854"/>
                  <a:pt x="3039065" y="4459218"/>
                  <a:pt x="3030901" y="4459399"/>
                </a:cubicBezTo>
                <a:cubicBezTo>
                  <a:pt x="3029086" y="4459582"/>
                  <a:pt x="3025094" y="4458854"/>
                  <a:pt x="3026003" y="4461395"/>
                </a:cubicBezTo>
                <a:cubicBezTo>
                  <a:pt x="3029448" y="4471191"/>
                  <a:pt x="3020741" y="4480262"/>
                  <a:pt x="3025094" y="4490240"/>
                </a:cubicBezTo>
                <a:cubicBezTo>
                  <a:pt x="3027091" y="4494776"/>
                  <a:pt x="3024913" y="4498040"/>
                  <a:pt x="3018745" y="4497678"/>
                </a:cubicBezTo>
                <a:cubicBezTo>
                  <a:pt x="3010037" y="4497316"/>
                  <a:pt x="3001148" y="4498040"/>
                  <a:pt x="2992440" y="4497497"/>
                </a:cubicBezTo>
                <a:lnTo>
                  <a:pt x="2989456" y="4500558"/>
                </a:lnTo>
                <a:lnTo>
                  <a:pt x="2988698" y="4500695"/>
                </a:lnTo>
                <a:lnTo>
                  <a:pt x="2988510" y="4501528"/>
                </a:lnTo>
                <a:lnTo>
                  <a:pt x="2985364" y="4504754"/>
                </a:lnTo>
                <a:cubicBezTo>
                  <a:pt x="2985727" y="4511647"/>
                  <a:pt x="2985001" y="4518723"/>
                  <a:pt x="2985546" y="4525617"/>
                </a:cubicBezTo>
                <a:cubicBezTo>
                  <a:pt x="2985818" y="4529517"/>
                  <a:pt x="2985773" y="4532829"/>
                  <a:pt x="2984412" y="4534779"/>
                </a:cubicBezTo>
                <a:lnTo>
                  <a:pt x="2975432" y="4535771"/>
                </a:lnTo>
                <a:lnTo>
                  <a:pt x="2974117" y="4532400"/>
                </a:lnTo>
                <a:cubicBezTo>
                  <a:pt x="2975205" y="4524055"/>
                  <a:pt x="2974117" y="4515527"/>
                  <a:pt x="2974480" y="4507000"/>
                </a:cubicBezTo>
                <a:lnTo>
                  <a:pt x="2972665" y="4505097"/>
                </a:lnTo>
                <a:lnTo>
                  <a:pt x="2972665" y="4501669"/>
                </a:lnTo>
                <a:cubicBezTo>
                  <a:pt x="2972665" y="4497678"/>
                  <a:pt x="2970125" y="4497678"/>
                  <a:pt x="2967223" y="4497678"/>
                </a:cubicBezTo>
                <a:cubicBezTo>
                  <a:pt x="2959059" y="4497678"/>
                  <a:pt x="2950895" y="4497316"/>
                  <a:pt x="2942732" y="4497860"/>
                </a:cubicBezTo>
                <a:lnTo>
                  <a:pt x="2936207" y="4491481"/>
                </a:lnTo>
                <a:lnTo>
                  <a:pt x="2936382" y="4470536"/>
                </a:lnTo>
                <a:cubicBezTo>
                  <a:pt x="2936563" y="4466998"/>
                  <a:pt x="2936109" y="4464459"/>
                  <a:pt x="2934680" y="4462871"/>
                </a:cubicBezTo>
                <a:lnTo>
                  <a:pt x="2933228" y="4462496"/>
                </a:lnTo>
                <a:lnTo>
                  <a:pt x="2933048" y="4461509"/>
                </a:lnTo>
                <a:cubicBezTo>
                  <a:pt x="2931347" y="4459582"/>
                  <a:pt x="2928399" y="4458854"/>
                  <a:pt x="2923864" y="4459399"/>
                </a:cubicBezTo>
                <a:cubicBezTo>
                  <a:pt x="2919147" y="4459944"/>
                  <a:pt x="2914249" y="4459582"/>
                  <a:pt x="2909351" y="4459399"/>
                </a:cubicBezTo>
                <a:lnTo>
                  <a:pt x="2899720" y="4458607"/>
                </a:lnTo>
                <a:lnTo>
                  <a:pt x="2897195" y="4455477"/>
                </a:lnTo>
                <a:cubicBezTo>
                  <a:pt x="2898103" y="4453119"/>
                  <a:pt x="2897739" y="4450217"/>
                  <a:pt x="2898103" y="4447497"/>
                </a:cubicBezTo>
                <a:cubicBezTo>
                  <a:pt x="2899373" y="4435702"/>
                  <a:pt x="2896107" y="4424274"/>
                  <a:pt x="2896107" y="4412481"/>
                </a:cubicBezTo>
                <a:cubicBezTo>
                  <a:pt x="2896107" y="4405226"/>
                  <a:pt x="2898648" y="4398331"/>
                  <a:pt x="2898283" y="4391076"/>
                </a:cubicBezTo>
                <a:lnTo>
                  <a:pt x="2896732" y="4389593"/>
                </a:lnTo>
                <a:lnTo>
                  <a:pt x="2896833" y="4388465"/>
                </a:lnTo>
                <a:cubicBezTo>
                  <a:pt x="2896470" y="4383566"/>
                  <a:pt x="2894655" y="4381753"/>
                  <a:pt x="2889757" y="4381390"/>
                </a:cubicBezTo>
                <a:cubicBezTo>
                  <a:pt x="2884496" y="4381027"/>
                  <a:pt x="2879596" y="4384474"/>
                  <a:pt x="2874700" y="4383204"/>
                </a:cubicBezTo>
                <a:cubicBezTo>
                  <a:pt x="2863452" y="4380301"/>
                  <a:pt x="2852021" y="4382478"/>
                  <a:pt x="2840593" y="4381571"/>
                </a:cubicBezTo>
                <a:cubicBezTo>
                  <a:pt x="2833155" y="4380845"/>
                  <a:pt x="2831159" y="4384110"/>
                  <a:pt x="2831341" y="4391005"/>
                </a:cubicBezTo>
                <a:cubicBezTo>
                  <a:pt x="2831703" y="4411324"/>
                  <a:pt x="2831341" y="4431462"/>
                  <a:pt x="2831703" y="4451779"/>
                </a:cubicBezTo>
                <a:cubicBezTo>
                  <a:pt x="2831885" y="4458311"/>
                  <a:pt x="2829708" y="4460125"/>
                  <a:pt x="2823539" y="4459762"/>
                </a:cubicBezTo>
                <a:cubicBezTo>
                  <a:pt x="2815738" y="4459218"/>
                  <a:pt x="2807756" y="4459582"/>
                  <a:pt x="2799955" y="4459582"/>
                </a:cubicBezTo>
                <a:cubicBezTo>
                  <a:pt x="2796327" y="4459582"/>
                  <a:pt x="2793423" y="4460125"/>
                  <a:pt x="2794512" y="4465023"/>
                </a:cubicBezTo>
                <a:cubicBezTo>
                  <a:pt x="2796327" y="4474276"/>
                  <a:pt x="2794694" y="4483709"/>
                  <a:pt x="2795419" y="4492962"/>
                </a:cubicBezTo>
                <a:cubicBezTo>
                  <a:pt x="2795782" y="4498404"/>
                  <a:pt x="2793423" y="4499673"/>
                  <a:pt x="2788526" y="4499493"/>
                </a:cubicBezTo>
                <a:cubicBezTo>
                  <a:pt x="2780906" y="4499130"/>
                  <a:pt x="2773287" y="4499855"/>
                  <a:pt x="2765848" y="4499311"/>
                </a:cubicBezTo>
                <a:lnTo>
                  <a:pt x="2762836" y="4502199"/>
                </a:lnTo>
                <a:lnTo>
                  <a:pt x="2760066" y="4502669"/>
                </a:lnTo>
                <a:lnTo>
                  <a:pt x="2759413" y="4505480"/>
                </a:lnTo>
                <a:lnTo>
                  <a:pt x="2757140" y="4507657"/>
                </a:lnTo>
                <a:cubicBezTo>
                  <a:pt x="2757866" y="4515457"/>
                  <a:pt x="2756959" y="4523441"/>
                  <a:pt x="2757503" y="4531242"/>
                </a:cubicBezTo>
                <a:cubicBezTo>
                  <a:pt x="2758048" y="4537772"/>
                  <a:pt x="2754238" y="4537772"/>
                  <a:pt x="2749702" y="4537591"/>
                </a:cubicBezTo>
                <a:cubicBezTo>
                  <a:pt x="2747525" y="4537500"/>
                  <a:pt x="2745213" y="4537818"/>
                  <a:pt x="2743511" y="4537205"/>
                </a:cubicBezTo>
                <a:lnTo>
                  <a:pt x="2741728" y="4532978"/>
                </a:lnTo>
                <a:lnTo>
                  <a:pt x="2741902" y="4507726"/>
                </a:lnTo>
                <a:cubicBezTo>
                  <a:pt x="2741993" y="4504733"/>
                  <a:pt x="2741675" y="4502556"/>
                  <a:pt x="2740496" y="4501194"/>
                </a:cubicBezTo>
                <a:lnTo>
                  <a:pt x="2736836" y="4500285"/>
                </a:lnTo>
                <a:lnTo>
                  <a:pt x="2736096" y="4499493"/>
                </a:lnTo>
                <a:cubicBezTo>
                  <a:pt x="2727026" y="4500218"/>
                  <a:pt x="2718317" y="4496409"/>
                  <a:pt x="2709245" y="4497678"/>
                </a:cubicBezTo>
                <a:lnTo>
                  <a:pt x="2703444" y="4491876"/>
                </a:lnTo>
                <a:lnTo>
                  <a:pt x="2703622" y="4467814"/>
                </a:lnTo>
                <a:lnTo>
                  <a:pt x="2703244" y="4467425"/>
                </a:lnTo>
                <a:lnTo>
                  <a:pt x="2703259" y="4465204"/>
                </a:lnTo>
                <a:cubicBezTo>
                  <a:pt x="2703259" y="4460851"/>
                  <a:pt x="2701808" y="4459218"/>
                  <a:pt x="2697454" y="4459399"/>
                </a:cubicBezTo>
                <a:cubicBezTo>
                  <a:pt x="2689290" y="4459582"/>
                  <a:pt x="2681126" y="4459036"/>
                  <a:pt x="2672962" y="4459582"/>
                </a:cubicBezTo>
                <a:lnTo>
                  <a:pt x="2665349" y="4451795"/>
                </a:lnTo>
                <a:lnTo>
                  <a:pt x="2665524" y="4392345"/>
                </a:lnTo>
                <a:lnTo>
                  <a:pt x="2665333" y="4392150"/>
                </a:lnTo>
                <a:lnTo>
                  <a:pt x="2665342" y="4390642"/>
                </a:lnTo>
                <a:cubicBezTo>
                  <a:pt x="2665523" y="4384474"/>
                  <a:pt x="2663528" y="4382841"/>
                  <a:pt x="2657723" y="4383022"/>
                </a:cubicBezTo>
                <a:cubicBezTo>
                  <a:pt x="2642302" y="4383385"/>
                  <a:pt x="2626883" y="4383566"/>
                  <a:pt x="2611461" y="4383022"/>
                </a:cubicBezTo>
                <a:cubicBezTo>
                  <a:pt x="2604931" y="4382841"/>
                  <a:pt x="2603298" y="4385018"/>
                  <a:pt x="2603479" y="4391187"/>
                </a:cubicBezTo>
                <a:cubicBezTo>
                  <a:pt x="2603842" y="4412049"/>
                  <a:pt x="2603298" y="4433094"/>
                  <a:pt x="2603660" y="4453957"/>
                </a:cubicBezTo>
                <a:cubicBezTo>
                  <a:pt x="2603842" y="4459399"/>
                  <a:pt x="2602209" y="4461576"/>
                  <a:pt x="2596585" y="4461032"/>
                </a:cubicBezTo>
                <a:cubicBezTo>
                  <a:pt x="2589328" y="4460125"/>
                  <a:pt x="2581709" y="4461758"/>
                  <a:pt x="2574271" y="4459399"/>
                </a:cubicBezTo>
                <a:cubicBezTo>
                  <a:pt x="2568284" y="4457403"/>
                  <a:pt x="2564837" y="4459582"/>
                  <a:pt x="2565381" y="4467019"/>
                </a:cubicBezTo>
                <a:cubicBezTo>
                  <a:pt x="2565926" y="4475546"/>
                  <a:pt x="2565200" y="4483890"/>
                  <a:pt x="2565563" y="4492418"/>
                </a:cubicBezTo>
                <a:cubicBezTo>
                  <a:pt x="2565926" y="4497678"/>
                  <a:pt x="2563929" y="4499130"/>
                  <a:pt x="2558851" y="4498948"/>
                </a:cubicBezTo>
                <a:cubicBezTo>
                  <a:pt x="2550687" y="4498585"/>
                  <a:pt x="2542523" y="4499311"/>
                  <a:pt x="2534358" y="4498767"/>
                </a:cubicBezTo>
                <a:cubicBezTo>
                  <a:pt x="2528554" y="4498404"/>
                  <a:pt x="2526920" y="4500581"/>
                  <a:pt x="2527283" y="4506024"/>
                </a:cubicBezTo>
                <a:cubicBezTo>
                  <a:pt x="2527645" y="4512918"/>
                  <a:pt x="2527102" y="4519994"/>
                  <a:pt x="2527464" y="4526886"/>
                </a:cubicBezTo>
                <a:lnTo>
                  <a:pt x="2526479" y="4533454"/>
                </a:lnTo>
                <a:lnTo>
                  <a:pt x="2525098" y="4534904"/>
                </a:lnTo>
                <a:lnTo>
                  <a:pt x="2518939" y="4537229"/>
                </a:lnTo>
                <a:lnTo>
                  <a:pt x="2516901" y="4536427"/>
                </a:lnTo>
                <a:lnTo>
                  <a:pt x="2511610" y="4531772"/>
                </a:lnTo>
                <a:lnTo>
                  <a:pt x="2511505" y="4531073"/>
                </a:lnTo>
                <a:lnTo>
                  <a:pt x="2511681" y="4506274"/>
                </a:lnTo>
                <a:lnTo>
                  <a:pt x="2511115" y="4505725"/>
                </a:lnTo>
                <a:lnTo>
                  <a:pt x="2511137" y="4502941"/>
                </a:lnTo>
                <a:cubicBezTo>
                  <a:pt x="2511318" y="4498767"/>
                  <a:pt x="2509867" y="4496952"/>
                  <a:pt x="2505514" y="4497134"/>
                </a:cubicBezTo>
                <a:cubicBezTo>
                  <a:pt x="2496623" y="4497316"/>
                  <a:pt x="2487916" y="4496590"/>
                  <a:pt x="2479208" y="4497497"/>
                </a:cubicBezTo>
                <a:lnTo>
                  <a:pt x="2473404" y="4492522"/>
                </a:lnTo>
                <a:lnTo>
                  <a:pt x="2473584" y="4469084"/>
                </a:lnTo>
                <a:lnTo>
                  <a:pt x="2472858" y="4468392"/>
                </a:lnTo>
                <a:lnTo>
                  <a:pt x="2472858" y="4466656"/>
                </a:lnTo>
                <a:cubicBezTo>
                  <a:pt x="2473040" y="4463390"/>
                  <a:pt x="2472858" y="4460306"/>
                  <a:pt x="2468322" y="4460851"/>
                </a:cubicBezTo>
                <a:cubicBezTo>
                  <a:pt x="2459614" y="4461939"/>
                  <a:pt x="2451087" y="4459036"/>
                  <a:pt x="2442381" y="4459218"/>
                </a:cubicBezTo>
                <a:lnTo>
                  <a:pt x="2435127" y="4451965"/>
                </a:lnTo>
                <a:lnTo>
                  <a:pt x="2435486" y="4394522"/>
                </a:lnTo>
                <a:lnTo>
                  <a:pt x="2434936" y="4391721"/>
                </a:lnTo>
                <a:lnTo>
                  <a:pt x="2434941" y="4389917"/>
                </a:lnTo>
                <a:lnTo>
                  <a:pt x="2434497" y="4389483"/>
                </a:lnTo>
                <a:lnTo>
                  <a:pt x="2434057" y="4387243"/>
                </a:lnTo>
                <a:lnTo>
                  <a:pt x="2431485" y="4386545"/>
                </a:lnTo>
                <a:lnTo>
                  <a:pt x="2427685" y="4382841"/>
                </a:lnTo>
                <a:cubicBezTo>
                  <a:pt x="2411901" y="4383204"/>
                  <a:pt x="2396299" y="4383204"/>
                  <a:pt x="2380516" y="4382841"/>
                </a:cubicBezTo>
                <a:lnTo>
                  <a:pt x="2376510" y="4386847"/>
                </a:lnTo>
                <a:lnTo>
                  <a:pt x="2375052" y="4387243"/>
                </a:lnTo>
                <a:lnTo>
                  <a:pt x="2374791" y="4388566"/>
                </a:lnTo>
                <a:lnTo>
                  <a:pt x="2372897" y="4390461"/>
                </a:lnTo>
                <a:cubicBezTo>
                  <a:pt x="2373260" y="4410779"/>
                  <a:pt x="2372897" y="4430917"/>
                  <a:pt x="2373260" y="4451236"/>
                </a:cubicBezTo>
                <a:cubicBezTo>
                  <a:pt x="2373441" y="4457766"/>
                  <a:pt x="2371445" y="4459582"/>
                  <a:pt x="2365095" y="4459218"/>
                </a:cubicBezTo>
                <a:cubicBezTo>
                  <a:pt x="2355480" y="4458673"/>
                  <a:pt x="2345684" y="4459036"/>
                  <a:pt x="2336250" y="4459036"/>
                </a:cubicBezTo>
                <a:cubicBezTo>
                  <a:pt x="2334798" y="4462846"/>
                  <a:pt x="2339697" y="4463028"/>
                  <a:pt x="2337883" y="4466292"/>
                </a:cubicBezTo>
                <a:cubicBezTo>
                  <a:pt x="2333710" y="4474095"/>
                  <a:pt x="2334980" y="4482802"/>
                  <a:pt x="2335162" y="4491148"/>
                </a:cubicBezTo>
                <a:cubicBezTo>
                  <a:pt x="2335162" y="4495864"/>
                  <a:pt x="2333529" y="4497497"/>
                  <a:pt x="2328812" y="4497316"/>
                </a:cubicBezTo>
                <a:cubicBezTo>
                  <a:pt x="2319741" y="4496952"/>
                  <a:pt x="2310670" y="4497497"/>
                  <a:pt x="2301598" y="4497134"/>
                </a:cubicBezTo>
                <a:cubicBezTo>
                  <a:pt x="2296520" y="4496952"/>
                  <a:pt x="2294886" y="4498767"/>
                  <a:pt x="2295068" y="4503847"/>
                </a:cubicBezTo>
                <a:cubicBezTo>
                  <a:pt x="2295431" y="4514731"/>
                  <a:pt x="2295250" y="4525617"/>
                  <a:pt x="2295250" y="4536140"/>
                </a:cubicBezTo>
                <a:cubicBezTo>
                  <a:pt x="2289808" y="4536684"/>
                  <a:pt x="2286224" y="4535778"/>
                  <a:pt x="2284183" y="4533510"/>
                </a:cubicBezTo>
                <a:lnTo>
                  <a:pt x="2283866" y="4531629"/>
                </a:lnTo>
                <a:lnTo>
                  <a:pt x="2283094" y="4523873"/>
                </a:lnTo>
                <a:cubicBezTo>
                  <a:pt x="2283638" y="4517886"/>
                  <a:pt x="2282913" y="4511718"/>
                  <a:pt x="2283275" y="4505731"/>
                </a:cubicBezTo>
                <a:cubicBezTo>
                  <a:pt x="2283457" y="4501012"/>
                  <a:pt x="2282006" y="4499198"/>
                  <a:pt x="2277109" y="4499380"/>
                </a:cubicBezTo>
                <a:lnTo>
                  <a:pt x="2275283" y="4499393"/>
                </a:lnTo>
                <a:lnTo>
                  <a:pt x="2272936" y="4497134"/>
                </a:lnTo>
                <a:cubicBezTo>
                  <a:pt x="2266586" y="4497678"/>
                  <a:pt x="2260236" y="4496771"/>
                  <a:pt x="2253886" y="4497316"/>
                </a:cubicBezTo>
                <a:lnTo>
                  <a:pt x="2245030" y="4488794"/>
                </a:lnTo>
                <a:lnTo>
                  <a:pt x="2245177" y="4467451"/>
                </a:lnTo>
                <a:cubicBezTo>
                  <a:pt x="2245360" y="4462735"/>
                  <a:pt x="2243726" y="4461102"/>
                  <a:pt x="2239010" y="4461284"/>
                </a:cubicBezTo>
                <a:lnTo>
                  <a:pt x="2236321" y="4461304"/>
                </a:lnTo>
                <a:lnTo>
                  <a:pt x="2233930" y="4459036"/>
                </a:lnTo>
                <a:cubicBezTo>
                  <a:pt x="2227217" y="4459582"/>
                  <a:pt x="2220505" y="4458673"/>
                  <a:pt x="2213974" y="4459218"/>
                </a:cubicBezTo>
                <a:lnTo>
                  <a:pt x="2208020" y="4457801"/>
                </a:lnTo>
                <a:lnTo>
                  <a:pt x="2206899" y="4452938"/>
                </a:lnTo>
                <a:cubicBezTo>
                  <a:pt x="2207262" y="4432075"/>
                  <a:pt x="2207080" y="4411212"/>
                  <a:pt x="2207080" y="4390349"/>
                </a:cubicBezTo>
                <a:cubicBezTo>
                  <a:pt x="2207080" y="4388445"/>
                  <a:pt x="2207171" y="4386675"/>
                  <a:pt x="2206559" y="4385382"/>
                </a:cubicBezTo>
                <a:lnTo>
                  <a:pt x="2201821" y="4383274"/>
                </a:lnTo>
                <a:lnTo>
                  <a:pt x="2200665" y="4381118"/>
                </a:lnTo>
                <a:cubicBezTo>
                  <a:pt x="2199199" y="4380891"/>
                  <a:pt x="2197420" y="4380936"/>
                  <a:pt x="2195288" y="4381208"/>
                </a:cubicBezTo>
                <a:cubicBezTo>
                  <a:pt x="2185128" y="4382659"/>
                  <a:pt x="2174788" y="4381208"/>
                  <a:pt x="2164629" y="4383022"/>
                </a:cubicBezTo>
                <a:cubicBezTo>
                  <a:pt x="2158279" y="4384292"/>
                  <a:pt x="2149208" y="4380119"/>
                  <a:pt x="2145761" y="4385018"/>
                </a:cubicBezTo>
                <a:cubicBezTo>
                  <a:pt x="2142495" y="4389554"/>
                  <a:pt x="2145034" y="4397899"/>
                  <a:pt x="2144491" y="4404430"/>
                </a:cubicBezTo>
                <a:cubicBezTo>
                  <a:pt x="2143220" y="4420213"/>
                  <a:pt x="2141951" y="4436178"/>
                  <a:pt x="2143946" y="4452142"/>
                </a:cubicBezTo>
                <a:cubicBezTo>
                  <a:pt x="2144491" y="4456677"/>
                  <a:pt x="2141226" y="4461395"/>
                  <a:pt x="2135057" y="4461032"/>
                </a:cubicBezTo>
                <a:cubicBezTo>
                  <a:pt x="2129433" y="4460670"/>
                  <a:pt x="2123809" y="4461576"/>
                  <a:pt x="2118005" y="4459762"/>
                </a:cubicBezTo>
                <a:cubicBezTo>
                  <a:pt x="2110021" y="4457222"/>
                  <a:pt x="2103128" y="4461758"/>
                  <a:pt x="2104761" y="4468288"/>
                </a:cubicBezTo>
                <a:cubicBezTo>
                  <a:pt x="2106757" y="4476815"/>
                  <a:pt x="2103491" y="4484798"/>
                  <a:pt x="2104398" y="4493143"/>
                </a:cubicBezTo>
                <a:cubicBezTo>
                  <a:pt x="2105123" y="4498585"/>
                  <a:pt x="2100950" y="4500399"/>
                  <a:pt x="2096777" y="4498767"/>
                </a:cubicBezTo>
                <a:cubicBezTo>
                  <a:pt x="2090428" y="4496226"/>
                  <a:pt x="2084078" y="4498040"/>
                  <a:pt x="2077911" y="4497316"/>
                </a:cubicBezTo>
                <a:cubicBezTo>
                  <a:pt x="2072104" y="4496590"/>
                  <a:pt x="2069747" y="4499311"/>
                  <a:pt x="2069927" y="4505117"/>
                </a:cubicBezTo>
                <a:cubicBezTo>
                  <a:pt x="2070109" y="4520175"/>
                  <a:pt x="2070472" y="4535413"/>
                  <a:pt x="2069747" y="4550472"/>
                </a:cubicBezTo>
                <a:cubicBezTo>
                  <a:pt x="2069475" y="4554645"/>
                  <a:pt x="2070880" y="4556504"/>
                  <a:pt x="2072876" y="4557343"/>
                </a:cubicBezTo>
                <a:lnTo>
                  <a:pt x="2073164" y="4557375"/>
                </a:lnTo>
                <a:lnTo>
                  <a:pt x="2074124" y="4559204"/>
                </a:lnTo>
                <a:cubicBezTo>
                  <a:pt x="2075824" y="4559658"/>
                  <a:pt x="2078002" y="4559159"/>
                  <a:pt x="2079906" y="4559068"/>
                </a:cubicBezTo>
                <a:cubicBezTo>
                  <a:pt x="2083715" y="4558887"/>
                  <a:pt x="2089702" y="4561970"/>
                  <a:pt x="2089521" y="4553807"/>
                </a:cubicBezTo>
                <a:cubicBezTo>
                  <a:pt x="2089340" y="4545462"/>
                  <a:pt x="2089702" y="4537119"/>
                  <a:pt x="2089521" y="4528772"/>
                </a:cubicBezTo>
                <a:cubicBezTo>
                  <a:pt x="2089340" y="4524236"/>
                  <a:pt x="2090066" y="4521697"/>
                  <a:pt x="2096052" y="4522422"/>
                </a:cubicBezTo>
                <a:cubicBezTo>
                  <a:pt x="2104761" y="4523511"/>
                  <a:pt x="2113831" y="4522785"/>
                  <a:pt x="2122721" y="4523148"/>
                </a:cubicBezTo>
                <a:lnTo>
                  <a:pt x="2125084" y="4520719"/>
                </a:lnTo>
                <a:lnTo>
                  <a:pt x="2128162" y="4520719"/>
                </a:lnTo>
                <a:lnTo>
                  <a:pt x="2128162" y="4517554"/>
                </a:lnTo>
                <a:lnTo>
                  <a:pt x="2129252" y="4516435"/>
                </a:lnTo>
                <a:cubicBezTo>
                  <a:pt x="2128890" y="4508270"/>
                  <a:pt x="2129615" y="4500106"/>
                  <a:pt x="2129070" y="4491943"/>
                </a:cubicBezTo>
                <a:cubicBezTo>
                  <a:pt x="2128707" y="4486137"/>
                  <a:pt x="2130885" y="4484685"/>
                  <a:pt x="2136328" y="4484867"/>
                </a:cubicBezTo>
                <a:cubicBezTo>
                  <a:pt x="2145217" y="4485230"/>
                  <a:pt x="2154106" y="4484503"/>
                  <a:pt x="2162996" y="4485230"/>
                </a:cubicBezTo>
                <a:lnTo>
                  <a:pt x="2164485" y="4483872"/>
                </a:lnTo>
                <a:lnTo>
                  <a:pt x="2168076" y="4483890"/>
                </a:lnTo>
                <a:lnTo>
                  <a:pt x="2168051" y="4480620"/>
                </a:lnTo>
                <a:lnTo>
                  <a:pt x="2169164" y="4479606"/>
                </a:lnTo>
                <a:cubicBezTo>
                  <a:pt x="2168438" y="4458198"/>
                  <a:pt x="2167531" y="4436609"/>
                  <a:pt x="2168801" y="4415203"/>
                </a:cubicBezTo>
                <a:cubicBezTo>
                  <a:pt x="2169345" y="4405952"/>
                  <a:pt x="2176240" y="4407584"/>
                  <a:pt x="2180775" y="4407584"/>
                </a:cubicBezTo>
                <a:lnTo>
                  <a:pt x="2184000" y="4409854"/>
                </a:lnTo>
                <a:lnTo>
                  <a:pt x="2183360" y="4423887"/>
                </a:lnTo>
                <a:cubicBezTo>
                  <a:pt x="2184040" y="4428830"/>
                  <a:pt x="2184948" y="4433729"/>
                  <a:pt x="2184040" y="4438536"/>
                </a:cubicBezTo>
                <a:cubicBezTo>
                  <a:pt x="2181137" y="4451779"/>
                  <a:pt x="2184947" y="4464298"/>
                  <a:pt x="2184584" y="4476997"/>
                </a:cubicBezTo>
                <a:lnTo>
                  <a:pt x="2185109" y="4477399"/>
                </a:lnTo>
                <a:lnTo>
                  <a:pt x="2185310" y="4479787"/>
                </a:lnTo>
                <a:cubicBezTo>
                  <a:pt x="2185310" y="4483234"/>
                  <a:pt x="2187669" y="4483596"/>
                  <a:pt x="2190208" y="4483415"/>
                </a:cubicBezTo>
                <a:lnTo>
                  <a:pt x="2222728" y="4483775"/>
                </a:lnTo>
                <a:lnTo>
                  <a:pt x="2221593" y="4504029"/>
                </a:lnTo>
                <a:lnTo>
                  <a:pt x="2222761" y="4503465"/>
                </a:lnTo>
                <a:lnTo>
                  <a:pt x="2224315" y="4506094"/>
                </a:lnTo>
                <a:lnTo>
                  <a:pt x="2225765" y="4504040"/>
                </a:lnTo>
                <a:lnTo>
                  <a:pt x="2224860" y="4512192"/>
                </a:lnTo>
                <a:cubicBezTo>
                  <a:pt x="2224224" y="4514278"/>
                  <a:pt x="2223816" y="4516229"/>
                  <a:pt x="2224428" y="4517568"/>
                </a:cubicBezTo>
                <a:lnTo>
                  <a:pt x="2225368" y="4517848"/>
                </a:lnTo>
                <a:lnTo>
                  <a:pt x="2224860" y="4521516"/>
                </a:lnTo>
                <a:cubicBezTo>
                  <a:pt x="2234655" y="4521516"/>
                  <a:pt x="2244271" y="4521878"/>
                  <a:pt x="2253886" y="4521334"/>
                </a:cubicBezTo>
                <a:lnTo>
                  <a:pt x="2260255" y="4529042"/>
                </a:lnTo>
                <a:lnTo>
                  <a:pt x="2260472" y="4537019"/>
                </a:lnTo>
                <a:lnTo>
                  <a:pt x="2259874" y="4551267"/>
                </a:lnTo>
                <a:cubicBezTo>
                  <a:pt x="2260056" y="4554351"/>
                  <a:pt x="2259691" y="4559611"/>
                  <a:pt x="2265678" y="4559611"/>
                </a:cubicBezTo>
                <a:cubicBezTo>
                  <a:pt x="2281281" y="4559793"/>
                  <a:pt x="2296700" y="4562152"/>
                  <a:pt x="2312484" y="4561607"/>
                </a:cubicBezTo>
                <a:cubicBezTo>
                  <a:pt x="2318471" y="4561426"/>
                  <a:pt x="2319559" y="4559431"/>
                  <a:pt x="2319379" y="4554170"/>
                </a:cubicBezTo>
                <a:cubicBezTo>
                  <a:pt x="2319016" y="4545645"/>
                  <a:pt x="2319379" y="4537299"/>
                  <a:pt x="2319197" y="4528772"/>
                </a:cubicBezTo>
                <a:cubicBezTo>
                  <a:pt x="2319016" y="4524962"/>
                  <a:pt x="2320285" y="4522967"/>
                  <a:pt x="2324276" y="4523329"/>
                </a:cubicBezTo>
                <a:cubicBezTo>
                  <a:pt x="2333348" y="4524236"/>
                  <a:pt x="2342237" y="4521878"/>
                  <a:pt x="2351127" y="4521697"/>
                </a:cubicBezTo>
                <a:lnTo>
                  <a:pt x="2353525" y="4519227"/>
                </a:lnTo>
                <a:lnTo>
                  <a:pt x="2357294" y="4515457"/>
                </a:lnTo>
                <a:lnTo>
                  <a:pt x="2357294" y="4515347"/>
                </a:lnTo>
                <a:lnTo>
                  <a:pt x="2357294" y="4515346"/>
                </a:lnTo>
                <a:lnTo>
                  <a:pt x="2357284" y="4513849"/>
                </a:lnTo>
                <a:lnTo>
                  <a:pt x="2357124" y="4490840"/>
                </a:lnTo>
                <a:lnTo>
                  <a:pt x="2361830" y="4485048"/>
                </a:lnTo>
                <a:cubicBezTo>
                  <a:pt x="2370175" y="4484685"/>
                  <a:pt x="2378520" y="4482326"/>
                  <a:pt x="2386865" y="4483415"/>
                </a:cubicBezTo>
                <a:cubicBezTo>
                  <a:pt x="2393941" y="4484322"/>
                  <a:pt x="2395574" y="4481238"/>
                  <a:pt x="2395211" y="4474707"/>
                </a:cubicBezTo>
                <a:lnTo>
                  <a:pt x="2395211" y="4472921"/>
                </a:lnTo>
                <a:lnTo>
                  <a:pt x="2395392" y="4472280"/>
                </a:lnTo>
                <a:cubicBezTo>
                  <a:pt x="2394485" y="4463209"/>
                  <a:pt x="2395029" y="4454138"/>
                  <a:pt x="2395211" y="4445067"/>
                </a:cubicBezTo>
                <a:lnTo>
                  <a:pt x="2396109" y="4412530"/>
                </a:lnTo>
                <a:lnTo>
                  <a:pt x="2396117" y="4412481"/>
                </a:lnTo>
                <a:lnTo>
                  <a:pt x="2396530" y="4411961"/>
                </a:lnTo>
                <a:lnTo>
                  <a:pt x="2403857" y="4407177"/>
                </a:lnTo>
                <a:lnTo>
                  <a:pt x="2407020" y="4407219"/>
                </a:lnTo>
                <a:lnTo>
                  <a:pt x="2407561" y="4407432"/>
                </a:lnTo>
                <a:lnTo>
                  <a:pt x="2410681" y="4409181"/>
                </a:lnTo>
                <a:lnTo>
                  <a:pt x="2411345" y="4413090"/>
                </a:lnTo>
                <a:lnTo>
                  <a:pt x="2411357" y="4414296"/>
                </a:lnTo>
                <a:cubicBezTo>
                  <a:pt x="2410994" y="4433344"/>
                  <a:pt x="2412990" y="4452212"/>
                  <a:pt x="2411357" y="4471262"/>
                </a:cubicBezTo>
                <a:lnTo>
                  <a:pt x="2411357" y="4475727"/>
                </a:lnTo>
                <a:lnTo>
                  <a:pt x="2411357" y="4478517"/>
                </a:lnTo>
                <a:cubicBezTo>
                  <a:pt x="2410813" y="4483596"/>
                  <a:pt x="2412627" y="4485593"/>
                  <a:pt x="2417889" y="4485411"/>
                </a:cubicBezTo>
                <a:cubicBezTo>
                  <a:pt x="2426051" y="4485048"/>
                  <a:pt x="2434215" y="4485593"/>
                  <a:pt x="2442381" y="4485230"/>
                </a:cubicBezTo>
                <a:lnTo>
                  <a:pt x="2449615" y="4492286"/>
                </a:lnTo>
                <a:lnTo>
                  <a:pt x="2449455" y="4514731"/>
                </a:lnTo>
                <a:lnTo>
                  <a:pt x="2449471" y="4514747"/>
                </a:lnTo>
                <a:lnTo>
                  <a:pt x="2449456" y="4516798"/>
                </a:lnTo>
                <a:cubicBezTo>
                  <a:pt x="2449093" y="4521878"/>
                  <a:pt x="2450725" y="4523873"/>
                  <a:pt x="2455986" y="4523511"/>
                </a:cubicBezTo>
                <a:cubicBezTo>
                  <a:pt x="2462880" y="4523148"/>
                  <a:pt x="2469956" y="4523511"/>
                  <a:pt x="2476849" y="4523511"/>
                </a:cubicBezTo>
                <a:lnTo>
                  <a:pt x="2484888" y="4525638"/>
                </a:lnTo>
                <a:lnTo>
                  <a:pt x="2485638" y="4526601"/>
                </a:lnTo>
                <a:lnTo>
                  <a:pt x="2487553" y="4533888"/>
                </a:lnTo>
                <a:lnTo>
                  <a:pt x="2487553" y="4553556"/>
                </a:lnTo>
                <a:lnTo>
                  <a:pt x="2487576" y="4553582"/>
                </a:lnTo>
                <a:lnTo>
                  <a:pt x="2487553" y="4556346"/>
                </a:lnTo>
                <a:cubicBezTo>
                  <a:pt x="2487734" y="4558705"/>
                  <a:pt x="2487372" y="4561607"/>
                  <a:pt x="2490999" y="4561426"/>
                </a:cubicBezTo>
                <a:cubicBezTo>
                  <a:pt x="2509142" y="4560881"/>
                  <a:pt x="2527464" y="4564328"/>
                  <a:pt x="2545607" y="4561426"/>
                </a:cubicBezTo>
                <a:cubicBezTo>
                  <a:pt x="2547058" y="4561063"/>
                  <a:pt x="2548691" y="4560881"/>
                  <a:pt x="2548873" y="4559068"/>
                </a:cubicBezTo>
                <a:lnTo>
                  <a:pt x="2548990" y="4556695"/>
                </a:lnTo>
                <a:lnTo>
                  <a:pt x="2549054" y="4556640"/>
                </a:lnTo>
                <a:cubicBezTo>
                  <a:pt x="2548237" y="4552014"/>
                  <a:pt x="2549054" y="4547433"/>
                  <a:pt x="2549712" y="4542852"/>
                </a:cubicBezTo>
                <a:lnTo>
                  <a:pt x="2549699" y="4542295"/>
                </a:lnTo>
                <a:lnTo>
                  <a:pt x="2550142" y="4533307"/>
                </a:lnTo>
                <a:cubicBezTo>
                  <a:pt x="2549054" y="4523511"/>
                  <a:pt x="2549779" y="4521152"/>
                  <a:pt x="2559213" y="4523693"/>
                </a:cubicBezTo>
                <a:cubicBezTo>
                  <a:pt x="2566833" y="4525687"/>
                  <a:pt x="2574271" y="4524599"/>
                  <a:pt x="2581709" y="4525144"/>
                </a:cubicBezTo>
                <a:lnTo>
                  <a:pt x="2584775" y="4522004"/>
                </a:lnTo>
                <a:lnTo>
                  <a:pt x="2587764" y="4521332"/>
                </a:lnTo>
                <a:lnTo>
                  <a:pt x="2588341" y="4518350"/>
                </a:lnTo>
                <a:lnTo>
                  <a:pt x="2589147" y="4517524"/>
                </a:lnTo>
                <a:lnTo>
                  <a:pt x="2589147" y="4514187"/>
                </a:lnTo>
                <a:cubicBezTo>
                  <a:pt x="2588785" y="4506387"/>
                  <a:pt x="2588965" y="4498404"/>
                  <a:pt x="2589147" y="4490604"/>
                </a:cubicBezTo>
                <a:lnTo>
                  <a:pt x="2589665" y="4489534"/>
                </a:lnTo>
                <a:lnTo>
                  <a:pt x="2592413" y="4485411"/>
                </a:lnTo>
                <a:cubicBezTo>
                  <a:pt x="2601302" y="4487225"/>
                  <a:pt x="2610010" y="4483779"/>
                  <a:pt x="2618899" y="4485230"/>
                </a:cubicBezTo>
                <a:cubicBezTo>
                  <a:pt x="2625974" y="4486318"/>
                  <a:pt x="2627426" y="4483053"/>
                  <a:pt x="2627245" y="4476521"/>
                </a:cubicBezTo>
                <a:lnTo>
                  <a:pt x="2627243" y="4475910"/>
                </a:lnTo>
                <a:lnTo>
                  <a:pt x="2627245" y="4475909"/>
                </a:lnTo>
                <a:lnTo>
                  <a:pt x="2627069" y="4416625"/>
                </a:lnTo>
                <a:lnTo>
                  <a:pt x="2627756" y="4413500"/>
                </a:lnTo>
                <a:lnTo>
                  <a:pt x="2631465" y="4409609"/>
                </a:lnTo>
                <a:lnTo>
                  <a:pt x="2634501" y="4408672"/>
                </a:lnTo>
                <a:cubicBezTo>
                  <a:pt x="2637585" y="4408672"/>
                  <a:pt x="2639399" y="4409262"/>
                  <a:pt x="2640443" y="4410555"/>
                </a:cubicBezTo>
                <a:lnTo>
                  <a:pt x="2641758" y="4416653"/>
                </a:lnTo>
                <a:lnTo>
                  <a:pt x="2641758" y="4416826"/>
                </a:lnTo>
                <a:lnTo>
                  <a:pt x="2641577" y="4477429"/>
                </a:lnTo>
                <a:lnTo>
                  <a:pt x="2641652" y="4477507"/>
                </a:lnTo>
                <a:lnTo>
                  <a:pt x="2641532" y="4480126"/>
                </a:lnTo>
                <a:cubicBezTo>
                  <a:pt x="2641758" y="4481669"/>
                  <a:pt x="2642665" y="4482802"/>
                  <a:pt x="2645386" y="4482621"/>
                </a:cubicBezTo>
                <a:lnTo>
                  <a:pt x="2646618" y="4482716"/>
                </a:lnTo>
                <a:lnTo>
                  <a:pt x="2649016" y="4485230"/>
                </a:lnTo>
                <a:cubicBezTo>
                  <a:pt x="2656634" y="4484685"/>
                  <a:pt x="2664254" y="4485593"/>
                  <a:pt x="2671693" y="4485048"/>
                </a:cubicBezTo>
                <a:lnTo>
                  <a:pt x="2679620" y="4492800"/>
                </a:lnTo>
                <a:lnTo>
                  <a:pt x="2679493" y="4514006"/>
                </a:lnTo>
                <a:lnTo>
                  <a:pt x="2679705" y="4514209"/>
                </a:lnTo>
                <a:lnTo>
                  <a:pt x="2679675" y="4518431"/>
                </a:lnTo>
                <a:cubicBezTo>
                  <a:pt x="2679493" y="4523511"/>
                  <a:pt x="2680944" y="4525506"/>
                  <a:pt x="2686206" y="4525325"/>
                </a:cubicBezTo>
                <a:cubicBezTo>
                  <a:pt x="2694732" y="4524962"/>
                  <a:pt x="2703078" y="4525506"/>
                  <a:pt x="2711604" y="4525144"/>
                </a:cubicBezTo>
                <a:lnTo>
                  <a:pt x="2717729" y="4531093"/>
                </a:lnTo>
                <a:lnTo>
                  <a:pt x="2717947" y="4532295"/>
                </a:lnTo>
                <a:lnTo>
                  <a:pt x="2717930" y="4534702"/>
                </a:lnTo>
                <a:lnTo>
                  <a:pt x="2717773" y="4550472"/>
                </a:lnTo>
                <a:lnTo>
                  <a:pt x="2717816" y="4550723"/>
                </a:lnTo>
                <a:lnTo>
                  <a:pt x="2717773" y="4556709"/>
                </a:lnTo>
                <a:lnTo>
                  <a:pt x="2719071" y="4558008"/>
                </a:lnTo>
                <a:lnTo>
                  <a:pt x="2719247" y="4559022"/>
                </a:lnTo>
                <a:lnTo>
                  <a:pt x="2720361" y="4559299"/>
                </a:lnTo>
                <a:lnTo>
                  <a:pt x="2724485" y="4563421"/>
                </a:lnTo>
                <a:cubicBezTo>
                  <a:pt x="2741176" y="4563058"/>
                  <a:pt x="2757866" y="4563058"/>
                  <a:pt x="2774557" y="4563421"/>
                </a:cubicBezTo>
                <a:lnTo>
                  <a:pt x="2777442" y="4560309"/>
                </a:lnTo>
                <a:lnTo>
                  <a:pt x="2780543" y="4560065"/>
                </a:lnTo>
                <a:lnTo>
                  <a:pt x="2780813" y="4556671"/>
                </a:lnTo>
                <a:lnTo>
                  <a:pt x="2781450" y="4555983"/>
                </a:lnTo>
                <a:lnTo>
                  <a:pt x="2781412" y="4549143"/>
                </a:lnTo>
                <a:lnTo>
                  <a:pt x="2781450" y="4548658"/>
                </a:lnTo>
                <a:lnTo>
                  <a:pt x="2781405" y="4547910"/>
                </a:lnTo>
                <a:lnTo>
                  <a:pt x="2781315" y="4532196"/>
                </a:lnTo>
                <a:lnTo>
                  <a:pt x="2782720" y="4524892"/>
                </a:lnTo>
                <a:lnTo>
                  <a:pt x="2784898" y="4524246"/>
                </a:lnTo>
                <a:lnTo>
                  <a:pt x="2798935" y="4524986"/>
                </a:lnTo>
                <a:cubicBezTo>
                  <a:pt x="2804672" y="4524418"/>
                  <a:pt x="2810297" y="4523420"/>
                  <a:pt x="2815920" y="4523329"/>
                </a:cubicBezTo>
                <a:cubicBezTo>
                  <a:pt x="2820274" y="4523329"/>
                  <a:pt x="2819185" y="4519882"/>
                  <a:pt x="2819367" y="4517343"/>
                </a:cubicBezTo>
                <a:lnTo>
                  <a:pt x="2818873" y="4511753"/>
                </a:lnTo>
                <a:lnTo>
                  <a:pt x="2818822" y="4507112"/>
                </a:lnTo>
                <a:lnTo>
                  <a:pt x="2819105" y="4491950"/>
                </a:lnTo>
                <a:lnTo>
                  <a:pt x="2820456" y="4487701"/>
                </a:lnTo>
                <a:cubicBezTo>
                  <a:pt x="2822225" y="4485592"/>
                  <a:pt x="2825081" y="4484594"/>
                  <a:pt x="2829890" y="4485230"/>
                </a:cubicBezTo>
                <a:cubicBezTo>
                  <a:pt x="2836239" y="4486137"/>
                  <a:pt x="2842589" y="4484867"/>
                  <a:pt x="2848939" y="4485593"/>
                </a:cubicBezTo>
                <a:cubicBezTo>
                  <a:pt x="2856558" y="4486318"/>
                  <a:pt x="2858734" y="4483053"/>
                  <a:pt x="2857465" y="4476339"/>
                </a:cubicBezTo>
                <a:lnTo>
                  <a:pt x="2857429" y="4475399"/>
                </a:lnTo>
                <a:lnTo>
                  <a:pt x="2857646" y="4475183"/>
                </a:lnTo>
                <a:lnTo>
                  <a:pt x="2855917" y="4423603"/>
                </a:lnTo>
                <a:lnTo>
                  <a:pt x="2856625" y="4412633"/>
                </a:lnTo>
                <a:lnTo>
                  <a:pt x="2857244" y="4410693"/>
                </a:lnTo>
                <a:lnTo>
                  <a:pt x="2863406" y="4408786"/>
                </a:lnTo>
                <a:cubicBezTo>
                  <a:pt x="2866263" y="4408990"/>
                  <a:pt x="2869439" y="4409489"/>
                  <a:pt x="2871978" y="4408491"/>
                </a:cubicBezTo>
                <a:lnTo>
                  <a:pt x="2872207" y="4408577"/>
                </a:lnTo>
                <a:lnTo>
                  <a:pt x="2873443" y="4413289"/>
                </a:lnTo>
                <a:lnTo>
                  <a:pt x="2873612" y="4468722"/>
                </a:lnTo>
                <a:lnTo>
                  <a:pt x="2874862" y="4474483"/>
                </a:lnTo>
                <a:lnTo>
                  <a:pt x="2874881" y="4475727"/>
                </a:lnTo>
                <a:lnTo>
                  <a:pt x="2875193" y="4476004"/>
                </a:lnTo>
                <a:lnTo>
                  <a:pt x="2876650" y="4482713"/>
                </a:lnTo>
                <a:cubicBezTo>
                  <a:pt x="2879053" y="4484685"/>
                  <a:pt x="2883227" y="4484231"/>
                  <a:pt x="2890301" y="4482145"/>
                </a:cubicBezTo>
                <a:cubicBezTo>
                  <a:pt x="2894020" y="4481147"/>
                  <a:pt x="2897513" y="4482010"/>
                  <a:pt x="2900983" y="4482713"/>
                </a:cubicBezTo>
                <a:lnTo>
                  <a:pt x="2909479" y="4482401"/>
                </a:lnTo>
                <a:lnTo>
                  <a:pt x="2911656" y="4483425"/>
                </a:lnTo>
                <a:lnTo>
                  <a:pt x="2911890" y="4485411"/>
                </a:lnTo>
                <a:cubicBezTo>
                  <a:pt x="2913342" y="4494482"/>
                  <a:pt x="2910075" y="4503554"/>
                  <a:pt x="2912435" y="4512987"/>
                </a:cubicBezTo>
                <a:lnTo>
                  <a:pt x="2913091" y="4510377"/>
                </a:lnTo>
                <a:lnTo>
                  <a:pt x="2913342" y="4510377"/>
                </a:lnTo>
                <a:lnTo>
                  <a:pt x="2913696" y="4508202"/>
                </a:lnTo>
                <a:lnTo>
                  <a:pt x="2914886" y="4504889"/>
                </a:lnTo>
                <a:lnTo>
                  <a:pt x="2914929" y="4505254"/>
                </a:lnTo>
                <a:lnTo>
                  <a:pt x="2914088" y="4516543"/>
                </a:lnTo>
                <a:lnTo>
                  <a:pt x="2913342" y="4519268"/>
                </a:lnTo>
                <a:lnTo>
                  <a:pt x="2913886" y="4519265"/>
                </a:lnTo>
                <a:lnTo>
                  <a:pt x="2913704" y="4521697"/>
                </a:lnTo>
                <a:cubicBezTo>
                  <a:pt x="2924046" y="4521697"/>
                  <a:pt x="2933660" y="4521878"/>
                  <a:pt x="2943276" y="4521516"/>
                </a:cubicBezTo>
                <a:cubicBezTo>
                  <a:pt x="2948355" y="4521334"/>
                  <a:pt x="2950170" y="4522785"/>
                  <a:pt x="2949987" y="4528046"/>
                </a:cubicBezTo>
                <a:cubicBezTo>
                  <a:pt x="2949625" y="4536574"/>
                  <a:pt x="2949987" y="4544919"/>
                  <a:pt x="2949987" y="4553444"/>
                </a:cubicBezTo>
                <a:cubicBezTo>
                  <a:pt x="2950170" y="4556346"/>
                  <a:pt x="2949625" y="4559611"/>
                  <a:pt x="2954341" y="4559611"/>
                </a:cubicBezTo>
                <a:cubicBezTo>
                  <a:pt x="2970851" y="4559793"/>
                  <a:pt x="2987180" y="4562333"/>
                  <a:pt x="3003869" y="4561607"/>
                </a:cubicBezTo>
                <a:cubicBezTo>
                  <a:pt x="3008767" y="4561426"/>
                  <a:pt x="3010218" y="4559793"/>
                  <a:pt x="3009856" y="4555257"/>
                </a:cubicBezTo>
                <a:lnTo>
                  <a:pt x="3009716" y="4553176"/>
                </a:lnTo>
                <a:lnTo>
                  <a:pt x="3009856" y="4553012"/>
                </a:lnTo>
                <a:lnTo>
                  <a:pt x="3008435" y="4531870"/>
                </a:lnTo>
                <a:lnTo>
                  <a:pt x="3008541" y="4525506"/>
                </a:lnTo>
                <a:cubicBezTo>
                  <a:pt x="3009812" y="4523556"/>
                  <a:pt x="3012487" y="4522604"/>
                  <a:pt x="3017112" y="4523329"/>
                </a:cubicBezTo>
                <a:cubicBezTo>
                  <a:pt x="3024551" y="4524599"/>
                  <a:pt x="3031989" y="4521878"/>
                  <a:pt x="3039428" y="4521878"/>
                </a:cubicBezTo>
                <a:cubicBezTo>
                  <a:pt x="3043600" y="4521878"/>
                  <a:pt x="3046049" y="4521243"/>
                  <a:pt x="3047137" y="4519656"/>
                </a:cubicBezTo>
                <a:lnTo>
                  <a:pt x="3046833" y="4514321"/>
                </a:lnTo>
                <a:lnTo>
                  <a:pt x="3047409" y="4513643"/>
                </a:lnTo>
                <a:cubicBezTo>
                  <a:pt x="3045414" y="4509017"/>
                  <a:pt x="3045731" y="4504572"/>
                  <a:pt x="3046434" y="4500172"/>
                </a:cubicBezTo>
                <a:lnTo>
                  <a:pt x="3046871" y="4495863"/>
                </a:lnTo>
                <a:lnTo>
                  <a:pt x="3049224" y="4487225"/>
                </a:lnTo>
                <a:cubicBezTo>
                  <a:pt x="3050493" y="4483415"/>
                  <a:pt x="3061378" y="4483779"/>
                  <a:pt x="3068274" y="4483596"/>
                </a:cubicBezTo>
                <a:cubicBezTo>
                  <a:pt x="3071357" y="4483415"/>
                  <a:pt x="3074441" y="4483234"/>
                  <a:pt x="3077343" y="4483596"/>
                </a:cubicBezTo>
                <a:cubicBezTo>
                  <a:pt x="3084056" y="4484503"/>
                  <a:pt x="3086233" y="4482326"/>
                  <a:pt x="3086052" y="4475250"/>
                </a:cubicBezTo>
                <a:lnTo>
                  <a:pt x="3086042" y="4471928"/>
                </a:lnTo>
                <a:lnTo>
                  <a:pt x="3086052" y="4471916"/>
                </a:lnTo>
                <a:lnTo>
                  <a:pt x="3086052" y="4415900"/>
                </a:lnTo>
                <a:lnTo>
                  <a:pt x="3086846" y="4410238"/>
                </a:lnTo>
                <a:cubicBezTo>
                  <a:pt x="3087821" y="4408446"/>
                  <a:pt x="3089771" y="4407312"/>
                  <a:pt x="3093671" y="4407221"/>
                </a:cubicBezTo>
                <a:lnTo>
                  <a:pt x="3099937" y="4409408"/>
                </a:lnTo>
                <a:lnTo>
                  <a:pt x="3101496" y="4412598"/>
                </a:lnTo>
                <a:lnTo>
                  <a:pt x="3102364" y="4417117"/>
                </a:lnTo>
                <a:lnTo>
                  <a:pt x="3102016" y="4476090"/>
                </a:lnTo>
                <a:lnTo>
                  <a:pt x="3102201" y="4476280"/>
                </a:lnTo>
                <a:lnTo>
                  <a:pt x="3102198" y="4477065"/>
                </a:lnTo>
                <a:cubicBezTo>
                  <a:pt x="3102016" y="4483959"/>
                  <a:pt x="3104193" y="4485956"/>
                  <a:pt x="3110906" y="4485411"/>
                </a:cubicBezTo>
                <a:cubicBezTo>
                  <a:pt x="3118525" y="4484867"/>
                  <a:pt x="3126146" y="4485773"/>
                  <a:pt x="3133583" y="4485230"/>
                </a:cubicBezTo>
                <a:lnTo>
                  <a:pt x="3140283" y="4492100"/>
                </a:lnTo>
                <a:lnTo>
                  <a:pt x="3140114" y="4513098"/>
                </a:lnTo>
                <a:lnTo>
                  <a:pt x="3140491" y="4513494"/>
                </a:lnTo>
                <a:lnTo>
                  <a:pt x="3140477" y="4515165"/>
                </a:lnTo>
                <a:cubicBezTo>
                  <a:pt x="3139933" y="4522242"/>
                  <a:pt x="3142654" y="4523873"/>
                  <a:pt x="3149185" y="4523511"/>
                </a:cubicBezTo>
                <a:cubicBezTo>
                  <a:pt x="3156261" y="4523148"/>
                  <a:pt x="3163518" y="4523511"/>
                  <a:pt x="3170774" y="4524055"/>
                </a:cubicBezTo>
                <a:lnTo>
                  <a:pt x="3178182" y="4533148"/>
                </a:lnTo>
                <a:lnTo>
                  <a:pt x="3178030" y="4552830"/>
                </a:lnTo>
                <a:lnTo>
                  <a:pt x="3178593" y="4553406"/>
                </a:lnTo>
                <a:lnTo>
                  <a:pt x="3178574" y="4555620"/>
                </a:lnTo>
                <a:cubicBezTo>
                  <a:pt x="3178574" y="4559611"/>
                  <a:pt x="3179663" y="4561607"/>
                  <a:pt x="3184199" y="4561426"/>
                </a:cubicBezTo>
                <a:cubicBezTo>
                  <a:pt x="3201253" y="4560519"/>
                  <a:pt x="3218305" y="4564509"/>
                  <a:pt x="3235358" y="4561607"/>
                </a:cubicBezTo>
                <a:lnTo>
                  <a:pt x="3237352" y="4559473"/>
                </a:lnTo>
                <a:lnTo>
                  <a:pt x="3238670" y="4559067"/>
                </a:lnTo>
                <a:lnTo>
                  <a:pt x="3238900" y="4557814"/>
                </a:lnTo>
                <a:lnTo>
                  <a:pt x="3240439" y="4556165"/>
                </a:lnTo>
                <a:cubicBezTo>
                  <a:pt x="3240257" y="4547640"/>
                  <a:pt x="3240802" y="4539113"/>
                  <a:pt x="3240257" y="4530769"/>
                </a:cubicBezTo>
                <a:cubicBezTo>
                  <a:pt x="3239714" y="4523511"/>
                  <a:pt x="3243341" y="4521878"/>
                  <a:pt x="3248783" y="4523693"/>
                </a:cubicBezTo>
                <a:cubicBezTo>
                  <a:pt x="3256403" y="4526232"/>
                  <a:pt x="3264204" y="4524599"/>
                  <a:pt x="3272005" y="4525325"/>
                </a:cubicBezTo>
                <a:cubicBezTo>
                  <a:pt x="3278536" y="4526050"/>
                  <a:pt x="3280351" y="4522967"/>
                  <a:pt x="3280169" y="4516798"/>
                </a:cubicBezTo>
                <a:lnTo>
                  <a:pt x="3280169" y="4489457"/>
                </a:lnTo>
                <a:lnTo>
                  <a:pt x="3283948" y="4485433"/>
                </a:lnTo>
                <a:lnTo>
                  <a:pt x="3311192" y="4485593"/>
                </a:lnTo>
                <a:cubicBezTo>
                  <a:pt x="3316815" y="4485773"/>
                  <a:pt x="3318630" y="4484141"/>
                  <a:pt x="3318448" y="4478517"/>
                </a:cubicBezTo>
                <a:cubicBezTo>
                  <a:pt x="3318266" y="4459105"/>
                  <a:pt x="3318266" y="4439876"/>
                  <a:pt x="3318448" y="4420465"/>
                </a:cubicBezTo>
                <a:cubicBezTo>
                  <a:pt x="3318448" y="4415384"/>
                  <a:pt x="3315727" y="4408854"/>
                  <a:pt x="3325887" y="4409036"/>
                </a:cubicBezTo>
                <a:lnTo>
                  <a:pt x="3326752" y="4409478"/>
                </a:lnTo>
                <a:lnTo>
                  <a:pt x="3332055" y="4415134"/>
                </a:lnTo>
                <a:cubicBezTo>
                  <a:pt x="3329877" y="4433638"/>
                  <a:pt x="3332055" y="4452142"/>
                  <a:pt x="3332055" y="4470647"/>
                </a:cubicBezTo>
                <a:cubicBezTo>
                  <a:pt x="3332055" y="4477723"/>
                  <a:pt x="3331692" y="4480671"/>
                  <a:pt x="3333008" y="4481873"/>
                </a:cubicBezTo>
                <a:lnTo>
                  <a:pt x="3336647" y="4482120"/>
                </a:lnTo>
                <a:lnTo>
                  <a:pt x="3339856" y="4485411"/>
                </a:lnTo>
                <a:lnTo>
                  <a:pt x="3364863" y="4485233"/>
                </a:lnTo>
                <a:lnTo>
                  <a:pt x="3365499" y="4485467"/>
                </a:lnTo>
                <a:lnTo>
                  <a:pt x="3367030" y="4486949"/>
                </a:lnTo>
                <a:lnTo>
                  <a:pt x="3370153" y="4508382"/>
                </a:lnTo>
                <a:cubicBezTo>
                  <a:pt x="3370153" y="4511104"/>
                  <a:pt x="3370696" y="4514006"/>
                  <a:pt x="3369971" y="4516546"/>
                </a:cubicBezTo>
                <a:lnTo>
                  <a:pt x="3370717" y="4517367"/>
                </a:lnTo>
                <a:lnTo>
                  <a:pt x="3370697" y="4518975"/>
                </a:lnTo>
                <a:cubicBezTo>
                  <a:pt x="3370153" y="4524236"/>
                  <a:pt x="3371422" y="4525325"/>
                  <a:pt x="3375957" y="4525325"/>
                </a:cubicBezTo>
                <a:cubicBezTo>
                  <a:pt x="3384666" y="4525144"/>
                  <a:pt x="3393556" y="4525506"/>
                  <a:pt x="3402264" y="4525144"/>
                </a:cubicBezTo>
                <a:lnTo>
                  <a:pt x="3408136" y="4530706"/>
                </a:lnTo>
                <a:lnTo>
                  <a:pt x="3406617" y="4552286"/>
                </a:lnTo>
                <a:cubicBezTo>
                  <a:pt x="3405983" y="4554191"/>
                  <a:pt x="3405620" y="4556277"/>
                  <a:pt x="3406299" y="4557864"/>
                </a:cubicBezTo>
                <a:lnTo>
                  <a:pt x="3407727" y="4558485"/>
                </a:lnTo>
                <a:lnTo>
                  <a:pt x="3407888" y="4561336"/>
                </a:lnTo>
                <a:cubicBezTo>
                  <a:pt x="3409022" y="4562833"/>
                  <a:pt x="3411244" y="4563603"/>
                  <a:pt x="3414781" y="4563421"/>
                </a:cubicBezTo>
                <a:cubicBezTo>
                  <a:pt x="3423490" y="4562878"/>
                  <a:pt x="3432379" y="4561607"/>
                  <a:pt x="3440725" y="4562333"/>
                </a:cubicBezTo>
                <a:cubicBezTo>
                  <a:pt x="3449613" y="4563058"/>
                  <a:pt x="3458140" y="4562696"/>
                  <a:pt x="3466849" y="4563240"/>
                </a:cubicBezTo>
                <a:cubicBezTo>
                  <a:pt x="3470477" y="4563421"/>
                  <a:pt x="3471747" y="4562515"/>
                  <a:pt x="3471384" y="4557979"/>
                </a:cubicBezTo>
                <a:cubicBezTo>
                  <a:pt x="3470477" y="4549272"/>
                  <a:pt x="3471021" y="4540383"/>
                  <a:pt x="3470839" y="4531675"/>
                </a:cubicBezTo>
                <a:cubicBezTo>
                  <a:pt x="3470659" y="4527321"/>
                  <a:pt x="3471565" y="4524962"/>
                  <a:pt x="3476645" y="4525144"/>
                </a:cubicBezTo>
                <a:cubicBezTo>
                  <a:pt x="3485353" y="4525506"/>
                  <a:pt x="3493881" y="4524781"/>
                  <a:pt x="3502587" y="4523693"/>
                </a:cubicBezTo>
                <a:cubicBezTo>
                  <a:pt x="3507849" y="4523148"/>
                  <a:pt x="3509120" y="4521334"/>
                  <a:pt x="3508938" y="4516617"/>
                </a:cubicBezTo>
                <a:cubicBezTo>
                  <a:pt x="3508575" y="4509722"/>
                  <a:pt x="3509301" y="4502646"/>
                  <a:pt x="3508757" y="4495752"/>
                </a:cubicBezTo>
                <a:cubicBezTo>
                  <a:pt x="3508031" y="4488133"/>
                  <a:pt x="3510389" y="4484503"/>
                  <a:pt x="3518734" y="4485230"/>
                </a:cubicBezTo>
                <a:cubicBezTo>
                  <a:pt x="3525447" y="4485773"/>
                  <a:pt x="3532159" y="4484685"/>
                  <a:pt x="3538691" y="4485411"/>
                </a:cubicBezTo>
                <a:cubicBezTo>
                  <a:pt x="3545765" y="4486137"/>
                  <a:pt x="3547217" y="4483234"/>
                  <a:pt x="3547035" y="4476702"/>
                </a:cubicBezTo>
                <a:cubicBezTo>
                  <a:pt x="3546491" y="4460377"/>
                  <a:pt x="3546854" y="4444049"/>
                  <a:pt x="3546854" y="4427721"/>
                </a:cubicBezTo>
                <a:cubicBezTo>
                  <a:pt x="3546854" y="4421916"/>
                  <a:pt x="3545221" y="4415203"/>
                  <a:pt x="3547760" y="4410850"/>
                </a:cubicBezTo>
                <a:cubicBezTo>
                  <a:pt x="3550483" y="4406315"/>
                  <a:pt x="3557920" y="4410668"/>
                  <a:pt x="3563000" y="4408491"/>
                </a:cubicBezTo>
                <a:lnTo>
                  <a:pt x="3563515" y="4409057"/>
                </a:lnTo>
                <a:lnTo>
                  <a:pt x="3563000" y="4417492"/>
                </a:lnTo>
                <a:cubicBezTo>
                  <a:pt x="3562637" y="4418581"/>
                  <a:pt x="3562092" y="4419851"/>
                  <a:pt x="3562455" y="4420939"/>
                </a:cubicBezTo>
                <a:cubicBezTo>
                  <a:pt x="3567173" y="4435815"/>
                  <a:pt x="3561730" y="4451054"/>
                  <a:pt x="3563727" y="4466292"/>
                </a:cubicBezTo>
                <a:lnTo>
                  <a:pt x="3564543" y="4469953"/>
                </a:lnTo>
                <a:lnTo>
                  <a:pt x="3564815" y="4477247"/>
                </a:lnTo>
                <a:cubicBezTo>
                  <a:pt x="3564089" y="4481963"/>
                  <a:pt x="3565903" y="4483959"/>
                  <a:pt x="3570802" y="4483415"/>
                </a:cubicBezTo>
                <a:lnTo>
                  <a:pt x="3599671" y="4483579"/>
                </a:lnTo>
                <a:lnTo>
                  <a:pt x="3602367" y="4493869"/>
                </a:lnTo>
                <a:cubicBezTo>
                  <a:pt x="3602367" y="4497860"/>
                  <a:pt x="3602367" y="4501851"/>
                  <a:pt x="3602367" y="4506387"/>
                </a:cubicBezTo>
                <a:lnTo>
                  <a:pt x="3602730" y="4505652"/>
                </a:lnTo>
                <a:lnTo>
                  <a:pt x="3602730" y="4509177"/>
                </a:lnTo>
                <a:cubicBezTo>
                  <a:pt x="3604454" y="4508634"/>
                  <a:pt x="3604454" y="4507318"/>
                  <a:pt x="3604454" y="4506048"/>
                </a:cubicBezTo>
                <a:lnTo>
                  <a:pt x="3605948" y="4503573"/>
                </a:lnTo>
                <a:lnTo>
                  <a:pt x="3606133" y="4509017"/>
                </a:lnTo>
                <a:cubicBezTo>
                  <a:pt x="3605951" y="4512146"/>
                  <a:pt x="3605180" y="4515275"/>
                  <a:pt x="3602912" y="4518360"/>
                </a:cubicBezTo>
                <a:lnTo>
                  <a:pt x="3603654" y="4518356"/>
                </a:lnTo>
                <a:lnTo>
                  <a:pt x="3602368" y="4521334"/>
                </a:lnTo>
                <a:cubicBezTo>
                  <a:pt x="3613798" y="4521334"/>
                  <a:pt x="3623775" y="4521516"/>
                  <a:pt x="3633752" y="4521152"/>
                </a:cubicBezTo>
                <a:lnTo>
                  <a:pt x="3640647" y="4527874"/>
                </a:lnTo>
                <a:lnTo>
                  <a:pt x="3640647" y="4552830"/>
                </a:lnTo>
                <a:cubicBezTo>
                  <a:pt x="3640647" y="4554281"/>
                  <a:pt x="3639014" y="4556821"/>
                  <a:pt x="3643005" y="4557184"/>
                </a:cubicBezTo>
                <a:lnTo>
                  <a:pt x="3643736" y="4557202"/>
                </a:lnTo>
                <a:lnTo>
                  <a:pt x="3645545" y="4559431"/>
                </a:lnTo>
                <a:cubicBezTo>
                  <a:pt x="3661147" y="4559793"/>
                  <a:pt x="3676750" y="4561789"/>
                  <a:pt x="3692351" y="4561244"/>
                </a:cubicBezTo>
                <a:cubicBezTo>
                  <a:pt x="3697431" y="4561063"/>
                  <a:pt x="3699063" y="4559431"/>
                  <a:pt x="3698882" y="4554351"/>
                </a:cubicBezTo>
                <a:cubicBezTo>
                  <a:pt x="3698520" y="4546188"/>
                  <a:pt x="3699245" y="4538024"/>
                  <a:pt x="3698701" y="4529860"/>
                </a:cubicBezTo>
                <a:cubicBezTo>
                  <a:pt x="3698338" y="4524055"/>
                  <a:pt x="3700515" y="4522242"/>
                  <a:pt x="3705958" y="4522785"/>
                </a:cubicBezTo>
                <a:cubicBezTo>
                  <a:pt x="3714666" y="4523693"/>
                  <a:pt x="3723193" y="4521878"/>
                  <a:pt x="3731901" y="4521152"/>
                </a:cubicBezTo>
                <a:cubicBezTo>
                  <a:pt x="3735892" y="4520790"/>
                  <a:pt x="3736799" y="4519156"/>
                  <a:pt x="3736799" y="4515527"/>
                </a:cubicBezTo>
                <a:cubicBezTo>
                  <a:pt x="3736618" y="4508270"/>
                  <a:pt x="3736799" y="4501012"/>
                  <a:pt x="3736799" y="4493756"/>
                </a:cubicBezTo>
                <a:lnTo>
                  <a:pt x="3737782" y="4489480"/>
                </a:lnTo>
                <a:lnTo>
                  <a:pt x="3741648" y="4485774"/>
                </a:lnTo>
                <a:lnTo>
                  <a:pt x="3744781" y="4484322"/>
                </a:lnTo>
                <a:cubicBezTo>
                  <a:pt x="3752764" y="4483234"/>
                  <a:pt x="3760745" y="4483053"/>
                  <a:pt x="3768910" y="4482871"/>
                </a:cubicBezTo>
                <a:cubicBezTo>
                  <a:pt x="3771450" y="4482871"/>
                  <a:pt x="3774715" y="4483596"/>
                  <a:pt x="3774715" y="4479243"/>
                </a:cubicBezTo>
                <a:cubicBezTo>
                  <a:pt x="3774715" y="4472894"/>
                  <a:pt x="3777255" y="4467088"/>
                  <a:pt x="3776712" y="4460558"/>
                </a:cubicBezTo>
                <a:lnTo>
                  <a:pt x="3776577" y="4424372"/>
                </a:lnTo>
                <a:lnTo>
                  <a:pt x="3776693" y="4411635"/>
                </a:lnTo>
                <a:lnTo>
                  <a:pt x="3779229" y="4406927"/>
                </a:lnTo>
                <a:cubicBezTo>
                  <a:pt x="3780747" y="4406495"/>
                  <a:pt x="3782698" y="4406858"/>
                  <a:pt x="3784512" y="4406677"/>
                </a:cubicBezTo>
                <a:lnTo>
                  <a:pt x="3791220" y="4412297"/>
                </a:lnTo>
                <a:lnTo>
                  <a:pt x="3791227" y="4412353"/>
                </a:lnTo>
                <a:lnTo>
                  <a:pt x="3792372" y="4444818"/>
                </a:lnTo>
                <a:lnTo>
                  <a:pt x="3792291" y="4450125"/>
                </a:lnTo>
                <a:cubicBezTo>
                  <a:pt x="3792857" y="4458446"/>
                  <a:pt x="3793311" y="4466746"/>
                  <a:pt x="3791225" y="4475001"/>
                </a:cubicBezTo>
                <a:lnTo>
                  <a:pt x="3791347" y="4475635"/>
                </a:lnTo>
                <a:lnTo>
                  <a:pt x="3791043" y="4479061"/>
                </a:lnTo>
                <a:lnTo>
                  <a:pt x="3792226" y="4480207"/>
                </a:lnTo>
                <a:lnTo>
                  <a:pt x="3792381" y="4481010"/>
                </a:lnTo>
                <a:lnTo>
                  <a:pt x="3793223" y="4481174"/>
                </a:lnTo>
                <a:lnTo>
                  <a:pt x="3796849" y="4484685"/>
                </a:lnTo>
                <a:cubicBezTo>
                  <a:pt x="3805556" y="4484503"/>
                  <a:pt x="3814446" y="4484867"/>
                  <a:pt x="3823154" y="4484503"/>
                </a:cubicBezTo>
                <a:cubicBezTo>
                  <a:pt x="3828052" y="4484322"/>
                  <a:pt x="3829866" y="4486137"/>
                  <a:pt x="3829322" y="4490855"/>
                </a:cubicBezTo>
                <a:cubicBezTo>
                  <a:pt x="3828415" y="4499924"/>
                  <a:pt x="3832225" y="4508633"/>
                  <a:pt x="3831136" y="4517705"/>
                </a:cubicBezTo>
                <a:cubicBezTo>
                  <a:pt x="3830591" y="4521878"/>
                  <a:pt x="3832951" y="4522785"/>
                  <a:pt x="3836579" y="4522785"/>
                </a:cubicBezTo>
                <a:cubicBezTo>
                  <a:pt x="3843291" y="4522604"/>
                  <a:pt x="3849823" y="4522604"/>
                  <a:pt x="3856535" y="4522785"/>
                </a:cubicBezTo>
                <a:lnTo>
                  <a:pt x="3864816" y="4524404"/>
                </a:lnTo>
                <a:lnTo>
                  <a:pt x="3868024" y="4528344"/>
                </a:lnTo>
                <a:lnTo>
                  <a:pt x="3869053" y="4534411"/>
                </a:lnTo>
                <a:lnTo>
                  <a:pt x="3869053" y="4554100"/>
                </a:lnTo>
                <a:cubicBezTo>
                  <a:pt x="3869053" y="4557184"/>
                  <a:pt x="3868689" y="4560269"/>
                  <a:pt x="3873406" y="4560269"/>
                </a:cubicBezTo>
                <a:lnTo>
                  <a:pt x="3873743" y="4560269"/>
                </a:lnTo>
                <a:lnTo>
                  <a:pt x="3874313" y="4560881"/>
                </a:lnTo>
                <a:cubicBezTo>
                  <a:pt x="3891548" y="4560338"/>
                  <a:pt x="3908784" y="4563058"/>
                  <a:pt x="3926200" y="4560881"/>
                </a:cubicBezTo>
                <a:cubicBezTo>
                  <a:pt x="3928921" y="4560519"/>
                  <a:pt x="3931825" y="4559793"/>
                  <a:pt x="3930553" y="4556890"/>
                </a:cubicBezTo>
                <a:lnTo>
                  <a:pt x="3930363" y="4553930"/>
                </a:lnTo>
                <a:lnTo>
                  <a:pt x="3930371" y="4553919"/>
                </a:lnTo>
                <a:lnTo>
                  <a:pt x="3929797" y="4542157"/>
                </a:lnTo>
                <a:lnTo>
                  <a:pt x="3930734" y="4530224"/>
                </a:lnTo>
                <a:lnTo>
                  <a:pt x="3932417" y="4523929"/>
                </a:lnTo>
                <a:lnTo>
                  <a:pt x="3933534" y="4522927"/>
                </a:lnTo>
                <a:lnTo>
                  <a:pt x="3939806" y="4522967"/>
                </a:lnTo>
                <a:cubicBezTo>
                  <a:pt x="3947064" y="4525325"/>
                  <a:pt x="3954319" y="4523693"/>
                  <a:pt x="3961395" y="4524418"/>
                </a:cubicBezTo>
                <a:cubicBezTo>
                  <a:pt x="3966656" y="4524781"/>
                  <a:pt x="3969014" y="4522422"/>
                  <a:pt x="3968832" y="4516980"/>
                </a:cubicBezTo>
                <a:lnTo>
                  <a:pt x="3968832" y="4513098"/>
                </a:lnTo>
                <a:lnTo>
                  <a:pt x="3968832" y="4491580"/>
                </a:lnTo>
                <a:lnTo>
                  <a:pt x="3969104" y="4488786"/>
                </a:lnTo>
                <a:lnTo>
                  <a:pt x="3970694" y="4486224"/>
                </a:lnTo>
                <a:lnTo>
                  <a:pt x="3972231" y="4485245"/>
                </a:lnTo>
                <a:lnTo>
                  <a:pt x="3973928" y="4484867"/>
                </a:lnTo>
                <a:cubicBezTo>
                  <a:pt x="3982817" y="4485230"/>
                  <a:pt x="3991707" y="4484503"/>
                  <a:pt x="4000597" y="4485230"/>
                </a:cubicBezTo>
                <a:lnTo>
                  <a:pt x="4002170" y="4483796"/>
                </a:lnTo>
                <a:lnTo>
                  <a:pt x="4005676" y="4483890"/>
                </a:lnTo>
                <a:lnTo>
                  <a:pt x="4005653" y="4480620"/>
                </a:lnTo>
                <a:lnTo>
                  <a:pt x="4006765" y="4479606"/>
                </a:lnTo>
                <a:lnTo>
                  <a:pt x="4006754" y="4477643"/>
                </a:lnTo>
                <a:lnTo>
                  <a:pt x="4006931" y="4476884"/>
                </a:lnTo>
                <a:cubicBezTo>
                  <a:pt x="4006478" y="4466725"/>
                  <a:pt x="4006976" y="4456565"/>
                  <a:pt x="4007317" y="4446407"/>
                </a:cubicBezTo>
                <a:lnTo>
                  <a:pt x="4006756" y="4416283"/>
                </a:lnTo>
                <a:lnTo>
                  <a:pt x="4006755" y="4415901"/>
                </a:lnTo>
                <a:lnTo>
                  <a:pt x="4007265" y="4413322"/>
                </a:lnTo>
                <a:lnTo>
                  <a:pt x="4011513" y="4408867"/>
                </a:lnTo>
                <a:lnTo>
                  <a:pt x="4014187" y="4408128"/>
                </a:lnTo>
                <a:cubicBezTo>
                  <a:pt x="4017453" y="4408128"/>
                  <a:pt x="4019268" y="4408809"/>
                  <a:pt x="4020266" y="4410169"/>
                </a:cubicBezTo>
                <a:lnTo>
                  <a:pt x="4021334" y="4415715"/>
                </a:lnTo>
                <a:lnTo>
                  <a:pt x="4020961" y="4423887"/>
                </a:lnTo>
                <a:lnTo>
                  <a:pt x="4021388" y="4433099"/>
                </a:lnTo>
                <a:lnTo>
                  <a:pt x="4021348" y="4446907"/>
                </a:lnTo>
                <a:lnTo>
                  <a:pt x="4020961" y="4457970"/>
                </a:lnTo>
                <a:lnTo>
                  <a:pt x="4021300" y="4463244"/>
                </a:lnTo>
                <a:lnTo>
                  <a:pt x="4021263" y="4475909"/>
                </a:lnTo>
                <a:lnTo>
                  <a:pt x="4021269" y="4475954"/>
                </a:lnTo>
                <a:lnTo>
                  <a:pt x="4021263" y="4477972"/>
                </a:lnTo>
                <a:cubicBezTo>
                  <a:pt x="4021263" y="4481963"/>
                  <a:pt x="4021263" y="4485593"/>
                  <a:pt x="4026705" y="4484685"/>
                </a:cubicBezTo>
                <a:lnTo>
                  <a:pt x="4026726" y="4483270"/>
                </a:lnTo>
                <a:lnTo>
                  <a:pt x="4027809" y="4483415"/>
                </a:lnTo>
                <a:lnTo>
                  <a:pt x="4060329" y="4483775"/>
                </a:lnTo>
                <a:lnTo>
                  <a:pt x="4059195" y="4504029"/>
                </a:lnTo>
                <a:lnTo>
                  <a:pt x="4060363" y="4503465"/>
                </a:lnTo>
                <a:lnTo>
                  <a:pt x="4061917" y="4506094"/>
                </a:lnTo>
                <a:lnTo>
                  <a:pt x="4063366" y="4504041"/>
                </a:lnTo>
                <a:lnTo>
                  <a:pt x="4062460" y="4512192"/>
                </a:lnTo>
                <a:cubicBezTo>
                  <a:pt x="4061826" y="4514278"/>
                  <a:pt x="4061417" y="4516229"/>
                  <a:pt x="4062029" y="4517568"/>
                </a:cubicBezTo>
                <a:lnTo>
                  <a:pt x="4062969" y="4517848"/>
                </a:lnTo>
                <a:lnTo>
                  <a:pt x="4062460" y="4521516"/>
                </a:lnTo>
                <a:cubicBezTo>
                  <a:pt x="4072256" y="4521516"/>
                  <a:pt x="4081872" y="4521878"/>
                  <a:pt x="4091487" y="4521334"/>
                </a:cubicBezTo>
                <a:lnTo>
                  <a:pt x="4097856" y="4529042"/>
                </a:lnTo>
                <a:lnTo>
                  <a:pt x="4098072" y="4537019"/>
                </a:lnTo>
                <a:lnTo>
                  <a:pt x="4097474" y="4551267"/>
                </a:lnTo>
                <a:cubicBezTo>
                  <a:pt x="4097655" y="4554351"/>
                  <a:pt x="4097293" y="4559611"/>
                  <a:pt x="4103280" y="4559611"/>
                </a:cubicBezTo>
                <a:lnTo>
                  <a:pt x="4135764" y="4560996"/>
                </a:lnTo>
                <a:lnTo>
                  <a:pt x="4135764" y="4500665"/>
                </a:lnTo>
                <a:lnTo>
                  <a:pt x="4132669" y="4503847"/>
                </a:lnTo>
                <a:cubicBezTo>
                  <a:pt x="4133032" y="4514731"/>
                  <a:pt x="4132851" y="4525617"/>
                  <a:pt x="4132851" y="4536140"/>
                </a:cubicBezTo>
                <a:cubicBezTo>
                  <a:pt x="4127407" y="4536684"/>
                  <a:pt x="4123824" y="4535778"/>
                  <a:pt x="4121784" y="4533510"/>
                </a:cubicBezTo>
                <a:lnTo>
                  <a:pt x="4121468" y="4531630"/>
                </a:lnTo>
                <a:lnTo>
                  <a:pt x="4120695" y="4523873"/>
                </a:lnTo>
                <a:cubicBezTo>
                  <a:pt x="4121240" y="4517886"/>
                  <a:pt x="4120514" y="4511718"/>
                  <a:pt x="4120878" y="4505731"/>
                </a:cubicBezTo>
                <a:cubicBezTo>
                  <a:pt x="4121058" y="4501012"/>
                  <a:pt x="4119607" y="4499198"/>
                  <a:pt x="4114708" y="4499380"/>
                </a:cubicBezTo>
                <a:lnTo>
                  <a:pt x="4112882" y="4499393"/>
                </a:lnTo>
                <a:lnTo>
                  <a:pt x="4110535" y="4497134"/>
                </a:lnTo>
                <a:cubicBezTo>
                  <a:pt x="4104186" y="4497678"/>
                  <a:pt x="4097836" y="4496771"/>
                  <a:pt x="4091487" y="4497316"/>
                </a:cubicBezTo>
                <a:lnTo>
                  <a:pt x="4082631" y="4488795"/>
                </a:lnTo>
                <a:lnTo>
                  <a:pt x="4082779" y="4467451"/>
                </a:lnTo>
                <a:cubicBezTo>
                  <a:pt x="4082960" y="4462735"/>
                  <a:pt x="4081328" y="4461102"/>
                  <a:pt x="4076611" y="4461284"/>
                </a:cubicBezTo>
                <a:lnTo>
                  <a:pt x="4073923" y="4461304"/>
                </a:lnTo>
                <a:lnTo>
                  <a:pt x="4071531" y="4459036"/>
                </a:lnTo>
                <a:cubicBezTo>
                  <a:pt x="4064819" y="4459582"/>
                  <a:pt x="4058106" y="4458673"/>
                  <a:pt x="4051575" y="4459218"/>
                </a:cubicBezTo>
                <a:lnTo>
                  <a:pt x="4045622" y="4457801"/>
                </a:lnTo>
                <a:lnTo>
                  <a:pt x="4044499" y="4452938"/>
                </a:lnTo>
                <a:cubicBezTo>
                  <a:pt x="4044863" y="4432075"/>
                  <a:pt x="4044682" y="4411212"/>
                  <a:pt x="4044682" y="4390349"/>
                </a:cubicBezTo>
                <a:cubicBezTo>
                  <a:pt x="4044682" y="4388445"/>
                  <a:pt x="4044772" y="4386675"/>
                  <a:pt x="4044159" y="4385382"/>
                </a:cubicBezTo>
                <a:lnTo>
                  <a:pt x="4039422" y="4383274"/>
                </a:lnTo>
                <a:close/>
                <a:moveTo>
                  <a:pt x="2067882" y="4337328"/>
                </a:moveTo>
                <a:lnTo>
                  <a:pt x="2067577" y="4337421"/>
                </a:lnTo>
                <a:cubicBezTo>
                  <a:pt x="2066647" y="4338691"/>
                  <a:pt x="2066420" y="4340641"/>
                  <a:pt x="2066238" y="4343180"/>
                </a:cubicBezTo>
                <a:lnTo>
                  <a:pt x="2067882" y="4361760"/>
                </a:lnTo>
                <a:close/>
                <a:moveTo>
                  <a:pt x="4135764" y="4337328"/>
                </a:moveTo>
                <a:lnTo>
                  <a:pt x="4135459" y="4337421"/>
                </a:lnTo>
                <a:cubicBezTo>
                  <a:pt x="4134529" y="4338691"/>
                  <a:pt x="4134302" y="4340641"/>
                  <a:pt x="4134120" y="4343180"/>
                </a:cubicBezTo>
                <a:lnTo>
                  <a:pt x="4135764" y="4361760"/>
                </a:lnTo>
                <a:close/>
                <a:moveTo>
                  <a:pt x="1970449" y="4255667"/>
                </a:moveTo>
                <a:cubicBezTo>
                  <a:pt x="1960835" y="4255486"/>
                  <a:pt x="1951401" y="4260021"/>
                  <a:pt x="1942330" y="4257118"/>
                </a:cubicBezTo>
                <a:cubicBezTo>
                  <a:pt x="1935980" y="4255123"/>
                  <a:pt x="1929811" y="4256211"/>
                  <a:pt x="1923462" y="4256211"/>
                </a:cubicBezTo>
                <a:lnTo>
                  <a:pt x="1922141" y="4257735"/>
                </a:lnTo>
                <a:lnTo>
                  <a:pt x="1921104" y="4257731"/>
                </a:lnTo>
                <a:cubicBezTo>
                  <a:pt x="1915117" y="4257731"/>
                  <a:pt x="1914029" y="4259909"/>
                  <a:pt x="1914209" y="4265170"/>
                </a:cubicBezTo>
                <a:cubicBezTo>
                  <a:pt x="1914572" y="4273878"/>
                  <a:pt x="1914209" y="4282767"/>
                  <a:pt x="1914209" y="4291476"/>
                </a:cubicBezTo>
                <a:lnTo>
                  <a:pt x="1910544" y="4295977"/>
                </a:lnTo>
                <a:lnTo>
                  <a:pt x="1910400" y="4296123"/>
                </a:lnTo>
                <a:cubicBezTo>
                  <a:pt x="1901873" y="4295761"/>
                  <a:pt x="1893529" y="4296304"/>
                  <a:pt x="1885001" y="4295941"/>
                </a:cubicBezTo>
                <a:lnTo>
                  <a:pt x="1883370" y="4297530"/>
                </a:lnTo>
                <a:lnTo>
                  <a:pt x="1881555" y="4297645"/>
                </a:lnTo>
                <a:cubicBezTo>
                  <a:pt x="1877020" y="4297100"/>
                  <a:pt x="1875932" y="4299639"/>
                  <a:pt x="1876113" y="4303632"/>
                </a:cubicBezTo>
                <a:cubicBezTo>
                  <a:pt x="1876294" y="4310887"/>
                  <a:pt x="1875749" y="4318146"/>
                  <a:pt x="1876294" y="4325401"/>
                </a:cubicBezTo>
                <a:lnTo>
                  <a:pt x="1875221" y="4331121"/>
                </a:lnTo>
                <a:lnTo>
                  <a:pt x="1872302" y="4334039"/>
                </a:lnTo>
                <a:cubicBezTo>
                  <a:pt x="1864139" y="4333677"/>
                  <a:pt x="1855975" y="4334403"/>
                  <a:pt x="1847812" y="4333859"/>
                </a:cubicBezTo>
                <a:lnTo>
                  <a:pt x="1845792" y="4335879"/>
                </a:lnTo>
                <a:lnTo>
                  <a:pt x="1839534" y="4337375"/>
                </a:lnTo>
                <a:cubicBezTo>
                  <a:pt x="1838332" y="4338826"/>
                  <a:pt x="1838014" y="4341185"/>
                  <a:pt x="1838014" y="4344450"/>
                </a:cubicBezTo>
                <a:lnTo>
                  <a:pt x="1838169" y="4411068"/>
                </a:lnTo>
                <a:lnTo>
                  <a:pt x="1835459" y="4411687"/>
                </a:lnTo>
                <a:cubicBezTo>
                  <a:pt x="1829109" y="4411505"/>
                  <a:pt x="1826388" y="4409510"/>
                  <a:pt x="1827113" y="4403160"/>
                </a:cubicBezTo>
                <a:cubicBezTo>
                  <a:pt x="1829290" y="4386469"/>
                  <a:pt x="1827113" y="4369779"/>
                  <a:pt x="1827113" y="4353088"/>
                </a:cubicBezTo>
                <a:cubicBezTo>
                  <a:pt x="1827113" y="4331500"/>
                  <a:pt x="1827113" y="4331500"/>
                  <a:pt x="1805706" y="4335129"/>
                </a:cubicBezTo>
                <a:cubicBezTo>
                  <a:pt x="1794458" y="4336943"/>
                  <a:pt x="1789015" y="4332226"/>
                  <a:pt x="1789015" y="4320978"/>
                </a:cubicBezTo>
                <a:cubicBezTo>
                  <a:pt x="1789015" y="4314264"/>
                  <a:pt x="1788835" y="4307734"/>
                  <a:pt x="1789015" y="4301021"/>
                </a:cubicBezTo>
                <a:cubicBezTo>
                  <a:pt x="1789198" y="4296668"/>
                  <a:pt x="1787564" y="4295216"/>
                  <a:pt x="1783211" y="4295397"/>
                </a:cubicBezTo>
                <a:cubicBezTo>
                  <a:pt x="1774683" y="4295761"/>
                  <a:pt x="1766339" y="4295397"/>
                  <a:pt x="1757812" y="4295579"/>
                </a:cubicBezTo>
                <a:cubicBezTo>
                  <a:pt x="1752732" y="4295579"/>
                  <a:pt x="1750556" y="4293584"/>
                  <a:pt x="1750736" y="4288503"/>
                </a:cubicBezTo>
                <a:cubicBezTo>
                  <a:pt x="1750918" y="4280340"/>
                  <a:pt x="1750556" y="4272176"/>
                  <a:pt x="1750918" y="4264013"/>
                </a:cubicBezTo>
                <a:cubicBezTo>
                  <a:pt x="1751100" y="4258933"/>
                  <a:pt x="1749467" y="4257118"/>
                  <a:pt x="1744206" y="4257300"/>
                </a:cubicBezTo>
                <a:cubicBezTo>
                  <a:pt x="1730961" y="4257663"/>
                  <a:pt x="1717536" y="4257480"/>
                  <a:pt x="1704295" y="4257480"/>
                </a:cubicBezTo>
                <a:cubicBezTo>
                  <a:pt x="1697128" y="4257480"/>
                  <a:pt x="1693545" y="4257480"/>
                  <a:pt x="1691844" y="4259340"/>
                </a:cubicBezTo>
                <a:lnTo>
                  <a:pt x="1691808" y="4259749"/>
                </a:lnTo>
                <a:lnTo>
                  <a:pt x="1686514" y="4265896"/>
                </a:lnTo>
                <a:cubicBezTo>
                  <a:pt x="1689598" y="4274422"/>
                  <a:pt x="1685063" y="4282586"/>
                  <a:pt x="1686333" y="4290751"/>
                </a:cubicBezTo>
                <a:lnTo>
                  <a:pt x="1682025" y="4294839"/>
                </a:lnTo>
                <a:lnTo>
                  <a:pt x="1670549" y="4295579"/>
                </a:lnTo>
                <a:lnTo>
                  <a:pt x="1657111" y="4297463"/>
                </a:lnTo>
                <a:lnTo>
                  <a:pt x="1655311" y="4297463"/>
                </a:lnTo>
                <a:lnTo>
                  <a:pt x="1655008" y="4297758"/>
                </a:lnTo>
                <a:lnTo>
                  <a:pt x="1653564" y="4297960"/>
                </a:lnTo>
                <a:lnTo>
                  <a:pt x="1653361" y="4299365"/>
                </a:lnTo>
                <a:lnTo>
                  <a:pt x="1648054" y="4304538"/>
                </a:lnTo>
                <a:cubicBezTo>
                  <a:pt x="1648417" y="4312339"/>
                  <a:pt x="1648599" y="4320322"/>
                  <a:pt x="1647691" y="4328123"/>
                </a:cubicBezTo>
                <a:lnTo>
                  <a:pt x="1647187" y="4331520"/>
                </a:lnTo>
                <a:lnTo>
                  <a:pt x="1632088" y="4333677"/>
                </a:lnTo>
                <a:lnTo>
                  <a:pt x="1618645" y="4335561"/>
                </a:lnTo>
                <a:lnTo>
                  <a:pt x="1615399" y="4335561"/>
                </a:lnTo>
                <a:cubicBezTo>
                  <a:pt x="1610863" y="4335561"/>
                  <a:pt x="1609775" y="4337375"/>
                  <a:pt x="1609956" y="4341547"/>
                </a:cubicBezTo>
                <a:cubicBezTo>
                  <a:pt x="1611226" y="4363499"/>
                  <a:pt x="1606328" y="4385451"/>
                  <a:pt x="1608687" y="4407403"/>
                </a:cubicBezTo>
                <a:lnTo>
                  <a:pt x="1606143" y="4409844"/>
                </a:lnTo>
                <a:lnTo>
                  <a:pt x="1602178" y="4410053"/>
                </a:lnTo>
                <a:cubicBezTo>
                  <a:pt x="1599933" y="4410053"/>
                  <a:pt x="1598164" y="4409510"/>
                  <a:pt x="1598164" y="4407151"/>
                </a:cubicBezTo>
                <a:cubicBezTo>
                  <a:pt x="1598164" y="4401527"/>
                  <a:pt x="1595625" y="4395540"/>
                  <a:pt x="1597076" y="4390643"/>
                </a:cubicBezTo>
                <a:cubicBezTo>
                  <a:pt x="1601792" y="4374315"/>
                  <a:pt x="1593810" y="4357805"/>
                  <a:pt x="1598345" y="4341659"/>
                </a:cubicBezTo>
                <a:lnTo>
                  <a:pt x="1594793" y="4337546"/>
                </a:lnTo>
                <a:lnTo>
                  <a:pt x="1594672" y="4336831"/>
                </a:lnTo>
                <a:lnTo>
                  <a:pt x="1594068" y="4336706"/>
                </a:lnTo>
                <a:lnTo>
                  <a:pt x="1591452" y="4333677"/>
                </a:lnTo>
                <a:cubicBezTo>
                  <a:pt x="1582925" y="4334221"/>
                  <a:pt x="1574579" y="4333859"/>
                  <a:pt x="1566054" y="4333859"/>
                </a:cubicBezTo>
                <a:cubicBezTo>
                  <a:pt x="1563332" y="4333859"/>
                  <a:pt x="1560429" y="4334221"/>
                  <a:pt x="1560429" y="4330048"/>
                </a:cubicBezTo>
                <a:cubicBezTo>
                  <a:pt x="1560429" y="4320797"/>
                  <a:pt x="1556256" y="4311907"/>
                  <a:pt x="1560066" y="4302472"/>
                </a:cubicBezTo>
                <a:lnTo>
                  <a:pt x="1557041" y="4299182"/>
                </a:lnTo>
                <a:lnTo>
                  <a:pt x="1557050" y="4298279"/>
                </a:lnTo>
                <a:lnTo>
                  <a:pt x="1555828" y="4297862"/>
                </a:lnTo>
                <a:lnTo>
                  <a:pt x="1553898" y="4295761"/>
                </a:lnTo>
                <a:lnTo>
                  <a:pt x="1549779" y="4295791"/>
                </a:lnTo>
                <a:lnTo>
                  <a:pt x="1549362" y="4295649"/>
                </a:lnTo>
                <a:lnTo>
                  <a:pt x="1529271" y="4295809"/>
                </a:lnTo>
                <a:lnTo>
                  <a:pt x="1522150" y="4288866"/>
                </a:lnTo>
                <a:cubicBezTo>
                  <a:pt x="1522512" y="4280340"/>
                  <a:pt x="1521969" y="4271994"/>
                  <a:pt x="1522332" y="4263468"/>
                </a:cubicBezTo>
                <a:cubicBezTo>
                  <a:pt x="1522695" y="4257663"/>
                  <a:pt x="1521061" y="4254941"/>
                  <a:pt x="1514893" y="4255849"/>
                </a:cubicBezTo>
                <a:cubicBezTo>
                  <a:pt x="1499835" y="4257843"/>
                  <a:pt x="1484597" y="4256211"/>
                  <a:pt x="1469357" y="4255849"/>
                </a:cubicBezTo>
                <a:cubicBezTo>
                  <a:pt x="1468450" y="4255849"/>
                  <a:pt x="1467543" y="4255849"/>
                  <a:pt x="1466636" y="4255849"/>
                </a:cubicBezTo>
                <a:lnTo>
                  <a:pt x="1465045" y="4257550"/>
                </a:lnTo>
                <a:lnTo>
                  <a:pt x="1463007" y="4257550"/>
                </a:lnTo>
                <a:cubicBezTo>
                  <a:pt x="1457202" y="4257550"/>
                  <a:pt x="1455932" y="4259727"/>
                  <a:pt x="1456113" y="4264990"/>
                </a:cubicBezTo>
                <a:lnTo>
                  <a:pt x="1456269" y="4292339"/>
                </a:lnTo>
                <a:lnTo>
                  <a:pt x="1452848" y="4295761"/>
                </a:lnTo>
                <a:cubicBezTo>
                  <a:pt x="1444321" y="4295397"/>
                  <a:pt x="1435977" y="4295941"/>
                  <a:pt x="1427450" y="4295579"/>
                </a:cubicBezTo>
                <a:lnTo>
                  <a:pt x="1425478" y="4297551"/>
                </a:lnTo>
                <a:lnTo>
                  <a:pt x="1421644" y="4297826"/>
                </a:lnTo>
                <a:cubicBezTo>
                  <a:pt x="1417471" y="4297463"/>
                  <a:pt x="1418378" y="4301273"/>
                  <a:pt x="1418378" y="4303813"/>
                </a:cubicBezTo>
                <a:cubicBezTo>
                  <a:pt x="1418196" y="4312521"/>
                  <a:pt x="1418196" y="4321410"/>
                  <a:pt x="1418378" y="4330118"/>
                </a:cubicBezTo>
                <a:lnTo>
                  <a:pt x="1414518" y="4333859"/>
                </a:lnTo>
                <a:lnTo>
                  <a:pt x="1390077" y="4333677"/>
                </a:lnTo>
                <a:lnTo>
                  <a:pt x="1388280" y="4335563"/>
                </a:lnTo>
                <a:lnTo>
                  <a:pt x="1388081" y="4335561"/>
                </a:lnTo>
                <a:cubicBezTo>
                  <a:pt x="1381550" y="4335198"/>
                  <a:pt x="1379918" y="4337375"/>
                  <a:pt x="1380099" y="4343724"/>
                </a:cubicBezTo>
                <a:cubicBezTo>
                  <a:pt x="1380462" y="4363318"/>
                  <a:pt x="1379918" y="4383093"/>
                  <a:pt x="1380281" y="4402686"/>
                </a:cubicBezTo>
                <a:lnTo>
                  <a:pt x="1379094" y="4409809"/>
                </a:lnTo>
                <a:lnTo>
                  <a:pt x="1366130" y="4411324"/>
                </a:lnTo>
                <a:cubicBezTo>
                  <a:pt x="1365405" y="4411142"/>
                  <a:pt x="1364860" y="4409691"/>
                  <a:pt x="1365042" y="4409146"/>
                </a:cubicBezTo>
                <a:cubicBezTo>
                  <a:pt x="1368125" y="4399713"/>
                  <a:pt x="1364135" y="4390099"/>
                  <a:pt x="1365042" y="4380845"/>
                </a:cubicBezTo>
                <a:cubicBezTo>
                  <a:pt x="1366130" y="4368509"/>
                  <a:pt x="1366312" y="4356535"/>
                  <a:pt x="1364860" y="4344198"/>
                </a:cubicBezTo>
                <a:cubicBezTo>
                  <a:pt x="1364135" y="4338394"/>
                  <a:pt x="1361595" y="4336580"/>
                  <a:pt x="1357422" y="4336943"/>
                </a:cubicBezTo>
                <a:cubicBezTo>
                  <a:pt x="1348895" y="4337849"/>
                  <a:pt x="1340369" y="4335854"/>
                  <a:pt x="1332205" y="4336943"/>
                </a:cubicBezTo>
                <a:cubicBezTo>
                  <a:pt x="1325856" y="4337668"/>
                  <a:pt x="1326581" y="4335129"/>
                  <a:pt x="1326400" y="4331319"/>
                </a:cubicBezTo>
                <a:cubicBezTo>
                  <a:pt x="1326218" y="4325332"/>
                  <a:pt x="1329846" y="4319708"/>
                  <a:pt x="1327670" y="4313539"/>
                </a:cubicBezTo>
                <a:lnTo>
                  <a:pt x="1325159" y="4314891"/>
                </a:lnTo>
                <a:lnTo>
                  <a:pt x="1325129" y="4314515"/>
                </a:lnTo>
                <a:lnTo>
                  <a:pt x="1323927" y="4315554"/>
                </a:lnTo>
                <a:lnTo>
                  <a:pt x="1322953" y="4316079"/>
                </a:lnTo>
                <a:cubicBezTo>
                  <a:pt x="1322046" y="4309911"/>
                  <a:pt x="1325674" y="4304650"/>
                  <a:pt x="1325856" y="4297756"/>
                </a:cubicBezTo>
                <a:cubicBezTo>
                  <a:pt x="1315151" y="4297756"/>
                  <a:pt x="1304448" y="4297574"/>
                  <a:pt x="1293744" y="4297756"/>
                </a:cubicBezTo>
                <a:cubicBezTo>
                  <a:pt x="1288301" y="4297937"/>
                  <a:pt x="1287576" y="4295397"/>
                  <a:pt x="1288846" y="4291044"/>
                </a:cubicBezTo>
                <a:cubicBezTo>
                  <a:pt x="1291386" y="4282336"/>
                  <a:pt x="1289572" y="4273627"/>
                  <a:pt x="1289934" y="4264920"/>
                </a:cubicBezTo>
                <a:cubicBezTo>
                  <a:pt x="1290115" y="4261654"/>
                  <a:pt x="1288301" y="4259295"/>
                  <a:pt x="1285036" y="4259657"/>
                </a:cubicBezTo>
                <a:cubicBezTo>
                  <a:pt x="1268164" y="4261291"/>
                  <a:pt x="1251656" y="4256030"/>
                  <a:pt x="1234782" y="4259295"/>
                </a:cubicBezTo>
                <a:lnTo>
                  <a:pt x="1234723" y="4259369"/>
                </a:lnTo>
                <a:lnTo>
                  <a:pt x="1234602" y="4259364"/>
                </a:lnTo>
                <a:cubicBezTo>
                  <a:pt x="1229159" y="4259546"/>
                  <a:pt x="1227890" y="4261362"/>
                  <a:pt x="1228071" y="4266259"/>
                </a:cubicBezTo>
                <a:cubicBezTo>
                  <a:pt x="1228433" y="4274422"/>
                  <a:pt x="1227890" y="4282586"/>
                  <a:pt x="1228252" y="4290751"/>
                </a:cubicBezTo>
                <a:lnTo>
                  <a:pt x="1221980" y="4297560"/>
                </a:lnTo>
                <a:lnTo>
                  <a:pt x="1197774" y="4297394"/>
                </a:lnTo>
                <a:lnTo>
                  <a:pt x="1195825" y="4299405"/>
                </a:lnTo>
                <a:lnTo>
                  <a:pt x="1195053" y="4299458"/>
                </a:lnTo>
                <a:cubicBezTo>
                  <a:pt x="1190698" y="4299096"/>
                  <a:pt x="1190154" y="4301635"/>
                  <a:pt x="1190154" y="4305083"/>
                </a:cubicBezTo>
                <a:cubicBezTo>
                  <a:pt x="1190335" y="4312883"/>
                  <a:pt x="1189973" y="4320504"/>
                  <a:pt x="1190335" y="4328123"/>
                </a:cubicBezTo>
                <a:lnTo>
                  <a:pt x="1184235" y="4334986"/>
                </a:lnTo>
                <a:lnTo>
                  <a:pt x="1180539" y="4335672"/>
                </a:lnTo>
                <a:cubicBezTo>
                  <a:pt x="1174552" y="4335129"/>
                  <a:pt x="1168385" y="4336035"/>
                  <a:pt x="1162397" y="4335492"/>
                </a:cubicBezTo>
                <a:cubicBezTo>
                  <a:pt x="1158859" y="4335129"/>
                  <a:pt x="1156683" y="4335673"/>
                  <a:pt x="1155436" y="4337124"/>
                </a:cubicBezTo>
                <a:lnTo>
                  <a:pt x="1154319" y="4342838"/>
                </a:lnTo>
                <a:lnTo>
                  <a:pt x="1152057" y="4344994"/>
                </a:lnTo>
                <a:cubicBezTo>
                  <a:pt x="1152420" y="4364407"/>
                  <a:pt x="1152238" y="4383818"/>
                  <a:pt x="1152238" y="4403230"/>
                </a:cubicBezTo>
                <a:lnTo>
                  <a:pt x="1151931" y="4405260"/>
                </a:lnTo>
                <a:lnTo>
                  <a:pt x="1144619" y="4411867"/>
                </a:lnTo>
                <a:cubicBezTo>
                  <a:pt x="1137543" y="4412049"/>
                  <a:pt x="1137543" y="4408240"/>
                  <a:pt x="1137907" y="4403342"/>
                </a:cubicBezTo>
                <a:cubicBezTo>
                  <a:pt x="1139176" y="4386651"/>
                  <a:pt x="1136453" y="4370142"/>
                  <a:pt x="1137543" y="4353270"/>
                </a:cubicBezTo>
                <a:cubicBezTo>
                  <a:pt x="1138995" y="4331319"/>
                  <a:pt x="1137907" y="4330955"/>
                  <a:pt x="1115592" y="4334947"/>
                </a:cubicBezTo>
                <a:cubicBezTo>
                  <a:pt x="1104525" y="4336943"/>
                  <a:pt x="1099808" y="4333133"/>
                  <a:pt x="1099808" y="4322248"/>
                </a:cubicBezTo>
                <a:cubicBezTo>
                  <a:pt x="1099808" y="4315535"/>
                  <a:pt x="1099445" y="4309003"/>
                  <a:pt x="1099808" y="4302290"/>
                </a:cubicBezTo>
                <a:cubicBezTo>
                  <a:pt x="1100170" y="4297394"/>
                  <a:pt x="1098539" y="4295397"/>
                  <a:pt x="1093277" y="4295579"/>
                </a:cubicBezTo>
                <a:cubicBezTo>
                  <a:pt x="1084750" y="4295941"/>
                  <a:pt x="1076405" y="4295397"/>
                  <a:pt x="1067879" y="4295761"/>
                </a:cubicBezTo>
                <a:cubicBezTo>
                  <a:pt x="1063162" y="4295941"/>
                  <a:pt x="1061347" y="4294490"/>
                  <a:pt x="1061529" y="4289592"/>
                </a:cubicBezTo>
                <a:cubicBezTo>
                  <a:pt x="1061891" y="4280884"/>
                  <a:pt x="1061529" y="4271994"/>
                  <a:pt x="1061710" y="4263287"/>
                </a:cubicBezTo>
                <a:cubicBezTo>
                  <a:pt x="1061891" y="4258933"/>
                  <a:pt x="1060440" y="4257480"/>
                  <a:pt x="1056086" y="4257480"/>
                </a:cubicBezTo>
                <a:cubicBezTo>
                  <a:pt x="1039215" y="4257663"/>
                  <a:pt x="1022160" y="4257663"/>
                  <a:pt x="1005289" y="4257480"/>
                </a:cubicBezTo>
                <a:lnTo>
                  <a:pt x="1003224" y="4259546"/>
                </a:lnTo>
                <a:lnTo>
                  <a:pt x="1002749" y="4259546"/>
                </a:lnTo>
                <a:cubicBezTo>
                  <a:pt x="999302" y="4259546"/>
                  <a:pt x="997488" y="4260817"/>
                  <a:pt x="998033" y="4264264"/>
                </a:cubicBezTo>
                <a:cubicBezTo>
                  <a:pt x="999484" y="4272971"/>
                  <a:pt x="994767" y="4281316"/>
                  <a:pt x="997670" y="4290025"/>
                </a:cubicBezTo>
                <a:lnTo>
                  <a:pt x="992486" y="4295755"/>
                </a:lnTo>
                <a:lnTo>
                  <a:pt x="969732" y="4295579"/>
                </a:lnTo>
                <a:lnTo>
                  <a:pt x="967584" y="4297645"/>
                </a:lnTo>
                <a:lnTo>
                  <a:pt x="964288" y="4297645"/>
                </a:lnTo>
                <a:cubicBezTo>
                  <a:pt x="959572" y="4297463"/>
                  <a:pt x="957939" y="4299096"/>
                  <a:pt x="958121" y="4303813"/>
                </a:cubicBezTo>
                <a:cubicBezTo>
                  <a:pt x="958301" y="4312521"/>
                  <a:pt x="958121" y="4321410"/>
                  <a:pt x="958121" y="4330118"/>
                </a:cubicBezTo>
                <a:lnTo>
                  <a:pt x="958041" y="4332654"/>
                </a:lnTo>
                <a:lnTo>
                  <a:pt x="952496" y="4334039"/>
                </a:lnTo>
                <a:cubicBezTo>
                  <a:pt x="945239" y="4333496"/>
                  <a:pt x="937983" y="4334403"/>
                  <a:pt x="930726" y="4333859"/>
                </a:cubicBezTo>
                <a:lnTo>
                  <a:pt x="928950" y="4335561"/>
                </a:lnTo>
                <a:lnTo>
                  <a:pt x="927098" y="4335561"/>
                </a:lnTo>
                <a:cubicBezTo>
                  <a:pt x="921111" y="4335198"/>
                  <a:pt x="920022" y="4337557"/>
                  <a:pt x="920022" y="4342817"/>
                </a:cubicBezTo>
                <a:cubicBezTo>
                  <a:pt x="920203" y="4363137"/>
                  <a:pt x="919841" y="4383274"/>
                  <a:pt x="920203" y="4403593"/>
                </a:cubicBezTo>
                <a:lnTo>
                  <a:pt x="919050" y="4409026"/>
                </a:lnTo>
                <a:lnTo>
                  <a:pt x="915305" y="4410417"/>
                </a:lnTo>
                <a:cubicBezTo>
                  <a:pt x="908412" y="4410417"/>
                  <a:pt x="907504" y="4407695"/>
                  <a:pt x="907504" y="4401890"/>
                </a:cubicBezTo>
                <a:cubicBezTo>
                  <a:pt x="907686" y="4381571"/>
                  <a:pt x="907323" y="4361434"/>
                  <a:pt x="907686" y="4341115"/>
                </a:cubicBezTo>
                <a:lnTo>
                  <a:pt x="904311" y="4337654"/>
                </a:lnTo>
                <a:lnTo>
                  <a:pt x="904262" y="4337397"/>
                </a:lnTo>
                <a:lnTo>
                  <a:pt x="903997" y="4337331"/>
                </a:lnTo>
                <a:lnTo>
                  <a:pt x="900611" y="4333859"/>
                </a:lnTo>
                <a:cubicBezTo>
                  <a:pt x="892446" y="4334221"/>
                  <a:pt x="884283" y="4333677"/>
                  <a:pt x="876119" y="4334039"/>
                </a:cubicBezTo>
                <a:cubicBezTo>
                  <a:pt x="871040" y="4334403"/>
                  <a:pt x="869226" y="4332770"/>
                  <a:pt x="869407" y="4327508"/>
                </a:cubicBezTo>
                <a:cubicBezTo>
                  <a:pt x="869770" y="4318982"/>
                  <a:pt x="869226" y="4310637"/>
                  <a:pt x="869589" y="4302110"/>
                </a:cubicBezTo>
                <a:lnTo>
                  <a:pt x="866646" y="4299082"/>
                </a:lnTo>
                <a:lnTo>
                  <a:pt x="866255" y="4297123"/>
                </a:lnTo>
                <a:lnTo>
                  <a:pt x="864260" y="4296626"/>
                </a:lnTo>
                <a:lnTo>
                  <a:pt x="863420" y="4295761"/>
                </a:lnTo>
                <a:lnTo>
                  <a:pt x="860864" y="4295780"/>
                </a:lnTo>
                <a:lnTo>
                  <a:pt x="859610" y="4295468"/>
                </a:lnTo>
                <a:lnTo>
                  <a:pt x="838615" y="4295636"/>
                </a:lnTo>
                <a:lnTo>
                  <a:pt x="831309" y="4288503"/>
                </a:lnTo>
                <a:cubicBezTo>
                  <a:pt x="831491" y="4280340"/>
                  <a:pt x="830946" y="4272176"/>
                  <a:pt x="831491" y="4264013"/>
                </a:cubicBezTo>
                <a:cubicBezTo>
                  <a:pt x="831854" y="4257843"/>
                  <a:pt x="830039" y="4254760"/>
                  <a:pt x="823508" y="4255849"/>
                </a:cubicBezTo>
                <a:cubicBezTo>
                  <a:pt x="809357" y="4258025"/>
                  <a:pt x="795025" y="4256574"/>
                  <a:pt x="780693" y="4255849"/>
                </a:cubicBezTo>
                <a:cubicBezTo>
                  <a:pt x="778516" y="4255667"/>
                  <a:pt x="776339" y="4255849"/>
                  <a:pt x="774343" y="4256211"/>
                </a:cubicBezTo>
                <a:lnTo>
                  <a:pt x="773433" y="4257368"/>
                </a:lnTo>
                <a:lnTo>
                  <a:pt x="773074" y="4257368"/>
                </a:lnTo>
                <a:cubicBezTo>
                  <a:pt x="767450" y="4257368"/>
                  <a:pt x="765453" y="4259546"/>
                  <a:pt x="765636" y="4264990"/>
                </a:cubicBezTo>
                <a:lnTo>
                  <a:pt x="765636" y="4290572"/>
                </a:lnTo>
                <a:lnTo>
                  <a:pt x="760192" y="4295761"/>
                </a:lnTo>
                <a:cubicBezTo>
                  <a:pt x="752391" y="4295397"/>
                  <a:pt x="744410" y="4296123"/>
                  <a:pt x="736608" y="4295579"/>
                </a:cubicBezTo>
                <a:cubicBezTo>
                  <a:pt x="733252" y="4295398"/>
                  <a:pt x="731211" y="4296124"/>
                  <a:pt x="730236" y="4297552"/>
                </a:cubicBezTo>
                <a:lnTo>
                  <a:pt x="730240" y="4298454"/>
                </a:lnTo>
                <a:lnTo>
                  <a:pt x="727969" y="4299118"/>
                </a:lnTo>
                <a:cubicBezTo>
                  <a:pt x="727039" y="4300592"/>
                  <a:pt x="727175" y="4302815"/>
                  <a:pt x="728082" y="4305446"/>
                </a:cubicBezTo>
                <a:cubicBezTo>
                  <a:pt x="730441" y="4312702"/>
                  <a:pt x="729352" y="4319959"/>
                  <a:pt x="729170" y="4327034"/>
                </a:cubicBezTo>
                <a:lnTo>
                  <a:pt x="721585" y="4334037"/>
                </a:lnTo>
                <a:lnTo>
                  <a:pt x="698329" y="4333859"/>
                </a:lnTo>
                <a:lnTo>
                  <a:pt x="696390" y="4335563"/>
                </a:lnTo>
                <a:lnTo>
                  <a:pt x="696152" y="4335561"/>
                </a:lnTo>
                <a:cubicBezTo>
                  <a:pt x="692886" y="4335561"/>
                  <a:pt x="689258" y="4335924"/>
                  <a:pt x="689984" y="4340096"/>
                </a:cubicBezTo>
                <a:cubicBezTo>
                  <a:pt x="692886" y="4357512"/>
                  <a:pt x="690528" y="4374930"/>
                  <a:pt x="691254" y="4392345"/>
                </a:cubicBezTo>
                <a:lnTo>
                  <a:pt x="690284" y="4408035"/>
                </a:lnTo>
                <a:lnTo>
                  <a:pt x="688344" y="4410512"/>
                </a:lnTo>
                <a:lnTo>
                  <a:pt x="686479" y="4411095"/>
                </a:lnTo>
                <a:lnTo>
                  <a:pt x="678918" y="4411324"/>
                </a:lnTo>
                <a:cubicBezTo>
                  <a:pt x="674200" y="4413501"/>
                  <a:pt x="675290" y="4407151"/>
                  <a:pt x="675290" y="4404430"/>
                </a:cubicBezTo>
                <a:cubicBezTo>
                  <a:pt x="675108" y="4385381"/>
                  <a:pt x="674564" y="4366332"/>
                  <a:pt x="675471" y="4347284"/>
                </a:cubicBezTo>
                <a:lnTo>
                  <a:pt x="672479" y="4343953"/>
                </a:lnTo>
                <a:lnTo>
                  <a:pt x="671117" y="4337964"/>
                </a:lnTo>
                <a:lnTo>
                  <a:pt x="667080" y="4337943"/>
                </a:lnTo>
                <a:lnTo>
                  <a:pt x="665855" y="4336580"/>
                </a:lnTo>
                <a:cubicBezTo>
                  <a:pt x="657873" y="4337486"/>
                  <a:pt x="649891" y="4335854"/>
                  <a:pt x="642272" y="4337124"/>
                </a:cubicBezTo>
                <a:cubicBezTo>
                  <a:pt x="634471" y="4338575"/>
                  <a:pt x="635014" y="4333314"/>
                  <a:pt x="635922" y="4329867"/>
                </a:cubicBezTo>
                <a:cubicBezTo>
                  <a:pt x="637917" y="4322066"/>
                  <a:pt x="636829" y="4314264"/>
                  <a:pt x="637010" y="4304469"/>
                </a:cubicBezTo>
                <a:lnTo>
                  <a:pt x="635014" y="4311393"/>
                </a:lnTo>
                <a:lnTo>
                  <a:pt x="635014" y="4307623"/>
                </a:lnTo>
                <a:lnTo>
                  <a:pt x="634076" y="4310253"/>
                </a:lnTo>
                <a:lnTo>
                  <a:pt x="634288" y="4303199"/>
                </a:lnTo>
                <a:cubicBezTo>
                  <a:pt x="638098" y="4297211"/>
                  <a:pt x="634288" y="4297756"/>
                  <a:pt x="630661" y="4297756"/>
                </a:cubicBezTo>
                <a:cubicBezTo>
                  <a:pt x="622859" y="4297756"/>
                  <a:pt x="614877" y="4297394"/>
                  <a:pt x="607076" y="4297937"/>
                </a:cubicBezTo>
                <a:lnTo>
                  <a:pt x="602406" y="4296726"/>
                </a:lnTo>
                <a:lnTo>
                  <a:pt x="600087" y="4294508"/>
                </a:lnTo>
                <a:lnTo>
                  <a:pt x="599092" y="4289592"/>
                </a:lnTo>
                <a:cubicBezTo>
                  <a:pt x="599637" y="4281428"/>
                  <a:pt x="599275" y="4273264"/>
                  <a:pt x="599275" y="4265101"/>
                </a:cubicBezTo>
                <a:cubicBezTo>
                  <a:pt x="599275" y="4262199"/>
                  <a:pt x="599275" y="4259114"/>
                  <a:pt x="595284" y="4259657"/>
                </a:cubicBezTo>
                <a:cubicBezTo>
                  <a:pt x="578412" y="4261654"/>
                  <a:pt x="561903" y="4256211"/>
                  <a:pt x="545031" y="4259295"/>
                </a:cubicBezTo>
                <a:lnTo>
                  <a:pt x="544913" y="4259440"/>
                </a:lnTo>
                <a:lnTo>
                  <a:pt x="542853" y="4259364"/>
                </a:lnTo>
                <a:cubicBezTo>
                  <a:pt x="538500" y="4259546"/>
                  <a:pt x="537230" y="4260998"/>
                  <a:pt x="537049" y="4265170"/>
                </a:cubicBezTo>
                <a:cubicBezTo>
                  <a:pt x="536504" y="4273878"/>
                  <a:pt x="538318" y="4282404"/>
                  <a:pt x="539044" y="4291113"/>
                </a:cubicBezTo>
                <a:lnTo>
                  <a:pt x="533519" y="4297156"/>
                </a:lnTo>
                <a:lnTo>
                  <a:pt x="531920" y="4297547"/>
                </a:lnTo>
                <a:lnTo>
                  <a:pt x="528951" y="4297734"/>
                </a:lnTo>
                <a:lnTo>
                  <a:pt x="512919" y="4297574"/>
                </a:lnTo>
                <a:cubicBezTo>
                  <a:pt x="509472" y="4297392"/>
                  <a:pt x="506162" y="4297166"/>
                  <a:pt x="504144" y="4298300"/>
                </a:cubicBezTo>
                <a:lnTo>
                  <a:pt x="503947" y="4300013"/>
                </a:lnTo>
                <a:lnTo>
                  <a:pt x="500402" y="4304176"/>
                </a:lnTo>
                <a:cubicBezTo>
                  <a:pt x="502942" y="4313427"/>
                  <a:pt x="499494" y="4322681"/>
                  <a:pt x="499132" y="4331933"/>
                </a:cubicBezTo>
                <a:lnTo>
                  <a:pt x="496473" y="4334001"/>
                </a:lnTo>
                <a:lnTo>
                  <a:pt x="483711" y="4335854"/>
                </a:lnTo>
                <a:cubicBezTo>
                  <a:pt x="479720" y="4335854"/>
                  <a:pt x="475730" y="4336398"/>
                  <a:pt x="471919" y="4335854"/>
                </a:cubicBezTo>
                <a:lnTo>
                  <a:pt x="470349" y="4337359"/>
                </a:lnTo>
                <a:lnTo>
                  <a:pt x="470105" y="4337375"/>
                </a:lnTo>
                <a:cubicBezTo>
                  <a:pt x="463211" y="4337012"/>
                  <a:pt x="460672" y="4338826"/>
                  <a:pt x="460853" y="4346264"/>
                </a:cubicBezTo>
                <a:cubicBezTo>
                  <a:pt x="461397" y="4365677"/>
                  <a:pt x="460853" y="4384906"/>
                  <a:pt x="461035" y="4404319"/>
                </a:cubicBezTo>
                <a:lnTo>
                  <a:pt x="460383" y="4407875"/>
                </a:lnTo>
                <a:lnTo>
                  <a:pt x="455592" y="4412230"/>
                </a:lnTo>
                <a:cubicBezTo>
                  <a:pt x="449969" y="4412230"/>
                  <a:pt x="446702" y="4411687"/>
                  <a:pt x="446884" y="4404612"/>
                </a:cubicBezTo>
                <a:cubicBezTo>
                  <a:pt x="447428" y="4387376"/>
                  <a:pt x="447065" y="4370142"/>
                  <a:pt x="447065" y="4352907"/>
                </a:cubicBezTo>
                <a:cubicBezTo>
                  <a:pt x="447065" y="4330955"/>
                  <a:pt x="447065" y="4330955"/>
                  <a:pt x="424932" y="4335129"/>
                </a:cubicBezTo>
                <a:cubicBezTo>
                  <a:pt x="413684" y="4337306"/>
                  <a:pt x="408967" y="4333496"/>
                  <a:pt x="408967" y="4321885"/>
                </a:cubicBezTo>
                <a:cubicBezTo>
                  <a:pt x="408967" y="4315897"/>
                  <a:pt x="408604" y="4309729"/>
                  <a:pt x="409149" y="4303743"/>
                </a:cubicBezTo>
                <a:cubicBezTo>
                  <a:pt x="409692" y="4297211"/>
                  <a:pt x="406972" y="4295579"/>
                  <a:pt x="400803" y="4295941"/>
                </a:cubicBezTo>
                <a:cubicBezTo>
                  <a:pt x="394091" y="4296304"/>
                  <a:pt x="387378" y="4295397"/>
                  <a:pt x="380848" y="4296123"/>
                </a:cubicBezTo>
                <a:lnTo>
                  <a:pt x="372547" y="4294346"/>
                </a:lnTo>
                <a:lnTo>
                  <a:pt x="372098" y="4293885"/>
                </a:lnTo>
                <a:lnTo>
                  <a:pt x="370688" y="4285601"/>
                </a:lnTo>
                <a:cubicBezTo>
                  <a:pt x="371231" y="4279614"/>
                  <a:pt x="370325" y="4273446"/>
                  <a:pt x="370869" y="4267460"/>
                </a:cubicBezTo>
                <a:cubicBezTo>
                  <a:pt x="371594" y="4260021"/>
                  <a:pt x="369418" y="4257300"/>
                  <a:pt x="361617" y="4257663"/>
                </a:cubicBezTo>
                <a:cubicBezTo>
                  <a:pt x="349281" y="4258388"/>
                  <a:pt x="336763" y="4257843"/>
                  <a:pt x="324427" y="4257843"/>
                </a:cubicBezTo>
                <a:cubicBezTo>
                  <a:pt x="316716" y="4257843"/>
                  <a:pt x="312861" y="4257843"/>
                  <a:pt x="310933" y="4259725"/>
                </a:cubicBezTo>
                <a:lnTo>
                  <a:pt x="310781" y="4260771"/>
                </a:lnTo>
                <a:lnTo>
                  <a:pt x="308824" y="4261179"/>
                </a:lnTo>
                <a:cubicBezTo>
                  <a:pt x="302657" y="4266440"/>
                  <a:pt x="307192" y="4278777"/>
                  <a:pt x="306829" y="4288028"/>
                </a:cubicBezTo>
                <a:lnTo>
                  <a:pt x="305502" y="4293312"/>
                </a:lnTo>
                <a:lnTo>
                  <a:pt x="299438" y="4295581"/>
                </a:lnTo>
                <a:cubicBezTo>
                  <a:pt x="296249" y="4295941"/>
                  <a:pt x="291998" y="4295941"/>
                  <a:pt x="286328" y="4295941"/>
                </a:cubicBezTo>
                <a:lnTo>
                  <a:pt x="280973" y="4297171"/>
                </a:lnTo>
                <a:lnTo>
                  <a:pt x="269457" y="4298007"/>
                </a:lnTo>
                <a:cubicBezTo>
                  <a:pt x="266554" y="4297463"/>
                  <a:pt x="266736" y="4300728"/>
                  <a:pt x="266916" y="4302723"/>
                </a:cubicBezTo>
                <a:cubicBezTo>
                  <a:pt x="267461" y="4308711"/>
                  <a:pt x="266736" y="4314515"/>
                  <a:pt x="268006" y="4320685"/>
                </a:cubicBezTo>
                <a:cubicBezTo>
                  <a:pt x="268458" y="4323044"/>
                  <a:pt x="268958" y="4326354"/>
                  <a:pt x="268458" y="4329233"/>
                </a:cubicBezTo>
                <a:lnTo>
                  <a:pt x="266964" y="4330845"/>
                </a:lnTo>
                <a:lnTo>
                  <a:pt x="257846" y="4334039"/>
                </a:lnTo>
                <a:cubicBezTo>
                  <a:pt x="251134" y="4334039"/>
                  <a:pt x="244421" y="4334403"/>
                  <a:pt x="237890" y="4333859"/>
                </a:cubicBezTo>
                <a:lnTo>
                  <a:pt x="236064" y="4335733"/>
                </a:lnTo>
                <a:lnTo>
                  <a:pt x="235532" y="4335743"/>
                </a:lnTo>
                <a:cubicBezTo>
                  <a:pt x="229544" y="4335380"/>
                  <a:pt x="229000" y="4338101"/>
                  <a:pt x="228638" y="4343180"/>
                </a:cubicBezTo>
                <a:cubicBezTo>
                  <a:pt x="228275" y="4350256"/>
                  <a:pt x="231721" y="4356968"/>
                  <a:pt x="230451" y="4363681"/>
                </a:cubicBezTo>
                <a:cubicBezTo>
                  <a:pt x="227912" y="4376743"/>
                  <a:pt x="229181" y="4389987"/>
                  <a:pt x="229000" y="4403230"/>
                </a:cubicBezTo>
                <a:lnTo>
                  <a:pt x="228705" y="4405513"/>
                </a:lnTo>
                <a:lnTo>
                  <a:pt x="224102" y="4410234"/>
                </a:lnTo>
                <a:cubicBezTo>
                  <a:pt x="218116" y="4410234"/>
                  <a:pt x="216664" y="4408603"/>
                  <a:pt x="216301" y="4402616"/>
                </a:cubicBezTo>
                <a:cubicBezTo>
                  <a:pt x="215756" y="4391913"/>
                  <a:pt x="220111" y="4381571"/>
                  <a:pt x="217935" y="4371230"/>
                </a:cubicBezTo>
                <a:cubicBezTo>
                  <a:pt x="215756" y="4361071"/>
                  <a:pt x="216119" y="4350730"/>
                  <a:pt x="216845" y="4340753"/>
                </a:cubicBezTo>
                <a:cubicBezTo>
                  <a:pt x="217389" y="4334039"/>
                  <a:pt x="215031" y="4333859"/>
                  <a:pt x="210133" y="4333859"/>
                </a:cubicBezTo>
                <a:cubicBezTo>
                  <a:pt x="201425" y="4333859"/>
                  <a:pt x="192536" y="4333677"/>
                  <a:pt x="183827" y="4333859"/>
                </a:cubicBezTo>
                <a:cubicBezTo>
                  <a:pt x="180199" y="4334039"/>
                  <a:pt x="178022" y="4333133"/>
                  <a:pt x="178204" y="4328960"/>
                </a:cubicBezTo>
                <a:cubicBezTo>
                  <a:pt x="178747" y="4318257"/>
                  <a:pt x="177296" y="4307371"/>
                  <a:pt x="179473" y="4295761"/>
                </a:cubicBezTo>
                <a:cubicBezTo>
                  <a:pt x="169314" y="4295761"/>
                  <a:pt x="159517" y="4295579"/>
                  <a:pt x="149540" y="4295941"/>
                </a:cubicBezTo>
                <a:cubicBezTo>
                  <a:pt x="142645" y="4296123"/>
                  <a:pt x="140106" y="4293947"/>
                  <a:pt x="139924" y="4286689"/>
                </a:cubicBezTo>
                <a:cubicBezTo>
                  <a:pt x="139743" y="4279433"/>
                  <a:pt x="141919" y="4272538"/>
                  <a:pt x="142101" y="4265282"/>
                </a:cubicBezTo>
                <a:cubicBezTo>
                  <a:pt x="142282" y="4258388"/>
                  <a:pt x="140106" y="4255849"/>
                  <a:pt x="132849" y="4255667"/>
                </a:cubicBezTo>
                <a:cubicBezTo>
                  <a:pt x="123234" y="4255486"/>
                  <a:pt x="113799" y="4260021"/>
                  <a:pt x="104730" y="4257118"/>
                </a:cubicBezTo>
                <a:cubicBezTo>
                  <a:pt x="98380" y="4255123"/>
                  <a:pt x="92211" y="4256211"/>
                  <a:pt x="85861" y="4256211"/>
                </a:cubicBezTo>
                <a:lnTo>
                  <a:pt x="84540" y="4257735"/>
                </a:lnTo>
                <a:lnTo>
                  <a:pt x="83502" y="4257731"/>
                </a:lnTo>
                <a:cubicBezTo>
                  <a:pt x="77516" y="4257731"/>
                  <a:pt x="76428" y="4259909"/>
                  <a:pt x="76610" y="4265170"/>
                </a:cubicBezTo>
                <a:cubicBezTo>
                  <a:pt x="76972" y="4273878"/>
                  <a:pt x="76610" y="4282767"/>
                  <a:pt x="76610" y="4291476"/>
                </a:cubicBezTo>
                <a:lnTo>
                  <a:pt x="72942" y="4295976"/>
                </a:lnTo>
                <a:lnTo>
                  <a:pt x="72799" y="4296123"/>
                </a:lnTo>
                <a:cubicBezTo>
                  <a:pt x="64273" y="4295761"/>
                  <a:pt x="55927" y="4296304"/>
                  <a:pt x="47400" y="4295941"/>
                </a:cubicBezTo>
                <a:lnTo>
                  <a:pt x="45768" y="4297530"/>
                </a:lnTo>
                <a:lnTo>
                  <a:pt x="43954" y="4297645"/>
                </a:lnTo>
                <a:cubicBezTo>
                  <a:pt x="39418" y="4297100"/>
                  <a:pt x="38330" y="4299639"/>
                  <a:pt x="38511" y="4303632"/>
                </a:cubicBezTo>
                <a:cubicBezTo>
                  <a:pt x="38693" y="4310887"/>
                  <a:pt x="38149" y="4318146"/>
                  <a:pt x="38693" y="4325401"/>
                </a:cubicBezTo>
                <a:lnTo>
                  <a:pt x="37619" y="4331121"/>
                </a:lnTo>
                <a:lnTo>
                  <a:pt x="34702" y="4334039"/>
                </a:lnTo>
                <a:cubicBezTo>
                  <a:pt x="26538" y="4333677"/>
                  <a:pt x="18374" y="4334403"/>
                  <a:pt x="10210" y="4333859"/>
                </a:cubicBezTo>
                <a:lnTo>
                  <a:pt x="8191" y="4335879"/>
                </a:lnTo>
                <a:lnTo>
                  <a:pt x="1932" y="4337375"/>
                </a:lnTo>
                <a:cubicBezTo>
                  <a:pt x="730" y="4338826"/>
                  <a:pt x="413" y="4341185"/>
                  <a:pt x="413" y="4344450"/>
                </a:cubicBezTo>
                <a:cubicBezTo>
                  <a:pt x="776" y="4370393"/>
                  <a:pt x="594" y="4396517"/>
                  <a:pt x="594" y="4422460"/>
                </a:cubicBezTo>
                <a:cubicBezTo>
                  <a:pt x="594" y="4437698"/>
                  <a:pt x="594" y="4437335"/>
                  <a:pt x="16015" y="4437698"/>
                </a:cubicBezTo>
                <a:cubicBezTo>
                  <a:pt x="19644" y="4437789"/>
                  <a:pt x="21776" y="4437153"/>
                  <a:pt x="22978" y="4435702"/>
                </a:cubicBezTo>
                <a:lnTo>
                  <a:pt x="23968" y="4430766"/>
                </a:lnTo>
                <a:lnTo>
                  <a:pt x="26538" y="4428195"/>
                </a:lnTo>
                <a:cubicBezTo>
                  <a:pt x="26175" y="4411324"/>
                  <a:pt x="26356" y="4394270"/>
                  <a:pt x="26356" y="4377398"/>
                </a:cubicBezTo>
                <a:cubicBezTo>
                  <a:pt x="26356" y="4359983"/>
                  <a:pt x="26356" y="4359983"/>
                  <a:pt x="43410" y="4359619"/>
                </a:cubicBezTo>
                <a:lnTo>
                  <a:pt x="46956" y="4359430"/>
                </a:lnTo>
                <a:lnTo>
                  <a:pt x="56652" y="4359508"/>
                </a:lnTo>
                <a:lnTo>
                  <a:pt x="58687" y="4357736"/>
                </a:lnTo>
                <a:lnTo>
                  <a:pt x="61823" y="4356490"/>
                </a:lnTo>
                <a:lnTo>
                  <a:pt x="62063" y="4354797"/>
                </a:lnTo>
                <a:lnTo>
                  <a:pt x="62277" y="4354610"/>
                </a:lnTo>
                <a:lnTo>
                  <a:pt x="62248" y="4353485"/>
                </a:lnTo>
                <a:lnTo>
                  <a:pt x="64454" y="4337849"/>
                </a:lnTo>
                <a:cubicBezTo>
                  <a:pt x="64454" y="4333677"/>
                  <a:pt x="65361" y="4329142"/>
                  <a:pt x="64091" y="4325332"/>
                </a:cubicBezTo>
                <a:cubicBezTo>
                  <a:pt x="62277" y="4320252"/>
                  <a:pt x="64091" y="4319708"/>
                  <a:pt x="68264" y="4319708"/>
                </a:cubicBezTo>
                <a:lnTo>
                  <a:pt x="68416" y="4319709"/>
                </a:lnTo>
                <a:lnTo>
                  <a:pt x="91304" y="4321773"/>
                </a:lnTo>
                <a:lnTo>
                  <a:pt x="93236" y="4319880"/>
                </a:lnTo>
                <a:lnTo>
                  <a:pt x="94570" y="4319889"/>
                </a:lnTo>
                <a:cubicBezTo>
                  <a:pt x="100193" y="4320071"/>
                  <a:pt x="102733" y="4318075"/>
                  <a:pt x="102551" y="4312088"/>
                </a:cubicBezTo>
                <a:cubicBezTo>
                  <a:pt x="102188" y="4303381"/>
                  <a:pt x="102733" y="4294490"/>
                  <a:pt x="102370" y="4285783"/>
                </a:cubicBezTo>
                <a:lnTo>
                  <a:pt x="107663" y="4281523"/>
                </a:lnTo>
                <a:lnTo>
                  <a:pt x="114888" y="4287485"/>
                </a:lnTo>
                <a:cubicBezTo>
                  <a:pt x="114525" y="4295286"/>
                  <a:pt x="115250" y="4303269"/>
                  <a:pt x="114707" y="4311070"/>
                </a:cubicBezTo>
                <a:cubicBezTo>
                  <a:pt x="114162" y="4318689"/>
                  <a:pt x="116339" y="4322318"/>
                  <a:pt x="124685" y="4321592"/>
                </a:cubicBezTo>
                <a:cubicBezTo>
                  <a:pt x="132122" y="4320866"/>
                  <a:pt x="139743" y="4321592"/>
                  <a:pt x="147362" y="4321410"/>
                </a:cubicBezTo>
                <a:lnTo>
                  <a:pt x="154385" y="4327029"/>
                </a:lnTo>
                <a:lnTo>
                  <a:pt x="154574" y="4328331"/>
                </a:lnTo>
                <a:lnTo>
                  <a:pt x="153530" y="4354247"/>
                </a:lnTo>
                <a:cubicBezTo>
                  <a:pt x="152260" y="4358782"/>
                  <a:pt x="153893" y="4359690"/>
                  <a:pt x="157703" y="4359690"/>
                </a:cubicBezTo>
                <a:cubicBezTo>
                  <a:pt x="166230" y="4359690"/>
                  <a:pt x="174756" y="4360053"/>
                  <a:pt x="183102" y="4359508"/>
                </a:cubicBezTo>
                <a:cubicBezTo>
                  <a:pt x="190903" y="4359145"/>
                  <a:pt x="193080" y="4362048"/>
                  <a:pt x="192899" y="4369486"/>
                </a:cubicBezTo>
                <a:cubicBezTo>
                  <a:pt x="192354" y="4389080"/>
                  <a:pt x="193443" y="4408672"/>
                  <a:pt x="190903" y="4428083"/>
                </a:cubicBezTo>
                <a:cubicBezTo>
                  <a:pt x="190177" y="4433708"/>
                  <a:pt x="191810" y="4436247"/>
                  <a:pt x="198158" y="4436065"/>
                </a:cubicBezTo>
                <a:cubicBezTo>
                  <a:pt x="213942" y="4435702"/>
                  <a:pt x="229544" y="4435702"/>
                  <a:pt x="245327" y="4436065"/>
                </a:cubicBezTo>
                <a:cubicBezTo>
                  <a:pt x="251496" y="4436247"/>
                  <a:pt x="252766" y="4433889"/>
                  <a:pt x="252766" y="4428265"/>
                </a:cubicBezTo>
                <a:lnTo>
                  <a:pt x="252766" y="4428195"/>
                </a:lnTo>
                <a:lnTo>
                  <a:pt x="254762" y="4426200"/>
                </a:lnTo>
                <a:lnTo>
                  <a:pt x="254580" y="4364407"/>
                </a:lnTo>
                <a:lnTo>
                  <a:pt x="259297" y="4359690"/>
                </a:lnTo>
                <a:cubicBezTo>
                  <a:pt x="268006" y="4360053"/>
                  <a:pt x="276895" y="4359690"/>
                  <a:pt x="285602" y="4359871"/>
                </a:cubicBezTo>
                <a:cubicBezTo>
                  <a:pt x="290501" y="4360053"/>
                  <a:pt x="292860" y="4358057"/>
                  <a:pt x="292678" y="4352978"/>
                </a:cubicBezTo>
                <a:lnTo>
                  <a:pt x="292528" y="4350936"/>
                </a:lnTo>
                <a:lnTo>
                  <a:pt x="294674" y="4348917"/>
                </a:lnTo>
                <a:cubicBezTo>
                  <a:pt x="293948" y="4342566"/>
                  <a:pt x="294856" y="4335854"/>
                  <a:pt x="293042" y="4329322"/>
                </a:cubicBezTo>
                <a:lnTo>
                  <a:pt x="292976" y="4322201"/>
                </a:lnTo>
                <a:lnTo>
                  <a:pt x="299571" y="4319959"/>
                </a:lnTo>
                <a:cubicBezTo>
                  <a:pt x="307373" y="4320504"/>
                  <a:pt x="315355" y="4319959"/>
                  <a:pt x="323156" y="4320140"/>
                </a:cubicBezTo>
                <a:lnTo>
                  <a:pt x="325849" y="4317532"/>
                </a:lnTo>
                <a:lnTo>
                  <a:pt x="329234" y="4316759"/>
                </a:lnTo>
                <a:cubicBezTo>
                  <a:pt x="330867" y="4314991"/>
                  <a:pt x="330867" y="4311725"/>
                  <a:pt x="330776" y="4305195"/>
                </a:cubicBezTo>
                <a:cubicBezTo>
                  <a:pt x="330594" y="4299208"/>
                  <a:pt x="331684" y="4293402"/>
                  <a:pt x="332409" y="4287415"/>
                </a:cubicBezTo>
                <a:lnTo>
                  <a:pt x="336644" y="4282897"/>
                </a:lnTo>
                <a:lnTo>
                  <a:pt x="343656" y="4284400"/>
                </a:lnTo>
                <a:cubicBezTo>
                  <a:pt x="346741" y="4288210"/>
                  <a:pt x="348193" y="4293290"/>
                  <a:pt x="346559" y="4298007"/>
                </a:cubicBezTo>
                <a:cubicBezTo>
                  <a:pt x="344564" y="4303813"/>
                  <a:pt x="345653" y="4309799"/>
                  <a:pt x="345108" y="4315786"/>
                </a:cubicBezTo>
                <a:cubicBezTo>
                  <a:pt x="344564" y="4320504"/>
                  <a:pt x="346559" y="4322136"/>
                  <a:pt x="351276" y="4321955"/>
                </a:cubicBezTo>
                <a:cubicBezTo>
                  <a:pt x="359984" y="4321773"/>
                  <a:pt x="368874" y="4321955"/>
                  <a:pt x="377582" y="4321955"/>
                </a:cubicBezTo>
                <a:cubicBezTo>
                  <a:pt x="380303" y="4321955"/>
                  <a:pt x="383024" y="4321592"/>
                  <a:pt x="383205" y="4325763"/>
                </a:cubicBezTo>
                <a:cubicBezTo>
                  <a:pt x="383387" y="4333747"/>
                  <a:pt x="386471" y="4341366"/>
                  <a:pt x="383568" y="4349712"/>
                </a:cubicBezTo>
                <a:cubicBezTo>
                  <a:pt x="381392" y="4356061"/>
                  <a:pt x="383750" y="4360779"/>
                  <a:pt x="392277" y="4360053"/>
                </a:cubicBezTo>
                <a:cubicBezTo>
                  <a:pt x="399171" y="4359508"/>
                  <a:pt x="406247" y="4360597"/>
                  <a:pt x="413139" y="4359871"/>
                </a:cubicBezTo>
                <a:lnTo>
                  <a:pt x="419999" y="4361496"/>
                </a:lnTo>
                <a:lnTo>
                  <a:pt x="420041" y="4361539"/>
                </a:lnTo>
                <a:lnTo>
                  <a:pt x="421486" y="4368579"/>
                </a:lnTo>
                <a:cubicBezTo>
                  <a:pt x="421123" y="4388898"/>
                  <a:pt x="421304" y="4409036"/>
                  <a:pt x="421304" y="4429354"/>
                </a:cubicBezTo>
                <a:cubicBezTo>
                  <a:pt x="421304" y="4433344"/>
                  <a:pt x="421123" y="4436247"/>
                  <a:pt x="426746" y="4436247"/>
                </a:cubicBezTo>
                <a:cubicBezTo>
                  <a:pt x="443618" y="4436065"/>
                  <a:pt x="460672" y="4436247"/>
                  <a:pt x="477544" y="4436247"/>
                </a:cubicBezTo>
                <a:cubicBezTo>
                  <a:pt x="480446" y="4436247"/>
                  <a:pt x="483348" y="4436065"/>
                  <a:pt x="482985" y="4432075"/>
                </a:cubicBezTo>
                <a:lnTo>
                  <a:pt x="483005" y="4430861"/>
                </a:lnTo>
                <a:lnTo>
                  <a:pt x="484981" y="4429465"/>
                </a:lnTo>
                <a:cubicBezTo>
                  <a:pt x="483167" y="4408965"/>
                  <a:pt x="488247" y="4388284"/>
                  <a:pt x="485162" y="4367602"/>
                </a:cubicBezTo>
                <a:lnTo>
                  <a:pt x="485763" y="4361805"/>
                </a:lnTo>
                <a:lnTo>
                  <a:pt x="492419" y="4359871"/>
                </a:lnTo>
                <a:cubicBezTo>
                  <a:pt x="501672" y="4360597"/>
                  <a:pt x="511105" y="4360053"/>
                  <a:pt x="520903" y="4360053"/>
                </a:cubicBezTo>
                <a:lnTo>
                  <a:pt x="520868" y="4357795"/>
                </a:lnTo>
                <a:lnTo>
                  <a:pt x="522535" y="4357805"/>
                </a:lnTo>
                <a:cubicBezTo>
                  <a:pt x="522172" y="4354358"/>
                  <a:pt x="520903" y="4351456"/>
                  <a:pt x="521628" y="4349279"/>
                </a:cubicBezTo>
                <a:cubicBezTo>
                  <a:pt x="522989" y="4345197"/>
                  <a:pt x="524213" y="4341205"/>
                  <a:pt x="524713" y="4337170"/>
                </a:cubicBezTo>
                <a:lnTo>
                  <a:pt x="523568" y="4326012"/>
                </a:lnTo>
                <a:lnTo>
                  <a:pt x="527433" y="4321773"/>
                </a:lnTo>
                <a:cubicBezTo>
                  <a:pt x="536504" y="4321955"/>
                  <a:pt x="545576" y="4321592"/>
                  <a:pt x="554645" y="4321955"/>
                </a:cubicBezTo>
                <a:lnTo>
                  <a:pt x="556563" y="4320089"/>
                </a:lnTo>
                <a:lnTo>
                  <a:pt x="561971" y="4319346"/>
                </a:lnTo>
                <a:cubicBezTo>
                  <a:pt x="562946" y="4318166"/>
                  <a:pt x="562991" y="4316170"/>
                  <a:pt x="562991" y="4313539"/>
                </a:cubicBezTo>
                <a:cubicBezTo>
                  <a:pt x="562991" y="4304469"/>
                  <a:pt x="562810" y="4295397"/>
                  <a:pt x="562991" y="4286326"/>
                </a:cubicBezTo>
                <a:lnTo>
                  <a:pt x="565291" y="4283255"/>
                </a:lnTo>
                <a:lnTo>
                  <a:pt x="569885" y="4283857"/>
                </a:lnTo>
                <a:cubicBezTo>
                  <a:pt x="572788" y="4283675"/>
                  <a:pt x="576779" y="4283312"/>
                  <a:pt x="575328" y="4288210"/>
                </a:cubicBezTo>
                <a:cubicBezTo>
                  <a:pt x="572606" y="4297100"/>
                  <a:pt x="574784" y="4306171"/>
                  <a:pt x="573876" y="4315060"/>
                </a:cubicBezTo>
                <a:cubicBezTo>
                  <a:pt x="573332" y="4321048"/>
                  <a:pt x="576235" y="4322136"/>
                  <a:pt x="581314" y="4321955"/>
                </a:cubicBezTo>
                <a:cubicBezTo>
                  <a:pt x="589478" y="4321592"/>
                  <a:pt x="597641" y="4321955"/>
                  <a:pt x="605807" y="4321773"/>
                </a:cubicBezTo>
                <a:cubicBezTo>
                  <a:pt x="610704" y="4321773"/>
                  <a:pt x="613425" y="4321955"/>
                  <a:pt x="612337" y="4328667"/>
                </a:cubicBezTo>
                <a:cubicBezTo>
                  <a:pt x="611248" y="4336649"/>
                  <a:pt x="612337" y="4344994"/>
                  <a:pt x="611974" y="4353158"/>
                </a:cubicBezTo>
                <a:cubicBezTo>
                  <a:pt x="611793" y="4358419"/>
                  <a:pt x="615240" y="4361505"/>
                  <a:pt x="618687" y="4361142"/>
                </a:cubicBezTo>
                <a:cubicBezTo>
                  <a:pt x="627395" y="4360234"/>
                  <a:pt x="636102" y="4363862"/>
                  <a:pt x="644993" y="4360234"/>
                </a:cubicBezTo>
                <a:cubicBezTo>
                  <a:pt x="650254" y="4358057"/>
                  <a:pt x="653156" y="4361323"/>
                  <a:pt x="651886" y="4366765"/>
                </a:cubicBezTo>
                <a:cubicBezTo>
                  <a:pt x="650798" y="4371663"/>
                  <a:pt x="649709" y="4376743"/>
                  <a:pt x="650254" y="4381822"/>
                </a:cubicBezTo>
                <a:cubicBezTo>
                  <a:pt x="652068" y="4397606"/>
                  <a:pt x="653337" y="4413389"/>
                  <a:pt x="650254" y="4429173"/>
                </a:cubicBezTo>
                <a:cubicBezTo>
                  <a:pt x="649166" y="4435158"/>
                  <a:pt x="651886" y="4437879"/>
                  <a:pt x="658418" y="4437698"/>
                </a:cubicBezTo>
                <a:cubicBezTo>
                  <a:pt x="674745" y="4437335"/>
                  <a:pt x="691072" y="4437153"/>
                  <a:pt x="707400" y="4437698"/>
                </a:cubicBezTo>
                <a:cubicBezTo>
                  <a:pt x="711028" y="4437789"/>
                  <a:pt x="713161" y="4437153"/>
                  <a:pt x="714363" y="4435702"/>
                </a:cubicBezTo>
                <a:lnTo>
                  <a:pt x="715636" y="4429352"/>
                </a:lnTo>
                <a:lnTo>
                  <a:pt x="717559" y="4427469"/>
                </a:lnTo>
                <a:cubicBezTo>
                  <a:pt x="717016" y="4407151"/>
                  <a:pt x="717378" y="4387014"/>
                  <a:pt x="717378" y="4366695"/>
                </a:cubicBezTo>
                <a:lnTo>
                  <a:pt x="717520" y="4365077"/>
                </a:lnTo>
                <a:lnTo>
                  <a:pt x="722730" y="4359613"/>
                </a:lnTo>
                <a:lnTo>
                  <a:pt x="726109" y="4359376"/>
                </a:lnTo>
                <a:lnTo>
                  <a:pt x="745679" y="4359690"/>
                </a:lnTo>
                <a:cubicBezTo>
                  <a:pt x="749307" y="4359963"/>
                  <a:pt x="751575" y="4359327"/>
                  <a:pt x="752800" y="4357830"/>
                </a:cubicBezTo>
                <a:lnTo>
                  <a:pt x="753410" y="4352852"/>
                </a:lnTo>
                <a:lnTo>
                  <a:pt x="755658" y="4350548"/>
                </a:lnTo>
                <a:cubicBezTo>
                  <a:pt x="755113" y="4343472"/>
                  <a:pt x="753480" y="4336398"/>
                  <a:pt x="753480" y="4329142"/>
                </a:cubicBezTo>
                <a:lnTo>
                  <a:pt x="753890" y="4327358"/>
                </a:lnTo>
                <a:lnTo>
                  <a:pt x="762283" y="4319676"/>
                </a:lnTo>
                <a:lnTo>
                  <a:pt x="762552" y="4319612"/>
                </a:lnTo>
                <a:lnTo>
                  <a:pt x="783777" y="4321410"/>
                </a:lnTo>
                <a:cubicBezTo>
                  <a:pt x="788495" y="4321410"/>
                  <a:pt x="790126" y="4319777"/>
                  <a:pt x="789946" y="4315060"/>
                </a:cubicBezTo>
                <a:lnTo>
                  <a:pt x="789931" y="4312924"/>
                </a:lnTo>
                <a:lnTo>
                  <a:pt x="792123" y="4310818"/>
                </a:lnTo>
                <a:cubicBezTo>
                  <a:pt x="791397" y="4302654"/>
                  <a:pt x="792123" y="4294490"/>
                  <a:pt x="791941" y="4286326"/>
                </a:cubicBezTo>
                <a:lnTo>
                  <a:pt x="794201" y="4281854"/>
                </a:lnTo>
                <a:lnTo>
                  <a:pt x="798291" y="4281135"/>
                </a:lnTo>
                <a:cubicBezTo>
                  <a:pt x="803551" y="4281135"/>
                  <a:pt x="806636" y="4281861"/>
                  <a:pt x="806273" y="4288391"/>
                </a:cubicBezTo>
                <a:cubicBezTo>
                  <a:pt x="805729" y="4297100"/>
                  <a:pt x="806455" y="4305990"/>
                  <a:pt x="806092" y="4314698"/>
                </a:cubicBezTo>
                <a:cubicBezTo>
                  <a:pt x="805729" y="4319959"/>
                  <a:pt x="807724" y="4321410"/>
                  <a:pt x="812805" y="4321230"/>
                </a:cubicBezTo>
                <a:cubicBezTo>
                  <a:pt x="820968" y="4320866"/>
                  <a:pt x="829132" y="4321592"/>
                  <a:pt x="837295" y="4321048"/>
                </a:cubicBezTo>
                <a:cubicBezTo>
                  <a:pt x="843101" y="4320685"/>
                  <a:pt x="844734" y="4322861"/>
                  <a:pt x="844371" y="4328304"/>
                </a:cubicBezTo>
                <a:cubicBezTo>
                  <a:pt x="844008" y="4336105"/>
                  <a:pt x="844734" y="4344087"/>
                  <a:pt x="844190" y="4351888"/>
                </a:cubicBezTo>
                <a:lnTo>
                  <a:pt x="847893" y="4355420"/>
                </a:lnTo>
                <a:lnTo>
                  <a:pt x="847976" y="4355878"/>
                </a:lnTo>
                <a:lnTo>
                  <a:pt x="848495" y="4355994"/>
                </a:lnTo>
                <a:lnTo>
                  <a:pt x="851990" y="4359327"/>
                </a:lnTo>
                <a:cubicBezTo>
                  <a:pt x="859610" y="4358964"/>
                  <a:pt x="867229" y="4359690"/>
                  <a:pt x="874668" y="4359145"/>
                </a:cubicBezTo>
                <a:lnTo>
                  <a:pt x="877254" y="4359761"/>
                </a:lnTo>
                <a:lnTo>
                  <a:pt x="882021" y="4364360"/>
                </a:lnTo>
                <a:lnTo>
                  <a:pt x="882650" y="4367309"/>
                </a:lnTo>
                <a:cubicBezTo>
                  <a:pt x="882468" y="4387083"/>
                  <a:pt x="882831" y="4406858"/>
                  <a:pt x="882468" y="4426633"/>
                </a:cubicBezTo>
                <a:cubicBezTo>
                  <a:pt x="882287" y="4433163"/>
                  <a:pt x="883558" y="4435885"/>
                  <a:pt x="890814" y="4435521"/>
                </a:cubicBezTo>
                <a:cubicBezTo>
                  <a:pt x="905872" y="4434977"/>
                  <a:pt x="921111" y="4434977"/>
                  <a:pt x="936168" y="4435521"/>
                </a:cubicBezTo>
                <a:cubicBezTo>
                  <a:pt x="939798" y="4435611"/>
                  <a:pt x="941930" y="4434977"/>
                  <a:pt x="943131" y="4433526"/>
                </a:cubicBezTo>
                <a:lnTo>
                  <a:pt x="944417" y="4427115"/>
                </a:lnTo>
                <a:lnTo>
                  <a:pt x="946691" y="4424930"/>
                </a:lnTo>
                <a:cubicBezTo>
                  <a:pt x="946147" y="4404974"/>
                  <a:pt x="946691" y="4384836"/>
                  <a:pt x="946328" y="4364699"/>
                </a:cubicBezTo>
                <a:lnTo>
                  <a:pt x="951554" y="4359338"/>
                </a:lnTo>
                <a:lnTo>
                  <a:pt x="952314" y="4359145"/>
                </a:lnTo>
                <a:cubicBezTo>
                  <a:pt x="960116" y="4359690"/>
                  <a:pt x="968099" y="4358964"/>
                  <a:pt x="975899" y="4359327"/>
                </a:cubicBezTo>
                <a:lnTo>
                  <a:pt x="977699" y="4357622"/>
                </a:lnTo>
                <a:lnTo>
                  <a:pt x="977895" y="4357623"/>
                </a:lnTo>
                <a:cubicBezTo>
                  <a:pt x="982794" y="4357986"/>
                  <a:pt x="984789" y="4356354"/>
                  <a:pt x="984608" y="4351093"/>
                </a:cubicBezTo>
                <a:lnTo>
                  <a:pt x="984431" y="4326409"/>
                </a:lnTo>
                <a:lnTo>
                  <a:pt x="991247" y="4319310"/>
                </a:lnTo>
                <a:lnTo>
                  <a:pt x="992456" y="4319244"/>
                </a:lnTo>
                <a:lnTo>
                  <a:pt x="1011276" y="4319414"/>
                </a:lnTo>
                <a:lnTo>
                  <a:pt x="1012584" y="4318157"/>
                </a:lnTo>
                <a:lnTo>
                  <a:pt x="1017444" y="4317894"/>
                </a:lnTo>
                <a:cubicBezTo>
                  <a:pt x="1021979" y="4316805"/>
                  <a:pt x="1022523" y="4315172"/>
                  <a:pt x="1022523" y="4311362"/>
                </a:cubicBezTo>
                <a:cubicBezTo>
                  <a:pt x="1022342" y="4303199"/>
                  <a:pt x="1022342" y="4295035"/>
                  <a:pt x="1022523" y="4286871"/>
                </a:cubicBezTo>
                <a:lnTo>
                  <a:pt x="1022753" y="4286529"/>
                </a:lnTo>
                <a:lnTo>
                  <a:pt x="1027818" y="4281465"/>
                </a:lnTo>
                <a:lnTo>
                  <a:pt x="1028510" y="4281434"/>
                </a:lnTo>
                <a:lnTo>
                  <a:pt x="1034126" y="4282649"/>
                </a:lnTo>
                <a:lnTo>
                  <a:pt x="1034500" y="4283013"/>
                </a:lnTo>
                <a:lnTo>
                  <a:pt x="1037218" y="4289118"/>
                </a:lnTo>
                <a:cubicBezTo>
                  <a:pt x="1036673" y="4297645"/>
                  <a:pt x="1037400" y="4305990"/>
                  <a:pt x="1037036" y="4314515"/>
                </a:cubicBezTo>
                <a:cubicBezTo>
                  <a:pt x="1036673" y="4319777"/>
                  <a:pt x="1038669" y="4321230"/>
                  <a:pt x="1043750" y="4321048"/>
                </a:cubicBezTo>
                <a:cubicBezTo>
                  <a:pt x="1051913" y="4320685"/>
                  <a:pt x="1060077" y="4321410"/>
                  <a:pt x="1068241" y="4320866"/>
                </a:cubicBezTo>
                <a:cubicBezTo>
                  <a:pt x="1074046" y="4320504"/>
                  <a:pt x="1075679" y="4322681"/>
                  <a:pt x="1075316" y="4328123"/>
                </a:cubicBezTo>
                <a:cubicBezTo>
                  <a:pt x="1074953" y="4335924"/>
                  <a:pt x="1075679" y="4343906"/>
                  <a:pt x="1075134" y="4351708"/>
                </a:cubicBezTo>
                <a:cubicBezTo>
                  <a:pt x="1074772" y="4357876"/>
                  <a:pt x="1077130" y="4359508"/>
                  <a:pt x="1082937" y="4359145"/>
                </a:cubicBezTo>
                <a:cubicBezTo>
                  <a:pt x="1090555" y="4358782"/>
                  <a:pt x="1098175" y="4359508"/>
                  <a:pt x="1105613" y="4358964"/>
                </a:cubicBezTo>
                <a:lnTo>
                  <a:pt x="1109444" y="4359876"/>
                </a:lnTo>
                <a:lnTo>
                  <a:pt x="1112778" y="4363286"/>
                </a:lnTo>
                <a:lnTo>
                  <a:pt x="1113596" y="4367128"/>
                </a:lnTo>
                <a:cubicBezTo>
                  <a:pt x="1113234" y="4387083"/>
                  <a:pt x="1113777" y="4407040"/>
                  <a:pt x="1113414" y="4426995"/>
                </a:cubicBezTo>
                <a:cubicBezTo>
                  <a:pt x="1113324" y="4429989"/>
                  <a:pt x="1113596" y="4432120"/>
                  <a:pt x="1114730" y="4433481"/>
                </a:cubicBezTo>
                <a:lnTo>
                  <a:pt x="1115218" y="4433621"/>
                </a:lnTo>
                <a:lnTo>
                  <a:pt x="1115251" y="4434046"/>
                </a:lnTo>
                <a:cubicBezTo>
                  <a:pt x="1115773" y="4435407"/>
                  <a:pt x="1116953" y="4436178"/>
                  <a:pt x="1119583" y="4435452"/>
                </a:cubicBezTo>
                <a:lnTo>
                  <a:pt x="1122411" y="4435339"/>
                </a:lnTo>
                <a:lnTo>
                  <a:pt x="1167477" y="4435339"/>
                </a:lnTo>
                <a:cubicBezTo>
                  <a:pt x="1170833" y="4435430"/>
                  <a:pt x="1172829" y="4434841"/>
                  <a:pt x="1173963" y="4433481"/>
                </a:cubicBezTo>
                <a:lnTo>
                  <a:pt x="1175234" y="4427210"/>
                </a:lnTo>
                <a:lnTo>
                  <a:pt x="1176548" y="4425837"/>
                </a:lnTo>
                <a:cubicBezTo>
                  <a:pt x="1176185" y="4405881"/>
                  <a:pt x="1176548" y="4385925"/>
                  <a:pt x="1176367" y="4365969"/>
                </a:cubicBezTo>
                <a:lnTo>
                  <a:pt x="1183400" y="4358782"/>
                </a:lnTo>
                <a:lnTo>
                  <a:pt x="1201946" y="4358782"/>
                </a:lnTo>
                <a:cubicBezTo>
                  <a:pt x="1203851" y="4358600"/>
                  <a:pt x="1206391" y="4359690"/>
                  <a:pt x="1208343" y="4359417"/>
                </a:cubicBezTo>
                <a:lnTo>
                  <a:pt x="1209030" y="4357604"/>
                </a:lnTo>
                <a:lnTo>
                  <a:pt x="1211924" y="4357623"/>
                </a:lnTo>
                <a:lnTo>
                  <a:pt x="1214376" y="4325925"/>
                </a:lnTo>
                <a:lnTo>
                  <a:pt x="1219907" y="4320685"/>
                </a:lnTo>
                <a:cubicBezTo>
                  <a:pt x="1227708" y="4320866"/>
                  <a:pt x="1235690" y="4320322"/>
                  <a:pt x="1243491" y="4320866"/>
                </a:cubicBezTo>
                <a:lnTo>
                  <a:pt x="1244193" y="4320192"/>
                </a:lnTo>
                <a:lnTo>
                  <a:pt x="1247301" y="4320252"/>
                </a:lnTo>
                <a:cubicBezTo>
                  <a:pt x="1253288" y="4321159"/>
                  <a:pt x="1254195" y="4319345"/>
                  <a:pt x="1254195" y="4314627"/>
                </a:cubicBezTo>
                <a:cubicBezTo>
                  <a:pt x="1254195" y="4305558"/>
                  <a:pt x="1254558" y="4296486"/>
                  <a:pt x="1254195" y="4287415"/>
                </a:cubicBezTo>
                <a:lnTo>
                  <a:pt x="1258172" y="4283666"/>
                </a:lnTo>
                <a:lnTo>
                  <a:pt x="1264379" y="4284944"/>
                </a:lnTo>
                <a:lnTo>
                  <a:pt x="1264622" y="4285167"/>
                </a:lnTo>
                <a:lnTo>
                  <a:pt x="1265806" y="4296374"/>
                </a:lnTo>
                <a:cubicBezTo>
                  <a:pt x="1265262" y="4302361"/>
                  <a:pt x="1265988" y="4308529"/>
                  <a:pt x="1265625" y="4314515"/>
                </a:cubicBezTo>
                <a:lnTo>
                  <a:pt x="1268576" y="4317555"/>
                </a:lnTo>
                <a:lnTo>
                  <a:pt x="1268890" y="4319686"/>
                </a:lnTo>
                <a:lnTo>
                  <a:pt x="1270932" y="4319980"/>
                </a:lnTo>
                <a:lnTo>
                  <a:pt x="1271792" y="4320866"/>
                </a:lnTo>
                <a:lnTo>
                  <a:pt x="1276809" y="4320831"/>
                </a:lnTo>
                <a:lnTo>
                  <a:pt x="1281589" y="4321522"/>
                </a:lnTo>
                <a:lnTo>
                  <a:pt x="1290469" y="4320733"/>
                </a:lnTo>
                <a:lnTo>
                  <a:pt x="1294639" y="4320703"/>
                </a:lnTo>
                <a:lnTo>
                  <a:pt x="1297998" y="4321492"/>
                </a:lnTo>
                <a:lnTo>
                  <a:pt x="1303903" y="4327397"/>
                </a:lnTo>
                <a:cubicBezTo>
                  <a:pt x="1303540" y="4335924"/>
                  <a:pt x="1303903" y="4344269"/>
                  <a:pt x="1303722" y="4352796"/>
                </a:cubicBezTo>
                <a:cubicBezTo>
                  <a:pt x="1303722" y="4356605"/>
                  <a:pt x="1304447" y="4359327"/>
                  <a:pt x="1308802" y="4359508"/>
                </a:cubicBezTo>
                <a:cubicBezTo>
                  <a:pt x="1316965" y="4360053"/>
                  <a:pt x="1325493" y="4362774"/>
                  <a:pt x="1333293" y="4360234"/>
                </a:cubicBezTo>
                <a:cubicBezTo>
                  <a:pt x="1342183" y="4357149"/>
                  <a:pt x="1342183" y="4361323"/>
                  <a:pt x="1342183" y="4367672"/>
                </a:cubicBezTo>
                <a:cubicBezTo>
                  <a:pt x="1342001" y="4388173"/>
                  <a:pt x="1342364" y="4408854"/>
                  <a:pt x="1342001" y="4429354"/>
                </a:cubicBezTo>
                <a:lnTo>
                  <a:pt x="1343776" y="4431216"/>
                </a:lnTo>
                <a:lnTo>
                  <a:pt x="1344360" y="4433979"/>
                </a:lnTo>
                <a:lnTo>
                  <a:pt x="1347110" y="4434711"/>
                </a:lnTo>
                <a:lnTo>
                  <a:pt x="1349438" y="4437153"/>
                </a:lnTo>
                <a:cubicBezTo>
                  <a:pt x="1365405" y="4436791"/>
                  <a:pt x="1381550" y="4436791"/>
                  <a:pt x="1397515" y="4437153"/>
                </a:cubicBezTo>
                <a:cubicBezTo>
                  <a:pt x="1403683" y="4437335"/>
                  <a:pt x="1405860" y="4435702"/>
                  <a:pt x="1405679" y="4429173"/>
                </a:cubicBezTo>
                <a:lnTo>
                  <a:pt x="1405675" y="4427975"/>
                </a:lnTo>
                <a:lnTo>
                  <a:pt x="1406769" y="4426925"/>
                </a:lnTo>
                <a:lnTo>
                  <a:pt x="1406407" y="4366561"/>
                </a:lnTo>
                <a:lnTo>
                  <a:pt x="1413408" y="4359408"/>
                </a:lnTo>
                <a:lnTo>
                  <a:pt x="1419692" y="4359012"/>
                </a:lnTo>
                <a:lnTo>
                  <a:pt x="1435614" y="4359145"/>
                </a:lnTo>
                <a:lnTo>
                  <a:pt x="1436915" y="4357929"/>
                </a:lnTo>
                <a:lnTo>
                  <a:pt x="1438879" y="4357805"/>
                </a:lnTo>
                <a:cubicBezTo>
                  <a:pt x="1443232" y="4357805"/>
                  <a:pt x="1444684" y="4356354"/>
                  <a:pt x="1444503" y="4352000"/>
                </a:cubicBezTo>
                <a:cubicBezTo>
                  <a:pt x="1444321" y="4343292"/>
                  <a:pt x="1444684" y="4334403"/>
                  <a:pt x="1444321" y="4325695"/>
                </a:cubicBezTo>
                <a:lnTo>
                  <a:pt x="1450495" y="4319699"/>
                </a:lnTo>
                <a:lnTo>
                  <a:pt x="1451653" y="4319533"/>
                </a:lnTo>
                <a:lnTo>
                  <a:pt x="1457241" y="4319574"/>
                </a:lnTo>
                <a:lnTo>
                  <a:pt x="1474255" y="4321230"/>
                </a:lnTo>
                <a:lnTo>
                  <a:pt x="1475815" y="4319706"/>
                </a:lnTo>
                <a:lnTo>
                  <a:pt x="1476069" y="4319708"/>
                </a:lnTo>
                <a:lnTo>
                  <a:pt x="1480906" y="4314736"/>
                </a:lnTo>
                <a:lnTo>
                  <a:pt x="1481875" y="4313790"/>
                </a:lnTo>
                <a:lnTo>
                  <a:pt x="1481874" y="4313741"/>
                </a:lnTo>
                <a:lnTo>
                  <a:pt x="1482600" y="4312995"/>
                </a:lnTo>
                <a:lnTo>
                  <a:pt x="1482421" y="4286037"/>
                </a:lnTo>
                <a:lnTo>
                  <a:pt x="1488769" y="4281316"/>
                </a:lnTo>
                <a:lnTo>
                  <a:pt x="1492008" y="4281433"/>
                </a:lnTo>
                <a:lnTo>
                  <a:pt x="1495177" y="4283907"/>
                </a:lnTo>
                <a:lnTo>
                  <a:pt x="1496388" y="4286033"/>
                </a:lnTo>
                <a:cubicBezTo>
                  <a:pt x="1496388" y="4295830"/>
                  <a:pt x="1496570" y="4305627"/>
                  <a:pt x="1497658" y="4315605"/>
                </a:cubicBezTo>
                <a:cubicBezTo>
                  <a:pt x="1498021" y="4320322"/>
                  <a:pt x="1498928" y="4321230"/>
                  <a:pt x="1502737" y="4321230"/>
                </a:cubicBezTo>
                <a:cubicBezTo>
                  <a:pt x="1511264" y="4321230"/>
                  <a:pt x="1519609" y="4321592"/>
                  <a:pt x="1528136" y="4321048"/>
                </a:cubicBezTo>
                <a:cubicBezTo>
                  <a:pt x="1534305" y="4320685"/>
                  <a:pt x="1537026" y="4322136"/>
                  <a:pt x="1536482" y="4328848"/>
                </a:cubicBezTo>
                <a:cubicBezTo>
                  <a:pt x="1535937" y="4336468"/>
                  <a:pt x="1536663" y="4343906"/>
                  <a:pt x="1536300" y="4351525"/>
                </a:cubicBezTo>
                <a:cubicBezTo>
                  <a:pt x="1535937" y="4357331"/>
                  <a:pt x="1537570" y="4359690"/>
                  <a:pt x="1543738" y="4359327"/>
                </a:cubicBezTo>
                <a:cubicBezTo>
                  <a:pt x="1551358" y="4358782"/>
                  <a:pt x="1558978" y="4359690"/>
                  <a:pt x="1566416" y="4359145"/>
                </a:cubicBezTo>
                <a:cubicBezTo>
                  <a:pt x="1572584" y="4358782"/>
                  <a:pt x="1574760" y="4360597"/>
                  <a:pt x="1574579" y="4367128"/>
                </a:cubicBezTo>
                <a:cubicBezTo>
                  <a:pt x="1574217" y="4387628"/>
                  <a:pt x="1574579" y="4408310"/>
                  <a:pt x="1574397" y="4428810"/>
                </a:cubicBezTo>
                <a:lnTo>
                  <a:pt x="1574974" y="4429403"/>
                </a:lnTo>
                <a:lnTo>
                  <a:pt x="1575260" y="4433661"/>
                </a:lnTo>
                <a:cubicBezTo>
                  <a:pt x="1575759" y="4434999"/>
                  <a:pt x="1576939" y="4435815"/>
                  <a:pt x="1579659" y="4435270"/>
                </a:cubicBezTo>
                <a:lnTo>
                  <a:pt x="1580657" y="4435240"/>
                </a:lnTo>
                <a:lnTo>
                  <a:pt x="1580929" y="4435521"/>
                </a:lnTo>
                <a:cubicBezTo>
                  <a:pt x="1596350" y="4435158"/>
                  <a:pt x="1611770" y="4435158"/>
                  <a:pt x="1627190" y="4435521"/>
                </a:cubicBezTo>
                <a:cubicBezTo>
                  <a:pt x="1632814" y="4435702"/>
                  <a:pt x="1634811" y="4434251"/>
                  <a:pt x="1634448" y="4428447"/>
                </a:cubicBezTo>
                <a:lnTo>
                  <a:pt x="1634503" y="4426341"/>
                </a:lnTo>
                <a:lnTo>
                  <a:pt x="1634811" y="4426018"/>
                </a:lnTo>
                <a:lnTo>
                  <a:pt x="1636388" y="4365922"/>
                </a:lnTo>
                <a:lnTo>
                  <a:pt x="1643337" y="4359145"/>
                </a:lnTo>
                <a:cubicBezTo>
                  <a:pt x="1651138" y="4359508"/>
                  <a:pt x="1659121" y="4358782"/>
                  <a:pt x="1666922" y="4359327"/>
                </a:cubicBezTo>
                <a:cubicBezTo>
                  <a:pt x="1673089" y="4359690"/>
                  <a:pt x="1674722" y="4357331"/>
                  <a:pt x="1674359" y="4351525"/>
                </a:cubicBezTo>
                <a:lnTo>
                  <a:pt x="1674345" y="4349640"/>
                </a:lnTo>
                <a:lnTo>
                  <a:pt x="1674722" y="4349279"/>
                </a:lnTo>
                <a:cubicBezTo>
                  <a:pt x="1674177" y="4342566"/>
                  <a:pt x="1675085" y="4335854"/>
                  <a:pt x="1674540" y="4329322"/>
                </a:cubicBezTo>
                <a:lnTo>
                  <a:pt x="1675095" y="4326138"/>
                </a:lnTo>
                <a:lnTo>
                  <a:pt x="1681567" y="4319810"/>
                </a:lnTo>
                <a:lnTo>
                  <a:pt x="1684337" y="4319164"/>
                </a:lnTo>
                <a:lnTo>
                  <a:pt x="1685651" y="4319079"/>
                </a:lnTo>
                <a:lnTo>
                  <a:pt x="1705020" y="4319234"/>
                </a:lnTo>
                <a:lnTo>
                  <a:pt x="1706649" y="4317712"/>
                </a:lnTo>
                <a:lnTo>
                  <a:pt x="1706652" y="4317712"/>
                </a:lnTo>
                <a:lnTo>
                  <a:pt x="1706673" y="4317691"/>
                </a:lnTo>
                <a:lnTo>
                  <a:pt x="1710461" y="4314153"/>
                </a:lnTo>
                <a:lnTo>
                  <a:pt x="1710496" y="4313702"/>
                </a:lnTo>
                <a:lnTo>
                  <a:pt x="1710824" y="4313358"/>
                </a:lnTo>
                <a:cubicBezTo>
                  <a:pt x="1709736" y="4305195"/>
                  <a:pt x="1713183" y="4297394"/>
                  <a:pt x="1712638" y="4289230"/>
                </a:cubicBezTo>
                <a:cubicBezTo>
                  <a:pt x="1712275" y="4284875"/>
                  <a:pt x="1712095" y="4281065"/>
                  <a:pt x="1718807" y="4281247"/>
                </a:cubicBezTo>
                <a:lnTo>
                  <a:pt x="1727939" y="4288553"/>
                </a:lnTo>
                <a:lnTo>
                  <a:pt x="1728603" y="4290388"/>
                </a:lnTo>
                <a:cubicBezTo>
                  <a:pt x="1727878" y="4297645"/>
                  <a:pt x="1729510" y="4304721"/>
                  <a:pt x="1727153" y="4311976"/>
                </a:cubicBezTo>
                <a:cubicBezTo>
                  <a:pt x="1725338" y="4317420"/>
                  <a:pt x="1727153" y="4321592"/>
                  <a:pt x="1734228" y="4321230"/>
                </a:cubicBezTo>
                <a:cubicBezTo>
                  <a:pt x="1742029" y="4320866"/>
                  <a:pt x="1750011" y="4321230"/>
                  <a:pt x="1757812" y="4321048"/>
                </a:cubicBezTo>
                <a:cubicBezTo>
                  <a:pt x="1762529" y="4320866"/>
                  <a:pt x="1764525" y="4321773"/>
                  <a:pt x="1765251" y="4327216"/>
                </a:cubicBezTo>
                <a:lnTo>
                  <a:pt x="1766409" y="4347216"/>
                </a:lnTo>
                <a:lnTo>
                  <a:pt x="1766407" y="4347261"/>
                </a:lnTo>
                <a:lnTo>
                  <a:pt x="1766414" y="4347294"/>
                </a:lnTo>
                <a:lnTo>
                  <a:pt x="1766702" y="4352252"/>
                </a:lnTo>
                <a:lnTo>
                  <a:pt x="1767730" y="4353254"/>
                </a:lnTo>
                <a:lnTo>
                  <a:pt x="1768334" y="4355991"/>
                </a:lnTo>
                <a:lnTo>
                  <a:pt x="1771410" y="4356842"/>
                </a:lnTo>
                <a:lnTo>
                  <a:pt x="1773958" y="4359327"/>
                </a:lnTo>
                <a:cubicBezTo>
                  <a:pt x="1781759" y="4358964"/>
                  <a:pt x="1789742" y="4359690"/>
                  <a:pt x="1797542" y="4359145"/>
                </a:cubicBezTo>
                <a:lnTo>
                  <a:pt x="1803890" y="4365803"/>
                </a:lnTo>
                <a:lnTo>
                  <a:pt x="1804806" y="4372321"/>
                </a:lnTo>
                <a:lnTo>
                  <a:pt x="1802985" y="4428265"/>
                </a:lnTo>
                <a:lnTo>
                  <a:pt x="1805286" y="4430686"/>
                </a:lnTo>
                <a:lnTo>
                  <a:pt x="1808610" y="4435270"/>
                </a:lnTo>
                <a:lnTo>
                  <a:pt x="1809645" y="4435275"/>
                </a:lnTo>
                <a:lnTo>
                  <a:pt x="1809879" y="4435521"/>
                </a:lnTo>
                <a:lnTo>
                  <a:pt x="1840071" y="4435521"/>
                </a:lnTo>
                <a:lnTo>
                  <a:pt x="1840123" y="4435658"/>
                </a:lnTo>
                <a:cubicBezTo>
                  <a:pt x="1842051" y="4437517"/>
                  <a:pt x="1845907" y="4437517"/>
                  <a:pt x="1853616" y="4437698"/>
                </a:cubicBezTo>
                <a:cubicBezTo>
                  <a:pt x="1857245" y="4437789"/>
                  <a:pt x="1859375" y="4437153"/>
                  <a:pt x="1860578" y="4435703"/>
                </a:cubicBezTo>
                <a:lnTo>
                  <a:pt x="1860774" y="4434728"/>
                </a:lnTo>
                <a:lnTo>
                  <a:pt x="1861352" y="4434581"/>
                </a:lnTo>
                <a:lnTo>
                  <a:pt x="1863171" y="4434184"/>
                </a:lnTo>
                <a:cubicBezTo>
                  <a:pt x="1864395" y="4433072"/>
                  <a:pt x="1864849" y="4431168"/>
                  <a:pt x="1864668" y="4428083"/>
                </a:cubicBezTo>
                <a:lnTo>
                  <a:pt x="1864711" y="4425887"/>
                </a:lnTo>
                <a:lnTo>
                  <a:pt x="1864849" y="4425292"/>
                </a:lnTo>
                <a:cubicBezTo>
                  <a:pt x="1864033" y="4415043"/>
                  <a:pt x="1864713" y="4404838"/>
                  <a:pt x="1865461" y="4394633"/>
                </a:cubicBezTo>
                <a:lnTo>
                  <a:pt x="1866437" y="4365311"/>
                </a:lnTo>
                <a:lnTo>
                  <a:pt x="1867368" y="4361607"/>
                </a:lnTo>
                <a:lnTo>
                  <a:pt x="1871151" y="4360102"/>
                </a:lnTo>
                <a:cubicBezTo>
                  <a:pt x="1873549" y="4359779"/>
                  <a:pt x="1876747" y="4359710"/>
                  <a:pt x="1881010" y="4359619"/>
                </a:cubicBezTo>
                <a:lnTo>
                  <a:pt x="1884559" y="4359430"/>
                </a:lnTo>
                <a:lnTo>
                  <a:pt x="1894254" y="4359508"/>
                </a:lnTo>
                <a:lnTo>
                  <a:pt x="1894519" y="4359457"/>
                </a:lnTo>
                <a:lnTo>
                  <a:pt x="1902947" y="4359508"/>
                </a:lnTo>
                <a:lnTo>
                  <a:pt x="1902916" y="4357623"/>
                </a:lnTo>
                <a:lnTo>
                  <a:pt x="1903310" y="4357623"/>
                </a:lnTo>
                <a:lnTo>
                  <a:pt x="1902894" y="4356306"/>
                </a:lnTo>
                <a:lnTo>
                  <a:pt x="1902766" y="4348623"/>
                </a:lnTo>
                <a:lnTo>
                  <a:pt x="1904381" y="4338214"/>
                </a:lnTo>
                <a:lnTo>
                  <a:pt x="1904534" y="4337622"/>
                </a:lnTo>
                <a:lnTo>
                  <a:pt x="1904530" y="4337225"/>
                </a:lnTo>
                <a:lnTo>
                  <a:pt x="1906599" y="4323496"/>
                </a:lnTo>
                <a:cubicBezTo>
                  <a:pt x="1908662" y="4321410"/>
                  <a:pt x="1912743" y="4321410"/>
                  <a:pt x="1920907" y="4321410"/>
                </a:cubicBezTo>
                <a:lnTo>
                  <a:pt x="1924200" y="4321322"/>
                </a:lnTo>
                <a:lnTo>
                  <a:pt x="1928905" y="4321773"/>
                </a:lnTo>
                <a:lnTo>
                  <a:pt x="1931183" y="4321135"/>
                </a:lnTo>
                <a:lnTo>
                  <a:pt x="1933388" y="4321076"/>
                </a:lnTo>
                <a:lnTo>
                  <a:pt x="1934548" y="4320364"/>
                </a:lnTo>
                <a:lnTo>
                  <a:pt x="1937235" y="4320614"/>
                </a:lnTo>
                <a:cubicBezTo>
                  <a:pt x="1941770" y="4321704"/>
                  <a:pt x="1942495" y="4319889"/>
                  <a:pt x="1942495" y="4316260"/>
                </a:cubicBezTo>
                <a:lnTo>
                  <a:pt x="1942495" y="4300002"/>
                </a:lnTo>
                <a:cubicBezTo>
                  <a:pt x="1942495" y="4287484"/>
                  <a:pt x="1942495" y="4284356"/>
                  <a:pt x="1949385" y="4283573"/>
                </a:cubicBezTo>
                <a:lnTo>
                  <a:pt x="1951034" y="4283527"/>
                </a:lnTo>
                <a:lnTo>
                  <a:pt x="1952490" y="4287485"/>
                </a:lnTo>
                <a:cubicBezTo>
                  <a:pt x="1952127" y="4295286"/>
                  <a:pt x="1952852" y="4303269"/>
                  <a:pt x="1952308" y="4311070"/>
                </a:cubicBezTo>
                <a:cubicBezTo>
                  <a:pt x="1951764" y="4318689"/>
                  <a:pt x="1953941" y="4322318"/>
                  <a:pt x="1962286" y="4321592"/>
                </a:cubicBezTo>
                <a:cubicBezTo>
                  <a:pt x="1969725" y="4320866"/>
                  <a:pt x="1977344" y="4321592"/>
                  <a:pt x="1984963" y="4321410"/>
                </a:cubicBezTo>
                <a:lnTo>
                  <a:pt x="1991986" y="4327029"/>
                </a:lnTo>
                <a:lnTo>
                  <a:pt x="1992175" y="4328331"/>
                </a:lnTo>
                <a:lnTo>
                  <a:pt x="1991131" y="4354247"/>
                </a:lnTo>
                <a:cubicBezTo>
                  <a:pt x="1989862" y="4358782"/>
                  <a:pt x="1991494" y="4359690"/>
                  <a:pt x="1995304" y="4359690"/>
                </a:cubicBezTo>
                <a:cubicBezTo>
                  <a:pt x="2003831" y="4359690"/>
                  <a:pt x="2012358" y="4360053"/>
                  <a:pt x="2020703" y="4359508"/>
                </a:cubicBezTo>
                <a:cubicBezTo>
                  <a:pt x="2028502" y="4359145"/>
                  <a:pt x="2030681" y="4362048"/>
                  <a:pt x="2030500" y="4369486"/>
                </a:cubicBezTo>
                <a:cubicBezTo>
                  <a:pt x="2029955" y="4389080"/>
                  <a:pt x="2031043" y="4408672"/>
                  <a:pt x="2028502" y="4428083"/>
                </a:cubicBezTo>
                <a:cubicBezTo>
                  <a:pt x="2027777" y="4433708"/>
                  <a:pt x="2029411" y="4436247"/>
                  <a:pt x="2035760" y="4436065"/>
                </a:cubicBezTo>
                <a:lnTo>
                  <a:pt x="2067882" y="4436065"/>
                </a:lnTo>
                <a:lnTo>
                  <a:pt x="2067882" y="4368315"/>
                </a:lnTo>
                <a:lnTo>
                  <a:pt x="2066601" y="4403230"/>
                </a:lnTo>
                <a:lnTo>
                  <a:pt x="2066307" y="4405513"/>
                </a:lnTo>
                <a:lnTo>
                  <a:pt x="2061703" y="4410234"/>
                </a:lnTo>
                <a:cubicBezTo>
                  <a:pt x="2055716" y="4410234"/>
                  <a:pt x="2054264" y="4408603"/>
                  <a:pt x="2053902" y="4402616"/>
                </a:cubicBezTo>
                <a:cubicBezTo>
                  <a:pt x="2053358" y="4391913"/>
                  <a:pt x="2057711" y="4381571"/>
                  <a:pt x="2055534" y="4371230"/>
                </a:cubicBezTo>
                <a:cubicBezTo>
                  <a:pt x="2053358" y="4361071"/>
                  <a:pt x="2053720" y="4350730"/>
                  <a:pt x="2054446" y="4340753"/>
                </a:cubicBezTo>
                <a:cubicBezTo>
                  <a:pt x="2054990" y="4334039"/>
                  <a:pt x="2052632" y="4333859"/>
                  <a:pt x="2047735" y="4333859"/>
                </a:cubicBezTo>
                <a:cubicBezTo>
                  <a:pt x="2039025" y="4333859"/>
                  <a:pt x="2030137" y="4333677"/>
                  <a:pt x="2021428" y="4333859"/>
                </a:cubicBezTo>
                <a:cubicBezTo>
                  <a:pt x="2017800" y="4334039"/>
                  <a:pt x="2015622" y="4333133"/>
                  <a:pt x="2015804" y="4328960"/>
                </a:cubicBezTo>
                <a:cubicBezTo>
                  <a:pt x="2016349" y="4318257"/>
                  <a:pt x="2014897" y="4307371"/>
                  <a:pt x="2017075" y="4295761"/>
                </a:cubicBezTo>
                <a:cubicBezTo>
                  <a:pt x="2006914" y="4295761"/>
                  <a:pt x="1997118" y="4295579"/>
                  <a:pt x="1987140" y="4295941"/>
                </a:cubicBezTo>
                <a:cubicBezTo>
                  <a:pt x="1980246" y="4296123"/>
                  <a:pt x="1977706" y="4293947"/>
                  <a:pt x="1977525" y="4286689"/>
                </a:cubicBezTo>
                <a:cubicBezTo>
                  <a:pt x="1977344" y="4279433"/>
                  <a:pt x="1979520" y="4272538"/>
                  <a:pt x="1979702" y="4265282"/>
                </a:cubicBezTo>
                <a:cubicBezTo>
                  <a:pt x="1979883" y="4258388"/>
                  <a:pt x="1977706" y="4255849"/>
                  <a:pt x="1970449" y="4255667"/>
                </a:cubicBezTo>
                <a:close/>
                <a:moveTo>
                  <a:pt x="4038331" y="4255667"/>
                </a:moveTo>
                <a:cubicBezTo>
                  <a:pt x="4028716" y="4255486"/>
                  <a:pt x="4019283" y="4260021"/>
                  <a:pt x="4010212" y="4257118"/>
                </a:cubicBezTo>
                <a:cubicBezTo>
                  <a:pt x="4003862" y="4255123"/>
                  <a:pt x="3997693" y="4256211"/>
                  <a:pt x="3991344" y="4256211"/>
                </a:cubicBezTo>
                <a:lnTo>
                  <a:pt x="3990023" y="4257735"/>
                </a:lnTo>
                <a:lnTo>
                  <a:pt x="3988986" y="4257731"/>
                </a:lnTo>
                <a:cubicBezTo>
                  <a:pt x="3982999" y="4257731"/>
                  <a:pt x="3981911" y="4259909"/>
                  <a:pt x="3982091" y="4265170"/>
                </a:cubicBezTo>
                <a:cubicBezTo>
                  <a:pt x="3982454" y="4273878"/>
                  <a:pt x="3982091" y="4282767"/>
                  <a:pt x="3982091" y="4291476"/>
                </a:cubicBezTo>
                <a:lnTo>
                  <a:pt x="3978426" y="4295977"/>
                </a:lnTo>
                <a:lnTo>
                  <a:pt x="3978282" y="4296123"/>
                </a:lnTo>
                <a:cubicBezTo>
                  <a:pt x="3969755" y="4295761"/>
                  <a:pt x="3961411" y="4296304"/>
                  <a:pt x="3952883" y="4295941"/>
                </a:cubicBezTo>
                <a:lnTo>
                  <a:pt x="3951252" y="4297530"/>
                </a:lnTo>
                <a:lnTo>
                  <a:pt x="3949437" y="4297645"/>
                </a:lnTo>
                <a:cubicBezTo>
                  <a:pt x="3944901" y="4297100"/>
                  <a:pt x="3943813" y="4299639"/>
                  <a:pt x="3943994" y="4303632"/>
                </a:cubicBezTo>
                <a:cubicBezTo>
                  <a:pt x="3944175" y="4310887"/>
                  <a:pt x="3943630" y="4318146"/>
                  <a:pt x="3944175" y="4325401"/>
                </a:cubicBezTo>
                <a:lnTo>
                  <a:pt x="3943102" y="4331121"/>
                </a:lnTo>
                <a:lnTo>
                  <a:pt x="3940184" y="4334039"/>
                </a:lnTo>
                <a:cubicBezTo>
                  <a:pt x="3932021" y="4333677"/>
                  <a:pt x="3923857" y="4334403"/>
                  <a:pt x="3915693" y="4333859"/>
                </a:cubicBezTo>
                <a:lnTo>
                  <a:pt x="3913673" y="4335879"/>
                </a:lnTo>
                <a:lnTo>
                  <a:pt x="3907416" y="4337375"/>
                </a:lnTo>
                <a:cubicBezTo>
                  <a:pt x="3906214" y="4338826"/>
                  <a:pt x="3905896" y="4341185"/>
                  <a:pt x="3905896" y="4344450"/>
                </a:cubicBezTo>
                <a:lnTo>
                  <a:pt x="3906051" y="4411068"/>
                </a:lnTo>
                <a:lnTo>
                  <a:pt x="3903341" y="4411687"/>
                </a:lnTo>
                <a:cubicBezTo>
                  <a:pt x="3896991" y="4411505"/>
                  <a:pt x="3894270" y="4409510"/>
                  <a:pt x="3894995" y="4403160"/>
                </a:cubicBezTo>
                <a:cubicBezTo>
                  <a:pt x="3897172" y="4386469"/>
                  <a:pt x="3894995" y="4369779"/>
                  <a:pt x="3894995" y="4353088"/>
                </a:cubicBezTo>
                <a:cubicBezTo>
                  <a:pt x="3894995" y="4331500"/>
                  <a:pt x="3894995" y="4331500"/>
                  <a:pt x="3873587" y="4335129"/>
                </a:cubicBezTo>
                <a:cubicBezTo>
                  <a:pt x="3862340" y="4336943"/>
                  <a:pt x="3856897" y="4332226"/>
                  <a:pt x="3856897" y="4320978"/>
                </a:cubicBezTo>
                <a:cubicBezTo>
                  <a:pt x="3856897" y="4314264"/>
                  <a:pt x="3856717" y="4307734"/>
                  <a:pt x="3856897" y="4301021"/>
                </a:cubicBezTo>
                <a:cubicBezTo>
                  <a:pt x="3857079" y="4296668"/>
                  <a:pt x="3855446" y="4295216"/>
                  <a:pt x="3851093" y="4295397"/>
                </a:cubicBezTo>
                <a:cubicBezTo>
                  <a:pt x="3842565" y="4295761"/>
                  <a:pt x="3834221" y="4295397"/>
                  <a:pt x="3825694" y="4295579"/>
                </a:cubicBezTo>
                <a:cubicBezTo>
                  <a:pt x="3820614" y="4295579"/>
                  <a:pt x="3818438" y="4293584"/>
                  <a:pt x="3818618" y="4288503"/>
                </a:cubicBezTo>
                <a:cubicBezTo>
                  <a:pt x="3818800" y="4280340"/>
                  <a:pt x="3818438" y="4272176"/>
                  <a:pt x="3818800" y="4264013"/>
                </a:cubicBezTo>
                <a:cubicBezTo>
                  <a:pt x="3818982" y="4258933"/>
                  <a:pt x="3817348" y="4257118"/>
                  <a:pt x="3812088" y="4257300"/>
                </a:cubicBezTo>
                <a:cubicBezTo>
                  <a:pt x="3798843" y="4257663"/>
                  <a:pt x="3785418" y="4257480"/>
                  <a:pt x="3772176" y="4257480"/>
                </a:cubicBezTo>
                <a:cubicBezTo>
                  <a:pt x="3765010" y="4257480"/>
                  <a:pt x="3761427" y="4257480"/>
                  <a:pt x="3759725" y="4259340"/>
                </a:cubicBezTo>
                <a:lnTo>
                  <a:pt x="3759689" y="4259749"/>
                </a:lnTo>
                <a:lnTo>
                  <a:pt x="3754396" y="4265896"/>
                </a:lnTo>
                <a:cubicBezTo>
                  <a:pt x="3757480" y="4274422"/>
                  <a:pt x="3752945" y="4282586"/>
                  <a:pt x="3754215" y="4290751"/>
                </a:cubicBezTo>
                <a:lnTo>
                  <a:pt x="3749907" y="4294839"/>
                </a:lnTo>
                <a:lnTo>
                  <a:pt x="3738431" y="4295579"/>
                </a:lnTo>
                <a:lnTo>
                  <a:pt x="3724993" y="4297463"/>
                </a:lnTo>
                <a:lnTo>
                  <a:pt x="3723193" y="4297463"/>
                </a:lnTo>
                <a:lnTo>
                  <a:pt x="3722890" y="4297758"/>
                </a:lnTo>
                <a:lnTo>
                  <a:pt x="3721446" y="4297960"/>
                </a:lnTo>
                <a:lnTo>
                  <a:pt x="3721243" y="4299365"/>
                </a:lnTo>
                <a:lnTo>
                  <a:pt x="3715935" y="4304538"/>
                </a:lnTo>
                <a:cubicBezTo>
                  <a:pt x="3716298" y="4312339"/>
                  <a:pt x="3716480" y="4320322"/>
                  <a:pt x="3715572" y="4328123"/>
                </a:cubicBezTo>
                <a:lnTo>
                  <a:pt x="3715069" y="4331520"/>
                </a:lnTo>
                <a:lnTo>
                  <a:pt x="3699970" y="4333677"/>
                </a:lnTo>
                <a:lnTo>
                  <a:pt x="3686527" y="4335561"/>
                </a:lnTo>
                <a:lnTo>
                  <a:pt x="3683281" y="4335561"/>
                </a:lnTo>
                <a:cubicBezTo>
                  <a:pt x="3678745" y="4335561"/>
                  <a:pt x="3677657" y="4337375"/>
                  <a:pt x="3677838" y="4341547"/>
                </a:cubicBezTo>
                <a:cubicBezTo>
                  <a:pt x="3679108" y="4363499"/>
                  <a:pt x="3674209" y="4385451"/>
                  <a:pt x="3676569" y="4407403"/>
                </a:cubicBezTo>
                <a:lnTo>
                  <a:pt x="3674024" y="4409844"/>
                </a:lnTo>
                <a:lnTo>
                  <a:pt x="3670060" y="4410053"/>
                </a:lnTo>
                <a:cubicBezTo>
                  <a:pt x="3667815" y="4410053"/>
                  <a:pt x="3666046" y="4409510"/>
                  <a:pt x="3666046" y="4407151"/>
                </a:cubicBezTo>
                <a:cubicBezTo>
                  <a:pt x="3666046" y="4401527"/>
                  <a:pt x="3663507" y="4395540"/>
                  <a:pt x="3664958" y="4390643"/>
                </a:cubicBezTo>
                <a:cubicBezTo>
                  <a:pt x="3669674" y="4374315"/>
                  <a:pt x="3661691" y="4357805"/>
                  <a:pt x="3666227" y="4341659"/>
                </a:cubicBezTo>
                <a:lnTo>
                  <a:pt x="3662675" y="4337546"/>
                </a:lnTo>
                <a:lnTo>
                  <a:pt x="3662554" y="4336831"/>
                </a:lnTo>
                <a:lnTo>
                  <a:pt x="3661949" y="4336706"/>
                </a:lnTo>
                <a:lnTo>
                  <a:pt x="3659333" y="4333677"/>
                </a:lnTo>
                <a:cubicBezTo>
                  <a:pt x="3650807" y="4334221"/>
                  <a:pt x="3642461" y="4333859"/>
                  <a:pt x="3633936" y="4333859"/>
                </a:cubicBezTo>
                <a:cubicBezTo>
                  <a:pt x="3631213" y="4333859"/>
                  <a:pt x="3628311" y="4334221"/>
                  <a:pt x="3628311" y="4330048"/>
                </a:cubicBezTo>
                <a:cubicBezTo>
                  <a:pt x="3628311" y="4320797"/>
                  <a:pt x="3624138" y="4311907"/>
                  <a:pt x="3627948" y="4302472"/>
                </a:cubicBezTo>
                <a:lnTo>
                  <a:pt x="3624923" y="4299182"/>
                </a:lnTo>
                <a:lnTo>
                  <a:pt x="3624932" y="4298279"/>
                </a:lnTo>
                <a:lnTo>
                  <a:pt x="3623710" y="4297862"/>
                </a:lnTo>
                <a:lnTo>
                  <a:pt x="3621780" y="4295761"/>
                </a:lnTo>
                <a:lnTo>
                  <a:pt x="3617660" y="4295791"/>
                </a:lnTo>
                <a:lnTo>
                  <a:pt x="3617243" y="4295649"/>
                </a:lnTo>
                <a:lnTo>
                  <a:pt x="3597153" y="4295809"/>
                </a:lnTo>
                <a:lnTo>
                  <a:pt x="3590031" y="4288866"/>
                </a:lnTo>
                <a:cubicBezTo>
                  <a:pt x="3590393" y="4280340"/>
                  <a:pt x="3589850" y="4271994"/>
                  <a:pt x="3590213" y="4263468"/>
                </a:cubicBezTo>
                <a:cubicBezTo>
                  <a:pt x="3590576" y="4257663"/>
                  <a:pt x="3588942" y="4254941"/>
                  <a:pt x="3582775" y="4255849"/>
                </a:cubicBezTo>
                <a:cubicBezTo>
                  <a:pt x="3567717" y="4257843"/>
                  <a:pt x="3552479" y="4256211"/>
                  <a:pt x="3537239" y="4255849"/>
                </a:cubicBezTo>
                <a:cubicBezTo>
                  <a:pt x="3536332" y="4255849"/>
                  <a:pt x="3535425" y="4255849"/>
                  <a:pt x="3534517" y="4255849"/>
                </a:cubicBezTo>
                <a:lnTo>
                  <a:pt x="3532926" y="4257550"/>
                </a:lnTo>
                <a:lnTo>
                  <a:pt x="3530889" y="4257550"/>
                </a:lnTo>
                <a:cubicBezTo>
                  <a:pt x="3525084" y="4257550"/>
                  <a:pt x="3523814" y="4259727"/>
                  <a:pt x="3523995" y="4264990"/>
                </a:cubicBezTo>
                <a:lnTo>
                  <a:pt x="3524151" y="4292339"/>
                </a:lnTo>
                <a:lnTo>
                  <a:pt x="3520730" y="4295761"/>
                </a:lnTo>
                <a:cubicBezTo>
                  <a:pt x="3512203" y="4295397"/>
                  <a:pt x="3503858" y="4295941"/>
                  <a:pt x="3495332" y="4295579"/>
                </a:cubicBezTo>
                <a:lnTo>
                  <a:pt x="3493360" y="4297551"/>
                </a:lnTo>
                <a:lnTo>
                  <a:pt x="3489525" y="4297826"/>
                </a:lnTo>
                <a:cubicBezTo>
                  <a:pt x="3485353" y="4297463"/>
                  <a:pt x="3486260" y="4301273"/>
                  <a:pt x="3486260" y="4303813"/>
                </a:cubicBezTo>
                <a:cubicBezTo>
                  <a:pt x="3486078" y="4312521"/>
                  <a:pt x="3486078" y="4321410"/>
                  <a:pt x="3486260" y="4330118"/>
                </a:cubicBezTo>
                <a:lnTo>
                  <a:pt x="3482400" y="4333859"/>
                </a:lnTo>
                <a:lnTo>
                  <a:pt x="3457959" y="4333677"/>
                </a:lnTo>
                <a:lnTo>
                  <a:pt x="3456162" y="4335563"/>
                </a:lnTo>
                <a:lnTo>
                  <a:pt x="3455963" y="4335561"/>
                </a:lnTo>
                <a:cubicBezTo>
                  <a:pt x="3449431" y="4335198"/>
                  <a:pt x="3447799" y="4337375"/>
                  <a:pt x="3447980" y="4343724"/>
                </a:cubicBezTo>
                <a:cubicBezTo>
                  <a:pt x="3448343" y="4363318"/>
                  <a:pt x="3447799" y="4383093"/>
                  <a:pt x="3448162" y="4402686"/>
                </a:cubicBezTo>
                <a:lnTo>
                  <a:pt x="3446975" y="4409809"/>
                </a:lnTo>
                <a:lnTo>
                  <a:pt x="3434011" y="4411324"/>
                </a:lnTo>
                <a:cubicBezTo>
                  <a:pt x="3433286" y="4411142"/>
                  <a:pt x="3432741" y="4409691"/>
                  <a:pt x="3432923" y="4409146"/>
                </a:cubicBezTo>
                <a:cubicBezTo>
                  <a:pt x="3436007" y="4399713"/>
                  <a:pt x="3432016" y="4390099"/>
                  <a:pt x="3432923" y="4380845"/>
                </a:cubicBezTo>
                <a:cubicBezTo>
                  <a:pt x="3434011" y="4368509"/>
                  <a:pt x="3434193" y="4356535"/>
                  <a:pt x="3432741" y="4344198"/>
                </a:cubicBezTo>
                <a:cubicBezTo>
                  <a:pt x="3432016" y="4338394"/>
                  <a:pt x="3429477" y="4336580"/>
                  <a:pt x="3425304" y="4336943"/>
                </a:cubicBezTo>
                <a:cubicBezTo>
                  <a:pt x="3416777" y="4337849"/>
                  <a:pt x="3408251" y="4335854"/>
                  <a:pt x="3400087" y="4336943"/>
                </a:cubicBezTo>
                <a:cubicBezTo>
                  <a:pt x="3393738" y="4337668"/>
                  <a:pt x="3394463" y="4335129"/>
                  <a:pt x="3394282" y="4331319"/>
                </a:cubicBezTo>
                <a:cubicBezTo>
                  <a:pt x="3394100" y="4325332"/>
                  <a:pt x="3397728" y="4319708"/>
                  <a:pt x="3395552" y="4313539"/>
                </a:cubicBezTo>
                <a:lnTo>
                  <a:pt x="3393040" y="4314891"/>
                </a:lnTo>
                <a:lnTo>
                  <a:pt x="3393010" y="4314515"/>
                </a:lnTo>
                <a:lnTo>
                  <a:pt x="3391808" y="4315554"/>
                </a:lnTo>
                <a:lnTo>
                  <a:pt x="3390834" y="4316079"/>
                </a:lnTo>
                <a:cubicBezTo>
                  <a:pt x="3389927" y="4309911"/>
                  <a:pt x="3393556" y="4304650"/>
                  <a:pt x="3393738" y="4297756"/>
                </a:cubicBezTo>
                <a:cubicBezTo>
                  <a:pt x="3383033" y="4297756"/>
                  <a:pt x="3372330" y="4297574"/>
                  <a:pt x="3361625" y="4297756"/>
                </a:cubicBezTo>
                <a:cubicBezTo>
                  <a:pt x="3356183" y="4297937"/>
                  <a:pt x="3355458" y="4295397"/>
                  <a:pt x="3356728" y="4291044"/>
                </a:cubicBezTo>
                <a:cubicBezTo>
                  <a:pt x="3359268" y="4282336"/>
                  <a:pt x="3357454" y="4273627"/>
                  <a:pt x="3357816" y="4264920"/>
                </a:cubicBezTo>
                <a:cubicBezTo>
                  <a:pt x="3357997" y="4261654"/>
                  <a:pt x="3356183" y="4259295"/>
                  <a:pt x="3352918" y="4259657"/>
                </a:cubicBezTo>
                <a:cubicBezTo>
                  <a:pt x="3336045" y="4261291"/>
                  <a:pt x="3319537" y="4256030"/>
                  <a:pt x="3302664" y="4259295"/>
                </a:cubicBezTo>
                <a:lnTo>
                  <a:pt x="3302605" y="4259369"/>
                </a:lnTo>
                <a:lnTo>
                  <a:pt x="3302484" y="4259364"/>
                </a:lnTo>
                <a:cubicBezTo>
                  <a:pt x="3297041" y="4259546"/>
                  <a:pt x="3295772" y="4261362"/>
                  <a:pt x="3295953" y="4266259"/>
                </a:cubicBezTo>
                <a:cubicBezTo>
                  <a:pt x="3296315" y="4274422"/>
                  <a:pt x="3295772" y="4282586"/>
                  <a:pt x="3296134" y="4290751"/>
                </a:cubicBezTo>
                <a:lnTo>
                  <a:pt x="3289862" y="4297560"/>
                </a:lnTo>
                <a:lnTo>
                  <a:pt x="3265656" y="4297394"/>
                </a:lnTo>
                <a:lnTo>
                  <a:pt x="3263706" y="4299405"/>
                </a:lnTo>
                <a:lnTo>
                  <a:pt x="3262934" y="4299458"/>
                </a:lnTo>
                <a:cubicBezTo>
                  <a:pt x="3258580" y="4299096"/>
                  <a:pt x="3258036" y="4301635"/>
                  <a:pt x="3258036" y="4305083"/>
                </a:cubicBezTo>
                <a:cubicBezTo>
                  <a:pt x="3258217" y="4312883"/>
                  <a:pt x="3257855" y="4320504"/>
                  <a:pt x="3258217" y="4328123"/>
                </a:cubicBezTo>
                <a:lnTo>
                  <a:pt x="3252117" y="4334986"/>
                </a:lnTo>
                <a:lnTo>
                  <a:pt x="3248420" y="4335672"/>
                </a:lnTo>
                <a:cubicBezTo>
                  <a:pt x="3242434" y="4335129"/>
                  <a:pt x="3236266" y="4336035"/>
                  <a:pt x="3230279" y="4335492"/>
                </a:cubicBezTo>
                <a:cubicBezTo>
                  <a:pt x="3226741" y="4335129"/>
                  <a:pt x="3224565" y="4335673"/>
                  <a:pt x="3223318" y="4337124"/>
                </a:cubicBezTo>
                <a:lnTo>
                  <a:pt x="3222200" y="4342838"/>
                </a:lnTo>
                <a:lnTo>
                  <a:pt x="3219938" y="4344994"/>
                </a:lnTo>
                <a:cubicBezTo>
                  <a:pt x="3220301" y="4364407"/>
                  <a:pt x="3220119" y="4383818"/>
                  <a:pt x="3220119" y="4403230"/>
                </a:cubicBezTo>
                <a:lnTo>
                  <a:pt x="3219812" y="4405260"/>
                </a:lnTo>
                <a:lnTo>
                  <a:pt x="3212501" y="4411867"/>
                </a:lnTo>
                <a:cubicBezTo>
                  <a:pt x="3205424" y="4412049"/>
                  <a:pt x="3205424" y="4408240"/>
                  <a:pt x="3205788" y="4403342"/>
                </a:cubicBezTo>
                <a:cubicBezTo>
                  <a:pt x="3207057" y="4386651"/>
                  <a:pt x="3204335" y="4370142"/>
                  <a:pt x="3205424" y="4353270"/>
                </a:cubicBezTo>
                <a:cubicBezTo>
                  <a:pt x="3206876" y="4331319"/>
                  <a:pt x="3205788" y="4330955"/>
                  <a:pt x="3183474" y="4334947"/>
                </a:cubicBezTo>
                <a:cubicBezTo>
                  <a:pt x="3172407" y="4336943"/>
                  <a:pt x="3167690" y="4333133"/>
                  <a:pt x="3167690" y="4322248"/>
                </a:cubicBezTo>
                <a:cubicBezTo>
                  <a:pt x="3167690" y="4315535"/>
                  <a:pt x="3167327" y="4309003"/>
                  <a:pt x="3167690" y="4302290"/>
                </a:cubicBezTo>
                <a:cubicBezTo>
                  <a:pt x="3168052" y="4297394"/>
                  <a:pt x="3166420" y="4295397"/>
                  <a:pt x="3161159" y="4295579"/>
                </a:cubicBezTo>
                <a:cubicBezTo>
                  <a:pt x="3152632" y="4295941"/>
                  <a:pt x="3144287" y="4295397"/>
                  <a:pt x="3135760" y="4295761"/>
                </a:cubicBezTo>
                <a:cubicBezTo>
                  <a:pt x="3131044" y="4295941"/>
                  <a:pt x="3129229" y="4294490"/>
                  <a:pt x="3129411" y="4289592"/>
                </a:cubicBezTo>
                <a:cubicBezTo>
                  <a:pt x="3129773" y="4280884"/>
                  <a:pt x="3129411" y="4271994"/>
                  <a:pt x="3129592" y="4263287"/>
                </a:cubicBezTo>
                <a:cubicBezTo>
                  <a:pt x="3129773" y="4258933"/>
                  <a:pt x="3128322" y="4257480"/>
                  <a:pt x="3123968" y="4257480"/>
                </a:cubicBezTo>
                <a:cubicBezTo>
                  <a:pt x="3107096" y="4257663"/>
                  <a:pt x="3090042" y="4257663"/>
                  <a:pt x="3073171" y="4257480"/>
                </a:cubicBezTo>
                <a:lnTo>
                  <a:pt x="3071106" y="4259546"/>
                </a:lnTo>
                <a:lnTo>
                  <a:pt x="3070631" y="4259546"/>
                </a:lnTo>
                <a:cubicBezTo>
                  <a:pt x="3067183" y="4259546"/>
                  <a:pt x="3065369" y="4260817"/>
                  <a:pt x="3065915" y="4264264"/>
                </a:cubicBezTo>
                <a:cubicBezTo>
                  <a:pt x="3067365" y="4272971"/>
                  <a:pt x="3062649" y="4281316"/>
                  <a:pt x="3065552" y="4290025"/>
                </a:cubicBezTo>
                <a:lnTo>
                  <a:pt x="3060368" y="4295755"/>
                </a:lnTo>
                <a:lnTo>
                  <a:pt x="3037613" y="4295579"/>
                </a:lnTo>
                <a:lnTo>
                  <a:pt x="3035466" y="4297645"/>
                </a:lnTo>
                <a:lnTo>
                  <a:pt x="3032170" y="4297645"/>
                </a:lnTo>
                <a:cubicBezTo>
                  <a:pt x="3027454" y="4297463"/>
                  <a:pt x="3025821" y="4299096"/>
                  <a:pt x="3026003" y="4303813"/>
                </a:cubicBezTo>
                <a:cubicBezTo>
                  <a:pt x="3026183" y="4312521"/>
                  <a:pt x="3026003" y="4321410"/>
                  <a:pt x="3026003" y="4330118"/>
                </a:cubicBezTo>
                <a:lnTo>
                  <a:pt x="3025923" y="4332654"/>
                </a:lnTo>
                <a:lnTo>
                  <a:pt x="3020378" y="4334039"/>
                </a:lnTo>
                <a:cubicBezTo>
                  <a:pt x="3013121" y="4333496"/>
                  <a:pt x="3005865" y="4334403"/>
                  <a:pt x="2998608" y="4333859"/>
                </a:cubicBezTo>
                <a:lnTo>
                  <a:pt x="2996831" y="4335561"/>
                </a:lnTo>
                <a:lnTo>
                  <a:pt x="2994980" y="4335561"/>
                </a:lnTo>
                <a:cubicBezTo>
                  <a:pt x="2988993" y="4335198"/>
                  <a:pt x="2987904" y="4337557"/>
                  <a:pt x="2987904" y="4342817"/>
                </a:cubicBezTo>
                <a:cubicBezTo>
                  <a:pt x="2988085" y="4363137"/>
                  <a:pt x="2987723" y="4383274"/>
                  <a:pt x="2988085" y="4403593"/>
                </a:cubicBezTo>
                <a:lnTo>
                  <a:pt x="2986932" y="4409026"/>
                </a:lnTo>
                <a:lnTo>
                  <a:pt x="2983187" y="4410417"/>
                </a:lnTo>
                <a:cubicBezTo>
                  <a:pt x="2976294" y="4410417"/>
                  <a:pt x="2975386" y="4407695"/>
                  <a:pt x="2975386" y="4401890"/>
                </a:cubicBezTo>
                <a:cubicBezTo>
                  <a:pt x="2975568" y="4381571"/>
                  <a:pt x="2975205" y="4361434"/>
                  <a:pt x="2975568" y="4341115"/>
                </a:cubicBezTo>
                <a:lnTo>
                  <a:pt x="2972193" y="4337654"/>
                </a:lnTo>
                <a:lnTo>
                  <a:pt x="2972144" y="4337397"/>
                </a:lnTo>
                <a:lnTo>
                  <a:pt x="2971879" y="4337331"/>
                </a:lnTo>
                <a:lnTo>
                  <a:pt x="2968492" y="4333859"/>
                </a:lnTo>
                <a:cubicBezTo>
                  <a:pt x="2960328" y="4334221"/>
                  <a:pt x="2952164" y="4333677"/>
                  <a:pt x="2944001" y="4334039"/>
                </a:cubicBezTo>
                <a:cubicBezTo>
                  <a:pt x="2938921" y="4334403"/>
                  <a:pt x="2937107" y="4332770"/>
                  <a:pt x="2937288" y="4327508"/>
                </a:cubicBezTo>
                <a:cubicBezTo>
                  <a:pt x="2937651" y="4318982"/>
                  <a:pt x="2937107" y="4310637"/>
                  <a:pt x="2937470" y="4302110"/>
                </a:cubicBezTo>
                <a:lnTo>
                  <a:pt x="2934528" y="4299082"/>
                </a:lnTo>
                <a:lnTo>
                  <a:pt x="2934137" y="4297123"/>
                </a:lnTo>
                <a:lnTo>
                  <a:pt x="2932142" y="4296626"/>
                </a:lnTo>
                <a:lnTo>
                  <a:pt x="2931302" y="4295761"/>
                </a:lnTo>
                <a:lnTo>
                  <a:pt x="2928746" y="4295780"/>
                </a:lnTo>
                <a:lnTo>
                  <a:pt x="2927492" y="4295468"/>
                </a:lnTo>
                <a:lnTo>
                  <a:pt x="2906497" y="4295636"/>
                </a:lnTo>
                <a:lnTo>
                  <a:pt x="2899191" y="4288503"/>
                </a:lnTo>
                <a:cubicBezTo>
                  <a:pt x="2899373" y="4280340"/>
                  <a:pt x="2898828" y="4272176"/>
                  <a:pt x="2899373" y="4264013"/>
                </a:cubicBezTo>
                <a:cubicBezTo>
                  <a:pt x="2899736" y="4257843"/>
                  <a:pt x="2897921" y="4254760"/>
                  <a:pt x="2891390" y="4255849"/>
                </a:cubicBezTo>
                <a:cubicBezTo>
                  <a:pt x="2877239" y="4258025"/>
                  <a:pt x="2862907" y="4256574"/>
                  <a:pt x="2848575" y="4255849"/>
                </a:cubicBezTo>
                <a:cubicBezTo>
                  <a:pt x="2846398" y="4255667"/>
                  <a:pt x="2844221" y="4255849"/>
                  <a:pt x="2842225" y="4256211"/>
                </a:cubicBezTo>
                <a:lnTo>
                  <a:pt x="2841315" y="4257368"/>
                </a:lnTo>
                <a:lnTo>
                  <a:pt x="2840955" y="4257368"/>
                </a:lnTo>
                <a:cubicBezTo>
                  <a:pt x="2835332" y="4257368"/>
                  <a:pt x="2833335" y="4259546"/>
                  <a:pt x="2833518" y="4264990"/>
                </a:cubicBezTo>
                <a:lnTo>
                  <a:pt x="2833518" y="4290572"/>
                </a:lnTo>
                <a:lnTo>
                  <a:pt x="2828074" y="4295761"/>
                </a:lnTo>
                <a:cubicBezTo>
                  <a:pt x="2820273" y="4295397"/>
                  <a:pt x="2812292" y="4296123"/>
                  <a:pt x="2804490" y="4295579"/>
                </a:cubicBezTo>
                <a:cubicBezTo>
                  <a:pt x="2801134" y="4295398"/>
                  <a:pt x="2799093" y="4296124"/>
                  <a:pt x="2798117" y="4297552"/>
                </a:cubicBezTo>
                <a:lnTo>
                  <a:pt x="2798121" y="4298454"/>
                </a:lnTo>
                <a:lnTo>
                  <a:pt x="2795850" y="4299118"/>
                </a:lnTo>
                <a:cubicBezTo>
                  <a:pt x="2794921" y="4300592"/>
                  <a:pt x="2795057" y="4302815"/>
                  <a:pt x="2795963" y="4305446"/>
                </a:cubicBezTo>
                <a:cubicBezTo>
                  <a:pt x="2798323" y="4312702"/>
                  <a:pt x="2797233" y="4319959"/>
                  <a:pt x="2797051" y="4327034"/>
                </a:cubicBezTo>
                <a:lnTo>
                  <a:pt x="2789467" y="4334037"/>
                </a:lnTo>
                <a:lnTo>
                  <a:pt x="2766211" y="4333859"/>
                </a:lnTo>
                <a:lnTo>
                  <a:pt x="2764272" y="4335563"/>
                </a:lnTo>
                <a:lnTo>
                  <a:pt x="2764034" y="4335561"/>
                </a:lnTo>
                <a:cubicBezTo>
                  <a:pt x="2760768" y="4335561"/>
                  <a:pt x="2757140" y="4335924"/>
                  <a:pt x="2757866" y="4340096"/>
                </a:cubicBezTo>
                <a:cubicBezTo>
                  <a:pt x="2760768" y="4357512"/>
                  <a:pt x="2758410" y="4374930"/>
                  <a:pt x="2759136" y="4392345"/>
                </a:cubicBezTo>
                <a:lnTo>
                  <a:pt x="2758166" y="4408035"/>
                </a:lnTo>
                <a:lnTo>
                  <a:pt x="2756226" y="4410512"/>
                </a:lnTo>
                <a:lnTo>
                  <a:pt x="2754361" y="4411095"/>
                </a:lnTo>
                <a:lnTo>
                  <a:pt x="2746800" y="4411324"/>
                </a:lnTo>
                <a:cubicBezTo>
                  <a:pt x="2742082" y="4413501"/>
                  <a:pt x="2743172" y="4407151"/>
                  <a:pt x="2743172" y="4404430"/>
                </a:cubicBezTo>
                <a:cubicBezTo>
                  <a:pt x="2742990" y="4385381"/>
                  <a:pt x="2742446" y="4366332"/>
                  <a:pt x="2743353" y="4347284"/>
                </a:cubicBezTo>
                <a:lnTo>
                  <a:pt x="2740361" y="4343953"/>
                </a:lnTo>
                <a:lnTo>
                  <a:pt x="2738998" y="4337964"/>
                </a:lnTo>
                <a:lnTo>
                  <a:pt x="2734962" y="4337943"/>
                </a:lnTo>
                <a:lnTo>
                  <a:pt x="2733737" y="4336580"/>
                </a:lnTo>
                <a:cubicBezTo>
                  <a:pt x="2725754" y="4337486"/>
                  <a:pt x="2717773" y="4335854"/>
                  <a:pt x="2710153" y="4337124"/>
                </a:cubicBezTo>
                <a:cubicBezTo>
                  <a:pt x="2702353" y="4338575"/>
                  <a:pt x="2702896" y="4333314"/>
                  <a:pt x="2703804" y="4329867"/>
                </a:cubicBezTo>
                <a:cubicBezTo>
                  <a:pt x="2705799" y="4322066"/>
                  <a:pt x="2704711" y="4314264"/>
                  <a:pt x="2704892" y="4304469"/>
                </a:cubicBezTo>
                <a:lnTo>
                  <a:pt x="2702896" y="4311393"/>
                </a:lnTo>
                <a:lnTo>
                  <a:pt x="2702896" y="4307623"/>
                </a:lnTo>
                <a:lnTo>
                  <a:pt x="2701958" y="4310253"/>
                </a:lnTo>
                <a:lnTo>
                  <a:pt x="2702170" y="4303199"/>
                </a:lnTo>
                <a:cubicBezTo>
                  <a:pt x="2705980" y="4297211"/>
                  <a:pt x="2702170" y="4297756"/>
                  <a:pt x="2698542" y="4297756"/>
                </a:cubicBezTo>
                <a:cubicBezTo>
                  <a:pt x="2690741" y="4297756"/>
                  <a:pt x="2682759" y="4297394"/>
                  <a:pt x="2674958" y="4297937"/>
                </a:cubicBezTo>
                <a:lnTo>
                  <a:pt x="2670287" y="4296726"/>
                </a:lnTo>
                <a:lnTo>
                  <a:pt x="2667968" y="4294508"/>
                </a:lnTo>
                <a:lnTo>
                  <a:pt x="2666974" y="4289592"/>
                </a:lnTo>
                <a:cubicBezTo>
                  <a:pt x="2667519" y="4281428"/>
                  <a:pt x="2667157" y="4273264"/>
                  <a:pt x="2667157" y="4265101"/>
                </a:cubicBezTo>
                <a:cubicBezTo>
                  <a:pt x="2667157" y="4262199"/>
                  <a:pt x="2667157" y="4259114"/>
                  <a:pt x="2663166" y="4259657"/>
                </a:cubicBezTo>
                <a:cubicBezTo>
                  <a:pt x="2646294" y="4261654"/>
                  <a:pt x="2629785" y="4256211"/>
                  <a:pt x="2612912" y="4259295"/>
                </a:cubicBezTo>
                <a:lnTo>
                  <a:pt x="2612794" y="4259440"/>
                </a:lnTo>
                <a:lnTo>
                  <a:pt x="2610735" y="4259364"/>
                </a:lnTo>
                <a:cubicBezTo>
                  <a:pt x="2606382" y="4259546"/>
                  <a:pt x="2605112" y="4260998"/>
                  <a:pt x="2604931" y="4265170"/>
                </a:cubicBezTo>
                <a:cubicBezTo>
                  <a:pt x="2604386" y="4273878"/>
                  <a:pt x="2606200" y="4282404"/>
                  <a:pt x="2606926" y="4291113"/>
                </a:cubicBezTo>
                <a:lnTo>
                  <a:pt x="2601401" y="4297156"/>
                </a:lnTo>
                <a:lnTo>
                  <a:pt x="2599802" y="4297547"/>
                </a:lnTo>
                <a:lnTo>
                  <a:pt x="2596832" y="4297734"/>
                </a:lnTo>
                <a:lnTo>
                  <a:pt x="2580801" y="4297574"/>
                </a:lnTo>
                <a:cubicBezTo>
                  <a:pt x="2577354" y="4297392"/>
                  <a:pt x="2574044" y="4297166"/>
                  <a:pt x="2572026" y="4298300"/>
                </a:cubicBezTo>
                <a:lnTo>
                  <a:pt x="2571829" y="4300013"/>
                </a:lnTo>
                <a:lnTo>
                  <a:pt x="2568284" y="4304176"/>
                </a:lnTo>
                <a:cubicBezTo>
                  <a:pt x="2570823" y="4313427"/>
                  <a:pt x="2567376" y="4322681"/>
                  <a:pt x="2567014" y="4331933"/>
                </a:cubicBezTo>
                <a:lnTo>
                  <a:pt x="2564355" y="4334001"/>
                </a:lnTo>
                <a:lnTo>
                  <a:pt x="2551593" y="4335854"/>
                </a:lnTo>
                <a:cubicBezTo>
                  <a:pt x="2547602" y="4335854"/>
                  <a:pt x="2543612" y="4336398"/>
                  <a:pt x="2539801" y="4335854"/>
                </a:cubicBezTo>
                <a:lnTo>
                  <a:pt x="2538231" y="4337359"/>
                </a:lnTo>
                <a:lnTo>
                  <a:pt x="2537987" y="4337375"/>
                </a:lnTo>
                <a:cubicBezTo>
                  <a:pt x="2531093" y="4337012"/>
                  <a:pt x="2528554" y="4338826"/>
                  <a:pt x="2528735" y="4346264"/>
                </a:cubicBezTo>
                <a:cubicBezTo>
                  <a:pt x="2529278" y="4365677"/>
                  <a:pt x="2528735" y="4384906"/>
                  <a:pt x="2528916" y="4404319"/>
                </a:cubicBezTo>
                <a:lnTo>
                  <a:pt x="2528264" y="4407875"/>
                </a:lnTo>
                <a:lnTo>
                  <a:pt x="2523474" y="4412230"/>
                </a:lnTo>
                <a:cubicBezTo>
                  <a:pt x="2517851" y="4412230"/>
                  <a:pt x="2514583" y="4411687"/>
                  <a:pt x="2514765" y="4404612"/>
                </a:cubicBezTo>
                <a:cubicBezTo>
                  <a:pt x="2515310" y="4387376"/>
                  <a:pt x="2514946" y="4370142"/>
                  <a:pt x="2514946" y="4352907"/>
                </a:cubicBezTo>
                <a:cubicBezTo>
                  <a:pt x="2514946" y="4330955"/>
                  <a:pt x="2514946" y="4330955"/>
                  <a:pt x="2492814" y="4335129"/>
                </a:cubicBezTo>
                <a:cubicBezTo>
                  <a:pt x="2481566" y="4337306"/>
                  <a:pt x="2476849" y="4333496"/>
                  <a:pt x="2476849" y="4321885"/>
                </a:cubicBezTo>
                <a:cubicBezTo>
                  <a:pt x="2476849" y="4315897"/>
                  <a:pt x="2476486" y="4309729"/>
                  <a:pt x="2477031" y="4303743"/>
                </a:cubicBezTo>
                <a:cubicBezTo>
                  <a:pt x="2477574" y="4297211"/>
                  <a:pt x="2474854" y="4295579"/>
                  <a:pt x="2468685" y="4295941"/>
                </a:cubicBezTo>
                <a:cubicBezTo>
                  <a:pt x="2461973" y="4296304"/>
                  <a:pt x="2455260" y="4295397"/>
                  <a:pt x="2448730" y="4296123"/>
                </a:cubicBezTo>
                <a:lnTo>
                  <a:pt x="2440429" y="4294346"/>
                </a:lnTo>
                <a:lnTo>
                  <a:pt x="2439980" y="4293885"/>
                </a:lnTo>
                <a:lnTo>
                  <a:pt x="2438570" y="4285601"/>
                </a:lnTo>
                <a:cubicBezTo>
                  <a:pt x="2439113" y="4279614"/>
                  <a:pt x="2438207" y="4273446"/>
                  <a:pt x="2438751" y="4267460"/>
                </a:cubicBezTo>
                <a:cubicBezTo>
                  <a:pt x="2439476" y="4260021"/>
                  <a:pt x="2437300" y="4257300"/>
                  <a:pt x="2429498" y="4257663"/>
                </a:cubicBezTo>
                <a:cubicBezTo>
                  <a:pt x="2417163" y="4258388"/>
                  <a:pt x="2404645" y="4257843"/>
                  <a:pt x="2392309" y="4257843"/>
                </a:cubicBezTo>
                <a:cubicBezTo>
                  <a:pt x="2384597" y="4257843"/>
                  <a:pt x="2380743" y="4257843"/>
                  <a:pt x="2378815" y="4259725"/>
                </a:cubicBezTo>
                <a:lnTo>
                  <a:pt x="2378663" y="4260771"/>
                </a:lnTo>
                <a:lnTo>
                  <a:pt x="2376706" y="4261179"/>
                </a:lnTo>
                <a:cubicBezTo>
                  <a:pt x="2370538" y="4266440"/>
                  <a:pt x="2375074" y="4278777"/>
                  <a:pt x="2374711" y="4288028"/>
                </a:cubicBezTo>
                <a:lnTo>
                  <a:pt x="2373384" y="4293312"/>
                </a:lnTo>
                <a:lnTo>
                  <a:pt x="2367320" y="4295581"/>
                </a:lnTo>
                <a:cubicBezTo>
                  <a:pt x="2364131" y="4295941"/>
                  <a:pt x="2359880" y="4295941"/>
                  <a:pt x="2354210" y="4295941"/>
                </a:cubicBezTo>
                <a:lnTo>
                  <a:pt x="2348855" y="4297171"/>
                </a:lnTo>
                <a:lnTo>
                  <a:pt x="2337339" y="4298007"/>
                </a:lnTo>
                <a:cubicBezTo>
                  <a:pt x="2334436" y="4297463"/>
                  <a:pt x="2334618" y="4300728"/>
                  <a:pt x="2334798" y="4302723"/>
                </a:cubicBezTo>
                <a:cubicBezTo>
                  <a:pt x="2335343" y="4308711"/>
                  <a:pt x="2334618" y="4314515"/>
                  <a:pt x="2335888" y="4320685"/>
                </a:cubicBezTo>
                <a:cubicBezTo>
                  <a:pt x="2336340" y="4323044"/>
                  <a:pt x="2336840" y="4326354"/>
                  <a:pt x="2336340" y="4329233"/>
                </a:cubicBezTo>
                <a:lnTo>
                  <a:pt x="2334846" y="4330845"/>
                </a:lnTo>
                <a:lnTo>
                  <a:pt x="2325728" y="4334039"/>
                </a:lnTo>
                <a:cubicBezTo>
                  <a:pt x="2319016" y="4334039"/>
                  <a:pt x="2312303" y="4334403"/>
                  <a:pt x="2305772" y="4333859"/>
                </a:cubicBezTo>
                <a:lnTo>
                  <a:pt x="2303946" y="4335733"/>
                </a:lnTo>
                <a:lnTo>
                  <a:pt x="2303414" y="4335743"/>
                </a:lnTo>
                <a:cubicBezTo>
                  <a:pt x="2297426" y="4335380"/>
                  <a:pt x="2296882" y="4338101"/>
                  <a:pt x="2296520" y="4343180"/>
                </a:cubicBezTo>
                <a:cubicBezTo>
                  <a:pt x="2296157" y="4350256"/>
                  <a:pt x="2299603" y="4356968"/>
                  <a:pt x="2298333" y="4363681"/>
                </a:cubicBezTo>
                <a:cubicBezTo>
                  <a:pt x="2295794" y="4376743"/>
                  <a:pt x="2297063" y="4389987"/>
                  <a:pt x="2296882" y="4403230"/>
                </a:cubicBezTo>
                <a:lnTo>
                  <a:pt x="2296587" y="4405513"/>
                </a:lnTo>
                <a:lnTo>
                  <a:pt x="2291984" y="4410234"/>
                </a:lnTo>
                <a:cubicBezTo>
                  <a:pt x="2285997" y="4410234"/>
                  <a:pt x="2284546" y="4408603"/>
                  <a:pt x="2284183" y="4402616"/>
                </a:cubicBezTo>
                <a:cubicBezTo>
                  <a:pt x="2283638" y="4391913"/>
                  <a:pt x="2287993" y="4381571"/>
                  <a:pt x="2285816" y="4371230"/>
                </a:cubicBezTo>
                <a:cubicBezTo>
                  <a:pt x="2283638" y="4361071"/>
                  <a:pt x="2284001" y="4350730"/>
                  <a:pt x="2284727" y="4340753"/>
                </a:cubicBezTo>
                <a:cubicBezTo>
                  <a:pt x="2285271" y="4334039"/>
                  <a:pt x="2282913" y="4333859"/>
                  <a:pt x="2278015" y="4333859"/>
                </a:cubicBezTo>
                <a:cubicBezTo>
                  <a:pt x="2269307" y="4333859"/>
                  <a:pt x="2260418" y="4333677"/>
                  <a:pt x="2251709" y="4333859"/>
                </a:cubicBezTo>
                <a:cubicBezTo>
                  <a:pt x="2248081" y="4334039"/>
                  <a:pt x="2245904" y="4333133"/>
                  <a:pt x="2246086" y="4328960"/>
                </a:cubicBezTo>
                <a:cubicBezTo>
                  <a:pt x="2246629" y="4318257"/>
                  <a:pt x="2245177" y="4307371"/>
                  <a:pt x="2247355" y="4295761"/>
                </a:cubicBezTo>
                <a:cubicBezTo>
                  <a:pt x="2237196" y="4295761"/>
                  <a:pt x="2227399" y="4295579"/>
                  <a:pt x="2217421" y="4295941"/>
                </a:cubicBezTo>
                <a:cubicBezTo>
                  <a:pt x="2210527" y="4296123"/>
                  <a:pt x="2207988" y="4293947"/>
                  <a:pt x="2207806" y="4286689"/>
                </a:cubicBezTo>
                <a:cubicBezTo>
                  <a:pt x="2207625" y="4279433"/>
                  <a:pt x="2209801" y="4272538"/>
                  <a:pt x="2209983" y="4265282"/>
                </a:cubicBezTo>
                <a:cubicBezTo>
                  <a:pt x="2210164" y="4258388"/>
                  <a:pt x="2207988" y="4255849"/>
                  <a:pt x="2200730" y="4255667"/>
                </a:cubicBezTo>
                <a:cubicBezTo>
                  <a:pt x="2191116" y="4255486"/>
                  <a:pt x="2181681" y="4260021"/>
                  <a:pt x="2172611" y="4257118"/>
                </a:cubicBezTo>
                <a:cubicBezTo>
                  <a:pt x="2166262" y="4255123"/>
                  <a:pt x="2160093" y="4256211"/>
                  <a:pt x="2153743" y="4256211"/>
                </a:cubicBezTo>
                <a:lnTo>
                  <a:pt x="2152422" y="4257735"/>
                </a:lnTo>
                <a:lnTo>
                  <a:pt x="2151384" y="4257731"/>
                </a:lnTo>
                <a:cubicBezTo>
                  <a:pt x="2145398" y="4257731"/>
                  <a:pt x="2144309" y="4259909"/>
                  <a:pt x="2144491" y="4265170"/>
                </a:cubicBezTo>
                <a:cubicBezTo>
                  <a:pt x="2144853" y="4273878"/>
                  <a:pt x="2144491" y="4282767"/>
                  <a:pt x="2144491" y="4291476"/>
                </a:cubicBezTo>
                <a:lnTo>
                  <a:pt x="2140824" y="4295976"/>
                </a:lnTo>
                <a:lnTo>
                  <a:pt x="2140681" y="4296123"/>
                </a:lnTo>
                <a:cubicBezTo>
                  <a:pt x="2132154" y="4295761"/>
                  <a:pt x="2123809" y="4296304"/>
                  <a:pt x="2115282" y="4295941"/>
                </a:cubicBezTo>
                <a:lnTo>
                  <a:pt x="2113650" y="4297530"/>
                </a:lnTo>
                <a:lnTo>
                  <a:pt x="2111836" y="4297645"/>
                </a:lnTo>
                <a:cubicBezTo>
                  <a:pt x="2107300" y="4297100"/>
                  <a:pt x="2106212" y="4299639"/>
                  <a:pt x="2106393" y="4303632"/>
                </a:cubicBezTo>
                <a:cubicBezTo>
                  <a:pt x="2106575" y="4310887"/>
                  <a:pt x="2106031" y="4318146"/>
                  <a:pt x="2106575" y="4325401"/>
                </a:cubicBezTo>
                <a:lnTo>
                  <a:pt x="2105501" y="4331121"/>
                </a:lnTo>
                <a:lnTo>
                  <a:pt x="2102583" y="4334039"/>
                </a:lnTo>
                <a:cubicBezTo>
                  <a:pt x="2094420" y="4333677"/>
                  <a:pt x="2086256" y="4334403"/>
                  <a:pt x="2078092" y="4333859"/>
                </a:cubicBezTo>
                <a:lnTo>
                  <a:pt x="2076073" y="4335879"/>
                </a:lnTo>
                <a:lnTo>
                  <a:pt x="2069814" y="4337375"/>
                </a:lnTo>
                <a:cubicBezTo>
                  <a:pt x="2068612" y="4338826"/>
                  <a:pt x="2068295" y="4341185"/>
                  <a:pt x="2068295" y="4344450"/>
                </a:cubicBezTo>
                <a:cubicBezTo>
                  <a:pt x="2068658" y="4370393"/>
                  <a:pt x="2068476" y="4396517"/>
                  <a:pt x="2068476" y="4422460"/>
                </a:cubicBezTo>
                <a:cubicBezTo>
                  <a:pt x="2068476" y="4437698"/>
                  <a:pt x="2068476" y="4437335"/>
                  <a:pt x="2083897" y="4437698"/>
                </a:cubicBezTo>
                <a:cubicBezTo>
                  <a:pt x="2087525" y="4437789"/>
                  <a:pt x="2089658" y="4437153"/>
                  <a:pt x="2090860" y="4435702"/>
                </a:cubicBezTo>
                <a:lnTo>
                  <a:pt x="2091850" y="4430766"/>
                </a:lnTo>
                <a:lnTo>
                  <a:pt x="2094420" y="4428195"/>
                </a:lnTo>
                <a:cubicBezTo>
                  <a:pt x="2094057" y="4411324"/>
                  <a:pt x="2094238" y="4394270"/>
                  <a:pt x="2094238" y="4377398"/>
                </a:cubicBezTo>
                <a:cubicBezTo>
                  <a:pt x="2094238" y="4359983"/>
                  <a:pt x="2094238" y="4359983"/>
                  <a:pt x="2111292" y="4359619"/>
                </a:cubicBezTo>
                <a:lnTo>
                  <a:pt x="2114838" y="4359430"/>
                </a:lnTo>
                <a:lnTo>
                  <a:pt x="2124534" y="4359508"/>
                </a:lnTo>
                <a:lnTo>
                  <a:pt x="2126569" y="4357736"/>
                </a:lnTo>
                <a:lnTo>
                  <a:pt x="2129705" y="4356490"/>
                </a:lnTo>
                <a:lnTo>
                  <a:pt x="2129944" y="4354797"/>
                </a:lnTo>
                <a:lnTo>
                  <a:pt x="2130158" y="4354610"/>
                </a:lnTo>
                <a:lnTo>
                  <a:pt x="2130129" y="4353485"/>
                </a:lnTo>
                <a:lnTo>
                  <a:pt x="2132335" y="4337849"/>
                </a:lnTo>
                <a:cubicBezTo>
                  <a:pt x="2132335" y="4333677"/>
                  <a:pt x="2133243" y="4329142"/>
                  <a:pt x="2131972" y="4325332"/>
                </a:cubicBezTo>
                <a:cubicBezTo>
                  <a:pt x="2130158" y="4320252"/>
                  <a:pt x="2131972" y="4319708"/>
                  <a:pt x="2136146" y="4319708"/>
                </a:cubicBezTo>
                <a:lnTo>
                  <a:pt x="2136298" y="4319709"/>
                </a:lnTo>
                <a:lnTo>
                  <a:pt x="2159185" y="4321773"/>
                </a:lnTo>
                <a:lnTo>
                  <a:pt x="2161118" y="4319880"/>
                </a:lnTo>
                <a:lnTo>
                  <a:pt x="2162452" y="4319889"/>
                </a:lnTo>
                <a:cubicBezTo>
                  <a:pt x="2168075" y="4320071"/>
                  <a:pt x="2170615" y="4318075"/>
                  <a:pt x="2170433" y="4312088"/>
                </a:cubicBezTo>
                <a:cubicBezTo>
                  <a:pt x="2170070" y="4303381"/>
                  <a:pt x="2170615" y="4294490"/>
                  <a:pt x="2170252" y="4285783"/>
                </a:cubicBezTo>
                <a:lnTo>
                  <a:pt x="2175545" y="4281523"/>
                </a:lnTo>
                <a:lnTo>
                  <a:pt x="2182770" y="4287485"/>
                </a:lnTo>
                <a:cubicBezTo>
                  <a:pt x="2182407" y="4295286"/>
                  <a:pt x="2183132" y="4303269"/>
                  <a:pt x="2182589" y="4311070"/>
                </a:cubicBezTo>
                <a:cubicBezTo>
                  <a:pt x="2182044" y="4318689"/>
                  <a:pt x="2184221" y="4322318"/>
                  <a:pt x="2192567" y="4321592"/>
                </a:cubicBezTo>
                <a:cubicBezTo>
                  <a:pt x="2200004" y="4320866"/>
                  <a:pt x="2207625" y="4321592"/>
                  <a:pt x="2215243" y="4321410"/>
                </a:cubicBezTo>
                <a:lnTo>
                  <a:pt x="2222267" y="4327029"/>
                </a:lnTo>
                <a:lnTo>
                  <a:pt x="2222456" y="4328331"/>
                </a:lnTo>
                <a:lnTo>
                  <a:pt x="2221412" y="4354247"/>
                </a:lnTo>
                <a:cubicBezTo>
                  <a:pt x="2220142" y="4358782"/>
                  <a:pt x="2221775" y="4359690"/>
                  <a:pt x="2225585" y="4359690"/>
                </a:cubicBezTo>
                <a:cubicBezTo>
                  <a:pt x="2234112" y="4359690"/>
                  <a:pt x="2242638" y="4360053"/>
                  <a:pt x="2250984" y="4359508"/>
                </a:cubicBezTo>
                <a:cubicBezTo>
                  <a:pt x="2258785" y="4359145"/>
                  <a:pt x="2260962" y="4362048"/>
                  <a:pt x="2260781" y="4369486"/>
                </a:cubicBezTo>
                <a:cubicBezTo>
                  <a:pt x="2260236" y="4389080"/>
                  <a:pt x="2261325" y="4408672"/>
                  <a:pt x="2258785" y="4428083"/>
                </a:cubicBezTo>
                <a:cubicBezTo>
                  <a:pt x="2258058" y="4433708"/>
                  <a:pt x="2259691" y="4436247"/>
                  <a:pt x="2266040" y="4436065"/>
                </a:cubicBezTo>
                <a:cubicBezTo>
                  <a:pt x="2281824" y="4435702"/>
                  <a:pt x="2297426" y="4435702"/>
                  <a:pt x="2313209" y="4436065"/>
                </a:cubicBezTo>
                <a:cubicBezTo>
                  <a:pt x="2319378" y="4436247"/>
                  <a:pt x="2320648" y="4433889"/>
                  <a:pt x="2320648" y="4428265"/>
                </a:cubicBezTo>
                <a:lnTo>
                  <a:pt x="2320648" y="4428195"/>
                </a:lnTo>
                <a:lnTo>
                  <a:pt x="2322644" y="4426200"/>
                </a:lnTo>
                <a:lnTo>
                  <a:pt x="2322462" y="4364407"/>
                </a:lnTo>
                <a:lnTo>
                  <a:pt x="2327179" y="4359690"/>
                </a:lnTo>
                <a:cubicBezTo>
                  <a:pt x="2335888" y="4360053"/>
                  <a:pt x="2344776" y="4359690"/>
                  <a:pt x="2353484" y="4359871"/>
                </a:cubicBezTo>
                <a:cubicBezTo>
                  <a:pt x="2358382" y="4360053"/>
                  <a:pt x="2360742" y="4358057"/>
                  <a:pt x="2360560" y="4352978"/>
                </a:cubicBezTo>
                <a:lnTo>
                  <a:pt x="2360410" y="4350936"/>
                </a:lnTo>
                <a:lnTo>
                  <a:pt x="2362556" y="4348917"/>
                </a:lnTo>
                <a:cubicBezTo>
                  <a:pt x="2361830" y="4342566"/>
                  <a:pt x="2362738" y="4335854"/>
                  <a:pt x="2360924" y="4329322"/>
                </a:cubicBezTo>
                <a:lnTo>
                  <a:pt x="2360858" y="4322201"/>
                </a:lnTo>
                <a:lnTo>
                  <a:pt x="2367453" y="4319959"/>
                </a:lnTo>
                <a:cubicBezTo>
                  <a:pt x="2375255" y="4320504"/>
                  <a:pt x="2383237" y="4319959"/>
                  <a:pt x="2391038" y="4320140"/>
                </a:cubicBezTo>
                <a:lnTo>
                  <a:pt x="2393731" y="4317532"/>
                </a:lnTo>
                <a:lnTo>
                  <a:pt x="2397116" y="4316759"/>
                </a:lnTo>
                <a:cubicBezTo>
                  <a:pt x="2398748" y="4314991"/>
                  <a:pt x="2398748" y="4311725"/>
                  <a:pt x="2398658" y="4305195"/>
                </a:cubicBezTo>
                <a:cubicBezTo>
                  <a:pt x="2398476" y="4299208"/>
                  <a:pt x="2399565" y="4293402"/>
                  <a:pt x="2400291" y="4287415"/>
                </a:cubicBezTo>
                <a:lnTo>
                  <a:pt x="2404526" y="4282897"/>
                </a:lnTo>
                <a:lnTo>
                  <a:pt x="2411538" y="4284400"/>
                </a:lnTo>
                <a:cubicBezTo>
                  <a:pt x="2414622" y="4288210"/>
                  <a:pt x="2416075" y="4293290"/>
                  <a:pt x="2414440" y="4298007"/>
                </a:cubicBezTo>
                <a:cubicBezTo>
                  <a:pt x="2412446" y="4303813"/>
                  <a:pt x="2413534" y="4309799"/>
                  <a:pt x="2412989" y="4315786"/>
                </a:cubicBezTo>
                <a:cubicBezTo>
                  <a:pt x="2412446" y="4320504"/>
                  <a:pt x="2414440" y="4322136"/>
                  <a:pt x="2419158" y="4321955"/>
                </a:cubicBezTo>
                <a:cubicBezTo>
                  <a:pt x="2427865" y="4321773"/>
                  <a:pt x="2436756" y="4321955"/>
                  <a:pt x="2445464" y="4321955"/>
                </a:cubicBezTo>
                <a:cubicBezTo>
                  <a:pt x="2448185" y="4321955"/>
                  <a:pt x="2450906" y="4321592"/>
                  <a:pt x="2451087" y="4325763"/>
                </a:cubicBezTo>
                <a:cubicBezTo>
                  <a:pt x="2451269" y="4333747"/>
                  <a:pt x="2454353" y="4341366"/>
                  <a:pt x="2451450" y="4349712"/>
                </a:cubicBezTo>
                <a:cubicBezTo>
                  <a:pt x="2449274" y="4356061"/>
                  <a:pt x="2451632" y="4360779"/>
                  <a:pt x="2460159" y="4360053"/>
                </a:cubicBezTo>
                <a:cubicBezTo>
                  <a:pt x="2467053" y="4359508"/>
                  <a:pt x="2474129" y="4360597"/>
                  <a:pt x="2481021" y="4359871"/>
                </a:cubicBezTo>
                <a:lnTo>
                  <a:pt x="2487881" y="4361496"/>
                </a:lnTo>
                <a:lnTo>
                  <a:pt x="2487923" y="4361539"/>
                </a:lnTo>
                <a:lnTo>
                  <a:pt x="2489368" y="4368579"/>
                </a:lnTo>
                <a:cubicBezTo>
                  <a:pt x="2489005" y="4388898"/>
                  <a:pt x="2489186" y="4409036"/>
                  <a:pt x="2489186" y="4429354"/>
                </a:cubicBezTo>
                <a:cubicBezTo>
                  <a:pt x="2489186" y="4433344"/>
                  <a:pt x="2489005" y="4436247"/>
                  <a:pt x="2494628" y="4436247"/>
                </a:cubicBezTo>
                <a:cubicBezTo>
                  <a:pt x="2511500" y="4436065"/>
                  <a:pt x="2528554" y="4436247"/>
                  <a:pt x="2545426" y="4436247"/>
                </a:cubicBezTo>
                <a:cubicBezTo>
                  <a:pt x="2548328" y="4436247"/>
                  <a:pt x="2551230" y="4436065"/>
                  <a:pt x="2550867" y="4432075"/>
                </a:cubicBezTo>
                <a:lnTo>
                  <a:pt x="2550887" y="4430861"/>
                </a:lnTo>
                <a:lnTo>
                  <a:pt x="2552863" y="4429465"/>
                </a:lnTo>
                <a:cubicBezTo>
                  <a:pt x="2551049" y="4408965"/>
                  <a:pt x="2556129" y="4388284"/>
                  <a:pt x="2553044" y="4367602"/>
                </a:cubicBezTo>
                <a:lnTo>
                  <a:pt x="2553645" y="4361805"/>
                </a:lnTo>
                <a:lnTo>
                  <a:pt x="2560301" y="4359871"/>
                </a:lnTo>
                <a:cubicBezTo>
                  <a:pt x="2569553" y="4360597"/>
                  <a:pt x="2578987" y="4360053"/>
                  <a:pt x="2588785" y="4360053"/>
                </a:cubicBezTo>
                <a:lnTo>
                  <a:pt x="2588750" y="4357795"/>
                </a:lnTo>
                <a:lnTo>
                  <a:pt x="2590417" y="4357805"/>
                </a:lnTo>
                <a:cubicBezTo>
                  <a:pt x="2590054" y="4354358"/>
                  <a:pt x="2588785" y="4351456"/>
                  <a:pt x="2589510" y="4349279"/>
                </a:cubicBezTo>
                <a:cubicBezTo>
                  <a:pt x="2590871" y="4345197"/>
                  <a:pt x="2592095" y="4341205"/>
                  <a:pt x="2592595" y="4337170"/>
                </a:cubicBezTo>
                <a:lnTo>
                  <a:pt x="2591450" y="4326012"/>
                </a:lnTo>
                <a:lnTo>
                  <a:pt x="2595315" y="4321773"/>
                </a:lnTo>
                <a:cubicBezTo>
                  <a:pt x="2604386" y="4321955"/>
                  <a:pt x="2613458" y="4321592"/>
                  <a:pt x="2622527" y="4321955"/>
                </a:cubicBezTo>
                <a:lnTo>
                  <a:pt x="2624445" y="4320089"/>
                </a:lnTo>
                <a:lnTo>
                  <a:pt x="2629853" y="4319346"/>
                </a:lnTo>
                <a:cubicBezTo>
                  <a:pt x="2630828" y="4318166"/>
                  <a:pt x="2630873" y="4316170"/>
                  <a:pt x="2630873" y="4313539"/>
                </a:cubicBezTo>
                <a:cubicBezTo>
                  <a:pt x="2630873" y="4304469"/>
                  <a:pt x="2630692" y="4295397"/>
                  <a:pt x="2630873" y="4286326"/>
                </a:cubicBezTo>
                <a:lnTo>
                  <a:pt x="2633173" y="4283255"/>
                </a:lnTo>
                <a:lnTo>
                  <a:pt x="2637767" y="4283857"/>
                </a:lnTo>
                <a:cubicBezTo>
                  <a:pt x="2640669" y="4283675"/>
                  <a:pt x="2644661" y="4283312"/>
                  <a:pt x="2643210" y="4288210"/>
                </a:cubicBezTo>
                <a:cubicBezTo>
                  <a:pt x="2640487" y="4297100"/>
                  <a:pt x="2642665" y="4306171"/>
                  <a:pt x="2641758" y="4315060"/>
                </a:cubicBezTo>
                <a:cubicBezTo>
                  <a:pt x="2641214" y="4321048"/>
                  <a:pt x="2644117" y="4322136"/>
                  <a:pt x="2649196" y="4321955"/>
                </a:cubicBezTo>
                <a:cubicBezTo>
                  <a:pt x="2657360" y="4321592"/>
                  <a:pt x="2665523" y="4321955"/>
                  <a:pt x="2673689" y="4321773"/>
                </a:cubicBezTo>
                <a:cubicBezTo>
                  <a:pt x="2678586" y="4321773"/>
                  <a:pt x="2681307" y="4321955"/>
                  <a:pt x="2680219" y="4328667"/>
                </a:cubicBezTo>
                <a:cubicBezTo>
                  <a:pt x="2679130" y="4336649"/>
                  <a:pt x="2680219" y="4344994"/>
                  <a:pt x="2679856" y="4353158"/>
                </a:cubicBezTo>
                <a:cubicBezTo>
                  <a:pt x="2679675" y="4358419"/>
                  <a:pt x="2683122" y="4361505"/>
                  <a:pt x="2686569" y="4361142"/>
                </a:cubicBezTo>
                <a:cubicBezTo>
                  <a:pt x="2695277" y="4360234"/>
                  <a:pt x="2703984" y="4363862"/>
                  <a:pt x="2712874" y="4360234"/>
                </a:cubicBezTo>
                <a:cubicBezTo>
                  <a:pt x="2718136" y="4358057"/>
                  <a:pt x="2721038" y="4361323"/>
                  <a:pt x="2719768" y="4366765"/>
                </a:cubicBezTo>
                <a:cubicBezTo>
                  <a:pt x="2718680" y="4371663"/>
                  <a:pt x="2717591" y="4376743"/>
                  <a:pt x="2718136" y="4381822"/>
                </a:cubicBezTo>
                <a:cubicBezTo>
                  <a:pt x="2719950" y="4397606"/>
                  <a:pt x="2721219" y="4413389"/>
                  <a:pt x="2718136" y="4429173"/>
                </a:cubicBezTo>
                <a:cubicBezTo>
                  <a:pt x="2717048" y="4435158"/>
                  <a:pt x="2719768" y="4437879"/>
                  <a:pt x="2726299" y="4437698"/>
                </a:cubicBezTo>
                <a:cubicBezTo>
                  <a:pt x="2742627" y="4437335"/>
                  <a:pt x="2758954" y="4437153"/>
                  <a:pt x="2775282" y="4437698"/>
                </a:cubicBezTo>
                <a:cubicBezTo>
                  <a:pt x="2778910" y="4437789"/>
                  <a:pt x="2781042" y="4437153"/>
                  <a:pt x="2782245" y="4435702"/>
                </a:cubicBezTo>
                <a:lnTo>
                  <a:pt x="2783518" y="4429352"/>
                </a:lnTo>
                <a:lnTo>
                  <a:pt x="2785441" y="4427469"/>
                </a:lnTo>
                <a:cubicBezTo>
                  <a:pt x="2784898" y="4407151"/>
                  <a:pt x="2785260" y="4387014"/>
                  <a:pt x="2785260" y="4366695"/>
                </a:cubicBezTo>
                <a:lnTo>
                  <a:pt x="2785402" y="4365077"/>
                </a:lnTo>
                <a:lnTo>
                  <a:pt x="2790612" y="4359613"/>
                </a:lnTo>
                <a:lnTo>
                  <a:pt x="2793991" y="4359376"/>
                </a:lnTo>
                <a:lnTo>
                  <a:pt x="2813561" y="4359690"/>
                </a:lnTo>
                <a:cubicBezTo>
                  <a:pt x="2817189" y="4359963"/>
                  <a:pt x="2819457" y="4359327"/>
                  <a:pt x="2820682" y="4357830"/>
                </a:cubicBezTo>
                <a:lnTo>
                  <a:pt x="2821292" y="4352852"/>
                </a:lnTo>
                <a:lnTo>
                  <a:pt x="2823539" y="4350548"/>
                </a:lnTo>
                <a:cubicBezTo>
                  <a:pt x="2822995" y="4343472"/>
                  <a:pt x="2821362" y="4336398"/>
                  <a:pt x="2821362" y="4329142"/>
                </a:cubicBezTo>
                <a:lnTo>
                  <a:pt x="2821772" y="4327358"/>
                </a:lnTo>
                <a:lnTo>
                  <a:pt x="2830165" y="4319676"/>
                </a:lnTo>
                <a:lnTo>
                  <a:pt x="2830434" y="4319612"/>
                </a:lnTo>
                <a:lnTo>
                  <a:pt x="2851659" y="4321410"/>
                </a:lnTo>
                <a:cubicBezTo>
                  <a:pt x="2856377" y="4321410"/>
                  <a:pt x="2858008" y="4319777"/>
                  <a:pt x="2857828" y="4315060"/>
                </a:cubicBezTo>
                <a:lnTo>
                  <a:pt x="2857813" y="4312924"/>
                </a:lnTo>
                <a:lnTo>
                  <a:pt x="2860005" y="4310818"/>
                </a:lnTo>
                <a:cubicBezTo>
                  <a:pt x="2859279" y="4302654"/>
                  <a:pt x="2860005" y="4294490"/>
                  <a:pt x="2859823" y="4286326"/>
                </a:cubicBezTo>
                <a:lnTo>
                  <a:pt x="2862083" y="4281854"/>
                </a:lnTo>
                <a:lnTo>
                  <a:pt x="2866172" y="4281135"/>
                </a:lnTo>
                <a:cubicBezTo>
                  <a:pt x="2871433" y="4281135"/>
                  <a:pt x="2874518" y="4281861"/>
                  <a:pt x="2874155" y="4288391"/>
                </a:cubicBezTo>
                <a:cubicBezTo>
                  <a:pt x="2873611" y="4297100"/>
                  <a:pt x="2874337" y="4305990"/>
                  <a:pt x="2873974" y="4314698"/>
                </a:cubicBezTo>
                <a:cubicBezTo>
                  <a:pt x="2873611" y="4319959"/>
                  <a:pt x="2875606" y="4321410"/>
                  <a:pt x="2880686" y="4321230"/>
                </a:cubicBezTo>
                <a:cubicBezTo>
                  <a:pt x="2888850" y="4320866"/>
                  <a:pt x="2897014" y="4321592"/>
                  <a:pt x="2905177" y="4321048"/>
                </a:cubicBezTo>
                <a:cubicBezTo>
                  <a:pt x="2910983" y="4320685"/>
                  <a:pt x="2912616" y="4322861"/>
                  <a:pt x="2912253" y="4328304"/>
                </a:cubicBezTo>
                <a:cubicBezTo>
                  <a:pt x="2911890" y="4336105"/>
                  <a:pt x="2912616" y="4344087"/>
                  <a:pt x="2912072" y="4351888"/>
                </a:cubicBezTo>
                <a:lnTo>
                  <a:pt x="2915775" y="4355420"/>
                </a:lnTo>
                <a:lnTo>
                  <a:pt x="2915858" y="4355878"/>
                </a:lnTo>
                <a:lnTo>
                  <a:pt x="2916377" y="4355994"/>
                </a:lnTo>
                <a:lnTo>
                  <a:pt x="2919872" y="4359327"/>
                </a:lnTo>
                <a:cubicBezTo>
                  <a:pt x="2927492" y="4358964"/>
                  <a:pt x="2935111" y="4359690"/>
                  <a:pt x="2942550" y="4359145"/>
                </a:cubicBezTo>
                <a:lnTo>
                  <a:pt x="2945136" y="4359761"/>
                </a:lnTo>
                <a:lnTo>
                  <a:pt x="2949903" y="4364360"/>
                </a:lnTo>
                <a:lnTo>
                  <a:pt x="2950532" y="4367309"/>
                </a:lnTo>
                <a:cubicBezTo>
                  <a:pt x="2950350" y="4387083"/>
                  <a:pt x="2950713" y="4406858"/>
                  <a:pt x="2950350" y="4426633"/>
                </a:cubicBezTo>
                <a:cubicBezTo>
                  <a:pt x="2950169" y="4433163"/>
                  <a:pt x="2951439" y="4435885"/>
                  <a:pt x="2958696" y="4435521"/>
                </a:cubicBezTo>
                <a:cubicBezTo>
                  <a:pt x="2973754" y="4434977"/>
                  <a:pt x="2988993" y="4434977"/>
                  <a:pt x="3004050" y="4435521"/>
                </a:cubicBezTo>
                <a:cubicBezTo>
                  <a:pt x="3007679" y="4435611"/>
                  <a:pt x="3009812" y="4434977"/>
                  <a:pt x="3011013" y="4433526"/>
                </a:cubicBezTo>
                <a:lnTo>
                  <a:pt x="3012299" y="4427115"/>
                </a:lnTo>
                <a:lnTo>
                  <a:pt x="3014573" y="4424930"/>
                </a:lnTo>
                <a:cubicBezTo>
                  <a:pt x="3014029" y="4404974"/>
                  <a:pt x="3014573" y="4384836"/>
                  <a:pt x="3014210" y="4364699"/>
                </a:cubicBezTo>
                <a:lnTo>
                  <a:pt x="3019436" y="4359338"/>
                </a:lnTo>
                <a:lnTo>
                  <a:pt x="3020196" y="4359145"/>
                </a:lnTo>
                <a:cubicBezTo>
                  <a:pt x="3027998" y="4359690"/>
                  <a:pt x="3035980" y="4358964"/>
                  <a:pt x="3043781" y="4359327"/>
                </a:cubicBezTo>
                <a:lnTo>
                  <a:pt x="3045581" y="4357622"/>
                </a:lnTo>
                <a:lnTo>
                  <a:pt x="3045777" y="4357623"/>
                </a:lnTo>
                <a:cubicBezTo>
                  <a:pt x="3050675" y="4357986"/>
                  <a:pt x="3052670" y="4356354"/>
                  <a:pt x="3052489" y="4351093"/>
                </a:cubicBezTo>
                <a:lnTo>
                  <a:pt x="3052312" y="4326409"/>
                </a:lnTo>
                <a:lnTo>
                  <a:pt x="3059129" y="4319310"/>
                </a:lnTo>
                <a:lnTo>
                  <a:pt x="3060338" y="4319244"/>
                </a:lnTo>
                <a:lnTo>
                  <a:pt x="3079157" y="4319414"/>
                </a:lnTo>
                <a:lnTo>
                  <a:pt x="3080465" y="4318157"/>
                </a:lnTo>
                <a:lnTo>
                  <a:pt x="3085326" y="4317894"/>
                </a:lnTo>
                <a:cubicBezTo>
                  <a:pt x="3089861" y="4316805"/>
                  <a:pt x="3090405" y="4315172"/>
                  <a:pt x="3090405" y="4311362"/>
                </a:cubicBezTo>
                <a:cubicBezTo>
                  <a:pt x="3090224" y="4303199"/>
                  <a:pt x="3090224" y="4295035"/>
                  <a:pt x="3090405" y="4286871"/>
                </a:cubicBezTo>
                <a:lnTo>
                  <a:pt x="3090635" y="4286529"/>
                </a:lnTo>
                <a:lnTo>
                  <a:pt x="3095700" y="4281465"/>
                </a:lnTo>
                <a:lnTo>
                  <a:pt x="3096392" y="4281434"/>
                </a:lnTo>
                <a:lnTo>
                  <a:pt x="3102008" y="4282649"/>
                </a:lnTo>
                <a:lnTo>
                  <a:pt x="3102382" y="4283013"/>
                </a:lnTo>
                <a:lnTo>
                  <a:pt x="3105100" y="4289118"/>
                </a:lnTo>
                <a:cubicBezTo>
                  <a:pt x="3104555" y="4297645"/>
                  <a:pt x="3105282" y="4305990"/>
                  <a:pt x="3104918" y="4314515"/>
                </a:cubicBezTo>
                <a:cubicBezTo>
                  <a:pt x="3104555" y="4319777"/>
                  <a:pt x="3106551" y="4321230"/>
                  <a:pt x="3111632" y="4321048"/>
                </a:cubicBezTo>
                <a:cubicBezTo>
                  <a:pt x="3119795" y="4320685"/>
                  <a:pt x="3127959" y="4321410"/>
                  <a:pt x="3136122" y="4320866"/>
                </a:cubicBezTo>
                <a:cubicBezTo>
                  <a:pt x="3141928" y="4320504"/>
                  <a:pt x="3143561" y="4322681"/>
                  <a:pt x="3143198" y="4328123"/>
                </a:cubicBezTo>
                <a:cubicBezTo>
                  <a:pt x="3142835" y="4335924"/>
                  <a:pt x="3143561" y="4343906"/>
                  <a:pt x="3143016" y="4351708"/>
                </a:cubicBezTo>
                <a:cubicBezTo>
                  <a:pt x="3142654" y="4357876"/>
                  <a:pt x="3145012" y="4359508"/>
                  <a:pt x="3150818" y="4359145"/>
                </a:cubicBezTo>
                <a:cubicBezTo>
                  <a:pt x="3158437" y="4358782"/>
                  <a:pt x="3166056" y="4359508"/>
                  <a:pt x="3173495" y="4358964"/>
                </a:cubicBezTo>
                <a:lnTo>
                  <a:pt x="3177325" y="4359876"/>
                </a:lnTo>
                <a:lnTo>
                  <a:pt x="3180660" y="4363286"/>
                </a:lnTo>
                <a:lnTo>
                  <a:pt x="3181478" y="4367128"/>
                </a:lnTo>
                <a:cubicBezTo>
                  <a:pt x="3181116" y="4387083"/>
                  <a:pt x="3181659" y="4407040"/>
                  <a:pt x="3181296" y="4426995"/>
                </a:cubicBezTo>
                <a:cubicBezTo>
                  <a:pt x="3181206" y="4429989"/>
                  <a:pt x="3181478" y="4432120"/>
                  <a:pt x="3182612" y="4433481"/>
                </a:cubicBezTo>
                <a:lnTo>
                  <a:pt x="3183100" y="4433621"/>
                </a:lnTo>
                <a:lnTo>
                  <a:pt x="3183133" y="4434046"/>
                </a:lnTo>
                <a:cubicBezTo>
                  <a:pt x="3183655" y="4435407"/>
                  <a:pt x="3184835" y="4436178"/>
                  <a:pt x="3187465" y="4435452"/>
                </a:cubicBezTo>
                <a:lnTo>
                  <a:pt x="3190293" y="4435339"/>
                </a:lnTo>
                <a:lnTo>
                  <a:pt x="3235358" y="4435339"/>
                </a:lnTo>
                <a:cubicBezTo>
                  <a:pt x="3238715" y="4435430"/>
                  <a:pt x="3240711" y="4434841"/>
                  <a:pt x="3241845" y="4433481"/>
                </a:cubicBezTo>
                <a:lnTo>
                  <a:pt x="3243116" y="4427210"/>
                </a:lnTo>
                <a:lnTo>
                  <a:pt x="3244430" y="4425837"/>
                </a:lnTo>
                <a:cubicBezTo>
                  <a:pt x="3244067" y="4405881"/>
                  <a:pt x="3244430" y="4385925"/>
                  <a:pt x="3244249" y="4365969"/>
                </a:cubicBezTo>
                <a:lnTo>
                  <a:pt x="3251281" y="4358782"/>
                </a:lnTo>
                <a:lnTo>
                  <a:pt x="3269828" y="4358782"/>
                </a:lnTo>
                <a:cubicBezTo>
                  <a:pt x="3271733" y="4358600"/>
                  <a:pt x="3274273" y="4359690"/>
                  <a:pt x="3276224" y="4359417"/>
                </a:cubicBezTo>
                <a:lnTo>
                  <a:pt x="3276911" y="4357604"/>
                </a:lnTo>
                <a:lnTo>
                  <a:pt x="3279806" y="4357623"/>
                </a:lnTo>
                <a:lnTo>
                  <a:pt x="3282258" y="4325925"/>
                </a:lnTo>
                <a:lnTo>
                  <a:pt x="3287789" y="4320685"/>
                </a:lnTo>
                <a:cubicBezTo>
                  <a:pt x="3295590" y="4320866"/>
                  <a:pt x="3303572" y="4320322"/>
                  <a:pt x="3311373" y="4320866"/>
                </a:cubicBezTo>
                <a:lnTo>
                  <a:pt x="3312075" y="4320192"/>
                </a:lnTo>
                <a:lnTo>
                  <a:pt x="3315183" y="4320252"/>
                </a:lnTo>
                <a:cubicBezTo>
                  <a:pt x="3321169" y="4321159"/>
                  <a:pt x="3322076" y="4319345"/>
                  <a:pt x="3322076" y="4314627"/>
                </a:cubicBezTo>
                <a:cubicBezTo>
                  <a:pt x="3322076" y="4305558"/>
                  <a:pt x="3322440" y="4296486"/>
                  <a:pt x="3322076" y="4287415"/>
                </a:cubicBezTo>
                <a:lnTo>
                  <a:pt x="3326054" y="4283666"/>
                </a:lnTo>
                <a:lnTo>
                  <a:pt x="3332261" y="4284944"/>
                </a:lnTo>
                <a:lnTo>
                  <a:pt x="3332504" y="4285167"/>
                </a:lnTo>
                <a:lnTo>
                  <a:pt x="3333687" y="4296374"/>
                </a:lnTo>
                <a:cubicBezTo>
                  <a:pt x="3333143" y="4302361"/>
                  <a:pt x="3333869" y="4308529"/>
                  <a:pt x="3333506" y="4314515"/>
                </a:cubicBezTo>
                <a:lnTo>
                  <a:pt x="3336458" y="4317555"/>
                </a:lnTo>
                <a:lnTo>
                  <a:pt x="3336772" y="4319686"/>
                </a:lnTo>
                <a:lnTo>
                  <a:pt x="3338814" y="4319980"/>
                </a:lnTo>
                <a:lnTo>
                  <a:pt x="3339674" y="4320866"/>
                </a:lnTo>
                <a:lnTo>
                  <a:pt x="3344691" y="4320831"/>
                </a:lnTo>
                <a:lnTo>
                  <a:pt x="3349470" y="4321522"/>
                </a:lnTo>
                <a:lnTo>
                  <a:pt x="3358351" y="4320733"/>
                </a:lnTo>
                <a:lnTo>
                  <a:pt x="3362520" y="4320703"/>
                </a:lnTo>
                <a:lnTo>
                  <a:pt x="3365880" y="4321492"/>
                </a:lnTo>
                <a:lnTo>
                  <a:pt x="3371785" y="4327397"/>
                </a:lnTo>
                <a:cubicBezTo>
                  <a:pt x="3371422" y="4335924"/>
                  <a:pt x="3371785" y="4344269"/>
                  <a:pt x="3371604" y="4352796"/>
                </a:cubicBezTo>
                <a:cubicBezTo>
                  <a:pt x="3371604" y="4356605"/>
                  <a:pt x="3372329" y="4359327"/>
                  <a:pt x="3376683" y="4359508"/>
                </a:cubicBezTo>
                <a:cubicBezTo>
                  <a:pt x="3384847" y="4360053"/>
                  <a:pt x="3393375" y="4362774"/>
                  <a:pt x="3401175" y="4360234"/>
                </a:cubicBezTo>
                <a:cubicBezTo>
                  <a:pt x="3410065" y="4357149"/>
                  <a:pt x="3410065" y="4361323"/>
                  <a:pt x="3410065" y="4367672"/>
                </a:cubicBezTo>
                <a:cubicBezTo>
                  <a:pt x="3409883" y="4388173"/>
                  <a:pt x="3410246" y="4408854"/>
                  <a:pt x="3409883" y="4429354"/>
                </a:cubicBezTo>
                <a:lnTo>
                  <a:pt x="3411658" y="4431216"/>
                </a:lnTo>
                <a:lnTo>
                  <a:pt x="3412242" y="4433979"/>
                </a:lnTo>
                <a:lnTo>
                  <a:pt x="3414992" y="4434711"/>
                </a:lnTo>
                <a:lnTo>
                  <a:pt x="3417320" y="4437153"/>
                </a:lnTo>
                <a:cubicBezTo>
                  <a:pt x="3433286" y="4436791"/>
                  <a:pt x="3449431" y="4436791"/>
                  <a:pt x="3465397" y="4437153"/>
                </a:cubicBezTo>
                <a:cubicBezTo>
                  <a:pt x="3471565" y="4437335"/>
                  <a:pt x="3473742" y="4435702"/>
                  <a:pt x="3473561" y="4429173"/>
                </a:cubicBezTo>
                <a:lnTo>
                  <a:pt x="3473557" y="4427975"/>
                </a:lnTo>
                <a:lnTo>
                  <a:pt x="3474650" y="4426925"/>
                </a:lnTo>
                <a:lnTo>
                  <a:pt x="3474289" y="4366561"/>
                </a:lnTo>
                <a:lnTo>
                  <a:pt x="3481290" y="4359408"/>
                </a:lnTo>
                <a:lnTo>
                  <a:pt x="3487574" y="4359012"/>
                </a:lnTo>
                <a:lnTo>
                  <a:pt x="3503495" y="4359145"/>
                </a:lnTo>
                <a:lnTo>
                  <a:pt x="3504796" y="4357929"/>
                </a:lnTo>
                <a:lnTo>
                  <a:pt x="3506761" y="4357805"/>
                </a:lnTo>
                <a:cubicBezTo>
                  <a:pt x="3511114" y="4357805"/>
                  <a:pt x="3512566" y="4356354"/>
                  <a:pt x="3512385" y="4352000"/>
                </a:cubicBezTo>
                <a:cubicBezTo>
                  <a:pt x="3512203" y="4343292"/>
                  <a:pt x="3512566" y="4334403"/>
                  <a:pt x="3512203" y="4325695"/>
                </a:cubicBezTo>
                <a:lnTo>
                  <a:pt x="3518376" y="4319699"/>
                </a:lnTo>
                <a:lnTo>
                  <a:pt x="3519534" y="4319533"/>
                </a:lnTo>
                <a:lnTo>
                  <a:pt x="3525123" y="4319574"/>
                </a:lnTo>
                <a:lnTo>
                  <a:pt x="3542137" y="4321230"/>
                </a:lnTo>
                <a:lnTo>
                  <a:pt x="3543697" y="4319706"/>
                </a:lnTo>
                <a:lnTo>
                  <a:pt x="3543951" y="4319708"/>
                </a:lnTo>
                <a:lnTo>
                  <a:pt x="3548787" y="4314736"/>
                </a:lnTo>
                <a:lnTo>
                  <a:pt x="3549757" y="4313790"/>
                </a:lnTo>
                <a:lnTo>
                  <a:pt x="3549756" y="4313741"/>
                </a:lnTo>
                <a:lnTo>
                  <a:pt x="3550482" y="4312995"/>
                </a:lnTo>
                <a:lnTo>
                  <a:pt x="3550303" y="4286037"/>
                </a:lnTo>
                <a:lnTo>
                  <a:pt x="3556651" y="4281316"/>
                </a:lnTo>
                <a:lnTo>
                  <a:pt x="3559889" y="4281433"/>
                </a:lnTo>
                <a:lnTo>
                  <a:pt x="3563059" y="4283907"/>
                </a:lnTo>
                <a:lnTo>
                  <a:pt x="3564270" y="4286033"/>
                </a:lnTo>
                <a:cubicBezTo>
                  <a:pt x="3564270" y="4295830"/>
                  <a:pt x="3564452" y="4305627"/>
                  <a:pt x="3565540" y="4315605"/>
                </a:cubicBezTo>
                <a:cubicBezTo>
                  <a:pt x="3565903" y="4320322"/>
                  <a:pt x="3566810" y="4321230"/>
                  <a:pt x="3570619" y="4321230"/>
                </a:cubicBezTo>
                <a:cubicBezTo>
                  <a:pt x="3579146" y="4321230"/>
                  <a:pt x="3587491" y="4321592"/>
                  <a:pt x="3596018" y="4321048"/>
                </a:cubicBezTo>
                <a:cubicBezTo>
                  <a:pt x="3602186" y="4320685"/>
                  <a:pt x="3604907" y="4322136"/>
                  <a:pt x="3604363" y="4328848"/>
                </a:cubicBezTo>
                <a:cubicBezTo>
                  <a:pt x="3603818" y="4336468"/>
                  <a:pt x="3604544" y="4343906"/>
                  <a:pt x="3604181" y="4351525"/>
                </a:cubicBezTo>
                <a:cubicBezTo>
                  <a:pt x="3603818" y="4357331"/>
                  <a:pt x="3605451" y="4359690"/>
                  <a:pt x="3611620" y="4359327"/>
                </a:cubicBezTo>
                <a:cubicBezTo>
                  <a:pt x="3619239" y="4358782"/>
                  <a:pt x="3626860" y="4359690"/>
                  <a:pt x="3634298" y="4359145"/>
                </a:cubicBezTo>
                <a:cubicBezTo>
                  <a:pt x="3640466" y="4358782"/>
                  <a:pt x="3642642" y="4360597"/>
                  <a:pt x="3642461" y="4367128"/>
                </a:cubicBezTo>
                <a:cubicBezTo>
                  <a:pt x="3642099" y="4387628"/>
                  <a:pt x="3642461" y="4408310"/>
                  <a:pt x="3642279" y="4428810"/>
                </a:cubicBezTo>
                <a:lnTo>
                  <a:pt x="3642856" y="4429403"/>
                </a:lnTo>
                <a:lnTo>
                  <a:pt x="3643142" y="4433661"/>
                </a:lnTo>
                <a:cubicBezTo>
                  <a:pt x="3643641" y="4434999"/>
                  <a:pt x="3644820" y="4435815"/>
                  <a:pt x="3647540" y="4435270"/>
                </a:cubicBezTo>
                <a:lnTo>
                  <a:pt x="3648539" y="4435240"/>
                </a:lnTo>
                <a:lnTo>
                  <a:pt x="3648811" y="4435521"/>
                </a:lnTo>
                <a:cubicBezTo>
                  <a:pt x="3664232" y="4435158"/>
                  <a:pt x="3679652" y="4435158"/>
                  <a:pt x="3695072" y="4435521"/>
                </a:cubicBezTo>
                <a:cubicBezTo>
                  <a:pt x="3700696" y="4435702"/>
                  <a:pt x="3702692" y="4434251"/>
                  <a:pt x="3702329" y="4428447"/>
                </a:cubicBezTo>
                <a:lnTo>
                  <a:pt x="3702384" y="4426341"/>
                </a:lnTo>
                <a:lnTo>
                  <a:pt x="3702692" y="4426018"/>
                </a:lnTo>
                <a:lnTo>
                  <a:pt x="3704269" y="4365922"/>
                </a:lnTo>
                <a:lnTo>
                  <a:pt x="3711219" y="4359145"/>
                </a:lnTo>
                <a:cubicBezTo>
                  <a:pt x="3719020" y="4359508"/>
                  <a:pt x="3727003" y="4358782"/>
                  <a:pt x="3734804" y="4359327"/>
                </a:cubicBezTo>
                <a:cubicBezTo>
                  <a:pt x="3740971" y="4359690"/>
                  <a:pt x="3742604" y="4357331"/>
                  <a:pt x="3742241" y="4351525"/>
                </a:cubicBezTo>
                <a:lnTo>
                  <a:pt x="3742227" y="4349640"/>
                </a:lnTo>
                <a:lnTo>
                  <a:pt x="3742604" y="4349279"/>
                </a:lnTo>
                <a:cubicBezTo>
                  <a:pt x="3742059" y="4342566"/>
                  <a:pt x="3742967" y="4335854"/>
                  <a:pt x="3742422" y="4329322"/>
                </a:cubicBezTo>
                <a:lnTo>
                  <a:pt x="3742977" y="4326138"/>
                </a:lnTo>
                <a:lnTo>
                  <a:pt x="3749449" y="4319810"/>
                </a:lnTo>
                <a:lnTo>
                  <a:pt x="3752219" y="4319164"/>
                </a:lnTo>
                <a:lnTo>
                  <a:pt x="3753533" y="4319079"/>
                </a:lnTo>
                <a:lnTo>
                  <a:pt x="3772901" y="4319234"/>
                </a:lnTo>
                <a:lnTo>
                  <a:pt x="3774530" y="4317712"/>
                </a:lnTo>
                <a:lnTo>
                  <a:pt x="3774533" y="4317712"/>
                </a:lnTo>
                <a:lnTo>
                  <a:pt x="3774554" y="4317691"/>
                </a:lnTo>
                <a:lnTo>
                  <a:pt x="3778343" y="4314153"/>
                </a:lnTo>
                <a:lnTo>
                  <a:pt x="3778378" y="4313702"/>
                </a:lnTo>
                <a:lnTo>
                  <a:pt x="3778706" y="4313358"/>
                </a:lnTo>
                <a:cubicBezTo>
                  <a:pt x="3777618" y="4305195"/>
                  <a:pt x="3781065" y="4297394"/>
                  <a:pt x="3780520" y="4289230"/>
                </a:cubicBezTo>
                <a:cubicBezTo>
                  <a:pt x="3780157" y="4284875"/>
                  <a:pt x="3779977" y="4281065"/>
                  <a:pt x="3786688" y="4281247"/>
                </a:cubicBezTo>
                <a:lnTo>
                  <a:pt x="3795821" y="4288553"/>
                </a:lnTo>
                <a:lnTo>
                  <a:pt x="3796485" y="4290388"/>
                </a:lnTo>
                <a:cubicBezTo>
                  <a:pt x="3795760" y="4297645"/>
                  <a:pt x="3797392" y="4304721"/>
                  <a:pt x="3795035" y="4311976"/>
                </a:cubicBezTo>
                <a:cubicBezTo>
                  <a:pt x="3793220" y="4317420"/>
                  <a:pt x="3795035" y="4321592"/>
                  <a:pt x="3802109" y="4321230"/>
                </a:cubicBezTo>
                <a:cubicBezTo>
                  <a:pt x="3809911" y="4320866"/>
                  <a:pt x="3817892" y="4321230"/>
                  <a:pt x="3825694" y="4321048"/>
                </a:cubicBezTo>
                <a:cubicBezTo>
                  <a:pt x="3830410" y="4320866"/>
                  <a:pt x="3832407" y="4321773"/>
                  <a:pt x="3833133" y="4327216"/>
                </a:cubicBezTo>
                <a:lnTo>
                  <a:pt x="3834291" y="4347216"/>
                </a:lnTo>
                <a:lnTo>
                  <a:pt x="3834289" y="4347261"/>
                </a:lnTo>
                <a:lnTo>
                  <a:pt x="3834296" y="4347294"/>
                </a:lnTo>
                <a:lnTo>
                  <a:pt x="3834584" y="4352252"/>
                </a:lnTo>
                <a:lnTo>
                  <a:pt x="3835612" y="4353254"/>
                </a:lnTo>
                <a:lnTo>
                  <a:pt x="3836216" y="4355991"/>
                </a:lnTo>
                <a:lnTo>
                  <a:pt x="3839292" y="4356842"/>
                </a:lnTo>
                <a:lnTo>
                  <a:pt x="3841840" y="4359327"/>
                </a:lnTo>
                <a:cubicBezTo>
                  <a:pt x="3849641" y="4358964"/>
                  <a:pt x="3857623" y="4359690"/>
                  <a:pt x="3865424" y="4359145"/>
                </a:cubicBezTo>
                <a:lnTo>
                  <a:pt x="3871771" y="4365803"/>
                </a:lnTo>
                <a:lnTo>
                  <a:pt x="3872687" y="4372321"/>
                </a:lnTo>
                <a:lnTo>
                  <a:pt x="3870867" y="4428265"/>
                </a:lnTo>
                <a:lnTo>
                  <a:pt x="3873167" y="4430686"/>
                </a:lnTo>
                <a:lnTo>
                  <a:pt x="3876492" y="4435270"/>
                </a:lnTo>
                <a:lnTo>
                  <a:pt x="3877527" y="4435275"/>
                </a:lnTo>
                <a:lnTo>
                  <a:pt x="3877761" y="4435521"/>
                </a:lnTo>
                <a:lnTo>
                  <a:pt x="3907953" y="4435521"/>
                </a:lnTo>
                <a:lnTo>
                  <a:pt x="3908005" y="4435658"/>
                </a:lnTo>
                <a:cubicBezTo>
                  <a:pt x="3909933" y="4437517"/>
                  <a:pt x="3913788" y="4437517"/>
                  <a:pt x="3921498" y="4437698"/>
                </a:cubicBezTo>
                <a:cubicBezTo>
                  <a:pt x="3925127" y="4437789"/>
                  <a:pt x="3927257" y="4437153"/>
                  <a:pt x="3928459" y="4435703"/>
                </a:cubicBezTo>
                <a:lnTo>
                  <a:pt x="3928655" y="4434728"/>
                </a:lnTo>
                <a:lnTo>
                  <a:pt x="3929233" y="4434581"/>
                </a:lnTo>
                <a:lnTo>
                  <a:pt x="3931052" y="4434184"/>
                </a:lnTo>
                <a:cubicBezTo>
                  <a:pt x="3932277" y="4433072"/>
                  <a:pt x="3932731" y="4431168"/>
                  <a:pt x="3932550" y="4428083"/>
                </a:cubicBezTo>
                <a:lnTo>
                  <a:pt x="3932593" y="4425887"/>
                </a:lnTo>
                <a:lnTo>
                  <a:pt x="3932731" y="4425292"/>
                </a:lnTo>
                <a:cubicBezTo>
                  <a:pt x="3931915" y="4415043"/>
                  <a:pt x="3932595" y="4404838"/>
                  <a:pt x="3933343" y="4394633"/>
                </a:cubicBezTo>
                <a:lnTo>
                  <a:pt x="3934319" y="4365311"/>
                </a:lnTo>
                <a:lnTo>
                  <a:pt x="3935250" y="4361607"/>
                </a:lnTo>
                <a:lnTo>
                  <a:pt x="3939033" y="4360102"/>
                </a:lnTo>
                <a:cubicBezTo>
                  <a:pt x="3941431" y="4359779"/>
                  <a:pt x="3944628" y="4359710"/>
                  <a:pt x="3948892" y="4359619"/>
                </a:cubicBezTo>
                <a:lnTo>
                  <a:pt x="3952441" y="4359430"/>
                </a:lnTo>
                <a:lnTo>
                  <a:pt x="3962136" y="4359508"/>
                </a:lnTo>
                <a:lnTo>
                  <a:pt x="3962401" y="4359457"/>
                </a:lnTo>
                <a:lnTo>
                  <a:pt x="3970828" y="4359508"/>
                </a:lnTo>
                <a:lnTo>
                  <a:pt x="3970797" y="4357623"/>
                </a:lnTo>
                <a:lnTo>
                  <a:pt x="3971191" y="4357623"/>
                </a:lnTo>
                <a:lnTo>
                  <a:pt x="3970775" y="4356306"/>
                </a:lnTo>
                <a:lnTo>
                  <a:pt x="3970647" y="4348623"/>
                </a:lnTo>
                <a:lnTo>
                  <a:pt x="3972262" y="4338214"/>
                </a:lnTo>
                <a:lnTo>
                  <a:pt x="3972415" y="4337622"/>
                </a:lnTo>
                <a:lnTo>
                  <a:pt x="3972411" y="4337225"/>
                </a:lnTo>
                <a:lnTo>
                  <a:pt x="3974481" y="4323496"/>
                </a:lnTo>
                <a:cubicBezTo>
                  <a:pt x="3976544" y="4321410"/>
                  <a:pt x="3980625" y="4321410"/>
                  <a:pt x="3988789" y="4321410"/>
                </a:cubicBezTo>
                <a:lnTo>
                  <a:pt x="3992082" y="4321322"/>
                </a:lnTo>
                <a:lnTo>
                  <a:pt x="3996787" y="4321773"/>
                </a:lnTo>
                <a:lnTo>
                  <a:pt x="3999064" y="4321135"/>
                </a:lnTo>
                <a:lnTo>
                  <a:pt x="4001269" y="4321076"/>
                </a:lnTo>
                <a:lnTo>
                  <a:pt x="4002430" y="4320364"/>
                </a:lnTo>
                <a:lnTo>
                  <a:pt x="4005117" y="4320614"/>
                </a:lnTo>
                <a:cubicBezTo>
                  <a:pt x="4009652" y="4321704"/>
                  <a:pt x="4010377" y="4319889"/>
                  <a:pt x="4010377" y="4316260"/>
                </a:cubicBezTo>
                <a:lnTo>
                  <a:pt x="4010377" y="4300002"/>
                </a:lnTo>
                <a:cubicBezTo>
                  <a:pt x="4010377" y="4287484"/>
                  <a:pt x="4010377" y="4284356"/>
                  <a:pt x="4017267" y="4283573"/>
                </a:cubicBezTo>
                <a:lnTo>
                  <a:pt x="4018916" y="4283527"/>
                </a:lnTo>
                <a:lnTo>
                  <a:pt x="4020372" y="4287485"/>
                </a:lnTo>
                <a:cubicBezTo>
                  <a:pt x="4020009" y="4295286"/>
                  <a:pt x="4020734" y="4303269"/>
                  <a:pt x="4020190" y="4311070"/>
                </a:cubicBezTo>
                <a:cubicBezTo>
                  <a:pt x="4019646" y="4318689"/>
                  <a:pt x="4021823" y="4322318"/>
                  <a:pt x="4030167" y="4321592"/>
                </a:cubicBezTo>
                <a:cubicBezTo>
                  <a:pt x="4037607" y="4320866"/>
                  <a:pt x="4045226" y="4321592"/>
                  <a:pt x="4052845" y="4321410"/>
                </a:cubicBezTo>
                <a:lnTo>
                  <a:pt x="4059868" y="4327029"/>
                </a:lnTo>
                <a:lnTo>
                  <a:pt x="4060057" y="4328331"/>
                </a:lnTo>
                <a:lnTo>
                  <a:pt x="4059013" y="4354247"/>
                </a:lnTo>
                <a:cubicBezTo>
                  <a:pt x="4057743" y="4358782"/>
                  <a:pt x="4059376" y="4359690"/>
                  <a:pt x="4063186" y="4359690"/>
                </a:cubicBezTo>
                <a:cubicBezTo>
                  <a:pt x="4071712" y="4359690"/>
                  <a:pt x="4080240" y="4360053"/>
                  <a:pt x="4088585" y="4359508"/>
                </a:cubicBezTo>
                <a:cubicBezTo>
                  <a:pt x="4096384" y="4359145"/>
                  <a:pt x="4098562" y="4362048"/>
                  <a:pt x="4098381" y="4369486"/>
                </a:cubicBezTo>
                <a:cubicBezTo>
                  <a:pt x="4097836" y="4389080"/>
                  <a:pt x="4098924" y="4408672"/>
                  <a:pt x="4096384" y="4428083"/>
                </a:cubicBezTo>
                <a:cubicBezTo>
                  <a:pt x="4095659" y="4433708"/>
                  <a:pt x="4097293" y="4436247"/>
                  <a:pt x="4103642" y="4436065"/>
                </a:cubicBezTo>
                <a:lnTo>
                  <a:pt x="4135764" y="4436065"/>
                </a:lnTo>
                <a:lnTo>
                  <a:pt x="4135764" y="4368315"/>
                </a:lnTo>
                <a:lnTo>
                  <a:pt x="4134483" y="4403230"/>
                </a:lnTo>
                <a:lnTo>
                  <a:pt x="4134189" y="4405513"/>
                </a:lnTo>
                <a:lnTo>
                  <a:pt x="4129585" y="4410234"/>
                </a:lnTo>
                <a:cubicBezTo>
                  <a:pt x="4123598" y="4410234"/>
                  <a:pt x="4122146" y="4408603"/>
                  <a:pt x="4121784" y="4402616"/>
                </a:cubicBezTo>
                <a:cubicBezTo>
                  <a:pt x="4121240" y="4391913"/>
                  <a:pt x="4125593" y="4381571"/>
                  <a:pt x="4123416" y="4371230"/>
                </a:cubicBezTo>
                <a:cubicBezTo>
                  <a:pt x="4121240" y="4361071"/>
                  <a:pt x="4121602" y="4350730"/>
                  <a:pt x="4122328" y="4340753"/>
                </a:cubicBezTo>
                <a:cubicBezTo>
                  <a:pt x="4122872" y="4334039"/>
                  <a:pt x="4120514" y="4333859"/>
                  <a:pt x="4115617" y="4333859"/>
                </a:cubicBezTo>
                <a:cubicBezTo>
                  <a:pt x="4106907" y="4333859"/>
                  <a:pt x="4098018" y="4333677"/>
                  <a:pt x="4089310" y="4333859"/>
                </a:cubicBezTo>
                <a:cubicBezTo>
                  <a:pt x="4085681" y="4334039"/>
                  <a:pt x="4083504" y="4333133"/>
                  <a:pt x="4083685" y="4328960"/>
                </a:cubicBezTo>
                <a:cubicBezTo>
                  <a:pt x="4084230" y="4318257"/>
                  <a:pt x="4082779" y="4307371"/>
                  <a:pt x="4084956" y="4295761"/>
                </a:cubicBezTo>
                <a:cubicBezTo>
                  <a:pt x="4074796" y="4295761"/>
                  <a:pt x="4065000" y="4295579"/>
                  <a:pt x="4055022" y="4295941"/>
                </a:cubicBezTo>
                <a:cubicBezTo>
                  <a:pt x="4048128" y="4296123"/>
                  <a:pt x="4045588" y="4293947"/>
                  <a:pt x="4045407" y="4286689"/>
                </a:cubicBezTo>
                <a:cubicBezTo>
                  <a:pt x="4045226" y="4279433"/>
                  <a:pt x="4047402" y="4272538"/>
                  <a:pt x="4047584" y="4265282"/>
                </a:cubicBezTo>
                <a:cubicBezTo>
                  <a:pt x="4047765" y="4258388"/>
                  <a:pt x="4045588" y="4255849"/>
                  <a:pt x="4038331" y="4255667"/>
                </a:cubicBezTo>
                <a:close/>
                <a:moveTo>
                  <a:pt x="904058" y="4217547"/>
                </a:moveTo>
                <a:cubicBezTo>
                  <a:pt x="891404" y="4217638"/>
                  <a:pt x="878750" y="4218002"/>
                  <a:pt x="866141" y="4218182"/>
                </a:cubicBezTo>
                <a:cubicBezTo>
                  <a:pt x="849995" y="4218364"/>
                  <a:pt x="833668" y="4219997"/>
                  <a:pt x="817340" y="4219815"/>
                </a:cubicBezTo>
                <a:cubicBezTo>
                  <a:pt x="791034" y="4219453"/>
                  <a:pt x="764910" y="4222537"/>
                  <a:pt x="738603" y="4222537"/>
                </a:cubicBezTo>
                <a:cubicBezTo>
                  <a:pt x="732617" y="4222537"/>
                  <a:pt x="725724" y="4218002"/>
                  <a:pt x="720463" y="4224895"/>
                </a:cubicBezTo>
                <a:cubicBezTo>
                  <a:pt x="716834" y="4220541"/>
                  <a:pt x="711936" y="4221449"/>
                  <a:pt x="707401" y="4221811"/>
                </a:cubicBezTo>
                <a:cubicBezTo>
                  <a:pt x="687264" y="4223626"/>
                  <a:pt x="667125" y="4220179"/>
                  <a:pt x="646807" y="4220723"/>
                </a:cubicBezTo>
                <a:cubicBezTo>
                  <a:pt x="629935" y="4221267"/>
                  <a:pt x="612519" y="4221267"/>
                  <a:pt x="595284" y="4220361"/>
                </a:cubicBezTo>
                <a:cubicBezTo>
                  <a:pt x="570974" y="4218908"/>
                  <a:pt x="546482" y="4219997"/>
                  <a:pt x="521991" y="4219997"/>
                </a:cubicBezTo>
                <a:cubicBezTo>
                  <a:pt x="484437" y="4219997"/>
                  <a:pt x="447065" y="4220723"/>
                  <a:pt x="409692" y="4219815"/>
                </a:cubicBezTo>
                <a:cubicBezTo>
                  <a:pt x="389193" y="4219271"/>
                  <a:pt x="368692" y="4220904"/>
                  <a:pt x="348011" y="4218545"/>
                </a:cubicBezTo>
                <a:cubicBezTo>
                  <a:pt x="327329" y="4216187"/>
                  <a:pt x="306285" y="4219271"/>
                  <a:pt x="285239" y="4218545"/>
                </a:cubicBezTo>
                <a:cubicBezTo>
                  <a:pt x="262926" y="4217820"/>
                  <a:pt x="240611" y="4220723"/>
                  <a:pt x="218297" y="4219634"/>
                </a:cubicBezTo>
                <a:cubicBezTo>
                  <a:pt x="201968" y="4218908"/>
                  <a:pt x="185823" y="4220361"/>
                  <a:pt x="169314" y="4218908"/>
                </a:cubicBezTo>
                <a:cubicBezTo>
                  <a:pt x="144641" y="4216731"/>
                  <a:pt x="119606" y="4218364"/>
                  <a:pt x="94751" y="4218364"/>
                </a:cubicBezTo>
                <a:cubicBezTo>
                  <a:pt x="92031" y="4218364"/>
                  <a:pt x="90034" y="4220541"/>
                  <a:pt x="86950" y="4219815"/>
                </a:cubicBezTo>
                <a:cubicBezTo>
                  <a:pt x="74613" y="4217093"/>
                  <a:pt x="62097" y="4219271"/>
                  <a:pt x="49760" y="4219090"/>
                </a:cubicBezTo>
                <a:cubicBezTo>
                  <a:pt x="38874" y="4218908"/>
                  <a:pt x="27626" y="4219815"/>
                  <a:pt x="16559" y="4219997"/>
                </a:cubicBezTo>
                <a:cubicBezTo>
                  <a:pt x="2409" y="4220179"/>
                  <a:pt x="2771" y="4219997"/>
                  <a:pt x="2227" y="4234511"/>
                </a:cubicBezTo>
                <a:cubicBezTo>
                  <a:pt x="1865" y="4242492"/>
                  <a:pt x="4949" y="4243581"/>
                  <a:pt x="12024" y="4243763"/>
                </a:cubicBezTo>
                <a:cubicBezTo>
                  <a:pt x="43410" y="4244669"/>
                  <a:pt x="74613" y="4241223"/>
                  <a:pt x="105999" y="4241586"/>
                </a:cubicBezTo>
                <a:cubicBezTo>
                  <a:pt x="125229" y="4241949"/>
                  <a:pt x="144459" y="4244851"/>
                  <a:pt x="163691" y="4243763"/>
                </a:cubicBezTo>
                <a:cubicBezTo>
                  <a:pt x="175482" y="4243218"/>
                  <a:pt x="187274" y="4242130"/>
                  <a:pt x="199248" y="4243581"/>
                </a:cubicBezTo>
                <a:cubicBezTo>
                  <a:pt x="217026" y="4245758"/>
                  <a:pt x="234988" y="4240134"/>
                  <a:pt x="252948" y="4243763"/>
                </a:cubicBezTo>
                <a:cubicBezTo>
                  <a:pt x="255306" y="4244126"/>
                  <a:pt x="258027" y="4244126"/>
                  <a:pt x="260205" y="4243400"/>
                </a:cubicBezTo>
                <a:cubicBezTo>
                  <a:pt x="268549" y="4240498"/>
                  <a:pt x="277258" y="4240679"/>
                  <a:pt x="285239" y="4242312"/>
                </a:cubicBezTo>
                <a:cubicBezTo>
                  <a:pt x="300298" y="4245214"/>
                  <a:pt x="315355" y="4243218"/>
                  <a:pt x="329687" y="4242492"/>
                </a:cubicBezTo>
                <a:cubicBezTo>
                  <a:pt x="351277" y="4241404"/>
                  <a:pt x="372683" y="4243400"/>
                  <a:pt x="394091" y="4242675"/>
                </a:cubicBezTo>
                <a:cubicBezTo>
                  <a:pt x="408604" y="4242130"/>
                  <a:pt x="423662" y="4241223"/>
                  <a:pt x="438357" y="4243581"/>
                </a:cubicBezTo>
                <a:cubicBezTo>
                  <a:pt x="448880" y="4245396"/>
                  <a:pt x="459221" y="4241586"/>
                  <a:pt x="469742" y="4241767"/>
                </a:cubicBezTo>
                <a:cubicBezTo>
                  <a:pt x="483530" y="4241949"/>
                  <a:pt x="497318" y="4243218"/>
                  <a:pt x="511106" y="4243400"/>
                </a:cubicBezTo>
                <a:cubicBezTo>
                  <a:pt x="534690" y="4243581"/>
                  <a:pt x="558093" y="4242856"/>
                  <a:pt x="581677" y="4243581"/>
                </a:cubicBezTo>
                <a:cubicBezTo>
                  <a:pt x="598186" y="4244126"/>
                  <a:pt x="614696" y="4244489"/>
                  <a:pt x="631024" y="4243400"/>
                </a:cubicBezTo>
                <a:cubicBezTo>
                  <a:pt x="646807" y="4242312"/>
                  <a:pt x="663316" y="4248662"/>
                  <a:pt x="678555" y="4239590"/>
                </a:cubicBezTo>
                <a:cubicBezTo>
                  <a:pt x="679461" y="4239046"/>
                  <a:pt x="680006" y="4239046"/>
                  <a:pt x="680551" y="4240134"/>
                </a:cubicBezTo>
                <a:cubicBezTo>
                  <a:pt x="683271" y="4245758"/>
                  <a:pt x="688352" y="4243581"/>
                  <a:pt x="692524" y="4243581"/>
                </a:cubicBezTo>
                <a:cubicBezTo>
                  <a:pt x="750215" y="4242856"/>
                  <a:pt x="807724" y="4245214"/>
                  <a:pt x="865416" y="4241949"/>
                </a:cubicBezTo>
                <a:cubicBezTo>
                  <a:pt x="887730" y="4240498"/>
                  <a:pt x="909863" y="4242492"/>
                  <a:pt x="932178" y="4243400"/>
                </a:cubicBezTo>
                <a:cubicBezTo>
                  <a:pt x="948867" y="4244126"/>
                  <a:pt x="965559" y="4243218"/>
                  <a:pt x="982249" y="4243763"/>
                </a:cubicBezTo>
                <a:cubicBezTo>
                  <a:pt x="990232" y="4243944"/>
                  <a:pt x="997851" y="4240134"/>
                  <a:pt x="1005471" y="4241949"/>
                </a:cubicBezTo>
                <a:cubicBezTo>
                  <a:pt x="1022160" y="4245939"/>
                  <a:pt x="1038669" y="4241767"/>
                  <a:pt x="1055361" y="4242492"/>
                </a:cubicBezTo>
                <a:cubicBezTo>
                  <a:pt x="1070963" y="4243218"/>
                  <a:pt x="1087290" y="4243218"/>
                  <a:pt x="1103255" y="4242130"/>
                </a:cubicBezTo>
                <a:cubicBezTo>
                  <a:pt x="1117950" y="4241223"/>
                  <a:pt x="1133008" y="4244489"/>
                  <a:pt x="1147521" y="4243218"/>
                </a:cubicBezTo>
                <a:cubicBezTo>
                  <a:pt x="1164211" y="4241767"/>
                  <a:pt x="1180539" y="4245214"/>
                  <a:pt x="1197411" y="4242312"/>
                </a:cubicBezTo>
                <a:cubicBezTo>
                  <a:pt x="1217004" y="4238865"/>
                  <a:pt x="1236780" y="4244126"/>
                  <a:pt x="1256553" y="4243581"/>
                </a:cubicBezTo>
                <a:cubicBezTo>
                  <a:pt x="1263266" y="4243400"/>
                  <a:pt x="1269797" y="4240498"/>
                  <a:pt x="1276147" y="4241949"/>
                </a:cubicBezTo>
                <a:cubicBezTo>
                  <a:pt x="1294107" y="4246303"/>
                  <a:pt x="1312067" y="4241767"/>
                  <a:pt x="1330027" y="4243400"/>
                </a:cubicBezTo>
                <a:cubicBezTo>
                  <a:pt x="1342001" y="4244489"/>
                  <a:pt x="1354338" y="4243581"/>
                  <a:pt x="1366674" y="4243581"/>
                </a:cubicBezTo>
                <a:cubicBezTo>
                  <a:pt x="1378467" y="4243581"/>
                  <a:pt x="1390258" y="4243218"/>
                  <a:pt x="1402051" y="4243218"/>
                </a:cubicBezTo>
                <a:cubicBezTo>
                  <a:pt x="1452123" y="4243037"/>
                  <a:pt x="1502194" y="4245032"/>
                  <a:pt x="1552266" y="4241949"/>
                </a:cubicBezTo>
                <a:cubicBezTo>
                  <a:pt x="1572221" y="4240679"/>
                  <a:pt x="1592541" y="4241767"/>
                  <a:pt x="1612678" y="4243218"/>
                </a:cubicBezTo>
                <a:cubicBezTo>
                  <a:pt x="1632815" y="4244669"/>
                  <a:pt x="1653315" y="4241586"/>
                  <a:pt x="1673634" y="4243581"/>
                </a:cubicBezTo>
                <a:cubicBezTo>
                  <a:pt x="1681253" y="4244307"/>
                  <a:pt x="1688692" y="4240134"/>
                  <a:pt x="1695948" y="4241949"/>
                </a:cubicBezTo>
                <a:cubicBezTo>
                  <a:pt x="1712458" y="4246121"/>
                  <a:pt x="1729148" y="4241586"/>
                  <a:pt x="1745838" y="4242492"/>
                </a:cubicBezTo>
                <a:cubicBezTo>
                  <a:pt x="1761441" y="4243218"/>
                  <a:pt x="1777768" y="4242312"/>
                  <a:pt x="1793732" y="4241949"/>
                </a:cubicBezTo>
                <a:lnTo>
                  <a:pt x="1847300" y="4243248"/>
                </a:lnTo>
                <a:lnTo>
                  <a:pt x="1849625" y="4243763"/>
                </a:lnTo>
                <a:lnTo>
                  <a:pt x="1860264" y="4243562"/>
                </a:lnTo>
                <a:lnTo>
                  <a:pt x="1861040" y="4243581"/>
                </a:lnTo>
                <a:lnTo>
                  <a:pt x="1862196" y="4243526"/>
                </a:lnTo>
                <a:lnTo>
                  <a:pt x="1896612" y="4242878"/>
                </a:lnTo>
                <a:lnTo>
                  <a:pt x="1917102" y="4242315"/>
                </a:lnTo>
                <a:lnTo>
                  <a:pt x="1958823" y="4243400"/>
                </a:lnTo>
                <a:lnTo>
                  <a:pt x="1958823" y="4242448"/>
                </a:lnTo>
                <a:lnTo>
                  <a:pt x="1972445" y="4243218"/>
                </a:lnTo>
                <a:cubicBezTo>
                  <a:pt x="1982061" y="4243854"/>
                  <a:pt x="1991676" y="4244307"/>
                  <a:pt x="2001291" y="4243763"/>
                </a:cubicBezTo>
                <a:cubicBezTo>
                  <a:pt x="2013083" y="4243218"/>
                  <a:pt x="2024875" y="4242130"/>
                  <a:pt x="2036849" y="4243581"/>
                </a:cubicBezTo>
                <a:cubicBezTo>
                  <a:pt x="2045738" y="4244670"/>
                  <a:pt x="2054673" y="4243808"/>
                  <a:pt x="2063631" y="4243128"/>
                </a:cubicBezTo>
                <a:lnTo>
                  <a:pt x="2067882" y="4243228"/>
                </a:lnTo>
                <a:lnTo>
                  <a:pt x="2067882" y="4219439"/>
                </a:lnTo>
                <a:lnTo>
                  <a:pt x="2055897" y="4219634"/>
                </a:lnTo>
                <a:cubicBezTo>
                  <a:pt x="2039570" y="4218908"/>
                  <a:pt x="2023424" y="4220361"/>
                  <a:pt x="2006915" y="4218908"/>
                </a:cubicBezTo>
                <a:cubicBezTo>
                  <a:pt x="1982242" y="4216731"/>
                  <a:pt x="1957206" y="4218364"/>
                  <a:pt x="1932353" y="4218364"/>
                </a:cubicBezTo>
                <a:cubicBezTo>
                  <a:pt x="1929630" y="4218364"/>
                  <a:pt x="1927635" y="4220541"/>
                  <a:pt x="1924551" y="4219815"/>
                </a:cubicBezTo>
                <a:cubicBezTo>
                  <a:pt x="1912215" y="4217093"/>
                  <a:pt x="1899696" y="4219271"/>
                  <a:pt x="1887360" y="4219090"/>
                </a:cubicBezTo>
                <a:lnTo>
                  <a:pt x="1875861" y="4219405"/>
                </a:lnTo>
                <a:lnTo>
                  <a:pt x="1860314" y="4219271"/>
                </a:lnTo>
                <a:cubicBezTo>
                  <a:pt x="1844166" y="4220904"/>
                  <a:pt x="1828202" y="4218545"/>
                  <a:pt x="1812238" y="4220361"/>
                </a:cubicBezTo>
                <a:cubicBezTo>
                  <a:pt x="1801171" y="4221449"/>
                  <a:pt x="1790286" y="4218182"/>
                  <a:pt x="1779038" y="4218364"/>
                </a:cubicBezTo>
                <a:cubicBezTo>
                  <a:pt x="1763980" y="4218727"/>
                  <a:pt x="1748923" y="4219453"/>
                  <a:pt x="1733866" y="4218908"/>
                </a:cubicBezTo>
                <a:cubicBezTo>
                  <a:pt x="1714634" y="4218182"/>
                  <a:pt x="1695223" y="4220541"/>
                  <a:pt x="1675993" y="4220179"/>
                </a:cubicBezTo>
                <a:cubicBezTo>
                  <a:pt x="1658395" y="4219815"/>
                  <a:pt x="1640797" y="4219453"/>
                  <a:pt x="1623381" y="4218908"/>
                </a:cubicBezTo>
                <a:cubicBezTo>
                  <a:pt x="1604331" y="4218182"/>
                  <a:pt x="1585102" y="4218364"/>
                  <a:pt x="1566054" y="4219453"/>
                </a:cubicBezTo>
                <a:cubicBezTo>
                  <a:pt x="1554986" y="4219997"/>
                  <a:pt x="1542832" y="4218182"/>
                  <a:pt x="1531764" y="4219090"/>
                </a:cubicBezTo>
                <a:cubicBezTo>
                  <a:pt x="1506548" y="4221085"/>
                  <a:pt x="1481331" y="4218908"/>
                  <a:pt x="1456114" y="4221630"/>
                </a:cubicBezTo>
                <a:cubicBezTo>
                  <a:pt x="1439786" y="4223263"/>
                  <a:pt x="1423277" y="4222537"/>
                  <a:pt x="1406769" y="4222355"/>
                </a:cubicBezTo>
                <a:cubicBezTo>
                  <a:pt x="1391166" y="4222174"/>
                  <a:pt x="1375564" y="4220723"/>
                  <a:pt x="1359781" y="4220904"/>
                </a:cubicBezTo>
                <a:cubicBezTo>
                  <a:pt x="1344905" y="4221085"/>
                  <a:pt x="1329665" y="4220541"/>
                  <a:pt x="1314607" y="4220541"/>
                </a:cubicBezTo>
                <a:cubicBezTo>
                  <a:pt x="1297554" y="4220361"/>
                  <a:pt x="1280319" y="4220723"/>
                  <a:pt x="1263447" y="4220541"/>
                </a:cubicBezTo>
                <a:cubicBezTo>
                  <a:pt x="1224986" y="4219997"/>
                  <a:pt x="1186345" y="4220361"/>
                  <a:pt x="1147884" y="4219634"/>
                </a:cubicBezTo>
                <a:cubicBezTo>
                  <a:pt x="1132282" y="4219453"/>
                  <a:pt x="1116498" y="4220361"/>
                  <a:pt x="1100715" y="4218545"/>
                </a:cubicBezTo>
                <a:cubicBezTo>
                  <a:pt x="1082211" y="4216187"/>
                  <a:pt x="1063162" y="4219271"/>
                  <a:pt x="1044294" y="4218182"/>
                </a:cubicBezTo>
                <a:cubicBezTo>
                  <a:pt x="1031777" y="4217638"/>
                  <a:pt x="1019077" y="4219634"/>
                  <a:pt x="1006559" y="4219453"/>
                </a:cubicBezTo>
                <a:cubicBezTo>
                  <a:pt x="985151" y="4219271"/>
                  <a:pt x="963562" y="4219997"/>
                  <a:pt x="941975" y="4218545"/>
                </a:cubicBezTo>
                <a:cubicBezTo>
                  <a:pt x="929366" y="4217638"/>
                  <a:pt x="916712" y="4217456"/>
                  <a:pt x="904058" y="4217547"/>
                </a:cubicBezTo>
                <a:close/>
                <a:moveTo>
                  <a:pt x="2971940" y="4217547"/>
                </a:moveTo>
                <a:cubicBezTo>
                  <a:pt x="2959286" y="4217638"/>
                  <a:pt x="2946632" y="4218002"/>
                  <a:pt x="2934023" y="4218182"/>
                </a:cubicBezTo>
                <a:cubicBezTo>
                  <a:pt x="2917877" y="4218364"/>
                  <a:pt x="2901550" y="4219997"/>
                  <a:pt x="2885222" y="4219815"/>
                </a:cubicBezTo>
                <a:cubicBezTo>
                  <a:pt x="2858916" y="4219453"/>
                  <a:pt x="2832792" y="4222537"/>
                  <a:pt x="2806485" y="4222537"/>
                </a:cubicBezTo>
                <a:cubicBezTo>
                  <a:pt x="2800499" y="4222537"/>
                  <a:pt x="2793606" y="4218002"/>
                  <a:pt x="2788345" y="4224895"/>
                </a:cubicBezTo>
                <a:cubicBezTo>
                  <a:pt x="2784716" y="4220541"/>
                  <a:pt x="2779818" y="4221449"/>
                  <a:pt x="2775283" y="4221811"/>
                </a:cubicBezTo>
                <a:cubicBezTo>
                  <a:pt x="2755145" y="4223626"/>
                  <a:pt x="2735007" y="4220179"/>
                  <a:pt x="2714689" y="4220723"/>
                </a:cubicBezTo>
                <a:cubicBezTo>
                  <a:pt x="2697817" y="4221267"/>
                  <a:pt x="2680401" y="4221267"/>
                  <a:pt x="2663166" y="4220361"/>
                </a:cubicBezTo>
                <a:cubicBezTo>
                  <a:pt x="2638856" y="4218908"/>
                  <a:pt x="2614364" y="4219997"/>
                  <a:pt x="2589873" y="4219997"/>
                </a:cubicBezTo>
                <a:cubicBezTo>
                  <a:pt x="2552319" y="4219997"/>
                  <a:pt x="2514946" y="4220723"/>
                  <a:pt x="2477574" y="4219815"/>
                </a:cubicBezTo>
                <a:cubicBezTo>
                  <a:pt x="2457075" y="4219271"/>
                  <a:pt x="2436574" y="4220904"/>
                  <a:pt x="2415892" y="4218545"/>
                </a:cubicBezTo>
                <a:cubicBezTo>
                  <a:pt x="2395211" y="4216187"/>
                  <a:pt x="2374167" y="4219271"/>
                  <a:pt x="2353121" y="4218545"/>
                </a:cubicBezTo>
                <a:cubicBezTo>
                  <a:pt x="2330807" y="4217820"/>
                  <a:pt x="2308493" y="4220723"/>
                  <a:pt x="2286178" y="4219634"/>
                </a:cubicBezTo>
                <a:cubicBezTo>
                  <a:pt x="2269850" y="4218908"/>
                  <a:pt x="2253705" y="4220361"/>
                  <a:pt x="2237196" y="4218908"/>
                </a:cubicBezTo>
                <a:cubicBezTo>
                  <a:pt x="2212523" y="4216731"/>
                  <a:pt x="2187488" y="4218364"/>
                  <a:pt x="2162633" y="4218364"/>
                </a:cubicBezTo>
                <a:cubicBezTo>
                  <a:pt x="2159913" y="4218364"/>
                  <a:pt x="2157916" y="4220541"/>
                  <a:pt x="2154832" y="4219815"/>
                </a:cubicBezTo>
                <a:cubicBezTo>
                  <a:pt x="2142495" y="4217093"/>
                  <a:pt x="2129978" y="4219271"/>
                  <a:pt x="2117642" y="4219090"/>
                </a:cubicBezTo>
                <a:cubicBezTo>
                  <a:pt x="2106756" y="4218908"/>
                  <a:pt x="2095508" y="4219815"/>
                  <a:pt x="2084441" y="4219997"/>
                </a:cubicBezTo>
                <a:cubicBezTo>
                  <a:pt x="2070291" y="4220179"/>
                  <a:pt x="2070653" y="4219997"/>
                  <a:pt x="2070109" y="4234511"/>
                </a:cubicBezTo>
                <a:cubicBezTo>
                  <a:pt x="2069747" y="4242492"/>
                  <a:pt x="2072831" y="4243581"/>
                  <a:pt x="2079906" y="4243763"/>
                </a:cubicBezTo>
                <a:cubicBezTo>
                  <a:pt x="2111292" y="4244669"/>
                  <a:pt x="2142495" y="4241223"/>
                  <a:pt x="2173880" y="4241586"/>
                </a:cubicBezTo>
                <a:cubicBezTo>
                  <a:pt x="2193111" y="4241949"/>
                  <a:pt x="2212341" y="4244851"/>
                  <a:pt x="2231572" y="4243763"/>
                </a:cubicBezTo>
                <a:cubicBezTo>
                  <a:pt x="2243363" y="4243218"/>
                  <a:pt x="2255156" y="4242130"/>
                  <a:pt x="2267130" y="4243581"/>
                </a:cubicBezTo>
                <a:cubicBezTo>
                  <a:pt x="2284908" y="4245758"/>
                  <a:pt x="2302870" y="4240134"/>
                  <a:pt x="2320830" y="4243763"/>
                </a:cubicBezTo>
                <a:cubicBezTo>
                  <a:pt x="2323188" y="4244126"/>
                  <a:pt x="2325909" y="4244126"/>
                  <a:pt x="2328086" y="4243400"/>
                </a:cubicBezTo>
                <a:cubicBezTo>
                  <a:pt x="2336431" y="4240498"/>
                  <a:pt x="2345139" y="4240679"/>
                  <a:pt x="2353121" y="4242312"/>
                </a:cubicBezTo>
                <a:cubicBezTo>
                  <a:pt x="2368180" y="4245214"/>
                  <a:pt x="2383237" y="4243218"/>
                  <a:pt x="2397569" y="4242492"/>
                </a:cubicBezTo>
                <a:cubicBezTo>
                  <a:pt x="2419159" y="4241404"/>
                  <a:pt x="2440565" y="4243400"/>
                  <a:pt x="2461973" y="4242675"/>
                </a:cubicBezTo>
                <a:cubicBezTo>
                  <a:pt x="2476486" y="4242130"/>
                  <a:pt x="2491544" y="4241223"/>
                  <a:pt x="2506239" y="4243581"/>
                </a:cubicBezTo>
                <a:cubicBezTo>
                  <a:pt x="2516762" y="4245396"/>
                  <a:pt x="2527102" y="4241586"/>
                  <a:pt x="2537624" y="4241767"/>
                </a:cubicBezTo>
                <a:cubicBezTo>
                  <a:pt x="2551412" y="4241949"/>
                  <a:pt x="2565200" y="4243218"/>
                  <a:pt x="2578988" y="4243400"/>
                </a:cubicBezTo>
                <a:cubicBezTo>
                  <a:pt x="2602572" y="4243581"/>
                  <a:pt x="2625974" y="4242856"/>
                  <a:pt x="2649559" y="4243581"/>
                </a:cubicBezTo>
                <a:cubicBezTo>
                  <a:pt x="2666068" y="4244126"/>
                  <a:pt x="2682577" y="4244489"/>
                  <a:pt x="2698905" y="4243400"/>
                </a:cubicBezTo>
                <a:cubicBezTo>
                  <a:pt x="2714689" y="4242312"/>
                  <a:pt x="2731198" y="4248662"/>
                  <a:pt x="2746437" y="4239590"/>
                </a:cubicBezTo>
                <a:cubicBezTo>
                  <a:pt x="2747343" y="4239046"/>
                  <a:pt x="2747888" y="4239046"/>
                  <a:pt x="2748433" y="4240134"/>
                </a:cubicBezTo>
                <a:cubicBezTo>
                  <a:pt x="2751153" y="4245758"/>
                  <a:pt x="2756234" y="4243581"/>
                  <a:pt x="2760406" y="4243581"/>
                </a:cubicBezTo>
                <a:cubicBezTo>
                  <a:pt x="2818097" y="4242856"/>
                  <a:pt x="2875606" y="4245214"/>
                  <a:pt x="2933298" y="4241949"/>
                </a:cubicBezTo>
                <a:cubicBezTo>
                  <a:pt x="2955612" y="4240498"/>
                  <a:pt x="2977745" y="4242492"/>
                  <a:pt x="3000060" y="4243400"/>
                </a:cubicBezTo>
                <a:cubicBezTo>
                  <a:pt x="3016749" y="4244126"/>
                  <a:pt x="3033441" y="4243218"/>
                  <a:pt x="3050130" y="4243763"/>
                </a:cubicBezTo>
                <a:cubicBezTo>
                  <a:pt x="3058114" y="4243944"/>
                  <a:pt x="3065733" y="4240134"/>
                  <a:pt x="3073353" y="4241949"/>
                </a:cubicBezTo>
                <a:cubicBezTo>
                  <a:pt x="3090042" y="4245939"/>
                  <a:pt x="3106551" y="4241767"/>
                  <a:pt x="3123242" y="4242492"/>
                </a:cubicBezTo>
                <a:cubicBezTo>
                  <a:pt x="3138845" y="4243218"/>
                  <a:pt x="3155172" y="4243218"/>
                  <a:pt x="3171137" y="4242130"/>
                </a:cubicBezTo>
                <a:cubicBezTo>
                  <a:pt x="3185832" y="4241223"/>
                  <a:pt x="3200890" y="4244489"/>
                  <a:pt x="3215403" y="4243218"/>
                </a:cubicBezTo>
                <a:cubicBezTo>
                  <a:pt x="3232093" y="4241767"/>
                  <a:pt x="3248420" y="4245214"/>
                  <a:pt x="3265292" y="4242312"/>
                </a:cubicBezTo>
                <a:cubicBezTo>
                  <a:pt x="3284886" y="4238865"/>
                  <a:pt x="3304661" y="4244126"/>
                  <a:pt x="3324435" y="4243581"/>
                </a:cubicBezTo>
                <a:cubicBezTo>
                  <a:pt x="3331148" y="4243400"/>
                  <a:pt x="3337679" y="4240498"/>
                  <a:pt x="3344029" y="4241949"/>
                </a:cubicBezTo>
                <a:cubicBezTo>
                  <a:pt x="3361988" y="4246303"/>
                  <a:pt x="3379949" y="4241767"/>
                  <a:pt x="3397909" y="4243400"/>
                </a:cubicBezTo>
                <a:cubicBezTo>
                  <a:pt x="3409883" y="4244489"/>
                  <a:pt x="3422220" y="4243581"/>
                  <a:pt x="3434555" y="4243581"/>
                </a:cubicBezTo>
                <a:cubicBezTo>
                  <a:pt x="3446348" y="4243581"/>
                  <a:pt x="3458140" y="4243218"/>
                  <a:pt x="3469933" y="4243218"/>
                </a:cubicBezTo>
                <a:cubicBezTo>
                  <a:pt x="3520004" y="4243037"/>
                  <a:pt x="3570076" y="4245032"/>
                  <a:pt x="3620148" y="4241949"/>
                </a:cubicBezTo>
                <a:cubicBezTo>
                  <a:pt x="3640103" y="4240679"/>
                  <a:pt x="3660422" y="4241767"/>
                  <a:pt x="3680560" y="4243218"/>
                </a:cubicBezTo>
                <a:cubicBezTo>
                  <a:pt x="3700697" y="4244669"/>
                  <a:pt x="3721197" y="4241586"/>
                  <a:pt x="3741516" y="4243581"/>
                </a:cubicBezTo>
                <a:cubicBezTo>
                  <a:pt x="3749135" y="4244307"/>
                  <a:pt x="3756574" y="4240134"/>
                  <a:pt x="3763830" y="4241949"/>
                </a:cubicBezTo>
                <a:cubicBezTo>
                  <a:pt x="3780340" y="4246121"/>
                  <a:pt x="3797030" y="4241586"/>
                  <a:pt x="3813720" y="4242492"/>
                </a:cubicBezTo>
                <a:cubicBezTo>
                  <a:pt x="3829322" y="4243218"/>
                  <a:pt x="3845649" y="4242312"/>
                  <a:pt x="3861614" y="4241949"/>
                </a:cubicBezTo>
                <a:lnTo>
                  <a:pt x="3915181" y="4243248"/>
                </a:lnTo>
                <a:lnTo>
                  <a:pt x="3917507" y="4243763"/>
                </a:lnTo>
                <a:lnTo>
                  <a:pt x="3928145" y="4243562"/>
                </a:lnTo>
                <a:lnTo>
                  <a:pt x="3928921" y="4243581"/>
                </a:lnTo>
                <a:lnTo>
                  <a:pt x="3930077" y="4243526"/>
                </a:lnTo>
                <a:lnTo>
                  <a:pt x="3964494" y="4242878"/>
                </a:lnTo>
                <a:lnTo>
                  <a:pt x="3984983" y="4242315"/>
                </a:lnTo>
                <a:lnTo>
                  <a:pt x="4026705" y="4243400"/>
                </a:lnTo>
                <a:lnTo>
                  <a:pt x="4026705" y="4242448"/>
                </a:lnTo>
                <a:lnTo>
                  <a:pt x="4040327" y="4243218"/>
                </a:lnTo>
                <a:cubicBezTo>
                  <a:pt x="4049943" y="4243854"/>
                  <a:pt x="4059558" y="4244307"/>
                  <a:pt x="4069173" y="4243763"/>
                </a:cubicBezTo>
                <a:cubicBezTo>
                  <a:pt x="4080965" y="4243218"/>
                  <a:pt x="4092757" y="4242130"/>
                  <a:pt x="4104731" y="4243581"/>
                </a:cubicBezTo>
                <a:cubicBezTo>
                  <a:pt x="4113620" y="4244670"/>
                  <a:pt x="4122555" y="4243808"/>
                  <a:pt x="4131513" y="4243128"/>
                </a:cubicBezTo>
                <a:lnTo>
                  <a:pt x="4135764" y="4243228"/>
                </a:lnTo>
                <a:lnTo>
                  <a:pt x="4135764" y="4219439"/>
                </a:lnTo>
                <a:lnTo>
                  <a:pt x="4123779" y="4219634"/>
                </a:lnTo>
                <a:cubicBezTo>
                  <a:pt x="4107452" y="4218908"/>
                  <a:pt x="4091306" y="4220361"/>
                  <a:pt x="4074797" y="4218908"/>
                </a:cubicBezTo>
                <a:cubicBezTo>
                  <a:pt x="4050124" y="4216731"/>
                  <a:pt x="4025088" y="4218364"/>
                  <a:pt x="4000234" y="4218364"/>
                </a:cubicBezTo>
                <a:cubicBezTo>
                  <a:pt x="3997512" y="4218364"/>
                  <a:pt x="3995517" y="4220541"/>
                  <a:pt x="3992433" y="4219815"/>
                </a:cubicBezTo>
                <a:cubicBezTo>
                  <a:pt x="3980097" y="4217093"/>
                  <a:pt x="3967578" y="4219271"/>
                  <a:pt x="3955242" y="4219090"/>
                </a:cubicBezTo>
                <a:lnTo>
                  <a:pt x="3943742" y="4219405"/>
                </a:lnTo>
                <a:lnTo>
                  <a:pt x="3928195" y="4219271"/>
                </a:lnTo>
                <a:cubicBezTo>
                  <a:pt x="3912048" y="4220904"/>
                  <a:pt x="3896084" y="4218545"/>
                  <a:pt x="3880120" y="4220361"/>
                </a:cubicBezTo>
                <a:cubicBezTo>
                  <a:pt x="3869053" y="4221449"/>
                  <a:pt x="3858167" y="4218182"/>
                  <a:pt x="3846920" y="4218364"/>
                </a:cubicBezTo>
                <a:cubicBezTo>
                  <a:pt x="3831861" y="4218727"/>
                  <a:pt x="3816804" y="4219453"/>
                  <a:pt x="3801747" y="4218908"/>
                </a:cubicBezTo>
                <a:cubicBezTo>
                  <a:pt x="3782516" y="4218182"/>
                  <a:pt x="3763105" y="4220541"/>
                  <a:pt x="3743874" y="4220179"/>
                </a:cubicBezTo>
                <a:cubicBezTo>
                  <a:pt x="3726277" y="4219815"/>
                  <a:pt x="3708679" y="4219453"/>
                  <a:pt x="3691263" y="4218908"/>
                </a:cubicBezTo>
                <a:cubicBezTo>
                  <a:pt x="3672213" y="4218182"/>
                  <a:pt x="3652984" y="4218364"/>
                  <a:pt x="3633936" y="4219453"/>
                </a:cubicBezTo>
                <a:cubicBezTo>
                  <a:pt x="3622868" y="4219997"/>
                  <a:pt x="3610714" y="4218182"/>
                  <a:pt x="3599646" y="4219090"/>
                </a:cubicBezTo>
                <a:cubicBezTo>
                  <a:pt x="3574429" y="4221085"/>
                  <a:pt x="3549213" y="4218908"/>
                  <a:pt x="3523996" y="4221630"/>
                </a:cubicBezTo>
                <a:cubicBezTo>
                  <a:pt x="3507668" y="4223263"/>
                  <a:pt x="3491158" y="4222537"/>
                  <a:pt x="3474650" y="4222355"/>
                </a:cubicBezTo>
                <a:cubicBezTo>
                  <a:pt x="3459048" y="4222174"/>
                  <a:pt x="3443446" y="4220723"/>
                  <a:pt x="3427663" y="4220904"/>
                </a:cubicBezTo>
                <a:cubicBezTo>
                  <a:pt x="3412787" y="4221085"/>
                  <a:pt x="3397547" y="4220541"/>
                  <a:pt x="3382489" y="4220541"/>
                </a:cubicBezTo>
                <a:cubicBezTo>
                  <a:pt x="3365436" y="4220361"/>
                  <a:pt x="3348200" y="4220723"/>
                  <a:pt x="3331329" y="4220541"/>
                </a:cubicBezTo>
                <a:cubicBezTo>
                  <a:pt x="3292867" y="4219997"/>
                  <a:pt x="3254227" y="4220361"/>
                  <a:pt x="3215766" y="4219634"/>
                </a:cubicBezTo>
                <a:cubicBezTo>
                  <a:pt x="3200164" y="4219453"/>
                  <a:pt x="3184380" y="4220361"/>
                  <a:pt x="3168597" y="4218545"/>
                </a:cubicBezTo>
                <a:cubicBezTo>
                  <a:pt x="3150092" y="4216187"/>
                  <a:pt x="3131044" y="4219271"/>
                  <a:pt x="3112176" y="4218182"/>
                </a:cubicBezTo>
                <a:cubicBezTo>
                  <a:pt x="3099659" y="4217638"/>
                  <a:pt x="3086959" y="4219634"/>
                  <a:pt x="3074441" y="4219453"/>
                </a:cubicBezTo>
                <a:cubicBezTo>
                  <a:pt x="3053032" y="4219271"/>
                  <a:pt x="3031444" y="4219997"/>
                  <a:pt x="3009856" y="4218545"/>
                </a:cubicBezTo>
                <a:cubicBezTo>
                  <a:pt x="2997248" y="4217638"/>
                  <a:pt x="2984594" y="4217456"/>
                  <a:pt x="2971940" y="4217547"/>
                </a:cubicBezTo>
                <a:close/>
                <a:moveTo>
                  <a:pt x="1968816" y="4023081"/>
                </a:moveTo>
                <a:cubicBezTo>
                  <a:pt x="1957025" y="4023987"/>
                  <a:pt x="1945052" y="4022355"/>
                  <a:pt x="1933259" y="4024895"/>
                </a:cubicBezTo>
                <a:cubicBezTo>
                  <a:pt x="1927635" y="4026164"/>
                  <a:pt x="1919653" y="4022355"/>
                  <a:pt x="1916024" y="4026526"/>
                </a:cubicBezTo>
                <a:cubicBezTo>
                  <a:pt x="1914119" y="4028794"/>
                  <a:pt x="1913893" y="4031833"/>
                  <a:pt x="1914096" y="4035099"/>
                </a:cubicBezTo>
                <a:lnTo>
                  <a:pt x="1914207" y="4036759"/>
                </a:lnTo>
                <a:lnTo>
                  <a:pt x="1913824" y="4038828"/>
                </a:lnTo>
                <a:cubicBezTo>
                  <a:pt x="1913983" y="4042298"/>
                  <a:pt x="1914481" y="4046017"/>
                  <a:pt x="1914210" y="4049283"/>
                </a:cubicBezTo>
                <a:lnTo>
                  <a:pt x="1912928" y="4069647"/>
                </a:lnTo>
                <a:lnTo>
                  <a:pt x="1912690" y="4072175"/>
                </a:lnTo>
                <a:lnTo>
                  <a:pt x="1912718" y="4072992"/>
                </a:lnTo>
                <a:lnTo>
                  <a:pt x="1912713" y="4073071"/>
                </a:lnTo>
                <a:lnTo>
                  <a:pt x="1912762" y="4074289"/>
                </a:lnTo>
                <a:lnTo>
                  <a:pt x="1913303" y="4090385"/>
                </a:lnTo>
                <a:cubicBezTo>
                  <a:pt x="1913121" y="4094830"/>
                  <a:pt x="1912895" y="4097824"/>
                  <a:pt x="1911625" y="4099775"/>
                </a:cubicBezTo>
                <a:lnTo>
                  <a:pt x="1904029" y="4102769"/>
                </a:lnTo>
                <a:lnTo>
                  <a:pt x="1898048" y="4102314"/>
                </a:lnTo>
                <a:cubicBezTo>
                  <a:pt x="1893922" y="4101679"/>
                  <a:pt x="1889794" y="4100999"/>
                  <a:pt x="1885531" y="4101090"/>
                </a:cubicBezTo>
                <a:lnTo>
                  <a:pt x="1882759" y="4101931"/>
                </a:lnTo>
                <a:lnTo>
                  <a:pt x="1877677" y="4102245"/>
                </a:lnTo>
                <a:cubicBezTo>
                  <a:pt x="1875387" y="4103765"/>
                  <a:pt x="1874299" y="4106441"/>
                  <a:pt x="1875024" y="4109797"/>
                </a:cubicBezTo>
                <a:lnTo>
                  <a:pt x="1875058" y="4111671"/>
                </a:lnTo>
                <a:lnTo>
                  <a:pt x="1874479" y="4113141"/>
                </a:lnTo>
                <a:cubicBezTo>
                  <a:pt x="1875478" y="4117404"/>
                  <a:pt x="1875160" y="4121532"/>
                  <a:pt x="1874707" y="4125637"/>
                </a:cubicBezTo>
                <a:lnTo>
                  <a:pt x="1874213" y="4135982"/>
                </a:lnTo>
                <a:lnTo>
                  <a:pt x="1872688" y="4140503"/>
                </a:lnTo>
                <a:cubicBezTo>
                  <a:pt x="1871169" y="4141455"/>
                  <a:pt x="1868946" y="4141455"/>
                  <a:pt x="1866497" y="4140639"/>
                </a:cubicBezTo>
                <a:cubicBezTo>
                  <a:pt x="1859240" y="4138280"/>
                  <a:pt x="1851984" y="4139913"/>
                  <a:pt x="1844908" y="4139368"/>
                </a:cubicBezTo>
                <a:cubicBezTo>
                  <a:pt x="1842187" y="4139188"/>
                  <a:pt x="1840191" y="4140094"/>
                  <a:pt x="1840191" y="4143360"/>
                </a:cubicBezTo>
                <a:lnTo>
                  <a:pt x="1840207" y="4145595"/>
                </a:lnTo>
                <a:lnTo>
                  <a:pt x="1839904" y="4145683"/>
                </a:lnTo>
                <a:cubicBezTo>
                  <a:pt x="1838725" y="4146930"/>
                  <a:pt x="1838271" y="4148882"/>
                  <a:pt x="1838362" y="4151602"/>
                </a:cubicBezTo>
                <a:cubicBezTo>
                  <a:pt x="1838543" y="4159403"/>
                  <a:pt x="1838180" y="4167386"/>
                  <a:pt x="1838543" y="4175187"/>
                </a:cubicBezTo>
                <a:lnTo>
                  <a:pt x="1837677" y="4178444"/>
                </a:lnTo>
                <a:lnTo>
                  <a:pt x="1833283" y="4179462"/>
                </a:lnTo>
                <a:cubicBezTo>
                  <a:pt x="1828021" y="4179462"/>
                  <a:pt x="1824574" y="4178737"/>
                  <a:pt x="1824755" y="4172205"/>
                </a:cubicBezTo>
                <a:cubicBezTo>
                  <a:pt x="1825118" y="4163316"/>
                  <a:pt x="1824029" y="4154608"/>
                  <a:pt x="1825118" y="4145899"/>
                </a:cubicBezTo>
                <a:cubicBezTo>
                  <a:pt x="1825843" y="4139913"/>
                  <a:pt x="1823485" y="4139550"/>
                  <a:pt x="1818950" y="4139550"/>
                </a:cubicBezTo>
                <a:cubicBezTo>
                  <a:pt x="1809879" y="4139731"/>
                  <a:pt x="1800807" y="4139550"/>
                  <a:pt x="1791738" y="4139550"/>
                </a:cubicBezTo>
                <a:cubicBezTo>
                  <a:pt x="1789561" y="4139368"/>
                  <a:pt x="1786839" y="4140094"/>
                  <a:pt x="1786839" y="4136104"/>
                </a:cubicBezTo>
                <a:cubicBezTo>
                  <a:pt x="1787020" y="4126851"/>
                  <a:pt x="1786476" y="4117599"/>
                  <a:pt x="1786839" y="4108528"/>
                </a:cubicBezTo>
                <a:cubicBezTo>
                  <a:pt x="1787020" y="4103266"/>
                  <a:pt x="1785568" y="4100908"/>
                  <a:pt x="1779764" y="4101270"/>
                </a:cubicBezTo>
                <a:cubicBezTo>
                  <a:pt x="1772143" y="4101633"/>
                  <a:pt x="1764525" y="4100908"/>
                  <a:pt x="1757086" y="4101453"/>
                </a:cubicBezTo>
                <a:cubicBezTo>
                  <a:pt x="1750373" y="4101996"/>
                  <a:pt x="1748197" y="4100182"/>
                  <a:pt x="1748379" y="4093107"/>
                </a:cubicBezTo>
                <a:cubicBezTo>
                  <a:pt x="1748923" y="4072788"/>
                  <a:pt x="1748379" y="4052651"/>
                  <a:pt x="1748742" y="4032332"/>
                </a:cubicBezTo>
                <a:cubicBezTo>
                  <a:pt x="1748742" y="4026889"/>
                  <a:pt x="1747471" y="4024895"/>
                  <a:pt x="1741666" y="4025075"/>
                </a:cubicBezTo>
                <a:cubicBezTo>
                  <a:pt x="1728604" y="4025620"/>
                  <a:pt x="1715722" y="4025257"/>
                  <a:pt x="1702660" y="4025257"/>
                </a:cubicBezTo>
                <a:cubicBezTo>
                  <a:pt x="1694678" y="4025257"/>
                  <a:pt x="1690688" y="4025257"/>
                  <a:pt x="1688941" y="4027252"/>
                </a:cubicBezTo>
                <a:lnTo>
                  <a:pt x="1688354" y="4029665"/>
                </a:lnTo>
                <a:lnTo>
                  <a:pt x="1686627" y="4030324"/>
                </a:lnTo>
                <a:cubicBezTo>
                  <a:pt x="1684746" y="4032411"/>
                  <a:pt x="1685154" y="4036583"/>
                  <a:pt x="1685970" y="4044928"/>
                </a:cubicBezTo>
                <a:cubicBezTo>
                  <a:pt x="1686151" y="4046198"/>
                  <a:pt x="1686151" y="4047287"/>
                  <a:pt x="1685970" y="4048556"/>
                </a:cubicBezTo>
                <a:cubicBezTo>
                  <a:pt x="1683974" y="4065248"/>
                  <a:pt x="1683794" y="4082119"/>
                  <a:pt x="1684156" y="4098990"/>
                </a:cubicBezTo>
                <a:lnTo>
                  <a:pt x="1683478" y="4100791"/>
                </a:lnTo>
                <a:lnTo>
                  <a:pt x="1680709" y="4101453"/>
                </a:lnTo>
                <a:cubicBezTo>
                  <a:pt x="1670549" y="4101270"/>
                  <a:pt x="1660390" y="4101453"/>
                  <a:pt x="1649505" y="4101453"/>
                </a:cubicBezTo>
                <a:lnTo>
                  <a:pt x="1650719" y="4104251"/>
                </a:lnTo>
                <a:lnTo>
                  <a:pt x="1647327" y="4104251"/>
                </a:lnTo>
                <a:cubicBezTo>
                  <a:pt x="1647327" y="4107517"/>
                  <a:pt x="1651138" y="4109513"/>
                  <a:pt x="1649324" y="4112234"/>
                </a:cubicBezTo>
                <a:cubicBezTo>
                  <a:pt x="1644243" y="4119672"/>
                  <a:pt x="1646239" y="4128018"/>
                  <a:pt x="1646239" y="4136000"/>
                </a:cubicBezTo>
                <a:lnTo>
                  <a:pt x="1645239" y="4139340"/>
                </a:lnTo>
                <a:lnTo>
                  <a:pt x="1642611" y="4139550"/>
                </a:lnTo>
                <a:cubicBezTo>
                  <a:pt x="1634086" y="4139731"/>
                  <a:pt x="1625740" y="4139913"/>
                  <a:pt x="1617213" y="4139550"/>
                </a:cubicBezTo>
                <a:cubicBezTo>
                  <a:pt x="1614673" y="4139459"/>
                  <a:pt x="1612995" y="4139867"/>
                  <a:pt x="1611974" y="4140933"/>
                </a:cubicBezTo>
                <a:lnTo>
                  <a:pt x="1611388" y="4143351"/>
                </a:lnTo>
                <a:lnTo>
                  <a:pt x="1609729" y="4143665"/>
                </a:lnTo>
                <a:cubicBezTo>
                  <a:pt x="1608278" y="4144889"/>
                  <a:pt x="1607688" y="4147068"/>
                  <a:pt x="1607961" y="4150695"/>
                </a:cubicBezTo>
                <a:cubicBezTo>
                  <a:pt x="1608687" y="4158859"/>
                  <a:pt x="1608142" y="4167023"/>
                  <a:pt x="1608142" y="4175187"/>
                </a:cubicBezTo>
                <a:lnTo>
                  <a:pt x="1607842" y="4178080"/>
                </a:lnTo>
                <a:lnTo>
                  <a:pt x="1606509" y="4178737"/>
                </a:lnTo>
                <a:cubicBezTo>
                  <a:pt x="1602880" y="4177649"/>
                  <a:pt x="1595080" y="4180733"/>
                  <a:pt x="1595988" y="4171479"/>
                </a:cubicBezTo>
                <a:cubicBezTo>
                  <a:pt x="1596713" y="4163135"/>
                  <a:pt x="1595805" y="4154608"/>
                  <a:pt x="1596168" y="4146081"/>
                </a:cubicBezTo>
                <a:cubicBezTo>
                  <a:pt x="1596350" y="4140821"/>
                  <a:pt x="1594535" y="4139188"/>
                  <a:pt x="1589455" y="4139368"/>
                </a:cubicBezTo>
                <a:cubicBezTo>
                  <a:pt x="1580929" y="4139731"/>
                  <a:pt x="1572584" y="4139188"/>
                  <a:pt x="1564057" y="4139550"/>
                </a:cubicBezTo>
                <a:cubicBezTo>
                  <a:pt x="1559159" y="4139731"/>
                  <a:pt x="1557707" y="4137918"/>
                  <a:pt x="1557890" y="4133200"/>
                </a:cubicBezTo>
                <a:cubicBezTo>
                  <a:pt x="1558252" y="4124674"/>
                  <a:pt x="1557707" y="4116328"/>
                  <a:pt x="1558070" y="4107803"/>
                </a:cubicBezTo>
                <a:cubicBezTo>
                  <a:pt x="1558252" y="4102541"/>
                  <a:pt x="1556256" y="4101090"/>
                  <a:pt x="1551177" y="4101270"/>
                </a:cubicBezTo>
                <a:cubicBezTo>
                  <a:pt x="1543375" y="4101633"/>
                  <a:pt x="1535394" y="4100908"/>
                  <a:pt x="1527593" y="4101453"/>
                </a:cubicBezTo>
                <a:cubicBezTo>
                  <a:pt x="1520881" y="4101996"/>
                  <a:pt x="1519427" y="4099456"/>
                  <a:pt x="1519609" y="4093289"/>
                </a:cubicBezTo>
                <a:cubicBezTo>
                  <a:pt x="1519792" y="4072970"/>
                  <a:pt x="1519427" y="4052832"/>
                  <a:pt x="1519792" y="4032513"/>
                </a:cubicBezTo>
                <a:cubicBezTo>
                  <a:pt x="1519973" y="4025983"/>
                  <a:pt x="1518702" y="4022898"/>
                  <a:pt x="1511084" y="4023261"/>
                </a:cubicBezTo>
                <a:cubicBezTo>
                  <a:pt x="1495300" y="4023806"/>
                  <a:pt x="1479698" y="4023806"/>
                  <a:pt x="1463915" y="4023261"/>
                </a:cubicBezTo>
                <a:cubicBezTo>
                  <a:pt x="1460649" y="4023171"/>
                  <a:pt x="1458653" y="4023715"/>
                  <a:pt x="1457496" y="4025053"/>
                </a:cubicBezTo>
                <a:lnTo>
                  <a:pt x="1457045" y="4027194"/>
                </a:lnTo>
                <a:lnTo>
                  <a:pt x="1455139" y="4027580"/>
                </a:lnTo>
                <a:cubicBezTo>
                  <a:pt x="1453891" y="4028873"/>
                  <a:pt x="1453483" y="4031050"/>
                  <a:pt x="1453574" y="4034225"/>
                </a:cubicBezTo>
                <a:cubicBezTo>
                  <a:pt x="1454118" y="4055088"/>
                  <a:pt x="1453574" y="4075951"/>
                  <a:pt x="1453937" y="4096814"/>
                </a:cubicBezTo>
                <a:lnTo>
                  <a:pt x="1453078" y="4100248"/>
                </a:lnTo>
                <a:lnTo>
                  <a:pt x="1447587" y="4101633"/>
                </a:lnTo>
                <a:cubicBezTo>
                  <a:pt x="1439786" y="4100908"/>
                  <a:pt x="1431803" y="4101453"/>
                  <a:pt x="1424003" y="4101453"/>
                </a:cubicBezTo>
                <a:cubicBezTo>
                  <a:pt x="1422370" y="4101453"/>
                  <a:pt x="1420828" y="4101453"/>
                  <a:pt x="1419716" y="4102020"/>
                </a:cubicBezTo>
                <a:lnTo>
                  <a:pt x="1418458" y="4104955"/>
                </a:lnTo>
                <a:lnTo>
                  <a:pt x="1417267" y="4105204"/>
                </a:lnTo>
                <a:cubicBezTo>
                  <a:pt x="1416202" y="4105975"/>
                  <a:pt x="1415657" y="4107336"/>
                  <a:pt x="1415839" y="4109695"/>
                </a:cubicBezTo>
                <a:cubicBezTo>
                  <a:pt x="1416564" y="4119127"/>
                  <a:pt x="1414206" y="4128925"/>
                  <a:pt x="1417290" y="4138359"/>
                </a:cubicBezTo>
                <a:lnTo>
                  <a:pt x="1417141" y="4140264"/>
                </a:lnTo>
                <a:lnTo>
                  <a:pt x="1410759" y="4141365"/>
                </a:lnTo>
                <a:cubicBezTo>
                  <a:pt x="1402595" y="4141183"/>
                  <a:pt x="1394432" y="4141365"/>
                  <a:pt x="1386268" y="4141183"/>
                </a:cubicBezTo>
                <a:cubicBezTo>
                  <a:pt x="1384091" y="4141092"/>
                  <a:pt x="1382458" y="4141319"/>
                  <a:pt x="1381392" y="4142204"/>
                </a:cubicBezTo>
                <a:lnTo>
                  <a:pt x="1380585" y="4144922"/>
                </a:lnTo>
                <a:lnTo>
                  <a:pt x="1379057" y="4145253"/>
                </a:lnTo>
                <a:cubicBezTo>
                  <a:pt x="1377968" y="4146114"/>
                  <a:pt x="1377468" y="4147612"/>
                  <a:pt x="1377559" y="4150151"/>
                </a:cubicBezTo>
                <a:cubicBezTo>
                  <a:pt x="1377922" y="4158676"/>
                  <a:pt x="1377015" y="4167205"/>
                  <a:pt x="1377922" y="4175550"/>
                </a:cubicBezTo>
                <a:lnTo>
                  <a:pt x="1377620" y="4178546"/>
                </a:lnTo>
                <a:lnTo>
                  <a:pt x="1374657" y="4179462"/>
                </a:lnTo>
                <a:cubicBezTo>
                  <a:pt x="1367945" y="4179825"/>
                  <a:pt x="1364317" y="4178374"/>
                  <a:pt x="1365405" y="4170754"/>
                </a:cubicBezTo>
                <a:cubicBezTo>
                  <a:pt x="1366130" y="4166581"/>
                  <a:pt x="1365586" y="4162228"/>
                  <a:pt x="1365586" y="4158054"/>
                </a:cubicBezTo>
                <a:cubicBezTo>
                  <a:pt x="1365405" y="4136466"/>
                  <a:pt x="1368307" y="4139913"/>
                  <a:pt x="1346718" y="4139188"/>
                </a:cubicBezTo>
                <a:cubicBezTo>
                  <a:pt x="1340369" y="4139006"/>
                  <a:pt x="1332205" y="4142815"/>
                  <a:pt x="1328032" y="4137011"/>
                </a:cubicBezTo>
                <a:cubicBezTo>
                  <a:pt x="1323134" y="4130298"/>
                  <a:pt x="1325493" y="4121408"/>
                  <a:pt x="1326037" y="4113244"/>
                </a:cubicBezTo>
                <a:cubicBezTo>
                  <a:pt x="1326037" y="4112338"/>
                  <a:pt x="1326944" y="4111612"/>
                  <a:pt x="1327125" y="4110705"/>
                </a:cubicBezTo>
                <a:cubicBezTo>
                  <a:pt x="1328213" y="4104717"/>
                  <a:pt x="1326944" y="4100727"/>
                  <a:pt x="1319506" y="4101090"/>
                </a:cubicBezTo>
                <a:cubicBezTo>
                  <a:pt x="1311342" y="4101633"/>
                  <a:pt x="1303177" y="4101090"/>
                  <a:pt x="1295014" y="4101270"/>
                </a:cubicBezTo>
                <a:cubicBezTo>
                  <a:pt x="1291566" y="4101270"/>
                  <a:pt x="1289209" y="4100727"/>
                  <a:pt x="1289390" y="4096372"/>
                </a:cubicBezTo>
                <a:cubicBezTo>
                  <a:pt x="1289752" y="4086213"/>
                  <a:pt x="1287394" y="4076234"/>
                  <a:pt x="1287394" y="4065895"/>
                </a:cubicBezTo>
                <a:cubicBezTo>
                  <a:pt x="1287213" y="4054828"/>
                  <a:pt x="1289572" y="4043761"/>
                  <a:pt x="1289572" y="4032695"/>
                </a:cubicBezTo>
                <a:cubicBezTo>
                  <a:pt x="1289390" y="4026889"/>
                  <a:pt x="1288120" y="4024713"/>
                  <a:pt x="1281952" y="4024895"/>
                </a:cubicBezTo>
                <a:cubicBezTo>
                  <a:pt x="1266531" y="4025257"/>
                  <a:pt x="1251112" y="4025257"/>
                  <a:pt x="1235690" y="4024895"/>
                </a:cubicBezTo>
                <a:cubicBezTo>
                  <a:pt x="1232606" y="4024804"/>
                  <a:pt x="1230520" y="4025166"/>
                  <a:pt x="1229227" y="4026368"/>
                </a:cubicBezTo>
                <a:lnTo>
                  <a:pt x="1228467" y="4029277"/>
                </a:lnTo>
                <a:lnTo>
                  <a:pt x="1226688" y="4029779"/>
                </a:lnTo>
                <a:cubicBezTo>
                  <a:pt x="1225576" y="4031050"/>
                  <a:pt x="1225259" y="4033045"/>
                  <a:pt x="1225349" y="4035858"/>
                </a:cubicBezTo>
                <a:cubicBezTo>
                  <a:pt x="1225713" y="4051823"/>
                  <a:pt x="1225531" y="4067968"/>
                  <a:pt x="1225531" y="4083933"/>
                </a:cubicBezTo>
                <a:cubicBezTo>
                  <a:pt x="1225531" y="4090010"/>
                  <a:pt x="1225406" y="4094671"/>
                  <a:pt x="1224839" y="4098182"/>
                </a:cubicBezTo>
                <a:lnTo>
                  <a:pt x="1223035" y="4102155"/>
                </a:lnTo>
                <a:lnTo>
                  <a:pt x="1219363" y="4103084"/>
                </a:lnTo>
                <a:cubicBezTo>
                  <a:pt x="1211924" y="4102178"/>
                  <a:pt x="1204486" y="4101996"/>
                  <a:pt x="1197048" y="4101090"/>
                </a:cubicBezTo>
                <a:cubicBezTo>
                  <a:pt x="1192966" y="4100636"/>
                  <a:pt x="1190381" y="4101406"/>
                  <a:pt x="1188929" y="4103175"/>
                </a:cubicBezTo>
                <a:lnTo>
                  <a:pt x="1188603" y="4105180"/>
                </a:lnTo>
                <a:lnTo>
                  <a:pt x="1187818" y="4105250"/>
                </a:lnTo>
                <a:cubicBezTo>
                  <a:pt x="1186163" y="4106429"/>
                  <a:pt x="1185347" y="4108697"/>
                  <a:pt x="1185619" y="4112415"/>
                </a:cubicBezTo>
                <a:cubicBezTo>
                  <a:pt x="1186162" y="4120762"/>
                  <a:pt x="1187977" y="4128925"/>
                  <a:pt x="1187614" y="4137451"/>
                </a:cubicBezTo>
                <a:lnTo>
                  <a:pt x="1186995" y="4139597"/>
                </a:lnTo>
                <a:lnTo>
                  <a:pt x="1181265" y="4141183"/>
                </a:lnTo>
                <a:cubicBezTo>
                  <a:pt x="1174008" y="4140821"/>
                  <a:pt x="1166751" y="4141545"/>
                  <a:pt x="1159495" y="4141001"/>
                </a:cubicBezTo>
                <a:cubicBezTo>
                  <a:pt x="1156411" y="4140821"/>
                  <a:pt x="1154279" y="4141183"/>
                  <a:pt x="1152941" y="4142408"/>
                </a:cubicBezTo>
                <a:lnTo>
                  <a:pt x="1152271" y="4144866"/>
                </a:lnTo>
                <a:lnTo>
                  <a:pt x="1150673" y="4145207"/>
                </a:lnTo>
                <a:cubicBezTo>
                  <a:pt x="1149516" y="4146295"/>
                  <a:pt x="1149063" y="4148156"/>
                  <a:pt x="1149153" y="4151058"/>
                </a:cubicBezTo>
                <a:cubicBezTo>
                  <a:pt x="1149516" y="4159947"/>
                  <a:pt x="1149335" y="4168837"/>
                  <a:pt x="1147702" y="4177909"/>
                </a:cubicBezTo>
                <a:lnTo>
                  <a:pt x="1147493" y="4178425"/>
                </a:lnTo>
                <a:lnTo>
                  <a:pt x="1142441" y="4179462"/>
                </a:lnTo>
                <a:cubicBezTo>
                  <a:pt x="1137907" y="4179280"/>
                  <a:pt x="1134640" y="4178374"/>
                  <a:pt x="1134822" y="4172931"/>
                </a:cubicBezTo>
                <a:cubicBezTo>
                  <a:pt x="1135002" y="4164224"/>
                  <a:pt x="1134640" y="4155515"/>
                  <a:pt x="1135002" y="4146989"/>
                </a:cubicBezTo>
                <a:cubicBezTo>
                  <a:pt x="1135365" y="4141183"/>
                  <a:pt x="1133733" y="4138825"/>
                  <a:pt x="1127565" y="4139188"/>
                </a:cubicBezTo>
                <a:cubicBezTo>
                  <a:pt x="1119764" y="4139731"/>
                  <a:pt x="1111781" y="4139006"/>
                  <a:pt x="1103980" y="4139368"/>
                </a:cubicBezTo>
                <a:cubicBezTo>
                  <a:pt x="1098539" y="4139550"/>
                  <a:pt x="1096362" y="4138099"/>
                  <a:pt x="1096725" y="4132293"/>
                </a:cubicBezTo>
                <a:cubicBezTo>
                  <a:pt x="1097268" y="4124674"/>
                  <a:pt x="1096543" y="4117236"/>
                  <a:pt x="1096905" y="4109616"/>
                </a:cubicBezTo>
                <a:cubicBezTo>
                  <a:pt x="1097087" y="4103448"/>
                  <a:pt x="1095091" y="4100727"/>
                  <a:pt x="1088561" y="4101090"/>
                </a:cubicBezTo>
                <a:cubicBezTo>
                  <a:pt x="1081848" y="4101453"/>
                  <a:pt x="1075136" y="4100727"/>
                  <a:pt x="1068605" y="4101270"/>
                </a:cubicBezTo>
                <a:cubicBezTo>
                  <a:pt x="1060984" y="4101996"/>
                  <a:pt x="1058082" y="4100182"/>
                  <a:pt x="1058445" y="4091656"/>
                </a:cubicBezTo>
                <a:cubicBezTo>
                  <a:pt x="1059170" y="4071699"/>
                  <a:pt x="1058626" y="4051744"/>
                  <a:pt x="1058807" y="4031788"/>
                </a:cubicBezTo>
                <a:cubicBezTo>
                  <a:pt x="1058807" y="4026889"/>
                  <a:pt x="1057719" y="4024713"/>
                  <a:pt x="1052276" y="4024895"/>
                </a:cubicBezTo>
                <a:cubicBezTo>
                  <a:pt x="1035948" y="4025257"/>
                  <a:pt x="1019621" y="4025257"/>
                  <a:pt x="1003293" y="4024895"/>
                </a:cubicBezTo>
                <a:cubicBezTo>
                  <a:pt x="1000481" y="4024895"/>
                  <a:pt x="998803" y="4025484"/>
                  <a:pt x="997874" y="4026663"/>
                </a:cubicBezTo>
                <a:lnTo>
                  <a:pt x="997373" y="4029520"/>
                </a:lnTo>
                <a:lnTo>
                  <a:pt x="996627" y="4029734"/>
                </a:lnTo>
                <a:cubicBezTo>
                  <a:pt x="995492" y="4031095"/>
                  <a:pt x="995219" y="4033226"/>
                  <a:pt x="995311" y="4036220"/>
                </a:cubicBezTo>
                <a:cubicBezTo>
                  <a:pt x="995673" y="4056176"/>
                  <a:pt x="995311" y="4076314"/>
                  <a:pt x="995673" y="4096270"/>
                </a:cubicBezTo>
                <a:lnTo>
                  <a:pt x="994739" y="4099995"/>
                </a:lnTo>
                <a:lnTo>
                  <a:pt x="988599" y="4101270"/>
                </a:lnTo>
                <a:cubicBezTo>
                  <a:pt x="978983" y="4100727"/>
                  <a:pt x="969369" y="4101090"/>
                  <a:pt x="959572" y="4101090"/>
                </a:cubicBezTo>
                <a:lnTo>
                  <a:pt x="959919" y="4104353"/>
                </a:lnTo>
                <a:lnTo>
                  <a:pt x="959549" y="4104365"/>
                </a:lnTo>
                <a:cubicBezTo>
                  <a:pt x="958438" y="4104524"/>
                  <a:pt x="957667" y="4104977"/>
                  <a:pt x="958121" y="4106248"/>
                </a:cubicBezTo>
                <a:cubicBezTo>
                  <a:pt x="961566" y="4116044"/>
                  <a:pt x="952859" y="4125115"/>
                  <a:pt x="957213" y="4135094"/>
                </a:cubicBezTo>
                <a:lnTo>
                  <a:pt x="957150" y="4138217"/>
                </a:lnTo>
                <a:lnTo>
                  <a:pt x="952677" y="4139188"/>
                </a:lnTo>
                <a:cubicBezTo>
                  <a:pt x="943970" y="4139006"/>
                  <a:pt x="935080" y="4139550"/>
                  <a:pt x="926373" y="4139006"/>
                </a:cubicBezTo>
                <a:cubicBezTo>
                  <a:pt x="923288" y="4138825"/>
                  <a:pt x="921383" y="4139323"/>
                  <a:pt x="920272" y="4140593"/>
                </a:cubicBezTo>
                <a:lnTo>
                  <a:pt x="919630" y="4143571"/>
                </a:lnTo>
                <a:lnTo>
                  <a:pt x="918708" y="4143800"/>
                </a:lnTo>
                <a:cubicBezTo>
                  <a:pt x="917619" y="4144980"/>
                  <a:pt x="917301" y="4146886"/>
                  <a:pt x="917482" y="4149607"/>
                </a:cubicBezTo>
                <a:cubicBezTo>
                  <a:pt x="917845" y="4156500"/>
                  <a:pt x="917119" y="4163576"/>
                  <a:pt x="917664" y="4170470"/>
                </a:cubicBezTo>
                <a:lnTo>
                  <a:pt x="916727" y="4178037"/>
                </a:lnTo>
                <a:lnTo>
                  <a:pt x="915715" y="4178125"/>
                </a:lnTo>
                <a:cubicBezTo>
                  <a:pt x="914807" y="4177785"/>
                  <a:pt x="914037" y="4177286"/>
                  <a:pt x="913129" y="4177467"/>
                </a:cubicBezTo>
                <a:cubicBezTo>
                  <a:pt x="906779" y="4178556"/>
                  <a:pt x="905690" y="4175834"/>
                  <a:pt x="906235" y="4169847"/>
                </a:cubicBezTo>
                <a:cubicBezTo>
                  <a:pt x="907141" y="4161684"/>
                  <a:pt x="906235" y="4153520"/>
                  <a:pt x="906598" y="4145355"/>
                </a:cubicBezTo>
                <a:cubicBezTo>
                  <a:pt x="906779" y="4140639"/>
                  <a:pt x="905146" y="4139006"/>
                  <a:pt x="900430" y="4139188"/>
                </a:cubicBezTo>
                <a:cubicBezTo>
                  <a:pt x="891902" y="4139550"/>
                  <a:pt x="883558" y="4139006"/>
                  <a:pt x="875031" y="4139368"/>
                </a:cubicBezTo>
                <a:cubicBezTo>
                  <a:pt x="869770" y="4139550"/>
                  <a:pt x="868136" y="4137737"/>
                  <a:pt x="868318" y="4132656"/>
                </a:cubicBezTo>
                <a:cubicBezTo>
                  <a:pt x="868680" y="4124855"/>
                  <a:pt x="868136" y="4116873"/>
                  <a:pt x="868500" y="4109072"/>
                </a:cubicBezTo>
                <a:cubicBezTo>
                  <a:pt x="868680" y="4103084"/>
                  <a:pt x="866322" y="4100908"/>
                  <a:pt x="860517" y="4101090"/>
                </a:cubicBezTo>
                <a:cubicBezTo>
                  <a:pt x="851809" y="4101270"/>
                  <a:pt x="842920" y="4101270"/>
                  <a:pt x="834211" y="4101090"/>
                </a:cubicBezTo>
                <a:cubicBezTo>
                  <a:pt x="831672" y="4101090"/>
                  <a:pt x="827862" y="4101996"/>
                  <a:pt x="828770" y="4097462"/>
                </a:cubicBezTo>
                <a:cubicBezTo>
                  <a:pt x="833486" y="4076054"/>
                  <a:pt x="825685" y="4054465"/>
                  <a:pt x="830221" y="4033058"/>
                </a:cubicBezTo>
                <a:cubicBezTo>
                  <a:pt x="831672" y="4025983"/>
                  <a:pt x="828770" y="4022717"/>
                  <a:pt x="820786" y="4023081"/>
                </a:cubicBezTo>
                <a:cubicBezTo>
                  <a:pt x="805365" y="4023624"/>
                  <a:pt x="789946" y="4023624"/>
                  <a:pt x="774525" y="4023081"/>
                </a:cubicBezTo>
                <a:cubicBezTo>
                  <a:pt x="770716" y="4022989"/>
                  <a:pt x="768266" y="4023624"/>
                  <a:pt x="766792" y="4025211"/>
                </a:cubicBezTo>
                <a:lnTo>
                  <a:pt x="766108" y="4028064"/>
                </a:lnTo>
                <a:lnTo>
                  <a:pt x="765227" y="4028283"/>
                </a:lnTo>
                <a:cubicBezTo>
                  <a:pt x="763821" y="4029870"/>
                  <a:pt x="763368" y="4032411"/>
                  <a:pt x="763459" y="4035858"/>
                </a:cubicBezTo>
                <a:cubicBezTo>
                  <a:pt x="763821" y="4056176"/>
                  <a:pt x="763459" y="4076314"/>
                  <a:pt x="763821" y="4096633"/>
                </a:cubicBezTo>
                <a:lnTo>
                  <a:pt x="762943" y="4100026"/>
                </a:lnTo>
                <a:lnTo>
                  <a:pt x="757290" y="4101270"/>
                </a:lnTo>
                <a:cubicBezTo>
                  <a:pt x="749489" y="4100908"/>
                  <a:pt x="741507" y="4101270"/>
                  <a:pt x="733706" y="4101270"/>
                </a:cubicBezTo>
                <a:cubicBezTo>
                  <a:pt x="732074" y="4101270"/>
                  <a:pt x="730259" y="4101270"/>
                  <a:pt x="728990" y="4101906"/>
                </a:cubicBezTo>
                <a:lnTo>
                  <a:pt x="727896" y="4105256"/>
                </a:lnTo>
                <a:lnTo>
                  <a:pt x="727583" y="4105317"/>
                </a:lnTo>
                <a:cubicBezTo>
                  <a:pt x="726539" y="4106066"/>
                  <a:pt x="726086" y="4107427"/>
                  <a:pt x="726630" y="4109876"/>
                </a:cubicBezTo>
                <a:cubicBezTo>
                  <a:pt x="728445" y="4119127"/>
                  <a:pt x="726812" y="4128562"/>
                  <a:pt x="727538" y="4137814"/>
                </a:cubicBezTo>
                <a:lnTo>
                  <a:pt x="726860" y="4140283"/>
                </a:lnTo>
                <a:lnTo>
                  <a:pt x="721369" y="4141365"/>
                </a:lnTo>
                <a:cubicBezTo>
                  <a:pt x="713751" y="4141001"/>
                  <a:pt x="706130" y="4141909"/>
                  <a:pt x="698692" y="4141183"/>
                </a:cubicBezTo>
                <a:cubicBezTo>
                  <a:pt x="695154" y="4140821"/>
                  <a:pt x="692977" y="4141365"/>
                  <a:pt x="691731" y="4142816"/>
                </a:cubicBezTo>
                <a:lnTo>
                  <a:pt x="691217" y="4145443"/>
                </a:lnTo>
                <a:lnTo>
                  <a:pt x="691027" y="4145479"/>
                </a:lnTo>
                <a:cubicBezTo>
                  <a:pt x="689577" y="4146705"/>
                  <a:pt x="688987" y="4148882"/>
                  <a:pt x="689258" y="4152509"/>
                </a:cubicBezTo>
                <a:cubicBezTo>
                  <a:pt x="689984" y="4160310"/>
                  <a:pt x="689077" y="4168294"/>
                  <a:pt x="689621" y="4176095"/>
                </a:cubicBezTo>
                <a:lnTo>
                  <a:pt x="688727" y="4178646"/>
                </a:lnTo>
                <a:lnTo>
                  <a:pt x="688215" y="4179123"/>
                </a:lnTo>
                <a:cubicBezTo>
                  <a:pt x="686628" y="4179735"/>
                  <a:pt x="684450" y="4179462"/>
                  <a:pt x="682364" y="4179462"/>
                </a:cubicBezTo>
                <a:cubicBezTo>
                  <a:pt x="678192" y="4179462"/>
                  <a:pt x="673657" y="4180733"/>
                  <a:pt x="674019" y="4173657"/>
                </a:cubicBezTo>
                <a:cubicBezTo>
                  <a:pt x="674382" y="4165493"/>
                  <a:pt x="673657" y="4157329"/>
                  <a:pt x="674200" y="4149166"/>
                </a:cubicBezTo>
                <a:cubicBezTo>
                  <a:pt x="674745" y="4141909"/>
                  <a:pt x="672749" y="4138825"/>
                  <a:pt x="664948" y="4139550"/>
                </a:cubicBezTo>
                <a:cubicBezTo>
                  <a:pt x="658055" y="4140094"/>
                  <a:pt x="650980" y="4139188"/>
                  <a:pt x="644086" y="4139731"/>
                </a:cubicBezTo>
                <a:cubicBezTo>
                  <a:pt x="637917" y="4140276"/>
                  <a:pt x="635196" y="4138643"/>
                  <a:pt x="635740" y="4131930"/>
                </a:cubicBezTo>
                <a:cubicBezTo>
                  <a:pt x="636284" y="4124312"/>
                  <a:pt x="635559" y="4116873"/>
                  <a:pt x="635922" y="4109254"/>
                </a:cubicBezTo>
                <a:cubicBezTo>
                  <a:pt x="636284" y="4103448"/>
                  <a:pt x="634651" y="4101090"/>
                  <a:pt x="628484" y="4101453"/>
                </a:cubicBezTo>
                <a:cubicBezTo>
                  <a:pt x="621226" y="4101815"/>
                  <a:pt x="613971" y="4101090"/>
                  <a:pt x="606713" y="4101633"/>
                </a:cubicBezTo>
                <a:cubicBezTo>
                  <a:pt x="599637" y="4102178"/>
                  <a:pt x="597279" y="4100182"/>
                  <a:pt x="597460" y="4092745"/>
                </a:cubicBezTo>
                <a:cubicBezTo>
                  <a:pt x="598004" y="4072788"/>
                  <a:pt x="597460" y="4052832"/>
                  <a:pt x="597823" y="4032875"/>
                </a:cubicBezTo>
                <a:cubicBezTo>
                  <a:pt x="598004" y="4027071"/>
                  <a:pt x="596553" y="4024895"/>
                  <a:pt x="590386" y="4025075"/>
                </a:cubicBezTo>
                <a:cubicBezTo>
                  <a:pt x="574965" y="4025438"/>
                  <a:pt x="559544" y="4025438"/>
                  <a:pt x="544124" y="4025075"/>
                </a:cubicBezTo>
                <a:cubicBezTo>
                  <a:pt x="537774" y="4024895"/>
                  <a:pt x="535416" y="4026526"/>
                  <a:pt x="535960" y="4033058"/>
                </a:cubicBezTo>
                <a:lnTo>
                  <a:pt x="535988" y="4034327"/>
                </a:lnTo>
                <a:lnTo>
                  <a:pt x="535597" y="4036039"/>
                </a:lnTo>
                <a:lnTo>
                  <a:pt x="535771" y="4096266"/>
                </a:lnTo>
                <a:lnTo>
                  <a:pt x="534373" y="4101973"/>
                </a:lnTo>
                <a:cubicBezTo>
                  <a:pt x="532830" y="4103402"/>
                  <a:pt x="530337" y="4103720"/>
                  <a:pt x="526707" y="4103266"/>
                </a:cubicBezTo>
                <a:cubicBezTo>
                  <a:pt x="519633" y="4102359"/>
                  <a:pt x="512375" y="4101996"/>
                  <a:pt x="505301" y="4101270"/>
                </a:cubicBezTo>
                <a:cubicBezTo>
                  <a:pt x="499857" y="4100727"/>
                  <a:pt x="497681" y="4102541"/>
                  <a:pt x="498044" y="4108346"/>
                </a:cubicBezTo>
                <a:lnTo>
                  <a:pt x="498054" y="4109831"/>
                </a:lnTo>
                <a:lnTo>
                  <a:pt x="497499" y="4111872"/>
                </a:lnTo>
                <a:lnTo>
                  <a:pt x="497680" y="4137163"/>
                </a:lnTo>
                <a:lnTo>
                  <a:pt x="497488" y="4138049"/>
                </a:lnTo>
                <a:lnTo>
                  <a:pt x="497005" y="4139998"/>
                </a:lnTo>
                <a:lnTo>
                  <a:pt x="491694" y="4141365"/>
                </a:lnTo>
                <a:cubicBezTo>
                  <a:pt x="483167" y="4141001"/>
                  <a:pt x="474822" y="4141545"/>
                  <a:pt x="466296" y="4141183"/>
                </a:cubicBezTo>
                <a:cubicBezTo>
                  <a:pt x="461579" y="4141001"/>
                  <a:pt x="459764" y="4142452"/>
                  <a:pt x="459947" y="4147352"/>
                </a:cubicBezTo>
                <a:lnTo>
                  <a:pt x="459953" y="4148264"/>
                </a:lnTo>
                <a:lnTo>
                  <a:pt x="459402" y="4150876"/>
                </a:lnTo>
                <a:cubicBezTo>
                  <a:pt x="459764" y="4157770"/>
                  <a:pt x="459221" y="4164846"/>
                  <a:pt x="459583" y="4171740"/>
                </a:cubicBezTo>
                <a:lnTo>
                  <a:pt x="459118" y="4174839"/>
                </a:lnTo>
                <a:lnTo>
                  <a:pt x="458063" y="4177966"/>
                </a:lnTo>
                <a:cubicBezTo>
                  <a:pt x="456634" y="4179100"/>
                  <a:pt x="454503" y="4179462"/>
                  <a:pt x="451782" y="4179462"/>
                </a:cubicBezTo>
                <a:cubicBezTo>
                  <a:pt x="446159" y="4179462"/>
                  <a:pt x="443436" y="4177830"/>
                  <a:pt x="443618" y="4171661"/>
                </a:cubicBezTo>
                <a:cubicBezTo>
                  <a:pt x="443981" y="4163498"/>
                  <a:pt x="443255" y="4155334"/>
                  <a:pt x="443799" y="4147170"/>
                </a:cubicBezTo>
                <a:cubicBezTo>
                  <a:pt x="444163" y="4140639"/>
                  <a:pt x="441622" y="4139006"/>
                  <a:pt x="435454" y="4139368"/>
                </a:cubicBezTo>
                <a:cubicBezTo>
                  <a:pt x="428560" y="4139731"/>
                  <a:pt x="421486" y="4138825"/>
                  <a:pt x="414591" y="4139550"/>
                </a:cubicBezTo>
                <a:cubicBezTo>
                  <a:pt x="406790" y="4140457"/>
                  <a:pt x="404614" y="4137192"/>
                  <a:pt x="405339" y="4129935"/>
                </a:cubicBezTo>
                <a:cubicBezTo>
                  <a:pt x="405884" y="4123404"/>
                  <a:pt x="405158" y="4116509"/>
                  <a:pt x="405521" y="4109979"/>
                </a:cubicBezTo>
                <a:cubicBezTo>
                  <a:pt x="405884" y="4103084"/>
                  <a:pt x="402981" y="4100908"/>
                  <a:pt x="396449" y="4101270"/>
                </a:cubicBezTo>
                <a:cubicBezTo>
                  <a:pt x="389193" y="4101633"/>
                  <a:pt x="381936" y="4100908"/>
                  <a:pt x="374680" y="4101453"/>
                </a:cubicBezTo>
                <a:cubicBezTo>
                  <a:pt x="368693" y="4101815"/>
                  <a:pt x="367241" y="4099456"/>
                  <a:pt x="367241" y="4093652"/>
                </a:cubicBezTo>
                <a:cubicBezTo>
                  <a:pt x="367604" y="4073695"/>
                  <a:pt x="367059" y="4053739"/>
                  <a:pt x="367604" y="4033783"/>
                </a:cubicBezTo>
                <a:cubicBezTo>
                  <a:pt x="367786" y="4026345"/>
                  <a:pt x="365245" y="4024713"/>
                  <a:pt x="358352" y="4024895"/>
                </a:cubicBezTo>
                <a:cubicBezTo>
                  <a:pt x="343475" y="4025438"/>
                  <a:pt x="328780" y="4025257"/>
                  <a:pt x="313904" y="4024895"/>
                </a:cubicBezTo>
                <a:cubicBezTo>
                  <a:pt x="310911" y="4024804"/>
                  <a:pt x="308779" y="4025075"/>
                  <a:pt x="307419" y="4026210"/>
                </a:cubicBezTo>
                <a:lnTo>
                  <a:pt x="306547" y="4029249"/>
                </a:lnTo>
                <a:lnTo>
                  <a:pt x="306512" y="4029258"/>
                </a:lnTo>
                <a:lnTo>
                  <a:pt x="306306" y="4030089"/>
                </a:lnTo>
                <a:lnTo>
                  <a:pt x="305559" y="4032695"/>
                </a:lnTo>
                <a:lnTo>
                  <a:pt x="305561" y="4033101"/>
                </a:lnTo>
                <a:lnTo>
                  <a:pt x="305015" y="4035314"/>
                </a:lnTo>
                <a:lnTo>
                  <a:pt x="305364" y="4093874"/>
                </a:lnTo>
                <a:lnTo>
                  <a:pt x="303836" y="4099955"/>
                </a:lnTo>
                <a:cubicBezTo>
                  <a:pt x="302202" y="4101406"/>
                  <a:pt x="299572" y="4101724"/>
                  <a:pt x="295762" y="4101453"/>
                </a:cubicBezTo>
                <a:cubicBezTo>
                  <a:pt x="286510" y="4100727"/>
                  <a:pt x="277439" y="4101270"/>
                  <a:pt x="268187" y="4101270"/>
                </a:cubicBezTo>
                <a:lnTo>
                  <a:pt x="269296" y="4103895"/>
                </a:lnTo>
                <a:lnTo>
                  <a:pt x="268368" y="4103889"/>
                </a:lnTo>
                <a:cubicBezTo>
                  <a:pt x="267643" y="4105793"/>
                  <a:pt x="268504" y="4106792"/>
                  <a:pt x="269321" y="4107722"/>
                </a:cubicBezTo>
                <a:lnTo>
                  <a:pt x="269954" y="4110909"/>
                </a:lnTo>
                <a:lnTo>
                  <a:pt x="267484" y="4120842"/>
                </a:lnTo>
                <a:lnTo>
                  <a:pt x="267490" y="4121397"/>
                </a:lnTo>
                <a:lnTo>
                  <a:pt x="267007" y="4123370"/>
                </a:lnTo>
                <a:lnTo>
                  <a:pt x="267268" y="4135460"/>
                </a:lnTo>
                <a:lnTo>
                  <a:pt x="266351" y="4138326"/>
                </a:lnTo>
                <a:cubicBezTo>
                  <a:pt x="265466" y="4139097"/>
                  <a:pt x="264105" y="4139368"/>
                  <a:pt x="262200" y="4139368"/>
                </a:cubicBezTo>
                <a:cubicBezTo>
                  <a:pt x="253491" y="4139188"/>
                  <a:pt x="244602" y="4139913"/>
                  <a:pt x="235895" y="4139188"/>
                </a:cubicBezTo>
                <a:cubicBezTo>
                  <a:pt x="232357" y="4138915"/>
                  <a:pt x="230180" y="4139459"/>
                  <a:pt x="228932" y="4140888"/>
                </a:cubicBezTo>
                <a:lnTo>
                  <a:pt x="228285" y="4144168"/>
                </a:lnTo>
                <a:lnTo>
                  <a:pt x="227186" y="4148699"/>
                </a:lnTo>
                <a:lnTo>
                  <a:pt x="227352" y="4178098"/>
                </a:lnTo>
                <a:lnTo>
                  <a:pt x="216596" y="4175403"/>
                </a:lnTo>
                <a:cubicBezTo>
                  <a:pt x="214623" y="4173068"/>
                  <a:pt x="214215" y="4169393"/>
                  <a:pt x="214850" y="4164586"/>
                </a:cubicBezTo>
                <a:cubicBezTo>
                  <a:pt x="215575" y="4158599"/>
                  <a:pt x="214668" y="4152431"/>
                  <a:pt x="215031" y="4146443"/>
                </a:cubicBezTo>
                <a:cubicBezTo>
                  <a:pt x="215393" y="4141183"/>
                  <a:pt x="213761" y="4138825"/>
                  <a:pt x="207956" y="4139188"/>
                </a:cubicBezTo>
                <a:cubicBezTo>
                  <a:pt x="199792" y="4139550"/>
                  <a:pt x="191629" y="4139006"/>
                  <a:pt x="183465" y="4139368"/>
                </a:cubicBezTo>
                <a:cubicBezTo>
                  <a:pt x="178566" y="4139550"/>
                  <a:pt x="176571" y="4138099"/>
                  <a:pt x="176752" y="4132837"/>
                </a:cubicBezTo>
                <a:cubicBezTo>
                  <a:pt x="177116" y="4124312"/>
                  <a:pt x="176571" y="4115966"/>
                  <a:pt x="176934" y="4107440"/>
                </a:cubicBezTo>
                <a:cubicBezTo>
                  <a:pt x="177116" y="4102722"/>
                  <a:pt x="175664" y="4100908"/>
                  <a:pt x="170765" y="4101090"/>
                </a:cubicBezTo>
                <a:cubicBezTo>
                  <a:pt x="162602" y="4101453"/>
                  <a:pt x="154437" y="4100908"/>
                  <a:pt x="146273" y="4101270"/>
                </a:cubicBezTo>
                <a:cubicBezTo>
                  <a:pt x="140468" y="4101453"/>
                  <a:pt x="138473" y="4099638"/>
                  <a:pt x="138654" y="4093652"/>
                </a:cubicBezTo>
                <a:cubicBezTo>
                  <a:pt x="138836" y="4072788"/>
                  <a:pt x="138473" y="4051744"/>
                  <a:pt x="138836" y="4030699"/>
                </a:cubicBezTo>
                <a:cubicBezTo>
                  <a:pt x="139017" y="4024713"/>
                  <a:pt x="137204" y="4022717"/>
                  <a:pt x="131216" y="4023081"/>
                </a:cubicBezTo>
                <a:cubicBezTo>
                  <a:pt x="119424" y="4023987"/>
                  <a:pt x="107450" y="4022355"/>
                  <a:pt x="95658" y="4024895"/>
                </a:cubicBezTo>
                <a:cubicBezTo>
                  <a:pt x="90034" y="4026164"/>
                  <a:pt x="82052" y="4022355"/>
                  <a:pt x="78424" y="4026526"/>
                </a:cubicBezTo>
                <a:cubicBezTo>
                  <a:pt x="76519" y="4028794"/>
                  <a:pt x="76292" y="4031833"/>
                  <a:pt x="76497" y="4035099"/>
                </a:cubicBezTo>
                <a:lnTo>
                  <a:pt x="76606" y="4036759"/>
                </a:lnTo>
                <a:lnTo>
                  <a:pt x="76224" y="4038828"/>
                </a:lnTo>
                <a:cubicBezTo>
                  <a:pt x="76383" y="4042298"/>
                  <a:pt x="76882" y="4046017"/>
                  <a:pt x="76610" y="4049283"/>
                </a:cubicBezTo>
                <a:lnTo>
                  <a:pt x="75327" y="4069647"/>
                </a:lnTo>
                <a:lnTo>
                  <a:pt x="75089" y="4072175"/>
                </a:lnTo>
                <a:lnTo>
                  <a:pt x="75116" y="4072992"/>
                </a:lnTo>
                <a:lnTo>
                  <a:pt x="75112" y="4073071"/>
                </a:lnTo>
                <a:lnTo>
                  <a:pt x="75161" y="4074288"/>
                </a:lnTo>
                <a:lnTo>
                  <a:pt x="75701" y="4090385"/>
                </a:lnTo>
                <a:cubicBezTo>
                  <a:pt x="75339" y="4099276"/>
                  <a:pt x="74795" y="4102359"/>
                  <a:pt x="66087" y="4102903"/>
                </a:cubicBezTo>
                <a:cubicBezTo>
                  <a:pt x="60644" y="4103084"/>
                  <a:pt x="55384" y="4103266"/>
                  <a:pt x="49941" y="4101633"/>
                </a:cubicBezTo>
                <a:cubicBezTo>
                  <a:pt x="41776" y="4099093"/>
                  <a:pt x="35972" y="4103084"/>
                  <a:pt x="37423" y="4109797"/>
                </a:cubicBezTo>
                <a:lnTo>
                  <a:pt x="37457" y="4111671"/>
                </a:lnTo>
                <a:lnTo>
                  <a:pt x="36879" y="4113141"/>
                </a:lnTo>
                <a:cubicBezTo>
                  <a:pt x="37876" y="4117404"/>
                  <a:pt x="37560" y="4121532"/>
                  <a:pt x="37106" y="4125637"/>
                </a:cubicBezTo>
                <a:lnTo>
                  <a:pt x="36612" y="4135982"/>
                </a:lnTo>
                <a:lnTo>
                  <a:pt x="35087" y="4140503"/>
                </a:lnTo>
                <a:cubicBezTo>
                  <a:pt x="33567" y="4141455"/>
                  <a:pt x="31345" y="4141455"/>
                  <a:pt x="28895" y="4140639"/>
                </a:cubicBezTo>
                <a:cubicBezTo>
                  <a:pt x="21640" y="4138280"/>
                  <a:pt x="14382" y="4139913"/>
                  <a:pt x="7307" y="4139368"/>
                </a:cubicBezTo>
                <a:cubicBezTo>
                  <a:pt x="4586" y="4139188"/>
                  <a:pt x="2590" y="4140094"/>
                  <a:pt x="2590" y="4143360"/>
                </a:cubicBezTo>
                <a:lnTo>
                  <a:pt x="2622" y="4147873"/>
                </a:lnTo>
                <a:lnTo>
                  <a:pt x="2045" y="4149970"/>
                </a:lnTo>
                <a:cubicBezTo>
                  <a:pt x="2227" y="4165027"/>
                  <a:pt x="2590" y="4180267"/>
                  <a:pt x="1865" y="4195325"/>
                </a:cubicBezTo>
                <a:cubicBezTo>
                  <a:pt x="1320" y="4203671"/>
                  <a:pt x="7489" y="4202763"/>
                  <a:pt x="11662" y="4202944"/>
                </a:cubicBezTo>
                <a:cubicBezTo>
                  <a:pt x="15290" y="4203126"/>
                  <a:pt x="21277" y="4203852"/>
                  <a:pt x="20369" y="4195869"/>
                </a:cubicBezTo>
                <a:lnTo>
                  <a:pt x="20365" y="4195215"/>
                </a:lnTo>
                <a:lnTo>
                  <a:pt x="20914" y="4193432"/>
                </a:lnTo>
                <a:lnTo>
                  <a:pt x="20736" y="4168872"/>
                </a:lnTo>
                <a:lnTo>
                  <a:pt x="21322" y="4166774"/>
                </a:lnTo>
                <a:cubicBezTo>
                  <a:pt x="22138" y="4165935"/>
                  <a:pt x="23454" y="4165572"/>
                  <a:pt x="25449" y="4165572"/>
                </a:cubicBezTo>
                <a:cubicBezTo>
                  <a:pt x="36879" y="4165754"/>
                  <a:pt x="48309" y="4165572"/>
                  <a:pt x="60280" y="4165572"/>
                </a:cubicBezTo>
                <a:lnTo>
                  <a:pt x="60280" y="4163663"/>
                </a:lnTo>
                <a:lnTo>
                  <a:pt x="60644" y="4163679"/>
                </a:lnTo>
                <a:lnTo>
                  <a:pt x="60644" y="4130386"/>
                </a:lnTo>
                <a:lnTo>
                  <a:pt x="63728" y="4128562"/>
                </a:lnTo>
                <a:cubicBezTo>
                  <a:pt x="75701" y="4129650"/>
                  <a:pt x="87494" y="4126566"/>
                  <a:pt x="100194" y="4128743"/>
                </a:cubicBezTo>
                <a:lnTo>
                  <a:pt x="100160" y="4124271"/>
                </a:lnTo>
                <a:lnTo>
                  <a:pt x="100374" y="4123041"/>
                </a:lnTo>
                <a:cubicBezTo>
                  <a:pt x="100374" y="4115058"/>
                  <a:pt x="101282" y="4107077"/>
                  <a:pt x="100012" y="4099456"/>
                </a:cubicBezTo>
                <a:lnTo>
                  <a:pt x="99513" y="4076880"/>
                </a:lnTo>
                <a:lnTo>
                  <a:pt x="99792" y="4070171"/>
                </a:lnTo>
                <a:lnTo>
                  <a:pt x="100570" y="4055457"/>
                </a:lnTo>
                <a:lnTo>
                  <a:pt x="101514" y="4051984"/>
                </a:lnTo>
                <a:cubicBezTo>
                  <a:pt x="103742" y="4049783"/>
                  <a:pt x="108675" y="4052503"/>
                  <a:pt x="111260" y="4050733"/>
                </a:cubicBezTo>
                <a:cubicBezTo>
                  <a:pt x="112893" y="4049645"/>
                  <a:pt x="117065" y="4051097"/>
                  <a:pt x="116158" y="4053818"/>
                </a:cubicBezTo>
                <a:cubicBezTo>
                  <a:pt x="112530" y="4063796"/>
                  <a:pt x="117972" y="4073774"/>
                  <a:pt x="116158" y="4083389"/>
                </a:cubicBezTo>
                <a:cubicBezTo>
                  <a:pt x="113255" y="4096633"/>
                  <a:pt x="117065" y="4109150"/>
                  <a:pt x="116702" y="4121850"/>
                </a:cubicBezTo>
                <a:cubicBezTo>
                  <a:pt x="116702" y="4126022"/>
                  <a:pt x="119243" y="4126022"/>
                  <a:pt x="122145" y="4126022"/>
                </a:cubicBezTo>
                <a:cubicBezTo>
                  <a:pt x="127587" y="4125840"/>
                  <a:pt x="132985" y="4125206"/>
                  <a:pt x="138428" y="4124957"/>
                </a:cubicBezTo>
                <a:lnTo>
                  <a:pt x="154788" y="4126189"/>
                </a:lnTo>
                <a:lnTo>
                  <a:pt x="154886" y="4127908"/>
                </a:lnTo>
                <a:lnTo>
                  <a:pt x="153711" y="4148881"/>
                </a:lnTo>
                <a:cubicBezTo>
                  <a:pt x="155526" y="4149425"/>
                  <a:pt x="156025" y="4148564"/>
                  <a:pt x="156388" y="4147589"/>
                </a:cubicBezTo>
                <a:lnTo>
                  <a:pt x="158200" y="4145665"/>
                </a:lnTo>
                <a:lnTo>
                  <a:pt x="158212" y="4145933"/>
                </a:lnTo>
                <a:lnTo>
                  <a:pt x="157479" y="4152531"/>
                </a:lnTo>
                <a:lnTo>
                  <a:pt x="156615" y="4155697"/>
                </a:lnTo>
                <a:cubicBezTo>
                  <a:pt x="156070" y="4157874"/>
                  <a:pt x="156025" y="4159278"/>
                  <a:pt x="156705" y="4160118"/>
                </a:cubicBezTo>
                <a:lnTo>
                  <a:pt x="156731" y="4160124"/>
                </a:lnTo>
                <a:lnTo>
                  <a:pt x="156546" y="4162420"/>
                </a:lnTo>
                <a:cubicBezTo>
                  <a:pt x="157159" y="4163758"/>
                  <a:pt x="158792" y="4164484"/>
                  <a:pt x="162239" y="4164121"/>
                </a:cubicBezTo>
                <a:cubicBezTo>
                  <a:pt x="169676" y="4163395"/>
                  <a:pt x="177296" y="4164121"/>
                  <a:pt x="184915" y="4163939"/>
                </a:cubicBezTo>
                <a:cubicBezTo>
                  <a:pt x="188363" y="4163848"/>
                  <a:pt x="190676" y="4164347"/>
                  <a:pt x="191901" y="4165776"/>
                </a:cubicBezTo>
                <a:lnTo>
                  <a:pt x="192198" y="4170632"/>
                </a:lnTo>
                <a:lnTo>
                  <a:pt x="190881" y="4180279"/>
                </a:lnTo>
                <a:lnTo>
                  <a:pt x="191120" y="4184840"/>
                </a:lnTo>
                <a:lnTo>
                  <a:pt x="190948" y="4186457"/>
                </a:lnTo>
                <a:lnTo>
                  <a:pt x="191331" y="4188864"/>
                </a:lnTo>
                <a:lnTo>
                  <a:pt x="191447" y="4191074"/>
                </a:lnTo>
                <a:lnTo>
                  <a:pt x="191882" y="4192329"/>
                </a:lnTo>
                <a:lnTo>
                  <a:pt x="193080" y="4199859"/>
                </a:lnTo>
                <a:cubicBezTo>
                  <a:pt x="193624" y="4201493"/>
                  <a:pt x="193080" y="4202399"/>
                  <a:pt x="195982" y="4202763"/>
                </a:cubicBezTo>
                <a:cubicBezTo>
                  <a:pt x="212128" y="4204578"/>
                  <a:pt x="228456" y="4203490"/>
                  <a:pt x="244601" y="4204034"/>
                </a:cubicBezTo>
                <a:cubicBezTo>
                  <a:pt x="249683" y="4204215"/>
                  <a:pt x="251496" y="4202763"/>
                  <a:pt x="251315" y="4197502"/>
                </a:cubicBezTo>
                <a:cubicBezTo>
                  <a:pt x="250952" y="4188974"/>
                  <a:pt x="251496" y="4180630"/>
                  <a:pt x="251133" y="4172103"/>
                </a:cubicBezTo>
                <a:cubicBezTo>
                  <a:pt x="250952" y="4167568"/>
                  <a:pt x="252585" y="4165754"/>
                  <a:pt x="257301" y="4165935"/>
                </a:cubicBezTo>
                <a:cubicBezTo>
                  <a:pt x="266010" y="4166297"/>
                  <a:pt x="274899" y="4165935"/>
                  <a:pt x="283608" y="4166116"/>
                </a:cubicBezTo>
                <a:cubicBezTo>
                  <a:pt x="287960" y="4166116"/>
                  <a:pt x="289594" y="4164665"/>
                  <a:pt x="289413" y="4160310"/>
                </a:cubicBezTo>
                <a:cubicBezTo>
                  <a:pt x="289232" y="4151602"/>
                  <a:pt x="289594" y="4142712"/>
                  <a:pt x="289232" y="4134004"/>
                </a:cubicBezTo>
                <a:cubicBezTo>
                  <a:pt x="289050" y="4129287"/>
                  <a:pt x="290683" y="4127656"/>
                  <a:pt x="295399" y="4127836"/>
                </a:cubicBezTo>
                <a:cubicBezTo>
                  <a:pt x="302657" y="4128199"/>
                  <a:pt x="309913" y="4128018"/>
                  <a:pt x="317170" y="4127836"/>
                </a:cubicBezTo>
                <a:cubicBezTo>
                  <a:pt x="323882" y="4127656"/>
                  <a:pt x="328235" y="4125478"/>
                  <a:pt x="327510" y="4117133"/>
                </a:cubicBezTo>
                <a:cubicBezTo>
                  <a:pt x="326603" y="4108062"/>
                  <a:pt x="327147" y="4098990"/>
                  <a:pt x="327329" y="4089919"/>
                </a:cubicBezTo>
                <a:cubicBezTo>
                  <a:pt x="327510" y="4078854"/>
                  <a:pt x="328961" y="4067968"/>
                  <a:pt x="328235" y="4057083"/>
                </a:cubicBezTo>
                <a:cubicBezTo>
                  <a:pt x="327872" y="4050916"/>
                  <a:pt x="331684" y="4050916"/>
                  <a:pt x="337126" y="4051278"/>
                </a:cubicBezTo>
                <a:lnTo>
                  <a:pt x="341708" y="4053085"/>
                </a:lnTo>
                <a:lnTo>
                  <a:pt x="343112" y="4058637"/>
                </a:lnTo>
                <a:cubicBezTo>
                  <a:pt x="343112" y="4061358"/>
                  <a:pt x="343294" y="4064081"/>
                  <a:pt x="343294" y="4066802"/>
                </a:cubicBezTo>
                <a:lnTo>
                  <a:pt x="344051" y="4085879"/>
                </a:lnTo>
                <a:lnTo>
                  <a:pt x="344110" y="4089829"/>
                </a:lnTo>
                <a:lnTo>
                  <a:pt x="343852" y="4102360"/>
                </a:lnTo>
                <a:lnTo>
                  <a:pt x="342931" y="4116509"/>
                </a:lnTo>
                <a:lnTo>
                  <a:pt x="343502" y="4119295"/>
                </a:lnTo>
                <a:lnTo>
                  <a:pt x="343475" y="4120580"/>
                </a:lnTo>
                <a:cubicBezTo>
                  <a:pt x="343112" y="4126022"/>
                  <a:pt x="344744" y="4128199"/>
                  <a:pt x="350551" y="4127836"/>
                </a:cubicBezTo>
                <a:cubicBezTo>
                  <a:pt x="358714" y="4127473"/>
                  <a:pt x="366878" y="4128018"/>
                  <a:pt x="375042" y="4127656"/>
                </a:cubicBezTo>
                <a:cubicBezTo>
                  <a:pt x="377582" y="4127473"/>
                  <a:pt x="379306" y="4127791"/>
                  <a:pt x="380372" y="4128811"/>
                </a:cubicBezTo>
                <a:lnTo>
                  <a:pt x="381386" y="4132751"/>
                </a:lnTo>
                <a:lnTo>
                  <a:pt x="381210" y="4155515"/>
                </a:lnTo>
                <a:lnTo>
                  <a:pt x="381590" y="4157201"/>
                </a:lnTo>
                <a:lnTo>
                  <a:pt x="381573" y="4159584"/>
                </a:lnTo>
                <a:cubicBezTo>
                  <a:pt x="381392" y="4164303"/>
                  <a:pt x="383024" y="4165935"/>
                  <a:pt x="387742" y="4165935"/>
                </a:cubicBezTo>
                <a:cubicBezTo>
                  <a:pt x="396631" y="4165935"/>
                  <a:pt x="405521" y="4165391"/>
                  <a:pt x="414591" y="4167386"/>
                </a:cubicBezTo>
                <a:cubicBezTo>
                  <a:pt x="416859" y="4167931"/>
                  <a:pt x="418129" y="4168611"/>
                  <a:pt x="418832" y="4169631"/>
                </a:cubicBezTo>
                <a:lnTo>
                  <a:pt x="419309" y="4172065"/>
                </a:lnTo>
                <a:lnTo>
                  <a:pt x="419309" y="4195064"/>
                </a:lnTo>
                <a:lnTo>
                  <a:pt x="419671" y="4196669"/>
                </a:lnTo>
                <a:lnTo>
                  <a:pt x="419671" y="4198409"/>
                </a:lnTo>
                <a:cubicBezTo>
                  <a:pt x="419490" y="4203126"/>
                  <a:pt x="420940" y="4205847"/>
                  <a:pt x="426201" y="4205847"/>
                </a:cubicBezTo>
                <a:cubicBezTo>
                  <a:pt x="442893" y="4205666"/>
                  <a:pt x="459402" y="4205847"/>
                  <a:pt x="476093" y="4205847"/>
                </a:cubicBezTo>
                <a:cubicBezTo>
                  <a:pt x="478994" y="4205847"/>
                  <a:pt x="481897" y="4205304"/>
                  <a:pt x="481172" y="4201493"/>
                </a:cubicBezTo>
                <a:cubicBezTo>
                  <a:pt x="479538" y="4192241"/>
                  <a:pt x="484437" y="4183169"/>
                  <a:pt x="481534" y="4173917"/>
                </a:cubicBezTo>
                <a:cubicBezTo>
                  <a:pt x="480446" y="4170289"/>
                  <a:pt x="481172" y="4164665"/>
                  <a:pt x="486978" y="4166297"/>
                </a:cubicBezTo>
                <a:cubicBezTo>
                  <a:pt x="495685" y="4168656"/>
                  <a:pt x="504394" y="4166660"/>
                  <a:pt x="512919" y="4167749"/>
                </a:cubicBezTo>
                <a:cubicBezTo>
                  <a:pt x="519995" y="4168656"/>
                  <a:pt x="521628" y="4165572"/>
                  <a:pt x="521265" y="4159040"/>
                </a:cubicBezTo>
                <a:cubicBezTo>
                  <a:pt x="520903" y="4151239"/>
                  <a:pt x="521083" y="4143257"/>
                  <a:pt x="521265" y="4135457"/>
                </a:cubicBezTo>
                <a:cubicBezTo>
                  <a:pt x="521446" y="4133278"/>
                  <a:pt x="520358" y="4130013"/>
                  <a:pt x="523987" y="4129832"/>
                </a:cubicBezTo>
                <a:cubicBezTo>
                  <a:pt x="532151" y="4129287"/>
                  <a:pt x="540314" y="4125840"/>
                  <a:pt x="548841" y="4128743"/>
                </a:cubicBezTo>
                <a:cubicBezTo>
                  <a:pt x="555734" y="4131101"/>
                  <a:pt x="559544" y="4129106"/>
                  <a:pt x="559363" y="4120762"/>
                </a:cubicBezTo>
                <a:cubicBezTo>
                  <a:pt x="559001" y="4100261"/>
                  <a:pt x="559544" y="4079579"/>
                  <a:pt x="559181" y="4059079"/>
                </a:cubicBezTo>
                <a:cubicBezTo>
                  <a:pt x="559001" y="4053455"/>
                  <a:pt x="560452" y="4051278"/>
                  <a:pt x="566619" y="4051278"/>
                </a:cubicBezTo>
                <a:cubicBezTo>
                  <a:pt x="569885" y="4051188"/>
                  <a:pt x="571700" y="4051823"/>
                  <a:pt x="572697" y="4053161"/>
                </a:cubicBezTo>
                <a:lnTo>
                  <a:pt x="573514" y="4057385"/>
                </a:lnTo>
                <a:lnTo>
                  <a:pt x="573514" y="4117417"/>
                </a:lnTo>
                <a:cubicBezTo>
                  <a:pt x="573605" y="4118687"/>
                  <a:pt x="573242" y="4120547"/>
                  <a:pt x="573446" y="4122022"/>
                </a:cubicBezTo>
                <a:lnTo>
                  <a:pt x="573775" y="4122247"/>
                </a:lnTo>
                <a:lnTo>
                  <a:pt x="573650" y="4124979"/>
                </a:lnTo>
                <a:cubicBezTo>
                  <a:pt x="573877" y="4126521"/>
                  <a:pt x="574784" y="4127656"/>
                  <a:pt x="577504" y="4127473"/>
                </a:cubicBezTo>
                <a:cubicBezTo>
                  <a:pt x="583128" y="4127020"/>
                  <a:pt x="588708" y="4128018"/>
                  <a:pt x="594376" y="4128766"/>
                </a:cubicBezTo>
                <a:lnTo>
                  <a:pt x="611587" y="4128564"/>
                </a:lnTo>
                <a:lnTo>
                  <a:pt x="611429" y="4154789"/>
                </a:lnTo>
                <a:lnTo>
                  <a:pt x="611630" y="4155649"/>
                </a:lnTo>
                <a:lnTo>
                  <a:pt x="611611" y="4158859"/>
                </a:lnTo>
                <a:cubicBezTo>
                  <a:pt x="611067" y="4166479"/>
                  <a:pt x="613971" y="4168294"/>
                  <a:pt x="620863" y="4167749"/>
                </a:cubicBezTo>
                <a:cubicBezTo>
                  <a:pt x="627575" y="4167205"/>
                  <a:pt x="634288" y="4168294"/>
                  <a:pt x="640819" y="4167568"/>
                </a:cubicBezTo>
                <a:cubicBezTo>
                  <a:pt x="644720" y="4167114"/>
                  <a:pt x="647214" y="4167704"/>
                  <a:pt x="648643" y="4169313"/>
                </a:cubicBezTo>
                <a:lnTo>
                  <a:pt x="649878" y="4176116"/>
                </a:lnTo>
                <a:lnTo>
                  <a:pt x="649709" y="4192162"/>
                </a:lnTo>
                <a:lnTo>
                  <a:pt x="649911" y="4193280"/>
                </a:lnTo>
                <a:lnTo>
                  <a:pt x="649891" y="4195325"/>
                </a:lnTo>
                <a:cubicBezTo>
                  <a:pt x="649164" y="4203307"/>
                  <a:pt x="651160" y="4206573"/>
                  <a:pt x="660050" y="4206029"/>
                </a:cubicBezTo>
                <a:cubicBezTo>
                  <a:pt x="673657" y="4205304"/>
                  <a:pt x="687263" y="4206029"/>
                  <a:pt x="700869" y="4205847"/>
                </a:cubicBezTo>
                <a:cubicBezTo>
                  <a:pt x="715564" y="4205666"/>
                  <a:pt x="713388" y="4207662"/>
                  <a:pt x="713569" y="4193510"/>
                </a:cubicBezTo>
                <a:lnTo>
                  <a:pt x="713388" y="4190535"/>
                </a:lnTo>
                <a:lnTo>
                  <a:pt x="713388" y="4190348"/>
                </a:lnTo>
                <a:lnTo>
                  <a:pt x="713244" y="4188187"/>
                </a:lnTo>
                <a:lnTo>
                  <a:pt x="712775" y="4180472"/>
                </a:lnTo>
                <a:cubicBezTo>
                  <a:pt x="712570" y="4176186"/>
                  <a:pt x="712842" y="4172284"/>
                  <a:pt x="714839" y="4169745"/>
                </a:cubicBezTo>
                <a:cubicBezTo>
                  <a:pt x="719555" y="4163757"/>
                  <a:pt x="730622" y="4167931"/>
                  <a:pt x="738966" y="4167749"/>
                </a:cubicBezTo>
                <a:cubicBezTo>
                  <a:pt x="748764" y="4167477"/>
                  <a:pt x="752437" y="4166082"/>
                  <a:pt x="752283" y="4159891"/>
                </a:cubicBezTo>
                <a:lnTo>
                  <a:pt x="751889" y="4157563"/>
                </a:lnTo>
                <a:lnTo>
                  <a:pt x="752103" y="4156728"/>
                </a:lnTo>
                <a:lnTo>
                  <a:pt x="750975" y="4150080"/>
                </a:lnTo>
                <a:lnTo>
                  <a:pt x="751303" y="4132552"/>
                </a:lnTo>
                <a:cubicBezTo>
                  <a:pt x="752211" y="4128562"/>
                  <a:pt x="753842" y="4127836"/>
                  <a:pt x="757290" y="4127836"/>
                </a:cubicBezTo>
                <a:cubicBezTo>
                  <a:pt x="765453" y="4128018"/>
                  <a:pt x="773617" y="4127473"/>
                  <a:pt x="781782" y="4128018"/>
                </a:cubicBezTo>
                <a:cubicBezTo>
                  <a:pt x="784957" y="4128199"/>
                  <a:pt x="787179" y="4127791"/>
                  <a:pt x="788495" y="4126543"/>
                </a:cubicBezTo>
                <a:lnTo>
                  <a:pt x="789194" y="4122954"/>
                </a:lnTo>
                <a:lnTo>
                  <a:pt x="790130" y="4119851"/>
                </a:lnTo>
                <a:cubicBezTo>
                  <a:pt x="790138" y="4118244"/>
                  <a:pt x="789855" y="4116102"/>
                  <a:pt x="789401" y="4113244"/>
                </a:cubicBezTo>
                <a:lnTo>
                  <a:pt x="787922" y="4085618"/>
                </a:lnTo>
                <a:lnTo>
                  <a:pt x="787847" y="4073334"/>
                </a:lnTo>
                <a:lnTo>
                  <a:pt x="787784" y="4060482"/>
                </a:lnTo>
                <a:lnTo>
                  <a:pt x="790082" y="4053297"/>
                </a:lnTo>
                <a:cubicBezTo>
                  <a:pt x="791760" y="4052049"/>
                  <a:pt x="794299" y="4051732"/>
                  <a:pt x="797564" y="4051641"/>
                </a:cubicBezTo>
                <a:cubicBezTo>
                  <a:pt x="804277" y="4051278"/>
                  <a:pt x="805910" y="4053455"/>
                  <a:pt x="806092" y="4060167"/>
                </a:cubicBezTo>
                <a:cubicBezTo>
                  <a:pt x="806455" y="4080305"/>
                  <a:pt x="804640" y="4100442"/>
                  <a:pt x="806999" y="4120580"/>
                </a:cubicBezTo>
                <a:cubicBezTo>
                  <a:pt x="807724" y="4126385"/>
                  <a:pt x="809720" y="4125840"/>
                  <a:pt x="813349" y="4126203"/>
                </a:cubicBezTo>
                <a:cubicBezTo>
                  <a:pt x="821693" y="4126930"/>
                  <a:pt x="829676" y="4124389"/>
                  <a:pt x="838203" y="4125659"/>
                </a:cubicBezTo>
                <a:cubicBezTo>
                  <a:pt x="842194" y="4126294"/>
                  <a:pt x="844144" y="4127246"/>
                  <a:pt x="844961" y="4128833"/>
                </a:cubicBezTo>
                <a:lnTo>
                  <a:pt x="844946" y="4131051"/>
                </a:lnTo>
                <a:lnTo>
                  <a:pt x="844371" y="4137533"/>
                </a:lnTo>
                <a:cubicBezTo>
                  <a:pt x="844053" y="4142544"/>
                  <a:pt x="844008" y="4147806"/>
                  <a:pt x="844734" y="4153338"/>
                </a:cubicBezTo>
                <a:lnTo>
                  <a:pt x="844752" y="4153263"/>
                </a:lnTo>
                <a:lnTo>
                  <a:pt x="844734" y="4155231"/>
                </a:lnTo>
                <a:cubicBezTo>
                  <a:pt x="844916" y="4155231"/>
                  <a:pt x="845279" y="4155231"/>
                  <a:pt x="845460" y="4155231"/>
                </a:cubicBezTo>
                <a:cubicBezTo>
                  <a:pt x="845822" y="4152509"/>
                  <a:pt x="846367" y="4149970"/>
                  <a:pt x="846730" y="4147430"/>
                </a:cubicBezTo>
                <a:lnTo>
                  <a:pt x="847514" y="4154050"/>
                </a:lnTo>
                <a:lnTo>
                  <a:pt x="845460" y="4161140"/>
                </a:lnTo>
                <a:lnTo>
                  <a:pt x="846278" y="4161135"/>
                </a:lnTo>
                <a:lnTo>
                  <a:pt x="845460" y="4164121"/>
                </a:lnTo>
                <a:cubicBezTo>
                  <a:pt x="855619" y="4164121"/>
                  <a:pt x="865596" y="4164303"/>
                  <a:pt x="875575" y="4163939"/>
                </a:cubicBezTo>
                <a:cubicBezTo>
                  <a:pt x="880654" y="4163757"/>
                  <a:pt x="882468" y="4165572"/>
                  <a:pt x="882287" y="4170651"/>
                </a:cubicBezTo>
                <a:cubicBezTo>
                  <a:pt x="881925" y="4179360"/>
                  <a:pt x="882287" y="4188249"/>
                  <a:pt x="882287" y="4196957"/>
                </a:cubicBezTo>
                <a:cubicBezTo>
                  <a:pt x="882287" y="4199497"/>
                  <a:pt x="881562" y="4202763"/>
                  <a:pt x="885553" y="4202944"/>
                </a:cubicBezTo>
                <a:cubicBezTo>
                  <a:pt x="902606" y="4203490"/>
                  <a:pt x="919660" y="4203490"/>
                  <a:pt x="936713" y="4204034"/>
                </a:cubicBezTo>
                <a:cubicBezTo>
                  <a:pt x="941430" y="4204034"/>
                  <a:pt x="942337" y="4201856"/>
                  <a:pt x="941975" y="4197865"/>
                </a:cubicBezTo>
                <a:lnTo>
                  <a:pt x="941961" y="4196595"/>
                </a:lnTo>
                <a:lnTo>
                  <a:pt x="942155" y="4195789"/>
                </a:lnTo>
                <a:cubicBezTo>
                  <a:pt x="941612" y="4188351"/>
                  <a:pt x="942881" y="4180914"/>
                  <a:pt x="940704" y="4173475"/>
                </a:cubicBezTo>
                <a:lnTo>
                  <a:pt x="940912" y="4168261"/>
                </a:lnTo>
                <a:lnTo>
                  <a:pt x="948867" y="4165572"/>
                </a:lnTo>
                <a:cubicBezTo>
                  <a:pt x="957032" y="4166116"/>
                  <a:pt x="965195" y="4165572"/>
                  <a:pt x="973359" y="4165754"/>
                </a:cubicBezTo>
                <a:cubicBezTo>
                  <a:pt x="978439" y="4165754"/>
                  <a:pt x="981342" y="4163032"/>
                  <a:pt x="979527" y="4158496"/>
                </a:cubicBezTo>
                <a:lnTo>
                  <a:pt x="979157" y="4153382"/>
                </a:lnTo>
                <a:lnTo>
                  <a:pt x="979164" y="4153156"/>
                </a:lnTo>
                <a:lnTo>
                  <a:pt x="978638" y="4144183"/>
                </a:lnTo>
                <a:lnTo>
                  <a:pt x="979618" y="4134509"/>
                </a:lnTo>
                <a:lnTo>
                  <a:pt x="981031" y="4128696"/>
                </a:lnTo>
                <a:lnTo>
                  <a:pt x="981228" y="4128154"/>
                </a:lnTo>
                <a:cubicBezTo>
                  <a:pt x="982204" y="4127564"/>
                  <a:pt x="983610" y="4127473"/>
                  <a:pt x="985151" y="4127473"/>
                </a:cubicBezTo>
                <a:cubicBezTo>
                  <a:pt x="992771" y="4127656"/>
                  <a:pt x="1000210" y="4127656"/>
                  <a:pt x="1007829" y="4127473"/>
                </a:cubicBezTo>
                <a:cubicBezTo>
                  <a:pt x="1011186" y="4127382"/>
                  <a:pt x="1013861" y="4126793"/>
                  <a:pt x="1015653" y="4125183"/>
                </a:cubicBezTo>
                <a:lnTo>
                  <a:pt x="1016757" y="4121492"/>
                </a:lnTo>
                <a:lnTo>
                  <a:pt x="1017286" y="4121341"/>
                </a:lnTo>
                <a:lnTo>
                  <a:pt x="1018098" y="4117008"/>
                </a:lnTo>
                <a:lnTo>
                  <a:pt x="1018170" y="4116770"/>
                </a:lnTo>
                <a:lnTo>
                  <a:pt x="1018170" y="4116629"/>
                </a:lnTo>
                <a:lnTo>
                  <a:pt x="1018533" y="4114695"/>
                </a:lnTo>
                <a:cubicBezTo>
                  <a:pt x="1018351" y="4095103"/>
                  <a:pt x="1018351" y="4075328"/>
                  <a:pt x="1018533" y="4055735"/>
                </a:cubicBezTo>
                <a:lnTo>
                  <a:pt x="1018615" y="4051545"/>
                </a:lnTo>
                <a:lnTo>
                  <a:pt x="1018782" y="4051267"/>
                </a:lnTo>
                <a:cubicBezTo>
                  <a:pt x="1019565" y="4050847"/>
                  <a:pt x="1020800" y="4050734"/>
                  <a:pt x="1022705" y="4051097"/>
                </a:cubicBezTo>
                <a:cubicBezTo>
                  <a:pt x="1027604" y="4052004"/>
                  <a:pt x="1035041" y="4048193"/>
                  <a:pt x="1034497" y="4059261"/>
                </a:cubicBezTo>
                <a:cubicBezTo>
                  <a:pt x="1033590" y="4079761"/>
                  <a:pt x="1034316" y="4100442"/>
                  <a:pt x="1034134" y="4120942"/>
                </a:cubicBezTo>
                <a:cubicBezTo>
                  <a:pt x="1033953" y="4125840"/>
                  <a:pt x="1035404" y="4127836"/>
                  <a:pt x="1040666" y="4127656"/>
                </a:cubicBezTo>
                <a:cubicBezTo>
                  <a:pt x="1048466" y="4127292"/>
                  <a:pt x="1056450" y="4127836"/>
                  <a:pt x="1064250" y="4127473"/>
                </a:cubicBezTo>
                <a:cubicBezTo>
                  <a:pt x="1070055" y="4127292"/>
                  <a:pt x="1072595" y="4129287"/>
                  <a:pt x="1072414" y="4135274"/>
                </a:cubicBezTo>
                <a:cubicBezTo>
                  <a:pt x="1072051" y="4142894"/>
                  <a:pt x="1072595" y="4150333"/>
                  <a:pt x="1072232" y="4157952"/>
                </a:cubicBezTo>
                <a:cubicBezTo>
                  <a:pt x="1071869" y="4163757"/>
                  <a:pt x="1073502" y="4166116"/>
                  <a:pt x="1079670" y="4165754"/>
                </a:cubicBezTo>
                <a:cubicBezTo>
                  <a:pt x="1088016" y="4165391"/>
                  <a:pt x="1096362" y="4165754"/>
                  <a:pt x="1104706" y="4167205"/>
                </a:cubicBezTo>
                <a:cubicBezTo>
                  <a:pt x="1109605" y="4168111"/>
                  <a:pt x="1110512" y="4169925"/>
                  <a:pt x="1110330" y="4174098"/>
                </a:cubicBezTo>
                <a:cubicBezTo>
                  <a:pt x="1110149" y="4181899"/>
                  <a:pt x="1110512" y="4189882"/>
                  <a:pt x="1110149" y="4197683"/>
                </a:cubicBezTo>
                <a:cubicBezTo>
                  <a:pt x="1109787" y="4203490"/>
                  <a:pt x="1111963" y="4205847"/>
                  <a:pt x="1117950" y="4205666"/>
                </a:cubicBezTo>
                <a:cubicBezTo>
                  <a:pt x="1133733" y="4205304"/>
                  <a:pt x="1149335" y="4205304"/>
                  <a:pt x="1165118" y="4205666"/>
                </a:cubicBezTo>
                <a:cubicBezTo>
                  <a:pt x="1168112" y="4205756"/>
                  <a:pt x="1169836" y="4205168"/>
                  <a:pt x="1170788" y="4203920"/>
                </a:cubicBezTo>
                <a:lnTo>
                  <a:pt x="1171567" y="4199671"/>
                </a:lnTo>
                <a:lnTo>
                  <a:pt x="1172738" y="4194520"/>
                </a:lnTo>
                <a:cubicBezTo>
                  <a:pt x="1172375" y="4185994"/>
                  <a:pt x="1172920" y="4177649"/>
                  <a:pt x="1172557" y="4169122"/>
                </a:cubicBezTo>
                <a:lnTo>
                  <a:pt x="1173340" y="4166373"/>
                </a:lnTo>
                <a:lnTo>
                  <a:pt x="1177636" y="4166116"/>
                </a:lnTo>
                <a:cubicBezTo>
                  <a:pt x="1186162" y="4169019"/>
                  <a:pt x="1194871" y="4166842"/>
                  <a:pt x="1203579" y="4167568"/>
                </a:cubicBezTo>
                <a:cubicBezTo>
                  <a:pt x="1206482" y="4167840"/>
                  <a:pt x="1208523" y="4167386"/>
                  <a:pt x="1209816" y="4166117"/>
                </a:cubicBezTo>
                <a:lnTo>
                  <a:pt x="1210590" y="4163302"/>
                </a:lnTo>
                <a:lnTo>
                  <a:pt x="1210814" y="4163248"/>
                </a:lnTo>
                <a:cubicBezTo>
                  <a:pt x="1212151" y="4162001"/>
                  <a:pt x="1212741" y="4159959"/>
                  <a:pt x="1212650" y="4156966"/>
                </a:cubicBezTo>
                <a:cubicBezTo>
                  <a:pt x="1212287" y="4149710"/>
                  <a:pt x="1212832" y="4142452"/>
                  <a:pt x="1212469" y="4135197"/>
                </a:cubicBezTo>
                <a:lnTo>
                  <a:pt x="1213071" y="4130673"/>
                </a:lnTo>
                <a:lnTo>
                  <a:pt x="1217004" y="4129287"/>
                </a:lnTo>
                <a:cubicBezTo>
                  <a:pt x="1224805" y="4128562"/>
                  <a:pt x="1232062" y="4126930"/>
                  <a:pt x="1240044" y="4129106"/>
                </a:cubicBezTo>
                <a:cubicBezTo>
                  <a:pt x="1243037" y="4129832"/>
                  <a:pt x="1245577" y="4129560"/>
                  <a:pt x="1247323" y="4128086"/>
                </a:cubicBezTo>
                <a:lnTo>
                  <a:pt x="1248763" y="4123376"/>
                </a:lnTo>
                <a:lnTo>
                  <a:pt x="1249046" y="4123313"/>
                </a:lnTo>
                <a:cubicBezTo>
                  <a:pt x="1250384" y="4121998"/>
                  <a:pt x="1250839" y="4119775"/>
                  <a:pt x="1250748" y="4116328"/>
                </a:cubicBezTo>
                <a:cubicBezTo>
                  <a:pt x="1250384" y="4096735"/>
                  <a:pt x="1250748" y="4076960"/>
                  <a:pt x="1250566" y="4057368"/>
                </a:cubicBezTo>
                <a:lnTo>
                  <a:pt x="1250939" y="4053451"/>
                </a:lnTo>
                <a:lnTo>
                  <a:pt x="1256009" y="4051278"/>
                </a:lnTo>
                <a:cubicBezTo>
                  <a:pt x="1262540" y="4051459"/>
                  <a:pt x="1264898" y="4054000"/>
                  <a:pt x="1264173" y="4059986"/>
                </a:cubicBezTo>
                <a:cubicBezTo>
                  <a:pt x="1261995" y="4078491"/>
                  <a:pt x="1264173" y="4096996"/>
                  <a:pt x="1264173" y="4115500"/>
                </a:cubicBezTo>
                <a:cubicBezTo>
                  <a:pt x="1264173" y="4129650"/>
                  <a:pt x="1262721" y="4127292"/>
                  <a:pt x="1276147" y="4127473"/>
                </a:cubicBezTo>
                <a:cubicBezTo>
                  <a:pt x="1302271" y="4127656"/>
                  <a:pt x="1302271" y="4127656"/>
                  <a:pt x="1302271" y="4153235"/>
                </a:cubicBezTo>
                <a:cubicBezTo>
                  <a:pt x="1302271" y="4155956"/>
                  <a:pt x="1302814" y="4158859"/>
                  <a:pt x="1302089" y="4161399"/>
                </a:cubicBezTo>
                <a:cubicBezTo>
                  <a:pt x="1300275" y="4167023"/>
                  <a:pt x="1303359" y="4167386"/>
                  <a:pt x="1307533" y="4167386"/>
                </a:cubicBezTo>
                <a:cubicBezTo>
                  <a:pt x="1316240" y="4167205"/>
                  <a:pt x="1325129" y="4167568"/>
                  <a:pt x="1333837" y="4167205"/>
                </a:cubicBezTo>
                <a:cubicBezTo>
                  <a:pt x="1339098" y="4167023"/>
                  <a:pt x="1340732" y="4168837"/>
                  <a:pt x="1340369" y="4173917"/>
                </a:cubicBezTo>
                <a:cubicBezTo>
                  <a:pt x="1339643" y="4181537"/>
                  <a:pt x="1341095" y="4189339"/>
                  <a:pt x="1338736" y="4197139"/>
                </a:cubicBezTo>
                <a:cubicBezTo>
                  <a:pt x="1337466" y="4200948"/>
                  <a:pt x="1337285" y="4205485"/>
                  <a:pt x="1344359" y="4205304"/>
                </a:cubicBezTo>
                <a:cubicBezTo>
                  <a:pt x="1361594" y="4204941"/>
                  <a:pt x="1378830" y="4205122"/>
                  <a:pt x="1396065" y="4205304"/>
                </a:cubicBezTo>
                <a:cubicBezTo>
                  <a:pt x="1398604" y="4205304"/>
                  <a:pt x="1400146" y="4204805"/>
                  <a:pt x="1401030" y="4203739"/>
                </a:cubicBezTo>
                <a:lnTo>
                  <a:pt x="1401442" y="4201736"/>
                </a:lnTo>
                <a:lnTo>
                  <a:pt x="1401462" y="4201731"/>
                </a:lnTo>
                <a:cubicBezTo>
                  <a:pt x="1402459" y="4200779"/>
                  <a:pt x="1402867" y="4199236"/>
                  <a:pt x="1402777" y="4196878"/>
                </a:cubicBezTo>
                <a:lnTo>
                  <a:pt x="1402603" y="4171842"/>
                </a:lnTo>
                <a:lnTo>
                  <a:pt x="1403162" y="4168611"/>
                </a:lnTo>
                <a:cubicBezTo>
                  <a:pt x="1404455" y="4167069"/>
                  <a:pt x="1406768" y="4166479"/>
                  <a:pt x="1410578" y="4166842"/>
                </a:cubicBezTo>
                <a:cubicBezTo>
                  <a:pt x="1417834" y="4167386"/>
                  <a:pt x="1425091" y="4166660"/>
                  <a:pt x="1432348" y="4167023"/>
                </a:cubicBezTo>
                <a:cubicBezTo>
                  <a:pt x="1435251" y="4167205"/>
                  <a:pt x="1437292" y="4166887"/>
                  <a:pt x="1438561" y="4165754"/>
                </a:cubicBezTo>
                <a:lnTo>
                  <a:pt x="1439052" y="4163848"/>
                </a:lnTo>
                <a:lnTo>
                  <a:pt x="1439627" y="4163701"/>
                </a:lnTo>
                <a:cubicBezTo>
                  <a:pt x="1440602" y="4162727"/>
                  <a:pt x="1440965" y="4161140"/>
                  <a:pt x="1440875" y="4158780"/>
                </a:cubicBezTo>
                <a:lnTo>
                  <a:pt x="1440699" y="4133425"/>
                </a:lnTo>
                <a:lnTo>
                  <a:pt x="1441555" y="4129354"/>
                </a:lnTo>
                <a:lnTo>
                  <a:pt x="1441676" y="4128917"/>
                </a:lnTo>
                <a:lnTo>
                  <a:pt x="1449582" y="4126930"/>
                </a:lnTo>
                <a:cubicBezTo>
                  <a:pt x="1455932" y="4127473"/>
                  <a:pt x="1462463" y="4126385"/>
                  <a:pt x="1468631" y="4127111"/>
                </a:cubicBezTo>
                <a:cubicBezTo>
                  <a:pt x="1472895" y="4127654"/>
                  <a:pt x="1475389" y="4127020"/>
                  <a:pt x="1476795" y="4125297"/>
                </a:cubicBezTo>
                <a:lnTo>
                  <a:pt x="1477045" y="4124017"/>
                </a:lnTo>
                <a:lnTo>
                  <a:pt x="1477453" y="4123925"/>
                </a:lnTo>
                <a:cubicBezTo>
                  <a:pt x="1478610" y="4122815"/>
                  <a:pt x="1479064" y="4120956"/>
                  <a:pt x="1478973" y="4118142"/>
                </a:cubicBezTo>
                <a:cubicBezTo>
                  <a:pt x="1478610" y="4099093"/>
                  <a:pt x="1478791" y="4080045"/>
                  <a:pt x="1478791" y="4060996"/>
                </a:cubicBezTo>
                <a:cubicBezTo>
                  <a:pt x="1478791" y="4057822"/>
                  <a:pt x="1478871" y="4055384"/>
                  <a:pt x="1479186" y="4053536"/>
                </a:cubicBezTo>
                <a:lnTo>
                  <a:pt x="1479751" y="4052305"/>
                </a:lnTo>
                <a:lnTo>
                  <a:pt x="1485866" y="4050553"/>
                </a:lnTo>
                <a:cubicBezTo>
                  <a:pt x="1497477" y="4051097"/>
                  <a:pt x="1497477" y="4050733"/>
                  <a:pt x="1495119" y="4062344"/>
                </a:cubicBezTo>
                <a:cubicBezTo>
                  <a:pt x="1494756" y="4063433"/>
                  <a:pt x="1494211" y="4064703"/>
                  <a:pt x="1494574" y="4065792"/>
                </a:cubicBezTo>
                <a:cubicBezTo>
                  <a:pt x="1499291" y="4080668"/>
                  <a:pt x="1493849" y="4095906"/>
                  <a:pt x="1495845" y="4111146"/>
                </a:cubicBezTo>
                <a:cubicBezTo>
                  <a:pt x="1497839" y="4125659"/>
                  <a:pt x="1496388" y="4125840"/>
                  <a:pt x="1510902" y="4125115"/>
                </a:cubicBezTo>
                <a:cubicBezTo>
                  <a:pt x="1512535" y="4124934"/>
                  <a:pt x="1513986" y="4124934"/>
                  <a:pt x="1515437" y="4124571"/>
                </a:cubicBezTo>
                <a:cubicBezTo>
                  <a:pt x="1531039" y="4121124"/>
                  <a:pt x="1534486" y="4123664"/>
                  <a:pt x="1534486" y="4138721"/>
                </a:cubicBezTo>
                <a:cubicBezTo>
                  <a:pt x="1534486" y="4142712"/>
                  <a:pt x="1534486" y="4146705"/>
                  <a:pt x="1534486" y="4151239"/>
                </a:cubicBezTo>
                <a:cubicBezTo>
                  <a:pt x="1537570" y="4149425"/>
                  <a:pt x="1534849" y="4145977"/>
                  <a:pt x="1537933" y="4144526"/>
                </a:cubicBezTo>
                <a:lnTo>
                  <a:pt x="1538248" y="4153783"/>
                </a:lnTo>
                <a:lnTo>
                  <a:pt x="1538031" y="4154509"/>
                </a:lnTo>
                <a:lnTo>
                  <a:pt x="1535031" y="4163213"/>
                </a:lnTo>
                <a:cubicBezTo>
                  <a:pt x="1545553" y="4163213"/>
                  <a:pt x="1555168" y="4163576"/>
                  <a:pt x="1564783" y="4163032"/>
                </a:cubicBezTo>
                <a:cubicBezTo>
                  <a:pt x="1571495" y="4162669"/>
                  <a:pt x="1573128" y="4165209"/>
                  <a:pt x="1572765" y="4171377"/>
                </a:cubicBezTo>
                <a:cubicBezTo>
                  <a:pt x="1572220" y="4180085"/>
                  <a:pt x="1572584" y="4188974"/>
                  <a:pt x="1572765" y="4197683"/>
                </a:cubicBezTo>
                <a:cubicBezTo>
                  <a:pt x="1572765" y="4199134"/>
                  <a:pt x="1571132" y="4201675"/>
                  <a:pt x="1575123" y="4202037"/>
                </a:cubicBezTo>
                <a:cubicBezTo>
                  <a:pt x="1591996" y="4203852"/>
                  <a:pt x="1608687" y="4202944"/>
                  <a:pt x="1625557" y="4203307"/>
                </a:cubicBezTo>
                <a:cubicBezTo>
                  <a:pt x="1630456" y="4203490"/>
                  <a:pt x="1630818" y="4200948"/>
                  <a:pt x="1630818" y="4197139"/>
                </a:cubicBezTo>
                <a:lnTo>
                  <a:pt x="1630813" y="4196374"/>
                </a:lnTo>
                <a:lnTo>
                  <a:pt x="1631181" y="4194883"/>
                </a:lnTo>
                <a:lnTo>
                  <a:pt x="1631001" y="4169516"/>
                </a:lnTo>
                <a:lnTo>
                  <a:pt x="1631907" y="4166230"/>
                </a:lnTo>
                <a:cubicBezTo>
                  <a:pt x="1632814" y="4165300"/>
                  <a:pt x="1634266" y="4164937"/>
                  <a:pt x="1636443" y="4165027"/>
                </a:cubicBezTo>
                <a:cubicBezTo>
                  <a:pt x="1645151" y="4165209"/>
                  <a:pt x="1654041" y="4164846"/>
                  <a:pt x="1662749" y="4165209"/>
                </a:cubicBezTo>
                <a:cubicBezTo>
                  <a:pt x="1667647" y="4165391"/>
                  <a:pt x="1669099" y="4163576"/>
                  <a:pt x="1668916" y="4158859"/>
                </a:cubicBezTo>
                <a:lnTo>
                  <a:pt x="1668916" y="4158384"/>
                </a:lnTo>
                <a:lnTo>
                  <a:pt x="1669279" y="4156785"/>
                </a:lnTo>
                <a:lnTo>
                  <a:pt x="1669103" y="4134669"/>
                </a:lnTo>
                <a:lnTo>
                  <a:pt x="1670890" y="4128857"/>
                </a:lnTo>
                <a:cubicBezTo>
                  <a:pt x="1672273" y="4127428"/>
                  <a:pt x="1674451" y="4126748"/>
                  <a:pt x="1677625" y="4126930"/>
                </a:cubicBezTo>
                <a:cubicBezTo>
                  <a:pt x="1684337" y="4127473"/>
                  <a:pt x="1691050" y="4127473"/>
                  <a:pt x="1697581" y="4126930"/>
                </a:cubicBezTo>
                <a:cubicBezTo>
                  <a:pt x="1701028" y="4126566"/>
                  <a:pt x="1705745" y="4126748"/>
                  <a:pt x="1706834" y="4121850"/>
                </a:cubicBezTo>
                <a:lnTo>
                  <a:pt x="1706934" y="4120158"/>
                </a:lnTo>
                <a:lnTo>
                  <a:pt x="1707197" y="4119593"/>
                </a:lnTo>
                <a:cubicBezTo>
                  <a:pt x="1707922" y="4111793"/>
                  <a:pt x="1709918" y="4104172"/>
                  <a:pt x="1708829" y="4096372"/>
                </a:cubicBezTo>
                <a:lnTo>
                  <a:pt x="1707996" y="4075407"/>
                </a:lnTo>
                <a:lnTo>
                  <a:pt x="1707974" y="4074578"/>
                </a:lnTo>
                <a:lnTo>
                  <a:pt x="1709011" y="4053195"/>
                </a:lnTo>
                <a:lnTo>
                  <a:pt x="1708882" y="4050716"/>
                </a:lnTo>
                <a:lnTo>
                  <a:pt x="1711550" y="4049827"/>
                </a:lnTo>
                <a:cubicBezTo>
                  <a:pt x="1715360" y="4051823"/>
                  <a:pt x="1722072" y="4047650"/>
                  <a:pt x="1722980" y="4054000"/>
                </a:cubicBezTo>
                <a:lnTo>
                  <a:pt x="1723435" y="4056428"/>
                </a:lnTo>
                <a:lnTo>
                  <a:pt x="1724515" y="4088110"/>
                </a:lnTo>
                <a:lnTo>
                  <a:pt x="1724409" y="4094977"/>
                </a:lnTo>
                <a:lnTo>
                  <a:pt x="1724740" y="4103934"/>
                </a:lnTo>
                <a:lnTo>
                  <a:pt x="1723161" y="4119413"/>
                </a:lnTo>
                <a:lnTo>
                  <a:pt x="1723447" y="4120396"/>
                </a:lnTo>
                <a:lnTo>
                  <a:pt x="1724499" y="4125864"/>
                </a:lnTo>
                <a:cubicBezTo>
                  <a:pt x="1725927" y="4126930"/>
                  <a:pt x="1728241" y="4127202"/>
                  <a:pt x="1730961" y="4127111"/>
                </a:cubicBezTo>
                <a:cubicBezTo>
                  <a:pt x="1738764" y="4126748"/>
                  <a:pt x="1746746" y="4127292"/>
                  <a:pt x="1754546" y="4126930"/>
                </a:cubicBezTo>
                <a:cubicBezTo>
                  <a:pt x="1759444" y="4126748"/>
                  <a:pt x="1761441" y="4128199"/>
                  <a:pt x="1761441" y="4133460"/>
                </a:cubicBezTo>
                <a:cubicBezTo>
                  <a:pt x="1761622" y="4142168"/>
                  <a:pt x="1762892" y="4150695"/>
                  <a:pt x="1763073" y="4159403"/>
                </a:cubicBezTo>
                <a:cubicBezTo>
                  <a:pt x="1763255" y="4163757"/>
                  <a:pt x="1764525" y="4165209"/>
                  <a:pt x="1768878" y="4165209"/>
                </a:cubicBezTo>
                <a:cubicBezTo>
                  <a:pt x="1777587" y="4165027"/>
                  <a:pt x="1786113" y="4165027"/>
                  <a:pt x="1794821" y="4166660"/>
                </a:cubicBezTo>
                <a:cubicBezTo>
                  <a:pt x="1799901" y="4167749"/>
                  <a:pt x="1801171" y="4169925"/>
                  <a:pt x="1801171" y="4174461"/>
                </a:cubicBezTo>
                <a:lnTo>
                  <a:pt x="1801171" y="4195789"/>
                </a:lnTo>
                <a:lnTo>
                  <a:pt x="1801171" y="4198953"/>
                </a:lnTo>
                <a:cubicBezTo>
                  <a:pt x="1801171" y="4202037"/>
                  <a:pt x="1800807" y="4205122"/>
                  <a:pt x="1805525" y="4205122"/>
                </a:cubicBezTo>
                <a:cubicBezTo>
                  <a:pt x="1822760" y="4205122"/>
                  <a:pt x="1839995" y="4205122"/>
                  <a:pt x="1857229" y="4205122"/>
                </a:cubicBezTo>
                <a:cubicBezTo>
                  <a:pt x="1861402" y="4205122"/>
                  <a:pt x="1863942" y="4202218"/>
                  <a:pt x="1862490" y="4198772"/>
                </a:cubicBezTo>
                <a:lnTo>
                  <a:pt x="1862340" y="4197992"/>
                </a:lnTo>
                <a:lnTo>
                  <a:pt x="1862491" y="4197060"/>
                </a:lnTo>
                <a:lnTo>
                  <a:pt x="1861205" y="4190379"/>
                </a:lnTo>
                <a:lnTo>
                  <a:pt x="1861788" y="4184394"/>
                </a:lnTo>
                <a:cubicBezTo>
                  <a:pt x="1862581" y="4179678"/>
                  <a:pt x="1863670" y="4175005"/>
                  <a:pt x="1862853" y="4170289"/>
                </a:cubicBezTo>
                <a:cubicBezTo>
                  <a:pt x="1862128" y="4166479"/>
                  <a:pt x="1864486" y="4164303"/>
                  <a:pt x="1868114" y="4165572"/>
                </a:cubicBezTo>
                <a:cubicBezTo>
                  <a:pt x="1875734" y="4168474"/>
                  <a:pt x="1883717" y="4166297"/>
                  <a:pt x="1891336" y="4167205"/>
                </a:cubicBezTo>
                <a:cubicBezTo>
                  <a:pt x="1894965" y="4167659"/>
                  <a:pt x="1897549" y="4167295"/>
                  <a:pt x="1899136" y="4165844"/>
                </a:cubicBezTo>
                <a:lnTo>
                  <a:pt x="1899597" y="4163842"/>
                </a:lnTo>
                <a:lnTo>
                  <a:pt x="1899613" y="4163839"/>
                </a:lnTo>
                <a:cubicBezTo>
                  <a:pt x="1900634" y="4162863"/>
                  <a:pt x="1901041" y="4161231"/>
                  <a:pt x="1900950" y="4158780"/>
                </a:cubicBezTo>
                <a:lnTo>
                  <a:pt x="1900944" y="4157978"/>
                </a:lnTo>
                <a:lnTo>
                  <a:pt x="1900950" y="4157952"/>
                </a:lnTo>
                <a:lnTo>
                  <a:pt x="1900785" y="4136405"/>
                </a:lnTo>
                <a:lnTo>
                  <a:pt x="1900770" y="4134363"/>
                </a:lnTo>
                <a:lnTo>
                  <a:pt x="1900788" y="4134182"/>
                </a:lnTo>
                <a:lnTo>
                  <a:pt x="1901375" y="4130755"/>
                </a:lnTo>
                <a:lnTo>
                  <a:pt x="1904035" y="4129106"/>
                </a:lnTo>
                <a:lnTo>
                  <a:pt x="1909381" y="4128419"/>
                </a:lnTo>
                <a:lnTo>
                  <a:pt x="1919291" y="4128244"/>
                </a:lnTo>
                <a:cubicBezTo>
                  <a:pt x="1925322" y="4127881"/>
                  <a:pt x="1931445" y="4127654"/>
                  <a:pt x="1937794" y="4128743"/>
                </a:cubicBezTo>
                <a:lnTo>
                  <a:pt x="1937765" y="4124724"/>
                </a:lnTo>
                <a:lnTo>
                  <a:pt x="1939049" y="4120580"/>
                </a:lnTo>
                <a:lnTo>
                  <a:pt x="1939223" y="4103670"/>
                </a:lnTo>
                <a:lnTo>
                  <a:pt x="1939435" y="4086939"/>
                </a:lnTo>
                <a:lnTo>
                  <a:pt x="1938906" y="4058522"/>
                </a:lnTo>
                <a:lnTo>
                  <a:pt x="1940069" y="4052638"/>
                </a:lnTo>
                <a:cubicBezTo>
                  <a:pt x="1941226" y="4051414"/>
                  <a:pt x="1943221" y="4050916"/>
                  <a:pt x="1946306" y="4050916"/>
                </a:cubicBezTo>
                <a:cubicBezTo>
                  <a:pt x="1949571" y="4050916"/>
                  <a:pt x="1951386" y="4051596"/>
                  <a:pt x="1952383" y="4052956"/>
                </a:cubicBezTo>
                <a:lnTo>
                  <a:pt x="1953527" y="4058899"/>
                </a:lnTo>
                <a:lnTo>
                  <a:pt x="1953079" y="4068740"/>
                </a:lnTo>
                <a:lnTo>
                  <a:pt x="1953500" y="4077823"/>
                </a:lnTo>
                <a:lnTo>
                  <a:pt x="1953459" y="4091958"/>
                </a:lnTo>
                <a:lnTo>
                  <a:pt x="1953079" y="4102823"/>
                </a:lnTo>
                <a:lnTo>
                  <a:pt x="1953411" y="4107995"/>
                </a:lnTo>
                <a:lnTo>
                  <a:pt x="1953381" y="4118505"/>
                </a:lnTo>
                <a:lnTo>
                  <a:pt x="1953387" y="4118555"/>
                </a:lnTo>
                <a:lnTo>
                  <a:pt x="1953381" y="4120762"/>
                </a:lnTo>
                <a:cubicBezTo>
                  <a:pt x="1953381" y="4124752"/>
                  <a:pt x="1953381" y="4128381"/>
                  <a:pt x="1958823" y="4127473"/>
                </a:cubicBezTo>
                <a:lnTo>
                  <a:pt x="1958815" y="4125895"/>
                </a:lnTo>
                <a:lnTo>
                  <a:pt x="1959746" y="4126022"/>
                </a:lnTo>
                <a:cubicBezTo>
                  <a:pt x="1965189" y="4125840"/>
                  <a:pt x="1970586" y="4125206"/>
                  <a:pt x="1976029" y="4124957"/>
                </a:cubicBezTo>
                <a:lnTo>
                  <a:pt x="1992390" y="4126189"/>
                </a:lnTo>
                <a:lnTo>
                  <a:pt x="1992488" y="4127911"/>
                </a:lnTo>
                <a:lnTo>
                  <a:pt x="1991313" y="4148881"/>
                </a:lnTo>
                <a:cubicBezTo>
                  <a:pt x="1993127" y="4149425"/>
                  <a:pt x="1993626" y="4148564"/>
                  <a:pt x="1993989" y="4147589"/>
                </a:cubicBezTo>
                <a:lnTo>
                  <a:pt x="1995801" y="4145665"/>
                </a:lnTo>
                <a:lnTo>
                  <a:pt x="1995812" y="4145933"/>
                </a:lnTo>
                <a:lnTo>
                  <a:pt x="1995080" y="4152531"/>
                </a:lnTo>
                <a:lnTo>
                  <a:pt x="1994216" y="4155697"/>
                </a:lnTo>
                <a:cubicBezTo>
                  <a:pt x="1993672" y="4157874"/>
                  <a:pt x="1993626" y="4159278"/>
                  <a:pt x="1994307" y="4160118"/>
                </a:cubicBezTo>
                <a:lnTo>
                  <a:pt x="1994332" y="4160124"/>
                </a:lnTo>
                <a:lnTo>
                  <a:pt x="1994147" y="4162420"/>
                </a:lnTo>
                <a:cubicBezTo>
                  <a:pt x="1994760" y="4163758"/>
                  <a:pt x="1996392" y="4164484"/>
                  <a:pt x="1999839" y="4164121"/>
                </a:cubicBezTo>
                <a:cubicBezTo>
                  <a:pt x="2007278" y="4163395"/>
                  <a:pt x="2014897" y="4164121"/>
                  <a:pt x="2022516" y="4163939"/>
                </a:cubicBezTo>
                <a:cubicBezTo>
                  <a:pt x="2025964" y="4163848"/>
                  <a:pt x="2028276" y="4164347"/>
                  <a:pt x="2029502" y="4165776"/>
                </a:cubicBezTo>
                <a:lnTo>
                  <a:pt x="2029798" y="4170632"/>
                </a:lnTo>
                <a:lnTo>
                  <a:pt x="2028481" y="4180279"/>
                </a:lnTo>
                <a:lnTo>
                  <a:pt x="2028720" y="4184839"/>
                </a:lnTo>
                <a:lnTo>
                  <a:pt x="2028549" y="4186457"/>
                </a:lnTo>
                <a:lnTo>
                  <a:pt x="2028932" y="4188866"/>
                </a:lnTo>
                <a:lnTo>
                  <a:pt x="2029048" y="4191074"/>
                </a:lnTo>
                <a:lnTo>
                  <a:pt x="2029481" y="4192326"/>
                </a:lnTo>
                <a:lnTo>
                  <a:pt x="2030681" y="4199859"/>
                </a:lnTo>
                <a:cubicBezTo>
                  <a:pt x="2031225" y="4201493"/>
                  <a:pt x="2030681" y="4202399"/>
                  <a:pt x="2033584" y="4202763"/>
                </a:cubicBezTo>
                <a:lnTo>
                  <a:pt x="2067882" y="4203660"/>
                </a:lnTo>
                <a:lnTo>
                  <a:pt x="2067882" y="4140559"/>
                </a:lnTo>
                <a:lnTo>
                  <a:pt x="2066534" y="4140888"/>
                </a:lnTo>
                <a:lnTo>
                  <a:pt x="2065886" y="4144168"/>
                </a:lnTo>
                <a:lnTo>
                  <a:pt x="2064787" y="4148699"/>
                </a:lnTo>
                <a:lnTo>
                  <a:pt x="2064953" y="4178098"/>
                </a:lnTo>
                <a:lnTo>
                  <a:pt x="2054197" y="4175403"/>
                </a:lnTo>
                <a:cubicBezTo>
                  <a:pt x="2052224" y="4173068"/>
                  <a:pt x="2051816" y="4169393"/>
                  <a:pt x="2052451" y="4164586"/>
                </a:cubicBezTo>
                <a:cubicBezTo>
                  <a:pt x="2053176" y="4158599"/>
                  <a:pt x="2052270" y="4152431"/>
                  <a:pt x="2052632" y="4146443"/>
                </a:cubicBezTo>
                <a:cubicBezTo>
                  <a:pt x="2052996" y="4141183"/>
                  <a:pt x="2051362" y="4138825"/>
                  <a:pt x="2045557" y="4139188"/>
                </a:cubicBezTo>
                <a:cubicBezTo>
                  <a:pt x="2037394" y="4139550"/>
                  <a:pt x="2029229" y="4139006"/>
                  <a:pt x="2021065" y="4139368"/>
                </a:cubicBezTo>
                <a:cubicBezTo>
                  <a:pt x="2016167" y="4139550"/>
                  <a:pt x="2014172" y="4138099"/>
                  <a:pt x="2014352" y="4132837"/>
                </a:cubicBezTo>
                <a:cubicBezTo>
                  <a:pt x="2014715" y="4124312"/>
                  <a:pt x="2014172" y="4115966"/>
                  <a:pt x="2014534" y="4107440"/>
                </a:cubicBezTo>
                <a:cubicBezTo>
                  <a:pt x="2014715" y="4102722"/>
                  <a:pt x="2013264" y="4100908"/>
                  <a:pt x="2008366" y="4101090"/>
                </a:cubicBezTo>
                <a:cubicBezTo>
                  <a:pt x="2000202" y="4101453"/>
                  <a:pt x="1992039" y="4100908"/>
                  <a:pt x="1983875" y="4101270"/>
                </a:cubicBezTo>
                <a:cubicBezTo>
                  <a:pt x="1978069" y="4101453"/>
                  <a:pt x="1976075" y="4099638"/>
                  <a:pt x="1976255" y="4093652"/>
                </a:cubicBezTo>
                <a:cubicBezTo>
                  <a:pt x="1976437" y="4072788"/>
                  <a:pt x="1976075" y="4051744"/>
                  <a:pt x="1976437" y="4030699"/>
                </a:cubicBezTo>
                <a:cubicBezTo>
                  <a:pt x="1976618" y="4024713"/>
                  <a:pt x="1974804" y="4022717"/>
                  <a:pt x="1968816" y="4023081"/>
                </a:cubicBezTo>
                <a:close/>
                <a:moveTo>
                  <a:pt x="4036698" y="4023081"/>
                </a:moveTo>
                <a:cubicBezTo>
                  <a:pt x="4024907" y="4023987"/>
                  <a:pt x="4012933" y="4022355"/>
                  <a:pt x="4001140" y="4024895"/>
                </a:cubicBezTo>
                <a:cubicBezTo>
                  <a:pt x="3995517" y="4026164"/>
                  <a:pt x="3987534" y="4022355"/>
                  <a:pt x="3983906" y="4026526"/>
                </a:cubicBezTo>
                <a:cubicBezTo>
                  <a:pt x="3982001" y="4028794"/>
                  <a:pt x="3981775" y="4031833"/>
                  <a:pt x="3981978" y="4035099"/>
                </a:cubicBezTo>
                <a:lnTo>
                  <a:pt x="3982089" y="4036759"/>
                </a:lnTo>
                <a:lnTo>
                  <a:pt x="3981706" y="4038828"/>
                </a:lnTo>
                <a:cubicBezTo>
                  <a:pt x="3981865" y="4042298"/>
                  <a:pt x="3982363" y="4046017"/>
                  <a:pt x="3982092" y="4049283"/>
                </a:cubicBezTo>
                <a:lnTo>
                  <a:pt x="3980810" y="4069647"/>
                </a:lnTo>
                <a:lnTo>
                  <a:pt x="3980572" y="4072175"/>
                </a:lnTo>
                <a:lnTo>
                  <a:pt x="3980600" y="4072992"/>
                </a:lnTo>
                <a:lnTo>
                  <a:pt x="3980595" y="4073071"/>
                </a:lnTo>
                <a:lnTo>
                  <a:pt x="3980644" y="4074289"/>
                </a:lnTo>
                <a:lnTo>
                  <a:pt x="3981185" y="4090385"/>
                </a:lnTo>
                <a:cubicBezTo>
                  <a:pt x="3981003" y="4094830"/>
                  <a:pt x="3980777" y="4097824"/>
                  <a:pt x="3979507" y="4099775"/>
                </a:cubicBezTo>
                <a:lnTo>
                  <a:pt x="3971910" y="4102769"/>
                </a:lnTo>
                <a:lnTo>
                  <a:pt x="3965930" y="4102314"/>
                </a:lnTo>
                <a:cubicBezTo>
                  <a:pt x="3961804" y="4101679"/>
                  <a:pt x="3957675" y="4100999"/>
                  <a:pt x="3953413" y="4101090"/>
                </a:cubicBezTo>
                <a:lnTo>
                  <a:pt x="3950641" y="4101931"/>
                </a:lnTo>
                <a:lnTo>
                  <a:pt x="3945559" y="4102245"/>
                </a:lnTo>
                <a:cubicBezTo>
                  <a:pt x="3943268" y="4103765"/>
                  <a:pt x="3942180" y="4106441"/>
                  <a:pt x="3942905" y="4109797"/>
                </a:cubicBezTo>
                <a:lnTo>
                  <a:pt x="3942939" y="4111671"/>
                </a:lnTo>
                <a:lnTo>
                  <a:pt x="3942360" y="4113141"/>
                </a:lnTo>
                <a:cubicBezTo>
                  <a:pt x="3943359" y="4117404"/>
                  <a:pt x="3943041" y="4121532"/>
                  <a:pt x="3942588" y="4125637"/>
                </a:cubicBezTo>
                <a:lnTo>
                  <a:pt x="3942094" y="4135982"/>
                </a:lnTo>
                <a:lnTo>
                  <a:pt x="3940570" y="4140503"/>
                </a:lnTo>
                <a:cubicBezTo>
                  <a:pt x="3939051" y="4141455"/>
                  <a:pt x="3936828" y="4141455"/>
                  <a:pt x="3934379" y="4140639"/>
                </a:cubicBezTo>
                <a:cubicBezTo>
                  <a:pt x="3927122" y="4138280"/>
                  <a:pt x="3919866" y="4139913"/>
                  <a:pt x="3912790" y="4139368"/>
                </a:cubicBezTo>
                <a:cubicBezTo>
                  <a:pt x="3910069" y="4139188"/>
                  <a:pt x="3908073" y="4140094"/>
                  <a:pt x="3908073" y="4143360"/>
                </a:cubicBezTo>
                <a:lnTo>
                  <a:pt x="3908089" y="4145595"/>
                </a:lnTo>
                <a:lnTo>
                  <a:pt x="3907786" y="4145683"/>
                </a:lnTo>
                <a:cubicBezTo>
                  <a:pt x="3906607" y="4146930"/>
                  <a:pt x="3906153" y="4148882"/>
                  <a:pt x="3906244" y="4151602"/>
                </a:cubicBezTo>
                <a:cubicBezTo>
                  <a:pt x="3906425" y="4159403"/>
                  <a:pt x="3906062" y="4167386"/>
                  <a:pt x="3906425" y="4175187"/>
                </a:cubicBezTo>
                <a:lnTo>
                  <a:pt x="3905559" y="4178444"/>
                </a:lnTo>
                <a:lnTo>
                  <a:pt x="3901164" y="4179462"/>
                </a:lnTo>
                <a:cubicBezTo>
                  <a:pt x="3895903" y="4179462"/>
                  <a:pt x="3892456" y="4178737"/>
                  <a:pt x="3892637" y="4172205"/>
                </a:cubicBezTo>
                <a:cubicBezTo>
                  <a:pt x="3893000" y="4163316"/>
                  <a:pt x="3891911" y="4154608"/>
                  <a:pt x="3893000" y="4145899"/>
                </a:cubicBezTo>
                <a:cubicBezTo>
                  <a:pt x="3893725" y="4139913"/>
                  <a:pt x="3891367" y="4139550"/>
                  <a:pt x="3886831" y="4139550"/>
                </a:cubicBezTo>
                <a:cubicBezTo>
                  <a:pt x="3877761" y="4139731"/>
                  <a:pt x="3868689" y="4139550"/>
                  <a:pt x="3859619" y="4139550"/>
                </a:cubicBezTo>
                <a:cubicBezTo>
                  <a:pt x="3857442" y="4139368"/>
                  <a:pt x="3854721" y="4140094"/>
                  <a:pt x="3854721" y="4136104"/>
                </a:cubicBezTo>
                <a:cubicBezTo>
                  <a:pt x="3854902" y="4126851"/>
                  <a:pt x="3854358" y="4117599"/>
                  <a:pt x="3854721" y="4108528"/>
                </a:cubicBezTo>
                <a:cubicBezTo>
                  <a:pt x="3854902" y="4103266"/>
                  <a:pt x="3853450" y="4100908"/>
                  <a:pt x="3847646" y="4101270"/>
                </a:cubicBezTo>
                <a:cubicBezTo>
                  <a:pt x="3840025" y="4101633"/>
                  <a:pt x="3832407" y="4100908"/>
                  <a:pt x="3824968" y="4101453"/>
                </a:cubicBezTo>
                <a:cubicBezTo>
                  <a:pt x="3818255" y="4101996"/>
                  <a:pt x="3816078" y="4100182"/>
                  <a:pt x="3816260" y="4093107"/>
                </a:cubicBezTo>
                <a:cubicBezTo>
                  <a:pt x="3816804" y="4072788"/>
                  <a:pt x="3816260" y="4052651"/>
                  <a:pt x="3816623" y="4032332"/>
                </a:cubicBezTo>
                <a:cubicBezTo>
                  <a:pt x="3816623" y="4026889"/>
                  <a:pt x="3815352" y="4024895"/>
                  <a:pt x="3809548" y="4025075"/>
                </a:cubicBezTo>
                <a:cubicBezTo>
                  <a:pt x="3796486" y="4025620"/>
                  <a:pt x="3783604" y="4025257"/>
                  <a:pt x="3770542" y="4025257"/>
                </a:cubicBezTo>
                <a:cubicBezTo>
                  <a:pt x="3762560" y="4025257"/>
                  <a:pt x="3758569" y="4025257"/>
                  <a:pt x="3756823" y="4027252"/>
                </a:cubicBezTo>
                <a:lnTo>
                  <a:pt x="3756236" y="4029665"/>
                </a:lnTo>
                <a:lnTo>
                  <a:pt x="3754509" y="4030324"/>
                </a:lnTo>
                <a:cubicBezTo>
                  <a:pt x="3752628" y="4032411"/>
                  <a:pt x="3753036" y="4036583"/>
                  <a:pt x="3753852" y="4044928"/>
                </a:cubicBezTo>
                <a:cubicBezTo>
                  <a:pt x="3754033" y="4046198"/>
                  <a:pt x="3754033" y="4047287"/>
                  <a:pt x="3753852" y="4048556"/>
                </a:cubicBezTo>
                <a:cubicBezTo>
                  <a:pt x="3751856" y="4065248"/>
                  <a:pt x="3751676" y="4082119"/>
                  <a:pt x="3752038" y="4098990"/>
                </a:cubicBezTo>
                <a:lnTo>
                  <a:pt x="3751360" y="4100791"/>
                </a:lnTo>
                <a:lnTo>
                  <a:pt x="3748591" y="4101453"/>
                </a:lnTo>
                <a:cubicBezTo>
                  <a:pt x="3738431" y="4101270"/>
                  <a:pt x="3728272" y="4101453"/>
                  <a:pt x="3717386" y="4101453"/>
                </a:cubicBezTo>
                <a:lnTo>
                  <a:pt x="3718600" y="4104251"/>
                </a:lnTo>
                <a:lnTo>
                  <a:pt x="3715209" y="4104251"/>
                </a:lnTo>
                <a:cubicBezTo>
                  <a:pt x="3715209" y="4107517"/>
                  <a:pt x="3719020" y="4109513"/>
                  <a:pt x="3717205" y="4112234"/>
                </a:cubicBezTo>
                <a:cubicBezTo>
                  <a:pt x="3712125" y="4119672"/>
                  <a:pt x="3714121" y="4128018"/>
                  <a:pt x="3714121" y="4136000"/>
                </a:cubicBezTo>
                <a:lnTo>
                  <a:pt x="3713121" y="4139340"/>
                </a:lnTo>
                <a:lnTo>
                  <a:pt x="3710493" y="4139550"/>
                </a:lnTo>
                <a:cubicBezTo>
                  <a:pt x="3701967" y="4139731"/>
                  <a:pt x="3693622" y="4139913"/>
                  <a:pt x="3685095" y="4139550"/>
                </a:cubicBezTo>
                <a:cubicBezTo>
                  <a:pt x="3682555" y="4139459"/>
                  <a:pt x="3680877" y="4139867"/>
                  <a:pt x="3679856" y="4140933"/>
                </a:cubicBezTo>
                <a:lnTo>
                  <a:pt x="3679270" y="4143351"/>
                </a:lnTo>
                <a:lnTo>
                  <a:pt x="3677611" y="4143665"/>
                </a:lnTo>
                <a:cubicBezTo>
                  <a:pt x="3676159" y="4144889"/>
                  <a:pt x="3675569" y="4147068"/>
                  <a:pt x="3675842" y="4150695"/>
                </a:cubicBezTo>
                <a:cubicBezTo>
                  <a:pt x="3676569" y="4158859"/>
                  <a:pt x="3676023" y="4167023"/>
                  <a:pt x="3676023" y="4175187"/>
                </a:cubicBezTo>
                <a:lnTo>
                  <a:pt x="3675723" y="4178080"/>
                </a:lnTo>
                <a:lnTo>
                  <a:pt x="3674390" y="4178737"/>
                </a:lnTo>
                <a:cubicBezTo>
                  <a:pt x="3670762" y="4177649"/>
                  <a:pt x="3662962" y="4180733"/>
                  <a:pt x="3663870" y="4171479"/>
                </a:cubicBezTo>
                <a:cubicBezTo>
                  <a:pt x="3664595" y="4163135"/>
                  <a:pt x="3663687" y="4154608"/>
                  <a:pt x="3664050" y="4146081"/>
                </a:cubicBezTo>
                <a:cubicBezTo>
                  <a:pt x="3664232" y="4140821"/>
                  <a:pt x="3662417" y="4139188"/>
                  <a:pt x="3657337" y="4139368"/>
                </a:cubicBezTo>
                <a:cubicBezTo>
                  <a:pt x="3648811" y="4139731"/>
                  <a:pt x="3640466" y="4139188"/>
                  <a:pt x="3631938" y="4139550"/>
                </a:cubicBezTo>
                <a:cubicBezTo>
                  <a:pt x="3627041" y="4139731"/>
                  <a:pt x="3625589" y="4137918"/>
                  <a:pt x="3625772" y="4133200"/>
                </a:cubicBezTo>
                <a:cubicBezTo>
                  <a:pt x="3626134" y="4124674"/>
                  <a:pt x="3625589" y="4116328"/>
                  <a:pt x="3625952" y="4107803"/>
                </a:cubicBezTo>
                <a:cubicBezTo>
                  <a:pt x="3626134" y="4102541"/>
                  <a:pt x="3624138" y="4101090"/>
                  <a:pt x="3619058" y="4101270"/>
                </a:cubicBezTo>
                <a:cubicBezTo>
                  <a:pt x="3611257" y="4101633"/>
                  <a:pt x="3603275" y="4100908"/>
                  <a:pt x="3595475" y="4101453"/>
                </a:cubicBezTo>
                <a:cubicBezTo>
                  <a:pt x="3588762" y="4101996"/>
                  <a:pt x="3587309" y="4099456"/>
                  <a:pt x="3587491" y="4093289"/>
                </a:cubicBezTo>
                <a:cubicBezTo>
                  <a:pt x="3587674" y="4072970"/>
                  <a:pt x="3587309" y="4052832"/>
                  <a:pt x="3587674" y="4032513"/>
                </a:cubicBezTo>
                <a:cubicBezTo>
                  <a:pt x="3587854" y="4025983"/>
                  <a:pt x="3586584" y="4022898"/>
                  <a:pt x="3578966" y="4023261"/>
                </a:cubicBezTo>
                <a:cubicBezTo>
                  <a:pt x="3563182" y="4023806"/>
                  <a:pt x="3547579" y="4023806"/>
                  <a:pt x="3531796" y="4023261"/>
                </a:cubicBezTo>
                <a:cubicBezTo>
                  <a:pt x="3528531" y="4023171"/>
                  <a:pt x="3526535" y="4023715"/>
                  <a:pt x="3525378" y="4025053"/>
                </a:cubicBezTo>
                <a:lnTo>
                  <a:pt x="3524927" y="4027194"/>
                </a:lnTo>
                <a:lnTo>
                  <a:pt x="3523021" y="4027580"/>
                </a:lnTo>
                <a:cubicBezTo>
                  <a:pt x="3521773" y="4028873"/>
                  <a:pt x="3521365" y="4031050"/>
                  <a:pt x="3521456" y="4034225"/>
                </a:cubicBezTo>
                <a:cubicBezTo>
                  <a:pt x="3522000" y="4055088"/>
                  <a:pt x="3521456" y="4075951"/>
                  <a:pt x="3521819" y="4096814"/>
                </a:cubicBezTo>
                <a:lnTo>
                  <a:pt x="3520960" y="4100248"/>
                </a:lnTo>
                <a:lnTo>
                  <a:pt x="3515469" y="4101633"/>
                </a:lnTo>
                <a:cubicBezTo>
                  <a:pt x="3507668" y="4100908"/>
                  <a:pt x="3499685" y="4101453"/>
                  <a:pt x="3491884" y="4101453"/>
                </a:cubicBezTo>
                <a:cubicBezTo>
                  <a:pt x="3490251" y="4101453"/>
                  <a:pt x="3488709" y="4101453"/>
                  <a:pt x="3487598" y="4102020"/>
                </a:cubicBezTo>
                <a:lnTo>
                  <a:pt x="3486340" y="4104955"/>
                </a:lnTo>
                <a:lnTo>
                  <a:pt x="3485149" y="4105204"/>
                </a:lnTo>
                <a:cubicBezTo>
                  <a:pt x="3484084" y="4105975"/>
                  <a:pt x="3483539" y="4107336"/>
                  <a:pt x="3483721" y="4109695"/>
                </a:cubicBezTo>
                <a:cubicBezTo>
                  <a:pt x="3484446" y="4119127"/>
                  <a:pt x="3482088" y="4128925"/>
                  <a:pt x="3485172" y="4138359"/>
                </a:cubicBezTo>
                <a:lnTo>
                  <a:pt x="3485023" y="4140264"/>
                </a:lnTo>
                <a:lnTo>
                  <a:pt x="3478641" y="4141365"/>
                </a:lnTo>
                <a:cubicBezTo>
                  <a:pt x="3470477" y="4141183"/>
                  <a:pt x="3462313" y="4141365"/>
                  <a:pt x="3454150" y="4141183"/>
                </a:cubicBezTo>
                <a:cubicBezTo>
                  <a:pt x="3451973" y="4141092"/>
                  <a:pt x="3450340" y="4141319"/>
                  <a:pt x="3449273" y="4142204"/>
                </a:cubicBezTo>
                <a:lnTo>
                  <a:pt x="3448466" y="4144922"/>
                </a:lnTo>
                <a:lnTo>
                  <a:pt x="3446938" y="4145253"/>
                </a:lnTo>
                <a:cubicBezTo>
                  <a:pt x="3445850" y="4146114"/>
                  <a:pt x="3445350" y="4147612"/>
                  <a:pt x="3445441" y="4150151"/>
                </a:cubicBezTo>
                <a:cubicBezTo>
                  <a:pt x="3445804" y="4158676"/>
                  <a:pt x="3444897" y="4167205"/>
                  <a:pt x="3445804" y="4175550"/>
                </a:cubicBezTo>
                <a:lnTo>
                  <a:pt x="3445502" y="4178546"/>
                </a:lnTo>
                <a:lnTo>
                  <a:pt x="3442539" y="4179462"/>
                </a:lnTo>
                <a:cubicBezTo>
                  <a:pt x="3435827" y="4179825"/>
                  <a:pt x="3432198" y="4178374"/>
                  <a:pt x="3433286" y="4170754"/>
                </a:cubicBezTo>
                <a:cubicBezTo>
                  <a:pt x="3434011" y="4166581"/>
                  <a:pt x="3433467" y="4162228"/>
                  <a:pt x="3433467" y="4158054"/>
                </a:cubicBezTo>
                <a:cubicBezTo>
                  <a:pt x="3433286" y="4136466"/>
                  <a:pt x="3436189" y="4139913"/>
                  <a:pt x="3414600" y="4139188"/>
                </a:cubicBezTo>
                <a:cubicBezTo>
                  <a:pt x="3408251" y="4139006"/>
                  <a:pt x="3400087" y="4142815"/>
                  <a:pt x="3395914" y="4137011"/>
                </a:cubicBezTo>
                <a:cubicBezTo>
                  <a:pt x="3391015" y="4130298"/>
                  <a:pt x="3393375" y="4121408"/>
                  <a:pt x="3393919" y="4113244"/>
                </a:cubicBezTo>
                <a:cubicBezTo>
                  <a:pt x="3393919" y="4112338"/>
                  <a:pt x="3394826" y="4111612"/>
                  <a:pt x="3395007" y="4110705"/>
                </a:cubicBezTo>
                <a:cubicBezTo>
                  <a:pt x="3396095" y="4104717"/>
                  <a:pt x="3394826" y="4100727"/>
                  <a:pt x="3387388" y="4101090"/>
                </a:cubicBezTo>
                <a:cubicBezTo>
                  <a:pt x="3379224" y="4101633"/>
                  <a:pt x="3371059" y="4101090"/>
                  <a:pt x="3362895" y="4101270"/>
                </a:cubicBezTo>
                <a:cubicBezTo>
                  <a:pt x="3359448" y="4101270"/>
                  <a:pt x="3357091" y="4100727"/>
                  <a:pt x="3357272" y="4096372"/>
                </a:cubicBezTo>
                <a:cubicBezTo>
                  <a:pt x="3357634" y="4086213"/>
                  <a:pt x="3355276" y="4076234"/>
                  <a:pt x="3355276" y="4065895"/>
                </a:cubicBezTo>
                <a:cubicBezTo>
                  <a:pt x="3355095" y="4054828"/>
                  <a:pt x="3357454" y="4043761"/>
                  <a:pt x="3357454" y="4032695"/>
                </a:cubicBezTo>
                <a:cubicBezTo>
                  <a:pt x="3357272" y="4026889"/>
                  <a:pt x="3356002" y="4024713"/>
                  <a:pt x="3349833" y="4024895"/>
                </a:cubicBezTo>
                <a:cubicBezTo>
                  <a:pt x="3334412" y="4025257"/>
                  <a:pt x="3318993" y="4025257"/>
                  <a:pt x="3303572" y="4024895"/>
                </a:cubicBezTo>
                <a:cubicBezTo>
                  <a:pt x="3300488" y="4024804"/>
                  <a:pt x="3298402" y="4025166"/>
                  <a:pt x="3297109" y="4026368"/>
                </a:cubicBezTo>
                <a:lnTo>
                  <a:pt x="3296349" y="4029277"/>
                </a:lnTo>
                <a:lnTo>
                  <a:pt x="3294570" y="4029779"/>
                </a:lnTo>
                <a:cubicBezTo>
                  <a:pt x="3293457" y="4031050"/>
                  <a:pt x="3293140" y="4033045"/>
                  <a:pt x="3293230" y="4035858"/>
                </a:cubicBezTo>
                <a:cubicBezTo>
                  <a:pt x="3293594" y="4051823"/>
                  <a:pt x="3293412" y="4067968"/>
                  <a:pt x="3293412" y="4083933"/>
                </a:cubicBezTo>
                <a:cubicBezTo>
                  <a:pt x="3293412" y="4090010"/>
                  <a:pt x="3293287" y="4094671"/>
                  <a:pt x="3292720" y="4098182"/>
                </a:cubicBezTo>
                <a:lnTo>
                  <a:pt x="3290916" y="4102155"/>
                </a:lnTo>
                <a:lnTo>
                  <a:pt x="3287245" y="4103084"/>
                </a:lnTo>
                <a:cubicBezTo>
                  <a:pt x="3279806" y="4102178"/>
                  <a:pt x="3272368" y="4101996"/>
                  <a:pt x="3264929" y="4101090"/>
                </a:cubicBezTo>
                <a:cubicBezTo>
                  <a:pt x="3260848" y="4100636"/>
                  <a:pt x="3258263" y="4101406"/>
                  <a:pt x="3256811" y="4103175"/>
                </a:cubicBezTo>
                <a:lnTo>
                  <a:pt x="3256485" y="4105180"/>
                </a:lnTo>
                <a:lnTo>
                  <a:pt x="3255700" y="4105250"/>
                </a:lnTo>
                <a:cubicBezTo>
                  <a:pt x="3254045" y="4106429"/>
                  <a:pt x="3253229" y="4108697"/>
                  <a:pt x="3253501" y="4112415"/>
                </a:cubicBezTo>
                <a:cubicBezTo>
                  <a:pt x="3254044" y="4120762"/>
                  <a:pt x="3255859" y="4128925"/>
                  <a:pt x="3255496" y="4137451"/>
                </a:cubicBezTo>
                <a:lnTo>
                  <a:pt x="3254877" y="4139597"/>
                </a:lnTo>
                <a:lnTo>
                  <a:pt x="3249146" y="4141183"/>
                </a:lnTo>
                <a:cubicBezTo>
                  <a:pt x="3241890" y="4140821"/>
                  <a:pt x="3234632" y="4141545"/>
                  <a:pt x="3227377" y="4141001"/>
                </a:cubicBezTo>
                <a:cubicBezTo>
                  <a:pt x="3224293" y="4140821"/>
                  <a:pt x="3222160" y="4141183"/>
                  <a:pt x="3220822" y="4142408"/>
                </a:cubicBezTo>
                <a:lnTo>
                  <a:pt x="3220152" y="4144866"/>
                </a:lnTo>
                <a:lnTo>
                  <a:pt x="3218555" y="4145207"/>
                </a:lnTo>
                <a:cubicBezTo>
                  <a:pt x="3217398" y="4146295"/>
                  <a:pt x="3216945" y="4148156"/>
                  <a:pt x="3217035" y="4151058"/>
                </a:cubicBezTo>
                <a:cubicBezTo>
                  <a:pt x="3217398" y="4159947"/>
                  <a:pt x="3217217" y="4168837"/>
                  <a:pt x="3215584" y="4177909"/>
                </a:cubicBezTo>
                <a:lnTo>
                  <a:pt x="3215375" y="4178425"/>
                </a:lnTo>
                <a:lnTo>
                  <a:pt x="3210323" y="4179462"/>
                </a:lnTo>
                <a:cubicBezTo>
                  <a:pt x="3205788" y="4179280"/>
                  <a:pt x="3202522" y="4178374"/>
                  <a:pt x="3202704" y="4172931"/>
                </a:cubicBezTo>
                <a:cubicBezTo>
                  <a:pt x="3202884" y="4164224"/>
                  <a:pt x="3202522" y="4155515"/>
                  <a:pt x="3202884" y="4146989"/>
                </a:cubicBezTo>
                <a:cubicBezTo>
                  <a:pt x="3203247" y="4141183"/>
                  <a:pt x="3201615" y="4138825"/>
                  <a:pt x="3195447" y="4139188"/>
                </a:cubicBezTo>
                <a:cubicBezTo>
                  <a:pt x="3187646" y="4139731"/>
                  <a:pt x="3179662" y="4139006"/>
                  <a:pt x="3171862" y="4139368"/>
                </a:cubicBezTo>
                <a:cubicBezTo>
                  <a:pt x="3166420" y="4139550"/>
                  <a:pt x="3164243" y="4138099"/>
                  <a:pt x="3164606" y="4132293"/>
                </a:cubicBezTo>
                <a:cubicBezTo>
                  <a:pt x="3165149" y="4124674"/>
                  <a:pt x="3164424" y="4117236"/>
                  <a:pt x="3164786" y="4109616"/>
                </a:cubicBezTo>
                <a:cubicBezTo>
                  <a:pt x="3164968" y="4103448"/>
                  <a:pt x="3162972" y="4100727"/>
                  <a:pt x="3156443" y="4101090"/>
                </a:cubicBezTo>
                <a:cubicBezTo>
                  <a:pt x="3149729" y="4101453"/>
                  <a:pt x="3143018" y="4100727"/>
                  <a:pt x="3136486" y="4101270"/>
                </a:cubicBezTo>
                <a:cubicBezTo>
                  <a:pt x="3128866" y="4101996"/>
                  <a:pt x="3125964" y="4100182"/>
                  <a:pt x="3126327" y="4091656"/>
                </a:cubicBezTo>
                <a:cubicBezTo>
                  <a:pt x="3127052" y="4071699"/>
                  <a:pt x="3126508" y="4051744"/>
                  <a:pt x="3126689" y="4031788"/>
                </a:cubicBezTo>
                <a:cubicBezTo>
                  <a:pt x="3126689" y="4026889"/>
                  <a:pt x="3125601" y="4024713"/>
                  <a:pt x="3120158" y="4024895"/>
                </a:cubicBezTo>
                <a:cubicBezTo>
                  <a:pt x="3103830" y="4025257"/>
                  <a:pt x="3087503" y="4025257"/>
                  <a:pt x="3071175" y="4024895"/>
                </a:cubicBezTo>
                <a:cubicBezTo>
                  <a:pt x="3068363" y="4024895"/>
                  <a:pt x="3066684" y="4025484"/>
                  <a:pt x="3065756" y="4026663"/>
                </a:cubicBezTo>
                <a:lnTo>
                  <a:pt x="3065254" y="4029520"/>
                </a:lnTo>
                <a:lnTo>
                  <a:pt x="3064508" y="4029734"/>
                </a:lnTo>
                <a:cubicBezTo>
                  <a:pt x="3063374" y="4031095"/>
                  <a:pt x="3063101" y="4033226"/>
                  <a:pt x="3063193" y="4036220"/>
                </a:cubicBezTo>
                <a:cubicBezTo>
                  <a:pt x="3063555" y="4056176"/>
                  <a:pt x="3063193" y="4076314"/>
                  <a:pt x="3063555" y="4096270"/>
                </a:cubicBezTo>
                <a:lnTo>
                  <a:pt x="3062621" y="4099995"/>
                </a:lnTo>
                <a:lnTo>
                  <a:pt x="3056481" y="4101270"/>
                </a:lnTo>
                <a:cubicBezTo>
                  <a:pt x="3046865" y="4100727"/>
                  <a:pt x="3037250" y="4101090"/>
                  <a:pt x="3027454" y="4101090"/>
                </a:cubicBezTo>
                <a:lnTo>
                  <a:pt x="3027801" y="4104353"/>
                </a:lnTo>
                <a:lnTo>
                  <a:pt x="3027431" y="4104365"/>
                </a:lnTo>
                <a:cubicBezTo>
                  <a:pt x="3026320" y="4104524"/>
                  <a:pt x="3025549" y="4104977"/>
                  <a:pt x="3026003" y="4106248"/>
                </a:cubicBezTo>
                <a:cubicBezTo>
                  <a:pt x="3029448" y="4116044"/>
                  <a:pt x="3020741" y="4125115"/>
                  <a:pt x="3025094" y="4135094"/>
                </a:cubicBezTo>
                <a:lnTo>
                  <a:pt x="3025032" y="4138217"/>
                </a:lnTo>
                <a:lnTo>
                  <a:pt x="3020559" y="4139188"/>
                </a:lnTo>
                <a:cubicBezTo>
                  <a:pt x="3011852" y="4139006"/>
                  <a:pt x="3002962" y="4139550"/>
                  <a:pt x="2994254" y="4139006"/>
                </a:cubicBezTo>
                <a:cubicBezTo>
                  <a:pt x="2991170" y="4138825"/>
                  <a:pt x="2989265" y="4139323"/>
                  <a:pt x="2988154" y="4140593"/>
                </a:cubicBezTo>
                <a:lnTo>
                  <a:pt x="2987512" y="4143571"/>
                </a:lnTo>
                <a:lnTo>
                  <a:pt x="2986590" y="4143800"/>
                </a:lnTo>
                <a:cubicBezTo>
                  <a:pt x="2985501" y="4144980"/>
                  <a:pt x="2985183" y="4146886"/>
                  <a:pt x="2985364" y="4149607"/>
                </a:cubicBezTo>
                <a:cubicBezTo>
                  <a:pt x="2985727" y="4156500"/>
                  <a:pt x="2985001" y="4163576"/>
                  <a:pt x="2985546" y="4170470"/>
                </a:cubicBezTo>
                <a:lnTo>
                  <a:pt x="2984609" y="4178037"/>
                </a:lnTo>
                <a:lnTo>
                  <a:pt x="2983597" y="4178125"/>
                </a:lnTo>
                <a:cubicBezTo>
                  <a:pt x="2982688" y="4177785"/>
                  <a:pt x="2981919" y="4177286"/>
                  <a:pt x="2981010" y="4177467"/>
                </a:cubicBezTo>
                <a:cubicBezTo>
                  <a:pt x="2974661" y="4178556"/>
                  <a:pt x="2973572" y="4175834"/>
                  <a:pt x="2974117" y="4169847"/>
                </a:cubicBezTo>
                <a:cubicBezTo>
                  <a:pt x="2975023" y="4161684"/>
                  <a:pt x="2974117" y="4153520"/>
                  <a:pt x="2974480" y="4145355"/>
                </a:cubicBezTo>
                <a:cubicBezTo>
                  <a:pt x="2974661" y="4140639"/>
                  <a:pt x="2973028" y="4139006"/>
                  <a:pt x="2968311" y="4139188"/>
                </a:cubicBezTo>
                <a:cubicBezTo>
                  <a:pt x="2959784" y="4139550"/>
                  <a:pt x="2951439" y="4139006"/>
                  <a:pt x="2942913" y="4139368"/>
                </a:cubicBezTo>
                <a:cubicBezTo>
                  <a:pt x="2937651" y="4139550"/>
                  <a:pt x="2936018" y="4137737"/>
                  <a:pt x="2936200" y="4132656"/>
                </a:cubicBezTo>
                <a:cubicBezTo>
                  <a:pt x="2936562" y="4124855"/>
                  <a:pt x="2936018" y="4116873"/>
                  <a:pt x="2936382" y="4109072"/>
                </a:cubicBezTo>
                <a:cubicBezTo>
                  <a:pt x="2936562" y="4103084"/>
                  <a:pt x="2934204" y="4100908"/>
                  <a:pt x="2928399" y="4101090"/>
                </a:cubicBezTo>
                <a:cubicBezTo>
                  <a:pt x="2919691" y="4101270"/>
                  <a:pt x="2910802" y="4101270"/>
                  <a:pt x="2902093" y="4101090"/>
                </a:cubicBezTo>
                <a:cubicBezTo>
                  <a:pt x="2899554" y="4101090"/>
                  <a:pt x="2895743" y="4101996"/>
                  <a:pt x="2896652" y="4097462"/>
                </a:cubicBezTo>
                <a:cubicBezTo>
                  <a:pt x="2901368" y="4076054"/>
                  <a:pt x="2893567" y="4054465"/>
                  <a:pt x="2898103" y="4033058"/>
                </a:cubicBezTo>
                <a:cubicBezTo>
                  <a:pt x="2899554" y="4025983"/>
                  <a:pt x="2896652" y="4022717"/>
                  <a:pt x="2888668" y="4023081"/>
                </a:cubicBezTo>
                <a:cubicBezTo>
                  <a:pt x="2873247" y="4023624"/>
                  <a:pt x="2857828" y="4023624"/>
                  <a:pt x="2842407" y="4023081"/>
                </a:cubicBezTo>
                <a:cubicBezTo>
                  <a:pt x="2838597" y="4022989"/>
                  <a:pt x="2836148" y="4023624"/>
                  <a:pt x="2834674" y="4025211"/>
                </a:cubicBezTo>
                <a:lnTo>
                  <a:pt x="2833990" y="4028064"/>
                </a:lnTo>
                <a:lnTo>
                  <a:pt x="2833109" y="4028283"/>
                </a:lnTo>
                <a:cubicBezTo>
                  <a:pt x="2831703" y="4029870"/>
                  <a:pt x="2831250" y="4032411"/>
                  <a:pt x="2831341" y="4035858"/>
                </a:cubicBezTo>
                <a:cubicBezTo>
                  <a:pt x="2831703" y="4056176"/>
                  <a:pt x="2831341" y="4076314"/>
                  <a:pt x="2831703" y="4096633"/>
                </a:cubicBezTo>
                <a:lnTo>
                  <a:pt x="2830825" y="4100026"/>
                </a:lnTo>
                <a:lnTo>
                  <a:pt x="2825172" y="4101270"/>
                </a:lnTo>
                <a:cubicBezTo>
                  <a:pt x="2817371" y="4100908"/>
                  <a:pt x="2809388" y="4101270"/>
                  <a:pt x="2801588" y="4101270"/>
                </a:cubicBezTo>
                <a:cubicBezTo>
                  <a:pt x="2799956" y="4101270"/>
                  <a:pt x="2798141" y="4101270"/>
                  <a:pt x="2796871" y="4101906"/>
                </a:cubicBezTo>
                <a:lnTo>
                  <a:pt x="2795777" y="4105256"/>
                </a:lnTo>
                <a:lnTo>
                  <a:pt x="2795464" y="4105317"/>
                </a:lnTo>
                <a:cubicBezTo>
                  <a:pt x="2794421" y="4106066"/>
                  <a:pt x="2793968" y="4107427"/>
                  <a:pt x="2794512" y="4109876"/>
                </a:cubicBezTo>
                <a:cubicBezTo>
                  <a:pt x="2796327" y="4119127"/>
                  <a:pt x="2794694" y="4128562"/>
                  <a:pt x="2795419" y="4137814"/>
                </a:cubicBezTo>
                <a:lnTo>
                  <a:pt x="2794742" y="4140283"/>
                </a:lnTo>
                <a:lnTo>
                  <a:pt x="2789251" y="4141365"/>
                </a:lnTo>
                <a:cubicBezTo>
                  <a:pt x="2781632" y="4141001"/>
                  <a:pt x="2774012" y="4141909"/>
                  <a:pt x="2766574" y="4141183"/>
                </a:cubicBezTo>
                <a:cubicBezTo>
                  <a:pt x="2763036" y="4140821"/>
                  <a:pt x="2760859" y="4141365"/>
                  <a:pt x="2759613" y="4142816"/>
                </a:cubicBezTo>
                <a:lnTo>
                  <a:pt x="2759099" y="4145443"/>
                </a:lnTo>
                <a:lnTo>
                  <a:pt x="2758909" y="4145479"/>
                </a:lnTo>
                <a:cubicBezTo>
                  <a:pt x="2757459" y="4146705"/>
                  <a:pt x="2756869" y="4148882"/>
                  <a:pt x="2757140" y="4152509"/>
                </a:cubicBezTo>
                <a:cubicBezTo>
                  <a:pt x="2757866" y="4160310"/>
                  <a:pt x="2756959" y="4168294"/>
                  <a:pt x="2757503" y="4176095"/>
                </a:cubicBezTo>
                <a:lnTo>
                  <a:pt x="2756609" y="4178646"/>
                </a:lnTo>
                <a:lnTo>
                  <a:pt x="2756097" y="4179123"/>
                </a:lnTo>
                <a:cubicBezTo>
                  <a:pt x="2754509" y="4179735"/>
                  <a:pt x="2752332" y="4179462"/>
                  <a:pt x="2750246" y="4179462"/>
                </a:cubicBezTo>
                <a:cubicBezTo>
                  <a:pt x="2746074" y="4179462"/>
                  <a:pt x="2741539" y="4180733"/>
                  <a:pt x="2741901" y="4173657"/>
                </a:cubicBezTo>
                <a:cubicBezTo>
                  <a:pt x="2742264" y="4165493"/>
                  <a:pt x="2741539" y="4157329"/>
                  <a:pt x="2742082" y="4149166"/>
                </a:cubicBezTo>
                <a:cubicBezTo>
                  <a:pt x="2742627" y="4141909"/>
                  <a:pt x="2740630" y="4138825"/>
                  <a:pt x="2732830" y="4139550"/>
                </a:cubicBezTo>
                <a:cubicBezTo>
                  <a:pt x="2725936" y="4140094"/>
                  <a:pt x="2718862" y="4139188"/>
                  <a:pt x="2711968" y="4139731"/>
                </a:cubicBezTo>
                <a:cubicBezTo>
                  <a:pt x="2705799" y="4140276"/>
                  <a:pt x="2703078" y="4138643"/>
                  <a:pt x="2703622" y="4131930"/>
                </a:cubicBezTo>
                <a:cubicBezTo>
                  <a:pt x="2704166" y="4124312"/>
                  <a:pt x="2703441" y="4116873"/>
                  <a:pt x="2703804" y="4109254"/>
                </a:cubicBezTo>
                <a:cubicBezTo>
                  <a:pt x="2704166" y="4103448"/>
                  <a:pt x="2702533" y="4101090"/>
                  <a:pt x="2696365" y="4101453"/>
                </a:cubicBezTo>
                <a:cubicBezTo>
                  <a:pt x="2689108" y="4101815"/>
                  <a:pt x="2681852" y="4101090"/>
                  <a:pt x="2674595" y="4101633"/>
                </a:cubicBezTo>
                <a:cubicBezTo>
                  <a:pt x="2667519" y="4102178"/>
                  <a:pt x="2665161" y="4100182"/>
                  <a:pt x="2665342" y="4092745"/>
                </a:cubicBezTo>
                <a:cubicBezTo>
                  <a:pt x="2665886" y="4072788"/>
                  <a:pt x="2665342" y="4052832"/>
                  <a:pt x="2665705" y="4032875"/>
                </a:cubicBezTo>
                <a:cubicBezTo>
                  <a:pt x="2665886" y="4027071"/>
                  <a:pt x="2664435" y="4024895"/>
                  <a:pt x="2658268" y="4025075"/>
                </a:cubicBezTo>
                <a:cubicBezTo>
                  <a:pt x="2642847" y="4025438"/>
                  <a:pt x="2627426" y="4025438"/>
                  <a:pt x="2612006" y="4025075"/>
                </a:cubicBezTo>
                <a:cubicBezTo>
                  <a:pt x="2605656" y="4024895"/>
                  <a:pt x="2603298" y="4026526"/>
                  <a:pt x="2603842" y="4033058"/>
                </a:cubicBezTo>
                <a:lnTo>
                  <a:pt x="2603870" y="4034327"/>
                </a:lnTo>
                <a:lnTo>
                  <a:pt x="2603479" y="4036039"/>
                </a:lnTo>
                <a:lnTo>
                  <a:pt x="2603653" y="4096266"/>
                </a:lnTo>
                <a:lnTo>
                  <a:pt x="2602255" y="4101973"/>
                </a:lnTo>
                <a:cubicBezTo>
                  <a:pt x="2600712" y="4103402"/>
                  <a:pt x="2598218" y="4103720"/>
                  <a:pt x="2594589" y="4103266"/>
                </a:cubicBezTo>
                <a:cubicBezTo>
                  <a:pt x="2587515" y="4102359"/>
                  <a:pt x="2580257" y="4101996"/>
                  <a:pt x="2573183" y="4101270"/>
                </a:cubicBezTo>
                <a:cubicBezTo>
                  <a:pt x="2567739" y="4100727"/>
                  <a:pt x="2565563" y="4102541"/>
                  <a:pt x="2565926" y="4108346"/>
                </a:cubicBezTo>
                <a:lnTo>
                  <a:pt x="2565936" y="4109831"/>
                </a:lnTo>
                <a:lnTo>
                  <a:pt x="2565381" y="4111872"/>
                </a:lnTo>
                <a:lnTo>
                  <a:pt x="2565562" y="4137163"/>
                </a:lnTo>
                <a:lnTo>
                  <a:pt x="2565370" y="4138049"/>
                </a:lnTo>
                <a:lnTo>
                  <a:pt x="2564887" y="4139998"/>
                </a:lnTo>
                <a:lnTo>
                  <a:pt x="2559576" y="4141365"/>
                </a:lnTo>
                <a:cubicBezTo>
                  <a:pt x="2551049" y="4141001"/>
                  <a:pt x="2542704" y="4141545"/>
                  <a:pt x="2534178" y="4141183"/>
                </a:cubicBezTo>
                <a:cubicBezTo>
                  <a:pt x="2529461" y="4141001"/>
                  <a:pt x="2527645" y="4142452"/>
                  <a:pt x="2527829" y="4147352"/>
                </a:cubicBezTo>
                <a:lnTo>
                  <a:pt x="2527834" y="4148264"/>
                </a:lnTo>
                <a:lnTo>
                  <a:pt x="2527283" y="4150876"/>
                </a:lnTo>
                <a:cubicBezTo>
                  <a:pt x="2527645" y="4157770"/>
                  <a:pt x="2527102" y="4164846"/>
                  <a:pt x="2527464" y="4171740"/>
                </a:cubicBezTo>
                <a:lnTo>
                  <a:pt x="2526999" y="4174839"/>
                </a:lnTo>
                <a:lnTo>
                  <a:pt x="2525945" y="4177966"/>
                </a:lnTo>
                <a:cubicBezTo>
                  <a:pt x="2524516" y="4179100"/>
                  <a:pt x="2522385" y="4179462"/>
                  <a:pt x="2519664" y="4179462"/>
                </a:cubicBezTo>
                <a:cubicBezTo>
                  <a:pt x="2514040" y="4179462"/>
                  <a:pt x="2511318" y="4177830"/>
                  <a:pt x="2511500" y="4171661"/>
                </a:cubicBezTo>
                <a:cubicBezTo>
                  <a:pt x="2511863" y="4163498"/>
                  <a:pt x="2511137" y="4155334"/>
                  <a:pt x="2511681" y="4147170"/>
                </a:cubicBezTo>
                <a:cubicBezTo>
                  <a:pt x="2512044" y="4140639"/>
                  <a:pt x="2509504" y="4139006"/>
                  <a:pt x="2503336" y="4139368"/>
                </a:cubicBezTo>
                <a:cubicBezTo>
                  <a:pt x="2496442" y="4139731"/>
                  <a:pt x="2489368" y="4138825"/>
                  <a:pt x="2482473" y="4139550"/>
                </a:cubicBezTo>
                <a:cubicBezTo>
                  <a:pt x="2474672" y="4140457"/>
                  <a:pt x="2472495" y="4137192"/>
                  <a:pt x="2473221" y="4129935"/>
                </a:cubicBezTo>
                <a:cubicBezTo>
                  <a:pt x="2473766" y="4123404"/>
                  <a:pt x="2473040" y="4116509"/>
                  <a:pt x="2473403" y="4109979"/>
                </a:cubicBezTo>
                <a:cubicBezTo>
                  <a:pt x="2473766" y="4103084"/>
                  <a:pt x="2470862" y="4100908"/>
                  <a:pt x="2464331" y="4101270"/>
                </a:cubicBezTo>
                <a:cubicBezTo>
                  <a:pt x="2457075" y="4101633"/>
                  <a:pt x="2449818" y="4100908"/>
                  <a:pt x="2442562" y="4101453"/>
                </a:cubicBezTo>
                <a:cubicBezTo>
                  <a:pt x="2436575" y="4101815"/>
                  <a:pt x="2435123" y="4099456"/>
                  <a:pt x="2435123" y="4093652"/>
                </a:cubicBezTo>
                <a:cubicBezTo>
                  <a:pt x="2435486" y="4073695"/>
                  <a:pt x="2434941" y="4053739"/>
                  <a:pt x="2435486" y="4033783"/>
                </a:cubicBezTo>
                <a:cubicBezTo>
                  <a:pt x="2435668" y="4026345"/>
                  <a:pt x="2433127" y="4024713"/>
                  <a:pt x="2426234" y="4024895"/>
                </a:cubicBezTo>
                <a:cubicBezTo>
                  <a:pt x="2411357" y="4025438"/>
                  <a:pt x="2396662" y="4025257"/>
                  <a:pt x="2381786" y="4024895"/>
                </a:cubicBezTo>
                <a:cubicBezTo>
                  <a:pt x="2378793" y="4024804"/>
                  <a:pt x="2376661" y="4025075"/>
                  <a:pt x="2375301" y="4026210"/>
                </a:cubicBezTo>
                <a:lnTo>
                  <a:pt x="2374429" y="4029249"/>
                </a:lnTo>
                <a:lnTo>
                  <a:pt x="2374394" y="4029258"/>
                </a:lnTo>
                <a:lnTo>
                  <a:pt x="2374188" y="4030089"/>
                </a:lnTo>
                <a:lnTo>
                  <a:pt x="2373441" y="4032695"/>
                </a:lnTo>
                <a:lnTo>
                  <a:pt x="2373442" y="4033101"/>
                </a:lnTo>
                <a:lnTo>
                  <a:pt x="2372897" y="4035314"/>
                </a:lnTo>
                <a:lnTo>
                  <a:pt x="2373246" y="4093874"/>
                </a:lnTo>
                <a:lnTo>
                  <a:pt x="2371717" y="4099955"/>
                </a:lnTo>
                <a:cubicBezTo>
                  <a:pt x="2370084" y="4101406"/>
                  <a:pt x="2367454" y="4101724"/>
                  <a:pt x="2363644" y="4101453"/>
                </a:cubicBezTo>
                <a:cubicBezTo>
                  <a:pt x="2354392" y="4100727"/>
                  <a:pt x="2345321" y="4101270"/>
                  <a:pt x="2336069" y="4101270"/>
                </a:cubicBezTo>
                <a:lnTo>
                  <a:pt x="2337178" y="4103895"/>
                </a:lnTo>
                <a:lnTo>
                  <a:pt x="2336250" y="4103889"/>
                </a:lnTo>
                <a:cubicBezTo>
                  <a:pt x="2335525" y="4105793"/>
                  <a:pt x="2336386" y="4106792"/>
                  <a:pt x="2337203" y="4107722"/>
                </a:cubicBezTo>
                <a:lnTo>
                  <a:pt x="2337836" y="4110909"/>
                </a:lnTo>
                <a:lnTo>
                  <a:pt x="2335366" y="4120842"/>
                </a:lnTo>
                <a:lnTo>
                  <a:pt x="2335372" y="4121397"/>
                </a:lnTo>
                <a:lnTo>
                  <a:pt x="2334889" y="4123370"/>
                </a:lnTo>
                <a:lnTo>
                  <a:pt x="2335150" y="4135460"/>
                </a:lnTo>
                <a:lnTo>
                  <a:pt x="2334233" y="4138326"/>
                </a:lnTo>
                <a:cubicBezTo>
                  <a:pt x="2333348" y="4139097"/>
                  <a:pt x="2331987" y="4139368"/>
                  <a:pt x="2330082" y="4139368"/>
                </a:cubicBezTo>
                <a:cubicBezTo>
                  <a:pt x="2321373" y="4139188"/>
                  <a:pt x="2312484" y="4139913"/>
                  <a:pt x="2303777" y="4139188"/>
                </a:cubicBezTo>
                <a:cubicBezTo>
                  <a:pt x="2300238" y="4138915"/>
                  <a:pt x="2298062" y="4139459"/>
                  <a:pt x="2296814" y="4140888"/>
                </a:cubicBezTo>
                <a:lnTo>
                  <a:pt x="2296167" y="4144168"/>
                </a:lnTo>
                <a:lnTo>
                  <a:pt x="2295068" y="4148699"/>
                </a:lnTo>
                <a:lnTo>
                  <a:pt x="2295234" y="4178098"/>
                </a:lnTo>
                <a:lnTo>
                  <a:pt x="2284478" y="4175403"/>
                </a:lnTo>
                <a:cubicBezTo>
                  <a:pt x="2282505" y="4173068"/>
                  <a:pt x="2282097" y="4169393"/>
                  <a:pt x="2282732" y="4164586"/>
                </a:cubicBezTo>
                <a:cubicBezTo>
                  <a:pt x="2283457" y="4158599"/>
                  <a:pt x="2282550" y="4152431"/>
                  <a:pt x="2282913" y="4146443"/>
                </a:cubicBezTo>
                <a:cubicBezTo>
                  <a:pt x="2283275" y="4141183"/>
                  <a:pt x="2281643" y="4138825"/>
                  <a:pt x="2275838" y="4139188"/>
                </a:cubicBezTo>
                <a:cubicBezTo>
                  <a:pt x="2267674" y="4139550"/>
                  <a:pt x="2259510" y="4139006"/>
                  <a:pt x="2251347" y="4139368"/>
                </a:cubicBezTo>
                <a:cubicBezTo>
                  <a:pt x="2246448" y="4139550"/>
                  <a:pt x="2244452" y="4138099"/>
                  <a:pt x="2244633" y="4132837"/>
                </a:cubicBezTo>
                <a:cubicBezTo>
                  <a:pt x="2244998" y="4124312"/>
                  <a:pt x="2244452" y="4115966"/>
                  <a:pt x="2244815" y="4107440"/>
                </a:cubicBezTo>
                <a:cubicBezTo>
                  <a:pt x="2244998" y="4102722"/>
                  <a:pt x="2243545" y="4100908"/>
                  <a:pt x="2238647" y="4101090"/>
                </a:cubicBezTo>
                <a:cubicBezTo>
                  <a:pt x="2230484" y="4101453"/>
                  <a:pt x="2222319" y="4100908"/>
                  <a:pt x="2214155" y="4101270"/>
                </a:cubicBezTo>
                <a:cubicBezTo>
                  <a:pt x="2208350" y="4101453"/>
                  <a:pt x="2206355" y="4099638"/>
                  <a:pt x="2206536" y="4093652"/>
                </a:cubicBezTo>
                <a:cubicBezTo>
                  <a:pt x="2206718" y="4072788"/>
                  <a:pt x="2206355" y="4051744"/>
                  <a:pt x="2206718" y="4030699"/>
                </a:cubicBezTo>
                <a:cubicBezTo>
                  <a:pt x="2206899" y="4024713"/>
                  <a:pt x="2205086" y="4022717"/>
                  <a:pt x="2199098" y="4023081"/>
                </a:cubicBezTo>
                <a:cubicBezTo>
                  <a:pt x="2187305" y="4023987"/>
                  <a:pt x="2175332" y="4022355"/>
                  <a:pt x="2163540" y="4024895"/>
                </a:cubicBezTo>
                <a:cubicBezTo>
                  <a:pt x="2157916" y="4026164"/>
                  <a:pt x="2149934" y="4022355"/>
                  <a:pt x="2146305" y="4026526"/>
                </a:cubicBezTo>
                <a:cubicBezTo>
                  <a:pt x="2144400" y="4028794"/>
                  <a:pt x="2144173" y="4031833"/>
                  <a:pt x="2144378" y="4035099"/>
                </a:cubicBezTo>
                <a:lnTo>
                  <a:pt x="2144487" y="4036759"/>
                </a:lnTo>
                <a:lnTo>
                  <a:pt x="2144105" y="4038828"/>
                </a:lnTo>
                <a:cubicBezTo>
                  <a:pt x="2144264" y="4042298"/>
                  <a:pt x="2144763" y="4046017"/>
                  <a:pt x="2144491" y="4049283"/>
                </a:cubicBezTo>
                <a:lnTo>
                  <a:pt x="2143209" y="4069647"/>
                </a:lnTo>
                <a:lnTo>
                  <a:pt x="2142971" y="4072175"/>
                </a:lnTo>
                <a:lnTo>
                  <a:pt x="2142998" y="4072992"/>
                </a:lnTo>
                <a:lnTo>
                  <a:pt x="2142994" y="4073071"/>
                </a:lnTo>
                <a:lnTo>
                  <a:pt x="2143043" y="4074288"/>
                </a:lnTo>
                <a:lnTo>
                  <a:pt x="2143583" y="4090385"/>
                </a:lnTo>
                <a:cubicBezTo>
                  <a:pt x="2143221" y="4099276"/>
                  <a:pt x="2142677" y="4102359"/>
                  <a:pt x="2133969" y="4102903"/>
                </a:cubicBezTo>
                <a:cubicBezTo>
                  <a:pt x="2128526" y="4103084"/>
                  <a:pt x="2123266" y="4103266"/>
                  <a:pt x="2117823" y="4101633"/>
                </a:cubicBezTo>
                <a:cubicBezTo>
                  <a:pt x="2109658" y="4099093"/>
                  <a:pt x="2103854" y="4103084"/>
                  <a:pt x="2105305" y="4109797"/>
                </a:cubicBezTo>
                <a:lnTo>
                  <a:pt x="2105339" y="4111671"/>
                </a:lnTo>
                <a:lnTo>
                  <a:pt x="2104761" y="4113141"/>
                </a:lnTo>
                <a:cubicBezTo>
                  <a:pt x="2105758" y="4117404"/>
                  <a:pt x="2105442" y="4121532"/>
                  <a:pt x="2104988" y="4125637"/>
                </a:cubicBezTo>
                <a:lnTo>
                  <a:pt x="2104494" y="4135982"/>
                </a:lnTo>
                <a:lnTo>
                  <a:pt x="2102969" y="4140503"/>
                </a:lnTo>
                <a:cubicBezTo>
                  <a:pt x="2101449" y="4141455"/>
                  <a:pt x="2099227" y="4141455"/>
                  <a:pt x="2096777" y="4140639"/>
                </a:cubicBezTo>
                <a:cubicBezTo>
                  <a:pt x="2089521" y="4138280"/>
                  <a:pt x="2082264" y="4139913"/>
                  <a:pt x="2075188" y="4139368"/>
                </a:cubicBezTo>
                <a:cubicBezTo>
                  <a:pt x="2072468" y="4139188"/>
                  <a:pt x="2070472" y="4140094"/>
                  <a:pt x="2070472" y="4143360"/>
                </a:cubicBezTo>
                <a:lnTo>
                  <a:pt x="2070504" y="4147873"/>
                </a:lnTo>
                <a:lnTo>
                  <a:pt x="2069927" y="4149970"/>
                </a:lnTo>
                <a:cubicBezTo>
                  <a:pt x="2070109" y="4165027"/>
                  <a:pt x="2070472" y="4180267"/>
                  <a:pt x="2069747" y="4195325"/>
                </a:cubicBezTo>
                <a:cubicBezTo>
                  <a:pt x="2069202" y="4203671"/>
                  <a:pt x="2075370" y="4202763"/>
                  <a:pt x="2079544" y="4202944"/>
                </a:cubicBezTo>
                <a:cubicBezTo>
                  <a:pt x="2083172" y="4203126"/>
                  <a:pt x="2089159" y="4203852"/>
                  <a:pt x="2088250" y="4195869"/>
                </a:cubicBezTo>
                <a:lnTo>
                  <a:pt x="2088246" y="4195215"/>
                </a:lnTo>
                <a:lnTo>
                  <a:pt x="2088796" y="4193432"/>
                </a:lnTo>
                <a:lnTo>
                  <a:pt x="2088617" y="4168872"/>
                </a:lnTo>
                <a:lnTo>
                  <a:pt x="2089203" y="4166774"/>
                </a:lnTo>
                <a:cubicBezTo>
                  <a:pt x="2090020" y="4165935"/>
                  <a:pt x="2091336" y="4165572"/>
                  <a:pt x="2093331" y="4165572"/>
                </a:cubicBezTo>
                <a:cubicBezTo>
                  <a:pt x="2104761" y="4165754"/>
                  <a:pt x="2116190" y="4165572"/>
                  <a:pt x="2128162" y="4165572"/>
                </a:cubicBezTo>
                <a:lnTo>
                  <a:pt x="2128162" y="4163663"/>
                </a:lnTo>
                <a:lnTo>
                  <a:pt x="2128526" y="4163679"/>
                </a:lnTo>
                <a:lnTo>
                  <a:pt x="2128526" y="4130386"/>
                </a:lnTo>
                <a:lnTo>
                  <a:pt x="2131609" y="4128562"/>
                </a:lnTo>
                <a:cubicBezTo>
                  <a:pt x="2143583" y="4129650"/>
                  <a:pt x="2155376" y="4126566"/>
                  <a:pt x="2168076" y="4128743"/>
                </a:cubicBezTo>
                <a:lnTo>
                  <a:pt x="2168042" y="4124271"/>
                </a:lnTo>
                <a:lnTo>
                  <a:pt x="2168256" y="4123041"/>
                </a:lnTo>
                <a:cubicBezTo>
                  <a:pt x="2168256" y="4115058"/>
                  <a:pt x="2169164" y="4107077"/>
                  <a:pt x="2167894" y="4099456"/>
                </a:cubicBezTo>
                <a:lnTo>
                  <a:pt x="2167395" y="4076880"/>
                </a:lnTo>
                <a:lnTo>
                  <a:pt x="2167674" y="4070171"/>
                </a:lnTo>
                <a:lnTo>
                  <a:pt x="2168452" y="4055457"/>
                </a:lnTo>
                <a:lnTo>
                  <a:pt x="2169396" y="4051984"/>
                </a:lnTo>
                <a:cubicBezTo>
                  <a:pt x="2171624" y="4049783"/>
                  <a:pt x="2176557" y="4052503"/>
                  <a:pt x="2179142" y="4050733"/>
                </a:cubicBezTo>
                <a:cubicBezTo>
                  <a:pt x="2180775" y="4049645"/>
                  <a:pt x="2184947" y="4051097"/>
                  <a:pt x="2184040" y="4053818"/>
                </a:cubicBezTo>
                <a:cubicBezTo>
                  <a:pt x="2180412" y="4063796"/>
                  <a:pt x="2185854" y="4073774"/>
                  <a:pt x="2184040" y="4083389"/>
                </a:cubicBezTo>
                <a:cubicBezTo>
                  <a:pt x="2181137" y="4096633"/>
                  <a:pt x="2184947" y="4109150"/>
                  <a:pt x="2184584" y="4121850"/>
                </a:cubicBezTo>
                <a:cubicBezTo>
                  <a:pt x="2184584" y="4126022"/>
                  <a:pt x="2187124" y="4126022"/>
                  <a:pt x="2190027" y="4126022"/>
                </a:cubicBezTo>
                <a:cubicBezTo>
                  <a:pt x="2195469" y="4125840"/>
                  <a:pt x="2200866" y="4125206"/>
                  <a:pt x="2206310" y="4124957"/>
                </a:cubicBezTo>
                <a:lnTo>
                  <a:pt x="2222670" y="4126189"/>
                </a:lnTo>
                <a:lnTo>
                  <a:pt x="2222768" y="4127908"/>
                </a:lnTo>
                <a:lnTo>
                  <a:pt x="2221593" y="4148881"/>
                </a:lnTo>
                <a:cubicBezTo>
                  <a:pt x="2223408" y="4149425"/>
                  <a:pt x="2223907" y="4148564"/>
                  <a:pt x="2224270" y="4147589"/>
                </a:cubicBezTo>
                <a:lnTo>
                  <a:pt x="2226082" y="4145665"/>
                </a:lnTo>
                <a:lnTo>
                  <a:pt x="2226094" y="4145933"/>
                </a:lnTo>
                <a:lnTo>
                  <a:pt x="2225361" y="4152531"/>
                </a:lnTo>
                <a:lnTo>
                  <a:pt x="2224497" y="4155697"/>
                </a:lnTo>
                <a:cubicBezTo>
                  <a:pt x="2223952" y="4157874"/>
                  <a:pt x="2223907" y="4159278"/>
                  <a:pt x="2224587" y="4160118"/>
                </a:cubicBezTo>
                <a:lnTo>
                  <a:pt x="2224613" y="4160124"/>
                </a:lnTo>
                <a:lnTo>
                  <a:pt x="2224428" y="4162420"/>
                </a:lnTo>
                <a:cubicBezTo>
                  <a:pt x="2225041" y="4163758"/>
                  <a:pt x="2226674" y="4164484"/>
                  <a:pt x="2230120" y="4164121"/>
                </a:cubicBezTo>
                <a:cubicBezTo>
                  <a:pt x="2237558" y="4163395"/>
                  <a:pt x="2245177" y="4164121"/>
                  <a:pt x="2252797" y="4163939"/>
                </a:cubicBezTo>
                <a:cubicBezTo>
                  <a:pt x="2256245" y="4163848"/>
                  <a:pt x="2258558" y="4164347"/>
                  <a:pt x="2259783" y="4165776"/>
                </a:cubicBezTo>
                <a:lnTo>
                  <a:pt x="2260079" y="4170632"/>
                </a:lnTo>
                <a:lnTo>
                  <a:pt x="2258763" y="4180279"/>
                </a:lnTo>
                <a:lnTo>
                  <a:pt x="2259001" y="4184840"/>
                </a:lnTo>
                <a:lnTo>
                  <a:pt x="2258829" y="4186457"/>
                </a:lnTo>
                <a:lnTo>
                  <a:pt x="2259213" y="4188864"/>
                </a:lnTo>
                <a:lnTo>
                  <a:pt x="2259328" y="4191074"/>
                </a:lnTo>
                <a:lnTo>
                  <a:pt x="2259764" y="4192329"/>
                </a:lnTo>
                <a:lnTo>
                  <a:pt x="2260962" y="4199859"/>
                </a:lnTo>
                <a:cubicBezTo>
                  <a:pt x="2261506" y="4201493"/>
                  <a:pt x="2260962" y="4202399"/>
                  <a:pt x="2263864" y="4202763"/>
                </a:cubicBezTo>
                <a:cubicBezTo>
                  <a:pt x="2280010" y="4204578"/>
                  <a:pt x="2296338" y="4203490"/>
                  <a:pt x="2312483" y="4204034"/>
                </a:cubicBezTo>
                <a:cubicBezTo>
                  <a:pt x="2317565" y="4204215"/>
                  <a:pt x="2319378" y="4202763"/>
                  <a:pt x="2319197" y="4197502"/>
                </a:cubicBezTo>
                <a:cubicBezTo>
                  <a:pt x="2318834" y="4188974"/>
                  <a:pt x="2319378" y="4180630"/>
                  <a:pt x="2319015" y="4172103"/>
                </a:cubicBezTo>
                <a:cubicBezTo>
                  <a:pt x="2318834" y="4167568"/>
                  <a:pt x="2320467" y="4165754"/>
                  <a:pt x="2325183" y="4165935"/>
                </a:cubicBezTo>
                <a:cubicBezTo>
                  <a:pt x="2333892" y="4166297"/>
                  <a:pt x="2342780" y="4165935"/>
                  <a:pt x="2351490" y="4166116"/>
                </a:cubicBezTo>
                <a:cubicBezTo>
                  <a:pt x="2355842" y="4166116"/>
                  <a:pt x="2357475" y="4164665"/>
                  <a:pt x="2357294" y="4160310"/>
                </a:cubicBezTo>
                <a:cubicBezTo>
                  <a:pt x="2357113" y="4151602"/>
                  <a:pt x="2357475" y="4142712"/>
                  <a:pt x="2357113" y="4134004"/>
                </a:cubicBezTo>
                <a:cubicBezTo>
                  <a:pt x="2356931" y="4129287"/>
                  <a:pt x="2358565" y="4127656"/>
                  <a:pt x="2363281" y="4127836"/>
                </a:cubicBezTo>
                <a:cubicBezTo>
                  <a:pt x="2370538" y="4128199"/>
                  <a:pt x="2377795" y="4128018"/>
                  <a:pt x="2385051" y="4127836"/>
                </a:cubicBezTo>
                <a:cubicBezTo>
                  <a:pt x="2391764" y="4127656"/>
                  <a:pt x="2396117" y="4125478"/>
                  <a:pt x="2395392" y="4117133"/>
                </a:cubicBezTo>
                <a:cubicBezTo>
                  <a:pt x="2394485" y="4108062"/>
                  <a:pt x="2395029" y="4098990"/>
                  <a:pt x="2395211" y="4089919"/>
                </a:cubicBezTo>
                <a:cubicBezTo>
                  <a:pt x="2395392" y="4078854"/>
                  <a:pt x="2396843" y="4067968"/>
                  <a:pt x="2396117" y="4057083"/>
                </a:cubicBezTo>
                <a:cubicBezTo>
                  <a:pt x="2395754" y="4050916"/>
                  <a:pt x="2399565" y="4050916"/>
                  <a:pt x="2405008" y="4051278"/>
                </a:cubicBezTo>
                <a:lnTo>
                  <a:pt x="2409590" y="4053085"/>
                </a:lnTo>
                <a:lnTo>
                  <a:pt x="2410994" y="4058637"/>
                </a:lnTo>
                <a:cubicBezTo>
                  <a:pt x="2410994" y="4061358"/>
                  <a:pt x="2411176" y="4064081"/>
                  <a:pt x="2411176" y="4066802"/>
                </a:cubicBezTo>
                <a:lnTo>
                  <a:pt x="2411933" y="4085879"/>
                </a:lnTo>
                <a:lnTo>
                  <a:pt x="2411992" y="4089829"/>
                </a:lnTo>
                <a:lnTo>
                  <a:pt x="2411734" y="4102360"/>
                </a:lnTo>
                <a:lnTo>
                  <a:pt x="2410813" y="4116509"/>
                </a:lnTo>
                <a:lnTo>
                  <a:pt x="2411384" y="4119295"/>
                </a:lnTo>
                <a:lnTo>
                  <a:pt x="2411357" y="4120580"/>
                </a:lnTo>
                <a:cubicBezTo>
                  <a:pt x="2410994" y="4126022"/>
                  <a:pt x="2412626" y="4128199"/>
                  <a:pt x="2418433" y="4127836"/>
                </a:cubicBezTo>
                <a:cubicBezTo>
                  <a:pt x="2426596" y="4127473"/>
                  <a:pt x="2434760" y="4128018"/>
                  <a:pt x="2442924" y="4127656"/>
                </a:cubicBezTo>
                <a:cubicBezTo>
                  <a:pt x="2445464" y="4127473"/>
                  <a:pt x="2447188" y="4127791"/>
                  <a:pt x="2448254" y="4128811"/>
                </a:cubicBezTo>
                <a:lnTo>
                  <a:pt x="2449268" y="4132751"/>
                </a:lnTo>
                <a:lnTo>
                  <a:pt x="2449092" y="4155515"/>
                </a:lnTo>
                <a:lnTo>
                  <a:pt x="2449472" y="4157201"/>
                </a:lnTo>
                <a:lnTo>
                  <a:pt x="2449455" y="4159584"/>
                </a:lnTo>
                <a:cubicBezTo>
                  <a:pt x="2449274" y="4164303"/>
                  <a:pt x="2450906" y="4165935"/>
                  <a:pt x="2455623" y="4165935"/>
                </a:cubicBezTo>
                <a:cubicBezTo>
                  <a:pt x="2464513" y="4165935"/>
                  <a:pt x="2473403" y="4165391"/>
                  <a:pt x="2482473" y="4167386"/>
                </a:cubicBezTo>
                <a:cubicBezTo>
                  <a:pt x="2484740" y="4167931"/>
                  <a:pt x="2486011" y="4168611"/>
                  <a:pt x="2486713" y="4169631"/>
                </a:cubicBezTo>
                <a:lnTo>
                  <a:pt x="2487191" y="4172065"/>
                </a:lnTo>
                <a:lnTo>
                  <a:pt x="2487191" y="4195064"/>
                </a:lnTo>
                <a:lnTo>
                  <a:pt x="2487553" y="4196669"/>
                </a:lnTo>
                <a:lnTo>
                  <a:pt x="2487553" y="4198409"/>
                </a:lnTo>
                <a:cubicBezTo>
                  <a:pt x="2487372" y="4203126"/>
                  <a:pt x="2488822" y="4205847"/>
                  <a:pt x="2494083" y="4205847"/>
                </a:cubicBezTo>
                <a:cubicBezTo>
                  <a:pt x="2510775" y="4205666"/>
                  <a:pt x="2527283" y="4205847"/>
                  <a:pt x="2543975" y="4205847"/>
                </a:cubicBezTo>
                <a:cubicBezTo>
                  <a:pt x="2546876" y="4205847"/>
                  <a:pt x="2549779" y="4205304"/>
                  <a:pt x="2549054" y="4201493"/>
                </a:cubicBezTo>
                <a:cubicBezTo>
                  <a:pt x="2547420" y="4192241"/>
                  <a:pt x="2552319" y="4183169"/>
                  <a:pt x="2549416" y="4173917"/>
                </a:cubicBezTo>
                <a:cubicBezTo>
                  <a:pt x="2548328" y="4170289"/>
                  <a:pt x="2549054" y="4164665"/>
                  <a:pt x="2554859" y="4166297"/>
                </a:cubicBezTo>
                <a:cubicBezTo>
                  <a:pt x="2563567" y="4168656"/>
                  <a:pt x="2572276" y="4166660"/>
                  <a:pt x="2580801" y="4167749"/>
                </a:cubicBezTo>
                <a:cubicBezTo>
                  <a:pt x="2587877" y="4168656"/>
                  <a:pt x="2589510" y="4165572"/>
                  <a:pt x="2589147" y="4159040"/>
                </a:cubicBezTo>
                <a:cubicBezTo>
                  <a:pt x="2588785" y="4151239"/>
                  <a:pt x="2588965" y="4143257"/>
                  <a:pt x="2589147" y="4135457"/>
                </a:cubicBezTo>
                <a:cubicBezTo>
                  <a:pt x="2589328" y="4133278"/>
                  <a:pt x="2588240" y="4130013"/>
                  <a:pt x="2591869" y="4129832"/>
                </a:cubicBezTo>
                <a:cubicBezTo>
                  <a:pt x="2600032" y="4129287"/>
                  <a:pt x="2608196" y="4125840"/>
                  <a:pt x="2616723" y="4128743"/>
                </a:cubicBezTo>
                <a:cubicBezTo>
                  <a:pt x="2623616" y="4131101"/>
                  <a:pt x="2627426" y="4129106"/>
                  <a:pt x="2627245" y="4120762"/>
                </a:cubicBezTo>
                <a:cubicBezTo>
                  <a:pt x="2626883" y="4100261"/>
                  <a:pt x="2627426" y="4079579"/>
                  <a:pt x="2627063" y="4059079"/>
                </a:cubicBezTo>
                <a:cubicBezTo>
                  <a:pt x="2626883" y="4053455"/>
                  <a:pt x="2628334" y="4051278"/>
                  <a:pt x="2634501" y="4051278"/>
                </a:cubicBezTo>
                <a:cubicBezTo>
                  <a:pt x="2637767" y="4051188"/>
                  <a:pt x="2639581" y="4051823"/>
                  <a:pt x="2640579" y="4053161"/>
                </a:cubicBezTo>
                <a:lnTo>
                  <a:pt x="2641396" y="4057385"/>
                </a:lnTo>
                <a:lnTo>
                  <a:pt x="2641396" y="4117417"/>
                </a:lnTo>
                <a:cubicBezTo>
                  <a:pt x="2641486" y="4118687"/>
                  <a:pt x="2641123" y="4120547"/>
                  <a:pt x="2641327" y="4122022"/>
                </a:cubicBezTo>
                <a:lnTo>
                  <a:pt x="2641657" y="4122247"/>
                </a:lnTo>
                <a:lnTo>
                  <a:pt x="2641532" y="4124979"/>
                </a:lnTo>
                <a:cubicBezTo>
                  <a:pt x="2641758" y="4126521"/>
                  <a:pt x="2642665" y="4127656"/>
                  <a:pt x="2645386" y="4127473"/>
                </a:cubicBezTo>
                <a:cubicBezTo>
                  <a:pt x="2651010" y="4127020"/>
                  <a:pt x="2656590" y="4128018"/>
                  <a:pt x="2662258" y="4128766"/>
                </a:cubicBezTo>
                <a:lnTo>
                  <a:pt x="2679469" y="4128564"/>
                </a:lnTo>
                <a:lnTo>
                  <a:pt x="2679311" y="4154789"/>
                </a:lnTo>
                <a:lnTo>
                  <a:pt x="2679512" y="4155649"/>
                </a:lnTo>
                <a:lnTo>
                  <a:pt x="2679493" y="4158859"/>
                </a:lnTo>
                <a:cubicBezTo>
                  <a:pt x="2678949" y="4166479"/>
                  <a:pt x="2681852" y="4168294"/>
                  <a:pt x="2688745" y="4167749"/>
                </a:cubicBezTo>
                <a:cubicBezTo>
                  <a:pt x="2695457" y="4167205"/>
                  <a:pt x="2702170" y="4168294"/>
                  <a:pt x="2708701" y="4167568"/>
                </a:cubicBezTo>
                <a:cubicBezTo>
                  <a:pt x="2712601" y="4167114"/>
                  <a:pt x="2715096" y="4167704"/>
                  <a:pt x="2716525" y="4169313"/>
                </a:cubicBezTo>
                <a:lnTo>
                  <a:pt x="2717760" y="4176116"/>
                </a:lnTo>
                <a:lnTo>
                  <a:pt x="2717591" y="4192162"/>
                </a:lnTo>
                <a:lnTo>
                  <a:pt x="2717793" y="4193280"/>
                </a:lnTo>
                <a:lnTo>
                  <a:pt x="2717773" y="4195325"/>
                </a:lnTo>
                <a:cubicBezTo>
                  <a:pt x="2717046" y="4203307"/>
                  <a:pt x="2719042" y="4206573"/>
                  <a:pt x="2727932" y="4206029"/>
                </a:cubicBezTo>
                <a:cubicBezTo>
                  <a:pt x="2741539" y="4205304"/>
                  <a:pt x="2755144" y="4206029"/>
                  <a:pt x="2768751" y="4205847"/>
                </a:cubicBezTo>
                <a:cubicBezTo>
                  <a:pt x="2783446" y="4205666"/>
                  <a:pt x="2781269" y="4207662"/>
                  <a:pt x="2781450" y="4193510"/>
                </a:cubicBezTo>
                <a:lnTo>
                  <a:pt x="2781269" y="4190535"/>
                </a:lnTo>
                <a:lnTo>
                  <a:pt x="2781269" y="4190348"/>
                </a:lnTo>
                <a:lnTo>
                  <a:pt x="2781125" y="4188187"/>
                </a:lnTo>
                <a:lnTo>
                  <a:pt x="2780657" y="4180472"/>
                </a:lnTo>
                <a:cubicBezTo>
                  <a:pt x="2780452" y="4176186"/>
                  <a:pt x="2780724" y="4172284"/>
                  <a:pt x="2782720" y="4169745"/>
                </a:cubicBezTo>
                <a:cubicBezTo>
                  <a:pt x="2787437" y="4163757"/>
                  <a:pt x="2798504" y="4167931"/>
                  <a:pt x="2806848" y="4167749"/>
                </a:cubicBezTo>
                <a:cubicBezTo>
                  <a:pt x="2816646" y="4167477"/>
                  <a:pt x="2820319" y="4166082"/>
                  <a:pt x="2820165" y="4159891"/>
                </a:cubicBezTo>
                <a:lnTo>
                  <a:pt x="2819771" y="4157563"/>
                </a:lnTo>
                <a:lnTo>
                  <a:pt x="2819985" y="4156728"/>
                </a:lnTo>
                <a:lnTo>
                  <a:pt x="2818857" y="4150080"/>
                </a:lnTo>
                <a:lnTo>
                  <a:pt x="2819185" y="4132552"/>
                </a:lnTo>
                <a:cubicBezTo>
                  <a:pt x="2820093" y="4128562"/>
                  <a:pt x="2821724" y="4127836"/>
                  <a:pt x="2825172" y="4127836"/>
                </a:cubicBezTo>
                <a:cubicBezTo>
                  <a:pt x="2833335" y="4128018"/>
                  <a:pt x="2841499" y="4127473"/>
                  <a:pt x="2849664" y="4128018"/>
                </a:cubicBezTo>
                <a:cubicBezTo>
                  <a:pt x="2852838" y="4128199"/>
                  <a:pt x="2855061" y="4127791"/>
                  <a:pt x="2856377" y="4126543"/>
                </a:cubicBezTo>
                <a:lnTo>
                  <a:pt x="2857076" y="4122954"/>
                </a:lnTo>
                <a:lnTo>
                  <a:pt x="2858012" y="4119851"/>
                </a:lnTo>
                <a:cubicBezTo>
                  <a:pt x="2858020" y="4118244"/>
                  <a:pt x="2857737" y="4116102"/>
                  <a:pt x="2857283" y="4113244"/>
                </a:cubicBezTo>
                <a:lnTo>
                  <a:pt x="2855804" y="4085618"/>
                </a:lnTo>
                <a:lnTo>
                  <a:pt x="2855729" y="4073334"/>
                </a:lnTo>
                <a:lnTo>
                  <a:pt x="2855666" y="4060482"/>
                </a:lnTo>
                <a:lnTo>
                  <a:pt x="2857964" y="4053297"/>
                </a:lnTo>
                <a:cubicBezTo>
                  <a:pt x="2859642" y="4052049"/>
                  <a:pt x="2862181" y="4051732"/>
                  <a:pt x="2865446" y="4051641"/>
                </a:cubicBezTo>
                <a:cubicBezTo>
                  <a:pt x="2872159" y="4051278"/>
                  <a:pt x="2873792" y="4053455"/>
                  <a:pt x="2873974" y="4060167"/>
                </a:cubicBezTo>
                <a:cubicBezTo>
                  <a:pt x="2874337" y="4080305"/>
                  <a:pt x="2872522" y="4100442"/>
                  <a:pt x="2874881" y="4120580"/>
                </a:cubicBezTo>
                <a:cubicBezTo>
                  <a:pt x="2875606" y="4126385"/>
                  <a:pt x="2877602" y="4125840"/>
                  <a:pt x="2881230" y="4126203"/>
                </a:cubicBezTo>
                <a:cubicBezTo>
                  <a:pt x="2889575" y="4126930"/>
                  <a:pt x="2897557" y="4124389"/>
                  <a:pt x="2906085" y="4125659"/>
                </a:cubicBezTo>
                <a:cubicBezTo>
                  <a:pt x="2910075" y="4126294"/>
                  <a:pt x="2912026" y="4127246"/>
                  <a:pt x="2912843" y="4128833"/>
                </a:cubicBezTo>
                <a:lnTo>
                  <a:pt x="2912828" y="4131051"/>
                </a:lnTo>
                <a:lnTo>
                  <a:pt x="2912253" y="4137533"/>
                </a:lnTo>
                <a:cubicBezTo>
                  <a:pt x="2911934" y="4142544"/>
                  <a:pt x="2911890" y="4147806"/>
                  <a:pt x="2912616" y="4153338"/>
                </a:cubicBezTo>
                <a:lnTo>
                  <a:pt x="2912634" y="4153263"/>
                </a:lnTo>
                <a:lnTo>
                  <a:pt x="2912616" y="4155231"/>
                </a:lnTo>
                <a:cubicBezTo>
                  <a:pt x="2912798" y="4155231"/>
                  <a:pt x="2913161" y="4155231"/>
                  <a:pt x="2913342" y="4155231"/>
                </a:cubicBezTo>
                <a:cubicBezTo>
                  <a:pt x="2913704" y="4152509"/>
                  <a:pt x="2914249" y="4149970"/>
                  <a:pt x="2914612" y="4147430"/>
                </a:cubicBezTo>
                <a:lnTo>
                  <a:pt x="2915396" y="4154050"/>
                </a:lnTo>
                <a:lnTo>
                  <a:pt x="2913342" y="4161140"/>
                </a:lnTo>
                <a:lnTo>
                  <a:pt x="2914160" y="4161135"/>
                </a:lnTo>
                <a:lnTo>
                  <a:pt x="2913342" y="4164121"/>
                </a:lnTo>
                <a:cubicBezTo>
                  <a:pt x="2923501" y="4164121"/>
                  <a:pt x="2933478" y="4164303"/>
                  <a:pt x="2943457" y="4163939"/>
                </a:cubicBezTo>
                <a:cubicBezTo>
                  <a:pt x="2948536" y="4163757"/>
                  <a:pt x="2950350" y="4165572"/>
                  <a:pt x="2950169" y="4170651"/>
                </a:cubicBezTo>
                <a:cubicBezTo>
                  <a:pt x="2949807" y="4179360"/>
                  <a:pt x="2950169" y="4188249"/>
                  <a:pt x="2950169" y="4196957"/>
                </a:cubicBezTo>
                <a:cubicBezTo>
                  <a:pt x="2950169" y="4199497"/>
                  <a:pt x="2949444" y="4202763"/>
                  <a:pt x="2953435" y="4202944"/>
                </a:cubicBezTo>
                <a:cubicBezTo>
                  <a:pt x="2970488" y="4203490"/>
                  <a:pt x="2987542" y="4203490"/>
                  <a:pt x="3004595" y="4204034"/>
                </a:cubicBezTo>
                <a:cubicBezTo>
                  <a:pt x="3009312" y="4204034"/>
                  <a:pt x="3010218" y="4201856"/>
                  <a:pt x="3009856" y="4197865"/>
                </a:cubicBezTo>
                <a:lnTo>
                  <a:pt x="3009843" y="4196595"/>
                </a:lnTo>
                <a:lnTo>
                  <a:pt x="3010037" y="4195789"/>
                </a:lnTo>
                <a:cubicBezTo>
                  <a:pt x="3009494" y="4188351"/>
                  <a:pt x="3010762" y="4180914"/>
                  <a:pt x="3008585" y="4173475"/>
                </a:cubicBezTo>
                <a:lnTo>
                  <a:pt x="3008793" y="4168261"/>
                </a:lnTo>
                <a:lnTo>
                  <a:pt x="3016749" y="4165572"/>
                </a:lnTo>
                <a:cubicBezTo>
                  <a:pt x="3024913" y="4166116"/>
                  <a:pt x="3033077" y="4165572"/>
                  <a:pt x="3041241" y="4165754"/>
                </a:cubicBezTo>
                <a:cubicBezTo>
                  <a:pt x="3046321" y="4165754"/>
                  <a:pt x="3049224" y="4163032"/>
                  <a:pt x="3047409" y="4158496"/>
                </a:cubicBezTo>
                <a:lnTo>
                  <a:pt x="3047039" y="4153382"/>
                </a:lnTo>
                <a:lnTo>
                  <a:pt x="3047046" y="4153156"/>
                </a:lnTo>
                <a:lnTo>
                  <a:pt x="3046520" y="4144183"/>
                </a:lnTo>
                <a:lnTo>
                  <a:pt x="3047500" y="4134509"/>
                </a:lnTo>
                <a:lnTo>
                  <a:pt x="3048913" y="4128696"/>
                </a:lnTo>
                <a:lnTo>
                  <a:pt x="3049110" y="4128154"/>
                </a:lnTo>
                <a:cubicBezTo>
                  <a:pt x="3050085" y="4127564"/>
                  <a:pt x="3051491" y="4127473"/>
                  <a:pt x="3053032" y="4127473"/>
                </a:cubicBezTo>
                <a:cubicBezTo>
                  <a:pt x="3060653" y="4127656"/>
                  <a:pt x="3068092" y="4127656"/>
                  <a:pt x="3075711" y="4127473"/>
                </a:cubicBezTo>
                <a:cubicBezTo>
                  <a:pt x="3079067" y="4127382"/>
                  <a:pt x="3081742" y="4126793"/>
                  <a:pt x="3083535" y="4125183"/>
                </a:cubicBezTo>
                <a:lnTo>
                  <a:pt x="3084639" y="4121492"/>
                </a:lnTo>
                <a:lnTo>
                  <a:pt x="3085168" y="4121341"/>
                </a:lnTo>
                <a:lnTo>
                  <a:pt x="3085980" y="4117008"/>
                </a:lnTo>
                <a:lnTo>
                  <a:pt x="3086052" y="4116770"/>
                </a:lnTo>
                <a:lnTo>
                  <a:pt x="3086052" y="4116629"/>
                </a:lnTo>
                <a:lnTo>
                  <a:pt x="3086415" y="4114695"/>
                </a:lnTo>
                <a:cubicBezTo>
                  <a:pt x="3086233" y="4095103"/>
                  <a:pt x="3086233" y="4075328"/>
                  <a:pt x="3086415" y="4055735"/>
                </a:cubicBezTo>
                <a:lnTo>
                  <a:pt x="3086497" y="4051545"/>
                </a:lnTo>
                <a:lnTo>
                  <a:pt x="3086664" y="4051267"/>
                </a:lnTo>
                <a:cubicBezTo>
                  <a:pt x="3087447" y="4050847"/>
                  <a:pt x="3088682" y="4050734"/>
                  <a:pt x="3090587" y="4051097"/>
                </a:cubicBezTo>
                <a:cubicBezTo>
                  <a:pt x="3095486" y="4052004"/>
                  <a:pt x="3102923" y="4048193"/>
                  <a:pt x="3102379" y="4059261"/>
                </a:cubicBezTo>
                <a:cubicBezTo>
                  <a:pt x="3101472" y="4079761"/>
                  <a:pt x="3102198" y="4100442"/>
                  <a:pt x="3102016" y="4120942"/>
                </a:cubicBezTo>
                <a:cubicBezTo>
                  <a:pt x="3101835" y="4125840"/>
                  <a:pt x="3103286" y="4127836"/>
                  <a:pt x="3108547" y="4127656"/>
                </a:cubicBezTo>
                <a:cubicBezTo>
                  <a:pt x="3116348" y="4127292"/>
                  <a:pt x="3124332" y="4127836"/>
                  <a:pt x="3132132" y="4127473"/>
                </a:cubicBezTo>
                <a:cubicBezTo>
                  <a:pt x="3137936" y="4127292"/>
                  <a:pt x="3140477" y="4129287"/>
                  <a:pt x="3140296" y="4135274"/>
                </a:cubicBezTo>
                <a:cubicBezTo>
                  <a:pt x="3139933" y="4142894"/>
                  <a:pt x="3140477" y="4150333"/>
                  <a:pt x="3140114" y="4157952"/>
                </a:cubicBezTo>
                <a:cubicBezTo>
                  <a:pt x="3139751" y="4163757"/>
                  <a:pt x="3141384" y="4166116"/>
                  <a:pt x="3147552" y="4165754"/>
                </a:cubicBezTo>
                <a:cubicBezTo>
                  <a:pt x="3155898" y="4165391"/>
                  <a:pt x="3164243" y="4165754"/>
                  <a:pt x="3172588" y="4167205"/>
                </a:cubicBezTo>
                <a:cubicBezTo>
                  <a:pt x="3177486" y="4168111"/>
                  <a:pt x="3178393" y="4169925"/>
                  <a:pt x="3178211" y="4174098"/>
                </a:cubicBezTo>
                <a:cubicBezTo>
                  <a:pt x="3178030" y="4181899"/>
                  <a:pt x="3178393" y="4189882"/>
                  <a:pt x="3178030" y="4197683"/>
                </a:cubicBezTo>
                <a:cubicBezTo>
                  <a:pt x="3177668" y="4203490"/>
                  <a:pt x="3179844" y="4205847"/>
                  <a:pt x="3185832" y="4205666"/>
                </a:cubicBezTo>
                <a:cubicBezTo>
                  <a:pt x="3201615" y="4205304"/>
                  <a:pt x="3217217" y="4205304"/>
                  <a:pt x="3233000" y="4205666"/>
                </a:cubicBezTo>
                <a:cubicBezTo>
                  <a:pt x="3235993" y="4205756"/>
                  <a:pt x="3237718" y="4205168"/>
                  <a:pt x="3238670" y="4203920"/>
                </a:cubicBezTo>
                <a:lnTo>
                  <a:pt x="3239449" y="4199671"/>
                </a:lnTo>
                <a:lnTo>
                  <a:pt x="3240620" y="4194520"/>
                </a:lnTo>
                <a:cubicBezTo>
                  <a:pt x="3240257" y="4185994"/>
                  <a:pt x="3240802" y="4177649"/>
                  <a:pt x="3240439" y="4169122"/>
                </a:cubicBezTo>
                <a:lnTo>
                  <a:pt x="3241222" y="4166373"/>
                </a:lnTo>
                <a:lnTo>
                  <a:pt x="3245518" y="4166116"/>
                </a:lnTo>
                <a:cubicBezTo>
                  <a:pt x="3254044" y="4169019"/>
                  <a:pt x="3262752" y="4166842"/>
                  <a:pt x="3271461" y="4167568"/>
                </a:cubicBezTo>
                <a:cubicBezTo>
                  <a:pt x="3274364" y="4167840"/>
                  <a:pt x="3276404" y="4167386"/>
                  <a:pt x="3277697" y="4166117"/>
                </a:cubicBezTo>
                <a:lnTo>
                  <a:pt x="3278471" y="4163302"/>
                </a:lnTo>
                <a:lnTo>
                  <a:pt x="3278695" y="4163248"/>
                </a:lnTo>
                <a:cubicBezTo>
                  <a:pt x="3280033" y="4162001"/>
                  <a:pt x="3280623" y="4159959"/>
                  <a:pt x="3280532" y="4156966"/>
                </a:cubicBezTo>
                <a:cubicBezTo>
                  <a:pt x="3280169" y="4149710"/>
                  <a:pt x="3280714" y="4142452"/>
                  <a:pt x="3280351" y="4135197"/>
                </a:cubicBezTo>
                <a:lnTo>
                  <a:pt x="3280953" y="4130673"/>
                </a:lnTo>
                <a:lnTo>
                  <a:pt x="3284886" y="4129287"/>
                </a:lnTo>
                <a:cubicBezTo>
                  <a:pt x="3292686" y="4128562"/>
                  <a:pt x="3299944" y="4126930"/>
                  <a:pt x="3307925" y="4129106"/>
                </a:cubicBezTo>
                <a:cubicBezTo>
                  <a:pt x="3310919" y="4129832"/>
                  <a:pt x="3313459" y="4129560"/>
                  <a:pt x="3315205" y="4128086"/>
                </a:cubicBezTo>
                <a:lnTo>
                  <a:pt x="3316645" y="4123376"/>
                </a:lnTo>
                <a:lnTo>
                  <a:pt x="3316928" y="4123313"/>
                </a:lnTo>
                <a:cubicBezTo>
                  <a:pt x="3318266" y="4121998"/>
                  <a:pt x="3318720" y="4119775"/>
                  <a:pt x="3318630" y="4116328"/>
                </a:cubicBezTo>
                <a:cubicBezTo>
                  <a:pt x="3318266" y="4096735"/>
                  <a:pt x="3318630" y="4076960"/>
                  <a:pt x="3318448" y="4057368"/>
                </a:cubicBezTo>
                <a:lnTo>
                  <a:pt x="3318820" y="4053451"/>
                </a:lnTo>
                <a:lnTo>
                  <a:pt x="3323891" y="4051278"/>
                </a:lnTo>
                <a:cubicBezTo>
                  <a:pt x="3330422" y="4051459"/>
                  <a:pt x="3332780" y="4054000"/>
                  <a:pt x="3332055" y="4059986"/>
                </a:cubicBezTo>
                <a:cubicBezTo>
                  <a:pt x="3329877" y="4078491"/>
                  <a:pt x="3332055" y="4096996"/>
                  <a:pt x="3332055" y="4115500"/>
                </a:cubicBezTo>
                <a:cubicBezTo>
                  <a:pt x="3332055" y="4129650"/>
                  <a:pt x="3330603" y="4127292"/>
                  <a:pt x="3344029" y="4127473"/>
                </a:cubicBezTo>
                <a:cubicBezTo>
                  <a:pt x="3370153" y="4127656"/>
                  <a:pt x="3370153" y="4127656"/>
                  <a:pt x="3370153" y="4153235"/>
                </a:cubicBezTo>
                <a:cubicBezTo>
                  <a:pt x="3370153" y="4155956"/>
                  <a:pt x="3370696" y="4158859"/>
                  <a:pt x="3369971" y="4161399"/>
                </a:cubicBezTo>
                <a:cubicBezTo>
                  <a:pt x="3368157" y="4167023"/>
                  <a:pt x="3371241" y="4167386"/>
                  <a:pt x="3375414" y="4167386"/>
                </a:cubicBezTo>
                <a:cubicBezTo>
                  <a:pt x="3384122" y="4167205"/>
                  <a:pt x="3393010" y="4167568"/>
                  <a:pt x="3401719" y="4167205"/>
                </a:cubicBezTo>
                <a:cubicBezTo>
                  <a:pt x="3406980" y="4167023"/>
                  <a:pt x="3408614" y="4168837"/>
                  <a:pt x="3408251" y="4173917"/>
                </a:cubicBezTo>
                <a:cubicBezTo>
                  <a:pt x="3407525" y="4181537"/>
                  <a:pt x="3408977" y="4189339"/>
                  <a:pt x="3406617" y="4197139"/>
                </a:cubicBezTo>
                <a:cubicBezTo>
                  <a:pt x="3405347" y="4200948"/>
                  <a:pt x="3405166" y="4205485"/>
                  <a:pt x="3412241" y="4205304"/>
                </a:cubicBezTo>
                <a:cubicBezTo>
                  <a:pt x="3429476" y="4204941"/>
                  <a:pt x="3446711" y="4205122"/>
                  <a:pt x="3463947" y="4205304"/>
                </a:cubicBezTo>
                <a:cubicBezTo>
                  <a:pt x="3466486" y="4205304"/>
                  <a:pt x="3468028" y="4204805"/>
                  <a:pt x="3468912" y="4203739"/>
                </a:cubicBezTo>
                <a:lnTo>
                  <a:pt x="3469324" y="4201736"/>
                </a:lnTo>
                <a:lnTo>
                  <a:pt x="3469344" y="4201731"/>
                </a:lnTo>
                <a:cubicBezTo>
                  <a:pt x="3470341" y="4200779"/>
                  <a:pt x="3470749" y="4199236"/>
                  <a:pt x="3470659" y="4196878"/>
                </a:cubicBezTo>
                <a:lnTo>
                  <a:pt x="3470485" y="4171842"/>
                </a:lnTo>
                <a:lnTo>
                  <a:pt x="3471044" y="4168611"/>
                </a:lnTo>
                <a:cubicBezTo>
                  <a:pt x="3472337" y="4167069"/>
                  <a:pt x="3474649" y="4166479"/>
                  <a:pt x="3478460" y="4166842"/>
                </a:cubicBezTo>
                <a:cubicBezTo>
                  <a:pt x="3485716" y="4167386"/>
                  <a:pt x="3492973" y="4166660"/>
                  <a:pt x="3500230" y="4167023"/>
                </a:cubicBezTo>
                <a:cubicBezTo>
                  <a:pt x="3503132" y="4167205"/>
                  <a:pt x="3505173" y="4166887"/>
                  <a:pt x="3506443" y="4165754"/>
                </a:cubicBezTo>
                <a:lnTo>
                  <a:pt x="3506934" y="4163848"/>
                </a:lnTo>
                <a:lnTo>
                  <a:pt x="3507509" y="4163701"/>
                </a:lnTo>
                <a:cubicBezTo>
                  <a:pt x="3508484" y="4162727"/>
                  <a:pt x="3508847" y="4161140"/>
                  <a:pt x="3508757" y="4158780"/>
                </a:cubicBezTo>
                <a:lnTo>
                  <a:pt x="3508581" y="4133425"/>
                </a:lnTo>
                <a:lnTo>
                  <a:pt x="3509437" y="4129354"/>
                </a:lnTo>
                <a:lnTo>
                  <a:pt x="3509558" y="4128917"/>
                </a:lnTo>
                <a:lnTo>
                  <a:pt x="3517463" y="4126930"/>
                </a:lnTo>
                <a:cubicBezTo>
                  <a:pt x="3523814" y="4127473"/>
                  <a:pt x="3530345" y="4126385"/>
                  <a:pt x="3536513" y="4127111"/>
                </a:cubicBezTo>
                <a:cubicBezTo>
                  <a:pt x="3540777" y="4127654"/>
                  <a:pt x="3543271" y="4127020"/>
                  <a:pt x="3544677" y="4125297"/>
                </a:cubicBezTo>
                <a:lnTo>
                  <a:pt x="3544927" y="4124017"/>
                </a:lnTo>
                <a:lnTo>
                  <a:pt x="3545334" y="4123925"/>
                </a:lnTo>
                <a:cubicBezTo>
                  <a:pt x="3546491" y="4122815"/>
                  <a:pt x="3546945" y="4120956"/>
                  <a:pt x="3546854" y="4118142"/>
                </a:cubicBezTo>
                <a:cubicBezTo>
                  <a:pt x="3546491" y="4099093"/>
                  <a:pt x="3546672" y="4080045"/>
                  <a:pt x="3546672" y="4060996"/>
                </a:cubicBezTo>
                <a:cubicBezTo>
                  <a:pt x="3546672" y="4057822"/>
                  <a:pt x="3546752" y="4055384"/>
                  <a:pt x="3547067" y="4053536"/>
                </a:cubicBezTo>
                <a:lnTo>
                  <a:pt x="3547632" y="4052305"/>
                </a:lnTo>
                <a:lnTo>
                  <a:pt x="3553748" y="4050553"/>
                </a:lnTo>
                <a:cubicBezTo>
                  <a:pt x="3565359" y="4051097"/>
                  <a:pt x="3565359" y="4050733"/>
                  <a:pt x="3563000" y="4062344"/>
                </a:cubicBezTo>
                <a:cubicBezTo>
                  <a:pt x="3562637" y="4063433"/>
                  <a:pt x="3562092" y="4064703"/>
                  <a:pt x="3562455" y="4065792"/>
                </a:cubicBezTo>
                <a:cubicBezTo>
                  <a:pt x="3567173" y="4080668"/>
                  <a:pt x="3561730" y="4095906"/>
                  <a:pt x="3563727" y="4111146"/>
                </a:cubicBezTo>
                <a:cubicBezTo>
                  <a:pt x="3565721" y="4125659"/>
                  <a:pt x="3564270" y="4125840"/>
                  <a:pt x="3578784" y="4125115"/>
                </a:cubicBezTo>
                <a:cubicBezTo>
                  <a:pt x="3580417" y="4124934"/>
                  <a:pt x="3581868" y="4124934"/>
                  <a:pt x="3583319" y="4124571"/>
                </a:cubicBezTo>
                <a:cubicBezTo>
                  <a:pt x="3598921" y="4121124"/>
                  <a:pt x="3602367" y="4123664"/>
                  <a:pt x="3602367" y="4138721"/>
                </a:cubicBezTo>
                <a:cubicBezTo>
                  <a:pt x="3602367" y="4142712"/>
                  <a:pt x="3602367" y="4146705"/>
                  <a:pt x="3602367" y="4151239"/>
                </a:cubicBezTo>
                <a:cubicBezTo>
                  <a:pt x="3605451" y="4149425"/>
                  <a:pt x="3602730" y="4145977"/>
                  <a:pt x="3605815" y="4144526"/>
                </a:cubicBezTo>
                <a:lnTo>
                  <a:pt x="3606130" y="4153783"/>
                </a:lnTo>
                <a:lnTo>
                  <a:pt x="3605913" y="4154509"/>
                </a:lnTo>
                <a:lnTo>
                  <a:pt x="3602912" y="4163213"/>
                </a:lnTo>
                <a:cubicBezTo>
                  <a:pt x="3613435" y="4163213"/>
                  <a:pt x="3623050" y="4163576"/>
                  <a:pt x="3632664" y="4163032"/>
                </a:cubicBezTo>
                <a:cubicBezTo>
                  <a:pt x="3639377" y="4162669"/>
                  <a:pt x="3641010" y="4165209"/>
                  <a:pt x="3640647" y="4171377"/>
                </a:cubicBezTo>
                <a:cubicBezTo>
                  <a:pt x="3640102" y="4180085"/>
                  <a:pt x="3640466" y="4188974"/>
                  <a:pt x="3640647" y="4197683"/>
                </a:cubicBezTo>
                <a:cubicBezTo>
                  <a:pt x="3640647" y="4199134"/>
                  <a:pt x="3639014" y="4201675"/>
                  <a:pt x="3643005" y="4202037"/>
                </a:cubicBezTo>
                <a:cubicBezTo>
                  <a:pt x="3659877" y="4203852"/>
                  <a:pt x="3676569" y="4202944"/>
                  <a:pt x="3693439" y="4203307"/>
                </a:cubicBezTo>
                <a:cubicBezTo>
                  <a:pt x="3698338" y="4203490"/>
                  <a:pt x="3698700" y="4200948"/>
                  <a:pt x="3698700" y="4197139"/>
                </a:cubicBezTo>
                <a:lnTo>
                  <a:pt x="3698695" y="4196374"/>
                </a:lnTo>
                <a:lnTo>
                  <a:pt x="3699063" y="4194883"/>
                </a:lnTo>
                <a:lnTo>
                  <a:pt x="3698883" y="4169516"/>
                </a:lnTo>
                <a:lnTo>
                  <a:pt x="3699789" y="4166230"/>
                </a:lnTo>
                <a:cubicBezTo>
                  <a:pt x="3700696" y="4165300"/>
                  <a:pt x="3702147" y="4164937"/>
                  <a:pt x="3704324" y="4165027"/>
                </a:cubicBezTo>
                <a:cubicBezTo>
                  <a:pt x="3713033" y="4165209"/>
                  <a:pt x="3721923" y="4164846"/>
                  <a:pt x="3730630" y="4165209"/>
                </a:cubicBezTo>
                <a:cubicBezTo>
                  <a:pt x="3735529" y="4165391"/>
                  <a:pt x="3736981" y="4163576"/>
                  <a:pt x="3736798" y="4158859"/>
                </a:cubicBezTo>
                <a:lnTo>
                  <a:pt x="3736798" y="4158384"/>
                </a:lnTo>
                <a:lnTo>
                  <a:pt x="3737161" y="4156785"/>
                </a:lnTo>
                <a:lnTo>
                  <a:pt x="3736985" y="4134669"/>
                </a:lnTo>
                <a:lnTo>
                  <a:pt x="3738772" y="4128857"/>
                </a:lnTo>
                <a:cubicBezTo>
                  <a:pt x="3740155" y="4127428"/>
                  <a:pt x="3742333" y="4126748"/>
                  <a:pt x="3745506" y="4126930"/>
                </a:cubicBezTo>
                <a:cubicBezTo>
                  <a:pt x="3752219" y="4127473"/>
                  <a:pt x="3758931" y="4127473"/>
                  <a:pt x="3765463" y="4126930"/>
                </a:cubicBezTo>
                <a:cubicBezTo>
                  <a:pt x="3768910" y="4126566"/>
                  <a:pt x="3773626" y="4126748"/>
                  <a:pt x="3774715" y="4121850"/>
                </a:cubicBezTo>
                <a:lnTo>
                  <a:pt x="3774815" y="4120158"/>
                </a:lnTo>
                <a:lnTo>
                  <a:pt x="3775078" y="4119593"/>
                </a:lnTo>
                <a:cubicBezTo>
                  <a:pt x="3775804" y="4111793"/>
                  <a:pt x="3777800" y="4104172"/>
                  <a:pt x="3776711" y="4096372"/>
                </a:cubicBezTo>
                <a:lnTo>
                  <a:pt x="3775878" y="4075407"/>
                </a:lnTo>
                <a:lnTo>
                  <a:pt x="3775856" y="4074578"/>
                </a:lnTo>
                <a:lnTo>
                  <a:pt x="3776893" y="4053195"/>
                </a:lnTo>
                <a:lnTo>
                  <a:pt x="3776764" y="4050716"/>
                </a:lnTo>
                <a:lnTo>
                  <a:pt x="3779432" y="4049827"/>
                </a:lnTo>
                <a:cubicBezTo>
                  <a:pt x="3783242" y="4051823"/>
                  <a:pt x="3789954" y="4047650"/>
                  <a:pt x="3790862" y="4054000"/>
                </a:cubicBezTo>
                <a:lnTo>
                  <a:pt x="3791317" y="4056428"/>
                </a:lnTo>
                <a:lnTo>
                  <a:pt x="3792397" y="4088110"/>
                </a:lnTo>
                <a:lnTo>
                  <a:pt x="3792291" y="4094977"/>
                </a:lnTo>
                <a:lnTo>
                  <a:pt x="3792622" y="4103934"/>
                </a:lnTo>
                <a:lnTo>
                  <a:pt x="3791043" y="4119413"/>
                </a:lnTo>
                <a:lnTo>
                  <a:pt x="3791329" y="4120396"/>
                </a:lnTo>
                <a:lnTo>
                  <a:pt x="3792381" y="4125864"/>
                </a:lnTo>
                <a:cubicBezTo>
                  <a:pt x="3793809" y="4126930"/>
                  <a:pt x="3796123" y="4127202"/>
                  <a:pt x="3798843" y="4127111"/>
                </a:cubicBezTo>
                <a:cubicBezTo>
                  <a:pt x="3806646" y="4126748"/>
                  <a:pt x="3814627" y="4127292"/>
                  <a:pt x="3822428" y="4126930"/>
                </a:cubicBezTo>
                <a:cubicBezTo>
                  <a:pt x="3827326" y="4126748"/>
                  <a:pt x="3829322" y="4128199"/>
                  <a:pt x="3829322" y="4133460"/>
                </a:cubicBezTo>
                <a:cubicBezTo>
                  <a:pt x="3829503" y="4142168"/>
                  <a:pt x="3830773" y="4150695"/>
                  <a:pt x="3830954" y="4159403"/>
                </a:cubicBezTo>
                <a:cubicBezTo>
                  <a:pt x="3831136" y="4163757"/>
                  <a:pt x="3832407" y="4165209"/>
                  <a:pt x="3836760" y="4165209"/>
                </a:cubicBezTo>
                <a:cubicBezTo>
                  <a:pt x="3845468" y="4165027"/>
                  <a:pt x="3853995" y="4165027"/>
                  <a:pt x="3862703" y="4166660"/>
                </a:cubicBezTo>
                <a:cubicBezTo>
                  <a:pt x="3867783" y="4167749"/>
                  <a:pt x="3869053" y="4169925"/>
                  <a:pt x="3869053" y="4174461"/>
                </a:cubicBezTo>
                <a:lnTo>
                  <a:pt x="3869053" y="4195789"/>
                </a:lnTo>
                <a:lnTo>
                  <a:pt x="3869053" y="4198953"/>
                </a:lnTo>
                <a:cubicBezTo>
                  <a:pt x="3869053" y="4202037"/>
                  <a:pt x="3868689" y="4205122"/>
                  <a:pt x="3873406" y="4205122"/>
                </a:cubicBezTo>
                <a:cubicBezTo>
                  <a:pt x="3890642" y="4205122"/>
                  <a:pt x="3907877" y="4205122"/>
                  <a:pt x="3925111" y="4205122"/>
                </a:cubicBezTo>
                <a:cubicBezTo>
                  <a:pt x="3929283" y="4205122"/>
                  <a:pt x="3931824" y="4202218"/>
                  <a:pt x="3930371" y="4198772"/>
                </a:cubicBezTo>
                <a:lnTo>
                  <a:pt x="3930221" y="4197992"/>
                </a:lnTo>
                <a:lnTo>
                  <a:pt x="3930372" y="4197060"/>
                </a:lnTo>
                <a:lnTo>
                  <a:pt x="3929086" y="4190379"/>
                </a:lnTo>
                <a:lnTo>
                  <a:pt x="3929669" y="4184394"/>
                </a:lnTo>
                <a:cubicBezTo>
                  <a:pt x="3930462" y="4179678"/>
                  <a:pt x="3931552" y="4175005"/>
                  <a:pt x="3930734" y="4170289"/>
                </a:cubicBezTo>
                <a:cubicBezTo>
                  <a:pt x="3930009" y="4166479"/>
                  <a:pt x="3932368" y="4164303"/>
                  <a:pt x="3935996" y="4165572"/>
                </a:cubicBezTo>
                <a:cubicBezTo>
                  <a:pt x="3943615" y="4168474"/>
                  <a:pt x="3951599" y="4166297"/>
                  <a:pt x="3959217" y="4167205"/>
                </a:cubicBezTo>
                <a:cubicBezTo>
                  <a:pt x="3962847" y="4167659"/>
                  <a:pt x="3965431" y="4167295"/>
                  <a:pt x="3967018" y="4165844"/>
                </a:cubicBezTo>
                <a:lnTo>
                  <a:pt x="3967479" y="4163842"/>
                </a:lnTo>
                <a:lnTo>
                  <a:pt x="3967495" y="4163839"/>
                </a:lnTo>
                <a:cubicBezTo>
                  <a:pt x="3968516" y="4162863"/>
                  <a:pt x="3968923" y="4161231"/>
                  <a:pt x="3968832" y="4158780"/>
                </a:cubicBezTo>
                <a:lnTo>
                  <a:pt x="3968826" y="4157978"/>
                </a:lnTo>
                <a:lnTo>
                  <a:pt x="3968832" y="4157952"/>
                </a:lnTo>
                <a:lnTo>
                  <a:pt x="3968667" y="4136405"/>
                </a:lnTo>
                <a:lnTo>
                  <a:pt x="3968652" y="4134363"/>
                </a:lnTo>
                <a:lnTo>
                  <a:pt x="3968670" y="4134182"/>
                </a:lnTo>
                <a:lnTo>
                  <a:pt x="3969257" y="4130755"/>
                </a:lnTo>
                <a:lnTo>
                  <a:pt x="3971916" y="4129106"/>
                </a:lnTo>
                <a:lnTo>
                  <a:pt x="3977263" y="4128419"/>
                </a:lnTo>
                <a:lnTo>
                  <a:pt x="3987172" y="4128244"/>
                </a:lnTo>
                <a:cubicBezTo>
                  <a:pt x="3993204" y="4127881"/>
                  <a:pt x="3999326" y="4127654"/>
                  <a:pt x="4005676" y="4128743"/>
                </a:cubicBezTo>
                <a:lnTo>
                  <a:pt x="4005647" y="4124724"/>
                </a:lnTo>
                <a:lnTo>
                  <a:pt x="4006931" y="4120580"/>
                </a:lnTo>
                <a:lnTo>
                  <a:pt x="4007105" y="4103670"/>
                </a:lnTo>
                <a:lnTo>
                  <a:pt x="4007317" y="4086939"/>
                </a:lnTo>
                <a:lnTo>
                  <a:pt x="4006788" y="4058522"/>
                </a:lnTo>
                <a:lnTo>
                  <a:pt x="4007951" y="4052638"/>
                </a:lnTo>
                <a:cubicBezTo>
                  <a:pt x="4009108" y="4051414"/>
                  <a:pt x="4011103" y="4050916"/>
                  <a:pt x="4014187" y="4050916"/>
                </a:cubicBezTo>
                <a:cubicBezTo>
                  <a:pt x="4017453" y="4050916"/>
                  <a:pt x="4019268" y="4051596"/>
                  <a:pt x="4020265" y="4052956"/>
                </a:cubicBezTo>
                <a:lnTo>
                  <a:pt x="4021409" y="4058899"/>
                </a:lnTo>
                <a:lnTo>
                  <a:pt x="4020961" y="4068740"/>
                </a:lnTo>
                <a:lnTo>
                  <a:pt x="4021382" y="4077823"/>
                </a:lnTo>
                <a:lnTo>
                  <a:pt x="4021341" y="4091958"/>
                </a:lnTo>
                <a:lnTo>
                  <a:pt x="4020961" y="4102823"/>
                </a:lnTo>
                <a:lnTo>
                  <a:pt x="4021293" y="4107995"/>
                </a:lnTo>
                <a:lnTo>
                  <a:pt x="4021263" y="4118505"/>
                </a:lnTo>
                <a:lnTo>
                  <a:pt x="4021269" y="4118555"/>
                </a:lnTo>
                <a:lnTo>
                  <a:pt x="4021263" y="4120762"/>
                </a:lnTo>
                <a:cubicBezTo>
                  <a:pt x="4021263" y="4124752"/>
                  <a:pt x="4021263" y="4128381"/>
                  <a:pt x="4026705" y="4127473"/>
                </a:cubicBezTo>
                <a:lnTo>
                  <a:pt x="4026697" y="4125895"/>
                </a:lnTo>
                <a:lnTo>
                  <a:pt x="4027627" y="4126022"/>
                </a:lnTo>
                <a:cubicBezTo>
                  <a:pt x="4033071" y="4125840"/>
                  <a:pt x="4038468" y="4125206"/>
                  <a:pt x="4043910" y="4124957"/>
                </a:cubicBezTo>
                <a:lnTo>
                  <a:pt x="4060272" y="4126189"/>
                </a:lnTo>
                <a:lnTo>
                  <a:pt x="4060370" y="4127911"/>
                </a:lnTo>
                <a:lnTo>
                  <a:pt x="4059195" y="4148881"/>
                </a:lnTo>
                <a:cubicBezTo>
                  <a:pt x="4061009" y="4149425"/>
                  <a:pt x="4061508" y="4148564"/>
                  <a:pt x="4061871" y="4147589"/>
                </a:cubicBezTo>
                <a:lnTo>
                  <a:pt x="4063683" y="4145665"/>
                </a:lnTo>
                <a:lnTo>
                  <a:pt x="4063694" y="4145933"/>
                </a:lnTo>
                <a:lnTo>
                  <a:pt x="4062962" y="4152531"/>
                </a:lnTo>
                <a:lnTo>
                  <a:pt x="4062098" y="4155697"/>
                </a:lnTo>
                <a:cubicBezTo>
                  <a:pt x="4061554" y="4157874"/>
                  <a:pt x="4061508" y="4159278"/>
                  <a:pt x="4062189" y="4160118"/>
                </a:cubicBezTo>
                <a:lnTo>
                  <a:pt x="4062214" y="4160124"/>
                </a:lnTo>
                <a:lnTo>
                  <a:pt x="4062029" y="4162420"/>
                </a:lnTo>
                <a:cubicBezTo>
                  <a:pt x="4062642" y="4163758"/>
                  <a:pt x="4064274" y="4164484"/>
                  <a:pt x="4067721" y="4164121"/>
                </a:cubicBezTo>
                <a:cubicBezTo>
                  <a:pt x="4075160" y="4163395"/>
                  <a:pt x="4082779" y="4164121"/>
                  <a:pt x="4090398" y="4163939"/>
                </a:cubicBezTo>
                <a:cubicBezTo>
                  <a:pt x="4093846" y="4163848"/>
                  <a:pt x="4096158" y="4164347"/>
                  <a:pt x="4097384" y="4165776"/>
                </a:cubicBezTo>
                <a:lnTo>
                  <a:pt x="4097680" y="4170632"/>
                </a:lnTo>
                <a:lnTo>
                  <a:pt x="4096363" y="4180279"/>
                </a:lnTo>
                <a:lnTo>
                  <a:pt x="4096602" y="4184839"/>
                </a:lnTo>
                <a:lnTo>
                  <a:pt x="4096431" y="4186457"/>
                </a:lnTo>
                <a:lnTo>
                  <a:pt x="4096814" y="4188866"/>
                </a:lnTo>
                <a:lnTo>
                  <a:pt x="4096930" y="4191074"/>
                </a:lnTo>
                <a:lnTo>
                  <a:pt x="4097363" y="4192326"/>
                </a:lnTo>
                <a:lnTo>
                  <a:pt x="4098562" y="4199859"/>
                </a:lnTo>
                <a:cubicBezTo>
                  <a:pt x="4099106" y="4201493"/>
                  <a:pt x="4098562" y="4202399"/>
                  <a:pt x="4101466" y="4202763"/>
                </a:cubicBezTo>
                <a:lnTo>
                  <a:pt x="4135764" y="4203660"/>
                </a:lnTo>
                <a:lnTo>
                  <a:pt x="4135764" y="4140559"/>
                </a:lnTo>
                <a:lnTo>
                  <a:pt x="4134416" y="4140888"/>
                </a:lnTo>
                <a:lnTo>
                  <a:pt x="4133768" y="4144168"/>
                </a:lnTo>
                <a:lnTo>
                  <a:pt x="4132669" y="4148699"/>
                </a:lnTo>
                <a:lnTo>
                  <a:pt x="4132835" y="4178098"/>
                </a:lnTo>
                <a:lnTo>
                  <a:pt x="4122079" y="4175403"/>
                </a:lnTo>
                <a:cubicBezTo>
                  <a:pt x="4120106" y="4173068"/>
                  <a:pt x="4119698" y="4169393"/>
                  <a:pt x="4120333" y="4164586"/>
                </a:cubicBezTo>
                <a:cubicBezTo>
                  <a:pt x="4121058" y="4158599"/>
                  <a:pt x="4120152" y="4152431"/>
                  <a:pt x="4120514" y="4146443"/>
                </a:cubicBezTo>
                <a:cubicBezTo>
                  <a:pt x="4120878" y="4141183"/>
                  <a:pt x="4119244" y="4138825"/>
                  <a:pt x="4113439" y="4139188"/>
                </a:cubicBezTo>
                <a:cubicBezTo>
                  <a:pt x="4105276" y="4139550"/>
                  <a:pt x="4097111" y="4139006"/>
                  <a:pt x="4088947" y="4139368"/>
                </a:cubicBezTo>
                <a:cubicBezTo>
                  <a:pt x="4084048" y="4139550"/>
                  <a:pt x="4082054" y="4138099"/>
                  <a:pt x="4082234" y="4132837"/>
                </a:cubicBezTo>
                <a:cubicBezTo>
                  <a:pt x="4082597" y="4124312"/>
                  <a:pt x="4082054" y="4115966"/>
                  <a:pt x="4082416" y="4107440"/>
                </a:cubicBezTo>
                <a:cubicBezTo>
                  <a:pt x="4082597" y="4102722"/>
                  <a:pt x="4081146" y="4100908"/>
                  <a:pt x="4076248" y="4101090"/>
                </a:cubicBezTo>
                <a:cubicBezTo>
                  <a:pt x="4068084" y="4101453"/>
                  <a:pt x="4059921" y="4100908"/>
                  <a:pt x="4051757" y="4101270"/>
                </a:cubicBezTo>
                <a:cubicBezTo>
                  <a:pt x="4045951" y="4101453"/>
                  <a:pt x="4043956" y="4099638"/>
                  <a:pt x="4044136" y="4093652"/>
                </a:cubicBezTo>
                <a:cubicBezTo>
                  <a:pt x="4044318" y="4072788"/>
                  <a:pt x="4043956" y="4051744"/>
                  <a:pt x="4044318" y="4030699"/>
                </a:cubicBezTo>
                <a:cubicBezTo>
                  <a:pt x="4044499" y="4024713"/>
                  <a:pt x="4042685" y="4022717"/>
                  <a:pt x="4036698" y="4023081"/>
                </a:cubicBezTo>
                <a:close/>
                <a:moveTo>
                  <a:pt x="1515981" y="3898627"/>
                </a:moveTo>
                <a:cubicBezTo>
                  <a:pt x="1507093" y="3898082"/>
                  <a:pt x="1498565" y="3902073"/>
                  <a:pt x="1490038" y="3900259"/>
                </a:cubicBezTo>
                <a:cubicBezTo>
                  <a:pt x="1482057" y="3898627"/>
                  <a:pt x="1474436" y="3899534"/>
                  <a:pt x="1466636" y="3898808"/>
                </a:cubicBezTo>
                <a:cubicBezTo>
                  <a:pt x="1464097" y="3898536"/>
                  <a:pt x="1462372" y="3898854"/>
                  <a:pt x="1461306" y="3899896"/>
                </a:cubicBezTo>
                <a:lnTo>
                  <a:pt x="1460309" y="3903820"/>
                </a:lnTo>
                <a:lnTo>
                  <a:pt x="1458835" y="3909047"/>
                </a:lnTo>
                <a:cubicBezTo>
                  <a:pt x="1459197" y="3917573"/>
                  <a:pt x="1458653" y="3925918"/>
                  <a:pt x="1459016" y="3934445"/>
                </a:cubicBezTo>
                <a:lnTo>
                  <a:pt x="1458174" y="3937765"/>
                </a:lnTo>
                <a:lnTo>
                  <a:pt x="1453937" y="3938902"/>
                </a:lnTo>
                <a:cubicBezTo>
                  <a:pt x="1445228" y="3938539"/>
                  <a:pt x="1436339" y="3938902"/>
                  <a:pt x="1427631" y="3938720"/>
                </a:cubicBezTo>
                <a:cubicBezTo>
                  <a:pt x="1425454" y="3938720"/>
                  <a:pt x="1423957" y="3939083"/>
                  <a:pt x="1423028" y="3939991"/>
                </a:cubicBezTo>
                <a:lnTo>
                  <a:pt x="1422580" y="3941680"/>
                </a:lnTo>
                <a:lnTo>
                  <a:pt x="1422053" y="3941815"/>
                </a:lnTo>
                <a:cubicBezTo>
                  <a:pt x="1421010" y="3942881"/>
                  <a:pt x="1420646" y="3944604"/>
                  <a:pt x="1420737" y="3947144"/>
                </a:cubicBezTo>
                <a:cubicBezTo>
                  <a:pt x="1421100" y="3955671"/>
                  <a:pt x="1420555" y="3964017"/>
                  <a:pt x="1420919" y="3972543"/>
                </a:cubicBezTo>
                <a:lnTo>
                  <a:pt x="1420007" y="3975943"/>
                </a:lnTo>
                <a:lnTo>
                  <a:pt x="1415839" y="3976999"/>
                </a:lnTo>
                <a:cubicBezTo>
                  <a:pt x="1407313" y="3976636"/>
                  <a:pt x="1398967" y="3977180"/>
                  <a:pt x="1390440" y="3976817"/>
                </a:cubicBezTo>
                <a:cubicBezTo>
                  <a:pt x="1387810" y="3976727"/>
                  <a:pt x="1386132" y="3977135"/>
                  <a:pt x="1385111" y="3978202"/>
                </a:cubicBezTo>
                <a:lnTo>
                  <a:pt x="1384651" y="3979974"/>
                </a:lnTo>
                <a:lnTo>
                  <a:pt x="1384113" y="3980118"/>
                </a:lnTo>
                <a:cubicBezTo>
                  <a:pt x="1383002" y="3981386"/>
                  <a:pt x="1382640" y="3983428"/>
                  <a:pt x="1382640" y="3986331"/>
                </a:cubicBezTo>
                <a:cubicBezTo>
                  <a:pt x="1382821" y="4006831"/>
                  <a:pt x="1382821" y="4027513"/>
                  <a:pt x="1382640" y="4048013"/>
                </a:cubicBezTo>
                <a:lnTo>
                  <a:pt x="1382825" y="4051355"/>
                </a:lnTo>
                <a:lnTo>
                  <a:pt x="1382821" y="4051381"/>
                </a:lnTo>
                <a:cubicBezTo>
                  <a:pt x="1380644" y="4055917"/>
                  <a:pt x="1373749" y="4051744"/>
                  <a:pt x="1369396" y="4053921"/>
                </a:cubicBezTo>
                <a:cubicBezTo>
                  <a:pt x="1368307" y="4054465"/>
                  <a:pt x="1367219" y="4055191"/>
                  <a:pt x="1365949" y="4053558"/>
                </a:cubicBezTo>
                <a:cubicBezTo>
                  <a:pt x="1367763" y="4048841"/>
                  <a:pt x="1366856" y="4043761"/>
                  <a:pt x="1367400" y="4038863"/>
                </a:cubicBezTo>
                <a:cubicBezTo>
                  <a:pt x="1368125" y="4033238"/>
                  <a:pt x="1364498" y="4028159"/>
                  <a:pt x="1365768" y="4022898"/>
                </a:cubicBezTo>
                <a:cubicBezTo>
                  <a:pt x="1368851" y="4010018"/>
                  <a:pt x="1367037" y="3997319"/>
                  <a:pt x="1365586" y="3984438"/>
                </a:cubicBezTo>
                <a:cubicBezTo>
                  <a:pt x="1365223" y="3979902"/>
                  <a:pt x="1361775" y="3978452"/>
                  <a:pt x="1358873" y="3978996"/>
                </a:cubicBezTo>
                <a:cubicBezTo>
                  <a:pt x="1350165" y="3980810"/>
                  <a:pt x="1341638" y="3978996"/>
                  <a:pt x="1333293" y="3979902"/>
                </a:cubicBezTo>
                <a:cubicBezTo>
                  <a:pt x="1327307" y="3980628"/>
                  <a:pt x="1327670" y="3978452"/>
                  <a:pt x="1327488" y="3974460"/>
                </a:cubicBezTo>
                <a:cubicBezTo>
                  <a:pt x="1327307" y="3968473"/>
                  <a:pt x="1331478" y="3962667"/>
                  <a:pt x="1328395" y="3955955"/>
                </a:cubicBezTo>
                <a:cubicBezTo>
                  <a:pt x="1326762" y="3957406"/>
                  <a:pt x="1325674" y="3958313"/>
                  <a:pt x="1324404" y="3959402"/>
                </a:cubicBezTo>
                <a:cubicBezTo>
                  <a:pt x="1322409" y="3954866"/>
                  <a:pt x="1324767" y="3950876"/>
                  <a:pt x="1326037" y="3947065"/>
                </a:cubicBezTo>
                <a:cubicBezTo>
                  <a:pt x="1328032" y="3941079"/>
                  <a:pt x="1325856" y="3940535"/>
                  <a:pt x="1320957" y="3940716"/>
                </a:cubicBezTo>
                <a:cubicBezTo>
                  <a:pt x="1311886" y="3941079"/>
                  <a:pt x="1302997" y="3940716"/>
                  <a:pt x="1294107" y="3940897"/>
                </a:cubicBezTo>
                <a:cubicBezTo>
                  <a:pt x="1289753" y="3940897"/>
                  <a:pt x="1288664" y="3938357"/>
                  <a:pt x="1289753" y="3935092"/>
                </a:cubicBezTo>
                <a:cubicBezTo>
                  <a:pt x="1292836" y="3926566"/>
                  <a:pt x="1290478" y="3917857"/>
                  <a:pt x="1291204" y="3909149"/>
                </a:cubicBezTo>
                <a:cubicBezTo>
                  <a:pt x="1291566" y="3905157"/>
                  <a:pt x="1289934" y="3902618"/>
                  <a:pt x="1285580" y="3902798"/>
                </a:cubicBezTo>
                <a:cubicBezTo>
                  <a:pt x="1269616" y="3903888"/>
                  <a:pt x="1253832" y="3900078"/>
                  <a:pt x="1237868" y="3900804"/>
                </a:cubicBezTo>
                <a:cubicBezTo>
                  <a:pt x="1235146" y="3900894"/>
                  <a:pt x="1233468" y="3901394"/>
                  <a:pt x="1232493" y="3902482"/>
                </a:cubicBezTo>
                <a:lnTo>
                  <a:pt x="1231806" y="3905576"/>
                </a:lnTo>
                <a:lnTo>
                  <a:pt x="1230861" y="3906029"/>
                </a:lnTo>
                <a:cubicBezTo>
                  <a:pt x="1230202" y="3906960"/>
                  <a:pt x="1230066" y="3908231"/>
                  <a:pt x="1230066" y="3909954"/>
                </a:cubicBezTo>
                <a:cubicBezTo>
                  <a:pt x="1230247" y="3918662"/>
                  <a:pt x="1229885" y="3927551"/>
                  <a:pt x="1230247" y="3936260"/>
                </a:cubicBezTo>
                <a:lnTo>
                  <a:pt x="1229474" y="3939312"/>
                </a:lnTo>
                <a:lnTo>
                  <a:pt x="1223172" y="3940897"/>
                </a:lnTo>
                <a:cubicBezTo>
                  <a:pt x="1215553" y="3940171"/>
                  <a:pt x="1207932" y="3941079"/>
                  <a:pt x="1200495" y="3940535"/>
                </a:cubicBezTo>
                <a:cubicBezTo>
                  <a:pt x="1197321" y="3940262"/>
                  <a:pt x="1195280" y="3940852"/>
                  <a:pt x="1194145" y="3942190"/>
                </a:cubicBezTo>
                <a:lnTo>
                  <a:pt x="1193982" y="3943297"/>
                </a:lnTo>
                <a:lnTo>
                  <a:pt x="1193193" y="3943515"/>
                </a:lnTo>
                <a:cubicBezTo>
                  <a:pt x="1192285" y="3944423"/>
                  <a:pt x="1191968" y="3945874"/>
                  <a:pt x="1192149" y="3948051"/>
                </a:cubicBezTo>
                <a:cubicBezTo>
                  <a:pt x="1192875" y="3954946"/>
                  <a:pt x="1192149" y="3962201"/>
                  <a:pt x="1192512" y="3969096"/>
                </a:cubicBezTo>
                <a:lnTo>
                  <a:pt x="1190364" y="3977567"/>
                </a:lnTo>
                <a:lnTo>
                  <a:pt x="1185800" y="3978814"/>
                </a:lnTo>
                <a:cubicBezTo>
                  <a:pt x="1177998" y="3978632"/>
                  <a:pt x="1170018" y="3978996"/>
                  <a:pt x="1162215" y="3978632"/>
                </a:cubicBezTo>
                <a:cubicBezTo>
                  <a:pt x="1159404" y="3978452"/>
                  <a:pt x="1157590" y="3978814"/>
                  <a:pt x="1156479" y="3979925"/>
                </a:cubicBezTo>
                <a:lnTo>
                  <a:pt x="1155972" y="3981850"/>
                </a:lnTo>
                <a:lnTo>
                  <a:pt x="1155436" y="3981977"/>
                </a:lnTo>
                <a:cubicBezTo>
                  <a:pt x="1154188" y="3983428"/>
                  <a:pt x="1153871" y="3985786"/>
                  <a:pt x="1154052" y="3989052"/>
                </a:cubicBezTo>
                <a:cubicBezTo>
                  <a:pt x="1154597" y="3999574"/>
                  <a:pt x="1154234" y="4010278"/>
                  <a:pt x="1154234" y="4020801"/>
                </a:cubicBezTo>
                <a:cubicBezTo>
                  <a:pt x="1154234" y="4029870"/>
                  <a:pt x="1152601" y="4038942"/>
                  <a:pt x="1154052" y="4048193"/>
                </a:cubicBezTo>
                <a:lnTo>
                  <a:pt x="1152875" y="4052074"/>
                </a:lnTo>
                <a:lnTo>
                  <a:pt x="1149902" y="4054738"/>
                </a:lnTo>
                <a:cubicBezTo>
                  <a:pt x="1148111" y="4054965"/>
                  <a:pt x="1146070" y="4054556"/>
                  <a:pt x="1144256" y="4054647"/>
                </a:cubicBezTo>
                <a:cubicBezTo>
                  <a:pt x="1142078" y="4054829"/>
                  <a:pt x="1138995" y="4055372"/>
                  <a:pt x="1138813" y="4051744"/>
                </a:cubicBezTo>
                <a:cubicBezTo>
                  <a:pt x="1138269" y="4036143"/>
                  <a:pt x="1138087" y="4020539"/>
                  <a:pt x="1137725" y="4004937"/>
                </a:cubicBezTo>
                <a:cubicBezTo>
                  <a:pt x="1137543" y="3997500"/>
                  <a:pt x="1137907" y="3989516"/>
                  <a:pt x="1138632" y="3981716"/>
                </a:cubicBezTo>
                <a:cubicBezTo>
                  <a:pt x="1138995" y="3977543"/>
                  <a:pt x="1136454" y="3976817"/>
                  <a:pt x="1133008" y="3976817"/>
                </a:cubicBezTo>
                <a:cubicBezTo>
                  <a:pt x="1124300" y="3976999"/>
                  <a:pt x="1115410" y="3976636"/>
                  <a:pt x="1106702" y="3976999"/>
                </a:cubicBezTo>
                <a:lnTo>
                  <a:pt x="1102815" y="3976084"/>
                </a:lnTo>
                <a:lnTo>
                  <a:pt x="1100367" y="3968770"/>
                </a:lnTo>
                <a:lnTo>
                  <a:pt x="1100534" y="3945432"/>
                </a:lnTo>
                <a:cubicBezTo>
                  <a:pt x="1100715" y="3940353"/>
                  <a:pt x="1099082" y="3938539"/>
                  <a:pt x="1093820" y="3938720"/>
                </a:cubicBezTo>
                <a:cubicBezTo>
                  <a:pt x="1085294" y="3939083"/>
                  <a:pt x="1076950" y="3938539"/>
                  <a:pt x="1068422" y="3938902"/>
                </a:cubicBezTo>
                <a:cubicBezTo>
                  <a:pt x="1063705" y="3939083"/>
                  <a:pt x="1062072" y="3937451"/>
                  <a:pt x="1062254" y="3932732"/>
                </a:cubicBezTo>
                <a:cubicBezTo>
                  <a:pt x="1062617" y="3924026"/>
                  <a:pt x="1062254" y="3915135"/>
                  <a:pt x="1062435" y="3906427"/>
                </a:cubicBezTo>
                <a:cubicBezTo>
                  <a:pt x="1062435" y="3903162"/>
                  <a:pt x="1061892" y="3900804"/>
                  <a:pt x="1057538" y="3900804"/>
                </a:cubicBezTo>
                <a:cubicBezTo>
                  <a:pt x="1039941" y="3900985"/>
                  <a:pt x="1022523" y="3900804"/>
                  <a:pt x="1004926" y="3900804"/>
                </a:cubicBezTo>
                <a:lnTo>
                  <a:pt x="1002812" y="3903010"/>
                </a:lnTo>
                <a:lnTo>
                  <a:pt x="1000890" y="3903536"/>
                </a:lnTo>
                <a:cubicBezTo>
                  <a:pt x="999983" y="3904375"/>
                  <a:pt x="999666" y="3905690"/>
                  <a:pt x="1000029" y="3907595"/>
                </a:cubicBezTo>
                <a:cubicBezTo>
                  <a:pt x="1001660" y="3916302"/>
                  <a:pt x="996582" y="3924649"/>
                  <a:pt x="999847" y="3933356"/>
                </a:cubicBezTo>
                <a:lnTo>
                  <a:pt x="999612" y="3937226"/>
                </a:lnTo>
                <a:lnTo>
                  <a:pt x="993859" y="3939083"/>
                </a:lnTo>
                <a:cubicBezTo>
                  <a:pt x="985333" y="3938539"/>
                  <a:pt x="976987" y="3939265"/>
                  <a:pt x="968462" y="3938902"/>
                </a:cubicBezTo>
                <a:cubicBezTo>
                  <a:pt x="962656" y="3938539"/>
                  <a:pt x="960298" y="3940171"/>
                  <a:pt x="960660" y="3946340"/>
                </a:cubicBezTo>
                <a:lnTo>
                  <a:pt x="960668" y="3947325"/>
                </a:lnTo>
                <a:lnTo>
                  <a:pt x="960116" y="3949684"/>
                </a:lnTo>
                <a:cubicBezTo>
                  <a:pt x="960660" y="3956577"/>
                  <a:pt x="959753" y="3963652"/>
                  <a:pt x="960298" y="3970547"/>
                </a:cubicBezTo>
                <a:lnTo>
                  <a:pt x="959388" y="3975703"/>
                </a:lnTo>
                <a:lnTo>
                  <a:pt x="953765" y="3977180"/>
                </a:lnTo>
                <a:cubicBezTo>
                  <a:pt x="946147" y="3976817"/>
                  <a:pt x="938527" y="3977543"/>
                  <a:pt x="931089" y="3976999"/>
                </a:cubicBezTo>
                <a:cubicBezTo>
                  <a:pt x="924376" y="3976454"/>
                  <a:pt x="922199" y="3978270"/>
                  <a:pt x="922380" y="3985344"/>
                </a:cubicBezTo>
                <a:lnTo>
                  <a:pt x="922381" y="3985663"/>
                </a:lnTo>
                <a:lnTo>
                  <a:pt x="922017" y="3987056"/>
                </a:lnTo>
                <a:cubicBezTo>
                  <a:pt x="922380" y="4007012"/>
                  <a:pt x="922017" y="4026968"/>
                  <a:pt x="922199" y="4046924"/>
                </a:cubicBezTo>
                <a:lnTo>
                  <a:pt x="921909" y="4049144"/>
                </a:lnTo>
                <a:lnTo>
                  <a:pt x="921541" y="4051359"/>
                </a:lnTo>
                <a:cubicBezTo>
                  <a:pt x="920612" y="4052787"/>
                  <a:pt x="918843" y="4053558"/>
                  <a:pt x="915487" y="4053558"/>
                </a:cubicBezTo>
                <a:cubicBezTo>
                  <a:pt x="908593" y="4053558"/>
                  <a:pt x="907867" y="4050837"/>
                  <a:pt x="907867" y="4045031"/>
                </a:cubicBezTo>
                <a:cubicBezTo>
                  <a:pt x="908049" y="4024713"/>
                  <a:pt x="907686" y="4004575"/>
                  <a:pt x="908049" y="3984256"/>
                </a:cubicBezTo>
                <a:cubicBezTo>
                  <a:pt x="908230" y="3978814"/>
                  <a:pt x="906598" y="3976636"/>
                  <a:pt x="900974" y="3976999"/>
                </a:cubicBezTo>
                <a:cubicBezTo>
                  <a:pt x="892446" y="3977543"/>
                  <a:pt x="884103" y="3976999"/>
                  <a:pt x="875575" y="3977180"/>
                </a:cubicBezTo>
                <a:cubicBezTo>
                  <a:pt x="871221" y="3977362"/>
                  <a:pt x="869589" y="3975911"/>
                  <a:pt x="869770" y="3971557"/>
                </a:cubicBezTo>
                <a:cubicBezTo>
                  <a:pt x="869952" y="3962849"/>
                  <a:pt x="869770" y="3953960"/>
                  <a:pt x="869770" y="3945251"/>
                </a:cubicBezTo>
                <a:cubicBezTo>
                  <a:pt x="869770" y="3942167"/>
                  <a:pt x="870133" y="3939627"/>
                  <a:pt x="865596" y="3938902"/>
                </a:cubicBezTo>
                <a:cubicBezTo>
                  <a:pt x="856345" y="3937632"/>
                  <a:pt x="847093" y="3936363"/>
                  <a:pt x="837840" y="3937632"/>
                </a:cubicBezTo>
                <a:cubicBezTo>
                  <a:pt x="832397" y="3938357"/>
                  <a:pt x="831854" y="3936180"/>
                  <a:pt x="831854" y="3932007"/>
                </a:cubicBezTo>
                <a:cubicBezTo>
                  <a:pt x="832035" y="3923300"/>
                  <a:pt x="831672" y="3914410"/>
                  <a:pt x="832035" y="3905702"/>
                </a:cubicBezTo>
                <a:cubicBezTo>
                  <a:pt x="832216" y="3900622"/>
                  <a:pt x="830401" y="3898445"/>
                  <a:pt x="825322" y="3899171"/>
                </a:cubicBezTo>
                <a:cubicBezTo>
                  <a:pt x="810808" y="3900985"/>
                  <a:pt x="796113" y="3899715"/>
                  <a:pt x="781600" y="3899171"/>
                </a:cubicBezTo>
                <a:cubicBezTo>
                  <a:pt x="779786" y="3899171"/>
                  <a:pt x="777972" y="3899353"/>
                  <a:pt x="776158" y="3899171"/>
                </a:cubicBezTo>
                <a:cubicBezTo>
                  <a:pt x="773618" y="3898990"/>
                  <a:pt x="771668" y="3899398"/>
                  <a:pt x="770375" y="3900555"/>
                </a:cubicBezTo>
                <a:lnTo>
                  <a:pt x="769462" y="3903473"/>
                </a:lnTo>
                <a:lnTo>
                  <a:pt x="769150" y="3903626"/>
                </a:lnTo>
                <a:cubicBezTo>
                  <a:pt x="767993" y="3904964"/>
                  <a:pt x="767450" y="3906868"/>
                  <a:pt x="767630" y="3909591"/>
                </a:cubicBezTo>
                <a:cubicBezTo>
                  <a:pt x="768357" y="3917391"/>
                  <a:pt x="767450" y="3925374"/>
                  <a:pt x="767993" y="3933174"/>
                </a:cubicBezTo>
                <a:lnTo>
                  <a:pt x="766752" y="3937999"/>
                </a:lnTo>
                <a:lnTo>
                  <a:pt x="760012" y="3939265"/>
                </a:lnTo>
                <a:cubicBezTo>
                  <a:pt x="752391" y="3938720"/>
                  <a:pt x="744773" y="3939627"/>
                  <a:pt x="737335" y="3939083"/>
                </a:cubicBezTo>
                <a:cubicBezTo>
                  <a:pt x="733979" y="3938902"/>
                  <a:pt x="731937" y="3939628"/>
                  <a:pt x="730962" y="3941056"/>
                </a:cubicBezTo>
                <a:lnTo>
                  <a:pt x="730966" y="3942179"/>
                </a:lnTo>
                <a:lnTo>
                  <a:pt x="730236" y="3942404"/>
                </a:lnTo>
                <a:cubicBezTo>
                  <a:pt x="729261" y="3943833"/>
                  <a:pt x="729352" y="3945965"/>
                  <a:pt x="730259" y="3948596"/>
                </a:cubicBezTo>
                <a:cubicBezTo>
                  <a:pt x="732617" y="3955852"/>
                  <a:pt x="731529" y="3963108"/>
                  <a:pt x="731348" y="3970184"/>
                </a:cubicBezTo>
                <a:lnTo>
                  <a:pt x="729599" y="3975598"/>
                </a:lnTo>
                <a:lnTo>
                  <a:pt x="722639" y="3977543"/>
                </a:lnTo>
                <a:cubicBezTo>
                  <a:pt x="714839" y="3976817"/>
                  <a:pt x="706856" y="3977362"/>
                  <a:pt x="699056" y="3977362"/>
                </a:cubicBezTo>
                <a:cubicBezTo>
                  <a:pt x="697513" y="3977362"/>
                  <a:pt x="695790" y="3977453"/>
                  <a:pt x="694542" y="3978066"/>
                </a:cubicBezTo>
                <a:lnTo>
                  <a:pt x="693989" y="3979348"/>
                </a:lnTo>
                <a:lnTo>
                  <a:pt x="693839" y="3979370"/>
                </a:lnTo>
                <a:lnTo>
                  <a:pt x="693413" y="3980682"/>
                </a:lnTo>
                <a:lnTo>
                  <a:pt x="692886" y="3981898"/>
                </a:lnTo>
                <a:lnTo>
                  <a:pt x="692905" y="3982242"/>
                </a:lnTo>
                <a:lnTo>
                  <a:pt x="692342" y="3983972"/>
                </a:lnTo>
                <a:cubicBezTo>
                  <a:pt x="694701" y="4005742"/>
                  <a:pt x="692886" y="4027331"/>
                  <a:pt x="693250" y="4049101"/>
                </a:cubicBezTo>
                <a:lnTo>
                  <a:pt x="692386" y="4052205"/>
                </a:lnTo>
                <a:lnTo>
                  <a:pt x="687649" y="4053739"/>
                </a:lnTo>
                <a:cubicBezTo>
                  <a:pt x="685268" y="4053558"/>
                  <a:pt x="682637" y="4053105"/>
                  <a:pt x="680551" y="4053921"/>
                </a:cubicBezTo>
                <a:cubicBezTo>
                  <a:pt x="679280" y="4054284"/>
                  <a:pt x="677829" y="4055554"/>
                  <a:pt x="676015" y="4053195"/>
                </a:cubicBezTo>
                <a:cubicBezTo>
                  <a:pt x="676015" y="4032150"/>
                  <a:pt x="675653" y="4010562"/>
                  <a:pt x="676196" y="3988791"/>
                </a:cubicBezTo>
                <a:cubicBezTo>
                  <a:pt x="676378" y="3982079"/>
                  <a:pt x="673112" y="3978632"/>
                  <a:pt x="667669" y="3979539"/>
                </a:cubicBezTo>
                <a:cubicBezTo>
                  <a:pt x="659144" y="3980810"/>
                  <a:pt x="650616" y="3978632"/>
                  <a:pt x="642997" y="3980084"/>
                </a:cubicBezTo>
                <a:cubicBezTo>
                  <a:pt x="640411" y="3980537"/>
                  <a:pt x="638699" y="3980447"/>
                  <a:pt x="637594" y="3980016"/>
                </a:cubicBezTo>
                <a:lnTo>
                  <a:pt x="635867" y="3977951"/>
                </a:lnTo>
                <a:lnTo>
                  <a:pt x="635873" y="3977679"/>
                </a:lnTo>
                <a:lnTo>
                  <a:pt x="636829" y="3972464"/>
                </a:lnTo>
                <a:cubicBezTo>
                  <a:pt x="638824" y="3964664"/>
                  <a:pt x="637555" y="3957225"/>
                  <a:pt x="637735" y="3949061"/>
                </a:cubicBezTo>
                <a:lnTo>
                  <a:pt x="637028" y="3951097"/>
                </a:lnTo>
                <a:lnTo>
                  <a:pt x="637010" y="3949321"/>
                </a:lnTo>
                <a:lnTo>
                  <a:pt x="635740" y="3954767"/>
                </a:lnTo>
                <a:lnTo>
                  <a:pt x="634471" y="3958313"/>
                </a:lnTo>
                <a:cubicBezTo>
                  <a:pt x="634471" y="3953960"/>
                  <a:pt x="633382" y="3949787"/>
                  <a:pt x="634651" y="3946340"/>
                </a:cubicBezTo>
                <a:lnTo>
                  <a:pt x="634657" y="3946175"/>
                </a:lnTo>
                <a:lnTo>
                  <a:pt x="635263" y="3943085"/>
                </a:lnTo>
                <a:lnTo>
                  <a:pt x="634765" y="3943033"/>
                </a:lnTo>
                <a:lnTo>
                  <a:pt x="634811" y="3941714"/>
                </a:lnTo>
                <a:cubicBezTo>
                  <a:pt x="634062" y="3940988"/>
                  <a:pt x="632565" y="3940897"/>
                  <a:pt x="630480" y="3940897"/>
                </a:cubicBezTo>
                <a:cubicBezTo>
                  <a:pt x="622315" y="3941079"/>
                  <a:pt x="614151" y="3940716"/>
                  <a:pt x="605987" y="3941079"/>
                </a:cubicBezTo>
                <a:cubicBezTo>
                  <a:pt x="601271" y="3941261"/>
                  <a:pt x="599637" y="3939627"/>
                  <a:pt x="599820" y="3934910"/>
                </a:cubicBezTo>
                <a:cubicBezTo>
                  <a:pt x="600183" y="3926203"/>
                  <a:pt x="599820" y="3917313"/>
                  <a:pt x="600001" y="3908605"/>
                </a:cubicBezTo>
                <a:cubicBezTo>
                  <a:pt x="600001" y="3904976"/>
                  <a:pt x="599457" y="3902981"/>
                  <a:pt x="595102" y="3902798"/>
                </a:cubicBezTo>
                <a:cubicBezTo>
                  <a:pt x="579500" y="3902436"/>
                  <a:pt x="563899" y="3901892"/>
                  <a:pt x="548296" y="3900985"/>
                </a:cubicBezTo>
                <a:cubicBezTo>
                  <a:pt x="545122" y="3900804"/>
                  <a:pt x="543035" y="3901394"/>
                  <a:pt x="541743" y="3902799"/>
                </a:cubicBezTo>
                <a:lnTo>
                  <a:pt x="540848" y="3906146"/>
                </a:lnTo>
                <a:lnTo>
                  <a:pt x="540381" y="3906370"/>
                </a:lnTo>
                <a:cubicBezTo>
                  <a:pt x="539589" y="3907459"/>
                  <a:pt x="539406" y="3908956"/>
                  <a:pt x="539406" y="3911042"/>
                </a:cubicBezTo>
                <a:cubicBezTo>
                  <a:pt x="539226" y="3917936"/>
                  <a:pt x="539951" y="3924649"/>
                  <a:pt x="541220" y="3931542"/>
                </a:cubicBezTo>
                <a:lnTo>
                  <a:pt x="540273" y="3938954"/>
                </a:lnTo>
                <a:lnTo>
                  <a:pt x="532514" y="3941079"/>
                </a:lnTo>
                <a:cubicBezTo>
                  <a:pt x="523987" y="3940353"/>
                  <a:pt x="515642" y="3940897"/>
                  <a:pt x="507115" y="3940897"/>
                </a:cubicBezTo>
                <a:cubicBezTo>
                  <a:pt x="505301" y="3940897"/>
                  <a:pt x="504031" y="3940988"/>
                  <a:pt x="503372" y="3941668"/>
                </a:cubicBezTo>
                <a:lnTo>
                  <a:pt x="503330" y="3944386"/>
                </a:lnTo>
                <a:lnTo>
                  <a:pt x="502231" y="3946049"/>
                </a:lnTo>
                <a:cubicBezTo>
                  <a:pt x="502012" y="3947473"/>
                  <a:pt x="502262" y="3949411"/>
                  <a:pt x="503123" y="3952044"/>
                </a:cubicBezTo>
                <a:cubicBezTo>
                  <a:pt x="504031" y="3954763"/>
                  <a:pt x="503305" y="3958030"/>
                  <a:pt x="503305" y="3961113"/>
                </a:cubicBezTo>
                <a:lnTo>
                  <a:pt x="503161" y="3964315"/>
                </a:lnTo>
                <a:lnTo>
                  <a:pt x="501854" y="3974641"/>
                </a:lnTo>
                <a:cubicBezTo>
                  <a:pt x="501672" y="3978632"/>
                  <a:pt x="498406" y="3978996"/>
                  <a:pt x="495141" y="3978996"/>
                </a:cubicBezTo>
                <a:cubicBezTo>
                  <a:pt x="487884" y="3978996"/>
                  <a:pt x="480628" y="3979358"/>
                  <a:pt x="473371" y="3978814"/>
                </a:cubicBezTo>
                <a:cubicBezTo>
                  <a:pt x="469742" y="3978452"/>
                  <a:pt x="467293" y="3978814"/>
                  <a:pt x="465774" y="3980243"/>
                </a:cubicBezTo>
                <a:lnTo>
                  <a:pt x="465367" y="3981820"/>
                </a:lnTo>
                <a:lnTo>
                  <a:pt x="464980" y="3981887"/>
                </a:lnTo>
                <a:cubicBezTo>
                  <a:pt x="463620" y="3983202"/>
                  <a:pt x="463120" y="3985514"/>
                  <a:pt x="463211" y="3989052"/>
                </a:cubicBezTo>
                <a:lnTo>
                  <a:pt x="463571" y="4049329"/>
                </a:lnTo>
                <a:lnTo>
                  <a:pt x="463051" y="4051516"/>
                </a:lnTo>
                <a:lnTo>
                  <a:pt x="462419" y="4053558"/>
                </a:lnTo>
                <a:lnTo>
                  <a:pt x="456135" y="4055372"/>
                </a:lnTo>
                <a:cubicBezTo>
                  <a:pt x="449605" y="4055372"/>
                  <a:pt x="447247" y="4053921"/>
                  <a:pt x="447428" y="4046845"/>
                </a:cubicBezTo>
                <a:cubicBezTo>
                  <a:pt x="447972" y="4025983"/>
                  <a:pt x="447610" y="4005119"/>
                  <a:pt x="447791" y="3984256"/>
                </a:cubicBezTo>
                <a:cubicBezTo>
                  <a:pt x="447791" y="3978996"/>
                  <a:pt x="446522" y="3976636"/>
                  <a:pt x="440715" y="3976999"/>
                </a:cubicBezTo>
                <a:cubicBezTo>
                  <a:pt x="432552" y="3977362"/>
                  <a:pt x="424387" y="3976817"/>
                  <a:pt x="416225" y="3977180"/>
                </a:cubicBezTo>
                <a:lnTo>
                  <a:pt x="411996" y="3976225"/>
                </a:lnTo>
                <a:lnTo>
                  <a:pt x="409350" y="3967935"/>
                </a:lnTo>
                <a:lnTo>
                  <a:pt x="409512" y="3945251"/>
                </a:lnTo>
                <a:cubicBezTo>
                  <a:pt x="409692" y="3940535"/>
                  <a:pt x="408241" y="3938720"/>
                  <a:pt x="403344" y="3938902"/>
                </a:cubicBezTo>
                <a:cubicBezTo>
                  <a:pt x="394817" y="3939265"/>
                  <a:pt x="386471" y="3938720"/>
                  <a:pt x="377945" y="3939083"/>
                </a:cubicBezTo>
                <a:cubicBezTo>
                  <a:pt x="372864" y="3939265"/>
                  <a:pt x="371051" y="3937632"/>
                  <a:pt x="371231" y="3932370"/>
                </a:cubicBezTo>
                <a:cubicBezTo>
                  <a:pt x="371594" y="3923844"/>
                  <a:pt x="371051" y="3915499"/>
                  <a:pt x="371414" y="3906972"/>
                </a:cubicBezTo>
                <a:cubicBezTo>
                  <a:pt x="371594" y="3902436"/>
                  <a:pt x="369962" y="3900622"/>
                  <a:pt x="365245" y="3900804"/>
                </a:cubicBezTo>
                <a:cubicBezTo>
                  <a:pt x="353090" y="3900985"/>
                  <a:pt x="341117" y="3900804"/>
                  <a:pt x="328961" y="3900804"/>
                </a:cubicBezTo>
                <a:cubicBezTo>
                  <a:pt x="319347" y="3900804"/>
                  <a:pt x="314539" y="3900804"/>
                  <a:pt x="312135" y="3903208"/>
                </a:cubicBezTo>
                <a:lnTo>
                  <a:pt x="311737" y="3904290"/>
                </a:lnTo>
                <a:lnTo>
                  <a:pt x="310933" y="3904578"/>
                </a:lnTo>
                <a:cubicBezTo>
                  <a:pt x="309006" y="3906461"/>
                  <a:pt x="309006" y="3910225"/>
                  <a:pt x="309006" y="3917754"/>
                </a:cubicBezTo>
                <a:cubicBezTo>
                  <a:pt x="309006" y="3923515"/>
                  <a:pt x="309006" y="3927834"/>
                  <a:pt x="308652" y="3931074"/>
                </a:cubicBezTo>
                <a:lnTo>
                  <a:pt x="306559" y="3936844"/>
                </a:lnTo>
                <a:lnTo>
                  <a:pt x="301771" y="3938607"/>
                </a:lnTo>
                <a:cubicBezTo>
                  <a:pt x="299118" y="3938902"/>
                  <a:pt x="295581" y="3938902"/>
                  <a:pt x="290864" y="3938902"/>
                </a:cubicBezTo>
                <a:cubicBezTo>
                  <a:pt x="279435" y="3938902"/>
                  <a:pt x="273719" y="3938902"/>
                  <a:pt x="271293" y="3941850"/>
                </a:cubicBezTo>
                <a:lnTo>
                  <a:pt x="270841" y="3943990"/>
                </a:lnTo>
                <a:lnTo>
                  <a:pt x="269637" y="3944627"/>
                </a:lnTo>
                <a:cubicBezTo>
                  <a:pt x="267280" y="3947688"/>
                  <a:pt x="267733" y="3953041"/>
                  <a:pt x="269819" y="3962201"/>
                </a:cubicBezTo>
                <a:cubicBezTo>
                  <a:pt x="269819" y="3962383"/>
                  <a:pt x="270182" y="3962564"/>
                  <a:pt x="270182" y="3962926"/>
                </a:cubicBezTo>
                <a:lnTo>
                  <a:pt x="269158" y="3973205"/>
                </a:lnTo>
                <a:lnTo>
                  <a:pt x="261656" y="3976999"/>
                </a:lnTo>
                <a:cubicBezTo>
                  <a:pt x="254399" y="3976999"/>
                  <a:pt x="247142" y="3977362"/>
                  <a:pt x="239886" y="3976817"/>
                </a:cubicBezTo>
                <a:cubicBezTo>
                  <a:pt x="236802" y="3976546"/>
                  <a:pt x="234715" y="3976864"/>
                  <a:pt x="233400" y="3978066"/>
                </a:cubicBezTo>
                <a:lnTo>
                  <a:pt x="232844" y="3980024"/>
                </a:lnTo>
                <a:lnTo>
                  <a:pt x="232312" y="3980162"/>
                </a:lnTo>
                <a:cubicBezTo>
                  <a:pt x="231268" y="3981342"/>
                  <a:pt x="230905" y="3983247"/>
                  <a:pt x="230814" y="3985968"/>
                </a:cubicBezTo>
                <a:cubicBezTo>
                  <a:pt x="230451" y="3993043"/>
                  <a:pt x="233899" y="3999756"/>
                  <a:pt x="232629" y="4006468"/>
                </a:cubicBezTo>
                <a:cubicBezTo>
                  <a:pt x="229908" y="4020255"/>
                  <a:pt x="231359" y="4034043"/>
                  <a:pt x="231176" y="4047831"/>
                </a:cubicBezTo>
                <a:lnTo>
                  <a:pt x="230398" y="4050924"/>
                </a:lnTo>
                <a:lnTo>
                  <a:pt x="230180" y="4051699"/>
                </a:lnTo>
                <a:cubicBezTo>
                  <a:pt x="228955" y="4052832"/>
                  <a:pt x="227004" y="4053195"/>
                  <a:pt x="224102" y="4053195"/>
                </a:cubicBezTo>
                <a:cubicBezTo>
                  <a:pt x="218297" y="4053195"/>
                  <a:pt x="217389" y="4051019"/>
                  <a:pt x="217026" y="4045757"/>
                </a:cubicBezTo>
                <a:cubicBezTo>
                  <a:pt x="216301" y="4034508"/>
                  <a:pt x="220837" y="4023443"/>
                  <a:pt x="218660" y="4012558"/>
                </a:cubicBezTo>
                <a:cubicBezTo>
                  <a:pt x="216664" y="4002579"/>
                  <a:pt x="217026" y="3992784"/>
                  <a:pt x="217571" y="3982986"/>
                </a:cubicBezTo>
                <a:cubicBezTo>
                  <a:pt x="217935" y="3977725"/>
                  <a:pt x="216664" y="3976817"/>
                  <a:pt x="212129" y="3976817"/>
                </a:cubicBezTo>
                <a:cubicBezTo>
                  <a:pt x="203602" y="3976999"/>
                  <a:pt x="195256" y="3976636"/>
                  <a:pt x="186729" y="3976999"/>
                </a:cubicBezTo>
                <a:cubicBezTo>
                  <a:pt x="180925" y="3977362"/>
                  <a:pt x="178566" y="3975729"/>
                  <a:pt x="178929" y="3969561"/>
                </a:cubicBezTo>
                <a:cubicBezTo>
                  <a:pt x="179654" y="3959584"/>
                  <a:pt x="178384" y="3949424"/>
                  <a:pt x="180017" y="3939446"/>
                </a:cubicBezTo>
                <a:cubicBezTo>
                  <a:pt x="169132" y="3938177"/>
                  <a:pt x="158609" y="3935092"/>
                  <a:pt x="148270" y="3937451"/>
                </a:cubicBezTo>
                <a:cubicBezTo>
                  <a:pt x="141738" y="3939083"/>
                  <a:pt x="141375" y="3936725"/>
                  <a:pt x="140831" y="3931645"/>
                </a:cubicBezTo>
                <a:cubicBezTo>
                  <a:pt x="139924" y="3922938"/>
                  <a:pt x="143008" y="3914410"/>
                  <a:pt x="142827" y="3905702"/>
                </a:cubicBezTo>
                <a:cubicBezTo>
                  <a:pt x="142645" y="3900622"/>
                  <a:pt x="141375" y="3899171"/>
                  <a:pt x="136115" y="3898808"/>
                </a:cubicBezTo>
                <a:cubicBezTo>
                  <a:pt x="127043" y="3898082"/>
                  <a:pt x="117972" y="3902073"/>
                  <a:pt x="109264" y="3900441"/>
                </a:cubicBezTo>
                <a:cubicBezTo>
                  <a:pt x="101826" y="3898990"/>
                  <a:pt x="94388" y="3899715"/>
                  <a:pt x="86949" y="3898990"/>
                </a:cubicBezTo>
                <a:cubicBezTo>
                  <a:pt x="80419" y="3898265"/>
                  <a:pt x="78786" y="3900985"/>
                  <a:pt x="79149" y="3907154"/>
                </a:cubicBezTo>
                <a:lnTo>
                  <a:pt x="79155" y="3907845"/>
                </a:lnTo>
                <a:lnTo>
                  <a:pt x="78786" y="3909228"/>
                </a:lnTo>
                <a:lnTo>
                  <a:pt x="78938" y="3930490"/>
                </a:lnTo>
                <a:lnTo>
                  <a:pt x="77879" y="3937156"/>
                </a:lnTo>
                <a:cubicBezTo>
                  <a:pt x="76292" y="3939038"/>
                  <a:pt x="73434" y="3939718"/>
                  <a:pt x="68808" y="3939083"/>
                </a:cubicBezTo>
                <a:cubicBezTo>
                  <a:pt x="62459" y="3938357"/>
                  <a:pt x="56109" y="3939446"/>
                  <a:pt x="49760" y="3938902"/>
                </a:cubicBezTo>
                <a:cubicBezTo>
                  <a:pt x="46493" y="3938631"/>
                  <a:pt x="44135" y="3938902"/>
                  <a:pt x="42684" y="3940149"/>
                </a:cubicBezTo>
                <a:lnTo>
                  <a:pt x="42280" y="3941906"/>
                </a:lnTo>
                <a:lnTo>
                  <a:pt x="42071" y="3941951"/>
                </a:lnTo>
                <a:cubicBezTo>
                  <a:pt x="41006" y="3942972"/>
                  <a:pt x="40597" y="3944695"/>
                  <a:pt x="40688" y="3947325"/>
                </a:cubicBezTo>
                <a:lnTo>
                  <a:pt x="40841" y="3968768"/>
                </a:lnTo>
                <a:lnTo>
                  <a:pt x="39169" y="3975457"/>
                </a:lnTo>
                <a:cubicBezTo>
                  <a:pt x="37423" y="3976999"/>
                  <a:pt x="34611" y="3977453"/>
                  <a:pt x="30710" y="3977180"/>
                </a:cubicBezTo>
                <a:cubicBezTo>
                  <a:pt x="23999" y="3976636"/>
                  <a:pt x="17286" y="3977543"/>
                  <a:pt x="10754" y="3976999"/>
                </a:cubicBezTo>
                <a:cubicBezTo>
                  <a:pt x="4041" y="3976454"/>
                  <a:pt x="2771" y="3978996"/>
                  <a:pt x="2771" y="3985163"/>
                </a:cubicBezTo>
                <a:lnTo>
                  <a:pt x="2772" y="3985610"/>
                </a:lnTo>
                <a:lnTo>
                  <a:pt x="2590" y="3986331"/>
                </a:lnTo>
                <a:cubicBezTo>
                  <a:pt x="2953" y="4012273"/>
                  <a:pt x="2771" y="4038397"/>
                  <a:pt x="2771" y="4064341"/>
                </a:cubicBezTo>
                <a:cubicBezTo>
                  <a:pt x="2771" y="4080850"/>
                  <a:pt x="2771" y="4080668"/>
                  <a:pt x="18918" y="4080668"/>
                </a:cubicBezTo>
                <a:cubicBezTo>
                  <a:pt x="24905" y="4080850"/>
                  <a:pt x="26718" y="4078854"/>
                  <a:pt x="26538" y="4073048"/>
                </a:cubicBezTo>
                <a:lnTo>
                  <a:pt x="26525" y="4069583"/>
                </a:lnTo>
                <a:lnTo>
                  <a:pt x="26538" y="4069523"/>
                </a:lnTo>
                <a:lnTo>
                  <a:pt x="26391" y="4020956"/>
                </a:lnTo>
                <a:lnTo>
                  <a:pt x="26622" y="4012178"/>
                </a:lnTo>
                <a:cubicBezTo>
                  <a:pt x="27422" y="4004812"/>
                  <a:pt x="30619" y="4004745"/>
                  <a:pt x="43410" y="4004472"/>
                </a:cubicBezTo>
                <a:cubicBezTo>
                  <a:pt x="53932" y="4004200"/>
                  <a:pt x="59192" y="4004064"/>
                  <a:pt x="61823" y="4001343"/>
                </a:cubicBezTo>
                <a:lnTo>
                  <a:pt x="62400" y="3999751"/>
                </a:lnTo>
                <a:lnTo>
                  <a:pt x="63321" y="3999563"/>
                </a:lnTo>
                <a:cubicBezTo>
                  <a:pt x="64182" y="3998724"/>
                  <a:pt x="64545" y="3997319"/>
                  <a:pt x="64454" y="3995323"/>
                </a:cubicBezTo>
                <a:lnTo>
                  <a:pt x="64288" y="3988916"/>
                </a:lnTo>
                <a:lnTo>
                  <a:pt x="64454" y="3982702"/>
                </a:lnTo>
                <a:cubicBezTo>
                  <a:pt x="64454" y="3978530"/>
                  <a:pt x="65361" y="3973994"/>
                  <a:pt x="64091" y="3970184"/>
                </a:cubicBezTo>
                <a:lnTo>
                  <a:pt x="63944" y="3965797"/>
                </a:lnTo>
                <a:lnTo>
                  <a:pt x="63989" y="3965457"/>
                </a:lnTo>
                <a:lnTo>
                  <a:pt x="68264" y="3964561"/>
                </a:lnTo>
                <a:cubicBezTo>
                  <a:pt x="76972" y="3964741"/>
                  <a:pt x="85861" y="3964379"/>
                  <a:pt x="94570" y="3964741"/>
                </a:cubicBezTo>
                <a:cubicBezTo>
                  <a:pt x="100193" y="3964924"/>
                  <a:pt x="102733" y="3962926"/>
                  <a:pt x="102551" y="3956940"/>
                </a:cubicBezTo>
                <a:lnTo>
                  <a:pt x="102537" y="3954918"/>
                </a:lnTo>
                <a:lnTo>
                  <a:pt x="102551" y="3954866"/>
                </a:lnTo>
                <a:cubicBezTo>
                  <a:pt x="102370" y="3947247"/>
                  <a:pt x="102551" y="3939808"/>
                  <a:pt x="102551" y="3932189"/>
                </a:cubicBezTo>
                <a:lnTo>
                  <a:pt x="102643" y="3929918"/>
                </a:lnTo>
                <a:lnTo>
                  <a:pt x="104388" y="3925330"/>
                </a:lnTo>
                <a:cubicBezTo>
                  <a:pt x="105772" y="3924604"/>
                  <a:pt x="107723" y="3924649"/>
                  <a:pt x="109809" y="3924649"/>
                </a:cubicBezTo>
                <a:cubicBezTo>
                  <a:pt x="111986" y="3924558"/>
                  <a:pt x="113890" y="3924558"/>
                  <a:pt x="115205" y="3925330"/>
                </a:cubicBezTo>
                <a:lnTo>
                  <a:pt x="116905" y="3930179"/>
                </a:lnTo>
                <a:lnTo>
                  <a:pt x="117054" y="3931715"/>
                </a:lnTo>
                <a:lnTo>
                  <a:pt x="116883" y="3948776"/>
                </a:lnTo>
                <a:lnTo>
                  <a:pt x="116927" y="3950416"/>
                </a:lnTo>
                <a:lnTo>
                  <a:pt x="116883" y="3956318"/>
                </a:lnTo>
                <a:lnTo>
                  <a:pt x="117107" y="3957152"/>
                </a:lnTo>
                <a:lnTo>
                  <a:pt x="117127" y="3957901"/>
                </a:lnTo>
                <a:lnTo>
                  <a:pt x="117814" y="3959787"/>
                </a:lnTo>
                <a:lnTo>
                  <a:pt x="118221" y="3961307"/>
                </a:lnTo>
                <a:lnTo>
                  <a:pt x="118380" y="3961344"/>
                </a:lnTo>
                <a:lnTo>
                  <a:pt x="118834" y="3962588"/>
                </a:lnTo>
                <a:cubicBezTo>
                  <a:pt x="120785" y="3964561"/>
                  <a:pt x="124685" y="3964561"/>
                  <a:pt x="132485" y="3964561"/>
                </a:cubicBezTo>
                <a:cubicBezTo>
                  <a:pt x="156796" y="3964561"/>
                  <a:pt x="156796" y="3964561"/>
                  <a:pt x="156796" y="3988507"/>
                </a:cubicBezTo>
                <a:lnTo>
                  <a:pt x="156281" y="3994526"/>
                </a:lnTo>
                <a:lnTo>
                  <a:pt x="155945" y="3997571"/>
                </a:lnTo>
                <a:lnTo>
                  <a:pt x="156535" y="3998735"/>
                </a:lnTo>
                <a:lnTo>
                  <a:pt x="156978" y="4001569"/>
                </a:lnTo>
                <a:cubicBezTo>
                  <a:pt x="160242" y="4003746"/>
                  <a:pt x="166048" y="4002477"/>
                  <a:pt x="170946" y="4002477"/>
                </a:cubicBezTo>
                <a:cubicBezTo>
                  <a:pt x="194893" y="4002477"/>
                  <a:pt x="194713" y="4002477"/>
                  <a:pt x="194893" y="4026061"/>
                </a:cubicBezTo>
                <a:cubicBezTo>
                  <a:pt x="195076" y="4041664"/>
                  <a:pt x="194531" y="4057265"/>
                  <a:pt x="193080" y="4072866"/>
                </a:cubicBezTo>
                <a:cubicBezTo>
                  <a:pt x="192717" y="4077402"/>
                  <a:pt x="194168" y="4081212"/>
                  <a:pt x="199429" y="4080124"/>
                </a:cubicBezTo>
                <a:cubicBezTo>
                  <a:pt x="215212" y="4076676"/>
                  <a:pt x="231176" y="4079035"/>
                  <a:pt x="247142" y="4078673"/>
                </a:cubicBezTo>
                <a:cubicBezTo>
                  <a:pt x="250045" y="4078582"/>
                  <a:pt x="251995" y="4078173"/>
                  <a:pt x="253197" y="4077039"/>
                </a:cubicBezTo>
                <a:lnTo>
                  <a:pt x="253769" y="4074852"/>
                </a:lnTo>
                <a:lnTo>
                  <a:pt x="254944" y="4072426"/>
                </a:lnTo>
                <a:cubicBezTo>
                  <a:pt x="254944" y="4051200"/>
                  <a:pt x="255124" y="4029973"/>
                  <a:pt x="254944" y="4008748"/>
                </a:cubicBezTo>
                <a:lnTo>
                  <a:pt x="255672" y="4003830"/>
                </a:lnTo>
                <a:lnTo>
                  <a:pt x="260931" y="4002295"/>
                </a:lnTo>
                <a:cubicBezTo>
                  <a:pt x="269094" y="4002658"/>
                  <a:pt x="277258" y="4001933"/>
                  <a:pt x="285421" y="4002477"/>
                </a:cubicBezTo>
                <a:cubicBezTo>
                  <a:pt x="288869" y="4002749"/>
                  <a:pt x="291409" y="4002477"/>
                  <a:pt x="292973" y="4001184"/>
                </a:cubicBezTo>
                <a:lnTo>
                  <a:pt x="293932" y="3997006"/>
                </a:lnTo>
                <a:lnTo>
                  <a:pt x="295036" y="3993146"/>
                </a:lnTo>
                <a:cubicBezTo>
                  <a:pt x="295218" y="3984982"/>
                  <a:pt x="293767" y="3976999"/>
                  <a:pt x="293042" y="3969017"/>
                </a:cubicBezTo>
                <a:lnTo>
                  <a:pt x="293398" y="3966598"/>
                </a:lnTo>
                <a:lnTo>
                  <a:pt x="300660" y="3964198"/>
                </a:lnTo>
                <a:cubicBezTo>
                  <a:pt x="306285" y="3964924"/>
                  <a:pt x="312271" y="3964741"/>
                  <a:pt x="317895" y="3964198"/>
                </a:cubicBezTo>
                <a:cubicBezTo>
                  <a:pt x="327556" y="3963381"/>
                  <a:pt x="330073" y="3963176"/>
                  <a:pt x="330652" y="3957615"/>
                </a:cubicBezTo>
                <a:lnTo>
                  <a:pt x="330664" y="3956855"/>
                </a:lnTo>
                <a:lnTo>
                  <a:pt x="331140" y="3954866"/>
                </a:lnTo>
                <a:lnTo>
                  <a:pt x="331094" y="3946587"/>
                </a:lnTo>
                <a:lnTo>
                  <a:pt x="332343" y="3932988"/>
                </a:lnTo>
                <a:lnTo>
                  <a:pt x="332484" y="3931952"/>
                </a:lnTo>
                <a:lnTo>
                  <a:pt x="333497" y="3927664"/>
                </a:lnTo>
                <a:cubicBezTo>
                  <a:pt x="334223" y="3926599"/>
                  <a:pt x="335493" y="3926100"/>
                  <a:pt x="337851" y="3926463"/>
                </a:cubicBezTo>
                <a:cubicBezTo>
                  <a:pt x="341298" y="3927006"/>
                  <a:pt x="345653" y="3924286"/>
                  <a:pt x="347467" y="3931179"/>
                </a:cubicBezTo>
                <a:cubicBezTo>
                  <a:pt x="350006" y="3940432"/>
                  <a:pt x="345653" y="3948958"/>
                  <a:pt x="346741" y="3957848"/>
                </a:cubicBezTo>
                <a:cubicBezTo>
                  <a:pt x="347285" y="3962564"/>
                  <a:pt x="348193" y="3964741"/>
                  <a:pt x="353453" y="3964561"/>
                </a:cubicBezTo>
                <a:cubicBezTo>
                  <a:pt x="361980" y="3964198"/>
                  <a:pt x="370325" y="3964741"/>
                  <a:pt x="378852" y="3964379"/>
                </a:cubicBezTo>
                <a:cubicBezTo>
                  <a:pt x="383568" y="3964198"/>
                  <a:pt x="385020" y="3965649"/>
                  <a:pt x="385201" y="3970547"/>
                </a:cubicBezTo>
                <a:cubicBezTo>
                  <a:pt x="385382" y="3978167"/>
                  <a:pt x="388104" y="3985605"/>
                  <a:pt x="385382" y="3993587"/>
                </a:cubicBezTo>
                <a:cubicBezTo>
                  <a:pt x="383387" y="3999393"/>
                  <a:pt x="386471" y="4003020"/>
                  <a:pt x="393547" y="4002658"/>
                </a:cubicBezTo>
                <a:cubicBezTo>
                  <a:pt x="401165" y="4002295"/>
                  <a:pt x="408786" y="4003020"/>
                  <a:pt x="416225" y="4002477"/>
                </a:cubicBezTo>
                <a:cubicBezTo>
                  <a:pt x="421849" y="4002113"/>
                  <a:pt x="423299" y="4004291"/>
                  <a:pt x="423299" y="4009734"/>
                </a:cubicBezTo>
                <a:lnTo>
                  <a:pt x="423130" y="4064938"/>
                </a:lnTo>
                <a:lnTo>
                  <a:pt x="422755" y="4069523"/>
                </a:lnTo>
                <a:lnTo>
                  <a:pt x="423182" y="4071194"/>
                </a:lnTo>
                <a:lnTo>
                  <a:pt x="423288" y="4075256"/>
                </a:lnTo>
                <a:cubicBezTo>
                  <a:pt x="423798" y="4079977"/>
                  <a:pt x="425839" y="4079670"/>
                  <a:pt x="434003" y="4078854"/>
                </a:cubicBezTo>
                <a:cubicBezTo>
                  <a:pt x="437087" y="4078491"/>
                  <a:pt x="440352" y="4077948"/>
                  <a:pt x="443073" y="4078854"/>
                </a:cubicBezTo>
                <a:cubicBezTo>
                  <a:pt x="455047" y="4082663"/>
                  <a:pt x="467021" y="4078491"/>
                  <a:pt x="478813" y="4078673"/>
                </a:cubicBezTo>
                <a:cubicBezTo>
                  <a:pt x="481897" y="4078673"/>
                  <a:pt x="485344" y="4079035"/>
                  <a:pt x="484981" y="4074318"/>
                </a:cubicBezTo>
                <a:cubicBezTo>
                  <a:pt x="483167" y="4053818"/>
                  <a:pt x="488247" y="4033135"/>
                  <a:pt x="485162" y="4012455"/>
                </a:cubicBezTo>
                <a:cubicBezTo>
                  <a:pt x="484074" y="4006286"/>
                  <a:pt x="485525" y="4002113"/>
                  <a:pt x="493508" y="4002477"/>
                </a:cubicBezTo>
                <a:cubicBezTo>
                  <a:pt x="503123" y="4003020"/>
                  <a:pt x="512739" y="4002658"/>
                  <a:pt x="522535" y="4002658"/>
                </a:cubicBezTo>
                <a:lnTo>
                  <a:pt x="521965" y="3997292"/>
                </a:lnTo>
                <a:lnTo>
                  <a:pt x="522022" y="3997236"/>
                </a:lnTo>
                <a:lnTo>
                  <a:pt x="521893" y="3993093"/>
                </a:lnTo>
                <a:lnTo>
                  <a:pt x="524712" y="3982022"/>
                </a:lnTo>
                <a:lnTo>
                  <a:pt x="524608" y="3981009"/>
                </a:lnTo>
                <a:lnTo>
                  <a:pt x="525460" y="3977838"/>
                </a:lnTo>
                <a:cubicBezTo>
                  <a:pt x="525574" y="3975321"/>
                  <a:pt x="525165" y="3972827"/>
                  <a:pt x="524350" y="3970468"/>
                </a:cubicBezTo>
                <a:lnTo>
                  <a:pt x="524365" y="3966068"/>
                </a:lnTo>
                <a:lnTo>
                  <a:pt x="528340" y="3964741"/>
                </a:lnTo>
                <a:cubicBezTo>
                  <a:pt x="537230" y="3964561"/>
                  <a:pt x="546664" y="3963471"/>
                  <a:pt x="555372" y="3965105"/>
                </a:cubicBezTo>
                <a:cubicBezTo>
                  <a:pt x="562810" y="3966374"/>
                  <a:pt x="562991" y="3963652"/>
                  <a:pt x="562991" y="3958392"/>
                </a:cubicBezTo>
                <a:lnTo>
                  <a:pt x="562991" y="3956102"/>
                </a:lnTo>
                <a:lnTo>
                  <a:pt x="563173" y="3955411"/>
                </a:lnTo>
                <a:lnTo>
                  <a:pt x="563005" y="3931131"/>
                </a:lnTo>
                <a:lnTo>
                  <a:pt x="564145" y="3927180"/>
                </a:lnTo>
                <a:cubicBezTo>
                  <a:pt x="566178" y="3924909"/>
                  <a:pt x="570429" y="3927053"/>
                  <a:pt x="573151" y="3926644"/>
                </a:cubicBezTo>
                <a:cubicBezTo>
                  <a:pt x="577686" y="3925918"/>
                  <a:pt x="576961" y="3928639"/>
                  <a:pt x="576598" y="3932267"/>
                </a:cubicBezTo>
                <a:lnTo>
                  <a:pt x="576595" y="3932358"/>
                </a:lnTo>
                <a:lnTo>
                  <a:pt x="575555" y="3939922"/>
                </a:lnTo>
                <a:cubicBezTo>
                  <a:pt x="575600" y="3943800"/>
                  <a:pt x="575963" y="3947700"/>
                  <a:pt x="575873" y="3951601"/>
                </a:cubicBezTo>
                <a:lnTo>
                  <a:pt x="575890" y="3952662"/>
                </a:lnTo>
                <a:lnTo>
                  <a:pt x="575690" y="3958392"/>
                </a:lnTo>
                <a:cubicBezTo>
                  <a:pt x="575328" y="3964379"/>
                  <a:pt x="577867" y="3966556"/>
                  <a:pt x="583673" y="3966374"/>
                </a:cubicBezTo>
                <a:lnTo>
                  <a:pt x="612724" y="3966374"/>
                </a:lnTo>
                <a:lnTo>
                  <a:pt x="613717" y="3969040"/>
                </a:lnTo>
                <a:lnTo>
                  <a:pt x="613787" y="3971622"/>
                </a:lnTo>
                <a:lnTo>
                  <a:pt x="613787" y="3995765"/>
                </a:lnTo>
                <a:cubicBezTo>
                  <a:pt x="613787" y="4001751"/>
                  <a:pt x="616691" y="4004472"/>
                  <a:pt x="622677" y="4004472"/>
                </a:cubicBezTo>
                <a:cubicBezTo>
                  <a:pt x="631205" y="4004472"/>
                  <a:pt x="639731" y="4005016"/>
                  <a:pt x="648076" y="4004109"/>
                </a:cubicBezTo>
                <a:cubicBezTo>
                  <a:pt x="653156" y="4003565"/>
                  <a:pt x="654607" y="4005742"/>
                  <a:pt x="653519" y="4009190"/>
                </a:cubicBezTo>
                <a:lnTo>
                  <a:pt x="653487" y="4009695"/>
                </a:lnTo>
                <a:lnTo>
                  <a:pt x="651886" y="4017456"/>
                </a:lnTo>
                <a:cubicBezTo>
                  <a:pt x="652068" y="4018362"/>
                  <a:pt x="651886" y="4019270"/>
                  <a:pt x="651886" y="4020176"/>
                </a:cubicBezTo>
                <a:lnTo>
                  <a:pt x="652368" y="4027267"/>
                </a:lnTo>
                <a:lnTo>
                  <a:pt x="652204" y="4029848"/>
                </a:lnTo>
                <a:lnTo>
                  <a:pt x="653529" y="4046060"/>
                </a:lnTo>
                <a:lnTo>
                  <a:pt x="651886" y="4070248"/>
                </a:lnTo>
                <a:lnTo>
                  <a:pt x="652088" y="4071249"/>
                </a:lnTo>
                <a:lnTo>
                  <a:pt x="651886" y="4073592"/>
                </a:lnTo>
                <a:cubicBezTo>
                  <a:pt x="651523" y="4079035"/>
                  <a:pt x="653337" y="4081031"/>
                  <a:pt x="658961" y="4080850"/>
                </a:cubicBezTo>
                <a:cubicBezTo>
                  <a:pt x="675652" y="4080487"/>
                  <a:pt x="692161" y="4080305"/>
                  <a:pt x="708852" y="4080850"/>
                </a:cubicBezTo>
                <a:cubicBezTo>
                  <a:pt x="715564" y="4081031"/>
                  <a:pt x="717741" y="4079217"/>
                  <a:pt x="717559" y="4072323"/>
                </a:cubicBezTo>
                <a:cubicBezTo>
                  <a:pt x="717016" y="4052004"/>
                  <a:pt x="717378" y="4031866"/>
                  <a:pt x="717378" y="4011547"/>
                </a:cubicBezTo>
                <a:cubicBezTo>
                  <a:pt x="717378" y="4007920"/>
                  <a:pt x="716834" y="4003746"/>
                  <a:pt x="722639" y="4004472"/>
                </a:cubicBezTo>
                <a:cubicBezTo>
                  <a:pt x="731348" y="4005560"/>
                  <a:pt x="739874" y="4002113"/>
                  <a:pt x="748582" y="4002658"/>
                </a:cubicBezTo>
                <a:cubicBezTo>
                  <a:pt x="754387" y="4003020"/>
                  <a:pt x="756021" y="4000844"/>
                  <a:pt x="755658" y="3995401"/>
                </a:cubicBezTo>
                <a:lnTo>
                  <a:pt x="753839" y="3977523"/>
                </a:lnTo>
                <a:lnTo>
                  <a:pt x="753538" y="3973744"/>
                </a:lnTo>
                <a:lnTo>
                  <a:pt x="755271" y="3966194"/>
                </a:lnTo>
                <a:cubicBezTo>
                  <a:pt x="756656" y="3964606"/>
                  <a:pt x="759015" y="3964017"/>
                  <a:pt x="762914" y="3964379"/>
                </a:cubicBezTo>
                <a:cubicBezTo>
                  <a:pt x="769445" y="3964924"/>
                  <a:pt x="776339" y="3964017"/>
                  <a:pt x="782870" y="3964561"/>
                </a:cubicBezTo>
                <a:cubicBezTo>
                  <a:pt x="789764" y="3965105"/>
                  <a:pt x="792848" y="3963290"/>
                  <a:pt x="792123" y="3955671"/>
                </a:cubicBezTo>
                <a:cubicBezTo>
                  <a:pt x="791397" y="3947507"/>
                  <a:pt x="792123" y="3939343"/>
                  <a:pt x="791941" y="3931179"/>
                </a:cubicBezTo>
                <a:cubicBezTo>
                  <a:pt x="791760" y="3923378"/>
                  <a:pt x="797201" y="3924649"/>
                  <a:pt x="801920" y="3924286"/>
                </a:cubicBezTo>
                <a:lnTo>
                  <a:pt x="806836" y="3925634"/>
                </a:lnTo>
                <a:lnTo>
                  <a:pt x="807906" y="3930013"/>
                </a:lnTo>
                <a:cubicBezTo>
                  <a:pt x="807362" y="3938720"/>
                  <a:pt x="808087" y="3947609"/>
                  <a:pt x="807724" y="3956318"/>
                </a:cubicBezTo>
                <a:cubicBezTo>
                  <a:pt x="807633" y="3958676"/>
                  <a:pt x="807951" y="3960308"/>
                  <a:pt x="808903" y="3961329"/>
                </a:cubicBezTo>
                <a:lnTo>
                  <a:pt x="809739" y="3961553"/>
                </a:lnTo>
                <a:lnTo>
                  <a:pt x="810105" y="3963018"/>
                </a:lnTo>
                <a:cubicBezTo>
                  <a:pt x="811625" y="3964334"/>
                  <a:pt x="814074" y="3964652"/>
                  <a:pt x="817521" y="3964379"/>
                </a:cubicBezTo>
                <a:cubicBezTo>
                  <a:pt x="824233" y="3964017"/>
                  <a:pt x="830946" y="3964924"/>
                  <a:pt x="837477" y="3964198"/>
                </a:cubicBezTo>
                <a:cubicBezTo>
                  <a:pt x="841378" y="3963743"/>
                  <a:pt x="843873" y="3964334"/>
                  <a:pt x="845301" y="3965945"/>
                </a:cubicBezTo>
                <a:lnTo>
                  <a:pt x="845994" y="3969759"/>
                </a:lnTo>
                <a:lnTo>
                  <a:pt x="845822" y="3994597"/>
                </a:lnTo>
                <a:cubicBezTo>
                  <a:pt x="845731" y="3996955"/>
                  <a:pt x="846094" y="3998543"/>
                  <a:pt x="847070" y="3999518"/>
                </a:cubicBezTo>
                <a:lnTo>
                  <a:pt x="847790" y="3999700"/>
                </a:lnTo>
                <a:lnTo>
                  <a:pt x="847977" y="4000731"/>
                </a:lnTo>
                <a:cubicBezTo>
                  <a:pt x="849405" y="4002340"/>
                  <a:pt x="851900" y="4002929"/>
                  <a:pt x="855801" y="4002477"/>
                </a:cubicBezTo>
                <a:cubicBezTo>
                  <a:pt x="862150" y="4001933"/>
                  <a:pt x="868500" y="4002840"/>
                  <a:pt x="874850" y="4002295"/>
                </a:cubicBezTo>
                <a:cubicBezTo>
                  <a:pt x="878658" y="4001932"/>
                  <a:pt x="881289" y="4002295"/>
                  <a:pt x="882922" y="4003791"/>
                </a:cubicBezTo>
                <a:lnTo>
                  <a:pt x="884102" y="4008482"/>
                </a:lnTo>
                <a:lnTo>
                  <a:pt x="883920" y="4069342"/>
                </a:lnTo>
                <a:lnTo>
                  <a:pt x="885214" y="4074456"/>
                </a:lnTo>
                <a:lnTo>
                  <a:pt x="885939" y="4078469"/>
                </a:lnTo>
                <a:cubicBezTo>
                  <a:pt x="886869" y="4079988"/>
                  <a:pt x="888546" y="4080759"/>
                  <a:pt x="891540" y="4080124"/>
                </a:cubicBezTo>
                <a:cubicBezTo>
                  <a:pt x="906779" y="4076676"/>
                  <a:pt x="922199" y="4079035"/>
                  <a:pt x="937438" y="4078673"/>
                </a:cubicBezTo>
                <a:cubicBezTo>
                  <a:pt x="944333" y="4078491"/>
                  <a:pt x="946873" y="4077220"/>
                  <a:pt x="946691" y="4069782"/>
                </a:cubicBezTo>
                <a:cubicBezTo>
                  <a:pt x="946147" y="4049827"/>
                  <a:pt x="946691" y="4029689"/>
                  <a:pt x="946328" y="4009553"/>
                </a:cubicBezTo>
                <a:cubicBezTo>
                  <a:pt x="946328" y="4004109"/>
                  <a:pt x="947598" y="4001933"/>
                  <a:pt x="953402" y="4002295"/>
                </a:cubicBezTo>
                <a:cubicBezTo>
                  <a:pt x="961567" y="4002658"/>
                  <a:pt x="969732" y="4002113"/>
                  <a:pt x="977895" y="4002477"/>
                </a:cubicBezTo>
                <a:cubicBezTo>
                  <a:pt x="982794" y="4002840"/>
                  <a:pt x="984789" y="4001207"/>
                  <a:pt x="984608" y="3995946"/>
                </a:cubicBezTo>
                <a:cubicBezTo>
                  <a:pt x="984245" y="3987419"/>
                  <a:pt x="984789" y="3979074"/>
                  <a:pt x="984426" y="3970547"/>
                </a:cubicBezTo>
                <a:cubicBezTo>
                  <a:pt x="984245" y="3965831"/>
                  <a:pt x="985696" y="3964198"/>
                  <a:pt x="990594" y="3964198"/>
                </a:cubicBezTo>
                <a:cubicBezTo>
                  <a:pt x="999484" y="3964198"/>
                  <a:pt x="1008373" y="3964741"/>
                  <a:pt x="1017444" y="3962746"/>
                </a:cubicBezTo>
                <a:cubicBezTo>
                  <a:pt x="1021979" y="3961657"/>
                  <a:pt x="1022523" y="3960024"/>
                  <a:pt x="1022523" y="3956215"/>
                </a:cubicBezTo>
                <a:cubicBezTo>
                  <a:pt x="1022342" y="3948051"/>
                  <a:pt x="1022342" y="3939888"/>
                  <a:pt x="1022523" y="3931723"/>
                </a:cubicBezTo>
                <a:cubicBezTo>
                  <a:pt x="1022705" y="3924467"/>
                  <a:pt x="1028510" y="3926644"/>
                  <a:pt x="1032683" y="3926100"/>
                </a:cubicBezTo>
                <a:lnTo>
                  <a:pt x="1037586" y="3927187"/>
                </a:lnTo>
                <a:lnTo>
                  <a:pt x="1038126" y="3930738"/>
                </a:lnTo>
                <a:cubicBezTo>
                  <a:pt x="1037581" y="3938902"/>
                  <a:pt x="1038307" y="3947065"/>
                  <a:pt x="1037944" y="3955229"/>
                </a:cubicBezTo>
                <a:cubicBezTo>
                  <a:pt x="1037853" y="3957951"/>
                  <a:pt x="1038171" y="3959856"/>
                  <a:pt x="1039238" y="3961035"/>
                </a:cubicBezTo>
                <a:lnTo>
                  <a:pt x="1039460" y="3961090"/>
                </a:lnTo>
                <a:lnTo>
                  <a:pt x="1039963" y="3963176"/>
                </a:lnTo>
                <a:cubicBezTo>
                  <a:pt x="1040847" y="3964107"/>
                  <a:pt x="1042299" y="3964470"/>
                  <a:pt x="1044476" y="3964379"/>
                </a:cubicBezTo>
                <a:cubicBezTo>
                  <a:pt x="1053183" y="3964017"/>
                  <a:pt x="1062072" y="3964561"/>
                  <a:pt x="1070781" y="3964198"/>
                </a:cubicBezTo>
                <a:lnTo>
                  <a:pt x="1075266" y="3965335"/>
                </a:lnTo>
                <a:lnTo>
                  <a:pt x="1076224" y="3968836"/>
                </a:lnTo>
                <a:cubicBezTo>
                  <a:pt x="1075861" y="3977362"/>
                  <a:pt x="1076405" y="3985708"/>
                  <a:pt x="1076042" y="3994235"/>
                </a:cubicBezTo>
                <a:cubicBezTo>
                  <a:pt x="1075951" y="3996592"/>
                  <a:pt x="1076269" y="3998225"/>
                  <a:pt x="1077221" y="3999247"/>
                </a:cubicBezTo>
                <a:lnTo>
                  <a:pt x="1077498" y="3999320"/>
                </a:lnTo>
                <a:lnTo>
                  <a:pt x="1078038" y="4001275"/>
                </a:lnTo>
                <a:cubicBezTo>
                  <a:pt x="1078944" y="4002204"/>
                  <a:pt x="1080396" y="4002567"/>
                  <a:pt x="1082574" y="4002477"/>
                </a:cubicBezTo>
                <a:cubicBezTo>
                  <a:pt x="1090737" y="4002295"/>
                  <a:pt x="1098901" y="4002840"/>
                  <a:pt x="1107064" y="4002295"/>
                </a:cubicBezTo>
                <a:lnTo>
                  <a:pt x="1113043" y="4003747"/>
                </a:lnTo>
                <a:lnTo>
                  <a:pt x="1114503" y="4009836"/>
                </a:lnTo>
                <a:cubicBezTo>
                  <a:pt x="1113959" y="4030336"/>
                  <a:pt x="1114140" y="4051019"/>
                  <a:pt x="1114322" y="4071518"/>
                </a:cubicBezTo>
                <a:cubicBezTo>
                  <a:pt x="1114322" y="4072969"/>
                  <a:pt x="1113914" y="4074919"/>
                  <a:pt x="1114231" y="4076371"/>
                </a:cubicBezTo>
                <a:lnTo>
                  <a:pt x="1115083" y="4076742"/>
                </a:lnTo>
                <a:lnTo>
                  <a:pt x="1115251" y="4078899"/>
                </a:lnTo>
                <a:cubicBezTo>
                  <a:pt x="1115773" y="4080260"/>
                  <a:pt x="1116952" y="4081031"/>
                  <a:pt x="1119583" y="4080305"/>
                </a:cubicBezTo>
                <a:cubicBezTo>
                  <a:pt x="1135728" y="4075951"/>
                  <a:pt x="1152238" y="4082481"/>
                  <a:pt x="1168565" y="4079035"/>
                </a:cubicBezTo>
                <a:cubicBezTo>
                  <a:pt x="1174371" y="4077765"/>
                  <a:pt x="1176729" y="4077039"/>
                  <a:pt x="1176548" y="4070690"/>
                </a:cubicBezTo>
                <a:cubicBezTo>
                  <a:pt x="1176185" y="4050733"/>
                  <a:pt x="1176548" y="4030778"/>
                  <a:pt x="1176367" y="4010822"/>
                </a:cubicBezTo>
                <a:cubicBezTo>
                  <a:pt x="1176185" y="4004654"/>
                  <a:pt x="1178361" y="4002113"/>
                  <a:pt x="1184712" y="4002295"/>
                </a:cubicBezTo>
                <a:cubicBezTo>
                  <a:pt x="1193963" y="4002840"/>
                  <a:pt x="1203397" y="4002477"/>
                  <a:pt x="1211924" y="4002477"/>
                </a:cubicBezTo>
                <a:lnTo>
                  <a:pt x="1213268" y="3985111"/>
                </a:lnTo>
                <a:lnTo>
                  <a:pt x="1213671" y="3982851"/>
                </a:lnTo>
                <a:lnTo>
                  <a:pt x="1213857" y="3977485"/>
                </a:lnTo>
                <a:lnTo>
                  <a:pt x="1214646" y="3967282"/>
                </a:lnTo>
                <a:cubicBezTo>
                  <a:pt x="1214646" y="3964379"/>
                  <a:pt x="1217367" y="3964561"/>
                  <a:pt x="1219363" y="3964561"/>
                </a:cubicBezTo>
                <a:cubicBezTo>
                  <a:pt x="1228615" y="3964561"/>
                  <a:pt x="1238230" y="3963652"/>
                  <a:pt x="1247301" y="3965105"/>
                </a:cubicBezTo>
                <a:cubicBezTo>
                  <a:pt x="1253288" y="3966011"/>
                  <a:pt x="1254195" y="3964198"/>
                  <a:pt x="1254195" y="3959480"/>
                </a:cubicBezTo>
                <a:cubicBezTo>
                  <a:pt x="1254195" y="3950410"/>
                  <a:pt x="1254558" y="3941339"/>
                  <a:pt x="1254195" y="3932267"/>
                </a:cubicBezTo>
                <a:cubicBezTo>
                  <a:pt x="1254014" y="3927370"/>
                  <a:pt x="1256009" y="3926280"/>
                  <a:pt x="1260544" y="3926280"/>
                </a:cubicBezTo>
                <a:cubicBezTo>
                  <a:pt x="1262812" y="3926280"/>
                  <a:pt x="1264536" y="3926508"/>
                  <a:pt x="1265647" y="3927370"/>
                </a:cubicBezTo>
                <a:lnTo>
                  <a:pt x="1266383" y="3929894"/>
                </a:lnTo>
                <a:lnTo>
                  <a:pt x="1266714" y="3931826"/>
                </a:lnTo>
                <a:cubicBezTo>
                  <a:pt x="1266531" y="3940353"/>
                  <a:pt x="1267076" y="3948879"/>
                  <a:pt x="1266531" y="3957225"/>
                </a:cubicBezTo>
                <a:lnTo>
                  <a:pt x="1267286" y="3959740"/>
                </a:lnTo>
                <a:lnTo>
                  <a:pt x="1267303" y="3960379"/>
                </a:lnTo>
                <a:lnTo>
                  <a:pt x="1268111" y="3962496"/>
                </a:lnTo>
                <a:lnTo>
                  <a:pt x="1268482" y="3963733"/>
                </a:lnTo>
                <a:lnTo>
                  <a:pt x="1268585" y="3963739"/>
                </a:lnTo>
                <a:lnTo>
                  <a:pt x="1268890" y="3964538"/>
                </a:lnTo>
                <a:cubicBezTo>
                  <a:pt x="1270704" y="3966284"/>
                  <a:pt x="1274332" y="3966284"/>
                  <a:pt x="1281589" y="3966374"/>
                </a:cubicBezTo>
                <a:cubicBezTo>
                  <a:pt x="1289209" y="3966374"/>
                  <a:pt x="1298642" y="3963108"/>
                  <a:pt x="1303540" y="3967645"/>
                </a:cubicBezTo>
                <a:lnTo>
                  <a:pt x="1304650" y="3972113"/>
                </a:lnTo>
                <a:lnTo>
                  <a:pt x="1304629" y="3974097"/>
                </a:lnTo>
                <a:cubicBezTo>
                  <a:pt x="1304629" y="3981943"/>
                  <a:pt x="1304653" y="3987862"/>
                  <a:pt x="1305171" y="3992264"/>
                </a:cubicBezTo>
                <a:lnTo>
                  <a:pt x="1305173" y="3992270"/>
                </a:lnTo>
                <a:lnTo>
                  <a:pt x="1305173" y="3995765"/>
                </a:lnTo>
                <a:cubicBezTo>
                  <a:pt x="1304448" y="4001569"/>
                  <a:pt x="1307350" y="4004291"/>
                  <a:pt x="1312793" y="4004291"/>
                </a:cubicBezTo>
                <a:cubicBezTo>
                  <a:pt x="1317691" y="4004291"/>
                  <a:pt x="1322636" y="4004563"/>
                  <a:pt x="1327601" y="4004563"/>
                </a:cubicBezTo>
                <a:lnTo>
                  <a:pt x="1341789" y="4003271"/>
                </a:lnTo>
                <a:lnTo>
                  <a:pt x="1342727" y="4007660"/>
                </a:lnTo>
                <a:cubicBezTo>
                  <a:pt x="1342364" y="4028522"/>
                  <a:pt x="1342909" y="4049386"/>
                  <a:pt x="1342364" y="4070248"/>
                </a:cubicBezTo>
                <a:lnTo>
                  <a:pt x="1343213" y="4073405"/>
                </a:lnTo>
                <a:lnTo>
                  <a:pt x="1344360" y="4078831"/>
                </a:lnTo>
                <a:cubicBezTo>
                  <a:pt x="1345584" y="4080215"/>
                  <a:pt x="1347716" y="4080759"/>
                  <a:pt x="1351254" y="4080668"/>
                </a:cubicBezTo>
                <a:cubicBezTo>
                  <a:pt x="1366674" y="4080124"/>
                  <a:pt x="1382095" y="4080124"/>
                  <a:pt x="1397516" y="4080668"/>
                </a:cubicBezTo>
                <a:cubicBezTo>
                  <a:pt x="1404409" y="4080850"/>
                  <a:pt x="1406950" y="4079217"/>
                  <a:pt x="1406769" y="4071778"/>
                </a:cubicBezTo>
                <a:cubicBezTo>
                  <a:pt x="1406223" y="4051459"/>
                  <a:pt x="1406585" y="4031322"/>
                  <a:pt x="1406405" y="4011004"/>
                </a:cubicBezTo>
                <a:cubicBezTo>
                  <a:pt x="1406405" y="4006105"/>
                  <a:pt x="1407676" y="4003565"/>
                  <a:pt x="1412935" y="4004291"/>
                </a:cubicBezTo>
                <a:cubicBezTo>
                  <a:pt x="1421644" y="4005560"/>
                  <a:pt x="1430170" y="4002658"/>
                  <a:pt x="1438879" y="4002658"/>
                </a:cubicBezTo>
                <a:cubicBezTo>
                  <a:pt x="1443232" y="4002658"/>
                  <a:pt x="1444684" y="4001207"/>
                  <a:pt x="1444503" y="3996853"/>
                </a:cubicBezTo>
                <a:cubicBezTo>
                  <a:pt x="1444321" y="3988145"/>
                  <a:pt x="1444684" y="3979256"/>
                  <a:pt x="1444321" y="3970547"/>
                </a:cubicBezTo>
                <a:cubicBezTo>
                  <a:pt x="1444140" y="3965649"/>
                  <a:pt x="1445954" y="3964198"/>
                  <a:pt x="1450672" y="3964379"/>
                </a:cubicBezTo>
                <a:cubicBezTo>
                  <a:pt x="1459197" y="3964741"/>
                  <a:pt x="1467543" y="3964198"/>
                  <a:pt x="1476069" y="3964561"/>
                </a:cubicBezTo>
                <a:cubicBezTo>
                  <a:pt x="1481330" y="3964924"/>
                  <a:pt x="1482783" y="3962926"/>
                  <a:pt x="1482600" y="3957848"/>
                </a:cubicBezTo>
                <a:cubicBezTo>
                  <a:pt x="1482238" y="3948776"/>
                  <a:pt x="1482783" y="3939705"/>
                  <a:pt x="1482420" y="3930635"/>
                </a:cubicBezTo>
                <a:cubicBezTo>
                  <a:pt x="1482057" y="3924649"/>
                  <a:pt x="1485322" y="3924286"/>
                  <a:pt x="1489675" y="3924467"/>
                </a:cubicBezTo>
                <a:cubicBezTo>
                  <a:pt x="1491763" y="3924467"/>
                  <a:pt x="1493622" y="3924376"/>
                  <a:pt x="1494960" y="3925056"/>
                </a:cubicBezTo>
                <a:lnTo>
                  <a:pt x="1496521" y="3928837"/>
                </a:lnTo>
                <a:lnTo>
                  <a:pt x="1496751" y="3931282"/>
                </a:lnTo>
                <a:cubicBezTo>
                  <a:pt x="1496570" y="3936725"/>
                  <a:pt x="1496570" y="3942167"/>
                  <a:pt x="1496751" y="3947609"/>
                </a:cubicBezTo>
                <a:cubicBezTo>
                  <a:pt x="1496887" y="3951284"/>
                  <a:pt x="1496989" y="3954039"/>
                  <a:pt x="1497293" y="3956105"/>
                </a:cubicBezTo>
                <a:lnTo>
                  <a:pt x="1498179" y="3958316"/>
                </a:lnTo>
                <a:lnTo>
                  <a:pt x="1498202" y="3958936"/>
                </a:lnTo>
                <a:cubicBezTo>
                  <a:pt x="1498928" y="3963835"/>
                  <a:pt x="1500016" y="3964379"/>
                  <a:pt x="1503645" y="3964379"/>
                </a:cubicBezTo>
                <a:cubicBezTo>
                  <a:pt x="1512353" y="3964379"/>
                  <a:pt x="1521243" y="3964561"/>
                  <a:pt x="1529950" y="3964379"/>
                </a:cubicBezTo>
                <a:lnTo>
                  <a:pt x="1535352" y="3965823"/>
                </a:lnTo>
                <a:lnTo>
                  <a:pt x="1536663" y="3970468"/>
                </a:lnTo>
                <a:cubicBezTo>
                  <a:pt x="1536300" y="3977180"/>
                  <a:pt x="1537026" y="3983893"/>
                  <a:pt x="1536482" y="3990424"/>
                </a:cubicBezTo>
                <a:lnTo>
                  <a:pt x="1536867" y="3992824"/>
                </a:lnTo>
                <a:lnTo>
                  <a:pt x="1536845" y="3995765"/>
                </a:lnTo>
                <a:cubicBezTo>
                  <a:pt x="1536482" y="4000844"/>
                  <a:pt x="1538114" y="4002658"/>
                  <a:pt x="1543375" y="4002477"/>
                </a:cubicBezTo>
                <a:cubicBezTo>
                  <a:pt x="1551177" y="4002113"/>
                  <a:pt x="1559159" y="4002840"/>
                  <a:pt x="1566960" y="4002295"/>
                </a:cubicBezTo>
                <a:lnTo>
                  <a:pt x="1573241" y="4003582"/>
                </a:lnTo>
                <a:lnTo>
                  <a:pt x="1574760" y="4009473"/>
                </a:lnTo>
                <a:cubicBezTo>
                  <a:pt x="1574217" y="4029067"/>
                  <a:pt x="1574760" y="4048841"/>
                  <a:pt x="1574397" y="4068434"/>
                </a:cubicBezTo>
                <a:lnTo>
                  <a:pt x="1574951" y="4070785"/>
                </a:lnTo>
                <a:lnTo>
                  <a:pt x="1574942" y="4073774"/>
                </a:lnTo>
                <a:cubicBezTo>
                  <a:pt x="1574942" y="4076858"/>
                  <a:pt x="1574217" y="4081212"/>
                  <a:pt x="1579659" y="4080124"/>
                </a:cubicBezTo>
                <a:cubicBezTo>
                  <a:pt x="1595443" y="4076676"/>
                  <a:pt x="1611407" y="4079035"/>
                  <a:pt x="1627372" y="4078673"/>
                </a:cubicBezTo>
                <a:cubicBezTo>
                  <a:pt x="1633360" y="4078491"/>
                  <a:pt x="1635174" y="4076676"/>
                  <a:pt x="1634811" y="4070872"/>
                </a:cubicBezTo>
                <a:cubicBezTo>
                  <a:pt x="1633360" y="4050008"/>
                  <a:pt x="1636806" y="4029327"/>
                  <a:pt x="1636443" y="4008645"/>
                </a:cubicBezTo>
                <a:cubicBezTo>
                  <a:pt x="1636262" y="4003203"/>
                  <a:pt x="1638439" y="4002113"/>
                  <a:pt x="1643337" y="4002295"/>
                </a:cubicBezTo>
                <a:cubicBezTo>
                  <a:pt x="1650958" y="4002658"/>
                  <a:pt x="1658576" y="4001933"/>
                  <a:pt x="1666014" y="4002477"/>
                </a:cubicBezTo>
                <a:cubicBezTo>
                  <a:pt x="1672545" y="4003020"/>
                  <a:pt x="1675447" y="4001207"/>
                  <a:pt x="1674722" y="3994132"/>
                </a:cubicBezTo>
                <a:cubicBezTo>
                  <a:pt x="1674177" y="3987419"/>
                  <a:pt x="1675085" y="3980707"/>
                  <a:pt x="1674540" y="3974175"/>
                </a:cubicBezTo>
                <a:cubicBezTo>
                  <a:pt x="1673815" y="3966556"/>
                  <a:pt x="1675811" y="3963290"/>
                  <a:pt x="1684337" y="3964017"/>
                </a:cubicBezTo>
                <a:cubicBezTo>
                  <a:pt x="1691595" y="3964561"/>
                  <a:pt x="1699213" y="3965105"/>
                  <a:pt x="1706652" y="3962564"/>
                </a:cubicBezTo>
                <a:cubicBezTo>
                  <a:pt x="1709192" y="3961657"/>
                  <a:pt x="1711187" y="3961295"/>
                  <a:pt x="1710824" y="3958210"/>
                </a:cubicBezTo>
                <a:cubicBezTo>
                  <a:pt x="1709736" y="3950047"/>
                  <a:pt x="1713183" y="3942246"/>
                  <a:pt x="1712638" y="3934082"/>
                </a:cubicBezTo>
                <a:cubicBezTo>
                  <a:pt x="1712275" y="3929727"/>
                  <a:pt x="1712095" y="3925918"/>
                  <a:pt x="1718807" y="3926100"/>
                </a:cubicBezTo>
                <a:cubicBezTo>
                  <a:pt x="1721710" y="3926191"/>
                  <a:pt x="1724295" y="3926463"/>
                  <a:pt x="1726109" y="3927573"/>
                </a:cubicBezTo>
                <a:lnTo>
                  <a:pt x="1728625" y="3933692"/>
                </a:lnTo>
                <a:lnTo>
                  <a:pt x="1728694" y="3942984"/>
                </a:lnTo>
                <a:cubicBezTo>
                  <a:pt x="1728740" y="3947020"/>
                  <a:pt x="1728513" y="3951057"/>
                  <a:pt x="1727153" y="3955048"/>
                </a:cubicBezTo>
                <a:cubicBezTo>
                  <a:pt x="1726427" y="3957225"/>
                  <a:pt x="1726427" y="3959084"/>
                  <a:pt x="1727334" y="3960354"/>
                </a:cubicBezTo>
                <a:lnTo>
                  <a:pt x="1727658" y="3960456"/>
                </a:lnTo>
                <a:lnTo>
                  <a:pt x="1727742" y="3962746"/>
                </a:lnTo>
                <a:cubicBezTo>
                  <a:pt x="1728831" y="3964107"/>
                  <a:pt x="1730961" y="3964743"/>
                  <a:pt x="1734229" y="3964561"/>
                </a:cubicBezTo>
                <a:cubicBezTo>
                  <a:pt x="1742754" y="3964198"/>
                  <a:pt x="1751100" y="3964561"/>
                  <a:pt x="1759626" y="3964561"/>
                </a:cubicBezTo>
                <a:cubicBezTo>
                  <a:pt x="1760806" y="3964561"/>
                  <a:pt x="1762076" y="3964379"/>
                  <a:pt x="1763119" y="3964652"/>
                </a:cubicBezTo>
                <a:lnTo>
                  <a:pt x="1764592" y="3966595"/>
                </a:lnTo>
                <a:lnTo>
                  <a:pt x="1765360" y="3968310"/>
                </a:lnTo>
                <a:lnTo>
                  <a:pt x="1765465" y="3969141"/>
                </a:lnTo>
                <a:lnTo>
                  <a:pt x="1766530" y="3990136"/>
                </a:lnTo>
                <a:lnTo>
                  <a:pt x="1766407" y="3992113"/>
                </a:lnTo>
                <a:lnTo>
                  <a:pt x="1766698" y="3993431"/>
                </a:lnTo>
                <a:lnTo>
                  <a:pt x="1766702" y="3993509"/>
                </a:lnTo>
                <a:lnTo>
                  <a:pt x="1766797" y="3993880"/>
                </a:lnTo>
                <a:lnTo>
                  <a:pt x="1768334" y="4000844"/>
                </a:lnTo>
                <a:cubicBezTo>
                  <a:pt x="1772869" y="4005560"/>
                  <a:pt x="1781396" y="4002295"/>
                  <a:pt x="1788290" y="4002477"/>
                </a:cubicBezTo>
                <a:cubicBezTo>
                  <a:pt x="1800944" y="4002613"/>
                  <a:pt x="1804108" y="4002544"/>
                  <a:pt x="1804899" y="4009774"/>
                </a:cubicBezTo>
                <a:lnTo>
                  <a:pt x="1804981" y="4012879"/>
                </a:lnTo>
                <a:lnTo>
                  <a:pt x="1804981" y="4018181"/>
                </a:lnTo>
                <a:cubicBezTo>
                  <a:pt x="1805163" y="4035598"/>
                  <a:pt x="1804981" y="4053015"/>
                  <a:pt x="1803166" y="4070430"/>
                </a:cubicBezTo>
                <a:lnTo>
                  <a:pt x="1803369" y="4072548"/>
                </a:lnTo>
                <a:lnTo>
                  <a:pt x="1803349" y="4072866"/>
                </a:lnTo>
                <a:cubicBezTo>
                  <a:pt x="1802803" y="4076676"/>
                  <a:pt x="1803530" y="4081393"/>
                  <a:pt x="1808610" y="4080124"/>
                </a:cubicBezTo>
                <a:cubicBezTo>
                  <a:pt x="1820583" y="4077130"/>
                  <a:pt x="1832557" y="4080056"/>
                  <a:pt x="1844606" y="4080252"/>
                </a:cubicBezTo>
                <a:lnTo>
                  <a:pt x="1846277" y="4080109"/>
                </a:lnTo>
                <a:lnTo>
                  <a:pt x="1847185" y="4080438"/>
                </a:lnTo>
                <a:cubicBezTo>
                  <a:pt x="1849456" y="4080679"/>
                  <a:pt x="1852483" y="4080668"/>
                  <a:pt x="1856519" y="4080668"/>
                </a:cubicBezTo>
                <a:cubicBezTo>
                  <a:pt x="1859513" y="4080759"/>
                  <a:pt x="1861463" y="4080305"/>
                  <a:pt x="1862643" y="4079103"/>
                </a:cubicBezTo>
                <a:lnTo>
                  <a:pt x="1863255" y="4076624"/>
                </a:lnTo>
                <a:lnTo>
                  <a:pt x="1863353" y="4076585"/>
                </a:lnTo>
                <a:cubicBezTo>
                  <a:pt x="1864668" y="4075316"/>
                  <a:pt x="1865121" y="4073411"/>
                  <a:pt x="1864849" y="4070146"/>
                </a:cubicBezTo>
                <a:lnTo>
                  <a:pt x="1864867" y="4069243"/>
                </a:lnTo>
                <a:lnTo>
                  <a:pt x="1865530" y="4038954"/>
                </a:lnTo>
                <a:lnTo>
                  <a:pt x="1866107" y="4020112"/>
                </a:lnTo>
                <a:lnTo>
                  <a:pt x="1866482" y="4008826"/>
                </a:lnTo>
                <a:lnTo>
                  <a:pt x="1867138" y="4006550"/>
                </a:lnTo>
                <a:lnTo>
                  <a:pt x="1871151" y="4004954"/>
                </a:lnTo>
                <a:cubicBezTo>
                  <a:pt x="1873549" y="4004631"/>
                  <a:pt x="1876747" y="4004563"/>
                  <a:pt x="1881010" y="4004472"/>
                </a:cubicBezTo>
                <a:cubicBezTo>
                  <a:pt x="1886271" y="4004336"/>
                  <a:pt x="1890218" y="4004234"/>
                  <a:pt x="1893177" y="4003826"/>
                </a:cubicBezTo>
                <a:lnTo>
                  <a:pt x="1896572" y="4002477"/>
                </a:lnTo>
                <a:lnTo>
                  <a:pt x="1903310" y="4002477"/>
                </a:lnTo>
                <a:lnTo>
                  <a:pt x="1902593" y="4000206"/>
                </a:lnTo>
                <a:lnTo>
                  <a:pt x="1905306" y="4000221"/>
                </a:lnTo>
                <a:lnTo>
                  <a:pt x="1901563" y="3995434"/>
                </a:lnTo>
                <a:lnTo>
                  <a:pt x="1901726" y="3994982"/>
                </a:lnTo>
                <a:lnTo>
                  <a:pt x="1901776" y="3993102"/>
                </a:lnTo>
                <a:lnTo>
                  <a:pt x="1903396" y="3986863"/>
                </a:lnTo>
                <a:lnTo>
                  <a:pt x="1904262" y="3984369"/>
                </a:lnTo>
                <a:lnTo>
                  <a:pt x="1904282" y="3983448"/>
                </a:lnTo>
                <a:lnTo>
                  <a:pt x="1904534" y="3982476"/>
                </a:lnTo>
                <a:lnTo>
                  <a:pt x="1904465" y="3975668"/>
                </a:lnTo>
                <a:lnTo>
                  <a:pt x="1904653" y="3968859"/>
                </a:lnTo>
                <a:lnTo>
                  <a:pt x="1906036" y="3965189"/>
                </a:lnTo>
                <a:lnTo>
                  <a:pt x="1908493" y="3964579"/>
                </a:lnTo>
                <a:lnTo>
                  <a:pt x="1929210" y="3964721"/>
                </a:lnTo>
                <a:lnTo>
                  <a:pt x="1937235" y="3965468"/>
                </a:lnTo>
                <a:cubicBezTo>
                  <a:pt x="1941770" y="3966556"/>
                  <a:pt x="1942495" y="3964741"/>
                  <a:pt x="1942495" y="3961113"/>
                </a:cubicBezTo>
                <a:cubicBezTo>
                  <a:pt x="1942495" y="3955127"/>
                  <a:pt x="1942495" y="3948958"/>
                  <a:pt x="1942495" y="3942972"/>
                </a:cubicBezTo>
                <a:lnTo>
                  <a:pt x="1942578" y="3937035"/>
                </a:lnTo>
                <a:lnTo>
                  <a:pt x="1942635" y="3934940"/>
                </a:lnTo>
                <a:lnTo>
                  <a:pt x="1943356" y="3930218"/>
                </a:lnTo>
                <a:cubicBezTo>
                  <a:pt x="1944218" y="3927748"/>
                  <a:pt x="1945940" y="3926758"/>
                  <a:pt x="1949385" y="3926363"/>
                </a:cubicBezTo>
                <a:lnTo>
                  <a:pt x="1953132" y="3926259"/>
                </a:lnTo>
                <a:lnTo>
                  <a:pt x="1954507" y="3930179"/>
                </a:lnTo>
                <a:lnTo>
                  <a:pt x="1954656" y="3931715"/>
                </a:lnTo>
                <a:lnTo>
                  <a:pt x="1954484" y="3948776"/>
                </a:lnTo>
                <a:lnTo>
                  <a:pt x="1954529" y="3950416"/>
                </a:lnTo>
                <a:lnTo>
                  <a:pt x="1954484" y="3956318"/>
                </a:lnTo>
                <a:lnTo>
                  <a:pt x="1954708" y="3957152"/>
                </a:lnTo>
                <a:lnTo>
                  <a:pt x="1954728" y="3957901"/>
                </a:lnTo>
                <a:lnTo>
                  <a:pt x="1955415" y="3959787"/>
                </a:lnTo>
                <a:lnTo>
                  <a:pt x="1955823" y="3961307"/>
                </a:lnTo>
                <a:lnTo>
                  <a:pt x="1955982" y="3961344"/>
                </a:lnTo>
                <a:lnTo>
                  <a:pt x="1956435" y="3962588"/>
                </a:lnTo>
                <a:cubicBezTo>
                  <a:pt x="1958385" y="3964561"/>
                  <a:pt x="1962287" y="3964561"/>
                  <a:pt x="1970087" y="3964561"/>
                </a:cubicBezTo>
                <a:cubicBezTo>
                  <a:pt x="1994398" y="3964561"/>
                  <a:pt x="1994398" y="3964561"/>
                  <a:pt x="1994398" y="3988507"/>
                </a:cubicBezTo>
                <a:lnTo>
                  <a:pt x="1993882" y="3994525"/>
                </a:lnTo>
                <a:lnTo>
                  <a:pt x="1993547" y="3997571"/>
                </a:lnTo>
                <a:lnTo>
                  <a:pt x="1994136" y="3998735"/>
                </a:lnTo>
                <a:lnTo>
                  <a:pt x="1994578" y="4001569"/>
                </a:lnTo>
                <a:cubicBezTo>
                  <a:pt x="1997843" y="4003746"/>
                  <a:pt x="2003650" y="4002477"/>
                  <a:pt x="2008548" y="4002477"/>
                </a:cubicBezTo>
                <a:cubicBezTo>
                  <a:pt x="2032495" y="4002477"/>
                  <a:pt x="2032314" y="4002477"/>
                  <a:pt x="2032495" y="4026061"/>
                </a:cubicBezTo>
                <a:cubicBezTo>
                  <a:pt x="2032676" y="4041664"/>
                  <a:pt x="2032133" y="4057265"/>
                  <a:pt x="2030681" y="4072866"/>
                </a:cubicBezTo>
                <a:cubicBezTo>
                  <a:pt x="2030318" y="4077402"/>
                  <a:pt x="2031770" y="4081212"/>
                  <a:pt x="2037030" y="4080124"/>
                </a:cubicBezTo>
                <a:lnTo>
                  <a:pt x="2067882" y="4079186"/>
                </a:lnTo>
                <a:lnTo>
                  <a:pt x="2067882" y="4051337"/>
                </a:lnTo>
                <a:lnTo>
                  <a:pt x="2067780" y="4051699"/>
                </a:lnTo>
                <a:cubicBezTo>
                  <a:pt x="2066556" y="4052832"/>
                  <a:pt x="2064607" y="4053195"/>
                  <a:pt x="2061703" y="4053195"/>
                </a:cubicBezTo>
                <a:cubicBezTo>
                  <a:pt x="2055897" y="4053195"/>
                  <a:pt x="2054990" y="4051019"/>
                  <a:pt x="2054627" y="4045757"/>
                </a:cubicBezTo>
                <a:cubicBezTo>
                  <a:pt x="2053902" y="4034508"/>
                  <a:pt x="2058437" y="4023443"/>
                  <a:pt x="2056260" y="4012558"/>
                </a:cubicBezTo>
                <a:cubicBezTo>
                  <a:pt x="2054264" y="4002579"/>
                  <a:pt x="2054627" y="3992784"/>
                  <a:pt x="2055172" y="3982986"/>
                </a:cubicBezTo>
                <a:cubicBezTo>
                  <a:pt x="2055534" y="3977725"/>
                  <a:pt x="2054264" y="3976817"/>
                  <a:pt x="2049729" y="3976817"/>
                </a:cubicBezTo>
                <a:cubicBezTo>
                  <a:pt x="2041202" y="3976999"/>
                  <a:pt x="2032858" y="3976636"/>
                  <a:pt x="2024330" y="3976999"/>
                </a:cubicBezTo>
                <a:cubicBezTo>
                  <a:pt x="2018526" y="3977362"/>
                  <a:pt x="2016167" y="3975729"/>
                  <a:pt x="2016530" y="3969561"/>
                </a:cubicBezTo>
                <a:cubicBezTo>
                  <a:pt x="2017255" y="3959584"/>
                  <a:pt x="2015986" y="3949424"/>
                  <a:pt x="2017618" y="3939446"/>
                </a:cubicBezTo>
                <a:cubicBezTo>
                  <a:pt x="2006734" y="3938177"/>
                  <a:pt x="1996211" y="3935092"/>
                  <a:pt x="1985869" y="3937451"/>
                </a:cubicBezTo>
                <a:cubicBezTo>
                  <a:pt x="1979339" y="3939083"/>
                  <a:pt x="1978977" y="3936725"/>
                  <a:pt x="1978432" y="3931645"/>
                </a:cubicBezTo>
                <a:cubicBezTo>
                  <a:pt x="1977525" y="3922938"/>
                  <a:pt x="1980608" y="3914410"/>
                  <a:pt x="1980428" y="3905702"/>
                </a:cubicBezTo>
                <a:cubicBezTo>
                  <a:pt x="1980246" y="3900622"/>
                  <a:pt x="1978977" y="3899171"/>
                  <a:pt x="1973716" y="3898808"/>
                </a:cubicBezTo>
                <a:cubicBezTo>
                  <a:pt x="1964644" y="3898082"/>
                  <a:pt x="1955573" y="3902073"/>
                  <a:pt x="1946866" y="3900441"/>
                </a:cubicBezTo>
                <a:cubicBezTo>
                  <a:pt x="1939427" y="3898990"/>
                  <a:pt x="1931990" y="3899715"/>
                  <a:pt x="1924550" y="3898990"/>
                </a:cubicBezTo>
                <a:cubicBezTo>
                  <a:pt x="1918020" y="3898265"/>
                  <a:pt x="1916386" y="3900985"/>
                  <a:pt x="1916750" y="3907154"/>
                </a:cubicBezTo>
                <a:lnTo>
                  <a:pt x="1916756" y="3907845"/>
                </a:lnTo>
                <a:lnTo>
                  <a:pt x="1916386" y="3909228"/>
                </a:lnTo>
                <a:lnTo>
                  <a:pt x="1916540" y="3930488"/>
                </a:lnTo>
                <a:lnTo>
                  <a:pt x="1915480" y="3937156"/>
                </a:lnTo>
                <a:cubicBezTo>
                  <a:pt x="1913893" y="3939038"/>
                  <a:pt x="1911036" y="3939718"/>
                  <a:pt x="1906409" y="3939083"/>
                </a:cubicBezTo>
                <a:cubicBezTo>
                  <a:pt x="1900059" y="3938357"/>
                  <a:pt x="1893710" y="3939446"/>
                  <a:pt x="1887360" y="3938902"/>
                </a:cubicBezTo>
                <a:cubicBezTo>
                  <a:pt x="1884095" y="3938631"/>
                  <a:pt x="1881736" y="3938902"/>
                  <a:pt x="1880285" y="3940149"/>
                </a:cubicBezTo>
                <a:lnTo>
                  <a:pt x="1879881" y="3941906"/>
                </a:lnTo>
                <a:lnTo>
                  <a:pt x="1879673" y="3941951"/>
                </a:lnTo>
                <a:cubicBezTo>
                  <a:pt x="1878607" y="3942972"/>
                  <a:pt x="1878199" y="3944695"/>
                  <a:pt x="1878289" y="3947325"/>
                </a:cubicBezTo>
                <a:lnTo>
                  <a:pt x="1878443" y="3968768"/>
                </a:lnTo>
                <a:lnTo>
                  <a:pt x="1876771" y="3975457"/>
                </a:lnTo>
                <a:cubicBezTo>
                  <a:pt x="1875024" y="3976999"/>
                  <a:pt x="1872212" y="3977453"/>
                  <a:pt x="1868311" y="3977180"/>
                </a:cubicBezTo>
                <a:cubicBezTo>
                  <a:pt x="1861599" y="3976636"/>
                  <a:pt x="1854887" y="3977543"/>
                  <a:pt x="1848355" y="3976999"/>
                </a:cubicBezTo>
                <a:cubicBezTo>
                  <a:pt x="1841642" y="3976454"/>
                  <a:pt x="1840373" y="3978996"/>
                  <a:pt x="1840373" y="3985163"/>
                </a:cubicBezTo>
                <a:lnTo>
                  <a:pt x="1840374" y="3985610"/>
                </a:lnTo>
                <a:lnTo>
                  <a:pt x="1840191" y="3986331"/>
                </a:lnTo>
                <a:lnTo>
                  <a:pt x="1840350" y="4054065"/>
                </a:lnTo>
                <a:lnTo>
                  <a:pt x="1831467" y="4053762"/>
                </a:lnTo>
                <a:cubicBezTo>
                  <a:pt x="1829063" y="4052152"/>
                  <a:pt x="1827748" y="4049114"/>
                  <a:pt x="1828021" y="4044849"/>
                </a:cubicBezTo>
                <a:cubicBezTo>
                  <a:pt x="1829109" y="4024169"/>
                  <a:pt x="1827296" y="4003667"/>
                  <a:pt x="1828021" y="3982986"/>
                </a:cubicBezTo>
                <a:cubicBezTo>
                  <a:pt x="1828202" y="3977906"/>
                  <a:pt x="1826751" y="3976091"/>
                  <a:pt x="1821490" y="3976274"/>
                </a:cubicBezTo>
                <a:cubicBezTo>
                  <a:pt x="1812963" y="3976636"/>
                  <a:pt x="1804618" y="3976091"/>
                  <a:pt x="1796091" y="3976454"/>
                </a:cubicBezTo>
                <a:lnTo>
                  <a:pt x="1792358" y="3975527"/>
                </a:lnTo>
                <a:lnTo>
                  <a:pt x="1789758" y="3967982"/>
                </a:lnTo>
                <a:lnTo>
                  <a:pt x="1789924" y="3943981"/>
                </a:lnTo>
                <a:cubicBezTo>
                  <a:pt x="1789924" y="3939627"/>
                  <a:pt x="1788471" y="3937995"/>
                  <a:pt x="1784118" y="3938177"/>
                </a:cubicBezTo>
                <a:cubicBezTo>
                  <a:pt x="1775591" y="3938539"/>
                  <a:pt x="1767245" y="3938177"/>
                  <a:pt x="1758719" y="3938357"/>
                </a:cubicBezTo>
                <a:cubicBezTo>
                  <a:pt x="1753820" y="3938539"/>
                  <a:pt x="1751463" y="3936543"/>
                  <a:pt x="1751644" y="3931463"/>
                </a:cubicBezTo>
                <a:cubicBezTo>
                  <a:pt x="1751826" y="3923663"/>
                  <a:pt x="1751463" y="3915680"/>
                  <a:pt x="1751826" y="3907880"/>
                </a:cubicBezTo>
                <a:cubicBezTo>
                  <a:pt x="1752188" y="3902073"/>
                  <a:pt x="1750556" y="3899896"/>
                  <a:pt x="1744386" y="3900078"/>
                </a:cubicBezTo>
                <a:cubicBezTo>
                  <a:pt x="1729510" y="3900622"/>
                  <a:pt x="1714816" y="3900259"/>
                  <a:pt x="1699939" y="3900259"/>
                </a:cubicBezTo>
                <a:cubicBezTo>
                  <a:pt x="1689780" y="3900259"/>
                  <a:pt x="1688510" y="3901711"/>
                  <a:pt x="1690507" y="3911689"/>
                </a:cubicBezTo>
                <a:lnTo>
                  <a:pt x="1690530" y="3917959"/>
                </a:lnTo>
                <a:lnTo>
                  <a:pt x="1689235" y="3924104"/>
                </a:lnTo>
                <a:cubicBezTo>
                  <a:pt x="1688872" y="3926734"/>
                  <a:pt x="1689507" y="3929864"/>
                  <a:pt x="1689689" y="3932676"/>
                </a:cubicBezTo>
                <a:lnTo>
                  <a:pt x="1687779" y="3938292"/>
                </a:lnTo>
                <a:lnTo>
                  <a:pt x="1684156" y="3938357"/>
                </a:lnTo>
                <a:cubicBezTo>
                  <a:pt x="1676356" y="3938357"/>
                  <a:pt x="1668373" y="3938902"/>
                  <a:pt x="1660572" y="3938177"/>
                </a:cubicBezTo>
                <a:cubicBezTo>
                  <a:pt x="1656853" y="3937905"/>
                  <a:pt x="1654540" y="3938493"/>
                  <a:pt x="1653224" y="3940013"/>
                </a:cubicBezTo>
                <a:lnTo>
                  <a:pt x="1651894" y="3947261"/>
                </a:lnTo>
                <a:lnTo>
                  <a:pt x="1651442" y="3948468"/>
                </a:lnTo>
                <a:cubicBezTo>
                  <a:pt x="1651138" y="3951147"/>
                  <a:pt x="1651138" y="3954718"/>
                  <a:pt x="1651138" y="3959480"/>
                </a:cubicBezTo>
                <a:lnTo>
                  <a:pt x="1650859" y="3969836"/>
                </a:lnTo>
                <a:lnTo>
                  <a:pt x="1650489" y="3971451"/>
                </a:lnTo>
                <a:lnTo>
                  <a:pt x="1649490" y="3974159"/>
                </a:lnTo>
                <a:lnTo>
                  <a:pt x="1640253" y="3976636"/>
                </a:lnTo>
                <a:cubicBezTo>
                  <a:pt x="1633360" y="3975729"/>
                  <a:pt x="1626284" y="3976454"/>
                  <a:pt x="1619390" y="3976454"/>
                </a:cubicBezTo>
                <a:cubicBezTo>
                  <a:pt x="1616487" y="3976454"/>
                  <a:pt x="1613766" y="3976636"/>
                  <a:pt x="1613947" y="3980628"/>
                </a:cubicBezTo>
                <a:lnTo>
                  <a:pt x="1613791" y="3985206"/>
                </a:lnTo>
                <a:lnTo>
                  <a:pt x="1613337" y="3986412"/>
                </a:lnTo>
                <a:cubicBezTo>
                  <a:pt x="1613040" y="3989040"/>
                  <a:pt x="1613040" y="3992545"/>
                  <a:pt x="1613040" y="3997216"/>
                </a:cubicBezTo>
                <a:cubicBezTo>
                  <a:pt x="1613040" y="4014632"/>
                  <a:pt x="1609593" y="4032047"/>
                  <a:pt x="1611589" y="4049464"/>
                </a:cubicBezTo>
                <a:lnTo>
                  <a:pt x="1612080" y="4052322"/>
                </a:lnTo>
                <a:lnTo>
                  <a:pt x="1609050" y="4052651"/>
                </a:lnTo>
                <a:cubicBezTo>
                  <a:pt x="1605421" y="4052288"/>
                  <a:pt x="1598890" y="4055372"/>
                  <a:pt x="1599071" y="4049386"/>
                </a:cubicBezTo>
                <a:cubicBezTo>
                  <a:pt x="1599433" y="4043761"/>
                  <a:pt x="1596531" y="4038319"/>
                  <a:pt x="1597982" y="4033601"/>
                </a:cubicBezTo>
                <a:cubicBezTo>
                  <a:pt x="1603062" y="4017274"/>
                  <a:pt x="1594899" y="4000765"/>
                  <a:pt x="1599433" y="3984620"/>
                </a:cubicBezTo>
                <a:cubicBezTo>
                  <a:pt x="1601248" y="3978452"/>
                  <a:pt x="1597982" y="3976274"/>
                  <a:pt x="1591633" y="3976636"/>
                </a:cubicBezTo>
                <a:cubicBezTo>
                  <a:pt x="1583469" y="3977180"/>
                  <a:pt x="1575305" y="3976817"/>
                  <a:pt x="1567142" y="3976817"/>
                </a:cubicBezTo>
                <a:cubicBezTo>
                  <a:pt x="1564420" y="3976817"/>
                  <a:pt x="1561154" y="3977180"/>
                  <a:pt x="1561517" y="3973007"/>
                </a:cubicBezTo>
                <a:cubicBezTo>
                  <a:pt x="1562243" y="3963755"/>
                  <a:pt x="1556982" y="3954866"/>
                  <a:pt x="1561154" y="3945432"/>
                </a:cubicBezTo>
                <a:cubicBezTo>
                  <a:pt x="1562243" y="3943074"/>
                  <a:pt x="1562969" y="3939083"/>
                  <a:pt x="1557890" y="3938720"/>
                </a:cubicBezTo>
                <a:cubicBezTo>
                  <a:pt x="1547911" y="3938177"/>
                  <a:pt x="1538114" y="3934910"/>
                  <a:pt x="1528318" y="3937451"/>
                </a:cubicBezTo>
                <a:cubicBezTo>
                  <a:pt x="1523420" y="3938720"/>
                  <a:pt x="1523420" y="3936906"/>
                  <a:pt x="1523420" y="3933458"/>
                </a:cubicBezTo>
                <a:cubicBezTo>
                  <a:pt x="1523420" y="3924389"/>
                  <a:pt x="1523057" y="3915317"/>
                  <a:pt x="1523601" y="3906246"/>
                </a:cubicBezTo>
                <a:cubicBezTo>
                  <a:pt x="1523964" y="3900259"/>
                  <a:pt x="1521787" y="3898990"/>
                  <a:pt x="1515981" y="3898627"/>
                </a:cubicBezTo>
                <a:close/>
                <a:moveTo>
                  <a:pt x="3583863" y="3898627"/>
                </a:moveTo>
                <a:cubicBezTo>
                  <a:pt x="3574974" y="3898082"/>
                  <a:pt x="3566447" y="3902073"/>
                  <a:pt x="3557920" y="3900259"/>
                </a:cubicBezTo>
                <a:cubicBezTo>
                  <a:pt x="3549939" y="3898627"/>
                  <a:pt x="3542318" y="3899534"/>
                  <a:pt x="3534517" y="3898808"/>
                </a:cubicBezTo>
                <a:cubicBezTo>
                  <a:pt x="3531978" y="3898536"/>
                  <a:pt x="3530254" y="3898854"/>
                  <a:pt x="3529188" y="3899896"/>
                </a:cubicBezTo>
                <a:lnTo>
                  <a:pt x="3528191" y="3903820"/>
                </a:lnTo>
                <a:lnTo>
                  <a:pt x="3526717" y="3909047"/>
                </a:lnTo>
                <a:cubicBezTo>
                  <a:pt x="3527079" y="3917573"/>
                  <a:pt x="3526535" y="3925918"/>
                  <a:pt x="3526898" y="3934445"/>
                </a:cubicBezTo>
                <a:lnTo>
                  <a:pt x="3526056" y="3937765"/>
                </a:lnTo>
                <a:lnTo>
                  <a:pt x="3521819" y="3938902"/>
                </a:lnTo>
                <a:cubicBezTo>
                  <a:pt x="3513110" y="3938539"/>
                  <a:pt x="3504220" y="3938902"/>
                  <a:pt x="3495513" y="3938720"/>
                </a:cubicBezTo>
                <a:cubicBezTo>
                  <a:pt x="3493336" y="3938720"/>
                  <a:pt x="3491838" y="3939083"/>
                  <a:pt x="3490909" y="3939991"/>
                </a:cubicBezTo>
                <a:lnTo>
                  <a:pt x="3490461" y="3941680"/>
                </a:lnTo>
                <a:lnTo>
                  <a:pt x="3489934" y="3941815"/>
                </a:lnTo>
                <a:cubicBezTo>
                  <a:pt x="3488891" y="3942881"/>
                  <a:pt x="3488528" y="3944604"/>
                  <a:pt x="3488619" y="3947144"/>
                </a:cubicBezTo>
                <a:cubicBezTo>
                  <a:pt x="3488981" y="3955671"/>
                  <a:pt x="3488437" y="3964017"/>
                  <a:pt x="3488800" y="3972543"/>
                </a:cubicBezTo>
                <a:lnTo>
                  <a:pt x="3487889" y="3975943"/>
                </a:lnTo>
                <a:lnTo>
                  <a:pt x="3483721" y="3976999"/>
                </a:lnTo>
                <a:cubicBezTo>
                  <a:pt x="3475194" y="3976636"/>
                  <a:pt x="3466849" y="3977180"/>
                  <a:pt x="3458322" y="3976817"/>
                </a:cubicBezTo>
                <a:cubicBezTo>
                  <a:pt x="3455692" y="3976727"/>
                  <a:pt x="3454014" y="3977135"/>
                  <a:pt x="3452993" y="3978202"/>
                </a:cubicBezTo>
                <a:lnTo>
                  <a:pt x="3452533" y="3979974"/>
                </a:lnTo>
                <a:lnTo>
                  <a:pt x="3451995" y="3980118"/>
                </a:lnTo>
                <a:cubicBezTo>
                  <a:pt x="3450884" y="3981386"/>
                  <a:pt x="3450522" y="3983428"/>
                  <a:pt x="3450522" y="3986331"/>
                </a:cubicBezTo>
                <a:cubicBezTo>
                  <a:pt x="3450703" y="4006831"/>
                  <a:pt x="3450703" y="4027513"/>
                  <a:pt x="3450522" y="4048013"/>
                </a:cubicBezTo>
                <a:lnTo>
                  <a:pt x="3450707" y="4051355"/>
                </a:lnTo>
                <a:lnTo>
                  <a:pt x="3450703" y="4051381"/>
                </a:lnTo>
                <a:cubicBezTo>
                  <a:pt x="3448525" y="4055917"/>
                  <a:pt x="3441631" y="4051744"/>
                  <a:pt x="3437278" y="4053921"/>
                </a:cubicBezTo>
                <a:cubicBezTo>
                  <a:pt x="3436189" y="4054465"/>
                  <a:pt x="3435100" y="4055191"/>
                  <a:pt x="3433830" y="4053558"/>
                </a:cubicBezTo>
                <a:cubicBezTo>
                  <a:pt x="3435645" y="4048841"/>
                  <a:pt x="3434737" y="4043761"/>
                  <a:pt x="3435281" y="4038863"/>
                </a:cubicBezTo>
                <a:cubicBezTo>
                  <a:pt x="3436007" y="4033238"/>
                  <a:pt x="3432379" y="4028159"/>
                  <a:pt x="3433649" y="4022898"/>
                </a:cubicBezTo>
                <a:cubicBezTo>
                  <a:pt x="3436733" y="4010018"/>
                  <a:pt x="3434918" y="3997319"/>
                  <a:pt x="3433467" y="3984438"/>
                </a:cubicBezTo>
                <a:cubicBezTo>
                  <a:pt x="3433104" y="3979902"/>
                  <a:pt x="3429657" y="3978452"/>
                  <a:pt x="3426755" y="3978996"/>
                </a:cubicBezTo>
                <a:cubicBezTo>
                  <a:pt x="3418046" y="3980810"/>
                  <a:pt x="3409520" y="3978996"/>
                  <a:pt x="3401175" y="3979902"/>
                </a:cubicBezTo>
                <a:cubicBezTo>
                  <a:pt x="3395189" y="3980628"/>
                  <a:pt x="3395552" y="3978452"/>
                  <a:pt x="3395370" y="3974460"/>
                </a:cubicBezTo>
                <a:cubicBezTo>
                  <a:pt x="3395189" y="3968473"/>
                  <a:pt x="3399360" y="3962667"/>
                  <a:pt x="3396277" y="3955955"/>
                </a:cubicBezTo>
                <a:cubicBezTo>
                  <a:pt x="3394644" y="3957406"/>
                  <a:pt x="3393556" y="3958313"/>
                  <a:pt x="3392285" y="3959402"/>
                </a:cubicBezTo>
                <a:cubicBezTo>
                  <a:pt x="3390290" y="3954866"/>
                  <a:pt x="3392648" y="3950876"/>
                  <a:pt x="3393919" y="3947065"/>
                </a:cubicBezTo>
                <a:cubicBezTo>
                  <a:pt x="3395914" y="3941079"/>
                  <a:pt x="3393738" y="3940535"/>
                  <a:pt x="3388839" y="3940716"/>
                </a:cubicBezTo>
                <a:cubicBezTo>
                  <a:pt x="3379768" y="3941079"/>
                  <a:pt x="3370879" y="3940716"/>
                  <a:pt x="3361988" y="3940897"/>
                </a:cubicBezTo>
                <a:cubicBezTo>
                  <a:pt x="3357635" y="3940897"/>
                  <a:pt x="3356546" y="3938357"/>
                  <a:pt x="3357635" y="3935092"/>
                </a:cubicBezTo>
                <a:cubicBezTo>
                  <a:pt x="3360718" y="3926566"/>
                  <a:pt x="3358360" y="3917857"/>
                  <a:pt x="3359086" y="3909149"/>
                </a:cubicBezTo>
                <a:cubicBezTo>
                  <a:pt x="3359448" y="3905157"/>
                  <a:pt x="3357816" y="3902618"/>
                  <a:pt x="3353462" y="3902798"/>
                </a:cubicBezTo>
                <a:cubicBezTo>
                  <a:pt x="3337498" y="3903888"/>
                  <a:pt x="3321713" y="3900078"/>
                  <a:pt x="3305749" y="3900804"/>
                </a:cubicBezTo>
                <a:cubicBezTo>
                  <a:pt x="3303028" y="3900894"/>
                  <a:pt x="3301350" y="3901394"/>
                  <a:pt x="3300375" y="3902482"/>
                </a:cubicBezTo>
                <a:lnTo>
                  <a:pt x="3299688" y="3905576"/>
                </a:lnTo>
                <a:lnTo>
                  <a:pt x="3298743" y="3906029"/>
                </a:lnTo>
                <a:cubicBezTo>
                  <a:pt x="3298084" y="3906960"/>
                  <a:pt x="3297948" y="3908231"/>
                  <a:pt x="3297948" y="3909954"/>
                </a:cubicBezTo>
                <a:cubicBezTo>
                  <a:pt x="3298129" y="3918662"/>
                  <a:pt x="3297767" y="3927551"/>
                  <a:pt x="3298129" y="3936260"/>
                </a:cubicBezTo>
                <a:lnTo>
                  <a:pt x="3297356" y="3939312"/>
                </a:lnTo>
                <a:lnTo>
                  <a:pt x="3291053" y="3940897"/>
                </a:lnTo>
                <a:cubicBezTo>
                  <a:pt x="3283435" y="3940171"/>
                  <a:pt x="3275814" y="3941079"/>
                  <a:pt x="3268377" y="3940535"/>
                </a:cubicBezTo>
                <a:cubicBezTo>
                  <a:pt x="3265202" y="3940262"/>
                  <a:pt x="3263161" y="3940852"/>
                  <a:pt x="3262027" y="3942190"/>
                </a:cubicBezTo>
                <a:lnTo>
                  <a:pt x="3261864" y="3943297"/>
                </a:lnTo>
                <a:lnTo>
                  <a:pt x="3261075" y="3943515"/>
                </a:lnTo>
                <a:cubicBezTo>
                  <a:pt x="3260167" y="3944423"/>
                  <a:pt x="3259850" y="3945874"/>
                  <a:pt x="3260031" y="3948051"/>
                </a:cubicBezTo>
                <a:cubicBezTo>
                  <a:pt x="3260757" y="3954946"/>
                  <a:pt x="3260031" y="3962201"/>
                  <a:pt x="3260394" y="3969096"/>
                </a:cubicBezTo>
                <a:lnTo>
                  <a:pt x="3258246" y="3977567"/>
                </a:lnTo>
                <a:lnTo>
                  <a:pt x="3253682" y="3978814"/>
                </a:lnTo>
                <a:cubicBezTo>
                  <a:pt x="3245880" y="3978632"/>
                  <a:pt x="3237900" y="3978996"/>
                  <a:pt x="3230097" y="3978632"/>
                </a:cubicBezTo>
                <a:cubicBezTo>
                  <a:pt x="3227286" y="3978452"/>
                  <a:pt x="3225472" y="3978814"/>
                  <a:pt x="3224361" y="3979925"/>
                </a:cubicBezTo>
                <a:lnTo>
                  <a:pt x="3223854" y="3981850"/>
                </a:lnTo>
                <a:lnTo>
                  <a:pt x="3223318" y="3981977"/>
                </a:lnTo>
                <a:cubicBezTo>
                  <a:pt x="3222069" y="3983428"/>
                  <a:pt x="3221752" y="3985786"/>
                  <a:pt x="3221933" y="3989052"/>
                </a:cubicBezTo>
                <a:cubicBezTo>
                  <a:pt x="3222478" y="3999574"/>
                  <a:pt x="3222115" y="4010278"/>
                  <a:pt x="3222115" y="4020801"/>
                </a:cubicBezTo>
                <a:cubicBezTo>
                  <a:pt x="3222115" y="4029870"/>
                  <a:pt x="3220482" y="4038942"/>
                  <a:pt x="3221933" y="4048193"/>
                </a:cubicBezTo>
                <a:lnTo>
                  <a:pt x="3220756" y="4052074"/>
                </a:lnTo>
                <a:lnTo>
                  <a:pt x="3217784" y="4054738"/>
                </a:lnTo>
                <a:cubicBezTo>
                  <a:pt x="3215993" y="4054965"/>
                  <a:pt x="3213952" y="4054556"/>
                  <a:pt x="3212138" y="4054647"/>
                </a:cubicBezTo>
                <a:cubicBezTo>
                  <a:pt x="3209960" y="4054829"/>
                  <a:pt x="3206876" y="4055372"/>
                  <a:pt x="3206694" y="4051744"/>
                </a:cubicBezTo>
                <a:cubicBezTo>
                  <a:pt x="3206150" y="4036143"/>
                  <a:pt x="3205968" y="4020539"/>
                  <a:pt x="3205606" y="4004937"/>
                </a:cubicBezTo>
                <a:cubicBezTo>
                  <a:pt x="3205424" y="3997500"/>
                  <a:pt x="3205788" y="3989516"/>
                  <a:pt x="3206513" y="3981716"/>
                </a:cubicBezTo>
                <a:cubicBezTo>
                  <a:pt x="3206876" y="3977543"/>
                  <a:pt x="3204336" y="3976817"/>
                  <a:pt x="3200890" y="3976817"/>
                </a:cubicBezTo>
                <a:cubicBezTo>
                  <a:pt x="3192181" y="3976999"/>
                  <a:pt x="3183292" y="3976636"/>
                  <a:pt x="3174584" y="3976999"/>
                </a:cubicBezTo>
                <a:lnTo>
                  <a:pt x="3170697" y="3976084"/>
                </a:lnTo>
                <a:lnTo>
                  <a:pt x="3168249" y="3968770"/>
                </a:lnTo>
                <a:lnTo>
                  <a:pt x="3168416" y="3945432"/>
                </a:lnTo>
                <a:cubicBezTo>
                  <a:pt x="3168597" y="3940353"/>
                  <a:pt x="3166964" y="3938539"/>
                  <a:pt x="3161702" y="3938720"/>
                </a:cubicBezTo>
                <a:cubicBezTo>
                  <a:pt x="3153176" y="3939083"/>
                  <a:pt x="3144832" y="3938539"/>
                  <a:pt x="3136303" y="3938902"/>
                </a:cubicBezTo>
                <a:cubicBezTo>
                  <a:pt x="3131587" y="3939083"/>
                  <a:pt x="3129954" y="3937451"/>
                  <a:pt x="3130136" y="3932732"/>
                </a:cubicBezTo>
                <a:cubicBezTo>
                  <a:pt x="3130499" y="3924026"/>
                  <a:pt x="3130136" y="3915135"/>
                  <a:pt x="3130317" y="3906427"/>
                </a:cubicBezTo>
                <a:cubicBezTo>
                  <a:pt x="3130317" y="3903162"/>
                  <a:pt x="3129774" y="3900804"/>
                  <a:pt x="3125420" y="3900804"/>
                </a:cubicBezTo>
                <a:cubicBezTo>
                  <a:pt x="3107822" y="3900985"/>
                  <a:pt x="3090405" y="3900804"/>
                  <a:pt x="3072808" y="3900804"/>
                </a:cubicBezTo>
                <a:lnTo>
                  <a:pt x="3070694" y="3903010"/>
                </a:lnTo>
                <a:lnTo>
                  <a:pt x="3068772" y="3903536"/>
                </a:lnTo>
                <a:cubicBezTo>
                  <a:pt x="3067865" y="3904375"/>
                  <a:pt x="3067548" y="3905690"/>
                  <a:pt x="3067911" y="3907595"/>
                </a:cubicBezTo>
                <a:cubicBezTo>
                  <a:pt x="3069542" y="3916302"/>
                  <a:pt x="3064463" y="3924649"/>
                  <a:pt x="3067729" y="3933356"/>
                </a:cubicBezTo>
                <a:lnTo>
                  <a:pt x="3067493" y="3937226"/>
                </a:lnTo>
                <a:lnTo>
                  <a:pt x="3061741" y="3939083"/>
                </a:lnTo>
                <a:cubicBezTo>
                  <a:pt x="3053215" y="3938539"/>
                  <a:pt x="3044869" y="3939265"/>
                  <a:pt x="3036343" y="3938902"/>
                </a:cubicBezTo>
                <a:cubicBezTo>
                  <a:pt x="3030538" y="3938539"/>
                  <a:pt x="3028180" y="3940171"/>
                  <a:pt x="3028542" y="3946340"/>
                </a:cubicBezTo>
                <a:lnTo>
                  <a:pt x="3028550" y="3947325"/>
                </a:lnTo>
                <a:lnTo>
                  <a:pt x="3027998" y="3949684"/>
                </a:lnTo>
                <a:cubicBezTo>
                  <a:pt x="3028542" y="3956577"/>
                  <a:pt x="3027635" y="3963652"/>
                  <a:pt x="3028180" y="3970547"/>
                </a:cubicBezTo>
                <a:lnTo>
                  <a:pt x="3027270" y="3975703"/>
                </a:lnTo>
                <a:lnTo>
                  <a:pt x="3021647" y="3977180"/>
                </a:lnTo>
                <a:cubicBezTo>
                  <a:pt x="3014029" y="3976817"/>
                  <a:pt x="3006409" y="3977543"/>
                  <a:pt x="2998971" y="3976999"/>
                </a:cubicBezTo>
                <a:cubicBezTo>
                  <a:pt x="2992258" y="3976454"/>
                  <a:pt x="2990081" y="3978270"/>
                  <a:pt x="2990262" y="3985344"/>
                </a:cubicBezTo>
                <a:lnTo>
                  <a:pt x="2990263" y="3985663"/>
                </a:lnTo>
                <a:lnTo>
                  <a:pt x="2989899" y="3987056"/>
                </a:lnTo>
                <a:cubicBezTo>
                  <a:pt x="2990262" y="4007012"/>
                  <a:pt x="2989899" y="4026968"/>
                  <a:pt x="2990081" y="4046924"/>
                </a:cubicBezTo>
                <a:lnTo>
                  <a:pt x="2989791" y="4049144"/>
                </a:lnTo>
                <a:lnTo>
                  <a:pt x="2989423" y="4051359"/>
                </a:lnTo>
                <a:cubicBezTo>
                  <a:pt x="2988494" y="4052787"/>
                  <a:pt x="2986725" y="4053558"/>
                  <a:pt x="2983369" y="4053558"/>
                </a:cubicBezTo>
                <a:cubicBezTo>
                  <a:pt x="2976475" y="4053558"/>
                  <a:pt x="2975749" y="4050837"/>
                  <a:pt x="2975749" y="4045031"/>
                </a:cubicBezTo>
                <a:cubicBezTo>
                  <a:pt x="2975931" y="4024713"/>
                  <a:pt x="2975568" y="4004575"/>
                  <a:pt x="2975931" y="3984256"/>
                </a:cubicBezTo>
                <a:cubicBezTo>
                  <a:pt x="2976112" y="3978814"/>
                  <a:pt x="2974480" y="3976636"/>
                  <a:pt x="2968856" y="3976999"/>
                </a:cubicBezTo>
                <a:cubicBezTo>
                  <a:pt x="2960328" y="3977543"/>
                  <a:pt x="2951984" y="3976999"/>
                  <a:pt x="2943457" y="3977180"/>
                </a:cubicBezTo>
                <a:cubicBezTo>
                  <a:pt x="2939102" y="3977362"/>
                  <a:pt x="2937470" y="3975911"/>
                  <a:pt x="2937651" y="3971557"/>
                </a:cubicBezTo>
                <a:cubicBezTo>
                  <a:pt x="2937834" y="3962849"/>
                  <a:pt x="2937651" y="3953960"/>
                  <a:pt x="2937651" y="3945251"/>
                </a:cubicBezTo>
                <a:cubicBezTo>
                  <a:pt x="2937651" y="3942167"/>
                  <a:pt x="2938015" y="3939627"/>
                  <a:pt x="2933478" y="3938902"/>
                </a:cubicBezTo>
                <a:cubicBezTo>
                  <a:pt x="2924227" y="3937632"/>
                  <a:pt x="2914975" y="3936363"/>
                  <a:pt x="2905722" y="3937632"/>
                </a:cubicBezTo>
                <a:cubicBezTo>
                  <a:pt x="2900279" y="3938357"/>
                  <a:pt x="2899736" y="3936180"/>
                  <a:pt x="2899736" y="3932007"/>
                </a:cubicBezTo>
                <a:cubicBezTo>
                  <a:pt x="2899917" y="3923300"/>
                  <a:pt x="2899554" y="3914410"/>
                  <a:pt x="2899917" y="3905702"/>
                </a:cubicBezTo>
                <a:cubicBezTo>
                  <a:pt x="2900098" y="3900622"/>
                  <a:pt x="2898283" y="3898445"/>
                  <a:pt x="2893204" y="3899171"/>
                </a:cubicBezTo>
                <a:cubicBezTo>
                  <a:pt x="2878690" y="3900985"/>
                  <a:pt x="2863995" y="3899715"/>
                  <a:pt x="2849482" y="3899171"/>
                </a:cubicBezTo>
                <a:cubicBezTo>
                  <a:pt x="2847668" y="3899171"/>
                  <a:pt x="2845854" y="3899353"/>
                  <a:pt x="2844040" y="3899171"/>
                </a:cubicBezTo>
                <a:cubicBezTo>
                  <a:pt x="2841500" y="3898990"/>
                  <a:pt x="2839550" y="3899398"/>
                  <a:pt x="2838256" y="3900555"/>
                </a:cubicBezTo>
                <a:lnTo>
                  <a:pt x="2837344" y="3903473"/>
                </a:lnTo>
                <a:lnTo>
                  <a:pt x="2837032" y="3903626"/>
                </a:lnTo>
                <a:cubicBezTo>
                  <a:pt x="2835875" y="3904964"/>
                  <a:pt x="2835332" y="3906868"/>
                  <a:pt x="2835512" y="3909591"/>
                </a:cubicBezTo>
                <a:cubicBezTo>
                  <a:pt x="2836239" y="3917391"/>
                  <a:pt x="2835332" y="3925374"/>
                  <a:pt x="2835875" y="3933174"/>
                </a:cubicBezTo>
                <a:lnTo>
                  <a:pt x="2834634" y="3937999"/>
                </a:lnTo>
                <a:lnTo>
                  <a:pt x="2827894" y="3939265"/>
                </a:lnTo>
                <a:cubicBezTo>
                  <a:pt x="2820273" y="3938720"/>
                  <a:pt x="2812655" y="3939627"/>
                  <a:pt x="2805217" y="3939083"/>
                </a:cubicBezTo>
                <a:cubicBezTo>
                  <a:pt x="2801861" y="3938902"/>
                  <a:pt x="2799819" y="3939628"/>
                  <a:pt x="2798844" y="3941056"/>
                </a:cubicBezTo>
                <a:lnTo>
                  <a:pt x="2798848" y="3942179"/>
                </a:lnTo>
                <a:lnTo>
                  <a:pt x="2798117" y="3942404"/>
                </a:lnTo>
                <a:cubicBezTo>
                  <a:pt x="2797143" y="3943833"/>
                  <a:pt x="2797233" y="3945965"/>
                  <a:pt x="2798141" y="3948596"/>
                </a:cubicBezTo>
                <a:cubicBezTo>
                  <a:pt x="2800499" y="3955852"/>
                  <a:pt x="2799411" y="3963108"/>
                  <a:pt x="2799230" y="3970184"/>
                </a:cubicBezTo>
                <a:lnTo>
                  <a:pt x="2797480" y="3975598"/>
                </a:lnTo>
                <a:lnTo>
                  <a:pt x="2790521" y="3977543"/>
                </a:lnTo>
                <a:cubicBezTo>
                  <a:pt x="2782720" y="3976817"/>
                  <a:pt x="2774738" y="3977362"/>
                  <a:pt x="2766937" y="3977362"/>
                </a:cubicBezTo>
                <a:cubicBezTo>
                  <a:pt x="2765395" y="3977362"/>
                  <a:pt x="2763672" y="3977453"/>
                  <a:pt x="2762424" y="3978066"/>
                </a:cubicBezTo>
                <a:lnTo>
                  <a:pt x="2761871" y="3979348"/>
                </a:lnTo>
                <a:lnTo>
                  <a:pt x="2761721" y="3979370"/>
                </a:lnTo>
                <a:lnTo>
                  <a:pt x="2761295" y="3980682"/>
                </a:lnTo>
                <a:lnTo>
                  <a:pt x="2760768" y="3981898"/>
                </a:lnTo>
                <a:lnTo>
                  <a:pt x="2760787" y="3982242"/>
                </a:lnTo>
                <a:lnTo>
                  <a:pt x="2760224" y="3983972"/>
                </a:lnTo>
                <a:cubicBezTo>
                  <a:pt x="2762583" y="4005742"/>
                  <a:pt x="2760768" y="4027331"/>
                  <a:pt x="2761132" y="4049101"/>
                </a:cubicBezTo>
                <a:lnTo>
                  <a:pt x="2760268" y="4052205"/>
                </a:lnTo>
                <a:lnTo>
                  <a:pt x="2755531" y="4053739"/>
                </a:lnTo>
                <a:cubicBezTo>
                  <a:pt x="2753149" y="4053558"/>
                  <a:pt x="2750519" y="4053105"/>
                  <a:pt x="2748433" y="4053921"/>
                </a:cubicBezTo>
                <a:cubicBezTo>
                  <a:pt x="2747162" y="4054284"/>
                  <a:pt x="2745711" y="4055554"/>
                  <a:pt x="2743897" y="4053195"/>
                </a:cubicBezTo>
                <a:cubicBezTo>
                  <a:pt x="2743897" y="4032150"/>
                  <a:pt x="2743535" y="4010562"/>
                  <a:pt x="2744078" y="3988791"/>
                </a:cubicBezTo>
                <a:cubicBezTo>
                  <a:pt x="2744260" y="3982079"/>
                  <a:pt x="2740993" y="3978632"/>
                  <a:pt x="2735551" y="3979539"/>
                </a:cubicBezTo>
                <a:cubicBezTo>
                  <a:pt x="2727026" y="3980810"/>
                  <a:pt x="2718498" y="3978632"/>
                  <a:pt x="2710878" y="3980084"/>
                </a:cubicBezTo>
                <a:cubicBezTo>
                  <a:pt x="2708293" y="3980537"/>
                  <a:pt x="2706581" y="3980447"/>
                  <a:pt x="2705476" y="3980016"/>
                </a:cubicBezTo>
                <a:lnTo>
                  <a:pt x="2703749" y="3977951"/>
                </a:lnTo>
                <a:lnTo>
                  <a:pt x="2703755" y="3977679"/>
                </a:lnTo>
                <a:lnTo>
                  <a:pt x="2704711" y="3972464"/>
                </a:lnTo>
                <a:cubicBezTo>
                  <a:pt x="2706706" y="3964664"/>
                  <a:pt x="2705437" y="3957225"/>
                  <a:pt x="2705617" y="3949061"/>
                </a:cubicBezTo>
                <a:lnTo>
                  <a:pt x="2704910" y="3951097"/>
                </a:lnTo>
                <a:lnTo>
                  <a:pt x="2704892" y="3949321"/>
                </a:lnTo>
                <a:lnTo>
                  <a:pt x="2703622" y="3954767"/>
                </a:lnTo>
                <a:lnTo>
                  <a:pt x="2702353" y="3958313"/>
                </a:lnTo>
                <a:cubicBezTo>
                  <a:pt x="2702353" y="3953960"/>
                  <a:pt x="2701264" y="3949787"/>
                  <a:pt x="2702533" y="3946340"/>
                </a:cubicBezTo>
                <a:lnTo>
                  <a:pt x="2702539" y="3946175"/>
                </a:lnTo>
                <a:lnTo>
                  <a:pt x="2703145" y="3943085"/>
                </a:lnTo>
                <a:lnTo>
                  <a:pt x="2702647" y="3943033"/>
                </a:lnTo>
                <a:lnTo>
                  <a:pt x="2702693" y="3941714"/>
                </a:lnTo>
                <a:cubicBezTo>
                  <a:pt x="2701944" y="3940988"/>
                  <a:pt x="2700447" y="3940897"/>
                  <a:pt x="2698361" y="3940897"/>
                </a:cubicBezTo>
                <a:cubicBezTo>
                  <a:pt x="2690197" y="3941079"/>
                  <a:pt x="2682032" y="3940716"/>
                  <a:pt x="2673869" y="3941079"/>
                </a:cubicBezTo>
                <a:cubicBezTo>
                  <a:pt x="2669152" y="3941261"/>
                  <a:pt x="2667519" y="3939627"/>
                  <a:pt x="2667701" y="3934910"/>
                </a:cubicBezTo>
                <a:cubicBezTo>
                  <a:pt x="2668064" y="3926203"/>
                  <a:pt x="2667701" y="3917313"/>
                  <a:pt x="2667882" y="3908605"/>
                </a:cubicBezTo>
                <a:cubicBezTo>
                  <a:pt x="2667882" y="3904976"/>
                  <a:pt x="2667339" y="3902981"/>
                  <a:pt x="2662984" y="3902798"/>
                </a:cubicBezTo>
                <a:cubicBezTo>
                  <a:pt x="2647382" y="3902436"/>
                  <a:pt x="2631781" y="3901892"/>
                  <a:pt x="2616178" y="3900985"/>
                </a:cubicBezTo>
                <a:cubicBezTo>
                  <a:pt x="2613004" y="3900804"/>
                  <a:pt x="2610917" y="3901394"/>
                  <a:pt x="2609625" y="3902799"/>
                </a:cubicBezTo>
                <a:lnTo>
                  <a:pt x="2608730" y="3906146"/>
                </a:lnTo>
                <a:lnTo>
                  <a:pt x="2608263" y="3906370"/>
                </a:lnTo>
                <a:cubicBezTo>
                  <a:pt x="2607471" y="3907459"/>
                  <a:pt x="2607288" y="3908956"/>
                  <a:pt x="2607288" y="3911042"/>
                </a:cubicBezTo>
                <a:cubicBezTo>
                  <a:pt x="2607108" y="3917936"/>
                  <a:pt x="2607833" y="3924649"/>
                  <a:pt x="2609102" y="3931542"/>
                </a:cubicBezTo>
                <a:lnTo>
                  <a:pt x="2608155" y="3938954"/>
                </a:lnTo>
                <a:lnTo>
                  <a:pt x="2600396" y="3941079"/>
                </a:lnTo>
                <a:cubicBezTo>
                  <a:pt x="2591869" y="3940353"/>
                  <a:pt x="2583523" y="3940897"/>
                  <a:pt x="2574997" y="3940897"/>
                </a:cubicBezTo>
                <a:cubicBezTo>
                  <a:pt x="2573183" y="3940897"/>
                  <a:pt x="2571913" y="3940988"/>
                  <a:pt x="2571253" y="3941668"/>
                </a:cubicBezTo>
                <a:lnTo>
                  <a:pt x="2571212" y="3944386"/>
                </a:lnTo>
                <a:lnTo>
                  <a:pt x="2570113" y="3946049"/>
                </a:lnTo>
                <a:cubicBezTo>
                  <a:pt x="2569893" y="3947473"/>
                  <a:pt x="2570143" y="3949411"/>
                  <a:pt x="2571004" y="3952044"/>
                </a:cubicBezTo>
                <a:cubicBezTo>
                  <a:pt x="2571913" y="3954763"/>
                  <a:pt x="2571186" y="3958030"/>
                  <a:pt x="2571186" y="3961113"/>
                </a:cubicBezTo>
                <a:lnTo>
                  <a:pt x="2571043" y="3964315"/>
                </a:lnTo>
                <a:lnTo>
                  <a:pt x="2569736" y="3974641"/>
                </a:lnTo>
                <a:cubicBezTo>
                  <a:pt x="2569553" y="3978632"/>
                  <a:pt x="2566288" y="3978996"/>
                  <a:pt x="2563023" y="3978996"/>
                </a:cubicBezTo>
                <a:cubicBezTo>
                  <a:pt x="2555766" y="3978996"/>
                  <a:pt x="2548510" y="3979358"/>
                  <a:pt x="2541252" y="3978814"/>
                </a:cubicBezTo>
                <a:cubicBezTo>
                  <a:pt x="2537624" y="3978452"/>
                  <a:pt x="2535175" y="3978814"/>
                  <a:pt x="2533656" y="3980243"/>
                </a:cubicBezTo>
                <a:lnTo>
                  <a:pt x="2533249" y="3981820"/>
                </a:lnTo>
                <a:lnTo>
                  <a:pt x="2532862" y="3981887"/>
                </a:lnTo>
                <a:cubicBezTo>
                  <a:pt x="2531502" y="3983202"/>
                  <a:pt x="2531002" y="3985514"/>
                  <a:pt x="2531093" y="3989052"/>
                </a:cubicBezTo>
                <a:lnTo>
                  <a:pt x="2531453" y="4049329"/>
                </a:lnTo>
                <a:lnTo>
                  <a:pt x="2530933" y="4051516"/>
                </a:lnTo>
                <a:lnTo>
                  <a:pt x="2530301" y="4053558"/>
                </a:lnTo>
                <a:lnTo>
                  <a:pt x="2524017" y="4055372"/>
                </a:lnTo>
                <a:cubicBezTo>
                  <a:pt x="2517487" y="4055372"/>
                  <a:pt x="2515129" y="4053921"/>
                  <a:pt x="2515310" y="4046845"/>
                </a:cubicBezTo>
                <a:cubicBezTo>
                  <a:pt x="2515854" y="4025983"/>
                  <a:pt x="2515492" y="4005119"/>
                  <a:pt x="2515673" y="3984256"/>
                </a:cubicBezTo>
                <a:cubicBezTo>
                  <a:pt x="2515673" y="3978996"/>
                  <a:pt x="2514403" y="3976636"/>
                  <a:pt x="2508597" y="3976999"/>
                </a:cubicBezTo>
                <a:cubicBezTo>
                  <a:pt x="2500433" y="3977362"/>
                  <a:pt x="2492269" y="3976817"/>
                  <a:pt x="2484106" y="3977180"/>
                </a:cubicBezTo>
                <a:lnTo>
                  <a:pt x="2479878" y="3976225"/>
                </a:lnTo>
                <a:lnTo>
                  <a:pt x="2477232" y="3967935"/>
                </a:lnTo>
                <a:lnTo>
                  <a:pt x="2477394" y="3945251"/>
                </a:lnTo>
                <a:cubicBezTo>
                  <a:pt x="2477574" y="3940535"/>
                  <a:pt x="2476123" y="3938720"/>
                  <a:pt x="2471226" y="3938902"/>
                </a:cubicBezTo>
                <a:cubicBezTo>
                  <a:pt x="2462699" y="3939265"/>
                  <a:pt x="2454353" y="3938720"/>
                  <a:pt x="2445827" y="3939083"/>
                </a:cubicBezTo>
                <a:cubicBezTo>
                  <a:pt x="2440746" y="3939265"/>
                  <a:pt x="2438933" y="3937632"/>
                  <a:pt x="2439113" y="3932370"/>
                </a:cubicBezTo>
                <a:cubicBezTo>
                  <a:pt x="2439476" y="3923844"/>
                  <a:pt x="2438933" y="3915499"/>
                  <a:pt x="2439296" y="3906972"/>
                </a:cubicBezTo>
                <a:cubicBezTo>
                  <a:pt x="2439476" y="3902436"/>
                  <a:pt x="2437844" y="3900622"/>
                  <a:pt x="2433127" y="3900804"/>
                </a:cubicBezTo>
                <a:cubicBezTo>
                  <a:pt x="2420972" y="3900985"/>
                  <a:pt x="2408999" y="3900804"/>
                  <a:pt x="2396843" y="3900804"/>
                </a:cubicBezTo>
                <a:cubicBezTo>
                  <a:pt x="2387228" y="3900804"/>
                  <a:pt x="2382421" y="3900804"/>
                  <a:pt x="2380017" y="3903208"/>
                </a:cubicBezTo>
                <a:lnTo>
                  <a:pt x="2379619" y="3904290"/>
                </a:lnTo>
                <a:lnTo>
                  <a:pt x="2378815" y="3904578"/>
                </a:lnTo>
                <a:cubicBezTo>
                  <a:pt x="2376888" y="3906461"/>
                  <a:pt x="2376888" y="3910225"/>
                  <a:pt x="2376888" y="3917754"/>
                </a:cubicBezTo>
                <a:cubicBezTo>
                  <a:pt x="2376888" y="3923515"/>
                  <a:pt x="2376888" y="3927834"/>
                  <a:pt x="2376534" y="3931074"/>
                </a:cubicBezTo>
                <a:lnTo>
                  <a:pt x="2374441" y="3936844"/>
                </a:lnTo>
                <a:lnTo>
                  <a:pt x="2369653" y="3938607"/>
                </a:lnTo>
                <a:cubicBezTo>
                  <a:pt x="2367000" y="3938902"/>
                  <a:pt x="2363463" y="3938902"/>
                  <a:pt x="2358746" y="3938902"/>
                </a:cubicBezTo>
                <a:cubicBezTo>
                  <a:pt x="2347317" y="3938902"/>
                  <a:pt x="2341601" y="3938902"/>
                  <a:pt x="2339175" y="3941850"/>
                </a:cubicBezTo>
                <a:lnTo>
                  <a:pt x="2338723" y="3943990"/>
                </a:lnTo>
                <a:lnTo>
                  <a:pt x="2337519" y="3944627"/>
                </a:lnTo>
                <a:cubicBezTo>
                  <a:pt x="2335162" y="3947688"/>
                  <a:pt x="2335615" y="3953041"/>
                  <a:pt x="2337701" y="3962201"/>
                </a:cubicBezTo>
                <a:cubicBezTo>
                  <a:pt x="2337701" y="3962383"/>
                  <a:pt x="2338064" y="3962564"/>
                  <a:pt x="2338064" y="3962926"/>
                </a:cubicBezTo>
                <a:lnTo>
                  <a:pt x="2337040" y="3973205"/>
                </a:lnTo>
                <a:lnTo>
                  <a:pt x="2329538" y="3976999"/>
                </a:lnTo>
                <a:cubicBezTo>
                  <a:pt x="2322281" y="3976999"/>
                  <a:pt x="2315024" y="3977362"/>
                  <a:pt x="2307768" y="3976817"/>
                </a:cubicBezTo>
                <a:cubicBezTo>
                  <a:pt x="2304684" y="3976546"/>
                  <a:pt x="2302597" y="3976864"/>
                  <a:pt x="2301282" y="3978066"/>
                </a:cubicBezTo>
                <a:lnTo>
                  <a:pt x="2300726" y="3980024"/>
                </a:lnTo>
                <a:lnTo>
                  <a:pt x="2300193" y="3980162"/>
                </a:lnTo>
                <a:cubicBezTo>
                  <a:pt x="2299150" y="3981342"/>
                  <a:pt x="2298787" y="3983247"/>
                  <a:pt x="2298696" y="3985968"/>
                </a:cubicBezTo>
                <a:cubicBezTo>
                  <a:pt x="2298333" y="3993043"/>
                  <a:pt x="2301781" y="3999756"/>
                  <a:pt x="2300510" y="4006468"/>
                </a:cubicBezTo>
                <a:cubicBezTo>
                  <a:pt x="2297790" y="4020255"/>
                  <a:pt x="2299241" y="4034043"/>
                  <a:pt x="2299058" y="4047831"/>
                </a:cubicBezTo>
                <a:lnTo>
                  <a:pt x="2298280" y="4050924"/>
                </a:lnTo>
                <a:lnTo>
                  <a:pt x="2298062" y="4051699"/>
                </a:lnTo>
                <a:cubicBezTo>
                  <a:pt x="2296837" y="4052832"/>
                  <a:pt x="2294886" y="4053195"/>
                  <a:pt x="2291984" y="4053195"/>
                </a:cubicBezTo>
                <a:cubicBezTo>
                  <a:pt x="2286178" y="4053195"/>
                  <a:pt x="2285271" y="4051019"/>
                  <a:pt x="2284908" y="4045757"/>
                </a:cubicBezTo>
                <a:cubicBezTo>
                  <a:pt x="2284183" y="4034508"/>
                  <a:pt x="2288719" y="4023443"/>
                  <a:pt x="2286541" y="4012558"/>
                </a:cubicBezTo>
                <a:cubicBezTo>
                  <a:pt x="2284546" y="4002579"/>
                  <a:pt x="2284908" y="3992784"/>
                  <a:pt x="2285453" y="3982986"/>
                </a:cubicBezTo>
                <a:cubicBezTo>
                  <a:pt x="2285816" y="3977725"/>
                  <a:pt x="2284546" y="3976817"/>
                  <a:pt x="2280011" y="3976817"/>
                </a:cubicBezTo>
                <a:cubicBezTo>
                  <a:pt x="2271483" y="3976999"/>
                  <a:pt x="2263138" y="3976636"/>
                  <a:pt x="2254611" y="3976999"/>
                </a:cubicBezTo>
                <a:cubicBezTo>
                  <a:pt x="2248807" y="3977362"/>
                  <a:pt x="2246448" y="3975729"/>
                  <a:pt x="2246811" y="3969561"/>
                </a:cubicBezTo>
                <a:cubicBezTo>
                  <a:pt x="2247536" y="3959584"/>
                  <a:pt x="2246266" y="3949424"/>
                  <a:pt x="2247899" y="3939446"/>
                </a:cubicBezTo>
                <a:cubicBezTo>
                  <a:pt x="2237014" y="3938177"/>
                  <a:pt x="2226491" y="3935092"/>
                  <a:pt x="2216152" y="3937451"/>
                </a:cubicBezTo>
                <a:cubicBezTo>
                  <a:pt x="2209620" y="3939083"/>
                  <a:pt x="2209257" y="3936725"/>
                  <a:pt x="2208713" y="3931645"/>
                </a:cubicBezTo>
                <a:cubicBezTo>
                  <a:pt x="2207806" y="3922938"/>
                  <a:pt x="2210890" y="3914410"/>
                  <a:pt x="2210709" y="3905702"/>
                </a:cubicBezTo>
                <a:cubicBezTo>
                  <a:pt x="2210527" y="3900622"/>
                  <a:pt x="2209257" y="3899171"/>
                  <a:pt x="2203997" y="3898808"/>
                </a:cubicBezTo>
                <a:cubicBezTo>
                  <a:pt x="2194925" y="3898082"/>
                  <a:pt x="2185854" y="3902073"/>
                  <a:pt x="2177146" y="3900441"/>
                </a:cubicBezTo>
                <a:cubicBezTo>
                  <a:pt x="2169708" y="3898990"/>
                  <a:pt x="2162270" y="3899715"/>
                  <a:pt x="2154831" y="3898990"/>
                </a:cubicBezTo>
                <a:cubicBezTo>
                  <a:pt x="2148301" y="3898265"/>
                  <a:pt x="2146667" y="3900985"/>
                  <a:pt x="2147031" y="3907154"/>
                </a:cubicBezTo>
                <a:lnTo>
                  <a:pt x="2147037" y="3907845"/>
                </a:lnTo>
                <a:lnTo>
                  <a:pt x="2146667" y="3909228"/>
                </a:lnTo>
                <a:lnTo>
                  <a:pt x="2146820" y="3930490"/>
                </a:lnTo>
                <a:lnTo>
                  <a:pt x="2145761" y="3937156"/>
                </a:lnTo>
                <a:cubicBezTo>
                  <a:pt x="2144173" y="3939038"/>
                  <a:pt x="2141316" y="3939718"/>
                  <a:pt x="2136690" y="3939083"/>
                </a:cubicBezTo>
                <a:cubicBezTo>
                  <a:pt x="2130340" y="3938357"/>
                  <a:pt x="2123991" y="3939446"/>
                  <a:pt x="2117642" y="3938902"/>
                </a:cubicBezTo>
                <a:cubicBezTo>
                  <a:pt x="2114375" y="3938631"/>
                  <a:pt x="2112017" y="3938902"/>
                  <a:pt x="2110566" y="3940149"/>
                </a:cubicBezTo>
                <a:lnTo>
                  <a:pt x="2110162" y="3941906"/>
                </a:lnTo>
                <a:lnTo>
                  <a:pt x="2109953" y="3941951"/>
                </a:lnTo>
                <a:cubicBezTo>
                  <a:pt x="2108888" y="3942972"/>
                  <a:pt x="2108479" y="3944695"/>
                  <a:pt x="2108570" y="3947325"/>
                </a:cubicBezTo>
                <a:lnTo>
                  <a:pt x="2108723" y="3968768"/>
                </a:lnTo>
                <a:lnTo>
                  <a:pt x="2107051" y="3975457"/>
                </a:lnTo>
                <a:cubicBezTo>
                  <a:pt x="2105305" y="3976999"/>
                  <a:pt x="2102493" y="3977453"/>
                  <a:pt x="2098592" y="3977180"/>
                </a:cubicBezTo>
                <a:cubicBezTo>
                  <a:pt x="2091881" y="3976636"/>
                  <a:pt x="2085168" y="3977543"/>
                  <a:pt x="2078636" y="3976999"/>
                </a:cubicBezTo>
                <a:cubicBezTo>
                  <a:pt x="2071923" y="3976454"/>
                  <a:pt x="2070653" y="3978996"/>
                  <a:pt x="2070653" y="3985163"/>
                </a:cubicBezTo>
                <a:lnTo>
                  <a:pt x="2070654" y="3985610"/>
                </a:lnTo>
                <a:lnTo>
                  <a:pt x="2070472" y="3986331"/>
                </a:lnTo>
                <a:cubicBezTo>
                  <a:pt x="2070835" y="4012273"/>
                  <a:pt x="2070653" y="4038397"/>
                  <a:pt x="2070653" y="4064341"/>
                </a:cubicBezTo>
                <a:cubicBezTo>
                  <a:pt x="2070653" y="4080850"/>
                  <a:pt x="2070653" y="4080668"/>
                  <a:pt x="2086800" y="4080668"/>
                </a:cubicBezTo>
                <a:cubicBezTo>
                  <a:pt x="2092787" y="4080850"/>
                  <a:pt x="2094600" y="4078854"/>
                  <a:pt x="2094420" y="4073048"/>
                </a:cubicBezTo>
                <a:lnTo>
                  <a:pt x="2094407" y="4069583"/>
                </a:lnTo>
                <a:lnTo>
                  <a:pt x="2094420" y="4069523"/>
                </a:lnTo>
                <a:lnTo>
                  <a:pt x="2094273" y="4020956"/>
                </a:lnTo>
                <a:lnTo>
                  <a:pt x="2094504" y="4012178"/>
                </a:lnTo>
                <a:cubicBezTo>
                  <a:pt x="2095304" y="4004812"/>
                  <a:pt x="2098501" y="4004745"/>
                  <a:pt x="2111292" y="4004472"/>
                </a:cubicBezTo>
                <a:cubicBezTo>
                  <a:pt x="2121814" y="4004200"/>
                  <a:pt x="2127074" y="4004064"/>
                  <a:pt x="2129705" y="4001343"/>
                </a:cubicBezTo>
                <a:lnTo>
                  <a:pt x="2130281" y="3999751"/>
                </a:lnTo>
                <a:lnTo>
                  <a:pt x="2131203" y="3999563"/>
                </a:lnTo>
                <a:cubicBezTo>
                  <a:pt x="2132064" y="3998724"/>
                  <a:pt x="2132426" y="3997319"/>
                  <a:pt x="2132335" y="3995323"/>
                </a:cubicBezTo>
                <a:lnTo>
                  <a:pt x="2132170" y="3988916"/>
                </a:lnTo>
                <a:lnTo>
                  <a:pt x="2132335" y="3982702"/>
                </a:lnTo>
                <a:cubicBezTo>
                  <a:pt x="2132335" y="3978530"/>
                  <a:pt x="2133243" y="3973994"/>
                  <a:pt x="2131972" y="3970184"/>
                </a:cubicBezTo>
                <a:lnTo>
                  <a:pt x="2131826" y="3965797"/>
                </a:lnTo>
                <a:lnTo>
                  <a:pt x="2131870" y="3965457"/>
                </a:lnTo>
                <a:lnTo>
                  <a:pt x="2136146" y="3964561"/>
                </a:lnTo>
                <a:cubicBezTo>
                  <a:pt x="2144853" y="3964741"/>
                  <a:pt x="2153743" y="3964379"/>
                  <a:pt x="2162452" y="3964741"/>
                </a:cubicBezTo>
                <a:cubicBezTo>
                  <a:pt x="2168075" y="3964924"/>
                  <a:pt x="2170615" y="3962926"/>
                  <a:pt x="2170433" y="3956940"/>
                </a:cubicBezTo>
                <a:lnTo>
                  <a:pt x="2170419" y="3954918"/>
                </a:lnTo>
                <a:lnTo>
                  <a:pt x="2170433" y="3954866"/>
                </a:lnTo>
                <a:cubicBezTo>
                  <a:pt x="2170252" y="3947247"/>
                  <a:pt x="2170433" y="3939808"/>
                  <a:pt x="2170433" y="3932189"/>
                </a:cubicBezTo>
                <a:lnTo>
                  <a:pt x="2170525" y="3929918"/>
                </a:lnTo>
                <a:lnTo>
                  <a:pt x="2172270" y="3925330"/>
                </a:lnTo>
                <a:cubicBezTo>
                  <a:pt x="2173654" y="3924604"/>
                  <a:pt x="2175605" y="3924649"/>
                  <a:pt x="2177691" y="3924649"/>
                </a:cubicBezTo>
                <a:cubicBezTo>
                  <a:pt x="2179868" y="3924558"/>
                  <a:pt x="2181772" y="3924558"/>
                  <a:pt x="2183087" y="3925330"/>
                </a:cubicBezTo>
                <a:lnTo>
                  <a:pt x="2184787" y="3930179"/>
                </a:lnTo>
                <a:lnTo>
                  <a:pt x="2184936" y="3931715"/>
                </a:lnTo>
                <a:lnTo>
                  <a:pt x="2184765" y="3948776"/>
                </a:lnTo>
                <a:lnTo>
                  <a:pt x="2184809" y="3950416"/>
                </a:lnTo>
                <a:lnTo>
                  <a:pt x="2184765" y="3956318"/>
                </a:lnTo>
                <a:lnTo>
                  <a:pt x="2184989" y="3957152"/>
                </a:lnTo>
                <a:lnTo>
                  <a:pt x="2185009" y="3957901"/>
                </a:lnTo>
                <a:lnTo>
                  <a:pt x="2185696" y="3959787"/>
                </a:lnTo>
                <a:lnTo>
                  <a:pt x="2186103" y="3961307"/>
                </a:lnTo>
                <a:lnTo>
                  <a:pt x="2186262" y="3961344"/>
                </a:lnTo>
                <a:lnTo>
                  <a:pt x="2186715" y="3962588"/>
                </a:lnTo>
                <a:cubicBezTo>
                  <a:pt x="2188667" y="3964561"/>
                  <a:pt x="2192567" y="3964561"/>
                  <a:pt x="2200367" y="3964561"/>
                </a:cubicBezTo>
                <a:cubicBezTo>
                  <a:pt x="2224678" y="3964561"/>
                  <a:pt x="2224678" y="3964561"/>
                  <a:pt x="2224678" y="3988507"/>
                </a:cubicBezTo>
                <a:lnTo>
                  <a:pt x="2224163" y="3994526"/>
                </a:lnTo>
                <a:lnTo>
                  <a:pt x="2223827" y="3997571"/>
                </a:lnTo>
                <a:lnTo>
                  <a:pt x="2224417" y="3998735"/>
                </a:lnTo>
                <a:lnTo>
                  <a:pt x="2224860" y="4001569"/>
                </a:lnTo>
                <a:cubicBezTo>
                  <a:pt x="2228124" y="4003746"/>
                  <a:pt x="2233930" y="4002477"/>
                  <a:pt x="2238828" y="4002477"/>
                </a:cubicBezTo>
                <a:cubicBezTo>
                  <a:pt x="2262775" y="4002477"/>
                  <a:pt x="2262595" y="4002477"/>
                  <a:pt x="2262775" y="4026061"/>
                </a:cubicBezTo>
                <a:cubicBezTo>
                  <a:pt x="2262958" y="4041664"/>
                  <a:pt x="2262413" y="4057265"/>
                  <a:pt x="2260962" y="4072866"/>
                </a:cubicBezTo>
                <a:cubicBezTo>
                  <a:pt x="2260599" y="4077402"/>
                  <a:pt x="2262050" y="4081212"/>
                  <a:pt x="2267311" y="4080124"/>
                </a:cubicBezTo>
                <a:cubicBezTo>
                  <a:pt x="2283094" y="4076676"/>
                  <a:pt x="2299058" y="4079035"/>
                  <a:pt x="2315024" y="4078673"/>
                </a:cubicBezTo>
                <a:cubicBezTo>
                  <a:pt x="2317927" y="4078582"/>
                  <a:pt x="2319877" y="4078173"/>
                  <a:pt x="2321079" y="4077039"/>
                </a:cubicBezTo>
                <a:lnTo>
                  <a:pt x="2321651" y="4074852"/>
                </a:lnTo>
                <a:lnTo>
                  <a:pt x="2322826" y="4072426"/>
                </a:lnTo>
                <a:cubicBezTo>
                  <a:pt x="2322826" y="4051200"/>
                  <a:pt x="2323006" y="4029973"/>
                  <a:pt x="2322826" y="4008748"/>
                </a:cubicBezTo>
                <a:lnTo>
                  <a:pt x="2323554" y="4003830"/>
                </a:lnTo>
                <a:lnTo>
                  <a:pt x="2328812" y="4002295"/>
                </a:lnTo>
                <a:cubicBezTo>
                  <a:pt x="2336976" y="4002658"/>
                  <a:pt x="2345139" y="4001933"/>
                  <a:pt x="2353303" y="4002477"/>
                </a:cubicBezTo>
                <a:cubicBezTo>
                  <a:pt x="2356750" y="4002749"/>
                  <a:pt x="2359290" y="4002477"/>
                  <a:pt x="2360855" y="4001184"/>
                </a:cubicBezTo>
                <a:lnTo>
                  <a:pt x="2361814" y="3997006"/>
                </a:lnTo>
                <a:lnTo>
                  <a:pt x="2362918" y="3993146"/>
                </a:lnTo>
                <a:cubicBezTo>
                  <a:pt x="2363100" y="3984982"/>
                  <a:pt x="2361649" y="3976999"/>
                  <a:pt x="2360924" y="3969017"/>
                </a:cubicBezTo>
                <a:lnTo>
                  <a:pt x="2361280" y="3966598"/>
                </a:lnTo>
                <a:lnTo>
                  <a:pt x="2368542" y="3964198"/>
                </a:lnTo>
                <a:cubicBezTo>
                  <a:pt x="2374167" y="3964924"/>
                  <a:pt x="2380153" y="3964741"/>
                  <a:pt x="2385777" y="3964198"/>
                </a:cubicBezTo>
                <a:cubicBezTo>
                  <a:pt x="2395438" y="3963381"/>
                  <a:pt x="2397955" y="3963176"/>
                  <a:pt x="2398534" y="3957615"/>
                </a:cubicBezTo>
                <a:lnTo>
                  <a:pt x="2398546" y="3956855"/>
                </a:lnTo>
                <a:lnTo>
                  <a:pt x="2399021" y="3954866"/>
                </a:lnTo>
                <a:lnTo>
                  <a:pt x="2398975" y="3946587"/>
                </a:lnTo>
                <a:lnTo>
                  <a:pt x="2400225" y="3932988"/>
                </a:lnTo>
                <a:lnTo>
                  <a:pt x="2400366" y="3931952"/>
                </a:lnTo>
                <a:lnTo>
                  <a:pt x="2401379" y="3927664"/>
                </a:lnTo>
                <a:cubicBezTo>
                  <a:pt x="2402105" y="3926599"/>
                  <a:pt x="2403375" y="3926100"/>
                  <a:pt x="2405733" y="3926463"/>
                </a:cubicBezTo>
                <a:cubicBezTo>
                  <a:pt x="2409180" y="3927006"/>
                  <a:pt x="2413534" y="3924286"/>
                  <a:pt x="2415349" y="3931179"/>
                </a:cubicBezTo>
                <a:cubicBezTo>
                  <a:pt x="2417888" y="3940432"/>
                  <a:pt x="2413534" y="3948958"/>
                  <a:pt x="2414622" y="3957848"/>
                </a:cubicBezTo>
                <a:cubicBezTo>
                  <a:pt x="2415167" y="3962564"/>
                  <a:pt x="2416075" y="3964741"/>
                  <a:pt x="2421335" y="3964561"/>
                </a:cubicBezTo>
                <a:cubicBezTo>
                  <a:pt x="2429862" y="3964198"/>
                  <a:pt x="2438207" y="3964741"/>
                  <a:pt x="2446734" y="3964379"/>
                </a:cubicBezTo>
                <a:cubicBezTo>
                  <a:pt x="2451450" y="3964198"/>
                  <a:pt x="2452902" y="3965649"/>
                  <a:pt x="2453083" y="3970547"/>
                </a:cubicBezTo>
                <a:cubicBezTo>
                  <a:pt x="2453264" y="3978167"/>
                  <a:pt x="2455985" y="3985605"/>
                  <a:pt x="2453264" y="3993587"/>
                </a:cubicBezTo>
                <a:cubicBezTo>
                  <a:pt x="2451269" y="3999393"/>
                  <a:pt x="2454353" y="4003020"/>
                  <a:pt x="2461429" y="4002658"/>
                </a:cubicBezTo>
                <a:cubicBezTo>
                  <a:pt x="2469047" y="4002295"/>
                  <a:pt x="2476668" y="4003020"/>
                  <a:pt x="2484106" y="4002477"/>
                </a:cubicBezTo>
                <a:cubicBezTo>
                  <a:pt x="2489731" y="4002113"/>
                  <a:pt x="2491181" y="4004291"/>
                  <a:pt x="2491181" y="4009734"/>
                </a:cubicBezTo>
                <a:lnTo>
                  <a:pt x="2491012" y="4064938"/>
                </a:lnTo>
                <a:lnTo>
                  <a:pt x="2490637" y="4069523"/>
                </a:lnTo>
                <a:lnTo>
                  <a:pt x="2491064" y="4071194"/>
                </a:lnTo>
                <a:lnTo>
                  <a:pt x="2491170" y="4075256"/>
                </a:lnTo>
                <a:cubicBezTo>
                  <a:pt x="2491680" y="4079977"/>
                  <a:pt x="2493721" y="4079670"/>
                  <a:pt x="2501885" y="4078854"/>
                </a:cubicBezTo>
                <a:cubicBezTo>
                  <a:pt x="2504969" y="4078491"/>
                  <a:pt x="2508234" y="4077948"/>
                  <a:pt x="2510955" y="4078854"/>
                </a:cubicBezTo>
                <a:cubicBezTo>
                  <a:pt x="2522929" y="4082663"/>
                  <a:pt x="2534903" y="4078491"/>
                  <a:pt x="2546695" y="4078673"/>
                </a:cubicBezTo>
                <a:cubicBezTo>
                  <a:pt x="2549779" y="4078673"/>
                  <a:pt x="2553226" y="4079035"/>
                  <a:pt x="2552863" y="4074318"/>
                </a:cubicBezTo>
                <a:cubicBezTo>
                  <a:pt x="2551049" y="4053818"/>
                  <a:pt x="2556129" y="4033135"/>
                  <a:pt x="2553044" y="4012455"/>
                </a:cubicBezTo>
                <a:cubicBezTo>
                  <a:pt x="2551956" y="4006286"/>
                  <a:pt x="2553407" y="4002113"/>
                  <a:pt x="2561390" y="4002477"/>
                </a:cubicBezTo>
                <a:cubicBezTo>
                  <a:pt x="2571004" y="4003020"/>
                  <a:pt x="2580621" y="4002658"/>
                  <a:pt x="2590417" y="4002658"/>
                </a:cubicBezTo>
                <a:lnTo>
                  <a:pt x="2589847" y="3997292"/>
                </a:lnTo>
                <a:lnTo>
                  <a:pt x="2589904" y="3997236"/>
                </a:lnTo>
                <a:lnTo>
                  <a:pt x="2589775" y="3993093"/>
                </a:lnTo>
                <a:lnTo>
                  <a:pt x="2592594" y="3982022"/>
                </a:lnTo>
                <a:lnTo>
                  <a:pt x="2592490" y="3981009"/>
                </a:lnTo>
                <a:lnTo>
                  <a:pt x="2593342" y="3977838"/>
                </a:lnTo>
                <a:cubicBezTo>
                  <a:pt x="2593456" y="3975321"/>
                  <a:pt x="2593047" y="3972827"/>
                  <a:pt x="2592232" y="3970468"/>
                </a:cubicBezTo>
                <a:lnTo>
                  <a:pt x="2592247" y="3966068"/>
                </a:lnTo>
                <a:lnTo>
                  <a:pt x="2596222" y="3964741"/>
                </a:lnTo>
                <a:cubicBezTo>
                  <a:pt x="2605112" y="3964561"/>
                  <a:pt x="2614546" y="3963471"/>
                  <a:pt x="2623254" y="3965105"/>
                </a:cubicBezTo>
                <a:cubicBezTo>
                  <a:pt x="2630692" y="3966374"/>
                  <a:pt x="2630873" y="3963652"/>
                  <a:pt x="2630873" y="3958392"/>
                </a:cubicBezTo>
                <a:lnTo>
                  <a:pt x="2630873" y="3956102"/>
                </a:lnTo>
                <a:lnTo>
                  <a:pt x="2631055" y="3955411"/>
                </a:lnTo>
                <a:lnTo>
                  <a:pt x="2630887" y="3931131"/>
                </a:lnTo>
                <a:lnTo>
                  <a:pt x="2632027" y="3927180"/>
                </a:lnTo>
                <a:cubicBezTo>
                  <a:pt x="2634060" y="3924909"/>
                  <a:pt x="2638311" y="3927053"/>
                  <a:pt x="2641033" y="3926644"/>
                </a:cubicBezTo>
                <a:cubicBezTo>
                  <a:pt x="2645568" y="3925918"/>
                  <a:pt x="2644843" y="3928639"/>
                  <a:pt x="2644480" y="3932267"/>
                </a:cubicBezTo>
                <a:lnTo>
                  <a:pt x="2644477" y="3932358"/>
                </a:lnTo>
                <a:lnTo>
                  <a:pt x="2643437" y="3939922"/>
                </a:lnTo>
                <a:cubicBezTo>
                  <a:pt x="2643482" y="3943800"/>
                  <a:pt x="2643845" y="3947700"/>
                  <a:pt x="2643755" y="3951601"/>
                </a:cubicBezTo>
                <a:lnTo>
                  <a:pt x="2643772" y="3952662"/>
                </a:lnTo>
                <a:lnTo>
                  <a:pt x="2643572" y="3958392"/>
                </a:lnTo>
                <a:cubicBezTo>
                  <a:pt x="2643210" y="3964379"/>
                  <a:pt x="2645749" y="3966556"/>
                  <a:pt x="2651555" y="3966374"/>
                </a:cubicBezTo>
                <a:lnTo>
                  <a:pt x="2680606" y="3966374"/>
                </a:lnTo>
                <a:lnTo>
                  <a:pt x="2681599" y="3969040"/>
                </a:lnTo>
                <a:lnTo>
                  <a:pt x="2681669" y="3971622"/>
                </a:lnTo>
                <a:lnTo>
                  <a:pt x="2681669" y="3995765"/>
                </a:lnTo>
                <a:cubicBezTo>
                  <a:pt x="2681669" y="4001751"/>
                  <a:pt x="2684572" y="4004472"/>
                  <a:pt x="2690559" y="4004472"/>
                </a:cubicBezTo>
                <a:cubicBezTo>
                  <a:pt x="2699086" y="4004472"/>
                  <a:pt x="2707613" y="4005016"/>
                  <a:pt x="2715958" y="4004109"/>
                </a:cubicBezTo>
                <a:cubicBezTo>
                  <a:pt x="2721038" y="4003565"/>
                  <a:pt x="2722489" y="4005742"/>
                  <a:pt x="2721401" y="4009190"/>
                </a:cubicBezTo>
                <a:lnTo>
                  <a:pt x="2721369" y="4009695"/>
                </a:lnTo>
                <a:lnTo>
                  <a:pt x="2719768" y="4017456"/>
                </a:lnTo>
                <a:cubicBezTo>
                  <a:pt x="2719950" y="4018362"/>
                  <a:pt x="2719768" y="4019270"/>
                  <a:pt x="2719768" y="4020176"/>
                </a:cubicBezTo>
                <a:lnTo>
                  <a:pt x="2720250" y="4027267"/>
                </a:lnTo>
                <a:lnTo>
                  <a:pt x="2720086" y="4029848"/>
                </a:lnTo>
                <a:lnTo>
                  <a:pt x="2721411" y="4046060"/>
                </a:lnTo>
                <a:lnTo>
                  <a:pt x="2719768" y="4070248"/>
                </a:lnTo>
                <a:lnTo>
                  <a:pt x="2719970" y="4071249"/>
                </a:lnTo>
                <a:lnTo>
                  <a:pt x="2719768" y="4073592"/>
                </a:lnTo>
                <a:cubicBezTo>
                  <a:pt x="2719405" y="4079035"/>
                  <a:pt x="2721219" y="4081031"/>
                  <a:pt x="2726842" y="4080850"/>
                </a:cubicBezTo>
                <a:cubicBezTo>
                  <a:pt x="2743534" y="4080487"/>
                  <a:pt x="2760043" y="4080305"/>
                  <a:pt x="2776734" y="4080850"/>
                </a:cubicBezTo>
                <a:cubicBezTo>
                  <a:pt x="2783446" y="4081031"/>
                  <a:pt x="2785623" y="4079217"/>
                  <a:pt x="2785441" y="4072323"/>
                </a:cubicBezTo>
                <a:cubicBezTo>
                  <a:pt x="2784898" y="4052004"/>
                  <a:pt x="2785260" y="4031866"/>
                  <a:pt x="2785260" y="4011547"/>
                </a:cubicBezTo>
                <a:cubicBezTo>
                  <a:pt x="2785260" y="4007920"/>
                  <a:pt x="2784716" y="4003746"/>
                  <a:pt x="2790521" y="4004472"/>
                </a:cubicBezTo>
                <a:cubicBezTo>
                  <a:pt x="2799230" y="4005560"/>
                  <a:pt x="2807756" y="4002113"/>
                  <a:pt x="2816464" y="4002658"/>
                </a:cubicBezTo>
                <a:cubicBezTo>
                  <a:pt x="2822269" y="4003020"/>
                  <a:pt x="2823902" y="4000844"/>
                  <a:pt x="2823539" y="3995401"/>
                </a:cubicBezTo>
                <a:lnTo>
                  <a:pt x="2821721" y="3977523"/>
                </a:lnTo>
                <a:lnTo>
                  <a:pt x="2821420" y="3973744"/>
                </a:lnTo>
                <a:lnTo>
                  <a:pt x="2823153" y="3966194"/>
                </a:lnTo>
                <a:cubicBezTo>
                  <a:pt x="2824538" y="3964606"/>
                  <a:pt x="2826896" y="3964017"/>
                  <a:pt x="2830796" y="3964379"/>
                </a:cubicBezTo>
                <a:cubicBezTo>
                  <a:pt x="2837327" y="3964924"/>
                  <a:pt x="2844221" y="3964017"/>
                  <a:pt x="2850752" y="3964561"/>
                </a:cubicBezTo>
                <a:cubicBezTo>
                  <a:pt x="2857646" y="3965105"/>
                  <a:pt x="2860730" y="3963290"/>
                  <a:pt x="2860005" y="3955671"/>
                </a:cubicBezTo>
                <a:cubicBezTo>
                  <a:pt x="2859279" y="3947507"/>
                  <a:pt x="2860005" y="3939343"/>
                  <a:pt x="2859823" y="3931179"/>
                </a:cubicBezTo>
                <a:cubicBezTo>
                  <a:pt x="2859642" y="3923378"/>
                  <a:pt x="2865083" y="3924649"/>
                  <a:pt x="2869802" y="3924286"/>
                </a:cubicBezTo>
                <a:lnTo>
                  <a:pt x="2874718" y="3925634"/>
                </a:lnTo>
                <a:lnTo>
                  <a:pt x="2875788" y="3930013"/>
                </a:lnTo>
                <a:cubicBezTo>
                  <a:pt x="2875244" y="3938720"/>
                  <a:pt x="2875969" y="3947609"/>
                  <a:pt x="2875606" y="3956318"/>
                </a:cubicBezTo>
                <a:cubicBezTo>
                  <a:pt x="2875515" y="3958676"/>
                  <a:pt x="2875833" y="3960308"/>
                  <a:pt x="2876785" y="3961329"/>
                </a:cubicBezTo>
                <a:lnTo>
                  <a:pt x="2877621" y="3961553"/>
                </a:lnTo>
                <a:lnTo>
                  <a:pt x="2877987" y="3963018"/>
                </a:lnTo>
                <a:cubicBezTo>
                  <a:pt x="2879507" y="3964334"/>
                  <a:pt x="2881956" y="3964652"/>
                  <a:pt x="2885403" y="3964379"/>
                </a:cubicBezTo>
                <a:cubicBezTo>
                  <a:pt x="2892115" y="3964017"/>
                  <a:pt x="2898828" y="3964924"/>
                  <a:pt x="2905359" y="3964198"/>
                </a:cubicBezTo>
                <a:cubicBezTo>
                  <a:pt x="2909259" y="3963743"/>
                  <a:pt x="2911754" y="3964334"/>
                  <a:pt x="2913183" y="3965945"/>
                </a:cubicBezTo>
                <a:lnTo>
                  <a:pt x="2913876" y="3969759"/>
                </a:lnTo>
                <a:lnTo>
                  <a:pt x="2913704" y="3994597"/>
                </a:lnTo>
                <a:cubicBezTo>
                  <a:pt x="2913613" y="3996955"/>
                  <a:pt x="2913976" y="3998543"/>
                  <a:pt x="2914952" y="3999518"/>
                </a:cubicBezTo>
                <a:lnTo>
                  <a:pt x="2915672" y="3999700"/>
                </a:lnTo>
                <a:lnTo>
                  <a:pt x="2915859" y="4000731"/>
                </a:lnTo>
                <a:cubicBezTo>
                  <a:pt x="2917287" y="4002340"/>
                  <a:pt x="2919782" y="4002929"/>
                  <a:pt x="2923683" y="4002477"/>
                </a:cubicBezTo>
                <a:cubicBezTo>
                  <a:pt x="2930032" y="4001933"/>
                  <a:pt x="2936382" y="4002840"/>
                  <a:pt x="2942732" y="4002295"/>
                </a:cubicBezTo>
                <a:cubicBezTo>
                  <a:pt x="2946540" y="4001932"/>
                  <a:pt x="2949171" y="4002295"/>
                  <a:pt x="2950804" y="4003791"/>
                </a:cubicBezTo>
                <a:lnTo>
                  <a:pt x="2951983" y="4008482"/>
                </a:lnTo>
                <a:lnTo>
                  <a:pt x="2951801" y="4069342"/>
                </a:lnTo>
                <a:lnTo>
                  <a:pt x="2953095" y="4074456"/>
                </a:lnTo>
                <a:lnTo>
                  <a:pt x="2953820" y="4078469"/>
                </a:lnTo>
                <a:cubicBezTo>
                  <a:pt x="2954751" y="4079988"/>
                  <a:pt x="2956428" y="4080759"/>
                  <a:pt x="2959422" y="4080124"/>
                </a:cubicBezTo>
                <a:cubicBezTo>
                  <a:pt x="2974661" y="4076676"/>
                  <a:pt x="2990081" y="4079035"/>
                  <a:pt x="3005320" y="4078673"/>
                </a:cubicBezTo>
                <a:cubicBezTo>
                  <a:pt x="3012215" y="4078491"/>
                  <a:pt x="3014755" y="4077220"/>
                  <a:pt x="3014573" y="4069782"/>
                </a:cubicBezTo>
                <a:cubicBezTo>
                  <a:pt x="3014029" y="4049827"/>
                  <a:pt x="3014573" y="4029689"/>
                  <a:pt x="3014210" y="4009553"/>
                </a:cubicBezTo>
                <a:cubicBezTo>
                  <a:pt x="3014210" y="4004109"/>
                  <a:pt x="3015480" y="4001933"/>
                  <a:pt x="3021284" y="4002295"/>
                </a:cubicBezTo>
                <a:cubicBezTo>
                  <a:pt x="3029449" y="4002658"/>
                  <a:pt x="3037613" y="4002113"/>
                  <a:pt x="3045777" y="4002477"/>
                </a:cubicBezTo>
                <a:cubicBezTo>
                  <a:pt x="3050675" y="4002840"/>
                  <a:pt x="3052670" y="4001207"/>
                  <a:pt x="3052489" y="3995946"/>
                </a:cubicBezTo>
                <a:cubicBezTo>
                  <a:pt x="3052126" y="3987419"/>
                  <a:pt x="3052670" y="3979074"/>
                  <a:pt x="3052307" y="3970547"/>
                </a:cubicBezTo>
                <a:cubicBezTo>
                  <a:pt x="3052126" y="3965831"/>
                  <a:pt x="3053578" y="3964198"/>
                  <a:pt x="3058476" y="3964198"/>
                </a:cubicBezTo>
                <a:cubicBezTo>
                  <a:pt x="3067365" y="3964198"/>
                  <a:pt x="3076255" y="3964741"/>
                  <a:pt x="3085326" y="3962746"/>
                </a:cubicBezTo>
                <a:cubicBezTo>
                  <a:pt x="3089861" y="3961657"/>
                  <a:pt x="3090405" y="3960024"/>
                  <a:pt x="3090405" y="3956215"/>
                </a:cubicBezTo>
                <a:cubicBezTo>
                  <a:pt x="3090224" y="3948051"/>
                  <a:pt x="3090224" y="3939888"/>
                  <a:pt x="3090405" y="3931723"/>
                </a:cubicBezTo>
                <a:cubicBezTo>
                  <a:pt x="3090587" y="3924467"/>
                  <a:pt x="3096392" y="3926644"/>
                  <a:pt x="3100565" y="3926100"/>
                </a:cubicBezTo>
                <a:lnTo>
                  <a:pt x="3105468" y="3927187"/>
                </a:lnTo>
                <a:lnTo>
                  <a:pt x="3106008" y="3930738"/>
                </a:lnTo>
                <a:cubicBezTo>
                  <a:pt x="3105463" y="3938902"/>
                  <a:pt x="3106189" y="3947065"/>
                  <a:pt x="3105826" y="3955229"/>
                </a:cubicBezTo>
                <a:cubicBezTo>
                  <a:pt x="3105735" y="3957951"/>
                  <a:pt x="3106053" y="3959856"/>
                  <a:pt x="3107119" y="3961035"/>
                </a:cubicBezTo>
                <a:lnTo>
                  <a:pt x="3107341" y="3961090"/>
                </a:lnTo>
                <a:lnTo>
                  <a:pt x="3107844" y="3963176"/>
                </a:lnTo>
                <a:cubicBezTo>
                  <a:pt x="3108728" y="3964107"/>
                  <a:pt x="3110181" y="3964470"/>
                  <a:pt x="3112358" y="3964379"/>
                </a:cubicBezTo>
                <a:cubicBezTo>
                  <a:pt x="3121064" y="3964017"/>
                  <a:pt x="3129954" y="3964561"/>
                  <a:pt x="3138663" y="3964198"/>
                </a:cubicBezTo>
                <a:lnTo>
                  <a:pt x="3143148" y="3965335"/>
                </a:lnTo>
                <a:lnTo>
                  <a:pt x="3144106" y="3968836"/>
                </a:lnTo>
                <a:cubicBezTo>
                  <a:pt x="3143743" y="3977362"/>
                  <a:pt x="3144287" y="3985708"/>
                  <a:pt x="3143924" y="3994235"/>
                </a:cubicBezTo>
                <a:cubicBezTo>
                  <a:pt x="3143833" y="3996592"/>
                  <a:pt x="3144151" y="3998225"/>
                  <a:pt x="3145103" y="3999247"/>
                </a:cubicBezTo>
                <a:lnTo>
                  <a:pt x="3145380" y="3999320"/>
                </a:lnTo>
                <a:lnTo>
                  <a:pt x="3145920" y="4001275"/>
                </a:lnTo>
                <a:cubicBezTo>
                  <a:pt x="3146826" y="4002204"/>
                  <a:pt x="3148278" y="4002567"/>
                  <a:pt x="3150455" y="4002477"/>
                </a:cubicBezTo>
                <a:cubicBezTo>
                  <a:pt x="3158619" y="4002295"/>
                  <a:pt x="3166783" y="4002840"/>
                  <a:pt x="3174946" y="4002295"/>
                </a:cubicBezTo>
                <a:lnTo>
                  <a:pt x="3180925" y="4003747"/>
                </a:lnTo>
                <a:lnTo>
                  <a:pt x="3182385" y="4009836"/>
                </a:lnTo>
                <a:cubicBezTo>
                  <a:pt x="3181841" y="4030336"/>
                  <a:pt x="3182022" y="4051019"/>
                  <a:pt x="3182204" y="4071518"/>
                </a:cubicBezTo>
                <a:cubicBezTo>
                  <a:pt x="3182204" y="4072969"/>
                  <a:pt x="3181796" y="4074919"/>
                  <a:pt x="3182113" y="4076371"/>
                </a:cubicBezTo>
                <a:lnTo>
                  <a:pt x="3182965" y="4076742"/>
                </a:lnTo>
                <a:lnTo>
                  <a:pt x="3183133" y="4078899"/>
                </a:lnTo>
                <a:cubicBezTo>
                  <a:pt x="3183655" y="4080260"/>
                  <a:pt x="3184834" y="4081031"/>
                  <a:pt x="3187465" y="4080305"/>
                </a:cubicBezTo>
                <a:cubicBezTo>
                  <a:pt x="3203610" y="4075951"/>
                  <a:pt x="3220119" y="4082481"/>
                  <a:pt x="3236446" y="4079035"/>
                </a:cubicBezTo>
                <a:cubicBezTo>
                  <a:pt x="3242253" y="4077765"/>
                  <a:pt x="3244611" y="4077039"/>
                  <a:pt x="3244430" y="4070690"/>
                </a:cubicBezTo>
                <a:cubicBezTo>
                  <a:pt x="3244067" y="4050733"/>
                  <a:pt x="3244430" y="4030778"/>
                  <a:pt x="3244249" y="4010822"/>
                </a:cubicBezTo>
                <a:cubicBezTo>
                  <a:pt x="3244067" y="4004654"/>
                  <a:pt x="3246243" y="4002113"/>
                  <a:pt x="3252594" y="4002295"/>
                </a:cubicBezTo>
                <a:cubicBezTo>
                  <a:pt x="3261845" y="4002840"/>
                  <a:pt x="3271279" y="4002477"/>
                  <a:pt x="3279806" y="4002477"/>
                </a:cubicBezTo>
                <a:lnTo>
                  <a:pt x="3281150" y="3985111"/>
                </a:lnTo>
                <a:lnTo>
                  <a:pt x="3281553" y="3982851"/>
                </a:lnTo>
                <a:lnTo>
                  <a:pt x="3281739" y="3977485"/>
                </a:lnTo>
                <a:lnTo>
                  <a:pt x="3282528" y="3967282"/>
                </a:lnTo>
                <a:cubicBezTo>
                  <a:pt x="3282528" y="3964379"/>
                  <a:pt x="3285249" y="3964561"/>
                  <a:pt x="3287245" y="3964561"/>
                </a:cubicBezTo>
                <a:cubicBezTo>
                  <a:pt x="3296497" y="3964561"/>
                  <a:pt x="3306111" y="3963652"/>
                  <a:pt x="3315183" y="3965105"/>
                </a:cubicBezTo>
                <a:cubicBezTo>
                  <a:pt x="3321169" y="3966011"/>
                  <a:pt x="3322076" y="3964198"/>
                  <a:pt x="3322076" y="3959480"/>
                </a:cubicBezTo>
                <a:cubicBezTo>
                  <a:pt x="3322076" y="3950410"/>
                  <a:pt x="3322440" y="3941339"/>
                  <a:pt x="3322076" y="3932267"/>
                </a:cubicBezTo>
                <a:cubicBezTo>
                  <a:pt x="3321895" y="3927370"/>
                  <a:pt x="3323891" y="3926280"/>
                  <a:pt x="3328426" y="3926280"/>
                </a:cubicBezTo>
                <a:cubicBezTo>
                  <a:pt x="3330694" y="3926280"/>
                  <a:pt x="3332418" y="3926508"/>
                  <a:pt x="3333528" y="3927370"/>
                </a:cubicBezTo>
                <a:lnTo>
                  <a:pt x="3334264" y="3929894"/>
                </a:lnTo>
                <a:lnTo>
                  <a:pt x="3334595" y="3931826"/>
                </a:lnTo>
                <a:cubicBezTo>
                  <a:pt x="3334412" y="3940353"/>
                  <a:pt x="3334957" y="3948879"/>
                  <a:pt x="3334412" y="3957225"/>
                </a:cubicBezTo>
                <a:lnTo>
                  <a:pt x="3335167" y="3959740"/>
                </a:lnTo>
                <a:lnTo>
                  <a:pt x="3335184" y="3960379"/>
                </a:lnTo>
                <a:lnTo>
                  <a:pt x="3335992" y="3962496"/>
                </a:lnTo>
                <a:lnTo>
                  <a:pt x="3336363" y="3963733"/>
                </a:lnTo>
                <a:lnTo>
                  <a:pt x="3336467" y="3963739"/>
                </a:lnTo>
                <a:lnTo>
                  <a:pt x="3336772" y="3964538"/>
                </a:lnTo>
                <a:cubicBezTo>
                  <a:pt x="3338586" y="3966284"/>
                  <a:pt x="3342214" y="3966284"/>
                  <a:pt x="3349470" y="3966374"/>
                </a:cubicBezTo>
                <a:cubicBezTo>
                  <a:pt x="3357091" y="3966374"/>
                  <a:pt x="3366524" y="3963108"/>
                  <a:pt x="3371422" y="3967645"/>
                </a:cubicBezTo>
                <a:lnTo>
                  <a:pt x="3372532" y="3972113"/>
                </a:lnTo>
                <a:lnTo>
                  <a:pt x="3372511" y="3974097"/>
                </a:lnTo>
                <a:cubicBezTo>
                  <a:pt x="3372511" y="3981943"/>
                  <a:pt x="3372535" y="3987862"/>
                  <a:pt x="3373053" y="3992264"/>
                </a:cubicBezTo>
                <a:lnTo>
                  <a:pt x="3373055" y="3992270"/>
                </a:lnTo>
                <a:lnTo>
                  <a:pt x="3373055" y="3995765"/>
                </a:lnTo>
                <a:cubicBezTo>
                  <a:pt x="3372330" y="4001569"/>
                  <a:pt x="3375232" y="4004291"/>
                  <a:pt x="3380675" y="4004291"/>
                </a:cubicBezTo>
                <a:cubicBezTo>
                  <a:pt x="3385573" y="4004291"/>
                  <a:pt x="3390517" y="4004563"/>
                  <a:pt x="3395483" y="4004563"/>
                </a:cubicBezTo>
                <a:lnTo>
                  <a:pt x="3409671" y="4003271"/>
                </a:lnTo>
                <a:lnTo>
                  <a:pt x="3410609" y="4007660"/>
                </a:lnTo>
                <a:cubicBezTo>
                  <a:pt x="3410246" y="4028522"/>
                  <a:pt x="3410791" y="4049386"/>
                  <a:pt x="3410246" y="4070248"/>
                </a:cubicBezTo>
                <a:lnTo>
                  <a:pt x="3411095" y="4073405"/>
                </a:lnTo>
                <a:lnTo>
                  <a:pt x="3412242" y="4078831"/>
                </a:lnTo>
                <a:cubicBezTo>
                  <a:pt x="3413466" y="4080215"/>
                  <a:pt x="3415598" y="4080759"/>
                  <a:pt x="3419135" y="4080668"/>
                </a:cubicBezTo>
                <a:cubicBezTo>
                  <a:pt x="3434555" y="4080124"/>
                  <a:pt x="3449977" y="4080124"/>
                  <a:pt x="3465398" y="4080668"/>
                </a:cubicBezTo>
                <a:cubicBezTo>
                  <a:pt x="3472291" y="4080850"/>
                  <a:pt x="3474831" y="4079217"/>
                  <a:pt x="3474650" y="4071778"/>
                </a:cubicBezTo>
                <a:cubicBezTo>
                  <a:pt x="3474105" y="4051459"/>
                  <a:pt x="3474467" y="4031322"/>
                  <a:pt x="3474287" y="4011004"/>
                </a:cubicBezTo>
                <a:cubicBezTo>
                  <a:pt x="3474287" y="4006105"/>
                  <a:pt x="3475557" y="4003565"/>
                  <a:pt x="3480817" y="4004291"/>
                </a:cubicBezTo>
                <a:cubicBezTo>
                  <a:pt x="3489525" y="4005560"/>
                  <a:pt x="3498052" y="4002658"/>
                  <a:pt x="3506761" y="4002658"/>
                </a:cubicBezTo>
                <a:cubicBezTo>
                  <a:pt x="3511114" y="4002658"/>
                  <a:pt x="3512566" y="4001207"/>
                  <a:pt x="3512385" y="3996853"/>
                </a:cubicBezTo>
                <a:cubicBezTo>
                  <a:pt x="3512203" y="3988145"/>
                  <a:pt x="3512566" y="3979256"/>
                  <a:pt x="3512203" y="3970547"/>
                </a:cubicBezTo>
                <a:cubicBezTo>
                  <a:pt x="3512022" y="3965649"/>
                  <a:pt x="3513836" y="3964198"/>
                  <a:pt x="3518553" y="3964379"/>
                </a:cubicBezTo>
                <a:cubicBezTo>
                  <a:pt x="3527079" y="3964741"/>
                  <a:pt x="3535425" y="3964198"/>
                  <a:pt x="3543951" y="3964561"/>
                </a:cubicBezTo>
                <a:cubicBezTo>
                  <a:pt x="3549212" y="3964924"/>
                  <a:pt x="3550665" y="3962926"/>
                  <a:pt x="3550482" y="3957848"/>
                </a:cubicBezTo>
                <a:cubicBezTo>
                  <a:pt x="3550120" y="3948776"/>
                  <a:pt x="3550665" y="3939705"/>
                  <a:pt x="3550302" y="3930635"/>
                </a:cubicBezTo>
                <a:cubicBezTo>
                  <a:pt x="3549939" y="3924649"/>
                  <a:pt x="3553204" y="3924286"/>
                  <a:pt x="3557557" y="3924467"/>
                </a:cubicBezTo>
                <a:cubicBezTo>
                  <a:pt x="3559644" y="3924467"/>
                  <a:pt x="3561503" y="3924376"/>
                  <a:pt x="3562841" y="3925056"/>
                </a:cubicBezTo>
                <a:lnTo>
                  <a:pt x="3564403" y="3928837"/>
                </a:lnTo>
                <a:lnTo>
                  <a:pt x="3564633" y="3931282"/>
                </a:lnTo>
                <a:cubicBezTo>
                  <a:pt x="3564452" y="3936725"/>
                  <a:pt x="3564452" y="3942167"/>
                  <a:pt x="3564633" y="3947609"/>
                </a:cubicBezTo>
                <a:cubicBezTo>
                  <a:pt x="3564769" y="3951284"/>
                  <a:pt x="3564871" y="3954039"/>
                  <a:pt x="3565175" y="3956105"/>
                </a:cubicBezTo>
                <a:lnTo>
                  <a:pt x="3566061" y="3958316"/>
                </a:lnTo>
                <a:lnTo>
                  <a:pt x="3566084" y="3958936"/>
                </a:lnTo>
                <a:cubicBezTo>
                  <a:pt x="3566810" y="3963835"/>
                  <a:pt x="3567898" y="3964379"/>
                  <a:pt x="3571527" y="3964379"/>
                </a:cubicBezTo>
                <a:cubicBezTo>
                  <a:pt x="3580235" y="3964379"/>
                  <a:pt x="3589124" y="3964561"/>
                  <a:pt x="3597832" y="3964379"/>
                </a:cubicBezTo>
                <a:lnTo>
                  <a:pt x="3603233" y="3965823"/>
                </a:lnTo>
                <a:lnTo>
                  <a:pt x="3604544" y="3970468"/>
                </a:lnTo>
                <a:cubicBezTo>
                  <a:pt x="3604181" y="3977180"/>
                  <a:pt x="3604907" y="3983893"/>
                  <a:pt x="3604363" y="3990424"/>
                </a:cubicBezTo>
                <a:lnTo>
                  <a:pt x="3604748" y="3992824"/>
                </a:lnTo>
                <a:lnTo>
                  <a:pt x="3604726" y="3995765"/>
                </a:lnTo>
                <a:cubicBezTo>
                  <a:pt x="3604363" y="4000844"/>
                  <a:pt x="3605996" y="4002658"/>
                  <a:pt x="3611257" y="4002477"/>
                </a:cubicBezTo>
                <a:cubicBezTo>
                  <a:pt x="3619058" y="4002113"/>
                  <a:pt x="3627041" y="4002840"/>
                  <a:pt x="3634842" y="4002295"/>
                </a:cubicBezTo>
                <a:lnTo>
                  <a:pt x="3641123" y="4003582"/>
                </a:lnTo>
                <a:lnTo>
                  <a:pt x="3642642" y="4009473"/>
                </a:lnTo>
                <a:cubicBezTo>
                  <a:pt x="3642099" y="4029067"/>
                  <a:pt x="3642642" y="4048841"/>
                  <a:pt x="3642279" y="4068434"/>
                </a:cubicBezTo>
                <a:lnTo>
                  <a:pt x="3642833" y="4070785"/>
                </a:lnTo>
                <a:lnTo>
                  <a:pt x="3642824" y="4073774"/>
                </a:lnTo>
                <a:cubicBezTo>
                  <a:pt x="3642824" y="4076858"/>
                  <a:pt x="3642099" y="4081212"/>
                  <a:pt x="3647540" y="4080124"/>
                </a:cubicBezTo>
                <a:cubicBezTo>
                  <a:pt x="3663325" y="4076676"/>
                  <a:pt x="3679289" y="4079035"/>
                  <a:pt x="3695254" y="4078673"/>
                </a:cubicBezTo>
                <a:cubicBezTo>
                  <a:pt x="3701241" y="4078491"/>
                  <a:pt x="3703055" y="4076676"/>
                  <a:pt x="3702692" y="4070872"/>
                </a:cubicBezTo>
                <a:cubicBezTo>
                  <a:pt x="3701241" y="4050008"/>
                  <a:pt x="3704688" y="4029327"/>
                  <a:pt x="3704324" y="4008645"/>
                </a:cubicBezTo>
                <a:cubicBezTo>
                  <a:pt x="3704143" y="4003203"/>
                  <a:pt x="3706321" y="4002113"/>
                  <a:pt x="3711219" y="4002295"/>
                </a:cubicBezTo>
                <a:cubicBezTo>
                  <a:pt x="3718840" y="4002658"/>
                  <a:pt x="3726458" y="4001933"/>
                  <a:pt x="3733896" y="4002477"/>
                </a:cubicBezTo>
                <a:cubicBezTo>
                  <a:pt x="3740427" y="4003020"/>
                  <a:pt x="3743329" y="4001207"/>
                  <a:pt x="3742604" y="3994132"/>
                </a:cubicBezTo>
                <a:cubicBezTo>
                  <a:pt x="3742059" y="3987419"/>
                  <a:pt x="3742967" y="3980707"/>
                  <a:pt x="3742422" y="3974175"/>
                </a:cubicBezTo>
                <a:cubicBezTo>
                  <a:pt x="3741697" y="3966556"/>
                  <a:pt x="3743692" y="3963290"/>
                  <a:pt x="3752219" y="3964017"/>
                </a:cubicBezTo>
                <a:cubicBezTo>
                  <a:pt x="3759476" y="3964561"/>
                  <a:pt x="3767095" y="3965105"/>
                  <a:pt x="3774533" y="3962564"/>
                </a:cubicBezTo>
                <a:cubicBezTo>
                  <a:pt x="3777074" y="3961657"/>
                  <a:pt x="3779069" y="3961295"/>
                  <a:pt x="3778706" y="3958210"/>
                </a:cubicBezTo>
                <a:cubicBezTo>
                  <a:pt x="3777618" y="3950047"/>
                  <a:pt x="3781065" y="3942246"/>
                  <a:pt x="3780520" y="3934082"/>
                </a:cubicBezTo>
                <a:cubicBezTo>
                  <a:pt x="3780157" y="3929727"/>
                  <a:pt x="3779977" y="3925918"/>
                  <a:pt x="3786688" y="3926100"/>
                </a:cubicBezTo>
                <a:cubicBezTo>
                  <a:pt x="3789591" y="3926191"/>
                  <a:pt x="3792177" y="3926463"/>
                  <a:pt x="3793991" y="3927573"/>
                </a:cubicBezTo>
                <a:lnTo>
                  <a:pt x="3796507" y="3933692"/>
                </a:lnTo>
                <a:lnTo>
                  <a:pt x="3796576" y="3942984"/>
                </a:lnTo>
                <a:cubicBezTo>
                  <a:pt x="3796622" y="3947020"/>
                  <a:pt x="3796395" y="3951057"/>
                  <a:pt x="3795035" y="3955048"/>
                </a:cubicBezTo>
                <a:cubicBezTo>
                  <a:pt x="3794309" y="3957225"/>
                  <a:pt x="3794309" y="3959084"/>
                  <a:pt x="3795216" y="3960354"/>
                </a:cubicBezTo>
                <a:lnTo>
                  <a:pt x="3795540" y="3960456"/>
                </a:lnTo>
                <a:lnTo>
                  <a:pt x="3795624" y="3962746"/>
                </a:lnTo>
                <a:cubicBezTo>
                  <a:pt x="3796713" y="3964107"/>
                  <a:pt x="3798843" y="3964743"/>
                  <a:pt x="3802110" y="3964561"/>
                </a:cubicBezTo>
                <a:cubicBezTo>
                  <a:pt x="3810636" y="3964198"/>
                  <a:pt x="3818982" y="3964561"/>
                  <a:pt x="3827508" y="3964561"/>
                </a:cubicBezTo>
                <a:cubicBezTo>
                  <a:pt x="3828687" y="3964561"/>
                  <a:pt x="3829957" y="3964379"/>
                  <a:pt x="3831000" y="3964652"/>
                </a:cubicBezTo>
                <a:lnTo>
                  <a:pt x="3832474" y="3966595"/>
                </a:lnTo>
                <a:lnTo>
                  <a:pt x="3833242" y="3968310"/>
                </a:lnTo>
                <a:lnTo>
                  <a:pt x="3833347" y="3969141"/>
                </a:lnTo>
                <a:lnTo>
                  <a:pt x="3834412" y="3990136"/>
                </a:lnTo>
                <a:lnTo>
                  <a:pt x="3834289" y="3992113"/>
                </a:lnTo>
                <a:lnTo>
                  <a:pt x="3834580" y="3993431"/>
                </a:lnTo>
                <a:lnTo>
                  <a:pt x="3834584" y="3993509"/>
                </a:lnTo>
                <a:lnTo>
                  <a:pt x="3834679" y="3993880"/>
                </a:lnTo>
                <a:lnTo>
                  <a:pt x="3836216" y="4000844"/>
                </a:lnTo>
                <a:cubicBezTo>
                  <a:pt x="3840751" y="4005560"/>
                  <a:pt x="3849278" y="4002295"/>
                  <a:pt x="3856172" y="4002477"/>
                </a:cubicBezTo>
                <a:cubicBezTo>
                  <a:pt x="3868826" y="4002613"/>
                  <a:pt x="3871989" y="4002544"/>
                  <a:pt x="3872780" y="4009774"/>
                </a:cubicBezTo>
                <a:lnTo>
                  <a:pt x="3872862" y="4012879"/>
                </a:lnTo>
                <a:lnTo>
                  <a:pt x="3872862" y="4018181"/>
                </a:lnTo>
                <a:cubicBezTo>
                  <a:pt x="3873044" y="4035598"/>
                  <a:pt x="3872862" y="4053015"/>
                  <a:pt x="3871048" y="4070430"/>
                </a:cubicBezTo>
                <a:lnTo>
                  <a:pt x="3871250" y="4072548"/>
                </a:lnTo>
                <a:lnTo>
                  <a:pt x="3871230" y="4072866"/>
                </a:lnTo>
                <a:cubicBezTo>
                  <a:pt x="3870685" y="4076676"/>
                  <a:pt x="3871411" y="4081393"/>
                  <a:pt x="3876492" y="4080124"/>
                </a:cubicBezTo>
                <a:cubicBezTo>
                  <a:pt x="3888464" y="4077130"/>
                  <a:pt x="3900438" y="4080056"/>
                  <a:pt x="3912488" y="4080252"/>
                </a:cubicBezTo>
                <a:lnTo>
                  <a:pt x="3914158" y="4080109"/>
                </a:lnTo>
                <a:lnTo>
                  <a:pt x="3915066" y="4080438"/>
                </a:lnTo>
                <a:cubicBezTo>
                  <a:pt x="3917338" y="4080679"/>
                  <a:pt x="3920365" y="4080668"/>
                  <a:pt x="3924401" y="4080668"/>
                </a:cubicBezTo>
                <a:cubicBezTo>
                  <a:pt x="3927395" y="4080759"/>
                  <a:pt x="3929344" y="4080305"/>
                  <a:pt x="3930524" y="4079103"/>
                </a:cubicBezTo>
                <a:lnTo>
                  <a:pt x="3931136" y="4076624"/>
                </a:lnTo>
                <a:lnTo>
                  <a:pt x="3931234" y="4076585"/>
                </a:lnTo>
                <a:cubicBezTo>
                  <a:pt x="3932550" y="4075316"/>
                  <a:pt x="3933003" y="4073411"/>
                  <a:pt x="3932731" y="4070146"/>
                </a:cubicBezTo>
                <a:lnTo>
                  <a:pt x="3932749" y="4069243"/>
                </a:lnTo>
                <a:lnTo>
                  <a:pt x="3933412" y="4038954"/>
                </a:lnTo>
                <a:lnTo>
                  <a:pt x="3933989" y="4020112"/>
                </a:lnTo>
                <a:lnTo>
                  <a:pt x="3934364" y="4008826"/>
                </a:lnTo>
                <a:lnTo>
                  <a:pt x="3935020" y="4006550"/>
                </a:lnTo>
                <a:lnTo>
                  <a:pt x="3939033" y="4004954"/>
                </a:lnTo>
                <a:cubicBezTo>
                  <a:pt x="3941431" y="4004631"/>
                  <a:pt x="3944628" y="4004563"/>
                  <a:pt x="3948892" y="4004472"/>
                </a:cubicBezTo>
                <a:cubicBezTo>
                  <a:pt x="3954153" y="4004336"/>
                  <a:pt x="3958099" y="4004234"/>
                  <a:pt x="3961059" y="4003826"/>
                </a:cubicBezTo>
                <a:lnTo>
                  <a:pt x="3964454" y="4002477"/>
                </a:lnTo>
                <a:lnTo>
                  <a:pt x="3971191" y="4002477"/>
                </a:lnTo>
                <a:lnTo>
                  <a:pt x="3970474" y="4000206"/>
                </a:lnTo>
                <a:lnTo>
                  <a:pt x="3973187" y="4000221"/>
                </a:lnTo>
                <a:lnTo>
                  <a:pt x="3969445" y="3995434"/>
                </a:lnTo>
                <a:lnTo>
                  <a:pt x="3969608" y="3994982"/>
                </a:lnTo>
                <a:lnTo>
                  <a:pt x="3969658" y="3993102"/>
                </a:lnTo>
                <a:lnTo>
                  <a:pt x="3971277" y="3986863"/>
                </a:lnTo>
                <a:lnTo>
                  <a:pt x="3972143" y="3984369"/>
                </a:lnTo>
                <a:lnTo>
                  <a:pt x="3972163" y="3983448"/>
                </a:lnTo>
                <a:lnTo>
                  <a:pt x="3972415" y="3982476"/>
                </a:lnTo>
                <a:lnTo>
                  <a:pt x="3972346" y="3975668"/>
                </a:lnTo>
                <a:lnTo>
                  <a:pt x="3972534" y="3968859"/>
                </a:lnTo>
                <a:lnTo>
                  <a:pt x="3973918" y="3965189"/>
                </a:lnTo>
                <a:lnTo>
                  <a:pt x="3976375" y="3964579"/>
                </a:lnTo>
                <a:lnTo>
                  <a:pt x="3997092" y="3964721"/>
                </a:lnTo>
                <a:lnTo>
                  <a:pt x="4005117" y="3965468"/>
                </a:lnTo>
                <a:cubicBezTo>
                  <a:pt x="4009652" y="3966556"/>
                  <a:pt x="4010377" y="3964741"/>
                  <a:pt x="4010377" y="3961113"/>
                </a:cubicBezTo>
                <a:cubicBezTo>
                  <a:pt x="4010377" y="3955127"/>
                  <a:pt x="4010377" y="3948958"/>
                  <a:pt x="4010377" y="3942972"/>
                </a:cubicBezTo>
                <a:lnTo>
                  <a:pt x="4010460" y="3937035"/>
                </a:lnTo>
                <a:lnTo>
                  <a:pt x="4010517" y="3934940"/>
                </a:lnTo>
                <a:lnTo>
                  <a:pt x="4011238" y="3930218"/>
                </a:lnTo>
                <a:cubicBezTo>
                  <a:pt x="4012100" y="3927748"/>
                  <a:pt x="4013821" y="3926758"/>
                  <a:pt x="4017267" y="3926363"/>
                </a:cubicBezTo>
                <a:lnTo>
                  <a:pt x="4021014" y="3926259"/>
                </a:lnTo>
                <a:lnTo>
                  <a:pt x="4022389" y="3930179"/>
                </a:lnTo>
                <a:lnTo>
                  <a:pt x="4022538" y="3931715"/>
                </a:lnTo>
                <a:lnTo>
                  <a:pt x="4022366" y="3948776"/>
                </a:lnTo>
                <a:lnTo>
                  <a:pt x="4022411" y="3950416"/>
                </a:lnTo>
                <a:lnTo>
                  <a:pt x="4022366" y="3956318"/>
                </a:lnTo>
                <a:lnTo>
                  <a:pt x="4022590" y="3957152"/>
                </a:lnTo>
                <a:lnTo>
                  <a:pt x="4022610" y="3957901"/>
                </a:lnTo>
                <a:lnTo>
                  <a:pt x="4023297" y="3959787"/>
                </a:lnTo>
                <a:lnTo>
                  <a:pt x="4023705" y="3961307"/>
                </a:lnTo>
                <a:lnTo>
                  <a:pt x="4023864" y="3961344"/>
                </a:lnTo>
                <a:lnTo>
                  <a:pt x="4024317" y="3962588"/>
                </a:lnTo>
                <a:cubicBezTo>
                  <a:pt x="4026267" y="3964561"/>
                  <a:pt x="4030168" y="3964561"/>
                  <a:pt x="4037969" y="3964561"/>
                </a:cubicBezTo>
                <a:cubicBezTo>
                  <a:pt x="4062280" y="3964561"/>
                  <a:pt x="4062280" y="3964561"/>
                  <a:pt x="4062280" y="3988507"/>
                </a:cubicBezTo>
                <a:lnTo>
                  <a:pt x="4061764" y="3994525"/>
                </a:lnTo>
                <a:lnTo>
                  <a:pt x="4061429" y="3997571"/>
                </a:lnTo>
                <a:lnTo>
                  <a:pt x="4062018" y="3998735"/>
                </a:lnTo>
                <a:lnTo>
                  <a:pt x="4062460" y="4001569"/>
                </a:lnTo>
                <a:cubicBezTo>
                  <a:pt x="4065725" y="4003746"/>
                  <a:pt x="4071531" y="4002477"/>
                  <a:pt x="4076430" y="4002477"/>
                </a:cubicBezTo>
                <a:cubicBezTo>
                  <a:pt x="4100376" y="4002477"/>
                  <a:pt x="4100195" y="4002477"/>
                  <a:pt x="4100376" y="4026061"/>
                </a:cubicBezTo>
                <a:cubicBezTo>
                  <a:pt x="4100557" y="4041664"/>
                  <a:pt x="4100014" y="4057265"/>
                  <a:pt x="4098562" y="4072866"/>
                </a:cubicBezTo>
                <a:cubicBezTo>
                  <a:pt x="4098199" y="4077402"/>
                  <a:pt x="4099651" y="4081212"/>
                  <a:pt x="4104912" y="4080124"/>
                </a:cubicBezTo>
                <a:lnTo>
                  <a:pt x="4135764" y="4079186"/>
                </a:lnTo>
                <a:lnTo>
                  <a:pt x="4135764" y="4051337"/>
                </a:lnTo>
                <a:lnTo>
                  <a:pt x="4135662" y="4051699"/>
                </a:lnTo>
                <a:cubicBezTo>
                  <a:pt x="4134438" y="4052832"/>
                  <a:pt x="4132489" y="4053195"/>
                  <a:pt x="4129585" y="4053195"/>
                </a:cubicBezTo>
                <a:cubicBezTo>
                  <a:pt x="4123779" y="4053195"/>
                  <a:pt x="4122872" y="4051019"/>
                  <a:pt x="4122509" y="4045757"/>
                </a:cubicBezTo>
                <a:cubicBezTo>
                  <a:pt x="4121784" y="4034508"/>
                  <a:pt x="4126319" y="4023443"/>
                  <a:pt x="4124142" y="4012558"/>
                </a:cubicBezTo>
                <a:cubicBezTo>
                  <a:pt x="4122146" y="4002579"/>
                  <a:pt x="4122509" y="3992784"/>
                  <a:pt x="4123054" y="3982986"/>
                </a:cubicBezTo>
                <a:cubicBezTo>
                  <a:pt x="4123416" y="3977725"/>
                  <a:pt x="4122146" y="3976817"/>
                  <a:pt x="4117611" y="3976817"/>
                </a:cubicBezTo>
                <a:cubicBezTo>
                  <a:pt x="4109084" y="3976999"/>
                  <a:pt x="4100739" y="3976636"/>
                  <a:pt x="4092212" y="3976999"/>
                </a:cubicBezTo>
                <a:cubicBezTo>
                  <a:pt x="4086407" y="3977362"/>
                  <a:pt x="4084048" y="3975729"/>
                  <a:pt x="4084411" y="3969561"/>
                </a:cubicBezTo>
                <a:cubicBezTo>
                  <a:pt x="4085136" y="3959584"/>
                  <a:pt x="4083867" y="3949424"/>
                  <a:pt x="4085499" y="3939446"/>
                </a:cubicBezTo>
                <a:cubicBezTo>
                  <a:pt x="4074616" y="3938177"/>
                  <a:pt x="4064093" y="3935092"/>
                  <a:pt x="4053751" y="3937451"/>
                </a:cubicBezTo>
                <a:cubicBezTo>
                  <a:pt x="4047221" y="3939083"/>
                  <a:pt x="4046859" y="3936725"/>
                  <a:pt x="4046314" y="3931645"/>
                </a:cubicBezTo>
                <a:cubicBezTo>
                  <a:pt x="4045407" y="3922938"/>
                  <a:pt x="4048490" y="3914410"/>
                  <a:pt x="4048310" y="3905702"/>
                </a:cubicBezTo>
                <a:cubicBezTo>
                  <a:pt x="4048128" y="3900622"/>
                  <a:pt x="4046859" y="3899171"/>
                  <a:pt x="4041597" y="3898808"/>
                </a:cubicBezTo>
                <a:cubicBezTo>
                  <a:pt x="4032526" y="3898082"/>
                  <a:pt x="4023455" y="3902073"/>
                  <a:pt x="4014747" y="3900441"/>
                </a:cubicBezTo>
                <a:cubicBezTo>
                  <a:pt x="4007309" y="3898990"/>
                  <a:pt x="3999871" y="3899715"/>
                  <a:pt x="3992432" y="3898990"/>
                </a:cubicBezTo>
                <a:cubicBezTo>
                  <a:pt x="3985901" y="3898265"/>
                  <a:pt x="3984268" y="3900985"/>
                  <a:pt x="3984631" y="3907154"/>
                </a:cubicBezTo>
                <a:lnTo>
                  <a:pt x="3984637" y="3907845"/>
                </a:lnTo>
                <a:lnTo>
                  <a:pt x="3984268" y="3909228"/>
                </a:lnTo>
                <a:lnTo>
                  <a:pt x="3984421" y="3930488"/>
                </a:lnTo>
                <a:lnTo>
                  <a:pt x="3983362" y="3937156"/>
                </a:lnTo>
                <a:cubicBezTo>
                  <a:pt x="3981775" y="3939038"/>
                  <a:pt x="3978918" y="3939718"/>
                  <a:pt x="3974291" y="3939083"/>
                </a:cubicBezTo>
                <a:cubicBezTo>
                  <a:pt x="3967941" y="3938357"/>
                  <a:pt x="3961592" y="3939446"/>
                  <a:pt x="3955242" y="3938902"/>
                </a:cubicBezTo>
                <a:cubicBezTo>
                  <a:pt x="3951977" y="3938631"/>
                  <a:pt x="3949618" y="3938902"/>
                  <a:pt x="3948167" y="3940149"/>
                </a:cubicBezTo>
                <a:lnTo>
                  <a:pt x="3947763" y="3941906"/>
                </a:lnTo>
                <a:lnTo>
                  <a:pt x="3947555" y="3941951"/>
                </a:lnTo>
                <a:cubicBezTo>
                  <a:pt x="3946489" y="3942972"/>
                  <a:pt x="3946081" y="3944695"/>
                  <a:pt x="3946171" y="3947325"/>
                </a:cubicBezTo>
                <a:lnTo>
                  <a:pt x="3946325" y="3968768"/>
                </a:lnTo>
                <a:lnTo>
                  <a:pt x="3944652" y="3975457"/>
                </a:lnTo>
                <a:cubicBezTo>
                  <a:pt x="3942905" y="3976999"/>
                  <a:pt x="3940094" y="3977453"/>
                  <a:pt x="3936193" y="3977180"/>
                </a:cubicBezTo>
                <a:cubicBezTo>
                  <a:pt x="3929480" y="3976636"/>
                  <a:pt x="3922769" y="3977543"/>
                  <a:pt x="3916236" y="3976999"/>
                </a:cubicBezTo>
                <a:cubicBezTo>
                  <a:pt x="3909524" y="3976454"/>
                  <a:pt x="3908255" y="3978996"/>
                  <a:pt x="3908255" y="3985163"/>
                </a:cubicBezTo>
                <a:lnTo>
                  <a:pt x="3908256" y="3985610"/>
                </a:lnTo>
                <a:lnTo>
                  <a:pt x="3908073" y="3986331"/>
                </a:lnTo>
                <a:lnTo>
                  <a:pt x="3908232" y="4054065"/>
                </a:lnTo>
                <a:lnTo>
                  <a:pt x="3899349" y="4053762"/>
                </a:lnTo>
                <a:cubicBezTo>
                  <a:pt x="3896945" y="4052152"/>
                  <a:pt x="3895630" y="4049114"/>
                  <a:pt x="3895903" y="4044849"/>
                </a:cubicBezTo>
                <a:cubicBezTo>
                  <a:pt x="3896991" y="4024169"/>
                  <a:pt x="3895178" y="4003667"/>
                  <a:pt x="3895903" y="3982986"/>
                </a:cubicBezTo>
                <a:cubicBezTo>
                  <a:pt x="3896084" y="3977906"/>
                  <a:pt x="3894633" y="3976091"/>
                  <a:pt x="3889372" y="3976274"/>
                </a:cubicBezTo>
                <a:cubicBezTo>
                  <a:pt x="3880845" y="3976636"/>
                  <a:pt x="3872499" y="3976091"/>
                  <a:pt x="3863973" y="3976454"/>
                </a:cubicBezTo>
                <a:lnTo>
                  <a:pt x="3860239" y="3975527"/>
                </a:lnTo>
                <a:lnTo>
                  <a:pt x="3857639" y="3967982"/>
                </a:lnTo>
                <a:lnTo>
                  <a:pt x="3857805" y="3943981"/>
                </a:lnTo>
                <a:cubicBezTo>
                  <a:pt x="3857805" y="3939627"/>
                  <a:pt x="3856353" y="3937995"/>
                  <a:pt x="3852000" y="3938177"/>
                </a:cubicBezTo>
                <a:cubicBezTo>
                  <a:pt x="3843472" y="3938539"/>
                  <a:pt x="3835127" y="3938177"/>
                  <a:pt x="3826601" y="3938357"/>
                </a:cubicBezTo>
                <a:cubicBezTo>
                  <a:pt x="3821702" y="3938539"/>
                  <a:pt x="3819345" y="3936543"/>
                  <a:pt x="3819526" y="3931463"/>
                </a:cubicBezTo>
                <a:cubicBezTo>
                  <a:pt x="3819708" y="3923663"/>
                  <a:pt x="3819345" y="3915680"/>
                  <a:pt x="3819708" y="3907880"/>
                </a:cubicBezTo>
                <a:cubicBezTo>
                  <a:pt x="3820070" y="3902073"/>
                  <a:pt x="3818438" y="3899896"/>
                  <a:pt x="3812268" y="3900078"/>
                </a:cubicBezTo>
                <a:cubicBezTo>
                  <a:pt x="3797392" y="3900622"/>
                  <a:pt x="3782698" y="3900259"/>
                  <a:pt x="3767821" y="3900259"/>
                </a:cubicBezTo>
                <a:cubicBezTo>
                  <a:pt x="3757662" y="3900259"/>
                  <a:pt x="3756392" y="3901711"/>
                  <a:pt x="3758388" y="3911689"/>
                </a:cubicBezTo>
                <a:lnTo>
                  <a:pt x="3758411" y="3917959"/>
                </a:lnTo>
                <a:lnTo>
                  <a:pt x="3757117" y="3924104"/>
                </a:lnTo>
                <a:cubicBezTo>
                  <a:pt x="3756754" y="3926734"/>
                  <a:pt x="3757389" y="3929864"/>
                  <a:pt x="3757571" y="3932676"/>
                </a:cubicBezTo>
                <a:lnTo>
                  <a:pt x="3755661" y="3938292"/>
                </a:lnTo>
                <a:lnTo>
                  <a:pt x="3752038" y="3938357"/>
                </a:lnTo>
                <a:cubicBezTo>
                  <a:pt x="3744237" y="3938357"/>
                  <a:pt x="3736255" y="3938902"/>
                  <a:pt x="3728454" y="3938177"/>
                </a:cubicBezTo>
                <a:cubicBezTo>
                  <a:pt x="3724735" y="3937905"/>
                  <a:pt x="3722422" y="3938493"/>
                  <a:pt x="3721106" y="3940013"/>
                </a:cubicBezTo>
                <a:lnTo>
                  <a:pt x="3719776" y="3947261"/>
                </a:lnTo>
                <a:lnTo>
                  <a:pt x="3719324" y="3948468"/>
                </a:lnTo>
                <a:cubicBezTo>
                  <a:pt x="3719020" y="3951147"/>
                  <a:pt x="3719020" y="3954718"/>
                  <a:pt x="3719020" y="3959480"/>
                </a:cubicBezTo>
                <a:lnTo>
                  <a:pt x="3718740" y="3969836"/>
                </a:lnTo>
                <a:lnTo>
                  <a:pt x="3718370" y="3971451"/>
                </a:lnTo>
                <a:lnTo>
                  <a:pt x="3717371" y="3974159"/>
                </a:lnTo>
                <a:lnTo>
                  <a:pt x="3708135" y="3976636"/>
                </a:lnTo>
                <a:cubicBezTo>
                  <a:pt x="3701241" y="3975729"/>
                  <a:pt x="3694166" y="3976454"/>
                  <a:pt x="3687271" y="3976454"/>
                </a:cubicBezTo>
                <a:cubicBezTo>
                  <a:pt x="3684369" y="3976454"/>
                  <a:pt x="3681648" y="3976636"/>
                  <a:pt x="3681829" y="3980628"/>
                </a:cubicBezTo>
                <a:lnTo>
                  <a:pt x="3681673" y="3985206"/>
                </a:lnTo>
                <a:lnTo>
                  <a:pt x="3681219" y="3986412"/>
                </a:lnTo>
                <a:cubicBezTo>
                  <a:pt x="3680922" y="3989040"/>
                  <a:pt x="3680922" y="3992545"/>
                  <a:pt x="3680922" y="3997216"/>
                </a:cubicBezTo>
                <a:cubicBezTo>
                  <a:pt x="3680922" y="4014632"/>
                  <a:pt x="3677475" y="4032047"/>
                  <a:pt x="3679471" y="4049464"/>
                </a:cubicBezTo>
                <a:lnTo>
                  <a:pt x="3679962" y="4052322"/>
                </a:lnTo>
                <a:lnTo>
                  <a:pt x="3676932" y="4052651"/>
                </a:lnTo>
                <a:cubicBezTo>
                  <a:pt x="3673302" y="4052288"/>
                  <a:pt x="3666772" y="4055372"/>
                  <a:pt x="3666953" y="4049386"/>
                </a:cubicBezTo>
                <a:cubicBezTo>
                  <a:pt x="3667315" y="4043761"/>
                  <a:pt x="3664413" y="4038319"/>
                  <a:pt x="3665864" y="4033601"/>
                </a:cubicBezTo>
                <a:cubicBezTo>
                  <a:pt x="3670944" y="4017274"/>
                  <a:pt x="3662781" y="4000765"/>
                  <a:pt x="3667315" y="3984620"/>
                </a:cubicBezTo>
                <a:cubicBezTo>
                  <a:pt x="3669130" y="3978452"/>
                  <a:pt x="3665864" y="3976274"/>
                  <a:pt x="3659514" y="3976636"/>
                </a:cubicBezTo>
                <a:cubicBezTo>
                  <a:pt x="3651351" y="3977180"/>
                  <a:pt x="3643187" y="3976817"/>
                  <a:pt x="3635024" y="3976817"/>
                </a:cubicBezTo>
                <a:cubicBezTo>
                  <a:pt x="3632301" y="3976817"/>
                  <a:pt x="3629036" y="3977180"/>
                  <a:pt x="3629399" y="3973007"/>
                </a:cubicBezTo>
                <a:cubicBezTo>
                  <a:pt x="3630125" y="3963755"/>
                  <a:pt x="3624864" y="3954866"/>
                  <a:pt x="3629036" y="3945432"/>
                </a:cubicBezTo>
                <a:cubicBezTo>
                  <a:pt x="3630125" y="3943074"/>
                  <a:pt x="3630850" y="3939083"/>
                  <a:pt x="3625772" y="3938720"/>
                </a:cubicBezTo>
                <a:cubicBezTo>
                  <a:pt x="3615793" y="3938177"/>
                  <a:pt x="3605996" y="3934910"/>
                  <a:pt x="3596200" y="3937451"/>
                </a:cubicBezTo>
                <a:cubicBezTo>
                  <a:pt x="3591301" y="3938720"/>
                  <a:pt x="3591301" y="3936906"/>
                  <a:pt x="3591301" y="3933458"/>
                </a:cubicBezTo>
                <a:cubicBezTo>
                  <a:pt x="3591301" y="3924389"/>
                  <a:pt x="3590938" y="3915317"/>
                  <a:pt x="3591483" y="3906246"/>
                </a:cubicBezTo>
                <a:cubicBezTo>
                  <a:pt x="3591846" y="3900259"/>
                  <a:pt x="3589668" y="3898990"/>
                  <a:pt x="3583863" y="3898627"/>
                </a:cubicBezTo>
                <a:close/>
                <a:moveTo>
                  <a:pt x="939979" y="3863068"/>
                </a:moveTo>
                <a:cubicBezTo>
                  <a:pt x="913491" y="3862343"/>
                  <a:pt x="886642" y="3863431"/>
                  <a:pt x="859973" y="3864157"/>
                </a:cubicBezTo>
                <a:cubicBezTo>
                  <a:pt x="855982" y="3864339"/>
                  <a:pt x="851627" y="3863068"/>
                  <a:pt x="847636" y="3863431"/>
                </a:cubicBezTo>
                <a:cubicBezTo>
                  <a:pt x="820243" y="3865972"/>
                  <a:pt x="792666" y="3863612"/>
                  <a:pt x="765273" y="3865972"/>
                </a:cubicBezTo>
                <a:cubicBezTo>
                  <a:pt x="746042" y="3867786"/>
                  <a:pt x="726630" y="3867242"/>
                  <a:pt x="707219" y="3866516"/>
                </a:cubicBezTo>
                <a:cubicBezTo>
                  <a:pt x="677647" y="3865428"/>
                  <a:pt x="647895" y="3866154"/>
                  <a:pt x="618143" y="3866334"/>
                </a:cubicBezTo>
                <a:cubicBezTo>
                  <a:pt x="609797" y="3866334"/>
                  <a:pt x="601452" y="3862886"/>
                  <a:pt x="593107" y="3864520"/>
                </a:cubicBezTo>
                <a:cubicBezTo>
                  <a:pt x="581314" y="3866697"/>
                  <a:pt x="569885" y="3865246"/>
                  <a:pt x="558093" y="3864884"/>
                </a:cubicBezTo>
                <a:cubicBezTo>
                  <a:pt x="531788" y="3863975"/>
                  <a:pt x="505482" y="3864520"/>
                  <a:pt x="479176" y="3864520"/>
                </a:cubicBezTo>
                <a:cubicBezTo>
                  <a:pt x="410963" y="3864520"/>
                  <a:pt x="342750" y="3864884"/>
                  <a:pt x="274536" y="3864339"/>
                </a:cubicBezTo>
                <a:cubicBezTo>
                  <a:pt x="237164" y="3863975"/>
                  <a:pt x="199792" y="3864702"/>
                  <a:pt x="162420" y="3863431"/>
                </a:cubicBezTo>
                <a:cubicBezTo>
                  <a:pt x="143189" y="3862886"/>
                  <a:pt x="123597" y="3863068"/>
                  <a:pt x="104184" y="3864157"/>
                </a:cubicBezTo>
                <a:cubicBezTo>
                  <a:pt x="78241" y="3865609"/>
                  <a:pt x="52117" y="3864702"/>
                  <a:pt x="26175" y="3864339"/>
                </a:cubicBezTo>
                <a:cubicBezTo>
                  <a:pt x="20732" y="3864339"/>
                  <a:pt x="15652" y="3867968"/>
                  <a:pt x="10391" y="3865790"/>
                </a:cubicBezTo>
                <a:cubicBezTo>
                  <a:pt x="3316" y="3863068"/>
                  <a:pt x="1683" y="3865790"/>
                  <a:pt x="2227" y="3872140"/>
                </a:cubicBezTo>
                <a:cubicBezTo>
                  <a:pt x="2408" y="3874860"/>
                  <a:pt x="2590" y="3877582"/>
                  <a:pt x="2227" y="3880304"/>
                </a:cubicBezTo>
                <a:cubicBezTo>
                  <a:pt x="1320" y="3886654"/>
                  <a:pt x="3859" y="3888467"/>
                  <a:pt x="10210" y="3888467"/>
                </a:cubicBezTo>
                <a:cubicBezTo>
                  <a:pt x="35972" y="3888104"/>
                  <a:pt x="61733" y="3888830"/>
                  <a:pt x="87494" y="3888104"/>
                </a:cubicBezTo>
                <a:cubicBezTo>
                  <a:pt x="121964" y="3887016"/>
                  <a:pt x="156615" y="3888648"/>
                  <a:pt x="191084" y="3888285"/>
                </a:cubicBezTo>
                <a:cubicBezTo>
                  <a:pt x="232629" y="3887923"/>
                  <a:pt x="274536" y="3886654"/>
                  <a:pt x="316081" y="3887560"/>
                </a:cubicBezTo>
                <a:cubicBezTo>
                  <a:pt x="337851" y="3888104"/>
                  <a:pt x="359622" y="3884658"/>
                  <a:pt x="381392" y="3887923"/>
                </a:cubicBezTo>
                <a:cubicBezTo>
                  <a:pt x="396993" y="3890281"/>
                  <a:pt x="412959" y="3887742"/>
                  <a:pt x="428741" y="3887923"/>
                </a:cubicBezTo>
                <a:cubicBezTo>
                  <a:pt x="507840" y="3888285"/>
                  <a:pt x="586939" y="3888104"/>
                  <a:pt x="666036" y="3888104"/>
                </a:cubicBezTo>
                <a:cubicBezTo>
                  <a:pt x="673294" y="3888285"/>
                  <a:pt x="680551" y="3885928"/>
                  <a:pt x="687989" y="3888104"/>
                </a:cubicBezTo>
                <a:cubicBezTo>
                  <a:pt x="690710" y="3888830"/>
                  <a:pt x="693431" y="3890463"/>
                  <a:pt x="696696" y="3889736"/>
                </a:cubicBezTo>
                <a:cubicBezTo>
                  <a:pt x="717016" y="3885201"/>
                  <a:pt x="737878" y="3888285"/>
                  <a:pt x="758198" y="3888830"/>
                </a:cubicBezTo>
                <a:cubicBezTo>
                  <a:pt x="769809" y="3889011"/>
                  <a:pt x="781962" y="3889736"/>
                  <a:pt x="793393" y="3889193"/>
                </a:cubicBezTo>
                <a:cubicBezTo>
                  <a:pt x="822237" y="3887923"/>
                  <a:pt x="850902" y="3887923"/>
                  <a:pt x="879747" y="3888104"/>
                </a:cubicBezTo>
                <a:cubicBezTo>
                  <a:pt x="888455" y="3888104"/>
                  <a:pt x="896982" y="3884477"/>
                  <a:pt x="905690" y="3886291"/>
                </a:cubicBezTo>
                <a:cubicBezTo>
                  <a:pt x="920929" y="3889373"/>
                  <a:pt x="936350" y="3887923"/>
                  <a:pt x="951589" y="3887742"/>
                </a:cubicBezTo>
                <a:cubicBezTo>
                  <a:pt x="981160" y="3887197"/>
                  <a:pt x="1010550" y="3887742"/>
                  <a:pt x="1040122" y="3886834"/>
                </a:cubicBezTo>
                <a:cubicBezTo>
                  <a:pt x="1059352" y="3886291"/>
                  <a:pt x="1078944" y="3886291"/>
                  <a:pt x="1098175" y="3887923"/>
                </a:cubicBezTo>
                <a:cubicBezTo>
                  <a:pt x="1104343" y="3888467"/>
                  <a:pt x="1109967" y="3884839"/>
                  <a:pt x="1115954" y="3886109"/>
                </a:cubicBezTo>
                <a:cubicBezTo>
                  <a:pt x="1134277" y="3890099"/>
                  <a:pt x="1152964" y="3887197"/>
                  <a:pt x="1171287" y="3887560"/>
                </a:cubicBezTo>
                <a:cubicBezTo>
                  <a:pt x="1217004" y="3888285"/>
                  <a:pt x="1262540" y="3887742"/>
                  <a:pt x="1308258" y="3887742"/>
                </a:cubicBezTo>
                <a:cubicBezTo>
                  <a:pt x="1312612" y="3887742"/>
                  <a:pt x="1317147" y="3886471"/>
                  <a:pt x="1321500" y="3886654"/>
                </a:cubicBezTo>
                <a:cubicBezTo>
                  <a:pt x="1343271" y="3887379"/>
                  <a:pt x="1365042" y="3891007"/>
                  <a:pt x="1386448" y="3884658"/>
                </a:cubicBezTo>
                <a:cubicBezTo>
                  <a:pt x="1387356" y="3884295"/>
                  <a:pt x="1387719" y="3884658"/>
                  <a:pt x="1388444" y="3885383"/>
                </a:cubicBezTo>
                <a:cubicBezTo>
                  <a:pt x="1392618" y="3889556"/>
                  <a:pt x="1398422" y="3889373"/>
                  <a:pt x="1403320" y="3888648"/>
                </a:cubicBezTo>
                <a:cubicBezTo>
                  <a:pt x="1421463" y="3885928"/>
                  <a:pt x="1439604" y="3888104"/>
                  <a:pt x="1457747" y="3888467"/>
                </a:cubicBezTo>
                <a:cubicBezTo>
                  <a:pt x="1467725" y="3888648"/>
                  <a:pt x="1478247" y="3890281"/>
                  <a:pt x="1487861" y="3889011"/>
                </a:cubicBezTo>
                <a:cubicBezTo>
                  <a:pt x="1509088" y="3886109"/>
                  <a:pt x="1530495" y="3886834"/>
                  <a:pt x="1551358" y="3887197"/>
                </a:cubicBezTo>
                <a:cubicBezTo>
                  <a:pt x="1570588" y="3887560"/>
                  <a:pt x="1590000" y="3886109"/>
                  <a:pt x="1609413" y="3887016"/>
                </a:cubicBezTo>
                <a:cubicBezTo>
                  <a:pt x="1656943" y="3889193"/>
                  <a:pt x="1704475" y="3888104"/>
                  <a:pt x="1752007" y="3887560"/>
                </a:cubicBezTo>
                <a:cubicBezTo>
                  <a:pt x="1770149" y="3887197"/>
                  <a:pt x="1788471" y="3886109"/>
                  <a:pt x="1806432" y="3886654"/>
                </a:cubicBezTo>
                <a:lnTo>
                  <a:pt x="1842382" y="3887091"/>
                </a:lnTo>
                <a:lnTo>
                  <a:pt x="1847812" y="3888467"/>
                </a:lnTo>
                <a:cubicBezTo>
                  <a:pt x="1873572" y="3888104"/>
                  <a:pt x="1899334" y="3888830"/>
                  <a:pt x="1925095" y="3888104"/>
                </a:cubicBezTo>
                <a:cubicBezTo>
                  <a:pt x="1959565" y="3887016"/>
                  <a:pt x="1994216" y="3888648"/>
                  <a:pt x="2028685" y="3888285"/>
                </a:cubicBezTo>
                <a:lnTo>
                  <a:pt x="2067882" y="3888058"/>
                </a:lnTo>
                <a:lnTo>
                  <a:pt x="2067882" y="3863980"/>
                </a:lnTo>
                <a:lnTo>
                  <a:pt x="2000021" y="3863431"/>
                </a:lnTo>
                <a:cubicBezTo>
                  <a:pt x="1980790" y="3862886"/>
                  <a:pt x="1961197" y="3863068"/>
                  <a:pt x="1941785" y="3864157"/>
                </a:cubicBezTo>
                <a:lnTo>
                  <a:pt x="1936733" y="3864257"/>
                </a:lnTo>
                <a:lnTo>
                  <a:pt x="1929342" y="3863725"/>
                </a:lnTo>
                <a:cubicBezTo>
                  <a:pt x="1921452" y="3863885"/>
                  <a:pt x="1913560" y="3864430"/>
                  <a:pt x="1905668" y="3864339"/>
                </a:cubicBezTo>
                <a:cubicBezTo>
                  <a:pt x="1846526" y="3863794"/>
                  <a:pt x="1787382" y="3864520"/>
                  <a:pt x="1728241" y="3863975"/>
                </a:cubicBezTo>
                <a:cubicBezTo>
                  <a:pt x="1695405" y="3863794"/>
                  <a:pt x="1662567" y="3864157"/>
                  <a:pt x="1629730" y="3863249"/>
                </a:cubicBezTo>
                <a:cubicBezTo>
                  <a:pt x="1612315" y="3862706"/>
                  <a:pt x="1594535" y="3862886"/>
                  <a:pt x="1576939" y="3863794"/>
                </a:cubicBezTo>
                <a:cubicBezTo>
                  <a:pt x="1545553" y="3865246"/>
                  <a:pt x="1514168" y="3863794"/>
                  <a:pt x="1482783" y="3864339"/>
                </a:cubicBezTo>
                <a:cubicBezTo>
                  <a:pt x="1468087" y="3864702"/>
                  <a:pt x="1453574" y="3868330"/>
                  <a:pt x="1439061" y="3867423"/>
                </a:cubicBezTo>
                <a:cubicBezTo>
                  <a:pt x="1411484" y="3865790"/>
                  <a:pt x="1383909" y="3866154"/>
                  <a:pt x="1356333" y="3865972"/>
                </a:cubicBezTo>
                <a:cubicBezTo>
                  <a:pt x="1332023" y="3865790"/>
                  <a:pt x="1307714" y="3865609"/>
                  <a:pt x="1283403" y="3864520"/>
                </a:cubicBezTo>
                <a:cubicBezTo>
                  <a:pt x="1259819" y="3863431"/>
                  <a:pt x="1236053" y="3864157"/>
                  <a:pt x="1212469" y="3864157"/>
                </a:cubicBezTo>
                <a:cubicBezTo>
                  <a:pt x="1153871" y="3864157"/>
                  <a:pt x="1095273" y="3864520"/>
                  <a:pt x="1036673" y="3863975"/>
                </a:cubicBezTo>
                <a:cubicBezTo>
                  <a:pt x="1004382" y="3863794"/>
                  <a:pt x="972271" y="3863975"/>
                  <a:pt x="939979" y="3863068"/>
                </a:cubicBezTo>
                <a:close/>
                <a:moveTo>
                  <a:pt x="3007860" y="3863068"/>
                </a:moveTo>
                <a:cubicBezTo>
                  <a:pt x="2981372" y="3862343"/>
                  <a:pt x="2954524" y="3863431"/>
                  <a:pt x="2927855" y="3864157"/>
                </a:cubicBezTo>
                <a:cubicBezTo>
                  <a:pt x="2923864" y="3864339"/>
                  <a:pt x="2919509" y="3863068"/>
                  <a:pt x="2915518" y="3863431"/>
                </a:cubicBezTo>
                <a:cubicBezTo>
                  <a:pt x="2888125" y="3865972"/>
                  <a:pt x="2860548" y="3863612"/>
                  <a:pt x="2833155" y="3865972"/>
                </a:cubicBezTo>
                <a:cubicBezTo>
                  <a:pt x="2813924" y="3867786"/>
                  <a:pt x="2794512" y="3867242"/>
                  <a:pt x="2775101" y="3866516"/>
                </a:cubicBezTo>
                <a:cubicBezTo>
                  <a:pt x="2745529" y="3865428"/>
                  <a:pt x="2715777" y="3866154"/>
                  <a:pt x="2686025" y="3866334"/>
                </a:cubicBezTo>
                <a:cubicBezTo>
                  <a:pt x="2677679" y="3866334"/>
                  <a:pt x="2669333" y="3862886"/>
                  <a:pt x="2660989" y="3864520"/>
                </a:cubicBezTo>
                <a:cubicBezTo>
                  <a:pt x="2649196" y="3866697"/>
                  <a:pt x="2637767" y="3865246"/>
                  <a:pt x="2625974" y="3864884"/>
                </a:cubicBezTo>
                <a:cubicBezTo>
                  <a:pt x="2599670" y="3863975"/>
                  <a:pt x="2573364" y="3864520"/>
                  <a:pt x="2547058" y="3864520"/>
                </a:cubicBezTo>
                <a:cubicBezTo>
                  <a:pt x="2478845" y="3864520"/>
                  <a:pt x="2410632" y="3864884"/>
                  <a:pt x="2342417" y="3864339"/>
                </a:cubicBezTo>
                <a:cubicBezTo>
                  <a:pt x="2305046" y="3863975"/>
                  <a:pt x="2267674" y="3864702"/>
                  <a:pt x="2230301" y="3863431"/>
                </a:cubicBezTo>
                <a:cubicBezTo>
                  <a:pt x="2211071" y="3862886"/>
                  <a:pt x="2191479" y="3863068"/>
                  <a:pt x="2172066" y="3864157"/>
                </a:cubicBezTo>
                <a:cubicBezTo>
                  <a:pt x="2146123" y="3865609"/>
                  <a:pt x="2119999" y="3864702"/>
                  <a:pt x="2094057" y="3864339"/>
                </a:cubicBezTo>
                <a:cubicBezTo>
                  <a:pt x="2088614" y="3864339"/>
                  <a:pt x="2083534" y="3867968"/>
                  <a:pt x="2078273" y="3865790"/>
                </a:cubicBezTo>
                <a:cubicBezTo>
                  <a:pt x="2071198" y="3863068"/>
                  <a:pt x="2069565" y="3865790"/>
                  <a:pt x="2070109" y="3872140"/>
                </a:cubicBezTo>
                <a:cubicBezTo>
                  <a:pt x="2070290" y="3874860"/>
                  <a:pt x="2070472" y="3877582"/>
                  <a:pt x="2070109" y="3880304"/>
                </a:cubicBezTo>
                <a:cubicBezTo>
                  <a:pt x="2069202" y="3886654"/>
                  <a:pt x="2071741" y="3888467"/>
                  <a:pt x="2078092" y="3888467"/>
                </a:cubicBezTo>
                <a:cubicBezTo>
                  <a:pt x="2103854" y="3888104"/>
                  <a:pt x="2129615" y="3888830"/>
                  <a:pt x="2155376" y="3888104"/>
                </a:cubicBezTo>
                <a:cubicBezTo>
                  <a:pt x="2189846" y="3887016"/>
                  <a:pt x="2224497" y="3888648"/>
                  <a:pt x="2258966" y="3888285"/>
                </a:cubicBezTo>
                <a:cubicBezTo>
                  <a:pt x="2300510" y="3887923"/>
                  <a:pt x="2342417" y="3886654"/>
                  <a:pt x="2383963" y="3887560"/>
                </a:cubicBezTo>
                <a:cubicBezTo>
                  <a:pt x="2405733" y="3888104"/>
                  <a:pt x="2427503" y="3884658"/>
                  <a:pt x="2449274" y="3887923"/>
                </a:cubicBezTo>
                <a:cubicBezTo>
                  <a:pt x="2464875" y="3890281"/>
                  <a:pt x="2480841" y="3887742"/>
                  <a:pt x="2496623" y="3887923"/>
                </a:cubicBezTo>
                <a:cubicBezTo>
                  <a:pt x="2575722" y="3888285"/>
                  <a:pt x="2654820" y="3888104"/>
                  <a:pt x="2733918" y="3888104"/>
                </a:cubicBezTo>
                <a:cubicBezTo>
                  <a:pt x="2741176" y="3888285"/>
                  <a:pt x="2748433" y="3885928"/>
                  <a:pt x="2755871" y="3888104"/>
                </a:cubicBezTo>
                <a:cubicBezTo>
                  <a:pt x="2758592" y="3888830"/>
                  <a:pt x="2761313" y="3890463"/>
                  <a:pt x="2764578" y="3889736"/>
                </a:cubicBezTo>
                <a:cubicBezTo>
                  <a:pt x="2784898" y="3885201"/>
                  <a:pt x="2805760" y="3888285"/>
                  <a:pt x="2826079" y="3888830"/>
                </a:cubicBezTo>
                <a:cubicBezTo>
                  <a:pt x="2837690" y="3889011"/>
                  <a:pt x="2849844" y="3889736"/>
                  <a:pt x="2861275" y="3889193"/>
                </a:cubicBezTo>
                <a:cubicBezTo>
                  <a:pt x="2890119" y="3887923"/>
                  <a:pt x="2918784" y="3887923"/>
                  <a:pt x="2947629" y="3888104"/>
                </a:cubicBezTo>
                <a:cubicBezTo>
                  <a:pt x="2956337" y="3888104"/>
                  <a:pt x="2964864" y="3884477"/>
                  <a:pt x="2973572" y="3886291"/>
                </a:cubicBezTo>
                <a:cubicBezTo>
                  <a:pt x="2988811" y="3889373"/>
                  <a:pt x="3004232" y="3887923"/>
                  <a:pt x="3019471" y="3887742"/>
                </a:cubicBezTo>
                <a:cubicBezTo>
                  <a:pt x="3049042" y="3887197"/>
                  <a:pt x="3078431" y="3887742"/>
                  <a:pt x="3108003" y="3886834"/>
                </a:cubicBezTo>
                <a:cubicBezTo>
                  <a:pt x="3127234" y="3886291"/>
                  <a:pt x="3146826" y="3886291"/>
                  <a:pt x="3166056" y="3887923"/>
                </a:cubicBezTo>
                <a:cubicBezTo>
                  <a:pt x="3172225" y="3888467"/>
                  <a:pt x="3177848" y="3884839"/>
                  <a:pt x="3183836" y="3886109"/>
                </a:cubicBezTo>
                <a:cubicBezTo>
                  <a:pt x="3202159" y="3890099"/>
                  <a:pt x="3220845" y="3887197"/>
                  <a:pt x="3239169" y="3887560"/>
                </a:cubicBezTo>
                <a:cubicBezTo>
                  <a:pt x="3284886" y="3888285"/>
                  <a:pt x="3330422" y="3887742"/>
                  <a:pt x="3376139" y="3887742"/>
                </a:cubicBezTo>
                <a:cubicBezTo>
                  <a:pt x="3380494" y="3887742"/>
                  <a:pt x="3385029" y="3886471"/>
                  <a:pt x="3389382" y="3886654"/>
                </a:cubicBezTo>
                <a:cubicBezTo>
                  <a:pt x="3411153" y="3887379"/>
                  <a:pt x="3432923" y="3891007"/>
                  <a:pt x="3454330" y="3884658"/>
                </a:cubicBezTo>
                <a:cubicBezTo>
                  <a:pt x="3455238" y="3884295"/>
                  <a:pt x="3455601" y="3884658"/>
                  <a:pt x="3456326" y="3885383"/>
                </a:cubicBezTo>
                <a:cubicBezTo>
                  <a:pt x="3460499" y="3889556"/>
                  <a:pt x="3466304" y="3889373"/>
                  <a:pt x="3471202" y="3888648"/>
                </a:cubicBezTo>
                <a:cubicBezTo>
                  <a:pt x="3489344" y="3885928"/>
                  <a:pt x="3507486" y="3888104"/>
                  <a:pt x="3525629" y="3888467"/>
                </a:cubicBezTo>
                <a:cubicBezTo>
                  <a:pt x="3535607" y="3888648"/>
                  <a:pt x="3546128" y="3890281"/>
                  <a:pt x="3555743" y="3889011"/>
                </a:cubicBezTo>
                <a:cubicBezTo>
                  <a:pt x="3576969" y="3886109"/>
                  <a:pt x="3598377" y="3886834"/>
                  <a:pt x="3619239" y="3887197"/>
                </a:cubicBezTo>
                <a:cubicBezTo>
                  <a:pt x="3638470" y="3887560"/>
                  <a:pt x="3657882" y="3886109"/>
                  <a:pt x="3677295" y="3887016"/>
                </a:cubicBezTo>
                <a:cubicBezTo>
                  <a:pt x="3724825" y="3889193"/>
                  <a:pt x="3772356" y="3888104"/>
                  <a:pt x="3819889" y="3887560"/>
                </a:cubicBezTo>
                <a:cubicBezTo>
                  <a:pt x="3838031" y="3887197"/>
                  <a:pt x="3856353" y="3886109"/>
                  <a:pt x="3874313" y="3886654"/>
                </a:cubicBezTo>
                <a:lnTo>
                  <a:pt x="3910264" y="3887091"/>
                </a:lnTo>
                <a:lnTo>
                  <a:pt x="3915693" y="3888467"/>
                </a:lnTo>
                <a:cubicBezTo>
                  <a:pt x="3941454" y="3888104"/>
                  <a:pt x="3967216" y="3888830"/>
                  <a:pt x="3992977" y="3888104"/>
                </a:cubicBezTo>
                <a:cubicBezTo>
                  <a:pt x="4027446" y="3887016"/>
                  <a:pt x="4062098" y="3888648"/>
                  <a:pt x="4096567" y="3888285"/>
                </a:cubicBezTo>
                <a:lnTo>
                  <a:pt x="4135764" y="3888058"/>
                </a:lnTo>
                <a:lnTo>
                  <a:pt x="4135764" y="3863980"/>
                </a:lnTo>
                <a:lnTo>
                  <a:pt x="4067903" y="3863431"/>
                </a:lnTo>
                <a:cubicBezTo>
                  <a:pt x="4048672" y="3862886"/>
                  <a:pt x="4029078" y="3863068"/>
                  <a:pt x="4009667" y="3864157"/>
                </a:cubicBezTo>
                <a:lnTo>
                  <a:pt x="4004615" y="3864257"/>
                </a:lnTo>
                <a:lnTo>
                  <a:pt x="3997224" y="3863725"/>
                </a:lnTo>
                <a:cubicBezTo>
                  <a:pt x="3989334" y="3863885"/>
                  <a:pt x="3981442" y="3864430"/>
                  <a:pt x="3973549" y="3864339"/>
                </a:cubicBezTo>
                <a:cubicBezTo>
                  <a:pt x="3914407" y="3863794"/>
                  <a:pt x="3855264" y="3864520"/>
                  <a:pt x="3796123" y="3863975"/>
                </a:cubicBezTo>
                <a:cubicBezTo>
                  <a:pt x="3763287" y="3863794"/>
                  <a:pt x="3730448" y="3864157"/>
                  <a:pt x="3697612" y="3863249"/>
                </a:cubicBezTo>
                <a:cubicBezTo>
                  <a:pt x="3680197" y="3862706"/>
                  <a:pt x="3662417" y="3862886"/>
                  <a:pt x="3644820" y="3863794"/>
                </a:cubicBezTo>
                <a:cubicBezTo>
                  <a:pt x="3613435" y="3865246"/>
                  <a:pt x="3582050" y="3863794"/>
                  <a:pt x="3550665" y="3864339"/>
                </a:cubicBezTo>
                <a:cubicBezTo>
                  <a:pt x="3535969" y="3864702"/>
                  <a:pt x="3521456" y="3868330"/>
                  <a:pt x="3506943" y="3867423"/>
                </a:cubicBezTo>
                <a:cubicBezTo>
                  <a:pt x="3479366" y="3865790"/>
                  <a:pt x="3451791" y="3866154"/>
                  <a:pt x="3424215" y="3865972"/>
                </a:cubicBezTo>
                <a:cubicBezTo>
                  <a:pt x="3399905" y="3865790"/>
                  <a:pt x="3375595" y="3865609"/>
                  <a:pt x="3351285" y="3864520"/>
                </a:cubicBezTo>
                <a:cubicBezTo>
                  <a:pt x="3327701" y="3863431"/>
                  <a:pt x="3303935" y="3864157"/>
                  <a:pt x="3280351" y="3864157"/>
                </a:cubicBezTo>
                <a:cubicBezTo>
                  <a:pt x="3221752" y="3864157"/>
                  <a:pt x="3163154" y="3864520"/>
                  <a:pt x="3104555" y="3863975"/>
                </a:cubicBezTo>
                <a:cubicBezTo>
                  <a:pt x="3072264" y="3863794"/>
                  <a:pt x="3040153" y="3863975"/>
                  <a:pt x="3007860" y="3863068"/>
                </a:cubicBezTo>
                <a:close/>
                <a:moveTo>
                  <a:pt x="1052632" y="3671746"/>
                </a:moveTo>
                <a:cubicBezTo>
                  <a:pt x="1049986" y="3671492"/>
                  <a:pt x="1046653" y="3673532"/>
                  <a:pt x="1043931" y="3673123"/>
                </a:cubicBezTo>
                <a:cubicBezTo>
                  <a:pt x="1029236" y="3670765"/>
                  <a:pt x="1014360" y="3672761"/>
                  <a:pt x="999666" y="3672036"/>
                </a:cubicBezTo>
                <a:cubicBezTo>
                  <a:pt x="996582" y="3671854"/>
                  <a:pt x="994404" y="3672398"/>
                  <a:pt x="994404" y="3676389"/>
                </a:cubicBezTo>
                <a:cubicBezTo>
                  <a:pt x="994585" y="3696890"/>
                  <a:pt x="994404" y="3717571"/>
                  <a:pt x="994404" y="3738254"/>
                </a:cubicBezTo>
                <a:cubicBezTo>
                  <a:pt x="994404" y="3742969"/>
                  <a:pt x="996218" y="3747505"/>
                  <a:pt x="987692" y="3748775"/>
                </a:cubicBezTo>
                <a:cubicBezTo>
                  <a:pt x="977350" y="3750226"/>
                  <a:pt x="967009" y="3749319"/>
                  <a:pt x="956670" y="3749863"/>
                </a:cubicBezTo>
                <a:cubicBezTo>
                  <a:pt x="956487" y="3752222"/>
                  <a:pt x="959935" y="3753129"/>
                  <a:pt x="958664" y="3756214"/>
                </a:cubicBezTo>
                <a:cubicBezTo>
                  <a:pt x="955580" y="3764377"/>
                  <a:pt x="953765" y="3772541"/>
                  <a:pt x="956125" y="3781430"/>
                </a:cubicBezTo>
                <a:cubicBezTo>
                  <a:pt x="957032" y="3784877"/>
                  <a:pt x="955944" y="3787236"/>
                  <a:pt x="950682" y="3786691"/>
                </a:cubicBezTo>
                <a:cubicBezTo>
                  <a:pt x="941612" y="3785785"/>
                  <a:pt x="932540" y="3786691"/>
                  <a:pt x="923468" y="3786147"/>
                </a:cubicBezTo>
                <a:cubicBezTo>
                  <a:pt x="917119" y="3785785"/>
                  <a:pt x="916031" y="3788505"/>
                  <a:pt x="916213" y="3794130"/>
                </a:cubicBezTo>
                <a:cubicBezTo>
                  <a:pt x="916576" y="3803200"/>
                  <a:pt x="916213" y="3812272"/>
                  <a:pt x="916213" y="3821342"/>
                </a:cubicBezTo>
                <a:cubicBezTo>
                  <a:pt x="916213" y="3829506"/>
                  <a:pt x="909863" y="3825515"/>
                  <a:pt x="906235" y="3826059"/>
                </a:cubicBezTo>
                <a:cubicBezTo>
                  <a:pt x="900792" y="3826785"/>
                  <a:pt x="903151" y="3823338"/>
                  <a:pt x="903332" y="3820435"/>
                </a:cubicBezTo>
                <a:cubicBezTo>
                  <a:pt x="903876" y="3810821"/>
                  <a:pt x="903332" y="3801024"/>
                  <a:pt x="903694" y="3791408"/>
                </a:cubicBezTo>
                <a:cubicBezTo>
                  <a:pt x="903876" y="3786510"/>
                  <a:pt x="901337" y="3786147"/>
                  <a:pt x="897527" y="3786147"/>
                </a:cubicBezTo>
                <a:cubicBezTo>
                  <a:pt x="889000" y="3786328"/>
                  <a:pt x="880654" y="3785966"/>
                  <a:pt x="872128" y="3786328"/>
                </a:cubicBezTo>
                <a:cubicBezTo>
                  <a:pt x="866866" y="3786691"/>
                  <a:pt x="865416" y="3784696"/>
                  <a:pt x="865596" y="3779616"/>
                </a:cubicBezTo>
                <a:cubicBezTo>
                  <a:pt x="865959" y="3772359"/>
                  <a:pt x="865596" y="3765103"/>
                  <a:pt x="865778" y="3757846"/>
                </a:cubicBezTo>
                <a:cubicBezTo>
                  <a:pt x="865959" y="3750953"/>
                  <a:pt x="862876" y="3748049"/>
                  <a:pt x="855982" y="3748231"/>
                </a:cubicBezTo>
                <a:cubicBezTo>
                  <a:pt x="847818" y="3748412"/>
                  <a:pt x="839654" y="3748412"/>
                  <a:pt x="831491" y="3748231"/>
                </a:cubicBezTo>
                <a:cubicBezTo>
                  <a:pt x="829676" y="3748049"/>
                  <a:pt x="825684" y="3749501"/>
                  <a:pt x="826593" y="3745328"/>
                </a:cubicBezTo>
                <a:cubicBezTo>
                  <a:pt x="830039" y="3730633"/>
                  <a:pt x="826229" y="3716120"/>
                  <a:pt x="825866" y="3701424"/>
                </a:cubicBezTo>
                <a:cubicBezTo>
                  <a:pt x="825684" y="3693987"/>
                  <a:pt x="828407" y="3686730"/>
                  <a:pt x="828044" y="3679110"/>
                </a:cubicBezTo>
                <a:cubicBezTo>
                  <a:pt x="827681" y="3673486"/>
                  <a:pt x="826047" y="3671854"/>
                  <a:pt x="820605" y="3672036"/>
                </a:cubicBezTo>
                <a:cubicBezTo>
                  <a:pt x="803734" y="3672398"/>
                  <a:pt x="786680" y="3672398"/>
                  <a:pt x="769809" y="3672036"/>
                </a:cubicBezTo>
                <a:cubicBezTo>
                  <a:pt x="763821" y="3672036"/>
                  <a:pt x="762370" y="3674031"/>
                  <a:pt x="762370" y="3679837"/>
                </a:cubicBezTo>
                <a:cubicBezTo>
                  <a:pt x="762551" y="3700155"/>
                  <a:pt x="762189" y="3720292"/>
                  <a:pt x="762551" y="3740611"/>
                </a:cubicBezTo>
                <a:cubicBezTo>
                  <a:pt x="762733" y="3747142"/>
                  <a:pt x="760555" y="3748956"/>
                  <a:pt x="754387" y="3748593"/>
                </a:cubicBezTo>
                <a:cubicBezTo>
                  <a:pt x="746587" y="3748049"/>
                  <a:pt x="738603" y="3748412"/>
                  <a:pt x="730803" y="3748412"/>
                </a:cubicBezTo>
                <a:cubicBezTo>
                  <a:pt x="726267" y="3748412"/>
                  <a:pt x="723365" y="3750044"/>
                  <a:pt x="724816" y="3754943"/>
                </a:cubicBezTo>
                <a:cubicBezTo>
                  <a:pt x="727356" y="3763832"/>
                  <a:pt x="725179" y="3772904"/>
                  <a:pt x="726086" y="3781793"/>
                </a:cubicBezTo>
                <a:cubicBezTo>
                  <a:pt x="726630" y="3787054"/>
                  <a:pt x="724271" y="3788505"/>
                  <a:pt x="719374" y="3788324"/>
                </a:cubicBezTo>
                <a:cubicBezTo>
                  <a:pt x="711572" y="3787962"/>
                  <a:pt x="703591" y="3788687"/>
                  <a:pt x="695789" y="3788142"/>
                </a:cubicBezTo>
                <a:cubicBezTo>
                  <a:pt x="689077" y="3787599"/>
                  <a:pt x="687444" y="3790138"/>
                  <a:pt x="687807" y="3796307"/>
                </a:cubicBezTo>
                <a:cubicBezTo>
                  <a:pt x="688352" y="3804471"/>
                  <a:pt x="687626" y="3812634"/>
                  <a:pt x="687989" y="3820798"/>
                </a:cubicBezTo>
                <a:cubicBezTo>
                  <a:pt x="688170" y="3827329"/>
                  <a:pt x="683996" y="3826422"/>
                  <a:pt x="680187" y="3826241"/>
                </a:cubicBezTo>
                <a:cubicBezTo>
                  <a:pt x="676378" y="3825878"/>
                  <a:pt x="671117" y="3828236"/>
                  <a:pt x="671480" y="3820798"/>
                </a:cubicBezTo>
                <a:cubicBezTo>
                  <a:pt x="671843" y="3813178"/>
                  <a:pt x="671117" y="3805559"/>
                  <a:pt x="671661" y="3798122"/>
                </a:cubicBezTo>
                <a:cubicBezTo>
                  <a:pt x="672386" y="3790501"/>
                  <a:pt x="670572" y="3786873"/>
                  <a:pt x="662046" y="3787962"/>
                </a:cubicBezTo>
                <a:cubicBezTo>
                  <a:pt x="655515" y="3788868"/>
                  <a:pt x="648621" y="3787780"/>
                  <a:pt x="642089" y="3788324"/>
                </a:cubicBezTo>
                <a:cubicBezTo>
                  <a:pt x="635559" y="3788868"/>
                  <a:pt x="632656" y="3787054"/>
                  <a:pt x="633382" y="3779979"/>
                </a:cubicBezTo>
                <a:cubicBezTo>
                  <a:pt x="634107" y="3772721"/>
                  <a:pt x="633019" y="3765466"/>
                  <a:pt x="633745" y="3758209"/>
                </a:cubicBezTo>
                <a:cubicBezTo>
                  <a:pt x="634470" y="3751315"/>
                  <a:pt x="631023" y="3748775"/>
                  <a:pt x="625398" y="3748412"/>
                </a:cubicBezTo>
                <a:cubicBezTo>
                  <a:pt x="618506" y="3747868"/>
                  <a:pt x="611067" y="3746779"/>
                  <a:pt x="604717" y="3748775"/>
                </a:cubicBezTo>
                <a:cubicBezTo>
                  <a:pt x="595284" y="3751859"/>
                  <a:pt x="595465" y="3747505"/>
                  <a:pt x="595465" y="3740793"/>
                </a:cubicBezTo>
                <a:cubicBezTo>
                  <a:pt x="595646" y="3720292"/>
                  <a:pt x="595284" y="3699610"/>
                  <a:pt x="595646" y="3679110"/>
                </a:cubicBezTo>
                <a:cubicBezTo>
                  <a:pt x="595646" y="3673668"/>
                  <a:pt x="594196" y="3671672"/>
                  <a:pt x="588572" y="3671854"/>
                </a:cubicBezTo>
                <a:cubicBezTo>
                  <a:pt x="572969" y="3672216"/>
                  <a:pt x="557368" y="3671854"/>
                  <a:pt x="541765" y="3673486"/>
                </a:cubicBezTo>
                <a:cubicBezTo>
                  <a:pt x="535416" y="3674212"/>
                  <a:pt x="533602" y="3675663"/>
                  <a:pt x="533783" y="3681832"/>
                </a:cubicBezTo>
                <a:cubicBezTo>
                  <a:pt x="534145" y="3702150"/>
                  <a:pt x="533602" y="3722470"/>
                  <a:pt x="533964" y="3742789"/>
                </a:cubicBezTo>
                <a:cubicBezTo>
                  <a:pt x="533964" y="3748231"/>
                  <a:pt x="532694" y="3750407"/>
                  <a:pt x="526889" y="3750044"/>
                </a:cubicBezTo>
                <a:cubicBezTo>
                  <a:pt x="518726" y="3749682"/>
                  <a:pt x="510561" y="3750226"/>
                  <a:pt x="502398" y="3749863"/>
                </a:cubicBezTo>
                <a:cubicBezTo>
                  <a:pt x="497318" y="3749682"/>
                  <a:pt x="495504" y="3751315"/>
                  <a:pt x="495685" y="3756577"/>
                </a:cubicBezTo>
                <a:cubicBezTo>
                  <a:pt x="496047" y="3765103"/>
                  <a:pt x="495504" y="3773448"/>
                  <a:pt x="495866" y="3781975"/>
                </a:cubicBezTo>
                <a:cubicBezTo>
                  <a:pt x="496047" y="3786510"/>
                  <a:pt x="494415" y="3788324"/>
                  <a:pt x="489698" y="3788142"/>
                </a:cubicBezTo>
                <a:cubicBezTo>
                  <a:pt x="481534" y="3787780"/>
                  <a:pt x="473371" y="3788142"/>
                  <a:pt x="465207" y="3787962"/>
                </a:cubicBezTo>
                <a:cubicBezTo>
                  <a:pt x="459764" y="3787780"/>
                  <a:pt x="457406" y="3789956"/>
                  <a:pt x="457587" y="3795400"/>
                </a:cubicBezTo>
                <a:cubicBezTo>
                  <a:pt x="457769" y="3803563"/>
                  <a:pt x="457587" y="3811727"/>
                  <a:pt x="457587" y="3819890"/>
                </a:cubicBezTo>
                <a:cubicBezTo>
                  <a:pt x="457769" y="3827148"/>
                  <a:pt x="452689" y="3825878"/>
                  <a:pt x="448153" y="3826241"/>
                </a:cubicBezTo>
                <a:cubicBezTo>
                  <a:pt x="443436" y="3826603"/>
                  <a:pt x="440896" y="3825334"/>
                  <a:pt x="441259" y="3819890"/>
                </a:cubicBezTo>
                <a:cubicBezTo>
                  <a:pt x="441622" y="3812634"/>
                  <a:pt x="440896" y="3805377"/>
                  <a:pt x="441440" y="3798122"/>
                </a:cubicBezTo>
                <a:cubicBezTo>
                  <a:pt x="442166" y="3790501"/>
                  <a:pt x="440352" y="3786873"/>
                  <a:pt x="431827" y="3787962"/>
                </a:cubicBezTo>
                <a:cubicBezTo>
                  <a:pt x="425295" y="3788868"/>
                  <a:pt x="418401" y="3787780"/>
                  <a:pt x="411870" y="3788324"/>
                </a:cubicBezTo>
                <a:cubicBezTo>
                  <a:pt x="405339" y="3788868"/>
                  <a:pt x="402437" y="3787236"/>
                  <a:pt x="403162" y="3779979"/>
                </a:cubicBezTo>
                <a:cubicBezTo>
                  <a:pt x="403706" y="3772721"/>
                  <a:pt x="402799" y="3765466"/>
                  <a:pt x="403343" y="3758209"/>
                </a:cubicBezTo>
                <a:cubicBezTo>
                  <a:pt x="403706" y="3752041"/>
                  <a:pt x="402074" y="3749319"/>
                  <a:pt x="395361" y="3749863"/>
                </a:cubicBezTo>
                <a:cubicBezTo>
                  <a:pt x="388467" y="3750407"/>
                  <a:pt x="381392" y="3749501"/>
                  <a:pt x="374499" y="3750044"/>
                </a:cubicBezTo>
                <a:cubicBezTo>
                  <a:pt x="367241" y="3750771"/>
                  <a:pt x="364701" y="3748593"/>
                  <a:pt x="364882" y="3740793"/>
                </a:cubicBezTo>
                <a:cubicBezTo>
                  <a:pt x="365427" y="3720292"/>
                  <a:pt x="365245" y="3699610"/>
                  <a:pt x="365064" y="3679110"/>
                </a:cubicBezTo>
                <a:cubicBezTo>
                  <a:pt x="365064" y="3676208"/>
                  <a:pt x="366696" y="3672036"/>
                  <a:pt x="361073" y="3672036"/>
                </a:cubicBezTo>
                <a:cubicBezTo>
                  <a:pt x="344926" y="3672036"/>
                  <a:pt x="328961" y="3672216"/>
                  <a:pt x="312816" y="3671854"/>
                </a:cubicBezTo>
                <a:cubicBezTo>
                  <a:pt x="305559" y="3671672"/>
                  <a:pt x="303200" y="3674031"/>
                  <a:pt x="303382" y="3681288"/>
                </a:cubicBezTo>
                <a:cubicBezTo>
                  <a:pt x="303745" y="3701244"/>
                  <a:pt x="303382" y="3721199"/>
                  <a:pt x="303563" y="3741156"/>
                </a:cubicBezTo>
                <a:cubicBezTo>
                  <a:pt x="303563" y="3745509"/>
                  <a:pt x="303019" y="3747505"/>
                  <a:pt x="297576" y="3748593"/>
                </a:cubicBezTo>
                <a:cubicBezTo>
                  <a:pt x="286872" y="3750589"/>
                  <a:pt x="276533" y="3749863"/>
                  <a:pt x="266010" y="3749138"/>
                </a:cubicBezTo>
                <a:cubicBezTo>
                  <a:pt x="265284" y="3751496"/>
                  <a:pt x="268368" y="3752585"/>
                  <a:pt x="268006" y="3754036"/>
                </a:cubicBezTo>
                <a:cubicBezTo>
                  <a:pt x="265284" y="3764377"/>
                  <a:pt x="265465" y="3774718"/>
                  <a:pt x="265284" y="3785240"/>
                </a:cubicBezTo>
                <a:cubicBezTo>
                  <a:pt x="265284" y="3787780"/>
                  <a:pt x="263833" y="3787417"/>
                  <a:pt x="261656" y="3787054"/>
                </a:cubicBezTo>
                <a:cubicBezTo>
                  <a:pt x="252403" y="3785240"/>
                  <a:pt x="242970" y="3786873"/>
                  <a:pt x="233717" y="3786147"/>
                </a:cubicBezTo>
                <a:cubicBezTo>
                  <a:pt x="227004" y="3785785"/>
                  <a:pt x="225372" y="3788868"/>
                  <a:pt x="225553" y="3794855"/>
                </a:cubicBezTo>
                <a:cubicBezTo>
                  <a:pt x="225916" y="3803381"/>
                  <a:pt x="225372" y="3811727"/>
                  <a:pt x="225735" y="3820253"/>
                </a:cubicBezTo>
                <a:cubicBezTo>
                  <a:pt x="226098" y="3825152"/>
                  <a:pt x="223921" y="3826241"/>
                  <a:pt x="219386" y="3826241"/>
                </a:cubicBezTo>
                <a:cubicBezTo>
                  <a:pt x="214849" y="3826241"/>
                  <a:pt x="212673" y="3825334"/>
                  <a:pt x="212854" y="3820253"/>
                </a:cubicBezTo>
                <a:cubicBezTo>
                  <a:pt x="213217" y="3812453"/>
                  <a:pt x="212491" y="3804471"/>
                  <a:pt x="213036" y="3796669"/>
                </a:cubicBezTo>
                <a:cubicBezTo>
                  <a:pt x="213579" y="3788868"/>
                  <a:pt x="211765" y="3785060"/>
                  <a:pt x="202876" y="3786147"/>
                </a:cubicBezTo>
                <a:cubicBezTo>
                  <a:pt x="196345" y="3786873"/>
                  <a:pt x="189452" y="3785785"/>
                  <a:pt x="182920" y="3786328"/>
                </a:cubicBezTo>
                <a:cubicBezTo>
                  <a:pt x="176752" y="3786873"/>
                  <a:pt x="174030" y="3785240"/>
                  <a:pt x="174575" y="3778527"/>
                </a:cubicBezTo>
                <a:cubicBezTo>
                  <a:pt x="175119" y="3771635"/>
                  <a:pt x="174212" y="3764558"/>
                  <a:pt x="174756" y="3757665"/>
                </a:cubicBezTo>
                <a:cubicBezTo>
                  <a:pt x="175302" y="3750407"/>
                  <a:pt x="171672" y="3748049"/>
                  <a:pt x="165142" y="3748231"/>
                </a:cubicBezTo>
                <a:cubicBezTo>
                  <a:pt x="158247" y="3748412"/>
                  <a:pt x="151172" y="3747868"/>
                  <a:pt x="144278" y="3748412"/>
                </a:cubicBezTo>
                <a:cubicBezTo>
                  <a:pt x="137566" y="3748956"/>
                  <a:pt x="136115" y="3746416"/>
                  <a:pt x="136295" y="3740248"/>
                </a:cubicBezTo>
                <a:cubicBezTo>
                  <a:pt x="136658" y="3719929"/>
                  <a:pt x="136478" y="3699430"/>
                  <a:pt x="136478" y="3679110"/>
                </a:cubicBezTo>
                <a:cubicBezTo>
                  <a:pt x="136478" y="3675845"/>
                  <a:pt x="137384" y="3672036"/>
                  <a:pt x="131941" y="3672216"/>
                </a:cubicBezTo>
                <a:cubicBezTo>
                  <a:pt x="114162" y="3672761"/>
                  <a:pt x="96383" y="3670947"/>
                  <a:pt x="78787" y="3674031"/>
                </a:cubicBezTo>
                <a:cubicBezTo>
                  <a:pt x="76247" y="3674575"/>
                  <a:pt x="74795" y="3675119"/>
                  <a:pt x="74795" y="3677840"/>
                </a:cubicBezTo>
                <a:cubicBezTo>
                  <a:pt x="75158" y="3698342"/>
                  <a:pt x="71710" y="3718841"/>
                  <a:pt x="73887" y="3739342"/>
                </a:cubicBezTo>
                <a:cubicBezTo>
                  <a:pt x="74976" y="3748775"/>
                  <a:pt x="74069" y="3750589"/>
                  <a:pt x="64817" y="3750226"/>
                </a:cubicBezTo>
                <a:cubicBezTo>
                  <a:pt x="58285" y="3750044"/>
                  <a:pt x="51754" y="3750953"/>
                  <a:pt x="45042" y="3749319"/>
                </a:cubicBezTo>
                <a:cubicBezTo>
                  <a:pt x="37423" y="3747687"/>
                  <a:pt x="33431" y="3751678"/>
                  <a:pt x="35065" y="3759296"/>
                </a:cubicBezTo>
                <a:cubicBezTo>
                  <a:pt x="36335" y="3765466"/>
                  <a:pt x="33976" y="3771090"/>
                  <a:pt x="34702" y="3776894"/>
                </a:cubicBezTo>
                <a:cubicBezTo>
                  <a:pt x="35609" y="3785240"/>
                  <a:pt x="35065" y="3791046"/>
                  <a:pt x="23454" y="3788142"/>
                </a:cubicBezTo>
                <a:cubicBezTo>
                  <a:pt x="19644" y="3787236"/>
                  <a:pt x="14201" y="3788324"/>
                  <a:pt x="9666" y="3788142"/>
                </a:cubicBezTo>
                <a:cubicBezTo>
                  <a:pt x="1139" y="3787599"/>
                  <a:pt x="-314" y="3791226"/>
                  <a:pt x="51" y="3798665"/>
                </a:cubicBezTo>
                <a:cubicBezTo>
                  <a:pt x="594" y="3810821"/>
                  <a:pt x="231" y="3822795"/>
                  <a:pt x="231" y="3834948"/>
                </a:cubicBezTo>
                <a:cubicBezTo>
                  <a:pt x="231" y="3847285"/>
                  <a:pt x="231" y="3846559"/>
                  <a:pt x="12750" y="3847830"/>
                </a:cubicBezTo>
                <a:cubicBezTo>
                  <a:pt x="18011" y="3848373"/>
                  <a:pt x="18374" y="3846922"/>
                  <a:pt x="18374" y="3842931"/>
                </a:cubicBezTo>
                <a:cubicBezTo>
                  <a:pt x="18192" y="3835311"/>
                  <a:pt x="18737" y="3827691"/>
                  <a:pt x="18192" y="3820253"/>
                </a:cubicBezTo>
                <a:cubicBezTo>
                  <a:pt x="17466" y="3812634"/>
                  <a:pt x="19463" y="3810094"/>
                  <a:pt x="27807" y="3809913"/>
                </a:cubicBezTo>
                <a:cubicBezTo>
                  <a:pt x="36335" y="3809732"/>
                  <a:pt x="44498" y="3813178"/>
                  <a:pt x="53569" y="3811547"/>
                </a:cubicBezTo>
                <a:cubicBezTo>
                  <a:pt x="58285" y="3810639"/>
                  <a:pt x="58104" y="3809370"/>
                  <a:pt x="58104" y="3806466"/>
                </a:cubicBezTo>
                <a:cubicBezTo>
                  <a:pt x="58285" y="3797759"/>
                  <a:pt x="58467" y="3788868"/>
                  <a:pt x="58104" y="3780161"/>
                </a:cubicBezTo>
                <a:cubicBezTo>
                  <a:pt x="57923" y="3775443"/>
                  <a:pt x="59555" y="3773811"/>
                  <a:pt x="64273" y="3773992"/>
                </a:cubicBezTo>
                <a:cubicBezTo>
                  <a:pt x="73344" y="3774355"/>
                  <a:pt x="82414" y="3773811"/>
                  <a:pt x="91486" y="3774174"/>
                </a:cubicBezTo>
                <a:cubicBezTo>
                  <a:pt x="96746" y="3774355"/>
                  <a:pt x="98560" y="3772541"/>
                  <a:pt x="98197" y="3767462"/>
                </a:cubicBezTo>
                <a:cubicBezTo>
                  <a:pt x="97653" y="3757665"/>
                  <a:pt x="97653" y="3747868"/>
                  <a:pt x="96928" y="3738071"/>
                </a:cubicBezTo>
                <a:cubicBezTo>
                  <a:pt x="96021" y="3726643"/>
                  <a:pt x="99105" y="3715212"/>
                  <a:pt x="97835" y="3703964"/>
                </a:cubicBezTo>
                <a:cubicBezTo>
                  <a:pt x="97109" y="3697797"/>
                  <a:pt x="98560" y="3696164"/>
                  <a:pt x="104548" y="3695983"/>
                </a:cubicBezTo>
                <a:cubicBezTo>
                  <a:pt x="111805" y="3695801"/>
                  <a:pt x="116339" y="3695983"/>
                  <a:pt x="112893" y="3705416"/>
                </a:cubicBezTo>
                <a:cubicBezTo>
                  <a:pt x="110352" y="3712855"/>
                  <a:pt x="116339" y="3720836"/>
                  <a:pt x="114162" y="3728456"/>
                </a:cubicBezTo>
                <a:cubicBezTo>
                  <a:pt x="110352" y="3741518"/>
                  <a:pt x="114344" y="3754218"/>
                  <a:pt x="114525" y="3766917"/>
                </a:cubicBezTo>
                <a:cubicBezTo>
                  <a:pt x="114525" y="3770364"/>
                  <a:pt x="117065" y="3770364"/>
                  <a:pt x="119606" y="3770364"/>
                </a:cubicBezTo>
                <a:cubicBezTo>
                  <a:pt x="130490" y="3770364"/>
                  <a:pt x="141375" y="3770364"/>
                  <a:pt x="152623" y="3770364"/>
                </a:cubicBezTo>
                <a:cubicBezTo>
                  <a:pt x="152623" y="3773629"/>
                  <a:pt x="152260" y="3776894"/>
                  <a:pt x="152623" y="3780161"/>
                </a:cubicBezTo>
                <a:cubicBezTo>
                  <a:pt x="152986" y="3783426"/>
                  <a:pt x="150083" y="3786147"/>
                  <a:pt x="151717" y="3789593"/>
                </a:cubicBezTo>
                <a:cubicBezTo>
                  <a:pt x="152260" y="3790682"/>
                  <a:pt x="149540" y="3793222"/>
                  <a:pt x="152986" y="3793404"/>
                </a:cubicBezTo>
                <a:cubicBezTo>
                  <a:pt x="154981" y="3793586"/>
                  <a:pt x="153348" y="3789775"/>
                  <a:pt x="155707" y="3790138"/>
                </a:cubicBezTo>
                <a:cubicBezTo>
                  <a:pt x="157158" y="3794493"/>
                  <a:pt x="155707" y="3798484"/>
                  <a:pt x="154437" y="3802475"/>
                </a:cubicBezTo>
                <a:cubicBezTo>
                  <a:pt x="152986" y="3807555"/>
                  <a:pt x="154981" y="3810276"/>
                  <a:pt x="160242" y="3810094"/>
                </a:cubicBezTo>
                <a:cubicBezTo>
                  <a:pt x="165504" y="3809913"/>
                  <a:pt x="170946" y="3810276"/>
                  <a:pt x="176390" y="3809370"/>
                </a:cubicBezTo>
                <a:cubicBezTo>
                  <a:pt x="180562" y="3808643"/>
                  <a:pt x="185641" y="3809006"/>
                  <a:pt x="189269" y="3811002"/>
                </a:cubicBezTo>
                <a:cubicBezTo>
                  <a:pt x="193262" y="3813178"/>
                  <a:pt x="188906" y="3817351"/>
                  <a:pt x="188906" y="3820798"/>
                </a:cubicBezTo>
                <a:cubicBezTo>
                  <a:pt x="188906" y="3827148"/>
                  <a:pt x="188725" y="3833497"/>
                  <a:pt x="189088" y="3839847"/>
                </a:cubicBezTo>
                <a:cubicBezTo>
                  <a:pt x="189452" y="3845289"/>
                  <a:pt x="191810" y="3848736"/>
                  <a:pt x="198704" y="3848373"/>
                </a:cubicBezTo>
                <a:cubicBezTo>
                  <a:pt x="213217" y="3847648"/>
                  <a:pt x="227730" y="3847830"/>
                  <a:pt x="242244" y="3848192"/>
                </a:cubicBezTo>
                <a:cubicBezTo>
                  <a:pt x="247505" y="3848373"/>
                  <a:pt x="249138" y="3846559"/>
                  <a:pt x="248957" y="3841480"/>
                </a:cubicBezTo>
                <a:cubicBezTo>
                  <a:pt x="248594" y="3832952"/>
                  <a:pt x="249138" y="3824608"/>
                  <a:pt x="248775" y="3816080"/>
                </a:cubicBezTo>
                <a:cubicBezTo>
                  <a:pt x="248594" y="3811184"/>
                  <a:pt x="250408" y="3809732"/>
                  <a:pt x="255124" y="3809913"/>
                </a:cubicBezTo>
                <a:cubicBezTo>
                  <a:pt x="263651" y="3810276"/>
                  <a:pt x="271996" y="3809732"/>
                  <a:pt x="280523" y="3810094"/>
                </a:cubicBezTo>
                <a:cubicBezTo>
                  <a:pt x="285784" y="3810458"/>
                  <a:pt x="287235" y="3808462"/>
                  <a:pt x="287054" y="3803381"/>
                </a:cubicBezTo>
                <a:cubicBezTo>
                  <a:pt x="286691" y="3795581"/>
                  <a:pt x="287235" y="3787599"/>
                  <a:pt x="286872" y="3779798"/>
                </a:cubicBezTo>
                <a:cubicBezTo>
                  <a:pt x="286510" y="3773992"/>
                  <a:pt x="289050" y="3771815"/>
                  <a:pt x="294856" y="3771997"/>
                </a:cubicBezTo>
                <a:cubicBezTo>
                  <a:pt x="303019" y="3772359"/>
                  <a:pt x="311183" y="3771997"/>
                  <a:pt x="319347" y="3772178"/>
                </a:cubicBezTo>
                <a:cubicBezTo>
                  <a:pt x="323701" y="3772359"/>
                  <a:pt x="325333" y="3770727"/>
                  <a:pt x="325152" y="3766373"/>
                </a:cubicBezTo>
                <a:cubicBezTo>
                  <a:pt x="324970" y="3757665"/>
                  <a:pt x="325696" y="3748775"/>
                  <a:pt x="324970" y="3740067"/>
                </a:cubicBezTo>
                <a:cubicBezTo>
                  <a:pt x="324064" y="3728456"/>
                  <a:pt x="328780" y="3717027"/>
                  <a:pt x="325515" y="3705234"/>
                </a:cubicBezTo>
                <a:cubicBezTo>
                  <a:pt x="324970" y="3703057"/>
                  <a:pt x="324245" y="3696345"/>
                  <a:pt x="330413" y="3695801"/>
                </a:cubicBezTo>
                <a:cubicBezTo>
                  <a:pt x="336944" y="3695257"/>
                  <a:pt x="342205" y="3695257"/>
                  <a:pt x="341660" y="3705234"/>
                </a:cubicBezTo>
                <a:cubicBezTo>
                  <a:pt x="340572" y="3725191"/>
                  <a:pt x="343112" y="3744965"/>
                  <a:pt x="341297" y="3764921"/>
                </a:cubicBezTo>
                <a:cubicBezTo>
                  <a:pt x="340935" y="3770364"/>
                  <a:pt x="342568" y="3772541"/>
                  <a:pt x="348373" y="3772178"/>
                </a:cubicBezTo>
                <a:cubicBezTo>
                  <a:pt x="355993" y="3771635"/>
                  <a:pt x="363431" y="3771997"/>
                  <a:pt x="371051" y="3771997"/>
                </a:cubicBezTo>
                <a:cubicBezTo>
                  <a:pt x="376675" y="3771997"/>
                  <a:pt x="379940" y="3773992"/>
                  <a:pt x="379578" y="3780524"/>
                </a:cubicBezTo>
                <a:cubicBezTo>
                  <a:pt x="379215" y="3788142"/>
                  <a:pt x="379759" y="3795581"/>
                  <a:pt x="379396" y="3803200"/>
                </a:cubicBezTo>
                <a:cubicBezTo>
                  <a:pt x="379033" y="3811547"/>
                  <a:pt x="383024" y="3812997"/>
                  <a:pt x="390100" y="3811002"/>
                </a:cubicBezTo>
                <a:cubicBezTo>
                  <a:pt x="398444" y="3808643"/>
                  <a:pt x="406609" y="3812816"/>
                  <a:pt x="414953" y="3812090"/>
                </a:cubicBezTo>
                <a:cubicBezTo>
                  <a:pt x="418401" y="3811727"/>
                  <a:pt x="417495" y="3815537"/>
                  <a:pt x="417495" y="3817713"/>
                </a:cubicBezTo>
                <a:cubicBezTo>
                  <a:pt x="417495" y="3826241"/>
                  <a:pt x="417676" y="3834585"/>
                  <a:pt x="417495" y="3843112"/>
                </a:cubicBezTo>
                <a:cubicBezTo>
                  <a:pt x="417495" y="3847648"/>
                  <a:pt x="419127" y="3849824"/>
                  <a:pt x="423844" y="3849824"/>
                </a:cubicBezTo>
                <a:cubicBezTo>
                  <a:pt x="440534" y="3849824"/>
                  <a:pt x="457043" y="3849824"/>
                  <a:pt x="473734" y="3849824"/>
                </a:cubicBezTo>
                <a:cubicBezTo>
                  <a:pt x="476092" y="3849824"/>
                  <a:pt x="479538" y="3850188"/>
                  <a:pt x="478994" y="3846740"/>
                </a:cubicBezTo>
                <a:cubicBezTo>
                  <a:pt x="477362" y="3837489"/>
                  <a:pt x="482985" y="3828599"/>
                  <a:pt x="479538" y="3819165"/>
                </a:cubicBezTo>
                <a:cubicBezTo>
                  <a:pt x="477724" y="3814449"/>
                  <a:pt x="479538" y="3811365"/>
                  <a:pt x="485707" y="3811727"/>
                </a:cubicBezTo>
                <a:cubicBezTo>
                  <a:pt x="494778" y="3812272"/>
                  <a:pt x="503849" y="3811547"/>
                  <a:pt x="512919" y="3811909"/>
                </a:cubicBezTo>
                <a:cubicBezTo>
                  <a:pt x="517637" y="3812090"/>
                  <a:pt x="519269" y="3810458"/>
                  <a:pt x="519089" y="3805740"/>
                </a:cubicBezTo>
                <a:cubicBezTo>
                  <a:pt x="518726" y="3797033"/>
                  <a:pt x="519089" y="3788142"/>
                  <a:pt x="518907" y="3779436"/>
                </a:cubicBezTo>
                <a:cubicBezTo>
                  <a:pt x="518726" y="3775080"/>
                  <a:pt x="520358" y="3773629"/>
                  <a:pt x="524712" y="3773811"/>
                </a:cubicBezTo>
                <a:cubicBezTo>
                  <a:pt x="533239" y="3773992"/>
                  <a:pt x="541583" y="3773629"/>
                  <a:pt x="550111" y="3773992"/>
                </a:cubicBezTo>
                <a:cubicBezTo>
                  <a:pt x="555734" y="3774355"/>
                  <a:pt x="557186" y="3772178"/>
                  <a:pt x="557186" y="3766735"/>
                </a:cubicBezTo>
                <a:cubicBezTo>
                  <a:pt x="557004" y="3746416"/>
                  <a:pt x="557368" y="3726279"/>
                  <a:pt x="557004" y="3705960"/>
                </a:cubicBezTo>
                <a:cubicBezTo>
                  <a:pt x="556823" y="3700155"/>
                  <a:pt x="557731" y="3697434"/>
                  <a:pt x="564624" y="3697434"/>
                </a:cubicBezTo>
                <a:cubicBezTo>
                  <a:pt x="571518" y="3697434"/>
                  <a:pt x="571700" y="3700699"/>
                  <a:pt x="571700" y="3705779"/>
                </a:cubicBezTo>
                <a:cubicBezTo>
                  <a:pt x="571518" y="3726098"/>
                  <a:pt x="571881" y="3746234"/>
                  <a:pt x="571518" y="3766555"/>
                </a:cubicBezTo>
                <a:cubicBezTo>
                  <a:pt x="571518" y="3772541"/>
                  <a:pt x="573514" y="3774355"/>
                  <a:pt x="579318" y="3773992"/>
                </a:cubicBezTo>
                <a:cubicBezTo>
                  <a:pt x="586939" y="3773629"/>
                  <a:pt x="594739" y="3774355"/>
                  <a:pt x="602360" y="3773811"/>
                </a:cubicBezTo>
                <a:cubicBezTo>
                  <a:pt x="608527" y="3773448"/>
                  <a:pt x="610160" y="3775806"/>
                  <a:pt x="609797" y="3781613"/>
                </a:cubicBezTo>
                <a:cubicBezTo>
                  <a:pt x="609434" y="3789231"/>
                  <a:pt x="610160" y="3796851"/>
                  <a:pt x="609615" y="3804289"/>
                </a:cubicBezTo>
                <a:cubicBezTo>
                  <a:pt x="609253" y="3810821"/>
                  <a:pt x="611793" y="3812453"/>
                  <a:pt x="617961" y="3812090"/>
                </a:cubicBezTo>
                <a:cubicBezTo>
                  <a:pt x="624855" y="3811727"/>
                  <a:pt x="631931" y="3812634"/>
                  <a:pt x="638824" y="3811909"/>
                </a:cubicBezTo>
                <a:cubicBezTo>
                  <a:pt x="646625" y="3811002"/>
                  <a:pt x="648621" y="3814267"/>
                  <a:pt x="648076" y="3821524"/>
                </a:cubicBezTo>
                <a:cubicBezTo>
                  <a:pt x="647533" y="3828781"/>
                  <a:pt x="648258" y="3836037"/>
                  <a:pt x="647895" y="3843294"/>
                </a:cubicBezTo>
                <a:cubicBezTo>
                  <a:pt x="647713" y="3848192"/>
                  <a:pt x="648983" y="3850370"/>
                  <a:pt x="654426" y="3850188"/>
                </a:cubicBezTo>
                <a:cubicBezTo>
                  <a:pt x="671298" y="3849824"/>
                  <a:pt x="688352" y="3849824"/>
                  <a:pt x="705223" y="3850188"/>
                </a:cubicBezTo>
                <a:cubicBezTo>
                  <a:pt x="710666" y="3850370"/>
                  <a:pt x="711754" y="3848192"/>
                  <a:pt x="711572" y="3843294"/>
                </a:cubicBezTo>
                <a:cubicBezTo>
                  <a:pt x="711209" y="3835493"/>
                  <a:pt x="711754" y="3827511"/>
                  <a:pt x="711391" y="3819709"/>
                </a:cubicBezTo>
                <a:cubicBezTo>
                  <a:pt x="711028" y="3813904"/>
                  <a:pt x="712661" y="3811547"/>
                  <a:pt x="718830" y="3811909"/>
                </a:cubicBezTo>
                <a:cubicBezTo>
                  <a:pt x="726086" y="3812453"/>
                  <a:pt x="733343" y="3811547"/>
                  <a:pt x="740600" y="3812272"/>
                </a:cubicBezTo>
                <a:cubicBezTo>
                  <a:pt x="748764" y="3813178"/>
                  <a:pt x="750215" y="3809550"/>
                  <a:pt x="749671" y="3802475"/>
                </a:cubicBezTo>
                <a:cubicBezTo>
                  <a:pt x="749126" y="3796307"/>
                  <a:pt x="746767" y="3790138"/>
                  <a:pt x="747675" y="3783789"/>
                </a:cubicBezTo>
                <a:cubicBezTo>
                  <a:pt x="748582" y="3777801"/>
                  <a:pt x="749852" y="3772904"/>
                  <a:pt x="758016" y="3773992"/>
                </a:cubicBezTo>
                <a:cubicBezTo>
                  <a:pt x="763640" y="3774718"/>
                  <a:pt x="769445" y="3774174"/>
                  <a:pt x="775251" y="3774174"/>
                </a:cubicBezTo>
                <a:cubicBezTo>
                  <a:pt x="787950" y="3774174"/>
                  <a:pt x="789401" y="3773448"/>
                  <a:pt x="787406" y="3760930"/>
                </a:cubicBezTo>
                <a:cubicBezTo>
                  <a:pt x="784685" y="3742607"/>
                  <a:pt x="786862" y="3724284"/>
                  <a:pt x="785773" y="3705960"/>
                </a:cubicBezTo>
                <a:cubicBezTo>
                  <a:pt x="785411" y="3698522"/>
                  <a:pt x="787950" y="3696164"/>
                  <a:pt x="795570" y="3695983"/>
                </a:cubicBezTo>
                <a:cubicBezTo>
                  <a:pt x="803371" y="3695620"/>
                  <a:pt x="804640" y="3698885"/>
                  <a:pt x="804096" y="3705416"/>
                </a:cubicBezTo>
                <a:cubicBezTo>
                  <a:pt x="803734" y="3709408"/>
                  <a:pt x="804096" y="3713218"/>
                  <a:pt x="804096" y="3717208"/>
                </a:cubicBezTo>
                <a:cubicBezTo>
                  <a:pt x="804096" y="3731721"/>
                  <a:pt x="804096" y="3746234"/>
                  <a:pt x="804096" y="3760749"/>
                </a:cubicBezTo>
                <a:cubicBezTo>
                  <a:pt x="804096" y="3767643"/>
                  <a:pt x="806273" y="3771271"/>
                  <a:pt x="814437" y="3770727"/>
                </a:cubicBezTo>
                <a:cubicBezTo>
                  <a:pt x="822056" y="3770182"/>
                  <a:pt x="829676" y="3769819"/>
                  <a:pt x="837477" y="3770182"/>
                </a:cubicBezTo>
                <a:cubicBezTo>
                  <a:pt x="844734" y="3770545"/>
                  <a:pt x="844734" y="3774718"/>
                  <a:pt x="843464" y="3778709"/>
                </a:cubicBezTo>
                <a:cubicBezTo>
                  <a:pt x="841287" y="3785785"/>
                  <a:pt x="842738" y="3792860"/>
                  <a:pt x="842375" y="3800298"/>
                </a:cubicBezTo>
                <a:cubicBezTo>
                  <a:pt x="845460" y="3798665"/>
                  <a:pt x="842557" y="3794855"/>
                  <a:pt x="844371" y="3794312"/>
                </a:cubicBezTo>
                <a:cubicBezTo>
                  <a:pt x="850902" y="3798484"/>
                  <a:pt x="839835" y="3805015"/>
                  <a:pt x="847274" y="3808825"/>
                </a:cubicBezTo>
                <a:cubicBezTo>
                  <a:pt x="853442" y="3811909"/>
                  <a:pt x="860335" y="3810094"/>
                  <a:pt x="866866" y="3809732"/>
                </a:cubicBezTo>
                <a:cubicBezTo>
                  <a:pt x="867410" y="3809732"/>
                  <a:pt x="867955" y="3809006"/>
                  <a:pt x="868499" y="3809006"/>
                </a:cubicBezTo>
                <a:cubicBezTo>
                  <a:pt x="877570" y="3808100"/>
                  <a:pt x="880472" y="3810821"/>
                  <a:pt x="880472" y="3820072"/>
                </a:cubicBezTo>
                <a:cubicBezTo>
                  <a:pt x="880472" y="3827329"/>
                  <a:pt x="880654" y="3834585"/>
                  <a:pt x="880292" y="3841842"/>
                </a:cubicBezTo>
                <a:cubicBezTo>
                  <a:pt x="879929" y="3846922"/>
                  <a:pt x="881925" y="3848373"/>
                  <a:pt x="887005" y="3848373"/>
                </a:cubicBezTo>
                <a:cubicBezTo>
                  <a:pt x="902788" y="3848192"/>
                  <a:pt x="918389" y="3848192"/>
                  <a:pt x="934173" y="3848373"/>
                </a:cubicBezTo>
                <a:cubicBezTo>
                  <a:pt x="938889" y="3848373"/>
                  <a:pt x="940523" y="3846559"/>
                  <a:pt x="940160" y="3842024"/>
                </a:cubicBezTo>
                <a:cubicBezTo>
                  <a:pt x="939615" y="3835311"/>
                  <a:pt x="940523" y="3828962"/>
                  <a:pt x="938709" y="3822250"/>
                </a:cubicBezTo>
                <a:cubicBezTo>
                  <a:pt x="936168" y="3812453"/>
                  <a:pt x="938527" y="3810094"/>
                  <a:pt x="949049" y="3810094"/>
                </a:cubicBezTo>
                <a:cubicBezTo>
                  <a:pt x="956670" y="3810094"/>
                  <a:pt x="964288" y="3809732"/>
                  <a:pt x="971726" y="3810276"/>
                </a:cubicBezTo>
                <a:cubicBezTo>
                  <a:pt x="978076" y="3810639"/>
                  <a:pt x="979527" y="3807191"/>
                  <a:pt x="977713" y="3802655"/>
                </a:cubicBezTo>
                <a:cubicBezTo>
                  <a:pt x="973722" y="3793222"/>
                  <a:pt x="979164" y="3784332"/>
                  <a:pt x="978258" y="3775080"/>
                </a:cubicBezTo>
                <a:cubicBezTo>
                  <a:pt x="978076" y="3771452"/>
                  <a:pt x="981342" y="3771997"/>
                  <a:pt x="983701" y="3771997"/>
                </a:cubicBezTo>
                <a:cubicBezTo>
                  <a:pt x="991864" y="3771815"/>
                  <a:pt x="1000029" y="3771452"/>
                  <a:pt x="1008192" y="3771997"/>
                </a:cubicBezTo>
                <a:cubicBezTo>
                  <a:pt x="1014360" y="3772359"/>
                  <a:pt x="1016537" y="3770545"/>
                  <a:pt x="1016356" y="3764014"/>
                </a:cubicBezTo>
                <a:cubicBezTo>
                  <a:pt x="1015993" y="3743695"/>
                  <a:pt x="1015993" y="3723558"/>
                  <a:pt x="1016356" y="3703238"/>
                </a:cubicBezTo>
                <a:cubicBezTo>
                  <a:pt x="1016356" y="3700336"/>
                  <a:pt x="1013271" y="3694169"/>
                  <a:pt x="1020709" y="3695438"/>
                </a:cubicBezTo>
                <a:cubicBezTo>
                  <a:pt x="1025608" y="3696345"/>
                  <a:pt x="1033227" y="3692354"/>
                  <a:pt x="1032683" y="3703420"/>
                </a:cubicBezTo>
                <a:cubicBezTo>
                  <a:pt x="1031957" y="3722832"/>
                  <a:pt x="1032865" y="3742063"/>
                  <a:pt x="1032320" y="3761474"/>
                </a:cubicBezTo>
                <a:cubicBezTo>
                  <a:pt x="1032139" y="3769275"/>
                  <a:pt x="1033590" y="3773085"/>
                  <a:pt x="1042480" y="3771997"/>
                </a:cubicBezTo>
                <a:cubicBezTo>
                  <a:pt x="1048466" y="3771271"/>
                  <a:pt x="1054635" y="3771997"/>
                  <a:pt x="1060621" y="3771815"/>
                </a:cubicBezTo>
                <a:cubicBezTo>
                  <a:pt x="1067516" y="3771635"/>
                  <a:pt x="1071144" y="3773992"/>
                  <a:pt x="1070600" y="3781793"/>
                </a:cubicBezTo>
                <a:cubicBezTo>
                  <a:pt x="1070055" y="3789050"/>
                  <a:pt x="1071144" y="3796307"/>
                  <a:pt x="1070418" y="3803563"/>
                </a:cubicBezTo>
                <a:cubicBezTo>
                  <a:pt x="1069693" y="3811547"/>
                  <a:pt x="1073683" y="3813723"/>
                  <a:pt x="1079852" y="3811365"/>
                </a:cubicBezTo>
                <a:cubicBezTo>
                  <a:pt x="1088741" y="3808100"/>
                  <a:pt x="1096905" y="3813541"/>
                  <a:pt x="1105613" y="3812090"/>
                </a:cubicBezTo>
                <a:cubicBezTo>
                  <a:pt x="1109060" y="3811365"/>
                  <a:pt x="1108697" y="3814993"/>
                  <a:pt x="1108697" y="3817351"/>
                </a:cubicBezTo>
                <a:cubicBezTo>
                  <a:pt x="1108878" y="3826059"/>
                  <a:pt x="1109060" y="3834948"/>
                  <a:pt x="1108697" y="3843657"/>
                </a:cubicBezTo>
                <a:cubicBezTo>
                  <a:pt x="1108515" y="3848373"/>
                  <a:pt x="1109967" y="3850006"/>
                  <a:pt x="1114866" y="3850006"/>
                </a:cubicBezTo>
                <a:cubicBezTo>
                  <a:pt x="1131193" y="3849824"/>
                  <a:pt x="1147521" y="3849824"/>
                  <a:pt x="1163848" y="3850006"/>
                </a:cubicBezTo>
                <a:cubicBezTo>
                  <a:pt x="1168928" y="3850006"/>
                  <a:pt x="1170743" y="3848555"/>
                  <a:pt x="1170561" y="3843294"/>
                </a:cubicBezTo>
                <a:cubicBezTo>
                  <a:pt x="1170198" y="3834767"/>
                  <a:pt x="1170743" y="3826422"/>
                  <a:pt x="1170380" y="3817896"/>
                </a:cubicBezTo>
                <a:cubicBezTo>
                  <a:pt x="1170198" y="3813178"/>
                  <a:pt x="1171832" y="3811547"/>
                  <a:pt x="1176548" y="3811727"/>
                </a:cubicBezTo>
                <a:cubicBezTo>
                  <a:pt x="1185982" y="3812090"/>
                  <a:pt x="1195234" y="3811727"/>
                  <a:pt x="1204667" y="3811909"/>
                </a:cubicBezTo>
                <a:cubicBezTo>
                  <a:pt x="1209022" y="3811909"/>
                  <a:pt x="1210655" y="3810458"/>
                  <a:pt x="1210473" y="3806102"/>
                </a:cubicBezTo>
                <a:cubicBezTo>
                  <a:pt x="1210292" y="3797395"/>
                  <a:pt x="1210655" y="3788505"/>
                  <a:pt x="1210292" y="3779798"/>
                </a:cubicBezTo>
                <a:cubicBezTo>
                  <a:pt x="1210110" y="3775080"/>
                  <a:pt x="1211743" y="3773448"/>
                  <a:pt x="1216460" y="3773629"/>
                </a:cubicBezTo>
                <a:cubicBezTo>
                  <a:pt x="1224624" y="3773992"/>
                  <a:pt x="1232788" y="3773266"/>
                  <a:pt x="1240952" y="3773811"/>
                </a:cubicBezTo>
                <a:cubicBezTo>
                  <a:pt x="1247119" y="3774174"/>
                  <a:pt x="1248752" y="3771997"/>
                  <a:pt x="1248570" y="3766191"/>
                </a:cubicBezTo>
                <a:cubicBezTo>
                  <a:pt x="1248207" y="3745872"/>
                  <a:pt x="1248570" y="3725735"/>
                  <a:pt x="1248389" y="3705416"/>
                </a:cubicBezTo>
                <a:cubicBezTo>
                  <a:pt x="1248389" y="3699973"/>
                  <a:pt x="1249115" y="3697252"/>
                  <a:pt x="1255646" y="3697252"/>
                </a:cubicBezTo>
                <a:cubicBezTo>
                  <a:pt x="1261814" y="3697252"/>
                  <a:pt x="1263810" y="3699248"/>
                  <a:pt x="1263085" y="3705053"/>
                </a:cubicBezTo>
                <a:cubicBezTo>
                  <a:pt x="1260726" y="3725554"/>
                  <a:pt x="1263447" y="3746234"/>
                  <a:pt x="1262902" y="3766917"/>
                </a:cubicBezTo>
                <a:cubicBezTo>
                  <a:pt x="1262902" y="3771997"/>
                  <a:pt x="1264354" y="3773811"/>
                  <a:pt x="1269616" y="3773629"/>
                </a:cubicBezTo>
                <a:cubicBezTo>
                  <a:pt x="1278141" y="3773266"/>
                  <a:pt x="1286487" y="3773811"/>
                  <a:pt x="1295014" y="3773448"/>
                </a:cubicBezTo>
                <a:cubicBezTo>
                  <a:pt x="1299730" y="3773266"/>
                  <a:pt x="1301363" y="3774899"/>
                  <a:pt x="1301183" y="3779616"/>
                </a:cubicBezTo>
                <a:cubicBezTo>
                  <a:pt x="1300820" y="3788505"/>
                  <a:pt x="1301726" y="3797759"/>
                  <a:pt x="1300457" y="3806647"/>
                </a:cubicBezTo>
                <a:cubicBezTo>
                  <a:pt x="1299730" y="3811727"/>
                  <a:pt x="1301545" y="3811547"/>
                  <a:pt x="1304810" y="3811547"/>
                </a:cubicBezTo>
                <a:cubicBezTo>
                  <a:pt x="1313519" y="3811727"/>
                  <a:pt x="1322409" y="3811909"/>
                  <a:pt x="1331116" y="3811547"/>
                </a:cubicBezTo>
                <a:cubicBezTo>
                  <a:pt x="1337648" y="3811184"/>
                  <a:pt x="1340006" y="3813904"/>
                  <a:pt x="1339461" y="3820072"/>
                </a:cubicBezTo>
                <a:cubicBezTo>
                  <a:pt x="1338736" y="3827148"/>
                  <a:pt x="1340006" y="3834223"/>
                  <a:pt x="1337828" y="3841480"/>
                </a:cubicBezTo>
                <a:cubicBezTo>
                  <a:pt x="1336378" y="3846197"/>
                  <a:pt x="1337285" y="3850006"/>
                  <a:pt x="1344359" y="3849824"/>
                </a:cubicBezTo>
                <a:cubicBezTo>
                  <a:pt x="1361957" y="3849281"/>
                  <a:pt x="1379373" y="3849461"/>
                  <a:pt x="1396971" y="3849643"/>
                </a:cubicBezTo>
                <a:cubicBezTo>
                  <a:pt x="1400418" y="3849643"/>
                  <a:pt x="1401688" y="3849461"/>
                  <a:pt x="1401325" y="3844926"/>
                </a:cubicBezTo>
                <a:cubicBezTo>
                  <a:pt x="1400600" y="3836220"/>
                  <a:pt x="1401506" y="3827329"/>
                  <a:pt x="1400963" y="3818621"/>
                </a:cubicBezTo>
                <a:cubicBezTo>
                  <a:pt x="1400600" y="3812272"/>
                  <a:pt x="1403320" y="3811002"/>
                  <a:pt x="1408945" y="3811365"/>
                </a:cubicBezTo>
                <a:cubicBezTo>
                  <a:pt x="1416564" y="3811727"/>
                  <a:pt x="1424003" y="3811184"/>
                  <a:pt x="1431621" y="3811547"/>
                </a:cubicBezTo>
                <a:cubicBezTo>
                  <a:pt x="1437428" y="3811909"/>
                  <a:pt x="1439786" y="3810276"/>
                  <a:pt x="1439424" y="3804107"/>
                </a:cubicBezTo>
                <a:cubicBezTo>
                  <a:pt x="1438879" y="3796307"/>
                  <a:pt x="1439604" y="3788324"/>
                  <a:pt x="1439241" y="3780524"/>
                </a:cubicBezTo>
                <a:cubicBezTo>
                  <a:pt x="1439061" y="3775080"/>
                  <a:pt x="1440512" y="3772904"/>
                  <a:pt x="1446316" y="3773266"/>
                </a:cubicBezTo>
                <a:cubicBezTo>
                  <a:pt x="1453937" y="3773629"/>
                  <a:pt x="1461555" y="3772904"/>
                  <a:pt x="1468994" y="3773448"/>
                </a:cubicBezTo>
                <a:cubicBezTo>
                  <a:pt x="1475707" y="3773811"/>
                  <a:pt x="1477884" y="3771815"/>
                  <a:pt x="1477703" y="3764921"/>
                </a:cubicBezTo>
                <a:cubicBezTo>
                  <a:pt x="1477339" y="3743695"/>
                  <a:pt x="1477884" y="3722652"/>
                  <a:pt x="1477522" y="3701424"/>
                </a:cubicBezTo>
                <a:cubicBezTo>
                  <a:pt x="1477339" y="3691991"/>
                  <a:pt x="1484052" y="3695801"/>
                  <a:pt x="1488224" y="3695257"/>
                </a:cubicBezTo>
                <a:cubicBezTo>
                  <a:pt x="1492216" y="3694713"/>
                  <a:pt x="1497295" y="3694532"/>
                  <a:pt x="1495663" y="3700699"/>
                </a:cubicBezTo>
                <a:cubicBezTo>
                  <a:pt x="1493304" y="3710315"/>
                  <a:pt x="1498021" y="3719748"/>
                  <a:pt x="1495663" y="3729000"/>
                </a:cubicBezTo>
                <a:cubicBezTo>
                  <a:pt x="1492761" y="3740611"/>
                  <a:pt x="1497114" y="3751678"/>
                  <a:pt x="1495845" y="3762926"/>
                </a:cubicBezTo>
                <a:cubicBezTo>
                  <a:pt x="1495119" y="3768006"/>
                  <a:pt x="1497295" y="3769819"/>
                  <a:pt x="1502374" y="3769638"/>
                </a:cubicBezTo>
                <a:cubicBezTo>
                  <a:pt x="1512716" y="3769275"/>
                  <a:pt x="1523057" y="3769457"/>
                  <a:pt x="1534123" y="3769457"/>
                </a:cubicBezTo>
                <a:cubicBezTo>
                  <a:pt x="1534123" y="3778165"/>
                  <a:pt x="1534123" y="3787599"/>
                  <a:pt x="1534123" y="3797395"/>
                </a:cubicBezTo>
                <a:cubicBezTo>
                  <a:pt x="1537026" y="3795218"/>
                  <a:pt x="1534305" y="3792134"/>
                  <a:pt x="1537389" y="3790682"/>
                </a:cubicBezTo>
                <a:cubicBezTo>
                  <a:pt x="1537570" y="3796307"/>
                  <a:pt x="1538841" y="3801930"/>
                  <a:pt x="1534849" y="3806828"/>
                </a:cubicBezTo>
                <a:cubicBezTo>
                  <a:pt x="1542649" y="3810458"/>
                  <a:pt x="1550451" y="3809550"/>
                  <a:pt x="1558252" y="3809006"/>
                </a:cubicBezTo>
                <a:cubicBezTo>
                  <a:pt x="1571314" y="3807918"/>
                  <a:pt x="1572040" y="3808462"/>
                  <a:pt x="1572040" y="3820979"/>
                </a:cubicBezTo>
                <a:cubicBezTo>
                  <a:pt x="1572220" y="3827691"/>
                  <a:pt x="1572403" y="3834223"/>
                  <a:pt x="1572040" y="3840936"/>
                </a:cubicBezTo>
                <a:cubicBezTo>
                  <a:pt x="1571677" y="3846197"/>
                  <a:pt x="1573672" y="3847830"/>
                  <a:pt x="1578752" y="3847648"/>
                </a:cubicBezTo>
                <a:cubicBezTo>
                  <a:pt x="1593810" y="3847466"/>
                  <a:pt x="1609050" y="3847466"/>
                  <a:pt x="1624107" y="3847648"/>
                </a:cubicBezTo>
                <a:cubicBezTo>
                  <a:pt x="1629004" y="3847648"/>
                  <a:pt x="1630456" y="3846014"/>
                  <a:pt x="1630274" y="3841299"/>
                </a:cubicBezTo>
                <a:cubicBezTo>
                  <a:pt x="1629912" y="3832772"/>
                  <a:pt x="1630456" y="3824427"/>
                  <a:pt x="1630093" y="3815900"/>
                </a:cubicBezTo>
                <a:cubicBezTo>
                  <a:pt x="1629730" y="3810639"/>
                  <a:pt x="1631726" y="3809188"/>
                  <a:pt x="1636806" y="3809370"/>
                </a:cubicBezTo>
                <a:cubicBezTo>
                  <a:pt x="1644970" y="3809732"/>
                  <a:pt x="1653134" y="3809006"/>
                  <a:pt x="1661297" y="3809550"/>
                </a:cubicBezTo>
                <a:cubicBezTo>
                  <a:pt x="1667102" y="3809913"/>
                  <a:pt x="1668736" y="3807737"/>
                  <a:pt x="1668373" y="3802293"/>
                </a:cubicBezTo>
                <a:cubicBezTo>
                  <a:pt x="1668010" y="3795581"/>
                  <a:pt x="1668554" y="3789050"/>
                  <a:pt x="1668191" y="3782338"/>
                </a:cubicBezTo>
                <a:cubicBezTo>
                  <a:pt x="1667828" y="3774718"/>
                  <a:pt x="1670187" y="3770545"/>
                  <a:pt x="1678895" y="3771271"/>
                </a:cubicBezTo>
                <a:cubicBezTo>
                  <a:pt x="1686151" y="3771997"/>
                  <a:pt x="1693409" y="3771452"/>
                  <a:pt x="1700664" y="3771452"/>
                </a:cubicBezTo>
                <a:cubicBezTo>
                  <a:pt x="1703023" y="3771452"/>
                  <a:pt x="1705926" y="3772178"/>
                  <a:pt x="1706289" y="3768550"/>
                </a:cubicBezTo>
                <a:cubicBezTo>
                  <a:pt x="1707197" y="3758027"/>
                  <a:pt x="1709373" y="3747687"/>
                  <a:pt x="1707922" y="3737165"/>
                </a:cubicBezTo>
                <a:cubicBezTo>
                  <a:pt x="1706289" y="3724466"/>
                  <a:pt x="1707922" y="3711948"/>
                  <a:pt x="1708285" y="3699430"/>
                </a:cubicBezTo>
                <a:cubicBezTo>
                  <a:pt x="1708467" y="3692535"/>
                  <a:pt x="1713908" y="3696164"/>
                  <a:pt x="1717174" y="3695438"/>
                </a:cubicBezTo>
                <a:cubicBezTo>
                  <a:pt x="1720621" y="3694713"/>
                  <a:pt x="1722617" y="3695983"/>
                  <a:pt x="1722798" y="3700155"/>
                </a:cubicBezTo>
                <a:cubicBezTo>
                  <a:pt x="1723161" y="3715757"/>
                  <a:pt x="1724249" y="3731359"/>
                  <a:pt x="1724431" y="3747142"/>
                </a:cubicBezTo>
                <a:cubicBezTo>
                  <a:pt x="1724431" y="3753674"/>
                  <a:pt x="1722072" y="3760022"/>
                  <a:pt x="1722617" y="3766735"/>
                </a:cubicBezTo>
                <a:cubicBezTo>
                  <a:pt x="1722798" y="3770727"/>
                  <a:pt x="1723524" y="3772178"/>
                  <a:pt x="1728422" y="3771635"/>
                </a:cubicBezTo>
                <a:cubicBezTo>
                  <a:pt x="1736586" y="3770727"/>
                  <a:pt x="1744749" y="3771271"/>
                  <a:pt x="1752914" y="3771452"/>
                </a:cubicBezTo>
                <a:cubicBezTo>
                  <a:pt x="1757086" y="3771452"/>
                  <a:pt x="1760715" y="3772359"/>
                  <a:pt x="1760896" y="3777801"/>
                </a:cubicBezTo>
                <a:cubicBezTo>
                  <a:pt x="1761259" y="3786691"/>
                  <a:pt x="1762710" y="3795763"/>
                  <a:pt x="1762529" y="3804652"/>
                </a:cubicBezTo>
                <a:cubicBezTo>
                  <a:pt x="1762529" y="3811002"/>
                  <a:pt x="1765613" y="3812634"/>
                  <a:pt x="1770149" y="3810821"/>
                </a:cubicBezTo>
                <a:cubicBezTo>
                  <a:pt x="1779401" y="3807010"/>
                  <a:pt x="1787927" y="3812634"/>
                  <a:pt x="1796817" y="3811547"/>
                </a:cubicBezTo>
                <a:cubicBezTo>
                  <a:pt x="1800626" y="3811184"/>
                  <a:pt x="1800807" y="3815356"/>
                  <a:pt x="1800807" y="3818439"/>
                </a:cubicBezTo>
                <a:cubicBezTo>
                  <a:pt x="1800807" y="3826966"/>
                  <a:pt x="1800989" y="3835311"/>
                  <a:pt x="1800807" y="3843838"/>
                </a:cubicBezTo>
                <a:cubicBezTo>
                  <a:pt x="1800807" y="3847285"/>
                  <a:pt x="1801715" y="3849281"/>
                  <a:pt x="1805888" y="3849281"/>
                </a:cubicBezTo>
                <a:cubicBezTo>
                  <a:pt x="1823123" y="3849099"/>
                  <a:pt x="1840358" y="3849281"/>
                  <a:pt x="1857592" y="3849281"/>
                </a:cubicBezTo>
                <a:cubicBezTo>
                  <a:pt x="1860676" y="3849281"/>
                  <a:pt x="1863761" y="3848373"/>
                  <a:pt x="1862309" y="3844926"/>
                </a:cubicBezTo>
                <a:cubicBezTo>
                  <a:pt x="1858136" y="3835493"/>
                  <a:pt x="1863761" y="3826603"/>
                  <a:pt x="1862490" y="3817351"/>
                </a:cubicBezTo>
                <a:cubicBezTo>
                  <a:pt x="1861947" y="3812634"/>
                  <a:pt x="1863942" y="3811002"/>
                  <a:pt x="1868659" y="3811184"/>
                </a:cubicBezTo>
                <a:lnTo>
                  <a:pt x="1877828" y="3811246"/>
                </a:lnTo>
                <a:lnTo>
                  <a:pt x="1878086" y="3811274"/>
                </a:lnTo>
                <a:cubicBezTo>
                  <a:pt x="1882326" y="3811909"/>
                  <a:pt x="1886634" y="3812362"/>
                  <a:pt x="1891171" y="3811547"/>
                </a:cubicBezTo>
                <a:lnTo>
                  <a:pt x="1891631" y="3811342"/>
                </a:lnTo>
                <a:lnTo>
                  <a:pt x="1894965" y="3811365"/>
                </a:lnTo>
                <a:cubicBezTo>
                  <a:pt x="1899318" y="3811365"/>
                  <a:pt x="1900950" y="3809913"/>
                  <a:pt x="1900769" y="3805559"/>
                </a:cubicBezTo>
                <a:cubicBezTo>
                  <a:pt x="1900587" y="3796851"/>
                  <a:pt x="1900950" y="3787962"/>
                  <a:pt x="1900587" y="3779254"/>
                </a:cubicBezTo>
                <a:cubicBezTo>
                  <a:pt x="1900587" y="3776894"/>
                  <a:pt x="1900996" y="3775307"/>
                  <a:pt x="1901993" y="3774332"/>
                </a:cubicBezTo>
                <a:lnTo>
                  <a:pt x="1903306" y="3774001"/>
                </a:lnTo>
                <a:lnTo>
                  <a:pt x="1929086" y="3774174"/>
                </a:lnTo>
                <a:cubicBezTo>
                  <a:pt x="1931717" y="3774264"/>
                  <a:pt x="1933486" y="3773856"/>
                  <a:pt x="1934551" y="3772790"/>
                </a:cubicBezTo>
                <a:lnTo>
                  <a:pt x="1934621" y="3772495"/>
                </a:lnTo>
                <a:lnTo>
                  <a:pt x="1937621" y="3771770"/>
                </a:lnTo>
                <a:cubicBezTo>
                  <a:pt x="1938777" y="3770545"/>
                  <a:pt x="1939139" y="3768550"/>
                  <a:pt x="1939049" y="3765647"/>
                </a:cubicBezTo>
                <a:cubicBezTo>
                  <a:pt x="1938867" y="3745328"/>
                  <a:pt x="1939230" y="3725009"/>
                  <a:pt x="1938867" y="3704691"/>
                </a:cubicBezTo>
                <a:cubicBezTo>
                  <a:pt x="1938686" y="3698885"/>
                  <a:pt x="1940138" y="3696890"/>
                  <a:pt x="1946306" y="3696890"/>
                </a:cubicBezTo>
                <a:lnTo>
                  <a:pt x="1950972" y="3698456"/>
                </a:lnTo>
                <a:lnTo>
                  <a:pt x="1951664" y="3699937"/>
                </a:lnTo>
                <a:cubicBezTo>
                  <a:pt x="1951718" y="3701277"/>
                  <a:pt x="1951355" y="3703057"/>
                  <a:pt x="1950494" y="3705416"/>
                </a:cubicBezTo>
                <a:cubicBezTo>
                  <a:pt x="1947954" y="3712855"/>
                  <a:pt x="1953941" y="3720836"/>
                  <a:pt x="1951764" y="3728456"/>
                </a:cubicBezTo>
                <a:cubicBezTo>
                  <a:pt x="1947954" y="3741518"/>
                  <a:pt x="1951945" y="3754218"/>
                  <a:pt x="1952127" y="3766917"/>
                </a:cubicBezTo>
                <a:cubicBezTo>
                  <a:pt x="1952127" y="3768641"/>
                  <a:pt x="1952762" y="3769503"/>
                  <a:pt x="1953714" y="3769933"/>
                </a:cubicBezTo>
                <a:lnTo>
                  <a:pt x="1953801" y="3769944"/>
                </a:lnTo>
                <a:lnTo>
                  <a:pt x="1954061" y="3771929"/>
                </a:lnTo>
                <a:cubicBezTo>
                  <a:pt x="1954742" y="3773221"/>
                  <a:pt x="1956102" y="3773901"/>
                  <a:pt x="1958823" y="3773448"/>
                </a:cubicBezTo>
                <a:lnTo>
                  <a:pt x="1958794" y="3770364"/>
                </a:lnTo>
                <a:lnTo>
                  <a:pt x="1990225" y="3770364"/>
                </a:lnTo>
                <a:cubicBezTo>
                  <a:pt x="1990225" y="3773629"/>
                  <a:pt x="1989862" y="3776894"/>
                  <a:pt x="1990225" y="3780161"/>
                </a:cubicBezTo>
                <a:cubicBezTo>
                  <a:pt x="1990587" y="3783426"/>
                  <a:pt x="1987685" y="3786147"/>
                  <a:pt x="1989317" y="3789593"/>
                </a:cubicBezTo>
                <a:cubicBezTo>
                  <a:pt x="1989862" y="3790682"/>
                  <a:pt x="1987140" y="3793222"/>
                  <a:pt x="1990587" y="3793404"/>
                </a:cubicBezTo>
                <a:cubicBezTo>
                  <a:pt x="1992583" y="3793586"/>
                  <a:pt x="1990950" y="3789775"/>
                  <a:pt x="1993308" y="3790138"/>
                </a:cubicBezTo>
                <a:cubicBezTo>
                  <a:pt x="1994760" y="3794493"/>
                  <a:pt x="1993308" y="3798484"/>
                  <a:pt x="1992039" y="3802475"/>
                </a:cubicBezTo>
                <a:cubicBezTo>
                  <a:pt x="1990587" y="3807555"/>
                  <a:pt x="1992583" y="3810276"/>
                  <a:pt x="1997843" y="3810094"/>
                </a:cubicBezTo>
                <a:cubicBezTo>
                  <a:pt x="2003105" y="3809913"/>
                  <a:pt x="2008548" y="3810276"/>
                  <a:pt x="2013989" y="3809370"/>
                </a:cubicBezTo>
                <a:cubicBezTo>
                  <a:pt x="2018163" y="3808643"/>
                  <a:pt x="2023242" y="3809006"/>
                  <a:pt x="2026871" y="3811002"/>
                </a:cubicBezTo>
                <a:cubicBezTo>
                  <a:pt x="2030862" y="3813178"/>
                  <a:pt x="2026508" y="3817351"/>
                  <a:pt x="2026508" y="3820798"/>
                </a:cubicBezTo>
                <a:cubicBezTo>
                  <a:pt x="2026508" y="3827148"/>
                  <a:pt x="2026326" y="3833497"/>
                  <a:pt x="2026689" y="3839847"/>
                </a:cubicBezTo>
                <a:cubicBezTo>
                  <a:pt x="2027052" y="3845289"/>
                  <a:pt x="2029411" y="3848736"/>
                  <a:pt x="2036304" y="3848373"/>
                </a:cubicBezTo>
                <a:lnTo>
                  <a:pt x="2067882" y="3848242"/>
                </a:lnTo>
                <a:lnTo>
                  <a:pt x="2067882" y="3787164"/>
                </a:lnTo>
                <a:lnTo>
                  <a:pt x="2064652" y="3788120"/>
                </a:lnTo>
                <a:cubicBezTo>
                  <a:pt x="2063427" y="3789594"/>
                  <a:pt x="2063064" y="3791861"/>
                  <a:pt x="2063155" y="3794855"/>
                </a:cubicBezTo>
                <a:cubicBezTo>
                  <a:pt x="2063518" y="3803381"/>
                  <a:pt x="2062973" y="3811727"/>
                  <a:pt x="2063336" y="3820253"/>
                </a:cubicBezTo>
                <a:cubicBezTo>
                  <a:pt x="2063698" y="3825152"/>
                  <a:pt x="2061522" y="3826241"/>
                  <a:pt x="2056986" y="3826241"/>
                </a:cubicBezTo>
                <a:cubicBezTo>
                  <a:pt x="2052450" y="3826241"/>
                  <a:pt x="2050274" y="3825334"/>
                  <a:pt x="2050456" y="3820253"/>
                </a:cubicBezTo>
                <a:cubicBezTo>
                  <a:pt x="2050818" y="3812453"/>
                  <a:pt x="2050093" y="3804471"/>
                  <a:pt x="2050637" y="3796669"/>
                </a:cubicBezTo>
                <a:cubicBezTo>
                  <a:pt x="2051181" y="3788868"/>
                  <a:pt x="2049366" y="3785060"/>
                  <a:pt x="2040477" y="3786147"/>
                </a:cubicBezTo>
                <a:cubicBezTo>
                  <a:pt x="2033946" y="3786873"/>
                  <a:pt x="2027052" y="3785785"/>
                  <a:pt x="2020522" y="3786328"/>
                </a:cubicBezTo>
                <a:cubicBezTo>
                  <a:pt x="2014352" y="3786873"/>
                  <a:pt x="2011631" y="3785240"/>
                  <a:pt x="2012176" y="3778527"/>
                </a:cubicBezTo>
                <a:cubicBezTo>
                  <a:pt x="2012720" y="3771635"/>
                  <a:pt x="2011813" y="3764558"/>
                  <a:pt x="2012358" y="3757665"/>
                </a:cubicBezTo>
                <a:cubicBezTo>
                  <a:pt x="2012901" y="3750407"/>
                  <a:pt x="2009273" y="3748049"/>
                  <a:pt x="2002742" y="3748231"/>
                </a:cubicBezTo>
                <a:cubicBezTo>
                  <a:pt x="1995848" y="3748412"/>
                  <a:pt x="1988774" y="3747868"/>
                  <a:pt x="1981879" y="3748412"/>
                </a:cubicBezTo>
                <a:cubicBezTo>
                  <a:pt x="1975167" y="3748956"/>
                  <a:pt x="1973716" y="3746416"/>
                  <a:pt x="1973896" y="3740248"/>
                </a:cubicBezTo>
                <a:cubicBezTo>
                  <a:pt x="1974259" y="3719929"/>
                  <a:pt x="1974079" y="3699430"/>
                  <a:pt x="1974079" y="3679110"/>
                </a:cubicBezTo>
                <a:cubicBezTo>
                  <a:pt x="1974079" y="3675845"/>
                  <a:pt x="1974986" y="3672036"/>
                  <a:pt x="1969542" y="3672216"/>
                </a:cubicBezTo>
                <a:cubicBezTo>
                  <a:pt x="1951764" y="3672761"/>
                  <a:pt x="1933984" y="3670947"/>
                  <a:pt x="1916387" y="3674031"/>
                </a:cubicBezTo>
                <a:cubicBezTo>
                  <a:pt x="1913847" y="3674575"/>
                  <a:pt x="1912396" y="3675119"/>
                  <a:pt x="1912396" y="3677840"/>
                </a:cubicBezTo>
                <a:cubicBezTo>
                  <a:pt x="1912759" y="3698342"/>
                  <a:pt x="1909312" y="3718841"/>
                  <a:pt x="1911488" y="3739342"/>
                </a:cubicBezTo>
                <a:cubicBezTo>
                  <a:pt x="1912577" y="3748775"/>
                  <a:pt x="1911670" y="3750589"/>
                  <a:pt x="1902419" y="3750226"/>
                </a:cubicBezTo>
                <a:cubicBezTo>
                  <a:pt x="1895886" y="3750044"/>
                  <a:pt x="1889356" y="3750953"/>
                  <a:pt x="1882643" y="3749319"/>
                </a:cubicBezTo>
                <a:cubicBezTo>
                  <a:pt x="1875024" y="3747687"/>
                  <a:pt x="1871032" y="3751678"/>
                  <a:pt x="1872665" y="3759296"/>
                </a:cubicBezTo>
                <a:cubicBezTo>
                  <a:pt x="1873935" y="3765466"/>
                  <a:pt x="1871576" y="3771090"/>
                  <a:pt x="1872302" y="3776894"/>
                </a:cubicBezTo>
                <a:cubicBezTo>
                  <a:pt x="1873209" y="3785240"/>
                  <a:pt x="1872665" y="3791046"/>
                  <a:pt x="1861055" y="3788142"/>
                </a:cubicBezTo>
                <a:cubicBezTo>
                  <a:pt x="1857245" y="3787236"/>
                  <a:pt x="1851802" y="3788324"/>
                  <a:pt x="1847267" y="3788142"/>
                </a:cubicBezTo>
                <a:cubicBezTo>
                  <a:pt x="1838740" y="3787599"/>
                  <a:pt x="1837288" y="3791226"/>
                  <a:pt x="1837651" y="3798665"/>
                </a:cubicBezTo>
                <a:lnTo>
                  <a:pt x="1837775" y="3823427"/>
                </a:lnTo>
                <a:lnTo>
                  <a:pt x="1837591" y="3824994"/>
                </a:lnTo>
                <a:cubicBezTo>
                  <a:pt x="1836684" y="3826603"/>
                  <a:pt x="1834824" y="3827511"/>
                  <a:pt x="1831104" y="3827329"/>
                </a:cubicBezTo>
                <a:cubicBezTo>
                  <a:pt x="1824754" y="3826966"/>
                  <a:pt x="1821490" y="3825697"/>
                  <a:pt x="1821852" y="3818621"/>
                </a:cubicBezTo>
                <a:cubicBezTo>
                  <a:pt x="1822215" y="3810094"/>
                  <a:pt x="1821309" y="3801567"/>
                  <a:pt x="1822215" y="3793222"/>
                </a:cubicBezTo>
                <a:cubicBezTo>
                  <a:pt x="1822760" y="3789050"/>
                  <a:pt x="1821490" y="3788868"/>
                  <a:pt x="1818406" y="3788868"/>
                </a:cubicBezTo>
                <a:cubicBezTo>
                  <a:pt x="1809335" y="3788868"/>
                  <a:pt x="1800264" y="3788868"/>
                  <a:pt x="1791193" y="3788868"/>
                </a:cubicBezTo>
                <a:cubicBezTo>
                  <a:pt x="1787201" y="3788868"/>
                  <a:pt x="1783936" y="3788687"/>
                  <a:pt x="1783936" y="3783244"/>
                </a:cubicBezTo>
                <a:cubicBezTo>
                  <a:pt x="1784117" y="3774355"/>
                  <a:pt x="1783573" y="3765466"/>
                  <a:pt x="1783936" y="3756577"/>
                </a:cubicBezTo>
                <a:cubicBezTo>
                  <a:pt x="1784117" y="3751496"/>
                  <a:pt x="1781759" y="3750407"/>
                  <a:pt x="1777405" y="3750589"/>
                </a:cubicBezTo>
                <a:cubicBezTo>
                  <a:pt x="1769785" y="3750771"/>
                  <a:pt x="1762166" y="3750226"/>
                  <a:pt x="1754728" y="3750771"/>
                </a:cubicBezTo>
                <a:cubicBezTo>
                  <a:pt x="1747834" y="3751134"/>
                  <a:pt x="1745294" y="3749319"/>
                  <a:pt x="1745475" y="3741881"/>
                </a:cubicBezTo>
                <a:cubicBezTo>
                  <a:pt x="1746019" y="3723740"/>
                  <a:pt x="1745838" y="3705597"/>
                  <a:pt x="1745656" y="3687456"/>
                </a:cubicBezTo>
                <a:cubicBezTo>
                  <a:pt x="1745656" y="3679837"/>
                  <a:pt x="1749648" y="3672036"/>
                  <a:pt x="1734228" y="3673123"/>
                </a:cubicBezTo>
                <a:cubicBezTo>
                  <a:pt x="1720259" y="3674212"/>
                  <a:pt x="1705383" y="3673305"/>
                  <a:pt x="1691050" y="3672580"/>
                </a:cubicBezTo>
                <a:cubicBezTo>
                  <a:pt x="1682705" y="3672216"/>
                  <a:pt x="1683249" y="3678384"/>
                  <a:pt x="1684519" y="3683101"/>
                </a:cubicBezTo>
                <a:cubicBezTo>
                  <a:pt x="1685970" y="3688362"/>
                  <a:pt x="1686514" y="3693805"/>
                  <a:pt x="1685788" y="3699067"/>
                </a:cubicBezTo>
                <a:cubicBezTo>
                  <a:pt x="1683611" y="3713761"/>
                  <a:pt x="1684156" y="3728456"/>
                  <a:pt x="1684156" y="3743151"/>
                </a:cubicBezTo>
                <a:cubicBezTo>
                  <a:pt x="1684156" y="3746779"/>
                  <a:pt x="1683068" y="3748049"/>
                  <a:pt x="1679258" y="3748956"/>
                </a:cubicBezTo>
                <a:cubicBezTo>
                  <a:pt x="1668554" y="3751678"/>
                  <a:pt x="1657850" y="3749863"/>
                  <a:pt x="1647327" y="3750044"/>
                </a:cubicBezTo>
                <a:cubicBezTo>
                  <a:pt x="1645514" y="3753129"/>
                  <a:pt x="1650413" y="3754036"/>
                  <a:pt x="1649142" y="3756394"/>
                </a:cubicBezTo>
                <a:cubicBezTo>
                  <a:pt x="1644425" y="3765466"/>
                  <a:pt x="1646239" y="3775262"/>
                  <a:pt x="1645876" y="3784696"/>
                </a:cubicBezTo>
                <a:cubicBezTo>
                  <a:pt x="1645876" y="3788324"/>
                  <a:pt x="1644243" y="3787417"/>
                  <a:pt x="1641341" y="3787236"/>
                </a:cubicBezTo>
                <a:cubicBezTo>
                  <a:pt x="1631726" y="3786510"/>
                  <a:pt x="1621930" y="3786691"/>
                  <a:pt x="1612315" y="3786510"/>
                </a:cubicBezTo>
                <a:cubicBezTo>
                  <a:pt x="1608142" y="3786328"/>
                  <a:pt x="1606872" y="3787417"/>
                  <a:pt x="1607416" y="3792315"/>
                </a:cubicBezTo>
                <a:cubicBezTo>
                  <a:pt x="1608324" y="3801386"/>
                  <a:pt x="1607598" y="3810458"/>
                  <a:pt x="1607779" y="3819527"/>
                </a:cubicBezTo>
                <a:cubicBezTo>
                  <a:pt x="1607961" y="3825515"/>
                  <a:pt x="1604694" y="3826422"/>
                  <a:pt x="1599796" y="3826603"/>
                </a:cubicBezTo>
                <a:cubicBezTo>
                  <a:pt x="1594535" y="3826785"/>
                  <a:pt x="1592903" y="3824972"/>
                  <a:pt x="1593084" y="3819890"/>
                </a:cubicBezTo>
                <a:cubicBezTo>
                  <a:pt x="1593447" y="3810821"/>
                  <a:pt x="1592903" y="3801749"/>
                  <a:pt x="1593266" y="3792678"/>
                </a:cubicBezTo>
                <a:cubicBezTo>
                  <a:pt x="1593447" y="3787962"/>
                  <a:pt x="1591815" y="3786328"/>
                  <a:pt x="1587097" y="3786510"/>
                </a:cubicBezTo>
                <a:cubicBezTo>
                  <a:pt x="1578571" y="3786873"/>
                  <a:pt x="1570226" y="3786328"/>
                  <a:pt x="1561698" y="3786691"/>
                </a:cubicBezTo>
                <a:cubicBezTo>
                  <a:pt x="1556437" y="3786873"/>
                  <a:pt x="1554805" y="3785060"/>
                  <a:pt x="1554986" y="3779979"/>
                </a:cubicBezTo>
                <a:cubicBezTo>
                  <a:pt x="1555349" y="3772359"/>
                  <a:pt x="1554805" y="3764921"/>
                  <a:pt x="1555168" y="3757302"/>
                </a:cubicBezTo>
                <a:cubicBezTo>
                  <a:pt x="1555531" y="3750953"/>
                  <a:pt x="1552628" y="3748593"/>
                  <a:pt x="1546822" y="3748593"/>
                </a:cubicBezTo>
                <a:cubicBezTo>
                  <a:pt x="1539566" y="3748593"/>
                  <a:pt x="1532308" y="3748231"/>
                  <a:pt x="1525052" y="3748775"/>
                </a:cubicBezTo>
                <a:cubicBezTo>
                  <a:pt x="1518702" y="3749319"/>
                  <a:pt x="1516707" y="3747323"/>
                  <a:pt x="1516888" y="3740793"/>
                </a:cubicBezTo>
                <a:cubicBezTo>
                  <a:pt x="1517251" y="3720292"/>
                  <a:pt x="1516888" y="3699610"/>
                  <a:pt x="1517070" y="3679110"/>
                </a:cubicBezTo>
                <a:cubicBezTo>
                  <a:pt x="1517070" y="3674031"/>
                  <a:pt x="1515619" y="3672398"/>
                  <a:pt x="1510358" y="3672398"/>
                </a:cubicBezTo>
                <a:cubicBezTo>
                  <a:pt x="1494030" y="3672761"/>
                  <a:pt x="1477703" y="3672761"/>
                  <a:pt x="1461374" y="3672398"/>
                </a:cubicBezTo>
                <a:cubicBezTo>
                  <a:pt x="1455025" y="3672398"/>
                  <a:pt x="1453029" y="3674212"/>
                  <a:pt x="1453211" y="3680562"/>
                </a:cubicBezTo>
                <a:cubicBezTo>
                  <a:pt x="1453755" y="3700881"/>
                  <a:pt x="1453211" y="3721018"/>
                  <a:pt x="1453574" y="3741337"/>
                </a:cubicBezTo>
                <a:cubicBezTo>
                  <a:pt x="1453755" y="3747323"/>
                  <a:pt x="1451941" y="3749319"/>
                  <a:pt x="1445954" y="3748956"/>
                </a:cubicBezTo>
                <a:cubicBezTo>
                  <a:pt x="1437790" y="3748412"/>
                  <a:pt x="1429626" y="3748956"/>
                  <a:pt x="1421463" y="3748775"/>
                </a:cubicBezTo>
                <a:cubicBezTo>
                  <a:pt x="1417471" y="3748593"/>
                  <a:pt x="1414932" y="3749319"/>
                  <a:pt x="1415294" y="3754036"/>
                </a:cubicBezTo>
                <a:cubicBezTo>
                  <a:pt x="1416020" y="3763469"/>
                  <a:pt x="1413662" y="3773266"/>
                  <a:pt x="1416745" y="3782701"/>
                </a:cubicBezTo>
                <a:cubicBezTo>
                  <a:pt x="1418015" y="3786691"/>
                  <a:pt x="1416201" y="3788868"/>
                  <a:pt x="1411666" y="3788687"/>
                </a:cubicBezTo>
                <a:cubicBezTo>
                  <a:pt x="1402957" y="3788505"/>
                  <a:pt x="1394069" y="3788868"/>
                  <a:pt x="1385360" y="3788505"/>
                </a:cubicBezTo>
                <a:cubicBezTo>
                  <a:pt x="1379011" y="3788324"/>
                  <a:pt x="1376652" y="3790864"/>
                  <a:pt x="1377015" y="3797033"/>
                </a:cubicBezTo>
                <a:cubicBezTo>
                  <a:pt x="1377378" y="3804833"/>
                  <a:pt x="1377015" y="3812816"/>
                  <a:pt x="1377196" y="3820616"/>
                </a:cubicBezTo>
                <a:cubicBezTo>
                  <a:pt x="1377196" y="3824246"/>
                  <a:pt x="1378467" y="3828055"/>
                  <a:pt x="1372661" y="3826785"/>
                </a:cubicBezTo>
                <a:cubicBezTo>
                  <a:pt x="1368670" y="3825878"/>
                  <a:pt x="1362138" y="3829869"/>
                  <a:pt x="1362501" y="3820979"/>
                </a:cubicBezTo>
                <a:cubicBezTo>
                  <a:pt x="1362864" y="3812453"/>
                  <a:pt x="1362138" y="3803926"/>
                  <a:pt x="1362683" y="3795581"/>
                </a:cubicBezTo>
                <a:cubicBezTo>
                  <a:pt x="1363045" y="3789775"/>
                  <a:pt x="1360869" y="3788142"/>
                  <a:pt x="1355426" y="3788505"/>
                </a:cubicBezTo>
                <a:cubicBezTo>
                  <a:pt x="1347806" y="3789050"/>
                  <a:pt x="1340187" y="3788142"/>
                  <a:pt x="1332749" y="3788868"/>
                </a:cubicBezTo>
                <a:cubicBezTo>
                  <a:pt x="1325856" y="3789593"/>
                  <a:pt x="1323315" y="3785966"/>
                  <a:pt x="1322953" y="3780524"/>
                </a:cubicBezTo>
                <a:cubicBezTo>
                  <a:pt x="1322590" y="3773629"/>
                  <a:pt x="1321320" y="3766373"/>
                  <a:pt x="1323678" y="3759841"/>
                </a:cubicBezTo>
                <a:cubicBezTo>
                  <a:pt x="1326581" y="3751678"/>
                  <a:pt x="1322227" y="3749138"/>
                  <a:pt x="1315877" y="3748956"/>
                </a:cubicBezTo>
                <a:cubicBezTo>
                  <a:pt x="1307714" y="3748775"/>
                  <a:pt x="1299550" y="3747505"/>
                  <a:pt x="1291566" y="3749863"/>
                </a:cubicBezTo>
                <a:cubicBezTo>
                  <a:pt x="1287938" y="3750953"/>
                  <a:pt x="1286305" y="3750044"/>
                  <a:pt x="1286487" y="3746416"/>
                </a:cubicBezTo>
                <a:cubicBezTo>
                  <a:pt x="1287031" y="3737346"/>
                  <a:pt x="1284492" y="3728638"/>
                  <a:pt x="1284311" y="3719567"/>
                </a:cubicBezTo>
                <a:cubicBezTo>
                  <a:pt x="1284129" y="3706685"/>
                  <a:pt x="1286125" y="3693805"/>
                  <a:pt x="1286487" y="3680925"/>
                </a:cubicBezTo>
                <a:cubicBezTo>
                  <a:pt x="1286668" y="3674394"/>
                  <a:pt x="1284129" y="3672398"/>
                  <a:pt x="1277961" y="3672580"/>
                </a:cubicBezTo>
                <a:cubicBezTo>
                  <a:pt x="1262721" y="3673123"/>
                  <a:pt x="1247482" y="3672216"/>
                  <a:pt x="1232062" y="3674212"/>
                </a:cubicBezTo>
                <a:cubicBezTo>
                  <a:pt x="1225894" y="3674938"/>
                  <a:pt x="1224624" y="3676570"/>
                  <a:pt x="1224624" y="3682195"/>
                </a:cubicBezTo>
                <a:cubicBezTo>
                  <a:pt x="1224986" y="3701787"/>
                  <a:pt x="1224443" y="3721561"/>
                  <a:pt x="1224986" y="3741156"/>
                </a:cubicBezTo>
                <a:cubicBezTo>
                  <a:pt x="1225168" y="3748231"/>
                  <a:pt x="1223717" y="3751496"/>
                  <a:pt x="1215734" y="3750771"/>
                </a:cubicBezTo>
                <a:cubicBezTo>
                  <a:pt x="1207932" y="3750044"/>
                  <a:pt x="1199950" y="3750953"/>
                  <a:pt x="1192149" y="3750407"/>
                </a:cubicBezTo>
                <a:cubicBezTo>
                  <a:pt x="1185800" y="3749863"/>
                  <a:pt x="1183986" y="3752585"/>
                  <a:pt x="1184893" y="3758209"/>
                </a:cubicBezTo>
                <a:cubicBezTo>
                  <a:pt x="1186345" y="3766191"/>
                  <a:pt x="1186888" y="3774174"/>
                  <a:pt x="1186888" y="3782338"/>
                </a:cubicBezTo>
                <a:cubicBezTo>
                  <a:pt x="1186888" y="3787054"/>
                  <a:pt x="1185619" y="3788868"/>
                  <a:pt x="1180721" y="3788687"/>
                </a:cubicBezTo>
                <a:cubicBezTo>
                  <a:pt x="1172194" y="3788324"/>
                  <a:pt x="1163848" y="3788868"/>
                  <a:pt x="1155322" y="3788505"/>
                </a:cubicBezTo>
                <a:cubicBezTo>
                  <a:pt x="1150241" y="3788324"/>
                  <a:pt x="1148427" y="3789956"/>
                  <a:pt x="1148609" y="3795218"/>
                </a:cubicBezTo>
                <a:cubicBezTo>
                  <a:pt x="1148790" y="3804107"/>
                  <a:pt x="1148790" y="3812997"/>
                  <a:pt x="1147158" y="3822069"/>
                </a:cubicBezTo>
                <a:cubicBezTo>
                  <a:pt x="1145888" y="3828781"/>
                  <a:pt x="1141715" y="3826059"/>
                  <a:pt x="1138450" y="3826603"/>
                </a:cubicBezTo>
                <a:cubicBezTo>
                  <a:pt x="1134640" y="3827148"/>
                  <a:pt x="1132100" y="3826059"/>
                  <a:pt x="1132282" y="3821342"/>
                </a:cubicBezTo>
                <a:cubicBezTo>
                  <a:pt x="1132645" y="3812634"/>
                  <a:pt x="1131920" y="3803926"/>
                  <a:pt x="1132463" y="3795400"/>
                </a:cubicBezTo>
                <a:cubicBezTo>
                  <a:pt x="1132826" y="3789593"/>
                  <a:pt x="1130649" y="3787962"/>
                  <a:pt x="1125206" y="3788324"/>
                </a:cubicBezTo>
                <a:cubicBezTo>
                  <a:pt x="1117405" y="3788687"/>
                  <a:pt x="1109424" y="3787962"/>
                  <a:pt x="1101623" y="3788505"/>
                </a:cubicBezTo>
                <a:cubicBezTo>
                  <a:pt x="1095454" y="3788868"/>
                  <a:pt x="1093820" y="3786510"/>
                  <a:pt x="1094184" y="3780705"/>
                </a:cubicBezTo>
                <a:cubicBezTo>
                  <a:pt x="1094547" y="3773085"/>
                  <a:pt x="1093820" y="3765466"/>
                  <a:pt x="1094365" y="3758027"/>
                </a:cubicBezTo>
                <a:cubicBezTo>
                  <a:pt x="1094910" y="3751315"/>
                  <a:pt x="1092369" y="3749682"/>
                  <a:pt x="1086202" y="3750044"/>
                </a:cubicBezTo>
                <a:cubicBezTo>
                  <a:pt x="1078944" y="3750407"/>
                  <a:pt x="1071689" y="3749501"/>
                  <a:pt x="1064431" y="3750226"/>
                </a:cubicBezTo>
                <a:cubicBezTo>
                  <a:pt x="1057356" y="3750953"/>
                  <a:pt x="1055905" y="3748049"/>
                  <a:pt x="1056086" y="3741518"/>
                </a:cubicBezTo>
                <a:cubicBezTo>
                  <a:pt x="1056450" y="3723377"/>
                  <a:pt x="1056268" y="3705234"/>
                  <a:pt x="1056086" y="3687093"/>
                </a:cubicBezTo>
                <a:cubicBezTo>
                  <a:pt x="1056086" y="3682195"/>
                  <a:pt x="1058082" y="3676751"/>
                  <a:pt x="1054997" y="3672943"/>
                </a:cubicBezTo>
                <a:cubicBezTo>
                  <a:pt x="1054318" y="3672171"/>
                  <a:pt x="1053513" y="3671831"/>
                  <a:pt x="1052632" y="3671746"/>
                </a:cubicBezTo>
                <a:close/>
                <a:moveTo>
                  <a:pt x="3120513" y="3671746"/>
                </a:moveTo>
                <a:cubicBezTo>
                  <a:pt x="3117868" y="3671492"/>
                  <a:pt x="3114535" y="3673532"/>
                  <a:pt x="3111813" y="3673123"/>
                </a:cubicBezTo>
                <a:cubicBezTo>
                  <a:pt x="3097118" y="3670765"/>
                  <a:pt x="3082242" y="3672761"/>
                  <a:pt x="3067548" y="3672036"/>
                </a:cubicBezTo>
                <a:cubicBezTo>
                  <a:pt x="3064463" y="3671854"/>
                  <a:pt x="3062286" y="3672398"/>
                  <a:pt x="3062286" y="3676389"/>
                </a:cubicBezTo>
                <a:cubicBezTo>
                  <a:pt x="3062467" y="3696890"/>
                  <a:pt x="3062286" y="3717571"/>
                  <a:pt x="3062286" y="3738254"/>
                </a:cubicBezTo>
                <a:cubicBezTo>
                  <a:pt x="3062286" y="3742969"/>
                  <a:pt x="3064100" y="3747505"/>
                  <a:pt x="3055574" y="3748775"/>
                </a:cubicBezTo>
                <a:cubicBezTo>
                  <a:pt x="3045232" y="3750226"/>
                  <a:pt x="3034891" y="3749319"/>
                  <a:pt x="3024551" y="3749863"/>
                </a:cubicBezTo>
                <a:cubicBezTo>
                  <a:pt x="3024369" y="3752222"/>
                  <a:pt x="3027817" y="3753129"/>
                  <a:pt x="3026546" y="3756214"/>
                </a:cubicBezTo>
                <a:cubicBezTo>
                  <a:pt x="3023461" y="3764377"/>
                  <a:pt x="3021647" y="3772541"/>
                  <a:pt x="3024007" y="3781430"/>
                </a:cubicBezTo>
                <a:cubicBezTo>
                  <a:pt x="3024913" y="3784877"/>
                  <a:pt x="3023826" y="3787236"/>
                  <a:pt x="3018564" y="3786691"/>
                </a:cubicBezTo>
                <a:cubicBezTo>
                  <a:pt x="3009494" y="3785785"/>
                  <a:pt x="3000422" y="3786691"/>
                  <a:pt x="2991350" y="3786147"/>
                </a:cubicBezTo>
                <a:cubicBezTo>
                  <a:pt x="2985001" y="3785785"/>
                  <a:pt x="2983913" y="3788505"/>
                  <a:pt x="2984095" y="3794130"/>
                </a:cubicBezTo>
                <a:cubicBezTo>
                  <a:pt x="2984458" y="3803200"/>
                  <a:pt x="2984095" y="3812272"/>
                  <a:pt x="2984095" y="3821342"/>
                </a:cubicBezTo>
                <a:cubicBezTo>
                  <a:pt x="2984095" y="3829506"/>
                  <a:pt x="2977745" y="3825515"/>
                  <a:pt x="2974117" y="3826059"/>
                </a:cubicBezTo>
                <a:cubicBezTo>
                  <a:pt x="2968674" y="3826785"/>
                  <a:pt x="2971033" y="3823338"/>
                  <a:pt x="2971214" y="3820435"/>
                </a:cubicBezTo>
                <a:cubicBezTo>
                  <a:pt x="2971758" y="3810821"/>
                  <a:pt x="2971214" y="3801024"/>
                  <a:pt x="2971576" y="3791408"/>
                </a:cubicBezTo>
                <a:cubicBezTo>
                  <a:pt x="2971758" y="3786510"/>
                  <a:pt x="2969219" y="3786147"/>
                  <a:pt x="2965408" y="3786147"/>
                </a:cubicBezTo>
                <a:cubicBezTo>
                  <a:pt x="2956882" y="3786328"/>
                  <a:pt x="2948536" y="3785966"/>
                  <a:pt x="2940009" y="3786328"/>
                </a:cubicBezTo>
                <a:cubicBezTo>
                  <a:pt x="2934748" y="3786691"/>
                  <a:pt x="2933298" y="3784696"/>
                  <a:pt x="2933478" y="3779616"/>
                </a:cubicBezTo>
                <a:cubicBezTo>
                  <a:pt x="2933841" y="3772359"/>
                  <a:pt x="2933478" y="3765103"/>
                  <a:pt x="2933660" y="3757846"/>
                </a:cubicBezTo>
                <a:cubicBezTo>
                  <a:pt x="2933841" y="3750953"/>
                  <a:pt x="2930758" y="3748049"/>
                  <a:pt x="2923864" y="3748231"/>
                </a:cubicBezTo>
                <a:cubicBezTo>
                  <a:pt x="2915700" y="3748412"/>
                  <a:pt x="2907536" y="3748412"/>
                  <a:pt x="2899373" y="3748231"/>
                </a:cubicBezTo>
                <a:cubicBezTo>
                  <a:pt x="2897557" y="3748049"/>
                  <a:pt x="2893566" y="3749501"/>
                  <a:pt x="2894474" y="3745328"/>
                </a:cubicBezTo>
                <a:cubicBezTo>
                  <a:pt x="2897921" y="3730633"/>
                  <a:pt x="2894111" y="3716120"/>
                  <a:pt x="2893748" y="3701424"/>
                </a:cubicBezTo>
                <a:cubicBezTo>
                  <a:pt x="2893566" y="3693987"/>
                  <a:pt x="2896289" y="3686730"/>
                  <a:pt x="2895926" y="3679110"/>
                </a:cubicBezTo>
                <a:cubicBezTo>
                  <a:pt x="2895562" y="3673486"/>
                  <a:pt x="2893929" y="3671854"/>
                  <a:pt x="2888487" y="3672036"/>
                </a:cubicBezTo>
                <a:cubicBezTo>
                  <a:pt x="2871616" y="3672398"/>
                  <a:pt x="2854562" y="3672398"/>
                  <a:pt x="2837690" y="3672036"/>
                </a:cubicBezTo>
                <a:cubicBezTo>
                  <a:pt x="2831703" y="3672036"/>
                  <a:pt x="2830252" y="3674031"/>
                  <a:pt x="2830252" y="3679837"/>
                </a:cubicBezTo>
                <a:cubicBezTo>
                  <a:pt x="2830433" y="3700155"/>
                  <a:pt x="2830071" y="3720292"/>
                  <a:pt x="2830433" y="3740611"/>
                </a:cubicBezTo>
                <a:cubicBezTo>
                  <a:pt x="2830615" y="3747142"/>
                  <a:pt x="2828437" y="3748956"/>
                  <a:pt x="2822269" y="3748593"/>
                </a:cubicBezTo>
                <a:cubicBezTo>
                  <a:pt x="2814469" y="3748049"/>
                  <a:pt x="2806485" y="3748412"/>
                  <a:pt x="2798685" y="3748412"/>
                </a:cubicBezTo>
                <a:cubicBezTo>
                  <a:pt x="2794149" y="3748412"/>
                  <a:pt x="2791247" y="3750044"/>
                  <a:pt x="2792698" y="3754943"/>
                </a:cubicBezTo>
                <a:cubicBezTo>
                  <a:pt x="2795237" y="3763832"/>
                  <a:pt x="2793061" y="3772904"/>
                  <a:pt x="2793968" y="3781793"/>
                </a:cubicBezTo>
                <a:cubicBezTo>
                  <a:pt x="2794512" y="3787054"/>
                  <a:pt x="2792153" y="3788505"/>
                  <a:pt x="2787256" y="3788324"/>
                </a:cubicBezTo>
                <a:cubicBezTo>
                  <a:pt x="2779454" y="3787962"/>
                  <a:pt x="2771473" y="3788687"/>
                  <a:pt x="2763671" y="3788142"/>
                </a:cubicBezTo>
                <a:cubicBezTo>
                  <a:pt x="2756959" y="3787599"/>
                  <a:pt x="2755325" y="3790138"/>
                  <a:pt x="2755688" y="3796307"/>
                </a:cubicBezTo>
                <a:cubicBezTo>
                  <a:pt x="2756234" y="3804471"/>
                  <a:pt x="2755507" y="3812634"/>
                  <a:pt x="2755871" y="3820798"/>
                </a:cubicBezTo>
                <a:cubicBezTo>
                  <a:pt x="2756052" y="3827329"/>
                  <a:pt x="2751878" y="3826422"/>
                  <a:pt x="2748069" y="3826241"/>
                </a:cubicBezTo>
                <a:cubicBezTo>
                  <a:pt x="2744260" y="3825878"/>
                  <a:pt x="2738998" y="3828236"/>
                  <a:pt x="2739362" y="3820798"/>
                </a:cubicBezTo>
                <a:cubicBezTo>
                  <a:pt x="2739725" y="3813178"/>
                  <a:pt x="2738998" y="3805559"/>
                  <a:pt x="2739543" y="3798122"/>
                </a:cubicBezTo>
                <a:cubicBezTo>
                  <a:pt x="2740268" y="3790501"/>
                  <a:pt x="2738453" y="3786873"/>
                  <a:pt x="2729928" y="3787962"/>
                </a:cubicBezTo>
                <a:cubicBezTo>
                  <a:pt x="2723397" y="3788868"/>
                  <a:pt x="2716503" y="3787780"/>
                  <a:pt x="2709971" y="3788324"/>
                </a:cubicBezTo>
                <a:cubicBezTo>
                  <a:pt x="2703441" y="3788868"/>
                  <a:pt x="2700538" y="3787054"/>
                  <a:pt x="2701264" y="3779979"/>
                </a:cubicBezTo>
                <a:cubicBezTo>
                  <a:pt x="2701989" y="3772721"/>
                  <a:pt x="2700901" y="3765466"/>
                  <a:pt x="2701627" y="3758209"/>
                </a:cubicBezTo>
                <a:cubicBezTo>
                  <a:pt x="2702352" y="3751315"/>
                  <a:pt x="2698904" y="3748775"/>
                  <a:pt x="2693280" y="3748412"/>
                </a:cubicBezTo>
                <a:cubicBezTo>
                  <a:pt x="2686388" y="3747868"/>
                  <a:pt x="2678949" y="3746779"/>
                  <a:pt x="2672599" y="3748775"/>
                </a:cubicBezTo>
                <a:cubicBezTo>
                  <a:pt x="2663166" y="3751859"/>
                  <a:pt x="2663347" y="3747505"/>
                  <a:pt x="2663347" y="3740793"/>
                </a:cubicBezTo>
                <a:cubicBezTo>
                  <a:pt x="2663528" y="3720292"/>
                  <a:pt x="2663166" y="3699610"/>
                  <a:pt x="2663528" y="3679110"/>
                </a:cubicBezTo>
                <a:cubicBezTo>
                  <a:pt x="2663528" y="3673668"/>
                  <a:pt x="2662078" y="3671672"/>
                  <a:pt x="2656453" y="3671854"/>
                </a:cubicBezTo>
                <a:cubicBezTo>
                  <a:pt x="2640850" y="3672216"/>
                  <a:pt x="2625249" y="3671854"/>
                  <a:pt x="2609647" y="3673486"/>
                </a:cubicBezTo>
                <a:cubicBezTo>
                  <a:pt x="2603298" y="3674212"/>
                  <a:pt x="2601484" y="3675663"/>
                  <a:pt x="2601665" y="3681832"/>
                </a:cubicBezTo>
                <a:cubicBezTo>
                  <a:pt x="2602027" y="3702150"/>
                  <a:pt x="2601484" y="3722470"/>
                  <a:pt x="2601846" y="3742789"/>
                </a:cubicBezTo>
                <a:cubicBezTo>
                  <a:pt x="2601846" y="3748231"/>
                  <a:pt x="2600576" y="3750407"/>
                  <a:pt x="2594771" y="3750044"/>
                </a:cubicBezTo>
                <a:cubicBezTo>
                  <a:pt x="2586608" y="3749682"/>
                  <a:pt x="2578443" y="3750226"/>
                  <a:pt x="2570280" y="3749863"/>
                </a:cubicBezTo>
                <a:cubicBezTo>
                  <a:pt x="2565200" y="3749682"/>
                  <a:pt x="2563386" y="3751315"/>
                  <a:pt x="2563567" y="3756577"/>
                </a:cubicBezTo>
                <a:cubicBezTo>
                  <a:pt x="2563929" y="3765103"/>
                  <a:pt x="2563386" y="3773448"/>
                  <a:pt x="2563748" y="3781975"/>
                </a:cubicBezTo>
                <a:cubicBezTo>
                  <a:pt x="2563929" y="3786510"/>
                  <a:pt x="2562297" y="3788324"/>
                  <a:pt x="2557580" y="3788142"/>
                </a:cubicBezTo>
                <a:cubicBezTo>
                  <a:pt x="2549416" y="3787780"/>
                  <a:pt x="2541252" y="3788142"/>
                  <a:pt x="2533089" y="3787962"/>
                </a:cubicBezTo>
                <a:cubicBezTo>
                  <a:pt x="2527645" y="3787780"/>
                  <a:pt x="2525288" y="3789956"/>
                  <a:pt x="2525469" y="3795400"/>
                </a:cubicBezTo>
                <a:cubicBezTo>
                  <a:pt x="2525651" y="3803563"/>
                  <a:pt x="2525469" y="3811727"/>
                  <a:pt x="2525469" y="3819890"/>
                </a:cubicBezTo>
                <a:cubicBezTo>
                  <a:pt x="2525651" y="3827148"/>
                  <a:pt x="2520571" y="3825878"/>
                  <a:pt x="2516035" y="3826241"/>
                </a:cubicBezTo>
                <a:cubicBezTo>
                  <a:pt x="2511318" y="3826603"/>
                  <a:pt x="2508778" y="3825334"/>
                  <a:pt x="2509141" y="3819890"/>
                </a:cubicBezTo>
                <a:cubicBezTo>
                  <a:pt x="2509504" y="3812634"/>
                  <a:pt x="2508778" y="3805377"/>
                  <a:pt x="2509322" y="3798122"/>
                </a:cubicBezTo>
                <a:cubicBezTo>
                  <a:pt x="2510048" y="3790501"/>
                  <a:pt x="2508234" y="3786873"/>
                  <a:pt x="2499708" y="3787962"/>
                </a:cubicBezTo>
                <a:cubicBezTo>
                  <a:pt x="2493177" y="3788868"/>
                  <a:pt x="2486283" y="3787780"/>
                  <a:pt x="2479752" y="3788324"/>
                </a:cubicBezTo>
                <a:cubicBezTo>
                  <a:pt x="2473221" y="3788868"/>
                  <a:pt x="2470318" y="3787236"/>
                  <a:pt x="2471043" y="3779979"/>
                </a:cubicBezTo>
                <a:cubicBezTo>
                  <a:pt x="2471588" y="3772721"/>
                  <a:pt x="2470680" y="3765466"/>
                  <a:pt x="2471224" y="3758209"/>
                </a:cubicBezTo>
                <a:cubicBezTo>
                  <a:pt x="2471588" y="3752041"/>
                  <a:pt x="2469955" y="3749319"/>
                  <a:pt x="2463243" y="3749863"/>
                </a:cubicBezTo>
                <a:cubicBezTo>
                  <a:pt x="2456348" y="3750407"/>
                  <a:pt x="2449274" y="3749501"/>
                  <a:pt x="2442381" y="3750044"/>
                </a:cubicBezTo>
                <a:cubicBezTo>
                  <a:pt x="2435123" y="3750771"/>
                  <a:pt x="2432583" y="3748593"/>
                  <a:pt x="2432764" y="3740793"/>
                </a:cubicBezTo>
                <a:cubicBezTo>
                  <a:pt x="2433309" y="3720292"/>
                  <a:pt x="2433127" y="3699610"/>
                  <a:pt x="2432946" y="3679110"/>
                </a:cubicBezTo>
                <a:cubicBezTo>
                  <a:pt x="2432946" y="3676208"/>
                  <a:pt x="2434578" y="3672036"/>
                  <a:pt x="2428954" y="3672036"/>
                </a:cubicBezTo>
                <a:cubicBezTo>
                  <a:pt x="2412808" y="3672036"/>
                  <a:pt x="2396843" y="3672216"/>
                  <a:pt x="2380698" y="3671854"/>
                </a:cubicBezTo>
                <a:cubicBezTo>
                  <a:pt x="2373441" y="3671672"/>
                  <a:pt x="2371081" y="3674031"/>
                  <a:pt x="2371263" y="3681288"/>
                </a:cubicBezTo>
                <a:cubicBezTo>
                  <a:pt x="2371627" y="3701244"/>
                  <a:pt x="2371263" y="3721199"/>
                  <a:pt x="2371445" y="3741156"/>
                </a:cubicBezTo>
                <a:cubicBezTo>
                  <a:pt x="2371445" y="3745509"/>
                  <a:pt x="2370900" y="3747505"/>
                  <a:pt x="2365458" y="3748593"/>
                </a:cubicBezTo>
                <a:cubicBezTo>
                  <a:pt x="2354754" y="3750589"/>
                  <a:pt x="2344414" y="3749863"/>
                  <a:pt x="2333892" y="3749138"/>
                </a:cubicBezTo>
                <a:cubicBezTo>
                  <a:pt x="2333166" y="3751496"/>
                  <a:pt x="2336250" y="3752585"/>
                  <a:pt x="2335888" y="3754036"/>
                </a:cubicBezTo>
                <a:cubicBezTo>
                  <a:pt x="2333166" y="3764377"/>
                  <a:pt x="2333347" y="3774718"/>
                  <a:pt x="2333166" y="3785240"/>
                </a:cubicBezTo>
                <a:cubicBezTo>
                  <a:pt x="2333166" y="3787780"/>
                  <a:pt x="2331715" y="3787417"/>
                  <a:pt x="2329538" y="3787054"/>
                </a:cubicBezTo>
                <a:cubicBezTo>
                  <a:pt x="2320285" y="3785240"/>
                  <a:pt x="2310852" y="3786873"/>
                  <a:pt x="2301598" y="3786147"/>
                </a:cubicBezTo>
                <a:cubicBezTo>
                  <a:pt x="2294886" y="3785785"/>
                  <a:pt x="2293254" y="3788868"/>
                  <a:pt x="2293435" y="3794855"/>
                </a:cubicBezTo>
                <a:cubicBezTo>
                  <a:pt x="2293798" y="3803381"/>
                  <a:pt x="2293254" y="3811727"/>
                  <a:pt x="2293617" y="3820253"/>
                </a:cubicBezTo>
                <a:cubicBezTo>
                  <a:pt x="2293980" y="3825152"/>
                  <a:pt x="2291803" y="3826241"/>
                  <a:pt x="2287268" y="3826241"/>
                </a:cubicBezTo>
                <a:cubicBezTo>
                  <a:pt x="2282731" y="3826241"/>
                  <a:pt x="2280555" y="3825334"/>
                  <a:pt x="2280736" y="3820253"/>
                </a:cubicBezTo>
                <a:cubicBezTo>
                  <a:pt x="2281099" y="3812453"/>
                  <a:pt x="2280373" y="3804471"/>
                  <a:pt x="2280918" y="3796669"/>
                </a:cubicBezTo>
                <a:cubicBezTo>
                  <a:pt x="2281461" y="3788868"/>
                  <a:pt x="2279647" y="3785060"/>
                  <a:pt x="2270758" y="3786147"/>
                </a:cubicBezTo>
                <a:cubicBezTo>
                  <a:pt x="2264227" y="3786873"/>
                  <a:pt x="2257333" y="3785785"/>
                  <a:pt x="2250802" y="3786328"/>
                </a:cubicBezTo>
                <a:cubicBezTo>
                  <a:pt x="2244633" y="3786873"/>
                  <a:pt x="2241912" y="3785240"/>
                  <a:pt x="2242457" y="3778527"/>
                </a:cubicBezTo>
                <a:cubicBezTo>
                  <a:pt x="2243001" y="3771635"/>
                  <a:pt x="2242094" y="3764558"/>
                  <a:pt x="2242638" y="3757665"/>
                </a:cubicBezTo>
                <a:cubicBezTo>
                  <a:pt x="2243183" y="3750407"/>
                  <a:pt x="2239554" y="3748049"/>
                  <a:pt x="2233024" y="3748231"/>
                </a:cubicBezTo>
                <a:cubicBezTo>
                  <a:pt x="2226129" y="3748412"/>
                  <a:pt x="2219054" y="3747868"/>
                  <a:pt x="2212160" y="3748412"/>
                </a:cubicBezTo>
                <a:cubicBezTo>
                  <a:pt x="2205448" y="3748956"/>
                  <a:pt x="2203997" y="3746416"/>
                  <a:pt x="2204177" y="3740248"/>
                </a:cubicBezTo>
                <a:cubicBezTo>
                  <a:pt x="2204540" y="3719929"/>
                  <a:pt x="2204360" y="3699430"/>
                  <a:pt x="2204360" y="3679110"/>
                </a:cubicBezTo>
                <a:cubicBezTo>
                  <a:pt x="2204360" y="3675845"/>
                  <a:pt x="2205266" y="3672036"/>
                  <a:pt x="2199823" y="3672216"/>
                </a:cubicBezTo>
                <a:cubicBezTo>
                  <a:pt x="2182044" y="3672761"/>
                  <a:pt x="2164265" y="3670947"/>
                  <a:pt x="2146669" y="3674031"/>
                </a:cubicBezTo>
                <a:cubicBezTo>
                  <a:pt x="2144128" y="3674575"/>
                  <a:pt x="2142677" y="3675119"/>
                  <a:pt x="2142677" y="3677840"/>
                </a:cubicBezTo>
                <a:cubicBezTo>
                  <a:pt x="2143040" y="3698342"/>
                  <a:pt x="2139592" y="3718841"/>
                  <a:pt x="2141769" y="3739342"/>
                </a:cubicBezTo>
                <a:cubicBezTo>
                  <a:pt x="2142858" y="3748775"/>
                  <a:pt x="2141951" y="3750589"/>
                  <a:pt x="2132699" y="3750226"/>
                </a:cubicBezTo>
                <a:cubicBezTo>
                  <a:pt x="2126167" y="3750044"/>
                  <a:pt x="2119636" y="3750953"/>
                  <a:pt x="2112924" y="3749319"/>
                </a:cubicBezTo>
                <a:cubicBezTo>
                  <a:pt x="2105305" y="3747687"/>
                  <a:pt x="2101313" y="3751678"/>
                  <a:pt x="2102947" y="3759296"/>
                </a:cubicBezTo>
                <a:cubicBezTo>
                  <a:pt x="2104217" y="3765466"/>
                  <a:pt x="2101857" y="3771090"/>
                  <a:pt x="2102583" y="3776894"/>
                </a:cubicBezTo>
                <a:cubicBezTo>
                  <a:pt x="2103491" y="3785240"/>
                  <a:pt x="2102947" y="3791046"/>
                  <a:pt x="2091336" y="3788142"/>
                </a:cubicBezTo>
                <a:cubicBezTo>
                  <a:pt x="2087525" y="3787236"/>
                  <a:pt x="2082083" y="3788324"/>
                  <a:pt x="2077548" y="3788142"/>
                </a:cubicBezTo>
                <a:cubicBezTo>
                  <a:pt x="2069021" y="3787599"/>
                  <a:pt x="2067568" y="3791226"/>
                  <a:pt x="2067933" y="3798665"/>
                </a:cubicBezTo>
                <a:cubicBezTo>
                  <a:pt x="2068476" y="3810821"/>
                  <a:pt x="2068113" y="3822795"/>
                  <a:pt x="2068113" y="3834948"/>
                </a:cubicBezTo>
                <a:cubicBezTo>
                  <a:pt x="2068113" y="3847285"/>
                  <a:pt x="2068113" y="3846559"/>
                  <a:pt x="2080632" y="3847830"/>
                </a:cubicBezTo>
                <a:cubicBezTo>
                  <a:pt x="2085893" y="3848373"/>
                  <a:pt x="2086256" y="3846922"/>
                  <a:pt x="2086256" y="3842931"/>
                </a:cubicBezTo>
                <a:cubicBezTo>
                  <a:pt x="2086074" y="3835311"/>
                  <a:pt x="2086619" y="3827691"/>
                  <a:pt x="2086074" y="3820253"/>
                </a:cubicBezTo>
                <a:cubicBezTo>
                  <a:pt x="2085348" y="3812634"/>
                  <a:pt x="2087344" y="3810094"/>
                  <a:pt x="2095689" y="3809913"/>
                </a:cubicBezTo>
                <a:cubicBezTo>
                  <a:pt x="2104217" y="3809732"/>
                  <a:pt x="2112380" y="3813178"/>
                  <a:pt x="2121451" y="3811547"/>
                </a:cubicBezTo>
                <a:cubicBezTo>
                  <a:pt x="2126167" y="3810639"/>
                  <a:pt x="2125986" y="3809370"/>
                  <a:pt x="2125986" y="3806466"/>
                </a:cubicBezTo>
                <a:cubicBezTo>
                  <a:pt x="2126167" y="3797759"/>
                  <a:pt x="2126349" y="3788868"/>
                  <a:pt x="2125986" y="3780161"/>
                </a:cubicBezTo>
                <a:cubicBezTo>
                  <a:pt x="2125805" y="3775443"/>
                  <a:pt x="2127437" y="3773811"/>
                  <a:pt x="2132154" y="3773992"/>
                </a:cubicBezTo>
                <a:cubicBezTo>
                  <a:pt x="2141226" y="3774355"/>
                  <a:pt x="2150296" y="3773811"/>
                  <a:pt x="2159368" y="3774174"/>
                </a:cubicBezTo>
                <a:cubicBezTo>
                  <a:pt x="2164628" y="3774355"/>
                  <a:pt x="2166442" y="3772541"/>
                  <a:pt x="2166079" y="3767462"/>
                </a:cubicBezTo>
                <a:cubicBezTo>
                  <a:pt x="2165535" y="3757665"/>
                  <a:pt x="2165535" y="3747868"/>
                  <a:pt x="2164810" y="3738071"/>
                </a:cubicBezTo>
                <a:cubicBezTo>
                  <a:pt x="2163903" y="3726643"/>
                  <a:pt x="2166987" y="3715212"/>
                  <a:pt x="2165717" y="3703964"/>
                </a:cubicBezTo>
                <a:cubicBezTo>
                  <a:pt x="2164991" y="3697797"/>
                  <a:pt x="2166442" y="3696164"/>
                  <a:pt x="2172429" y="3695983"/>
                </a:cubicBezTo>
                <a:cubicBezTo>
                  <a:pt x="2179687" y="3695801"/>
                  <a:pt x="2184221" y="3695983"/>
                  <a:pt x="2180775" y="3705416"/>
                </a:cubicBezTo>
                <a:cubicBezTo>
                  <a:pt x="2178234" y="3712855"/>
                  <a:pt x="2184221" y="3720836"/>
                  <a:pt x="2182044" y="3728456"/>
                </a:cubicBezTo>
                <a:cubicBezTo>
                  <a:pt x="2178234" y="3741518"/>
                  <a:pt x="2182226" y="3754218"/>
                  <a:pt x="2182407" y="3766917"/>
                </a:cubicBezTo>
                <a:cubicBezTo>
                  <a:pt x="2182407" y="3770364"/>
                  <a:pt x="2184947" y="3770364"/>
                  <a:pt x="2187488" y="3770364"/>
                </a:cubicBezTo>
                <a:cubicBezTo>
                  <a:pt x="2198372" y="3770364"/>
                  <a:pt x="2209257" y="3770364"/>
                  <a:pt x="2220505" y="3770364"/>
                </a:cubicBezTo>
                <a:cubicBezTo>
                  <a:pt x="2220505" y="3773629"/>
                  <a:pt x="2220142" y="3776894"/>
                  <a:pt x="2220505" y="3780161"/>
                </a:cubicBezTo>
                <a:cubicBezTo>
                  <a:pt x="2220868" y="3783426"/>
                  <a:pt x="2217965" y="3786147"/>
                  <a:pt x="2219599" y="3789593"/>
                </a:cubicBezTo>
                <a:cubicBezTo>
                  <a:pt x="2220142" y="3790682"/>
                  <a:pt x="2217421" y="3793222"/>
                  <a:pt x="2220868" y="3793404"/>
                </a:cubicBezTo>
                <a:cubicBezTo>
                  <a:pt x="2222863" y="3793586"/>
                  <a:pt x="2221230" y="3789775"/>
                  <a:pt x="2223589" y="3790138"/>
                </a:cubicBezTo>
                <a:cubicBezTo>
                  <a:pt x="2225040" y="3794493"/>
                  <a:pt x="2223589" y="3798484"/>
                  <a:pt x="2222319" y="3802475"/>
                </a:cubicBezTo>
                <a:cubicBezTo>
                  <a:pt x="2220868" y="3807555"/>
                  <a:pt x="2222863" y="3810276"/>
                  <a:pt x="2228124" y="3810094"/>
                </a:cubicBezTo>
                <a:cubicBezTo>
                  <a:pt x="2233386" y="3809913"/>
                  <a:pt x="2238828" y="3810276"/>
                  <a:pt x="2244271" y="3809370"/>
                </a:cubicBezTo>
                <a:cubicBezTo>
                  <a:pt x="2248444" y="3808643"/>
                  <a:pt x="2253523" y="3809006"/>
                  <a:pt x="2257151" y="3811002"/>
                </a:cubicBezTo>
                <a:cubicBezTo>
                  <a:pt x="2261144" y="3813178"/>
                  <a:pt x="2256788" y="3817351"/>
                  <a:pt x="2256788" y="3820798"/>
                </a:cubicBezTo>
                <a:cubicBezTo>
                  <a:pt x="2256788" y="3827148"/>
                  <a:pt x="2256607" y="3833497"/>
                  <a:pt x="2256970" y="3839847"/>
                </a:cubicBezTo>
                <a:cubicBezTo>
                  <a:pt x="2257333" y="3845289"/>
                  <a:pt x="2259691" y="3848736"/>
                  <a:pt x="2266586" y="3848373"/>
                </a:cubicBezTo>
                <a:cubicBezTo>
                  <a:pt x="2281099" y="3847648"/>
                  <a:pt x="2295612" y="3847830"/>
                  <a:pt x="2310126" y="3848192"/>
                </a:cubicBezTo>
                <a:cubicBezTo>
                  <a:pt x="2315387" y="3848373"/>
                  <a:pt x="2317020" y="3846559"/>
                  <a:pt x="2316839" y="3841480"/>
                </a:cubicBezTo>
                <a:cubicBezTo>
                  <a:pt x="2316476" y="3832952"/>
                  <a:pt x="2317020" y="3824608"/>
                  <a:pt x="2316657" y="3816080"/>
                </a:cubicBezTo>
                <a:cubicBezTo>
                  <a:pt x="2316476" y="3811184"/>
                  <a:pt x="2318290" y="3809732"/>
                  <a:pt x="2323006" y="3809913"/>
                </a:cubicBezTo>
                <a:cubicBezTo>
                  <a:pt x="2331533" y="3810276"/>
                  <a:pt x="2339878" y="3809732"/>
                  <a:pt x="2348405" y="3810094"/>
                </a:cubicBezTo>
                <a:cubicBezTo>
                  <a:pt x="2353666" y="3810458"/>
                  <a:pt x="2355117" y="3808462"/>
                  <a:pt x="2354936" y="3803381"/>
                </a:cubicBezTo>
                <a:cubicBezTo>
                  <a:pt x="2354573" y="3795581"/>
                  <a:pt x="2355117" y="3787599"/>
                  <a:pt x="2354754" y="3779798"/>
                </a:cubicBezTo>
                <a:cubicBezTo>
                  <a:pt x="2354392" y="3773992"/>
                  <a:pt x="2356931" y="3771815"/>
                  <a:pt x="2362738" y="3771997"/>
                </a:cubicBezTo>
                <a:cubicBezTo>
                  <a:pt x="2370900" y="3772359"/>
                  <a:pt x="2379065" y="3771997"/>
                  <a:pt x="2387228" y="3772178"/>
                </a:cubicBezTo>
                <a:cubicBezTo>
                  <a:pt x="2391583" y="3772359"/>
                  <a:pt x="2393215" y="3770727"/>
                  <a:pt x="2393034" y="3766373"/>
                </a:cubicBezTo>
                <a:cubicBezTo>
                  <a:pt x="2392852" y="3757665"/>
                  <a:pt x="2393578" y="3748775"/>
                  <a:pt x="2392852" y="3740067"/>
                </a:cubicBezTo>
                <a:cubicBezTo>
                  <a:pt x="2391946" y="3728456"/>
                  <a:pt x="2396662" y="3717027"/>
                  <a:pt x="2393397" y="3705234"/>
                </a:cubicBezTo>
                <a:cubicBezTo>
                  <a:pt x="2392852" y="3703057"/>
                  <a:pt x="2392127" y="3696345"/>
                  <a:pt x="2398295" y="3695801"/>
                </a:cubicBezTo>
                <a:cubicBezTo>
                  <a:pt x="2404826" y="3695257"/>
                  <a:pt x="2410087" y="3695257"/>
                  <a:pt x="2409542" y="3705234"/>
                </a:cubicBezTo>
                <a:cubicBezTo>
                  <a:pt x="2408454" y="3725191"/>
                  <a:pt x="2410994" y="3744965"/>
                  <a:pt x="2409179" y="3764921"/>
                </a:cubicBezTo>
                <a:cubicBezTo>
                  <a:pt x="2408817" y="3770364"/>
                  <a:pt x="2410450" y="3772541"/>
                  <a:pt x="2416255" y="3772178"/>
                </a:cubicBezTo>
                <a:cubicBezTo>
                  <a:pt x="2423875" y="3771635"/>
                  <a:pt x="2431313" y="3771997"/>
                  <a:pt x="2438933" y="3771997"/>
                </a:cubicBezTo>
                <a:cubicBezTo>
                  <a:pt x="2444557" y="3771997"/>
                  <a:pt x="2447822" y="3773992"/>
                  <a:pt x="2447460" y="3780524"/>
                </a:cubicBezTo>
                <a:cubicBezTo>
                  <a:pt x="2447097" y="3788142"/>
                  <a:pt x="2447641" y="3795581"/>
                  <a:pt x="2447278" y="3803200"/>
                </a:cubicBezTo>
                <a:cubicBezTo>
                  <a:pt x="2446915" y="3811547"/>
                  <a:pt x="2450906" y="3812997"/>
                  <a:pt x="2457981" y="3811002"/>
                </a:cubicBezTo>
                <a:cubicBezTo>
                  <a:pt x="2466326" y="3808643"/>
                  <a:pt x="2474491" y="3812816"/>
                  <a:pt x="2482835" y="3812090"/>
                </a:cubicBezTo>
                <a:cubicBezTo>
                  <a:pt x="2486283" y="3811727"/>
                  <a:pt x="2485376" y="3815537"/>
                  <a:pt x="2485376" y="3817713"/>
                </a:cubicBezTo>
                <a:cubicBezTo>
                  <a:pt x="2485376" y="3826241"/>
                  <a:pt x="2485557" y="3834585"/>
                  <a:pt x="2485376" y="3843112"/>
                </a:cubicBezTo>
                <a:cubicBezTo>
                  <a:pt x="2485376" y="3847648"/>
                  <a:pt x="2487009" y="3849824"/>
                  <a:pt x="2491726" y="3849824"/>
                </a:cubicBezTo>
                <a:cubicBezTo>
                  <a:pt x="2508416" y="3849824"/>
                  <a:pt x="2524925" y="3849824"/>
                  <a:pt x="2541615" y="3849824"/>
                </a:cubicBezTo>
                <a:cubicBezTo>
                  <a:pt x="2543974" y="3849824"/>
                  <a:pt x="2547420" y="3850188"/>
                  <a:pt x="2546876" y="3846740"/>
                </a:cubicBezTo>
                <a:cubicBezTo>
                  <a:pt x="2545244" y="3837489"/>
                  <a:pt x="2550867" y="3828599"/>
                  <a:pt x="2547420" y="3819165"/>
                </a:cubicBezTo>
                <a:cubicBezTo>
                  <a:pt x="2545606" y="3814449"/>
                  <a:pt x="2547420" y="3811365"/>
                  <a:pt x="2553589" y="3811727"/>
                </a:cubicBezTo>
                <a:cubicBezTo>
                  <a:pt x="2562660" y="3812272"/>
                  <a:pt x="2571730" y="3811547"/>
                  <a:pt x="2580801" y="3811909"/>
                </a:cubicBezTo>
                <a:cubicBezTo>
                  <a:pt x="2585518" y="3812090"/>
                  <a:pt x="2587151" y="3810458"/>
                  <a:pt x="2586971" y="3805740"/>
                </a:cubicBezTo>
                <a:cubicBezTo>
                  <a:pt x="2586608" y="3797033"/>
                  <a:pt x="2586971" y="3788142"/>
                  <a:pt x="2586789" y="3779436"/>
                </a:cubicBezTo>
                <a:cubicBezTo>
                  <a:pt x="2586608" y="3775080"/>
                  <a:pt x="2588240" y="3773629"/>
                  <a:pt x="2592594" y="3773811"/>
                </a:cubicBezTo>
                <a:cubicBezTo>
                  <a:pt x="2601121" y="3773992"/>
                  <a:pt x="2609465" y="3773629"/>
                  <a:pt x="2617993" y="3773992"/>
                </a:cubicBezTo>
                <a:cubicBezTo>
                  <a:pt x="2623616" y="3774355"/>
                  <a:pt x="2625068" y="3772178"/>
                  <a:pt x="2625068" y="3766735"/>
                </a:cubicBezTo>
                <a:cubicBezTo>
                  <a:pt x="2624886" y="3746416"/>
                  <a:pt x="2625249" y="3726279"/>
                  <a:pt x="2624886" y="3705960"/>
                </a:cubicBezTo>
                <a:cubicBezTo>
                  <a:pt x="2624705" y="3700155"/>
                  <a:pt x="2625612" y="3697434"/>
                  <a:pt x="2632506" y="3697434"/>
                </a:cubicBezTo>
                <a:cubicBezTo>
                  <a:pt x="2639399" y="3697434"/>
                  <a:pt x="2639581" y="3700699"/>
                  <a:pt x="2639581" y="3705779"/>
                </a:cubicBezTo>
                <a:cubicBezTo>
                  <a:pt x="2639399" y="3726098"/>
                  <a:pt x="2639762" y="3746234"/>
                  <a:pt x="2639399" y="3766555"/>
                </a:cubicBezTo>
                <a:cubicBezTo>
                  <a:pt x="2639399" y="3772541"/>
                  <a:pt x="2641396" y="3774355"/>
                  <a:pt x="2647200" y="3773992"/>
                </a:cubicBezTo>
                <a:cubicBezTo>
                  <a:pt x="2654820" y="3773629"/>
                  <a:pt x="2662621" y="3774355"/>
                  <a:pt x="2670242" y="3773811"/>
                </a:cubicBezTo>
                <a:cubicBezTo>
                  <a:pt x="2676409" y="3773448"/>
                  <a:pt x="2678042" y="3775806"/>
                  <a:pt x="2677679" y="3781613"/>
                </a:cubicBezTo>
                <a:cubicBezTo>
                  <a:pt x="2677316" y="3789231"/>
                  <a:pt x="2678042" y="3796851"/>
                  <a:pt x="2677497" y="3804289"/>
                </a:cubicBezTo>
                <a:cubicBezTo>
                  <a:pt x="2677135" y="3810821"/>
                  <a:pt x="2679675" y="3812453"/>
                  <a:pt x="2685843" y="3812090"/>
                </a:cubicBezTo>
                <a:cubicBezTo>
                  <a:pt x="2692737" y="3811727"/>
                  <a:pt x="2699813" y="3812634"/>
                  <a:pt x="2706706" y="3811909"/>
                </a:cubicBezTo>
                <a:cubicBezTo>
                  <a:pt x="2714507" y="3811002"/>
                  <a:pt x="2716503" y="3814267"/>
                  <a:pt x="2715958" y="3821524"/>
                </a:cubicBezTo>
                <a:cubicBezTo>
                  <a:pt x="2715415" y="3828781"/>
                  <a:pt x="2716140" y="3836037"/>
                  <a:pt x="2715777" y="3843294"/>
                </a:cubicBezTo>
                <a:cubicBezTo>
                  <a:pt x="2715595" y="3848192"/>
                  <a:pt x="2716865" y="3850370"/>
                  <a:pt x="2722308" y="3850188"/>
                </a:cubicBezTo>
                <a:cubicBezTo>
                  <a:pt x="2739179" y="3849824"/>
                  <a:pt x="2756234" y="3849824"/>
                  <a:pt x="2773105" y="3850188"/>
                </a:cubicBezTo>
                <a:cubicBezTo>
                  <a:pt x="2778548" y="3850370"/>
                  <a:pt x="2779636" y="3848192"/>
                  <a:pt x="2779454" y="3843294"/>
                </a:cubicBezTo>
                <a:cubicBezTo>
                  <a:pt x="2779091" y="3835493"/>
                  <a:pt x="2779636" y="3827511"/>
                  <a:pt x="2779273" y="3819709"/>
                </a:cubicBezTo>
                <a:cubicBezTo>
                  <a:pt x="2778910" y="3813904"/>
                  <a:pt x="2780543" y="3811547"/>
                  <a:pt x="2786712" y="3811909"/>
                </a:cubicBezTo>
                <a:cubicBezTo>
                  <a:pt x="2793968" y="3812453"/>
                  <a:pt x="2801225" y="3811547"/>
                  <a:pt x="2808482" y="3812272"/>
                </a:cubicBezTo>
                <a:cubicBezTo>
                  <a:pt x="2816646" y="3813178"/>
                  <a:pt x="2818097" y="3809550"/>
                  <a:pt x="2817553" y="3802475"/>
                </a:cubicBezTo>
                <a:cubicBezTo>
                  <a:pt x="2817008" y="3796307"/>
                  <a:pt x="2814649" y="3790138"/>
                  <a:pt x="2815557" y="3783789"/>
                </a:cubicBezTo>
                <a:cubicBezTo>
                  <a:pt x="2816464" y="3777801"/>
                  <a:pt x="2817734" y="3772904"/>
                  <a:pt x="2825898" y="3773992"/>
                </a:cubicBezTo>
                <a:cubicBezTo>
                  <a:pt x="2831522" y="3774718"/>
                  <a:pt x="2837327" y="3774174"/>
                  <a:pt x="2843133" y="3774174"/>
                </a:cubicBezTo>
                <a:cubicBezTo>
                  <a:pt x="2855832" y="3774174"/>
                  <a:pt x="2857283" y="3773448"/>
                  <a:pt x="2855287" y="3760930"/>
                </a:cubicBezTo>
                <a:cubicBezTo>
                  <a:pt x="2852566" y="3742607"/>
                  <a:pt x="2854744" y="3724284"/>
                  <a:pt x="2853654" y="3705960"/>
                </a:cubicBezTo>
                <a:cubicBezTo>
                  <a:pt x="2853292" y="3698522"/>
                  <a:pt x="2855832" y="3696164"/>
                  <a:pt x="2863452" y="3695983"/>
                </a:cubicBezTo>
                <a:cubicBezTo>
                  <a:pt x="2871253" y="3695620"/>
                  <a:pt x="2872522" y="3698885"/>
                  <a:pt x="2871978" y="3705416"/>
                </a:cubicBezTo>
                <a:cubicBezTo>
                  <a:pt x="2871616" y="3709408"/>
                  <a:pt x="2871978" y="3713218"/>
                  <a:pt x="2871978" y="3717208"/>
                </a:cubicBezTo>
                <a:cubicBezTo>
                  <a:pt x="2871978" y="3731721"/>
                  <a:pt x="2871978" y="3746234"/>
                  <a:pt x="2871978" y="3760749"/>
                </a:cubicBezTo>
                <a:cubicBezTo>
                  <a:pt x="2871978" y="3767643"/>
                  <a:pt x="2874155" y="3771271"/>
                  <a:pt x="2882319" y="3770727"/>
                </a:cubicBezTo>
                <a:cubicBezTo>
                  <a:pt x="2889938" y="3770182"/>
                  <a:pt x="2897557" y="3769819"/>
                  <a:pt x="2905359" y="3770182"/>
                </a:cubicBezTo>
                <a:cubicBezTo>
                  <a:pt x="2912616" y="3770545"/>
                  <a:pt x="2912616" y="3774718"/>
                  <a:pt x="2911346" y="3778709"/>
                </a:cubicBezTo>
                <a:cubicBezTo>
                  <a:pt x="2909168" y="3785785"/>
                  <a:pt x="2910619" y="3792860"/>
                  <a:pt x="2910256" y="3800298"/>
                </a:cubicBezTo>
                <a:cubicBezTo>
                  <a:pt x="2913342" y="3798665"/>
                  <a:pt x="2910438" y="3794855"/>
                  <a:pt x="2912253" y="3794312"/>
                </a:cubicBezTo>
                <a:cubicBezTo>
                  <a:pt x="2918784" y="3798484"/>
                  <a:pt x="2907717" y="3805015"/>
                  <a:pt x="2915156" y="3808825"/>
                </a:cubicBezTo>
                <a:cubicBezTo>
                  <a:pt x="2921324" y="3811909"/>
                  <a:pt x="2928217" y="3810094"/>
                  <a:pt x="2934748" y="3809732"/>
                </a:cubicBezTo>
                <a:cubicBezTo>
                  <a:pt x="2935292" y="3809732"/>
                  <a:pt x="2935837" y="3809006"/>
                  <a:pt x="2936381" y="3809006"/>
                </a:cubicBezTo>
                <a:cubicBezTo>
                  <a:pt x="2945452" y="3808100"/>
                  <a:pt x="2948354" y="3810821"/>
                  <a:pt x="2948354" y="3820072"/>
                </a:cubicBezTo>
                <a:cubicBezTo>
                  <a:pt x="2948354" y="3827329"/>
                  <a:pt x="2948536" y="3834585"/>
                  <a:pt x="2948174" y="3841842"/>
                </a:cubicBezTo>
                <a:cubicBezTo>
                  <a:pt x="2947811" y="3846922"/>
                  <a:pt x="2949807" y="3848373"/>
                  <a:pt x="2954887" y="3848373"/>
                </a:cubicBezTo>
                <a:cubicBezTo>
                  <a:pt x="2970670" y="3848192"/>
                  <a:pt x="2986271" y="3848192"/>
                  <a:pt x="3002055" y="3848373"/>
                </a:cubicBezTo>
                <a:cubicBezTo>
                  <a:pt x="3006771" y="3848373"/>
                  <a:pt x="3008404" y="3846559"/>
                  <a:pt x="3008041" y="3842024"/>
                </a:cubicBezTo>
                <a:cubicBezTo>
                  <a:pt x="3007497" y="3835311"/>
                  <a:pt x="3008404" y="3828962"/>
                  <a:pt x="3006591" y="3822250"/>
                </a:cubicBezTo>
                <a:cubicBezTo>
                  <a:pt x="3004050" y="3812453"/>
                  <a:pt x="3006409" y="3810094"/>
                  <a:pt x="3016931" y="3810094"/>
                </a:cubicBezTo>
                <a:cubicBezTo>
                  <a:pt x="3024551" y="3810094"/>
                  <a:pt x="3032170" y="3809732"/>
                  <a:pt x="3039608" y="3810276"/>
                </a:cubicBezTo>
                <a:cubicBezTo>
                  <a:pt x="3045958" y="3810639"/>
                  <a:pt x="3047409" y="3807191"/>
                  <a:pt x="3045595" y="3802655"/>
                </a:cubicBezTo>
                <a:cubicBezTo>
                  <a:pt x="3041604" y="3793222"/>
                  <a:pt x="3047046" y="3784332"/>
                  <a:pt x="3046140" y="3775080"/>
                </a:cubicBezTo>
                <a:cubicBezTo>
                  <a:pt x="3045958" y="3771452"/>
                  <a:pt x="3049224" y="3771997"/>
                  <a:pt x="3051583" y="3771997"/>
                </a:cubicBezTo>
                <a:cubicBezTo>
                  <a:pt x="3059746" y="3771815"/>
                  <a:pt x="3067911" y="3771452"/>
                  <a:pt x="3076074" y="3771997"/>
                </a:cubicBezTo>
                <a:cubicBezTo>
                  <a:pt x="3082242" y="3772359"/>
                  <a:pt x="3084419" y="3770545"/>
                  <a:pt x="3084238" y="3764014"/>
                </a:cubicBezTo>
                <a:cubicBezTo>
                  <a:pt x="3083875" y="3743695"/>
                  <a:pt x="3083875" y="3723558"/>
                  <a:pt x="3084238" y="3703238"/>
                </a:cubicBezTo>
                <a:cubicBezTo>
                  <a:pt x="3084238" y="3700336"/>
                  <a:pt x="3081153" y="3694169"/>
                  <a:pt x="3088591" y="3695438"/>
                </a:cubicBezTo>
                <a:cubicBezTo>
                  <a:pt x="3093489" y="3696345"/>
                  <a:pt x="3101109" y="3692354"/>
                  <a:pt x="3100565" y="3703420"/>
                </a:cubicBezTo>
                <a:cubicBezTo>
                  <a:pt x="3099839" y="3722832"/>
                  <a:pt x="3100747" y="3742063"/>
                  <a:pt x="3100202" y="3761474"/>
                </a:cubicBezTo>
                <a:cubicBezTo>
                  <a:pt x="3100021" y="3769275"/>
                  <a:pt x="3101472" y="3773085"/>
                  <a:pt x="3110362" y="3771997"/>
                </a:cubicBezTo>
                <a:cubicBezTo>
                  <a:pt x="3116348" y="3771271"/>
                  <a:pt x="3122516" y="3771997"/>
                  <a:pt x="3128503" y="3771815"/>
                </a:cubicBezTo>
                <a:cubicBezTo>
                  <a:pt x="3135397" y="3771635"/>
                  <a:pt x="3139026" y="3773992"/>
                  <a:pt x="3138482" y="3781793"/>
                </a:cubicBezTo>
                <a:cubicBezTo>
                  <a:pt x="3137936" y="3789050"/>
                  <a:pt x="3139026" y="3796307"/>
                  <a:pt x="3138300" y="3803563"/>
                </a:cubicBezTo>
                <a:cubicBezTo>
                  <a:pt x="3137574" y="3811547"/>
                  <a:pt x="3141565" y="3813723"/>
                  <a:pt x="3147734" y="3811365"/>
                </a:cubicBezTo>
                <a:cubicBezTo>
                  <a:pt x="3156623" y="3808100"/>
                  <a:pt x="3164786" y="3813541"/>
                  <a:pt x="3173495" y="3812090"/>
                </a:cubicBezTo>
                <a:cubicBezTo>
                  <a:pt x="3176942" y="3811365"/>
                  <a:pt x="3176579" y="3814993"/>
                  <a:pt x="3176579" y="3817351"/>
                </a:cubicBezTo>
                <a:cubicBezTo>
                  <a:pt x="3176760" y="3826059"/>
                  <a:pt x="3176942" y="3834948"/>
                  <a:pt x="3176579" y="3843657"/>
                </a:cubicBezTo>
                <a:cubicBezTo>
                  <a:pt x="3176397" y="3848373"/>
                  <a:pt x="3177848" y="3850006"/>
                  <a:pt x="3182748" y="3850006"/>
                </a:cubicBezTo>
                <a:cubicBezTo>
                  <a:pt x="3199075" y="3849824"/>
                  <a:pt x="3215403" y="3849824"/>
                  <a:pt x="3231730" y="3850006"/>
                </a:cubicBezTo>
                <a:cubicBezTo>
                  <a:pt x="3236809" y="3850006"/>
                  <a:pt x="3238625" y="3848555"/>
                  <a:pt x="3238443" y="3843294"/>
                </a:cubicBezTo>
                <a:cubicBezTo>
                  <a:pt x="3238080" y="3834767"/>
                  <a:pt x="3238625" y="3826422"/>
                  <a:pt x="3238262" y="3817896"/>
                </a:cubicBezTo>
                <a:cubicBezTo>
                  <a:pt x="3238080" y="3813178"/>
                  <a:pt x="3239714" y="3811547"/>
                  <a:pt x="3244430" y="3811727"/>
                </a:cubicBezTo>
                <a:cubicBezTo>
                  <a:pt x="3253864" y="3812090"/>
                  <a:pt x="3263115" y="3811727"/>
                  <a:pt x="3272549" y="3811909"/>
                </a:cubicBezTo>
                <a:cubicBezTo>
                  <a:pt x="3276903" y="3811909"/>
                  <a:pt x="3278536" y="3810458"/>
                  <a:pt x="3278354" y="3806102"/>
                </a:cubicBezTo>
                <a:cubicBezTo>
                  <a:pt x="3278173" y="3797395"/>
                  <a:pt x="3278536" y="3788505"/>
                  <a:pt x="3278173" y="3779798"/>
                </a:cubicBezTo>
                <a:cubicBezTo>
                  <a:pt x="3277991" y="3775080"/>
                  <a:pt x="3279624" y="3773448"/>
                  <a:pt x="3284342" y="3773629"/>
                </a:cubicBezTo>
                <a:cubicBezTo>
                  <a:pt x="3292505" y="3773992"/>
                  <a:pt x="3300670" y="3773266"/>
                  <a:pt x="3308834" y="3773811"/>
                </a:cubicBezTo>
                <a:cubicBezTo>
                  <a:pt x="3315001" y="3774174"/>
                  <a:pt x="3316634" y="3771997"/>
                  <a:pt x="3316452" y="3766191"/>
                </a:cubicBezTo>
                <a:cubicBezTo>
                  <a:pt x="3316089" y="3745872"/>
                  <a:pt x="3316452" y="3725735"/>
                  <a:pt x="3316271" y="3705416"/>
                </a:cubicBezTo>
                <a:cubicBezTo>
                  <a:pt x="3316271" y="3699973"/>
                  <a:pt x="3316997" y="3697252"/>
                  <a:pt x="3323528" y="3697252"/>
                </a:cubicBezTo>
                <a:cubicBezTo>
                  <a:pt x="3329696" y="3697252"/>
                  <a:pt x="3331692" y="3699248"/>
                  <a:pt x="3330967" y="3705053"/>
                </a:cubicBezTo>
                <a:cubicBezTo>
                  <a:pt x="3328608" y="3725554"/>
                  <a:pt x="3331329" y="3746234"/>
                  <a:pt x="3330784" y="3766917"/>
                </a:cubicBezTo>
                <a:cubicBezTo>
                  <a:pt x="3330784" y="3771997"/>
                  <a:pt x="3332236" y="3773811"/>
                  <a:pt x="3337498" y="3773629"/>
                </a:cubicBezTo>
                <a:cubicBezTo>
                  <a:pt x="3346023" y="3773266"/>
                  <a:pt x="3354369" y="3773811"/>
                  <a:pt x="3362895" y="3773448"/>
                </a:cubicBezTo>
                <a:cubicBezTo>
                  <a:pt x="3367612" y="3773266"/>
                  <a:pt x="3369245" y="3774899"/>
                  <a:pt x="3369065" y="3779616"/>
                </a:cubicBezTo>
                <a:cubicBezTo>
                  <a:pt x="3368702" y="3788505"/>
                  <a:pt x="3369608" y="3797759"/>
                  <a:pt x="3368339" y="3806647"/>
                </a:cubicBezTo>
                <a:cubicBezTo>
                  <a:pt x="3367612" y="3811727"/>
                  <a:pt x="3369427" y="3811547"/>
                  <a:pt x="3372692" y="3811547"/>
                </a:cubicBezTo>
                <a:cubicBezTo>
                  <a:pt x="3381401" y="3811727"/>
                  <a:pt x="3390290" y="3811909"/>
                  <a:pt x="3398998" y="3811547"/>
                </a:cubicBezTo>
                <a:cubicBezTo>
                  <a:pt x="3405529" y="3811184"/>
                  <a:pt x="3407888" y="3813904"/>
                  <a:pt x="3407343" y="3820072"/>
                </a:cubicBezTo>
                <a:cubicBezTo>
                  <a:pt x="3406617" y="3827148"/>
                  <a:pt x="3407888" y="3834223"/>
                  <a:pt x="3405709" y="3841480"/>
                </a:cubicBezTo>
                <a:cubicBezTo>
                  <a:pt x="3404259" y="3846197"/>
                  <a:pt x="3405166" y="3850006"/>
                  <a:pt x="3412241" y="3849824"/>
                </a:cubicBezTo>
                <a:cubicBezTo>
                  <a:pt x="3429839" y="3849281"/>
                  <a:pt x="3447254" y="3849461"/>
                  <a:pt x="3464853" y="3849643"/>
                </a:cubicBezTo>
                <a:cubicBezTo>
                  <a:pt x="3468300" y="3849643"/>
                  <a:pt x="3469570" y="3849461"/>
                  <a:pt x="3469207" y="3844926"/>
                </a:cubicBezTo>
                <a:cubicBezTo>
                  <a:pt x="3468482" y="3836220"/>
                  <a:pt x="3469388" y="3827329"/>
                  <a:pt x="3468845" y="3818621"/>
                </a:cubicBezTo>
                <a:cubicBezTo>
                  <a:pt x="3468482" y="3812272"/>
                  <a:pt x="3471202" y="3811002"/>
                  <a:pt x="3476826" y="3811365"/>
                </a:cubicBezTo>
                <a:cubicBezTo>
                  <a:pt x="3484446" y="3811727"/>
                  <a:pt x="3491884" y="3811184"/>
                  <a:pt x="3499503" y="3811547"/>
                </a:cubicBezTo>
                <a:cubicBezTo>
                  <a:pt x="3505309" y="3811909"/>
                  <a:pt x="3507668" y="3810276"/>
                  <a:pt x="3507306" y="3804107"/>
                </a:cubicBezTo>
                <a:cubicBezTo>
                  <a:pt x="3506761" y="3796307"/>
                  <a:pt x="3507486" y="3788324"/>
                  <a:pt x="3507123" y="3780524"/>
                </a:cubicBezTo>
                <a:cubicBezTo>
                  <a:pt x="3506943" y="3775080"/>
                  <a:pt x="3508394" y="3772904"/>
                  <a:pt x="3514198" y="3773266"/>
                </a:cubicBezTo>
                <a:cubicBezTo>
                  <a:pt x="3521819" y="3773629"/>
                  <a:pt x="3529437" y="3772904"/>
                  <a:pt x="3536876" y="3773448"/>
                </a:cubicBezTo>
                <a:cubicBezTo>
                  <a:pt x="3543589" y="3773811"/>
                  <a:pt x="3545765" y="3771815"/>
                  <a:pt x="3545584" y="3764921"/>
                </a:cubicBezTo>
                <a:cubicBezTo>
                  <a:pt x="3545221" y="3743695"/>
                  <a:pt x="3545765" y="3722652"/>
                  <a:pt x="3545403" y="3701424"/>
                </a:cubicBezTo>
                <a:cubicBezTo>
                  <a:pt x="3545221" y="3691991"/>
                  <a:pt x="3551934" y="3695801"/>
                  <a:pt x="3556106" y="3695257"/>
                </a:cubicBezTo>
                <a:cubicBezTo>
                  <a:pt x="3560097" y="3694713"/>
                  <a:pt x="3565177" y="3694532"/>
                  <a:pt x="3563545" y="3700699"/>
                </a:cubicBezTo>
                <a:cubicBezTo>
                  <a:pt x="3561185" y="3710315"/>
                  <a:pt x="3565903" y="3719748"/>
                  <a:pt x="3563545" y="3729000"/>
                </a:cubicBezTo>
                <a:cubicBezTo>
                  <a:pt x="3560642" y="3740611"/>
                  <a:pt x="3564996" y="3751678"/>
                  <a:pt x="3563727" y="3762926"/>
                </a:cubicBezTo>
                <a:cubicBezTo>
                  <a:pt x="3563000" y="3768006"/>
                  <a:pt x="3565177" y="3769819"/>
                  <a:pt x="3570256" y="3769638"/>
                </a:cubicBezTo>
                <a:cubicBezTo>
                  <a:pt x="3580598" y="3769275"/>
                  <a:pt x="3590938" y="3769457"/>
                  <a:pt x="3602004" y="3769457"/>
                </a:cubicBezTo>
                <a:cubicBezTo>
                  <a:pt x="3602004" y="3778165"/>
                  <a:pt x="3602004" y="3787599"/>
                  <a:pt x="3602004" y="3797395"/>
                </a:cubicBezTo>
                <a:cubicBezTo>
                  <a:pt x="3604907" y="3795218"/>
                  <a:pt x="3602186" y="3792134"/>
                  <a:pt x="3605270" y="3790682"/>
                </a:cubicBezTo>
                <a:cubicBezTo>
                  <a:pt x="3605451" y="3796307"/>
                  <a:pt x="3606723" y="3801930"/>
                  <a:pt x="3602730" y="3806828"/>
                </a:cubicBezTo>
                <a:cubicBezTo>
                  <a:pt x="3610531" y="3810458"/>
                  <a:pt x="3618332" y="3809550"/>
                  <a:pt x="3626134" y="3809006"/>
                </a:cubicBezTo>
                <a:cubicBezTo>
                  <a:pt x="3639196" y="3807918"/>
                  <a:pt x="3639922" y="3808462"/>
                  <a:pt x="3639922" y="3820979"/>
                </a:cubicBezTo>
                <a:cubicBezTo>
                  <a:pt x="3640102" y="3827691"/>
                  <a:pt x="3640285" y="3834223"/>
                  <a:pt x="3639922" y="3840936"/>
                </a:cubicBezTo>
                <a:cubicBezTo>
                  <a:pt x="3639559" y="3846197"/>
                  <a:pt x="3641554" y="3847830"/>
                  <a:pt x="3646633" y="3847648"/>
                </a:cubicBezTo>
                <a:cubicBezTo>
                  <a:pt x="3661691" y="3847466"/>
                  <a:pt x="3676932" y="3847466"/>
                  <a:pt x="3691989" y="3847648"/>
                </a:cubicBezTo>
                <a:cubicBezTo>
                  <a:pt x="3696886" y="3847648"/>
                  <a:pt x="3698338" y="3846014"/>
                  <a:pt x="3698156" y="3841299"/>
                </a:cubicBezTo>
                <a:cubicBezTo>
                  <a:pt x="3697794" y="3832772"/>
                  <a:pt x="3698338" y="3824427"/>
                  <a:pt x="3697975" y="3815900"/>
                </a:cubicBezTo>
                <a:cubicBezTo>
                  <a:pt x="3697612" y="3810639"/>
                  <a:pt x="3699608" y="3809188"/>
                  <a:pt x="3704688" y="3809370"/>
                </a:cubicBezTo>
                <a:cubicBezTo>
                  <a:pt x="3712852" y="3809732"/>
                  <a:pt x="3721016" y="3809006"/>
                  <a:pt x="3729179" y="3809550"/>
                </a:cubicBezTo>
                <a:cubicBezTo>
                  <a:pt x="3734984" y="3809913"/>
                  <a:pt x="3736618" y="3807737"/>
                  <a:pt x="3736255" y="3802293"/>
                </a:cubicBezTo>
                <a:cubicBezTo>
                  <a:pt x="3735892" y="3795581"/>
                  <a:pt x="3736436" y="3789050"/>
                  <a:pt x="3736073" y="3782338"/>
                </a:cubicBezTo>
                <a:cubicBezTo>
                  <a:pt x="3735710" y="3774718"/>
                  <a:pt x="3738069" y="3770545"/>
                  <a:pt x="3746776" y="3771271"/>
                </a:cubicBezTo>
                <a:cubicBezTo>
                  <a:pt x="3754033" y="3771997"/>
                  <a:pt x="3761290" y="3771452"/>
                  <a:pt x="3768546" y="3771452"/>
                </a:cubicBezTo>
                <a:cubicBezTo>
                  <a:pt x="3770905" y="3771452"/>
                  <a:pt x="3773807" y="3772178"/>
                  <a:pt x="3774170" y="3768550"/>
                </a:cubicBezTo>
                <a:cubicBezTo>
                  <a:pt x="3775078" y="3758027"/>
                  <a:pt x="3777255" y="3747687"/>
                  <a:pt x="3775804" y="3737165"/>
                </a:cubicBezTo>
                <a:cubicBezTo>
                  <a:pt x="3774170" y="3724466"/>
                  <a:pt x="3775804" y="3711948"/>
                  <a:pt x="3776167" y="3699430"/>
                </a:cubicBezTo>
                <a:cubicBezTo>
                  <a:pt x="3776349" y="3692535"/>
                  <a:pt x="3781790" y="3696164"/>
                  <a:pt x="3785056" y="3695438"/>
                </a:cubicBezTo>
                <a:cubicBezTo>
                  <a:pt x="3788502" y="3694713"/>
                  <a:pt x="3790499" y="3695983"/>
                  <a:pt x="3790680" y="3700155"/>
                </a:cubicBezTo>
                <a:cubicBezTo>
                  <a:pt x="3791043" y="3715757"/>
                  <a:pt x="3792131" y="3731359"/>
                  <a:pt x="3792313" y="3747142"/>
                </a:cubicBezTo>
                <a:cubicBezTo>
                  <a:pt x="3792313" y="3753674"/>
                  <a:pt x="3789954" y="3760022"/>
                  <a:pt x="3790499" y="3766735"/>
                </a:cubicBezTo>
                <a:cubicBezTo>
                  <a:pt x="3790680" y="3770727"/>
                  <a:pt x="3791406" y="3772178"/>
                  <a:pt x="3796304" y="3771635"/>
                </a:cubicBezTo>
                <a:cubicBezTo>
                  <a:pt x="3804468" y="3770727"/>
                  <a:pt x="3812631" y="3771271"/>
                  <a:pt x="3820796" y="3771452"/>
                </a:cubicBezTo>
                <a:cubicBezTo>
                  <a:pt x="3824968" y="3771452"/>
                  <a:pt x="3828596" y="3772359"/>
                  <a:pt x="3828777" y="3777801"/>
                </a:cubicBezTo>
                <a:cubicBezTo>
                  <a:pt x="3829140" y="3786691"/>
                  <a:pt x="3830591" y="3795763"/>
                  <a:pt x="3830410" y="3804652"/>
                </a:cubicBezTo>
                <a:cubicBezTo>
                  <a:pt x="3830410" y="3811002"/>
                  <a:pt x="3833495" y="3812634"/>
                  <a:pt x="3838031" y="3810821"/>
                </a:cubicBezTo>
                <a:cubicBezTo>
                  <a:pt x="3847283" y="3807010"/>
                  <a:pt x="3855809" y="3812634"/>
                  <a:pt x="3864699" y="3811547"/>
                </a:cubicBezTo>
                <a:cubicBezTo>
                  <a:pt x="3868508" y="3811184"/>
                  <a:pt x="3868689" y="3815356"/>
                  <a:pt x="3868689" y="3818439"/>
                </a:cubicBezTo>
                <a:cubicBezTo>
                  <a:pt x="3868689" y="3826966"/>
                  <a:pt x="3868871" y="3835311"/>
                  <a:pt x="3868689" y="3843838"/>
                </a:cubicBezTo>
                <a:cubicBezTo>
                  <a:pt x="3868689" y="3847285"/>
                  <a:pt x="3869597" y="3849281"/>
                  <a:pt x="3873769" y="3849281"/>
                </a:cubicBezTo>
                <a:cubicBezTo>
                  <a:pt x="3891005" y="3849099"/>
                  <a:pt x="3908240" y="3849281"/>
                  <a:pt x="3925474" y="3849281"/>
                </a:cubicBezTo>
                <a:cubicBezTo>
                  <a:pt x="3928557" y="3849281"/>
                  <a:pt x="3931643" y="3848373"/>
                  <a:pt x="3930190" y="3844926"/>
                </a:cubicBezTo>
                <a:cubicBezTo>
                  <a:pt x="3926018" y="3835493"/>
                  <a:pt x="3931643" y="3826603"/>
                  <a:pt x="3930371" y="3817351"/>
                </a:cubicBezTo>
                <a:cubicBezTo>
                  <a:pt x="3929828" y="3812634"/>
                  <a:pt x="3931824" y="3811002"/>
                  <a:pt x="3936541" y="3811184"/>
                </a:cubicBezTo>
                <a:lnTo>
                  <a:pt x="3945710" y="3811246"/>
                </a:lnTo>
                <a:lnTo>
                  <a:pt x="3945968" y="3811274"/>
                </a:lnTo>
                <a:cubicBezTo>
                  <a:pt x="3950208" y="3811909"/>
                  <a:pt x="3954516" y="3812362"/>
                  <a:pt x="3959052" y="3811547"/>
                </a:cubicBezTo>
                <a:lnTo>
                  <a:pt x="3959512" y="3811342"/>
                </a:lnTo>
                <a:lnTo>
                  <a:pt x="3962847" y="3811365"/>
                </a:lnTo>
                <a:cubicBezTo>
                  <a:pt x="3967200" y="3811365"/>
                  <a:pt x="3968832" y="3809913"/>
                  <a:pt x="3968651" y="3805559"/>
                </a:cubicBezTo>
                <a:cubicBezTo>
                  <a:pt x="3968469" y="3796851"/>
                  <a:pt x="3968832" y="3787962"/>
                  <a:pt x="3968469" y="3779254"/>
                </a:cubicBezTo>
                <a:cubicBezTo>
                  <a:pt x="3968469" y="3776894"/>
                  <a:pt x="3968878" y="3775307"/>
                  <a:pt x="3969875" y="3774332"/>
                </a:cubicBezTo>
                <a:lnTo>
                  <a:pt x="3971187" y="3774001"/>
                </a:lnTo>
                <a:lnTo>
                  <a:pt x="3996968" y="3774174"/>
                </a:lnTo>
                <a:cubicBezTo>
                  <a:pt x="3999598" y="3774264"/>
                  <a:pt x="4001367" y="3773856"/>
                  <a:pt x="4002433" y="3772790"/>
                </a:cubicBezTo>
                <a:lnTo>
                  <a:pt x="4002503" y="3772495"/>
                </a:lnTo>
                <a:lnTo>
                  <a:pt x="4005503" y="3771770"/>
                </a:lnTo>
                <a:cubicBezTo>
                  <a:pt x="4006659" y="3770545"/>
                  <a:pt x="4007021" y="3768550"/>
                  <a:pt x="4006931" y="3765647"/>
                </a:cubicBezTo>
                <a:cubicBezTo>
                  <a:pt x="4006749" y="3745328"/>
                  <a:pt x="4007112" y="3725009"/>
                  <a:pt x="4006749" y="3704691"/>
                </a:cubicBezTo>
                <a:cubicBezTo>
                  <a:pt x="4006568" y="3698885"/>
                  <a:pt x="4008020" y="3696890"/>
                  <a:pt x="4014187" y="3696890"/>
                </a:cubicBezTo>
                <a:lnTo>
                  <a:pt x="4018854" y="3698456"/>
                </a:lnTo>
                <a:lnTo>
                  <a:pt x="4019546" y="3699937"/>
                </a:lnTo>
                <a:cubicBezTo>
                  <a:pt x="4019600" y="3701277"/>
                  <a:pt x="4019237" y="3703057"/>
                  <a:pt x="4018376" y="3705416"/>
                </a:cubicBezTo>
                <a:cubicBezTo>
                  <a:pt x="4015835" y="3712855"/>
                  <a:pt x="4021823" y="3720836"/>
                  <a:pt x="4019646" y="3728456"/>
                </a:cubicBezTo>
                <a:cubicBezTo>
                  <a:pt x="4015835" y="3741518"/>
                  <a:pt x="4019827" y="3754218"/>
                  <a:pt x="4020009" y="3766917"/>
                </a:cubicBezTo>
                <a:cubicBezTo>
                  <a:pt x="4020009" y="3768641"/>
                  <a:pt x="4020644" y="3769503"/>
                  <a:pt x="4021596" y="3769933"/>
                </a:cubicBezTo>
                <a:lnTo>
                  <a:pt x="4021683" y="3769944"/>
                </a:lnTo>
                <a:lnTo>
                  <a:pt x="4021943" y="3771929"/>
                </a:lnTo>
                <a:cubicBezTo>
                  <a:pt x="4022624" y="3773221"/>
                  <a:pt x="4023984" y="3773901"/>
                  <a:pt x="4026705" y="3773448"/>
                </a:cubicBezTo>
                <a:lnTo>
                  <a:pt x="4026676" y="3770364"/>
                </a:lnTo>
                <a:lnTo>
                  <a:pt x="4058106" y="3770364"/>
                </a:lnTo>
                <a:cubicBezTo>
                  <a:pt x="4058106" y="3773629"/>
                  <a:pt x="4057743" y="3776894"/>
                  <a:pt x="4058106" y="3780161"/>
                </a:cubicBezTo>
                <a:cubicBezTo>
                  <a:pt x="4058468" y="3783426"/>
                  <a:pt x="4055566" y="3786147"/>
                  <a:pt x="4057198" y="3789593"/>
                </a:cubicBezTo>
                <a:cubicBezTo>
                  <a:pt x="4057743" y="3790682"/>
                  <a:pt x="4055022" y="3793222"/>
                  <a:pt x="4058468" y="3793404"/>
                </a:cubicBezTo>
                <a:cubicBezTo>
                  <a:pt x="4060465" y="3793586"/>
                  <a:pt x="4058832" y="3789775"/>
                  <a:pt x="4061190" y="3790138"/>
                </a:cubicBezTo>
                <a:cubicBezTo>
                  <a:pt x="4062642" y="3794493"/>
                  <a:pt x="4061190" y="3798484"/>
                  <a:pt x="4059921" y="3802475"/>
                </a:cubicBezTo>
                <a:cubicBezTo>
                  <a:pt x="4058468" y="3807555"/>
                  <a:pt x="4060465" y="3810276"/>
                  <a:pt x="4065725" y="3810094"/>
                </a:cubicBezTo>
                <a:cubicBezTo>
                  <a:pt x="4070986" y="3809913"/>
                  <a:pt x="4076430" y="3810276"/>
                  <a:pt x="4081871" y="3809370"/>
                </a:cubicBezTo>
                <a:cubicBezTo>
                  <a:pt x="4086044" y="3808643"/>
                  <a:pt x="4091124" y="3809006"/>
                  <a:pt x="4094753" y="3811002"/>
                </a:cubicBezTo>
                <a:cubicBezTo>
                  <a:pt x="4098743" y="3813178"/>
                  <a:pt x="4094390" y="3817351"/>
                  <a:pt x="4094390" y="3820798"/>
                </a:cubicBezTo>
                <a:cubicBezTo>
                  <a:pt x="4094390" y="3827148"/>
                  <a:pt x="4094208" y="3833497"/>
                  <a:pt x="4094571" y="3839847"/>
                </a:cubicBezTo>
                <a:cubicBezTo>
                  <a:pt x="4094934" y="3845289"/>
                  <a:pt x="4097293" y="3848736"/>
                  <a:pt x="4104186" y="3848373"/>
                </a:cubicBezTo>
                <a:lnTo>
                  <a:pt x="4135764" y="3848242"/>
                </a:lnTo>
                <a:lnTo>
                  <a:pt x="4135764" y="3787164"/>
                </a:lnTo>
                <a:lnTo>
                  <a:pt x="4132534" y="3788120"/>
                </a:lnTo>
                <a:cubicBezTo>
                  <a:pt x="4131309" y="3789594"/>
                  <a:pt x="4130946" y="3791861"/>
                  <a:pt x="4131037" y="3794855"/>
                </a:cubicBezTo>
                <a:cubicBezTo>
                  <a:pt x="4131400" y="3803381"/>
                  <a:pt x="4130855" y="3811727"/>
                  <a:pt x="4131218" y="3820253"/>
                </a:cubicBezTo>
                <a:cubicBezTo>
                  <a:pt x="4131580" y="3825152"/>
                  <a:pt x="4129403" y="3826241"/>
                  <a:pt x="4124868" y="3826241"/>
                </a:cubicBezTo>
                <a:cubicBezTo>
                  <a:pt x="4120332" y="3826241"/>
                  <a:pt x="4118156" y="3825334"/>
                  <a:pt x="4118338" y="3820253"/>
                </a:cubicBezTo>
                <a:cubicBezTo>
                  <a:pt x="4118700" y="3812453"/>
                  <a:pt x="4117975" y="3804471"/>
                  <a:pt x="4118519" y="3796669"/>
                </a:cubicBezTo>
                <a:cubicBezTo>
                  <a:pt x="4119063" y="3788868"/>
                  <a:pt x="4117248" y="3785060"/>
                  <a:pt x="4108359" y="3786147"/>
                </a:cubicBezTo>
                <a:cubicBezTo>
                  <a:pt x="4101828" y="3786873"/>
                  <a:pt x="4094934" y="3785785"/>
                  <a:pt x="4088404" y="3786328"/>
                </a:cubicBezTo>
                <a:cubicBezTo>
                  <a:pt x="4082234" y="3786873"/>
                  <a:pt x="4079513" y="3785240"/>
                  <a:pt x="4080058" y="3778527"/>
                </a:cubicBezTo>
                <a:cubicBezTo>
                  <a:pt x="4080602" y="3771635"/>
                  <a:pt x="4079695" y="3764558"/>
                  <a:pt x="4080240" y="3757665"/>
                </a:cubicBezTo>
                <a:cubicBezTo>
                  <a:pt x="4080783" y="3750407"/>
                  <a:pt x="4077155" y="3748049"/>
                  <a:pt x="4070623" y="3748231"/>
                </a:cubicBezTo>
                <a:cubicBezTo>
                  <a:pt x="4063730" y="3748412"/>
                  <a:pt x="4056655" y="3747868"/>
                  <a:pt x="4049761" y="3748412"/>
                </a:cubicBezTo>
                <a:cubicBezTo>
                  <a:pt x="4043048" y="3748956"/>
                  <a:pt x="4041597" y="3746416"/>
                  <a:pt x="4041777" y="3740248"/>
                </a:cubicBezTo>
                <a:cubicBezTo>
                  <a:pt x="4042140" y="3719929"/>
                  <a:pt x="4041960" y="3699430"/>
                  <a:pt x="4041960" y="3679110"/>
                </a:cubicBezTo>
                <a:cubicBezTo>
                  <a:pt x="4041960" y="3675845"/>
                  <a:pt x="4042867" y="3672036"/>
                  <a:pt x="4037424" y="3672216"/>
                </a:cubicBezTo>
                <a:cubicBezTo>
                  <a:pt x="4019646" y="3672761"/>
                  <a:pt x="4001865" y="3670947"/>
                  <a:pt x="3984269" y="3674031"/>
                </a:cubicBezTo>
                <a:cubicBezTo>
                  <a:pt x="3981729" y="3674575"/>
                  <a:pt x="3980278" y="3675119"/>
                  <a:pt x="3980278" y="3677840"/>
                </a:cubicBezTo>
                <a:cubicBezTo>
                  <a:pt x="3980641" y="3698342"/>
                  <a:pt x="3977194" y="3718841"/>
                  <a:pt x="3979370" y="3739342"/>
                </a:cubicBezTo>
                <a:cubicBezTo>
                  <a:pt x="3980459" y="3748775"/>
                  <a:pt x="3979552" y="3750589"/>
                  <a:pt x="3970300" y="3750226"/>
                </a:cubicBezTo>
                <a:cubicBezTo>
                  <a:pt x="3963768" y="3750044"/>
                  <a:pt x="3957237" y="3750953"/>
                  <a:pt x="3950525" y="3749319"/>
                </a:cubicBezTo>
                <a:cubicBezTo>
                  <a:pt x="3942905" y="3747687"/>
                  <a:pt x="3938914" y="3751678"/>
                  <a:pt x="3940547" y="3759296"/>
                </a:cubicBezTo>
                <a:cubicBezTo>
                  <a:pt x="3941817" y="3765466"/>
                  <a:pt x="3939458" y="3771090"/>
                  <a:pt x="3940184" y="3776894"/>
                </a:cubicBezTo>
                <a:cubicBezTo>
                  <a:pt x="3941091" y="3785240"/>
                  <a:pt x="3940547" y="3791046"/>
                  <a:pt x="3928936" y="3788142"/>
                </a:cubicBezTo>
                <a:cubicBezTo>
                  <a:pt x="3925127" y="3787236"/>
                  <a:pt x="3919684" y="3788324"/>
                  <a:pt x="3915148" y="3788142"/>
                </a:cubicBezTo>
                <a:cubicBezTo>
                  <a:pt x="3906622" y="3787599"/>
                  <a:pt x="3905170" y="3791226"/>
                  <a:pt x="3905533" y="3798665"/>
                </a:cubicBezTo>
                <a:lnTo>
                  <a:pt x="3905657" y="3823427"/>
                </a:lnTo>
                <a:lnTo>
                  <a:pt x="3905473" y="3824994"/>
                </a:lnTo>
                <a:cubicBezTo>
                  <a:pt x="3904566" y="3826603"/>
                  <a:pt x="3902705" y="3827511"/>
                  <a:pt x="3898986" y="3827329"/>
                </a:cubicBezTo>
                <a:cubicBezTo>
                  <a:pt x="3892636" y="3826966"/>
                  <a:pt x="3889372" y="3825697"/>
                  <a:pt x="3889734" y="3818621"/>
                </a:cubicBezTo>
                <a:cubicBezTo>
                  <a:pt x="3890097" y="3810094"/>
                  <a:pt x="3889191" y="3801567"/>
                  <a:pt x="3890097" y="3793222"/>
                </a:cubicBezTo>
                <a:cubicBezTo>
                  <a:pt x="3890642" y="3789050"/>
                  <a:pt x="3889372" y="3788868"/>
                  <a:pt x="3886287" y="3788868"/>
                </a:cubicBezTo>
                <a:cubicBezTo>
                  <a:pt x="3877217" y="3788868"/>
                  <a:pt x="3868146" y="3788868"/>
                  <a:pt x="3859074" y="3788868"/>
                </a:cubicBezTo>
                <a:cubicBezTo>
                  <a:pt x="3855083" y="3788868"/>
                  <a:pt x="3851818" y="3788687"/>
                  <a:pt x="3851818" y="3783244"/>
                </a:cubicBezTo>
                <a:cubicBezTo>
                  <a:pt x="3851999" y="3774355"/>
                  <a:pt x="3851455" y="3765466"/>
                  <a:pt x="3851818" y="3756577"/>
                </a:cubicBezTo>
                <a:cubicBezTo>
                  <a:pt x="3851999" y="3751496"/>
                  <a:pt x="3849641" y="3750407"/>
                  <a:pt x="3845286" y="3750589"/>
                </a:cubicBezTo>
                <a:cubicBezTo>
                  <a:pt x="3837667" y="3750771"/>
                  <a:pt x="3830047" y="3750226"/>
                  <a:pt x="3822610" y="3750771"/>
                </a:cubicBezTo>
                <a:cubicBezTo>
                  <a:pt x="3815715" y="3751134"/>
                  <a:pt x="3813176" y="3749319"/>
                  <a:pt x="3813357" y="3741881"/>
                </a:cubicBezTo>
                <a:cubicBezTo>
                  <a:pt x="3813901" y="3723740"/>
                  <a:pt x="3813720" y="3705597"/>
                  <a:pt x="3813538" y="3687456"/>
                </a:cubicBezTo>
                <a:cubicBezTo>
                  <a:pt x="3813538" y="3679837"/>
                  <a:pt x="3817529" y="3672036"/>
                  <a:pt x="3802109" y="3673123"/>
                </a:cubicBezTo>
                <a:cubicBezTo>
                  <a:pt x="3788140" y="3674212"/>
                  <a:pt x="3773264" y="3673305"/>
                  <a:pt x="3758931" y="3672580"/>
                </a:cubicBezTo>
                <a:cubicBezTo>
                  <a:pt x="3750587" y="3672216"/>
                  <a:pt x="3751131" y="3678384"/>
                  <a:pt x="3752401" y="3683101"/>
                </a:cubicBezTo>
                <a:cubicBezTo>
                  <a:pt x="3753852" y="3688362"/>
                  <a:pt x="3754396" y="3693805"/>
                  <a:pt x="3753670" y="3699067"/>
                </a:cubicBezTo>
                <a:cubicBezTo>
                  <a:pt x="3751493" y="3713761"/>
                  <a:pt x="3752038" y="3728456"/>
                  <a:pt x="3752038" y="3743151"/>
                </a:cubicBezTo>
                <a:cubicBezTo>
                  <a:pt x="3752038" y="3746779"/>
                  <a:pt x="3750950" y="3748049"/>
                  <a:pt x="3747139" y="3748956"/>
                </a:cubicBezTo>
                <a:cubicBezTo>
                  <a:pt x="3736436" y="3751678"/>
                  <a:pt x="3725732" y="3749863"/>
                  <a:pt x="3715209" y="3750044"/>
                </a:cubicBezTo>
                <a:cubicBezTo>
                  <a:pt x="3713396" y="3753129"/>
                  <a:pt x="3718294" y="3754036"/>
                  <a:pt x="3717023" y="3756394"/>
                </a:cubicBezTo>
                <a:cubicBezTo>
                  <a:pt x="3712307" y="3765466"/>
                  <a:pt x="3714121" y="3775262"/>
                  <a:pt x="3713758" y="3784696"/>
                </a:cubicBezTo>
                <a:cubicBezTo>
                  <a:pt x="3713758" y="3788324"/>
                  <a:pt x="3712125" y="3787417"/>
                  <a:pt x="3709223" y="3787236"/>
                </a:cubicBezTo>
                <a:cubicBezTo>
                  <a:pt x="3699608" y="3786510"/>
                  <a:pt x="3689811" y="3786691"/>
                  <a:pt x="3680197" y="3786510"/>
                </a:cubicBezTo>
                <a:cubicBezTo>
                  <a:pt x="3676023" y="3786328"/>
                  <a:pt x="3674753" y="3787417"/>
                  <a:pt x="3675297" y="3792315"/>
                </a:cubicBezTo>
                <a:cubicBezTo>
                  <a:pt x="3676205" y="3801386"/>
                  <a:pt x="3675479" y="3810458"/>
                  <a:pt x="3675660" y="3819527"/>
                </a:cubicBezTo>
                <a:cubicBezTo>
                  <a:pt x="3675842" y="3825515"/>
                  <a:pt x="3672576" y="3826422"/>
                  <a:pt x="3667678" y="3826603"/>
                </a:cubicBezTo>
                <a:cubicBezTo>
                  <a:pt x="3662417" y="3826785"/>
                  <a:pt x="3660784" y="3824972"/>
                  <a:pt x="3660965" y="3819890"/>
                </a:cubicBezTo>
                <a:cubicBezTo>
                  <a:pt x="3661328" y="3810821"/>
                  <a:pt x="3660784" y="3801749"/>
                  <a:pt x="3661147" y="3792678"/>
                </a:cubicBezTo>
                <a:cubicBezTo>
                  <a:pt x="3661328" y="3787962"/>
                  <a:pt x="3659696" y="3786328"/>
                  <a:pt x="3654979" y="3786510"/>
                </a:cubicBezTo>
                <a:cubicBezTo>
                  <a:pt x="3646452" y="3786873"/>
                  <a:pt x="3638108" y="3786328"/>
                  <a:pt x="3629580" y="3786691"/>
                </a:cubicBezTo>
                <a:cubicBezTo>
                  <a:pt x="3624319" y="3786873"/>
                  <a:pt x="3622687" y="3785060"/>
                  <a:pt x="3622868" y="3779979"/>
                </a:cubicBezTo>
                <a:cubicBezTo>
                  <a:pt x="3623231" y="3772359"/>
                  <a:pt x="3622687" y="3764921"/>
                  <a:pt x="3623050" y="3757302"/>
                </a:cubicBezTo>
                <a:cubicBezTo>
                  <a:pt x="3623413" y="3750953"/>
                  <a:pt x="3620510" y="3748593"/>
                  <a:pt x="3614704" y="3748593"/>
                </a:cubicBezTo>
                <a:cubicBezTo>
                  <a:pt x="3607448" y="3748593"/>
                  <a:pt x="3600190" y="3748231"/>
                  <a:pt x="3592934" y="3748775"/>
                </a:cubicBezTo>
                <a:cubicBezTo>
                  <a:pt x="3586584" y="3749319"/>
                  <a:pt x="3584589" y="3747323"/>
                  <a:pt x="3584770" y="3740793"/>
                </a:cubicBezTo>
                <a:cubicBezTo>
                  <a:pt x="3585133" y="3720292"/>
                  <a:pt x="3584770" y="3699610"/>
                  <a:pt x="3584952" y="3679110"/>
                </a:cubicBezTo>
                <a:cubicBezTo>
                  <a:pt x="3584952" y="3674031"/>
                  <a:pt x="3583501" y="3672398"/>
                  <a:pt x="3578240" y="3672398"/>
                </a:cubicBezTo>
                <a:cubicBezTo>
                  <a:pt x="3561911" y="3672761"/>
                  <a:pt x="3545584" y="3672761"/>
                  <a:pt x="3529256" y="3672398"/>
                </a:cubicBezTo>
                <a:cubicBezTo>
                  <a:pt x="3522907" y="3672398"/>
                  <a:pt x="3520911" y="3674212"/>
                  <a:pt x="3521093" y="3680562"/>
                </a:cubicBezTo>
                <a:cubicBezTo>
                  <a:pt x="3521637" y="3700881"/>
                  <a:pt x="3521093" y="3721018"/>
                  <a:pt x="3521456" y="3741337"/>
                </a:cubicBezTo>
                <a:cubicBezTo>
                  <a:pt x="3521637" y="3747323"/>
                  <a:pt x="3519822" y="3749319"/>
                  <a:pt x="3513836" y="3748956"/>
                </a:cubicBezTo>
                <a:cubicBezTo>
                  <a:pt x="3505671" y="3748412"/>
                  <a:pt x="3497508" y="3748956"/>
                  <a:pt x="3489344" y="3748775"/>
                </a:cubicBezTo>
                <a:cubicBezTo>
                  <a:pt x="3485353" y="3748593"/>
                  <a:pt x="3482814" y="3749319"/>
                  <a:pt x="3483176" y="3754036"/>
                </a:cubicBezTo>
                <a:cubicBezTo>
                  <a:pt x="3483902" y="3763469"/>
                  <a:pt x="3481544" y="3773266"/>
                  <a:pt x="3484627" y="3782701"/>
                </a:cubicBezTo>
                <a:cubicBezTo>
                  <a:pt x="3485897" y="3786691"/>
                  <a:pt x="3484083" y="3788868"/>
                  <a:pt x="3479548" y="3788687"/>
                </a:cubicBezTo>
                <a:cubicBezTo>
                  <a:pt x="3470839" y="3788505"/>
                  <a:pt x="3461950" y="3788868"/>
                  <a:pt x="3453242" y="3788505"/>
                </a:cubicBezTo>
                <a:cubicBezTo>
                  <a:pt x="3446892" y="3788324"/>
                  <a:pt x="3444534" y="3790864"/>
                  <a:pt x="3444897" y="3797033"/>
                </a:cubicBezTo>
                <a:cubicBezTo>
                  <a:pt x="3445260" y="3804833"/>
                  <a:pt x="3444897" y="3812816"/>
                  <a:pt x="3445078" y="3820616"/>
                </a:cubicBezTo>
                <a:cubicBezTo>
                  <a:pt x="3445078" y="3824246"/>
                  <a:pt x="3446348" y="3828055"/>
                  <a:pt x="3440543" y="3826785"/>
                </a:cubicBezTo>
                <a:cubicBezTo>
                  <a:pt x="3436552" y="3825878"/>
                  <a:pt x="3430020" y="3829869"/>
                  <a:pt x="3430383" y="3820979"/>
                </a:cubicBezTo>
                <a:cubicBezTo>
                  <a:pt x="3430746" y="3812453"/>
                  <a:pt x="3430020" y="3803926"/>
                  <a:pt x="3430565" y="3795581"/>
                </a:cubicBezTo>
                <a:cubicBezTo>
                  <a:pt x="3430927" y="3789775"/>
                  <a:pt x="3428751" y="3788142"/>
                  <a:pt x="3423308" y="3788505"/>
                </a:cubicBezTo>
                <a:cubicBezTo>
                  <a:pt x="3415688" y="3789050"/>
                  <a:pt x="3408069" y="3788142"/>
                  <a:pt x="3400631" y="3788868"/>
                </a:cubicBezTo>
                <a:cubicBezTo>
                  <a:pt x="3393738" y="3789593"/>
                  <a:pt x="3391196" y="3785966"/>
                  <a:pt x="3390834" y="3780524"/>
                </a:cubicBezTo>
                <a:cubicBezTo>
                  <a:pt x="3390471" y="3773629"/>
                  <a:pt x="3389202" y="3766373"/>
                  <a:pt x="3391559" y="3759841"/>
                </a:cubicBezTo>
                <a:cubicBezTo>
                  <a:pt x="3394463" y="3751678"/>
                  <a:pt x="3390108" y="3749138"/>
                  <a:pt x="3383759" y="3748956"/>
                </a:cubicBezTo>
                <a:cubicBezTo>
                  <a:pt x="3375595" y="3748775"/>
                  <a:pt x="3367432" y="3747505"/>
                  <a:pt x="3359448" y="3749863"/>
                </a:cubicBezTo>
                <a:cubicBezTo>
                  <a:pt x="3355820" y="3750953"/>
                  <a:pt x="3354187" y="3750044"/>
                  <a:pt x="3354369" y="3746416"/>
                </a:cubicBezTo>
                <a:cubicBezTo>
                  <a:pt x="3354913" y="3737346"/>
                  <a:pt x="3352374" y="3728638"/>
                  <a:pt x="3352193" y="3719567"/>
                </a:cubicBezTo>
                <a:cubicBezTo>
                  <a:pt x="3352011" y="3706685"/>
                  <a:pt x="3354007" y="3693805"/>
                  <a:pt x="3354369" y="3680925"/>
                </a:cubicBezTo>
                <a:cubicBezTo>
                  <a:pt x="3354550" y="3674394"/>
                  <a:pt x="3352011" y="3672398"/>
                  <a:pt x="3345843" y="3672580"/>
                </a:cubicBezTo>
                <a:cubicBezTo>
                  <a:pt x="3330603" y="3673123"/>
                  <a:pt x="3315364" y="3672216"/>
                  <a:pt x="3299944" y="3674212"/>
                </a:cubicBezTo>
                <a:cubicBezTo>
                  <a:pt x="3293775" y="3674938"/>
                  <a:pt x="3292505" y="3676570"/>
                  <a:pt x="3292505" y="3682195"/>
                </a:cubicBezTo>
                <a:cubicBezTo>
                  <a:pt x="3292867" y="3701787"/>
                  <a:pt x="3292324" y="3721561"/>
                  <a:pt x="3292867" y="3741156"/>
                </a:cubicBezTo>
                <a:cubicBezTo>
                  <a:pt x="3293049" y="3748231"/>
                  <a:pt x="3291598" y="3751496"/>
                  <a:pt x="3283616" y="3750771"/>
                </a:cubicBezTo>
                <a:cubicBezTo>
                  <a:pt x="3275814" y="3750044"/>
                  <a:pt x="3267832" y="3750953"/>
                  <a:pt x="3260031" y="3750407"/>
                </a:cubicBezTo>
                <a:cubicBezTo>
                  <a:pt x="3253682" y="3749863"/>
                  <a:pt x="3251868" y="3752585"/>
                  <a:pt x="3252775" y="3758209"/>
                </a:cubicBezTo>
                <a:cubicBezTo>
                  <a:pt x="3254227" y="3766191"/>
                  <a:pt x="3254770" y="3774174"/>
                  <a:pt x="3254770" y="3782338"/>
                </a:cubicBezTo>
                <a:cubicBezTo>
                  <a:pt x="3254770" y="3787054"/>
                  <a:pt x="3253501" y="3788868"/>
                  <a:pt x="3248602" y="3788687"/>
                </a:cubicBezTo>
                <a:cubicBezTo>
                  <a:pt x="3240076" y="3788324"/>
                  <a:pt x="3231730" y="3788868"/>
                  <a:pt x="3223204" y="3788505"/>
                </a:cubicBezTo>
                <a:cubicBezTo>
                  <a:pt x="3218123" y="3788324"/>
                  <a:pt x="3216309" y="3789956"/>
                  <a:pt x="3216491" y="3795218"/>
                </a:cubicBezTo>
                <a:cubicBezTo>
                  <a:pt x="3216672" y="3804107"/>
                  <a:pt x="3216672" y="3812997"/>
                  <a:pt x="3215040" y="3822069"/>
                </a:cubicBezTo>
                <a:cubicBezTo>
                  <a:pt x="3213770" y="3828781"/>
                  <a:pt x="3209597" y="3826059"/>
                  <a:pt x="3206331" y="3826603"/>
                </a:cubicBezTo>
                <a:cubicBezTo>
                  <a:pt x="3202522" y="3827148"/>
                  <a:pt x="3199982" y="3826059"/>
                  <a:pt x="3200164" y="3821342"/>
                </a:cubicBezTo>
                <a:cubicBezTo>
                  <a:pt x="3200527" y="3812634"/>
                  <a:pt x="3199802" y="3803926"/>
                  <a:pt x="3200345" y="3795400"/>
                </a:cubicBezTo>
                <a:cubicBezTo>
                  <a:pt x="3200708" y="3789593"/>
                  <a:pt x="3198531" y="3787962"/>
                  <a:pt x="3193087" y="3788324"/>
                </a:cubicBezTo>
                <a:cubicBezTo>
                  <a:pt x="3185287" y="3788687"/>
                  <a:pt x="3177305" y="3787962"/>
                  <a:pt x="3169505" y="3788505"/>
                </a:cubicBezTo>
                <a:cubicBezTo>
                  <a:pt x="3163335" y="3788868"/>
                  <a:pt x="3161702" y="3786510"/>
                  <a:pt x="3162066" y="3780705"/>
                </a:cubicBezTo>
                <a:cubicBezTo>
                  <a:pt x="3162429" y="3773085"/>
                  <a:pt x="3161702" y="3765466"/>
                  <a:pt x="3162247" y="3758027"/>
                </a:cubicBezTo>
                <a:cubicBezTo>
                  <a:pt x="3162792" y="3751315"/>
                  <a:pt x="3160251" y="3749682"/>
                  <a:pt x="3154084" y="3750044"/>
                </a:cubicBezTo>
                <a:cubicBezTo>
                  <a:pt x="3146826" y="3750407"/>
                  <a:pt x="3139571" y="3749501"/>
                  <a:pt x="3132313" y="3750226"/>
                </a:cubicBezTo>
                <a:cubicBezTo>
                  <a:pt x="3125238" y="3750953"/>
                  <a:pt x="3123786" y="3748049"/>
                  <a:pt x="3123968" y="3741518"/>
                </a:cubicBezTo>
                <a:cubicBezTo>
                  <a:pt x="3124332" y="3723377"/>
                  <a:pt x="3124150" y="3705234"/>
                  <a:pt x="3123968" y="3687093"/>
                </a:cubicBezTo>
                <a:cubicBezTo>
                  <a:pt x="3123968" y="3682195"/>
                  <a:pt x="3125964" y="3676751"/>
                  <a:pt x="3122878" y="3672943"/>
                </a:cubicBezTo>
                <a:cubicBezTo>
                  <a:pt x="3122199" y="3672171"/>
                  <a:pt x="3121394" y="3671831"/>
                  <a:pt x="3120513" y="3671746"/>
                </a:cubicBezTo>
                <a:close/>
                <a:moveTo>
                  <a:pt x="1743661" y="3546494"/>
                </a:moveTo>
                <a:cubicBezTo>
                  <a:pt x="1728604" y="3546857"/>
                  <a:pt x="1713364" y="3546675"/>
                  <a:pt x="1698307" y="3546675"/>
                </a:cubicBezTo>
                <a:cubicBezTo>
                  <a:pt x="1688147" y="3546675"/>
                  <a:pt x="1687602" y="3548127"/>
                  <a:pt x="1688692" y="3558286"/>
                </a:cubicBezTo>
                <a:cubicBezTo>
                  <a:pt x="1689598" y="3566087"/>
                  <a:pt x="1688692" y="3574069"/>
                  <a:pt x="1688328" y="3582052"/>
                </a:cubicBezTo>
                <a:cubicBezTo>
                  <a:pt x="1688147" y="3585680"/>
                  <a:pt x="1684882" y="3584774"/>
                  <a:pt x="1682706" y="3584774"/>
                </a:cubicBezTo>
                <a:cubicBezTo>
                  <a:pt x="1674540" y="3584955"/>
                  <a:pt x="1666377" y="3585136"/>
                  <a:pt x="1658213" y="3584774"/>
                </a:cubicBezTo>
                <a:cubicBezTo>
                  <a:pt x="1652409" y="3584410"/>
                  <a:pt x="1650050" y="3586043"/>
                  <a:pt x="1650413" y="3592211"/>
                </a:cubicBezTo>
                <a:cubicBezTo>
                  <a:pt x="1650775" y="3599831"/>
                  <a:pt x="1650594" y="3607268"/>
                  <a:pt x="1650413" y="3614889"/>
                </a:cubicBezTo>
                <a:cubicBezTo>
                  <a:pt x="1650413" y="3619967"/>
                  <a:pt x="1648599" y="3623415"/>
                  <a:pt x="1642430" y="3623053"/>
                </a:cubicBezTo>
                <a:cubicBezTo>
                  <a:pt x="1634448" y="3622689"/>
                  <a:pt x="1626284" y="3623053"/>
                  <a:pt x="1618301" y="3622871"/>
                </a:cubicBezTo>
                <a:cubicBezTo>
                  <a:pt x="1614129" y="3622689"/>
                  <a:pt x="1611952" y="3623778"/>
                  <a:pt x="1612315" y="3628313"/>
                </a:cubicBezTo>
                <a:cubicBezTo>
                  <a:pt x="1614129" y="3650809"/>
                  <a:pt x="1607961" y="3673305"/>
                  <a:pt x="1611589" y="3695801"/>
                </a:cubicBezTo>
                <a:cubicBezTo>
                  <a:pt x="1612677" y="3701607"/>
                  <a:pt x="1607961" y="3700881"/>
                  <a:pt x="1604513" y="3700699"/>
                </a:cubicBezTo>
                <a:cubicBezTo>
                  <a:pt x="1601611" y="3700518"/>
                  <a:pt x="1597438" y="3702695"/>
                  <a:pt x="1597257" y="3696164"/>
                </a:cubicBezTo>
                <a:cubicBezTo>
                  <a:pt x="1596894" y="3684372"/>
                  <a:pt x="1597438" y="3672398"/>
                  <a:pt x="1597620" y="3660606"/>
                </a:cubicBezTo>
                <a:cubicBezTo>
                  <a:pt x="1597802" y="3651172"/>
                  <a:pt x="1595080" y="3641920"/>
                  <a:pt x="1597438" y="3632123"/>
                </a:cubicBezTo>
                <a:cubicBezTo>
                  <a:pt x="1599434" y="3623778"/>
                  <a:pt x="1595443" y="3620875"/>
                  <a:pt x="1586009" y="3623053"/>
                </a:cubicBezTo>
                <a:cubicBezTo>
                  <a:pt x="1578027" y="3625048"/>
                  <a:pt x="1570589" y="3621420"/>
                  <a:pt x="1562969" y="3622689"/>
                </a:cubicBezTo>
                <a:cubicBezTo>
                  <a:pt x="1560972" y="3623053"/>
                  <a:pt x="1559704" y="3621601"/>
                  <a:pt x="1559704" y="3619424"/>
                </a:cubicBezTo>
                <a:cubicBezTo>
                  <a:pt x="1560066" y="3610172"/>
                  <a:pt x="1555531" y="3601282"/>
                  <a:pt x="1559340" y="3591848"/>
                </a:cubicBezTo>
                <a:cubicBezTo>
                  <a:pt x="1561335" y="3586769"/>
                  <a:pt x="1558615" y="3584229"/>
                  <a:pt x="1552809" y="3584592"/>
                </a:cubicBezTo>
                <a:cubicBezTo>
                  <a:pt x="1545190" y="3584955"/>
                  <a:pt x="1537571" y="3584229"/>
                  <a:pt x="1530132" y="3584774"/>
                </a:cubicBezTo>
                <a:cubicBezTo>
                  <a:pt x="1523783" y="3585136"/>
                  <a:pt x="1520881" y="3583684"/>
                  <a:pt x="1521424" y="3576427"/>
                </a:cubicBezTo>
                <a:cubicBezTo>
                  <a:pt x="1521969" y="3568627"/>
                  <a:pt x="1521424" y="3560644"/>
                  <a:pt x="1521606" y="3552844"/>
                </a:cubicBezTo>
                <a:cubicBezTo>
                  <a:pt x="1521787" y="3548489"/>
                  <a:pt x="1520518" y="3546494"/>
                  <a:pt x="1515619" y="3546494"/>
                </a:cubicBezTo>
                <a:cubicBezTo>
                  <a:pt x="1498384" y="3546675"/>
                  <a:pt x="1481150" y="3546675"/>
                  <a:pt x="1463915" y="3546494"/>
                </a:cubicBezTo>
                <a:cubicBezTo>
                  <a:pt x="1458653" y="3546494"/>
                  <a:pt x="1457747" y="3548671"/>
                  <a:pt x="1457928" y="3553026"/>
                </a:cubicBezTo>
                <a:cubicBezTo>
                  <a:pt x="1458109" y="3561189"/>
                  <a:pt x="1457747" y="3569353"/>
                  <a:pt x="1458109" y="3577516"/>
                </a:cubicBezTo>
                <a:cubicBezTo>
                  <a:pt x="1458291" y="3582958"/>
                  <a:pt x="1456839" y="3585136"/>
                  <a:pt x="1451034" y="3584774"/>
                </a:cubicBezTo>
                <a:cubicBezTo>
                  <a:pt x="1442869" y="3584410"/>
                  <a:pt x="1434705" y="3584955"/>
                  <a:pt x="1426542" y="3584592"/>
                </a:cubicBezTo>
                <a:cubicBezTo>
                  <a:pt x="1421644" y="3584410"/>
                  <a:pt x="1419649" y="3585862"/>
                  <a:pt x="1419829" y="3591122"/>
                </a:cubicBezTo>
                <a:cubicBezTo>
                  <a:pt x="1420192" y="3599650"/>
                  <a:pt x="1419829" y="3607994"/>
                  <a:pt x="1420011" y="3616522"/>
                </a:cubicBezTo>
                <a:cubicBezTo>
                  <a:pt x="1420011" y="3620149"/>
                  <a:pt x="1419649" y="3623053"/>
                  <a:pt x="1414750" y="3622689"/>
                </a:cubicBezTo>
                <a:cubicBezTo>
                  <a:pt x="1406042" y="3622144"/>
                  <a:pt x="1397516" y="3623960"/>
                  <a:pt x="1388807" y="3624323"/>
                </a:cubicBezTo>
                <a:cubicBezTo>
                  <a:pt x="1383183" y="3624686"/>
                  <a:pt x="1381732" y="3626317"/>
                  <a:pt x="1381732" y="3631760"/>
                </a:cubicBezTo>
                <a:cubicBezTo>
                  <a:pt x="1382095" y="3649902"/>
                  <a:pt x="1381914" y="3668045"/>
                  <a:pt x="1381914" y="3686186"/>
                </a:cubicBezTo>
                <a:cubicBezTo>
                  <a:pt x="1381914" y="3701607"/>
                  <a:pt x="1381914" y="3701607"/>
                  <a:pt x="1366130" y="3700699"/>
                </a:cubicBezTo>
                <a:cubicBezTo>
                  <a:pt x="1365586" y="3700699"/>
                  <a:pt x="1365223" y="3700155"/>
                  <a:pt x="1364680" y="3699973"/>
                </a:cubicBezTo>
                <a:cubicBezTo>
                  <a:pt x="1366130" y="3696164"/>
                  <a:pt x="1365042" y="3692172"/>
                  <a:pt x="1365586" y="3688362"/>
                </a:cubicBezTo>
                <a:cubicBezTo>
                  <a:pt x="1366312" y="3682013"/>
                  <a:pt x="1363045" y="3675663"/>
                  <a:pt x="1364317" y="3669676"/>
                </a:cubicBezTo>
                <a:cubicBezTo>
                  <a:pt x="1366493" y="3660061"/>
                  <a:pt x="1365768" y="3650446"/>
                  <a:pt x="1365223" y="3641013"/>
                </a:cubicBezTo>
                <a:cubicBezTo>
                  <a:pt x="1364498" y="3626317"/>
                  <a:pt x="1363771" y="3626500"/>
                  <a:pt x="1348895" y="3626680"/>
                </a:cubicBezTo>
                <a:cubicBezTo>
                  <a:pt x="1341276" y="3626680"/>
                  <a:pt x="1333837" y="3626680"/>
                  <a:pt x="1326037" y="3626680"/>
                </a:cubicBezTo>
                <a:cubicBezTo>
                  <a:pt x="1323678" y="3620330"/>
                  <a:pt x="1328576" y="3613800"/>
                  <a:pt x="1327488" y="3606905"/>
                </a:cubicBezTo>
                <a:cubicBezTo>
                  <a:pt x="1327307" y="3605454"/>
                  <a:pt x="1327670" y="3603640"/>
                  <a:pt x="1325493" y="3603640"/>
                </a:cubicBezTo>
                <a:cubicBezTo>
                  <a:pt x="1323315" y="3603640"/>
                  <a:pt x="1324948" y="3607087"/>
                  <a:pt x="1322409" y="3607087"/>
                </a:cubicBezTo>
                <a:cubicBezTo>
                  <a:pt x="1322409" y="3604911"/>
                  <a:pt x="1322046" y="3602733"/>
                  <a:pt x="1322409" y="3600738"/>
                </a:cubicBezTo>
                <a:cubicBezTo>
                  <a:pt x="1324948" y="3588764"/>
                  <a:pt x="1321864" y="3585136"/>
                  <a:pt x="1309890" y="3586950"/>
                </a:cubicBezTo>
                <a:cubicBezTo>
                  <a:pt x="1308802" y="3586950"/>
                  <a:pt x="1307714" y="3588220"/>
                  <a:pt x="1306625" y="3588038"/>
                </a:cubicBezTo>
                <a:cubicBezTo>
                  <a:pt x="1300638" y="3587494"/>
                  <a:pt x="1293926" y="3588038"/>
                  <a:pt x="1288846" y="3585499"/>
                </a:cubicBezTo>
                <a:cubicBezTo>
                  <a:pt x="1285580" y="3583866"/>
                  <a:pt x="1290115" y="3578061"/>
                  <a:pt x="1289572" y="3573888"/>
                </a:cubicBezTo>
                <a:cubicBezTo>
                  <a:pt x="1288846" y="3567902"/>
                  <a:pt x="1289209" y="3561732"/>
                  <a:pt x="1289390" y="3555746"/>
                </a:cubicBezTo>
                <a:cubicBezTo>
                  <a:pt x="1289572" y="3550666"/>
                  <a:pt x="1287576" y="3548671"/>
                  <a:pt x="1282497" y="3548671"/>
                </a:cubicBezTo>
                <a:cubicBezTo>
                  <a:pt x="1266714" y="3548852"/>
                  <a:pt x="1251112" y="3549033"/>
                  <a:pt x="1235327" y="3548671"/>
                </a:cubicBezTo>
                <a:cubicBezTo>
                  <a:pt x="1230247" y="3548489"/>
                  <a:pt x="1229341" y="3550847"/>
                  <a:pt x="1229522" y="3555203"/>
                </a:cubicBezTo>
                <a:cubicBezTo>
                  <a:pt x="1229704" y="3563728"/>
                  <a:pt x="1229341" y="3572073"/>
                  <a:pt x="1229704" y="3580601"/>
                </a:cubicBezTo>
                <a:cubicBezTo>
                  <a:pt x="1229885" y="3585318"/>
                  <a:pt x="1228433" y="3587131"/>
                  <a:pt x="1223535" y="3586950"/>
                </a:cubicBezTo>
                <a:cubicBezTo>
                  <a:pt x="1214828" y="3586588"/>
                  <a:pt x="1205937" y="3586950"/>
                  <a:pt x="1197230" y="3586769"/>
                </a:cubicBezTo>
                <a:cubicBezTo>
                  <a:pt x="1192875" y="3586588"/>
                  <a:pt x="1191243" y="3588038"/>
                  <a:pt x="1191424" y="3592392"/>
                </a:cubicBezTo>
                <a:cubicBezTo>
                  <a:pt x="1191787" y="3600738"/>
                  <a:pt x="1191424" y="3609084"/>
                  <a:pt x="1191606" y="3617428"/>
                </a:cubicBezTo>
                <a:cubicBezTo>
                  <a:pt x="1191787" y="3622871"/>
                  <a:pt x="1189610" y="3625230"/>
                  <a:pt x="1184168" y="3625048"/>
                </a:cubicBezTo>
                <a:cubicBezTo>
                  <a:pt x="1176548" y="3624867"/>
                  <a:pt x="1168928" y="3625411"/>
                  <a:pt x="1161490" y="3624867"/>
                </a:cubicBezTo>
                <a:cubicBezTo>
                  <a:pt x="1155322" y="3624504"/>
                  <a:pt x="1153146" y="3626317"/>
                  <a:pt x="1153327" y="3632849"/>
                </a:cubicBezTo>
                <a:cubicBezTo>
                  <a:pt x="1153690" y="3652624"/>
                  <a:pt x="1153327" y="3672216"/>
                  <a:pt x="1153508" y="3691991"/>
                </a:cubicBezTo>
                <a:cubicBezTo>
                  <a:pt x="1153508" y="3694895"/>
                  <a:pt x="1152783" y="3697434"/>
                  <a:pt x="1151512" y="3699793"/>
                </a:cubicBezTo>
                <a:cubicBezTo>
                  <a:pt x="1148790" y="3704328"/>
                  <a:pt x="1144800" y="3699973"/>
                  <a:pt x="1141353" y="3701062"/>
                </a:cubicBezTo>
                <a:cubicBezTo>
                  <a:pt x="1139176" y="3701787"/>
                  <a:pt x="1136998" y="3700881"/>
                  <a:pt x="1136998" y="3697979"/>
                </a:cubicBezTo>
                <a:cubicBezTo>
                  <a:pt x="1136998" y="3682739"/>
                  <a:pt x="1135910" y="3667319"/>
                  <a:pt x="1135910" y="3652079"/>
                </a:cubicBezTo>
                <a:cubicBezTo>
                  <a:pt x="1135910" y="3645185"/>
                  <a:pt x="1136273" y="3637748"/>
                  <a:pt x="1136998" y="3630672"/>
                </a:cubicBezTo>
                <a:cubicBezTo>
                  <a:pt x="1137543" y="3626137"/>
                  <a:pt x="1135365" y="3624867"/>
                  <a:pt x="1131193" y="3625048"/>
                </a:cubicBezTo>
                <a:cubicBezTo>
                  <a:pt x="1123029" y="3625230"/>
                  <a:pt x="1114866" y="3624867"/>
                  <a:pt x="1106702" y="3625230"/>
                </a:cubicBezTo>
                <a:cubicBezTo>
                  <a:pt x="1100715" y="3625592"/>
                  <a:pt x="1098719" y="3623053"/>
                  <a:pt x="1098901" y="3617247"/>
                </a:cubicBezTo>
                <a:cubicBezTo>
                  <a:pt x="1099264" y="3609446"/>
                  <a:pt x="1098901" y="3601464"/>
                  <a:pt x="1099082" y="3593662"/>
                </a:cubicBezTo>
                <a:cubicBezTo>
                  <a:pt x="1099264" y="3589308"/>
                  <a:pt x="1098539" y="3586406"/>
                  <a:pt x="1093277" y="3587131"/>
                </a:cubicBezTo>
                <a:cubicBezTo>
                  <a:pt x="1084206" y="3588401"/>
                  <a:pt x="1075316" y="3585499"/>
                  <a:pt x="1066427" y="3585499"/>
                </a:cubicBezTo>
                <a:cubicBezTo>
                  <a:pt x="1061892" y="3585499"/>
                  <a:pt x="1060803" y="3583503"/>
                  <a:pt x="1060984" y="3579512"/>
                </a:cubicBezTo>
                <a:cubicBezTo>
                  <a:pt x="1061166" y="3571349"/>
                  <a:pt x="1060984" y="3563184"/>
                  <a:pt x="1061166" y="3555021"/>
                </a:cubicBezTo>
                <a:cubicBezTo>
                  <a:pt x="1061166" y="3549759"/>
                  <a:pt x="1059533" y="3547219"/>
                  <a:pt x="1053909" y="3547219"/>
                </a:cubicBezTo>
                <a:cubicBezTo>
                  <a:pt x="1037581" y="3547401"/>
                  <a:pt x="1021254" y="3547401"/>
                  <a:pt x="1004926" y="3547219"/>
                </a:cubicBezTo>
                <a:cubicBezTo>
                  <a:pt x="1000572" y="3547037"/>
                  <a:pt x="998939" y="3548852"/>
                  <a:pt x="999484" y="3553026"/>
                </a:cubicBezTo>
                <a:cubicBezTo>
                  <a:pt x="1000754" y="3561552"/>
                  <a:pt x="996763" y="3569896"/>
                  <a:pt x="999302" y="3578604"/>
                </a:cubicBezTo>
                <a:cubicBezTo>
                  <a:pt x="1000754" y="3583503"/>
                  <a:pt x="998214" y="3585499"/>
                  <a:pt x="992952" y="3585318"/>
                </a:cubicBezTo>
                <a:cubicBezTo>
                  <a:pt x="983882" y="3584955"/>
                  <a:pt x="974811" y="3585499"/>
                  <a:pt x="965739" y="3585136"/>
                </a:cubicBezTo>
                <a:cubicBezTo>
                  <a:pt x="961023" y="3584955"/>
                  <a:pt x="959209" y="3586406"/>
                  <a:pt x="959390" y="3591304"/>
                </a:cubicBezTo>
                <a:cubicBezTo>
                  <a:pt x="959753" y="3600012"/>
                  <a:pt x="959390" y="3608902"/>
                  <a:pt x="959572" y="3617610"/>
                </a:cubicBezTo>
                <a:cubicBezTo>
                  <a:pt x="959572" y="3621963"/>
                  <a:pt x="958121" y="3623597"/>
                  <a:pt x="953766" y="3623415"/>
                </a:cubicBezTo>
                <a:cubicBezTo>
                  <a:pt x="945239" y="3623234"/>
                  <a:pt x="936894" y="3623597"/>
                  <a:pt x="928368" y="3623234"/>
                </a:cubicBezTo>
                <a:cubicBezTo>
                  <a:pt x="922925" y="3622871"/>
                  <a:pt x="921292" y="3624686"/>
                  <a:pt x="921292" y="3630309"/>
                </a:cubicBezTo>
                <a:cubicBezTo>
                  <a:pt x="921655" y="3651172"/>
                  <a:pt x="921474" y="3672036"/>
                  <a:pt x="921474" y="3692898"/>
                </a:cubicBezTo>
                <a:cubicBezTo>
                  <a:pt x="921655" y="3697434"/>
                  <a:pt x="922380" y="3701787"/>
                  <a:pt x="914943" y="3701425"/>
                </a:cubicBezTo>
                <a:cubicBezTo>
                  <a:pt x="908230" y="3701244"/>
                  <a:pt x="906961" y="3698342"/>
                  <a:pt x="906961" y="3692535"/>
                </a:cubicBezTo>
                <a:cubicBezTo>
                  <a:pt x="907323" y="3672216"/>
                  <a:pt x="906779" y="3652079"/>
                  <a:pt x="907323" y="3631760"/>
                </a:cubicBezTo>
                <a:cubicBezTo>
                  <a:pt x="907504" y="3624141"/>
                  <a:pt x="904420" y="3622144"/>
                  <a:pt x="897890" y="3623415"/>
                </a:cubicBezTo>
                <a:cubicBezTo>
                  <a:pt x="890089" y="3625048"/>
                  <a:pt x="882468" y="3622508"/>
                  <a:pt x="874850" y="3623415"/>
                </a:cubicBezTo>
                <a:cubicBezTo>
                  <a:pt x="869770" y="3623960"/>
                  <a:pt x="868681" y="3621601"/>
                  <a:pt x="868864" y="3617065"/>
                </a:cubicBezTo>
                <a:cubicBezTo>
                  <a:pt x="869045" y="3610353"/>
                  <a:pt x="868864" y="3603821"/>
                  <a:pt x="868864" y="3597109"/>
                </a:cubicBezTo>
                <a:cubicBezTo>
                  <a:pt x="868864" y="3583684"/>
                  <a:pt x="870495" y="3585499"/>
                  <a:pt x="857615" y="3585318"/>
                </a:cubicBezTo>
                <a:cubicBezTo>
                  <a:pt x="851628" y="3585318"/>
                  <a:pt x="845460" y="3584955"/>
                  <a:pt x="839472" y="3585499"/>
                </a:cubicBezTo>
                <a:cubicBezTo>
                  <a:pt x="832942" y="3586043"/>
                  <a:pt x="830221" y="3584229"/>
                  <a:pt x="830766" y="3577153"/>
                </a:cubicBezTo>
                <a:cubicBezTo>
                  <a:pt x="831309" y="3569353"/>
                  <a:pt x="830766" y="3561370"/>
                  <a:pt x="830946" y="3553569"/>
                </a:cubicBezTo>
                <a:cubicBezTo>
                  <a:pt x="831128" y="3549033"/>
                  <a:pt x="829858" y="3547219"/>
                  <a:pt x="824959" y="3547219"/>
                </a:cubicBezTo>
                <a:cubicBezTo>
                  <a:pt x="807724" y="3547401"/>
                  <a:pt x="790490" y="3547401"/>
                  <a:pt x="773255" y="3547219"/>
                </a:cubicBezTo>
                <a:cubicBezTo>
                  <a:pt x="768175" y="3547037"/>
                  <a:pt x="767268" y="3549396"/>
                  <a:pt x="767450" y="3553750"/>
                </a:cubicBezTo>
                <a:cubicBezTo>
                  <a:pt x="767631" y="3561915"/>
                  <a:pt x="767268" y="3570078"/>
                  <a:pt x="767631" y="3578242"/>
                </a:cubicBezTo>
                <a:cubicBezTo>
                  <a:pt x="767812" y="3583684"/>
                  <a:pt x="766361" y="3585862"/>
                  <a:pt x="760556" y="3585499"/>
                </a:cubicBezTo>
                <a:cubicBezTo>
                  <a:pt x="752391" y="3584955"/>
                  <a:pt x="744228" y="3585499"/>
                  <a:pt x="736064" y="3585318"/>
                </a:cubicBezTo>
                <a:cubicBezTo>
                  <a:pt x="730078" y="3585318"/>
                  <a:pt x="728264" y="3588582"/>
                  <a:pt x="729896" y="3593480"/>
                </a:cubicBezTo>
                <a:cubicBezTo>
                  <a:pt x="732437" y="3601101"/>
                  <a:pt x="730985" y="3608538"/>
                  <a:pt x="731167" y="3615977"/>
                </a:cubicBezTo>
                <a:cubicBezTo>
                  <a:pt x="731348" y="3621420"/>
                  <a:pt x="728445" y="3624323"/>
                  <a:pt x="722639" y="3623597"/>
                </a:cubicBezTo>
                <a:cubicBezTo>
                  <a:pt x="713569" y="3622326"/>
                  <a:pt x="704860" y="3626137"/>
                  <a:pt x="695789" y="3625411"/>
                </a:cubicBezTo>
                <a:cubicBezTo>
                  <a:pt x="692342" y="3625048"/>
                  <a:pt x="691435" y="3626500"/>
                  <a:pt x="691980" y="3630309"/>
                </a:cubicBezTo>
                <a:cubicBezTo>
                  <a:pt x="694882" y="3652079"/>
                  <a:pt x="692705" y="3673668"/>
                  <a:pt x="693250" y="3695438"/>
                </a:cubicBezTo>
                <a:cubicBezTo>
                  <a:pt x="693431" y="3704146"/>
                  <a:pt x="686537" y="3700881"/>
                  <a:pt x="682002" y="3701607"/>
                </a:cubicBezTo>
                <a:cubicBezTo>
                  <a:pt x="676922" y="3702332"/>
                  <a:pt x="674927" y="3700518"/>
                  <a:pt x="675108" y="3695257"/>
                </a:cubicBezTo>
                <a:cubicBezTo>
                  <a:pt x="675471" y="3679837"/>
                  <a:pt x="675290" y="3664415"/>
                  <a:pt x="675290" y="3648995"/>
                </a:cubicBezTo>
                <a:cubicBezTo>
                  <a:pt x="675290" y="3625592"/>
                  <a:pt x="675290" y="3625592"/>
                  <a:pt x="651342" y="3628495"/>
                </a:cubicBezTo>
                <a:cubicBezTo>
                  <a:pt x="638643" y="3630127"/>
                  <a:pt x="635922" y="3627225"/>
                  <a:pt x="637010" y="3614707"/>
                </a:cubicBezTo>
                <a:cubicBezTo>
                  <a:pt x="637373" y="3609084"/>
                  <a:pt x="637010" y="3603640"/>
                  <a:pt x="637010" y="3596203"/>
                </a:cubicBezTo>
                <a:cubicBezTo>
                  <a:pt x="634288" y="3600375"/>
                  <a:pt x="636465" y="3604003"/>
                  <a:pt x="633745" y="3606725"/>
                </a:cubicBezTo>
                <a:cubicBezTo>
                  <a:pt x="633926" y="3600738"/>
                  <a:pt x="631749" y="3595114"/>
                  <a:pt x="635377" y="3590396"/>
                </a:cubicBezTo>
                <a:cubicBezTo>
                  <a:pt x="625581" y="3584048"/>
                  <a:pt x="614696" y="3590578"/>
                  <a:pt x="604354" y="3587857"/>
                </a:cubicBezTo>
                <a:cubicBezTo>
                  <a:pt x="600183" y="3586769"/>
                  <a:pt x="598730" y="3585680"/>
                  <a:pt x="598912" y="3581689"/>
                </a:cubicBezTo>
                <a:cubicBezTo>
                  <a:pt x="599092" y="3573163"/>
                  <a:pt x="598730" y="3564817"/>
                  <a:pt x="599092" y="3556291"/>
                </a:cubicBezTo>
                <a:cubicBezTo>
                  <a:pt x="599275" y="3551392"/>
                  <a:pt x="598004" y="3549215"/>
                  <a:pt x="592563" y="3549396"/>
                </a:cubicBezTo>
                <a:cubicBezTo>
                  <a:pt x="576779" y="3549759"/>
                  <a:pt x="561177" y="3549578"/>
                  <a:pt x="545394" y="3549396"/>
                </a:cubicBezTo>
                <a:cubicBezTo>
                  <a:pt x="540858" y="3549396"/>
                  <a:pt x="538500" y="3550303"/>
                  <a:pt x="539044" y="3555383"/>
                </a:cubicBezTo>
                <a:cubicBezTo>
                  <a:pt x="539769" y="3561915"/>
                  <a:pt x="538681" y="3568446"/>
                  <a:pt x="540495" y="3575157"/>
                </a:cubicBezTo>
                <a:cubicBezTo>
                  <a:pt x="543035" y="3585136"/>
                  <a:pt x="540495" y="3587676"/>
                  <a:pt x="530337" y="3587676"/>
                </a:cubicBezTo>
                <a:cubicBezTo>
                  <a:pt x="523442" y="3587676"/>
                  <a:pt x="516367" y="3588038"/>
                  <a:pt x="509472" y="3587676"/>
                </a:cubicBezTo>
                <a:cubicBezTo>
                  <a:pt x="504031" y="3587313"/>
                  <a:pt x="501310" y="3588038"/>
                  <a:pt x="502580" y="3594933"/>
                </a:cubicBezTo>
                <a:cubicBezTo>
                  <a:pt x="504211" y="3603821"/>
                  <a:pt x="501310" y="3612893"/>
                  <a:pt x="500947" y="3621782"/>
                </a:cubicBezTo>
                <a:cubicBezTo>
                  <a:pt x="500765" y="3625955"/>
                  <a:pt x="498044" y="3625774"/>
                  <a:pt x="495322" y="3625774"/>
                </a:cubicBezTo>
                <a:cubicBezTo>
                  <a:pt x="488067" y="3625774"/>
                  <a:pt x="480809" y="3626137"/>
                  <a:pt x="473552" y="3625592"/>
                </a:cubicBezTo>
                <a:cubicBezTo>
                  <a:pt x="465388" y="3624867"/>
                  <a:pt x="462123" y="3627406"/>
                  <a:pt x="462486" y="3636114"/>
                </a:cubicBezTo>
                <a:cubicBezTo>
                  <a:pt x="463030" y="3655526"/>
                  <a:pt x="462849" y="3674756"/>
                  <a:pt x="462486" y="3694169"/>
                </a:cubicBezTo>
                <a:cubicBezTo>
                  <a:pt x="462486" y="3697071"/>
                  <a:pt x="465570" y="3703240"/>
                  <a:pt x="458313" y="3702150"/>
                </a:cubicBezTo>
                <a:cubicBezTo>
                  <a:pt x="453052" y="3701425"/>
                  <a:pt x="445251" y="3705234"/>
                  <a:pt x="445977" y="3693443"/>
                </a:cubicBezTo>
                <a:cubicBezTo>
                  <a:pt x="447247" y="3673486"/>
                  <a:pt x="446159" y="3653349"/>
                  <a:pt x="446522" y="3633211"/>
                </a:cubicBezTo>
                <a:cubicBezTo>
                  <a:pt x="446522" y="3627225"/>
                  <a:pt x="444525" y="3625411"/>
                  <a:pt x="438720" y="3625774"/>
                </a:cubicBezTo>
                <a:cubicBezTo>
                  <a:pt x="430920" y="3626317"/>
                  <a:pt x="422937" y="3625774"/>
                  <a:pt x="415135" y="3625955"/>
                </a:cubicBezTo>
                <a:cubicBezTo>
                  <a:pt x="410238" y="3625955"/>
                  <a:pt x="408060" y="3623778"/>
                  <a:pt x="408241" y="3618879"/>
                </a:cubicBezTo>
                <a:cubicBezTo>
                  <a:pt x="408424" y="3610353"/>
                  <a:pt x="408241" y="3602007"/>
                  <a:pt x="408424" y="3593480"/>
                </a:cubicBezTo>
                <a:cubicBezTo>
                  <a:pt x="408424" y="3589308"/>
                  <a:pt x="406972" y="3587313"/>
                  <a:pt x="402618" y="3587857"/>
                </a:cubicBezTo>
                <a:cubicBezTo>
                  <a:pt x="393547" y="3588945"/>
                  <a:pt x="384657" y="3586225"/>
                  <a:pt x="375768" y="3586225"/>
                </a:cubicBezTo>
                <a:cubicBezTo>
                  <a:pt x="371232" y="3586043"/>
                  <a:pt x="369963" y="3584410"/>
                  <a:pt x="370143" y="3580237"/>
                </a:cubicBezTo>
                <a:cubicBezTo>
                  <a:pt x="370325" y="3572073"/>
                  <a:pt x="369781" y="3563909"/>
                  <a:pt x="370325" y="3555746"/>
                </a:cubicBezTo>
                <a:cubicBezTo>
                  <a:pt x="370688" y="3549033"/>
                  <a:pt x="368149" y="3547582"/>
                  <a:pt x="361980" y="3547763"/>
                </a:cubicBezTo>
                <a:cubicBezTo>
                  <a:pt x="349281" y="3548308"/>
                  <a:pt x="336581" y="3547945"/>
                  <a:pt x="323882" y="3547945"/>
                </a:cubicBezTo>
                <a:cubicBezTo>
                  <a:pt x="308462" y="3547945"/>
                  <a:pt x="308462" y="3547945"/>
                  <a:pt x="308462" y="3563728"/>
                </a:cubicBezTo>
                <a:cubicBezTo>
                  <a:pt x="308462" y="3585862"/>
                  <a:pt x="308462" y="3585862"/>
                  <a:pt x="286692" y="3585862"/>
                </a:cubicBezTo>
                <a:cubicBezTo>
                  <a:pt x="267461" y="3585862"/>
                  <a:pt x="265103" y="3588945"/>
                  <a:pt x="268912" y="3608176"/>
                </a:cubicBezTo>
                <a:cubicBezTo>
                  <a:pt x="269094" y="3608902"/>
                  <a:pt x="269820" y="3609628"/>
                  <a:pt x="270001" y="3610535"/>
                </a:cubicBezTo>
                <a:cubicBezTo>
                  <a:pt x="271271" y="3618336"/>
                  <a:pt x="267098" y="3623778"/>
                  <a:pt x="259297" y="3624141"/>
                </a:cubicBezTo>
                <a:cubicBezTo>
                  <a:pt x="252223" y="3624504"/>
                  <a:pt x="244965" y="3624323"/>
                  <a:pt x="237890" y="3623960"/>
                </a:cubicBezTo>
                <a:cubicBezTo>
                  <a:pt x="232448" y="3623778"/>
                  <a:pt x="229726" y="3625955"/>
                  <a:pt x="230452" y="3631397"/>
                </a:cubicBezTo>
                <a:cubicBezTo>
                  <a:pt x="232266" y="3644641"/>
                  <a:pt x="230633" y="3658066"/>
                  <a:pt x="230452" y="3671492"/>
                </a:cubicBezTo>
                <a:cubicBezTo>
                  <a:pt x="230271" y="3679654"/>
                  <a:pt x="230271" y="3687819"/>
                  <a:pt x="230452" y="3695983"/>
                </a:cubicBezTo>
                <a:cubicBezTo>
                  <a:pt x="230633" y="3699973"/>
                  <a:pt x="229544" y="3701787"/>
                  <a:pt x="225010" y="3701970"/>
                </a:cubicBezTo>
                <a:cubicBezTo>
                  <a:pt x="218479" y="3702150"/>
                  <a:pt x="215938" y="3700518"/>
                  <a:pt x="215576" y="3693443"/>
                </a:cubicBezTo>
                <a:cubicBezTo>
                  <a:pt x="215031" y="3682195"/>
                  <a:pt x="219567" y="3671128"/>
                  <a:pt x="217208" y="3660243"/>
                </a:cubicBezTo>
                <a:cubicBezTo>
                  <a:pt x="215212" y="3650809"/>
                  <a:pt x="214850" y="3641376"/>
                  <a:pt x="216301" y="3632486"/>
                </a:cubicBezTo>
                <a:cubicBezTo>
                  <a:pt x="217935" y="3623415"/>
                  <a:pt x="213761" y="3623053"/>
                  <a:pt x="207956" y="3623960"/>
                </a:cubicBezTo>
                <a:cubicBezTo>
                  <a:pt x="199611" y="3625048"/>
                  <a:pt x="191447" y="3623234"/>
                  <a:pt x="183102" y="3623778"/>
                </a:cubicBezTo>
                <a:cubicBezTo>
                  <a:pt x="179475" y="3623960"/>
                  <a:pt x="177296" y="3622871"/>
                  <a:pt x="177659" y="3618698"/>
                </a:cubicBezTo>
                <a:cubicBezTo>
                  <a:pt x="178204" y="3609446"/>
                  <a:pt x="176208" y="3599831"/>
                  <a:pt x="178748" y="3590760"/>
                </a:cubicBezTo>
                <a:cubicBezTo>
                  <a:pt x="180199" y="3586043"/>
                  <a:pt x="178022" y="3585499"/>
                  <a:pt x="174393" y="3585499"/>
                </a:cubicBezTo>
                <a:cubicBezTo>
                  <a:pt x="165868" y="3585680"/>
                  <a:pt x="157521" y="3585318"/>
                  <a:pt x="148995" y="3585680"/>
                </a:cubicBezTo>
                <a:cubicBezTo>
                  <a:pt x="142101" y="3586043"/>
                  <a:pt x="138836" y="3583866"/>
                  <a:pt x="139561" y="3576427"/>
                </a:cubicBezTo>
                <a:cubicBezTo>
                  <a:pt x="140287" y="3568990"/>
                  <a:pt x="140649" y="3561552"/>
                  <a:pt x="141375" y="3554114"/>
                </a:cubicBezTo>
                <a:cubicBezTo>
                  <a:pt x="141920" y="3549215"/>
                  <a:pt x="140106" y="3547401"/>
                  <a:pt x="134845" y="3547401"/>
                </a:cubicBezTo>
                <a:cubicBezTo>
                  <a:pt x="117972" y="3547582"/>
                  <a:pt x="100919" y="3547582"/>
                  <a:pt x="84047" y="3547401"/>
                </a:cubicBezTo>
                <a:cubicBezTo>
                  <a:pt x="79330" y="3547401"/>
                  <a:pt x="77516" y="3548671"/>
                  <a:pt x="77698" y="3553569"/>
                </a:cubicBezTo>
                <a:cubicBezTo>
                  <a:pt x="78061" y="3562277"/>
                  <a:pt x="77698" y="3571167"/>
                  <a:pt x="77879" y="3579874"/>
                </a:cubicBezTo>
                <a:cubicBezTo>
                  <a:pt x="77879" y="3584229"/>
                  <a:pt x="76428" y="3585862"/>
                  <a:pt x="72074" y="3585680"/>
                </a:cubicBezTo>
                <a:cubicBezTo>
                  <a:pt x="63366" y="3585499"/>
                  <a:pt x="54476" y="3585862"/>
                  <a:pt x="45768" y="3585499"/>
                </a:cubicBezTo>
                <a:cubicBezTo>
                  <a:pt x="41051" y="3585318"/>
                  <a:pt x="39418" y="3586950"/>
                  <a:pt x="39600" y="3591666"/>
                </a:cubicBezTo>
                <a:cubicBezTo>
                  <a:pt x="39963" y="3600375"/>
                  <a:pt x="39600" y="3609265"/>
                  <a:pt x="39781" y="3617973"/>
                </a:cubicBezTo>
                <a:cubicBezTo>
                  <a:pt x="39781" y="3621420"/>
                  <a:pt x="39237" y="3623778"/>
                  <a:pt x="34883" y="3623597"/>
                </a:cubicBezTo>
                <a:cubicBezTo>
                  <a:pt x="26175" y="3623053"/>
                  <a:pt x="17649" y="3624504"/>
                  <a:pt x="8941" y="3625048"/>
                </a:cubicBezTo>
                <a:cubicBezTo>
                  <a:pt x="2771" y="3625411"/>
                  <a:pt x="1502" y="3627406"/>
                  <a:pt x="1502" y="3633030"/>
                </a:cubicBezTo>
                <a:cubicBezTo>
                  <a:pt x="1865" y="3658791"/>
                  <a:pt x="1683" y="3684372"/>
                  <a:pt x="1683" y="3710133"/>
                </a:cubicBezTo>
                <a:cubicBezTo>
                  <a:pt x="1683" y="3725372"/>
                  <a:pt x="1683" y="3725009"/>
                  <a:pt x="17104" y="3725372"/>
                </a:cubicBezTo>
                <a:cubicBezTo>
                  <a:pt x="24361" y="3725554"/>
                  <a:pt x="25630" y="3722833"/>
                  <a:pt x="25450" y="3716482"/>
                </a:cubicBezTo>
                <a:cubicBezTo>
                  <a:pt x="24905" y="3696890"/>
                  <a:pt x="25450" y="3677114"/>
                  <a:pt x="25087" y="3657522"/>
                </a:cubicBezTo>
                <a:cubicBezTo>
                  <a:pt x="24905" y="3650990"/>
                  <a:pt x="26356" y="3648270"/>
                  <a:pt x="33431" y="3648813"/>
                </a:cubicBezTo>
                <a:cubicBezTo>
                  <a:pt x="41595" y="3649539"/>
                  <a:pt x="49760" y="3648813"/>
                  <a:pt x="57923" y="3648995"/>
                </a:cubicBezTo>
                <a:cubicBezTo>
                  <a:pt x="61733" y="3649176"/>
                  <a:pt x="63548" y="3647906"/>
                  <a:pt x="63366" y="3643915"/>
                </a:cubicBezTo>
                <a:cubicBezTo>
                  <a:pt x="63003" y="3634119"/>
                  <a:pt x="63911" y="3623960"/>
                  <a:pt x="62640" y="3614163"/>
                </a:cubicBezTo>
                <a:cubicBezTo>
                  <a:pt x="62097" y="3609446"/>
                  <a:pt x="63366" y="3609265"/>
                  <a:pt x="66813" y="3609265"/>
                </a:cubicBezTo>
                <a:cubicBezTo>
                  <a:pt x="76247" y="3609446"/>
                  <a:pt x="85499" y="3609084"/>
                  <a:pt x="94933" y="3609446"/>
                </a:cubicBezTo>
                <a:cubicBezTo>
                  <a:pt x="100194" y="3609628"/>
                  <a:pt x="101826" y="3607813"/>
                  <a:pt x="101645" y="3602733"/>
                </a:cubicBezTo>
                <a:cubicBezTo>
                  <a:pt x="101282" y="3594206"/>
                  <a:pt x="101826" y="3585862"/>
                  <a:pt x="101463" y="3577334"/>
                </a:cubicBezTo>
                <a:cubicBezTo>
                  <a:pt x="101100" y="3571349"/>
                  <a:pt x="104184" y="3570985"/>
                  <a:pt x="108721" y="3571167"/>
                </a:cubicBezTo>
                <a:cubicBezTo>
                  <a:pt x="112893" y="3571167"/>
                  <a:pt x="116521" y="3570804"/>
                  <a:pt x="116158" y="3576971"/>
                </a:cubicBezTo>
                <a:cubicBezTo>
                  <a:pt x="115795" y="3585499"/>
                  <a:pt x="116521" y="3593843"/>
                  <a:pt x="115976" y="3602370"/>
                </a:cubicBezTo>
                <a:cubicBezTo>
                  <a:pt x="115614" y="3608176"/>
                  <a:pt x="117791" y="3609628"/>
                  <a:pt x="123234" y="3609446"/>
                </a:cubicBezTo>
                <a:cubicBezTo>
                  <a:pt x="131760" y="3609084"/>
                  <a:pt x="140106" y="3609446"/>
                  <a:pt x="148632" y="3609265"/>
                </a:cubicBezTo>
                <a:cubicBezTo>
                  <a:pt x="153531" y="3609265"/>
                  <a:pt x="156252" y="3610716"/>
                  <a:pt x="156070" y="3615977"/>
                </a:cubicBezTo>
                <a:cubicBezTo>
                  <a:pt x="155889" y="3624504"/>
                  <a:pt x="157159" y="3633211"/>
                  <a:pt x="155526" y="3641376"/>
                </a:cubicBezTo>
                <a:cubicBezTo>
                  <a:pt x="154256" y="3648450"/>
                  <a:pt x="157340" y="3649176"/>
                  <a:pt x="162239" y="3649358"/>
                </a:cubicBezTo>
                <a:cubicBezTo>
                  <a:pt x="170402" y="3649539"/>
                  <a:pt x="178566" y="3649902"/>
                  <a:pt x="186730" y="3649358"/>
                </a:cubicBezTo>
                <a:cubicBezTo>
                  <a:pt x="192717" y="3648995"/>
                  <a:pt x="194350" y="3651354"/>
                  <a:pt x="194168" y="3657159"/>
                </a:cubicBezTo>
                <a:cubicBezTo>
                  <a:pt x="193805" y="3676933"/>
                  <a:pt x="194713" y="3696890"/>
                  <a:pt x="192174" y="3716663"/>
                </a:cubicBezTo>
                <a:cubicBezTo>
                  <a:pt x="191266" y="3723014"/>
                  <a:pt x="193625" y="3725917"/>
                  <a:pt x="200699" y="3725735"/>
                </a:cubicBezTo>
                <a:cubicBezTo>
                  <a:pt x="216119" y="3725372"/>
                  <a:pt x="231540" y="3725372"/>
                  <a:pt x="246962" y="3725735"/>
                </a:cubicBezTo>
                <a:cubicBezTo>
                  <a:pt x="252766" y="3725917"/>
                  <a:pt x="253855" y="3723740"/>
                  <a:pt x="253855" y="3718478"/>
                </a:cubicBezTo>
                <a:cubicBezTo>
                  <a:pt x="253674" y="3697252"/>
                  <a:pt x="254036" y="3676026"/>
                  <a:pt x="253674" y="3654801"/>
                </a:cubicBezTo>
                <a:cubicBezTo>
                  <a:pt x="253492" y="3649358"/>
                  <a:pt x="255125" y="3647544"/>
                  <a:pt x="260750" y="3647725"/>
                </a:cubicBezTo>
                <a:cubicBezTo>
                  <a:pt x="269820" y="3648088"/>
                  <a:pt x="278891" y="3647725"/>
                  <a:pt x="287961" y="3647906"/>
                </a:cubicBezTo>
                <a:cubicBezTo>
                  <a:pt x="292316" y="3647906"/>
                  <a:pt x="293767" y="3646456"/>
                  <a:pt x="293767" y="3642101"/>
                </a:cubicBezTo>
                <a:cubicBezTo>
                  <a:pt x="293586" y="3634119"/>
                  <a:pt x="293767" y="3625955"/>
                  <a:pt x="291952" y="3617973"/>
                </a:cubicBezTo>
                <a:cubicBezTo>
                  <a:pt x="290683" y="3612167"/>
                  <a:pt x="292860" y="3609084"/>
                  <a:pt x="299572" y="3609628"/>
                </a:cubicBezTo>
                <a:cubicBezTo>
                  <a:pt x="307192" y="3610172"/>
                  <a:pt x="314811" y="3609265"/>
                  <a:pt x="322249" y="3609808"/>
                </a:cubicBezTo>
                <a:cubicBezTo>
                  <a:pt x="328961" y="3610172"/>
                  <a:pt x="330594" y="3607631"/>
                  <a:pt x="330232" y="3601464"/>
                </a:cubicBezTo>
                <a:cubicBezTo>
                  <a:pt x="329687" y="3593480"/>
                  <a:pt x="330051" y="3585318"/>
                  <a:pt x="331684" y="3577334"/>
                </a:cubicBezTo>
                <a:cubicBezTo>
                  <a:pt x="332591" y="3573343"/>
                  <a:pt x="332954" y="3570804"/>
                  <a:pt x="337489" y="3571530"/>
                </a:cubicBezTo>
                <a:cubicBezTo>
                  <a:pt x="340935" y="3572073"/>
                  <a:pt x="344926" y="3569534"/>
                  <a:pt x="346923" y="3576427"/>
                </a:cubicBezTo>
                <a:cubicBezTo>
                  <a:pt x="349644" y="3585680"/>
                  <a:pt x="345109" y="3594206"/>
                  <a:pt x="346197" y="3603097"/>
                </a:cubicBezTo>
                <a:cubicBezTo>
                  <a:pt x="346741" y="3607994"/>
                  <a:pt x="348011" y="3609808"/>
                  <a:pt x="353090" y="3609628"/>
                </a:cubicBezTo>
                <a:cubicBezTo>
                  <a:pt x="361618" y="3609265"/>
                  <a:pt x="369963" y="3609446"/>
                  <a:pt x="378490" y="3609446"/>
                </a:cubicBezTo>
                <a:cubicBezTo>
                  <a:pt x="381574" y="3609446"/>
                  <a:pt x="384476" y="3609084"/>
                  <a:pt x="384476" y="3613800"/>
                </a:cubicBezTo>
                <a:cubicBezTo>
                  <a:pt x="384294" y="3622326"/>
                  <a:pt x="388105" y="3630672"/>
                  <a:pt x="384657" y="3639562"/>
                </a:cubicBezTo>
                <a:cubicBezTo>
                  <a:pt x="382843" y="3644278"/>
                  <a:pt x="384476" y="3648270"/>
                  <a:pt x="391370" y="3647725"/>
                </a:cubicBezTo>
                <a:cubicBezTo>
                  <a:pt x="399896" y="3647180"/>
                  <a:pt x="408241" y="3647725"/>
                  <a:pt x="416768" y="3647544"/>
                </a:cubicBezTo>
                <a:cubicBezTo>
                  <a:pt x="421304" y="3647362"/>
                  <a:pt x="423118" y="3647906"/>
                  <a:pt x="422937" y="3653893"/>
                </a:cubicBezTo>
                <a:cubicBezTo>
                  <a:pt x="422211" y="3676026"/>
                  <a:pt x="422574" y="3697979"/>
                  <a:pt x="422574" y="3720110"/>
                </a:cubicBezTo>
                <a:cubicBezTo>
                  <a:pt x="422574" y="3723014"/>
                  <a:pt x="422392" y="3725554"/>
                  <a:pt x="426565" y="3725554"/>
                </a:cubicBezTo>
                <a:cubicBezTo>
                  <a:pt x="444345" y="3725372"/>
                  <a:pt x="461942" y="3725372"/>
                  <a:pt x="479720" y="3725554"/>
                </a:cubicBezTo>
                <a:cubicBezTo>
                  <a:pt x="483349" y="3725554"/>
                  <a:pt x="484437" y="3723740"/>
                  <a:pt x="484256" y="3720473"/>
                </a:cubicBezTo>
                <a:cubicBezTo>
                  <a:pt x="482442" y="3699248"/>
                  <a:pt x="487159" y="3678022"/>
                  <a:pt x="484256" y="3656796"/>
                </a:cubicBezTo>
                <a:cubicBezTo>
                  <a:pt x="483530" y="3651717"/>
                  <a:pt x="484619" y="3649358"/>
                  <a:pt x="490787" y="3649176"/>
                </a:cubicBezTo>
                <a:cubicBezTo>
                  <a:pt x="499858" y="3648813"/>
                  <a:pt x="508929" y="3645548"/>
                  <a:pt x="518181" y="3648995"/>
                </a:cubicBezTo>
                <a:cubicBezTo>
                  <a:pt x="519633" y="3649539"/>
                  <a:pt x="522354" y="3648995"/>
                  <a:pt x="521628" y="3647544"/>
                </a:cubicBezTo>
                <a:cubicBezTo>
                  <a:pt x="517456" y="3639017"/>
                  <a:pt x="524350" y="3631941"/>
                  <a:pt x="524350" y="3623960"/>
                </a:cubicBezTo>
                <a:cubicBezTo>
                  <a:pt x="524350" y="3619424"/>
                  <a:pt x="519451" y="3614163"/>
                  <a:pt x="523805" y="3611442"/>
                </a:cubicBezTo>
                <a:cubicBezTo>
                  <a:pt x="527252" y="3609265"/>
                  <a:pt x="532877" y="3611079"/>
                  <a:pt x="537593" y="3611079"/>
                </a:cubicBezTo>
                <a:cubicBezTo>
                  <a:pt x="537956" y="3611079"/>
                  <a:pt x="538137" y="3611079"/>
                  <a:pt x="538500" y="3611079"/>
                </a:cubicBezTo>
                <a:cubicBezTo>
                  <a:pt x="546120" y="3610535"/>
                  <a:pt x="555734" y="3614163"/>
                  <a:pt x="560452" y="3609628"/>
                </a:cubicBezTo>
                <a:cubicBezTo>
                  <a:pt x="565531" y="3604548"/>
                  <a:pt x="561722" y="3594752"/>
                  <a:pt x="562266" y="3586950"/>
                </a:cubicBezTo>
                <a:cubicBezTo>
                  <a:pt x="562810" y="3581871"/>
                  <a:pt x="560452" y="3575883"/>
                  <a:pt x="563536" y="3571893"/>
                </a:cubicBezTo>
                <a:cubicBezTo>
                  <a:pt x="566256" y="3568265"/>
                  <a:pt x="571154" y="3574432"/>
                  <a:pt x="575328" y="3572073"/>
                </a:cubicBezTo>
                <a:cubicBezTo>
                  <a:pt x="575510" y="3571893"/>
                  <a:pt x="576054" y="3572437"/>
                  <a:pt x="576598" y="3572799"/>
                </a:cubicBezTo>
                <a:cubicBezTo>
                  <a:pt x="573514" y="3583684"/>
                  <a:pt x="575510" y="3594752"/>
                  <a:pt x="574965" y="3605817"/>
                </a:cubicBezTo>
                <a:cubicBezTo>
                  <a:pt x="574784" y="3609990"/>
                  <a:pt x="576961" y="3610716"/>
                  <a:pt x="580589" y="3610716"/>
                </a:cubicBezTo>
                <a:cubicBezTo>
                  <a:pt x="589116" y="3610535"/>
                  <a:pt x="597460" y="3610898"/>
                  <a:pt x="605987" y="3610535"/>
                </a:cubicBezTo>
                <a:cubicBezTo>
                  <a:pt x="611429" y="3610353"/>
                  <a:pt x="613607" y="3611805"/>
                  <a:pt x="613244" y="3617610"/>
                </a:cubicBezTo>
                <a:cubicBezTo>
                  <a:pt x="612699" y="3624504"/>
                  <a:pt x="613244" y="3631579"/>
                  <a:pt x="613062" y="3638473"/>
                </a:cubicBezTo>
                <a:cubicBezTo>
                  <a:pt x="612881" y="3645729"/>
                  <a:pt x="615785" y="3648995"/>
                  <a:pt x="623222" y="3648813"/>
                </a:cubicBezTo>
                <a:cubicBezTo>
                  <a:pt x="631386" y="3648450"/>
                  <a:pt x="639549" y="3648813"/>
                  <a:pt x="647713" y="3648632"/>
                </a:cubicBezTo>
                <a:cubicBezTo>
                  <a:pt x="651523" y="3648632"/>
                  <a:pt x="654244" y="3649902"/>
                  <a:pt x="652974" y="3653712"/>
                </a:cubicBezTo>
                <a:cubicBezTo>
                  <a:pt x="648802" y="3666592"/>
                  <a:pt x="652974" y="3679473"/>
                  <a:pt x="653156" y="3692172"/>
                </a:cubicBezTo>
                <a:cubicBezTo>
                  <a:pt x="653337" y="3700518"/>
                  <a:pt x="652612" y="3708863"/>
                  <a:pt x="651342" y="3717208"/>
                </a:cubicBezTo>
                <a:cubicBezTo>
                  <a:pt x="650435" y="3722833"/>
                  <a:pt x="652430" y="3725191"/>
                  <a:pt x="658599" y="3725009"/>
                </a:cubicBezTo>
                <a:cubicBezTo>
                  <a:pt x="674927" y="3724647"/>
                  <a:pt x="691254" y="3724466"/>
                  <a:pt x="707581" y="3725009"/>
                </a:cubicBezTo>
                <a:cubicBezTo>
                  <a:pt x="714476" y="3725191"/>
                  <a:pt x="717016" y="3723558"/>
                  <a:pt x="716834" y="3716120"/>
                </a:cubicBezTo>
                <a:cubicBezTo>
                  <a:pt x="716290" y="3695801"/>
                  <a:pt x="716653" y="3675663"/>
                  <a:pt x="716471" y="3655345"/>
                </a:cubicBezTo>
                <a:cubicBezTo>
                  <a:pt x="716471" y="3650264"/>
                  <a:pt x="717742" y="3648088"/>
                  <a:pt x="723002" y="3648450"/>
                </a:cubicBezTo>
                <a:cubicBezTo>
                  <a:pt x="730623" y="3648813"/>
                  <a:pt x="738241" y="3648088"/>
                  <a:pt x="745679" y="3648632"/>
                </a:cubicBezTo>
                <a:cubicBezTo>
                  <a:pt x="753117" y="3649176"/>
                  <a:pt x="755658" y="3645729"/>
                  <a:pt x="754568" y="3639017"/>
                </a:cubicBezTo>
                <a:cubicBezTo>
                  <a:pt x="753480" y="3631035"/>
                  <a:pt x="752754" y="3623053"/>
                  <a:pt x="752754" y="3614889"/>
                </a:cubicBezTo>
                <a:cubicBezTo>
                  <a:pt x="752754" y="3610172"/>
                  <a:pt x="754025" y="3608357"/>
                  <a:pt x="758923" y="3608538"/>
                </a:cubicBezTo>
                <a:cubicBezTo>
                  <a:pt x="767631" y="3608902"/>
                  <a:pt x="776521" y="3608538"/>
                  <a:pt x="785229" y="3608720"/>
                </a:cubicBezTo>
                <a:cubicBezTo>
                  <a:pt x="789401" y="3608902"/>
                  <a:pt x="791215" y="3607450"/>
                  <a:pt x="791034" y="3603097"/>
                </a:cubicBezTo>
                <a:cubicBezTo>
                  <a:pt x="790852" y="3594933"/>
                  <a:pt x="791397" y="3586769"/>
                  <a:pt x="790852" y="3578604"/>
                </a:cubicBezTo>
                <a:cubicBezTo>
                  <a:pt x="790309" y="3572255"/>
                  <a:pt x="792485" y="3570441"/>
                  <a:pt x="798835" y="3570441"/>
                </a:cubicBezTo>
                <a:cubicBezTo>
                  <a:pt x="805548" y="3570441"/>
                  <a:pt x="807906" y="3572255"/>
                  <a:pt x="807362" y="3579149"/>
                </a:cubicBezTo>
                <a:cubicBezTo>
                  <a:pt x="806818" y="3586950"/>
                  <a:pt x="807543" y="3594933"/>
                  <a:pt x="807181" y="3602733"/>
                </a:cubicBezTo>
                <a:cubicBezTo>
                  <a:pt x="806999" y="3607450"/>
                  <a:pt x="808632" y="3609084"/>
                  <a:pt x="813349" y="3608902"/>
                </a:cubicBezTo>
                <a:cubicBezTo>
                  <a:pt x="821512" y="3608538"/>
                  <a:pt x="829676" y="3608902"/>
                  <a:pt x="837840" y="3608720"/>
                </a:cubicBezTo>
                <a:cubicBezTo>
                  <a:pt x="843283" y="3608538"/>
                  <a:pt x="845460" y="3610716"/>
                  <a:pt x="845279" y="3616158"/>
                </a:cubicBezTo>
                <a:cubicBezTo>
                  <a:pt x="844916" y="3624323"/>
                  <a:pt x="845460" y="3632486"/>
                  <a:pt x="845097" y="3640650"/>
                </a:cubicBezTo>
                <a:cubicBezTo>
                  <a:pt x="844916" y="3646456"/>
                  <a:pt x="846911" y="3649176"/>
                  <a:pt x="852897" y="3648813"/>
                </a:cubicBezTo>
                <a:cubicBezTo>
                  <a:pt x="859792" y="3648450"/>
                  <a:pt x="866867" y="3649176"/>
                  <a:pt x="873761" y="3648632"/>
                </a:cubicBezTo>
                <a:cubicBezTo>
                  <a:pt x="881017" y="3647906"/>
                  <a:pt x="883558" y="3650084"/>
                  <a:pt x="883377" y="3657885"/>
                </a:cubicBezTo>
                <a:cubicBezTo>
                  <a:pt x="882831" y="3677296"/>
                  <a:pt x="883377" y="3696708"/>
                  <a:pt x="883014" y="3716120"/>
                </a:cubicBezTo>
                <a:cubicBezTo>
                  <a:pt x="882831" y="3722470"/>
                  <a:pt x="883920" y="3725372"/>
                  <a:pt x="891177" y="3725009"/>
                </a:cubicBezTo>
                <a:cubicBezTo>
                  <a:pt x="906053" y="3724466"/>
                  <a:pt x="920748" y="3724466"/>
                  <a:pt x="935625" y="3725009"/>
                </a:cubicBezTo>
                <a:cubicBezTo>
                  <a:pt x="942881" y="3725191"/>
                  <a:pt x="945059" y="3722652"/>
                  <a:pt x="944877" y="3715575"/>
                </a:cubicBezTo>
                <a:cubicBezTo>
                  <a:pt x="944514" y="3695075"/>
                  <a:pt x="944877" y="3674394"/>
                  <a:pt x="944696" y="3653712"/>
                </a:cubicBezTo>
                <a:cubicBezTo>
                  <a:pt x="944514" y="3648813"/>
                  <a:pt x="945965" y="3646818"/>
                  <a:pt x="951226" y="3646999"/>
                </a:cubicBezTo>
                <a:cubicBezTo>
                  <a:pt x="959753" y="3647362"/>
                  <a:pt x="968099" y="3646818"/>
                  <a:pt x="976625" y="3647180"/>
                </a:cubicBezTo>
                <a:cubicBezTo>
                  <a:pt x="981342" y="3647362"/>
                  <a:pt x="983157" y="3645911"/>
                  <a:pt x="982975" y="3641013"/>
                </a:cubicBezTo>
                <a:cubicBezTo>
                  <a:pt x="982612" y="3632304"/>
                  <a:pt x="982975" y="3623415"/>
                  <a:pt x="982794" y="3614707"/>
                </a:cubicBezTo>
                <a:cubicBezTo>
                  <a:pt x="982612" y="3610353"/>
                  <a:pt x="984063" y="3608720"/>
                  <a:pt x="988418" y="3608902"/>
                </a:cubicBezTo>
                <a:cubicBezTo>
                  <a:pt x="997126" y="3609084"/>
                  <a:pt x="1006015" y="3608720"/>
                  <a:pt x="1014723" y="3609084"/>
                </a:cubicBezTo>
                <a:cubicBezTo>
                  <a:pt x="1019440" y="3609265"/>
                  <a:pt x="1021072" y="3607631"/>
                  <a:pt x="1020891" y="3602915"/>
                </a:cubicBezTo>
                <a:cubicBezTo>
                  <a:pt x="1020528" y="3594206"/>
                  <a:pt x="1020709" y="3585318"/>
                  <a:pt x="1020891" y="3576608"/>
                </a:cubicBezTo>
                <a:cubicBezTo>
                  <a:pt x="1021072" y="3569353"/>
                  <a:pt x="1026697" y="3571530"/>
                  <a:pt x="1030869" y="3570985"/>
                </a:cubicBezTo>
                <a:cubicBezTo>
                  <a:pt x="1035585" y="3570441"/>
                  <a:pt x="1037400" y="3572073"/>
                  <a:pt x="1037218" y="3576971"/>
                </a:cubicBezTo>
                <a:cubicBezTo>
                  <a:pt x="1036855" y="3585499"/>
                  <a:pt x="1037400" y="3593843"/>
                  <a:pt x="1037037" y="3602370"/>
                </a:cubicBezTo>
                <a:cubicBezTo>
                  <a:pt x="1036674" y="3607450"/>
                  <a:pt x="1038307" y="3609265"/>
                  <a:pt x="1043569" y="3609084"/>
                </a:cubicBezTo>
                <a:cubicBezTo>
                  <a:pt x="1052094" y="3608720"/>
                  <a:pt x="1060441" y="3609265"/>
                  <a:pt x="1068967" y="3608902"/>
                </a:cubicBezTo>
                <a:cubicBezTo>
                  <a:pt x="1073683" y="3608720"/>
                  <a:pt x="1075498" y="3610172"/>
                  <a:pt x="1075316" y="3615069"/>
                </a:cubicBezTo>
                <a:cubicBezTo>
                  <a:pt x="1074953" y="3623778"/>
                  <a:pt x="1075316" y="3632667"/>
                  <a:pt x="1075136" y="3641376"/>
                </a:cubicBezTo>
                <a:cubicBezTo>
                  <a:pt x="1075136" y="3645729"/>
                  <a:pt x="1076587" y="3647362"/>
                  <a:pt x="1080941" y="3647180"/>
                </a:cubicBezTo>
                <a:cubicBezTo>
                  <a:pt x="1089104" y="3646999"/>
                  <a:pt x="1097268" y="3647544"/>
                  <a:pt x="1105431" y="3646999"/>
                </a:cubicBezTo>
                <a:cubicBezTo>
                  <a:pt x="1111963" y="3646637"/>
                  <a:pt x="1113778" y="3648813"/>
                  <a:pt x="1113596" y="3655163"/>
                </a:cubicBezTo>
                <a:cubicBezTo>
                  <a:pt x="1113234" y="3676389"/>
                  <a:pt x="1113596" y="3697434"/>
                  <a:pt x="1113414" y="3718659"/>
                </a:cubicBezTo>
                <a:cubicBezTo>
                  <a:pt x="1113414" y="3722833"/>
                  <a:pt x="1113596" y="3725554"/>
                  <a:pt x="1119038" y="3725372"/>
                </a:cubicBezTo>
                <a:cubicBezTo>
                  <a:pt x="1134640" y="3725009"/>
                  <a:pt x="1150243" y="3725009"/>
                  <a:pt x="1165845" y="3725372"/>
                </a:cubicBezTo>
                <a:cubicBezTo>
                  <a:pt x="1172920" y="3725554"/>
                  <a:pt x="1175459" y="3723377"/>
                  <a:pt x="1175277" y="3716120"/>
                </a:cubicBezTo>
                <a:cubicBezTo>
                  <a:pt x="1174915" y="3696164"/>
                  <a:pt x="1175277" y="3676208"/>
                  <a:pt x="1175096" y="3656252"/>
                </a:cubicBezTo>
                <a:cubicBezTo>
                  <a:pt x="1175096" y="3651717"/>
                  <a:pt x="1175277" y="3649358"/>
                  <a:pt x="1181084" y="3648813"/>
                </a:cubicBezTo>
                <a:cubicBezTo>
                  <a:pt x="1190335" y="3647906"/>
                  <a:pt x="1199407" y="3645729"/>
                  <a:pt x="1208659" y="3648813"/>
                </a:cubicBezTo>
                <a:cubicBezTo>
                  <a:pt x="1210292" y="3649176"/>
                  <a:pt x="1213739" y="3649902"/>
                  <a:pt x="1212650" y="3646092"/>
                </a:cubicBezTo>
                <a:cubicBezTo>
                  <a:pt x="1209385" y="3635570"/>
                  <a:pt x="1215553" y="3625230"/>
                  <a:pt x="1213558" y="3614707"/>
                </a:cubicBezTo>
                <a:cubicBezTo>
                  <a:pt x="1212832" y="3610716"/>
                  <a:pt x="1216460" y="3610898"/>
                  <a:pt x="1219181" y="3610898"/>
                </a:cubicBezTo>
                <a:cubicBezTo>
                  <a:pt x="1228252" y="3610898"/>
                  <a:pt x="1237323" y="3610535"/>
                  <a:pt x="1246394" y="3611079"/>
                </a:cubicBezTo>
                <a:cubicBezTo>
                  <a:pt x="1252200" y="3611442"/>
                  <a:pt x="1253651" y="3609265"/>
                  <a:pt x="1253469" y="3603821"/>
                </a:cubicBezTo>
                <a:cubicBezTo>
                  <a:pt x="1253106" y="3595295"/>
                  <a:pt x="1253289" y="3586950"/>
                  <a:pt x="1253469" y="3578423"/>
                </a:cubicBezTo>
                <a:cubicBezTo>
                  <a:pt x="1253469" y="3575157"/>
                  <a:pt x="1251837" y="3570078"/>
                  <a:pt x="1258186" y="3571167"/>
                </a:cubicBezTo>
                <a:cubicBezTo>
                  <a:pt x="1262358" y="3571711"/>
                  <a:pt x="1267257" y="3571349"/>
                  <a:pt x="1266350" y="3578785"/>
                </a:cubicBezTo>
                <a:cubicBezTo>
                  <a:pt x="1265262" y="3587131"/>
                  <a:pt x="1266350" y="3595658"/>
                  <a:pt x="1265988" y="3604185"/>
                </a:cubicBezTo>
                <a:cubicBezTo>
                  <a:pt x="1265625" y="3609265"/>
                  <a:pt x="1267257" y="3611079"/>
                  <a:pt x="1272518" y="3610898"/>
                </a:cubicBezTo>
                <a:cubicBezTo>
                  <a:pt x="1281045" y="3610535"/>
                  <a:pt x="1289390" y="3611079"/>
                  <a:pt x="1297917" y="3610716"/>
                </a:cubicBezTo>
                <a:cubicBezTo>
                  <a:pt x="1302452" y="3610535"/>
                  <a:pt x="1304266" y="3612167"/>
                  <a:pt x="1304085" y="3616884"/>
                </a:cubicBezTo>
                <a:cubicBezTo>
                  <a:pt x="1303722" y="3624686"/>
                  <a:pt x="1304266" y="3632667"/>
                  <a:pt x="1303903" y="3640468"/>
                </a:cubicBezTo>
                <a:cubicBezTo>
                  <a:pt x="1303540" y="3646456"/>
                  <a:pt x="1306443" y="3648632"/>
                  <a:pt x="1311704" y="3648813"/>
                </a:cubicBezTo>
                <a:cubicBezTo>
                  <a:pt x="1318961" y="3648995"/>
                  <a:pt x="1326218" y="3649358"/>
                  <a:pt x="1333474" y="3648813"/>
                </a:cubicBezTo>
                <a:cubicBezTo>
                  <a:pt x="1340006" y="3648270"/>
                  <a:pt x="1342364" y="3650084"/>
                  <a:pt x="1342183" y="3657159"/>
                </a:cubicBezTo>
                <a:cubicBezTo>
                  <a:pt x="1341639" y="3677114"/>
                  <a:pt x="1342183" y="3697252"/>
                  <a:pt x="1341820" y="3717390"/>
                </a:cubicBezTo>
                <a:cubicBezTo>
                  <a:pt x="1341639" y="3723196"/>
                  <a:pt x="1343090" y="3725372"/>
                  <a:pt x="1349258" y="3725191"/>
                </a:cubicBezTo>
                <a:cubicBezTo>
                  <a:pt x="1365223" y="3724829"/>
                  <a:pt x="1381369" y="3724829"/>
                  <a:pt x="1397334" y="3725191"/>
                </a:cubicBezTo>
                <a:cubicBezTo>
                  <a:pt x="1403502" y="3725372"/>
                  <a:pt x="1405679" y="3723740"/>
                  <a:pt x="1405497" y="3717208"/>
                </a:cubicBezTo>
                <a:cubicBezTo>
                  <a:pt x="1405134" y="3696708"/>
                  <a:pt x="1405497" y="3676026"/>
                  <a:pt x="1405316" y="3655526"/>
                </a:cubicBezTo>
                <a:cubicBezTo>
                  <a:pt x="1405316" y="3650446"/>
                  <a:pt x="1406769" y="3648632"/>
                  <a:pt x="1412029" y="3648813"/>
                </a:cubicBezTo>
                <a:cubicBezTo>
                  <a:pt x="1420555" y="3649176"/>
                  <a:pt x="1428901" y="3648632"/>
                  <a:pt x="1437428" y="3648995"/>
                </a:cubicBezTo>
                <a:cubicBezTo>
                  <a:pt x="1442144" y="3649176"/>
                  <a:pt x="1443777" y="3647544"/>
                  <a:pt x="1443595" y="3642827"/>
                </a:cubicBezTo>
                <a:cubicBezTo>
                  <a:pt x="1443232" y="3633392"/>
                  <a:pt x="1443595" y="3624141"/>
                  <a:pt x="1443414" y="3614707"/>
                </a:cubicBezTo>
                <a:cubicBezTo>
                  <a:pt x="1443414" y="3610353"/>
                  <a:pt x="1444866" y="3608720"/>
                  <a:pt x="1449220" y="3608902"/>
                </a:cubicBezTo>
                <a:cubicBezTo>
                  <a:pt x="1457928" y="3609084"/>
                  <a:pt x="1466817" y="3608720"/>
                  <a:pt x="1475525" y="3609084"/>
                </a:cubicBezTo>
                <a:cubicBezTo>
                  <a:pt x="1480424" y="3609265"/>
                  <a:pt x="1481875" y="3607450"/>
                  <a:pt x="1481693" y="3602733"/>
                </a:cubicBezTo>
                <a:cubicBezTo>
                  <a:pt x="1481330" y="3594025"/>
                  <a:pt x="1481875" y="3585136"/>
                  <a:pt x="1481512" y="3576427"/>
                </a:cubicBezTo>
                <a:cubicBezTo>
                  <a:pt x="1481330" y="3570985"/>
                  <a:pt x="1484052" y="3570441"/>
                  <a:pt x="1488224" y="3570804"/>
                </a:cubicBezTo>
                <a:cubicBezTo>
                  <a:pt x="1492035" y="3570985"/>
                  <a:pt x="1496389" y="3569353"/>
                  <a:pt x="1496207" y="3576065"/>
                </a:cubicBezTo>
                <a:cubicBezTo>
                  <a:pt x="1496026" y="3585680"/>
                  <a:pt x="1496207" y="3595114"/>
                  <a:pt x="1497477" y="3604729"/>
                </a:cubicBezTo>
                <a:cubicBezTo>
                  <a:pt x="1497840" y="3608720"/>
                  <a:pt x="1498747" y="3608720"/>
                  <a:pt x="1501650" y="3608720"/>
                </a:cubicBezTo>
                <a:cubicBezTo>
                  <a:pt x="1510358" y="3608538"/>
                  <a:pt x="1519247" y="3608902"/>
                  <a:pt x="1527956" y="3608538"/>
                </a:cubicBezTo>
                <a:cubicBezTo>
                  <a:pt x="1533760" y="3608357"/>
                  <a:pt x="1536300" y="3610353"/>
                  <a:pt x="1536120" y="3616339"/>
                </a:cubicBezTo>
                <a:cubicBezTo>
                  <a:pt x="1535757" y="3623960"/>
                  <a:pt x="1536482" y="3631579"/>
                  <a:pt x="1535938" y="3639017"/>
                </a:cubicBezTo>
                <a:cubicBezTo>
                  <a:pt x="1535212" y="3646999"/>
                  <a:pt x="1538659" y="3649176"/>
                  <a:pt x="1545916" y="3648632"/>
                </a:cubicBezTo>
                <a:cubicBezTo>
                  <a:pt x="1552809" y="3648270"/>
                  <a:pt x="1559884" y="3648995"/>
                  <a:pt x="1566779" y="3648450"/>
                </a:cubicBezTo>
                <a:cubicBezTo>
                  <a:pt x="1572946" y="3648088"/>
                  <a:pt x="1574217" y="3650446"/>
                  <a:pt x="1574217" y="3656252"/>
                </a:cubicBezTo>
                <a:cubicBezTo>
                  <a:pt x="1574034" y="3676208"/>
                  <a:pt x="1574397" y="3696164"/>
                  <a:pt x="1574034" y="3716120"/>
                </a:cubicBezTo>
                <a:cubicBezTo>
                  <a:pt x="1574034" y="3722470"/>
                  <a:pt x="1575123" y="3725372"/>
                  <a:pt x="1582381" y="3725009"/>
                </a:cubicBezTo>
                <a:cubicBezTo>
                  <a:pt x="1596894" y="3724466"/>
                  <a:pt x="1611407" y="3724466"/>
                  <a:pt x="1625922" y="3725009"/>
                </a:cubicBezTo>
                <a:cubicBezTo>
                  <a:pt x="1633177" y="3725191"/>
                  <a:pt x="1634811" y="3722652"/>
                  <a:pt x="1634267" y="3716120"/>
                </a:cubicBezTo>
                <a:cubicBezTo>
                  <a:pt x="1632815" y="3695075"/>
                  <a:pt x="1636080" y="3674031"/>
                  <a:pt x="1635900" y="3652987"/>
                </a:cubicBezTo>
                <a:cubicBezTo>
                  <a:pt x="1635900" y="3648270"/>
                  <a:pt x="1637169" y="3646456"/>
                  <a:pt x="1642067" y="3646637"/>
                </a:cubicBezTo>
                <a:cubicBezTo>
                  <a:pt x="1650775" y="3646999"/>
                  <a:pt x="1659664" y="3646637"/>
                  <a:pt x="1668373" y="3646818"/>
                </a:cubicBezTo>
                <a:cubicBezTo>
                  <a:pt x="1672726" y="3646999"/>
                  <a:pt x="1674359" y="3645548"/>
                  <a:pt x="1674177" y="3641194"/>
                </a:cubicBezTo>
                <a:cubicBezTo>
                  <a:pt x="1673997" y="3632486"/>
                  <a:pt x="1674359" y="3623597"/>
                  <a:pt x="1673997" y="3614889"/>
                </a:cubicBezTo>
                <a:cubicBezTo>
                  <a:pt x="1673815" y="3610172"/>
                  <a:pt x="1675448" y="3608538"/>
                  <a:pt x="1680165" y="3608720"/>
                </a:cubicBezTo>
                <a:cubicBezTo>
                  <a:pt x="1688328" y="3609084"/>
                  <a:pt x="1696493" y="3608720"/>
                  <a:pt x="1704657" y="3608902"/>
                </a:cubicBezTo>
                <a:cubicBezTo>
                  <a:pt x="1708104" y="3608902"/>
                  <a:pt x="1710824" y="3608357"/>
                  <a:pt x="1710281" y="3604003"/>
                </a:cubicBezTo>
                <a:cubicBezTo>
                  <a:pt x="1709192" y="3595295"/>
                  <a:pt x="1712638" y="3586769"/>
                  <a:pt x="1712095" y="3578061"/>
                </a:cubicBezTo>
                <a:cubicBezTo>
                  <a:pt x="1711732" y="3573888"/>
                  <a:pt x="1711732" y="3570260"/>
                  <a:pt x="1717899" y="3570622"/>
                </a:cubicBezTo>
                <a:cubicBezTo>
                  <a:pt x="1723161" y="3570804"/>
                  <a:pt x="1728241" y="3570622"/>
                  <a:pt x="1728241" y="3577334"/>
                </a:cubicBezTo>
                <a:cubicBezTo>
                  <a:pt x="1728241" y="3585136"/>
                  <a:pt x="1729692" y="3592937"/>
                  <a:pt x="1727153" y="3600738"/>
                </a:cubicBezTo>
                <a:cubicBezTo>
                  <a:pt x="1725338" y="3605817"/>
                  <a:pt x="1726427" y="3609265"/>
                  <a:pt x="1733321" y="3608902"/>
                </a:cubicBezTo>
                <a:cubicBezTo>
                  <a:pt x="1741847" y="3608357"/>
                  <a:pt x="1750193" y="3608902"/>
                  <a:pt x="1758719" y="3608720"/>
                </a:cubicBezTo>
                <a:cubicBezTo>
                  <a:pt x="1762710" y="3608720"/>
                  <a:pt x="1764162" y="3609808"/>
                  <a:pt x="1764888" y="3614163"/>
                </a:cubicBezTo>
                <a:cubicBezTo>
                  <a:pt x="1766339" y="3622508"/>
                  <a:pt x="1766702" y="3630853"/>
                  <a:pt x="1766339" y="3639199"/>
                </a:cubicBezTo>
                <a:cubicBezTo>
                  <a:pt x="1766157" y="3645003"/>
                  <a:pt x="1767608" y="3647544"/>
                  <a:pt x="1773777" y="3646999"/>
                </a:cubicBezTo>
                <a:cubicBezTo>
                  <a:pt x="1780127" y="3646637"/>
                  <a:pt x="1786476" y="3647544"/>
                  <a:pt x="1792826" y="3646818"/>
                </a:cubicBezTo>
                <a:cubicBezTo>
                  <a:pt x="1801897" y="3645911"/>
                  <a:pt x="1805163" y="3648813"/>
                  <a:pt x="1804800" y="3658248"/>
                </a:cubicBezTo>
                <a:cubicBezTo>
                  <a:pt x="1803893" y="3678022"/>
                  <a:pt x="1805163" y="3697979"/>
                  <a:pt x="1802803" y="3717753"/>
                </a:cubicBezTo>
                <a:cubicBezTo>
                  <a:pt x="1802440" y="3721199"/>
                  <a:pt x="1801715" y="3725191"/>
                  <a:pt x="1807702" y="3725009"/>
                </a:cubicBezTo>
                <a:lnTo>
                  <a:pt x="1852306" y="3725009"/>
                </a:lnTo>
                <a:lnTo>
                  <a:pt x="1854704" y="3725372"/>
                </a:lnTo>
                <a:lnTo>
                  <a:pt x="1855971" y="3725009"/>
                </a:lnTo>
                <a:lnTo>
                  <a:pt x="1856322" y="3725009"/>
                </a:lnTo>
                <a:cubicBezTo>
                  <a:pt x="1862491" y="3725191"/>
                  <a:pt x="1865031" y="3723558"/>
                  <a:pt x="1864486" y="3717027"/>
                </a:cubicBezTo>
                <a:cubicBezTo>
                  <a:pt x="1863035" y="3696346"/>
                  <a:pt x="1867025" y="3675663"/>
                  <a:pt x="1866300" y="3654801"/>
                </a:cubicBezTo>
                <a:cubicBezTo>
                  <a:pt x="1866300" y="3653259"/>
                  <a:pt x="1866209" y="3651808"/>
                  <a:pt x="1866709" y="3650696"/>
                </a:cubicBezTo>
                <a:lnTo>
                  <a:pt x="1869659" y="3649152"/>
                </a:lnTo>
                <a:lnTo>
                  <a:pt x="1871032" y="3648813"/>
                </a:lnTo>
                <a:cubicBezTo>
                  <a:pt x="1879197" y="3649539"/>
                  <a:pt x="1887360" y="3648813"/>
                  <a:pt x="1895524" y="3648995"/>
                </a:cubicBezTo>
                <a:lnTo>
                  <a:pt x="1898529" y="3648300"/>
                </a:lnTo>
                <a:lnTo>
                  <a:pt x="1900883" y="3648541"/>
                </a:lnTo>
                <a:cubicBezTo>
                  <a:pt x="1901631" y="3648270"/>
                  <a:pt x="1902129" y="3647453"/>
                  <a:pt x="1902040" y="3645548"/>
                </a:cubicBezTo>
                <a:cubicBezTo>
                  <a:pt x="1901677" y="3633392"/>
                  <a:pt x="1906575" y="3621782"/>
                  <a:pt x="1904218" y="3609990"/>
                </a:cubicBezTo>
                <a:cubicBezTo>
                  <a:pt x="1908571" y="3610172"/>
                  <a:pt x="1911836" y="3610535"/>
                  <a:pt x="1915102" y="3610353"/>
                </a:cubicBezTo>
                <a:cubicBezTo>
                  <a:pt x="1923810" y="3609990"/>
                  <a:pt x="1935240" y="3613981"/>
                  <a:pt x="1940501" y="3608902"/>
                </a:cubicBezTo>
                <a:cubicBezTo>
                  <a:pt x="1946306" y="3603278"/>
                  <a:pt x="1941770" y="3591666"/>
                  <a:pt x="1942315" y="3582778"/>
                </a:cubicBezTo>
                <a:cubicBezTo>
                  <a:pt x="1942495" y="3579330"/>
                  <a:pt x="1941952" y="3575339"/>
                  <a:pt x="1942949" y="3572845"/>
                </a:cubicBezTo>
                <a:lnTo>
                  <a:pt x="1944760" y="3571387"/>
                </a:lnTo>
                <a:lnTo>
                  <a:pt x="1946322" y="3571167"/>
                </a:lnTo>
                <a:cubicBezTo>
                  <a:pt x="1950494" y="3571167"/>
                  <a:pt x="1954122" y="3570804"/>
                  <a:pt x="1953759" y="3576971"/>
                </a:cubicBezTo>
                <a:cubicBezTo>
                  <a:pt x="1953396" y="3585499"/>
                  <a:pt x="1954122" y="3593843"/>
                  <a:pt x="1953578" y="3602370"/>
                </a:cubicBezTo>
                <a:cubicBezTo>
                  <a:pt x="1953215" y="3608176"/>
                  <a:pt x="1955392" y="3609628"/>
                  <a:pt x="1960835" y="3609446"/>
                </a:cubicBezTo>
                <a:cubicBezTo>
                  <a:pt x="1969361" y="3609084"/>
                  <a:pt x="1977707" y="3609446"/>
                  <a:pt x="1986232" y="3609265"/>
                </a:cubicBezTo>
                <a:cubicBezTo>
                  <a:pt x="1991132" y="3609265"/>
                  <a:pt x="1993853" y="3610716"/>
                  <a:pt x="1993672" y="3615977"/>
                </a:cubicBezTo>
                <a:cubicBezTo>
                  <a:pt x="1993490" y="3624504"/>
                  <a:pt x="1994760" y="3633211"/>
                  <a:pt x="1993127" y="3641376"/>
                </a:cubicBezTo>
                <a:cubicBezTo>
                  <a:pt x="1991857" y="3648450"/>
                  <a:pt x="1994942" y="3649176"/>
                  <a:pt x="1999839" y="3649358"/>
                </a:cubicBezTo>
                <a:cubicBezTo>
                  <a:pt x="2008003" y="3649539"/>
                  <a:pt x="2016167" y="3649902"/>
                  <a:pt x="2024331" y="3649358"/>
                </a:cubicBezTo>
                <a:cubicBezTo>
                  <a:pt x="2030318" y="3648995"/>
                  <a:pt x="2031951" y="3651354"/>
                  <a:pt x="2031770" y="3657159"/>
                </a:cubicBezTo>
                <a:cubicBezTo>
                  <a:pt x="2031407" y="3676933"/>
                  <a:pt x="2032314" y="3696890"/>
                  <a:pt x="2029773" y="3716663"/>
                </a:cubicBezTo>
                <a:cubicBezTo>
                  <a:pt x="2028866" y="3723014"/>
                  <a:pt x="2031226" y="3725917"/>
                  <a:pt x="2038300" y="3725735"/>
                </a:cubicBezTo>
                <a:lnTo>
                  <a:pt x="2067882" y="3725735"/>
                </a:lnTo>
                <a:lnTo>
                  <a:pt x="2067882" y="3696170"/>
                </a:lnTo>
                <a:lnTo>
                  <a:pt x="2062610" y="3701970"/>
                </a:lnTo>
                <a:cubicBezTo>
                  <a:pt x="2056078" y="3702150"/>
                  <a:pt x="2053539" y="3700518"/>
                  <a:pt x="2053177" y="3693443"/>
                </a:cubicBezTo>
                <a:cubicBezTo>
                  <a:pt x="2052632" y="3682195"/>
                  <a:pt x="2057168" y="3671128"/>
                  <a:pt x="2054809" y="3660243"/>
                </a:cubicBezTo>
                <a:cubicBezTo>
                  <a:pt x="2052813" y="3650809"/>
                  <a:pt x="2052451" y="3641376"/>
                  <a:pt x="2053902" y="3632486"/>
                </a:cubicBezTo>
                <a:cubicBezTo>
                  <a:pt x="2055535" y="3623415"/>
                  <a:pt x="2051362" y="3623053"/>
                  <a:pt x="2045557" y="3623960"/>
                </a:cubicBezTo>
                <a:cubicBezTo>
                  <a:pt x="2037212" y="3625048"/>
                  <a:pt x="2029048" y="3623234"/>
                  <a:pt x="2020703" y="3623778"/>
                </a:cubicBezTo>
                <a:cubicBezTo>
                  <a:pt x="2017075" y="3623960"/>
                  <a:pt x="2014897" y="3622871"/>
                  <a:pt x="2015260" y="3618698"/>
                </a:cubicBezTo>
                <a:cubicBezTo>
                  <a:pt x="2015804" y="3609446"/>
                  <a:pt x="2013809" y="3599831"/>
                  <a:pt x="2016350" y="3590760"/>
                </a:cubicBezTo>
                <a:cubicBezTo>
                  <a:pt x="2017801" y="3586043"/>
                  <a:pt x="2015623" y="3585499"/>
                  <a:pt x="2011994" y="3585499"/>
                </a:cubicBezTo>
                <a:cubicBezTo>
                  <a:pt x="2003468" y="3585680"/>
                  <a:pt x="1995123" y="3585318"/>
                  <a:pt x="1986595" y="3585680"/>
                </a:cubicBezTo>
                <a:cubicBezTo>
                  <a:pt x="1979702" y="3586043"/>
                  <a:pt x="1976437" y="3583866"/>
                  <a:pt x="1977163" y="3576427"/>
                </a:cubicBezTo>
                <a:cubicBezTo>
                  <a:pt x="1977889" y="3568990"/>
                  <a:pt x="1978251" y="3561552"/>
                  <a:pt x="1978977" y="3554114"/>
                </a:cubicBezTo>
                <a:cubicBezTo>
                  <a:pt x="1979520" y="3549215"/>
                  <a:pt x="1977707" y="3547401"/>
                  <a:pt x="1972445" y="3547401"/>
                </a:cubicBezTo>
                <a:cubicBezTo>
                  <a:pt x="1955573" y="3547582"/>
                  <a:pt x="1938520" y="3547582"/>
                  <a:pt x="1921648" y="3547401"/>
                </a:cubicBezTo>
                <a:cubicBezTo>
                  <a:pt x="1916932" y="3547401"/>
                  <a:pt x="1915117" y="3548671"/>
                  <a:pt x="1915298" y="3553569"/>
                </a:cubicBezTo>
                <a:cubicBezTo>
                  <a:pt x="1915661" y="3562277"/>
                  <a:pt x="1915298" y="3571167"/>
                  <a:pt x="1915480" y="3579874"/>
                </a:cubicBezTo>
                <a:cubicBezTo>
                  <a:pt x="1915480" y="3584229"/>
                  <a:pt x="1914029" y="3585862"/>
                  <a:pt x="1909674" y="3585680"/>
                </a:cubicBezTo>
                <a:cubicBezTo>
                  <a:pt x="1900966" y="3585499"/>
                  <a:pt x="1892077" y="3585862"/>
                  <a:pt x="1883369" y="3585499"/>
                </a:cubicBezTo>
                <a:cubicBezTo>
                  <a:pt x="1878652" y="3585318"/>
                  <a:pt x="1877020" y="3586950"/>
                  <a:pt x="1877202" y="3591666"/>
                </a:cubicBezTo>
                <a:cubicBezTo>
                  <a:pt x="1877564" y="3600375"/>
                  <a:pt x="1877202" y="3609265"/>
                  <a:pt x="1877383" y="3617973"/>
                </a:cubicBezTo>
                <a:cubicBezTo>
                  <a:pt x="1877383" y="3621420"/>
                  <a:pt x="1876838" y="3623778"/>
                  <a:pt x="1872484" y="3623597"/>
                </a:cubicBezTo>
                <a:lnTo>
                  <a:pt x="1855639" y="3624539"/>
                </a:lnTo>
                <a:lnTo>
                  <a:pt x="1851424" y="3624504"/>
                </a:lnTo>
                <a:lnTo>
                  <a:pt x="1850062" y="3624851"/>
                </a:lnTo>
                <a:lnTo>
                  <a:pt x="1846541" y="3625048"/>
                </a:lnTo>
                <a:cubicBezTo>
                  <a:pt x="1840373" y="3625411"/>
                  <a:pt x="1839103" y="3627406"/>
                  <a:pt x="1839103" y="3633030"/>
                </a:cubicBezTo>
                <a:lnTo>
                  <a:pt x="1839261" y="3700306"/>
                </a:lnTo>
                <a:lnTo>
                  <a:pt x="1837817" y="3701062"/>
                </a:lnTo>
                <a:cubicBezTo>
                  <a:pt x="1831831" y="3700518"/>
                  <a:pt x="1824755" y="3702695"/>
                  <a:pt x="1826207" y="3691809"/>
                </a:cubicBezTo>
                <a:cubicBezTo>
                  <a:pt x="1828927" y="3671854"/>
                  <a:pt x="1825480" y="3651717"/>
                  <a:pt x="1826388" y="3631760"/>
                </a:cubicBezTo>
                <a:cubicBezTo>
                  <a:pt x="1826570" y="3626317"/>
                  <a:pt x="1825118" y="3624141"/>
                  <a:pt x="1819313" y="3624504"/>
                </a:cubicBezTo>
                <a:cubicBezTo>
                  <a:pt x="1812056" y="3624867"/>
                  <a:pt x="1804800" y="3624141"/>
                  <a:pt x="1797542" y="3624686"/>
                </a:cubicBezTo>
                <a:cubicBezTo>
                  <a:pt x="1790649" y="3625048"/>
                  <a:pt x="1787565" y="3622871"/>
                  <a:pt x="1788108" y="3615432"/>
                </a:cubicBezTo>
                <a:cubicBezTo>
                  <a:pt x="1788653" y="3607631"/>
                  <a:pt x="1788108" y="3599650"/>
                  <a:pt x="1788290" y="3591848"/>
                </a:cubicBezTo>
                <a:cubicBezTo>
                  <a:pt x="1788290" y="3588038"/>
                  <a:pt x="1787382" y="3586043"/>
                  <a:pt x="1783211" y="3586406"/>
                </a:cubicBezTo>
                <a:cubicBezTo>
                  <a:pt x="1774140" y="3587313"/>
                  <a:pt x="1765251" y="3585136"/>
                  <a:pt x="1756360" y="3584774"/>
                </a:cubicBezTo>
                <a:cubicBezTo>
                  <a:pt x="1751826" y="3584774"/>
                  <a:pt x="1750011" y="3583321"/>
                  <a:pt x="1750193" y="3578604"/>
                </a:cubicBezTo>
                <a:cubicBezTo>
                  <a:pt x="1750556" y="3570078"/>
                  <a:pt x="1750011" y="3561732"/>
                  <a:pt x="1750373" y="3553207"/>
                </a:cubicBezTo>
                <a:cubicBezTo>
                  <a:pt x="1750556" y="3548127"/>
                  <a:pt x="1748742" y="3546313"/>
                  <a:pt x="1743661" y="3546494"/>
                </a:cubicBezTo>
                <a:close/>
                <a:moveTo>
                  <a:pt x="3811543" y="3546494"/>
                </a:moveTo>
                <a:cubicBezTo>
                  <a:pt x="3796486" y="3546857"/>
                  <a:pt x="3781246" y="3546675"/>
                  <a:pt x="3766189" y="3546675"/>
                </a:cubicBezTo>
                <a:cubicBezTo>
                  <a:pt x="3756029" y="3546675"/>
                  <a:pt x="3755484" y="3548127"/>
                  <a:pt x="3756574" y="3558286"/>
                </a:cubicBezTo>
                <a:cubicBezTo>
                  <a:pt x="3757480" y="3566087"/>
                  <a:pt x="3756574" y="3574069"/>
                  <a:pt x="3756210" y="3582052"/>
                </a:cubicBezTo>
                <a:cubicBezTo>
                  <a:pt x="3756029" y="3585680"/>
                  <a:pt x="3752764" y="3584774"/>
                  <a:pt x="3750588" y="3584774"/>
                </a:cubicBezTo>
                <a:cubicBezTo>
                  <a:pt x="3742422" y="3584955"/>
                  <a:pt x="3734259" y="3585136"/>
                  <a:pt x="3726095" y="3584774"/>
                </a:cubicBezTo>
                <a:cubicBezTo>
                  <a:pt x="3720291" y="3584410"/>
                  <a:pt x="3717931" y="3586043"/>
                  <a:pt x="3718294" y="3592211"/>
                </a:cubicBezTo>
                <a:cubicBezTo>
                  <a:pt x="3718656" y="3599831"/>
                  <a:pt x="3718475" y="3607268"/>
                  <a:pt x="3718294" y="3614889"/>
                </a:cubicBezTo>
                <a:cubicBezTo>
                  <a:pt x="3718294" y="3619967"/>
                  <a:pt x="3716480" y="3623415"/>
                  <a:pt x="3710312" y="3623053"/>
                </a:cubicBezTo>
                <a:cubicBezTo>
                  <a:pt x="3702329" y="3622689"/>
                  <a:pt x="3694166" y="3623053"/>
                  <a:pt x="3686183" y="3622871"/>
                </a:cubicBezTo>
                <a:cubicBezTo>
                  <a:pt x="3682011" y="3622689"/>
                  <a:pt x="3679834" y="3623778"/>
                  <a:pt x="3680197" y="3628313"/>
                </a:cubicBezTo>
                <a:cubicBezTo>
                  <a:pt x="3682011" y="3650809"/>
                  <a:pt x="3675842" y="3673305"/>
                  <a:pt x="3679471" y="3695801"/>
                </a:cubicBezTo>
                <a:cubicBezTo>
                  <a:pt x="3680559" y="3701607"/>
                  <a:pt x="3675842" y="3700881"/>
                  <a:pt x="3672395" y="3700699"/>
                </a:cubicBezTo>
                <a:cubicBezTo>
                  <a:pt x="3669493" y="3700518"/>
                  <a:pt x="3665320" y="3702695"/>
                  <a:pt x="3665139" y="3696164"/>
                </a:cubicBezTo>
                <a:cubicBezTo>
                  <a:pt x="3664776" y="3684372"/>
                  <a:pt x="3665320" y="3672398"/>
                  <a:pt x="3665502" y="3660606"/>
                </a:cubicBezTo>
                <a:cubicBezTo>
                  <a:pt x="3665684" y="3651172"/>
                  <a:pt x="3662962" y="3641920"/>
                  <a:pt x="3665320" y="3632123"/>
                </a:cubicBezTo>
                <a:cubicBezTo>
                  <a:pt x="3667316" y="3623778"/>
                  <a:pt x="3663325" y="3620875"/>
                  <a:pt x="3653891" y="3623053"/>
                </a:cubicBezTo>
                <a:cubicBezTo>
                  <a:pt x="3645908" y="3625048"/>
                  <a:pt x="3638471" y="3621420"/>
                  <a:pt x="3630850" y="3622689"/>
                </a:cubicBezTo>
                <a:cubicBezTo>
                  <a:pt x="3628854" y="3623053"/>
                  <a:pt x="3627586" y="3621601"/>
                  <a:pt x="3627586" y="3619424"/>
                </a:cubicBezTo>
                <a:cubicBezTo>
                  <a:pt x="3627948" y="3610172"/>
                  <a:pt x="3623413" y="3601282"/>
                  <a:pt x="3627222" y="3591848"/>
                </a:cubicBezTo>
                <a:cubicBezTo>
                  <a:pt x="3629217" y="3586769"/>
                  <a:pt x="3626497" y="3584229"/>
                  <a:pt x="3620691" y="3584592"/>
                </a:cubicBezTo>
                <a:cubicBezTo>
                  <a:pt x="3613072" y="3584955"/>
                  <a:pt x="3605452" y="3584229"/>
                  <a:pt x="3598014" y="3584774"/>
                </a:cubicBezTo>
                <a:cubicBezTo>
                  <a:pt x="3591665" y="3585136"/>
                  <a:pt x="3588762" y="3583684"/>
                  <a:pt x="3589305" y="3576427"/>
                </a:cubicBezTo>
                <a:cubicBezTo>
                  <a:pt x="3589850" y="3568627"/>
                  <a:pt x="3589305" y="3560644"/>
                  <a:pt x="3589487" y="3552844"/>
                </a:cubicBezTo>
                <a:cubicBezTo>
                  <a:pt x="3589668" y="3548489"/>
                  <a:pt x="3588399" y="3546494"/>
                  <a:pt x="3583501" y="3546494"/>
                </a:cubicBezTo>
                <a:cubicBezTo>
                  <a:pt x="3566266" y="3546675"/>
                  <a:pt x="3549032" y="3546675"/>
                  <a:pt x="3531796" y="3546494"/>
                </a:cubicBezTo>
                <a:cubicBezTo>
                  <a:pt x="3526535" y="3546494"/>
                  <a:pt x="3525629" y="3548671"/>
                  <a:pt x="3525810" y="3553026"/>
                </a:cubicBezTo>
                <a:cubicBezTo>
                  <a:pt x="3525991" y="3561189"/>
                  <a:pt x="3525629" y="3569353"/>
                  <a:pt x="3525991" y="3577516"/>
                </a:cubicBezTo>
                <a:cubicBezTo>
                  <a:pt x="3526173" y="3582958"/>
                  <a:pt x="3524721" y="3585136"/>
                  <a:pt x="3518915" y="3584774"/>
                </a:cubicBezTo>
                <a:cubicBezTo>
                  <a:pt x="3510751" y="3584410"/>
                  <a:pt x="3502587" y="3584955"/>
                  <a:pt x="3494424" y="3584592"/>
                </a:cubicBezTo>
                <a:cubicBezTo>
                  <a:pt x="3489525" y="3584410"/>
                  <a:pt x="3487531" y="3585862"/>
                  <a:pt x="3487711" y="3591122"/>
                </a:cubicBezTo>
                <a:cubicBezTo>
                  <a:pt x="3488074" y="3599650"/>
                  <a:pt x="3487711" y="3607994"/>
                  <a:pt x="3487893" y="3616522"/>
                </a:cubicBezTo>
                <a:cubicBezTo>
                  <a:pt x="3487893" y="3620149"/>
                  <a:pt x="3487531" y="3623053"/>
                  <a:pt x="3482632" y="3622689"/>
                </a:cubicBezTo>
                <a:cubicBezTo>
                  <a:pt x="3473924" y="3622144"/>
                  <a:pt x="3465398" y="3623960"/>
                  <a:pt x="3456689" y="3624323"/>
                </a:cubicBezTo>
                <a:cubicBezTo>
                  <a:pt x="3451065" y="3624686"/>
                  <a:pt x="3449613" y="3626317"/>
                  <a:pt x="3449613" y="3631760"/>
                </a:cubicBezTo>
                <a:cubicBezTo>
                  <a:pt x="3449977" y="3649902"/>
                  <a:pt x="3449796" y="3668045"/>
                  <a:pt x="3449796" y="3686186"/>
                </a:cubicBezTo>
                <a:cubicBezTo>
                  <a:pt x="3449796" y="3701607"/>
                  <a:pt x="3449796" y="3701607"/>
                  <a:pt x="3434011" y="3700699"/>
                </a:cubicBezTo>
                <a:cubicBezTo>
                  <a:pt x="3433467" y="3700699"/>
                  <a:pt x="3433104" y="3700155"/>
                  <a:pt x="3432561" y="3699973"/>
                </a:cubicBezTo>
                <a:cubicBezTo>
                  <a:pt x="3434011" y="3696164"/>
                  <a:pt x="3432923" y="3692172"/>
                  <a:pt x="3433467" y="3688362"/>
                </a:cubicBezTo>
                <a:cubicBezTo>
                  <a:pt x="3434193" y="3682013"/>
                  <a:pt x="3430927" y="3675663"/>
                  <a:pt x="3432198" y="3669676"/>
                </a:cubicBezTo>
                <a:cubicBezTo>
                  <a:pt x="3434374" y="3660061"/>
                  <a:pt x="3433649" y="3650446"/>
                  <a:pt x="3433104" y="3641013"/>
                </a:cubicBezTo>
                <a:cubicBezTo>
                  <a:pt x="3432379" y="3626317"/>
                  <a:pt x="3431653" y="3626500"/>
                  <a:pt x="3416777" y="3626680"/>
                </a:cubicBezTo>
                <a:cubicBezTo>
                  <a:pt x="3409158" y="3626680"/>
                  <a:pt x="3401719" y="3626680"/>
                  <a:pt x="3393919" y="3626680"/>
                </a:cubicBezTo>
                <a:cubicBezTo>
                  <a:pt x="3391559" y="3620330"/>
                  <a:pt x="3396458" y="3613800"/>
                  <a:pt x="3395370" y="3606905"/>
                </a:cubicBezTo>
                <a:cubicBezTo>
                  <a:pt x="3395189" y="3605454"/>
                  <a:pt x="3395552" y="3603640"/>
                  <a:pt x="3393375" y="3603640"/>
                </a:cubicBezTo>
                <a:cubicBezTo>
                  <a:pt x="3391196" y="3603640"/>
                  <a:pt x="3392829" y="3607087"/>
                  <a:pt x="3390290" y="3607087"/>
                </a:cubicBezTo>
                <a:cubicBezTo>
                  <a:pt x="3390290" y="3604911"/>
                  <a:pt x="3389927" y="3602733"/>
                  <a:pt x="3390290" y="3600738"/>
                </a:cubicBezTo>
                <a:cubicBezTo>
                  <a:pt x="3392829" y="3588764"/>
                  <a:pt x="3389745" y="3585136"/>
                  <a:pt x="3377771" y="3586950"/>
                </a:cubicBezTo>
                <a:cubicBezTo>
                  <a:pt x="3376683" y="3586950"/>
                  <a:pt x="3375595" y="3588220"/>
                  <a:pt x="3374507" y="3588038"/>
                </a:cubicBezTo>
                <a:cubicBezTo>
                  <a:pt x="3368520" y="3587494"/>
                  <a:pt x="3361807" y="3588038"/>
                  <a:pt x="3356728" y="3585499"/>
                </a:cubicBezTo>
                <a:cubicBezTo>
                  <a:pt x="3353462" y="3583866"/>
                  <a:pt x="3357997" y="3578061"/>
                  <a:pt x="3357454" y="3573888"/>
                </a:cubicBezTo>
                <a:cubicBezTo>
                  <a:pt x="3356728" y="3567902"/>
                  <a:pt x="3357091" y="3561732"/>
                  <a:pt x="3357272" y="3555746"/>
                </a:cubicBezTo>
                <a:cubicBezTo>
                  <a:pt x="3357454" y="3550666"/>
                  <a:pt x="3355458" y="3548671"/>
                  <a:pt x="3350378" y="3548671"/>
                </a:cubicBezTo>
                <a:cubicBezTo>
                  <a:pt x="3334595" y="3548852"/>
                  <a:pt x="3318993" y="3549033"/>
                  <a:pt x="3303209" y="3548671"/>
                </a:cubicBezTo>
                <a:cubicBezTo>
                  <a:pt x="3298129" y="3548489"/>
                  <a:pt x="3297223" y="3550847"/>
                  <a:pt x="3297404" y="3555203"/>
                </a:cubicBezTo>
                <a:cubicBezTo>
                  <a:pt x="3297586" y="3563728"/>
                  <a:pt x="3297223" y="3572073"/>
                  <a:pt x="3297586" y="3580601"/>
                </a:cubicBezTo>
                <a:cubicBezTo>
                  <a:pt x="3297767" y="3585318"/>
                  <a:pt x="3296315" y="3587131"/>
                  <a:pt x="3291416" y="3586950"/>
                </a:cubicBezTo>
                <a:cubicBezTo>
                  <a:pt x="3282710" y="3586588"/>
                  <a:pt x="3273819" y="3586950"/>
                  <a:pt x="3265111" y="3586769"/>
                </a:cubicBezTo>
                <a:cubicBezTo>
                  <a:pt x="3260757" y="3586588"/>
                  <a:pt x="3259125" y="3588038"/>
                  <a:pt x="3259306" y="3592392"/>
                </a:cubicBezTo>
                <a:cubicBezTo>
                  <a:pt x="3259669" y="3600738"/>
                  <a:pt x="3259306" y="3609084"/>
                  <a:pt x="3259488" y="3617428"/>
                </a:cubicBezTo>
                <a:cubicBezTo>
                  <a:pt x="3259669" y="3622871"/>
                  <a:pt x="3257492" y="3625230"/>
                  <a:pt x="3252050" y="3625048"/>
                </a:cubicBezTo>
                <a:cubicBezTo>
                  <a:pt x="3244430" y="3624867"/>
                  <a:pt x="3236809" y="3625411"/>
                  <a:pt x="3229372" y="3624867"/>
                </a:cubicBezTo>
                <a:cubicBezTo>
                  <a:pt x="3223204" y="3624504"/>
                  <a:pt x="3221027" y="3626317"/>
                  <a:pt x="3221208" y="3632849"/>
                </a:cubicBezTo>
                <a:cubicBezTo>
                  <a:pt x="3221571" y="3652624"/>
                  <a:pt x="3221208" y="3672216"/>
                  <a:pt x="3221389" y="3691991"/>
                </a:cubicBezTo>
                <a:cubicBezTo>
                  <a:pt x="3221389" y="3694895"/>
                  <a:pt x="3220664" y="3697434"/>
                  <a:pt x="3219394" y="3699793"/>
                </a:cubicBezTo>
                <a:cubicBezTo>
                  <a:pt x="3216672" y="3704328"/>
                  <a:pt x="3212682" y="3699973"/>
                  <a:pt x="3209235" y="3701062"/>
                </a:cubicBezTo>
                <a:cubicBezTo>
                  <a:pt x="3207057" y="3701787"/>
                  <a:pt x="3204880" y="3700881"/>
                  <a:pt x="3204880" y="3697979"/>
                </a:cubicBezTo>
                <a:cubicBezTo>
                  <a:pt x="3204880" y="3682739"/>
                  <a:pt x="3203792" y="3667319"/>
                  <a:pt x="3203792" y="3652079"/>
                </a:cubicBezTo>
                <a:cubicBezTo>
                  <a:pt x="3203792" y="3645185"/>
                  <a:pt x="3204155" y="3637748"/>
                  <a:pt x="3204880" y="3630672"/>
                </a:cubicBezTo>
                <a:cubicBezTo>
                  <a:pt x="3205424" y="3626137"/>
                  <a:pt x="3203247" y="3624867"/>
                  <a:pt x="3199075" y="3625048"/>
                </a:cubicBezTo>
                <a:cubicBezTo>
                  <a:pt x="3190911" y="3625230"/>
                  <a:pt x="3182748" y="3624867"/>
                  <a:pt x="3174584" y="3625230"/>
                </a:cubicBezTo>
                <a:cubicBezTo>
                  <a:pt x="3168597" y="3625592"/>
                  <a:pt x="3166601" y="3623053"/>
                  <a:pt x="3166783" y="3617247"/>
                </a:cubicBezTo>
                <a:cubicBezTo>
                  <a:pt x="3167146" y="3609446"/>
                  <a:pt x="3166783" y="3601464"/>
                  <a:pt x="3166964" y="3593662"/>
                </a:cubicBezTo>
                <a:cubicBezTo>
                  <a:pt x="3167146" y="3589308"/>
                  <a:pt x="3166420" y="3586406"/>
                  <a:pt x="3161159" y="3587131"/>
                </a:cubicBezTo>
                <a:cubicBezTo>
                  <a:pt x="3152087" y="3588401"/>
                  <a:pt x="3143198" y="3585499"/>
                  <a:pt x="3134309" y="3585499"/>
                </a:cubicBezTo>
                <a:cubicBezTo>
                  <a:pt x="3129774" y="3585499"/>
                  <a:pt x="3128685" y="3583503"/>
                  <a:pt x="3128866" y="3579512"/>
                </a:cubicBezTo>
                <a:cubicBezTo>
                  <a:pt x="3129048" y="3571349"/>
                  <a:pt x="3128866" y="3563184"/>
                  <a:pt x="3129048" y="3555021"/>
                </a:cubicBezTo>
                <a:cubicBezTo>
                  <a:pt x="3129048" y="3549759"/>
                  <a:pt x="3127415" y="3547219"/>
                  <a:pt x="3121790" y="3547219"/>
                </a:cubicBezTo>
                <a:cubicBezTo>
                  <a:pt x="3105463" y="3547401"/>
                  <a:pt x="3089136" y="3547401"/>
                  <a:pt x="3072808" y="3547219"/>
                </a:cubicBezTo>
                <a:cubicBezTo>
                  <a:pt x="3068454" y="3547037"/>
                  <a:pt x="3066821" y="3548852"/>
                  <a:pt x="3067365" y="3553026"/>
                </a:cubicBezTo>
                <a:cubicBezTo>
                  <a:pt x="3068636" y="3561552"/>
                  <a:pt x="3064644" y="3569896"/>
                  <a:pt x="3067183" y="3578604"/>
                </a:cubicBezTo>
                <a:cubicBezTo>
                  <a:pt x="3068636" y="3583503"/>
                  <a:pt x="3066096" y="3585499"/>
                  <a:pt x="3060834" y="3585318"/>
                </a:cubicBezTo>
                <a:cubicBezTo>
                  <a:pt x="3051764" y="3584955"/>
                  <a:pt x="3042693" y="3585499"/>
                  <a:pt x="3033621" y="3585136"/>
                </a:cubicBezTo>
                <a:cubicBezTo>
                  <a:pt x="3028905" y="3584955"/>
                  <a:pt x="3027091" y="3586406"/>
                  <a:pt x="3027272" y="3591304"/>
                </a:cubicBezTo>
                <a:cubicBezTo>
                  <a:pt x="3027635" y="3600012"/>
                  <a:pt x="3027272" y="3608902"/>
                  <a:pt x="3027454" y="3617610"/>
                </a:cubicBezTo>
                <a:cubicBezTo>
                  <a:pt x="3027454" y="3621963"/>
                  <a:pt x="3026003" y="3623597"/>
                  <a:pt x="3021648" y="3623415"/>
                </a:cubicBezTo>
                <a:cubicBezTo>
                  <a:pt x="3013121" y="3623234"/>
                  <a:pt x="3004776" y="3623597"/>
                  <a:pt x="2996249" y="3623234"/>
                </a:cubicBezTo>
                <a:cubicBezTo>
                  <a:pt x="2990807" y="3622871"/>
                  <a:pt x="2989174" y="3624686"/>
                  <a:pt x="2989174" y="3630309"/>
                </a:cubicBezTo>
                <a:cubicBezTo>
                  <a:pt x="2989537" y="3651172"/>
                  <a:pt x="2989356" y="3672036"/>
                  <a:pt x="2989356" y="3692898"/>
                </a:cubicBezTo>
                <a:cubicBezTo>
                  <a:pt x="2989537" y="3697434"/>
                  <a:pt x="2990262" y="3701787"/>
                  <a:pt x="2982825" y="3701425"/>
                </a:cubicBezTo>
                <a:cubicBezTo>
                  <a:pt x="2976112" y="3701244"/>
                  <a:pt x="2974843" y="3698342"/>
                  <a:pt x="2974843" y="3692535"/>
                </a:cubicBezTo>
                <a:cubicBezTo>
                  <a:pt x="2975205" y="3672216"/>
                  <a:pt x="2974661" y="3652079"/>
                  <a:pt x="2975205" y="3631760"/>
                </a:cubicBezTo>
                <a:cubicBezTo>
                  <a:pt x="2975386" y="3624141"/>
                  <a:pt x="2972302" y="3622144"/>
                  <a:pt x="2965771" y="3623415"/>
                </a:cubicBezTo>
                <a:cubicBezTo>
                  <a:pt x="2957971" y="3625048"/>
                  <a:pt x="2950350" y="3622508"/>
                  <a:pt x="2942732" y="3623415"/>
                </a:cubicBezTo>
                <a:cubicBezTo>
                  <a:pt x="2937651" y="3623960"/>
                  <a:pt x="2936563" y="3621601"/>
                  <a:pt x="2936745" y="3617065"/>
                </a:cubicBezTo>
                <a:cubicBezTo>
                  <a:pt x="2936926" y="3610353"/>
                  <a:pt x="2936745" y="3603821"/>
                  <a:pt x="2936745" y="3597109"/>
                </a:cubicBezTo>
                <a:cubicBezTo>
                  <a:pt x="2936745" y="3583684"/>
                  <a:pt x="2938377" y="3585499"/>
                  <a:pt x="2925497" y="3585318"/>
                </a:cubicBezTo>
                <a:cubicBezTo>
                  <a:pt x="2919510" y="3585318"/>
                  <a:pt x="2913342" y="3584955"/>
                  <a:pt x="2907354" y="3585499"/>
                </a:cubicBezTo>
                <a:cubicBezTo>
                  <a:pt x="2900824" y="3586043"/>
                  <a:pt x="2898103" y="3584229"/>
                  <a:pt x="2898648" y="3577153"/>
                </a:cubicBezTo>
                <a:cubicBezTo>
                  <a:pt x="2899191" y="3569353"/>
                  <a:pt x="2898648" y="3561370"/>
                  <a:pt x="2898828" y="3553569"/>
                </a:cubicBezTo>
                <a:cubicBezTo>
                  <a:pt x="2899010" y="3549033"/>
                  <a:pt x="2897739" y="3547219"/>
                  <a:pt x="2892841" y="3547219"/>
                </a:cubicBezTo>
                <a:cubicBezTo>
                  <a:pt x="2875606" y="3547401"/>
                  <a:pt x="2858372" y="3547401"/>
                  <a:pt x="2841137" y="3547219"/>
                </a:cubicBezTo>
                <a:cubicBezTo>
                  <a:pt x="2836057" y="3547037"/>
                  <a:pt x="2835150" y="3549396"/>
                  <a:pt x="2835332" y="3553750"/>
                </a:cubicBezTo>
                <a:cubicBezTo>
                  <a:pt x="2835513" y="3561915"/>
                  <a:pt x="2835150" y="3570078"/>
                  <a:pt x="2835513" y="3578242"/>
                </a:cubicBezTo>
                <a:cubicBezTo>
                  <a:pt x="2835694" y="3583684"/>
                  <a:pt x="2834243" y="3585862"/>
                  <a:pt x="2828438" y="3585499"/>
                </a:cubicBezTo>
                <a:cubicBezTo>
                  <a:pt x="2820273" y="3584955"/>
                  <a:pt x="2812109" y="3585499"/>
                  <a:pt x="2803946" y="3585318"/>
                </a:cubicBezTo>
                <a:cubicBezTo>
                  <a:pt x="2797960" y="3585318"/>
                  <a:pt x="2796146" y="3588582"/>
                  <a:pt x="2797777" y="3593480"/>
                </a:cubicBezTo>
                <a:cubicBezTo>
                  <a:pt x="2800319" y="3601101"/>
                  <a:pt x="2798867" y="3608538"/>
                  <a:pt x="2799049" y="3615977"/>
                </a:cubicBezTo>
                <a:cubicBezTo>
                  <a:pt x="2799230" y="3621420"/>
                  <a:pt x="2796327" y="3624323"/>
                  <a:pt x="2790521" y="3623597"/>
                </a:cubicBezTo>
                <a:cubicBezTo>
                  <a:pt x="2781450" y="3622326"/>
                  <a:pt x="2772742" y="3626137"/>
                  <a:pt x="2763671" y="3625411"/>
                </a:cubicBezTo>
                <a:cubicBezTo>
                  <a:pt x="2760224" y="3625048"/>
                  <a:pt x="2759317" y="3626500"/>
                  <a:pt x="2759862" y="3630309"/>
                </a:cubicBezTo>
                <a:cubicBezTo>
                  <a:pt x="2762764" y="3652079"/>
                  <a:pt x="2760587" y="3673668"/>
                  <a:pt x="2761132" y="3695438"/>
                </a:cubicBezTo>
                <a:cubicBezTo>
                  <a:pt x="2761313" y="3704146"/>
                  <a:pt x="2754419" y="3700881"/>
                  <a:pt x="2749884" y="3701607"/>
                </a:cubicBezTo>
                <a:cubicBezTo>
                  <a:pt x="2744804" y="3702332"/>
                  <a:pt x="2742809" y="3700518"/>
                  <a:pt x="2742990" y="3695257"/>
                </a:cubicBezTo>
                <a:cubicBezTo>
                  <a:pt x="2743353" y="3679837"/>
                  <a:pt x="2743172" y="3664415"/>
                  <a:pt x="2743172" y="3648995"/>
                </a:cubicBezTo>
                <a:cubicBezTo>
                  <a:pt x="2743172" y="3625592"/>
                  <a:pt x="2743172" y="3625592"/>
                  <a:pt x="2719224" y="3628495"/>
                </a:cubicBezTo>
                <a:cubicBezTo>
                  <a:pt x="2706525" y="3630127"/>
                  <a:pt x="2703804" y="3627225"/>
                  <a:pt x="2704892" y="3614707"/>
                </a:cubicBezTo>
                <a:cubicBezTo>
                  <a:pt x="2705255" y="3609084"/>
                  <a:pt x="2704892" y="3603640"/>
                  <a:pt x="2704892" y="3596203"/>
                </a:cubicBezTo>
                <a:cubicBezTo>
                  <a:pt x="2702170" y="3600375"/>
                  <a:pt x="2704347" y="3604003"/>
                  <a:pt x="2701627" y="3606725"/>
                </a:cubicBezTo>
                <a:cubicBezTo>
                  <a:pt x="2701808" y="3600738"/>
                  <a:pt x="2699631" y="3595114"/>
                  <a:pt x="2703259" y="3590396"/>
                </a:cubicBezTo>
                <a:cubicBezTo>
                  <a:pt x="2693463" y="3584048"/>
                  <a:pt x="2682577" y="3590578"/>
                  <a:pt x="2672236" y="3587857"/>
                </a:cubicBezTo>
                <a:cubicBezTo>
                  <a:pt x="2668064" y="3586769"/>
                  <a:pt x="2666612" y="3585680"/>
                  <a:pt x="2666794" y="3581689"/>
                </a:cubicBezTo>
                <a:cubicBezTo>
                  <a:pt x="2666974" y="3573163"/>
                  <a:pt x="2666612" y="3564817"/>
                  <a:pt x="2666974" y="3556291"/>
                </a:cubicBezTo>
                <a:cubicBezTo>
                  <a:pt x="2667157" y="3551392"/>
                  <a:pt x="2665886" y="3549215"/>
                  <a:pt x="2660445" y="3549396"/>
                </a:cubicBezTo>
                <a:cubicBezTo>
                  <a:pt x="2644661" y="3549759"/>
                  <a:pt x="2629059" y="3549578"/>
                  <a:pt x="2613275" y="3549396"/>
                </a:cubicBezTo>
                <a:cubicBezTo>
                  <a:pt x="2608740" y="3549396"/>
                  <a:pt x="2606382" y="3550303"/>
                  <a:pt x="2606926" y="3555383"/>
                </a:cubicBezTo>
                <a:cubicBezTo>
                  <a:pt x="2607651" y="3561915"/>
                  <a:pt x="2606563" y="3568446"/>
                  <a:pt x="2608377" y="3575157"/>
                </a:cubicBezTo>
                <a:cubicBezTo>
                  <a:pt x="2610917" y="3585136"/>
                  <a:pt x="2608377" y="3587676"/>
                  <a:pt x="2598218" y="3587676"/>
                </a:cubicBezTo>
                <a:cubicBezTo>
                  <a:pt x="2591324" y="3587676"/>
                  <a:pt x="2584248" y="3588038"/>
                  <a:pt x="2577354" y="3587676"/>
                </a:cubicBezTo>
                <a:cubicBezTo>
                  <a:pt x="2571913" y="3587313"/>
                  <a:pt x="2569191" y="3588038"/>
                  <a:pt x="2570461" y="3594933"/>
                </a:cubicBezTo>
                <a:cubicBezTo>
                  <a:pt x="2572093" y="3603821"/>
                  <a:pt x="2569191" y="3612893"/>
                  <a:pt x="2568828" y="3621782"/>
                </a:cubicBezTo>
                <a:cubicBezTo>
                  <a:pt x="2568647" y="3625955"/>
                  <a:pt x="2565926" y="3625774"/>
                  <a:pt x="2563204" y="3625774"/>
                </a:cubicBezTo>
                <a:cubicBezTo>
                  <a:pt x="2555948" y="3625774"/>
                  <a:pt x="2548691" y="3626137"/>
                  <a:pt x="2541434" y="3625592"/>
                </a:cubicBezTo>
                <a:cubicBezTo>
                  <a:pt x="2533270" y="3624867"/>
                  <a:pt x="2530005" y="3627406"/>
                  <a:pt x="2530368" y="3636114"/>
                </a:cubicBezTo>
                <a:cubicBezTo>
                  <a:pt x="2530912" y="3655526"/>
                  <a:pt x="2530731" y="3674756"/>
                  <a:pt x="2530368" y="3694169"/>
                </a:cubicBezTo>
                <a:cubicBezTo>
                  <a:pt x="2530368" y="3697071"/>
                  <a:pt x="2533452" y="3703240"/>
                  <a:pt x="2526195" y="3702150"/>
                </a:cubicBezTo>
                <a:cubicBezTo>
                  <a:pt x="2520934" y="3701425"/>
                  <a:pt x="2513132" y="3705234"/>
                  <a:pt x="2513859" y="3693443"/>
                </a:cubicBezTo>
                <a:cubicBezTo>
                  <a:pt x="2515129" y="3673486"/>
                  <a:pt x="2514040" y="3653349"/>
                  <a:pt x="2514403" y="3633211"/>
                </a:cubicBezTo>
                <a:cubicBezTo>
                  <a:pt x="2514403" y="3627225"/>
                  <a:pt x="2512406" y="3625411"/>
                  <a:pt x="2506602" y="3625774"/>
                </a:cubicBezTo>
                <a:cubicBezTo>
                  <a:pt x="2498802" y="3626317"/>
                  <a:pt x="2490819" y="3625774"/>
                  <a:pt x="2483017" y="3625955"/>
                </a:cubicBezTo>
                <a:cubicBezTo>
                  <a:pt x="2478120" y="3625955"/>
                  <a:pt x="2475942" y="3623778"/>
                  <a:pt x="2476123" y="3618879"/>
                </a:cubicBezTo>
                <a:cubicBezTo>
                  <a:pt x="2476306" y="3610353"/>
                  <a:pt x="2476123" y="3602007"/>
                  <a:pt x="2476306" y="3593480"/>
                </a:cubicBezTo>
                <a:cubicBezTo>
                  <a:pt x="2476306" y="3589308"/>
                  <a:pt x="2474854" y="3587313"/>
                  <a:pt x="2470499" y="3587857"/>
                </a:cubicBezTo>
                <a:cubicBezTo>
                  <a:pt x="2461429" y="3588945"/>
                  <a:pt x="2452539" y="3586225"/>
                  <a:pt x="2443649" y="3586225"/>
                </a:cubicBezTo>
                <a:cubicBezTo>
                  <a:pt x="2439114" y="3586043"/>
                  <a:pt x="2437845" y="3584410"/>
                  <a:pt x="2438025" y="3580237"/>
                </a:cubicBezTo>
                <a:cubicBezTo>
                  <a:pt x="2438207" y="3572073"/>
                  <a:pt x="2437663" y="3563909"/>
                  <a:pt x="2438207" y="3555746"/>
                </a:cubicBezTo>
                <a:cubicBezTo>
                  <a:pt x="2438570" y="3549033"/>
                  <a:pt x="2436031" y="3547582"/>
                  <a:pt x="2429862" y="3547763"/>
                </a:cubicBezTo>
                <a:cubicBezTo>
                  <a:pt x="2417163" y="3548308"/>
                  <a:pt x="2404463" y="3547945"/>
                  <a:pt x="2391764" y="3547945"/>
                </a:cubicBezTo>
                <a:cubicBezTo>
                  <a:pt x="2376344" y="3547945"/>
                  <a:pt x="2376344" y="3547945"/>
                  <a:pt x="2376344" y="3563728"/>
                </a:cubicBezTo>
                <a:cubicBezTo>
                  <a:pt x="2376344" y="3585862"/>
                  <a:pt x="2376344" y="3585862"/>
                  <a:pt x="2354574" y="3585862"/>
                </a:cubicBezTo>
                <a:cubicBezTo>
                  <a:pt x="2335343" y="3585862"/>
                  <a:pt x="2332985" y="3588945"/>
                  <a:pt x="2336794" y="3608176"/>
                </a:cubicBezTo>
                <a:cubicBezTo>
                  <a:pt x="2336976" y="3608902"/>
                  <a:pt x="2337702" y="3609628"/>
                  <a:pt x="2337883" y="3610535"/>
                </a:cubicBezTo>
                <a:cubicBezTo>
                  <a:pt x="2339153" y="3618336"/>
                  <a:pt x="2334980" y="3623778"/>
                  <a:pt x="2327179" y="3624141"/>
                </a:cubicBezTo>
                <a:cubicBezTo>
                  <a:pt x="2320105" y="3624504"/>
                  <a:pt x="2312847" y="3624323"/>
                  <a:pt x="2305772" y="3623960"/>
                </a:cubicBezTo>
                <a:cubicBezTo>
                  <a:pt x="2300329" y="3623778"/>
                  <a:pt x="2297608" y="3625955"/>
                  <a:pt x="2298334" y="3631397"/>
                </a:cubicBezTo>
                <a:cubicBezTo>
                  <a:pt x="2300147" y="3644641"/>
                  <a:pt x="2298515" y="3658066"/>
                  <a:pt x="2298334" y="3671492"/>
                </a:cubicBezTo>
                <a:cubicBezTo>
                  <a:pt x="2298153" y="3679654"/>
                  <a:pt x="2298153" y="3687819"/>
                  <a:pt x="2298334" y="3695983"/>
                </a:cubicBezTo>
                <a:cubicBezTo>
                  <a:pt x="2298515" y="3699973"/>
                  <a:pt x="2297426" y="3701787"/>
                  <a:pt x="2292892" y="3701970"/>
                </a:cubicBezTo>
                <a:cubicBezTo>
                  <a:pt x="2286360" y="3702150"/>
                  <a:pt x="2283820" y="3700518"/>
                  <a:pt x="2283458" y="3693443"/>
                </a:cubicBezTo>
                <a:cubicBezTo>
                  <a:pt x="2282913" y="3682195"/>
                  <a:pt x="2287449" y="3671128"/>
                  <a:pt x="2285090" y="3660243"/>
                </a:cubicBezTo>
                <a:cubicBezTo>
                  <a:pt x="2283094" y="3650809"/>
                  <a:pt x="2282732" y="3641376"/>
                  <a:pt x="2284183" y="3632486"/>
                </a:cubicBezTo>
                <a:cubicBezTo>
                  <a:pt x="2285816" y="3623415"/>
                  <a:pt x="2281643" y="3623053"/>
                  <a:pt x="2275838" y="3623960"/>
                </a:cubicBezTo>
                <a:cubicBezTo>
                  <a:pt x="2267493" y="3625048"/>
                  <a:pt x="2259328" y="3623234"/>
                  <a:pt x="2250984" y="3623778"/>
                </a:cubicBezTo>
                <a:cubicBezTo>
                  <a:pt x="2247357" y="3623960"/>
                  <a:pt x="2245177" y="3622871"/>
                  <a:pt x="2245541" y="3618698"/>
                </a:cubicBezTo>
                <a:cubicBezTo>
                  <a:pt x="2246086" y="3609446"/>
                  <a:pt x="2244090" y="3599831"/>
                  <a:pt x="2246630" y="3590760"/>
                </a:cubicBezTo>
                <a:cubicBezTo>
                  <a:pt x="2248081" y="3586043"/>
                  <a:pt x="2245904" y="3585499"/>
                  <a:pt x="2242275" y="3585499"/>
                </a:cubicBezTo>
                <a:cubicBezTo>
                  <a:pt x="2233750" y="3585680"/>
                  <a:pt x="2225403" y="3585318"/>
                  <a:pt x="2216877" y="3585680"/>
                </a:cubicBezTo>
                <a:cubicBezTo>
                  <a:pt x="2209983" y="3586043"/>
                  <a:pt x="2206718" y="3583866"/>
                  <a:pt x="2207443" y="3576427"/>
                </a:cubicBezTo>
                <a:cubicBezTo>
                  <a:pt x="2208169" y="3568990"/>
                  <a:pt x="2208531" y="3561552"/>
                  <a:pt x="2209257" y="3554114"/>
                </a:cubicBezTo>
                <a:cubicBezTo>
                  <a:pt x="2209802" y="3549215"/>
                  <a:pt x="2207988" y="3547401"/>
                  <a:pt x="2202726" y="3547401"/>
                </a:cubicBezTo>
                <a:cubicBezTo>
                  <a:pt x="2185854" y="3547582"/>
                  <a:pt x="2168801" y="3547582"/>
                  <a:pt x="2151929" y="3547401"/>
                </a:cubicBezTo>
                <a:cubicBezTo>
                  <a:pt x="2147212" y="3547401"/>
                  <a:pt x="2145398" y="3548671"/>
                  <a:pt x="2145580" y="3553569"/>
                </a:cubicBezTo>
                <a:cubicBezTo>
                  <a:pt x="2145942" y="3562277"/>
                  <a:pt x="2145580" y="3571167"/>
                  <a:pt x="2145761" y="3579874"/>
                </a:cubicBezTo>
                <a:cubicBezTo>
                  <a:pt x="2145761" y="3584229"/>
                  <a:pt x="2144309" y="3585862"/>
                  <a:pt x="2139956" y="3585680"/>
                </a:cubicBezTo>
                <a:cubicBezTo>
                  <a:pt x="2131247" y="3585499"/>
                  <a:pt x="2122358" y="3585862"/>
                  <a:pt x="2113650" y="3585499"/>
                </a:cubicBezTo>
                <a:cubicBezTo>
                  <a:pt x="2108933" y="3585318"/>
                  <a:pt x="2107300" y="3586950"/>
                  <a:pt x="2107482" y="3591666"/>
                </a:cubicBezTo>
                <a:cubicBezTo>
                  <a:pt x="2107845" y="3600375"/>
                  <a:pt x="2107482" y="3609265"/>
                  <a:pt x="2107663" y="3617973"/>
                </a:cubicBezTo>
                <a:cubicBezTo>
                  <a:pt x="2107663" y="3621420"/>
                  <a:pt x="2107119" y="3623778"/>
                  <a:pt x="2102764" y="3623597"/>
                </a:cubicBezTo>
                <a:cubicBezTo>
                  <a:pt x="2094057" y="3623053"/>
                  <a:pt x="2085531" y="3624504"/>
                  <a:pt x="2076823" y="3625048"/>
                </a:cubicBezTo>
                <a:cubicBezTo>
                  <a:pt x="2070653" y="3625411"/>
                  <a:pt x="2069384" y="3627406"/>
                  <a:pt x="2069384" y="3633030"/>
                </a:cubicBezTo>
                <a:cubicBezTo>
                  <a:pt x="2069747" y="3658791"/>
                  <a:pt x="2069565" y="3684372"/>
                  <a:pt x="2069565" y="3710133"/>
                </a:cubicBezTo>
                <a:cubicBezTo>
                  <a:pt x="2069565" y="3725372"/>
                  <a:pt x="2069565" y="3725009"/>
                  <a:pt x="2084986" y="3725372"/>
                </a:cubicBezTo>
                <a:cubicBezTo>
                  <a:pt x="2092243" y="3725554"/>
                  <a:pt x="2093512" y="3722833"/>
                  <a:pt x="2093332" y="3716482"/>
                </a:cubicBezTo>
                <a:cubicBezTo>
                  <a:pt x="2092787" y="3696890"/>
                  <a:pt x="2093332" y="3677114"/>
                  <a:pt x="2092969" y="3657522"/>
                </a:cubicBezTo>
                <a:cubicBezTo>
                  <a:pt x="2092787" y="3650990"/>
                  <a:pt x="2094238" y="3648270"/>
                  <a:pt x="2101313" y="3648813"/>
                </a:cubicBezTo>
                <a:cubicBezTo>
                  <a:pt x="2109477" y="3649539"/>
                  <a:pt x="2117642" y="3648813"/>
                  <a:pt x="2125805" y="3648995"/>
                </a:cubicBezTo>
                <a:cubicBezTo>
                  <a:pt x="2129615" y="3649176"/>
                  <a:pt x="2131429" y="3647906"/>
                  <a:pt x="2131247" y="3643915"/>
                </a:cubicBezTo>
                <a:cubicBezTo>
                  <a:pt x="2130885" y="3634119"/>
                  <a:pt x="2131792" y="3623960"/>
                  <a:pt x="2130521" y="3614163"/>
                </a:cubicBezTo>
                <a:cubicBezTo>
                  <a:pt x="2129978" y="3609446"/>
                  <a:pt x="2131247" y="3609265"/>
                  <a:pt x="2134695" y="3609265"/>
                </a:cubicBezTo>
                <a:cubicBezTo>
                  <a:pt x="2144128" y="3609446"/>
                  <a:pt x="2153381" y="3609084"/>
                  <a:pt x="2162815" y="3609446"/>
                </a:cubicBezTo>
                <a:cubicBezTo>
                  <a:pt x="2168076" y="3609628"/>
                  <a:pt x="2169708" y="3607813"/>
                  <a:pt x="2169527" y="3602733"/>
                </a:cubicBezTo>
                <a:cubicBezTo>
                  <a:pt x="2169164" y="3594206"/>
                  <a:pt x="2169708" y="3585862"/>
                  <a:pt x="2169345" y="3577334"/>
                </a:cubicBezTo>
                <a:cubicBezTo>
                  <a:pt x="2168982" y="3571349"/>
                  <a:pt x="2172066" y="3570985"/>
                  <a:pt x="2176603" y="3571167"/>
                </a:cubicBezTo>
                <a:cubicBezTo>
                  <a:pt x="2180775" y="3571167"/>
                  <a:pt x="2184403" y="3570804"/>
                  <a:pt x="2184040" y="3576971"/>
                </a:cubicBezTo>
                <a:cubicBezTo>
                  <a:pt x="2183677" y="3585499"/>
                  <a:pt x="2184403" y="3593843"/>
                  <a:pt x="2183858" y="3602370"/>
                </a:cubicBezTo>
                <a:cubicBezTo>
                  <a:pt x="2183496" y="3608176"/>
                  <a:pt x="2185673" y="3609628"/>
                  <a:pt x="2191116" y="3609446"/>
                </a:cubicBezTo>
                <a:cubicBezTo>
                  <a:pt x="2199642" y="3609084"/>
                  <a:pt x="2207988" y="3609446"/>
                  <a:pt x="2216514" y="3609265"/>
                </a:cubicBezTo>
                <a:cubicBezTo>
                  <a:pt x="2221413" y="3609265"/>
                  <a:pt x="2224134" y="3610716"/>
                  <a:pt x="2223952" y="3615977"/>
                </a:cubicBezTo>
                <a:cubicBezTo>
                  <a:pt x="2223771" y="3624504"/>
                  <a:pt x="2225041" y="3633211"/>
                  <a:pt x="2223408" y="3641376"/>
                </a:cubicBezTo>
                <a:cubicBezTo>
                  <a:pt x="2222138" y="3648450"/>
                  <a:pt x="2225222" y="3649176"/>
                  <a:pt x="2230120" y="3649358"/>
                </a:cubicBezTo>
                <a:cubicBezTo>
                  <a:pt x="2238284" y="3649539"/>
                  <a:pt x="2246448" y="3649902"/>
                  <a:pt x="2254612" y="3649358"/>
                </a:cubicBezTo>
                <a:cubicBezTo>
                  <a:pt x="2260599" y="3648995"/>
                  <a:pt x="2262232" y="3651354"/>
                  <a:pt x="2262050" y="3657159"/>
                </a:cubicBezTo>
                <a:cubicBezTo>
                  <a:pt x="2261687" y="3676933"/>
                  <a:pt x="2262595" y="3696890"/>
                  <a:pt x="2260056" y="3716663"/>
                </a:cubicBezTo>
                <a:cubicBezTo>
                  <a:pt x="2259147" y="3723014"/>
                  <a:pt x="2261507" y="3725917"/>
                  <a:pt x="2268581" y="3725735"/>
                </a:cubicBezTo>
                <a:cubicBezTo>
                  <a:pt x="2284001" y="3725372"/>
                  <a:pt x="2299422" y="3725372"/>
                  <a:pt x="2314844" y="3725735"/>
                </a:cubicBezTo>
                <a:cubicBezTo>
                  <a:pt x="2320648" y="3725917"/>
                  <a:pt x="2321737" y="3723740"/>
                  <a:pt x="2321737" y="3718478"/>
                </a:cubicBezTo>
                <a:cubicBezTo>
                  <a:pt x="2321556" y="3697252"/>
                  <a:pt x="2321918" y="3676026"/>
                  <a:pt x="2321556" y="3654801"/>
                </a:cubicBezTo>
                <a:cubicBezTo>
                  <a:pt x="2321374" y="3649358"/>
                  <a:pt x="2323007" y="3647544"/>
                  <a:pt x="2328631" y="3647725"/>
                </a:cubicBezTo>
                <a:cubicBezTo>
                  <a:pt x="2337702" y="3648088"/>
                  <a:pt x="2346773" y="3647725"/>
                  <a:pt x="2355843" y="3647906"/>
                </a:cubicBezTo>
                <a:cubicBezTo>
                  <a:pt x="2360198" y="3647906"/>
                  <a:pt x="2361649" y="3646456"/>
                  <a:pt x="2361649" y="3642101"/>
                </a:cubicBezTo>
                <a:cubicBezTo>
                  <a:pt x="2361468" y="3634119"/>
                  <a:pt x="2361649" y="3625955"/>
                  <a:pt x="2359834" y="3617973"/>
                </a:cubicBezTo>
                <a:cubicBezTo>
                  <a:pt x="2358565" y="3612167"/>
                  <a:pt x="2360742" y="3609084"/>
                  <a:pt x="2367454" y="3609628"/>
                </a:cubicBezTo>
                <a:cubicBezTo>
                  <a:pt x="2375074" y="3610172"/>
                  <a:pt x="2382693" y="3609265"/>
                  <a:pt x="2390131" y="3609808"/>
                </a:cubicBezTo>
                <a:cubicBezTo>
                  <a:pt x="2396843" y="3610172"/>
                  <a:pt x="2398476" y="3607631"/>
                  <a:pt x="2398114" y="3601464"/>
                </a:cubicBezTo>
                <a:cubicBezTo>
                  <a:pt x="2397569" y="3593480"/>
                  <a:pt x="2397933" y="3585318"/>
                  <a:pt x="2399565" y="3577334"/>
                </a:cubicBezTo>
                <a:cubicBezTo>
                  <a:pt x="2400473" y="3573343"/>
                  <a:pt x="2400836" y="3570804"/>
                  <a:pt x="2405371" y="3571530"/>
                </a:cubicBezTo>
                <a:cubicBezTo>
                  <a:pt x="2408817" y="3572073"/>
                  <a:pt x="2412808" y="3569534"/>
                  <a:pt x="2414805" y="3576427"/>
                </a:cubicBezTo>
                <a:cubicBezTo>
                  <a:pt x="2417526" y="3585680"/>
                  <a:pt x="2412990" y="3594206"/>
                  <a:pt x="2414078" y="3603097"/>
                </a:cubicBezTo>
                <a:cubicBezTo>
                  <a:pt x="2414622" y="3607994"/>
                  <a:pt x="2415892" y="3609808"/>
                  <a:pt x="2420972" y="3609628"/>
                </a:cubicBezTo>
                <a:cubicBezTo>
                  <a:pt x="2429500" y="3609265"/>
                  <a:pt x="2437845" y="3609446"/>
                  <a:pt x="2446372" y="3609446"/>
                </a:cubicBezTo>
                <a:cubicBezTo>
                  <a:pt x="2449456" y="3609446"/>
                  <a:pt x="2452358" y="3609084"/>
                  <a:pt x="2452358" y="3613800"/>
                </a:cubicBezTo>
                <a:cubicBezTo>
                  <a:pt x="2452176" y="3622326"/>
                  <a:pt x="2455986" y="3630672"/>
                  <a:pt x="2452539" y="3639562"/>
                </a:cubicBezTo>
                <a:cubicBezTo>
                  <a:pt x="2450725" y="3644278"/>
                  <a:pt x="2452358" y="3648270"/>
                  <a:pt x="2459252" y="3647725"/>
                </a:cubicBezTo>
                <a:cubicBezTo>
                  <a:pt x="2467778" y="3647180"/>
                  <a:pt x="2476123" y="3647725"/>
                  <a:pt x="2484650" y="3647544"/>
                </a:cubicBezTo>
                <a:cubicBezTo>
                  <a:pt x="2489186" y="3647362"/>
                  <a:pt x="2491000" y="3647906"/>
                  <a:pt x="2490819" y="3653893"/>
                </a:cubicBezTo>
                <a:cubicBezTo>
                  <a:pt x="2490093" y="3676026"/>
                  <a:pt x="2490456" y="3697979"/>
                  <a:pt x="2490456" y="3720110"/>
                </a:cubicBezTo>
                <a:cubicBezTo>
                  <a:pt x="2490456" y="3723014"/>
                  <a:pt x="2490274" y="3725554"/>
                  <a:pt x="2494447" y="3725554"/>
                </a:cubicBezTo>
                <a:cubicBezTo>
                  <a:pt x="2512226" y="3725372"/>
                  <a:pt x="2529824" y="3725372"/>
                  <a:pt x="2547602" y="3725554"/>
                </a:cubicBezTo>
                <a:cubicBezTo>
                  <a:pt x="2551231" y="3725554"/>
                  <a:pt x="2552319" y="3723740"/>
                  <a:pt x="2552138" y="3720473"/>
                </a:cubicBezTo>
                <a:cubicBezTo>
                  <a:pt x="2550324" y="3699248"/>
                  <a:pt x="2555040" y="3678022"/>
                  <a:pt x="2552138" y="3656796"/>
                </a:cubicBezTo>
                <a:cubicBezTo>
                  <a:pt x="2551412" y="3651717"/>
                  <a:pt x="2552501" y="3649358"/>
                  <a:pt x="2558669" y="3649176"/>
                </a:cubicBezTo>
                <a:cubicBezTo>
                  <a:pt x="2567740" y="3648813"/>
                  <a:pt x="2576811" y="3645548"/>
                  <a:pt x="2586063" y="3648995"/>
                </a:cubicBezTo>
                <a:cubicBezTo>
                  <a:pt x="2587515" y="3649539"/>
                  <a:pt x="2590236" y="3648995"/>
                  <a:pt x="2589510" y="3647544"/>
                </a:cubicBezTo>
                <a:cubicBezTo>
                  <a:pt x="2585337" y="3639017"/>
                  <a:pt x="2592232" y="3631941"/>
                  <a:pt x="2592232" y="3623960"/>
                </a:cubicBezTo>
                <a:cubicBezTo>
                  <a:pt x="2592232" y="3619424"/>
                  <a:pt x="2587333" y="3614163"/>
                  <a:pt x="2591687" y="3611442"/>
                </a:cubicBezTo>
                <a:cubicBezTo>
                  <a:pt x="2595134" y="3609265"/>
                  <a:pt x="2600759" y="3611079"/>
                  <a:pt x="2605475" y="3611079"/>
                </a:cubicBezTo>
                <a:cubicBezTo>
                  <a:pt x="2605838" y="3611079"/>
                  <a:pt x="2606019" y="3611079"/>
                  <a:pt x="2606382" y="3611079"/>
                </a:cubicBezTo>
                <a:cubicBezTo>
                  <a:pt x="2614002" y="3610535"/>
                  <a:pt x="2623616" y="3614163"/>
                  <a:pt x="2628334" y="3609628"/>
                </a:cubicBezTo>
                <a:cubicBezTo>
                  <a:pt x="2633413" y="3604548"/>
                  <a:pt x="2629604" y="3594752"/>
                  <a:pt x="2630148" y="3586950"/>
                </a:cubicBezTo>
                <a:cubicBezTo>
                  <a:pt x="2630692" y="3581871"/>
                  <a:pt x="2628334" y="3575883"/>
                  <a:pt x="2631418" y="3571893"/>
                </a:cubicBezTo>
                <a:cubicBezTo>
                  <a:pt x="2634138" y="3568265"/>
                  <a:pt x="2639036" y="3574432"/>
                  <a:pt x="2643210" y="3572073"/>
                </a:cubicBezTo>
                <a:cubicBezTo>
                  <a:pt x="2643392" y="3571893"/>
                  <a:pt x="2643936" y="3572437"/>
                  <a:pt x="2644480" y="3572799"/>
                </a:cubicBezTo>
                <a:cubicBezTo>
                  <a:pt x="2641396" y="3583684"/>
                  <a:pt x="2643392" y="3594752"/>
                  <a:pt x="2642847" y="3605817"/>
                </a:cubicBezTo>
                <a:cubicBezTo>
                  <a:pt x="2642665" y="3609990"/>
                  <a:pt x="2644843" y="3610716"/>
                  <a:pt x="2648471" y="3610716"/>
                </a:cubicBezTo>
                <a:cubicBezTo>
                  <a:pt x="2656997" y="3610535"/>
                  <a:pt x="2665342" y="3610898"/>
                  <a:pt x="2673869" y="3610535"/>
                </a:cubicBezTo>
                <a:cubicBezTo>
                  <a:pt x="2679311" y="3610353"/>
                  <a:pt x="2681489" y="3611805"/>
                  <a:pt x="2681126" y="3617610"/>
                </a:cubicBezTo>
                <a:cubicBezTo>
                  <a:pt x="2680581" y="3624504"/>
                  <a:pt x="2681126" y="3631579"/>
                  <a:pt x="2680944" y="3638473"/>
                </a:cubicBezTo>
                <a:cubicBezTo>
                  <a:pt x="2680763" y="3645729"/>
                  <a:pt x="2683666" y="3648995"/>
                  <a:pt x="2691104" y="3648813"/>
                </a:cubicBezTo>
                <a:cubicBezTo>
                  <a:pt x="2699267" y="3648450"/>
                  <a:pt x="2707431" y="3648813"/>
                  <a:pt x="2715595" y="3648632"/>
                </a:cubicBezTo>
                <a:cubicBezTo>
                  <a:pt x="2719405" y="3648632"/>
                  <a:pt x="2722126" y="3649902"/>
                  <a:pt x="2720856" y="3653712"/>
                </a:cubicBezTo>
                <a:cubicBezTo>
                  <a:pt x="2716684" y="3666592"/>
                  <a:pt x="2720856" y="3679473"/>
                  <a:pt x="2721038" y="3692172"/>
                </a:cubicBezTo>
                <a:cubicBezTo>
                  <a:pt x="2721219" y="3700518"/>
                  <a:pt x="2720494" y="3708863"/>
                  <a:pt x="2719224" y="3717208"/>
                </a:cubicBezTo>
                <a:cubicBezTo>
                  <a:pt x="2718317" y="3722833"/>
                  <a:pt x="2720312" y="3725191"/>
                  <a:pt x="2726480" y="3725009"/>
                </a:cubicBezTo>
                <a:cubicBezTo>
                  <a:pt x="2742809" y="3724647"/>
                  <a:pt x="2759136" y="3724466"/>
                  <a:pt x="2775463" y="3725009"/>
                </a:cubicBezTo>
                <a:cubicBezTo>
                  <a:pt x="2782357" y="3725191"/>
                  <a:pt x="2784898" y="3723558"/>
                  <a:pt x="2784716" y="3716120"/>
                </a:cubicBezTo>
                <a:cubicBezTo>
                  <a:pt x="2784171" y="3695801"/>
                  <a:pt x="2784535" y="3675663"/>
                  <a:pt x="2784352" y="3655345"/>
                </a:cubicBezTo>
                <a:cubicBezTo>
                  <a:pt x="2784352" y="3650264"/>
                  <a:pt x="2785624" y="3648088"/>
                  <a:pt x="2790884" y="3648450"/>
                </a:cubicBezTo>
                <a:cubicBezTo>
                  <a:pt x="2798504" y="3648813"/>
                  <a:pt x="2806123" y="3648088"/>
                  <a:pt x="2813561" y="3648632"/>
                </a:cubicBezTo>
                <a:cubicBezTo>
                  <a:pt x="2820999" y="3649176"/>
                  <a:pt x="2823539" y="3645729"/>
                  <a:pt x="2822450" y="3639017"/>
                </a:cubicBezTo>
                <a:cubicBezTo>
                  <a:pt x="2821362" y="3631035"/>
                  <a:pt x="2820636" y="3623053"/>
                  <a:pt x="2820636" y="3614889"/>
                </a:cubicBezTo>
                <a:cubicBezTo>
                  <a:pt x="2820636" y="3610172"/>
                  <a:pt x="2821907" y="3608357"/>
                  <a:pt x="2826804" y="3608538"/>
                </a:cubicBezTo>
                <a:cubicBezTo>
                  <a:pt x="2835513" y="3608902"/>
                  <a:pt x="2844403" y="3608538"/>
                  <a:pt x="2853111" y="3608720"/>
                </a:cubicBezTo>
                <a:cubicBezTo>
                  <a:pt x="2857283" y="3608902"/>
                  <a:pt x="2859097" y="3607450"/>
                  <a:pt x="2858916" y="3603097"/>
                </a:cubicBezTo>
                <a:cubicBezTo>
                  <a:pt x="2858734" y="3594933"/>
                  <a:pt x="2859279" y="3586769"/>
                  <a:pt x="2858734" y="3578604"/>
                </a:cubicBezTo>
                <a:cubicBezTo>
                  <a:pt x="2858191" y="3572255"/>
                  <a:pt x="2860367" y="3570441"/>
                  <a:pt x="2866716" y="3570441"/>
                </a:cubicBezTo>
                <a:cubicBezTo>
                  <a:pt x="2873430" y="3570441"/>
                  <a:pt x="2875788" y="3572255"/>
                  <a:pt x="2875244" y="3579149"/>
                </a:cubicBezTo>
                <a:cubicBezTo>
                  <a:pt x="2874700" y="3586950"/>
                  <a:pt x="2875425" y="3594933"/>
                  <a:pt x="2875063" y="3602733"/>
                </a:cubicBezTo>
                <a:cubicBezTo>
                  <a:pt x="2874881" y="3607450"/>
                  <a:pt x="2876514" y="3609084"/>
                  <a:pt x="2881230" y="3608902"/>
                </a:cubicBezTo>
                <a:cubicBezTo>
                  <a:pt x="2889394" y="3608538"/>
                  <a:pt x="2897557" y="3608902"/>
                  <a:pt x="2905722" y="3608720"/>
                </a:cubicBezTo>
                <a:cubicBezTo>
                  <a:pt x="2911165" y="3608538"/>
                  <a:pt x="2913342" y="3610716"/>
                  <a:pt x="2913161" y="3616158"/>
                </a:cubicBezTo>
                <a:cubicBezTo>
                  <a:pt x="2912798" y="3624323"/>
                  <a:pt x="2913342" y="3632486"/>
                  <a:pt x="2912979" y="3640650"/>
                </a:cubicBezTo>
                <a:cubicBezTo>
                  <a:pt x="2912798" y="3646456"/>
                  <a:pt x="2914793" y="3649176"/>
                  <a:pt x="2920779" y="3648813"/>
                </a:cubicBezTo>
                <a:cubicBezTo>
                  <a:pt x="2927674" y="3648450"/>
                  <a:pt x="2934749" y="3649176"/>
                  <a:pt x="2941643" y="3648632"/>
                </a:cubicBezTo>
                <a:cubicBezTo>
                  <a:pt x="2948899" y="3647906"/>
                  <a:pt x="2951439" y="3650084"/>
                  <a:pt x="2951258" y="3657885"/>
                </a:cubicBezTo>
                <a:cubicBezTo>
                  <a:pt x="2950713" y="3677296"/>
                  <a:pt x="2951258" y="3696708"/>
                  <a:pt x="2950895" y="3716120"/>
                </a:cubicBezTo>
                <a:cubicBezTo>
                  <a:pt x="2950713" y="3722470"/>
                  <a:pt x="2951801" y="3725372"/>
                  <a:pt x="2959059" y="3725009"/>
                </a:cubicBezTo>
                <a:cubicBezTo>
                  <a:pt x="2973935" y="3724466"/>
                  <a:pt x="2988630" y="3724466"/>
                  <a:pt x="3003507" y="3725009"/>
                </a:cubicBezTo>
                <a:cubicBezTo>
                  <a:pt x="3010762" y="3725191"/>
                  <a:pt x="3012941" y="3722652"/>
                  <a:pt x="3012759" y="3715575"/>
                </a:cubicBezTo>
                <a:cubicBezTo>
                  <a:pt x="3012396" y="3695075"/>
                  <a:pt x="3012759" y="3674394"/>
                  <a:pt x="3012578" y="3653712"/>
                </a:cubicBezTo>
                <a:cubicBezTo>
                  <a:pt x="3012396" y="3648813"/>
                  <a:pt x="3013847" y="3646818"/>
                  <a:pt x="3019108" y="3646999"/>
                </a:cubicBezTo>
                <a:cubicBezTo>
                  <a:pt x="3027635" y="3647362"/>
                  <a:pt x="3035980" y="3646818"/>
                  <a:pt x="3044507" y="3647180"/>
                </a:cubicBezTo>
                <a:cubicBezTo>
                  <a:pt x="3049224" y="3647362"/>
                  <a:pt x="3051039" y="3645911"/>
                  <a:pt x="3050856" y="3641013"/>
                </a:cubicBezTo>
                <a:cubicBezTo>
                  <a:pt x="3050493" y="3632304"/>
                  <a:pt x="3050856" y="3623415"/>
                  <a:pt x="3050675" y="3614707"/>
                </a:cubicBezTo>
                <a:cubicBezTo>
                  <a:pt x="3050493" y="3610353"/>
                  <a:pt x="3051945" y="3608720"/>
                  <a:pt x="3056300" y="3608902"/>
                </a:cubicBezTo>
                <a:cubicBezTo>
                  <a:pt x="3065007" y="3609084"/>
                  <a:pt x="3073897" y="3608720"/>
                  <a:pt x="3082605" y="3609084"/>
                </a:cubicBezTo>
                <a:cubicBezTo>
                  <a:pt x="3087322" y="3609265"/>
                  <a:pt x="3088954" y="3607631"/>
                  <a:pt x="3088773" y="3602915"/>
                </a:cubicBezTo>
                <a:cubicBezTo>
                  <a:pt x="3088410" y="3594206"/>
                  <a:pt x="3088591" y="3585318"/>
                  <a:pt x="3088773" y="3576608"/>
                </a:cubicBezTo>
                <a:cubicBezTo>
                  <a:pt x="3088954" y="3569353"/>
                  <a:pt x="3094578" y="3571530"/>
                  <a:pt x="3098751" y="3570985"/>
                </a:cubicBezTo>
                <a:cubicBezTo>
                  <a:pt x="3103467" y="3570441"/>
                  <a:pt x="3105282" y="3572073"/>
                  <a:pt x="3105100" y="3576971"/>
                </a:cubicBezTo>
                <a:cubicBezTo>
                  <a:pt x="3104737" y="3585499"/>
                  <a:pt x="3105282" y="3593843"/>
                  <a:pt x="3104919" y="3602370"/>
                </a:cubicBezTo>
                <a:cubicBezTo>
                  <a:pt x="3104556" y="3607450"/>
                  <a:pt x="3106189" y="3609265"/>
                  <a:pt x="3111451" y="3609084"/>
                </a:cubicBezTo>
                <a:cubicBezTo>
                  <a:pt x="3119976" y="3608720"/>
                  <a:pt x="3128323" y="3609265"/>
                  <a:pt x="3136848" y="3608902"/>
                </a:cubicBezTo>
                <a:cubicBezTo>
                  <a:pt x="3141565" y="3608720"/>
                  <a:pt x="3143380" y="3610172"/>
                  <a:pt x="3143198" y="3615069"/>
                </a:cubicBezTo>
                <a:cubicBezTo>
                  <a:pt x="3142835" y="3623778"/>
                  <a:pt x="3143198" y="3632667"/>
                  <a:pt x="3143018" y="3641376"/>
                </a:cubicBezTo>
                <a:cubicBezTo>
                  <a:pt x="3143018" y="3645729"/>
                  <a:pt x="3144469" y="3647362"/>
                  <a:pt x="3148822" y="3647180"/>
                </a:cubicBezTo>
                <a:cubicBezTo>
                  <a:pt x="3156986" y="3646999"/>
                  <a:pt x="3165149" y="3647544"/>
                  <a:pt x="3173313" y="3646999"/>
                </a:cubicBezTo>
                <a:cubicBezTo>
                  <a:pt x="3179844" y="3646637"/>
                  <a:pt x="3181660" y="3648813"/>
                  <a:pt x="3181478" y="3655163"/>
                </a:cubicBezTo>
                <a:cubicBezTo>
                  <a:pt x="3181116" y="3676389"/>
                  <a:pt x="3181478" y="3697434"/>
                  <a:pt x="3181296" y="3718659"/>
                </a:cubicBezTo>
                <a:cubicBezTo>
                  <a:pt x="3181296" y="3722833"/>
                  <a:pt x="3181478" y="3725554"/>
                  <a:pt x="3186920" y="3725372"/>
                </a:cubicBezTo>
                <a:cubicBezTo>
                  <a:pt x="3202522" y="3725009"/>
                  <a:pt x="3218125" y="3725009"/>
                  <a:pt x="3233726" y="3725372"/>
                </a:cubicBezTo>
                <a:cubicBezTo>
                  <a:pt x="3240802" y="3725554"/>
                  <a:pt x="3243341" y="3723377"/>
                  <a:pt x="3243159" y="3716120"/>
                </a:cubicBezTo>
                <a:cubicBezTo>
                  <a:pt x="3242797" y="3696164"/>
                  <a:pt x="3243159" y="3676208"/>
                  <a:pt x="3242978" y="3656252"/>
                </a:cubicBezTo>
                <a:cubicBezTo>
                  <a:pt x="3242978" y="3651717"/>
                  <a:pt x="3243159" y="3649358"/>
                  <a:pt x="3248965" y="3648813"/>
                </a:cubicBezTo>
                <a:cubicBezTo>
                  <a:pt x="3258217" y="3647906"/>
                  <a:pt x="3267289" y="3645729"/>
                  <a:pt x="3276540" y="3648813"/>
                </a:cubicBezTo>
                <a:cubicBezTo>
                  <a:pt x="3278173" y="3649176"/>
                  <a:pt x="3281621" y="3649902"/>
                  <a:pt x="3280532" y="3646092"/>
                </a:cubicBezTo>
                <a:cubicBezTo>
                  <a:pt x="3277266" y="3635570"/>
                  <a:pt x="3283435" y="3625230"/>
                  <a:pt x="3281440" y="3614707"/>
                </a:cubicBezTo>
                <a:cubicBezTo>
                  <a:pt x="3280714" y="3610716"/>
                  <a:pt x="3284342" y="3610898"/>
                  <a:pt x="3287063" y="3610898"/>
                </a:cubicBezTo>
                <a:cubicBezTo>
                  <a:pt x="3296134" y="3610898"/>
                  <a:pt x="3305204" y="3610535"/>
                  <a:pt x="3314276" y="3611079"/>
                </a:cubicBezTo>
                <a:cubicBezTo>
                  <a:pt x="3320081" y="3611442"/>
                  <a:pt x="3321532" y="3609265"/>
                  <a:pt x="3321350" y="3603821"/>
                </a:cubicBezTo>
                <a:cubicBezTo>
                  <a:pt x="3320987" y="3595295"/>
                  <a:pt x="3321170" y="3586950"/>
                  <a:pt x="3321350" y="3578423"/>
                </a:cubicBezTo>
                <a:cubicBezTo>
                  <a:pt x="3321350" y="3575157"/>
                  <a:pt x="3319718" y="3570078"/>
                  <a:pt x="3326068" y="3571167"/>
                </a:cubicBezTo>
                <a:cubicBezTo>
                  <a:pt x="3330240" y="3571711"/>
                  <a:pt x="3335138" y="3571349"/>
                  <a:pt x="3334231" y="3578785"/>
                </a:cubicBezTo>
                <a:cubicBezTo>
                  <a:pt x="3333143" y="3587131"/>
                  <a:pt x="3334231" y="3595658"/>
                  <a:pt x="3333869" y="3604185"/>
                </a:cubicBezTo>
                <a:cubicBezTo>
                  <a:pt x="3333506" y="3609265"/>
                  <a:pt x="3335138" y="3611079"/>
                  <a:pt x="3340400" y="3610898"/>
                </a:cubicBezTo>
                <a:cubicBezTo>
                  <a:pt x="3348926" y="3610535"/>
                  <a:pt x="3357272" y="3611079"/>
                  <a:pt x="3365799" y="3610716"/>
                </a:cubicBezTo>
                <a:cubicBezTo>
                  <a:pt x="3370334" y="3610535"/>
                  <a:pt x="3372148" y="3612167"/>
                  <a:pt x="3371967" y="3616884"/>
                </a:cubicBezTo>
                <a:cubicBezTo>
                  <a:pt x="3371604" y="3624686"/>
                  <a:pt x="3372148" y="3632667"/>
                  <a:pt x="3371785" y="3640468"/>
                </a:cubicBezTo>
                <a:cubicBezTo>
                  <a:pt x="3371422" y="3646456"/>
                  <a:pt x="3374325" y="3648632"/>
                  <a:pt x="3379586" y="3648813"/>
                </a:cubicBezTo>
                <a:cubicBezTo>
                  <a:pt x="3386843" y="3648995"/>
                  <a:pt x="3394100" y="3649358"/>
                  <a:pt x="3401356" y="3648813"/>
                </a:cubicBezTo>
                <a:cubicBezTo>
                  <a:pt x="3407888" y="3648270"/>
                  <a:pt x="3410246" y="3650084"/>
                  <a:pt x="3410065" y="3657159"/>
                </a:cubicBezTo>
                <a:cubicBezTo>
                  <a:pt x="3409521" y="3677114"/>
                  <a:pt x="3410065" y="3697252"/>
                  <a:pt x="3409702" y="3717390"/>
                </a:cubicBezTo>
                <a:cubicBezTo>
                  <a:pt x="3409521" y="3723196"/>
                  <a:pt x="3410972" y="3725372"/>
                  <a:pt x="3417140" y="3725191"/>
                </a:cubicBezTo>
                <a:cubicBezTo>
                  <a:pt x="3433104" y="3724829"/>
                  <a:pt x="3449250" y="3724829"/>
                  <a:pt x="3465216" y="3725191"/>
                </a:cubicBezTo>
                <a:cubicBezTo>
                  <a:pt x="3471384" y="3725372"/>
                  <a:pt x="3473561" y="3723740"/>
                  <a:pt x="3473379" y="3717208"/>
                </a:cubicBezTo>
                <a:cubicBezTo>
                  <a:pt x="3473016" y="3696708"/>
                  <a:pt x="3473379" y="3676026"/>
                  <a:pt x="3473198" y="3655526"/>
                </a:cubicBezTo>
                <a:cubicBezTo>
                  <a:pt x="3473198" y="3650446"/>
                  <a:pt x="3474650" y="3648632"/>
                  <a:pt x="3479911" y="3648813"/>
                </a:cubicBezTo>
                <a:cubicBezTo>
                  <a:pt x="3488437" y="3649176"/>
                  <a:pt x="3496783" y="3648632"/>
                  <a:pt x="3505309" y="3648995"/>
                </a:cubicBezTo>
                <a:cubicBezTo>
                  <a:pt x="3510026" y="3649176"/>
                  <a:pt x="3511659" y="3647544"/>
                  <a:pt x="3511477" y="3642827"/>
                </a:cubicBezTo>
                <a:cubicBezTo>
                  <a:pt x="3511114" y="3633392"/>
                  <a:pt x="3511477" y="3624141"/>
                  <a:pt x="3511296" y="3614707"/>
                </a:cubicBezTo>
                <a:cubicBezTo>
                  <a:pt x="3511296" y="3610353"/>
                  <a:pt x="3512748" y="3608720"/>
                  <a:pt x="3517101" y="3608902"/>
                </a:cubicBezTo>
                <a:cubicBezTo>
                  <a:pt x="3525810" y="3609084"/>
                  <a:pt x="3534699" y="3608720"/>
                  <a:pt x="3543407" y="3609084"/>
                </a:cubicBezTo>
                <a:cubicBezTo>
                  <a:pt x="3548305" y="3609265"/>
                  <a:pt x="3549757" y="3607450"/>
                  <a:pt x="3549575" y="3602733"/>
                </a:cubicBezTo>
                <a:cubicBezTo>
                  <a:pt x="3549212" y="3594025"/>
                  <a:pt x="3549757" y="3585136"/>
                  <a:pt x="3549394" y="3576427"/>
                </a:cubicBezTo>
                <a:cubicBezTo>
                  <a:pt x="3549212" y="3570985"/>
                  <a:pt x="3551934" y="3570441"/>
                  <a:pt x="3556106" y="3570804"/>
                </a:cubicBezTo>
                <a:cubicBezTo>
                  <a:pt x="3559916" y="3570985"/>
                  <a:pt x="3564271" y="3569353"/>
                  <a:pt x="3564089" y="3576065"/>
                </a:cubicBezTo>
                <a:cubicBezTo>
                  <a:pt x="3563908" y="3585680"/>
                  <a:pt x="3564089" y="3595114"/>
                  <a:pt x="3565359" y="3604729"/>
                </a:cubicBezTo>
                <a:cubicBezTo>
                  <a:pt x="3565722" y="3608720"/>
                  <a:pt x="3566629" y="3608720"/>
                  <a:pt x="3569532" y="3608720"/>
                </a:cubicBezTo>
                <a:cubicBezTo>
                  <a:pt x="3578240" y="3608538"/>
                  <a:pt x="3587129" y="3608902"/>
                  <a:pt x="3595838" y="3608538"/>
                </a:cubicBezTo>
                <a:cubicBezTo>
                  <a:pt x="3601642" y="3608357"/>
                  <a:pt x="3604181" y="3610353"/>
                  <a:pt x="3604001" y="3616339"/>
                </a:cubicBezTo>
                <a:cubicBezTo>
                  <a:pt x="3603638" y="3623960"/>
                  <a:pt x="3604363" y="3631579"/>
                  <a:pt x="3603819" y="3639017"/>
                </a:cubicBezTo>
                <a:cubicBezTo>
                  <a:pt x="3603093" y="3646999"/>
                  <a:pt x="3606541" y="3649176"/>
                  <a:pt x="3613798" y="3648632"/>
                </a:cubicBezTo>
                <a:cubicBezTo>
                  <a:pt x="3620691" y="3648270"/>
                  <a:pt x="3627766" y="3648995"/>
                  <a:pt x="3634661" y="3648450"/>
                </a:cubicBezTo>
                <a:cubicBezTo>
                  <a:pt x="3640828" y="3648088"/>
                  <a:pt x="3642099" y="3650446"/>
                  <a:pt x="3642099" y="3656252"/>
                </a:cubicBezTo>
                <a:cubicBezTo>
                  <a:pt x="3641916" y="3676208"/>
                  <a:pt x="3642279" y="3696164"/>
                  <a:pt x="3641916" y="3716120"/>
                </a:cubicBezTo>
                <a:cubicBezTo>
                  <a:pt x="3641916" y="3722470"/>
                  <a:pt x="3643005" y="3725372"/>
                  <a:pt x="3650263" y="3725009"/>
                </a:cubicBezTo>
                <a:cubicBezTo>
                  <a:pt x="3664776" y="3724466"/>
                  <a:pt x="3679289" y="3724466"/>
                  <a:pt x="3693804" y="3725009"/>
                </a:cubicBezTo>
                <a:cubicBezTo>
                  <a:pt x="3701059" y="3725191"/>
                  <a:pt x="3702692" y="3722652"/>
                  <a:pt x="3702148" y="3716120"/>
                </a:cubicBezTo>
                <a:cubicBezTo>
                  <a:pt x="3700697" y="3695075"/>
                  <a:pt x="3703961" y="3674031"/>
                  <a:pt x="3703781" y="3652987"/>
                </a:cubicBezTo>
                <a:cubicBezTo>
                  <a:pt x="3703781" y="3648270"/>
                  <a:pt x="3705051" y="3646456"/>
                  <a:pt x="3709949" y="3646637"/>
                </a:cubicBezTo>
                <a:cubicBezTo>
                  <a:pt x="3718656" y="3646999"/>
                  <a:pt x="3727546" y="3646637"/>
                  <a:pt x="3736255" y="3646818"/>
                </a:cubicBezTo>
                <a:cubicBezTo>
                  <a:pt x="3740608" y="3646999"/>
                  <a:pt x="3742241" y="3645548"/>
                  <a:pt x="3742059" y="3641194"/>
                </a:cubicBezTo>
                <a:cubicBezTo>
                  <a:pt x="3741879" y="3632486"/>
                  <a:pt x="3742241" y="3623597"/>
                  <a:pt x="3741879" y="3614889"/>
                </a:cubicBezTo>
                <a:cubicBezTo>
                  <a:pt x="3741697" y="3610172"/>
                  <a:pt x="3743330" y="3608538"/>
                  <a:pt x="3748047" y="3608720"/>
                </a:cubicBezTo>
                <a:cubicBezTo>
                  <a:pt x="3756210" y="3609084"/>
                  <a:pt x="3764375" y="3608720"/>
                  <a:pt x="3772538" y="3608902"/>
                </a:cubicBezTo>
                <a:cubicBezTo>
                  <a:pt x="3775986" y="3608902"/>
                  <a:pt x="3778706" y="3608357"/>
                  <a:pt x="3778163" y="3604003"/>
                </a:cubicBezTo>
                <a:cubicBezTo>
                  <a:pt x="3777074" y="3595295"/>
                  <a:pt x="3780520" y="3586769"/>
                  <a:pt x="3779977" y="3578061"/>
                </a:cubicBezTo>
                <a:cubicBezTo>
                  <a:pt x="3779614" y="3573888"/>
                  <a:pt x="3779614" y="3570260"/>
                  <a:pt x="3785781" y="3570622"/>
                </a:cubicBezTo>
                <a:cubicBezTo>
                  <a:pt x="3791043" y="3570804"/>
                  <a:pt x="3796123" y="3570622"/>
                  <a:pt x="3796123" y="3577334"/>
                </a:cubicBezTo>
                <a:cubicBezTo>
                  <a:pt x="3796123" y="3585136"/>
                  <a:pt x="3797574" y="3592937"/>
                  <a:pt x="3795035" y="3600738"/>
                </a:cubicBezTo>
                <a:cubicBezTo>
                  <a:pt x="3793220" y="3605817"/>
                  <a:pt x="3794309" y="3609265"/>
                  <a:pt x="3801202" y="3608902"/>
                </a:cubicBezTo>
                <a:cubicBezTo>
                  <a:pt x="3809729" y="3608357"/>
                  <a:pt x="3818075" y="3608902"/>
                  <a:pt x="3826601" y="3608720"/>
                </a:cubicBezTo>
                <a:cubicBezTo>
                  <a:pt x="3830591" y="3608720"/>
                  <a:pt x="3832043" y="3609808"/>
                  <a:pt x="3832770" y="3614163"/>
                </a:cubicBezTo>
                <a:cubicBezTo>
                  <a:pt x="3834221" y="3622508"/>
                  <a:pt x="3834584" y="3630853"/>
                  <a:pt x="3834221" y="3639199"/>
                </a:cubicBezTo>
                <a:cubicBezTo>
                  <a:pt x="3834039" y="3645003"/>
                  <a:pt x="3835490" y="3647544"/>
                  <a:pt x="3841659" y="3646999"/>
                </a:cubicBezTo>
                <a:cubicBezTo>
                  <a:pt x="3848009" y="3646637"/>
                  <a:pt x="3854358" y="3647544"/>
                  <a:pt x="3860708" y="3646818"/>
                </a:cubicBezTo>
                <a:cubicBezTo>
                  <a:pt x="3869779" y="3645911"/>
                  <a:pt x="3873044" y="3648813"/>
                  <a:pt x="3872681" y="3658248"/>
                </a:cubicBezTo>
                <a:cubicBezTo>
                  <a:pt x="3871774" y="3678022"/>
                  <a:pt x="3873044" y="3697979"/>
                  <a:pt x="3870685" y="3717753"/>
                </a:cubicBezTo>
                <a:cubicBezTo>
                  <a:pt x="3870322" y="3721199"/>
                  <a:pt x="3869597" y="3725191"/>
                  <a:pt x="3875584" y="3725009"/>
                </a:cubicBezTo>
                <a:lnTo>
                  <a:pt x="3920188" y="3725009"/>
                </a:lnTo>
                <a:lnTo>
                  <a:pt x="3922586" y="3725372"/>
                </a:lnTo>
                <a:lnTo>
                  <a:pt x="3923853" y="3725009"/>
                </a:lnTo>
                <a:lnTo>
                  <a:pt x="3924204" y="3725009"/>
                </a:lnTo>
                <a:cubicBezTo>
                  <a:pt x="3930372" y="3725191"/>
                  <a:pt x="3932913" y="3723558"/>
                  <a:pt x="3932368" y="3717027"/>
                </a:cubicBezTo>
                <a:cubicBezTo>
                  <a:pt x="3930916" y="3696346"/>
                  <a:pt x="3934907" y="3675663"/>
                  <a:pt x="3934182" y="3654801"/>
                </a:cubicBezTo>
                <a:cubicBezTo>
                  <a:pt x="3934182" y="3653259"/>
                  <a:pt x="3934091" y="3651808"/>
                  <a:pt x="3934591" y="3650696"/>
                </a:cubicBezTo>
                <a:lnTo>
                  <a:pt x="3937541" y="3649152"/>
                </a:lnTo>
                <a:lnTo>
                  <a:pt x="3938914" y="3648813"/>
                </a:lnTo>
                <a:cubicBezTo>
                  <a:pt x="3947079" y="3649539"/>
                  <a:pt x="3955242" y="3648813"/>
                  <a:pt x="3963406" y="3648995"/>
                </a:cubicBezTo>
                <a:lnTo>
                  <a:pt x="3966411" y="3648300"/>
                </a:lnTo>
                <a:lnTo>
                  <a:pt x="3968765" y="3648541"/>
                </a:lnTo>
                <a:cubicBezTo>
                  <a:pt x="3969513" y="3648270"/>
                  <a:pt x="3970011" y="3647453"/>
                  <a:pt x="3969922" y="3645548"/>
                </a:cubicBezTo>
                <a:cubicBezTo>
                  <a:pt x="3969559" y="3633392"/>
                  <a:pt x="3974457" y="3621782"/>
                  <a:pt x="3972099" y="3609990"/>
                </a:cubicBezTo>
                <a:cubicBezTo>
                  <a:pt x="3976453" y="3610172"/>
                  <a:pt x="3979718" y="3610535"/>
                  <a:pt x="3982984" y="3610353"/>
                </a:cubicBezTo>
                <a:cubicBezTo>
                  <a:pt x="3991692" y="3609990"/>
                  <a:pt x="4003122" y="3613981"/>
                  <a:pt x="4008383" y="3608902"/>
                </a:cubicBezTo>
                <a:cubicBezTo>
                  <a:pt x="4014187" y="3603278"/>
                  <a:pt x="4009652" y="3591666"/>
                  <a:pt x="4010197" y="3582778"/>
                </a:cubicBezTo>
                <a:cubicBezTo>
                  <a:pt x="4010377" y="3579330"/>
                  <a:pt x="4009834" y="3575339"/>
                  <a:pt x="4010831" y="3572845"/>
                </a:cubicBezTo>
                <a:lnTo>
                  <a:pt x="4012642" y="3571387"/>
                </a:lnTo>
                <a:lnTo>
                  <a:pt x="4014203" y="3571167"/>
                </a:lnTo>
                <a:cubicBezTo>
                  <a:pt x="4018376" y="3571167"/>
                  <a:pt x="4022004" y="3570804"/>
                  <a:pt x="4021641" y="3576971"/>
                </a:cubicBezTo>
                <a:cubicBezTo>
                  <a:pt x="4021278" y="3585499"/>
                  <a:pt x="4022004" y="3593843"/>
                  <a:pt x="4021460" y="3602370"/>
                </a:cubicBezTo>
                <a:cubicBezTo>
                  <a:pt x="4021097" y="3608176"/>
                  <a:pt x="4023274" y="3609628"/>
                  <a:pt x="4028716" y="3609446"/>
                </a:cubicBezTo>
                <a:cubicBezTo>
                  <a:pt x="4037243" y="3609084"/>
                  <a:pt x="4045589" y="3609446"/>
                  <a:pt x="4054114" y="3609265"/>
                </a:cubicBezTo>
                <a:cubicBezTo>
                  <a:pt x="4059014" y="3609265"/>
                  <a:pt x="4061735" y="3610716"/>
                  <a:pt x="4061554" y="3615977"/>
                </a:cubicBezTo>
                <a:cubicBezTo>
                  <a:pt x="4061372" y="3624504"/>
                  <a:pt x="4062642" y="3633211"/>
                  <a:pt x="4061009" y="3641376"/>
                </a:cubicBezTo>
                <a:cubicBezTo>
                  <a:pt x="4059739" y="3648450"/>
                  <a:pt x="4062824" y="3649176"/>
                  <a:pt x="4067721" y="3649358"/>
                </a:cubicBezTo>
                <a:cubicBezTo>
                  <a:pt x="4075885" y="3649539"/>
                  <a:pt x="4084048" y="3649902"/>
                  <a:pt x="4092213" y="3649358"/>
                </a:cubicBezTo>
                <a:cubicBezTo>
                  <a:pt x="4098199" y="3648995"/>
                  <a:pt x="4099832" y="3651354"/>
                  <a:pt x="4099651" y="3657159"/>
                </a:cubicBezTo>
                <a:cubicBezTo>
                  <a:pt x="4099288" y="3676933"/>
                  <a:pt x="4100195" y="3696890"/>
                  <a:pt x="4097655" y="3716663"/>
                </a:cubicBezTo>
                <a:cubicBezTo>
                  <a:pt x="4096748" y="3723014"/>
                  <a:pt x="4099107" y="3725917"/>
                  <a:pt x="4106182" y="3725735"/>
                </a:cubicBezTo>
                <a:lnTo>
                  <a:pt x="4135764" y="3725735"/>
                </a:lnTo>
                <a:lnTo>
                  <a:pt x="4135764" y="3696170"/>
                </a:lnTo>
                <a:lnTo>
                  <a:pt x="4130492" y="3701970"/>
                </a:lnTo>
                <a:cubicBezTo>
                  <a:pt x="4123960" y="3702150"/>
                  <a:pt x="4121421" y="3700518"/>
                  <a:pt x="4121059" y="3693443"/>
                </a:cubicBezTo>
                <a:cubicBezTo>
                  <a:pt x="4120514" y="3682195"/>
                  <a:pt x="4125050" y="3671128"/>
                  <a:pt x="4122691" y="3660243"/>
                </a:cubicBezTo>
                <a:cubicBezTo>
                  <a:pt x="4120695" y="3650809"/>
                  <a:pt x="4120333" y="3641376"/>
                  <a:pt x="4121784" y="3632486"/>
                </a:cubicBezTo>
                <a:cubicBezTo>
                  <a:pt x="4123417" y="3623415"/>
                  <a:pt x="4119244" y="3623053"/>
                  <a:pt x="4113439" y="3623960"/>
                </a:cubicBezTo>
                <a:cubicBezTo>
                  <a:pt x="4105094" y="3625048"/>
                  <a:pt x="4096930" y="3623234"/>
                  <a:pt x="4088585" y="3623778"/>
                </a:cubicBezTo>
                <a:cubicBezTo>
                  <a:pt x="4084956" y="3623960"/>
                  <a:pt x="4082779" y="3622871"/>
                  <a:pt x="4083142" y="3618698"/>
                </a:cubicBezTo>
                <a:cubicBezTo>
                  <a:pt x="4083685" y="3609446"/>
                  <a:pt x="4081691" y="3599831"/>
                  <a:pt x="4084231" y="3590760"/>
                </a:cubicBezTo>
                <a:cubicBezTo>
                  <a:pt x="4085682" y="3586043"/>
                  <a:pt x="4083505" y="3585499"/>
                  <a:pt x="4079876" y="3585499"/>
                </a:cubicBezTo>
                <a:cubicBezTo>
                  <a:pt x="4071349" y="3585680"/>
                  <a:pt x="4063005" y="3585318"/>
                  <a:pt x="4054477" y="3585680"/>
                </a:cubicBezTo>
                <a:cubicBezTo>
                  <a:pt x="4047584" y="3586043"/>
                  <a:pt x="4044318" y="3583866"/>
                  <a:pt x="4045045" y="3576427"/>
                </a:cubicBezTo>
                <a:cubicBezTo>
                  <a:pt x="4045771" y="3568990"/>
                  <a:pt x="4046133" y="3561552"/>
                  <a:pt x="4046859" y="3554114"/>
                </a:cubicBezTo>
                <a:cubicBezTo>
                  <a:pt x="4047402" y="3549215"/>
                  <a:pt x="4045589" y="3547401"/>
                  <a:pt x="4040327" y="3547401"/>
                </a:cubicBezTo>
                <a:cubicBezTo>
                  <a:pt x="4023455" y="3547582"/>
                  <a:pt x="4006402" y="3547582"/>
                  <a:pt x="3989530" y="3547401"/>
                </a:cubicBezTo>
                <a:cubicBezTo>
                  <a:pt x="3984813" y="3547401"/>
                  <a:pt x="3982999" y="3548671"/>
                  <a:pt x="3983180" y="3553569"/>
                </a:cubicBezTo>
                <a:cubicBezTo>
                  <a:pt x="3983543" y="3562277"/>
                  <a:pt x="3983180" y="3571167"/>
                  <a:pt x="3983362" y="3579874"/>
                </a:cubicBezTo>
                <a:cubicBezTo>
                  <a:pt x="3983362" y="3584229"/>
                  <a:pt x="3981911" y="3585862"/>
                  <a:pt x="3977556" y="3585680"/>
                </a:cubicBezTo>
                <a:cubicBezTo>
                  <a:pt x="3968848" y="3585499"/>
                  <a:pt x="3959959" y="3585862"/>
                  <a:pt x="3951251" y="3585499"/>
                </a:cubicBezTo>
                <a:cubicBezTo>
                  <a:pt x="3946534" y="3585318"/>
                  <a:pt x="3944901" y="3586950"/>
                  <a:pt x="3945083" y="3591666"/>
                </a:cubicBezTo>
                <a:cubicBezTo>
                  <a:pt x="3945446" y="3600375"/>
                  <a:pt x="3945083" y="3609265"/>
                  <a:pt x="3945264" y="3617973"/>
                </a:cubicBezTo>
                <a:cubicBezTo>
                  <a:pt x="3945264" y="3621420"/>
                  <a:pt x="3944719" y="3623778"/>
                  <a:pt x="3940366" y="3623597"/>
                </a:cubicBezTo>
                <a:lnTo>
                  <a:pt x="3923521" y="3624539"/>
                </a:lnTo>
                <a:lnTo>
                  <a:pt x="3919306" y="3624504"/>
                </a:lnTo>
                <a:lnTo>
                  <a:pt x="3917944" y="3624851"/>
                </a:lnTo>
                <a:lnTo>
                  <a:pt x="3914422" y="3625048"/>
                </a:lnTo>
                <a:cubicBezTo>
                  <a:pt x="3908255" y="3625411"/>
                  <a:pt x="3906985" y="3627406"/>
                  <a:pt x="3906985" y="3633030"/>
                </a:cubicBezTo>
                <a:lnTo>
                  <a:pt x="3907143" y="3700306"/>
                </a:lnTo>
                <a:lnTo>
                  <a:pt x="3905699" y="3701062"/>
                </a:lnTo>
                <a:cubicBezTo>
                  <a:pt x="3899712" y="3700518"/>
                  <a:pt x="3892637" y="3702695"/>
                  <a:pt x="3894089" y="3691809"/>
                </a:cubicBezTo>
                <a:cubicBezTo>
                  <a:pt x="3896809" y="3671854"/>
                  <a:pt x="3893362" y="3651717"/>
                  <a:pt x="3894270" y="3631760"/>
                </a:cubicBezTo>
                <a:cubicBezTo>
                  <a:pt x="3894452" y="3626317"/>
                  <a:pt x="3893000" y="3624141"/>
                  <a:pt x="3887194" y="3624504"/>
                </a:cubicBezTo>
                <a:cubicBezTo>
                  <a:pt x="3879938" y="3624867"/>
                  <a:pt x="3872681" y="3624141"/>
                  <a:pt x="3865424" y="3624686"/>
                </a:cubicBezTo>
                <a:cubicBezTo>
                  <a:pt x="3858530" y="3625048"/>
                  <a:pt x="3855447" y="3622871"/>
                  <a:pt x="3855990" y="3615432"/>
                </a:cubicBezTo>
                <a:cubicBezTo>
                  <a:pt x="3856535" y="3607631"/>
                  <a:pt x="3855990" y="3599650"/>
                  <a:pt x="3856172" y="3591848"/>
                </a:cubicBezTo>
                <a:cubicBezTo>
                  <a:pt x="3856172" y="3588038"/>
                  <a:pt x="3855264" y="3586043"/>
                  <a:pt x="3851093" y="3586406"/>
                </a:cubicBezTo>
                <a:cubicBezTo>
                  <a:pt x="3842022" y="3587313"/>
                  <a:pt x="3833133" y="3585136"/>
                  <a:pt x="3824242" y="3584774"/>
                </a:cubicBezTo>
                <a:cubicBezTo>
                  <a:pt x="3819708" y="3584774"/>
                  <a:pt x="3817892" y="3583321"/>
                  <a:pt x="3818075" y="3578604"/>
                </a:cubicBezTo>
                <a:cubicBezTo>
                  <a:pt x="3818438" y="3570078"/>
                  <a:pt x="3817892" y="3561732"/>
                  <a:pt x="3818255" y="3553207"/>
                </a:cubicBezTo>
                <a:cubicBezTo>
                  <a:pt x="3818438" y="3548127"/>
                  <a:pt x="3816623" y="3546313"/>
                  <a:pt x="3811543" y="3546494"/>
                </a:cubicBezTo>
                <a:close/>
                <a:moveTo>
                  <a:pt x="1850533" y="3506582"/>
                </a:moveTo>
                <a:cubicBezTo>
                  <a:pt x="1847358" y="3506037"/>
                  <a:pt x="1844454" y="3506264"/>
                  <a:pt x="1842481" y="3507670"/>
                </a:cubicBezTo>
                <a:lnTo>
                  <a:pt x="1842228" y="3508506"/>
                </a:lnTo>
                <a:lnTo>
                  <a:pt x="1823123" y="3508759"/>
                </a:lnTo>
                <a:cubicBezTo>
                  <a:pt x="1805706" y="3508940"/>
                  <a:pt x="1788108" y="3509485"/>
                  <a:pt x="1770512" y="3508033"/>
                </a:cubicBezTo>
                <a:cubicBezTo>
                  <a:pt x="1761984" y="3507307"/>
                  <a:pt x="1752914" y="3510573"/>
                  <a:pt x="1744568" y="3509303"/>
                </a:cubicBezTo>
                <a:cubicBezTo>
                  <a:pt x="1724612" y="3506400"/>
                  <a:pt x="1704838" y="3508033"/>
                  <a:pt x="1685063" y="3508033"/>
                </a:cubicBezTo>
                <a:cubicBezTo>
                  <a:pt x="1651864" y="3508033"/>
                  <a:pt x="1618845" y="3508033"/>
                  <a:pt x="1585645" y="3508576"/>
                </a:cubicBezTo>
                <a:cubicBezTo>
                  <a:pt x="1565146" y="3508940"/>
                  <a:pt x="1544282" y="3509667"/>
                  <a:pt x="1523601" y="3508033"/>
                </a:cubicBezTo>
                <a:cubicBezTo>
                  <a:pt x="1504551" y="3506400"/>
                  <a:pt x="1485322" y="3507851"/>
                  <a:pt x="1466273" y="3508033"/>
                </a:cubicBezTo>
                <a:cubicBezTo>
                  <a:pt x="1432529" y="3508396"/>
                  <a:pt x="1398785" y="3506582"/>
                  <a:pt x="1365042" y="3507670"/>
                </a:cubicBezTo>
                <a:cubicBezTo>
                  <a:pt x="1337285" y="3508576"/>
                  <a:pt x="1309527" y="3507488"/>
                  <a:pt x="1281771" y="3509667"/>
                </a:cubicBezTo>
                <a:cubicBezTo>
                  <a:pt x="1270523" y="3510573"/>
                  <a:pt x="1259638" y="3507851"/>
                  <a:pt x="1248570" y="3507851"/>
                </a:cubicBezTo>
                <a:cubicBezTo>
                  <a:pt x="1232243" y="3508033"/>
                  <a:pt x="1215734" y="3507670"/>
                  <a:pt x="1199407" y="3508033"/>
                </a:cubicBezTo>
                <a:cubicBezTo>
                  <a:pt x="1176910" y="3508576"/>
                  <a:pt x="1154234" y="3508576"/>
                  <a:pt x="1131737" y="3508940"/>
                </a:cubicBezTo>
                <a:cubicBezTo>
                  <a:pt x="1115773" y="3509122"/>
                  <a:pt x="1099264" y="3510392"/>
                  <a:pt x="1082937" y="3508033"/>
                </a:cubicBezTo>
                <a:cubicBezTo>
                  <a:pt x="1073321" y="3506582"/>
                  <a:pt x="1063705" y="3511299"/>
                  <a:pt x="1054272" y="3509667"/>
                </a:cubicBezTo>
                <a:cubicBezTo>
                  <a:pt x="1034316" y="3506219"/>
                  <a:pt x="1014179" y="3508759"/>
                  <a:pt x="994041" y="3508213"/>
                </a:cubicBezTo>
                <a:cubicBezTo>
                  <a:pt x="955944" y="3507307"/>
                  <a:pt x="917664" y="3508033"/>
                  <a:pt x="879566" y="3508033"/>
                </a:cubicBezTo>
                <a:cubicBezTo>
                  <a:pt x="867229" y="3508033"/>
                  <a:pt x="855075" y="3508033"/>
                  <a:pt x="842738" y="3508033"/>
                </a:cubicBezTo>
                <a:cubicBezTo>
                  <a:pt x="830401" y="3508033"/>
                  <a:pt x="817884" y="3508396"/>
                  <a:pt x="805548" y="3508033"/>
                </a:cubicBezTo>
                <a:cubicBezTo>
                  <a:pt x="793937" y="3507670"/>
                  <a:pt x="782507" y="3508396"/>
                  <a:pt x="770897" y="3508396"/>
                </a:cubicBezTo>
                <a:cubicBezTo>
                  <a:pt x="737515" y="3508213"/>
                  <a:pt x="704135" y="3506762"/>
                  <a:pt x="670755" y="3507851"/>
                </a:cubicBezTo>
                <a:cubicBezTo>
                  <a:pt x="644811" y="3508576"/>
                  <a:pt x="618869" y="3508213"/>
                  <a:pt x="592925" y="3509848"/>
                </a:cubicBezTo>
                <a:cubicBezTo>
                  <a:pt x="581859" y="3510573"/>
                  <a:pt x="570792" y="3508576"/>
                  <a:pt x="559726" y="3508213"/>
                </a:cubicBezTo>
                <a:cubicBezTo>
                  <a:pt x="541220" y="3507670"/>
                  <a:pt x="522716" y="3507851"/>
                  <a:pt x="504211" y="3508213"/>
                </a:cubicBezTo>
                <a:cubicBezTo>
                  <a:pt x="483530" y="3508759"/>
                  <a:pt x="462667" y="3508759"/>
                  <a:pt x="441985" y="3509122"/>
                </a:cubicBezTo>
                <a:cubicBezTo>
                  <a:pt x="425839" y="3509303"/>
                  <a:pt x="409329" y="3509848"/>
                  <a:pt x="393002" y="3508396"/>
                </a:cubicBezTo>
                <a:cubicBezTo>
                  <a:pt x="383205" y="3507670"/>
                  <a:pt x="373045" y="3510936"/>
                  <a:pt x="363431" y="3509667"/>
                </a:cubicBezTo>
                <a:cubicBezTo>
                  <a:pt x="342750" y="3506945"/>
                  <a:pt x="322068" y="3508759"/>
                  <a:pt x="301385" y="3508396"/>
                </a:cubicBezTo>
                <a:cubicBezTo>
                  <a:pt x="249501" y="3507670"/>
                  <a:pt x="197615" y="3508213"/>
                  <a:pt x="145729" y="3508213"/>
                </a:cubicBezTo>
                <a:cubicBezTo>
                  <a:pt x="120331" y="3508213"/>
                  <a:pt x="95113" y="3508759"/>
                  <a:pt x="69715" y="3508213"/>
                </a:cubicBezTo>
                <a:cubicBezTo>
                  <a:pt x="50848" y="3507670"/>
                  <a:pt x="31799" y="3509848"/>
                  <a:pt x="12931" y="3506582"/>
                </a:cubicBezTo>
                <a:cubicBezTo>
                  <a:pt x="6581" y="3505493"/>
                  <a:pt x="1320" y="3507488"/>
                  <a:pt x="2408" y="3515834"/>
                </a:cubicBezTo>
                <a:cubicBezTo>
                  <a:pt x="2771" y="3518556"/>
                  <a:pt x="2771" y="3521276"/>
                  <a:pt x="2408" y="3523998"/>
                </a:cubicBezTo>
                <a:cubicBezTo>
                  <a:pt x="1865" y="3528896"/>
                  <a:pt x="3859" y="3529984"/>
                  <a:pt x="8577" y="3530166"/>
                </a:cubicBezTo>
                <a:cubicBezTo>
                  <a:pt x="23998" y="3530529"/>
                  <a:pt x="39418" y="3528171"/>
                  <a:pt x="54839" y="3530166"/>
                </a:cubicBezTo>
                <a:cubicBezTo>
                  <a:pt x="57560" y="3530529"/>
                  <a:pt x="56471" y="3523273"/>
                  <a:pt x="59737" y="3527626"/>
                </a:cubicBezTo>
                <a:cubicBezTo>
                  <a:pt x="62459" y="3531255"/>
                  <a:pt x="65724" y="3530166"/>
                  <a:pt x="68626" y="3529984"/>
                </a:cubicBezTo>
                <a:cubicBezTo>
                  <a:pt x="85499" y="3528896"/>
                  <a:pt x="102551" y="3531618"/>
                  <a:pt x="119606" y="3530529"/>
                </a:cubicBezTo>
                <a:cubicBezTo>
                  <a:pt x="135570" y="3529621"/>
                  <a:pt x="151897" y="3532887"/>
                  <a:pt x="167863" y="3531618"/>
                </a:cubicBezTo>
                <a:cubicBezTo>
                  <a:pt x="184734" y="3530347"/>
                  <a:pt x="201605" y="3531436"/>
                  <a:pt x="218297" y="3531798"/>
                </a:cubicBezTo>
                <a:cubicBezTo>
                  <a:pt x="276351" y="3533068"/>
                  <a:pt x="334405" y="3530892"/>
                  <a:pt x="392459" y="3532887"/>
                </a:cubicBezTo>
                <a:cubicBezTo>
                  <a:pt x="412959" y="3533612"/>
                  <a:pt x="433640" y="3533612"/>
                  <a:pt x="454322" y="3532343"/>
                </a:cubicBezTo>
                <a:cubicBezTo>
                  <a:pt x="474278" y="3531255"/>
                  <a:pt x="494415" y="3532706"/>
                  <a:pt x="514552" y="3531980"/>
                </a:cubicBezTo>
                <a:cubicBezTo>
                  <a:pt x="529792" y="3531618"/>
                  <a:pt x="544850" y="3533794"/>
                  <a:pt x="560270" y="3533068"/>
                </a:cubicBezTo>
                <a:cubicBezTo>
                  <a:pt x="572606" y="3532524"/>
                  <a:pt x="585851" y="3533431"/>
                  <a:pt x="598367" y="3533250"/>
                </a:cubicBezTo>
                <a:cubicBezTo>
                  <a:pt x="613787" y="3533068"/>
                  <a:pt x="629390" y="3532887"/>
                  <a:pt x="644811" y="3532524"/>
                </a:cubicBezTo>
                <a:cubicBezTo>
                  <a:pt x="673838" y="3531980"/>
                  <a:pt x="702683" y="3532161"/>
                  <a:pt x="731529" y="3528896"/>
                </a:cubicBezTo>
                <a:cubicBezTo>
                  <a:pt x="736972" y="3528171"/>
                  <a:pt x="742958" y="3533068"/>
                  <a:pt x="748038" y="3527263"/>
                </a:cubicBezTo>
                <a:cubicBezTo>
                  <a:pt x="752391" y="3532887"/>
                  <a:pt x="758561" y="3530347"/>
                  <a:pt x="763821" y="3530166"/>
                </a:cubicBezTo>
                <a:cubicBezTo>
                  <a:pt x="779241" y="3529441"/>
                  <a:pt x="794662" y="3531798"/>
                  <a:pt x="810264" y="3530710"/>
                </a:cubicBezTo>
                <a:cubicBezTo>
                  <a:pt x="825321" y="3529621"/>
                  <a:pt x="840743" y="3532524"/>
                  <a:pt x="855982" y="3531798"/>
                </a:cubicBezTo>
                <a:cubicBezTo>
                  <a:pt x="870858" y="3531073"/>
                  <a:pt x="885553" y="3531798"/>
                  <a:pt x="900248" y="3531980"/>
                </a:cubicBezTo>
                <a:cubicBezTo>
                  <a:pt x="931814" y="3532343"/>
                  <a:pt x="963381" y="3532161"/>
                  <a:pt x="994948" y="3532161"/>
                </a:cubicBezTo>
                <a:cubicBezTo>
                  <a:pt x="1021797" y="3532161"/>
                  <a:pt x="1048466" y="3531980"/>
                  <a:pt x="1075316" y="3532161"/>
                </a:cubicBezTo>
                <a:cubicBezTo>
                  <a:pt x="1094184" y="3532343"/>
                  <a:pt x="1113234" y="3532706"/>
                  <a:pt x="1132282" y="3532343"/>
                </a:cubicBezTo>
                <a:cubicBezTo>
                  <a:pt x="1160764" y="3531618"/>
                  <a:pt x="1189429" y="3531798"/>
                  <a:pt x="1217911" y="3532343"/>
                </a:cubicBezTo>
                <a:cubicBezTo>
                  <a:pt x="1225894" y="3532524"/>
                  <a:pt x="1234420" y="3535971"/>
                  <a:pt x="1241858" y="3533431"/>
                </a:cubicBezTo>
                <a:cubicBezTo>
                  <a:pt x="1250384" y="3530710"/>
                  <a:pt x="1258186" y="3534157"/>
                  <a:pt x="1266531" y="3533250"/>
                </a:cubicBezTo>
                <a:cubicBezTo>
                  <a:pt x="1271067" y="3532706"/>
                  <a:pt x="1276509" y="3531618"/>
                  <a:pt x="1281227" y="3532524"/>
                </a:cubicBezTo>
                <a:cubicBezTo>
                  <a:pt x="1295559" y="3535608"/>
                  <a:pt x="1309890" y="3533068"/>
                  <a:pt x="1324041" y="3533250"/>
                </a:cubicBezTo>
                <a:cubicBezTo>
                  <a:pt x="1358873" y="3533976"/>
                  <a:pt x="1393887" y="3531073"/>
                  <a:pt x="1428901" y="3529984"/>
                </a:cubicBezTo>
                <a:cubicBezTo>
                  <a:pt x="1433799" y="3529984"/>
                  <a:pt x="1439061" y="3529621"/>
                  <a:pt x="1444140" y="3529984"/>
                </a:cubicBezTo>
                <a:cubicBezTo>
                  <a:pt x="1468450" y="3531436"/>
                  <a:pt x="1492761" y="3532343"/>
                  <a:pt x="1516888" y="3531618"/>
                </a:cubicBezTo>
                <a:cubicBezTo>
                  <a:pt x="1531039" y="3531255"/>
                  <a:pt x="1545190" y="3532706"/>
                  <a:pt x="1559521" y="3531618"/>
                </a:cubicBezTo>
                <a:cubicBezTo>
                  <a:pt x="1577482" y="3530347"/>
                  <a:pt x="1596168" y="3532161"/>
                  <a:pt x="1614491" y="3532343"/>
                </a:cubicBezTo>
                <a:cubicBezTo>
                  <a:pt x="1658032" y="3532524"/>
                  <a:pt x="1701572" y="3532161"/>
                  <a:pt x="1745113" y="3532524"/>
                </a:cubicBezTo>
                <a:cubicBezTo>
                  <a:pt x="1758537" y="3532706"/>
                  <a:pt x="1772143" y="3533250"/>
                  <a:pt x="1785568" y="3533250"/>
                </a:cubicBezTo>
                <a:cubicBezTo>
                  <a:pt x="1795365" y="3533250"/>
                  <a:pt x="1805163" y="3534702"/>
                  <a:pt x="1814777" y="3533794"/>
                </a:cubicBezTo>
                <a:cubicBezTo>
                  <a:pt x="1847252" y="3530710"/>
                  <a:pt x="1879725" y="3532343"/>
                  <a:pt x="1912018" y="3533068"/>
                </a:cubicBezTo>
                <a:cubicBezTo>
                  <a:pt x="1927801" y="3533431"/>
                  <a:pt x="1943221" y="3532343"/>
                  <a:pt x="1958823" y="3532343"/>
                </a:cubicBezTo>
                <a:lnTo>
                  <a:pt x="1958823" y="3530575"/>
                </a:lnTo>
                <a:lnTo>
                  <a:pt x="1981335" y="3531209"/>
                </a:lnTo>
                <a:cubicBezTo>
                  <a:pt x="1989408" y="3531753"/>
                  <a:pt x="1997480" y="3532252"/>
                  <a:pt x="2005464" y="3531618"/>
                </a:cubicBezTo>
                <a:cubicBezTo>
                  <a:pt x="2022336" y="3530347"/>
                  <a:pt x="2039207" y="3531436"/>
                  <a:pt x="2055897" y="3531798"/>
                </a:cubicBezTo>
                <a:lnTo>
                  <a:pt x="2067882" y="3531873"/>
                </a:lnTo>
                <a:lnTo>
                  <a:pt x="2067882" y="3508313"/>
                </a:lnTo>
                <a:lnTo>
                  <a:pt x="1983330" y="3508213"/>
                </a:lnTo>
                <a:lnTo>
                  <a:pt x="1941970" y="3508213"/>
                </a:lnTo>
                <a:lnTo>
                  <a:pt x="1935602" y="3507670"/>
                </a:lnTo>
                <a:cubicBezTo>
                  <a:pt x="1921089" y="3508213"/>
                  <a:pt x="1906394" y="3507488"/>
                  <a:pt x="1891699" y="3507851"/>
                </a:cubicBezTo>
                <a:lnTo>
                  <a:pt x="1873818" y="3508088"/>
                </a:lnTo>
                <a:close/>
                <a:moveTo>
                  <a:pt x="3918415" y="3506582"/>
                </a:moveTo>
                <a:cubicBezTo>
                  <a:pt x="3915239" y="3506037"/>
                  <a:pt x="3912336" y="3506264"/>
                  <a:pt x="3910363" y="3507670"/>
                </a:cubicBezTo>
                <a:lnTo>
                  <a:pt x="3910110" y="3508506"/>
                </a:lnTo>
                <a:lnTo>
                  <a:pt x="3891005" y="3508759"/>
                </a:lnTo>
                <a:cubicBezTo>
                  <a:pt x="3873587" y="3508940"/>
                  <a:pt x="3855990" y="3509485"/>
                  <a:pt x="3838394" y="3508033"/>
                </a:cubicBezTo>
                <a:cubicBezTo>
                  <a:pt x="3829865" y="3507307"/>
                  <a:pt x="3820796" y="3510573"/>
                  <a:pt x="3812450" y="3509303"/>
                </a:cubicBezTo>
                <a:cubicBezTo>
                  <a:pt x="3792494" y="3506400"/>
                  <a:pt x="3772719" y="3508033"/>
                  <a:pt x="3752945" y="3508033"/>
                </a:cubicBezTo>
                <a:cubicBezTo>
                  <a:pt x="3719746" y="3508033"/>
                  <a:pt x="3686727" y="3508033"/>
                  <a:pt x="3653527" y="3508576"/>
                </a:cubicBezTo>
                <a:cubicBezTo>
                  <a:pt x="3633027" y="3508940"/>
                  <a:pt x="3612164" y="3509667"/>
                  <a:pt x="3591483" y="3508033"/>
                </a:cubicBezTo>
                <a:cubicBezTo>
                  <a:pt x="3572433" y="3506400"/>
                  <a:pt x="3553204" y="3507851"/>
                  <a:pt x="3534154" y="3508033"/>
                </a:cubicBezTo>
                <a:cubicBezTo>
                  <a:pt x="3500411" y="3508396"/>
                  <a:pt x="3466667" y="3506582"/>
                  <a:pt x="3432923" y="3507670"/>
                </a:cubicBezTo>
                <a:cubicBezTo>
                  <a:pt x="3405166" y="3508576"/>
                  <a:pt x="3377408" y="3507488"/>
                  <a:pt x="3349652" y="3509667"/>
                </a:cubicBezTo>
                <a:cubicBezTo>
                  <a:pt x="3338405" y="3510573"/>
                  <a:pt x="3327520" y="3507851"/>
                  <a:pt x="3316452" y="3507851"/>
                </a:cubicBezTo>
                <a:cubicBezTo>
                  <a:pt x="3300125" y="3508033"/>
                  <a:pt x="3283616" y="3507670"/>
                  <a:pt x="3267289" y="3508033"/>
                </a:cubicBezTo>
                <a:cubicBezTo>
                  <a:pt x="3244792" y="3508576"/>
                  <a:pt x="3222115" y="3508576"/>
                  <a:pt x="3199619" y="3508940"/>
                </a:cubicBezTo>
                <a:cubicBezTo>
                  <a:pt x="3183655" y="3509122"/>
                  <a:pt x="3167146" y="3510392"/>
                  <a:pt x="3150818" y="3508033"/>
                </a:cubicBezTo>
                <a:cubicBezTo>
                  <a:pt x="3141203" y="3506582"/>
                  <a:pt x="3131587" y="3511299"/>
                  <a:pt x="3122153" y="3509667"/>
                </a:cubicBezTo>
                <a:cubicBezTo>
                  <a:pt x="3102198" y="3506219"/>
                  <a:pt x="3082061" y="3508759"/>
                  <a:pt x="3061923" y="3508213"/>
                </a:cubicBezTo>
                <a:cubicBezTo>
                  <a:pt x="3023826" y="3507307"/>
                  <a:pt x="2985546" y="3508033"/>
                  <a:pt x="2947448" y="3508033"/>
                </a:cubicBezTo>
                <a:cubicBezTo>
                  <a:pt x="2935111" y="3508033"/>
                  <a:pt x="2922956" y="3508033"/>
                  <a:pt x="2910619" y="3508033"/>
                </a:cubicBezTo>
                <a:cubicBezTo>
                  <a:pt x="2898283" y="3508033"/>
                  <a:pt x="2885766" y="3508396"/>
                  <a:pt x="2873430" y="3508033"/>
                </a:cubicBezTo>
                <a:cubicBezTo>
                  <a:pt x="2861819" y="3507670"/>
                  <a:pt x="2850389" y="3508396"/>
                  <a:pt x="2838778" y="3508396"/>
                </a:cubicBezTo>
                <a:cubicBezTo>
                  <a:pt x="2805397" y="3508213"/>
                  <a:pt x="2772017" y="3506762"/>
                  <a:pt x="2738636" y="3507851"/>
                </a:cubicBezTo>
                <a:cubicBezTo>
                  <a:pt x="2712693" y="3508576"/>
                  <a:pt x="2686751" y="3508213"/>
                  <a:pt x="2660807" y="3509848"/>
                </a:cubicBezTo>
                <a:cubicBezTo>
                  <a:pt x="2649741" y="3510573"/>
                  <a:pt x="2638674" y="3508576"/>
                  <a:pt x="2627607" y="3508213"/>
                </a:cubicBezTo>
                <a:cubicBezTo>
                  <a:pt x="2609102" y="3507670"/>
                  <a:pt x="2590598" y="3507851"/>
                  <a:pt x="2572093" y="3508213"/>
                </a:cubicBezTo>
                <a:cubicBezTo>
                  <a:pt x="2551412" y="3508759"/>
                  <a:pt x="2530549" y="3508759"/>
                  <a:pt x="2509867" y="3509122"/>
                </a:cubicBezTo>
                <a:cubicBezTo>
                  <a:pt x="2493721" y="3509303"/>
                  <a:pt x="2477211" y="3509848"/>
                  <a:pt x="2460884" y="3508396"/>
                </a:cubicBezTo>
                <a:cubicBezTo>
                  <a:pt x="2451087" y="3507670"/>
                  <a:pt x="2440927" y="3510936"/>
                  <a:pt x="2431313" y="3509667"/>
                </a:cubicBezTo>
                <a:cubicBezTo>
                  <a:pt x="2410632" y="3506945"/>
                  <a:pt x="2389950" y="3508759"/>
                  <a:pt x="2369267" y="3508396"/>
                </a:cubicBezTo>
                <a:cubicBezTo>
                  <a:pt x="2317383" y="3507670"/>
                  <a:pt x="2265497" y="3508213"/>
                  <a:pt x="2213611" y="3508213"/>
                </a:cubicBezTo>
                <a:cubicBezTo>
                  <a:pt x="2188212" y="3508213"/>
                  <a:pt x="2162995" y="3508759"/>
                  <a:pt x="2137597" y="3508213"/>
                </a:cubicBezTo>
                <a:cubicBezTo>
                  <a:pt x="2118730" y="3507670"/>
                  <a:pt x="2099681" y="3509848"/>
                  <a:pt x="2080813" y="3506582"/>
                </a:cubicBezTo>
                <a:cubicBezTo>
                  <a:pt x="2074463" y="3505493"/>
                  <a:pt x="2069202" y="3507488"/>
                  <a:pt x="2070290" y="3515834"/>
                </a:cubicBezTo>
                <a:cubicBezTo>
                  <a:pt x="2070653" y="3518556"/>
                  <a:pt x="2070653" y="3521276"/>
                  <a:pt x="2070290" y="3523998"/>
                </a:cubicBezTo>
                <a:cubicBezTo>
                  <a:pt x="2069747" y="3528896"/>
                  <a:pt x="2071741" y="3529984"/>
                  <a:pt x="2076459" y="3530166"/>
                </a:cubicBezTo>
                <a:cubicBezTo>
                  <a:pt x="2091880" y="3530529"/>
                  <a:pt x="2107300" y="3528171"/>
                  <a:pt x="2122721" y="3530166"/>
                </a:cubicBezTo>
                <a:cubicBezTo>
                  <a:pt x="2125442" y="3530529"/>
                  <a:pt x="2124353" y="3523273"/>
                  <a:pt x="2127619" y="3527626"/>
                </a:cubicBezTo>
                <a:cubicBezTo>
                  <a:pt x="2130340" y="3531255"/>
                  <a:pt x="2133606" y="3530166"/>
                  <a:pt x="2136508" y="3529984"/>
                </a:cubicBezTo>
                <a:cubicBezTo>
                  <a:pt x="2153381" y="3528896"/>
                  <a:pt x="2170433" y="3531618"/>
                  <a:pt x="2187488" y="3530529"/>
                </a:cubicBezTo>
                <a:cubicBezTo>
                  <a:pt x="2203452" y="3529621"/>
                  <a:pt x="2219779" y="3532887"/>
                  <a:pt x="2235745" y="3531618"/>
                </a:cubicBezTo>
                <a:cubicBezTo>
                  <a:pt x="2252616" y="3530347"/>
                  <a:pt x="2269487" y="3531436"/>
                  <a:pt x="2286178" y="3531798"/>
                </a:cubicBezTo>
                <a:cubicBezTo>
                  <a:pt x="2344233" y="3533068"/>
                  <a:pt x="2402287" y="3530892"/>
                  <a:pt x="2460341" y="3532887"/>
                </a:cubicBezTo>
                <a:cubicBezTo>
                  <a:pt x="2480841" y="3533612"/>
                  <a:pt x="2501522" y="3533612"/>
                  <a:pt x="2522204" y="3532343"/>
                </a:cubicBezTo>
                <a:cubicBezTo>
                  <a:pt x="2542159" y="3531255"/>
                  <a:pt x="2562297" y="3532706"/>
                  <a:pt x="2582434" y="3531980"/>
                </a:cubicBezTo>
                <a:cubicBezTo>
                  <a:pt x="2597673" y="3531618"/>
                  <a:pt x="2612731" y="3533794"/>
                  <a:pt x="2628151" y="3533068"/>
                </a:cubicBezTo>
                <a:cubicBezTo>
                  <a:pt x="2640487" y="3532524"/>
                  <a:pt x="2653732" y="3533431"/>
                  <a:pt x="2666249" y="3533250"/>
                </a:cubicBezTo>
                <a:cubicBezTo>
                  <a:pt x="2681669" y="3533068"/>
                  <a:pt x="2697271" y="3532887"/>
                  <a:pt x="2712693" y="3532524"/>
                </a:cubicBezTo>
                <a:cubicBezTo>
                  <a:pt x="2741720" y="3531980"/>
                  <a:pt x="2770565" y="3532161"/>
                  <a:pt x="2799411" y="3528896"/>
                </a:cubicBezTo>
                <a:cubicBezTo>
                  <a:pt x="2804854" y="3528171"/>
                  <a:pt x="2810840" y="3533068"/>
                  <a:pt x="2815920" y="3527263"/>
                </a:cubicBezTo>
                <a:cubicBezTo>
                  <a:pt x="2820273" y="3532887"/>
                  <a:pt x="2826442" y="3530347"/>
                  <a:pt x="2831703" y="3530166"/>
                </a:cubicBezTo>
                <a:cubicBezTo>
                  <a:pt x="2847123" y="3529441"/>
                  <a:pt x="2862544" y="3531798"/>
                  <a:pt x="2878146" y="3530710"/>
                </a:cubicBezTo>
                <a:cubicBezTo>
                  <a:pt x="2893203" y="3529621"/>
                  <a:pt x="2908624" y="3532524"/>
                  <a:pt x="2923864" y="3531798"/>
                </a:cubicBezTo>
                <a:cubicBezTo>
                  <a:pt x="2938740" y="3531073"/>
                  <a:pt x="2953435" y="3531798"/>
                  <a:pt x="2968130" y="3531980"/>
                </a:cubicBezTo>
                <a:cubicBezTo>
                  <a:pt x="2999696" y="3532343"/>
                  <a:pt x="3031263" y="3532161"/>
                  <a:pt x="3062830" y="3532161"/>
                </a:cubicBezTo>
                <a:cubicBezTo>
                  <a:pt x="3089679" y="3532161"/>
                  <a:pt x="3116348" y="3531980"/>
                  <a:pt x="3143198" y="3532161"/>
                </a:cubicBezTo>
                <a:cubicBezTo>
                  <a:pt x="3162066" y="3532343"/>
                  <a:pt x="3181116" y="3532706"/>
                  <a:pt x="3200164" y="3532343"/>
                </a:cubicBezTo>
                <a:cubicBezTo>
                  <a:pt x="3228646" y="3531618"/>
                  <a:pt x="3257311" y="3531798"/>
                  <a:pt x="3285793" y="3532343"/>
                </a:cubicBezTo>
                <a:cubicBezTo>
                  <a:pt x="3293775" y="3532524"/>
                  <a:pt x="3302302" y="3535971"/>
                  <a:pt x="3309740" y="3533431"/>
                </a:cubicBezTo>
                <a:cubicBezTo>
                  <a:pt x="3318266" y="3530710"/>
                  <a:pt x="3326068" y="3534157"/>
                  <a:pt x="3334412" y="3533250"/>
                </a:cubicBezTo>
                <a:cubicBezTo>
                  <a:pt x="3338949" y="3532706"/>
                  <a:pt x="3344391" y="3531618"/>
                  <a:pt x="3349108" y="3532524"/>
                </a:cubicBezTo>
                <a:cubicBezTo>
                  <a:pt x="3363440" y="3535608"/>
                  <a:pt x="3377771" y="3533068"/>
                  <a:pt x="3391922" y="3533250"/>
                </a:cubicBezTo>
                <a:cubicBezTo>
                  <a:pt x="3426755" y="3533976"/>
                  <a:pt x="3461768" y="3531073"/>
                  <a:pt x="3496783" y="3529984"/>
                </a:cubicBezTo>
                <a:cubicBezTo>
                  <a:pt x="3501681" y="3529984"/>
                  <a:pt x="3506943" y="3529621"/>
                  <a:pt x="3512022" y="3529984"/>
                </a:cubicBezTo>
                <a:cubicBezTo>
                  <a:pt x="3536332" y="3531436"/>
                  <a:pt x="3560642" y="3532343"/>
                  <a:pt x="3584770" y="3531618"/>
                </a:cubicBezTo>
                <a:cubicBezTo>
                  <a:pt x="3598921" y="3531255"/>
                  <a:pt x="3613072" y="3532706"/>
                  <a:pt x="3627403" y="3531618"/>
                </a:cubicBezTo>
                <a:cubicBezTo>
                  <a:pt x="3645363" y="3530347"/>
                  <a:pt x="3664050" y="3532161"/>
                  <a:pt x="3682373" y="3532343"/>
                </a:cubicBezTo>
                <a:cubicBezTo>
                  <a:pt x="3725914" y="3532524"/>
                  <a:pt x="3769454" y="3532161"/>
                  <a:pt x="3812995" y="3532524"/>
                </a:cubicBezTo>
                <a:cubicBezTo>
                  <a:pt x="3826419" y="3532706"/>
                  <a:pt x="3840025" y="3533250"/>
                  <a:pt x="3853450" y="3533250"/>
                </a:cubicBezTo>
                <a:cubicBezTo>
                  <a:pt x="3863247" y="3533250"/>
                  <a:pt x="3873044" y="3534702"/>
                  <a:pt x="3882659" y="3533794"/>
                </a:cubicBezTo>
                <a:cubicBezTo>
                  <a:pt x="3915133" y="3530710"/>
                  <a:pt x="3947607" y="3532343"/>
                  <a:pt x="3979900" y="3533068"/>
                </a:cubicBezTo>
                <a:cubicBezTo>
                  <a:pt x="3995683" y="3533431"/>
                  <a:pt x="4011103" y="3532343"/>
                  <a:pt x="4026705" y="3532343"/>
                </a:cubicBezTo>
                <a:lnTo>
                  <a:pt x="4026705" y="3530575"/>
                </a:lnTo>
                <a:lnTo>
                  <a:pt x="4049217" y="3531209"/>
                </a:lnTo>
                <a:cubicBezTo>
                  <a:pt x="4057289" y="3531753"/>
                  <a:pt x="4065362" y="3532252"/>
                  <a:pt x="4073346" y="3531618"/>
                </a:cubicBezTo>
                <a:cubicBezTo>
                  <a:pt x="4090218" y="3530347"/>
                  <a:pt x="4107089" y="3531436"/>
                  <a:pt x="4123779" y="3531798"/>
                </a:cubicBezTo>
                <a:lnTo>
                  <a:pt x="4135764" y="3531873"/>
                </a:lnTo>
                <a:lnTo>
                  <a:pt x="4135764" y="3508313"/>
                </a:lnTo>
                <a:lnTo>
                  <a:pt x="4051212" y="3508213"/>
                </a:lnTo>
                <a:lnTo>
                  <a:pt x="4009852" y="3508213"/>
                </a:lnTo>
                <a:lnTo>
                  <a:pt x="4003484" y="3507670"/>
                </a:lnTo>
                <a:cubicBezTo>
                  <a:pt x="3988971" y="3508213"/>
                  <a:pt x="3974276" y="3507488"/>
                  <a:pt x="3959580" y="3507851"/>
                </a:cubicBezTo>
                <a:lnTo>
                  <a:pt x="3941700" y="3508088"/>
                </a:lnTo>
                <a:close/>
                <a:moveTo>
                  <a:pt x="1971175" y="3315550"/>
                </a:moveTo>
                <a:cubicBezTo>
                  <a:pt x="1953396" y="3315913"/>
                  <a:pt x="1935618" y="3314643"/>
                  <a:pt x="1918020" y="3317364"/>
                </a:cubicBezTo>
                <a:cubicBezTo>
                  <a:pt x="1915479" y="3317727"/>
                  <a:pt x="1914209" y="3318815"/>
                  <a:pt x="1914391" y="3321355"/>
                </a:cubicBezTo>
                <a:cubicBezTo>
                  <a:pt x="1915298" y="3342036"/>
                  <a:pt x="1910400" y="3362717"/>
                  <a:pt x="1913847" y="3383580"/>
                </a:cubicBezTo>
                <a:cubicBezTo>
                  <a:pt x="1914754" y="3388841"/>
                  <a:pt x="1914572" y="3394646"/>
                  <a:pt x="1905866" y="3393739"/>
                </a:cubicBezTo>
                <a:cubicBezTo>
                  <a:pt x="1897700" y="3392832"/>
                  <a:pt x="1889537" y="3393920"/>
                  <a:pt x="1881373" y="3393377"/>
                </a:cubicBezTo>
                <a:cubicBezTo>
                  <a:pt x="1875569" y="3393014"/>
                  <a:pt x="1873390" y="3395373"/>
                  <a:pt x="1874479" y="3400633"/>
                </a:cubicBezTo>
                <a:cubicBezTo>
                  <a:pt x="1876294" y="3408978"/>
                  <a:pt x="1873572" y="3417324"/>
                  <a:pt x="1874479" y="3425489"/>
                </a:cubicBezTo>
                <a:cubicBezTo>
                  <a:pt x="1875024" y="3430023"/>
                  <a:pt x="1873209" y="3431838"/>
                  <a:pt x="1868311" y="3431656"/>
                </a:cubicBezTo>
                <a:cubicBezTo>
                  <a:pt x="1860692" y="3431293"/>
                  <a:pt x="1853253" y="3431656"/>
                  <a:pt x="1845634" y="3431475"/>
                </a:cubicBezTo>
                <a:cubicBezTo>
                  <a:pt x="1841279" y="3431475"/>
                  <a:pt x="1839828" y="3432926"/>
                  <a:pt x="1839828" y="3437279"/>
                </a:cubicBezTo>
                <a:lnTo>
                  <a:pt x="1839845" y="3441631"/>
                </a:lnTo>
                <a:lnTo>
                  <a:pt x="1839087" y="3444537"/>
                </a:lnTo>
                <a:cubicBezTo>
                  <a:pt x="1839813" y="3450886"/>
                  <a:pt x="1838906" y="3457237"/>
                  <a:pt x="1839269" y="3463586"/>
                </a:cubicBezTo>
                <a:cubicBezTo>
                  <a:pt x="1839450" y="3468485"/>
                  <a:pt x="1838180" y="3471024"/>
                  <a:pt x="1832738" y="3470479"/>
                </a:cubicBezTo>
                <a:cubicBezTo>
                  <a:pt x="1828021" y="3470117"/>
                  <a:pt x="1822578" y="3471568"/>
                  <a:pt x="1822760" y="3463766"/>
                </a:cubicBezTo>
                <a:cubicBezTo>
                  <a:pt x="1822941" y="3455966"/>
                  <a:pt x="1822397" y="3447984"/>
                  <a:pt x="1822941" y="3440183"/>
                </a:cubicBezTo>
                <a:cubicBezTo>
                  <a:pt x="1823485" y="3433470"/>
                  <a:pt x="1820946" y="3431838"/>
                  <a:pt x="1814777" y="3432200"/>
                </a:cubicBezTo>
                <a:cubicBezTo>
                  <a:pt x="1806614" y="3432744"/>
                  <a:pt x="1798449" y="3432200"/>
                  <a:pt x="1790286" y="3432381"/>
                </a:cubicBezTo>
                <a:cubicBezTo>
                  <a:pt x="1786839" y="3432381"/>
                  <a:pt x="1784662" y="3431838"/>
                  <a:pt x="1784843" y="3427483"/>
                </a:cubicBezTo>
                <a:cubicBezTo>
                  <a:pt x="1785025" y="3418231"/>
                  <a:pt x="1784480" y="3408978"/>
                  <a:pt x="1784843" y="3399908"/>
                </a:cubicBezTo>
                <a:cubicBezTo>
                  <a:pt x="1785025" y="3394646"/>
                  <a:pt x="1782485" y="3393920"/>
                  <a:pt x="1778313" y="3394102"/>
                </a:cubicBezTo>
                <a:cubicBezTo>
                  <a:pt x="1770149" y="3394283"/>
                  <a:pt x="1761984" y="3393920"/>
                  <a:pt x="1753820" y="3394283"/>
                </a:cubicBezTo>
                <a:cubicBezTo>
                  <a:pt x="1748197" y="3394646"/>
                  <a:pt x="1746565" y="3392832"/>
                  <a:pt x="1746565" y="3387208"/>
                </a:cubicBezTo>
                <a:cubicBezTo>
                  <a:pt x="1746927" y="3367253"/>
                  <a:pt x="1746382" y="3347296"/>
                  <a:pt x="1746927" y="3327342"/>
                </a:cubicBezTo>
                <a:cubicBezTo>
                  <a:pt x="1747109" y="3318998"/>
                  <a:pt x="1746382" y="3313736"/>
                  <a:pt x="1736042" y="3317909"/>
                </a:cubicBezTo>
                <a:cubicBezTo>
                  <a:pt x="1734046" y="3318634"/>
                  <a:pt x="1731143" y="3318452"/>
                  <a:pt x="1728966" y="3317727"/>
                </a:cubicBezTo>
                <a:cubicBezTo>
                  <a:pt x="1720440" y="3314643"/>
                  <a:pt x="1711731" y="3316095"/>
                  <a:pt x="1703023" y="3316276"/>
                </a:cubicBezTo>
                <a:cubicBezTo>
                  <a:pt x="1685970" y="3316639"/>
                  <a:pt x="1685970" y="3317184"/>
                  <a:pt x="1687059" y="3333509"/>
                </a:cubicBezTo>
                <a:cubicBezTo>
                  <a:pt x="1687240" y="3334961"/>
                  <a:pt x="1687059" y="3336594"/>
                  <a:pt x="1687059" y="3338044"/>
                </a:cubicBezTo>
                <a:cubicBezTo>
                  <a:pt x="1686151" y="3354191"/>
                  <a:pt x="1684337" y="3370336"/>
                  <a:pt x="1685245" y="3386665"/>
                </a:cubicBezTo>
                <a:cubicBezTo>
                  <a:pt x="1685607" y="3392288"/>
                  <a:pt x="1683249" y="3394283"/>
                  <a:pt x="1677807" y="3394102"/>
                </a:cubicBezTo>
                <a:cubicBezTo>
                  <a:pt x="1668191" y="3393920"/>
                  <a:pt x="1658576" y="3394102"/>
                  <a:pt x="1648962" y="3394102"/>
                </a:cubicBezTo>
                <a:cubicBezTo>
                  <a:pt x="1647510" y="3396825"/>
                  <a:pt x="1651320" y="3397913"/>
                  <a:pt x="1650413" y="3399908"/>
                </a:cubicBezTo>
                <a:cubicBezTo>
                  <a:pt x="1646058" y="3408616"/>
                  <a:pt x="1647327" y="3418050"/>
                  <a:pt x="1647327" y="3427302"/>
                </a:cubicBezTo>
                <a:cubicBezTo>
                  <a:pt x="1647327" y="3433470"/>
                  <a:pt x="1643155" y="3432926"/>
                  <a:pt x="1639890" y="3431838"/>
                </a:cubicBezTo>
                <a:cubicBezTo>
                  <a:pt x="1631726" y="3429116"/>
                  <a:pt x="1623200" y="3431112"/>
                  <a:pt x="1614854" y="3430386"/>
                </a:cubicBezTo>
                <a:cubicBezTo>
                  <a:pt x="1610501" y="3430023"/>
                  <a:pt x="1609050" y="3432019"/>
                  <a:pt x="1609230" y="3436191"/>
                </a:cubicBezTo>
                <a:cubicBezTo>
                  <a:pt x="1609412" y="3445625"/>
                  <a:pt x="1609050" y="3454878"/>
                  <a:pt x="1609412" y="3464311"/>
                </a:cubicBezTo>
                <a:cubicBezTo>
                  <a:pt x="1609593" y="3470298"/>
                  <a:pt x="1606509" y="3470661"/>
                  <a:pt x="1602155" y="3470479"/>
                </a:cubicBezTo>
                <a:cubicBezTo>
                  <a:pt x="1598164" y="3470479"/>
                  <a:pt x="1594354" y="3470842"/>
                  <a:pt x="1594717" y="3464674"/>
                </a:cubicBezTo>
                <a:cubicBezTo>
                  <a:pt x="1595080" y="3455603"/>
                  <a:pt x="1594354" y="3446532"/>
                  <a:pt x="1594899" y="3437461"/>
                </a:cubicBezTo>
                <a:cubicBezTo>
                  <a:pt x="1595262" y="3431656"/>
                  <a:pt x="1593084" y="3430205"/>
                  <a:pt x="1587641" y="3430386"/>
                </a:cubicBezTo>
                <a:cubicBezTo>
                  <a:pt x="1579841" y="3430749"/>
                  <a:pt x="1571858" y="3430023"/>
                  <a:pt x="1564057" y="3430567"/>
                </a:cubicBezTo>
                <a:cubicBezTo>
                  <a:pt x="1557890" y="3430930"/>
                  <a:pt x="1556256" y="3428573"/>
                  <a:pt x="1556619" y="3422766"/>
                </a:cubicBezTo>
                <a:cubicBezTo>
                  <a:pt x="1556982" y="3415510"/>
                  <a:pt x="1556437" y="3408253"/>
                  <a:pt x="1556800" y="3400996"/>
                </a:cubicBezTo>
                <a:cubicBezTo>
                  <a:pt x="1557164" y="3394465"/>
                  <a:pt x="1553898" y="3392288"/>
                  <a:pt x="1548274" y="3392288"/>
                </a:cubicBezTo>
                <a:cubicBezTo>
                  <a:pt x="1538478" y="3392288"/>
                  <a:pt x="1528681" y="3392288"/>
                  <a:pt x="1518521" y="3392288"/>
                </a:cubicBezTo>
                <a:cubicBezTo>
                  <a:pt x="1518521" y="3369793"/>
                  <a:pt x="1518158" y="3347115"/>
                  <a:pt x="1518702" y="3324440"/>
                </a:cubicBezTo>
                <a:cubicBezTo>
                  <a:pt x="1518884" y="3317546"/>
                  <a:pt x="1516525" y="3315913"/>
                  <a:pt x="1509995" y="3316095"/>
                </a:cubicBezTo>
                <a:cubicBezTo>
                  <a:pt x="1494211" y="3316458"/>
                  <a:pt x="1478610" y="3316458"/>
                  <a:pt x="1462825" y="3316095"/>
                </a:cubicBezTo>
                <a:cubicBezTo>
                  <a:pt x="1457202" y="3315913"/>
                  <a:pt x="1454662" y="3317001"/>
                  <a:pt x="1454843" y="3323350"/>
                </a:cubicBezTo>
                <a:cubicBezTo>
                  <a:pt x="1455206" y="3343306"/>
                  <a:pt x="1454662" y="3363261"/>
                  <a:pt x="1455206" y="3383218"/>
                </a:cubicBezTo>
                <a:cubicBezTo>
                  <a:pt x="1455569" y="3391018"/>
                  <a:pt x="1452848" y="3392832"/>
                  <a:pt x="1445591" y="3392469"/>
                </a:cubicBezTo>
                <a:cubicBezTo>
                  <a:pt x="1437608" y="3392107"/>
                  <a:pt x="1429444" y="3391200"/>
                  <a:pt x="1421463" y="3393920"/>
                </a:cubicBezTo>
                <a:cubicBezTo>
                  <a:pt x="1418922" y="3394828"/>
                  <a:pt x="1416927" y="3395009"/>
                  <a:pt x="1417108" y="3398276"/>
                </a:cubicBezTo>
                <a:cubicBezTo>
                  <a:pt x="1417652" y="3407345"/>
                  <a:pt x="1415657" y="3416417"/>
                  <a:pt x="1418196" y="3425306"/>
                </a:cubicBezTo>
                <a:cubicBezTo>
                  <a:pt x="1419649" y="3430567"/>
                  <a:pt x="1418196" y="3432563"/>
                  <a:pt x="1412755" y="3432381"/>
                </a:cubicBezTo>
                <a:cubicBezTo>
                  <a:pt x="1404228" y="3432019"/>
                  <a:pt x="1395883" y="3432563"/>
                  <a:pt x="1387356" y="3432200"/>
                </a:cubicBezTo>
                <a:cubicBezTo>
                  <a:pt x="1381187" y="3432019"/>
                  <a:pt x="1378467" y="3434014"/>
                  <a:pt x="1378830" y="3440546"/>
                </a:cubicBezTo>
                <a:cubicBezTo>
                  <a:pt x="1379193" y="3449253"/>
                  <a:pt x="1378648" y="3458143"/>
                  <a:pt x="1379193" y="3466851"/>
                </a:cubicBezTo>
                <a:cubicBezTo>
                  <a:pt x="1379373" y="3469573"/>
                  <a:pt x="1379737" y="3471387"/>
                  <a:pt x="1376652" y="3472294"/>
                </a:cubicBezTo>
                <a:cubicBezTo>
                  <a:pt x="1368307" y="3474834"/>
                  <a:pt x="1364317" y="3471932"/>
                  <a:pt x="1364317" y="3463403"/>
                </a:cubicBezTo>
                <a:cubicBezTo>
                  <a:pt x="1364317" y="3459413"/>
                  <a:pt x="1364317" y="3455603"/>
                  <a:pt x="1364317" y="3451612"/>
                </a:cubicBezTo>
                <a:cubicBezTo>
                  <a:pt x="1364317" y="3432563"/>
                  <a:pt x="1364317" y="3432744"/>
                  <a:pt x="1344904" y="3432381"/>
                </a:cubicBezTo>
                <a:cubicBezTo>
                  <a:pt x="1338736" y="3432200"/>
                  <a:pt x="1330753" y="3435466"/>
                  <a:pt x="1326944" y="3430386"/>
                </a:cubicBezTo>
                <a:cubicBezTo>
                  <a:pt x="1322046" y="3423855"/>
                  <a:pt x="1324404" y="3414784"/>
                  <a:pt x="1324767" y="3406620"/>
                </a:cubicBezTo>
                <a:cubicBezTo>
                  <a:pt x="1324767" y="3405350"/>
                  <a:pt x="1325856" y="3403900"/>
                  <a:pt x="1326037" y="3402447"/>
                </a:cubicBezTo>
                <a:cubicBezTo>
                  <a:pt x="1326762" y="3397368"/>
                  <a:pt x="1326218" y="3393739"/>
                  <a:pt x="1319324" y="3394283"/>
                </a:cubicBezTo>
                <a:cubicBezTo>
                  <a:pt x="1310798" y="3394828"/>
                  <a:pt x="1302452" y="3394465"/>
                  <a:pt x="1293926" y="3394465"/>
                </a:cubicBezTo>
                <a:cubicBezTo>
                  <a:pt x="1290660" y="3394465"/>
                  <a:pt x="1287938" y="3394283"/>
                  <a:pt x="1288120" y="3389748"/>
                </a:cubicBezTo>
                <a:cubicBezTo>
                  <a:pt x="1288483" y="3379226"/>
                  <a:pt x="1286125" y="3368885"/>
                  <a:pt x="1286125" y="3358363"/>
                </a:cubicBezTo>
                <a:cubicBezTo>
                  <a:pt x="1286125" y="3346933"/>
                  <a:pt x="1288301" y="3335686"/>
                  <a:pt x="1288301" y="3324259"/>
                </a:cubicBezTo>
                <a:cubicBezTo>
                  <a:pt x="1288120" y="3318272"/>
                  <a:pt x="1285943" y="3315550"/>
                  <a:pt x="1280138" y="3316458"/>
                </a:cubicBezTo>
                <a:cubicBezTo>
                  <a:pt x="1264899" y="3318815"/>
                  <a:pt x="1249478" y="3318452"/>
                  <a:pt x="1234238" y="3318090"/>
                </a:cubicBezTo>
                <a:cubicBezTo>
                  <a:pt x="1227527" y="3317909"/>
                  <a:pt x="1226075" y="3320266"/>
                  <a:pt x="1226257" y="3326435"/>
                </a:cubicBezTo>
                <a:cubicBezTo>
                  <a:pt x="1226438" y="3346026"/>
                  <a:pt x="1226075" y="3365802"/>
                  <a:pt x="1226438" y="3385394"/>
                </a:cubicBezTo>
                <a:cubicBezTo>
                  <a:pt x="1226619" y="3392107"/>
                  <a:pt x="1225349" y="3395373"/>
                  <a:pt x="1217730" y="3394646"/>
                </a:cubicBezTo>
                <a:cubicBezTo>
                  <a:pt x="1209930" y="3393920"/>
                  <a:pt x="1201946" y="3394828"/>
                  <a:pt x="1194145" y="3394283"/>
                </a:cubicBezTo>
                <a:cubicBezTo>
                  <a:pt x="1187433" y="3393920"/>
                  <a:pt x="1185257" y="3396643"/>
                  <a:pt x="1186525" y="3402629"/>
                </a:cubicBezTo>
                <a:cubicBezTo>
                  <a:pt x="1188159" y="3410612"/>
                  <a:pt x="1188340" y="3418594"/>
                  <a:pt x="1188340" y="3426758"/>
                </a:cubicBezTo>
                <a:cubicBezTo>
                  <a:pt x="1188521" y="3430930"/>
                  <a:pt x="1187070" y="3432744"/>
                  <a:pt x="1182717" y="3432563"/>
                </a:cubicBezTo>
                <a:cubicBezTo>
                  <a:pt x="1175459" y="3432381"/>
                  <a:pt x="1168203" y="3432563"/>
                  <a:pt x="1160946" y="3432563"/>
                </a:cubicBezTo>
                <a:cubicBezTo>
                  <a:pt x="1153508" y="3432563"/>
                  <a:pt x="1149335" y="3434922"/>
                  <a:pt x="1150061" y="3443629"/>
                </a:cubicBezTo>
                <a:cubicBezTo>
                  <a:pt x="1150605" y="3451067"/>
                  <a:pt x="1149878" y="3458506"/>
                  <a:pt x="1148609" y="3465943"/>
                </a:cubicBezTo>
                <a:cubicBezTo>
                  <a:pt x="1147521" y="3472657"/>
                  <a:pt x="1143166" y="3469935"/>
                  <a:pt x="1139901" y="3470479"/>
                </a:cubicBezTo>
                <a:cubicBezTo>
                  <a:pt x="1136091" y="3471024"/>
                  <a:pt x="1133551" y="3470298"/>
                  <a:pt x="1133733" y="3465400"/>
                </a:cubicBezTo>
                <a:cubicBezTo>
                  <a:pt x="1134096" y="3456329"/>
                  <a:pt x="1133551" y="3447439"/>
                  <a:pt x="1133914" y="3438551"/>
                </a:cubicBezTo>
                <a:cubicBezTo>
                  <a:pt x="1133914" y="3433651"/>
                  <a:pt x="1132282" y="3432200"/>
                  <a:pt x="1127565" y="3432381"/>
                </a:cubicBezTo>
                <a:cubicBezTo>
                  <a:pt x="1119038" y="3432744"/>
                  <a:pt x="1110693" y="3432200"/>
                  <a:pt x="1102166" y="3432563"/>
                </a:cubicBezTo>
                <a:cubicBezTo>
                  <a:pt x="1096905" y="3432926"/>
                  <a:pt x="1095454" y="3430930"/>
                  <a:pt x="1095636" y="3425851"/>
                </a:cubicBezTo>
                <a:cubicBezTo>
                  <a:pt x="1095999" y="3417687"/>
                  <a:pt x="1095273" y="3409524"/>
                  <a:pt x="1095817" y="3401359"/>
                </a:cubicBezTo>
                <a:cubicBezTo>
                  <a:pt x="1096180" y="3395555"/>
                  <a:pt x="1094002" y="3393920"/>
                  <a:pt x="1088561" y="3394283"/>
                </a:cubicBezTo>
                <a:cubicBezTo>
                  <a:pt x="1080758" y="3394646"/>
                  <a:pt x="1072777" y="3393920"/>
                  <a:pt x="1064976" y="3394465"/>
                </a:cubicBezTo>
                <a:cubicBezTo>
                  <a:pt x="1058807" y="3394828"/>
                  <a:pt x="1057356" y="3392469"/>
                  <a:pt x="1057538" y="3386665"/>
                </a:cubicBezTo>
                <a:cubicBezTo>
                  <a:pt x="1057900" y="3367979"/>
                  <a:pt x="1057719" y="3349110"/>
                  <a:pt x="1057719" y="3330426"/>
                </a:cubicBezTo>
                <a:cubicBezTo>
                  <a:pt x="1057719" y="3317364"/>
                  <a:pt x="1057719" y="3317364"/>
                  <a:pt x="1045382" y="3318090"/>
                </a:cubicBezTo>
                <a:cubicBezTo>
                  <a:pt x="1043931" y="3318272"/>
                  <a:pt x="1042298" y="3318452"/>
                  <a:pt x="1040847" y="3318090"/>
                </a:cubicBezTo>
                <a:cubicBezTo>
                  <a:pt x="1028330" y="3315369"/>
                  <a:pt x="1015811" y="3316276"/>
                  <a:pt x="1003293" y="3317909"/>
                </a:cubicBezTo>
                <a:cubicBezTo>
                  <a:pt x="997488" y="3318634"/>
                  <a:pt x="995673" y="3319903"/>
                  <a:pt x="995855" y="3325710"/>
                </a:cubicBezTo>
                <a:cubicBezTo>
                  <a:pt x="996218" y="3345663"/>
                  <a:pt x="995855" y="3365802"/>
                  <a:pt x="996036" y="3385757"/>
                </a:cubicBezTo>
                <a:cubicBezTo>
                  <a:pt x="996218" y="3391926"/>
                  <a:pt x="994404" y="3394828"/>
                  <a:pt x="987873" y="3394465"/>
                </a:cubicBezTo>
                <a:cubicBezTo>
                  <a:pt x="979709" y="3394102"/>
                  <a:pt x="971546" y="3394283"/>
                  <a:pt x="963381" y="3394465"/>
                </a:cubicBezTo>
                <a:cubicBezTo>
                  <a:pt x="961748" y="3394465"/>
                  <a:pt x="958484" y="3393558"/>
                  <a:pt x="959209" y="3395917"/>
                </a:cubicBezTo>
                <a:cubicBezTo>
                  <a:pt x="962293" y="3405532"/>
                  <a:pt x="953222" y="3414240"/>
                  <a:pt x="957576" y="3424218"/>
                </a:cubicBezTo>
                <a:cubicBezTo>
                  <a:pt x="959572" y="3428935"/>
                  <a:pt x="956851" y="3434014"/>
                  <a:pt x="950500" y="3432019"/>
                </a:cubicBezTo>
                <a:cubicBezTo>
                  <a:pt x="941793" y="3429479"/>
                  <a:pt x="933266" y="3431475"/>
                  <a:pt x="924558" y="3430567"/>
                </a:cubicBezTo>
                <a:cubicBezTo>
                  <a:pt x="919297" y="3430023"/>
                  <a:pt x="917845" y="3432200"/>
                  <a:pt x="918027" y="3437279"/>
                </a:cubicBezTo>
                <a:cubicBezTo>
                  <a:pt x="918390" y="3446714"/>
                  <a:pt x="918208" y="3455966"/>
                  <a:pt x="918208" y="3465400"/>
                </a:cubicBezTo>
                <a:cubicBezTo>
                  <a:pt x="918390" y="3473745"/>
                  <a:pt x="912040" y="3469935"/>
                  <a:pt x="908411" y="3470479"/>
                </a:cubicBezTo>
                <a:cubicBezTo>
                  <a:pt x="903332" y="3471205"/>
                  <a:pt x="904964" y="3468303"/>
                  <a:pt x="905146" y="3465037"/>
                </a:cubicBezTo>
                <a:cubicBezTo>
                  <a:pt x="905872" y="3455603"/>
                  <a:pt x="905327" y="3446351"/>
                  <a:pt x="905690" y="3436916"/>
                </a:cubicBezTo>
                <a:cubicBezTo>
                  <a:pt x="905872" y="3431293"/>
                  <a:pt x="903332" y="3430386"/>
                  <a:pt x="898616" y="3430567"/>
                </a:cubicBezTo>
                <a:cubicBezTo>
                  <a:pt x="890452" y="3430930"/>
                  <a:pt x="882287" y="3430386"/>
                  <a:pt x="874123" y="3430749"/>
                </a:cubicBezTo>
                <a:cubicBezTo>
                  <a:pt x="869226" y="3430930"/>
                  <a:pt x="867048" y="3429479"/>
                  <a:pt x="867410" y="3424218"/>
                </a:cubicBezTo>
                <a:cubicBezTo>
                  <a:pt x="867773" y="3416962"/>
                  <a:pt x="867410" y="3409705"/>
                  <a:pt x="867592" y="3402447"/>
                </a:cubicBezTo>
                <a:cubicBezTo>
                  <a:pt x="867773" y="3395735"/>
                  <a:pt x="864871" y="3392469"/>
                  <a:pt x="857978" y="3392651"/>
                </a:cubicBezTo>
                <a:cubicBezTo>
                  <a:pt x="849450" y="3392832"/>
                  <a:pt x="840924" y="3392288"/>
                  <a:pt x="832579" y="3393014"/>
                </a:cubicBezTo>
                <a:cubicBezTo>
                  <a:pt x="829313" y="3393195"/>
                  <a:pt x="827681" y="3393014"/>
                  <a:pt x="828225" y="3389748"/>
                </a:cubicBezTo>
                <a:cubicBezTo>
                  <a:pt x="832397" y="3367979"/>
                  <a:pt x="824778" y="3346208"/>
                  <a:pt x="829495" y="3324440"/>
                </a:cubicBezTo>
                <a:cubicBezTo>
                  <a:pt x="830765" y="3318452"/>
                  <a:pt x="828225" y="3316095"/>
                  <a:pt x="821694" y="3316276"/>
                </a:cubicBezTo>
                <a:cubicBezTo>
                  <a:pt x="805365" y="3316820"/>
                  <a:pt x="789038" y="3316820"/>
                  <a:pt x="772711" y="3316276"/>
                </a:cubicBezTo>
                <a:cubicBezTo>
                  <a:pt x="766179" y="3316095"/>
                  <a:pt x="763821" y="3317546"/>
                  <a:pt x="764003" y="3324622"/>
                </a:cubicBezTo>
                <a:cubicBezTo>
                  <a:pt x="764547" y="3344938"/>
                  <a:pt x="764003" y="3365075"/>
                  <a:pt x="764365" y="3385394"/>
                </a:cubicBezTo>
                <a:cubicBezTo>
                  <a:pt x="764365" y="3390836"/>
                  <a:pt x="763096" y="3393195"/>
                  <a:pt x="757290" y="3392651"/>
                </a:cubicBezTo>
                <a:cubicBezTo>
                  <a:pt x="751485" y="3392288"/>
                  <a:pt x="745862" y="3392288"/>
                  <a:pt x="740055" y="3392651"/>
                </a:cubicBezTo>
                <a:cubicBezTo>
                  <a:pt x="728627" y="3393195"/>
                  <a:pt x="727538" y="3394465"/>
                  <a:pt x="727901" y="3405532"/>
                </a:cubicBezTo>
                <a:cubicBezTo>
                  <a:pt x="728082" y="3412426"/>
                  <a:pt x="727719" y="3419501"/>
                  <a:pt x="728082" y="3426395"/>
                </a:cubicBezTo>
                <a:cubicBezTo>
                  <a:pt x="728264" y="3431293"/>
                  <a:pt x="726267" y="3432744"/>
                  <a:pt x="721732" y="3432563"/>
                </a:cubicBezTo>
                <a:cubicBezTo>
                  <a:pt x="713569" y="3432381"/>
                  <a:pt x="705405" y="3432926"/>
                  <a:pt x="697241" y="3432381"/>
                </a:cubicBezTo>
                <a:cubicBezTo>
                  <a:pt x="691072" y="3432019"/>
                  <a:pt x="689440" y="3434377"/>
                  <a:pt x="689803" y="3440183"/>
                </a:cubicBezTo>
                <a:cubicBezTo>
                  <a:pt x="690166" y="3447802"/>
                  <a:pt x="689803" y="3455240"/>
                  <a:pt x="689984" y="3462860"/>
                </a:cubicBezTo>
                <a:cubicBezTo>
                  <a:pt x="690166" y="3468665"/>
                  <a:pt x="689621" y="3472657"/>
                  <a:pt x="682002" y="3472657"/>
                </a:cubicBezTo>
                <a:cubicBezTo>
                  <a:pt x="674745" y="3472657"/>
                  <a:pt x="673112" y="3469573"/>
                  <a:pt x="673475" y="3463223"/>
                </a:cubicBezTo>
                <a:cubicBezTo>
                  <a:pt x="673838" y="3455060"/>
                  <a:pt x="673294" y="3446896"/>
                  <a:pt x="673657" y="3438731"/>
                </a:cubicBezTo>
                <a:cubicBezTo>
                  <a:pt x="673838" y="3434014"/>
                  <a:pt x="672386" y="3432200"/>
                  <a:pt x="667487" y="3432381"/>
                </a:cubicBezTo>
                <a:cubicBezTo>
                  <a:pt x="658961" y="3432744"/>
                  <a:pt x="650616" y="3432200"/>
                  <a:pt x="642089" y="3432563"/>
                </a:cubicBezTo>
                <a:cubicBezTo>
                  <a:pt x="637010" y="3432744"/>
                  <a:pt x="635196" y="3431112"/>
                  <a:pt x="635377" y="3425851"/>
                </a:cubicBezTo>
                <a:cubicBezTo>
                  <a:pt x="635739" y="3417324"/>
                  <a:pt x="635196" y="3408978"/>
                  <a:pt x="635559" y="3400453"/>
                </a:cubicBezTo>
                <a:cubicBezTo>
                  <a:pt x="635739" y="3395917"/>
                  <a:pt x="634107" y="3394102"/>
                  <a:pt x="629390" y="3394283"/>
                </a:cubicBezTo>
                <a:cubicBezTo>
                  <a:pt x="621226" y="3394646"/>
                  <a:pt x="613062" y="3393920"/>
                  <a:pt x="604899" y="3394465"/>
                </a:cubicBezTo>
                <a:cubicBezTo>
                  <a:pt x="598912" y="3394828"/>
                  <a:pt x="597098" y="3392832"/>
                  <a:pt x="597279" y="3386846"/>
                </a:cubicBezTo>
                <a:cubicBezTo>
                  <a:pt x="597460" y="3365619"/>
                  <a:pt x="597098" y="3344575"/>
                  <a:pt x="597460" y="3323350"/>
                </a:cubicBezTo>
                <a:cubicBezTo>
                  <a:pt x="597460" y="3317727"/>
                  <a:pt x="595828" y="3315369"/>
                  <a:pt x="590204" y="3316276"/>
                </a:cubicBezTo>
                <a:cubicBezTo>
                  <a:pt x="574602" y="3318634"/>
                  <a:pt x="559001" y="3318272"/>
                  <a:pt x="543399" y="3317909"/>
                </a:cubicBezTo>
                <a:cubicBezTo>
                  <a:pt x="536686" y="3317727"/>
                  <a:pt x="535234" y="3320085"/>
                  <a:pt x="535416" y="3326253"/>
                </a:cubicBezTo>
                <a:cubicBezTo>
                  <a:pt x="535778" y="3346571"/>
                  <a:pt x="535234" y="3366891"/>
                  <a:pt x="535597" y="3387208"/>
                </a:cubicBezTo>
                <a:cubicBezTo>
                  <a:pt x="535597" y="3392651"/>
                  <a:pt x="533964" y="3394646"/>
                  <a:pt x="528340" y="3394283"/>
                </a:cubicBezTo>
                <a:cubicBezTo>
                  <a:pt x="519814" y="3393920"/>
                  <a:pt x="511468" y="3394283"/>
                  <a:pt x="502942" y="3394102"/>
                </a:cubicBezTo>
                <a:cubicBezTo>
                  <a:pt x="498587" y="3393920"/>
                  <a:pt x="497136" y="3395555"/>
                  <a:pt x="497318" y="3399908"/>
                </a:cubicBezTo>
                <a:cubicBezTo>
                  <a:pt x="497499" y="3408616"/>
                  <a:pt x="497136" y="3417505"/>
                  <a:pt x="497499" y="3426214"/>
                </a:cubicBezTo>
                <a:cubicBezTo>
                  <a:pt x="497681" y="3431112"/>
                  <a:pt x="495867" y="3432563"/>
                  <a:pt x="491149" y="3432381"/>
                </a:cubicBezTo>
                <a:cubicBezTo>
                  <a:pt x="483893" y="3432200"/>
                  <a:pt x="476636" y="3432200"/>
                  <a:pt x="469380" y="3432381"/>
                </a:cubicBezTo>
                <a:cubicBezTo>
                  <a:pt x="462486" y="3432563"/>
                  <a:pt x="458131" y="3434740"/>
                  <a:pt x="459039" y="3443086"/>
                </a:cubicBezTo>
                <a:cubicBezTo>
                  <a:pt x="459764" y="3450342"/>
                  <a:pt x="458858" y="3457599"/>
                  <a:pt x="459221" y="3464855"/>
                </a:cubicBezTo>
                <a:cubicBezTo>
                  <a:pt x="459583" y="3471205"/>
                  <a:pt x="455592" y="3470661"/>
                  <a:pt x="451600" y="3470298"/>
                </a:cubicBezTo>
                <a:cubicBezTo>
                  <a:pt x="447972" y="3470117"/>
                  <a:pt x="442710" y="3472475"/>
                  <a:pt x="442892" y="3465037"/>
                </a:cubicBezTo>
                <a:cubicBezTo>
                  <a:pt x="443255" y="3456511"/>
                  <a:pt x="442528" y="3447984"/>
                  <a:pt x="443073" y="3439639"/>
                </a:cubicBezTo>
                <a:cubicBezTo>
                  <a:pt x="443436" y="3433470"/>
                  <a:pt x="441078" y="3431838"/>
                  <a:pt x="435273" y="3432200"/>
                </a:cubicBezTo>
                <a:cubicBezTo>
                  <a:pt x="427653" y="3432563"/>
                  <a:pt x="420034" y="3431838"/>
                  <a:pt x="412596" y="3432381"/>
                </a:cubicBezTo>
                <a:cubicBezTo>
                  <a:pt x="405884" y="3432926"/>
                  <a:pt x="404251" y="3430386"/>
                  <a:pt x="404614" y="3424218"/>
                </a:cubicBezTo>
                <a:cubicBezTo>
                  <a:pt x="404976" y="3416962"/>
                  <a:pt x="404069" y="3409705"/>
                  <a:pt x="404794" y="3402447"/>
                </a:cubicBezTo>
                <a:cubicBezTo>
                  <a:pt x="405521" y="3395192"/>
                  <a:pt x="402618" y="3393558"/>
                  <a:pt x="396087" y="3394102"/>
                </a:cubicBezTo>
                <a:cubicBezTo>
                  <a:pt x="389737" y="3394646"/>
                  <a:pt x="383387" y="3393739"/>
                  <a:pt x="377038" y="3394283"/>
                </a:cubicBezTo>
                <a:cubicBezTo>
                  <a:pt x="369237" y="3395009"/>
                  <a:pt x="365970" y="3393014"/>
                  <a:pt x="366333" y="3384124"/>
                </a:cubicBezTo>
                <a:cubicBezTo>
                  <a:pt x="367059" y="3366345"/>
                  <a:pt x="366696" y="3348385"/>
                  <a:pt x="366516" y="3330608"/>
                </a:cubicBezTo>
                <a:cubicBezTo>
                  <a:pt x="366516" y="3326073"/>
                  <a:pt x="368329" y="3320811"/>
                  <a:pt x="365608" y="3317364"/>
                </a:cubicBezTo>
                <a:cubicBezTo>
                  <a:pt x="362525" y="3313373"/>
                  <a:pt x="357989" y="3318998"/>
                  <a:pt x="353816" y="3317909"/>
                </a:cubicBezTo>
                <a:cubicBezTo>
                  <a:pt x="352909" y="3317727"/>
                  <a:pt x="352002" y="3318090"/>
                  <a:pt x="351095" y="3317909"/>
                </a:cubicBezTo>
                <a:cubicBezTo>
                  <a:pt x="338214" y="3315005"/>
                  <a:pt x="325515" y="3316095"/>
                  <a:pt x="312634" y="3317546"/>
                </a:cubicBezTo>
                <a:cubicBezTo>
                  <a:pt x="306285" y="3318272"/>
                  <a:pt x="304470" y="3319723"/>
                  <a:pt x="304652" y="3325891"/>
                </a:cubicBezTo>
                <a:cubicBezTo>
                  <a:pt x="305196" y="3345482"/>
                  <a:pt x="304652" y="3365257"/>
                  <a:pt x="305015" y="3384851"/>
                </a:cubicBezTo>
                <a:cubicBezTo>
                  <a:pt x="305196" y="3392107"/>
                  <a:pt x="302657" y="3394465"/>
                  <a:pt x="295581" y="3394102"/>
                </a:cubicBezTo>
                <a:cubicBezTo>
                  <a:pt x="286510" y="3393558"/>
                  <a:pt x="277439" y="3393920"/>
                  <a:pt x="268549" y="3393920"/>
                </a:cubicBezTo>
                <a:cubicBezTo>
                  <a:pt x="267098" y="3396643"/>
                  <a:pt x="270908" y="3397731"/>
                  <a:pt x="270001" y="3399727"/>
                </a:cubicBezTo>
                <a:cubicBezTo>
                  <a:pt x="265647" y="3408434"/>
                  <a:pt x="266916" y="3417868"/>
                  <a:pt x="266916" y="3427120"/>
                </a:cubicBezTo>
                <a:cubicBezTo>
                  <a:pt x="266916" y="3432200"/>
                  <a:pt x="263651" y="3432744"/>
                  <a:pt x="260386" y="3431656"/>
                </a:cubicBezTo>
                <a:cubicBezTo>
                  <a:pt x="251859" y="3428753"/>
                  <a:pt x="243151" y="3430749"/>
                  <a:pt x="234443" y="3430023"/>
                </a:cubicBezTo>
                <a:cubicBezTo>
                  <a:pt x="229000" y="3429661"/>
                  <a:pt x="226823" y="3432019"/>
                  <a:pt x="227004" y="3437461"/>
                </a:cubicBezTo>
                <a:cubicBezTo>
                  <a:pt x="227367" y="3445988"/>
                  <a:pt x="227004" y="3454334"/>
                  <a:pt x="227186" y="3462860"/>
                </a:cubicBezTo>
                <a:cubicBezTo>
                  <a:pt x="227186" y="3467396"/>
                  <a:pt x="226823" y="3469935"/>
                  <a:pt x="221018" y="3470117"/>
                </a:cubicBezTo>
                <a:cubicBezTo>
                  <a:pt x="214849" y="3470298"/>
                  <a:pt x="214124" y="3467396"/>
                  <a:pt x="214305" y="3462497"/>
                </a:cubicBezTo>
                <a:cubicBezTo>
                  <a:pt x="214668" y="3453790"/>
                  <a:pt x="214124" y="3444900"/>
                  <a:pt x="214487" y="3436191"/>
                </a:cubicBezTo>
                <a:cubicBezTo>
                  <a:pt x="214668" y="3431656"/>
                  <a:pt x="213036" y="3429842"/>
                  <a:pt x="208318" y="3430023"/>
                </a:cubicBezTo>
                <a:cubicBezTo>
                  <a:pt x="199611" y="3430386"/>
                  <a:pt x="190721" y="3430023"/>
                  <a:pt x="182013" y="3430205"/>
                </a:cubicBezTo>
                <a:cubicBezTo>
                  <a:pt x="177659" y="3430205"/>
                  <a:pt x="176027" y="3428753"/>
                  <a:pt x="176208" y="3424400"/>
                </a:cubicBezTo>
                <a:cubicBezTo>
                  <a:pt x="176390" y="3416598"/>
                  <a:pt x="176027" y="3408616"/>
                  <a:pt x="176390" y="3400815"/>
                </a:cubicBezTo>
                <a:cubicBezTo>
                  <a:pt x="176752" y="3394465"/>
                  <a:pt x="173849" y="3391926"/>
                  <a:pt x="168044" y="3391926"/>
                </a:cubicBezTo>
                <a:cubicBezTo>
                  <a:pt x="158247" y="3391926"/>
                  <a:pt x="148451" y="3391926"/>
                  <a:pt x="138654" y="3391926"/>
                </a:cubicBezTo>
                <a:cubicBezTo>
                  <a:pt x="138654" y="3391744"/>
                  <a:pt x="138473" y="3391563"/>
                  <a:pt x="138473" y="3391200"/>
                </a:cubicBezTo>
                <a:cubicBezTo>
                  <a:pt x="138473" y="3368522"/>
                  <a:pt x="138473" y="3345845"/>
                  <a:pt x="138292" y="3323170"/>
                </a:cubicBezTo>
                <a:cubicBezTo>
                  <a:pt x="138292" y="3319723"/>
                  <a:pt x="139743" y="3315369"/>
                  <a:pt x="133574" y="3315550"/>
                </a:cubicBezTo>
                <a:cubicBezTo>
                  <a:pt x="115795" y="3315913"/>
                  <a:pt x="98015" y="3314643"/>
                  <a:pt x="80419" y="3317364"/>
                </a:cubicBezTo>
                <a:cubicBezTo>
                  <a:pt x="77879" y="3317727"/>
                  <a:pt x="76610" y="3318815"/>
                  <a:pt x="76791" y="3321355"/>
                </a:cubicBezTo>
                <a:cubicBezTo>
                  <a:pt x="77698" y="3342036"/>
                  <a:pt x="72799" y="3362717"/>
                  <a:pt x="76247" y="3383580"/>
                </a:cubicBezTo>
                <a:cubicBezTo>
                  <a:pt x="77153" y="3388841"/>
                  <a:pt x="76972" y="3394646"/>
                  <a:pt x="68264" y="3393739"/>
                </a:cubicBezTo>
                <a:cubicBezTo>
                  <a:pt x="60099" y="3392832"/>
                  <a:pt x="51936" y="3393920"/>
                  <a:pt x="43772" y="3393377"/>
                </a:cubicBezTo>
                <a:cubicBezTo>
                  <a:pt x="37967" y="3393014"/>
                  <a:pt x="35791" y="3395373"/>
                  <a:pt x="36879" y="3400633"/>
                </a:cubicBezTo>
                <a:cubicBezTo>
                  <a:pt x="38693" y="3408978"/>
                  <a:pt x="35972" y="3417324"/>
                  <a:pt x="36879" y="3425489"/>
                </a:cubicBezTo>
                <a:cubicBezTo>
                  <a:pt x="37423" y="3430023"/>
                  <a:pt x="35609" y="3431838"/>
                  <a:pt x="30710" y="3431656"/>
                </a:cubicBezTo>
                <a:cubicBezTo>
                  <a:pt x="23091" y="3431293"/>
                  <a:pt x="15652" y="3431656"/>
                  <a:pt x="8033" y="3431475"/>
                </a:cubicBezTo>
                <a:cubicBezTo>
                  <a:pt x="3678" y="3431475"/>
                  <a:pt x="2227" y="3432926"/>
                  <a:pt x="2227" y="3437279"/>
                </a:cubicBezTo>
                <a:cubicBezTo>
                  <a:pt x="2408" y="3453245"/>
                  <a:pt x="2227" y="3469391"/>
                  <a:pt x="2408" y="3485356"/>
                </a:cubicBezTo>
                <a:cubicBezTo>
                  <a:pt x="2590" y="3494426"/>
                  <a:pt x="10209" y="3490254"/>
                  <a:pt x="14564" y="3491343"/>
                </a:cubicBezTo>
                <a:cubicBezTo>
                  <a:pt x="19463" y="3492612"/>
                  <a:pt x="20732" y="3489710"/>
                  <a:pt x="20551" y="3485175"/>
                </a:cubicBezTo>
                <a:cubicBezTo>
                  <a:pt x="20189" y="3477373"/>
                  <a:pt x="20732" y="3469391"/>
                  <a:pt x="20369" y="3461590"/>
                </a:cubicBezTo>
                <a:cubicBezTo>
                  <a:pt x="20007" y="3454334"/>
                  <a:pt x="23454" y="3452701"/>
                  <a:pt x="29803" y="3453609"/>
                </a:cubicBezTo>
                <a:cubicBezTo>
                  <a:pt x="38149" y="3454878"/>
                  <a:pt x="46492" y="3455240"/>
                  <a:pt x="55021" y="3454878"/>
                </a:cubicBezTo>
                <a:cubicBezTo>
                  <a:pt x="60644" y="3454697"/>
                  <a:pt x="60280" y="3452338"/>
                  <a:pt x="60280" y="3448709"/>
                </a:cubicBezTo>
                <a:cubicBezTo>
                  <a:pt x="60099" y="3440183"/>
                  <a:pt x="60462" y="3431838"/>
                  <a:pt x="60099" y="3423311"/>
                </a:cubicBezTo>
                <a:cubicBezTo>
                  <a:pt x="59918" y="3418413"/>
                  <a:pt x="61732" y="3416962"/>
                  <a:pt x="66450" y="3417142"/>
                </a:cubicBezTo>
                <a:cubicBezTo>
                  <a:pt x="75520" y="3417505"/>
                  <a:pt x="84591" y="3416962"/>
                  <a:pt x="93663" y="3417324"/>
                </a:cubicBezTo>
                <a:cubicBezTo>
                  <a:pt x="98923" y="3417687"/>
                  <a:pt x="100374" y="3415691"/>
                  <a:pt x="100193" y="3410612"/>
                </a:cubicBezTo>
                <a:cubicBezTo>
                  <a:pt x="100012" y="3401541"/>
                  <a:pt x="99286" y="3392651"/>
                  <a:pt x="98923" y="3383761"/>
                </a:cubicBezTo>
                <a:cubicBezTo>
                  <a:pt x="98560" y="3371607"/>
                  <a:pt x="100374" y="3359270"/>
                  <a:pt x="99830" y="3347115"/>
                </a:cubicBezTo>
                <a:cubicBezTo>
                  <a:pt x="99649" y="3341129"/>
                  <a:pt x="101645" y="3339677"/>
                  <a:pt x="106544" y="3339314"/>
                </a:cubicBezTo>
                <a:cubicBezTo>
                  <a:pt x="113256" y="3338952"/>
                  <a:pt x="118698" y="3338589"/>
                  <a:pt x="115070" y="3348567"/>
                </a:cubicBezTo>
                <a:cubicBezTo>
                  <a:pt x="112348" y="3356005"/>
                  <a:pt x="118335" y="3363986"/>
                  <a:pt x="116339" y="3371607"/>
                </a:cubicBezTo>
                <a:cubicBezTo>
                  <a:pt x="112711" y="3384669"/>
                  <a:pt x="116521" y="3397368"/>
                  <a:pt x="116702" y="3410068"/>
                </a:cubicBezTo>
                <a:cubicBezTo>
                  <a:pt x="116702" y="3413515"/>
                  <a:pt x="119061" y="3413695"/>
                  <a:pt x="121601" y="3413695"/>
                </a:cubicBezTo>
                <a:cubicBezTo>
                  <a:pt x="132667" y="3413695"/>
                  <a:pt x="143552" y="3413695"/>
                  <a:pt x="154437" y="3413695"/>
                </a:cubicBezTo>
                <a:cubicBezTo>
                  <a:pt x="155889" y="3420044"/>
                  <a:pt x="153530" y="3426395"/>
                  <a:pt x="153893" y="3432926"/>
                </a:cubicBezTo>
                <a:cubicBezTo>
                  <a:pt x="154074" y="3434559"/>
                  <a:pt x="152805" y="3438006"/>
                  <a:pt x="154981" y="3436736"/>
                </a:cubicBezTo>
                <a:cubicBezTo>
                  <a:pt x="160605" y="3433470"/>
                  <a:pt x="158428" y="3438006"/>
                  <a:pt x="158247" y="3439639"/>
                </a:cubicBezTo>
                <a:cubicBezTo>
                  <a:pt x="158066" y="3442360"/>
                  <a:pt x="157521" y="3445081"/>
                  <a:pt x="156433" y="3447439"/>
                </a:cubicBezTo>
                <a:cubicBezTo>
                  <a:pt x="154256" y="3452883"/>
                  <a:pt x="155889" y="3454152"/>
                  <a:pt x="161332" y="3453971"/>
                </a:cubicBezTo>
                <a:cubicBezTo>
                  <a:pt x="169676" y="3453609"/>
                  <a:pt x="178022" y="3454152"/>
                  <a:pt x="186367" y="3453790"/>
                </a:cubicBezTo>
                <a:cubicBezTo>
                  <a:pt x="193080" y="3453609"/>
                  <a:pt x="193262" y="3455966"/>
                  <a:pt x="191991" y="3461953"/>
                </a:cubicBezTo>
                <a:cubicBezTo>
                  <a:pt x="190540" y="3469210"/>
                  <a:pt x="190903" y="3477010"/>
                  <a:pt x="191447" y="3484449"/>
                </a:cubicBezTo>
                <a:cubicBezTo>
                  <a:pt x="191810" y="3488803"/>
                  <a:pt x="193624" y="3492431"/>
                  <a:pt x="199973" y="3492068"/>
                </a:cubicBezTo>
                <a:cubicBezTo>
                  <a:pt x="214849" y="3491343"/>
                  <a:pt x="229544" y="3491524"/>
                  <a:pt x="244421" y="3491886"/>
                </a:cubicBezTo>
                <a:cubicBezTo>
                  <a:pt x="249682" y="3492068"/>
                  <a:pt x="251315" y="3490254"/>
                  <a:pt x="251134" y="3485175"/>
                </a:cubicBezTo>
                <a:cubicBezTo>
                  <a:pt x="250771" y="3476648"/>
                  <a:pt x="251315" y="3468303"/>
                  <a:pt x="250952" y="3459776"/>
                </a:cubicBezTo>
                <a:cubicBezTo>
                  <a:pt x="250771" y="3454878"/>
                  <a:pt x="252585" y="3453427"/>
                  <a:pt x="257301" y="3453609"/>
                </a:cubicBezTo>
                <a:cubicBezTo>
                  <a:pt x="265828" y="3453971"/>
                  <a:pt x="274173" y="3453427"/>
                  <a:pt x="282699" y="3453790"/>
                </a:cubicBezTo>
                <a:cubicBezTo>
                  <a:pt x="287960" y="3454152"/>
                  <a:pt x="289413" y="3452156"/>
                  <a:pt x="289232" y="3447076"/>
                </a:cubicBezTo>
                <a:cubicBezTo>
                  <a:pt x="288869" y="3439276"/>
                  <a:pt x="289413" y="3431293"/>
                  <a:pt x="289050" y="3423491"/>
                </a:cubicBezTo>
                <a:cubicBezTo>
                  <a:pt x="288869" y="3417687"/>
                  <a:pt x="291227" y="3415510"/>
                  <a:pt x="297032" y="3415691"/>
                </a:cubicBezTo>
                <a:cubicBezTo>
                  <a:pt x="304652" y="3416054"/>
                  <a:pt x="312271" y="3415328"/>
                  <a:pt x="319709" y="3415872"/>
                </a:cubicBezTo>
                <a:cubicBezTo>
                  <a:pt x="325696" y="3416236"/>
                  <a:pt x="327692" y="3414240"/>
                  <a:pt x="327329" y="3408253"/>
                </a:cubicBezTo>
                <a:cubicBezTo>
                  <a:pt x="326059" y="3389204"/>
                  <a:pt x="328961" y="3369974"/>
                  <a:pt x="327329" y="3350924"/>
                </a:cubicBezTo>
                <a:cubicBezTo>
                  <a:pt x="327329" y="3349473"/>
                  <a:pt x="327510" y="3347841"/>
                  <a:pt x="327692" y="3346389"/>
                </a:cubicBezTo>
                <a:cubicBezTo>
                  <a:pt x="328598" y="3339859"/>
                  <a:pt x="333134" y="3339314"/>
                  <a:pt x="338758" y="3339497"/>
                </a:cubicBezTo>
                <a:cubicBezTo>
                  <a:pt x="345653" y="3339677"/>
                  <a:pt x="343656" y="3344394"/>
                  <a:pt x="343656" y="3347841"/>
                </a:cubicBezTo>
                <a:cubicBezTo>
                  <a:pt x="343475" y="3367434"/>
                  <a:pt x="345290" y="3387027"/>
                  <a:pt x="343838" y="3406620"/>
                </a:cubicBezTo>
                <a:cubicBezTo>
                  <a:pt x="342931" y="3418413"/>
                  <a:pt x="345290" y="3419864"/>
                  <a:pt x="357444" y="3416962"/>
                </a:cubicBezTo>
                <a:cubicBezTo>
                  <a:pt x="363613" y="3415328"/>
                  <a:pt x="369600" y="3415872"/>
                  <a:pt x="375950" y="3417142"/>
                </a:cubicBezTo>
                <a:cubicBezTo>
                  <a:pt x="380666" y="3418050"/>
                  <a:pt x="381936" y="3419682"/>
                  <a:pt x="381754" y="3424037"/>
                </a:cubicBezTo>
                <a:cubicBezTo>
                  <a:pt x="381573" y="3431656"/>
                  <a:pt x="381936" y="3439094"/>
                  <a:pt x="381573" y="3446714"/>
                </a:cubicBezTo>
                <a:cubicBezTo>
                  <a:pt x="381210" y="3453245"/>
                  <a:pt x="383387" y="3456148"/>
                  <a:pt x="390281" y="3455785"/>
                </a:cubicBezTo>
                <a:cubicBezTo>
                  <a:pt x="397175" y="3455423"/>
                  <a:pt x="404251" y="3456148"/>
                  <a:pt x="411145" y="3455603"/>
                </a:cubicBezTo>
                <a:cubicBezTo>
                  <a:pt x="417495" y="3455060"/>
                  <a:pt x="420397" y="3456692"/>
                  <a:pt x="419852" y="3463948"/>
                </a:cubicBezTo>
                <a:cubicBezTo>
                  <a:pt x="419127" y="3471387"/>
                  <a:pt x="419852" y="3479006"/>
                  <a:pt x="419671" y="3486626"/>
                </a:cubicBezTo>
                <a:cubicBezTo>
                  <a:pt x="419490" y="3491524"/>
                  <a:pt x="421123" y="3493882"/>
                  <a:pt x="426383" y="3493882"/>
                </a:cubicBezTo>
                <a:cubicBezTo>
                  <a:pt x="443073" y="3493882"/>
                  <a:pt x="459583" y="3493882"/>
                  <a:pt x="476274" y="3493882"/>
                </a:cubicBezTo>
                <a:cubicBezTo>
                  <a:pt x="478813" y="3493882"/>
                  <a:pt x="481716" y="3493882"/>
                  <a:pt x="481172" y="3490435"/>
                </a:cubicBezTo>
                <a:cubicBezTo>
                  <a:pt x="479720" y="3481184"/>
                  <a:pt x="485162" y="3472294"/>
                  <a:pt x="481716" y="3462860"/>
                </a:cubicBezTo>
                <a:cubicBezTo>
                  <a:pt x="480265" y="3458506"/>
                  <a:pt x="481716" y="3455603"/>
                  <a:pt x="487522" y="3455785"/>
                </a:cubicBezTo>
                <a:cubicBezTo>
                  <a:pt x="496592" y="3456148"/>
                  <a:pt x="505664" y="3455603"/>
                  <a:pt x="514733" y="3455966"/>
                </a:cubicBezTo>
                <a:cubicBezTo>
                  <a:pt x="519814" y="3456329"/>
                  <a:pt x="521628" y="3454697"/>
                  <a:pt x="521446" y="3449435"/>
                </a:cubicBezTo>
                <a:cubicBezTo>
                  <a:pt x="521083" y="3440908"/>
                  <a:pt x="521628" y="3432563"/>
                  <a:pt x="521265" y="3424037"/>
                </a:cubicBezTo>
                <a:cubicBezTo>
                  <a:pt x="521083" y="3419501"/>
                  <a:pt x="522716" y="3417687"/>
                  <a:pt x="527433" y="3417868"/>
                </a:cubicBezTo>
                <a:cubicBezTo>
                  <a:pt x="535597" y="3418231"/>
                  <a:pt x="543762" y="3417505"/>
                  <a:pt x="551925" y="3418050"/>
                </a:cubicBezTo>
                <a:cubicBezTo>
                  <a:pt x="557912" y="3418413"/>
                  <a:pt x="559726" y="3416417"/>
                  <a:pt x="559544" y="3410431"/>
                </a:cubicBezTo>
                <a:cubicBezTo>
                  <a:pt x="559181" y="3390836"/>
                  <a:pt x="559363" y="3371062"/>
                  <a:pt x="559363" y="3351469"/>
                </a:cubicBezTo>
                <a:cubicBezTo>
                  <a:pt x="559363" y="3346753"/>
                  <a:pt x="557731" y="3341492"/>
                  <a:pt x="566438" y="3341492"/>
                </a:cubicBezTo>
                <a:cubicBezTo>
                  <a:pt x="574602" y="3341492"/>
                  <a:pt x="573876" y="3345845"/>
                  <a:pt x="573876" y="3351106"/>
                </a:cubicBezTo>
                <a:cubicBezTo>
                  <a:pt x="573695" y="3371062"/>
                  <a:pt x="574058" y="3391018"/>
                  <a:pt x="573695" y="3410975"/>
                </a:cubicBezTo>
                <a:cubicBezTo>
                  <a:pt x="573695" y="3416598"/>
                  <a:pt x="575510" y="3418413"/>
                  <a:pt x="580951" y="3418050"/>
                </a:cubicBezTo>
                <a:cubicBezTo>
                  <a:pt x="589116" y="3417687"/>
                  <a:pt x="597279" y="3418231"/>
                  <a:pt x="605444" y="3417868"/>
                </a:cubicBezTo>
                <a:cubicBezTo>
                  <a:pt x="610704" y="3417505"/>
                  <a:pt x="612156" y="3419501"/>
                  <a:pt x="611974" y="3424581"/>
                </a:cubicBezTo>
                <a:cubicBezTo>
                  <a:pt x="611611" y="3432744"/>
                  <a:pt x="612337" y="3440908"/>
                  <a:pt x="611793" y="3449072"/>
                </a:cubicBezTo>
                <a:cubicBezTo>
                  <a:pt x="611429" y="3454878"/>
                  <a:pt x="613607" y="3456511"/>
                  <a:pt x="619049" y="3456148"/>
                </a:cubicBezTo>
                <a:cubicBezTo>
                  <a:pt x="626850" y="3455785"/>
                  <a:pt x="634833" y="3456511"/>
                  <a:pt x="642635" y="3455966"/>
                </a:cubicBezTo>
                <a:cubicBezTo>
                  <a:pt x="648802" y="3455603"/>
                  <a:pt x="650435" y="3457962"/>
                  <a:pt x="650072" y="3463766"/>
                </a:cubicBezTo>
                <a:cubicBezTo>
                  <a:pt x="649709" y="3472294"/>
                  <a:pt x="650435" y="3480639"/>
                  <a:pt x="649891" y="3489165"/>
                </a:cubicBezTo>
                <a:cubicBezTo>
                  <a:pt x="649528" y="3494972"/>
                  <a:pt x="651886" y="3496423"/>
                  <a:pt x="657147" y="3496241"/>
                </a:cubicBezTo>
                <a:cubicBezTo>
                  <a:pt x="664948" y="3496060"/>
                  <a:pt x="672569" y="3492975"/>
                  <a:pt x="680369" y="3494245"/>
                </a:cubicBezTo>
                <a:cubicBezTo>
                  <a:pt x="689621" y="3495697"/>
                  <a:pt x="698692" y="3496060"/>
                  <a:pt x="707944" y="3494426"/>
                </a:cubicBezTo>
                <a:cubicBezTo>
                  <a:pt x="712299" y="3493700"/>
                  <a:pt x="713751" y="3492612"/>
                  <a:pt x="713569" y="3488440"/>
                </a:cubicBezTo>
                <a:cubicBezTo>
                  <a:pt x="713388" y="3479913"/>
                  <a:pt x="713931" y="3471387"/>
                  <a:pt x="713388" y="3463041"/>
                </a:cubicBezTo>
                <a:cubicBezTo>
                  <a:pt x="713024" y="3457237"/>
                  <a:pt x="715202" y="3455785"/>
                  <a:pt x="720644" y="3455966"/>
                </a:cubicBezTo>
                <a:cubicBezTo>
                  <a:pt x="728808" y="3456329"/>
                  <a:pt x="736972" y="3455785"/>
                  <a:pt x="745136" y="3456148"/>
                </a:cubicBezTo>
                <a:cubicBezTo>
                  <a:pt x="750397" y="3456329"/>
                  <a:pt x="751666" y="3454152"/>
                  <a:pt x="751666" y="3449253"/>
                </a:cubicBezTo>
                <a:cubicBezTo>
                  <a:pt x="751666" y="3442904"/>
                  <a:pt x="749126" y="3437098"/>
                  <a:pt x="749671" y="3430567"/>
                </a:cubicBezTo>
                <a:cubicBezTo>
                  <a:pt x="750578" y="3418413"/>
                  <a:pt x="750940" y="3417868"/>
                  <a:pt x="762551" y="3417868"/>
                </a:cubicBezTo>
                <a:cubicBezTo>
                  <a:pt x="767450" y="3417868"/>
                  <a:pt x="772167" y="3417868"/>
                  <a:pt x="777064" y="3417868"/>
                </a:cubicBezTo>
                <a:cubicBezTo>
                  <a:pt x="789946" y="3417868"/>
                  <a:pt x="791578" y="3416780"/>
                  <a:pt x="789401" y="3403900"/>
                </a:cubicBezTo>
                <a:cubicBezTo>
                  <a:pt x="786317" y="3385394"/>
                  <a:pt x="788495" y="3366708"/>
                  <a:pt x="787769" y="3348022"/>
                </a:cubicBezTo>
                <a:cubicBezTo>
                  <a:pt x="787406" y="3338408"/>
                  <a:pt x="795570" y="3341129"/>
                  <a:pt x="800649" y="3340222"/>
                </a:cubicBezTo>
                <a:cubicBezTo>
                  <a:pt x="807180" y="3338952"/>
                  <a:pt x="805548" y="3344394"/>
                  <a:pt x="805729" y="3348022"/>
                </a:cubicBezTo>
                <a:cubicBezTo>
                  <a:pt x="806455" y="3368522"/>
                  <a:pt x="804822" y="3389022"/>
                  <a:pt x="806455" y="3409524"/>
                </a:cubicBezTo>
                <a:cubicBezTo>
                  <a:pt x="806818" y="3413695"/>
                  <a:pt x="807180" y="3414603"/>
                  <a:pt x="810989" y="3414603"/>
                </a:cubicBezTo>
                <a:cubicBezTo>
                  <a:pt x="820423" y="3414421"/>
                  <a:pt x="829858" y="3414966"/>
                  <a:pt x="839109" y="3414421"/>
                </a:cubicBezTo>
                <a:cubicBezTo>
                  <a:pt x="845460" y="3413878"/>
                  <a:pt x="846367" y="3418050"/>
                  <a:pt x="845279" y="3421678"/>
                </a:cubicBezTo>
                <a:cubicBezTo>
                  <a:pt x="842738" y="3429842"/>
                  <a:pt x="844553" y="3437825"/>
                  <a:pt x="843827" y="3446169"/>
                </a:cubicBezTo>
                <a:cubicBezTo>
                  <a:pt x="847274" y="3443811"/>
                  <a:pt x="843827" y="3439820"/>
                  <a:pt x="846548" y="3437825"/>
                </a:cubicBezTo>
                <a:cubicBezTo>
                  <a:pt x="850357" y="3443086"/>
                  <a:pt x="842920" y="3451430"/>
                  <a:pt x="848543" y="3453790"/>
                </a:cubicBezTo>
                <a:cubicBezTo>
                  <a:pt x="854348" y="3456148"/>
                  <a:pt x="862150" y="3455240"/>
                  <a:pt x="869044" y="3453609"/>
                </a:cubicBezTo>
                <a:cubicBezTo>
                  <a:pt x="869226" y="3453609"/>
                  <a:pt x="869589" y="3453245"/>
                  <a:pt x="869770" y="3453245"/>
                </a:cubicBezTo>
                <a:cubicBezTo>
                  <a:pt x="878840" y="3452338"/>
                  <a:pt x="881925" y="3455060"/>
                  <a:pt x="881925" y="3464129"/>
                </a:cubicBezTo>
                <a:cubicBezTo>
                  <a:pt x="881925" y="3471750"/>
                  <a:pt x="882105" y="3479187"/>
                  <a:pt x="881925" y="3486807"/>
                </a:cubicBezTo>
                <a:cubicBezTo>
                  <a:pt x="881743" y="3491161"/>
                  <a:pt x="883195" y="3492612"/>
                  <a:pt x="887549" y="3492612"/>
                </a:cubicBezTo>
                <a:cubicBezTo>
                  <a:pt x="903514" y="3492431"/>
                  <a:pt x="919660" y="3492431"/>
                  <a:pt x="935625" y="3492612"/>
                </a:cubicBezTo>
                <a:cubicBezTo>
                  <a:pt x="940342" y="3492794"/>
                  <a:pt x="942155" y="3491161"/>
                  <a:pt x="941793" y="3486445"/>
                </a:cubicBezTo>
                <a:cubicBezTo>
                  <a:pt x="941249" y="3479732"/>
                  <a:pt x="942155" y="3473383"/>
                  <a:pt x="940342" y="3466671"/>
                </a:cubicBezTo>
                <a:cubicBezTo>
                  <a:pt x="937801" y="3456692"/>
                  <a:pt x="940342" y="3454334"/>
                  <a:pt x="950682" y="3454334"/>
                </a:cubicBezTo>
                <a:cubicBezTo>
                  <a:pt x="958301" y="3454334"/>
                  <a:pt x="965921" y="3453971"/>
                  <a:pt x="973360" y="3454515"/>
                </a:cubicBezTo>
                <a:cubicBezTo>
                  <a:pt x="979527" y="3454878"/>
                  <a:pt x="981523" y="3451793"/>
                  <a:pt x="979527" y="3447076"/>
                </a:cubicBezTo>
                <a:cubicBezTo>
                  <a:pt x="975536" y="3437642"/>
                  <a:pt x="980979" y="3428753"/>
                  <a:pt x="980072" y="3419501"/>
                </a:cubicBezTo>
                <a:cubicBezTo>
                  <a:pt x="979709" y="3415872"/>
                  <a:pt x="982975" y="3416417"/>
                  <a:pt x="985333" y="3416417"/>
                </a:cubicBezTo>
                <a:cubicBezTo>
                  <a:pt x="992952" y="3416417"/>
                  <a:pt x="1000572" y="3416054"/>
                  <a:pt x="1008010" y="3416598"/>
                </a:cubicBezTo>
                <a:cubicBezTo>
                  <a:pt x="1015630" y="3417142"/>
                  <a:pt x="1018533" y="3415328"/>
                  <a:pt x="1018170" y="3406802"/>
                </a:cubicBezTo>
                <a:cubicBezTo>
                  <a:pt x="1017444" y="3386846"/>
                  <a:pt x="1018351" y="3366891"/>
                  <a:pt x="1017807" y="3346933"/>
                </a:cubicBezTo>
                <a:cubicBezTo>
                  <a:pt x="1017625" y="3339677"/>
                  <a:pt x="1021254" y="3340040"/>
                  <a:pt x="1026153" y="3340040"/>
                </a:cubicBezTo>
                <a:cubicBezTo>
                  <a:pt x="1031232" y="3339859"/>
                  <a:pt x="1034679" y="3340040"/>
                  <a:pt x="1034497" y="3346933"/>
                </a:cubicBezTo>
                <a:cubicBezTo>
                  <a:pt x="1033953" y="3366891"/>
                  <a:pt x="1034316" y="3386846"/>
                  <a:pt x="1034316" y="3406802"/>
                </a:cubicBezTo>
                <a:cubicBezTo>
                  <a:pt x="1034316" y="3418775"/>
                  <a:pt x="1036311" y="3420589"/>
                  <a:pt x="1047922" y="3417505"/>
                </a:cubicBezTo>
                <a:cubicBezTo>
                  <a:pt x="1054454" y="3415691"/>
                  <a:pt x="1060803" y="3416417"/>
                  <a:pt x="1067334" y="3417687"/>
                </a:cubicBezTo>
                <a:cubicBezTo>
                  <a:pt x="1071869" y="3418594"/>
                  <a:pt x="1072414" y="3420407"/>
                  <a:pt x="1072414" y="3424218"/>
                </a:cubicBezTo>
                <a:cubicBezTo>
                  <a:pt x="1072232" y="3432744"/>
                  <a:pt x="1072595" y="3441090"/>
                  <a:pt x="1072232" y="3449616"/>
                </a:cubicBezTo>
                <a:cubicBezTo>
                  <a:pt x="1071869" y="3454878"/>
                  <a:pt x="1073865" y="3456329"/>
                  <a:pt x="1078944" y="3456148"/>
                </a:cubicBezTo>
                <a:cubicBezTo>
                  <a:pt x="1087108" y="3455785"/>
                  <a:pt x="1095273" y="3456511"/>
                  <a:pt x="1103436" y="3455966"/>
                </a:cubicBezTo>
                <a:cubicBezTo>
                  <a:pt x="1109242" y="3455603"/>
                  <a:pt x="1110693" y="3457780"/>
                  <a:pt x="1110512" y="3463223"/>
                </a:cubicBezTo>
                <a:cubicBezTo>
                  <a:pt x="1110149" y="3471387"/>
                  <a:pt x="1110512" y="3479550"/>
                  <a:pt x="1110330" y="3487714"/>
                </a:cubicBezTo>
                <a:cubicBezTo>
                  <a:pt x="1110149" y="3492068"/>
                  <a:pt x="1111056" y="3494245"/>
                  <a:pt x="1116136" y="3494245"/>
                </a:cubicBezTo>
                <a:cubicBezTo>
                  <a:pt x="1132826" y="3494063"/>
                  <a:pt x="1149335" y="3494063"/>
                  <a:pt x="1166026" y="3494245"/>
                </a:cubicBezTo>
                <a:cubicBezTo>
                  <a:pt x="1170924" y="3494426"/>
                  <a:pt x="1172194" y="3492431"/>
                  <a:pt x="1172012" y="3487896"/>
                </a:cubicBezTo>
                <a:cubicBezTo>
                  <a:pt x="1171832" y="3480275"/>
                  <a:pt x="1172557" y="3472657"/>
                  <a:pt x="1171832" y="3465218"/>
                </a:cubicBezTo>
                <a:cubicBezTo>
                  <a:pt x="1171106" y="3457417"/>
                  <a:pt x="1174189" y="3455240"/>
                  <a:pt x="1181447" y="3455966"/>
                </a:cubicBezTo>
                <a:cubicBezTo>
                  <a:pt x="1187796" y="3456511"/>
                  <a:pt x="1194145" y="3455423"/>
                  <a:pt x="1200495" y="3456148"/>
                </a:cubicBezTo>
                <a:cubicBezTo>
                  <a:pt x="1209204" y="3457054"/>
                  <a:pt x="1213376" y="3454878"/>
                  <a:pt x="1211924" y="3445081"/>
                </a:cubicBezTo>
                <a:cubicBezTo>
                  <a:pt x="1211199" y="3439094"/>
                  <a:pt x="1212287" y="3432926"/>
                  <a:pt x="1211744" y="3426939"/>
                </a:cubicBezTo>
                <a:cubicBezTo>
                  <a:pt x="1211018" y="3420044"/>
                  <a:pt x="1212832" y="3416962"/>
                  <a:pt x="1220451" y="3417687"/>
                </a:cubicBezTo>
                <a:cubicBezTo>
                  <a:pt x="1226982" y="3418231"/>
                  <a:pt x="1233876" y="3417324"/>
                  <a:pt x="1240407" y="3417868"/>
                </a:cubicBezTo>
                <a:cubicBezTo>
                  <a:pt x="1247664" y="3418594"/>
                  <a:pt x="1250203" y="3416417"/>
                  <a:pt x="1250021" y="3408616"/>
                </a:cubicBezTo>
                <a:cubicBezTo>
                  <a:pt x="1249296" y="3388660"/>
                  <a:pt x="1249840" y="3368705"/>
                  <a:pt x="1249659" y="3348748"/>
                </a:cubicBezTo>
                <a:cubicBezTo>
                  <a:pt x="1249659" y="3343306"/>
                  <a:pt x="1250930" y="3341310"/>
                  <a:pt x="1256735" y="3341310"/>
                </a:cubicBezTo>
                <a:cubicBezTo>
                  <a:pt x="1262540" y="3341310"/>
                  <a:pt x="1265080" y="3342761"/>
                  <a:pt x="1264354" y="3348929"/>
                </a:cubicBezTo>
                <a:cubicBezTo>
                  <a:pt x="1262177" y="3368885"/>
                  <a:pt x="1264899" y="3389022"/>
                  <a:pt x="1264173" y="3408978"/>
                </a:cubicBezTo>
                <a:cubicBezTo>
                  <a:pt x="1263991" y="3416598"/>
                  <a:pt x="1266531" y="3418413"/>
                  <a:pt x="1273425" y="3417868"/>
                </a:cubicBezTo>
                <a:cubicBezTo>
                  <a:pt x="1281227" y="3417324"/>
                  <a:pt x="1289209" y="3417868"/>
                  <a:pt x="1297010" y="3417687"/>
                </a:cubicBezTo>
                <a:cubicBezTo>
                  <a:pt x="1300638" y="3417687"/>
                  <a:pt x="1302634" y="3418594"/>
                  <a:pt x="1302452" y="3422766"/>
                </a:cubicBezTo>
                <a:cubicBezTo>
                  <a:pt x="1302089" y="3432019"/>
                  <a:pt x="1302997" y="3441453"/>
                  <a:pt x="1301726" y="3450704"/>
                </a:cubicBezTo>
                <a:cubicBezTo>
                  <a:pt x="1301183" y="3455423"/>
                  <a:pt x="1302089" y="3455785"/>
                  <a:pt x="1305717" y="3455785"/>
                </a:cubicBezTo>
                <a:cubicBezTo>
                  <a:pt x="1314789" y="3455785"/>
                  <a:pt x="1323860" y="3455966"/>
                  <a:pt x="1332931" y="3455785"/>
                </a:cubicBezTo>
                <a:cubicBezTo>
                  <a:pt x="1338373" y="3455785"/>
                  <a:pt x="1340912" y="3457599"/>
                  <a:pt x="1340550" y="3463223"/>
                </a:cubicBezTo>
                <a:cubicBezTo>
                  <a:pt x="1340006" y="3470661"/>
                  <a:pt x="1341275" y="3478099"/>
                  <a:pt x="1339098" y="3485537"/>
                </a:cubicBezTo>
                <a:cubicBezTo>
                  <a:pt x="1337103" y="3492068"/>
                  <a:pt x="1339461" y="3496968"/>
                  <a:pt x="1347807" y="3495697"/>
                </a:cubicBezTo>
                <a:cubicBezTo>
                  <a:pt x="1350347" y="3495335"/>
                  <a:pt x="1353249" y="3495697"/>
                  <a:pt x="1355789" y="3495153"/>
                </a:cubicBezTo>
                <a:cubicBezTo>
                  <a:pt x="1363771" y="3493338"/>
                  <a:pt x="1371572" y="3493338"/>
                  <a:pt x="1379737" y="3495335"/>
                </a:cubicBezTo>
                <a:cubicBezTo>
                  <a:pt x="1387356" y="3497149"/>
                  <a:pt x="1394432" y="3492794"/>
                  <a:pt x="1402051" y="3493520"/>
                </a:cubicBezTo>
                <a:cubicBezTo>
                  <a:pt x="1402051" y="3488259"/>
                  <a:pt x="1402051" y="3483179"/>
                  <a:pt x="1402051" y="3477918"/>
                </a:cubicBezTo>
                <a:cubicBezTo>
                  <a:pt x="1402051" y="3473745"/>
                  <a:pt x="1402414" y="3469391"/>
                  <a:pt x="1402051" y="3465218"/>
                </a:cubicBezTo>
                <a:cubicBezTo>
                  <a:pt x="1401325" y="3458143"/>
                  <a:pt x="1403683" y="3455060"/>
                  <a:pt x="1411121" y="3455603"/>
                </a:cubicBezTo>
                <a:cubicBezTo>
                  <a:pt x="1417471" y="3455966"/>
                  <a:pt x="1424003" y="3455060"/>
                  <a:pt x="1430170" y="3455785"/>
                </a:cubicBezTo>
                <a:cubicBezTo>
                  <a:pt x="1439061" y="3456874"/>
                  <a:pt x="1441055" y="3453245"/>
                  <a:pt x="1440330" y="3445262"/>
                </a:cubicBezTo>
                <a:cubicBezTo>
                  <a:pt x="1439786" y="3438913"/>
                  <a:pt x="1440512" y="3432563"/>
                  <a:pt x="1440149" y="3426214"/>
                </a:cubicBezTo>
                <a:cubicBezTo>
                  <a:pt x="1439604" y="3419319"/>
                  <a:pt x="1442688" y="3417142"/>
                  <a:pt x="1449219" y="3417505"/>
                </a:cubicBezTo>
                <a:cubicBezTo>
                  <a:pt x="1456476" y="3417868"/>
                  <a:pt x="1463734" y="3417142"/>
                  <a:pt x="1470989" y="3417687"/>
                </a:cubicBezTo>
                <a:cubicBezTo>
                  <a:pt x="1477158" y="3418050"/>
                  <a:pt x="1478610" y="3415691"/>
                  <a:pt x="1478428" y="3409887"/>
                </a:cubicBezTo>
                <a:cubicBezTo>
                  <a:pt x="1478065" y="3390474"/>
                  <a:pt x="1478247" y="3371244"/>
                  <a:pt x="1478247" y="3351832"/>
                </a:cubicBezTo>
                <a:cubicBezTo>
                  <a:pt x="1478247" y="3342217"/>
                  <a:pt x="1481512" y="3339314"/>
                  <a:pt x="1491308" y="3339497"/>
                </a:cubicBezTo>
                <a:cubicBezTo>
                  <a:pt x="1495482" y="3339677"/>
                  <a:pt x="1497114" y="3341492"/>
                  <a:pt x="1496207" y="3344938"/>
                </a:cubicBezTo>
                <a:cubicBezTo>
                  <a:pt x="1493486" y="3354735"/>
                  <a:pt x="1498384" y="3364712"/>
                  <a:pt x="1496025" y="3374146"/>
                </a:cubicBezTo>
                <a:cubicBezTo>
                  <a:pt x="1493123" y="3385757"/>
                  <a:pt x="1497839" y="3396825"/>
                  <a:pt x="1496388" y="3408071"/>
                </a:cubicBezTo>
                <a:cubicBezTo>
                  <a:pt x="1496025" y="3411156"/>
                  <a:pt x="1496388" y="3414240"/>
                  <a:pt x="1500924" y="3413878"/>
                </a:cubicBezTo>
                <a:cubicBezTo>
                  <a:pt x="1511809" y="3412970"/>
                  <a:pt x="1522875" y="3415510"/>
                  <a:pt x="1534668" y="3413333"/>
                </a:cubicBezTo>
                <a:cubicBezTo>
                  <a:pt x="1534668" y="3422766"/>
                  <a:pt x="1534668" y="3432019"/>
                  <a:pt x="1534668" y="3441816"/>
                </a:cubicBezTo>
                <a:cubicBezTo>
                  <a:pt x="1537389" y="3439639"/>
                  <a:pt x="1534668" y="3436554"/>
                  <a:pt x="1537570" y="3435285"/>
                </a:cubicBezTo>
                <a:cubicBezTo>
                  <a:pt x="1538659" y="3441453"/>
                  <a:pt x="1538114" y="3447439"/>
                  <a:pt x="1534305" y="3453427"/>
                </a:cubicBezTo>
                <a:cubicBezTo>
                  <a:pt x="1543194" y="3453427"/>
                  <a:pt x="1550996" y="3453971"/>
                  <a:pt x="1558796" y="3453427"/>
                </a:cubicBezTo>
                <a:cubicBezTo>
                  <a:pt x="1571677" y="3452519"/>
                  <a:pt x="1572403" y="3453064"/>
                  <a:pt x="1572403" y="3465581"/>
                </a:cubicBezTo>
                <a:cubicBezTo>
                  <a:pt x="1572403" y="3472294"/>
                  <a:pt x="1572584" y="3478824"/>
                  <a:pt x="1572403" y="3485537"/>
                </a:cubicBezTo>
                <a:cubicBezTo>
                  <a:pt x="1572220" y="3490072"/>
                  <a:pt x="1573309" y="3492068"/>
                  <a:pt x="1578390" y="3492068"/>
                </a:cubicBezTo>
                <a:cubicBezTo>
                  <a:pt x="1593810" y="3491886"/>
                  <a:pt x="1609230" y="3491886"/>
                  <a:pt x="1624651" y="3492068"/>
                </a:cubicBezTo>
                <a:cubicBezTo>
                  <a:pt x="1629730" y="3492068"/>
                  <a:pt x="1630818" y="3489891"/>
                  <a:pt x="1630637" y="3485537"/>
                </a:cubicBezTo>
                <a:cubicBezTo>
                  <a:pt x="1630456" y="3477736"/>
                  <a:pt x="1631000" y="3469754"/>
                  <a:pt x="1630456" y="3461953"/>
                </a:cubicBezTo>
                <a:cubicBezTo>
                  <a:pt x="1629912" y="3455785"/>
                  <a:pt x="1631544" y="3453064"/>
                  <a:pt x="1638257" y="3453609"/>
                </a:cubicBezTo>
                <a:cubicBezTo>
                  <a:pt x="1645876" y="3454152"/>
                  <a:pt x="1653315" y="3453427"/>
                  <a:pt x="1660935" y="3453790"/>
                </a:cubicBezTo>
                <a:cubicBezTo>
                  <a:pt x="1666740" y="3454152"/>
                  <a:pt x="1669279" y="3452519"/>
                  <a:pt x="1668736" y="3446351"/>
                </a:cubicBezTo>
                <a:cubicBezTo>
                  <a:pt x="1668191" y="3439639"/>
                  <a:pt x="1668554" y="3433107"/>
                  <a:pt x="1668554" y="3426395"/>
                </a:cubicBezTo>
                <a:cubicBezTo>
                  <a:pt x="1668554" y="3419319"/>
                  <a:pt x="1670731" y="3414603"/>
                  <a:pt x="1679439" y="3415510"/>
                </a:cubicBezTo>
                <a:cubicBezTo>
                  <a:pt x="1686696" y="3416236"/>
                  <a:pt x="1693953" y="3415691"/>
                  <a:pt x="1701209" y="3415691"/>
                </a:cubicBezTo>
                <a:cubicBezTo>
                  <a:pt x="1703568" y="3415691"/>
                  <a:pt x="1706108" y="3416054"/>
                  <a:pt x="1706471" y="3412426"/>
                </a:cubicBezTo>
                <a:cubicBezTo>
                  <a:pt x="1707014" y="3407345"/>
                  <a:pt x="1708285" y="3402447"/>
                  <a:pt x="1708285" y="3397368"/>
                </a:cubicBezTo>
                <a:cubicBezTo>
                  <a:pt x="1708104" y="3382130"/>
                  <a:pt x="1707197" y="3367072"/>
                  <a:pt x="1706834" y="3352013"/>
                </a:cubicBezTo>
                <a:cubicBezTo>
                  <a:pt x="1706652" y="3348748"/>
                  <a:pt x="1707741" y="3345482"/>
                  <a:pt x="1708467" y="3342398"/>
                </a:cubicBezTo>
                <a:cubicBezTo>
                  <a:pt x="1709736" y="3337500"/>
                  <a:pt x="1713908" y="3340040"/>
                  <a:pt x="1716811" y="3339677"/>
                </a:cubicBezTo>
                <a:cubicBezTo>
                  <a:pt x="1719170" y="3339314"/>
                  <a:pt x="1722798" y="3338589"/>
                  <a:pt x="1722798" y="3342943"/>
                </a:cubicBezTo>
                <a:cubicBezTo>
                  <a:pt x="1722798" y="3348748"/>
                  <a:pt x="1725157" y="3354735"/>
                  <a:pt x="1724249" y="3359815"/>
                </a:cubicBezTo>
                <a:cubicBezTo>
                  <a:pt x="1721347" y="3375235"/>
                  <a:pt x="1726427" y="3390474"/>
                  <a:pt x="1723343" y="3406076"/>
                </a:cubicBezTo>
                <a:cubicBezTo>
                  <a:pt x="1721166" y="3417505"/>
                  <a:pt x="1725157" y="3419682"/>
                  <a:pt x="1736949" y="3416780"/>
                </a:cubicBezTo>
                <a:cubicBezTo>
                  <a:pt x="1743480" y="3415147"/>
                  <a:pt x="1749830" y="3415691"/>
                  <a:pt x="1756360" y="3417324"/>
                </a:cubicBezTo>
                <a:cubicBezTo>
                  <a:pt x="1759626" y="3418050"/>
                  <a:pt x="1760715" y="3419138"/>
                  <a:pt x="1760896" y="3422403"/>
                </a:cubicBezTo>
                <a:cubicBezTo>
                  <a:pt x="1761259" y="3431293"/>
                  <a:pt x="1762529" y="3440365"/>
                  <a:pt x="1762529" y="3449253"/>
                </a:cubicBezTo>
                <a:cubicBezTo>
                  <a:pt x="1762529" y="3454697"/>
                  <a:pt x="1764888" y="3455785"/>
                  <a:pt x="1769604" y="3455603"/>
                </a:cubicBezTo>
                <a:cubicBezTo>
                  <a:pt x="1775409" y="3455423"/>
                  <a:pt x="1781033" y="3455603"/>
                  <a:pt x="1786839" y="3455603"/>
                </a:cubicBezTo>
                <a:cubicBezTo>
                  <a:pt x="1800807" y="3455603"/>
                  <a:pt x="1800807" y="3455603"/>
                  <a:pt x="1800807" y="3469210"/>
                </a:cubicBezTo>
                <a:cubicBezTo>
                  <a:pt x="1800807" y="3475559"/>
                  <a:pt x="1800989" y="3481909"/>
                  <a:pt x="1800807" y="3488259"/>
                </a:cubicBezTo>
                <a:cubicBezTo>
                  <a:pt x="1800807" y="3491886"/>
                  <a:pt x="1801715" y="3493882"/>
                  <a:pt x="1805888" y="3493882"/>
                </a:cubicBezTo>
                <a:cubicBezTo>
                  <a:pt x="1823123" y="3493700"/>
                  <a:pt x="1840358" y="3493882"/>
                  <a:pt x="1857592" y="3493882"/>
                </a:cubicBezTo>
                <a:cubicBezTo>
                  <a:pt x="1860676" y="3493882"/>
                  <a:pt x="1863761" y="3492975"/>
                  <a:pt x="1862309" y="3489528"/>
                </a:cubicBezTo>
                <a:cubicBezTo>
                  <a:pt x="1858136" y="3480095"/>
                  <a:pt x="1863761" y="3471205"/>
                  <a:pt x="1862491" y="3461953"/>
                </a:cubicBezTo>
                <a:cubicBezTo>
                  <a:pt x="1861947" y="3457237"/>
                  <a:pt x="1863942" y="3455603"/>
                  <a:pt x="1868659" y="3455785"/>
                </a:cubicBezTo>
                <a:cubicBezTo>
                  <a:pt x="1877367" y="3456148"/>
                  <a:pt x="1886256" y="3455785"/>
                  <a:pt x="1894965" y="3455966"/>
                </a:cubicBezTo>
                <a:cubicBezTo>
                  <a:pt x="1899318" y="3455966"/>
                  <a:pt x="1900950" y="3454515"/>
                  <a:pt x="1900769" y="3450161"/>
                </a:cubicBezTo>
                <a:cubicBezTo>
                  <a:pt x="1900587" y="3441453"/>
                  <a:pt x="1900950" y="3432563"/>
                  <a:pt x="1900587" y="3423855"/>
                </a:cubicBezTo>
                <a:cubicBezTo>
                  <a:pt x="1900587" y="3419138"/>
                  <a:pt x="1902220" y="3417505"/>
                  <a:pt x="1906938" y="3417687"/>
                </a:cubicBezTo>
                <a:cubicBezTo>
                  <a:pt x="1915102" y="3418050"/>
                  <a:pt x="1923266" y="3417324"/>
                  <a:pt x="1931430" y="3417868"/>
                </a:cubicBezTo>
                <a:cubicBezTo>
                  <a:pt x="1937597" y="3418231"/>
                  <a:pt x="1939230" y="3416054"/>
                  <a:pt x="1939049" y="3410250"/>
                </a:cubicBezTo>
                <a:cubicBezTo>
                  <a:pt x="1938867" y="3389930"/>
                  <a:pt x="1939230" y="3369611"/>
                  <a:pt x="1938867" y="3349292"/>
                </a:cubicBezTo>
                <a:cubicBezTo>
                  <a:pt x="1938686" y="3343487"/>
                  <a:pt x="1940138" y="3341492"/>
                  <a:pt x="1946306" y="3341492"/>
                </a:cubicBezTo>
                <a:cubicBezTo>
                  <a:pt x="1949571" y="3341492"/>
                  <a:pt x="1951386" y="3342172"/>
                  <a:pt x="1952383" y="3343533"/>
                </a:cubicBezTo>
                <a:lnTo>
                  <a:pt x="1953018" y="3346830"/>
                </a:lnTo>
                <a:lnTo>
                  <a:pt x="1952671" y="3348567"/>
                </a:lnTo>
                <a:cubicBezTo>
                  <a:pt x="1951310" y="3352286"/>
                  <a:pt x="1952127" y="3356141"/>
                  <a:pt x="1953033" y="3360018"/>
                </a:cubicBezTo>
                <a:lnTo>
                  <a:pt x="1953514" y="3366156"/>
                </a:lnTo>
                <a:lnTo>
                  <a:pt x="1953476" y="3378809"/>
                </a:lnTo>
                <a:lnTo>
                  <a:pt x="1952693" y="3390973"/>
                </a:lnTo>
                <a:lnTo>
                  <a:pt x="1953415" y="3399540"/>
                </a:lnTo>
                <a:lnTo>
                  <a:pt x="1953381" y="3411338"/>
                </a:lnTo>
                <a:cubicBezTo>
                  <a:pt x="1953381" y="3415328"/>
                  <a:pt x="1953381" y="3418956"/>
                  <a:pt x="1958823" y="3418050"/>
                </a:cubicBezTo>
                <a:lnTo>
                  <a:pt x="1958839" y="3413641"/>
                </a:lnTo>
                <a:lnTo>
                  <a:pt x="1959203" y="3413695"/>
                </a:lnTo>
                <a:cubicBezTo>
                  <a:pt x="1970268" y="3413695"/>
                  <a:pt x="1981153" y="3413695"/>
                  <a:pt x="1992039" y="3413695"/>
                </a:cubicBezTo>
                <a:cubicBezTo>
                  <a:pt x="1993490" y="3420044"/>
                  <a:pt x="1991131" y="3426395"/>
                  <a:pt x="1991494" y="3432926"/>
                </a:cubicBezTo>
                <a:cubicBezTo>
                  <a:pt x="1991676" y="3434559"/>
                  <a:pt x="1990406" y="3438006"/>
                  <a:pt x="1992583" y="3436736"/>
                </a:cubicBezTo>
                <a:cubicBezTo>
                  <a:pt x="1998206" y="3433470"/>
                  <a:pt x="1996029" y="3438006"/>
                  <a:pt x="1995848" y="3439639"/>
                </a:cubicBezTo>
                <a:cubicBezTo>
                  <a:pt x="1995667" y="3442360"/>
                  <a:pt x="1995123" y="3445081"/>
                  <a:pt x="1994035" y="3447439"/>
                </a:cubicBezTo>
                <a:cubicBezTo>
                  <a:pt x="1991857" y="3452883"/>
                  <a:pt x="1993490" y="3454152"/>
                  <a:pt x="1998932" y="3453971"/>
                </a:cubicBezTo>
                <a:cubicBezTo>
                  <a:pt x="2007278" y="3453609"/>
                  <a:pt x="2015622" y="3454152"/>
                  <a:pt x="2023967" y="3453790"/>
                </a:cubicBezTo>
                <a:cubicBezTo>
                  <a:pt x="2030681" y="3453609"/>
                  <a:pt x="2030862" y="3455966"/>
                  <a:pt x="2029591" y="3461953"/>
                </a:cubicBezTo>
                <a:cubicBezTo>
                  <a:pt x="2028140" y="3469210"/>
                  <a:pt x="2028503" y="3477010"/>
                  <a:pt x="2029048" y="3484449"/>
                </a:cubicBezTo>
                <a:cubicBezTo>
                  <a:pt x="2029411" y="3488803"/>
                  <a:pt x="2031225" y="3492431"/>
                  <a:pt x="2037574" y="3492068"/>
                </a:cubicBezTo>
                <a:lnTo>
                  <a:pt x="2067882" y="3491944"/>
                </a:lnTo>
                <a:lnTo>
                  <a:pt x="2067882" y="3434185"/>
                </a:lnTo>
                <a:lnTo>
                  <a:pt x="2064607" y="3437461"/>
                </a:lnTo>
                <a:cubicBezTo>
                  <a:pt x="2064969" y="3445988"/>
                  <a:pt x="2064607" y="3454334"/>
                  <a:pt x="2064787" y="3462860"/>
                </a:cubicBezTo>
                <a:cubicBezTo>
                  <a:pt x="2064787" y="3467396"/>
                  <a:pt x="2064424" y="3469935"/>
                  <a:pt x="2058619" y="3470117"/>
                </a:cubicBezTo>
                <a:cubicBezTo>
                  <a:pt x="2052450" y="3470298"/>
                  <a:pt x="2051725" y="3467396"/>
                  <a:pt x="2051907" y="3462497"/>
                </a:cubicBezTo>
                <a:cubicBezTo>
                  <a:pt x="2052270" y="3453790"/>
                  <a:pt x="2051725" y="3444900"/>
                  <a:pt x="2052087" y="3436191"/>
                </a:cubicBezTo>
                <a:cubicBezTo>
                  <a:pt x="2052270" y="3431656"/>
                  <a:pt x="2050637" y="3429842"/>
                  <a:pt x="2045920" y="3430023"/>
                </a:cubicBezTo>
                <a:cubicBezTo>
                  <a:pt x="2037211" y="3430386"/>
                  <a:pt x="2028322" y="3430023"/>
                  <a:pt x="2019614" y="3430205"/>
                </a:cubicBezTo>
                <a:cubicBezTo>
                  <a:pt x="2015260" y="3430205"/>
                  <a:pt x="2013627" y="3428753"/>
                  <a:pt x="2013809" y="3424400"/>
                </a:cubicBezTo>
                <a:cubicBezTo>
                  <a:pt x="2013989" y="3416598"/>
                  <a:pt x="2013627" y="3408616"/>
                  <a:pt x="2013989" y="3400815"/>
                </a:cubicBezTo>
                <a:cubicBezTo>
                  <a:pt x="2014352" y="3394465"/>
                  <a:pt x="2011450" y="3391926"/>
                  <a:pt x="2005644" y="3391926"/>
                </a:cubicBezTo>
                <a:cubicBezTo>
                  <a:pt x="1995848" y="3391926"/>
                  <a:pt x="1986051" y="3391926"/>
                  <a:pt x="1976255" y="3391926"/>
                </a:cubicBezTo>
                <a:cubicBezTo>
                  <a:pt x="1976255" y="3391744"/>
                  <a:pt x="1976075" y="3391563"/>
                  <a:pt x="1976075" y="3391200"/>
                </a:cubicBezTo>
                <a:cubicBezTo>
                  <a:pt x="1976075" y="3368522"/>
                  <a:pt x="1976075" y="3345845"/>
                  <a:pt x="1975892" y="3323170"/>
                </a:cubicBezTo>
                <a:cubicBezTo>
                  <a:pt x="1975892" y="3319723"/>
                  <a:pt x="1977344" y="3315369"/>
                  <a:pt x="1971175" y="3315550"/>
                </a:cubicBezTo>
                <a:close/>
                <a:moveTo>
                  <a:pt x="4039057" y="3315550"/>
                </a:moveTo>
                <a:cubicBezTo>
                  <a:pt x="4021278" y="3315913"/>
                  <a:pt x="4003500" y="3314643"/>
                  <a:pt x="3985901" y="3317364"/>
                </a:cubicBezTo>
                <a:cubicBezTo>
                  <a:pt x="3983361" y="3317727"/>
                  <a:pt x="3982091" y="3318815"/>
                  <a:pt x="3982273" y="3321355"/>
                </a:cubicBezTo>
                <a:cubicBezTo>
                  <a:pt x="3983180" y="3342036"/>
                  <a:pt x="3978282" y="3362717"/>
                  <a:pt x="3981729" y="3383580"/>
                </a:cubicBezTo>
                <a:cubicBezTo>
                  <a:pt x="3982636" y="3388841"/>
                  <a:pt x="3982454" y="3394646"/>
                  <a:pt x="3973747" y="3393739"/>
                </a:cubicBezTo>
                <a:cubicBezTo>
                  <a:pt x="3965582" y="3392832"/>
                  <a:pt x="3957418" y="3393920"/>
                  <a:pt x="3949255" y="3393377"/>
                </a:cubicBezTo>
                <a:cubicBezTo>
                  <a:pt x="3943450" y="3393014"/>
                  <a:pt x="3941272" y="3395373"/>
                  <a:pt x="3942360" y="3400633"/>
                </a:cubicBezTo>
                <a:cubicBezTo>
                  <a:pt x="3944175" y="3408978"/>
                  <a:pt x="3941454" y="3417324"/>
                  <a:pt x="3942360" y="3425489"/>
                </a:cubicBezTo>
                <a:cubicBezTo>
                  <a:pt x="3942905" y="3430023"/>
                  <a:pt x="3941091" y="3431838"/>
                  <a:pt x="3936193" y="3431656"/>
                </a:cubicBezTo>
                <a:cubicBezTo>
                  <a:pt x="3928573" y="3431293"/>
                  <a:pt x="3921135" y="3431656"/>
                  <a:pt x="3913516" y="3431475"/>
                </a:cubicBezTo>
                <a:cubicBezTo>
                  <a:pt x="3909161" y="3431475"/>
                  <a:pt x="3907710" y="3432926"/>
                  <a:pt x="3907710" y="3437279"/>
                </a:cubicBezTo>
                <a:lnTo>
                  <a:pt x="3907727" y="3441631"/>
                </a:lnTo>
                <a:lnTo>
                  <a:pt x="3906969" y="3444537"/>
                </a:lnTo>
                <a:cubicBezTo>
                  <a:pt x="3907695" y="3450886"/>
                  <a:pt x="3906788" y="3457237"/>
                  <a:pt x="3907151" y="3463586"/>
                </a:cubicBezTo>
                <a:cubicBezTo>
                  <a:pt x="3907332" y="3468485"/>
                  <a:pt x="3906062" y="3471024"/>
                  <a:pt x="3900619" y="3470479"/>
                </a:cubicBezTo>
                <a:cubicBezTo>
                  <a:pt x="3895903" y="3470117"/>
                  <a:pt x="3890460" y="3471568"/>
                  <a:pt x="3890642" y="3463766"/>
                </a:cubicBezTo>
                <a:cubicBezTo>
                  <a:pt x="3890823" y="3455966"/>
                  <a:pt x="3890279" y="3447984"/>
                  <a:pt x="3890823" y="3440183"/>
                </a:cubicBezTo>
                <a:cubicBezTo>
                  <a:pt x="3891367" y="3433470"/>
                  <a:pt x="3888828" y="3431838"/>
                  <a:pt x="3882659" y="3432200"/>
                </a:cubicBezTo>
                <a:cubicBezTo>
                  <a:pt x="3874495" y="3432744"/>
                  <a:pt x="3866331" y="3432200"/>
                  <a:pt x="3858167" y="3432381"/>
                </a:cubicBezTo>
                <a:cubicBezTo>
                  <a:pt x="3854721" y="3432381"/>
                  <a:pt x="3852544" y="3431838"/>
                  <a:pt x="3852725" y="3427483"/>
                </a:cubicBezTo>
                <a:cubicBezTo>
                  <a:pt x="3852907" y="3418231"/>
                  <a:pt x="3852362" y="3408978"/>
                  <a:pt x="3852725" y="3399908"/>
                </a:cubicBezTo>
                <a:cubicBezTo>
                  <a:pt x="3852907" y="3394646"/>
                  <a:pt x="3850367" y="3393920"/>
                  <a:pt x="3846194" y="3394102"/>
                </a:cubicBezTo>
                <a:cubicBezTo>
                  <a:pt x="3838031" y="3394283"/>
                  <a:pt x="3829865" y="3393920"/>
                  <a:pt x="3821702" y="3394283"/>
                </a:cubicBezTo>
                <a:cubicBezTo>
                  <a:pt x="3816078" y="3394646"/>
                  <a:pt x="3814446" y="3392832"/>
                  <a:pt x="3814446" y="3387208"/>
                </a:cubicBezTo>
                <a:cubicBezTo>
                  <a:pt x="3814808" y="3367253"/>
                  <a:pt x="3814264" y="3347296"/>
                  <a:pt x="3814808" y="3327342"/>
                </a:cubicBezTo>
                <a:cubicBezTo>
                  <a:pt x="3814990" y="3318998"/>
                  <a:pt x="3814264" y="3313736"/>
                  <a:pt x="3803924" y="3317909"/>
                </a:cubicBezTo>
                <a:cubicBezTo>
                  <a:pt x="3801927" y="3318634"/>
                  <a:pt x="3799025" y="3318452"/>
                  <a:pt x="3796848" y="3317727"/>
                </a:cubicBezTo>
                <a:cubicBezTo>
                  <a:pt x="3788321" y="3314643"/>
                  <a:pt x="3779613" y="3316095"/>
                  <a:pt x="3770905" y="3316276"/>
                </a:cubicBezTo>
                <a:cubicBezTo>
                  <a:pt x="3753852" y="3316639"/>
                  <a:pt x="3753852" y="3317184"/>
                  <a:pt x="3754941" y="3333509"/>
                </a:cubicBezTo>
                <a:cubicBezTo>
                  <a:pt x="3755122" y="3334961"/>
                  <a:pt x="3754941" y="3336594"/>
                  <a:pt x="3754941" y="3338044"/>
                </a:cubicBezTo>
                <a:cubicBezTo>
                  <a:pt x="3754033" y="3354191"/>
                  <a:pt x="3752219" y="3370336"/>
                  <a:pt x="3753127" y="3386665"/>
                </a:cubicBezTo>
                <a:cubicBezTo>
                  <a:pt x="3753489" y="3392288"/>
                  <a:pt x="3751131" y="3394283"/>
                  <a:pt x="3745688" y="3394102"/>
                </a:cubicBezTo>
                <a:cubicBezTo>
                  <a:pt x="3736073" y="3393920"/>
                  <a:pt x="3726458" y="3394102"/>
                  <a:pt x="3716843" y="3394102"/>
                </a:cubicBezTo>
                <a:cubicBezTo>
                  <a:pt x="3715391" y="3396825"/>
                  <a:pt x="3719202" y="3397913"/>
                  <a:pt x="3718294" y="3399908"/>
                </a:cubicBezTo>
                <a:cubicBezTo>
                  <a:pt x="3713940" y="3408616"/>
                  <a:pt x="3715209" y="3418050"/>
                  <a:pt x="3715209" y="3427302"/>
                </a:cubicBezTo>
                <a:cubicBezTo>
                  <a:pt x="3715209" y="3433470"/>
                  <a:pt x="3711037" y="3432926"/>
                  <a:pt x="3707772" y="3431838"/>
                </a:cubicBezTo>
                <a:cubicBezTo>
                  <a:pt x="3699608" y="3429116"/>
                  <a:pt x="3691082" y="3431112"/>
                  <a:pt x="3682736" y="3430386"/>
                </a:cubicBezTo>
                <a:cubicBezTo>
                  <a:pt x="3678383" y="3430023"/>
                  <a:pt x="3676932" y="3432019"/>
                  <a:pt x="3677112" y="3436191"/>
                </a:cubicBezTo>
                <a:cubicBezTo>
                  <a:pt x="3677294" y="3445625"/>
                  <a:pt x="3676932" y="3454878"/>
                  <a:pt x="3677294" y="3464311"/>
                </a:cubicBezTo>
                <a:cubicBezTo>
                  <a:pt x="3677475" y="3470298"/>
                  <a:pt x="3674390" y="3470661"/>
                  <a:pt x="3670037" y="3470479"/>
                </a:cubicBezTo>
                <a:cubicBezTo>
                  <a:pt x="3666046" y="3470479"/>
                  <a:pt x="3662236" y="3470842"/>
                  <a:pt x="3662599" y="3464674"/>
                </a:cubicBezTo>
                <a:cubicBezTo>
                  <a:pt x="3662962" y="3455603"/>
                  <a:pt x="3662236" y="3446532"/>
                  <a:pt x="3662781" y="3437461"/>
                </a:cubicBezTo>
                <a:cubicBezTo>
                  <a:pt x="3663144" y="3431656"/>
                  <a:pt x="3660965" y="3430205"/>
                  <a:pt x="3655523" y="3430386"/>
                </a:cubicBezTo>
                <a:cubicBezTo>
                  <a:pt x="3647722" y="3430749"/>
                  <a:pt x="3639740" y="3430023"/>
                  <a:pt x="3631938" y="3430567"/>
                </a:cubicBezTo>
                <a:cubicBezTo>
                  <a:pt x="3625772" y="3430930"/>
                  <a:pt x="3624138" y="3428573"/>
                  <a:pt x="3624501" y="3422766"/>
                </a:cubicBezTo>
                <a:cubicBezTo>
                  <a:pt x="3624864" y="3415510"/>
                  <a:pt x="3624319" y="3408253"/>
                  <a:pt x="3624682" y="3400996"/>
                </a:cubicBezTo>
                <a:cubicBezTo>
                  <a:pt x="3625046" y="3394465"/>
                  <a:pt x="3621780" y="3392288"/>
                  <a:pt x="3616155" y="3392288"/>
                </a:cubicBezTo>
                <a:cubicBezTo>
                  <a:pt x="3606360" y="3392288"/>
                  <a:pt x="3596563" y="3392288"/>
                  <a:pt x="3586403" y="3392288"/>
                </a:cubicBezTo>
                <a:cubicBezTo>
                  <a:pt x="3586403" y="3369793"/>
                  <a:pt x="3586040" y="3347115"/>
                  <a:pt x="3586584" y="3324440"/>
                </a:cubicBezTo>
                <a:cubicBezTo>
                  <a:pt x="3586766" y="3317546"/>
                  <a:pt x="3584407" y="3315913"/>
                  <a:pt x="3577877" y="3316095"/>
                </a:cubicBezTo>
                <a:cubicBezTo>
                  <a:pt x="3562092" y="3316458"/>
                  <a:pt x="3546491" y="3316458"/>
                  <a:pt x="3530707" y="3316095"/>
                </a:cubicBezTo>
                <a:cubicBezTo>
                  <a:pt x="3525084" y="3315913"/>
                  <a:pt x="3522544" y="3317001"/>
                  <a:pt x="3522725" y="3323350"/>
                </a:cubicBezTo>
                <a:cubicBezTo>
                  <a:pt x="3523088" y="3343306"/>
                  <a:pt x="3522544" y="3363261"/>
                  <a:pt x="3523088" y="3383218"/>
                </a:cubicBezTo>
                <a:cubicBezTo>
                  <a:pt x="3523451" y="3391018"/>
                  <a:pt x="3520730" y="3392832"/>
                  <a:pt x="3513473" y="3392469"/>
                </a:cubicBezTo>
                <a:cubicBezTo>
                  <a:pt x="3505489" y="3392107"/>
                  <a:pt x="3497326" y="3391200"/>
                  <a:pt x="3489344" y="3393920"/>
                </a:cubicBezTo>
                <a:cubicBezTo>
                  <a:pt x="3486804" y="3394828"/>
                  <a:pt x="3484809" y="3395009"/>
                  <a:pt x="3484990" y="3398276"/>
                </a:cubicBezTo>
                <a:cubicBezTo>
                  <a:pt x="3485534" y="3407345"/>
                  <a:pt x="3483539" y="3416417"/>
                  <a:pt x="3486078" y="3425306"/>
                </a:cubicBezTo>
                <a:cubicBezTo>
                  <a:pt x="3487531" y="3430567"/>
                  <a:pt x="3486078" y="3432563"/>
                  <a:pt x="3480637" y="3432381"/>
                </a:cubicBezTo>
                <a:cubicBezTo>
                  <a:pt x="3472110" y="3432019"/>
                  <a:pt x="3463764" y="3432563"/>
                  <a:pt x="3455238" y="3432200"/>
                </a:cubicBezTo>
                <a:cubicBezTo>
                  <a:pt x="3449068" y="3432019"/>
                  <a:pt x="3446348" y="3434014"/>
                  <a:pt x="3446711" y="3440546"/>
                </a:cubicBezTo>
                <a:cubicBezTo>
                  <a:pt x="3447074" y="3449253"/>
                  <a:pt x="3446529" y="3458143"/>
                  <a:pt x="3447074" y="3466851"/>
                </a:cubicBezTo>
                <a:cubicBezTo>
                  <a:pt x="3447254" y="3469573"/>
                  <a:pt x="3447618" y="3471387"/>
                  <a:pt x="3444534" y="3472294"/>
                </a:cubicBezTo>
                <a:cubicBezTo>
                  <a:pt x="3436189" y="3474834"/>
                  <a:pt x="3432198" y="3471932"/>
                  <a:pt x="3432198" y="3463403"/>
                </a:cubicBezTo>
                <a:cubicBezTo>
                  <a:pt x="3432198" y="3459413"/>
                  <a:pt x="3432198" y="3455603"/>
                  <a:pt x="3432198" y="3451612"/>
                </a:cubicBezTo>
                <a:cubicBezTo>
                  <a:pt x="3432198" y="3432563"/>
                  <a:pt x="3432198" y="3432744"/>
                  <a:pt x="3412786" y="3432381"/>
                </a:cubicBezTo>
                <a:cubicBezTo>
                  <a:pt x="3406617" y="3432200"/>
                  <a:pt x="3398635" y="3435466"/>
                  <a:pt x="3394826" y="3430386"/>
                </a:cubicBezTo>
                <a:cubicBezTo>
                  <a:pt x="3389927" y="3423855"/>
                  <a:pt x="3392285" y="3414784"/>
                  <a:pt x="3392648" y="3406620"/>
                </a:cubicBezTo>
                <a:cubicBezTo>
                  <a:pt x="3392648" y="3405350"/>
                  <a:pt x="3393738" y="3403900"/>
                  <a:pt x="3393919" y="3402447"/>
                </a:cubicBezTo>
                <a:cubicBezTo>
                  <a:pt x="3394644" y="3397368"/>
                  <a:pt x="3394100" y="3393739"/>
                  <a:pt x="3387206" y="3394283"/>
                </a:cubicBezTo>
                <a:cubicBezTo>
                  <a:pt x="3378679" y="3394828"/>
                  <a:pt x="3370334" y="3394465"/>
                  <a:pt x="3361807" y="3394465"/>
                </a:cubicBezTo>
                <a:cubicBezTo>
                  <a:pt x="3358542" y="3394465"/>
                  <a:pt x="3355820" y="3394283"/>
                  <a:pt x="3356002" y="3389748"/>
                </a:cubicBezTo>
                <a:cubicBezTo>
                  <a:pt x="3356365" y="3379226"/>
                  <a:pt x="3354007" y="3368885"/>
                  <a:pt x="3354007" y="3358363"/>
                </a:cubicBezTo>
                <a:cubicBezTo>
                  <a:pt x="3354007" y="3346933"/>
                  <a:pt x="3356183" y="3335686"/>
                  <a:pt x="3356183" y="3324259"/>
                </a:cubicBezTo>
                <a:cubicBezTo>
                  <a:pt x="3356002" y="3318272"/>
                  <a:pt x="3353825" y="3315550"/>
                  <a:pt x="3348019" y="3316458"/>
                </a:cubicBezTo>
                <a:cubicBezTo>
                  <a:pt x="3332781" y="3318815"/>
                  <a:pt x="3317360" y="3318452"/>
                  <a:pt x="3302120" y="3318090"/>
                </a:cubicBezTo>
                <a:cubicBezTo>
                  <a:pt x="3295409" y="3317909"/>
                  <a:pt x="3293957" y="3320266"/>
                  <a:pt x="3294139" y="3326435"/>
                </a:cubicBezTo>
                <a:cubicBezTo>
                  <a:pt x="3294320" y="3346026"/>
                  <a:pt x="3293957" y="3365802"/>
                  <a:pt x="3294320" y="3385394"/>
                </a:cubicBezTo>
                <a:cubicBezTo>
                  <a:pt x="3294501" y="3392107"/>
                  <a:pt x="3293230" y="3395373"/>
                  <a:pt x="3285612" y="3394646"/>
                </a:cubicBezTo>
                <a:cubicBezTo>
                  <a:pt x="3277811" y="3393920"/>
                  <a:pt x="3269828" y="3394828"/>
                  <a:pt x="3262027" y="3394283"/>
                </a:cubicBezTo>
                <a:cubicBezTo>
                  <a:pt x="3255315" y="3393920"/>
                  <a:pt x="3253139" y="3396643"/>
                  <a:pt x="3254407" y="3402629"/>
                </a:cubicBezTo>
                <a:cubicBezTo>
                  <a:pt x="3256041" y="3410612"/>
                  <a:pt x="3256222" y="3418594"/>
                  <a:pt x="3256222" y="3426758"/>
                </a:cubicBezTo>
                <a:cubicBezTo>
                  <a:pt x="3256403" y="3430930"/>
                  <a:pt x="3254952" y="3432744"/>
                  <a:pt x="3250598" y="3432563"/>
                </a:cubicBezTo>
                <a:cubicBezTo>
                  <a:pt x="3243341" y="3432381"/>
                  <a:pt x="3236084" y="3432563"/>
                  <a:pt x="3228828" y="3432563"/>
                </a:cubicBezTo>
                <a:cubicBezTo>
                  <a:pt x="3221389" y="3432563"/>
                  <a:pt x="3217217" y="3434922"/>
                  <a:pt x="3217943" y="3443629"/>
                </a:cubicBezTo>
                <a:cubicBezTo>
                  <a:pt x="3218487" y="3451067"/>
                  <a:pt x="3217760" y="3458506"/>
                  <a:pt x="3216491" y="3465943"/>
                </a:cubicBezTo>
                <a:cubicBezTo>
                  <a:pt x="3215403" y="3472657"/>
                  <a:pt x="3211048" y="3469935"/>
                  <a:pt x="3207782" y="3470479"/>
                </a:cubicBezTo>
                <a:cubicBezTo>
                  <a:pt x="3203973" y="3471024"/>
                  <a:pt x="3201433" y="3470298"/>
                  <a:pt x="3201615" y="3465400"/>
                </a:cubicBezTo>
                <a:cubicBezTo>
                  <a:pt x="3201978" y="3456329"/>
                  <a:pt x="3201433" y="3447439"/>
                  <a:pt x="3201796" y="3438551"/>
                </a:cubicBezTo>
                <a:cubicBezTo>
                  <a:pt x="3201796" y="3433651"/>
                  <a:pt x="3200164" y="3432200"/>
                  <a:pt x="3195447" y="3432381"/>
                </a:cubicBezTo>
                <a:cubicBezTo>
                  <a:pt x="3186920" y="3432744"/>
                  <a:pt x="3178574" y="3432200"/>
                  <a:pt x="3170048" y="3432563"/>
                </a:cubicBezTo>
                <a:cubicBezTo>
                  <a:pt x="3164786" y="3432926"/>
                  <a:pt x="3163335" y="3430930"/>
                  <a:pt x="3163517" y="3425851"/>
                </a:cubicBezTo>
                <a:cubicBezTo>
                  <a:pt x="3163880" y="3417687"/>
                  <a:pt x="3163154" y="3409524"/>
                  <a:pt x="3163698" y="3401359"/>
                </a:cubicBezTo>
                <a:cubicBezTo>
                  <a:pt x="3164061" y="3395555"/>
                  <a:pt x="3161884" y="3393920"/>
                  <a:pt x="3156443" y="3394283"/>
                </a:cubicBezTo>
                <a:cubicBezTo>
                  <a:pt x="3148640" y="3394646"/>
                  <a:pt x="3140659" y="3393920"/>
                  <a:pt x="3132858" y="3394465"/>
                </a:cubicBezTo>
                <a:cubicBezTo>
                  <a:pt x="3126689" y="3394828"/>
                  <a:pt x="3125238" y="3392469"/>
                  <a:pt x="3125420" y="3386665"/>
                </a:cubicBezTo>
                <a:cubicBezTo>
                  <a:pt x="3125782" y="3367979"/>
                  <a:pt x="3125601" y="3349110"/>
                  <a:pt x="3125601" y="3330426"/>
                </a:cubicBezTo>
                <a:cubicBezTo>
                  <a:pt x="3125601" y="3317364"/>
                  <a:pt x="3125601" y="3317364"/>
                  <a:pt x="3113264" y="3318090"/>
                </a:cubicBezTo>
                <a:cubicBezTo>
                  <a:pt x="3111813" y="3318272"/>
                  <a:pt x="3110180" y="3318452"/>
                  <a:pt x="3108728" y="3318090"/>
                </a:cubicBezTo>
                <a:cubicBezTo>
                  <a:pt x="3096212" y="3315369"/>
                  <a:pt x="3083693" y="3316276"/>
                  <a:pt x="3071175" y="3317909"/>
                </a:cubicBezTo>
                <a:cubicBezTo>
                  <a:pt x="3065369" y="3318634"/>
                  <a:pt x="3063555" y="3319903"/>
                  <a:pt x="3063737" y="3325710"/>
                </a:cubicBezTo>
                <a:cubicBezTo>
                  <a:pt x="3064100" y="3345663"/>
                  <a:pt x="3063737" y="3365802"/>
                  <a:pt x="3063918" y="3385757"/>
                </a:cubicBezTo>
                <a:cubicBezTo>
                  <a:pt x="3064100" y="3391926"/>
                  <a:pt x="3062286" y="3394828"/>
                  <a:pt x="3055755" y="3394465"/>
                </a:cubicBezTo>
                <a:cubicBezTo>
                  <a:pt x="3047591" y="3394102"/>
                  <a:pt x="3039428" y="3394283"/>
                  <a:pt x="3031263" y="3394465"/>
                </a:cubicBezTo>
                <a:cubicBezTo>
                  <a:pt x="3029630" y="3394465"/>
                  <a:pt x="3026366" y="3393558"/>
                  <a:pt x="3027091" y="3395917"/>
                </a:cubicBezTo>
                <a:cubicBezTo>
                  <a:pt x="3030175" y="3405532"/>
                  <a:pt x="3021104" y="3414240"/>
                  <a:pt x="3025458" y="3424218"/>
                </a:cubicBezTo>
                <a:cubicBezTo>
                  <a:pt x="3027454" y="3428935"/>
                  <a:pt x="3024732" y="3434014"/>
                  <a:pt x="3018382" y="3432019"/>
                </a:cubicBezTo>
                <a:cubicBezTo>
                  <a:pt x="3009675" y="3429479"/>
                  <a:pt x="3001148" y="3431475"/>
                  <a:pt x="2992440" y="3430567"/>
                </a:cubicBezTo>
                <a:cubicBezTo>
                  <a:pt x="2987179" y="3430023"/>
                  <a:pt x="2985727" y="3432200"/>
                  <a:pt x="2985909" y="3437279"/>
                </a:cubicBezTo>
                <a:cubicBezTo>
                  <a:pt x="2986272" y="3446714"/>
                  <a:pt x="2986090" y="3455966"/>
                  <a:pt x="2986090" y="3465400"/>
                </a:cubicBezTo>
                <a:cubicBezTo>
                  <a:pt x="2986272" y="3473745"/>
                  <a:pt x="2979921" y="3469935"/>
                  <a:pt x="2976293" y="3470479"/>
                </a:cubicBezTo>
                <a:cubicBezTo>
                  <a:pt x="2971214" y="3471205"/>
                  <a:pt x="2972846" y="3468303"/>
                  <a:pt x="2973028" y="3465037"/>
                </a:cubicBezTo>
                <a:cubicBezTo>
                  <a:pt x="2973754" y="3455603"/>
                  <a:pt x="2973209" y="3446351"/>
                  <a:pt x="2973572" y="3436916"/>
                </a:cubicBezTo>
                <a:cubicBezTo>
                  <a:pt x="2973754" y="3431293"/>
                  <a:pt x="2971214" y="3430386"/>
                  <a:pt x="2966497" y="3430567"/>
                </a:cubicBezTo>
                <a:cubicBezTo>
                  <a:pt x="2958334" y="3430930"/>
                  <a:pt x="2950169" y="3430386"/>
                  <a:pt x="2942005" y="3430749"/>
                </a:cubicBezTo>
                <a:cubicBezTo>
                  <a:pt x="2937107" y="3430930"/>
                  <a:pt x="2934930" y="3429479"/>
                  <a:pt x="2935292" y="3424218"/>
                </a:cubicBezTo>
                <a:cubicBezTo>
                  <a:pt x="2935655" y="3416962"/>
                  <a:pt x="2935292" y="3409705"/>
                  <a:pt x="2935474" y="3402447"/>
                </a:cubicBezTo>
                <a:cubicBezTo>
                  <a:pt x="2935655" y="3395735"/>
                  <a:pt x="2932753" y="3392469"/>
                  <a:pt x="2925860" y="3392651"/>
                </a:cubicBezTo>
                <a:cubicBezTo>
                  <a:pt x="2917332" y="3392832"/>
                  <a:pt x="2908805" y="3392288"/>
                  <a:pt x="2900461" y="3393014"/>
                </a:cubicBezTo>
                <a:cubicBezTo>
                  <a:pt x="2897195" y="3393195"/>
                  <a:pt x="2895562" y="3393014"/>
                  <a:pt x="2896107" y="3389748"/>
                </a:cubicBezTo>
                <a:cubicBezTo>
                  <a:pt x="2900279" y="3367979"/>
                  <a:pt x="2892660" y="3346208"/>
                  <a:pt x="2897376" y="3324440"/>
                </a:cubicBezTo>
                <a:cubicBezTo>
                  <a:pt x="2898647" y="3318452"/>
                  <a:pt x="2896107" y="3316095"/>
                  <a:pt x="2889576" y="3316276"/>
                </a:cubicBezTo>
                <a:cubicBezTo>
                  <a:pt x="2873247" y="3316820"/>
                  <a:pt x="2856920" y="3316820"/>
                  <a:pt x="2840593" y="3316276"/>
                </a:cubicBezTo>
                <a:cubicBezTo>
                  <a:pt x="2834061" y="3316095"/>
                  <a:pt x="2831703" y="3317546"/>
                  <a:pt x="2831885" y="3324622"/>
                </a:cubicBezTo>
                <a:cubicBezTo>
                  <a:pt x="2832429" y="3344938"/>
                  <a:pt x="2831885" y="3365075"/>
                  <a:pt x="2832247" y="3385394"/>
                </a:cubicBezTo>
                <a:cubicBezTo>
                  <a:pt x="2832247" y="3390836"/>
                  <a:pt x="2830978" y="3393195"/>
                  <a:pt x="2825172" y="3392651"/>
                </a:cubicBezTo>
                <a:cubicBezTo>
                  <a:pt x="2819367" y="3392288"/>
                  <a:pt x="2813744" y="3392288"/>
                  <a:pt x="2807937" y="3392651"/>
                </a:cubicBezTo>
                <a:cubicBezTo>
                  <a:pt x="2796508" y="3393195"/>
                  <a:pt x="2795419" y="3394465"/>
                  <a:pt x="2795782" y="3405532"/>
                </a:cubicBezTo>
                <a:cubicBezTo>
                  <a:pt x="2795963" y="3412426"/>
                  <a:pt x="2795600" y="3419501"/>
                  <a:pt x="2795963" y="3426395"/>
                </a:cubicBezTo>
                <a:cubicBezTo>
                  <a:pt x="2796146" y="3431293"/>
                  <a:pt x="2794149" y="3432744"/>
                  <a:pt x="2789614" y="3432563"/>
                </a:cubicBezTo>
                <a:cubicBezTo>
                  <a:pt x="2781450" y="3432381"/>
                  <a:pt x="2773287" y="3432926"/>
                  <a:pt x="2765123" y="3432381"/>
                </a:cubicBezTo>
                <a:cubicBezTo>
                  <a:pt x="2758954" y="3432019"/>
                  <a:pt x="2757322" y="3434377"/>
                  <a:pt x="2757685" y="3440183"/>
                </a:cubicBezTo>
                <a:cubicBezTo>
                  <a:pt x="2758048" y="3447802"/>
                  <a:pt x="2757685" y="3455240"/>
                  <a:pt x="2757866" y="3462860"/>
                </a:cubicBezTo>
                <a:cubicBezTo>
                  <a:pt x="2758048" y="3468665"/>
                  <a:pt x="2757503" y="3472657"/>
                  <a:pt x="2749884" y="3472657"/>
                </a:cubicBezTo>
                <a:cubicBezTo>
                  <a:pt x="2742627" y="3472657"/>
                  <a:pt x="2740993" y="3469573"/>
                  <a:pt x="2741357" y="3463223"/>
                </a:cubicBezTo>
                <a:cubicBezTo>
                  <a:pt x="2741720" y="3455060"/>
                  <a:pt x="2741176" y="3446896"/>
                  <a:pt x="2741539" y="3438731"/>
                </a:cubicBezTo>
                <a:cubicBezTo>
                  <a:pt x="2741720" y="3434014"/>
                  <a:pt x="2740268" y="3432200"/>
                  <a:pt x="2735369" y="3432381"/>
                </a:cubicBezTo>
                <a:cubicBezTo>
                  <a:pt x="2726842" y="3432744"/>
                  <a:pt x="2718498" y="3432200"/>
                  <a:pt x="2709971" y="3432563"/>
                </a:cubicBezTo>
                <a:cubicBezTo>
                  <a:pt x="2704892" y="3432744"/>
                  <a:pt x="2703078" y="3431112"/>
                  <a:pt x="2703259" y="3425851"/>
                </a:cubicBezTo>
                <a:cubicBezTo>
                  <a:pt x="2703621" y="3417324"/>
                  <a:pt x="2703078" y="3408978"/>
                  <a:pt x="2703441" y="3400453"/>
                </a:cubicBezTo>
                <a:cubicBezTo>
                  <a:pt x="2703621" y="3395917"/>
                  <a:pt x="2701989" y="3394102"/>
                  <a:pt x="2697271" y="3394283"/>
                </a:cubicBezTo>
                <a:cubicBezTo>
                  <a:pt x="2689108" y="3394646"/>
                  <a:pt x="2680944" y="3393920"/>
                  <a:pt x="2672781" y="3394465"/>
                </a:cubicBezTo>
                <a:cubicBezTo>
                  <a:pt x="2666794" y="3394828"/>
                  <a:pt x="2664980" y="3392832"/>
                  <a:pt x="2665161" y="3386846"/>
                </a:cubicBezTo>
                <a:cubicBezTo>
                  <a:pt x="2665342" y="3365619"/>
                  <a:pt x="2664980" y="3344575"/>
                  <a:pt x="2665342" y="3323350"/>
                </a:cubicBezTo>
                <a:cubicBezTo>
                  <a:pt x="2665342" y="3317727"/>
                  <a:pt x="2663710" y="3315369"/>
                  <a:pt x="2658086" y="3316276"/>
                </a:cubicBezTo>
                <a:cubicBezTo>
                  <a:pt x="2642483" y="3318634"/>
                  <a:pt x="2626883" y="3318272"/>
                  <a:pt x="2611280" y="3317909"/>
                </a:cubicBezTo>
                <a:cubicBezTo>
                  <a:pt x="2604568" y="3317727"/>
                  <a:pt x="2603116" y="3320085"/>
                  <a:pt x="2603298" y="3326253"/>
                </a:cubicBezTo>
                <a:cubicBezTo>
                  <a:pt x="2603660" y="3346571"/>
                  <a:pt x="2603116" y="3366891"/>
                  <a:pt x="2603479" y="3387208"/>
                </a:cubicBezTo>
                <a:cubicBezTo>
                  <a:pt x="2603479" y="3392651"/>
                  <a:pt x="2601846" y="3394646"/>
                  <a:pt x="2596222" y="3394283"/>
                </a:cubicBezTo>
                <a:cubicBezTo>
                  <a:pt x="2587696" y="3393920"/>
                  <a:pt x="2579350" y="3394283"/>
                  <a:pt x="2570823" y="3394102"/>
                </a:cubicBezTo>
                <a:cubicBezTo>
                  <a:pt x="2566469" y="3393920"/>
                  <a:pt x="2565018" y="3395555"/>
                  <a:pt x="2565200" y="3399908"/>
                </a:cubicBezTo>
                <a:cubicBezTo>
                  <a:pt x="2565381" y="3408616"/>
                  <a:pt x="2565018" y="3417505"/>
                  <a:pt x="2565381" y="3426214"/>
                </a:cubicBezTo>
                <a:cubicBezTo>
                  <a:pt x="2565563" y="3431112"/>
                  <a:pt x="2563749" y="3432563"/>
                  <a:pt x="2559031" y="3432381"/>
                </a:cubicBezTo>
                <a:cubicBezTo>
                  <a:pt x="2551775" y="3432200"/>
                  <a:pt x="2544518" y="3432200"/>
                  <a:pt x="2537262" y="3432381"/>
                </a:cubicBezTo>
                <a:cubicBezTo>
                  <a:pt x="2530368" y="3432563"/>
                  <a:pt x="2526013" y="3434740"/>
                  <a:pt x="2526920" y="3443086"/>
                </a:cubicBezTo>
                <a:cubicBezTo>
                  <a:pt x="2527645" y="3450342"/>
                  <a:pt x="2526739" y="3457599"/>
                  <a:pt x="2527102" y="3464855"/>
                </a:cubicBezTo>
                <a:cubicBezTo>
                  <a:pt x="2527464" y="3471205"/>
                  <a:pt x="2523474" y="3470661"/>
                  <a:pt x="2519482" y="3470298"/>
                </a:cubicBezTo>
                <a:cubicBezTo>
                  <a:pt x="2515854" y="3470117"/>
                  <a:pt x="2510592" y="3472475"/>
                  <a:pt x="2510774" y="3465037"/>
                </a:cubicBezTo>
                <a:cubicBezTo>
                  <a:pt x="2511137" y="3456511"/>
                  <a:pt x="2510410" y="3447984"/>
                  <a:pt x="2510955" y="3439639"/>
                </a:cubicBezTo>
                <a:cubicBezTo>
                  <a:pt x="2511318" y="3433470"/>
                  <a:pt x="2508960" y="3431838"/>
                  <a:pt x="2503155" y="3432200"/>
                </a:cubicBezTo>
                <a:cubicBezTo>
                  <a:pt x="2495535" y="3432563"/>
                  <a:pt x="2487916" y="3431838"/>
                  <a:pt x="2480478" y="3432381"/>
                </a:cubicBezTo>
                <a:cubicBezTo>
                  <a:pt x="2473766" y="3432926"/>
                  <a:pt x="2472133" y="3430386"/>
                  <a:pt x="2472495" y="3424218"/>
                </a:cubicBezTo>
                <a:cubicBezTo>
                  <a:pt x="2472858" y="3416962"/>
                  <a:pt x="2471951" y="3409705"/>
                  <a:pt x="2472676" y="3402447"/>
                </a:cubicBezTo>
                <a:cubicBezTo>
                  <a:pt x="2473403" y="3395192"/>
                  <a:pt x="2470499" y="3393558"/>
                  <a:pt x="2463969" y="3394102"/>
                </a:cubicBezTo>
                <a:cubicBezTo>
                  <a:pt x="2457619" y="3394646"/>
                  <a:pt x="2451269" y="3393739"/>
                  <a:pt x="2444920" y="3394283"/>
                </a:cubicBezTo>
                <a:cubicBezTo>
                  <a:pt x="2437119" y="3395009"/>
                  <a:pt x="2433852" y="3393014"/>
                  <a:pt x="2434215" y="3384124"/>
                </a:cubicBezTo>
                <a:cubicBezTo>
                  <a:pt x="2434941" y="3366345"/>
                  <a:pt x="2434578" y="3348385"/>
                  <a:pt x="2434398" y="3330608"/>
                </a:cubicBezTo>
                <a:cubicBezTo>
                  <a:pt x="2434398" y="3326073"/>
                  <a:pt x="2436211" y="3320811"/>
                  <a:pt x="2433490" y="3317364"/>
                </a:cubicBezTo>
                <a:cubicBezTo>
                  <a:pt x="2430407" y="3313373"/>
                  <a:pt x="2425871" y="3318998"/>
                  <a:pt x="2421698" y="3317909"/>
                </a:cubicBezTo>
                <a:cubicBezTo>
                  <a:pt x="2420791" y="3317727"/>
                  <a:pt x="2419884" y="3318090"/>
                  <a:pt x="2418977" y="3317909"/>
                </a:cubicBezTo>
                <a:cubicBezTo>
                  <a:pt x="2406096" y="3315005"/>
                  <a:pt x="2393397" y="3316095"/>
                  <a:pt x="2380516" y="3317546"/>
                </a:cubicBezTo>
                <a:cubicBezTo>
                  <a:pt x="2374167" y="3318272"/>
                  <a:pt x="2372351" y="3319723"/>
                  <a:pt x="2372533" y="3325891"/>
                </a:cubicBezTo>
                <a:cubicBezTo>
                  <a:pt x="2373078" y="3345482"/>
                  <a:pt x="2372533" y="3365257"/>
                  <a:pt x="2372897" y="3384851"/>
                </a:cubicBezTo>
                <a:cubicBezTo>
                  <a:pt x="2373078" y="3392107"/>
                  <a:pt x="2370538" y="3394465"/>
                  <a:pt x="2363463" y="3394102"/>
                </a:cubicBezTo>
                <a:cubicBezTo>
                  <a:pt x="2354392" y="3393558"/>
                  <a:pt x="2345321" y="3393920"/>
                  <a:pt x="2336431" y="3393920"/>
                </a:cubicBezTo>
                <a:cubicBezTo>
                  <a:pt x="2334980" y="3396643"/>
                  <a:pt x="2338790" y="3397731"/>
                  <a:pt x="2337883" y="3399727"/>
                </a:cubicBezTo>
                <a:cubicBezTo>
                  <a:pt x="2333529" y="3408434"/>
                  <a:pt x="2334798" y="3417868"/>
                  <a:pt x="2334798" y="3427120"/>
                </a:cubicBezTo>
                <a:cubicBezTo>
                  <a:pt x="2334798" y="3432200"/>
                  <a:pt x="2331533" y="3432744"/>
                  <a:pt x="2328267" y="3431656"/>
                </a:cubicBezTo>
                <a:cubicBezTo>
                  <a:pt x="2319741" y="3428753"/>
                  <a:pt x="2311033" y="3430749"/>
                  <a:pt x="2302325" y="3430023"/>
                </a:cubicBezTo>
                <a:cubicBezTo>
                  <a:pt x="2296882" y="3429661"/>
                  <a:pt x="2294705" y="3432019"/>
                  <a:pt x="2294886" y="3437461"/>
                </a:cubicBezTo>
                <a:cubicBezTo>
                  <a:pt x="2295249" y="3445988"/>
                  <a:pt x="2294886" y="3454334"/>
                  <a:pt x="2295068" y="3462860"/>
                </a:cubicBezTo>
                <a:cubicBezTo>
                  <a:pt x="2295068" y="3467396"/>
                  <a:pt x="2294705" y="3469935"/>
                  <a:pt x="2288900" y="3470117"/>
                </a:cubicBezTo>
                <a:cubicBezTo>
                  <a:pt x="2282731" y="3470298"/>
                  <a:pt x="2282006" y="3467396"/>
                  <a:pt x="2282187" y="3462497"/>
                </a:cubicBezTo>
                <a:cubicBezTo>
                  <a:pt x="2282550" y="3453790"/>
                  <a:pt x="2282006" y="3444900"/>
                  <a:pt x="2282369" y="3436191"/>
                </a:cubicBezTo>
                <a:cubicBezTo>
                  <a:pt x="2282550" y="3431656"/>
                  <a:pt x="2280918" y="3429842"/>
                  <a:pt x="2276200" y="3430023"/>
                </a:cubicBezTo>
                <a:cubicBezTo>
                  <a:pt x="2267493" y="3430386"/>
                  <a:pt x="2258603" y="3430023"/>
                  <a:pt x="2249895" y="3430205"/>
                </a:cubicBezTo>
                <a:cubicBezTo>
                  <a:pt x="2245541" y="3430205"/>
                  <a:pt x="2243908" y="3428753"/>
                  <a:pt x="2244090" y="3424400"/>
                </a:cubicBezTo>
                <a:cubicBezTo>
                  <a:pt x="2244271" y="3416598"/>
                  <a:pt x="2243908" y="3408616"/>
                  <a:pt x="2244271" y="3400815"/>
                </a:cubicBezTo>
                <a:cubicBezTo>
                  <a:pt x="2244633" y="3394465"/>
                  <a:pt x="2241731" y="3391926"/>
                  <a:pt x="2235926" y="3391926"/>
                </a:cubicBezTo>
                <a:cubicBezTo>
                  <a:pt x="2226129" y="3391926"/>
                  <a:pt x="2216333" y="3391926"/>
                  <a:pt x="2206536" y="3391926"/>
                </a:cubicBezTo>
                <a:cubicBezTo>
                  <a:pt x="2206536" y="3391744"/>
                  <a:pt x="2206355" y="3391563"/>
                  <a:pt x="2206355" y="3391200"/>
                </a:cubicBezTo>
                <a:cubicBezTo>
                  <a:pt x="2206355" y="3368522"/>
                  <a:pt x="2206355" y="3345845"/>
                  <a:pt x="2206174" y="3323170"/>
                </a:cubicBezTo>
                <a:cubicBezTo>
                  <a:pt x="2206174" y="3319723"/>
                  <a:pt x="2207625" y="3315369"/>
                  <a:pt x="2201455" y="3315550"/>
                </a:cubicBezTo>
                <a:cubicBezTo>
                  <a:pt x="2183677" y="3315913"/>
                  <a:pt x="2165897" y="3314643"/>
                  <a:pt x="2148301" y="3317364"/>
                </a:cubicBezTo>
                <a:cubicBezTo>
                  <a:pt x="2145761" y="3317727"/>
                  <a:pt x="2144491" y="3318815"/>
                  <a:pt x="2144672" y="3321355"/>
                </a:cubicBezTo>
                <a:cubicBezTo>
                  <a:pt x="2145580" y="3342036"/>
                  <a:pt x="2140681" y="3362717"/>
                  <a:pt x="2144128" y="3383580"/>
                </a:cubicBezTo>
                <a:cubicBezTo>
                  <a:pt x="2145034" y="3388841"/>
                  <a:pt x="2144853" y="3394646"/>
                  <a:pt x="2136146" y="3393739"/>
                </a:cubicBezTo>
                <a:cubicBezTo>
                  <a:pt x="2127981" y="3392832"/>
                  <a:pt x="2119818" y="3393920"/>
                  <a:pt x="2111654" y="3393377"/>
                </a:cubicBezTo>
                <a:cubicBezTo>
                  <a:pt x="2105849" y="3393014"/>
                  <a:pt x="2103673" y="3395373"/>
                  <a:pt x="2104761" y="3400633"/>
                </a:cubicBezTo>
                <a:cubicBezTo>
                  <a:pt x="2106575" y="3408978"/>
                  <a:pt x="2103854" y="3417324"/>
                  <a:pt x="2104761" y="3425489"/>
                </a:cubicBezTo>
                <a:cubicBezTo>
                  <a:pt x="2105305" y="3430023"/>
                  <a:pt x="2103491" y="3431838"/>
                  <a:pt x="2098592" y="3431656"/>
                </a:cubicBezTo>
                <a:cubicBezTo>
                  <a:pt x="2090973" y="3431293"/>
                  <a:pt x="2083534" y="3431656"/>
                  <a:pt x="2075915" y="3431475"/>
                </a:cubicBezTo>
                <a:cubicBezTo>
                  <a:pt x="2071560" y="3431475"/>
                  <a:pt x="2070109" y="3432926"/>
                  <a:pt x="2070109" y="3437279"/>
                </a:cubicBezTo>
                <a:cubicBezTo>
                  <a:pt x="2070290" y="3453245"/>
                  <a:pt x="2070109" y="3469391"/>
                  <a:pt x="2070290" y="3485356"/>
                </a:cubicBezTo>
                <a:cubicBezTo>
                  <a:pt x="2070472" y="3494426"/>
                  <a:pt x="2078091" y="3490254"/>
                  <a:pt x="2082446" y="3491343"/>
                </a:cubicBezTo>
                <a:cubicBezTo>
                  <a:pt x="2087344" y="3492612"/>
                  <a:pt x="2088614" y="3489710"/>
                  <a:pt x="2088433" y="3485175"/>
                </a:cubicBezTo>
                <a:cubicBezTo>
                  <a:pt x="2088070" y="3477373"/>
                  <a:pt x="2088614" y="3469391"/>
                  <a:pt x="2088250" y="3461590"/>
                </a:cubicBezTo>
                <a:cubicBezTo>
                  <a:pt x="2087888" y="3454334"/>
                  <a:pt x="2091336" y="3452701"/>
                  <a:pt x="2097685" y="3453609"/>
                </a:cubicBezTo>
                <a:cubicBezTo>
                  <a:pt x="2106031" y="3454878"/>
                  <a:pt x="2114374" y="3455240"/>
                  <a:pt x="2122903" y="3454878"/>
                </a:cubicBezTo>
                <a:cubicBezTo>
                  <a:pt x="2128526" y="3454697"/>
                  <a:pt x="2128162" y="3452338"/>
                  <a:pt x="2128162" y="3448709"/>
                </a:cubicBezTo>
                <a:cubicBezTo>
                  <a:pt x="2127981" y="3440183"/>
                  <a:pt x="2128344" y="3431838"/>
                  <a:pt x="2127981" y="3423311"/>
                </a:cubicBezTo>
                <a:cubicBezTo>
                  <a:pt x="2127800" y="3418413"/>
                  <a:pt x="2129614" y="3416962"/>
                  <a:pt x="2134332" y="3417142"/>
                </a:cubicBezTo>
                <a:cubicBezTo>
                  <a:pt x="2143402" y="3417505"/>
                  <a:pt x="2152473" y="3416962"/>
                  <a:pt x="2161545" y="3417324"/>
                </a:cubicBezTo>
                <a:cubicBezTo>
                  <a:pt x="2166805" y="3417687"/>
                  <a:pt x="2168256" y="3415691"/>
                  <a:pt x="2168075" y="3410612"/>
                </a:cubicBezTo>
                <a:cubicBezTo>
                  <a:pt x="2167894" y="3401541"/>
                  <a:pt x="2167168" y="3392651"/>
                  <a:pt x="2166805" y="3383761"/>
                </a:cubicBezTo>
                <a:cubicBezTo>
                  <a:pt x="2166442" y="3371607"/>
                  <a:pt x="2168256" y="3359270"/>
                  <a:pt x="2167712" y="3347115"/>
                </a:cubicBezTo>
                <a:cubicBezTo>
                  <a:pt x="2167531" y="3341129"/>
                  <a:pt x="2169527" y="3339677"/>
                  <a:pt x="2174426" y="3339314"/>
                </a:cubicBezTo>
                <a:cubicBezTo>
                  <a:pt x="2181138" y="3338952"/>
                  <a:pt x="2186579" y="3338589"/>
                  <a:pt x="2182952" y="3348567"/>
                </a:cubicBezTo>
                <a:cubicBezTo>
                  <a:pt x="2180230" y="3356005"/>
                  <a:pt x="2186217" y="3363986"/>
                  <a:pt x="2184221" y="3371607"/>
                </a:cubicBezTo>
                <a:cubicBezTo>
                  <a:pt x="2180593" y="3384669"/>
                  <a:pt x="2184403" y="3397368"/>
                  <a:pt x="2184584" y="3410068"/>
                </a:cubicBezTo>
                <a:cubicBezTo>
                  <a:pt x="2184584" y="3413515"/>
                  <a:pt x="2186942" y="3413695"/>
                  <a:pt x="2189483" y="3413695"/>
                </a:cubicBezTo>
                <a:cubicBezTo>
                  <a:pt x="2200549" y="3413695"/>
                  <a:pt x="2211434" y="3413695"/>
                  <a:pt x="2222319" y="3413695"/>
                </a:cubicBezTo>
                <a:cubicBezTo>
                  <a:pt x="2223771" y="3420044"/>
                  <a:pt x="2221412" y="3426395"/>
                  <a:pt x="2221775" y="3432926"/>
                </a:cubicBezTo>
                <a:cubicBezTo>
                  <a:pt x="2221956" y="3434559"/>
                  <a:pt x="2220687" y="3438006"/>
                  <a:pt x="2222863" y="3436736"/>
                </a:cubicBezTo>
                <a:cubicBezTo>
                  <a:pt x="2228487" y="3433470"/>
                  <a:pt x="2226310" y="3438006"/>
                  <a:pt x="2226129" y="3439639"/>
                </a:cubicBezTo>
                <a:cubicBezTo>
                  <a:pt x="2225948" y="3442360"/>
                  <a:pt x="2225403" y="3445081"/>
                  <a:pt x="2224315" y="3447439"/>
                </a:cubicBezTo>
                <a:cubicBezTo>
                  <a:pt x="2222138" y="3452883"/>
                  <a:pt x="2223771" y="3454152"/>
                  <a:pt x="2229213" y="3453971"/>
                </a:cubicBezTo>
                <a:cubicBezTo>
                  <a:pt x="2237558" y="3453609"/>
                  <a:pt x="2245904" y="3454152"/>
                  <a:pt x="2254249" y="3453790"/>
                </a:cubicBezTo>
                <a:cubicBezTo>
                  <a:pt x="2260962" y="3453609"/>
                  <a:pt x="2261144" y="3455966"/>
                  <a:pt x="2259872" y="3461953"/>
                </a:cubicBezTo>
                <a:cubicBezTo>
                  <a:pt x="2258422" y="3469210"/>
                  <a:pt x="2258785" y="3477010"/>
                  <a:pt x="2259328" y="3484449"/>
                </a:cubicBezTo>
                <a:cubicBezTo>
                  <a:pt x="2259691" y="3488803"/>
                  <a:pt x="2261506" y="3492431"/>
                  <a:pt x="2267855" y="3492068"/>
                </a:cubicBezTo>
                <a:cubicBezTo>
                  <a:pt x="2282731" y="3491343"/>
                  <a:pt x="2297426" y="3491524"/>
                  <a:pt x="2312303" y="3491886"/>
                </a:cubicBezTo>
                <a:cubicBezTo>
                  <a:pt x="2317564" y="3492068"/>
                  <a:pt x="2319197" y="3490254"/>
                  <a:pt x="2319016" y="3485175"/>
                </a:cubicBezTo>
                <a:cubicBezTo>
                  <a:pt x="2318653" y="3476648"/>
                  <a:pt x="2319197" y="3468303"/>
                  <a:pt x="2318834" y="3459776"/>
                </a:cubicBezTo>
                <a:cubicBezTo>
                  <a:pt x="2318653" y="3454878"/>
                  <a:pt x="2320467" y="3453427"/>
                  <a:pt x="2325183" y="3453609"/>
                </a:cubicBezTo>
                <a:cubicBezTo>
                  <a:pt x="2333710" y="3453971"/>
                  <a:pt x="2342055" y="3453427"/>
                  <a:pt x="2350581" y="3453790"/>
                </a:cubicBezTo>
                <a:cubicBezTo>
                  <a:pt x="2355842" y="3454152"/>
                  <a:pt x="2357294" y="3452156"/>
                  <a:pt x="2357113" y="3447076"/>
                </a:cubicBezTo>
                <a:cubicBezTo>
                  <a:pt x="2356750" y="3439276"/>
                  <a:pt x="2357294" y="3431293"/>
                  <a:pt x="2356931" y="3423491"/>
                </a:cubicBezTo>
                <a:cubicBezTo>
                  <a:pt x="2356750" y="3417687"/>
                  <a:pt x="2359109" y="3415510"/>
                  <a:pt x="2364914" y="3415691"/>
                </a:cubicBezTo>
                <a:cubicBezTo>
                  <a:pt x="2372533" y="3416054"/>
                  <a:pt x="2380153" y="3415328"/>
                  <a:pt x="2387590" y="3415872"/>
                </a:cubicBezTo>
                <a:cubicBezTo>
                  <a:pt x="2393578" y="3416236"/>
                  <a:pt x="2395574" y="3414240"/>
                  <a:pt x="2395211" y="3408253"/>
                </a:cubicBezTo>
                <a:cubicBezTo>
                  <a:pt x="2393941" y="3389204"/>
                  <a:pt x="2396843" y="3369974"/>
                  <a:pt x="2395211" y="3350924"/>
                </a:cubicBezTo>
                <a:cubicBezTo>
                  <a:pt x="2395211" y="3349473"/>
                  <a:pt x="2395392" y="3347841"/>
                  <a:pt x="2395574" y="3346389"/>
                </a:cubicBezTo>
                <a:cubicBezTo>
                  <a:pt x="2396480" y="3339859"/>
                  <a:pt x="2401016" y="3339314"/>
                  <a:pt x="2406640" y="3339497"/>
                </a:cubicBezTo>
                <a:cubicBezTo>
                  <a:pt x="2413534" y="3339677"/>
                  <a:pt x="2411538" y="3344394"/>
                  <a:pt x="2411538" y="3347841"/>
                </a:cubicBezTo>
                <a:cubicBezTo>
                  <a:pt x="2411357" y="3367434"/>
                  <a:pt x="2413171" y="3387027"/>
                  <a:pt x="2411720" y="3406620"/>
                </a:cubicBezTo>
                <a:cubicBezTo>
                  <a:pt x="2410813" y="3418413"/>
                  <a:pt x="2413171" y="3419864"/>
                  <a:pt x="2425326" y="3416962"/>
                </a:cubicBezTo>
                <a:cubicBezTo>
                  <a:pt x="2431495" y="3415328"/>
                  <a:pt x="2437482" y="3415872"/>
                  <a:pt x="2443832" y="3417142"/>
                </a:cubicBezTo>
                <a:cubicBezTo>
                  <a:pt x="2448548" y="3418050"/>
                  <a:pt x="2449818" y="3419682"/>
                  <a:pt x="2449636" y="3424037"/>
                </a:cubicBezTo>
                <a:cubicBezTo>
                  <a:pt x="2449455" y="3431656"/>
                  <a:pt x="2449818" y="3439094"/>
                  <a:pt x="2449455" y="3446714"/>
                </a:cubicBezTo>
                <a:cubicBezTo>
                  <a:pt x="2449092" y="3453245"/>
                  <a:pt x="2451269" y="3456148"/>
                  <a:pt x="2458162" y="3455785"/>
                </a:cubicBezTo>
                <a:cubicBezTo>
                  <a:pt x="2465057" y="3455423"/>
                  <a:pt x="2472133" y="3456148"/>
                  <a:pt x="2479027" y="3455603"/>
                </a:cubicBezTo>
                <a:cubicBezTo>
                  <a:pt x="2485376" y="3455060"/>
                  <a:pt x="2488279" y="3456692"/>
                  <a:pt x="2487734" y="3463948"/>
                </a:cubicBezTo>
                <a:cubicBezTo>
                  <a:pt x="2487009" y="3471387"/>
                  <a:pt x="2487734" y="3479006"/>
                  <a:pt x="2487553" y="3486626"/>
                </a:cubicBezTo>
                <a:cubicBezTo>
                  <a:pt x="2487372" y="3491524"/>
                  <a:pt x="2489005" y="3493882"/>
                  <a:pt x="2494265" y="3493882"/>
                </a:cubicBezTo>
                <a:cubicBezTo>
                  <a:pt x="2510955" y="3493882"/>
                  <a:pt x="2527464" y="3493882"/>
                  <a:pt x="2544156" y="3493882"/>
                </a:cubicBezTo>
                <a:cubicBezTo>
                  <a:pt x="2546695" y="3493882"/>
                  <a:pt x="2549598" y="3493882"/>
                  <a:pt x="2549054" y="3490435"/>
                </a:cubicBezTo>
                <a:cubicBezTo>
                  <a:pt x="2547602" y="3481184"/>
                  <a:pt x="2553044" y="3472294"/>
                  <a:pt x="2549598" y="3462860"/>
                </a:cubicBezTo>
                <a:cubicBezTo>
                  <a:pt x="2548147" y="3458506"/>
                  <a:pt x="2549598" y="3455603"/>
                  <a:pt x="2555403" y="3455785"/>
                </a:cubicBezTo>
                <a:cubicBezTo>
                  <a:pt x="2564474" y="3456148"/>
                  <a:pt x="2573546" y="3455603"/>
                  <a:pt x="2582615" y="3455966"/>
                </a:cubicBezTo>
                <a:cubicBezTo>
                  <a:pt x="2587696" y="3456329"/>
                  <a:pt x="2589510" y="3454697"/>
                  <a:pt x="2589328" y="3449435"/>
                </a:cubicBezTo>
                <a:cubicBezTo>
                  <a:pt x="2588965" y="3440908"/>
                  <a:pt x="2589510" y="3432563"/>
                  <a:pt x="2589147" y="3424037"/>
                </a:cubicBezTo>
                <a:cubicBezTo>
                  <a:pt x="2588965" y="3419501"/>
                  <a:pt x="2590598" y="3417687"/>
                  <a:pt x="2595315" y="3417868"/>
                </a:cubicBezTo>
                <a:cubicBezTo>
                  <a:pt x="2603479" y="3418231"/>
                  <a:pt x="2611643" y="3417505"/>
                  <a:pt x="2619807" y="3418050"/>
                </a:cubicBezTo>
                <a:cubicBezTo>
                  <a:pt x="2625793" y="3418413"/>
                  <a:pt x="2627607" y="3416417"/>
                  <a:pt x="2627426" y="3410431"/>
                </a:cubicBezTo>
                <a:cubicBezTo>
                  <a:pt x="2627063" y="3390836"/>
                  <a:pt x="2627245" y="3371062"/>
                  <a:pt x="2627245" y="3351469"/>
                </a:cubicBezTo>
                <a:cubicBezTo>
                  <a:pt x="2627245" y="3346753"/>
                  <a:pt x="2625612" y="3341492"/>
                  <a:pt x="2634320" y="3341492"/>
                </a:cubicBezTo>
                <a:cubicBezTo>
                  <a:pt x="2642483" y="3341492"/>
                  <a:pt x="2641758" y="3345845"/>
                  <a:pt x="2641758" y="3351106"/>
                </a:cubicBezTo>
                <a:cubicBezTo>
                  <a:pt x="2641577" y="3371062"/>
                  <a:pt x="2641939" y="3391018"/>
                  <a:pt x="2641577" y="3410975"/>
                </a:cubicBezTo>
                <a:cubicBezTo>
                  <a:pt x="2641577" y="3416598"/>
                  <a:pt x="2643392" y="3418413"/>
                  <a:pt x="2648833" y="3418050"/>
                </a:cubicBezTo>
                <a:cubicBezTo>
                  <a:pt x="2656997" y="3417687"/>
                  <a:pt x="2665161" y="3418231"/>
                  <a:pt x="2673326" y="3417868"/>
                </a:cubicBezTo>
                <a:cubicBezTo>
                  <a:pt x="2678586" y="3417505"/>
                  <a:pt x="2680038" y="3419501"/>
                  <a:pt x="2679856" y="3424581"/>
                </a:cubicBezTo>
                <a:cubicBezTo>
                  <a:pt x="2679493" y="3432744"/>
                  <a:pt x="2680219" y="3440908"/>
                  <a:pt x="2679675" y="3449072"/>
                </a:cubicBezTo>
                <a:cubicBezTo>
                  <a:pt x="2679311" y="3454878"/>
                  <a:pt x="2681489" y="3456511"/>
                  <a:pt x="2686931" y="3456148"/>
                </a:cubicBezTo>
                <a:cubicBezTo>
                  <a:pt x="2694732" y="3455785"/>
                  <a:pt x="2702715" y="3456511"/>
                  <a:pt x="2710516" y="3455966"/>
                </a:cubicBezTo>
                <a:cubicBezTo>
                  <a:pt x="2716684" y="3455603"/>
                  <a:pt x="2718317" y="3457962"/>
                  <a:pt x="2717954" y="3463766"/>
                </a:cubicBezTo>
                <a:cubicBezTo>
                  <a:pt x="2717591" y="3472294"/>
                  <a:pt x="2718317" y="3480639"/>
                  <a:pt x="2717773" y="3489165"/>
                </a:cubicBezTo>
                <a:cubicBezTo>
                  <a:pt x="2717410" y="3494972"/>
                  <a:pt x="2719768" y="3496423"/>
                  <a:pt x="2725028" y="3496241"/>
                </a:cubicBezTo>
                <a:cubicBezTo>
                  <a:pt x="2732830" y="3496060"/>
                  <a:pt x="2740450" y="3492975"/>
                  <a:pt x="2748251" y="3494245"/>
                </a:cubicBezTo>
                <a:cubicBezTo>
                  <a:pt x="2757503" y="3495697"/>
                  <a:pt x="2766574" y="3496060"/>
                  <a:pt x="2775826" y="3494426"/>
                </a:cubicBezTo>
                <a:cubicBezTo>
                  <a:pt x="2780181" y="3493700"/>
                  <a:pt x="2781632" y="3492612"/>
                  <a:pt x="2781450" y="3488440"/>
                </a:cubicBezTo>
                <a:cubicBezTo>
                  <a:pt x="2781269" y="3479913"/>
                  <a:pt x="2781812" y="3471387"/>
                  <a:pt x="2781269" y="3463041"/>
                </a:cubicBezTo>
                <a:cubicBezTo>
                  <a:pt x="2780906" y="3457237"/>
                  <a:pt x="2783084" y="3455785"/>
                  <a:pt x="2788526" y="3455966"/>
                </a:cubicBezTo>
                <a:cubicBezTo>
                  <a:pt x="2796689" y="3456329"/>
                  <a:pt x="2804854" y="3455785"/>
                  <a:pt x="2813018" y="3456148"/>
                </a:cubicBezTo>
                <a:cubicBezTo>
                  <a:pt x="2818279" y="3456329"/>
                  <a:pt x="2819548" y="3454152"/>
                  <a:pt x="2819548" y="3449253"/>
                </a:cubicBezTo>
                <a:cubicBezTo>
                  <a:pt x="2819548" y="3442904"/>
                  <a:pt x="2817008" y="3437098"/>
                  <a:pt x="2817553" y="3430567"/>
                </a:cubicBezTo>
                <a:cubicBezTo>
                  <a:pt x="2818460" y="3418413"/>
                  <a:pt x="2818822" y="3417868"/>
                  <a:pt x="2830433" y="3417868"/>
                </a:cubicBezTo>
                <a:cubicBezTo>
                  <a:pt x="2835332" y="3417868"/>
                  <a:pt x="2840049" y="3417868"/>
                  <a:pt x="2844946" y="3417868"/>
                </a:cubicBezTo>
                <a:cubicBezTo>
                  <a:pt x="2857828" y="3417868"/>
                  <a:pt x="2859460" y="3416780"/>
                  <a:pt x="2857283" y="3403900"/>
                </a:cubicBezTo>
                <a:cubicBezTo>
                  <a:pt x="2854198" y="3385394"/>
                  <a:pt x="2856377" y="3366708"/>
                  <a:pt x="2855651" y="3348022"/>
                </a:cubicBezTo>
                <a:cubicBezTo>
                  <a:pt x="2855287" y="3338408"/>
                  <a:pt x="2863452" y="3341129"/>
                  <a:pt x="2868530" y="3340222"/>
                </a:cubicBezTo>
                <a:cubicBezTo>
                  <a:pt x="2875062" y="3338952"/>
                  <a:pt x="2873430" y="3344394"/>
                  <a:pt x="2873611" y="3348022"/>
                </a:cubicBezTo>
                <a:cubicBezTo>
                  <a:pt x="2874337" y="3368522"/>
                  <a:pt x="2872704" y="3389022"/>
                  <a:pt x="2874337" y="3409524"/>
                </a:cubicBezTo>
                <a:cubicBezTo>
                  <a:pt x="2874700" y="3413695"/>
                  <a:pt x="2875062" y="3414603"/>
                  <a:pt x="2878871" y="3414603"/>
                </a:cubicBezTo>
                <a:cubicBezTo>
                  <a:pt x="2888305" y="3414421"/>
                  <a:pt x="2897739" y="3414966"/>
                  <a:pt x="2906991" y="3414421"/>
                </a:cubicBezTo>
                <a:cubicBezTo>
                  <a:pt x="2913342" y="3413878"/>
                  <a:pt x="2914249" y="3418050"/>
                  <a:pt x="2913161" y="3421678"/>
                </a:cubicBezTo>
                <a:cubicBezTo>
                  <a:pt x="2910619" y="3429842"/>
                  <a:pt x="2912435" y="3437825"/>
                  <a:pt x="2911709" y="3446169"/>
                </a:cubicBezTo>
                <a:cubicBezTo>
                  <a:pt x="2915156" y="3443811"/>
                  <a:pt x="2911709" y="3439820"/>
                  <a:pt x="2914430" y="3437825"/>
                </a:cubicBezTo>
                <a:cubicBezTo>
                  <a:pt x="2918239" y="3443086"/>
                  <a:pt x="2910802" y="3451430"/>
                  <a:pt x="2916425" y="3453790"/>
                </a:cubicBezTo>
                <a:cubicBezTo>
                  <a:pt x="2922230" y="3456148"/>
                  <a:pt x="2930032" y="3455240"/>
                  <a:pt x="2936925" y="3453609"/>
                </a:cubicBezTo>
                <a:cubicBezTo>
                  <a:pt x="2937107" y="3453609"/>
                  <a:pt x="2937470" y="3453245"/>
                  <a:pt x="2937651" y="3453245"/>
                </a:cubicBezTo>
                <a:cubicBezTo>
                  <a:pt x="2946722" y="3452338"/>
                  <a:pt x="2949807" y="3455060"/>
                  <a:pt x="2949807" y="3464129"/>
                </a:cubicBezTo>
                <a:cubicBezTo>
                  <a:pt x="2949807" y="3471750"/>
                  <a:pt x="2949987" y="3479187"/>
                  <a:pt x="2949807" y="3486807"/>
                </a:cubicBezTo>
                <a:cubicBezTo>
                  <a:pt x="2949625" y="3491161"/>
                  <a:pt x="2951076" y="3492612"/>
                  <a:pt x="2955431" y="3492612"/>
                </a:cubicBezTo>
                <a:cubicBezTo>
                  <a:pt x="2971396" y="3492431"/>
                  <a:pt x="2987542" y="3492431"/>
                  <a:pt x="3003507" y="3492612"/>
                </a:cubicBezTo>
                <a:cubicBezTo>
                  <a:pt x="3008223" y="3492794"/>
                  <a:pt x="3010037" y="3491161"/>
                  <a:pt x="3009675" y="3486445"/>
                </a:cubicBezTo>
                <a:cubicBezTo>
                  <a:pt x="3009131" y="3479732"/>
                  <a:pt x="3010037" y="3473383"/>
                  <a:pt x="3008223" y="3466671"/>
                </a:cubicBezTo>
                <a:cubicBezTo>
                  <a:pt x="3005683" y="3456692"/>
                  <a:pt x="3008223" y="3454334"/>
                  <a:pt x="3018564" y="3454334"/>
                </a:cubicBezTo>
                <a:cubicBezTo>
                  <a:pt x="3026183" y="3454334"/>
                  <a:pt x="3033803" y="3453971"/>
                  <a:pt x="3041242" y="3454515"/>
                </a:cubicBezTo>
                <a:cubicBezTo>
                  <a:pt x="3047409" y="3454878"/>
                  <a:pt x="3049405" y="3451793"/>
                  <a:pt x="3047409" y="3447076"/>
                </a:cubicBezTo>
                <a:cubicBezTo>
                  <a:pt x="3043418" y="3437642"/>
                  <a:pt x="3048861" y="3428753"/>
                  <a:pt x="3047954" y="3419501"/>
                </a:cubicBezTo>
                <a:cubicBezTo>
                  <a:pt x="3047591" y="3415872"/>
                  <a:pt x="3050856" y="3416417"/>
                  <a:pt x="3053215" y="3416417"/>
                </a:cubicBezTo>
                <a:cubicBezTo>
                  <a:pt x="3060834" y="3416417"/>
                  <a:pt x="3068454" y="3416054"/>
                  <a:pt x="3075892" y="3416598"/>
                </a:cubicBezTo>
                <a:cubicBezTo>
                  <a:pt x="3083512" y="3417142"/>
                  <a:pt x="3086415" y="3415328"/>
                  <a:pt x="3086052" y="3406802"/>
                </a:cubicBezTo>
                <a:cubicBezTo>
                  <a:pt x="3085326" y="3386846"/>
                  <a:pt x="3086233" y="3366891"/>
                  <a:pt x="3085689" y="3346933"/>
                </a:cubicBezTo>
                <a:cubicBezTo>
                  <a:pt x="3085507" y="3339677"/>
                  <a:pt x="3089136" y="3340040"/>
                  <a:pt x="3094034" y="3340040"/>
                </a:cubicBezTo>
                <a:cubicBezTo>
                  <a:pt x="3099114" y="3339859"/>
                  <a:pt x="3102561" y="3340040"/>
                  <a:pt x="3102379" y="3346933"/>
                </a:cubicBezTo>
                <a:cubicBezTo>
                  <a:pt x="3101835" y="3366891"/>
                  <a:pt x="3102198" y="3386846"/>
                  <a:pt x="3102198" y="3406802"/>
                </a:cubicBezTo>
                <a:cubicBezTo>
                  <a:pt x="3102198" y="3418775"/>
                  <a:pt x="3104193" y="3420589"/>
                  <a:pt x="3115804" y="3417505"/>
                </a:cubicBezTo>
                <a:cubicBezTo>
                  <a:pt x="3122335" y="3415691"/>
                  <a:pt x="3128685" y="3416417"/>
                  <a:pt x="3135215" y="3417687"/>
                </a:cubicBezTo>
                <a:cubicBezTo>
                  <a:pt x="3139751" y="3418594"/>
                  <a:pt x="3140296" y="3420407"/>
                  <a:pt x="3140296" y="3424218"/>
                </a:cubicBezTo>
                <a:cubicBezTo>
                  <a:pt x="3140114" y="3432744"/>
                  <a:pt x="3140477" y="3441090"/>
                  <a:pt x="3140114" y="3449616"/>
                </a:cubicBezTo>
                <a:cubicBezTo>
                  <a:pt x="3139751" y="3454878"/>
                  <a:pt x="3141747" y="3456329"/>
                  <a:pt x="3146826" y="3456148"/>
                </a:cubicBezTo>
                <a:cubicBezTo>
                  <a:pt x="3154990" y="3455785"/>
                  <a:pt x="3163154" y="3456511"/>
                  <a:pt x="3171318" y="3455966"/>
                </a:cubicBezTo>
                <a:cubicBezTo>
                  <a:pt x="3177123" y="3455603"/>
                  <a:pt x="3178574" y="3457780"/>
                  <a:pt x="3178393" y="3463223"/>
                </a:cubicBezTo>
                <a:cubicBezTo>
                  <a:pt x="3178030" y="3471387"/>
                  <a:pt x="3178393" y="3479550"/>
                  <a:pt x="3178211" y="3487714"/>
                </a:cubicBezTo>
                <a:cubicBezTo>
                  <a:pt x="3178030" y="3492068"/>
                  <a:pt x="3178937" y="3494245"/>
                  <a:pt x="3184018" y="3494245"/>
                </a:cubicBezTo>
                <a:cubicBezTo>
                  <a:pt x="3200708" y="3494063"/>
                  <a:pt x="3217217" y="3494063"/>
                  <a:pt x="3233907" y="3494245"/>
                </a:cubicBezTo>
                <a:cubicBezTo>
                  <a:pt x="3238806" y="3494426"/>
                  <a:pt x="3240076" y="3492431"/>
                  <a:pt x="3239894" y="3487896"/>
                </a:cubicBezTo>
                <a:cubicBezTo>
                  <a:pt x="3239714" y="3480275"/>
                  <a:pt x="3240439" y="3472657"/>
                  <a:pt x="3239714" y="3465218"/>
                </a:cubicBezTo>
                <a:cubicBezTo>
                  <a:pt x="3238988" y="3457417"/>
                  <a:pt x="3242071" y="3455240"/>
                  <a:pt x="3249328" y="3455966"/>
                </a:cubicBezTo>
                <a:cubicBezTo>
                  <a:pt x="3255678" y="3456511"/>
                  <a:pt x="3262027" y="3455423"/>
                  <a:pt x="3268377" y="3456148"/>
                </a:cubicBezTo>
                <a:cubicBezTo>
                  <a:pt x="3277085" y="3457054"/>
                  <a:pt x="3281258" y="3454878"/>
                  <a:pt x="3279806" y="3445081"/>
                </a:cubicBezTo>
                <a:cubicBezTo>
                  <a:pt x="3279080" y="3439094"/>
                  <a:pt x="3280169" y="3432926"/>
                  <a:pt x="3279625" y="3426939"/>
                </a:cubicBezTo>
                <a:cubicBezTo>
                  <a:pt x="3278899" y="3420044"/>
                  <a:pt x="3280714" y="3416962"/>
                  <a:pt x="3288333" y="3417687"/>
                </a:cubicBezTo>
                <a:cubicBezTo>
                  <a:pt x="3294864" y="3418231"/>
                  <a:pt x="3301758" y="3417324"/>
                  <a:pt x="3308289" y="3417868"/>
                </a:cubicBezTo>
                <a:cubicBezTo>
                  <a:pt x="3315546" y="3418594"/>
                  <a:pt x="3318085" y="3416417"/>
                  <a:pt x="3317903" y="3408616"/>
                </a:cubicBezTo>
                <a:cubicBezTo>
                  <a:pt x="3317178" y="3388660"/>
                  <a:pt x="3317722" y="3368705"/>
                  <a:pt x="3317541" y="3348748"/>
                </a:cubicBezTo>
                <a:cubicBezTo>
                  <a:pt x="3317541" y="3343306"/>
                  <a:pt x="3318811" y="3341310"/>
                  <a:pt x="3324617" y="3341310"/>
                </a:cubicBezTo>
                <a:cubicBezTo>
                  <a:pt x="3330422" y="3341310"/>
                  <a:pt x="3332961" y="3342761"/>
                  <a:pt x="3332236" y="3348929"/>
                </a:cubicBezTo>
                <a:cubicBezTo>
                  <a:pt x="3330059" y="3368885"/>
                  <a:pt x="3332781" y="3389022"/>
                  <a:pt x="3332055" y="3408978"/>
                </a:cubicBezTo>
                <a:cubicBezTo>
                  <a:pt x="3331873" y="3416598"/>
                  <a:pt x="3334412" y="3418413"/>
                  <a:pt x="3341307" y="3417868"/>
                </a:cubicBezTo>
                <a:cubicBezTo>
                  <a:pt x="3349108" y="3417324"/>
                  <a:pt x="3357091" y="3417868"/>
                  <a:pt x="3364892" y="3417687"/>
                </a:cubicBezTo>
                <a:cubicBezTo>
                  <a:pt x="3368520" y="3417687"/>
                  <a:pt x="3370516" y="3418594"/>
                  <a:pt x="3370334" y="3422766"/>
                </a:cubicBezTo>
                <a:cubicBezTo>
                  <a:pt x="3369971" y="3432019"/>
                  <a:pt x="3370879" y="3441453"/>
                  <a:pt x="3369608" y="3450704"/>
                </a:cubicBezTo>
                <a:cubicBezTo>
                  <a:pt x="3369065" y="3455423"/>
                  <a:pt x="3369971" y="3455785"/>
                  <a:pt x="3373599" y="3455785"/>
                </a:cubicBezTo>
                <a:cubicBezTo>
                  <a:pt x="3382671" y="3455785"/>
                  <a:pt x="3391741" y="3455966"/>
                  <a:pt x="3400813" y="3455785"/>
                </a:cubicBezTo>
                <a:cubicBezTo>
                  <a:pt x="3406254" y="3455785"/>
                  <a:pt x="3408794" y="3457599"/>
                  <a:pt x="3408432" y="3463223"/>
                </a:cubicBezTo>
                <a:cubicBezTo>
                  <a:pt x="3407888" y="3470661"/>
                  <a:pt x="3409157" y="3478099"/>
                  <a:pt x="3406980" y="3485537"/>
                </a:cubicBezTo>
                <a:cubicBezTo>
                  <a:pt x="3404984" y="3492068"/>
                  <a:pt x="3407343" y="3496968"/>
                  <a:pt x="3415689" y="3495697"/>
                </a:cubicBezTo>
                <a:cubicBezTo>
                  <a:pt x="3418228" y="3495335"/>
                  <a:pt x="3421130" y="3495697"/>
                  <a:pt x="3423671" y="3495153"/>
                </a:cubicBezTo>
                <a:cubicBezTo>
                  <a:pt x="3431653" y="3493338"/>
                  <a:pt x="3439454" y="3493338"/>
                  <a:pt x="3447618" y="3495335"/>
                </a:cubicBezTo>
                <a:cubicBezTo>
                  <a:pt x="3455238" y="3497149"/>
                  <a:pt x="3462313" y="3492794"/>
                  <a:pt x="3469933" y="3493520"/>
                </a:cubicBezTo>
                <a:cubicBezTo>
                  <a:pt x="3469933" y="3488259"/>
                  <a:pt x="3469933" y="3483179"/>
                  <a:pt x="3469933" y="3477918"/>
                </a:cubicBezTo>
                <a:cubicBezTo>
                  <a:pt x="3469933" y="3473745"/>
                  <a:pt x="3470296" y="3469391"/>
                  <a:pt x="3469933" y="3465218"/>
                </a:cubicBezTo>
                <a:cubicBezTo>
                  <a:pt x="3469207" y="3458143"/>
                  <a:pt x="3471565" y="3455060"/>
                  <a:pt x="3479003" y="3455603"/>
                </a:cubicBezTo>
                <a:cubicBezTo>
                  <a:pt x="3485353" y="3455966"/>
                  <a:pt x="3491884" y="3455060"/>
                  <a:pt x="3498052" y="3455785"/>
                </a:cubicBezTo>
                <a:cubicBezTo>
                  <a:pt x="3506943" y="3456874"/>
                  <a:pt x="3508937" y="3453245"/>
                  <a:pt x="3508212" y="3445262"/>
                </a:cubicBezTo>
                <a:cubicBezTo>
                  <a:pt x="3507668" y="3438913"/>
                  <a:pt x="3508394" y="3432563"/>
                  <a:pt x="3508031" y="3426214"/>
                </a:cubicBezTo>
                <a:cubicBezTo>
                  <a:pt x="3507486" y="3419319"/>
                  <a:pt x="3510570" y="3417142"/>
                  <a:pt x="3517100" y="3417505"/>
                </a:cubicBezTo>
                <a:cubicBezTo>
                  <a:pt x="3524358" y="3417868"/>
                  <a:pt x="3531615" y="3417142"/>
                  <a:pt x="3538871" y="3417687"/>
                </a:cubicBezTo>
                <a:cubicBezTo>
                  <a:pt x="3545040" y="3418050"/>
                  <a:pt x="3546491" y="3415691"/>
                  <a:pt x="3546309" y="3409887"/>
                </a:cubicBezTo>
                <a:cubicBezTo>
                  <a:pt x="3545946" y="3390474"/>
                  <a:pt x="3546128" y="3371244"/>
                  <a:pt x="3546128" y="3351832"/>
                </a:cubicBezTo>
                <a:cubicBezTo>
                  <a:pt x="3546128" y="3342217"/>
                  <a:pt x="3549394" y="3339314"/>
                  <a:pt x="3559190" y="3339497"/>
                </a:cubicBezTo>
                <a:cubicBezTo>
                  <a:pt x="3563364" y="3339677"/>
                  <a:pt x="3564996" y="3341492"/>
                  <a:pt x="3564089" y="3344938"/>
                </a:cubicBezTo>
                <a:cubicBezTo>
                  <a:pt x="3561367" y="3354735"/>
                  <a:pt x="3566266" y="3364712"/>
                  <a:pt x="3563907" y="3374146"/>
                </a:cubicBezTo>
                <a:cubicBezTo>
                  <a:pt x="3561004" y="3385757"/>
                  <a:pt x="3565721" y="3396825"/>
                  <a:pt x="3564270" y="3408071"/>
                </a:cubicBezTo>
                <a:cubicBezTo>
                  <a:pt x="3563907" y="3411156"/>
                  <a:pt x="3564270" y="3414240"/>
                  <a:pt x="3568806" y="3413878"/>
                </a:cubicBezTo>
                <a:cubicBezTo>
                  <a:pt x="3579691" y="3412970"/>
                  <a:pt x="3590756" y="3415510"/>
                  <a:pt x="3602549" y="3413333"/>
                </a:cubicBezTo>
                <a:cubicBezTo>
                  <a:pt x="3602549" y="3422766"/>
                  <a:pt x="3602549" y="3432019"/>
                  <a:pt x="3602549" y="3441816"/>
                </a:cubicBezTo>
                <a:cubicBezTo>
                  <a:pt x="3605270" y="3439639"/>
                  <a:pt x="3602549" y="3436554"/>
                  <a:pt x="3605451" y="3435285"/>
                </a:cubicBezTo>
                <a:cubicBezTo>
                  <a:pt x="3606541" y="3441453"/>
                  <a:pt x="3605996" y="3447439"/>
                  <a:pt x="3602186" y="3453427"/>
                </a:cubicBezTo>
                <a:cubicBezTo>
                  <a:pt x="3611076" y="3453427"/>
                  <a:pt x="3618877" y="3453971"/>
                  <a:pt x="3626678" y="3453427"/>
                </a:cubicBezTo>
                <a:cubicBezTo>
                  <a:pt x="3639559" y="3452519"/>
                  <a:pt x="3640285" y="3453064"/>
                  <a:pt x="3640285" y="3465581"/>
                </a:cubicBezTo>
                <a:cubicBezTo>
                  <a:pt x="3640285" y="3472294"/>
                  <a:pt x="3640466" y="3478824"/>
                  <a:pt x="3640285" y="3485537"/>
                </a:cubicBezTo>
                <a:cubicBezTo>
                  <a:pt x="3640102" y="3490072"/>
                  <a:pt x="3641191" y="3492068"/>
                  <a:pt x="3646271" y="3492068"/>
                </a:cubicBezTo>
                <a:cubicBezTo>
                  <a:pt x="3661691" y="3491886"/>
                  <a:pt x="3677112" y="3491886"/>
                  <a:pt x="3692533" y="3492068"/>
                </a:cubicBezTo>
                <a:cubicBezTo>
                  <a:pt x="3697612" y="3492068"/>
                  <a:pt x="3698700" y="3489891"/>
                  <a:pt x="3698519" y="3485537"/>
                </a:cubicBezTo>
                <a:cubicBezTo>
                  <a:pt x="3698338" y="3477736"/>
                  <a:pt x="3698882" y="3469754"/>
                  <a:pt x="3698338" y="3461953"/>
                </a:cubicBezTo>
                <a:cubicBezTo>
                  <a:pt x="3697794" y="3455785"/>
                  <a:pt x="3699426" y="3453064"/>
                  <a:pt x="3706139" y="3453609"/>
                </a:cubicBezTo>
                <a:cubicBezTo>
                  <a:pt x="3713758" y="3454152"/>
                  <a:pt x="3721197" y="3453427"/>
                  <a:pt x="3728817" y="3453790"/>
                </a:cubicBezTo>
                <a:cubicBezTo>
                  <a:pt x="3734622" y="3454152"/>
                  <a:pt x="3737161" y="3452519"/>
                  <a:pt x="3736618" y="3446351"/>
                </a:cubicBezTo>
                <a:cubicBezTo>
                  <a:pt x="3736073" y="3439639"/>
                  <a:pt x="3736436" y="3433107"/>
                  <a:pt x="3736436" y="3426395"/>
                </a:cubicBezTo>
                <a:cubicBezTo>
                  <a:pt x="3736436" y="3419319"/>
                  <a:pt x="3738613" y="3414603"/>
                  <a:pt x="3747321" y="3415510"/>
                </a:cubicBezTo>
                <a:cubicBezTo>
                  <a:pt x="3754578" y="3416236"/>
                  <a:pt x="3761835" y="3415691"/>
                  <a:pt x="3769091" y="3415691"/>
                </a:cubicBezTo>
                <a:cubicBezTo>
                  <a:pt x="3771450" y="3415691"/>
                  <a:pt x="3773989" y="3416054"/>
                  <a:pt x="3774352" y="3412426"/>
                </a:cubicBezTo>
                <a:cubicBezTo>
                  <a:pt x="3774895" y="3407345"/>
                  <a:pt x="3776167" y="3402447"/>
                  <a:pt x="3776167" y="3397368"/>
                </a:cubicBezTo>
                <a:cubicBezTo>
                  <a:pt x="3775986" y="3382130"/>
                  <a:pt x="3775078" y="3367072"/>
                  <a:pt x="3774715" y="3352013"/>
                </a:cubicBezTo>
                <a:cubicBezTo>
                  <a:pt x="3774533" y="3348748"/>
                  <a:pt x="3775623" y="3345482"/>
                  <a:pt x="3776349" y="3342398"/>
                </a:cubicBezTo>
                <a:cubicBezTo>
                  <a:pt x="3777618" y="3337500"/>
                  <a:pt x="3781790" y="3340040"/>
                  <a:pt x="3784693" y="3339677"/>
                </a:cubicBezTo>
                <a:cubicBezTo>
                  <a:pt x="3787051" y="3339314"/>
                  <a:pt x="3790680" y="3338589"/>
                  <a:pt x="3790680" y="3342943"/>
                </a:cubicBezTo>
                <a:cubicBezTo>
                  <a:pt x="3790680" y="3348748"/>
                  <a:pt x="3793039" y="3354735"/>
                  <a:pt x="3792131" y="3359815"/>
                </a:cubicBezTo>
                <a:cubicBezTo>
                  <a:pt x="3789228" y="3375235"/>
                  <a:pt x="3794309" y="3390474"/>
                  <a:pt x="3791225" y="3406076"/>
                </a:cubicBezTo>
                <a:cubicBezTo>
                  <a:pt x="3789047" y="3417505"/>
                  <a:pt x="3793039" y="3419682"/>
                  <a:pt x="3804831" y="3416780"/>
                </a:cubicBezTo>
                <a:cubicBezTo>
                  <a:pt x="3811362" y="3415147"/>
                  <a:pt x="3817711" y="3415691"/>
                  <a:pt x="3824242" y="3417324"/>
                </a:cubicBezTo>
                <a:cubicBezTo>
                  <a:pt x="3827508" y="3418050"/>
                  <a:pt x="3828596" y="3419138"/>
                  <a:pt x="3828777" y="3422403"/>
                </a:cubicBezTo>
                <a:cubicBezTo>
                  <a:pt x="3829140" y="3431293"/>
                  <a:pt x="3830410" y="3440365"/>
                  <a:pt x="3830410" y="3449253"/>
                </a:cubicBezTo>
                <a:cubicBezTo>
                  <a:pt x="3830410" y="3454697"/>
                  <a:pt x="3832770" y="3455785"/>
                  <a:pt x="3837486" y="3455603"/>
                </a:cubicBezTo>
                <a:cubicBezTo>
                  <a:pt x="3843290" y="3455423"/>
                  <a:pt x="3848915" y="3455603"/>
                  <a:pt x="3854721" y="3455603"/>
                </a:cubicBezTo>
                <a:cubicBezTo>
                  <a:pt x="3868689" y="3455603"/>
                  <a:pt x="3868689" y="3455603"/>
                  <a:pt x="3868689" y="3469210"/>
                </a:cubicBezTo>
                <a:cubicBezTo>
                  <a:pt x="3868689" y="3475559"/>
                  <a:pt x="3868871" y="3481909"/>
                  <a:pt x="3868689" y="3488259"/>
                </a:cubicBezTo>
                <a:cubicBezTo>
                  <a:pt x="3868689" y="3491886"/>
                  <a:pt x="3869597" y="3493882"/>
                  <a:pt x="3873769" y="3493882"/>
                </a:cubicBezTo>
                <a:cubicBezTo>
                  <a:pt x="3891005" y="3493700"/>
                  <a:pt x="3908240" y="3493882"/>
                  <a:pt x="3925474" y="3493882"/>
                </a:cubicBezTo>
                <a:cubicBezTo>
                  <a:pt x="3928557" y="3493882"/>
                  <a:pt x="3931643" y="3492975"/>
                  <a:pt x="3930190" y="3489528"/>
                </a:cubicBezTo>
                <a:cubicBezTo>
                  <a:pt x="3926018" y="3480095"/>
                  <a:pt x="3931643" y="3471205"/>
                  <a:pt x="3930372" y="3461953"/>
                </a:cubicBezTo>
                <a:cubicBezTo>
                  <a:pt x="3929828" y="3457237"/>
                  <a:pt x="3931824" y="3455603"/>
                  <a:pt x="3936541" y="3455785"/>
                </a:cubicBezTo>
                <a:cubicBezTo>
                  <a:pt x="3945248" y="3456148"/>
                  <a:pt x="3954138" y="3455785"/>
                  <a:pt x="3962847" y="3455966"/>
                </a:cubicBezTo>
                <a:cubicBezTo>
                  <a:pt x="3967200" y="3455966"/>
                  <a:pt x="3968832" y="3454515"/>
                  <a:pt x="3968651" y="3450161"/>
                </a:cubicBezTo>
                <a:cubicBezTo>
                  <a:pt x="3968469" y="3441453"/>
                  <a:pt x="3968832" y="3432563"/>
                  <a:pt x="3968469" y="3423855"/>
                </a:cubicBezTo>
                <a:cubicBezTo>
                  <a:pt x="3968469" y="3419138"/>
                  <a:pt x="3970102" y="3417505"/>
                  <a:pt x="3974820" y="3417687"/>
                </a:cubicBezTo>
                <a:cubicBezTo>
                  <a:pt x="3982984" y="3418050"/>
                  <a:pt x="3991148" y="3417324"/>
                  <a:pt x="3999311" y="3417868"/>
                </a:cubicBezTo>
                <a:cubicBezTo>
                  <a:pt x="4005479" y="3418231"/>
                  <a:pt x="4007112" y="3416054"/>
                  <a:pt x="4006931" y="3410250"/>
                </a:cubicBezTo>
                <a:cubicBezTo>
                  <a:pt x="4006749" y="3389930"/>
                  <a:pt x="4007112" y="3369611"/>
                  <a:pt x="4006749" y="3349292"/>
                </a:cubicBezTo>
                <a:cubicBezTo>
                  <a:pt x="4006568" y="3343487"/>
                  <a:pt x="4008020" y="3341492"/>
                  <a:pt x="4014187" y="3341492"/>
                </a:cubicBezTo>
                <a:cubicBezTo>
                  <a:pt x="4017453" y="3341492"/>
                  <a:pt x="4019268" y="3342172"/>
                  <a:pt x="4020265" y="3343533"/>
                </a:cubicBezTo>
                <a:lnTo>
                  <a:pt x="4020900" y="3346830"/>
                </a:lnTo>
                <a:lnTo>
                  <a:pt x="4020553" y="3348567"/>
                </a:lnTo>
                <a:cubicBezTo>
                  <a:pt x="4019192" y="3352286"/>
                  <a:pt x="4020009" y="3356141"/>
                  <a:pt x="4020915" y="3360018"/>
                </a:cubicBezTo>
                <a:lnTo>
                  <a:pt x="4021396" y="3366156"/>
                </a:lnTo>
                <a:lnTo>
                  <a:pt x="4021358" y="3378809"/>
                </a:lnTo>
                <a:lnTo>
                  <a:pt x="4020575" y="3390973"/>
                </a:lnTo>
                <a:lnTo>
                  <a:pt x="4021297" y="3399540"/>
                </a:lnTo>
                <a:lnTo>
                  <a:pt x="4021263" y="3411338"/>
                </a:lnTo>
                <a:cubicBezTo>
                  <a:pt x="4021263" y="3415328"/>
                  <a:pt x="4021263" y="3418956"/>
                  <a:pt x="4026705" y="3418050"/>
                </a:cubicBezTo>
                <a:lnTo>
                  <a:pt x="4026721" y="3413641"/>
                </a:lnTo>
                <a:lnTo>
                  <a:pt x="4027084" y="3413695"/>
                </a:lnTo>
                <a:cubicBezTo>
                  <a:pt x="4038150" y="3413695"/>
                  <a:pt x="4049035" y="3413695"/>
                  <a:pt x="4059921" y="3413695"/>
                </a:cubicBezTo>
                <a:cubicBezTo>
                  <a:pt x="4061372" y="3420044"/>
                  <a:pt x="4059013" y="3426395"/>
                  <a:pt x="4059376" y="3432926"/>
                </a:cubicBezTo>
                <a:cubicBezTo>
                  <a:pt x="4059558" y="3434559"/>
                  <a:pt x="4058287" y="3438006"/>
                  <a:pt x="4060465" y="3436736"/>
                </a:cubicBezTo>
                <a:cubicBezTo>
                  <a:pt x="4066088" y="3433470"/>
                  <a:pt x="4063911" y="3438006"/>
                  <a:pt x="4063730" y="3439639"/>
                </a:cubicBezTo>
                <a:cubicBezTo>
                  <a:pt x="4063549" y="3442360"/>
                  <a:pt x="4063005" y="3445081"/>
                  <a:pt x="4061917" y="3447439"/>
                </a:cubicBezTo>
                <a:cubicBezTo>
                  <a:pt x="4059739" y="3452883"/>
                  <a:pt x="4061372" y="3454152"/>
                  <a:pt x="4066814" y="3453971"/>
                </a:cubicBezTo>
                <a:cubicBezTo>
                  <a:pt x="4075160" y="3453609"/>
                  <a:pt x="4083504" y="3454152"/>
                  <a:pt x="4091849" y="3453790"/>
                </a:cubicBezTo>
                <a:cubicBezTo>
                  <a:pt x="4098562" y="3453609"/>
                  <a:pt x="4098743" y="3455966"/>
                  <a:pt x="4097473" y="3461953"/>
                </a:cubicBezTo>
                <a:cubicBezTo>
                  <a:pt x="4096022" y="3469210"/>
                  <a:pt x="4096385" y="3477010"/>
                  <a:pt x="4096930" y="3484449"/>
                </a:cubicBezTo>
                <a:cubicBezTo>
                  <a:pt x="4097293" y="3488803"/>
                  <a:pt x="4099106" y="3492431"/>
                  <a:pt x="4105456" y="3492068"/>
                </a:cubicBezTo>
                <a:lnTo>
                  <a:pt x="4135764" y="3491944"/>
                </a:lnTo>
                <a:lnTo>
                  <a:pt x="4135764" y="3434185"/>
                </a:lnTo>
                <a:lnTo>
                  <a:pt x="4132489" y="3437461"/>
                </a:lnTo>
                <a:cubicBezTo>
                  <a:pt x="4132851" y="3445988"/>
                  <a:pt x="4132489" y="3454334"/>
                  <a:pt x="4132669" y="3462860"/>
                </a:cubicBezTo>
                <a:cubicBezTo>
                  <a:pt x="4132669" y="3467396"/>
                  <a:pt x="4132306" y="3469935"/>
                  <a:pt x="4126501" y="3470117"/>
                </a:cubicBezTo>
                <a:cubicBezTo>
                  <a:pt x="4120332" y="3470298"/>
                  <a:pt x="4119607" y="3467396"/>
                  <a:pt x="4119789" y="3462497"/>
                </a:cubicBezTo>
                <a:cubicBezTo>
                  <a:pt x="4120152" y="3453790"/>
                  <a:pt x="4119607" y="3444900"/>
                  <a:pt x="4119969" y="3436191"/>
                </a:cubicBezTo>
                <a:cubicBezTo>
                  <a:pt x="4120152" y="3431656"/>
                  <a:pt x="4118519" y="3429842"/>
                  <a:pt x="4113801" y="3430023"/>
                </a:cubicBezTo>
                <a:cubicBezTo>
                  <a:pt x="4105093" y="3430386"/>
                  <a:pt x="4096204" y="3430023"/>
                  <a:pt x="4087496" y="3430205"/>
                </a:cubicBezTo>
                <a:cubicBezTo>
                  <a:pt x="4083142" y="3430205"/>
                  <a:pt x="4081509" y="3428753"/>
                  <a:pt x="4081691" y="3424400"/>
                </a:cubicBezTo>
                <a:cubicBezTo>
                  <a:pt x="4081871" y="3416598"/>
                  <a:pt x="4081509" y="3408616"/>
                  <a:pt x="4081871" y="3400815"/>
                </a:cubicBezTo>
                <a:cubicBezTo>
                  <a:pt x="4082234" y="3394465"/>
                  <a:pt x="4079332" y="3391926"/>
                  <a:pt x="4073526" y="3391926"/>
                </a:cubicBezTo>
                <a:cubicBezTo>
                  <a:pt x="4063730" y="3391926"/>
                  <a:pt x="4053933" y="3391926"/>
                  <a:pt x="4044136" y="3391926"/>
                </a:cubicBezTo>
                <a:cubicBezTo>
                  <a:pt x="4044136" y="3391744"/>
                  <a:pt x="4043956" y="3391563"/>
                  <a:pt x="4043956" y="3391200"/>
                </a:cubicBezTo>
                <a:cubicBezTo>
                  <a:pt x="4043956" y="3368522"/>
                  <a:pt x="4043956" y="3345845"/>
                  <a:pt x="4043773" y="3323170"/>
                </a:cubicBezTo>
                <a:cubicBezTo>
                  <a:pt x="4043773" y="3319723"/>
                  <a:pt x="4045226" y="3315369"/>
                  <a:pt x="4039057" y="3315550"/>
                </a:cubicBezTo>
                <a:close/>
                <a:moveTo>
                  <a:pt x="1974622" y="3191461"/>
                </a:moveTo>
                <a:cubicBezTo>
                  <a:pt x="1957388" y="3191643"/>
                  <a:pt x="1940153" y="3191643"/>
                  <a:pt x="1922919" y="3191461"/>
                </a:cubicBezTo>
                <a:cubicBezTo>
                  <a:pt x="1918202" y="3191280"/>
                  <a:pt x="1916570" y="3192912"/>
                  <a:pt x="1916750" y="3197630"/>
                </a:cubicBezTo>
                <a:cubicBezTo>
                  <a:pt x="1917113" y="3206337"/>
                  <a:pt x="1916750" y="3215228"/>
                  <a:pt x="1916932" y="3223934"/>
                </a:cubicBezTo>
                <a:cubicBezTo>
                  <a:pt x="1917113" y="3228289"/>
                  <a:pt x="1915480" y="3229741"/>
                  <a:pt x="1911126" y="3229559"/>
                </a:cubicBezTo>
                <a:cubicBezTo>
                  <a:pt x="1902419" y="3229378"/>
                  <a:pt x="1893529" y="3229741"/>
                  <a:pt x="1884820" y="3229378"/>
                </a:cubicBezTo>
                <a:cubicBezTo>
                  <a:pt x="1879922" y="3229196"/>
                  <a:pt x="1878471" y="3231010"/>
                  <a:pt x="1878652" y="3235728"/>
                </a:cubicBezTo>
                <a:cubicBezTo>
                  <a:pt x="1879015" y="3244254"/>
                  <a:pt x="1878471" y="3252598"/>
                  <a:pt x="1878834" y="3261126"/>
                </a:cubicBezTo>
                <a:cubicBezTo>
                  <a:pt x="1879197" y="3267293"/>
                  <a:pt x="1876113" y="3269290"/>
                  <a:pt x="1870851" y="3269471"/>
                </a:cubicBezTo>
                <a:cubicBezTo>
                  <a:pt x="1863232" y="3269653"/>
                  <a:pt x="1855612" y="3269834"/>
                  <a:pt x="1848174" y="3269471"/>
                </a:cubicBezTo>
                <a:cubicBezTo>
                  <a:pt x="1842368" y="3269108"/>
                  <a:pt x="1840554" y="3271104"/>
                  <a:pt x="1840554" y="3277090"/>
                </a:cubicBezTo>
                <a:lnTo>
                  <a:pt x="1840718" y="3346614"/>
                </a:lnTo>
                <a:lnTo>
                  <a:pt x="1840358" y="3346753"/>
                </a:lnTo>
                <a:cubicBezTo>
                  <a:pt x="1828384" y="3347115"/>
                  <a:pt x="1827113" y="3346753"/>
                  <a:pt x="1828202" y="3336411"/>
                </a:cubicBezTo>
                <a:cubicBezTo>
                  <a:pt x="1830016" y="3320992"/>
                  <a:pt x="1828021" y="3305935"/>
                  <a:pt x="1828021" y="3290697"/>
                </a:cubicBezTo>
                <a:cubicBezTo>
                  <a:pt x="1828021" y="3270016"/>
                  <a:pt x="1828021" y="3270016"/>
                  <a:pt x="1807521" y="3270016"/>
                </a:cubicBezTo>
                <a:cubicBezTo>
                  <a:pt x="1787745" y="3270016"/>
                  <a:pt x="1789924" y="3272374"/>
                  <a:pt x="1789924" y="3252780"/>
                </a:cubicBezTo>
                <a:cubicBezTo>
                  <a:pt x="1789742" y="3232643"/>
                  <a:pt x="1789924" y="3232643"/>
                  <a:pt x="1770329" y="3231917"/>
                </a:cubicBezTo>
                <a:cubicBezTo>
                  <a:pt x="1751826" y="3231192"/>
                  <a:pt x="1751826" y="3231192"/>
                  <a:pt x="1751826" y="3213232"/>
                </a:cubicBezTo>
                <a:cubicBezTo>
                  <a:pt x="1751826" y="3208333"/>
                  <a:pt x="1751463" y="3203617"/>
                  <a:pt x="1751826" y="3198718"/>
                </a:cubicBezTo>
                <a:cubicBezTo>
                  <a:pt x="1752188" y="3193637"/>
                  <a:pt x="1750193" y="3191823"/>
                  <a:pt x="1745113" y="3192005"/>
                </a:cubicBezTo>
                <a:cubicBezTo>
                  <a:pt x="1729329" y="3192186"/>
                  <a:pt x="1713546" y="3192549"/>
                  <a:pt x="1697944" y="3191823"/>
                </a:cubicBezTo>
                <a:cubicBezTo>
                  <a:pt x="1690507" y="3191643"/>
                  <a:pt x="1688872" y="3194907"/>
                  <a:pt x="1690144" y="3200895"/>
                </a:cubicBezTo>
                <a:cubicBezTo>
                  <a:pt x="1692320" y="3210873"/>
                  <a:pt x="1688510" y="3220850"/>
                  <a:pt x="1689962" y="3230103"/>
                </a:cubicBezTo>
                <a:cubicBezTo>
                  <a:pt x="1678351" y="3230103"/>
                  <a:pt x="1667647" y="3230284"/>
                  <a:pt x="1656762" y="3230103"/>
                </a:cubicBezTo>
                <a:cubicBezTo>
                  <a:pt x="1652589" y="3230103"/>
                  <a:pt x="1651864" y="3232098"/>
                  <a:pt x="1651864" y="3235728"/>
                </a:cubicBezTo>
                <a:cubicBezTo>
                  <a:pt x="1652046" y="3243529"/>
                  <a:pt x="1651864" y="3251510"/>
                  <a:pt x="1651864" y="3259311"/>
                </a:cubicBezTo>
                <a:cubicBezTo>
                  <a:pt x="1651864" y="3264754"/>
                  <a:pt x="1650231" y="3267476"/>
                  <a:pt x="1643881" y="3268745"/>
                </a:cubicBezTo>
                <a:cubicBezTo>
                  <a:pt x="1635537" y="3270378"/>
                  <a:pt x="1627916" y="3267293"/>
                  <a:pt x="1619935" y="3268202"/>
                </a:cubicBezTo>
                <a:cubicBezTo>
                  <a:pt x="1616850" y="3268565"/>
                  <a:pt x="1613403" y="3267839"/>
                  <a:pt x="1613766" y="3272555"/>
                </a:cubicBezTo>
                <a:cubicBezTo>
                  <a:pt x="1615579" y="3295413"/>
                  <a:pt x="1609413" y="3318090"/>
                  <a:pt x="1613040" y="3340948"/>
                </a:cubicBezTo>
                <a:cubicBezTo>
                  <a:pt x="1613766" y="3344757"/>
                  <a:pt x="1611770" y="3346208"/>
                  <a:pt x="1608868" y="3346026"/>
                </a:cubicBezTo>
                <a:cubicBezTo>
                  <a:pt x="1605240" y="3345845"/>
                  <a:pt x="1598708" y="3348204"/>
                  <a:pt x="1598890" y="3343487"/>
                </a:cubicBezTo>
                <a:cubicBezTo>
                  <a:pt x="1599071" y="3337500"/>
                  <a:pt x="1596531" y="3331151"/>
                  <a:pt x="1597982" y="3326073"/>
                </a:cubicBezTo>
                <a:cubicBezTo>
                  <a:pt x="1602699" y="3309745"/>
                  <a:pt x="1594717" y="3293236"/>
                  <a:pt x="1599252" y="3277090"/>
                </a:cubicBezTo>
                <a:cubicBezTo>
                  <a:pt x="1600522" y="3272555"/>
                  <a:pt x="1598708" y="3270016"/>
                  <a:pt x="1593084" y="3270016"/>
                </a:cubicBezTo>
                <a:cubicBezTo>
                  <a:pt x="1584195" y="3270016"/>
                  <a:pt x="1575123" y="3268928"/>
                  <a:pt x="1566234" y="3268383"/>
                </a:cubicBezTo>
                <a:cubicBezTo>
                  <a:pt x="1563695" y="3268202"/>
                  <a:pt x="1561335" y="3268202"/>
                  <a:pt x="1561335" y="3264754"/>
                </a:cubicBezTo>
                <a:cubicBezTo>
                  <a:pt x="1561517" y="3255502"/>
                  <a:pt x="1557164" y="3246612"/>
                  <a:pt x="1560972" y="3237179"/>
                </a:cubicBezTo>
                <a:cubicBezTo>
                  <a:pt x="1562787" y="3232824"/>
                  <a:pt x="1560792" y="3229922"/>
                  <a:pt x="1555168" y="3230103"/>
                </a:cubicBezTo>
                <a:cubicBezTo>
                  <a:pt x="1546459" y="3230467"/>
                  <a:pt x="1537571" y="3230103"/>
                  <a:pt x="1528862" y="3230284"/>
                </a:cubicBezTo>
                <a:cubicBezTo>
                  <a:pt x="1524509" y="3230467"/>
                  <a:pt x="1523057" y="3228833"/>
                  <a:pt x="1523238" y="3224479"/>
                </a:cubicBezTo>
                <a:cubicBezTo>
                  <a:pt x="1523601" y="3215771"/>
                  <a:pt x="1523238" y="3206881"/>
                  <a:pt x="1523420" y="3198174"/>
                </a:cubicBezTo>
                <a:cubicBezTo>
                  <a:pt x="1523601" y="3194182"/>
                  <a:pt x="1522875" y="3192005"/>
                  <a:pt x="1518158" y="3192005"/>
                </a:cubicBezTo>
                <a:cubicBezTo>
                  <a:pt x="1500561" y="3192186"/>
                  <a:pt x="1483145" y="3192186"/>
                  <a:pt x="1465548" y="3192005"/>
                </a:cubicBezTo>
                <a:cubicBezTo>
                  <a:pt x="1461193" y="3191823"/>
                  <a:pt x="1459741" y="3193637"/>
                  <a:pt x="1459923" y="3197811"/>
                </a:cubicBezTo>
                <a:cubicBezTo>
                  <a:pt x="1460104" y="3206337"/>
                  <a:pt x="1459561" y="3214864"/>
                  <a:pt x="1460104" y="3223209"/>
                </a:cubicBezTo>
                <a:cubicBezTo>
                  <a:pt x="1460467" y="3229015"/>
                  <a:pt x="1458291" y="3230467"/>
                  <a:pt x="1452848" y="3230284"/>
                </a:cubicBezTo>
                <a:cubicBezTo>
                  <a:pt x="1445047" y="3229922"/>
                  <a:pt x="1437065" y="3230648"/>
                  <a:pt x="1429264" y="3230103"/>
                </a:cubicBezTo>
                <a:cubicBezTo>
                  <a:pt x="1423096" y="3229741"/>
                  <a:pt x="1421463" y="3232098"/>
                  <a:pt x="1421826" y="3237904"/>
                </a:cubicBezTo>
                <a:cubicBezTo>
                  <a:pt x="1422189" y="3245705"/>
                  <a:pt x="1421644" y="3253689"/>
                  <a:pt x="1422007" y="3261489"/>
                </a:cubicBezTo>
                <a:cubicBezTo>
                  <a:pt x="1422370" y="3268020"/>
                  <a:pt x="1419104" y="3270197"/>
                  <a:pt x="1413480" y="3270197"/>
                </a:cubicBezTo>
                <a:cubicBezTo>
                  <a:pt x="1405860" y="3270197"/>
                  <a:pt x="1398241" y="3270378"/>
                  <a:pt x="1390803" y="3270016"/>
                </a:cubicBezTo>
                <a:cubicBezTo>
                  <a:pt x="1385179" y="3269653"/>
                  <a:pt x="1383546" y="3271830"/>
                  <a:pt x="1383728" y="3277271"/>
                </a:cubicBezTo>
                <a:cubicBezTo>
                  <a:pt x="1384091" y="3295413"/>
                  <a:pt x="1383909" y="3313554"/>
                  <a:pt x="1383909" y="3331696"/>
                </a:cubicBezTo>
                <a:cubicBezTo>
                  <a:pt x="1383909" y="3347115"/>
                  <a:pt x="1383909" y="3347115"/>
                  <a:pt x="1368125" y="3346208"/>
                </a:cubicBezTo>
                <a:cubicBezTo>
                  <a:pt x="1367582" y="3346208"/>
                  <a:pt x="1367037" y="3345845"/>
                  <a:pt x="1366856" y="3345663"/>
                </a:cubicBezTo>
                <a:cubicBezTo>
                  <a:pt x="1368125" y="3335686"/>
                  <a:pt x="1365405" y="3325710"/>
                  <a:pt x="1366312" y="3316095"/>
                </a:cubicBezTo>
                <a:cubicBezTo>
                  <a:pt x="1367582" y="3302670"/>
                  <a:pt x="1367400" y="3289790"/>
                  <a:pt x="1365768" y="3276727"/>
                </a:cubicBezTo>
                <a:cubicBezTo>
                  <a:pt x="1365405" y="3273280"/>
                  <a:pt x="1364317" y="3272011"/>
                  <a:pt x="1360869" y="3272011"/>
                </a:cubicBezTo>
                <a:cubicBezTo>
                  <a:pt x="1349984" y="3271830"/>
                  <a:pt x="1339281" y="3274006"/>
                  <a:pt x="1328032" y="3271830"/>
                </a:cubicBezTo>
                <a:cubicBezTo>
                  <a:pt x="1325311" y="3264935"/>
                  <a:pt x="1331660" y="3257317"/>
                  <a:pt x="1328939" y="3249878"/>
                </a:cubicBezTo>
                <a:cubicBezTo>
                  <a:pt x="1326218" y="3248245"/>
                  <a:pt x="1326762" y="3252962"/>
                  <a:pt x="1324767" y="3252235"/>
                </a:cubicBezTo>
                <a:cubicBezTo>
                  <a:pt x="1322409" y="3247882"/>
                  <a:pt x="1325856" y="3244434"/>
                  <a:pt x="1325856" y="3240627"/>
                </a:cubicBezTo>
                <a:cubicBezTo>
                  <a:pt x="1326037" y="3236996"/>
                  <a:pt x="1327670" y="3234457"/>
                  <a:pt x="1321320" y="3233369"/>
                </a:cubicBezTo>
                <a:cubicBezTo>
                  <a:pt x="1312430" y="3231917"/>
                  <a:pt x="1303903" y="3234457"/>
                  <a:pt x="1295196" y="3233186"/>
                </a:cubicBezTo>
                <a:cubicBezTo>
                  <a:pt x="1290660" y="3232461"/>
                  <a:pt x="1289027" y="3231192"/>
                  <a:pt x="1290115" y="3227563"/>
                </a:cubicBezTo>
                <a:cubicBezTo>
                  <a:pt x="1292837" y="3218674"/>
                  <a:pt x="1290841" y="3209603"/>
                  <a:pt x="1291386" y="3200714"/>
                </a:cubicBezTo>
                <a:cubicBezTo>
                  <a:pt x="1291567" y="3197630"/>
                  <a:pt x="1291386" y="3194364"/>
                  <a:pt x="1287031" y="3194364"/>
                </a:cubicBezTo>
                <a:cubicBezTo>
                  <a:pt x="1270523" y="3194182"/>
                  <a:pt x="1254195" y="3194182"/>
                  <a:pt x="1237686" y="3193819"/>
                </a:cubicBezTo>
                <a:cubicBezTo>
                  <a:pt x="1232969" y="3193637"/>
                  <a:pt x="1231335" y="3195271"/>
                  <a:pt x="1231518" y="3199989"/>
                </a:cubicBezTo>
                <a:cubicBezTo>
                  <a:pt x="1231880" y="3208696"/>
                  <a:pt x="1231518" y="3217585"/>
                  <a:pt x="1231699" y="3226294"/>
                </a:cubicBezTo>
                <a:cubicBezTo>
                  <a:pt x="1231699" y="3230648"/>
                  <a:pt x="1230247" y="3232281"/>
                  <a:pt x="1225894" y="3232098"/>
                </a:cubicBezTo>
                <a:cubicBezTo>
                  <a:pt x="1217185" y="3231917"/>
                  <a:pt x="1208296" y="3232281"/>
                  <a:pt x="1199588" y="3231917"/>
                </a:cubicBezTo>
                <a:cubicBezTo>
                  <a:pt x="1194691" y="3231917"/>
                  <a:pt x="1193238" y="3233549"/>
                  <a:pt x="1193420" y="3238267"/>
                </a:cubicBezTo>
                <a:cubicBezTo>
                  <a:pt x="1193782" y="3246975"/>
                  <a:pt x="1193238" y="3255683"/>
                  <a:pt x="1193600" y="3264209"/>
                </a:cubicBezTo>
                <a:cubicBezTo>
                  <a:pt x="1193782" y="3269108"/>
                  <a:pt x="1191968" y="3270559"/>
                  <a:pt x="1187251" y="3270378"/>
                </a:cubicBezTo>
                <a:cubicBezTo>
                  <a:pt x="1179087" y="3270016"/>
                  <a:pt x="1170924" y="3270378"/>
                  <a:pt x="1162760" y="3270197"/>
                </a:cubicBezTo>
                <a:cubicBezTo>
                  <a:pt x="1157318" y="3270016"/>
                  <a:pt x="1155140" y="3272192"/>
                  <a:pt x="1155322" y="3277634"/>
                </a:cubicBezTo>
                <a:cubicBezTo>
                  <a:pt x="1155685" y="3285437"/>
                  <a:pt x="1155140" y="3293417"/>
                  <a:pt x="1155504" y="3301218"/>
                </a:cubicBezTo>
                <a:cubicBezTo>
                  <a:pt x="1156048" y="3313917"/>
                  <a:pt x="1153508" y="3326616"/>
                  <a:pt x="1155322" y="3339497"/>
                </a:cubicBezTo>
                <a:cubicBezTo>
                  <a:pt x="1155866" y="3342761"/>
                  <a:pt x="1154052" y="3348204"/>
                  <a:pt x="1151694" y="3347115"/>
                </a:cubicBezTo>
                <a:cubicBezTo>
                  <a:pt x="1147702" y="3345301"/>
                  <a:pt x="1140084" y="3349655"/>
                  <a:pt x="1139539" y="3342943"/>
                </a:cubicBezTo>
                <a:cubicBezTo>
                  <a:pt x="1138269" y="3327704"/>
                  <a:pt x="1138632" y="3312285"/>
                  <a:pt x="1138087" y="3297047"/>
                </a:cubicBezTo>
                <a:cubicBezTo>
                  <a:pt x="1137907" y="3290152"/>
                  <a:pt x="1138450" y="3282715"/>
                  <a:pt x="1139176" y="3275639"/>
                </a:cubicBezTo>
                <a:cubicBezTo>
                  <a:pt x="1139539" y="3271286"/>
                  <a:pt x="1137543" y="3269834"/>
                  <a:pt x="1133370" y="3270016"/>
                </a:cubicBezTo>
                <a:cubicBezTo>
                  <a:pt x="1124662" y="3270197"/>
                  <a:pt x="1115773" y="3269834"/>
                  <a:pt x="1107064" y="3270197"/>
                </a:cubicBezTo>
                <a:cubicBezTo>
                  <a:pt x="1102166" y="3270378"/>
                  <a:pt x="1100715" y="3268565"/>
                  <a:pt x="1100897" y="3263846"/>
                </a:cubicBezTo>
                <a:cubicBezTo>
                  <a:pt x="1101260" y="3255321"/>
                  <a:pt x="1100715" y="3246975"/>
                  <a:pt x="1101078" y="3238448"/>
                </a:cubicBezTo>
                <a:cubicBezTo>
                  <a:pt x="1101260" y="3233186"/>
                  <a:pt x="1099264" y="3231736"/>
                  <a:pt x="1094184" y="3231917"/>
                </a:cubicBezTo>
                <a:cubicBezTo>
                  <a:pt x="1085657" y="3232281"/>
                  <a:pt x="1076950" y="3232098"/>
                  <a:pt x="1068242" y="3230467"/>
                </a:cubicBezTo>
                <a:cubicBezTo>
                  <a:pt x="1063887" y="3229741"/>
                  <a:pt x="1062617" y="3228289"/>
                  <a:pt x="1062799" y="3224297"/>
                </a:cubicBezTo>
                <a:cubicBezTo>
                  <a:pt x="1062980" y="3216497"/>
                  <a:pt x="1062617" y="3208515"/>
                  <a:pt x="1062980" y="3200714"/>
                </a:cubicBezTo>
                <a:cubicBezTo>
                  <a:pt x="1063162" y="3194727"/>
                  <a:pt x="1061347" y="3191823"/>
                  <a:pt x="1054817" y="3192005"/>
                </a:cubicBezTo>
                <a:cubicBezTo>
                  <a:pt x="1039033" y="3192368"/>
                  <a:pt x="1023431" y="3192368"/>
                  <a:pt x="1007647" y="3192005"/>
                </a:cubicBezTo>
                <a:cubicBezTo>
                  <a:pt x="1002205" y="3192005"/>
                  <a:pt x="1000572" y="3194001"/>
                  <a:pt x="1001117" y="3198899"/>
                </a:cubicBezTo>
                <a:cubicBezTo>
                  <a:pt x="1002205" y="3207425"/>
                  <a:pt x="998758" y="3215771"/>
                  <a:pt x="1000935" y="3224479"/>
                </a:cubicBezTo>
                <a:cubicBezTo>
                  <a:pt x="1002023" y="3229015"/>
                  <a:pt x="1000572" y="3231192"/>
                  <a:pt x="994585" y="3230467"/>
                </a:cubicBezTo>
                <a:cubicBezTo>
                  <a:pt x="985514" y="3229559"/>
                  <a:pt x="976444" y="3230467"/>
                  <a:pt x="967373" y="3230103"/>
                </a:cubicBezTo>
                <a:cubicBezTo>
                  <a:pt x="961749" y="3229922"/>
                  <a:pt x="960841" y="3232461"/>
                  <a:pt x="961023" y="3237179"/>
                </a:cubicBezTo>
                <a:cubicBezTo>
                  <a:pt x="961386" y="3245705"/>
                  <a:pt x="961023" y="3254051"/>
                  <a:pt x="961204" y="3262577"/>
                </a:cubicBezTo>
                <a:cubicBezTo>
                  <a:pt x="961204" y="3266749"/>
                  <a:pt x="959572" y="3267476"/>
                  <a:pt x="955580" y="3268565"/>
                </a:cubicBezTo>
                <a:cubicBezTo>
                  <a:pt x="947053" y="3270922"/>
                  <a:pt x="938889" y="3268565"/>
                  <a:pt x="930726" y="3268202"/>
                </a:cubicBezTo>
                <a:cubicBezTo>
                  <a:pt x="924013" y="3268020"/>
                  <a:pt x="922562" y="3270378"/>
                  <a:pt x="922743" y="3276546"/>
                </a:cubicBezTo>
                <a:cubicBezTo>
                  <a:pt x="923106" y="3297047"/>
                  <a:pt x="922562" y="3317727"/>
                  <a:pt x="922925" y="3338225"/>
                </a:cubicBezTo>
                <a:cubicBezTo>
                  <a:pt x="922925" y="3344213"/>
                  <a:pt x="921837" y="3346753"/>
                  <a:pt x="915125" y="3346753"/>
                </a:cubicBezTo>
                <a:cubicBezTo>
                  <a:pt x="908230" y="3346753"/>
                  <a:pt x="908230" y="3343487"/>
                  <a:pt x="908230" y="3338408"/>
                </a:cubicBezTo>
                <a:cubicBezTo>
                  <a:pt x="908412" y="3317909"/>
                  <a:pt x="908049" y="3297228"/>
                  <a:pt x="908412" y="3276727"/>
                </a:cubicBezTo>
                <a:cubicBezTo>
                  <a:pt x="908412" y="3271286"/>
                  <a:pt x="905146" y="3268383"/>
                  <a:pt x="901880" y="3269471"/>
                </a:cubicBezTo>
                <a:cubicBezTo>
                  <a:pt x="892991" y="3272192"/>
                  <a:pt x="884828" y="3266931"/>
                  <a:pt x="876119" y="3268383"/>
                </a:cubicBezTo>
                <a:cubicBezTo>
                  <a:pt x="871221" y="3269108"/>
                  <a:pt x="869952" y="3266568"/>
                  <a:pt x="870133" y="3262033"/>
                </a:cubicBezTo>
                <a:cubicBezTo>
                  <a:pt x="870315" y="3254414"/>
                  <a:pt x="869770" y="3246793"/>
                  <a:pt x="870315" y="3239356"/>
                </a:cubicBezTo>
                <a:cubicBezTo>
                  <a:pt x="870858" y="3232643"/>
                  <a:pt x="869226" y="3229378"/>
                  <a:pt x="861606" y="3230103"/>
                </a:cubicBezTo>
                <a:cubicBezTo>
                  <a:pt x="854712" y="3230648"/>
                  <a:pt x="847636" y="3229741"/>
                  <a:pt x="840743" y="3230284"/>
                </a:cubicBezTo>
                <a:cubicBezTo>
                  <a:pt x="834211" y="3230829"/>
                  <a:pt x="831491" y="3229015"/>
                  <a:pt x="832035" y="3221939"/>
                </a:cubicBezTo>
                <a:cubicBezTo>
                  <a:pt x="832579" y="3214138"/>
                  <a:pt x="832035" y="3206156"/>
                  <a:pt x="832216" y="3198355"/>
                </a:cubicBezTo>
                <a:cubicBezTo>
                  <a:pt x="832397" y="3193819"/>
                  <a:pt x="831128" y="3192005"/>
                  <a:pt x="826229" y="3192005"/>
                </a:cubicBezTo>
                <a:cubicBezTo>
                  <a:pt x="808994" y="3192186"/>
                  <a:pt x="791760" y="3192186"/>
                  <a:pt x="774525" y="3192005"/>
                </a:cubicBezTo>
                <a:cubicBezTo>
                  <a:pt x="769445" y="3192005"/>
                  <a:pt x="768538" y="3194182"/>
                  <a:pt x="768720" y="3198536"/>
                </a:cubicBezTo>
                <a:cubicBezTo>
                  <a:pt x="768901" y="3206700"/>
                  <a:pt x="768538" y="3214864"/>
                  <a:pt x="768901" y="3223028"/>
                </a:cubicBezTo>
                <a:cubicBezTo>
                  <a:pt x="769082" y="3228470"/>
                  <a:pt x="767630" y="3230648"/>
                  <a:pt x="761826" y="3230284"/>
                </a:cubicBezTo>
                <a:cubicBezTo>
                  <a:pt x="753662" y="3229741"/>
                  <a:pt x="745499" y="3230284"/>
                  <a:pt x="737335" y="3230103"/>
                </a:cubicBezTo>
                <a:cubicBezTo>
                  <a:pt x="732074" y="3230103"/>
                  <a:pt x="729352" y="3232643"/>
                  <a:pt x="730985" y="3237359"/>
                </a:cubicBezTo>
                <a:cubicBezTo>
                  <a:pt x="733343" y="3243891"/>
                  <a:pt x="732255" y="3250421"/>
                  <a:pt x="732437" y="3256954"/>
                </a:cubicBezTo>
                <a:cubicBezTo>
                  <a:pt x="732617" y="3267657"/>
                  <a:pt x="730078" y="3270016"/>
                  <a:pt x="719011" y="3270016"/>
                </a:cubicBezTo>
                <a:cubicBezTo>
                  <a:pt x="711754" y="3270016"/>
                  <a:pt x="704497" y="3270016"/>
                  <a:pt x="697241" y="3270016"/>
                </a:cubicBezTo>
                <a:cubicBezTo>
                  <a:pt x="694701" y="3270016"/>
                  <a:pt x="692342" y="3270197"/>
                  <a:pt x="692886" y="3273825"/>
                </a:cubicBezTo>
                <a:cubicBezTo>
                  <a:pt x="696333" y="3295050"/>
                  <a:pt x="693250" y="3316458"/>
                  <a:pt x="694519" y="3337863"/>
                </a:cubicBezTo>
                <a:cubicBezTo>
                  <a:pt x="695064" y="3346208"/>
                  <a:pt x="689984" y="3345845"/>
                  <a:pt x="684178" y="3346208"/>
                </a:cubicBezTo>
                <a:cubicBezTo>
                  <a:pt x="677647" y="3346571"/>
                  <a:pt x="676015" y="3344394"/>
                  <a:pt x="676197" y="3338044"/>
                </a:cubicBezTo>
                <a:cubicBezTo>
                  <a:pt x="676559" y="3318634"/>
                  <a:pt x="676015" y="3299405"/>
                  <a:pt x="676378" y="3279992"/>
                </a:cubicBezTo>
                <a:cubicBezTo>
                  <a:pt x="676378" y="3273643"/>
                  <a:pt x="674020" y="3271648"/>
                  <a:pt x="667850" y="3271466"/>
                </a:cubicBezTo>
                <a:cubicBezTo>
                  <a:pt x="659869" y="3271104"/>
                  <a:pt x="652068" y="3273100"/>
                  <a:pt x="643905" y="3272011"/>
                </a:cubicBezTo>
                <a:cubicBezTo>
                  <a:pt x="635922" y="3270922"/>
                  <a:pt x="636102" y="3268202"/>
                  <a:pt x="637192" y="3261852"/>
                </a:cubicBezTo>
                <a:cubicBezTo>
                  <a:pt x="638280" y="3255502"/>
                  <a:pt x="637373" y="3248789"/>
                  <a:pt x="637373" y="3241715"/>
                </a:cubicBezTo>
                <a:cubicBezTo>
                  <a:pt x="634833" y="3244617"/>
                  <a:pt x="637555" y="3248064"/>
                  <a:pt x="633745" y="3250966"/>
                </a:cubicBezTo>
                <a:cubicBezTo>
                  <a:pt x="635377" y="3244617"/>
                  <a:pt x="632294" y="3238994"/>
                  <a:pt x="636285" y="3234275"/>
                </a:cubicBezTo>
                <a:cubicBezTo>
                  <a:pt x="626669" y="3229741"/>
                  <a:pt x="616147" y="3233186"/>
                  <a:pt x="605987" y="3232824"/>
                </a:cubicBezTo>
                <a:cubicBezTo>
                  <a:pt x="599637" y="3232643"/>
                  <a:pt x="599820" y="3231010"/>
                  <a:pt x="599820" y="3226838"/>
                </a:cubicBezTo>
                <a:cubicBezTo>
                  <a:pt x="599820" y="3218130"/>
                  <a:pt x="599820" y="3209239"/>
                  <a:pt x="599820" y="3200532"/>
                </a:cubicBezTo>
                <a:cubicBezTo>
                  <a:pt x="599820" y="3197448"/>
                  <a:pt x="599820" y="3194001"/>
                  <a:pt x="595646" y="3194001"/>
                </a:cubicBezTo>
                <a:cubicBezTo>
                  <a:pt x="578775" y="3193819"/>
                  <a:pt x="562085" y="3194001"/>
                  <a:pt x="545394" y="3193637"/>
                </a:cubicBezTo>
                <a:cubicBezTo>
                  <a:pt x="540858" y="3193637"/>
                  <a:pt x="539589" y="3195633"/>
                  <a:pt x="539951" y="3199625"/>
                </a:cubicBezTo>
                <a:cubicBezTo>
                  <a:pt x="540495" y="3206337"/>
                  <a:pt x="539589" y="3212687"/>
                  <a:pt x="541403" y="3219399"/>
                </a:cubicBezTo>
                <a:cubicBezTo>
                  <a:pt x="543943" y="3229378"/>
                  <a:pt x="541403" y="3231917"/>
                  <a:pt x="531243" y="3231917"/>
                </a:cubicBezTo>
                <a:cubicBezTo>
                  <a:pt x="524350" y="3231917"/>
                  <a:pt x="517274" y="3232098"/>
                  <a:pt x="510380" y="3231917"/>
                </a:cubicBezTo>
                <a:cubicBezTo>
                  <a:pt x="505119" y="3231736"/>
                  <a:pt x="502217" y="3232281"/>
                  <a:pt x="503486" y="3239175"/>
                </a:cubicBezTo>
                <a:cubicBezTo>
                  <a:pt x="505119" y="3248064"/>
                  <a:pt x="502217" y="3257135"/>
                  <a:pt x="501854" y="3266024"/>
                </a:cubicBezTo>
                <a:cubicBezTo>
                  <a:pt x="501672" y="3270197"/>
                  <a:pt x="498951" y="3270016"/>
                  <a:pt x="496230" y="3270016"/>
                </a:cubicBezTo>
                <a:cubicBezTo>
                  <a:pt x="489336" y="3270016"/>
                  <a:pt x="482260" y="3270559"/>
                  <a:pt x="475367" y="3269834"/>
                </a:cubicBezTo>
                <a:cubicBezTo>
                  <a:pt x="466296" y="3268928"/>
                  <a:pt x="463030" y="3271830"/>
                  <a:pt x="463393" y="3281262"/>
                </a:cubicBezTo>
                <a:cubicBezTo>
                  <a:pt x="464119" y="3300312"/>
                  <a:pt x="463756" y="3319360"/>
                  <a:pt x="463393" y="3338408"/>
                </a:cubicBezTo>
                <a:cubicBezTo>
                  <a:pt x="463393" y="3341310"/>
                  <a:pt x="466477" y="3347478"/>
                  <a:pt x="459221" y="3346389"/>
                </a:cubicBezTo>
                <a:cubicBezTo>
                  <a:pt x="453959" y="3345663"/>
                  <a:pt x="446159" y="3349473"/>
                  <a:pt x="446884" y="3337681"/>
                </a:cubicBezTo>
                <a:cubicBezTo>
                  <a:pt x="447973" y="3317727"/>
                  <a:pt x="446884" y="3297591"/>
                  <a:pt x="447247" y="3277453"/>
                </a:cubicBezTo>
                <a:cubicBezTo>
                  <a:pt x="447428" y="3271286"/>
                  <a:pt x="445433" y="3269471"/>
                  <a:pt x="439627" y="3269834"/>
                </a:cubicBezTo>
                <a:cubicBezTo>
                  <a:pt x="431827" y="3270378"/>
                  <a:pt x="423844" y="3269834"/>
                  <a:pt x="416043" y="3270016"/>
                </a:cubicBezTo>
                <a:cubicBezTo>
                  <a:pt x="410963" y="3270016"/>
                  <a:pt x="408786" y="3268020"/>
                  <a:pt x="408967" y="3262940"/>
                </a:cubicBezTo>
                <a:cubicBezTo>
                  <a:pt x="409149" y="3254414"/>
                  <a:pt x="408967" y="3246068"/>
                  <a:pt x="409149" y="3237541"/>
                </a:cubicBezTo>
                <a:cubicBezTo>
                  <a:pt x="409149" y="3233186"/>
                  <a:pt x="407698" y="3231555"/>
                  <a:pt x="403344" y="3231736"/>
                </a:cubicBezTo>
                <a:cubicBezTo>
                  <a:pt x="394454" y="3232098"/>
                  <a:pt x="385382" y="3231372"/>
                  <a:pt x="376493" y="3230103"/>
                </a:cubicBezTo>
                <a:cubicBezTo>
                  <a:pt x="372139" y="3229559"/>
                  <a:pt x="370688" y="3228289"/>
                  <a:pt x="370869" y="3224117"/>
                </a:cubicBezTo>
                <a:cubicBezTo>
                  <a:pt x="371051" y="3215590"/>
                  <a:pt x="370506" y="3207063"/>
                  <a:pt x="371051" y="3198718"/>
                </a:cubicBezTo>
                <a:cubicBezTo>
                  <a:pt x="371414" y="3192912"/>
                  <a:pt x="369237" y="3191461"/>
                  <a:pt x="363794" y="3191643"/>
                </a:cubicBezTo>
                <a:cubicBezTo>
                  <a:pt x="352002" y="3192005"/>
                  <a:pt x="340209" y="3191823"/>
                  <a:pt x="328417" y="3191823"/>
                </a:cubicBezTo>
                <a:cubicBezTo>
                  <a:pt x="309369" y="3191823"/>
                  <a:pt x="309369" y="3191823"/>
                  <a:pt x="309369" y="3211236"/>
                </a:cubicBezTo>
                <a:cubicBezTo>
                  <a:pt x="309369" y="3217585"/>
                  <a:pt x="311001" y="3225206"/>
                  <a:pt x="308099" y="3229741"/>
                </a:cubicBezTo>
                <a:cubicBezTo>
                  <a:pt x="306467" y="3232281"/>
                  <a:pt x="297033" y="3229922"/>
                  <a:pt x="291227" y="3229922"/>
                </a:cubicBezTo>
                <a:cubicBezTo>
                  <a:pt x="267461" y="3229922"/>
                  <a:pt x="267461" y="3229922"/>
                  <a:pt x="271089" y="3254414"/>
                </a:cubicBezTo>
                <a:cubicBezTo>
                  <a:pt x="272177" y="3261670"/>
                  <a:pt x="267824" y="3265842"/>
                  <a:pt x="261475" y="3268383"/>
                </a:cubicBezTo>
                <a:cubicBezTo>
                  <a:pt x="253674" y="3271648"/>
                  <a:pt x="246780" y="3267293"/>
                  <a:pt x="239341" y="3267839"/>
                </a:cubicBezTo>
                <a:cubicBezTo>
                  <a:pt x="233355" y="3268202"/>
                  <a:pt x="231359" y="3270197"/>
                  <a:pt x="231359" y="3276002"/>
                </a:cubicBezTo>
                <a:cubicBezTo>
                  <a:pt x="231359" y="3282715"/>
                  <a:pt x="233899" y="3289427"/>
                  <a:pt x="232992" y="3295594"/>
                </a:cubicBezTo>
                <a:cubicBezTo>
                  <a:pt x="230633" y="3310290"/>
                  <a:pt x="231903" y="3324984"/>
                  <a:pt x="231540" y="3339677"/>
                </a:cubicBezTo>
                <a:cubicBezTo>
                  <a:pt x="231540" y="3344031"/>
                  <a:pt x="230452" y="3346026"/>
                  <a:pt x="225554" y="3346026"/>
                </a:cubicBezTo>
                <a:cubicBezTo>
                  <a:pt x="219567" y="3346208"/>
                  <a:pt x="217209" y="3344394"/>
                  <a:pt x="216845" y="3337863"/>
                </a:cubicBezTo>
                <a:cubicBezTo>
                  <a:pt x="216119" y="3326253"/>
                  <a:pt x="220655" y="3315007"/>
                  <a:pt x="218479" y="3303759"/>
                </a:cubicBezTo>
                <a:cubicBezTo>
                  <a:pt x="216301" y="3292510"/>
                  <a:pt x="217027" y="3281626"/>
                  <a:pt x="218298" y="3269471"/>
                </a:cubicBezTo>
                <a:cubicBezTo>
                  <a:pt x="207230" y="3271286"/>
                  <a:pt x="196345" y="3267113"/>
                  <a:pt x="185279" y="3267839"/>
                </a:cubicBezTo>
                <a:cubicBezTo>
                  <a:pt x="181651" y="3268020"/>
                  <a:pt x="178566" y="3267839"/>
                  <a:pt x="178929" y="3262758"/>
                </a:cubicBezTo>
                <a:cubicBezTo>
                  <a:pt x="179654" y="3253507"/>
                  <a:pt x="177659" y="3243891"/>
                  <a:pt x="180199" y="3234820"/>
                </a:cubicBezTo>
                <a:cubicBezTo>
                  <a:pt x="181469" y="3230103"/>
                  <a:pt x="179111" y="3229741"/>
                  <a:pt x="175664" y="3229741"/>
                </a:cubicBezTo>
                <a:cubicBezTo>
                  <a:pt x="166956" y="3229741"/>
                  <a:pt x="158066" y="3229378"/>
                  <a:pt x="149358" y="3229741"/>
                </a:cubicBezTo>
                <a:cubicBezTo>
                  <a:pt x="143190" y="3229922"/>
                  <a:pt x="140287" y="3227744"/>
                  <a:pt x="140831" y="3221395"/>
                </a:cubicBezTo>
                <a:cubicBezTo>
                  <a:pt x="141557" y="3213413"/>
                  <a:pt x="141919" y="3205249"/>
                  <a:pt x="142645" y="3197267"/>
                </a:cubicBezTo>
                <a:cubicBezTo>
                  <a:pt x="143008" y="3192912"/>
                  <a:pt x="141375" y="3191461"/>
                  <a:pt x="137022" y="3191461"/>
                </a:cubicBezTo>
                <a:cubicBezTo>
                  <a:pt x="119787" y="3191643"/>
                  <a:pt x="102551" y="3191643"/>
                  <a:pt x="85317" y="3191461"/>
                </a:cubicBezTo>
                <a:cubicBezTo>
                  <a:pt x="80601" y="3191280"/>
                  <a:pt x="78968" y="3192912"/>
                  <a:pt x="79150" y="3197630"/>
                </a:cubicBezTo>
                <a:cubicBezTo>
                  <a:pt x="79512" y="3206337"/>
                  <a:pt x="79150" y="3215228"/>
                  <a:pt x="79330" y="3223934"/>
                </a:cubicBezTo>
                <a:cubicBezTo>
                  <a:pt x="79512" y="3228289"/>
                  <a:pt x="77879" y="3229741"/>
                  <a:pt x="73525" y="3229559"/>
                </a:cubicBezTo>
                <a:cubicBezTo>
                  <a:pt x="64817" y="3229378"/>
                  <a:pt x="55927" y="3229741"/>
                  <a:pt x="47218" y="3229378"/>
                </a:cubicBezTo>
                <a:cubicBezTo>
                  <a:pt x="42322" y="3229196"/>
                  <a:pt x="40869" y="3231010"/>
                  <a:pt x="41051" y="3235728"/>
                </a:cubicBezTo>
                <a:cubicBezTo>
                  <a:pt x="41414" y="3244254"/>
                  <a:pt x="40869" y="3252598"/>
                  <a:pt x="41233" y="3261126"/>
                </a:cubicBezTo>
                <a:cubicBezTo>
                  <a:pt x="41595" y="3267293"/>
                  <a:pt x="38511" y="3269290"/>
                  <a:pt x="33250" y="3269471"/>
                </a:cubicBezTo>
                <a:cubicBezTo>
                  <a:pt x="25630" y="3269653"/>
                  <a:pt x="18011" y="3269834"/>
                  <a:pt x="10574" y="3269471"/>
                </a:cubicBezTo>
                <a:cubicBezTo>
                  <a:pt x="4768" y="3269108"/>
                  <a:pt x="2953" y="3271104"/>
                  <a:pt x="2953" y="3277090"/>
                </a:cubicBezTo>
                <a:cubicBezTo>
                  <a:pt x="3316" y="3302852"/>
                  <a:pt x="3134" y="3328431"/>
                  <a:pt x="3134" y="3354191"/>
                </a:cubicBezTo>
                <a:cubicBezTo>
                  <a:pt x="3134" y="3369611"/>
                  <a:pt x="3134" y="3369248"/>
                  <a:pt x="18374" y="3369611"/>
                </a:cubicBezTo>
                <a:cubicBezTo>
                  <a:pt x="25087" y="3369793"/>
                  <a:pt x="27082" y="3367797"/>
                  <a:pt x="26901" y="3361084"/>
                </a:cubicBezTo>
                <a:cubicBezTo>
                  <a:pt x="26356" y="3340767"/>
                  <a:pt x="26901" y="3320629"/>
                  <a:pt x="26538" y="3300312"/>
                </a:cubicBezTo>
                <a:cubicBezTo>
                  <a:pt x="26538" y="3294688"/>
                  <a:pt x="28170" y="3292873"/>
                  <a:pt x="33794" y="3293236"/>
                </a:cubicBezTo>
                <a:cubicBezTo>
                  <a:pt x="42322" y="3293780"/>
                  <a:pt x="50666" y="3293236"/>
                  <a:pt x="59192" y="3293417"/>
                </a:cubicBezTo>
                <a:cubicBezTo>
                  <a:pt x="62640" y="3293417"/>
                  <a:pt x="64999" y="3292873"/>
                  <a:pt x="64817" y="3288519"/>
                </a:cubicBezTo>
                <a:cubicBezTo>
                  <a:pt x="64273" y="3277271"/>
                  <a:pt x="65724" y="3265842"/>
                  <a:pt x="63548" y="3253507"/>
                </a:cubicBezTo>
                <a:cubicBezTo>
                  <a:pt x="73707" y="3253507"/>
                  <a:pt x="84047" y="3253144"/>
                  <a:pt x="94207" y="3253689"/>
                </a:cubicBezTo>
                <a:cubicBezTo>
                  <a:pt x="100737" y="3254051"/>
                  <a:pt x="103459" y="3252417"/>
                  <a:pt x="102914" y="3245343"/>
                </a:cubicBezTo>
                <a:cubicBezTo>
                  <a:pt x="102370" y="3237179"/>
                  <a:pt x="103096" y="3229015"/>
                  <a:pt x="102733" y="3220850"/>
                </a:cubicBezTo>
                <a:cubicBezTo>
                  <a:pt x="102370" y="3215228"/>
                  <a:pt x="105818" y="3215228"/>
                  <a:pt x="109627" y="3215409"/>
                </a:cubicBezTo>
                <a:cubicBezTo>
                  <a:pt x="113619" y="3215590"/>
                  <a:pt x="117791" y="3214683"/>
                  <a:pt x="117429" y="3221032"/>
                </a:cubicBezTo>
                <a:cubicBezTo>
                  <a:pt x="117065" y="3229559"/>
                  <a:pt x="117609" y="3237904"/>
                  <a:pt x="117247" y="3246431"/>
                </a:cubicBezTo>
                <a:cubicBezTo>
                  <a:pt x="117065" y="3251873"/>
                  <a:pt x="118517" y="3254414"/>
                  <a:pt x="124322" y="3253689"/>
                </a:cubicBezTo>
                <a:cubicBezTo>
                  <a:pt x="133574" y="3252598"/>
                  <a:pt x="142827" y="3255502"/>
                  <a:pt x="152080" y="3255502"/>
                </a:cubicBezTo>
                <a:cubicBezTo>
                  <a:pt x="156070" y="3255502"/>
                  <a:pt x="157521" y="3256954"/>
                  <a:pt x="157340" y="3260763"/>
                </a:cubicBezTo>
                <a:cubicBezTo>
                  <a:pt x="157159" y="3269471"/>
                  <a:pt x="158066" y="3278360"/>
                  <a:pt x="156615" y="3286888"/>
                </a:cubicBezTo>
                <a:cubicBezTo>
                  <a:pt x="155707" y="3292328"/>
                  <a:pt x="157521" y="3293417"/>
                  <a:pt x="161695" y="3293417"/>
                </a:cubicBezTo>
                <a:cubicBezTo>
                  <a:pt x="170402" y="3293599"/>
                  <a:pt x="179292" y="3293962"/>
                  <a:pt x="188000" y="3293417"/>
                </a:cubicBezTo>
                <a:cubicBezTo>
                  <a:pt x="193987" y="3293236"/>
                  <a:pt x="195619" y="3295413"/>
                  <a:pt x="195438" y="3301218"/>
                </a:cubicBezTo>
                <a:cubicBezTo>
                  <a:pt x="194713" y="3320086"/>
                  <a:pt x="196527" y="3339133"/>
                  <a:pt x="193443" y="3358000"/>
                </a:cubicBezTo>
                <a:cubicBezTo>
                  <a:pt x="191992" y="3366891"/>
                  <a:pt x="195076" y="3370699"/>
                  <a:pt x="204691" y="3369974"/>
                </a:cubicBezTo>
                <a:cubicBezTo>
                  <a:pt x="216119" y="3369248"/>
                  <a:pt x="227730" y="3369793"/>
                  <a:pt x="239160" y="3369793"/>
                </a:cubicBezTo>
                <a:cubicBezTo>
                  <a:pt x="255125" y="3369793"/>
                  <a:pt x="255669" y="3369611"/>
                  <a:pt x="254944" y="3353466"/>
                </a:cubicBezTo>
                <a:cubicBezTo>
                  <a:pt x="254217" y="3335323"/>
                  <a:pt x="257301" y="3317001"/>
                  <a:pt x="255125" y="3298861"/>
                </a:cubicBezTo>
                <a:cubicBezTo>
                  <a:pt x="254762" y="3294688"/>
                  <a:pt x="256213" y="3291785"/>
                  <a:pt x="261112" y="3291785"/>
                </a:cubicBezTo>
                <a:cubicBezTo>
                  <a:pt x="270001" y="3291966"/>
                  <a:pt x="279253" y="3291059"/>
                  <a:pt x="288143" y="3292510"/>
                </a:cubicBezTo>
                <a:cubicBezTo>
                  <a:pt x="294311" y="3293417"/>
                  <a:pt x="295037" y="3291240"/>
                  <a:pt x="294856" y="3286706"/>
                </a:cubicBezTo>
                <a:cubicBezTo>
                  <a:pt x="294493" y="3279811"/>
                  <a:pt x="295218" y="3272918"/>
                  <a:pt x="293404" y="3266024"/>
                </a:cubicBezTo>
                <a:cubicBezTo>
                  <a:pt x="290683" y="3256228"/>
                  <a:pt x="293223" y="3253689"/>
                  <a:pt x="303564" y="3253689"/>
                </a:cubicBezTo>
                <a:cubicBezTo>
                  <a:pt x="310457" y="3253507"/>
                  <a:pt x="317533" y="3253326"/>
                  <a:pt x="324427" y="3253689"/>
                </a:cubicBezTo>
                <a:cubicBezTo>
                  <a:pt x="329324" y="3254051"/>
                  <a:pt x="331321" y="3252417"/>
                  <a:pt x="331140" y="3247157"/>
                </a:cubicBezTo>
                <a:cubicBezTo>
                  <a:pt x="330776" y="3238810"/>
                  <a:pt x="330776" y="3230467"/>
                  <a:pt x="332591" y="3222120"/>
                </a:cubicBezTo>
                <a:cubicBezTo>
                  <a:pt x="333498" y="3218130"/>
                  <a:pt x="333317" y="3214864"/>
                  <a:pt x="338577" y="3215590"/>
                </a:cubicBezTo>
                <a:cubicBezTo>
                  <a:pt x="342387" y="3215953"/>
                  <a:pt x="347104" y="3213413"/>
                  <a:pt x="347830" y="3220670"/>
                </a:cubicBezTo>
                <a:cubicBezTo>
                  <a:pt x="348193" y="3224843"/>
                  <a:pt x="348374" y="3228652"/>
                  <a:pt x="348193" y="3232824"/>
                </a:cubicBezTo>
                <a:cubicBezTo>
                  <a:pt x="347104" y="3252962"/>
                  <a:pt x="343294" y="3255683"/>
                  <a:pt x="365608" y="3255321"/>
                </a:cubicBezTo>
                <a:cubicBezTo>
                  <a:pt x="370688" y="3255321"/>
                  <a:pt x="375768" y="3256409"/>
                  <a:pt x="380848" y="3254232"/>
                </a:cubicBezTo>
                <a:cubicBezTo>
                  <a:pt x="384476" y="3252598"/>
                  <a:pt x="385564" y="3254958"/>
                  <a:pt x="385564" y="3258223"/>
                </a:cubicBezTo>
                <a:cubicBezTo>
                  <a:pt x="385564" y="3266568"/>
                  <a:pt x="388830" y="3274551"/>
                  <a:pt x="385745" y="3283077"/>
                </a:cubicBezTo>
                <a:cubicBezTo>
                  <a:pt x="383568" y="3289064"/>
                  <a:pt x="386108" y="3292510"/>
                  <a:pt x="393547" y="3291966"/>
                </a:cubicBezTo>
                <a:cubicBezTo>
                  <a:pt x="401892" y="3291240"/>
                  <a:pt x="410418" y="3291785"/>
                  <a:pt x="418946" y="3291785"/>
                </a:cubicBezTo>
                <a:cubicBezTo>
                  <a:pt x="422937" y="3291785"/>
                  <a:pt x="424207" y="3292510"/>
                  <a:pt x="424025" y="3297410"/>
                </a:cubicBezTo>
                <a:cubicBezTo>
                  <a:pt x="423299" y="3319541"/>
                  <a:pt x="423662" y="3341492"/>
                  <a:pt x="423480" y="3363624"/>
                </a:cubicBezTo>
                <a:cubicBezTo>
                  <a:pt x="423299" y="3368342"/>
                  <a:pt x="424933" y="3369793"/>
                  <a:pt x="429648" y="3369793"/>
                </a:cubicBezTo>
                <a:cubicBezTo>
                  <a:pt x="446340" y="3369611"/>
                  <a:pt x="462849" y="3369793"/>
                  <a:pt x="479538" y="3369793"/>
                </a:cubicBezTo>
                <a:cubicBezTo>
                  <a:pt x="482986" y="3369793"/>
                  <a:pt x="485525" y="3369248"/>
                  <a:pt x="485162" y="3364894"/>
                </a:cubicBezTo>
                <a:cubicBezTo>
                  <a:pt x="483711" y="3343668"/>
                  <a:pt x="487704" y="3322444"/>
                  <a:pt x="485162" y="3301218"/>
                </a:cubicBezTo>
                <a:cubicBezTo>
                  <a:pt x="484619" y="3295231"/>
                  <a:pt x="486433" y="3293054"/>
                  <a:pt x="492602" y="3293417"/>
                </a:cubicBezTo>
                <a:cubicBezTo>
                  <a:pt x="501129" y="3293780"/>
                  <a:pt x="509472" y="3293599"/>
                  <a:pt x="518000" y="3293417"/>
                </a:cubicBezTo>
                <a:cubicBezTo>
                  <a:pt x="519814" y="3293417"/>
                  <a:pt x="523987" y="3293780"/>
                  <a:pt x="522716" y="3291240"/>
                </a:cubicBezTo>
                <a:cubicBezTo>
                  <a:pt x="518363" y="3282352"/>
                  <a:pt x="526707" y="3275276"/>
                  <a:pt x="525438" y="3266749"/>
                </a:cubicBezTo>
                <a:cubicBezTo>
                  <a:pt x="523987" y="3255502"/>
                  <a:pt x="524712" y="3255321"/>
                  <a:pt x="536504" y="3255321"/>
                </a:cubicBezTo>
                <a:cubicBezTo>
                  <a:pt x="536867" y="3255321"/>
                  <a:pt x="537049" y="3255321"/>
                  <a:pt x="537412" y="3255321"/>
                </a:cubicBezTo>
                <a:cubicBezTo>
                  <a:pt x="545757" y="3254595"/>
                  <a:pt x="556641" y="3258949"/>
                  <a:pt x="561722" y="3253507"/>
                </a:cubicBezTo>
                <a:cubicBezTo>
                  <a:pt x="566619" y="3248245"/>
                  <a:pt x="562810" y="3237359"/>
                  <a:pt x="563173" y="3229015"/>
                </a:cubicBezTo>
                <a:cubicBezTo>
                  <a:pt x="563354" y="3221939"/>
                  <a:pt x="560270" y="3211962"/>
                  <a:pt x="574058" y="3217042"/>
                </a:cubicBezTo>
                <a:cubicBezTo>
                  <a:pt x="574965" y="3217404"/>
                  <a:pt x="576054" y="3216679"/>
                  <a:pt x="577867" y="3216134"/>
                </a:cubicBezTo>
                <a:cubicBezTo>
                  <a:pt x="574602" y="3227563"/>
                  <a:pt x="576598" y="3238448"/>
                  <a:pt x="575873" y="3249152"/>
                </a:cubicBezTo>
                <a:cubicBezTo>
                  <a:pt x="575691" y="3253869"/>
                  <a:pt x="577142" y="3255683"/>
                  <a:pt x="582040" y="3255502"/>
                </a:cubicBezTo>
                <a:cubicBezTo>
                  <a:pt x="590749" y="3255140"/>
                  <a:pt x="599637" y="3255502"/>
                  <a:pt x="608346" y="3255321"/>
                </a:cubicBezTo>
                <a:cubicBezTo>
                  <a:pt x="612699" y="3255140"/>
                  <a:pt x="614333" y="3256591"/>
                  <a:pt x="614151" y="3260944"/>
                </a:cubicBezTo>
                <a:cubicBezTo>
                  <a:pt x="613971" y="3268745"/>
                  <a:pt x="614151" y="3276727"/>
                  <a:pt x="614151" y="3284529"/>
                </a:cubicBezTo>
                <a:cubicBezTo>
                  <a:pt x="613971" y="3290697"/>
                  <a:pt x="616328" y="3293962"/>
                  <a:pt x="623222" y="3293417"/>
                </a:cubicBezTo>
                <a:cubicBezTo>
                  <a:pt x="629572" y="3292873"/>
                  <a:pt x="635922" y="3293236"/>
                  <a:pt x="642272" y="3293236"/>
                </a:cubicBezTo>
                <a:cubicBezTo>
                  <a:pt x="653882" y="3293236"/>
                  <a:pt x="653882" y="3293236"/>
                  <a:pt x="652249" y="3305210"/>
                </a:cubicBezTo>
                <a:cubicBezTo>
                  <a:pt x="651886" y="3307387"/>
                  <a:pt x="651886" y="3309382"/>
                  <a:pt x="652068" y="3311560"/>
                </a:cubicBezTo>
                <a:cubicBezTo>
                  <a:pt x="652974" y="3328431"/>
                  <a:pt x="655696" y="3345482"/>
                  <a:pt x="652068" y="3362535"/>
                </a:cubicBezTo>
                <a:cubicBezTo>
                  <a:pt x="650435" y="3370156"/>
                  <a:pt x="655515" y="3371789"/>
                  <a:pt x="661865" y="3371062"/>
                </a:cubicBezTo>
                <a:cubicBezTo>
                  <a:pt x="677467" y="3369430"/>
                  <a:pt x="693068" y="3368885"/>
                  <a:pt x="708852" y="3369430"/>
                </a:cubicBezTo>
                <a:cubicBezTo>
                  <a:pt x="715565" y="3369793"/>
                  <a:pt x="717559" y="3367616"/>
                  <a:pt x="717378" y="3360903"/>
                </a:cubicBezTo>
                <a:cubicBezTo>
                  <a:pt x="716834" y="3340585"/>
                  <a:pt x="717378" y="3320448"/>
                  <a:pt x="717016" y="3300130"/>
                </a:cubicBezTo>
                <a:cubicBezTo>
                  <a:pt x="717016" y="3294505"/>
                  <a:pt x="718649" y="3292691"/>
                  <a:pt x="724273" y="3293054"/>
                </a:cubicBezTo>
                <a:cubicBezTo>
                  <a:pt x="731892" y="3293417"/>
                  <a:pt x="739329" y="3292873"/>
                  <a:pt x="746950" y="3293236"/>
                </a:cubicBezTo>
                <a:cubicBezTo>
                  <a:pt x="753299" y="3293599"/>
                  <a:pt x="755840" y="3291240"/>
                  <a:pt x="755294" y="3284892"/>
                </a:cubicBezTo>
                <a:cubicBezTo>
                  <a:pt x="754568" y="3276546"/>
                  <a:pt x="753117" y="3268383"/>
                  <a:pt x="753299" y="3259856"/>
                </a:cubicBezTo>
                <a:cubicBezTo>
                  <a:pt x="753480" y="3254777"/>
                  <a:pt x="755113" y="3253144"/>
                  <a:pt x="760193" y="3253326"/>
                </a:cubicBezTo>
                <a:cubicBezTo>
                  <a:pt x="768357" y="3253689"/>
                  <a:pt x="776521" y="3252962"/>
                  <a:pt x="784685" y="3253507"/>
                </a:cubicBezTo>
                <a:cubicBezTo>
                  <a:pt x="790490" y="3253869"/>
                  <a:pt x="791941" y="3251692"/>
                  <a:pt x="791760" y="3246250"/>
                </a:cubicBezTo>
                <a:cubicBezTo>
                  <a:pt x="791397" y="3237722"/>
                  <a:pt x="791941" y="3229378"/>
                  <a:pt x="791578" y="3220850"/>
                </a:cubicBezTo>
                <a:cubicBezTo>
                  <a:pt x="791215" y="3214501"/>
                  <a:pt x="795387" y="3215046"/>
                  <a:pt x="799199" y="3215409"/>
                </a:cubicBezTo>
                <a:cubicBezTo>
                  <a:pt x="802826" y="3215590"/>
                  <a:pt x="808087" y="3213232"/>
                  <a:pt x="807906" y="3220670"/>
                </a:cubicBezTo>
                <a:cubicBezTo>
                  <a:pt x="807543" y="3229378"/>
                  <a:pt x="807906" y="3238267"/>
                  <a:pt x="807724" y="3246975"/>
                </a:cubicBezTo>
                <a:cubicBezTo>
                  <a:pt x="807724" y="3251329"/>
                  <a:pt x="808632" y="3253689"/>
                  <a:pt x="813712" y="3253507"/>
                </a:cubicBezTo>
                <a:cubicBezTo>
                  <a:pt x="822419" y="3253144"/>
                  <a:pt x="830946" y="3253869"/>
                  <a:pt x="839654" y="3254958"/>
                </a:cubicBezTo>
                <a:cubicBezTo>
                  <a:pt x="845097" y="3255683"/>
                  <a:pt x="846185" y="3257497"/>
                  <a:pt x="846004" y="3262214"/>
                </a:cubicBezTo>
                <a:cubicBezTo>
                  <a:pt x="845641" y="3270378"/>
                  <a:pt x="846185" y="3278541"/>
                  <a:pt x="845822" y="3286706"/>
                </a:cubicBezTo>
                <a:cubicBezTo>
                  <a:pt x="845641" y="3291785"/>
                  <a:pt x="847093" y="3293780"/>
                  <a:pt x="852353" y="3293599"/>
                </a:cubicBezTo>
                <a:cubicBezTo>
                  <a:pt x="860155" y="3293236"/>
                  <a:pt x="868136" y="3293962"/>
                  <a:pt x="875938" y="3293417"/>
                </a:cubicBezTo>
                <a:cubicBezTo>
                  <a:pt x="882105" y="3293054"/>
                  <a:pt x="884283" y="3294868"/>
                  <a:pt x="884103" y="3301400"/>
                </a:cubicBezTo>
                <a:cubicBezTo>
                  <a:pt x="883558" y="3320811"/>
                  <a:pt x="884283" y="3340222"/>
                  <a:pt x="883739" y="3359633"/>
                </a:cubicBezTo>
                <a:cubicBezTo>
                  <a:pt x="883558" y="3367253"/>
                  <a:pt x="885009" y="3370336"/>
                  <a:pt x="893536" y="3369793"/>
                </a:cubicBezTo>
                <a:cubicBezTo>
                  <a:pt x="907686" y="3369067"/>
                  <a:pt x="922017" y="3369248"/>
                  <a:pt x="936168" y="3369793"/>
                </a:cubicBezTo>
                <a:cubicBezTo>
                  <a:pt x="943426" y="3370156"/>
                  <a:pt x="945965" y="3368342"/>
                  <a:pt x="945784" y="3360541"/>
                </a:cubicBezTo>
                <a:cubicBezTo>
                  <a:pt x="945059" y="3340040"/>
                  <a:pt x="945602" y="3319360"/>
                  <a:pt x="945421" y="3298679"/>
                </a:cubicBezTo>
                <a:cubicBezTo>
                  <a:pt x="945421" y="3293780"/>
                  <a:pt x="946147" y="3291240"/>
                  <a:pt x="951770" y="3291604"/>
                </a:cubicBezTo>
                <a:cubicBezTo>
                  <a:pt x="960116" y="3291966"/>
                  <a:pt x="968824" y="3290515"/>
                  <a:pt x="976987" y="3292148"/>
                </a:cubicBezTo>
                <a:cubicBezTo>
                  <a:pt x="984063" y="3293599"/>
                  <a:pt x="983519" y="3290878"/>
                  <a:pt x="983519" y="3286162"/>
                </a:cubicBezTo>
                <a:cubicBezTo>
                  <a:pt x="983338" y="3277634"/>
                  <a:pt x="983701" y="3269290"/>
                  <a:pt x="983338" y="3260763"/>
                </a:cubicBezTo>
                <a:cubicBezTo>
                  <a:pt x="983157" y="3255321"/>
                  <a:pt x="984608" y="3253144"/>
                  <a:pt x="990412" y="3253507"/>
                </a:cubicBezTo>
                <a:cubicBezTo>
                  <a:pt x="998577" y="3253869"/>
                  <a:pt x="1006741" y="3253326"/>
                  <a:pt x="1014905" y="3253689"/>
                </a:cubicBezTo>
                <a:cubicBezTo>
                  <a:pt x="1019984" y="3254051"/>
                  <a:pt x="1021798" y="3252417"/>
                  <a:pt x="1021617" y="3247157"/>
                </a:cubicBezTo>
                <a:cubicBezTo>
                  <a:pt x="1021254" y="3238994"/>
                  <a:pt x="1021617" y="3230829"/>
                  <a:pt x="1021435" y="3222666"/>
                </a:cubicBezTo>
                <a:cubicBezTo>
                  <a:pt x="1021254" y="3216860"/>
                  <a:pt x="1024156" y="3215409"/>
                  <a:pt x="1029236" y="3215409"/>
                </a:cubicBezTo>
                <a:cubicBezTo>
                  <a:pt x="1034497" y="3215409"/>
                  <a:pt x="1038126" y="3216134"/>
                  <a:pt x="1037944" y="3222666"/>
                </a:cubicBezTo>
                <a:cubicBezTo>
                  <a:pt x="1037581" y="3230829"/>
                  <a:pt x="1038126" y="3238994"/>
                  <a:pt x="1037763" y="3247157"/>
                </a:cubicBezTo>
                <a:cubicBezTo>
                  <a:pt x="1037400" y="3252598"/>
                  <a:pt x="1039941" y="3255321"/>
                  <a:pt x="1044839" y="3255321"/>
                </a:cubicBezTo>
                <a:cubicBezTo>
                  <a:pt x="1053184" y="3255321"/>
                  <a:pt x="1061892" y="3256771"/>
                  <a:pt x="1070056" y="3254595"/>
                </a:cubicBezTo>
                <a:cubicBezTo>
                  <a:pt x="1074953" y="3253144"/>
                  <a:pt x="1075861" y="3254777"/>
                  <a:pt x="1075861" y="3258949"/>
                </a:cubicBezTo>
                <a:cubicBezTo>
                  <a:pt x="1075679" y="3267657"/>
                  <a:pt x="1076042" y="3276546"/>
                  <a:pt x="1075679" y="3285255"/>
                </a:cubicBezTo>
                <a:cubicBezTo>
                  <a:pt x="1075316" y="3290515"/>
                  <a:pt x="1077312" y="3291966"/>
                  <a:pt x="1082392" y="3291785"/>
                </a:cubicBezTo>
                <a:cubicBezTo>
                  <a:pt x="1090192" y="3291422"/>
                  <a:pt x="1098176" y="3292148"/>
                  <a:pt x="1105976" y="3291604"/>
                </a:cubicBezTo>
                <a:cubicBezTo>
                  <a:pt x="1112507" y="3291059"/>
                  <a:pt x="1114140" y="3293599"/>
                  <a:pt x="1113959" y="3299768"/>
                </a:cubicBezTo>
                <a:cubicBezTo>
                  <a:pt x="1113596" y="3320266"/>
                  <a:pt x="1114140" y="3340948"/>
                  <a:pt x="1113596" y="3361447"/>
                </a:cubicBezTo>
                <a:cubicBezTo>
                  <a:pt x="1113414" y="3368522"/>
                  <a:pt x="1115773" y="3369974"/>
                  <a:pt x="1122303" y="3369793"/>
                </a:cubicBezTo>
                <a:cubicBezTo>
                  <a:pt x="1137179" y="3369248"/>
                  <a:pt x="1152057" y="3369067"/>
                  <a:pt x="1166752" y="3369793"/>
                </a:cubicBezTo>
                <a:cubicBezTo>
                  <a:pt x="1174371" y="3370156"/>
                  <a:pt x="1175822" y="3367434"/>
                  <a:pt x="1175641" y="3360541"/>
                </a:cubicBezTo>
                <a:cubicBezTo>
                  <a:pt x="1175277" y="3341492"/>
                  <a:pt x="1176004" y="3322444"/>
                  <a:pt x="1175277" y="3303396"/>
                </a:cubicBezTo>
                <a:cubicBezTo>
                  <a:pt x="1174915" y="3294688"/>
                  <a:pt x="1177998" y="3292510"/>
                  <a:pt x="1185982" y="3293236"/>
                </a:cubicBezTo>
                <a:cubicBezTo>
                  <a:pt x="1193420" y="3293780"/>
                  <a:pt x="1201040" y="3293417"/>
                  <a:pt x="1208659" y="3293236"/>
                </a:cubicBezTo>
                <a:cubicBezTo>
                  <a:pt x="1210473" y="3293236"/>
                  <a:pt x="1213920" y="3294142"/>
                  <a:pt x="1213014" y="3290697"/>
                </a:cubicBezTo>
                <a:cubicBezTo>
                  <a:pt x="1210110" y="3280355"/>
                  <a:pt x="1215916" y="3270378"/>
                  <a:pt x="1213739" y="3260219"/>
                </a:cubicBezTo>
                <a:cubicBezTo>
                  <a:pt x="1212832" y="3256228"/>
                  <a:pt x="1215371" y="3255140"/>
                  <a:pt x="1218999" y="3255140"/>
                </a:cubicBezTo>
                <a:cubicBezTo>
                  <a:pt x="1227527" y="3255321"/>
                  <a:pt x="1236053" y="3254595"/>
                  <a:pt x="1244399" y="3255321"/>
                </a:cubicBezTo>
                <a:cubicBezTo>
                  <a:pt x="1252200" y="3256046"/>
                  <a:pt x="1254195" y="3252962"/>
                  <a:pt x="1253651" y="3245705"/>
                </a:cubicBezTo>
                <a:cubicBezTo>
                  <a:pt x="1252926" y="3235908"/>
                  <a:pt x="1253469" y="3225932"/>
                  <a:pt x="1253469" y="3216316"/>
                </a:cubicBezTo>
                <a:cubicBezTo>
                  <a:pt x="1264717" y="3215228"/>
                  <a:pt x="1267620" y="3220307"/>
                  <a:pt x="1266350" y="3229922"/>
                </a:cubicBezTo>
                <a:cubicBezTo>
                  <a:pt x="1265625" y="3235908"/>
                  <a:pt x="1266531" y="3242078"/>
                  <a:pt x="1266169" y="3248064"/>
                </a:cubicBezTo>
                <a:cubicBezTo>
                  <a:pt x="1265806" y="3253507"/>
                  <a:pt x="1267439" y="3255683"/>
                  <a:pt x="1273244" y="3255321"/>
                </a:cubicBezTo>
                <a:cubicBezTo>
                  <a:pt x="1281408" y="3254958"/>
                  <a:pt x="1289572" y="3255502"/>
                  <a:pt x="1297736" y="3255140"/>
                </a:cubicBezTo>
                <a:cubicBezTo>
                  <a:pt x="1302815" y="3254777"/>
                  <a:pt x="1304629" y="3256409"/>
                  <a:pt x="1304448" y="3261670"/>
                </a:cubicBezTo>
                <a:cubicBezTo>
                  <a:pt x="1304085" y="3269471"/>
                  <a:pt x="1304629" y="3277453"/>
                  <a:pt x="1304266" y="3285255"/>
                </a:cubicBezTo>
                <a:cubicBezTo>
                  <a:pt x="1304085" y="3290878"/>
                  <a:pt x="1306080" y="3293599"/>
                  <a:pt x="1312067" y="3293236"/>
                </a:cubicBezTo>
                <a:cubicBezTo>
                  <a:pt x="1318961" y="3292873"/>
                  <a:pt x="1326037" y="3293599"/>
                  <a:pt x="1332931" y="3293054"/>
                </a:cubicBezTo>
                <a:cubicBezTo>
                  <a:pt x="1340187" y="3292328"/>
                  <a:pt x="1342727" y="3294505"/>
                  <a:pt x="1342546" y="3302307"/>
                </a:cubicBezTo>
                <a:cubicBezTo>
                  <a:pt x="1342001" y="3322262"/>
                  <a:pt x="1342546" y="3342398"/>
                  <a:pt x="1342183" y="3362535"/>
                </a:cubicBezTo>
                <a:cubicBezTo>
                  <a:pt x="1342183" y="3369611"/>
                  <a:pt x="1345085" y="3371969"/>
                  <a:pt x="1351435" y="3371062"/>
                </a:cubicBezTo>
                <a:cubicBezTo>
                  <a:pt x="1367219" y="3368885"/>
                  <a:pt x="1382821" y="3369067"/>
                  <a:pt x="1398604" y="3369430"/>
                </a:cubicBezTo>
                <a:cubicBezTo>
                  <a:pt x="1404771" y="3369611"/>
                  <a:pt x="1406042" y="3367253"/>
                  <a:pt x="1406042" y="3361629"/>
                </a:cubicBezTo>
                <a:cubicBezTo>
                  <a:pt x="1405679" y="3342217"/>
                  <a:pt x="1406405" y="3322807"/>
                  <a:pt x="1405679" y="3303577"/>
                </a:cubicBezTo>
                <a:cubicBezTo>
                  <a:pt x="1405316" y="3294505"/>
                  <a:pt x="1408219" y="3292148"/>
                  <a:pt x="1416745" y="3293054"/>
                </a:cubicBezTo>
                <a:cubicBezTo>
                  <a:pt x="1422370" y="3293599"/>
                  <a:pt x="1428356" y="3292691"/>
                  <a:pt x="1433980" y="3293236"/>
                </a:cubicBezTo>
                <a:cubicBezTo>
                  <a:pt x="1441600" y="3294142"/>
                  <a:pt x="1445047" y="3292148"/>
                  <a:pt x="1444140" y="3283621"/>
                </a:cubicBezTo>
                <a:cubicBezTo>
                  <a:pt x="1443232" y="3276365"/>
                  <a:pt x="1444321" y="3269108"/>
                  <a:pt x="1443777" y="3261852"/>
                </a:cubicBezTo>
                <a:cubicBezTo>
                  <a:pt x="1443232" y="3255321"/>
                  <a:pt x="1445047" y="3252417"/>
                  <a:pt x="1452123" y="3253144"/>
                </a:cubicBezTo>
                <a:cubicBezTo>
                  <a:pt x="1459379" y="3253689"/>
                  <a:pt x="1466636" y="3252780"/>
                  <a:pt x="1473892" y="3253326"/>
                </a:cubicBezTo>
                <a:cubicBezTo>
                  <a:pt x="1480061" y="3253689"/>
                  <a:pt x="1482601" y="3251873"/>
                  <a:pt x="1482057" y="3245343"/>
                </a:cubicBezTo>
                <a:cubicBezTo>
                  <a:pt x="1481512" y="3237179"/>
                  <a:pt x="1482238" y="3229015"/>
                  <a:pt x="1481875" y="3220850"/>
                </a:cubicBezTo>
                <a:cubicBezTo>
                  <a:pt x="1481512" y="3214864"/>
                  <a:pt x="1485140" y="3215046"/>
                  <a:pt x="1489313" y="3215046"/>
                </a:cubicBezTo>
                <a:cubicBezTo>
                  <a:pt x="1493667" y="3215046"/>
                  <a:pt x="1496751" y="3215228"/>
                  <a:pt x="1496570" y="3221214"/>
                </a:cubicBezTo>
                <a:cubicBezTo>
                  <a:pt x="1496388" y="3230103"/>
                  <a:pt x="1496751" y="3238994"/>
                  <a:pt x="1497659" y="3248064"/>
                </a:cubicBezTo>
                <a:cubicBezTo>
                  <a:pt x="1498202" y="3253689"/>
                  <a:pt x="1500198" y="3253507"/>
                  <a:pt x="1503645" y="3253144"/>
                </a:cubicBezTo>
                <a:cubicBezTo>
                  <a:pt x="1513078" y="3252054"/>
                  <a:pt x="1522150" y="3255140"/>
                  <a:pt x="1531401" y="3254958"/>
                </a:cubicBezTo>
                <a:cubicBezTo>
                  <a:pt x="1535575" y="3254958"/>
                  <a:pt x="1536300" y="3256954"/>
                  <a:pt x="1536300" y="3260581"/>
                </a:cubicBezTo>
                <a:cubicBezTo>
                  <a:pt x="1536120" y="3269108"/>
                  <a:pt x="1536482" y="3277453"/>
                  <a:pt x="1536120" y="3285981"/>
                </a:cubicBezTo>
                <a:cubicBezTo>
                  <a:pt x="1535937" y="3291240"/>
                  <a:pt x="1537389" y="3293599"/>
                  <a:pt x="1543194" y="3293236"/>
                </a:cubicBezTo>
                <a:cubicBezTo>
                  <a:pt x="1550815" y="3292873"/>
                  <a:pt x="1558433" y="3293599"/>
                  <a:pt x="1565871" y="3293054"/>
                </a:cubicBezTo>
                <a:cubicBezTo>
                  <a:pt x="1572584" y="3292510"/>
                  <a:pt x="1574760" y="3294505"/>
                  <a:pt x="1574579" y="3301400"/>
                </a:cubicBezTo>
                <a:cubicBezTo>
                  <a:pt x="1574034" y="3321717"/>
                  <a:pt x="1574579" y="3341855"/>
                  <a:pt x="1574217" y="3362173"/>
                </a:cubicBezTo>
                <a:cubicBezTo>
                  <a:pt x="1574217" y="3367616"/>
                  <a:pt x="1575668" y="3369611"/>
                  <a:pt x="1581292" y="3369430"/>
                </a:cubicBezTo>
                <a:cubicBezTo>
                  <a:pt x="1596350" y="3369067"/>
                  <a:pt x="1611589" y="3369067"/>
                  <a:pt x="1626647" y="3369430"/>
                </a:cubicBezTo>
                <a:cubicBezTo>
                  <a:pt x="1632633" y="3369611"/>
                  <a:pt x="1634266" y="3367797"/>
                  <a:pt x="1634448" y="3361810"/>
                </a:cubicBezTo>
                <a:cubicBezTo>
                  <a:pt x="1634629" y="3346571"/>
                  <a:pt x="1632633" y="3331151"/>
                  <a:pt x="1635900" y="3315913"/>
                </a:cubicBezTo>
                <a:cubicBezTo>
                  <a:pt x="1637531" y="3307930"/>
                  <a:pt x="1631726" y="3296684"/>
                  <a:pt x="1638621" y="3292328"/>
                </a:cubicBezTo>
                <a:cubicBezTo>
                  <a:pt x="1644608" y="3288519"/>
                  <a:pt x="1654948" y="3291240"/>
                  <a:pt x="1663475" y="3291240"/>
                </a:cubicBezTo>
                <a:cubicBezTo>
                  <a:pt x="1664926" y="3291240"/>
                  <a:pt x="1666740" y="3290878"/>
                  <a:pt x="1668010" y="3291422"/>
                </a:cubicBezTo>
                <a:cubicBezTo>
                  <a:pt x="1673452" y="3293236"/>
                  <a:pt x="1673997" y="3290152"/>
                  <a:pt x="1673997" y="3285981"/>
                </a:cubicBezTo>
                <a:cubicBezTo>
                  <a:pt x="1673815" y="3277271"/>
                  <a:pt x="1674177" y="3268383"/>
                  <a:pt x="1673815" y="3259675"/>
                </a:cubicBezTo>
                <a:cubicBezTo>
                  <a:pt x="1673634" y="3254414"/>
                  <a:pt x="1675448" y="3252780"/>
                  <a:pt x="1680528" y="3252962"/>
                </a:cubicBezTo>
                <a:cubicBezTo>
                  <a:pt x="1688328" y="3253326"/>
                  <a:pt x="1696311" y="3253144"/>
                  <a:pt x="1704112" y="3253144"/>
                </a:cubicBezTo>
                <a:cubicBezTo>
                  <a:pt x="1707197" y="3253144"/>
                  <a:pt x="1710643" y="3253507"/>
                  <a:pt x="1710099" y="3248789"/>
                </a:cubicBezTo>
                <a:cubicBezTo>
                  <a:pt x="1709192" y="3240082"/>
                  <a:pt x="1712458" y="3231555"/>
                  <a:pt x="1712095" y="3222846"/>
                </a:cubicBezTo>
                <a:cubicBezTo>
                  <a:pt x="1711913" y="3219036"/>
                  <a:pt x="1711006" y="3214864"/>
                  <a:pt x="1717536" y="3215046"/>
                </a:cubicBezTo>
                <a:cubicBezTo>
                  <a:pt x="1722980" y="3215228"/>
                  <a:pt x="1728241" y="3215046"/>
                  <a:pt x="1728241" y="3222303"/>
                </a:cubicBezTo>
                <a:cubicBezTo>
                  <a:pt x="1728241" y="3229559"/>
                  <a:pt x="1729873" y="3236996"/>
                  <a:pt x="1727333" y="3243891"/>
                </a:cubicBezTo>
                <a:cubicBezTo>
                  <a:pt x="1724250" y="3252054"/>
                  <a:pt x="1728604" y="3254595"/>
                  <a:pt x="1734954" y="3254777"/>
                </a:cubicBezTo>
                <a:cubicBezTo>
                  <a:pt x="1743117" y="3254958"/>
                  <a:pt x="1751281" y="3256409"/>
                  <a:pt x="1759263" y="3253869"/>
                </a:cubicBezTo>
                <a:cubicBezTo>
                  <a:pt x="1763799" y="3252417"/>
                  <a:pt x="1764162" y="3254595"/>
                  <a:pt x="1764525" y="3258223"/>
                </a:cubicBezTo>
                <a:cubicBezTo>
                  <a:pt x="1765613" y="3267113"/>
                  <a:pt x="1766883" y="3276002"/>
                  <a:pt x="1766157" y="3285073"/>
                </a:cubicBezTo>
                <a:cubicBezTo>
                  <a:pt x="1765794" y="3289790"/>
                  <a:pt x="1767608" y="3291422"/>
                  <a:pt x="1772326" y="3291240"/>
                </a:cubicBezTo>
                <a:cubicBezTo>
                  <a:pt x="1779582" y="3290878"/>
                  <a:pt x="1786839" y="3291604"/>
                  <a:pt x="1794095" y="3291059"/>
                </a:cubicBezTo>
                <a:cubicBezTo>
                  <a:pt x="1801896" y="3290333"/>
                  <a:pt x="1804618" y="3293054"/>
                  <a:pt x="1804437" y="3301218"/>
                </a:cubicBezTo>
                <a:cubicBezTo>
                  <a:pt x="1803893" y="3321355"/>
                  <a:pt x="1804981" y="3341492"/>
                  <a:pt x="1802440" y="3361629"/>
                </a:cubicBezTo>
                <a:cubicBezTo>
                  <a:pt x="1801715" y="3367616"/>
                  <a:pt x="1804074" y="3369430"/>
                  <a:pt x="1810061" y="3369248"/>
                </a:cubicBezTo>
                <a:lnTo>
                  <a:pt x="1853630" y="3369248"/>
                </a:lnTo>
                <a:lnTo>
                  <a:pt x="1855975" y="3369611"/>
                </a:lnTo>
                <a:cubicBezTo>
                  <a:pt x="1859331" y="3369702"/>
                  <a:pt x="1861508" y="3369248"/>
                  <a:pt x="1862824" y="3367933"/>
                </a:cubicBezTo>
                <a:lnTo>
                  <a:pt x="1862865" y="3367768"/>
                </a:lnTo>
                <a:lnTo>
                  <a:pt x="1863013" y="3367729"/>
                </a:lnTo>
                <a:cubicBezTo>
                  <a:pt x="1864123" y="3366572"/>
                  <a:pt x="1864486" y="3364712"/>
                  <a:pt x="1864306" y="3361991"/>
                </a:cubicBezTo>
                <a:lnTo>
                  <a:pt x="1864308" y="3361880"/>
                </a:lnTo>
                <a:lnTo>
                  <a:pt x="1864502" y="3361084"/>
                </a:lnTo>
                <a:lnTo>
                  <a:pt x="1864456" y="3353371"/>
                </a:lnTo>
                <a:lnTo>
                  <a:pt x="1864849" y="3330879"/>
                </a:lnTo>
                <a:cubicBezTo>
                  <a:pt x="1865575" y="3320539"/>
                  <a:pt x="1866391" y="3310199"/>
                  <a:pt x="1865937" y="3299768"/>
                </a:cubicBezTo>
                <a:lnTo>
                  <a:pt x="1867611" y="3294089"/>
                </a:lnTo>
                <a:lnTo>
                  <a:pt x="1868378" y="3293915"/>
                </a:lnTo>
                <a:lnTo>
                  <a:pt x="1871628" y="3293238"/>
                </a:lnTo>
                <a:lnTo>
                  <a:pt x="1896794" y="3293417"/>
                </a:lnTo>
                <a:lnTo>
                  <a:pt x="1899328" y="3292921"/>
                </a:lnTo>
                <a:lnTo>
                  <a:pt x="1900293" y="3292941"/>
                </a:lnTo>
                <a:lnTo>
                  <a:pt x="1900461" y="3292699"/>
                </a:lnTo>
                <a:lnTo>
                  <a:pt x="1900966" y="3292600"/>
                </a:lnTo>
                <a:lnTo>
                  <a:pt x="1901420" y="3291325"/>
                </a:lnTo>
                <a:lnTo>
                  <a:pt x="1901858" y="3290697"/>
                </a:lnTo>
                <a:lnTo>
                  <a:pt x="1901957" y="3289815"/>
                </a:lnTo>
                <a:lnTo>
                  <a:pt x="1902419" y="3288519"/>
                </a:lnTo>
                <a:lnTo>
                  <a:pt x="1902340" y="3286392"/>
                </a:lnTo>
                <a:lnTo>
                  <a:pt x="1903332" y="3277544"/>
                </a:lnTo>
                <a:cubicBezTo>
                  <a:pt x="1904444" y="3273235"/>
                  <a:pt x="1905486" y="3268927"/>
                  <a:pt x="1904398" y="3264391"/>
                </a:cubicBezTo>
                <a:cubicBezTo>
                  <a:pt x="1902404" y="3256228"/>
                  <a:pt x="1906394" y="3254232"/>
                  <a:pt x="1914194" y="3254595"/>
                </a:cubicBezTo>
                <a:cubicBezTo>
                  <a:pt x="1923266" y="3255140"/>
                  <a:pt x="1935058" y="3258585"/>
                  <a:pt x="1940501" y="3253326"/>
                </a:cubicBezTo>
                <a:cubicBezTo>
                  <a:pt x="1946306" y="3247519"/>
                  <a:pt x="1941952" y="3235545"/>
                  <a:pt x="1942315" y="3226294"/>
                </a:cubicBezTo>
                <a:cubicBezTo>
                  <a:pt x="1942495" y="3223118"/>
                  <a:pt x="1942179" y="3219672"/>
                  <a:pt x="1943176" y="3217518"/>
                </a:cubicBezTo>
                <a:lnTo>
                  <a:pt x="1945728" y="3215571"/>
                </a:lnTo>
                <a:lnTo>
                  <a:pt x="1946254" y="3215515"/>
                </a:lnTo>
                <a:lnTo>
                  <a:pt x="1951930" y="3216497"/>
                </a:lnTo>
                <a:lnTo>
                  <a:pt x="1952966" y="3216369"/>
                </a:lnTo>
                <a:lnTo>
                  <a:pt x="1955029" y="3221032"/>
                </a:lnTo>
                <a:cubicBezTo>
                  <a:pt x="1954666" y="3229559"/>
                  <a:pt x="1955210" y="3237904"/>
                  <a:pt x="1954847" y="3246431"/>
                </a:cubicBezTo>
                <a:cubicBezTo>
                  <a:pt x="1954666" y="3251873"/>
                  <a:pt x="1956118" y="3254414"/>
                  <a:pt x="1961923" y="3253689"/>
                </a:cubicBezTo>
                <a:cubicBezTo>
                  <a:pt x="1971175" y="3252598"/>
                  <a:pt x="1980428" y="3255502"/>
                  <a:pt x="1989681" y="3255502"/>
                </a:cubicBezTo>
                <a:cubicBezTo>
                  <a:pt x="1993672" y="3255502"/>
                  <a:pt x="1995123" y="3256954"/>
                  <a:pt x="1994941" y="3260763"/>
                </a:cubicBezTo>
                <a:cubicBezTo>
                  <a:pt x="1994760" y="3269471"/>
                  <a:pt x="1995667" y="3278360"/>
                  <a:pt x="1994216" y="3286888"/>
                </a:cubicBezTo>
                <a:cubicBezTo>
                  <a:pt x="1993308" y="3292328"/>
                  <a:pt x="1995123" y="3293417"/>
                  <a:pt x="1999295" y="3293417"/>
                </a:cubicBezTo>
                <a:cubicBezTo>
                  <a:pt x="2008003" y="3293599"/>
                  <a:pt x="2016893" y="3293962"/>
                  <a:pt x="2025601" y="3293417"/>
                </a:cubicBezTo>
                <a:cubicBezTo>
                  <a:pt x="2031588" y="3293236"/>
                  <a:pt x="2033221" y="3295413"/>
                  <a:pt x="2033039" y="3301218"/>
                </a:cubicBezTo>
                <a:cubicBezTo>
                  <a:pt x="2032314" y="3320086"/>
                  <a:pt x="2034128" y="3339133"/>
                  <a:pt x="2031043" y="3358000"/>
                </a:cubicBezTo>
                <a:cubicBezTo>
                  <a:pt x="2029592" y="3366891"/>
                  <a:pt x="2032677" y="3370699"/>
                  <a:pt x="2042291" y="3369974"/>
                </a:cubicBezTo>
                <a:lnTo>
                  <a:pt x="2067882" y="3369840"/>
                </a:lnTo>
                <a:lnTo>
                  <a:pt x="2067882" y="3341012"/>
                </a:lnTo>
                <a:lnTo>
                  <a:pt x="2063155" y="3346026"/>
                </a:lnTo>
                <a:cubicBezTo>
                  <a:pt x="2057168" y="3346208"/>
                  <a:pt x="2054810" y="3344394"/>
                  <a:pt x="2054446" y="3337863"/>
                </a:cubicBezTo>
                <a:cubicBezTo>
                  <a:pt x="2053721" y="3326253"/>
                  <a:pt x="2058256" y="3315007"/>
                  <a:pt x="2056078" y="3303759"/>
                </a:cubicBezTo>
                <a:cubicBezTo>
                  <a:pt x="2053902" y="3292510"/>
                  <a:pt x="2054628" y="3281626"/>
                  <a:pt x="2055898" y="3269471"/>
                </a:cubicBezTo>
                <a:cubicBezTo>
                  <a:pt x="2044831" y="3271286"/>
                  <a:pt x="2033946" y="3267113"/>
                  <a:pt x="2022879" y="3267839"/>
                </a:cubicBezTo>
                <a:cubicBezTo>
                  <a:pt x="2019252" y="3268020"/>
                  <a:pt x="2016167" y="3267839"/>
                  <a:pt x="2016530" y="3262758"/>
                </a:cubicBezTo>
                <a:cubicBezTo>
                  <a:pt x="2017255" y="3253507"/>
                  <a:pt x="2015260" y="3243891"/>
                  <a:pt x="2017801" y="3234820"/>
                </a:cubicBezTo>
                <a:cubicBezTo>
                  <a:pt x="2019071" y="3230103"/>
                  <a:pt x="2016713" y="3229741"/>
                  <a:pt x="2013264" y="3229741"/>
                </a:cubicBezTo>
                <a:cubicBezTo>
                  <a:pt x="2004556" y="3229741"/>
                  <a:pt x="1995667" y="3229378"/>
                  <a:pt x="1986958" y="3229741"/>
                </a:cubicBezTo>
                <a:cubicBezTo>
                  <a:pt x="1980791" y="3229922"/>
                  <a:pt x="1977889" y="3227744"/>
                  <a:pt x="1978432" y="3221395"/>
                </a:cubicBezTo>
                <a:cubicBezTo>
                  <a:pt x="1979158" y="3213413"/>
                  <a:pt x="1979520" y="3205249"/>
                  <a:pt x="1980246" y="3197267"/>
                </a:cubicBezTo>
                <a:cubicBezTo>
                  <a:pt x="1980609" y="3192912"/>
                  <a:pt x="1978977" y="3191461"/>
                  <a:pt x="1974622" y="3191461"/>
                </a:cubicBezTo>
                <a:close/>
                <a:moveTo>
                  <a:pt x="4042503" y="3191461"/>
                </a:moveTo>
                <a:cubicBezTo>
                  <a:pt x="4025270" y="3191643"/>
                  <a:pt x="4008035" y="3191643"/>
                  <a:pt x="3990801" y="3191461"/>
                </a:cubicBezTo>
                <a:cubicBezTo>
                  <a:pt x="3986083" y="3191280"/>
                  <a:pt x="3984451" y="3192912"/>
                  <a:pt x="3984631" y="3197630"/>
                </a:cubicBezTo>
                <a:cubicBezTo>
                  <a:pt x="3984994" y="3206337"/>
                  <a:pt x="3984631" y="3215228"/>
                  <a:pt x="3984813" y="3223934"/>
                </a:cubicBezTo>
                <a:cubicBezTo>
                  <a:pt x="3984994" y="3228289"/>
                  <a:pt x="3983362" y="3229741"/>
                  <a:pt x="3979008" y="3229559"/>
                </a:cubicBezTo>
                <a:cubicBezTo>
                  <a:pt x="3970300" y="3229378"/>
                  <a:pt x="3961411" y="3229741"/>
                  <a:pt x="3952702" y="3229378"/>
                </a:cubicBezTo>
                <a:cubicBezTo>
                  <a:pt x="3947804" y="3229196"/>
                  <a:pt x="3946353" y="3231010"/>
                  <a:pt x="3946534" y="3235728"/>
                </a:cubicBezTo>
                <a:cubicBezTo>
                  <a:pt x="3946897" y="3244254"/>
                  <a:pt x="3946353" y="3252598"/>
                  <a:pt x="3946716" y="3261126"/>
                </a:cubicBezTo>
                <a:cubicBezTo>
                  <a:pt x="3947079" y="3267293"/>
                  <a:pt x="3943994" y="3269290"/>
                  <a:pt x="3938733" y="3269471"/>
                </a:cubicBezTo>
                <a:cubicBezTo>
                  <a:pt x="3931113" y="3269653"/>
                  <a:pt x="3923494" y="3269834"/>
                  <a:pt x="3916055" y="3269471"/>
                </a:cubicBezTo>
                <a:cubicBezTo>
                  <a:pt x="3910250" y="3269108"/>
                  <a:pt x="3908436" y="3271104"/>
                  <a:pt x="3908436" y="3277090"/>
                </a:cubicBezTo>
                <a:lnTo>
                  <a:pt x="3908600" y="3346614"/>
                </a:lnTo>
                <a:lnTo>
                  <a:pt x="3908240" y="3346753"/>
                </a:lnTo>
                <a:cubicBezTo>
                  <a:pt x="3896266" y="3347115"/>
                  <a:pt x="3894995" y="3346753"/>
                  <a:pt x="3896084" y="3336411"/>
                </a:cubicBezTo>
                <a:cubicBezTo>
                  <a:pt x="3897898" y="3320992"/>
                  <a:pt x="3895903" y="3305935"/>
                  <a:pt x="3895903" y="3290697"/>
                </a:cubicBezTo>
                <a:cubicBezTo>
                  <a:pt x="3895903" y="3270016"/>
                  <a:pt x="3895903" y="3270016"/>
                  <a:pt x="3875403" y="3270016"/>
                </a:cubicBezTo>
                <a:cubicBezTo>
                  <a:pt x="3855627" y="3270016"/>
                  <a:pt x="3857805" y="3272374"/>
                  <a:pt x="3857805" y="3252780"/>
                </a:cubicBezTo>
                <a:cubicBezTo>
                  <a:pt x="3857623" y="3232643"/>
                  <a:pt x="3857805" y="3232643"/>
                  <a:pt x="3838211" y="3231917"/>
                </a:cubicBezTo>
                <a:cubicBezTo>
                  <a:pt x="3819708" y="3231192"/>
                  <a:pt x="3819708" y="3231192"/>
                  <a:pt x="3819708" y="3213232"/>
                </a:cubicBezTo>
                <a:cubicBezTo>
                  <a:pt x="3819708" y="3208333"/>
                  <a:pt x="3819345" y="3203617"/>
                  <a:pt x="3819708" y="3198718"/>
                </a:cubicBezTo>
                <a:cubicBezTo>
                  <a:pt x="3820070" y="3193637"/>
                  <a:pt x="3818075" y="3191823"/>
                  <a:pt x="3812995" y="3192005"/>
                </a:cubicBezTo>
                <a:cubicBezTo>
                  <a:pt x="3797211" y="3192186"/>
                  <a:pt x="3781428" y="3192549"/>
                  <a:pt x="3765826" y="3191823"/>
                </a:cubicBezTo>
                <a:cubicBezTo>
                  <a:pt x="3758388" y="3191643"/>
                  <a:pt x="3756754" y="3194907"/>
                  <a:pt x="3758025" y="3200895"/>
                </a:cubicBezTo>
                <a:cubicBezTo>
                  <a:pt x="3760201" y="3210873"/>
                  <a:pt x="3756392" y="3220850"/>
                  <a:pt x="3757843" y="3230103"/>
                </a:cubicBezTo>
                <a:cubicBezTo>
                  <a:pt x="3746232" y="3230103"/>
                  <a:pt x="3735529" y="3230284"/>
                  <a:pt x="3724644" y="3230103"/>
                </a:cubicBezTo>
                <a:cubicBezTo>
                  <a:pt x="3720471" y="3230103"/>
                  <a:pt x="3719746" y="3232098"/>
                  <a:pt x="3719746" y="3235728"/>
                </a:cubicBezTo>
                <a:cubicBezTo>
                  <a:pt x="3719928" y="3243529"/>
                  <a:pt x="3719746" y="3251510"/>
                  <a:pt x="3719746" y="3259311"/>
                </a:cubicBezTo>
                <a:cubicBezTo>
                  <a:pt x="3719746" y="3264754"/>
                  <a:pt x="3718112" y="3267476"/>
                  <a:pt x="3711763" y="3268745"/>
                </a:cubicBezTo>
                <a:cubicBezTo>
                  <a:pt x="3703418" y="3270378"/>
                  <a:pt x="3695798" y="3267293"/>
                  <a:pt x="3687816" y="3268202"/>
                </a:cubicBezTo>
                <a:cubicBezTo>
                  <a:pt x="3684732" y="3268565"/>
                  <a:pt x="3681285" y="3267839"/>
                  <a:pt x="3681648" y="3272555"/>
                </a:cubicBezTo>
                <a:cubicBezTo>
                  <a:pt x="3683461" y="3295413"/>
                  <a:pt x="3677295" y="3318090"/>
                  <a:pt x="3680922" y="3340948"/>
                </a:cubicBezTo>
                <a:cubicBezTo>
                  <a:pt x="3681648" y="3344757"/>
                  <a:pt x="3679652" y="3346208"/>
                  <a:pt x="3676750" y="3346026"/>
                </a:cubicBezTo>
                <a:cubicBezTo>
                  <a:pt x="3673121" y="3345845"/>
                  <a:pt x="3666590" y="3348204"/>
                  <a:pt x="3666772" y="3343487"/>
                </a:cubicBezTo>
                <a:cubicBezTo>
                  <a:pt x="3666953" y="3337500"/>
                  <a:pt x="3664413" y="3331151"/>
                  <a:pt x="3665864" y="3326073"/>
                </a:cubicBezTo>
                <a:cubicBezTo>
                  <a:pt x="3670581" y="3309745"/>
                  <a:pt x="3662599" y="3293236"/>
                  <a:pt x="3667134" y="3277090"/>
                </a:cubicBezTo>
                <a:cubicBezTo>
                  <a:pt x="3668404" y="3272555"/>
                  <a:pt x="3666590" y="3270016"/>
                  <a:pt x="3660965" y="3270016"/>
                </a:cubicBezTo>
                <a:cubicBezTo>
                  <a:pt x="3652077" y="3270016"/>
                  <a:pt x="3643005" y="3268928"/>
                  <a:pt x="3634116" y="3268383"/>
                </a:cubicBezTo>
                <a:cubicBezTo>
                  <a:pt x="3631576" y="3268202"/>
                  <a:pt x="3629217" y="3268202"/>
                  <a:pt x="3629217" y="3264754"/>
                </a:cubicBezTo>
                <a:cubicBezTo>
                  <a:pt x="3629399" y="3255502"/>
                  <a:pt x="3625046" y="3246612"/>
                  <a:pt x="3628854" y="3237179"/>
                </a:cubicBezTo>
                <a:cubicBezTo>
                  <a:pt x="3630668" y="3232824"/>
                  <a:pt x="3628674" y="3229922"/>
                  <a:pt x="3623050" y="3230103"/>
                </a:cubicBezTo>
                <a:cubicBezTo>
                  <a:pt x="3614341" y="3230467"/>
                  <a:pt x="3605452" y="3230103"/>
                  <a:pt x="3596744" y="3230284"/>
                </a:cubicBezTo>
                <a:cubicBezTo>
                  <a:pt x="3592391" y="3230467"/>
                  <a:pt x="3590938" y="3228833"/>
                  <a:pt x="3591119" y="3224479"/>
                </a:cubicBezTo>
                <a:cubicBezTo>
                  <a:pt x="3591483" y="3215771"/>
                  <a:pt x="3591119" y="3206881"/>
                  <a:pt x="3591301" y="3198174"/>
                </a:cubicBezTo>
                <a:cubicBezTo>
                  <a:pt x="3591483" y="3194182"/>
                  <a:pt x="3590756" y="3192005"/>
                  <a:pt x="3586040" y="3192005"/>
                </a:cubicBezTo>
                <a:cubicBezTo>
                  <a:pt x="3568443" y="3192186"/>
                  <a:pt x="3551027" y="3192186"/>
                  <a:pt x="3533429" y="3192005"/>
                </a:cubicBezTo>
                <a:cubicBezTo>
                  <a:pt x="3529075" y="3191823"/>
                  <a:pt x="3527623" y="3193637"/>
                  <a:pt x="3527805" y="3197811"/>
                </a:cubicBezTo>
                <a:cubicBezTo>
                  <a:pt x="3527986" y="3206337"/>
                  <a:pt x="3527443" y="3214864"/>
                  <a:pt x="3527986" y="3223209"/>
                </a:cubicBezTo>
                <a:cubicBezTo>
                  <a:pt x="3528349" y="3229015"/>
                  <a:pt x="3526173" y="3230467"/>
                  <a:pt x="3520730" y="3230284"/>
                </a:cubicBezTo>
                <a:cubicBezTo>
                  <a:pt x="3512929" y="3229922"/>
                  <a:pt x="3504946" y="3230648"/>
                  <a:pt x="3497146" y="3230103"/>
                </a:cubicBezTo>
                <a:cubicBezTo>
                  <a:pt x="3490977" y="3229741"/>
                  <a:pt x="3489344" y="3232098"/>
                  <a:pt x="3489707" y="3237904"/>
                </a:cubicBezTo>
                <a:cubicBezTo>
                  <a:pt x="3490070" y="3245705"/>
                  <a:pt x="3489525" y="3253689"/>
                  <a:pt x="3489888" y="3261489"/>
                </a:cubicBezTo>
                <a:cubicBezTo>
                  <a:pt x="3490251" y="3268020"/>
                  <a:pt x="3486986" y="3270197"/>
                  <a:pt x="3481362" y="3270197"/>
                </a:cubicBezTo>
                <a:cubicBezTo>
                  <a:pt x="3473742" y="3270197"/>
                  <a:pt x="3466123" y="3270378"/>
                  <a:pt x="3458685" y="3270016"/>
                </a:cubicBezTo>
                <a:cubicBezTo>
                  <a:pt x="3453061" y="3269653"/>
                  <a:pt x="3451428" y="3271830"/>
                  <a:pt x="3451610" y="3277271"/>
                </a:cubicBezTo>
                <a:cubicBezTo>
                  <a:pt x="3451973" y="3295413"/>
                  <a:pt x="3451791" y="3313554"/>
                  <a:pt x="3451791" y="3331696"/>
                </a:cubicBezTo>
                <a:cubicBezTo>
                  <a:pt x="3451791" y="3347115"/>
                  <a:pt x="3451791" y="3347115"/>
                  <a:pt x="3436007" y="3346208"/>
                </a:cubicBezTo>
                <a:cubicBezTo>
                  <a:pt x="3435463" y="3346208"/>
                  <a:pt x="3434918" y="3345845"/>
                  <a:pt x="3434737" y="3345663"/>
                </a:cubicBezTo>
                <a:cubicBezTo>
                  <a:pt x="3436007" y="3335686"/>
                  <a:pt x="3433286" y="3325710"/>
                  <a:pt x="3434193" y="3316095"/>
                </a:cubicBezTo>
                <a:cubicBezTo>
                  <a:pt x="3435463" y="3302670"/>
                  <a:pt x="3435281" y="3289790"/>
                  <a:pt x="3433649" y="3276727"/>
                </a:cubicBezTo>
                <a:cubicBezTo>
                  <a:pt x="3433286" y="3273280"/>
                  <a:pt x="3432198" y="3272011"/>
                  <a:pt x="3428751" y="3272011"/>
                </a:cubicBezTo>
                <a:cubicBezTo>
                  <a:pt x="3417865" y="3271830"/>
                  <a:pt x="3407162" y="3274006"/>
                  <a:pt x="3395914" y="3271830"/>
                </a:cubicBezTo>
                <a:cubicBezTo>
                  <a:pt x="3393193" y="3264935"/>
                  <a:pt x="3399542" y="3257317"/>
                  <a:pt x="3396821" y="3249878"/>
                </a:cubicBezTo>
                <a:cubicBezTo>
                  <a:pt x="3394100" y="3248245"/>
                  <a:pt x="3394644" y="3252962"/>
                  <a:pt x="3392648" y="3252235"/>
                </a:cubicBezTo>
                <a:cubicBezTo>
                  <a:pt x="3390290" y="3247882"/>
                  <a:pt x="3393738" y="3244434"/>
                  <a:pt x="3393738" y="3240627"/>
                </a:cubicBezTo>
                <a:cubicBezTo>
                  <a:pt x="3393919" y="3236996"/>
                  <a:pt x="3395552" y="3234457"/>
                  <a:pt x="3389202" y="3233369"/>
                </a:cubicBezTo>
                <a:cubicBezTo>
                  <a:pt x="3380312" y="3231917"/>
                  <a:pt x="3371785" y="3234457"/>
                  <a:pt x="3363077" y="3233186"/>
                </a:cubicBezTo>
                <a:cubicBezTo>
                  <a:pt x="3358542" y="3232461"/>
                  <a:pt x="3356909" y="3231192"/>
                  <a:pt x="3357997" y="3227563"/>
                </a:cubicBezTo>
                <a:cubicBezTo>
                  <a:pt x="3360719" y="3218674"/>
                  <a:pt x="3358723" y="3209603"/>
                  <a:pt x="3359268" y="3200714"/>
                </a:cubicBezTo>
                <a:cubicBezTo>
                  <a:pt x="3359449" y="3197630"/>
                  <a:pt x="3359268" y="3194364"/>
                  <a:pt x="3354913" y="3194364"/>
                </a:cubicBezTo>
                <a:cubicBezTo>
                  <a:pt x="3338405" y="3194182"/>
                  <a:pt x="3322076" y="3194182"/>
                  <a:pt x="3305567" y="3193819"/>
                </a:cubicBezTo>
                <a:cubicBezTo>
                  <a:pt x="3300851" y="3193637"/>
                  <a:pt x="3299217" y="3195271"/>
                  <a:pt x="3299400" y="3199989"/>
                </a:cubicBezTo>
                <a:cubicBezTo>
                  <a:pt x="3299762" y="3208696"/>
                  <a:pt x="3299400" y="3217585"/>
                  <a:pt x="3299581" y="3226294"/>
                </a:cubicBezTo>
                <a:cubicBezTo>
                  <a:pt x="3299581" y="3230648"/>
                  <a:pt x="3298129" y="3232281"/>
                  <a:pt x="3293775" y="3232098"/>
                </a:cubicBezTo>
                <a:cubicBezTo>
                  <a:pt x="3285067" y="3231917"/>
                  <a:pt x="3276178" y="3232281"/>
                  <a:pt x="3267470" y="3231917"/>
                </a:cubicBezTo>
                <a:cubicBezTo>
                  <a:pt x="3262572" y="3231917"/>
                  <a:pt x="3261120" y="3233549"/>
                  <a:pt x="3261302" y="3238267"/>
                </a:cubicBezTo>
                <a:cubicBezTo>
                  <a:pt x="3261664" y="3246975"/>
                  <a:pt x="3261120" y="3255683"/>
                  <a:pt x="3261482" y="3264209"/>
                </a:cubicBezTo>
                <a:cubicBezTo>
                  <a:pt x="3261664" y="3269108"/>
                  <a:pt x="3259850" y="3270559"/>
                  <a:pt x="3255133" y="3270378"/>
                </a:cubicBezTo>
                <a:cubicBezTo>
                  <a:pt x="3246969" y="3270016"/>
                  <a:pt x="3238806" y="3270378"/>
                  <a:pt x="3230642" y="3270197"/>
                </a:cubicBezTo>
                <a:cubicBezTo>
                  <a:pt x="3225200" y="3270016"/>
                  <a:pt x="3223021" y="3272192"/>
                  <a:pt x="3223204" y="3277634"/>
                </a:cubicBezTo>
                <a:cubicBezTo>
                  <a:pt x="3223567" y="3285437"/>
                  <a:pt x="3223021" y="3293417"/>
                  <a:pt x="3223386" y="3301218"/>
                </a:cubicBezTo>
                <a:cubicBezTo>
                  <a:pt x="3223930" y="3313917"/>
                  <a:pt x="3221389" y="3326616"/>
                  <a:pt x="3223204" y="3339497"/>
                </a:cubicBezTo>
                <a:cubicBezTo>
                  <a:pt x="3223748" y="3342761"/>
                  <a:pt x="3221933" y="3348204"/>
                  <a:pt x="3219575" y="3347115"/>
                </a:cubicBezTo>
                <a:cubicBezTo>
                  <a:pt x="3215584" y="3345301"/>
                  <a:pt x="3207965" y="3349655"/>
                  <a:pt x="3207420" y="3342943"/>
                </a:cubicBezTo>
                <a:cubicBezTo>
                  <a:pt x="3206150" y="3327704"/>
                  <a:pt x="3206513" y="3312285"/>
                  <a:pt x="3205968" y="3297047"/>
                </a:cubicBezTo>
                <a:cubicBezTo>
                  <a:pt x="3205788" y="3290152"/>
                  <a:pt x="3206331" y="3282715"/>
                  <a:pt x="3207057" y="3275639"/>
                </a:cubicBezTo>
                <a:cubicBezTo>
                  <a:pt x="3207420" y="3271286"/>
                  <a:pt x="3205424" y="3269834"/>
                  <a:pt x="3201252" y="3270016"/>
                </a:cubicBezTo>
                <a:cubicBezTo>
                  <a:pt x="3192543" y="3270197"/>
                  <a:pt x="3183655" y="3269834"/>
                  <a:pt x="3174946" y="3270197"/>
                </a:cubicBezTo>
                <a:cubicBezTo>
                  <a:pt x="3170048" y="3270378"/>
                  <a:pt x="3168597" y="3268565"/>
                  <a:pt x="3168779" y="3263846"/>
                </a:cubicBezTo>
                <a:cubicBezTo>
                  <a:pt x="3169142" y="3255321"/>
                  <a:pt x="3168597" y="3246975"/>
                  <a:pt x="3168960" y="3238448"/>
                </a:cubicBezTo>
                <a:cubicBezTo>
                  <a:pt x="3169142" y="3233186"/>
                  <a:pt x="3167146" y="3231736"/>
                  <a:pt x="3162066" y="3231917"/>
                </a:cubicBezTo>
                <a:cubicBezTo>
                  <a:pt x="3153539" y="3232281"/>
                  <a:pt x="3144832" y="3232098"/>
                  <a:pt x="3136123" y="3230467"/>
                </a:cubicBezTo>
                <a:cubicBezTo>
                  <a:pt x="3131769" y="3229741"/>
                  <a:pt x="3130499" y="3228289"/>
                  <a:pt x="3130681" y="3224297"/>
                </a:cubicBezTo>
                <a:cubicBezTo>
                  <a:pt x="3130862" y="3216497"/>
                  <a:pt x="3130499" y="3208515"/>
                  <a:pt x="3130862" y="3200714"/>
                </a:cubicBezTo>
                <a:cubicBezTo>
                  <a:pt x="3131044" y="3194727"/>
                  <a:pt x="3129229" y="3191823"/>
                  <a:pt x="3122698" y="3192005"/>
                </a:cubicBezTo>
                <a:cubicBezTo>
                  <a:pt x="3106914" y="3192368"/>
                  <a:pt x="3091313" y="3192368"/>
                  <a:pt x="3075529" y="3192005"/>
                </a:cubicBezTo>
                <a:cubicBezTo>
                  <a:pt x="3070087" y="3192005"/>
                  <a:pt x="3068454" y="3194001"/>
                  <a:pt x="3068999" y="3198899"/>
                </a:cubicBezTo>
                <a:cubicBezTo>
                  <a:pt x="3070087" y="3207425"/>
                  <a:pt x="3066640" y="3215771"/>
                  <a:pt x="3068817" y="3224479"/>
                </a:cubicBezTo>
                <a:cubicBezTo>
                  <a:pt x="3069905" y="3229015"/>
                  <a:pt x="3068454" y="3231192"/>
                  <a:pt x="3062467" y="3230467"/>
                </a:cubicBezTo>
                <a:cubicBezTo>
                  <a:pt x="3053396" y="3229559"/>
                  <a:pt x="3044326" y="3230467"/>
                  <a:pt x="3035255" y="3230103"/>
                </a:cubicBezTo>
                <a:cubicBezTo>
                  <a:pt x="3029631" y="3229922"/>
                  <a:pt x="3028723" y="3232461"/>
                  <a:pt x="3028905" y="3237179"/>
                </a:cubicBezTo>
                <a:cubicBezTo>
                  <a:pt x="3029268" y="3245705"/>
                  <a:pt x="3028905" y="3254051"/>
                  <a:pt x="3029086" y="3262577"/>
                </a:cubicBezTo>
                <a:cubicBezTo>
                  <a:pt x="3029086" y="3266749"/>
                  <a:pt x="3027454" y="3267476"/>
                  <a:pt x="3023461" y="3268565"/>
                </a:cubicBezTo>
                <a:cubicBezTo>
                  <a:pt x="3014935" y="3270922"/>
                  <a:pt x="3006771" y="3268565"/>
                  <a:pt x="2998608" y="3268202"/>
                </a:cubicBezTo>
                <a:cubicBezTo>
                  <a:pt x="2991895" y="3268020"/>
                  <a:pt x="2990444" y="3270378"/>
                  <a:pt x="2990625" y="3276546"/>
                </a:cubicBezTo>
                <a:cubicBezTo>
                  <a:pt x="2990988" y="3297047"/>
                  <a:pt x="2990444" y="3317727"/>
                  <a:pt x="2990807" y="3338225"/>
                </a:cubicBezTo>
                <a:cubicBezTo>
                  <a:pt x="2990807" y="3344213"/>
                  <a:pt x="2989719" y="3346753"/>
                  <a:pt x="2983007" y="3346753"/>
                </a:cubicBezTo>
                <a:cubicBezTo>
                  <a:pt x="2976112" y="3346753"/>
                  <a:pt x="2976112" y="3343487"/>
                  <a:pt x="2976112" y="3338408"/>
                </a:cubicBezTo>
                <a:cubicBezTo>
                  <a:pt x="2976294" y="3317909"/>
                  <a:pt x="2975931" y="3297228"/>
                  <a:pt x="2976294" y="3276727"/>
                </a:cubicBezTo>
                <a:cubicBezTo>
                  <a:pt x="2976294" y="3271286"/>
                  <a:pt x="2973028" y="3268383"/>
                  <a:pt x="2969762" y="3269471"/>
                </a:cubicBezTo>
                <a:cubicBezTo>
                  <a:pt x="2960873" y="3272192"/>
                  <a:pt x="2952710" y="3266931"/>
                  <a:pt x="2944001" y="3268383"/>
                </a:cubicBezTo>
                <a:cubicBezTo>
                  <a:pt x="2939102" y="3269108"/>
                  <a:pt x="2937834" y="3266568"/>
                  <a:pt x="2938015" y="3262033"/>
                </a:cubicBezTo>
                <a:cubicBezTo>
                  <a:pt x="2938197" y="3254414"/>
                  <a:pt x="2937651" y="3246793"/>
                  <a:pt x="2938197" y="3239356"/>
                </a:cubicBezTo>
                <a:cubicBezTo>
                  <a:pt x="2938740" y="3232643"/>
                  <a:pt x="2937107" y="3229378"/>
                  <a:pt x="2929488" y="3230103"/>
                </a:cubicBezTo>
                <a:cubicBezTo>
                  <a:pt x="2922593" y="3230648"/>
                  <a:pt x="2915518" y="3229741"/>
                  <a:pt x="2908624" y="3230284"/>
                </a:cubicBezTo>
                <a:cubicBezTo>
                  <a:pt x="2902093" y="3230829"/>
                  <a:pt x="2899373" y="3229015"/>
                  <a:pt x="2899917" y="3221939"/>
                </a:cubicBezTo>
                <a:cubicBezTo>
                  <a:pt x="2900461" y="3214138"/>
                  <a:pt x="2899917" y="3206156"/>
                  <a:pt x="2900098" y="3198355"/>
                </a:cubicBezTo>
                <a:cubicBezTo>
                  <a:pt x="2900279" y="3193819"/>
                  <a:pt x="2899010" y="3192005"/>
                  <a:pt x="2894111" y="3192005"/>
                </a:cubicBezTo>
                <a:cubicBezTo>
                  <a:pt x="2876876" y="3192186"/>
                  <a:pt x="2859642" y="3192186"/>
                  <a:pt x="2842407" y="3192005"/>
                </a:cubicBezTo>
                <a:cubicBezTo>
                  <a:pt x="2837327" y="3192005"/>
                  <a:pt x="2836420" y="3194182"/>
                  <a:pt x="2836602" y="3198536"/>
                </a:cubicBezTo>
                <a:cubicBezTo>
                  <a:pt x="2836783" y="3206700"/>
                  <a:pt x="2836420" y="3214864"/>
                  <a:pt x="2836783" y="3223028"/>
                </a:cubicBezTo>
                <a:cubicBezTo>
                  <a:pt x="2836964" y="3228470"/>
                  <a:pt x="2835512" y="3230648"/>
                  <a:pt x="2829708" y="3230284"/>
                </a:cubicBezTo>
                <a:cubicBezTo>
                  <a:pt x="2821544" y="3229741"/>
                  <a:pt x="2813381" y="3230284"/>
                  <a:pt x="2805217" y="3230103"/>
                </a:cubicBezTo>
                <a:cubicBezTo>
                  <a:pt x="2799956" y="3230103"/>
                  <a:pt x="2797233" y="3232643"/>
                  <a:pt x="2798867" y="3237359"/>
                </a:cubicBezTo>
                <a:cubicBezTo>
                  <a:pt x="2801225" y="3243891"/>
                  <a:pt x="2800137" y="3250421"/>
                  <a:pt x="2800319" y="3256954"/>
                </a:cubicBezTo>
                <a:cubicBezTo>
                  <a:pt x="2800499" y="3267657"/>
                  <a:pt x="2797960" y="3270016"/>
                  <a:pt x="2786893" y="3270016"/>
                </a:cubicBezTo>
                <a:cubicBezTo>
                  <a:pt x="2779636" y="3270016"/>
                  <a:pt x="2772379" y="3270016"/>
                  <a:pt x="2765123" y="3270016"/>
                </a:cubicBezTo>
                <a:cubicBezTo>
                  <a:pt x="2762583" y="3270016"/>
                  <a:pt x="2760224" y="3270197"/>
                  <a:pt x="2760768" y="3273825"/>
                </a:cubicBezTo>
                <a:cubicBezTo>
                  <a:pt x="2764215" y="3295050"/>
                  <a:pt x="2761132" y="3316458"/>
                  <a:pt x="2762401" y="3337863"/>
                </a:cubicBezTo>
                <a:cubicBezTo>
                  <a:pt x="2762946" y="3346208"/>
                  <a:pt x="2757866" y="3345845"/>
                  <a:pt x="2752060" y="3346208"/>
                </a:cubicBezTo>
                <a:cubicBezTo>
                  <a:pt x="2745529" y="3346571"/>
                  <a:pt x="2743897" y="3344394"/>
                  <a:pt x="2744079" y="3338044"/>
                </a:cubicBezTo>
                <a:cubicBezTo>
                  <a:pt x="2744441" y="3318634"/>
                  <a:pt x="2743897" y="3299405"/>
                  <a:pt x="2744260" y="3279992"/>
                </a:cubicBezTo>
                <a:cubicBezTo>
                  <a:pt x="2744260" y="3273643"/>
                  <a:pt x="2741902" y="3271648"/>
                  <a:pt x="2735732" y="3271466"/>
                </a:cubicBezTo>
                <a:cubicBezTo>
                  <a:pt x="2727750" y="3271104"/>
                  <a:pt x="2719950" y="3273100"/>
                  <a:pt x="2711787" y="3272011"/>
                </a:cubicBezTo>
                <a:cubicBezTo>
                  <a:pt x="2703804" y="3270922"/>
                  <a:pt x="2703984" y="3268202"/>
                  <a:pt x="2705074" y="3261852"/>
                </a:cubicBezTo>
                <a:cubicBezTo>
                  <a:pt x="2706162" y="3255502"/>
                  <a:pt x="2705255" y="3248789"/>
                  <a:pt x="2705255" y="3241715"/>
                </a:cubicBezTo>
                <a:cubicBezTo>
                  <a:pt x="2702715" y="3244617"/>
                  <a:pt x="2705437" y="3248064"/>
                  <a:pt x="2701627" y="3250966"/>
                </a:cubicBezTo>
                <a:cubicBezTo>
                  <a:pt x="2703259" y="3244617"/>
                  <a:pt x="2700176" y="3238994"/>
                  <a:pt x="2704167" y="3234275"/>
                </a:cubicBezTo>
                <a:cubicBezTo>
                  <a:pt x="2694551" y="3229741"/>
                  <a:pt x="2684028" y="3233186"/>
                  <a:pt x="2673869" y="3232824"/>
                </a:cubicBezTo>
                <a:cubicBezTo>
                  <a:pt x="2667519" y="3232643"/>
                  <a:pt x="2667701" y="3231010"/>
                  <a:pt x="2667701" y="3226838"/>
                </a:cubicBezTo>
                <a:cubicBezTo>
                  <a:pt x="2667701" y="3218130"/>
                  <a:pt x="2667701" y="3209239"/>
                  <a:pt x="2667701" y="3200532"/>
                </a:cubicBezTo>
                <a:cubicBezTo>
                  <a:pt x="2667701" y="3197448"/>
                  <a:pt x="2667701" y="3194001"/>
                  <a:pt x="2663528" y="3194001"/>
                </a:cubicBezTo>
                <a:cubicBezTo>
                  <a:pt x="2646657" y="3193819"/>
                  <a:pt x="2629967" y="3194001"/>
                  <a:pt x="2613275" y="3193637"/>
                </a:cubicBezTo>
                <a:cubicBezTo>
                  <a:pt x="2608740" y="3193637"/>
                  <a:pt x="2607471" y="3195633"/>
                  <a:pt x="2607833" y="3199625"/>
                </a:cubicBezTo>
                <a:cubicBezTo>
                  <a:pt x="2608377" y="3206337"/>
                  <a:pt x="2607471" y="3212687"/>
                  <a:pt x="2609285" y="3219399"/>
                </a:cubicBezTo>
                <a:cubicBezTo>
                  <a:pt x="2611824" y="3229378"/>
                  <a:pt x="2609285" y="3231917"/>
                  <a:pt x="2599125" y="3231917"/>
                </a:cubicBezTo>
                <a:cubicBezTo>
                  <a:pt x="2592232" y="3231917"/>
                  <a:pt x="2585156" y="3232098"/>
                  <a:pt x="2578262" y="3231917"/>
                </a:cubicBezTo>
                <a:cubicBezTo>
                  <a:pt x="2573001" y="3231736"/>
                  <a:pt x="2570099" y="3232281"/>
                  <a:pt x="2571367" y="3239175"/>
                </a:cubicBezTo>
                <a:cubicBezTo>
                  <a:pt x="2573001" y="3248064"/>
                  <a:pt x="2570099" y="3257135"/>
                  <a:pt x="2569736" y="3266024"/>
                </a:cubicBezTo>
                <a:cubicBezTo>
                  <a:pt x="2569553" y="3270197"/>
                  <a:pt x="2566833" y="3270016"/>
                  <a:pt x="2564112" y="3270016"/>
                </a:cubicBezTo>
                <a:cubicBezTo>
                  <a:pt x="2557218" y="3270016"/>
                  <a:pt x="2550142" y="3270559"/>
                  <a:pt x="2543249" y="3269834"/>
                </a:cubicBezTo>
                <a:cubicBezTo>
                  <a:pt x="2534178" y="3268928"/>
                  <a:pt x="2530912" y="3271830"/>
                  <a:pt x="2531275" y="3281262"/>
                </a:cubicBezTo>
                <a:cubicBezTo>
                  <a:pt x="2532001" y="3300312"/>
                  <a:pt x="2531638" y="3319360"/>
                  <a:pt x="2531275" y="3338408"/>
                </a:cubicBezTo>
                <a:cubicBezTo>
                  <a:pt x="2531275" y="3341310"/>
                  <a:pt x="2534359" y="3347478"/>
                  <a:pt x="2527102" y="3346389"/>
                </a:cubicBezTo>
                <a:cubicBezTo>
                  <a:pt x="2521841" y="3345663"/>
                  <a:pt x="2514040" y="3349473"/>
                  <a:pt x="2514765" y="3337681"/>
                </a:cubicBezTo>
                <a:cubicBezTo>
                  <a:pt x="2515855" y="3317727"/>
                  <a:pt x="2514765" y="3297591"/>
                  <a:pt x="2515129" y="3277453"/>
                </a:cubicBezTo>
                <a:cubicBezTo>
                  <a:pt x="2515310" y="3271286"/>
                  <a:pt x="2513315" y="3269471"/>
                  <a:pt x="2507509" y="3269834"/>
                </a:cubicBezTo>
                <a:cubicBezTo>
                  <a:pt x="2499708" y="3270378"/>
                  <a:pt x="2491726" y="3269834"/>
                  <a:pt x="2483924" y="3270016"/>
                </a:cubicBezTo>
                <a:cubicBezTo>
                  <a:pt x="2478845" y="3270016"/>
                  <a:pt x="2476668" y="3268020"/>
                  <a:pt x="2476849" y="3262940"/>
                </a:cubicBezTo>
                <a:cubicBezTo>
                  <a:pt x="2477031" y="3254414"/>
                  <a:pt x="2476849" y="3246068"/>
                  <a:pt x="2477031" y="3237541"/>
                </a:cubicBezTo>
                <a:cubicBezTo>
                  <a:pt x="2477031" y="3233186"/>
                  <a:pt x="2475580" y="3231555"/>
                  <a:pt x="2471226" y="3231736"/>
                </a:cubicBezTo>
                <a:cubicBezTo>
                  <a:pt x="2462336" y="3232098"/>
                  <a:pt x="2453264" y="3231372"/>
                  <a:pt x="2444375" y="3230103"/>
                </a:cubicBezTo>
                <a:cubicBezTo>
                  <a:pt x="2440021" y="3229559"/>
                  <a:pt x="2438570" y="3228289"/>
                  <a:pt x="2438751" y="3224117"/>
                </a:cubicBezTo>
                <a:cubicBezTo>
                  <a:pt x="2438933" y="3215590"/>
                  <a:pt x="2438388" y="3207063"/>
                  <a:pt x="2438933" y="3198718"/>
                </a:cubicBezTo>
                <a:cubicBezTo>
                  <a:pt x="2439296" y="3192912"/>
                  <a:pt x="2437119" y="3191461"/>
                  <a:pt x="2431676" y="3191643"/>
                </a:cubicBezTo>
                <a:cubicBezTo>
                  <a:pt x="2419884" y="3192005"/>
                  <a:pt x="2408091" y="3191823"/>
                  <a:pt x="2396299" y="3191823"/>
                </a:cubicBezTo>
                <a:cubicBezTo>
                  <a:pt x="2377251" y="3191823"/>
                  <a:pt x="2377251" y="3191823"/>
                  <a:pt x="2377251" y="3211236"/>
                </a:cubicBezTo>
                <a:cubicBezTo>
                  <a:pt x="2377251" y="3217585"/>
                  <a:pt x="2378883" y="3225206"/>
                  <a:pt x="2375981" y="3229741"/>
                </a:cubicBezTo>
                <a:cubicBezTo>
                  <a:pt x="2374349" y="3232281"/>
                  <a:pt x="2364915" y="3229922"/>
                  <a:pt x="2359109" y="3229922"/>
                </a:cubicBezTo>
                <a:cubicBezTo>
                  <a:pt x="2335343" y="3229922"/>
                  <a:pt x="2335343" y="3229922"/>
                  <a:pt x="2338971" y="3254414"/>
                </a:cubicBezTo>
                <a:cubicBezTo>
                  <a:pt x="2340059" y="3261670"/>
                  <a:pt x="2335706" y="3265842"/>
                  <a:pt x="2329357" y="3268383"/>
                </a:cubicBezTo>
                <a:cubicBezTo>
                  <a:pt x="2321556" y="3271648"/>
                  <a:pt x="2314661" y="3267293"/>
                  <a:pt x="2307223" y="3267839"/>
                </a:cubicBezTo>
                <a:cubicBezTo>
                  <a:pt x="2301236" y="3268202"/>
                  <a:pt x="2299241" y="3270197"/>
                  <a:pt x="2299241" y="3276002"/>
                </a:cubicBezTo>
                <a:cubicBezTo>
                  <a:pt x="2299241" y="3282715"/>
                  <a:pt x="2301781" y="3289427"/>
                  <a:pt x="2300873" y="3295594"/>
                </a:cubicBezTo>
                <a:cubicBezTo>
                  <a:pt x="2298515" y="3310290"/>
                  <a:pt x="2299784" y="3324984"/>
                  <a:pt x="2299422" y="3339677"/>
                </a:cubicBezTo>
                <a:cubicBezTo>
                  <a:pt x="2299422" y="3344031"/>
                  <a:pt x="2298334" y="3346026"/>
                  <a:pt x="2293436" y="3346026"/>
                </a:cubicBezTo>
                <a:cubicBezTo>
                  <a:pt x="2287449" y="3346208"/>
                  <a:pt x="2285091" y="3344394"/>
                  <a:pt x="2284727" y="3337863"/>
                </a:cubicBezTo>
                <a:cubicBezTo>
                  <a:pt x="2284001" y="3326253"/>
                  <a:pt x="2288537" y="3315007"/>
                  <a:pt x="2286360" y="3303759"/>
                </a:cubicBezTo>
                <a:cubicBezTo>
                  <a:pt x="2284183" y="3292510"/>
                  <a:pt x="2284909" y="3281626"/>
                  <a:pt x="2286179" y="3269471"/>
                </a:cubicBezTo>
                <a:cubicBezTo>
                  <a:pt x="2275112" y="3271286"/>
                  <a:pt x="2264227" y="3267113"/>
                  <a:pt x="2253161" y="3267839"/>
                </a:cubicBezTo>
                <a:cubicBezTo>
                  <a:pt x="2249533" y="3268020"/>
                  <a:pt x="2246448" y="3267839"/>
                  <a:pt x="2246811" y="3262758"/>
                </a:cubicBezTo>
                <a:cubicBezTo>
                  <a:pt x="2247536" y="3253507"/>
                  <a:pt x="2245541" y="3243891"/>
                  <a:pt x="2248081" y="3234820"/>
                </a:cubicBezTo>
                <a:cubicBezTo>
                  <a:pt x="2249351" y="3230103"/>
                  <a:pt x="2246993" y="3229741"/>
                  <a:pt x="2243545" y="3229741"/>
                </a:cubicBezTo>
                <a:cubicBezTo>
                  <a:pt x="2234838" y="3229741"/>
                  <a:pt x="2225948" y="3229378"/>
                  <a:pt x="2217239" y="3229741"/>
                </a:cubicBezTo>
                <a:cubicBezTo>
                  <a:pt x="2211072" y="3229922"/>
                  <a:pt x="2208169" y="3227744"/>
                  <a:pt x="2208713" y="3221395"/>
                </a:cubicBezTo>
                <a:cubicBezTo>
                  <a:pt x="2209439" y="3213413"/>
                  <a:pt x="2209801" y="3205249"/>
                  <a:pt x="2210527" y="3197267"/>
                </a:cubicBezTo>
                <a:cubicBezTo>
                  <a:pt x="2210890" y="3192912"/>
                  <a:pt x="2209257" y="3191461"/>
                  <a:pt x="2204904" y="3191461"/>
                </a:cubicBezTo>
                <a:cubicBezTo>
                  <a:pt x="2187669" y="3191643"/>
                  <a:pt x="2170433" y="3191643"/>
                  <a:pt x="2153199" y="3191461"/>
                </a:cubicBezTo>
                <a:cubicBezTo>
                  <a:pt x="2148483" y="3191280"/>
                  <a:pt x="2146850" y="3192912"/>
                  <a:pt x="2147032" y="3197630"/>
                </a:cubicBezTo>
                <a:cubicBezTo>
                  <a:pt x="2147394" y="3206337"/>
                  <a:pt x="2147032" y="3215228"/>
                  <a:pt x="2147212" y="3223934"/>
                </a:cubicBezTo>
                <a:cubicBezTo>
                  <a:pt x="2147394" y="3228289"/>
                  <a:pt x="2145761" y="3229741"/>
                  <a:pt x="2141407" y="3229559"/>
                </a:cubicBezTo>
                <a:cubicBezTo>
                  <a:pt x="2132699" y="3229378"/>
                  <a:pt x="2123809" y="3229741"/>
                  <a:pt x="2115100" y="3229378"/>
                </a:cubicBezTo>
                <a:cubicBezTo>
                  <a:pt x="2110204" y="3229196"/>
                  <a:pt x="2108751" y="3231010"/>
                  <a:pt x="2108933" y="3235728"/>
                </a:cubicBezTo>
                <a:cubicBezTo>
                  <a:pt x="2109296" y="3244254"/>
                  <a:pt x="2108751" y="3252598"/>
                  <a:pt x="2109115" y="3261126"/>
                </a:cubicBezTo>
                <a:cubicBezTo>
                  <a:pt x="2109477" y="3267293"/>
                  <a:pt x="2106393" y="3269290"/>
                  <a:pt x="2101132" y="3269471"/>
                </a:cubicBezTo>
                <a:cubicBezTo>
                  <a:pt x="2093512" y="3269653"/>
                  <a:pt x="2085893" y="3269834"/>
                  <a:pt x="2078456" y="3269471"/>
                </a:cubicBezTo>
                <a:cubicBezTo>
                  <a:pt x="2072650" y="3269108"/>
                  <a:pt x="2070835" y="3271104"/>
                  <a:pt x="2070835" y="3277090"/>
                </a:cubicBezTo>
                <a:cubicBezTo>
                  <a:pt x="2071198" y="3302852"/>
                  <a:pt x="2071016" y="3328431"/>
                  <a:pt x="2071016" y="3354191"/>
                </a:cubicBezTo>
                <a:cubicBezTo>
                  <a:pt x="2071016" y="3369611"/>
                  <a:pt x="2071016" y="3369248"/>
                  <a:pt x="2086256" y="3369611"/>
                </a:cubicBezTo>
                <a:cubicBezTo>
                  <a:pt x="2092969" y="3369793"/>
                  <a:pt x="2094964" y="3367797"/>
                  <a:pt x="2094783" y="3361084"/>
                </a:cubicBezTo>
                <a:cubicBezTo>
                  <a:pt x="2094238" y="3340767"/>
                  <a:pt x="2094783" y="3320629"/>
                  <a:pt x="2094420" y="3300312"/>
                </a:cubicBezTo>
                <a:cubicBezTo>
                  <a:pt x="2094420" y="3294688"/>
                  <a:pt x="2096052" y="3292873"/>
                  <a:pt x="2101675" y="3293236"/>
                </a:cubicBezTo>
                <a:cubicBezTo>
                  <a:pt x="2110204" y="3293780"/>
                  <a:pt x="2118548" y="3293236"/>
                  <a:pt x="2127074" y="3293417"/>
                </a:cubicBezTo>
                <a:cubicBezTo>
                  <a:pt x="2130521" y="3293417"/>
                  <a:pt x="2132881" y="3292873"/>
                  <a:pt x="2132699" y="3288519"/>
                </a:cubicBezTo>
                <a:cubicBezTo>
                  <a:pt x="2132154" y="3277271"/>
                  <a:pt x="2133606" y="3265842"/>
                  <a:pt x="2131429" y="3253507"/>
                </a:cubicBezTo>
                <a:cubicBezTo>
                  <a:pt x="2141589" y="3253507"/>
                  <a:pt x="2151929" y="3253144"/>
                  <a:pt x="2162089" y="3253689"/>
                </a:cubicBezTo>
                <a:cubicBezTo>
                  <a:pt x="2168619" y="3254051"/>
                  <a:pt x="2171341" y="3252417"/>
                  <a:pt x="2170796" y="3245343"/>
                </a:cubicBezTo>
                <a:cubicBezTo>
                  <a:pt x="2170252" y="3237179"/>
                  <a:pt x="2170978" y="3229015"/>
                  <a:pt x="2170615" y="3220850"/>
                </a:cubicBezTo>
                <a:cubicBezTo>
                  <a:pt x="2170252" y="3215228"/>
                  <a:pt x="2173699" y="3215228"/>
                  <a:pt x="2177509" y="3215409"/>
                </a:cubicBezTo>
                <a:cubicBezTo>
                  <a:pt x="2181501" y="3215590"/>
                  <a:pt x="2185673" y="3214683"/>
                  <a:pt x="2185311" y="3221032"/>
                </a:cubicBezTo>
                <a:cubicBezTo>
                  <a:pt x="2184947" y="3229559"/>
                  <a:pt x="2185491" y="3237904"/>
                  <a:pt x="2185129" y="3246431"/>
                </a:cubicBezTo>
                <a:cubicBezTo>
                  <a:pt x="2184947" y="3251873"/>
                  <a:pt x="2186399" y="3254414"/>
                  <a:pt x="2192204" y="3253689"/>
                </a:cubicBezTo>
                <a:cubicBezTo>
                  <a:pt x="2201455" y="3252598"/>
                  <a:pt x="2210709" y="3255502"/>
                  <a:pt x="2219962" y="3255502"/>
                </a:cubicBezTo>
                <a:cubicBezTo>
                  <a:pt x="2223952" y="3255502"/>
                  <a:pt x="2225403" y="3256954"/>
                  <a:pt x="2225222" y="3260763"/>
                </a:cubicBezTo>
                <a:cubicBezTo>
                  <a:pt x="2225041" y="3269471"/>
                  <a:pt x="2225948" y="3278360"/>
                  <a:pt x="2224497" y="3286888"/>
                </a:cubicBezTo>
                <a:cubicBezTo>
                  <a:pt x="2223589" y="3292328"/>
                  <a:pt x="2225403" y="3293417"/>
                  <a:pt x="2229576" y="3293417"/>
                </a:cubicBezTo>
                <a:cubicBezTo>
                  <a:pt x="2238284" y="3293599"/>
                  <a:pt x="2247174" y="3293962"/>
                  <a:pt x="2255882" y="3293417"/>
                </a:cubicBezTo>
                <a:cubicBezTo>
                  <a:pt x="2261869" y="3293236"/>
                  <a:pt x="2263501" y="3295413"/>
                  <a:pt x="2263320" y="3301218"/>
                </a:cubicBezTo>
                <a:cubicBezTo>
                  <a:pt x="2262595" y="3320086"/>
                  <a:pt x="2264409" y="3339133"/>
                  <a:pt x="2261325" y="3358000"/>
                </a:cubicBezTo>
                <a:cubicBezTo>
                  <a:pt x="2259874" y="3366891"/>
                  <a:pt x="2262958" y="3370699"/>
                  <a:pt x="2272573" y="3369974"/>
                </a:cubicBezTo>
                <a:cubicBezTo>
                  <a:pt x="2284001" y="3369248"/>
                  <a:pt x="2295612" y="3369793"/>
                  <a:pt x="2307042" y="3369793"/>
                </a:cubicBezTo>
                <a:cubicBezTo>
                  <a:pt x="2323007" y="3369793"/>
                  <a:pt x="2323551" y="3369611"/>
                  <a:pt x="2322826" y="3353466"/>
                </a:cubicBezTo>
                <a:cubicBezTo>
                  <a:pt x="2322099" y="3335323"/>
                  <a:pt x="2325183" y="3317001"/>
                  <a:pt x="2323007" y="3298861"/>
                </a:cubicBezTo>
                <a:cubicBezTo>
                  <a:pt x="2322644" y="3294688"/>
                  <a:pt x="2324095" y="3291785"/>
                  <a:pt x="2328994" y="3291785"/>
                </a:cubicBezTo>
                <a:cubicBezTo>
                  <a:pt x="2337883" y="3291966"/>
                  <a:pt x="2347135" y="3291059"/>
                  <a:pt x="2356025" y="3292510"/>
                </a:cubicBezTo>
                <a:cubicBezTo>
                  <a:pt x="2362193" y="3293417"/>
                  <a:pt x="2362919" y="3291240"/>
                  <a:pt x="2362738" y="3286706"/>
                </a:cubicBezTo>
                <a:cubicBezTo>
                  <a:pt x="2362375" y="3279811"/>
                  <a:pt x="2363100" y="3272918"/>
                  <a:pt x="2361286" y="3266024"/>
                </a:cubicBezTo>
                <a:cubicBezTo>
                  <a:pt x="2358565" y="3256228"/>
                  <a:pt x="2361105" y="3253689"/>
                  <a:pt x="2371446" y="3253689"/>
                </a:cubicBezTo>
                <a:cubicBezTo>
                  <a:pt x="2378339" y="3253507"/>
                  <a:pt x="2385414" y="3253326"/>
                  <a:pt x="2392309" y="3253689"/>
                </a:cubicBezTo>
                <a:cubicBezTo>
                  <a:pt x="2397206" y="3254051"/>
                  <a:pt x="2399202" y="3252417"/>
                  <a:pt x="2399021" y="3247157"/>
                </a:cubicBezTo>
                <a:cubicBezTo>
                  <a:pt x="2398658" y="3238810"/>
                  <a:pt x="2398658" y="3230467"/>
                  <a:pt x="2400473" y="3222120"/>
                </a:cubicBezTo>
                <a:cubicBezTo>
                  <a:pt x="2401379" y="3218130"/>
                  <a:pt x="2401198" y="3214864"/>
                  <a:pt x="2406459" y="3215590"/>
                </a:cubicBezTo>
                <a:cubicBezTo>
                  <a:pt x="2410269" y="3215953"/>
                  <a:pt x="2414986" y="3213413"/>
                  <a:pt x="2415711" y="3220670"/>
                </a:cubicBezTo>
                <a:cubicBezTo>
                  <a:pt x="2416075" y="3224843"/>
                  <a:pt x="2416256" y="3228652"/>
                  <a:pt x="2416075" y="3232824"/>
                </a:cubicBezTo>
                <a:cubicBezTo>
                  <a:pt x="2414986" y="3252962"/>
                  <a:pt x="2411176" y="3255683"/>
                  <a:pt x="2433490" y="3255321"/>
                </a:cubicBezTo>
                <a:cubicBezTo>
                  <a:pt x="2438570" y="3255321"/>
                  <a:pt x="2443649" y="3256409"/>
                  <a:pt x="2448730" y="3254232"/>
                </a:cubicBezTo>
                <a:cubicBezTo>
                  <a:pt x="2452358" y="3252598"/>
                  <a:pt x="2453446" y="3254958"/>
                  <a:pt x="2453446" y="3258223"/>
                </a:cubicBezTo>
                <a:cubicBezTo>
                  <a:pt x="2453446" y="3266568"/>
                  <a:pt x="2456712" y="3274551"/>
                  <a:pt x="2453627" y="3283077"/>
                </a:cubicBezTo>
                <a:cubicBezTo>
                  <a:pt x="2451450" y="3289064"/>
                  <a:pt x="2453990" y="3292510"/>
                  <a:pt x="2461429" y="3291966"/>
                </a:cubicBezTo>
                <a:cubicBezTo>
                  <a:pt x="2469773" y="3291240"/>
                  <a:pt x="2478300" y="3291785"/>
                  <a:pt x="2486828" y="3291785"/>
                </a:cubicBezTo>
                <a:cubicBezTo>
                  <a:pt x="2490819" y="3291785"/>
                  <a:pt x="2492089" y="3292510"/>
                  <a:pt x="2491907" y="3297410"/>
                </a:cubicBezTo>
                <a:cubicBezTo>
                  <a:pt x="2491181" y="3319541"/>
                  <a:pt x="2491544" y="3341492"/>
                  <a:pt x="2491362" y="3363624"/>
                </a:cubicBezTo>
                <a:cubicBezTo>
                  <a:pt x="2491181" y="3368342"/>
                  <a:pt x="2492815" y="3369793"/>
                  <a:pt x="2497530" y="3369793"/>
                </a:cubicBezTo>
                <a:cubicBezTo>
                  <a:pt x="2514221" y="3369611"/>
                  <a:pt x="2530731" y="3369793"/>
                  <a:pt x="2547420" y="3369793"/>
                </a:cubicBezTo>
                <a:cubicBezTo>
                  <a:pt x="2550868" y="3369793"/>
                  <a:pt x="2553407" y="3369248"/>
                  <a:pt x="2553044" y="3364894"/>
                </a:cubicBezTo>
                <a:cubicBezTo>
                  <a:pt x="2551593" y="3343668"/>
                  <a:pt x="2555586" y="3322444"/>
                  <a:pt x="2553044" y="3301218"/>
                </a:cubicBezTo>
                <a:cubicBezTo>
                  <a:pt x="2552501" y="3295231"/>
                  <a:pt x="2554315" y="3293054"/>
                  <a:pt x="2560484" y="3293417"/>
                </a:cubicBezTo>
                <a:cubicBezTo>
                  <a:pt x="2569010" y="3293780"/>
                  <a:pt x="2577354" y="3293599"/>
                  <a:pt x="2585881" y="3293417"/>
                </a:cubicBezTo>
                <a:cubicBezTo>
                  <a:pt x="2587696" y="3293417"/>
                  <a:pt x="2591869" y="3293780"/>
                  <a:pt x="2590598" y="3291240"/>
                </a:cubicBezTo>
                <a:cubicBezTo>
                  <a:pt x="2586245" y="3282352"/>
                  <a:pt x="2594589" y="3275276"/>
                  <a:pt x="2593320" y="3266749"/>
                </a:cubicBezTo>
                <a:cubicBezTo>
                  <a:pt x="2591869" y="3255502"/>
                  <a:pt x="2592594" y="3255321"/>
                  <a:pt x="2604386" y="3255321"/>
                </a:cubicBezTo>
                <a:cubicBezTo>
                  <a:pt x="2604749" y="3255321"/>
                  <a:pt x="2604931" y="3255321"/>
                  <a:pt x="2605294" y="3255321"/>
                </a:cubicBezTo>
                <a:cubicBezTo>
                  <a:pt x="2613639" y="3254595"/>
                  <a:pt x="2624523" y="3258949"/>
                  <a:pt x="2629604" y="3253507"/>
                </a:cubicBezTo>
                <a:cubicBezTo>
                  <a:pt x="2634501" y="3248245"/>
                  <a:pt x="2630692" y="3237359"/>
                  <a:pt x="2631055" y="3229015"/>
                </a:cubicBezTo>
                <a:cubicBezTo>
                  <a:pt x="2631236" y="3221939"/>
                  <a:pt x="2628151" y="3211962"/>
                  <a:pt x="2641939" y="3217042"/>
                </a:cubicBezTo>
                <a:cubicBezTo>
                  <a:pt x="2642847" y="3217404"/>
                  <a:pt x="2643936" y="3216679"/>
                  <a:pt x="2645749" y="3216134"/>
                </a:cubicBezTo>
                <a:cubicBezTo>
                  <a:pt x="2642483" y="3227563"/>
                  <a:pt x="2644480" y="3238448"/>
                  <a:pt x="2643755" y="3249152"/>
                </a:cubicBezTo>
                <a:cubicBezTo>
                  <a:pt x="2643573" y="3253869"/>
                  <a:pt x="2645024" y="3255683"/>
                  <a:pt x="2649922" y="3255502"/>
                </a:cubicBezTo>
                <a:cubicBezTo>
                  <a:pt x="2658631" y="3255140"/>
                  <a:pt x="2667519" y="3255502"/>
                  <a:pt x="2676228" y="3255321"/>
                </a:cubicBezTo>
                <a:cubicBezTo>
                  <a:pt x="2680581" y="3255140"/>
                  <a:pt x="2682214" y="3256591"/>
                  <a:pt x="2682032" y="3260944"/>
                </a:cubicBezTo>
                <a:cubicBezTo>
                  <a:pt x="2681852" y="3268745"/>
                  <a:pt x="2682032" y="3276727"/>
                  <a:pt x="2682032" y="3284529"/>
                </a:cubicBezTo>
                <a:cubicBezTo>
                  <a:pt x="2681852" y="3290697"/>
                  <a:pt x="2684209" y="3293962"/>
                  <a:pt x="2691104" y="3293417"/>
                </a:cubicBezTo>
                <a:cubicBezTo>
                  <a:pt x="2697454" y="3292873"/>
                  <a:pt x="2703804" y="3293236"/>
                  <a:pt x="2710153" y="3293236"/>
                </a:cubicBezTo>
                <a:cubicBezTo>
                  <a:pt x="2721764" y="3293236"/>
                  <a:pt x="2721764" y="3293236"/>
                  <a:pt x="2720131" y="3305210"/>
                </a:cubicBezTo>
                <a:cubicBezTo>
                  <a:pt x="2719768" y="3307387"/>
                  <a:pt x="2719768" y="3309382"/>
                  <a:pt x="2719950" y="3311560"/>
                </a:cubicBezTo>
                <a:cubicBezTo>
                  <a:pt x="2720856" y="3328431"/>
                  <a:pt x="2723578" y="3345482"/>
                  <a:pt x="2719950" y="3362535"/>
                </a:cubicBezTo>
                <a:cubicBezTo>
                  <a:pt x="2718317" y="3370156"/>
                  <a:pt x="2723397" y="3371789"/>
                  <a:pt x="2729747" y="3371062"/>
                </a:cubicBezTo>
                <a:cubicBezTo>
                  <a:pt x="2745349" y="3369430"/>
                  <a:pt x="2760950" y="3368885"/>
                  <a:pt x="2776734" y="3369430"/>
                </a:cubicBezTo>
                <a:cubicBezTo>
                  <a:pt x="2783447" y="3369793"/>
                  <a:pt x="2785441" y="3367616"/>
                  <a:pt x="2785260" y="3360903"/>
                </a:cubicBezTo>
                <a:cubicBezTo>
                  <a:pt x="2784716" y="3340585"/>
                  <a:pt x="2785260" y="3320448"/>
                  <a:pt x="2784898" y="3300130"/>
                </a:cubicBezTo>
                <a:cubicBezTo>
                  <a:pt x="2784898" y="3294505"/>
                  <a:pt x="2786531" y="3292691"/>
                  <a:pt x="2792155" y="3293054"/>
                </a:cubicBezTo>
                <a:cubicBezTo>
                  <a:pt x="2799774" y="3293417"/>
                  <a:pt x="2807211" y="3292873"/>
                  <a:pt x="2814832" y="3293236"/>
                </a:cubicBezTo>
                <a:cubicBezTo>
                  <a:pt x="2821181" y="3293599"/>
                  <a:pt x="2823721" y="3291240"/>
                  <a:pt x="2823176" y="3284892"/>
                </a:cubicBezTo>
                <a:cubicBezTo>
                  <a:pt x="2822450" y="3276546"/>
                  <a:pt x="2820999" y="3268383"/>
                  <a:pt x="2821181" y="3259856"/>
                </a:cubicBezTo>
                <a:cubicBezTo>
                  <a:pt x="2821362" y="3254777"/>
                  <a:pt x="2822995" y="3253144"/>
                  <a:pt x="2828075" y="3253326"/>
                </a:cubicBezTo>
                <a:cubicBezTo>
                  <a:pt x="2836239" y="3253689"/>
                  <a:pt x="2844403" y="3252962"/>
                  <a:pt x="2852566" y="3253507"/>
                </a:cubicBezTo>
                <a:cubicBezTo>
                  <a:pt x="2858372" y="3253869"/>
                  <a:pt x="2859823" y="3251692"/>
                  <a:pt x="2859642" y="3246250"/>
                </a:cubicBezTo>
                <a:cubicBezTo>
                  <a:pt x="2859279" y="3237722"/>
                  <a:pt x="2859823" y="3229378"/>
                  <a:pt x="2859460" y="3220850"/>
                </a:cubicBezTo>
                <a:cubicBezTo>
                  <a:pt x="2859097" y="3214501"/>
                  <a:pt x="2863269" y="3215046"/>
                  <a:pt x="2867081" y="3215409"/>
                </a:cubicBezTo>
                <a:cubicBezTo>
                  <a:pt x="2870708" y="3215590"/>
                  <a:pt x="2875969" y="3213232"/>
                  <a:pt x="2875788" y="3220670"/>
                </a:cubicBezTo>
                <a:cubicBezTo>
                  <a:pt x="2875425" y="3229378"/>
                  <a:pt x="2875788" y="3238267"/>
                  <a:pt x="2875606" y="3246975"/>
                </a:cubicBezTo>
                <a:cubicBezTo>
                  <a:pt x="2875606" y="3251329"/>
                  <a:pt x="2876514" y="3253689"/>
                  <a:pt x="2881594" y="3253507"/>
                </a:cubicBezTo>
                <a:cubicBezTo>
                  <a:pt x="2890301" y="3253144"/>
                  <a:pt x="2898828" y="3253869"/>
                  <a:pt x="2907536" y="3254958"/>
                </a:cubicBezTo>
                <a:cubicBezTo>
                  <a:pt x="2912979" y="3255683"/>
                  <a:pt x="2914067" y="3257497"/>
                  <a:pt x="2913886" y="3262214"/>
                </a:cubicBezTo>
                <a:cubicBezTo>
                  <a:pt x="2913523" y="3270378"/>
                  <a:pt x="2914067" y="3278541"/>
                  <a:pt x="2913704" y="3286706"/>
                </a:cubicBezTo>
                <a:cubicBezTo>
                  <a:pt x="2913523" y="3291785"/>
                  <a:pt x="2914975" y="3293780"/>
                  <a:pt x="2920235" y="3293599"/>
                </a:cubicBezTo>
                <a:cubicBezTo>
                  <a:pt x="2928037" y="3293236"/>
                  <a:pt x="2936018" y="3293962"/>
                  <a:pt x="2943820" y="3293417"/>
                </a:cubicBezTo>
                <a:cubicBezTo>
                  <a:pt x="2949987" y="3293054"/>
                  <a:pt x="2952164" y="3294868"/>
                  <a:pt x="2951984" y="3301400"/>
                </a:cubicBezTo>
                <a:cubicBezTo>
                  <a:pt x="2951439" y="3320811"/>
                  <a:pt x="2952164" y="3340222"/>
                  <a:pt x="2951620" y="3359633"/>
                </a:cubicBezTo>
                <a:cubicBezTo>
                  <a:pt x="2951439" y="3367253"/>
                  <a:pt x="2952891" y="3370336"/>
                  <a:pt x="2961418" y="3369793"/>
                </a:cubicBezTo>
                <a:cubicBezTo>
                  <a:pt x="2975568" y="3369067"/>
                  <a:pt x="2989899" y="3369248"/>
                  <a:pt x="3004050" y="3369793"/>
                </a:cubicBezTo>
                <a:cubicBezTo>
                  <a:pt x="3011308" y="3370156"/>
                  <a:pt x="3013847" y="3368342"/>
                  <a:pt x="3013666" y="3360541"/>
                </a:cubicBezTo>
                <a:cubicBezTo>
                  <a:pt x="3012941" y="3340040"/>
                  <a:pt x="3013484" y="3319360"/>
                  <a:pt x="3013303" y="3298679"/>
                </a:cubicBezTo>
                <a:cubicBezTo>
                  <a:pt x="3013303" y="3293780"/>
                  <a:pt x="3014029" y="3291240"/>
                  <a:pt x="3019652" y="3291604"/>
                </a:cubicBezTo>
                <a:cubicBezTo>
                  <a:pt x="3027998" y="3291966"/>
                  <a:pt x="3036705" y="3290515"/>
                  <a:pt x="3044869" y="3292148"/>
                </a:cubicBezTo>
                <a:cubicBezTo>
                  <a:pt x="3051945" y="3293599"/>
                  <a:pt x="3051401" y="3290878"/>
                  <a:pt x="3051401" y="3286162"/>
                </a:cubicBezTo>
                <a:cubicBezTo>
                  <a:pt x="3051220" y="3277634"/>
                  <a:pt x="3051583" y="3269290"/>
                  <a:pt x="3051220" y="3260763"/>
                </a:cubicBezTo>
                <a:cubicBezTo>
                  <a:pt x="3051039" y="3255321"/>
                  <a:pt x="3052489" y="3253144"/>
                  <a:pt x="3058294" y="3253507"/>
                </a:cubicBezTo>
                <a:cubicBezTo>
                  <a:pt x="3066459" y="3253869"/>
                  <a:pt x="3074623" y="3253326"/>
                  <a:pt x="3082787" y="3253689"/>
                </a:cubicBezTo>
                <a:cubicBezTo>
                  <a:pt x="3087866" y="3254051"/>
                  <a:pt x="3089680" y="3252417"/>
                  <a:pt x="3089499" y="3247157"/>
                </a:cubicBezTo>
                <a:cubicBezTo>
                  <a:pt x="3089136" y="3238994"/>
                  <a:pt x="3089499" y="3230829"/>
                  <a:pt x="3089317" y="3222666"/>
                </a:cubicBezTo>
                <a:cubicBezTo>
                  <a:pt x="3089136" y="3216860"/>
                  <a:pt x="3092038" y="3215409"/>
                  <a:pt x="3097118" y="3215409"/>
                </a:cubicBezTo>
                <a:cubicBezTo>
                  <a:pt x="3102379" y="3215409"/>
                  <a:pt x="3106008" y="3216134"/>
                  <a:pt x="3105826" y="3222666"/>
                </a:cubicBezTo>
                <a:cubicBezTo>
                  <a:pt x="3105463" y="3230829"/>
                  <a:pt x="3106008" y="3238994"/>
                  <a:pt x="3105645" y="3247157"/>
                </a:cubicBezTo>
                <a:cubicBezTo>
                  <a:pt x="3105282" y="3252598"/>
                  <a:pt x="3107822" y="3255321"/>
                  <a:pt x="3112721" y="3255321"/>
                </a:cubicBezTo>
                <a:cubicBezTo>
                  <a:pt x="3121065" y="3255321"/>
                  <a:pt x="3129774" y="3256771"/>
                  <a:pt x="3137937" y="3254595"/>
                </a:cubicBezTo>
                <a:cubicBezTo>
                  <a:pt x="3142835" y="3253144"/>
                  <a:pt x="3143743" y="3254777"/>
                  <a:pt x="3143743" y="3258949"/>
                </a:cubicBezTo>
                <a:cubicBezTo>
                  <a:pt x="3143561" y="3267657"/>
                  <a:pt x="3143924" y="3276546"/>
                  <a:pt x="3143561" y="3285255"/>
                </a:cubicBezTo>
                <a:cubicBezTo>
                  <a:pt x="3143198" y="3290515"/>
                  <a:pt x="3145194" y="3291966"/>
                  <a:pt x="3150273" y="3291785"/>
                </a:cubicBezTo>
                <a:cubicBezTo>
                  <a:pt x="3158074" y="3291422"/>
                  <a:pt x="3166057" y="3292148"/>
                  <a:pt x="3173858" y="3291604"/>
                </a:cubicBezTo>
                <a:cubicBezTo>
                  <a:pt x="3180388" y="3291059"/>
                  <a:pt x="3182022" y="3293599"/>
                  <a:pt x="3181841" y="3299768"/>
                </a:cubicBezTo>
                <a:cubicBezTo>
                  <a:pt x="3181478" y="3320266"/>
                  <a:pt x="3182022" y="3340948"/>
                  <a:pt x="3181478" y="3361447"/>
                </a:cubicBezTo>
                <a:cubicBezTo>
                  <a:pt x="3181296" y="3368522"/>
                  <a:pt x="3183655" y="3369974"/>
                  <a:pt x="3190185" y="3369793"/>
                </a:cubicBezTo>
                <a:cubicBezTo>
                  <a:pt x="3205061" y="3369248"/>
                  <a:pt x="3219938" y="3369067"/>
                  <a:pt x="3234633" y="3369793"/>
                </a:cubicBezTo>
                <a:cubicBezTo>
                  <a:pt x="3242253" y="3370156"/>
                  <a:pt x="3243704" y="3367434"/>
                  <a:pt x="3243523" y="3360541"/>
                </a:cubicBezTo>
                <a:cubicBezTo>
                  <a:pt x="3243159" y="3341492"/>
                  <a:pt x="3243886" y="3322444"/>
                  <a:pt x="3243159" y="3303396"/>
                </a:cubicBezTo>
                <a:cubicBezTo>
                  <a:pt x="3242797" y="3294688"/>
                  <a:pt x="3245880" y="3292510"/>
                  <a:pt x="3253864" y="3293236"/>
                </a:cubicBezTo>
                <a:cubicBezTo>
                  <a:pt x="3261302" y="3293780"/>
                  <a:pt x="3268922" y="3293417"/>
                  <a:pt x="3276540" y="3293236"/>
                </a:cubicBezTo>
                <a:cubicBezTo>
                  <a:pt x="3278354" y="3293236"/>
                  <a:pt x="3281802" y="3294142"/>
                  <a:pt x="3280896" y="3290697"/>
                </a:cubicBezTo>
                <a:cubicBezTo>
                  <a:pt x="3277991" y="3280355"/>
                  <a:pt x="3283798" y="3270378"/>
                  <a:pt x="3281621" y="3260219"/>
                </a:cubicBezTo>
                <a:cubicBezTo>
                  <a:pt x="3280714" y="3256228"/>
                  <a:pt x="3283253" y="3255140"/>
                  <a:pt x="3286881" y="3255140"/>
                </a:cubicBezTo>
                <a:cubicBezTo>
                  <a:pt x="3295409" y="3255321"/>
                  <a:pt x="3303935" y="3254595"/>
                  <a:pt x="3312281" y="3255321"/>
                </a:cubicBezTo>
                <a:cubicBezTo>
                  <a:pt x="3320081" y="3256046"/>
                  <a:pt x="3322076" y="3252962"/>
                  <a:pt x="3321532" y="3245705"/>
                </a:cubicBezTo>
                <a:cubicBezTo>
                  <a:pt x="3320807" y="3235908"/>
                  <a:pt x="3321350" y="3225932"/>
                  <a:pt x="3321350" y="3216316"/>
                </a:cubicBezTo>
                <a:cubicBezTo>
                  <a:pt x="3332599" y="3215228"/>
                  <a:pt x="3335501" y="3220307"/>
                  <a:pt x="3334231" y="3229922"/>
                </a:cubicBezTo>
                <a:cubicBezTo>
                  <a:pt x="3333506" y="3235908"/>
                  <a:pt x="3334412" y="3242078"/>
                  <a:pt x="3334050" y="3248064"/>
                </a:cubicBezTo>
                <a:cubicBezTo>
                  <a:pt x="3333687" y="3253507"/>
                  <a:pt x="3335320" y="3255683"/>
                  <a:pt x="3341126" y="3255321"/>
                </a:cubicBezTo>
                <a:cubicBezTo>
                  <a:pt x="3349289" y="3254958"/>
                  <a:pt x="3357454" y="3255502"/>
                  <a:pt x="3365618" y="3255140"/>
                </a:cubicBezTo>
                <a:cubicBezTo>
                  <a:pt x="3370697" y="3254777"/>
                  <a:pt x="3372511" y="3256409"/>
                  <a:pt x="3372330" y="3261670"/>
                </a:cubicBezTo>
                <a:cubicBezTo>
                  <a:pt x="3371967" y="3269471"/>
                  <a:pt x="3372511" y="3277453"/>
                  <a:pt x="3372148" y="3285255"/>
                </a:cubicBezTo>
                <a:cubicBezTo>
                  <a:pt x="3371967" y="3290878"/>
                  <a:pt x="3373962" y="3293599"/>
                  <a:pt x="3379949" y="3293236"/>
                </a:cubicBezTo>
                <a:cubicBezTo>
                  <a:pt x="3386843" y="3292873"/>
                  <a:pt x="3393919" y="3293599"/>
                  <a:pt x="3400813" y="3293054"/>
                </a:cubicBezTo>
                <a:cubicBezTo>
                  <a:pt x="3408069" y="3292328"/>
                  <a:pt x="3410609" y="3294505"/>
                  <a:pt x="3410428" y="3302307"/>
                </a:cubicBezTo>
                <a:cubicBezTo>
                  <a:pt x="3409883" y="3322262"/>
                  <a:pt x="3410428" y="3342398"/>
                  <a:pt x="3410065" y="3362535"/>
                </a:cubicBezTo>
                <a:cubicBezTo>
                  <a:pt x="3410065" y="3369611"/>
                  <a:pt x="3412967" y="3371969"/>
                  <a:pt x="3419316" y="3371062"/>
                </a:cubicBezTo>
                <a:cubicBezTo>
                  <a:pt x="3435100" y="3368885"/>
                  <a:pt x="3450703" y="3369067"/>
                  <a:pt x="3466486" y="3369430"/>
                </a:cubicBezTo>
                <a:cubicBezTo>
                  <a:pt x="3472653" y="3369611"/>
                  <a:pt x="3473924" y="3367253"/>
                  <a:pt x="3473924" y="3361629"/>
                </a:cubicBezTo>
                <a:cubicBezTo>
                  <a:pt x="3473561" y="3342217"/>
                  <a:pt x="3474287" y="3322807"/>
                  <a:pt x="3473561" y="3303577"/>
                </a:cubicBezTo>
                <a:cubicBezTo>
                  <a:pt x="3473198" y="3294505"/>
                  <a:pt x="3476100" y="3292148"/>
                  <a:pt x="3484627" y="3293054"/>
                </a:cubicBezTo>
                <a:cubicBezTo>
                  <a:pt x="3490251" y="3293599"/>
                  <a:pt x="3496238" y="3292691"/>
                  <a:pt x="3501862" y="3293236"/>
                </a:cubicBezTo>
                <a:cubicBezTo>
                  <a:pt x="3509482" y="3294142"/>
                  <a:pt x="3512929" y="3292148"/>
                  <a:pt x="3512022" y="3283621"/>
                </a:cubicBezTo>
                <a:cubicBezTo>
                  <a:pt x="3511114" y="3276365"/>
                  <a:pt x="3512203" y="3269108"/>
                  <a:pt x="3511659" y="3261852"/>
                </a:cubicBezTo>
                <a:cubicBezTo>
                  <a:pt x="3511114" y="3255321"/>
                  <a:pt x="3512929" y="3252417"/>
                  <a:pt x="3520004" y="3253144"/>
                </a:cubicBezTo>
                <a:cubicBezTo>
                  <a:pt x="3527261" y="3253689"/>
                  <a:pt x="3534517" y="3252780"/>
                  <a:pt x="3541774" y="3253326"/>
                </a:cubicBezTo>
                <a:cubicBezTo>
                  <a:pt x="3547942" y="3253689"/>
                  <a:pt x="3550483" y="3251873"/>
                  <a:pt x="3549939" y="3245343"/>
                </a:cubicBezTo>
                <a:cubicBezTo>
                  <a:pt x="3549394" y="3237179"/>
                  <a:pt x="3550120" y="3229015"/>
                  <a:pt x="3549757" y="3220850"/>
                </a:cubicBezTo>
                <a:cubicBezTo>
                  <a:pt x="3549394" y="3214864"/>
                  <a:pt x="3553022" y="3215046"/>
                  <a:pt x="3557195" y="3215046"/>
                </a:cubicBezTo>
                <a:cubicBezTo>
                  <a:pt x="3561548" y="3215046"/>
                  <a:pt x="3564633" y="3215228"/>
                  <a:pt x="3564452" y="3221214"/>
                </a:cubicBezTo>
                <a:cubicBezTo>
                  <a:pt x="3564270" y="3230103"/>
                  <a:pt x="3564633" y="3238994"/>
                  <a:pt x="3565541" y="3248064"/>
                </a:cubicBezTo>
                <a:cubicBezTo>
                  <a:pt x="3566084" y="3253689"/>
                  <a:pt x="3568080" y="3253507"/>
                  <a:pt x="3571527" y="3253144"/>
                </a:cubicBezTo>
                <a:cubicBezTo>
                  <a:pt x="3580960" y="3252054"/>
                  <a:pt x="3590031" y="3255140"/>
                  <a:pt x="3599283" y="3254958"/>
                </a:cubicBezTo>
                <a:cubicBezTo>
                  <a:pt x="3603456" y="3254958"/>
                  <a:pt x="3604181" y="3256954"/>
                  <a:pt x="3604181" y="3260581"/>
                </a:cubicBezTo>
                <a:cubicBezTo>
                  <a:pt x="3604001" y="3269108"/>
                  <a:pt x="3604363" y="3277453"/>
                  <a:pt x="3604001" y="3285981"/>
                </a:cubicBezTo>
                <a:cubicBezTo>
                  <a:pt x="3603818" y="3291240"/>
                  <a:pt x="3605270" y="3293599"/>
                  <a:pt x="3611076" y="3293236"/>
                </a:cubicBezTo>
                <a:cubicBezTo>
                  <a:pt x="3618696" y="3292873"/>
                  <a:pt x="3626315" y="3293599"/>
                  <a:pt x="3633752" y="3293054"/>
                </a:cubicBezTo>
                <a:cubicBezTo>
                  <a:pt x="3640466" y="3292510"/>
                  <a:pt x="3642642" y="3294505"/>
                  <a:pt x="3642461" y="3301400"/>
                </a:cubicBezTo>
                <a:cubicBezTo>
                  <a:pt x="3641916" y="3321717"/>
                  <a:pt x="3642461" y="3341855"/>
                  <a:pt x="3642099" y="3362173"/>
                </a:cubicBezTo>
                <a:cubicBezTo>
                  <a:pt x="3642099" y="3367616"/>
                  <a:pt x="3643550" y="3369611"/>
                  <a:pt x="3649174" y="3369430"/>
                </a:cubicBezTo>
                <a:cubicBezTo>
                  <a:pt x="3664232" y="3369067"/>
                  <a:pt x="3679471" y="3369067"/>
                  <a:pt x="3694529" y="3369430"/>
                </a:cubicBezTo>
                <a:cubicBezTo>
                  <a:pt x="3700515" y="3369611"/>
                  <a:pt x="3702147" y="3367797"/>
                  <a:pt x="3702329" y="3361810"/>
                </a:cubicBezTo>
                <a:cubicBezTo>
                  <a:pt x="3702510" y="3346571"/>
                  <a:pt x="3700515" y="3331151"/>
                  <a:pt x="3703781" y="3315913"/>
                </a:cubicBezTo>
                <a:cubicBezTo>
                  <a:pt x="3705413" y="3307930"/>
                  <a:pt x="3699608" y="3296684"/>
                  <a:pt x="3706503" y="3292328"/>
                </a:cubicBezTo>
                <a:cubicBezTo>
                  <a:pt x="3712490" y="3288519"/>
                  <a:pt x="3722830" y="3291240"/>
                  <a:pt x="3731356" y="3291240"/>
                </a:cubicBezTo>
                <a:cubicBezTo>
                  <a:pt x="3732807" y="3291240"/>
                  <a:pt x="3734622" y="3290878"/>
                  <a:pt x="3735892" y="3291422"/>
                </a:cubicBezTo>
                <a:cubicBezTo>
                  <a:pt x="3741334" y="3293236"/>
                  <a:pt x="3741879" y="3290152"/>
                  <a:pt x="3741879" y="3285981"/>
                </a:cubicBezTo>
                <a:cubicBezTo>
                  <a:pt x="3741697" y="3277271"/>
                  <a:pt x="3742059" y="3268383"/>
                  <a:pt x="3741697" y="3259675"/>
                </a:cubicBezTo>
                <a:cubicBezTo>
                  <a:pt x="3741516" y="3254414"/>
                  <a:pt x="3743330" y="3252780"/>
                  <a:pt x="3748410" y="3252962"/>
                </a:cubicBezTo>
                <a:cubicBezTo>
                  <a:pt x="3756210" y="3253326"/>
                  <a:pt x="3764193" y="3253144"/>
                  <a:pt x="3771993" y="3253144"/>
                </a:cubicBezTo>
                <a:cubicBezTo>
                  <a:pt x="3775078" y="3253144"/>
                  <a:pt x="3778525" y="3253507"/>
                  <a:pt x="3777981" y="3248789"/>
                </a:cubicBezTo>
                <a:cubicBezTo>
                  <a:pt x="3777074" y="3240082"/>
                  <a:pt x="3780340" y="3231555"/>
                  <a:pt x="3779977" y="3222846"/>
                </a:cubicBezTo>
                <a:cubicBezTo>
                  <a:pt x="3779795" y="3219036"/>
                  <a:pt x="3778888" y="3214864"/>
                  <a:pt x="3785418" y="3215046"/>
                </a:cubicBezTo>
                <a:cubicBezTo>
                  <a:pt x="3790862" y="3215228"/>
                  <a:pt x="3796123" y="3215046"/>
                  <a:pt x="3796123" y="3222303"/>
                </a:cubicBezTo>
                <a:cubicBezTo>
                  <a:pt x="3796123" y="3229559"/>
                  <a:pt x="3797755" y="3236996"/>
                  <a:pt x="3795215" y="3243891"/>
                </a:cubicBezTo>
                <a:cubicBezTo>
                  <a:pt x="3792132" y="3252054"/>
                  <a:pt x="3796486" y="3254595"/>
                  <a:pt x="3802835" y="3254777"/>
                </a:cubicBezTo>
                <a:cubicBezTo>
                  <a:pt x="3810999" y="3254958"/>
                  <a:pt x="3819163" y="3256409"/>
                  <a:pt x="3827145" y="3253869"/>
                </a:cubicBezTo>
                <a:cubicBezTo>
                  <a:pt x="3831680" y="3252417"/>
                  <a:pt x="3832043" y="3254595"/>
                  <a:pt x="3832407" y="3258223"/>
                </a:cubicBezTo>
                <a:cubicBezTo>
                  <a:pt x="3833495" y="3267113"/>
                  <a:pt x="3834765" y="3276002"/>
                  <a:pt x="3834039" y="3285073"/>
                </a:cubicBezTo>
                <a:cubicBezTo>
                  <a:pt x="3833676" y="3289790"/>
                  <a:pt x="3835490" y="3291422"/>
                  <a:pt x="3840208" y="3291240"/>
                </a:cubicBezTo>
                <a:cubicBezTo>
                  <a:pt x="3847464" y="3290878"/>
                  <a:pt x="3854721" y="3291604"/>
                  <a:pt x="3861977" y="3291059"/>
                </a:cubicBezTo>
                <a:cubicBezTo>
                  <a:pt x="3869778" y="3290333"/>
                  <a:pt x="3872499" y="3293054"/>
                  <a:pt x="3872318" y="3301218"/>
                </a:cubicBezTo>
                <a:cubicBezTo>
                  <a:pt x="3871774" y="3321355"/>
                  <a:pt x="3872862" y="3341492"/>
                  <a:pt x="3870322" y="3361629"/>
                </a:cubicBezTo>
                <a:cubicBezTo>
                  <a:pt x="3869597" y="3367616"/>
                  <a:pt x="3871955" y="3369430"/>
                  <a:pt x="3877943" y="3369248"/>
                </a:cubicBezTo>
                <a:lnTo>
                  <a:pt x="3921512" y="3369248"/>
                </a:lnTo>
                <a:lnTo>
                  <a:pt x="3923857" y="3369611"/>
                </a:lnTo>
                <a:cubicBezTo>
                  <a:pt x="3927213" y="3369702"/>
                  <a:pt x="3929389" y="3369248"/>
                  <a:pt x="3930705" y="3367933"/>
                </a:cubicBezTo>
                <a:lnTo>
                  <a:pt x="3930746" y="3367768"/>
                </a:lnTo>
                <a:lnTo>
                  <a:pt x="3930894" y="3367729"/>
                </a:lnTo>
                <a:cubicBezTo>
                  <a:pt x="3932005" y="3366572"/>
                  <a:pt x="3932368" y="3364712"/>
                  <a:pt x="3932188" y="3361991"/>
                </a:cubicBezTo>
                <a:lnTo>
                  <a:pt x="3932190" y="3361880"/>
                </a:lnTo>
                <a:lnTo>
                  <a:pt x="3932384" y="3361084"/>
                </a:lnTo>
                <a:lnTo>
                  <a:pt x="3932338" y="3353371"/>
                </a:lnTo>
                <a:lnTo>
                  <a:pt x="3932731" y="3330879"/>
                </a:lnTo>
                <a:cubicBezTo>
                  <a:pt x="3933457" y="3320539"/>
                  <a:pt x="3934273" y="3310199"/>
                  <a:pt x="3933819" y="3299768"/>
                </a:cubicBezTo>
                <a:lnTo>
                  <a:pt x="3935493" y="3294089"/>
                </a:lnTo>
                <a:lnTo>
                  <a:pt x="3936260" y="3293915"/>
                </a:lnTo>
                <a:lnTo>
                  <a:pt x="3939510" y="3293238"/>
                </a:lnTo>
                <a:lnTo>
                  <a:pt x="3964676" y="3293417"/>
                </a:lnTo>
                <a:lnTo>
                  <a:pt x="3967210" y="3292921"/>
                </a:lnTo>
                <a:lnTo>
                  <a:pt x="3968175" y="3292941"/>
                </a:lnTo>
                <a:lnTo>
                  <a:pt x="3968343" y="3292699"/>
                </a:lnTo>
                <a:lnTo>
                  <a:pt x="3968848" y="3292600"/>
                </a:lnTo>
                <a:lnTo>
                  <a:pt x="3969302" y="3291325"/>
                </a:lnTo>
                <a:lnTo>
                  <a:pt x="3969740" y="3290697"/>
                </a:lnTo>
                <a:lnTo>
                  <a:pt x="3969839" y="3289815"/>
                </a:lnTo>
                <a:lnTo>
                  <a:pt x="3970300" y="3288519"/>
                </a:lnTo>
                <a:lnTo>
                  <a:pt x="3970222" y="3286392"/>
                </a:lnTo>
                <a:lnTo>
                  <a:pt x="3971213" y="3277544"/>
                </a:lnTo>
                <a:cubicBezTo>
                  <a:pt x="3972325" y="3273235"/>
                  <a:pt x="3973367" y="3268927"/>
                  <a:pt x="3972279" y="3264391"/>
                </a:cubicBezTo>
                <a:cubicBezTo>
                  <a:pt x="3970285" y="3256228"/>
                  <a:pt x="3974276" y="3254232"/>
                  <a:pt x="3982076" y="3254595"/>
                </a:cubicBezTo>
                <a:cubicBezTo>
                  <a:pt x="3991148" y="3255140"/>
                  <a:pt x="4002940" y="3258585"/>
                  <a:pt x="4008383" y="3253326"/>
                </a:cubicBezTo>
                <a:cubicBezTo>
                  <a:pt x="4014187" y="3247519"/>
                  <a:pt x="4009834" y="3235545"/>
                  <a:pt x="4010197" y="3226294"/>
                </a:cubicBezTo>
                <a:cubicBezTo>
                  <a:pt x="4010377" y="3223118"/>
                  <a:pt x="4010061" y="3219672"/>
                  <a:pt x="4011058" y="3217518"/>
                </a:cubicBezTo>
                <a:lnTo>
                  <a:pt x="4013609" y="3215571"/>
                </a:lnTo>
                <a:lnTo>
                  <a:pt x="4014135" y="3215515"/>
                </a:lnTo>
                <a:lnTo>
                  <a:pt x="4019812" y="3216497"/>
                </a:lnTo>
                <a:lnTo>
                  <a:pt x="4020848" y="3216369"/>
                </a:lnTo>
                <a:lnTo>
                  <a:pt x="4022911" y="3221032"/>
                </a:lnTo>
                <a:cubicBezTo>
                  <a:pt x="4022548" y="3229559"/>
                  <a:pt x="4023092" y="3237904"/>
                  <a:pt x="4022729" y="3246431"/>
                </a:cubicBezTo>
                <a:cubicBezTo>
                  <a:pt x="4022548" y="3251873"/>
                  <a:pt x="4024000" y="3254414"/>
                  <a:pt x="4029804" y="3253689"/>
                </a:cubicBezTo>
                <a:cubicBezTo>
                  <a:pt x="4039057" y="3252598"/>
                  <a:pt x="4048310" y="3255502"/>
                  <a:pt x="4057562" y="3255502"/>
                </a:cubicBezTo>
                <a:cubicBezTo>
                  <a:pt x="4061554" y="3255502"/>
                  <a:pt x="4063005" y="3256954"/>
                  <a:pt x="4062823" y="3260763"/>
                </a:cubicBezTo>
                <a:cubicBezTo>
                  <a:pt x="4062642" y="3269471"/>
                  <a:pt x="4063549" y="3278360"/>
                  <a:pt x="4062098" y="3286888"/>
                </a:cubicBezTo>
                <a:cubicBezTo>
                  <a:pt x="4061190" y="3292328"/>
                  <a:pt x="4063005" y="3293417"/>
                  <a:pt x="4067177" y="3293417"/>
                </a:cubicBezTo>
                <a:cubicBezTo>
                  <a:pt x="4075885" y="3293599"/>
                  <a:pt x="4084774" y="3293962"/>
                  <a:pt x="4093483" y="3293417"/>
                </a:cubicBezTo>
                <a:cubicBezTo>
                  <a:pt x="4099469" y="3293236"/>
                  <a:pt x="4101102" y="3295413"/>
                  <a:pt x="4100920" y="3301218"/>
                </a:cubicBezTo>
                <a:cubicBezTo>
                  <a:pt x="4100195" y="3320086"/>
                  <a:pt x="4102010" y="3339133"/>
                  <a:pt x="4098924" y="3358000"/>
                </a:cubicBezTo>
                <a:cubicBezTo>
                  <a:pt x="4097474" y="3366891"/>
                  <a:pt x="4100558" y="3370699"/>
                  <a:pt x="4110173" y="3369974"/>
                </a:cubicBezTo>
                <a:lnTo>
                  <a:pt x="4135764" y="3369840"/>
                </a:lnTo>
                <a:lnTo>
                  <a:pt x="4135764" y="3341012"/>
                </a:lnTo>
                <a:lnTo>
                  <a:pt x="4131037" y="3346026"/>
                </a:lnTo>
                <a:cubicBezTo>
                  <a:pt x="4125050" y="3346208"/>
                  <a:pt x="4122692" y="3344394"/>
                  <a:pt x="4122328" y="3337863"/>
                </a:cubicBezTo>
                <a:cubicBezTo>
                  <a:pt x="4121603" y="3326253"/>
                  <a:pt x="4126138" y="3315007"/>
                  <a:pt x="4123960" y="3303759"/>
                </a:cubicBezTo>
                <a:cubicBezTo>
                  <a:pt x="4121784" y="3292510"/>
                  <a:pt x="4122510" y="3281626"/>
                  <a:pt x="4123780" y="3269471"/>
                </a:cubicBezTo>
                <a:cubicBezTo>
                  <a:pt x="4112713" y="3271286"/>
                  <a:pt x="4101828" y="3267113"/>
                  <a:pt x="4090761" y="3267839"/>
                </a:cubicBezTo>
                <a:cubicBezTo>
                  <a:pt x="4087134" y="3268020"/>
                  <a:pt x="4084048" y="3267839"/>
                  <a:pt x="4084411" y="3262758"/>
                </a:cubicBezTo>
                <a:cubicBezTo>
                  <a:pt x="4085136" y="3253507"/>
                  <a:pt x="4083142" y="3243891"/>
                  <a:pt x="4085682" y="3234820"/>
                </a:cubicBezTo>
                <a:cubicBezTo>
                  <a:pt x="4086952" y="3230103"/>
                  <a:pt x="4084594" y="3229741"/>
                  <a:pt x="4081146" y="3229741"/>
                </a:cubicBezTo>
                <a:cubicBezTo>
                  <a:pt x="4072437" y="3229741"/>
                  <a:pt x="4063549" y="3229378"/>
                  <a:pt x="4054840" y="3229741"/>
                </a:cubicBezTo>
                <a:cubicBezTo>
                  <a:pt x="4048673" y="3229922"/>
                  <a:pt x="4045771" y="3227744"/>
                  <a:pt x="4046314" y="3221395"/>
                </a:cubicBezTo>
                <a:cubicBezTo>
                  <a:pt x="4047040" y="3213413"/>
                  <a:pt x="4047402" y="3205249"/>
                  <a:pt x="4048128" y="3197267"/>
                </a:cubicBezTo>
                <a:cubicBezTo>
                  <a:pt x="4048491" y="3192912"/>
                  <a:pt x="4046859" y="3191461"/>
                  <a:pt x="4042503" y="3191461"/>
                </a:cubicBezTo>
                <a:close/>
                <a:moveTo>
                  <a:pt x="1578684" y="3154406"/>
                </a:moveTo>
                <a:cubicBezTo>
                  <a:pt x="1562833" y="3154315"/>
                  <a:pt x="1547004" y="3154633"/>
                  <a:pt x="1531220" y="3155722"/>
                </a:cubicBezTo>
                <a:cubicBezTo>
                  <a:pt x="1509995" y="3157173"/>
                  <a:pt x="1488769" y="3154996"/>
                  <a:pt x="1467543" y="3158080"/>
                </a:cubicBezTo>
                <a:cubicBezTo>
                  <a:pt x="1459016" y="3159350"/>
                  <a:pt x="1449583" y="3160983"/>
                  <a:pt x="1440512" y="3158987"/>
                </a:cubicBezTo>
                <a:cubicBezTo>
                  <a:pt x="1432529" y="3157173"/>
                  <a:pt x="1424003" y="3158987"/>
                  <a:pt x="1415839" y="3158806"/>
                </a:cubicBezTo>
                <a:cubicBezTo>
                  <a:pt x="1405497" y="3158443"/>
                  <a:pt x="1394794" y="3158624"/>
                  <a:pt x="1384816" y="3157899"/>
                </a:cubicBezTo>
                <a:cubicBezTo>
                  <a:pt x="1361775" y="3156448"/>
                  <a:pt x="1339099" y="3157899"/>
                  <a:pt x="1316240" y="3157355"/>
                </a:cubicBezTo>
                <a:cubicBezTo>
                  <a:pt x="1285580" y="3156629"/>
                  <a:pt x="1254921" y="3157899"/>
                  <a:pt x="1224261" y="3156992"/>
                </a:cubicBezTo>
                <a:cubicBezTo>
                  <a:pt x="1198499" y="3156084"/>
                  <a:pt x="1172738" y="3155722"/>
                  <a:pt x="1146976" y="3155359"/>
                </a:cubicBezTo>
                <a:cubicBezTo>
                  <a:pt x="1132645" y="3155177"/>
                  <a:pt x="1118312" y="3156266"/>
                  <a:pt x="1103800" y="3155903"/>
                </a:cubicBezTo>
                <a:cubicBezTo>
                  <a:pt x="1064250" y="3154814"/>
                  <a:pt x="1024519" y="3155903"/>
                  <a:pt x="984789" y="3156448"/>
                </a:cubicBezTo>
                <a:cubicBezTo>
                  <a:pt x="969550" y="3156629"/>
                  <a:pt x="953766" y="3156448"/>
                  <a:pt x="938346" y="3155903"/>
                </a:cubicBezTo>
                <a:cubicBezTo>
                  <a:pt x="904239" y="3154633"/>
                  <a:pt x="870133" y="3154996"/>
                  <a:pt x="836207" y="3155722"/>
                </a:cubicBezTo>
                <a:cubicBezTo>
                  <a:pt x="824051" y="3155903"/>
                  <a:pt x="811171" y="3159713"/>
                  <a:pt x="799561" y="3156629"/>
                </a:cubicBezTo>
                <a:cubicBezTo>
                  <a:pt x="787407" y="3153362"/>
                  <a:pt x="776702" y="3160076"/>
                  <a:pt x="764547" y="3158262"/>
                </a:cubicBezTo>
                <a:cubicBezTo>
                  <a:pt x="755840" y="3156992"/>
                  <a:pt x="745679" y="3159713"/>
                  <a:pt x="736427" y="3158624"/>
                </a:cubicBezTo>
                <a:cubicBezTo>
                  <a:pt x="728445" y="3157536"/>
                  <a:pt x="720463" y="3164430"/>
                  <a:pt x="712842" y="3157718"/>
                </a:cubicBezTo>
                <a:cubicBezTo>
                  <a:pt x="712842" y="3157536"/>
                  <a:pt x="712299" y="3158080"/>
                  <a:pt x="712117" y="3158080"/>
                </a:cubicBezTo>
                <a:cubicBezTo>
                  <a:pt x="694339" y="3157718"/>
                  <a:pt x="676741" y="3157173"/>
                  <a:pt x="658962" y="3156992"/>
                </a:cubicBezTo>
                <a:cubicBezTo>
                  <a:pt x="626124" y="3156810"/>
                  <a:pt x="593107" y="3157173"/>
                  <a:pt x="560270" y="3156810"/>
                </a:cubicBezTo>
                <a:cubicBezTo>
                  <a:pt x="545031" y="3156629"/>
                  <a:pt x="529792" y="3157536"/>
                  <a:pt x="514371" y="3155722"/>
                </a:cubicBezTo>
                <a:cubicBezTo>
                  <a:pt x="502035" y="3154271"/>
                  <a:pt x="488973" y="3157718"/>
                  <a:pt x="476274" y="3156629"/>
                </a:cubicBezTo>
                <a:cubicBezTo>
                  <a:pt x="453414" y="3154814"/>
                  <a:pt x="430375" y="3154633"/>
                  <a:pt x="407516" y="3155359"/>
                </a:cubicBezTo>
                <a:cubicBezTo>
                  <a:pt x="381936" y="3156084"/>
                  <a:pt x="356356" y="3155177"/>
                  <a:pt x="330776" y="3155177"/>
                </a:cubicBezTo>
                <a:cubicBezTo>
                  <a:pt x="292316" y="3155359"/>
                  <a:pt x="253854" y="3156084"/>
                  <a:pt x="215393" y="3156448"/>
                </a:cubicBezTo>
                <a:cubicBezTo>
                  <a:pt x="190540" y="3156629"/>
                  <a:pt x="165685" y="3155540"/>
                  <a:pt x="140831" y="3155359"/>
                </a:cubicBezTo>
                <a:cubicBezTo>
                  <a:pt x="115433" y="3155177"/>
                  <a:pt x="89852" y="3156810"/>
                  <a:pt x="64636" y="3155903"/>
                </a:cubicBezTo>
                <a:cubicBezTo>
                  <a:pt x="45224" y="3155177"/>
                  <a:pt x="26356" y="3158806"/>
                  <a:pt x="7127" y="3156992"/>
                </a:cubicBezTo>
                <a:cubicBezTo>
                  <a:pt x="2771" y="3156629"/>
                  <a:pt x="1139" y="3158624"/>
                  <a:pt x="1502" y="3162797"/>
                </a:cubicBezTo>
                <a:cubicBezTo>
                  <a:pt x="1683" y="3165519"/>
                  <a:pt x="1865" y="3168240"/>
                  <a:pt x="1502" y="3170960"/>
                </a:cubicBezTo>
                <a:cubicBezTo>
                  <a:pt x="232" y="3179306"/>
                  <a:pt x="3679" y="3180757"/>
                  <a:pt x="11480" y="3180937"/>
                </a:cubicBezTo>
                <a:cubicBezTo>
                  <a:pt x="35246" y="3181482"/>
                  <a:pt x="59011" y="3178399"/>
                  <a:pt x="82777" y="3178761"/>
                </a:cubicBezTo>
                <a:cubicBezTo>
                  <a:pt x="110897" y="3179124"/>
                  <a:pt x="138836" y="3179849"/>
                  <a:pt x="166956" y="3179849"/>
                </a:cubicBezTo>
                <a:cubicBezTo>
                  <a:pt x="180563" y="3180031"/>
                  <a:pt x="194713" y="3179849"/>
                  <a:pt x="208501" y="3179306"/>
                </a:cubicBezTo>
                <a:cubicBezTo>
                  <a:pt x="242970" y="3178036"/>
                  <a:pt x="277439" y="3178399"/>
                  <a:pt x="311909" y="3178943"/>
                </a:cubicBezTo>
                <a:cubicBezTo>
                  <a:pt x="335130" y="3179306"/>
                  <a:pt x="358351" y="3179487"/>
                  <a:pt x="381392" y="3179668"/>
                </a:cubicBezTo>
                <a:cubicBezTo>
                  <a:pt x="399715" y="3179668"/>
                  <a:pt x="418401" y="3179487"/>
                  <a:pt x="436724" y="3179124"/>
                </a:cubicBezTo>
                <a:cubicBezTo>
                  <a:pt x="475730" y="3178399"/>
                  <a:pt x="514733" y="3178399"/>
                  <a:pt x="553557" y="3179124"/>
                </a:cubicBezTo>
                <a:cubicBezTo>
                  <a:pt x="567708" y="3179306"/>
                  <a:pt x="581859" y="3180937"/>
                  <a:pt x="595828" y="3178761"/>
                </a:cubicBezTo>
                <a:cubicBezTo>
                  <a:pt x="598186" y="3178399"/>
                  <a:pt x="600727" y="3176947"/>
                  <a:pt x="602722" y="3177492"/>
                </a:cubicBezTo>
                <a:cubicBezTo>
                  <a:pt x="613971" y="3180394"/>
                  <a:pt x="625218" y="3179487"/>
                  <a:pt x="636465" y="3180394"/>
                </a:cubicBezTo>
                <a:cubicBezTo>
                  <a:pt x="645719" y="3181120"/>
                  <a:pt x="655151" y="3180212"/>
                  <a:pt x="664585" y="3180212"/>
                </a:cubicBezTo>
                <a:cubicBezTo>
                  <a:pt x="672749" y="3180212"/>
                  <a:pt x="680914" y="3179668"/>
                  <a:pt x="689258" y="3179849"/>
                </a:cubicBezTo>
                <a:cubicBezTo>
                  <a:pt x="739329" y="3181301"/>
                  <a:pt x="789583" y="3180575"/>
                  <a:pt x="839654" y="3180575"/>
                </a:cubicBezTo>
                <a:cubicBezTo>
                  <a:pt x="840561" y="3180575"/>
                  <a:pt x="841469" y="3180575"/>
                  <a:pt x="842375" y="3180394"/>
                </a:cubicBezTo>
                <a:cubicBezTo>
                  <a:pt x="873398" y="3175859"/>
                  <a:pt x="904602" y="3179306"/>
                  <a:pt x="935625" y="3179306"/>
                </a:cubicBezTo>
                <a:cubicBezTo>
                  <a:pt x="946147" y="3179306"/>
                  <a:pt x="957576" y="3179487"/>
                  <a:pt x="968099" y="3179306"/>
                </a:cubicBezTo>
                <a:cubicBezTo>
                  <a:pt x="985151" y="3178943"/>
                  <a:pt x="1002205" y="3178943"/>
                  <a:pt x="1019077" y="3178943"/>
                </a:cubicBezTo>
                <a:cubicBezTo>
                  <a:pt x="1056086" y="3179124"/>
                  <a:pt x="1093277" y="3178399"/>
                  <a:pt x="1130286" y="3179487"/>
                </a:cubicBezTo>
                <a:cubicBezTo>
                  <a:pt x="1147339" y="3180031"/>
                  <a:pt x="1164756" y="3179487"/>
                  <a:pt x="1181991" y="3178943"/>
                </a:cubicBezTo>
                <a:cubicBezTo>
                  <a:pt x="1213014" y="3178036"/>
                  <a:pt x="1244217" y="3178761"/>
                  <a:pt x="1275239" y="3178761"/>
                </a:cubicBezTo>
                <a:cubicBezTo>
                  <a:pt x="1277416" y="3178761"/>
                  <a:pt x="1279413" y="3178761"/>
                  <a:pt x="1281589" y="3178943"/>
                </a:cubicBezTo>
                <a:cubicBezTo>
                  <a:pt x="1291748" y="3179849"/>
                  <a:pt x="1301908" y="3181301"/>
                  <a:pt x="1312067" y="3178943"/>
                </a:cubicBezTo>
                <a:cubicBezTo>
                  <a:pt x="1314970" y="3178218"/>
                  <a:pt x="1318236" y="3176767"/>
                  <a:pt x="1320775" y="3177492"/>
                </a:cubicBezTo>
                <a:cubicBezTo>
                  <a:pt x="1333111" y="3180575"/>
                  <a:pt x="1345448" y="3181301"/>
                  <a:pt x="1357785" y="3180394"/>
                </a:cubicBezTo>
                <a:cubicBezTo>
                  <a:pt x="1367400" y="3179668"/>
                  <a:pt x="1378284" y="3184749"/>
                  <a:pt x="1386811" y="3175859"/>
                </a:cubicBezTo>
                <a:cubicBezTo>
                  <a:pt x="1387356" y="3175316"/>
                  <a:pt x="1388081" y="3175497"/>
                  <a:pt x="1388626" y="3176767"/>
                </a:cubicBezTo>
                <a:cubicBezTo>
                  <a:pt x="1390803" y="3182391"/>
                  <a:pt x="1395883" y="3180575"/>
                  <a:pt x="1400055" y="3180575"/>
                </a:cubicBezTo>
                <a:cubicBezTo>
                  <a:pt x="1464640" y="3181301"/>
                  <a:pt x="1529225" y="3180212"/>
                  <a:pt x="1593810" y="3178943"/>
                </a:cubicBezTo>
                <a:cubicBezTo>
                  <a:pt x="1604694" y="3178761"/>
                  <a:pt x="1615942" y="3177673"/>
                  <a:pt x="1626647" y="3179306"/>
                </a:cubicBezTo>
                <a:cubicBezTo>
                  <a:pt x="1637169" y="3180937"/>
                  <a:pt x="1648054" y="3180394"/>
                  <a:pt x="1658213" y="3179849"/>
                </a:cubicBezTo>
                <a:cubicBezTo>
                  <a:pt x="1680165" y="3178761"/>
                  <a:pt x="1702117" y="3178943"/>
                  <a:pt x="1724068" y="3179124"/>
                </a:cubicBezTo>
                <a:cubicBezTo>
                  <a:pt x="1755997" y="3179306"/>
                  <a:pt x="1787927" y="3178761"/>
                  <a:pt x="1819857" y="3179668"/>
                </a:cubicBezTo>
                <a:lnTo>
                  <a:pt x="1842539" y="3179436"/>
                </a:lnTo>
                <a:lnTo>
                  <a:pt x="1849081" y="3180937"/>
                </a:lnTo>
                <a:cubicBezTo>
                  <a:pt x="1872846" y="3181482"/>
                  <a:pt x="1896613" y="3178399"/>
                  <a:pt x="1920379" y="3178761"/>
                </a:cubicBezTo>
                <a:cubicBezTo>
                  <a:pt x="1948498" y="3179124"/>
                  <a:pt x="1976437" y="3179849"/>
                  <a:pt x="2004556" y="3179849"/>
                </a:cubicBezTo>
                <a:cubicBezTo>
                  <a:pt x="2018163" y="3180031"/>
                  <a:pt x="2032314" y="3179849"/>
                  <a:pt x="2046102" y="3179306"/>
                </a:cubicBezTo>
                <a:lnTo>
                  <a:pt x="2067882" y="3179229"/>
                </a:lnTo>
                <a:lnTo>
                  <a:pt x="2067882" y="3156284"/>
                </a:lnTo>
                <a:lnTo>
                  <a:pt x="2052996" y="3156448"/>
                </a:lnTo>
                <a:cubicBezTo>
                  <a:pt x="2028140" y="3156629"/>
                  <a:pt x="2003287" y="3155540"/>
                  <a:pt x="1978432" y="3155359"/>
                </a:cubicBezTo>
                <a:cubicBezTo>
                  <a:pt x="1953033" y="3155177"/>
                  <a:pt x="1927454" y="3156810"/>
                  <a:pt x="1902236" y="3155903"/>
                </a:cubicBezTo>
                <a:lnTo>
                  <a:pt x="1892659" y="3156220"/>
                </a:lnTo>
                <a:lnTo>
                  <a:pt x="1839632" y="3155177"/>
                </a:lnTo>
                <a:cubicBezTo>
                  <a:pt x="1823123" y="3155177"/>
                  <a:pt x="1806614" y="3156266"/>
                  <a:pt x="1789924" y="3155722"/>
                </a:cubicBezTo>
                <a:cubicBezTo>
                  <a:pt x="1751463" y="3154633"/>
                  <a:pt x="1713001" y="3155722"/>
                  <a:pt x="1674540" y="3156266"/>
                </a:cubicBezTo>
                <a:cubicBezTo>
                  <a:pt x="1658576" y="3156448"/>
                  <a:pt x="1642430" y="3156084"/>
                  <a:pt x="1626284" y="3155540"/>
                </a:cubicBezTo>
                <a:cubicBezTo>
                  <a:pt x="1610410" y="3154996"/>
                  <a:pt x="1594535" y="3154497"/>
                  <a:pt x="1578684" y="3154406"/>
                </a:cubicBezTo>
                <a:close/>
                <a:moveTo>
                  <a:pt x="3646565" y="3154406"/>
                </a:moveTo>
                <a:cubicBezTo>
                  <a:pt x="3630714" y="3154315"/>
                  <a:pt x="3614886" y="3154633"/>
                  <a:pt x="3599102" y="3155722"/>
                </a:cubicBezTo>
                <a:cubicBezTo>
                  <a:pt x="3577877" y="3157173"/>
                  <a:pt x="3556651" y="3154996"/>
                  <a:pt x="3535425" y="3158080"/>
                </a:cubicBezTo>
                <a:cubicBezTo>
                  <a:pt x="3526898" y="3159350"/>
                  <a:pt x="3517464" y="3160983"/>
                  <a:pt x="3508394" y="3158987"/>
                </a:cubicBezTo>
                <a:cubicBezTo>
                  <a:pt x="3500411" y="3157173"/>
                  <a:pt x="3491884" y="3158987"/>
                  <a:pt x="3483721" y="3158806"/>
                </a:cubicBezTo>
                <a:cubicBezTo>
                  <a:pt x="3473379" y="3158443"/>
                  <a:pt x="3462675" y="3158624"/>
                  <a:pt x="3452698" y="3157899"/>
                </a:cubicBezTo>
                <a:cubicBezTo>
                  <a:pt x="3429657" y="3156448"/>
                  <a:pt x="3406980" y="3157899"/>
                  <a:pt x="3384122" y="3157355"/>
                </a:cubicBezTo>
                <a:cubicBezTo>
                  <a:pt x="3353462" y="3156629"/>
                  <a:pt x="3322803" y="3157899"/>
                  <a:pt x="3292142" y="3156992"/>
                </a:cubicBezTo>
                <a:cubicBezTo>
                  <a:pt x="3266381" y="3156084"/>
                  <a:pt x="3240620" y="3155722"/>
                  <a:pt x="3214858" y="3155359"/>
                </a:cubicBezTo>
                <a:cubicBezTo>
                  <a:pt x="3200527" y="3155177"/>
                  <a:pt x="3186194" y="3156266"/>
                  <a:pt x="3171682" y="3155903"/>
                </a:cubicBezTo>
                <a:cubicBezTo>
                  <a:pt x="3132132" y="3154814"/>
                  <a:pt x="3092401" y="3155903"/>
                  <a:pt x="3052670" y="3156448"/>
                </a:cubicBezTo>
                <a:cubicBezTo>
                  <a:pt x="3037431" y="3156629"/>
                  <a:pt x="3021648" y="3156448"/>
                  <a:pt x="3006228" y="3155903"/>
                </a:cubicBezTo>
                <a:cubicBezTo>
                  <a:pt x="2972121" y="3154633"/>
                  <a:pt x="2938015" y="3154996"/>
                  <a:pt x="2904089" y="3155722"/>
                </a:cubicBezTo>
                <a:cubicBezTo>
                  <a:pt x="2891933" y="3155903"/>
                  <a:pt x="2879053" y="3159713"/>
                  <a:pt x="2867443" y="3156629"/>
                </a:cubicBezTo>
                <a:cubicBezTo>
                  <a:pt x="2855289" y="3153362"/>
                  <a:pt x="2844584" y="3160076"/>
                  <a:pt x="2832429" y="3158262"/>
                </a:cubicBezTo>
                <a:cubicBezTo>
                  <a:pt x="2823721" y="3156992"/>
                  <a:pt x="2813561" y="3159713"/>
                  <a:pt x="2804309" y="3158624"/>
                </a:cubicBezTo>
                <a:cubicBezTo>
                  <a:pt x="2796327" y="3157536"/>
                  <a:pt x="2788345" y="3164430"/>
                  <a:pt x="2780724" y="3157718"/>
                </a:cubicBezTo>
                <a:cubicBezTo>
                  <a:pt x="2780724" y="3157536"/>
                  <a:pt x="2780181" y="3158080"/>
                  <a:pt x="2779999" y="3158080"/>
                </a:cubicBezTo>
                <a:cubicBezTo>
                  <a:pt x="2762221" y="3157718"/>
                  <a:pt x="2744623" y="3157173"/>
                  <a:pt x="2726844" y="3156992"/>
                </a:cubicBezTo>
                <a:cubicBezTo>
                  <a:pt x="2694006" y="3156810"/>
                  <a:pt x="2660989" y="3157173"/>
                  <a:pt x="2628151" y="3156810"/>
                </a:cubicBezTo>
                <a:cubicBezTo>
                  <a:pt x="2612912" y="3156629"/>
                  <a:pt x="2597673" y="3157536"/>
                  <a:pt x="2582253" y="3155722"/>
                </a:cubicBezTo>
                <a:cubicBezTo>
                  <a:pt x="2569917" y="3154271"/>
                  <a:pt x="2556854" y="3157718"/>
                  <a:pt x="2544156" y="3156629"/>
                </a:cubicBezTo>
                <a:cubicBezTo>
                  <a:pt x="2521296" y="3154814"/>
                  <a:pt x="2498256" y="3154633"/>
                  <a:pt x="2475398" y="3155359"/>
                </a:cubicBezTo>
                <a:cubicBezTo>
                  <a:pt x="2449818" y="3156084"/>
                  <a:pt x="2424238" y="3155177"/>
                  <a:pt x="2398658" y="3155177"/>
                </a:cubicBezTo>
                <a:cubicBezTo>
                  <a:pt x="2360198" y="3155359"/>
                  <a:pt x="2321736" y="3156084"/>
                  <a:pt x="2283275" y="3156448"/>
                </a:cubicBezTo>
                <a:cubicBezTo>
                  <a:pt x="2258422" y="3156629"/>
                  <a:pt x="2233567" y="3155540"/>
                  <a:pt x="2208713" y="3155359"/>
                </a:cubicBezTo>
                <a:cubicBezTo>
                  <a:pt x="2183315" y="3155177"/>
                  <a:pt x="2157734" y="3156810"/>
                  <a:pt x="2132518" y="3155903"/>
                </a:cubicBezTo>
                <a:cubicBezTo>
                  <a:pt x="2113106" y="3155177"/>
                  <a:pt x="2094238" y="3158806"/>
                  <a:pt x="2075008" y="3156992"/>
                </a:cubicBezTo>
                <a:cubicBezTo>
                  <a:pt x="2070653" y="3156629"/>
                  <a:pt x="2069021" y="3158624"/>
                  <a:pt x="2069384" y="3162797"/>
                </a:cubicBezTo>
                <a:cubicBezTo>
                  <a:pt x="2069565" y="3165519"/>
                  <a:pt x="2069747" y="3168240"/>
                  <a:pt x="2069384" y="3170960"/>
                </a:cubicBezTo>
                <a:cubicBezTo>
                  <a:pt x="2068114" y="3179306"/>
                  <a:pt x="2071561" y="3180757"/>
                  <a:pt x="2079362" y="3180937"/>
                </a:cubicBezTo>
                <a:cubicBezTo>
                  <a:pt x="2103128" y="3181482"/>
                  <a:pt x="2126893" y="3178399"/>
                  <a:pt x="2150659" y="3178761"/>
                </a:cubicBezTo>
                <a:cubicBezTo>
                  <a:pt x="2178779" y="3179124"/>
                  <a:pt x="2206718" y="3179849"/>
                  <a:pt x="2234838" y="3179849"/>
                </a:cubicBezTo>
                <a:cubicBezTo>
                  <a:pt x="2248445" y="3180031"/>
                  <a:pt x="2262595" y="3179849"/>
                  <a:pt x="2276383" y="3179306"/>
                </a:cubicBezTo>
                <a:cubicBezTo>
                  <a:pt x="2310852" y="3178036"/>
                  <a:pt x="2345321" y="3178399"/>
                  <a:pt x="2379791" y="3178943"/>
                </a:cubicBezTo>
                <a:cubicBezTo>
                  <a:pt x="2403012" y="3179306"/>
                  <a:pt x="2426233" y="3179487"/>
                  <a:pt x="2449274" y="3179668"/>
                </a:cubicBezTo>
                <a:cubicBezTo>
                  <a:pt x="2467597" y="3179668"/>
                  <a:pt x="2486283" y="3179487"/>
                  <a:pt x="2504606" y="3179124"/>
                </a:cubicBezTo>
                <a:cubicBezTo>
                  <a:pt x="2543612" y="3178399"/>
                  <a:pt x="2582615" y="3178399"/>
                  <a:pt x="2621439" y="3179124"/>
                </a:cubicBezTo>
                <a:cubicBezTo>
                  <a:pt x="2635590" y="3179306"/>
                  <a:pt x="2649741" y="3180937"/>
                  <a:pt x="2663710" y="3178761"/>
                </a:cubicBezTo>
                <a:cubicBezTo>
                  <a:pt x="2666068" y="3178399"/>
                  <a:pt x="2668609" y="3176947"/>
                  <a:pt x="2670604" y="3177492"/>
                </a:cubicBezTo>
                <a:cubicBezTo>
                  <a:pt x="2681852" y="3180394"/>
                  <a:pt x="2693100" y="3179487"/>
                  <a:pt x="2704347" y="3180394"/>
                </a:cubicBezTo>
                <a:cubicBezTo>
                  <a:pt x="2713600" y="3181120"/>
                  <a:pt x="2723033" y="3180212"/>
                  <a:pt x="2732467" y="3180212"/>
                </a:cubicBezTo>
                <a:cubicBezTo>
                  <a:pt x="2740630" y="3180212"/>
                  <a:pt x="2748796" y="3179668"/>
                  <a:pt x="2757140" y="3179849"/>
                </a:cubicBezTo>
                <a:cubicBezTo>
                  <a:pt x="2807211" y="3181301"/>
                  <a:pt x="2857465" y="3180575"/>
                  <a:pt x="2907536" y="3180575"/>
                </a:cubicBezTo>
                <a:cubicBezTo>
                  <a:pt x="2908442" y="3180575"/>
                  <a:pt x="2909351" y="3180575"/>
                  <a:pt x="2910256" y="3180394"/>
                </a:cubicBezTo>
                <a:cubicBezTo>
                  <a:pt x="2941280" y="3175859"/>
                  <a:pt x="2972484" y="3179306"/>
                  <a:pt x="3003507" y="3179306"/>
                </a:cubicBezTo>
                <a:cubicBezTo>
                  <a:pt x="3014029" y="3179306"/>
                  <a:pt x="3025458" y="3179487"/>
                  <a:pt x="3035980" y="3179306"/>
                </a:cubicBezTo>
                <a:cubicBezTo>
                  <a:pt x="3053032" y="3178943"/>
                  <a:pt x="3070087" y="3178943"/>
                  <a:pt x="3086959" y="3178943"/>
                </a:cubicBezTo>
                <a:cubicBezTo>
                  <a:pt x="3123968" y="3179124"/>
                  <a:pt x="3161159" y="3178399"/>
                  <a:pt x="3198168" y="3179487"/>
                </a:cubicBezTo>
                <a:cubicBezTo>
                  <a:pt x="3215221" y="3180031"/>
                  <a:pt x="3232638" y="3179487"/>
                  <a:pt x="3249872" y="3178943"/>
                </a:cubicBezTo>
                <a:cubicBezTo>
                  <a:pt x="3280896" y="3178036"/>
                  <a:pt x="3312099" y="3178761"/>
                  <a:pt x="3343121" y="3178761"/>
                </a:cubicBezTo>
                <a:cubicBezTo>
                  <a:pt x="3345298" y="3178761"/>
                  <a:pt x="3347294" y="3178761"/>
                  <a:pt x="3349470" y="3178943"/>
                </a:cubicBezTo>
                <a:cubicBezTo>
                  <a:pt x="3359630" y="3179849"/>
                  <a:pt x="3369790" y="3181301"/>
                  <a:pt x="3379949" y="3178943"/>
                </a:cubicBezTo>
                <a:cubicBezTo>
                  <a:pt x="3382852" y="3178218"/>
                  <a:pt x="3386118" y="3176767"/>
                  <a:pt x="3388657" y="3177492"/>
                </a:cubicBezTo>
                <a:cubicBezTo>
                  <a:pt x="3400993" y="3180575"/>
                  <a:pt x="3413330" y="3181301"/>
                  <a:pt x="3425667" y="3180394"/>
                </a:cubicBezTo>
                <a:cubicBezTo>
                  <a:pt x="3435281" y="3179668"/>
                  <a:pt x="3446166" y="3184749"/>
                  <a:pt x="3454693" y="3175859"/>
                </a:cubicBezTo>
                <a:cubicBezTo>
                  <a:pt x="3455238" y="3175316"/>
                  <a:pt x="3455963" y="3175497"/>
                  <a:pt x="3456508" y="3176767"/>
                </a:cubicBezTo>
                <a:cubicBezTo>
                  <a:pt x="3458685" y="3182391"/>
                  <a:pt x="3463764" y="3180575"/>
                  <a:pt x="3467937" y="3180575"/>
                </a:cubicBezTo>
                <a:cubicBezTo>
                  <a:pt x="3532521" y="3181301"/>
                  <a:pt x="3597107" y="3180212"/>
                  <a:pt x="3661691" y="3178943"/>
                </a:cubicBezTo>
                <a:cubicBezTo>
                  <a:pt x="3672576" y="3178761"/>
                  <a:pt x="3683824" y="3177673"/>
                  <a:pt x="3694529" y="3179306"/>
                </a:cubicBezTo>
                <a:cubicBezTo>
                  <a:pt x="3705051" y="3180937"/>
                  <a:pt x="3715935" y="3180394"/>
                  <a:pt x="3726095" y="3179849"/>
                </a:cubicBezTo>
                <a:cubicBezTo>
                  <a:pt x="3748047" y="3178761"/>
                  <a:pt x="3769999" y="3178943"/>
                  <a:pt x="3791950" y="3179124"/>
                </a:cubicBezTo>
                <a:cubicBezTo>
                  <a:pt x="3823879" y="3179306"/>
                  <a:pt x="3855809" y="3178761"/>
                  <a:pt x="3887738" y="3179668"/>
                </a:cubicBezTo>
                <a:lnTo>
                  <a:pt x="3910421" y="3179436"/>
                </a:lnTo>
                <a:lnTo>
                  <a:pt x="3916962" y="3180937"/>
                </a:lnTo>
                <a:cubicBezTo>
                  <a:pt x="3940728" y="3181482"/>
                  <a:pt x="3964495" y="3178399"/>
                  <a:pt x="3988261" y="3178761"/>
                </a:cubicBezTo>
                <a:cubicBezTo>
                  <a:pt x="4016380" y="3179124"/>
                  <a:pt x="4044318" y="3179849"/>
                  <a:pt x="4072437" y="3179849"/>
                </a:cubicBezTo>
                <a:cubicBezTo>
                  <a:pt x="4086044" y="3180031"/>
                  <a:pt x="4100195" y="3179849"/>
                  <a:pt x="4113983" y="3179306"/>
                </a:cubicBezTo>
                <a:lnTo>
                  <a:pt x="4135764" y="3179229"/>
                </a:lnTo>
                <a:lnTo>
                  <a:pt x="4135764" y="3156284"/>
                </a:lnTo>
                <a:lnTo>
                  <a:pt x="4120878" y="3156448"/>
                </a:lnTo>
                <a:cubicBezTo>
                  <a:pt x="4096022" y="3156629"/>
                  <a:pt x="4071168" y="3155540"/>
                  <a:pt x="4046314" y="3155359"/>
                </a:cubicBezTo>
                <a:cubicBezTo>
                  <a:pt x="4020915" y="3155177"/>
                  <a:pt x="3995336" y="3156810"/>
                  <a:pt x="3970118" y="3155903"/>
                </a:cubicBezTo>
                <a:lnTo>
                  <a:pt x="3960541" y="3156220"/>
                </a:lnTo>
                <a:lnTo>
                  <a:pt x="3907514" y="3155177"/>
                </a:lnTo>
                <a:cubicBezTo>
                  <a:pt x="3891005" y="3155177"/>
                  <a:pt x="3874495" y="3156266"/>
                  <a:pt x="3857805" y="3155722"/>
                </a:cubicBezTo>
                <a:cubicBezTo>
                  <a:pt x="3819345" y="3154633"/>
                  <a:pt x="3780883" y="3155722"/>
                  <a:pt x="3742422" y="3156266"/>
                </a:cubicBezTo>
                <a:cubicBezTo>
                  <a:pt x="3726458" y="3156448"/>
                  <a:pt x="3710312" y="3156084"/>
                  <a:pt x="3694166" y="3155540"/>
                </a:cubicBezTo>
                <a:cubicBezTo>
                  <a:pt x="3678292" y="3154996"/>
                  <a:pt x="3662417" y="3154497"/>
                  <a:pt x="3646565" y="3154406"/>
                </a:cubicBezTo>
                <a:close/>
                <a:moveTo>
                  <a:pt x="1511809" y="2962512"/>
                </a:moveTo>
                <a:cubicBezTo>
                  <a:pt x="1495845" y="2962875"/>
                  <a:pt x="1479698" y="2963057"/>
                  <a:pt x="1463734" y="2962512"/>
                </a:cubicBezTo>
                <a:cubicBezTo>
                  <a:pt x="1457202" y="2962331"/>
                  <a:pt x="1455569" y="2964508"/>
                  <a:pt x="1455751" y="2970676"/>
                </a:cubicBezTo>
                <a:cubicBezTo>
                  <a:pt x="1456114" y="2991176"/>
                  <a:pt x="1455569" y="3011858"/>
                  <a:pt x="1455932" y="3032357"/>
                </a:cubicBezTo>
                <a:cubicBezTo>
                  <a:pt x="1455932" y="3038706"/>
                  <a:pt x="1453755" y="3041066"/>
                  <a:pt x="1447405" y="3040703"/>
                </a:cubicBezTo>
                <a:cubicBezTo>
                  <a:pt x="1439242" y="3040340"/>
                  <a:pt x="1431078" y="3040520"/>
                  <a:pt x="1422914" y="3040520"/>
                </a:cubicBezTo>
                <a:cubicBezTo>
                  <a:pt x="1419829" y="3040520"/>
                  <a:pt x="1417471" y="3040883"/>
                  <a:pt x="1417653" y="3044876"/>
                </a:cubicBezTo>
                <a:cubicBezTo>
                  <a:pt x="1418016" y="3054125"/>
                  <a:pt x="1417290" y="3063742"/>
                  <a:pt x="1418741" y="3072813"/>
                </a:cubicBezTo>
                <a:cubicBezTo>
                  <a:pt x="1419829" y="3079162"/>
                  <a:pt x="1417834" y="3080431"/>
                  <a:pt x="1412573" y="3080431"/>
                </a:cubicBezTo>
                <a:cubicBezTo>
                  <a:pt x="1403502" y="3080431"/>
                  <a:pt x="1394432" y="3080613"/>
                  <a:pt x="1385360" y="3080431"/>
                </a:cubicBezTo>
                <a:cubicBezTo>
                  <a:pt x="1381007" y="3080431"/>
                  <a:pt x="1379374" y="3081884"/>
                  <a:pt x="1379556" y="3086239"/>
                </a:cubicBezTo>
                <a:cubicBezTo>
                  <a:pt x="1379737" y="3094947"/>
                  <a:pt x="1379193" y="3103838"/>
                  <a:pt x="1379918" y="3112546"/>
                </a:cubicBezTo>
                <a:cubicBezTo>
                  <a:pt x="1380281" y="3116901"/>
                  <a:pt x="1379918" y="3118351"/>
                  <a:pt x="1375382" y="3118714"/>
                </a:cubicBezTo>
                <a:cubicBezTo>
                  <a:pt x="1368488" y="3119259"/>
                  <a:pt x="1363408" y="3118533"/>
                  <a:pt x="1365042" y="3109461"/>
                </a:cubicBezTo>
                <a:cubicBezTo>
                  <a:pt x="1365768" y="3106014"/>
                  <a:pt x="1365223" y="3102204"/>
                  <a:pt x="1365223" y="3098576"/>
                </a:cubicBezTo>
                <a:cubicBezTo>
                  <a:pt x="1365223" y="3078799"/>
                  <a:pt x="1365223" y="3078981"/>
                  <a:pt x="1345630" y="3078618"/>
                </a:cubicBezTo>
                <a:cubicBezTo>
                  <a:pt x="1339644" y="3078618"/>
                  <a:pt x="1331660" y="3082065"/>
                  <a:pt x="1327851" y="3076623"/>
                </a:cubicBezTo>
                <a:cubicBezTo>
                  <a:pt x="1323134" y="3069911"/>
                  <a:pt x="1325311" y="3061020"/>
                  <a:pt x="1325856" y="3052857"/>
                </a:cubicBezTo>
                <a:cubicBezTo>
                  <a:pt x="1325856" y="3051407"/>
                  <a:pt x="1326944" y="3049955"/>
                  <a:pt x="1327125" y="3048504"/>
                </a:cubicBezTo>
                <a:cubicBezTo>
                  <a:pt x="1328032" y="3043061"/>
                  <a:pt x="1326581" y="3040158"/>
                  <a:pt x="1320049" y="3040520"/>
                </a:cubicBezTo>
                <a:cubicBezTo>
                  <a:pt x="1311523" y="3041066"/>
                  <a:pt x="1303178" y="3040520"/>
                  <a:pt x="1294652" y="3040703"/>
                </a:cubicBezTo>
                <a:cubicBezTo>
                  <a:pt x="1291204" y="3040703"/>
                  <a:pt x="1289027" y="3040158"/>
                  <a:pt x="1289027" y="3035804"/>
                </a:cubicBezTo>
                <a:cubicBezTo>
                  <a:pt x="1289209" y="3025282"/>
                  <a:pt x="1287031" y="3014940"/>
                  <a:pt x="1287031" y="3004419"/>
                </a:cubicBezTo>
                <a:cubicBezTo>
                  <a:pt x="1286850" y="2993354"/>
                  <a:pt x="1289572" y="2982468"/>
                  <a:pt x="1289209" y="2971221"/>
                </a:cubicBezTo>
                <a:cubicBezTo>
                  <a:pt x="1289027" y="2966140"/>
                  <a:pt x="1287757" y="2964326"/>
                  <a:pt x="1282497" y="2964508"/>
                </a:cubicBezTo>
                <a:cubicBezTo>
                  <a:pt x="1266714" y="2964871"/>
                  <a:pt x="1251112" y="2964871"/>
                  <a:pt x="1235327" y="2964508"/>
                </a:cubicBezTo>
                <a:cubicBezTo>
                  <a:pt x="1228978" y="2964508"/>
                  <a:pt x="1226982" y="2966322"/>
                  <a:pt x="1227164" y="2972672"/>
                </a:cubicBezTo>
                <a:cubicBezTo>
                  <a:pt x="1227708" y="2992990"/>
                  <a:pt x="1227164" y="3013127"/>
                  <a:pt x="1227527" y="3033445"/>
                </a:cubicBezTo>
                <a:cubicBezTo>
                  <a:pt x="1227708" y="3039432"/>
                  <a:pt x="1225894" y="3041429"/>
                  <a:pt x="1219907" y="3041066"/>
                </a:cubicBezTo>
                <a:cubicBezTo>
                  <a:pt x="1212650" y="3040520"/>
                  <a:pt x="1205393" y="3040883"/>
                  <a:pt x="1198137" y="3040883"/>
                </a:cubicBezTo>
                <a:cubicBezTo>
                  <a:pt x="1187614" y="3040883"/>
                  <a:pt x="1185075" y="3043424"/>
                  <a:pt x="1187796" y="3053219"/>
                </a:cubicBezTo>
                <a:cubicBezTo>
                  <a:pt x="1189610" y="3060295"/>
                  <a:pt x="1188703" y="3067007"/>
                  <a:pt x="1189247" y="3073901"/>
                </a:cubicBezTo>
                <a:cubicBezTo>
                  <a:pt x="1189610" y="3078981"/>
                  <a:pt x="1187433" y="3081158"/>
                  <a:pt x="1182354" y="3080977"/>
                </a:cubicBezTo>
                <a:cubicBezTo>
                  <a:pt x="1174189" y="3080795"/>
                  <a:pt x="1166026" y="3081158"/>
                  <a:pt x="1157862" y="3080795"/>
                </a:cubicBezTo>
                <a:cubicBezTo>
                  <a:pt x="1152964" y="3080431"/>
                  <a:pt x="1151149" y="3082065"/>
                  <a:pt x="1151149" y="3087327"/>
                </a:cubicBezTo>
                <a:cubicBezTo>
                  <a:pt x="1151149" y="3095673"/>
                  <a:pt x="1152058" y="3104018"/>
                  <a:pt x="1149879" y="3112546"/>
                </a:cubicBezTo>
                <a:cubicBezTo>
                  <a:pt x="1148609" y="3117263"/>
                  <a:pt x="1147884" y="3119802"/>
                  <a:pt x="1142804" y="3119077"/>
                </a:cubicBezTo>
                <a:cubicBezTo>
                  <a:pt x="1138269" y="3118351"/>
                  <a:pt x="1134640" y="3117626"/>
                  <a:pt x="1134822" y="3111639"/>
                </a:cubicBezTo>
                <a:cubicBezTo>
                  <a:pt x="1135184" y="3102930"/>
                  <a:pt x="1134640" y="3094402"/>
                  <a:pt x="1135002" y="3085694"/>
                </a:cubicBezTo>
                <a:cubicBezTo>
                  <a:pt x="1135365" y="3080613"/>
                  <a:pt x="1133733" y="3078799"/>
                  <a:pt x="1128473" y="3078981"/>
                </a:cubicBezTo>
                <a:cubicBezTo>
                  <a:pt x="1119946" y="3079343"/>
                  <a:pt x="1111601" y="3078799"/>
                  <a:pt x="1103074" y="3079162"/>
                </a:cubicBezTo>
                <a:cubicBezTo>
                  <a:pt x="1098357" y="3079343"/>
                  <a:pt x="1096543" y="3077892"/>
                  <a:pt x="1096725" y="3072994"/>
                </a:cubicBezTo>
                <a:cubicBezTo>
                  <a:pt x="1097088" y="3064830"/>
                  <a:pt x="1096725" y="3056666"/>
                  <a:pt x="1096905" y="3048504"/>
                </a:cubicBezTo>
                <a:cubicBezTo>
                  <a:pt x="1097088" y="3043061"/>
                  <a:pt x="1095091" y="3040703"/>
                  <a:pt x="1089467" y="3040883"/>
                </a:cubicBezTo>
                <a:cubicBezTo>
                  <a:pt x="1082211" y="3041066"/>
                  <a:pt x="1074953" y="3040520"/>
                  <a:pt x="1067697" y="3041066"/>
                </a:cubicBezTo>
                <a:cubicBezTo>
                  <a:pt x="1060621" y="3041610"/>
                  <a:pt x="1058264" y="3039614"/>
                  <a:pt x="1058445" y="3032177"/>
                </a:cubicBezTo>
                <a:cubicBezTo>
                  <a:pt x="1058989" y="3011858"/>
                  <a:pt x="1058626" y="2991720"/>
                  <a:pt x="1058808" y="2971401"/>
                </a:cubicBezTo>
                <a:cubicBezTo>
                  <a:pt x="1058989" y="2966503"/>
                  <a:pt x="1057538" y="2964508"/>
                  <a:pt x="1052276" y="2964689"/>
                </a:cubicBezTo>
                <a:cubicBezTo>
                  <a:pt x="1036311" y="2965051"/>
                  <a:pt x="1020166" y="2965051"/>
                  <a:pt x="1004200" y="2964689"/>
                </a:cubicBezTo>
                <a:cubicBezTo>
                  <a:pt x="998758" y="2964508"/>
                  <a:pt x="996944" y="2966140"/>
                  <a:pt x="996944" y="2971764"/>
                </a:cubicBezTo>
                <a:cubicBezTo>
                  <a:pt x="997126" y="2992083"/>
                  <a:pt x="996763" y="3012401"/>
                  <a:pt x="997126" y="3032720"/>
                </a:cubicBezTo>
                <a:cubicBezTo>
                  <a:pt x="997307" y="3038706"/>
                  <a:pt x="996036" y="3041429"/>
                  <a:pt x="989324" y="3041066"/>
                </a:cubicBezTo>
                <a:cubicBezTo>
                  <a:pt x="979527" y="3040520"/>
                  <a:pt x="969550" y="3040883"/>
                  <a:pt x="959572" y="3040883"/>
                </a:cubicBezTo>
                <a:cubicBezTo>
                  <a:pt x="959935" y="3044331"/>
                  <a:pt x="961204" y="3047233"/>
                  <a:pt x="960479" y="3049592"/>
                </a:cubicBezTo>
                <a:cubicBezTo>
                  <a:pt x="957939" y="3057393"/>
                  <a:pt x="956307" y="3065012"/>
                  <a:pt x="958846" y="3073175"/>
                </a:cubicBezTo>
                <a:cubicBezTo>
                  <a:pt x="960116" y="3077166"/>
                  <a:pt x="958121" y="3079343"/>
                  <a:pt x="953584" y="3079162"/>
                </a:cubicBezTo>
                <a:cubicBezTo>
                  <a:pt x="945421" y="3078981"/>
                  <a:pt x="937257" y="3079525"/>
                  <a:pt x="929093" y="3078981"/>
                </a:cubicBezTo>
                <a:cubicBezTo>
                  <a:pt x="921474" y="3078437"/>
                  <a:pt x="918027" y="3080251"/>
                  <a:pt x="918935" y="3088778"/>
                </a:cubicBezTo>
                <a:cubicBezTo>
                  <a:pt x="919841" y="3096943"/>
                  <a:pt x="919115" y="3105107"/>
                  <a:pt x="919115" y="3113272"/>
                </a:cubicBezTo>
                <a:cubicBezTo>
                  <a:pt x="919298" y="3117989"/>
                  <a:pt x="916939" y="3118714"/>
                  <a:pt x="912948" y="3117444"/>
                </a:cubicBezTo>
                <a:cubicBezTo>
                  <a:pt x="910044" y="3116356"/>
                  <a:pt x="905328" y="3119439"/>
                  <a:pt x="906235" y="3112182"/>
                </a:cubicBezTo>
                <a:cubicBezTo>
                  <a:pt x="907323" y="3103838"/>
                  <a:pt x="906235" y="3095310"/>
                  <a:pt x="906598" y="3086783"/>
                </a:cubicBezTo>
                <a:cubicBezTo>
                  <a:pt x="906961" y="3080977"/>
                  <a:pt x="905328" y="3078618"/>
                  <a:pt x="899159" y="3078981"/>
                </a:cubicBezTo>
                <a:cubicBezTo>
                  <a:pt x="891358" y="3079525"/>
                  <a:pt x="883377" y="3078799"/>
                  <a:pt x="875575" y="3079162"/>
                </a:cubicBezTo>
                <a:cubicBezTo>
                  <a:pt x="870315" y="3079343"/>
                  <a:pt x="867955" y="3077892"/>
                  <a:pt x="868318" y="3072088"/>
                </a:cubicBezTo>
                <a:cubicBezTo>
                  <a:pt x="868681" y="3064830"/>
                  <a:pt x="868136" y="3057574"/>
                  <a:pt x="868500" y="3050318"/>
                </a:cubicBezTo>
                <a:cubicBezTo>
                  <a:pt x="868864" y="3043243"/>
                  <a:pt x="866685" y="3040158"/>
                  <a:pt x="859247" y="3040703"/>
                </a:cubicBezTo>
                <a:cubicBezTo>
                  <a:pt x="850721" y="3041247"/>
                  <a:pt x="842375" y="3040883"/>
                  <a:pt x="833849" y="3040883"/>
                </a:cubicBezTo>
                <a:cubicBezTo>
                  <a:pt x="829858" y="3041066"/>
                  <a:pt x="827319" y="3040340"/>
                  <a:pt x="829313" y="3035259"/>
                </a:cubicBezTo>
                <a:cubicBezTo>
                  <a:pt x="830221" y="3032902"/>
                  <a:pt x="829858" y="3029999"/>
                  <a:pt x="830221" y="3027279"/>
                </a:cubicBezTo>
                <a:cubicBezTo>
                  <a:pt x="831491" y="3015484"/>
                  <a:pt x="828225" y="3004056"/>
                  <a:pt x="828225" y="2992264"/>
                </a:cubicBezTo>
                <a:cubicBezTo>
                  <a:pt x="828225" y="2985008"/>
                  <a:pt x="830766" y="2978113"/>
                  <a:pt x="830401" y="2970858"/>
                </a:cubicBezTo>
                <a:cubicBezTo>
                  <a:pt x="830039" y="2965051"/>
                  <a:pt x="828044" y="2963057"/>
                  <a:pt x="822237" y="2963057"/>
                </a:cubicBezTo>
                <a:cubicBezTo>
                  <a:pt x="805910" y="2963419"/>
                  <a:pt x="789583" y="2963601"/>
                  <a:pt x="773255" y="2963057"/>
                </a:cubicBezTo>
                <a:cubicBezTo>
                  <a:pt x="766361" y="2962694"/>
                  <a:pt x="764547" y="2964871"/>
                  <a:pt x="764728" y="2971583"/>
                </a:cubicBezTo>
                <a:cubicBezTo>
                  <a:pt x="765273" y="2992083"/>
                  <a:pt x="764728" y="3012765"/>
                  <a:pt x="765091" y="3033265"/>
                </a:cubicBezTo>
                <a:cubicBezTo>
                  <a:pt x="765273" y="3039795"/>
                  <a:pt x="763277" y="3041610"/>
                  <a:pt x="756928" y="3041247"/>
                </a:cubicBezTo>
                <a:cubicBezTo>
                  <a:pt x="748764" y="3040703"/>
                  <a:pt x="740600" y="3041066"/>
                  <a:pt x="732437" y="3041066"/>
                </a:cubicBezTo>
                <a:cubicBezTo>
                  <a:pt x="729352" y="3041066"/>
                  <a:pt x="725905" y="3040883"/>
                  <a:pt x="727357" y="3045782"/>
                </a:cubicBezTo>
                <a:cubicBezTo>
                  <a:pt x="730078" y="3055395"/>
                  <a:pt x="727720" y="3065012"/>
                  <a:pt x="728627" y="3074627"/>
                </a:cubicBezTo>
                <a:cubicBezTo>
                  <a:pt x="728990" y="3080069"/>
                  <a:pt x="726630" y="3081339"/>
                  <a:pt x="721732" y="3081158"/>
                </a:cubicBezTo>
                <a:cubicBezTo>
                  <a:pt x="714839" y="3080795"/>
                  <a:pt x="707763" y="3081521"/>
                  <a:pt x="700869" y="3080977"/>
                </a:cubicBezTo>
                <a:cubicBezTo>
                  <a:pt x="692886" y="3080251"/>
                  <a:pt x="689258" y="3082247"/>
                  <a:pt x="690166" y="3091137"/>
                </a:cubicBezTo>
                <a:cubicBezTo>
                  <a:pt x="690892" y="3098576"/>
                  <a:pt x="689984" y="3106196"/>
                  <a:pt x="690347" y="3113816"/>
                </a:cubicBezTo>
                <a:cubicBezTo>
                  <a:pt x="690710" y="3120347"/>
                  <a:pt x="686356" y="3119439"/>
                  <a:pt x="682546" y="3119259"/>
                </a:cubicBezTo>
                <a:cubicBezTo>
                  <a:pt x="678736" y="3119077"/>
                  <a:pt x="673475" y="3121253"/>
                  <a:pt x="673838" y="3113816"/>
                </a:cubicBezTo>
                <a:cubicBezTo>
                  <a:pt x="674200" y="3105107"/>
                  <a:pt x="673475" y="3096216"/>
                  <a:pt x="674020" y="3087509"/>
                </a:cubicBezTo>
                <a:cubicBezTo>
                  <a:pt x="674200" y="3081521"/>
                  <a:pt x="672750" y="3078799"/>
                  <a:pt x="666036" y="3079343"/>
                </a:cubicBezTo>
                <a:cubicBezTo>
                  <a:pt x="658418" y="3079888"/>
                  <a:pt x="650980" y="3079162"/>
                  <a:pt x="643360" y="3079525"/>
                </a:cubicBezTo>
                <a:cubicBezTo>
                  <a:pt x="637555" y="3079888"/>
                  <a:pt x="635196" y="3078255"/>
                  <a:pt x="635559" y="3072088"/>
                </a:cubicBezTo>
                <a:cubicBezTo>
                  <a:pt x="636102" y="3063924"/>
                  <a:pt x="635377" y="3055759"/>
                  <a:pt x="635740" y="3047596"/>
                </a:cubicBezTo>
                <a:cubicBezTo>
                  <a:pt x="635922" y="3042880"/>
                  <a:pt x="634471" y="3041066"/>
                  <a:pt x="629572" y="3041247"/>
                </a:cubicBezTo>
                <a:cubicBezTo>
                  <a:pt x="621408" y="3041610"/>
                  <a:pt x="613244" y="3041066"/>
                  <a:pt x="605080" y="3041429"/>
                </a:cubicBezTo>
                <a:cubicBezTo>
                  <a:pt x="599275" y="3041610"/>
                  <a:pt x="597279" y="3039795"/>
                  <a:pt x="597460" y="3033808"/>
                </a:cubicBezTo>
                <a:cubicBezTo>
                  <a:pt x="597823" y="3013308"/>
                  <a:pt x="597279" y="2992627"/>
                  <a:pt x="597642" y="2972127"/>
                </a:cubicBezTo>
                <a:cubicBezTo>
                  <a:pt x="597823" y="2966503"/>
                  <a:pt x="596190" y="2964689"/>
                  <a:pt x="590567" y="2964871"/>
                </a:cubicBezTo>
                <a:cubicBezTo>
                  <a:pt x="575147" y="2965233"/>
                  <a:pt x="559726" y="2965414"/>
                  <a:pt x="544306" y="2964871"/>
                </a:cubicBezTo>
                <a:cubicBezTo>
                  <a:pt x="537593" y="2964689"/>
                  <a:pt x="535597" y="2966503"/>
                  <a:pt x="535779" y="2973397"/>
                </a:cubicBezTo>
                <a:cubicBezTo>
                  <a:pt x="536322" y="2993354"/>
                  <a:pt x="535779" y="3013490"/>
                  <a:pt x="536142" y="3033445"/>
                </a:cubicBezTo>
                <a:cubicBezTo>
                  <a:pt x="536142" y="3039069"/>
                  <a:pt x="534871" y="3041610"/>
                  <a:pt x="528703" y="3041247"/>
                </a:cubicBezTo>
                <a:cubicBezTo>
                  <a:pt x="520903" y="3040703"/>
                  <a:pt x="512919" y="3041429"/>
                  <a:pt x="505119" y="3041066"/>
                </a:cubicBezTo>
                <a:cubicBezTo>
                  <a:pt x="499857" y="3040883"/>
                  <a:pt x="497499" y="3042335"/>
                  <a:pt x="497861" y="3048141"/>
                </a:cubicBezTo>
                <a:cubicBezTo>
                  <a:pt x="498224" y="3056848"/>
                  <a:pt x="497681" y="3065738"/>
                  <a:pt x="498044" y="3074445"/>
                </a:cubicBezTo>
                <a:cubicBezTo>
                  <a:pt x="498224" y="3079525"/>
                  <a:pt x="496773" y="3081521"/>
                  <a:pt x="491513" y="3081339"/>
                </a:cubicBezTo>
                <a:cubicBezTo>
                  <a:pt x="482986" y="3080977"/>
                  <a:pt x="474642" y="3081521"/>
                  <a:pt x="466113" y="3081158"/>
                </a:cubicBezTo>
                <a:cubicBezTo>
                  <a:pt x="461397" y="3080977"/>
                  <a:pt x="459583" y="3082427"/>
                  <a:pt x="459764" y="3087327"/>
                </a:cubicBezTo>
                <a:cubicBezTo>
                  <a:pt x="460127" y="3095491"/>
                  <a:pt x="459764" y="3103656"/>
                  <a:pt x="459946" y="3111820"/>
                </a:cubicBezTo>
                <a:cubicBezTo>
                  <a:pt x="460127" y="3117263"/>
                  <a:pt x="458313" y="3119802"/>
                  <a:pt x="452689" y="3119439"/>
                </a:cubicBezTo>
                <a:cubicBezTo>
                  <a:pt x="447428" y="3119259"/>
                  <a:pt x="443255" y="3118351"/>
                  <a:pt x="443618" y="3111458"/>
                </a:cubicBezTo>
                <a:cubicBezTo>
                  <a:pt x="443981" y="3102930"/>
                  <a:pt x="443436" y="3094584"/>
                  <a:pt x="443799" y="3086056"/>
                </a:cubicBezTo>
                <a:cubicBezTo>
                  <a:pt x="444163" y="3080795"/>
                  <a:pt x="442166" y="3079343"/>
                  <a:pt x="437087" y="3079525"/>
                </a:cubicBezTo>
                <a:cubicBezTo>
                  <a:pt x="428923" y="3079888"/>
                  <a:pt x="420760" y="3079162"/>
                  <a:pt x="412596" y="3079706"/>
                </a:cubicBezTo>
                <a:cubicBezTo>
                  <a:pt x="406790" y="3080069"/>
                  <a:pt x="405339" y="3077892"/>
                  <a:pt x="405521" y="3072450"/>
                </a:cubicBezTo>
                <a:cubicBezTo>
                  <a:pt x="405884" y="3064649"/>
                  <a:pt x="405158" y="3056666"/>
                  <a:pt x="405702" y="3048867"/>
                </a:cubicBezTo>
                <a:cubicBezTo>
                  <a:pt x="406065" y="3042698"/>
                  <a:pt x="403707" y="3041066"/>
                  <a:pt x="397901" y="3041429"/>
                </a:cubicBezTo>
                <a:cubicBezTo>
                  <a:pt x="390644" y="3041792"/>
                  <a:pt x="383387" y="3040883"/>
                  <a:pt x="376131" y="3041610"/>
                </a:cubicBezTo>
                <a:cubicBezTo>
                  <a:pt x="368512" y="3042335"/>
                  <a:pt x="367059" y="3039251"/>
                  <a:pt x="367241" y="3032357"/>
                </a:cubicBezTo>
                <a:cubicBezTo>
                  <a:pt x="367786" y="3012946"/>
                  <a:pt x="367241" y="2993716"/>
                  <a:pt x="367604" y="2974304"/>
                </a:cubicBezTo>
                <a:cubicBezTo>
                  <a:pt x="367786" y="2967591"/>
                  <a:pt x="366516" y="2964689"/>
                  <a:pt x="358895" y="2965051"/>
                </a:cubicBezTo>
                <a:cubicBezTo>
                  <a:pt x="344019" y="2965777"/>
                  <a:pt x="329143" y="2965777"/>
                  <a:pt x="314448" y="2965051"/>
                </a:cubicBezTo>
                <a:cubicBezTo>
                  <a:pt x="306829" y="2964689"/>
                  <a:pt x="305559" y="2967591"/>
                  <a:pt x="305741" y="2974304"/>
                </a:cubicBezTo>
                <a:cubicBezTo>
                  <a:pt x="306285" y="2993716"/>
                  <a:pt x="305741" y="3012946"/>
                  <a:pt x="306104" y="3032357"/>
                </a:cubicBezTo>
                <a:cubicBezTo>
                  <a:pt x="306285" y="3039251"/>
                  <a:pt x="304834" y="3042154"/>
                  <a:pt x="297213" y="3041610"/>
                </a:cubicBezTo>
                <a:cubicBezTo>
                  <a:pt x="287961" y="3040883"/>
                  <a:pt x="278709" y="3041429"/>
                  <a:pt x="269457" y="3041429"/>
                </a:cubicBezTo>
                <a:cubicBezTo>
                  <a:pt x="268549" y="3044513"/>
                  <a:pt x="272540" y="3045601"/>
                  <a:pt x="270908" y="3048504"/>
                </a:cubicBezTo>
                <a:cubicBezTo>
                  <a:pt x="266554" y="3056303"/>
                  <a:pt x="267824" y="3064830"/>
                  <a:pt x="268005" y="3073175"/>
                </a:cubicBezTo>
                <a:cubicBezTo>
                  <a:pt x="268186" y="3078618"/>
                  <a:pt x="266010" y="3079706"/>
                  <a:pt x="261112" y="3079525"/>
                </a:cubicBezTo>
                <a:cubicBezTo>
                  <a:pt x="253310" y="3079343"/>
                  <a:pt x="245328" y="3079888"/>
                  <a:pt x="237527" y="3079343"/>
                </a:cubicBezTo>
                <a:cubicBezTo>
                  <a:pt x="230271" y="3078799"/>
                  <a:pt x="227368" y="3080795"/>
                  <a:pt x="227912" y="3088597"/>
                </a:cubicBezTo>
                <a:cubicBezTo>
                  <a:pt x="228638" y="3098394"/>
                  <a:pt x="228093" y="3108373"/>
                  <a:pt x="228093" y="3117444"/>
                </a:cubicBezTo>
                <a:cubicBezTo>
                  <a:pt x="214668" y="3120347"/>
                  <a:pt x="214487" y="3112727"/>
                  <a:pt x="215212" y="3103656"/>
                </a:cubicBezTo>
                <a:cubicBezTo>
                  <a:pt x="215756" y="3097669"/>
                  <a:pt x="215031" y="3091500"/>
                  <a:pt x="215393" y="3085513"/>
                </a:cubicBezTo>
                <a:cubicBezTo>
                  <a:pt x="215575" y="3080795"/>
                  <a:pt x="214124" y="3078981"/>
                  <a:pt x="209227" y="3079162"/>
                </a:cubicBezTo>
                <a:cubicBezTo>
                  <a:pt x="200517" y="3079525"/>
                  <a:pt x="191629" y="3079162"/>
                  <a:pt x="182920" y="3079343"/>
                </a:cubicBezTo>
                <a:cubicBezTo>
                  <a:pt x="178566" y="3079343"/>
                  <a:pt x="176934" y="3077892"/>
                  <a:pt x="177115" y="3073538"/>
                </a:cubicBezTo>
                <a:cubicBezTo>
                  <a:pt x="177296" y="3064830"/>
                  <a:pt x="176934" y="3055940"/>
                  <a:pt x="177296" y="3047233"/>
                </a:cubicBezTo>
                <a:cubicBezTo>
                  <a:pt x="177478" y="3042517"/>
                  <a:pt x="175845" y="3040883"/>
                  <a:pt x="171128" y="3041066"/>
                </a:cubicBezTo>
                <a:cubicBezTo>
                  <a:pt x="163328" y="3041247"/>
                  <a:pt x="155345" y="3040703"/>
                  <a:pt x="147544" y="3041247"/>
                </a:cubicBezTo>
                <a:cubicBezTo>
                  <a:pt x="140649" y="3041792"/>
                  <a:pt x="138836" y="3039432"/>
                  <a:pt x="139017" y="3032720"/>
                </a:cubicBezTo>
                <a:cubicBezTo>
                  <a:pt x="139380" y="3011858"/>
                  <a:pt x="139198" y="2990995"/>
                  <a:pt x="139198" y="2970133"/>
                </a:cubicBezTo>
                <a:cubicBezTo>
                  <a:pt x="139198" y="2966322"/>
                  <a:pt x="139561" y="2963057"/>
                  <a:pt x="133937" y="2963057"/>
                </a:cubicBezTo>
                <a:cubicBezTo>
                  <a:pt x="116521" y="2963057"/>
                  <a:pt x="99105" y="2962875"/>
                  <a:pt x="81689" y="2964871"/>
                </a:cubicBezTo>
                <a:cubicBezTo>
                  <a:pt x="78605" y="2965233"/>
                  <a:pt x="77516" y="2966503"/>
                  <a:pt x="77698" y="2969407"/>
                </a:cubicBezTo>
                <a:cubicBezTo>
                  <a:pt x="78605" y="2990450"/>
                  <a:pt x="73888" y="3011494"/>
                  <a:pt x="76972" y="3032539"/>
                </a:cubicBezTo>
                <a:cubicBezTo>
                  <a:pt x="77698" y="3037255"/>
                  <a:pt x="76791" y="3040883"/>
                  <a:pt x="69534" y="3041429"/>
                </a:cubicBezTo>
                <a:cubicBezTo>
                  <a:pt x="61551" y="3041972"/>
                  <a:pt x="53751" y="3041429"/>
                  <a:pt x="45767" y="3040883"/>
                </a:cubicBezTo>
                <a:cubicBezTo>
                  <a:pt x="38874" y="3040340"/>
                  <a:pt x="36516" y="3043968"/>
                  <a:pt x="37967" y="3049592"/>
                </a:cubicBezTo>
                <a:cubicBezTo>
                  <a:pt x="39963" y="3058117"/>
                  <a:pt x="36879" y="3066100"/>
                  <a:pt x="37604" y="3074445"/>
                </a:cubicBezTo>
                <a:cubicBezTo>
                  <a:pt x="38149" y="3079525"/>
                  <a:pt x="34883" y="3080613"/>
                  <a:pt x="29985" y="3079888"/>
                </a:cubicBezTo>
                <a:cubicBezTo>
                  <a:pt x="22909" y="3078799"/>
                  <a:pt x="15652" y="3079343"/>
                  <a:pt x="8396" y="3078981"/>
                </a:cubicBezTo>
                <a:cubicBezTo>
                  <a:pt x="4404" y="3078799"/>
                  <a:pt x="3316" y="3080613"/>
                  <a:pt x="3316" y="3084425"/>
                </a:cubicBezTo>
                <a:cubicBezTo>
                  <a:pt x="3497" y="3100753"/>
                  <a:pt x="3679" y="3117081"/>
                  <a:pt x="3316" y="3133408"/>
                </a:cubicBezTo>
                <a:cubicBezTo>
                  <a:pt x="3316" y="3140846"/>
                  <a:pt x="8215" y="3139031"/>
                  <a:pt x="12024" y="3138849"/>
                </a:cubicBezTo>
                <a:cubicBezTo>
                  <a:pt x="15833" y="3138668"/>
                  <a:pt x="21821" y="3141752"/>
                  <a:pt x="21640" y="3133589"/>
                </a:cubicBezTo>
                <a:cubicBezTo>
                  <a:pt x="21458" y="3125245"/>
                  <a:pt x="21821" y="3116901"/>
                  <a:pt x="21640" y="3108554"/>
                </a:cubicBezTo>
                <a:cubicBezTo>
                  <a:pt x="21458" y="3104018"/>
                  <a:pt x="22184" y="3101479"/>
                  <a:pt x="28170" y="3102204"/>
                </a:cubicBezTo>
                <a:cubicBezTo>
                  <a:pt x="36879" y="3103293"/>
                  <a:pt x="45949" y="3102567"/>
                  <a:pt x="54839" y="3102930"/>
                </a:cubicBezTo>
                <a:cubicBezTo>
                  <a:pt x="59918" y="3103293"/>
                  <a:pt x="61551" y="3101298"/>
                  <a:pt x="61370" y="3096216"/>
                </a:cubicBezTo>
                <a:cubicBezTo>
                  <a:pt x="61008" y="3088053"/>
                  <a:pt x="61733" y="3079888"/>
                  <a:pt x="61188" y="3071725"/>
                </a:cubicBezTo>
                <a:cubicBezTo>
                  <a:pt x="60825" y="3065919"/>
                  <a:pt x="63003" y="3064467"/>
                  <a:pt x="68446" y="3064649"/>
                </a:cubicBezTo>
                <a:cubicBezTo>
                  <a:pt x="77335" y="3065012"/>
                  <a:pt x="86224" y="3064286"/>
                  <a:pt x="95114" y="3065012"/>
                </a:cubicBezTo>
                <a:cubicBezTo>
                  <a:pt x="100374" y="3065556"/>
                  <a:pt x="101463" y="3064467"/>
                  <a:pt x="101282" y="3059388"/>
                </a:cubicBezTo>
                <a:cubicBezTo>
                  <a:pt x="100556" y="3037980"/>
                  <a:pt x="99649" y="3016392"/>
                  <a:pt x="100919" y="2994985"/>
                </a:cubicBezTo>
                <a:cubicBezTo>
                  <a:pt x="101463" y="2985734"/>
                  <a:pt x="108358" y="2987367"/>
                  <a:pt x="112893" y="2987367"/>
                </a:cubicBezTo>
                <a:cubicBezTo>
                  <a:pt x="118880" y="2987367"/>
                  <a:pt x="116702" y="2992083"/>
                  <a:pt x="115976" y="2996073"/>
                </a:cubicBezTo>
                <a:cubicBezTo>
                  <a:pt x="115070" y="3000792"/>
                  <a:pt x="114707" y="3005689"/>
                  <a:pt x="116521" y="3010406"/>
                </a:cubicBezTo>
                <a:cubicBezTo>
                  <a:pt x="117791" y="3014034"/>
                  <a:pt x="118153" y="3017843"/>
                  <a:pt x="117065" y="3021109"/>
                </a:cubicBezTo>
                <a:cubicBezTo>
                  <a:pt x="112893" y="3034171"/>
                  <a:pt x="117791" y="3046870"/>
                  <a:pt x="117428" y="3059569"/>
                </a:cubicBezTo>
                <a:cubicBezTo>
                  <a:pt x="117428" y="3063016"/>
                  <a:pt x="119787" y="3063379"/>
                  <a:pt x="122326" y="3063198"/>
                </a:cubicBezTo>
                <a:cubicBezTo>
                  <a:pt x="133212" y="3062653"/>
                  <a:pt x="143915" y="3060839"/>
                  <a:pt x="155164" y="3063561"/>
                </a:cubicBezTo>
                <a:cubicBezTo>
                  <a:pt x="156978" y="3069186"/>
                  <a:pt x="154437" y="3075534"/>
                  <a:pt x="154074" y="3081884"/>
                </a:cubicBezTo>
                <a:cubicBezTo>
                  <a:pt x="153893" y="3084062"/>
                  <a:pt x="154619" y="3085513"/>
                  <a:pt x="156433" y="3085876"/>
                </a:cubicBezTo>
                <a:cubicBezTo>
                  <a:pt x="157521" y="3086056"/>
                  <a:pt x="156433" y="3082972"/>
                  <a:pt x="158609" y="3082792"/>
                </a:cubicBezTo>
                <a:cubicBezTo>
                  <a:pt x="160788" y="3089141"/>
                  <a:pt x="156070" y="3094765"/>
                  <a:pt x="156978" y="3101298"/>
                </a:cubicBezTo>
                <a:cubicBezTo>
                  <a:pt x="166773" y="3101298"/>
                  <a:pt x="176390" y="3101660"/>
                  <a:pt x="186004" y="3101116"/>
                </a:cubicBezTo>
                <a:cubicBezTo>
                  <a:pt x="192717" y="3100753"/>
                  <a:pt x="194894" y="3103293"/>
                  <a:pt x="192899" y="3109461"/>
                </a:cubicBezTo>
                <a:cubicBezTo>
                  <a:pt x="190540" y="3116719"/>
                  <a:pt x="191629" y="3123974"/>
                  <a:pt x="191992" y="3131050"/>
                </a:cubicBezTo>
                <a:cubicBezTo>
                  <a:pt x="192174" y="3134133"/>
                  <a:pt x="191810" y="3139394"/>
                  <a:pt x="197796" y="3139394"/>
                </a:cubicBezTo>
                <a:cubicBezTo>
                  <a:pt x="213399" y="3139576"/>
                  <a:pt x="228818" y="3141934"/>
                  <a:pt x="244602" y="3141389"/>
                </a:cubicBezTo>
                <a:cubicBezTo>
                  <a:pt x="250589" y="3141209"/>
                  <a:pt x="251677" y="3139212"/>
                  <a:pt x="251497" y="3133952"/>
                </a:cubicBezTo>
                <a:cubicBezTo>
                  <a:pt x="251134" y="3125427"/>
                  <a:pt x="251497" y="3117081"/>
                  <a:pt x="251315" y="3108554"/>
                </a:cubicBezTo>
                <a:cubicBezTo>
                  <a:pt x="251134" y="3104744"/>
                  <a:pt x="252403" y="3102749"/>
                  <a:pt x="256394" y="3103112"/>
                </a:cubicBezTo>
                <a:cubicBezTo>
                  <a:pt x="265466" y="3104018"/>
                  <a:pt x="274356" y="3101660"/>
                  <a:pt x="283245" y="3101479"/>
                </a:cubicBezTo>
                <a:cubicBezTo>
                  <a:pt x="287961" y="3101298"/>
                  <a:pt x="289595" y="3099846"/>
                  <a:pt x="289413" y="3095128"/>
                </a:cubicBezTo>
                <a:cubicBezTo>
                  <a:pt x="289050" y="3086964"/>
                  <a:pt x="289413" y="3078799"/>
                  <a:pt x="289232" y="3070637"/>
                </a:cubicBezTo>
                <a:cubicBezTo>
                  <a:pt x="289050" y="3067189"/>
                  <a:pt x="289595" y="3065012"/>
                  <a:pt x="293948" y="3064830"/>
                </a:cubicBezTo>
                <a:cubicBezTo>
                  <a:pt x="302293" y="3064467"/>
                  <a:pt x="310638" y="3062108"/>
                  <a:pt x="318984" y="3063198"/>
                </a:cubicBezTo>
                <a:cubicBezTo>
                  <a:pt x="326059" y="3064104"/>
                  <a:pt x="327692" y="3061020"/>
                  <a:pt x="327329" y="3054489"/>
                </a:cubicBezTo>
                <a:cubicBezTo>
                  <a:pt x="326422" y="3035441"/>
                  <a:pt x="329143" y="3016573"/>
                  <a:pt x="327329" y="2997525"/>
                </a:cubicBezTo>
                <a:cubicBezTo>
                  <a:pt x="327147" y="2995893"/>
                  <a:pt x="328055" y="2994079"/>
                  <a:pt x="328235" y="2992264"/>
                </a:cubicBezTo>
                <a:cubicBezTo>
                  <a:pt x="329143" y="2984827"/>
                  <a:pt x="334948" y="2987185"/>
                  <a:pt x="339303" y="2987004"/>
                </a:cubicBezTo>
                <a:cubicBezTo>
                  <a:pt x="344745" y="2986822"/>
                  <a:pt x="343475" y="2990995"/>
                  <a:pt x="343475" y="2994079"/>
                </a:cubicBezTo>
                <a:cubicBezTo>
                  <a:pt x="343112" y="3013127"/>
                  <a:pt x="345109" y="3031995"/>
                  <a:pt x="343475" y="3051045"/>
                </a:cubicBezTo>
                <a:cubicBezTo>
                  <a:pt x="343294" y="3053400"/>
                  <a:pt x="343656" y="3055940"/>
                  <a:pt x="343475" y="3058299"/>
                </a:cubicBezTo>
                <a:cubicBezTo>
                  <a:pt x="342931" y="3063379"/>
                  <a:pt x="344745" y="3065375"/>
                  <a:pt x="350007" y="3065193"/>
                </a:cubicBezTo>
                <a:cubicBezTo>
                  <a:pt x="358169" y="3064830"/>
                  <a:pt x="366333" y="3065375"/>
                  <a:pt x="374499" y="3065012"/>
                </a:cubicBezTo>
                <a:cubicBezTo>
                  <a:pt x="379940" y="3064830"/>
                  <a:pt x="382117" y="3066282"/>
                  <a:pt x="381754" y="3072088"/>
                </a:cubicBezTo>
                <a:cubicBezTo>
                  <a:pt x="381392" y="3080251"/>
                  <a:pt x="381936" y="3088415"/>
                  <a:pt x="381574" y="3096579"/>
                </a:cubicBezTo>
                <a:cubicBezTo>
                  <a:pt x="381211" y="3101660"/>
                  <a:pt x="382843" y="3103656"/>
                  <a:pt x="388105" y="3103293"/>
                </a:cubicBezTo>
                <a:cubicBezTo>
                  <a:pt x="394998" y="3102930"/>
                  <a:pt x="402075" y="3103293"/>
                  <a:pt x="408967" y="3103293"/>
                </a:cubicBezTo>
                <a:cubicBezTo>
                  <a:pt x="416405" y="3103293"/>
                  <a:pt x="420760" y="3105652"/>
                  <a:pt x="419852" y="3114361"/>
                </a:cubicBezTo>
                <a:cubicBezTo>
                  <a:pt x="419127" y="3121616"/>
                  <a:pt x="419671" y="3128873"/>
                  <a:pt x="419671" y="3136128"/>
                </a:cubicBezTo>
                <a:cubicBezTo>
                  <a:pt x="419852" y="3138486"/>
                  <a:pt x="419490" y="3141389"/>
                  <a:pt x="423117" y="3141209"/>
                </a:cubicBezTo>
                <a:cubicBezTo>
                  <a:pt x="441260" y="3140664"/>
                  <a:pt x="459583" y="3144111"/>
                  <a:pt x="477725" y="3141209"/>
                </a:cubicBezTo>
                <a:cubicBezTo>
                  <a:pt x="479176" y="3140846"/>
                  <a:pt x="480809" y="3140664"/>
                  <a:pt x="480991" y="3138849"/>
                </a:cubicBezTo>
                <a:cubicBezTo>
                  <a:pt x="481534" y="3130324"/>
                  <a:pt x="483167" y="3121616"/>
                  <a:pt x="482260" y="3113090"/>
                </a:cubicBezTo>
                <a:cubicBezTo>
                  <a:pt x="481172" y="3103293"/>
                  <a:pt x="481897" y="3100935"/>
                  <a:pt x="491331" y="3103475"/>
                </a:cubicBezTo>
                <a:cubicBezTo>
                  <a:pt x="498951" y="3105470"/>
                  <a:pt x="506389" y="3104381"/>
                  <a:pt x="513827" y="3104926"/>
                </a:cubicBezTo>
                <a:cubicBezTo>
                  <a:pt x="519451" y="3105289"/>
                  <a:pt x="521446" y="3102749"/>
                  <a:pt x="521265" y="3097306"/>
                </a:cubicBezTo>
                <a:cubicBezTo>
                  <a:pt x="521084" y="3088235"/>
                  <a:pt x="521265" y="3079162"/>
                  <a:pt x="521265" y="3070092"/>
                </a:cubicBezTo>
                <a:cubicBezTo>
                  <a:pt x="521265" y="3067914"/>
                  <a:pt x="520721" y="3064467"/>
                  <a:pt x="524531" y="3065193"/>
                </a:cubicBezTo>
                <a:cubicBezTo>
                  <a:pt x="533420" y="3067007"/>
                  <a:pt x="542128" y="3063561"/>
                  <a:pt x="551017" y="3065012"/>
                </a:cubicBezTo>
                <a:cubicBezTo>
                  <a:pt x="558093" y="3066100"/>
                  <a:pt x="559544" y="3062835"/>
                  <a:pt x="559363" y="3056303"/>
                </a:cubicBezTo>
                <a:cubicBezTo>
                  <a:pt x="559001" y="3036348"/>
                  <a:pt x="559544" y="3016392"/>
                  <a:pt x="559182" y="2996437"/>
                </a:cubicBezTo>
                <a:cubicBezTo>
                  <a:pt x="559182" y="2990813"/>
                  <a:pt x="560270" y="2988455"/>
                  <a:pt x="566619" y="2988455"/>
                </a:cubicBezTo>
                <a:cubicBezTo>
                  <a:pt x="572788" y="2988455"/>
                  <a:pt x="573877" y="2990813"/>
                  <a:pt x="573877" y="2996437"/>
                </a:cubicBezTo>
                <a:cubicBezTo>
                  <a:pt x="573695" y="3016755"/>
                  <a:pt x="574058" y="3036892"/>
                  <a:pt x="573695" y="3057211"/>
                </a:cubicBezTo>
                <a:cubicBezTo>
                  <a:pt x="573695" y="3062835"/>
                  <a:pt x="574965" y="3065375"/>
                  <a:pt x="581134" y="3065012"/>
                </a:cubicBezTo>
                <a:cubicBezTo>
                  <a:pt x="588753" y="3064467"/>
                  <a:pt x="596372" y="3065375"/>
                  <a:pt x="603811" y="3064830"/>
                </a:cubicBezTo>
                <a:cubicBezTo>
                  <a:pt x="609978" y="3064467"/>
                  <a:pt x="612337" y="3066282"/>
                  <a:pt x="611974" y="3072813"/>
                </a:cubicBezTo>
                <a:cubicBezTo>
                  <a:pt x="611429" y="3081339"/>
                  <a:pt x="612156" y="3089686"/>
                  <a:pt x="611793" y="3098214"/>
                </a:cubicBezTo>
                <a:cubicBezTo>
                  <a:pt x="611611" y="3103293"/>
                  <a:pt x="613062" y="3105289"/>
                  <a:pt x="618324" y="3105107"/>
                </a:cubicBezTo>
                <a:cubicBezTo>
                  <a:pt x="626850" y="3104744"/>
                  <a:pt x="635196" y="3105289"/>
                  <a:pt x="643723" y="3104926"/>
                </a:cubicBezTo>
                <a:cubicBezTo>
                  <a:pt x="648439" y="3104744"/>
                  <a:pt x="650254" y="3106196"/>
                  <a:pt x="650072" y="3111094"/>
                </a:cubicBezTo>
                <a:cubicBezTo>
                  <a:pt x="649709" y="3119621"/>
                  <a:pt x="650254" y="3127966"/>
                  <a:pt x="649891" y="3136491"/>
                </a:cubicBezTo>
                <a:cubicBezTo>
                  <a:pt x="649709" y="3141572"/>
                  <a:pt x="651342" y="3143203"/>
                  <a:pt x="656604" y="3143203"/>
                </a:cubicBezTo>
                <a:cubicBezTo>
                  <a:pt x="673294" y="3142840"/>
                  <a:pt x="689984" y="3142840"/>
                  <a:pt x="706675" y="3143203"/>
                </a:cubicBezTo>
                <a:cubicBezTo>
                  <a:pt x="712480" y="3143203"/>
                  <a:pt x="713751" y="3141026"/>
                  <a:pt x="713569" y="3135766"/>
                </a:cubicBezTo>
                <a:cubicBezTo>
                  <a:pt x="713206" y="3125245"/>
                  <a:pt x="713388" y="3114723"/>
                  <a:pt x="713388" y="3103838"/>
                </a:cubicBezTo>
                <a:cubicBezTo>
                  <a:pt x="725542" y="3107103"/>
                  <a:pt x="736790" y="3103293"/>
                  <a:pt x="748038" y="3103112"/>
                </a:cubicBezTo>
                <a:cubicBezTo>
                  <a:pt x="752392" y="3103112"/>
                  <a:pt x="751303" y="3099665"/>
                  <a:pt x="751485" y="3097125"/>
                </a:cubicBezTo>
                <a:cubicBezTo>
                  <a:pt x="752029" y="3090229"/>
                  <a:pt x="748764" y="3083699"/>
                  <a:pt x="749671" y="3076623"/>
                </a:cubicBezTo>
                <a:cubicBezTo>
                  <a:pt x="750578" y="3069004"/>
                  <a:pt x="752392" y="3063742"/>
                  <a:pt x="762008" y="3065012"/>
                </a:cubicBezTo>
                <a:cubicBezTo>
                  <a:pt x="768357" y="3065919"/>
                  <a:pt x="774707" y="3064649"/>
                  <a:pt x="781057" y="3065375"/>
                </a:cubicBezTo>
                <a:cubicBezTo>
                  <a:pt x="788676" y="3066100"/>
                  <a:pt x="790852" y="3062835"/>
                  <a:pt x="789583" y="3056123"/>
                </a:cubicBezTo>
                <a:cubicBezTo>
                  <a:pt x="786680" y="3039977"/>
                  <a:pt x="787950" y="3023649"/>
                  <a:pt x="787769" y="3007504"/>
                </a:cubicBezTo>
                <a:cubicBezTo>
                  <a:pt x="787769" y="3001698"/>
                  <a:pt x="786317" y="2994804"/>
                  <a:pt x="788858" y="2990632"/>
                </a:cubicBezTo>
                <a:cubicBezTo>
                  <a:pt x="791397" y="2986278"/>
                  <a:pt x="799016" y="2990269"/>
                  <a:pt x="804096" y="2988273"/>
                </a:cubicBezTo>
                <a:cubicBezTo>
                  <a:pt x="804822" y="2987910"/>
                  <a:pt x="805185" y="2987910"/>
                  <a:pt x="805548" y="2988818"/>
                </a:cubicBezTo>
                <a:cubicBezTo>
                  <a:pt x="805730" y="3008592"/>
                  <a:pt x="805730" y="3028549"/>
                  <a:pt x="805730" y="3048504"/>
                </a:cubicBezTo>
                <a:cubicBezTo>
                  <a:pt x="805730" y="3063742"/>
                  <a:pt x="808269" y="3066100"/>
                  <a:pt x="822419" y="3061928"/>
                </a:cubicBezTo>
                <a:cubicBezTo>
                  <a:pt x="829858" y="3059932"/>
                  <a:pt x="836388" y="3065375"/>
                  <a:pt x="843646" y="3062108"/>
                </a:cubicBezTo>
                <a:cubicBezTo>
                  <a:pt x="845460" y="3061202"/>
                  <a:pt x="843827" y="3064104"/>
                  <a:pt x="844008" y="3065193"/>
                </a:cubicBezTo>
                <a:cubicBezTo>
                  <a:pt x="845460" y="3074264"/>
                  <a:pt x="842194" y="3083336"/>
                  <a:pt x="844553" y="3092769"/>
                </a:cubicBezTo>
                <a:cubicBezTo>
                  <a:pt x="846911" y="3090229"/>
                  <a:pt x="844190" y="3086783"/>
                  <a:pt x="847093" y="3084425"/>
                </a:cubicBezTo>
                <a:cubicBezTo>
                  <a:pt x="847999" y="3090049"/>
                  <a:pt x="847636" y="3095310"/>
                  <a:pt x="845822" y="3101479"/>
                </a:cubicBezTo>
                <a:cubicBezTo>
                  <a:pt x="856164" y="3101479"/>
                  <a:pt x="865778" y="3101660"/>
                  <a:pt x="875394" y="3101298"/>
                </a:cubicBezTo>
                <a:cubicBezTo>
                  <a:pt x="880473" y="3101116"/>
                  <a:pt x="882288" y="3102567"/>
                  <a:pt x="882105" y="3107829"/>
                </a:cubicBezTo>
                <a:cubicBezTo>
                  <a:pt x="881743" y="3116356"/>
                  <a:pt x="882105" y="3124700"/>
                  <a:pt x="882105" y="3133226"/>
                </a:cubicBezTo>
                <a:cubicBezTo>
                  <a:pt x="882288" y="3136128"/>
                  <a:pt x="881743" y="3139394"/>
                  <a:pt x="886460" y="3139394"/>
                </a:cubicBezTo>
                <a:cubicBezTo>
                  <a:pt x="902969" y="3139576"/>
                  <a:pt x="919298" y="3142115"/>
                  <a:pt x="935987" y="3141389"/>
                </a:cubicBezTo>
                <a:cubicBezTo>
                  <a:pt x="940886" y="3141209"/>
                  <a:pt x="942337" y="3139576"/>
                  <a:pt x="941975" y="3135040"/>
                </a:cubicBezTo>
                <a:cubicBezTo>
                  <a:pt x="941430" y="3127785"/>
                  <a:pt x="942700" y="3120710"/>
                  <a:pt x="940523" y="3113453"/>
                </a:cubicBezTo>
                <a:cubicBezTo>
                  <a:pt x="938527" y="3106922"/>
                  <a:pt x="939979" y="3101660"/>
                  <a:pt x="949230" y="3103112"/>
                </a:cubicBezTo>
                <a:cubicBezTo>
                  <a:pt x="956670" y="3104381"/>
                  <a:pt x="964107" y="3101660"/>
                  <a:pt x="971546" y="3101660"/>
                </a:cubicBezTo>
                <a:cubicBezTo>
                  <a:pt x="979890" y="3101660"/>
                  <a:pt x="981342" y="3099120"/>
                  <a:pt x="978801" y="3091500"/>
                </a:cubicBezTo>
                <a:cubicBezTo>
                  <a:pt x="976081" y="3083336"/>
                  <a:pt x="978801" y="3074264"/>
                  <a:pt x="981342" y="3067007"/>
                </a:cubicBezTo>
                <a:cubicBezTo>
                  <a:pt x="982612" y="3063198"/>
                  <a:pt x="993496" y="3063561"/>
                  <a:pt x="1000392" y="3063379"/>
                </a:cubicBezTo>
                <a:cubicBezTo>
                  <a:pt x="1003475" y="3063198"/>
                  <a:pt x="1006559" y="3063016"/>
                  <a:pt x="1009461" y="3063379"/>
                </a:cubicBezTo>
                <a:cubicBezTo>
                  <a:pt x="1016174" y="3064286"/>
                  <a:pt x="1018351" y="3062108"/>
                  <a:pt x="1018170" y="3055032"/>
                </a:cubicBezTo>
                <a:cubicBezTo>
                  <a:pt x="1017625" y="3035622"/>
                  <a:pt x="1018170" y="3016392"/>
                  <a:pt x="1017988" y="2996981"/>
                </a:cubicBezTo>
                <a:cubicBezTo>
                  <a:pt x="1017988" y="2991538"/>
                  <a:pt x="1017988" y="2987185"/>
                  <a:pt x="1025790" y="2987004"/>
                </a:cubicBezTo>
                <a:cubicBezTo>
                  <a:pt x="1033590" y="2986822"/>
                  <a:pt x="1034497" y="2990632"/>
                  <a:pt x="1034497" y="2996981"/>
                </a:cubicBezTo>
                <a:cubicBezTo>
                  <a:pt x="1034316" y="3016936"/>
                  <a:pt x="1034860" y="3036892"/>
                  <a:pt x="1034316" y="3056848"/>
                </a:cubicBezTo>
                <a:cubicBezTo>
                  <a:pt x="1034134" y="3063742"/>
                  <a:pt x="1036311" y="3065738"/>
                  <a:pt x="1043024" y="3065193"/>
                </a:cubicBezTo>
                <a:cubicBezTo>
                  <a:pt x="1050643" y="3064649"/>
                  <a:pt x="1058264" y="3065556"/>
                  <a:pt x="1065701" y="3065012"/>
                </a:cubicBezTo>
                <a:cubicBezTo>
                  <a:pt x="1071507" y="3064649"/>
                  <a:pt x="1073140" y="3066826"/>
                  <a:pt x="1072777" y="3072268"/>
                </a:cubicBezTo>
                <a:cubicBezTo>
                  <a:pt x="1072414" y="3079888"/>
                  <a:pt x="1073321" y="3087509"/>
                  <a:pt x="1072595" y="3094947"/>
                </a:cubicBezTo>
                <a:cubicBezTo>
                  <a:pt x="1072051" y="3102024"/>
                  <a:pt x="1074772" y="3103656"/>
                  <a:pt x="1081304" y="3103293"/>
                </a:cubicBezTo>
                <a:cubicBezTo>
                  <a:pt x="1088379" y="3102930"/>
                  <a:pt x="1095637" y="3103293"/>
                  <a:pt x="1102892" y="3103838"/>
                </a:cubicBezTo>
                <a:cubicBezTo>
                  <a:pt x="1108697" y="3104200"/>
                  <a:pt x="1111601" y="3106922"/>
                  <a:pt x="1110875" y="3113635"/>
                </a:cubicBezTo>
                <a:cubicBezTo>
                  <a:pt x="1110149" y="3120891"/>
                  <a:pt x="1110875" y="3128148"/>
                  <a:pt x="1110693" y="3135402"/>
                </a:cubicBezTo>
                <a:cubicBezTo>
                  <a:pt x="1110693" y="3139394"/>
                  <a:pt x="1111782" y="3141389"/>
                  <a:pt x="1116317" y="3141209"/>
                </a:cubicBezTo>
                <a:cubicBezTo>
                  <a:pt x="1133371" y="3140301"/>
                  <a:pt x="1150423" y="3144292"/>
                  <a:pt x="1167477" y="3141389"/>
                </a:cubicBezTo>
                <a:cubicBezTo>
                  <a:pt x="1171287" y="3140846"/>
                  <a:pt x="1172557" y="3139758"/>
                  <a:pt x="1172557" y="3135947"/>
                </a:cubicBezTo>
                <a:cubicBezTo>
                  <a:pt x="1172375" y="3127422"/>
                  <a:pt x="1172920" y="3118896"/>
                  <a:pt x="1172375" y="3110550"/>
                </a:cubicBezTo>
                <a:cubicBezTo>
                  <a:pt x="1171832" y="3103293"/>
                  <a:pt x="1175459" y="3101660"/>
                  <a:pt x="1180902" y="3103475"/>
                </a:cubicBezTo>
                <a:cubicBezTo>
                  <a:pt x="1188521" y="3106014"/>
                  <a:pt x="1196323" y="3104381"/>
                  <a:pt x="1204123" y="3105107"/>
                </a:cubicBezTo>
                <a:cubicBezTo>
                  <a:pt x="1210655" y="3105832"/>
                  <a:pt x="1212469" y="3102749"/>
                  <a:pt x="1212287" y="3096579"/>
                </a:cubicBezTo>
                <a:cubicBezTo>
                  <a:pt x="1212106" y="3086420"/>
                  <a:pt x="1212287" y="3076078"/>
                  <a:pt x="1212287" y="3065193"/>
                </a:cubicBezTo>
                <a:cubicBezTo>
                  <a:pt x="1223172" y="3065193"/>
                  <a:pt x="1233332" y="3065012"/>
                  <a:pt x="1243310" y="3065375"/>
                </a:cubicBezTo>
                <a:cubicBezTo>
                  <a:pt x="1248933" y="3065556"/>
                  <a:pt x="1250748" y="3063924"/>
                  <a:pt x="1250566" y="3058299"/>
                </a:cubicBezTo>
                <a:cubicBezTo>
                  <a:pt x="1250384" y="3038888"/>
                  <a:pt x="1250384" y="3019658"/>
                  <a:pt x="1250566" y="3000247"/>
                </a:cubicBezTo>
                <a:cubicBezTo>
                  <a:pt x="1250566" y="2995167"/>
                  <a:pt x="1247845" y="2988636"/>
                  <a:pt x="1258005" y="2988818"/>
                </a:cubicBezTo>
                <a:cubicBezTo>
                  <a:pt x="1267620" y="2988818"/>
                  <a:pt x="1265262" y="2994985"/>
                  <a:pt x="1264899" y="2999703"/>
                </a:cubicBezTo>
                <a:cubicBezTo>
                  <a:pt x="1263447" y="3019114"/>
                  <a:pt x="1265262" y="3038525"/>
                  <a:pt x="1264899" y="3057937"/>
                </a:cubicBezTo>
                <a:cubicBezTo>
                  <a:pt x="1264899" y="3063198"/>
                  <a:pt x="1266169" y="3065556"/>
                  <a:pt x="1271974" y="3065193"/>
                </a:cubicBezTo>
                <a:cubicBezTo>
                  <a:pt x="1280501" y="3064649"/>
                  <a:pt x="1288846" y="3065193"/>
                  <a:pt x="1297373" y="3065012"/>
                </a:cubicBezTo>
                <a:cubicBezTo>
                  <a:pt x="1301545" y="3064830"/>
                  <a:pt x="1303359" y="3066282"/>
                  <a:pt x="1303178" y="3070637"/>
                </a:cubicBezTo>
                <a:cubicBezTo>
                  <a:pt x="1302997" y="3080069"/>
                  <a:pt x="1303722" y="3089504"/>
                  <a:pt x="1302815" y="3098757"/>
                </a:cubicBezTo>
                <a:cubicBezTo>
                  <a:pt x="1302271" y="3104018"/>
                  <a:pt x="1303540" y="3105107"/>
                  <a:pt x="1308076" y="3105107"/>
                </a:cubicBezTo>
                <a:cubicBezTo>
                  <a:pt x="1316784" y="3104926"/>
                  <a:pt x="1325674" y="3105289"/>
                  <a:pt x="1334382" y="3104926"/>
                </a:cubicBezTo>
                <a:cubicBezTo>
                  <a:pt x="1339281" y="3104744"/>
                  <a:pt x="1341820" y="3106014"/>
                  <a:pt x="1341276" y="3111458"/>
                </a:cubicBezTo>
                <a:cubicBezTo>
                  <a:pt x="1340550" y="3119077"/>
                  <a:pt x="1342183" y="3126877"/>
                  <a:pt x="1339644" y="3134677"/>
                </a:cubicBezTo>
                <a:cubicBezTo>
                  <a:pt x="1338011" y="3140121"/>
                  <a:pt x="1339824" y="3143566"/>
                  <a:pt x="1346899" y="3143203"/>
                </a:cubicBezTo>
                <a:cubicBezTo>
                  <a:pt x="1355608" y="3142660"/>
                  <a:pt x="1364498" y="3141389"/>
                  <a:pt x="1372843" y="3142115"/>
                </a:cubicBezTo>
                <a:cubicBezTo>
                  <a:pt x="1381732" y="3142840"/>
                  <a:pt x="1390258" y="3142478"/>
                  <a:pt x="1398967" y="3143023"/>
                </a:cubicBezTo>
                <a:cubicBezTo>
                  <a:pt x="1402595" y="3143203"/>
                  <a:pt x="1403865" y="3142297"/>
                  <a:pt x="1403502" y="3137761"/>
                </a:cubicBezTo>
                <a:cubicBezTo>
                  <a:pt x="1402595" y="3129054"/>
                  <a:pt x="1403139" y="3120165"/>
                  <a:pt x="1402957" y="3111458"/>
                </a:cubicBezTo>
                <a:cubicBezTo>
                  <a:pt x="1402777" y="3107103"/>
                  <a:pt x="1403683" y="3104744"/>
                  <a:pt x="1408764" y="3104926"/>
                </a:cubicBezTo>
                <a:cubicBezTo>
                  <a:pt x="1417471" y="3105289"/>
                  <a:pt x="1425999" y="3104563"/>
                  <a:pt x="1434705" y="3103475"/>
                </a:cubicBezTo>
                <a:cubicBezTo>
                  <a:pt x="1439967" y="3102930"/>
                  <a:pt x="1441238" y="3101116"/>
                  <a:pt x="1441056" y="3096399"/>
                </a:cubicBezTo>
                <a:cubicBezTo>
                  <a:pt x="1440693" y="3089504"/>
                  <a:pt x="1441419" y="3082427"/>
                  <a:pt x="1440875" y="3075534"/>
                </a:cubicBezTo>
                <a:cubicBezTo>
                  <a:pt x="1440149" y="3067914"/>
                  <a:pt x="1442507" y="3064286"/>
                  <a:pt x="1450853" y="3065012"/>
                </a:cubicBezTo>
                <a:cubicBezTo>
                  <a:pt x="1457565" y="3065556"/>
                  <a:pt x="1464278" y="3064467"/>
                  <a:pt x="1470809" y="3065193"/>
                </a:cubicBezTo>
                <a:cubicBezTo>
                  <a:pt x="1477884" y="3065919"/>
                  <a:pt x="1479336" y="3063016"/>
                  <a:pt x="1479154" y="3056485"/>
                </a:cubicBezTo>
                <a:cubicBezTo>
                  <a:pt x="1478610" y="3040158"/>
                  <a:pt x="1478973" y="3023831"/>
                  <a:pt x="1478973" y="3007504"/>
                </a:cubicBezTo>
                <a:cubicBezTo>
                  <a:pt x="1478973" y="3001698"/>
                  <a:pt x="1477339" y="2994985"/>
                  <a:pt x="1479879" y="2990632"/>
                </a:cubicBezTo>
                <a:cubicBezTo>
                  <a:pt x="1482601" y="2986097"/>
                  <a:pt x="1490038" y="2990450"/>
                  <a:pt x="1495119" y="2988273"/>
                </a:cubicBezTo>
                <a:cubicBezTo>
                  <a:pt x="1495845" y="2987910"/>
                  <a:pt x="1496207" y="2987910"/>
                  <a:pt x="1496933" y="2990269"/>
                </a:cubicBezTo>
                <a:cubicBezTo>
                  <a:pt x="1494030" y="2999521"/>
                  <a:pt x="1498928" y="3010769"/>
                  <a:pt x="1496570" y="3021291"/>
                </a:cubicBezTo>
                <a:cubicBezTo>
                  <a:pt x="1493667" y="3033628"/>
                  <a:pt x="1498565" y="3045238"/>
                  <a:pt x="1496933" y="3057029"/>
                </a:cubicBezTo>
                <a:cubicBezTo>
                  <a:pt x="1496207" y="3061745"/>
                  <a:pt x="1498021" y="3063742"/>
                  <a:pt x="1502920" y="3063198"/>
                </a:cubicBezTo>
                <a:cubicBezTo>
                  <a:pt x="1513260" y="3061928"/>
                  <a:pt x="1523783" y="3061202"/>
                  <a:pt x="1534849" y="3063379"/>
                </a:cubicBezTo>
                <a:cubicBezTo>
                  <a:pt x="1534849" y="3071543"/>
                  <a:pt x="1534849" y="3080251"/>
                  <a:pt x="1534849" y="3088960"/>
                </a:cubicBezTo>
                <a:cubicBezTo>
                  <a:pt x="1538296" y="3087872"/>
                  <a:pt x="1534849" y="3083699"/>
                  <a:pt x="1538296" y="3082972"/>
                </a:cubicBezTo>
                <a:cubicBezTo>
                  <a:pt x="1538478" y="3088960"/>
                  <a:pt x="1539748" y="3094947"/>
                  <a:pt x="1534487" y="3101116"/>
                </a:cubicBezTo>
                <a:cubicBezTo>
                  <a:pt x="1545916" y="3101116"/>
                  <a:pt x="1555893" y="3101298"/>
                  <a:pt x="1565871" y="3100935"/>
                </a:cubicBezTo>
                <a:cubicBezTo>
                  <a:pt x="1571315" y="3100753"/>
                  <a:pt x="1573491" y="3102204"/>
                  <a:pt x="1573128" y="3108010"/>
                </a:cubicBezTo>
                <a:cubicBezTo>
                  <a:pt x="1572584" y="3116537"/>
                  <a:pt x="1572946" y="3124882"/>
                  <a:pt x="1572946" y="3133408"/>
                </a:cubicBezTo>
                <a:cubicBezTo>
                  <a:pt x="1572946" y="3136673"/>
                  <a:pt x="1573309" y="3139031"/>
                  <a:pt x="1577664" y="3139212"/>
                </a:cubicBezTo>
                <a:cubicBezTo>
                  <a:pt x="1593266" y="3139576"/>
                  <a:pt x="1608868" y="3141572"/>
                  <a:pt x="1624469" y="3141026"/>
                </a:cubicBezTo>
                <a:cubicBezTo>
                  <a:pt x="1629549" y="3140846"/>
                  <a:pt x="1631181" y="3139212"/>
                  <a:pt x="1631000" y="3134133"/>
                </a:cubicBezTo>
                <a:cubicBezTo>
                  <a:pt x="1630638" y="3125971"/>
                  <a:pt x="1631363" y="3117807"/>
                  <a:pt x="1630819" y="3109643"/>
                </a:cubicBezTo>
                <a:cubicBezTo>
                  <a:pt x="1630456" y="3103838"/>
                  <a:pt x="1632633" y="3102024"/>
                  <a:pt x="1638076" y="3102567"/>
                </a:cubicBezTo>
                <a:cubicBezTo>
                  <a:pt x="1646784" y="3103475"/>
                  <a:pt x="1655311" y="3101660"/>
                  <a:pt x="1664020" y="3100935"/>
                </a:cubicBezTo>
                <a:cubicBezTo>
                  <a:pt x="1668010" y="3100572"/>
                  <a:pt x="1668917" y="3098939"/>
                  <a:pt x="1668917" y="3095310"/>
                </a:cubicBezTo>
                <a:cubicBezTo>
                  <a:pt x="1668736" y="3088053"/>
                  <a:pt x="1668917" y="3080795"/>
                  <a:pt x="1668917" y="3073538"/>
                </a:cubicBezTo>
                <a:cubicBezTo>
                  <a:pt x="1668917" y="3068095"/>
                  <a:pt x="1670187" y="3065012"/>
                  <a:pt x="1676900" y="3064104"/>
                </a:cubicBezTo>
                <a:cubicBezTo>
                  <a:pt x="1684882" y="3063016"/>
                  <a:pt x="1692864" y="3062835"/>
                  <a:pt x="1701028" y="3062653"/>
                </a:cubicBezTo>
                <a:cubicBezTo>
                  <a:pt x="1703568" y="3062653"/>
                  <a:pt x="1706834" y="3063379"/>
                  <a:pt x="1706834" y="3059025"/>
                </a:cubicBezTo>
                <a:cubicBezTo>
                  <a:pt x="1706834" y="3052677"/>
                  <a:pt x="1709373" y="3046870"/>
                  <a:pt x="1708830" y="3040340"/>
                </a:cubicBezTo>
                <a:cubicBezTo>
                  <a:pt x="1707559" y="3024195"/>
                  <a:pt x="1707922" y="3007866"/>
                  <a:pt x="1708648" y="2991720"/>
                </a:cubicBezTo>
                <a:cubicBezTo>
                  <a:pt x="1708830" y="2985008"/>
                  <a:pt x="1713001" y="2986822"/>
                  <a:pt x="1716630" y="2986460"/>
                </a:cubicBezTo>
                <a:cubicBezTo>
                  <a:pt x="1720621" y="2986097"/>
                  <a:pt x="1722980" y="2986822"/>
                  <a:pt x="1723343" y="2992083"/>
                </a:cubicBezTo>
                <a:cubicBezTo>
                  <a:pt x="1724431" y="3007504"/>
                  <a:pt x="1723161" y="3022924"/>
                  <a:pt x="1724975" y="3038343"/>
                </a:cubicBezTo>
                <a:cubicBezTo>
                  <a:pt x="1725882" y="3045238"/>
                  <a:pt x="1722617" y="3051770"/>
                  <a:pt x="1723161" y="3058843"/>
                </a:cubicBezTo>
                <a:cubicBezTo>
                  <a:pt x="1723524" y="3063016"/>
                  <a:pt x="1724612" y="3064649"/>
                  <a:pt x="1728967" y="3064467"/>
                </a:cubicBezTo>
                <a:cubicBezTo>
                  <a:pt x="1737674" y="3064286"/>
                  <a:pt x="1746565" y="3064649"/>
                  <a:pt x="1755272" y="3064286"/>
                </a:cubicBezTo>
                <a:cubicBezTo>
                  <a:pt x="1760170" y="3064104"/>
                  <a:pt x="1761985" y="3065919"/>
                  <a:pt x="1761441" y="3070637"/>
                </a:cubicBezTo>
                <a:cubicBezTo>
                  <a:pt x="1760533" y="3079706"/>
                  <a:pt x="1764343" y="3088415"/>
                  <a:pt x="1763255" y="3097488"/>
                </a:cubicBezTo>
                <a:cubicBezTo>
                  <a:pt x="1762710" y="3101660"/>
                  <a:pt x="1765069" y="3102567"/>
                  <a:pt x="1768697" y="3102567"/>
                </a:cubicBezTo>
                <a:cubicBezTo>
                  <a:pt x="1775410" y="3102386"/>
                  <a:pt x="1781941" y="3102386"/>
                  <a:pt x="1788653" y="3102567"/>
                </a:cubicBezTo>
                <a:cubicBezTo>
                  <a:pt x="1800807" y="3102930"/>
                  <a:pt x="1801352" y="3103656"/>
                  <a:pt x="1801352" y="3115267"/>
                </a:cubicBezTo>
                <a:cubicBezTo>
                  <a:pt x="1801352" y="3121979"/>
                  <a:pt x="1801534" y="3128510"/>
                  <a:pt x="1801352" y="3135222"/>
                </a:cubicBezTo>
                <a:cubicBezTo>
                  <a:pt x="1801171" y="3139031"/>
                  <a:pt x="1802440" y="3140846"/>
                  <a:pt x="1806432" y="3140664"/>
                </a:cubicBezTo>
                <a:cubicBezTo>
                  <a:pt x="1823666" y="3140121"/>
                  <a:pt x="1840902" y="3142840"/>
                  <a:pt x="1858318" y="3140664"/>
                </a:cubicBezTo>
                <a:cubicBezTo>
                  <a:pt x="1861040" y="3140301"/>
                  <a:pt x="1863943" y="3139576"/>
                  <a:pt x="1862672" y="3136673"/>
                </a:cubicBezTo>
                <a:cubicBezTo>
                  <a:pt x="1858681" y="3127603"/>
                  <a:pt x="1864306" y="3118896"/>
                  <a:pt x="1862853" y="3110005"/>
                </a:cubicBezTo>
                <a:cubicBezTo>
                  <a:pt x="1861402" y="3102024"/>
                  <a:pt x="1866482" y="3100935"/>
                  <a:pt x="1871924" y="3102749"/>
                </a:cubicBezTo>
                <a:cubicBezTo>
                  <a:pt x="1879182" y="3105107"/>
                  <a:pt x="1886437" y="3103475"/>
                  <a:pt x="1893513" y="3104200"/>
                </a:cubicBezTo>
                <a:cubicBezTo>
                  <a:pt x="1898774" y="3104563"/>
                  <a:pt x="1901132" y="3102204"/>
                  <a:pt x="1900950" y="3096761"/>
                </a:cubicBezTo>
                <a:cubicBezTo>
                  <a:pt x="1900770" y="3088235"/>
                  <a:pt x="1900950" y="3079888"/>
                  <a:pt x="1900950" y="3071362"/>
                </a:cubicBezTo>
                <a:cubicBezTo>
                  <a:pt x="1900950" y="3069820"/>
                  <a:pt x="1900905" y="3068186"/>
                  <a:pt x="1901382" y="3066917"/>
                </a:cubicBezTo>
                <a:lnTo>
                  <a:pt x="1904350" y="3065027"/>
                </a:lnTo>
                <a:lnTo>
                  <a:pt x="1906046" y="3064649"/>
                </a:lnTo>
                <a:cubicBezTo>
                  <a:pt x="1914935" y="3065012"/>
                  <a:pt x="1923825" y="3064286"/>
                  <a:pt x="1932716" y="3065012"/>
                </a:cubicBezTo>
                <a:cubicBezTo>
                  <a:pt x="1937977" y="3065556"/>
                  <a:pt x="1939065" y="3064467"/>
                  <a:pt x="1938883" y="3059388"/>
                </a:cubicBezTo>
                <a:lnTo>
                  <a:pt x="1938872" y="3057425"/>
                </a:lnTo>
                <a:lnTo>
                  <a:pt x="1939049" y="3056666"/>
                </a:lnTo>
                <a:cubicBezTo>
                  <a:pt x="1938142" y="3036348"/>
                  <a:pt x="1941044" y="3016028"/>
                  <a:pt x="1938868" y="2995711"/>
                </a:cubicBezTo>
                <a:lnTo>
                  <a:pt x="1940024" y="2989861"/>
                </a:lnTo>
                <a:lnTo>
                  <a:pt x="1940508" y="2989512"/>
                </a:lnTo>
                <a:lnTo>
                  <a:pt x="1946306" y="2987910"/>
                </a:lnTo>
                <a:cubicBezTo>
                  <a:pt x="1952837" y="2987910"/>
                  <a:pt x="1953563" y="2990632"/>
                  <a:pt x="1953563" y="2996073"/>
                </a:cubicBezTo>
                <a:lnTo>
                  <a:pt x="1953433" y="3040268"/>
                </a:lnTo>
                <a:lnTo>
                  <a:pt x="1953418" y="3040475"/>
                </a:lnTo>
                <a:lnTo>
                  <a:pt x="1953432" y="3040622"/>
                </a:lnTo>
                <a:lnTo>
                  <a:pt x="1953381" y="3057755"/>
                </a:lnTo>
                <a:cubicBezTo>
                  <a:pt x="1953381" y="3061745"/>
                  <a:pt x="1953381" y="3065375"/>
                  <a:pt x="1958823" y="3064467"/>
                </a:cubicBezTo>
                <a:lnTo>
                  <a:pt x="1958844" y="3063053"/>
                </a:lnTo>
                <a:lnTo>
                  <a:pt x="1959928" y="3063198"/>
                </a:lnTo>
                <a:cubicBezTo>
                  <a:pt x="1970813" y="3062653"/>
                  <a:pt x="1981516" y="3060839"/>
                  <a:pt x="1992765" y="3063561"/>
                </a:cubicBezTo>
                <a:cubicBezTo>
                  <a:pt x="1994578" y="3069186"/>
                  <a:pt x="1992039" y="3075534"/>
                  <a:pt x="1991676" y="3081884"/>
                </a:cubicBezTo>
                <a:cubicBezTo>
                  <a:pt x="1991494" y="3084062"/>
                  <a:pt x="1992220" y="3085513"/>
                  <a:pt x="1994035" y="3085876"/>
                </a:cubicBezTo>
                <a:cubicBezTo>
                  <a:pt x="1995123" y="3086056"/>
                  <a:pt x="1994035" y="3082972"/>
                  <a:pt x="1996211" y="3082792"/>
                </a:cubicBezTo>
                <a:cubicBezTo>
                  <a:pt x="1998388" y="3089141"/>
                  <a:pt x="1993672" y="3094765"/>
                  <a:pt x="1994578" y="3101298"/>
                </a:cubicBezTo>
                <a:cubicBezTo>
                  <a:pt x="2004375" y="3101298"/>
                  <a:pt x="2013990" y="3101660"/>
                  <a:pt x="2023605" y="3101116"/>
                </a:cubicBezTo>
                <a:cubicBezTo>
                  <a:pt x="2030318" y="3100753"/>
                  <a:pt x="2032496" y="3103293"/>
                  <a:pt x="2030500" y="3109461"/>
                </a:cubicBezTo>
                <a:cubicBezTo>
                  <a:pt x="2028140" y="3116719"/>
                  <a:pt x="2029229" y="3123974"/>
                  <a:pt x="2029592" y="3131050"/>
                </a:cubicBezTo>
                <a:cubicBezTo>
                  <a:pt x="2029773" y="3134133"/>
                  <a:pt x="2029411" y="3139394"/>
                  <a:pt x="2035398" y="3139394"/>
                </a:cubicBezTo>
                <a:lnTo>
                  <a:pt x="2067882" y="3140779"/>
                </a:lnTo>
                <a:lnTo>
                  <a:pt x="2067882" y="3086317"/>
                </a:lnTo>
                <a:lnTo>
                  <a:pt x="2065513" y="3088597"/>
                </a:lnTo>
                <a:cubicBezTo>
                  <a:pt x="2066238" y="3098394"/>
                  <a:pt x="2065695" y="3108373"/>
                  <a:pt x="2065695" y="3117444"/>
                </a:cubicBezTo>
                <a:cubicBezTo>
                  <a:pt x="2052270" y="3120347"/>
                  <a:pt x="2052087" y="3112727"/>
                  <a:pt x="2052813" y="3103656"/>
                </a:cubicBezTo>
                <a:cubicBezTo>
                  <a:pt x="2053358" y="3097669"/>
                  <a:pt x="2052632" y="3091500"/>
                  <a:pt x="2052996" y="3085513"/>
                </a:cubicBezTo>
                <a:cubicBezTo>
                  <a:pt x="2053176" y="3080795"/>
                  <a:pt x="2051725" y="3078981"/>
                  <a:pt x="2046827" y="3079162"/>
                </a:cubicBezTo>
                <a:cubicBezTo>
                  <a:pt x="2038119" y="3079525"/>
                  <a:pt x="2029229" y="3079162"/>
                  <a:pt x="2020522" y="3079343"/>
                </a:cubicBezTo>
                <a:cubicBezTo>
                  <a:pt x="2016167" y="3079343"/>
                  <a:pt x="2014534" y="3077892"/>
                  <a:pt x="2014715" y="3073538"/>
                </a:cubicBezTo>
                <a:cubicBezTo>
                  <a:pt x="2014897" y="3064830"/>
                  <a:pt x="2014534" y="3055940"/>
                  <a:pt x="2014897" y="3047233"/>
                </a:cubicBezTo>
                <a:cubicBezTo>
                  <a:pt x="2015078" y="3042517"/>
                  <a:pt x="2013446" y="3040883"/>
                  <a:pt x="2008729" y="3041066"/>
                </a:cubicBezTo>
                <a:cubicBezTo>
                  <a:pt x="2000928" y="3041247"/>
                  <a:pt x="1992945" y="3040703"/>
                  <a:pt x="1985144" y="3041247"/>
                </a:cubicBezTo>
                <a:cubicBezTo>
                  <a:pt x="1978251" y="3041792"/>
                  <a:pt x="1976437" y="3039432"/>
                  <a:pt x="1976618" y="3032720"/>
                </a:cubicBezTo>
                <a:cubicBezTo>
                  <a:pt x="1976981" y="3011858"/>
                  <a:pt x="1976800" y="2990995"/>
                  <a:pt x="1976800" y="2970133"/>
                </a:cubicBezTo>
                <a:cubicBezTo>
                  <a:pt x="1976800" y="2966322"/>
                  <a:pt x="1977163" y="2963057"/>
                  <a:pt x="1971538" y="2963057"/>
                </a:cubicBezTo>
                <a:cubicBezTo>
                  <a:pt x="1962830" y="2963057"/>
                  <a:pt x="1954121" y="2963011"/>
                  <a:pt x="1945415" y="2963215"/>
                </a:cubicBezTo>
                <a:lnTo>
                  <a:pt x="1927858" y="2964327"/>
                </a:lnTo>
                <a:lnTo>
                  <a:pt x="1927620" y="2964326"/>
                </a:lnTo>
                <a:lnTo>
                  <a:pt x="1927521" y="2964348"/>
                </a:lnTo>
                <a:lnTo>
                  <a:pt x="1919291" y="2964871"/>
                </a:lnTo>
                <a:cubicBezTo>
                  <a:pt x="1916205" y="2965233"/>
                  <a:pt x="1915117" y="2966503"/>
                  <a:pt x="1915298" y="2969407"/>
                </a:cubicBezTo>
                <a:cubicBezTo>
                  <a:pt x="1916205" y="2990450"/>
                  <a:pt x="1911488" y="3011494"/>
                  <a:pt x="1914572" y="3032539"/>
                </a:cubicBezTo>
                <a:cubicBezTo>
                  <a:pt x="1914935" y="3034897"/>
                  <a:pt x="1914890" y="3036983"/>
                  <a:pt x="1913847" y="3038548"/>
                </a:cubicBezTo>
                <a:lnTo>
                  <a:pt x="1908832" y="3040700"/>
                </a:lnTo>
                <a:lnTo>
                  <a:pt x="1885531" y="3040520"/>
                </a:lnTo>
                <a:lnTo>
                  <a:pt x="1884024" y="3040898"/>
                </a:lnTo>
                <a:lnTo>
                  <a:pt x="1883369" y="3040883"/>
                </a:lnTo>
                <a:cubicBezTo>
                  <a:pt x="1876475" y="3040340"/>
                  <a:pt x="1874117" y="3043968"/>
                  <a:pt x="1875569" y="3049592"/>
                </a:cubicBezTo>
                <a:cubicBezTo>
                  <a:pt x="1877564" y="3058117"/>
                  <a:pt x="1874480" y="3066100"/>
                  <a:pt x="1875206" y="3074445"/>
                </a:cubicBezTo>
                <a:cubicBezTo>
                  <a:pt x="1875750" y="3079525"/>
                  <a:pt x="1872484" y="3080613"/>
                  <a:pt x="1867586" y="3079888"/>
                </a:cubicBezTo>
                <a:cubicBezTo>
                  <a:pt x="1860511" y="3078799"/>
                  <a:pt x="1853253" y="3079343"/>
                  <a:pt x="1845998" y="3078981"/>
                </a:cubicBezTo>
                <a:lnTo>
                  <a:pt x="1843360" y="3081806"/>
                </a:lnTo>
                <a:lnTo>
                  <a:pt x="1841718" y="3082201"/>
                </a:lnTo>
                <a:lnTo>
                  <a:pt x="1841410" y="3083896"/>
                </a:lnTo>
                <a:lnTo>
                  <a:pt x="1840917" y="3084425"/>
                </a:lnTo>
                <a:lnTo>
                  <a:pt x="1840917" y="3086607"/>
                </a:lnTo>
                <a:lnTo>
                  <a:pt x="1840358" y="3089686"/>
                </a:lnTo>
                <a:cubicBezTo>
                  <a:pt x="1840902" y="3096943"/>
                  <a:pt x="1840358" y="3104200"/>
                  <a:pt x="1840539" y="3111458"/>
                </a:cubicBezTo>
                <a:cubicBezTo>
                  <a:pt x="1840720" y="3117081"/>
                  <a:pt x="1838180" y="3119077"/>
                  <a:pt x="1832920" y="3118714"/>
                </a:cubicBezTo>
                <a:cubicBezTo>
                  <a:pt x="1828021" y="3118351"/>
                  <a:pt x="1823849" y="3117807"/>
                  <a:pt x="1824030" y="3111276"/>
                </a:cubicBezTo>
                <a:cubicBezTo>
                  <a:pt x="1824392" y="3102567"/>
                  <a:pt x="1823849" y="3093677"/>
                  <a:pt x="1824211" y="3084968"/>
                </a:cubicBezTo>
                <a:cubicBezTo>
                  <a:pt x="1824392" y="3080251"/>
                  <a:pt x="1822941" y="3078437"/>
                  <a:pt x="1818043" y="3078618"/>
                </a:cubicBezTo>
                <a:cubicBezTo>
                  <a:pt x="1809335" y="3078981"/>
                  <a:pt x="1800445" y="3078799"/>
                  <a:pt x="1791738" y="3078799"/>
                </a:cubicBezTo>
                <a:cubicBezTo>
                  <a:pt x="1788471" y="3078981"/>
                  <a:pt x="1785751" y="3078981"/>
                  <a:pt x="1785931" y="3074264"/>
                </a:cubicBezTo>
                <a:cubicBezTo>
                  <a:pt x="1786113" y="3065012"/>
                  <a:pt x="1785568" y="3055759"/>
                  <a:pt x="1785931" y="3046690"/>
                </a:cubicBezTo>
                <a:cubicBezTo>
                  <a:pt x="1786113" y="3041792"/>
                  <a:pt x="1784118" y="3040520"/>
                  <a:pt x="1779582" y="3040703"/>
                </a:cubicBezTo>
                <a:cubicBezTo>
                  <a:pt x="1771781" y="3040883"/>
                  <a:pt x="1763800" y="3040158"/>
                  <a:pt x="1755997" y="3040883"/>
                </a:cubicBezTo>
                <a:cubicBezTo>
                  <a:pt x="1748923" y="3041429"/>
                  <a:pt x="1747471" y="3038706"/>
                  <a:pt x="1747654" y="3032177"/>
                </a:cubicBezTo>
                <a:cubicBezTo>
                  <a:pt x="1748016" y="3013490"/>
                  <a:pt x="1747471" y="2994623"/>
                  <a:pt x="1748016" y="2975937"/>
                </a:cubicBezTo>
                <a:cubicBezTo>
                  <a:pt x="1748379" y="2967228"/>
                  <a:pt x="1746746" y="2963419"/>
                  <a:pt x="1736949" y="2964326"/>
                </a:cubicBezTo>
                <a:cubicBezTo>
                  <a:pt x="1725520" y="2965233"/>
                  <a:pt x="1713909" y="2964508"/>
                  <a:pt x="1702479" y="2964508"/>
                </a:cubicBezTo>
                <a:cubicBezTo>
                  <a:pt x="1686152" y="2964508"/>
                  <a:pt x="1686333" y="2964508"/>
                  <a:pt x="1687965" y="2981017"/>
                </a:cubicBezTo>
                <a:cubicBezTo>
                  <a:pt x="1688147" y="2982831"/>
                  <a:pt x="1688147" y="2984646"/>
                  <a:pt x="1687965" y="2986460"/>
                </a:cubicBezTo>
                <a:cubicBezTo>
                  <a:pt x="1685789" y="3002606"/>
                  <a:pt x="1686152" y="3018932"/>
                  <a:pt x="1686333" y="3035079"/>
                </a:cubicBezTo>
                <a:cubicBezTo>
                  <a:pt x="1686333" y="3039432"/>
                  <a:pt x="1684700" y="3040703"/>
                  <a:pt x="1680528" y="3040703"/>
                </a:cubicBezTo>
                <a:cubicBezTo>
                  <a:pt x="1670187" y="3040520"/>
                  <a:pt x="1660027" y="3040703"/>
                  <a:pt x="1649868" y="3040703"/>
                </a:cubicBezTo>
                <a:cubicBezTo>
                  <a:pt x="1648780" y="3043243"/>
                  <a:pt x="1652046" y="3044513"/>
                  <a:pt x="1651501" y="3045782"/>
                </a:cubicBezTo>
                <a:cubicBezTo>
                  <a:pt x="1647147" y="3055215"/>
                  <a:pt x="1648417" y="3065193"/>
                  <a:pt x="1648236" y="3074989"/>
                </a:cubicBezTo>
                <a:cubicBezTo>
                  <a:pt x="1648236" y="3079162"/>
                  <a:pt x="1645333" y="3078799"/>
                  <a:pt x="1642611" y="3078799"/>
                </a:cubicBezTo>
                <a:cubicBezTo>
                  <a:pt x="1633904" y="3078981"/>
                  <a:pt x="1625014" y="3079162"/>
                  <a:pt x="1616305" y="3078799"/>
                </a:cubicBezTo>
                <a:cubicBezTo>
                  <a:pt x="1611407" y="3078618"/>
                  <a:pt x="1609956" y="3080431"/>
                  <a:pt x="1610138" y="3085150"/>
                </a:cubicBezTo>
                <a:cubicBezTo>
                  <a:pt x="1610319" y="3093858"/>
                  <a:pt x="1610319" y="3102749"/>
                  <a:pt x="1610138" y="3111458"/>
                </a:cubicBezTo>
                <a:cubicBezTo>
                  <a:pt x="1610138" y="3114361"/>
                  <a:pt x="1610864" y="3118714"/>
                  <a:pt x="1605421" y="3117263"/>
                </a:cubicBezTo>
                <a:cubicBezTo>
                  <a:pt x="1601429" y="3116174"/>
                  <a:pt x="1594899" y="3119621"/>
                  <a:pt x="1595443" y="3110913"/>
                </a:cubicBezTo>
                <a:cubicBezTo>
                  <a:pt x="1595988" y="3102386"/>
                  <a:pt x="1595262" y="3094040"/>
                  <a:pt x="1595625" y="3085513"/>
                </a:cubicBezTo>
                <a:cubicBezTo>
                  <a:pt x="1595988" y="3080613"/>
                  <a:pt x="1594355" y="3078618"/>
                  <a:pt x="1589093" y="3078799"/>
                </a:cubicBezTo>
                <a:cubicBezTo>
                  <a:pt x="1580567" y="3079162"/>
                  <a:pt x="1572221" y="3078618"/>
                  <a:pt x="1563695" y="3078981"/>
                </a:cubicBezTo>
                <a:cubicBezTo>
                  <a:pt x="1558978" y="3079162"/>
                  <a:pt x="1557164" y="3077711"/>
                  <a:pt x="1557345" y="3072813"/>
                </a:cubicBezTo>
                <a:cubicBezTo>
                  <a:pt x="1557707" y="3064104"/>
                  <a:pt x="1557345" y="3055215"/>
                  <a:pt x="1557527" y="3046507"/>
                </a:cubicBezTo>
                <a:cubicBezTo>
                  <a:pt x="1557527" y="3042154"/>
                  <a:pt x="1556075" y="3040520"/>
                  <a:pt x="1551721" y="3040703"/>
                </a:cubicBezTo>
                <a:cubicBezTo>
                  <a:pt x="1543557" y="3040883"/>
                  <a:pt x="1535394" y="3040340"/>
                  <a:pt x="1527230" y="3040883"/>
                </a:cubicBezTo>
                <a:cubicBezTo>
                  <a:pt x="1520699" y="3041247"/>
                  <a:pt x="1518884" y="3039069"/>
                  <a:pt x="1519065" y="3032720"/>
                </a:cubicBezTo>
                <a:cubicBezTo>
                  <a:pt x="1519609" y="3011858"/>
                  <a:pt x="1519065" y="2990995"/>
                  <a:pt x="1519427" y="2970133"/>
                </a:cubicBezTo>
                <a:cubicBezTo>
                  <a:pt x="1519609" y="2964145"/>
                  <a:pt x="1517614" y="2962331"/>
                  <a:pt x="1511809" y="2962512"/>
                </a:cubicBezTo>
                <a:close/>
                <a:moveTo>
                  <a:pt x="3579691" y="2962512"/>
                </a:moveTo>
                <a:cubicBezTo>
                  <a:pt x="3563727" y="2962875"/>
                  <a:pt x="3547579" y="2963057"/>
                  <a:pt x="3531615" y="2962512"/>
                </a:cubicBezTo>
                <a:cubicBezTo>
                  <a:pt x="3525084" y="2962331"/>
                  <a:pt x="3523451" y="2964508"/>
                  <a:pt x="3523633" y="2970676"/>
                </a:cubicBezTo>
                <a:cubicBezTo>
                  <a:pt x="3523996" y="2991176"/>
                  <a:pt x="3523451" y="3011858"/>
                  <a:pt x="3523814" y="3032357"/>
                </a:cubicBezTo>
                <a:cubicBezTo>
                  <a:pt x="3523814" y="3038706"/>
                  <a:pt x="3521637" y="3041066"/>
                  <a:pt x="3515287" y="3040703"/>
                </a:cubicBezTo>
                <a:cubicBezTo>
                  <a:pt x="3507124" y="3040340"/>
                  <a:pt x="3498960" y="3040520"/>
                  <a:pt x="3490795" y="3040520"/>
                </a:cubicBezTo>
                <a:cubicBezTo>
                  <a:pt x="3487711" y="3040520"/>
                  <a:pt x="3485353" y="3040883"/>
                  <a:pt x="3485535" y="3044876"/>
                </a:cubicBezTo>
                <a:cubicBezTo>
                  <a:pt x="3485898" y="3054125"/>
                  <a:pt x="3485172" y="3063742"/>
                  <a:pt x="3486623" y="3072813"/>
                </a:cubicBezTo>
                <a:cubicBezTo>
                  <a:pt x="3487711" y="3079162"/>
                  <a:pt x="3485716" y="3080431"/>
                  <a:pt x="3480455" y="3080431"/>
                </a:cubicBezTo>
                <a:cubicBezTo>
                  <a:pt x="3471384" y="3080431"/>
                  <a:pt x="3462313" y="3080613"/>
                  <a:pt x="3453242" y="3080431"/>
                </a:cubicBezTo>
                <a:cubicBezTo>
                  <a:pt x="3448888" y="3080431"/>
                  <a:pt x="3447255" y="3081884"/>
                  <a:pt x="3447437" y="3086239"/>
                </a:cubicBezTo>
                <a:cubicBezTo>
                  <a:pt x="3447618" y="3094947"/>
                  <a:pt x="3447074" y="3103838"/>
                  <a:pt x="3447799" y="3112546"/>
                </a:cubicBezTo>
                <a:cubicBezTo>
                  <a:pt x="3448162" y="3116901"/>
                  <a:pt x="3447799" y="3118351"/>
                  <a:pt x="3443264" y="3118714"/>
                </a:cubicBezTo>
                <a:cubicBezTo>
                  <a:pt x="3436370" y="3119259"/>
                  <a:pt x="3431290" y="3118533"/>
                  <a:pt x="3432923" y="3109461"/>
                </a:cubicBezTo>
                <a:cubicBezTo>
                  <a:pt x="3433649" y="3106014"/>
                  <a:pt x="3433104" y="3102204"/>
                  <a:pt x="3433104" y="3098576"/>
                </a:cubicBezTo>
                <a:cubicBezTo>
                  <a:pt x="3433104" y="3078799"/>
                  <a:pt x="3433104" y="3078981"/>
                  <a:pt x="3413512" y="3078618"/>
                </a:cubicBezTo>
                <a:cubicBezTo>
                  <a:pt x="3407526" y="3078618"/>
                  <a:pt x="3399542" y="3082065"/>
                  <a:pt x="3395733" y="3076623"/>
                </a:cubicBezTo>
                <a:cubicBezTo>
                  <a:pt x="3391015" y="3069911"/>
                  <a:pt x="3393193" y="3061020"/>
                  <a:pt x="3393738" y="3052857"/>
                </a:cubicBezTo>
                <a:cubicBezTo>
                  <a:pt x="3393738" y="3051407"/>
                  <a:pt x="3394826" y="3049955"/>
                  <a:pt x="3395007" y="3048504"/>
                </a:cubicBezTo>
                <a:cubicBezTo>
                  <a:pt x="3395914" y="3043061"/>
                  <a:pt x="3394463" y="3040158"/>
                  <a:pt x="3387931" y="3040520"/>
                </a:cubicBezTo>
                <a:cubicBezTo>
                  <a:pt x="3379405" y="3041066"/>
                  <a:pt x="3371060" y="3040520"/>
                  <a:pt x="3362533" y="3040703"/>
                </a:cubicBezTo>
                <a:cubicBezTo>
                  <a:pt x="3359086" y="3040703"/>
                  <a:pt x="3356909" y="3040158"/>
                  <a:pt x="3356909" y="3035804"/>
                </a:cubicBezTo>
                <a:cubicBezTo>
                  <a:pt x="3357091" y="3025282"/>
                  <a:pt x="3354913" y="3014940"/>
                  <a:pt x="3354913" y="3004419"/>
                </a:cubicBezTo>
                <a:cubicBezTo>
                  <a:pt x="3354732" y="2993354"/>
                  <a:pt x="3357454" y="2982468"/>
                  <a:pt x="3357091" y="2971221"/>
                </a:cubicBezTo>
                <a:cubicBezTo>
                  <a:pt x="3356909" y="2966140"/>
                  <a:pt x="3355639" y="2964326"/>
                  <a:pt x="3350378" y="2964508"/>
                </a:cubicBezTo>
                <a:cubicBezTo>
                  <a:pt x="3334595" y="2964871"/>
                  <a:pt x="3318993" y="2964871"/>
                  <a:pt x="3303209" y="2964508"/>
                </a:cubicBezTo>
                <a:cubicBezTo>
                  <a:pt x="3296860" y="2964508"/>
                  <a:pt x="3294864" y="2966322"/>
                  <a:pt x="3295046" y="2972672"/>
                </a:cubicBezTo>
                <a:cubicBezTo>
                  <a:pt x="3295590" y="2992990"/>
                  <a:pt x="3295046" y="3013127"/>
                  <a:pt x="3295409" y="3033445"/>
                </a:cubicBezTo>
                <a:cubicBezTo>
                  <a:pt x="3295590" y="3039432"/>
                  <a:pt x="3293775" y="3041429"/>
                  <a:pt x="3287789" y="3041066"/>
                </a:cubicBezTo>
                <a:cubicBezTo>
                  <a:pt x="3280532" y="3040520"/>
                  <a:pt x="3273275" y="3040883"/>
                  <a:pt x="3266019" y="3040883"/>
                </a:cubicBezTo>
                <a:cubicBezTo>
                  <a:pt x="3255496" y="3040883"/>
                  <a:pt x="3252957" y="3043424"/>
                  <a:pt x="3255678" y="3053219"/>
                </a:cubicBezTo>
                <a:cubicBezTo>
                  <a:pt x="3257492" y="3060295"/>
                  <a:pt x="3256585" y="3067007"/>
                  <a:pt x="3257129" y="3073901"/>
                </a:cubicBezTo>
                <a:cubicBezTo>
                  <a:pt x="3257492" y="3078981"/>
                  <a:pt x="3255315" y="3081158"/>
                  <a:pt x="3250235" y="3080977"/>
                </a:cubicBezTo>
                <a:cubicBezTo>
                  <a:pt x="3242071" y="3080795"/>
                  <a:pt x="3233907" y="3081158"/>
                  <a:pt x="3225744" y="3080795"/>
                </a:cubicBezTo>
                <a:cubicBezTo>
                  <a:pt x="3220845" y="3080431"/>
                  <a:pt x="3219031" y="3082065"/>
                  <a:pt x="3219031" y="3087327"/>
                </a:cubicBezTo>
                <a:cubicBezTo>
                  <a:pt x="3219031" y="3095673"/>
                  <a:pt x="3219939" y="3104018"/>
                  <a:pt x="3217761" y="3112546"/>
                </a:cubicBezTo>
                <a:cubicBezTo>
                  <a:pt x="3216491" y="3117263"/>
                  <a:pt x="3215766" y="3119802"/>
                  <a:pt x="3210686" y="3119077"/>
                </a:cubicBezTo>
                <a:cubicBezTo>
                  <a:pt x="3206150" y="3118351"/>
                  <a:pt x="3202522" y="3117626"/>
                  <a:pt x="3202704" y="3111639"/>
                </a:cubicBezTo>
                <a:cubicBezTo>
                  <a:pt x="3203066" y="3102930"/>
                  <a:pt x="3202522" y="3094402"/>
                  <a:pt x="3202884" y="3085694"/>
                </a:cubicBezTo>
                <a:cubicBezTo>
                  <a:pt x="3203247" y="3080613"/>
                  <a:pt x="3201615" y="3078799"/>
                  <a:pt x="3196355" y="3078981"/>
                </a:cubicBezTo>
                <a:cubicBezTo>
                  <a:pt x="3187828" y="3079343"/>
                  <a:pt x="3179482" y="3078799"/>
                  <a:pt x="3170956" y="3079162"/>
                </a:cubicBezTo>
                <a:cubicBezTo>
                  <a:pt x="3166238" y="3079343"/>
                  <a:pt x="3164424" y="3077892"/>
                  <a:pt x="3164606" y="3072994"/>
                </a:cubicBezTo>
                <a:cubicBezTo>
                  <a:pt x="3164969" y="3064830"/>
                  <a:pt x="3164606" y="3056666"/>
                  <a:pt x="3164786" y="3048504"/>
                </a:cubicBezTo>
                <a:cubicBezTo>
                  <a:pt x="3164969" y="3043061"/>
                  <a:pt x="3162972" y="3040703"/>
                  <a:pt x="3157349" y="3040883"/>
                </a:cubicBezTo>
                <a:cubicBezTo>
                  <a:pt x="3150092" y="3041066"/>
                  <a:pt x="3142835" y="3040520"/>
                  <a:pt x="3135578" y="3041066"/>
                </a:cubicBezTo>
                <a:cubicBezTo>
                  <a:pt x="3128503" y="3041610"/>
                  <a:pt x="3126146" y="3039614"/>
                  <a:pt x="3126327" y="3032177"/>
                </a:cubicBezTo>
                <a:cubicBezTo>
                  <a:pt x="3126871" y="3011858"/>
                  <a:pt x="3126508" y="2991720"/>
                  <a:pt x="3126690" y="2971401"/>
                </a:cubicBezTo>
                <a:cubicBezTo>
                  <a:pt x="3126871" y="2966503"/>
                  <a:pt x="3125420" y="2964508"/>
                  <a:pt x="3120158" y="2964689"/>
                </a:cubicBezTo>
                <a:cubicBezTo>
                  <a:pt x="3104193" y="2965051"/>
                  <a:pt x="3088048" y="2965051"/>
                  <a:pt x="3072082" y="2964689"/>
                </a:cubicBezTo>
                <a:cubicBezTo>
                  <a:pt x="3066640" y="2964508"/>
                  <a:pt x="3064825" y="2966140"/>
                  <a:pt x="3064825" y="2971764"/>
                </a:cubicBezTo>
                <a:cubicBezTo>
                  <a:pt x="3065007" y="2992083"/>
                  <a:pt x="3064644" y="3012401"/>
                  <a:pt x="3065007" y="3032720"/>
                </a:cubicBezTo>
                <a:cubicBezTo>
                  <a:pt x="3065188" y="3038706"/>
                  <a:pt x="3063918" y="3041429"/>
                  <a:pt x="3057206" y="3041066"/>
                </a:cubicBezTo>
                <a:cubicBezTo>
                  <a:pt x="3047409" y="3040520"/>
                  <a:pt x="3037431" y="3040883"/>
                  <a:pt x="3027454" y="3040883"/>
                </a:cubicBezTo>
                <a:cubicBezTo>
                  <a:pt x="3027817" y="3044331"/>
                  <a:pt x="3029086" y="3047233"/>
                  <a:pt x="3028361" y="3049592"/>
                </a:cubicBezTo>
                <a:cubicBezTo>
                  <a:pt x="3025821" y="3057393"/>
                  <a:pt x="3024189" y="3065012"/>
                  <a:pt x="3026728" y="3073175"/>
                </a:cubicBezTo>
                <a:cubicBezTo>
                  <a:pt x="3027998" y="3077166"/>
                  <a:pt x="3026003" y="3079343"/>
                  <a:pt x="3021466" y="3079162"/>
                </a:cubicBezTo>
                <a:cubicBezTo>
                  <a:pt x="3013303" y="3078981"/>
                  <a:pt x="3005139" y="3079525"/>
                  <a:pt x="2996975" y="3078981"/>
                </a:cubicBezTo>
                <a:cubicBezTo>
                  <a:pt x="2989356" y="3078437"/>
                  <a:pt x="2985909" y="3080251"/>
                  <a:pt x="2986817" y="3088778"/>
                </a:cubicBezTo>
                <a:cubicBezTo>
                  <a:pt x="2987723" y="3096943"/>
                  <a:pt x="2986997" y="3105107"/>
                  <a:pt x="2986997" y="3113272"/>
                </a:cubicBezTo>
                <a:cubicBezTo>
                  <a:pt x="2987180" y="3117989"/>
                  <a:pt x="2984821" y="3118714"/>
                  <a:pt x="2980829" y="3117444"/>
                </a:cubicBezTo>
                <a:cubicBezTo>
                  <a:pt x="2977926" y="3116356"/>
                  <a:pt x="2973210" y="3119439"/>
                  <a:pt x="2974117" y="3112182"/>
                </a:cubicBezTo>
                <a:cubicBezTo>
                  <a:pt x="2975205" y="3103838"/>
                  <a:pt x="2974117" y="3095310"/>
                  <a:pt x="2974480" y="3086783"/>
                </a:cubicBezTo>
                <a:cubicBezTo>
                  <a:pt x="2974843" y="3080977"/>
                  <a:pt x="2973210" y="3078618"/>
                  <a:pt x="2967040" y="3078981"/>
                </a:cubicBezTo>
                <a:cubicBezTo>
                  <a:pt x="2959240" y="3079525"/>
                  <a:pt x="2951258" y="3078799"/>
                  <a:pt x="2943457" y="3079162"/>
                </a:cubicBezTo>
                <a:cubicBezTo>
                  <a:pt x="2938197" y="3079343"/>
                  <a:pt x="2935837" y="3077892"/>
                  <a:pt x="2936200" y="3072088"/>
                </a:cubicBezTo>
                <a:cubicBezTo>
                  <a:pt x="2936563" y="3064830"/>
                  <a:pt x="2936018" y="3057574"/>
                  <a:pt x="2936382" y="3050318"/>
                </a:cubicBezTo>
                <a:cubicBezTo>
                  <a:pt x="2936745" y="3043243"/>
                  <a:pt x="2934567" y="3040158"/>
                  <a:pt x="2927129" y="3040703"/>
                </a:cubicBezTo>
                <a:cubicBezTo>
                  <a:pt x="2918603" y="3041247"/>
                  <a:pt x="2910256" y="3040883"/>
                  <a:pt x="2901731" y="3040883"/>
                </a:cubicBezTo>
                <a:cubicBezTo>
                  <a:pt x="2897739" y="3041066"/>
                  <a:pt x="2895200" y="3040340"/>
                  <a:pt x="2897195" y="3035259"/>
                </a:cubicBezTo>
                <a:cubicBezTo>
                  <a:pt x="2898103" y="3032902"/>
                  <a:pt x="2897739" y="3029999"/>
                  <a:pt x="2898103" y="3027279"/>
                </a:cubicBezTo>
                <a:cubicBezTo>
                  <a:pt x="2899373" y="3015484"/>
                  <a:pt x="2896107" y="3004056"/>
                  <a:pt x="2896107" y="2992264"/>
                </a:cubicBezTo>
                <a:cubicBezTo>
                  <a:pt x="2896107" y="2985008"/>
                  <a:pt x="2898648" y="2978113"/>
                  <a:pt x="2898283" y="2970858"/>
                </a:cubicBezTo>
                <a:cubicBezTo>
                  <a:pt x="2897921" y="2965051"/>
                  <a:pt x="2895926" y="2963057"/>
                  <a:pt x="2890119" y="2963057"/>
                </a:cubicBezTo>
                <a:cubicBezTo>
                  <a:pt x="2873792" y="2963419"/>
                  <a:pt x="2857465" y="2963601"/>
                  <a:pt x="2841137" y="2963057"/>
                </a:cubicBezTo>
                <a:cubicBezTo>
                  <a:pt x="2834243" y="2962694"/>
                  <a:pt x="2832429" y="2964871"/>
                  <a:pt x="2832610" y="2971583"/>
                </a:cubicBezTo>
                <a:cubicBezTo>
                  <a:pt x="2833155" y="2992083"/>
                  <a:pt x="2832610" y="3012765"/>
                  <a:pt x="2832973" y="3033265"/>
                </a:cubicBezTo>
                <a:cubicBezTo>
                  <a:pt x="2833155" y="3039795"/>
                  <a:pt x="2831159" y="3041610"/>
                  <a:pt x="2824810" y="3041247"/>
                </a:cubicBezTo>
                <a:cubicBezTo>
                  <a:pt x="2816646" y="3040703"/>
                  <a:pt x="2808482" y="3041066"/>
                  <a:pt x="2800319" y="3041066"/>
                </a:cubicBezTo>
                <a:cubicBezTo>
                  <a:pt x="2797233" y="3041066"/>
                  <a:pt x="2793787" y="3040883"/>
                  <a:pt x="2795238" y="3045782"/>
                </a:cubicBezTo>
                <a:cubicBezTo>
                  <a:pt x="2797960" y="3055395"/>
                  <a:pt x="2795601" y="3065012"/>
                  <a:pt x="2796508" y="3074627"/>
                </a:cubicBezTo>
                <a:cubicBezTo>
                  <a:pt x="2796871" y="3080069"/>
                  <a:pt x="2794512" y="3081339"/>
                  <a:pt x="2789614" y="3081158"/>
                </a:cubicBezTo>
                <a:cubicBezTo>
                  <a:pt x="2782720" y="3080795"/>
                  <a:pt x="2775645" y="3081521"/>
                  <a:pt x="2768751" y="3080977"/>
                </a:cubicBezTo>
                <a:cubicBezTo>
                  <a:pt x="2760768" y="3080251"/>
                  <a:pt x="2757140" y="3082247"/>
                  <a:pt x="2758048" y="3091137"/>
                </a:cubicBezTo>
                <a:cubicBezTo>
                  <a:pt x="2758774" y="3098576"/>
                  <a:pt x="2757866" y="3106196"/>
                  <a:pt x="2758229" y="3113816"/>
                </a:cubicBezTo>
                <a:cubicBezTo>
                  <a:pt x="2758592" y="3120347"/>
                  <a:pt x="2754238" y="3119439"/>
                  <a:pt x="2750428" y="3119259"/>
                </a:cubicBezTo>
                <a:cubicBezTo>
                  <a:pt x="2746618" y="3119077"/>
                  <a:pt x="2741357" y="3121253"/>
                  <a:pt x="2741720" y="3113816"/>
                </a:cubicBezTo>
                <a:cubicBezTo>
                  <a:pt x="2742082" y="3105107"/>
                  <a:pt x="2741357" y="3096216"/>
                  <a:pt x="2741902" y="3087509"/>
                </a:cubicBezTo>
                <a:cubicBezTo>
                  <a:pt x="2742082" y="3081521"/>
                  <a:pt x="2740631" y="3078799"/>
                  <a:pt x="2733918" y="3079343"/>
                </a:cubicBezTo>
                <a:cubicBezTo>
                  <a:pt x="2726299" y="3079888"/>
                  <a:pt x="2718862" y="3079162"/>
                  <a:pt x="2711241" y="3079525"/>
                </a:cubicBezTo>
                <a:cubicBezTo>
                  <a:pt x="2705437" y="3079888"/>
                  <a:pt x="2703078" y="3078255"/>
                  <a:pt x="2703441" y="3072088"/>
                </a:cubicBezTo>
                <a:cubicBezTo>
                  <a:pt x="2703984" y="3063924"/>
                  <a:pt x="2703259" y="3055759"/>
                  <a:pt x="2703622" y="3047596"/>
                </a:cubicBezTo>
                <a:cubicBezTo>
                  <a:pt x="2703804" y="3042880"/>
                  <a:pt x="2702353" y="3041066"/>
                  <a:pt x="2697454" y="3041247"/>
                </a:cubicBezTo>
                <a:cubicBezTo>
                  <a:pt x="2689290" y="3041610"/>
                  <a:pt x="2681126" y="3041066"/>
                  <a:pt x="2672962" y="3041429"/>
                </a:cubicBezTo>
                <a:cubicBezTo>
                  <a:pt x="2667157" y="3041610"/>
                  <a:pt x="2665161" y="3039795"/>
                  <a:pt x="2665342" y="3033808"/>
                </a:cubicBezTo>
                <a:cubicBezTo>
                  <a:pt x="2665705" y="3013308"/>
                  <a:pt x="2665161" y="2992627"/>
                  <a:pt x="2665524" y="2972127"/>
                </a:cubicBezTo>
                <a:cubicBezTo>
                  <a:pt x="2665705" y="2966503"/>
                  <a:pt x="2664072" y="2964689"/>
                  <a:pt x="2658449" y="2964871"/>
                </a:cubicBezTo>
                <a:cubicBezTo>
                  <a:pt x="2643029" y="2965233"/>
                  <a:pt x="2627607" y="2965414"/>
                  <a:pt x="2612188" y="2964871"/>
                </a:cubicBezTo>
                <a:cubicBezTo>
                  <a:pt x="2605475" y="2964689"/>
                  <a:pt x="2603479" y="2966503"/>
                  <a:pt x="2603661" y="2973397"/>
                </a:cubicBezTo>
                <a:cubicBezTo>
                  <a:pt x="2604204" y="2993354"/>
                  <a:pt x="2603661" y="3013490"/>
                  <a:pt x="2604024" y="3033445"/>
                </a:cubicBezTo>
                <a:cubicBezTo>
                  <a:pt x="2604024" y="3039069"/>
                  <a:pt x="2602753" y="3041610"/>
                  <a:pt x="2596585" y="3041247"/>
                </a:cubicBezTo>
                <a:cubicBezTo>
                  <a:pt x="2588785" y="3040703"/>
                  <a:pt x="2580801" y="3041429"/>
                  <a:pt x="2573001" y="3041066"/>
                </a:cubicBezTo>
                <a:cubicBezTo>
                  <a:pt x="2567739" y="3040883"/>
                  <a:pt x="2565381" y="3042335"/>
                  <a:pt x="2565743" y="3048141"/>
                </a:cubicBezTo>
                <a:cubicBezTo>
                  <a:pt x="2566106" y="3056848"/>
                  <a:pt x="2565563" y="3065738"/>
                  <a:pt x="2565926" y="3074445"/>
                </a:cubicBezTo>
                <a:cubicBezTo>
                  <a:pt x="2566106" y="3079525"/>
                  <a:pt x="2564655" y="3081521"/>
                  <a:pt x="2559395" y="3081339"/>
                </a:cubicBezTo>
                <a:cubicBezTo>
                  <a:pt x="2550868" y="3080977"/>
                  <a:pt x="2542524" y="3081521"/>
                  <a:pt x="2533995" y="3081158"/>
                </a:cubicBezTo>
                <a:cubicBezTo>
                  <a:pt x="2529278" y="3080977"/>
                  <a:pt x="2527464" y="3082427"/>
                  <a:pt x="2527645" y="3087327"/>
                </a:cubicBezTo>
                <a:cubicBezTo>
                  <a:pt x="2528009" y="3095491"/>
                  <a:pt x="2527645" y="3103656"/>
                  <a:pt x="2527828" y="3111820"/>
                </a:cubicBezTo>
                <a:cubicBezTo>
                  <a:pt x="2528009" y="3117263"/>
                  <a:pt x="2526195" y="3119802"/>
                  <a:pt x="2520571" y="3119439"/>
                </a:cubicBezTo>
                <a:cubicBezTo>
                  <a:pt x="2515310" y="3119259"/>
                  <a:pt x="2511137" y="3118351"/>
                  <a:pt x="2511500" y="3111458"/>
                </a:cubicBezTo>
                <a:cubicBezTo>
                  <a:pt x="2511863" y="3102930"/>
                  <a:pt x="2511318" y="3094584"/>
                  <a:pt x="2511681" y="3086056"/>
                </a:cubicBezTo>
                <a:cubicBezTo>
                  <a:pt x="2512044" y="3080795"/>
                  <a:pt x="2510048" y="3079343"/>
                  <a:pt x="2504969" y="3079525"/>
                </a:cubicBezTo>
                <a:cubicBezTo>
                  <a:pt x="2496805" y="3079888"/>
                  <a:pt x="2488642" y="3079162"/>
                  <a:pt x="2480478" y="3079706"/>
                </a:cubicBezTo>
                <a:cubicBezTo>
                  <a:pt x="2474672" y="3080069"/>
                  <a:pt x="2473221" y="3077892"/>
                  <a:pt x="2473403" y="3072450"/>
                </a:cubicBezTo>
                <a:cubicBezTo>
                  <a:pt x="2473766" y="3064649"/>
                  <a:pt x="2473040" y="3056666"/>
                  <a:pt x="2473584" y="3048867"/>
                </a:cubicBezTo>
                <a:cubicBezTo>
                  <a:pt x="2473947" y="3042698"/>
                  <a:pt x="2471589" y="3041066"/>
                  <a:pt x="2465783" y="3041429"/>
                </a:cubicBezTo>
                <a:cubicBezTo>
                  <a:pt x="2458526" y="3041792"/>
                  <a:pt x="2451269" y="3040883"/>
                  <a:pt x="2444013" y="3041610"/>
                </a:cubicBezTo>
                <a:cubicBezTo>
                  <a:pt x="2436394" y="3042335"/>
                  <a:pt x="2434941" y="3039251"/>
                  <a:pt x="2435123" y="3032357"/>
                </a:cubicBezTo>
                <a:cubicBezTo>
                  <a:pt x="2435668" y="3012946"/>
                  <a:pt x="2435123" y="2993716"/>
                  <a:pt x="2435486" y="2974304"/>
                </a:cubicBezTo>
                <a:cubicBezTo>
                  <a:pt x="2435668" y="2967591"/>
                  <a:pt x="2434398" y="2964689"/>
                  <a:pt x="2426777" y="2965051"/>
                </a:cubicBezTo>
                <a:cubicBezTo>
                  <a:pt x="2411901" y="2965777"/>
                  <a:pt x="2397025" y="2965777"/>
                  <a:pt x="2382330" y="2965051"/>
                </a:cubicBezTo>
                <a:cubicBezTo>
                  <a:pt x="2374711" y="2964689"/>
                  <a:pt x="2373441" y="2967591"/>
                  <a:pt x="2373623" y="2974304"/>
                </a:cubicBezTo>
                <a:cubicBezTo>
                  <a:pt x="2374167" y="2993716"/>
                  <a:pt x="2373623" y="3012946"/>
                  <a:pt x="2373986" y="3032357"/>
                </a:cubicBezTo>
                <a:cubicBezTo>
                  <a:pt x="2374167" y="3039251"/>
                  <a:pt x="2372716" y="3042154"/>
                  <a:pt x="2365095" y="3041610"/>
                </a:cubicBezTo>
                <a:cubicBezTo>
                  <a:pt x="2355843" y="3040883"/>
                  <a:pt x="2346591" y="3041429"/>
                  <a:pt x="2337339" y="3041429"/>
                </a:cubicBezTo>
                <a:cubicBezTo>
                  <a:pt x="2336431" y="3044513"/>
                  <a:pt x="2340422" y="3045601"/>
                  <a:pt x="2338790" y="3048504"/>
                </a:cubicBezTo>
                <a:cubicBezTo>
                  <a:pt x="2334436" y="3056303"/>
                  <a:pt x="2335706" y="3064830"/>
                  <a:pt x="2335887" y="3073175"/>
                </a:cubicBezTo>
                <a:cubicBezTo>
                  <a:pt x="2336068" y="3078618"/>
                  <a:pt x="2333892" y="3079706"/>
                  <a:pt x="2328994" y="3079525"/>
                </a:cubicBezTo>
                <a:cubicBezTo>
                  <a:pt x="2321192" y="3079343"/>
                  <a:pt x="2313210" y="3079888"/>
                  <a:pt x="2305409" y="3079343"/>
                </a:cubicBezTo>
                <a:cubicBezTo>
                  <a:pt x="2298153" y="3078799"/>
                  <a:pt x="2295250" y="3080795"/>
                  <a:pt x="2295794" y="3088597"/>
                </a:cubicBezTo>
                <a:cubicBezTo>
                  <a:pt x="2296520" y="3098394"/>
                  <a:pt x="2295975" y="3108373"/>
                  <a:pt x="2295975" y="3117444"/>
                </a:cubicBezTo>
                <a:cubicBezTo>
                  <a:pt x="2282550" y="3120347"/>
                  <a:pt x="2282369" y="3112727"/>
                  <a:pt x="2283094" y="3103656"/>
                </a:cubicBezTo>
                <a:cubicBezTo>
                  <a:pt x="2283638" y="3097669"/>
                  <a:pt x="2282913" y="3091500"/>
                  <a:pt x="2283275" y="3085513"/>
                </a:cubicBezTo>
                <a:cubicBezTo>
                  <a:pt x="2283457" y="3080795"/>
                  <a:pt x="2282006" y="3078981"/>
                  <a:pt x="2277109" y="3079162"/>
                </a:cubicBezTo>
                <a:cubicBezTo>
                  <a:pt x="2268399" y="3079525"/>
                  <a:pt x="2259510" y="3079162"/>
                  <a:pt x="2250802" y="3079343"/>
                </a:cubicBezTo>
                <a:cubicBezTo>
                  <a:pt x="2246448" y="3079343"/>
                  <a:pt x="2244815" y="3077892"/>
                  <a:pt x="2244996" y="3073538"/>
                </a:cubicBezTo>
                <a:cubicBezTo>
                  <a:pt x="2245177" y="3064830"/>
                  <a:pt x="2244815" y="3055940"/>
                  <a:pt x="2245177" y="3047233"/>
                </a:cubicBezTo>
                <a:cubicBezTo>
                  <a:pt x="2245360" y="3042517"/>
                  <a:pt x="2243726" y="3040883"/>
                  <a:pt x="2239010" y="3041066"/>
                </a:cubicBezTo>
                <a:cubicBezTo>
                  <a:pt x="2231210" y="3041247"/>
                  <a:pt x="2223227" y="3040703"/>
                  <a:pt x="2215425" y="3041247"/>
                </a:cubicBezTo>
                <a:cubicBezTo>
                  <a:pt x="2208531" y="3041792"/>
                  <a:pt x="2206718" y="3039432"/>
                  <a:pt x="2206899" y="3032720"/>
                </a:cubicBezTo>
                <a:cubicBezTo>
                  <a:pt x="2207262" y="3011858"/>
                  <a:pt x="2207080" y="2990995"/>
                  <a:pt x="2207080" y="2970133"/>
                </a:cubicBezTo>
                <a:cubicBezTo>
                  <a:pt x="2207080" y="2966322"/>
                  <a:pt x="2207443" y="2963057"/>
                  <a:pt x="2201819" y="2963057"/>
                </a:cubicBezTo>
                <a:cubicBezTo>
                  <a:pt x="2184403" y="2963057"/>
                  <a:pt x="2166987" y="2962875"/>
                  <a:pt x="2149571" y="2964871"/>
                </a:cubicBezTo>
                <a:cubicBezTo>
                  <a:pt x="2146486" y="2965233"/>
                  <a:pt x="2145398" y="2966503"/>
                  <a:pt x="2145580" y="2969407"/>
                </a:cubicBezTo>
                <a:cubicBezTo>
                  <a:pt x="2146486" y="2990450"/>
                  <a:pt x="2141770" y="3011494"/>
                  <a:pt x="2144853" y="3032539"/>
                </a:cubicBezTo>
                <a:cubicBezTo>
                  <a:pt x="2145580" y="3037255"/>
                  <a:pt x="2144672" y="3040883"/>
                  <a:pt x="2137416" y="3041429"/>
                </a:cubicBezTo>
                <a:cubicBezTo>
                  <a:pt x="2129433" y="3041972"/>
                  <a:pt x="2121633" y="3041429"/>
                  <a:pt x="2113649" y="3040883"/>
                </a:cubicBezTo>
                <a:cubicBezTo>
                  <a:pt x="2106756" y="3040340"/>
                  <a:pt x="2104398" y="3043968"/>
                  <a:pt x="2105849" y="3049592"/>
                </a:cubicBezTo>
                <a:cubicBezTo>
                  <a:pt x="2107845" y="3058117"/>
                  <a:pt x="2104761" y="3066100"/>
                  <a:pt x="2105486" y="3074445"/>
                </a:cubicBezTo>
                <a:cubicBezTo>
                  <a:pt x="2106031" y="3079525"/>
                  <a:pt x="2102764" y="3080613"/>
                  <a:pt x="2097867" y="3079888"/>
                </a:cubicBezTo>
                <a:cubicBezTo>
                  <a:pt x="2090791" y="3078799"/>
                  <a:pt x="2083534" y="3079343"/>
                  <a:pt x="2076278" y="3078981"/>
                </a:cubicBezTo>
                <a:cubicBezTo>
                  <a:pt x="2072286" y="3078799"/>
                  <a:pt x="2071198" y="3080613"/>
                  <a:pt x="2071198" y="3084425"/>
                </a:cubicBezTo>
                <a:cubicBezTo>
                  <a:pt x="2071379" y="3100753"/>
                  <a:pt x="2071561" y="3117081"/>
                  <a:pt x="2071198" y="3133408"/>
                </a:cubicBezTo>
                <a:cubicBezTo>
                  <a:pt x="2071198" y="3140846"/>
                  <a:pt x="2076097" y="3139031"/>
                  <a:pt x="2079906" y="3138849"/>
                </a:cubicBezTo>
                <a:cubicBezTo>
                  <a:pt x="2083715" y="3138668"/>
                  <a:pt x="2089702" y="3141752"/>
                  <a:pt x="2089521" y="3133589"/>
                </a:cubicBezTo>
                <a:cubicBezTo>
                  <a:pt x="2089340" y="3125245"/>
                  <a:pt x="2089702" y="3116901"/>
                  <a:pt x="2089521" y="3108554"/>
                </a:cubicBezTo>
                <a:cubicBezTo>
                  <a:pt x="2089340" y="3104018"/>
                  <a:pt x="2090066" y="3101479"/>
                  <a:pt x="2096052" y="3102204"/>
                </a:cubicBezTo>
                <a:cubicBezTo>
                  <a:pt x="2104761" y="3103293"/>
                  <a:pt x="2113831" y="3102567"/>
                  <a:pt x="2122721" y="3102930"/>
                </a:cubicBezTo>
                <a:cubicBezTo>
                  <a:pt x="2127800" y="3103293"/>
                  <a:pt x="2129433" y="3101298"/>
                  <a:pt x="2129252" y="3096216"/>
                </a:cubicBezTo>
                <a:cubicBezTo>
                  <a:pt x="2128890" y="3088053"/>
                  <a:pt x="2129615" y="3079888"/>
                  <a:pt x="2129070" y="3071725"/>
                </a:cubicBezTo>
                <a:cubicBezTo>
                  <a:pt x="2128707" y="3065919"/>
                  <a:pt x="2130885" y="3064467"/>
                  <a:pt x="2136328" y="3064649"/>
                </a:cubicBezTo>
                <a:cubicBezTo>
                  <a:pt x="2145217" y="3065012"/>
                  <a:pt x="2154106" y="3064286"/>
                  <a:pt x="2162996" y="3065012"/>
                </a:cubicBezTo>
                <a:cubicBezTo>
                  <a:pt x="2168256" y="3065556"/>
                  <a:pt x="2169345" y="3064467"/>
                  <a:pt x="2169164" y="3059388"/>
                </a:cubicBezTo>
                <a:cubicBezTo>
                  <a:pt x="2168438" y="3037980"/>
                  <a:pt x="2167531" y="3016392"/>
                  <a:pt x="2168801" y="2994985"/>
                </a:cubicBezTo>
                <a:cubicBezTo>
                  <a:pt x="2169345" y="2985734"/>
                  <a:pt x="2176240" y="2987367"/>
                  <a:pt x="2180775" y="2987367"/>
                </a:cubicBezTo>
                <a:cubicBezTo>
                  <a:pt x="2186761" y="2987367"/>
                  <a:pt x="2184584" y="2992083"/>
                  <a:pt x="2183858" y="2996073"/>
                </a:cubicBezTo>
                <a:cubicBezTo>
                  <a:pt x="2182952" y="3000792"/>
                  <a:pt x="2182589" y="3005689"/>
                  <a:pt x="2184403" y="3010406"/>
                </a:cubicBezTo>
                <a:cubicBezTo>
                  <a:pt x="2185673" y="3014034"/>
                  <a:pt x="2186035" y="3017843"/>
                  <a:pt x="2184947" y="3021109"/>
                </a:cubicBezTo>
                <a:cubicBezTo>
                  <a:pt x="2180775" y="3034171"/>
                  <a:pt x="2185673" y="3046870"/>
                  <a:pt x="2185310" y="3059569"/>
                </a:cubicBezTo>
                <a:cubicBezTo>
                  <a:pt x="2185310" y="3063016"/>
                  <a:pt x="2187669" y="3063379"/>
                  <a:pt x="2190208" y="3063198"/>
                </a:cubicBezTo>
                <a:cubicBezTo>
                  <a:pt x="2201093" y="3062653"/>
                  <a:pt x="2211797" y="3060839"/>
                  <a:pt x="2223046" y="3063561"/>
                </a:cubicBezTo>
                <a:cubicBezTo>
                  <a:pt x="2224860" y="3069186"/>
                  <a:pt x="2222319" y="3075534"/>
                  <a:pt x="2221956" y="3081884"/>
                </a:cubicBezTo>
                <a:cubicBezTo>
                  <a:pt x="2221775" y="3084062"/>
                  <a:pt x="2222501" y="3085513"/>
                  <a:pt x="2224315" y="3085876"/>
                </a:cubicBezTo>
                <a:cubicBezTo>
                  <a:pt x="2225403" y="3086056"/>
                  <a:pt x="2224315" y="3082972"/>
                  <a:pt x="2226491" y="3082792"/>
                </a:cubicBezTo>
                <a:cubicBezTo>
                  <a:pt x="2228670" y="3089141"/>
                  <a:pt x="2223952" y="3094765"/>
                  <a:pt x="2224860" y="3101298"/>
                </a:cubicBezTo>
                <a:cubicBezTo>
                  <a:pt x="2234655" y="3101298"/>
                  <a:pt x="2244271" y="3101660"/>
                  <a:pt x="2253886" y="3101116"/>
                </a:cubicBezTo>
                <a:cubicBezTo>
                  <a:pt x="2260599" y="3100753"/>
                  <a:pt x="2262776" y="3103293"/>
                  <a:pt x="2260781" y="3109461"/>
                </a:cubicBezTo>
                <a:cubicBezTo>
                  <a:pt x="2258422" y="3116719"/>
                  <a:pt x="2259510" y="3123974"/>
                  <a:pt x="2259874" y="3131050"/>
                </a:cubicBezTo>
                <a:cubicBezTo>
                  <a:pt x="2260056" y="3134133"/>
                  <a:pt x="2259691" y="3139394"/>
                  <a:pt x="2265678" y="3139394"/>
                </a:cubicBezTo>
                <a:cubicBezTo>
                  <a:pt x="2281281" y="3139576"/>
                  <a:pt x="2296700" y="3141934"/>
                  <a:pt x="2312484" y="3141389"/>
                </a:cubicBezTo>
                <a:cubicBezTo>
                  <a:pt x="2318471" y="3141209"/>
                  <a:pt x="2319559" y="3139212"/>
                  <a:pt x="2319379" y="3133952"/>
                </a:cubicBezTo>
                <a:cubicBezTo>
                  <a:pt x="2319016" y="3125427"/>
                  <a:pt x="2319379" y="3117081"/>
                  <a:pt x="2319197" y="3108554"/>
                </a:cubicBezTo>
                <a:cubicBezTo>
                  <a:pt x="2319016" y="3104744"/>
                  <a:pt x="2320285" y="3102749"/>
                  <a:pt x="2324276" y="3103112"/>
                </a:cubicBezTo>
                <a:cubicBezTo>
                  <a:pt x="2333348" y="3104018"/>
                  <a:pt x="2342237" y="3101660"/>
                  <a:pt x="2351127" y="3101479"/>
                </a:cubicBezTo>
                <a:cubicBezTo>
                  <a:pt x="2355843" y="3101298"/>
                  <a:pt x="2357476" y="3099846"/>
                  <a:pt x="2357294" y="3095128"/>
                </a:cubicBezTo>
                <a:cubicBezTo>
                  <a:pt x="2356931" y="3086964"/>
                  <a:pt x="2357294" y="3078799"/>
                  <a:pt x="2357113" y="3070637"/>
                </a:cubicBezTo>
                <a:cubicBezTo>
                  <a:pt x="2356931" y="3067189"/>
                  <a:pt x="2357476" y="3065012"/>
                  <a:pt x="2361830" y="3064830"/>
                </a:cubicBezTo>
                <a:cubicBezTo>
                  <a:pt x="2370175" y="3064467"/>
                  <a:pt x="2378520" y="3062108"/>
                  <a:pt x="2386865" y="3063198"/>
                </a:cubicBezTo>
                <a:cubicBezTo>
                  <a:pt x="2393941" y="3064104"/>
                  <a:pt x="2395574" y="3061020"/>
                  <a:pt x="2395211" y="3054489"/>
                </a:cubicBezTo>
                <a:cubicBezTo>
                  <a:pt x="2394304" y="3035441"/>
                  <a:pt x="2397025" y="3016573"/>
                  <a:pt x="2395211" y="2997525"/>
                </a:cubicBezTo>
                <a:cubicBezTo>
                  <a:pt x="2395029" y="2995893"/>
                  <a:pt x="2395937" y="2994079"/>
                  <a:pt x="2396117" y="2992264"/>
                </a:cubicBezTo>
                <a:cubicBezTo>
                  <a:pt x="2397025" y="2984827"/>
                  <a:pt x="2402830" y="2987185"/>
                  <a:pt x="2407185" y="2987004"/>
                </a:cubicBezTo>
                <a:cubicBezTo>
                  <a:pt x="2412627" y="2986822"/>
                  <a:pt x="2411357" y="2990995"/>
                  <a:pt x="2411357" y="2994079"/>
                </a:cubicBezTo>
                <a:cubicBezTo>
                  <a:pt x="2410994" y="3013127"/>
                  <a:pt x="2412990" y="3031995"/>
                  <a:pt x="2411357" y="3051045"/>
                </a:cubicBezTo>
                <a:cubicBezTo>
                  <a:pt x="2411176" y="3053400"/>
                  <a:pt x="2411538" y="3055940"/>
                  <a:pt x="2411357" y="3058299"/>
                </a:cubicBezTo>
                <a:cubicBezTo>
                  <a:pt x="2410813" y="3063379"/>
                  <a:pt x="2412627" y="3065375"/>
                  <a:pt x="2417889" y="3065193"/>
                </a:cubicBezTo>
                <a:cubicBezTo>
                  <a:pt x="2426051" y="3064830"/>
                  <a:pt x="2434215" y="3065375"/>
                  <a:pt x="2442381" y="3065012"/>
                </a:cubicBezTo>
                <a:cubicBezTo>
                  <a:pt x="2447822" y="3064830"/>
                  <a:pt x="2449999" y="3066282"/>
                  <a:pt x="2449636" y="3072088"/>
                </a:cubicBezTo>
                <a:cubicBezTo>
                  <a:pt x="2449274" y="3080251"/>
                  <a:pt x="2449818" y="3088415"/>
                  <a:pt x="2449456" y="3096579"/>
                </a:cubicBezTo>
                <a:cubicBezTo>
                  <a:pt x="2449093" y="3101660"/>
                  <a:pt x="2450725" y="3103656"/>
                  <a:pt x="2455986" y="3103293"/>
                </a:cubicBezTo>
                <a:cubicBezTo>
                  <a:pt x="2462880" y="3102930"/>
                  <a:pt x="2469956" y="3103293"/>
                  <a:pt x="2476849" y="3103293"/>
                </a:cubicBezTo>
                <a:cubicBezTo>
                  <a:pt x="2484286" y="3103293"/>
                  <a:pt x="2488642" y="3105652"/>
                  <a:pt x="2487734" y="3114361"/>
                </a:cubicBezTo>
                <a:cubicBezTo>
                  <a:pt x="2487009" y="3121616"/>
                  <a:pt x="2487553" y="3128873"/>
                  <a:pt x="2487553" y="3136128"/>
                </a:cubicBezTo>
                <a:cubicBezTo>
                  <a:pt x="2487734" y="3138486"/>
                  <a:pt x="2487372" y="3141389"/>
                  <a:pt x="2490999" y="3141209"/>
                </a:cubicBezTo>
                <a:cubicBezTo>
                  <a:pt x="2509142" y="3140664"/>
                  <a:pt x="2527464" y="3144111"/>
                  <a:pt x="2545607" y="3141209"/>
                </a:cubicBezTo>
                <a:cubicBezTo>
                  <a:pt x="2547058" y="3140846"/>
                  <a:pt x="2548691" y="3140664"/>
                  <a:pt x="2548873" y="3138849"/>
                </a:cubicBezTo>
                <a:cubicBezTo>
                  <a:pt x="2549416" y="3130324"/>
                  <a:pt x="2551049" y="3121616"/>
                  <a:pt x="2550142" y="3113090"/>
                </a:cubicBezTo>
                <a:cubicBezTo>
                  <a:pt x="2549054" y="3103293"/>
                  <a:pt x="2549779" y="3100935"/>
                  <a:pt x="2559213" y="3103475"/>
                </a:cubicBezTo>
                <a:cubicBezTo>
                  <a:pt x="2566833" y="3105470"/>
                  <a:pt x="2574271" y="3104381"/>
                  <a:pt x="2581709" y="3104926"/>
                </a:cubicBezTo>
                <a:cubicBezTo>
                  <a:pt x="2587333" y="3105289"/>
                  <a:pt x="2589328" y="3102749"/>
                  <a:pt x="2589147" y="3097306"/>
                </a:cubicBezTo>
                <a:cubicBezTo>
                  <a:pt x="2588966" y="3088235"/>
                  <a:pt x="2589147" y="3079162"/>
                  <a:pt x="2589147" y="3070092"/>
                </a:cubicBezTo>
                <a:cubicBezTo>
                  <a:pt x="2589147" y="3067914"/>
                  <a:pt x="2588603" y="3064467"/>
                  <a:pt x="2592413" y="3065193"/>
                </a:cubicBezTo>
                <a:cubicBezTo>
                  <a:pt x="2601302" y="3067007"/>
                  <a:pt x="2610010" y="3063561"/>
                  <a:pt x="2618899" y="3065012"/>
                </a:cubicBezTo>
                <a:cubicBezTo>
                  <a:pt x="2625974" y="3066100"/>
                  <a:pt x="2627426" y="3062835"/>
                  <a:pt x="2627245" y="3056303"/>
                </a:cubicBezTo>
                <a:cubicBezTo>
                  <a:pt x="2626883" y="3036348"/>
                  <a:pt x="2627426" y="3016392"/>
                  <a:pt x="2627064" y="2996437"/>
                </a:cubicBezTo>
                <a:cubicBezTo>
                  <a:pt x="2627064" y="2990813"/>
                  <a:pt x="2628151" y="2988455"/>
                  <a:pt x="2634501" y="2988455"/>
                </a:cubicBezTo>
                <a:cubicBezTo>
                  <a:pt x="2640669" y="2988455"/>
                  <a:pt x="2641758" y="2990813"/>
                  <a:pt x="2641758" y="2996437"/>
                </a:cubicBezTo>
                <a:cubicBezTo>
                  <a:pt x="2641577" y="3016755"/>
                  <a:pt x="2641939" y="3036892"/>
                  <a:pt x="2641577" y="3057211"/>
                </a:cubicBezTo>
                <a:cubicBezTo>
                  <a:pt x="2641577" y="3062835"/>
                  <a:pt x="2642847" y="3065375"/>
                  <a:pt x="2649016" y="3065012"/>
                </a:cubicBezTo>
                <a:cubicBezTo>
                  <a:pt x="2656634" y="3064467"/>
                  <a:pt x="2664254" y="3065375"/>
                  <a:pt x="2671693" y="3064830"/>
                </a:cubicBezTo>
                <a:cubicBezTo>
                  <a:pt x="2677860" y="3064467"/>
                  <a:pt x="2680219" y="3066282"/>
                  <a:pt x="2679856" y="3072813"/>
                </a:cubicBezTo>
                <a:cubicBezTo>
                  <a:pt x="2679311" y="3081339"/>
                  <a:pt x="2680038" y="3089686"/>
                  <a:pt x="2679675" y="3098214"/>
                </a:cubicBezTo>
                <a:cubicBezTo>
                  <a:pt x="2679493" y="3103293"/>
                  <a:pt x="2680944" y="3105289"/>
                  <a:pt x="2686206" y="3105107"/>
                </a:cubicBezTo>
                <a:cubicBezTo>
                  <a:pt x="2694732" y="3104744"/>
                  <a:pt x="2703078" y="3105289"/>
                  <a:pt x="2711604" y="3104926"/>
                </a:cubicBezTo>
                <a:cubicBezTo>
                  <a:pt x="2716321" y="3104744"/>
                  <a:pt x="2718136" y="3106196"/>
                  <a:pt x="2717954" y="3111094"/>
                </a:cubicBezTo>
                <a:cubicBezTo>
                  <a:pt x="2717591" y="3119621"/>
                  <a:pt x="2718136" y="3127966"/>
                  <a:pt x="2717773" y="3136491"/>
                </a:cubicBezTo>
                <a:cubicBezTo>
                  <a:pt x="2717591" y="3141572"/>
                  <a:pt x="2719224" y="3143203"/>
                  <a:pt x="2724485" y="3143203"/>
                </a:cubicBezTo>
                <a:cubicBezTo>
                  <a:pt x="2741176" y="3142840"/>
                  <a:pt x="2757866" y="3142840"/>
                  <a:pt x="2774557" y="3143203"/>
                </a:cubicBezTo>
                <a:cubicBezTo>
                  <a:pt x="2780362" y="3143203"/>
                  <a:pt x="2781632" y="3141026"/>
                  <a:pt x="2781450" y="3135766"/>
                </a:cubicBezTo>
                <a:cubicBezTo>
                  <a:pt x="2781087" y="3125245"/>
                  <a:pt x="2781269" y="3114723"/>
                  <a:pt x="2781269" y="3103838"/>
                </a:cubicBezTo>
                <a:cubicBezTo>
                  <a:pt x="2793424" y="3107103"/>
                  <a:pt x="2804672" y="3103293"/>
                  <a:pt x="2815920" y="3103112"/>
                </a:cubicBezTo>
                <a:cubicBezTo>
                  <a:pt x="2820274" y="3103112"/>
                  <a:pt x="2819185" y="3099665"/>
                  <a:pt x="2819367" y="3097125"/>
                </a:cubicBezTo>
                <a:cubicBezTo>
                  <a:pt x="2819911" y="3090229"/>
                  <a:pt x="2816646" y="3083699"/>
                  <a:pt x="2817553" y="3076623"/>
                </a:cubicBezTo>
                <a:cubicBezTo>
                  <a:pt x="2818460" y="3069004"/>
                  <a:pt x="2820274" y="3063742"/>
                  <a:pt x="2829890" y="3065012"/>
                </a:cubicBezTo>
                <a:cubicBezTo>
                  <a:pt x="2836239" y="3065919"/>
                  <a:pt x="2842589" y="3064649"/>
                  <a:pt x="2848939" y="3065375"/>
                </a:cubicBezTo>
                <a:cubicBezTo>
                  <a:pt x="2856558" y="3066100"/>
                  <a:pt x="2858734" y="3062835"/>
                  <a:pt x="2857465" y="3056123"/>
                </a:cubicBezTo>
                <a:cubicBezTo>
                  <a:pt x="2854562" y="3039977"/>
                  <a:pt x="2855832" y="3023649"/>
                  <a:pt x="2855651" y="3007504"/>
                </a:cubicBezTo>
                <a:cubicBezTo>
                  <a:pt x="2855651" y="3001698"/>
                  <a:pt x="2854198" y="2994804"/>
                  <a:pt x="2856740" y="2990632"/>
                </a:cubicBezTo>
                <a:cubicBezTo>
                  <a:pt x="2859279" y="2986278"/>
                  <a:pt x="2866897" y="2990269"/>
                  <a:pt x="2871978" y="2988273"/>
                </a:cubicBezTo>
                <a:cubicBezTo>
                  <a:pt x="2872704" y="2987910"/>
                  <a:pt x="2873067" y="2987910"/>
                  <a:pt x="2873430" y="2988818"/>
                </a:cubicBezTo>
                <a:cubicBezTo>
                  <a:pt x="2873612" y="3008592"/>
                  <a:pt x="2873612" y="3028549"/>
                  <a:pt x="2873612" y="3048504"/>
                </a:cubicBezTo>
                <a:cubicBezTo>
                  <a:pt x="2873612" y="3063742"/>
                  <a:pt x="2876151" y="3066100"/>
                  <a:pt x="2890301" y="3061928"/>
                </a:cubicBezTo>
                <a:cubicBezTo>
                  <a:pt x="2897739" y="3059932"/>
                  <a:pt x="2904270" y="3065375"/>
                  <a:pt x="2911528" y="3062108"/>
                </a:cubicBezTo>
                <a:cubicBezTo>
                  <a:pt x="2913342" y="3061202"/>
                  <a:pt x="2911709" y="3064104"/>
                  <a:pt x="2911890" y="3065193"/>
                </a:cubicBezTo>
                <a:cubicBezTo>
                  <a:pt x="2913342" y="3074264"/>
                  <a:pt x="2910075" y="3083336"/>
                  <a:pt x="2912435" y="3092769"/>
                </a:cubicBezTo>
                <a:cubicBezTo>
                  <a:pt x="2914793" y="3090229"/>
                  <a:pt x="2912072" y="3086783"/>
                  <a:pt x="2914975" y="3084425"/>
                </a:cubicBezTo>
                <a:cubicBezTo>
                  <a:pt x="2915881" y="3090049"/>
                  <a:pt x="2915518" y="3095310"/>
                  <a:pt x="2913704" y="3101479"/>
                </a:cubicBezTo>
                <a:cubicBezTo>
                  <a:pt x="2924046" y="3101479"/>
                  <a:pt x="2933660" y="3101660"/>
                  <a:pt x="2943276" y="3101298"/>
                </a:cubicBezTo>
                <a:cubicBezTo>
                  <a:pt x="2948355" y="3101116"/>
                  <a:pt x="2950170" y="3102567"/>
                  <a:pt x="2949987" y="3107829"/>
                </a:cubicBezTo>
                <a:cubicBezTo>
                  <a:pt x="2949625" y="3116356"/>
                  <a:pt x="2949987" y="3124700"/>
                  <a:pt x="2949987" y="3133226"/>
                </a:cubicBezTo>
                <a:cubicBezTo>
                  <a:pt x="2950170" y="3136128"/>
                  <a:pt x="2949625" y="3139394"/>
                  <a:pt x="2954341" y="3139394"/>
                </a:cubicBezTo>
                <a:cubicBezTo>
                  <a:pt x="2970851" y="3139576"/>
                  <a:pt x="2987180" y="3142115"/>
                  <a:pt x="3003869" y="3141389"/>
                </a:cubicBezTo>
                <a:cubicBezTo>
                  <a:pt x="3008767" y="3141209"/>
                  <a:pt x="3010218" y="3139576"/>
                  <a:pt x="3009856" y="3135040"/>
                </a:cubicBezTo>
                <a:cubicBezTo>
                  <a:pt x="3009312" y="3127785"/>
                  <a:pt x="3010581" y="3120710"/>
                  <a:pt x="3008404" y="3113453"/>
                </a:cubicBezTo>
                <a:cubicBezTo>
                  <a:pt x="3006409" y="3106922"/>
                  <a:pt x="3007860" y="3101660"/>
                  <a:pt x="3017112" y="3103112"/>
                </a:cubicBezTo>
                <a:cubicBezTo>
                  <a:pt x="3024551" y="3104381"/>
                  <a:pt x="3031989" y="3101660"/>
                  <a:pt x="3039428" y="3101660"/>
                </a:cubicBezTo>
                <a:cubicBezTo>
                  <a:pt x="3047772" y="3101660"/>
                  <a:pt x="3049224" y="3099120"/>
                  <a:pt x="3046683" y="3091500"/>
                </a:cubicBezTo>
                <a:cubicBezTo>
                  <a:pt x="3043963" y="3083336"/>
                  <a:pt x="3046683" y="3074264"/>
                  <a:pt x="3049224" y="3067007"/>
                </a:cubicBezTo>
                <a:cubicBezTo>
                  <a:pt x="3050493" y="3063198"/>
                  <a:pt x="3061378" y="3063561"/>
                  <a:pt x="3068274" y="3063379"/>
                </a:cubicBezTo>
                <a:cubicBezTo>
                  <a:pt x="3071357" y="3063198"/>
                  <a:pt x="3074441" y="3063016"/>
                  <a:pt x="3077343" y="3063379"/>
                </a:cubicBezTo>
                <a:cubicBezTo>
                  <a:pt x="3084056" y="3064286"/>
                  <a:pt x="3086233" y="3062108"/>
                  <a:pt x="3086052" y="3055032"/>
                </a:cubicBezTo>
                <a:cubicBezTo>
                  <a:pt x="3085507" y="3035622"/>
                  <a:pt x="3086052" y="3016392"/>
                  <a:pt x="3085870" y="2996981"/>
                </a:cubicBezTo>
                <a:cubicBezTo>
                  <a:pt x="3085870" y="2991538"/>
                  <a:pt x="3085870" y="2987185"/>
                  <a:pt x="3093671" y="2987004"/>
                </a:cubicBezTo>
                <a:cubicBezTo>
                  <a:pt x="3101472" y="2986822"/>
                  <a:pt x="3102379" y="2990632"/>
                  <a:pt x="3102379" y="2996981"/>
                </a:cubicBezTo>
                <a:cubicBezTo>
                  <a:pt x="3102198" y="3016936"/>
                  <a:pt x="3102742" y="3036892"/>
                  <a:pt x="3102198" y="3056848"/>
                </a:cubicBezTo>
                <a:cubicBezTo>
                  <a:pt x="3102016" y="3063742"/>
                  <a:pt x="3104193" y="3065738"/>
                  <a:pt x="3110906" y="3065193"/>
                </a:cubicBezTo>
                <a:cubicBezTo>
                  <a:pt x="3118525" y="3064649"/>
                  <a:pt x="3126146" y="3065556"/>
                  <a:pt x="3133583" y="3065012"/>
                </a:cubicBezTo>
                <a:cubicBezTo>
                  <a:pt x="3139389" y="3064649"/>
                  <a:pt x="3141022" y="3066826"/>
                  <a:pt x="3140659" y="3072268"/>
                </a:cubicBezTo>
                <a:cubicBezTo>
                  <a:pt x="3140296" y="3079888"/>
                  <a:pt x="3141203" y="3087509"/>
                  <a:pt x="3140477" y="3094947"/>
                </a:cubicBezTo>
                <a:cubicBezTo>
                  <a:pt x="3139933" y="3102024"/>
                  <a:pt x="3142654" y="3103656"/>
                  <a:pt x="3149185" y="3103293"/>
                </a:cubicBezTo>
                <a:cubicBezTo>
                  <a:pt x="3156261" y="3102930"/>
                  <a:pt x="3163518" y="3103293"/>
                  <a:pt x="3170774" y="3103838"/>
                </a:cubicBezTo>
                <a:cubicBezTo>
                  <a:pt x="3176579" y="3104200"/>
                  <a:pt x="3179482" y="3106922"/>
                  <a:pt x="3178756" y="3113635"/>
                </a:cubicBezTo>
                <a:cubicBezTo>
                  <a:pt x="3178030" y="3120891"/>
                  <a:pt x="3178756" y="3128148"/>
                  <a:pt x="3178574" y="3135402"/>
                </a:cubicBezTo>
                <a:cubicBezTo>
                  <a:pt x="3178574" y="3139394"/>
                  <a:pt x="3179663" y="3141389"/>
                  <a:pt x="3184199" y="3141209"/>
                </a:cubicBezTo>
                <a:cubicBezTo>
                  <a:pt x="3201253" y="3140301"/>
                  <a:pt x="3218305" y="3144292"/>
                  <a:pt x="3235358" y="3141389"/>
                </a:cubicBezTo>
                <a:cubicBezTo>
                  <a:pt x="3239169" y="3140846"/>
                  <a:pt x="3240439" y="3139758"/>
                  <a:pt x="3240439" y="3135947"/>
                </a:cubicBezTo>
                <a:cubicBezTo>
                  <a:pt x="3240257" y="3127422"/>
                  <a:pt x="3240802" y="3118896"/>
                  <a:pt x="3240257" y="3110550"/>
                </a:cubicBezTo>
                <a:cubicBezTo>
                  <a:pt x="3239714" y="3103293"/>
                  <a:pt x="3243341" y="3101660"/>
                  <a:pt x="3248783" y="3103475"/>
                </a:cubicBezTo>
                <a:cubicBezTo>
                  <a:pt x="3256403" y="3106014"/>
                  <a:pt x="3264204" y="3104381"/>
                  <a:pt x="3272005" y="3105107"/>
                </a:cubicBezTo>
                <a:cubicBezTo>
                  <a:pt x="3278536" y="3105832"/>
                  <a:pt x="3280351" y="3102749"/>
                  <a:pt x="3280169" y="3096579"/>
                </a:cubicBezTo>
                <a:cubicBezTo>
                  <a:pt x="3279988" y="3086420"/>
                  <a:pt x="3280169" y="3076078"/>
                  <a:pt x="3280169" y="3065193"/>
                </a:cubicBezTo>
                <a:cubicBezTo>
                  <a:pt x="3291053" y="3065193"/>
                  <a:pt x="3301214" y="3065012"/>
                  <a:pt x="3311192" y="3065375"/>
                </a:cubicBezTo>
                <a:cubicBezTo>
                  <a:pt x="3316815" y="3065556"/>
                  <a:pt x="3318630" y="3063924"/>
                  <a:pt x="3318448" y="3058299"/>
                </a:cubicBezTo>
                <a:cubicBezTo>
                  <a:pt x="3318266" y="3038888"/>
                  <a:pt x="3318266" y="3019658"/>
                  <a:pt x="3318448" y="3000247"/>
                </a:cubicBezTo>
                <a:cubicBezTo>
                  <a:pt x="3318448" y="2995167"/>
                  <a:pt x="3315727" y="2988636"/>
                  <a:pt x="3325887" y="2988818"/>
                </a:cubicBezTo>
                <a:cubicBezTo>
                  <a:pt x="3335501" y="2988818"/>
                  <a:pt x="3333143" y="2994985"/>
                  <a:pt x="3332781" y="2999703"/>
                </a:cubicBezTo>
                <a:cubicBezTo>
                  <a:pt x="3331329" y="3019114"/>
                  <a:pt x="3333143" y="3038525"/>
                  <a:pt x="3332781" y="3057937"/>
                </a:cubicBezTo>
                <a:cubicBezTo>
                  <a:pt x="3332781" y="3063198"/>
                  <a:pt x="3334050" y="3065556"/>
                  <a:pt x="3339856" y="3065193"/>
                </a:cubicBezTo>
                <a:cubicBezTo>
                  <a:pt x="3348382" y="3064649"/>
                  <a:pt x="3356728" y="3065193"/>
                  <a:pt x="3365255" y="3065012"/>
                </a:cubicBezTo>
                <a:cubicBezTo>
                  <a:pt x="3369427" y="3064830"/>
                  <a:pt x="3371241" y="3066282"/>
                  <a:pt x="3371060" y="3070637"/>
                </a:cubicBezTo>
                <a:cubicBezTo>
                  <a:pt x="3370879" y="3080069"/>
                  <a:pt x="3371604" y="3089504"/>
                  <a:pt x="3370697" y="3098757"/>
                </a:cubicBezTo>
                <a:cubicBezTo>
                  <a:pt x="3370153" y="3104018"/>
                  <a:pt x="3371422" y="3105107"/>
                  <a:pt x="3375957" y="3105107"/>
                </a:cubicBezTo>
                <a:cubicBezTo>
                  <a:pt x="3384666" y="3104926"/>
                  <a:pt x="3393556" y="3105289"/>
                  <a:pt x="3402264" y="3104926"/>
                </a:cubicBezTo>
                <a:cubicBezTo>
                  <a:pt x="3407162" y="3104744"/>
                  <a:pt x="3409702" y="3106014"/>
                  <a:pt x="3409158" y="3111458"/>
                </a:cubicBezTo>
                <a:cubicBezTo>
                  <a:pt x="3408432" y="3119077"/>
                  <a:pt x="3410065" y="3126877"/>
                  <a:pt x="3407526" y="3134677"/>
                </a:cubicBezTo>
                <a:cubicBezTo>
                  <a:pt x="3405892" y="3140121"/>
                  <a:pt x="3407706" y="3143566"/>
                  <a:pt x="3414781" y="3143203"/>
                </a:cubicBezTo>
                <a:cubicBezTo>
                  <a:pt x="3423490" y="3142660"/>
                  <a:pt x="3432379" y="3141389"/>
                  <a:pt x="3440725" y="3142115"/>
                </a:cubicBezTo>
                <a:cubicBezTo>
                  <a:pt x="3449613" y="3142840"/>
                  <a:pt x="3458140" y="3142478"/>
                  <a:pt x="3466849" y="3143023"/>
                </a:cubicBezTo>
                <a:cubicBezTo>
                  <a:pt x="3470477" y="3143203"/>
                  <a:pt x="3471747" y="3142297"/>
                  <a:pt x="3471384" y="3137761"/>
                </a:cubicBezTo>
                <a:cubicBezTo>
                  <a:pt x="3470477" y="3129054"/>
                  <a:pt x="3471021" y="3120165"/>
                  <a:pt x="3470839" y="3111458"/>
                </a:cubicBezTo>
                <a:cubicBezTo>
                  <a:pt x="3470659" y="3107103"/>
                  <a:pt x="3471565" y="3104744"/>
                  <a:pt x="3476645" y="3104926"/>
                </a:cubicBezTo>
                <a:cubicBezTo>
                  <a:pt x="3485353" y="3105289"/>
                  <a:pt x="3493881" y="3104563"/>
                  <a:pt x="3502587" y="3103475"/>
                </a:cubicBezTo>
                <a:cubicBezTo>
                  <a:pt x="3507849" y="3102930"/>
                  <a:pt x="3509120" y="3101116"/>
                  <a:pt x="3508938" y="3096399"/>
                </a:cubicBezTo>
                <a:cubicBezTo>
                  <a:pt x="3508575" y="3089504"/>
                  <a:pt x="3509301" y="3082427"/>
                  <a:pt x="3508757" y="3075534"/>
                </a:cubicBezTo>
                <a:cubicBezTo>
                  <a:pt x="3508031" y="3067914"/>
                  <a:pt x="3510389" y="3064286"/>
                  <a:pt x="3518734" y="3065012"/>
                </a:cubicBezTo>
                <a:cubicBezTo>
                  <a:pt x="3525447" y="3065556"/>
                  <a:pt x="3532159" y="3064467"/>
                  <a:pt x="3538691" y="3065193"/>
                </a:cubicBezTo>
                <a:cubicBezTo>
                  <a:pt x="3545765" y="3065919"/>
                  <a:pt x="3547217" y="3063016"/>
                  <a:pt x="3547035" y="3056485"/>
                </a:cubicBezTo>
                <a:cubicBezTo>
                  <a:pt x="3546491" y="3040158"/>
                  <a:pt x="3546854" y="3023831"/>
                  <a:pt x="3546854" y="3007504"/>
                </a:cubicBezTo>
                <a:cubicBezTo>
                  <a:pt x="3546854" y="3001698"/>
                  <a:pt x="3545221" y="2994985"/>
                  <a:pt x="3547760" y="2990632"/>
                </a:cubicBezTo>
                <a:cubicBezTo>
                  <a:pt x="3550483" y="2986097"/>
                  <a:pt x="3557920" y="2990450"/>
                  <a:pt x="3563000" y="2988273"/>
                </a:cubicBezTo>
                <a:cubicBezTo>
                  <a:pt x="3563727" y="2987910"/>
                  <a:pt x="3564089" y="2987910"/>
                  <a:pt x="3564815" y="2990269"/>
                </a:cubicBezTo>
                <a:cubicBezTo>
                  <a:pt x="3561911" y="2999521"/>
                  <a:pt x="3566810" y="3010769"/>
                  <a:pt x="3564452" y="3021291"/>
                </a:cubicBezTo>
                <a:cubicBezTo>
                  <a:pt x="3561548" y="3033628"/>
                  <a:pt x="3566447" y="3045238"/>
                  <a:pt x="3564815" y="3057029"/>
                </a:cubicBezTo>
                <a:cubicBezTo>
                  <a:pt x="3564089" y="3061745"/>
                  <a:pt x="3565903" y="3063742"/>
                  <a:pt x="3570802" y="3063198"/>
                </a:cubicBezTo>
                <a:cubicBezTo>
                  <a:pt x="3581142" y="3061928"/>
                  <a:pt x="3591665" y="3061202"/>
                  <a:pt x="3602730" y="3063379"/>
                </a:cubicBezTo>
                <a:cubicBezTo>
                  <a:pt x="3602730" y="3071543"/>
                  <a:pt x="3602730" y="3080251"/>
                  <a:pt x="3602730" y="3088960"/>
                </a:cubicBezTo>
                <a:cubicBezTo>
                  <a:pt x="3606178" y="3087872"/>
                  <a:pt x="3602730" y="3083699"/>
                  <a:pt x="3606178" y="3082972"/>
                </a:cubicBezTo>
                <a:cubicBezTo>
                  <a:pt x="3606360" y="3088960"/>
                  <a:pt x="3607630" y="3094947"/>
                  <a:pt x="3602368" y="3101116"/>
                </a:cubicBezTo>
                <a:cubicBezTo>
                  <a:pt x="3613798" y="3101116"/>
                  <a:pt x="3623775" y="3101298"/>
                  <a:pt x="3633752" y="3100935"/>
                </a:cubicBezTo>
                <a:cubicBezTo>
                  <a:pt x="3639197" y="3100753"/>
                  <a:pt x="3641373" y="3102204"/>
                  <a:pt x="3641010" y="3108010"/>
                </a:cubicBezTo>
                <a:cubicBezTo>
                  <a:pt x="3640466" y="3116537"/>
                  <a:pt x="3640828" y="3124882"/>
                  <a:pt x="3640828" y="3133408"/>
                </a:cubicBezTo>
                <a:cubicBezTo>
                  <a:pt x="3640828" y="3136673"/>
                  <a:pt x="3641191" y="3139031"/>
                  <a:pt x="3645545" y="3139212"/>
                </a:cubicBezTo>
                <a:cubicBezTo>
                  <a:pt x="3661147" y="3139576"/>
                  <a:pt x="3676750" y="3141572"/>
                  <a:pt x="3692351" y="3141026"/>
                </a:cubicBezTo>
                <a:cubicBezTo>
                  <a:pt x="3697431" y="3140846"/>
                  <a:pt x="3699063" y="3139212"/>
                  <a:pt x="3698882" y="3134133"/>
                </a:cubicBezTo>
                <a:cubicBezTo>
                  <a:pt x="3698520" y="3125971"/>
                  <a:pt x="3699245" y="3117807"/>
                  <a:pt x="3698701" y="3109643"/>
                </a:cubicBezTo>
                <a:cubicBezTo>
                  <a:pt x="3698338" y="3103838"/>
                  <a:pt x="3700515" y="3102024"/>
                  <a:pt x="3705958" y="3102567"/>
                </a:cubicBezTo>
                <a:cubicBezTo>
                  <a:pt x="3714666" y="3103475"/>
                  <a:pt x="3723193" y="3101660"/>
                  <a:pt x="3731901" y="3100935"/>
                </a:cubicBezTo>
                <a:cubicBezTo>
                  <a:pt x="3735892" y="3100572"/>
                  <a:pt x="3736799" y="3098939"/>
                  <a:pt x="3736799" y="3095310"/>
                </a:cubicBezTo>
                <a:cubicBezTo>
                  <a:pt x="3736618" y="3088053"/>
                  <a:pt x="3736799" y="3080795"/>
                  <a:pt x="3736799" y="3073538"/>
                </a:cubicBezTo>
                <a:cubicBezTo>
                  <a:pt x="3736799" y="3068095"/>
                  <a:pt x="3738069" y="3065012"/>
                  <a:pt x="3744781" y="3064104"/>
                </a:cubicBezTo>
                <a:cubicBezTo>
                  <a:pt x="3752764" y="3063016"/>
                  <a:pt x="3760745" y="3062835"/>
                  <a:pt x="3768910" y="3062653"/>
                </a:cubicBezTo>
                <a:cubicBezTo>
                  <a:pt x="3771450" y="3062653"/>
                  <a:pt x="3774715" y="3063379"/>
                  <a:pt x="3774715" y="3059025"/>
                </a:cubicBezTo>
                <a:cubicBezTo>
                  <a:pt x="3774715" y="3052677"/>
                  <a:pt x="3777255" y="3046870"/>
                  <a:pt x="3776712" y="3040340"/>
                </a:cubicBezTo>
                <a:cubicBezTo>
                  <a:pt x="3775440" y="3024195"/>
                  <a:pt x="3775804" y="3007866"/>
                  <a:pt x="3776530" y="2991720"/>
                </a:cubicBezTo>
                <a:cubicBezTo>
                  <a:pt x="3776712" y="2985008"/>
                  <a:pt x="3780883" y="2986822"/>
                  <a:pt x="3784512" y="2986460"/>
                </a:cubicBezTo>
                <a:cubicBezTo>
                  <a:pt x="3788502" y="2986097"/>
                  <a:pt x="3790862" y="2986822"/>
                  <a:pt x="3791225" y="2992083"/>
                </a:cubicBezTo>
                <a:cubicBezTo>
                  <a:pt x="3792313" y="3007504"/>
                  <a:pt x="3791043" y="3022924"/>
                  <a:pt x="3792857" y="3038343"/>
                </a:cubicBezTo>
                <a:cubicBezTo>
                  <a:pt x="3793764" y="3045238"/>
                  <a:pt x="3790499" y="3051770"/>
                  <a:pt x="3791043" y="3058843"/>
                </a:cubicBezTo>
                <a:cubicBezTo>
                  <a:pt x="3791406" y="3063016"/>
                  <a:pt x="3792494" y="3064649"/>
                  <a:pt x="3796849" y="3064467"/>
                </a:cubicBezTo>
                <a:cubicBezTo>
                  <a:pt x="3805556" y="3064286"/>
                  <a:pt x="3814446" y="3064649"/>
                  <a:pt x="3823154" y="3064286"/>
                </a:cubicBezTo>
                <a:cubicBezTo>
                  <a:pt x="3828052" y="3064104"/>
                  <a:pt x="3829866" y="3065919"/>
                  <a:pt x="3829322" y="3070637"/>
                </a:cubicBezTo>
                <a:cubicBezTo>
                  <a:pt x="3828415" y="3079706"/>
                  <a:pt x="3832225" y="3088415"/>
                  <a:pt x="3831136" y="3097488"/>
                </a:cubicBezTo>
                <a:cubicBezTo>
                  <a:pt x="3830591" y="3101660"/>
                  <a:pt x="3832951" y="3102567"/>
                  <a:pt x="3836579" y="3102567"/>
                </a:cubicBezTo>
                <a:cubicBezTo>
                  <a:pt x="3843291" y="3102386"/>
                  <a:pt x="3849823" y="3102386"/>
                  <a:pt x="3856535" y="3102567"/>
                </a:cubicBezTo>
                <a:cubicBezTo>
                  <a:pt x="3868689" y="3102930"/>
                  <a:pt x="3869234" y="3103656"/>
                  <a:pt x="3869234" y="3115267"/>
                </a:cubicBezTo>
                <a:cubicBezTo>
                  <a:pt x="3869234" y="3121979"/>
                  <a:pt x="3869416" y="3128510"/>
                  <a:pt x="3869234" y="3135222"/>
                </a:cubicBezTo>
                <a:cubicBezTo>
                  <a:pt x="3869053" y="3139031"/>
                  <a:pt x="3870322" y="3140846"/>
                  <a:pt x="3874313" y="3140664"/>
                </a:cubicBezTo>
                <a:cubicBezTo>
                  <a:pt x="3891548" y="3140121"/>
                  <a:pt x="3908784" y="3142840"/>
                  <a:pt x="3926200" y="3140664"/>
                </a:cubicBezTo>
                <a:cubicBezTo>
                  <a:pt x="3928921" y="3140301"/>
                  <a:pt x="3931825" y="3139576"/>
                  <a:pt x="3930553" y="3136673"/>
                </a:cubicBezTo>
                <a:cubicBezTo>
                  <a:pt x="3926563" y="3127603"/>
                  <a:pt x="3932188" y="3118896"/>
                  <a:pt x="3930734" y="3110005"/>
                </a:cubicBezTo>
                <a:cubicBezTo>
                  <a:pt x="3929283" y="3102024"/>
                  <a:pt x="3934364" y="3100935"/>
                  <a:pt x="3939806" y="3102749"/>
                </a:cubicBezTo>
                <a:cubicBezTo>
                  <a:pt x="3947064" y="3105107"/>
                  <a:pt x="3954319" y="3103475"/>
                  <a:pt x="3961395" y="3104200"/>
                </a:cubicBezTo>
                <a:cubicBezTo>
                  <a:pt x="3966656" y="3104563"/>
                  <a:pt x="3969014" y="3102204"/>
                  <a:pt x="3968832" y="3096761"/>
                </a:cubicBezTo>
                <a:cubicBezTo>
                  <a:pt x="3968652" y="3088235"/>
                  <a:pt x="3968832" y="3079888"/>
                  <a:pt x="3968832" y="3071362"/>
                </a:cubicBezTo>
                <a:cubicBezTo>
                  <a:pt x="3968832" y="3069820"/>
                  <a:pt x="3968787" y="3068186"/>
                  <a:pt x="3969264" y="3066917"/>
                </a:cubicBezTo>
                <a:lnTo>
                  <a:pt x="3972231" y="3065027"/>
                </a:lnTo>
                <a:lnTo>
                  <a:pt x="3973928" y="3064649"/>
                </a:lnTo>
                <a:cubicBezTo>
                  <a:pt x="3982817" y="3065012"/>
                  <a:pt x="3991707" y="3064286"/>
                  <a:pt x="4000597" y="3065012"/>
                </a:cubicBezTo>
                <a:cubicBezTo>
                  <a:pt x="4005859" y="3065556"/>
                  <a:pt x="4006947" y="3064467"/>
                  <a:pt x="4006765" y="3059388"/>
                </a:cubicBezTo>
                <a:lnTo>
                  <a:pt x="4006754" y="3057425"/>
                </a:lnTo>
                <a:lnTo>
                  <a:pt x="4006931" y="3056666"/>
                </a:lnTo>
                <a:cubicBezTo>
                  <a:pt x="4006024" y="3036348"/>
                  <a:pt x="4008926" y="3016028"/>
                  <a:pt x="4006750" y="2995711"/>
                </a:cubicBezTo>
                <a:lnTo>
                  <a:pt x="4007906" y="2989861"/>
                </a:lnTo>
                <a:lnTo>
                  <a:pt x="4008390" y="2989512"/>
                </a:lnTo>
                <a:lnTo>
                  <a:pt x="4014187" y="2987910"/>
                </a:lnTo>
                <a:cubicBezTo>
                  <a:pt x="4020719" y="2987910"/>
                  <a:pt x="4021445" y="2990632"/>
                  <a:pt x="4021445" y="2996073"/>
                </a:cubicBezTo>
                <a:lnTo>
                  <a:pt x="4021315" y="3040268"/>
                </a:lnTo>
                <a:lnTo>
                  <a:pt x="4021300" y="3040475"/>
                </a:lnTo>
                <a:lnTo>
                  <a:pt x="4021314" y="3040622"/>
                </a:lnTo>
                <a:lnTo>
                  <a:pt x="4021263" y="3057755"/>
                </a:lnTo>
                <a:cubicBezTo>
                  <a:pt x="4021263" y="3061745"/>
                  <a:pt x="4021263" y="3065375"/>
                  <a:pt x="4026705" y="3064467"/>
                </a:cubicBezTo>
                <a:lnTo>
                  <a:pt x="4026726" y="3063053"/>
                </a:lnTo>
                <a:lnTo>
                  <a:pt x="4027809" y="3063198"/>
                </a:lnTo>
                <a:cubicBezTo>
                  <a:pt x="4038695" y="3062653"/>
                  <a:pt x="4049398" y="3060839"/>
                  <a:pt x="4060647" y="3063561"/>
                </a:cubicBezTo>
                <a:cubicBezTo>
                  <a:pt x="4062460" y="3069186"/>
                  <a:pt x="4059921" y="3075534"/>
                  <a:pt x="4059558" y="3081884"/>
                </a:cubicBezTo>
                <a:cubicBezTo>
                  <a:pt x="4059376" y="3084062"/>
                  <a:pt x="4060102" y="3085513"/>
                  <a:pt x="4061917" y="3085876"/>
                </a:cubicBezTo>
                <a:cubicBezTo>
                  <a:pt x="4063005" y="3086056"/>
                  <a:pt x="4061917" y="3082972"/>
                  <a:pt x="4064093" y="3082792"/>
                </a:cubicBezTo>
                <a:cubicBezTo>
                  <a:pt x="4066270" y="3089141"/>
                  <a:pt x="4061554" y="3094765"/>
                  <a:pt x="4062460" y="3101298"/>
                </a:cubicBezTo>
                <a:cubicBezTo>
                  <a:pt x="4072256" y="3101298"/>
                  <a:pt x="4081872" y="3101660"/>
                  <a:pt x="4091487" y="3101116"/>
                </a:cubicBezTo>
                <a:cubicBezTo>
                  <a:pt x="4098199" y="3100753"/>
                  <a:pt x="4100377" y="3103293"/>
                  <a:pt x="4098381" y="3109461"/>
                </a:cubicBezTo>
                <a:cubicBezTo>
                  <a:pt x="4096022" y="3116719"/>
                  <a:pt x="4097111" y="3123974"/>
                  <a:pt x="4097474" y="3131050"/>
                </a:cubicBezTo>
                <a:cubicBezTo>
                  <a:pt x="4097655" y="3134133"/>
                  <a:pt x="4097293" y="3139394"/>
                  <a:pt x="4103280" y="3139394"/>
                </a:cubicBezTo>
                <a:lnTo>
                  <a:pt x="4135764" y="3140779"/>
                </a:lnTo>
                <a:lnTo>
                  <a:pt x="4135764" y="3086317"/>
                </a:lnTo>
                <a:lnTo>
                  <a:pt x="4133395" y="3088597"/>
                </a:lnTo>
                <a:cubicBezTo>
                  <a:pt x="4134120" y="3098394"/>
                  <a:pt x="4133577" y="3108373"/>
                  <a:pt x="4133577" y="3117444"/>
                </a:cubicBezTo>
                <a:cubicBezTo>
                  <a:pt x="4120152" y="3120347"/>
                  <a:pt x="4119969" y="3112727"/>
                  <a:pt x="4120695" y="3103656"/>
                </a:cubicBezTo>
                <a:cubicBezTo>
                  <a:pt x="4121240" y="3097669"/>
                  <a:pt x="4120514" y="3091500"/>
                  <a:pt x="4120878" y="3085513"/>
                </a:cubicBezTo>
                <a:cubicBezTo>
                  <a:pt x="4121058" y="3080795"/>
                  <a:pt x="4119607" y="3078981"/>
                  <a:pt x="4114708" y="3079162"/>
                </a:cubicBezTo>
                <a:cubicBezTo>
                  <a:pt x="4106001" y="3079525"/>
                  <a:pt x="4097111" y="3079162"/>
                  <a:pt x="4088404" y="3079343"/>
                </a:cubicBezTo>
                <a:cubicBezTo>
                  <a:pt x="4084048" y="3079343"/>
                  <a:pt x="4082416" y="3077892"/>
                  <a:pt x="4082597" y="3073538"/>
                </a:cubicBezTo>
                <a:cubicBezTo>
                  <a:pt x="4082779" y="3064830"/>
                  <a:pt x="4082416" y="3055940"/>
                  <a:pt x="4082779" y="3047233"/>
                </a:cubicBezTo>
                <a:cubicBezTo>
                  <a:pt x="4082960" y="3042517"/>
                  <a:pt x="4081328" y="3040883"/>
                  <a:pt x="4076611" y="3041066"/>
                </a:cubicBezTo>
                <a:cubicBezTo>
                  <a:pt x="4068810" y="3041247"/>
                  <a:pt x="4060827" y="3040703"/>
                  <a:pt x="4053026" y="3041247"/>
                </a:cubicBezTo>
                <a:cubicBezTo>
                  <a:pt x="4046133" y="3041792"/>
                  <a:pt x="4044318" y="3039432"/>
                  <a:pt x="4044499" y="3032720"/>
                </a:cubicBezTo>
                <a:cubicBezTo>
                  <a:pt x="4044863" y="3011858"/>
                  <a:pt x="4044682" y="2990995"/>
                  <a:pt x="4044682" y="2970133"/>
                </a:cubicBezTo>
                <a:cubicBezTo>
                  <a:pt x="4044682" y="2966322"/>
                  <a:pt x="4045045" y="2963057"/>
                  <a:pt x="4039420" y="2963057"/>
                </a:cubicBezTo>
                <a:cubicBezTo>
                  <a:pt x="4030712" y="2963057"/>
                  <a:pt x="4022003" y="2963011"/>
                  <a:pt x="4013296" y="2963215"/>
                </a:cubicBezTo>
                <a:lnTo>
                  <a:pt x="3995740" y="2964327"/>
                </a:lnTo>
                <a:lnTo>
                  <a:pt x="3995502" y="2964326"/>
                </a:lnTo>
                <a:lnTo>
                  <a:pt x="3995403" y="2964348"/>
                </a:lnTo>
                <a:lnTo>
                  <a:pt x="3987172" y="2964871"/>
                </a:lnTo>
                <a:cubicBezTo>
                  <a:pt x="3984087" y="2965233"/>
                  <a:pt x="3982999" y="2966503"/>
                  <a:pt x="3983180" y="2969407"/>
                </a:cubicBezTo>
                <a:cubicBezTo>
                  <a:pt x="3984087" y="2990450"/>
                  <a:pt x="3979370" y="3011494"/>
                  <a:pt x="3982454" y="3032539"/>
                </a:cubicBezTo>
                <a:cubicBezTo>
                  <a:pt x="3982817" y="3034897"/>
                  <a:pt x="3982772" y="3036983"/>
                  <a:pt x="3981729" y="3038548"/>
                </a:cubicBezTo>
                <a:lnTo>
                  <a:pt x="3976714" y="3040700"/>
                </a:lnTo>
                <a:lnTo>
                  <a:pt x="3953413" y="3040520"/>
                </a:lnTo>
                <a:lnTo>
                  <a:pt x="3951906" y="3040898"/>
                </a:lnTo>
                <a:lnTo>
                  <a:pt x="3951251" y="3040883"/>
                </a:lnTo>
                <a:cubicBezTo>
                  <a:pt x="3944356" y="3040340"/>
                  <a:pt x="3941998" y="3043968"/>
                  <a:pt x="3943450" y="3049592"/>
                </a:cubicBezTo>
                <a:cubicBezTo>
                  <a:pt x="3945446" y="3058117"/>
                  <a:pt x="3942361" y="3066100"/>
                  <a:pt x="3943087" y="3074445"/>
                </a:cubicBezTo>
                <a:cubicBezTo>
                  <a:pt x="3943631" y="3079525"/>
                  <a:pt x="3940366" y="3080613"/>
                  <a:pt x="3935468" y="3079888"/>
                </a:cubicBezTo>
                <a:cubicBezTo>
                  <a:pt x="3928392" y="3078799"/>
                  <a:pt x="3921135" y="3079343"/>
                  <a:pt x="3913879" y="3078981"/>
                </a:cubicBezTo>
                <a:lnTo>
                  <a:pt x="3911242" y="3081806"/>
                </a:lnTo>
                <a:lnTo>
                  <a:pt x="3909600" y="3082201"/>
                </a:lnTo>
                <a:lnTo>
                  <a:pt x="3909292" y="3083896"/>
                </a:lnTo>
                <a:lnTo>
                  <a:pt x="3908799" y="3084425"/>
                </a:lnTo>
                <a:lnTo>
                  <a:pt x="3908799" y="3086607"/>
                </a:lnTo>
                <a:lnTo>
                  <a:pt x="3908240" y="3089686"/>
                </a:lnTo>
                <a:cubicBezTo>
                  <a:pt x="3908784" y="3096943"/>
                  <a:pt x="3908240" y="3104200"/>
                  <a:pt x="3908421" y="3111458"/>
                </a:cubicBezTo>
                <a:cubicBezTo>
                  <a:pt x="3908602" y="3117081"/>
                  <a:pt x="3906062" y="3119077"/>
                  <a:pt x="3900801" y="3118714"/>
                </a:cubicBezTo>
                <a:cubicBezTo>
                  <a:pt x="3895903" y="3118351"/>
                  <a:pt x="3891731" y="3117807"/>
                  <a:pt x="3891912" y="3111276"/>
                </a:cubicBezTo>
                <a:cubicBezTo>
                  <a:pt x="3892274" y="3102567"/>
                  <a:pt x="3891731" y="3093677"/>
                  <a:pt x="3892093" y="3084968"/>
                </a:cubicBezTo>
                <a:cubicBezTo>
                  <a:pt x="3892274" y="3080251"/>
                  <a:pt x="3890823" y="3078437"/>
                  <a:pt x="3885924" y="3078618"/>
                </a:cubicBezTo>
                <a:cubicBezTo>
                  <a:pt x="3877217" y="3078981"/>
                  <a:pt x="3868327" y="3078799"/>
                  <a:pt x="3859619" y="3078799"/>
                </a:cubicBezTo>
                <a:cubicBezTo>
                  <a:pt x="3856353" y="3078981"/>
                  <a:pt x="3853633" y="3078981"/>
                  <a:pt x="3853813" y="3074264"/>
                </a:cubicBezTo>
                <a:cubicBezTo>
                  <a:pt x="3853995" y="3065012"/>
                  <a:pt x="3853450" y="3055759"/>
                  <a:pt x="3853813" y="3046690"/>
                </a:cubicBezTo>
                <a:cubicBezTo>
                  <a:pt x="3853995" y="3041792"/>
                  <a:pt x="3852000" y="3040520"/>
                  <a:pt x="3847464" y="3040703"/>
                </a:cubicBezTo>
                <a:cubicBezTo>
                  <a:pt x="3839663" y="3040883"/>
                  <a:pt x="3831681" y="3040158"/>
                  <a:pt x="3823879" y="3040883"/>
                </a:cubicBezTo>
                <a:cubicBezTo>
                  <a:pt x="3816804" y="3041429"/>
                  <a:pt x="3815352" y="3038706"/>
                  <a:pt x="3815535" y="3032177"/>
                </a:cubicBezTo>
                <a:cubicBezTo>
                  <a:pt x="3815897" y="3013490"/>
                  <a:pt x="3815352" y="2994623"/>
                  <a:pt x="3815897" y="2975937"/>
                </a:cubicBezTo>
                <a:cubicBezTo>
                  <a:pt x="3816260" y="2967228"/>
                  <a:pt x="3814627" y="2963419"/>
                  <a:pt x="3804831" y="2964326"/>
                </a:cubicBezTo>
                <a:cubicBezTo>
                  <a:pt x="3793402" y="2965233"/>
                  <a:pt x="3781791" y="2964508"/>
                  <a:pt x="3770361" y="2964508"/>
                </a:cubicBezTo>
                <a:cubicBezTo>
                  <a:pt x="3754034" y="2964508"/>
                  <a:pt x="3754215" y="2964508"/>
                  <a:pt x="3755847" y="2981017"/>
                </a:cubicBezTo>
                <a:cubicBezTo>
                  <a:pt x="3756029" y="2982831"/>
                  <a:pt x="3756029" y="2984646"/>
                  <a:pt x="3755847" y="2986460"/>
                </a:cubicBezTo>
                <a:cubicBezTo>
                  <a:pt x="3753671" y="3002606"/>
                  <a:pt x="3754034" y="3018932"/>
                  <a:pt x="3754215" y="3035079"/>
                </a:cubicBezTo>
                <a:cubicBezTo>
                  <a:pt x="3754215" y="3039432"/>
                  <a:pt x="3752582" y="3040703"/>
                  <a:pt x="3748410" y="3040703"/>
                </a:cubicBezTo>
                <a:cubicBezTo>
                  <a:pt x="3738069" y="3040520"/>
                  <a:pt x="3727909" y="3040703"/>
                  <a:pt x="3717749" y="3040703"/>
                </a:cubicBezTo>
                <a:cubicBezTo>
                  <a:pt x="3716661" y="3043243"/>
                  <a:pt x="3719928" y="3044513"/>
                  <a:pt x="3719383" y="3045782"/>
                </a:cubicBezTo>
                <a:cubicBezTo>
                  <a:pt x="3715029" y="3055215"/>
                  <a:pt x="3716298" y="3065193"/>
                  <a:pt x="3716117" y="3074989"/>
                </a:cubicBezTo>
                <a:cubicBezTo>
                  <a:pt x="3716117" y="3079162"/>
                  <a:pt x="3713215" y="3078799"/>
                  <a:pt x="3710493" y="3078799"/>
                </a:cubicBezTo>
                <a:cubicBezTo>
                  <a:pt x="3701785" y="3078981"/>
                  <a:pt x="3692896" y="3079162"/>
                  <a:pt x="3684187" y="3078799"/>
                </a:cubicBezTo>
                <a:cubicBezTo>
                  <a:pt x="3679289" y="3078618"/>
                  <a:pt x="3677838" y="3080431"/>
                  <a:pt x="3678020" y="3085150"/>
                </a:cubicBezTo>
                <a:cubicBezTo>
                  <a:pt x="3678201" y="3093858"/>
                  <a:pt x="3678201" y="3102749"/>
                  <a:pt x="3678020" y="3111458"/>
                </a:cubicBezTo>
                <a:cubicBezTo>
                  <a:pt x="3678020" y="3114361"/>
                  <a:pt x="3678746" y="3118714"/>
                  <a:pt x="3673302" y="3117263"/>
                </a:cubicBezTo>
                <a:cubicBezTo>
                  <a:pt x="3669311" y="3116174"/>
                  <a:pt x="3662781" y="3119621"/>
                  <a:pt x="3663325" y="3110913"/>
                </a:cubicBezTo>
                <a:cubicBezTo>
                  <a:pt x="3663870" y="3102386"/>
                  <a:pt x="3663144" y="3094040"/>
                  <a:pt x="3663507" y="3085513"/>
                </a:cubicBezTo>
                <a:cubicBezTo>
                  <a:pt x="3663870" y="3080613"/>
                  <a:pt x="3662237" y="3078618"/>
                  <a:pt x="3656975" y="3078799"/>
                </a:cubicBezTo>
                <a:cubicBezTo>
                  <a:pt x="3648449" y="3079162"/>
                  <a:pt x="3640103" y="3078618"/>
                  <a:pt x="3631576" y="3078981"/>
                </a:cubicBezTo>
                <a:cubicBezTo>
                  <a:pt x="3626860" y="3079162"/>
                  <a:pt x="3625046" y="3077711"/>
                  <a:pt x="3625227" y="3072813"/>
                </a:cubicBezTo>
                <a:cubicBezTo>
                  <a:pt x="3625589" y="3064104"/>
                  <a:pt x="3625227" y="3055215"/>
                  <a:pt x="3625409" y="3046507"/>
                </a:cubicBezTo>
                <a:cubicBezTo>
                  <a:pt x="3625409" y="3042154"/>
                  <a:pt x="3623957" y="3040520"/>
                  <a:pt x="3619602" y="3040703"/>
                </a:cubicBezTo>
                <a:cubicBezTo>
                  <a:pt x="3611439" y="3040883"/>
                  <a:pt x="3603275" y="3040340"/>
                  <a:pt x="3595112" y="3040883"/>
                </a:cubicBezTo>
                <a:cubicBezTo>
                  <a:pt x="3588580" y="3041247"/>
                  <a:pt x="3586766" y="3039069"/>
                  <a:pt x="3586947" y="3032720"/>
                </a:cubicBezTo>
                <a:cubicBezTo>
                  <a:pt x="3587491" y="3011858"/>
                  <a:pt x="3586947" y="2990995"/>
                  <a:pt x="3587309" y="2970133"/>
                </a:cubicBezTo>
                <a:cubicBezTo>
                  <a:pt x="3587491" y="2964145"/>
                  <a:pt x="3585496" y="2962331"/>
                  <a:pt x="3579691" y="2962512"/>
                </a:cubicBezTo>
                <a:close/>
                <a:moveTo>
                  <a:pt x="2067882" y="2917111"/>
                </a:moveTo>
                <a:lnTo>
                  <a:pt x="2067577" y="2917203"/>
                </a:lnTo>
                <a:cubicBezTo>
                  <a:pt x="2066647" y="2918473"/>
                  <a:pt x="2066420" y="2920423"/>
                  <a:pt x="2066238" y="2922963"/>
                </a:cubicBezTo>
                <a:lnTo>
                  <a:pt x="2067882" y="2941543"/>
                </a:lnTo>
                <a:close/>
                <a:moveTo>
                  <a:pt x="4135764" y="2917111"/>
                </a:moveTo>
                <a:lnTo>
                  <a:pt x="4135459" y="2917203"/>
                </a:lnTo>
                <a:cubicBezTo>
                  <a:pt x="4134529" y="2918473"/>
                  <a:pt x="4134302" y="2920423"/>
                  <a:pt x="4134120" y="2922963"/>
                </a:cubicBezTo>
                <a:lnTo>
                  <a:pt x="4135764" y="2941543"/>
                </a:lnTo>
                <a:close/>
                <a:moveTo>
                  <a:pt x="823145" y="2837151"/>
                </a:moveTo>
                <a:cubicBezTo>
                  <a:pt x="806455" y="2837333"/>
                  <a:pt x="789764" y="2837333"/>
                  <a:pt x="773074" y="2837151"/>
                </a:cubicBezTo>
                <a:cubicBezTo>
                  <a:pt x="767450" y="2837151"/>
                  <a:pt x="765453" y="2839328"/>
                  <a:pt x="765636" y="2844772"/>
                </a:cubicBezTo>
                <a:cubicBezTo>
                  <a:pt x="765816" y="2855292"/>
                  <a:pt x="765636" y="2865815"/>
                  <a:pt x="765636" y="2876519"/>
                </a:cubicBezTo>
                <a:cubicBezTo>
                  <a:pt x="754387" y="2872891"/>
                  <a:pt x="744410" y="2878333"/>
                  <a:pt x="734250" y="2877064"/>
                </a:cubicBezTo>
                <a:cubicBezTo>
                  <a:pt x="727538" y="2876338"/>
                  <a:pt x="726267" y="2879966"/>
                  <a:pt x="728082" y="2885228"/>
                </a:cubicBezTo>
                <a:cubicBezTo>
                  <a:pt x="730441" y="2892484"/>
                  <a:pt x="729352" y="2899742"/>
                  <a:pt x="729170" y="2906816"/>
                </a:cubicBezTo>
                <a:cubicBezTo>
                  <a:pt x="728989" y="2912259"/>
                  <a:pt x="726812" y="2916250"/>
                  <a:pt x="719737" y="2915525"/>
                </a:cubicBezTo>
                <a:cubicBezTo>
                  <a:pt x="711936" y="2914800"/>
                  <a:pt x="703953" y="2915343"/>
                  <a:pt x="696152" y="2915343"/>
                </a:cubicBezTo>
                <a:cubicBezTo>
                  <a:pt x="692886" y="2915343"/>
                  <a:pt x="689258" y="2915706"/>
                  <a:pt x="689984" y="2919878"/>
                </a:cubicBezTo>
                <a:cubicBezTo>
                  <a:pt x="692886" y="2937295"/>
                  <a:pt x="690528" y="2954711"/>
                  <a:pt x="691254" y="2972127"/>
                </a:cubicBezTo>
                <a:cubicBezTo>
                  <a:pt x="691435" y="2977933"/>
                  <a:pt x="692705" y="2985008"/>
                  <a:pt x="690166" y="2989724"/>
                </a:cubicBezTo>
                <a:cubicBezTo>
                  <a:pt x="687807" y="2994079"/>
                  <a:pt x="680006" y="2990087"/>
                  <a:pt x="674927" y="2992083"/>
                </a:cubicBezTo>
                <a:cubicBezTo>
                  <a:pt x="674200" y="2992446"/>
                  <a:pt x="673838" y="2992446"/>
                  <a:pt x="673475" y="2991538"/>
                </a:cubicBezTo>
                <a:cubicBezTo>
                  <a:pt x="673294" y="2970133"/>
                  <a:pt x="673294" y="2948724"/>
                  <a:pt x="673294" y="2927317"/>
                </a:cubicBezTo>
                <a:cubicBezTo>
                  <a:pt x="673294" y="2917702"/>
                  <a:pt x="671117" y="2914617"/>
                  <a:pt x="662408" y="2917702"/>
                </a:cubicBezTo>
                <a:cubicBezTo>
                  <a:pt x="653156" y="2920786"/>
                  <a:pt x="644630" y="2915162"/>
                  <a:pt x="635921" y="2918427"/>
                </a:cubicBezTo>
                <a:cubicBezTo>
                  <a:pt x="633019" y="2919516"/>
                  <a:pt x="635014" y="2916794"/>
                  <a:pt x="635014" y="2915706"/>
                </a:cubicBezTo>
                <a:cubicBezTo>
                  <a:pt x="635014" y="2906453"/>
                  <a:pt x="635014" y="2897201"/>
                  <a:pt x="635014" y="2887405"/>
                </a:cubicBezTo>
                <a:cubicBezTo>
                  <a:pt x="631931" y="2889944"/>
                  <a:pt x="634833" y="2893754"/>
                  <a:pt x="632112" y="2896294"/>
                </a:cubicBezTo>
                <a:cubicBezTo>
                  <a:pt x="631023" y="2890307"/>
                  <a:pt x="631023" y="2884865"/>
                  <a:pt x="634288" y="2879059"/>
                </a:cubicBezTo>
                <a:cubicBezTo>
                  <a:pt x="623948" y="2879059"/>
                  <a:pt x="614514" y="2878696"/>
                  <a:pt x="605262" y="2879241"/>
                </a:cubicBezTo>
                <a:cubicBezTo>
                  <a:pt x="599092" y="2879421"/>
                  <a:pt x="596372" y="2877970"/>
                  <a:pt x="596916" y="2871258"/>
                </a:cubicBezTo>
                <a:cubicBezTo>
                  <a:pt x="597460" y="2863094"/>
                  <a:pt x="597098" y="2854930"/>
                  <a:pt x="597098" y="2846767"/>
                </a:cubicBezTo>
                <a:cubicBezTo>
                  <a:pt x="597098" y="2843502"/>
                  <a:pt x="596916" y="2840961"/>
                  <a:pt x="592381" y="2840961"/>
                </a:cubicBezTo>
                <a:cubicBezTo>
                  <a:pt x="575873" y="2840961"/>
                  <a:pt x="559363" y="2838240"/>
                  <a:pt x="542853" y="2839147"/>
                </a:cubicBezTo>
                <a:cubicBezTo>
                  <a:pt x="538500" y="2839328"/>
                  <a:pt x="537230" y="2840779"/>
                  <a:pt x="537049" y="2844953"/>
                </a:cubicBezTo>
                <a:cubicBezTo>
                  <a:pt x="536504" y="2853660"/>
                  <a:pt x="538318" y="2862188"/>
                  <a:pt x="539044" y="2870896"/>
                </a:cubicBezTo>
                <a:cubicBezTo>
                  <a:pt x="539406" y="2875250"/>
                  <a:pt x="538318" y="2877970"/>
                  <a:pt x="533239" y="2877245"/>
                </a:cubicBezTo>
                <a:cubicBezTo>
                  <a:pt x="523623" y="2875975"/>
                  <a:pt x="514189" y="2879241"/>
                  <a:pt x="504574" y="2879059"/>
                </a:cubicBezTo>
                <a:cubicBezTo>
                  <a:pt x="501129" y="2879059"/>
                  <a:pt x="498951" y="2878878"/>
                  <a:pt x="500402" y="2883957"/>
                </a:cubicBezTo>
                <a:cubicBezTo>
                  <a:pt x="502942" y="2893210"/>
                  <a:pt x="499494" y="2902463"/>
                  <a:pt x="499132" y="2911714"/>
                </a:cubicBezTo>
                <a:cubicBezTo>
                  <a:pt x="498951" y="2915162"/>
                  <a:pt x="496592" y="2914800"/>
                  <a:pt x="494234" y="2915525"/>
                </a:cubicBezTo>
                <a:cubicBezTo>
                  <a:pt x="486250" y="2917883"/>
                  <a:pt x="478087" y="2917702"/>
                  <a:pt x="470105" y="2917157"/>
                </a:cubicBezTo>
                <a:cubicBezTo>
                  <a:pt x="463211" y="2916794"/>
                  <a:pt x="460672" y="2918609"/>
                  <a:pt x="460853" y="2926047"/>
                </a:cubicBezTo>
                <a:cubicBezTo>
                  <a:pt x="461397" y="2945459"/>
                  <a:pt x="460853" y="2964689"/>
                  <a:pt x="461035" y="2984101"/>
                </a:cubicBezTo>
                <a:cubicBezTo>
                  <a:pt x="461035" y="2990087"/>
                  <a:pt x="460309" y="2993716"/>
                  <a:pt x="452871" y="2993716"/>
                </a:cubicBezTo>
                <a:cubicBezTo>
                  <a:pt x="445433" y="2993534"/>
                  <a:pt x="444525" y="2990269"/>
                  <a:pt x="444525" y="2984101"/>
                </a:cubicBezTo>
                <a:cubicBezTo>
                  <a:pt x="444707" y="2963601"/>
                  <a:pt x="444344" y="2942919"/>
                  <a:pt x="444707" y="2922418"/>
                </a:cubicBezTo>
                <a:cubicBezTo>
                  <a:pt x="444707" y="2916794"/>
                  <a:pt x="442893" y="2914980"/>
                  <a:pt x="437450" y="2915343"/>
                </a:cubicBezTo>
                <a:cubicBezTo>
                  <a:pt x="429286" y="2915706"/>
                  <a:pt x="421123" y="2915162"/>
                  <a:pt x="412959" y="2915525"/>
                </a:cubicBezTo>
                <a:cubicBezTo>
                  <a:pt x="407698" y="2915888"/>
                  <a:pt x="406247" y="2913892"/>
                  <a:pt x="406427" y="2908812"/>
                </a:cubicBezTo>
                <a:cubicBezTo>
                  <a:pt x="406790" y="2900649"/>
                  <a:pt x="406065" y="2892484"/>
                  <a:pt x="406609" y="2884321"/>
                </a:cubicBezTo>
                <a:cubicBezTo>
                  <a:pt x="406972" y="2878515"/>
                  <a:pt x="404794" y="2876882"/>
                  <a:pt x="399352" y="2877245"/>
                </a:cubicBezTo>
                <a:cubicBezTo>
                  <a:pt x="391551" y="2877608"/>
                  <a:pt x="383568" y="2877245"/>
                  <a:pt x="375768" y="2877427"/>
                </a:cubicBezTo>
                <a:cubicBezTo>
                  <a:pt x="370143" y="2877608"/>
                  <a:pt x="368149" y="2875250"/>
                  <a:pt x="368329" y="2869807"/>
                </a:cubicBezTo>
                <a:cubicBezTo>
                  <a:pt x="368692" y="2861643"/>
                  <a:pt x="368149" y="2853479"/>
                  <a:pt x="368511" y="2845316"/>
                </a:cubicBezTo>
                <a:cubicBezTo>
                  <a:pt x="368692" y="2840598"/>
                  <a:pt x="367059" y="2838966"/>
                  <a:pt x="362343" y="2839147"/>
                </a:cubicBezTo>
                <a:cubicBezTo>
                  <a:pt x="353271" y="2839509"/>
                  <a:pt x="344201" y="2839147"/>
                  <a:pt x="335130" y="2839328"/>
                </a:cubicBezTo>
                <a:cubicBezTo>
                  <a:pt x="326059" y="2839509"/>
                  <a:pt x="314085" y="2836425"/>
                  <a:pt x="308824" y="2840961"/>
                </a:cubicBezTo>
                <a:cubicBezTo>
                  <a:pt x="302657" y="2846222"/>
                  <a:pt x="307192" y="2858559"/>
                  <a:pt x="306829" y="2867810"/>
                </a:cubicBezTo>
                <a:cubicBezTo>
                  <a:pt x="306466" y="2877789"/>
                  <a:pt x="304833" y="2879603"/>
                  <a:pt x="295218" y="2876882"/>
                </a:cubicBezTo>
                <a:cubicBezTo>
                  <a:pt x="286328" y="2874343"/>
                  <a:pt x="278164" y="2879059"/>
                  <a:pt x="269457" y="2877789"/>
                </a:cubicBezTo>
                <a:cubicBezTo>
                  <a:pt x="266554" y="2877245"/>
                  <a:pt x="266736" y="2880510"/>
                  <a:pt x="266916" y="2882506"/>
                </a:cubicBezTo>
                <a:cubicBezTo>
                  <a:pt x="267461" y="2888493"/>
                  <a:pt x="266736" y="2894299"/>
                  <a:pt x="268006" y="2900467"/>
                </a:cubicBezTo>
                <a:cubicBezTo>
                  <a:pt x="268912" y="2905183"/>
                  <a:pt x="270001" y="2913711"/>
                  <a:pt x="262926" y="2914980"/>
                </a:cubicBezTo>
                <a:cubicBezTo>
                  <a:pt x="254036" y="2916794"/>
                  <a:pt x="244601" y="2915888"/>
                  <a:pt x="235532" y="2915525"/>
                </a:cubicBezTo>
                <a:cubicBezTo>
                  <a:pt x="229544" y="2915162"/>
                  <a:pt x="229000" y="2917883"/>
                  <a:pt x="228638" y="2922963"/>
                </a:cubicBezTo>
                <a:cubicBezTo>
                  <a:pt x="228275" y="2930038"/>
                  <a:pt x="231721" y="2936750"/>
                  <a:pt x="230451" y="2943463"/>
                </a:cubicBezTo>
                <a:cubicBezTo>
                  <a:pt x="227912" y="2956526"/>
                  <a:pt x="229181" y="2969769"/>
                  <a:pt x="229000" y="2983012"/>
                </a:cubicBezTo>
                <a:cubicBezTo>
                  <a:pt x="229000" y="2988273"/>
                  <a:pt x="229181" y="2992083"/>
                  <a:pt x="221743" y="2992083"/>
                </a:cubicBezTo>
                <a:cubicBezTo>
                  <a:pt x="214487" y="2992083"/>
                  <a:pt x="213942" y="2988636"/>
                  <a:pt x="214305" y="2983193"/>
                </a:cubicBezTo>
                <a:cubicBezTo>
                  <a:pt x="215030" y="2972490"/>
                  <a:pt x="217026" y="2961424"/>
                  <a:pt x="215756" y="2950901"/>
                </a:cubicBezTo>
                <a:cubicBezTo>
                  <a:pt x="214668" y="2940378"/>
                  <a:pt x="213761" y="2929856"/>
                  <a:pt x="215393" y="2919516"/>
                </a:cubicBezTo>
                <a:cubicBezTo>
                  <a:pt x="216119" y="2914255"/>
                  <a:pt x="213036" y="2915706"/>
                  <a:pt x="210859" y="2915706"/>
                </a:cubicBezTo>
                <a:cubicBezTo>
                  <a:pt x="201425" y="2915525"/>
                  <a:pt x="192174" y="2915706"/>
                  <a:pt x="182739" y="2915706"/>
                </a:cubicBezTo>
                <a:cubicBezTo>
                  <a:pt x="179110" y="2915706"/>
                  <a:pt x="176027" y="2915706"/>
                  <a:pt x="176208" y="2910626"/>
                </a:cubicBezTo>
                <a:cubicBezTo>
                  <a:pt x="176571" y="2901375"/>
                  <a:pt x="175482" y="2891758"/>
                  <a:pt x="176934" y="2882688"/>
                </a:cubicBezTo>
                <a:cubicBezTo>
                  <a:pt x="177841" y="2876701"/>
                  <a:pt x="176027" y="2875794"/>
                  <a:pt x="171309" y="2875794"/>
                </a:cubicBezTo>
                <a:cubicBezTo>
                  <a:pt x="163146" y="2875794"/>
                  <a:pt x="154981" y="2875431"/>
                  <a:pt x="146817" y="2875975"/>
                </a:cubicBezTo>
                <a:cubicBezTo>
                  <a:pt x="140286" y="2876338"/>
                  <a:pt x="137204" y="2874705"/>
                  <a:pt x="138110" y="2867629"/>
                </a:cubicBezTo>
                <a:cubicBezTo>
                  <a:pt x="139198" y="2860010"/>
                  <a:pt x="139380" y="2852209"/>
                  <a:pt x="140106" y="2844409"/>
                </a:cubicBezTo>
                <a:cubicBezTo>
                  <a:pt x="140649" y="2839328"/>
                  <a:pt x="138836" y="2837333"/>
                  <a:pt x="133574" y="2837695"/>
                </a:cubicBezTo>
                <a:cubicBezTo>
                  <a:pt x="116883" y="2838966"/>
                  <a:pt x="100194" y="2837695"/>
                  <a:pt x="83502" y="2837514"/>
                </a:cubicBezTo>
                <a:cubicBezTo>
                  <a:pt x="77516" y="2837514"/>
                  <a:pt x="76428" y="2839691"/>
                  <a:pt x="76610" y="2844953"/>
                </a:cubicBezTo>
                <a:cubicBezTo>
                  <a:pt x="76972" y="2853660"/>
                  <a:pt x="76610" y="2862551"/>
                  <a:pt x="76610" y="2871258"/>
                </a:cubicBezTo>
                <a:cubicBezTo>
                  <a:pt x="76610" y="2873798"/>
                  <a:pt x="76791" y="2877064"/>
                  <a:pt x="72617" y="2876156"/>
                </a:cubicBezTo>
                <a:cubicBezTo>
                  <a:pt x="62822" y="2873980"/>
                  <a:pt x="53569" y="2878878"/>
                  <a:pt x="43954" y="2877427"/>
                </a:cubicBezTo>
                <a:cubicBezTo>
                  <a:pt x="39418" y="2876882"/>
                  <a:pt x="38330" y="2879421"/>
                  <a:pt x="38511" y="2883413"/>
                </a:cubicBezTo>
                <a:cubicBezTo>
                  <a:pt x="38693" y="2890670"/>
                  <a:pt x="38149" y="2897927"/>
                  <a:pt x="38693" y="2905183"/>
                </a:cubicBezTo>
                <a:cubicBezTo>
                  <a:pt x="39418" y="2912985"/>
                  <a:pt x="37061" y="2916431"/>
                  <a:pt x="28715" y="2915706"/>
                </a:cubicBezTo>
                <a:cubicBezTo>
                  <a:pt x="22002" y="2915162"/>
                  <a:pt x="15290" y="2916250"/>
                  <a:pt x="8759" y="2915525"/>
                </a:cubicBezTo>
                <a:cubicBezTo>
                  <a:pt x="1683" y="2914800"/>
                  <a:pt x="413" y="2917702"/>
                  <a:pt x="413" y="2924232"/>
                </a:cubicBezTo>
                <a:cubicBezTo>
                  <a:pt x="776" y="2950175"/>
                  <a:pt x="594" y="2976300"/>
                  <a:pt x="594" y="3002243"/>
                </a:cubicBezTo>
                <a:cubicBezTo>
                  <a:pt x="594" y="3017481"/>
                  <a:pt x="594" y="3017118"/>
                  <a:pt x="16015" y="3017481"/>
                </a:cubicBezTo>
                <a:cubicBezTo>
                  <a:pt x="23273" y="3017661"/>
                  <a:pt x="24542" y="3014940"/>
                  <a:pt x="24361" y="3008592"/>
                </a:cubicBezTo>
                <a:cubicBezTo>
                  <a:pt x="23816" y="2988999"/>
                  <a:pt x="24361" y="2969225"/>
                  <a:pt x="23999" y="2949632"/>
                </a:cubicBezTo>
                <a:cubicBezTo>
                  <a:pt x="23816" y="2942012"/>
                  <a:pt x="25630" y="2938384"/>
                  <a:pt x="33976" y="2939109"/>
                </a:cubicBezTo>
                <a:cubicBezTo>
                  <a:pt x="41414" y="2939834"/>
                  <a:pt x="49034" y="2939109"/>
                  <a:pt x="56652" y="2939290"/>
                </a:cubicBezTo>
                <a:cubicBezTo>
                  <a:pt x="60280" y="2939472"/>
                  <a:pt x="62459" y="2938564"/>
                  <a:pt x="62277" y="2934392"/>
                </a:cubicBezTo>
                <a:cubicBezTo>
                  <a:pt x="61913" y="2925139"/>
                  <a:pt x="63003" y="2915525"/>
                  <a:pt x="61551" y="2906453"/>
                </a:cubicBezTo>
                <a:cubicBezTo>
                  <a:pt x="60644" y="2900286"/>
                  <a:pt x="62459" y="2899742"/>
                  <a:pt x="67175" y="2899379"/>
                </a:cubicBezTo>
                <a:cubicBezTo>
                  <a:pt x="75338" y="2898834"/>
                  <a:pt x="83140" y="2901918"/>
                  <a:pt x="91304" y="2901555"/>
                </a:cubicBezTo>
                <a:cubicBezTo>
                  <a:pt x="97835" y="2901192"/>
                  <a:pt x="100737" y="2899561"/>
                  <a:pt x="100374" y="2892666"/>
                </a:cubicBezTo>
                <a:cubicBezTo>
                  <a:pt x="100012" y="2884139"/>
                  <a:pt x="100556" y="2875794"/>
                  <a:pt x="100194" y="2867267"/>
                </a:cubicBezTo>
                <a:cubicBezTo>
                  <a:pt x="100012" y="2861098"/>
                  <a:pt x="103458" y="2861280"/>
                  <a:pt x="107632" y="2861280"/>
                </a:cubicBezTo>
                <a:cubicBezTo>
                  <a:pt x="111805" y="2861280"/>
                  <a:pt x="115250" y="2861280"/>
                  <a:pt x="114888" y="2867267"/>
                </a:cubicBezTo>
                <a:cubicBezTo>
                  <a:pt x="114525" y="2875068"/>
                  <a:pt x="115250" y="2883050"/>
                  <a:pt x="114707" y="2890852"/>
                </a:cubicBezTo>
                <a:cubicBezTo>
                  <a:pt x="114162" y="2898471"/>
                  <a:pt x="116339" y="2902100"/>
                  <a:pt x="124685" y="2901375"/>
                </a:cubicBezTo>
                <a:cubicBezTo>
                  <a:pt x="132122" y="2900649"/>
                  <a:pt x="139743" y="2901375"/>
                  <a:pt x="147362" y="2901192"/>
                </a:cubicBezTo>
                <a:cubicBezTo>
                  <a:pt x="151354" y="2901192"/>
                  <a:pt x="154800" y="2901918"/>
                  <a:pt x="154619" y="2906998"/>
                </a:cubicBezTo>
                <a:cubicBezTo>
                  <a:pt x="154256" y="2916069"/>
                  <a:pt x="155889" y="2925139"/>
                  <a:pt x="153530" y="2934029"/>
                </a:cubicBezTo>
                <a:cubicBezTo>
                  <a:pt x="152260" y="2938564"/>
                  <a:pt x="153893" y="2939472"/>
                  <a:pt x="157703" y="2939472"/>
                </a:cubicBezTo>
                <a:cubicBezTo>
                  <a:pt x="166230" y="2939472"/>
                  <a:pt x="174756" y="2939834"/>
                  <a:pt x="183102" y="2939290"/>
                </a:cubicBezTo>
                <a:cubicBezTo>
                  <a:pt x="190903" y="2938927"/>
                  <a:pt x="193080" y="2941831"/>
                  <a:pt x="192899" y="2949268"/>
                </a:cubicBezTo>
                <a:cubicBezTo>
                  <a:pt x="192354" y="2968861"/>
                  <a:pt x="193443" y="2988455"/>
                  <a:pt x="190903" y="3007866"/>
                </a:cubicBezTo>
                <a:cubicBezTo>
                  <a:pt x="190177" y="3013490"/>
                  <a:pt x="191810" y="3016029"/>
                  <a:pt x="198158" y="3015847"/>
                </a:cubicBezTo>
                <a:cubicBezTo>
                  <a:pt x="213942" y="3015484"/>
                  <a:pt x="229544" y="3015484"/>
                  <a:pt x="245327" y="3015847"/>
                </a:cubicBezTo>
                <a:cubicBezTo>
                  <a:pt x="251496" y="3016029"/>
                  <a:pt x="252766" y="3013671"/>
                  <a:pt x="252766" y="3008048"/>
                </a:cubicBezTo>
                <a:cubicBezTo>
                  <a:pt x="252585" y="2987367"/>
                  <a:pt x="252766" y="2966865"/>
                  <a:pt x="252585" y="2946185"/>
                </a:cubicBezTo>
                <a:cubicBezTo>
                  <a:pt x="252585" y="2940923"/>
                  <a:pt x="254217" y="2939290"/>
                  <a:pt x="259297" y="2939472"/>
                </a:cubicBezTo>
                <a:cubicBezTo>
                  <a:pt x="268006" y="2939834"/>
                  <a:pt x="276895" y="2939472"/>
                  <a:pt x="285602" y="2939653"/>
                </a:cubicBezTo>
                <a:cubicBezTo>
                  <a:pt x="290501" y="2939834"/>
                  <a:pt x="292860" y="2937839"/>
                  <a:pt x="292678" y="2932760"/>
                </a:cubicBezTo>
                <a:cubicBezTo>
                  <a:pt x="292497" y="2925321"/>
                  <a:pt x="292860" y="2917883"/>
                  <a:pt x="291046" y="2910444"/>
                </a:cubicBezTo>
                <a:cubicBezTo>
                  <a:pt x="289594" y="2904277"/>
                  <a:pt x="290683" y="2899016"/>
                  <a:pt x="299571" y="2899742"/>
                </a:cubicBezTo>
                <a:cubicBezTo>
                  <a:pt x="307373" y="2900286"/>
                  <a:pt x="315355" y="2899742"/>
                  <a:pt x="323156" y="2899923"/>
                </a:cubicBezTo>
                <a:cubicBezTo>
                  <a:pt x="327329" y="2900104"/>
                  <a:pt x="328961" y="2898653"/>
                  <a:pt x="328961" y="2894299"/>
                </a:cubicBezTo>
                <a:cubicBezTo>
                  <a:pt x="328780" y="2885953"/>
                  <a:pt x="328235" y="2877427"/>
                  <a:pt x="330594" y="2869262"/>
                </a:cubicBezTo>
                <a:cubicBezTo>
                  <a:pt x="331321" y="2866722"/>
                  <a:pt x="328780" y="2862731"/>
                  <a:pt x="333497" y="2862006"/>
                </a:cubicBezTo>
                <a:cubicBezTo>
                  <a:pt x="337126" y="2861280"/>
                  <a:pt x="341297" y="2861280"/>
                  <a:pt x="343656" y="2864182"/>
                </a:cubicBezTo>
                <a:cubicBezTo>
                  <a:pt x="346741" y="2867992"/>
                  <a:pt x="348193" y="2873072"/>
                  <a:pt x="346559" y="2877789"/>
                </a:cubicBezTo>
                <a:cubicBezTo>
                  <a:pt x="344564" y="2883594"/>
                  <a:pt x="345653" y="2889582"/>
                  <a:pt x="345108" y="2895568"/>
                </a:cubicBezTo>
                <a:cubicBezTo>
                  <a:pt x="344564" y="2900286"/>
                  <a:pt x="346559" y="2901918"/>
                  <a:pt x="351276" y="2901737"/>
                </a:cubicBezTo>
                <a:cubicBezTo>
                  <a:pt x="359984" y="2901555"/>
                  <a:pt x="368874" y="2901737"/>
                  <a:pt x="377582" y="2901737"/>
                </a:cubicBezTo>
                <a:cubicBezTo>
                  <a:pt x="380303" y="2901737"/>
                  <a:pt x="383024" y="2901375"/>
                  <a:pt x="383205" y="2905546"/>
                </a:cubicBezTo>
                <a:cubicBezTo>
                  <a:pt x="383387" y="2913529"/>
                  <a:pt x="386471" y="2921148"/>
                  <a:pt x="383568" y="2929494"/>
                </a:cubicBezTo>
                <a:cubicBezTo>
                  <a:pt x="381392" y="2935843"/>
                  <a:pt x="383750" y="2940560"/>
                  <a:pt x="392277" y="2939834"/>
                </a:cubicBezTo>
                <a:cubicBezTo>
                  <a:pt x="399171" y="2939290"/>
                  <a:pt x="406247" y="2940378"/>
                  <a:pt x="413139" y="2939653"/>
                </a:cubicBezTo>
                <a:cubicBezTo>
                  <a:pt x="420215" y="2938927"/>
                  <a:pt x="421666" y="2941831"/>
                  <a:pt x="421486" y="2948362"/>
                </a:cubicBezTo>
                <a:cubicBezTo>
                  <a:pt x="421123" y="2968680"/>
                  <a:pt x="421304" y="2988818"/>
                  <a:pt x="421304" y="3009136"/>
                </a:cubicBezTo>
                <a:cubicBezTo>
                  <a:pt x="421304" y="3013127"/>
                  <a:pt x="421123" y="3016029"/>
                  <a:pt x="426746" y="3016029"/>
                </a:cubicBezTo>
                <a:cubicBezTo>
                  <a:pt x="443618" y="3015847"/>
                  <a:pt x="460672" y="3016029"/>
                  <a:pt x="477544" y="3016029"/>
                </a:cubicBezTo>
                <a:cubicBezTo>
                  <a:pt x="480446" y="3016029"/>
                  <a:pt x="483348" y="3015847"/>
                  <a:pt x="482985" y="3011858"/>
                </a:cubicBezTo>
                <a:cubicBezTo>
                  <a:pt x="481534" y="2991357"/>
                  <a:pt x="485707" y="2970676"/>
                  <a:pt x="483167" y="2949995"/>
                </a:cubicBezTo>
                <a:cubicBezTo>
                  <a:pt x="482442" y="2942919"/>
                  <a:pt x="484255" y="2939109"/>
                  <a:pt x="492419" y="2939653"/>
                </a:cubicBezTo>
                <a:cubicBezTo>
                  <a:pt x="501672" y="2940378"/>
                  <a:pt x="511105" y="2939834"/>
                  <a:pt x="520903" y="2939834"/>
                </a:cubicBezTo>
                <a:cubicBezTo>
                  <a:pt x="520540" y="2935299"/>
                  <a:pt x="518907" y="2931853"/>
                  <a:pt x="520721" y="2927862"/>
                </a:cubicBezTo>
                <a:cubicBezTo>
                  <a:pt x="523442" y="2921511"/>
                  <a:pt x="524530" y="2914800"/>
                  <a:pt x="521809" y="2907724"/>
                </a:cubicBezTo>
                <a:cubicBezTo>
                  <a:pt x="519995" y="2902826"/>
                  <a:pt x="522716" y="2901375"/>
                  <a:pt x="527433" y="2901555"/>
                </a:cubicBezTo>
                <a:cubicBezTo>
                  <a:pt x="536504" y="2901737"/>
                  <a:pt x="545576" y="2901375"/>
                  <a:pt x="554645" y="2901737"/>
                </a:cubicBezTo>
                <a:cubicBezTo>
                  <a:pt x="559544" y="2901918"/>
                  <a:pt x="561540" y="2900467"/>
                  <a:pt x="561358" y="2895205"/>
                </a:cubicBezTo>
                <a:cubicBezTo>
                  <a:pt x="560995" y="2886135"/>
                  <a:pt x="561358" y="2877064"/>
                  <a:pt x="561177" y="2867992"/>
                </a:cubicBezTo>
                <a:cubicBezTo>
                  <a:pt x="560995" y="2860010"/>
                  <a:pt x="566438" y="2863820"/>
                  <a:pt x="569885" y="2863639"/>
                </a:cubicBezTo>
                <a:cubicBezTo>
                  <a:pt x="572788" y="2863457"/>
                  <a:pt x="576779" y="2863094"/>
                  <a:pt x="575328" y="2867992"/>
                </a:cubicBezTo>
                <a:cubicBezTo>
                  <a:pt x="572606" y="2876882"/>
                  <a:pt x="574784" y="2885953"/>
                  <a:pt x="573876" y="2894842"/>
                </a:cubicBezTo>
                <a:cubicBezTo>
                  <a:pt x="573332" y="2900830"/>
                  <a:pt x="576235" y="2901918"/>
                  <a:pt x="581314" y="2901737"/>
                </a:cubicBezTo>
                <a:cubicBezTo>
                  <a:pt x="589478" y="2901375"/>
                  <a:pt x="597641" y="2901737"/>
                  <a:pt x="605807" y="2901555"/>
                </a:cubicBezTo>
                <a:cubicBezTo>
                  <a:pt x="610704" y="2901555"/>
                  <a:pt x="613425" y="2901737"/>
                  <a:pt x="612337" y="2908449"/>
                </a:cubicBezTo>
                <a:cubicBezTo>
                  <a:pt x="611248" y="2916431"/>
                  <a:pt x="612337" y="2924777"/>
                  <a:pt x="611974" y="2932941"/>
                </a:cubicBezTo>
                <a:cubicBezTo>
                  <a:pt x="611793" y="2938201"/>
                  <a:pt x="615240" y="2941287"/>
                  <a:pt x="618687" y="2940923"/>
                </a:cubicBezTo>
                <a:cubicBezTo>
                  <a:pt x="627395" y="2940016"/>
                  <a:pt x="636102" y="2943645"/>
                  <a:pt x="644993" y="2940016"/>
                </a:cubicBezTo>
                <a:cubicBezTo>
                  <a:pt x="650254" y="2937839"/>
                  <a:pt x="653156" y="2941105"/>
                  <a:pt x="651886" y="2946548"/>
                </a:cubicBezTo>
                <a:cubicBezTo>
                  <a:pt x="650798" y="2951446"/>
                  <a:pt x="649709" y="2956526"/>
                  <a:pt x="650254" y="2961604"/>
                </a:cubicBezTo>
                <a:cubicBezTo>
                  <a:pt x="652068" y="2977388"/>
                  <a:pt x="653337" y="2993171"/>
                  <a:pt x="650254" y="3008955"/>
                </a:cubicBezTo>
                <a:cubicBezTo>
                  <a:pt x="649166" y="3014940"/>
                  <a:pt x="651886" y="3017661"/>
                  <a:pt x="658418" y="3017481"/>
                </a:cubicBezTo>
                <a:cubicBezTo>
                  <a:pt x="674745" y="3017118"/>
                  <a:pt x="691072" y="3016936"/>
                  <a:pt x="707400" y="3017481"/>
                </a:cubicBezTo>
                <a:cubicBezTo>
                  <a:pt x="714657" y="3017661"/>
                  <a:pt x="715927" y="3014940"/>
                  <a:pt x="715745" y="3008592"/>
                </a:cubicBezTo>
                <a:cubicBezTo>
                  <a:pt x="715383" y="2988092"/>
                  <a:pt x="715927" y="2967410"/>
                  <a:pt x="715564" y="2946910"/>
                </a:cubicBezTo>
                <a:cubicBezTo>
                  <a:pt x="715564" y="2941287"/>
                  <a:pt x="716834" y="2938746"/>
                  <a:pt x="723002" y="2939109"/>
                </a:cubicBezTo>
                <a:cubicBezTo>
                  <a:pt x="730622" y="2939653"/>
                  <a:pt x="738241" y="2938746"/>
                  <a:pt x="745679" y="2939472"/>
                </a:cubicBezTo>
                <a:cubicBezTo>
                  <a:pt x="752936" y="2940016"/>
                  <a:pt x="754750" y="2936932"/>
                  <a:pt x="753662" y="2930582"/>
                </a:cubicBezTo>
                <a:cubicBezTo>
                  <a:pt x="752391" y="2923506"/>
                  <a:pt x="752028" y="2916431"/>
                  <a:pt x="751666" y="2909175"/>
                </a:cubicBezTo>
                <a:cubicBezTo>
                  <a:pt x="751122" y="2900649"/>
                  <a:pt x="754931" y="2898108"/>
                  <a:pt x="762370" y="2899379"/>
                </a:cubicBezTo>
                <a:cubicBezTo>
                  <a:pt x="769445" y="2900649"/>
                  <a:pt x="776521" y="2901192"/>
                  <a:pt x="783777" y="2901192"/>
                </a:cubicBezTo>
                <a:cubicBezTo>
                  <a:pt x="788495" y="2901192"/>
                  <a:pt x="790126" y="2899561"/>
                  <a:pt x="789946" y="2894842"/>
                </a:cubicBezTo>
                <a:cubicBezTo>
                  <a:pt x="789764" y="2886135"/>
                  <a:pt x="790309" y="2877245"/>
                  <a:pt x="789764" y="2868537"/>
                </a:cubicBezTo>
                <a:cubicBezTo>
                  <a:pt x="789220" y="2861461"/>
                  <a:pt x="792666" y="2860918"/>
                  <a:pt x="798291" y="2860918"/>
                </a:cubicBezTo>
                <a:cubicBezTo>
                  <a:pt x="803551" y="2860918"/>
                  <a:pt x="806636" y="2861643"/>
                  <a:pt x="806273" y="2868174"/>
                </a:cubicBezTo>
                <a:cubicBezTo>
                  <a:pt x="805729" y="2876882"/>
                  <a:pt x="806455" y="2885772"/>
                  <a:pt x="806092" y="2894480"/>
                </a:cubicBezTo>
                <a:cubicBezTo>
                  <a:pt x="805729" y="2899742"/>
                  <a:pt x="807724" y="2901192"/>
                  <a:pt x="812805" y="2901012"/>
                </a:cubicBezTo>
                <a:cubicBezTo>
                  <a:pt x="820968" y="2900649"/>
                  <a:pt x="829132" y="2901375"/>
                  <a:pt x="837295" y="2900830"/>
                </a:cubicBezTo>
                <a:cubicBezTo>
                  <a:pt x="843101" y="2900467"/>
                  <a:pt x="844734" y="2902644"/>
                  <a:pt x="844371" y="2908086"/>
                </a:cubicBezTo>
                <a:cubicBezTo>
                  <a:pt x="844008" y="2915888"/>
                  <a:pt x="844734" y="2923869"/>
                  <a:pt x="844190" y="2931671"/>
                </a:cubicBezTo>
                <a:cubicBezTo>
                  <a:pt x="843827" y="2937839"/>
                  <a:pt x="846185" y="2939472"/>
                  <a:pt x="851990" y="2939109"/>
                </a:cubicBezTo>
                <a:cubicBezTo>
                  <a:pt x="859610" y="2938746"/>
                  <a:pt x="867229" y="2939472"/>
                  <a:pt x="874668" y="2938927"/>
                </a:cubicBezTo>
                <a:cubicBezTo>
                  <a:pt x="881380" y="2938384"/>
                  <a:pt x="882831" y="2940923"/>
                  <a:pt x="882650" y="2947091"/>
                </a:cubicBezTo>
                <a:cubicBezTo>
                  <a:pt x="882468" y="2966865"/>
                  <a:pt x="882831" y="2986640"/>
                  <a:pt x="882468" y="3006415"/>
                </a:cubicBezTo>
                <a:cubicBezTo>
                  <a:pt x="882287" y="3012946"/>
                  <a:pt x="883558" y="3015667"/>
                  <a:pt x="890814" y="3015303"/>
                </a:cubicBezTo>
                <a:cubicBezTo>
                  <a:pt x="905872" y="3014759"/>
                  <a:pt x="921111" y="3014759"/>
                  <a:pt x="936168" y="3015303"/>
                </a:cubicBezTo>
                <a:cubicBezTo>
                  <a:pt x="943426" y="3015484"/>
                  <a:pt x="944696" y="3012765"/>
                  <a:pt x="944514" y="3006415"/>
                </a:cubicBezTo>
                <a:cubicBezTo>
                  <a:pt x="944151" y="2986640"/>
                  <a:pt x="944696" y="2966865"/>
                  <a:pt x="944333" y="2947091"/>
                </a:cubicBezTo>
                <a:cubicBezTo>
                  <a:pt x="944333" y="2941105"/>
                  <a:pt x="945784" y="2938384"/>
                  <a:pt x="952314" y="2938927"/>
                </a:cubicBezTo>
                <a:cubicBezTo>
                  <a:pt x="960116" y="2939472"/>
                  <a:pt x="968099" y="2938746"/>
                  <a:pt x="975899" y="2939109"/>
                </a:cubicBezTo>
                <a:cubicBezTo>
                  <a:pt x="980979" y="2939290"/>
                  <a:pt x="982975" y="2937839"/>
                  <a:pt x="982794" y="2932578"/>
                </a:cubicBezTo>
                <a:cubicBezTo>
                  <a:pt x="982431" y="2924414"/>
                  <a:pt x="982975" y="2916250"/>
                  <a:pt x="982612" y="2908086"/>
                </a:cubicBezTo>
                <a:cubicBezTo>
                  <a:pt x="982249" y="2901555"/>
                  <a:pt x="984426" y="2898471"/>
                  <a:pt x="991320" y="2899016"/>
                </a:cubicBezTo>
                <a:cubicBezTo>
                  <a:pt x="998033" y="2899379"/>
                  <a:pt x="1004745" y="2898653"/>
                  <a:pt x="1011276" y="2899197"/>
                </a:cubicBezTo>
                <a:cubicBezTo>
                  <a:pt x="1018532" y="2899923"/>
                  <a:pt x="1021617" y="2897745"/>
                  <a:pt x="1020891" y="2889944"/>
                </a:cubicBezTo>
                <a:cubicBezTo>
                  <a:pt x="1020165" y="2882688"/>
                  <a:pt x="1020528" y="2875431"/>
                  <a:pt x="1020891" y="2868174"/>
                </a:cubicBezTo>
                <a:cubicBezTo>
                  <a:pt x="1021072" y="2864182"/>
                  <a:pt x="1022523" y="2860192"/>
                  <a:pt x="1027967" y="2861098"/>
                </a:cubicBezTo>
                <a:cubicBezTo>
                  <a:pt x="1032320" y="2861825"/>
                  <a:pt x="1037581" y="2861461"/>
                  <a:pt x="1037218" y="2868900"/>
                </a:cubicBezTo>
                <a:cubicBezTo>
                  <a:pt x="1036673" y="2877427"/>
                  <a:pt x="1037400" y="2885772"/>
                  <a:pt x="1037036" y="2894299"/>
                </a:cubicBezTo>
                <a:cubicBezTo>
                  <a:pt x="1036673" y="2899561"/>
                  <a:pt x="1038669" y="2901012"/>
                  <a:pt x="1043750" y="2900830"/>
                </a:cubicBezTo>
                <a:cubicBezTo>
                  <a:pt x="1051913" y="2900467"/>
                  <a:pt x="1060077" y="2901192"/>
                  <a:pt x="1068241" y="2900649"/>
                </a:cubicBezTo>
                <a:cubicBezTo>
                  <a:pt x="1074046" y="2900286"/>
                  <a:pt x="1075679" y="2902463"/>
                  <a:pt x="1075316" y="2907905"/>
                </a:cubicBezTo>
                <a:cubicBezTo>
                  <a:pt x="1074953" y="2915706"/>
                  <a:pt x="1075679" y="2923688"/>
                  <a:pt x="1075134" y="2931490"/>
                </a:cubicBezTo>
                <a:cubicBezTo>
                  <a:pt x="1074772" y="2937658"/>
                  <a:pt x="1077130" y="2939290"/>
                  <a:pt x="1082937" y="2938927"/>
                </a:cubicBezTo>
                <a:cubicBezTo>
                  <a:pt x="1090555" y="2938564"/>
                  <a:pt x="1098175" y="2939290"/>
                  <a:pt x="1105613" y="2938746"/>
                </a:cubicBezTo>
                <a:cubicBezTo>
                  <a:pt x="1112326" y="2938201"/>
                  <a:pt x="1113777" y="2940741"/>
                  <a:pt x="1113596" y="2946910"/>
                </a:cubicBezTo>
                <a:cubicBezTo>
                  <a:pt x="1113234" y="2966865"/>
                  <a:pt x="1113777" y="2986822"/>
                  <a:pt x="1113414" y="3006778"/>
                </a:cubicBezTo>
                <a:cubicBezTo>
                  <a:pt x="1113234" y="3012765"/>
                  <a:pt x="1114503" y="3015303"/>
                  <a:pt x="1121215" y="3015122"/>
                </a:cubicBezTo>
                <a:cubicBezTo>
                  <a:pt x="1136636" y="3014578"/>
                  <a:pt x="1152057" y="3014578"/>
                  <a:pt x="1167477" y="3015122"/>
                </a:cubicBezTo>
                <a:cubicBezTo>
                  <a:pt x="1174189" y="3015303"/>
                  <a:pt x="1175459" y="3012765"/>
                  <a:pt x="1175277" y="3006778"/>
                </a:cubicBezTo>
                <a:cubicBezTo>
                  <a:pt x="1175096" y="2986822"/>
                  <a:pt x="1175459" y="2966865"/>
                  <a:pt x="1175096" y="2946910"/>
                </a:cubicBezTo>
                <a:cubicBezTo>
                  <a:pt x="1174914" y="2940741"/>
                  <a:pt x="1176185" y="2938021"/>
                  <a:pt x="1182898" y="2938564"/>
                </a:cubicBezTo>
                <a:cubicBezTo>
                  <a:pt x="1189247" y="2939109"/>
                  <a:pt x="1195597" y="2939109"/>
                  <a:pt x="1201946" y="2938564"/>
                </a:cubicBezTo>
                <a:cubicBezTo>
                  <a:pt x="1205756" y="2938201"/>
                  <a:pt x="1212106" y="2942919"/>
                  <a:pt x="1211199" y="2931671"/>
                </a:cubicBezTo>
                <a:cubicBezTo>
                  <a:pt x="1210473" y="2924232"/>
                  <a:pt x="1213376" y="2915343"/>
                  <a:pt x="1213013" y="2906998"/>
                </a:cubicBezTo>
                <a:cubicBezTo>
                  <a:pt x="1212832" y="2901555"/>
                  <a:pt x="1215008" y="2900286"/>
                  <a:pt x="1219907" y="2900467"/>
                </a:cubicBezTo>
                <a:cubicBezTo>
                  <a:pt x="1227708" y="2900649"/>
                  <a:pt x="1235690" y="2900104"/>
                  <a:pt x="1243491" y="2900649"/>
                </a:cubicBezTo>
                <a:cubicBezTo>
                  <a:pt x="1250748" y="2901192"/>
                  <a:pt x="1253651" y="2899197"/>
                  <a:pt x="1253106" y="2891396"/>
                </a:cubicBezTo>
                <a:cubicBezTo>
                  <a:pt x="1252381" y="2881417"/>
                  <a:pt x="1252925" y="2871440"/>
                  <a:pt x="1252925" y="2862368"/>
                </a:cubicBezTo>
                <a:cubicBezTo>
                  <a:pt x="1266169" y="2859466"/>
                  <a:pt x="1266531" y="2867085"/>
                  <a:pt x="1265806" y="2876156"/>
                </a:cubicBezTo>
                <a:cubicBezTo>
                  <a:pt x="1265262" y="2882143"/>
                  <a:pt x="1265988" y="2888312"/>
                  <a:pt x="1265625" y="2894299"/>
                </a:cubicBezTo>
                <a:cubicBezTo>
                  <a:pt x="1265443" y="2899016"/>
                  <a:pt x="1266894" y="2900830"/>
                  <a:pt x="1271792" y="2900649"/>
                </a:cubicBezTo>
                <a:cubicBezTo>
                  <a:pt x="1280319" y="2900286"/>
                  <a:pt x="1288664" y="2900830"/>
                  <a:pt x="1297191" y="2900467"/>
                </a:cubicBezTo>
                <a:cubicBezTo>
                  <a:pt x="1302271" y="2900286"/>
                  <a:pt x="1304085" y="2901918"/>
                  <a:pt x="1303903" y="2907179"/>
                </a:cubicBezTo>
                <a:cubicBezTo>
                  <a:pt x="1303540" y="2915706"/>
                  <a:pt x="1303903" y="2924051"/>
                  <a:pt x="1303722" y="2932578"/>
                </a:cubicBezTo>
                <a:cubicBezTo>
                  <a:pt x="1303722" y="2936387"/>
                  <a:pt x="1304447" y="2939109"/>
                  <a:pt x="1308802" y="2939290"/>
                </a:cubicBezTo>
                <a:cubicBezTo>
                  <a:pt x="1316965" y="2939834"/>
                  <a:pt x="1325493" y="2942556"/>
                  <a:pt x="1333293" y="2940016"/>
                </a:cubicBezTo>
                <a:cubicBezTo>
                  <a:pt x="1342183" y="2936932"/>
                  <a:pt x="1342183" y="2941105"/>
                  <a:pt x="1342183" y="2947454"/>
                </a:cubicBezTo>
                <a:cubicBezTo>
                  <a:pt x="1342001" y="2967954"/>
                  <a:pt x="1342364" y="2988636"/>
                  <a:pt x="1342001" y="3009136"/>
                </a:cubicBezTo>
                <a:cubicBezTo>
                  <a:pt x="1341820" y="3014940"/>
                  <a:pt x="1343271" y="3017118"/>
                  <a:pt x="1349438" y="3016936"/>
                </a:cubicBezTo>
                <a:cubicBezTo>
                  <a:pt x="1365405" y="3016573"/>
                  <a:pt x="1381550" y="3016573"/>
                  <a:pt x="1397515" y="3016936"/>
                </a:cubicBezTo>
                <a:cubicBezTo>
                  <a:pt x="1403683" y="3017118"/>
                  <a:pt x="1405860" y="3015484"/>
                  <a:pt x="1405679" y="3008955"/>
                </a:cubicBezTo>
                <a:cubicBezTo>
                  <a:pt x="1405316" y="2988455"/>
                  <a:pt x="1405679" y="2967773"/>
                  <a:pt x="1405497" y="2947273"/>
                </a:cubicBezTo>
                <a:cubicBezTo>
                  <a:pt x="1405497" y="2941105"/>
                  <a:pt x="1407313" y="2938384"/>
                  <a:pt x="1413843" y="2938746"/>
                </a:cubicBezTo>
                <a:cubicBezTo>
                  <a:pt x="1421100" y="2939109"/>
                  <a:pt x="1428356" y="2938384"/>
                  <a:pt x="1435614" y="2938927"/>
                </a:cubicBezTo>
                <a:cubicBezTo>
                  <a:pt x="1441781" y="2939472"/>
                  <a:pt x="1444502" y="2937839"/>
                  <a:pt x="1443958" y="2931127"/>
                </a:cubicBezTo>
                <a:cubicBezTo>
                  <a:pt x="1443414" y="2923506"/>
                  <a:pt x="1444502" y="2915888"/>
                  <a:pt x="1443595" y="2908449"/>
                </a:cubicBezTo>
                <a:cubicBezTo>
                  <a:pt x="1442507" y="2899923"/>
                  <a:pt x="1446316" y="2898108"/>
                  <a:pt x="1453755" y="2899016"/>
                </a:cubicBezTo>
                <a:cubicBezTo>
                  <a:pt x="1460467" y="2899923"/>
                  <a:pt x="1467180" y="2901375"/>
                  <a:pt x="1474255" y="2901012"/>
                </a:cubicBezTo>
                <a:cubicBezTo>
                  <a:pt x="1479698" y="2900830"/>
                  <a:pt x="1482057" y="2899016"/>
                  <a:pt x="1481875" y="2893573"/>
                </a:cubicBezTo>
                <a:cubicBezTo>
                  <a:pt x="1481512" y="2884503"/>
                  <a:pt x="1482057" y="2875431"/>
                  <a:pt x="1481693" y="2866359"/>
                </a:cubicBezTo>
                <a:cubicBezTo>
                  <a:pt x="1481512" y="2860735"/>
                  <a:pt x="1484959" y="2860918"/>
                  <a:pt x="1488769" y="2861098"/>
                </a:cubicBezTo>
                <a:cubicBezTo>
                  <a:pt x="1492035" y="2861461"/>
                  <a:pt x="1496388" y="2859647"/>
                  <a:pt x="1496388" y="2865815"/>
                </a:cubicBezTo>
                <a:cubicBezTo>
                  <a:pt x="1496388" y="2875613"/>
                  <a:pt x="1496570" y="2885409"/>
                  <a:pt x="1497658" y="2895387"/>
                </a:cubicBezTo>
                <a:cubicBezTo>
                  <a:pt x="1498021" y="2900104"/>
                  <a:pt x="1498928" y="2901012"/>
                  <a:pt x="1502737" y="2901012"/>
                </a:cubicBezTo>
                <a:cubicBezTo>
                  <a:pt x="1511264" y="2901012"/>
                  <a:pt x="1519609" y="2901375"/>
                  <a:pt x="1528136" y="2900830"/>
                </a:cubicBezTo>
                <a:cubicBezTo>
                  <a:pt x="1534305" y="2900467"/>
                  <a:pt x="1537026" y="2901918"/>
                  <a:pt x="1536482" y="2908630"/>
                </a:cubicBezTo>
                <a:cubicBezTo>
                  <a:pt x="1535937" y="2916250"/>
                  <a:pt x="1536663" y="2923688"/>
                  <a:pt x="1536300" y="2931309"/>
                </a:cubicBezTo>
                <a:cubicBezTo>
                  <a:pt x="1535937" y="2937113"/>
                  <a:pt x="1537570" y="2939472"/>
                  <a:pt x="1543738" y="2939109"/>
                </a:cubicBezTo>
                <a:cubicBezTo>
                  <a:pt x="1551358" y="2938564"/>
                  <a:pt x="1558978" y="2939472"/>
                  <a:pt x="1566416" y="2938927"/>
                </a:cubicBezTo>
                <a:cubicBezTo>
                  <a:pt x="1572584" y="2938564"/>
                  <a:pt x="1574760" y="2940378"/>
                  <a:pt x="1574579" y="2946910"/>
                </a:cubicBezTo>
                <a:cubicBezTo>
                  <a:pt x="1574217" y="2967410"/>
                  <a:pt x="1574579" y="2988092"/>
                  <a:pt x="1574397" y="3008592"/>
                </a:cubicBezTo>
                <a:cubicBezTo>
                  <a:pt x="1574217" y="3013490"/>
                  <a:pt x="1575668" y="3015484"/>
                  <a:pt x="1580929" y="3015303"/>
                </a:cubicBezTo>
                <a:cubicBezTo>
                  <a:pt x="1596350" y="3014940"/>
                  <a:pt x="1611770" y="3014940"/>
                  <a:pt x="1627190" y="3015303"/>
                </a:cubicBezTo>
                <a:cubicBezTo>
                  <a:pt x="1632814" y="3015484"/>
                  <a:pt x="1634811" y="3014034"/>
                  <a:pt x="1634448" y="3008229"/>
                </a:cubicBezTo>
                <a:cubicBezTo>
                  <a:pt x="1632996" y="2987367"/>
                  <a:pt x="1636443" y="2966685"/>
                  <a:pt x="1636080" y="2946003"/>
                </a:cubicBezTo>
                <a:cubicBezTo>
                  <a:pt x="1635899" y="2940197"/>
                  <a:pt x="1637894" y="2938564"/>
                  <a:pt x="1643337" y="2938927"/>
                </a:cubicBezTo>
                <a:cubicBezTo>
                  <a:pt x="1651138" y="2939290"/>
                  <a:pt x="1659121" y="2938564"/>
                  <a:pt x="1666922" y="2939109"/>
                </a:cubicBezTo>
                <a:cubicBezTo>
                  <a:pt x="1673089" y="2939472"/>
                  <a:pt x="1674722" y="2937113"/>
                  <a:pt x="1674359" y="2931309"/>
                </a:cubicBezTo>
                <a:cubicBezTo>
                  <a:pt x="1673996" y="2923143"/>
                  <a:pt x="1674722" y="2914980"/>
                  <a:pt x="1674177" y="2906816"/>
                </a:cubicBezTo>
                <a:cubicBezTo>
                  <a:pt x="1673633" y="2900104"/>
                  <a:pt x="1676174" y="2898471"/>
                  <a:pt x="1682342" y="2898834"/>
                </a:cubicBezTo>
                <a:cubicBezTo>
                  <a:pt x="1689962" y="2899379"/>
                  <a:pt x="1697399" y="2898834"/>
                  <a:pt x="1705020" y="2899016"/>
                </a:cubicBezTo>
                <a:cubicBezTo>
                  <a:pt x="1708648" y="2899016"/>
                  <a:pt x="1711006" y="2898108"/>
                  <a:pt x="1710461" y="2893936"/>
                </a:cubicBezTo>
                <a:cubicBezTo>
                  <a:pt x="1709373" y="2885772"/>
                  <a:pt x="1712458" y="2877970"/>
                  <a:pt x="1712275" y="2869807"/>
                </a:cubicBezTo>
                <a:cubicBezTo>
                  <a:pt x="1712095" y="2864908"/>
                  <a:pt x="1712095" y="2860192"/>
                  <a:pt x="1718989" y="2860918"/>
                </a:cubicBezTo>
                <a:cubicBezTo>
                  <a:pt x="1724431" y="2861461"/>
                  <a:pt x="1729147" y="2863094"/>
                  <a:pt x="1728603" y="2870170"/>
                </a:cubicBezTo>
                <a:cubicBezTo>
                  <a:pt x="1727878" y="2877427"/>
                  <a:pt x="1729510" y="2884503"/>
                  <a:pt x="1727153" y="2891758"/>
                </a:cubicBezTo>
                <a:cubicBezTo>
                  <a:pt x="1725338" y="2897201"/>
                  <a:pt x="1727153" y="2901375"/>
                  <a:pt x="1734228" y="2901012"/>
                </a:cubicBezTo>
                <a:cubicBezTo>
                  <a:pt x="1742029" y="2900649"/>
                  <a:pt x="1750011" y="2901012"/>
                  <a:pt x="1757812" y="2900830"/>
                </a:cubicBezTo>
                <a:cubicBezTo>
                  <a:pt x="1762529" y="2900649"/>
                  <a:pt x="1764525" y="2901555"/>
                  <a:pt x="1765251" y="2906998"/>
                </a:cubicBezTo>
                <a:cubicBezTo>
                  <a:pt x="1766520" y="2915343"/>
                  <a:pt x="1767065" y="2923688"/>
                  <a:pt x="1766702" y="2932034"/>
                </a:cubicBezTo>
                <a:cubicBezTo>
                  <a:pt x="1766339" y="2937839"/>
                  <a:pt x="1768515" y="2939290"/>
                  <a:pt x="1773958" y="2939109"/>
                </a:cubicBezTo>
                <a:cubicBezTo>
                  <a:pt x="1781759" y="2938746"/>
                  <a:pt x="1789742" y="2939472"/>
                  <a:pt x="1797542" y="2938927"/>
                </a:cubicBezTo>
                <a:cubicBezTo>
                  <a:pt x="1803711" y="2938564"/>
                  <a:pt x="1805163" y="2941105"/>
                  <a:pt x="1804981" y="2946729"/>
                </a:cubicBezTo>
                <a:cubicBezTo>
                  <a:pt x="1804618" y="2967228"/>
                  <a:pt x="1805525" y="2987730"/>
                  <a:pt x="1802985" y="3008048"/>
                </a:cubicBezTo>
                <a:cubicBezTo>
                  <a:pt x="1802259" y="3013308"/>
                  <a:pt x="1804074" y="3015484"/>
                  <a:pt x="1809879" y="3015303"/>
                </a:cubicBezTo>
                <a:lnTo>
                  <a:pt x="1840071" y="3015303"/>
                </a:lnTo>
                <a:lnTo>
                  <a:pt x="1840123" y="3015440"/>
                </a:lnTo>
                <a:cubicBezTo>
                  <a:pt x="1842051" y="3017299"/>
                  <a:pt x="1845907" y="3017299"/>
                  <a:pt x="1853616" y="3017481"/>
                </a:cubicBezTo>
                <a:cubicBezTo>
                  <a:pt x="1857245" y="3017571"/>
                  <a:pt x="1859375" y="3016936"/>
                  <a:pt x="1860578" y="3015485"/>
                </a:cubicBezTo>
                <a:lnTo>
                  <a:pt x="1860779" y="3014488"/>
                </a:lnTo>
                <a:lnTo>
                  <a:pt x="1863171" y="3013966"/>
                </a:lnTo>
                <a:cubicBezTo>
                  <a:pt x="1864395" y="3012855"/>
                  <a:pt x="1864849" y="3010949"/>
                  <a:pt x="1864668" y="3007866"/>
                </a:cubicBezTo>
                <a:cubicBezTo>
                  <a:pt x="1863035" y="2987004"/>
                  <a:pt x="1867388" y="2966503"/>
                  <a:pt x="1866300" y="2945640"/>
                </a:cubicBezTo>
                <a:cubicBezTo>
                  <a:pt x="1866119" y="2943101"/>
                  <a:pt x="1866527" y="2941423"/>
                  <a:pt x="1867615" y="2940401"/>
                </a:cubicBezTo>
                <a:lnTo>
                  <a:pt x="1872966" y="2939120"/>
                </a:lnTo>
                <a:lnTo>
                  <a:pt x="1894254" y="2939290"/>
                </a:lnTo>
                <a:lnTo>
                  <a:pt x="1894519" y="2939239"/>
                </a:lnTo>
                <a:lnTo>
                  <a:pt x="1902947" y="2939290"/>
                </a:lnTo>
                <a:cubicBezTo>
                  <a:pt x="1900769" y="2933123"/>
                  <a:pt x="1900587" y="2932941"/>
                  <a:pt x="1902766" y="2928406"/>
                </a:cubicBezTo>
                <a:cubicBezTo>
                  <a:pt x="1904398" y="2924958"/>
                  <a:pt x="1904398" y="2921511"/>
                  <a:pt x="1904398" y="2917883"/>
                </a:cubicBezTo>
                <a:cubicBezTo>
                  <a:pt x="1904580" y="2901192"/>
                  <a:pt x="1904580" y="2901192"/>
                  <a:pt x="1920907" y="2901192"/>
                </a:cubicBezTo>
                <a:lnTo>
                  <a:pt x="1924200" y="2901104"/>
                </a:lnTo>
                <a:lnTo>
                  <a:pt x="1928905" y="2901555"/>
                </a:lnTo>
                <a:lnTo>
                  <a:pt x="1931183" y="2900918"/>
                </a:lnTo>
                <a:lnTo>
                  <a:pt x="1933388" y="2900858"/>
                </a:lnTo>
                <a:cubicBezTo>
                  <a:pt x="1942495" y="2899855"/>
                  <a:pt x="1942495" y="2895840"/>
                  <a:pt x="1942495" y="2879784"/>
                </a:cubicBezTo>
                <a:cubicBezTo>
                  <a:pt x="1942495" y="2867267"/>
                  <a:pt x="1942495" y="2864138"/>
                  <a:pt x="1949385" y="2863355"/>
                </a:cubicBezTo>
                <a:lnTo>
                  <a:pt x="1951034" y="2863310"/>
                </a:lnTo>
                <a:lnTo>
                  <a:pt x="1952490" y="2867267"/>
                </a:lnTo>
                <a:cubicBezTo>
                  <a:pt x="1952127" y="2875068"/>
                  <a:pt x="1952852" y="2883050"/>
                  <a:pt x="1952308" y="2890852"/>
                </a:cubicBezTo>
                <a:cubicBezTo>
                  <a:pt x="1951764" y="2898471"/>
                  <a:pt x="1953941" y="2902100"/>
                  <a:pt x="1962286" y="2901375"/>
                </a:cubicBezTo>
                <a:cubicBezTo>
                  <a:pt x="1969725" y="2900649"/>
                  <a:pt x="1977344" y="2901375"/>
                  <a:pt x="1984963" y="2901192"/>
                </a:cubicBezTo>
                <a:cubicBezTo>
                  <a:pt x="1988955" y="2901192"/>
                  <a:pt x="1992401" y="2901918"/>
                  <a:pt x="1992220" y="2906998"/>
                </a:cubicBezTo>
                <a:cubicBezTo>
                  <a:pt x="1991857" y="2916069"/>
                  <a:pt x="1993490" y="2925139"/>
                  <a:pt x="1991131" y="2934029"/>
                </a:cubicBezTo>
                <a:cubicBezTo>
                  <a:pt x="1989862" y="2938564"/>
                  <a:pt x="1991494" y="2939472"/>
                  <a:pt x="1995304" y="2939472"/>
                </a:cubicBezTo>
                <a:cubicBezTo>
                  <a:pt x="2003831" y="2939472"/>
                  <a:pt x="2012358" y="2939834"/>
                  <a:pt x="2020703" y="2939290"/>
                </a:cubicBezTo>
                <a:cubicBezTo>
                  <a:pt x="2028502" y="2938927"/>
                  <a:pt x="2030681" y="2941831"/>
                  <a:pt x="2030500" y="2949268"/>
                </a:cubicBezTo>
                <a:cubicBezTo>
                  <a:pt x="2029955" y="2968861"/>
                  <a:pt x="2031043" y="2988455"/>
                  <a:pt x="2028502" y="3007866"/>
                </a:cubicBezTo>
                <a:cubicBezTo>
                  <a:pt x="2027777" y="3013490"/>
                  <a:pt x="2029411" y="3016029"/>
                  <a:pt x="2035760" y="3015847"/>
                </a:cubicBezTo>
                <a:lnTo>
                  <a:pt x="2067882" y="3015847"/>
                </a:lnTo>
                <a:lnTo>
                  <a:pt x="2067882" y="2948097"/>
                </a:lnTo>
                <a:lnTo>
                  <a:pt x="2066601" y="2983012"/>
                </a:lnTo>
                <a:cubicBezTo>
                  <a:pt x="2066601" y="2988273"/>
                  <a:pt x="2066783" y="2992083"/>
                  <a:pt x="2059344" y="2992083"/>
                </a:cubicBezTo>
                <a:cubicBezTo>
                  <a:pt x="2052087" y="2992083"/>
                  <a:pt x="2051544" y="2988636"/>
                  <a:pt x="2051907" y="2983193"/>
                </a:cubicBezTo>
                <a:cubicBezTo>
                  <a:pt x="2052632" y="2972490"/>
                  <a:pt x="2054627" y="2961424"/>
                  <a:pt x="2053358" y="2950901"/>
                </a:cubicBezTo>
                <a:cubicBezTo>
                  <a:pt x="2052270" y="2940378"/>
                  <a:pt x="2051362" y="2929856"/>
                  <a:pt x="2052995" y="2919516"/>
                </a:cubicBezTo>
                <a:cubicBezTo>
                  <a:pt x="2053720" y="2914255"/>
                  <a:pt x="2050637" y="2915706"/>
                  <a:pt x="2048460" y="2915706"/>
                </a:cubicBezTo>
                <a:cubicBezTo>
                  <a:pt x="2039025" y="2915525"/>
                  <a:pt x="2029773" y="2915706"/>
                  <a:pt x="2020340" y="2915706"/>
                </a:cubicBezTo>
                <a:cubicBezTo>
                  <a:pt x="2016712" y="2915706"/>
                  <a:pt x="2013627" y="2915706"/>
                  <a:pt x="2013809" y="2910626"/>
                </a:cubicBezTo>
                <a:cubicBezTo>
                  <a:pt x="2014172" y="2901375"/>
                  <a:pt x="2013083" y="2891758"/>
                  <a:pt x="2014534" y="2882688"/>
                </a:cubicBezTo>
                <a:cubicBezTo>
                  <a:pt x="2015441" y="2876701"/>
                  <a:pt x="2013627" y="2875794"/>
                  <a:pt x="2008911" y="2875794"/>
                </a:cubicBezTo>
                <a:cubicBezTo>
                  <a:pt x="2000747" y="2875794"/>
                  <a:pt x="1992583" y="2875431"/>
                  <a:pt x="1984418" y="2875975"/>
                </a:cubicBezTo>
                <a:cubicBezTo>
                  <a:pt x="1977889" y="2876338"/>
                  <a:pt x="1974804" y="2874705"/>
                  <a:pt x="1975712" y="2867629"/>
                </a:cubicBezTo>
                <a:cubicBezTo>
                  <a:pt x="1976800" y="2860010"/>
                  <a:pt x="1976981" y="2852209"/>
                  <a:pt x="1977706" y="2844409"/>
                </a:cubicBezTo>
                <a:cubicBezTo>
                  <a:pt x="1978251" y="2839328"/>
                  <a:pt x="1976437" y="2837333"/>
                  <a:pt x="1971175" y="2837695"/>
                </a:cubicBezTo>
                <a:cubicBezTo>
                  <a:pt x="1954484" y="2838966"/>
                  <a:pt x="1937794" y="2837695"/>
                  <a:pt x="1921104" y="2837514"/>
                </a:cubicBezTo>
                <a:cubicBezTo>
                  <a:pt x="1915117" y="2837514"/>
                  <a:pt x="1914029" y="2839691"/>
                  <a:pt x="1914209" y="2844953"/>
                </a:cubicBezTo>
                <a:cubicBezTo>
                  <a:pt x="1914572" y="2853660"/>
                  <a:pt x="1914209" y="2862551"/>
                  <a:pt x="1914209" y="2871258"/>
                </a:cubicBezTo>
                <a:cubicBezTo>
                  <a:pt x="1914209" y="2873798"/>
                  <a:pt x="1914391" y="2877064"/>
                  <a:pt x="1910219" y="2876156"/>
                </a:cubicBezTo>
                <a:cubicBezTo>
                  <a:pt x="1900422" y="2873980"/>
                  <a:pt x="1891171" y="2878878"/>
                  <a:pt x="1881555" y="2877427"/>
                </a:cubicBezTo>
                <a:cubicBezTo>
                  <a:pt x="1877020" y="2876882"/>
                  <a:pt x="1875932" y="2879421"/>
                  <a:pt x="1876113" y="2883413"/>
                </a:cubicBezTo>
                <a:cubicBezTo>
                  <a:pt x="1876294" y="2890670"/>
                  <a:pt x="1875749" y="2897927"/>
                  <a:pt x="1876294" y="2905183"/>
                </a:cubicBezTo>
                <a:cubicBezTo>
                  <a:pt x="1877020" y="2912985"/>
                  <a:pt x="1874661" y="2916431"/>
                  <a:pt x="1866315" y="2915706"/>
                </a:cubicBezTo>
                <a:cubicBezTo>
                  <a:pt x="1859602" y="2915162"/>
                  <a:pt x="1852890" y="2916250"/>
                  <a:pt x="1846360" y="2915525"/>
                </a:cubicBezTo>
                <a:cubicBezTo>
                  <a:pt x="1839284" y="2914800"/>
                  <a:pt x="1838014" y="2917702"/>
                  <a:pt x="1838014" y="2924232"/>
                </a:cubicBezTo>
                <a:lnTo>
                  <a:pt x="1838170" y="2991469"/>
                </a:lnTo>
                <a:lnTo>
                  <a:pt x="1833645" y="2993353"/>
                </a:lnTo>
                <a:cubicBezTo>
                  <a:pt x="1826751" y="2993171"/>
                  <a:pt x="1823485" y="2991538"/>
                  <a:pt x="1824211" y="2984101"/>
                </a:cubicBezTo>
                <a:cubicBezTo>
                  <a:pt x="1826388" y="2963782"/>
                  <a:pt x="1823485" y="2943463"/>
                  <a:pt x="1824392" y="2923143"/>
                </a:cubicBezTo>
                <a:cubicBezTo>
                  <a:pt x="1824574" y="2916614"/>
                  <a:pt x="1822578" y="2914800"/>
                  <a:pt x="1816228" y="2915162"/>
                </a:cubicBezTo>
                <a:cubicBezTo>
                  <a:pt x="1808610" y="2915706"/>
                  <a:pt x="1801171" y="2915162"/>
                  <a:pt x="1793551" y="2915343"/>
                </a:cubicBezTo>
                <a:cubicBezTo>
                  <a:pt x="1788108" y="2915525"/>
                  <a:pt x="1785931" y="2913348"/>
                  <a:pt x="1786113" y="2907905"/>
                </a:cubicBezTo>
                <a:cubicBezTo>
                  <a:pt x="1786476" y="2899742"/>
                  <a:pt x="1785931" y="2891577"/>
                  <a:pt x="1786294" y="2883413"/>
                </a:cubicBezTo>
                <a:cubicBezTo>
                  <a:pt x="1786476" y="2878696"/>
                  <a:pt x="1784843" y="2877064"/>
                  <a:pt x="1780127" y="2877245"/>
                </a:cubicBezTo>
                <a:cubicBezTo>
                  <a:pt x="1771962" y="2877608"/>
                  <a:pt x="1763799" y="2877245"/>
                  <a:pt x="1755634" y="2877427"/>
                </a:cubicBezTo>
                <a:cubicBezTo>
                  <a:pt x="1750193" y="2877608"/>
                  <a:pt x="1747834" y="2875431"/>
                  <a:pt x="1748016" y="2869989"/>
                </a:cubicBezTo>
                <a:cubicBezTo>
                  <a:pt x="1748379" y="2861825"/>
                  <a:pt x="1747834" y="2853660"/>
                  <a:pt x="1748197" y="2845497"/>
                </a:cubicBezTo>
                <a:cubicBezTo>
                  <a:pt x="1748379" y="2840961"/>
                  <a:pt x="1746927" y="2839147"/>
                  <a:pt x="1742029" y="2839147"/>
                </a:cubicBezTo>
                <a:cubicBezTo>
                  <a:pt x="1725338" y="2839328"/>
                  <a:pt x="1708829" y="2839328"/>
                  <a:pt x="1692139" y="2839147"/>
                </a:cubicBezTo>
                <a:cubicBezTo>
                  <a:pt x="1686877" y="2839147"/>
                  <a:pt x="1685063" y="2841687"/>
                  <a:pt x="1686514" y="2845679"/>
                </a:cubicBezTo>
                <a:cubicBezTo>
                  <a:pt x="1689598" y="2854204"/>
                  <a:pt x="1685063" y="2862368"/>
                  <a:pt x="1686333" y="2870533"/>
                </a:cubicBezTo>
                <a:cubicBezTo>
                  <a:pt x="1687240" y="2876338"/>
                  <a:pt x="1684337" y="2878878"/>
                  <a:pt x="1679258" y="2877245"/>
                </a:cubicBezTo>
                <a:cubicBezTo>
                  <a:pt x="1671094" y="2874524"/>
                  <a:pt x="1663293" y="2877789"/>
                  <a:pt x="1655311" y="2877245"/>
                </a:cubicBezTo>
                <a:cubicBezTo>
                  <a:pt x="1649687" y="2876882"/>
                  <a:pt x="1647691" y="2878696"/>
                  <a:pt x="1648054" y="2884321"/>
                </a:cubicBezTo>
                <a:cubicBezTo>
                  <a:pt x="1648417" y="2892121"/>
                  <a:pt x="1648599" y="2900104"/>
                  <a:pt x="1647691" y="2907905"/>
                </a:cubicBezTo>
                <a:cubicBezTo>
                  <a:pt x="1647327" y="2910444"/>
                  <a:pt x="1648054" y="2915525"/>
                  <a:pt x="1642067" y="2915343"/>
                </a:cubicBezTo>
                <a:cubicBezTo>
                  <a:pt x="1633177" y="2914980"/>
                  <a:pt x="1624288" y="2915525"/>
                  <a:pt x="1615399" y="2915343"/>
                </a:cubicBezTo>
                <a:cubicBezTo>
                  <a:pt x="1610863" y="2915343"/>
                  <a:pt x="1609775" y="2917157"/>
                  <a:pt x="1609956" y="2921330"/>
                </a:cubicBezTo>
                <a:cubicBezTo>
                  <a:pt x="1611226" y="2943282"/>
                  <a:pt x="1606328" y="2965233"/>
                  <a:pt x="1608687" y="2987185"/>
                </a:cubicBezTo>
                <a:cubicBezTo>
                  <a:pt x="1609230" y="2991538"/>
                  <a:pt x="1606872" y="2991720"/>
                  <a:pt x="1604151" y="2991538"/>
                </a:cubicBezTo>
                <a:cubicBezTo>
                  <a:pt x="1600884" y="2991357"/>
                  <a:pt x="1594717" y="2993171"/>
                  <a:pt x="1595080" y="2988818"/>
                </a:cubicBezTo>
                <a:cubicBezTo>
                  <a:pt x="1595624" y="2982649"/>
                  <a:pt x="1592903" y="2976300"/>
                  <a:pt x="1594354" y="2971221"/>
                </a:cubicBezTo>
                <a:cubicBezTo>
                  <a:pt x="1599071" y="2954892"/>
                  <a:pt x="1591089" y="2938384"/>
                  <a:pt x="1595624" y="2922237"/>
                </a:cubicBezTo>
                <a:cubicBezTo>
                  <a:pt x="1597257" y="2916614"/>
                  <a:pt x="1593810" y="2915162"/>
                  <a:pt x="1588549" y="2915343"/>
                </a:cubicBezTo>
                <a:cubicBezTo>
                  <a:pt x="1580022" y="2915706"/>
                  <a:pt x="1571677" y="2915343"/>
                  <a:pt x="1563150" y="2915343"/>
                </a:cubicBezTo>
                <a:cubicBezTo>
                  <a:pt x="1560792" y="2915343"/>
                  <a:pt x="1557527" y="2915888"/>
                  <a:pt x="1557889" y="2912259"/>
                </a:cubicBezTo>
                <a:cubicBezTo>
                  <a:pt x="1558796" y="2903369"/>
                  <a:pt x="1553535" y="2894842"/>
                  <a:pt x="1556982" y="2885591"/>
                </a:cubicBezTo>
                <a:cubicBezTo>
                  <a:pt x="1559340" y="2879421"/>
                  <a:pt x="1557345" y="2875068"/>
                  <a:pt x="1549362" y="2875431"/>
                </a:cubicBezTo>
                <a:cubicBezTo>
                  <a:pt x="1541743" y="2875794"/>
                  <a:pt x="1534305" y="2875250"/>
                  <a:pt x="1526685" y="2875613"/>
                </a:cubicBezTo>
                <a:cubicBezTo>
                  <a:pt x="1521243" y="2875794"/>
                  <a:pt x="1519065" y="2874343"/>
                  <a:pt x="1519427" y="2868537"/>
                </a:cubicBezTo>
                <a:cubicBezTo>
                  <a:pt x="1519792" y="2860373"/>
                  <a:pt x="1519247" y="2852209"/>
                  <a:pt x="1519609" y="2844046"/>
                </a:cubicBezTo>
                <a:cubicBezTo>
                  <a:pt x="1519973" y="2839147"/>
                  <a:pt x="1518339" y="2837333"/>
                  <a:pt x="1513078" y="2837333"/>
                </a:cubicBezTo>
                <a:cubicBezTo>
                  <a:pt x="1496388" y="2837695"/>
                  <a:pt x="1479698" y="2837695"/>
                  <a:pt x="1463007" y="2837333"/>
                </a:cubicBezTo>
                <a:cubicBezTo>
                  <a:pt x="1457202" y="2837333"/>
                  <a:pt x="1455932" y="2839509"/>
                  <a:pt x="1456113" y="2844772"/>
                </a:cubicBezTo>
                <a:cubicBezTo>
                  <a:pt x="1456476" y="2855292"/>
                  <a:pt x="1456294" y="2865815"/>
                  <a:pt x="1456294" y="2876519"/>
                </a:cubicBezTo>
                <a:cubicBezTo>
                  <a:pt x="1444140" y="2873617"/>
                  <a:pt x="1433073" y="2878696"/>
                  <a:pt x="1421644" y="2877608"/>
                </a:cubicBezTo>
                <a:cubicBezTo>
                  <a:pt x="1417471" y="2877245"/>
                  <a:pt x="1418378" y="2881055"/>
                  <a:pt x="1418378" y="2883594"/>
                </a:cubicBezTo>
                <a:cubicBezTo>
                  <a:pt x="1418196" y="2892303"/>
                  <a:pt x="1418196" y="2901192"/>
                  <a:pt x="1418378" y="2909900"/>
                </a:cubicBezTo>
                <a:cubicBezTo>
                  <a:pt x="1418559" y="2914255"/>
                  <a:pt x="1416927" y="2915706"/>
                  <a:pt x="1412573" y="2915525"/>
                </a:cubicBezTo>
                <a:cubicBezTo>
                  <a:pt x="1404409" y="2915343"/>
                  <a:pt x="1396245" y="2915888"/>
                  <a:pt x="1388081" y="2915343"/>
                </a:cubicBezTo>
                <a:cubicBezTo>
                  <a:pt x="1381550" y="2914980"/>
                  <a:pt x="1379918" y="2917157"/>
                  <a:pt x="1380099" y="2923506"/>
                </a:cubicBezTo>
                <a:cubicBezTo>
                  <a:pt x="1380462" y="2943101"/>
                  <a:pt x="1379918" y="2962875"/>
                  <a:pt x="1380281" y="2982468"/>
                </a:cubicBezTo>
                <a:cubicBezTo>
                  <a:pt x="1380462" y="2988999"/>
                  <a:pt x="1379555" y="2993171"/>
                  <a:pt x="1371754" y="2991720"/>
                </a:cubicBezTo>
                <a:cubicBezTo>
                  <a:pt x="1370121" y="2991357"/>
                  <a:pt x="1368125" y="2991538"/>
                  <a:pt x="1366493" y="2992083"/>
                </a:cubicBezTo>
                <a:cubicBezTo>
                  <a:pt x="1364135" y="2992809"/>
                  <a:pt x="1362864" y="2992083"/>
                  <a:pt x="1363227" y="2989724"/>
                </a:cubicBezTo>
                <a:cubicBezTo>
                  <a:pt x="1364860" y="2980835"/>
                  <a:pt x="1361957" y="2971765"/>
                  <a:pt x="1362683" y="2963057"/>
                </a:cubicBezTo>
                <a:cubicBezTo>
                  <a:pt x="1363771" y="2950357"/>
                  <a:pt x="1363771" y="2938201"/>
                  <a:pt x="1362683" y="2925502"/>
                </a:cubicBezTo>
                <a:cubicBezTo>
                  <a:pt x="1361957" y="2917520"/>
                  <a:pt x="1358873" y="2915888"/>
                  <a:pt x="1352886" y="2917339"/>
                </a:cubicBezTo>
                <a:cubicBezTo>
                  <a:pt x="1345085" y="2919153"/>
                  <a:pt x="1337466" y="2917157"/>
                  <a:pt x="1330027" y="2917883"/>
                </a:cubicBezTo>
                <a:cubicBezTo>
                  <a:pt x="1322953" y="2918427"/>
                  <a:pt x="1324404" y="2915706"/>
                  <a:pt x="1324223" y="2911896"/>
                </a:cubicBezTo>
                <a:cubicBezTo>
                  <a:pt x="1324223" y="2906273"/>
                  <a:pt x="1328213" y="2900649"/>
                  <a:pt x="1325129" y="2894299"/>
                </a:cubicBezTo>
                <a:cubicBezTo>
                  <a:pt x="1323497" y="2895750"/>
                  <a:pt x="1322409" y="2896657"/>
                  <a:pt x="1321138" y="2897745"/>
                </a:cubicBezTo>
                <a:cubicBezTo>
                  <a:pt x="1319142" y="2893391"/>
                  <a:pt x="1322227" y="2889582"/>
                  <a:pt x="1322590" y="2885409"/>
                </a:cubicBezTo>
                <a:cubicBezTo>
                  <a:pt x="1323134" y="2880874"/>
                  <a:pt x="1322771" y="2878696"/>
                  <a:pt x="1317147" y="2879059"/>
                </a:cubicBezTo>
                <a:cubicBezTo>
                  <a:pt x="1308621" y="2879603"/>
                  <a:pt x="1300275" y="2879059"/>
                  <a:pt x="1291748" y="2879241"/>
                </a:cubicBezTo>
                <a:cubicBezTo>
                  <a:pt x="1286668" y="2879421"/>
                  <a:pt x="1285217" y="2877245"/>
                  <a:pt x="1286668" y="2872709"/>
                </a:cubicBezTo>
                <a:cubicBezTo>
                  <a:pt x="1289390" y="2864002"/>
                  <a:pt x="1287576" y="2855292"/>
                  <a:pt x="1287938" y="2846585"/>
                </a:cubicBezTo>
                <a:cubicBezTo>
                  <a:pt x="1288120" y="2842958"/>
                  <a:pt x="1285943" y="2841143"/>
                  <a:pt x="1282315" y="2841143"/>
                </a:cubicBezTo>
                <a:cubicBezTo>
                  <a:pt x="1266350" y="2840779"/>
                  <a:pt x="1250566" y="2838421"/>
                  <a:pt x="1234602" y="2839147"/>
                </a:cubicBezTo>
                <a:cubicBezTo>
                  <a:pt x="1229159" y="2839328"/>
                  <a:pt x="1227890" y="2841143"/>
                  <a:pt x="1228071" y="2846041"/>
                </a:cubicBezTo>
                <a:cubicBezTo>
                  <a:pt x="1228433" y="2854204"/>
                  <a:pt x="1227890" y="2862368"/>
                  <a:pt x="1228252" y="2870533"/>
                </a:cubicBezTo>
                <a:cubicBezTo>
                  <a:pt x="1228433" y="2875431"/>
                  <a:pt x="1227345" y="2878152"/>
                  <a:pt x="1221902" y="2877427"/>
                </a:cubicBezTo>
                <a:cubicBezTo>
                  <a:pt x="1212832" y="2876156"/>
                  <a:pt x="1204123" y="2879966"/>
                  <a:pt x="1195053" y="2879241"/>
                </a:cubicBezTo>
                <a:cubicBezTo>
                  <a:pt x="1190698" y="2878878"/>
                  <a:pt x="1190154" y="2881417"/>
                  <a:pt x="1190154" y="2884865"/>
                </a:cubicBezTo>
                <a:cubicBezTo>
                  <a:pt x="1190335" y="2892666"/>
                  <a:pt x="1189973" y="2900286"/>
                  <a:pt x="1190335" y="2907905"/>
                </a:cubicBezTo>
                <a:cubicBezTo>
                  <a:pt x="1190698" y="2913529"/>
                  <a:pt x="1189066" y="2915162"/>
                  <a:pt x="1183080" y="2916069"/>
                </a:cubicBezTo>
                <a:cubicBezTo>
                  <a:pt x="1175277" y="2917157"/>
                  <a:pt x="1167659" y="2917702"/>
                  <a:pt x="1159857" y="2917339"/>
                </a:cubicBezTo>
                <a:cubicBezTo>
                  <a:pt x="1154052" y="2916976"/>
                  <a:pt x="1151875" y="2918609"/>
                  <a:pt x="1152057" y="2924777"/>
                </a:cubicBezTo>
                <a:cubicBezTo>
                  <a:pt x="1152420" y="2944189"/>
                  <a:pt x="1152238" y="2963601"/>
                  <a:pt x="1152238" y="2983012"/>
                </a:cubicBezTo>
                <a:cubicBezTo>
                  <a:pt x="1152238" y="2988636"/>
                  <a:pt x="1152057" y="2993353"/>
                  <a:pt x="1143892" y="2993716"/>
                </a:cubicBezTo>
                <a:cubicBezTo>
                  <a:pt x="1135184" y="2994260"/>
                  <a:pt x="1135547" y="2989544"/>
                  <a:pt x="1135910" y="2983737"/>
                </a:cubicBezTo>
                <a:cubicBezTo>
                  <a:pt x="1136091" y="2980654"/>
                  <a:pt x="1135910" y="2977751"/>
                  <a:pt x="1135910" y="2974668"/>
                </a:cubicBezTo>
                <a:cubicBezTo>
                  <a:pt x="1135910" y="2965051"/>
                  <a:pt x="1134459" y="2955437"/>
                  <a:pt x="1134640" y="2946003"/>
                </a:cubicBezTo>
                <a:cubicBezTo>
                  <a:pt x="1134822" y="2938021"/>
                  <a:pt x="1135365" y="2929856"/>
                  <a:pt x="1135910" y="2921874"/>
                </a:cubicBezTo>
                <a:cubicBezTo>
                  <a:pt x="1136273" y="2917520"/>
                  <a:pt x="1135002" y="2915343"/>
                  <a:pt x="1129923" y="2915525"/>
                </a:cubicBezTo>
                <a:cubicBezTo>
                  <a:pt x="1121759" y="2915888"/>
                  <a:pt x="1113596" y="2915343"/>
                  <a:pt x="1105431" y="2915706"/>
                </a:cubicBezTo>
                <a:cubicBezTo>
                  <a:pt x="1099627" y="2916069"/>
                  <a:pt x="1097268" y="2914437"/>
                  <a:pt x="1097631" y="2908267"/>
                </a:cubicBezTo>
                <a:cubicBezTo>
                  <a:pt x="1098175" y="2900467"/>
                  <a:pt x="1097450" y="2892484"/>
                  <a:pt x="1097813" y="2884683"/>
                </a:cubicBezTo>
                <a:cubicBezTo>
                  <a:pt x="1097994" y="2879421"/>
                  <a:pt x="1096542" y="2877064"/>
                  <a:pt x="1090737" y="2877427"/>
                </a:cubicBezTo>
                <a:cubicBezTo>
                  <a:pt x="1082574" y="2877789"/>
                  <a:pt x="1074409" y="2877245"/>
                  <a:pt x="1066245" y="2877608"/>
                </a:cubicBezTo>
                <a:cubicBezTo>
                  <a:pt x="1061347" y="2877789"/>
                  <a:pt x="1059352" y="2876338"/>
                  <a:pt x="1059533" y="2871077"/>
                </a:cubicBezTo>
                <a:cubicBezTo>
                  <a:pt x="1059896" y="2862368"/>
                  <a:pt x="1059533" y="2853479"/>
                  <a:pt x="1059715" y="2844772"/>
                </a:cubicBezTo>
                <a:cubicBezTo>
                  <a:pt x="1059715" y="2840961"/>
                  <a:pt x="1058444" y="2839328"/>
                  <a:pt x="1054454" y="2839328"/>
                </a:cubicBezTo>
                <a:cubicBezTo>
                  <a:pt x="1037218" y="2839509"/>
                  <a:pt x="1019984" y="2839328"/>
                  <a:pt x="1002749" y="2839328"/>
                </a:cubicBezTo>
                <a:cubicBezTo>
                  <a:pt x="999302" y="2839328"/>
                  <a:pt x="997488" y="2840598"/>
                  <a:pt x="998033" y="2844046"/>
                </a:cubicBezTo>
                <a:cubicBezTo>
                  <a:pt x="999484" y="2852754"/>
                  <a:pt x="994767" y="2861098"/>
                  <a:pt x="997670" y="2869807"/>
                </a:cubicBezTo>
                <a:cubicBezTo>
                  <a:pt x="999484" y="2875068"/>
                  <a:pt x="996944" y="2878878"/>
                  <a:pt x="990775" y="2877427"/>
                </a:cubicBezTo>
                <a:cubicBezTo>
                  <a:pt x="981886" y="2875250"/>
                  <a:pt x="973178" y="2877789"/>
                  <a:pt x="964288" y="2877427"/>
                </a:cubicBezTo>
                <a:cubicBezTo>
                  <a:pt x="959572" y="2877245"/>
                  <a:pt x="957939" y="2878878"/>
                  <a:pt x="958121" y="2883594"/>
                </a:cubicBezTo>
                <a:cubicBezTo>
                  <a:pt x="958301" y="2892303"/>
                  <a:pt x="958121" y="2901192"/>
                  <a:pt x="958121" y="2909900"/>
                </a:cubicBezTo>
                <a:cubicBezTo>
                  <a:pt x="958121" y="2912259"/>
                  <a:pt x="959027" y="2915343"/>
                  <a:pt x="954492" y="2915343"/>
                </a:cubicBezTo>
                <a:cubicBezTo>
                  <a:pt x="945421" y="2915162"/>
                  <a:pt x="936168" y="2915706"/>
                  <a:pt x="927098" y="2915343"/>
                </a:cubicBezTo>
                <a:cubicBezTo>
                  <a:pt x="921111" y="2914980"/>
                  <a:pt x="920022" y="2917339"/>
                  <a:pt x="920022" y="2922600"/>
                </a:cubicBezTo>
                <a:cubicBezTo>
                  <a:pt x="920203" y="2942919"/>
                  <a:pt x="919841" y="2963057"/>
                  <a:pt x="920203" y="2983375"/>
                </a:cubicBezTo>
                <a:cubicBezTo>
                  <a:pt x="920203" y="2989362"/>
                  <a:pt x="919115" y="2991901"/>
                  <a:pt x="912403" y="2991901"/>
                </a:cubicBezTo>
                <a:cubicBezTo>
                  <a:pt x="905508" y="2991901"/>
                  <a:pt x="905508" y="2988636"/>
                  <a:pt x="905508" y="2983557"/>
                </a:cubicBezTo>
                <a:cubicBezTo>
                  <a:pt x="905690" y="2963963"/>
                  <a:pt x="905327" y="2944189"/>
                  <a:pt x="905690" y="2924595"/>
                </a:cubicBezTo>
                <a:cubicBezTo>
                  <a:pt x="905872" y="2917883"/>
                  <a:pt x="904602" y="2914617"/>
                  <a:pt x="896982" y="2915343"/>
                </a:cubicBezTo>
                <a:cubicBezTo>
                  <a:pt x="890089" y="2915888"/>
                  <a:pt x="883014" y="2914980"/>
                  <a:pt x="876119" y="2915525"/>
                </a:cubicBezTo>
                <a:cubicBezTo>
                  <a:pt x="869770" y="2916069"/>
                  <a:pt x="866866" y="2914437"/>
                  <a:pt x="867410" y="2907179"/>
                </a:cubicBezTo>
                <a:cubicBezTo>
                  <a:pt x="867955" y="2899379"/>
                  <a:pt x="867048" y="2891396"/>
                  <a:pt x="867592" y="2883594"/>
                </a:cubicBezTo>
                <a:cubicBezTo>
                  <a:pt x="867955" y="2877427"/>
                  <a:pt x="866322" y="2874705"/>
                  <a:pt x="859610" y="2875250"/>
                </a:cubicBezTo>
                <a:cubicBezTo>
                  <a:pt x="851990" y="2875794"/>
                  <a:pt x="844553" y="2875068"/>
                  <a:pt x="836933" y="2875431"/>
                </a:cubicBezTo>
                <a:cubicBezTo>
                  <a:pt x="831128" y="2875794"/>
                  <a:pt x="828769" y="2874161"/>
                  <a:pt x="829132" y="2867992"/>
                </a:cubicBezTo>
                <a:cubicBezTo>
                  <a:pt x="829676" y="2859829"/>
                  <a:pt x="828951" y="2851665"/>
                  <a:pt x="829313" y="2843502"/>
                </a:cubicBezTo>
                <a:cubicBezTo>
                  <a:pt x="829313" y="2838966"/>
                  <a:pt x="828044" y="2837151"/>
                  <a:pt x="823145" y="2837151"/>
                </a:cubicBezTo>
                <a:close/>
                <a:moveTo>
                  <a:pt x="2891027" y="2837151"/>
                </a:moveTo>
                <a:cubicBezTo>
                  <a:pt x="2874337" y="2837333"/>
                  <a:pt x="2857646" y="2837333"/>
                  <a:pt x="2840955" y="2837151"/>
                </a:cubicBezTo>
                <a:cubicBezTo>
                  <a:pt x="2835332" y="2837151"/>
                  <a:pt x="2833335" y="2839328"/>
                  <a:pt x="2833518" y="2844772"/>
                </a:cubicBezTo>
                <a:cubicBezTo>
                  <a:pt x="2833698" y="2855292"/>
                  <a:pt x="2833518" y="2865815"/>
                  <a:pt x="2833518" y="2876519"/>
                </a:cubicBezTo>
                <a:cubicBezTo>
                  <a:pt x="2822269" y="2872891"/>
                  <a:pt x="2812292" y="2878333"/>
                  <a:pt x="2802132" y="2877064"/>
                </a:cubicBezTo>
                <a:cubicBezTo>
                  <a:pt x="2795419" y="2876338"/>
                  <a:pt x="2794149" y="2879966"/>
                  <a:pt x="2795963" y="2885228"/>
                </a:cubicBezTo>
                <a:cubicBezTo>
                  <a:pt x="2798323" y="2892484"/>
                  <a:pt x="2797233" y="2899742"/>
                  <a:pt x="2797051" y="2906816"/>
                </a:cubicBezTo>
                <a:cubicBezTo>
                  <a:pt x="2796870" y="2912259"/>
                  <a:pt x="2794694" y="2916250"/>
                  <a:pt x="2787619" y="2915525"/>
                </a:cubicBezTo>
                <a:cubicBezTo>
                  <a:pt x="2779818" y="2914800"/>
                  <a:pt x="2771835" y="2915343"/>
                  <a:pt x="2764034" y="2915343"/>
                </a:cubicBezTo>
                <a:cubicBezTo>
                  <a:pt x="2760768" y="2915343"/>
                  <a:pt x="2757140" y="2915706"/>
                  <a:pt x="2757866" y="2919878"/>
                </a:cubicBezTo>
                <a:cubicBezTo>
                  <a:pt x="2760768" y="2937295"/>
                  <a:pt x="2758410" y="2954711"/>
                  <a:pt x="2759136" y="2972127"/>
                </a:cubicBezTo>
                <a:cubicBezTo>
                  <a:pt x="2759317" y="2977933"/>
                  <a:pt x="2760587" y="2985008"/>
                  <a:pt x="2758048" y="2989724"/>
                </a:cubicBezTo>
                <a:cubicBezTo>
                  <a:pt x="2755688" y="2994079"/>
                  <a:pt x="2747888" y="2990087"/>
                  <a:pt x="2742809" y="2992083"/>
                </a:cubicBezTo>
                <a:cubicBezTo>
                  <a:pt x="2742082" y="2992446"/>
                  <a:pt x="2741720" y="2992446"/>
                  <a:pt x="2741357" y="2991538"/>
                </a:cubicBezTo>
                <a:cubicBezTo>
                  <a:pt x="2741176" y="2970133"/>
                  <a:pt x="2741176" y="2948724"/>
                  <a:pt x="2741176" y="2927317"/>
                </a:cubicBezTo>
                <a:cubicBezTo>
                  <a:pt x="2741176" y="2917702"/>
                  <a:pt x="2738998" y="2914617"/>
                  <a:pt x="2730290" y="2917702"/>
                </a:cubicBezTo>
                <a:cubicBezTo>
                  <a:pt x="2721038" y="2920786"/>
                  <a:pt x="2712512" y="2915162"/>
                  <a:pt x="2703803" y="2918427"/>
                </a:cubicBezTo>
                <a:cubicBezTo>
                  <a:pt x="2700901" y="2919516"/>
                  <a:pt x="2702896" y="2916794"/>
                  <a:pt x="2702896" y="2915706"/>
                </a:cubicBezTo>
                <a:cubicBezTo>
                  <a:pt x="2702896" y="2906453"/>
                  <a:pt x="2702896" y="2897201"/>
                  <a:pt x="2702896" y="2887405"/>
                </a:cubicBezTo>
                <a:cubicBezTo>
                  <a:pt x="2699813" y="2889944"/>
                  <a:pt x="2702715" y="2893754"/>
                  <a:pt x="2699994" y="2896294"/>
                </a:cubicBezTo>
                <a:cubicBezTo>
                  <a:pt x="2698904" y="2890307"/>
                  <a:pt x="2698904" y="2884865"/>
                  <a:pt x="2702170" y="2879059"/>
                </a:cubicBezTo>
                <a:cubicBezTo>
                  <a:pt x="2691830" y="2879059"/>
                  <a:pt x="2682395" y="2878696"/>
                  <a:pt x="2673144" y="2879241"/>
                </a:cubicBezTo>
                <a:cubicBezTo>
                  <a:pt x="2666974" y="2879421"/>
                  <a:pt x="2664254" y="2877970"/>
                  <a:pt x="2664798" y="2871258"/>
                </a:cubicBezTo>
                <a:cubicBezTo>
                  <a:pt x="2665342" y="2863094"/>
                  <a:pt x="2664980" y="2854930"/>
                  <a:pt x="2664980" y="2846767"/>
                </a:cubicBezTo>
                <a:cubicBezTo>
                  <a:pt x="2664980" y="2843502"/>
                  <a:pt x="2664798" y="2840961"/>
                  <a:pt x="2660263" y="2840961"/>
                </a:cubicBezTo>
                <a:cubicBezTo>
                  <a:pt x="2643755" y="2840961"/>
                  <a:pt x="2627245" y="2838240"/>
                  <a:pt x="2610735" y="2839147"/>
                </a:cubicBezTo>
                <a:cubicBezTo>
                  <a:pt x="2606382" y="2839328"/>
                  <a:pt x="2605112" y="2840779"/>
                  <a:pt x="2604931" y="2844953"/>
                </a:cubicBezTo>
                <a:cubicBezTo>
                  <a:pt x="2604386" y="2853660"/>
                  <a:pt x="2606200" y="2862188"/>
                  <a:pt x="2606926" y="2870896"/>
                </a:cubicBezTo>
                <a:cubicBezTo>
                  <a:pt x="2607288" y="2875250"/>
                  <a:pt x="2606200" y="2877970"/>
                  <a:pt x="2601121" y="2877245"/>
                </a:cubicBezTo>
                <a:cubicBezTo>
                  <a:pt x="2591505" y="2875975"/>
                  <a:pt x="2582071" y="2879241"/>
                  <a:pt x="2572456" y="2879059"/>
                </a:cubicBezTo>
                <a:cubicBezTo>
                  <a:pt x="2569010" y="2879059"/>
                  <a:pt x="2566833" y="2878878"/>
                  <a:pt x="2568284" y="2883957"/>
                </a:cubicBezTo>
                <a:cubicBezTo>
                  <a:pt x="2570823" y="2893210"/>
                  <a:pt x="2567376" y="2902463"/>
                  <a:pt x="2567014" y="2911714"/>
                </a:cubicBezTo>
                <a:cubicBezTo>
                  <a:pt x="2566833" y="2915162"/>
                  <a:pt x="2564474" y="2914800"/>
                  <a:pt x="2562116" y="2915525"/>
                </a:cubicBezTo>
                <a:cubicBezTo>
                  <a:pt x="2554132" y="2917883"/>
                  <a:pt x="2545969" y="2917702"/>
                  <a:pt x="2537987" y="2917157"/>
                </a:cubicBezTo>
                <a:cubicBezTo>
                  <a:pt x="2531093" y="2916794"/>
                  <a:pt x="2528554" y="2918609"/>
                  <a:pt x="2528735" y="2926047"/>
                </a:cubicBezTo>
                <a:cubicBezTo>
                  <a:pt x="2529278" y="2945459"/>
                  <a:pt x="2528735" y="2964689"/>
                  <a:pt x="2528916" y="2984101"/>
                </a:cubicBezTo>
                <a:cubicBezTo>
                  <a:pt x="2528916" y="2990087"/>
                  <a:pt x="2528191" y="2993716"/>
                  <a:pt x="2520753" y="2993716"/>
                </a:cubicBezTo>
                <a:cubicBezTo>
                  <a:pt x="2513315" y="2993534"/>
                  <a:pt x="2512406" y="2990269"/>
                  <a:pt x="2512406" y="2984101"/>
                </a:cubicBezTo>
                <a:cubicBezTo>
                  <a:pt x="2512588" y="2963601"/>
                  <a:pt x="2512225" y="2942919"/>
                  <a:pt x="2512588" y="2922418"/>
                </a:cubicBezTo>
                <a:cubicBezTo>
                  <a:pt x="2512588" y="2916794"/>
                  <a:pt x="2510775" y="2914980"/>
                  <a:pt x="2505332" y="2915343"/>
                </a:cubicBezTo>
                <a:cubicBezTo>
                  <a:pt x="2497168" y="2915706"/>
                  <a:pt x="2489005" y="2915162"/>
                  <a:pt x="2480841" y="2915525"/>
                </a:cubicBezTo>
                <a:cubicBezTo>
                  <a:pt x="2475580" y="2915888"/>
                  <a:pt x="2474129" y="2913892"/>
                  <a:pt x="2474309" y="2908812"/>
                </a:cubicBezTo>
                <a:cubicBezTo>
                  <a:pt x="2474672" y="2900649"/>
                  <a:pt x="2473947" y="2892484"/>
                  <a:pt x="2474491" y="2884321"/>
                </a:cubicBezTo>
                <a:cubicBezTo>
                  <a:pt x="2474854" y="2878515"/>
                  <a:pt x="2472676" y="2876882"/>
                  <a:pt x="2467234" y="2877245"/>
                </a:cubicBezTo>
                <a:cubicBezTo>
                  <a:pt x="2459433" y="2877608"/>
                  <a:pt x="2451450" y="2877245"/>
                  <a:pt x="2443649" y="2877427"/>
                </a:cubicBezTo>
                <a:cubicBezTo>
                  <a:pt x="2438025" y="2877608"/>
                  <a:pt x="2436031" y="2875250"/>
                  <a:pt x="2436211" y="2869807"/>
                </a:cubicBezTo>
                <a:cubicBezTo>
                  <a:pt x="2436574" y="2861643"/>
                  <a:pt x="2436031" y="2853479"/>
                  <a:pt x="2436393" y="2845316"/>
                </a:cubicBezTo>
                <a:cubicBezTo>
                  <a:pt x="2436574" y="2840598"/>
                  <a:pt x="2434941" y="2838966"/>
                  <a:pt x="2430225" y="2839147"/>
                </a:cubicBezTo>
                <a:cubicBezTo>
                  <a:pt x="2421153" y="2839509"/>
                  <a:pt x="2412083" y="2839147"/>
                  <a:pt x="2403012" y="2839328"/>
                </a:cubicBezTo>
                <a:cubicBezTo>
                  <a:pt x="2393941" y="2839509"/>
                  <a:pt x="2381967" y="2836425"/>
                  <a:pt x="2376706" y="2840961"/>
                </a:cubicBezTo>
                <a:cubicBezTo>
                  <a:pt x="2370538" y="2846222"/>
                  <a:pt x="2375074" y="2858559"/>
                  <a:pt x="2374711" y="2867810"/>
                </a:cubicBezTo>
                <a:cubicBezTo>
                  <a:pt x="2374348" y="2877789"/>
                  <a:pt x="2372714" y="2879603"/>
                  <a:pt x="2363100" y="2876882"/>
                </a:cubicBezTo>
                <a:cubicBezTo>
                  <a:pt x="2354210" y="2874343"/>
                  <a:pt x="2346046" y="2879059"/>
                  <a:pt x="2337339" y="2877789"/>
                </a:cubicBezTo>
                <a:cubicBezTo>
                  <a:pt x="2334436" y="2877245"/>
                  <a:pt x="2334618" y="2880510"/>
                  <a:pt x="2334798" y="2882506"/>
                </a:cubicBezTo>
                <a:cubicBezTo>
                  <a:pt x="2335343" y="2888493"/>
                  <a:pt x="2334618" y="2894299"/>
                  <a:pt x="2335888" y="2900467"/>
                </a:cubicBezTo>
                <a:cubicBezTo>
                  <a:pt x="2336794" y="2905183"/>
                  <a:pt x="2337883" y="2913711"/>
                  <a:pt x="2330807" y="2914980"/>
                </a:cubicBezTo>
                <a:cubicBezTo>
                  <a:pt x="2321918" y="2916794"/>
                  <a:pt x="2312483" y="2915888"/>
                  <a:pt x="2303414" y="2915525"/>
                </a:cubicBezTo>
                <a:cubicBezTo>
                  <a:pt x="2297426" y="2915162"/>
                  <a:pt x="2296882" y="2917883"/>
                  <a:pt x="2296520" y="2922963"/>
                </a:cubicBezTo>
                <a:cubicBezTo>
                  <a:pt x="2296157" y="2930038"/>
                  <a:pt x="2299603" y="2936750"/>
                  <a:pt x="2298333" y="2943463"/>
                </a:cubicBezTo>
                <a:cubicBezTo>
                  <a:pt x="2295794" y="2956526"/>
                  <a:pt x="2297063" y="2969769"/>
                  <a:pt x="2296882" y="2983012"/>
                </a:cubicBezTo>
                <a:cubicBezTo>
                  <a:pt x="2296882" y="2988273"/>
                  <a:pt x="2297063" y="2992083"/>
                  <a:pt x="2289625" y="2992083"/>
                </a:cubicBezTo>
                <a:cubicBezTo>
                  <a:pt x="2282369" y="2992083"/>
                  <a:pt x="2281824" y="2988636"/>
                  <a:pt x="2282187" y="2983193"/>
                </a:cubicBezTo>
                <a:cubicBezTo>
                  <a:pt x="2282912" y="2972490"/>
                  <a:pt x="2284908" y="2961424"/>
                  <a:pt x="2283638" y="2950901"/>
                </a:cubicBezTo>
                <a:cubicBezTo>
                  <a:pt x="2282550" y="2940378"/>
                  <a:pt x="2281643" y="2929856"/>
                  <a:pt x="2283275" y="2919516"/>
                </a:cubicBezTo>
                <a:cubicBezTo>
                  <a:pt x="2284001" y="2914255"/>
                  <a:pt x="2280918" y="2915706"/>
                  <a:pt x="2278741" y="2915706"/>
                </a:cubicBezTo>
                <a:cubicBezTo>
                  <a:pt x="2269307" y="2915525"/>
                  <a:pt x="2260056" y="2915706"/>
                  <a:pt x="2250621" y="2915706"/>
                </a:cubicBezTo>
                <a:cubicBezTo>
                  <a:pt x="2246992" y="2915706"/>
                  <a:pt x="2243908" y="2915706"/>
                  <a:pt x="2244090" y="2910626"/>
                </a:cubicBezTo>
                <a:cubicBezTo>
                  <a:pt x="2244452" y="2901375"/>
                  <a:pt x="2243363" y="2891758"/>
                  <a:pt x="2244815" y="2882688"/>
                </a:cubicBezTo>
                <a:cubicBezTo>
                  <a:pt x="2245723" y="2876701"/>
                  <a:pt x="2243908" y="2875794"/>
                  <a:pt x="2239191" y="2875794"/>
                </a:cubicBezTo>
                <a:cubicBezTo>
                  <a:pt x="2231028" y="2875794"/>
                  <a:pt x="2222863" y="2875431"/>
                  <a:pt x="2214699" y="2875975"/>
                </a:cubicBezTo>
                <a:cubicBezTo>
                  <a:pt x="2208168" y="2876338"/>
                  <a:pt x="2205086" y="2874705"/>
                  <a:pt x="2205992" y="2867629"/>
                </a:cubicBezTo>
                <a:cubicBezTo>
                  <a:pt x="2207080" y="2860010"/>
                  <a:pt x="2207262" y="2852209"/>
                  <a:pt x="2207988" y="2844409"/>
                </a:cubicBezTo>
                <a:cubicBezTo>
                  <a:pt x="2208531" y="2839328"/>
                  <a:pt x="2206718" y="2837333"/>
                  <a:pt x="2201455" y="2837695"/>
                </a:cubicBezTo>
                <a:cubicBezTo>
                  <a:pt x="2184765" y="2838966"/>
                  <a:pt x="2168076" y="2837695"/>
                  <a:pt x="2151384" y="2837514"/>
                </a:cubicBezTo>
                <a:cubicBezTo>
                  <a:pt x="2145398" y="2837514"/>
                  <a:pt x="2144309" y="2839691"/>
                  <a:pt x="2144491" y="2844953"/>
                </a:cubicBezTo>
                <a:cubicBezTo>
                  <a:pt x="2144853" y="2853660"/>
                  <a:pt x="2144491" y="2862551"/>
                  <a:pt x="2144491" y="2871258"/>
                </a:cubicBezTo>
                <a:cubicBezTo>
                  <a:pt x="2144491" y="2873798"/>
                  <a:pt x="2144672" y="2877064"/>
                  <a:pt x="2140499" y="2876156"/>
                </a:cubicBezTo>
                <a:cubicBezTo>
                  <a:pt x="2130703" y="2873980"/>
                  <a:pt x="2121451" y="2878878"/>
                  <a:pt x="2111836" y="2877427"/>
                </a:cubicBezTo>
                <a:cubicBezTo>
                  <a:pt x="2107300" y="2876882"/>
                  <a:pt x="2106212" y="2879421"/>
                  <a:pt x="2106393" y="2883413"/>
                </a:cubicBezTo>
                <a:cubicBezTo>
                  <a:pt x="2106575" y="2890670"/>
                  <a:pt x="2106031" y="2897927"/>
                  <a:pt x="2106575" y="2905183"/>
                </a:cubicBezTo>
                <a:cubicBezTo>
                  <a:pt x="2107300" y="2912985"/>
                  <a:pt x="2104943" y="2916431"/>
                  <a:pt x="2096597" y="2915706"/>
                </a:cubicBezTo>
                <a:cubicBezTo>
                  <a:pt x="2089883" y="2915162"/>
                  <a:pt x="2083172" y="2916250"/>
                  <a:pt x="2076641" y="2915525"/>
                </a:cubicBezTo>
                <a:cubicBezTo>
                  <a:pt x="2069565" y="2914800"/>
                  <a:pt x="2068295" y="2917702"/>
                  <a:pt x="2068295" y="2924232"/>
                </a:cubicBezTo>
                <a:cubicBezTo>
                  <a:pt x="2068658" y="2950175"/>
                  <a:pt x="2068476" y="2976300"/>
                  <a:pt x="2068476" y="3002243"/>
                </a:cubicBezTo>
                <a:cubicBezTo>
                  <a:pt x="2068476" y="3017481"/>
                  <a:pt x="2068476" y="3017118"/>
                  <a:pt x="2083897" y="3017481"/>
                </a:cubicBezTo>
                <a:cubicBezTo>
                  <a:pt x="2091155" y="3017661"/>
                  <a:pt x="2092424" y="3014940"/>
                  <a:pt x="2092243" y="3008592"/>
                </a:cubicBezTo>
                <a:cubicBezTo>
                  <a:pt x="2091698" y="2988999"/>
                  <a:pt x="2092243" y="2969225"/>
                  <a:pt x="2091881" y="2949632"/>
                </a:cubicBezTo>
                <a:cubicBezTo>
                  <a:pt x="2091698" y="2942012"/>
                  <a:pt x="2093512" y="2938384"/>
                  <a:pt x="2101857" y="2939109"/>
                </a:cubicBezTo>
                <a:cubicBezTo>
                  <a:pt x="2109296" y="2939834"/>
                  <a:pt x="2116915" y="2939109"/>
                  <a:pt x="2124534" y="2939290"/>
                </a:cubicBezTo>
                <a:cubicBezTo>
                  <a:pt x="2128162" y="2939472"/>
                  <a:pt x="2130340" y="2938564"/>
                  <a:pt x="2130158" y="2934392"/>
                </a:cubicBezTo>
                <a:cubicBezTo>
                  <a:pt x="2129795" y="2925139"/>
                  <a:pt x="2130885" y="2915525"/>
                  <a:pt x="2129433" y="2906453"/>
                </a:cubicBezTo>
                <a:cubicBezTo>
                  <a:pt x="2128526" y="2900286"/>
                  <a:pt x="2130340" y="2899742"/>
                  <a:pt x="2135057" y="2899379"/>
                </a:cubicBezTo>
                <a:cubicBezTo>
                  <a:pt x="2143220" y="2898834"/>
                  <a:pt x="2151022" y="2901918"/>
                  <a:pt x="2159185" y="2901555"/>
                </a:cubicBezTo>
                <a:cubicBezTo>
                  <a:pt x="2165717" y="2901192"/>
                  <a:pt x="2168619" y="2899561"/>
                  <a:pt x="2168256" y="2892666"/>
                </a:cubicBezTo>
                <a:cubicBezTo>
                  <a:pt x="2167894" y="2884139"/>
                  <a:pt x="2168438" y="2875794"/>
                  <a:pt x="2168076" y="2867267"/>
                </a:cubicBezTo>
                <a:cubicBezTo>
                  <a:pt x="2167894" y="2861098"/>
                  <a:pt x="2171340" y="2861280"/>
                  <a:pt x="2175514" y="2861280"/>
                </a:cubicBezTo>
                <a:cubicBezTo>
                  <a:pt x="2179687" y="2861280"/>
                  <a:pt x="2183132" y="2861280"/>
                  <a:pt x="2182770" y="2867267"/>
                </a:cubicBezTo>
                <a:cubicBezTo>
                  <a:pt x="2182407" y="2875068"/>
                  <a:pt x="2183132" y="2883050"/>
                  <a:pt x="2182589" y="2890852"/>
                </a:cubicBezTo>
                <a:cubicBezTo>
                  <a:pt x="2182044" y="2898471"/>
                  <a:pt x="2184221" y="2902100"/>
                  <a:pt x="2192567" y="2901375"/>
                </a:cubicBezTo>
                <a:cubicBezTo>
                  <a:pt x="2200004" y="2900649"/>
                  <a:pt x="2207625" y="2901375"/>
                  <a:pt x="2215243" y="2901192"/>
                </a:cubicBezTo>
                <a:cubicBezTo>
                  <a:pt x="2219236" y="2901192"/>
                  <a:pt x="2222682" y="2901918"/>
                  <a:pt x="2222501" y="2906998"/>
                </a:cubicBezTo>
                <a:cubicBezTo>
                  <a:pt x="2222138" y="2916069"/>
                  <a:pt x="2223771" y="2925139"/>
                  <a:pt x="2221412" y="2934029"/>
                </a:cubicBezTo>
                <a:cubicBezTo>
                  <a:pt x="2220142" y="2938564"/>
                  <a:pt x="2221775" y="2939472"/>
                  <a:pt x="2225585" y="2939472"/>
                </a:cubicBezTo>
                <a:cubicBezTo>
                  <a:pt x="2234112" y="2939472"/>
                  <a:pt x="2242638" y="2939834"/>
                  <a:pt x="2250984" y="2939290"/>
                </a:cubicBezTo>
                <a:cubicBezTo>
                  <a:pt x="2258785" y="2938927"/>
                  <a:pt x="2260962" y="2941831"/>
                  <a:pt x="2260781" y="2949268"/>
                </a:cubicBezTo>
                <a:cubicBezTo>
                  <a:pt x="2260236" y="2968861"/>
                  <a:pt x="2261325" y="2988455"/>
                  <a:pt x="2258785" y="3007866"/>
                </a:cubicBezTo>
                <a:cubicBezTo>
                  <a:pt x="2258058" y="3013490"/>
                  <a:pt x="2259691" y="3016029"/>
                  <a:pt x="2266040" y="3015847"/>
                </a:cubicBezTo>
                <a:cubicBezTo>
                  <a:pt x="2281824" y="3015484"/>
                  <a:pt x="2297426" y="3015484"/>
                  <a:pt x="2313209" y="3015847"/>
                </a:cubicBezTo>
                <a:cubicBezTo>
                  <a:pt x="2319378" y="3016029"/>
                  <a:pt x="2320648" y="3013671"/>
                  <a:pt x="2320648" y="3008048"/>
                </a:cubicBezTo>
                <a:cubicBezTo>
                  <a:pt x="2320467" y="2987367"/>
                  <a:pt x="2320648" y="2966865"/>
                  <a:pt x="2320467" y="2946185"/>
                </a:cubicBezTo>
                <a:cubicBezTo>
                  <a:pt x="2320467" y="2940923"/>
                  <a:pt x="2322099" y="2939290"/>
                  <a:pt x="2327179" y="2939472"/>
                </a:cubicBezTo>
                <a:cubicBezTo>
                  <a:pt x="2335888" y="2939834"/>
                  <a:pt x="2344776" y="2939472"/>
                  <a:pt x="2353484" y="2939653"/>
                </a:cubicBezTo>
                <a:cubicBezTo>
                  <a:pt x="2358382" y="2939834"/>
                  <a:pt x="2360742" y="2937839"/>
                  <a:pt x="2360560" y="2932760"/>
                </a:cubicBezTo>
                <a:cubicBezTo>
                  <a:pt x="2360379" y="2925321"/>
                  <a:pt x="2360742" y="2917883"/>
                  <a:pt x="2358928" y="2910444"/>
                </a:cubicBezTo>
                <a:cubicBezTo>
                  <a:pt x="2357475" y="2904277"/>
                  <a:pt x="2358565" y="2899016"/>
                  <a:pt x="2367453" y="2899742"/>
                </a:cubicBezTo>
                <a:cubicBezTo>
                  <a:pt x="2375255" y="2900286"/>
                  <a:pt x="2383237" y="2899742"/>
                  <a:pt x="2391038" y="2899923"/>
                </a:cubicBezTo>
                <a:cubicBezTo>
                  <a:pt x="2395211" y="2900104"/>
                  <a:pt x="2396843" y="2898653"/>
                  <a:pt x="2396843" y="2894299"/>
                </a:cubicBezTo>
                <a:cubicBezTo>
                  <a:pt x="2396662" y="2885953"/>
                  <a:pt x="2396117" y="2877427"/>
                  <a:pt x="2398476" y="2869262"/>
                </a:cubicBezTo>
                <a:cubicBezTo>
                  <a:pt x="2399202" y="2866722"/>
                  <a:pt x="2396662" y="2862731"/>
                  <a:pt x="2401379" y="2862006"/>
                </a:cubicBezTo>
                <a:cubicBezTo>
                  <a:pt x="2405008" y="2861280"/>
                  <a:pt x="2409179" y="2861280"/>
                  <a:pt x="2411538" y="2864182"/>
                </a:cubicBezTo>
                <a:cubicBezTo>
                  <a:pt x="2414622" y="2867992"/>
                  <a:pt x="2416075" y="2873072"/>
                  <a:pt x="2414440" y="2877789"/>
                </a:cubicBezTo>
                <a:cubicBezTo>
                  <a:pt x="2412446" y="2883594"/>
                  <a:pt x="2413534" y="2889582"/>
                  <a:pt x="2412989" y="2895568"/>
                </a:cubicBezTo>
                <a:cubicBezTo>
                  <a:pt x="2412446" y="2900286"/>
                  <a:pt x="2414440" y="2901918"/>
                  <a:pt x="2419158" y="2901737"/>
                </a:cubicBezTo>
                <a:cubicBezTo>
                  <a:pt x="2427865" y="2901555"/>
                  <a:pt x="2436756" y="2901737"/>
                  <a:pt x="2445464" y="2901737"/>
                </a:cubicBezTo>
                <a:cubicBezTo>
                  <a:pt x="2448185" y="2901737"/>
                  <a:pt x="2450906" y="2901375"/>
                  <a:pt x="2451087" y="2905546"/>
                </a:cubicBezTo>
                <a:cubicBezTo>
                  <a:pt x="2451269" y="2913529"/>
                  <a:pt x="2454353" y="2921148"/>
                  <a:pt x="2451450" y="2929494"/>
                </a:cubicBezTo>
                <a:cubicBezTo>
                  <a:pt x="2449274" y="2935843"/>
                  <a:pt x="2451632" y="2940560"/>
                  <a:pt x="2460159" y="2939834"/>
                </a:cubicBezTo>
                <a:cubicBezTo>
                  <a:pt x="2467053" y="2939290"/>
                  <a:pt x="2474129" y="2940378"/>
                  <a:pt x="2481021" y="2939653"/>
                </a:cubicBezTo>
                <a:cubicBezTo>
                  <a:pt x="2488097" y="2938927"/>
                  <a:pt x="2489548" y="2941831"/>
                  <a:pt x="2489368" y="2948362"/>
                </a:cubicBezTo>
                <a:cubicBezTo>
                  <a:pt x="2489005" y="2968680"/>
                  <a:pt x="2489186" y="2988818"/>
                  <a:pt x="2489186" y="3009136"/>
                </a:cubicBezTo>
                <a:cubicBezTo>
                  <a:pt x="2489186" y="3013127"/>
                  <a:pt x="2489005" y="3016029"/>
                  <a:pt x="2494628" y="3016029"/>
                </a:cubicBezTo>
                <a:cubicBezTo>
                  <a:pt x="2511500" y="3015847"/>
                  <a:pt x="2528554" y="3016029"/>
                  <a:pt x="2545426" y="3016029"/>
                </a:cubicBezTo>
                <a:cubicBezTo>
                  <a:pt x="2548328" y="3016029"/>
                  <a:pt x="2551230" y="3015847"/>
                  <a:pt x="2550867" y="3011858"/>
                </a:cubicBezTo>
                <a:cubicBezTo>
                  <a:pt x="2549416" y="2991357"/>
                  <a:pt x="2553589" y="2970676"/>
                  <a:pt x="2551049" y="2949995"/>
                </a:cubicBezTo>
                <a:cubicBezTo>
                  <a:pt x="2550324" y="2942919"/>
                  <a:pt x="2552137" y="2939109"/>
                  <a:pt x="2560301" y="2939653"/>
                </a:cubicBezTo>
                <a:cubicBezTo>
                  <a:pt x="2569553" y="2940378"/>
                  <a:pt x="2578987" y="2939834"/>
                  <a:pt x="2588785" y="2939834"/>
                </a:cubicBezTo>
                <a:cubicBezTo>
                  <a:pt x="2588422" y="2935299"/>
                  <a:pt x="2586789" y="2931853"/>
                  <a:pt x="2588603" y="2927862"/>
                </a:cubicBezTo>
                <a:cubicBezTo>
                  <a:pt x="2591324" y="2921511"/>
                  <a:pt x="2592412" y="2914800"/>
                  <a:pt x="2589691" y="2907724"/>
                </a:cubicBezTo>
                <a:cubicBezTo>
                  <a:pt x="2587877" y="2902826"/>
                  <a:pt x="2590598" y="2901375"/>
                  <a:pt x="2595315" y="2901555"/>
                </a:cubicBezTo>
                <a:cubicBezTo>
                  <a:pt x="2604386" y="2901737"/>
                  <a:pt x="2613458" y="2901375"/>
                  <a:pt x="2622527" y="2901737"/>
                </a:cubicBezTo>
                <a:cubicBezTo>
                  <a:pt x="2627426" y="2901918"/>
                  <a:pt x="2629422" y="2900467"/>
                  <a:pt x="2629240" y="2895205"/>
                </a:cubicBezTo>
                <a:cubicBezTo>
                  <a:pt x="2628877" y="2886135"/>
                  <a:pt x="2629240" y="2877064"/>
                  <a:pt x="2629059" y="2867992"/>
                </a:cubicBezTo>
                <a:cubicBezTo>
                  <a:pt x="2628877" y="2860010"/>
                  <a:pt x="2634320" y="2863820"/>
                  <a:pt x="2637767" y="2863639"/>
                </a:cubicBezTo>
                <a:cubicBezTo>
                  <a:pt x="2640669" y="2863457"/>
                  <a:pt x="2644661" y="2863094"/>
                  <a:pt x="2643210" y="2867992"/>
                </a:cubicBezTo>
                <a:cubicBezTo>
                  <a:pt x="2640487" y="2876882"/>
                  <a:pt x="2642665" y="2885953"/>
                  <a:pt x="2641758" y="2894842"/>
                </a:cubicBezTo>
                <a:cubicBezTo>
                  <a:pt x="2641214" y="2900830"/>
                  <a:pt x="2644117" y="2901918"/>
                  <a:pt x="2649196" y="2901737"/>
                </a:cubicBezTo>
                <a:cubicBezTo>
                  <a:pt x="2657360" y="2901375"/>
                  <a:pt x="2665523" y="2901737"/>
                  <a:pt x="2673689" y="2901555"/>
                </a:cubicBezTo>
                <a:cubicBezTo>
                  <a:pt x="2678586" y="2901555"/>
                  <a:pt x="2681307" y="2901737"/>
                  <a:pt x="2680219" y="2908449"/>
                </a:cubicBezTo>
                <a:cubicBezTo>
                  <a:pt x="2679130" y="2916431"/>
                  <a:pt x="2680219" y="2924777"/>
                  <a:pt x="2679856" y="2932941"/>
                </a:cubicBezTo>
                <a:cubicBezTo>
                  <a:pt x="2679675" y="2938201"/>
                  <a:pt x="2683122" y="2941287"/>
                  <a:pt x="2686569" y="2940923"/>
                </a:cubicBezTo>
                <a:cubicBezTo>
                  <a:pt x="2695277" y="2940016"/>
                  <a:pt x="2703984" y="2943645"/>
                  <a:pt x="2712874" y="2940016"/>
                </a:cubicBezTo>
                <a:cubicBezTo>
                  <a:pt x="2718136" y="2937839"/>
                  <a:pt x="2721038" y="2941105"/>
                  <a:pt x="2719768" y="2946548"/>
                </a:cubicBezTo>
                <a:cubicBezTo>
                  <a:pt x="2718680" y="2951446"/>
                  <a:pt x="2717591" y="2956526"/>
                  <a:pt x="2718136" y="2961604"/>
                </a:cubicBezTo>
                <a:cubicBezTo>
                  <a:pt x="2719950" y="2977388"/>
                  <a:pt x="2721219" y="2993171"/>
                  <a:pt x="2718136" y="3008955"/>
                </a:cubicBezTo>
                <a:cubicBezTo>
                  <a:pt x="2717048" y="3014940"/>
                  <a:pt x="2719768" y="3017661"/>
                  <a:pt x="2726299" y="3017481"/>
                </a:cubicBezTo>
                <a:cubicBezTo>
                  <a:pt x="2742627" y="3017118"/>
                  <a:pt x="2758954" y="3016936"/>
                  <a:pt x="2775282" y="3017481"/>
                </a:cubicBezTo>
                <a:cubicBezTo>
                  <a:pt x="2782538" y="3017661"/>
                  <a:pt x="2783809" y="3014940"/>
                  <a:pt x="2783627" y="3008592"/>
                </a:cubicBezTo>
                <a:cubicBezTo>
                  <a:pt x="2783265" y="2988092"/>
                  <a:pt x="2783809" y="2967410"/>
                  <a:pt x="2783446" y="2946910"/>
                </a:cubicBezTo>
                <a:cubicBezTo>
                  <a:pt x="2783446" y="2941287"/>
                  <a:pt x="2784716" y="2938746"/>
                  <a:pt x="2790884" y="2939109"/>
                </a:cubicBezTo>
                <a:cubicBezTo>
                  <a:pt x="2798504" y="2939653"/>
                  <a:pt x="2806123" y="2938746"/>
                  <a:pt x="2813561" y="2939472"/>
                </a:cubicBezTo>
                <a:cubicBezTo>
                  <a:pt x="2820818" y="2940016"/>
                  <a:pt x="2822632" y="2936932"/>
                  <a:pt x="2821544" y="2930582"/>
                </a:cubicBezTo>
                <a:cubicBezTo>
                  <a:pt x="2820273" y="2923506"/>
                  <a:pt x="2819910" y="2916431"/>
                  <a:pt x="2819548" y="2909175"/>
                </a:cubicBezTo>
                <a:cubicBezTo>
                  <a:pt x="2819004" y="2900649"/>
                  <a:pt x="2822813" y="2898108"/>
                  <a:pt x="2830252" y="2899379"/>
                </a:cubicBezTo>
                <a:cubicBezTo>
                  <a:pt x="2837327" y="2900649"/>
                  <a:pt x="2844403" y="2901192"/>
                  <a:pt x="2851659" y="2901192"/>
                </a:cubicBezTo>
                <a:cubicBezTo>
                  <a:pt x="2856377" y="2901192"/>
                  <a:pt x="2858008" y="2899561"/>
                  <a:pt x="2857828" y="2894842"/>
                </a:cubicBezTo>
                <a:cubicBezTo>
                  <a:pt x="2857646" y="2886135"/>
                  <a:pt x="2858191" y="2877245"/>
                  <a:pt x="2857646" y="2868537"/>
                </a:cubicBezTo>
                <a:cubicBezTo>
                  <a:pt x="2857102" y="2861461"/>
                  <a:pt x="2860548" y="2860918"/>
                  <a:pt x="2866172" y="2860918"/>
                </a:cubicBezTo>
                <a:cubicBezTo>
                  <a:pt x="2871433" y="2860918"/>
                  <a:pt x="2874518" y="2861643"/>
                  <a:pt x="2874155" y="2868174"/>
                </a:cubicBezTo>
                <a:cubicBezTo>
                  <a:pt x="2873611" y="2876882"/>
                  <a:pt x="2874337" y="2885772"/>
                  <a:pt x="2873974" y="2894480"/>
                </a:cubicBezTo>
                <a:cubicBezTo>
                  <a:pt x="2873611" y="2899742"/>
                  <a:pt x="2875606" y="2901192"/>
                  <a:pt x="2880686" y="2901012"/>
                </a:cubicBezTo>
                <a:cubicBezTo>
                  <a:pt x="2888850" y="2900649"/>
                  <a:pt x="2897014" y="2901375"/>
                  <a:pt x="2905177" y="2900830"/>
                </a:cubicBezTo>
                <a:cubicBezTo>
                  <a:pt x="2910983" y="2900467"/>
                  <a:pt x="2912616" y="2902644"/>
                  <a:pt x="2912253" y="2908086"/>
                </a:cubicBezTo>
                <a:cubicBezTo>
                  <a:pt x="2911890" y="2915888"/>
                  <a:pt x="2912616" y="2923869"/>
                  <a:pt x="2912072" y="2931671"/>
                </a:cubicBezTo>
                <a:cubicBezTo>
                  <a:pt x="2911709" y="2937839"/>
                  <a:pt x="2914067" y="2939472"/>
                  <a:pt x="2919872" y="2939109"/>
                </a:cubicBezTo>
                <a:cubicBezTo>
                  <a:pt x="2927492" y="2938746"/>
                  <a:pt x="2935111" y="2939472"/>
                  <a:pt x="2942550" y="2938927"/>
                </a:cubicBezTo>
                <a:cubicBezTo>
                  <a:pt x="2949262" y="2938384"/>
                  <a:pt x="2950713" y="2940923"/>
                  <a:pt x="2950532" y="2947091"/>
                </a:cubicBezTo>
                <a:cubicBezTo>
                  <a:pt x="2950350" y="2966865"/>
                  <a:pt x="2950713" y="2986640"/>
                  <a:pt x="2950350" y="3006415"/>
                </a:cubicBezTo>
                <a:cubicBezTo>
                  <a:pt x="2950169" y="3012946"/>
                  <a:pt x="2951439" y="3015667"/>
                  <a:pt x="2958696" y="3015303"/>
                </a:cubicBezTo>
                <a:cubicBezTo>
                  <a:pt x="2973754" y="3014759"/>
                  <a:pt x="2988993" y="3014759"/>
                  <a:pt x="3004050" y="3015303"/>
                </a:cubicBezTo>
                <a:cubicBezTo>
                  <a:pt x="3011308" y="3015484"/>
                  <a:pt x="3012578" y="3012765"/>
                  <a:pt x="3012396" y="3006415"/>
                </a:cubicBezTo>
                <a:cubicBezTo>
                  <a:pt x="3012033" y="2986640"/>
                  <a:pt x="3012578" y="2966865"/>
                  <a:pt x="3012215" y="2947091"/>
                </a:cubicBezTo>
                <a:cubicBezTo>
                  <a:pt x="3012215" y="2941105"/>
                  <a:pt x="3013666" y="2938384"/>
                  <a:pt x="3020196" y="2938927"/>
                </a:cubicBezTo>
                <a:cubicBezTo>
                  <a:pt x="3027998" y="2939472"/>
                  <a:pt x="3035980" y="2938746"/>
                  <a:pt x="3043781" y="2939109"/>
                </a:cubicBezTo>
                <a:cubicBezTo>
                  <a:pt x="3048861" y="2939290"/>
                  <a:pt x="3050856" y="2937839"/>
                  <a:pt x="3050675" y="2932578"/>
                </a:cubicBezTo>
                <a:cubicBezTo>
                  <a:pt x="3050312" y="2924414"/>
                  <a:pt x="3050856" y="2916250"/>
                  <a:pt x="3050493" y="2908086"/>
                </a:cubicBezTo>
                <a:cubicBezTo>
                  <a:pt x="3050130" y="2901555"/>
                  <a:pt x="3052307" y="2898471"/>
                  <a:pt x="3059202" y="2899016"/>
                </a:cubicBezTo>
                <a:cubicBezTo>
                  <a:pt x="3065915" y="2899379"/>
                  <a:pt x="3072627" y="2898653"/>
                  <a:pt x="3079157" y="2899197"/>
                </a:cubicBezTo>
                <a:cubicBezTo>
                  <a:pt x="3086414" y="2899923"/>
                  <a:pt x="3089499" y="2897745"/>
                  <a:pt x="3088773" y="2889944"/>
                </a:cubicBezTo>
                <a:cubicBezTo>
                  <a:pt x="3088047" y="2882688"/>
                  <a:pt x="3088410" y="2875431"/>
                  <a:pt x="3088773" y="2868174"/>
                </a:cubicBezTo>
                <a:cubicBezTo>
                  <a:pt x="3088954" y="2864182"/>
                  <a:pt x="3090405" y="2860192"/>
                  <a:pt x="3095849" y="2861098"/>
                </a:cubicBezTo>
                <a:cubicBezTo>
                  <a:pt x="3100202" y="2861825"/>
                  <a:pt x="3105463" y="2861461"/>
                  <a:pt x="3105100" y="2868900"/>
                </a:cubicBezTo>
                <a:cubicBezTo>
                  <a:pt x="3104555" y="2877427"/>
                  <a:pt x="3105282" y="2885772"/>
                  <a:pt x="3104918" y="2894299"/>
                </a:cubicBezTo>
                <a:cubicBezTo>
                  <a:pt x="3104555" y="2899561"/>
                  <a:pt x="3106551" y="2901012"/>
                  <a:pt x="3111632" y="2900830"/>
                </a:cubicBezTo>
                <a:cubicBezTo>
                  <a:pt x="3119795" y="2900467"/>
                  <a:pt x="3127959" y="2901192"/>
                  <a:pt x="3136122" y="2900649"/>
                </a:cubicBezTo>
                <a:cubicBezTo>
                  <a:pt x="3141928" y="2900286"/>
                  <a:pt x="3143561" y="2902463"/>
                  <a:pt x="3143198" y="2907905"/>
                </a:cubicBezTo>
                <a:cubicBezTo>
                  <a:pt x="3142835" y="2915706"/>
                  <a:pt x="3143561" y="2923688"/>
                  <a:pt x="3143016" y="2931490"/>
                </a:cubicBezTo>
                <a:cubicBezTo>
                  <a:pt x="3142654" y="2937658"/>
                  <a:pt x="3145012" y="2939290"/>
                  <a:pt x="3150818" y="2938927"/>
                </a:cubicBezTo>
                <a:cubicBezTo>
                  <a:pt x="3158437" y="2938564"/>
                  <a:pt x="3166056" y="2939290"/>
                  <a:pt x="3173495" y="2938746"/>
                </a:cubicBezTo>
                <a:cubicBezTo>
                  <a:pt x="3180207" y="2938201"/>
                  <a:pt x="3181659" y="2940741"/>
                  <a:pt x="3181478" y="2946910"/>
                </a:cubicBezTo>
                <a:cubicBezTo>
                  <a:pt x="3181116" y="2966865"/>
                  <a:pt x="3181659" y="2986822"/>
                  <a:pt x="3181296" y="3006778"/>
                </a:cubicBezTo>
                <a:cubicBezTo>
                  <a:pt x="3181116" y="3012765"/>
                  <a:pt x="3182385" y="3015303"/>
                  <a:pt x="3189097" y="3015122"/>
                </a:cubicBezTo>
                <a:cubicBezTo>
                  <a:pt x="3204518" y="3014578"/>
                  <a:pt x="3219938" y="3014578"/>
                  <a:pt x="3235358" y="3015122"/>
                </a:cubicBezTo>
                <a:cubicBezTo>
                  <a:pt x="3242071" y="3015303"/>
                  <a:pt x="3243341" y="3012765"/>
                  <a:pt x="3243159" y="3006778"/>
                </a:cubicBezTo>
                <a:cubicBezTo>
                  <a:pt x="3242978" y="2986822"/>
                  <a:pt x="3243341" y="2966865"/>
                  <a:pt x="3242978" y="2946910"/>
                </a:cubicBezTo>
                <a:cubicBezTo>
                  <a:pt x="3242796" y="2940741"/>
                  <a:pt x="3244067" y="2938021"/>
                  <a:pt x="3250779" y="2938564"/>
                </a:cubicBezTo>
                <a:cubicBezTo>
                  <a:pt x="3257129" y="2939109"/>
                  <a:pt x="3263478" y="2939109"/>
                  <a:pt x="3269828" y="2938564"/>
                </a:cubicBezTo>
                <a:cubicBezTo>
                  <a:pt x="3273638" y="2938201"/>
                  <a:pt x="3279988" y="2942919"/>
                  <a:pt x="3279080" y="2931671"/>
                </a:cubicBezTo>
                <a:cubicBezTo>
                  <a:pt x="3278354" y="2924232"/>
                  <a:pt x="3281258" y="2915343"/>
                  <a:pt x="3280895" y="2906998"/>
                </a:cubicBezTo>
                <a:cubicBezTo>
                  <a:pt x="3280714" y="2901555"/>
                  <a:pt x="3282890" y="2900286"/>
                  <a:pt x="3287789" y="2900467"/>
                </a:cubicBezTo>
                <a:cubicBezTo>
                  <a:pt x="3295590" y="2900649"/>
                  <a:pt x="3303572" y="2900104"/>
                  <a:pt x="3311373" y="2900649"/>
                </a:cubicBezTo>
                <a:cubicBezTo>
                  <a:pt x="3318630" y="2901192"/>
                  <a:pt x="3321532" y="2899197"/>
                  <a:pt x="3320987" y="2891396"/>
                </a:cubicBezTo>
                <a:cubicBezTo>
                  <a:pt x="3320262" y="2881417"/>
                  <a:pt x="3320806" y="2871440"/>
                  <a:pt x="3320806" y="2862368"/>
                </a:cubicBezTo>
                <a:cubicBezTo>
                  <a:pt x="3334050" y="2859466"/>
                  <a:pt x="3334412" y="2867085"/>
                  <a:pt x="3333687" y="2876156"/>
                </a:cubicBezTo>
                <a:cubicBezTo>
                  <a:pt x="3333143" y="2882143"/>
                  <a:pt x="3333869" y="2888312"/>
                  <a:pt x="3333506" y="2894299"/>
                </a:cubicBezTo>
                <a:cubicBezTo>
                  <a:pt x="3333324" y="2899016"/>
                  <a:pt x="3334775" y="2900830"/>
                  <a:pt x="3339674" y="2900649"/>
                </a:cubicBezTo>
                <a:cubicBezTo>
                  <a:pt x="3348200" y="2900286"/>
                  <a:pt x="3356546" y="2900830"/>
                  <a:pt x="3365073" y="2900467"/>
                </a:cubicBezTo>
                <a:cubicBezTo>
                  <a:pt x="3370153" y="2900286"/>
                  <a:pt x="3371967" y="2901918"/>
                  <a:pt x="3371785" y="2907179"/>
                </a:cubicBezTo>
                <a:cubicBezTo>
                  <a:pt x="3371422" y="2915706"/>
                  <a:pt x="3371785" y="2924051"/>
                  <a:pt x="3371604" y="2932578"/>
                </a:cubicBezTo>
                <a:cubicBezTo>
                  <a:pt x="3371604" y="2936387"/>
                  <a:pt x="3372329" y="2939109"/>
                  <a:pt x="3376683" y="2939290"/>
                </a:cubicBezTo>
                <a:cubicBezTo>
                  <a:pt x="3384847" y="2939834"/>
                  <a:pt x="3393375" y="2942556"/>
                  <a:pt x="3401175" y="2940016"/>
                </a:cubicBezTo>
                <a:cubicBezTo>
                  <a:pt x="3410065" y="2936932"/>
                  <a:pt x="3410065" y="2941105"/>
                  <a:pt x="3410065" y="2947454"/>
                </a:cubicBezTo>
                <a:cubicBezTo>
                  <a:pt x="3409883" y="2967954"/>
                  <a:pt x="3410246" y="2988636"/>
                  <a:pt x="3409883" y="3009136"/>
                </a:cubicBezTo>
                <a:cubicBezTo>
                  <a:pt x="3409702" y="3014940"/>
                  <a:pt x="3411153" y="3017118"/>
                  <a:pt x="3417320" y="3016936"/>
                </a:cubicBezTo>
                <a:cubicBezTo>
                  <a:pt x="3433286" y="3016573"/>
                  <a:pt x="3449431" y="3016573"/>
                  <a:pt x="3465397" y="3016936"/>
                </a:cubicBezTo>
                <a:cubicBezTo>
                  <a:pt x="3471565" y="3017118"/>
                  <a:pt x="3473742" y="3015484"/>
                  <a:pt x="3473561" y="3008955"/>
                </a:cubicBezTo>
                <a:cubicBezTo>
                  <a:pt x="3473198" y="2988455"/>
                  <a:pt x="3473561" y="2967773"/>
                  <a:pt x="3473379" y="2947273"/>
                </a:cubicBezTo>
                <a:cubicBezTo>
                  <a:pt x="3473379" y="2941105"/>
                  <a:pt x="3475194" y="2938384"/>
                  <a:pt x="3481725" y="2938746"/>
                </a:cubicBezTo>
                <a:cubicBezTo>
                  <a:pt x="3488981" y="2939109"/>
                  <a:pt x="3496238" y="2938384"/>
                  <a:pt x="3503495" y="2938927"/>
                </a:cubicBezTo>
                <a:cubicBezTo>
                  <a:pt x="3509663" y="2939472"/>
                  <a:pt x="3512384" y="2937839"/>
                  <a:pt x="3511840" y="2931127"/>
                </a:cubicBezTo>
                <a:cubicBezTo>
                  <a:pt x="3511296" y="2923506"/>
                  <a:pt x="3512384" y="2915888"/>
                  <a:pt x="3511477" y="2908449"/>
                </a:cubicBezTo>
                <a:cubicBezTo>
                  <a:pt x="3510389" y="2899923"/>
                  <a:pt x="3514198" y="2898108"/>
                  <a:pt x="3521637" y="2899016"/>
                </a:cubicBezTo>
                <a:cubicBezTo>
                  <a:pt x="3528349" y="2899923"/>
                  <a:pt x="3535062" y="2901375"/>
                  <a:pt x="3542137" y="2901012"/>
                </a:cubicBezTo>
                <a:cubicBezTo>
                  <a:pt x="3547579" y="2900830"/>
                  <a:pt x="3549939" y="2899016"/>
                  <a:pt x="3549757" y="2893573"/>
                </a:cubicBezTo>
                <a:cubicBezTo>
                  <a:pt x="3549394" y="2884503"/>
                  <a:pt x="3549939" y="2875431"/>
                  <a:pt x="3549575" y="2866359"/>
                </a:cubicBezTo>
                <a:cubicBezTo>
                  <a:pt x="3549394" y="2860735"/>
                  <a:pt x="3552841" y="2860918"/>
                  <a:pt x="3556651" y="2861098"/>
                </a:cubicBezTo>
                <a:cubicBezTo>
                  <a:pt x="3559916" y="2861461"/>
                  <a:pt x="3564270" y="2859647"/>
                  <a:pt x="3564270" y="2865815"/>
                </a:cubicBezTo>
                <a:cubicBezTo>
                  <a:pt x="3564270" y="2875613"/>
                  <a:pt x="3564452" y="2885409"/>
                  <a:pt x="3565540" y="2895387"/>
                </a:cubicBezTo>
                <a:cubicBezTo>
                  <a:pt x="3565903" y="2900104"/>
                  <a:pt x="3566810" y="2901012"/>
                  <a:pt x="3570619" y="2901012"/>
                </a:cubicBezTo>
                <a:cubicBezTo>
                  <a:pt x="3579146" y="2901012"/>
                  <a:pt x="3587491" y="2901375"/>
                  <a:pt x="3596018" y="2900830"/>
                </a:cubicBezTo>
                <a:cubicBezTo>
                  <a:pt x="3602186" y="2900467"/>
                  <a:pt x="3604907" y="2901918"/>
                  <a:pt x="3604363" y="2908630"/>
                </a:cubicBezTo>
                <a:cubicBezTo>
                  <a:pt x="3603818" y="2916250"/>
                  <a:pt x="3604544" y="2923688"/>
                  <a:pt x="3604181" y="2931309"/>
                </a:cubicBezTo>
                <a:cubicBezTo>
                  <a:pt x="3603818" y="2937113"/>
                  <a:pt x="3605451" y="2939472"/>
                  <a:pt x="3611620" y="2939109"/>
                </a:cubicBezTo>
                <a:cubicBezTo>
                  <a:pt x="3619239" y="2938564"/>
                  <a:pt x="3626860" y="2939472"/>
                  <a:pt x="3634298" y="2938927"/>
                </a:cubicBezTo>
                <a:cubicBezTo>
                  <a:pt x="3640466" y="2938564"/>
                  <a:pt x="3642642" y="2940378"/>
                  <a:pt x="3642461" y="2946910"/>
                </a:cubicBezTo>
                <a:cubicBezTo>
                  <a:pt x="3642099" y="2967410"/>
                  <a:pt x="3642461" y="2988092"/>
                  <a:pt x="3642279" y="3008592"/>
                </a:cubicBezTo>
                <a:cubicBezTo>
                  <a:pt x="3642099" y="3013490"/>
                  <a:pt x="3643550" y="3015484"/>
                  <a:pt x="3648811" y="3015303"/>
                </a:cubicBezTo>
                <a:cubicBezTo>
                  <a:pt x="3664232" y="3014940"/>
                  <a:pt x="3679652" y="3014940"/>
                  <a:pt x="3695072" y="3015303"/>
                </a:cubicBezTo>
                <a:cubicBezTo>
                  <a:pt x="3700696" y="3015484"/>
                  <a:pt x="3702692" y="3014034"/>
                  <a:pt x="3702329" y="3008229"/>
                </a:cubicBezTo>
                <a:cubicBezTo>
                  <a:pt x="3700878" y="2987367"/>
                  <a:pt x="3704324" y="2966685"/>
                  <a:pt x="3703961" y="2946003"/>
                </a:cubicBezTo>
                <a:cubicBezTo>
                  <a:pt x="3703780" y="2940197"/>
                  <a:pt x="3705776" y="2938564"/>
                  <a:pt x="3711219" y="2938927"/>
                </a:cubicBezTo>
                <a:cubicBezTo>
                  <a:pt x="3719020" y="2939290"/>
                  <a:pt x="3727003" y="2938564"/>
                  <a:pt x="3734804" y="2939109"/>
                </a:cubicBezTo>
                <a:cubicBezTo>
                  <a:pt x="3740971" y="2939472"/>
                  <a:pt x="3742604" y="2937113"/>
                  <a:pt x="3742241" y="2931309"/>
                </a:cubicBezTo>
                <a:cubicBezTo>
                  <a:pt x="3741878" y="2923143"/>
                  <a:pt x="3742604" y="2914980"/>
                  <a:pt x="3742059" y="2906816"/>
                </a:cubicBezTo>
                <a:cubicBezTo>
                  <a:pt x="3741515" y="2900104"/>
                  <a:pt x="3744055" y="2898471"/>
                  <a:pt x="3750224" y="2898834"/>
                </a:cubicBezTo>
                <a:cubicBezTo>
                  <a:pt x="3757843" y="2899379"/>
                  <a:pt x="3765281" y="2898834"/>
                  <a:pt x="3772901" y="2899016"/>
                </a:cubicBezTo>
                <a:cubicBezTo>
                  <a:pt x="3776530" y="2899016"/>
                  <a:pt x="3778888" y="2898108"/>
                  <a:pt x="3778343" y="2893936"/>
                </a:cubicBezTo>
                <a:cubicBezTo>
                  <a:pt x="3777255" y="2885772"/>
                  <a:pt x="3780340" y="2877970"/>
                  <a:pt x="3780157" y="2869807"/>
                </a:cubicBezTo>
                <a:cubicBezTo>
                  <a:pt x="3779977" y="2864908"/>
                  <a:pt x="3779977" y="2860192"/>
                  <a:pt x="3786870" y="2860918"/>
                </a:cubicBezTo>
                <a:cubicBezTo>
                  <a:pt x="3792313" y="2861461"/>
                  <a:pt x="3797029" y="2863094"/>
                  <a:pt x="3796485" y="2870170"/>
                </a:cubicBezTo>
                <a:cubicBezTo>
                  <a:pt x="3795760" y="2877427"/>
                  <a:pt x="3797392" y="2884503"/>
                  <a:pt x="3795035" y="2891758"/>
                </a:cubicBezTo>
                <a:cubicBezTo>
                  <a:pt x="3793220" y="2897201"/>
                  <a:pt x="3795035" y="2901375"/>
                  <a:pt x="3802109" y="2901012"/>
                </a:cubicBezTo>
                <a:cubicBezTo>
                  <a:pt x="3809911" y="2900649"/>
                  <a:pt x="3817892" y="2901012"/>
                  <a:pt x="3825694" y="2900830"/>
                </a:cubicBezTo>
                <a:cubicBezTo>
                  <a:pt x="3830410" y="2900649"/>
                  <a:pt x="3832407" y="2901555"/>
                  <a:pt x="3833133" y="2906998"/>
                </a:cubicBezTo>
                <a:cubicBezTo>
                  <a:pt x="3834402" y="2915343"/>
                  <a:pt x="3834947" y="2923688"/>
                  <a:pt x="3834584" y="2932034"/>
                </a:cubicBezTo>
                <a:cubicBezTo>
                  <a:pt x="3834221" y="2937839"/>
                  <a:pt x="3836397" y="2939290"/>
                  <a:pt x="3841840" y="2939109"/>
                </a:cubicBezTo>
                <a:cubicBezTo>
                  <a:pt x="3849641" y="2938746"/>
                  <a:pt x="3857623" y="2939472"/>
                  <a:pt x="3865424" y="2938927"/>
                </a:cubicBezTo>
                <a:cubicBezTo>
                  <a:pt x="3871592" y="2938564"/>
                  <a:pt x="3873044" y="2941105"/>
                  <a:pt x="3872862" y="2946729"/>
                </a:cubicBezTo>
                <a:cubicBezTo>
                  <a:pt x="3872499" y="2967228"/>
                  <a:pt x="3873406" y="2987730"/>
                  <a:pt x="3870867" y="3008048"/>
                </a:cubicBezTo>
                <a:cubicBezTo>
                  <a:pt x="3870141" y="3013308"/>
                  <a:pt x="3871955" y="3015484"/>
                  <a:pt x="3877761" y="3015303"/>
                </a:cubicBezTo>
                <a:lnTo>
                  <a:pt x="3907953" y="3015303"/>
                </a:lnTo>
                <a:lnTo>
                  <a:pt x="3908005" y="3015440"/>
                </a:lnTo>
                <a:cubicBezTo>
                  <a:pt x="3909933" y="3017299"/>
                  <a:pt x="3913788" y="3017299"/>
                  <a:pt x="3921498" y="3017481"/>
                </a:cubicBezTo>
                <a:cubicBezTo>
                  <a:pt x="3925127" y="3017571"/>
                  <a:pt x="3927257" y="3016936"/>
                  <a:pt x="3928459" y="3015485"/>
                </a:cubicBezTo>
                <a:lnTo>
                  <a:pt x="3928660" y="3014488"/>
                </a:lnTo>
                <a:lnTo>
                  <a:pt x="3931052" y="3013966"/>
                </a:lnTo>
                <a:cubicBezTo>
                  <a:pt x="3932277" y="3012855"/>
                  <a:pt x="3932731" y="3010949"/>
                  <a:pt x="3932550" y="3007866"/>
                </a:cubicBezTo>
                <a:cubicBezTo>
                  <a:pt x="3930916" y="2987004"/>
                  <a:pt x="3935270" y="2966503"/>
                  <a:pt x="3934182" y="2945640"/>
                </a:cubicBezTo>
                <a:cubicBezTo>
                  <a:pt x="3934001" y="2943101"/>
                  <a:pt x="3934409" y="2941423"/>
                  <a:pt x="3935497" y="2940401"/>
                </a:cubicBezTo>
                <a:lnTo>
                  <a:pt x="3940848" y="2939120"/>
                </a:lnTo>
                <a:lnTo>
                  <a:pt x="3962136" y="2939290"/>
                </a:lnTo>
                <a:lnTo>
                  <a:pt x="3962401" y="2939239"/>
                </a:lnTo>
                <a:lnTo>
                  <a:pt x="3970828" y="2939290"/>
                </a:lnTo>
                <a:cubicBezTo>
                  <a:pt x="3968651" y="2933123"/>
                  <a:pt x="3968469" y="2932941"/>
                  <a:pt x="3970647" y="2928406"/>
                </a:cubicBezTo>
                <a:cubicBezTo>
                  <a:pt x="3972279" y="2924958"/>
                  <a:pt x="3972279" y="2921511"/>
                  <a:pt x="3972279" y="2917883"/>
                </a:cubicBezTo>
                <a:cubicBezTo>
                  <a:pt x="3972461" y="2901192"/>
                  <a:pt x="3972461" y="2901192"/>
                  <a:pt x="3988789" y="2901192"/>
                </a:cubicBezTo>
                <a:lnTo>
                  <a:pt x="3992082" y="2901104"/>
                </a:lnTo>
                <a:lnTo>
                  <a:pt x="3996787" y="2901555"/>
                </a:lnTo>
                <a:lnTo>
                  <a:pt x="3999064" y="2900918"/>
                </a:lnTo>
                <a:lnTo>
                  <a:pt x="4001269" y="2900858"/>
                </a:lnTo>
                <a:cubicBezTo>
                  <a:pt x="4010377" y="2899855"/>
                  <a:pt x="4010377" y="2895840"/>
                  <a:pt x="4010377" y="2879784"/>
                </a:cubicBezTo>
                <a:cubicBezTo>
                  <a:pt x="4010377" y="2867267"/>
                  <a:pt x="4010377" y="2864138"/>
                  <a:pt x="4017267" y="2863355"/>
                </a:cubicBezTo>
                <a:lnTo>
                  <a:pt x="4018916" y="2863310"/>
                </a:lnTo>
                <a:lnTo>
                  <a:pt x="4020372" y="2867267"/>
                </a:lnTo>
                <a:cubicBezTo>
                  <a:pt x="4020009" y="2875068"/>
                  <a:pt x="4020734" y="2883050"/>
                  <a:pt x="4020190" y="2890852"/>
                </a:cubicBezTo>
                <a:cubicBezTo>
                  <a:pt x="4019646" y="2898471"/>
                  <a:pt x="4021823" y="2902100"/>
                  <a:pt x="4030167" y="2901375"/>
                </a:cubicBezTo>
                <a:cubicBezTo>
                  <a:pt x="4037607" y="2900649"/>
                  <a:pt x="4045226" y="2901375"/>
                  <a:pt x="4052845" y="2901192"/>
                </a:cubicBezTo>
                <a:cubicBezTo>
                  <a:pt x="4056836" y="2901192"/>
                  <a:pt x="4060283" y="2901918"/>
                  <a:pt x="4060102" y="2906998"/>
                </a:cubicBezTo>
                <a:cubicBezTo>
                  <a:pt x="4059739" y="2916069"/>
                  <a:pt x="4061372" y="2925139"/>
                  <a:pt x="4059013" y="2934029"/>
                </a:cubicBezTo>
                <a:cubicBezTo>
                  <a:pt x="4057743" y="2938564"/>
                  <a:pt x="4059376" y="2939472"/>
                  <a:pt x="4063186" y="2939472"/>
                </a:cubicBezTo>
                <a:cubicBezTo>
                  <a:pt x="4071712" y="2939472"/>
                  <a:pt x="4080240" y="2939834"/>
                  <a:pt x="4088585" y="2939290"/>
                </a:cubicBezTo>
                <a:cubicBezTo>
                  <a:pt x="4096384" y="2938927"/>
                  <a:pt x="4098562" y="2941831"/>
                  <a:pt x="4098381" y="2949268"/>
                </a:cubicBezTo>
                <a:cubicBezTo>
                  <a:pt x="4097836" y="2968861"/>
                  <a:pt x="4098924" y="2988455"/>
                  <a:pt x="4096384" y="3007866"/>
                </a:cubicBezTo>
                <a:cubicBezTo>
                  <a:pt x="4095659" y="3013490"/>
                  <a:pt x="4097293" y="3016029"/>
                  <a:pt x="4103642" y="3015847"/>
                </a:cubicBezTo>
                <a:lnTo>
                  <a:pt x="4135764" y="3015847"/>
                </a:lnTo>
                <a:lnTo>
                  <a:pt x="4135764" y="2948097"/>
                </a:lnTo>
                <a:lnTo>
                  <a:pt x="4134483" y="2983012"/>
                </a:lnTo>
                <a:cubicBezTo>
                  <a:pt x="4134483" y="2988273"/>
                  <a:pt x="4134665" y="2992083"/>
                  <a:pt x="4127226" y="2992083"/>
                </a:cubicBezTo>
                <a:cubicBezTo>
                  <a:pt x="4119969" y="2992083"/>
                  <a:pt x="4119426" y="2988636"/>
                  <a:pt x="4119789" y="2983193"/>
                </a:cubicBezTo>
                <a:cubicBezTo>
                  <a:pt x="4120514" y="2972490"/>
                  <a:pt x="4122509" y="2961424"/>
                  <a:pt x="4121240" y="2950901"/>
                </a:cubicBezTo>
                <a:cubicBezTo>
                  <a:pt x="4120152" y="2940378"/>
                  <a:pt x="4119244" y="2929856"/>
                  <a:pt x="4120877" y="2919516"/>
                </a:cubicBezTo>
                <a:cubicBezTo>
                  <a:pt x="4121602" y="2914255"/>
                  <a:pt x="4118519" y="2915706"/>
                  <a:pt x="4116342" y="2915706"/>
                </a:cubicBezTo>
                <a:cubicBezTo>
                  <a:pt x="4106907" y="2915525"/>
                  <a:pt x="4097655" y="2915706"/>
                  <a:pt x="4088222" y="2915706"/>
                </a:cubicBezTo>
                <a:cubicBezTo>
                  <a:pt x="4084593" y="2915706"/>
                  <a:pt x="4081509" y="2915706"/>
                  <a:pt x="4081691" y="2910626"/>
                </a:cubicBezTo>
                <a:cubicBezTo>
                  <a:pt x="4082054" y="2901375"/>
                  <a:pt x="4080965" y="2891758"/>
                  <a:pt x="4082416" y="2882688"/>
                </a:cubicBezTo>
                <a:cubicBezTo>
                  <a:pt x="4083323" y="2876701"/>
                  <a:pt x="4081509" y="2875794"/>
                  <a:pt x="4076793" y="2875794"/>
                </a:cubicBezTo>
                <a:cubicBezTo>
                  <a:pt x="4068629" y="2875794"/>
                  <a:pt x="4060465" y="2875431"/>
                  <a:pt x="4052300" y="2875975"/>
                </a:cubicBezTo>
                <a:cubicBezTo>
                  <a:pt x="4045771" y="2876338"/>
                  <a:pt x="4042685" y="2874705"/>
                  <a:pt x="4043593" y="2867629"/>
                </a:cubicBezTo>
                <a:cubicBezTo>
                  <a:pt x="4044682" y="2860010"/>
                  <a:pt x="4044863" y="2852209"/>
                  <a:pt x="4045588" y="2844409"/>
                </a:cubicBezTo>
                <a:cubicBezTo>
                  <a:pt x="4046133" y="2839328"/>
                  <a:pt x="4044318" y="2837333"/>
                  <a:pt x="4039057" y="2837695"/>
                </a:cubicBezTo>
                <a:cubicBezTo>
                  <a:pt x="4022366" y="2838966"/>
                  <a:pt x="4005676" y="2837695"/>
                  <a:pt x="3988986" y="2837514"/>
                </a:cubicBezTo>
                <a:cubicBezTo>
                  <a:pt x="3982999" y="2837514"/>
                  <a:pt x="3981911" y="2839691"/>
                  <a:pt x="3982091" y="2844953"/>
                </a:cubicBezTo>
                <a:cubicBezTo>
                  <a:pt x="3982454" y="2853660"/>
                  <a:pt x="3982091" y="2862551"/>
                  <a:pt x="3982091" y="2871258"/>
                </a:cubicBezTo>
                <a:cubicBezTo>
                  <a:pt x="3982091" y="2873798"/>
                  <a:pt x="3982273" y="2877064"/>
                  <a:pt x="3978101" y="2876156"/>
                </a:cubicBezTo>
                <a:cubicBezTo>
                  <a:pt x="3968304" y="2873980"/>
                  <a:pt x="3959052" y="2878878"/>
                  <a:pt x="3949437" y="2877427"/>
                </a:cubicBezTo>
                <a:cubicBezTo>
                  <a:pt x="3944901" y="2876882"/>
                  <a:pt x="3943813" y="2879421"/>
                  <a:pt x="3943994" y="2883413"/>
                </a:cubicBezTo>
                <a:cubicBezTo>
                  <a:pt x="3944175" y="2890670"/>
                  <a:pt x="3943630" y="2897927"/>
                  <a:pt x="3944175" y="2905183"/>
                </a:cubicBezTo>
                <a:cubicBezTo>
                  <a:pt x="3944901" y="2912985"/>
                  <a:pt x="3942542" y="2916431"/>
                  <a:pt x="3934197" y="2915706"/>
                </a:cubicBezTo>
                <a:cubicBezTo>
                  <a:pt x="3927484" y="2915162"/>
                  <a:pt x="3920772" y="2916250"/>
                  <a:pt x="3914241" y="2915525"/>
                </a:cubicBezTo>
                <a:cubicBezTo>
                  <a:pt x="3907166" y="2914800"/>
                  <a:pt x="3905896" y="2917702"/>
                  <a:pt x="3905896" y="2924232"/>
                </a:cubicBezTo>
                <a:lnTo>
                  <a:pt x="3906052" y="2991469"/>
                </a:lnTo>
                <a:lnTo>
                  <a:pt x="3901526" y="2993353"/>
                </a:lnTo>
                <a:cubicBezTo>
                  <a:pt x="3894633" y="2993171"/>
                  <a:pt x="3891367" y="2991538"/>
                  <a:pt x="3892093" y="2984101"/>
                </a:cubicBezTo>
                <a:cubicBezTo>
                  <a:pt x="3894270" y="2963782"/>
                  <a:pt x="3891367" y="2943463"/>
                  <a:pt x="3892274" y="2923143"/>
                </a:cubicBezTo>
                <a:cubicBezTo>
                  <a:pt x="3892456" y="2916614"/>
                  <a:pt x="3890460" y="2914800"/>
                  <a:pt x="3884110" y="2915162"/>
                </a:cubicBezTo>
                <a:cubicBezTo>
                  <a:pt x="3876492" y="2915706"/>
                  <a:pt x="3869053" y="2915162"/>
                  <a:pt x="3861433" y="2915343"/>
                </a:cubicBezTo>
                <a:cubicBezTo>
                  <a:pt x="3855990" y="2915525"/>
                  <a:pt x="3853813" y="2913348"/>
                  <a:pt x="3853995" y="2907905"/>
                </a:cubicBezTo>
                <a:cubicBezTo>
                  <a:pt x="3854358" y="2899742"/>
                  <a:pt x="3853813" y="2891577"/>
                  <a:pt x="3854176" y="2883413"/>
                </a:cubicBezTo>
                <a:cubicBezTo>
                  <a:pt x="3854358" y="2878696"/>
                  <a:pt x="3852725" y="2877064"/>
                  <a:pt x="3848009" y="2877245"/>
                </a:cubicBezTo>
                <a:cubicBezTo>
                  <a:pt x="3839844" y="2877608"/>
                  <a:pt x="3831680" y="2877245"/>
                  <a:pt x="3823516" y="2877427"/>
                </a:cubicBezTo>
                <a:cubicBezTo>
                  <a:pt x="3818075" y="2877608"/>
                  <a:pt x="3815715" y="2875431"/>
                  <a:pt x="3815897" y="2869989"/>
                </a:cubicBezTo>
                <a:cubicBezTo>
                  <a:pt x="3816260" y="2861825"/>
                  <a:pt x="3815715" y="2853660"/>
                  <a:pt x="3816078" y="2845497"/>
                </a:cubicBezTo>
                <a:cubicBezTo>
                  <a:pt x="3816260" y="2840961"/>
                  <a:pt x="3814808" y="2839147"/>
                  <a:pt x="3809911" y="2839147"/>
                </a:cubicBezTo>
                <a:cubicBezTo>
                  <a:pt x="3793220" y="2839328"/>
                  <a:pt x="3776711" y="2839328"/>
                  <a:pt x="3760020" y="2839147"/>
                </a:cubicBezTo>
                <a:cubicBezTo>
                  <a:pt x="3754759" y="2839147"/>
                  <a:pt x="3752945" y="2841687"/>
                  <a:pt x="3754396" y="2845679"/>
                </a:cubicBezTo>
                <a:cubicBezTo>
                  <a:pt x="3757480" y="2854204"/>
                  <a:pt x="3752945" y="2862368"/>
                  <a:pt x="3754215" y="2870533"/>
                </a:cubicBezTo>
                <a:cubicBezTo>
                  <a:pt x="3755122" y="2876338"/>
                  <a:pt x="3752219" y="2878878"/>
                  <a:pt x="3747139" y="2877245"/>
                </a:cubicBezTo>
                <a:cubicBezTo>
                  <a:pt x="3738976" y="2874524"/>
                  <a:pt x="3731174" y="2877789"/>
                  <a:pt x="3723193" y="2877245"/>
                </a:cubicBezTo>
                <a:cubicBezTo>
                  <a:pt x="3717568" y="2876882"/>
                  <a:pt x="3715572" y="2878696"/>
                  <a:pt x="3715935" y="2884321"/>
                </a:cubicBezTo>
                <a:cubicBezTo>
                  <a:pt x="3716298" y="2892121"/>
                  <a:pt x="3716480" y="2900104"/>
                  <a:pt x="3715572" y="2907905"/>
                </a:cubicBezTo>
                <a:cubicBezTo>
                  <a:pt x="3715209" y="2910444"/>
                  <a:pt x="3715935" y="2915525"/>
                  <a:pt x="3709949" y="2915343"/>
                </a:cubicBezTo>
                <a:cubicBezTo>
                  <a:pt x="3701059" y="2914980"/>
                  <a:pt x="3692170" y="2915525"/>
                  <a:pt x="3683281" y="2915343"/>
                </a:cubicBezTo>
                <a:cubicBezTo>
                  <a:pt x="3678745" y="2915343"/>
                  <a:pt x="3677657" y="2917157"/>
                  <a:pt x="3677838" y="2921330"/>
                </a:cubicBezTo>
                <a:cubicBezTo>
                  <a:pt x="3679108" y="2943282"/>
                  <a:pt x="3674209" y="2965233"/>
                  <a:pt x="3676569" y="2987185"/>
                </a:cubicBezTo>
                <a:cubicBezTo>
                  <a:pt x="3677112" y="2991538"/>
                  <a:pt x="3674753" y="2991720"/>
                  <a:pt x="3672033" y="2991538"/>
                </a:cubicBezTo>
                <a:cubicBezTo>
                  <a:pt x="3668766" y="2991357"/>
                  <a:pt x="3662599" y="2993171"/>
                  <a:pt x="3662962" y="2988818"/>
                </a:cubicBezTo>
                <a:cubicBezTo>
                  <a:pt x="3663506" y="2982649"/>
                  <a:pt x="3660784" y="2976300"/>
                  <a:pt x="3662236" y="2971221"/>
                </a:cubicBezTo>
                <a:cubicBezTo>
                  <a:pt x="3666953" y="2954892"/>
                  <a:pt x="3658970" y="2938384"/>
                  <a:pt x="3663506" y="2922237"/>
                </a:cubicBezTo>
                <a:cubicBezTo>
                  <a:pt x="3665139" y="2916614"/>
                  <a:pt x="3661691" y="2915162"/>
                  <a:pt x="3656431" y="2915343"/>
                </a:cubicBezTo>
                <a:cubicBezTo>
                  <a:pt x="3647903" y="2915706"/>
                  <a:pt x="3639559" y="2915343"/>
                  <a:pt x="3631031" y="2915343"/>
                </a:cubicBezTo>
                <a:cubicBezTo>
                  <a:pt x="3628674" y="2915343"/>
                  <a:pt x="3625409" y="2915888"/>
                  <a:pt x="3625771" y="2912259"/>
                </a:cubicBezTo>
                <a:cubicBezTo>
                  <a:pt x="3626678" y="2903369"/>
                  <a:pt x="3621417" y="2894842"/>
                  <a:pt x="3624864" y="2885591"/>
                </a:cubicBezTo>
                <a:cubicBezTo>
                  <a:pt x="3627222" y="2879421"/>
                  <a:pt x="3625227" y="2875068"/>
                  <a:pt x="3617243" y="2875431"/>
                </a:cubicBezTo>
                <a:cubicBezTo>
                  <a:pt x="3609625" y="2875794"/>
                  <a:pt x="3602186" y="2875250"/>
                  <a:pt x="3594567" y="2875613"/>
                </a:cubicBezTo>
                <a:cubicBezTo>
                  <a:pt x="3589124" y="2875794"/>
                  <a:pt x="3586947" y="2874343"/>
                  <a:pt x="3587309" y="2868537"/>
                </a:cubicBezTo>
                <a:cubicBezTo>
                  <a:pt x="3587674" y="2860373"/>
                  <a:pt x="3587129" y="2852209"/>
                  <a:pt x="3587491" y="2844046"/>
                </a:cubicBezTo>
                <a:cubicBezTo>
                  <a:pt x="3587854" y="2839147"/>
                  <a:pt x="3586221" y="2837333"/>
                  <a:pt x="3580960" y="2837333"/>
                </a:cubicBezTo>
                <a:cubicBezTo>
                  <a:pt x="3564270" y="2837695"/>
                  <a:pt x="3547579" y="2837695"/>
                  <a:pt x="3530889" y="2837333"/>
                </a:cubicBezTo>
                <a:cubicBezTo>
                  <a:pt x="3525084" y="2837333"/>
                  <a:pt x="3523814" y="2839509"/>
                  <a:pt x="3523995" y="2844772"/>
                </a:cubicBezTo>
                <a:cubicBezTo>
                  <a:pt x="3524358" y="2855292"/>
                  <a:pt x="3524176" y="2865815"/>
                  <a:pt x="3524176" y="2876519"/>
                </a:cubicBezTo>
                <a:cubicBezTo>
                  <a:pt x="3512022" y="2873617"/>
                  <a:pt x="3500955" y="2878696"/>
                  <a:pt x="3489525" y="2877608"/>
                </a:cubicBezTo>
                <a:cubicBezTo>
                  <a:pt x="3485353" y="2877245"/>
                  <a:pt x="3486260" y="2881055"/>
                  <a:pt x="3486260" y="2883594"/>
                </a:cubicBezTo>
                <a:cubicBezTo>
                  <a:pt x="3486078" y="2892303"/>
                  <a:pt x="3486078" y="2901192"/>
                  <a:pt x="3486260" y="2909900"/>
                </a:cubicBezTo>
                <a:cubicBezTo>
                  <a:pt x="3486441" y="2914255"/>
                  <a:pt x="3484809" y="2915706"/>
                  <a:pt x="3480455" y="2915525"/>
                </a:cubicBezTo>
                <a:cubicBezTo>
                  <a:pt x="3472291" y="2915343"/>
                  <a:pt x="3464127" y="2915888"/>
                  <a:pt x="3455963" y="2915343"/>
                </a:cubicBezTo>
                <a:cubicBezTo>
                  <a:pt x="3449431" y="2914980"/>
                  <a:pt x="3447799" y="2917157"/>
                  <a:pt x="3447980" y="2923506"/>
                </a:cubicBezTo>
                <a:cubicBezTo>
                  <a:pt x="3448343" y="2943101"/>
                  <a:pt x="3447799" y="2962875"/>
                  <a:pt x="3448162" y="2982468"/>
                </a:cubicBezTo>
                <a:cubicBezTo>
                  <a:pt x="3448343" y="2988999"/>
                  <a:pt x="3447436" y="2993171"/>
                  <a:pt x="3439636" y="2991720"/>
                </a:cubicBezTo>
                <a:cubicBezTo>
                  <a:pt x="3438003" y="2991357"/>
                  <a:pt x="3436007" y="2991538"/>
                  <a:pt x="3434374" y="2992083"/>
                </a:cubicBezTo>
                <a:cubicBezTo>
                  <a:pt x="3432016" y="2992809"/>
                  <a:pt x="3430746" y="2992083"/>
                  <a:pt x="3431109" y="2989724"/>
                </a:cubicBezTo>
                <a:cubicBezTo>
                  <a:pt x="3432741" y="2980835"/>
                  <a:pt x="3429839" y="2971765"/>
                  <a:pt x="3430565" y="2963057"/>
                </a:cubicBezTo>
                <a:cubicBezTo>
                  <a:pt x="3431653" y="2950357"/>
                  <a:pt x="3431653" y="2938201"/>
                  <a:pt x="3430565" y="2925502"/>
                </a:cubicBezTo>
                <a:cubicBezTo>
                  <a:pt x="3429839" y="2917520"/>
                  <a:pt x="3426755" y="2915888"/>
                  <a:pt x="3420767" y="2917339"/>
                </a:cubicBezTo>
                <a:cubicBezTo>
                  <a:pt x="3412967" y="2919153"/>
                  <a:pt x="3405347" y="2917157"/>
                  <a:pt x="3397909" y="2917883"/>
                </a:cubicBezTo>
                <a:cubicBezTo>
                  <a:pt x="3390834" y="2918427"/>
                  <a:pt x="3392285" y="2915706"/>
                  <a:pt x="3392104" y="2911896"/>
                </a:cubicBezTo>
                <a:cubicBezTo>
                  <a:pt x="3392104" y="2906273"/>
                  <a:pt x="3396095" y="2900649"/>
                  <a:pt x="3393010" y="2894299"/>
                </a:cubicBezTo>
                <a:cubicBezTo>
                  <a:pt x="3391378" y="2895750"/>
                  <a:pt x="3390290" y="2896657"/>
                  <a:pt x="3389020" y="2897745"/>
                </a:cubicBezTo>
                <a:cubicBezTo>
                  <a:pt x="3387024" y="2893391"/>
                  <a:pt x="3390108" y="2889582"/>
                  <a:pt x="3390471" y="2885409"/>
                </a:cubicBezTo>
                <a:cubicBezTo>
                  <a:pt x="3391015" y="2880874"/>
                  <a:pt x="3390652" y="2878696"/>
                  <a:pt x="3385029" y="2879059"/>
                </a:cubicBezTo>
                <a:cubicBezTo>
                  <a:pt x="3376502" y="2879603"/>
                  <a:pt x="3368157" y="2879059"/>
                  <a:pt x="3359630" y="2879241"/>
                </a:cubicBezTo>
                <a:cubicBezTo>
                  <a:pt x="3354550" y="2879421"/>
                  <a:pt x="3353099" y="2877245"/>
                  <a:pt x="3354550" y="2872709"/>
                </a:cubicBezTo>
                <a:cubicBezTo>
                  <a:pt x="3357272" y="2864002"/>
                  <a:pt x="3355458" y="2855292"/>
                  <a:pt x="3355820" y="2846585"/>
                </a:cubicBezTo>
                <a:cubicBezTo>
                  <a:pt x="3356002" y="2842958"/>
                  <a:pt x="3353825" y="2841143"/>
                  <a:pt x="3350196" y="2841143"/>
                </a:cubicBezTo>
                <a:cubicBezTo>
                  <a:pt x="3334231" y="2840779"/>
                  <a:pt x="3318448" y="2838421"/>
                  <a:pt x="3302484" y="2839147"/>
                </a:cubicBezTo>
                <a:cubicBezTo>
                  <a:pt x="3297041" y="2839328"/>
                  <a:pt x="3295772" y="2841143"/>
                  <a:pt x="3295953" y="2846041"/>
                </a:cubicBezTo>
                <a:cubicBezTo>
                  <a:pt x="3296315" y="2854204"/>
                  <a:pt x="3295772" y="2862368"/>
                  <a:pt x="3296134" y="2870533"/>
                </a:cubicBezTo>
                <a:cubicBezTo>
                  <a:pt x="3296315" y="2875431"/>
                  <a:pt x="3295227" y="2878152"/>
                  <a:pt x="3289784" y="2877427"/>
                </a:cubicBezTo>
                <a:cubicBezTo>
                  <a:pt x="3280714" y="2876156"/>
                  <a:pt x="3272005" y="2879966"/>
                  <a:pt x="3262934" y="2879241"/>
                </a:cubicBezTo>
                <a:cubicBezTo>
                  <a:pt x="3258580" y="2878878"/>
                  <a:pt x="3258036" y="2881417"/>
                  <a:pt x="3258036" y="2884865"/>
                </a:cubicBezTo>
                <a:cubicBezTo>
                  <a:pt x="3258217" y="2892666"/>
                  <a:pt x="3257855" y="2900286"/>
                  <a:pt x="3258217" y="2907905"/>
                </a:cubicBezTo>
                <a:cubicBezTo>
                  <a:pt x="3258580" y="2913529"/>
                  <a:pt x="3256948" y="2915162"/>
                  <a:pt x="3250961" y="2916069"/>
                </a:cubicBezTo>
                <a:cubicBezTo>
                  <a:pt x="3243159" y="2917157"/>
                  <a:pt x="3235540" y="2917702"/>
                  <a:pt x="3227739" y="2917339"/>
                </a:cubicBezTo>
                <a:cubicBezTo>
                  <a:pt x="3221933" y="2916976"/>
                  <a:pt x="3219756" y="2918609"/>
                  <a:pt x="3219938" y="2924777"/>
                </a:cubicBezTo>
                <a:cubicBezTo>
                  <a:pt x="3220301" y="2944189"/>
                  <a:pt x="3220119" y="2963601"/>
                  <a:pt x="3220119" y="2983012"/>
                </a:cubicBezTo>
                <a:cubicBezTo>
                  <a:pt x="3220119" y="2988636"/>
                  <a:pt x="3219938" y="2993353"/>
                  <a:pt x="3211774" y="2993716"/>
                </a:cubicBezTo>
                <a:cubicBezTo>
                  <a:pt x="3203066" y="2994260"/>
                  <a:pt x="3203429" y="2989544"/>
                  <a:pt x="3203792" y="2983737"/>
                </a:cubicBezTo>
                <a:cubicBezTo>
                  <a:pt x="3203973" y="2980654"/>
                  <a:pt x="3203792" y="2977751"/>
                  <a:pt x="3203792" y="2974668"/>
                </a:cubicBezTo>
                <a:cubicBezTo>
                  <a:pt x="3203792" y="2965051"/>
                  <a:pt x="3202341" y="2955437"/>
                  <a:pt x="3202522" y="2946003"/>
                </a:cubicBezTo>
                <a:cubicBezTo>
                  <a:pt x="3202704" y="2938021"/>
                  <a:pt x="3203247" y="2929856"/>
                  <a:pt x="3203792" y="2921874"/>
                </a:cubicBezTo>
                <a:cubicBezTo>
                  <a:pt x="3204155" y="2917520"/>
                  <a:pt x="3202884" y="2915343"/>
                  <a:pt x="3197805" y="2915525"/>
                </a:cubicBezTo>
                <a:cubicBezTo>
                  <a:pt x="3189641" y="2915888"/>
                  <a:pt x="3181478" y="2915343"/>
                  <a:pt x="3173313" y="2915706"/>
                </a:cubicBezTo>
                <a:cubicBezTo>
                  <a:pt x="3167509" y="2916069"/>
                  <a:pt x="3165149" y="2914437"/>
                  <a:pt x="3165512" y="2908267"/>
                </a:cubicBezTo>
                <a:cubicBezTo>
                  <a:pt x="3166056" y="2900467"/>
                  <a:pt x="3165331" y="2892484"/>
                  <a:pt x="3165694" y="2884683"/>
                </a:cubicBezTo>
                <a:cubicBezTo>
                  <a:pt x="3165875" y="2879421"/>
                  <a:pt x="3164423" y="2877064"/>
                  <a:pt x="3158619" y="2877427"/>
                </a:cubicBezTo>
                <a:cubicBezTo>
                  <a:pt x="3150455" y="2877789"/>
                  <a:pt x="3142291" y="2877245"/>
                  <a:pt x="3134127" y="2877608"/>
                </a:cubicBezTo>
                <a:cubicBezTo>
                  <a:pt x="3129229" y="2877789"/>
                  <a:pt x="3127234" y="2876338"/>
                  <a:pt x="3127415" y="2871077"/>
                </a:cubicBezTo>
                <a:cubicBezTo>
                  <a:pt x="3127778" y="2862368"/>
                  <a:pt x="3127415" y="2853479"/>
                  <a:pt x="3127597" y="2844772"/>
                </a:cubicBezTo>
                <a:cubicBezTo>
                  <a:pt x="3127597" y="2840961"/>
                  <a:pt x="3126326" y="2839328"/>
                  <a:pt x="3122335" y="2839328"/>
                </a:cubicBezTo>
                <a:cubicBezTo>
                  <a:pt x="3105100" y="2839509"/>
                  <a:pt x="3087866" y="2839328"/>
                  <a:pt x="3070631" y="2839328"/>
                </a:cubicBezTo>
                <a:cubicBezTo>
                  <a:pt x="3067183" y="2839328"/>
                  <a:pt x="3065369" y="2840598"/>
                  <a:pt x="3065915" y="2844046"/>
                </a:cubicBezTo>
                <a:cubicBezTo>
                  <a:pt x="3067365" y="2852754"/>
                  <a:pt x="3062649" y="2861098"/>
                  <a:pt x="3065552" y="2869807"/>
                </a:cubicBezTo>
                <a:cubicBezTo>
                  <a:pt x="3067365" y="2875068"/>
                  <a:pt x="3064825" y="2878878"/>
                  <a:pt x="3058657" y="2877427"/>
                </a:cubicBezTo>
                <a:cubicBezTo>
                  <a:pt x="3049768" y="2875250"/>
                  <a:pt x="3041060" y="2877789"/>
                  <a:pt x="3032170" y="2877427"/>
                </a:cubicBezTo>
                <a:cubicBezTo>
                  <a:pt x="3027454" y="2877245"/>
                  <a:pt x="3025821" y="2878878"/>
                  <a:pt x="3026003" y="2883594"/>
                </a:cubicBezTo>
                <a:cubicBezTo>
                  <a:pt x="3026183" y="2892303"/>
                  <a:pt x="3026003" y="2901192"/>
                  <a:pt x="3026003" y="2909900"/>
                </a:cubicBezTo>
                <a:cubicBezTo>
                  <a:pt x="3026003" y="2912259"/>
                  <a:pt x="3026909" y="2915343"/>
                  <a:pt x="3022373" y="2915343"/>
                </a:cubicBezTo>
                <a:cubicBezTo>
                  <a:pt x="3013303" y="2915162"/>
                  <a:pt x="3004050" y="2915706"/>
                  <a:pt x="2994980" y="2915343"/>
                </a:cubicBezTo>
                <a:cubicBezTo>
                  <a:pt x="2988993" y="2914980"/>
                  <a:pt x="2987904" y="2917339"/>
                  <a:pt x="2987904" y="2922600"/>
                </a:cubicBezTo>
                <a:cubicBezTo>
                  <a:pt x="2988085" y="2942919"/>
                  <a:pt x="2987723" y="2963057"/>
                  <a:pt x="2988085" y="2983375"/>
                </a:cubicBezTo>
                <a:cubicBezTo>
                  <a:pt x="2988085" y="2989362"/>
                  <a:pt x="2986997" y="2991901"/>
                  <a:pt x="2980285" y="2991901"/>
                </a:cubicBezTo>
                <a:cubicBezTo>
                  <a:pt x="2973390" y="2991901"/>
                  <a:pt x="2973390" y="2988636"/>
                  <a:pt x="2973390" y="2983557"/>
                </a:cubicBezTo>
                <a:cubicBezTo>
                  <a:pt x="2973572" y="2963963"/>
                  <a:pt x="2973209" y="2944189"/>
                  <a:pt x="2973572" y="2924595"/>
                </a:cubicBezTo>
                <a:cubicBezTo>
                  <a:pt x="2973754" y="2917883"/>
                  <a:pt x="2972484" y="2914617"/>
                  <a:pt x="2964864" y="2915343"/>
                </a:cubicBezTo>
                <a:cubicBezTo>
                  <a:pt x="2957971" y="2915888"/>
                  <a:pt x="2950895" y="2914980"/>
                  <a:pt x="2944001" y="2915525"/>
                </a:cubicBezTo>
                <a:cubicBezTo>
                  <a:pt x="2937651" y="2916069"/>
                  <a:pt x="2934748" y="2914437"/>
                  <a:pt x="2935292" y="2907179"/>
                </a:cubicBezTo>
                <a:cubicBezTo>
                  <a:pt x="2935837" y="2899379"/>
                  <a:pt x="2934930" y="2891396"/>
                  <a:pt x="2935474" y="2883594"/>
                </a:cubicBezTo>
                <a:cubicBezTo>
                  <a:pt x="2935837" y="2877427"/>
                  <a:pt x="2934204" y="2874705"/>
                  <a:pt x="2927492" y="2875250"/>
                </a:cubicBezTo>
                <a:cubicBezTo>
                  <a:pt x="2919872" y="2875794"/>
                  <a:pt x="2912435" y="2875068"/>
                  <a:pt x="2904815" y="2875431"/>
                </a:cubicBezTo>
                <a:cubicBezTo>
                  <a:pt x="2899010" y="2875794"/>
                  <a:pt x="2896651" y="2874161"/>
                  <a:pt x="2897014" y="2867992"/>
                </a:cubicBezTo>
                <a:cubicBezTo>
                  <a:pt x="2897557" y="2859829"/>
                  <a:pt x="2896833" y="2851665"/>
                  <a:pt x="2897195" y="2843502"/>
                </a:cubicBezTo>
                <a:cubicBezTo>
                  <a:pt x="2897195" y="2838966"/>
                  <a:pt x="2895926" y="2837151"/>
                  <a:pt x="2891027" y="2837151"/>
                </a:cubicBezTo>
                <a:close/>
                <a:moveTo>
                  <a:pt x="904058" y="2797329"/>
                </a:moveTo>
                <a:cubicBezTo>
                  <a:pt x="891404" y="2797420"/>
                  <a:pt x="878750" y="2797783"/>
                  <a:pt x="866141" y="2797964"/>
                </a:cubicBezTo>
                <a:cubicBezTo>
                  <a:pt x="849995" y="2798146"/>
                  <a:pt x="833668" y="2799780"/>
                  <a:pt x="817340" y="2799597"/>
                </a:cubicBezTo>
                <a:cubicBezTo>
                  <a:pt x="791034" y="2799235"/>
                  <a:pt x="764910" y="2802319"/>
                  <a:pt x="738603" y="2802319"/>
                </a:cubicBezTo>
                <a:cubicBezTo>
                  <a:pt x="732617" y="2802319"/>
                  <a:pt x="725724" y="2797783"/>
                  <a:pt x="720463" y="2804677"/>
                </a:cubicBezTo>
                <a:cubicBezTo>
                  <a:pt x="716834" y="2800324"/>
                  <a:pt x="711936" y="2801231"/>
                  <a:pt x="707401" y="2801594"/>
                </a:cubicBezTo>
                <a:cubicBezTo>
                  <a:pt x="687264" y="2803408"/>
                  <a:pt x="667125" y="2799961"/>
                  <a:pt x="646807" y="2800505"/>
                </a:cubicBezTo>
                <a:cubicBezTo>
                  <a:pt x="629935" y="2801049"/>
                  <a:pt x="612519" y="2801049"/>
                  <a:pt x="595284" y="2800143"/>
                </a:cubicBezTo>
                <a:cubicBezTo>
                  <a:pt x="570974" y="2798689"/>
                  <a:pt x="546482" y="2799780"/>
                  <a:pt x="521991" y="2799780"/>
                </a:cubicBezTo>
                <a:cubicBezTo>
                  <a:pt x="484437" y="2799780"/>
                  <a:pt x="447065" y="2800505"/>
                  <a:pt x="409692" y="2799597"/>
                </a:cubicBezTo>
                <a:cubicBezTo>
                  <a:pt x="389193" y="2799053"/>
                  <a:pt x="368692" y="2800686"/>
                  <a:pt x="348011" y="2798326"/>
                </a:cubicBezTo>
                <a:cubicBezTo>
                  <a:pt x="327329" y="2795969"/>
                  <a:pt x="306285" y="2799053"/>
                  <a:pt x="285239" y="2798326"/>
                </a:cubicBezTo>
                <a:cubicBezTo>
                  <a:pt x="262926" y="2797601"/>
                  <a:pt x="240611" y="2800505"/>
                  <a:pt x="218297" y="2799417"/>
                </a:cubicBezTo>
                <a:cubicBezTo>
                  <a:pt x="201968" y="2798689"/>
                  <a:pt x="185823" y="2800143"/>
                  <a:pt x="169314" y="2798689"/>
                </a:cubicBezTo>
                <a:cubicBezTo>
                  <a:pt x="144641" y="2796513"/>
                  <a:pt x="119606" y="2798146"/>
                  <a:pt x="94751" y="2798146"/>
                </a:cubicBezTo>
                <a:cubicBezTo>
                  <a:pt x="92031" y="2798146"/>
                  <a:pt x="90034" y="2800324"/>
                  <a:pt x="86950" y="2799597"/>
                </a:cubicBezTo>
                <a:cubicBezTo>
                  <a:pt x="74613" y="2796876"/>
                  <a:pt x="62097" y="2799053"/>
                  <a:pt x="49760" y="2798871"/>
                </a:cubicBezTo>
                <a:cubicBezTo>
                  <a:pt x="38874" y="2798689"/>
                  <a:pt x="27626" y="2799597"/>
                  <a:pt x="16559" y="2799780"/>
                </a:cubicBezTo>
                <a:cubicBezTo>
                  <a:pt x="2409" y="2799961"/>
                  <a:pt x="2771" y="2799780"/>
                  <a:pt x="2227" y="2814293"/>
                </a:cubicBezTo>
                <a:cubicBezTo>
                  <a:pt x="1865" y="2822275"/>
                  <a:pt x="4949" y="2823363"/>
                  <a:pt x="12024" y="2823545"/>
                </a:cubicBezTo>
                <a:cubicBezTo>
                  <a:pt x="43410" y="2824452"/>
                  <a:pt x="74613" y="2821006"/>
                  <a:pt x="105999" y="2821368"/>
                </a:cubicBezTo>
                <a:cubicBezTo>
                  <a:pt x="125229" y="2821731"/>
                  <a:pt x="144459" y="2824634"/>
                  <a:pt x="163691" y="2823545"/>
                </a:cubicBezTo>
                <a:cubicBezTo>
                  <a:pt x="175482" y="2823000"/>
                  <a:pt x="187274" y="2821912"/>
                  <a:pt x="199248" y="2823363"/>
                </a:cubicBezTo>
                <a:cubicBezTo>
                  <a:pt x="217026" y="2825541"/>
                  <a:pt x="234988" y="2819917"/>
                  <a:pt x="252948" y="2823545"/>
                </a:cubicBezTo>
                <a:cubicBezTo>
                  <a:pt x="255306" y="2823908"/>
                  <a:pt x="258027" y="2823908"/>
                  <a:pt x="260205" y="2823182"/>
                </a:cubicBezTo>
                <a:cubicBezTo>
                  <a:pt x="268549" y="2820280"/>
                  <a:pt x="277258" y="2820461"/>
                  <a:pt x="285239" y="2822094"/>
                </a:cubicBezTo>
                <a:cubicBezTo>
                  <a:pt x="300298" y="2824996"/>
                  <a:pt x="315355" y="2823000"/>
                  <a:pt x="329687" y="2822275"/>
                </a:cubicBezTo>
                <a:cubicBezTo>
                  <a:pt x="351277" y="2821186"/>
                  <a:pt x="372683" y="2823182"/>
                  <a:pt x="394091" y="2822457"/>
                </a:cubicBezTo>
                <a:cubicBezTo>
                  <a:pt x="408604" y="2821912"/>
                  <a:pt x="423662" y="2821006"/>
                  <a:pt x="438357" y="2823363"/>
                </a:cubicBezTo>
                <a:cubicBezTo>
                  <a:pt x="448880" y="2825178"/>
                  <a:pt x="459221" y="2821368"/>
                  <a:pt x="469742" y="2821549"/>
                </a:cubicBezTo>
                <a:cubicBezTo>
                  <a:pt x="483530" y="2821731"/>
                  <a:pt x="497318" y="2823000"/>
                  <a:pt x="511106" y="2823182"/>
                </a:cubicBezTo>
                <a:cubicBezTo>
                  <a:pt x="534690" y="2823363"/>
                  <a:pt x="558093" y="2822638"/>
                  <a:pt x="581677" y="2823363"/>
                </a:cubicBezTo>
                <a:cubicBezTo>
                  <a:pt x="598186" y="2823908"/>
                  <a:pt x="614696" y="2824271"/>
                  <a:pt x="631024" y="2823182"/>
                </a:cubicBezTo>
                <a:cubicBezTo>
                  <a:pt x="646807" y="2822094"/>
                  <a:pt x="663316" y="2828444"/>
                  <a:pt x="678555" y="2819372"/>
                </a:cubicBezTo>
                <a:cubicBezTo>
                  <a:pt x="679461" y="2818829"/>
                  <a:pt x="680006" y="2818829"/>
                  <a:pt x="680551" y="2819917"/>
                </a:cubicBezTo>
                <a:cubicBezTo>
                  <a:pt x="683271" y="2825541"/>
                  <a:pt x="688352" y="2823363"/>
                  <a:pt x="692524" y="2823363"/>
                </a:cubicBezTo>
                <a:cubicBezTo>
                  <a:pt x="750215" y="2822638"/>
                  <a:pt x="807724" y="2824996"/>
                  <a:pt x="865416" y="2821731"/>
                </a:cubicBezTo>
                <a:cubicBezTo>
                  <a:pt x="887730" y="2820280"/>
                  <a:pt x="909863" y="2822275"/>
                  <a:pt x="932178" y="2823182"/>
                </a:cubicBezTo>
                <a:cubicBezTo>
                  <a:pt x="948867" y="2823908"/>
                  <a:pt x="965559" y="2823000"/>
                  <a:pt x="982249" y="2823545"/>
                </a:cubicBezTo>
                <a:cubicBezTo>
                  <a:pt x="990232" y="2823726"/>
                  <a:pt x="997851" y="2819917"/>
                  <a:pt x="1005471" y="2821731"/>
                </a:cubicBezTo>
                <a:cubicBezTo>
                  <a:pt x="1022160" y="2825722"/>
                  <a:pt x="1038669" y="2821549"/>
                  <a:pt x="1055361" y="2822275"/>
                </a:cubicBezTo>
                <a:cubicBezTo>
                  <a:pt x="1070963" y="2823000"/>
                  <a:pt x="1087290" y="2823000"/>
                  <a:pt x="1103255" y="2821912"/>
                </a:cubicBezTo>
                <a:cubicBezTo>
                  <a:pt x="1117950" y="2821006"/>
                  <a:pt x="1133008" y="2824271"/>
                  <a:pt x="1147521" y="2823000"/>
                </a:cubicBezTo>
                <a:cubicBezTo>
                  <a:pt x="1164211" y="2821549"/>
                  <a:pt x="1180539" y="2824996"/>
                  <a:pt x="1197411" y="2822094"/>
                </a:cubicBezTo>
                <a:cubicBezTo>
                  <a:pt x="1217004" y="2818647"/>
                  <a:pt x="1236780" y="2823908"/>
                  <a:pt x="1256553" y="2823363"/>
                </a:cubicBezTo>
                <a:cubicBezTo>
                  <a:pt x="1263266" y="2823182"/>
                  <a:pt x="1269797" y="2820280"/>
                  <a:pt x="1276147" y="2821731"/>
                </a:cubicBezTo>
                <a:cubicBezTo>
                  <a:pt x="1294107" y="2826084"/>
                  <a:pt x="1312067" y="2821549"/>
                  <a:pt x="1330027" y="2823182"/>
                </a:cubicBezTo>
                <a:cubicBezTo>
                  <a:pt x="1342001" y="2824271"/>
                  <a:pt x="1354338" y="2823363"/>
                  <a:pt x="1366674" y="2823363"/>
                </a:cubicBezTo>
                <a:cubicBezTo>
                  <a:pt x="1378467" y="2823363"/>
                  <a:pt x="1390258" y="2823000"/>
                  <a:pt x="1402051" y="2823000"/>
                </a:cubicBezTo>
                <a:cubicBezTo>
                  <a:pt x="1452123" y="2822819"/>
                  <a:pt x="1502194" y="2824815"/>
                  <a:pt x="1552266" y="2821731"/>
                </a:cubicBezTo>
                <a:cubicBezTo>
                  <a:pt x="1572221" y="2820461"/>
                  <a:pt x="1592541" y="2821549"/>
                  <a:pt x="1612678" y="2823000"/>
                </a:cubicBezTo>
                <a:cubicBezTo>
                  <a:pt x="1632815" y="2824452"/>
                  <a:pt x="1653315" y="2821368"/>
                  <a:pt x="1673634" y="2823363"/>
                </a:cubicBezTo>
                <a:cubicBezTo>
                  <a:pt x="1681253" y="2824089"/>
                  <a:pt x="1688692" y="2819917"/>
                  <a:pt x="1695948" y="2821731"/>
                </a:cubicBezTo>
                <a:cubicBezTo>
                  <a:pt x="1712458" y="2825903"/>
                  <a:pt x="1729148" y="2821368"/>
                  <a:pt x="1745838" y="2822275"/>
                </a:cubicBezTo>
                <a:cubicBezTo>
                  <a:pt x="1761441" y="2823000"/>
                  <a:pt x="1777768" y="2822094"/>
                  <a:pt x="1793732" y="2821731"/>
                </a:cubicBezTo>
                <a:lnTo>
                  <a:pt x="1847300" y="2823031"/>
                </a:lnTo>
                <a:lnTo>
                  <a:pt x="1849625" y="2823545"/>
                </a:lnTo>
                <a:lnTo>
                  <a:pt x="1860264" y="2823344"/>
                </a:lnTo>
                <a:lnTo>
                  <a:pt x="1861040" y="2823363"/>
                </a:lnTo>
                <a:lnTo>
                  <a:pt x="1862196" y="2823308"/>
                </a:lnTo>
                <a:lnTo>
                  <a:pt x="1896612" y="2822661"/>
                </a:lnTo>
                <a:lnTo>
                  <a:pt x="1917102" y="2822097"/>
                </a:lnTo>
                <a:lnTo>
                  <a:pt x="1958823" y="2823182"/>
                </a:lnTo>
                <a:lnTo>
                  <a:pt x="1958823" y="2822230"/>
                </a:lnTo>
                <a:lnTo>
                  <a:pt x="1972445" y="2823000"/>
                </a:lnTo>
                <a:cubicBezTo>
                  <a:pt x="1982061" y="2823636"/>
                  <a:pt x="1991676" y="2824089"/>
                  <a:pt x="2001291" y="2823545"/>
                </a:cubicBezTo>
                <a:cubicBezTo>
                  <a:pt x="2013083" y="2823000"/>
                  <a:pt x="2024875" y="2821912"/>
                  <a:pt x="2036849" y="2823363"/>
                </a:cubicBezTo>
                <a:cubicBezTo>
                  <a:pt x="2045738" y="2824452"/>
                  <a:pt x="2054673" y="2823590"/>
                  <a:pt x="2063631" y="2822910"/>
                </a:cubicBezTo>
                <a:lnTo>
                  <a:pt x="2067882" y="2823010"/>
                </a:lnTo>
                <a:lnTo>
                  <a:pt x="2067882" y="2799222"/>
                </a:lnTo>
                <a:lnTo>
                  <a:pt x="2055897" y="2799417"/>
                </a:lnTo>
                <a:cubicBezTo>
                  <a:pt x="2039570" y="2798689"/>
                  <a:pt x="2023424" y="2800143"/>
                  <a:pt x="2006915" y="2798689"/>
                </a:cubicBezTo>
                <a:cubicBezTo>
                  <a:pt x="1982242" y="2796513"/>
                  <a:pt x="1957206" y="2798146"/>
                  <a:pt x="1932353" y="2798146"/>
                </a:cubicBezTo>
                <a:cubicBezTo>
                  <a:pt x="1929630" y="2798146"/>
                  <a:pt x="1927635" y="2800324"/>
                  <a:pt x="1924551" y="2799597"/>
                </a:cubicBezTo>
                <a:cubicBezTo>
                  <a:pt x="1912215" y="2796876"/>
                  <a:pt x="1899696" y="2799053"/>
                  <a:pt x="1887360" y="2798871"/>
                </a:cubicBezTo>
                <a:lnTo>
                  <a:pt x="1875861" y="2799186"/>
                </a:lnTo>
                <a:lnTo>
                  <a:pt x="1860314" y="2799053"/>
                </a:lnTo>
                <a:cubicBezTo>
                  <a:pt x="1844166" y="2800686"/>
                  <a:pt x="1828202" y="2798326"/>
                  <a:pt x="1812238" y="2800143"/>
                </a:cubicBezTo>
                <a:cubicBezTo>
                  <a:pt x="1801171" y="2801231"/>
                  <a:pt x="1790286" y="2797964"/>
                  <a:pt x="1779038" y="2798146"/>
                </a:cubicBezTo>
                <a:cubicBezTo>
                  <a:pt x="1763980" y="2798508"/>
                  <a:pt x="1748923" y="2799235"/>
                  <a:pt x="1733866" y="2798689"/>
                </a:cubicBezTo>
                <a:cubicBezTo>
                  <a:pt x="1714634" y="2797964"/>
                  <a:pt x="1695223" y="2800324"/>
                  <a:pt x="1675993" y="2799961"/>
                </a:cubicBezTo>
                <a:cubicBezTo>
                  <a:pt x="1658395" y="2799597"/>
                  <a:pt x="1640797" y="2799235"/>
                  <a:pt x="1623381" y="2798689"/>
                </a:cubicBezTo>
                <a:cubicBezTo>
                  <a:pt x="1604331" y="2797964"/>
                  <a:pt x="1585102" y="2798146"/>
                  <a:pt x="1566054" y="2799235"/>
                </a:cubicBezTo>
                <a:cubicBezTo>
                  <a:pt x="1554986" y="2799780"/>
                  <a:pt x="1542832" y="2797964"/>
                  <a:pt x="1531764" y="2798871"/>
                </a:cubicBezTo>
                <a:cubicBezTo>
                  <a:pt x="1506548" y="2800868"/>
                  <a:pt x="1481331" y="2798689"/>
                  <a:pt x="1456114" y="2801412"/>
                </a:cubicBezTo>
                <a:cubicBezTo>
                  <a:pt x="1439786" y="2803045"/>
                  <a:pt x="1423277" y="2802319"/>
                  <a:pt x="1406769" y="2802137"/>
                </a:cubicBezTo>
                <a:cubicBezTo>
                  <a:pt x="1391166" y="2801956"/>
                  <a:pt x="1375564" y="2800505"/>
                  <a:pt x="1359781" y="2800686"/>
                </a:cubicBezTo>
                <a:cubicBezTo>
                  <a:pt x="1344905" y="2800868"/>
                  <a:pt x="1329665" y="2800324"/>
                  <a:pt x="1314607" y="2800324"/>
                </a:cubicBezTo>
                <a:cubicBezTo>
                  <a:pt x="1297554" y="2800143"/>
                  <a:pt x="1280319" y="2800505"/>
                  <a:pt x="1263447" y="2800324"/>
                </a:cubicBezTo>
                <a:cubicBezTo>
                  <a:pt x="1224986" y="2799780"/>
                  <a:pt x="1186345" y="2800143"/>
                  <a:pt x="1147884" y="2799417"/>
                </a:cubicBezTo>
                <a:cubicBezTo>
                  <a:pt x="1132282" y="2799235"/>
                  <a:pt x="1116498" y="2800143"/>
                  <a:pt x="1100715" y="2798326"/>
                </a:cubicBezTo>
                <a:cubicBezTo>
                  <a:pt x="1082211" y="2795969"/>
                  <a:pt x="1063162" y="2799053"/>
                  <a:pt x="1044294" y="2797964"/>
                </a:cubicBezTo>
                <a:cubicBezTo>
                  <a:pt x="1031777" y="2797420"/>
                  <a:pt x="1019077" y="2799417"/>
                  <a:pt x="1006559" y="2799235"/>
                </a:cubicBezTo>
                <a:cubicBezTo>
                  <a:pt x="985151" y="2799053"/>
                  <a:pt x="963562" y="2799780"/>
                  <a:pt x="941975" y="2798326"/>
                </a:cubicBezTo>
                <a:cubicBezTo>
                  <a:pt x="929366" y="2797420"/>
                  <a:pt x="916712" y="2797238"/>
                  <a:pt x="904058" y="2797329"/>
                </a:cubicBezTo>
                <a:close/>
                <a:moveTo>
                  <a:pt x="2971940" y="2797329"/>
                </a:moveTo>
                <a:cubicBezTo>
                  <a:pt x="2959286" y="2797420"/>
                  <a:pt x="2946632" y="2797783"/>
                  <a:pt x="2934023" y="2797964"/>
                </a:cubicBezTo>
                <a:cubicBezTo>
                  <a:pt x="2917877" y="2798146"/>
                  <a:pt x="2901550" y="2799780"/>
                  <a:pt x="2885222" y="2799597"/>
                </a:cubicBezTo>
                <a:cubicBezTo>
                  <a:pt x="2858916" y="2799235"/>
                  <a:pt x="2832792" y="2802319"/>
                  <a:pt x="2806485" y="2802319"/>
                </a:cubicBezTo>
                <a:cubicBezTo>
                  <a:pt x="2800499" y="2802319"/>
                  <a:pt x="2793606" y="2797783"/>
                  <a:pt x="2788345" y="2804677"/>
                </a:cubicBezTo>
                <a:cubicBezTo>
                  <a:pt x="2784716" y="2800324"/>
                  <a:pt x="2779818" y="2801231"/>
                  <a:pt x="2775283" y="2801594"/>
                </a:cubicBezTo>
                <a:cubicBezTo>
                  <a:pt x="2755145" y="2803408"/>
                  <a:pt x="2735007" y="2799961"/>
                  <a:pt x="2714689" y="2800505"/>
                </a:cubicBezTo>
                <a:cubicBezTo>
                  <a:pt x="2697817" y="2801049"/>
                  <a:pt x="2680401" y="2801049"/>
                  <a:pt x="2663166" y="2800143"/>
                </a:cubicBezTo>
                <a:cubicBezTo>
                  <a:pt x="2638856" y="2798689"/>
                  <a:pt x="2614364" y="2799780"/>
                  <a:pt x="2589873" y="2799780"/>
                </a:cubicBezTo>
                <a:cubicBezTo>
                  <a:pt x="2552319" y="2799780"/>
                  <a:pt x="2514946" y="2800505"/>
                  <a:pt x="2477574" y="2799597"/>
                </a:cubicBezTo>
                <a:cubicBezTo>
                  <a:pt x="2457075" y="2799053"/>
                  <a:pt x="2436574" y="2800686"/>
                  <a:pt x="2415892" y="2798326"/>
                </a:cubicBezTo>
                <a:cubicBezTo>
                  <a:pt x="2395211" y="2795969"/>
                  <a:pt x="2374167" y="2799053"/>
                  <a:pt x="2353121" y="2798326"/>
                </a:cubicBezTo>
                <a:cubicBezTo>
                  <a:pt x="2330807" y="2797601"/>
                  <a:pt x="2308493" y="2800505"/>
                  <a:pt x="2286178" y="2799417"/>
                </a:cubicBezTo>
                <a:cubicBezTo>
                  <a:pt x="2269850" y="2798689"/>
                  <a:pt x="2253705" y="2800143"/>
                  <a:pt x="2237196" y="2798689"/>
                </a:cubicBezTo>
                <a:cubicBezTo>
                  <a:pt x="2212523" y="2796513"/>
                  <a:pt x="2187488" y="2798146"/>
                  <a:pt x="2162633" y="2798146"/>
                </a:cubicBezTo>
                <a:cubicBezTo>
                  <a:pt x="2159913" y="2798146"/>
                  <a:pt x="2157916" y="2800324"/>
                  <a:pt x="2154832" y="2799597"/>
                </a:cubicBezTo>
                <a:cubicBezTo>
                  <a:pt x="2142495" y="2796876"/>
                  <a:pt x="2129978" y="2799053"/>
                  <a:pt x="2117642" y="2798871"/>
                </a:cubicBezTo>
                <a:cubicBezTo>
                  <a:pt x="2106756" y="2798689"/>
                  <a:pt x="2095508" y="2799597"/>
                  <a:pt x="2084441" y="2799780"/>
                </a:cubicBezTo>
                <a:cubicBezTo>
                  <a:pt x="2070291" y="2799961"/>
                  <a:pt x="2070653" y="2799780"/>
                  <a:pt x="2070109" y="2814293"/>
                </a:cubicBezTo>
                <a:cubicBezTo>
                  <a:pt x="2069747" y="2822275"/>
                  <a:pt x="2072831" y="2823363"/>
                  <a:pt x="2079906" y="2823545"/>
                </a:cubicBezTo>
                <a:cubicBezTo>
                  <a:pt x="2111292" y="2824452"/>
                  <a:pt x="2142495" y="2821006"/>
                  <a:pt x="2173880" y="2821368"/>
                </a:cubicBezTo>
                <a:cubicBezTo>
                  <a:pt x="2193111" y="2821731"/>
                  <a:pt x="2212341" y="2824634"/>
                  <a:pt x="2231572" y="2823545"/>
                </a:cubicBezTo>
                <a:cubicBezTo>
                  <a:pt x="2243363" y="2823000"/>
                  <a:pt x="2255156" y="2821912"/>
                  <a:pt x="2267130" y="2823363"/>
                </a:cubicBezTo>
                <a:cubicBezTo>
                  <a:pt x="2284908" y="2825541"/>
                  <a:pt x="2302870" y="2819917"/>
                  <a:pt x="2320830" y="2823545"/>
                </a:cubicBezTo>
                <a:cubicBezTo>
                  <a:pt x="2323188" y="2823908"/>
                  <a:pt x="2325909" y="2823908"/>
                  <a:pt x="2328086" y="2823182"/>
                </a:cubicBezTo>
                <a:cubicBezTo>
                  <a:pt x="2336431" y="2820280"/>
                  <a:pt x="2345139" y="2820461"/>
                  <a:pt x="2353121" y="2822094"/>
                </a:cubicBezTo>
                <a:cubicBezTo>
                  <a:pt x="2368180" y="2824996"/>
                  <a:pt x="2383237" y="2823000"/>
                  <a:pt x="2397569" y="2822275"/>
                </a:cubicBezTo>
                <a:cubicBezTo>
                  <a:pt x="2419159" y="2821186"/>
                  <a:pt x="2440565" y="2823182"/>
                  <a:pt x="2461973" y="2822457"/>
                </a:cubicBezTo>
                <a:cubicBezTo>
                  <a:pt x="2476486" y="2821912"/>
                  <a:pt x="2491544" y="2821006"/>
                  <a:pt x="2506239" y="2823363"/>
                </a:cubicBezTo>
                <a:cubicBezTo>
                  <a:pt x="2516762" y="2825178"/>
                  <a:pt x="2527102" y="2821368"/>
                  <a:pt x="2537624" y="2821549"/>
                </a:cubicBezTo>
                <a:cubicBezTo>
                  <a:pt x="2551412" y="2821731"/>
                  <a:pt x="2565200" y="2823000"/>
                  <a:pt x="2578988" y="2823182"/>
                </a:cubicBezTo>
                <a:cubicBezTo>
                  <a:pt x="2602572" y="2823363"/>
                  <a:pt x="2625974" y="2822638"/>
                  <a:pt x="2649559" y="2823363"/>
                </a:cubicBezTo>
                <a:cubicBezTo>
                  <a:pt x="2666068" y="2823908"/>
                  <a:pt x="2682577" y="2824271"/>
                  <a:pt x="2698905" y="2823182"/>
                </a:cubicBezTo>
                <a:cubicBezTo>
                  <a:pt x="2714689" y="2822094"/>
                  <a:pt x="2731198" y="2828444"/>
                  <a:pt x="2746437" y="2819372"/>
                </a:cubicBezTo>
                <a:cubicBezTo>
                  <a:pt x="2747343" y="2818829"/>
                  <a:pt x="2747888" y="2818829"/>
                  <a:pt x="2748433" y="2819917"/>
                </a:cubicBezTo>
                <a:cubicBezTo>
                  <a:pt x="2751153" y="2825541"/>
                  <a:pt x="2756234" y="2823363"/>
                  <a:pt x="2760406" y="2823363"/>
                </a:cubicBezTo>
                <a:cubicBezTo>
                  <a:pt x="2818097" y="2822638"/>
                  <a:pt x="2875606" y="2824996"/>
                  <a:pt x="2933298" y="2821731"/>
                </a:cubicBezTo>
                <a:cubicBezTo>
                  <a:pt x="2955612" y="2820280"/>
                  <a:pt x="2977745" y="2822275"/>
                  <a:pt x="3000060" y="2823182"/>
                </a:cubicBezTo>
                <a:cubicBezTo>
                  <a:pt x="3016749" y="2823908"/>
                  <a:pt x="3033441" y="2823000"/>
                  <a:pt x="3050130" y="2823545"/>
                </a:cubicBezTo>
                <a:cubicBezTo>
                  <a:pt x="3058114" y="2823726"/>
                  <a:pt x="3065733" y="2819917"/>
                  <a:pt x="3073353" y="2821731"/>
                </a:cubicBezTo>
                <a:cubicBezTo>
                  <a:pt x="3090042" y="2825722"/>
                  <a:pt x="3106551" y="2821549"/>
                  <a:pt x="3123242" y="2822275"/>
                </a:cubicBezTo>
                <a:cubicBezTo>
                  <a:pt x="3138845" y="2823000"/>
                  <a:pt x="3155172" y="2823000"/>
                  <a:pt x="3171137" y="2821912"/>
                </a:cubicBezTo>
                <a:cubicBezTo>
                  <a:pt x="3185832" y="2821006"/>
                  <a:pt x="3200890" y="2824271"/>
                  <a:pt x="3215403" y="2823000"/>
                </a:cubicBezTo>
                <a:cubicBezTo>
                  <a:pt x="3232093" y="2821549"/>
                  <a:pt x="3248420" y="2824996"/>
                  <a:pt x="3265292" y="2822094"/>
                </a:cubicBezTo>
                <a:cubicBezTo>
                  <a:pt x="3284886" y="2818647"/>
                  <a:pt x="3304661" y="2823908"/>
                  <a:pt x="3324435" y="2823363"/>
                </a:cubicBezTo>
                <a:cubicBezTo>
                  <a:pt x="3331148" y="2823182"/>
                  <a:pt x="3337679" y="2820280"/>
                  <a:pt x="3344029" y="2821731"/>
                </a:cubicBezTo>
                <a:cubicBezTo>
                  <a:pt x="3361988" y="2826084"/>
                  <a:pt x="3379949" y="2821549"/>
                  <a:pt x="3397909" y="2823182"/>
                </a:cubicBezTo>
                <a:cubicBezTo>
                  <a:pt x="3409883" y="2824271"/>
                  <a:pt x="3422220" y="2823363"/>
                  <a:pt x="3434555" y="2823363"/>
                </a:cubicBezTo>
                <a:cubicBezTo>
                  <a:pt x="3446348" y="2823363"/>
                  <a:pt x="3458140" y="2823000"/>
                  <a:pt x="3469933" y="2823000"/>
                </a:cubicBezTo>
                <a:cubicBezTo>
                  <a:pt x="3520004" y="2822819"/>
                  <a:pt x="3570076" y="2824815"/>
                  <a:pt x="3620148" y="2821731"/>
                </a:cubicBezTo>
                <a:cubicBezTo>
                  <a:pt x="3640103" y="2820461"/>
                  <a:pt x="3660422" y="2821549"/>
                  <a:pt x="3680560" y="2823000"/>
                </a:cubicBezTo>
                <a:cubicBezTo>
                  <a:pt x="3700697" y="2824452"/>
                  <a:pt x="3721197" y="2821368"/>
                  <a:pt x="3741516" y="2823363"/>
                </a:cubicBezTo>
                <a:cubicBezTo>
                  <a:pt x="3749135" y="2824089"/>
                  <a:pt x="3756574" y="2819917"/>
                  <a:pt x="3763830" y="2821731"/>
                </a:cubicBezTo>
                <a:cubicBezTo>
                  <a:pt x="3780340" y="2825903"/>
                  <a:pt x="3797030" y="2821368"/>
                  <a:pt x="3813720" y="2822275"/>
                </a:cubicBezTo>
                <a:cubicBezTo>
                  <a:pt x="3829322" y="2823000"/>
                  <a:pt x="3845649" y="2822094"/>
                  <a:pt x="3861614" y="2821731"/>
                </a:cubicBezTo>
                <a:lnTo>
                  <a:pt x="3915181" y="2823031"/>
                </a:lnTo>
                <a:lnTo>
                  <a:pt x="3917507" y="2823545"/>
                </a:lnTo>
                <a:lnTo>
                  <a:pt x="3928145" y="2823344"/>
                </a:lnTo>
                <a:lnTo>
                  <a:pt x="3928921" y="2823363"/>
                </a:lnTo>
                <a:lnTo>
                  <a:pt x="3930077" y="2823308"/>
                </a:lnTo>
                <a:lnTo>
                  <a:pt x="3964494" y="2822661"/>
                </a:lnTo>
                <a:lnTo>
                  <a:pt x="3984983" y="2822097"/>
                </a:lnTo>
                <a:lnTo>
                  <a:pt x="4026705" y="2823182"/>
                </a:lnTo>
                <a:lnTo>
                  <a:pt x="4026705" y="2822230"/>
                </a:lnTo>
                <a:lnTo>
                  <a:pt x="4040327" y="2823000"/>
                </a:lnTo>
                <a:cubicBezTo>
                  <a:pt x="4049943" y="2823636"/>
                  <a:pt x="4059558" y="2824089"/>
                  <a:pt x="4069173" y="2823545"/>
                </a:cubicBezTo>
                <a:cubicBezTo>
                  <a:pt x="4080965" y="2823000"/>
                  <a:pt x="4092757" y="2821912"/>
                  <a:pt x="4104731" y="2823363"/>
                </a:cubicBezTo>
                <a:cubicBezTo>
                  <a:pt x="4113620" y="2824452"/>
                  <a:pt x="4122555" y="2823590"/>
                  <a:pt x="4131513" y="2822910"/>
                </a:cubicBezTo>
                <a:lnTo>
                  <a:pt x="4135764" y="2823010"/>
                </a:lnTo>
                <a:lnTo>
                  <a:pt x="4135764" y="2799222"/>
                </a:lnTo>
                <a:lnTo>
                  <a:pt x="4123779" y="2799417"/>
                </a:lnTo>
                <a:cubicBezTo>
                  <a:pt x="4107452" y="2798689"/>
                  <a:pt x="4091306" y="2800143"/>
                  <a:pt x="4074797" y="2798689"/>
                </a:cubicBezTo>
                <a:cubicBezTo>
                  <a:pt x="4050124" y="2796513"/>
                  <a:pt x="4025088" y="2798146"/>
                  <a:pt x="4000234" y="2798146"/>
                </a:cubicBezTo>
                <a:cubicBezTo>
                  <a:pt x="3997512" y="2798146"/>
                  <a:pt x="3995517" y="2800324"/>
                  <a:pt x="3992433" y="2799597"/>
                </a:cubicBezTo>
                <a:cubicBezTo>
                  <a:pt x="3980097" y="2796876"/>
                  <a:pt x="3967578" y="2799053"/>
                  <a:pt x="3955242" y="2798871"/>
                </a:cubicBezTo>
                <a:lnTo>
                  <a:pt x="3943742" y="2799186"/>
                </a:lnTo>
                <a:lnTo>
                  <a:pt x="3928195" y="2799053"/>
                </a:lnTo>
                <a:cubicBezTo>
                  <a:pt x="3912048" y="2800686"/>
                  <a:pt x="3896084" y="2798326"/>
                  <a:pt x="3880120" y="2800143"/>
                </a:cubicBezTo>
                <a:cubicBezTo>
                  <a:pt x="3869053" y="2801231"/>
                  <a:pt x="3858167" y="2797964"/>
                  <a:pt x="3846920" y="2798146"/>
                </a:cubicBezTo>
                <a:cubicBezTo>
                  <a:pt x="3831861" y="2798508"/>
                  <a:pt x="3816804" y="2799235"/>
                  <a:pt x="3801747" y="2798689"/>
                </a:cubicBezTo>
                <a:cubicBezTo>
                  <a:pt x="3782516" y="2797964"/>
                  <a:pt x="3763105" y="2800324"/>
                  <a:pt x="3743874" y="2799961"/>
                </a:cubicBezTo>
                <a:cubicBezTo>
                  <a:pt x="3726277" y="2799597"/>
                  <a:pt x="3708679" y="2799235"/>
                  <a:pt x="3691263" y="2798689"/>
                </a:cubicBezTo>
                <a:cubicBezTo>
                  <a:pt x="3672213" y="2797964"/>
                  <a:pt x="3652984" y="2798146"/>
                  <a:pt x="3633936" y="2799235"/>
                </a:cubicBezTo>
                <a:cubicBezTo>
                  <a:pt x="3622868" y="2799780"/>
                  <a:pt x="3610714" y="2797964"/>
                  <a:pt x="3599646" y="2798871"/>
                </a:cubicBezTo>
                <a:cubicBezTo>
                  <a:pt x="3574429" y="2800868"/>
                  <a:pt x="3549213" y="2798689"/>
                  <a:pt x="3523996" y="2801412"/>
                </a:cubicBezTo>
                <a:cubicBezTo>
                  <a:pt x="3507668" y="2803045"/>
                  <a:pt x="3491158" y="2802319"/>
                  <a:pt x="3474650" y="2802137"/>
                </a:cubicBezTo>
                <a:cubicBezTo>
                  <a:pt x="3459048" y="2801956"/>
                  <a:pt x="3443446" y="2800505"/>
                  <a:pt x="3427663" y="2800686"/>
                </a:cubicBezTo>
                <a:cubicBezTo>
                  <a:pt x="3412787" y="2800868"/>
                  <a:pt x="3397547" y="2800324"/>
                  <a:pt x="3382489" y="2800324"/>
                </a:cubicBezTo>
                <a:cubicBezTo>
                  <a:pt x="3365436" y="2800143"/>
                  <a:pt x="3348200" y="2800505"/>
                  <a:pt x="3331329" y="2800324"/>
                </a:cubicBezTo>
                <a:cubicBezTo>
                  <a:pt x="3292867" y="2799780"/>
                  <a:pt x="3254227" y="2800143"/>
                  <a:pt x="3215766" y="2799417"/>
                </a:cubicBezTo>
                <a:cubicBezTo>
                  <a:pt x="3200164" y="2799235"/>
                  <a:pt x="3184380" y="2800143"/>
                  <a:pt x="3168597" y="2798326"/>
                </a:cubicBezTo>
                <a:cubicBezTo>
                  <a:pt x="3150092" y="2795969"/>
                  <a:pt x="3131044" y="2799053"/>
                  <a:pt x="3112176" y="2797964"/>
                </a:cubicBezTo>
                <a:cubicBezTo>
                  <a:pt x="3099659" y="2797420"/>
                  <a:pt x="3086959" y="2799417"/>
                  <a:pt x="3074441" y="2799235"/>
                </a:cubicBezTo>
                <a:cubicBezTo>
                  <a:pt x="3053032" y="2799053"/>
                  <a:pt x="3031444" y="2799780"/>
                  <a:pt x="3009856" y="2798326"/>
                </a:cubicBezTo>
                <a:cubicBezTo>
                  <a:pt x="2997248" y="2797420"/>
                  <a:pt x="2984594" y="2797238"/>
                  <a:pt x="2971940" y="2797329"/>
                </a:cubicBezTo>
                <a:close/>
                <a:moveTo>
                  <a:pt x="1970384" y="2605753"/>
                </a:moveTo>
                <a:cubicBezTo>
                  <a:pt x="1968919" y="2605526"/>
                  <a:pt x="1967139" y="2605571"/>
                  <a:pt x="1965007" y="2605844"/>
                </a:cubicBezTo>
                <a:cubicBezTo>
                  <a:pt x="1959928" y="2606569"/>
                  <a:pt x="1954802" y="2606569"/>
                  <a:pt x="1949677" y="2606614"/>
                </a:cubicBezTo>
                <a:lnTo>
                  <a:pt x="1936109" y="2607538"/>
                </a:lnTo>
                <a:lnTo>
                  <a:pt x="1929899" y="2607504"/>
                </a:lnTo>
                <a:lnTo>
                  <a:pt x="1923825" y="2607295"/>
                </a:lnTo>
                <a:cubicBezTo>
                  <a:pt x="1920333" y="2607022"/>
                  <a:pt x="1917204" y="2607204"/>
                  <a:pt x="1915479" y="2609653"/>
                </a:cubicBezTo>
                <a:lnTo>
                  <a:pt x="1914314" y="2615959"/>
                </a:lnTo>
                <a:lnTo>
                  <a:pt x="1912396" y="2617790"/>
                </a:lnTo>
                <a:lnTo>
                  <a:pt x="1911501" y="2642065"/>
                </a:lnTo>
                <a:lnTo>
                  <a:pt x="1914062" y="2642065"/>
                </a:lnTo>
                <a:lnTo>
                  <a:pt x="1913666" y="2676778"/>
                </a:lnTo>
                <a:cubicBezTo>
                  <a:pt x="1913938" y="2679045"/>
                  <a:pt x="1913257" y="2681358"/>
                  <a:pt x="1911738" y="2683059"/>
                </a:cubicBezTo>
                <a:lnTo>
                  <a:pt x="1904876" y="2685631"/>
                </a:lnTo>
                <a:lnTo>
                  <a:pt x="1896483" y="2685532"/>
                </a:lnTo>
                <a:lnTo>
                  <a:pt x="1888957" y="2684566"/>
                </a:lnTo>
                <a:lnTo>
                  <a:pt x="1887723" y="2684396"/>
                </a:lnTo>
                <a:lnTo>
                  <a:pt x="1887670" y="2684400"/>
                </a:lnTo>
                <a:lnTo>
                  <a:pt x="1884805" y="2684033"/>
                </a:lnTo>
                <a:cubicBezTo>
                  <a:pt x="1881902" y="2683127"/>
                  <a:pt x="1879725" y="2683263"/>
                  <a:pt x="1878320" y="2684487"/>
                </a:cubicBezTo>
                <a:lnTo>
                  <a:pt x="1878128" y="2685206"/>
                </a:lnTo>
                <a:lnTo>
                  <a:pt x="1877496" y="2685259"/>
                </a:lnTo>
                <a:cubicBezTo>
                  <a:pt x="1874979" y="2686892"/>
                  <a:pt x="1873663" y="2689658"/>
                  <a:pt x="1874479" y="2692924"/>
                </a:cubicBezTo>
                <a:cubicBezTo>
                  <a:pt x="1876476" y="2701451"/>
                  <a:pt x="1873209" y="2709432"/>
                  <a:pt x="1874117" y="2717778"/>
                </a:cubicBezTo>
                <a:cubicBezTo>
                  <a:pt x="1874844" y="2723220"/>
                  <a:pt x="1870670" y="2725035"/>
                  <a:pt x="1866497" y="2723402"/>
                </a:cubicBezTo>
                <a:cubicBezTo>
                  <a:pt x="1860148" y="2720862"/>
                  <a:pt x="1853798" y="2722676"/>
                  <a:pt x="1847629" y="2721951"/>
                </a:cubicBezTo>
                <a:cubicBezTo>
                  <a:pt x="1844726" y="2721588"/>
                  <a:pt x="1842686" y="2722087"/>
                  <a:pt x="1841393" y="2723402"/>
                </a:cubicBezTo>
                <a:lnTo>
                  <a:pt x="1840905" y="2725176"/>
                </a:lnTo>
                <a:lnTo>
                  <a:pt x="1839904" y="2725465"/>
                </a:lnTo>
                <a:cubicBezTo>
                  <a:pt x="1838725" y="2726713"/>
                  <a:pt x="1838271" y="2728664"/>
                  <a:pt x="1838362" y="2731385"/>
                </a:cubicBezTo>
                <a:cubicBezTo>
                  <a:pt x="1838543" y="2739185"/>
                  <a:pt x="1838180" y="2747168"/>
                  <a:pt x="1838543" y="2754968"/>
                </a:cubicBezTo>
                <a:cubicBezTo>
                  <a:pt x="1838724" y="2760593"/>
                  <a:pt x="1836729" y="2762226"/>
                  <a:pt x="1831286" y="2762045"/>
                </a:cubicBezTo>
                <a:cubicBezTo>
                  <a:pt x="1826025" y="2761863"/>
                  <a:pt x="1821672" y="2761863"/>
                  <a:pt x="1822035" y="2754605"/>
                </a:cubicBezTo>
                <a:cubicBezTo>
                  <a:pt x="1822397" y="2745898"/>
                  <a:pt x="1821490" y="2737009"/>
                  <a:pt x="1822397" y="2728301"/>
                </a:cubicBezTo>
                <a:cubicBezTo>
                  <a:pt x="1822941" y="2723039"/>
                  <a:pt x="1821490" y="2721951"/>
                  <a:pt x="1816953" y="2721951"/>
                </a:cubicBezTo>
                <a:cubicBezTo>
                  <a:pt x="1807521" y="2722131"/>
                  <a:pt x="1798087" y="2721769"/>
                  <a:pt x="1788834" y="2722495"/>
                </a:cubicBezTo>
                <a:cubicBezTo>
                  <a:pt x="1784843" y="2722857"/>
                  <a:pt x="1784117" y="2721769"/>
                  <a:pt x="1784117" y="2718504"/>
                </a:cubicBezTo>
                <a:cubicBezTo>
                  <a:pt x="1784117" y="2709432"/>
                  <a:pt x="1783936" y="2700181"/>
                  <a:pt x="1783936" y="2691109"/>
                </a:cubicBezTo>
                <a:cubicBezTo>
                  <a:pt x="1783936" y="2688026"/>
                  <a:pt x="1783392" y="2685667"/>
                  <a:pt x="1779582" y="2686030"/>
                </a:cubicBezTo>
                <a:cubicBezTo>
                  <a:pt x="1770874" y="2686938"/>
                  <a:pt x="1762347" y="2684033"/>
                  <a:pt x="1753640" y="2684396"/>
                </a:cubicBezTo>
                <a:cubicBezTo>
                  <a:pt x="1747109" y="2684578"/>
                  <a:pt x="1745656" y="2682219"/>
                  <a:pt x="1745838" y="2676052"/>
                </a:cubicBezTo>
                <a:lnTo>
                  <a:pt x="1745942" y="2642065"/>
                </a:lnTo>
                <a:lnTo>
                  <a:pt x="1746809" y="2642065"/>
                </a:lnTo>
                <a:lnTo>
                  <a:pt x="1746927" y="2622438"/>
                </a:lnTo>
                <a:cubicBezTo>
                  <a:pt x="1747018" y="2618267"/>
                  <a:pt x="1746882" y="2614865"/>
                  <a:pt x="1745430" y="2613029"/>
                </a:cubicBezTo>
                <a:lnTo>
                  <a:pt x="1745222" y="2613028"/>
                </a:lnTo>
                <a:lnTo>
                  <a:pt x="1744591" y="2609812"/>
                </a:lnTo>
                <a:cubicBezTo>
                  <a:pt x="1743344" y="2608292"/>
                  <a:pt x="1741121" y="2607658"/>
                  <a:pt x="1737311" y="2607839"/>
                </a:cubicBezTo>
                <a:cubicBezTo>
                  <a:pt x="1725156" y="2608564"/>
                  <a:pt x="1713183" y="2608020"/>
                  <a:pt x="1701028" y="2608020"/>
                </a:cubicBezTo>
                <a:cubicBezTo>
                  <a:pt x="1692683" y="2608020"/>
                  <a:pt x="1688510" y="2608020"/>
                  <a:pt x="1686628" y="2610106"/>
                </a:cubicBezTo>
                <a:lnTo>
                  <a:pt x="1686417" y="2614792"/>
                </a:lnTo>
                <a:lnTo>
                  <a:pt x="1684179" y="2615885"/>
                </a:lnTo>
                <a:cubicBezTo>
                  <a:pt x="1683431" y="2617971"/>
                  <a:pt x="1683884" y="2620693"/>
                  <a:pt x="1684519" y="2623051"/>
                </a:cubicBezTo>
                <a:lnTo>
                  <a:pt x="1685649" y="2637266"/>
                </a:lnTo>
                <a:lnTo>
                  <a:pt x="1684156" y="2678772"/>
                </a:lnTo>
                <a:cubicBezTo>
                  <a:pt x="1684156" y="2683490"/>
                  <a:pt x="1681797" y="2684033"/>
                  <a:pt x="1677988" y="2684033"/>
                </a:cubicBezTo>
                <a:cubicBezTo>
                  <a:pt x="1667828" y="2683853"/>
                  <a:pt x="1657669" y="2684033"/>
                  <a:pt x="1647327" y="2684033"/>
                </a:cubicBezTo>
                <a:cubicBezTo>
                  <a:pt x="1647327" y="2687301"/>
                  <a:pt x="1651138" y="2689295"/>
                  <a:pt x="1649324" y="2692017"/>
                </a:cubicBezTo>
                <a:cubicBezTo>
                  <a:pt x="1644243" y="2699454"/>
                  <a:pt x="1646239" y="2707800"/>
                  <a:pt x="1646239" y="2715782"/>
                </a:cubicBezTo>
                <a:cubicBezTo>
                  <a:pt x="1646239" y="2721225"/>
                  <a:pt x="1644243" y="2722495"/>
                  <a:pt x="1639346" y="2722313"/>
                </a:cubicBezTo>
                <a:cubicBezTo>
                  <a:pt x="1631726" y="2721951"/>
                  <a:pt x="1624107" y="2722676"/>
                  <a:pt x="1616668" y="2722131"/>
                </a:cubicBezTo>
                <a:cubicBezTo>
                  <a:pt x="1610319" y="2721769"/>
                  <a:pt x="1607416" y="2723220"/>
                  <a:pt x="1607961" y="2730477"/>
                </a:cubicBezTo>
                <a:cubicBezTo>
                  <a:pt x="1608687" y="2738641"/>
                  <a:pt x="1608142" y="2746805"/>
                  <a:pt x="1608142" y="2754968"/>
                </a:cubicBezTo>
                <a:cubicBezTo>
                  <a:pt x="1608142" y="2758235"/>
                  <a:pt x="1608324" y="2762951"/>
                  <a:pt x="1603425" y="2761319"/>
                </a:cubicBezTo>
                <a:cubicBezTo>
                  <a:pt x="1599796" y="2760049"/>
                  <a:pt x="1592721" y="2763133"/>
                  <a:pt x="1593447" y="2754425"/>
                </a:cubicBezTo>
                <a:cubicBezTo>
                  <a:pt x="1593991" y="2746624"/>
                  <a:pt x="1593084" y="2738641"/>
                  <a:pt x="1593629" y="2730840"/>
                </a:cubicBezTo>
                <a:cubicBezTo>
                  <a:pt x="1593991" y="2724490"/>
                  <a:pt x="1592540" y="2721406"/>
                  <a:pt x="1585283" y="2722131"/>
                </a:cubicBezTo>
                <a:cubicBezTo>
                  <a:pt x="1578027" y="2722676"/>
                  <a:pt x="1570770" y="2721769"/>
                  <a:pt x="1563514" y="2722313"/>
                </a:cubicBezTo>
                <a:cubicBezTo>
                  <a:pt x="1557345" y="2722857"/>
                  <a:pt x="1554623" y="2721225"/>
                  <a:pt x="1555168" y="2714513"/>
                </a:cubicBezTo>
                <a:cubicBezTo>
                  <a:pt x="1555712" y="2707800"/>
                  <a:pt x="1554805" y="2701088"/>
                  <a:pt x="1555349" y="2694556"/>
                </a:cubicBezTo>
                <a:cubicBezTo>
                  <a:pt x="1556074" y="2686938"/>
                  <a:pt x="1553717" y="2683308"/>
                  <a:pt x="1545371" y="2684033"/>
                </a:cubicBezTo>
                <a:cubicBezTo>
                  <a:pt x="1538659" y="2684578"/>
                  <a:pt x="1531946" y="2683490"/>
                  <a:pt x="1525415" y="2684215"/>
                </a:cubicBezTo>
                <a:cubicBezTo>
                  <a:pt x="1518339" y="2684941"/>
                  <a:pt x="1516888" y="2682039"/>
                  <a:pt x="1517070" y="2675507"/>
                </a:cubicBezTo>
                <a:lnTo>
                  <a:pt x="1517270" y="2642065"/>
                </a:lnTo>
                <a:lnTo>
                  <a:pt x="1518642" y="2642065"/>
                </a:lnTo>
                <a:lnTo>
                  <a:pt x="1518702" y="2619537"/>
                </a:lnTo>
                <a:lnTo>
                  <a:pt x="1517412" y="2618300"/>
                </a:lnTo>
                <a:lnTo>
                  <a:pt x="1517433" y="2614733"/>
                </a:lnTo>
                <a:cubicBezTo>
                  <a:pt x="1517433" y="2608383"/>
                  <a:pt x="1516344" y="2605481"/>
                  <a:pt x="1509088" y="2605844"/>
                </a:cubicBezTo>
                <a:cubicBezTo>
                  <a:pt x="1504188" y="2606025"/>
                  <a:pt x="1499653" y="2608927"/>
                  <a:pt x="1494937" y="2607657"/>
                </a:cubicBezTo>
                <a:cubicBezTo>
                  <a:pt x="1483871" y="2604754"/>
                  <a:pt x="1472803" y="2607113"/>
                  <a:pt x="1461737" y="2606025"/>
                </a:cubicBezTo>
                <a:cubicBezTo>
                  <a:pt x="1455206" y="2605299"/>
                  <a:pt x="1453392" y="2607657"/>
                  <a:pt x="1453574" y="2614008"/>
                </a:cubicBezTo>
                <a:lnTo>
                  <a:pt x="1453610" y="2620113"/>
                </a:lnTo>
                <a:lnTo>
                  <a:pt x="1453211" y="2620512"/>
                </a:lnTo>
                <a:lnTo>
                  <a:pt x="1453340" y="2642065"/>
                </a:lnTo>
                <a:lnTo>
                  <a:pt x="1453737" y="2642065"/>
                </a:lnTo>
                <a:lnTo>
                  <a:pt x="1453937" y="2676596"/>
                </a:lnTo>
                <a:cubicBezTo>
                  <a:pt x="1454118" y="2682764"/>
                  <a:pt x="1452123" y="2684578"/>
                  <a:pt x="1446316" y="2684215"/>
                </a:cubicBezTo>
                <a:cubicBezTo>
                  <a:pt x="1438153" y="2683671"/>
                  <a:pt x="1429989" y="2684215"/>
                  <a:pt x="1421826" y="2684033"/>
                </a:cubicBezTo>
                <a:cubicBezTo>
                  <a:pt x="1418015" y="2684033"/>
                  <a:pt x="1415476" y="2684759"/>
                  <a:pt x="1415839" y="2689477"/>
                </a:cubicBezTo>
                <a:cubicBezTo>
                  <a:pt x="1416564" y="2698909"/>
                  <a:pt x="1414206" y="2708707"/>
                  <a:pt x="1417290" y="2718141"/>
                </a:cubicBezTo>
                <a:cubicBezTo>
                  <a:pt x="1418559" y="2722313"/>
                  <a:pt x="1416745" y="2724309"/>
                  <a:pt x="1412210" y="2724127"/>
                </a:cubicBezTo>
                <a:cubicBezTo>
                  <a:pt x="1402776" y="2723765"/>
                  <a:pt x="1393524" y="2724127"/>
                  <a:pt x="1384091" y="2723945"/>
                </a:cubicBezTo>
                <a:cubicBezTo>
                  <a:pt x="1379555" y="2723945"/>
                  <a:pt x="1377378" y="2724853"/>
                  <a:pt x="1377559" y="2729933"/>
                </a:cubicBezTo>
                <a:cubicBezTo>
                  <a:pt x="1377922" y="2738460"/>
                  <a:pt x="1377015" y="2746987"/>
                  <a:pt x="1377922" y="2755331"/>
                </a:cubicBezTo>
                <a:cubicBezTo>
                  <a:pt x="1378648" y="2760775"/>
                  <a:pt x="1377559" y="2762589"/>
                  <a:pt x="1372298" y="2762226"/>
                </a:cubicBezTo>
                <a:cubicBezTo>
                  <a:pt x="1367763" y="2762045"/>
                  <a:pt x="1362320" y="2763859"/>
                  <a:pt x="1363045" y="2755513"/>
                </a:cubicBezTo>
                <a:cubicBezTo>
                  <a:pt x="1363771" y="2747168"/>
                  <a:pt x="1363227" y="2738641"/>
                  <a:pt x="1363227" y="2730115"/>
                </a:cubicBezTo>
                <a:cubicBezTo>
                  <a:pt x="1363227" y="2726849"/>
                  <a:pt x="1363227" y="2723583"/>
                  <a:pt x="1358692" y="2724127"/>
                </a:cubicBezTo>
                <a:cubicBezTo>
                  <a:pt x="1352343" y="2724853"/>
                  <a:pt x="1346356" y="2722313"/>
                  <a:pt x="1340006" y="2722131"/>
                </a:cubicBezTo>
                <a:cubicBezTo>
                  <a:pt x="1323315" y="2721769"/>
                  <a:pt x="1323134" y="2721769"/>
                  <a:pt x="1323315" y="2704353"/>
                </a:cubicBezTo>
                <a:cubicBezTo>
                  <a:pt x="1323315" y="2701088"/>
                  <a:pt x="1323134" y="2697821"/>
                  <a:pt x="1324223" y="2694556"/>
                </a:cubicBezTo>
                <a:cubicBezTo>
                  <a:pt x="1326581" y="2687663"/>
                  <a:pt x="1324948" y="2683671"/>
                  <a:pt x="1316421" y="2684033"/>
                </a:cubicBezTo>
                <a:cubicBezTo>
                  <a:pt x="1308621" y="2684578"/>
                  <a:pt x="1300638" y="2684215"/>
                  <a:pt x="1292836" y="2684215"/>
                </a:cubicBezTo>
                <a:cubicBezTo>
                  <a:pt x="1289572" y="2684215"/>
                  <a:pt x="1286850" y="2684033"/>
                  <a:pt x="1287031" y="2679498"/>
                </a:cubicBezTo>
                <a:cubicBezTo>
                  <a:pt x="1287394" y="2669339"/>
                  <a:pt x="1285036" y="2659362"/>
                  <a:pt x="1285036" y="2649021"/>
                </a:cubicBezTo>
                <a:lnTo>
                  <a:pt x="1285530" y="2642065"/>
                </a:lnTo>
                <a:lnTo>
                  <a:pt x="1286852" y="2642065"/>
                </a:lnTo>
                <a:lnTo>
                  <a:pt x="1288301" y="2619356"/>
                </a:lnTo>
                <a:lnTo>
                  <a:pt x="1287217" y="2618320"/>
                </a:lnTo>
                <a:lnTo>
                  <a:pt x="1287394" y="2615821"/>
                </a:lnTo>
                <a:cubicBezTo>
                  <a:pt x="1287394" y="2609290"/>
                  <a:pt x="1285217" y="2607657"/>
                  <a:pt x="1279049" y="2607839"/>
                </a:cubicBezTo>
                <a:cubicBezTo>
                  <a:pt x="1263628" y="2608201"/>
                  <a:pt x="1248207" y="2608201"/>
                  <a:pt x="1232788" y="2607839"/>
                </a:cubicBezTo>
                <a:cubicBezTo>
                  <a:pt x="1226619" y="2607657"/>
                  <a:pt x="1225168" y="2610015"/>
                  <a:pt x="1225349" y="2615640"/>
                </a:cubicBezTo>
                <a:lnTo>
                  <a:pt x="1225371" y="2621344"/>
                </a:lnTo>
                <a:lnTo>
                  <a:pt x="1224624" y="2622145"/>
                </a:lnTo>
                <a:lnTo>
                  <a:pt x="1224747" y="2642065"/>
                </a:lnTo>
                <a:lnTo>
                  <a:pt x="1225449" y="2642065"/>
                </a:lnTo>
                <a:lnTo>
                  <a:pt x="1225531" y="2663715"/>
                </a:lnTo>
                <a:cubicBezTo>
                  <a:pt x="1225531" y="2688026"/>
                  <a:pt x="1223535" y="2689658"/>
                  <a:pt x="1199225" y="2685848"/>
                </a:cubicBezTo>
                <a:cubicBezTo>
                  <a:pt x="1197774" y="2685667"/>
                  <a:pt x="1196505" y="2684578"/>
                  <a:pt x="1195053" y="2684396"/>
                </a:cubicBezTo>
                <a:cubicBezTo>
                  <a:pt x="1188884" y="2683127"/>
                  <a:pt x="1185074" y="2684759"/>
                  <a:pt x="1185619" y="2692198"/>
                </a:cubicBezTo>
                <a:cubicBezTo>
                  <a:pt x="1186162" y="2700544"/>
                  <a:pt x="1187977" y="2708707"/>
                  <a:pt x="1187614" y="2717234"/>
                </a:cubicBezTo>
                <a:cubicBezTo>
                  <a:pt x="1187251" y="2722131"/>
                  <a:pt x="1186162" y="2724127"/>
                  <a:pt x="1180902" y="2723945"/>
                </a:cubicBezTo>
                <a:cubicBezTo>
                  <a:pt x="1172738" y="2723583"/>
                  <a:pt x="1164573" y="2724127"/>
                  <a:pt x="1156411" y="2723765"/>
                </a:cubicBezTo>
                <a:cubicBezTo>
                  <a:pt x="1150968" y="2723402"/>
                  <a:pt x="1148972" y="2725035"/>
                  <a:pt x="1149153" y="2730840"/>
                </a:cubicBezTo>
                <a:cubicBezTo>
                  <a:pt x="1149516" y="2739729"/>
                  <a:pt x="1149335" y="2748620"/>
                  <a:pt x="1147702" y="2757691"/>
                </a:cubicBezTo>
                <a:cubicBezTo>
                  <a:pt x="1146613" y="2763859"/>
                  <a:pt x="1142623" y="2761500"/>
                  <a:pt x="1139539" y="2761863"/>
                </a:cubicBezTo>
                <a:cubicBezTo>
                  <a:pt x="1136273" y="2762226"/>
                  <a:pt x="1132826" y="2762408"/>
                  <a:pt x="1133008" y="2757147"/>
                </a:cubicBezTo>
                <a:cubicBezTo>
                  <a:pt x="1133370" y="2747894"/>
                  <a:pt x="1133008" y="2738641"/>
                  <a:pt x="1133189" y="2729389"/>
                </a:cubicBezTo>
                <a:cubicBezTo>
                  <a:pt x="1133370" y="2723945"/>
                  <a:pt x="1131193" y="2721769"/>
                  <a:pt x="1125751" y="2721951"/>
                </a:cubicBezTo>
                <a:cubicBezTo>
                  <a:pt x="1115773" y="2722131"/>
                  <a:pt x="1105613" y="2721951"/>
                  <a:pt x="1095091" y="2721951"/>
                </a:cubicBezTo>
                <a:cubicBezTo>
                  <a:pt x="1095091" y="2712154"/>
                  <a:pt x="1094910" y="2702177"/>
                  <a:pt x="1095273" y="2692198"/>
                </a:cubicBezTo>
                <a:cubicBezTo>
                  <a:pt x="1095454" y="2687119"/>
                  <a:pt x="1093639" y="2685304"/>
                  <a:pt x="1088561" y="2685667"/>
                </a:cubicBezTo>
                <a:cubicBezTo>
                  <a:pt x="1080395" y="2686393"/>
                  <a:pt x="1072051" y="2684578"/>
                  <a:pt x="1063887" y="2684215"/>
                </a:cubicBezTo>
                <a:cubicBezTo>
                  <a:pt x="1058082" y="2684033"/>
                  <a:pt x="1056993" y="2682039"/>
                  <a:pt x="1056993" y="2676778"/>
                </a:cubicBezTo>
                <a:lnTo>
                  <a:pt x="1057097" y="2642065"/>
                </a:lnTo>
                <a:lnTo>
                  <a:pt x="1057666" y="2642065"/>
                </a:lnTo>
                <a:lnTo>
                  <a:pt x="1057719" y="2625523"/>
                </a:lnTo>
                <a:lnTo>
                  <a:pt x="1057159" y="2621404"/>
                </a:lnTo>
                <a:lnTo>
                  <a:pt x="1057175" y="2616003"/>
                </a:lnTo>
                <a:cubicBezTo>
                  <a:pt x="1057356" y="2610015"/>
                  <a:pt x="1056086" y="2607476"/>
                  <a:pt x="1049373" y="2607657"/>
                </a:cubicBezTo>
                <a:cubicBezTo>
                  <a:pt x="1033953" y="2608201"/>
                  <a:pt x="1018532" y="2608201"/>
                  <a:pt x="1003112" y="2607657"/>
                </a:cubicBezTo>
                <a:cubicBezTo>
                  <a:pt x="999756" y="2607567"/>
                  <a:pt x="997760" y="2608156"/>
                  <a:pt x="996626" y="2609517"/>
                </a:cubicBezTo>
                <a:lnTo>
                  <a:pt x="995412" y="2615504"/>
                </a:lnTo>
                <a:lnTo>
                  <a:pt x="994404" y="2616338"/>
                </a:lnTo>
                <a:lnTo>
                  <a:pt x="994404" y="2642065"/>
                </a:lnTo>
                <a:lnTo>
                  <a:pt x="995468" y="2642065"/>
                </a:lnTo>
                <a:lnTo>
                  <a:pt x="995673" y="2676052"/>
                </a:lnTo>
                <a:cubicBezTo>
                  <a:pt x="995855" y="2682401"/>
                  <a:pt x="993859" y="2684396"/>
                  <a:pt x="987510" y="2684033"/>
                </a:cubicBezTo>
                <a:cubicBezTo>
                  <a:pt x="979346" y="2683490"/>
                  <a:pt x="971183" y="2683853"/>
                  <a:pt x="963019" y="2684033"/>
                </a:cubicBezTo>
                <a:cubicBezTo>
                  <a:pt x="961204" y="2684215"/>
                  <a:pt x="957213" y="2683490"/>
                  <a:pt x="958121" y="2686030"/>
                </a:cubicBezTo>
                <a:cubicBezTo>
                  <a:pt x="961566" y="2695826"/>
                  <a:pt x="952859" y="2704897"/>
                  <a:pt x="957213" y="2714876"/>
                </a:cubicBezTo>
                <a:cubicBezTo>
                  <a:pt x="959209" y="2719411"/>
                  <a:pt x="957032" y="2722676"/>
                  <a:pt x="950863" y="2722313"/>
                </a:cubicBezTo>
                <a:cubicBezTo>
                  <a:pt x="942155" y="2721951"/>
                  <a:pt x="933266" y="2722676"/>
                  <a:pt x="924558" y="2722131"/>
                </a:cubicBezTo>
                <a:cubicBezTo>
                  <a:pt x="918752" y="2721769"/>
                  <a:pt x="917119" y="2723945"/>
                  <a:pt x="917482" y="2729389"/>
                </a:cubicBezTo>
                <a:cubicBezTo>
                  <a:pt x="917845" y="2736282"/>
                  <a:pt x="917119" y="2743359"/>
                  <a:pt x="917664" y="2750252"/>
                </a:cubicBezTo>
                <a:cubicBezTo>
                  <a:pt x="918207" y="2758054"/>
                  <a:pt x="917482" y="2763496"/>
                  <a:pt x="907504" y="2760412"/>
                </a:cubicBezTo>
                <a:cubicBezTo>
                  <a:pt x="906235" y="2760049"/>
                  <a:pt x="904964" y="2762045"/>
                  <a:pt x="904783" y="2761863"/>
                </a:cubicBezTo>
                <a:cubicBezTo>
                  <a:pt x="904783" y="2748982"/>
                  <a:pt x="904783" y="2737734"/>
                  <a:pt x="904783" y="2726304"/>
                </a:cubicBezTo>
                <a:cubicBezTo>
                  <a:pt x="904783" y="2722313"/>
                  <a:pt x="902243" y="2722313"/>
                  <a:pt x="899341" y="2722313"/>
                </a:cubicBezTo>
                <a:cubicBezTo>
                  <a:pt x="891177" y="2722313"/>
                  <a:pt x="883014" y="2721951"/>
                  <a:pt x="874850" y="2722495"/>
                </a:cubicBezTo>
                <a:cubicBezTo>
                  <a:pt x="868864" y="2722676"/>
                  <a:pt x="866141" y="2721225"/>
                  <a:pt x="866685" y="2714513"/>
                </a:cubicBezTo>
                <a:cubicBezTo>
                  <a:pt x="867229" y="2708163"/>
                  <a:pt x="866322" y="2701814"/>
                  <a:pt x="866866" y="2695463"/>
                </a:cubicBezTo>
                <a:cubicBezTo>
                  <a:pt x="867773" y="2686938"/>
                  <a:pt x="865052" y="2682945"/>
                  <a:pt x="855982" y="2684033"/>
                </a:cubicBezTo>
                <a:cubicBezTo>
                  <a:pt x="851265" y="2684578"/>
                  <a:pt x="846367" y="2684215"/>
                  <a:pt x="841469" y="2684033"/>
                </a:cubicBezTo>
                <a:cubicBezTo>
                  <a:pt x="836933" y="2683853"/>
                  <a:pt x="831491" y="2685122"/>
                  <a:pt x="828225" y="2682945"/>
                </a:cubicBezTo>
                <a:cubicBezTo>
                  <a:pt x="824778" y="2680587"/>
                  <a:pt x="828769" y="2675326"/>
                  <a:pt x="828951" y="2671335"/>
                </a:cubicBezTo>
                <a:lnTo>
                  <a:pt x="827325" y="2642065"/>
                </a:lnTo>
                <a:lnTo>
                  <a:pt x="828916" y="2642065"/>
                </a:lnTo>
                <a:lnTo>
                  <a:pt x="829495" y="2619537"/>
                </a:lnTo>
                <a:lnTo>
                  <a:pt x="828471" y="2618465"/>
                </a:lnTo>
                <a:lnTo>
                  <a:pt x="828951" y="2613099"/>
                </a:lnTo>
                <a:cubicBezTo>
                  <a:pt x="828588" y="2608201"/>
                  <a:pt x="826774" y="2606387"/>
                  <a:pt x="821875" y="2606025"/>
                </a:cubicBezTo>
                <a:cubicBezTo>
                  <a:pt x="816614" y="2605662"/>
                  <a:pt x="811714" y="2609109"/>
                  <a:pt x="806818" y="2607839"/>
                </a:cubicBezTo>
                <a:cubicBezTo>
                  <a:pt x="795570" y="2604936"/>
                  <a:pt x="784140" y="2607113"/>
                  <a:pt x="772711" y="2606207"/>
                </a:cubicBezTo>
                <a:cubicBezTo>
                  <a:pt x="765273" y="2605481"/>
                  <a:pt x="763277" y="2608746"/>
                  <a:pt x="763459" y="2615640"/>
                </a:cubicBezTo>
                <a:lnTo>
                  <a:pt x="763477" y="2618625"/>
                </a:lnTo>
                <a:lnTo>
                  <a:pt x="762370" y="2619786"/>
                </a:lnTo>
                <a:lnTo>
                  <a:pt x="762437" y="2642065"/>
                </a:lnTo>
                <a:lnTo>
                  <a:pt x="763617" y="2642065"/>
                </a:lnTo>
                <a:lnTo>
                  <a:pt x="763821" y="2676415"/>
                </a:lnTo>
                <a:cubicBezTo>
                  <a:pt x="764003" y="2682945"/>
                  <a:pt x="761826" y="2684759"/>
                  <a:pt x="755658" y="2684396"/>
                </a:cubicBezTo>
                <a:cubicBezTo>
                  <a:pt x="747856" y="2683853"/>
                  <a:pt x="739874" y="2684215"/>
                  <a:pt x="732073" y="2684215"/>
                </a:cubicBezTo>
                <a:cubicBezTo>
                  <a:pt x="728445" y="2684215"/>
                  <a:pt x="725541" y="2684759"/>
                  <a:pt x="726630" y="2689658"/>
                </a:cubicBezTo>
                <a:cubicBezTo>
                  <a:pt x="728445" y="2698909"/>
                  <a:pt x="726812" y="2708344"/>
                  <a:pt x="727538" y="2717596"/>
                </a:cubicBezTo>
                <a:cubicBezTo>
                  <a:pt x="727901" y="2723039"/>
                  <a:pt x="725541" y="2724309"/>
                  <a:pt x="720644" y="2724127"/>
                </a:cubicBezTo>
                <a:cubicBezTo>
                  <a:pt x="713024" y="2723765"/>
                  <a:pt x="705405" y="2724490"/>
                  <a:pt x="697966" y="2723945"/>
                </a:cubicBezTo>
                <a:cubicBezTo>
                  <a:pt x="691617" y="2723583"/>
                  <a:pt x="688715" y="2725035"/>
                  <a:pt x="689258" y="2732291"/>
                </a:cubicBezTo>
                <a:cubicBezTo>
                  <a:pt x="689984" y="2740092"/>
                  <a:pt x="689077" y="2748076"/>
                  <a:pt x="689621" y="2755876"/>
                </a:cubicBezTo>
                <a:cubicBezTo>
                  <a:pt x="690166" y="2762408"/>
                  <a:pt x="686356" y="2762408"/>
                  <a:pt x="681820" y="2762226"/>
                </a:cubicBezTo>
                <a:cubicBezTo>
                  <a:pt x="677466" y="2762045"/>
                  <a:pt x="672569" y="2763496"/>
                  <a:pt x="673112" y="2755876"/>
                </a:cubicBezTo>
                <a:cubicBezTo>
                  <a:pt x="673657" y="2747168"/>
                  <a:pt x="673112" y="2738278"/>
                  <a:pt x="673294" y="2729570"/>
                </a:cubicBezTo>
                <a:cubicBezTo>
                  <a:pt x="673294" y="2725760"/>
                  <a:pt x="672386" y="2723765"/>
                  <a:pt x="668214" y="2724127"/>
                </a:cubicBezTo>
                <a:cubicBezTo>
                  <a:pt x="659144" y="2724853"/>
                  <a:pt x="650435" y="2721043"/>
                  <a:pt x="641363" y="2722313"/>
                </a:cubicBezTo>
                <a:cubicBezTo>
                  <a:pt x="636647" y="2722857"/>
                  <a:pt x="635014" y="2720862"/>
                  <a:pt x="635196" y="2716145"/>
                </a:cubicBezTo>
                <a:cubicBezTo>
                  <a:pt x="635559" y="2707438"/>
                  <a:pt x="635196" y="2698547"/>
                  <a:pt x="635377" y="2689840"/>
                </a:cubicBezTo>
                <a:cubicBezTo>
                  <a:pt x="635377" y="2685486"/>
                  <a:pt x="633926" y="2683853"/>
                  <a:pt x="629572" y="2684033"/>
                </a:cubicBezTo>
                <a:cubicBezTo>
                  <a:pt x="621408" y="2684215"/>
                  <a:pt x="613244" y="2683671"/>
                  <a:pt x="605080" y="2684215"/>
                </a:cubicBezTo>
                <a:cubicBezTo>
                  <a:pt x="598730" y="2684578"/>
                  <a:pt x="596916" y="2682401"/>
                  <a:pt x="597098" y="2676052"/>
                </a:cubicBezTo>
                <a:lnTo>
                  <a:pt x="597301" y="2642065"/>
                </a:lnTo>
                <a:lnTo>
                  <a:pt x="597393" y="2642065"/>
                </a:lnTo>
                <a:lnTo>
                  <a:pt x="597460" y="2618447"/>
                </a:lnTo>
                <a:lnTo>
                  <a:pt x="597441" y="2618429"/>
                </a:lnTo>
                <a:lnTo>
                  <a:pt x="597460" y="2615277"/>
                </a:lnTo>
                <a:cubicBezTo>
                  <a:pt x="597641" y="2609109"/>
                  <a:pt x="595646" y="2607476"/>
                  <a:pt x="589841" y="2607657"/>
                </a:cubicBezTo>
                <a:cubicBezTo>
                  <a:pt x="574421" y="2608020"/>
                  <a:pt x="559001" y="2608201"/>
                  <a:pt x="543580" y="2607657"/>
                </a:cubicBezTo>
                <a:cubicBezTo>
                  <a:pt x="537049" y="2607476"/>
                  <a:pt x="535416" y="2609653"/>
                  <a:pt x="535597" y="2615821"/>
                </a:cubicBezTo>
                <a:lnTo>
                  <a:pt x="535609" y="2619873"/>
                </a:lnTo>
                <a:lnTo>
                  <a:pt x="533783" y="2621782"/>
                </a:lnTo>
                <a:lnTo>
                  <a:pt x="533844" y="2642065"/>
                </a:lnTo>
                <a:lnTo>
                  <a:pt x="535673" y="2642065"/>
                </a:lnTo>
                <a:lnTo>
                  <a:pt x="535778" y="2678592"/>
                </a:lnTo>
                <a:cubicBezTo>
                  <a:pt x="535960" y="2684033"/>
                  <a:pt x="534327" y="2686211"/>
                  <a:pt x="528703" y="2685667"/>
                </a:cubicBezTo>
                <a:cubicBezTo>
                  <a:pt x="521446" y="2684759"/>
                  <a:pt x="513827" y="2686393"/>
                  <a:pt x="506389" y="2684033"/>
                </a:cubicBezTo>
                <a:cubicBezTo>
                  <a:pt x="500402" y="2682039"/>
                  <a:pt x="496955" y="2684215"/>
                  <a:pt x="497499" y="2691654"/>
                </a:cubicBezTo>
                <a:cubicBezTo>
                  <a:pt x="498044" y="2700181"/>
                  <a:pt x="497318" y="2708526"/>
                  <a:pt x="497681" y="2717052"/>
                </a:cubicBezTo>
                <a:cubicBezTo>
                  <a:pt x="498044" y="2722313"/>
                  <a:pt x="496047" y="2723765"/>
                  <a:pt x="490969" y="2723583"/>
                </a:cubicBezTo>
                <a:cubicBezTo>
                  <a:pt x="482805" y="2723220"/>
                  <a:pt x="474641" y="2723945"/>
                  <a:pt x="466476" y="2723402"/>
                </a:cubicBezTo>
                <a:cubicBezTo>
                  <a:pt x="460672" y="2723039"/>
                  <a:pt x="459039" y="2725215"/>
                  <a:pt x="459402" y="2730659"/>
                </a:cubicBezTo>
                <a:cubicBezTo>
                  <a:pt x="459764" y="2737552"/>
                  <a:pt x="459221" y="2744628"/>
                  <a:pt x="459583" y="2751522"/>
                </a:cubicBezTo>
                <a:cubicBezTo>
                  <a:pt x="459764" y="2757691"/>
                  <a:pt x="459221" y="2762045"/>
                  <a:pt x="451057" y="2761863"/>
                </a:cubicBezTo>
                <a:cubicBezTo>
                  <a:pt x="443436" y="2761863"/>
                  <a:pt x="442893" y="2757873"/>
                  <a:pt x="443074" y="2752066"/>
                </a:cubicBezTo>
                <a:cubicBezTo>
                  <a:pt x="443436" y="2743903"/>
                  <a:pt x="443074" y="2735738"/>
                  <a:pt x="443255" y="2727574"/>
                </a:cubicBezTo>
                <a:cubicBezTo>
                  <a:pt x="443436" y="2723402"/>
                  <a:pt x="441985" y="2721588"/>
                  <a:pt x="437632" y="2721769"/>
                </a:cubicBezTo>
                <a:cubicBezTo>
                  <a:pt x="428741" y="2721951"/>
                  <a:pt x="420034" y="2721225"/>
                  <a:pt x="411326" y="2722131"/>
                </a:cubicBezTo>
                <a:cubicBezTo>
                  <a:pt x="406065" y="2722676"/>
                  <a:pt x="404976" y="2721225"/>
                  <a:pt x="404976" y="2716690"/>
                </a:cubicBezTo>
                <a:cubicBezTo>
                  <a:pt x="404976" y="2708163"/>
                  <a:pt x="404976" y="2699818"/>
                  <a:pt x="404976" y="2691291"/>
                </a:cubicBezTo>
                <a:cubicBezTo>
                  <a:pt x="405158" y="2688026"/>
                  <a:pt x="404976" y="2684941"/>
                  <a:pt x="400440" y="2685486"/>
                </a:cubicBezTo>
                <a:cubicBezTo>
                  <a:pt x="391732" y="2686575"/>
                  <a:pt x="383205" y="2683671"/>
                  <a:pt x="374499" y="2683853"/>
                </a:cubicBezTo>
                <a:cubicBezTo>
                  <a:pt x="368511" y="2684033"/>
                  <a:pt x="366696" y="2682219"/>
                  <a:pt x="366878" y="2676233"/>
                </a:cubicBezTo>
                <a:cubicBezTo>
                  <a:pt x="367059" y="2655733"/>
                  <a:pt x="366696" y="2635051"/>
                  <a:pt x="367059" y="2614551"/>
                </a:cubicBezTo>
                <a:lnTo>
                  <a:pt x="365658" y="2613185"/>
                </a:lnTo>
                <a:lnTo>
                  <a:pt x="365608" y="2612461"/>
                </a:lnTo>
                <a:lnTo>
                  <a:pt x="364791" y="2612340"/>
                </a:lnTo>
                <a:lnTo>
                  <a:pt x="359804" y="2607476"/>
                </a:lnTo>
                <a:cubicBezTo>
                  <a:pt x="344019" y="2607839"/>
                  <a:pt x="328417" y="2607839"/>
                  <a:pt x="312634" y="2607476"/>
                </a:cubicBezTo>
                <a:cubicBezTo>
                  <a:pt x="306647" y="2607295"/>
                  <a:pt x="304833" y="2609290"/>
                  <a:pt x="305015" y="2615096"/>
                </a:cubicBezTo>
                <a:lnTo>
                  <a:pt x="305042" y="2619578"/>
                </a:lnTo>
                <a:lnTo>
                  <a:pt x="303382" y="2621237"/>
                </a:lnTo>
                <a:lnTo>
                  <a:pt x="303445" y="2642065"/>
                </a:lnTo>
                <a:lnTo>
                  <a:pt x="305176" y="2642065"/>
                </a:lnTo>
                <a:lnTo>
                  <a:pt x="305378" y="2675870"/>
                </a:lnTo>
                <a:cubicBezTo>
                  <a:pt x="305559" y="2682401"/>
                  <a:pt x="303563" y="2684215"/>
                  <a:pt x="297213" y="2683853"/>
                </a:cubicBezTo>
                <a:cubicBezTo>
                  <a:pt x="287598" y="2683308"/>
                  <a:pt x="277802" y="2683671"/>
                  <a:pt x="268368" y="2683671"/>
                </a:cubicBezTo>
                <a:cubicBezTo>
                  <a:pt x="266916" y="2687481"/>
                  <a:pt x="271815" y="2687663"/>
                  <a:pt x="270001" y="2690928"/>
                </a:cubicBezTo>
                <a:cubicBezTo>
                  <a:pt x="265828" y="2698729"/>
                  <a:pt x="267098" y="2707438"/>
                  <a:pt x="267280" y="2715782"/>
                </a:cubicBezTo>
                <a:cubicBezTo>
                  <a:pt x="267280" y="2720499"/>
                  <a:pt x="265647" y="2722131"/>
                  <a:pt x="260931" y="2721951"/>
                </a:cubicBezTo>
                <a:cubicBezTo>
                  <a:pt x="251859" y="2721588"/>
                  <a:pt x="242788" y="2722131"/>
                  <a:pt x="233717" y="2721769"/>
                </a:cubicBezTo>
                <a:cubicBezTo>
                  <a:pt x="228638" y="2721588"/>
                  <a:pt x="227004" y="2723402"/>
                  <a:pt x="227186" y="2728482"/>
                </a:cubicBezTo>
                <a:cubicBezTo>
                  <a:pt x="227549" y="2739366"/>
                  <a:pt x="227368" y="2750252"/>
                  <a:pt x="227368" y="2760775"/>
                </a:cubicBezTo>
                <a:cubicBezTo>
                  <a:pt x="216481" y="2761863"/>
                  <a:pt x="213036" y="2757147"/>
                  <a:pt x="214487" y="2747350"/>
                </a:cubicBezTo>
                <a:cubicBezTo>
                  <a:pt x="215212" y="2741907"/>
                  <a:pt x="214124" y="2736464"/>
                  <a:pt x="214668" y="2731022"/>
                </a:cubicBezTo>
                <a:cubicBezTo>
                  <a:pt x="215575" y="2723220"/>
                  <a:pt x="212310" y="2721043"/>
                  <a:pt x="205054" y="2721769"/>
                </a:cubicBezTo>
                <a:cubicBezTo>
                  <a:pt x="198704" y="2722313"/>
                  <a:pt x="192354" y="2721406"/>
                  <a:pt x="186004" y="2721951"/>
                </a:cubicBezTo>
                <a:cubicBezTo>
                  <a:pt x="178747" y="2722676"/>
                  <a:pt x="175482" y="2720499"/>
                  <a:pt x="176390" y="2712698"/>
                </a:cubicBezTo>
                <a:cubicBezTo>
                  <a:pt x="176934" y="2706349"/>
                  <a:pt x="176027" y="2700000"/>
                  <a:pt x="176571" y="2693650"/>
                </a:cubicBezTo>
                <a:cubicBezTo>
                  <a:pt x="177296" y="2685486"/>
                  <a:pt x="173849" y="2683127"/>
                  <a:pt x="166048" y="2683671"/>
                </a:cubicBezTo>
                <a:cubicBezTo>
                  <a:pt x="159335" y="2684215"/>
                  <a:pt x="152623" y="2683308"/>
                  <a:pt x="146092" y="2683853"/>
                </a:cubicBezTo>
                <a:cubicBezTo>
                  <a:pt x="139380" y="2684396"/>
                  <a:pt x="137929" y="2681857"/>
                  <a:pt x="138110" y="2675690"/>
                </a:cubicBezTo>
                <a:lnTo>
                  <a:pt x="138316" y="2642065"/>
                </a:lnTo>
                <a:lnTo>
                  <a:pt x="138356" y="2642065"/>
                </a:lnTo>
                <a:lnTo>
                  <a:pt x="138344" y="2637493"/>
                </a:lnTo>
                <a:lnTo>
                  <a:pt x="138473" y="2616365"/>
                </a:lnTo>
                <a:lnTo>
                  <a:pt x="138272" y="2615990"/>
                </a:lnTo>
                <a:lnTo>
                  <a:pt x="138246" y="2613096"/>
                </a:lnTo>
                <a:lnTo>
                  <a:pt x="136124" y="2611984"/>
                </a:lnTo>
                <a:lnTo>
                  <a:pt x="132784" y="2605753"/>
                </a:lnTo>
                <a:cubicBezTo>
                  <a:pt x="131317" y="2605526"/>
                  <a:pt x="129538" y="2605571"/>
                  <a:pt x="127406" y="2605844"/>
                </a:cubicBezTo>
                <a:cubicBezTo>
                  <a:pt x="117246" y="2607295"/>
                  <a:pt x="106906" y="2605844"/>
                  <a:pt x="96747" y="2607657"/>
                </a:cubicBezTo>
                <a:cubicBezTo>
                  <a:pt x="90398" y="2608927"/>
                  <a:pt x="81326" y="2604754"/>
                  <a:pt x="77879" y="2609653"/>
                </a:cubicBezTo>
                <a:lnTo>
                  <a:pt x="76714" y="2615959"/>
                </a:lnTo>
                <a:lnTo>
                  <a:pt x="74795" y="2617790"/>
                </a:lnTo>
                <a:lnTo>
                  <a:pt x="73900" y="2642065"/>
                </a:lnTo>
                <a:lnTo>
                  <a:pt x="76461" y="2642065"/>
                </a:lnTo>
                <a:lnTo>
                  <a:pt x="76064" y="2676778"/>
                </a:lnTo>
                <a:cubicBezTo>
                  <a:pt x="76610" y="2681313"/>
                  <a:pt x="73344" y="2686030"/>
                  <a:pt x="67175" y="2685667"/>
                </a:cubicBezTo>
                <a:cubicBezTo>
                  <a:pt x="61551" y="2685304"/>
                  <a:pt x="55927" y="2686211"/>
                  <a:pt x="50123" y="2684396"/>
                </a:cubicBezTo>
                <a:cubicBezTo>
                  <a:pt x="42139" y="2681857"/>
                  <a:pt x="35246" y="2686393"/>
                  <a:pt x="36879" y="2692924"/>
                </a:cubicBezTo>
                <a:cubicBezTo>
                  <a:pt x="38875" y="2701451"/>
                  <a:pt x="35609" y="2709432"/>
                  <a:pt x="36516" y="2717778"/>
                </a:cubicBezTo>
                <a:cubicBezTo>
                  <a:pt x="37241" y="2723220"/>
                  <a:pt x="33068" y="2725035"/>
                  <a:pt x="28895" y="2723402"/>
                </a:cubicBezTo>
                <a:cubicBezTo>
                  <a:pt x="22546" y="2720862"/>
                  <a:pt x="16196" y="2722676"/>
                  <a:pt x="10029" y="2721951"/>
                </a:cubicBezTo>
                <a:cubicBezTo>
                  <a:pt x="4222" y="2721225"/>
                  <a:pt x="1865" y="2723945"/>
                  <a:pt x="2045" y="2729752"/>
                </a:cubicBezTo>
                <a:cubicBezTo>
                  <a:pt x="2227" y="2744810"/>
                  <a:pt x="2590" y="2760049"/>
                  <a:pt x="1865" y="2775108"/>
                </a:cubicBezTo>
                <a:cubicBezTo>
                  <a:pt x="1320" y="2783452"/>
                  <a:pt x="7489" y="2782545"/>
                  <a:pt x="11662" y="2782726"/>
                </a:cubicBezTo>
                <a:cubicBezTo>
                  <a:pt x="15290" y="2782908"/>
                  <a:pt x="21277" y="2783634"/>
                  <a:pt x="20369" y="2775651"/>
                </a:cubicBezTo>
                <a:cubicBezTo>
                  <a:pt x="19463" y="2767305"/>
                  <a:pt x="20369" y="2758961"/>
                  <a:pt x="20188" y="2750615"/>
                </a:cubicBezTo>
                <a:cubicBezTo>
                  <a:pt x="20188" y="2746805"/>
                  <a:pt x="21458" y="2745354"/>
                  <a:pt x="25449" y="2745354"/>
                </a:cubicBezTo>
                <a:cubicBezTo>
                  <a:pt x="36879" y="2745536"/>
                  <a:pt x="48309" y="2745354"/>
                  <a:pt x="60280" y="2745354"/>
                </a:cubicBezTo>
                <a:cubicBezTo>
                  <a:pt x="60280" y="2735376"/>
                  <a:pt x="60099" y="2724853"/>
                  <a:pt x="60280" y="2714331"/>
                </a:cubicBezTo>
                <a:cubicBezTo>
                  <a:pt x="60462" y="2711791"/>
                  <a:pt x="59555" y="2707981"/>
                  <a:pt x="63728" y="2708344"/>
                </a:cubicBezTo>
                <a:cubicBezTo>
                  <a:pt x="75701" y="2709432"/>
                  <a:pt x="87494" y="2706349"/>
                  <a:pt x="100194" y="2708526"/>
                </a:cubicBezTo>
                <a:cubicBezTo>
                  <a:pt x="100194" y="2700181"/>
                  <a:pt x="101282" y="2692017"/>
                  <a:pt x="100012" y="2684033"/>
                </a:cubicBezTo>
                <a:cubicBezTo>
                  <a:pt x="98742" y="2675961"/>
                  <a:pt x="98923" y="2667933"/>
                  <a:pt x="99377" y="2659928"/>
                </a:cubicBezTo>
                <a:lnTo>
                  <a:pt x="100128" y="2641866"/>
                </a:lnTo>
                <a:lnTo>
                  <a:pt x="105163" y="2636016"/>
                </a:lnTo>
                <a:lnTo>
                  <a:pt x="112734" y="2637043"/>
                </a:lnTo>
                <a:lnTo>
                  <a:pt x="112830" y="2642065"/>
                </a:lnTo>
                <a:lnTo>
                  <a:pt x="115772" y="2642065"/>
                </a:lnTo>
                <a:lnTo>
                  <a:pt x="115478" y="2648522"/>
                </a:lnTo>
                <a:cubicBezTo>
                  <a:pt x="116158" y="2653466"/>
                  <a:pt x="117065" y="2658364"/>
                  <a:pt x="116158" y="2663171"/>
                </a:cubicBezTo>
                <a:cubicBezTo>
                  <a:pt x="113255" y="2676415"/>
                  <a:pt x="117065" y="2688932"/>
                  <a:pt x="116702" y="2701632"/>
                </a:cubicBezTo>
                <a:cubicBezTo>
                  <a:pt x="116702" y="2705804"/>
                  <a:pt x="119243" y="2705804"/>
                  <a:pt x="122145" y="2705804"/>
                </a:cubicBezTo>
                <a:cubicBezTo>
                  <a:pt x="133031" y="2705442"/>
                  <a:pt x="143733" y="2703265"/>
                  <a:pt x="154981" y="2705986"/>
                </a:cubicBezTo>
                <a:cubicBezTo>
                  <a:pt x="154437" y="2713425"/>
                  <a:pt x="154074" y="2721043"/>
                  <a:pt x="153711" y="2728663"/>
                </a:cubicBezTo>
                <a:cubicBezTo>
                  <a:pt x="157340" y="2729752"/>
                  <a:pt x="155707" y="2725215"/>
                  <a:pt x="158247" y="2725398"/>
                </a:cubicBezTo>
                <a:cubicBezTo>
                  <a:pt x="158972" y="2729389"/>
                  <a:pt x="158247" y="2733017"/>
                  <a:pt x="156978" y="2736827"/>
                </a:cubicBezTo>
                <a:cubicBezTo>
                  <a:pt x="155707" y="2740999"/>
                  <a:pt x="155345" y="2744628"/>
                  <a:pt x="162239" y="2743903"/>
                </a:cubicBezTo>
                <a:cubicBezTo>
                  <a:pt x="169676" y="2743177"/>
                  <a:pt x="177296" y="2743903"/>
                  <a:pt x="184915" y="2743722"/>
                </a:cubicBezTo>
                <a:cubicBezTo>
                  <a:pt x="191810" y="2743540"/>
                  <a:pt x="194168" y="2745717"/>
                  <a:pt x="192354" y="2752973"/>
                </a:cubicBezTo>
                <a:cubicBezTo>
                  <a:pt x="190177" y="2761681"/>
                  <a:pt x="190540" y="2770752"/>
                  <a:pt x="193080" y="2779642"/>
                </a:cubicBezTo>
                <a:cubicBezTo>
                  <a:pt x="193624" y="2781275"/>
                  <a:pt x="193080" y="2782182"/>
                  <a:pt x="195982" y="2782545"/>
                </a:cubicBezTo>
                <a:cubicBezTo>
                  <a:pt x="212128" y="2784359"/>
                  <a:pt x="228456" y="2783271"/>
                  <a:pt x="244601" y="2783815"/>
                </a:cubicBezTo>
                <a:cubicBezTo>
                  <a:pt x="249683" y="2783997"/>
                  <a:pt x="251496" y="2782545"/>
                  <a:pt x="251315" y="2777284"/>
                </a:cubicBezTo>
                <a:cubicBezTo>
                  <a:pt x="250952" y="2768757"/>
                  <a:pt x="251496" y="2760412"/>
                  <a:pt x="251133" y="2751885"/>
                </a:cubicBezTo>
                <a:cubicBezTo>
                  <a:pt x="250952" y="2747350"/>
                  <a:pt x="252585" y="2745536"/>
                  <a:pt x="257301" y="2745717"/>
                </a:cubicBezTo>
                <a:cubicBezTo>
                  <a:pt x="266010" y="2746080"/>
                  <a:pt x="274899" y="2745717"/>
                  <a:pt x="283608" y="2745898"/>
                </a:cubicBezTo>
                <a:cubicBezTo>
                  <a:pt x="287960" y="2745898"/>
                  <a:pt x="289594" y="2744448"/>
                  <a:pt x="289413" y="2740092"/>
                </a:cubicBezTo>
                <a:cubicBezTo>
                  <a:pt x="289232" y="2731385"/>
                  <a:pt x="289594" y="2722495"/>
                  <a:pt x="289232" y="2713788"/>
                </a:cubicBezTo>
                <a:cubicBezTo>
                  <a:pt x="289050" y="2709070"/>
                  <a:pt x="290683" y="2707438"/>
                  <a:pt x="295399" y="2707618"/>
                </a:cubicBezTo>
                <a:cubicBezTo>
                  <a:pt x="302657" y="2707981"/>
                  <a:pt x="309913" y="2707800"/>
                  <a:pt x="317170" y="2707618"/>
                </a:cubicBezTo>
                <a:cubicBezTo>
                  <a:pt x="323882" y="2707438"/>
                  <a:pt x="328235" y="2705260"/>
                  <a:pt x="327510" y="2696915"/>
                </a:cubicBezTo>
                <a:cubicBezTo>
                  <a:pt x="326603" y="2687844"/>
                  <a:pt x="327147" y="2678772"/>
                  <a:pt x="327329" y="2669702"/>
                </a:cubicBezTo>
                <a:lnTo>
                  <a:pt x="328115" y="2641223"/>
                </a:lnTo>
                <a:lnTo>
                  <a:pt x="336056" y="2636277"/>
                </a:lnTo>
                <a:lnTo>
                  <a:pt x="338691" y="2636522"/>
                </a:lnTo>
                <a:lnTo>
                  <a:pt x="340591" y="2642065"/>
                </a:lnTo>
                <a:lnTo>
                  <a:pt x="343647" y="2642065"/>
                </a:lnTo>
                <a:lnTo>
                  <a:pt x="343475" y="2700363"/>
                </a:lnTo>
                <a:cubicBezTo>
                  <a:pt x="343112" y="2705804"/>
                  <a:pt x="344744" y="2707981"/>
                  <a:pt x="350551" y="2707618"/>
                </a:cubicBezTo>
                <a:cubicBezTo>
                  <a:pt x="358714" y="2707256"/>
                  <a:pt x="366878" y="2707800"/>
                  <a:pt x="375042" y="2707438"/>
                </a:cubicBezTo>
                <a:cubicBezTo>
                  <a:pt x="380122" y="2707074"/>
                  <a:pt x="381936" y="2708707"/>
                  <a:pt x="381754" y="2713968"/>
                </a:cubicBezTo>
                <a:cubicBezTo>
                  <a:pt x="381392" y="2722495"/>
                  <a:pt x="381936" y="2730840"/>
                  <a:pt x="381573" y="2739366"/>
                </a:cubicBezTo>
                <a:cubicBezTo>
                  <a:pt x="381392" y="2744085"/>
                  <a:pt x="383024" y="2745717"/>
                  <a:pt x="387742" y="2745717"/>
                </a:cubicBezTo>
                <a:cubicBezTo>
                  <a:pt x="396631" y="2745717"/>
                  <a:pt x="405521" y="2745173"/>
                  <a:pt x="414591" y="2747168"/>
                </a:cubicBezTo>
                <a:cubicBezTo>
                  <a:pt x="419127" y="2748256"/>
                  <a:pt x="419671" y="2749889"/>
                  <a:pt x="419671" y="2753699"/>
                </a:cubicBezTo>
                <a:cubicBezTo>
                  <a:pt x="419671" y="2761863"/>
                  <a:pt x="419852" y="2770026"/>
                  <a:pt x="419671" y="2778191"/>
                </a:cubicBezTo>
                <a:cubicBezTo>
                  <a:pt x="419490" y="2782908"/>
                  <a:pt x="420940" y="2785629"/>
                  <a:pt x="426201" y="2785629"/>
                </a:cubicBezTo>
                <a:cubicBezTo>
                  <a:pt x="442893" y="2785449"/>
                  <a:pt x="459402" y="2785629"/>
                  <a:pt x="476093" y="2785629"/>
                </a:cubicBezTo>
                <a:cubicBezTo>
                  <a:pt x="478994" y="2785629"/>
                  <a:pt x="481897" y="2785086"/>
                  <a:pt x="481172" y="2781275"/>
                </a:cubicBezTo>
                <a:cubicBezTo>
                  <a:pt x="479538" y="2772023"/>
                  <a:pt x="484437" y="2762951"/>
                  <a:pt x="481534" y="2753699"/>
                </a:cubicBezTo>
                <a:cubicBezTo>
                  <a:pt x="480446" y="2750071"/>
                  <a:pt x="481172" y="2744448"/>
                  <a:pt x="486978" y="2746080"/>
                </a:cubicBezTo>
                <a:cubicBezTo>
                  <a:pt x="495685" y="2748439"/>
                  <a:pt x="504394" y="2746442"/>
                  <a:pt x="512919" y="2747531"/>
                </a:cubicBezTo>
                <a:cubicBezTo>
                  <a:pt x="519995" y="2748439"/>
                  <a:pt x="521628" y="2745354"/>
                  <a:pt x="521265" y="2738822"/>
                </a:cubicBezTo>
                <a:cubicBezTo>
                  <a:pt x="520903" y="2731022"/>
                  <a:pt x="521083" y="2723039"/>
                  <a:pt x="521265" y="2715239"/>
                </a:cubicBezTo>
                <a:cubicBezTo>
                  <a:pt x="521446" y="2713061"/>
                  <a:pt x="520358" y="2709795"/>
                  <a:pt x="523987" y="2709614"/>
                </a:cubicBezTo>
                <a:cubicBezTo>
                  <a:pt x="532151" y="2709070"/>
                  <a:pt x="540314" y="2705624"/>
                  <a:pt x="548841" y="2708526"/>
                </a:cubicBezTo>
                <a:cubicBezTo>
                  <a:pt x="555734" y="2710883"/>
                  <a:pt x="559544" y="2708888"/>
                  <a:pt x="559363" y="2700544"/>
                </a:cubicBezTo>
                <a:lnTo>
                  <a:pt x="559191" y="2642065"/>
                </a:lnTo>
                <a:lnTo>
                  <a:pt x="559544" y="2642065"/>
                </a:lnTo>
                <a:lnTo>
                  <a:pt x="559635" y="2639808"/>
                </a:lnTo>
                <a:lnTo>
                  <a:pt x="564700" y="2637411"/>
                </a:lnTo>
                <a:lnTo>
                  <a:pt x="570747" y="2639651"/>
                </a:lnTo>
                <a:lnTo>
                  <a:pt x="571125" y="2642065"/>
                </a:lnTo>
                <a:lnTo>
                  <a:pt x="573876" y="2642065"/>
                </a:lnTo>
                <a:lnTo>
                  <a:pt x="573876" y="2699818"/>
                </a:lnTo>
                <a:cubicBezTo>
                  <a:pt x="573876" y="2702720"/>
                  <a:pt x="572063" y="2707618"/>
                  <a:pt x="577504" y="2707256"/>
                </a:cubicBezTo>
                <a:cubicBezTo>
                  <a:pt x="588753" y="2706349"/>
                  <a:pt x="599820" y="2711246"/>
                  <a:pt x="611793" y="2708344"/>
                </a:cubicBezTo>
                <a:cubicBezTo>
                  <a:pt x="611793" y="2718685"/>
                  <a:pt x="612337" y="2728663"/>
                  <a:pt x="611611" y="2738641"/>
                </a:cubicBezTo>
                <a:cubicBezTo>
                  <a:pt x="611067" y="2746262"/>
                  <a:pt x="613971" y="2748076"/>
                  <a:pt x="620863" y="2747531"/>
                </a:cubicBezTo>
                <a:cubicBezTo>
                  <a:pt x="627575" y="2746987"/>
                  <a:pt x="634288" y="2748076"/>
                  <a:pt x="640819" y="2747350"/>
                </a:cubicBezTo>
                <a:cubicBezTo>
                  <a:pt x="648621" y="2746442"/>
                  <a:pt x="650798" y="2749709"/>
                  <a:pt x="650072" y="2756965"/>
                </a:cubicBezTo>
                <a:cubicBezTo>
                  <a:pt x="649528" y="2762951"/>
                  <a:pt x="650435" y="2769120"/>
                  <a:pt x="649891" y="2775108"/>
                </a:cubicBezTo>
                <a:cubicBezTo>
                  <a:pt x="649164" y="2783089"/>
                  <a:pt x="651160" y="2786355"/>
                  <a:pt x="660050" y="2785811"/>
                </a:cubicBezTo>
                <a:cubicBezTo>
                  <a:pt x="673657" y="2785086"/>
                  <a:pt x="687263" y="2785811"/>
                  <a:pt x="700869" y="2785629"/>
                </a:cubicBezTo>
                <a:cubicBezTo>
                  <a:pt x="715564" y="2785449"/>
                  <a:pt x="713388" y="2787444"/>
                  <a:pt x="713569" y="2773293"/>
                </a:cubicBezTo>
                <a:cubicBezTo>
                  <a:pt x="713751" y="2765128"/>
                  <a:pt x="710846" y="2754605"/>
                  <a:pt x="714839" y="2749527"/>
                </a:cubicBezTo>
                <a:cubicBezTo>
                  <a:pt x="719555" y="2743540"/>
                  <a:pt x="730622" y="2747713"/>
                  <a:pt x="738966" y="2747531"/>
                </a:cubicBezTo>
                <a:cubicBezTo>
                  <a:pt x="752028" y="2747168"/>
                  <a:pt x="754205" y="2744810"/>
                  <a:pt x="750940" y="2731748"/>
                </a:cubicBezTo>
                <a:cubicBezTo>
                  <a:pt x="749307" y="2725215"/>
                  <a:pt x="749852" y="2718866"/>
                  <a:pt x="751303" y="2712335"/>
                </a:cubicBezTo>
                <a:cubicBezTo>
                  <a:pt x="752211" y="2708344"/>
                  <a:pt x="753842" y="2707618"/>
                  <a:pt x="757290" y="2707618"/>
                </a:cubicBezTo>
                <a:cubicBezTo>
                  <a:pt x="765453" y="2707800"/>
                  <a:pt x="773617" y="2707256"/>
                  <a:pt x="781782" y="2707800"/>
                </a:cubicBezTo>
                <a:cubicBezTo>
                  <a:pt x="788132" y="2708163"/>
                  <a:pt x="790671" y="2706167"/>
                  <a:pt x="789764" y="2699818"/>
                </a:cubicBezTo>
                <a:lnTo>
                  <a:pt x="787828" y="2642065"/>
                </a:lnTo>
                <a:lnTo>
                  <a:pt x="788416" y="2642065"/>
                </a:lnTo>
                <a:lnTo>
                  <a:pt x="791455" y="2637114"/>
                </a:lnTo>
                <a:lnTo>
                  <a:pt x="795570" y="2635932"/>
                </a:lnTo>
                <a:cubicBezTo>
                  <a:pt x="799471" y="2635751"/>
                  <a:pt x="801739" y="2636476"/>
                  <a:pt x="802963" y="2638064"/>
                </a:cubicBezTo>
                <a:lnTo>
                  <a:pt x="803584" y="2642065"/>
                </a:lnTo>
                <a:lnTo>
                  <a:pt x="806124" y="2642065"/>
                </a:lnTo>
                <a:lnTo>
                  <a:pt x="806999" y="2700363"/>
                </a:lnTo>
                <a:cubicBezTo>
                  <a:pt x="807724" y="2706167"/>
                  <a:pt x="809720" y="2705624"/>
                  <a:pt x="813349" y="2705986"/>
                </a:cubicBezTo>
                <a:cubicBezTo>
                  <a:pt x="821693" y="2706712"/>
                  <a:pt x="829676" y="2704171"/>
                  <a:pt x="838203" y="2705442"/>
                </a:cubicBezTo>
                <a:cubicBezTo>
                  <a:pt x="846185" y="2706712"/>
                  <a:pt x="846004" y="2709251"/>
                  <a:pt x="844916" y="2715602"/>
                </a:cubicBezTo>
                <a:cubicBezTo>
                  <a:pt x="843827" y="2721951"/>
                  <a:pt x="844734" y="2728482"/>
                  <a:pt x="844734" y="2735013"/>
                </a:cubicBezTo>
                <a:cubicBezTo>
                  <a:pt x="844916" y="2735013"/>
                  <a:pt x="845279" y="2735013"/>
                  <a:pt x="845460" y="2735013"/>
                </a:cubicBezTo>
                <a:cubicBezTo>
                  <a:pt x="845822" y="2732291"/>
                  <a:pt x="846367" y="2729752"/>
                  <a:pt x="846730" y="2727212"/>
                </a:cubicBezTo>
                <a:cubicBezTo>
                  <a:pt x="847274" y="2732836"/>
                  <a:pt x="849269" y="2738460"/>
                  <a:pt x="845460" y="2743903"/>
                </a:cubicBezTo>
                <a:cubicBezTo>
                  <a:pt x="855619" y="2743903"/>
                  <a:pt x="865596" y="2744085"/>
                  <a:pt x="875575" y="2743722"/>
                </a:cubicBezTo>
                <a:cubicBezTo>
                  <a:pt x="880654" y="2743540"/>
                  <a:pt x="882468" y="2745354"/>
                  <a:pt x="882287" y="2750434"/>
                </a:cubicBezTo>
                <a:cubicBezTo>
                  <a:pt x="881925" y="2759142"/>
                  <a:pt x="882287" y="2768032"/>
                  <a:pt x="882287" y="2776740"/>
                </a:cubicBezTo>
                <a:cubicBezTo>
                  <a:pt x="882287" y="2779279"/>
                  <a:pt x="881562" y="2782545"/>
                  <a:pt x="885553" y="2782726"/>
                </a:cubicBezTo>
                <a:cubicBezTo>
                  <a:pt x="902606" y="2783271"/>
                  <a:pt x="919660" y="2783271"/>
                  <a:pt x="936713" y="2783815"/>
                </a:cubicBezTo>
                <a:cubicBezTo>
                  <a:pt x="941430" y="2783815"/>
                  <a:pt x="942337" y="2781638"/>
                  <a:pt x="941975" y="2777647"/>
                </a:cubicBezTo>
                <a:cubicBezTo>
                  <a:pt x="941430" y="2770390"/>
                  <a:pt x="942700" y="2763314"/>
                  <a:pt x="940523" y="2756058"/>
                </a:cubicBezTo>
                <a:cubicBezTo>
                  <a:pt x="938527" y="2749709"/>
                  <a:pt x="940160" y="2744810"/>
                  <a:pt x="948867" y="2745354"/>
                </a:cubicBezTo>
                <a:cubicBezTo>
                  <a:pt x="957032" y="2745898"/>
                  <a:pt x="965195" y="2745354"/>
                  <a:pt x="973359" y="2745536"/>
                </a:cubicBezTo>
                <a:cubicBezTo>
                  <a:pt x="978439" y="2745536"/>
                  <a:pt x="981342" y="2742814"/>
                  <a:pt x="979527" y="2738278"/>
                </a:cubicBezTo>
                <a:cubicBezTo>
                  <a:pt x="975536" y="2729026"/>
                  <a:pt x="980797" y="2720499"/>
                  <a:pt x="979889" y="2711610"/>
                </a:cubicBezTo>
                <a:cubicBezTo>
                  <a:pt x="979527" y="2707618"/>
                  <a:pt x="982067" y="2707256"/>
                  <a:pt x="985151" y="2707256"/>
                </a:cubicBezTo>
                <a:cubicBezTo>
                  <a:pt x="992771" y="2707438"/>
                  <a:pt x="1000210" y="2707438"/>
                  <a:pt x="1007829" y="2707256"/>
                </a:cubicBezTo>
                <a:cubicBezTo>
                  <a:pt x="1014542" y="2707074"/>
                  <a:pt x="1018532" y="2704897"/>
                  <a:pt x="1018170" y="2696552"/>
                </a:cubicBezTo>
                <a:lnTo>
                  <a:pt x="1018170" y="2641044"/>
                </a:lnTo>
                <a:lnTo>
                  <a:pt x="1020075" y="2635864"/>
                </a:lnTo>
                <a:lnTo>
                  <a:pt x="1023524" y="2635451"/>
                </a:lnTo>
                <a:lnTo>
                  <a:pt x="1028737" y="2635569"/>
                </a:lnTo>
                <a:lnTo>
                  <a:pt x="1032023" y="2642065"/>
                </a:lnTo>
                <a:lnTo>
                  <a:pt x="1034479" y="2642065"/>
                </a:lnTo>
                <a:lnTo>
                  <a:pt x="1034134" y="2700725"/>
                </a:lnTo>
                <a:cubicBezTo>
                  <a:pt x="1033953" y="2705624"/>
                  <a:pt x="1035404" y="2707618"/>
                  <a:pt x="1040666" y="2707438"/>
                </a:cubicBezTo>
                <a:cubicBezTo>
                  <a:pt x="1048466" y="2707074"/>
                  <a:pt x="1056450" y="2707618"/>
                  <a:pt x="1064250" y="2707256"/>
                </a:cubicBezTo>
                <a:cubicBezTo>
                  <a:pt x="1070055" y="2707074"/>
                  <a:pt x="1072595" y="2709070"/>
                  <a:pt x="1072414" y="2715057"/>
                </a:cubicBezTo>
                <a:cubicBezTo>
                  <a:pt x="1072051" y="2722676"/>
                  <a:pt x="1072595" y="2730115"/>
                  <a:pt x="1072232" y="2737734"/>
                </a:cubicBezTo>
                <a:cubicBezTo>
                  <a:pt x="1071869" y="2743540"/>
                  <a:pt x="1073502" y="2745898"/>
                  <a:pt x="1079670" y="2745536"/>
                </a:cubicBezTo>
                <a:cubicBezTo>
                  <a:pt x="1088016" y="2745173"/>
                  <a:pt x="1096362" y="2745536"/>
                  <a:pt x="1104706" y="2746987"/>
                </a:cubicBezTo>
                <a:cubicBezTo>
                  <a:pt x="1109605" y="2747894"/>
                  <a:pt x="1110512" y="2749709"/>
                  <a:pt x="1110330" y="2753880"/>
                </a:cubicBezTo>
                <a:cubicBezTo>
                  <a:pt x="1110149" y="2761681"/>
                  <a:pt x="1110512" y="2769664"/>
                  <a:pt x="1110149" y="2777465"/>
                </a:cubicBezTo>
                <a:cubicBezTo>
                  <a:pt x="1109787" y="2783271"/>
                  <a:pt x="1111963" y="2785629"/>
                  <a:pt x="1117950" y="2785449"/>
                </a:cubicBezTo>
                <a:cubicBezTo>
                  <a:pt x="1133733" y="2785086"/>
                  <a:pt x="1149335" y="2785086"/>
                  <a:pt x="1165118" y="2785449"/>
                </a:cubicBezTo>
                <a:cubicBezTo>
                  <a:pt x="1171106" y="2785629"/>
                  <a:pt x="1172012" y="2783089"/>
                  <a:pt x="1171832" y="2778010"/>
                </a:cubicBezTo>
                <a:cubicBezTo>
                  <a:pt x="1171469" y="2768938"/>
                  <a:pt x="1171832" y="2759868"/>
                  <a:pt x="1171649" y="2750797"/>
                </a:cubicBezTo>
                <a:cubicBezTo>
                  <a:pt x="1171469" y="2746262"/>
                  <a:pt x="1173646" y="2744628"/>
                  <a:pt x="1177636" y="2745898"/>
                </a:cubicBezTo>
                <a:cubicBezTo>
                  <a:pt x="1186162" y="2748801"/>
                  <a:pt x="1194871" y="2746624"/>
                  <a:pt x="1203579" y="2747350"/>
                </a:cubicBezTo>
                <a:cubicBezTo>
                  <a:pt x="1209385" y="2747894"/>
                  <a:pt x="1211743" y="2745536"/>
                  <a:pt x="1211562" y="2739548"/>
                </a:cubicBezTo>
                <a:cubicBezTo>
                  <a:pt x="1211199" y="2731385"/>
                  <a:pt x="1211562" y="2723220"/>
                  <a:pt x="1211381" y="2715057"/>
                </a:cubicBezTo>
                <a:cubicBezTo>
                  <a:pt x="1211381" y="2710883"/>
                  <a:pt x="1212650" y="2709432"/>
                  <a:pt x="1217004" y="2709070"/>
                </a:cubicBezTo>
                <a:cubicBezTo>
                  <a:pt x="1224805" y="2708344"/>
                  <a:pt x="1232062" y="2706712"/>
                  <a:pt x="1240044" y="2708888"/>
                </a:cubicBezTo>
                <a:cubicBezTo>
                  <a:pt x="1246031" y="2710340"/>
                  <a:pt x="1250203" y="2707800"/>
                  <a:pt x="1249840" y="2699636"/>
                </a:cubicBezTo>
                <a:lnTo>
                  <a:pt x="1249666" y="2642065"/>
                </a:lnTo>
                <a:lnTo>
                  <a:pt x="1251354" y="2642065"/>
                </a:lnTo>
                <a:lnTo>
                  <a:pt x="1255813" y="2637377"/>
                </a:lnTo>
                <a:lnTo>
                  <a:pt x="1260284" y="2642065"/>
                </a:lnTo>
                <a:lnTo>
                  <a:pt x="1264173" y="2642065"/>
                </a:lnTo>
                <a:lnTo>
                  <a:pt x="1264173" y="2695282"/>
                </a:lnTo>
                <a:cubicBezTo>
                  <a:pt x="1264173" y="2709432"/>
                  <a:pt x="1262721" y="2707074"/>
                  <a:pt x="1276147" y="2707256"/>
                </a:cubicBezTo>
                <a:cubicBezTo>
                  <a:pt x="1302271" y="2707438"/>
                  <a:pt x="1302271" y="2707438"/>
                  <a:pt x="1302271" y="2733017"/>
                </a:cubicBezTo>
                <a:cubicBezTo>
                  <a:pt x="1302271" y="2735738"/>
                  <a:pt x="1302814" y="2738641"/>
                  <a:pt x="1302089" y="2741180"/>
                </a:cubicBezTo>
                <a:cubicBezTo>
                  <a:pt x="1300275" y="2746805"/>
                  <a:pt x="1303359" y="2747168"/>
                  <a:pt x="1307533" y="2747168"/>
                </a:cubicBezTo>
                <a:cubicBezTo>
                  <a:pt x="1316240" y="2746987"/>
                  <a:pt x="1325129" y="2747350"/>
                  <a:pt x="1333837" y="2746987"/>
                </a:cubicBezTo>
                <a:cubicBezTo>
                  <a:pt x="1339098" y="2746805"/>
                  <a:pt x="1340732" y="2748620"/>
                  <a:pt x="1340369" y="2753699"/>
                </a:cubicBezTo>
                <a:cubicBezTo>
                  <a:pt x="1339643" y="2761319"/>
                  <a:pt x="1341095" y="2769120"/>
                  <a:pt x="1338736" y="2776921"/>
                </a:cubicBezTo>
                <a:cubicBezTo>
                  <a:pt x="1337466" y="2780731"/>
                  <a:pt x="1337285" y="2785267"/>
                  <a:pt x="1344359" y="2785086"/>
                </a:cubicBezTo>
                <a:cubicBezTo>
                  <a:pt x="1361594" y="2784722"/>
                  <a:pt x="1378830" y="2784904"/>
                  <a:pt x="1396065" y="2785086"/>
                </a:cubicBezTo>
                <a:cubicBezTo>
                  <a:pt x="1401143" y="2785086"/>
                  <a:pt x="1402232" y="2783089"/>
                  <a:pt x="1402051" y="2778554"/>
                </a:cubicBezTo>
                <a:cubicBezTo>
                  <a:pt x="1401869" y="2770935"/>
                  <a:pt x="1402414" y="2763314"/>
                  <a:pt x="1401869" y="2755876"/>
                </a:cubicBezTo>
                <a:cubicBezTo>
                  <a:pt x="1401325" y="2748982"/>
                  <a:pt x="1402957" y="2745898"/>
                  <a:pt x="1410578" y="2746624"/>
                </a:cubicBezTo>
                <a:cubicBezTo>
                  <a:pt x="1417834" y="2747168"/>
                  <a:pt x="1425091" y="2746442"/>
                  <a:pt x="1432348" y="2746805"/>
                </a:cubicBezTo>
                <a:cubicBezTo>
                  <a:pt x="1438153" y="2747168"/>
                  <a:pt x="1440512" y="2745536"/>
                  <a:pt x="1440149" y="2739366"/>
                </a:cubicBezTo>
                <a:cubicBezTo>
                  <a:pt x="1439604" y="2731748"/>
                  <a:pt x="1440512" y="2724127"/>
                  <a:pt x="1439967" y="2716690"/>
                </a:cubicBezTo>
                <a:cubicBezTo>
                  <a:pt x="1439604" y="2709432"/>
                  <a:pt x="1441600" y="2705986"/>
                  <a:pt x="1449582" y="2706712"/>
                </a:cubicBezTo>
                <a:cubicBezTo>
                  <a:pt x="1455932" y="2707256"/>
                  <a:pt x="1462463" y="2706167"/>
                  <a:pt x="1468631" y="2706893"/>
                </a:cubicBezTo>
                <a:cubicBezTo>
                  <a:pt x="1477158" y="2707981"/>
                  <a:pt x="1478610" y="2704353"/>
                  <a:pt x="1478428" y="2696733"/>
                </a:cubicBezTo>
                <a:lnTo>
                  <a:pt x="1478086" y="2642065"/>
                </a:lnTo>
                <a:lnTo>
                  <a:pt x="1479660" y="2642065"/>
                </a:lnTo>
                <a:lnTo>
                  <a:pt x="1481105" y="2637087"/>
                </a:lnTo>
                <a:lnTo>
                  <a:pt x="1488724" y="2635224"/>
                </a:lnTo>
                <a:lnTo>
                  <a:pt x="1491980" y="2635338"/>
                </a:lnTo>
                <a:lnTo>
                  <a:pt x="1495094" y="2638799"/>
                </a:lnTo>
                <a:lnTo>
                  <a:pt x="1495284" y="2639417"/>
                </a:lnTo>
                <a:lnTo>
                  <a:pt x="1495119" y="2642126"/>
                </a:lnTo>
                <a:cubicBezTo>
                  <a:pt x="1494756" y="2643216"/>
                  <a:pt x="1494211" y="2644485"/>
                  <a:pt x="1494574" y="2645574"/>
                </a:cubicBezTo>
                <a:cubicBezTo>
                  <a:pt x="1499291" y="2660450"/>
                  <a:pt x="1493849" y="2675690"/>
                  <a:pt x="1495845" y="2690928"/>
                </a:cubicBezTo>
                <a:cubicBezTo>
                  <a:pt x="1497839" y="2705442"/>
                  <a:pt x="1496388" y="2705624"/>
                  <a:pt x="1510902" y="2704897"/>
                </a:cubicBezTo>
                <a:cubicBezTo>
                  <a:pt x="1512535" y="2704716"/>
                  <a:pt x="1513986" y="2704716"/>
                  <a:pt x="1515437" y="2704353"/>
                </a:cubicBezTo>
                <a:cubicBezTo>
                  <a:pt x="1531039" y="2700907"/>
                  <a:pt x="1534486" y="2703446"/>
                  <a:pt x="1534486" y="2718504"/>
                </a:cubicBezTo>
                <a:cubicBezTo>
                  <a:pt x="1534486" y="2722495"/>
                  <a:pt x="1534486" y="2726486"/>
                  <a:pt x="1534486" y="2731022"/>
                </a:cubicBezTo>
                <a:cubicBezTo>
                  <a:pt x="1537570" y="2729207"/>
                  <a:pt x="1534849" y="2725760"/>
                  <a:pt x="1537933" y="2724309"/>
                </a:cubicBezTo>
                <a:cubicBezTo>
                  <a:pt x="1538114" y="2730477"/>
                  <a:pt x="1539566" y="2736827"/>
                  <a:pt x="1535031" y="2742996"/>
                </a:cubicBezTo>
                <a:cubicBezTo>
                  <a:pt x="1545553" y="2742996"/>
                  <a:pt x="1555168" y="2743359"/>
                  <a:pt x="1564783" y="2742814"/>
                </a:cubicBezTo>
                <a:cubicBezTo>
                  <a:pt x="1571495" y="2742451"/>
                  <a:pt x="1573128" y="2744991"/>
                  <a:pt x="1572765" y="2751159"/>
                </a:cubicBezTo>
                <a:cubicBezTo>
                  <a:pt x="1572220" y="2759868"/>
                  <a:pt x="1572584" y="2768757"/>
                  <a:pt x="1572765" y="2777465"/>
                </a:cubicBezTo>
                <a:cubicBezTo>
                  <a:pt x="1572765" y="2778916"/>
                  <a:pt x="1571132" y="2781457"/>
                  <a:pt x="1575123" y="2781820"/>
                </a:cubicBezTo>
                <a:cubicBezTo>
                  <a:pt x="1591996" y="2783634"/>
                  <a:pt x="1608687" y="2782726"/>
                  <a:pt x="1625557" y="2783089"/>
                </a:cubicBezTo>
                <a:cubicBezTo>
                  <a:pt x="1630456" y="2783271"/>
                  <a:pt x="1630818" y="2780731"/>
                  <a:pt x="1630818" y="2776921"/>
                </a:cubicBezTo>
                <a:cubicBezTo>
                  <a:pt x="1630637" y="2768212"/>
                  <a:pt x="1630818" y="2759324"/>
                  <a:pt x="1630637" y="2750615"/>
                </a:cubicBezTo>
                <a:cubicBezTo>
                  <a:pt x="1630637" y="2746262"/>
                  <a:pt x="1632088" y="2744628"/>
                  <a:pt x="1636443" y="2744810"/>
                </a:cubicBezTo>
                <a:cubicBezTo>
                  <a:pt x="1645151" y="2744991"/>
                  <a:pt x="1654041" y="2744628"/>
                  <a:pt x="1662749" y="2744991"/>
                </a:cubicBezTo>
                <a:cubicBezTo>
                  <a:pt x="1667647" y="2745173"/>
                  <a:pt x="1669099" y="2743359"/>
                  <a:pt x="1668916" y="2738641"/>
                </a:cubicBezTo>
                <a:cubicBezTo>
                  <a:pt x="1668736" y="2730840"/>
                  <a:pt x="1668916" y="2722857"/>
                  <a:pt x="1668916" y="2715057"/>
                </a:cubicBezTo>
                <a:cubicBezTo>
                  <a:pt x="1668916" y="2709432"/>
                  <a:pt x="1671275" y="2706349"/>
                  <a:pt x="1677625" y="2706712"/>
                </a:cubicBezTo>
                <a:cubicBezTo>
                  <a:pt x="1684337" y="2707256"/>
                  <a:pt x="1691050" y="2707256"/>
                  <a:pt x="1697581" y="2706712"/>
                </a:cubicBezTo>
                <a:cubicBezTo>
                  <a:pt x="1701028" y="2706349"/>
                  <a:pt x="1705745" y="2706530"/>
                  <a:pt x="1706834" y="2701632"/>
                </a:cubicBezTo>
                <a:cubicBezTo>
                  <a:pt x="1708648" y="2692560"/>
                  <a:pt x="1709736" y="2683127"/>
                  <a:pt x="1708467" y="2673875"/>
                </a:cubicBezTo>
                <a:lnTo>
                  <a:pt x="1708789" y="2638719"/>
                </a:lnTo>
                <a:lnTo>
                  <a:pt x="1711573" y="2635070"/>
                </a:lnTo>
                <a:cubicBezTo>
                  <a:pt x="1713364" y="2635025"/>
                  <a:pt x="1715541" y="2635751"/>
                  <a:pt x="1717174" y="2635388"/>
                </a:cubicBezTo>
                <a:cubicBezTo>
                  <a:pt x="1720621" y="2634664"/>
                  <a:pt x="1722617" y="2635932"/>
                  <a:pt x="1722798" y="2640105"/>
                </a:cubicBezTo>
                <a:lnTo>
                  <a:pt x="1722866" y="2642065"/>
                </a:lnTo>
                <a:lnTo>
                  <a:pt x="1723921" y="2642065"/>
                </a:lnTo>
                <a:lnTo>
                  <a:pt x="1724794" y="2649746"/>
                </a:lnTo>
                <a:cubicBezTo>
                  <a:pt x="1721529" y="2666436"/>
                  <a:pt x="1727515" y="2683127"/>
                  <a:pt x="1723343" y="2699636"/>
                </a:cubicBezTo>
                <a:cubicBezTo>
                  <a:pt x="1721710" y="2705804"/>
                  <a:pt x="1725519" y="2707074"/>
                  <a:pt x="1730961" y="2706893"/>
                </a:cubicBezTo>
                <a:cubicBezTo>
                  <a:pt x="1738764" y="2706530"/>
                  <a:pt x="1746746" y="2707074"/>
                  <a:pt x="1754546" y="2706712"/>
                </a:cubicBezTo>
                <a:cubicBezTo>
                  <a:pt x="1759444" y="2706530"/>
                  <a:pt x="1761441" y="2707981"/>
                  <a:pt x="1761441" y="2713242"/>
                </a:cubicBezTo>
                <a:cubicBezTo>
                  <a:pt x="1761622" y="2721951"/>
                  <a:pt x="1762892" y="2730477"/>
                  <a:pt x="1763073" y="2739185"/>
                </a:cubicBezTo>
                <a:cubicBezTo>
                  <a:pt x="1763255" y="2743540"/>
                  <a:pt x="1764525" y="2744991"/>
                  <a:pt x="1768878" y="2744991"/>
                </a:cubicBezTo>
                <a:cubicBezTo>
                  <a:pt x="1777587" y="2744810"/>
                  <a:pt x="1786113" y="2744810"/>
                  <a:pt x="1794821" y="2746442"/>
                </a:cubicBezTo>
                <a:cubicBezTo>
                  <a:pt x="1799901" y="2747531"/>
                  <a:pt x="1801171" y="2749709"/>
                  <a:pt x="1801171" y="2754243"/>
                </a:cubicBezTo>
                <a:cubicBezTo>
                  <a:pt x="1800989" y="2762408"/>
                  <a:pt x="1801171" y="2770572"/>
                  <a:pt x="1801171" y="2778735"/>
                </a:cubicBezTo>
                <a:cubicBezTo>
                  <a:pt x="1801171" y="2781820"/>
                  <a:pt x="1800807" y="2784904"/>
                  <a:pt x="1805525" y="2784904"/>
                </a:cubicBezTo>
                <a:cubicBezTo>
                  <a:pt x="1822760" y="2784904"/>
                  <a:pt x="1839995" y="2784904"/>
                  <a:pt x="1857229" y="2784904"/>
                </a:cubicBezTo>
                <a:cubicBezTo>
                  <a:pt x="1861402" y="2784904"/>
                  <a:pt x="1863942" y="2782001"/>
                  <a:pt x="1862490" y="2778554"/>
                </a:cubicBezTo>
                <a:cubicBezTo>
                  <a:pt x="1858499" y="2768757"/>
                  <a:pt x="1864486" y="2759505"/>
                  <a:pt x="1862853" y="2750071"/>
                </a:cubicBezTo>
                <a:cubicBezTo>
                  <a:pt x="1862128" y="2746262"/>
                  <a:pt x="1864486" y="2744085"/>
                  <a:pt x="1868114" y="2745354"/>
                </a:cubicBezTo>
                <a:cubicBezTo>
                  <a:pt x="1875734" y="2748256"/>
                  <a:pt x="1883717" y="2746080"/>
                  <a:pt x="1891336" y="2746987"/>
                </a:cubicBezTo>
                <a:cubicBezTo>
                  <a:pt x="1898593" y="2747894"/>
                  <a:pt x="1901677" y="2745536"/>
                  <a:pt x="1900950" y="2737734"/>
                </a:cubicBezTo>
                <a:cubicBezTo>
                  <a:pt x="1900225" y="2729933"/>
                  <a:pt x="1900769" y="2721951"/>
                  <a:pt x="1900769" y="2714150"/>
                </a:cubicBezTo>
                <a:cubicBezTo>
                  <a:pt x="1900950" y="2711791"/>
                  <a:pt x="1900406" y="2709070"/>
                  <a:pt x="1904035" y="2708888"/>
                </a:cubicBezTo>
                <a:lnTo>
                  <a:pt x="1909381" y="2708201"/>
                </a:lnTo>
                <a:lnTo>
                  <a:pt x="1919291" y="2708027"/>
                </a:lnTo>
                <a:cubicBezTo>
                  <a:pt x="1925322" y="2707664"/>
                  <a:pt x="1931445" y="2707437"/>
                  <a:pt x="1937794" y="2708526"/>
                </a:cubicBezTo>
                <a:lnTo>
                  <a:pt x="1937765" y="2704506"/>
                </a:lnTo>
                <a:lnTo>
                  <a:pt x="1939049" y="2700363"/>
                </a:lnTo>
                <a:lnTo>
                  <a:pt x="1938878" y="2642065"/>
                </a:lnTo>
                <a:lnTo>
                  <a:pt x="1941323" y="2642065"/>
                </a:lnTo>
                <a:lnTo>
                  <a:pt x="1946306" y="2636840"/>
                </a:lnTo>
                <a:lnTo>
                  <a:pt x="1950972" y="2638407"/>
                </a:lnTo>
                <a:lnTo>
                  <a:pt x="1951664" y="2639887"/>
                </a:lnTo>
                <a:lnTo>
                  <a:pt x="1951199" y="2642065"/>
                </a:lnTo>
                <a:lnTo>
                  <a:pt x="1953373" y="2642065"/>
                </a:lnTo>
                <a:lnTo>
                  <a:pt x="1953079" y="2648522"/>
                </a:lnTo>
                <a:lnTo>
                  <a:pt x="1953506" y="2657735"/>
                </a:lnTo>
                <a:lnTo>
                  <a:pt x="1953466" y="2671541"/>
                </a:lnTo>
                <a:lnTo>
                  <a:pt x="1953079" y="2682605"/>
                </a:lnTo>
                <a:lnTo>
                  <a:pt x="1953418" y="2687878"/>
                </a:lnTo>
                <a:lnTo>
                  <a:pt x="1953381" y="2700544"/>
                </a:lnTo>
                <a:cubicBezTo>
                  <a:pt x="1953381" y="2704534"/>
                  <a:pt x="1953381" y="2708163"/>
                  <a:pt x="1958823" y="2707256"/>
                </a:cubicBezTo>
                <a:lnTo>
                  <a:pt x="1958815" y="2705677"/>
                </a:lnTo>
                <a:lnTo>
                  <a:pt x="1959746" y="2705804"/>
                </a:lnTo>
                <a:cubicBezTo>
                  <a:pt x="1970631" y="2705442"/>
                  <a:pt x="1981335" y="2703265"/>
                  <a:pt x="1992583" y="2705986"/>
                </a:cubicBezTo>
                <a:cubicBezTo>
                  <a:pt x="1992039" y="2713425"/>
                  <a:pt x="1991676" y="2721043"/>
                  <a:pt x="1991313" y="2728663"/>
                </a:cubicBezTo>
                <a:cubicBezTo>
                  <a:pt x="1994941" y="2729752"/>
                  <a:pt x="1993308" y="2725215"/>
                  <a:pt x="1995848" y="2725398"/>
                </a:cubicBezTo>
                <a:cubicBezTo>
                  <a:pt x="1996574" y="2729389"/>
                  <a:pt x="1995848" y="2733017"/>
                  <a:pt x="1994578" y="2736827"/>
                </a:cubicBezTo>
                <a:cubicBezTo>
                  <a:pt x="1993308" y="2740999"/>
                  <a:pt x="1992945" y="2744628"/>
                  <a:pt x="1999839" y="2743903"/>
                </a:cubicBezTo>
                <a:cubicBezTo>
                  <a:pt x="2007278" y="2743177"/>
                  <a:pt x="2014897" y="2743903"/>
                  <a:pt x="2022516" y="2743722"/>
                </a:cubicBezTo>
                <a:cubicBezTo>
                  <a:pt x="2029411" y="2743540"/>
                  <a:pt x="2031770" y="2745717"/>
                  <a:pt x="2029955" y="2752973"/>
                </a:cubicBezTo>
                <a:cubicBezTo>
                  <a:pt x="2027777" y="2761681"/>
                  <a:pt x="2028140" y="2770752"/>
                  <a:pt x="2030681" y="2779642"/>
                </a:cubicBezTo>
                <a:cubicBezTo>
                  <a:pt x="2031225" y="2781275"/>
                  <a:pt x="2030681" y="2782182"/>
                  <a:pt x="2033584" y="2782545"/>
                </a:cubicBezTo>
                <a:lnTo>
                  <a:pt x="2067882" y="2783441"/>
                </a:lnTo>
                <a:lnTo>
                  <a:pt x="2067882" y="2725300"/>
                </a:lnTo>
                <a:lnTo>
                  <a:pt x="2064787" y="2728482"/>
                </a:lnTo>
                <a:cubicBezTo>
                  <a:pt x="2065150" y="2739366"/>
                  <a:pt x="2064969" y="2750252"/>
                  <a:pt x="2064969" y="2760775"/>
                </a:cubicBezTo>
                <a:cubicBezTo>
                  <a:pt x="2054083" y="2761863"/>
                  <a:pt x="2050637" y="2757147"/>
                  <a:pt x="2052087" y="2747350"/>
                </a:cubicBezTo>
                <a:cubicBezTo>
                  <a:pt x="2052813" y="2741907"/>
                  <a:pt x="2051725" y="2736464"/>
                  <a:pt x="2052270" y="2731022"/>
                </a:cubicBezTo>
                <a:cubicBezTo>
                  <a:pt x="2053176" y="2723220"/>
                  <a:pt x="2049911" y="2721043"/>
                  <a:pt x="2042653" y="2721769"/>
                </a:cubicBezTo>
                <a:cubicBezTo>
                  <a:pt x="2036304" y="2722313"/>
                  <a:pt x="2029955" y="2721406"/>
                  <a:pt x="2023605" y="2721951"/>
                </a:cubicBezTo>
                <a:cubicBezTo>
                  <a:pt x="2016349" y="2722676"/>
                  <a:pt x="2013083" y="2720499"/>
                  <a:pt x="2013989" y="2712698"/>
                </a:cubicBezTo>
                <a:cubicBezTo>
                  <a:pt x="2014534" y="2706349"/>
                  <a:pt x="2013627" y="2700000"/>
                  <a:pt x="2014172" y="2693650"/>
                </a:cubicBezTo>
                <a:cubicBezTo>
                  <a:pt x="2014897" y="2685486"/>
                  <a:pt x="2011450" y="2683127"/>
                  <a:pt x="2003650" y="2683671"/>
                </a:cubicBezTo>
                <a:cubicBezTo>
                  <a:pt x="1996937" y="2684215"/>
                  <a:pt x="1990225" y="2683308"/>
                  <a:pt x="1983693" y="2683853"/>
                </a:cubicBezTo>
                <a:cubicBezTo>
                  <a:pt x="1976981" y="2684396"/>
                  <a:pt x="1975530" y="2681857"/>
                  <a:pt x="1975712" y="2675690"/>
                </a:cubicBezTo>
                <a:lnTo>
                  <a:pt x="1975918" y="2642065"/>
                </a:lnTo>
                <a:lnTo>
                  <a:pt x="1975956" y="2642065"/>
                </a:lnTo>
                <a:lnTo>
                  <a:pt x="1975944" y="2637722"/>
                </a:lnTo>
                <a:lnTo>
                  <a:pt x="1976075" y="2616365"/>
                </a:lnTo>
                <a:lnTo>
                  <a:pt x="1975872" y="2615987"/>
                </a:lnTo>
                <a:lnTo>
                  <a:pt x="1975847" y="2613096"/>
                </a:lnTo>
                <a:lnTo>
                  <a:pt x="1973726" y="2611984"/>
                </a:lnTo>
                <a:close/>
                <a:moveTo>
                  <a:pt x="4038266" y="2605753"/>
                </a:moveTo>
                <a:cubicBezTo>
                  <a:pt x="4036801" y="2605526"/>
                  <a:pt x="4035021" y="2605571"/>
                  <a:pt x="4032889" y="2605844"/>
                </a:cubicBezTo>
                <a:cubicBezTo>
                  <a:pt x="4027809" y="2606569"/>
                  <a:pt x="4022684" y="2606569"/>
                  <a:pt x="4017559" y="2606614"/>
                </a:cubicBezTo>
                <a:lnTo>
                  <a:pt x="4003991" y="2607538"/>
                </a:lnTo>
                <a:lnTo>
                  <a:pt x="3997781" y="2607504"/>
                </a:lnTo>
                <a:lnTo>
                  <a:pt x="3991707" y="2607295"/>
                </a:lnTo>
                <a:cubicBezTo>
                  <a:pt x="3988215" y="2607022"/>
                  <a:pt x="3985085" y="2607204"/>
                  <a:pt x="3983361" y="2609653"/>
                </a:cubicBezTo>
                <a:lnTo>
                  <a:pt x="3982196" y="2615959"/>
                </a:lnTo>
                <a:lnTo>
                  <a:pt x="3980278" y="2617790"/>
                </a:lnTo>
                <a:lnTo>
                  <a:pt x="3979383" y="2642065"/>
                </a:lnTo>
                <a:lnTo>
                  <a:pt x="3981944" y="2642065"/>
                </a:lnTo>
                <a:lnTo>
                  <a:pt x="3981548" y="2676778"/>
                </a:lnTo>
                <a:cubicBezTo>
                  <a:pt x="3981820" y="2679045"/>
                  <a:pt x="3981139" y="2681358"/>
                  <a:pt x="3979620" y="2683059"/>
                </a:cubicBezTo>
                <a:lnTo>
                  <a:pt x="3972757" y="2685631"/>
                </a:lnTo>
                <a:lnTo>
                  <a:pt x="3964365" y="2685532"/>
                </a:lnTo>
                <a:lnTo>
                  <a:pt x="3956838" y="2684566"/>
                </a:lnTo>
                <a:lnTo>
                  <a:pt x="3955605" y="2684396"/>
                </a:lnTo>
                <a:lnTo>
                  <a:pt x="3955552" y="2684400"/>
                </a:lnTo>
                <a:lnTo>
                  <a:pt x="3952687" y="2684033"/>
                </a:lnTo>
                <a:cubicBezTo>
                  <a:pt x="3949784" y="2683127"/>
                  <a:pt x="3947607" y="2683263"/>
                  <a:pt x="3946202" y="2684487"/>
                </a:cubicBezTo>
                <a:lnTo>
                  <a:pt x="3946010" y="2685206"/>
                </a:lnTo>
                <a:lnTo>
                  <a:pt x="3945377" y="2685259"/>
                </a:lnTo>
                <a:cubicBezTo>
                  <a:pt x="3942860" y="2686892"/>
                  <a:pt x="3941545" y="2689658"/>
                  <a:pt x="3942360" y="2692924"/>
                </a:cubicBezTo>
                <a:cubicBezTo>
                  <a:pt x="3944357" y="2701451"/>
                  <a:pt x="3941091" y="2709432"/>
                  <a:pt x="3941998" y="2717778"/>
                </a:cubicBezTo>
                <a:cubicBezTo>
                  <a:pt x="3942725" y="2723220"/>
                  <a:pt x="3938552" y="2725035"/>
                  <a:pt x="3934379" y="2723402"/>
                </a:cubicBezTo>
                <a:cubicBezTo>
                  <a:pt x="3928029" y="2720862"/>
                  <a:pt x="3921680" y="2722676"/>
                  <a:pt x="3915510" y="2721951"/>
                </a:cubicBezTo>
                <a:cubicBezTo>
                  <a:pt x="3912608" y="2721588"/>
                  <a:pt x="3910568" y="2722087"/>
                  <a:pt x="3909275" y="2723402"/>
                </a:cubicBezTo>
                <a:lnTo>
                  <a:pt x="3908787" y="2725176"/>
                </a:lnTo>
                <a:lnTo>
                  <a:pt x="3907786" y="2725465"/>
                </a:lnTo>
                <a:cubicBezTo>
                  <a:pt x="3906607" y="2726713"/>
                  <a:pt x="3906153" y="2728664"/>
                  <a:pt x="3906244" y="2731385"/>
                </a:cubicBezTo>
                <a:cubicBezTo>
                  <a:pt x="3906425" y="2739185"/>
                  <a:pt x="3906062" y="2747168"/>
                  <a:pt x="3906425" y="2754968"/>
                </a:cubicBezTo>
                <a:cubicBezTo>
                  <a:pt x="3906606" y="2760593"/>
                  <a:pt x="3904611" y="2762226"/>
                  <a:pt x="3899168" y="2762045"/>
                </a:cubicBezTo>
                <a:cubicBezTo>
                  <a:pt x="3893907" y="2761863"/>
                  <a:pt x="3889554" y="2761863"/>
                  <a:pt x="3889917" y="2754605"/>
                </a:cubicBezTo>
                <a:cubicBezTo>
                  <a:pt x="3890279" y="2745898"/>
                  <a:pt x="3889372" y="2737009"/>
                  <a:pt x="3890279" y="2728301"/>
                </a:cubicBezTo>
                <a:cubicBezTo>
                  <a:pt x="3890823" y="2723039"/>
                  <a:pt x="3889372" y="2721951"/>
                  <a:pt x="3884835" y="2721951"/>
                </a:cubicBezTo>
                <a:cubicBezTo>
                  <a:pt x="3875403" y="2722131"/>
                  <a:pt x="3865969" y="2721769"/>
                  <a:pt x="3856716" y="2722495"/>
                </a:cubicBezTo>
                <a:cubicBezTo>
                  <a:pt x="3852725" y="2722857"/>
                  <a:pt x="3851999" y="2721769"/>
                  <a:pt x="3851999" y="2718504"/>
                </a:cubicBezTo>
                <a:cubicBezTo>
                  <a:pt x="3851999" y="2709432"/>
                  <a:pt x="3851818" y="2700181"/>
                  <a:pt x="3851818" y="2691109"/>
                </a:cubicBezTo>
                <a:cubicBezTo>
                  <a:pt x="3851818" y="2688026"/>
                  <a:pt x="3851274" y="2685667"/>
                  <a:pt x="3847464" y="2686030"/>
                </a:cubicBezTo>
                <a:cubicBezTo>
                  <a:pt x="3838756" y="2686938"/>
                  <a:pt x="3830228" y="2684033"/>
                  <a:pt x="3821522" y="2684396"/>
                </a:cubicBezTo>
                <a:cubicBezTo>
                  <a:pt x="3814990" y="2684578"/>
                  <a:pt x="3813538" y="2682219"/>
                  <a:pt x="3813720" y="2676052"/>
                </a:cubicBezTo>
                <a:lnTo>
                  <a:pt x="3813824" y="2642065"/>
                </a:lnTo>
                <a:lnTo>
                  <a:pt x="3814690" y="2642065"/>
                </a:lnTo>
                <a:lnTo>
                  <a:pt x="3814808" y="2622438"/>
                </a:lnTo>
                <a:cubicBezTo>
                  <a:pt x="3814899" y="2618267"/>
                  <a:pt x="3814763" y="2614865"/>
                  <a:pt x="3813312" y="2613029"/>
                </a:cubicBezTo>
                <a:lnTo>
                  <a:pt x="3813104" y="2613028"/>
                </a:lnTo>
                <a:lnTo>
                  <a:pt x="3812473" y="2609812"/>
                </a:lnTo>
                <a:cubicBezTo>
                  <a:pt x="3811225" y="2608292"/>
                  <a:pt x="3809003" y="2607658"/>
                  <a:pt x="3805193" y="2607839"/>
                </a:cubicBezTo>
                <a:cubicBezTo>
                  <a:pt x="3793038" y="2608564"/>
                  <a:pt x="3781065" y="2608020"/>
                  <a:pt x="3768910" y="2608020"/>
                </a:cubicBezTo>
                <a:cubicBezTo>
                  <a:pt x="3760564" y="2608020"/>
                  <a:pt x="3756392" y="2608020"/>
                  <a:pt x="3754509" y="2610106"/>
                </a:cubicBezTo>
                <a:lnTo>
                  <a:pt x="3754299" y="2614792"/>
                </a:lnTo>
                <a:lnTo>
                  <a:pt x="3752061" y="2615885"/>
                </a:lnTo>
                <a:cubicBezTo>
                  <a:pt x="3751312" y="2617971"/>
                  <a:pt x="3751766" y="2620693"/>
                  <a:pt x="3752401" y="2623051"/>
                </a:cubicBezTo>
                <a:lnTo>
                  <a:pt x="3753531" y="2637266"/>
                </a:lnTo>
                <a:lnTo>
                  <a:pt x="3752038" y="2678772"/>
                </a:lnTo>
                <a:cubicBezTo>
                  <a:pt x="3752038" y="2683490"/>
                  <a:pt x="3749679" y="2684033"/>
                  <a:pt x="3745869" y="2684033"/>
                </a:cubicBezTo>
                <a:cubicBezTo>
                  <a:pt x="3735710" y="2683853"/>
                  <a:pt x="3725551" y="2684033"/>
                  <a:pt x="3715209" y="2684033"/>
                </a:cubicBezTo>
                <a:cubicBezTo>
                  <a:pt x="3715209" y="2687301"/>
                  <a:pt x="3719020" y="2689295"/>
                  <a:pt x="3717205" y="2692017"/>
                </a:cubicBezTo>
                <a:cubicBezTo>
                  <a:pt x="3712125" y="2699454"/>
                  <a:pt x="3714121" y="2707800"/>
                  <a:pt x="3714121" y="2715782"/>
                </a:cubicBezTo>
                <a:cubicBezTo>
                  <a:pt x="3714121" y="2721225"/>
                  <a:pt x="3712125" y="2722495"/>
                  <a:pt x="3707228" y="2722313"/>
                </a:cubicBezTo>
                <a:cubicBezTo>
                  <a:pt x="3699608" y="2721951"/>
                  <a:pt x="3691989" y="2722676"/>
                  <a:pt x="3684550" y="2722131"/>
                </a:cubicBezTo>
                <a:cubicBezTo>
                  <a:pt x="3678201" y="2721769"/>
                  <a:pt x="3675297" y="2723220"/>
                  <a:pt x="3675842" y="2730477"/>
                </a:cubicBezTo>
                <a:cubicBezTo>
                  <a:pt x="3676569" y="2738641"/>
                  <a:pt x="3676023" y="2746805"/>
                  <a:pt x="3676023" y="2754968"/>
                </a:cubicBezTo>
                <a:cubicBezTo>
                  <a:pt x="3676023" y="2758235"/>
                  <a:pt x="3676205" y="2762951"/>
                  <a:pt x="3671307" y="2761319"/>
                </a:cubicBezTo>
                <a:cubicBezTo>
                  <a:pt x="3667678" y="2760049"/>
                  <a:pt x="3660602" y="2763133"/>
                  <a:pt x="3661328" y="2754425"/>
                </a:cubicBezTo>
                <a:cubicBezTo>
                  <a:pt x="3661872" y="2746624"/>
                  <a:pt x="3660965" y="2738641"/>
                  <a:pt x="3661510" y="2730840"/>
                </a:cubicBezTo>
                <a:cubicBezTo>
                  <a:pt x="3661872" y="2724490"/>
                  <a:pt x="3660421" y="2721406"/>
                  <a:pt x="3653165" y="2722131"/>
                </a:cubicBezTo>
                <a:cubicBezTo>
                  <a:pt x="3645908" y="2722676"/>
                  <a:pt x="3638652" y="2721769"/>
                  <a:pt x="3631395" y="2722313"/>
                </a:cubicBezTo>
                <a:cubicBezTo>
                  <a:pt x="3625227" y="2722857"/>
                  <a:pt x="3622505" y="2721225"/>
                  <a:pt x="3623050" y="2714513"/>
                </a:cubicBezTo>
                <a:cubicBezTo>
                  <a:pt x="3623594" y="2707800"/>
                  <a:pt x="3622687" y="2701088"/>
                  <a:pt x="3623231" y="2694556"/>
                </a:cubicBezTo>
                <a:cubicBezTo>
                  <a:pt x="3623956" y="2686938"/>
                  <a:pt x="3621599" y="2683308"/>
                  <a:pt x="3613253" y="2684033"/>
                </a:cubicBezTo>
                <a:cubicBezTo>
                  <a:pt x="3606541" y="2684578"/>
                  <a:pt x="3599828" y="2683490"/>
                  <a:pt x="3593297" y="2684215"/>
                </a:cubicBezTo>
                <a:cubicBezTo>
                  <a:pt x="3586221" y="2684941"/>
                  <a:pt x="3584770" y="2682039"/>
                  <a:pt x="3584952" y="2675507"/>
                </a:cubicBezTo>
                <a:lnTo>
                  <a:pt x="3585152" y="2642065"/>
                </a:lnTo>
                <a:lnTo>
                  <a:pt x="3586524" y="2642065"/>
                </a:lnTo>
                <a:lnTo>
                  <a:pt x="3586584" y="2619537"/>
                </a:lnTo>
                <a:lnTo>
                  <a:pt x="3585294" y="2618300"/>
                </a:lnTo>
                <a:lnTo>
                  <a:pt x="3585315" y="2614733"/>
                </a:lnTo>
                <a:cubicBezTo>
                  <a:pt x="3585315" y="2608383"/>
                  <a:pt x="3584226" y="2605481"/>
                  <a:pt x="3576969" y="2605844"/>
                </a:cubicBezTo>
                <a:cubicBezTo>
                  <a:pt x="3572070" y="2606025"/>
                  <a:pt x="3567535" y="2608927"/>
                  <a:pt x="3562818" y="2607657"/>
                </a:cubicBezTo>
                <a:cubicBezTo>
                  <a:pt x="3551753" y="2604754"/>
                  <a:pt x="3540685" y="2607113"/>
                  <a:pt x="3529619" y="2606025"/>
                </a:cubicBezTo>
                <a:cubicBezTo>
                  <a:pt x="3523088" y="2605299"/>
                  <a:pt x="3521274" y="2607657"/>
                  <a:pt x="3521456" y="2614008"/>
                </a:cubicBezTo>
                <a:lnTo>
                  <a:pt x="3521491" y="2620113"/>
                </a:lnTo>
                <a:lnTo>
                  <a:pt x="3521093" y="2620512"/>
                </a:lnTo>
                <a:lnTo>
                  <a:pt x="3521222" y="2642065"/>
                </a:lnTo>
                <a:lnTo>
                  <a:pt x="3521619" y="2642065"/>
                </a:lnTo>
                <a:lnTo>
                  <a:pt x="3521819" y="2676596"/>
                </a:lnTo>
                <a:cubicBezTo>
                  <a:pt x="3522000" y="2682764"/>
                  <a:pt x="3520004" y="2684578"/>
                  <a:pt x="3514198" y="2684215"/>
                </a:cubicBezTo>
                <a:cubicBezTo>
                  <a:pt x="3506034" y="2683671"/>
                  <a:pt x="3497871" y="2684215"/>
                  <a:pt x="3489707" y="2684033"/>
                </a:cubicBezTo>
                <a:cubicBezTo>
                  <a:pt x="3485897" y="2684033"/>
                  <a:pt x="3483358" y="2684759"/>
                  <a:pt x="3483721" y="2689477"/>
                </a:cubicBezTo>
                <a:cubicBezTo>
                  <a:pt x="3484446" y="2698909"/>
                  <a:pt x="3482088" y="2708707"/>
                  <a:pt x="3485172" y="2718141"/>
                </a:cubicBezTo>
                <a:cubicBezTo>
                  <a:pt x="3486441" y="2722313"/>
                  <a:pt x="3484627" y="2724309"/>
                  <a:pt x="3480092" y="2724127"/>
                </a:cubicBezTo>
                <a:cubicBezTo>
                  <a:pt x="3470658" y="2723765"/>
                  <a:pt x="3461405" y="2724127"/>
                  <a:pt x="3451973" y="2723945"/>
                </a:cubicBezTo>
                <a:cubicBezTo>
                  <a:pt x="3447436" y="2723945"/>
                  <a:pt x="3445260" y="2724853"/>
                  <a:pt x="3445441" y="2729933"/>
                </a:cubicBezTo>
                <a:cubicBezTo>
                  <a:pt x="3445804" y="2738460"/>
                  <a:pt x="3444897" y="2746987"/>
                  <a:pt x="3445804" y="2755331"/>
                </a:cubicBezTo>
                <a:cubicBezTo>
                  <a:pt x="3446529" y="2760775"/>
                  <a:pt x="3445441" y="2762589"/>
                  <a:pt x="3440180" y="2762226"/>
                </a:cubicBezTo>
                <a:cubicBezTo>
                  <a:pt x="3435645" y="2762045"/>
                  <a:pt x="3430202" y="2763859"/>
                  <a:pt x="3430927" y="2755513"/>
                </a:cubicBezTo>
                <a:cubicBezTo>
                  <a:pt x="3431653" y="2747168"/>
                  <a:pt x="3431109" y="2738641"/>
                  <a:pt x="3431109" y="2730115"/>
                </a:cubicBezTo>
                <a:cubicBezTo>
                  <a:pt x="3431109" y="2726849"/>
                  <a:pt x="3431109" y="2723583"/>
                  <a:pt x="3426574" y="2724127"/>
                </a:cubicBezTo>
                <a:cubicBezTo>
                  <a:pt x="3420224" y="2724853"/>
                  <a:pt x="3414238" y="2722313"/>
                  <a:pt x="3407888" y="2722131"/>
                </a:cubicBezTo>
                <a:cubicBezTo>
                  <a:pt x="3391196" y="2721769"/>
                  <a:pt x="3391015" y="2721769"/>
                  <a:pt x="3391196" y="2704353"/>
                </a:cubicBezTo>
                <a:cubicBezTo>
                  <a:pt x="3391196" y="2701088"/>
                  <a:pt x="3391015" y="2697821"/>
                  <a:pt x="3392104" y="2694556"/>
                </a:cubicBezTo>
                <a:cubicBezTo>
                  <a:pt x="3394463" y="2687663"/>
                  <a:pt x="3392829" y="2683671"/>
                  <a:pt x="3384303" y="2684033"/>
                </a:cubicBezTo>
                <a:cubicBezTo>
                  <a:pt x="3376502" y="2684578"/>
                  <a:pt x="3368520" y="2684215"/>
                  <a:pt x="3360718" y="2684215"/>
                </a:cubicBezTo>
                <a:cubicBezTo>
                  <a:pt x="3357454" y="2684215"/>
                  <a:pt x="3354732" y="2684033"/>
                  <a:pt x="3354913" y="2679498"/>
                </a:cubicBezTo>
                <a:cubicBezTo>
                  <a:pt x="3355276" y="2669339"/>
                  <a:pt x="3352918" y="2659362"/>
                  <a:pt x="3352918" y="2649021"/>
                </a:cubicBezTo>
                <a:lnTo>
                  <a:pt x="3353412" y="2642065"/>
                </a:lnTo>
                <a:lnTo>
                  <a:pt x="3354734" y="2642065"/>
                </a:lnTo>
                <a:lnTo>
                  <a:pt x="3356183" y="2619356"/>
                </a:lnTo>
                <a:lnTo>
                  <a:pt x="3355099" y="2618320"/>
                </a:lnTo>
                <a:lnTo>
                  <a:pt x="3355276" y="2615821"/>
                </a:lnTo>
                <a:cubicBezTo>
                  <a:pt x="3355276" y="2609290"/>
                  <a:pt x="3353099" y="2607657"/>
                  <a:pt x="3346931" y="2607839"/>
                </a:cubicBezTo>
                <a:cubicBezTo>
                  <a:pt x="3331510" y="2608201"/>
                  <a:pt x="3316089" y="2608201"/>
                  <a:pt x="3300670" y="2607839"/>
                </a:cubicBezTo>
                <a:cubicBezTo>
                  <a:pt x="3294501" y="2607657"/>
                  <a:pt x="3293049" y="2610015"/>
                  <a:pt x="3293230" y="2615640"/>
                </a:cubicBezTo>
                <a:lnTo>
                  <a:pt x="3293252" y="2621345"/>
                </a:lnTo>
                <a:lnTo>
                  <a:pt x="3292505" y="2622145"/>
                </a:lnTo>
                <a:lnTo>
                  <a:pt x="3292628" y="2642065"/>
                </a:lnTo>
                <a:lnTo>
                  <a:pt x="3293330" y="2642065"/>
                </a:lnTo>
                <a:lnTo>
                  <a:pt x="3293412" y="2663715"/>
                </a:lnTo>
                <a:cubicBezTo>
                  <a:pt x="3293412" y="2688026"/>
                  <a:pt x="3291416" y="2689658"/>
                  <a:pt x="3267107" y="2685848"/>
                </a:cubicBezTo>
                <a:cubicBezTo>
                  <a:pt x="3265656" y="2685667"/>
                  <a:pt x="3264386" y="2684578"/>
                  <a:pt x="3262934" y="2684396"/>
                </a:cubicBezTo>
                <a:cubicBezTo>
                  <a:pt x="3256766" y="2683127"/>
                  <a:pt x="3252956" y="2684759"/>
                  <a:pt x="3253501" y="2692198"/>
                </a:cubicBezTo>
                <a:cubicBezTo>
                  <a:pt x="3254044" y="2700544"/>
                  <a:pt x="3255859" y="2708707"/>
                  <a:pt x="3255496" y="2717234"/>
                </a:cubicBezTo>
                <a:cubicBezTo>
                  <a:pt x="3255133" y="2722131"/>
                  <a:pt x="3254044" y="2724127"/>
                  <a:pt x="3248783" y="2723945"/>
                </a:cubicBezTo>
                <a:cubicBezTo>
                  <a:pt x="3240620" y="2723583"/>
                  <a:pt x="3232455" y="2724127"/>
                  <a:pt x="3224293" y="2723765"/>
                </a:cubicBezTo>
                <a:cubicBezTo>
                  <a:pt x="3218850" y="2723402"/>
                  <a:pt x="3216854" y="2725035"/>
                  <a:pt x="3217035" y="2730840"/>
                </a:cubicBezTo>
                <a:cubicBezTo>
                  <a:pt x="3217398" y="2739729"/>
                  <a:pt x="3217217" y="2748620"/>
                  <a:pt x="3215584" y="2757691"/>
                </a:cubicBezTo>
                <a:cubicBezTo>
                  <a:pt x="3214495" y="2763859"/>
                  <a:pt x="3210505" y="2761500"/>
                  <a:pt x="3207420" y="2761863"/>
                </a:cubicBezTo>
                <a:cubicBezTo>
                  <a:pt x="3204155" y="2762226"/>
                  <a:pt x="3200708" y="2762408"/>
                  <a:pt x="3200890" y="2757147"/>
                </a:cubicBezTo>
                <a:cubicBezTo>
                  <a:pt x="3201252" y="2747894"/>
                  <a:pt x="3200890" y="2738641"/>
                  <a:pt x="3201071" y="2729389"/>
                </a:cubicBezTo>
                <a:cubicBezTo>
                  <a:pt x="3201252" y="2723945"/>
                  <a:pt x="3199075" y="2721769"/>
                  <a:pt x="3193632" y="2721951"/>
                </a:cubicBezTo>
                <a:cubicBezTo>
                  <a:pt x="3183655" y="2722131"/>
                  <a:pt x="3173495" y="2721951"/>
                  <a:pt x="3162972" y="2721951"/>
                </a:cubicBezTo>
                <a:cubicBezTo>
                  <a:pt x="3162972" y="2712154"/>
                  <a:pt x="3162792" y="2702177"/>
                  <a:pt x="3163154" y="2692198"/>
                </a:cubicBezTo>
                <a:cubicBezTo>
                  <a:pt x="3163335" y="2687119"/>
                  <a:pt x="3161521" y="2685304"/>
                  <a:pt x="3156443" y="2685667"/>
                </a:cubicBezTo>
                <a:cubicBezTo>
                  <a:pt x="3148277" y="2686393"/>
                  <a:pt x="3139933" y="2684578"/>
                  <a:pt x="3131769" y="2684215"/>
                </a:cubicBezTo>
                <a:cubicBezTo>
                  <a:pt x="3125964" y="2684033"/>
                  <a:pt x="3124875" y="2682039"/>
                  <a:pt x="3124875" y="2676778"/>
                </a:cubicBezTo>
                <a:lnTo>
                  <a:pt x="3124979" y="2642065"/>
                </a:lnTo>
                <a:lnTo>
                  <a:pt x="3125548" y="2642065"/>
                </a:lnTo>
                <a:lnTo>
                  <a:pt x="3125601" y="2625523"/>
                </a:lnTo>
                <a:lnTo>
                  <a:pt x="3125041" y="2621404"/>
                </a:lnTo>
                <a:lnTo>
                  <a:pt x="3125057" y="2616003"/>
                </a:lnTo>
                <a:cubicBezTo>
                  <a:pt x="3125238" y="2610015"/>
                  <a:pt x="3123968" y="2607476"/>
                  <a:pt x="3117255" y="2607657"/>
                </a:cubicBezTo>
                <a:cubicBezTo>
                  <a:pt x="3101835" y="2608201"/>
                  <a:pt x="3086414" y="2608201"/>
                  <a:pt x="3070994" y="2607657"/>
                </a:cubicBezTo>
                <a:cubicBezTo>
                  <a:pt x="3067638" y="2607567"/>
                  <a:pt x="3065642" y="2608156"/>
                  <a:pt x="3064508" y="2609517"/>
                </a:cubicBezTo>
                <a:lnTo>
                  <a:pt x="3063294" y="2615504"/>
                </a:lnTo>
                <a:lnTo>
                  <a:pt x="3062286" y="2616338"/>
                </a:lnTo>
                <a:lnTo>
                  <a:pt x="3062286" y="2642065"/>
                </a:lnTo>
                <a:lnTo>
                  <a:pt x="3063350" y="2642065"/>
                </a:lnTo>
                <a:lnTo>
                  <a:pt x="3063555" y="2676052"/>
                </a:lnTo>
                <a:cubicBezTo>
                  <a:pt x="3063737" y="2682401"/>
                  <a:pt x="3061741" y="2684396"/>
                  <a:pt x="3055392" y="2684033"/>
                </a:cubicBezTo>
                <a:cubicBezTo>
                  <a:pt x="3047228" y="2683490"/>
                  <a:pt x="3039065" y="2683853"/>
                  <a:pt x="3030901" y="2684033"/>
                </a:cubicBezTo>
                <a:cubicBezTo>
                  <a:pt x="3029086" y="2684215"/>
                  <a:pt x="3025094" y="2683490"/>
                  <a:pt x="3026003" y="2686030"/>
                </a:cubicBezTo>
                <a:cubicBezTo>
                  <a:pt x="3029448" y="2695826"/>
                  <a:pt x="3020741" y="2704897"/>
                  <a:pt x="3025094" y="2714876"/>
                </a:cubicBezTo>
                <a:cubicBezTo>
                  <a:pt x="3027091" y="2719411"/>
                  <a:pt x="3024913" y="2722676"/>
                  <a:pt x="3018745" y="2722313"/>
                </a:cubicBezTo>
                <a:cubicBezTo>
                  <a:pt x="3010037" y="2721951"/>
                  <a:pt x="3001148" y="2722676"/>
                  <a:pt x="2992440" y="2722131"/>
                </a:cubicBezTo>
                <a:cubicBezTo>
                  <a:pt x="2986634" y="2721769"/>
                  <a:pt x="2985001" y="2723945"/>
                  <a:pt x="2985364" y="2729389"/>
                </a:cubicBezTo>
                <a:cubicBezTo>
                  <a:pt x="2985727" y="2736282"/>
                  <a:pt x="2985001" y="2743359"/>
                  <a:pt x="2985546" y="2750252"/>
                </a:cubicBezTo>
                <a:cubicBezTo>
                  <a:pt x="2986089" y="2758054"/>
                  <a:pt x="2985364" y="2763496"/>
                  <a:pt x="2975386" y="2760412"/>
                </a:cubicBezTo>
                <a:cubicBezTo>
                  <a:pt x="2974117" y="2760049"/>
                  <a:pt x="2972846" y="2762045"/>
                  <a:pt x="2972665" y="2761863"/>
                </a:cubicBezTo>
                <a:cubicBezTo>
                  <a:pt x="2972665" y="2748982"/>
                  <a:pt x="2972665" y="2737734"/>
                  <a:pt x="2972665" y="2726304"/>
                </a:cubicBezTo>
                <a:cubicBezTo>
                  <a:pt x="2972665" y="2722313"/>
                  <a:pt x="2970125" y="2722313"/>
                  <a:pt x="2967223" y="2722313"/>
                </a:cubicBezTo>
                <a:cubicBezTo>
                  <a:pt x="2959059" y="2722313"/>
                  <a:pt x="2950895" y="2721951"/>
                  <a:pt x="2942732" y="2722495"/>
                </a:cubicBezTo>
                <a:cubicBezTo>
                  <a:pt x="2936745" y="2722676"/>
                  <a:pt x="2934023" y="2721225"/>
                  <a:pt x="2934567" y="2714513"/>
                </a:cubicBezTo>
                <a:cubicBezTo>
                  <a:pt x="2935111" y="2708163"/>
                  <a:pt x="2934204" y="2701814"/>
                  <a:pt x="2934748" y="2695463"/>
                </a:cubicBezTo>
                <a:cubicBezTo>
                  <a:pt x="2935655" y="2686938"/>
                  <a:pt x="2932934" y="2682945"/>
                  <a:pt x="2923864" y="2684033"/>
                </a:cubicBezTo>
                <a:cubicBezTo>
                  <a:pt x="2919147" y="2684578"/>
                  <a:pt x="2914249" y="2684215"/>
                  <a:pt x="2909351" y="2684033"/>
                </a:cubicBezTo>
                <a:cubicBezTo>
                  <a:pt x="2904815" y="2683853"/>
                  <a:pt x="2899373" y="2685122"/>
                  <a:pt x="2896107" y="2682945"/>
                </a:cubicBezTo>
                <a:cubicBezTo>
                  <a:pt x="2892660" y="2680587"/>
                  <a:pt x="2896651" y="2675326"/>
                  <a:pt x="2896833" y="2671335"/>
                </a:cubicBezTo>
                <a:lnTo>
                  <a:pt x="2895206" y="2642065"/>
                </a:lnTo>
                <a:lnTo>
                  <a:pt x="2896798" y="2642065"/>
                </a:lnTo>
                <a:lnTo>
                  <a:pt x="2897376" y="2619537"/>
                </a:lnTo>
                <a:lnTo>
                  <a:pt x="2896353" y="2618466"/>
                </a:lnTo>
                <a:lnTo>
                  <a:pt x="2896833" y="2613099"/>
                </a:lnTo>
                <a:cubicBezTo>
                  <a:pt x="2896470" y="2608201"/>
                  <a:pt x="2894655" y="2606387"/>
                  <a:pt x="2889757" y="2606025"/>
                </a:cubicBezTo>
                <a:cubicBezTo>
                  <a:pt x="2884496" y="2605662"/>
                  <a:pt x="2879596" y="2609109"/>
                  <a:pt x="2874700" y="2607839"/>
                </a:cubicBezTo>
                <a:cubicBezTo>
                  <a:pt x="2863452" y="2604936"/>
                  <a:pt x="2852021" y="2607113"/>
                  <a:pt x="2840593" y="2606207"/>
                </a:cubicBezTo>
                <a:cubicBezTo>
                  <a:pt x="2833155" y="2605481"/>
                  <a:pt x="2831159" y="2608746"/>
                  <a:pt x="2831341" y="2615640"/>
                </a:cubicBezTo>
                <a:lnTo>
                  <a:pt x="2831359" y="2618625"/>
                </a:lnTo>
                <a:lnTo>
                  <a:pt x="2830252" y="2619786"/>
                </a:lnTo>
                <a:lnTo>
                  <a:pt x="2830319" y="2642065"/>
                </a:lnTo>
                <a:lnTo>
                  <a:pt x="2831498" y="2642065"/>
                </a:lnTo>
                <a:lnTo>
                  <a:pt x="2831703" y="2676415"/>
                </a:lnTo>
                <a:cubicBezTo>
                  <a:pt x="2831885" y="2682945"/>
                  <a:pt x="2829708" y="2684759"/>
                  <a:pt x="2823539" y="2684396"/>
                </a:cubicBezTo>
                <a:cubicBezTo>
                  <a:pt x="2815738" y="2683853"/>
                  <a:pt x="2807756" y="2684215"/>
                  <a:pt x="2799955" y="2684215"/>
                </a:cubicBezTo>
                <a:cubicBezTo>
                  <a:pt x="2796327" y="2684215"/>
                  <a:pt x="2793423" y="2684759"/>
                  <a:pt x="2794512" y="2689658"/>
                </a:cubicBezTo>
                <a:cubicBezTo>
                  <a:pt x="2796327" y="2698909"/>
                  <a:pt x="2794694" y="2708344"/>
                  <a:pt x="2795419" y="2717596"/>
                </a:cubicBezTo>
                <a:cubicBezTo>
                  <a:pt x="2795782" y="2723039"/>
                  <a:pt x="2793423" y="2724309"/>
                  <a:pt x="2788526" y="2724127"/>
                </a:cubicBezTo>
                <a:cubicBezTo>
                  <a:pt x="2780906" y="2723765"/>
                  <a:pt x="2773287" y="2724490"/>
                  <a:pt x="2765848" y="2723945"/>
                </a:cubicBezTo>
                <a:cubicBezTo>
                  <a:pt x="2759499" y="2723583"/>
                  <a:pt x="2756597" y="2725035"/>
                  <a:pt x="2757140" y="2732291"/>
                </a:cubicBezTo>
                <a:cubicBezTo>
                  <a:pt x="2757866" y="2740092"/>
                  <a:pt x="2756959" y="2748076"/>
                  <a:pt x="2757503" y="2755876"/>
                </a:cubicBezTo>
                <a:cubicBezTo>
                  <a:pt x="2758048" y="2762408"/>
                  <a:pt x="2754238" y="2762408"/>
                  <a:pt x="2749702" y="2762226"/>
                </a:cubicBezTo>
                <a:cubicBezTo>
                  <a:pt x="2745348" y="2762045"/>
                  <a:pt x="2740450" y="2763496"/>
                  <a:pt x="2740993" y="2755876"/>
                </a:cubicBezTo>
                <a:cubicBezTo>
                  <a:pt x="2741539" y="2747168"/>
                  <a:pt x="2740993" y="2738278"/>
                  <a:pt x="2741176" y="2729570"/>
                </a:cubicBezTo>
                <a:cubicBezTo>
                  <a:pt x="2741176" y="2725760"/>
                  <a:pt x="2740268" y="2723765"/>
                  <a:pt x="2736096" y="2724127"/>
                </a:cubicBezTo>
                <a:cubicBezTo>
                  <a:pt x="2727026" y="2724853"/>
                  <a:pt x="2718317" y="2721043"/>
                  <a:pt x="2709245" y="2722313"/>
                </a:cubicBezTo>
                <a:cubicBezTo>
                  <a:pt x="2704529" y="2722857"/>
                  <a:pt x="2702896" y="2720862"/>
                  <a:pt x="2703078" y="2716145"/>
                </a:cubicBezTo>
                <a:cubicBezTo>
                  <a:pt x="2703441" y="2707438"/>
                  <a:pt x="2703078" y="2698547"/>
                  <a:pt x="2703259" y="2689840"/>
                </a:cubicBezTo>
                <a:cubicBezTo>
                  <a:pt x="2703259" y="2685486"/>
                  <a:pt x="2701808" y="2683853"/>
                  <a:pt x="2697454" y="2684033"/>
                </a:cubicBezTo>
                <a:cubicBezTo>
                  <a:pt x="2689290" y="2684215"/>
                  <a:pt x="2681126" y="2683671"/>
                  <a:pt x="2672962" y="2684215"/>
                </a:cubicBezTo>
                <a:cubicBezTo>
                  <a:pt x="2666612" y="2684578"/>
                  <a:pt x="2664798" y="2682401"/>
                  <a:pt x="2664980" y="2676052"/>
                </a:cubicBezTo>
                <a:lnTo>
                  <a:pt x="2665182" y="2642065"/>
                </a:lnTo>
                <a:lnTo>
                  <a:pt x="2665275" y="2642065"/>
                </a:lnTo>
                <a:lnTo>
                  <a:pt x="2665342" y="2618447"/>
                </a:lnTo>
                <a:lnTo>
                  <a:pt x="2665323" y="2618429"/>
                </a:lnTo>
                <a:lnTo>
                  <a:pt x="2665342" y="2615277"/>
                </a:lnTo>
                <a:cubicBezTo>
                  <a:pt x="2665523" y="2609109"/>
                  <a:pt x="2663528" y="2607476"/>
                  <a:pt x="2657723" y="2607657"/>
                </a:cubicBezTo>
                <a:cubicBezTo>
                  <a:pt x="2642302" y="2608020"/>
                  <a:pt x="2626883" y="2608201"/>
                  <a:pt x="2611461" y="2607657"/>
                </a:cubicBezTo>
                <a:cubicBezTo>
                  <a:pt x="2604931" y="2607476"/>
                  <a:pt x="2603298" y="2609653"/>
                  <a:pt x="2603479" y="2615821"/>
                </a:cubicBezTo>
                <a:lnTo>
                  <a:pt x="2603491" y="2619873"/>
                </a:lnTo>
                <a:lnTo>
                  <a:pt x="2601665" y="2621782"/>
                </a:lnTo>
                <a:lnTo>
                  <a:pt x="2601726" y="2642065"/>
                </a:lnTo>
                <a:lnTo>
                  <a:pt x="2603555" y="2642065"/>
                </a:lnTo>
                <a:lnTo>
                  <a:pt x="2603660" y="2678592"/>
                </a:lnTo>
                <a:cubicBezTo>
                  <a:pt x="2603842" y="2684033"/>
                  <a:pt x="2602209" y="2686211"/>
                  <a:pt x="2596585" y="2685667"/>
                </a:cubicBezTo>
                <a:cubicBezTo>
                  <a:pt x="2589328" y="2684759"/>
                  <a:pt x="2581709" y="2686393"/>
                  <a:pt x="2574271" y="2684033"/>
                </a:cubicBezTo>
                <a:cubicBezTo>
                  <a:pt x="2568284" y="2682039"/>
                  <a:pt x="2564837" y="2684215"/>
                  <a:pt x="2565381" y="2691654"/>
                </a:cubicBezTo>
                <a:cubicBezTo>
                  <a:pt x="2565926" y="2700181"/>
                  <a:pt x="2565200" y="2708526"/>
                  <a:pt x="2565563" y="2717052"/>
                </a:cubicBezTo>
                <a:cubicBezTo>
                  <a:pt x="2565926" y="2722313"/>
                  <a:pt x="2563929" y="2723765"/>
                  <a:pt x="2558851" y="2723583"/>
                </a:cubicBezTo>
                <a:cubicBezTo>
                  <a:pt x="2550687" y="2723220"/>
                  <a:pt x="2542523" y="2723945"/>
                  <a:pt x="2534358" y="2723402"/>
                </a:cubicBezTo>
                <a:cubicBezTo>
                  <a:pt x="2528554" y="2723039"/>
                  <a:pt x="2526920" y="2725215"/>
                  <a:pt x="2527283" y="2730659"/>
                </a:cubicBezTo>
                <a:cubicBezTo>
                  <a:pt x="2527645" y="2737552"/>
                  <a:pt x="2527102" y="2744628"/>
                  <a:pt x="2527464" y="2751522"/>
                </a:cubicBezTo>
                <a:cubicBezTo>
                  <a:pt x="2527645" y="2757691"/>
                  <a:pt x="2527102" y="2762045"/>
                  <a:pt x="2518939" y="2761863"/>
                </a:cubicBezTo>
                <a:cubicBezTo>
                  <a:pt x="2511318" y="2761863"/>
                  <a:pt x="2510775" y="2757873"/>
                  <a:pt x="2510956" y="2752066"/>
                </a:cubicBezTo>
                <a:cubicBezTo>
                  <a:pt x="2511318" y="2743903"/>
                  <a:pt x="2510956" y="2735738"/>
                  <a:pt x="2511137" y="2727574"/>
                </a:cubicBezTo>
                <a:cubicBezTo>
                  <a:pt x="2511318" y="2723402"/>
                  <a:pt x="2509867" y="2721588"/>
                  <a:pt x="2505514" y="2721769"/>
                </a:cubicBezTo>
                <a:cubicBezTo>
                  <a:pt x="2496623" y="2721951"/>
                  <a:pt x="2487916" y="2721225"/>
                  <a:pt x="2479208" y="2722131"/>
                </a:cubicBezTo>
                <a:cubicBezTo>
                  <a:pt x="2473947" y="2722676"/>
                  <a:pt x="2472858" y="2721225"/>
                  <a:pt x="2472858" y="2716690"/>
                </a:cubicBezTo>
                <a:cubicBezTo>
                  <a:pt x="2472858" y="2708163"/>
                  <a:pt x="2472858" y="2699818"/>
                  <a:pt x="2472858" y="2691291"/>
                </a:cubicBezTo>
                <a:cubicBezTo>
                  <a:pt x="2473040" y="2688026"/>
                  <a:pt x="2472858" y="2684941"/>
                  <a:pt x="2468322" y="2685486"/>
                </a:cubicBezTo>
                <a:cubicBezTo>
                  <a:pt x="2459614" y="2686575"/>
                  <a:pt x="2451087" y="2683671"/>
                  <a:pt x="2442381" y="2683853"/>
                </a:cubicBezTo>
                <a:cubicBezTo>
                  <a:pt x="2436393" y="2684033"/>
                  <a:pt x="2434578" y="2682219"/>
                  <a:pt x="2434760" y="2676233"/>
                </a:cubicBezTo>
                <a:cubicBezTo>
                  <a:pt x="2434941" y="2655733"/>
                  <a:pt x="2434578" y="2635051"/>
                  <a:pt x="2434941" y="2614551"/>
                </a:cubicBezTo>
                <a:lnTo>
                  <a:pt x="2433540" y="2613185"/>
                </a:lnTo>
                <a:lnTo>
                  <a:pt x="2433490" y="2612461"/>
                </a:lnTo>
                <a:lnTo>
                  <a:pt x="2432673" y="2612340"/>
                </a:lnTo>
                <a:lnTo>
                  <a:pt x="2427685" y="2607476"/>
                </a:lnTo>
                <a:cubicBezTo>
                  <a:pt x="2411901" y="2607839"/>
                  <a:pt x="2396299" y="2607839"/>
                  <a:pt x="2380516" y="2607476"/>
                </a:cubicBezTo>
                <a:cubicBezTo>
                  <a:pt x="2374529" y="2607295"/>
                  <a:pt x="2372714" y="2609290"/>
                  <a:pt x="2372897" y="2615096"/>
                </a:cubicBezTo>
                <a:lnTo>
                  <a:pt x="2372924" y="2619577"/>
                </a:lnTo>
                <a:lnTo>
                  <a:pt x="2371263" y="2621237"/>
                </a:lnTo>
                <a:lnTo>
                  <a:pt x="2371327" y="2642065"/>
                </a:lnTo>
                <a:lnTo>
                  <a:pt x="2373058" y="2642065"/>
                </a:lnTo>
                <a:lnTo>
                  <a:pt x="2373260" y="2675870"/>
                </a:lnTo>
                <a:cubicBezTo>
                  <a:pt x="2373441" y="2682401"/>
                  <a:pt x="2371445" y="2684215"/>
                  <a:pt x="2365095" y="2683853"/>
                </a:cubicBezTo>
                <a:cubicBezTo>
                  <a:pt x="2355480" y="2683308"/>
                  <a:pt x="2345684" y="2683671"/>
                  <a:pt x="2336250" y="2683671"/>
                </a:cubicBezTo>
                <a:cubicBezTo>
                  <a:pt x="2334798" y="2687481"/>
                  <a:pt x="2339697" y="2687663"/>
                  <a:pt x="2337883" y="2690928"/>
                </a:cubicBezTo>
                <a:cubicBezTo>
                  <a:pt x="2333710" y="2698729"/>
                  <a:pt x="2334980" y="2707438"/>
                  <a:pt x="2335162" y="2715782"/>
                </a:cubicBezTo>
                <a:cubicBezTo>
                  <a:pt x="2335162" y="2720499"/>
                  <a:pt x="2333529" y="2722131"/>
                  <a:pt x="2328812" y="2721951"/>
                </a:cubicBezTo>
                <a:cubicBezTo>
                  <a:pt x="2319741" y="2721588"/>
                  <a:pt x="2310670" y="2722131"/>
                  <a:pt x="2301598" y="2721769"/>
                </a:cubicBezTo>
                <a:cubicBezTo>
                  <a:pt x="2296520" y="2721588"/>
                  <a:pt x="2294886" y="2723402"/>
                  <a:pt x="2295068" y="2728482"/>
                </a:cubicBezTo>
                <a:cubicBezTo>
                  <a:pt x="2295431" y="2739366"/>
                  <a:pt x="2295250" y="2750252"/>
                  <a:pt x="2295250" y="2760775"/>
                </a:cubicBezTo>
                <a:cubicBezTo>
                  <a:pt x="2284363" y="2761863"/>
                  <a:pt x="2280918" y="2757147"/>
                  <a:pt x="2282369" y="2747350"/>
                </a:cubicBezTo>
                <a:cubicBezTo>
                  <a:pt x="2283094" y="2741907"/>
                  <a:pt x="2282006" y="2736464"/>
                  <a:pt x="2282550" y="2731022"/>
                </a:cubicBezTo>
                <a:cubicBezTo>
                  <a:pt x="2283457" y="2723220"/>
                  <a:pt x="2280192" y="2721043"/>
                  <a:pt x="2272936" y="2721769"/>
                </a:cubicBezTo>
                <a:cubicBezTo>
                  <a:pt x="2266586" y="2722313"/>
                  <a:pt x="2260236" y="2721406"/>
                  <a:pt x="2253886" y="2721951"/>
                </a:cubicBezTo>
                <a:cubicBezTo>
                  <a:pt x="2246629" y="2722676"/>
                  <a:pt x="2243363" y="2720499"/>
                  <a:pt x="2244271" y="2712698"/>
                </a:cubicBezTo>
                <a:cubicBezTo>
                  <a:pt x="2244815" y="2706349"/>
                  <a:pt x="2243908" y="2700000"/>
                  <a:pt x="2244452" y="2693650"/>
                </a:cubicBezTo>
                <a:cubicBezTo>
                  <a:pt x="2245177" y="2685486"/>
                  <a:pt x="2241731" y="2683127"/>
                  <a:pt x="2233930" y="2683671"/>
                </a:cubicBezTo>
                <a:cubicBezTo>
                  <a:pt x="2227217" y="2684215"/>
                  <a:pt x="2220505" y="2683308"/>
                  <a:pt x="2213974" y="2683853"/>
                </a:cubicBezTo>
                <a:cubicBezTo>
                  <a:pt x="2207262" y="2684396"/>
                  <a:pt x="2205811" y="2681857"/>
                  <a:pt x="2205992" y="2675690"/>
                </a:cubicBezTo>
                <a:lnTo>
                  <a:pt x="2206198" y="2642065"/>
                </a:lnTo>
                <a:lnTo>
                  <a:pt x="2206238" y="2642065"/>
                </a:lnTo>
                <a:lnTo>
                  <a:pt x="2206226" y="2637493"/>
                </a:lnTo>
                <a:lnTo>
                  <a:pt x="2206355" y="2616365"/>
                </a:lnTo>
                <a:lnTo>
                  <a:pt x="2206154" y="2615990"/>
                </a:lnTo>
                <a:lnTo>
                  <a:pt x="2206128" y="2613096"/>
                </a:lnTo>
                <a:lnTo>
                  <a:pt x="2204006" y="2611984"/>
                </a:lnTo>
                <a:lnTo>
                  <a:pt x="2200665" y="2605753"/>
                </a:lnTo>
                <a:cubicBezTo>
                  <a:pt x="2199199" y="2605526"/>
                  <a:pt x="2197420" y="2605571"/>
                  <a:pt x="2195288" y="2605844"/>
                </a:cubicBezTo>
                <a:cubicBezTo>
                  <a:pt x="2185128" y="2607295"/>
                  <a:pt x="2174788" y="2605844"/>
                  <a:pt x="2164629" y="2607657"/>
                </a:cubicBezTo>
                <a:cubicBezTo>
                  <a:pt x="2158279" y="2608927"/>
                  <a:pt x="2149208" y="2604754"/>
                  <a:pt x="2145761" y="2609653"/>
                </a:cubicBezTo>
                <a:lnTo>
                  <a:pt x="2144595" y="2615960"/>
                </a:lnTo>
                <a:lnTo>
                  <a:pt x="2142677" y="2617790"/>
                </a:lnTo>
                <a:lnTo>
                  <a:pt x="2141782" y="2642065"/>
                </a:lnTo>
                <a:lnTo>
                  <a:pt x="2144342" y="2642065"/>
                </a:lnTo>
                <a:lnTo>
                  <a:pt x="2143946" y="2676778"/>
                </a:lnTo>
                <a:cubicBezTo>
                  <a:pt x="2144491" y="2681313"/>
                  <a:pt x="2141226" y="2686030"/>
                  <a:pt x="2135057" y="2685667"/>
                </a:cubicBezTo>
                <a:cubicBezTo>
                  <a:pt x="2129433" y="2685304"/>
                  <a:pt x="2123809" y="2686211"/>
                  <a:pt x="2118005" y="2684396"/>
                </a:cubicBezTo>
                <a:cubicBezTo>
                  <a:pt x="2110021" y="2681857"/>
                  <a:pt x="2103128" y="2686393"/>
                  <a:pt x="2104761" y="2692924"/>
                </a:cubicBezTo>
                <a:cubicBezTo>
                  <a:pt x="2106757" y="2701451"/>
                  <a:pt x="2103491" y="2709432"/>
                  <a:pt x="2104398" y="2717778"/>
                </a:cubicBezTo>
                <a:cubicBezTo>
                  <a:pt x="2105123" y="2723220"/>
                  <a:pt x="2100950" y="2725035"/>
                  <a:pt x="2096777" y="2723402"/>
                </a:cubicBezTo>
                <a:cubicBezTo>
                  <a:pt x="2090428" y="2720862"/>
                  <a:pt x="2084078" y="2722676"/>
                  <a:pt x="2077911" y="2721951"/>
                </a:cubicBezTo>
                <a:cubicBezTo>
                  <a:pt x="2072104" y="2721225"/>
                  <a:pt x="2069747" y="2723945"/>
                  <a:pt x="2069927" y="2729752"/>
                </a:cubicBezTo>
                <a:cubicBezTo>
                  <a:pt x="2070109" y="2744810"/>
                  <a:pt x="2070472" y="2760049"/>
                  <a:pt x="2069747" y="2775108"/>
                </a:cubicBezTo>
                <a:cubicBezTo>
                  <a:pt x="2069202" y="2783452"/>
                  <a:pt x="2075370" y="2782545"/>
                  <a:pt x="2079544" y="2782726"/>
                </a:cubicBezTo>
                <a:cubicBezTo>
                  <a:pt x="2083172" y="2782908"/>
                  <a:pt x="2089159" y="2783634"/>
                  <a:pt x="2088250" y="2775651"/>
                </a:cubicBezTo>
                <a:cubicBezTo>
                  <a:pt x="2087344" y="2767305"/>
                  <a:pt x="2088250" y="2758961"/>
                  <a:pt x="2088069" y="2750615"/>
                </a:cubicBezTo>
                <a:cubicBezTo>
                  <a:pt x="2088069" y="2746805"/>
                  <a:pt x="2089340" y="2745354"/>
                  <a:pt x="2093331" y="2745354"/>
                </a:cubicBezTo>
                <a:cubicBezTo>
                  <a:pt x="2104761" y="2745536"/>
                  <a:pt x="2116190" y="2745354"/>
                  <a:pt x="2128162" y="2745354"/>
                </a:cubicBezTo>
                <a:cubicBezTo>
                  <a:pt x="2128162" y="2735376"/>
                  <a:pt x="2127981" y="2724853"/>
                  <a:pt x="2128162" y="2714331"/>
                </a:cubicBezTo>
                <a:cubicBezTo>
                  <a:pt x="2128344" y="2711791"/>
                  <a:pt x="2127437" y="2707981"/>
                  <a:pt x="2131609" y="2708344"/>
                </a:cubicBezTo>
                <a:cubicBezTo>
                  <a:pt x="2143583" y="2709432"/>
                  <a:pt x="2155376" y="2706349"/>
                  <a:pt x="2168076" y="2708526"/>
                </a:cubicBezTo>
                <a:cubicBezTo>
                  <a:pt x="2168076" y="2700181"/>
                  <a:pt x="2169164" y="2692017"/>
                  <a:pt x="2167894" y="2684033"/>
                </a:cubicBezTo>
                <a:cubicBezTo>
                  <a:pt x="2166624" y="2675961"/>
                  <a:pt x="2166805" y="2667933"/>
                  <a:pt x="2167259" y="2659928"/>
                </a:cubicBezTo>
                <a:lnTo>
                  <a:pt x="2168010" y="2641866"/>
                </a:lnTo>
                <a:lnTo>
                  <a:pt x="2173044" y="2636016"/>
                </a:lnTo>
                <a:lnTo>
                  <a:pt x="2180616" y="2637043"/>
                </a:lnTo>
                <a:lnTo>
                  <a:pt x="2180712" y="2642065"/>
                </a:lnTo>
                <a:lnTo>
                  <a:pt x="2183654" y="2642065"/>
                </a:lnTo>
                <a:lnTo>
                  <a:pt x="2183360" y="2648522"/>
                </a:lnTo>
                <a:cubicBezTo>
                  <a:pt x="2184040" y="2653466"/>
                  <a:pt x="2184947" y="2658364"/>
                  <a:pt x="2184040" y="2663171"/>
                </a:cubicBezTo>
                <a:cubicBezTo>
                  <a:pt x="2181137" y="2676415"/>
                  <a:pt x="2184947" y="2688932"/>
                  <a:pt x="2184584" y="2701632"/>
                </a:cubicBezTo>
                <a:cubicBezTo>
                  <a:pt x="2184584" y="2705804"/>
                  <a:pt x="2187124" y="2705804"/>
                  <a:pt x="2190027" y="2705804"/>
                </a:cubicBezTo>
                <a:cubicBezTo>
                  <a:pt x="2200912" y="2705442"/>
                  <a:pt x="2211615" y="2703265"/>
                  <a:pt x="2222863" y="2705986"/>
                </a:cubicBezTo>
                <a:cubicBezTo>
                  <a:pt x="2222319" y="2713425"/>
                  <a:pt x="2221956" y="2721043"/>
                  <a:pt x="2221593" y="2728663"/>
                </a:cubicBezTo>
                <a:cubicBezTo>
                  <a:pt x="2225222" y="2729752"/>
                  <a:pt x="2223589" y="2725215"/>
                  <a:pt x="2226129" y="2725398"/>
                </a:cubicBezTo>
                <a:cubicBezTo>
                  <a:pt x="2226854" y="2729389"/>
                  <a:pt x="2226129" y="2733017"/>
                  <a:pt x="2224860" y="2736827"/>
                </a:cubicBezTo>
                <a:cubicBezTo>
                  <a:pt x="2223589" y="2740999"/>
                  <a:pt x="2223227" y="2744628"/>
                  <a:pt x="2230120" y="2743903"/>
                </a:cubicBezTo>
                <a:cubicBezTo>
                  <a:pt x="2237558" y="2743177"/>
                  <a:pt x="2245177" y="2743903"/>
                  <a:pt x="2252797" y="2743722"/>
                </a:cubicBezTo>
                <a:cubicBezTo>
                  <a:pt x="2259691" y="2743540"/>
                  <a:pt x="2262050" y="2745717"/>
                  <a:pt x="2260236" y="2752973"/>
                </a:cubicBezTo>
                <a:cubicBezTo>
                  <a:pt x="2258058" y="2761681"/>
                  <a:pt x="2258422" y="2770752"/>
                  <a:pt x="2260962" y="2779642"/>
                </a:cubicBezTo>
                <a:cubicBezTo>
                  <a:pt x="2261506" y="2781275"/>
                  <a:pt x="2260962" y="2782182"/>
                  <a:pt x="2263864" y="2782545"/>
                </a:cubicBezTo>
                <a:cubicBezTo>
                  <a:pt x="2280010" y="2784359"/>
                  <a:pt x="2296338" y="2783271"/>
                  <a:pt x="2312483" y="2783815"/>
                </a:cubicBezTo>
                <a:cubicBezTo>
                  <a:pt x="2317565" y="2783997"/>
                  <a:pt x="2319378" y="2782545"/>
                  <a:pt x="2319197" y="2777284"/>
                </a:cubicBezTo>
                <a:cubicBezTo>
                  <a:pt x="2318834" y="2768757"/>
                  <a:pt x="2319378" y="2760412"/>
                  <a:pt x="2319015" y="2751885"/>
                </a:cubicBezTo>
                <a:cubicBezTo>
                  <a:pt x="2318834" y="2747350"/>
                  <a:pt x="2320467" y="2745536"/>
                  <a:pt x="2325183" y="2745717"/>
                </a:cubicBezTo>
                <a:cubicBezTo>
                  <a:pt x="2333892" y="2746080"/>
                  <a:pt x="2342780" y="2745717"/>
                  <a:pt x="2351490" y="2745898"/>
                </a:cubicBezTo>
                <a:cubicBezTo>
                  <a:pt x="2355842" y="2745898"/>
                  <a:pt x="2357475" y="2744448"/>
                  <a:pt x="2357294" y="2740092"/>
                </a:cubicBezTo>
                <a:cubicBezTo>
                  <a:pt x="2357113" y="2731385"/>
                  <a:pt x="2357475" y="2722495"/>
                  <a:pt x="2357113" y="2713788"/>
                </a:cubicBezTo>
                <a:cubicBezTo>
                  <a:pt x="2356931" y="2709070"/>
                  <a:pt x="2358565" y="2707438"/>
                  <a:pt x="2363281" y="2707618"/>
                </a:cubicBezTo>
                <a:cubicBezTo>
                  <a:pt x="2370538" y="2707981"/>
                  <a:pt x="2377795" y="2707800"/>
                  <a:pt x="2385051" y="2707618"/>
                </a:cubicBezTo>
                <a:cubicBezTo>
                  <a:pt x="2391764" y="2707438"/>
                  <a:pt x="2396117" y="2705260"/>
                  <a:pt x="2395392" y="2696915"/>
                </a:cubicBezTo>
                <a:cubicBezTo>
                  <a:pt x="2394485" y="2687844"/>
                  <a:pt x="2395029" y="2678772"/>
                  <a:pt x="2395211" y="2669702"/>
                </a:cubicBezTo>
                <a:lnTo>
                  <a:pt x="2395997" y="2641223"/>
                </a:lnTo>
                <a:lnTo>
                  <a:pt x="2403938" y="2636277"/>
                </a:lnTo>
                <a:lnTo>
                  <a:pt x="2406573" y="2636522"/>
                </a:lnTo>
                <a:lnTo>
                  <a:pt x="2408473" y="2642065"/>
                </a:lnTo>
                <a:lnTo>
                  <a:pt x="2411529" y="2642065"/>
                </a:lnTo>
                <a:lnTo>
                  <a:pt x="2411357" y="2700363"/>
                </a:lnTo>
                <a:cubicBezTo>
                  <a:pt x="2410994" y="2705804"/>
                  <a:pt x="2412626" y="2707981"/>
                  <a:pt x="2418433" y="2707618"/>
                </a:cubicBezTo>
                <a:cubicBezTo>
                  <a:pt x="2426596" y="2707256"/>
                  <a:pt x="2434760" y="2707800"/>
                  <a:pt x="2442924" y="2707438"/>
                </a:cubicBezTo>
                <a:cubicBezTo>
                  <a:pt x="2448004" y="2707074"/>
                  <a:pt x="2449818" y="2708707"/>
                  <a:pt x="2449636" y="2713968"/>
                </a:cubicBezTo>
                <a:cubicBezTo>
                  <a:pt x="2449274" y="2722495"/>
                  <a:pt x="2449818" y="2730840"/>
                  <a:pt x="2449455" y="2739366"/>
                </a:cubicBezTo>
                <a:cubicBezTo>
                  <a:pt x="2449274" y="2744085"/>
                  <a:pt x="2450906" y="2745717"/>
                  <a:pt x="2455623" y="2745717"/>
                </a:cubicBezTo>
                <a:cubicBezTo>
                  <a:pt x="2464513" y="2745717"/>
                  <a:pt x="2473403" y="2745173"/>
                  <a:pt x="2482473" y="2747168"/>
                </a:cubicBezTo>
                <a:cubicBezTo>
                  <a:pt x="2487009" y="2748256"/>
                  <a:pt x="2487553" y="2749889"/>
                  <a:pt x="2487553" y="2753699"/>
                </a:cubicBezTo>
                <a:cubicBezTo>
                  <a:pt x="2487553" y="2761863"/>
                  <a:pt x="2487734" y="2770026"/>
                  <a:pt x="2487553" y="2778191"/>
                </a:cubicBezTo>
                <a:cubicBezTo>
                  <a:pt x="2487372" y="2782908"/>
                  <a:pt x="2488822" y="2785629"/>
                  <a:pt x="2494083" y="2785629"/>
                </a:cubicBezTo>
                <a:cubicBezTo>
                  <a:pt x="2510775" y="2785449"/>
                  <a:pt x="2527283" y="2785629"/>
                  <a:pt x="2543975" y="2785629"/>
                </a:cubicBezTo>
                <a:cubicBezTo>
                  <a:pt x="2546876" y="2785629"/>
                  <a:pt x="2549779" y="2785086"/>
                  <a:pt x="2549054" y="2781275"/>
                </a:cubicBezTo>
                <a:cubicBezTo>
                  <a:pt x="2547420" y="2772023"/>
                  <a:pt x="2552319" y="2762951"/>
                  <a:pt x="2549416" y="2753699"/>
                </a:cubicBezTo>
                <a:cubicBezTo>
                  <a:pt x="2548328" y="2750071"/>
                  <a:pt x="2549054" y="2744448"/>
                  <a:pt x="2554859" y="2746080"/>
                </a:cubicBezTo>
                <a:cubicBezTo>
                  <a:pt x="2563567" y="2748439"/>
                  <a:pt x="2572276" y="2746442"/>
                  <a:pt x="2580801" y="2747531"/>
                </a:cubicBezTo>
                <a:cubicBezTo>
                  <a:pt x="2587877" y="2748439"/>
                  <a:pt x="2589510" y="2745354"/>
                  <a:pt x="2589147" y="2738822"/>
                </a:cubicBezTo>
                <a:cubicBezTo>
                  <a:pt x="2588785" y="2731022"/>
                  <a:pt x="2588965" y="2723039"/>
                  <a:pt x="2589147" y="2715239"/>
                </a:cubicBezTo>
                <a:cubicBezTo>
                  <a:pt x="2589328" y="2713061"/>
                  <a:pt x="2588240" y="2709795"/>
                  <a:pt x="2591869" y="2709614"/>
                </a:cubicBezTo>
                <a:cubicBezTo>
                  <a:pt x="2600032" y="2709070"/>
                  <a:pt x="2608196" y="2705624"/>
                  <a:pt x="2616723" y="2708526"/>
                </a:cubicBezTo>
                <a:cubicBezTo>
                  <a:pt x="2623616" y="2710883"/>
                  <a:pt x="2627426" y="2708888"/>
                  <a:pt x="2627245" y="2700544"/>
                </a:cubicBezTo>
                <a:lnTo>
                  <a:pt x="2627072" y="2642065"/>
                </a:lnTo>
                <a:lnTo>
                  <a:pt x="2627426" y="2642065"/>
                </a:lnTo>
                <a:lnTo>
                  <a:pt x="2627517" y="2639808"/>
                </a:lnTo>
                <a:lnTo>
                  <a:pt x="2632582" y="2637411"/>
                </a:lnTo>
                <a:lnTo>
                  <a:pt x="2638629" y="2639651"/>
                </a:lnTo>
                <a:lnTo>
                  <a:pt x="2639007" y="2642065"/>
                </a:lnTo>
                <a:lnTo>
                  <a:pt x="2641758" y="2642065"/>
                </a:lnTo>
                <a:lnTo>
                  <a:pt x="2641758" y="2699818"/>
                </a:lnTo>
                <a:cubicBezTo>
                  <a:pt x="2641758" y="2702720"/>
                  <a:pt x="2639944" y="2707618"/>
                  <a:pt x="2645386" y="2707256"/>
                </a:cubicBezTo>
                <a:cubicBezTo>
                  <a:pt x="2656634" y="2706349"/>
                  <a:pt x="2667701" y="2711246"/>
                  <a:pt x="2679675" y="2708344"/>
                </a:cubicBezTo>
                <a:cubicBezTo>
                  <a:pt x="2679675" y="2718685"/>
                  <a:pt x="2680219" y="2728663"/>
                  <a:pt x="2679493" y="2738641"/>
                </a:cubicBezTo>
                <a:cubicBezTo>
                  <a:pt x="2678949" y="2746262"/>
                  <a:pt x="2681852" y="2748076"/>
                  <a:pt x="2688745" y="2747531"/>
                </a:cubicBezTo>
                <a:cubicBezTo>
                  <a:pt x="2695457" y="2746987"/>
                  <a:pt x="2702170" y="2748076"/>
                  <a:pt x="2708701" y="2747350"/>
                </a:cubicBezTo>
                <a:cubicBezTo>
                  <a:pt x="2716503" y="2746442"/>
                  <a:pt x="2718680" y="2749709"/>
                  <a:pt x="2717954" y="2756965"/>
                </a:cubicBezTo>
                <a:cubicBezTo>
                  <a:pt x="2717410" y="2762951"/>
                  <a:pt x="2718317" y="2769120"/>
                  <a:pt x="2717773" y="2775108"/>
                </a:cubicBezTo>
                <a:cubicBezTo>
                  <a:pt x="2717046" y="2783089"/>
                  <a:pt x="2719042" y="2786355"/>
                  <a:pt x="2727932" y="2785811"/>
                </a:cubicBezTo>
                <a:cubicBezTo>
                  <a:pt x="2741539" y="2785086"/>
                  <a:pt x="2755144" y="2785811"/>
                  <a:pt x="2768751" y="2785629"/>
                </a:cubicBezTo>
                <a:cubicBezTo>
                  <a:pt x="2783446" y="2785449"/>
                  <a:pt x="2781269" y="2787444"/>
                  <a:pt x="2781450" y="2773293"/>
                </a:cubicBezTo>
                <a:cubicBezTo>
                  <a:pt x="2781632" y="2765128"/>
                  <a:pt x="2778728" y="2754605"/>
                  <a:pt x="2782720" y="2749527"/>
                </a:cubicBezTo>
                <a:cubicBezTo>
                  <a:pt x="2787437" y="2743540"/>
                  <a:pt x="2798504" y="2747713"/>
                  <a:pt x="2806848" y="2747531"/>
                </a:cubicBezTo>
                <a:cubicBezTo>
                  <a:pt x="2819910" y="2747168"/>
                  <a:pt x="2822087" y="2744810"/>
                  <a:pt x="2818822" y="2731748"/>
                </a:cubicBezTo>
                <a:cubicBezTo>
                  <a:pt x="2817189" y="2725215"/>
                  <a:pt x="2817734" y="2718866"/>
                  <a:pt x="2819185" y="2712335"/>
                </a:cubicBezTo>
                <a:cubicBezTo>
                  <a:pt x="2820093" y="2708344"/>
                  <a:pt x="2821724" y="2707618"/>
                  <a:pt x="2825172" y="2707618"/>
                </a:cubicBezTo>
                <a:cubicBezTo>
                  <a:pt x="2833335" y="2707800"/>
                  <a:pt x="2841499" y="2707256"/>
                  <a:pt x="2849664" y="2707800"/>
                </a:cubicBezTo>
                <a:cubicBezTo>
                  <a:pt x="2856014" y="2708163"/>
                  <a:pt x="2858553" y="2706167"/>
                  <a:pt x="2857646" y="2699818"/>
                </a:cubicBezTo>
                <a:lnTo>
                  <a:pt x="2855710" y="2642065"/>
                </a:lnTo>
                <a:lnTo>
                  <a:pt x="2856298" y="2642065"/>
                </a:lnTo>
                <a:lnTo>
                  <a:pt x="2859337" y="2637114"/>
                </a:lnTo>
                <a:lnTo>
                  <a:pt x="2863452" y="2635932"/>
                </a:lnTo>
                <a:cubicBezTo>
                  <a:pt x="2867352" y="2635751"/>
                  <a:pt x="2869621" y="2636476"/>
                  <a:pt x="2870845" y="2638064"/>
                </a:cubicBezTo>
                <a:lnTo>
                  <a:pt x="2871466" y="2642065"/>
                </a:lnTo>
                <a:lnTo>
                  <a:pt x="2874006" y="2642065"/>
                </a:lnTo>
                <a:lnTo>
                  <a:pt x="2874881" y="2700363"/>
                </a:lnTo>
                <a:cubicBezTo>
                  <a:pt x="2875606" y="2706167"/>
                  <a:pt x="2877602" y="2705624"/>
                  <a:pt x="2881230" y="2705986"/>
                </a:cubicBezTo>
                <a:cubicBezTo>
                  <a:pt x="2889575" y="2706712"/>
                  <a:pt x="2897557" y="2704171"/>
                  <a:pt x="2906085" y="2705442"/>
                </a:cubicBezTo>
                <a:cubicBezTo>
                  <a:pt x="2914067" y="2706712"/>
                  <a:pt x="2913886" y="2709251"/>
                  <a:pt x="2912798" y="2715602"/>
                </a:cubicBezTo>
                <a:cubicBezTo>
                  <a:pt x="2911709" y="2721951"/>
                  <a:pt x="2912616" y="2728482"/>
                  <a:pt x="2912616" y="2735013"/>
                </a:cubicBezTo>
                <a:cubicBezTo>
                  <a:pt x="2912798" y="2735013"/>
                  <a:pt x="2913161" y="2735013"/>
                  <a:pt x="2913342" y="2735013"/>
                </a:cubicBezTo>
                <a:cubicBezTo>
                  <a:pt x="2913704" y="2732291"/>
                  <a:pt x="2914249" y="2729752"/>
                  <a:pt x="2914612" y="2727212"/>
                </a:cubicBezTo>
                <a:cubicBezTo>
                  <a:pt x="2915156" y="2732836"/>
                  <a:pt x="2917151" y="2738460"/>
                  <a:pt x="2913342" y="2743903"/>
                </a:cubicBezTo>
                <a:cubicBezTo>
                  <a:pt x="2923501" y="2743903"/>
                  <a:pt x="2933478" y="2744085"/>
                  <a:pt x="2943457" y="2743722"/>
                </a:cubicBezTo>
                <a:cubicBezTo>
                  <a:pt x="2948536" y="2743540"/>
                  <a:pt x="2950350" y="2745354"/>
                  <a:pt x="2950169" y="2750434"/>
                </a:cubicBezTo>
                <a:cubicBezTo>
                  <a:pt x="2949807" y="2759142"/>
                  <a:pt x="2950169" y="2768032"/>
                  <a:pt x="2950169" y="2776740"/>
                </a:cubicBezTo>
                <a:cubicBezTo>
                  <a:pt x="2950169" y="2779279"/>
                  <a:pt x="2949444" y="2782545"/>
                  <a:pt x="2953435" y="2782726"/>
                </a:cubicBezTo>
                <a:cubicBezTo>
                  <a:pt x="2970488" y="2783271"/>
                  <a:pt x="2987542" y="2783271"/>
                  <a:pt x="3004595" y="2783815"/>
                </a:cubicBezTo>
                <a:cubicBezTo>
                  <a:pt x="3009312" y="2783815"/>
                  <a:pt x="3010218" y="2781638"/>
                  <a:pt x="3009856" y="2777647"/>
                </a:cubicBezTo>
                <a:cubicBezTo>
                  <a:pt x="3009312" y="2770390"/>
                  <a:pt x="3010581" y="2763314"/>
                  <a:pt x="3008404" y="2756058"/>
                </a:cubicBezTo>
                <a:cubicBezTo>
                  <a:pt x="3006409" y="2749709"/>
                  <a:pt x="3008041" y="2744810"/>
                  <a:pt x="3016749" y="2745354"/>
                </a:cubicBezTo>
                <a:cubicBezTo>
                  <a:pt x="3024913" y="2745898"/>
                  <a:pt x="3033077" y="2745354"/>
                  <a:pt x="3041241" y="2745536"/>
                </a:cubicBezTo>
                <a:cubicBezTo>
                  <a:pt x="3046321" y="2745536"/>
                  <a:pt x="3049224" y="2742814"/>
                  <a:pt x="3047409" y="2738278"/>
                </a:cubicBezTo>
                <a:cubicBezTo>
                  <a:pt x="3043418" y="2729026"/>
                  <a:pt x="3048679" y="2720499"/>
                  <a:pt x="3047771" y="2711610"/>
                </a:cubicBezTo>
                <a:cubicBezTo>
                  <a:pt x="3047409" y="2707618"/>
                  <a:pt x="3049949" y="2707256"/>
                  <a:pt x="3053032" y="2707256"/>
                </a:cubicBezTo>
                <a:cubicBezTo>
                  <a:pt x="3060653" y="2707438"/>
                  <a:pt x="3068092" y="2707438"/>
                  <a:pt x="3075711" y="2707256"/>
                </a:cubicBezTo>
                <a:cubicBezTo>
                  <a:pt x="3082424" y="2707074"/>
                  <a:pt x="3086414" y="2704897"/>
                  <a:pt x="3086052" y="2696552"/>
                </a:cubicBezTo>
                <a:lnTo>
                  <a:pt x="3086052" y="2641044"/>
                </a:lnTo>
                <a:lnTo>
                  <a:pt x="3087957" y="2635864"/>
                </a:lnTo>
                <a:lnTo>
                  <a:pt x="3091406" y="2635451"/>
                </a:lnTo>
                <a:lnTo>
                  <a:pt x="3096619" y="2635569"/>
                </a:lnTo>
                <a:lnTo>
                  <a:pt x="3099905" y="2642065"/>
                </a:lnTo>
                <a:lnTo>
                  <a:pt x="3102361" y="2642065"/>
                </a:lnTo>
                <a:lnTo>
                  <a:pt x="3102016" y="2700725"/>
                </a:lnTo>
                <a:cubicBezTo>
                  <a:pt x="3101835" y="2705624"/>
                  <a:pt x="3103286" y="2707618"/>
                  <a:pt x="3108547" y="2707438"/>
                </a:cubicBezTo>
                <a:cubicBezTo>
                  <a:pt x="3116348" y="2707074"/>
                  <a:pt x="3124332" y="2707618"/>
                  <a:pt x="3132132" y="2707256"/>
                </a:cubicBezTo>
                <a:cubicBezTo>
                  <a:pt x="3137936" y="2707074"/>
                  <a:pt x="3140477" y="2709070"/>
                  <a:pt x="3140296" y="2715057"/>
                </a:cubicBezTo>
                <a:cubicBezTo>
                  <a:pt x="3139933" y="2722676"/>
                  <a:pt x="3140477" y="2730115"/>
                  <a:pt x="3140114" y="2737734"/>
                </a:cubicBezTo>
                <a:cubicBezTo>
                  <a:pt x="3139751" y="2743540"/>
                  <a:pt x="3141384" y="2745898"/>
                  <a:pt x="3147552" y="2745536"/>
                </a:cubicBezTo>
                <a:cubicBezTo>
                  <a:pt x="3155898" y="2745173"/>
                  <a:pt x="3164243" y="2745536"/>
                  <a:pt x="3172588" y="2746987"/>
                </a:cubicBezTo>
                <a:cubicBezTo>
                  <a:pt x="3177486" y="2747894"/>
                  <a:pt x="3178393" y="2749709"/>
                  <a:pt x="3178211" y="2753880"/>
                </a:cubicBezTo>
                <a:cubicBezTo>
                  <a:pt x="3178030" y="2761681"/>
                  <a:pt x="3178393" y="2769664"/>
                  <a:pt x="3178030" y="2777465"/>
                </a:cubicBezTo>
                <a:cubicBezTo>
                  <a:pt x="3177668" y="2783271"/>
                  <a:pt x="3179844" y="2785629"/>
                  <a:pt x="3185832" y="2785449"/>
                </a:cubicBezTo>
                <a:cubicBezTo>
                  <a:pt x="3201615" y="2785086"/>
                  <a:pt x="3217217" y="2785086"/>
                  <a:pt x="3233000" y="2785449"/>
                </a:cubicBezTo>
                <a:cubicBezTo>
                  <a:pt x="3238988" y="2785629"/>
                  <a:pt x="3239894" y="2783089"/>
                  <a:pt x="3239714" y="2778010"/>
                </a:cubicBezTo>
                <a:cubicBezTo>
                  <a:pt x="3239351" y="2768938"/>
                  <a:pt x="3239714" y="2759868"/>
                  <a:pt x="3239531" y="2750797"/>
                </a:cubicBezTo>
                <a:cubicBezTo>
                  <a:pt x="3239351" y="2746262"/>
                  <a:pt x="3241528" y="2744628"/>
                  <a:pt x="3245518" y="2745898"/>
                </a:cubicBezTo>
                <a:cubicBezTo>
                  <a:pt x="3254044" y="2748801"/>
                  <a:pt x="3262752" y="2746624"/>
                  <a:pt x="3271461" y="2747350"/>
                </a:cubicBezTo>
                <a:cubicBezTo>
                  <a:pt x="3277266" y="2747894"/>
                  <a:pt x="3279624" y="2745536"/>
                  <a:pt x="3279443" y="2739548"/>
                </a:cubicBezTo>
                <a:cubicBezTo>
                  <a:pt x="3279080" y="2731385"/>
                  <a:pt x="3279443" y="2723220"/>
                  <a:pt x="3279262" y="2715057"/>
                </a:cubicBezTo>
                <a:cubicBezTo>
                  <a:pt x="3279262" y="2710883"/>
                  <a:pt x="3280532" y="2709432"/>
                  <a:pt x="3284886" y="2709070"/>
                </a:cubicBezTo>
                <a:cubicBezTo>
                  <a:pt x="3292686" y="2708344"/>
                  <a:pt x="3299944" y="2706712"/>
                  <a:pt x="3307925" y="2708888"/>
                </a:cubicBezTo>
                <a:cubicBezTo>
                  <a:pt x="3313913" y="2710340"/>
                  <a:pt x="3318085" y="2707800"/>
                  <a:pt x="3317722" y="2699636"/>
                </a:cubicBezTo>
                <a:lnTo>
                  <a:pt x="3317548" y="2642065"/>
                </a:lnTo>
                <a:lnTo>
                  <a:pt x="3319235" y="2642065"/>
                </a:lnTo>
                <a:lnTo>
                  <a:pt x="3323695" y="2637377"/>
                </a:lnTo>
                <a:lnTo>
                  <a:pt x="3328166" y="2642065"/>
                </a:lnTo>
                <a:lnTo>
                  <a:pt x="3332055" y="2642065"/>
                </a:lnTo>
                <a:lnTo>
                  <a:pt x="3332055" y="2695282"/>
                </a:lnTo>
                <a:cubicBezTo>
                  <a:pt x="3332055" y="2709432"/>
                  <a:pt x="3330603" y="2707074"/>
                  <a:pt x="3344029" y="2707256"/>
                </a:cubicBezTo>
                <a:cubicBezTo>
                  <a:pt x="3370153" y="2707438"/>
                  <a:pt x="3370153" y="2707438"/>
                  <a:pt x="3370153" y="2733017"/>
                </a:cubicBezTo>
                <a:cubicBezTo>
                  <a:pt x="3370153" y="2735738"/>
                  <a:pt x="3370696" y="2738641"/>
                  <a:pt x="3369971" y="2741180"/>
                </a:cubicBezTo>
                <a:cubicBezTo>
                  <a:pt x="3368157" y="2746805"/>
                  <a:pt x="3371241" y="2747168"/>
                  <a:pt x="3375414" y="2747168"/>
                </a:cubicBezTo>
                <a:cubicBezTo>
                  <a:pt x="3384122" y="2746987"/>
                  <a:pt x="3393010" y="2747350"/>
                  <a:pt x="3401719" y="2746987"/>
                </a:cubicBezTo>
                <a:cubicBezTo>
                  <a:pt x="3406980" y="2746805"/>
                  <a:pt x="3408614" y="2748620"/>
                  <a:pt x="3408251" y="2753699"/>
                </a:cubicBezTo>
                <a:cubicBezTo>
                  <a:pt x="3407525" y="2761319"/>
                  <a:pt x="3408977" y="2769120"/>
                  <a:pt x="3406617" y="2776921"/>
                </a:cubicBezTo>
                <a:cubicBezTo>
                  <a:pt x="3405347" y="2780731"/>
                  <a:pt x="3405166" y="2785267"/>
                  <a:pt x="3412241" y="2785086"/>
                </a:cubicBezTo>
                <a:cubicBezTo>
                  <a:pt x="3429476" y="2784722"/>
                  <a:pt x="3446711" y="2784904"/>
                  <a:pt x="3463947" y="2785086"/>
                </a:cubicBezTo>
                <a:cubicBezTo>
                  <a:pt x="3469025" y="2785086"/>
                  <a:pt x="3470114" y="2783089"/>
                  <a:pt x="3469933" y="2778554"/>
                </a:cubicBezTo>
                <a:cubicBezTo>
                  <a:pt x="3469751" y="2770935"/>
                  <a:pt x="3470296" y="2763314"/>
                  <a:pt x="3469751" y="2755876"/>
                </a:cubicBezTo>
                <a:cubicBezTo>
                  <a:pt x="3469207" y="2748982"/>
                  <a:pt x="3470839" y="2745898"/>
                  <a:pt x="3478460" y="2746624"/>
                </a:cubicBezTo>
                <a:cubicBezTo>
                  <a:pt x="3485716" y="2747168"/>
                  <a:pt x="3492973" y="2746442"/>
                  <a:pt x="3500230" y="2746805"/>
                </a:cubicBezTo>
                <a:cubicBezTo>
                  <a:pt x="3506034" y="2747168"/>
                  <a:pt x="3508394" y="2745536"/>
                  <a:pt x="3508031" y="2739366"/>
                </a:cubicBezTo>
                <a:cubicBezTo>
                  <a:pt x="3507486" y="2731748"/>
                  <a:pt x="3508394" y="2724127"/>
                  <a:pt x="3507849" y="2716690"/>
                </a:cubicBezTo>
                <a:cubicBezTo>
                  <a:pt x="3507486" y="2709432"/>
                  <a:pt x="3509482" y="2705986"/>
                  <a:pt x="3517463" y="2706712"/>
                </a:cubicBezTo>
                <a:cubicBezTo>
                  <a:pt x="3523814" y="2707256"/>
                  <a:pt x="3530345" y="2706167"/>
                  <a:pt x="3536513" y="2706893"/>
                </a:cubicBezTo>
                <a:cubicBezTo>
                  <a:pt x="3545040" y="2707981"/>
                  <a:pt x="3546491" y="2704353"/>
                  <a:pt x="3546309" y="2696733"/>
                </a:cubicBezTo>
                <a:lnTo>
                  <a:pt x="3545967" y="2642065"/>
                </a:lnTo>
                <a:lnTo>
                  <a:pt x="3547541" y="2642065"/>
                </a:lnTo>
                <a:lnTo>
                  <a:pt x="3548987" y="2637087"/>
                </a:lnTo>
                <a:lnTo>
                  <a:pt x="3556606" y="2635224"/>
                </a:lnTo>
                <a:lnTo>
                  <a:pt x="3559861" y="2635338"/>
                </a:lnTo>
                <a:lnTo>
                  <a:pt x="3562975" y="2638799"/>
                </a:lnTo>
                <a:lnTo>
                  <a:pt x="3563165" y="2639417"/>
                </a:lnTo>
                <a:lnTo>
                  <a:pt x="3563000" y="2642126"/>
                </a:lnTo>
                <a:cubicBezTo>
                  <a:pt x="3562637" y="2643216"/>
                  <a:pt x="3562092" y="2644485"/>
                  <a:pt x="3562455" y="2645574"/>
                </a:cubicBezTo>
                <a:cubicBezTo>
                  <a:pt x="3567173" y="2660450"/>
                  <a:pt x="3561730" y="2675690"/>
                  <a:pt x="3563727" y="2690928"/>
                </a:cubicBezTo>
                <a:cubicBezTo>
                  <a:pt x="3565721" y="2705442"/>
                  <a:pt x="3564270" y="2705624"/>
                  <a:pt x="3578784" y="2704897"/>
                </a:cubicBezTo>
                <a:cubicBezTo>
                  <a:pt x="3580417" y="2704716"/>
                  <a:pt x="3581868" y="2704716"/>
                  <a:pt x="3583319" y="2704353"/>
                </a:cubicBezTo>
                <a:cubicBezTo>
                  <a:pt x="3598921" y="2700907"/>
                  <a:pt x="3602367" y="2703446"/>
                  <a:pt x="3602367" y="2718504"/>
                </a:cubicBezTo>
                <a:cubicBezTo>
                  <a:pt x="3602367" y="2722495"/>
                  <a:pt x="3602367" y="2726486"/>
                  <a:pt x="3602367" y="2731022"/>
                </a:cubicBezTo>
                <a:cubicBezTo>
                  <a:pt x="3605451" y="2729207"/>
                  <a:pt x="3602730" y="2725760"/>
                  <a:pt x="3605815" y="2724309"/>
                </a:cubicBezTo>
                <a:cubicBezTo>
                  <a:pt x="3605996" y="2730477"/>
                  <a:pt x="3607448" y="2736827"/>
                  <a:pt x="3602912" y="2742996"/>
                </a:cubicBezTo>
                <a:cubicBezTo>
                  <a:pt x="3613435" y="2742996"/>
                  <a:pt x="3623050" y="2743359"/>
                  <a:pt x="3632664" y="2742814"/>
                </a:cubicBezTo>
                <a:cubicBezTo>
                  <a:pt x="3639377" y="2742451"/>
                  <a:pt x="3641010" y="2744991"/>
                  <a:pt x="3640647" y="2751159"/>
                </a:cubicBezTo>
                <a:cubicBezTo>
                  <a:pt x="3640102" y="2759868"/>
                  <a:pt x="3640466" y="2768757"/>
                  <a:pt x="3640647" y="2777465"/>
                </a:cubicBezTo>
                <a:cubicBezTo>
                  <a:pt x="3640647" y="2778916"/>
                  <a:pt x="3639014" y="2781457"/>
                  <a:pt x="3643005" y="2781820"/>
                </a:cubicBezTo>
                <a:cubicBezTo>
                  <a:pt x="3659877" y="2783634"/>
                  <a:pt x="3676569" y="2782726"/>
                  <a:pt x="3693439" y="2783089"/>
                </a:cubicBezTo>
                <a:cubicBezTo>
                  <a:pt x="3698338" y="2783271"/>
                  <a:pt x="3698700" y="2780731"/>
                  <a:pt x="3698700" y="2776921"/>
                </a:cubicBezTo>
                <a:cubicBezTo>
                  <a:pt x="3698519" y="2768212"/>
                  <a:pt x="3698700" y="2759324"/>
                  <a:pt x="3698519" y="2750615"/>
                </a:cubicBezTo>
                <a:cubicBezTo>
                  <a:pt x="3698519" y="2746262"/>
                  <a:pt x="3699970" y="2744628"/>
                  <a:pt x="3704324" y="2744810"/>
                </a:cubicBezTo>
                <a:cubicBezTo>
                  <a:pt x="3713033" y="2744991"/>
                  <a:pt x="3721923" y="2744628"/>
                  <a:pt x="3730630" y="2744991"/>
                </a:cubicBezTo>
                <a:cubicBezTo>
                  <a:pt x="3735529" y="2745173"/>
                  <a:pt x="3736981" y="2743359"/>
                  <a:pt x="3736798" y="2738641"/>
                </a:cubicBezTo>
                <a:cubicBezTo>
                  <a:pt x="3736618" y="2730840"/>
                  <a:pt x="3736798" y="2722857"/>
                  <a:pt x="3736798" y="2715057"/>
                </a:cubicBezTo>
                <a:cubicBezTo>
                  <a:pt x="3736798" y="2709432"/>
                  <a:pt x="3739157" y="2706349"/>
                  <a:pt x="3745506" y="2706712"/>
                </a:cubicBezTo>
                <a:cubicBezTo>
                  <a:pt x="3752219" y="2707256"/>
                  <a:pt x="3758931" y="2707256"/>
                  <a:pt x="3765463" y="2706712"/>
                </a:cubicBezTo>
                <a:cubicBezTo>
                  <a:pt x="3768910" y="2706349"/>
                  <a:pt x="3773626" y="2706530"/>
                  <a:pt x="3774715" y="2701632"/>
                </a:cubicBezTo>
                <a:cubicBezTo>
                  <a:pt x="3776530" y="2692560"/>
                  <a:pt x="3777618" y="2683127"/>
                  <a:pt x="3776349" y="2673875"/>
                </a:cubicBezTo>
                <a:lnTo>
                  <a:pt x="3776671" y="2638719"/>
                </a:lnTo>
                <a:lnTo>
                  <a:pt x="3779455" y="2635070"/>
                </a:lnTo>
                <a:cubicBezTo>
                  <a:pt x="3781246" y="2635025"/>
                  <a:pt x="3783423" y="2635751"/>
                  <a:pt x="3785056" y="2635388"/>
                </a:cubicBezTo>
                <a:cubicBezTo>
                  <a:pt x="3788502" y="2634664"/>
                  <a:pt x="3790499" y="2635932"/>
                  <a:pt x="3790680" y="2640105"/>
                </a:cubicBezTo>
                <a:lnTo>
                  <a:pt x="3790748" y="2642065"/>
                </a:lnTo>
                <a:lnTo>
                  <a:pt x="3791803" y="2642065"/>
                </a:lnTo>
                <a:lnTo>
                  <a:pt x="3792676" y="2649746"/>
                </a:lnTo>
                <a:cubicBezTo>
                  <a:pt x="3789410" y="2666436"/>
                  <a:pt x="3795397" y="2683127"/>
                  <a:pt x="3791225" y="2699636"/>
                </a:cubicBezTo>
                <a:cubicBezTo>
                  <a:pt x="3789591" y="2705804"/>
                  <a:pt x="3793401" y="2707074"/>
                  <a:pt x="3798843" y="2706893"/>
                </a:cubicBezTo>
                <a:cubicBezTo>
                  <a:pt x="3806646" y="2706530"/>
                  <a:pt x="3814627" y="2707074"/>
                  <a:pt x="3822428" y="2706712"/>
                </a:cubicBezTo>
                <a:cubicBezTo>
                  <a:pt x="3827326" y="2706530"/>
                  <a:pt x="3829322" y="2707981"/>
                  <a:pt x="3829322" y="2713242"/>
                </a:cubicBezTo>
                <a:cubicBezTo>
                  <a:pt x="3829503" y="2721951"/>
                  <a:pt x="3830773" y="2730477"/>
                  <a:pt x="3830954" y="2739185"/>
                </a:cubicBezTo>
                <a:cubicBezTo>
                  <a:pt x="3831136" y="2743540"/>
                  <a:pt x="3832407" y="2744991"/>
                  <a:pt x="3836760" y="2744991"/>
                </a:cubicBezTo>
                <a:cubicBezTo>
                  <a:pt x="3845468" y="2744810"/>
                  <a:pt x="3853995" y="2744810"/>
                  <a:pt x="3862703" y="2746442"/>
                </a:cubicBezTo>
                <a:cubicBezTo>
                  <a:pt x="3867783" y="2747531"/>
                  <a:pt x="3869053" y="2749709"/>
                  <a:pt x="3869053" y="2754243"/>
                </a:cubicBezTo>
                <a:cubicBezTo>
                  <a:pt x="3868871" y="2762408"/>
                  <a:pt x="3869053" y="2770572"/>
                  <a:pt x="3869053" y="2778735"/>
                </a:cubicBezTo>
                <a:cubicBezTo>
                  <a:pt x="3869053" y="2781820"/>
                  <a:pt x="3868689" y="2784904"/>
                  <a:pt x="3873406" y="2784904"/>
                </a:cubicBezTo>
                <a:cubicBezTo>
                  <a:pt x="3890642" y="2784904"/>
                  <a:pt x="3907877" y="2784904"/>
                  <a:pt x="3925111" y="2784904"/>
                </a:cubicBezTo>
                <a:cubicBezTo>
                  <a:pt x="3929283" y="2784904"/>
                  <a:pt x="3931824" y="2782001"/>
                  <a:pt x="3930371" y="2778554"/>
                </a:cubicBezTo>
                <a:cubicBezTo>
                  <a:pt x="3926381" y="2768757"/>
                  <a:pt x="3932368" y="2759505"/>
                  <a:pt x="3930734" y="2750071"/>
                </a:cubicBezTo>
                <a:cubicBezTo>
                  <a:pt x="3930009" y="2746262"/>
                  <a:pt x="3932368" y="2744085"/>
                  <a:pt x="3935996" y="2745354"/>
                </a:cubicBezTo>
                <a:cubicBezTo>
                  <a:pt x="3943615" y="2748256"/>
                  <a:pt x="3951599" y="2746080"/>
                  <a:pt x="3959217" y="2746987"/>
                </a:cubicBezTo>
                <a:cubicBezTo>
                  <a:pt x="3966475" y="2747894"/>
                  <a:pt x="3969559" y="2745536"/>
                  <a:pt x="3968832" y="2737734"/>
                </a:cubicBezTo>
                <a:cubicBezTo>
                  <a:pt x="3968107" y="2729933"/>
                  <a:pt x="3968651" y="2721951"/>
                  <a:pt x="3968651" y="2714150"/>
                </a:cubicBezTo>
                <a:cubicBezTo>
                  <a:pt x="3968832" y="2711791"/>
                  <a:pt x="3968288" y="2709070"/>
                  <a:pt x="3971916" y="2708888"/>
                </a:cubicBezTo>
                <a:lnTo>
                  <a:pt x="3977263" y="2708201"/>
                </a:lnTo>
                <a:lnTo>
                  <a:pt x="3987172" y="2708027"/>
                </a:lnTo>
                <a:cubicBezTo>
                  <a:pt x="3993204" y="2707664"/>
                  <a:pt x="3999326" y="2707437"/>
                  <a:pt x="4005676" y="2708526"/>
                </a:cubicBezTo>
                <a:lnTo>
                  <a:pt x="4005647" y="2704506"/>
                </a:lnTo>
                <a:lnTo>
                  <a:pt x="4006931" y="2700363"/>
                </a:lnTo>
                <a:lnTo>
                  <a:pt x="4006759" y="2642065"/>
                </a:lnTo>
                <a:lnTo>
                  <a:pt x="4009205" y="2642065"/>
                </a:lnTo>
                <a:lnTo>
                  <a:pt x="4014187" y="2636840"/>
                </a:lnTo>
                <a:lnTo>
                  <a:pt x="4018854" y="2638407"/>
                </a:lnTo>
                <a:lnTo>
                  <a:pt x="4019546" y="2639887"/>
                </a:lnTo>
                <a:lnTo>
                  <a:pt x="4019081" y="2642065"/>
                </a:lnTo>
                <a:lnTo>
                  <a:pt x="4021255" y="2642065"/>
                </a:lnTo>
                <a:lnTo>
                  <a:pt x="4020961" y="2648522"/>
                </a:lnTo>
                <a:lnTo>
                  <a:pt x="4021388" y="2657735"/>
                </a:lnTo>
                <a:lnTo>
                  <a:pt x="4021348" y="2671541"/>
                </a:lnTo>
                <a:lnTo>
                  <a:pt x="4020961" y="2682605"/>
                </a:lnTo>
                <a:lnTo>
                  <a:pt x="4021300" y="2687878"/>
                </a:lnTo>
                <a:lnTo>
                  <a:pt x="4021263" y="2700544"/>
                </a:lnTo>
                <a:cubicBezTo>
                  <a:pt x="4021263" y="2704534"/>
                  <a:pt x="4021263" y="2708163"/>
                  <a:pt x="4026705" y="2707256"/>
                </a:cubicBezTo>
                <a:lnTo>
                  <a:pt x="4026697" y="2705677"/>
                </a:lnTo>
                <a:lnTo>
                  <a:pt x="4027627" y="2705804"/>
                </a:lnTo>
                <a:cubicBezTo>
                  <a:pt x="4038513" y="2705442"/>
                  <a:pt x="4049217" y="2703265"/>
                  <a:pt x="4060465" y="2705986"/>
                </a:cubicBezTo>
                <a:cubicBezTo>
                  <a:pt x="4059921" y="2713425"/>
                  <a:pt x="4059558" y="2721043"/>
                  <a:pt x="4059195" y="2728663"/>
                </a:cubicBezTo>
                <a:cubicBezTo>
                  <a:pt x="4062823" y="2729752"/>
                  <a:pt x="4061190" y="2725215"/>
                  <a:pt x="4063730" y="2725398"/>
                </a:cubicBezTo>
                <a:cubicBezTo>
                  <a:pt x="4064456" y="2729389"/>
                  <a:pt x="4063730" y="2733017"/>
                  <a:pt x="4062460" y="2736827"/>
                </a:cubicBezTo>
                <a:cubicBezTo>
                  <a:pt x="4061190" y="2740999"/>
                  <a:pt x="4060827" y="2744628"/>
                  <a:pt x="4067721" y="2743903"/>
                </a:cubicBezTo>
                <a:cubicBezTo>
                  <a:pt x="4075160" y="2743177"/>
                  <a:pt x="4082779" y="2743903"/>
                  <a:pt x="4090398" y="2743722"/>
                </a:cubicBezTo>
                <a:cubicBezTo>
                  <a:pt x="4097293" y="2743540"/>
                  <a:pt x="4099651" y="2745717"/>
                  <a:pt x="4097836" y="2752973"/>
                </a:cubicBezTo>
                <a:cubicBezTo>
                  <a:pt x="4095659" y="2761681"/>
                  <a:pt x="4096022" y="2770752"/>
                  <a:pt x="4098562" y="2779642"/>
                </a:cubicBezTo>
                <a:cubicBezTo>
                  <a:pt x="4099106" y="2781275"/>
                  <a:pt x="4098562" y="2782182"/>
                  <a:pt x="4101466" y="2782545"/>
                </a:cubicBezTo>
                <a:lnTo>
                  <a:pt x="4135764" y="2783441"/>
                </a:lnTo>
                <a:lnTo>
                  <a:pt x="4135764" y="2725300"/>
                </a:lnTo>
                <a:lnTo>
                  <a:pt x="4132669" y="2728482"/>
                </a:lnTo>
                <a:cubicBezTo>
                  <a:pt x="4133032" y="2739366"/>
                  <a:pt x="4132851" y="2750252"/>
                  <a:pt x="4132851" y="2760775"/>
                </a:cubicBezTo>
                <a:cubicBezTo>
                  <a:pt x="4121965" y="2761863"/>
                  <a:pt x="4118519" y="2757147"/>
                  <a:pt x="4119969" y="2747350"/>
                </a:cubicBezTo>
                <a:cubicBezTo>
                  <a:pt x="4120695" y="2741907"/>
                  <a:pt x="4119607" y="2736464"/>
                  <a:pt x="4120152" y="2731022"/>
                </a:cubicBezTo>
                <a:cubicBezTo>
                  <a:pt x="4121058" y="2723220"/>
                  <a:pt x="4117793" y="2721043"/>
                  <a:pt x="4110535" y="2721769"/>
                </a:cubicBezTo>
                <a:cubicBezTo>
                  <a:pt x="4104186" y="2722313"/>
                  <a:pt x="4097836" y="2721406"/>
                  <a:pt x="4091487" y="2721951"/>
                </a:cubicBezTo>
                <a:cubicBezTo>
                  <a:pt x="4084230" y="2722676"/>
                  <a:pt x="4080965" y="2720499"/>
                  <a:pt x="4081871" y="2712698"/>
                </a:cubicBezTo>
                <a:cubicBezTo>
                  <a:pt x="4082416" y="2706349"/>
                  <a:pt x="4081509" y="2700000"/>
                  <a:pt x="4082054" y="2693650"/>
                </a:cubicBezTo>
                <a:cubicBezTo>
                  <a:pt x="4082779" y="2685486"/>
                  <a:pt x="4079332" y="2683127"/>
                  <a:pt x="4071531" y="2683671"/>
                </a:cubicBezTo>
                <a:cubicBezTo>
                  <a:pt x="4064819" y="2684215"/>
                  <a:pt x="4058106" y="2683308"/>
                  <a:pt x="4051575" y="2683853"/>
                </a:cubicBezTo>
                <a:cubicBezTo>
                  <a:pt x="4044863" y="2684396"/>
                  <a:pt x="4043411" y="2681857"/>
                  <a:pt x="4043593" y="2675690"/>
                </a:cubicBezTo>
                <a:lnTo>
                  <a:pt x="4043799" y="2642065"/>
                </a:lnTo>
                <a:lnTo>
                  <a:pt x="4043837" y="2642065"/>
                </a:lnTo>
                <a:lnTo>
                  <a:pt x="4043825" y="2637724"/>
                </a:lnTo>
                <a:lnTo>
                  <a:pt x="4043956" y="2616365"/>
                </a:lnTo>
                <a:lnTo>
                  <a:pt x="4043753" y="2615987"/>
                </a:lnTo>
                <a:lnTo>
                  <a:pt x="4043728" y="2613096"/>
                </a:lnTo>
                <a:lnTo>
                  <a:pt x="4041607" y="2611984"/>
                </a:lnTo>
                <a:close/>
                <a:moveTo>
                  <a:pt x="1970449" y="2480303"/>
                </a:moveTo>
                <a:cubicBezTo>
                  <a:pt x="1960835" y="2480121"/>
                  <a:pt x="1951401" y="2484656"/>
                  <a:pt x="1942330" y="2481754"/>
                </a:cubicBezTo>
                <a:cubicBezTo>
                  <a:pt x="1935980" y="2479757"/>
                  <a:pt x="1929811" y="2480846"/>
                  <a:pt x="1923462" y="2480846"/>
                </a:cubicBezTo>
                <a:cubicBezTo>
                  <a:pt x="1918565" y="2480846"/>
                  <a:pt x="1916205" y="2483568"/>
                  <a:pt x="1916386" y="2489010"/>
                </a:cubicBezTo>
                <a:lnTo>
                  <a:pt x="1916411" y="2492438"/>
                </a:lnTo>
                <a:lnTo>
                  <a:pt x="1915298" y="2493519"/>
                </a:lnTo>
                <a:lnTo>
                  <a:pt x="1915451" y="2515560"/>
                </a:lnTo>
                <a:lnTo>
                  <a:pt x="1910400" y="2520758"/>
                </a:lnTo>
                <a:cubicBezTo>
                  <a:pt x="1901873" y="2520395"/>
                  <a:pt x="1893529" y="2520940"/>
                  <a:pt x="1885001" y="2520577"/>
                </a:cubicBezTo>
                <a:cubicBezTo>
                  <a:pt x="1879922" y="2520214"/>
                  <a:pt x="1878108" y="2521846"/>
                  <a:pt x="1878289" y="2527107"/>
                </a:cubicBezTo>
                <a:lnTo>
                  <a:pt x="1878313" y="2530505"/>
                </a:lnTo>
                <a:lnTo>
                  <a:pt x="1877202" y="2531616"/>
                </a:lnTo>
                <a:lnTo>
                  <a:pt x="1877354" y="2553624"/>
                </a:lnTo>
                <a:lnTo>
                  <a:pt x="1872302" y="2558675"/>
                </a:lnTo>
                <a:cubicBezTo>
                  <a:pt x="1864139" y="2558312"/>
                  <a:pt x="1855975" y="2559038"/>
                  <a:pt x="1847812" y="2558493"/>
                </a:cubicBezTo>
                <a:cubicBezTo>
                  <a:pt x="1841824" y="2558131"/>
                  <a:pt x="1840191" y="2560126"/>
                  <a:pt x="1840191" y="2566113"/>
                </a:cubicBezTo>
                <a:lnTo>
                  <a:pt x="1840204" y="2571797"/>
                </a:lnTo>
                <a:lnTo>
                  <a:pt x="1839103" y="2572979"/>
                </a:lnTo>
                <a:lnTo>
                  <a:pt x="1839250" y="2635457"/>
                </a:lnTo>
                <a:lnTo>
                  <a:pt x="1835459" y="2636321"/>
                </a:lnTo>
                <a:lnTo>
                  <a:pt x="1828192" y="2628897"/>
                </a:lnTo>
                <a:lnTo>
                  <a:pt x="1828021" y="2585794"/>
                </a:lnTo>
                <a:lnTo>
                  <a:pt x="1827113" y="2579382"/>
                </a:lnTo>
                <a:lnTo>
                  <a:pt x="1827113" y="2577724"/>
                </a:lnTo>
                <a:lnTo>
                  <a:pt x="1826411" y="2572888"/>
                </a:lnTo>
                <a:lnTo>
                  <a:pt x="1826388" y="2571710"/>
                </a:lnTo>
                <a:lnTo>
                  <a:pt x="1826214" y="2571532"/>
                </a:lnTo>
                <a:lnTo>
                  <a:pt x="1824437" y="2559287"/>
                </a:lnTo>
                <a:cubicBezTo>
                  <a:pt x="1821761" y="2557042"/>
                  <a:pt x="1816410" y="2557949"/>
                  <a:pt x="1805706" y="2559764"/>
                </a:cubicBezTo>
                <a:cubicBezTo>
                  <a:pt x="1800082" y="2560671"/>
                  <a:pt x="1795909" y="2559945"/>
                  <a:pt x="1793143" y="2557587"/>
                </a:cubicBezTo>
                <a:lnTo>
                  <a:pt x="1789967" y="2548375"/>
                </a:lnTo>
                <a:lnTo>
                  <a:pt x="1789924" y="2547877"/>
                </a:lnTo>
                <a:lnTo>
                  <a:pt x="1789015" y="2541485"/>
                </a:lnTo>
                <a:lnTo>
                  <a:pt x="1789015" y="2525656"/>
                </a:lnTo>
                <a:cubicBezTo>
                  <a:pt x="1789198" y="2521303"/>
                  <a:pt x="1787564" y="2519851"/>
                  <a:pt x="1783211" y="2520032"/>
                </a:cubicBezTo>
                <a:cubicBezTo>
                  <a:pt x="1774683" y="2520395"/>
                  <a:pt x="1766339" y="2520032"/>
                  <a:pt x="1757812" y="2520214"/>
                </a:cubicBezTo>
                <a:lnTo>
                  <a:pt x="1752838" y="2515240"/>
                </a:lnTo>
                <a:lnTo>
                  <a:pt x="1751826" y="2508329"/>
                </a:lnTo>
                <a:cubicBezTo>
                  <a:pt x="1751826" y="2503430"/>
                  <a:pt x="1751463" y="2498714"/>
                  <a:pt x="1751826" y="2493816"/>
                </a:cubicBezTo>
                <a:lnTo>
                  <a:pt x="1750887" y="2492876"/>
                </a:lnTo>
                <a:lnTo>
                  <a:pt x="1750918" y="2488648"/>
                </a:lnTo>
                <a:cubicBezTo>
                  <a:pt x="1751100" y="2483568"/>
                  <a:pt x="1749467" y="2481754"/>
                  <a:pt x="1744206" y="2481935"/>
                </a:cubicBezTo>
                <a:cubicBezTo>
                  <a:pt x="1730961" y="2482297"/>
                  <a:pt x="1717536" y="2482116"/>
                  <a:pt x="1704295" y="2482116"/>
                </a:cubicBezTo>
                <a:cubicBezTo>
                  <a:pt x="1697129" y="2482116"/>
                  <a:pt x="1693545" y="2482116"/>
                  <a:pt x="1691844" y="2483976"/>
                </a:cubicBezTo>
                <a:lnTo>
                  <a:pt x="1691475" y="2488136"/>
                </a:lnTo>
                <a:lnTo>
                  <a:pt x="1689281" y="2488621"/>
                </a:lnTo>
                <a:cubicBezTo>
                  <a:pt x="1688011" y="2490253"/>
                  <a:pt x="1688147" y="2493156"/>
                  <a:pt x="1688692" y="2498236"/>
                </a:cubicBezTo>
                <a:lnTo>
                  <a:pt x="1688417" y="2516199"/>
                </a:lnTo>
                <a:lnTo>
                  <a:pt x="1687421" y="2519126"/>
                </a:lnTo>
                <a:cubicBezTo>
                  <a:pt x="1683068" y="2521846"/>
                  <a:pt x="1676174" y="2520214"/>
                  <a:pt x="1670549" y="2520214"/>
                </a:cubicBezTo>
                <a:cubicBezTo>
                  <a:pt x="1660844" y="2520214"/>
                  <a:pt x="1655991" y="2520214"/>
                  <a:pt x="1653564" y="2522595"/>
                </a:cubicBezTo>
                <a:lnTo>
                  <a:pt x="1652467" y="2530132"/>
                </a:lnTo>
                <a:lnTo>
                  <a:pt x="1652108" y="2530544"/>
                </a:lnTo>
                <a:lnTo>
                  <a:pt x="1650413" y="2532161"/>
                </a:lnTo>
                <a:lnTo>
                  <a:pt x="1650413" y="2544338"/>
                </a:lnTo>
                <a:lnTo>
                  <a:pt x="1648757" y="2555931"/>
                </a:lnTo>
                <a:cubicBezTo>
                  <a:pt x="1646376" y="2558312"/>
                  <a:pt x="1641613" y="2558312"/>
                  <a:pt x="1632088" y="2558312"/>
                </a:cubicBezTo>
                <a:cubicBezTo>
                  <a:pt x="1622564" y="2558312"/>
                  <a:pt x="1617802" y="2558312"/>
                  <a:pt x="1615421" y="2560648"/>
                </a:cubicBezTo>
                <a:lnTo>
                  <a:pt x="1614617" y="2566171"/>
                </a:lnTo>
                <a:lnTo>
                  <a:pt x="1612315" y="2568263"/>
                </a:lnTo>
                <a:cubicBezTo>
                  <a:pt x="1613222" y="2579512"/>
                  <a:pt x="1612134" y="2590760"/>
                  <a:pt x="1611272" y="2602007"/>
                </a:cubicBezTo>
                <a:lnTo>
                  <a:pt x="1611565" y="2633230"/>
                </a:lnTo>
                <a:lnTo>
                  <a:pt x="1609050" y="2634326"/>
                </a:lnTo>
                <a:cubicBezTo>
                  <a:pt x="1607145" y="2634144"/>
                  <a:pt x="1604424" y="2634688"/>
                  <a:pt x="1602178" y="2634688"/>
                </a:cubicBezTo>
                <a:lnTo>
                  <a:pt x="1598550" y="2632065"/>
                </a:lnTo>
                <a:lnTo>
                  <a:pt x="1597982" y="2621170"/>
                </a:lnTo>
                <a:cubicBezTo>
                  <a:pt x="1602699" y="2604842"/>
                  <a:pt x="1594717" y="2588333"/>
                  <a:pt x="1599252" y="2572187"/>
                </a:cubicBezTo>
                <a:lnTo>
                  <a:pt x="1598235" y="2571021"/>
                </a:lnTo>
                <a:lnTo>
                  <a:pt x="1598345" y="2566294"/>
                </a:lnTo>
                <a:cubicBezTo>
                  <a:pt x="1599796" y="2561214"/>
                  <a:pt x="1597982" y="2557950"/>
                  <a:pt x="1591452" y="2558312"/>
                </a:cubicBezTo>
                <a:cubicBezTo>
                  <a:pt x="1582925" y="2558856"/>
                  <a:pt x="1574579" y="2558493"/>
                  <a:pt x="1566054" y="2558493"/>
                </a:cubicBezTo>
                <a:lnTo>
                  <a:pt x="1560781" y="2554922"/>
                </a:lnTo>
                <a:lnTo>
                  <a:pt x="1559794" y="2546132"/>
                </a:lnTo>
                <a:cubicBezTo>
                  <a:pt x="1559204" y="2541573"/>
                  <a:pt x="1559068" y="2536993"/>
                  <a:pt x="1560972" y="2532276"/>
                </a:cubicBezTo>
                <a:lnTo>
                  <a:pt x="1559736" y="2530770"/>
                </a:lnTo>
                <a:lnTo>
                  <a:pt x="1560066" y="2527107"/>
                </a:lnTo>
                <a:cubicBezTo>
                  <a:pt x="1561880" y="2522391"/>
                  <a:pt x="1559159" y="2520214"/>
                  <a:pt x="1553898" y="2520395"/>
                </a:cubicBezTo>
                <a:cubicBezTo>
                  <a:pt x="1545734" y="2520758"/>
                  <a:pt x="1537570" y="2520214"/>
                  <a:pt x="1529406" y="2520577"/>
                </a:cubicBezTo>
                <a:lnTo>
                  <a:pt x="1523273" y="2514596"/>
                </a:lnTo>
                <a:lnTo>
                  <a:pt x="1523420" y="2493271"/>
                </a:lnTo>
                <a:lnTo>
                  <a:pt x="1522304" y="2491963"/>
                </a:lnTo>
                <a:lnTo>
                  <a:pt x="1522332" y="2488104"/>
                </a:lnTo>
                <a:cubicBezTo>
                  <a:pt x="1522695" y="2482297"/>
                  <a:pt x="1521061" y="2479576"/>
                  <a:pt x="1514893" y="2480483"/>
                </a:cubicBezTo>
                <a:cubicBezTo>
                  <a:pt x="1499835" y="2482479"/>
                  <a:pt x="1484597" y="2480846"/>
                  <a:pt x="1469357" y="2480483"/>
                </a:cubicBezTo>
                <a:cubicBezTo>
                  <a:pt x="1468450" y="2480483"/>
                  <a:pt x="1467543" y="2480483"/>
                  <a:pt x="1466636" y="2480483"/>
                </a:cubicBezTo>
                <a:cubicBezTo>
                  <a:pt x="1461375" y="2480665"/>
                  <a:pt x="1458472" y="2482842"/>
                  <a:pt x="1458835" y="2488829"/>
                </a:cubicBezTo>
                <a:lnTo>
                  <a:pt x="1458857" y="2491960"/>
                </a:lnTo>
                <a:lnTo>
                  <a:pt x="1457928" y="2492974"/>
                </a:lnTo>
                <a:lnTo>
                  <a:pt x="1458092" y="2515151"/>
                </a:lnTo>
                <a:lnTo>
                  <a:pt x="1452848" y="2520395"/>
                </a:lnTo>
                <a:cubicBezTo>
                  <a:pt x="1444321" y="2520032"/>
                  <a:pt x="1435977" y="2520577"/>
                  <a:pt x="1427450" y="2520214"/>
                </a:cubicBezTo>
                <a:cubicBezTo>
                  <a:pt x="1422189" y="2520032"/>
                  <a:pt x="1420555" y="2521846"/>
                  <a:pt x="1420737" y="2526926"/>
                </a:cubicBezTo>
                <a:lnTo>
                  <a:pt x="1420760" y="2530167"/>
                </a:lnTo>
                <a:lnTo>
                  <a:pt x="1419829" y="2531073"/>
                </a:lnTo>
                <a:lnTo>
                  <a:pt x="1419988" y="2553230"/>
                </a:lnTo>
                <a:lnTo>
                  <a:pt x="1414569" y="2558493"/>
                </a:lnTo>
                <a:cubicBezTo>
                  <a:pt x="1406405" y="2558312"/>
                  <a:pt x="1398241" y="2558856"/>
                  <a:pt x="1390077" y="2558312"/>
                </a:cubicBezTo>
                <a:cubicBezTo>
                  <a:pt x="1384091" y="2557950"/>
                  <a:pt x="1382640" y="2560307"/>
                  <a:pt x="1382640" y="2566113"/>
                </a:cubicBezTo>
                <a:lnTo>
                  <a:pt x="1382640" y="2570756"/>
                </a:lnTo>
                <a:lnTo>
                  <a:pt x="1381732" y="2571710"/>
                </a:lnTo>
                <a:cubicBezTo>
                  <a:pt x="1382095" y="2589851"/>
                  <a:pt x="1381914" y="2607994"/>
                  <a:pt x="1381914" y="2626135"/>
                </a:cubicBezTo>
                <a:lnTo>
                  <a:pt x="1380797" y="2633708"/>
                </a:lnTo>
                <a:lnTo>
                  <a:pt x="1380099" y="2634326"/>
                </a:lnTo>
                <a:lnTo>
                  <a:pt x="1366767" y="2635885"/>
                </a:lnTo>
                <a:lnTo>
                  <a:pt x="1366312" y="2611192"/>
                </a:lnTo>
                <a:cubicBezTo>
                  <a:pt x="1367582" y="2597767"/>
                  <a:pt x="1367400" y="2584887"/>
                  <a:pt x="1365768" y="2571824"/>
                </a:cubicBezTo>
                <a:lnTo>
                  <a:pt x="1364871" y="2570960"/>
                </a:lnTo>
                <a:lnTo>
                  <a:pt x="1364860" y="2568834"/>
                </a:lnTo>
                <a:cubicBezTo>
                  <a:pt x="1364135" y="2563028"/>
                  <a:pt x="1361595" y="2561214"/>
                  <a:pt x="1357422" y="2561578"/>
                </a:cubicBezTo>
                <a:cubicBezTo>
                  <a:pt x="1348895" y="2562485"/>
                  <a:pt x="1340369" y="2560489"/>
                  <a:pt x="1332205" y="2561578"/>
                </a:cubicBezTo>
                <a:lnTo>
                  <a:pt x="1328292" y="2560744"/>
                </a:lnTo>
                <a:lnTo>
                  <a:pt x="1328485" y="2556155"/>
                </a:lnTo>
                <a:cubicBezTo>
                  <a:pt x="1329393" y="2552459"/>
                  <a:pt x="1330300" y="2548695"/>
                  <a:pt x="1328939" y="2544975"/>
                </a:cubicBezTo>
                <a:lnTo>
                  <a:pt x="1327764" y="2545639"/>
                </a:lnTo>
                <a:lnTo>
                  <a:pt x="1327670" y="2538175"/>
                </a:lnTo>
                <a:lnTo>
                  <a:pt x="1324842" y="2539698"/>
                </a:lnTo>
                <a:lnTo>
                  <a:pt x="1325856" y="2535723"/>
                </a:lnTo>
                <a:cubicBezTo>
                  <a:pt x="1325947" y="2533908"/>
                  <a:pt x="1326400" y="2532366"/>
                  <a:pt x="1326037" y="2531141"/>
                </a:cubicBezTo>
                <a:lnTo>
                  <a:pt x="1324599" y="2530326"/>
                </a:lnTo>
                <a:lnTo>
                  <a:pt x="1325856" y="2522391"/>
                </a:lnTo>
                <a:cubicBezTo>
                  <a:pt x="1315151" y="2522391"/>
                  <a:pt x="1304448" y="2522209"/>
                  <a:pt x="1293744" y="2522391"/>
                </a:cubicBezTo>
                <a:lnTo>
                  <a:pt x="1290348" y="2517738"/>
                </a:lnTo>
                <a:lnTo>
                  <a:pt x="1291386" y="2495810"/>
                </a:lnTo>
                <a:lnTo>
                  <a:pt x="1289772" y="2493456"/>
                </a:lnTo>
                <a:lnTo>
                  <a:pt x="1289934" y="2489555"/>
                </a:lnTo>
                <a:cubicBezTo>
                  <a:pt x="1290115" y="2486289"/>
                  <a:pt x="1288301" y="2483930"/>
                  <a:pt x="1285036" y="2484293"/>
                </a:cubicBezTo>
                <a:cubicBezTo>
                  <a:pt x="1268164" y="2485925"/>
                  <a:pt x="1251656" y="2480665"/>
                  <a:pt x="1234782" y="2483930"/>
                </a:cubicBezTo>
                <a:cubicBezTo>
                  <a:pt x="1230610" y="2484656"/>
                  <a:pt x="1230066" y="2486289"/>
                  <a:pt x="1230066" y="2489736"/>
                </a:cubicBezTo>
                <a:lnTo>
                  <a:pt x="1230099" y="2494503"/>
                </a:lnTo>
                <a:lnTo>
                  <a:pt x="1229522" y="2495152"/>
                </a:lnTo>
                <a:lnTo>
                  <a:pt x="1229676" y="2516613"/>
                </a:lnTo>
                <a:lnTo>
                  <a:pt x="1224080" y="2522209"/>
                </a:lnTo>
                <a:cubicBezTo>
                  <a:pt x="1215371" y="2521846"/>
                  <a:pt x="1206482" y="2522209"/>
                  <a:pt x="1197774" y="2522028"/>
                </a:cubicBezTo>
                <a:cubicBezTo>
                  <a:pt x="1193420" y="2522028"/>
                  <a:pt x="1191786" y="2523479"/>
                  <a:pt x="1192149" y="2527833"/>
                </a:cubicBezTo>
                <a:lnTo>
                  <a:pt x="1192214" y="2531576"/>
                </a:lnTo>
                <a:lnTo>
                  <a:pt x="1191424" y="2532341"/>
                </a:lnTo>
                <a:lnTo>
                  <a:pt x="1191571" y="2552590"/>
                </a:lnTo>
                <a:lnTo>
                  <a:pt x="1190064" y="2558538"/>
                </a:lnTo>
                <a:cubicBezTo>
                  <a:pt x="1188114" y="2560307"/>
                  <a:pt x="1184984" y="2560761"/>
                  <a:pt x="1180539" y="2560307"/>
                </a:cubicBezTo>
                <a:cubicBezTo>
                  <a:pt x="1174552" y="2559764"/>
                  <a:pt x="1168385" y="2560670"/>
                  <a:pt x="1162397" y="2560126"/>
                </a:cubicBezTo>
                <a:cubicBezTo>
                  <a:pt x="1155322" y="2559401"/>
                  <a:pt x="1153689" y="2562303"/>
                  <a:pt x="1154052" y="2568834"/>
                </a:cubicBezTo>
                <a:lnTo>
                  <a:pt x="1154071" y="2572071"/>
                </a:lnTo>
                <a:lnTo>
                  <a:pt x="1153327" y="2572798"/>
                </a:lnTo>
                <a:lnTo>
                  <a:pt x="1153497" y="2628477"/>
                </a:lnTo>
                <a:lnTo>
                  <a:pt x="1144619" y="2636503"/>
                </a:lnTo>
                <a:lnTo>
                  <a:pt x="1139427" y="2634510"/>
                </a:lnTo>
                <a:lnTo>
                  <a:pt x="1138087" y="2592143"/>
                </a:lnTo>
                <a:cubicBezTo>
                  <a:pt x="1137907" y="2585249"/>
                  <a:pt x="1138450" y="2577812"/>
                  <a:pt x="1139176" y="2570736"/>
                </a:cubicBezTo>
                <a:lnTo>
                  <a:pt x="1136475" y="2568120"/>
                </a:lnTo>
                <a:lnTo>
                  <a:pt x="1135480" y="2559015"/>
                </a:lnTo>
                <a:cubicBezTo>
                  <a:pt x="1132600" y="2556679"/>
                  <a:pt x="1126750" y="2557586"/>
                  <a:pt x="1115592" y="2559581"/>
                </a:cubicBezTo>
                <a:cubicBezTo>
                  <a:pt x="1110059" y="2560580"/>
                  <a:pt x="1106113" y="2560126"/>
                  <a:pt x="1103550" y="2558062"/>
                </a:cubicBezTo>
                <a:lnTo>
                  <a:pt x="1100959" y="2550320"/>
                </a:lnTo>
                <a:lnTo>
                  <a:pt x="1101078" y="2533545"/>
                </a:lnTo>
                <a:lnTo>
                  <a:pt x="1099808" y="2532342"/>
                </a:lnTo>
                <a:lnTo>
                  <a:pt x="1099808" y="2526926"/>
                </a:lnTo>
                <a:cubicBezTo>
                  <a:pt x="1100170" y="2522028"/>
                  <a:pt x="1098539" y="2520032"/>
                  <a:pt x="1093277" y="2520214"/>
                </a:cubicBezTo>
                <a:cubicBezTo>
                  <a:pt x="1084750" y="2520577"/>
                  <a:pt x="1076405" y="2520032"/>
                  <a:pt x="1067879" y="2520395"/>
                </a:cubicBezTo>
                <a:lnTo>
                  <a:pt x="1062829" y="2515490"/>
                </a:lnTo>
                <a:lnTo>
                  <a:pt x="1062980" y="2495810"/>
                </a:lnTo>
                <a:lnTo>
                  <a:pt x="1061665" y="2494408"/>
                </a:lnTo>
                <a:lnTo>
                  <a:pt x="1061710" y="2487922"/>
                </a:lnTo>
                <a:cubicBezTo>
                  <a:pt x="1061891" y="2483568"/>
                  <a:pt x="1060440" y="2482116"/>
                  <a:pt x="1056086" y="2482116"/>
                </a:cubicBezTo>
                <a:cubicBezTo>
                  <a:pt x="1039215" y="2482297"/>
                  <a:pt x="1022160" y="2482297"/>
                  <a:pt x="1005289" y="2482116"/>
                </a:cubicBezTo>
                <a:cubicBezTo>
                  <a:pt x="1001298" y="2482116"/>
                  <a:pt x="999302" y="2483568"/>
                  <a:pt x="1000029" y="2487378"/>
                </a:cubicBezTo>
                <a:lnTo>
                  <a:pt x="999738" y="2492703"/>
                </a:lnTo>
                <a:lnTo>
                  <a:pt x="999484" y="2492974"/>
                </a:lnTo>
                <a:cubicBezTo>
                  <a:pt x="1000119" y="2497238"/>
                  <a:pt x="999439" y="2501456"/>
                  <a:pt x="998917" y="2505697"/>
                </a:cubicBezTo>
                <a:lnTo>
                  <a:pt x="999163" y="2513898"/>
                </a:lnTo>
                <a:lnTo>
                  <a:pt x="993314" y="2520395"/>
                </a:lnTo>
                <a:cubicBezTo>
                  <a:pt x="985514" y="2520032"/>
                  <a:pt x="977532" y="2520758"/>
                  <a:pt x="969732" y="2520214"/>
                </a:cubicBezTo>
                <a:cubicBezTo>
                  <a:pt x="962474" y="2519670"/>
                  <a:pt x="959390" y="2521665"/>
                  <a:pt x="960116" y="2529467"/>
                </a:cubicBezTo>
                <a:lnTo>
                  <a:pt x="960125" y="2530539"/>
                </a:lnTo>
                <a:lnTo>
                  <a:pt x="959390" y="2531253"/>
                </a:lnTo>
                <a:lnTo>
                  <a:pt x="959551" y="2554563"/>
                </a:lnTo>
                <a:lnTo>
                  <a:pt x="959118" y="2557019"/>
                </a:lnTo>
                <a:cubicBezTo>
                  <a:pt x="957939" y="2558403"/>
                  <a:pt x="955853" y="2558947"/>
                  <a:pt x="952496" y="2558675"/>
                </a:cubicBezTo>
                <a:cubicBezTo>
                  <a:pt x="945239" y="2558131"/>
                  <a:pt x="937983" y="2559038"/>
                  <a:pt x="930726" y="2558493"/>
                </a:cubicBezTo>
                <a:cubicBezTo>
                  <a:pt x="924194" y="2557950"/>
                  <a:pt x="921837" y="2559764"/>
                  <a:pt x="922017" y="2566838"/>
                </a:cubicBezTo>
                <a:lnTo>
                  <a:pt x="922025" y="2569526"/>
                </a:lnTo>
                <a:lnTo>
                  <a:pt x="921292" y="2570259"/>
                </a:lnTo>
                <a:lnTo>
                  <a:pt x="921472" y="2632269"/>
                </a:lnTo>
                <a:lnTo>
                  <a:pt x="921405" y="2632784"/>
                </a:lnTo>
                <a:cubicBezTo>
                  <a:pt x="920521" y="2634235"/>
                  <a:pt x="918752" y="2635051"/>
                  <a:pt x="915305" y="2635051"/>
                </a:cubicBezTo>
                <a:cubicBezTo>
                  <a:pt x="911859" y="2635051"/>
                  <a:pt x="909908" y="2634371"/>
                  <a:pt x="908820" y="2632965"/>
                </a:cubicBezTo>
                <a:lnTo>
                  <a:pt x="908240" y="2630128"/>
                </a:lnTo>
                <a:lnTo>
                  <a:pt x="908412" y="2571824"/>
                </a:lnTo>
                <a:lnTo>
                  <a:pt x="907670" y="2571000"/>
                </a:lnTo>
                <a:lnTo>
                  <a:pt x="907686" y="2565750"/>
                </a:lnTo>
                <a:cubicBezTo>
                  <a:pt x="907686" y="2560307"/>
                  <a:pt x="906416" y="2558131"/>
                  <a:pt x="900611" y="2558493"/>
                </a:cubicBezTo>
                <a:cubicBezTo>
                  <a:pt x="892446" y="2558856"/>
                  <a:pt x="884283" y="2558312"/>
                  <a:pt x="876119" y="2558675"/>
                </a:cubicBezTo>
                <a:lnTo>
                  <a:pt x="870167" y="2552883"/>
                </a:lnTo>
                <a:lnTo>
                  <a:pt x="870315" y="2534453"/>
                </a:lnTo>
                <a:lnTo>
                  <a:pt x="869565" y="2530149"/>
                </a:lnTo>
                <a:lnTo>
                  <a:pt x="869589" y="2526744"/>
                </a:lnTo>
                <a:cubicBezTo>
                  <a:pt x="869770" y="2522028"/>
                  <a:pt x="868318" y="2520214"/>
                  <a:pt x="863420" y="2520395"/>
                </a:cubicBezTo>
                <a:cubicBezTo>
                  <a:pt x="855257" y="2520758"/>
                  <a:pt x="847093" y="2520395"/>
                  <a:pt x="838929" y="2520577"/>
                </a:cubicBezTo>
                <a:lnTo>
                  <a:pt x="832059" y="2513871"/>
                </a:lnTo>
                <a:lnTo>
                  <a:pt x="832216" y="2493452"/>
                </a:lnTo>
                <a:lnTo>
                  <a:pt x="831461" y="2492652"/>
                </a:lnTo>
                <a:lnTo>
                  <a:pt x="831491" y="2488648"/>
                </a:lnTo>
                <a:cubicBezTo>
                  <a:pt x="831854" y="2482479"/>
                  <a:pt x="830039" y="2479394"/>
                  <a:pt x="823508" y="2480483"/>
                </a:cubicBezTo>
                <a:cubicBezTo>
                  <a:pt x="809357" y="2482660"/>
                  <a:pt x="795025" y="2481209"/>
                  <a:pt x="780693" y="2480483"/>
                </a:cubicBezTo>
                <a:cubicBezTo>
                  <a:pt x="778516" y="2480303"/>
                  <a:pt x="776339" y="2480483"/>
                  <a:pt x="774343" y="2480846"/>
                </a:cubicBezTo>
                <a:cubicBezTo>
                  <a:pt x="769809" y="2481754"/>
                  <a:pt x="767267" y="2483930"/>
                  <a:pt x="767630" y="2489373"/>
                </a:cubicBezTo>
                <a:lnTo>
                  <a:pt x="767693" y="2493428"/>
                </a:lnTo>
                <a:lnTo>
                  <a:pt x="767450" y="2493701"/>
                </a:lnTo>
                <a:lnTo>
                  <a:pt x="767595" y="2513337"/>
                </a:lnTo>
                <a:lnTo>
                  <a:pt x="760192" y="2520395"/>
                </a:lnTo>
                <a:cubicBezTo>
                  <a:pt x="752391" y="2520032"/>
                  <a:pt x="744410" y="2520758"/>
                  <a:pt x="736608" y="2520214"/>
                </a:cubicBezTo>
                <a:cubicBezTo>
                  <a:pt x="729896" y="2519851"/>
                  <a:pt x="728445" y="2523117"/>
                  <a:pt x="730259" y="2528378"/>
                </a:cubicBezTo>
                <a:lnTo>
                  <a:pt x="730475" y="2532664"/>
                </a:lnTo>
                <a:lnTo>
                  <a:pt x="729896" y="2533430"/>
                </a:lnTo>
                <a:lnTo>
                  <a:pt x="730856" y="2550421"/>
                </a:lnTo>
                <a:lnTo>
                  <a:pt x="721914" y="2558675"/>
                </a:lnTo>
                <a:cubicBezTo>
                  <a:pt x="714114" y="2557950"/>
                  <a:pt x="706130" y="2558493"/>
                  <a:pt x="698329" y="2558493"/>
                </a:cubicBezTo>
                <a:cubicBezTo>
                  <a:pt x="694882" y="2558493"/>
                  <a:pt x="691798" y="2558493"/>
                  <a:pt x="692342" y="2563754"/>
                </a:cubicBezTo>
                <a:lnTo>
                  <a:pt x="692425" y="2569687"/>
                </a:lnTo>
                <a:lnTo>
                  <a:pt x="691980" y="2570259"/>
                </a:lnTo>
                <a:lnTo>
                  <a:pt x="692626" y="2584102"/>
                </a:lnTo>
                <a:lnTo>
                  <a:pt x="693250" y="2628884"/>
                </a:lnTo>
                <a:cubicBezTo>
                  <a:pt x="693341" y="2634326"/>
                  <a:pt x="690937" y="2635551"/>
                  <a:pt x="687920" y="2635687"/>
                </a:cubicBezTo>
                <a:lnTo>
                  <a:pt x="678951" y="2635958"/>
                </a:lnTo>
                <a:lnTo>
                  <a:pt x="676197" y="2633141"/>
                </a:lnTo>
                <a:cubicBezTo>
                  <a:pt x="676559" y="2613731"/>
                  <a:pt x="676015" y="2594502"/>
                  <a:pt x="676378" y="2575089"/>
                </a:cubicBezTo>
                <a:lnTo>
                  <a:pt x="675464" y="2574175"/>
                </a:lnTo>
                <a:lnTo>
                  <a:pt x="675471" y="2571917"/>
                </a:lnTo>
                <a:cubicBezTo>
                  <a:pt x="676015" y="2563573"/>
                  <a:pt x="672386" y="2560489"/>
                  <a:pt x="665855" y="2561214"/>
                </a:cubicBezTo>
                <a:cubicBezTo>
                  <a:pt x="657873" y="2562122"/>
                  <a:pt x="649891" y="2560489"/>
                  <a:pt x="642272" y="2561759"/>
                </a:cubicBezTo>
                <a:lnTo>
                  <a:pt x="637977" y="2560565"/>
                </a:lnTo>
                <a:lnTo>
                  <a:pt x="637202" y="2555828"/>
                </a:lnTo>
                <a:lnTo>
                  <a:pt x="637373" y="2536811"/>
                </a:lnTo>
                <a:lnTo>
                  <a:pt x="637010" y="2538066"/>
                </a:lnTo>
                <a:lnTo>
                  <a:pt x="637010" y="2536152"/>
                </a:lnTo>
                <a:lnTo>
                  <a:pt x="636660" y="2537281"/>
                </a:lnTo>
                <a:lnTo>
                  <a:pt x="637010" y="2529103"/>
                </a:lnTo>
                <a:lnTo>
                  <a:pt x="634030" y="2539447"/>
                </a:lnTo>
                <a:lnTo>
                  <a:pt x="634130" y="2537106"/>
                </a:lnTo>
                <a:cubicBezTo>
                  <a:pt x="634063" y="2534317"/>
                  <a:pt x="634290" y="2531732"/>
                  <a:pt x="636285" y="2529372"/>
                </a:cubicBezTo>
                <a:lnTo>
                  <a:pt x="634251" y="2529061"/>
                </a:lnTo>
                <a:lnTo>
                  <a:pt x="634288" y="2527833"/>
                </a:lnTo>
                <a:cubicBezTo>
                  <a:pt x="638098" y="2521846"/>
                  <a:pt x="634288" y="2522391"/>
                  <a:pt x="630661" y="2522391"/>
                </a:cubicBezTo>
                <a:cubicBezTo>
                  <a:pt x="622859" y="2522391"/>
                  <a:pt x="614877" y="2522028"/>
                  <a:pt x="607076" y="2522572"/>
                </a:cubicBezTo>
                <a:cubicBezTo>
                  <a:pt x="603720" y="2522754"/>
                  <a:pt x="601634" y="2522209"/>
                  <a:pt x="600431" y="2520849"/>
                </a:cubicBezTo>
                <a:lnTo>
                  <a:pt x="599820" y="2517827"/>
                </a:lnTo>
                <a:lnTo>
                  <a:pt x="599820" y="2495629"/>
                </a:lnTo>
                <a:lnTo>
                  <a:pt x="599238" y="2494718"/>
                </a:lnTo>
                <a:lnTo>
                  <a:pt x="599275" y="2489736"/>
                </a:lnTo>
                <a:cubicBezTo>
                  <a:pt x="599275" y="2486833"/>
                  <a:pt x="599275" y="2483749"/>
                  <a:pt x="595284" y="2484293"/>
                </a:cubicBezTo>
                <a:cubicBezTo>
                  <a:pt x="578412" y="2486289"/>
                  <a:pt x="561903" y="2480846"/>
                  <a:pt x="545031" y="2483930"/>
                </a:cubicBezTo>
                <a:cubicBezTo>
                  <a:pt x="540132" y="2484837"/>
                  <a:pt x="539406" y="2486653"/>
                  <a:pt x="539406" y="2490824"/>
                </a:cubicBezTo>
                <a:lnTo>
                  <a:pt x="539746" y="2494670"/>
                </a:lnTo>
                <a:lnTo>
                  <a:pt x="539044" y="2495332"/>
                </a:lnTo>
                <a:cubicBezTo>
                  <a:pt x="539769" y="2501864"/>
                  <a:pt x="538681" y="2508395"/>
                  <a:pt x="540495" y="2515107"/>
                </a:cubicBezTo>
                <a:lnTo>
                  <a:pt x="540415" y="2517622"/>
                </a:lnTo>
                <a:lnTo>
                  <a:pt x="540087" y="2520192"/>
                </a:lnTo>
                <a:cubicBezTo>
                  <a:pt x="538500" y="2522119"/>
                  <a:pt x="535598" y="2522935"/>
                  <a:pt x="531063" y="2522391"/>
                </a:cubicBezTo>
                <a:cubicBezTo>
                  <a:pt x="525075" y="2521665"/>
                  <a:pt x="518907" y="2522572"/>
                  <a:pt x="512919" y="2522209"/>
                </a:cubicBezTo>
                <a:cubicBezTo>
                  <a:pt x="506026" y="2521846"/>
                  <a:pt x="499677" y="2521303"/>
                  <a:pt x="503123" y="2531826"/>
                </a:cubicBezTo>
                <a:lnTo>
                  <a:pt x="503172" y="2534260"/>
                </a:lnTo>
                <a:lnTo>
                  <a:pt x="502580" y="2534883"/>
                </a:lnTo>
                <a:lnTo>
                  <a:pt x="501537" y="2552034"/>
                </a:lnTo>
                <a:lnTo>
                  <a:pt x="500584" y="2558040"/>
                </a:lnTo>
                <a:cubicBezTo>
                  <a:pt x="498134" y="2560489"/>
                  <a:pt x="493327" y="2560489"/>
                  <a:pt x="483711" y="2560489"/>
                </a:cubicBezTo>
                <a:cubicBezTo>
                  <a:pt x="479720" y="2560489"/>
                  <a:pt x="475730" y="2561033"/>
                  <a:pt x="471919" y="2560489"/>
                </a:cubicBezTo>
                <a:cubicBezTo>
                  <a:pt x="465207" y="2559581"/>
                  <a:pt x="463030" y="2561759"/>
                  <a:pt x="463211" y="2568834"/>
                </a:cubicBezTo>
                <a:lnTo>
                  <a:pt x="463250" y="2575338"/>
                </a:lnTo>
                <a:lnTo>
                  <a:pt x="462486" y="2576063"/>
                </a:lnTo>
                <a:lnTo>
                  <a:pt x="462486" y="2630598"/>
                </a:lnTo>
                <a:lnTo>
                  <a:pt x="455592" y="2636866"/>
                </a:lnTo>
                <a:cubicBezTo>
                  <a:pt x="452781" y="2636866"/>
                  <a:pt x="450558" y="2636730"/>
                  <a:pt x="449061" y="2635709"/>
                </a:cubicBezTo>
                <a:lnTo>
                  <a:pt x="446905" y="2629308"/>
                </a:lnTo>
                <a:lnTo>
                  <a:pt x="447247" y="2572550"/>
                </a:lnTo>
                <a:lnTo>
                  <a:pt x="446166" y="2571469"/>
                </a:lnTo>
                <a:lnTo>
                  <a:pt x="444298" y="2558856"/>
                </a:lnTo>
                <a:cubicBezTo>
                  <a:pt x="441532" y="2556634"/>
                  <a:pt x="435999" y="2557677"/>
                  <a:pt x="424932" y="2559764"/>
                </a:cubicBezTo>
                <a:cubicBezTo>
                  <a:pt x="419308" y="2560852"/>
                  <a:pt x="415317" y="2560444"/>
                  <a:pt x="412732" y="2558312"/>
                </a:cubicBezTo>
                <a:lnTo>
                  <a:pt x="409048" y="2546773"/>
                </a:lnTo>
                <a:lnTo>
                  <a:pt x="409149" y="2532638"/>
                </a:lnTo>
                <a:lnTo>
                  <a:pt x="409107" y="2532596"/>
                </a:lnTo>
                <a:lnTo>
                  <a:pt x="409149" y="2528378"/>
                </a:lnTo>
                <a:cubicBezTo>
                  <a:pt x="409692" y="2521846"/>
                  <a:pt x="406972" y="2520214"/>
                  <a:pt x="400803" y="2520577"/>
                </a:cubicBezTo>
                <a:cubicBezTo>
                  <a:pt x="394091" y="2520940"/>
                  <a:pt x="387378" y="2520032"/>
                  <a:pt x="380848" y="2520758"/>
                </a:cubicBezTo>
                <a:cubicBezTo>
                  <a:pt x="376403" y="2521302"/>
                  <a:pt x="373681" y="2520667"/>
                  <a:pt x="372162" y="2518899"/>
                </a:cubicBezTo>
                <a:lnTo>
                  <a:pt x="370924" y="2511619"/>
                </a:lnTo>
                <a:lnTo>
                  <a:pt x="371051" y="2493816"/>
                </a:lnTo>
                <a:lnTo>
                  <a:pt x="370854" y="2493624"/>
                </a:lnTo>
                <a:lnTo>
                  <a:pt x="370869" y="2492094"/>
                </a:lnTo>
                <a:cubicBezTo>
                  <a:pt x="371594" y="2484656"/>
                  <a:pt x="369418" y="2481935"/>
                  <a:pt x="361617" y="2482297"/>
                </a:cubicBezTo>
                <a:cubicBezTo>
                  <a:pt x="349281" y="2483023"/>
                  <a:pt x="336763" y="2482479"/>
                  <a:pt x="324427" y="2482479"/>
                </a:cubicBezTo>
                <a:cubicBezTo>
                  <a:pt x="309006" y="2482479"/>
                  <a:pt x="309006" y="2482479"/>
                  <a:pt x="309006" y="2497536"/>
                </a:cubicBezTo>
                <a:cubicBezTo>
                  <a:pt x="309006" y="2520577"/>
                  <a:pt x="309006" y="2520577"/>
                  <a:pt x="286328" y="2520577"/>
                </a:cubicBezTo>
                <a:cubicBezTo>
                  <a:pt x="277167" y="2520577"/>
                  <a:pt x="271996" y="2521348"/>
                  <a:pt x="269638" y="2524409"/>
                </a:cubicBezTo>
                <a:lnTo>
                  <a:pt x="269692" y="2529638"/>
                </a:lnTo>
                <a:lnTo>
                  <a:pt x="269162" y="2529757"/>
                </a:lnTo>
                <a:cubicBezTo>
                  <a:pt x="266645" y="2532931"/>
                  <a:pt x="267008" y="2538511"/>
                  <a:pt x="268912" y="2548126"/>
                </a:cubicBezTo>
                <a:lnTo>
                  <a:pt x="269513" y="2549428"/>
                </a:lnTo>
                <a:lnTo>
                  <a:pt x="268980" y="2554774"/>
                </a:lnTo>
                <a:cubicBezTo>
                  <a:pt x="266962" y="2557405"/>
                  <a:pt x="263289" y="2558675"/>
                  <a:pt x="257846" y="2558675"/>
                </a:cubicBezTo>
                <a:cubicBezTo>
                  <a:pt x="251134" y="2558675"/>
                  <a:pt x="244421" y="2559038"/>
                  <a:pt x="237890" y="2558493"/>
                </a:cubicBezTo>
                <a:cubicBezTo>
                  <a:pt x="232266" y="2558131"/>
                  <a:pt x="230996" y="2560307"/>
                  <a:pt x="230814" y="2565750"/>
                </a:cubicBezTo>
                <a:lnTo>
                  <a:pt x="231240" y="2570559"/>
                </a:lnTo>
                <a:lnTo>
                  <a:pt x="230452" y="2571347"/>
                </a:lnTo>
                <a:cubicBezTo>
                  <a:pt x="232266" y="2584590"/>
                  <a:pt x="230633" y="2598015"/>
                  <a:pt x="230452" y="2611440"/>
                </a:cubicBezTo>
                <a:lnTo>
                  <a:pt x="230452" y="2628356"/>
                </a:lnTo>
                <a:lnTo>
                  <a:pt x="224102" y="2634870"/>
                </a:lnTo>
                <a:lnTo>
                  <a:pt x="217226" y="2628153"/>
                </a:lnTo>
                <a:lnTo>
                  <a:pt x="218206" y="2615773"/>
                </a:lnTo>
                <a:cubicBezTo>
                  <a:pt x="218977" y="2610104"/>
                  <a:pt x="219567" y="2604480"/>
                  <a:pt x="218479" y="2598855"/>
                </a:cubicBezTo>
                <a:cubicBezTo>
                  <a:pt x="216301" y="2587606"/>
                  <a:pt x="217027" y="2576723"/>
                  <a:pt x="218298" y="2564568"/>
                </a:cubicBezTo>
                <a:lnTo>
                  <a:pt x="216647" y="2564486"/>
                </a:lnTo>
                <a:lnTo>
                  <a:pt x="215530" y="2559423"/>
                </a:lnTo>
                <a:cubicBezTo>
                  <a:pt x="214396" y="2558539"/>
                  <a:pt x="212582" y="2558493"/>
                  <a:pt x="210133" y="2558493"/>
                </a:cubicBezTo>
                <a:cubicBezTo>
                  <a:pt x="201425" y="2558493"/>
                  <a:pt x="192536" y="2558312"/>
                  <a:pt x="183827" y="2558493"/>
                </a:cubicBezTo>
                <a:lnTo>
                  <a:pt x="179088" y="2554364"/>
                </a:lnTo>
                <a:lnTo>
                  <a:pt x="180199" y="2529917"/>
                </a:lnTo>
                <a:lnTo>
                  <a:pt x="179154" y="2528747"/>
                </a:lnTo>
                <a:lnTo>
                  <a:pt x="179473" y="2520395"/>
                </a:lnTo>
                <a:cubicBezTo>
                  <a:pt x="169314" y="2520395"/>
                  <a:pt x="159517" y="2520214"/>
                  <a:pt x="149540" y="2520577"/>
                </a:cubicBezTo>
                <a:lnTo>
                  <a:pt x="141132" y="2512488"/>
                </a:lnTo>
                <a:lnTo>
                  <a:pt x="142645" y="2492364"/>
                </a:lnTo>
                <a:lnTo>
                  <a:pt x="141928" y="2491623"/>
                </a:lnTo>
                <a:lnTo>
                  <a:pt x="142101" y="2489918"/>
                </a:lnTo>
                <a:cubicBezTo>
                  <a:pt x="142282" y="2483023"/>
                  <a:pt x="140106" y="2480483"/>
                  <a:pt x="132849" y="2480303"/>
                </a:cubicBezTo>
                <a:cubicBezTo>
                  <a:pt x="123234" y="2480121"/>
                  <a:pt x="113799" y="2484656"/>
                  <a:pt x="104730" y="2481754"/>
                </a:cubicBezTo>
                <a:cubicBezTo>
                  <a:pt x="98380" y="2479757"/>
                  <a:pt x="92211" y="2480846"/>
                  <a:pt x="85861" y="2480846"/>
                </a:cubicBezTo>
                <a:cubicBezTo>
                  <a:pt x="80963" y="2480846"/>
                  <a:pt x="78605" y="2483568"/>
                  <a:pt x="78786" y="2489010"/>
                </a:cubicBezTo>
                <a:lnTo>
                  <a:pt x="78811" y="2492438"/>
                </a:lnTo>
                <a:lnTo>
                  <a:pt x="77698" y="2493519"/>
                </a:lnTo>
                <a:lnTo>
                  <a:pt x="77850" y="2515559"/>
                </a:lnTo>
                <a:lnTo>
                  <a:pt x="72799" y="2520758"/>
                </a:lnTo>
                <a:cubicBezTo>
                  <a:pt x="64273" y="2520395"/>
                  <a:pt x="55927" y="2520940"/>
                  <a:pt x="47400" y="2520577"/>
                </a:cubicBezTo>
                <a:cubicBezTo>
                  <a:pt x="42321" y="2520214"/>
                  <a:pt x="40506" y="2521846"/>
                  <a:pt x="40688" y="2527107"/>
                </a:cubicBezTo>
                <a:lnTo>
                  <a:pt x="40712" y="2530504"/>
                </a:lnTo>
                <a:lnTo>
                  <a:pt x="39600" y="2531616"/>
                </a:lnTo>
                <a:lnTo>
                  <a:pt x="39752" y="2553624"/>
                </a:lnTo>
                <a:lnTo>
                  <a:pt x="34702" y="2558675"/>
                </a:lnTo>
                <a:cubicBezTo>
                  <a:pt x="26538" y="2558312"/>
                  <a:pt x="18374" y="2559038"/>
                  <a:pt x="10210" y="2558493"/>
                </a:cubicBezTo>
                <a:cubicBezTo>
                  <a:pt x="4222" y="2558131"/>
                  <a:pt x="2590" y="2560126"/>
                  <a:pt x="2590" y="2566113"/>
                </a:cubicBezTo>
                <a:lnTo>
                  <a:pt x="2603" y="2571798"/>
                </a:lnTo>
                <a:lnTo>
                  <a:pt x="1502" y="2572979"/>
                </a:lnTo>
                <a:lnTo>
                  <a:pt x="1664" y="2642065"/>
                </a:lnTo>
                <a:lnTo>
                  <a:pt x="2766" y="2642065"/>
                </a:lnTo>
                <a:lnTo>
                  <a:pt x="2771" y="2644123"/>
                </a:lnTo>
                <a:cubicBezTo>
                  <a:pt x="2771" y="2660632"/>
                  <a:pt x="2771" y="2660450"/>
                  <a:pt x="18918" y="2660450"/>
                </a:cubicBezTo>
                <a:cubicBezTo>
                  <a:pt x="24905" y="2660632"/>
                  <a:pt x="26718" y="2658636"/>
                  <a:pt x="26538" y="2652831"/>
                </a:cubicBezTo>
                <a:lnTo>
                  <a:pt x="26500" y="2642065"/>
                </a:lnTo>
                <a:lnTo>
                  <a:pt x="26817" y="2642065"/>
                </a:lnTo>
                <a:lnTo>
                  <a:pt x="26569" y="2600511"/>
                </a:lnTo>
                <a:lnTo>
                  <a:pt x="27397" y="2594572"/>
                </a:lnTo>
                <a:lnTo>
                  <a:pt x="33325" y="2588790"/>
                </a:lnTo>
                <a:lnTo>
                  <a:pt x="33431" y="2588763"/>
                </a:lnTo>
                <a:cubicBezTo>
                  <a:pt x="41595" y="2589488"/>
                  <a:pt x="49760" y="2588763"/>
                  <a:pt x="57923" y="2588944"/>
                </a:cubicBezTo>
                <a:lnTo>
                  <a:pt x="58390" y="2588508"/>
                </a:lnTo>
                <a:lnTo>
                  <a:pt x="59192" y="2588514"/>
                </a:lnTo>
                <a:cubicBezTo>
                  <a:pt x="62640" y="2588514"/>
                  <a:pt x="64999" y="2587970"/>
                  <a:pt x="64817" y="2583616"/>
                </a:cubicBezTo>
                <a:lnTo>
                  <a:pt x="64133" y="2564758"/>
                </a:lnTo>
                <a:lnTo>
                  <a:pt x="64454" y="2562485"/>
                </a:lnTo>
                <a:lnTo>
                  <a:pt x="64160" y="2552329"/>
                </a:lnTo>
                <a:lnTo>
                  <a:pt x="66813" y="2549214"/>
                </a:lnTo>
                <a:cubicBezTo>
                  <a:pt x="76247" y="2549396"/>
                  <a:pt x="85499" y="2549032"/>
                  <a:pt x="94933" y="2549396"/>
                </a:cubicBezTo>
                <a:cubicBezTo>
                  <a:pt x="100194" y="2549577"/>
                  <a:pt x="101826" y="2547762"/>
                  <a:pt x="101645" y="2542683"/>
                </a:cubicBezTo>
                <a:lnTo>
                  <a:pt x="101638" y="2541663"/>
                </a:lnTo>
                <a:lnTo>
                  <a:pt x="102914" y="2540440"/>
                </a:lnTo>
                <a:lnTo>
                  <a:pt x="102735" y="2516203"/>
                </a:lnTo>
                <a:lnTo>
                  <a:pt x="106983" y="2512593"/>
                </a:lnTo>
                <a:lnTo>
                  <a:pt x="108838" y="2511130"/>
                </a:lnTo>
                <a:lnTo>
                  <a:pt x="114140" y="2511707"/>
                </a:lnTo>
                <a:cubicBezTo>
                  <a:pt x="115523" y="2512387"/>
                  <a:pt x="116339" y="2513838"/>
                  <a:pt x="116158" y="2516921"/>
                </a:cubicBezTo>
                <a:cubicBezTo>
                  <a:pt x="115795" y="2525449"/>
                  <a:pt x="116521" y="2533794"/>
                  <a:pt x="115976" y="2542321"/>
                </a:cubicBezTo>
                <a:cubicBezTo>
                  <a:pt x="115614" y="2548126"/>
                  <a:pt x="117791" y="2549577"/>
                  <a:pt x="123234" y="2549396"/>
                </a:cubicBezTo>
                <a:lnTo>
                  <a:pt x="132633" y="2549328"/>
                </a:lnTo>
                <a:lnTo>
                  <a:pt x="150018" y="2550464"/>
                </a:lnTo>
                <a:lnTo>
                  <a:pt x="154842" y="2554818"/>
                </a:lnTo>
                <a:lnTo>
                  <a:pt x="155933" y="2562337"/>
                </a:lnTo>
                <a:lnTo>
                  <a:pt x="155526" y="2581326"/>
                </a:lnTo>
                <a:cubicBezTo>
                  <a:pt x="154256" y="2588400"/>
                  <a:pt x="157340" y="2589125"/>
                  <a:pt x="162239" y="2589307"/>
                </a:cubicBezTo>
                <a:cubicBezTo>
                  <a:pt x="170402" y="2589488"/>
                  <a:pt x="178566" y="2589851"/>
                  <a:pt x="186730" y="2589307"/>
                </a:cubicBezTo>
                <a:lnTo>
                  <a:pt x="193492" y="2596400"/>
                </a:lnTo>
                <a:lnTo>
                  <a:pt x="194063" y="2600247"/>
                </a:lnTo>
                <a:lnTo>
                  <a:pt x="192662" y="2642065"/>
                </a:lnTo>
                <a:lnTo>
                  <a:pt x="193490" y="2642065"/>
                </a:lnTo>
                <a:lnTo>
                  <a:pt x="193080" y="2652648"/>
                </a:lnTo>
                <a:cubicBezTo>
                  <a:pt x="192717" y="2657185"/>
                  <a:pt x="194168" y="2660994"/>
                  <a:pt x="199429" y="2659906"/>
                </a:cubicBezTo>
                <a:cubicBezTo>
                  <a:pt x="215212" y="2656458"/>
                  <a:pt x="231176" y="2658818"/>
                  <a:pt x="247142" y="2658455"/>
                </a:cubicBezTo>
                <a:cubicBezTo>
                  <a:pt x="252948" y="2658273"/>
                  <a:pt x="254944" y="2656822"/>
                  <a:pt x="254762" y="2650834"/>
                </a:cubicBezTo>
                <a:lnTo>
                  <a:pt x="254736" y="2642065"/>
                </a:lnTo>
                <a:lnTo>
                  <a:pt x="255095" y="2642065"/>
                </a:lnTo>
                <a:lnTo>
                  <a:pt x="255578" y="2621260"/>
                </a:lnTo>
                <a:cubicBezTo>
                  <a:pt x="255986" y="2612143"/>
                  <a:pt x="256213" y="2603027"/>
                  <a:pt x="255125" y="2593957"/>
                </a:cubicBezTo>
                <a:lnTo>
                  <a:pt x="258744" y="2589679"/>
                </a:lnTo>
                <a:lnTo>
                  <a:pt x="260750" y="2587674"/>
                </a:lnTo>
                <a:cubicBezTo>
                  <a:pt x="269820" y="2588037"/>
                  <a:pt x="278891" y="2587674"/>
                  <a:pt x="287961" y="2587857"/>
                </a:cubicBezTo>
                <a:lnTo>
                  <a:pt x="288223" y="2587594"/>
                </a:lnTo>
                <a:lnTo>
                  <a:pt x="293881" y="2586746"/>
                </a:lnTo>
                <a:cubicBezTo>
                  <a:pt x="294810" y="2585748"/>
                  <a:pt x="294946" y="2584070"/>
                  <a:pt x="294856" y="2581803"/>
                </a:cubicBezTo>
                <a:lnTo>
                  <a:pt x="294301" y="2573902"/>
                </a:lnTo>
                <a:lnTo>
                  <a:pt x="294674" y="2573551"/>
                </a:lnTo>
                <a:lnTo>
                  <a:pt x="293447" y="2558814"/>
                </a:lnTo>
                <a:lnTo>
                  <a:pt x="293494" y="2556235"/>
                </a:lnTo>
                <a:lnTo>
                  <a:pt x="299329" y="2549844"/>
                </a:lnTo>
                <a:lnTo>
                  <a:pt x="300371" y="2549583"/>
                </a:lnTo>
                <a:lnTo>
                  <a:pt x="322249" y="2549759"/>
                </a:lnTo>
                <a:cubicBezTo>
                  <a:pt x="325605" y="2549940"/>
                  <a:pt x="327692" y="2549396"/>
                  <a:pt x="328894" y="2548035"/>
                </a:cubicBezTo>
                <a:lnTo>
                  <a:pt x="329798" y="2543558"/>
                </a:lnTo>
                <a:lnTo>
                  <a:pt x="331140" y="2542254"/>
                </a:lnTo>
                <a:cubicBezTo>
                  <a:pt x="330776" y="2533908"/>
                  <a:pt x="330776" y="2525564"/>
                  <a:pt x="332591" y="2517218"/>
                </a:cubicBezTo>
                <a:lnTo>
                  <a:pt x="332902" y="2516066"/>
                </a:lnTo>
                <a:lnTo>
                  <a:pt x="337489" y="2511479"/>
                </a:lnTo>
                <a:cubicBezTo>
                  <a:pt x="340935" y="2512023"/>
                  <a:pt x="344926" y="2509483"/>
                  <a:pt x="346923" y="2516377"/>
                </a:cubicBezTo>
                <a:cubicBezTo>
                  <a:pt x="349644" y="2525630"/>
                  <a:pt x="345109" y="2534157"/>
                  <a:pt x="346197" y="2543045"/>
                </a:cubicBezTo>
                <a:lnTo>
                  <a:pt x="348131" y="2544878"/>
                </a:lnTo>
                <a:lnTo>
                  <a:pt x="348124" y="2546857"/>
                </a:lnTo>
                <a:cubicBezTo>
                  <a:pt x="349826" y="2550010"/>
                  <a:pt x="354451" y="2550600"/>
                  <a:pt x="365608" y="2550418"/>
                </a:cubicBezTo>
                <a:lnTo>
                  <a:pt x="378617" y="2549488"/>
                </a:lnTo>
                <a:lnTo>
                  <a:pt x="384476" y="2553750"/>
                </a:lnTo>
                <a:cubicBezTo>
                  <a:pt x="384294" y="2562277"/>
                  <a:pt x="388105" y="2570622"/>
                  <a:pt x="384657" y="2579511"/>
                </a:cubicBezTo>
                <a:cubicBezTo>
                  <a:pt x="382843" y="2584228"/>
                  <a:pt x="384476" y="2588219"/>
                  <a:pt x="391370" y="2587674"/>
                </a:cubicBezTo>
                <a:cubicBezTo>
                  <a:pt x="399896" y="2587130"/>
                  <a:pt x="408241" y="2587674"/>
                  <a:pt x="416768" y="2587494"/>
                </a:cubicBezTo>
                <a:cubicBezTo>
                  <a:pt x="421304" y="2587312"/>
                  <a:pt x="423118" y="2587857"/>
                  <a:pt x="422937" y="2593844"/>
                </a:cubicBezTo>
                <a:lnTo>
                  <a:pt x="422673" y="2642065"/>
                </a:lnTo>
                <a:lnTo>
                  <a:pt x="423137" y="2642065"/>
                </a:lnTo>
                <a:lnTo>
                  <a:pt x="423117" y="2648476"/>
                </a:lnTo>
                <a:cubicBezTo>
                  <a:pt x="423117" y="2659906"/>
                  <a:pt x="423117" y="2659724"/>
                  <a:pt x="434003" y="2658636"/>
                </a:cubicBezTo>
                <a:cubicBezTo>
                  <a:pt x="437087" y="2658273"/>
                  <a:pt x="440352" y="2657730"/>
                  <a:pt x="443073" y="2658636"/>
                </a:cubicBezTo>
                <a:cubicBezTo>
                  <a:pt x="455047" y="2662446"/>
                  <a:pt x="467021" y="2658273"/>
                  <a:pt x="478813" y="2658455"/>
                </a:cubicBezTo>
                <a:cubicBezTo>
                  <a:pt x="481897" y="2658455"/>
                  <a:pt x="485344" y="2658818"/>
                  <a:pt x="484981" y="2654100"/>
                </a:cubicBezTo>
                <a:lnTo>
                  <a:pt x="485202" y="2642065"/>
                </a:lnTo>
                <a:lnTo>
                  <a:pt x="485392" y="2642065"/>
                </a:lnTo>
                <a:lnTo>
                  <a:pt x="485571" y="2628153"/>
                </a:lnTo>
                <a:lnTo>
                  <a:pt x="485525" y="2624527"/>
                </a:lnTo>
                <a:lnTo>
                  <a:pt x="485548" y="2623237"/>
                </a:lnTo>
                <a:lnTo>
                  <a:pt x="485212" y="2596263"/>
                </a:lnTo>
                <a:lnTo>
                  <a:pt x="492165" y="2588972"/>
                </a:lnTo>
                <a:lnTo>
                  <a:pt x="496270" y="2588514"/>
                </a:lnTo>
                <a:lnTo>
                  <a:pt x="513759" y="2588514"/>
                </a:lnTo>
                <a:lnTo>
                  <a:pt x="518181" y="2588944"/>
                </a:lnTo>
                <a:lnTo>
                  <a:pt x="519325" y="2588463"/>
                </a:lnTo>
                <a:lnTo>
                  <a:pt x="521515" y="2588378"/>
                </a:lnTo>
                <a:cubicBezTo>
                  <a:pt x="522626" y="2588151"/>
                  <a:pt x="523351" y="2587606"/>
                  <a:pt x="522716" y="2586337"/>
                </a:cubicBezTo>
                <a:cubicBezTo>
                  <a:pt x="518363" y="2577449"/>
                  <a:pt x="526707" y="2570373"/>
                  <a:pt x="525438" y="2561846"/>
                </a:cubicBezTo>
                <a:cubicBezTo>
                  <a:pt x="524713" y="2556222"/>
                  <a:pt x="524531" y="2553365"/>
                  <a:pt x="526004" y="2551915"/>
                </a:cubicBezTo>
                <a:lnTo>
                  <a:pt x="531001" y="2551203"/>
                </a:lnTo>
                <a:lnTo>
                  <a:pt x="537593" y="2551029"/>
                </a:lnTo>
                <a:cubicBezTo>
                  <a:pt x="537956" y="2551029"/>
                  <a:pt x="538137" y="2551029"/>
                  <a:pt x="538500" y="2551029"/>
                </a:cubicBezTo>
                <a:cubicBezTo>
                  <a:pt x="546120" y="2550485"/>
                  <a:pt x="555734" y="2554113"/>
                  <a:pt x="560452" y="2549577"/>
                </a:cubicBezTo>
                <a:lnTo>
                  <a:pt x="560630" y="2548871"/>
                </a:lnTo>
                <a:lnTo>
                  <a:pt x="561722" y="2548604"/>
                </a:lnTo>
                <a:cubicBezTo>
                  <a:pt x="566619" y="2543342"/>
                  <a:pt x="562810" y="2532456"/>
                  <a:pt x="563173" y="2524112"/>
                </a:cubicBezTo>
                <a:cubicBezTo>
                  <a:pt x="563354" y="2517037"/>
                  <a:pt x="560270" y="2507059"/>
                  <a:pt x="574058" y="2512139"/>
                </a:cubicBezTo>
                <a:lnTo>
                  <a:pt x="574754" y="2511973"/>
                </a:lnTo>
                <a:lnTo>
                  <a:pt x="575328" y="2512023"/>
                </a:lnTo>
                <a:lnTo>
                  <a:pt x="576574" y="2512736"/>
                </a:lnTo>
                <a:lnTo>
                  <a:pt x="576562" y="2513083"/>
                </a:lnTo>
                <a:lnTo>
                  <a:pt x="574829" y="2529190"/>
                </a:lnTo>
                <a:cubicBezTo>
                  <a:pt x="574875" y="2534701"/>
                  <a:pt x="575238" y="2540234"/>
                  <a:pt x="574965" y="2545766"/>
                </a:cubicBezTo>
                <a:cubicBezTo>
                  <a:pt x="574784" y="2549940"/>
                  <a:pt x="576961" y="2550666"/>
                  <a:pt x="580589" y="2550666"/>
                </a:cubicBezTo>
                <a:cubicBezTo>
                  <a:pt x="589116" y="2550485"/>
                  <a:pt x="597460" y="2550848"/>
                  <a:pt x="605987" y="2550485"/>
                </a:cubicBezTo>
                <a:cubicBezTo>
                  <a:pt x="611429" y="2550303"/>
                  <a:pt x="613607" y="2551754"/>
                  <a:pt x="613244" y="2557560"/>
                </a:cubicBezTo>
                <a:cubicBezTo>
                  <a:pt x="612699" y="2564454"/>
                  <a:pt x="613244" y="2571528"/>
                  <a:pt x="613062" y="2578423"/>
                </a:cubicBezTo>
                <a:lnTo>
                  <a:pt x="614151" y="2579530"/>
                </a:lnTo>
                <a:lnTo>
                  <a:pt x="614151" y="2579626"/>
                </a:lnTo>
                <a:lnTo>
                  <a:pt x="616665" y="2582090"/>
                </a:lnTo>
                <a:lnTo>
                  <a:pt x="623222" y="2588763"/>
                </a:lnTo>
                <a:lnTo>
                  <a:pt x="644106" y="2588609"/>
                </a:lnTo>
                <a:lnTo>
                  <a:pt x="648412" y="2589255"/>
                </a:lnTo>
                <a:lnTo>
                  <a:pt x="652233" y="2592946"/>
                </a:lnTo>
                <a:lnTo>
                  <a:pt x="652249" y="2600307"/>
                </a:lnTo>
                <a:lnTo>
                  <a:pt x="652140" y="2604099"/>
                </a:lnTo>
                <a:lnTo>
                  <a:pt x="651432" y="2612960"/>
                </a:lnTo>
                <a:cubicBezTo>
                  <a:pt x="651977" y="2619378"/>
                  <a:pt x="653065" y="2625772"/>
                  <a:pt x="653156" y="2632122"/>
                </a:cubicBezTo>
                <a:lnTo>
                  <a:pt x="652436" y="2642065"/>
                </a:lnTo>
                <a:lnTo>
                  <a:pt x="652858" y="2642065"/>
                </a:lnTo>
                <a:lnTo>
                  <a:pt x="651886" y="2653374"/>
                </a:lnTo>
                <a:cubicBezTo>
                  <a:pt x="651523" y="2658818"/>
                  <a:pt x="653337" y="2660813"/>
                  <a:pt x="658961" y="2660632"/>
                </a:cubicBezTo>
                <a:cubicBezTo>
                  <a:pt x="675652" y="2660269"/>
                  <a:pt x="692161" y="2660087"/>
                  <a:pt x="708852" y="2660632"/>
                </a:cubicBezTo>
                <a:cubicBezTo>
                  <a:pt x="715564" y="2660813"/>
                  <a:pt x="717741" y="2658999"/>
                  <a:pt x="717559" y="2652105"/>
                </a:cubicBezTo>
                <a:lnTo>
                  <a:pt x="717389" y="2594864"/>
                </a:lnTo>
                <a:lnTo>
                  <a:pt x="724008" y="2588408"/>
                </a:lnTo>
                <a:lnTo>
                  <a:pt x="745679" y="2588582"/>
                </a:lnTo>
                <a:lnTo>
                  <a:pt x="745917" y="2588324"/>
                </a:lnTo>
                <a:lnTo>
                  <a:pt x="746950" y="2588333"/>
                </a:lnTo>
                <a:cubicBezTo>
                  <a:pt x="753299" y="2588696"/>
                  <a:pt x="755840" y="2586337"/>
                  <a:pt x="755294" y="2579989"/>
                </a:cubicBezTo>
                <a:lnTo>
                  <a:pt x="754968" y="2575892"/>
                </a:lnTo>
                <a:lnTo>
                  <a:pt x="755658" y="2575184"/>
                </a:lnTo>
                <a:lnTo>
                  <a:pt x="753573" y="2554693"/>
                </a:lnTo>
                <a:lnTo>
                  <a:pt x="760115" y="2548497"/>
                </a:lnTo>
                <a:lnTo>
                  <a:pt x="785229" y="2548670"/>
                </a:lnTo>
                <a:cubicBezTo>
                  <a:pt x="789401" y="2548852"/>
                  <a:pt x="791215" y="2547400"/>
                  <a:pt x="791034" y="2543045"/>
                </a:cubicBezTo>
                <a:lnTo>
                  <a:pt x="791027" y="2542098"/>
                </a:lnTo>
                <a:lnTo>
                  <a:pt x="791760" y="2541347"/>
                </a:lnTo>
                <a:lnTo>
                  <a:pt x="791721" y="2535840"/>
                </a:lnTo>
                <a:lnTo>
                  <a:pt x="792123" y="2535453"/>
                </a:lnTo>
                <a:lnTo>
                  <a:pt x="791989" y="2517392"/>
                </a:lnTo>
                <a:lnTo>
                  <a:pt x="798705" y="2510525"/>
                </a:lnTo>
                <a:lnTo>
                  <a:pt x="798957" y="2510515"/>
                </a:lnTo>
                <a:lnTo>
                  <a:pt x="807362" y="2519099"/>
                </a:lnTo>
                <a:cubicBezTo>
                  <a:pt x="806818" y="2526900"/>
                  <a:pt x="807543" y="2534883"/>
                  <a:pt x="807181" y="2542683"/>
                </a:cubicBezTo>
                <a:cubicBezTo>
                  <a:pt x="806999" y="2547400"/>
                  <a:pt x="808632" y="2549032"/>
                  <a:pt x="813349" y="2548852"/>
                </a:cubicBezTo>
                <a:lnTo>
                  <a:pt x="817585" y="2548821"/>
                </a:lnTo>
                <a:lnTo>
                  <a:pt x="839199" y="2550030"/>
                </a:lnTo>
                <a:lnTo>
                  <a:pt x="842661" y="2553491"/>
                </a:lnTo>
                <a:lnTo>
                  <a:pt x="845276" y="2556479"/>
                </a:lnTo>
                <a:lnTo>
                  <a:pt x="845097" y="2580600"/>
                </a:lnTo>
                <a:lnTo>
                  <a:pt x="845826" y="2581362"/>
                </a:lnTo>
                <a:lnTo>
                  <a:pt x="845822" y="2581803"/>
                </a:lnTo>
                <a:cubicBezTo>
                  <a:pt x="845641" y="2586882"/>
                  <a:pt x="847093" y="2588877"/>
                  <a:pt x="852353" y="2588696"/>
                </a:cubicBezTo>
                <a:lnTo>
                  <a:pt x="852830" y="2588692"/>
                </a:lnTo>
                <a:lnTo>
                  <a:pt x="852897" y="2588763"/>
                </a:lnTo>
                <a:cubicBezTo>
                  <a:pt x="859792" y="2588400"/>
                  <a:pt x="866867" y="2589125"/>
                  <a:pt x="873761" y="2588582"/>
                </a:cubicBezTo>
                <a:cubicBezTo>
                  <a:pt x="881017" y="2587857"/>
                  <a:pt x="883558" y="2590033"/>
                  <a:pt x="883377" y="2597835"/>
                </a:cubicBezTo>
                <a:lnTo>
                  <a:pt x="883102" y="2642065"/>
                </a:lnTo>
                <a:lnTo>
                  <a:pt x="884858" y="2642065"/>
                </a:lnTo>
                <a:lnTo>
                  <a:pt x="884828" y="2652105"/>
                </a:lnTo>
                <a:cubicBezTo>
                  <a:pt x="884828" y="2656822"/>
                  <a:pt x="885553" y="2661175"/>
                  <a:pt x="891540" y="2659906"/>
                </a:cubicBezTo>
                <a:cubicBezTo>
                  <a:pt x="906779" y="2656458"/>
                  <a:pt x="922199" y="2658818"/>
                  <a:pt x="937438" y="2658455"/>
                </a:cubicBezTo>
                <a:cubicBezTo>
                  <a:pt x="944333" y="2658273"/>
                  <a:pt x="946873" y="2657004"/>
                  <a:pt x="946691" y="2649565"/>
                </a:cubicBezTo>
                <a:lnTo>
                  <a:pt x="946349" y="2592742"/>
                </a:lnTo>
                <a:lnTo>
                  <a:pt x="951545" y="2586951"/>
                </a:lnTo>
                <a:lnTo>
                  <a:pt x="969259" y="2587078"/>
                </a:lnTo>
                <a:lnTo>
                  <a:pt x="976987" y="2587244"/>
                </a:lnTo>
                <a:cubicBezTo>
                  <a:pt x="984063" y="2588696"/>
                  <a:pt x="983519" y="2585975"/>
                  <a:pt x="983519" y="2581258"/>
                </a:cubicBezTo>
                <a:lnTo>
                  <a:pt x="983487" y="2576818"/>
                </a:lnTo>
                <a:lnTo>
                  <a:pt x="984608" y="2575728"/>
                </a:lnTo>
                <a:lnTo>
                  <a:pt x="984458" y="2554712"/>
                </a:lnTo>
                <a:lnTo>
                  <a:pt x="990159" y="2548864"/>
                </a:lnTo>
                <a:lnTo>
                  <a:pt x="1014723" y="2549032"/>
                </a:lnTo>
                <a:lnTo>
                  <a:pt x="1017337" y="2546418"/>
                </a:lnTo>
                <a:lnTo>
                  <a:pt x="1021617" y="2542254"/>
                </a:lnTo>
                <a:lnTo>
                  <a:pt x="1021580" y="2537210"/>
                </a:lnTo>
                <a:lnTo>
                  <a:pt x="1022523" y="2535997"/>
                </a:lnTo>
                <a:lnTo>
                  <a:pt x="1022523" y="2516751"/>
                </a:lnTo>
                <a:lnTo>
                  <a:pt x="1028668" y="2511035"/>
                </a:lnTo>
                <a:lnTo>
                  <a:pt x="1029810" y="2510984"/>
                </a:lnTo>
                <a:lnTo>
                  <a:pt x="1037217" y="2517157"/>
                </a:lnTo>
                <a:lnTo>
                  <a:pt x="1037037" y="2542321"/>
                </a:lnTo>
                <a:cubicBezTo>
                  <a:pt x="1036674" y="2547400"/>
                  <a:pt x="1038307" y="2549214"/>
                  <a:pt x="1043569" y="2549032"/>
                </a:cubicBezTo>
                <a:lnTo>
                  <a:pt x="1043638" y="2549032"/>
                </a:lnTo>
                <a:lnTo>
                  <a:pt x="1044839" y="2550418"/>
                </a:lnTo>
                <a:lnTo>
                  <a:pt x="1069838" y="2549698"/>
                </a:lnTo>
                <a:lnTo>
                  <a:pt x="1075316" y="2555020"/>
                </a:lnTo>
                <a:cubicBezTo>
                  <a:pt x="1074953" y="2563728"/>
                  <a:pt x="1075316" y="2572617"/>
                  <a:pt x="1075136" y="2581326"/>
                </a:cubicBezTo>
                <a:cubicBezTo>
                  <a:pt x="1075136" y="2585680"/>
                  <a:pt x="1076587" y="2587312"/>
                  <a:pt x="1080941" y="2587130"/>
                </a:cubicBezTo>
                <a:cubicBezTo>
                  <a:pt x="1089104" y="2586949"/>
                  <a:pt x="1097268" y="2587494"/>
                  <a:pt x="1105431" y="2586949"/>
                </a:cubicBezTo>
                <a:cubicBezTo>
                  <a:pt x="1111963" y="2586586"/>
                  <a:pt x="1113778" y="2588763"/>
                  <a:pt x="1113596" y="2595113"/>
                </a:cubicBezTo>
                <a:lnTo>
                  <a:pt x="1113462" y="2642065"/>
                </a:lnTo>
                <a:lnTo>
                  <a:pt x="1114899" y="2642065"/>
                </a:lnTo>
                <a:lnTo>
                  <a:pt x="1114866" y="2653737"/>
                </a:lnTo>
                <a:cubicBezTo>
                  <a:pt x="1114866" y="2657004"/>
                  <a:pt x="1114322" y="2661539"/>
                  <a:pt x="1119583" y="2660087"/>
                </a:cubicBezTo>
                <a:cubicBezTo>
                  <a:pt x="1135728" y="2655733"/>
                  <a:pt x="1152238" y="2662265"/>
                  <a:pt x="1168565" y="2658818"/>
                </a:cubicBezTo>
                <a:cubicBezTo>
                  <a:pt x="1174371" y="2657548"/>
                  <a:pt x="1176729" y="2656822"/>
                  <a:pt x="1176548" y="2650472"/>
                </a:cubicBezTo>
                <a:lnTo>
                  <a:pt x="1176388" y="2597439"/>
                </a:lnTo>
                <a:lnTo>
                  <a:pt x="1185528" y="2588763"/>
                </a:lnTo>
                <a:lnTo>
                  <a:pt x="1208659" y="2588763"/>
                </a:lnTo>
                <a:cubicBezTo>
                  <a:pt x="1210292" y="2589125"/>
                  <a:pt x="1213739" y="2589851"/>
                  <a:pt x="1212650" y="2586042"/>
                </a:cubicBezTo>
                <a:lnTo>
                  <a:pt x="1212650" y="2586005"/>
                </a:lnTo>
                <a:lnTo>
                  <a:pt x="1213014" y="2585794"/>
                </a:lnTo>
                <a:cubicBezTo>
                  <a:pt x="1211562" y="2580623"/>
                  <a:pt x="1212288" y="2575543"/>
                  <a:pt x="1213104" y="2570487"/>
                </a:cubicBezTo>
                <a:lnTo>
                  <a:pt x="1213422" y="2562894"/>
                </a:lnTo>
                <a:lnTo>
                  <a:pt x="1214030" y="2555036"/>
                </a:lnTo>
                <a:lnTo>
                  <a:pt x="1216452" y="2552696"/>
                </a:lnTo>
                <a:lnTo>
                  <a:pt x="1219181" y="2550848"/>
                </a:lnTo>
                <a:cubicBezTo>
                  <a:pt x="1228252" y="2550848"/>
                  <a:pt x="1237323" y="2550485"/>
                  <a:pt x="1246394" y="2551029"/>
                </a:cubicBezTo>
                <a:lnTo>
                  <a:pt x="1247756" y="2549632"/>
                </a:lnTo>
                <a:lnTo>
                  <a:pt x="1252154" y="2548604"/>
                </a:lnTo>
                <a:lnTo>
                  <a:pt x="1252986" y="2544268"/>
                </a:lnTo>
                <a:lnTo>
                  <a:pt x="1253469" y="2543772"/>
                </a:lnTo>
                <a:lnTo>
                  <a:pt x="1253469" y="2542236"/>
                </a:lnTo>
                <a:lnTo>
                  <a:pt x="1254195" y="2539263"/>
                </a:lnTo>
                <a:lnTo>
                  <a:pt x="1254195" y="2512796"/>
                </a:lnTo>
                <a:lnTo>
                  <a:pt x="1255986" y="2512043"/>
                </a:lnTo>
                <a:lnTo>
                  <a:pt x="1264603" y="2514202"/>
                </a:lnTo>
                <a:lnTo>
                  <a:pt x="1266268" y="2524509"/>
                </a:lnTo>
                <a:lnTo>
                  <a:pt x="1265988" y="2544135"/>
                </a:lnTo>
                <a:cubicBezTo>
                  <a:pt x="1265625" y="2549214"/>
                  <a:pt x="1267257" y="2551029"/>
                  <a:pt x="1272518" y="2550848"/>
                </a:cubicBezTo>
                <a:cubicBezTo>
                  <a:pt x="1281045" y="2550485"/>
                  <a:pt x="1289390" y="2551029"/>
                  <a:pt x="1297917" y="2550666"/>
                </a:cubicBezTo>
                <a:cubicBezTo>
                  <a:pt x="1302452" y="2550485"/>
                  <a:pt x="1304266" y="2552117"/>
                  <a:pt x="1304085" y="2556834"/>
                </a:cubicBezTo>
                <a:cubicBezTo>
                  <a:pt x="1303722" y="2564635"/>
                  <a:pt x="1304266" y="2572617"/>
                  <a:pt x="1303903" y="2580418"/>
                </a:cubicBezTo>
                <a:cubicBezTo>
                  <a:pt x="1303540" y="2586404"/>
                  <a:pt x="1306443" y="2588582"/>
                  <a:pt x="1311704" y="2588763"/>
                </a:cubicBezTo>
                <a:cubicBezTo>
                  <a:pt x="1318961" y="2588944"/>
                  <a:pt x="1326218" y="2589307"/>
                  <a:pt x="1333474" y="2588763"/>
                </a:cubicBezTo>
                <a:cubicBezTo>
                  <a:pt x="1340006" y="2588219"/>
                  <a:pt x="1342364" y="2590033"/>
                  <a:pt x="1342183" y="2597109"/>
                </a:cubicBezTo>
                <a:lnTo>
                  <a:pt x="1341912" y="2642065"/>
                </a:lnTo>
                <a:lnTo>
                  <a:pt x="1342936" y="2642065"/>
                </a:lnTo>
                <a:lnTo>
                  <a:pt x="1342909" y="2651742"/>
                </a:lnTo>
                <a:cubicBezTo>
                  <a:pt x="1342727" y="2658273"/>
                  <a:pt x="1344178" y="2660632"/>
                  <a:pt x="1351254" y="2660450"/>
                </a:cubicBezTo>
                <a:cubicBezTo>
                  <a:pt x="1366674" y="2659906"/>
                  <a:pt x="1382095" y="2659906"/>
                  <a:pt x="1397516" y="2660450"/>
                </a:cubicBezTo>
                <a:cubicBezTo>
                  <a:pt x="1404409" y="2660632"/>
                  <a:pt x="1406950" y="2658999"/>
                  <a:pt x="1406769" y="2651560"/>
                </a:cubicBezTo>
                <a:lnTo>
                  <a:pt x="1406434" y="2595590"/>
                </a:lnTo>
                <a:lnTo>
                  <a:pt x="1406832" y="2593962"/>
                </a:lnTo>
                <a:lnTo>
                  <a:pt x="1411793" y="2589000"/>
                </a:lnTo>
                <a:lnTo>
                  <a:pt x="1413128" y="2588771"/>
                </a:lnTo>
                <a:lnTo>
                  <a:pt x="1437428" y="2588944"/>
                </a:lnTo>
                <a:lnTo>
                  <a:pt x="1438774" y="2587598"/>
                </a:lnTo>
                <a:lnTo>
                  <a:pt x="1442257" y="2587063"/>
                </a:lnTo>
                <a:lnTo>
                  <a:pt x="1443116" y="2583255"/>
                </a:lnTo>
                <a:lnTo>
                  <a:pt x="1443595" y="2582776"/>
                </a:lnTo>
                <a:lnTo>
                  <a:pt x="1443585" y="2581178"/>
                </a:lnTo>
                <a:lnTo>
                  <a:pt x="1444140" y="2578718"/>
                </a:lnTo>
                <a:lnTo>
                  <a:pt x="1444112" y="2577039"/>
                </a:lnTo>
                <a:lnTo>
                  <a:pt x="1444503" y="2576635"/>
                </a:lnTo>
                <a:lnTo>
                  <a:pt x="1444346" y="2553889"/>
                </a:lnTo>
                <a:lnTo>
                  <a:pt x="1444383" y="2553688"/>
                </a:lnTo>
                <a:lnTo>
                  <a:pt x="1449139" y="2548934"/>
                </a:lnTo>
                <a:lnTo>
                  <a:pt x="1449484" y="2548854"/>
                </a:lnTo>
                <a:lnTo>
                  <a:pt x="1475525" y="2549032"/>
                </a:lnTo>
                <a:cubicBezTo>
                  <a:pt x="1480424" y="2549214"/>
                  <a:pt x="1481875" y="2547400"/>
                  <a:pt x="1481693" y="2542683"/>
                </a:cubicBezTo>
                <a:lnTo>
                  <a:pt x="1481680" y="2540808"/>
                </a:lnTo>
                <a:lnTo>
                  <a:pt x="1482057" y="2540440"/>
                </a:lnTo>
                <a:lnTo>
                  <a:pt x="1482041" y="2538205"/>
                </a:lnTo>
                <a:lnTo>
                  <a:pt x="1482600" y="2537630"/>
                </a:lnTo>
                <a:lnTo>
                  <a:pt x="1482454" y="2515589"/>
                </a:lnTo>
                <a:lnTo>
                  <a:pt x="1484051" y="2514250"/>
                </a:lnTo>
                <a:lnTo>
                  <a:pt x="1488517" y="2510764"/>
                </a:lnTo>
                <a:lnTo>
                  <a:pt x="1490105" y="2510817"/>
                </a:lnTo>
                <a:lnTo>
                  <a:pt x="1496196" y="2515993"/>
                </a:lnTo>
                <a:lnTo>
                  <a:pt x="1496207" y="2516015"/>
                </a:lnTo>
                <a:cubicBezTo>
                  <a:pt x="1496026" y="2525630"/>
                  <a:pt x="1496207" y="2535064"/>
                  <a:pt x="1497477" y="2544678"/>
                </a:cubicBezTo>
                <a:cubicBezTo>
                  <a:pt x="1497840" y="2548670"/>
                  <a:pt x="1498747" y="2548670"/>
                  <a:pt x="1501650" y="2548670"/>
                </a:cubicBezTo>
                <a:lnTo>
                  <a:pt x="1509400" y="2548617"/>
                </a:lnTo>
                <a:lnTo>
                  <a:pt x="1529461" y="2549928"/>
                </a:lnTo>
                <a:lnTo>
                  <a:pt x="1536120" y="2556289"/>
                </a:lnTo>
                <a:cubicBezTo>
                  <a:pt x="1535757" y="2563910"/>
                  <a:pt x="1536482" y="2571528"/>
                  <a:pt x="1535938" y="2578966"/>
                </a:cubicBezTo>
                <a:lnTo>
                  <a:pt x="1536133" y="2579155"/>
                </a:lnTo>
                <a:lnTo>
                  <a:pt x="1536120" y="2581078"/>
                </a:lnTo>
                <a:cubicBezTo>
                  <a:pt x="1535937" y="2586337"/>
                  <a:pt x="1537389" y="2588696"/>
                  <a:pt x="1543194" y="2588333"/>
                </a:cubicBezTo>
                <a:lnTo>
                  <a:pt x="1545636" y="2588314"/>
                </a:lnTo>
                <a:lnTo>
                  <a:pt x="1545916" y="2588582"/>
                </a:lnTo>
                <a:lnTo>
                  <a:pt x="1566137" y="2588406"/>
                </a:lnTo>
                <a:lnTo>
                  <a:pt x="1573651" y="2595609"/>
                </a:lnTo>
                <a:lnTo>
                  <a:pt x="1574217" y="2596201"/>
                </a:lnTo>
                <a:lnTo>
                  <a:pt x="1574077" y="2642065"/>
                </a:lnTo>
                <a:lnTo>
                  <a:pt x="1574975" y="2642065"/>
                </a:lnTo>
                <a:lnTo>
                  <a:pt x="1574942" y="2653556"/>
                </a:lnTo>
                <a:cubicBezTo>
                  <a:pt x="1574942" y="2656640"/>
                  <a:pt x="1574217" y="2660994"/>
                  <a:pt x="1579659" y="2659906"/>
                </a:cubicBezTo>
                <a:cubicBezTo>
                  <a:pt x="1595443" y="2656458"/>
                  <a:pt x="1611407" y="2658818"/>
                  <a:pt x="1627372" y="2658455"/>
                </a:cubicBezTo>
                <a:cubicBezTo>
                  <a:pt x="1633360" y="2658273"/>
                  <a:pt x="1635174" y="2656458"/>
                  <a:pt x="1634811" y="2650654"/>
                </a:cubicBezTo>
                <a:lnTo>
                  <a:pt x="1635828" y="2611892"/>
                </a:lnTo>
                <a:lnTo>
                  <a:pt x="1635900" y="2611010"/>
                </a:lnTo>
                <a:lnTo>
                  <a:pt x="1635869" y="2610334"/>
                </a:lnTo>
                <a:lnTo>
                  <a:pt x="1636277" y="2594760"/>
                </a:lnTo>
                <a:lnTo>
                  <a:pt x="1637331" y="2591463"/>
                </a:lnTo>
                <a:lnTo>
                  <a:pt x="1641780" y="2586882"/>
                </a:lnTo>
                <a:lnTo>
                  <a:pt x="1643447" y="2586595"/>
                </a:lnTo>
                <a:lnTo>
                  <a:pt x="1668373" y="2586768"/>
                </a:lnTo>
                <a:cubicBezTo>
                  <a:pt x="1672726" y="2586949"/>
                  <a:pt x="1674359" y="2585497"/>
                  <a:pt x="1674177" y="2581144"/>
                </a:cubicBezTo>
                <a:lnTo>
                  <a:pt x="1674132" y="2574480"/>
                </a:lnTo>
                <a:lnTo>
                  <a:pt x="1674722" y="2573914"/>
                </a:lnTo>
                <a:lnTo>
                  <a:pt x="1674543" y="2554292"/>
                </a:lnTo>
                <a:lnTo>
                  <a:pt x="1680165" y="2548670"/>
                </a:lnTo>
                <a:cubicBezTo>
                  <a:pt x="1688328" y="2549032"/>
                  <a:pt x="1696493" y="2548670"/>
                  <a:pt x="1704657" y="2548852"/>
                </a:cubicBezTo>
                <a:cubicBezTo>
                  <a:pt x="1708104" y="2548852"/>
                  <a:pt x="1710824" y="2548308"/>
                  <a:pt x="1710281" y="2543953"/>
                </a:cubicBezTo>
                <a:lnTo>
                  <a:pt x="1710688" y="2538134"/>
                </a:lnTo>
                <a:lnTo>
                  <a:pt x="1710824" y="2537992"/>
                </a:lnTo>
                <a:cubicBezTo>
                  <a:pt x="1709736" y="2529829"/>
                  <a:pt x="1713183" y="2522028"/>
                  <a:pt x="1712638" y="2513864"/>
                </a:cubicBezTo>
                <a:lnTo>
                  <a:pt x="1712740" y="2512518"/>
                </a:lnTo>
                <a:lnTo>
                  <a:pt x="1717899" y="2510573"/>
                </a:lnTo>
                <a:cubicBezTo>
                  <a:pt x="1720531" y="2510663"/>
                  <a:pt x="1723116" y="2510663"/>
                  <a:pt x="1725044" y="2511480"/>
                </a:cubicBezTo>
                <a:lnTo>
                  <a:pt x="1726835" y="2514731"/>
                </a:lnTo>
                <a:lnTo>
                  <a:pt x="1728236" y="2517391"/>
                </a:lnTo>
                <a:lnTo>
                  <a:pt x="1727153" y="2540688"/>
                </a:lnTo>
                <a:cubicBezTo>
                  <a:pt x="1726245" y="2543227"/>
                  <a:pt x="1726064" y="2545359"/>
                  <a:pt x="1726971" y="2546810"/>
                </a:cubicBezTo>
                <a:lnTo>
                  <a:pt x="1727592" y="2547010"/>
                </a:lnTo>
                <a:lnTo>
                  <a:pt x="1727606" y="2547423"/>
                </a:lnTo>
                <a:cubicBezTo>
                  <a:pt x="1729103" y="2549102"/>
                  <a:pt x="1731778" y="2549783"/>
                  <a:pt x="1734954" y="2549874"/>
                </a:cubicBezTo>
                <a:lnTo>
                  <a:pt x="1759063" y="2548973"/>
                </a:lnTo>
                <a:lnTo>
                  <a:pt x="1764555" y="2553820"/>
                </a:lnTo>
                <a:lnTo>
                  <a:pt x="1766157" y="2580170"/>
                </a:lnTo>
                <a:cubicBezTo>
                  <a:pt x="1765794" y="2584887"/>
                  <a:pt x="1767608" y="2586518"/>
                  <a:pt x="1772326" y="2586337"/>
                </a:cubicBezTo>
                <a:lnTo>
                  <a:pt x="1773186" y="2586330"/>
                </a:lnTo>
                <a:lnTo>
                  <a:pt x="1773777" y="2586949"/>
                </a:lnTo>
                <a:cubicBezTo>
                  <a:pt x="1780127" y="2586586"/>
                  <a:pt x="1786476" y="2587494"/>
                  <a:pt x="1792826" y="2586768"/>
                </a:cubicBezTo>
                <a:cubicBezTo>
                  <a:pt x="1797362" y="2586314"/>
                  <a:pt x="1800445" y="2586813"/>
                  <a:pt x="1802349" y="2588604"/>
                </a:cubicBezTo>
                <a:lnTo>
                  <a:pt x="1804424" y="2596724"/>
                </a:lnTo>
                <a:lnTo>
                  <a:pt x="1802925" y="2642065"/>
                </a:lnTo>
                <a:lnTo>
                  <a:pt x="1803710" y="2642065"/>
                </a:lnTo>
                <a:lnTo>
                  <a:pt x="1803349" y="2652648"/>
                </a:lnTo>
                <a:cubicBezTo>
                  <a:pt x="1802803" y="2656458"/>
                  <a:pt x="1803530" y="2661175"/>
                  <a:pt x="1808610" y="2659906"/>
                </a:cubicBezTo>
                <a:cubicBezTo>
                  <a:pt x="1820583" y="2656912"/>
                  <a:pt x="1832557" y="2659838"/>
                  <a:pt x="1844606" y="2660034"/>
                </a:cubicBezTo>
                <a:lnTo>
                  <a:pt x="1846277" y="2659891"/>
                </a:lnTo>
                <a:lnTo>
                  <a:pt x="1847185" y="2660220"/>
                </a:lnTo>
                <a:cubicBezTo>
                  <a:pt x="1849456" y="2660462"/>
                  <a:pt x="1852483" y="2660450"/>
                  <a:pt x="1856519" y="2660450"/>
                </a:cubicBezTo>
                <a:cubicBezTo>
                  <a:pt x="1859513" y="2660541"/>
                  <a:pt x="1861463" y="2660087"/>
                  <a:pt x="1862643" y="2658885"/>
                </a:cubicBezTo>
                <a:lnTo>
                  <a:pt x="1863255" y="2656406"/>
                </a:lnTo>
                <a:lnTo>
                  <a:pt x="1863353" y="2656367"/>
                </a:lnTo>
                <a:cubicBezTo>
                  <a:pt x="1864668" y="2655098"/>
                  <a:pt x="1865121" y="2653193"/>
                  <a:pt x="1864849" y="2649928"/>
                </a:cubicBezTo>
                <a:cubicBezTo>
                  <a:pt x="1864033" y="2639678"/>
                  <a:pt x="1864713" y="2629473"/>
                  <a:pt x="1865461" y="2619269"/>
                </a:cubicBezTo>
                <a:lnTo>
                  <a:pt x="1866112" y="2599732"/>
                </a:lnTo>
                <a:lnTo>
                  <a:pt x="1866300" y="2594750"/>
                </a:lnTo>
                <a:lnTo>
                  <a:pt x="1866469" y="2593065"/>
                </a:lnTo>
                <a:lnTo>
                  <a:pt x="1867267" y="2590352"/>
                </a:lnTo>
                <a:lnTo>
                  <a:pt x="1869659" y="2589102"/>
                </a:lnTo>
                <a:lnTo>
                  <a:pt x="1871032" y="2588763"/>
                </a:lnTo>
                <a:cubicBezTo>
                  <a:pt x="1879197" y="2589488"/>
                  <a:pt x="1887360" y="2588763"/>
                  <a:pt x="1895524" y="2588944"/>
                </a:cubicBezTo>
                <a:lnTo>
                  <a:pt x="1898529" y="2588250"/>
                </a:lnTo>
                <a:lnTo>
                  <a:pt x="1900883" y="2588491"/>
                </a:lnTo>
                <a:cubicBezTo>
                  <a:pt x="1901631" y="2588219"/>
                  <a:pt x="1902129" y="2587403"/>
                  <a:pt x="1902040" y="2585497"/>
                </a:cubicBezTo>
                <a:lnTo>
                  <a:pt x="1902158" y="2584348"/>
                </a:lnTo>
                <a:lnTo>
                  <a:pt x="1902419" y="2583616"/>
                </a:lnTo>
                <a:lnTo>
                  <a:pt x="1902370" y="2582281"/>
                </a:lnTo>
                <a:lnTo>
                  <a:pt x="1902372" y="2582259"/>
                </a:lnTo>
                <a:lnTo>
                  <a:pt x="1903310" y="2582259"/>
                </a:lnTo>
                <a:lnTo>
                  <a:pt x="1902602" y="2580018"/>
                </a:lnTo>
                <a:lnTo>
                  <a:pt x="1903877" y="2567583"/>
                </a:lnTo>
                <a:lnTo>
                  <a:pt x="1903919" y="2565401"/>
                </a:lnTo>
                <a:lnTo>
                  <a:pt x="1904010" y="2564277"/>
                </a:lnTo>
                <a:lnTo>
                  <a:pt x="1904534" y="2562258"/>
                </a:lnTo>
                <a:lnTo>
                  <a:pt x="1904499" y="2558820"/>
                </a:lnTo>
                <a:lnTo>
                  <a:pt x="1905623" y="2551392"/>
                </a:lnTo>
                <a:lnTo>
                  <a:pt x="1911688" y="2550189"/>
                </a:lnTo>
                <a:lnTo>
                  <a:pt x="1915102" y="2550303"/>
                </a:lnTo>
                <a:cubicBezTo>
                  <a:pt x="1923810" y="2549940"/>
                  <a:pt x="1935240" y="2553932"/>
                  <a:pt x="1940501" y="2548852"/>
                </a:cubicBezTo>
                <a:lnTo>
                  <a:pt x="1942422" y="2540956"/>
                </a:lnTo>
                <a:lnTo>
                  <a:pt x="1942495" y="2540895"/>
                </a:lnTo>
                <a:lnTo>
                  <a:pt x="1942495" y="2540656"/>
                </a:lnTo>
                <a:lnTo>
                  <a:pt x="1943381" y="2537014"/>
                </a:lnTo>
                <a:lnTo>
                  <a:pt x="1943350" y="2536607"/>
                </a:lnTo>
                <a:lnTo>
                  <a:pt x="1943448" y="2536199"/>
                </a:lnTo>
                <a:lnTo>
                  <a:pt x="1942495" y="2523749"/>
                </a:lnTo>
                <a:lnTo>
                  <a:pt x="1942495" y="2522754"/>
                </a:lnTo>
                <a:lnTo>
                  <a:pt x="1943180" y="2512612"/>
                </a:lnTo>
                <a:lnTo>
                  <a:pt x="1944874" y="2511321"/>
                </a:lnTo>
                <a:lnTo>
                  <a:pt x="1946322" y="2511117"/>
                </a:lnTo>
                <a:cubicBezTo>
                  <a:pt x="1950494" y="2511117"/>
                  <a:pt x="1954122" y="2510754"/>
                  <a:pt x="1953759" y="2516921"/>
                </a:cubicBezTo>
                <a:cubicBezTo>
                  <a:pt x="1953396" y="2525449"/>
                  <a:pt x="1954122" y="2533794"/>
                  <a:pt x="1953578" y="2542321"/>
                </a:cubicBezTo>
                <a:cubicBezTo>
                  <a:pt x="1953215" y="2548126"/>
                  <a:pt x="1955392" y="2549577"/>
                  <a:pt x="1960835" y="2549396"/>
                </a:cubicBezTo>
                <a:lnTo>
                  <a:pt x="1970235" y="2549328"/>
                </a:lnTo>
                <a:lnTo>
                  <a:pt x="1987619" y="2550464"/>
                </a:lnTo>
                <a:lnTo>
                  <a:pt x="1992444" y="2554818"/>
                </a:lnTo>
                <a:lnTo>
                  <a:pt x="1993535" y="2562335"/>
                </a:lnTo>
                <a:lnTo>
                  <a:pt x="1993127" y="2581326"/>
                </a:lnTo>
                <a:cubicBezTo>
                  <a:pt x="1991857" y="2588400"/>
                  <a:pt x="1994942" y="2589125"/>
                  <a:pt x="1999839" y="2589307"/>
                </a:cubicBezTo>
                <a:cubicBezTo>
                  <a:pt x="2008003" y="2589488"/>
                  <a:pt x="2016167" y="2589851"/>
                  <a:pt x="2024331" y="2589307"/>
                </a:cubicBezTo>
                <a:lnTo>
                  <a:pt x="2031094" y="2596400"/>
                </a:lnTo>
                <a:lnTo>
                  <a:pt x="2031665" y="2600247"/>
                </a:lnTo>
                <a:lnTo>
                  <a:pt x="2030262" y="2642065"/>
                </a:lnTo>
                <a:lnTo>
                  <a:pt x="2031091" y="2642065"/>
                </a:lnTo>
                <a:lnTo>
                  <a:pt x="2030681" y="2652648"/>
                </a:lnTo>
                <a:cubicBezTo>
                  <a:pt x="2030318" y="2657185"/>
                  <a:pt x="2031770" y="2660994"/>
                  <a:pt x="2037030" y="2659906"/>
                </a:cubicBezTo>
                <a:lnTo>
                  <a:pt x="2067882" y="2658968"/>
                </a:lnTo>
                <a:lnTo>
                  <a:pt x="2067882" y="2642065"/>
                </a:lnTo>
                <a:lnTo>
                  <a:pt x="2067882" y="2636108"/>
                </a:lnTo>
                <a:lnTo>
                  <a:pt x="2067882" y="2628533"/>
                </a:lnTo>
                <a:lnTo>
                  <a:pt x="2061703" y="2634870"/>
                </a:lnTo>
                <a:lnTo>
                  <a:pt x="2054827" y="2628153"/>
                </a:lnTo>
                <a:lnTo>
                  <a:pt x="2055807" y="2615773"/>
                </a:lnTo>
                <a:cubicBezTo>
                  <a:pt x="2056578" y="2610104"/>
                  <a:pt x="2057167" y="2604480"/>
                  <a:pt x="2056078" y="2598855"/>
                </a:cubicBezTo>
                <a:cubicBezTo>
                  <a:pt x="2053902" y="2587606"/>
                  <a:pt x="2054628" y="2576723"/>
                  <a:pt x="2055898" y="2564568"/>
                </a:cubicBezTo>
                <a:lnTo>
                  <a:pt x="2054247" y="2564487"/>
                </a:lnTo>
                <a:lnTo>
                  <a:pt x="2053131" y="2559423"/>
                </a:lnTo>
                <a:cubicBezTo>
                  <a:pt x="2051997" y="2558539"/>
                  <a:pt x="2050184" y="2558493"/>
                  <a:pt x="2047735" y="2558493"/>
                </a:cubicBezTo>
                <a:cubicBezTo>
                  <a:pt x="2039025" y="2558493"/>
                  <a:pt x="2030137" y="2558312"/>
                  <a:pt x="2021428" y="2558493"/>
                </a:cubicBezTo>
                <a:lnTo>
                  <a:pt x="2016689" y="2554365"/>
                </a:lnTo>
                <a:lnTo>
                  <a:pt x="2017801" y="2529917"/>
                </a:lnTo>
                <a:lnTo>
                  <a:pt x="2016755" y="2528747"/>
                </a:lnTo>
                <a:lnTo>
                  <a:pt x="2017075" y="2520395"/>
                </a:lnTo>
                <a:cubicBezTo>
                  <a:pt x="2006914" y="2520395"/>
                  <a:pt x="1997118" y="2520214"/>
                  <a:pt x="1987140" y="2520577"/>
                </a:cubicBezTo>
                <a:lnTo>
                  <a:pt x="1978733" y="2512488"/>
                </a:lnTo>
                <a:lnTo>
                  <a:pt x="1980246" y="2492364"/>
                </a:lnTo>
                <a:lnTo>
                  <a:pt x="1979529" y="2491624"/>
                </a:lnTo>
                <a:lnTo>
                  <a:pt x="1979702" y="2489918"/>
                </a:lnTo>
                <a:cubicBezTo>
                  <a:pt x="1979883" y="2483023"/>
                  <a:pt x="1977706" y="2480483"/>
                  <a:pt x="1970449" y="2480303"/>
                </a:cubicBezTo>
                <a:close/>
                <a:moveTo>
                  <a:pt x="4038331" y="2480303"/>
                </a:moveTo>
                <a:cubicBezTo>
                  <a:pt x="4028716" y="2480121"/>
                  <a:pt x="4019283" y="2484656"/>
                  <a:pt x="4010212" y="2481754"/>
                </a:cubicBezTo>
                <a:cubicBezTo>
                  <a:pt x="4003862" y="2479757"/>
                  <a:pt x="3997693" y="2480846"/>
                  <a:pt x="3991344" y="2480846"/>
                </a:cubicBezTo>
                <a:cubicBezTo>
                  <a:pt x="3986446" y="2480846"/>
                  <a:pt x="3984087" y="2483568"/>
                  <a:pt x="3984268" y="2489010"/>
                </a:cubicBezTo>
                <a:lnTo>
                  <a:pt x="3984293" y="2492439"/>
                </a:lnTo>
                <a:lnTo>
                  <a:pt x="3983180" y="2493519"/>
                </a:lnTo>
                <a:lnTo>
                  <a:pt x="3983332" y="2515559"/>
                </a:lnTo>
                <a:lnTo>
                  <a:pt x="3978282" y="2520758"/>
                </a:lnTo>
                <a:cubicBezTo>
                  <a:pt x="3969755" y="2520395"/>
                  <a:pt x="3961411" y="2520940"/>
                  <a:pt x="3952883" y="2520577"/>
                </a:cubicBezTo>
                <a:cubicBezTo>
                  <a:pt x="3947804" y="2520214"/>
                  <a:pt x="3945990" y="2521846"/>
                  <a:pt x="3946171" y="2527107"/>
                </a:cubicBezTo>
                <a:lnTo>
                  <a:pt x="3946195" y="2530504"/>
                </a:lnTo>
                <a:lnTo>
                  <a:pt x="3945083" y="2531616"/>
                </a:lnTo>
                <a:lnTo>
                  <a:pt x="3945235" y="2553625"/>
                </a:lnTo>
                <a:lnTo>
                  <a:pt x="3940184" y="2558675"/>
                </a:lnTo>
                <a:cubicBezTo>
                  <a:pt x="3932021" y="2558312"/>
                  <a:pt x="3923857" y="2559038"/>
                  <a:pt x="3915693" y="2558493"/>
                </a:cubicBezTo>
                <a:cubicBezTo>
                  <a:pt x="3909706" y="2558131"/>
                  <a:pt x="3908073" y="2560126"/>
                  <a:pt x="3908073" y="2566113"/>
                </a:cubicBezTo>
                <a:lnTo>
                  <a:pt x="3908086" y="2571797"/>
                </a:lnTo>
                <a:lnTo>
                  <a:pt x="3906985" y="2572979"/>
                </a:lnTo>
                <a:lnTo>
                  <a:pt x="3907132" y="2635457"/>
                </a:lnTo>
                <a:lnTo>
                  <a:pt x="3903341" y="2636321"/>
                </a:lnTo>
                <a:lnTo>
                  <a:pt x="3896074" y="2628897"/>
                </a:lnTo>
                <a:lnTo>
                  <a:pt x="3895903" y="2585794"/>
                </a:lnTo>
                <a:lnTo>
                  <a:pt x="3894995" y="2579382"/>
                </a:lnTo>
                <a:lnTo>
                  <a:pt x="3894995" y="2577724"/>
                </a:lnTo>
                <a:lnTo>
                  <a:pt x="3894293" y="2572888"/>
                </a:lnTo>
                <a:lnTo>
                  <a:pt x="3894270" y="2571710"/>
                </a:lnTo>
                <a:lnTo>
                  <a:pt x="3894096" y="2571532"/>
                </a:lnTo>
                <a:lnTo>
                  <a:pt x="3892319" y="2559287"/>
                </a:lnTo>
                <a:cubicBezTo>
                  <a:pt x="3889643" y="2557042"/>
                  <a:pt x="3884291" y="2557949"/>
                  <a:pt x="3873587" y="2559764"/>
                </a:cubicBezTo>
                <a:cubicBezTo>
                  <a:pt x="3867963" y="2560671"/>
                  <a:pt x="3863791" y="2559945"/>
                  <a:pt x="3861024" y="2557587"/>
                </a:cubicBezTo>
                <a:lnTo>
                  <a:pt x="3857848" y="2548371"/>
                </a:lnTo>
                <a:lnTo>
                  <a:pt x="3857805" y="2547877"/>
                </a:lnTo>
                <a:lnTo>
                  <a:pt x="3856897" y="2541488"/>
                </a:lnTo>
                <a:lnTo>
                  <a:pt x="3856897" y="2525656"/>
                </a:lnTo>
                <a:cubicBezTo>
                  <a:pt x="3857079" y="2521303"/>
                  <a:pt x="3855446" y="2519851"/>
                  <a:pt x="3851093" y="2520032"/>
                </a:cubicBezTo>
                <a:cubicBezTo>
                  <a:pt x="3842565" y="2520395"/>
                  <a:pt x="3834221" y="2520032"/>
                  <a:pt x="3825694" y="2520214"/>
                </a:cubicBezTo>
                <a:lnTo>
                  <a:pt x="3820719" y="2515240"/>
                </a:lnTo>
                <a:lnTo>
                  <a:pt x="3819708" y="2508329"/>
                </a:lnTo>
                <a:cubicBezTo>
                  <a:pt x="3819708" y="2503430"/>
                  <a:pt x="3819345" y="2498714"/>
                  <a:pt x="3819708" y="2493816"/>
                </a:cubicBezTo>
                <a:lnTo>
                  <a:pt x="3818769" y="2492877"/>
                </a:lnTo>
                <a:lnTo>
                  <a:pt x="3818800" y="2488648"/>
                </a:lnTo>
                <a:cubicBezTo>
                  <a:pt x="3818982" y="2483568"/>
                  <a:pt x="3817348" y="2481754"/>
                  <a:pt x="3812088" y="2481935"/>
                </a:cubicBezTo>
                <a:cubicBezTo>
                  <a:pt x="3798843" y="2482297"/>
                  <a:pt x="3785418" y="2482116"/>
                  <a:pt x="3772176" y="2482116"/>
                </a:cubicBezTo>
                <a:cubicBezTo>
                  <a:pt x="3765009" y="2482116"/>
                  <a:pt x="3761426" y="2482116"/>
                  <a:pt x="3759725" y="2483976"/>
                </a:cubicBezTo>
                <a:lnTo>
                  <a:pt x="3759355" y="2488136"/>
                </a:lnTo>
                <a:lnTo>
                  <a:pt x="3757163" y="2488621"/>
                </a:lnTo>
                <a:cubicBezTo>
                  <a:pt x="3755893" y="2490253"/>
                  <a:pt x="3756029" y="2493156"/>
                  <a:pt x="3756574" y="2498236"/>
                </a:cubicBezTo>
                <a:lnTo>
                  <a:pt x="3756299" y="2516198"/>
                </a:lnTo>
                <a:lnTo>
                  <a:pt x="3755303" y="2519126"/>
                </a:lnTo>
                <a:cubicBezTo>
                  <a:pt x="3750950" y="2521846"/>
                  <a:pt x="3744055" y="2520214"/>
                  <a:pt x="3738431" y="2520214"/>
                </a:cubicBezTo>
                <a:cubicBezTo>
                  <a:pt x="3728725" y="2520214"/>
                  <a:pt x="3723873" y="2520214"/>
                  <a:pt x="3721446" y="2522595"/>
                </a:cubicBezTo>
                <a:lnTo>
                  <a:pt x="3720349" y="2530132"/>
                </a:lnTo>
                <a:lnTo>
                  <a:pt x="3719990" y="2530544"/>
                </a:lnTo>
                <a:lnTo>
                  <a:pt x="3718294" y="2532161"/>
                </a:lnTo>
                <a:lnTo>
                  <a:pt x="3718294" y="2544345"/>
                </a:lnTo>
                <a:lnTo>
                  <a:pt x="3716639" y="2555931"/>
                </a:lnTo>
                <a:cubicBezTo>
                  <a:pt x="3714257" y="2558312"/>
                  <a:pt x="3709495" y="2558312"/>
                  <a:pt x="3699970" y="2558312"/>
                </a:cubicBezTo>
                <a:cubicBezTo>
                  <a:pt x="3690446" y="2558312"/>
                  <a:pt x="3685684" y="2558312"/>
                  <a:pt x="3683303" y="2560648"/>
                </a:cubicBezTo>
                <a:lnTo>
                  <a:pt x="3682499" y="2566170"/>
                </a:lnTo>
                <a:lnTo>
                  <a:pt x="3680197" y="2568263"/>
                </a:lnTo>
                <a:cubicBezTo>
                  <a:pt x="3681104" y="2579512"/>
                  <a:pt x="3680015" y="2590760"/>
                  <a:pt x="3679153" y="2602007"/>
                </a:cubicBezTo>
                <a:lnTo>
                  <a:pt x="3679447" y="2633230"/>
                </a:lnTo>
                <a:lnTo>
                  <a:pt x="3676932" y="2634326"/>
                </a:lnTo>
                <a:cubicBezTo>
                  <a:pt x="3675026" y="2634144"/>
                  <a:pt x="3672305" y="2634688"/>
                  <a:pt x="3670060" y="2634688"/>
                </a:cubicBezTo>
                <a:lnTo>
                  <a:pt x="3666432" y="2632065"/>
                </a:lnTo>
                <a:lnTo>
                  <a:pt x="3665864" y="2621170"/>
                </a:lnTo>
                <a:cubicBezTo>
                  <a:pt x="3670581" y="2604842"/>
                  <a:pt x="3662599" y="2588333"/>
                  <a:pt x="3667134" y="2572187"/>
                </a:cubicBezTo>
                <a:lnTo>
                  <a:pt x="3666117" y="2571021"/>
                </a:lnTo>
                <a:lnTo>
                  <a:pt x="3666227" y="2566294"/>
                </a:lnTo>
                <a:cubicBezTo>
                  <a:pt x="3667678" y="2561214"/>
                  <a:pt x="3665864" y="2557950"/>
                  <a:pt x="3659333" y="2558312"/>
                </a:cubicBezTo>
                <a:cubicBezTo>
                  <a:pt x="3650807" y="2558856"/>
                  <a:pt x="3642461" y="2558493"/>
                  <a:pt x="3633936" y="2558493"/>
                </a:cubicBezTo>
                <a:lnTo>
                  <a:pt x="3628663" y="2554922"/>
                </a:lnTo>
                <a:lnTo>
                  <a:pt x="3627676" y="2546132"/>
                </a:lnTo>
                <a:cubicBezTo>
                  <a:pt x="3627086" y="2541573"/>
                  <a:pt x="3626950" y="2536993"/>
                  <a:pt x="3628854" y="2532276"/>
                </a:cubicBezTo>
                <a:lnTo>
                  <a:pt x="3627618" y="2530770"/>
                </a:lnTo>
                <a:lnTo>
                  <a:pt x="3627948" y="2527107"/>
                </a:lnTo>
                <a:cubicBezTo>
                  <a:pt x="3629762" y="2522391"/>
                  <a:pt x="3627041" y="2520214"/>
                  <a:pt x="3621780" y="2520395"/>
                </a:cubicBezTo>
                <a:cubicBezTo>
                  <a:pt x="3613616" y="2520758"/>
                  <a:pt x="3605451" y="2520214"/>
                  <a:pt x="3597288" y="2520577"/>
                </a:cubicBezTo>
                <a:lnTo>
                  <a:pt x="3591153" y="2514596"/>
                </a:lnTo>
                <a:lnTo>
                  <a:pt x="3591301" y="2493271"/>
                </a:lnTo>
                <a:lnTo>
                  <a:pt x="3590185" y="2491963"/>
                </a:lnTo>
                <a:lnTo>
                  <a:pt x="3590213" y="2488104"/>
                </a:lnTo>
                <a:cubicBezTo>
                  <a:pt x="3590576" y="2482297"/>
                  <a:pt x="3588942" y="2479576"/>
                  <a:pt x="3582775" y="2480483"/>
                </a:cubicBezTo>
                <a:cubicBezTo>
                  <a:pt x="3567717" y="2482479"/>
                  <a:pt x="3552479" y="2480846"/>
                  <a:pt x="3537239" y="2480483"/>
                </a:cubicBezTo>
                <a:cubicBezTo>
                  <a:pt x="3536332" y="2480483"/>
                  <a:pt x="3535425" y="2480483"/>
                  <a:pt x="3534517" y="2480483"/>
                </a:cubicBezTo>
                <a:cubicBezTo>
                  <a:pt x="3529257" y="2480665"/>
                  <a:pt x="3526354" y="2482842"/>
                  <a:pt x="3526717" y="2488829"/>
                </a:cubicBezTo>
                <a:lnTo>
                  <a:pt x="3526739" y="2491960"/>
                </a:lnTo>
                <a:lnTo>
                  <a:pt x="3525810" y="2492974"/>
                </a:lnTo>
                <a:lnTo>
                  <a:pt x="3525974" y="2515151"/>
                </a:lnTo>
                <a:lnTo>
                  <a:pt x="3520730" y="2520395"/>
                </a:lnTo>
                <a:cubicBezTo>
                  <a:pt x="3512203" y="2520032"/>
                  <a:pt x="3503858" y="2520577"/>
                  <a:pt x="3495332" y="2520214"/>
                </a:cubicBezTo>
                <a:cubicBezTo>
                  <a:pt x="3490070" y="2520032"/>
                  <a:pt x="3488437" y="2521846"/>
                  <a:pt x="3488619" y="2526926"/>
                </a:cubicBezTo>
                <a:lnTo>
                  <a:pt x="3488642" y="2530167"/>
                </a:lnTo>
                <a:lnTo>
                  <a:pt x="3487711" y="2531073"/>
                </a:lnTo>
                <a:lnTo>
                  <a:pt x="3487870" y="2553229"/>
                </a:lnTo>
                <a:lnTo>
                  <a:pt x="3482451" y="2558493"/>
                </a:lnTo>
                <a:cubicBezTo>
                  <a:pt x="3474287" y="2558312"/>
                  <a:pt x="3466123" y="2558856"/>
                  <a:pt x="3457959" y="2558312"/>
                </a:cubicBezTo>
                <a:cubicBezTo>
                  <a:pt x="3451973" y="2557950"/>
                  <a:pt x="3450522" y="2560307"/>
                  <a:pt x="3450522" y="2566113"/>
                </a:cubicBezTo>
                <a:lnTo>
                  <a:pt x="3450522" y="2570755"/>
                </a:lnTo>
                <a:lnTo>
                  <a:pt x="3449613" y="2571710"/>
                </a:lnTo>
                <a:cubicBezTo>
                  <a:pt x="3449977" y="2589851"/>
                  <a:pt x="3449796" y="2607994"/>
                  <a:pt x="3449796" y="2626135"/>
                </a:cubicBezTo>
                <a:lnTo>
                  <a:pt x="3448679" y="2633708"/>
                </a:lnTo>
                <a:lnTo>
                  <a:pt x="3447980" y="2634326"/>
                </a:lnTo>
                <a:lnTo>
                  <a:pt x="3434647" y="2635885"/>
                </a:lnTo>
                <a:lnTo>
                  <a:pt x="3434193" y="2611192"/>
                </a:lnTo>
                <a:cubicBezTo>
                  <a:pt x="3435463" y="2597767"/>
                  <a:pt x="3435281" y="2584887"/>
                  <a:pt x="3433649" y="2571824"/>
                </a:cubicBezTo>
                <a:lnTo>
                  <a:pt x="3432752" y="2570960"/>
                </a:lnTo>
                <a:lnTo>
                  <a:pt x="3432741" y="2568834"/>
                </a:lnTo>
                <a:cubicBezTo>
                  <a:pt x="3432016" y="2563028"/>
                  <a:pt x="3429477" y="2561214"/>
                  <a:pt x="3425304" y="2561578"/>
                </a:cubicBezTo>
                <a:cubicBezTo>
                  <a:pt x="3416777" y="2562485"/>
                  <a:pt x="3408251" y="2560489"/>
                  <a:pt x="3400087" y="2561578"/>
                </a:cubicBezTo>
                <a:lnTo>
                  <a:pt x="3396174" y="2560744"/>
                </a:lnTo>
                <a:lnTo>
                  <a:pt x="3396367" y="2556155"/>
                </a:lnTo>
                <a:cubicBezTo>
                  <a:pt x="3397275" y="2552459"/>
                  <a:pt x="3398182" y="2548695"/>
                  <a:pt x="3396821" y="2544975"/>
                </a:cubicBezTo>
                <a:lnTo>
                  <a:pt x="3395646" y="2545639"/>
                </a:lnTo>
                <a:lnTo>
                  <a:pt x="3395552" y="2538175"/>
                </a:lnTo>
                <a:lnTo>
                  <a:pt x="3392723" y="2539698"/>
                </a:lnTo>
                <a:lnTo>
                  <a:pt x="3393738" y="2535723"/>
                </a:lnTo>
                <a:cubicBezTo>
                  <a:pt x="3393828" y="2533908"/>
                  <a:pt x="3394282" y="2532366"/>
                  <a:pt x="3393919" y="2531141"/>
                </a:cubicBezTo>
                <a:lnTo>
                  <a:pt x="3392480" y="2530326"/>
                </a:lnTo>
                <a:lnTo>
                  <a:pt x="3393738" y="2522391"/>
                </a:lnTo>
                <a:cubicBezTo>
                  <a:pt x="3383033" y="2522391"/>
                  <a:pt x="3372330" y="2522209"/>
                  <a:pt x="3361625" y="2522391"/>
                </a:cubicBezTo>
                <a:lnTo>
                  <a:pt x="3358230" y="2517738"/>
                </a:lnTo>
                <a:lnTo>
                  <a:pt x="3359268" y="2495810"/>
                </a:lnTo>
                <a:lnTo>
                  <a:pt x="3357653" y="2493456"/>
                </a:lnTo>
                <a:lnTo>
                  <a:pt x="3357816" y="2489555"/>
                </a:lnTo>
                <a:cubicBezTo>
                  <a:pt x="3357997" y="2486289"/>
                  <a:pt x="3356183" y="2483930"/>
                  <a:pt x="3352918" y="2484293"/>
                </a:cubicBezTo>
                <a:cubicBezTo>
                  <a:pt x="3336045" y="2485925"/>
                  <a:pt x="3319537" y="2480665"/>
                  <a:pt x="3302664" y="2483930"/>
                </a:cubicBezTo>
                <a:cubicBezTo>
                  <a:pt x="3298492" y="2484656"/>
                  <a:pt x="3297948" y="2486289"/>
                  <a:pt x="3297948" y="2489736"/>
                </a:cubicBezTo>
                <a:lnTo>
                  <a:pt x="3297981" y="2494503"/>
                </a:lnTo>
                <a:lnTo>
                  <a:pt x="3297404" y="2495152"/>
                </a:lnTo>
                <a:lnTo>
                  <a:pt x="3297558" y="2516613"/>
                </a:lnTo>
                <a:lnTo>
                  <a:pt x="3291961" y="2522209"/>
                </a:lnTo>
                <a:cubicBezTo>
                  <a:pt x="3283253" y="2521846"/>
                  <a:pt x="3274364" y="2522209"/>
                  <a:pt x="3265656" y="2522028"/>
                </a:cubicBezTo>
                <a:cubicBezTo>
                  <a:pt x="3261302" y="2522028"/>
                  <a:pt x="3259668" y="2523479"/>
                  <a:pt x="3260031" y="2527833"/>
                </a:cubicBezTo>
                <a:lnTo>
                  <a:pt x="3260096" y="2531576"/>
                </a:lnTo>
                <a:lnTo>
                  <a:pt x="3259306" y="2532341"/>
                </a:lnTo>
                <a:lnTo>
                  <a:pt x="3259453" y="2552590"/>
                </a:lnTo>
                <a:lnTo>
                  <a:pt x="3257945" y="2558538"/>
                </a:lnTo>
                <a:cubicBezTo>
                  <a:pt x="3255995" y="2560307"/>
                  <a:pt x="3252865" y="2560761"/>
                  <a:pt x="3248420" y="2560307"/>
                </a:cubicBezTo>
                <a:cubicBezTo>
                  <a:pt x="3242434" y="2559764"/>
                  <a:pt x="3236266" y="2560670"/>
                  <a:pt x="3230279" y="2560126"/>
                </a:cubicBezTo>
                <a:cubicBezTo>
                  <a:pt x="3223204" y="2559401"/>
                  <a:pt x="3221570" y="2562303"/>
                  <a:pt x="3221933" y="2568834"/>
                </a:cubicBezTo>
                <a:lnTo>
                  <a:pt x="3221952" y="2572071"/>
                </a:lnTo>
                <a:lnTo>
                  <a:pt x="3221208" y="2572798"/>
                </a:lnTo>
                <a:lnTo>
                  <a:pt x="3221378" y="2628477"/>
                </a:lnTo>
                <a:lnTo>
                  <a:pt x="3212501" y="2636503"/>
                </a:lnTo>
                <a:lnTo>
                  <a:pt x="3207308" y="2634510"/>
                </a:lnTo>
                <a:lnTo>
                  <a:pt x="3205968" y="2592143"/>
                </a:lnTo>
                <a:cubicBezTo>
                  <a:pt x="3205788" y="2585249"/>
                  <a:pt x="3206331" y="2577812"/>
                  <a:pt x="3207057" y="2570736"/>
                </a:cubicBezTo>
                <a:lnTo>
                  <a:pt x="3204355" y="2568119"/>
                </a:lnTo>
                <a:lnTo>
                  <a:pt x="3203361" y="2559015"/>
                </a:lnTo>
                <a:cubicBezTo>
                  <a:pt x="3200481" y="2556679"/>
                  <a:pt x="3194631" y="2557586"/>
                  <a:pt x="3183474" y="2559581"/>
                </a:cubicBezTo>
                <a:cubicBezTo>
                  <a:pt x="3177940" y="2560580"/>
                  <a:pt x="3173994" y="2560126"/>
                  <a:pt x="3171432" y="2558062"/>
                </a:cubicBezTo>
                <a:lnTo>
                  <a:pt x="3168840" y="2550320"/>
                </a:lnTo>
                <a:lnTo>
                  <a:pt x="3168960" y="2533545"/>
                </a:lnTo>
                <a:lnTo>
                  <a:pt x="3167690" y="2532342"/>
                </a:lnTo>
                <a:lnTo>
                  <a:pt x="3167690" y="2526926"/>
                </a:lnTo>
                <a:cubicBezTo>
                  <a:pt x="3168052" y="2522028"/>
                  <a:pt x="3166420" y="2520032"/>
                  <a:pt x="3161159" y="2520214"/>
                </a:cubicBezTo>
                <a:cubicBezTo>
                  <a:pt x="3152632" y="2520577"/>
                  <a:pt x="3144287" y="2520032"/>
                  <a:pt x="3135760" y="2520395"/>
                </a:cubicBezTo>
                <a:lnTo>
                  <a:pt x="3130711" y="2515490"/>
                </a:lnTo>
                <a:lnTo>
                  <a:pt x="3130862" y="2495810"/>
                </a:lnTo>
                <a:lnTo>
                  <a:pt x="3129547" y="2494408"/>
                </a:lnTo>
                <a:lnTo>
                  <a:pt x="3129592" y="2487922"/>
                </a:lnTo>
                <a:cubicBezTo>
                  <a:pt x="3129773" y="2483568"/>
                  <a:pt x="3128322" y="2482116"/>
                  <a:pt x="3123968" y="2482116"/>
                </a:cubicBezTo>
                <a:cubicBezTo>
                  <a:pt x="3107096" y="2482297"/>
                  <a:pt x="3090042" y="2482297"/>
                  <a:pt x="3073171" y="2482116"/>
                </a:cubicBezTo>
                <a:cubicBezTo>
                  <a:pt x="3069180" y="2482116"/>
                  <a:pt x="3067183" y="2483568"/>
                  <a:pt x="3067911" y="2487378"/>
                </a:cubicBezTo>
                <a:lnTo>
                  <a:pt x="3067620" y="2492702"/>
                </a:lnTo>
                <a:lnTo>
                  <a:pt x="3067365" y="2492974"/>
                </a:lnTo>
                <a:cubicBezTo>
                  <a:pt x="3068000" y="2497238"/>
                  <a:pt x="3067320" y="2501456"/>
                  <a:pt x="3066799" y="2505697"/>
                </a:cubicBezTo>
                <a:lnTo>
                  <a:pt x="3067044" y="2513899"/>
                </a:lnTo>
                <a:lnTo>
                  <a:pt x="3061196" y="2520395"/>
                </a:lnTo>
                <a:cubicBezTo>
                  <a:pt x="3053396" y="2520032"/>
                  <a:pt x="3045414" y="2520758"/>
                  <a:pt x="3037613" y="2520214"/>
                </a:cubicBezTo>
                <a:cubicBezTo>
                  <a:pt x="3030356" y="2519670"/>
                  <a:pt x="3027272" y="2521665"/>
                  <a:pt x="3027998" y="2529467"/>
                </a:cubicBezTo>
                <a:lnTo>
                  <a:pt x="3028007" y="2530539"/>
                </a:lnTo>
                <a:lnTo>
                  <a:pt x="3027272" y="2531253"/>
                </a:lnTo>
                <a:lnTo>
                  <a:pt x="3027433" y="2554563"/>
                </a:lnTo>
                <a:lnTo>
                  <a:pt x="3027000" y="2557019"/>
                </a:lnTo>
                <a:cubicBezTo>
                  <a:pt x="3025821" y="2558403"/>
                  <a:pt x="3023734" y="2558947"/>
                  <a:pt x="3020378" y="2558675"/>
                </a:cubicBezTo>
                <a:cubicBezTo>
                  <a:pt x="3013121" y="2558131"/>
                  <a:pt x="3005865" y="2559038"/>
                  <a:pt x="2998608" y="2558493"/>
                </a:cubicBezTo>
                <a:cubicBezTo>
                  <a:pt x="2992076" y="2557950"/>
                  <a:pt x="2989719" y="2559764"/>
                  <a:pt x="2989899" y="2566838"/>
                </a:cubicBezTo>
                <a:lnTo>
                  <a:pt x="2989907" y="2569526"/>
                </a:lnTo>
                <a:lnTo>
                  <a:pt x="2989174" y="2570259"/>
                </a:lnTo>
                <a:lnTo>
                  <a:pt x="2989354" y="2632269"/>
                </a:lnTo>
                <a:lnTo>
                  <a:pt x="2989287" y="2632784"/>
                </a:lnTo>
                <a:cubicBezTo>
                  <a:pt x="2988403" y="2634235"/>
                  <a:pt x="2986634" y="2635051"/>
                  <a:pt x="2983187" y="2635051"/>
                </a:cubicBezTo>
                <a:cubicBezTo>
                  <a:pt x="2979740" y="2635051"/>
                  <a:pt x="2977790" y="2634371"/>
                  <a:pt x="2976702" y="2632965"/>
                </a:cubicBezTo>
                <a:lnTo>
                  <a:pt x="2976122" y="2630128"/>
                </a:lnTo>
                <a:lnTo>
                  <a:pt x="2976294" y="2571824"/>
                </a:lnTo>
                <a:lnTo>
                  <a:pt x="2975552" y="2571000"/>
                </a:lnTo>
                <a:lnTo>
                  <a:pt x="2975568" y="2565750"/>
                </a:lnTo>
                <a:cubicBezTo>
                  <a:pt x="2975568" y="2560307"/>
                  <a:pt x="2974298" y="2558131"/>
                  <a:pt x="2968492" y="2558493"/>
                </a:cubicBezTo>
                <a:cubicBezTo>
                  <a:pt x="2960328" y="2558856"/>
                  <a:pt x="2952164" y="2558312"/>
                  <a:pt x="2944001" y="2558675"/>
                </a:cubicBezTo>
                <a:lnTo>
                  <a:pt x="2938049" y="2552884"/>
                </a:lnTo>
                <a:lnTo>
                  <a:pt x="2938197" y="2534453"/>
                </a:lnTo>
                <a:lnTo>
                  <a:pt x="2937446" y="2530147"/>
                </a:lnTo>
                <a:lnTo>
                  <a:pt x="2937470" y="2526744"/>
                </a:lnTo>
                <a:cubicBezTo>
                  <a:pt x="2937651" y="2522028"/>
                  <a:pt x="2936200" y="2520214"/>
                  <a:pt x="2931302" y="2520395"/>
                </a:cubicBezTo>
                <a:cubicBezTo>
                  <a:pt x="2923138" y="2520758"/>
                  <a:pt x="2914975" y="2520395"/>
                  <a:pt x="2906811" y="2520577"/>
                </a:cubicBezTo>
                <a:lnTo>
                  <a:pt x="2899941" y="2513871"/>
                </a:lnTo>
                <a:lnTo>
                  <a:pt x="2900098" y="2493452"/>
                </a:lnTo>
                <a:lnTo>
                  <a:pt x="2899343" y="2492652"/>
                </a:lnTo>
                <a:lnTo>
                  <a:pt x="2899373" y="2488648"/>
                </a:lnTo>
                <a:cubicBezTo>
                  <a:pt x="2899736" y="2482479"/>
                  <a:pt x="2897921" y="2479394"/>
                  <a:pt x="2891390" y="2480483"/>
                </a:cubicBezTo>
                <a:cubicBezTo>
                  <a:pt x="2877239" y="2482660"/>
                  <a:pt x="2862907" y="2481209"/>
                  <a:pt x="2848575" y="2480483"/>
                </a:cubicBezTo>
                <a:cubicBezTo>
                  <a:pt x="2846398" y="2480303"/>
                  <a:pt x="2844221" y="2480483"/>
                  <a:pt x="2842225" y="2480846"/>
                </a:cubicBezTo>
                <a:cubicBezTo>
                  <a:pt x="2837690" y="2481754"/>
                  <a:pt x="2835149" y="2483930"/>
                  <a:pt x="2835512" y="2489373"/>
                </a:cubicBezTo>
                <a:lnTo>
                  <a:pt x="2835574" y="2493428"/>
                </a:lnTo>
                <a:lnTo>
                  <a:pt x="2835332" y="2493701"/>
                </a:lnTo>
                <a:lnTo>
                  <a:pt x="2835477" y="2513337"/>
                </a:lnTo>
                <a:lnTo>
                  <a:pt x="2828074" y="2520395"/>
                </a:lnTo>
                <a:cubicBezTo>
                  <a:pt x="2820273" y="2520032"/>
                  <a:pt x="2812292" y="2520758"/>
                  <a:pt x="2804490" y="2520214"/>
                </a:cubicBezTo>
                <a:cubicBezTo>
                  <a:pt x="2797777" y="2519851"/>
                  <a:pt x="2796327" y="2523117"/>
                  <a:pt x="2798141" y="2528378"/>
                </a:cubicBezTo>
                <a:lnTo>
                  <a:pt x="2798357" y="2532663"/>
                </a:lnTo>
                <a:lnTo>
                  <a:pt x="2797777" y="2533430"/>
                </a:lnTo>
                <a:lnTo>
                  <a:pt x="2798738" y="2550422"/>
                </a:lnTo>
                <a:lnTo>
                  <a:pt x="2789796" y="2558675"/>
                </a:lnTo>
                <a:cubicBezTo>
                  <a:pt x="2781995" y="2557950"/>
                  <a:pt x="2774012" y="2558493"/>
                  <a:pt x="2766211" y="2558493"/>
                </a:cubicBezTo>
                <a:cubicBezTo>
                  <a:pt x="2762764" y="2558493"/>
                  <a:pt x="2759680" y="2558493"/>
                  <a:pt x="2760224" y="2563754"/>
                </a:cubicBezTo>
                <a:lnTo>
                  <a:pt x="2760307" y="2569687"/>
                </a:lnTo>
                <a:lnTo>
                  <a:pt x="2759862" y="2570259"/>
                </a:lnTo>
                <a:lnTo>
                  <a:pt x="2760508" y="2584102"/>
                </a:lnTo>
                <a:lnTo>
                  <a:pt x="2761132" y="2628884"/>
                </a:lnTo>
                <a:cubicBezTo>
                  <a:pt x="2761222" y="2634326"/>
                  <a:pt x="2758818" y="2635551"/>
                  <a:pt x="2755802" y="2635687"/>
                </a:cubicBezTo>
                <a:lnTo>
                  <a:pt x="2746833" y="2635958"/>
                </a:lnTo>
                <a:lnTo>
                  <a:pt x="2744079" y="2633141"/>
                </a:lnTo>
                <a:cubicBezTo>
                  <a:pt x="2744441" y="2613731"/>
                  <a:pt x="2743897" y="2594502"/>
                  <a:pt x="2744260" y="2575089"/>
                </a:cubicBezTo>
                <a:lnTo>
                  <a:pt x="2743346" y="2574175"/>
                </a:lnTo>
                <a:lnTo>
                  <a:pt x="2743353" y="2571917"/>
                </a:lnTo>
                <a:cubicBezTo>
                  <a:pt x="2743897" y="2563573"/>
                  <a:pt x="2740268" y="2560489"/>
                  <a:pt x="2733737" y="2561214"/>
                </a:cubicBezTo>
                <a:cubicBezTo>
                  <a:pt x="2725754" y="2562122"/>
                  <a:pt x="2717773" y="2560489"/>
                  <a:pt x="2710153" y="2561759"/>
                </a:cubicBezTo>
                <a:lnTo>
                  <a:pt x="2705859" y="2560565"/>
                </a:lnTo>
                <a:lnTo>
                  <a:pt x="2705084" y="2555828"/>
                </a:lnTo>
                <a:lnTo>
                  <a:pt x="2705255" y="2536811"/>
                </a:lnTo>
                <a:lnTo>
                  <a:pt x="2704892" y="2538066"/>
                </a:lnTo>
                <a:lnTo>
                  <a:pt x="2704892" y="2536152"/>
                </a:lnTo>
                <a:lnTo>
                  <a:pt x="2704542" y="2537281"/>
                </a:lnTo>
                <a:lnTo>
                  <a:pt x="2704892" y="2529103"/>
                </a:lnTo>
                <a:lnTo>
                  <a:pt x="2701912" y="2539447"/>
                </a:lnTo>
                <a:lnTo>
                  <a:pt x="2702012" y="2537106"/>
                </a:lnTo>
                <a:cubicBezTo>
                  <a:pt x="2701944" y="2534317"/>
                  <a:pt x="2702171" y="2531732"/>
                  <a:pt x="2704167" y="2529372"/>
                </a:cubicBezTo>
                <a:lnTo>
                  <a:pt x="2702133" y="2529061"/>
                </a:lnTo>
                <a:lnTo>
                  <a:pt x="2702170" y="2527833"/>
                </a:lnTo>
                <a:cubicBezTo>
                  <a:pt x="2705980" y="2521846"/>
                  <a:pt x="2702170" y="2522391"/>
                  <a:pt x="2698542" y="2522391"/>
                </a:cubicBezTo>
                <a:cubicBezTo>
                  <a:pt x="2690741" y="2522391"/>
                  <a:pt x="2682759" y="2522028"/>
                  <a:pt x="2674958" y="2522572"/>
                </a:cubicBezTo>
                <a:cubicBezTo>
                  <a:pt x="2671602" y="2522754"/>
                  <a:pt x="2669515" y="2522209"/>
                  <a:pt x="2668313" y="2520849"/>
                </a:cubicBezTo>
                <a:lnTo>
                  <a:pt x="2667701" y="2517823"/>
                </a:lnTo>
                <a:lnTo>
                  <a:pt x="2667701" y="2495629"/>
                </a:lnTo>
                <a:lnTo>
                  <a:pt x="2667120" y="2494719"/>
                </a:lnTo>
                <a:lnTo>
                  <a:pt x="2667157" y="2489736"/>
                </a:lnTo>
                <a:cubicBezTo>
                  <a:pt x="2667157" y="2486833"/>
                  <a:pt x="2667157" y="2483749"/>
                  <a:pt x="2663166" y="2484293"/>
                </a:cubicBezTo>
                <a:cubicBezTo>
                  <a:pt x="2646294" y="2486289"/>
                  <a:pt x="2629785" y="2480846"/>
                  <a:pt x="2612912" y="2483930"/>
                </a:cubicBezTo>
                <a:cubicBezTo>
                  <a:pt x="2608014" y="2484837"/>
                  <a:pt x="2607288" y="2486653"/>
                  <a:pt x="2607288" y="2490824"/>
                </a:cubicBezTo>
                <a:lnTo>
                  <a:pt x="2607628" y="2494670"/>
                </a:lnTo>
                <a:lnTo>
                  <a:pt x="2606926" y="2495332"/>
                </a:lnTo>
                <a:cubicBezTo>
                  <a:pt x="2607651" y="2501864"/>
                  <a:pt x="2606563" y="2508395"/>
                  <a:pt x="2608377" y="2515107"/>
                </a:cubicBezTo>
                <a:lnTo>
                  <a:pt x="2608297" y="2517622"/>
                </a:lnTo>
                <a:lnTo>
                  <a:pt x="2607969" y="2520192"/>
                </a:lnTo>
                <a:cubicBezTo>
                  <a:pt x="2606382" y="2522119"/>
                  <a:pt x="2603480" y="2522935"/>
                  <a:pt x="2598945" y="2522391"/>
                </a:cubicBezTo>
                <a:cubicBezTo>
                  <a:pt x="2592957" y="2521665"/>
                  <a:pt x="2586789" y="2522572"/>
                  <a:pt x="2580801" y="2522209"/>
                </a:cubicBezTo>
                <a:cubicBezTo>
                  <a:pt x="2573908" y="2521846"/>
                  <a:pt x="2567559" y="2521303"/>
                  <a:pt x="2571004" y="2531826"/>
                </a:cubicBezTo>
                <a:lnTo>
                  <a:pt x="2571053" y="2534260"/>
                </a:lnTo>
                <a:lnTo>
                  <a:pt x="2570461" y="2534883"/>
                </a:lnTo>
                <a:lnTo>
                  <a:pt x="2569418" y="2552035"/>
                </a:lnTo>
                <a:lnTo>
                  <a:pt x="2568465" y="2558040"/>
                </a:lnTo>
                <a:cubicBezTo>
                  <a:pt x="2566016" y="2560489"/>
                  <a:pt x="2561208" y="2560489"/>
                  <a:pt x="2551593" y="2560489"/>
                </a:cubicBezTo>
                <a:cubicBezTo>
                  <a:pt x="2547602" y="2560489"/>
                  <a:pt x="2543612" y="2561033"/>
                  <a:pt x="2539801" y="2560489"/>
                </a:cubicBezTo>
                <a:cubicBezTo>
                  <a:pt x="2533089" y="2559581"/>
                  <a:pt x="2530912" y="2561759"/>
                  <a:pt x="2531093" y="2568834"/>
                </a:cubicBezTo>
                <a:lnTo>
                  <a:pt x="2531132" y="2575338"/>
                </a:lnTo>
                <a:lnTo>
                  <a:pt x="2530368" y="2576063"/>
                </a:lnTo>
                <a:lnTo>
                  <a:pt x="2530368" y="2630598"/>
                </a:lnTo>
                <a:lnTo>
                  <a:pt x="2523474" y="2636866"/>
                </a:lnTo>
                <a:cubicBezTo>
                  <a:pt x="2520663" y="2636866"/>
                  <a:pt x="2518440" y="2636730"/>
                  <a:pt x="2516943" y="2635709"/>
                </a:cubicBezTo>
                <a:lnTo>
                  <a:pt x="2514786" y="2629308"/>
                </a:lnTo>
                <a:lnTo>
                  <a:pt x="2515129" y="2572550"/>
                </a:lnTo>
                <a:lnTo>
                  <a:pt x="2514047" y="2571468"/>
                </a:lnTo>
                <a:lnTo>
                  <a:pt x="2512179" y="2558856"/>
                </a:lnTo>
                <a:cubicBezTo>
                  <a:pt x="2509413" y="2556634"/>
                  <a:pt x="2503880" y="2557677"/>
                  <a:pt x="2492814" y="2559764"/>
                </a:cubicBezTo>
                <a:cubicBezTo>
                  <a:pt x="2487190" y="2560852"/>
                  <a:pt x="2483199" y="2560444"/>
                  <a:pt x="2480613" y="2558312"/>
                </a:cubicBezTo>
                <a:lnTo>
                  <a:pt x="2476930" y="2546773"/>
                </a:lnTo>
                <a:lnTo>
                  <a:pt x="2477031" y="2532638"/>
                </a:lnTo>
                <a:lnTo>
                  <a:pt x="2476989" y="2532596"/>
                </a:lnTo>
                <a:lnTo>
                  <a:pt x="2477031" y="2528378"/>
                </a:lnTo>
                <a:cubicBezTo>
                  <a:pt x="2477574" y="2521846"/>
                  <a:pt x="2474854" y="2520214"/>
                  <a:pt x="2468685" y="2520577"/>
                </a:cubicBezTo>
                <a:cubicBezTo>
                  <a:pt x="2461973" y="2520940"/>
                  <a:pt x="2455260" y="2520032"/>
                  <a:pt x="2448730" y="2520758"/>
                </a:cubicBezTo>
                <a:cubicBezTo>
                  <a:pt x="2444284" y="2521302"/>
                  <a:pt x="2441563" y="2520667"/>
                  <a:pt x="2440044" y="2518899"/>
                </a:cubicBezTo>
                <a:lnTo>
                  <a:pt x="2438805" y="2511619"/>
                </a:lnTo>
                <a:lnTo>
                  <a:pt x="2438933" y="2493816"/>
                </a:lnTo>
                <a:lnTo>
                  <a:pt x="2438736" y="2493624"/>
                </a:lnTo>
                <a:lnTo>
                  <a:pt x="2438751" y="2492094"/>
                </a:lnTo>
                <a:cubicBezTo>
                  <a:pt x="2439476" y="2484656"/>
                  <a:pt x="2437300" y="2481935"/>
                  <a:pt x="2429498" y="2482297"/>
                </a:cubicBezTo>
                <a:cubicBezTo>
                  <a:pt x="2417163" y="2483023"/>
                  <a:pt x="2404645" y="2482479"/>
                  <a:pt x="2392309" y="2482479"/>
                </a:cubicBezTo>
                <a:cubicBezTo>
                  <a:pt x="2376888" y="2482479"/>
                  <a:pt x="2376888" y="2482479"/>
                  <a:pt x="2376888" y="2497536"/>
                </a:cubicBezTo>
                <a:cubicBezTo>
                  <a:pt x="2376888" y="2520577"/>
                  <a:pt x="2376888" y="2520577"/>
                  <a:pt x="2354210" y="2520577"/>
                </a:cubicBezTo>
                <a:cubicBezTo>
                  <a:pt x="2345048" y="2520577"/>
                  <a:pt x="2339878" y="2521348"/>
                  <a:pt x="2337520" y="2524409"/>
                </a:cubicBezTo>
                <a:lnTo>
                  <a:pt x="2337574" y="2529638"/>
                </a:lnTo>
                <a:lnTo>
                  <a:pt x="2337044" y="2529757"/>
                </a:lnTo>
                <a:cubicBezTo>
                  <a:pt x="2334527" y="2532931"/>
                  <a:pt x="2334890" y="2538511"/>
                  <a:pt x="2336794" y="2548126"/>
                </a:cubicBezTo>
                <a:lnTo>
                  <a:pt x="2337395" y="2549428"/>
                </a:lnTo>
                <a:lnTo>
                  <a:pt x="2336862" y="2554774"/>
                </a:lnTo>
                <a:cubicBezTo>
                  <a:pt x="2334844" y="2557405"/>
                  <a:pt x="2331170" y="2558675"/>
                  <a:pt x="2325728" y="2558675"/>
                </a:cubicBezTo>
                <a:cubicBezTo>
                  <a:pt x="2319016" y="2558675"/>
                  <a:pt x="2312303" y="2559038"/>
                  <a:pt x="2305772" y="2558493"/>
                </a:cubicBezTo>
                <a:cubicBezTo>
                  <a:pt x="2300147" y="2558131"/>
                  <a:pt x="2298878" y="2560307"/>
                  <a:pt x="2298696" y="2565750"/>
                </a:cubicBezTo>
                <a:lnTo>
                  <a:pt x="2299122" y="2570560"/>
                </a:lnTo>
                <a:lnTo>
                  <a:pt x="2298334" y="2571347"/>
                </a:lnTo>
                <a:cubicBezTo>
                  <a:pt x="2300147" y="2584590"/>
                  <a:pt x="2298515" y="2598015"/>
                  <a:pt x="2298334" y="2611440"/>
                </a:cubicBezTo>
                <a:lnTo>
                  <a:pt x="2298334" y="2628356"/>
                </a:lnTo>
                <a:lnTo>
                  <a:pt x="2291984" y="2634870"/>
                </a:lnTo>
                <a:lnTo>
                  <a:pt x="2285108" y="2628153"/>
                </a:lnTo>
                <a:lnTo>
                  <a:pt x="2286088" y="2615773"/>
                </a:lnTo>
                <a:cubicBezTo>
                  <a:pt x="2286859" y="2610104"/>
                  <a:pt x="2287448" y="2604480"/>
                  <a:pt x="2286360" y="2598855"/>
                </a:cubicBezTo>
                <a:cubicBezTo>
                  <a:pt x="2284183" y="2587606"/>
                  <a:pt x="2284909" y="2576723"/>
                  <a:pt x="2286179" y="2564568"/>
                </a:cubicBezTo>
                <a:lnTo>
                  <a:pt x="2284528" y="2564487"/>
                </a:lnTo>
                <a:lnTo>
                  <a:pt x="2283412" y="2559423"/>
                </a:lnTo>
                <a:cubicBezTo>
                  <a:pt x="2282278" y="2558539"/>
                  <a:pt x="2280464" y="2558493"/>
                  <a:pt x="2278015" y="2558493"/>
                </a:cubicBezTo>
                <a:cubicBezTo>
                  <a:pt x="2269307" y="2558493"/>
                  <a:pt x="2260418" y="2558312"/>
                  <a:pt x="2251709" y="2558493"/>
                </a:cubicBezTo>
                <a:lnTo>
                  <a:pt x="2246970" y="2554364"/>
                </a:lnTo>
                <a:lnTo>
                  <a:pt x="2248081" y="2529917"/>
                </a:lnTo>
                <a:lnTo>
                  <a:pt x="2247036" y="2528747"/>
                </a:lnTo>
                <a:lnTo>
                  <a:pt x="2247355" y="2520395"/>
                </a:lnTo>
                <a:cubicBezTo>
                  <a:pt x="2237196" y="2520395"/>
                  <a:pt x="2227399" y="2520214"/>
                  <a:pt x="2217421" y="2520577"/>
                </a:cubicBezTo>
                <a:lnTo>
                  <a:pt x="2209014" y="2512488"/>
                </a:lnTo>
                <a:lnTo>
                  <a:pt x="2210527" y="2492364"/>
                </a:lnTo>
                <a:lnTo>
                  <a:pt x="2209810" y="2491623"/>
                </a:lnTo>
                <a:lnTo>
                  <a:pt x="2209983" y="2489918"/>
                </a:lnTo>
                <a:cubicBezTo>
                  <a:pt x="2210164" y="2483023"/>
                  <a:pt x="2207988" y="2480483"/>
                  <a:pt x="2200730" y="2480303"/>
                </a:cubicBezTo>
                <a:cubicBezTo>
                  <a:pt x="2191116" y="2480121"/>
                  <a:pt x="2181681" y="2484656"/>
                  <a:pt x="2172611" y="2481754"/>
                </a:cubicBezTo>
                <a:cubicBezTo>
                  <a:pt x="2166262" y="2479757"/>
                  <a:pt x="2160093" y="2480846"/>
                  <a:pt x="2153743" y="2480846"/>
                </a:cubicBezTo>
                <a:cubicBezTo>
                  <a:pt x="2148845" y="2480846"/>
                  <a:pt x="2146486" y="2483568"/>
                  <a:pt x="2146667" y="2489010"/>
                </a:cubicBezTo>
                <a:lnTo>
                  <a:pt x="2146692" y="2492439"/>
                </a:lnTo>
                <a:lnTo>
                  <a:pt x="2145580" y="2493519"/>
                </a:lnTo>
                <a:lnTo>
                  <a:pt x="2145732" y="2515558"/>
                </a:lnTo>
                <a:lnTo>
                  <a:pt x="2140681" y="2520758"/>
                </a:lnTo>
                <a:cubicBezTo>
                  <a:pt x="2132154" y="2520395"/>
                  <a:pt x="2123809" y="2520940"/>
                  <a:pt x="2115282" y="2520577"/>
                </a:cubicBezTo>
                <a:cubicBezTo>
                  <a:pt x="2110203" y="2520214"/>
                  <a:pt x="2108388" y="2521846"/>
                  <a:pt x="2108570" y="2527107"/>
                </a:cubicBezTo>
                <a:lnTo>
                  <a:pt x="2108594" y="2530504"/>
                </a:lnTo>
                <a:lnTo>
                  <a:pt x="2107482" y="2531616"/>
                </a:lnTo>
                <a:lnTo>
                  <a:pt x="2107634" y="2553624"/>
                </a:lnTo>
                <a:lnTo>
                  <a:pt x="2102583" y="2558675"/>
                </a:lnTo>
                <a:cubicBezTo>
                  <a:pt x="2094420" y="2558312"/>
                  <a:pt x="2086256" y="2559038"/>
                  <a:pt x="2078092" y="2558493"/>
                </a:cubicBezTo>
                <a:cubicBezTo>
                  <a:pt x="2072104" y="2558131"/>
                  <a:pt x="2070472" y="2560126"/>
                  <a:pt x="2070472" y="2566113"/>
                </a:cubicBezTo>
                <a:lnTo>
                  <a:pt x="2070485" y="2571798"/>
                </a:lnTo>
                <a:lnTo>
                  <a:pt x="2069384" y="2572979"/>
                </a:lnTo>
                <a:lnTo>
                  <a:pt x="2069546" y="2642065"/>
                </a:lnTo>
                <a:lnTo>
                  <a:pt x="2070648" y="2642065"/>
                </a:lnTo>
                <a:lnTo>
                  <a:pt x="2070653" y="2644123"/>
                </a:lnTo>
                <a:cubicBezTo>
                  <a:pt x="2070653" y="2660632"/>
                  <a:pt x="2070653" y="2660450"/>
                  <a:pt x="2086800" y="2660450"/>
                </a:cubicBezTo>
                <a:cubicBezTo>
                  <a:pt x="2092787" y="2660632"/>
                  <a:pt x="2094600" y="2658636"/>
                  <a:pt x="2094420" y="2652831"/>
                </a:cubicBezTo>
                <a:lnTo>
                  <a:pt x="2094381" y="2642065"/>
                </a:lnTo>
                <a:lnTo>
                  <a:pt x="2094699" y="2642065"/>
                </a:lnTo>
                <a:lnTo>
                  <a:pt x="2094451" y="2600510"/>
                </a:lnTo>
                <a:lnTo>
                  <a:pt x="2095279" y="2594572"/>
                </a:lnTo>
                <a:lnTo>
                  <a:pt x="2101207" y="2588790"/>
                </a:lnTo>
                <a:lnTo>
                  <a:pt x="2101313" y="2588763"/>
                </a:lnTo>
                <a:cubicBezTo>
                  <a:pt x="2109477" y="2589488"/>
                  <a:pt x="2117642" y="2588763"/>
                  <a:pt x="2125805" y="2588944"/>
                </a:cubicBezTo>
                <a:lnTo>
                  <a:pt x="2126272" y="2588508"/>
                </a:lnTo>
                <a:lnTo>
                  <a:pt x="2127074" y="2588514"/>
                </a:lnTo>
                <a:cubicBezTo>
                  <a:pt x="2130521" y="2588514"/>
                  <a:pt x="2132881" y="2587970"/>
                  <a:pt x="2132699" y="2583616"/>
                </a:cubicBezTo>
                <a:lnTo>
                  <a:pt x="2132015" y="2564756"/>
                </a:lnTo>
                <a:lnTo>
                  <a:pt x="2132335" y="2562485"/>
                </a:lnTo>
                <a:lnTo>
                  <a:pt x="2132040" y="2552329"/>
                </a:lnTo>
                <a:lnTo>
                  <a:pt x="2134695" y="2549214"/>
                </a:lnTo>
                <a:cubicBezTo>
                  <a:pt x="2144128" y="2549396"/>
                  <a:pt x="2153381" y="2549032"/>
                  <a:pt x="2162815" y="2549396"/>
                </a:cubicBezTo>
                <a:cubicBezTo>
                  <a:pt x="2168076" y="2549577"/>
                  <a:pt x="2169708" y="2547762"/>
                  <a:pt x="2169527" y="2542683"/>
                </a:cubicBezTo>
                <a:lnTo>
                  <a:pt x="2169520" y="2541663"/>
                </a:lnTo>
                <a:lnTo>
                  <a:pt x="2170796" y="2540440"/>
                </a:lnTo>
                <a:lnTo>
                  <a:pt x="2170617" y="2516203"/>
                </a:lnTo>
                <a:lnTo>
                  <a:pt x="2174864" y="2512593"/>
                </a:lnTo>
                <a:lnTo>
                  <a:pt x="2176720" y="2511130"/>
                </a:lnTo>
                <a:lnTo>
                  <a:pt x="2182022" y="2511707"/>
                </a:lnTo>
                <a:cubicBezTo>
                  <a:pt x="2183405" y="2512387"/>
                  <a:pt x="2184221" y="2513838"/>
                  <a:pt x="2184040" y="2516921"/>
                </a:cubicBezTo>
                <a:cubicBezTo>
                  <a:pt x="2183677" y="2525449"/>
                  <a:pt x="2184403" y="2533794"/>
                  <a:pt x="2183858" y="2542321"/>
                </a:cubicBezTo>
                <a:cubicBezTo>
                  <a:pt x="2183496" y="2548126"/>
                  <a:pt x="2185673" y="2549577"/>
                  <a:pt x="2191116" y="2549396"/>
                </a:cubicBezTo>
                <a:lnTo>
                  <a:pt x="2200515" y="2549328"/>
                </a:lnTo>
                <a:lnTo>
                  <a:pt x="2217900" y="2550464"/>
                </a:lnTo>
                <a:lnTo>
                  <a:pt x="2222724" y="2554818"/>
                </a:lnTo>
                <a:lnTo>
                  <a:pt x="2223815" y="2562337"/>
                </a:lnTo>
                <a:lnTo>
                  <a:pt x="2223408" y="2581326"/>
                </a:lnTo>
                <a:cubicBezTo>
                  <a:pt x="2222138" y="2588400"/>
                  <a:pt x="2225222" y="2589125"/>
                  <a:pt x="2230120" y="2589307"/>
                </a:cubicBezTo>
                <a:cubicBezTo>
                  <a:pt x="2238284" y="2589488"/>
                  <a:pt x="2246448" y="2589851"/>
                  <a:pt x="2254612" y="2589307"/>
                </a:cubicBezTo>
                <a:lnTo>
                  <a:pt x="2261374" y="2596400"/>
                </a:lnTo>
                <a:lnTo>
                  <a:pt x="2261945" y="2600247"/>
                </a:lnTo>
                <a:lnTo>
                  <a:pt x="2260544" y="2642065"/>
                </a:lnTo>
                <a:lnTo>
                  <a:pt x="2261372" y="2642065"/>
                </a:lnTo>
                <a:lnTo>
                  <a:pt x="2260962" y="2652648"/>
                </a:lnTo>
                <a:cubicBezTo>
                  <a:pt x="2260599" y="2657185"/>
                  <a:pt x="2262050" y="2660994"/>
                  <a:pt x="2267311" y="2659906"/>
                </a:cubicBezTo>
                <a:cubicBezTo>
                  <a:pt x="2283094" y="2656458"/>
                  <a:pt x="2299058" y="2658818"/>
                  <a:pt x="2315024" y="2658455"/>
                </a:cubicBezTo>
                <a:cubicBezTo>
                  <a:pt x="2320830" y="2658273"/>
                  <a:pt x="2322826" y="2656822"/>
                  <a:pt x="2322644" y="2650834"/>
                </a:cubicBezTo>
                <a:lnTo>
                  <a:pt x="2322618" y="2642065"/>
                </a:lnTo>
                <a:lnTo>
                  <a:pt x="2322977" y="2642065"/>
                </a:lnTo>
                <a:lnTo>
                  <a:pt x="2323460" y="2621260"/>
                </a:lnTo>
                <a:cubicBezTo>
                  <a:pt x="2323868" y="2612143"/>
                  <a:pt x="2324095" y="2603027"/>
                  <a:pt x="2323007" y="2593957"/>
                </a:cubicBezTo>
                <a:lnTo>
                  <a:pt x="2326626" y="2589679"/>
                </a:lnTo>
                <a:lnTo>
                  <a:pt x="2328631" y="2587674"/>
                </a:lnTo>
                <a:cubicBezTo>
                  <a:pt x="2337702" y="2588037"/>
                  <a:pt x="2346773" y="2587674"/>
                  <a:pt x="2355843" y="2587857"/>
                </a:cubicBezTo>
                <a:lnTo>
                  <a:pt x="2356105" y="2587594"/>
                </a:lnTo>
                <a:lnTo>
                  <a:pt x="2361763" y="2586746"/>
                </a:lnTo>
                <a:cubicBezTo>
                  <a:pt x="2362692" y="2585748"/>
                  <a:pt x="2362828" y="2584070"/>
                  <a:pt x="2362738" y="2581803"/>
                </a:cubicBezTo>
                <a:lnTo>
                  <a:pt x="2362183" y="2573902"/>
                </a:lnTo>
                <a:lnTo>
                  <a:pt x="2362556" y="2573551"/>
                </a:lnTo>
                <a:lnTo>
                  <a:pt x="2361328" y="2558813"/>
                </a:lnTo>
                <a:lnTo>
                  <a:pt x="2361376" y="2556235"/>
                </a:lnTo>
                <a:lnTo>
                  <a:pt x="2367211" y="2549844"/>
                </a:lnTo>
                <a:lnTo>
                  <a:pt x="2368253" y="2549583"/>
                </a:lnTo>
                <a:lnTo>
                  <a:pt x="2390131" y="2549759"/>
                </a:lnTo>
                <a:cubicBezTo>
                  <a:pt x="2393487" y="2549940"/>
                  <a:pt x="2395574" y="2549396"/>
                  <a:pt x="2396776" y="2548035"/>
                </a:cubicBezTo>
                <a:lnTo>
                  <a:pt x="2397680" y="2543558"/>
                </a:lnTo>
                <a:lnTo>
                  <a:pt x="2399021" y="2542254"/>
                </a:lnTo>
                <a:cubicBezTo>
                  <a:pt x="2398658" y="2533908"/>
                  <a:pt x="2398658" y="2525564"/>
                  <a:pt x="2400473" y="2517218"/>
                </a:cubicBezTo>
                <a:lnTo>
                  <a:pt x="2400783" y="2516066"/>
                </a:lnTo>
                <a:lnTo>
                  <a:pt x="2405371" y="2511479"/>
                </a:lnTo>
                <a:cubicBezTo>
                  <a:pt x="2408817" y="2512023"/>
                  <a:pt x="2412808" y="2509483"/>
                  <a:pt x="2414805" y="2516377"/>
                </a:cubicBezTo>
                <a:cubicBezTo>
                  <a:pt x="2417526" y="2525630"/>
                  <a:pt x="2412990" y="2534157"/>
                  <a:pt x="2414078" y="2543045"/>
                </a:cubicBezTo>
                <a:lnTo>
                  <a:pt x="2416013" y="2544878"/>
                </a:lnTo>
                <a:lnTo>
                  <a:pt x="2416006" y="2546857"/>
                </a:lnTo>
                <a:cubicBezTo>
                  <a:pt x="2417708" y="2550010"/>
                  <a:pt x="2422333" y="2550600"/>
                  <a:pt x="2433490" y="2550418"/>
                </a:cubicBezTo>
                <a:lnTo>
                  <a:pt x="2446499" y="2549488"/>
                </a:lnTo>
                <a:lnTo>
                  <a:pt x="2452358" y="2553750"/>
                </a:lnTo>
                <a:cubicBezTo>
                  <a:pt x="2452176" y="2562277"/>
                  <a:pt x="2455986" y="2570622"/>
                  <a:pt x="2452539" y="2579511"/>
                </a:cubicBezTo>
                <a:cubicBezTo>
                  <a:pt x="2450725" y="2584228"/>
                  <a:pt x="2452358" y="2588219"/>
                  <a:pt x="2459252" y="2587674"/>
                </a:cubicBezTo>
                <a:cubicBezTo>
                  <a:pt x="2467778" y="2587130"/>
                  <a:pt x="2476123" y="2587674"/>
                  <a:pt x="2484650" y="2587494"/>
                </a:cubicBezTo>
                <a:cubicBezTo>
                  <a:pt x="2489186" y="2587312"/>
                  <a:pt x="2491000" y="2587857"/>
                  <a:pt x="2490819" y="2593844"/>
                </a:cubicBezTo>
                <a:lnTo>
                  <a:pt x="2490555" y="2642065"/>
                </a:lnTo>
                <a:lnTo>
                  <a:pt x="2491019" y="2642065"/>
                </a:lnTo>
                <a:lnTo>
                  <a:pt x="2490999" y="2648476"/>
                </a:lnTo>
                <a:cubicBezTo>
                  <a:pt x="2490999" y="2659906"/>
                  <a:pt x="2490999" y="2659724"/>
                  <a:pt x="2501885" y="2658636"/>
                </a:cubicBezTo>
                <a:cubicBezTo>
                  <a:pt x="2504969" y="2658273"/>
                  <a:pt x="2508234" y="2657730"/>
                  <a:pt x="2510955" y="2658636"/>
                </a:cubicBezTo>
                <a:cubicBezTo>
                  <a:pt x="2522929" y="2662446"/>
                  <a:pt x="2534903" y="2658273"/>
                  <a:pt x="2546695" y="2658455"/>
                </a:cubicBezTo>
                <a:cubicBezTo>
                  <a:pt x="2549779" y="2658455"/>
                  <a:pt x="2553226" y="2658818"/>
                  <a:pt x="2552863" y="2654100"/>
                </a:cubicBezTo>
                <a:lnTo>
                  <a:pt x="2553084" y="2642065"/>
                </a:lnTo>
                <a:lnTo>
                  <a:pt x="2553274" y="2642065"/>
                </a:lnTo>
                <a:lnTo>
                  <a:pt x="2553453" y="2628153"/>
                </a:lnTo>
                <a:lnTo>
                  <a:pt x="2553406" y="2624527"/>
                </a:lnTo>
                <a:lnTo>
                  <a:pt x="2553430" y="2623237"/>
                </a:lnTo>
                <a:lnTo>
                  <a:pt x="2553094" y="2596263"/>
                </a:lnTo>
                <a:lnTo>
                  <a:pt x="2560047" y="2588972"/>
                </a:lnTo>
                <a:lnTo>
                  <a:pt x="2564152" y="2588514"/>
                </a:lnTo>
                <a:lnTo>
                  <a:pt x="2581641" y="2588514"/>
                </a:lnTo>
                <a:lnTo>
                  <a:pt x="2586063" y="2588944"/>
                </a:lnTo>
                <a:lnTo>
                  <a:pt x="2587207" y="2588463"/>
                </a:lnTo>
                <a:lnTo>
                  <a:pt x="2589397" y="2588378"/>
                </a:lnTo>
                <a:cubicBezTo>
                  <a:pt x="2590508" y="2588151"/>
                  <a:pt x="2591233" y="2587606"/>
                  <a:pt x="2590598" y="2586337"/>
                </a:cubicBezTo>
                <a:cubicBezTo>
                  <a:pt x="2586245" y="2577449"/>
                  <a:pt x="2594589" y="2570373"/>
                  <a:pt x="2593320" y="2561846"/>
                </a:cubicBezTo>
                <a:cubicBezTo>
                  <a:pt x="2592595" y="2556222"/>
                  <a:pt x="2592413" y="2553365"/>
                  <a:pt x="2593886" y="2551915"/>
                </a:cubicBezTo>
                <a:lnTo>
                  <a:pt x="2598883" y="2551203"/>
                </a:lnTo>
                <a:lnTo>
                  <a:pt x="2605475" y="2551029"/>
                </a:lnTo>
                <a:cubicBezTo>
                  <a:pt x="2605838" y="2551029"/>
                  <a:pt x="2606019" y="2551029"/>
                  <a:pt x="2606382" y="2551029"/>
                </a:cubicBezTo>
                <a:cubicBezTo>
                  <a:pt x="2614002" y="2550485"/>
                  <a:pt x="2623616" y="2554113"/>
                  <a:pt x="2628334" y="2549577"/>
                </a:cubicBezTo>
                <a:lnTo>
                  <a:pt x="2628512" y="2548871"/>
                </a:lnTo>
                <a:lnTo>
                  <a:pt x="2629604" y="2548604"/>
                </a:lnTo>
                <a:cubicBezTo>
                  <a:pt x="2634501" y="2543342"/>
                  <a:pt x="2630692" y="2532456"/>
                  <a:pt x="2631055" y="2524112"/>
                </a:cubicBezTo>
                <a:cubicBezTo>
                  <a:pt x="2631236" y="2517037"/>
                  <a:pt x="2628151" y="2507059"/>
                  <a:pt x="2641939" y="2512139"/>
                </a:cubicBezTo>
                <a:lnTo>
                  <a:pt x="2642636" y="2511973"/>
                </a:lnTo>
                <a:lnTo>
                  <a:pt x="2643210" y="2512023"/>
                </a:lnTo>
                <a:lnTo>
                  <a:pt x="2644456" y="2512736"/>
                </a:lnTo>
                <a:lnTo>
                  <a:pt x="2644444" y="2513083"/>
                </a:lnTo>
                <a:lnTo>
                  <a:pt x="2642711" y="2529190"/>
                </a:lnTo>
                <a:cubicBezTo>
                  <a:pt x="2642757" y="2534701"/>
                  <a:pt x="2643120" y="2540234"/>
                  <a:pt x="2642847" y="2545766"/>
                </a:cubicBezTo>
                <a:cubicBezTo>
                  <a:pt x="2642665" y="2549940"/>
                  <a:pt x="2644843" y="2550666"/>
                  <a:pt x="2648471" y="2550666"/>
                </a:cubicBezTo>
                <a:cubicBezTo>
                  <a:pt x="2656997" y="2550485"/>
                  <a:pt x="2665342" y="2550848"/>
                  <a:pt x="2673869" y="2550485"/>
                </a:cubicBezTo>
                <a:cubicBezTo>
                  <a:pt x="2679311" y="2550303"/>
                  <a:pt x="2681489" y="2551754"/>
                  <a:pt x="2681126" y="2557560"/>
                </a:cubicBezTo>
                <a:cubicBezTo>
                  <a:pt x="2680581" y="2564454"/>
                  <a:pt x="2681126" y="2571528"/>
                  <a:pt x="2680944" y="2578423"/>
                </a:cubicBezTo>
                <a:lnTo>
                  <a:pt x="2682032" y="2579530"/>
                </a:lnTo>
                <a:lnTo>
                  <a:pt x="2682032" y="2579626"/>
                </a:lnTo>
                <a:lnTo>
                  <a:pt x="2684546" y="2582090"/>
                </a:lnTo>
                <a:lnTo>
                  <a:pt x="2691104" y="2588763"/>
                </a:lnTo>
                <a:lnTo>
                  <a:pt x="2711987" y="2588609"/>
                </a:lnTo>
                <a:lnTo>
                  <a:pt x="2716294" y="2589255"/>
                </a:lnTo>
                <a:lnTo>
                  <a:pt x="2720115" y="2592946"/>
                </a:lnTo>
                <a:lnTo>
                  <a:pt x="2720131" y="2600307"/>
                </a:lnTo>
                <a:lnTo>
                  <a:pt x="2720022" y="2604099"/>
                </a:lnTo>
                <a:lnTo>
                  <a:pt x="2719314" y="2612960"/>
                </a:lnTo>
                <a:cubicBezTo>
                  <a:pt x="2719859" y="2619378"/>
                  <a:pt x="2720947" y="2625772"/>
                  <a:pt x="2721038" y="2632122"/>
                </a:cubicBezTo>
                <a:lnTo>
                  <a:pt x="2720318" y="2642065"/>
                </a:lnTo>
                <a:lnTo>
                  <a:pt x="2720740" y="2642065"/>
                </a:lnTo>
                <a:lnTo>
                  <a:pt x="2719768" y="2653374"/>
                </a:lnTo>
                <a:cubicBezTo>
                  <a:pt x="2719405" y="2658818"/>
                  <a:pt x="2721219" y="2660813"/>
                  <a:pt x="2726842" y="2660632"/>
                </a:cubicBezTo>
                <a:cubicBezTo>
                  <a:pt x="2743534" y="2660269"/>
                  <a:pt x="2760043" y="2660087"/>
                  <a:pt x="2776734" y="2660632"/>
                </a:cubicBezTo>
                <a:cubicBezTo>
                  <a:pt x="2783446" y="2660813"/>
                  <a:pt x="2785623" y="2658999"/>
                  <a:pt x="2785441" y="2652105"/>
                </a:cubicBezTo>
                <a:lnTo>
                  <a:pt x="2785271" y="2594864"/>
                </a:lnTo>
                <a:lnTo>
                  <a:pt x="2791890" y="2588408"/>
                </a:lnTo>
                <a:lnTo>
                  <a:pt x="2813561" y="2588582"/>
                </a:lnTo>
                <a:lnTo>
                  <a:pt x="2813799" y="2588324"/>
                </a:lnTo>
                <a:lnTo>
                  <a:pt x="2814832" y="2588333"/>
                </a:lnTo>
                <a:cubicBezTo>
                  <a:pt x="2821181" y="2588696"/>
                  <a:pt x="2823721" y="2586337"/>
                  <a:pt x="2823176" y="2579989"/>
                </a:cubicBezTo>
                <a:lnTo>
                  <a:pt x="2822849" y="2575891"/>
                </a:lnTo>
                <a:lnTo>
                  <a:pt x="2823539" y="2575184"/>
                </a:lnTo>
                <a:lnTo>
                  <a:pt x="2821455" y="2554693"/>
                </a:lnTo>
                <a:lnTo>
                  <a:pt x="2827997" y="2548497"/>
                </a:lnTo>
                <a:lnTo>
                  <a:pt x="2853111" y="2548670"/>
                </a:lnTo>
                <a:cubicBezTo>
                  <a:pt x="2857283" y="2548852"/>
                  <a:pt x="2859097" y="2547400"/>
                  <a:pt x="2858916" y="2543045"/>
                </a:cubicBezTo>
                <a:lnTo>
                  <a:pt x="2858909" y="2542098"/>
                </a:lnTo>
                <a:lnTo>
                  <a:pt x="2859642" y="2541347"/>
                </a:lnTo>
                <a:lnTo>
                  <a:pt x="2859602" y="2535840"/>
                </a:lnTo>
                <a:lnTo>
                  <a:pt x="2860005" y="2535453"/>
                </a:lnTo>
                <a:lnTo>
                  <a:pt x="2859871" y="2517392"/>
                </a:lnTo>
                <a:lnTo>
                  <a:pt x="2866586" y="2510525"/>
                </a:lnTo>
                <a:lnTo>
                  <a:pt x="2866838" y="2510515"/>
                </a:lnTo>
                <a:lnTo>
                  <a:pt x="2875244" y="2519099"/>
                </a:lnTo>
                <a:cubicBezTo>
                  <a:pt x="2874700" y="2526900"/>
                  <a:pt x="2875425" y="2534883"/>
                  <a:pt x="2875063" y="2542683"/>
                </a:cubicBezTo>
                <a:cubicBezTo>
                  <a:pt x="2874881" y="2547400"/>
                  <a:pt x="2876514" y="2549032"/>
                  <a:pt x="2881230" y="2548852"/>
                </a:cubicBezTo>
                <a:lnTo>
                  <a:pt x="2885467" y="2548821"/>
                </a:lnTo>
                <a:lnTo>
                  <a:pt x="2907081" y="2550030"/>
                </a:lnTo>
                <a:lnTo>
                  <a:pt x="2910543" y="2553491"/>
                </a:lnTo>
                <a:lnTo>
                  <a:pt x="2913158" y="2556479"/>
                </a:lnTo>
                <a:lnTo>
                  <a:pt x="2912979" y="2580600"/>
                </a:lnTo>
                <a:lnTo>
                  <a:pt x="2913708" y="2581362"/>
                </a:lnTo>
                <a:lnTo>
                  <a:pt x="2913704" y="2581803"/>
                </a:lnTo>
                <a:cubicBezTo>
                  <a:pt x="2913523" y="2586882"/>
                  <a:pt x="2914975" y="2588877"/>
                  <a:pt x="2920235" y="2588696"/>
                </a:cubicBezTo>
                <a:lnTo>
                  <a:pt x="2920712" y="2588692"/>
                </a:lnTo>
                <a:lnTo>
                  <a:pt x="2920779" y="2588763"/>
                </a:lnTo>
                <a:cubicBezTo>
                  <a:pt x="2927674" y="2588400"/>
                  <a:pt x="2934749" y="2589125"/>
                  <a:pt x="2941643" y="2588582"/>
                </a:cubicBezTo>
                <a:cubicBezTo>
                  <a:pt x="2948899" y="2587857"/>
                  <a:pt x="2951439" y="2590033"/>
                  <a:pt x="2951258" y="2597835"/>
                </a:cubicBezTo>
                <a:lnTo>
                  <a:pt x="2950983" y="2642065"/>
                </a:lnTo>
                <a:lnTo>
                  <a:pt x="2952740" y="2642065"/>
                </a:lnTo>
                <a:lnTo>
                  <a:pt x="2952710" y="2652105"/>
                </a:lnTo>
                <a:cubicBezTo>
                  <a:pt x="2952710" y="2656822"/>
                  <a:pt x="2953435" y="2661175"/>
                  <a:pt x="2959422" y="2659906"/>
                </a:cubicBezTo>
                <a:cubicBezTo>
                  <a:pt x="2974661" y="2656458"/>
                  <a:pt x="2990081" y="2658818"/>
                  <a:pt x="3005320" y="2658455"/>
                </a:cubicBezTo>
                <a:cubicBezTo>
                  <a:pt x="3012215" y="2658273"/>
                  <a:pt x="3014755" y="2657004"/>
                  <a:pt x="3014573" y="2649565"/>
                </a:cubicBezTo>
                <a:lnTo>
                  <a:pt x="3014231" y="2592742"/>
                </a:lnTo>
                <a:lnTo>
                  <a:pt x="3019427" y="2586951"/>
                </a:lnTo>
                <a:lnTo>
                  <a:pt x="3037140" y="2587078"/>
                </a:lnTo>
                <a:lnTo>
                  <a:pt x="3044869" y="2587244"/>
                </a:lnTo>
                <a:cubicBezTo>
                  <a:pt x="3051945" y="2588696"/>
                  <a:pt x="3051401" y="2585975"/>
                  <a:pt x="3051401" y="2581258"/>
                </a:cubicBezTo>
                <a:lnTo>
                  <a:pt x="3051369" y="2576818"/>
                </a:lnTo>
                <a:lnTo>
                  <a:pt x="3052489" y="2575728"/>
                </a:lnTo>
                <a:lnTo>
                  <a:pt x="3052338" y="2554713"/>
                </a:lnTo>
                <a:lnTo>
                  <a:pt x="3058041" y="2548864"/>
                </a:lnTo>
                <a:lnTo>
                  <a:pt x="3082605" y="2549032"/>
                </a:lnTo>
                <a:lnTo>
                  <a:pt x="3085219" y="2546418"/>
                </a:lnTo>
                <a:lnTo>
                  <a:pt x="3089499" y="2542254"/>
                </a:lnTo>
                <a:lnTo>
                  <a:pt x="3089461" y="2537210"/>
                </a:lnTo>
                <a:lnTo>
                  <a:pt x="3090405" y="2535997"/>
                </a:lnTo>
                <a:lnTo>
                  <a:pt x="3090405" y="2516751"/>
                </a:lnTo>
                <a:lnTo>
                  <a:pt x="3096550" y="2511035"/>
                </a:lnTo>
                <a:lnTo>
                  <a:pt x="3097692" y="2510984"/>
                </a:lnTo>
                <a:lnTo>
                  <a:pt x="3105099" y="2517157"/>
                </a:lnTo>
                <a:lnTo>
                  <a:pt x="3104919" y="2542321"/>
                </a:lnTo>
                <a:cubicBezTo>
                  <a:pt x="3104556" y="2547400"/>
                  <a:pt x="3106189" y="2549214"/>
                  <a:pt x="3111451" y="2549032"/>
                </a:cubicBezTo>
                <a:lnTo>
                  <a:pt x="3111520" y="2549032"/>
                </a:lnTo>
                <a:lnTo>
                  <a:pt x="3112721" y="2550418"/>
                </a:lnTo>
                <a:lnTo>
                  <a:pt x="3137719" y="2549698"/>
                </a:lnTo>
                <a:lnTo>
                  <a:pt x="3143198" y="2555020"/>
                </a:lnTo>
                <a:cubicBezTo>
                  <a:pt x="3142835" y="2563728"/>
                  <a:pt x="3143198" y="2572617"/>
                  <a:pt x="3143018" y="2581326"/>
                </a:cubicBezTo>
                <a:cubicBezTo>
                  <a:pt x="3143018" y="2585680"/>
                  <a:pt x="3144469" y="2587312"/>
                  <a:pt x="3148822" y="2587130"/>
                </a:cubicBezTo>
                <a:cubicBezTo>
                  <a:pt x="3156986" y="2586949"/>
                  <a:pt x="3165149" y="2587494"/>
                  <a:pt x="3173313" y="2586949"/>
                </a:cubicBezTo>
                <a:cubicBezTo>
                  <a:pt x="3179844" y="2586586"/>
                  <a:pt x="3181660" y="2588763"/>
                  <a:pt x="3181478" y="2595113"/>
                </a:cubicBezTo>
                <a:lnTo>
                  <a:pt x="3181344" y="2642065"/>
                </a:lnTo>
                <a:lnTo>
                  <a:pt x="3182781" y="2642065"/>
                </a:lnTo>
                <a:lnTo>
                  <a:pt x="3182748" y="2653737"/>
                </a:lnTo>
                <a:cubicBezTo>
                  <a:pt x="3182748" y="2657004"/>
                  <a:pt x="3182204" y="2661539"/>
                  <a:pt x="3187465" y="2660087"/>
                </a:cubicBezTo>
                <a:cubicBezTo>
                  <a:pt x="3203610" y="2655733"/>
                  <a:pt x="3220119" y="2662265"/>
                  <a:pt x="3236446" y="2658818"/>
                </a:cubicBezTo>
                <a:cubicBezTo>
                  <a:pt x="3242253" y="2657548"/>
                  <a:pt x="3244611" y="2656822"/>
                  <a:pt x="3244430" y="2650472"/>
                </a:cubicBezTo>
                <a:lnTo>
                  <a:pt x="3244270" y="2597439"/>
                </a:lnTo>
                <a:lnTo>
                  <a:pt x="3253410" y="2588763"/>
                </a:lnTo>
                <a:lnTo>
                  <a:pt x="3276540" y="2588763"/>
                </a:lnTo>
                <a:cubicBezTo>
                  <a:pt x="3278173" y="2589125"/>
                  <a:pt x="3281621" y="2589851"/>
                  <a:pt x="3280532" y="2586042"/>
                </a:cubicBezTo>
                <a:lnTo>
                  <a:pt x="3280532" y="2586005"/>
                </a:lnTo>
                <a:lnTo>
                  <a:pt x="3280896" y="2585794"/>
                </a:lnTo>
                <a:cubicBezTo>
                  <a:pt x="3279443" y="2580623"/>
                  <a:pt x="3280169" y="2575543"/>
                  <a:pt x="3280985" y="2570487"/>
                </a:cubicBezTo>
                <a:lnTo>
                  <a:pt x="3281303" y="2562898"/>
                </a:lnTo>
                <a:lnTo>
                  <a:pt x="3281911" y="2555036"/>
                </a:lnTo>
                <a:lnTo>
                  <a:pt x="3284334" y="2552696"/>
                </a:lnTo>
                <a:lnTo>
                  <a:pt x="3287063" y="2550848"/>
                </a:lnTo>
                <a:cubicBezTo>
                  <a:pt x="3296134" y="2550848"/>
                  <a:pt x="3305204" y="2550485"/>
                  <a:pt x="3314276" y="2551029"/>
                </a:cubicBezTo>
                <a:lnTo>
                  <a:pt x="3315638" y="2549632"/>
                </a:lnTo>
                <a:lnTo>
                  <a:pt x="3320035" y="2548604"/>
                </a:lnTo>
                <a:lnTo>
                  <a:pt x="3320867" y="2544268"/>
                </a:lnTo>
                <a:lnTo>
                  <a:pt x="3321350" y="2543772"/>
                </a:lnTo>
                <a:lnTo>
                  <a:pt x="3321350" y="2542236"/>
                </a:lnTo>
                <a:lnTo>
                  <a:pt x="3322076" y="2539263"/>
                </a:lnTo>
                <a:lnTo>
                  <a:pt x="3322076" y="2512797"/>
                </a:lnTo>
                <a:lnTo>
                  <a:pt x="3323868" y="2512043"/>
                </a:lnTo>
                <a:lnTo>
                  <a:pt x="3332485" y="2514202"/>
                </a:lnTo>
                <a:lnTo>
                  <a:pt x="3334149" y="2524509"/>
                </a:lnTo>
                <a:lnTo>
                  <a:pt x="3333869" y="2544135"/>
                </a:lnTo>
                <a:cubicBezTo>
                  <a:pt x="3333506" y="2549214"/>
                  <a:pt x="3335138" y="2551029"/>
                  <a:pt x="3340400" y="2550848"/>
                </a:cubicBezTo>
                <a:cubicBezTo>
                  <a:pt x="3348926" y="2550485"/>
                  <a:pt x="3357272" y="2551029"/>
                  <a:pt x="3365799" y="2550666"/>
                </a:cubicBezTo>
                <a:cubicBezTo>
                  <a:pt x="3370334" y="2550485"/>
                  <a:pt x="3372148" y="2552117"/>
                  <a:pt x="3371967" y="2556834"/>
                </a:cubicBezTo>
                <a:cubicBezTo>
                  <a:pt x="3371604" y="2564635"/>
                  <a:pt x="3372148" y="2572617"/>
                  <a:pt x="3371785" y="2580418"/>
                </a:cubicBezTo>
                <a:cubicBezTo>
                  <a:pt x="3371422" y="2586404"/>
                  <a:pt x="3374325" y="2588582"/>
                  <a:pt x="3379586" y="2588763"/>
                </a:cubicBezTo>
                <a:cubicBezTo>
                  <a:pt x="3386843" y="2588944"/>
                  <a:pt x="3394100" y="2589307"/>
                  <a:pt x="3401356" y="2588763"/>
                </a:cubicBezTo>
                <a:cubicBezTo>
                  <a:pt x="3407888" y="2588219"/>
                  <a:pt x="3410246" y="2590033"/>
                  <a:pt x="3410065" y="2597109"/>
                </a:cubicBezTo>
                <a:lnTo>
                  <a:pt x="3409794" y="2642065"/>
                </a:lnTo>
                <a:lnTo>
                  <a:pt x="3410818" y="2642065"/>
                </a:lnTo>
                <a:lnTo>
                  <a:pt x="3410791" y="2651742"/>
                </a:lnTo>
                <a:cubicBezTo>
                  <a:pt x="3410609" y="2658273"/>
                  <a:pt x="3412060" y="2660632"/>
                  <a:pt x="3419135" y="2660450"/>
                </a:cubicBezTo>
                <a:cubicBezTo>
                  <a:pt x="3434555" y="2659906"/>
                  <a:pt x="3449977" y="2659906"/>
                  <a:pt x="3465398" y="2660450"/>
                </a:cubicBezTo>
                <a:cubicBezTo>
                  <a:pt x="3472291" y="2660632"/>
                  <a:pt x="3474831" y="2658999"/>
                  <a:pt x="3474650" y="2651560"/>
                </a:cubicBezTo>
                <a:lnTo>
                  <a:pt x="3474316" y="2595587"/>
                </a:lnTo>
                <a:lnTo>
                  <a:pt x="3474713" y="2593962"/>
                </a:lnTo>
                <a:lnTo>
                  <a:pt x="3479675" y="2589000"/>
                </a:lnTo>
                <a:lnTo>
                  <a:pt x="3481010" y="2588771"/>
                </a:lnTo>
                <a:lnTo>
                  <a:pt x="3505309" y="2588944"/>
                </a:lnTo>
                <a:lnTo>
                  <a:pt x="3506656" y="2587598"/>
                </a:lnTo>
                <a:lnTo>
                  <a:pt x="3510139" y="2587063"/>
                </a:lnTo>
                <a:lnTo>
                  <a:pt x="3510998" y="2583255"/>
                </a:lnTo>
                <a:lnTo>
                  <a:pt x="3511477" y="2582776"/>
                </a:lnTo>
                <a:lnTo>
                  <a:pt x="3511467" y="2581178"/>
                </a:lnTo>
                <a:lnTo>
                  <a:pt x="3512022" y="2578718"/>
                </a:lnTo>
                <a:lnTo>
                  <a:pt x="3511994" y="2577039"/>
                </a:lnTo>
                <a:lnTo>
                  <a:pt x="3512385" y="2576635"/>
                </a:lnTo>
                <a:lnTo>
                  <a:pt x="3512228" y="2553889"/>
                </a:lnTo>
                <a:lnTo>
                  <a:pt x="3512265" y="2553688"/>
                </a:lnTo>
                <a:lnTo>
                  <a:pt x="3517020" y="2548934"/>
                </a:lnTo>
                <a:lnTo>
                  <a:pt x="3517365" y="2548854"/>
                </a:lnTo>
                <a:lnTo>
                  <a:pt x="3543407" y="2549032"/>
                </a:lnTo>
                <a:cubicBezTo>
                  <a:pt x="3548305" y="2549214"/>
                  <a:pt x="3549757" y="2547400"/>
                  <a:pt x="3549575" y="2542683"/>
                </a:cubicBezTo>
                <a:lnTo>
                  <a:pt x="3549562" y="2540808"/>
                </a:lnTo>
                <a:lnTo>
                  <a:pt x="3549939" y="2540440"/>
                </a:lnTo>
                <a:lnTo>
                  <a:pt x="3549922" y="2538205"/>
                </a:lnTo>
                <a:lnTo>
                  <a:pt x="3550482" y="2537630"/>
                </a:lnTo>
                <a:lnTo>
                  <a:pt x="3550336" y="2515589"/>
                </a:lnTo>
                <a:lnTo>
                  <a:pt x="3551933" y="2514250"/>
                </a:lnTo>
                <a:lnTo>
                  <a:pt x="3556399" y="2510764"/>
                </a:lnTo>
                <a:lnTo>
                  <a:pt x="3557987" y="2510817"/>
                </a:lnTo>
                <a:lnTo>
                  <a:pt x="3564078" y="2515993"/>
                </a:lnTo>
                <a:lnTo>
                  <a:pt x="3564089" y="2516015"/>
                </a:lnTo>
                <a:cubicBezTo>
                  <a:pt x="3563908" y="2525630"/>
                  <a:pt x="3564089" y="2535064"/>
                  <a:pt x="3565359" y="2544678"/>
                </a:cubicBezTo>
                <a:cubicBezTo>
                  <a:pt x="3565722" y="2548670"/>
                  <a:pt x="3566629" y="2548670"/>
                  <a:pt x="3569532" y="2548670"/>
                </a:cubicBezTo>
                <a:lnTo>
                  <a:pt x="3577282" y="2548617"/>
                </a:lnTo>
                <a:lnTo>
                  <a:pt x="3597343" y="2549928"/>
                </a:lnTo>
                <a:lnTo>
                  <a:pt x="3604001" y="2556289"/>
                </a:lnTo>
                <a:cubicBezTo>
                  <a:pt x="3603638" y="2563910"/>
                  <a:pt x="3604363" y="2571528"/>
                  <a:pt x="3603819" y="2578966"/>
                </a:cubicBezTo>
                <a:lnTo>
                  <a:pt x="3604014" y="2579155"/>
                </a:lnTo>
                <a:lnTo>
                  <a:pt x="3604001" y="2581078"/>
                </a:lnTo>
                <a:cubicBezTo>
                  <a:pt x="3603818" y="2586337"/>
                  <a:pt x="3605270" y="2588696"/>
                  <a:pt x="3611076" y="2588333"/>
                </a:cubicBezTo>
                <a:lnTo>
                  <a:pt x="3613518" y="2588314"/>
                </a:lnTo>
                <a:lnTo>
                  <a:pt x="3613798" y="2588582"/>
                </a:lnTo>
                <a:lnTo>
                  <a:pt x="3634019" y="2588406"/>
                </a:lnTo>
                <a:lnTo>
                  <a:pt x="3641533" y="2595609"/>
                </a:lnTo>
                <a:lnTo>
                  <a:pt x="3642099" y="2596201"/>
                </a:lnTo>
                <a:lnTo>
                  <a:pt x="3641959" y="2642065"/>
                </a:lnTo>
                <a:lnTo>
                  <a:pt x="3642857" y="2642065"/>
                </a:lnTo>
                <a:lnTo>
                  <a:pt x="3642824" y="2653556"/>
                </a:lnTo>
                <a:cubicBezTo>
                  <a:pt x="3642824" y="2656640"/>
                  <a:pt x="3642099" y="2660994"/>
                  <a:pt x="3647540" y="2659906"/>
                </a:cubicBezTo>
                <a:cubicBezTo>
                  <a:pt x="3663325" y="2656458"/>
                  <a:pt x="3679289" y="2658818"/>
                  <a:pt x="3695254" y="2658455"/>
                </a:cubicBezTo>
                <a:cubicBezTo>
                  <a:pt x="3701241" y="2658273"/>
                  <a:pt x="3703055" y="2656458"/>
                  <a:pt x="3702692" y="2650654"/>
                </a:cubicBezTo>
                <a:lnTo>
                  <a:pt x="3703709" y="2611892"/>
                </a:lnTo>
                <a:lnTo>
                  <a:pt x="3703781" y="2611010"/>
                </a:lnTo>
                <a:lnTo>
                  <a:pt x="3703749" y="2610334"/>
                </a:lnTo>
                <a:lnTo>
                  <a:pt x="3704158" y="2594761"/>
                </a:lnTo>
                <a:lnTo>
                  <a:pt x="3705213" y="2591463"/>
                </a:lnTo>
                <a:lnTo>
                  <a:pt x="3709662" y="2586882"/>
                </a:lnTo>
                <a:lnTo>
                  <a:pt x="3711329" y="2586595"/>
                </a:lnTo>
                <a:lnTo>
                  <a:pt x="3736255" y="2586768"/>
                </a:lnTo>
                <a:cubicBezTo>
                  <a:pt x="3740608" y="2586949"/>
                  <a:pt x="3742241" y="2585497"/>
                  <a:pt x="3742059" y="2581144"/>
                </a:cubicBezTo>
                <a:lnTo>
                  <a:pt x="3742013" y="2574480"/>
                </a:lnTo>
                <a:lnTo>
                  <a:pt x="3742604" y="2573914"/>
                </a:lnTo>
                <a:lnTo>
                  <a:pt x="3742425" y="2554292"/>
                </a:lnTo>
                <a:lnTo>
                  <a:pt x="3748047" y="2548670"/>
                </a:lnTo>
                <a:cubicBezTo>
                  <a:pt x="3756210" y="2549032"/>
                  <a:pt x="3764375" y="2548670"/>
                  <a:pt x="3772538" y="2548852"/>
                </a:cubicBezTo>
                <a:cubicBezTo>
                  <a:pt x="3775986" y="2548852"/>
                  <a:pt x="3778706" y="2548308"/>
                  <a:pt x="3778163" y="2543953"/>
                </a:cubicBezTo>
                <a:lnTo>
                  <a:pt x="3778570" y="2538134"/>
                </a:lnTo>
                <a:lnTo>
                  <a:pt x="3778706" y="2537992"/>
                </a:lnTo>
                <a:cubicBezTo>
                  <a:pt x="3777618" y="2529829"/>
                  <a:pt x="3781065" y="2522028"/>
                  <a:pt x="3780520" y="2513864"/>
                </a:cubicBezTo>
                <a:lnTo>
                  <a:pt x="3780622" y="2512518"/>
                </a:lnTo>
                <a:lnTo>
                  <a:pt x="3785781" y="2510573"/>
                </a:lnTo>
                <a:cubicBezTo>
                  <a:pt x="3788412" y="2510663"/>
                  <a:pt x="3790998" y="2510663"/>
                  <a:pt x="3792926" y="2511480"/>
                </a:cubicBezTo>
                <a:lnTo>
                  <a:pt x="3794717" y="2514731"/>
                </a:lnTo>
                <a:lnTo>
                  <a:pt x="3796118" y="2517391"/>
                </a:lnTo>
                <a:lnTo>
                  <a:pt x="3795035" y="2540688"/>
                </a:lnTo>
                <a:cubicBezTo>
                  <a:pt x="3794127" y="2543227"/>
                  <a:pt x="3793946" y="2545359"/>
                  <a:pt x="3794853" y="2546810"/>
                </a:cubicBezTo>
                <a:lnTo>
                  <a:pt x="3795474" y="2547010"/>
                </a:lnTo>
                <a:lnTo>
                  <a:pt x="3795488" y="2547423"/>
                </a:lnTo>
                <a:cubicBezTo>
                  <a:pt x="3796985" y="2549102"/>
                  <a:pt x="3799660" y="2549783"/>
                  <a:pt x="3802835" y="2549874"/>
                </a:cubicBezTo>
                <a:lnTo>
                  <a:pt x="3826945" y="2548973"/>
                </a:lnTo>
                <a:lnTo>
                  <a:pt x="3832437" y="2553820"/>
                </a:lnTo>
                <a:lnTo>
                  <a:pt x="3834039" y="2580170"/>
                </a:lnTo>
                <a:cubicBezTo>
                  <a:pt x="3833676" y="2584887"/>
                  <a:pt x="3835490" y="2586518"/>
                  <a:pt x="3840208" y="2586337"/>
                </a:cubicBezTo>
                <a:lnTo>
                  <a:pt x="3841068" y="2586330"/>
                </a:lnTo>
                <a:lnTo>
                  <a:pt x="3841659" y="2586949"/>
                </a:lnTo>
                <a:cubicBezTo>
                  <a:pt x="3848009" y="2586586"/>
                  <a:pt x="3854358" y="2587494"/>
                  <a:pt x="3860708" y="2586768"/>
                </a:cubicBezTo>
                <a:cubicBezTo>
                  <a:pt x="3865244" y="2586314"/>
                  <a:pt x="3868327" y="2586813"/>
                  <a:pt x="3870231" y="2588604"/>
                </a:cubicBezTo>
                <a:lnTo>
                  <a:pt x="3872305" y="2596724"/>
                </a:lnTo>
                <a:lnTo>
                  <a:pt x="3870807" y="2642065"/>
                </a:lnTo>
                <a:lnTo>
                  <a:pt x="3871591" y="2642065"/>
                </a:lnTo>
                <a:lnTo>
                  <a:pt x="3871230" y="2652648"/>
                </a:lnTo>
                <a:cubicBezTo>
                  <a:pt x="3870685" y="2656458"/>
                  <a:pt x="3871411" y="2661175"/>
                  <a:pt x="3876492" y="2659906"/>
                </a:cubicBezTo>
                <a:cubicBezTo>
                  <a:pt x="3888464" y="2656912"/>
                  <a:pt x="3900438" y="2659838"/>
                  <a:pt x="3912488" y="2660034"/>
                </a:cubicBezTo>
                <a:lnTo>
                  <a:pt x="3914158" y="2659891"/>
                </a:lnTo>
                <a:lnTo>
                  <a:pt x="3915066" y="2660220"/>
                </a:lnTo>
                <a:cubicBezTo>
                  <a:pt x="3917338" y="2660462"/>
                  <a:pt x="3920365" y="2660450"/>
                  <a:pt x="3924401" y="2660450"/>
                </a:cubicBezTo>
                <a:cubicBezTo>
                  <a:pt x="3927395" y="2660541"/>
                  <a:pt x="3929344" y="2660087"/>
                  <a:pt x="3930524" y="2658885"/>
                </a:cubicBezTo>
                <a:lnTo>
                  <a:pt x="3931136" y="2656406"/>
                </a:lnTo>
                <a:lnTo>
                  <a:pt x="3931234" y="2656367"/>
                </a:lnTo>
                <a:cubicBezTo>
                  <a:pt x="3932550" y="2655098"/>
                  <a:pt x="3933003" y="2653193"/>
                  <a:pt x="3932731" y="2649928"/>
                </a:cubicBezTo>
                <a:cubicBezTo>
                  <a:pt x="3931914" y="2639678"/>
                  <a:pt x="3932594" y="2629473"/>
                  <a:pt x="3933343" y="2619269"/>
                </a:cubicBezTo>
                <a:lnTo>
                  <a:pt x="3933992" y="2599767"/>
                </a:lnTo>
                <a:lnTo>
                  <a:pt x="3934182" y="2594750"/>
                </a:lnTo>
                <a:lnTo>
                  <a:pt x="3934351" y="2593065"/>
                </a:lnTo>
                <a:lnTo>
                  <a:pt x="3935149" y="2590352"/>
                </a:lnTo>
                <a:lnTo>
                  <a:pt x="3937541" y="2589102"/>
                </a:lnTo>
                <a:lnTo>
                  <a:pt x="3938914" y="2588763"/>
                </a:lnTo>
                <a:cubicBezTo>
                  <a:pt x="3947079" y="2589488"/>
                  <a:pt x="3955242" y="2588763"/>
                  <a:pt x="3963406" y="2588944"/>
                </a:cubicBezTo>
                <a:lnTo>
                  <a:pt x="3966411" y="2588250"/>
                </a:lnTo>
                <a:lnTo>
                  <a:pt x="3968765" y="2588491"/>
                </a:lnTo>
                <a:cubicBezTo>
                  <a:pt x="3969513" y="2588219"/>
                  <a:pt x="3970011" y="2587403"/>
                  <a:pt x="3969922" y="2585497"/>
                </a:cubicBezTo>
                <a:lnTo>
                  <a:pt x="3970040" y="2584348"/>
                </a:lnTo>
                <a:lnTo>
                  <a:pt x="3970300" y="2583616"/>
                </a:lnTo>
                <a:lnTo>
                  <a:pt x="3970251" y="2582281"/>
                </a:lnTo>
                <a:lnTo>
                  <a:pt x="3970253" y="2582259"/>
                </a:lnTo>
                <a:lnTo>
                  <a:pt x="3971191" y="2582259"/>
                </a:lnTo>
                <a:lnTo>
                  <a:pt x="3970483" y="2580018"/>
                </a:lnTo>
                <a:lnTo>
                  <a:pt x="3971758" y="2567583"/>
                </a:lnTo>
                <a:lnTo>
                  <a:pt x="3971800" y="2565401"/>
                </a:lnTo>
                <a:lnTo>
                  <a:pt x="3971891" y="2564278"/>
                </a:lnTo>
                <a:lnTo>
                  <a:pt x="3972415" y="2562258"/>
                </a:lnTo>
                <a:lnTo>
                  <a:pt x="3972380" y="2558820"/>
                </a:lnTo>
                <a:lnTo>
                  <a:pt x="3973504" y="2551392"/>
                </a:lnTo>
                <a:lnTo>
                  <a:pt x="3979570" y="2550189"/>
                </a:lnTo>
                <a:lnTo>
                  <a:pt x="3982984" y="2550303"/>
                </a:lnTo>
                <a:cubicBezTo>
                  <a:pt x="3991692" y="2549940"/>
                  <a:pt x="4003122" y="2553932"/>
                  <a:pt x="4008383" y="2548852"/>
                </a:cubicBezTo>
                <a:lnTo>
                  <a:pt x="4010304" y="2540956"/>
                </a:lnTo>
                <a:lnTo>
                  <a:pt x="4010377" y="2540895"/>
                </a:lnTo>
                <a:lnTo>
                  <a:pt x="4010377" y="2540656"/>
                </a:lnTo>
                <a:lnTo>
                  <a:pt x="4011263" y="2537014"/>
                </a:lnTo>
                <a:lnTo>
                  <a:pt x="4011232" y="2536607"/>
                </a:lnTo>
                <a:lnTo>
                  <a:pt x="4011330" y="2536199"/>
                </a:lnTo>
                <a:lnTo>
                  <a:pt x="4010377" y="2523749"/>
                </a:lnTo>
                <a:lnTo>
                  <a:pt x="4010377" y="2522754"/>
                </a:lnTo>
                <a:lnTo>
                  <a:pt x="4011062" y="2512612"/>
                </a:lnTo>
                <a:lnTo>
                  <a:pt x="4012755" y="2511321"/>
                </a:lnTo>
                <a:lnTo>
                  <a:pt x="4014203" y="2511117"/>
                </a:lnTo>
                <a:cubicBezTo>
                  <a:pt x="4018376" y="2511117"/>
                  <a:pt x="4022004" y="2510754"/>
                  <a:pt x="4021641" y="2516921"/>
                </a:cubicBezTo>
                <a:cubicBezTo>
                  <a:pt x="4021278" y="2525449"/>
                  <a:pt x="4022004" y="2533794"/>
                  <a:pt x="4021460" y="2542321"/>
                </a:cubicBezTo>
                <a:cubicBezTo>
                  <a:pt x="4021097" y="2548126"/>
                  <a:pt x="4023274" y="2549577"/>
                  <a:pt x="4028716" y="2549396"/>
                </a:cubicBezTo>
                <a:lnTo>
                  <a:pt x="4038117" y="2549328"/>
                </a:lnTo>
                <a:lnTo>
                  <a:pt x="4055500" y="2550464"/>
                </a:lnTo>
                <a:lnTo>
                  <a:pt x="4060326" y="2554819"/>
                </a:lnTo>
                <a:lnTo>
                  <a:pt x="4061416" y="2562335"/>
                </a:lnTo>
                <a:lnTo>
                  <a:pt x="4061009" y="2581326"/>
                </a:lnTo>
                <a:cubicBezTo>
                  <a:pt x="4059739" y="2588400"/>
                  <a:pt x="4062824" y="2589125"/>
                  <a:pt x="4067721" y="2589307"/>
                </a:cubicBezTo>
                <a:cubicBezTo>
                  <a:pt x="4075885" y="2589488"/>
                  <a:pt x="4084048" y="2589851"/>
                  <a:pt x="4092213" y="2589307"/>
                </a:cubicBezTo>
                <a:lnTo>
                  <a:pt x="4098975" y="2596400"/>
                </a:lnTo>
                <a:lnTo>
                  <a:pt x="4099546" y="2600247"/>
                </a:lnTo>
                <a:lnTo>
                  <a:pt x="4098143" y="2642065"/>
                </a:lnTo>
                <a:lnTo>
                  <a:pt x="4098972" y="2642065"/>
                </a:lnTo>
                <a:lnTo>
                  <a:pt x="4098562" y="2652648"/>
                </a:lnTo>
                <a:cubicBezTo>
                  <a:pt x="4098199" y="2657185"/>
                  <a:pt x="4099651" y="2660994"/>
                  <a:pt x="4104912" y="2659906"/>
                </a:cubicBezTo>
                <a:lnTo>
                  <a:pt x="4135764" y="2658968"/>
                </a:lnTo>
                <a:lnTo>
                  <a:pt x="4135764" y="2642065"/>
                </a:lnTo>
                <a:lnTo>
                  <a:pt x="4135764" y="2636108"/>
                </a:lnTo>
                <a:lnTo>
                  <a:pt x="4135764" y="2628533"/>
                </a:lnTo>
                <a:lnTo>
                  <a:pt x="4129585" y="2634870"/>
                </a:lnTo>
                <a:lnTo>
                  <a:pt x="4122709" y="2628153"/>
                </a:lnTo>
                <a:lnTo>
                  <a:pt x="4123689" y="2615773"/>
                </a:lnTo>
                <a:cubicBezTo>
                  <a:pt x="4124460" y="2610104"/>
                  <a:pt x="4125049" y="2604480"/>
                  <a:pt x="4123960" y="2598855"/>
                </a:cubicBezTo>
                <a:cubicBezTo>
                  <a:pt x="4121784" y="2587606"/>
                  <a:pt x="4122510" y="2576723"/>
                  <a:pt x="4123780" y="2564568"/>
                </a:cubicBezTo>
                <a:lnTo>
                  <a:pt x="4122129" y="2564487"/>
                </a:lnTo>
                <a:lnTo>
                  <a:pt x="4121013" y="2559423"/>
                </a:lnTo>
                <a:cubicBezTo>
                  <a:pt x="4119879" y="2558539"/>
                  <a:pt x="4118065" y="2558493"/>
                  <a:pt x="4115617" y="2558493"/>
                </a:cubicBezTo>
                <a:cubicBezTo>
                  <a:pt x="4106907" y="2558493"/>
                  <a:pt x="4098018" y="2558312"/>
                  <a:pt x="4089310" y="2558493"/>
                </a:cubicBezTo>
                <a:lnTo>
                  <a:pt x="4084570" y="2554365"/>
                </a:lnTo>
                <a:lnTo>
                  <a:pt x="4085682" y="2529917"/>
                </a:lnTo>
                <a:lnTo>
                  <a:pt x="4084636" y="2528746"/>
                </a:lnTo>
                <a:lnTo>
                  <a:pt x="4084956" y="2520395"/>
                </a:lnTo>
                <a:cubicBezTo>
                  <a:pt x="4074796" y="2520395"/>
                  <a:pt x="4065000" y="2520214"/>
                  <a:pt x="4055022" y="2520577"/>
                </a:cubicBezTo>
                <a:lnTo>
                  <a:pt x="4046615" y="2512488"/>
                </a:lnTo>
                <a:lnTo>
                  <a:pt x="4048128" y="2492364"/>
                </a:lnTo>
                <a:lnTo>
                  <a:pt x="4047410" y="2491624"/>
                </a:lnTo>
                <a:lnTo>
                  <a:pt x="4047584" y="2489918"/>
                </a:lnTo>
                <a:cubicBezTo>
                  <a:pt x="4047765" y="2483023"/>
                  <a:pt x="4045588" y="2480483"/>
                  <a:pt x="4038331" y="2480303"/>
                </a:cubicBezTo>
                <a:close/>
                <a:moveTo>
                  <a:pt x="1850533" y="2446531"/>
                </a:moveTo>
                <a:cubicBezTo>
                  <a:pt x="1847358" y="2445986"/>
                  <a:pt x="1844454" y="2446214"/>
                  <a:pt x="1842481" y="2447620"/>
                </a:cubicBezTo>
                <a:lnTo>
                  <a:pt x="1842228" y="2448455"/>
                </a:lnTo>
                <a:lnTo>
                  <a:pt x="1823123" y="2448709"/>
                </a:lnTo>
                <a:cubicBezTo>
                  <a:pt x="1805706" y="2448891"/>
                  <a:pt x="1788108" y="2449434"/>
                  <a:pt x="1770512" y="2447982"/>
                </a:cubicBezTo>
                <a:cubicBezTo>
                  <a:pt x="1761984" y="2447257"/>
                  <a:pt x="1752914" y="2450523"/>
                  <a:pt x="1744568" y="2449253"/>
                </a:cubicBezTo>
                <a:cubicBezTo>
                  <a:pt x="1724612" y="2446349"/>
                  <a:pt x="1704838" y="2447982"/>
                  <a:pt x="1685063" y="2447982"/>
                </a:cubicBezTo>
                <a:cubicBezTo>
                  <a:pt x="1651864" y="2447982"/>
                  <a:pt x="1618845" y="2447982"/>
                  <a:pt x="1585645" y="2448526"/>
                </a:cubicBezTo>
                <a:cubicBezTo>
                  <a:pt x="1565146" y="2448891"/>
                  <a:pt x="1544282" y="2449615"/>
                  <a:pt x="1523601" y="2447982"/>
                </a:cubicBezTo>
                <a:cubicBezTo>
                  <a:pt x="1504551" y="2446349"/>
                  <a:pt x="1485322" y="2447802"/>
                  <a:pt x="1466273" y="2447982"/>
                </a:cubicBezTo>
                <a:cubicBezTo>
                  <a:pt x="1432529" y="2448345"/>
                  <a:pt x="1398785" y="2446531"/>
                  <a:pt x="1365042" y="2447619"/>
                </a:cubicBezTo>
                <a:cubicBezTo>
                  <a:pt x="1337285" y="2448526"/>
                  <a:pt x="1309527" y="2447438"/>
                  <a:pt x="1281771" y="2449615"/>
                </a:cubicBezTo>
                <a:cubicBezTo>
                  <a:pt x="1270523" y="2450523"/>
                  <a:pt x="1259638" y="2447802"/>
                  <a:pt x="1248570" y="2447802"/>
                </a:cubicBezTo>
                <a:cubicBezTo>
                  <a:pt x="1232243" y="2447982"/>
                  <a:pt x="1215734" y="2447619"/>
                  <a:pt x="1199407" y="2447982"/>
                </a:cubicBezTo>
                <a:cubicBezTo>
                  <a:pt x="1176910" y="2448526"/>
                  <a:pt x="1154234" y="2448526"/>
                  <a:pt x="1131737" y="2448891"/>
                </a:cubicBezTo>
                <a:cubicBezTo>
                  <a:pt x="1115773" y="2449071"/>
                  <a:pt x="1099264" y="2450342"/>
                  <a:pt x="1082937" y="2447982"/>
                </a:cubicBezTo>
                <a:cubicBezTo>
                  <a:pt x="1073321" y="2446531"/>
                  <a:pt x="1063705" y="2451249"/>
                  <a:pt x="1054272" y="2449615"/>
                </a:cubicBezTo>
                <a:cubicBezTo>
                  <a:pt x="1034316" y="2446168"/>
                  <a:pt x="1014179" y="2448709"/>
                  <a:pt x="994041" y="2448164"/>
                </a:cubicBezTo>
                <a:cubicBezTo>
                  <a:pt x="955944" y="2447257"/>
                  <a:pt x="917664" y="2447982"/>
                  <a:pt x="879566" y="2447982"/>
                </a:cubicBezTo>
                <a:cubicBezTo>
                  <a:pt x="867229" y="2447982"/>
                  <a:pt x="855075" y="2447982"/>
                  <a:pt x="842738" y="2447982"/>
                </a:cubicBezTo>
                <a:cubicBezTo>
                  <a:pt x="830401" y="2447982"/>
                  <a:pt x="817884" y="2448345"/>
                  <a:pt x="805548" y="2447982"/>
                </a:cubicBezTo>
                <a:cubicBezTo>
                  <a:pt x="793937" y="2447619"/>
                  <a:pt x="782507" y="2448345"/>
                  <a:pt x="770897" y="2448345"/>
                </a:cubicBezTo>
                <a:cubicBezTo>
                  <a:pt x="737515" y="2448164"/>
                  <a:pt x="704135" y="2446712"/>
                  <a:pt x="670755" y="2447802"/>
                </a:cubicBezTo>
                <a:cubicBezTo>
                  <a:pt x="644811" y="2448526"/>
                  <a:pt x="618869" y="2448164"/>
                  <a:pt x="592925" y="2449797"/>
                </a:cubicBezTo>
                <a:cubicBezTo>
                  <a:pt x="581859" y="2450523"/>
                  <a:pt x="570792" y="2448526"/>
                  <a:pt x="559726" y="2448164"/>
                </a:cubicBezTo>
                <a:cubicBezTo>
                  <a:pt x="541220" y="2447619"/>
                  <a:pt x="522716" y="2447802"/>
                  <a:pt x="504211" y="2448164"/>
                </a:cubicBezTo>
                <a:cubicBezTo>
                  <a:pt x="483530" y="2448709"/>
                  <a:pt x="462667" y="2448709"/>
                  <a:pt x="441985" y="2449071"/>
                </a:cubicBezTo>
                <a:cubicBezTo>
                  <a:pt x="425839" y="2449253"/>
                  <a:pt x="409329" y="2449797"/>
                  <a:pt x="393002" y="2448345"/>
                </a:cubicBezTo>
                <a:cubicBezTo>
                  <a:pt x="383205" y="2447619"/>
                  <a:pt x="373045" y="2450886"/>
                  <a:pt x="363431" y="2449615"/>
                </a:cubicBezTo>
                <a:cubicBezTo>
                  <a:pt x="342750" y="2446894"/>
                  <a:pt x="322068" y="2448709"/>
                  <a:pt x="301385" y="2448345"/>
                </a:cubicBezTo>
                <a:cubicBezTo>
                  <a:pt x="249501" y="2447619"/>
                  <a:pt x="197615" y="2448164"/>
                  <a:pt x="145729" y="2448164"/>
                </a:cubicBezTo>
                <a:cubicBezTo>
                  <a:pt x="120331" y="2448164"/>
                  <a:pt x="95113" y="2448709"/>
                  <a:pt x="69715" y="2448164"/>
                </a:cubicBezTo>
                <a:cubicBezTo>
                  <a:pt x="50848" y="2447619"/>
                  <a:pt x="31799" y="2449797"/>
                  <a:pt x="12931" y="2446531"/>
                </a:cubicBezTo>
                <a:cubicBezTo>
                  <a:pt x="6581" y="2445443"/>
                  <a:pt x="1320" y="2447438"/>
                  <a:pt x="2408" y="2455784"/>
                </a:cubicBezTo>
                <a:lnTo>
                  <a:pt x="2408" y="2456958"/>
                </a:lnTo>
                <a:lnTo>
                  <a:pt x="1502" y="2457895"/>
                </a:lnTo>
                <a:cubicBezTo>
                  <a:pt x="1683" y="2460615"/>
                  <a:pt x="1865" y="2463337"/>
                  <a:pt x="1502" y="2466058"/>
                </a:cubicBezTo>
                <a:cubicBezTo>
                  <a:pt x="232" y="2474402"/>
                  <a:pt x="3679" y="2475854"/>
                  <a:pt x="11480" y="2476035"/>
                </a:cubicBezTo>
                <a:cubicBezTo>
                  <a:pt x="35246" y="2476580"/>
                  <a:pt x="59011" y="2473496"/>
                  <a:pt x="82777" y="2473859"/>
                </a:cubicBezTo>
                <a:cubicBezTo>
                  <a:pt x="110897" y="2474222"/>
                  <a:pt x="138836" y="2474947"/>
                  <a:pt x="166956" y="2474947"/>
                </a:cubicBezTo>
                <a:cubicBezTo>
                  <a:pt x="180563" y="2475128"/>
                  <a:pt x="194713" y="2474947"/>
                  <a:pt x="208501" y="2474402"/>
                </a:cubicBezTo>
                <a:cubicBezTo>
                  <a:pt x="242970" y="2473133"/>
                  <a:pt x="277439" y="2473496"/>
                  <a:pt x="311909" y="2474040"/>
                </a:cubicBezTo>
                <a:cubicBezTo>
                  <a:pt x="335130" y="2474402"/>
                  <a:pt x="358351" y="2474584"/>
                  <a:pt x="381392" y="2474766"/>
                </a:cubicBezTo>
                <a:cubicBezTo>
                  <a:pt x="399715" y="2474766"/>
                  <a:pt x="418401" y="2474584"/>
                  <a:pt x="436724" y="2474222"/>
                </a:cubicBezTo>
                <a:cubicBezTo>
                  <a:pt x="475730" y="2473496"/>
                  <a:pt x="514733" y="2473496"/>
                  <a:pt x="553557" y="2474222"/>
                </a:cubicBezTo>
                <a:cubicBezTo>
                  <a:pt x="567708" y="2474402"/>
                  <a:pt x="581859" y="2476035"/>
                  <a:pt x="595828" y="2473859"/>
                </a:cubicBezTo>
                <a:lnTo>
                  <a:pt x="599502" y="2473181"/>
                </a:lnTo>
                <a:lnTo>
                  <a:pt x="608064" y="2473048"/>
                </a:lnTo>
                <a:lnTo>
                  <a:pt x="636465" y="2475491"/>
                </a:lnTo>
                <a:cubicBezTo>
                  <a:pt x="645719" y="2476217"/>
                  <a:pt x="655151" y="2475309"/>
                  <a:pt x="664585" y="2475309"/>
                </a:cubicBezTo>
                <a:cubicBezTo>
                  <a:pt x="672749" y="2475309"/>
                  <a:pt x="680914" y="2474766"/>
                  <a:pt x="689258" y="2474947"/>
                </a:cubicBezTo>
                <a:cubicBezTo>
                  <a:pt x="739329" y="2476398"/>
                  <a:pt x="789583" y="2475672"/>
                  <a:pt x="839654" y="2475672"/>
                </a:cubicBezTo>
                <a:cubicBezTo>
                  <a:pt x="840561" y="2475672"/>
                  <a:pt x="841469" y="2475672"/>
                  <a:pt x="842375" y="2475491"/>
                </a:cubicBezTo>
                <a:cubicBezTo>
                  <a:pt x="873398" y="2470956"/>
                  <a:pt x="904602" y="2474402"/>
                  <a:pt x="935625" y="2474402"/>
                </a:cubicBezTo>
                <a:cubicBezTo>
                  <a:pt x="946147" y="2474402"/>
                  <a:pt x="957576" y="2474584"/>
                  <a:pt x="968099" y="2474402"/>
                </a:cubicBezTo>
                <a:cubicBezTo>
                  <a:pt x="985151" y="2474040"/>
                  <a:pt x="1002205" y="2474040"/>
                  <a:pt x="1019077" y="2474040"/>
                </a:cubicBezTo>
                <a:cubicBezTo>
                  <a:pt x="1056086" y="2474222"/>
                  <a:pt x="1093277" y="2473496"/>
                  <a:pt x="1130286" y="2474584"/>
                </a:cubicBezTo>
                <a:cubicBezTo>
                  <a:pt x="1147339" y="2475128"/>
                  <a:pt x="1164756" y="2474584"/>
                  <a:pt x="1181991" y="2474040"/>
                </a:cubicBezTo>
                <a:cubicBezTo>
                  <a:pt x="1213014" y="2473133"/>
                  <a:pt x="1244217" y="2473859"/>
                  <a:pt x="1275239" y="2473859"/>
                </a:cubicBezTo>
                <a:cubicBezTo>
                  <a:pt x="1277416" y="2473859"/>
                  <a:pt x="1279413" y="2473859"/>
                  <a:pt x="1281589" y="2474040"/>
                </a:cubicBezTo>
                <a:cubicBezTo>
                  <a:pt x="1291748" y="2474947"/>
                  <a:pt x="1301908" y="2476398"/>
                  <a:pt x="1312067" y="2474040"/>
                </a:cubicBezTo>
                <a:lnTo>
                  <a:pt x="1317749" y="2473092"/>
                </a:lnTo>
                <a:lnTo>
                  <a:pt x="1324041" y="2473200"/>
                </a:lnTo>
                <a:lnTo>
                  <a:pt x="1327282" y="2473099"/>
                </a:lnTo>
                <a:lnTo>
                  <a:pt x="1357785" y="2475491"/>
                </a:lnTo>
                <a:cubicBezTo>
                  <a:pt x="1362592" y="2475128"/>
                  <a:pt x="1367718" y="2476217"/>
                  <a:pt x="1372707" y="2476285"/>
                </a:cubicBezTo>
                <a:lnTo>
                  <a:pt x="1385977" y="2471270"/>
                </a:lnTo>
                <a:lnTo>
                  <a:pt x="1387356" y="2471228"/>
                </a:lnTo>
                <a:lnTo>
                  <a:pt x="1388626" y="2471863"/>
                </a:lnTo>
                <a:cubicBezTo>
                  <a:pt x="1390803" y="2477487"/>
                  <a:pt x="1395883" y="2475672"/>
                  <a:pt x="1400055" y="2475672"/>
                </a:cubicBezTo>
                <a:cubicBezTo>
                  <a:pt x="1464640" y="2476398"/>
                  <a:pt x="1529225" y="2475309"/>
                  <a:pt x="1593810" y="2474040"/>
                </a:cubicBezTo>
                <a:cubicBezTo>
                  <a:pt x="1604694" y="2473859"/>
                  <a:pt x="1615942" y="2472770"/>
                  <a:pt x="1626647" y="2474402"/>
                </a:cubicBezTo>
                <a:cubicBezTo>
                  <a:pt x="1637169" y="2476035"/>
                  <a:pt x="1648054" y="2475491"/>
                  <a:pt x="1658213" y="2474947"/>
                </a:cubicBezTo>
                <a:cubicBezTo>
                  <a:pt x="1680165" y="2473859"/>
                  <a:pt x="1702117" y="2474040"/>
                  <a:pt x="1724068" y="2474222"/>
                </a:cubicBezTo>
                <a:cubicBezTo>
                  <a:pt x="1755997" y="2474402"/>
                  <a:pt x="1787927" y="2473859"/>
                  <a:pt x="1819857" y="2474766"/>
                </a:cubicBezTo>
                <a:lnTo>
                  <a:pt x="1842539" y="2474533"/>
                </a:lnTo>
                <a:lnTo>
                  <a:pt x="1849081" y="2476035"/>
                </a:lnTo>
                <a:cubicBezTo>
                  <a:pt x="1872846" y="2476580"/>
                  <a:pt x="1896613" y="2473496"/>
                  <a:pt x="1920379" y="2473859"/>
                </a:cubicBezTo>
                <a:cubicBezTo>
                  <a:pt x="1948498" y="2474222"/>
                  <a:pt x="1976437" y="2474947"/>
                  <a:pt x="2004556" y="2474947"/>
                </a:cubicBezTo>
                <a:cubicBezTo>
                  <a:pt x="2018163" y="2475128"/>
                  <a:pt x="2032314" y="2474947"/>
                  <a:pt x="2046102" y="2474402"/>
                </a:cubicBezTo>
                <a:lnTo>
                  <a:pt x="2067882" y="2474326"/>
                </a:lnTo>
                <a:lnTo>
                  <a:pt x="2067882" y="2448262"/>
                </a:lnTo>
                <a:lnTo>
                  <a:pt x="1983330" y="2448164"/>
                </a:lnTo>
                <a:lnTo>
                  <a:pt x="1941970" y="2448164"/>
                </a:lnTo>
                <a:lnTo>
                  <a:pt x="1935602" y="2447619"/>
                </a:lnTo>
                <a:cubicBezTo>
                  <a:pt x="1921089" y="2448164"/>
                  <a:pt x="1906394" y="2447438"/>
                  <a:pt x="1891699" y="2447802"/>
                </a:cubicBezTo>
                <a:lnTo>
                  <a:pt x="1873818" y="2448038"/>
                </a:lnTo>
                <a:close/>
                <a:moveTo>
                  <a:pt x="3918415" y="2446531"/>
                </a:moveTo>
                <a:cubicBezTo>
                  <a:pt x="3915239" y="2445986"/>
                  <a:pt x="3912336" y="2446214"/>
                  <a:pt x="3910363" y="2447620"/>
                </a:cubicBezTo>
                <a:lnTo>
                  <a:pt x="3910110" y="2448455"/>
                </a:lnTo>
                <a:lnTo>
                  <a:pt x="3891005" y="2448709"/>
                </a:lnTo>
                <a:cubicBezTo>
                  <a:pt x="3873587" y="2448891"/>
                  <a:pt x="3855990" y="2449434"/>
                  <a:pt x="3838394" y="2447982"/>
                </a:cubicBezTo>
                <a:cubicBezTo>
                  <a:pt x="3829865" y="2447257"/>
                  <a:pt x="3820796" y="2450523"/>
                  <a:pt x="3812450" y="2449253"/>
                </a:cubicBezTo>
                <a:cubicBezTo>
                  <a:pt x="3792494" y="2446349"/>
                  <a:pt x="3772719" y="2447982"/>
                  <a:pt x="3752945" y="2447982"/>
                </a:cubicBezTo>
                <a:cubicBezTo>
                  <a:pt x="3719746" y="2447982"/>
                  <a:pt x="3686727" y="2447982"/>
                  <a:pt x="3653527" y="2448526"/>
                </a:cubicBezTo>
                <a:cubicBezTo>
                  <a:pt x="3633027" y="2448891"/>
                  <a:pt x="3612164" y="2449615"/>
                  <a:pt x="3591483" y="2447982"/>
                </a:cubicBezTo>
                <a:cubicBezTo>
                  <a:pt x="3572433" y="2446349"/>
                  <a:pt x="3553204" y="2447802"/>
                  <a:pt x="3534154" y="2447982"/>
                </a:cubicBezTo>
                <a:cubicBezTo>
                  <a:pt x="3500411" y="2448345"/>
                  <a:pt x="3466667" y="2446531"/>
                  <a:pt x="3432923" y="2447619"/>
                </a:cubicBezTo>
                <a:cubicBezTo>
                  <a:pt x="3405166" y="2448526"/>
                  <a:pt x="3377408" y="2447438"/>
                  <a:pt x="3349652" y="2449615"/>
                </a:cubicBezTo>
                <a:cubicBezTo>
                  <a:pt x="3338405" y="2450523"/>
                  <a:pt x="3327520" y="2447802"/>
                  <a:pt x="3316452" y="2447802"/>
                </a:cubicBezTo>
                <a:cubicBezTo>
                  <a:pt x="3300125" y="2447982"/>
                  <a:pt x="3283616" y="2447619"/>
                  <a:pt x="3267289" y="2447982"/>
                </a:cubicBezTo>
                <a:cubicBezTo>
                  <a:pt x="3244792" y="2448526"/>
                  <a:pt x="3222115" y="2448526"/>
                  <a:pt x="3199619" y="2448891"/>
                </a:cubicBezTo>
                <a:cubicBezTo>
                  <a:pt x="3183655" y="2449071"/>
                  <a:pt x="3167146" y="2450342"/>
                  <a:pt x="3150818" y="2447982"/>
                </a:cubicBezTo>
                <a:cubicBezTo>
                  <a:pt x="3141203" y="2446531"/>
                  <a:pt x="3131587" y="2451249"/>
                  <a:pt x="3122153" y="2449615"/>
                </a:cubicBezTo>
                <a:cubicBezTo>
                  <a:pt x="3102198" y="2446168"/>
                  <a:pt x="3082061" y="2448709"/>
                  <a:pt x="3061923" y="2448164"/>
                </a:cubicBezTo>
                <a:cubicBezTo>
                  <a:pt x="3023826" y="2447257"/>
                  <a:pt x="2985546" y="2447982"/>
                  <a:pt x="2947448" y="2447982"/>
                </a:cubicBezTo>
                <a:cubicBezTo>
                  <a:pt x="2935111" y="2447982"/>
                  <a:pt x="2922956" y="2447982"/>
                  <a:pt x="2910619" y="2447982"/>
                </a:cubicBezTo>
                <a:cubicBezTo>
                  <a:pt x="2898283" y="2447982"/>
                  <a:pt x="2885766" y="2448345"/>
                  <a:pt x="2873430" y="2447982"/>
                </a:cubicBezTo>
                <a:cubicBezTo>
                  <a:pt x="2861819" y="2447619"/>
                  <a:pt x="2850389" y="2448345"/>
                  <a:pt x="2838778" y="2448345"/>
                </a:cubicBezTo>
                <a:cubicBezTo>
                  <a:pt x="2805397" y="2448164"/>
                  <a:pt x="2772017" y="2446712"/>
                  <a:pt x="2738636" y="2447802"/>
                </a:cubicBezTo>
                <a:cubicBezTo>
                  <a:pt x="2712693" y="2448526"/>
                  <a:pt x="2686751" y="2448164"/>
                  <a:pt x="2660807" y="2449797"/>
                </a:cubicBezTo>
                <a:cubicBezTo>
                  <a:pt x="2649741" y="2450523"/>
                  <a:pt x="2638674" y="2448526"/>
                  <a:pt x="2627607" y="2448164"/>
                </a:cubicBezTo>
                <a:cubicBezTo>
                  <a:pt x="2609102" y="2447619"/>
                  <a:pt x="2590598" y="2447802"/>
                  <a:pt x="2572093" y="2448164"/>
                </a:cubicBezTo>
                <a:cubicBezTo>
                  <a:pt x="2551412" y="2448709"/>
                  <a:pt x="2530549" y="2448709"/>
                  <a:pt x="2509867" y="2449071"/>
                </a:cubicBezTo>
                <a:cubicBezTo>
                  <a:pt x="2493721" y="2449253"/>
                  <a:pt x="2477211" y="2449797"/>
                  <a:pt x="2460884" y="2448345"/>
                </a:cubicBezTo>
                <a:cubicBezTo>
                  <a:pt x="2451087" y="2447619"/>
                  <a:pt x="2440927" y="2450886"/>
                  <a:pt x="2431313" y="2449615"/>
                </a:cubicBezTo>
                <a:cubicBezTo>
                  <a:pt x="2410632" y="2446894"/>
                  <a:pt x="2389950" y="2448709"/>
                  <a:pt x="2369267" y="2448345"/>
                </a:cubicBezTo>
                <a:cubicBezTo>
                  <a:pt x="2317383" y="2447619"/>
                  <a:pt x="2265497" y="2448164"/>
                  <a:pt x="2213611" y="2448164"/>
                </a:cubicBezTo>
                <a:cubicBezTo>
                  <a:pt x="2188212" y="2448164"/>
                  <a:pt x="2162995" y="2448709"/>
                  <a:pt x="2137597" y="2448164"/>
                </a:cubicBezTo>
                <a:cubicBezTo>
                  <a:pt x="2118730" y="2447619"/>
                  <a:pt x="2099681" y="2449797"/>
                  <a:pt x="2080813" y="2446531"/>
                </a:cubicBezTo>
                <a:cubicBezTo>
                  <a:pt x="2074463" y="2445443"/>
                  <a:pt x="2069202" y="2447438"/>
                  <a:pt x="2070290" y="2455784"/>
                </a:cubicBezTo>
                <a:lnTo>
                  <a:pt x="2070290" y="2456958"/>
                </a:lnTo>
                <a:lnTo>
                  <a:pt x="2069384" y="2457895"/>
                </a:lnTo>
                <a:cubicBezTo>
                  <a:pt x="2069565" y="2460615"/>
                  <a:pt x="2069747" y="2463337"/>
                  <a:pt x="2069384" y="2466058"/>
                </a:cubicBezTo>
                <a:cubicBezTo>
                  <a:pt x="2068114" y="2474402"/>
                  <a:pt x="2071561" y="2475854"/>
                  <a:pt x="2079362" y="2476035"/>
                </a:cubicBezTo>
                <a:cubicBezTo>
                  <a:pt x="2103128" y="2476580"/>
                  <a:pt x="2126893" y="2473496"/>
                  <a:pt x="2150659" y="2473859"/>
                </a:cubicBezTo>
                <a:cubicBezTo>
                  <a:pt x="2178779" y="2474222"/>
                  <a:pt x="2206718" y="2474947"/>
                  <a:pt x="2234838" y="2474947"/>
                </a:cubicBezTo>
                <a:cubicBezTo>
                  <a:pt x="2248445" y="2475128"/>
                  <a:pt x="2262595" y="2474947"/>
                  <a:pt x="2276383" y="2474402"/>
                </a:cubicBezTo>
                <a:cubicBezTo>
                  <a:pt x="2310852" y="2473133"/>
                  <a:pt x="2345321" y="2473496"/>
                  <a:pt x="2379791" y="2474040"/>
                </a:cubicBezTo>
                <a:cubicBezTo>
                  <a:pt x="2403012" y="2474402"/>
                  <a:pt x="2426233" y="2474584"/>
                  <a:pt x="2449274" y="2474766"/>
                </a:cubicBezTo>
                <a:cubicBezTo>
                  <a:pt x="2467597" y="2474766"/>
                  <a:pt x="2486283" y="2474584"/>
                  <a:pt x="2504606" y="2474222"/>
                </a:cubicBezTo>
                <a:cubicBezTo>
                  <a:pt x="2543612" y="2473496"/>
                  <a:pt x="2582615" y="2473496"/>
                  <a:pt x="2621439" y="2474222"/>
                </a:cubicBezTo>
                <a:cubicBezTo>
                  <a:pt x="2635590" y="2474402"/>
                  <a:pt x="2649741" y="2476035"/>
                  <a:pt x="2663710" y="2473859"/>
                </a:cubicBezTo>
                <a:lnTo>
                  <a:pt x="2667384" y="2473181"/>
                </a:lnTo>
                <a:lnTo>
                  <a:pt x="2675946" y="2473048"/>
                </a:lnTo>
                <a:lnTo>
                  <a:pt x="2704347" y="2475491"/>
                </a:lnTo>
                <a:cubicBezTo>
                  <a:pt x="2713600" y="2476217"/>
                  <a:pt x="2723033" y="2475309"/>
                  <a:pt x="2732467" y="2475309"/>
                </a:cubicBezTo>
                <a:cubicBezTo>
                  <a:pt x="2740630" y="2475309"/>
                  <a:pt x="2748796" y="2474766"/>
                  <a:pt x="2757140" y="2474947"/>
                </a:cubicBezTo>
                <a:cubicBezTo>
                  <a:pt x="2807211" y="2476398"/>
                  <a:pt x="2857465" y="2475672"/>
                  <a:pt x="2907536" y="2475672"/>
                </a:cubicBezTo>
                <a:cubicBezTo>
                  <a:pt x="2908442" y="2475672"/>
                  <a:pt x="2909351" y="2475672"/>
                  <a:pt x="2910256" y="2475491"/>
                </a:cubicBezTo>
                <a:cubicBezTo>
                  <a:pt x="2941280" y="2470956"/>
                  <a:pt x="2972484" y="2474402"/>
                  <a:pt x="3003507" y="2474402"/>
                </a:cubicBezTo>
                <a:cubicBezTo>
                  <a:pt x="3014029" y="2474402"/>
                  <a:pt x="3025458" y="2474584"/>
                  <a:pt x="3035980" y="2474402"/>
                </a:cubicBezTo>
                <a:cubicBezTo>
                  <a:pt x="3053032" y="2474040"/>
                  <a:pt x="3070087" y="2474040"/>
                  <a:pt x="3086959" y="2474040"/>
                </a:cubicBezTo>
                <a:cubicBezTo>
                  <a:pt x="3123968" y="2474222"/>
                  <a:pt x="3161159" y="2473496"/>
                  <a:pt x="3198168" y="2474584"/>
                </a:cubicBezTo>
                <a:cubicBezTo>
                  <a:pt x="3215221" y="2475128"/>
                  <a:pt x="3232638" y="2474584"/>
                  <a:pt x="3249872" y="2474040"/>
                </a:cubicBezTo>
                <a:cubicBezTo>
                  <a:pt x="3280896" y="2473133"/>
                  <a:pt x="3312099" y="2473859"/>
                  <a:pt x="3343121" y="2473859"/>
                </a:cubicBezTo>
                <a:cubicBezTo>
                  <a:pt x="3345298" y="2473859"/>
                  <a:pt x="3347294" y="2473859"/>
                  <a:pt x="3349470" y="2474040"/>
                </a:cubicBezTo>
                <a:cubicBezTo>
                  <a:pt x="3359630" y="2474947"/>
                  <a:pt x="3369790" y="2476398"/>
                  <a:pt x="3379949" y="2474040"/>
                </a:cubicBezTo>
                <a:lnTo>
                  <a:pt x="3385631" y="2473092"/>
                </a:lnTo>
                <a:lnTo>
                  <a:pt x="3391922" y="2473200"/>
                </a:lnTo>
                <a:lnTo>
                  <a:pt x="3395164" y="2473099"/>
                </a:lnTo>
                <a:lnTo>
                  <a:pt x="3425667" y="2475491"/>
                </a:lnTo>
                <a:cubicBezTo>
                  <a:pt x="3430474" y="2475128"/>
                  <a:pt x="3435600" y="2476217"/>
                  <a:pt x="3440589" y="2476285"/>
                </a:cubicBezTo>
                <a:lnTo>
                  <a:pt x="3453859" y="2471270"/>
                </a:lnTo>
                <a:lnTo>
                  <a:pt x="3455238" y="2471228"/>
                </a:lnTo>
                <a:lnTo>
                  <a:pt x="3456508" y="2471863"/>
                </a:lnTo>
                <a:cubicBezTo>
                  <a:pt x="3458685" y="2477487"/>
                  <a:pt x="3463764" y="2475672"/>
                  <a:pt x="3467937" y="2475672"/>
                </a:cubicBezTo>
                <a:cubicBezTo>
                  <a:pt x="3532521" y="2476398"/>
                  <a:pt x="3597107" y="2475309"/>
                  <a:pt x="3661691" y="2474040"/>
                </a:cubicBezTo>
                <a:cubicBezTo>
                  <a:pt x="3672576" y="2473859"/>
                  <a:pt x="3683824" y="2472770"/>
                  <a:pt x="3694529" y="2474402"/>
                </a:cubicBezTo>
                <a:cubicBezTo>
                  <a:pt x="3705051" y="2476035"/>
                  <a:pt x="3715935" y="2475491"/>
                  <a:pt x="3726095" y="2474947"/>
                </a:cubicBezTo>
                <a:cubicBezTo>
                  <a:pt x="3748047" y="2473859"/>
                  <a:pt x="3769999" y="2474040"/>
                  <a:pt x="3791950" y="2474222"/>
                </a:cubicBezTo>
                <a:cubicBezTo>
                  <a:pt x="3823879" y="2474402"/>
                  <a:pt x="3855809" y="2473859"/>
                  <a:pt x="3887738" y="2474766"/>
                </a:cubicBezTo>
                <a:lnTo>
                  <a:pt x="3910421" y="2474533"/>
                </a:lnTo>
                <a:lnTo>
                  <a:pt x="3916962" y="2476035"/>
                </a:lnTo>
                <a:cubicBezTo>
                  <a:pt x="3940728" y="2476580"/>
                  <a:pt x="3964495" y="2473496"/>
                  <a:pt x="3988261" y="2473859"/>
                </a:cubicBezTo>
                <a:cubicBezTo>
                  <a:pt x="4016380" y="2474222"/>
                  <a:pt x="4044318" y="2474947"/>
                  <a:pt x="4072437" y="2474947"/>
                </a:cubicBezTo>
                <a:cubicBezTo>
                  <a:pt x="4086044" y="2475128"/>
                  <a:pt x="4100195" y="2474947"/>
                  <a:pt x="4113983" y="2474402"/>
                </a:cubicBezTo>
                <a:lnTo>
                  <a:pt x="4135764" y="2474326"/>
                </a:lnTo>
                <a:lnTo>
                  <a:pt x="4135764" y="2448262"/>
                </a:lnTo>
                <a:lnTo>
                  <a:pt x="4051212" y="2448164"/>
                </a:lnTo>
                <a:lnTo>
                  <a:pt x="4009852" y="2448164"/>
                </a:lnTo>
                <a:lnTo>
                  <a:pt x="4003484" y="2447619"/>
                </a:lnTo>
                <a:cubicBezTo>
                  <a:pt x="3988971" y="2448164"/>
                  <a:pt x="3974276" y="2447438"/>
                  <a:pt x="3959580" y="2447802"/>
                </a:cubicBezTo>
                <a:lnTo>
                  <a:pt x="3941700" y="2448038"/>
                </a:lnTo>
                <a:close/>
                <a:moveTo>
                  <a:pt x="1971175" y="2255500"/>
                </a:moveTo>
                <a:cubicBezTo>
                  <a:pt x="1953396" y="2255863"/>
                  <a:pt x="1935618" y="2254593"/>
                  <a:pt x="1918020" y="2257314"/>
                </a:cubicBezTo>
                <a:cubicBezTo>
                  <a:pt x="1915479" y="2257677"/>
                  <a:pt x="1914209" y="2258765"/>
                  <a:pt x="1914391" y="2261305"/>
                </a:cubicBezTo>
                <a:cubicBezTo>
                  <a:pt x="1915298" y="2281985"/>
                  <a:pt x="1910400" y="2302666"/>
                  <a:pt x="1913847" y="2323530"/>
                </a:cubicBezTo>
                <a:cubicBezTo>
                  <a:pt x="1914754" y="2328791"/>
                  <a:pt x="1914572" y="2334596"/>
                  <a:pt x="1905866" y="2333689"/>
                </a:cubicBezTo>
                <a:cubicBezTo>
                  <a:pt x="1897700" y="2332782"/>
                  <a:pt x="1889537" y="2333870"/>
                  <a:pt x="1881373" y="2333326"/>
                </a:cubicBezTo>
                <a:cubicBezTo>
                  <a:pt x="1875569" y="2332963"/>
                  <a:pt x="1873390" y="2335323"/>
                  <a:pt x="1874479" y="2340583"/>
                </a:cubicBezTo>
                <a:cubicBezTo>
                  <a:pt x="1876294" y="2348928"/>
                  <a:pt x="1873572" y="2357274"/>
                  <a:pt x="1874479" y="2365438"/>
                </a:cubicBezTo>
                <a:cubicBezTo>
                  <a:pt x="1875024" y="2369973"/>
                  <a:pt x="1873209" y="2371787"/>
                  <a:pt x="1868311" y="2371607"/>
                </a:cubicBezTo>
                <a:cubicBezTo>
                  <a:pt x="1860692" y="2371243"/>
                  <a:pt x="1853253" y="2371607"/>
                  <a:pt x="1845634" y="2371425"/>
                </a:cubicBezTo>
                <a:cubicBezTo>
                  <a:pt x="1841279" y="2371425"/>
                  <a:pt x="1839828" y="2372875"/>
                  <a:pt x="1839828" y="2377229"/>
                </a:cubicBezTo>
                <a:lnTo>
                  <a:pt x="1839845" y="2381581"/>
                </a:lnTo>
                <a:lnTo>
                  <a:pt x="1839087" y="2384487"/>
                </a:lnTo>
                <a:cubicBezTo>
                  <a:pt x="1839813" y="2390836"/>
                  <a:pt x="1838906" y="2397186"/>
                  <a:pt x="1839269" y="2403535"/>
                </a:cubicBezTo>
                <a:cubicBezTo>
                  <a:pt x="1839450" y="2408434"/>
                  <a:pt x="1838180" y="2410974"/>
                  <a:pt x="1832738" y="2410430"/>
                </a:cubicBezTo>
                <a:lnTo>
                  <a:pt x="1828453" y="2410074"/>
                </a:lnTo>
                <a:lnTo>
                  <a:pt x="1824191" y="2406507"/>
                </a:lnTo>
                <a:lnTo>
                  <a:pt x="1824031" y="2406196"/>
                </a:lnTo>
                <a:lnTo>
                  <a:pt x="1824211" y="2380065"/>
                </a:lnTo>
                <a:cubicBezTo>
                  <a:pt x="1824392" y="2375348"/>
                  <a:pt x="1822941" y="2373533"/>
                  <a:pt x="1818043" y="2373715"/>
                </a:cubicBezTo>
                <a:lnTo>
                  <a:pt x="1816390" y="2373726"/>
                </a:lnTo>
                <a:lnTo>
                  <a:pt x="1814777" y="2372150"/>
                </a:lnTo>
                <a:cubicBezTo>
                  <a:pt x="1806614" y="2372695"/>
                  <a:pt x="1798449" y="2372150"/>
                  <a:pt x="1790286" y="2372331"/>
                </a:cubicBezTo>
                <a:lnTo>
                  <a:pt x="1785931" y="2368414"/>
                </a:lnTo>
                <a:lnTo>
                  <a:pt x="1785931" y="2341787"/>
                </a:lnTo>
                <a:lnTo>
                  <a:pt x="1784843" y="2340760"/>
                </a:lnTo>
                <a:lnTo>
                  <a:pt x="1784843" y="2339857"/>
                </a:lnTo>
                <a:cubicBezTo>
                  <a:pt x="1785025" y="2334596"/>
                  <a:pt x="1782485" y="2333870"/>
                  <a:pt x="1778313" y="2334052"/>
                </a:cubicBezTo>
                <a:cubicBezTo>
                  <a:pt x="1770149" y="2334234"/>
                  <a:pt x="1761984" y="2333870"/>
                  <a:pt x="1753820" y="2334234"/>
                </a:cubicBezTo>
                <a:lnTo>
                  <a:pt x="1747899" y="2328460"/>
                </a:lnTo>
                <a:lnTo>
                  <a:pt x="1747654" y="2327273"/>
                </a:lnTo>
                <a:cubicBezTo>
                  <a:pt x="1748016" y="2308586"/>
                  <a:pt x="1747471" y="2289720"/>
                  <a:pt x="1748016" y="2271034"/>
                </a:cubicBezTo>
                <a:cubicBezTo>
                  <a:pt x="1748197" y="2266680"/>
                  <a:pt x="1747880" y="2263550"/>
                  <a:pt x="1746291" y="2261622"/>
                </a:cubicBezTo>
                <a:lnTo>
                  <a:pt x="1746014" y="2261558"/>
                </a:lnTo>
                <a:lnTo>
                  <a:pt x="1745430" y="2257881"/>
                </a:lnTo>
                <a:cubicBezTo>
                  <a:pt x="1743979" y="2256045"/>
                  <a:pt x="1741212" y="2255773"/>
                  <a:pt x="1736042" y="2257858"/>
                </a:cubicBezTo>
                <a:cubicBezTo>
                  <a:pt x="1734046" y="2258584"/>
                  <a:pt x="1731143" y="2258402"/>
                  <a:pt x="1728966" y="2257677"/>
                </a:cubicBezTo>
                <a:cubicBezTo>
                  <a:pt x="1720440" y="2254593"/>
                  <a:pt x="1711731" y="2256045"/>
                  <a:pt x="1703023" y="2256225"/>
                </a:cubicBezTo>
                <a:cubicBezTo>
                  <a:pt x="1685970" y="2256588"/>
                  <a:pt x="1685970" y="2257133"/>
                  <a:pt x="1687059" y="2273459"/>
                </a:cubicBezTo>
                <a:cubicBezTo>
                  <a:pt x="1687240" y="2274910"/>
                  <a:pt x="1687059" y="2276543"/>
                  <a:pt x="1687059" y="2277994"/>
                </a:cubicBezTo>
                <a:cubicBezTo>
                  <a:pt x="1686151" y="2294141"/>
                  <a:pt x="1684337" y="2310287"/>
                  <a:pt x="1685245" y="2326614"/>
                </a:cubicBezTo>
                <a:cubicBezTo>
                  <a:pt x="1685607" y="2332238"/>
                  <a:pt x="1683249" y="2334234"/>
                  <a:pt x="1677807" y="2334052"/>
                </a:cubicBezTo>
                <a:cubicBezTo>
                  <a:pt x="1668191" y="2333870"/>
                  <a:pt x="1658576" y="2334052"/>
                  <a:pt x="1648962" y="2334052"/>
                </a:cubicBezTo>
                <a:cubicBezTo>
                  <a:pt x="1647510" y="2336773"/>
                  <a:pt x="1651320" y="2337863"/>
                  <a:pt x="1650413" y="2339857"/>
                </a:cubicBezTo>
                <a:cubicBezTo>
                  <a:pt x="1646058" y="2348565"/>
                  <a:pt x="1647327" y="2358000"/>
                  <a:pt x="1647327" y="2367252"/>
                </a:cubicBezTo>
                <a:cubicBezTo>
                  <a:pt x="1647327" y="2373419"/>
                  <a:pt x="1643155" y="2372875"/>
                  <a:pt x="1639890" y="2371787"/>
                </a:cubicBezTo>
                <a:cubicBezTo>
                  <a:pt x="1631726" y="2369066"/>
                  <a:pt x="1623200" y="2371062"/>
                  <a:pt x="1614854" y="2370336"/>
                </a:cubicBezTo>
                <a:cubicBezTo>
                  <a:pt x="1610501" y="2369973"/>
                  <a:pt x="1609050" y="2371969"/>
                  <a:pt x="1609230" y="2376141"/>
                </a:cubicBezTo>
                <a:cubicBezTo>
                  <a:pt x="1609412" y="2385575"/>
                  <a:pt x="1609050" y="2394827"/>
                  <a:pt x="1609412" y="2404261"/>
                </a:cubicBezTo>
                <a:cubicBezTo>
                  <a:pt x="1609593" y="2410248"/>
                  <a:pt x="1606509" y="2410611"/>
                  <a:pt x="1602155" y="2410430"/>
                </a:cubicBezTo>
                <a:lnTo>
                  <a:pt x="1597577" y="2409925"/>
                </a:lnTo>
                <a:lnTo>
                  <a:pt x="1595443" y="2406010"/>
                </a:lnTo>
                <a:cubicBezTo>
                  <a:pt x="1595988" y="2397483"/>
                  <a:pt x="1595262" y="2389137"/>
                  <a:pt x="1595625" y="2380610"/>
                </a:cubicBezTo>
                <a:lnTo>
                  <a:pt x="1594882" y="2379847"/>
                </a:lnTo>
                <a:lnTo>
                  <a:pt x="1594899" y="2377411"/>
                </a:lnTo>
                <a:cubicBezTo>
                  <a:pt x="1595262" y="2371607"/>
                  <a:pt x="1593084" y="2370154"/>
                  <a:pt x="1587641" y="2370336"/>
                </a:cubicBezTo>
                <a:cubicBezTo>
                  <a:pt x="1579841" y="2370699"/>
                  <a:pt x="1571858" y="2369973"/>
                  <a:pt x="1564057" y="2370517"/>
                </a:cubicBezTo>
                <a:lnTo>
                  <a:pt x="1557375" y="2363511"/>
                </a:lnTo>
                <a:lnTo>
                  <a:pt x="1557527" y="2341604"/>
                </a:lnTo>
                <a:lnTo>
                  <a:pt x="1553619" y="2337697"/>
                </a:lnTo>
                <a:lnTo>
                  <a:pt x="1548274" y="2332238"/>
                </a:lnTo>
                <a:lnTo>
                  <a:pt x="1523487" y="2332238"/>
                </a:lnTo>
                <a:lnTo>
                  <a:pt x="1519065" y="2327818"/>
                </a:lnTo>
                <a:cubicBezTo>
                  <a:pt x="1519609" y="2306955"/>
                  <a:pt x="1519065" y="2286091"/>
                  <a:pt x="1519427" y="2265229"/>
                </a:cubicBezTo>
                <a:lnTo>
                  <a:pt x="1518701" y="2264503"/>
                </a:lnTo>
                <a:lnTo>
                  <a:pt x="1518702" y="2264390"/>
                </a:lnTo>
                <a:lnTo>
                  <a:pt x="1515994" y="2261794"/>
                </a:lnTo>
                <a:lnTo>
                  <a:pt x="1511809" y="2257609"/>
                </a:lnTo>
                <a:lnTo>
                  <a:pt x="1511626" y="2257609"/>
                </a:lnTo>
                <a:lnTo>
                  <a:pt x="1509995" y="2256045"/>
                </a:lnTo>
                <a:cubicBezTo>
                  <a:pt x="1494211" y="2256407"/>
                  <a:pt x="1478610" y="2256407"/>
                  <a:pt x="1462825" y="2256045"/>
                </a:cubicBezTo>
                <a:cubicBezTo>
                  <a:pt x="1457202" y="2255863"/>
                  <a:pt x="1454662" y="2256951"/>
                  <a:pt x="1454843" y="2263300"/>
                </a:cubicBezTo>
                <a:cubicBezTo>
                  <a:pt x="1455206" y="2283255"/>
                  <a:pt x="1454662" y="2303210"/>
                  <a:pt x="1455206" y="2323167"/>
                </a:cubicBezTo>
                <a:cubicBezTo>
                  <a:pt x="1455569" y="2330968"/>
                  <a:pt x="1452848" y="2332782"/>
                  <a:pt x="1445591" y="2332419"/>
                </a:cubicBezTo>
                <a:cubicBezTo>
                  <a:pt x="1437608" y="2332056"/>
                  <a:pt x="1429444" y="2331150"/>
                  <a:pt x="1421463" y="2333870"/>
                </a:cubicBezTo>
                <a:cubicBezTo>
                  <a:pt x="1418922" y="2334778"/>
                  <a:pt x="1416927" y="2334961"/>
                  <a:pt x="1417108" y="2338226"/>
                </a:cubicBezTo>
                <a:cubicBezTo>
                  <a:pt x="1417652" y="2347295"/>
                  <a:pt x="1415657" y="2356366"/>
                  <a:pt x="1418196" y="2365257"/>
                </a:cubicBezTo>
                <a:cubicBezTo>
                  <a:pt x="1419649" y="2370517"/>
                  <a:pt x="1418196" y="2372513"/>
                  <a:pt x="1412755" y="2372331"/>
                </a:cubicBezTo>
                <a:cubicBezTo>
                  <a:pt x="1404228" y="2371969"/>
                  <a:pt x="1395883" y="2372513"/>
                  <a:pt x="1387356" y="2372150"/>
                </a:cubicBezTo>
                <a:cubicBezTo>
                  <a:pt x="1381187" y="2371969"/>
                  <a:pt x="1378467" y="2373964"/>
                  <a:pt x="1378830" y="2380496"/>
                </a:cubicBezTo>
                <a:cubicBezTo>
                  <a:pt x="1379193" y="2389202"/>
                  <a:pt x="1378648" y="2398093"/>
                  <a:pt x="1379193" y="2406801"/>
                </a:cubicBezTo>
                <a:lnTo>
                  <a:pt x="1376856" y="2411806"/>
                </a:lnTo>
                <a:lnTo>
                  <a:pt x="1376575" y="2412188"/>
                </a:lnTo>
                <a:lnTo>
                  <a:pt x="1365053" y="2403885"/>
                </a:lnTo>
                <a:lnTo>
                  <a:pt x="1365223" y="2393673"/>
                </a:lnTo>
                <a:cubicBezTo>
                  <a:pt x="1365223" y="2383785"/>
                  <a:pt x="1365223" y="2378886"/>
                  <a:pt x="1362774" y="2376413"/>
                </a:cubicBezTo>
                <a:lnTo>
                  <a:pt x="1362089" y="2376306"/>
                </a:lnTo>
                <a:lnTo>
                  <a:pt x="1361889" y="2374939"/>
                </a:lnTo>
                <a:cubicBezTo>
                  <a:pt x="1359463" y="2372558"/>
                  <a:pt x="1354611" y="2372513"/>
                  <a:pt x="1344904" y="2372331"/>
                </a:cubicBezTo>
                <a:cubicBezTo>
                  <a:pt x="1341820" y="2372241"/>
                  <a:pt x="1338282" y="2373012"/>
                  <a:pt x="1335039" y="2373171"/>
                </a:cubicBezTo>
                <a:lnTo>
                  <a:pt x="1327544" y="2370545"/>
                </a:lnTo>
                <a:lnTo>
                  <a:pt x="1324880" y="2360381"/>
                </a:lnTo>
                <a:cubicBezTo>
                  <a:pt x="1324904" y="2356298"/>
                  <a:pt x="1325583" y="2352036"/>
                  <a:pt x="1325856" y="2347954"/>
                </a:cubicBezTo>
                <a:cubicBezTo>
                  <a:pt x="1325856" y="2346505"/>
                  <a:pt x="1326944" y="2345052"/>
                  <a:pt x="1327125" y="2343601"/>
                </a:cubicBezTo>
                <a:cubicBezTo>
                  <a:pt x="1327579" y="2340880"/>
                  <a:pt x="1327443" y="2338793"/>
                  <a:pt x="1326377" y="2337433"/>
                </a:cubicBezTo>
                <a:lnTo>
                  <a:pt x="1325620" y="2337215"/>
                </a:lnTo>
                <a:lnTo>
                  <a:pt x="1325538" y="2336207"/>
                </a:lnTo>
                <a:cubicBezTo>
                  <a:pt x="1324630" y="2334732"/>
                  <a:pt x="1322772" y="2333961"/>
                  <a:pt x="1319324" y="2334234"/>
                </a:cubicBezTo>
                <a:cubicBezTo>
                  <a:pt x="1310798" y="2334778"/>
                  <a:pt x="1302452" y="2334415"/>
                  <a:pt x="1293926" y="2334415"/>
                </a:cubicBezTo>
                <a:lnTo>
                  <a:pt x="1288996" y="2330410"/>
                </a:lnTo>
                <a:lnTo>
                  <a:pt x="1287031" y="2299516"/>
                </a:lnTo>
                <a:cubicBezTo>
                  <a:pt x="1286850" y="2288450"/>
                  <a:pt x="1289572" y="2277564"/>
                  <a:pt x="1289209" y="2266318"/>
                </a:cubicBezTo>
                <a:lnTo>
                  <a:pt x="1288229" y="2265338"/>
                </a:lnTo>
                <a:lnTo>
                  <a:pt x="1288301" y="2264209"/>
                </a:lnTo>
                <a:cubicBezTo>
                  <a:pt x="1288120" y="2258221"/>
                  <a:pt x="1285943" y="2255500"/>
                  <a:pt x="1280138" y="2256407"/>
                </a:cubicBezTo>
                <a:cubicBezTo>
                  <a:pt x="1264899" y="2258765"/>
                  <a:pt x="1249478" y="2258402"/>
                  <a:pt x="1234238" y="2258039"/>
                </a:cubicBezTo>
                <a:cubicBezTo>
                  <a:pt x="1227527" y="2257858"/>
                  <a:pt x="1226075" y="2260217"/>
                  <a:pt x="1226257" y="2266385"/>
                </a:cubicBezTo>
                <a:cubicBezTo>
                  <a:pt x="1226438" y="2285977"/>
                  <a:pt x="1226075" y="2305751"/>
                  <a:pt x="1226438" y="2325344"/>
                </a:cubicBezTo>
                <a:lnTo>
                  <a:pt x="1225415" y="2330654"/>
                </a:lnTo>
                <a:lnTo>
                  <a:pt x="1222738" y="2333333"/>
                </a:lnTo>
                <a:lnTo>
                  <a:pt x="1217730" y="2334596"/>
                </a:lnTo>
                <a:cubicBezTo>
                  <a:pt x="1209930" y="2333870"/>
                  <a:pt x="1201946" y="2334778"/>
                  <a:pt x="1194145" y="2334234"/>
                </a:cubicBezTo>
                <a:lnTo>
                  <a:pt x="1190931" y="2337754"/>
                </a:lnTo>
                <a:lnTo>
                  <a:pt x="1188000" y="2338476"/>
                </a:lnTo>
                <a:lnTo>
                  <a:pt x="1187947" y="2341022"/>
                </a:lnTo>
                <a:lnTo>
                  <a:pt x="1186525" y="2342579"/>
                </a:lnTo>
                <a:cubicBezTo>
                  <a:pt x="1188159" y="2350562"/>
                  <a:pt x="1188340" y="2358543"/>
                  <a:pt x="1188340" y="2366707"/>
                </a:cubicBezTo>
                <a:cubicBezTo>
                  <a:pt x="1188521" y="2370880"/>
                  <a:pt x="1187070" y="2372695"/>
                  <a:pt x="1182717" y="2372513"/>
                </a:cubicBezTo>
                <a:cubicBezTo>
                  <a:pt x="1175459" y="2372331"/>
                  <a:pt x="1168203" y="2372513"/>
                  <a:pt x="1160946" y="2372513"/>
                </a:cubicBezTo>
                <a:lnTo>
                  <a:pt x="1152270" y="2381334"/>
                </a:lnTo>
                <a:lnTo>
                  <a:pt x="1151149" y="2382424"/>
                </a:lnTo>
                <a:lnTo>
                  <a:pt x="1151147" y="2382475"/>
                </a:lnTo>
                <a:lnTo>
                  <a:pt x="1150061" y="2383579"/>
                </a:lnTo>
                <a:cubicBezTo>
                  <a:pt x="1150605" y="2391018"/>
                  <a:pt x="1149878" y="2398455"/>
                  <a:pt x="1148609" y="2405894"/>
                </a:cubicBezTo>
                <a:cubicBezTo>
                  <a:pt x="1147521" y="2412607"/>
                  <a:pt x="1143166" y="2409885"/>
                  <a:pt x="1139901" y="2410430"/>
                </a:cubicBezTo>
                <a:lnTo>
                  <a:pt x="1134825" y="2406250"/>
                </a:lnTo>
                <a:lnTo>
                  <a:pt x="1135002" y="2380791"/>
                </a:lnTo>
                <a:lnTo>
                  <a:pt x="1133906" y="2379664"/>
                </a:lnTo>
                <a:lnTo>
                  <a:pt x="1133914" y="2378500"/>
                </a:lnTo>
                <a:cubicBezTo>
                  <a:pt x="1133914" y="2373601"/>
                  <a:pt x="1132282" y="2372150"/>
                  <a:pt x="1127565" y="2372331"/>
                </a:cubicBezTo>
                <a:cubicBezTo>
                  <a:pt x="1119038" y="2372695"/>
                  <a:pt x="1110693" y="2372150"/>
                  <a:pt x="1102166" y="2372513"/>
                </a:cubicBezTo>
                <a:lnTo>
                  <a:pt x="1096733" y="2366928"/>
                </a:lnTo>
                <a:lnTo>
                  <a:pt x="1096905" y="2343601"/>
                </a:lnTo>
                <a:lnTo>
                  <a:pt x="1095809" y="2342477"/>
                </a:lnTo>
                <a:lnTo>
                  <a:pt x="1095817" y="2341309"/>
                </a:lnTo>
                <a:cubicBezTo>
                  <a:pt x="1096180" y="2335504"/>
                  <a:pt x="1094002" y="2333870"/>
                  <a:pt x="1088561" y="2334234"/>
                </a:cubicBezTo>
                <a:lnTo>
                  <a:pt x="1065871" y="2334408"/>
                </a:lnTo>
                <a:lnTo>
                  <a:pt x="1058445" y="2327273"/>
                </a:lnTo>
                <a:cubicBezTo>
                  <a:pt x="1058989" y="2306955"/>
                  <a:pt x="1058626" y="2286817"/>
                  <a:pt x="1058808" y="2266499"/>
                </a:cubicBezTo>
                <a:lnTo>
                  <a:pt x="1056930" y="2264568"/>
                </a:lnTo>
                <a:lnTo>
                  <a:pt x="1056177" y="2259038"/>
                </a:lnTo>
                <a:cubicBezTo>
                  <a:pt x="1054635" y="2257496"/>
                  <a:pt x="1051551" y="2257677"/>
                  <a:pt x="1045382" y="2258039"/>
                </a:cubicBezTo>
                <a:cubicBezTo>
                  <a:pt x="1043931" y="2258221"/>
                  <a:pt x="1042298" y="2258402"/>
                  <a:pt x="1040847" y="2258039"/>
                </a:cubicBezTo>
                <a:cubicBezTo>
                  <a:pt x="1028330" y="2255319"/>
                  <a:pt x="1015811" y="2256225"/>
                  <a:pt x="1003293" y="2257858"/>
                </a:cubicBezTo>
                <a:cubicBezTo>
                  <a:pt x="997488" y="2258584"/>
                  <a:pt x="995673" y="2259853"/>
                  <a:pt x="995855" y="2265659"/>
                </a:cubicBezTo>
                <a:cubicBezTo>
                  <a:pt x="996218" y="2285613"/>
                  <a:pt x="995855" y="2305751"/>
                  <a:pt x="996036" y="2325707"/>
                </a:cubicBezTo>
                <a:cubicBezTo>
                  <a:pt x="996218" y="2331876"/>
                  <a:pt x="994404" y="2334778"/>
                  <a:pt x="987873" y="2334415"/>
                </a:cubicBezTo>
                <a:cubicBezTo>
                  <a:pt x="979709" y="2334052"/>
                  <a:pt x="971546" y="2334234"/>
                  <a:pt x="963381" y="2334415"/>
                </a:cubicBezTo>
                <a:cubicBezTo>
                  <a:pt x="961748" y="2334415"/>
                  <a:pt x="958484" y="2333507"/>
                  <a:pt x="959209" y="2335867"/>
                </a:cubicBezTo>
                <a:cubicBezTo>
                  <a:pt x="962293" y="2345481"/>
                  <a:pt x="953222" y="2354190"/>
                  <a:pt x="957576" y="2364168"/>
                </a:cubicBezTo>
                <a:lnTo>
                  <a:pt x="957196" y="2370150"/>
                </a:lnTo>
                <a:lnTo>
                  <a:pt x="956734" y="2370676"/>
                </a:lnTo>
                <a:lnTo>
                  <a:pt x="950500" y="2371969"/>
                </a:lnTo>
                <a:cubicBezTo>
                  <a:pt x="941793" y="2369428"/>
                  <a:pt x="933266" y="2371425"/>
                  <a:pt x="924558" y="2370517"/>
                </a:cubicBezTo>
                <a:cubicBezTo>
                  <a:pt x="919297" y="2369973"/>
                  <a:pt x="917845" y="2372150"/>
                  <a:pt x="918027" y="2377229"/>
                </a:cubicBezTo>
                <a:cubicBezTo>
                  <a:pt x="918390" y="2386663"/>
                  <a:pt x="918208" y="2395916"/>
                  <a:pt x="918208" y="2405349"/>
                </a:cubicBezTo>
                <a:cubicBezTo>
                  <a:pt x="918390" y="2413695"/>
                  <a:pt x="912040" y="2409885"/>
                  <a:pt x="908411" y="2410430"/>
                </a:cubicBezTo>
                <a:lnTo>
                  <a:pt x="907318" y="2410058"/>
                </a:lnTo>
                <a:lnTo>
                  <a:pt x="906235" y="2407280"/>
                </a:lnTo>
                <a:cubicBezTo>
                  <a:pt x="907323" y="2398935"/>
                  <a:pt x="906235" y="2390406"/>
                  <a:pt x="906598" y="2381880"/>
                </a:cubicBezTo>
                <a:lnTo>
                  <a:pt x="905613" y="2380848"/>
                </a:lnTo>
                <a:lnTo>
                  <a:pt x="905690" y="2376866"/>
                </a:lnTo>
                <a:cubicBezTo>
                  <a:pt x="905872" y="2371243"/>
                  <a:pt x="903332" y="2370336"/>
                  <a:pt x="898616" y="2370517"/>
                </a:cubicBezTo>
                <a:cubicBezTo>
                  <a:pt x="890452" y="2370880"/>
                  <a:pt x="882287" y="2370336"/>
                  <a:pt x="874123" y="2370699"/>
                </a:cubicBezTo>
                <a:lnTo>
                  <a:pt x="868336" y="2365069"/>
                </a:lnTo>
                <a:lnTo>
                  <a:pt x="868500" y="2345415"/>
                </a:lnTo>
                <a:cubicBezTo>
                  <a:pt x="868681" y="2341877"/>
                  <a:pt x="868227" y="2339338"/>
                  <a:pt x="866798" y="2337750"/>
                </a:cubicBezTo>
                <a:lnTo>
                  <a:pt x="861751" y="2336446"/>
                </a:lnTo>
                <a:lnTo>
                  <a:pt x="857978" y="2332601"/>
                </a:lnTo>
                <a:cubicBezTo>
                  <a:pt x="849450" y="2332782"/>
                  <a:pt x="840924" y="2332238"/>
                  <a:pt x="832579" y="2332963"/>
                </a:cubicBezTo>
                <a:lnTo>
                  <a:pt x="829636" y="2330755"/>
                </a:lnTo>
                <a:lnTo>
                  <a:pt x="829313" y="2330356"/>
                </a:lnTo>
                <a:cubicBezTo>
                  <a:pt x="830221" y="2327998"/>
                  <a:pt x="829858" y="2325097"/>
                  <a:pt x="830221" y="2322376"/>
                </a:cubicBezTo>
                <a:lnTo>
                  <a:pt x="828693" y="2295583"/>
                </a:lnTo>
                <a:lnTo>
                  <a:pt x="829135" y="2278415"/>
                </a:lnTo>
                <a:lnTo>
                  <a:pt x="830401" y="2265954"/>
                </a:lnTo>
                <a:lnTo>
                  <a:pt x="829478" y="2265071"/>
                </a:lnTo>
                <a:lnTo>
                  <a:pt x="829495" y="2264390"/>
                </a:lnTo>
                <a:cubicBezTo>
                  <a:pt x="830765" y="2258402"/>
                  <a:pt x="828225" y="2256045"/>
                  <a:pt x="821694" y="2256225"/>
                </a:cubicBezTo>
                <a:cubicBezTo>
                  <a:pt x="805365" y="2256770"/>
                  <a:pt x="789038" y="2256770"/>
                  <a:pt x="772711" y="2256225"/>
                </a:cubicBezTo>
                <a:lnTo>
                  <a:pt x="769879" y="2258939"/>
                </a:lnTo>
                <a:lnTo>
                  <a:pt x="766339" y="2259764"/>
                </a:lnTo>
                <a:lnTo>
                  <a:pt x="765569" y="2263069"/>
                </a:lnTo>
                <a:lnTo>
                  <a:pt x="764003" y="2264571"/>
                </a:lnTo>
                <a:cubicBezTo>
                  <a:pt x="764547" y="2284889"/>
                  <a:pt x="764003" y="2305024"/>
                  <a:pt x="764365" y="2325344"/>
                </a:cubicBezTo>
                <a:cubicBezTo>
                  <a:pt x="764365" y="2330787"/>
                  <a:pt x="763096" y="2333144"/>
                  <a:pt x="757290" y="2332601"/>
                </a:cubicBezTo>
                <a:cubicBezTo>
                  <a:pt x="751485" y="2332238"/>
                  <a:pt x="745862" y="2332238"/>
                  <a:pt x="740055" y="2332601"/>
                </a:cubicBezTo>
                <a:cubicBezTo>
                  <a:pt x="734341" y="2332873"/>
                  <a:pt x="731211" y="2333326"/>
                  <a:pt x="729557" y="2335095"/>
                </a:cubicBezTo>
                <a:lnTo>
                  <a:pt x="728857" y="2339486"/>
                </a:lnTo>
                <a:lnTo>
                  <a:pt x="727357" y="2340879"/>
                </a:lnTo>
                <a:lnTo>
                  <a:pt x="727914" y="2346988"/>
                </a:lnTo>
                <a:lnTo>
                  <a:pt x="728082" y="2366345"/>
                </a:lnTo>
                <a:cubicBezTo>
                  <a:pt x="728264" y="2371243"/>
                  <a:pt x="726267" y="2372695"/>
                  <a:pt x="721732" y="2372513"/>
                </a:cubicBezTo>
                <a:cubicBezTo>
                  <a:pt x="713569" y="2372331"/>
                  <a:pt x="705405" y="2372875"/>
                  <a:pt x="697241" y="2372331"/>
                </a:cubicBezTo>
                <a:lnTo>
                  <a:pt x="692282" y="2377532"/>
                </a:lnTo>
                <a:lnTo>
                  <a:pt x="692184" y="2377548"/>
                </a:lnTo>
                <a:lnTo>
                  <a:pt x="692157" y="2377664"/>
                </a:lnTo>
                <a:lnTo>
                  <a:pt x="689803" y="2380132"/>
                </a:lnTo>
                <a:cubicBezTo>
                  <a:pt x="690166" y="2387752"/>
                  <a:pt x="689803" y="2395190"/>
                  <a:pt x="689984" y="2402809"/>
                </a:cubicBezTo>
                <a:cubicBezTo>
                  <a:pt x="690166" y="2408615"/>
                  <a:pt x="689621" y="2412607"/>
                  <a:pt x="682002" y="2412607"/>
                </a:cubicBezTo>
                <a:cubicBezTo>
                  <a:pt x="678373" y="2412607"/>
                  <a:pt x="676151" y="2411835"/>
                  <a:pt x="674881" y="2410271"/>
                </a:cubicBezTo>
                <a:lnTo>
                  <a:pt x="673865" y="2405136"/>
                </a:lnTo>
                <a:lnTo>
                  <a:pt x="674020" y="2382605"/>
                </a:lnTo>
                <a:lnTo>
                  <a:pt x="673641" y="2380844"/>
                </a:lnTo>
                <a:lnTo>
                  <a:pt x="673657" y="2378682"/>
                </a:lnTo>
                <a:lnTo>
                  <a:pt x="673038" y="2378044"/>
                </a:lnTo>
                <a:lnTo>
                  <a:pt x="672614" y="2376074"/>
                </a:lnTo>
                <a:lnTo>
                  <a:pt x="670651" y="2375587"/>
                </a:lnTo>
                <a:lnTo>
                  <a:pt x="667487" y="2372331"/>
                </a:lnTo>
                <a:cubicBezTo>
                  <a:pt x="658961" y="2372695"/>
                  <a:pt x="650616" y="2372150"/>
                  <a:pt x="642089" y="2372513"/>
                </a:cubicBezTo>
                <a:lnTo>
                  <a:pt x="635568" y="2365991"/>
                </a:lnTo>
                <a:lnTo>
                  <a:pt x="635740" y="2342693"/>
                </a:lnTo>
                <a:lnTo>
                  <a:pt x="635544" y="2342491"/>
                </a:lnTo>
                <a:lnTo>
                  <a:pt x="635559" y="2340402"/>
                </a:lnTo>
                <a:cubicBezTo>
                  <a:pt x="635739" y="2335867"/>
                  <a:pt x="634107" y="2334052"/>
                  <a:pt x="629390" y="2334234"/>
                </a:cubicBezTo>
                <a:cubicBezTo>
                  <a:pt x="621226" y="2334596"/>
                  <a:pt x="613062" y="2333870"/>
                  <a:pt x="604899" y="2334415"/>
                </a:cubicBezTo>
                <a:lnTo>
                  <a:pt x="597466" y="2326982"/>
                </a:lnTo>
                <a:lnTo>
                  <a:pt x="597642" y="2267224"/>
                </a:lnTo>
                <a:lnTo>
                  <a:pt x="597450" y="2267026"/>
                </a:lnTo>
                <a:lnTo>
                  <a:pt x="597460" y="2263300"/>
                </a:lnTo>
                <a:cubicBezTo>
                  <a:pt x="597460" y="2257677"/>
                  <a:pt x="595828" y="2255319"/>
                  <a:pt x="590204" y="2256225"/>
                </a:cubicBezTo>
                <a:cubicBezTo>
                  <a:pt x="574602" y="2258584"/>
                  <a:pt x="559001" y="2258221"/>
                  <a:pt x="543399" y="2257858"/>
                </a:cubicBezTo>
                <a:cubicBezTo>
                  <a:pt x="536686" y="2257677"/>
                  <a:pt x="535234" y="2260035"/>
                  <a:pt x="535416" y="2266204"/>
                </a:cubicBezTo>
                <a:cubicBezTo>
                  <a:pt x="535778" y="2286520"/>
                  <a:pt x="535234" y="2306840"/>
                  <a:pt x="535597" y="2327158"/>
                </a:cubicBezTo>
                <a:cubicBezTo>
                  <a:pt x="535597" y="2332601"/>
                  <a:pt x="533964" y="2334596"/>
                  <a:pt x="528340" y="2334234"/>
                </a:cubicBezTo>
                <a:cubicBezTo>
                  <a:pt x="519814" y="2333870"/>
                  <a:pt x="511468" y="2334234"/>
                  <a:pt x="502942" y="2334052"/>
                </a:cubicBezTo>
                <a:cubicBezTo>
                  <a:pt x="498587" y="2333870"/>
                  <a:pt x="497136" y="2335504"/>
                  <a:pt x="497318" y="2339857"/>
                </a:cubicBezTo>
                <a:cubicBezTo>
                  <a:pt x="497499" y="2348565"/>
                  <a:pt x="497136" y="2357455"/>
                  <a:pt x="497499" y="2366164"/>
                </a:cubicBezTo>
                <a:cubicBezTo>
                  <a:pt x="497681" y="2371062"/>
                  <a:pt x="495867" y="2372513"/>
                  <a:pt x="491149" y="2372331"/>
                </a:cubicBezTo>
                <a:cubicBezTo>
                  <a:pt x="483893" y="2372150"/>
                  <a:pt x="476636" y="2372150"/>
                  <a:pt x="469380" y="2372331"/>
                </a:cubicBezTo>
                <a:cubicBezTo>
                  <a:pt x="462486" y="2372513"/>
                  <a:pt x="458131" y="2374690"/>
                  <a:pt x="459039" y="2383035"/>
                </a:cubicBezTo>
                <a:cubicBezTo>
                  <a:pt x="459764" y="2390292"/>
                  <a:pt x="458858" y="2397549"/>
                  <a:pt x="459221" y="2404805"/>
                </a:cubicBezTo>
                <a:lnTo>
                  <a:pt x="457100" y="2409905"/>
                </a:lnTo>
                <a:lnTo>
                  <a:pt x="456965" y="2410047"/>
                </a:lnTo>
                <a:lnTo>
                  <a:pt x="451600" y="2410248"/>
                </a:lnTo>
                <a:lnTo>
                  <a:pt x="447882" y="2410306"/>
                </a:lnTo>
                <a:lnTo>
                  <a:pt x="443871" y="2406777"/>
                </a:lnTo>
                <a:lnTo>
                  <a:pt x="443620" y="2406318"/>
                </a:lnTo>
                <a:lnTo>
                  <a:pt x="443799" y="2381154"/>
                </a:lnTo>
                <a:lnTo>
                  <a:pt x="443067" y="2380442"/>
                </a:lnTo>
                <a:lnTo>
                  <a:pt x="443073" y="2379589"/>
                </a:lnTo>
                <a:cubicBezTo>
                  <a:pt x="443436" y="2373419"/>
                  <a:pt x="441078" y="2371787"/>
                  <a:pt x="435273" y="2372150"/>
                </a:cubicBezTo>
                <a:cubicBezTo>
                  <a:pt x="427653" y="2372513"/>
                  <a:pt x="420034" y="2371787"/>
                  <a:pt x="412596" y="2372331"/>
                </a:cubicBezTo>
                <a:lnTo>
                  <a:pt x="409466" y="2371594"/>
                </a:lnTo>
                <a:lnTo>
                  <a:pt x="405521" y="2367547"/>
                </a:lnTo>
                <a:cubicBezTo>
                  <a:pt x="405884" y="2359746"/>
                  <a:pt x="405158" y="2351763"/>
                  <a:pt x="405702" y="2343964"/>
                </a:cubicBezTo>
                <a:lnTo>
                  <a:pt x="404789" y="2343092"/>
                </a:lnTo>
                <a:lnTo>
                  <a:pt x="404794" y="2342397"/>
                </a:lnTo>
                <a:cubicBezTo>
                  <a:pt x="405521" y="2335141"/>
                  <a:pt x="402618" y="2333507"/>
                  <a:pt x="396087" y="2334052"/>
                </a:cubicBezTo>
                <a:cubicBezTo>
                  <a:pt x="389737" y="2334596"/>
                  <a:pt x="383387" y="2333689"/>
                  <a:pt x="377038" y="2334234"/>
                </a:cubicBezTo>
                <a:cubicBezTo>
                  <a:pt x="373136" y="2334596"/>
                  <a:pt x="370370" y="2334279"/>
                  <a:pt x="368624" y="2332759"/>
                </a:cubicBezTo>
                <a:lnTo>
                  <a:pt x="367295" y="2327721"/>
                </a:lnTo>
                <a:lnTo>
                  <a:pt x="367241" y="2327455"/>
                </a:lnTo>
                <a:cubicBezTo>
                  <a:pt x="367786" y="2308043"/>
                  <a:pt x="367241" y="2288812"/>
                  <a:pt x="367604" y="2269401"/>
                </a:cubicBezTo>
                <a:cubicBezTo>
                  <a:pt x="367695" y="2266045"/>
                  <a:pt x="367423" y="2263641"/>
                  <a:pt x="366175" y="2262121"/>
                </a:cubicBezTo>
                <a:lnTo>
                  <a:pt x="365933" y="2262056"/>
                </a:lnTo>
                <a:lnTo>
                  <a:pt x="365608" y="2257314"/>
                </a:lnTo>
                <a:cubicBezTo>
                  <a:pt x="362525" y="2253323"/>
                  <a:pt x="357989" y="2258947"/>
                  <a:pt x="353816" y="2257858"/>
                </a:cubicBezTo>
                <a:cubicBezTo>
                  <a:pt x="352909" y="2257677"/>
                  <a:pt x="352002" y="2258039"/>
                  <a:pt x="351095" y="2257858"/>
                </a:cubicBezTo>
                <a:cubicBezTo>
                  <a:pt x="338214" y="2254955"/>
                  <a:pt x="325515" y="2256045"/>
                  <a:pt x="312634" y="2257496"/>
                </a:cubicBezTo>
                <a:lnTo>
                  <a:pt x="308573" y="2261741"/>
                </a:lnTo>
                <a:lnTo>
                  <a:pt x="307170" y="2262121"/>
                </a:lnTo>
                <a:lnTo>
                  <a:pt x="306901" y="2263489"/>
                </a:lnTo>
                <a:lnTo>
                  <a:pt x="304652" y="2265840"/>
                </a:lnTo>
                <a:cubicBezTo>
                  <a:pt x="305196" y="2285432"/>
                  <a:pt x="304652" y="2305206"/>
                  <a:pt x="305015" y="2324801"/>
                </a:cubicBezTo>
                <a:cubicBezTo>
                  <a:pt x="305196" y="2332056"/>
                  <a:pt x="302657" y="2334415"/>
                  <a:pt x="295581" y="2334052"/>
                </a:cubicBezTo>
                <a:cubicBezTo>
                  <a:pt x="286510" y="2333507"/>
                  <a:pt x="277439" y="2333870"/>
                  <a:pt x="268549" y="2333870"/>
                </a:cubicBezTo>
                <a:cubicBezTo>
                  <a:pt x="267098" y="2336592"/>
                  <a:pt x="270908" y="2337681"/>
                  <a:pt x="270001" y="2339676"/>
                </a:cubicBezTo>
                <a:cubicBezTo>
                  <a:pt x="265647" y="2348383"/>
                  <a:pt x="266916" y="2357818"/>
                  <a:pt x="266916" y="2367071"/>
                </a:cubicBezTo>
                <a:cubicBezTo>
                  <a:pt x="266916" y="2372150"/>
                  <a:pt x="263651" y="2372695"/>
                  <a:pt x="260386" y="2371607"/>
                </a:cubicBezTo>
                <a:cubicBezTo>
                  <a:pt x="251859" y="2368703"/>
                  <a:pt x="243151" y="2370699"/>
                  <a:pt x="234443" y="2369973"/>
                </a:cubicBezTo>
                <a:cubicBezTo>
                  <a:pt x="229000" y="2369611"/>
                  <a:pt x="226823" y="2371969"/>
                  <a:pt x="227004" y="2377411"/>
                </a:cubicBezTo>
                <a:cubicBezTo>
                  <a:pt x="227367" y="2385938"/>
                  <a:pt x="227004" y="2394284"/>
                  <a:pt x="227186" y="2402809"/>
                </a:cubicBezTo>
                <a:cubicBezTo>
                  <a:pt x="227186" y="2407346"/>
                  <a:pt x="226823" y="2409885"/>
                  <a:pt x="221018" y="2410066"/>
                </a:cubicBezTo>
                <a:lnTo>
                  <a:pt x="216179" y="2408460"/>
                </a:lnTo>
                <a:lnTo>
                  <a:pt x="215212" y="2398753"/>
                </a:lnTo>
                <a:cubicBezTo>
                  <a:pt x="215756" y="2392766"/>
                  <a:pt x="215031" y="2386596"/>
                  <a:pt x="215393" y="2380610"/>
                </a:cubicBezTo>
                <a:lnTo>
                  <a:pt x="214463" y="2379650"/>
                </a:lnTo>
                <a:lnTo>
                  <a:pt x="214487" y="2376141"/>
                </a:lnTo>
                <a:cubicBezTo>
                  <a:pt x="214668" y="2371607"/>
                  <a:pt x="213036" y="2369791"/>
                  <a:pt x="208318" y="2369973"/>
                </a:cubicBezTo>
                <a:cubicBezTo>
                  <a:pt x="199611" y="2370336"/>
                  <a:pt x="190721" y="2369973"/>
                  <a:pt x="182013" y="2370154"/>
                </a:cubicBezTo>
                <a:lnTo>
                  <a:pt x="177138" y="2365279"/>
                </a:lnTo>
                <a:lnTo>
                  <a:pt x="177296" y="2342330"/>
                </a:lnTo>
                <a:lnTo>
                  <a:pt x="176385" y="2341419"/>
                </a:lnTo>
                <a:lnTo>
                  <a:pt x="176390" y="2340765"/>
                </a:lnTo>
                <a:cubicBezTo>
                  <a:pt x="176752" y="2334415"/>
                  <a:pt x="173849" y="2331876"/>
                  <a:pt x="168044" y="2331876"/>
                </a:cubicBezTo>
                <a:lnTo>
                  <a:pt x="139953" y="2331876"/>
                </a:lnTo>
                <a:lnTo>
                  <a:pt x="139017" y="2327818"/>
                </a:lnTo>
                <a:cubicBezTo>
                  <a:pt x="139380" y="2306955"/>
                  <a:pt x="139198" y="2286091"/>
                  <a:pt x="139198" y="2265229"/>
                </a:cubicBezTo>
                <a:cubicBezTo>
                  <a:pt x="139198" y="2263323"/>
                  <a:pt x="139289" y="2261555"/>
                  <a:pt x="138677" y="2260262"/>
                </a:cubicBezTo>
                <a:lnTo>
                  <a:pt x="138264" y="2260078"/>
                </a:lnTo>
                <a:lnTo>
                  <a:pt x="138246" y="2257949"/>
                </a:lnTo>
                <a:cubicBezTo>
                  <a:pt x="137838" y="2256452"/>
                  <a:pt x="136659" y="2255409"/>
                  <a:pt x="133574" y="2255500"/>
                </a:cubicBezTo>
                <a:cubicBezTo>
                  <a:pt x="115795" y="2255863"/>
                  <a:pt x="98015" y="2254593"/>
                  <a:pt x="80419" y="2257314"/>
                </a:cubicBezTo>
                <a:cubicBezTo>
                  <a:pt x="77879" y="2257677"/>
                  <a:pt x="76610" y="2258765"/>
                  <a:pt x="76791" y="2261305"/>
                </a:cubicBezTo>
                <a:cubicBezTo>
                  <a:pt x="77698" y="2281985"/>
                  <a:pt x="72799" y="2302666"/>
                  <a:pt x="76247" y="2323530"/>
                </a:cubicBezTo>
                <a:cubicBezTo>
                  <a:pt x="77153" y="2328791"/>
                  <a:pt x="76972" y="2334596"/>
                  <a:pt x="68264" y="2333689"/>
                </a:cubicBezTo>
                <a:cubicBezTo>
                  <a:pt x="60099" y="2332782"/>
                  <a:pt x="51936" y="2333870"/>
                  <a:pt x="43772" y="2333326"/>
                </a:cubicBezTo>
                <a:cubicBezTo>
                  <a:pt x="37967" y="2332963"/>
                  <a:pt x="35791" y="2335323"/>
                  <a:pt x="36879" y="2340583"/>
                </a:cubicBezTo>
                <a:cubicBezTo>
                  <a:pt x="38693" y="2348928"/>
                  <a:pt x="35972" y="2357274"/>
                  <a:pt x="36879" y="2365438"/>
                </a:cubicBezTo>
                <a:cubicBezTo>
                  <a:pt x="37423" y="2369973"/>
                  <a:pt x="35609" y="2371787"/>
                  <a:pt x="30710" y="2371607"/>
                </a:cubicBezTo>
                <a:cubicBezTo>
                  <a:pt x="23091" y="2371243"/>
                  <a:pt x="15652" y="2371607"/>
                  <a:pt x="8033" y="2371425"/>
                </a:cubicBezTo>
                <a:cubicBezTo>
                  <a:pt x="3678" y="2371425"/>
                  <a:pt x="2227" y="2372875"/>
                  <a:pt x="2227" y="2377229"/>
                </a:cubicBezTo>
                <a:cubicBezTo>
                  <a:pt x="2408" y="2393195"/>
                  <a:pt x="2227" y="2409340"/>
                  <a:pt x="2408" y="2425306"/>
                </a:cubicBezTo>
                <a:lnTo>
                  <a:pt x="3316" y="2426509"/>
                </a:lnTo>
                <a:lnTo>
                  <a:pt x="3316" y="2428505"/>
                </a:lnTo>
                <a:cubicBezTo>
                  <a:pt x="3316" y="2435942"/>
                  <a:pt x="8215" y="2434127"/>
                  <a:pt x="12024" y="2433946"/>
                </a:cubicBezTo>
                <a:cubicBezTo>
                  <a:pt x="15833" y="2433765"/>
                  <a:pt x="21821" y="2436850"/>
                  <a:pt x="21640" y="2428686"/>
                </a:cubicBezTo>
                <a:cubicBezTo>
                  <a:pt x="21458" y="2420342"/>
                  <a:pt x="21821" y="2411998"/>
                  <a:pt x="21640" y="2403651"/>
                </a:cubicBezTo>
                <a:lnTo>
                  <a:pt x="22339" y="2399875"/>
                </a:lnTo>
                <a:lnTo>
                  <a:pt x="24424" y="2398109"/>
                </a:lnTo>
                <a:lnTo>
                  <a:pt x="28170" y="2397302"/>
                </a:lnTo>
                <a:cubicBezTo>
                  <a:pt x="36879" y="2398390"/>
                  <a:pt x="45949" y="2397664"/>
                  <a:pt x="54839" y="2398027"/>
                </a:cubicBezTo>
                <a:lnTo>
                  <a:pt x="59657" y="2393075"/>
                </a:lnTo>
                <a:lnTo>
                  <a:pt x="59759" y="2393036"/>
                </a:lnTo>
                <a:lnTo>
                  <a:pt x="59768" y="2392961"/>
                </a:lnTo>
                <a:lnTo>
                  <a:pt x="61370" y="2391314"/>
                </a:lnTo>
                <a:cubicBezTo>
                  <a:pt x="61008" y="2383150"/>
                  <a:pt x="61733" y="2374985"/>
                  <a:pt x="61188" y="2366821"/>
                </a:cubicBezTo>
                <a:cubicBezTo>
                  <a:pt x="60825" y="2361016"/>
                  <a:pt x="63003" y="2359564"/>
                  <a:pt x="68446" y="2359746"/>
                </a:cubicBezTo>
                <a:cubicBezTo>
                  <a:pt x="77335" y="2360108"/>
                  <a:pt x="86224" y="2359382"/>
                  <a:pt x="95114" y="2360108"/>
                </a:cubicBezTo>
                <a:cubicBezTo>
                  <a:pt x="100374" y="2360653"/>
                  <a:pt x="101463" y="2359564"/>
                  <a:pt x="101282" y="2354484"/>
                </a:cubicBezTo>
                <a:cubicBezTo>
                  <a:pt x="100556" y="2333078"/>
                  <a:pt x="99649" y="2311489"/>
                  <a:pt x="100919" y="2290083"/>
                </a:cubicBezTo>
                <a:cubicBezTo>
                  <a:pt x="101463" y="2280831"/>
                  <a:pt x="108358" y="2282463"/>
                  <a:pt x="112893" y="2282463"/>
                </a:cubicBezTo>
                <a:lnTo>
                  <a:pt x="114858" y="2283847"/>
                </a:lnTo>
                <a:lnTo>
                  <a:pt x="115070" y="2288517"/>
                </a:lnTo>
                <a:cubicBezTo>
                  <a:pt x="112348" y="2295955"/>
                  <a:pt x="118335" y="2303936"/>
                  <a:pt x="116339" y="2311556"/>
                </a:cubicBezTo>
                <a:cubicBezTo>
                  <a:pt x="112711" y="2324619"/>
                  <a:pt x="116521" y="2337318"/>
                  <a:pt x="116702" y="2350017"/>
                </a:cubicBezTo>
                <a:lnTo>
                  <a:pt x="117058" y="2350280"/>
                </a:lnTo>
                <a:lnTo>
                  <a:pt x="117428" y="2354666"/>
                </a:lnTo>
                <a:cubicBezTo>
                  <a:pt x="117428" y="2358113"/>
                  <a:pt x="119787" y="2358476"/>
                  <a:pt x="122326" y="2358294"/>
                </a:cubicBezTo>
                <a:lnTo>
                  <a:pt x="154295" y="2358648"/>
                </a:lnTo>
                <a:lnTo>
                  <a:pt x="153893" y="2372875"/>
                </a:lnTo>
                <a:lnTo>
                  <a:pt x="154246" y="2374108"/>
                </a:lnTo>
                <a:lnTo>
                  <a:pt x="154074" y="2376980"/>
                </a:lnTo>
                <a:cubicBezTo>
                  <a:pt x="153893" y="2379158"/>
                  <a:pt x="154619" y="2380610"/>
                  <a:pt x="156433" y="2380972"/>
                </a:cubicBezTo>
                <a:lnTo>
                  <a:pt x="158503" y="2378039"/>
                </a:lnTo>
                <a:lnTo>
                  <a:pt x="158247" y="2379589"/>
                </a:lnTo>
                <a:cubicBezTo>
                  <a:pt x="158066" y="2382309"/>
                  <a:pt x="157521" y="2385030"/>
                  <a:pt x="156433" y="2387389"/>
                </a:cubicBezTo>
                <a:lnTo>
                  <a:pt x="157947" y="2389407"/>
                </a:lnTo>
                <a:lnTo>
                  <a:pt x="156978" y="2396394"/>
                </a:lnTo>
                <a:cubicBezTo>
                  <a:pt x="166773" y="2396394"/>
                  <a:pt x="176390" y="2396757"/>
                  <a:pt x="186004" y="2396213"/>
                </a:cubicBezTo>
                <a:lnTo>
                  <a:pt x="191955" y="2403416"/>
                </a:lnTo>
                <a:lnTo>
                  <a:pt x="191447" y="2424399"/>
                </a:lnTo>
                <a:lnTo>
                  <a:pt x="192042" y="2424931"/>
                </a:lnTo>
                <a:lnTo>
                  <a:pt x="191992" y="2426147"/>
                </a:lnTo>
                <a:cubicBezTo>
                  <a:pt x="192174" y="2429231"/>
                  <a:pt x="191810" y="2434491"/>
                  <a:pt x="197796" y="2434491"/>
                </a:cubicBezTo>
                <a:cubicBezTo>
                  <a:pt x="213399" y="2434673"/>
                  <a:pt x="228818" y="2437030"/>
                  <a:pt x="244602" y="2436486"/>
                </a:cubicBezTo>
                <a:cubicBezTo>
                  <a:pt x="250589" y="2436306"/>
                  <a:pt x="251677" y="2434309"/>
                  <a:pt x="251497" y="2429049"/>
                </a:cubicBezTo>
                <a:cubicBezTo>
                  <a:pt x="251134" y="2420524"/>
                  <a:pt x="251497" y="2412179"/>
                  <a:pt x="251315" y="2403651"/>
                </a:cubicBezTo>
                <a:cubicBezTo>
                  <a:pt x="251134" y="2399841"/>
                  <a:pt x="252403" y="2397845"/>
                  <a:pt x="256394" y="2398209"/>
                </a:cubicBezTo>
                <a:cubicBezTo>
                  <a:pt x="265466" y="2399116"/>
                  <a:pt x="274356" y="2396757"/>
                  <a:pt x="283245" y="2396576"/>
                </a:cubicBezTo>
                <a:cubicBezTo>
                  <a:pt x="287961" y="2396394"/>
                  <a:pt x="289595" y="2394943"/>
                  <a:pt x="289413" y="2390225"/>
                </a:cubicBezTo>
                <a:cubicBezTo>
                  <a:pt x="289050" y="2382061"/>
                  <a:pt x="289413" y="2373897"/>
                  <a:pt x="289232" y="2365733"/>
                </a:cubicBezTo>
                <a:cubicBezTo>
                  <a:pt x="289050" y="2362286"/>
                  <a:pt x="289595" y="2360108"/>
                  <a:pt x="293948" y="2359927"/>
                </a:cubicBezTo>
                <a:cubicBezTo>
                  <a:pt x="302293" y="2359564"/>
                  <a:pt x="310638" y="2357205"/>
                  <a:pt x="318984" y="2358294"/>
                </a:cubicBezTo>
                <a:cubicBezTo>
                  <a:pt x="326059" y="2359202"/>
                  <a:pt x="327692" y="2356117"/>
                  <a:pt x="327329" y="2349586"/>
                </a:cubicBezTo>
                <a:lnTo>
                  <a:pt x="327329" y="2348203"/>
                </a:lnTo>
                <a:lnTo>
                  <a:pt x="327329" y="2292623"/>
                </a:lnTo>
                <a:cubicBezTo>
                  <a:pt x="327147" y="2290989"/>
                  <a:pt x="328055" y="2289175"/>
                  <a:pt x="328235" y="2287361"/>
                </a:cubicBezTo>
                <a:lnTo>
                  <a:pt x="330366" y="2284673"/>
                </a:lnTo>
                <a:lnTo>
                  <a:pt x="334597" y="2282038"/>
                </a:lnTo>
                <a:lnTo>
                  <a:pt x="339303" y="2282100"/>
                </a:lnTo>
                <a:cubicBezTo>
                  <a:pt x="344745" y="2281919"/>
                  <a:pt x="343475" y="2286091"/>
                  <a:pt x="343475" y="2289175"/>
                </a:cubicBezTo>
                <a:cubicBezTo>
                  <a:pt x="343112" y="2308223"/>
                  <a:pt x="345109" y="2327092"/>
                  <a:pt x="343475" y="2346142"/>
                </a:cubicBezTo>
                <a:cubicBezTo>
                  <a:pt x="343294" y="2348497"/>
                  <a:pt x="343656" y="2351037"/>
                  <a:pt x="343475" y="2353396"/>
                </a:cubicBezTo>
                <a:lnTo>
                  <a:pt x="345423" y="2355452"/>
                </a:lnTo>
                <a:lnTo>
                  <a:pt x="345744" y="2357250"/>
                </a:lnTo>
                <a:lnTo>
                  <a:pt x="347091" y="2357211"/>
                </a:lnTo>
                <a:lnTo>
                  <a:pt x="350007" y="2360290"/>
                </a:lnTo>
                <a:cubicBezTo>
                  <a:pt x="358169" y="2359927"/>
                  <a:pt x="366333" y="2360472"/>
                  <a:pt x="374499" y="2360108"/>
                </a:cubicBezTo>
                <a:lnTo>
                  <a:pt x="381729" y="2367160"/>
                </a:lnTo>
                <a:lnTo>
                  <a:pt x="381573" y="2386663"/>
                </a:lnTo>
                <a:lnTo>
                  <a:pt x="381610" y="2386702"/>
                </a:lnTo>
                <a:lnTo>
                  <a:pt x="381574" y="2391676"/>
                </a:lnTo>
                <a:cubicBezTo>
                  <a:pt x="381211" y="2396757"/>
                  <a:pt x="382843" y="2398753"/>
                  <a:pt x="388105" y="2398390"/>
                </a:cubicBezTo>
                <a:cubicBezTo>
                  <a:pt x="394998" y="2398027"/>
                  <a:pt x="402075" y="2398390"/>
                  <a:pt x="408967" y="2398390"/>
                </a:cubicBezTo>
                <a:lnTo>
                  <a:pt x="416065" y="2400268"/>
                </a:lnTo>
                <a:lnTo>
                  <a:pt x="417900" y="2402026"/>
                </a:lnTo>
                <a:lnTo>
                  <a:pt x="419809" y="2409293"/>
                </a:lnTo>
                <a:lnTo>
                  <a:pt x="419671" y="2426575"/>
                </a:lnTo>
                <a:lnTo>
                  <a:pt x="419709" y="2426617"/>
                </a:lnTo>
                <a:lnTo>
                  <a:pt x="419671" y="2431225"/>
                </a:lnTo>
                <a:cubicBezTo>
                  <a:pt x="419852" y="2433583"/>
                  <a:pt x="419490" y="2436486"/>
                  <a:pt x="423117" y="2436306"/>
                </a:cubicBezTo>
                <a:cubicBezTo>
                  <a:pt x="441260" y="2435761"/>
                  <a:pt x="459583" y="2439208"/>
                  <a:pt x="477725" y="2436306"/>
                </a:cubicBezTo>
                <a:cubicBezTo>
                  <a:pt x="479176" y="2435942"/>
                  <a:pt x="480809" y="2435761"/>
                  <a:pt x="480991" y="2433946"/>
                </a:cubicBezTo>
                <a:lnTo>
                  <a:pt x="481166" y="2430389"/>
                </a:lnTo>
                <a:lnTo>
                  <a:pt x="481172" y="2430385"/>
                </a:lnTo>
                <a:cubicBezTo>
                  <a:pt x="480446" y="2425759"/>
                  <a:pt x="481443" y="2421225"/>
                  <a:pt x="482192" y="2416666"/>
                </a:cubicBezTo>
                <a:lnTo>
                  <a:pt x="482048" y="2412487"/>
                </a:lnTo>
                <a:lnTo>
                  <a:pt x="482260" y="2408187"/>
                </a:lnTo>
                <a:lnTo>
                  <a:pt x="482669" y="2401648"/>
                </a:lnTo>
                <a:lnTo>
                  <a:pt x="485084" y="2398705"/>
                </a:lnTo>
                <a:lnTo>
                  <a:pt x="491331" y="2398571"/>
                </a:lnTo>
                <a:cubicBezTo>
                  <a:pt x="498951" y="2400567"/>
                  <a:pt x="506389" y="2399478"/>
                  <a:pt x="513827" y="2400023"/>
                </a:cubicBezTo>
                <a:cubicBezTo>
                  <a:pt x="519451" y="2400386"/>
                  <a:pt x="521446" y="2397845"/>
                  <a:pt x="521265" y="2392403"/>
                </a:cubicBezTo>
                <a:lnTo>
                  <a:pt x="521265" y="2389560"/>
                </a:lnTo>
                <a:lnTo>
                  <a:pt x="521446" y="2389384"/>
                </a:lnTo>
                <a:lnTo>
                  <a:pt x="521274" y="2365176"/>
                </a:lnTo>
                <a:lnTo>
                  <a:pt x="523670" y="2361582"/>
                </a:lnTo>
                <a:lnTo>
                  <a:pt x="524965" y="2360287"/>
                </a:lnTo>
                <a:lnTo>
                  <a:pt x="551017" y="2360108"/>
                </a:lnTo>
                <a:cubicBezTo>
                  <a:pt x="558093" y="2361198"/>
                  <a:pt x="559544" y="2357931"/>
                  <a:pt x="559363" y="2351401"/>
                </a:cubicBezTo>
                <a:lnTo>
                  <a:pt x="559361" y="2350565"/>
                </a:lnTo>
                <a:lnTo>
                  <a:pt x="559544" y="2350380"/>
                </a:lnTo>
                <a:cubicBezTo>
                  <a:pt x="559181" y="2330787"/>
                  <a:pt x="559363" y="2311013"/>
                  <a:pt x="559363" y="2291419"/>
                </a:cubicBezTo>
                <a:lnTo>
                  <a:pt x="559398" y="2290549"/>
                </a:lnTo>
                <a:lnTo>
                  <a:pt x="560520" y="2285434"/>
                </a:lnTo>
                <a:cubicBezTo>
                  <a:pt x="561585" y="2284141"/>
                  <a:pt x="563445" y="2283551"/>
                  <a:pt x="566619" y="2283551"/>
                </a:cubicBezTo>
                <a:cubicBezTo>
                  <a:pt x="569703" y="2283551"/>
                  <a:pt x="571518" y="2284141"/>
                  <a:pt x="572562" y="2285434"/>
                </a:cubicBezTo>
                <a:lnTo>
                  <a:pt x="573875" y="2291525"/>
                </a:lnTo>
                <a:lnTo>
                  <a:pt x="573695" y="2350925"/>
                </a:lnTo>
                <a:lnTo>
                  <a:pt x="573700" y="2350929"/>
                </a:lnTo>
                <a:lnTo>
                  <a:pt x="573695" y="2352307"/>
                </a:lnTo>
                <a:cubicBezTo>
                  <a:pt x="573695" y="2357931"/>
                  <a:pt x="574965" y="2360472"/>
                  <a:pt x="581134" y="2360108"/>
                </a:cubicBezTo>
                <a:cubicBezTo>
                  <a:pt x="588753" y="2359564"/>
                  <a:pt x="596372" y="2360472"/>
                  <a:pt x="603811" y="2359927"/>
                </a:cubicBezTo>
                <a:lnTo>
                  <a:pt x="611949" y="2367885"/>
                </a:lnTo>
                <a:lnTo>
                  <a:pt x="611793" y="2389022"/>
                </a:lnTo>
                <a:lnTo>
                  <a:pt x="611823" y="2389052"/>
                </a:lnTo>
                <a:lnTo>
                  <a:pt x="611793" y="2393311"/>
                </a:lnTo>
                <a:cubicBezTo>
                  <a:pt x="611611" y="2398390"/>
                  <a:pt x="613062" y="2400386"/>
                  <a:pt x="618324" y="2400204"/>
                </a:cubicBezTo>
                <a:cubicBezTo>
                  <a:pt x="626850" y="2399841"/>
                  <a:pt x="635196" y="2400386"/>
                  <a:pt x="643723" y="2400023"/>
                </a:cubicBezTo>
                <a:lnTo>
                  <a:pt x="650054" y="2406175"/>
                </a:lnTo>
                <a:lnTo>
                  <a:pt x="649891" y="2429115"/>
                </a:lnTo>
                <a:lnTo>
                  <a:pt x="649909" y="2429132"/>
                </a:lnTo>
                <a:lnTo>
                  <a:pt x="649891" y="2431588"/>
                </a:lnTo>
                <a:cubicBezTo>
                  <a:pt x="649709" y="2436668"/>
                  <a:pt x="651342" y="2438300"/>
                  <a:pt x="656604" y="2438300"/>
                </a:cubicBezTo>
                <a:cubicBezTo>
                  <a:pt x="673294" y="2437938"/>
                  <a:pt x="689984" y="2437938"/>
                  <a:pt x="706675" y="2438300"/>
                </a:cubicBezTo>
                <a:cubicBezTo>
                  <a:pt x="712480" y="2438300"/>
                  <a:pt x="713751" y="2436124"/>
                  <a:pt x="713569" y="2430863"/>
                </a:cubicBezTo>
                <a:lnTo>
                  <a:pt x="713555" y="2428403"/>
                </a:lnTo>
                <a:lnTo>
                  <a:pt x="713569" y="2428389"/>
                </a:lnTo>
                <a:lnTo>
                  <a:pt x="713502" y="2418962"/>
                </a:lnTo>
                <a:lnTo>
                  <a:pt x="713411" y="2402968"/>
                </a:lnTo>
                <a:lnTo>
                  <a:pt x="717335" y="2399142"/>
                </a:lnTo>
                <a:lnTo>
                  <a:pt x="731053" y="2399864"/>
                </a:lnTo>
                <a:cubicBezTo>
                  <a:pt x="736790" y="2399297"/>
                  <a:pt x="742415" y="2398299"/>
                  <a:pt x="748038" y="2398209"/>
                </a:cubicBezTo>
                <a:cubicBezTo>
                  <a:pt x="752392" y="2398209"/>
                  <a:pt x="751303" y="2394762"/>
                  <a:pt x="751485" y="2392221"/>
                </a:cubicBezTo>
                <a:lnTo>
                  <a:pt x="751256" y="2389635"/>
                </a:lnTo>
                <a:lnTo>
                  <a:pt x="751666" y="2389202"/>
                </a:lnTo>
                <a:lnTo>
                  <a:pt x="749766" y="2371417"/>
                </a:lnTo>
                <a:lnTo>
                  <a:pt x="752574" y="2362580"/>
                </a:lnTo>
                <a:cubicBezTo>
                  <a:pt x="754343" y="2360472"/>
                  <a:pt x="757200" y="2359474"/>
                  <a:pt x="762008" y="2360108"/>
                </a:cubicBezTo>
                <a:cubicBezTo>
                  <a:pt x="768357" y="2361016"/>
                  <a:pt x="774707" y="2359746"/>
                  <a:pt x="781057" y="2360472"/>
                </a:cubicBezTo>
                <a:cubicBezTo>
                  <a:pt x="788676" y="2361198"/>
                  <a:pt x="790852" y="2357931"/>
                  <a:pt x="789583" y="2351219"/>
                </a:cubicBezTo>
                <a:lnTo>
                  <a:pt x="789351" y="2344990"/>
                </a:lnTo>
                <a:lnTo>
                  <a:pt x="789401" y="2343849"/>
                </a:lnTo>
                <a:lnTo>
                  <a:pt x="789161" y="2339923"/>
                </a:lnTo>
                <a:lnTo>
                  <a:pt x="787769" y="2302600"/>
                </a:lnTo>
                <a:lnTo>
                  <a:pt x="788823" y="2286255"/>
                </a:lnTo>
                <a:lnTo>
                  <a:pt x="789215" y="2285619"/>
                </a:lnTo>
                <a:lnTo>
                  <a:pt x="795524" y="2283665"/>
                </a:lnTo>
                <a:cubicBezTo>
                  <a:pt x="798382" y="2283869"/>
                  <a:pt x="801557" y="2284368"/>
                  <a:pt x="804096" y="2283370"/>
                </a:cubicBezTo>
                <a:cubicBezTo>
                  <a:pt x="804822" y="2283008"/>
                  <a:pt x="805185" y="2283008"/>
                  <a:pt x="805548" y="2283914"/>
                </a:cubicBezTo>
                <a:cubicBezTo>
                  <a:pt x="805730" y="2303690"/>
                  <a:pt x="805730" y="2323646"/>
                  <a:pt x="805730" y="2343601"/>
                </a:cubicBezTo>
                <a:lnTo>
                  <a:pt x="806422" y="2346794"/>
                </a:lnTo>
                <a:lnTo>
                  <a:pt x="806455" y="2349472"/>
                </a:lnTo>
                <a:lnTo>
                  <a:pt x="807181" y="2350286"/>
                </a:lnTo>
                <a:lnTo>
                  <a:pt x="808768" y="2357592"/>
                </a:lnTo>
                <a:cubicBezTo>
                  <a:pt x="811171" y="2359565"/>
                  <a:pt x="815345" y="2359111"/>
                  <a:pt x="822419" y="2357025"/>
                </a:cubicBezTo>
                <a:cubicBezTo>
                  <a:pt x="829858" y="2355029"/>
                  <a:pt x="836388" y="2360472"/>
                  <a:pt x="843646" y="2357205"/>
                </a:cubicBezTo>
                <a:cubicBezTo>
                  <a:pt x="845460" y="2356300"/>
                  <a:pt x="843827" y="2359202"/>
                  <a:pt x="844008" y="2360290"/>
                </a:cubicBezTo>
                <a:cubicBezTo>
                  <a:pt x="844734" y="2364826"/>
                  <a:pt x="844280" y="2369361"/>
                  <a:pt x="843940" y="2373942"/>
                </a:cubicBezTo>
                <a:lnTo>
                  <a:pt x="844200" y="2379832"/>
                </a:lnTo>
                <a:lnTo>
                  <a:pt x="843827" y="2386120"/>
                </a:lnTo>
                <a:lnTo>
                  <a:pt x="844408" y="2384585"/>
                </a:lnTo>
                <a:lnTo>
                  <a:pt x="844553" y="2387866"/>
                </a:lnTo>
                <a:cubicBezTo>
                  <a:pt x="845732" y="2386596"/>
                  <a:pt x="845642" y="2385100"/>
                  <a:pt x="845619" y="2383626"/>
                </a:cubicBezTo>
                <a:lnTo>
                  <a:pt x="846652" y="2380748"/>
                </a:lnTo>
                <a:lnTo>
                  <a:pt x="846764" y="2383937"/>
                </a:lnTo>
                <a:lnTo>
                  <a:pt x="845822" y="2396576"/>
                </a:lnTo>
                <a:cubicBezTo>
                  <a:pt x="856164" y="2396576"/>
                  <a:pt x="865778" y="2396757"/>
                  <a:pt x="875394" y="2396394"/>
                </a:cubicBezTo>
                <a:lnTo>
                  <a:pt x="881384" y="2402224"/>
                </a:lnTo>
                <a:lnTo>
                  <a:pt x="881925" y="2404079"/>
                </a:lnTo>
                <a:cubicBezTo>
                  <a:pt x="881925" y="2411699"/>
                  <a:pt x="882105" y="2419137"/>
                  <a:pt x="881925" y="2426757"/>
                </a:cubicBezTo>
                <a:lnTo>
                  <a:pt x="882105" y="2426943"/>
                </a:lnTo>
                <a:lnTo>
                  <a:pt x="882105" y="2428323"/>
                </a:lnTo>
                <a:cubicBezTo>
                  <a:pt x="882288" y="2431225"/>
                  <a:pt x="881743" y="2434491"/>
                  <a:pt x="886460" y="2434491"/>
                </a:cubicBezTo>
                <a:cubicBezTo>
                  <a:pt x="902969" y="2434673"/>
                  <a:pt x="919298" y="2437212"/>
                  <a:pt x="935987" y="2436486"/>
                </a:cubicBezTo>
                <a:cubicBezTo>
                  <a:pt x="940886" y="2436306"/>
                  <a:pt x="942337" y="2434673"/>
                  <a:pt x="941975" y="2430137"/>
                </a:cubicBezTo>
                <a:lnTo>
                  <a:pt x="941728" y="2426459"/>
                </a:lnTo>
                <a:lnTo>
                  <a:pt x="941793" y="2426394"/>
                </a:lnTo>
                <a:lnTo>
                  <a:pt x="940953" y="2414956"/>
                </a:lnTo>
                <a:lnTo>
                  <a:pt x="940523" y="2408550"/>
                </a:lnTo>
                <a:cubicBezTo>
                  <a:pt x="938527" y="2402018"/>
                  <a:pt x="939979" y="2396757"/>
                  <a:pt x="949230" y="2398209"/>
                </a:cubicBezTo>
                <a:cubicBezTo>
                  <a:pt x="956670" y="2399478"/>
                  <a:pt x="964107" y="2396757"/>
                  <a:pt x="971546" y="2396757"/>
                </a:cubicBezTo>
                <a:cubicBezTo>
                  <a:pt x="975718" y="2396757"/>
                  <a:pt x="978167" y="2396122"/>
                  <a:pt x="979255" y="2394535"/>
                </a:cubicBezTo>
                <a:lnTo>
                  <a:pt x="978872" y="2387818"/>
                </a:lnTo>
                <a:lnTo>
                  <a:pt x="979527" y="2387026"/>
                </a:lnTo>
                <a:cubicBezTo>
                  <a:pt x="977532" y="2382310"/>
                  <a:pt x="977895" y="2377730"/>
                  <a:pt x="978643" y="2373171"/>
                </a:cubicBezTo>
                <a:lnTo>
                  <a:pt x="978839" y="2371296"/>
                </a:lnTo>
                <a:lnTo>
                  <a:pt x="981342" y="2362104"/>
                </a:lnTo>
                <a:cubicBezTo>
                  <a:pt x="982612" y="2358294"/>
                  <a:pt x="993496" y="2358657"/>
                  <a:pt x="1000392" y="2358476"/>
                </a:cubicBezTo>
                <a:cubicBezTo>
                  <a:pt x="1003475" y="2358294"/>
                  <a:pt x="1006559" y="2358113"/>
                  <a:pt x="1009461" y="2358476"/>
                </a:cubicBezTo>
                <a:lnTo>
                  <a:pt x="1012304" y="2355752"/>
                </a:lnTo>
                <a:lnTo>
                  <a:pt x="1016084" y="2355051"/>
                </a:lnTo>
                <a:lnTo>
                  <a:pt x="1017052" y="2351201"/>
                </a:lnTo>
                <a:lnTo>
                  <a:pt x="1018170" y="2350129"/>
                </a:lnTo>
                <a:lnTo>
                  <a:pt x="1018160" y="2346792"/>
                </a:lnTo>
                <a:lnTo>
                  <a:pt x="1018170" y="2346751"/>
                </a:lnTo>
                <a:lnTo>
                  <a:pt x="1018149" y="2343145"/>
                </a:lnTo>
                <a:lnTo>
                  <a:pt x="1017988" y="2292077"/>
                </a:lnTo>
                <a:cubicBezTo>
                  <a:pt x="1017988" y="2286636"/>
                  <a:pt x="1017988" y="2282282"/>
                  <a:pt x="1025790" y="2282100"/>
                </a:cubicBezTo>
                <a:cubicBezTo>
                  <a:pt x="1029690" y="2282009"/>
                  <a:pt x="1031867" y="2282917"/>
                  <a:pt x="1033068" y="2284641"/>
                </a:cubicBezTo>
                <a:lnTo>
                  <a:pt x="1034482" y="2291997"/>
                </a:lnTo>
                <a:lnTo>
                  <a:pt x="1034316" y="2346751"/>
                </a:lnTo>
                <a:lnTo>
                  <a:pt x="1034332" y="2346823"/>
                </a:lnTo>
                <a:lnTo>
                  <a:pt x="1034316" y="2351945"/>
                </a:lnTo>
                <a:lnTo>
                  <a:pt x="1035786" y="2353354"/>
                </a:lnTo>
                <a:lnTo>
                  <a:pt x="1036764" y="2357750"/>
                </a:lnTo>
                <a:lnTo>
                  <a:pt x="1040278" y="2357657"/>
                </a:lnTo>
                <a:lnTo>
                  <a:pt x="1043024" y="2360290"/>
                </a:lnTo>
                <a:cubicBezTo>
                  <a:pt x="1050643" y="2359746"/>
                  <a:pt x="1058264" y="2360653"/>
                  <a:pt x="1065701" y="2360108"/>
                </a:cubicBezTo>
                <a:lnTo>
                  <a:pt x="1072394" y="2366973"/>
                </a:lnTo>
                <a:lnTo>
                  <a:pt x="1072232" y="2389565"/>
                </a:lnTo>
                <a:lnTo>
                  <a:pt x="1072596" y="2389919"/>
                </a:lnTo>
                <a:lnTo>
                  <a:pt x="1072595" y="2390043"/>
                </a:lnTo>
                <a:cubicBezTo>
                  <a:pt x="1072051" y="2397121"/>
                  <a:pt x="1074772" y="2398753"/>
                  <a:pt x="1081304" y="2398390"/>
                </a:cubicBezTo>
                <a:cubicBezTo>
                  <a:pt x="1088379" y="2398027"/>
                  <a:pt x="1095637" y="2398390"/>
                  <a:pt x="1102892" y="2398935"/>
                </a:cubicBezTo>
                <a:lnTo>
                  <a:pt x="1110475" y="2408240"/>
                </a:lnTo>
                <a:lnTo>
                  <a:pt x="1110330" y="2427665"/>
                </a:lnTo>
                <a:lnTo>
                  <a:pt x="1110714" y="2428095"/>
                </a:lnTo>
                <a:lnTo>
                  <a:pt x="1110693" y="2430500"/>
                </a:lnTo>
                <a:cubicBezTo>
                  <a:pt x="1110693" y="2434491"/>
                  <a:pt x="1111782" y="2436486"/>
                  <a:pt x="1116317" y="2436306"/>
                </a:cubicBezTo>
                <a:cubicBezTo>
                  <a:pt x="1133371" y="2435398"/>
                  <a:pt x="1150423" y="2439389"/>
                  <a:pt x="1167477" y="2436486"/>
                </a:cubicBezTo>
                <a:cubicBezTo>
                  <a:pt x="1171287" y="2435942"/>
                  <a:pt x="1172557" y="2434854"/>
                  <a:pt x="1172557" y="2431043"/>
                </a:cubicBezTo>
                <a:cubicBezTo>
                  <a:pt x="1172375" y="2422519"/>
                  <a:pt x="1172920" y="2413992"/>
                  <a:pt x="1172375" y="2405647"/>
                </a:cubicBezTo>
                <a:cubicBezTo>
                  <a:pt x="1171832" y="2398390"/>
                  <a:pt x="1175459" y="2396757"/>
                  <a:pt x="1180902" y="2398571"/>
                </a:cubicBezTo>
                <a:cubicBezTo>
                  <a:pt x="1188521" y="2401111"/>
                  <a:pt x="1196323" y="2399478"/>
                  <a:pt x="1204123" y="2400204"/>
                </a:cubicBezTo>
                <a:lnTo>
                  <a:pt x="1209419" y="2394674"/>
                </a:lnTo>
                <a:lnTo>
                  <a:pt x="1210021" y="2394578"/>
                </a:lnTo>
                <a:lnTo>
                  <a:pt x="1210155" y="2393905"/>
                </a:lnTo>
                <a:lnTo>
                  <a:pt x="1212287" y="2391676"/>
                </a:lnTo>
                <a:lnTo>
                  <a:pt x="1212287" y="2363564"/>
                </a:lnTo>
                <a:lnTo>
                  <a:pt x="1212823" y="2360293"/>
                </a:lnTo>
                <a:lnTo>
                  <a:pt x="1243310" y="2360472"/>
                </a:lnTo>
                <a:cubicBezTo>
                  <a:pt x="1248933" y="2360653"/>
                  <a:pt x="1250748" y="2359020"/>
                  <a:pt x="1250566" y="2353396"/>
                </a:cubicBezTo>
                <a:cubicBezTo>
                  <a:pt x="1250384" y="2333984"/>
                  <a:pt x="1250384" y="2314755"/>
                  <a:pt x="1250566" y="2295344"/>
                </a:cubicBezTo>
                <a:lnTo>
                  <a:pt x="1250477" y="2287837"/>
                </a:lnTo>
                <a:lnTo>
                  <a:pt x="1250807" y="2287491"/>
                </a:lnTo>
                <a:lnTo>
                  <a:pt x="1258005" y="2283914"/>
                </a:lnTo>
                <a:lnTo>
                  <a:pt x="1260837" y="2285361"/>
                </a:lnTo>
                <a:lnTo>
                  <a:pt x="1264354" y="2288879"/>
                </a:lnTo>
                <a:cubicBezTo>
                  <a:pt x="1262177" y="2308835"/>
                  <a:pt x="1264899" y="2328972"/>
                  <a:pt x="1264173" y="2348928"/>
                </a:cubicBezTo>
                <a:lnTo>
                  <a:pt x="1264899" y="2349626"/>
                </a:lnTo>
                <a:lnTo>
                  <a:pt x="1264899" y="2353033"/>
                </a:lnTo>
                <a:cubicBezTo>
                  <a:pt x="1264899" y="2358294"/>
                  <a:pt x="1266169" y="2360653"/>
                  <a:pt x="1271974" y="2360290"/>
                </a:cubicBezTo>
                <a:cubicBezTo>
                  <a:pt x="1280501" y="2359746"/>
                  <a:pt x="1288846" y="2360290"/>
                  <a:pt x="1297373" y="2360108"/>
                </a:cubicBezTo>
                <a:lnTo>
                  <a:pt x="1302394" y="2364974"/>
                </a:lnTo>
                <a:lnTo>
                  <a:pt x="1301726" y="2390654"/>
                </a:lnTo>
                <a:lnTo>
                  <a:pt x="1302838" y="2392070"/>
                </a:lnTo>
                <a:lnTo>
                  <a:pt x="1302815" y="2393854"/>
                </a:lnTo>
                <a:cubicBezTo>
                  <a:pt x="1302271" y="2399116"/>
                  <a:pt x="1303540" y="2400204"/>
                  <a:pt x="1308076" y="2400204"/>
                </a:cubicBezTo>
                <a:cubicBezTo>
                  <a:pt x="1316784" y="2400023"/>
                  <a:pt x="1325674" y="2400386"/>
                  <a:pt x="1334382" y="2400023"/>
                </a:cubicBezTo>
                <a:lnTo>
                  <a:pt x="1340385" y="2405710"/>
                </a:lnTo>
                <a:lnTo>
                  <a:pt x="1339098" y="2425487"/>
                </a:lnTo>
                <a:cubicBezTo>
                  <a:pt x="1338101" y="2428753"/>
                  <a:pt x="1338192" y="2431609"/>
                  <a:pt x="1339575" y="2433492"/>
                </a:cubicBezTo>
                <a:lnTo>
                  <a:pt x="1339857" y="2433566"/>
                </a:lnTo>
                <a:lnTo>
                  <a:pt x="1340006" y="2436215"/>
                </a:lnTo>
                <a:cubicBezTo>
                  <a:pt x="1341140" y="2437711"/>
                  <a:pt x="1343362" y="2438482"/>
                  <a:pt x="1346899" y="2438300"/>
                </a:cubicBezTo>
                <a:cubicBezTo>
                  <a:pt x="1355608" y="2437757"/>
                  <a:pt x="1364498" y="2436486"/>
                  <a:pt x="1372843" y="2437212"/>
                </a:cubicBezTo>
                <a:cubicBezTo>
                  <a:pt x="1381732" y="2437938"/>
                  <a:pt x="1390258" y="2437575"/>
                  <a:pt x="1398967" y="2438120"/>
                </a:cubicBezTo>
                <a:cubicBezTo>
                  <a:pt x="1402595" y="2438300"/>
                  <a:pt x="1403865" y="2437394"/>
                  <a:pt x="1403502" y="2432858"/>
                </a:cubicBezTo>
                <a:cubicBezTo>
                  <a:pt x="1402595" y="2424151"/>
                  <a:pt x="1403139" y="2415262"/>
                  <a:pt x="1402957" y="2406555"/>
                </a:cubicBezTo>
                <a:cubicBezTo>
                  <a:pt x="1402777" y="2402200"/>
                  <a:pt x="1403683" y="2399841"/>
                  <a:pt x="1408764" y="2400023"/>
                </a:cubicBezTo>
                <a:cubicBezTo>
                  <a:pt x="1417471" y="2400386"/>
                  <a:pt x="1425999" y="2399661"/>
                  <a:pt x="1434705" y="2398571"/>
                </a:cubicBezTo>
                <a:cubicBezTo>
                  <a:pt x="1439967" y="2398027"/>
                  <a:pt x="1441238" y="2396213"/>
                  <a:pt x="1441056" y="2391496"/>
                </a:cubicBezTo>
                <a:cubicBezTo>
                  <a:pt x="1440693" y="2384601"/>
                  <a:pt x="1441419" y="2377526"/>
                  <a:pt x="1440875" y="2370630"/>
                </a:cubicBezTo>
                <a:lnTo>
                  <a:pt x="1442069" y="2364321"/>
                </a:lnTo>
                <a:lnTo>
                  <a:pt x="1444873" y="2361627"/>
                </a:lnTo>
                <a:lnTo>
                  <a:pt x="1450853" y="2360108"/>
                </a:lnTo>
                <a:cubicBezTo>
                  <a:pt x="1457565" y="2360653"/>
                  <a:pt x="1464278" y="2359564"/>
                  <a:pt x="1470809" y="2360290"/>
                </a:cubicBezTo>
                <a:cubicBezTo>
                  <a:pt x="1477884" y="2361016"/>
                  <a:pt x="1479336" y="2358113"/>
                  <a:pt x="1479154" y="2351582"/>
                </a:cubicBezTo>
                <a:cubicBezTo>
                  <a:pt x="1478610" y="2335256"/>
                  <a:pt x="1478973" y="2318929"/>
                  <a:pt x="1478973" y="2302600"/>
                </a:cubicBezTo>
                <a:lnTo>
                  <a:pt x="1479851" y="2286255"/>
                </a:lnTo>
                <a:lnTo>
                  <a:pt x="1480016" y="2285687"/>
                </a:lnTo>
                <a:lnTo>
                  <a:pt x="1486615" y="2283665"/>
                </a:lnTo>
                <a:lnTo>
                  <a:pt x="1494848" y="2283379"/>
                </a:lnTo>
                <a:lnTo>
                  <a:pt x="1496207" y="2284889"/>
                </a:lnTo>
                <a:cubicBezTo>
                  <a:pt x="1493486" y="2294684"/>
                  <a:pt x="1498384" y="2304662"/>
                  <a:pt x="1496025" y="2314096"/>
                </a:cubicBezTo>
                <a:cubicBezTo>
                  <a:pt x="1493123" y="2325707"/>
                  <a:pt x="1497839" y="2336773"/>
                  <a:pt x="1496388" y="2348021"/>
                </a:cubicBezTo>
                <a:lnTo>
                  <a:pt x="1496800" y="2348547"/>
                </a:lnTo>
                <a:lnTo>
                  <a:pt x="1496933" y="2352126"/>
                </a:lnTo>
                <a:cubicBezTo>
                  <a:pt x="1496207" y="2356843"/>
                  <a:pt x="1498021" y="2358839"/>
                  <a:pt x="1502920" y="2358294"/>
                </a:cubicBezTo>
                <a:lnTo>
                  <a:pt x="1534668" y="2358475"/>
                </a:lnTo>
                <a:lnTo>
                  <a:pt x="1534668" y="2381765"/>
                </a:lnTo>
                <a:lnTo>
                  <a:pt x="1534849" y="2381292"/>
                </a:lnTo>
                <a:lnTo>
                  <a:pt x="1534849" y="2384056"/>
                </a:lnTo>
                <a:lnTo>
                  <a:pt x="1536532" y="2381001"/>
                </a:lnTo>
                <a:lnTo>
                  <a:pt x="1534305" y="2393376"/>
                </a:lnTo>
                <a:lnTo>
                  <a:pt x="1535711" y="2393376"/>
                </a:lnTo>
                <a:lnTo>
                  <a:pt x="1534487" y="2396213"/>
                </a:lnTo>
                <a:cubicBezTo>
                  <a:pt x="1545916" y="2396213"/>
                  <a:pt x="1555893" y="2396394"/>
                  <a:pt x="1565871" y="2396031"/>
                </a:cubicBezTo>
                <a:lnTo>
                  <a:pt x="1571730" y="2401743"/>
                </a:lnTo>
                <a:lnTo>
                  <a:pt x="1572403" y="2405531"/>
                </a:lnTo>
                <a:cubicBezTo>
                  <a:pt x="1572403" y="2412244"/>
                  <a:pt x="1572584" y="2418774"/>
                  <a:pt x="1572403" y="2425487"/>
                </a:cubicBezTo>
                <a:lnTo>
                  <a:pt x="1572963" y="2426099"/>
                </a:lnTo>
                <a:lnTo>
                  <a:pt x="1572946" y="2428505"/>
                </a:lnTo>
                <a:cubicBezTo>
                  <a:pt x="1572946" y="2431770"/>
                  <a:pt x="1573309" y="2434127"/>
                  <a:pt x="1577664" y="2434309"/>
                </a:cubicBezTo>
                <a:cubicBezTo>
                  <a:pt x="1593266" y="2434673"/>
                  <a:pt x="1608868" y="2436668"/>
                  <a:pt x="1624469" y="2436124"/>
                </a:cubicBezTo>
                <a:cubicBezTo>
                  <a:pt x="1629549" y="2435942"/>
                  <a:pt x="1631181" y="2434309"/>
                  <a:pt x="1631000" y="2429231"/>
                </a:cubicBezTo>
                <a:cubicBezTo>
                  <a:pt x="1630638" y="2421067"/>
                  <a:pt x="1631363" y="2412904"/>
                  <a:pt x="1630819" y="2404740"/>
                </a:cubicBezTo>
                <a:cubicBezTo>
                  <a:pt x="1630456" y="2398935"/>
                  <a:pt x="1632633" y="2397121"/>
                  <a:pt x="1638076" y="2397664"/>
                </a:cubicBezTo>
                <a:cubicBezTo>
                  <a:pt x="1646784" y="2398571"/>
                  <a:pt x="1655311" y="2396757"/>
                  <a:pt x="1664020" y="2396031"/>
                </a:cubicBezTo>
                <a:cubicBezTo>
                  <a:pt x="1668010" y="2395669"/>
                  <a:pt x="1668917" y="2394036"/>
                  <a:pt x="1668917" y="2390406"/>
                </a:cubicBezTo>
                <a:cubicBezTo>
                  <a:pt x="1668736" y="2383150"/>
                  <a:pt x="1668917" y="2375892"/>
                  <a:pt x="1668917" y="2368635"/>
                </a:cubicBezTo>
                <a:cubicBezTo>
                  <a:pt x="1668917" y="2363192"/>
                  <a:pt x="1670187" y="2360108"/>
                  <a:pt x="1676900" y="2359202"/>
                </a:cubicBezTo>
                <a:cubicBezTo>
                  <a:pt x="1684882" y="2358113"/>
                  <a:pt x="1692864" y="2357931"/>
                  <a:pt x="1701028" y="2357750"/>
                </a:cubicBezTo>
                <a:cubicBezTo>
                  <a:pt x="1703568" y="2357750"/>
                  <a:pt x="1706834" y="2358476"/>
                  <a:pt x="1706834" y="2354122"/>
                </a:cubicBezTo>
                <a:cubicBezTo>
                  <a:pt x="1706834" y="2347773"/>
                  <a:pt x="1709373" y="2341968"/>
                  <a:pt x="1708830" y="2335437"/>
                </a:cubicBezTo>
                <a:cubicBezTo>
                  <a:pt x="1707559" y="2319292"/>
                  <a:pt x="1707922" y="2302962"/>
                  <a:pt x="1708648" y="2286817"/>
                </a:cubicBezTo>
                <a:cubicBezTo>
                  <a:pt x="1708830" y="2280105"/>
                  <a:pt x="1713001" y="2281919"/>
                  <a:pt x="1716630" y="2281557"/>
                </a:cubicBezTo>
                <a:lnTo>
                  <a:pt x="1723153" y="2287021"/>
                </a:lnTo>
                <a:lnTo>
                  <a:pt x="1723465" y="2290635"/>
                </a:lnTo>
                <a:lnTo>
                  <a:pt x="1724101" y="2308667"/>
                </a:lnTo>
                <a:lnTo>
                  <a:pt x="1723864" y="2322827"/>
                </a:lnTo>
                <a:cubicBezTo>
                  <a:pt x="1724385" y="2330514"/>
                  <a:pt x="1724885" y="2338225"/>
                  <a:pt x="1723343" y="2346025"/>
                </a:cubicBezTo>
                <a:lnTo>
                  <a:pt x="1723665" y="2348240"/>
                </a:lnTo>
                <a:lnTo>
                  <a:pt x="1723161" y="2353941"/>
                </a:lnTo>
                <a:lnTo>
                  <a:pt x="1724717" y="2355448"/>
                </a:lnTo>
                <a:lnTo>
                  <a:pt x="1724908" y="2356752"/>
                </a:lnTo>
                <a:lnTo>
                  <a:pt x="1726061" y="2356749"/>
                </a:lnTo>
                <a:lnTo>
                  <a:pt x="1728967" y="2359564"/>
                </a:lnTo>
                <a:cubicBezTo>
                  <a:pt x="1737674" y="2359382"/>
                  <a:pt x="1746565" y="2359746"/>
                  <a:pt x="1755272" y="2359382"/>
                </a:cubicBezTo>
                <a:lnTo>
                  <a:pt x="1761080" y="2365361"/>
                </a:lnTo>
                <a:lnTo>
                  <a:pt x="1762529" y="2389202"/>
                </a:lnTo>
                <a:lnTo>
                  <a:pt x="1763059" y="2389677"/>
                </a:lnTo>
                <a:lnTo>
                  <a:pt x="1763255" y="2392585"/>
                </a:lnTo>
                <a:cubicBezTo>
                  <a:pt x="1762710" y="2396757"/>
                  <a:pt x="1765069" y="2397664"/>
                  <a:pt x="1768697" y="2397664"/>
                </a:cubicBezTo>
                <a:cubicBezTo>
                  <a:pt x="1775410" y="2397483"/>
                  <a:pt x="1781941" y="2397483"/>
                  <a:pt x="1788653" y="2397664"/>
                </a:cubicBezTo>
                <a:lnTo>
                  <a:pt x="1799431" y="2399771"/>
                </a:lnTo>
                <a:lnTo>
                  <a:pt x="1800807" y="2409160"/>
                </a:lnTo>
                <a:cubicBezTo>
                  <a:pt x="1800807" y="2415509"/>
                  <a:pt x="1800989" y="2421859"/>
                  <a:pt x="1800807" y="2428208"/>
                </a:cubicBezTo>
                <a:lnTo>
                  <a:pt x="1801352" y="2428811"/>
                </a:lnTo>
                <a:lnTo>
                  <a:pt x="1801352" y="2430319"/>
                </a:lnTo>
                <a:cubicBezTo>
                  <a:pt x="1801171" y="2434127"/>
                  <a:pt x="1802440" y="2435942"/>
                  <a:pt x="1806432" y="2435761"/>
                </a:cubicBezTo>
                <a:cubicBezTo>
                  <a:pt x="1823666" y="2435218"/>
                  <a:pt x="1840902" y="2437938"/>
                  <a:pt x="1858318" y="2435761"/>
                </a:cubicBezTo>
                <a:cubicBezTo>
                  <a:pt x="1861040" y="2435398"/>
                  <a:pt x="1863943" y="2434673"/>
                  <a:pt x="1862672" y="2431770"/>
                </a:cubicBezTo>
                <a:cubicBezTo>
                  <a:pt x="1858681" y="2422700"/>
                  <a:pt x="1864306" y="2413992"/>
                  <a:pt x="1862853" y="2405103"/>
                </a:cubicBezTo>
                <a:lnTo>
                  <a:pt x="1864152" y="2400241"/>
                </a:lnTo>
                <a:lnTo>
                  <a:pt x="1866582" y="2397812"/>
                </a:lnTo>
                <a:lnTo>
                  <a:pt x="1871924" y="2397845"/>
                </a:lnTo>
                <a:cubicBezTo>
                  <a:pt x="1879182" y="2400204"/>
                  <a:pt x="1886437" y="2398571"/>
                  <a:pt x="1893513" y="2399297"/>
                </a:cubicBezTo>
                <a:cubicBezTo>
                  <a:pt x="1898774" y="2399661"/>
                  <a:pt x="1901132" y="2397302"/>
                  <a:pt x="1900950" y="2391859"/>
                </a:cubicBezTo>
                <a:cubicBezTo>
                  <a:pt x="1900770" y="2383331"/>
                  <a:pt x="1900950" y="2374985"/>
                  <a:pt x="1900950" y="2366459"/>
                </a:cubicBezTo>
                <a:lnTo>
                  <a:pt x="1901273" y="2363139"/>
                </a:lnTo>
                <a:lnTo>
                  <a:pt x="1904386" y="2360116"/>
                </a:lnTo>
                <a:lnTo>
                  <a:pt x="1906046" y="2359746"/>
                </a:lnTo>
                <a:cubicBezTo>
                  <a:pt x="1914935" y="2360108"/>
                  <a:pt x="1923825" y="2359382"/>
                  <a:pt x="1932716" y="2360108"/>
                </a:cubicBezTo>
                <a:cubicBezTo>
                  <a:pt x="1937977" y="2360653"/>
                  <a:pt x="1939065" y="2359564"/>
                  <a:pt x="1938883" y="2354484"/>
                </a:cubicBezTo>
                <a:lnTo>
                  <a:pt x="1938872" y="2352522"/>
                </a:lnTo>
                <a:lnTo>
                  <a:pt x="1939049" y="2351763"/>
                </a:lnTo>
                <a:cubicBezTo>
                  <a:pt x="1938596" y="2341604"/>
                  <a:pt x="1939094" y="2331444"/>
                  <a:pt x="1939435" y="2321286"/>
                </a:cubicBezTo>
                <a:lnTo>
                  <a:pt x="1938873" y="2291074"/>
                </a:lnTo>
                <a:lnTo>
                  <a:pt x="1938872" y="2290788"/>
                </a:lnTo>
                <a:lnTo>
                  <a:pt x="1939258" y="2288831"/>
                </a:lnTo>
                <a:lnTo>
                  <a:pt x="1944277" y="2283569"/>
                </a:lnTo>
                <a:lnTo>
                  <a:pt x="1946306" y="2283008"/>
                </a:lnTo>
                <a:cubicBezTo>
                  <a:pt x="1949571" y="2283008"/>
                  <a:pt x="1951386" y="2283689"/>
                  <a:pt x="1952384" y="2285049"/>
                </a:cubicBezTo>
                <a:lnTo>
                  <a:pt x="1952865" y="2287548"/>
                </a:lnTo>
                <a:lnTo>
                  <a:pt x="1952671" y="2288517"/>
                </a:lnTo>
                <a:cubicBezTo>
                  <a:pt x="1951310" y="2292235"/>
                  <a:pt x="1952127" y="2296091"/>
                  <a:pt x="1953033" y="2299968"/>
                </a:cubicBezTo>
                <a:lnTo>
                  <a:pt x="1953514" y="2306104"/>
                </a:lnTo>
                <a:lnTo>
                  <a:pt x="1953476" y="2318759"/>
                </a:lnTo>
                <a:lnTo>
                  <a:pt x="1952693" y="2330923"/>
                </a:lnTo>
                <a:lnTo>
                  <a:pt x="1953415" y="2339489"/>
                </a:lnTo>
                <a:lnTo>
                  <a:pt x="1953381" y="2351288"/>
                </a:lnTo>
                <a:lnTo>
                  <a:pt x="1953385" y="2351322"/>
                </a:lnTo>
                <a:lnTo>
                  <a:pt x="1953381" y="2352852"/>
                </a:lnTo>
                <a:cubicBezTo>
                  <a:pt x="1953381" y="2356843"/>
                  <a:pt x="1953381" y="2360472"/>
                  <a:pt x="1958823" y="2359564"/>
                </a:cubicBezTo>
                <a:lnTo>
                  <a:pt x="1958844" y="2358150"/>
                </a:lnTo>
                <a:lnTo>
                  <a:pt x="1959928" y="2358294"/>
                </a:lnTo>
                <a:lnTo>
                  <a:pt x="1991898" y="2358648"/>
                </a:lnTo>
                <a:lnTo>
                  <a:pt x="1991494" y="2372875"/>
                </a:lnTo>
                <a:lnTo>
                  <a:pt x="1991846" y="2374108"/>
                </a:lnTo>
                <a:lnTo>
                  <a:pt x="1991676" y="2376980"/>
                </a:lnTo>
                <a:cubicBezTo>
                  <a:pt x="1991494" y="2379158"/>
                  <a:pt x="1992220" y="2380610"/>
                  <a:pt x="1994035" y="2380972"/>
                </a:cubicBezTo>
                <a:lnTo>
                  <a:pt x="1996105" y="2378040"/>
                </a:lnTo>
                <a:lnTo>
                  <a:pt x="1995848" y="2379589"/>
                </a:lnTo>
                <a:cubicBezTo>
                  <a:pt x="1995667" y="2382309"/>
                  <a:pt x="1995123" y="2385030"/>
                  <a:pt x="1994035" y="2387389"/>
                </a:cubicBezTo>
                <a:lnTo>
                  <a:pt x="1995547" y="2389407"/>
                </a:lnTo>
                <a:lnTo>
                  <a:pt x="1994578" y="2396394"/>
                </a:lnTo>
                <a:cubicBezTo>
                  <a:pt x="2004375" y="2396394"/>
                  <a:pt x="2013990" y="2396757"/>
                  <a:pt x="2023605" y="2396213"/>
                </a:cubicBezTo>
                <a:lnTo>
                  <a:pt x="2029555" y="2403416"/>
                </a:lnTo>
                <a:lnTo>
                  <a:pt x="2029048" y="2424399"/>
                </a:lnTo>
                <a:lnTo>
                  <a:pt x="2029643" y="2424931"/>
                </a:lnTo>
                <a:lnTo>
                  <a:pt x="2029592" y="2426147"/>
                </a:lnTo>
                <a:cubicBezTo>
                  <a:pt x="2029773" y="2429231"/>
                  <a:pt x="2029411" y="2434491"/>
                  <a:pt x="2035398" y="2434491"/>
                </a:cubicBezTo>
                <a:lnTo>
                  <a:pt x="2067882" y="2435876"/>
                </a:lnTo>
                <a:lnTo>
                  <a:pt x="2067882" y="2374135"/>
                </a:lnTo>
                <a:lnTo>
                  <a:pt x="2064607" y="2377411"/>
                </a:lnTo>
                <a:cubicBezTo>
                  <a:pt x="2064969" y="2385938"/>
                  <a:pt x="2064607" y="2394284"/>
                  <a:pt x="2064787" y="2402809"/>
                </a:cubicBezTo>
                <a:cubicBezTo>
                  <a:pt x="2064787" y="2407346"/>
                  <a:pt x="2064424" y="2409885"/>
                  <a:pt x="2058619" y="2410066"/>
                </a:cubicBezTo>
                <a:lnTo>
                  <a:pt x="2053780" y="2408460"/>
                </a:lnTo>
                <a:lnTo>
                  <a:pt x="2052813" y="2398753"/>
                </a:lnTo>
                <a:cubicBezTo>
                  <a:pt x="2053358" y="2392766"/>
                  <a:pt x="2052632" y="2386596"/>
                  <a:pt x="2052996" y="2380610"/>
                </a:cubicBezTo>
                <a:lnTo>
                  <a:pt x="2052063" y="2379650"/>
                </a:lnTo>
                <a:lnTo>
                  <a:pt x="2052087" y="2376141"/>
                </a:lnTo>
                <a:cubicBezTo>
                  <a:pt x="2052270" y="2371607"/>
                  <a:pt x="2050637" y="2369791"/>
                  <a:pt x="2045920" y="2369973"/>
                </a:cubicBezTo>
                <a:cubicBezTo>
                  <a:pt x="2037211" y="2370336"/>
                  <a:pt x="2028322" y="2369973"/>
                  <a:pt x="2019614" y="2370154"/>
                </a:cubicBezTo>
                <a:lnTo>
                  <a:pt x="2014738" y="2365279"/>
                </a:lnTo>
                <a:lnTo>
                  <a:pt x="2014897" y="2342330"/>
                </a:lnTo>
                <a:lnTo>
                  <a:pt x="2013984" y="2341417"/>
                </a:lnTo>
                <a:lnTo>
                  <a:pt x="2013989" y="2340765"/>
                </a:lnTo>
                <a:cubicBezTo>
                  <a:pt x="2014352" y="2334415"/>
                  <a:pt x="2011450" y="2331876"/>
                  <a:pt x="2005644" y="2331876"/>
                </a:cubicBezTo>
                <a:lnTo>
                  <a:pt x="1977554" y="2331876"/>
                </a:lnTo>
                <a:lnTo>
                  <a:pt x="1976618" y="2327818"/>
                </a:lnTo>
                <a:cubicBezTo>
                  <a:pt x="1976981" y="2306955"/>
                  <a:pt x="1976800" y="2286091"/>
                  <a:pt x="1976800" y="2265229"/>
                </a:cubicBezTo>
                <a:cubicBezTo>
                  <a:pt x="1976800" y="2263323"/>
                  <a:pt x="1976890" y="2261555"/>
                  <a:pt x="1976278" y="2260262"/>
                </a:cubicBezTo>
                <a:lnTo>
                  <a:pt x="1975866" y="2260078"/>
                </a:lnTo>
                <a:lnTo>
                  <a:pt x="1975847" y="2257949"/>
                </a:lnTo>
                <a:cubicBezTo>
                  <a:pt x="1975439" y="2256452"/>
                  <a:pt x="1974260" y="2255409"/>
                  <a:pt x="1971175" y="2255500"/>
                </a:cubicBezTo>
                <a:close/>
                <a:moveTo>
                  <a:pt x="4039057" y="2255500"/>
                </a:moveTo>
                <a:cubicBezTo>
                  <a:pt x="4021278" y="2255863"/>
                  <a:pt x="4003500" y="2254593"/>
                  <a:pt x="3985901" y="2257314"/>
                </a:cubicBezTo>
                <a:cubicBezTo>
                  <a:pt x="3983361" y="2257677"/>
                  <a:pt x="3982091" y="2258765"/>
                  <a:pt x="3982273" y="2261305"/>
                </a:cubicBezTo>
                <a:cubicBezTo>
                  <a:pt x="3983180" y="2281985"/>
                  <a:pt x="3978282" y="2302666"/>
                  <a:pt x="3981729" y="2323530"/>
                </a:cubicBezTo>
                <a:cubicBezTo>
                  <a:pt x="3982636" y="2328791"/>
                  <a:pt x="3982454" y="2334596"/>
                  <a:pt x="3973747" y="2333689"/>
                </a:cubicBezTo>
                <a:cubicBezTo>
                  <a:pt x="3965582" y="2332782"/>
                  <a:pt x="3957418" y="2333870"/>
                  <a:pt x="3949255" y="2333326"/>
                </a:cubicBezTo>
                <a:cubicBezTo>
                  <a:pt x="3943450" y="2332963"/>
                  <a:pt x="3941272" y="2335323"/>
                  <a:pt x="3942360" y="2340583"/>
                </a:cubicBezTo>
                <a:cubicBezTo>
                  <a:pt x="3944175" y="2348928"/>
                  <a:pt x="3941454" y="2357274"/>
                  <a:pt x="3942360" y="2365438"/>
                </a:cubicBezTo>
                <a:cubicBezTo>
                  <a:pt x="3942905" y="2369973"/>
                  <a:pt x="3941091" y="2371787"/>
                  <a:pt x="3936193" y="2371607"/>
                </a:cubicBezTo>
                <a:cubicBezTo>
                  <a:pt x="3928573" y="2371243"/>
                  <a:pt x="3921135" y="2371607"/>
                  <a:pt x="3913516" y="2371425"/>
                </a:cubicBezTo>
                <a:cubicBezTo>
                  <a:pt x="3909161" y="2371425"/>
                  <a:pt x="3907710" y="2372875"/>
                  <a:pt x="3907710" y="2377229"/>
                </a:cubicBezTo>
                <a:lnTo>
                  <a:pt x="3907727" y="2381581"/>
                </a:lnTo>
                <a:lnTo>
                  <a:pt x="3906969" y="2384487"/>
                </a:lnTo>
                <a:cubicBezTo>
                  <a:pt x="3907695" y="2390836"/>
                  <a:pt x="3906788" y="2397186"/>
                  <a:pt x="3907151" y="2403535"/>
                </a:cubicBezTo>
                <a:cubicBezTo>
                  <a:pt x="3907332" y="2408434"/>
                  <a:pt x="3906062" y="2410974"/>
                  <a:pt x="3900619" y="2410430"/>
                </a:cubicBezTo>
                <a:lnTo>
                  <a:pt x="3896335" y="2410074"/>
                </a:lnTo>
                <a:lnTo>
                  <a:pt x="3892073" y="2406507"/>
                </a:lnTo>
                <a:lnTo>
                  <a:pt x="3891913" y="2406196"/>
                </a:lnTo>
                <a:lnTo>
                  <a:pt x="3892093" y="2380065"/>
                </a:lnTo>
                <a:cubicBezTo>
                  <a:pt x="3892274" y="2375348"/>
                  <a:pt x="3890823" y="2373533"/>
                  <a:pt x="3885924" y="2373715"/>
                </a:cubicBezTo>
                <a:lnTo>
                  <a:pt x="3884272" y="2373726"/>
                </a:lnTo>
                <a:lnTo>
                  <a:pt x="3882659" y="2372150"/>
                </a:lnTo>
                <a:cubicBezTo>
                  <a:pt x="3874495" y="2372695"/>
                  <a:pt x="3866331" y="2372150"/>
                  <a:pt x="3858167" y="2372331"/>
                </a:cubicBezTo>
                <a:lnTo>
                  <a:pt x="3853813" y="2368414"/>
                </a:lnTo>
                <a:lnTo>
                  <a:pt x="3853813" y="2341787"/>
                </a:lnTo>
                <a:lnTo>
                  <a:pt x="3852725" y="2340760"/>
                </a:lnTo>
                <a:lnTo>
                  <a:pt x="3852725" y="2339857"/>
                </a:lnTo>
                <a:cubicBezTo>
                  <a:pt x="3852907" y="2334596"/>
                  <a:pt x="3850367" y="2333870"/>
                  <a:pt x="3846194" y="2334052"/>
                </a:cubicBezTo>
                <a:cubicBezTo>
                  <a:pt x="3838031" y="2334234"/>
                  <a:pt x="3829865" y="2333870"/>
                  <a:pt x="3821702" y="2334234"/>
                </a:cubicBezTo>
                <a:lnTo>
                  <a:pt x="3815780" y="2328460"/>
                </a:lnTo>
                <a:lnTo>
                  <a:pt x="3815535" y="2327273"/>
                </a:lnTo>
                <a:cubicBezTo>
                  <a:pt x="3815897" y="2308586"/>
                  <a:pt x="3815352" y="2289720"/>
                  <a:pt x="3815897" y="2271034"/>
                </a:cubicBezTo>
                <a:cubicBezTo>
                  <a:pt x="3816078" y="2266680"/>
                  <a:pt x="3815761" y="2263550"/>
                  <a:pt x="3814173" y="2261622"/>
                </a:cubicBezTo>
                <a:lnTo>
                  <a:pt x="3813896" y="2261558"/>
                </a:lnTo>
                <a:lnTo>
                  <a:pt x="3813312" y="2257881"/>
                </a:lnTo>
                <a:cubicBezTo>
                  <a:pt x="3811861" y="2256045"/>
                  <a:pt x="3809094" y="2255773"/>
                  <a:pt x="3803924" y="2257858"/>
                </a:cubicBezTo>
                <a:cubicBezTo>
                  <a:pt x="3801927" y="2258584"/>
                  <a:pt x="3799025" y="2258402"/>
                  <a:pt x="3796848" y="2257677"/>
                </a:cubicBezTo>
                <a:cubicBezTo>
                  <a:pt x="3788321" y="2254593"/>
                  <a:pt x="3779613" y="2256045"/>
                  <a:pt x="3770905" y="2256225"/>
                </a:cubicBezTo>
                <a:cubicBezTo>
                  <a:pt x="3753852" y="2256588"/>
                  <a:pt x="3753852" y="2257133"/>
                  <a:pt x="3754941" y="2273459"/>
                </a:cubicBezTo>
                <a:cubicBezTo>
                  <a:pt x="3755122" y="2274910"/>
                  <a:pt x="3754941" y="2276543"/>
                  <a:pt x="3754941" y="2277994"/>
                </a:cubicBezTo>
                <a:cubicBezTo>
                  <a:pt x="3754033" y="2294141"/>
                  <a:pt x="3752219" y="2310287"/>
                  <a:pt x="3753127" y="2326614"/>
                </a:cubicBezTo>
                <a:cubicBezTo>
                  <a:pt x="3753489" y="2332238"/>
                  <a:pt x="3751131" y="2334234"/>
                  <a:pt x="3745688" y="2334052"/>
                </a:cubicBezTo>
                <a:cubicBezTo>
                  <a:pt x="3736073" y="2333870"/>
                  <a:pt x="3726458" y="2334052"/>
                  <a:pt x="3716843" y="2334052"/>
                </a:cubicBezTo>
                <a:cubicBezTo>
                  <a:pt x="3715391" y="2336773"/>
                  <a:pt x="3719202" y="2337863"/>
                  <a:pt x="3718294" y="2339857"/>
                </a:cubicBezTo>
                <a:cubicBezTo>
                  <a:pt x="3713940" y="2348565"/>
                  <a:pt x="3715209" y="2358000"/>
                  <a:pt x="3715209" y="2367252"/>
                </a:cubicBezTo>
                <a:cubicBezTo>
                  <a:pt x="3715209" y="2373419"/>
                  <a:pt x="3711037" y="2372875"/>
                  <a:pt x="3707772" y="2371787"/>
                </a:cubicBezTo>
                <a:cubicBezTo>
                  <a:pt x="3699608" y="2369066"/>
                  <a:pt x="3691082" y="2371062"/>
                  <a:pt x="3682736" y="2370336"/>
                </a:cubicBezTo>
                <a:cubicBezTo>
                  <a:pt x="3678383" y="2369973"/>
                  <a:pt x="3676932" y="2371969"/>
                  <a:pt x="3677112" y="2376141"/>
                </a:cubicBezTo>
                <a:cubicBezTo>
                  <a:pt x="3677294" y="2385575"/>
                  <a:pt x="3676932" y="2394827"/>
                  <a:pt x="3677294" y="2404261"/>
                </a:cubicBezTo>
                <a:cubicBezTo>
                  <a:pt x="3677475" y="2410248"/>
                  <a:pt x="3674390" y="2410611"/>
                  <a:pt x="3670037" y="2410430"/>
                </a:cubicBezTo>
                <a:lnTo>
                  <a:pt x="3665459" y="2409925"/>
                </a:lnTo>
                <a:lnTo>
                  <a:pt x="3663325" y="2406010"/>
                </a:lnTo>
                <a:cubicBezTo>
                  <a:pt x="3663870" y="2397483"/>
                  <a:pt x="3663144" y="2389137"/>
                  <a:pt x="3663507" y="2380610"/>
                </a:cubicBezTo>
                <a:lnTo>
                  <a:pt x="3662764" y="2379847"/>
                </a:lnTo>
                <a:lnTo>
                  <a:pt x="3662781" y="2377411"/>
                </a:lnTo>
                <a:cubicBezTo>
                  <a:pt x="3663144" y="2371607"/>
                  <a:pt x="3660965" y="2370154"/>
                  <a:pt x="3655523" y="2370336"/>
                </a:cubicBezTo>
                <a:cubicBezTo>
                  <a:pt x="3647722" y="2370699"/>
                  <a:pt x="3639740" y="2369973"/>
                  <a:pt x="3631938" y="2370517"/>
                </a:cubicBezTo>
                <a:lnTo>
                  <a:pt x="3625257" y="2363511"/>
                </a:lnTo>
                <a:lnTo>
                  <a:pt x="3625409" y="2341604"/>
                </a:lnTo>
                <a:lnTo>
                  <a:pt x="3621501" y="2337697"/>
                </a:lnTo>
                <a:lnTo>
                  <a:pt x="3616155" y="2332238"/>
                </a:lnTo>
                <a:lnTo>
                  <a:pt x="3591369" y="2332238"/>
                </a:lnTo>
                <a:lnTo>
                  <a:pt x="3586947" y="2327818"/>
                </a:lnTo>
                <a:cubicBezTo>
                  <a:pt x="3587491" y="2306955"/>
                  <a:pt x="3586947" y="2286091"/>
                  <a:pt x="3587309" y="2265229"/>
                </a:cubicBezTo>
                <a:lnTo>
                  <a:pt x="3586583" y="2264503"/>
                </a:lnTo>
                <a:lnTo>
                  <a:pt x="3586584" y="2264390"/>
                </a:lnTo>
                <a:lnTo>
                  <a:pt x="3583876" y="2261794"/>
                </a:lnTo>
                <a:lnTo>
                  <a:pt x="3579691" y="2257609"/>
                </a:lnTo>
                <a:lnTo>
                  <a:pt x="3579508" y="2257609"/>
                </a:lnTo>
                <a:lnTo>
                  <a:pt x="3577877" y="2256045"/>
                </a:lnTo>
                <a:cubicBezTo>
                  <a:pt x="3562092" y="2256407"/>
                  <a:pt x="3546491" y="2256407"/>
                  <a:pt x="3530707" y="2256045"/>
                </a:cubicBezTo>
                <a:cubicBezTo>
                  <a:pt x="3525084" y="2255863"/>
                  <a:pt x="3522544" y="2256951"/>
                  <a:pt x="3522725" y="2263300"/>
                </a:cubicBezTo>
                <a:cubicBezTo>
                  <a:pt x="3523088" y="2283255"/>
                  <a:pt x="3522544" y="2303210"/>
                  <a:pt x="3523088" y="2323167"/>
                </a:cubicBezTo>
                <a:cubicBezTo>
                  <a:pt x="3523451" y="2330968"/>
                  <a:pt x="3520730" y="2332782"/>
                  <a:pt x="3513473" y="2332419"/>
                </a:cubicBezTo>
                <a:cubicBezTo>
                  <a:pt x="3505489" y="2332056"/>
                  <a:pt x="3497326" y="2331150"/>
                  <a:pt x="3489344" y="2333870"/>
                </a:cubicBezTo>
                <a:cubicBezTo>
                  <a:pt x="3486804" y="2334778"/>
                  <a:pt x="3484809" y="2334961"/>
                  <a:pt x="3484990" y="2338226"/>
                </a:cubicBezTo>
                <a:cubicBezTo>
                  <a:pt x="3485534" y="2347295"/>
                  <a:pt x="3483539" y="2356366"/>
                  <a:pt x="3486078" y="2365257"/>
                </a:cubicBezTo>
                <a:cubicBezTo>
                  <a:pt x="3487531" y="2370517"/>
                  <a:pt x="3486078" y="2372513"/>
                  <a:pt x="3480637" y="2372331"/>
                </a:cubicBezTo>
                <a:cubicBezTo>
                  <a:pt x="3472110" y="2371969"/>
                  <a:pt x="3463764" y="2372513"/>
                  <a:pt x="3455238" y="2372150"/>
                </a:cubicBezTo>
                <a:cubicBezTo>
                  <a:pt x="3449068" y="2371969"/>
                  <a:pt x="3446348" y="2373964"/>
                  <a:pt x="3446711" y="2380496"/>
                </a:cubicBezTo>
                <a:cubicBezTo>
                  <a:pt x="3447074" y="2389202"/>
                  <a:pt x="3446529" y="2398093"/>
                  <a:pt x="3447074" y="2406801"/>
                </a:cubicBezTo>
                <a:lnTo>
                  <a:pt x="3444738" y="2411806"/>
                </a:lnTo>
                <a:lnTo>
                  <a:pt x="3444457" y="2412188"/>
                </a:lnTo>
                <a:lnTo>
                  <a:pt x="3432934" y="2403885"/>
                </a:lnTo>
                <a:lnTo>
                  <a:pt x="3433104" y="2393673"/>
                </a:lnTo>
                <a:cubicBezTo>
                  <a:pt x="3433104" y="2383785"/>
                  <a:pt x="3433104" y="2378886"/>
                  <a:pt x="3430656" y="2376413"/>
                </a:cubicBezTo>
                <a:lnTo>
                  <a:pt x="3429971" y="2376306"/>
                </a:lnTo>
                <a:lnTo>
                  <a:pt x="3429771" y="2374939"/>
                </a:lnTo>
                <a:cubicBezTo>
                  <a:pt x="3427345" y="2372558"/>
                  <a:pt x="3422493" y="2372513"/>
                  <a:pt x="3412786" y="2372331"/>
                </a:cubicBezTo>
                <a:cubicBezTo>
                  <a:pt x="3409702" y="2372241"/>
                  <a:pt x="3406163" y="2373012"/>
                  <a:pt x="3402921" y="2373171"/>
                </a:cubicBezTo>
                <a:lnTo>
                  <a:pt x="3395426" y="2370545"/>
                </a:lnTo>
                <a:lnTo>
                  <a:pt x="3392761" y="2360381"/>
                </a:lnTo>
                <a:cubicBezTo>
                  <a:pt x="3392785" y="2356298"/>
                  <a:pt x="3393465" y="2352036"/>
                  <a:pt x="3393738" y="2347954"/>
                </a:cubicBezTo>
                <a:cubicBezTo>
                  <a:pt x="3393738" y="2346505"/>
                  <a:pt x="3394826" y="2345052"/>
                  <a:pt x="3395007" y="2343601"/>
                </a:cubicBezTo>
                <a:cubicBezTo>
                  <a:pt x="3395461" y="2340880"/>
                  <a:pt x="3395325" y="2338793"/>
                  <a:pt x="3394259" y="2337433"/>
                </a:cubicBezTo>
                <a:lnTo>
                  <a:pt x="3393502" y="2337215"/>
                </a:lnTo>
                <a:lnTo>
                  <a:pt x="3393420" y="2336207"/>
                </a:lnTo>
                <a:cubicBezTo>
                  <a:pt x="3392511" y="2334732"/>
                  <a:pt x="3390653" y="2333961"/>
                  <a:pt x="3387206" y="2334234"/>
                </a:cubicBezTo>
                <a:cubicBezTo>
                  <a:pt x="3378679" y="2334778"/>
                  <a:pt x="3370334" y="2334415"/>
                  <a:pt x="3361807" y="2334415"/>
                </a:cubicBezTo>
                <a:lnTo>
                  <a:pt x="3356878" y="2330410"/>
                </a:lnTo>
                <a:lnTo>
                  <a:pt x="3354913" y="2299516"/>
                </a:lnTo>
                <a:cubicBezTo>
                  <a:pt x="3354732" y="2288450"/>
                  <a:pt x="3357454" y="2277564"/>
                  <a:pt x="3357091" y="2266318"/>
                </a:cubicBezTo>
                <a:lnTo>
                  <a:pt x="3356111" y="2265338"/>
                </a:lnTo>
                <a:lnTo>
                  <a:pt x="3356183" y="2264209"/>
                </a:lnTo>
                <a:cubicBezTo>
                  <a:pt x="3356002" y="2258221"/>
                  <a:pt x="3353825" y="2255500"/>
                  <a:pt x="3348019" y="2256407"/>
                </a:cubicBezTo>
                <a:cubicBezTo>
                  <a:pt x="3332781" y="2258765"/>
                  <a:pt x="3317360" y="2258402"/>
                  <a:pt x="3302120" y="2258039"/>
                </a:cubicBezTo>
                <a:cubicBezTo>
                  <a:pt x="3295409" y="2257858"/>
                  <a:pt x="3293957" y="2260217"/>
                  <a:pt x="3294139" y="2266385"/>
                </a:cubicBezTo>
                <a:cubicBezTo>
                  <a:pt x="3294320" y="2285977"/>
                  <a:pt x="3293957" y="2305751"/>
                  <a:pt x="3294320" y="2325344"/>
                </a:cubicBezTo>
                <a:lnTo>
                  <a:pt x="3293296" y="2330654"/>
                </a:lnTo>
                <a:lnTo>
                  <a:pt x="3290619" y="2333333"/>
                </a:lnTo>
                <a:lnTo>
                  <a:pt x="3285612" y="2334596"/>
                </a:lnTo>
                <a:cubicBezTo>
                  <a:pt x="3277811" y="2333870"/>
                  <a:pt x="3269828" y="2334778"/>
                  <a:pt x="3262027" y="2334234"/>
                </a:cubicBezTo>
                <a:lnTo>
                  <a:pt x="3258813" y="2337754"/>
                </a:lnTo>
                <a:lnTo>
                  <a:pt x="3255882" y="2338476"/>
                </a:lnTo>
                <a:lnTo>
                  <a:pt x="3255829" y="2341022"/>
                </a:lnTo>
                <a:lnTo>
                  <a:pt x="3254407" y="2342579"/>
                </a:lnTo>
                <a:cubicBezTo>
                  <a:pt x="3256041" y="2350562"/>
                  <a:pt x="3256222" y="2358543"/>
                  <a:pt x="3256222" y="2366707"/>
                </a:cubicBezTo>
                <a:cubicBezTo>
                  <a:pt x="3256403" y="2370880"/>
                  <a:pt x="3254952" y="2372695"/>
                  <a:pt x="3250598" y="2372513"/>
                </a:cubicBezTo>
                <a:cubicBezTo>
                  <a:pt x="3243341" y="2372331"/>
                  <a:pt x="3236084" y="2372513"/>
                  <a:pt x="3228828" y="2372513"/>
                </a:cubicBezTo>
                <a:lnTo>
                  <a:pt x="3220151" y="2381334"/>
                </a:lnTo>
                <a:lnTo>
                  <a:pt x="3219031" y="2382424"/>
                </a:lnTo>
                <a:lnTo>
                  <a:pt x="3219029" y="2382475"/>
                </a:lnTo>
                <a:lnTo>
                  <a:pt x="3217943" y="2383579"/>
                </a:lnTo>
                <a:cubicBezTo>
                  <a:pt x="3218487" y="2391018"/>
                  <a:pt x="3217760" y="2398455"/>
                  <a:pt x="3216491" y="2405894"/>
                </a:cubicBezTo>
                <a:cubicBezTo>
                  <a:pt x="3215403" y="2412607"/>
                  <a:pt x="3211048" y="2409885"/>
                  <a:pt x="3207782" y="2410430"/>
                </a:cubicBezTo>
                <a:lnTo>
                  <a:pt x="3202707" y="2406250"/>
                </a:lnTo>
                <a:lnTo>
                  <a:pt x="3202884" y="2380791"/>
                </a:lnTo>
                <a:lnTo>
                  <a:pt x="3201788" y="2379664"/>
                </a:lnTo>
                <a:lnTo>
                  <a:pt x="3201796" y="2378500"/>
                </a:lnTo>
                <a:cubicBezTo>
                  <a:pt x="3201796" y="2373601"/>
                  <a:pt x="3200164" y="2372150"/>
                  <a:pt x="3195447" y="2372331"/>
                </a:cubicBezTo>
                <a:cubicBezTo>
                  <a:pt x="3186920" y="2372695"/>
                  <a:pt x="3178574" y="2372150"/>
                  <a:pt x="3170048" y="2372513"/>
                </a:cubicBezTo>
                <a:lnTo>
                  <a:pt x="3164614" y="2366928"/>
                </a:lnTo>
                <a:lnTo>
                  <a:pt x="3164786" y="2343601"/>
                </a:lnTo>
                <a:lnTo>
                  <a:pt x="3163690" y="2342477"/>
                </a:lnTo>
                <a:lnTo>
                  <a:pt x="3163698" y="2341309"/>
                </a:lnTo>
                <a:cubicBezTo>
                  <a:pt x="3164061" y="2335504"/>
                  <a:pt x="3161884" y="2333870"/>
                  <a:pt x="3156443" y="2334234"/>
                </a:cubicBezTo>
                <a:lnTo>
                  <a:pt x="3133753" y="2334408"/>
                </a:lnTo>
                <a:lnTo>
                  <a:pt x="3126327" y="2327273"/>
                </a:lnTo>
                <a:cubicBezTo>
                  <a:pt x="3126871" y="2306955"/>
                  <a:pt x="3126508" y="2286817"/>
                  <a:pt x="3126690" y="2266499"/>
                </a:cubicBezTo>
                <a:lnTo>
                  <a:pt x="3124812" y="2264568"/>
                </a:lnTo>
                <a:lnTo>
                  <a:pt x="3124059" y="2259038"/>
                </a:lnTo>
                <a:cubicBezTo>
                  <a:pt x="3122516" y="2257496"/>
                  <a:pt x="3119433" y="2257677"/>
                  <a:pt x="3113264" y="2258039"/>
                </a:cubicBezTo>
                <a:cubicBezTo>
                  <a:pt x="3111813" y="2258221"/>
                  <a:pt x="3110180" y="2258402"/>
                  <a:pt x="3108728" y="2258039"/>
                </a:cubicBezTo>
                <a:cubicBezTo>
                  <a:pt x="3096212" y="2255319"/>
                  <a:pt x="3083693" y="2256225"/>
                  <a:pt x="3071175" y="2257858"/>
                </a:cubicBezTo>
                <a:cubicBezTo>
                  <a:pt x="3065369" y="2258584"/>
                  <a:pt x="3063555" y="2259853"/>
                  <a:pt x="3063737" y="2265659"/>
                </a:cubicBezTo>
                <a:cubicBezTo>
                  <a:pt x="3064100" y="2285613"/>
                  <a:pt x="3063737" y="2305751"/>
                  <a:pt x="3063918" y="2325707"/>
                </a:cubicBezTo>
                <a:cubicBezTo>
                  <a:pt x="3064100" y="2331876"/>
                  <a:pt x="3062286" y="2334778"/>
                  <a:pt x="3055755" y="2334415"/>
                </a:cubicBezTo>
                <a:cubicBezTo>
                  <a:pt x="3047591" y="2334052"/>
                  <a:pt x="3039428" y="2334234"/>
                  <a:pt x="3031263" y="2334415"/>
                </a:cubicBezTo>
                <a:cubicBezTo>
                  <a:pt x="3029630" y="2334415"/>
                  <a:pt x="3026366" y="2333507"/>
                  <a:pt x="3027091" y="2335867"/>
                </a:cubicBezTo>
                <a:cubicBezTo>
                  <a:pt x="3030175" y="2345481"/>
                  <a:pt x="3021104" y="2354190"/>
                  <a:pt x="3025458" y="2364168"/>
                </a:cubicBezTo>
                <a:lnTo>
                  <a:pt x="3025077" y="2370150"/>
                </a:lnTo>
                <a:lnTo>
                  <a:pt x="3024616" y="2370676"/>
                </a:lnTo>
                <a:lnTo>
                  <a:pt x="3018382" y="2371969"/>
                </a:lnTo>
                <a:cubicBezTo>
                  <a:pt x="3009675" y="2369428"/>
                  <a:pt x="3001148" y="2371425"/>
                  <a:pt x="2992440" y="2370517"/>
                </a:cubicBezTo>
                <a:cubicBezTo>
                  <a:pt x="2987179" y="2369973"/>
                  <a:pt x="2985727" y="2372150"/>
                  <a:pt x="2985909" y="2377229"/>
                </a:cubicBezTo>
                <a:cubicBezTo>
                  <a:pt x="2986272" y="2386663"/>
                  <a:pt x="2986090" y="2395916"/>
                  <a:pt x="2986090" y="2405349"/>
                </a:cubicBezTo>
                <a:cubicBezTo>
                  <a:pt x="2986272" y="2413695"/>
                  <a:pt x="2979921" y="2409885"/>
                  <a:pt x="2976293" y="2410430"/>
                </a:cubicBezTo>
                <a:lnTo>
                  <a:pt x="2975200" y="2410058"/>
                </a:lnTo>
                <a:lnTo>
                  <a:pt x="2974117" y="2407280"/>
                </a:lnTo>
                <a:cubicBezTo>
                  <a:pt x="2975205" y="2398935"/>
                  <a:pt x="2974117" y="2390406"/>
                  <a:pt x="2974480" y="2381880"/>
                </a:cubicBezTo>
                <a:lnTo>
                  <a:pt x="2973495" y="2380848"/>
                </a:lnTo>
                <a:lnTo>
                  <a:pt x="2973572" y="2376866"/>
                </a:lnTo>
                <a:cubicBezTo>
                  <a:pt x="2973754" y="2371243"/>
                  <a:pt x="2971214" y="2370336"/>
                  <a:pt x="2966497" y="2370517"/>
                </a:cubicBezTo>
                <a:cubicBezTo>
                  <a:pt x="2958334" y="2370880"/>
                  <a:pt x="2950169" y="2370336"/>
                  <a:pt x="2942005" y="2370699"/>
                </a:cubicBezTo>
                <a:lnTo>
                  <a:pt x="2936218" y="2365069"/>
                </a:lnTo>
                <a:lnTo>
                  <a:pt x="2936382" y="2345415"/>
                </a:lnTo>
                <a:cubicBezTo>
                  <a:pt x="2936563" y="2341877"/>
                  <a:pt x="2936109" y="2339338"/>
                  <a:pt x="2934680" y="2337750"/>
                </a:cubicBezTo>
                <a:lnTo>
                  <a:pt x="2929633" y="2336446"/>
                </a:lnTo>
                <a:lnTo>
                  <a:pt x="2925860" y="2332601"/>
                </a:lnTo>
                <a:cubicBezTo>
                  <a:pt x="2917332" y="2332782"/>
                  <a:pt x="2908805" y="2332238"/>
                  <a:pt x="2900461" y="2332963"/>
                </a:cubicBezTo>
                <a:lnTo>
                  <a:pt x="2897517" y="2330755"/>
                </a:lnTo>
                <a:lnTo>
                  <a:pt x="2897195" y="2330356"/>
                </a:lnTo>
                <a:cubicBezTo>
                  <a:pt x="2898103" y="2327998"/>
                  <a:pt x="2897739" y="2325097"/>
                  <a:pt x="2898103" y="2322376"/>
                </a:cubicBezTo>
                <a:lnTo>
                  <a:pt x="2896575" y="2295583"/>
                </a:lnTo>
                <a:lnTo>
                  <a:pt x="2897017" y="2278415"/>
                </a:lnTo>
                <a:lnTo>
                  <a:pt x="2898283" y="2265954"/>
                </a:lnTo>
                <a:lnTo>
                  <a:pt x="2897359" y="2265071"/>
                </a:lnTo>
                <a:lnTo>
                  <a:pt x="2897376" y="2264390"/>
                </a:lnTo>
                <a:cubicBezTo>
                  <a:pt x="2898647" y="2258402"/>
                  <a:pt x="2896107" y="2256045"/>
                  <a:pt x="2889576" y="2256225"/>
                </a:cubicBezTo>
                <a:cubicBezTo>
                  <a:pt x="2873247" y="2256770"/>
                  <a:pt x="2856920" y="2256770"/>
                  <a:pt x="2840593" y="2256225"/>
                </a:cubicBezTo>
                <a:lnTo>
                  <a:pt x="2837760" y="2258939"/>
                </a:lnTo>
                <a:lnTo>
                  <a:pt x="2834221" y="2259764"/>
                </a:lnTo>
                <a:lnTo>
                  <a:pt x="2833451" y="2263069"/>
                </a:lnTo>
                <a:lnTo>
                  <a:pt x="2831885" y="2264571"/>
                </a:lnTo>
                <a:cubicBezTo>
                  <a:pt x="2832429" y="2284889"/>
                  <a:pt x="2831885" y="2305024"/>
                  <a:pt x="2832247" y="2325344"/>
                </a:cubicBezTo>
                <a:cubicBezTo>
                  <a:pt x="2832247" y="2330787"/>
                  <a:pt x="2830978" y="2333144"/>
                  <a:pt x="2825172" y="2332601"/>
                </a:cubicBezTo>
                <a:cubicBezTo>
                  <a:pt x="2819367" y="2332238"/>
                  <a:pt x="2813744" y="2332238"/>
                  <a:pt x="2807937" y="2332601"/>
                </a:cubicBezTo>
                <a:cubicBezTo>
                  <a:pt x="2802223" y="2332873"/>
                  <a:pt x="2799093" y="2333326"/>
                  <a:pt x="2797439" y="2335095"/>
                </a:cubicBezTo>
                <a:lnTo>
                  <a:pt x="2796738" y="2339486"/>
                </a:lnTo>
                <a:lnTo>
                  <a:pt x="2795238" y="2340879"/>
                </a:lnTo>
                <a:lnTo>
                  <a:pt x="2795795" y="2346988"/>
                </a:lnTo>
                <a:lnTo>
                  <a:pt x="2795963" y="2366345"/>
                </a:lnTo>
                <a:cubicBezTo>
                  <a:pt x="2796146" y="2371243"/>
                  <a:pt x="2794149" y="2372695"/>
                  <a:pt x="2789614" y="2372513"/>
                </a:cubicBezTo>
                <a:cubicBezTo>
                  <a:pt x="2781450" y="2372331"/>
                  <a:pt x="2773287" y="2372875"/>
                  <a:pt x="2765123" y="2372331"/>
                </a:cubicBezTo>
                <a:lnTo>
                  <a:pt x="2760164" y="2377532"/>
                </a:lnTo>
                <a:lnTo>
                  <a:pt x="2760066" y="2377548"/>
                </a:lnTo>
                <a:lnTo>
                  <a:pt x="2760039" y="2377664"/>
                </a:lnTo>
                <a:lnTo>
                  <a:pt x="2757685" y="2380132"/>
                </a:lnTo>
                <a:cubicBezTo>
                  <a:pt x="2758048" y="2387752"/>
                  <a:pt x="2757685" y="2395190"/>
                  <a:pt x="2757866" y="2402809"/>
                </a:cubicBezTo>
                <a:cubicBezTo>
                  <a:pt x="2758048" y="2408615"/>
                  <a:pt x="2757503" y="2412607"/>
                  <a:pt x="2749884" y="2412607"/>
                </a:cubicBezTo>
                <a:cubicBezTo>
                  <a:pt x="2746255" y="2412607"/>
                  <a:pt x="2744033" y="2411835"/>
                  <a:pt x="2742763" y="2410271"/>
                </a:cubicBezTo>
                <a:lnTo>
                  <a:pt x="2741747" y="2405136"/>
                </a:lnTo>
                <a:lnTo>
                  <a:pt x="2741902" y="2382605"/>
                </a:lnTo>
                <a:lnTo>
                  <a:pt x="2741522" y="2380844"/>
                </a:lnTo>
                <a:lnTo>
                  <a:pt x="2741539" y="2378682"/>
                </a:lnTo>
                <a:lnTo>
                  <a:pt x="2740920" y="2378044"/>
                </a:lnTo>
                <a:lnTo>
                  <a:pt x="2740496" y="2376074"/>
                </a:lnTo>
                <a:lnTo>
                  <a:pt x="2738532" y="2375587"/>
                </a:lnTo>
                <a:lnTo>
                  <a:pt x="2735369" y="2372331"/>
                </a:lnTo>
                <a:cubicBezTo>
                  <a:pt x="2726842" y="2372695"/>
                  <a:pt x="2718498" y="2372150"/>
                  <a:pt x="2709971" y="2372513"/>
                </a:cubicBezTo>
                <a:lnTo>
                  <a:pt x="2703450" y="2365991"/>
                </a:lnTo>
                <a:lnTo>
                  <a:pt x="2703622" y="2342693"/>
                </a:lnTo>
                <a:lnTo>
                  <a:pt x="2703426" y="2342491"/>
                </a:lnTo>
                <a:lnTo>
                  <a:pt x="2703441" y="2340402"/>
                </a:lnTo>
                <a:cubicBezTo>
                  <a:pt x="2703621" y="2335867"/>
                  <a:pt x="2701989" y="2334052"/>
                  <a:pt x="2697271" y="2334234"/>
                </a:cubicBezTo>
                <a:cubicBezTo>
                  <a:pt x="2689108" y="2334596"/>
                  <a:pt x="2680944" y="2333870"/>
                  <a:pt x="2672781" y="2334415"/>
                </a:cubicBezTo>
                <a:lnTo>
                  <a:pt x="2665348" y="2326982"/>
                </a:lnTo>
                <a:lnTo>
                  <a:pt x="2665524" y="2267224"/>
                </a:lnTo>
                <a:lnTo>
                  <a:pt x="2665332" y="2267026"/>
                </a:lnTo>
                <a:lnTo>
                  <a:pt x="2665342" y="2263300"/>
                </a:lnTo>
                <a:cubicBezTo>
                  <a:pt x="2665342" y="2257677"/>
                  <a:pt x="2663710" y="2255319"/>
                  <a:pt x="2658086" y="2256225"/>
                </a:cubicBezTo>
                <a:cubicBezTo>
                  <a:pt x="2642483" y="2258584"/>
                  <a:pt x="2626883" y="2258221"/>
                  <a:pt x="2611280" y="2257858"/>
                </a:cubicBezTo>
                <a:cubicBezTo>
                  <a:pt x="2604568" y="2257677"/>
                  <a:pt x="2603116" y="2260035"/>
                  <a:pt x="2603298" y="2266204"/>
                </a:cubicBezTo>
                <a:cubicBezTo>
                  <a:pt x="2603660" y="2286520"/>
                  <a:pt x="2603116" y="2306840"/>
                  <a:pt x="2603479" y="2327158"/>
                </a:cubicBezTo>
                <a:cubicBezTo>
                  <a:pt x="2603479" y="2332601"/>
                  <a:pt x="2601846" y="2334596"/>
                  <a:pt x="2596222" y="2334234"/>
                </a:cubicBezTo>
                <a:cubicBezTo>
                  <a:pt x="2587696" y="2333870"/>
                  <a:pt x="2579350" y="2334234"/>
                  <a:pt x="2570823" y="2334052"/>
                </a:cubicBezTo>
                <a:cubicBezTo>
                  <a:pt x="2566469" y="2333870"/>
                  <a:pt x="2565018" y="2335504"/>
                  <a:pt x="2565200" y="2339857"/>
                </a:cubicBezTo>
                <a:cubicBezTo>
                  <a:pt x="2565381" y="2348565"/>
                  <a:pt x="2565018" y="2357455"/>
                  <a:pt x="2565381" y="2366164"/>
                </a:cubicBezTo>
                <a:cubicBezTo>
                  <a:pt x="2565563" y="2371062"/>
                  <a:pt x="2563749" y="2372513"/>
                  <a:pt x="2559031" y="2372331"/>
                </a:cubicBezTo>
                <a:cubicBezTo>
                  <a:pt x="2551775" y="2372150"/>
                  <a:pt x="2544518" y="2372150"/>
                  <a:pt x="2537262" y="2372331"/>
                </a:cubicBezTo>
                <a:cubicBezTo>
                  <a:pt x="2530368" y="2372513"/>
                  <a:pt x="2526013" y="2374690"/>
                  <a:pt x="2526920" y="2383035"/>
                </a:cubicBezTo>
                <a:cubicBezTo>
                  <a:pt x="2527645" y="2390292"/>
                  <a:pt x="2526739" y="2397549"/>
                  <a:pt x="2527102" y="2404805"/>
                </a:cubicBezTo>
                <a:lnTo>
                  <a:pt x="2524982" y="2409905"/>
                </a:lnTo>
                <a:lnTo>
                  <a:pt x="2524847" y="2410047"/>
                </a:lnTo>
                <a:lnTo>
                  <a:pt x="2519482" y="2410248"/>
                </a:lnTo>
                <a:lnTo>
                  <a:pt x="2515764" y="2410306"/>
                </a:lnTo>
                <a:lnTo>
                  <a:pt x="2511753" y="2406777"/>
                </a:lnTo>
                <a:lnTo>
                  <a:pt x="2511502" y="2406318"/>
                </a:lnTo>
                <a:lnTo>
                  <a:pt x="2511681" y="2381154"/>
                </a:lnTo>
                <a:lnTo>
                  <a:pt x="2510949" y="2380442"/>
                </a:lnTo>
                <a:lnTo>
                  <a:pt x="2510955" y="2379589"/>
                </a:lnTo>
                <a:cubicBezTo>
                  <a:pt x="2511318" y="2373419"/>
                  <a:pt x="2508960" y="2371787"/>
                  <a:pt x="2503155" y="2372150"/>
                </a:cubicBezTo>
                <a:cubicBezTo>
                  <a:pt x="2495535" y="2372513"/>
                  <a:pt x="2487916" y="2371787"/>
                  <a:pt x="2480478" y="2372331"/>
                </a:cubicBezTo>
                <a:lnTo>
                  <a:pt x="2477348" y="2371594"/>
                </a:lnTo>
                <a:lnTo>
                  <a:pt x="2473403" y="2367547"/>
                </a:lnTo>
                <a:cubicBezTo>
                  <a:pt x="2473766" y="2359746"/>
                  <a:pt x="2473040" y="2351763"/>
                  <a:pt x="2473584" y="2343964"/>
                </a:cubicBezTo>
                <a:lnTo>
                  <a:pt x="2472671" y="2343092"/>
                </a:lnTo>
                <a:lnTo>
                  <a:pt x="2472676" y="2342397"/>
                </a:lnTo>
                <a:cubicBezTo>
                  <a:pt x="2473403" y="2335141"/>
                  <a:pt x="2470499" y="2333507"/>
                  <a:pt x="2463969" y="2334052"/>
                </a:cubicBezTo>
                <a:cubicBezTo>
                  <a:pt x="2457619" y="2334596"/>
                  <a:pt x="2451269" y="2333689"/>
                  <a:pt x="2444920" y="2334234"/>
                </a:cubicBezTo>
                <a:cubicBezTo>
                  <a:pt x="2441018" y="2334596"/>
                  <a:pt x="2438252" y="2334279"/>
                  <a:pt x="2436506" y="2332759"/>
                </a:cubicBezTo>
                <a:lnTo>
                  <a:pt x="2435177" y="2327721"/>
                </a:lnTo>
                <a:lnTo>
                  <a:pt x="2435123" y="2327455"/>
                </a:lnTo>
                <a:cubicBezTo>
                  <a:pt x="2435668" y="2308043"/>
                  <a:pt x="2435123" y="2288812"/>
                  <a:pt x="2435486" y="2269401"/>
                </a:cubicBezTo>
                <a:cubicBezTo>
                  <a:pt x="2435577" y="2266045"/>
                  <a:pt x="2435305" y="2263641"/>
                  <a:pt x="2434057" y="2262121"/>
                </a:cubicBezTo>
                <a:lnTo>
                  <a:pt x="2433815" y="2262056"/>
                </a:lnTo>
                <a:lnTo>
                  <a:pt x="2433490" y="2257314"/>
                </a:lnTo>
                <a:cubicBezTo>
                  <a:pt x="2430407" y="2253323"/>
                  <a:pt x="2425871" y="2258947"/>
                  <a:pt x="2421698" y="2257858"/>
                </a:cubicBezTo>
                <a:cubicBezTo>
                  <a:pt x="2420791" y="2257677"/>
                  <a:pt x="2419884" y="2258039"/>
                  <a:pt x="2418977" y="2257858"/>
                </a:cubicBezTo>
                <a:cubicBezTo>
                  <a:pt x="2406096" y="2254955"/>
                  <a:pt x="2393397" y="2256045"/>
                  <a:pt x="2380516" y="2257496"/>
                </a:cubicBezTo>
                <a:lnTo>
                  <a:pt x="2376455" y="2261741"/>
                </a:lnTo>
                <a:lnTo>
                  <a:pt x="2375052" y="2262121"/>
                </a:lnTo>
                <a:lnTo>
                  <a:pt x="2374783" y="2263489"/>
                </a:lnTo>
                <a:lnTo>
                  <a:pt x="2372533" y="2265840"/>
                </a:lnTo>
                <a:cubicBezTo>
                  <a:pt x="2373078" y="2285432"/>
                  <a:pt x="2372533" y="2305206"/>
                  <a:pt x="2372897" y="2324801"/>
                </a:cubicBezTo>
                <a:cubicBezTo>
                  <a:pt x="2373078" y="2332056"/>
                  <a:pt x="2370538" y="2334415"/>
                  <a:pt x="2363463" y="2334052"/>
                </a:cubicBezTo>
                <a:cubicBezTo>
                  <a:pt x="2354392" y="2333507"/>
                  <a:pt x="2345321" y="2333870"/>
                  <a:pt x="2336431" y="2333870"/>
                </a:cubicBezTo>
                <a:cubicBezTo>
                  <a:pt x="2334980" y="2336592"/>
                  <a:pt x="2338790" y="2337681"/>
                  <a:pt x="2337883" y="2339676"/>
                </a:cubicBezTo>
                <a:cubicBezTo>
                  <a:pt x="2333529" y="2348383"/>
                  <a:pt x="2334798" y="2357818"/>
                  <a:pt x="2334798" y="2367071"/>
                </a:cubicBezTo>
                <a:cubicBezTo>
                  <a:pt x="2334798" y="2372150"/>
                  <a:pt x="2331533" y="2372695"/>
                  <a:pt x="2328267" y="2371607"/>
                </a:cubicBezTo>
                <a:cubicBezTo>
                  <a:pt x="2319741" y="2368703"/>
                  <a:pt x="2311033" y="2370699"/>
                  <a:pt x="2302325" y="2369973"/>
                </a:cubicBezTo>
                <a:cubicBezTo>
                  <a:pt x="2296882" y="2369611"/>
                  <a:pt x="2294705" y="2371969"/>
                  <a:pt x="2294886" y="2377411"/>
                </a:cubicBezTo>
                <a:cubicBezTo>
                  <a:pt x="2295249" y="2385938"/>
                  <a:pt x="2294886" y="2394284"/>
                  <a:pt x="2295068" y="2402809"/>
                </a:cubicBezTo>
                <a:cubicBezTo>
                  <a:pt x="2295068" y="2407346"/>
                  <a:pt x="2294705" y="2409885"/>
                  <a:pt x="2288900" y="2410066"/>
                </a:cubicBezTo>
                <a:lnTo>
                  <a:pt x="2284061" y="2408460"/>
                </a:lnTo>
                <a:lnTo>
                  <a:pt x="2283094" y="2398753"/>
                </a:lnTo>
                <a:cubicBezTo>
                  <a:pt x="2283638" y="2392766"/>
                  <a:pt x="2282913" y="2386596"/>
                  <a:pt x="2283275" y="2380610"/>
                </a:cubicBezTo>
                <a:lnTo>
                  <a:pt x="2282345" y="2379650"/>
                </a:lnTo>
                <a:lnTo>
                  <a:pt x="2282369" y="2376141"/>
                </a:lnTo>
                <a:cubicBezTo>
                  <a:pt x="2282550" y="2371607"/>
                  <a:pt x="2280918" y="2369791"/>
                  <a:pt x="2276200" y="2369973"/>
                </a:cubicBezTo>
                <a:cubicBezTo>
                  <a:pt x="2267493" y="2370336"/>
                  <a:pt x="2258603" y="2369973"/>
                  <a:pt x="2249895" y="2370154"/>
                </a:cubicBezTo>
                <a:lnTo>
                  <a:pt x="2245020" y="2365279"/>
                </a:lnTo>
                <a:lnTo>
                  <a:pt x="2245177" y="2342330"/>
                </a:lnTo>
                <a:lnTo>
                  <a:pt x="2244266" y="2341419"/>
                </a:lnTo>
                <a:lnTo>
                  <a:pt x="2244271" y="2340765"/>
                </a:lnTo>
                <a:cubicBezTo>
                  <a:pt x="2244633" y="2334415"/>
                  <a:pt x="2241731" y="2331876"/>
                  <a:pt x="2235926" y="2331876"/>
                </a:cubicBezTo>
                <a:lnTo>
                  <a:pt x="2207835" y="2331876"/>
                </a:lnTo>
                <a:lnTo>
                  <a:pt x="2206899" y="2327818"/>
                </a:lnTo>
                <a:cubicBezTo>
                  <a:pt x="2207262" y="2306955"/>
                  <a:pt x="2207080" y="2286091"/>
                  <a:pt x="2207080" y="2265229"/>
                </a:cubicBezTo>
                <a:cubicBezTo>
                  <a:pt x="2207080" y="2263323"/>
                  <a:pt x="2207171" y="2261555"/>
                  <a:pt x="2206559" y="2260262"/>
                </a:cubicBezTo>
                <a:lnTo>
                  <a:pt x="2206146" y="2260078"/>
                </a:lnTo>
                <a:lnTo>
                  <a:pt x="2206128" y="2257949"/>
                </a:lnTo>
                <a:cubicBezTo>
                  <a:pt x="2205720" y="2256452"/>
                  <a:pt x="2204541" y="2255409"/>
                  <a:pt x="2201455" y="2255500"/>
                </a:cubicBezTo>
                <a:cubicBezTo>
                  <a:pt x="2183677" y="2255863"/>
                  <a:pt x="2165897" y="2254593"/>
                  <a:pt x="2148301" y="2257314"/>
                </a:cubicBezTo>
                <a:cubicBezTo>
                  <a:pt x="2145761" y="2257677"/>
                  <a:pt x="2144491" y="2258765"/>
                  <a:pt x="2144672" y="2261305"/>
                </a:cubicBezTo>
                <a:cubicBezTo>
                  <a:pt x="2145580" y="2281985"/>
                  <a:pt x="2140681" y="2302666"/>
                  <a:pt x="2144128" y="2323530"/>
                </a:cubicBezTo>
                <a:cubicBezTo>
                  <a:pt x="2145034" y="2328791"/>
                  <a:pt x="2144853" y="2334596"/>
                  <a:pt x="2136146" y="2333689"/>
                </a:cubicBezTo>
                <a:cubicBezTo>
                  <a:pt x="2127981" y="2332782"/>
                  <a:pt x="2119818" y="2333870"/>
                  <a:pt x="2111654" y="2333326"/>
                </a:cubicBezTo>
                <a:cubicBezTo>
                  <a:pt x="2105849" y="2332963"/>
                  <a:pt x="2103673" y="2335323"/>
                  <a:pt x="2104761" y="2340583"/>
                </a:cubicBezTo>
                <a:cubicBezTo>
                  <a:pt x="2106575" y="2348928"/>
                  <a:pt x="2103854" y="2357274"/>
                  <a:pt x="2104761" y="2365438"/>
                </a:cubicBezTo>
                <a:cubicBezTo>
                  <a:pt x="2105305" y="2369973"/>
                  <a:pt x="2103491" y="2371787"/>
                  <a:pt x="2098592" y="2371607"/>
                </a:cubicBezTo>
                <a:cubicBezTo>
                  <a:pt x="2090973" y="2371243"/>
                  <a:pt x="2083534" y="2371607"/>
                  <a:pt x="2075915" y="2371425"/>
                </a:cubicBezTo>
                <a:cubicBezTo>
                  <a:pt x="2071560" y="2371425"/>
                  <a:pt x="2070109" y="2372875"/>
                  <a:pt x="2070109" y="2377229"/>
                </a:cubicBezTo>
                <a:cubicBezTo>
                  <a:pt x="2070290" y="2393195"/>
                  <a:pt x="2070109" y="2409340"/>
                  <a:pt x="2070290" y="2425306"/>
                </a:cubicBezTo>
                <a:lnTo>
                  <a:pt x="2071198" y="2426509"/>
                </a:lnTo>
                <a:lnTo>
                  <a:pt x="2071198" y="2428505"/>
                </a:lnTo>
                <a:cubicBezTo>
                  <a:pt x="2071198" y="2435942"/>
                  <a:pt x="2076097" y="2434127"/>
                  <a:pt x="2079906" y="2433946"/>
                </a:cubicBezTo>
                <a:cubicBezTo>
                  <a:pt x="2083715" y="2433765"/>
                  <a:pt x="2089702" y="2436850"/>
                  <a:pt x="2089521" y="2428686"/>
                </a:cubicBezTo>
                <a:cubicBezTo>
                  <a:pt x="2089340" y="2420342"/>
                  <a:pt x="2089702" y="2411998"/>
                  <a:pt x="2089521" y="2403651"/>
                </a:cubicBezTo>
                <a:lnTo>
                  <a:pt x="2090221" y="2399875"/>
                </a:lnTo>
                <a:lnTo>
                  <a:pt x="2092306" y="2398109"/>
                </a:lnTo>
                <a:lnTo>
                  <a:pt x="2096052" y="2397302"/>
                </a:lnTo>
                <a:cubicBezTo>
                  <a:pt x="2104761" y="2398390"/>
                  <a:pt x="2113831" y="2397664"/>
                  <a:pt x="2122721" y="2398027"/>
                </a:cubicBezTo>
                <a:lnTo>
                  <a:pt x="2127539" y="2393075"/>
                </a:lnTo>
                <a:lnTo>
                  <a:pt x="2127641" y="2393036"/>
                </a:lnTo>
                <a:lnTo>
                  <a:pt x="2127650" y="2392961"/>
                </a:lnTo>
                <a:lnTo>
                  <a:pt x="2129252" y="2391314"/>
                </a:lnTo>
                <a:cubicBezTo>
                  <a:pt x="2128890" y="2383150"/>
                  <a:pt x="2129615" y="2374985"/>
                  <a:pt x="2129070" y="2366821"/>
                </a:cubicBezTo>
                <a:cubicBezTo>
                  <a:pt x="2128707" y="2361016"/>
                  <a:pt x="2130885" y="2359564"/>
                  <a:pt x="2136328" y="2359746"/>
                </a:cubicBezTo>
                <a:cubicBezTo>
                  <a:pt x="2145217" y="2360108"/>
                  <a:pt x="2154106" y="2359382"/>
                  <a:pt x="2162996" y="2360108"/>
                </a:cubicBezTo>
                <a:cubicBezTo>
                  <a:pt x="2168256" y="2360653"/>
                  <a:pt x="2169345" y="2359564"/>
                  <a:pt x="2169164" y="2354484"/>
                </a:cubicBezTo>
                <a:cubicBezTo>
                  <a:pt x="2168438" y="2333078"/>
                  <a:pt x="2167531" y="2311489"/>
                  <a:pt x="2168801" y="2290083"/>
                </a:cubicBezTo>
                <a:cubicBezTo>
                  <a:pt x="2169345" y="2280831"/>
                  <a:pt x="2176240" y="2282463"/>
                  <a:pt x="2180775" y="2282463"/>
                </a:cubicBezTo>
                <a:lnTo>
                  <a:pt x="2182740" y="2283847"/>
                </a:lnTo>
                <a:lnTo>
                  <a:pt x="2182952" y="2288517"/>
                </a:lnTo>
                <a:cubicBezTo>
                  <a:pt x="2180230" y="2295955"/>
                  <a:pt x="2186217" y="2303936"/>
                  <a:pt x="2184221" y="2311556"/>
                </a:cubicBezTo>
                <a:cubicBezTo>
                  <a:pt x="2180593" y="2324619"/>
                  <a:pt x="2184403" y="2337318"/>
                  <a:pt x="2184584" y="2350017"/>
                </a:cubicBezTo>
                <a:lnTo>
                  <a:pt x="2184940" y="2350280"/>
                </a:lnTo>
                <a:lnTo>
                  <a:pt x="2185310" y="2354666"/>
                </a:lnTo>
                <a:cubicBezTo>
                  <a:pt x="2185310" y="2358113"/>
                  <a:pt x="2187669" y="2358476"/>
                  <a:pt x="2190208" y="2358294"/>
                </a:cubicBezTo>
                <a:lnTo>
                  <a:pt x="2222177" y="2358648"/>
                </a:lnTo>
                <a:lnTo>
                  <a:pt x="2221775" y="2372875"/>
                </a:lnTo>
                <a:lnTo>
                  <a:pt x="2222128" y="2374108"/>
                </a:lnTo>
                <a:lnTo>
                  <a:pt x="2221956" y="2376980"/>
                </a:lnTo>
                <a:cubicBezTo>
                  <a:pt x="2221775" y="2379158"/>
                  <a:pt x="2222501" y="2380610"/>
                  <a:pt x="2224315" y="2380972"/>
                </a:cubicBezTo>
                <a:lnTo>
                  <a:pt x="2226385" y="2378039"/>
                </a:lnTo>
                <a:lnTo>
                  <a:pt x="2226129" y="2379589"/>
                </a:lnTo>
                <a:cubicBezTo>
                  <a:pt x="2225948" y="2382309"/>
                  <a:pt x="2225403" y="2385030"/>
                  <a:pt x="2224315" y="2387389"/>
                </a:cubicBezTo>
                <a:lnTo>
                  <a:pt x="2225829" y="2389407"/>
                </a:lnTo>
                <a:lnTo>
                  <a:pt x="2224860" y="2396394"/>
                </a:lnTo>
                <a:cubicBezTo>
                  <a:pt x="2234655" y="2396394"/>
                  <a:pt x="2244271" y="2396757"/>
                  <a:pt x="2253886" y="2396213"/>
                </a:cubicBezTo>
                <a:lnTo>
                  <a:pt x="2259836" y="2403416"/>
                </a:lnTo>
                <a:lnTo>
                  <a:pt x="2259328" y="2424399"/>
                </a:lnTo>
                <a:lnTo>
                  <a:pt x="2259924" y="2424931"/>
                </a:lnTo>
                <a:lnTo>
                  <a:pt x="2259874" y="2426147"/>
                </a:lnTo>
                <a:cubicBezTo>
                  <a:pt x="2260056" y="2429231"/>
                  <a:pt x="2259691" y="2434491"/>
                  <a:pt x="2265678" y="2434491"/>
                </a:cubicBezTo>
                <a:cubicBezTo>
                  <a:pt x="2281281" y="2434673"/>
                  <a:pt x="2296700" y="2437030"/>
                  <a:pt x="2312484" y="2436486"/>
                </a:cubicBezTo>
                <a:cubicBezTo>
                  <a:pt x="2318471" y="2436306"/>
                  <a:pt x="2319559" y="2434309"/>
                  <a:pt x="2319379" y="2429049"/>
                </a:cubicBezTo>
                <a:cubicBezTo>
                  <a:pt x="2319016" y="2420524"/>
                  <a:pt x="2319379" y="2412179"/>
                  <a:pt x="2319197" y="2403651"/>
                </a:cubicBezTo>
                <a:cubicBezTo>
                  <a:pt x="2319016" y="2399841"/>
                  <a:pt x="2320285" y="2397845"/>
                  <a:pt x="2324276" y="2398209"/>
                </a:cubicBezTo>
                <a:cubicBezTo>
                  <a:pt x="2333348" y="2399116"/>
                  <a:pt x="2342237" y="2396757"/>
                  <a:pt x="2351127" y="2396576"/>
                </a:cubicBezTo>
                <a:cubicBezTo>
                  <a:pt x="2355843" y="2396394"/>
                  <a:pt x="2357476" y="2394943"/>
                  <a:pt x="2357294" y="2390225"/>
                </a:cubicBezTo>
                <a:cubicBezTo>
                  <a:pt x="2356931" y="2382061"/>
                  <a:pt x="2357294" y="2373897"/>
                  <a:pt x="2357113" y="2365733"/>
                </a:cubicBezTo>
                <a:cubicBezTo>
                  <a:pt x="2356931" y="2362286"/>
                  <a:pt x="2357476" y="2360108"/>
                  <a:pt x="2361830" y="2359927"/>
                </a:cubicBezTo>
                <a:cubicBezTo>
                  <a:pt x="2370175" y="2359564"/>
                  <a:pt x="2378520" y="2357205"/>
                  <a:pt x="2386865" y="2358294"/>
                </a:cubicBezTo>
                <a:cubicBezTo>
                  <a:pt x="2393941" y="2359202"/>
                  <a:pt x="2395574" y="2356117"/>
                  <a:pt x="2395211" y="2349586"/>
                </a:cubicBezTo>
                <a:lnTo>
                  <a:pt x="2395211" y="2348203"/>
                </a:lnTo>
                <a:lnTo>
                  <a:pt x="2395211" y="2292623"/>
                </a:lnTo>
                <a:cubicBezTo>
                  <a:pt x="2395029" y="2290989"/>
                  <a:pt x="2395937" y="2289175"/>
                  <a:pt x="2396117" y="2287361"/>
                </a:cubicBezTo>
                <a:lnTo>
                  <a:pt x="2398248" y="2284673"/>
                </a:lnTo>
                <a:lnTo>
                  <a:pt x="2402479" y="2282038"/>
                </a:lnTo>
                <a:lnTo>
                  <a:pt x="2407185" y="2282100"/>
                </a:lnTo>
                <a:cubicBezTo>
                  <a:pt x="2412627" y="2281919"/>
                  <a:pt x="2411357" y="2286091"/>
                  <a:pt x="2411357" y="2289175"/>
                </a:cubicBezTo>
                <a:cubicBezTo>
                  <a:pt x="2410994" y="2308223"/>
                  <a:pt x="2412990" y="2327092"/>
                  <a:pt x="2411357" y="2346142"/>
                </a:cubicBezTo>
                <a:cubicBezTo>
                  <a:pt x="2411176" y="2348497"/>
                  <a:pt x="2411538" y="2351037"/>
                  <a:pt x="2411357" y="2353396"/>
                </a:cubicBezTo>
                <a:lnTo>
                  <a:pt x="2413304" y="2355452"/>
                </a:lnTo>
                <a:lnTo>
                  <a:pt x="2413625" y="2357250"/>
                </a:lnTo>
                <a:lnTo>
                  <a:pt x="2414973" y="2357211"/>
                </a:lnTo>
                <a:lnTo>
                  <a:pt x="2417889" y="2360290"/>
                </a:lnTo>
                <a:cubicBezTo>
                  <a:pt x="2426051" y="2359927"/>
                  <a:pt x="2434215" y="2360472"/>
                  <a:pt x="2442381" y="2360108"/>
                </a:cubicBezTo>
                <a:lnTo>
                  <a:pt x="2449611" y="2367160"/>
                </a:lnTo>
                <a:lnTo>
                  <a:pt x="2449455" y="2386663"/>
                </a:lnTo>
                <a:lnTo>
                  <a:pt x="2449492" y="2386702"/>
                </a:lnTo>
                <a:lnTo>
                  <a:pt x="2449456" y="2391676"/>
                </a:lnTo>
                <a:cubicBezTo>
                  <a:pt x="2449093" y="2396757"/>
                  <a:pt x="2450725" y="2398753"/>
                  <a:pt x="2455986" y="2398390"/>
                </a:cubicBezTo>
                <a:cubicBezTo>
                  <a:pt x="2462880" y="2398027"/>
                  <a:pt x="2469956" y="2398390"/>
                  <a:pt x="2476849" y="2398390"/>
                </a:cubicBezTo>
                <a:lnTo>
                  <a:pt x="2483946" y="2400268"/>
                </a:lnTo>
                <a:lnTo>
                  <a:pt x="2485781" y="2402026"/>
                </a:lnTo>
                <a:lnTo>
                  <a:pt x="2487691" y="2409293"/>
                </a:lnTo>
                <a:lnTo>
                  <a:pt x="2487553" y="2426575"/>
                </a:lnTo>
                <a:lnTo>
                  <a:pt x="2487591" y="2426617"/>
                </a:lnTo>
                <a:lnTo>
                  <a:pt x="2487553" y="2431225"/>
                </a:lnTo>
                <a:cubicBezTo>
                  <a:pt x="2487734" y="2433583"/>
                  <a:pt x="2487372" y="2436486"/>
                  <a:pt x="2490999" y="2436306"/>
                </a:cubicBezTo>
                <a:cubicBezTo>
                  <a:pt x="2509142" y="2435761"/>
                  <a:pt x="2527464" y="2439208"/>
                  <a:pt x="2545607" y="2436306"/>
                </a:cubicBezTo>
                <a:cubicBezTo>
                  <a:pt x="2547058" y="2435942"/>
                  <a:pt x="2548691" y="2435761"/>
                  <a:pt x="2548873" y="2433946"/>
                </a:cubicBezTo>
                <a:lnTo>
                  <a:pt x="2549048" y="2430389"/>
                </a:lnTo>
                <a:lnTo>
                  <a:pt x="2549054" y="2430385"/>
                </a:lnTo>
                <a:cubicBezTo>
                  <a:pt x="2548328" y="2425759"/>
                  <a:pt x="2549325" y="2421225"/>
                  <a:pt x="2550074" y="2416666"/>
                </a:cubicBezTo>
                <a:lnTo>
                  <a:pt x="2549930" y="2412487"/>
                </a:lnTo>
                <a:lnTo>
                  <a:pt x="2550142" y="2408187"/>
                </a:lnTo>
                <a:lnTo>
                  <a:pt x="2550551" y="2401648"/>
                </a:lnTo>
                <a:lnTo>
                  <a:pt x="2552966" y="2398705"/>
                </a:lnTo>
                <a:lnTo>
                  <a:pt x="2559213" y="2398571"/>
                </a:lnTo>
                <a:cubicBezTo>
                  <a:pt x="2566833" y="2400567"/>
                  <a:pt x="2574271" y="2399478"/>
                  <a:pt x="2581709" y="2400023"/>
                </a:cubicBezTo>
                <a:cubicBezTo>
                  <a:pt x="2587333" y="2400386"/>
                  <a:pt x="2589328" y="2397845"/>
                  <a:pt x="2589147" y="2392403"/>
                </a:cubicBezTo>
                <a:lnTo>
                  <a:pt x="2589147" y="2389560"/>
                </a:lnTo>
                <a:lnTo>
                  <a:pt x="2589328" y="2389384"/>
                </a:lnTo>
                <a:lnTo>
                  <a:pt x="2589156" y="2365176"/>
                </a:lnTo>
                <a:lnTo>
                  <a:pt x="2591552" y="2361582"/>
                </a:lnTo>
                <a:lnTo>
                  <a:pt x="2592847" y="2360287"/>
                </a:lnTo>
                <a:lnTo>
                  <a:pt x="2618899" y="2360108"/>
                </a:lnTo>
                <a:cubicBezTo>
                  <a:pt x="2625974" y="2361198"/>
                  <a:pt x="2627426" y="2357931"/>
                  <a:pt x="2627245" y="2351401"/>
                </a:cubicBezTo>
                <a:lnTo>
                  <a:pt x="2627243" y="2350565"/>
                </a:lnTo>
                <a:lnTo>
                  <a:pt x="2627426" y="2350380"/>
                </a:lnTo>
                <a:cubicBezTo>
                  <a:pt x="2627063" y="2330787"/>
                  <a:pt x="2627245" y="2311013"/>
                  <a:pt x="2627245" y="2291419"/>
                </a:cubicBezTo>
                <a:lnTo>
                  <a:pt x="2627280" y="2290549"/>
                </a:lnTo>
                <a:lnTo>
                  <a:pt x="2628401" y="2285434"/>
                </a:lnTo>
                <a:cubicBezTo>
                  <a:pt x="2629467" y="2284141"/>
                  <a:pt x="2631327" y="2283551"/>
                  <a:pt x="2634501" y="2283551"/>
                </a:cubicBezTo>
                <a:cubicBezTo>
                  <a:pt x="2637585" y="2283551"/>
                  <a:pt x="2639399" y="2284141"/>
                  <a:pt x="2640443" y="2285434"/>
                </a:cubicBezTo>
                <a:lnTo>
                  <a:pt x="2641757" y="2291525"/>
                </a:lnTo>
                <a:lnTo>
                  <a:pt x="2641577" y="2350925"/>
                </a:lnTo>
                <a:lnTo>
                  <a:pt x="2641582" y="2350929"/>
                </a:lnTo>
                <a:lnTo>
                  <a:pt x="2641577" y="2352307"/>
                </a:lnTo>
                <a:cubicBezTo>
                  <a:pt x="2641577" y="2357931"/>
                  <a:pt x="2642847" y="2360472"/>
                  <a:pt x="2649016" y="2360108"/>
                </a:cubicBezTo>
                <a:cubicBezTo>
                  <a:pt x="2656634" y="2359564"/>
                  <a:pt x="2664254" y="2360472"/>
                  <a:pt x="2671693" y="2359927"/>
                </a:cubicBezTo>
                <a:lnTo>
                  <a:pt x="2679831" y="2367885"/>
                </a:lnTo>
                <a:lnTo>
                  <a:pt x="2679675" y="2389022"/>
                </a:lnTo>
                <a:lnTo>
                  <a:pt x="2679705" y="2389052"/>
                </a:lnTo>
                <a:lnTo>
                  <a:pt x="2679675" y="2393311"/>
                </a:lnTo>
                <a:cubicBezTo>
                  <a:pt x="2679493" y="2398390"/>
                  <a:pt x="2680944" y="2400386"/>
                  <a:pt x="2686206" y="2400204"/>
                </a:cubicBezTo>
                <a:cubicBezTo>
                  <a:pt x="2694732" y="2399841"/>
                  <a:pt x="2703078" y="2400386"/>
                  <a:pt x="2711604" y="2400023"/>
                </a:cubicBezTo>
                <a:lnTo>
                  <a:pt x="2717936" y="2406175"/>
                </a:lnTo>
                <a:lnTo>
                  <a:pt x="2717773" y="2429115"/>
                </a:lnTo>
                <a:lnTo>
                  <a:pt x="2717791" y="2429132"/>
                </a:lnTo>
                <a:lnTo>
                  <a:pt x="2717773" y="2431588"/>
                </a:lnTo>
                <a:cubicBezTo>
                  <a:pt x="2717591" y="2436668"/>
                  <a:pt x="2719224" y="2438300"/>
                  <a:pt x="2724485" y="2438300"/>
                </a:cubicBezTo>
                <a:cubicBezTo>
                  <a:pt x="2741176" y="2437938"/>
                  <a:pt x="2757866" y="2437938"/>
                  <a:pt x="2774557" y="2438300"/>
                </a:cubicBezTo>
                <a:cubicBezTo>
                  <a:pt x="2780362" y="2438300"/>
                  <a:pt x="2781632" y="2436124"/>
                  <a:pt x="2781450" y="2430863"/>
                </a:cubicBezTo>
                <a:lnTo>
                  <a:pt x="2781436" y="2428403"/>
                </a:lnTo>
                <a:lnTo>
                  <a:pt x="2781450" y="2428389"/>
                </a:lnTo>
                <a:lnTo>
                  <a:pt x="2781383" y="2418962"/>
                </a:lnTo>
                <a:lnTo>
                  <a:pt x="2781292" y="2402968"/>
                </a:lnTo>
                <a:lnTo>
                  <a:pt x="2785217" y="2399142"/>
                </a:lnTo>
                <a:lnTo>
                  <a:pt x="2798935" y="2399864"/>
                </a:lnTo>
                <a:cubicBezTo>
                  <a:pt x="2804672" y="2399297"/>
                  <a:pt x="2810297" y="2398299"/>
                  <a:pt x="2815920" y="2398209"/>
                </a:cubicBezTo>
                <a:cubicBezTo>
                  <a:pt x="2820274" y="2398209"/>
                  <a:pt x="2819185" y="2394762"/>
                  <a:pt x="2819367" y="2392221"/>
                </a:cubicBezTo>
                <a:lnTo>
                  <a:pt x="2819138" y="2389635"/>
                </a:lnTo>
                <a:lnTo>
                  <a:pt x="2819548" y="2389202"/>
                </a:lnTo>
                <a:lnTo>
                  <a:pt x="2817648" y="2371417"/>
                </a:lnTo>
                <a:lnTo>
                  <a:pt x="2820456" y="2362580"/>
                </a:lnTo>
                <a:cubicBezTo>
                  <a:pt x="2822225" y="2360472"/>
                  <a:pt x="2825081" y="2359474"/>
                  <a:pt x="2829890" y="2360108"/>
                </a:cubicBezTo>
                <a:cubicBezTo>
                  <a:pt x="2836239" y="2361016"/>
                  <a:pt x="2842589" y="2359746"/>
                  <a:pt x="2848939" y="2360472"/>
                </a:cubicBezTo>
                <a:cubicBezTo>
                  <a:pt x="2856558" y="2361198"/>
                  <a:pt x="2858734" y="2357931"/>
                  <a:pt x="2857465" y="2351219"/>
                </a:cubicBezTo>
                <a:lnTo>
                  <a:pt x="2857233" y="2344990"/>
                </a:lnTo>
                <a:lnTo>
                  <a:pt x="2857283" y="2343849"/>
                </a:lnTo>
                <a:lnTo>
                  <a:pt x="2857043" y="2339923"/>
                </a:lnTo>
                <a:lnTo>
                  <a:pt x="2855651" y="2302600"/>
                </a:lnTo>
                <a:lnTo>
                  <a:pt x="2856705" y="2286255"/>
                </a:lnTo>
                <a:lnTo>
                  <a:pt x="2857097" y="2285619"/>
                </a:lnTo>
                <a:lnTo>
                  <a:pt x="2863406" y="2283665"/>
                </a:lnTo>
                <a:cubicBezTo>
                  <a:pt x="2866263" y="2283869"/>
                  <a:pt x="2869439" y="2284368"/>
                  <a:pt x="2871978" y="2283370"/>
                </a:cubicBezTo>
                <a:cubicBezTo>
                  <a:pt x="2872704" y="2283008"/>
                  <a:pt x="2873067" y="2283008"/>
                  <a:pt x="2873430" y="2283914"/>
                </a:cubicBezTo>
                <a:cubicBezTo>
                  <a:pt x="2873612" y="2303690"/>
                  <a:pt x="2873612" y="2323646"/>
                  <a:pt x="2873612" y="2343601"/>
                </a:cubicBezTo>
                <a:lnTo>
                  <a:pt x="2874304" y="2346794"/>
                </a:lnTo>
                <a:lnTo>
                  <a:pt x="2874337" y="2349472"/>
                </a:lnTo>
                <a:lnTo>
                  <a:pt x="2875063" y="2350286"/>
                </a:lnTo>
                <a:lnTo>
                  <a:pt x="2876650" y="2357592"/>
                </a:lnTo>
                <a:cubicBezTo>
                  <a:pt x="2879053" y="2359565"/>
                  <a:pt x="2883227" y="2359111"/>
                  <a:pt x="2890301" y="2357025"/>
                </a:cubicBezTo>
                <a:cubicBezTo>
                  <a:pt x="2897739" y="2355029"/>
                  <a:pt x="2904270" y="2360472"/>
                  <a:pt x="2911528" y="2357205"/>
                </a:cubicBezTo>
                <a:cubicBezTo>
                  <a:pt x="2913342" y="2356300"/>
                  <a:pt x="2911709" y="2359202"/>
                  <a:pt x="2911890" y="2360290"/>
                </a:cubicBezTo>
                <a:cubicBezTo>
                  <a:pt x="2912616" y="2364826"/>
                  <a:pt x="2912162" y="2369361"/>
                  <a:pt x="2911822" y="2373942"/>
                </a:cubicBezTo>
                <a:lnTo>
                  <a:pt x="2912082" y="2379832"/>
                </a:lnTo>
                <a:lnTo>
                  <a:pt x="2911709" y="2386120"/>
                </a:lnTo>
                <a:lnTo>
                  <a:pt x="2912290" y="2384585"/>
                </a:lnTo>
                <a:lnTo>
                  <a:pt x="2912435" y="2387866"/>
                </a:lnTo>
                <a:cubicBezTo>
                  <a:pt x="2913614" y="2386596"/>
                  <a:pt x="2913524" y="2385100"/>
                  <a:pt x="2913501" y="2383626"/>
                </a:cubicBezTo>
                <a:lnTo>
                  <a:pt x="2914534" y="2380748"/>
                </a:lnTo>
                <a:lnTo>
                  <a:pt x="2914646" y="2383937"/>
                </a:lnTo>
                <a:lnTo>
                  <a:pt x="2913704" y="2396576"/>
                </a:lnTo>
                <a:cubicBezTo>
                  <a:pt x="2924046" y="2396576"/>
                  <a:pt x="2933660" y="2396757"/>
                  <a:pt x="2943276" y="2396394"/>
                </a:cubicBezTo>
                <a:lnTo>
                  <a:pt x="2949266" y="2402224"/>
                </a:lnTo>
                <a:lnTo>
                  <a:pt x="2949807" y="2404079"/>
                </a:lnTo>
                <a:cubicBezTo>
                  <a:pt x="2949807" y="2411699"/>
                  <a:pt x="2949987" y="2419137"/>
                  <a:pt x="2949807" y="2426757"/>
                </a:cubicBezTo>
                <a:lnTo>
                  <a:pt x="2949987" y="2426943"/>
                </a:lnTo>
                <a:lnTo>
                  <a:pt x="2949987" y="2428323"/>
                </a:lnTo>
                <a:cubicBezTo>
                  <a:pt x="2950170" y="2431225"/>
                  <a:pt x="2949625" y="2434491"/>
                  <a:pt x="2954341" y="2434491"/>
                </a:cubicBezTo>
                <a:cubicBezTo>
                  <a:pt x="2970851" y="2434673"/>
                  <a:pt x="2987180" y="2437212"/>
                  <a:pt x="3003869" y="2436486"/>
                </a:cubicBezTo>
                <a:cubicBezTo>
                  <a:pt x="3008767" y="2436306"/>
                  <a:pt x="3010218" y="2434673"/>
                  <a:pt x="3009856" y="2430137"/>
                </a:cubicBezTo>
                <a:lnTo>
                  <a:pt x="3009609" y="2426459"/>
                </a:lnTo>
                <a:lnTo>
                  <a:pt x="3009675" y="2426394"/>
                </a:lnTo>
                <a:lnTo>
                  <a:pt x="3008835" y="2414956"/>
                </a:lnTo>
                <a:lnTo>
                  <a:pt x="3008404" y="2408550"/>
                </a:lnTo>
                <a:cubicBezTo>
                  <a:pt x="3006409" y="2402018"/>
                  <a:pt x="3007860" y="2396757"/>
                  <a:pt x="3017112" y="2398209"/>
                </a:cubicBezTo>
                <a:cubicBezTo>
                  <a:pt x="3024551" y="2399478"/>
                  <a:pt x="3031989" y="2396757"/>
                  <a:pt x="3039428" y="2396757"/>
                </a:cubicBezTo>
                <a:cubicBezTo>
                  <a:pt x="3043600" y="2396757"/>
                  <a:pt x="3046049" y="2396122"/>
                  <a:pt x="3047137" y="2394535"/>
                </a:cubicBezTo>
                <a:lnTo>
                  <a:pt x="3046754" y="2387818"/>
                </a:lnTo>
                <a:lnTo>
                  <a:pt x="3047409" y="2387026"/>
                </a:lnTo>
                <a:cubicBezTo>
                  <a:pt x="3045414" y="2382310"/>
                  <a:pt x="3045777" y="2377730"/>
                  <a:pt x="3046525" y="2373171"/>
                </a:cubicBezTo>
                <a:lnTo>
                  <a:pt x="3046721" y="2371296"/>
                </a:lnTo>
                <a:lnTo>
                  <a:pt x="3049224" y="2362104"/>
                </a:lnTo>
                <a:cubicBezTo>
                  <a:pt x="3050493" y="2358294"/>
                  <a:pt x="3061378" y="2358657"/>
                  <a:pt x="3068274" y="2358476"/>
                </a:cubicBezTo>
                <a:cubicBezTo>
                  <a:pt x="3071357" y="2358294"/>
                  <a:pt x="3074441" y="2358113"/>
                  <a:pt x="3077343" y="2358476"/>
                </a:cubicBezTo>
                <a:lnTo>
                  <a:pt x="3080186" y="2355752"/>
                </a:lnTo>
                <a:lnTo>
                  <a:pt x="3083966" y="2355051"/>
                </a:lnTo>
                <a:lnTo>
                  <a:pt x="3084934" y="2351201"/>
                </a:lnTo>
                <a:lnTo>
                  <a:pt x="3086052" y="2350129"/>
                </a:lnTo>
                <a:lnTo>
                  <a:pt x="3086042" y="2346792"/>
                </a:lnTo>
                <a:lnTo>
                  <a:pt x="3086052" y="2346751"/>
                </a:lnTo>
                <a:lnTo>
                  <a:pt x="3086031" y="2343145"/>
                </a:lnTo>
                <a:lnTo>
                  <a:pt x="3085870" y="2292077"/>
                </a:lnTo>
                <a:cubicBezTo>
                  <a:pt x="3085870" y="2286636"/>
                  <a:pt x="3085870" y="2282282"/>
                  <a:pt x="3093671" y="2282100"/>
                </a:cubicBezTo>
                <a:cubicBezTo>
                  <a:pt x="3097572" y="2282009"/>
                  <a:pt x="3099749" y="2282917"/>
                  <a:pt x="3100950" y="2284641"/>
                </a:cubicBezTo>
                <a:lnTo>
                  <a:pt x="3102364" y="2291997"/>
                </a:lnTo>
                <a:lnTo>
                  <a:pt x="3102198" y="2346751"/>
                </a:lnTo>
                <a:lnTo>
                  <a:pt x="3102214" y="2346823"/>
                </a:lnTo>
                <a:lnTo>
                  <a:pt x="3102198" y="2351945"/>
                </a:lnTo>
                <a:lnTo>
                  <a:pt x="3103668" y="2353354"/>
                </a:lnTo>
                <a:lnTo>
                  <a:pt x="3104646" y="2357750"/>
                </a:lnTo>
                <a:lnTo>
                  <a:pt x="3108159" y="2357657"/>
                </a:lnTo>
                <a:lnTo>
                  <a:pt x="3110906" y="2360290"/>
                </a:lnTo>
                <a:cubicBezTo>
                  <a:pt x="3118525" y="2359746"/>
                  <a:pt x="3126146" y="2360653"/>
                  <a:pt x="3133583" y="2360108"/>
                </a:cubicBezTo>
                <a:lnTo>
                  <a:pt x="3140276" y="2366973"/>
                </a:lnTo>
                <a:lnTo>
                  <a:pt x="3140114" y="2389565"/>
                </a:lnTo>
                <a:lnTo>
                  <a:pt x="3140478" y="2389919"/>
                </a:lnTo>
                <a:lnTo>
                  <a:pt x="3140477" y="2390043"/>
                </a:lnTo>
                <a:cubicBezTo>
                  <a:pt x="3139933" y="2397121"/>
                  <a:pt x="3142654" y="2398753"/>
                  <a:pt x="3149185" y="2398390"/>
                </a:cubicBezTo>
                <a:cubicBezTo>
                  <a:pt x="3156261" y="2398027"/>
                  <a:pt x="3163518" y="2398390"/>
                  <a:pt x="3170774" y="2398935"/>
                </a:cubicBezTo>
                <a:lnTo>
                  <a:pt x="3178356" y="2408240"/>
                </a:lnTo>
                <a:lnTo>
                  <a:pt x="3178211" y="2427665"/>
                </a:lnTo>
                <a:lnTo>
                  <a:pt x="3178595" y="2428095"/>
                </a:lnTo>
                <a:lnTo>
                  <a:pt x="3178574" y="2430500"/>
                </a:lnTo>
                <a:cubicBezTo>
                  <a:pt x="3178574" y="2434491"/>
                  <a:pt x="3179663" y="2436486"/>
                  <a:pt x="3184199" y="2436306"/>
                </a:cubicBezTo>
                <a:cubicBezTo>
                  <a:pt x="3201253" y="2435398"/>
                  <a:pt x="3218305" y="2439389"/>
                  <a:pt x="3235358" y="2436486"/>
                </a:cubicBezTo>
                <a:cubicBezTo>
                  <a:pt x="3239169" y="2435942"/>
                  <a:pt x="3240439" y="2434854"/>
                  <a:pt x="3240439" y="2431043"/>
                </a:cubicBezTo>
                <a:cubicBezTo>
                  <a:pt x="3240257" y="2422519"/>
                  <a:pt x="3240802" y="2413992"/>
                  <a:pt x="3240257" y="2405647"/>
                </a:cubicBezTo>
                <a:cubicBezTo>
                  <a:pt x="3239714" y="2398390"/>
                  <a:pt x="3243341" y="2396757"/>
                  <a:pt x="3248783" y="2398571"/>
                </a:cubicBezTo>
                <a:cubicBezTo>
                  <a:pt x="3256403" y="2401111"/>
                  <a:pt x="3264204" y="2399478"/>
                  <a:pt x="3272005" y="2400204"/>
                </a:cubicBezTo>
                <a:lnTo>
                  <a:pt x="3277300" y="2394674"/>
                </a:lnTo>
                <a:lnTo>
                  <a:pt x="3277902" y="2394578"/>
                </a:lnTo>
                <a:lnTo>
                  <a:pt x="3278036" y="2393905"/>
                </a:lnTo>
                <a:lnTo>
                  <a:pt x="3280169" y="2391676"/>
                </a:lnTo>
                <a:lnTo>
                  <a:pt x="3280169" y="2363564"/>
                </a:lnTo>
                <a:lnTo>
                  <a:pt x="3280705" y="2360293"/>
                </a:lnTo>
                <a:lnTo>
                  <a:pt x="3311192" y="2360472"/>
                </a:lnTo>
                <a:cubicBezTo>
                  <a:pt x="3316815" y="2360653"/>
                  <a:pt x="3318630" y="2359020"/>
                  <a:pt x="3318448" y="2353396"/>
                </a:cubicBezTo>
                <a:cubicBezTo>
                  <a:pt x="3318266" y="2333984"/>
                  <a:pt x="3318266" y="2314755"/>
                  <a:pt x="3318448" y="2295344"/>
                </a:cubicBezTo>
                <a:lnTo>
                  <a:pt x="3318359" y="2287837"/>
                </a:lnTo>
                <a:lnTo>
                  <a:pt x="3318689" y="2287491"/>
                </a:lnTo>
                <a:lnTo>
                  <a:pt x="3325887" y="2283914"/>
                </a:lnTo>
                <a:lnTo>
                  <a:pt x="3328719" y="2285361"/>
                </a:lnTo>
                <a:lnTo>
                  <a:pt x="3332236" y="2288879"/>
                </a:lnTo>
                <a:cubicBezTo>
                  <a:pt x="3330059" y="2308835"/>
                  <a:pt x="3332781" y="2328972"/>
                  <a:pt x="3332055" y="2348928"/>
                </a:cubicBezTo>
                <a:lnTo>
                  <a:pt x="3332781" y="2349626"/>
                </a:lnTo>
                <a:lnTo>
                  <a:pt x="3332781" y="2353033"/>
                </a:lnTo>
                <a:cubicBezTo>
                  <a:pt x="3332781" y="2358294"/>
                  <a:pt x="3334050" y="2360653"/>
                  <a:pt x="3339856" y="2360290"/>
                </a:cubicBezTo>
                <a:cubicBezTo>
                  <a:pt x="3348382" y="2359746"/>
                  <a:pt x="3356728" y="2360290"/>
                  <a:pt x="3365255" y="2360108"/>
                </a:cubicBezTo>
                <a:lnTo>
                  <a:pt x="3370276" y="2364974"/>
                </a:lnTo>
                <a:lnTo>
                  <a:pt x="3369608" y="2390654"/>
                </a:lnTo>
                <a:lnTo>
                  <a:pt x="3370720" y="2392070"/>
                </a:lnTo>
                <a:lnTo>
                  <a:pt x="3370697" y="2393854"/>
                </a:lnTo>
                <a:cubicBezTo>
                  <a:pt x="3370153" y="2399116"/>
                  <a:pt x="3371422" y="2400204"/>
                  <a:pt x="3375957" y="2400204"/>
                </a:cubicBezTo>
                <a:cubicBezTo>
                  <a:pt x="3384666" y="2400023"/>
                  <a:pt x="3393556" y="2400386"/>
                  <a:pt x="3402264" y="2400023"/>
                </a:cubicBezTo>
                <a:lnTo>
                  <a:pt x="3408267" y="2405710"/>
                </a:lnTo>
                <a:lnTo>
                  <a:pt x="3406980" y="2425487"/>
                </a:lnTo>
                <a:cubicBezTo>
                  <a:pt x="3405982" y="2428753"/>
                  <a:pt x="3406073" y="2431609"/>
                  <a:pt x="3407457" y="2433492"/>
                </a:cubicBezTo>
                <a:lnTo>
                  <a:pt x="3407739" y="2433566"/>
                </a:lnTo>
                <a:lnTo>
                  <a:pt x="3407888" y="2436215"/>
                </a:lnTo>
                <a:cubicBezTo>
                  <a:pt x="3409022" y="2437711"/>
                  <a:pt x="3411244" y="2438482"/>
                  <a:pt x="3414781" y="2438300"/>
                </a:cubicBezTo>
                <a:cubicBezTo>
                  <a:pt x="3423490" y="2437757"/>
                  <a:pt x="3432379" y="2436486"/>
                  <a:pt x="3440725" y="2437212"/>
                </a:cubicBezTo>
                <a:cubicBezTo>
                  <a:pt x="3449613" y="2437938"/>
                  <a:pt x="3458140" y="2437575"/>
                  <a:pt x="3466849" y="2438120"/>
                </a:cubicBezTo>
                <a:cubicBezTo>
                  <a:pt x="3470477" y="2438300"/>
                  <a:pt x="3471747" y="2437394"/>
                  <a:pt x="3471384" y="2432858"/>
                </a:cubicBezTo>
                <a:cubicBezTo>
                  <a:pt x="3470477" y="2424151"/>
                  <a:pt x="3471021" y="2415262"/>
                  <a:pt x="3470839" y="2406555"/>
                </a:cubicBezTo>
                <a:cubicBezTo>
                  <a:pt x="3470659" y="2402200"/>
                  <a:pt x="3471565" y="2399841"/>
                  <a:pt x="3476645" y="2400023"/>
                </a:cubicBezTo>
                <a:cubicBezTo>
                  <a:pt x="3485353" y="2400386"/>
                  <a:pt x="3493881" y="2399661"/>
                  <a:pt x="3502587" y="2398571"/>
                </a:cubicBezTo>
                <a:cubicBezTo>
                  <a:pt x="3507849" y="2398027"/>
                  <a:pt x="3509120" y="2396213"/>
                  <a:pt x="3508938" y="2391496"/>
                </a:cubicBezTo>
                <a:cubicBezTo>
                  <a:pt x="3508575" y="2384601"/>
                  <a:pt x="3509301" y="2377526"/>
                  <a:pt x="3508757" y="2370630"/>
                </a:cubicBezTo>
                <a:lnTo>
                  <a:pt x="3509951" y="2364321"/>
                </a:lnTo>
                <a:lnTo>
                  <a:pt x="3512755" y="2361627"/>
                </a:lnTo>
                <a:lnTo>
                  <a:pt x="3518734" y="2360108"/>
                </a:lnTo>
                <a:cubicBezTo>
                  <a:pt x="3525447" y="2360653"/>
                  <a:pt x="3532159" y="2359564"/>
                  <a:pt x="3538691" y="2360290"/>
                </a:cubicBezTo>
                <a:cubicBezTo>
                  <a:pt x="3545765" y="2361016"/>
                  <a:pt x="3547217" y="2358113"/>
                  <a:pt x="3547035" y="2351582"/>
                </a:cubicBezTo>
                <a:cubicBezTo>
                  <a:pt x="3546491" y="2335256"/>
                  <a:pt x="3546854" y="2318929"/>
                  <a:pt x="3546854" y="2302600"/>
                </a:cubicBezTo>
                <a:lnTo>
                  <a:pt x="3547732" y="2286255"/>
                </a:lnTo>
                <a:lnTo>
                  <a:pt x="3547897" y="2285687"/>
                </a:lnTo>
                <a:lnTo>
                  <a:pt x="3554497" y="2283665"/>
                </a:lnTo>
                <a:lnTo>
                  <a:pt x="3562729" y="2283379"/>
                </a:lnTo>
                <a:lnTo>
                  <a:pt x="3564089" y="2284889"/>
                </a:lnTo>
                <a:cubicBezTo>
                  <a:pt x="3561367" y="2294684"/>
                  <a:pt x="3566266" y="2304662"/>
                  <a:pt x="3563907" y="2314096"/>
                </a:cubicBezTo>
                <a:cubicBezTo>
                  <a:pt x="3561004" y="2325707"/>
                  <a:pt x="3565721" y="2336773"/>
                  <a:pt x="3564270" y="2348021"/>
                </a:cubicBezTo>
                <a:lnTo>
                  <a:pt x="3564682" y="2348547"/>
                </a:lnTo>
                <a:lnTo>
                  <a:pt x="3564815" y="2352126"/>
                </a:lnTo>
                <a:cubicBezTo>
                  <a:pt x="3564089" y="2356843"/>
                  <a:pt x="3565903" y="2358839"/>
                  <a:pt x="3570802" y="2358294"/>
                </a:cubicBezTo>
                <a:lnTo>
                  <a:pt x="3602549" y="2358475"/>
                </a:lnTo>
                <a:lnTo>
                  <a:pt x="3602549" y="2381765"/>
                </a:lnTo>
                <a:lnTo>
                  <a:pt x="3602730" y="2381292"/>
                </a:lnTo>
                <a:lnTo>
                  <a:pt x="3602730" y="2384056"/>
                </a:lnTo>
                <a:lnTo>
                  <a:pt x="3604413" y="2381001"/>
                </a:lnTo>
                <a:lnTo>
                  <a:pt x="3602186" y="2393376"/>
                </a:lnTo>
                <a:lnTo>
                  <a:pt x="3603592" y="2393376"/>
                </a:lnTo>
                <a:lnTo>
                  <a:pt x="3602368" y="2396213"/>
                </a:lnTo>
                <a:cubicBezTo>
                  <a:pt x="3613798" y="2396213"/>
                  <a:pt x="3623775" y="2396394"/>
                  <a:pt x="3633752" y="2396031"/>
                </a:cubicBezTo>
                <a:lnTo>
                  <a:pt x="3639612" y="2401743"/>
                </a:lnTo>
                <a:lnTo>
                  <a:pt x="3640285" y="2405531"/>
                </a:lnTo>
                <a:cubicBezTo>
                  <a:pt x="3640285" y="2412244"/>
                  <a:pt x="3640466" y="2418774"/>
                  <a:pt x="3640285" y="2425487"/>
                </a:cubicBezTo>
                <a:lnTo>
                  <a:pt x="3640845" y="2426099"/>
                </a:lnTo>
                <a:lnTo>
                  <a:pt x="3640828" y="2428505"/>
                </a:lnTo>
                <a:cubicBezTo>
                  <a:pt x="3640828" y="2431770"/>
                  <a:pt x="3641191" y="2434127"/>
                  <a:pt x="3645545" y="2434309"/>
                </a:cubicBezTo>
                <a:cubicBezTo>
                  <a:pt x="3661147" y="2434673"/>
                  <a:pt x="3676750" y="2436668"/>
                  <a:pt x="3692351" y="2436124"/>
                </a:cubicBezTo>
                <a:cubicBezTo>
                  <a:pt x="3697431" y="2435942"/>
                  <a:pt x="3699063" y="2434309"/>
                  <a:pt x="3698882" y="2429231"/>
                </a:cubicBezTo>
                <a:cubicBezTo>
                  <a:pt x="3698520" y="2421067"/>
                  <a:pt x="3699245" y="2412904"/>
                  <a:pt x="3698701" y="2404740"/>
                </a:cubicBezTo>
                <a:cubicBezTo>
                  <a:pt x="3698338" y="2398935"/>
                  <a:pt x="3700515" y="2397121"/>
                  <a:pt x="3705958" y="2397664"/>
                </a:cubicBezTo>
                <a:cubicBezTo>
                  <a:pt x="3714666" y="2398571"/>
                  <a:pt x="3723193" y="2396757"/>
                  <a:pt x="3731901" y="2396031"/>
                </a:cubicBezTo>
                <a:cubicBezTo>
                  <a:pt x="3735892" y="2395669"/>
                  <a:pt x="3736799" y="2394036"/>
                  <a:pt x="3736799" y="2390406"/>
                </a:cubicBezTo>
                <a:cubicBezTo>
                  <a:pt x="3736618" y="2383150"/>
                  <a:pt x="3736799" y="2375892"/>
                  <a:pt x="3736799" y="2368635"/>
                </a:cubicBezTo>
                <a:cubicBezTo>
                  <a:pt x="3736799" y="2363192"/>
                  <a:pt x="3738069" y="2360108"/>
                  <a:pt x="3744781" y="2359202"/>
                </a:cubicBezTo>
                <a:cubicBezTo>
                  <a:pt x="3752764" y="2358113"/>
                  <a:pt x="3760745" y="2357931"/>
                  <a:pt x="3768910" y="2357750"/>
                </a:cubicBezTo>
                <a:cubicBezTo>
                  <a:pt x="3771450" y="2357750"/>
                  <a:pt x="3774715" y="2358476"/>
                  <a:pt x="3774715" y="2354122"/>
                </a:cubicBezTo>
                <a:cubicBezTo>
                  <a:pt x="3774715" y="2347773"/>
                  <a:pt x="3777255" y="2341968"/>
                  <a:pt x="3776712" y="2335437"/>
                </a:cubicBezTo>
                <a:cubicBezTo>
                  <a:pt x="3775440" y="2319292"/>
                  <a:pt x="3775804" y="2302962"/>
                  <a:pt x="3776530" y="2286817"/>
                </a:cubicBezTo>
                <a:cubicBezTo>
                  <a:pt x="3776712" y="2280105"/>
                  <a:pt x="3780883" y="2281919"/>
                  <a:pt x="3784512" y="2281557"/>
                </a:cubicBezTo>
                <a:lnTo>
                  <a:pt x="3791035" y="2287021"/>
                </a:lnTo>
                <a:lnTo>
                  <a:pt x="3791347" y="2290635"/>
                </a:lnTo>
                <a:lnTo>
                  <a:pt x="3791983" y="2308667"/>
                </a:lnTo>
                <a:lnTo>
                  <a:pt x="3791746" y="2322827"/>
                </a:lnTo>
                <a:cubicBezTo>
                  <a:pt x="3792267" y="2330514"/>
                  <a:pt x="3792767" y="2338225"/>
                  <a:pt x="3791225" y="2346025"/>
                </a:cubicBezTo>
                <a:lnTo>
                  <a:pt x="3791547" y="2348240"/>
                </a:lnTo>
                <a:lnTo>
                  <a:pt x="3791043" y="2353941"/>
                </a:lnTo>
                <a:lnTo>
                  <a:pt x="3792599" y="2355448"/>
                </a:lnTo>
                <a:lnTo>
                  <a:pt x="3792790" y="2356752"/>
                </a:lnTo>
                <a:lnTo>
                  <a:pt x="3793943" y="2356749"/>
                </a:lnTo>
                <a:lnTo>
                  <a:pt x="3796849" y="2359564"/>
                </a:lnTo>
                <a:cubicBezTo>
                  <a:pt x="3805556" y="2359382"/>
                  <a:pt x="3814446" y="2359746"/>
                  <a:pt x="3823154" y="2359382"/>
                </a:cubicBezTo>
                <a:lnTo>
                  <a:pt x="3828961" y="2365361"/>
                </a:lnTo>
                <a:lnTo>
                  <a:pt x="3830410" y="2389202"/>
                </a:lnTo>
                <a:lnTo>
                  <a:pt x="3830940" y="2389677"/>
                </a:lnTo>
                <a:lnTo>
                  <a:pt x="3831136" y="2392585"/>
                </a:lnTo>
                <a:cubicBezTo>
                  <a:pt x="3830591" y="2396757"/>
                  <a:pt x="3832951" y="2397664"/>
                  <a:pt x="3836579" y="2397664"/>
                </a:cubicBezTo>
                <a:cubicBezTo>
                  <a:pt x="3843291" y="2397483"/>
                  <a:pt x="3849823" y="2397483"/>
                  <a:pt x="3856535" y="2397664"/>
                </a:cubicBezTo>
                <a:lnTo>
                  <a:pt x="3867313" y="2399771"/>
                </a:lnTo>
                <a:lnTo>
                  <a:pt x="3868689" y="2409160"/>
                </a:lnTo>
                <a:cubicBezTo>
                  <a:pt x="3868689" y="2415509"/>
                  <a:pt x="3868871" y="2421859"/>
                  <a:pt x="3868689" y="2428208"/>
                </a:cubicBezTo>
                <a:lnTo>
                  <a:pt x="3869234" y="2428811"/>
                </a:lnTo>
                <a:lnTo>
                  <a:pt x="3869234" y="2430319"/>
                </a:lnTo>
                <a:cubicBezTo>
                  <a:pt x="3869053" y="2434127"/>
                  <a:pt x="3870322" y="2435942"/>
                  <a:pt x="3874313" y="2435761"/>
                </a:cubicBezTo>
                <a:cubicBezTo>
                  <a:pt x="3891548" y="2435218"/>
                  <a:pt x="3908784" y="2437938"/>
                  <a:pt x="3926200" y="2435761"/>
                </a:cubicBezTo>
                <a:cubicBezTo>
                  <a:pt x="3928921" y="2435398"/>
                  <a:pt x="3931825" y="2434673"/>
                  <a:pt x="3930553" y="2431770"/>
                </a:cubicBezTo>
                <a:cubicBezTo>
                  <a:pt x="3926563" y="2422700"/>
                  <a:pt x="3932188" y="2413992"/>
                  <a:pt x="3930734" y="2405103"/>
                </a:cubicBezTo>
                <a:lnTo>
                  <a:pt x="3932034" y="2400241"/>
                </a:lnTo>
                <a:lnTo>
                  <a:pt x="3934464" y="2397812"/>
                </a:lnTo>
                <a:lnTo>
                  <a:pt x="3939806" y="2397845"/>
                </a:lnTo>
                <a:cubicBezTo>
                  <a:pt x="3947064" y="2400204"/>
                  <a:pt x="3954319" y="2398571"/>
                  <a:pt x="3961395" y="2399297"/>
                </a:cubicBezTo>
                <a:cubicBezTo>
                  <a:pt x="3966656" y="2399661"/>
                  <a:pt x="3969014" y="2397302"/>
                  <a:pt x="3968832" y="2391859"/>
                </a:cubicBezTo>
                <a:cubicBezTo>
                  <a:pt x="3968652" y="2383331"/>
                  <a:pt x="3968832" y="2374985"/>
                  <a:pt x="3968832" y="2366459"/>
                </a:cubicBezTo>
                <a:lnTo>
                  <a:pt x="3969155" y="2363139"/>
                </a:lnTo>
                <a:lnTo>
                  <a:pt x="3972267" y="2360116"/>
                </a:lnTo>
                <a:lnTo>
                  <a:pt x="3973928" y="2359746"/>
                </a:lnTo>
                <a:cubicBezTo>
                  <a:pt x="3982817" y="2360108"/>
                  <a:pt x="3991707" y="2359382"/>
                  <a:pt x="4000597" y="2360108"/>
                </a:cubicBezTo>
                <a:cubicBezTo>
                  <a:pt x="4005859" y="2360653"/>
                  <a:pt x="4006947" y="2359564"/>
                  <a:pt x="4006765" y="2354484"/>
                </a:cubicBezTo>
                <a:lnTo>
                  <a:pt x="4006754" y="2352522"/>
                </a:lnTo>
                <a:lnTo>
                  <a:pt x="4006931" y="2351763"/>
                </a:lnTo>
                <a:cubicBezTo>
                  <a:pt x="4006478" y="2341604"/>
                  <a:pt x="4006976" y="2331444"/>
                  <a:pt x="4007317" y="2321286"/>
                </a:cubicBezTo>
                <a:lnTo>
                  <a:pt x="4006755" y="2291074"/>
                </a:lnTo>
                <a:lnTo>
                  <a:pt x="4006754" y="2290788"/>
                </a:lnTo>
                <a:lnTo>
                  <a:pt x="4007140" y="2288831"/>
                </a:lnTo>
                <a:lnTo>
                  <a:pt x="4012159" y="2283569"/>
                </a:lnTo>
                <a:lnTo>
                  <a:pt x="4014187" y="2283008"/>
                </a:lnTo>
                <a:cubicBezTo>
                  <a:pt x="4017453" y="2283008"/>
                  <a:pt x="4019268" y="2283689"/>
                  <a:pt x="4020266" y="2285049"/>
                </a:cubicBezTo>
                <a:lnTo>
                  <a:pt x="4020747" y="2287548"/>
                </a:lnTo>
                <a:lnTo>
                  <a:pt x="4020553" y="2288517"/>
                </a:lnTo>
                <a:cubicBezTo>
                  <a:pt x="4019192" y="2292235"/>
                  <a:pt x="4020009" y="2296091"/>
                  <a:pt x="4020915" y="2299968"/>
                </a:cubicBezTo>
                <a:lnTo>
                  <a:pt x="4021396" y="2306104"/>
                </a:lnTo>
                <a:lnTo>
                  <a:pt x="4021358" y="2318759"/>
                </a:lnTo>
                <a:lnTo>
                  <a:pt x="4020575" y="2330923"/>
                </a:lnTo>
                <a:lnTo>
                  <a:pt x="4021297" y="2339489"/>
                </a:lnTo>
                <a:lnTo>
                  <a:pt x="4021263" y="2351288"/>
                </a:lnTo>
                <a:lnTo>
                  <a:pt x="4021267" y="2351322"/>
                </a:lnTo>
                <a:lnTo>
                  <a:pt x="4021263" y="2352852"/>
                </a:lnTo>
                <a:cubicBezTo>
                  <a:pt x="4021263" y="2356843"/>
                  <a:pt x="4021263" y="2360472"/>
                  <a:pt x="4026705" y="2359564"/>
                </a:cubicBezTo>
                <a:lnTo>
                  <a:pt x="4026726" y="2358150"/>
                </a:lnTo>
                <a:lnTo>
                  <a:pt x="4027809" y="2358294"/>
                </a:lnTo>
                <a:lnTo>
                  <a:pt x="4059780" y="2358648"/>
                </a:lnTo>
                <a:lnTo>
                  <a:pt x="4059376" y="2372875"/>
                </a:lnTo>
                <a:lnTo>
                  <a:pt x="4059728" y="2374108"/>
                </a:lnTo>
                <a:lnTo>
                  <a:pt x="4059558" y="2376980"/>
                </a:lnTo>
                <a:cubicBezTo>
                  <a:pt x="4059376" y="2379158"/>
                  <a:pt x="4060102" y="2380610"/>
                  <a:pt x="4061917" y="2380972"/>
                </a:cubicBezTo>
                <a:lnTo>
                  <a:pt x="4063987" y="2378040"/>
                </a:lnTo>
                <a:lnTo>
                  <a:pt x="4063730" y="2379589"/>
                </a:lnTo>
                <a:cubicBezTo>
                  <a:pt x="4063549" y="2382309"/>
                  <a:pt x="4063005" y="2385030"/>
                  <a:pt x="4061917" y="2387389"/>
                </a:cubicBezTo>
                <a:lnTo>
                  <a:pt x="4063429" y="2389407"/>
                </a:lnTo>
                <a:lnTo>
                  <a:pt x="4062460" y="2396394"/>
                </a:lnTo>
                <a:cubicBezTo>
                  <a:pt x="4072256" y="2396394"/>
                  <a:pt x="4081872" y="2396757"/>
                  <a:pt x="4091487" y="2396213"/>
                </a:cubicBezTo>
                <a:lnTo>
                  <a:pt x="4097437" y="2403416"/>
                </a:lnTo>
                <a:lnTo>
                  <a:pt x="4096930" y="2424399"/>
                </a:lnTo>
                <a:lnTo>
                  <a:pt x="4097525" y="2424931"/>
                </a:lnTo>
                <a:lnTo>
                  <a:pt x="4097474" y="2426147"/>
                </a:lnTo>
                <a:cubicBezTo>
                  <a:pt x="4097655" y="2429231"/>
                  <a:pt x="4097293" y="2434491"/>
                  <a:pt x="4103280" y="2434491"/>
                </a:cubicBezTo>
                <a:lnTo>
                  <a:pt x="4135764" y="2435876"/>
                </a:lnTo>
                <a:lnTo>
                  <a:pt x="4135764" y="2374135"/>
                </a:lnTo>
                <a:lnTo>
                  <a:pt x="4132489" y="2377411"/>
                </a:lnTo>
                <a:cubicBezTo>
                  <a:pt x="4132851" y="2385938"/>
                  <a:pt x="4132489" y="2394284"/>
                  <a:pt x="4132669" y="2402809"/>
                </a:cubicBezTo>
                <a:cubicBezTo>
                  <a:pt x="4132669" y="2407346"/>
                  <a:pt x="4132306" y="2409885"/>
                  <a:pt x="4126501" y="2410066"/>
                </a:cubicBezTo>
                <a:lnTo>
                  <a:pt x="4121662" y="2408460"/>
                </a:lnTo>
                <a:lnTo>
                  <a:pt x="4120695" y="2398753"/>
                </a:lnTo>
                <a:cubicBezTo>
                  <a:pt x="4121240" y="2392766"/>
                  <a:pt x="4120514" y="2386596"/>
                  <a:pt x="4120878" y="2380610"/>
                </a:cubicBezTo>
                <a:lnTo>
                  <a:pt x="4119945" y="2379650"/>
                </a:lnTo>
                <a:lnTo>
                  <a:pt x="4119969" y="2376141"/>
                </a:lnTo>
                <a:cubicBezTo>
                  <a:pt x="4120152" y="2371607"/>
                  <a:pt x="4118519" y="2369791"/>
                  <a:pt x="4113801" y="2369973"/>
                </a:cubicBezTo>
                <a:cubicBezTo>
                  <a:pt x="4105093" y="2370336"/>
                  <a:pt x="4096204" y="2369973"/>
                  <a:pt x="4087496" y="2370154"/>
                </a:cubicBezTo>
                <a:lnTo>
                  <a:pt x="4082620" y="2365279"/>
                </a:lnTo>
                <a:lnTo>
                  <a:pt x="4082779" y="2342330"/>
                </a:lnTo>
                <a:lnTo>
                  <a:pt x="4081866" y="2341417"/>
                </a:lnTo>
                <a:lnTo>
                  <a:pt x="4081871" y="2340765"/>
                </a:lnTo>
                <a:cubicBezTo>
                  <a:pt x="4082234" y="2334415"/>
                  <a:pt x="4079332" y="2331876"/>
                  <a:pt x="4073526" y="2331876"/>
                </a:cubicBezTo>
                <a:lnTo>
                  <a:pt x="4045436" y="2331876"/>
                </a:lnTo>
                <a:lnTo>
                  <a:pt x="4044499" y="2327818"/>
                </a:lnTo>
                <a:cubicBezTo>
                  <a:pt x="4044863" y="2306955"/>
                  <a:pt x="4044682" y="2286091"/>
                  <a:pt x="4044682" y="2265229"/>
                </a:cubicBezTo>
                <a:cubicBezTo>
                  <a:pt x="4044682" y="2263323"/>
                  <a:pt x="4044772" y="2261555"/>
                  <a:pt x="4044159" y="2260262"/>
                </a:cubicBezTo>
                <a:lnTo>
                  <a:pt x="4043747" y="2260078"/>
                </a:lnTo>
                <a:lnTo>
                  <a:pt x="4043728" y="2257949"/>
                </a:lnTo>
                <a:cubicBezTo>
                  <a:pt x="4043320" y="2256452"/>
                  <a:pt x="4042141" y="2255409"/>
                  <a:pt x="4039057" y="2255500"/>
                </a:cubicBezTo>
                <a:close/>
                <a:moveTo>
                  <a:pt x="2067882" y="2212208"/>
                </a:moveTo>
                <a:lnTo>
                  <a:pt x="2067577" y="2212300"/>
                </a:lnTo>
                <a:cubicBezTo>
                  <a:pt x="2066647" y="2213570"/>
                  <a:pt x="2066420" y="2215520"/>
                  <a:pt x="2066238" y="2218060"/>
                </a:cubicBezTo>
                <a:lnTo>
                  <a:pt x="2067882" y="2236640"/>
                </a:lnTo>
                <a:close/>
                <a:moveTo>
                  <a:pt x="4135764" y="2212208"/>
                </a:moveTo>
                <a:lnTo>
                  <a:pt x="4135459" y="2212300"/>
                </a:lnTo>
                <a:cubicBezTo>
                  <a:pt x="4134529" y="2213570"/>
                  <a:pt x="4134302" y="2215520"/>
                  <a:pt x="4134120" y="2218060"/>
                </a:cubicBezTo>
                <a:lnTo>
                  <a:pt x="4135764" y="2236640"/>
                </a:lnTo>
                <a:close/>
                <a:moveTo>
                  <a:pt x="1974622" y="2131410"/>
                </a:moveTo>
                <a:cubicBezTo>
                  <a:pt x="1957388" y="2131592"/>
                  <a:pt x="1940153" y="2131592"/>
                  <a:pt x="1922919" y="2131410"/>
                </a:cubicBezTo>
                <a:lnTo>
                  <a:pt x="1921717" y="2132612"/>
                </a:lnTo>
                <a:lnTo>
                  <a:pt x="1921104" y="2132610"/>
                </a:lnTo>
                <a:cubicBezTo>
                  <a:pt x="1915117" y="2132610"/>
                  <a:pt x="1914029" y="2134788"/>
                  <a:pt x="1914209" y="2140050"/>
                </a:cubicBezTo>
                <a:cubicBezTo>
                  <a:pt x="1914572" y="2148757"/>
                  <a:pt x="1914209" y="2157647"/>
                  <a:pt x="1914209" y="2166356"/>
                </a:cubicBezTo>
                <a:lnTo>
                  <a:pt x="1913566" y="2167145"/>
                </a:lnTo>
                <a:lnTo>
                  <a:pt x="1911126" y="2169509"/>
                </a:lnTo>
                <a:cubicBezTo>
                  <a:pt x="1902419" y="2169328"/>
                  <a:pt x="1893529" y="2169690"/>
                  <a:pt x="1884820" y="2169328"/>
                </a:cubicBezTo>
                <a:lnTo>
                  <a:pt x="1881726" y="2172512"/>
                </a:lnTo>
                <a:lnTo>
                  <a:pt x="1881555" y="2172523"/>
                </a:lnTo>
                <a:lnTo>
                  <a:pt x="1879206" y="2175107"/>
                </a:lnTo>
                <a:lnTo>
                  <a:pt x="1878652" y="2175677"/>
                </a:lnTo>
                <a:lnTo>
                  <a:pt x="1878653" y="2175715"/>
                </a:lnTo>
                <a:lnTo>
                  <a:pt x="1876113" y="2178509"/>
                </a:lnTo>
                <a:cubicBezTo>
                  <a:pt x="1876294" y="2185767"/>
                  <a:pt x="1875749" y="2193025"/>
                  <a:pt x="1876294" y="2200281"/>
                </a:cubicBezTo>
                <a:lnTo>
                  <a:pt x="1875489" y="2204573"/>
                </a:lnTo>
                <a:lnTo>
                  <a:pt x="1870851" y="2209422"/>
                </a:lnTo>
                <a:cubicBezTo>
                  <a:pt x="1863232" y="2209603"/>
                  <a:pt x="1855612" y="2209784"/>
                  <a:pt x="1848174" y="2209422"/>
                </a:cubicBezTo>
                <a:lnTo>
                  <a:pt x="1846969" y="2210628"/>
                </a:lnTo>
                <a:lnTo>
                  <a:pt x="1846360" y="2210622"/>
                </a:lnTo>
                <a:cubicBezTo>
                  <a:pt x="1839284" y="2209896"/>
                  <a:pt x="1838014" y="2212799"/>
                  <a:pt x="1838014" y="2219329"/>
                </a:cubicBezTo>
                <a:lnTo>
                  <a:pt x="1838170" y="2286472"/>
                </a:lnTo>
                <a:lnTo>
                  <a:pt x="1830840" y="2285699"/>
                </a:lnTo>
                <a:lnTo>
                  <a:pt x="1829193" y="2284085"/>
                </a:lnTo>
                <a:lnTo>
                  <a:pt x="1828202" y="2276361"/>
                </a:lnTo>
                <a:cubicBezTo>
                  <a:pt x="1830016" y="2260941"/>
                  <a:pt x="1828021" y="2245885"/>
                  <a:pt x="1828021" y="2230646"/>
                </a:cubicBezTo>
                <a:cubicBezTo>
                  <a:pt x="1828021" y="2209965"/>
                  <a:pt x="1828021" y="2209965"/>
                  <a:pt x="1807521" y="2209965"/>
                </a:cubicBezTo>
                <a:cubicBezTo>
                  <a:pt x="1802576" y="2209965"/>
                  <a:pt x="1799005" y="2210112"/>
                  <a:pt x="1796429" y="2210028"/>
                </a:cubicBezTo>
                <a:lnTo>
                  <a:pt x="1791983" y="2208871"/>
                </a:lnTo>
                <a:lnTo>
                  <a:pt x="1791260" y="2208148"/>
                </a:lnTo>
                <a:lnTo>
                  <a:pt x="1789924" y="2192730"/>
                </a:lnTo>
                <a:cubicBezTo>
                  <a:pt x="1789833" y="2182662"/>
                  <a:pt x="1789833" y="2177627"/>
                  <a:pt x="1787406" y="2175019"/>
                </a:cubicBezTo>
                <a:lnTo>
                  <a:pt x="1781762" y="2173977"/>
                </a:lnTo>
                <a:lnTo>
                  <a:pt x="1780127" y="2172342"/>
                </a:lnTo>
                <a:lnTo>
                  <a:pt x="1773181" y="2172393"/>
                </a:lnTo>
                <a:lnTo>
                  <a:pt x="1770329" y="2171867"/>
                </a:lnTo>
                <a:cubicBezTo>
                  <a:pt x="1751826" y="2171141"/>
                  <a:pt x="1751826" y="2171141"/>
                  <a:pt x="1751826" y="2153182"/>
                </a:cubicBezTo>
                <a:cubicBezTo>
                  <a:pt x="1751826" y="2148283"/>
                  <a:pt x="1751463" y="2143567"/>
                  <a:pt x="1751826" y="2138668"/>
                </a:cubicBezTo>
                <a:cubicBezTo>
                  <a:pt x="1752188" y="2133588"/>
                  <a:pt x="1750193" y="2131773"/>
                  <a:pt x="1745113" y="2131955"/>
                </a:cubicBezTo>
                <a:cubicBezTo>
                  <a:pt x="1729329" y="2132136"/>
                  <a:pt x="1713546" y="2132499"/>
                  <a:pt x="1697944" y="2131773"/>
                </a:cubicBezTo>
                <a:cubicBezTo>
                  <a:pt x="1694226" y="2131682"/>
                  <a:pt x="1691958" y="2132454"/>
                  <a:pt x="1690778" y="2133996"/>
                </a:cubicBezTo>
                <a:lnTo>
                  <a:pt x="1690588" y="2136046"/>
                </a:lnTo>
                <a:lnTo>
                  <a:pt x="1686514" y="2140775"/>
                </a:lnTo>
                <a:cubicBezTo>
                  <a:pt x="1689598" y="2149301"/>
                  <a:pt x="1685063" y="2157466"/>
                  <a:pt x="1686333" y="2165630"/>
                </a:cubicBezTo>
                <a:lnTo>
                  <a:pt x="1681671" y="2170053"/>
                </a:lnTo>
                <a:lnTo>
                  <a:pt x="1656762" y="2170053"/>
                </a:lnTo>
                <a:cubicBezTo>
                  <a:pt x="1652589" y="2170053"/>
                  <a:pt x="1651864" y="2172049"/>
                  <a:pt x="1651864" y="2175677"/>
                </a:cubicBezTo>
                <a:lnTo>
                  <a:pt x="1651864" y="2175703"/>
                </a:lnTo>
                <a:lnTo>
                  <a:pt x="1648054" y="2179418"/>
                </a:lnTo>
                <a:cubicBezTo>
                  <a:pt x="1648417" y="2187218"/>
                  <a:pt x="1648599" y="2195201"/>
                  <a:pt x="1647691" y="2203002"/>
                </a:cubicBezTo>
                <a:lnTo>
                  <a:pt x="1647477" y="2204446"/>
                </a:lnTo>
                <a:lnTo>
                  <a:pt x="1643881" y="2208696"/>
                </a:lnTo>
                <a:cubicBezTo>
                  <a:pt x="1635537" y="2210328"/>
                  <a:pt x="1627916" y="2207244"/>
                  <a:pt x="1619935" y="2208151"/>
                </a:cubicBezTo>
                <a:lnTo>
                  <a:pt x="1616691" y="2210440"/>
                </a:lnTo>
                <a:lnTo>
                  <a:pt x="1615399" y="2210440"/>
                </a:lnTo>
                <a:cubicBezTo>
                  <a:pt x="1610863" y="2210440"/>
                  <a:pt x="1609775" y="2212254"/>
                  <a:pt x="1609956" y="2216427"/>
                </a:cubicBezTo>
                <a:cubicBezTo>
                  <a:pt x="1611226" y="2238379"/>
                  <a:pt x="1606328" y="2260331"/>
                  <a:pt x="1608687" y="2282282"/>
                </a:cubicBezTo>
                <a:lnTo>
                  <a:pt x="1604533" y="2286268"/>
                </a:lnTo>
                <a:lnTo>
                  <a:pt x="1602450" y="2286407"/>
                </a:lnTo>
                <a:cubicBezTo>
                  <a:pt x="1600386" y="2286385"/>
                  <a:pt x="1598799" y="2285795"/>
                  <a:pt x="1598890" y="2283436"/>
                </a:cubicBezTo>
                <a:cubicBezTo>
                  <a:pt x="1599071" y="2277449"/>
                  <a:pt x="1596531" y="2271101"/>
                  <a:pt x="1597982" y="2266022"/>
                </a:cubicBezTo>
                <a:cubicBezTo>
                  <a:pt x="1602699" y="2249695"/>
                  <a:pt x="1594717" y="2233186"/>
                  <a:pt x="1599252" y="2217040"/>
                </a:cubicBezTo>
                <a:lnTo>
                  <a:pt x="1594688" y="2211804"/>
                </a:lnTo>
                <a:lnTo>
                  <a:pt x="1594672" y="2211710"/>
                </a:lnTo>
                <a:lnTo>
                  <a:pt x="1594592" y="2211694"/>
                </a:lnTo>
                <a:lnTo>
                  <a:pt x="1593084" y="2209965"/>
                </a:lnTo>
                <a:cubicBezTo>
                  <a:pt x="1584195" y="2209965"/>
                  <a:pt x="1575123" y="2208877"/>
                  <a:pt x="1566234" y="2208332"/>
                </a:cubicBezTo>
                <a:cubicBezTo>
                  <a:pt x="1563695" y="2208151"/>
                  <a:pt x="1561335" y="2208151"/>
                  <a:pt x="1561335" y="2204703"/>
                </a:cubicBezTo>
                <a:cubicBezTo>
                  <a:pt x="1561517" y="2195452"/>
                  <a:pt x="1557164" y="2186562"/>
                  <a:pt x="1560972" y="2177128"/>
                </a:cubicBezTo>
                <a:cubicBezTo>
                  <a:pt x="1562787" y="2172775"/>
                  <a:pt x="1560792" y="2169872"/>
                  <a:pt x="1555168" y="2170053"/>
                </a:cubicBezTo>
                <a:cubicBezTo>
                  <a:pt x="1546459" y="2170416"/>
                  <a:pt x="1537571" y="2170053"/>
                  <a:pt x="1528862" y="2170234"/>
                </a:cubicBezTo>
                <a:cubicBezTo>
                  <a:pt x="1524509" y="2170416"/>
                  <a:pt x="1523057" y="2168783"/>
                  <a:pt x="1523238" y="2164429"/>
                </a:cubicBezTo>
                <a:cubicBezTo>
                  <a:pt x="1523601" y="2155721"/>
                  <a:pt x="1523238" y="2146831"/>
                  <a:pt x="1523420" y="2138124"/>
                </a:cubicBezTo>
                <a:cubicBezTo>
                  <a:pt x="1523601" y="2134131"/>
                  <a:pt x="1522875" y="2131955"/>
                  <a:pt x="1518158" y="2131955"/>
                </a:cubicBezTo>
                <a:cubicBezTo>
                  <a:pt x="1500561" y="2132136"/>
                  <a:pt x="1483145" y="2132136"/>
                  <a:pt x="1465548" y="2131955"/>
                </a:cubicBezTo>
                <a:lnTo>
                  <a:pt x="1465088" y="2132430"/>
                </a:lnTo>
                <a:lnTo>
                  <a:pt x="1463007" y="2132430"/>
                </a:lnTo>
                <a:cubicBezTo>
                  <a:pt x="1457202" y="2132430"/>
                  <a:pt x="1455932" y="2134607"/>
                  <a:pt x="1456113" y="2139869"/>
                </a:cubicBezTo>
                <a:lnTo>
                  <a:pt x="1456268" y="2166901"/>
                </a:lnTo>
                <a:lnTo>
                  <a:pt x="1452848" y="2170234"/>
                </a:lnTo>
                <a:cubicBezTo>
                  <a:pt x="1445047" y="2169872"/>
                  <a:pt x="1437065" y="2170598"/>
                  <a:pt x="1429264" y="2170053"/>
                </a:cubicBezTo>
                <a:lnTo>
                  <a:pt x="1427109" y="2172313"/>
                </a:lnTo>
                <a:lnTo>
                  <a:pt x="1421644" y="2172705"/>
                </a:lnTo>
                <a:cubicBezTo>
                  <a:pt x="1417471" y="2172342"/>
                  <a:pt x="1418378" y="2176152"/>
                  <a:pt x="1418378" y="2178692"/>
                </a:cubicBezTo>
                <a:cubicBezTo>
                  <a:pt x="1418196" y="2187400"/>
                  <a:pt x="1418196" y="2196290"/>
                  <a:pt x="1418378" y="2204997"/>
                </a:cubicBezTo>
                <a:lnTo>
                  <a:pt x="1413067" y="2210144"/>
                </a:lnTo>
                <a:lnTo>
                  <a:pt x="1390803" y="2209965"/>
                </a:lnTo>
                <a:lnTo>
                  <a:pt x="1390324" y="2210457"/>
                </a:lnTo>
                <a:lnTo>
                  <a:pt x="1388081" y="2210440"/>
                </a:lnTo>
                <a:cubicBezTo>
                  <a:pt x="1381550" y="2210077"/>
                  <a:pt x="1379918" y="2212254"/>
                  <a:pt x="1380099" y="2218604"/>
                </a:cubicBezTo>
                <a:cubicBezTo>
                  <a:pt x="1380462" y="2238198"/>
                  <a:pt x="1379918" y="2257972"/>
                  <a:pt x="1380281" y="2277564"/>
                </a:cubicBezTo>
                <a:cubicBezTo>
                  <a:pt x="1380372" y="2280831"/>
                  <a:pt x="1380190" y="2283507"/>
                  <a:pt x="1379011" y="2285185"/>
                </a:cubicBezTo>
                <a:lnTo>
                  <a:pt x="1378455" y="2285310"/>
                </a:lnTo>
                <a:lnTo>
                  <a:pt x="1368125" y="2286157"/>
                </a:lnTo>
                <a:cubicBezTo>
                  <a:pt x="1367582" y="2286157"/>
                  <a:pt x="1367037" y="2285795"/>
                  <a:pt x="1366856" y="2285613"/>
                </a:cubicBezTo>
                <a:cubicBezTo>
                  <a:pt x="1368125" y="2275636"/>
                  <a:pt x="1365405" y="2265659"/>
                  <a:pt x="1366312" y="2256045"/>
                </a:cubicBezTo>
                <a:cubicBezTo>
                  <a:pt x="1367582" y="2242620"/>
                  <a:pt x="1367400" y="2229739"/>
                  <a:pt x="1365768" y="2216677"/>
                </a:cubicBezTo>
                <a:cubicBezTo>
                  <a:pt x="1365405" y="2213230"/>
                  <a:pt x="1364317" y="2211961"/>
                  <a:pt x="1360869" y="2211961"/>
                </a:cubicBezTo>
                <a:cubicBezTo>
                  <a:pt x="1349984" y="2211779"/>
                  <a:pt x="1339281" y="2213956"/>
                  <a:pt x="1328032" y="2211779"/>
                </a:cubicBezTo>
                <a:cubicBezTo>
                  <a:pt x="1325311" y="2204885"/>
                  <a:pt x="1331660" y="2197266"/>
                  <a:pt x="1328939" y="2189828"/>
                </a:cubicBezTo>
                <a:lnTo>
                  <a:pt x="1325322" y="2191872"/>
                </a:lnTo>
                <a:lnTo>
                  <a:pt x="1325129" y="2189395"/>
                </a:lnTo>
                <a:lnTo>
                  <a:pt x="1324633" y="2189824"/>
                </a:lnTo>
                <a:lnTo>
                  <a:pt x="1324427" y="2186176"/>
                </a:lnTo>
                <a:cubicBezTo>
                  <a:pt x="1324993" y="2184294"/>
                  <a:pt x="1325856" y="2182480"/>
                  <a:pt x="1325856" y="2180576"/>
                </a:cubicBezTo>
                <a:cubicBezTo>
                  <a:pt x="1326037" y="2176946"/>
                  <a:pt x="1327670" y="2174407"/>
                  <a:pt x="1321320" y="2173319"/>
                </a:cubicBezTo>
                <a:cubicBezTo>
                  <a:pt x="1312430" y="2171867"/>
                  <a:pt x="1303903" y="2174407"/>
                  <a:pt x="1295196" y="2173137"/>
                </a:cubicBezTo>
                <a:cubicBezTo>
                  <a:pt x="1290660" y="2172411"/>
                  <a:pt x="1289027" y="2171141"/>
                  <a:pt x="1290115" y="2167513"/>
                </a:cubicBezTo>
                <a:cubicBezTo>
                  <a:pt x="1292837" y="2158624"/>
                  <a:pt x="1290841" y="2149553"/>
                  <a:pt x="1291386" y="2140663"/>
                </a:cubicBezTo>
                <a:cubicBezTo>
                  <a:pt x="1291567" y="2137580"/>
                  <a:pt x="1291386" y="2134314"/>
                  <a:pt x="1287031" y="2134314"/>
                </a:cubicBezTo>
                <a:cubicBezTo>
                  <a:pt x="1270523" y="2134131"/>
                  <a:pt x="1254195" y="2134131"/>
                  <a:pt x="1237686" y="2133769"/>
                </a:cubicBezTo>
                <a:lnTo>
                  <a:pt x="1237107" y="2134349"/>
                </a:lnTo>
                <a:lnTo>
                  <a:pt x="1234602" y="2134244"/>
                </a:lnTo>
                <a:cubicBezTo>
                  <a:pt x="1229159" y="2134426"/>
                  <a:pt x="1227890" y="2136241"/>
                  <a:pt x="1228071" y="2141139"/>
                </a:cubicBezTo>
                <a:cubicBezTo>
                  <a:pt x="1228433" y="2149301"/>
                  <a:pt x="1227890" y="2157466"/>
                  <a:pt x="1228252" y="2165630"/>
                </a:cubicBezTo>
                <a:lnTo>
                  <a:pt x="1222362" y="2172024"/>
                </a:lnTo>
                <a:lnTo>
                  <a:pt x="1199588" y="2171867"/>
                </a:lnTo>
                <a:lnTo>
                  <a:pt x="1197339" y="2174183"/>
                </a:lnTo>
                <a:lnTo>
                  <a:pt x="1195053" y="2174337"/>
                </a:lnTo>
                <a:cubicBezTo>
                  <a:pt x="1190698" y="2173975"/>
                  <a:pt x="1190154" y="2176514"/>
                  <a:pt x="1190154" y="2179962"/>
                </a:cubicBezTo>
                <a:cubicBezTo>
                  <a:pt x="1190335" y="2187763"/>
                  <a:pt x="1189973" y="2195382"/>
                  <a:pt x="1190335" y="2203002"/>
                </a:cubicBezTo>
                <a:lnTo>
                  <a:pt x="1183847" y="2210303"/>
                </a:lnTo>
                <a:lnTo>
                  <a:pt x="1162760" y="2210146"/>
                </a:lnTo>
                <a:lnTo>
                  <a:pt x="1160506" y="2212400"/>
                </a:lnTo>
                <a:lnTo>
                  <a:pt x="1159857" y="2212436"/>
                </a:lnTo>
                <a:cubicBezTo>
                  <a:pt x="1154052" y="2212074"/>
                  <a:pt x="1151875" y="2213705"/>
                  <a:pt x="1152057" y="2219874"/>
                </a:cubicBezTo>
                <a:cubicBezTo>
                  <a:pt x="1152420" y="2239286"/>
                  <a:pt x="1152238" y="2258698"/>
                  <a:pt x="1152238" y="2278110"/>
                </a:cubicBezTo>
                <a:cubicBezTo>
                  <a:pt x="1152238" y="2280921"/>
                  <a:pt x="1152193" y="2283506"/>
                  <a:pt x="1151126" y="2285434"/>
                </a:cubicBezTo>
                <a:lnTo>
                  <a:pt x="1147909" y="2286937"/>
                </a:lnTo>
                <a:lnTo>
                  <a:pt x="1144324" y="2286815"/>
                </a:lnTo>
                <a:cubicBezTo>
                  <a:pt x="1141852" y="2286838"/>
                  <a:pt x="1139811" y="2286249"/>
                  <a:pt x="1139539" y="2282893"/>
                </a:cubicBezTo>
                <a:cubicBezTo>
                  <a:pt x="1138269" y="2267654"/>
                  <a:pt x="1138632" y="2252235"/>
                  <a:pt x="1138087" y="2236996"/>
                </a:cubicBezTo>
                <a:cubicBezTo>
                  <a:pt x="1137907" y="2230101"/>
                  <a:pt x="1138450" y="2222664"/>
                  <a:pt x="1139176" y="2215589"/>
                </a:cubicBezTo>
                <a:cubicBezTo>
                  <a:pt x="1139539" y="2211234"/>
                  <a:pt x="1137543" y="2209784"/>
                  <a:pt x="1133370" y="2209965"/>
                </a:cubicBezTo>
                <a:cubicBezTo>
                  <a:pt x="1124662" y="2210146"/>
                  <a:pt x="1115773" y="2209784"/>
                  <a:pt x="1107064" y="2210146"/>
                </a:cubicBezTo>
                <a:cubicBezTo>
                  <a:pt x="1102166" y="2210328"/>
                  <a:pt x="1100715" y="2208514"/>
                  <a:pt x="1100897" y="2203797"/>
                </a:cubicBezTo>
                <a:cubicBezTo>
                  <a:pt x="1101260" y="2195270"/>
                  <a:pt x="1100715" y="2186925"/>
                  <a:pt x="1101078" y="2178399"/>
                </a:cubicBezTo>
                <a:cubicBezTo>
                  <a:pt x="1101260" y="2173137"/>
                  <a:pt x="1099264" y="2171685"/>
                  <a:pt x="1094184" y="2171867"/>
                </a:cubicBezTo>
                <a:cubicBezTo>
                  <a:pt x="1085657" y="2172230"/>
                  <a:pt x="1076950" y="2172049"/>
                  <a:pt x="1068242" y="2170416"/>
                </a:cubicBezTo>
                <a:cubicBezTo>
                  <a:pt x="1063887" y="2169690"/>
                  <a:pt x="1062617" y="2168239"/>
                  <a:pt x="1062799" y="2164247"/>
                </a:cubicBezTo>
                <a:cubicBezTo>
                  <a:pt x="1062980" y="2156447"/>
                  <a:pt x="1062617" y="2148463"/>
                  <a:pt x="1062980" y="2140663"/>
                </a:cubicBezTo>
                <a:cubicBezTo>
                  <a:pt x="1063162" y="2134676"/>
                  <a:pt x="1061347" y="2131773"/>
                  <a:pt x="1054817" y="2131955"/>
                </a:cubicBezTo>
                <a:cubicBezTo>
                  <a:pt x="1039033" y="2132318"/>
                  <a:pt x="1023431" y="2132318"/>
                  <a:pt x="1007647" y="2131955"/>
                </a:cubicBezTo>
                <a:lnTo>
                  <a:pt x="1005307" y="2134426"/>
                </a:lnTo>
                <a:lnTo>
                  <a:pt x="1002749" y="2134426"/>
                </a:lnTo>
                <a:cubicBezTo>
                  <a:pt x="999302" y="2134426"/>
                  <a:pt x="997488" y="2135695"/>
                  <a:pt x="998033" y="2139143"/>
                </a:cubicBezTo>
                <a:cubicBezTo>
                  <a:pt x="999484" y="2147851"/>
                  <a:pt x="994767" y="2156196"/>
                  <a:pt x="997670" y="2164904"/>
                </a:cubicBezTo>
                <a:lnTo>
                  <a:pt x="992704" y="2170391"/>
                </a:lnTo>
                <a:lnTo>
                  <a:pt x="967373" y="2170053"/>
                </a:lnTo>
                <a:lnTo>
                  <a:pt x="965155" y="2172523"/>
                </a:lnTo>
                <a:lnTo>
                  <a:pt x="964288" y="2172523"/>
                </a:lnTo>
                <a:cubicBezTo>
                  <a:pt x="959572" y="2172342"/>
                  <a:pt x="957939" y="2173975"/>
                  <a:pt x="958121" y="2178692"/>
                </a:cubicBezTo>
                <a:cubicBezTo>
                  <a:pt x="958301" y="2187400"/>
                  <a:pt x="958121" y="2196290"/>
                  <a:pt x="958121" y="2204997"/>
                </a:cubicBezTo>
                <a:lnTo>
                  <a:pt x="958094" y="2205837"/>
                </a:lnTo>
                <a:lnTo>
                  <a:pt x="955580" y="2208514"/>
                </a:lnTo>
                <a:cubicBezTo>
                  <a:pt x="947053" y="2210872"/>
                  <a:pt x="938889" y="2208514"/>
                  <a:pt x="930726" y="2208151"/>
                </a:cubicBezTo>
                <a:cubicBezTo>
                  <a:pt x="927370" y="2208060"/>
                  <a:pt x="925329" y="2208605"/>
                  <a:pt x="924149" y="2209943"/>
                </a:cubicBezTo>
                <a:lnTo>
                  <a:pt x="923181" y="2214456"/>
                </a:lnTo>
                <a:lnTo>
                  <a:pt x="920022" y="2217696"/>
                </a:lnTo>
                <a:cubicBezTo>
                  <a:pt x="920203" y="2238016"/>
                  <a:pt x="919841" y="2258153"/>
                  <a:pt x="920203" y="2278473"/>
                </a:cubicBezTo>
                <a:cubicBezTo>
                  <a:pt x="920203" y="2281466"/>
                  <a:pt x="919932" y="2283598"/>
                  <a:pt x="918821" y="2284980"/>
                </a:cubicBezTo>
                <a:lnTo>
                  <a:pt x="914315" y="2286397"/>
                </a:lnTo>
                <a:lnTo>
                  <a:pt x="909092" y="2284435"/>
                </a:lnTo>
                <a:cubicBezTo>
                  <a:pt x="908230" y="2282983"/>
                  <a:pt x="908230" y="2280897"/>
                  <a:pt x="908230" y="2278358"/>
                </a:cubicBezTo>
                <a:cubicBezTo>
                  <a:pt x="908412" y="2257858"/>
                  <a:pt x="908049" y="2237177"/>
                  <a:pt x="908412" y="2216677"/>
                </a:cubicBezTo>
                <a:cubicBezTo>
                  <a:pt x="908412" y="2211234"/>
                  <a:pt x="905146" y="2208332"/>
                  <a:pt x="901880" y="2209422"/>
                </a:cubicBezTo>
                <a:cubicBezTo>
                  <a:pt x="892991" y="2212142"/>
                  <a:pt x="884828" y="2206880"/>
                  <a:pt x="876119" y="2208332"/>
                </a:cubicBezTo>
                <a:cubicBezTo>
                  <a:pt x="871221" y="2209058"/>
                  <a:pt x="869952" y="2206517"/>
                  <a:pt x="870133" y="2201982"/>
                </a:cubicBezTo>
                <a:cubicBezTo>
                  <a:pt x="870315" y="2194364"/>
                  <a:pt x="869770" y="2186743"/>
                  <a:pt x="870315" y="2179306"/>
                </a:cubicBezTo>
                <a:cubicBezTo>
                  <a:pt x="870858" y="2172593"/>
                  <a:pt x="869226" y="2169328"/>
                  <a:pt x="861606" y="2170053"/>
                </a:cubicBezTo>
                <a:cubicBezTo>
                  <a:pt x="854712" y="2170598"/>
                  <a:pt x="847636" y="2169690"/>
                  <a:pt x="840743" y="2170234"/>
                </a:cubicBezTo>
                <a:cubicBezTo>
                  <a:pt x="834211" y="2170779"/>
                  <a:pt x="831491" y="2168965"/>
                  <a:pt x="832035" y="2161889"/>
                </a:cubicBezTo>
                <a:cubicBezTo>
                  <a:pt x="832579" y="2154088"/>
                  <a:pt x="832035" y="2146106"/>
                  <a:pt x="832216" y="2138305"/>
                </a:cubicBezTo>
                <a:cubicBezTo>
                  <a:pt x="832397" y="2133769"/>
                  <a:pt x="831128" y="2131955"/>
                  <a:pt x="826229" y="2131955"/>
                </a:cubicBezTo>
                <a:cubicBezTo>
                  <a:pt x="808994" y="2132136"/>
                  <a:pt x="791760" y="2132136"/>
                  <a:pt x="774525" y="2131955"/>
                </a:cubicBezTo>
                <a:lnTo>
                  <a:pt x="774265" y="2132248"/>
                </a:lnTo>
                <a:lnTo>
                  <a:pt x="773074" y="2132248"/>
                </a:lnTo>
                <a:cubicBezTo>
                  <a:pt x="767450" y="2132248"/>
                  <a:pt x="765453" y="2134426"/>
                  <a:pt x="765636" y="2139869"/>
                </a:cubicBezTo>
                <a:lnTo>
                  <a:pt x="765636" y="2166328"/>
                </a:lnTo>
                <a:lnTo>
                  <a:pt x="761826" y="2170234"/>
                </a:lnTo>
                <a:cubicBezTo>
                  <a:pt x="753662" y="2169690"/>
                  <a:pt x="745499" y="2170234"/>
                  <a:pt x="737335" y="2170053"/>
                </a:cubicBezTo>
                <a:lnTo>
                  <a:pt x="735578" y="2172059"/>
                </a:lnTo>
                <a:lnTo>
                  <a:pt x="734250" y="2172161"/>
                </a:lnTo>
                <a:cubicBezTo>
                  <a:pt x="727538" y="2171435"/>
                  <a:pt x="726267" y="2175063"/>
                  <a:pt x="728082" y="2180324"/>
                </a:cubicBezTo>
                <a:cubicBezTo>
                  <a:pt x="730441" y="2187581"/>
                  <a:pt x="729352" y="2194839"/>
                  <a:pt x="729170" y="2201913"/>
                </a:cubicBezTo>
                <a:lnTo>
                  <a:pt x="720926" y="2209524"/>
                </a:lnTo>
                <a:lnTo>
                  <a:pt x="719011" y="2209965"/>
                </a:lnTo>
                <a:cubicBezTo>
                  <a:pt x="711754" y="2209965"/>
                  <a:pt x="704497" y="2209965"/>
                  <a:pt x="697241" y="2209965"/>
                </a:cubicBezTo>
                <a:lnTo>
                  <a:pt x="696693" y="2210444"/>
                </a:lnTo>
                <a:lnTo>
                  <a:pt x="696152" y="2210440"/>
                </a:lnTo>
                <a:cubicBezTo>
                  <a:pt x="692886" y="2210440"/>
                  <a:pt x="689258" y="2210803"/>
                  <a:pt x="689984" y="2214976"/>
                </a:cubicBezTo>
                <a:cubicBezTo>
                  <a:pt x="692886" y="2232391"/>
                  <a:pt x="690528" y="2249809"/>
                  <a:pt x="691254" y="2267225"/>
                </a:cubicBezTo>
                <a:cubicBezTo>
                  <a:pt x="691435" y="2273030"/>
                  <a:pt x="692705" y="2280105"/>
                  <a:pt x="690166" y="2284822"/>
                </a:cubicBezTo>
                <a:lnTo>
                  <a:pt x="687606" y="2285623"/>
                </a:lnTo>
                <a:lnTo>
                  <a:pt x="684178" y="2286157"/>
                </a:lnTo>
                <a:cubicBezTo>
                  <a:pt x="677647" y="2286520"/>
                  <a:pt x="676015" y="2284344"/>
                  <a:pt x="676197" y="2277994"/>
                </a:cubicBezTo>
                <a:cubicBezTo>
                  <a:pt x="676559" y="2258584"/>
                  <a:pt x="676015" y="2239354"/>
                  <a:pt x="676378" y="2219942"/>
                </a:cubicBezTo>
                <a:lnTo>
                  <a:pt x="671658" y="2215223"/>
                </a:lnTo>
                <a:lnTo>
                  <a:pt x="671117" y="2212844"/>
                </a:lnTo>
                <a:lnTo>
                  <a:pt x="669269" y="2212835"/>
                </a:lnTo>
                <a:lnTo>
                  <a:pt x="667850" y="2211416"/>
                </a:lnTo>
                <a:cubicBezTo>
                  <a:pt x="659869" y="2211053"/>
                  <a:pt x="652068" y="2213049"/>
                  <a:pt x="643905" y="2211961"/>
                </a:cubicBezTo>
                <a:cubicBezTo>
                  <a:pt x="635922" y="2210872"/>
                  <a:pt x="636102" y="2208151"/>
                  <a:pt x="637192" y="2201801"/>
                </a:cubicBezTo>
                <a:cubicBezTo>
                  <a:pt x="638280" y="2195452"/>
                  <a:pt x="637373" y="2188739"/>
                  <a:pt x="637373" y="2181664"/>
                </a:cubicBezTo>
                <a:cubicBezTo>
                  <a:pt x="636102" y="2183115"/>
                  <a:pt x="636148" y="2184702"/>
                  <a:pt x="636035" y="2186290"/>
                </a:cubicBezTo>
                <a:lnTo>
                  <a:pt x="635014" y="2188350"/>
                </a:lnTo>
                <a:lnTo>
                  <a:pt x="635014" y="2182502"/>
                </a:lnTo>
                <a:lnTo>
                  <a:pt x="633983" y="2185392"/>
                </a:lnTo>
                <a:lnTo>
                  <a:pt x="634130" y="2181959"/>
                </a:lnTo>
                <a:cubicBezTo>
                  <a:pt x="634062" y="2179170"/>
                  <a:pt x="634289" y="2176584"/>
                  <a:pt x="636285" y="2174226"/>
                </a:cubicBezTo>
                <a:cubicBezTo>
                  <a:pt x="626669" y="2169690"/>
                  <a:pt x="616147" y="2173137"/>
                  <a:pt x="605987" y="2172775"/>
                </a:cubicBezTo>
                <a:lnTo>
                  <a:pt x="602681" y="2171869"/>
                </a:lnTo>
                <a:lnTo>
                  <a:pt x="600251" y="2169545"/>
                </a:lnTo>
                <a:lnTo>
                  <a:pt x="599820" y="2166789"/>
                </a:lnTo>
                <a:cubicBezTo>
                  <a:pt x="599820" y="2158079"/>
                  <a:pt x="599820" y="2149190"/>
                  <a:pt x="599820" y="2140482"/>
                </a:cubicBezTo>
                <a:cubicBezTo>
                  <a:pt x="599820" y="2137398"/>
                  <a:pt x="599820" y="2133950"/>
                  <a:pt x="595646" y="2133950"/>
                </a:cubicBezTo>
                <a:cubicBezTo>
                  <a:pt x="578775" y="2133769"/>
                  <a:pt x="562085" y="2133950"/>
                  <a:pt x="545394" y="2133588"/>
                </a:cubicBezTo>
                <a:lnTo>
                  <a:pt x="544735" y="2134312"/>
                </a:lnTo>
                <a:lnTo>
                  <a:pt x="542853" y="2134244"/>
                </a:lnTo>
                <a:cubicBezTo>
                  <a:pt x="538500" y="2134426"/>
                  <a:pt x="537230" y="2135876"/>
                  <a:pt x="537049" y="2140050"/>
                </a:cubicBezTo>
                <a:cubicBezTo>
                  <a:pt x="536504" y="2148757"/>
                  <a:pt x="538318" y="2157284"/>
                  <a:pt x="539044" y="2165993"/>
                </a:cubicBezTo>
                <a:lnTo>
                  <a:pt x="534415" y="2171056"/>
                </a:lnTo>
                <a:lnTo>
                  <a:pt x="531243" y="2171867"/>
                </a:lnTo>
                <a:cubicBezTo>
                  <a:pt x="524350" y="2171867"/>
                  <a:pt x="517274" y="2172049"/>
                  <a:pt x="510380" y="2171867"/>
                </a:cubicBezTo>
                <a:lnTo>
                  <a:pt x="508438" y="2173912"/>
                </a:lnTo>
                <a:lnTo>
                  <a:pt x="504574" y="2174156"/>
                </a:lnTo>
                <a:cubicBezTo>
                  <a:pt x="501129" y="2174156"/>
                  <a:pt x="498951" y="2173975"/>
                  <a:pt x="500402" y="2179055"/>
                </a:cubicBezTo>
                <a:cubicBezTo>
                  <a:pt x="502942" y="2188306"/>
                  <a:pt x="499494" y="2197559"/>
                  <a:pt x="499132" y="2206812"/>
                </a:cubicBezTo>
                <a:lnTo>
                  <a:pt x="495091" y="2209955"/>
                </a:lnTo>
                <a:lnTo>
                  <a:pt x="475367" y="2209784"/>
                </a:lnTo>
                <a:cubicBezTo>
                  <a:pt x="470831" y="2209331"/>
                  <a:pt x="467747" y="2209830"/>
                  <a:pt x="465842" y="2211621"/>
                </a:cubicBezTo>
                <a:lnTo>
                  <a:pt x="464242" y="2217887"/>
                </a:lnTo>
                <a:lnTo>
                  <a:pt x="460853" y="2221143"/>
                </a:lnTo>
                <a:cubicBezTo>
                  <a:pt x="461397" y="2240555"/>
                  <a:pt x="460853" y="2259786"/>
                  <a:pt x="461035" y="2279198"/>
                </a:cubicBezTo>
                <a:lnTo>
                  <a:pt x="459778" y="2286049"/>
                </a:lnTo>
                <a:lnTo>
                  <a:pt x="459221" y="2286339"/>
                </a:lnTo>
                <a:cubicBezTo>
                  <a:pt x="453959" y="2285613"/>
                  <a:pt x="446159" y="2289423"/>
                  <a:pt x="446884" y="2277631"/>
                </a:cubicBezTo>
                <a:cubicBezTo>
                  <a:pt x="447973" y="2257677"/>
                  <a:pt x="446884" y="2237540"/>
                  <a:pt x="447247" y="2217402"/>
                </a:cubicBezTo>
                <a:cubicBezTo>
                  <a:pt x="447428" y="2211234"/>
                  <a:pt x="445433" y="2209422"/>
                  <a:pt x="439627" y="2209784"/>
                </a:cubicBezTo>
                <a:cubicBezTo>
                  <a:pt x="431827" y="2210328"/>
                  <a:pt x="423844" y="2209784"/>
                  <a:pt x="416043" y="2209965"/>
                </a:cubicBezTo>
                <a:cubicBezTo>
                  <a:pt x="410963" y="2209965"/>
                  <a:pt x="408786" y="2207969"/>
                  <a:pt x="408967" y="2202889"/>
                </a:cubicBezTo>
                <a:cubicBezTo>
                  <a:pt x="409149" y="2194364"/>
                  <a:pt x="408967" y="2186017"/>
                  <a:pt x="409149" y="2177491"/>
                </a:cubicBezTo>
                <a:cubicBezTo>
                  <a:pt x="409149" y="2173137"/>
                  <a:pt x="407698" y="2171504"/>
                  <a:pt x="403344" y="2171685"/>
                </a:cubicBezTo>
                <a:cubicBezTo>
                  <a:pt x="394454" y="2172049"/>
                  <a:pt x="385382" y="2171323"/>
                  <a:pt x="376493" y="2170053"/>
                </a:cubicBezTo>
                <a:cubicBezTo>
                  <a:pt x="372139" y="2169509"/>
                  <a:pt x="370688" y="2168239"/>
                  <a:pt x="370869" y="2164067"/>
                </a:cubicBezTo>
                <a:cubicBezTo>
                  <a:pt x="371051" y="2155540"/>
                  <a:pt x="370506" y="2147013"/>
                  <a:pt x="371051" y="2138668"/>
                </a:cubicBezTo>
                <a:cubicBezTo>
                  <a:pt x="371414" y="2132862"/>
                  <a:pt x="369237" y="2131410"/>
                  <a:pt x="363794" y="2131592"/>
                </a:cubicBezTo>
                <a:cubicBezTo>
                  <a:pt x="352002" y="2131955"/>
                  <a:pt x="340209" y="2131773"/>
                  <a:pt x="328417" y="2131773"/>
                </a:cubicBezTo>
                <a:cubicBezTo>
                  <a:pt x="318893" y="2131773"/>
                  <a:pt x="314131" y="2131773"/>
                  <a:pt x="311750" y="2134200"/>
                </a:cubicBezTo>
                <a:lnTo>
                  <a:pt x="311570" y="2135484"/>
                </a:lnTo>
                <a:lnTo>
                  <a:pt x="308824" y="2136059"/>
                </a:lnTo>
                <a:cubicBezTo>
                  <a:pt x="302657" y="2141319"/>
                  <a:pt x="307192" y="2153656"/>
                  <a:pt x="306829" y="2162908"/>
                </a:cubicBezTo>
                <a:lnTo>
                  <a:pt x="305007" y="2170160"/>
                </a:lnTo>
                <a:lnTo>
                  <a:pt x="301228" y="2170733"/>
                </a:lnTo>
                <a:cubicBezTo>
                  <a:pt x="297939" y="2170462"/>
                  <a:pt x="294131" y="2169872"/>
                  <a:pt x="291227" y="2169872"/>
                </a:cubicBezTo>
                <a:cubicBezTo>
                  <a:pt x="285286" y="2169872"/>
                  <a:pt x="280830" y="2169872"/>
                  <a:pt x="277544" y="2170255"/>
                </a:cubicBezTo>
                <a:lnTo>
                  <a:pt x="271342" y="2172749"/>
                </a:lnTo>
                <a:lnTo>
                  <a:pt x="269457" y="2172887"/>
                </a:lnTo>
                <a:cubicBezTo>
                  <a:pt x="266554" y="2172342"/>
                  <a:pt x="266736" y="2175607"/>
                  <a:pt x="266916" y="2177603"/>
                </a:cubicBezTo>
                <a:cubicBezTo>
                  <a:pt x="267461" y="2183590"/>
                  <a:pt x="266736" y="2189395"/>
                  <a:pt x="268006" y="2195564"/>
                </a:cubicBezTo>
                <a:lnTo>
                  <a:pt x="268429" y="2203557"/>
                </a:lnTo>
                <a:lnTo>
                  <a:pt x="261475" y="2208332"/>
                </a:lnTo>
                <a:cubicBezTo>
                  <a:pt x="253674" y="2211598"/>
                  <a:pt x="246780" y="2207244"/>
                  <a:pt x="239341" y="2207789"/>
                </a:cubicBezTo>
                <a:lnTo>
                  <a:pt x="236592" y="2210600"/>
                </a:lnTo>
                <a:lnTo>
                  <a:pt x="235532" y="2210622"/>
                </a:lnTo>
                <a:cubicBezTo>
                  <a:pt x="229544" y="2210260"/>
                  <a:pt x="229000" y="2212980"/>
                  <a:pt x="228638" y="2218060"/>
                </a:cubicBezTo>
                <a:cubicBezTo>
                  <a:pt x="228275" y="2225136"/>
                  <a:pt x="231721" y="2231848"/>
                  <a:pt x="230451" y="2238561"/>
                </a:cubicBezTo>
                <a:cubicBezTo>
                  <a:pt x="227912" y="2251623"/>
                  <a:pt x="229181" y="2264866"/>
                  <a:pt x="229000" y="2278110"/>
                </a:cubicBezTo>
                <a:lnTo>
                  <a:pt x="228371" y="2282989"/>
                </a:lnTo>
                <a:lnTo>
                  <a:pt x="226035" y="2285466"/>
                </a:lnTo>
                <a:lnTo>
                  <a:pt x="225316" y="2285754"/>
                </a:lnTo>
                <a:lnTo>
                  <a:pt x="216845" y="2277812"/>
                </a:lnTo>
                <a:cubicBezTo>
                  <a:pt x="216119" y="2266204"/>
                  <a:pt x="220655" y="2254955"/>
                  <a:pt x="218479" y="2243708"/>
                </a:cubicBezTo>
                <a:cubicBezTo>
                  <a:pt x="216301" y="2232460"/>
                  <a:pt x="217027" y="2221576"/>
                  <a:pt x="218298" y="2209422"/>
                </a:cubicBezTo>
                <a:cubicBezTo>
                  <a:pt x="207230" y="2211234"/>
                  <a:pt x="196345" y="2207063"/>
                  <a:pt x="185279" y="2207789"/>
                </a:cubicBezTo>
                <a:cubicBezTo>
                  <a:pt x="181651" y="2207969"/>
                  <a:pt x="178566" y="2207789"/>
                  <a:pt x="178929" y="2202709"/>
                </a:cubicBezTo>
                <a:cubicBezTo>
                  <a:pt x="179654" y="2193457"/>
                  <a:pt x="177659" y="2183841"/>
                  <a:pt x="180199" y="2174769"/>
                </a:cubicBezTo>
                <a:cubicBezTo>
                  <a:pt x="181469" y="2170053"/>
                  <a:pt x="179111" y="2169690"/>
                  <a:pt x="175664" y="2169690"/>
                </a:cubicBezTo>
                <a:cubicBezTo>
                  <a:pt x="166956" y="2169690"/>
                  <a:pt x="158066" y="2169328"/>
                  <a:pt x="149358" y="2169690"/>
                </a:cubicBezTo>
                <a:cubicBezTo>
                  <a:pt x="143190" y="2169872"/>
                  <a:pt x="140287" y="2167694"/>
                  <a:pt x="140831" y="2161345"/>
                </a:cubicBezTo>
                <a:cubicBezTo>
                  <a:pt x="141557" y="2153364"/>
                  <a:pt x="141919" y="2145199"/>
                  <a:pt x="142645" y="2137217"/>
                </a:cubicBezTo>
                <a:cubicBezTo>
                  <a:pt x="143008" y="2132862"/>
                  <a:pt x="141375" y="2131410"/>
                  <a:pt x="137022" y="2131410"/>
                </a:cubicBezTo>
                <a:cubicBezTo>
                  <a:pt x="119787" y="2131592"/>
                  <a:pt x="102551" y="2131592"/>
                  <a:pt x="85317" y="2131410"/>
                </a:cubicBezTo>
                <a:lnTo>
                  <a:pt x="84115" y="2132612"/>
                </a:lnTo>
                <a:lnTo>
                  <a:pt x="83502" y="2132610"/>
                </a:lnTo>
                <a:cubicBezTo>
                  <a:pt x="77516" y="2132610"/>
                  <a:pt x="76428" y="2134788"/>
                  <a:pt x="76610" y="2140050"/>
                </a:cubicBezTo>
                <a:cubicBezTo>
                  <a:pt x="76972" y="2148757"/>
                  <a:pt x="76610" y="2157647"/>
                  <a:pt x="76610" y="2166356"/>
                </a:cubicBezTo>
                <a:lnTo>
                  <a:pt x="75966" y="2167143"/>
                </a:lnTo>
                <a:lnTo>
                  <a:pt x="73525" y="2169509"/>
                </a:lnTo>
                <a:cubicBezTo>
                  <a:pt x="64817" y="2169328"/>
                  <a:pt x="55927" y="2169690"/>
                  <a:pt x="47218" y="2169328"/>
                </a:cubicBezTo>
                <a:lnTo>
                  <a:pt x="44125" y="2172512"/>
                </a:lnTo>
                <a:lnTo>
                  <a:pt x="43954" y="2172523"/>
                </a:lnTo>
                <a:lnTo>
                  <a:pt x="41606" y="2175106"/>
                </a:lnTo>
                <a:lnTo>
                  <a:pt x="41051" y="2175677"/>
                </a:lnTo>
                <a:lnTo>
                  <a:pt x="41052" y="2175715"/>
                </a:lnTo>
                <a:lnTo>
                  <a:pt x="38511" y="2178509"/>
                </a:lnTo>
                <a:cubicBezTo>
                  <a:pt x="38693" y="2185767"/>
                  <a:pt x="38149" y="2193025"/>
                  <a:pt x="38693" y="2200281"/>
                </a:cubicBezTo>
                <a:lnTo>
                  <a:pt x="37888" y="2204573"/>
                </a:lnTo>
                <a:lnTo>
                  <a:pt x="33250" y="2209422"/>
                </a:lnTo>
                <a:cubicBezTo>
                  <a:pt x="25630" y="2209603"/>
                  <a:pt x="18011" y="2209784"/>
                  <a:pt x="10574" y="2209422"/>
                </a:cubicBezTo>
                <a:lnTo>
                  <a:pt x="9367" y="2210628"/>
                </a:lnTo>
                <a:lnTo>
                  <a:pt x="8759" y="2210622"/>
                </a:lnTo>
                <a:cubicBezTo>
                  <a:pt x="1683" y="2209896"/>
                  <a:pt x="413" y="2212799"/>
                  <a:pt x="413" y="2219329"/>
                </a:cubicBezTo>
                <a:cubicBezTo>
                  <a:pt x="776" y="2245272"/>
                  <a:pt x="594" y="2271397"/>
                  <a:pt x="594" y="2297340"/>
                </a:cubicBezTo>
                <a:cubicBezTo>
                  <a:pt x="594" y="2312577"/>
                  <a:pt x="594" y="2312215"/>
                  <a:pt x="16015" y="2312577"/>
                </a:cubicBezTo>
                <a:cubicBezTo>
                  <a:pt x="23273" y="2312758"/>
                  <a:pt x="24542" y="2310037"/>
                  <a:pt x="24361" y="2303690"/>
                </a:cubicBezTo>
                <a:lnTo>
                  <a:pt x="24361" y="2303574"/>
                </a:lnTo>
                <a:lnTo>
                  <a:pt x="26901" y="2301034"/>
                </a:lnTo>
                <a:cubicBezTo>
                  <a:pt x="26356" y="2280716"/>
                  <a:pt x="26901" y="2260579"/>
                  <a:pt x="26538" y="2240262"/>
                </a:cubicBezTo>
                <a:lnTo>
                  <a:pt x="32301" y="2234641"/>
                </a:lnTo>
                <a:lnTo>
                  <a:pt x="33976" y="2234205"/>
                </a:lnTo>
                <a:cubicBezTo>
                  <a:pt x="41414" y="2234931"/>
                  <a:pt x="49034" y="2234205"/>
                  <a:pt x="56652" y="2234387"/>
                </a:cubicBezTo>
                <a:lnTo>
                  <a:pt x="57835" y="2233357"/>
                </a:lnTo>
                <a:lnTo>
                  <a:pt x="59192" y="2233366"/>
                </a:lnTo>
                <a:cubicBezTo>
                  <a:pt x="62640" y="2233366"/>
                  <a:pt x="64999" y="2232823"/>
                  <a:pt x="64817" y="2228469"/>
                </a:cubicBezTo>
                <a:lnTo>
                  <a:pt x="63741" y="2198797"/>
                </a:lnTo>
                <a:lnTo>
                  <a:pt x="67175" y="2194476"/>
                </a:lnTo>
                <a:cubicBezTo>
                  <a:pt x="75338" y="2193931"/>
                  <a:pt x="83140" y="2197015"/>
                  <a:pt x="91304" y="2196652"/>
                </a:cubicBezTo>
                <a:cubicBezTo>
                  <a:pt x="97835" y="2196290"/>
                  <a:pt x="100737" y="2194657"/>
                  <a:pt x="100374" y="2187763"/>
                </a:cubicBezTo>
                <a:lnTo>
                  <a:pt x="100374" y="2187726"/>
                </a:lnTo>
                <a:lnTo>
                  <a:pt x="102914" y="2185292"/>
                </a:lnTo>
                <a:cubicBezTo>
                  <a:pt x="102370" y="2177128"/>
                  <a:pt x="103096" y="2168965"/>
                  <a:pt x="102733" y="2160800"/>
                </a:cubicBezTo>
                <a:lnTo>
                  <a:pt x="107977" y="2156661"/>
                </a:lnTo>
                <a:lnTo>
                  <a:pt x="114888" y="2162364"/>
                </a:lnTo>
                <a:cubicBezTo>
                  <a:pt x="114525" y="2170165"/>
                  <a:pt x="115250" y="2178147"/>
                  <a:pt x="114707" y="2185948"/>
                </a:cubicBezTo>
                <a:cubicBezTo>
                  <a:pt x="114162" y="2193568"/>
                  <a:pt x="116339" y="2197197"/>
                  <a:pt x="124685" y="2196471"/>
                </a:cubicBezTo>
                <a:cubicBezTo>
                  <a:pt x="132122" y="2195745"/>
                  <a:pt x="139743" y="2196471"/>
                  <a:pt x="147362" y="2196290"/>
                </a:cubicBezTo>
                <a:cubicBezTo>
                  <a:pt x="151354" y="2196290"/>
                  <a:pt x="154800" y="2197015"/>
                  <a:pt x="154619" y="2202094"/>
                </a:cubicBezTo>
                <a:cubicBezTo>
                  <a:pt x="154256" y="2211166"/>
                  <a:pt x="155889" y="2220237"/>
                  <a:pt x="153530" y="2229127"/>
                </a:cubicBezTo>
                <a:cubicBezTo>
                  <a:pt x="152260" y="2233662"/>
                  <a:pt x="153893" y="2234569"/>
                  <a:pt x="157703" y="2234569"/>
                </a:cubicBezTo>
                <a:cubicBezTo>
                  <a:pt x="166230" y="2234569"/>
                  <a:pt x="174756" y="2234931"/>
                  <a:pt x="183102" y="2234387"/>
                </a:cubicBezTo>
                <a:lnTo>
                  <a:pt x="190923" y="2236433"/>
                </a:lnTo>
                <a:lnTo>
                  <a:pt x="191012" y="2236526"/>
                </a:lnTo>
                <a:lnTo>
                  <a:pt x="192899" y="2244365"/>
                </a:lnTo>
                <a:cubicBezTo>
                  <a:pt x="192354" y="2263959"/>
                  <a:pt x="193443" y="2283551"/>
                  <a:pt x="190903" y="2302962"/>
                </a:cubicBezTo>
                <a:lnTo>
                  <a:pt x="194886" y="2307345"/>
                </a:lnTo>
                <a:lnTo>
                  <a:pt x="194916" y="2307543"/>
                </a:lnTo>
                <a:lnTo>
                  <a:pt x="195109" y="2307590"/>
                </a:lnTo>
                <a:lnTo>
                  <a:pt x="198158" y="2310944"/>
                </a:lnTo>
                <a:cubicBezTo>
                  <a:pt x="213942" y="2310582"/>
                  <a:pt x="229544" y="2310582"/>
                  <a:pt x="245327" y="2310944"/>
                </a:cubicBezTo>
                <a:lnTo>
                  <a:pt x="247687" y="2308471"/>
                </a:lnTo>
                <a:lnTo>
                  <a:pt x="253311" y="2307633"/>
                </a:lnTo>
                <a:cubicBezTo>
                  <a:pt x="255352" y="2305569"/>
                  <a:pt x="255307" y="2301487"/>
                  <a:pt x="254944" y="2293415"/>
                </a:cubicBezTo>
                <a:cubicBezTo>
                  <a:pt x="254217" y="2275273"/>
                  <a:pt x="257301" y="2256951"/>
                  <a:pt x="255125" y="2238811"/>
                </a:cubicBezTo>
                <a:lnTo>
                  <a:pt x="255507" y="2238359"/>
                </a:lnTo>
                <a:lnTo>
                  <a:pt x="259297" y="2234569"/>
                </a:lnTo>
                <a:cubicBezTo>
                  <a:pt x="268006" y="2234931"/>
                  <a:pt x="276895" y="2234569"/>
                  <a:pt x="285602" y="2234750"/>
                </a:cubicBezTo>
                <a:lnTo>
                  <a:pt x="287958" y="2232455"/>
                </a:lnTo>
                <a:lnTo>
                  <a:pt x="288143" y="2232460"/>
                </a:lnTo>
                <a:cubicBezTo>
                  <a:pt x="294311" y="2233366"/>
                  <a:pt x="295037" y="2231190"/>
                  <a:pt x="294856" y="2226656"/>
                </a:cubicBezTo>
                <a:cubicBezTo>
                  <a:pt x="294493" y="2219761"/>
                  <a:pt x="295218" y="2212867"/>
                  <a:pt x="293404" y="2205974"/>
                </a:cubicBezTo>
                <a:lnTo>
                  <a:pt x="293572" y="2196878"/>
                </a:lnTo>
                <a:lnTo>
                  <a:pt x="299571" y="2194839"/>
                </a:lnTo>
                <a:cubicBezTo>
                  <a:pt x="307373" y="2195382"/>
                  <a:pt x="315355" y="2194839"/>
                  <a:pt x="323156" y="2195020"/>
                </a:cubicBezTo>
                <a:cubicBezTo>
                  <a:pt x="327329" y="2195201"/>
                  <a:pt x="328961" y="2193750"/>
                  <a:pt x="328961" y="2189395"/>
                </a:cubicBezTo>
                <a:lnTo>
                  <a:pt x="328974" y="2189214"/>
                </a:lnTo>
                <a:lnTo>
                  <a:pt x="331140" y="2187106"/>
                </a:lnTo>
                <a:cubicBezTo>
                  <a:pt x="330776" y="2178762"/>
                  <a:pt x="330776" y="2170416"/>
                  <a:pt x="332591" y="2162070"/>
                </a:cubicBezTo>
                <a:lnTo>
                  <a:pt x="333910" y="2157192"/>
                </a:lnTo>
                <a:lnTo>
                  <a:pt x="343656" y="2159280"/>
                </a:lnTo>
                <a:cubicBezTo>
                  <a:pt x="346741" y="2163089"/>
                  <a:pt x="348193" y="2168169"/>
                  <a:pt x="346559" y="2172887"/>
                </a:cubicBezTo>
                <a:cubicBezTo>
                  <a:pt x="344564" y="2178692"/>
                  <a:pt x="345653" y="2184679"/>
                  <a:pt x="345108" y="2190665"/>
                </a:cubicBezTo>
                <a:cubicBezTo>
                  <a:pt x="344564" y="2195382"/>
                  <a:pt x="346559" y="2197015"/>
                  <a:pt x="351276" y="2196835"/>
                </a:cubicBezTo>
                <a:cubicBezTo>
                  <a:pt x="359984" y="2196652"/>
                  <a:pt x="368874" y="2196835"/>
                  <a:pt x="377582" y="2196835"/>
                </a:cubicBezTo>
                <a:cubicBezTo>
                  <a:pt x="380303" y="2196835"/>
                  <a:pt x="383024" y="2196471"/>
                  <a:pt x="383205" y="2200643"/>
                </a:cubicBezTo>
                <a:cubicBezTo>
                  <a:pt x="383387" y="2208627"/>
                  <a:pt x="386471" y="2216246"/>
                  <a:pt x="383568" y="2224591"/>
                </a:cubicBezTo>
                <a:cubicBezTo>
                  <a:pt x="381392" y="2230940"/>
                  <a:pt x="383750" y="2235658"/>
                  <a:pt x="392277" y="2234931"/>
                </a:cubicBezTo>
                <a:cubicBezTo>
                  <a:pt x="399171" y="2234387"/>
                  <a:pt x="406247" y="2235477"/>
                  <a:pt x="413139" y="2234750"/>
                </a:cubicBezTo>
                <a:cubicBezTo>
                  <a:pt x="420215" y="2234024"/>
                  <a:pt x="421666" y="2236928"/>
                  <a:pt x="421486" y="2243458"/>
                </a:cubicBezTo>
                <a:cubicBezTo>
                  <a:pt x="421123" y="2263777"/>
                  <a:pt x="421304" y="2283914"/>
                  <a:pt x="421304" y="2304234"/>
                </a:cubicBezTo>
                <a:cubicBezTo>
                  <a:pt x="421304" y="2308223"/>
                  <a:pt x="421123" y="2311125"/>
                  <a:pt x="426746" y="2311125"/>
                </a:cubicBezTo>
                <a:cubicBezTo>
                  <a:pt x="443618" y="2310944"/>
                  <a:pt x="460672" y="2311125"/>
                  <a:pt x="477544" y="2311125"/>
                </a:cubicBezTo>
                <a:lnTo>
                  <a:pt x="479349" y="2309742"/>
                </a:lnTo>
                <a:lnTo>
                  <a:pt x="479538" y="2309742"/>
                </a:lnTo>
                <a:lnTo>
                  <a:pt x="480935" y="2308526"/>
                </a:lnTo>
                <a:lnTo>
                  <a:pt x="482985" y="2306955"/>
                </a:lnTo>
                <a:lnTo>
                  <a:pt x="482989" y="2306738"/>
                </a:lnTo>
                <a:lnTo>
                  <a:pt x="485162" y="2304844"/>
                </a:lnTo>
                <a:cubicBezTo>
                  <a:pt x="483711" y="2283618"/>
                  <a:pt x="487704" y="2262394"/>
                  <a:pt x="485162" y="2241168"/>
                </a:cubicBezTo>
                <a:lnTo>
                  <a:pt x="490847" y="2235207"/>
                </a:lnTo>
                <a:lnTo>
                  <a:pt x="492419" y="2234750"/>
                </a:lnTo>
                <a:cubicBezTo>
                  <a:pt x="501672" y="2235477"/>
                  <a:pt x="511105" y="2234931"/>
                  <a:pt x="520903" y="2234931"/>
                </a:cubicBezTo>
                <a:lnTo>
                  <a:pt x="520878" y="2233255"/>
                </a:lnTo>
                <a:lnTo>
                  <a:pt x="521515" y="2233230"/>
                </a:lnTo>
                <a:cubicBezTo>
                  <a:pt x="522626" y="2233004"/>
                  <a:pt x="523351" y="2232460"/>
                  <a:pt x="522716" y="2231190"/>
                </a:cubicBezTo>
                <a:cubicBezTo>
                  <a:pt x="518363" y="2222301"/>
                  <a:pt x="526707" y="2215226"/>
                  <a:pt x="525438" y="2206699"/>
                </a:cubicBezTo>
                <a:lnTo>
                  <a:pt x="525917" y="2198316"/>
                </a:lnTo>
                <a:lnTo>
                  <a:pt x="527433" y="2196652"/>
                </a:lnTo>
                <a:cubicBezTo>
                  <a:pt x="536504" y="2196835"/>
                  <a:pt x="545576" y="2196471"/>
                  <a:pt x="554645" y="2196835"/>
                </a:cubicBezTo>
                <a:lnTo>
                  <a:pt x="556905" y="2194636"/>
                </a:lnTo>
                <a:lnTo>
                  <a:pt x="561722" y="2193457"/>
                </a:lnTo>
                <a:cubicBezTo>
                  <a:pt x="566619" y="2188194"/>
                  <a:pt x="562810" y="2177309"/>
                  <a:pt x="563173" y="2168965"/>
                </a:cubicBezTo>
                <a:lnTo>
                  <a:pt x="563489" y="2159148"/>
                </a:lnTo>
                <a:lnTo>
                  <a:pt x="563951" y="2158360"/>
                </a:lnTo>
                <a:lnTo>
                  <a:pt x="565460" y="2158156"/>
                </a:lnTo>
                <a:lnTo>
                  <a:pt x="569885" y="2158735"/>
                </a:lnTo>
                <a:cubicBezTo>
                  <a:pt x="572788" y="2158554"/>
                  <a:pt x="576779" y="2158192"/>
                  <a:pt x="575328" y="2163089"/>
                </a:cubicBezTo>
                <a:cubicBezTo>
                  <a:pt x="572606" y="2171979"/>
                  <a:pt x="574784" y="2181050"/>
                  <a:pt x="573876" y="2189940"/>
                </a:cubicBezTo>
                <a:cubicBezTo>
                  <a:pt x="573332" y="2195927"/>
                  <a:pt x="576235" y="2197015"/>
                  <a:pt x="581314" y="2196835"/>
                </a:cubicBezTo>
                <a:cubicBezTo>
                  <a:pt x="589478" y="2196471"/>
                  <a:pt x="597641" y="2196835"/>
                  <a:pt x="605807" y="2196652"/>
                </a:cubicBezTo>
                <a:cubicBezTo>
                  <a:pt x="610704" y="2196652"/>
                  <a:pt x="613425" y="2196835"/>
                  <a:pt x="612337" y="2203545"/>
                </a:cubicBezTo>
                <a:cubicBezTo>
                  <a:pt x="611248" y="2211529"/>
                  <a:pt x="612337" y="2219874"/>
                  <a:pt x="611974" y="2228038"/>
                </a:cubicBezTo>
                <a:cubicBezTo>
                  <a:pt x="611793" y="2233299"/>
                  <a:pt x="615240" y="2236384"/>
                  <a:pt x="618687" y="2236020"/>
                </a:cubicBezTo>
                <a:cubicBezTo>
                  <a:pt x="627395" y="2235113"/>
                  <a:pt x="636102" y="2238741"/>
                  <a:pt x="644993" y="2235113"/>
                </a:cubicBezTo>
                <a:cubicBezTo>
                  <a:pt x="650254" y="2232936"/>
                  <a:pt x="653156" y="2236202"/>
                  <a:pt x="651886" y="2241644"/>
                </a:cubicBezTo>
                <a:cubicBezTo>
                  <a:pt x="650798" y="2246542"/>
                  <a:pt x="649709" y="2251623"/>
                  <a:pt x="650254" y="2256702"/>
                </a:cubicBezTo>
                <a:cubicBezTo>
                  <a:pt x="652068" y="2272486"/>
                  <a:pt x="653337" y="2288269"/>
                  <a:pt x="650254" y="2304052"/>
                </a:cubicBezTo>
                <a:lnTo>
                  <a:pt x="653288" y="2307222"/>
                </a:lnTo>
                <a:lnTo>
                  <a:pt x="653973" y="2309878"/>
                </a:lnTo>
                <a:lnTo>
                  <a:pt x="656129" y="2310189"/>
                </a:lnTo>
                <a:lnTo>
                  <a:pt x="658418" y="2312577"/>
                </a:lnTo>
                <a:cubicBezTo>
                  <a:pt x="674745" y="2312215"/>
                  <a:pt x="691072" y="2312033"/>
                  <a:pt x="707400" y="2312577"/>
                </a:cubicBezTo>
                <a:cubicBezTo>
                  <a:pt x="714657" y="2312758"/>
                  <a:pt x="715927" y="2310037"/>
                  <a:pt x="715745" y="2303690"/>
                </a:cubicBezTo>
                <a:lnTo>
                  <a:pt x="715742" y="2302490"/>
                </a:lnTo>
                <a:lnTo>
                  <a:pt x="717378" y="2300853"/>
                </a:lnTo>
                <a:lnTo>
                  <a:pt x="717019" y="2240482"/>
                </a:lnTo>
                <a:lnTo>
                  <a:pt x="722498" y="2234734"/>
                </a:lnTo>
                <a:lnTo>
                  <a:pt x="723040" y="2234206"/>
                </a:lnTo>
                <a:lnTo>
                  <a:pt x="745679" y="2234569"/>
                </a:lnTo>
                <a:cubicBezTo>
                  <a:pt x="749307" y="2234841"/>
                  <a:pt x="751575" y="2234206"/>
                  <a:pt x="752800" y="2232710"/>
                </a:cubicBezTo>
                <a:lnTo>
                  <a:pt x="753551" y="2226585"/>
                </a:lnTo>
                <a:lnTo>
                  <a:pt x="755294" y="2224841"/>
                </a:lnTo>
                <a:lnTo>
                  <a:pt x="753520" y="2202575"/>
                </a:lnTo>
                <a:lnTo>
                  <a:pt x="762370" y="2194476"/>
                </a:lnTo>
                <a:cubicBezTo>
                  <a:pt x="769445" y="2195745"/>
                  <a:pt x="776521" y="2196290"/>
                  <a:pt x="783777" y="2196290"/>
                </a:cubicBezTo>
                <a:cubicBezTo>
                  <a:pt x="788495" y="2196290"/>
                  <a:pt x="790126" y="2194657"/>
                  <a:pt x="789946" y="2189940"/>
                </a:cubicBezTo>
                <a:lnTo>
                  <a:pt x="789933" y="2188073"/>
                </a:lnTo>
                <a:lnTo>
                  <a:pt x="791760" y="2186200"/>
                </a:lnTo>
                <a:cubicBezTo>
                  <a:pt x="791397" y="2177673"/>
                  <a:pt x="791941" y="2169328"/>
                  <a:pt x="791578" y="2160800"/>
                </a:cubicBezTo>
                <a:lnTo>
                  <a:pt x="793249" y="2156901"/>
                </a:lnTo>
                <a:lnTo>
                  <a:pt x="798291" y="2156014"/>
                </a:lnTo>
                <a:cubicBezTo>
                  <a:pt x="803551" y="2156014"/>
                  <a:pt x="806636" y="2156740"/>
                  <a:pt x="806273" y="2163271"/>
                </a:cubicBezTo>
                <a:cubicBezTo>
                  <a:pt x="805729" y="2171979"/>
                  <a:pt x="806455" y="2180869"/>
                  <a:pt x="806092" y="2189577"/>
                </a:cubicBezTo>
                <a:cubicBezTo>
                  <a:pt x="805729" y="2194839"/>
                  <a:pt x="807724" y="2196290"/>
                  <a:pt x="812805" y="2196108"/>
                </a:cubicBezTo>
                <a:cubicBezTo>
                  <a:pt x="820968" y="2195745"/>
                  <a:pt x="829132" y="2196471"/>
                  <a:pt x="837295" y="2195927"/>
                </a:cubicBezTo>
                <a:cubicBezTo>
                  <a:pt x="843101" y="2195564"/>
                  <a:pt x="844734" y="2197741"/>
                  <a:pt x="844371" y="2203183"/>
                </a:cubicBezTo>
                <a:cubicBezTo>
                  <a:pt x="844008" y="2210984"/>
                  <a:pt x="844734" y="2218966"/>
                  <a:pt x="844190" y="2226768"/>
                </a:cubicBezTo>
                <a:cubicBezTo>
                  <a:pt x="843827" y="2232936"/>
                  <a:pt x="846185" y="2234569"/>
                  <a:pt x="851990" y="2234205"/>
                </a:cubicBezTo>
                <a:cubicBezTo>
                  <a:pt x="859610" y="2233843"/>
                  <a:pt x="867229" y="2234569"/>
                  <a:pt x="874668" y="2234024"/>
                </a:cubicBezTo>
                <a:lnTo>
                  <a:pt x="877235" y="2234635"/>
                </a:lnTo>
                <a:lnTo>
                  <a:pt x="882042" y="2239336"/>
                </a:lnTo>
                <a:lnTo>
                  <a:pt x="882650" y="2242188"/>
                </a:lnTo>
                <a:cubicBezTo>
                  <a:pt x="882468" y="2261963"/>
                  <a:pt x="882831" y="2281738"/>
                  <a:pt x="882468" y="2301512"/>
                </a:cubicBezTo>
                <a:cubicBezTo>
                  <a:pt x="882287" y="2308043"/>
                  <a:pt x="883558" y="2310763"/>
                  <a:pt x="890814" y="2310399"/>
                </a:cubicBezTo>
                <a:cubicBezTo>
                  <a:pt x="905872" y="2309856"/>
                  <a:pt x="921111" y="2309856"/>
                  <a:pt x="936168" y="2310399"/>
                </a:cubicBezTo>
                <a:cubicBezTo>
                  <a:pt x="939798" y="2310491"/>
                  <a:pt x="941930" y="2309856"/>
                  <a:pt x="943131" y="2308406"/>
                </a:cubicBezTo>
                <a:lnTo>
                  <a:pt x="944465" y="2301759"/>
                </a:lnTo>
                <a:lnTo>
                  <a:pt x="945784" y="2300490"/>
                </a:lnTo>
                <a:cubicBezTo>
                  <a:pt x="945059" y="2279989"/>
                  <a:pt x="945602" y="2259309"/>
                  <a:pt x="945421" y="2238629"/>
                </a:cubicBezTo>
                <a:lnTo>
                  <a:pt x="948739" y="2234931"/>
                </a:lnTo>
                <a:lnTo>
                  <a:pt x="952314" y="2234024"/>
                </a:lnTo>
                <a:cubicBezTo>
                  <a:pt x="960116" y="2234569"/>
                  <a:pt x="968099" y="2233843"/>
                  <a:pt x="975899" y="2234205"/>
                </a:cubicBezTo>
                <a:lnTo>
                  <a:pt x="978281" y="2231949"/>
                </a:lnTo>
                <a:lnTo>
                  <a:pt x="982907" y="2231417"/>
                </a:lnTo>
                <a:cubicBezTo>
                  <a:pt x="983655" y="2230329"/>
                  <a:pt x="983519" y="2228469"/>
                  <a:pt x="983519" y="2226112"/>
                </a:cubicBezTo>
                <a:lnTo>
                  <a:pt x="983350" y="2202414"/>
                </a:lnTo>
                <a:lnTo>
                  <a:pt x="991320" y="2194113"/>
                </a:lnTo>
                <a:cubicBezTo>
                  <a:pt x="998033" y="2194476"/>
                  <a:pt x="1004745" y="2193750"/>
                  <a:pt x="1011276" y="2194294"/>
                </a:cubicBezTo>
                <a:lnTo>
                  <a:pt x="1011981" y="2193617"/>
                </a:lnTo>
                <a:lnTo>
                  <a:pt x="1014905" y="2193638"/>
                </a:lnTo>
                <a:cubicBezTo>
                  <a:pt x="1019984" y="2194001"/>
                  <a:pt x="1021798" y="2192367"/>
                  <a:pt x="1021617" y="2187106"/>
                </a:cubicBezTo>
                <a:lnTo>
                  <a:pt x="1021436" y="2162726"/>
                </a:lnTo>
                <a:lnTo>
                  <a:pt x="1023040" y="2161122"/>
                </a:lnTo>
                <a:lnTo>
                  <a:pt x="1028266" y="2156261"/>
                </a:lnTo>
                <a:lnTo>
                  <a:pt x="1031039" y="2156861"/>
                </a:lnTo>
                <a:lnTo>
                  <a:pt x="1035812" y="2160839"/>
                </a:lnTo>
                <a:lnTo>
                  <a:pt x="1037218" y="2163996"/>
                </a:lnTo>
                <a:cubicBezTo>
                  <a:pt x="1036673" y="2172523"/>
                  <a:pt x="1037400" y="2180869"/>
                  <a:pt x="1037036" y="2189395"/>
                </a:cubicBezTo>
                <a:cubicBezTo>
                  <a:pt x="1036673" y="2194657"/>
                  <a:pt x="1038669" y="2196108"/>
                  <a:pt x="1043750" y="2195927"/>
                </a:cubicBezTo>
                <a:cubicBezTo>
                  <a:pt x="1051913" y="2195564"/>
                  <a:pt x="1060077" y="2196290"/>
                  <a:pt x="1068241" y="2195745"/>
                </a:cubicBezTo>
                <a:cubicBezTo>
                  <a:pt x="1074046" y="2195382"/>
                  <a:pt x="1075679" y="2197559"/>
                  <a:pt x="1075316" y="2203002"/>
                </a:cubicBezTo>
                <a:cubicBezTo>
                  <a:pt x="1074953" y="2210803"/>
                  <a:pt x="1075679" y="2218785"/>
                  <a:pt x="1075134" y="2226587"/>
                </a:cubicBezTo>
                <a:cubicBezTo>
                  <a:pt x="1074772" y="2232754"/>
                  <a:pt x="1077130" y="2234387"/>
                  <a:pt x="1082937" y="2234024"/>
                </a:cubicBezTo>
                <a:cubicBezTo>
                  <a:pt x="1090555" y="2233662"/>
                  <a:pt x="1098175" y="2234387"/>
                  <a:pt x="1105613" y="2233843"/>
                </a:cubicBezTo>
                <a:lnTo>
                  <a:pt x="1109004" y="2234650"/>
                </a:lnTo>
                <a:lnTo>
                  <a:pt x="1112872" y="2238605"/>
                </a:lnTo>
                <a:lnTo>
                  <a:pt x="1113596" y="2242008"/>
                </a:lnTo>
                <a:cubicBezTo>
                  <a:pt x="1113234" y="2261963"/>
                  <a:pt x="1113777" y="2281919"/>
                  <a:pt x="1113414" y="2301874"/>
                </a:cubicBezTo>
                <a:cubicBezTo>
                  <a:pt x="1113234" y="2307861"/>
                  <a:pt x="1114503" y="2310399"/>
                  <a:pt x="1121215" y="2310219"/>
                </a:cubicBezTo>
                <a:cubicBezTo>
                  <a:pt x="1136636" y="2309675"/>
                  <a:pt x="1152057" y="2309675"/>
                  <a:pt x="1167477" y="2310219"/>
                </a:cubicBezTo>
                <a:cubicBezTo>
                  <a:pt x="1170833" y="2310310"/>
                  <a:pt x="1172829" y="2309720"/>
                  <a:pt x="1173963" y="2308359"/>
                </a:cubicBezTo>
                <a:lnTo>
                  <a:pt x="1174065" y="2307852"/>
                </a:lnTo>
                <a:lnTo>
                  <a:pt x="1174121" y="2307838"/>
                </a:lnTo>
                <a:cubicBezTo>
                  <a:pt x="1175414" y="2306340"/>
                  <a:pt x="1175731" y="2303936"/>
                  <a:pt x="1175641" y="2300490"/>
                </a:cubicBezTo>
                <a:cubicBezTo>
                  <a:pt x="1175277" y="2281442"/>
                  <a:pt x="1176004" y="2262394"/>
                  <a:pt x="1175277" y="2243346"/>
                </a:cubicBezTo>
                <a:lnTo>
                  <a:pt x="1177414" y="2235061"/>
                </a:lnTo>
                <a:lnTo>
                  <a:pt x="1181744" y="2233956"/>
                </a:lnTo>
                <a:lnTo>
                  <a:pt x="1183363" y="2233662"/>
                </a:lnTo>
                <a:lnTo>
                  <a:pt x="1201946" y="2233662"/>
                </a:lnTo>
                <a:cubicBezTo>
                  <a:pt x="1203851" y="2233480"/>
                  <a:pt x="1206391" y="2234569"/>
                  <a:pt x="1208343" y="2234296"/>
                </a:cubicBezTo>
                <a:lnTo>
                  <a:pt x="1208793" y="2233108"/>
                </a:lnTo>
                <a:lnTo>
                  <a:pt x="1213014" y="2230646"/>
                </a:lnTo>
                <a:cubicBezTo>
                  <a:pt x="1211562" y="2225477"/>
                  <a:pt x="1212287" y="2220396"/>
                  <a:pt x="1213104" y="2215339"/>
                </a:cubicBezTo>
                <a:lnTo>
                  <a:pt x="1213685" y="2201458"/>
                </a:lnTo>
                <a:lnTo>
                  <a:pt x="1219907" y="2195564"/>
                </a:lnTo>
                <a:cubicBezTo>
                  <a:pt x="1227708" y="2195745"/>
                  <a:pt x="1235690" y="2195201"/>
                  <a:pt x="1243491" y="2195745"/>
                </a:cubicBezTo>
                <a:lnTo>
                  <a:pt x="1243988" y="2195267"/>
                </a:lnTo>
                <a:lnTo>
                  <a:pt x="1244399" y="2195270"/>
                </a:lnTo>
                <a:cubicBezTo>
                  <a:pt x="1252200" y="2195997"/>
                  <a:pt x="1254195" y="2192913"/>
                  <a:pt x="1253651" y="2185655"/>
                </a:cubicBezTo>
                <a:lnTo>
                  <a:pt x="1253477" y="2157580"/>
                </a:lnTo>
                <a:lnTo>
                  <a:pt x="1264603" y="2159869"/>
                </a:lnTo>
                <a:cubicBezTo>
                  <a:pt x="1266260" y="2162545"/>
                  <a:pt x="1266169" y="2166718"/>
                  <a:pt x="1265806" y="2171253"/>
                </a:cubicBezTo>
                <a:cubicBezTo>
                  <a:pt x="1265262" y="2177240"/>
                  <a:pt x="1265988" y="2183408"/>
                  <a:pt x="1265625" y="2189395"/>
                </a:cubicBezTo>
                <a:cubicBezTo>
                  <a:pt x="1265443" y="2194113"/>
                  <a:pt x="1266894" y="2195927"/>
                  <a:pt x="1271792" y="2195745"/>
                </a:cubicBezTo>
                <a:cubicBezTo>
                  <a:pt x="1280319" y="2195382"/>
                  <a:pt x="1288664" y="2195927"/>
                  <a:pt x="1297191" y="2195564"/>
                </a:cubicBezTo>
                <a:cubicBezTo>
                  <a:pt x="1302271" y="2195382"/>
                  <a:pt x="1304085" y="2197015"/>
                  <a:pt x="1303903" y="2202276"/>
                </a:cubicBezTo>
                <a:cubicBezTo>
                  <a:pt x="1303540" y="2210803"/>
                  <a:pt x="1303903" y="2219148"/>
                  <a:pt x="1303722" y="2227675"/>
                </a:cubicBezTo>
                <a:cubicBezTo>
                  <a:pt x="1303722" y="2231485"/>
                  <a:pt x="1304447" y="2234205"/>
                  <a:pt x="1308802" y="2234387"/>
                </a:cubicBezTo>
                <a:cubicBezTo>
                  <a:pt x="1316965" y="2234931"/>
                  <a:pt x="1325493" y="2237653"/>
                  <a:pt x="1333293" y="2235113"/>
                </a:cubicBezTo>
                <a:lnTo>
                  <a:pt x="1335167" y="2235156"/>
                </a:lnTo>
                <a:lnTo>
                  <a:pt x="1342067" y="2241797"/>
                </a:lnTo>
                <a:lnTo>
                  <a:pt x="1342183" y="2242551"/>
                </a:lnTo>
                <a:cubicBezTo>
                  <a:pt x="1342001" y="2263051"/>
                  <a:pt x="1342364" y="2283733"/>
                  <a:pt x="1342001" y="2304234"/>
                </a:cubicBezTo>
                <a:cubicBezTo>
                  <a:pt x="1341820" y="2310037"/>
                  <a:pt x="1343271" y="2312215"/>
                  <a:pt x="1349438" y="2312033"/>
                </a:cubicBezTo>
                <a:cubicBezTo>
                  <a:pt x="1365405" y="2311670"/>
                  <a:pt x="1381550" y="2311670"/>
                  <a:pt x="1397515" y="2312033"/>
                </a:cubicBezTo>
                <a:cubicBezTo>
                  <a:pt x="1403683" y="2312215"/>
                  <a:pt x="1405860" y="2310582"/>
                  <a:pt x="1405679" y="2304052"/>
                </a:cubicBezTo>
                <a:lnTo>
                  <a:pt x="1405673" y="2301965"/>
                </a:lnTo>
                <a:lnTo>
                  <a:pt x="1406042" y="2301578"/>
                </a:lnTo>
                <a:cubicBezTo>
                  <a:pt x="1405679" y="2282167"/>
                  <a:pt x="1406405" y="2262756"/>
                  <a:pt x="1405679" y="2243526"/>
                </a:cubicBezTo>
                <a:lnTo>
                  <a:pt x="1406116" y="2241738"/>
                </a:lnTo>
                <a:lnTo>
                  <a:pt x="1413843" y="2233843"/>
                </a:lnTo>
                <a:cubicBezTo>
                  <a:pt x="1421100" y="2234205"/>
                  <a:pt x="1428356" y="2233480"/>
                  <a:pt x="1435614" y="2234024"/>
                </a:cubicBezTo>
                <a:lnTo>
                  <a:pt x="1437006" y="2232722"/>
                </a:lnTo>
                <a:lnTo>
                  <a:pt x="1442257" y="2231916"/>
                </a:lnTo>
                <a:lnTo>
                  <a:pt x="1443430" y="2226717"/>
                </a:lnTo>
                <a:lnTo>
                  <a:pt x="1443958" y="2226224"/>
                </a:lnTo>
                <a:lnTo>
                  <a:pt x="1443930" y="2224499"/>
                </a:lnTo>
                <a:lnTo>
                  <a:pt x="1444140" y="2223571"/>
                </a:lnTo>
                <a:lnTo>
                  <a:pt x="1443791" y="2202686"/>
                </a:lnTo>
                <a:lnTo>
                  <a:pt x="1445477" y="2195293"/>
                </a:lnTo>
                <a:cubicBezTo>
                  <a:pt x="1447224" y="2193887"/>
                  <a:pt x="1450036" y="2193660"/>
                  <a:pt x="1453755" y="2194113"/>
                </a:cubicBezTo>
                <a:cubicBezTo>
                  <a:pt x="1460467" y="2195020"/>
                  <a:pt x="1467180" y="2196471"/>
                  <a:pt x="1474255" y="2196108"/>
                </a:cubicBezTo>
                <a:cubicBezTo>
                  <a:pt x="1479698" y="2195927"/>
                  <a:pt x="1482057" y="2194113"/>
                  <a:pt x="1481875" y="2188669"/>
                </a:cubicBezTo>
                <a:lnTo>
                  <a:pt x="1481854" y="2185491"/>
                </a:lnTo>
                <a:lnTo>
                  <a:pt x="1482057" y="2185292"/>
                </a:lnTo>
                <a:lnTo>
                  <a:pt x="1481879" y="2161319"/>
                </a:lnTo>
                <a:lnTo>
                  <a:pt x="1488769" y="2156196"/>
                </a:lnTo>
                <a:lnTo>
                  <a:pt x="1490811" y="2156270"/>
                </a:lnTo>
                <a:lnTo>
                  <a:pt x="1496393" y="2161013"/>
                </a:lnTo>
                <a:lnTo>
                  <a:pt x="1497658" y="2190483"/>
                </a:lnTo>
                <a:cubicBezTo>
                  <a:pt x="1498021" y="2195201"/>
                  <a:pt x="1498928" y="2196108"/>
                  <a:pt x="1502737" y="2196108"/>
                </a:cubicBezTo>
                <a:cubicBezTo>
                  <a:pt x="1511264" y="2196108"/>
                  <a:pt x="1519609" y="2196471"/>
                  <a:pt x="1528136" y="2195927"/>
                </a:cubicBezTo>
                <a:lnTo>
                  <a:pt x="1536279" y="2203537"/>
                </a:lnTo>
                <a:lnTo>
                  <a:pt x="1536120" y="2225930"/>
                </a:lnTo>
                <a:lnTo>
                  <a:pt x="1536303" y="2226118"/>
                </a:lnTo>
                <a:lnTo>
                  <a:pt x="1536300" y="2226405"/>
                </a:lnTo>
                <a:cubicBezTo>
                  <a:pt x="1535937" y="2232210"/>
                  <a:pt x="1537570" y="2234569"/>
                  <a:pt x="1543738" y="2234205"/>
                </a:cubicBezTo>
                <a:cubicBezTo>
                  <a:pt x="1551358" y="2233662"/>
                  <a:pt x="1558978" y="2234569"/>
                  <a:pt x="1566416" y="2234024"/>
                </a:cubicBezTo>
                <a:lnTo>
                  <a:pt x="1574575" y="2242004"/>
                </a:lnTo>
                <a:lnTo>
                  <a:pt x="1574217" y="2302122"/>
                </a:lnTo>
                <a:lnTo>
                  <a:pt x="1574401" y="2302312"/>
                </a:lnTo>
                <a:lnTo>
                  <a:pt x="1574397" y="2303690"/>
                </a:lnTo>
                <a:cubicBezTo>
                  <a:pt x="1574217" y="2308586"/>
                  <a:pt x="1575668" y="2310582"/>
                  <a:pt x="1580929" y="2310399"/>
                </a:cubicBezTo>
                <a:cubicBezTo>
                  <a:pt x="1596350" y="2310037"/>
                  <a:pt x="1611770" y="2310037"/>
                  <a:pt x="1627190" y="2310399"/>
                </a:cubicBezTo>
                <a:cubicBezTo>
                  <a:pt x="1632814" y="2310582"/>
                  <a:pt x="1634811" y="2309131"/>
                  <a:pt x="1634448" y="2303326"/>
                </a:cubicBezTo>
                <a:lnTo>
                  <a:pt x="1635596" y="2259561"/>
                </a:lnTo>
                <a:lnTo>
                  <a:pt x="1635900" y="2255863"/>
                </a:lnTo>
                <a:lnTo>
                  <a:pt x="1635768" y="2253029"/>
                </a:lnTo>
                <a:lnTo>
                  <a:pt x="1636080" y="2241100"/>
                </a:lnTo>
                <a:cubicBezTo>
                  <a:pt x="1635899" y="2235293"/>
                  <a:pt x="1637894" y="2233662"/>
                  <a:pt x="1643337" y="2234024"/>
                </a:cubicBezTo>
                <a:cubicBezTo>
                  <a:pt x="1651138" y="2234387"/>
                  <a:pt x="1659121" y="2233662"/>
                  <a:pt x="1666922" y="2234205"/>
                </a:cubicBezTo>
                <a:cubicBezTo>
                  <a:pt x="1673089" y="2234569"/>
                  <a:pt x="1674722" y="2232210"/>
                  <a:pt x="1674359" y="2226405"/>
                </a:cubicBezTo>
                <a:cubicBezTo>
                  <a:pt x="1673996" y="2218240"/>
                  <a:pt x="1674722" y="2210077"/>
                  <a:pt x="1674177" y="2201913"/>
                </a:cubicBezTo>
                <a:cubicBezTo>
                  <a:pt x="1673633" y="2195201"/>
                  <a:pt x="1676174" y="2193568"/>
                  <a:pt x="1682342" y="2193931"/>
                </a:cubicBezTo>
                <a:cubicBezTo>
                  <a:pt x="1689962" y="2194476"/>
                  <a:pt x="1697399" y="2193931"/>
                  <a:pt x="1705020" y="2194113"/>
                </a:cubicBezTo>
                <a:cubicBezTo>
                  <a:pt x="1708648" y="2194113"/>
                  <a:pt x="1711006" y="2193206"/>
                  <a:pt x="1710461" y="2189032"/>
                </a:cubicBezTo>
                <a:cubicBezTo>
                  <a:pt x="1709373" y="2180869"/>
                  <a:pt x="1712458" y="2173067"/>
                  <a:pt x="1712275" y="2164904"/>
                </a:cubicBezTo>
                <a:cubicBezTo>
                  <a:pt x="1712095" y="2160005"/>
                  <a:pt x="1712095" y="2155288"/>
                  <a:pt x="1718989" y="2156014"/>
                </a:cubicBezTo>
                <a:cubicBezTo>
                  <a:pt x="1721710" y="2156287"/>
                  <a:pt x="1724249" y="2156830"/>
                  <a:pt x="1726041" y="2158192"/>
                </a:cubicBezTo>
                <a:lnTo>
                  <a:pt x="1728165" y="2164057"/>
                </a:lnTo>
                <a:lnTo>
                  <a:pt x="1727333" y="2183841"/>
                </a:lnTo>
                <a:lnTo>
                  <a:pt x="1727340" y="2184058"/>
                </a:lnTo>
                <a:lnTo>
                  <a:pt x="1727153" y="2186855"/>
                </a:lnTo>
                <a:cubicBezTo>
                  <a:pt x="1725338" y="2192298"/>
                  <a:pt x="1727153" y="2196471"/>
                  <a:pt x="1734228" y="2196108"/>
                </a:cubicBezTo>
                <a:cubicBezTo>
                  <a:pt x="1742029" y="2195745"/>
                  <a:pt x="1750011" y="2196108"/>
                  <a:pt x="1757812" y="2195927"/>
                </a:cubicBezTo>
                <a:lnTo>
                  <a:pt x="1764737" y="2201669"/>
                </a:lnTo>
                <a:lnTo>
                  <a:pt x="1766157" y="2225023"/>
                </a:lnTo>
                <a:lnTo>
                  <a:pt x="1766605" y="2225471"/>
                </a:lnTo>
                <a:lnTo>
                  <a:pt x="1766702" y="2227130"/>
                </a:lnTo>
                <a:cubicBezTo>
                  <a:pt x="1766339" y="2232936"/>
                  <a:pt x="1768515" y="2234387"/>
                  <a:pt x="1773958" y="2234205"/>
                </a:cubicBezTo>
                <a:cubicBezTo>
                  <a:pt x="1781759" y="2233843"/>
                  <a:pt x="1789742" y="2234569"/>
                  <a:pt x="1797542" y="2234024"/>
                </a:cubicBezTo>
                <a:lnTo>
                  <a:pt x="1804435" y="2241252"/>
                </a:lnTo>
                <a:lnTo>
                  <a:pt x="1802440" y="2301578"/>
                </a:lnTo>
                <a:lnTo>
                  <a:pt x="1803017" y="2302154"/>
                </a:lnTo>
                <a:lnTo>
                  <a:pt x="1802985" y="2303145"/>
                </a:lnTo>
                <a:cubicBezTo>
                  <a:pt x="1802259" y="2308406"/>
                  <a:pt x="1804074" y="2310582"/>
                  <a:pt x="1809879" y="2310399"/>
                </a:cubicBezTo>
                <a:lnTo>
                  <a:pt x="1840071" y="2310399"/>
                </a:lnTo>
                <a:lnTo>
                  <a:pt x="1840123" y="2310537"/>
                </a:lnTo>
                <a:cubicBezTo>
                  <a:pt x="1842051" y="2312396"/>
                  <a:pt x="1845907" y="2312396"/>
                  <a:pt x="1853616" y="2312577"/>
                </a:cubicBezTo>
                <a:cubicBezTo>
                  <a:pt x="1857245" y="2312667"/>
                  <a:pt x="1859375" y="2312033"/>
                  <a:pt x="1860578" y="2310582"/>
                </a:cubicBezTo>
                <a:lnTo>
                  <a:pt x="1860779" y="2309585"/>
                </a:lnTo>
                <a:lnTo>
                  <a:pt x="1863171" y="2309062"/>
                </a:lnTo>
                <a:cubicBezTo>
                  <a:pt x="1864395" y="2307952"/>
                  <a:pt x="1864849" y="2306046"/>
                  <a:pt x="1864668" y="2302962"/>
                </a:cubicBezTo>
                <a:cubicBezTo>
                  <a:pt x="1863035" y="2282100"/>
                  <a:pt x="1867388" y="2261600"/>
                  <a:pt x="1866300" y="2240737"/>
                </a:cubicBezTo>
                <a:cubicBezTo>
                  <a:pt x="1866119" y="2238198"/>
                  <a:pt x="1866527" y="2236520"/>
                  <a:pt x="1867615" y="2235499"/>
                </a:cubicBezTo>
                <a:lnTo>
                  <a:pt x="1872966" y="2234217"/>
                </a:lnTo>
                <a:lnTo>
                  <a:pt x="1894254" y="2234387"/>
                </a:lnTo>
                <a:lnTo>
                  <a:pt x="1894519" y="2234337"/>
                </a:lnTo>
                <a:lnTo>
                  <a:pt x="1902947" y="2234387"/>
                </a:lnTo>
                <a:cubicBezTo>
                  <a:pt x="1900769" y="2228219"/>
                  <a:pt x="1900587" y="2228038"/>
                  <a:pt x="1902766" y="2223503"/>
                </a:cubicBezTo>
                <a:cubicBezTo>
                  <a:pt x="1904398" y="2220054"/>
                  <a:pt x="1904398" y="2216608"/>
                  <a:pt x="1904398" y="2212980"/>
                </a:cubicBezTo>
                <a:cubicBezTo>
                  <a:pt x="1904580" y="2196290"/>
                  <a:pt x="1904580" y="2196290"/>
                  <a:pt x="1920907" y="2196290"/>
                </a:cubicBezTo>
                <a:lnTo>
                  <a:pt x="1924200" y="2196201"/>
                </a:lnTo>
                <a:lnTo>
                  <a:pt x="1928905" y="2196652"/>
                </a:lnTo>
                <a:lnTo>
                  <a:pt x="1931183" y="2196015"/>
                </a:lnTo>
                <a:lnTo>
                  <a:pt x="1933388" y="2195955"/>
                </a:lnTo>
                <a:lnTo>
                  <a:pt x="1936009" y="2194347"/>
                </a:lnTo>
                <a:lnTo>
                  <a:pt x="1940501" y="2193276"/>
                </a:lnTo>
                <a:lnTo>
                  <a:pt x="1940978" y="2191295"/>
                </a:lnTo>
                <a:lnTo>
                  <a:pt x="1941357" y="2191062"/>
                </a:lnTo>
                <a:lnTo>
                  <a:pt x="1941490" y="2189170"/>
                </a:lnTo>
                <a:lnTo>
                  <a:pt x="1943448" y="2181052"/>
                </a:lnTo>
                <a:lnTo>
                  <a:pt x="1942722" y="2171565"/>
                </a:lnTo>
                <a:lnTo>
                  <a:pt x="1943356" y="2162266"/>
                </a:lnTo>
                <a:cubicBezTo>
                  <a:pt x="1944218" y="2159822"/>
                  <a:pt x="1945940" y="2158843"/>
                  <a:pt x="1949385" y="2158452"/>
                </a:cubicBezTo>
                <a:lnTo>
                  <a:pt x="1951034" y="2158406"/>
                </a:lnTo>
                <a:lnTo>
                  <a:pt x="1952490" y="2162364"/>
                </a:lnTo>
                <a:cubicBezTo>
                  <a:pt x="1952127" y="2170165"/>
                  <a:pt x="1952852" y="2178147"/>
                  <a:pt x="1952308" y="2185948"/>
                </a:cubicBezTo>
                <a:cubicBezTo>
                  <a:pt x="1951764" y="2193568"/>
                  <a:pt x="1953941" y="2197197"/>
                  <a:pt x="1962286" y="2196471"/>
                </a:cubicBezTo>
                <a:cubicBezTo>
                  <a:pt x="1969725" y="2195745"/>
                  <a:pt x="1977344" y="2196471"/>
                  <a:pt x="1984963" y="2196290"/>
                </a:cubicBezTo>
                <a:cubicBezTo>
                  <a:pt x="1988955" y="2196290"/>
                  <a:pt x="1992401" y="2197015"/>
                  <a:pt x="1992220" y="2202094"/>
                </a:cubicBezTo>
                <a:cubicBezTo>
                  <a:pt x="1991857" y="2211166"/>
                  <a:pt x="1993490" y="2220237"/>
                  <a:pt x="1991131" y="2229127"/>
                </a:cubicBezTo>
                <a:cubicBezTo>
                  <a:pt x="1989862" y="2233662"/>
                  <a:pt x="1991494" y="2234569"/>
                  <a:pt x="1995304" y="2234569"/>
                </a:cubicBezTo>
                <a:cubicBezTo>
                  <a:pt x="2003831" y="2234569"/>
                  <a:pt x="2012358" y="2234931"/>
                  <a:pt x="2020703" y="2234387"/>
                </a:cubicBezTo>
                <a:lnTo>
                  <a:pt x="2028523" y="2236433"/>
                </a:lnTo>
                <a:lnTo>
                  <a:pt x="2028611" y="2236526"/>
                </a:lnTo>
                <a:lnTo>
                  <a:pt x="2030500" y="2244365"/>
                </a:lnTo>
                <a:cubicBezTo>
                  <a:pt x="2029955" y="2263959"/>
                  <a:pt x="2031043" y="2283551"/>
                  <a:pt x="2028502" y="2302962"/>
                </a:cubicBezTo>
                <a:lnTo>
                  <a:pt x="2032488" y="2307345"/>
                </a:lnTo>
                <a:lnTo>
                  <a:pt x="2032518" y="2307543"/>
                </a:lnTo>
                <a:lnTo>
                  <a:pt x="2032710" y="2307590"/>
                </a:lnTo>
                <a:lnTo>
                  <a:pt x="2035760" y="2310944"/>
                </a:lnTo>
                <a:lnTo>
                  <a:pt x="2067882" y="2310944"/>
                </a:lnTo>
                <a:lnTo>
                  <a:pt x="2067882" y="2243195"/>
                </a:lnTo>
                <a:lnTo>
                  <a:pt x="2066601" y="2278110"/>
                </a:lnTo>
                <a:lnTo>
                  <a:pt x="2065972" y="2282987"/>
                </a:lnTo>
                <a:lnTo>
                  <a:pt x="2063636" y="2285466"/>
                </a:lnTo>
                <a:lnTo>
                  <a:pt x="2062917" y="2285754"/>
                </a:lnTo>
                <a:lnTo>
                  <a:pt x="2054446" y="2277812"/>
                </a:lnTo>
                <a:cubicBezTo>
                  <a:pt x="2053721" y="2266204"/>
                  <a:pt x="2058256" y="2254955"/>
                  <a:pt x="2056078" y="2243708"/>
                </a:cubicBezTo>
                <a:cubicBezTo>
                  <a:pt x="2053902" y="2232460"/>
                  <a:pt x="2054628" y="2221576"/>
                  <a:pt x="2055898" y="2209422"/>
                </a:cubicBezTo>
                <a:cubicBezTo>
                  <a:pt x="2044831" y="2211234"/>
                  <a:pt x="2033946" y="2207063"/>
                  <a:pt x="2022879" y="2207789"/>
                </a:cubicBezTo>
                <a:cubicBezTo>
                  <a:pt x="2019252" y="2207969"/>
                  <a:pt x="2016167" y="2207789"/>
                  <a:pt x="2016530" y="2202709"/>
                </a:cubicBezTo>
                <a:cubicBezTo>
                  <a:pt x="2017255" y="2193457"/>
                  <a:pt x="2015260" y="2183841"/>
                  <a:pt x="2017801" y="2174769"/>
                </a:cubicBezTo>
                <a:cubicBezTo>
                  <a:pt x="2019071" y="2170053"/>
                  <a:pt x="2016713" y="2169690"/>
                  <a:pt x="2013264" y="2169690"/>
                </a:cubicBezTo>
                <a:cubicBezTo>
                  <a:pt x="2004556" y="2169690"/>
                  <a:pt x="1995667" y="2169328"/>
                  <a:pt x="1986958" y="2169690"/>
                </a:cubicBezTo>
                <a:cubicBezTo>
                  <a:pt x="1980791" y="2169872"/>
                  <a:pt x="1977889" y="2167694"/>
                  <a:pt x="1978432" y="2161345"/>
                </a:cubicBezTo>
                <a:cubicBezTo>
                  <a:pt x="1979158" y="2153364"/>
                  <a:pt x="1979520" y="2145199"/>
                  <a:pt x="1980246" y="2137217"/>
                </a:cubicBezTo>
                <a:cubicBezTo>
                  <a:pt x="1980609" y="2132862"/>
                  <a:pt x="1978977" y="2131410"/>
                  <a:pt x="1974622" y="2131410"/>
                </a:cubicBezTo>
                <a:close/>
                <a:moveTo>
                  <a:pt x="4042503" y="2131410"/>
                </a:moveTo>
                <a:cubicBezTo>
                  <a:pt x="4025270" y="2131592"/>
                  <a:pt x="4008035" y="2131592"/>
                  <a:pt x="3990801" y="2131410"/>
                </a:cubicBezTo>
                <a:lnTo>
                  <a:pt x="3989599" y="2132612"/>
                </a:lnTo>
                <a:lnTo>
                  <a:pt x="3988986" y="2132610"/>
                </a:lnTo>
                <a:cubicBezTo>
                  <a:pt x="3982999" y="2132610"/>
                  <a:pt x="3981911" y="2134788"/>
                  <a:pt x="3982091" y="2140050"/>
                </a:cubicBezTo>
                <a:cubicBezTo>
                  <a:pt x="3982454" y="2148757"/>
                  <a:pt x="3982091" y="2157647"/>
                  <a:pt x="3982091" y="2166356"/>
                </a:cubicBezTo>
                <a:lnTo>
                  <a:pt x="3981448" y="2167145"/>
                </a:lnTo>
                <a:lnTo>
                  <a:pt x="3979008" y="2169509"/>
                </a:lnTo>
                <a:cubicBezTo>
                  <a:pt x="3970300" y="2169328"/>
                  <a:pt x="3961411" y="2169690"/>
                  <a:pt x="3952702" y="2169328"/>
                </a:cubicBezTo>
                <a:lnTo>
                  <a:pt x="3949608" y="2172512"/>
                </a:lnTo>
                <a:lnTo>
                  <a:pt x="3949437" y="2172523"/>
                </a:lnTo>
                <a:lnTo>
                  <a:pt x="3947088" y="2175107"/>
                </a:lnTo>
                <a:lnTo>
                  <a:pt x="3946534" y="2175677"/>
                </a:lnTo>
                <a:lnTo>
                  <a:pt x="3946535" y="2175715"/>
                </a:lnTo>
                <a:lnTo>
                  <a:pt x="3943994" y="2178509"/>
                </a:lnTo>
                <a:cubicBezTo>
                  <a:pt x="3944175" y="2185767"/>
                  <a:pt x="3943630" y="2193025"/>
                  <a:pt x="3944175" y="2200281"/>
                </a:cubicBezTo>
                <a:lnTo>
                  <a:pt x="3943370" y="2204573"/>
                </a:lnTo>
                <a:lnTo>
                  <a:pt x="3938733" y="2209422"/>
                </a:lnTo>
                <a:cubicBezTo>
                  <a:pt x="3931113" y="2209603"/>
                  <a:pt x="3923494" y="2209784"/>
                  <a:pt x="3916055" y="2209422"/>
                </a:cubicBezTo>
                <a:lnTo>
                  <a:pt x="3914850" y="2210628"/>
                </a:lnTo>
                <a:lnTo>
                  <a:pt x="3914241" y="2210622"/>
                </a:lnTo>
                <a:cubicBezTo>
                  <a:pt x="3907166" y="2209896"/>
                  <a:pt x="3905896" y="2212799"/>
                  <a:pt x="3905896" y="2219329"/>
                </a:cubicBezTo>
                <a:lnTo>
                  <a:pt x="3906052" y="2286472"/>
                </a:lnTo>
                <a:lnTo>
                  <a:pt x="3898722" y="2285699"/>
                </a:lnTo>
                <a:lnTo>
                  <a:pt x="3897075" y="2284085"/>
                </a:lnTo>
                <a:lnTo>
                  <a:pt x="3896084" y="2276361"/>
                </a:lnTo>
                <a:cubicBezTo>
                  <a:pt x="3897898" y="2260941"/>
                  <a:pt x="3895903" y="2245885"/>
                  <a:pt x="3895903" y="2230646"/>
                </a:cubicBezTo>
                <a:cubicBezTo>
                  <a:pt x="3895903" y="2209965"/>
                  <a:pt x="3895903" y="2209965"/>
                  <a:pt x="3875403" y="2209965"/>
                </a:cubicBezTo>
                <a:cubicBezTo>
                  <a:pt x="3870458" y="2209965"/>
                  <a:pt x="3866887" y="2210112"/>
                  <a:pt x="3864311" y="2210028"/>
                </a:cubicBezTo>
                <a:lnTo>
                  <a:pt x="3859864" y="2208871"/>
                </a:lnTo>
                <a:lnTo>
                  <a:pt x="3859141" y="2208148"/>
                </a:lnTo>
                <a:lnTo>
                  <a:pt x="3857805" y="2192730"/>
                </a:lnTo>
                <a:cubicBezTo>
                  <a:pt x="3857714" y="2182662"/>
                  <a:pt x="3857714" y="2177627"/>
                  <a:pt x="3855288" y="2175019"/>
                </a:cubicBezTo>
                <a:lnTo>
                  <a:pt x="3849644" y="2173977"/>
                </a:lnTo>
                <a:lnTo>
                  <a:pt x="3848009" y="2172342"/>
                </a:lnTo>
                <a:lnTo>
                  <a:pt x="3841063" y="2172393"/>
                </a:lnTo>
                <a:lnTo>
                  <a:pt x="3838211" y="2171867"/>
                </a:lnTo>
                <a:cubicBezTo>
                  <a:pt x="3819708" y="2171141"/>
                  <a:pt x="3819708" y="2171141"/>
                  <a:pt x="3819708" y="2153182"/>
                </a:cubicBezTo>
                <a:cubicBezTo>
                  <a:pt x="3819708" y="2148283"/>
                  <a:pt x="3819345" y="2143567"/>
                  <a:pt x="3819708" y="2138668"/>
                </a:cubicBezTo>
                <a:cubicBezTo>
                  <a:pt x="3820070" y="2133588"/>
                  <a:pt x="3818075" y="2131773"/>
                  <a:pt x="3812995" y="2131955"/>
                </a:cubicBezTo>
                <a:cubicBezTo>
                  <a:pt x="3797211" y="2132136"/>
                  <a:pt x="3781428" y="2132499"/>
                  <a:pt x="3765826" y="2131773"/>
                </a:cubicBezTo>
                <a:cubicBezTo>
                  <a:pt x="3762108" y="2131682"/>
                  <a:pt x="3759839" y="2132454"/>
                  <a:pt x="3758659" y="2133996"/>
                </a:cubicBezTo>
                <a:lnTo>
                  <a:pt x="3758469" y="2136046"/>
                </a:lnTo>
                <a:lnTo>
                  <a:pt x="3754396" y="2140775"/>
                </a:lnTo>
                <a:cubicBezTo>
                  <a:pt x="3757480" y="2149301"/>
                  <a:pt x="3752945" y="2157466"/>
                  <a:pt x="3754215" y="2165630"/>
                </a:cubicBezTo>
                <a:lnTo>
                  <a:pt x="3749553" y="2170053"/>
                </a:lnTo>
                <a:lnTo>
                  <a:pt x="3724644" y="2170053"/>
                </a:lnTo>
                <a:cubicBezTo>
                  <a:pt x="3720471" y="2170053"/>
                  <a:pt x="3719746" y="2172049"/>
                  <a:pt x="3719746" y="2175677"/>
                </a:cubicBezTo>
                <a:lnTo>
                  <a:pt x="3719746" y="2175703"/>
                </a:lnTo>
                <a:lnTo>
                  <a:pt x="3715935" y="2179418"/>
                </a:lnTo>
                <a:cubicBezTo>
                  <a:pt x="3716298" y="2187218"/>
                  <a:pt x="3716480" y="2195201"/>
                  <a:pt x="3715572" y="2203002"/>
                </a:cubicBezTo>
                <a:lnTo>
                  <a:pt x="3715358" y="2204446"/>
                </a:lnTo>
                <a:lnTo>
                  <a:pt x="3711763" y="2208696"/>
                </a:lnTo>
                <a:cubicBezTo>
                  <a:pt x="3703418" y="2210328"/>
                  <a:pt x="3695798" y="2207244"/>
                  <a:pt x="3687816" y="2208151"/>
                </a:cubicBezTo>
                <a:lnTo>
                  <a:pt x="3684573" y="2210440"/>
                </a:lnTo>
                <a:lnTo>
                  <a:pt x="3683281" y="2210440"/>
                </a:lnTo>
                <a:cubicBezTo>
                  <a:pt x="3678745" y="2210440"/>
                  <a:pt x="3677657" y="2212254"/>
                  <a:pt x="3677838" y="2216427"/>
                </a:cubicBezTo>
                <a:cubicBezTo>
                  <a:pt x="3679108" y="2238379"/>
                  <a:pt x="3674209" y="2260331"/>
                  <a:pt x="3676569" y="2282282"/>
                </a:cubicBezTo>
                <a:lnTo>
                  <a:pt x="3672415" y="2286268"/>
                </a:lnTo>
                <a:lnTo>
                  <a:pt x="3670332" y="2286407"/>
                </a:lnTo>
                <a:cubicBezTo>
                  <a:pt x="3668268" y="2286385"/>
                  <a:pt x="3666681" y="2285795"/>
                  <a:pt x="3666772" y="2283436"/>
                </a:cubicBezTo>
                <a:cubicBezTo>
                  <a:pt x="3666953" y="2277449"/>
                  <a:pt x="3664413" y="2271101"/>
                  <a:pt x="3665864" y="2266022"/>
                </a:cubicBezTo>
                <a:cubicBezTo>
                  <a:pt x="3670581" y="2249695"/>
                  <a:pt x="3662599" y="2233186"/>
                  <a:pt x="3667134" y="2217040"/>
                </a:cubicBezTo>
                <a:lnTo>
                  <a:pt x="3662570" y="2211804"/>
                </a:lnTo>
                <a:lnTo>
                  <a:pt x="3662554" y="2211710"/>
                </a:lnTo>
                <a:lnTo>
                  <a:pt x="3662474" y="2211694"/>
                </a:lnTo>
                <a:lnTo>
                  <a:pt x="3660965" y="2209965"/>
                </a:lnTo>
                <a:cubicBezTo>
                  <a:pt x="3652077" y="2209965"/>
                  <a:pt x="3643005" y="2208877"/>
                  <a:pt x="3634116" y="2208332"/>
                </a:cubicBezTo>
                <a:cubicBezTo>
                  <a:pt x="3631576" y="2208151"/>
                  <a:pt x="3629217" y="2208151"/>
                  <a:pt x="3629217" y="2204703"/>
                </a:cubicBezTo>
                <a:cubicBezTo>
                  <a:pt x="3629399" y="2195452"/>
                  <a:pt x="3625046" y="2186562"/>
                  <a:pt x="3628854" y="2177128"/>
                </a:cubicBezTo>
                <a:cubicBezTo>
                  <a:pt x="3630668" y="2172775"/>
                  <a:pt x="3628674" y="2169872"/>
                  <a:pt x="3623050" y="2170053"/>
                </a:cubicBezTo>
                <a:cubicBezTo>
                  <a:pt x="3614341" y="2170416"/>
                  <a:pt x="3605452" y="2170053"/>
                  <a:pt x="3596744" y="2170234"/>
                </a:cubicBezTo>
                <a:cubicBezTo>
                  <a:pt x="3592391" y="2170416"/>
                  <a:pt x="3590938" y="2168783"/>
                  <a:pt x="3591119" y="2164429"/>
                </a:cubicBezTo>
                <a:cubicBezTo>
                  <a:pt x="3591483" y="2155721"/>
                  <a:pt x="3591119" y="2146831"/>
                  <a:pt x="3591301" y="2138124"/>
                </a:cubicBezTo>
                <a:cubicBezTo>
                  <a:pt x="3591483" y="2134131"/>
                  <a:pt x="3590756" y="2131955"/>
                  <a:pt x="3586040" y="2131955"/>
                </a:cubicBezTo>
                <a:cubicBezTo>
                  <a:pt x="3568443" y="2132136"/>
                  <a:pt x="3551027" y="2132136"/>
                  <a:pt x="3533429" y="2131955"/>
                </a:cubicBezTo>
                <a:lnTo>
                  <a:pt x="3532969" y="2132430"/>
                </a:lnTo>
                <a:lnTo>
                  <a:pt x="3530889" y="2132430"/>
                </a:lnTo>
                <a:cubicBezTo>
                  <a:pt x="3525084" y="2132430"/>
                  <a:pt x="3523814" y="2134607"/>
                  <a:pt x="3523995" y="2139869"/>
                </a:cubicBezTo>
                <a:lnTo>
                  <a:pt x="3524150" y="2166901"/>
                </a:lnTo>
                <a:lnTo>
                  <a:pt x="3520730" y="2170234"/>
                </a:lnTo>
                <a:cubicBezTo>
                  <a:pt x="3512929" y="2169872"/>
                  <a:pt x="3504946" y="2170598"/>
                  <a:pt x="3497146" y="2170053"/>
                </a:cubicBezTo>
                <a:lnTo>
                  <a:pt x="3494991" y="2172313"/>
                </a:lnTo>
                <a:lnTo>
                  <a:pt x="3489525" y="2172705"/>
                </a:lnTo>
                <a:cubicBezTo>
                  <a:pt x="3485353" y="2172342"/>
                  <a:pt x="3486260" y="2176152"/>
                  <a:pt x="3486260" y="2178692"/>
                </a:cubicBezTo>
                <a:cubicBezTo>
                  <a:pt x="3486078" y="2187400"/>
                  <a:pt x="3486078" y="2196290"/>
                  <a:pt x="3486260" y="2204997"/>
                </a:cubicBezTo>
                <a:lnTo>
                  <a:pt x="3480949" y="2210144"/>
                </a:lnTo>
                <a:lnTo>
                  <a:pt x="3458685" y="2209965"/>
                </a:lnTo>
                <a:lnTo>
                  <a:pt x="3458206" y="2210457"/>
                </a:lnTo>
                <a:lnTo>
                  <a:pt x="3455963" y="2210440"/>
                </a:lnTo>
                <a:cubicBezTo>
                  <a:pt x="3449431" y="2210077"/>
                  <a:pt x="3447799" y="2212254"/>
                  <a:pt x="3447980" y="2218604"/>
                </a:cubicBezTo>
                <a:cubicBezTo>
                  <a:pt x="3448343" y="2238198"/>
                  <a:pt x="3447799" y="2257972"/>
                  <a:pt x="3448162" y="2277564"/>
                </a:cubicBezTo>
                <a:cubicBezTo>
                  <a:pt x="3448253" y="2280831"/>
                  <a:pt x="3448071" y="2283507"/>
                  <a:pt x="3446892" y="2285185"/>
                </a:cubicBezTo>
                <a:lnTo>
                  <a:pt x="3446336" y="2285310"/>
                </a:lnTo>
                <a:lnTo>
                  <a:pt x="3436007" y="2286157"/>
                </a:lnTo>
                <a:cubicBezTo>
                  <a:pt x="3435463" y="2286157"/>
                  <a:pt x="3434918" y="2285795"/>
                  <a:pt x="3434737" y="2285613"/>
                </a:cubicBezTo>
                <a:cubicBezTo>
                  <a:pt x="3436007" y="2275636"/>
                  <a:pt x="3433286" y="2265659"/>
                  <a:pt x="3434193" y="2256045"/>
                </a:cubicBezTo>
                <a:cubicBezTo>
                  <a:pt x="3435463" y="2242620"/>
                  <a:pt x="3435281" y="2229739"/>
                  <a:pt x="3433649" y="2216677"/>
                </a:cubicBezTo>
                <a:cubicBezTo>
                  <a:pt x="3433286" y="2213230"/>
                  <a:pt x="3432198" y="2211961"/>
                  <a:pt x="3428751" y="2211961"/>
                </a:cubicBezTo>
                <a:cubicBezTo>
                  <a:pt x="3417865" y="2211779"/>
                  <a:pt x="3407162" y="2213956"/>
                  <a:pt x="3395914" y="2211779"/>
                </a:cubicBezTo>
                <a:cubicBezTo>
                  <a:pt x="3393193" y="2204885"/>
                  <a:pt x="3399542" y="2197266"/>
                  <a:pt x="3396821" y="2189828"/>
                </a:cubicBezTo>
                <a:lnTo>
                  <a:pt x="3393204" y="2191872"/>
                </a:lnTo>
                <a:lnTo>
                  <a:pt x="3393010" y="2189395"/>
                </a:lnTo>
                <a:lnTo>
                  <a:pt x="3392514" y="2189824"/>
                </a:lnTo>
                <a:lnTo>
                  <a:pt x="3392308" y="2186176"/>
                </a:lnTo>
                <a:cubicBezTo>
                  <a:pt x="3392874" y="2184294"/>
                  <a:pt x="3393738" y="2182480"/>
                  <a:pt x="3393738" y="2180576"/>
                </a:cubicBezTo>
                <a:cubicBezTo>
                  <a:pt x="3393919" y="2176946"/>
                  <a:pt x="3395552" y="2174407"/>
                  <a:pt x="3389202" y="2173319"/>
                </a:cubicBezTo>
                <a:cubicBezTo>
                  <a:pt x="3380312" y="2171867"/>
                  <a:pt x="3371785" y="2174407"/>
                  <a:pt x="3363077" y="2173137"/>
                </a:cubicBezTo>
                <a:cubicBezTo>
                  <a:pt x="3358542" y="2172411"/>
                  <a:pt x="3356909" y="2171141"/>
                  <a:pt x="3357997" y="2167513"/>
                </a:cubicBezTo>
                <a:cubicBezTo>
                  <a:pt x="3360719" y="2158624"/>
                  <a:pt x="3358723" y="2149553"/>
                  <a:pt x="3359268" y="2140663"/>
                </a:cubicBezTo>
                <a:cubicBezTo>
                  <a:pt x="3359449" y="2137580"/>
                  <a:pt x="3359268" y="2134314"/>
                  <a:pt x="3354913" y="2134314"/>
                </a:cubicBezTo>
                <a:cubicBezTo>
                  <a:pt x="3338405" y="2134131"/>
                  <a:pt x="3322076" y="2134131"/>
                  <a:pt x="3305567" y="2133769"/>
                </a:cubicBezTo>
                <a:lnTo>
                  <a:pt x="3304988" y="2134349"/>
                </a:lnTo>
                <a:lnTo>
                  <a:pt x="3302484" y="2134244"/>
                </a:lnTo>
                <a:cubicBezTo>
                  <a:pt x="3297041" y="2134426"/>
                  <a:pt x="3295772" y="2136241"/>
                  <a:pt x="3295953" y="2141139"/>
                </a:cubicBezTo>
                <a:cubicBezTo>
                  <a:pt x="3296315" y="2149301"/>
                  <a:pt x="3295772" y="2157466"/>
                  <a:pt x="3296134" y="2165630"/>
                </a:cubicBezTo>
                <a:lnTo>
                  <a:pt x="3290244" y="2172024"/>
                </a:lnTo>
                <a:lnTo>
                  <a:pt x="3267470" y="2171867"/>
                </a:lnTo>
                <a:lnTo>
                  <a:pt x="3265220" y="2174183"/>
                </a:lnTo>
                <a:lnTo>
                  <a:pt x="3262934" y="2174337"/>
                </a:lnTo>
                <a:cubicBezTo>
                  <a:pt x="3258580" y="2173975"/>
                  <a:pt x="3258036" y="2176514"/>
                  <a:pt x="3258036" y="2179962"/>
                </a:cubicBezTo>
                <a:cubicBezTo>
                  <a:pt x="3258217" y="2187763"/>
                  <a:pt x="3257855" y="2195382"/>
                  <a:pt x="3258217" y="2203002"/>
                </a:cubicBezTo>
                <a:lnTo>
                  <a:pt x="3251729" y="2210303"/>
                </a:lnTo>
                <a:lnTo>
                  <a:pt x="3230642" y="2210146"/>
                </a:lnTo>
                <a:lnTo>
                  <a:pt x="3228388" y="2212400"/>
                </a:lnTo>
                <a:lnTo>
                  <a:pt x="3227739" y="2212436"/>
                </a:lnTo>
                <a:cubicBezTo>
                  <a:pt x="3221933" y="2212074"/>
                  <a:pt x="3219756" y="2213705"/>
                  <a:pt x="3219938" y="2219874"/>
                </a:cubicBezTo>
                <a:cubicBezTo>
                  <a:pt x="3220301" y="2239286"/>
                  <a:pt x="3220119" y="2258698"/>
                  <a:pt x="3220119" y="2278110"/>
                </a:cubicBezTo>
                <a:cubicBezTo>
                  <a:pt x="3220119" y="2280921"/>
                  <a:pt x="3220074" y="2283506"/>
                  <a:pt x="3219008" y="2285434"/>
                </a:cubicBezTo>
                <a:lnTo>
                  <a:pt x="3215791" y="2286937"/>
                </a:lnTo>
                <a:lnTo>
                  <a:pt x="3212206" y="2286815"/>
                </a:lnTo>
                <a:cubicBezTo>
                  <a:pt x="3209734" y="2286838"/>
                  <a:pt x="3207692" y="2286249"/>
                  <a:pt x="3207420" y="2282893"/>
                </a:cubicBezTo>
                <a:cubicBezTo>
                  <a:pt x="3206150" y="2267654"/>
                  <a:pt x="3206513" y="2252235"/>
                  <a:pt x="3205968" y="2236996"/>
                </a:cubicBezTo>
                <a:cubicBezTo>
                  <a:pt x="3205788" y="2230101"/>
                  <a:pt x="3206331" y="2222664"/>
                  <a:pt x="3207057" y="2215589"/>
                </a:cubicBezTo>
                <a:cubicBezTo>
                  <a:pt x="3207420" y="2211234"/>
                  <a:pt x="3205424" y="2209784"/>
                  <a:pt x="3201252" y="2209965"/>
                </a:cubicBezTo>
                <a:cubicBezTo>
                  <a:pt x="3192543" y="2210146"/>
                  <a:pt x="3183655" y="2209784"/>
                  <a:pt x="3174946" y="2210146"/>
                </a:cubicBezTo>
                <a:cubicBezTo>
                  <a:pt x="3170048" y="2210328"/>
                  <a:pt x="3168597" y="2208514"/>
                  <a:pt x="3168779" y="2203797"/>
                </a:cubicBezTo>
                <a:cubicBezTo>
                  <a:pt x="3169142" y="2195270"/>
                  <a:pt x="3168597" y="2186925"/>
                  <a:pt x="3168960" y="2178399"/>
                </a:cubicBezTo>
                <a:cubicBezTo>
                  <a:pt x="3169142" y="2173137"/>
                  <a:pt x="3167146" y="2171685"/>
                  <a:pt x="3162066" y="2171867"/>
                </a:cubicBezTo>
                <a:cubicBezTo>
                  <a:pt x="3153539" y="2172230"/>
                  <a:pt x="3144832" y="2172049"/>
                  <a:pt x="3136123" y="2170416"/>
                </a:cubicBezTo>
                <a:cubicBezTo>
                  <a:pt x="3131769" y="2169690"/>
                  <a:pt x="3130499" y="2168239"/>
                  <a:pt x="3130681" y="2164247"/>
                </a:cubicBezTo>
                <a:cubicBezTo>
                  <a:pt x="3130862" y="2156447"/>
                  <a:pt x="3130499" y="2148463"/>
                  <a:pt x="3130862" y="2140663"/>
                </a:cubicBezTo>
                <a:cubicBezTo>
                  <a:pt x="3131044" y="2134676"/>
                  <a:pt x="3129229" y="2131773"/>
                  <a:pt x="3122698" y="2131955"/>
                </a:cubicBezTo>
                <a:cubicBezTo>
                  <a:pt x="3106914" y="2132318"/>
                  <a:pt x="3091313" y="2132318"/>
                  <a:pt x="3075529" y="2131955"/>
                </a:cubicBezTo>
                <a:lnTo>
                  <a:pt x="3073189" y="2134426"/>
                </a:lnTo>
                <a:lnTo>
                  <a:pt x="3070631" y="2134426"/>
                </a:lnTo>
                <a:cubicBezTo>
                  <a:pt x="3067183" y="2134426"/>
                  <a:pt x="3065369" y="2135695"/>
                  <a:pt x="3065915" y="2139143"/>
                </a:cubicBezTo>
                <a:cubicBezTo>
                  <a:pt x="3067365" y="2147851"/>
                  <a:pt x="3062649" y="2156196"/>
                  <a:pt x="3065552" y="2164904"/>
                </a:cubicBezTo>
                <a:lnTo>
                  <a:pt x="3060586" y="2170391"/>
                </a:lnTo>
                <a:lnTo>
                  <a:pt x="3035255" y="2170053"/>
                </a:lnTo>
                <a:lnTo>
                  <a:pt x="3033037" y="2172523"/>
                </a:lnTo>
                <a:lnTo>
                  <a:pt x="3032170" y="2172523"/>
                </a:lnTo>
                <a:cubicBezTo>
                  <a:pt x="3027454" y="2172342"/>
                  <a:pt x="3025821" y="2173975"/>
                  <a:pt x="3026003" y="2178692"/>
                </a:cubicBezTo>
                <a:cubicBezTo>
                  <a:pt x="3026183" y="2187400"/>
                  <a:pt x="3026003" y="2196290"/>
                  <a:pt x="3026003" y="2204997"/>
                </a:cubicBezTo>
                <a:lnTo>
                  <a:pt x="3025976" y="2205837"/>
                </a:lnTo>
                <a:lnTo>
                  <a:pt x="3023461" y="2208514"/>
                </a:lnTo>
                <a:cubicBezTo>
                  <a:pt x="3014935" y="2210872"/>
                  <a:pt x="3006771" y="2208514"/>
                  <a:pt x="2998608" y="2208151"/>
                </a:cubicBezTo>
                <a:cubicBezTo>
                  <a:pt x="2995251" y="2208060"/>
                  <a:pt x="2993211" y="2208605"/>
                  <a:pt x="2992031" y="2209943"/>
                </a:cubicBezTo>
                <a:lnTo>
                  <a:pt x="2991063" y="2214456"/>
                </a:lnTo>
                <a:lnTo>
                  <a:pt x="2987904" y="2217696"/>
                </a:lnTo>
                <a:cubicBezTo>
                  <a:pt x="2988085" y="2238016"/>
                  <a:pt x="2987723" y="2258153"/>
                  <a:pt x="2988085" y="2278473"/>
                </a:cubicBezTo>
                <a:cubicBezTo>
                  <a:pt x="2988085" y="2281466"/>
                  <a:pt x="2987814" y="2283598"/>
                  <a:pt x="2986703" y="2284980"/>
                </a:cubicBezTo>
                <a:lnTo>
                  <a:pt x="2982197" y="2286397"/>
                </a:lnTo>
                <a:lnTo>
                  <a:pt x="2976974" y="2284435"/>
                </a:lnTo>
                <a:cubicBezTo>
                  <a:pt x="2976112" y="2282983"/>
                  <a:pt x="2976112" y="2280897"/>
                  <a:pt x="2976112" y="2278358"/>
                </a:cubicBezTo>
                <a:cubicBezTo>
                  <a:pt x="2976294" y="2257858"/>
                  <a:pt x="2975931" y="2237177"/>
                  <a:pt x="2976294" y="2216677"/>
                </a:cubicBezTo>
                <a:cubicBezTo>
                  <a:pt x="2976294" y="2211234"/>
                  <a:pt x="2973028" y="2208332"/>
                  <a:pt x="2969762" y="2209422"/>
                </a:cubicBezTo>
                <a:cubicBezTo>
                  <a:pt x="2960873" y="2212142"/>
                  <a:pt x="2952710" y="2206880"/>
                  <a:pt x="2944001" y="2208332"/>
                </a:cubicBezTo>
                <a:cubicBezTo>
                  <a:pt x="2939102" y="2209058"/>
                  <a:pt x="2937834" y="2206517"/>
                  <a:pt x="2938015" y="2201982"/>
                </a:cubicBezTo>
                <a:cubicBezTo>
                  <a:pt x="2938197" y="2194364"/>
                  <a:pt x="2937651" y="2186743"/>
                  <a:pt x="2938197" y="2179306"/>
                </a:cubicBezTo>
                <a:cubicBezTo>
                  <a:pt x="2938740" y="2172593"/>
                  <a:pt x="2937107" y="2169328"/>
                  <a:pt x="2929488" y="2170053"/>
                </a:cubicBezTo>
                <a:cubicBezTo>
                  <a:pt x="2922593" y="2170598"/>
                  <a:pt x="2915518" y="2169690"/>
                  <a:pt x="2908624" y="2170234"/>
                </a:cubicBezTo>
                <a:cubicBezTo>
                  <a:pt x="2902093" y="2170779"/>
                  <a:pt x="2899373" y="2168965"/>
                  <a:pt x="2899917" y="2161889"/>
                </a:cubicBezTo>
                <a:cubicBezTo>
                  <a:pt x="2900461" y="2154088"/>
                  <a:pt x="2899917" y="2146106"/>
                  <a:pt x="2900098" y="2138305"/>
                </a:cubicBezTo>
                <a:cubicBezTo>
                  <a:pt x="2900279" y="2133769"/>
                  <a:pt x="2899010" y="2131955"/>
                  <a:pt x="2894111" y="2131955"/>
                </a:cubicBezTo>
                <a:cubicBezTo>
                  <a:pt x="2876876" y="2132136"/>
                  <a:pt x="2859642" y="2132136"/>
                  <a:pt x="2842407" y="2131955"/>
                </a:cubicBezTo>
                <a:lnTo>
                  <a:pt x="2842147" y="2132248"/>
                </a:lnTo>
                <a:lnTo>
                  <a:pt x="2840955" y="2132248"/>
                </a:lnTo>
                <a:cubicBezTo>
                  <a:pt x="2835332" y="2132248"/>
                  <a:pt x="2833335" y="2134426"/>
                  <a:pt x="2833518" y="2139869"/>
                </a:cubicBezTo>
                <a:lnTo>
                  <a:pt x="2833518" y="2166328"/>
                </a:lnTo>
                <a:lnTo>
                  <a:pt x="2829708" y="2170234"/>
                </a:lnTo>
                <a:cubicBezTo>
                  <a:pt x="2821544" y="2169690"/>
                  <a:pt x="2813381" y="2170234"/>
                  <a:pt x="2805217" y="2170053"/>
                </a:cubicBezTo>
                <a:lnTo>
                  <a:pt x="2803460" y="2172059"/>
                </a:lnTo>
                <a:lnTo>
                  <a:pt x="2802132" y="2172161"/>
                </a:lnTo>
                <a:cubicBezTo>
                  <a:pt x="2795419" y="2171435"/>
                  <a:pt x="2794149" y="2175063"/>
                  <a:pt x="2795963" y="2180324"/>
                </a:cubicBezTo>
                <a:cubicBezTo>
                  <a:pt x="2798323" y="2187581"/>
                  <a:pt x="2797233" y="2194839"/>
                  <a:pt x="2797051" y="2201913"/>
                </a:cubicBezTo>
                <a:lnTo>
                  <a:pt x="2788808" y="2209524"/>
                </a:lnTo>
                <a:lnTo>
                  <a:pt x="2786893" y="2209965"/>
                </a:lnTo>
                <a:cubicBezTo>
                  <a:pt x="2779636" y="2209965"/>
                  <a:pt x="2772379" y="2209965"/>
                  <a:pt x="2765123" y="2209965"/>
                </a:cubicBezTo>
                <a:lnTo>
                  <a:pt x="2764575" y="2210444"/>
                </a:lnTo>
                <a:lnTo>
                  <a:pt x="2764034" y="2210440"/>
                </a:lnTo>
                <a:cubicBezTo>
                  <a:pt x="2760768" y="2210440"/>
                  <a:pt x="2757140" y="2210803"/>
                  <a:pt x="2757866" y="2214976"/>
                </a:cubicBezTo>
                <a:cubicBezTo>
                  <a:pt x="2760768" y="2232391"/>
                  <a:pt x="2758410" y="2249809"/>
                  <a:pt x="2759136" y="2267225"/>
                </a:cubicBezTo>
                <a:cubicBezTo>
                  <a:pt x="2759317" y="2273030"/>
                  <a:pt x="2760587" y="2280105"/>
                  <a:pt x="2758048" y="2284822"/>
                </a:cubicBezTo>
                <a:lnTo>
                  <a:pt x="2755488" y="2285623"/>
                </a:lnTo>
                <a:lnTo>
                  <a:pt x="2752060" y="2286157"/>
                </a:lnTo>
                <a:cubicBezTo>
                  <a:pt x="2745529" y="2286520"/>
                  <a:pt x="2743897" y="2284344"/>
                  <a:pt x="2744079" y="2277994"/>
                </a:cubicBezTo>
                <a:cubicBezTo>
                  <a:pt x="2744441" y="2258584"/>
                  <a:pt x="2743897" y="2239354"/>
                  <a:pt x="2744260" y="2219942"/>
                </a:cubicBezTo>
                <a:lnTo>
                  <a:pt x="2739540" y="2215223"/>
                </a:lnTo>
                <a:lnTo>
                  <a:pt x="2738998" y="2212844"/>
                </a:lnTo>
                <a:lnTo>
                  <a:pt x="2737151" y="2212835"/>
                </a:lnTo>
                <a:lnTo>
                  <a:pt x="2735732" y="2211416"/>
                </a:lnTo>
                <a:cubicBezTo>
                  <a:pt x="2727750" y="2211053"/>
                  <a:pt x="2719950" y="2213049"/>
                  <a:pt x="2711787" y="2211961"/>
                </a:cubicBezTo>
                <a:cubicBezTo>
                  <a:pt x="2703804" y="2210872"/>
                  <a:pt x="2703984" y="2208151"/>
                  <a:pt x="2705074" y="2201801"/>
                </a:cubicBezTo>
                <a:cubicBezTo>
                  <a:pt x="2706162" y="2195452"/>
                  <a:pt x="2705255" y="2188739"/>
                  <a:pt x="2705255" y="2181664"/>
                </a:cubicBezTo>
                <a:cubicBezTo>
                  <a:pt x="2703984" y="2183115"/>
                  <a:pt x="2704030" y="2184702"/>
                  <a:pt x="2703917" y="2186290"/>
                </a:cubicBezTo>
                <a:lnTo>
                  <a:pt x="2702896" y="2188350"/>
                </a:lnTo>
                <a:lnTo>
                  <a:pt x="2702896" y="2182502"/>
                </a:lnTo>
                <a:lnTo>
                  <a:pt x="2701865" y="2185392"/>
                </a:lnTo>
                <a:lnTo>
                  <a:pt x="2702012" y="2181959"/>
                </a:lnTo>
                <a:cubicBezTo>
                  <a:pt x="2701944" y="2179170"/>
                  <a:pt x="2702171" y="2176584"/>
                  <a:pt x="2704167" y="2174226"/>
                </a:cubicBezTo>
                <a:cubicBezTo>
                  <a:pt x="2694551" y="2169690"/>
                  <a:pt x="2684028" y="2173137"/>
                  <a:pt x="2673869" y="2172775"/>
                </a:cubicBezTo>
                <a:lnTo>
                  <a:pt x="2670562" y="2171869"/>
                </a:lnTo>
                <a:lnTo>
                  <a:pt x="2668132" y="2169545"/>
                </a:lnTo>
                <a:lnTo>
                  <a:pt x="2667701" y="2166789"/>
                </a:lnTo>
                <a:cubicBezTo>
                  <a:pt x="2667701" y="2158079"/>
                  <a:pt x="2667701" y="2149190"/>
                  <a:pt x="2667701" y="2140482"/>
                </a:cubicBezTo>
                <a:cubicBezTo>
                  <a:pt x="2667701" y="2137398"/>
                  <a:pt x="2667701" y="2133950"/>
                  <a:pt x="2663528" y="2133950"/>
                </a:cubicBezTo>
                <a:cubicBezTo>
                  <a:pt x="2646657" y="2133769"/>
                  <a:pt x="2629967" y="2133950"/>
                  <a:pt x="2613275" y="2133588"/>
                </a:cubicBezTo>
                <a:lnTo>
                  <a:pt x="2612616" y="2134312"/>
                </a:lnTo>
                <a:lnTo>
                  <a:pt x="2610735" y="2134244"/>
                </a:lnTo>
                <a:cubicBezTo>
                  <a:pt x="2606382" y="2134426"/>
                  <a:pt x="2605112" y="2135876"/>
                  <a:pt x="2604931" y="2140050"/>
                </a:cubicBezTo>
                <a:cubicBezTo>
                  <a:pt x="2604386" y="2148757"/>
                  <a:pt x="2606200" y="2157284"/>
                  <a:pt x="2606926" y="2165993"/>
                </a:cubicBezTo>
                <a:lnTo>
                  <a:pt x="2602297" y="2171056"/>
                </a:lnTo>
                <a:lnTo>
                  <a:pt x="2599125" y="2171867"/>
                </a:lnTo>
                <a:cubicBezTo>
                  <a:pt x="2592232" y="2171867"/>
                  <a:pt x="2585156" y="2172049"/>
                  <a:pt x="2578262" y="2171867"/>
                </a:cubicBezTo>
                <a:lnTo>
                  <a:pt x="2576320" y="2173912"/>
                </a:lnTo>
                <a:lnTo>
                  <a:pt x="2572456" y="2174156"/>
                </a:lnTo>
                <a:cubicBezTo>
                  <a:pt x="2569010" y="2174156"/>
                  <a:pt x="2566833" y="2173975"/>
                  <a:pt x="2568284" y="2179055"/>
                </a:cubicBezTo>
                <a:cubicBezTo>
                  <a:pt x="2570823" y="2188306"/>
                  <a:pt x="2567376" y="2197559"/>
                  <a:pt x="2567014" y="2206812"/>
                </a:cubicBezTo>
                <a:lnTo>
                  <a:pt x="2562973" y="2209955"/>
                </a:lnTo>
                <a:lnTo>
                  <a:pt x="2543249" y="2209784"/>
                </a:lnTo>
                <a:cubicBezTo>
                  <a:pt x="2538713" y="2209331"/>
                  <a:pt x="2535629" y="2209830"/>
                  <a:pt x="2533724" y="2211621"/>
                </a:cubicBezTo>
                <a:lnTo>
                  <a:pt x="2532124" y="2217887"/>
                </a:lnTo>
                <a:lnTo>
                  <a:pt x="2528735" y="2221143"/>
                </a:lnTo>
                <a:cubicBezTo>
                  <a:pt x="2529278" y="2240555"/>
                  <a:pt x="2528735" y="2259786"/>
                  <a:pt x="2528916" y="2279198"/>
                </a:cubicBezTo>
                <a:lnTo>
                  <a:pt x="2527659" y="2286049"/>
                </a:lnTo>
                <a:lnTo>
                  <a:pt x="2527102" y="2286339"/>
                </a:lnTo>
                <a:cubicBezTo>
                  <a:pt x="2521841" y="2285613"/>
                  <a:pt x="2514040" y="2289423"/>
                  <a:pt x="2514765" y="2277631"/>
                </a:cubicBezTo>
                <a:cubicBezTo>
                  <a:pt x="2515855" y="2257677"/>
                  <a:pt x="2514765" y="2237540"/>
                  <a:pt x="2515129" y="2217402"/>
                </a:cubicBezTo>
                <a:cubicBezTo>
                  <a:pt x="2515310" y="2211234"/>
                  <a:pt x="2513315" y="2209422"/>
                  <a:pt x="2507509" y="2209784"/>
                </a:cubicBezTo>
                <a:cubicBezTo>
                  <a:pt x="2499708" y="2210328"/>
                  <a:pt x="2491726" y="2209784"/>
                  <a:pt x="2483924" y="2209965"/>
                </a:cubicBezTo>
                <a:cubicBezTo>
                  <a:pt x="2478845" y="2209965"/>
                  <a:pt x="2476668" y="2207969"/>
                  <a:pt x="2476849" y="2202889"/>
                </a:cubicBezTo>
                <a:cubicBezTo>
                  <a:pt x="2477031" y="2194364"/>
                  <a:pt x="2476849" y="2186017"/>
                  <a:pt x="2477031" y="2177491"/>
                </a:cubicBezTo>
                <a:cubicBezTo>
                  <a:pt x="2477031" y="2173137"/>
                  <a:pt x="2475580" y="2171504"/>
                  <a:pt x="2471226" y="2171685"/>
                </a:cubicBezTo>
                <a:cubicBezTo>
                  <a:pt x="2462336" y="2172049"/>
                  <a:pt x="2453264" y="2171323"/>
                  <a:pt x="2444375" y="2170053"/>
                </a:cubicBezTo>
                <a:cubicBezTo>
                  <a:pt x="2440021" y="2169509"/>
                  <a:pt x="2438570" y="2168239"/>
                  <a:pt x="2438751" y="2164067"/>
                </a:cubicBezTo>
                <a:cubicBezTo>
                  <a:pt x="2438933" y="2155540"/>
                  <a:pt x="2438388" y="2147013"/>
                  <a:pt x="2438933" y="2138668"/>
                </a:cubicBezTo>
                <a:cubicBezTo>
                  <a:pt x="2439296" y="2132862"/>
                  <a:pt x="2437119" y="2131410"/>
                  <a:pt x="2431676" y="2131592"/>
                </a:cubicBezTo>
                <a:cubicBezTo>
                  <a:pt x="2419884" y="2131955"/>
                  <a:pt x="2408091" y="2131773"/>
                  <a:pt x="2396299" y="2131773"/>
                </a:cubicBezTo>
                <a:cubicBezTo>
                  <a:pt x="2386775" y="2131773"/>
                  <a:pt x="2382013" y="2131773"/>
                  <a:pt x="2379632" y="2134200"/>
                </a:cubicBezTo>
                <a:lnTo>
                  <a:pt x="2379452" y="2135484"/>
                </a:lnTo>
                <a:lnTo>
                  <a:pt x="2376706" y="2136059"/>
                </a:lnTo>
                <a:cubicBezTo>
                  <a:pt x="2370538" y="2141319"/>
                  <a:pt x="2375074" y="2153656"/>
                  <a:pt x="2374711" y="2162908"/>
                </a:cubicBezTo>
                <a:lnTo>
                  <a:pt x="2372889" y="2170160"/>
                </a:lnTo>
                <a:lnTo>
                  <a:pt x="2369110" y="2170733"/>
                </a:lnTo>
                <a:cubicBezTo>
                  <a:pt x="2365821" y="2170462"/>
                  <a:pt x="2362013" y="2169872"/>
                  <a:pt x="2359109" y="2169872"/>
                </a:cubicBezTo>
                <a:cubicBezTo>
                  <a:pt x="2353168" y="2169872"/>
                  <a:pt x="2348712" y="2169872"/>
                  <a:pt x="2345426" y="2170255"/>
                </a:cubicBezTo>
                <a:lnTo>
                  <a:pt x="2339224" y="2172749"/>
                </a:lnTo>
                <a:lnTo>
                  <a:pt x="2337339" y="2172887"/>
                </a:lnTo>
                <a:cubicBezTo>
                  <a:pt x="2334436" y="2172342"/>
                  <a:pt x="2334618" y="2175607"/>
                  <a:pt x="2334798" y="2177603"/>
                </a:cubicBezTo>
                <a:cubicBezTo>
                  <a:pt x="2335343" y="2183590"/>
                  <a:pt x="2334618" y="2189395"/>
                  <a:pt x="2335888" y="2195564"/>
                </a:cubicBezTo>
                <a:lnTo>
                  <a:pt x="2336311" y="2203557"/>
                </a:lnTo>
                <a:lnTo>
                  <a:pt x="2329357" y="2208332"/>
                </a:lnTo>
                <a:cubicBezTo>
                  <a:pt x="2321556" y="2211598"/>
                  <a:pt x="2314661" y="2207244"/>
                  <a:pt x="2307223" y="2207789"/>
                </a:cubicBezTo>
                <a:lnTo>
                  <a:pt x="2304474" y="2210600"/>
                </a:lnTo>
                <a:lnTo>
                  <a:pt x="2303414" y="2210622"/>
                </a:lnTo>
                <a:cubicBezTo>
                  <a:pt x="2297426" y="2210260"/>
                  <a:pt x="2296882" y="2212980"/>
                  <a:pt x="2296520" y="2218060"/>
                </a:cubicBezTo>
                <a:cubicBezTo>
                  <a:pt x="2296157" y="2225136"/>
                  <a:pt x="2299603" y="2231848"/>
                  <a:pt x="2298333" y="2238561"/>
                </a:cubicBezTo>
                <a:cubicBezTo>
                  <a:pt x="2295794" y="2251623"/>
                  <a:pt x="2297063" y="2264866"/>
                  <a:pt x="2296882" y="2278110"/>
                </a:cubicBezTo>
                <a:lnTo>
                  <a:pt x="2296253" y="2282989"/>
                </a:lnTo>
                <a:lnTo>
                  <a:pt x="2293917" y="2285466"/>
                </a:lnTo>
                <a:lnTo>
                  <a:pt x="2293198" y="2285754"/>
                </a:lnTo>
                <a:lnTo>
                  <a:pt x="2284727" y="2277812"/>
                </a:lnTo>
                <a:cubicBezTo>
                  <a:pt x="2284001" y="2266204"/>
                  <a:pt x="2288537" y="2254955"/>
                  <a:pt x="2286360" y="2243708"/>
                </a:cubicBezTo>
                <a:cubicBezTo>
                  <a:pt x="2284183" y="2232460"/>
                  <a:pt x="2284909" y="2221576"/>
                  <a:pt x="2286179" y="2209422"/>
                </a:cubicBezTo>
                <a:cubicBezTo>
                  <a:pt x="2275112" y="2211234"/>
                  <a:pt x="2264227" y="2207063"/>
                  <a:pt x="2253161" y="2207789"/>
                </a:cubicBezTo>
                <a:cubicBezTo>
                  <a:pt x="2249533" y="2207969"/>
                  <a:pt x="2246448" y="2207789"/>
                  <a:pt x="2246811" y="2202709"/>
                </a:cubicBezTo>
                <a:cubicBezTo>
                  <a:pt x="2247536" y="2193457"/>
                  <a:pt x="2245541" y="2183841"/>
                  <a:pt x="2248081" y="2174769"/>
                </a:cubicBezTo>
                <a:cubicBezTo>
                  <a:pt x="2249351" y="2170053"/>
                  <a:pt x="2246993" y="2169690"/>
                  <a:pt x="2243545" y="2169690"/>
                </a:cubicBezTo>
                <a:cubicBezTo>
                  <a:pt x="2234838" y="2169690"/>
                  <a:pt x="2225948" y="2169328"/>
                  <a:pt x="2217239" y="2169690"/>
                </a:cubicBezTo>
                <a:cubicBezTo>
                  <a:pt x="2211072" y="2169872"/>
                  <a:pt x="2208169" y="2167694"/>
                  <a:pt x="2208713" y="2161345"/>
                </a:cubicBezTo>
                <a:cubicBezTo>
                  <a:pt x="2209439" y="2153364"/>
                  <a:pt x="2209801" y="2145199"/>
                  <a:pt x="2210527" y="2137217"/>
                </a:cubicBezTo>
                <a:cubicBezTo>
                  <a:pt x="2210890" y="2132862"/>
                  <a:pt x="2209257" y="2131410"/>
                  <a:pt x="2204904" y="2131410"/>
                </a:cubicBezTo>
                <a:cubicBezTo>
                  <a:pt x="2187669" y="2131592"/>
                  <a:pt x="2170433" y="2131592"/>
                  <a:pt x="2153199" y="2131410"/>
                </a:cubicBezTo>
                <a:lnTo>
                  <a:pt x="2151997" y="2132612"/>
                </a:lnTo>
                <a:lnTo>
                  <a:pt x="2151384" y="2132610"/>
                </a:lnTo>
                <a:cubicBezTo>
                  <a:pt x="2145398" y="2132610"/>
                  <a:pt x="2144309" y="2134788"/>
                  <a:pt x="2144491" y="2140050"/>
                </a:cubicBezTo>
                <a:cubicBezTo>
                  <a:pt x="2144853" y="2148757"/>
                  <a:pt x="2144491" y="2157647"/>
                  <a:pt x="2144491" y="2166356"/>
                </a:cubicBezTo>
                <a:lnTo>
                  <a:pt x="2143848" y="2167143"/>
                </a:lnTo>
                <a:lnTo>
                  <a:pt x="2141407" y="2169509"/>
                </a:lnTo>
                <a:cubicBezTo>
                  <a:pt x="2132699" y="2169328"/>
                  <a:pt x="2123809" y="2169690"/>
                  <a:pt x="2115100" y="2169328"/>
                </a:cubicBezTo>
                <a:lnTo>
                  <a:pt x="2112007" y="2172512"/>
                </a:lnTo>
                <a:lnTo>
                  <a:pt x="2111836" y="2172523"/>
                </a:lnTo>
                <a:lnTo>
                  <a:pt x="2109488" y="2175106"/>
                </a:lnTo>
                <a:lnTo>
                  <a:pt x="2108933" y="2175677"/>
                </a:lnTo>
                <a:lnTo>
                  <a:pt x="2108934" y="2175715"/>
                </a:lnTo>
                <a:lnTo>
                  <a:pt x="2106393" y="2178509"/>
                </a:lnTo>
                <a:cubicBezTo>
                  <a:pt x="2106575" y="2185767"/>
                  <a:pt x="2106031" y="2193025"/>
                  <a:pt x="2106575" y="2200281"/>
                </a:cubicBezTo>
                <a:lnTo>
                  <a:pt x="2105770" y="2204573"/>
                </a:lnTo>
                <a:lnTo>
                  <a:pt x="2101132" y="2209422"/>
                </a:lnTo>
                <a:cubicBezTo>
                  <a:pt x="2093512" y="2209603"/>
                  <a:pt x="2085893" y="2209784"/>
                  <a:pt x="2078456" y="2209422"/>
                </a:cubicBezTo>
                <a:lnTo>
                  <a:pt x="2077249" y="2210628"/>
                </a:lnTo>
                <a:lnTo>
                  <a:pt x="2076641" y="2210622"/>
                </a:lnTo>
                <a:cubicBezTo>
                  <a:pt x="2069565" y="2209896"/>
                  <a:pt x="2068295" y="2212799"/>
                  <a:pt x="2068295" y="2219329"/>
                </a:cubicBezTo>
                <a:cubicBezTo>
                  <a:pt x="2068658" y="2245272"/>
                  <a:pt x="2068476" y="2271397"/>
                  <a:pt x="2068476" y="2297340"/>
                </a:cubicBezTo>
                <a:cubicBezTo>
                  <a:pt x="2068476" y="2312577"/>
                  <a:pt x="2068476" y="2312215"/>
                  <a:pt x="2083897" y="2312577"/>
                </a:cubicBezTo>
                <a:cubicBezTo>
                  <a:pt x="2091155" y="2312758"/>
                  <a:pt x="2092424" y="2310037"/>
                  <a:pt x="2092243" y="2303690"/>
                </a:cubicBezTo>
                <a:lnTo>
                  <a:pt x="2092243" y="2303574"/>
                </a:lnTo>
                <a:lnTo>
                  <a:pt x="2094783" y="2301034"/>
                </a:lnTo>
                <a:cubicBezTo>
                  <a:pt x="2094238" y="2280716"/>
                  <a:pt x="2094783" y="2260579"/>
                  <a:pt x="2094420" y="2240262"/>
                </a:cubicBezTo>
                <a:lnTo>
                  <a:pt x="2100183" y="2234641"/>
                </a:lnTo>
                <a:lnTo>
                  <a:pt x="2101857" y="2234205"/>
                </a:lnTo>
                <a:cubicBezTo>
                  <a:pt x="2109296" y="2234931"/>
                  <a:pt x="2116915" y="2234205"/>
                  <a:pt x="2124534" y="2234387"/>
                </a:cubicBezTo>
                <a:lnTo>
                  <a:pt x="2125717" y="2233357"/>
                </a:lnTo>
                <a:lnTo>
                  <a:pt x="2127074" y="2233366"/>
                </a:lnTo>
                <a:cubicBezTo>
                  <a:pt x="2130521" y="2233366"/>
                  <a:pt x="2132881" y="2232823"/>
                  <a:pt x="2132699" y="2228469"/>
                </a:cubicBezTo>
                <a:lnTo>
                  <a:pt x="2131623" y="2198797"/>
                </a:lnTo>
                <a:lnTo>
                  <a:pt x="2135057" y="2194476"/>
                </a:lnTo>
                <a:cubicBezTo>
                  <a:pt x="2143220" y="2193931"/>
                  <a:pt x="2151022" y="2197015"/>
                  <a:pt x="2159185" y="2196652"/>
                </a:cubicBezTo>
                <a:cubicBezTo>
                  <a:pt x="2165717" y="2196290"/>
                  <a:pt x="2168619" y="2194657"/>
                  <a:pt x="2168256" y="2187763"/>
                </a:cubicBezTo>
                <a:lnTo>
                  <a:pt x="2168256" y="2187726"/>
                </a:lnTo>
                <a:lnTo>
                  <a:pt x="2170796" y="2185292"/>
                </a:lnTo>
                <a:cubicBezTo>
                  <a:pt x="2170252" y="2177128"/>
                  <a:pt x="2170978" y="2168965"/>
                  <a:pt x="2170615" y="2160800"/>
                </a:cubicBezTo>
                <a:lnTo>
                  <a:pt x="2175859" y="2156661"/>
                </a:lnTo>
                <a:lnTo>
                  <a:pt x="2182770" y="2162364"/>
                </a:lnTo>
                <a:cubicBezTo>
                  <a:pt x="2182407" y="2170165"/>
                  <a:pt x="2183132" y="2178147"/>
                  <a:pt x="2182589" y="2185948"/>
                </a:cubicBezTo>
                <a:cubicBezTo>
                  <a:pt x="2182044" y="2193568"/>
                  <a:pt x="2184221" y="2197197"/>
                  <a:pt x="2192567" y="2196471"/>
                </a:cubicBezTo>
                <a:cubicBezTo>
                  <a:pt x="2200004" y="2195745"/>
                  <a:pt x="2207625" y="2196471"/>
                  <a:pt x="2215243" y="2196290"/>
                </a:cubicBezTo>
                <a:cubicBezTo>
                  <a:pt x="2219236" y="2196290"/>
                  <a:pt x="2222682" y="2197015"/>
                  <a:pt x="2222501" y="2202094"/>
                </a:cubicBezTo>
                <a:cubicBezTo>
                  <a:pt x="2222138" y="2211166"/>
                  <a:pt x="2223771" y="2220237"/>
                  <a:pt x="2221412" y="2229127"/>
                </a:cubicBezTo>
                <a:cubicBezTo>
                  <a:pt x="2220142" y="2233662"/>
                  <a:pt x="2221775" y="2234569"/>
                  <a:pt x="2225585" y="2234569"/>
                </a:cubicBezTo>
                <a:cubicBezTo>
                  <a:pt x="2234112" y="2234569"/>
                  <a:pt x="2242638" y="2234931"/>
                  <a:pt x="2250984" y="2234387"/>
                </a:cubicBezTo>
                <a:lnTo>
                  <a:pt x="2258805" y="2236433"/>
                </a:lnTo>
                <a:lnTo>
                  <a:pt x="2258894" y="2236526"/>
                </a:lnTo>
                <a:lnTo>
                  <a:pt x="2260781" y="2244365"/>
                </a:lnTo>
                <a:cubicBezTo>
                  <a:pt x="2260236" y="2263959"/>
                  <a:pt x="2261325" y="2283551"/>
                  <a:pt x="2258785" y="2302962"/>
                </a:cubicBezTo>
                <a:lnTo>
                  <a:pt x="2262768" y="2307345"/>
                </a:lnTo>
                <a:lnTo>
                  <a:pt x="2262798" y="2307543"/>
                </a:lnTo>
                <a:lnTo>
                  <a:pt x="2262991" y="2307590"/>
                </a:lnTo>
                <a:lnTo>
                  <a:pt x="2266040" y="2310944"/>
                </a:lnTo>
                <a:cubicBezTo>
                  <a:pt x="2281824" y="2310582"/>
                  <a:pt x="2297426" y="2310582"/>
                  <a:pt x="2313209" y="2310944"/>
                </a:cubicBezTo>
                <a:lnTo>
                  <a:pt x="2315568" y="2308471"/>
                </a:lnTo>
                <a:lnTo>
                  <a:pt x="2321193" y="2307633"/>
                </a:lnTo>
                <a:cubicBezTo>
                  <a:pt x="2323234" y="2305569"/>
                  <a:pt x="2323189" y="2301487"/>
                  <a:pt x="2322826" y="2293415"/>
                </a:cubicBezTo>
                <a:cubicBezTo>
                  <a:pt x="2322099" y="2275273"/>
                  <a:pt x="2325183" y="2256951"/>
                  <a:pt x="2323007" y="2238811"/>
                </a:cubicBezTo>
                <a:lnTo>
                  <a:pt x="2323389" y="2238359"/>
                </a:lnTo>
                <a:lnTo>
                  <a:pt x="2327179" y="2234569"/>
                </a:lnTo>
                <a:cubicBezTo>
                  <a:pt x="2335888" y="2234931"/>
                  <a:pt x="2344776" y="2234569"/>
                  <a:pt x="2353484" y="2234750"/>
                </a:cubicBezTo>
                <a:lnTo>
                  <a:pt x="2355840" y="2232455"/>
                </a:lnTo>
                <a:lnTo>
                  <a:pt x="2356025" y="2232460"/>
                </a:lnTo>
                <a:cubicBezTo>
                  <a:pt x="2362193" y="2233366"/>
                  <a:pt x="2362919" y="2231190"/>
                  <a:pt x="2362738" y="2226656"/>
                </a:cubicBezTo>
                <a:cubicBezTo>
                  <a:pt x="2362375" y="2219761"/>
                  <a:pt x="2363100" y="2212867"/>
                  <a:pt x="2361286" y="2205974"/>
                </a:cubicBezTo>
                <a:lnTo>
                  <a:pt x="2361454" y="2196878"/>
                </a:lnTo>
                <a:lnTo>
                  <a:pt x="2367453" y="2194839"/>
                </a:lnTo>
                <a:cubicBezTo>
                  <a:pt x="2375255" y="2195382"/>
                  <a:pt x="2383237" y="2194839"/>
                  <a:pt x="2391038" y="2195020"/>
                </a:cubicBezTo>
                <a:cubicBezTo>
                  <a:pt x="2395211" y="2195201"/>
                  <a:pt x="2396843" y="2193750"/>
                  <a:pt x="2396843" y="2189395"/>
                </a:cubicBezTo>
                <a:lnTo>
                  <a:pt x="2396856" y="2189214"/>
                </a:lnTo>
                <a:lnTo>
                  <a:pt x="2399021" y="2187106"/>
                </a:lnTo>
                <a:cubicBezTo>
                  <a:pt x="2398658" y="2178762"/>
                  <a:pt x="2398658" y="2170416"/>
                  <a:pt x="2400473" y="2162070"/>
                </a:cubicBezTo>
                <a:lnTo>
                  <a:pt x="2401792" y="2157192"/>
                </a:lnTo>
                <a:lnTo>
                  <a:pt x="2411538" y="2159280"/>
                </a:lnTo>
                <a:cubicBezTo>
                  <a:pt x="2414622" y="2163089"/>
                  <a:pt x="2416075" y="2168169"/>
                  <a:pt x="2414440" y="2172887"/>
                </a:cubicBezTo>
                <a:cubicBezTo>
                  <a:pt x="2412446" y="2178692"/>
                  <a:pt x="2413534" y="2184679"/>
                  <a:pt x="2412989" y="2190665"/>
                </a:cubicBezTo>
                <a:cubicBezTo>
                  <a:pt x="2412446" y="2195382"/>
                  <a:pt x="2414440" y="2197015"/>
                  <a:pt x="2419158" y="2196835"/>
                </a:cubicBezTo>
                <a:cubicBezTo>
                  <a:pt x="2427865" y="2196652"/>
                  <a:pt x="2436756" y="2196835"/>
                  <a:pt x="2445464" y="2196835"/>
                </a:cubicBezTo>
                <a:cubicBezTo>
                  <a:pt x="2448185" y="2196835"/>
                  <a:pt x="2450906" y="2196471"/>
                  <a:pt x="2451087" y="2200643"/>
                </a:cubicBezTo>
                <a:cubicBezTo>
                  <a:pt x="2451269" y="2208627"/>
                  <a:pt x="2454353" y="2216246"/>
                  <a:pt x="2451450" y="2224591"/>
                </a:cubicBezTo>
                <a:cubicBezTo>
                  <a:pt x="2449274" y="2230940"/>
                  <a:pt x="2451632" y="2235658"/>
                  <a:pt x="2460159" y="2234931"/>
                </a:cubicBezTo>
                <a:cubicBezTo>
                  <a:pt x="2467053" y="2234387"/>
                  <a:pt x="2474129" y="2235477"/>
                  <a:pt x="2481021" y="2234750"/>
                </a:cubicBezTo>
                <a:cubicBezTo>
                  <a:pt x="2488097" y="2234024"/>
                  <a:pt x="2489548" y="2236928"/>
                  <a:pt x="2489368" y="2243458"/>
                </a:cubicBezTo>
                <a:cubicBezTo>
                  <a:pt x="2489005" y="2263777"/>
                  <a:pt x="2489186" y="2283914"/>
                  <a:pt x="2489186" y="2304234"/>
                </a:cubicBezTo>
                <a:cubicBezTo>
                  <a:pt x="2489186" y="2308223"/>
                  <a:pt x="2489005" y="2311125"/>
                  <a:pt x="2494628" y="2311125"/>
                </a:cubicBezTo>
                <a:cubicBezTo>
                  <a:pt x="2511500" y="2310944"/>
                  <a:pt x="2528554" y="2311125"/>
                  <a:pt x="2545426" y="2311125"/>
                </a:cubicBezTo>
                <a:lnTo>
                  <a:pt x="2547231" y="2309742"/>
                </a:lnTo>
                <a:lnTo>
                  <a:pt x="2547420" y="2309742"/>
                </a:lnTo>
                <a:lnTo>
                  <a:pt x="2548817" y="2308526"/>
                </a:lnTo>
                <a:lnTo>
                  <a:pt x="2550867" y="2306955"/>
                </a:lnTo>
                <a:lnTo>
                  <a:pt x="2550871" y="2306738"/>
                </a:lnTo>
                <a:lnTo>
                  <a:pt x="2553044" y="2304844"/>
                </a:lnTo>
                <a:cubicBezTo>
                  <a:pt x="2551593" y="2283618"/>
                  <a:pt x="2555586" y="2262394"/>
                  <a:pt x="2553044" y="2241168"/>
                </a:cubicBezTo>
                <a:lnTo>
                  <a:pt x="2558729" y="2235207"/>
                </a:lnTo>
                <a:lnTo>
                  <a:pt x="2560301" y="2234750"/>
                </a:lnTo>
                <a:cubicBezTo>
                  <a:pt x="2569553" y="2235477"/>
                  <a:pt x="2578987" y="2234931"/>
                  <a:pt x="2588785" y="2234931"/>
                </a:cubicBezTo>
                <a:lnTo>
                  <a:pt x="2588760" y="2233255"/>
                </a:lnTo>
                <a:lnTo>
                  <a:pt x="2589397" y="2233230"/>
                </a:lnTo>
                <a:cubicBezTo>
                  <a:pt x="2590508" y="2233004"/>
                  <a:pt x="2591233" y="2232460"/>
                  <a:pt x="2590598" y="2231190"/>
                </a:cubicBezTo>
                <a:cubicBezTo>
                  <a:pt x="2586245" y="2222301"/>
                  <a:pt x="2594589" y="2215226"/>
                  <a:pt x="2593320" y="2206699"/>
                </a:cubicBezTo>
                <a:lnTo>
                  <a:pt x="2593799" y="2198316"/>
                </a:lnTo>
                <a:lnTo>
                  <a:pt x="2595315" y="2196652"/>
                </a:lnTo>
                <a:cubicBezTo>
                  <a:pt x="2604386" y="2196835"/>
                  <a:pt x="2613458" y="2196471"/>
                  <a:pt x="2622527" y="2196835"/>
                </a:cubicBezTo>
                <a:lnTo>
                  <a:pt x="2624787" y="2194636"/>
                </a:lnTo>
                <a:lnTo>
                  <a:pt x="2629604" y="2193457"/>
                </a:lnTo>
                <a:cubicBezTo>
                  <a:pt x="2634501" y="2188194"/>
                  <a:pt x="2630692" y="2177309"/>
                  <a:pt x="2631055" y="2168965"/>
                </a:cubicBezTo>
                <a:lnTo>
                  <a:pt x="2631371" y="2159148"/>
                </a:lnTo>
                <a:lnTo>
                  <a:pt x="2631833" y="2158360"/>
                </a:lnTo>
                <a:lnTo>
                  <a:pt x="2633342" y="2158156"/>
                </a:lnTo>
                <a:lnTo>
                  <a:pt x="2637767" y="2158735"/>
                </a:lnTo>
                <a:cubicBezTo>
                  <a:pt x="2640669" y="2158554"/>
                  <a:pt x="2644661" y="2158192"/>
                  <a:pt x="2643210" y="2163089"/>
                </a:cubicBezTo>
                <a:cubicBezTo>
                  <a:pt x="2640487" y="2171979"/>
                  <a:pt x="2642665" y="2181050"/>
                  <a:pt x="2641758" y="2189940"/>
                </a:cubicBezTo>
                <a:cubicBezTo>
                  <a:pt x="2641214" y="2195927"/>
                  <a:pt x="2644117" y="2197015"/>
                  <a:pt x="2649196" y="2196835"/>
                </a:cubicBezTo>
                <a:cubicBezTo>
                  <a:pt x="2657360" y="2196471"/>
                  <a:pt x="2665523" y="2196835"/>
                  <a:pt x="2673689" y="2196652"/>
                </a:cubicBezTo>
                <a:cubicBezTo>
                  <a:pt x="2678586" y="2196652"/>
                  <a:pt x="2681307" y="2196835"/>
                  <a:pt x="2680219" y="2203545"/>
                </a:cubicBezTo>
                <a:cubicBezTo>
                  <a:pt x="2679130" y="2211529"/>
                  <a:pt x="2680219" y="2219874"/>
                  <a:pt x="2679856" y="2228038"/>
                </a:cubicBezTo>
                <a:cubicBezTo>
                  <a:pt x="2679675" y="2233299"/>
                  <a:pt x="2683122" y="2236384"/>
                  <a:pt x="2686569" y="2236020"/>
                </a:cubicBezTo>
                <a:cubicBezTo>
                  <a:pt x="2695277" y="2235113"/>
                  <a:pt x="2703984" y="2238741"/>
                  <a:pt x="2712874" y="2235113"/>
                </a:cubicBezTo>
                <a:cubicBezTo>
                  <a:pt x="2718136" y="2232936"/>
                  <a:pt x="2721038" y="2236202"/>
                  <a:pt x="2719768" y="2241644"/>
                </a:cubicBezTo>
                <a:cubicBezTo>
                  <a:pt x="2718680" y="2246542"/>
                  <a:pt x="2717591" y="2251623"/>
                  <a:pt x="2718136" y="2256702"/>
                </a:cubicBezTo>
                <a:cubicBezTo>
                  <a:pt x="2719950" y="2272486"/>
                  <a:pt x="2721219" y="2288269"/>
                  <a:pt x="2718136" y="2304052"/>
                </a:cubicBezTo>
                <a:lnTo>
                  <a:pt x="2721170" y="2307222"/>
                </a:lnTo>
                <a:lnTo>
                  <a:pt x="2721855" y="2309878"/>
                </a:lnTo>
                <a:lnTo>
                  <a:pt x="2724011" y="2310189"/>
                </a:lnTo>
                <a:lnTo>
                  <a:pt x="2726299" y="2312577"/>
                </a:lnTo>
                <a:cubicBezTo>
                  <a:pt x="2742627" y="2312215"/>
                  <a:pt x="2758954" y="2312033"/>
                  <a:pt x="2775282" y="2312577"/>
                </a:cubicBezTo>
                <a:cubicBezTo>
                  <a:pt x="2782538" y="2312758"/>
                  <a:pt x="2783809" y="2310037"/>
                  <a:pt x="2783627" y="2303690"/>
                </a:cubicBezTo>
                <a:lnTo>
                  <a:pt x="2783624" y="2302490"/>
                </a:lnTo>
                <a:lnTo>
                  <a:pt x="2785260" y="2300853"/>
                </a:lnTo>
                <a:lnTo>
                  <a:pt x="2784901" y="2240482"/>
                </a:lnTo>
                <a:lnTo>
                  <a:pt x="2790380" y="2234734"/>
                </a:lnTo>
                <a:lnTo>
                  <a:pt x="2790922" y="2234206"/>
                </a:lnTo>
                <a:lnTo>
                  <a:pt x="2813561" y="2234569"/>
                </a:lnTo>
                <a:cubicBezTo>
                  <a:pt x="2817189" y="2234841"/>
                  <a:pt x="2819457" y="2234206"/>
                  <a:pt x="2820682" y="2232710"/>
                </a:cubicBezTo>
                <a:lnTo>
                  <a:pt x="2821433" y="2226585"/>
                </a:lnTo>
                <a:lnTo>
                  <a:pt x="2823176" y="2224841"/>
                </a:lnTo>
                <a:lnTo>
                  <a:pt x="2821402" y="2202575"/>
                </a:lnTo>
                <a:lnTo>
                  <a:pt x="2830252" y="2194476"/>
                </a:lnTo>
                <a:cubicBezTo>
                  <a:pt x="2837327" y="2195745"/>
                  <a:pt x="2844403" y="2196290"/>
                  <a:pt x="2851659" y="2196290"/>
                </a:cubicBezTo>
                <a:cubicBezTo>
                  <a:pt x="2856377" y="2196290"/>
                  <a:pt x="2858008" y="2194657"/>
                  <a:pt x="2857828" y="2189940"/>
                </a:cubicBezTo>
                <a:lnTo>
                  <a:pt x="2857815" y="2188073"/>
                </a:lnTo>
                <a:lnTo>
                  <a:pt x="2859642" y="2186200"/>
                </a:lnTo>
                <a:cubicBezTo>
                  <a:pt x="2859279" y="2177673"/>
                  <a:pt x="2859823" y="2169328"/>
                  <a:pt x="2859460" y="2160800"/>
                </a:cubicBezTo>
                <a:lnTo>
                  <a:pt x="2861131" y="2156901"/>
                </a:lnTo>
                <a:lnTo>
                  <a:pt x="2866172" y="2156014"/>
                </a:lnTo>
                <a:cubicBezTo>
                  <a:pt x="2871433" y="2156014"/>
                  <a:pt x="2874518" y="2156740"/>
                  <a:pt x="2874155" y="2163271"/>
                </a:cubicBezTo>
                <a:cubicBezTo>
                  <a:pt x="2873611" y="2171979"/>
                  <a:pt x="2874337" y="2180869"/>
                  <a:pt x="2873974" y="2189577"/>
                </a:cubicBezTo>
                <a:cubicBezTo>
                  <a:pt x="2873611" y="2194839"/>
                  <a:pt x="2875606" y="2196290"/>
                  <a:pt x="2880686" y="2196108"/>
                </a:cubicBezTo>
                <a:cubicBezTo>
                  <a:pt x="2888850" y="2195745"/>
                  <a:pt x="2897014" y="2196471"/>
                  <a:pt x="2905177" y="2195927"/>
                </a:cubicBezTo>
                <a:cubicBezTo>
                  <a:pt x="2910983" y="2195564"/>
                  <a:pt x="2912616" y="2197741"/>
                  <a:pt x="2912253" y="2203183"/>
                </a:cubicBezTo>
                <a:cubicBezTo>
                  <a:pt x="2911890" y="2210984"/>
                  <a:pt x="2912616" y="2218966"/>
                  <a:pt x="2912072" y="2226768"/>
                </a:cubicBezTo>
                <a:cubicBezTo>
                  <a:pt x="2911709" y="2232936"/>
                  <a:pt x="2914067" y="2234569"/>
                  <a:pt x="2919872" y="2234205"/>
                </a:cubicBezTo>
                <a:cubicBezTo>
                  <a:pt x="2927492" y="2233843"/>
                  <a:pt x="2935111" y="2234569"/>
                  <a:pt x="2942550" y="2234024"/>
                </a:cubicBezTo>
                <a:lnTo>
                  <a:pt x="2945117" y="2234635"/>
                </a:lnTo>
                <a:lnTo>
                  <a:pt x="2949924" y="2239336"/>
                </a:lnTo>
                <a:lnTo>
                  <a:pt x="2950532" y="2242188"/>
                </a:lnTo>
                <a:cubicBezTo>
                  <a:pt x="2950350" y="2261963"/>
                  <a:pt x="2950713" y="2281738"/>
                  <a:pt x="2950350" y="2301512"/>
                </a:cubicBezTo>
                <a:cubicBezTo>
                  <a:pt x="2950169" y="2308043"/>
                  <a:pt x="2951439" y="2310763"/>
                  <a:pt x="2958696" y="2310399"/>
                </a:cubicBezTo>
                <a:cubicBezTo>
                  <a:pt x="2973754" y="2309856"/>
                  <a:pt x="2988993" y="2309856"/>
                  <a:pt x="3004050" y="2310399"/>
                </a:cubicBezTo>
                <a:cubicBezTo>
                  <a:pt x="3007679" y="2310491"/>
                  <a:pt x="3009812" y="2309856"/>
                  <a:pt x="3011013" y="2308406"/>
                </a:cubicBezTo>
                <a:lnTo>
                  <a:pt x="3012347" y="2301759"/>
                </a:lnTo>
                <a:lnTo>
                  <a:pt x="3013666" y="2300490"/>
                </a:lnTo>
                <a:cubicBezTo>
                  <a:pt x="3012941" y="2279989"/>
                  <a:pt x="3013484" y="2259309"/>
                  <a:pt x="3013303" y="2238629"/>
                </a:cubicBezTo>
                <a:lnTo>
                  <a:pt x="3016621" y="2234931"/>
                </a:lnTo>
                <a:lnTo>
                  <a:pt x="3020196" y="2234024"/>
                </a:lnTo>
                <a:cubicBezTo>
                  <a:pt x="3027998" y="2234569"/>
                  <a:pt x="3035980" y="2233843"/>
                  <a:pt x="3043781" y="2234205"/>
                </a:cubicBezTo>
                <a:lnTo>
                  <a:pt x="3046163" y="2231949"/>
                </a:lnTo>
                <a:lnTo>
                  <a:pt x="3050788" y="2231417"/>
                </a:lnTo>
                <a:cubicBezTo>
                  <a:pt x="3051537" y="2230329"/>
                  <a:pt x="3051401" y="2228469"/>
                  <a:pt x="3051401" y="2226112"/>
                </a:cubicBezTo>
                <a:lnTo>
                  <a:pt x="3051231" y="2202414"/>
                </a:lnTo>
                <a:lnTo>
                  <a:pt x="3059202" y="2194113"/>
                </a:lnTo>
                <a:cubicBezTo>
                  <a:pt x="3065915" y="2194476"/>
                  <a:pt x="3072627" y="2193750"/>
                  <a:pt x="3079157" y="2194294"/>
                </a:cubicBezTo>
                <a:lnTo>
                  <a:pt x="3079863" y="2193617"/>
                </a:lnTo>
                <a:lnTo>
                  <a:pt x="3082787" y="2193638"/>
                </a:lnTo>
                <a:cubicBezTo>
                  <a:pt x="3087866" y="2194001"/>
                  <a:pt x="3089680" y="2192367"/>
                  <a:pt x="3089499" y="2187106"/>
                </a:cubicBezTo>
                <a:lnTo>
                  <a:pt x="3089318" y="2162726"/>
                </a:lnTo>
                <a:lnTo>
                  <a:pt x="3090922" y="2161122"/>
                </a:lnTo>
                <a:lnTo>
                  <a:pt x="3096148" y="2156261"/>
                </a:lnTo>
                <a:lnTo>
                  <a:pt x="3098921" y="2156861"/>
                </a:lnTo>
                <a:lnTo>
                  <a:pt x="3103694" y="2160839"/>
                </a:lnTo>
                <a:lnTo>
                  <a:pt x="3105100" y="2163996"/>
                </a:lnTo>
                <a:cubicBezTo>
                  <a:pt x="3104555" y="2172523"/>
                  <a:pt x="3105282" y="2180869"/>
                  <a:pt x="3104918" y="2189395"/>
                </a:cubicBezTo>
                <a:cubicBezTo>
                  <a:pt x="3104555" y="2194657"/>
                  <a:pt x="3106551" y="2196108"/>
                  <a:pt x="3111632" y="2195927"/>
                </a:cubicBezTo>
                <a:cubicBezTo>
                  <a:pt x="3119795" y="2195564"/>
                  <a:pt x="3127959" y="2196290"/>
                  <a:pt x="3136122" y="2195745"/>
                </a:cubicBezTo>
                <a:cubicBezTo>
                  <a:pt x="3141928" y="2195382"/>
                  <a:pt x="3143561" y="2197559"/>
                  <a:pt x="3143198" y="2203002"/>
                </a:cubicBezTo>
                <a:cubicBezTo>
                  <a:pt x="3142835" y="2210803"/>
                  <a:pt x="3143561" y="2218785"/>
                  <a:pt x="3143016" y="2226587"/>
                </a:cubicBezTo>
                <a:cubicBezTo>
                  <a:pt x="3142654" y="2232754"/>
                  <a:pt x="3145012" y="2234387"/>
                  <a:pt x="3150818" y="2234024"/>
                </a:cubicBezTo>
                <a:cubicBezTo>
                  <a:pt x="3158437" y="2233662"/>
                  <a:pt x="3166056" y="2234387"/>
                  <a:pt x="3173495" y="2233843"/>
                </a:cubicBezTo>
                <a:lnTo>
                  <a:pt x="3176886" y="2234650"/>
                </a:lnTo>
                <a:lnTo>
                  <a:pt x="3180754" y="2238605"/>
                </a:lnTo>
                <a:lnTo>
                  <a:pt x="3181478" y="2242008"/>
                </a:lnTo>
                <a:cubicBezTo>
                  <a:pt x="3181116" y="2261963"/>
                  <a:pt x="3181659" y="2281919"/>
                  <a:pt x="3181296" y="2301874"/>
                </a:cubicBezTo>
                <a:cubicBezTo>
                  <a:pt x="3181116" y="2307861"/>
                  <a:pt x="3182385" y="2310399"/>
                  <a:pt x="3189097" y="2310219"/>
                </a:cubicBezTo>
                <a:cubicBezTo>
                  <a:pt x="3204518" y="2309675"/>
                  <a:pt x="3219938" y="2309675"/>
                  <a:pt x="3235358" y="2310219"/>
                </a:cubicBezTo>
                <a:cubicBezTo>
                  <a:pt x="3238715" y="2310310"/>
                  <a:pt x="3240711" y="2309720"/>
                  <a:pt x="3241845" y="2308359"/>
                </a:cubicBezTo>
                <a:lnTo>
                  <a:pt x="3241947" y="2307852"/>
                </a:lnTo>
                <a:lnTo>
                  <a:pt x="3242003" y="2307838"/>
                </a:lnTo>
                <a:cubicBezTo>
                  <a:pt x="3243296" y="2306340"/>
                  <a:pt x="3243613" y="2303936"/>
                  <a:pt x="3243523" y="2300490"/>
                </a:cubicBezTo>
                <a:cubicBezTo>
                  <a:pt x="3243159" y="2281442"/>
                  <a:pt x="3243886" y="2262394"/>
                  <a:pt x="3243159" y="2243346"/>
                </a:cubicBezTo>
                <a:lnTo>
                  <a:pt x="3245296" y="2235061"/>
                </a:lnTo>
                <a:lnTo>
                  <a:pt x="3249625" y="2233956"/>
                </a:lnTo>
                <a:lnTo>
                  <a:pt x="3251244" y="2233662"/>
                </a:lnTo>
                <a:lnTo>
                  <a:pt x="3269828" y="2233662"/>
                </a:lnTo>
                <a:cubicBezTo>
                  <a:pt x="3271733" y="2233480"/>
                  <a:pt x="3274273" y="2234569"/>
                  <a:pt x="3276224" y="2234296"/>
                </a:cubicBezTo>
                <a:lnTo>
                  <a:pt x="3276674" y="2233108"/>
                </a:lnTo>
                <a:lnTo>
                  <a:pt x="3280896" y="2230646"/>
                </a:lnTo>
                <a:cubicBezTo>
                  <a:pt x="3279443" y="2225477"/>
                  <a:pt x="3280169" y="2220396"/>
                  <a:pt x="3280986" y="2215339"/>
                </a:cubicBezTo>
                <a:lnTo>
                  <a:pt x="3281567" y="2201458"/>
                </a:lnTo>
                <a:lnTo>
                  <a:pt x="3287789" y="2195564"/>
                </a:lnTo>
                <a:cubicBezTo>
                  <a:pt x="3295590" y="2195745"/>
                  <a:pt x="3303572" y="2195201"/>
                  <a:pt x="3311373" y="2195745"/>
                </a:cubicBezTo>
                <a:lnTo>
                  <a:pt x="3311870" y="2195267"/>
                </a:lnTo>
                <a:lnTo>
                  <a:pt x="3312281" y="2195270"/>
                </a:lnTo>
                <a:cubicBezTo>
                  <a:pt x="3320081" y="2195997"/>
                  <a:pt x="3322076" y="2192913"/>
                  <a:pt x="3321532" y="2185655"/>
                </a:cubicBezTo>
                <a:lnTo>
                  <a:pt x="3321358" y="2157580"/>
                </a:lnTo>
                <a:lnTo>
                  <a:pt x="3332485" y="2159869"/>
                </a:lnTo>
                <a:cubicBezTo>
                  <a:pt x="3334141" y="2162545"/>
                  <a:pt x="3334050" y="2166718"/>
                  <a:pt x="3333687" y="2171253"/>
                </a:cubicBezTo>
                <a:cubicBezTo>
                  <a:pt x="3333143" y="2177240"/>
                  <a:pt x="3333869" y="2183408"/>
                  <a:pt x="3333506" y="2189395"/>
                </a:cubicBezTo>
                <a:cubicBezTo>
                  <a:pt x="3333324" y="2194113"/>
                  <a:pt x="3334775" y="2195927"/>
                  <a:pt x="3339674" y="2195745"/>
                </a:cubicBezTo>
                <a:cubicBezTo>
                  <a:pt x="3348200" y="2195382"/>
                  <a:pt x="3356546" y="2195927"/>
                  <a:pt x="3365073" y="2195564"/>
                </a:cubicBezTo>
                <a:cubicBezTo>
                  <a:pt x="3370153" y="2195382"/>
                  <a:pt x="3371967" y="2197015"/>
                  <a:pt x="3371785" y="2202276"/>
                </a:cubicBezTo>
                <a:cubicBezTo>
                  <a:pt x="3371422" y="2210803"/>
                  <a:pt x="3371785" y="2219148"/>
                  <a:pt x="3371604" y="2227675"/>
                </a:cubicBezTo>
                <a:cubicBezTo>
                  <a:pt x="3371604" y="2231485"/>
                  <a:pt x="3372329" y="2234205"/>
                  <a:pt x="3376683" y="2234387"/>
                </a:cubicBezTo>
                <a:cubicBezTo>
                  <a:pt x="3384847" y="2234931"/>
                  <a:pt x="3393375" y="2237653"/>
                  <a:pt x="3401175" y="2235113"/>
                </a:cubicBezTo>
                <a:lnTo>
                  <a:pt x="3403049" y="2235156"/>
                </a:lnTo>
                <a:lnTo>
                  <a:pt x="3409949" y="2241797"/>
                </a:lnTo>
                <a:lnTo>
                  <a:pt x="3410065" y="2242551"/>
                </a:lnTo>
                <a:cubicBezTo>
                  <a:pt x="3409883" y="2263051"/>
                  <a:pt x="3410246" y="2283733"/>
                  <a:pt x="3409883" y="2304234"/>
                </a:cubicBezTo>
                <a:cubicBezTo>
                  <a:pt x="3409702" y="2310037"/>
                  <a:pt x="3411153" y="2312215"/>
                  <a:pt x="3417320" y="2312033"/>
                </a:cubicBezTo>
                <a:cubicBezTo>
                  <a:pt x="3433286" y="2311670"/>
                  <a:pt x="3449431" y="2311670"/>
                  <a:pt x="3465397" y="2312033"/>
                </a:cubicBezTo>
                <a:cubicBezTo>
                  <a:pt x="3471565" y="2312215"/>
                  <a:pt x="3473742" y="2310582"/>
                  <a:pt x="3473561" y="2304052"/>
                </a:cubicBezTo>
                <a:lnTo>
                  <a:pt x="3473555" y="2301965"/>
                </a:lnTo>
                <a:lnTo>
                  <a:pt x="3473924" y="2301578"/>
                </a:lnTo>
                <a:cubicBezTo>
                  <a:pt x="3473561" y="2282167"/>
                  <a:pt x="3474287" y="2262756"/>
                  <a:pt x="3473561" y="2243526"/>
                </a:cubicBezTo>
                <a:lnTo>
                  <a:pt x="3473998" y="2241738"/>
                </a:lnTo>
                <a:lnTo>
                  <a:pt x="3481725" y="2233843"/>
                </a:lnTo>
                <a:cubicBezTo>
                  <a:pt x="3488981" y="2234205"/>
                  <a:pt x="3496238" y="2233480"/>
                  <a:pt x="3503495" y="2234024"/>
                </a:cubicBezTo>
                <a:lnTo>
                  <a:pt x="3504887" y="2232722"/>
                </a:lnTo>
                <a:lnTo>
                  <a:pt x="3510139" y="2231916"/>
                </a:lnTo>
                <a:lnTo>
                  <a:pt x="3511312" y="2226717"/>
                </a:lnTo>
                <a:lnTo>
                  <a:pt x="3511840" y="2226224"/>
                </a:lnTo>
                <a:lnTo>
                  <a:pt x="3511812" y="2224499"/>
                </a:lnTo>
                <a:lnTo>
                  <a:pt x="3512022" y="2223571"/>
                </a:lnTo>
                <a:lnTo>
                  <a:pt x="3511673" y="2202686"/>
                </a:lnTo>
                <a:lnTo>
                  <a:pt x="3513359" y="2195293"/>
                </a:lnTo>
                <a:cubicBezTo>
                  <a:pt x="3515106" y="2193887"/>
                  <a:pt x="3517917" y="2193660"/>
                  <a:pt x="3521637" y="2194113"/>
                </a:cubicBezTo>
                <a:cubicBezTo>
                  <a:pt x="3528349" y="2195020"/>
                  <a:pt x="3535062" y="2196471"/>
                  <a:pt x="3542137" y="2196108"/>
                </a:cubicBezTo>
                <a:cubicBezTo>
                  <a:pt x="3547579" y="2195927"/>
                  <a:pt x="3549939" y="2194113"/>
                  <a:pt x="3549757" y="2188669"/>
                </a:cubicBezTo>
                <a:lnTo>
                  <a:pt x="3549736" y="2185491"/>
                </a:lnTo>
                <a:lnTo>
                  <a:pt x="3549939" y="2185292"/>
                </a:lnTo>
                <a:lnTo>
                  <a:pt x="3549761" y="2161319"/>
                </a:lnTo>
                <a:lnTo>
                  <a:pt x="3556651" y="2156196"/>
                </a:lnTo>
                <a:lnTo>
                  <a:pt x="3558693" y="2156270"/>
                </a:lnTo>
                <a:lnTo>
                  <a:pt x="3564275" y="2161013"/>
                </a:lnTo>
                <a:lnTo>
                  <a:pt x="3565540" y="2190483"/>
                </a:lnTo>
                <a:cubicBezTo>
                  <a:pt x="3565903" y="2195201"/>
                  <a:pt x="3566810" y="2196108"/>
                  <a:pt x="3570619" y="2196108"/>
                </a:cubicBezTo>
                <a:cubicBezTo>
                  <a:pt x="3579146" y="2196108"/>
                  <a:pt x="3587491" y="2196471"/>
                  <a:pt x="3596018" y="2195927"/>
                </a:cubicBezTo>
                <a:lnTo>
                  <a:pt x="3604160" y="2203537"/>
                </a:lnTo>
                <a:lnTo>
                  <a:pt x="3604001" y="2225930"/>
                </a:lnTo>
                <a:lnTo>
                  <a:pt x="3604184" y="2226118"/>
                </a:lnTo>
                <a:lnTo>
                  <a:pt x="3604181" y="2226405"/>
                </a:lnTo>
                <a:cubicBezTo>
                  <a:pt x="3603818" y="2232210"/>
                  <a:pt x="3605451" y="2234569"/>
                  <a:pt x="3611620" y="2234205"/>
                </a:cubicBezTo>
                <a:cubicBezTo>
                  <a:pt x="3619239" y="2233662"/>
                  <a:pt x="3626860" y="2234569"/>
                  <a:pt x="3634298" y="2234024"/>
                </a:cubicBezTo>
                <a:lnTo>
                  <a:pt x="3642457" y="2242004"/>
                </a:lnTo>
                <a:lnTo>
                  <a:pt x="3642099" y="2302122"/>
                </a:lnTo>
                <a:lnTo>
                  <a:pt x="3642283" y="2302312"/>
                </a:lnTo>
                <a:lnTo>
                  <a:pt x="3642279" y="2303690"/>
                </a:lnTo>
                <a:cubicBezTo>
                  <a:pt x="3642099" y="2308586"/>
                  <a:pt x="3643550" y="2310582"/>
                  <a:pt x="3648811" y="2310399"/>
                </a:cubicBezTo>
                <a:cubicBezTo>
                  <a:pt x="3664232" y="2310037"/>
                  <a:pt x="3679652" y="2310037"/>
                  <a:pt x="3695072" y="2310399"/>
                </a:cubicBezTo>
                <a:cubicBezTo>
                  <a:pt x="3700696" y="2310582"/>
                  <a:pt x="3702692" y="2309131"/>
                  <a:pt x="3702329" y="2303326"/>
                </a:cubicBezTo>
                <a:lnTo>
                  <a:pt x="3703477" y="2259561"/>
                </a:lnTo>
                <a:lnTo>
                  <a:pt x="3703781" y="2255863"/>
                </a:lnTo>
                <a:lnTo>
                  <a:pt x="3703649" y="2253029"/>
                </a:lnTo>
                <a:lnTo>
                  <a:pt x="3703961" y="2241100"/>
                </a:lnTo>
                <a:cubicBezTo>
                  <a:pt x="3703780" y="2235293"/>
                  <a:pt x="3705776" y="2233662"/>
                  <a:pt x="3711219" y="2234024"/>
                </a:cubicBezTo>
                <a:cubicBezTo>
                  <a:pt x="3719020" y="2234387"/>
                  <a:pt x="3727003" y="2233662"/>
                  <a:pt x="3734804" y="2234205"/>
                </a:cubicBezTo>
                <a:cubicBezTo>
                  <a:pt x="3740971" y="2234569"/>
                  <a:pt x="3742604" y="2232210"/>
                  <a:pt x="3742241" y="2226405"/>
                </a:cubicBezTo>
                <a:cubicBezTo>
                  <a:pt x="3741878" y="2218240"/>
                  <a:pt x="3742604" y="2210077"/>
                  <a:pt x="3742059" y="2201913"/>
                </a:cubicBezTo>
                <a:cubicBezTo>
                  <a:pt x="3741515" y="2195201"/>
                  <a:pt x="3744055" y="2193568"/>
                  <a:pt x="3750224" y="2193931"/>
                </a:cubicBezTo>
                <a:cubicBezTo>
                  <a:pt x="3757843" y="2194476"/>
                  <a:pt x="3765281" y="2193931"/>
                  <a:pt x="3772901" y="2194113"/>
                </a:cubicBezTo>
                <a:cubicBezTo>
                  <a:pt x="3776530" y="2194113"/>
                  <a:pt x="3778888" y="2193206"/>
                  <a:pt x="3778343" y="2189032"/>
                </a:cubicBezTo>
                <a:cubicBezTo>
                  <a:pt x="3777255" y="2180869"/>
                  <a:pt x="3780340" y="2173067"/>
                  <a:pt x="3780157" y="2164904"/>
                </a:cubicBezTo>
                <a:cubicBezTo>
                  <a:pt x="3779977" y="2160005"/>
                  <a:pt x="3779977" y="2155288"/>
                  <a:pt x="3786870" y="2156014"/>
                </a:cubicBezTo>
                <a:cubicBezTo>
                  <a:pt x="3789591" y="2156287"/>
                  <a:pt x="3792131" y="2156830"/>
                  <a:pt x="3793923" y="2158192"/>
                </a:cubicBezTo>
                <a:lnTo>
                  <a:pt x="3796047" y="2164057"/>
                </a:lnTo>
                <a:lnTo>
                  <a:pt x="3795215" y="2183841"/>
                </a:lnTo>
                <a:lnTo>
                  <a:pt x="3795222" y="2184058"/>
                </a:lnTo>
                <a:lnTo>
                  <a:pt x="3795035" y="2186855"/>
                </a:lnTo>
                <a:cubicBezTo>
                  <a:pt x="3793220" y="2192298"/>
                  <a:pt x="3795035" y="2196471"/>
                  <a:pt x="3802109" y="2196108"/>
                </a:cubicBezTo>
                <a:cubicBezTo>
                  <a:pt x="3809911" y="2195745"/>
                  <a:pt x="3817892" y="2196108"/>
                  <a:pt x="3825694" y="2195927"/>
                </a:cubicBezTo>
                <a:lnTo>
                  <a:pt x="3832619" y="2201669"/>
                </a:lnTo>
                <a:lnTo>
                  <a:pt x="3834039" y="2225023"/>
                </a:lnTo>
                <a:lnTo>
                  <a:pt x="3834487" y="2225471"/>
                </a:lnTo>
                <a:lnTo>
                  <a:pt x="3834584" y="2227130"/>
                </a:lnTo>
                <a:cubicBezTo>
                  <a:pt x="3834221" y="2232936"/>
                  <a:pt x="3836397" y="2234387"/>
                  <a:pt x="3841840" y="2234205"/>
                </a:cubicBezTo>
                <a:cubicBezTo>
                  <a:pt x="3849641" y="2233843"/>
                  <a:pt x="3857623" y="2234569"/>
                  <a:pt x="3865424" y="2234024"/>
                </a:cubicBezTo>
                <a:lnTo>
                  <a:pt x="3872316" y="2241252"/>
                </a:lnTo>
                <a:lnTo>
                  <a:pt x="3870322" y="2301578"/>
                </a:lnTo>
                <a:lnTo>
                  <a:pt x="3870899" y="2302154"/>
                </a:lnTo>
                <a:lnTo>
                  <a:pt x="3870867" y="2303145"/>
                </a:lnTo>
                <a:cubicBezTo>
                  <a:pt x="3870141" y="2308406"/>
                  <a:pt x="3871955" y="2310582"/>
                  <a:pt x="3877761" y="2310399"/>
                </a:cubicBezTo>
                <a:lnTo>
                  <a:pt x="3907953" y="2310399"/>
                </a:lnTo>
                <a:lnTo>
                  <a:pt x="3908005" y="2310537"/>
                </a:lnTo>
                <a:cubicBezTo>
                  <a:pt x="3909933" y="2312396"/>
                  <a:pt x="3913788" y="2312396"/>
                  <a:pt x="3921498" y="2312577"/>
                </a:cubicBezTo>
                <a:cubicBezTo>
                  <a:pt x="3925127" y="2312667"/>
                  <a:pt x="3927257" y="2312033"/>
                  <a:pt x="3928459" y="2310582"/>
                </a:cubicBezTo>
                <a:lnTo>
                  <a:pt x="3928660" y="2309585"/>
                </a:lnTo>
                <a:lnTo>
                  <a:pt x="3931052" y="2309062"/>
                </a:lnTo>
                <a:cubicBezTo>
                  <a:pt x="3932277" y="2307952"/>
                  <a:pt x="3932731" y="2306046"/>
                  <a:pt x="3932550" y="2302962"/>
                </a:cubicBezTo>
                <a:cubicBezTo>
                  <a:pt x="3930916" y="2282100"/>
                  <a:pt x="3935270" y="2261600"/>
                  <a:pt x="3934182" y="2240737"/>
                </a:cubicBezTo>
                <a:cubicBezTo>
                  <a:pt x="3934001" y="2238198"/>
                  <a:pt x="3934409" y="2236520"/>
                  <a:pt x="3935497" y="2235499"/>
                </a:cubicBezTo>
                <a:lnTo>
                  <a:pt x="3940848" y="2234217"/>
                </a:lnTo>
                <a:lnTo>
                  <a:pt x="3962136" y="2234387"/>
                </a:lnTo>
                <a:lnTo>
                  <a:pt x="3962401" y="2234337"/>
                </a:lnTo>
                <a:lnTo>
                  <a:pt x="3970828" y="2234387"/>
                </a:lnTo>
                <a:cubicBezTo>
                  <a:pt x="3968651" y="2228219"/>
                  <a:pt x="3968469" y="2228038"/>
                  <a:pt x="3970647" y="2223503"/>
                </a:cubicBezTo>
                <a:cubicBezTo>
                  <a:pt x="3972279" y="2220054"/>
                  <a:pt x="3972279" y="2216608"/>
                  <a:pt x="3972279" y="2212980"/>
                </a:cubicBezTo>
                <a:cubicBezTo>
                  <a:pt x="3972461" y="2196290"/>
                  <a:pt x="3972461" y="2196290"/>
                  <a:pt x="3988789" y="2196290"/>
                </a:cubicBezTo>
                <a:lnTo>
                  <a:pt x="3992082" y="2196201"/>
                </a:lnTo>
                <a:lnTo>
                  <a:pt x="3996787" y="2196652"/>
                </a:lnTo>
                <a:lnTo>
                  <a:pt x="3999064" y="2196015"/>
                </a:lnTo>
                <a:lnTo>
                  <a:pt x="4001269" y="2195955"/>
                </a:lnTo>
                <a:lnTo>
                  <a:pt x="4003891" y="2194347"/>
                </a:lnTo>
                <a:lnTo>
                  <a:pt x="4008383" y="2193276"/>
                </a:lnTo>
                <a:lnTo>
                  <a:pt x="4008860" y="2191295"/>
                </a:lnTo>
                <a:lnTo>
                  <a:pt x="4009239" y="2191062"/>
                </a:lnTo>
                <a:lnTo>
                  <a:pt x="4009372" y="2189170"/>
                </a:lnTo>
                <a:lnTo>
                  <a:pt x="4011330" y="2181052"/>
                </a:lnTo>
                <a:lnTo>
                  <a:pt x="4010604" y="2171565"/>
                </a:lnTo>
                <a:lnTo>
                  <a:pt x="4011238" y="2162266"/>
                </a:lnTo>
                <a:cubicBezTo>
                  <a:pt x="4012100" y="2159822"/>
                  <a:pt x="4013821" y="2158843"/>
                  <a:pt x="4017267" y="2158452"/>
                </a:cubicBezTo>
                <a:lnTo>
                  <a:pt x="4018916" y="2158406"/>
                </a:lnTo>
                <a:lnTo>
                  <a:pt x="4020372" y="2162364"/>
                </a:lnTo>
                <a:cubicBezTo>
                  <a:pt x="4020009" y="2170165"/>
                  <a:pt x="4020734" y="2178147"/>
                  <a:pt x="4020190" y="2185948"/>
                </a:cubicBezTo>
                <a:cubicBezTo>
                  <a:pt x="4019646" y="2193568"/>
                  <a:pt x="4021823" y="2197197"/>
                  <a:pt x="4030167" y="2196471"/>
                </a:cubicBezTo>
                <a:cubicBezTo>
                  <a:pt x="4037607" y="2195745"/>
                  <a:pt x="4045226" y="2196471"/>
                  <a:pt x="4052845" y="2196290"/>
                </a:cubicBezTo>
                <a:cubicBezTo>
                  <a:pt x="4056836" y="2196290"/>
                  <a:pt x="4060283" y="2197015"/>
                  <a:pt x="4060102" y="2202094"/>
                </a:cubicBezTo>
                <a:cubicBezTo>
                  <a:pt x="4059739" y="2211166"/>
                  <a:pt x="4061372" y="2220237"/>
                  <a:pt x="4059013" y="2229127"/>
                </a:cubicBezTo>
                <a:cubicBezTo>
                  <a:pt x="4057743" y="2233662"/>
                  <a:pt x="4059376" y="2234569"/>
                  <a:pt x="4063186" y="2234569"/>
                </a:cubicBezTo>
                <a:cubicBezTo>
                  <a:pt x="4071712" y="2234569"/>
                  <a:pt x="4080240" y="2234931"/>
                  <a:pt x="4088585" y="2234387"/>
                </a:cubicBezTo>
                <a:lnTo>
                  <a:pt x="4096405" y="2236433"/>
                </a:lnTo>
                <a:lnTo>
                  <a:pt x="4096493" y="2236526"/>
                </a:lnTo>
                <a:lnTo>
                  <a:pt x="4098381" y="2244365"/>
                </a:lnTo>
                <a:cubicBezTo>
                  <a:pt x="4097836" y="2263959"/>
                  <a:pt x="4098924" y="2283551"/>
                  <a:pt x="4096384" y="2302962"/>
                </a:cubicBezTo>
                <a:lnTo>
                  <a:pt x="4100369" y="2307345"/>
                </a:lnTo>
                <a:lnTo>
                  <a:pt x="4100399" y="2307543"/>
                </a:lnTo>
                <a:lnTo>
                  <a:pt x="4100591" y="2307590"/>
                </a:lnTo>
                <a:lnTo>
                  <a:pt x="4103642" y="2310944"/>
                </a:lnTo>
                <a:lnTo>
                  <a:pt x="4135764" y="2310944"/>
                </a:lnTo>
                <a:lnTo>
                  <a:pt x="4135764" y="2243195"/>
                </a:lnTo>
                <a:lnTo>
                  <a:pt x="4134483" y="2278110"/>
                </a:lnTo>
                <a:lnTo>
                  <a:pt x="4133854" y="2282987"/>
                </a:lnTo>
                <a:lnTo>
                  <a:pt x="4131518" y="2285466"/>
                </a:lnTo>
                <a:lnTo>
                  <a:pt x="4130799" y="2285754"/>
                </a:lnTo>
                <a:lnTo>
                  <a:pt x="4122328" y="2277812"/>
                </a:lnTo>
                <a:cubicBezTo>
                  <a:pt x="4121603" y="2266204"/>
                  <a:pt x="4126138" y="2254955"/>
                  <a:pt x="4123960" y="2243708"/>
                </a:cubicBezTo>
                <a:cubicBezTo>
                  <a:pt x="4121784" y="2232460"/>
                  <a:pt x="4122510" y="2221576"/>
                  <a:pt x="4123780" y="2209422"/>
                </a:cubicBezTo>
                <a:cubicBezTo>
                  <a:pt x="4112713" y="2211234"/>
                  <a:pt x="4101828" y="2207063"/>
                  <a:pt x="4090761" y="2207789"/>
                </a:cubicBezTo>
                <a:cubicBezTo>
                  <a:pt x="4087134" y="2207969"/>
                  <a:pt x="4084048" y="2207789"/>
                  <a:pt x="4084411" y="2202709"/>
                </a:cubicBezTo>
                <a:cubicBezTo>
                  <a:pt x="4085136" y="2193457"/>
                  <a:pt x="4083142" y="2183841"/>
                  <a:pt x="4085682" y="2174769"/>
                </a:cubicBezTo>
                <a:cubicBezTo>
                  <a:pt x="4086952" y="2170053"/>
                  <a:pt x="4084594" y="2169690"/>
                  <a:pt x="4081146" y="2169690"/>
                </a:cubicBezTo>
                <a:cubicBezTo>
                  <a:pt x="4072437" y="2169690"/>
                  <a:pt x="4063549" y="2169328"/>
                  <a:pt x="4054840" y="2169690"/>
                </a:cubicBezTo>
                <a:cubicBezTo>
                  <a:pt x="4048673" y="2169872"/>
                  <a:pt x="4045771" y="2167694"/>
                  <a:pt x="4046314" y="2161345"/>
                </a:cubicBezTo>
                <a:cubicBezTo>
                  <a:pt x="4047040" y="2153364"/>
                  <a:pt x="4047402" y="2145199"/>
                  <a:pt x="4048128" y="2137217"/>
                </a:cubicBezTo>
                <a:cubicBezTo>
                  <a:pt x="4048491" y="2132862"/>
                  <a:pt x="4046859" y="2131410"/>
                  <a:pt x="4042503" y="2131410"/>
                </a:cubicBezTo>
                <a:close/>
                <a:moveTo>
                  <a:pt x="904058" y="2092426"/>
                </a:moveTo>
                <a:cubicBezTo>
                  <a:pt x="891404" y="2092517"/>
                  <a:pt x="878750" y="2092881"/>
                  <a:pt x="866141" y="2093062"/>
                </a:cubicBezTo>
                <a:cubicBezTo>
                  <a:pt x="849995" y="2093244"/>
                  <a:pt x="833668" y="2094876"/>
                  <a:pt x="817340" y="2094695"/>
                </a:cubicBezTo>
                <a:cubicBezTo>
                  <a:pt x="791034" y="2094332"/>
                  <a:pt x="764910" y="2097416"/>
                  <a:pt x="738603" y="2097416"/>
                </a:cubicBezTo>
                <a:cubicBezTo>
                  <a:pt x="735610" y="2097416"/>
                  <a:pt x="732390" y="2096282"/>
                  <a:pt x="729261" y="2096010"/>
                </a:cubicBezTo>
                <a:lnTo>
                  <a:pt x="721129" y="2099489"/>
                </a:lnTo>
                <a:lnTo>
                  <a:pt x="712842" y="2097666"/>
                </a:lnTo>
                <a:lnTo>
                  <a:pt x="712424" y="2097876"/>
                </a:lnTo>
                <a:lnTo>
                  <a:pt x="707401" y="2096690"/>
                </a:lnTo>
                <a:cubicBezTo>
                  <a:pt x="687264" y="2098504"/>
                  <a:pt x="667125" y="2095058"/>
                  <a:pt x="646807" y="2095601"/>
                </a:cubicBezTo>
                <a:cubicBezTo>
                  <a:pt x="629935" y="2096146"/>
                  <a:pt x="612519" y="2096146"/>
                  <a:pt x="595284" y="2095239"/>
                </a:cubicBezTo>
                <a:cubicBezTo>
                  <a:pt x="570974" y="2093787"/>
                  <a:pt x="546482" y="2094876"/>
                  <a:pt x="521991" y="2094876"/>
                </a:cubicBezTo>
                <a:cubicBezTo>
                  <a:pt x="484437" y="2094876"/>
                  <a:pt x="447065" y="2095601"/>
                  <a:pt x="409692" y="2094695"/>
                </a:cubicBezTo>
                <a:cubicBezTo>
                  <a:pt x="389193" y="2094150"/>
                  <a:pt x="368692" y="2095783"/>
                  <a:pt x="348011" y="2093425"/>
                </a:cubicBezTo>
                <a:cubicBezTo>
                  <a:pt x="327329" y="2091065"/>
                  <a:pt x="306285" y="2094150"/>
                  <a:pt x="285239" y="2093425"/>
                </a:cubicBezTo>
                <a:cubicBezTo>
                  <a:pt x="262926" y="2092699"/>
                  <a:pt x="240611" y="2095601"/>
                  <a:pt x="218297" y="2094513"/>
                </a:cubicBezTo>
                <a:cubicBezTo>
                  <a:pt x="201968" y="2093787"/>
                  <a:pt x="185823" y="2095239"/>
                  <a:pt x="169314" y="2093787"/>
                </a:cubicBezTo>
                <a:cubicBezTo>
                  <a:pt x="144641" y="2091610"/>
                  <a:pt x="119606" y="2093244"/>
                  <a:pt x="94751" y="2093244"/>
                </a:cubicBezTo>
                <a:cubicBezTo>
                  <a:pt x="92031" y="2093244"/>
                  <a:pt x="90034" y="2095421"/>
                  <a:pt x="86950" y="2094695"/>
                </a:cubicBezTo>
                <a:cubicBezTo>
                  <a:pt x="74613" y="2091973"/>
                  <a:pt x="62097" y="2094150"/>
                  <a:pt x="49760" y="2093969"/>
                </a:cubicBezTo>
                <a:cubicBezTo>
                  <a:pt x="38874" y="2093787"/>
                  <a:pt x="27626" y="2094695"/>
                  <a:pt x="16559" y="2094876"/>
                </a:cubicBezTo>
                <a:cubicBezTo>
                  <a:pt x="9485" y="2094967"/>
                  <a:pt x="6038" y="2094967"/>
                  <a:pt x="4291" y="2096759"/>
                </a:cubicBezTo>
                <a:lnTo>
                  <a:pt x="3680" y="2100498"/>
                </a:lnTo>
                <a:lnTo>
                  <a:pt x="1502" y="2102747"/>
                </a:lnTo>
                <a:cubicBezTo>
                  <a:pt x="1683" y="2105468"/>
                  <a:pt x="1865" y="2108189"/>
                  <a:pt x="1502" y="2110910"/>
                </a:cubicBezTo>
                <a:cubicBezTo>
                  <a:pt x="232" y="2119256"/>
                  <a:pt x="3679" y="2120707"/>
                  <a:pt x="11480" y="2120887"/>
                </a:cubicBezTo>
                <a:cubicBezTo>
                  <a:pt x="35246" y="2121432"/>
                  <a:pt x="59011" y="2118348"/>
                  <a:pt x="82777" y="2118711"/>
                </a:cubicBezTo>
                <a:cubicBezTo>
                  <a:pt x="110897" y="2119074"/>
                  <a:pt x="138836" y="2119799"/>
                  <a:pt x="166956" y="2119799"/>
                </a:cubicBezTo>
                <a:cubicBezTo>
                  <a:pt x="180563" y="2119981"/>
                  <a:pt x="194713" y="2119799"/>
                  <a:pt x="208501" y="2119256"/>
                </a:cubicBezTo>
                <a:cubicBezTo>
                  <a:pt x="242970" y="2117986"/>
                  <a:pt x="277439" y="2118348"/>
                  <a:pt x="311909" y="2118893"/>
                </a:cubicBezTo>
                <a:cubicBezTo>
                  <a:pt x="335130" y="2119256"/>
                  <a:pt x="358351" y="2119437"/>
                  <a:pt x="381392" y="2119618"/>
                </a:cubicBezTo>
                <a:cubicBezTo>
                  <a:pt x="399715" y="2119618"/>
                  <a:pt x="418401" y="2119437"/>
                  <a:pt x="436724" y="2119074"/>
                </a:cubicBezTo>
                <a:cubicBezTo>
                  <a:pt x="475730" y="2118348"/>
                  <a:pt x="514733" y="2118348"/>
                  <a:pt x="553557" y="2119074"/>
                </a:cubicBezTo>
                <a:cubicBezTo>
                  <a:pt x="567708" y="2119256"/>
                  <a:pt x="581859" y="2120887"/>
                  <a:pt x="595828" y="2118711"/>
                </a:cubicBezTo>
                <a:lnTo>
                  <a:pt x="597506" y="2118403"/>
                </a:lnTo>
                <a:lnTo>
                  <a:pt x="613221" y="2118345"/>
                </a:lnTo>
                <a:lnTo>
                  <a:pt x="636465" y="2120344"/>
                </a:lnTo>
                <a:cubicBezTo>
                  <a:pt x="645719" y="2121069"/>
                  <a:pt x="655151" y="2120162"/>
                  <a:pt x="664585" y="2120162"/>
                </a:cubicBezTo>
                <a:cubicBezTo>
                  <a:pt x="672749" y="2120162"/>
                  <a:pt x="680914" y="2119618"/>
                  <a:pt x="689258" y="2119799"/>
                </a:cubicBezTo>
                <a:cubicBezTo>
                  <a:pt x="739329" y="2121251"/>
                  <a:pt x="789583" y="2120525"/>
                  <a:pt x="839654" y="2120525"/>
                </a:cubicBezTo>
                <a:cubicBezTo>
                  <a:pt x="840561" y="2120525"/>
                  <a:pt x="841469" y="2120525"/>
                  <a:pt x="842375" y="2120344"/>
                </a:cubicBezTo>
                <a:cubicBezTo>
                  <a:pt x="873398" y="2115809"/>
                  <a:pt x="904602" y="2119256"/>
                  <a:pt x="935625" y="2119256"/>
                </a:cubicBezTo>
                <a:cubicBezTo>
                  <a:pt x="946147" y="2119256"/>
                  <a:pt x="957576" y="2119437"/>
                  <a:pt x="968099" y="2119256"/>
                </a:cubicBezTo>
                <a:cubicBezTo>
                  <a:pt x="985151" y="2118893"/>
                  <a:pt x="1002205" y="2118893"/>
                  <a:pt x="1019077" y="2118893"/>
                </a:cubicBezTo>
                <a:cubicBezTo>
                  <a:pt x="1056086" y="2119074"/>
                  <a:pt x="1093277" y="2118348"/>
                  <a:pt x="1130286" y="2119437"/>
                </a:cubicBezTo>
                <a:cubicBezTo>
                  <a:pt x="1147339" y="2119981"/>
                  <a:pt x="1164756" y="2119437"/>
                  <a:pt x="1181991" y="2118893"/>
                </a:cubicBezTo>
                <a:cubicBezTo>
                  <a:pt x="1213014" y="2117986"/>
                  <a:pt x="1244217" y="2118711"/>
                  <a:pt x="1275239" y="2118711"/>
                </a:cubicBezTo>
                <a:cubicBezTo>
                  <a:pt x="1277416" y="2118711"/>
                  <a:pt x="1279413" y="2118711"/>
                  <a:pt x="1281589" y="2118893"/>
                </a:cubicBezTo>
                <a:cubicBezTo>
                  <a:pt x="1291748" y="2119799"/>
                  <a:pt x="1301908" y="2121251"/>
                  <a:pt x="1312067" y="2118893"/>
                </a:cubicBezTo>
                <a:lnTo>
                  <a:pt x="1314746" y="2118447"/>
                </a:lnTo>
                <a:lnTo>
                  <a:pt x="1330027" y="2118279"/>
                </a:lnTo>
                <a:lnTo>
                  <a:pt x="1331558" y="2118288"/>
                </a:lnTo>
                <a:lnTo>
                  <a:pt x="1357785" y="2120344"/>
                </a:lnTo>
                <a:cubicBezTo>
                  <a:pt x="1362592" y="2119981"/>
                  <a:pt x="1367718" y="2121069"/>
                  <a:pt x="1372707" y="2121137"/>
                </a:cubicBezTo>
                <a:lnTo>
                  <a:pt x="1380159" y="2118322"/>
                </a:lnTo>
                <a:lnTo>
                  <a:pt x="1390482" y="2118216"/>
                </a:lnTo>
                <a:lnTo>
                  <a:pt x="1393593" y="2120730"/>
                </a:lnTo>
                <a:cubicBezTo>
                  <a:pt x="1395656" y="2120979"/>
                  <a:pt x="1397970" y="2120525"/>
                  <a:pt x="1400055" y="2120525"/>
                </a:cubicBezTo>
                <a:cubicBezTo>
                  <a:pt x="1464640" y="2121251"/>
                  <a:pt x="1529225" y="2120162"/>
                  <a:pt x="1593810" y="2118893"/>
                </a:cubicBezTo>
                <a:cubicBezTo>
                  <a:pt x="1604694" y="2118711"/>
                  <a:pt x="1615942" y="2117623"/>
                  <a:pt x="1626647" y="2119256"/>
                </a:cubicBezTo>
                <a:cubicBezTo>
                  <a:pt x="1637169" y="2120887"/>
                  <a:pt x="1648054" y="2120344"/>
                  <a:pt x="1658213" y="2119799"/>
                </a:cubicBezTo>
                <a:cubicBezTo>
                  <a:pt x="1680165" y="2118711"/>
                  <a:pt x="1702117" y="2118893"/>
                  <a:pt x="1724068" y="2119074"/>
                </a:cubicBezTo>
                <a:cubicBezTo>
                  <a:pt x="1755997" y="2119256"/>
                  <a:pt x="1787927" y="2118711"/>
                  <a:pt x="1819857" y="2119618"/>
                </a:cubicBezTo>
                <a:lnTo>
                  <a:pt x="1842539" y="2119385"/>
                </a:lnTo>
                <a:lnTo>
                  <a:pt x="1849081" y="2120887"/>
                </a:lnTo>
                <a:cubicBezTo>
                  <a:pt x="1872846" y="2121432"/>
                  <a:pt x="1896613" y="2118348"/>
                  <a:pt x="1920379" y="2118711"/>
                </a:cubicBezTo>
                <a:cubicBezTo>
                  <a:pt x="1948498" y="2119074"/>
                  <a:pt x="1976437" y="2119799"/>
                  <a:pt x="2004556" y="2119799"/>
                </a:cubicBezTo>
                <a:cubicBezTo>
                  <a:pt x="2018163" y="2119981"/>
                  <a:pt x="2032314" y="2119799"/>
                  <a:pt x="2046102" y="2119256"/>
                </a:cubicBezTo>
                <a:lnTo>
                  <a:pt x="2067882" y="2119180"/>
                </a:lnTo>
                <a:lnTo>
                  <a:pt x="2067882" y="2094318"/>
                </a:lnTo>
                <a:lnTo>
                  <a:pt x="2055897" y="2094513"/>
                </a:lnTo>
                <a:cubicBezTo>
                  <a:pt x="2039570" y="2093787"/>
                  <a:pt x="2023424" y="2095239"/>
                  <a:pt x="2006915" y="2093787"/>
                </a:cubicBezTo>
                <a:cubicBezTo>
                  <a:pt x="1982242" y="2091610"/>
                  <a:pt x="1957206" y="2093244"/>
                  <a:pt x="1932353" y="2093244"/>
                </a:cubicBezTo>
                <a:cubicBezTo>
                  <a:pt x="1929630" y="2093244"/>
                  <a:pt x="1927635" y="2095421"/>
                  <a:pt x="1924551" y="2094695"/>
                </a:cubicBezTo>
                <a:cubicBezTo>
                  <a:pt x="1912215" y="2091973"/>
                  <a:pt x="1899696" y="2094150"/>
                  <a:pt x="1887360" y="2093969"/>
                </a:cubicBezTo>
                <a:lnTo>
                  <a:pt x="1875861" y="2094283"/>
                </a:lnTo>
                <a:lnTo>
                  <a:pt x="1860314" y="2094150"/>
                </a:lnTo>
                <a:cubicBezTo>
                  <a:pt x="1844166" y="2095783"/>
                  <a:pt x="1828202" y="2093425"/>
                  <a:pt x="1812238" y="2095239"/>
                </a:cubicBezTo>
                <a:cubicBezTo>
                  <a:pt x="1801171" y="2096327"/>
                  <a:pt x="1790286" y="2093062"/>
                  <a:pt x="1779038" y="2093244"/>
                </a:cubicBezTo>
                <a:cubicBezTo>
                  <a:pt x="1763980" y="2093607"/>
                  <a:pt x="1748923" y="2094332"/>
                  <a:pt x="1733866" y="2093787"/>
                </a:cubicBezTo>
                <a:cubicBezTo>
                  <a:pt x="1714634" y="2093062"/>
                  <a:pt x="1695223" y="2095421"/>
                  <a:pt x="1675993" y="2095058"/>
                </a:cubicBezTo>
                <a:cubicBezTo>
                  <a:pt x="1658395" y="2094695"/>
                  <a:pt x="1640797" y="2094332"/>
                  <a:pt x="1623381" y="2093787"/>
                </a:cubicBezTo>
                <a:cubicBezTo>
                  <a:pt x="1604331" y="2093062"/>
                  <a:pt x="1585102" y="2093244"/>
                  <a:pt x="1566054" y="2094332"/>
                </a:cubicBezTo>
                <a:cubicBezTo>
                  <a:pt x="1554986" y="2094876"/>
                  <a:pt x="1542832" y="2093062"/>
                  <a:pt x="1531764" y="2093969"/>
                </a:cubicBezTo>
                <a:cubicBezTo>
                  <a:pt x="1506548" y="2095964"/>
                  <a:pt x="1481331" y="2093787"/>
                  <a:pt x="1456114" y="2096509"/>
                </a:cubicBezTo>
                <a:cubicBezTo>
                  <a:pt x="1439786" y="2098142"/>
                  <a:pt x="1423277" y="2097416"/>
                  <a:pt x="1406769" y="2097234"/>
                </a:cubicBezTo>
                <a:cubicBezTo>
                  <a:pt x="1391166" y="2097053"/>
                  <a:pt x="1375564" y="2095601"/>
                  <a:pt x="1359781" y="2095783"/>
                </a:cubicBezTo>
                <a:cubicBezTo>
                  <a:pt x="1344905" y="2095964"/>
                  <a:pt x="1329665" y="2095421"/>
                  <a:pt x="1314607" y="2095421"/>
                </a:cubicBezTo>
                <a:cubicBezTo>
                  <a:pt x="1297554" y="2095239"/>
                  <a:pt x="1280319" y="2095601"/>
                  <a:pt x="1263447" y="2095421"/>
                </a:cubicBezTo>
                <a:cubicBezTo>
                  <a:pt x="1224986" y="2094876"/>
                  <a:pt x="1186345" y="2095239"/>
                  <a:pt x="1147884" y="2094513"/>
                </a:cubicBezTo>
                <a:cubicBezTo>
                  <a:pt x="1132282" y="2094332"/>
                  <a:pt x="1116498" y="2095239"/>
                  <a:pt x="1100715" y="2093425"/>
                </a:cubicBezTo>
                <a:cubicBezTo>
                  <a:pt x="1082211" y="2091065"/>
                  <a:pt x="1063162" y="2094150"/>
                  <a:pt x="1044294" y="2093062"/>
                </a:cubicBezTo>
                <a:cubicBezTo>
                  <a:pt x="1031777" y="2092517"/>
                  <a:pt x="1019077" y="2094513"/>
                  <a:pt x="1006559" y="2094332"/>
                </a:cubicBezTo>
                <a:cubicBezTo>
                  <a:pt x="985151" y="2094150"/>
                  <a:pt x="963562" y="2094876"/>
                  <a:pt x="941975" y="2093425"/>
                </a:cubicBezTo>
                <a:cubicBezTo>
                  <a:pt x="929366" y="2092517"/>
                  <a:pt x="916712" y="2092335"/>
                  <a:pt x="904058" y="2092426"/>
                </a:cubicBezTo>
                <a:close/>
                <a:moveTo>
                  <a:pt x="2971940" y="2092426"/>
                </a:moveTo>
                <a:cubicBezTo>
                  <a:pt x="2959286" y="2092517"/>
                  <a:pt x="2946632" y="2092881"/>
                  <a:pt x="2934023" y="2093062"/>
                </a:cubicBezTo>
                <a:cubicBezTo>
                  <a:pt x="2917877" y="2093244"/>
                  <a:pt x="2901550" y="2094876"/>
                  <a:pt x="2885222" y="2094695"/>
                </a:cubicBezTo>
                <a:cubicBezTo>
                  <a:pt x="2858916" y="2094332"/>
                  <a:pt x="2832792" y="2097416"/>
                  <a:pt x="2806485" y="2097416"/>
                </a:cubicBezTo>
                <a:cubicBezTo>
                  <a:pt x="2803492" y="2097416"/>
                  <a:pt x="2800272" y="2096282"/>
                  <a:pt x="2797143" y="2096010"/>
                </a:cubicBezTo>
                <a:lnTo>
                  <a:pt x="2789011" y="2099489"/>
                </a:lnTo>
                <a:lnTo>
                  <a:pt x="2780724" y="2097666"/>
                </a:lnTo>
                <a:lnTo>
                  <a:pt x="2780306" y="2097876"/>
                </a:lnTo>
                <a:lnTo>
                  <a:pt x="2775283" y="2096690"/>
                </a:lnTo>
                <a:cubicBezTo>
                  <a:pt x="2755145" y="2098504"/>
                  <a:pt x="2735007" y="2095058"/>
                  <a:pt x="2714689" y="2095601"/>
                </a:cubicBezTo>
                <a:cubicBezTo>
                  <a:pt x="2697817" y="2096146"/>
                  <a:pt x="2680401" y="2096146"/>
                  <a:pt x="2663166" y="2095239"/>
                </a:cubicBezTo>
                <a:cubicBezTo>
                  <a:pt x="2638856" y="2093787"/>
                  <a:pt x="2614364" y="2094876"/>
                  <a:pt x="2589873" y="2094876"/>
                </a:cubicBezTo>
                <a:cubicBezTo>
                  <a:pt x="2552319" y="2094876"/>
                  <a:pt x="2514946" y="2095601"/>
                  <a:pt x="2477574" y="2094695"/>
                </a:cubicBezTo>
                <a:cubicBezTo>
                  <a:pt x="2457075" y="2094150"/>
                  <a:pt x="2436574" y="2095783"/>
                  <a:pt x="2415892" y="2093425"/>
                </a:cubicBezTo>
                <a:cubicBezTo>
                  <a:pt x="2395211" y="2091065"/>
                  <a:pt x="2374167" y="2094150"/>
                  <a:pt x="2353121" y="2093425"/>
                </a:cubicBezTo>
                <a:cubicBezTo>
                  <a:pt x="2330807" y="2092699"/>
                  <a:pt x="2308493" y="2095601"/>
                  <a:pt x="2286178" y="2094513"/>
                </a:cubicBezTo>
                <a:cubicBezTo>
                  <a:pt x="2269850" y="2093787"/>
                  <a:pt x="2253705" y="2095239"/>
                  <a:pt x="2237196" y="2093787"/>
                </a:cubicBezTo>
                <a:cubicBezTo>
                  <a:pt x="2212523" y="2091610"/>
                  <a:pt x="2187488" y="2093244"/>
                  <a:pt x="2162633" y="2093244"/>
                </a:cubicBezTo>
                <a:cubicBezTo>
                  <a:pt x="2159913" y="2093244"/>
                  <a:pt x="2157916" y="2095421"/>
                  <a:pt x="2154832" y="2094695"/>
                </a:cubicBezTo>
                <a:cubicBezTo>
                  <a:pt x="2142495" y="2091973"/>
                  <a:pt x="2129978" y="2094150"/>
                  <a:pt x="2117642" y="2093969"/>
                </a:cubicBezTo>
                <a:cubicBezTo>
                  <a:pt x="2106756" y="2093787"/>
                  <a:pt x="2095508" y="2094695"/>
                  <a:pt x="2084441" y="2094876"/>
                </a:cubicBezTo>
                <a:cubicBezTo>
                  <a:pt x="2077367" y="2094967"/>
                  <a:pt x="2073919" y="2094967"/>
                  <a:pt x="2072173" y="2096759"/>
                </a:cubicBezTo>
                <a:lnTo>
                  <a:pt x="2071562" y="2100498"/>
                </a:lnTo>
                <a:lnTo>
                  <a:pt x="2069384" y="2102747"/>
                </a:lnTo>
                <a:cubicBezTo>
                  <a:pt x="2069565" y="2105468"/>
                  <a:pt x="2069747" y="2108189"/>
                  <a:pt x="2069384" y="2110910"/>
                </a:cubicBezTo>
                <a:cubicBezTo>
                  <a:pt x="2068114" y="2119256"/>
                  <a:pt x="2071561" y="2120707"/>
                  <a:pt x="2079362" y="2120887"/>
                </a:cubicBezTo>
                <a:cubicBezTo>
                  <a:pt x="2103128" y="2121432"/>
                  <a:pt x="2126893" y="2118348"/>
                  <a:pt x="2150659" y="2118711"/>
                </a:cubicBezTo>
                <a:cubicBezTo>
                  <a:pt x="2178779" y="2119074"/>
                  <a:pt x="2206718" y="2119799"/>
                  <a:pt x="2234838" y="2119799"/>
                </a:cubicBezTo>
                <a:cubicBezTo>
                  <a:pt x="2248445" y="2119981"/>
                  <a:pt x="2262595" y="2119799"/>
                  <a:pt x="2276383" y="2119256"/>
                </a:cubicBezTo>
                <a:cubicBezTo>
                  <a:pt x="2310852" y="2117986"/>
                  <a:pt x="2345321" y="2118348"/>
                  <a:pt x="2379791" y="2118893"/>
                </a:cubicBezTo>
                <a:cubicBezTo>
                  <a:pt x="2403012" y="2119256"/>
                  <a:pt x="2426233" y="2119437"/>
                  <a:pt x="2449274" y="2119618"/>
                </a:cubicBezTo>
                <a:cubicBezTo>
                  <a:pt x="2467597" y="2119618"/>
                  <a:pt x="2486283" y="2119437"/>
                  <a:pt x="2504606" y="2119074"/>
                </a:cubicBezTo>
                <a:cubicBezTo>
                  <a:pt x="2543612" y="2118348"/>
                  <a:pt x="2582615" y="2118348"/>
                  <a:pt x="2621439" y="2119074"/>
                </a:cubicBezTo>
                <a:cubicBezTo>
                  <a:pt x="2635590" y="2119256"/>
                  <a:pt x="2649741" y="2120887"/>
                  <a:pt x="2663710" y="2118711"/>
                </a:cubicBezTo>
                <a:lnTo>
                  <a:pt x="2665388" y="2118403"/>
                </a:lnTo>
                <a:lnTo>
                  <a:pt x="2681103" y="2118345"/>
                </a:lnTo>
                <a:lnTo>
                  <a:pt x="2704347" y="2120344"/>
                </a:lnTo>
                <a:cubicBezTo>
                  <a:pt x="2713600" y="2121069"/>
                  <a:pt x="2723033" y="2120162"/>
                  <a:pt x="2732467" y="2120162"/>
                </a:cubicBezTo>
                <a:cubicBezTo>
                  <a:pt x="2740630" y="2120162"/>
                  <a:pt x="2748796" y="2119618"/>
                  <a:pt x="2757140" y="2119799"/>
                </a:cubicBezTo>
                <a:cubicBezTo>
                  <a:pt x="2807211" y="2121251"/>
                  <a:pt x="2857465" y="2120525"/>
                  <a:pt x="2907536" y="2120525"/>
                </a:cubicBezTo>
                <a:cubicBezTo>
                  <a:pt x="2908442" y="2120525"/>
                  <a:pt x="2909351" y="2120525"/>
                  <a:pt x="2910256" y="2120344"/>
                </a:cubicBezTo>
                <a:cubicBezTo>
                  <a:pt x="2941280" y="2115809"/>
                  <a:pt x="2972484" y="2119256"/>
                  <a:pt x="3003507" y="2119256"/>
                </a:cubicBezTo>
                <a:cubicBezTo>
                  <a:pt x="3014029" y="2119256"/>
                  <a:pt x="3025458" y="2119437"/>
                  <a:pt x="3035980" y="2119256"/>
                </a:cubicBezTo>
                <a:cubicBezTo>
                  <a:pt x="3053032" y="2118893"/>
                  <a:pt x="3070087" y="2118893"/>
                  <a:pt x="3086959" y="2118893"/>
                </a:cubicBezTo>
                <a:cubicBezTo>
                  <a:pt x="3123968" y="2119074"/>
                  <a:pt x="3161159" y="2118348"/>
                  <a:pt x="3198168" y="2119437"/>
                </a:cubicBezTo>
                <a:cubicBezTo>
                  <a:pt x="3215221" y="2119981"/>
                  <a:pt x="3232638" y="2119437"/>
                  <a:pt x="3249872" y="2118893"/>
                </a:cubicBezTo>
                <a:cubicBezTo>
                  <a:pt x="3280896" y="2117986"/>
                  <a:pt x="3312099" y="2118711"/>
                  <a:pt x="3343121" y="2118711"/>
                </a:cubicBezTo>
                <a:cubicBezTo>
                  <a:pt x="3345298" y="2118711"/>
                  <a:pt x="3347294" y="2118711"/>
                  <a:pt x="3349470" y="2118893"/>
                </a:cubicBezTo>
                <a:cubicBezTo>
                  <a:pt x="3359630" y="2119799"/>
                  <a:pt x="3369790" y="2121251"/>
                  <a:pt x="3379949" y="2118893"/>
                </a:cubicBezTo>
                <a:lnTo>
                  <a:pt x="3382628" y="2118447"/>
                </a:lnTo>
                <a:lnTo>
                  <a:pt x="3397909" y="2118279"/>
                </a:lnTo>
                <a:lnTo>
                  <a:pt x="3399440" y="2118288"/>
                </a:lnTo>
                <a:lnTo>
                  <a:pt x="3425667" y="2120344"/>
                </a:lnTo>
                <a:cubicBezTo>
                  <a:pt x="3430474" y="2119981"/>
                  <a:pt x="3435600" y="2121069"/>
                  <a:pt x="3440589" y="2121137"/>
                </a:cubicBezTo>
                <a:lnTo>
                  <a:pt x="3448040" y="2118322"/>
                </a:lnTo>
                <a:lnTo>
                  <a:pt x="3458364" y="2118216"/>
                </a:lnTo>
                <a:lnTo>
                  <a:pt x="3461474" y="2120730"/>
                </a:lnTo>
                <a:cubicBezTo>
                  <a:pt x="3463537" y="2120979"/>
                  <a:pt x="3465852" y="2120525"/>
                  <a:pt x="3467937" y="2120525"/>
                </a:cubicBezTo>
                <a:cubicBezTo>
                  <a:pt x="3532521" y="2121251"/>
                  <a:pt x="3597107" y="2120162"/>
                  <a:pt x="3661691" y="2118893"/>
                </a:cubicBezTo>
                <a:cubicBezTo>
                  <a:pt x="3672576" y="2118711"/>
                  <a:pt x="3683824" y="2117623"/>
                  <a:pt x="3694529" y="2119256"/>
                </a:cubicBezTo>
                <a:cubicBezTo>
                  <a:pt x="3705051" y="2120887"/>
                  <a:pt x="3715935" y="2120344"/>
                  <a:pt x="3726095" y="2119799"/>
                </a:cubicBezTo>
                <a:cubicBezTo>
                  <a:pt x="3748047" y="2118711"/>
                  <a:pt x="3769999" y="2118893"/>
                  <a:pt x="3791950" y="2119074"/>
                </a:cubicBezTo>
                <a:cubicBezTo>
                  <a:pt x="3823879" y="2119256"/>
                  <a:pt x="3855809" y="2118711"/>
                  <a:pt x="3887738" y="2119618"/>
                </a:cubicBezTo>
                <a:lnTo>
                  <a:pt x="3910421" y="2119385"/>
                </a:lnTo>
                <a:lnTo>
                  <a:pt x="3916962" y="2120887"/>
                </a:lnTo>
                <a:cubicBezTo>
                  <a:pt x="3940728" y="2121432"/>
                  <a:pt x="3964495" y="2118348"/>
                  <a:pt x="3988261" y="2118711"/>
                </a:cubicBezTo>
                <a:cubicBezTo>
                  <a:pt x="4016380" y="2119074"/>
                  <a:pt x="4044318" y="2119799"/>
                  <a:pt x="4072437" y="2119799"/>
                </a:cubicBezTo>
                <a:cubicBezTo>
                  <a:pt x="4086044" y="2119981"/>
                  <a:pt x="4100195" y="2119799"/>
                  <a:pt x="4113983" y="2119256"/>
                </a:cubicBezTo>
                <a:lnTo>
                  <a:pt x="4135764" y="2119180"/>
                </a:lnTo>
                <a:lnTo>
                  <a:pt x="4135764" y="2094318"/>
                </a:lnTo>
                <a:lnTo>
                  <a:pt x="4123779" y="2094513"/>
                </a:lnTo>
                <a:cubicBezTo>
                  <a:pt x="4107452" y="2093787"/>
                  <a:pt x="4091306" y="2095239"/>
                  <a:pt x="4074797" y="2093787"/>
                </a:cubicBezTo>
                <a:cubicBezTo>
                  <a:pt x="4050124" y="2091610"/>
                  <a:pt x="4025088" y="2093244"/>
                  <a:pt x="4000234" y="2093244"/>
                </a:cubicBezTo>
                <a:cubicBezTo>
                  <a:pt x="3997512" y="2093244"/>
                  <a:pt x="3995517" y="2095421"/>
                  <a:pt x="3992433" y="2094695"/>
                </a:cubicBezTo>
                <a:cubicBezTo>
                  <a:pt x="3980097" y="2091973"/>
                  <a:pt x="3967578" y="2094150"/>
                  <a:pt x="3955242" y="2093969"/>
                </a:cubicBezTo>
                <a:lnTo>
                  <a:pt x="3943742" y="2094283"/>
                </a:lnTo>
                <a:lnTo>
                  <a:pt x="3928195" y="2094150"/>
                </a:lnTo>
                <a:cubicBezTo>
                  <a:pt x="3912048" y="2095783"/>
                  <a:pt x="3896084" y="2093425"/>
                  <a:pt x="3880120" y="2095239"/>
                </a:cubicBezTo>
                <a:cubicBezTo>
                  <a:pt x="3869053" y="2096327"/>
                  <a:pt x="3858167" y="2093062"/>
                  <a:pt x="3846920" y="2093244"/>
                </a:cubicBezTo>
                <a:cubicBezTo>
                  <a:pt x="3831861" y="2093607"/>
                  <a:pt x="3816804" y="2094332"/>
                  <a:pt x="3801747" y="2093787"/>
                </a:cubicBezTo>
                <a:cubicBezTo>
                  <a:pt x="3782516" y="2093062"/>
                  <a:pt x="3763105" y="2095421"/>
                  <a:pt x="3743874" y="2095058"/>
                </a:cubicBezTo>
                <a:cubicBezTo>
                  <a:pt x="3726277" y="2094695"/>
                  <a:pt x="3708679" y="2094332"/>
                  <a:pt x="3691263" y="2093787"/>
                </a:cubicBezTo>
                <a:cubicBezTo>
                  <a:pt x="3672213" y="2093062"/>
                  <a:pt x="3652984" y="2093244"/>
                  <a:pt x="3633936" y="2094332"/>
                </a:cubicBezTo>
                <a:cubicBezTo>
                  <a:pt x="3622868" y="2094876"/>
                  <a:pt x="3610714" y="2093062"/>
                  <a:pt x="3599646" y="2093969"/>
                </a:cubicBezTo>
                <a:cubicBezTo>
                  <a:pt x="3574429" y="2095964"/>
                  <a:pt x="3549213" y="2093787"/>
                  <a:pt x="3523996" y="2096509"/>
                </a:cubicBezTo>
                <a:cubicBezTo>
                  <a:pt x="3507668" y="2098142"/>
                  <a:pt x="3491158" y="2097416"/>
                  <a:pt x="3474650" y="2097234"/>
                </a:cubicBezTo>
                <a:cubicBezTo>
                  <a:pt x="3459048" y="2097053"/>
                  <a:pt x="3443446" y="2095601"/>
                  <a:pt x="3427663" y="2095783"/>
                </a:cubicBezTo>
                <a:cubicBezTo>
                  <a:pt x="3412787" y="2095964"/>
                  <a:pt x="3397547" y="2095421"/>
                  <a:pt x="3382489" y="2095421"/>
                </a:cubicBezTo>
                <a:cubicBezTo>
                  <a:pt x="3365436" y="2095239"/>
                  <a:pt x="3348200" y="2095601"/>
                  <a:pt x="3331329" y="2095421"/>
                </a:cubicBezTo>
                <a:cubicBezTo>
                  <a:pt x="3292867" y="2094876"/>
                  <a:pt x="3254227" y="2095239"/>
                  <a:pt x="3215766" y="2094513"/>
                </a:cubicBezTo>
                <a:cubicBezTo>
                  <a:pt x="3200164" y="2094332"/>
                  <a:pt x="3184380" y="2095239"/>
                  <a:pt x="3168597" y="2093425"/>
                </a:cubicBezTo>
                <a:cubicBezTo>
                  <a:pt x="3150092" y="2091065"/>
                  <a:pt x="3131044" y="2094150"/>
                  <a:pt x="3112176" y="2093062"/>
                </a:cubicBezTo>
                <a:cubicBezTo>
                  <a:pt x="3099659" y="2092517"/>
                  <a:pt x="3086959" y="2094513"/>
                  <a:pt x="3074441" y="2094332"/>
                </a:cubicBezTo>
                <a:cubicBezTo>
                  <a:pt x="3053032" y="2094150"/>
                  <a:pt x="3031444" y="2094876"/>
                  <a:pt x="3009856" y="2093425"/>
                </a:cubicBezTo>
                <a:cubicBezTo>
                  <a:pt x="2997248" y="2092517"/>
                  <a:pt x="2984594" y="2092335"/>
                  <a:pt x="2971940" y="2092426"/>
                </a:cubicBezTo>
                <a:close/>
                <a:moveTo>
                  <a:pt x="1970384" y="1900850"/>
                </a:moveTo>
                <a:cubicBezTo>
                  <a:pt x="1968919" y="1900623"/>
                  <a:pt x="1967139" y="1900668"/>
                  <a:pt x="1965007" y="1900940"/>
                </a:cubicBezTo>
                <a:cubicBezTo>
                  <a:pt x="1959928" y="1901665"/>
                  <a:pt x="1954802" y="1901665"/>
                  <a:pt x="1949677" y="1901711"/>
                </a:cubicBezTo>
                <a:lnTo>
                  <a:pt x="1936109" y="1902634"/>
                </a:lnTo>
                <a:lnTo>
                  <a:pt x="1929899" y="1902601"/>
                </a:lnTo>
                <a:lnTo>
                  <a:pt x="1923825" y="1902391"/>
                </a:lnTo>
                <a:cubicBezTo>
                  <a:pt x="1920333" y="1902119"/>
                  <a:pt x="1917204" y="1902301"/>
                  <a:pt x="1915479" y="1904750"/>
                </a:cubicBezTo>
                <a:cubicBezTo>
                  <a:pt x="1912215" y="1909286"/>
                  <a:pt x="1914754" y="1917631"/>
                  <a:pt x="1914210" y="1924162"/>
                </a:cubicBezTo>
                <a:cubicBezTo>
                  <a:pt x="1912940" y="1939945"/>
                  <a:pt x="1911670" y="1955910"/>
                  <a:pt x="1913666" y="1971874"/>
                </a:cubicBezTo>
                <a:cubicBezTo>
                  <a:pt x="1913938" y="1974142"/>
                  <a:pt x="1913257" y="1976455"/>
                  <a:pt x="1911738" y="1978156"/>
                </a:cubicBezTo>
                <a:lnTo>
                  <a:pt x="1905157" y="1980622"/>
                </a:lnTo>
                <a:lnTo>
                  <a:pt x="1895878" y="1980551"/>
                </a:lnTo>
                <a:lnTo>
                  <a:pt x="1888957" y="1979663"/>
                </a:lnTo>
                <a:lnTo>
                  <a:pt x="1887723" y="1979494"/>
                </a:lnTo>
                <a:lnTo>
                  <a:pt x="1887670" y="1979499"/>
                </a:lnTo>
                <a:lnTo>
                  <a:pt x="1884805" y="1979131"/>
                </a:lnTo>
                <a:cubicBezTo>
                  <a:pt x="1881902" y="1978223"/>
                  <a:pt x="1879725" y="1978359"/>
                  <a:pt x="1878320" y="1979585"/>
                </a:cubicBezTo>
                <a:lnTo>
                  <a:pt x="1878128" y="1980303"/>
                </a:lnTo>
                <a:lnTo>
                  <a:pt x="1877496" y="1980356"/>
                </a:lnTo>
                <a:cubicBezTo>
                  <a:pt x="1874979" y="1981989"/>
                  <a:pt x="1873663" y="1984755"/>
                  <a:pt x="1874479" y="1988020"/>
                </a:cubicBezTo>
                <a:cubicBezTo>
                  <a:pt x="1876476" y="1996547"/>
                  <a:pt x="1873209" y="2004530"/>
                  <a:pt x="1874117" y="2012875"/>
                </a:cubicBezTo>
                <a:cubicBezTo>
                  <a:pt x="1874844" y="2018317"/>
                  <a:pt x="1870670" y="2020131"/>
                  <a:pt x="1866497" y="2018499"/>
                </a:cubicBezTo>
                <a:cubicBezTo>
                  <a:pt x="1860148" y="2015958"/>
                  <a:pt x="1853798" y="2017772"/>
                  <a:pt x="1847629" y="2017048"/>
                </a:cubicBezTo>
                <a:cubicBezTo>
                  <a:pt x="1844726" y="2016684"/>
                  <a:pt x="1842686" y="2017184"/>
                  <a:pt x="1841393" y="2018499"/>
                </a:cubicBezTo>
                <a:lnTo>
                  <a:pt x="1840905" y="2020274"/>
                </a:lnTo>
                <a:lnTo>
                  <a:pt x="1839904" y="2020562"/>
                </a:lnTo>
                <a:cubicBezTo>
                  <a:pt x="1838725" y="2021810"/>
                  <a:pt x="1838271" y="2023761"/>
                  <a:pt x="1838362" y="2026481"/>
                </a:cubicBezTo>
                <a:cubicBezTo>
                  <a:pt x="1838543" y="2034282"/>
                  <a:pt x="1838180" y="2042265"/>
                  <a:pt x="1838543" y="2050066"/>
                </a:cubicBezTo>
                <a:cubicBezTo>
                  <a:pt x="1838724" y="2055690"/>
                  <a:pt x="1836729" y="2057323"/>
                  <a:pt x="1831286" y="2057141"/>
                </a:cubicBezTo>
                <a:lnTo>
                  <a:pt x="1831055" y="2057105"/>
                </a:lnTo>
                <a:lnTo>
                  <a:pt x="1824030" y="2051226"/>
                </a:lnTo>
                <a:cubicBezTo>
                  <a:pt x="1824392" y="2042517"/>
                  <a:pt x="1823849" y="2033627"/>
                  <a:pt x="1824211" y="2024918"/>
                </a:cubicBezTo>
                <a:lnTo>
                  <a:pt x="1819869" y="2020447"/>
                </a:lnTo>
                <a:lnTo>
                  <a:pt x="1816953" y="2017048"/>
                </a:lnTo>
                <a:lnTo>
                  <a:pt x="1790222" y="2017565"/>
                </a:lnTo>
                <a:lnTo>
                  <a:pt x="1785931" y="2014214"/>
                </a:lnTo>
                <a:cubicBezTo>
                  <a:pt x="1786113" y="2004962"/>
                  <a:pt x="1785568" y="1995709"/>
                  <a:pt x="1785931" y="1986640"/>
                </a:cubicBezTo>
                <a:cubicBezTo>
                  <a:pt x="1786113" y="1981742"/>
                  <a:pt x="1784118" y="1980471"/>
                  <a:pt x="1779582" y="1980653"/>
                </a:cubicBezTo>
                <a:lnTo>
                  <a:pt x="1772870" y="1980704"/>
                </a:lnTo>
                <a:lnTo>
                  <a:pt x="1753640" y="1979494"/>
                </a:lnTo>
                <a:lnTo>
                  <a:pt x="1748905" y="1978172"/>
                </a:lnTo>
                <a:lnTo>
                  <a:pt x="1747654" y="1972127"/>
                </a:lnTo>
                <a:cubicBezTo>
                  <a:pt x="1748016" y="1953440"/>
                  <a:pt x="1747471" y="1934573"/>
                  <a:pt x="1748016" y="1915886"/>
                </a:cubicBezTo>
                <a:cubicBezTo>
                  <a:pt x="1748197" y="1911533"/>
                  <a:pt x="1747880" y="1908403"/>
                  <a:pt x="1746291" y="1906476"/>
                </a:cubicBezTo>
                <a:lnTo>
                  <a:pt x="1744831" y="1906132"/>
                </a:lnTo>
                <a:lnTo>
                  <a:pt x="1744591" y="1904908"/>
                </a:lnTo>
                <a:cubicBezTo>
                  <a:pt x="1743344" y="1903390"/>
                  <a:pt x="1741121" y="1902754"/>
                  <a:pt x="1737311" y="1902936"/>
                </a:cubicBezTo>
                <a:cubicBezTo>
                  <a:pt x="1725156" y="1903661"/>
                  <a:pt x="1713183" y="1903117"/>
                  <a:pt x="1701028" y="1903117"/>
                </a:cubicBezTo>
                <a:cubicBezTo>
                  <a:pt x="1684337" y="1903117"/>
                  <a:pt x="1684337" y="1903117"/>
                  <a:pt x="1685970" y="1919808"/>
                </a:cubicBezTo>
                <a:cubicBezTo>
                  <a:pt x="1686151" y="1921077"/>
                  <a:pt x="1686151" y="1922166"/>
                  <a:pt x="1685970" y="1923436"/>
                </a:cubicBezTo>
                <a:cubicBezTo>
                  <a:pt x="1683974" y="1940127"/>
                  <a:pt x="1683794" y="1956998"/>
                  <a:pt x="1684156" y="1973870"/>
                </a:cubicBezTo>
                <a:cubicBezTo>
                  <a:pt x="1684156" y="1978586"/>
                  <a:pt x="1681797" y="1979131"/>
                  <a:pt x="1677988" y="1979131"/>
                </a:cubicBezTo>
                <a:cubicBezTo>
                  <a:pt x="1667828" y="1978950"/>
                  <a:pt x="1657669" y="1979131"/>
                  <a:pt x="1647327" y="1979131"/>
                </a:cubicBezTo>
                <a:cubicBezTo>
                  <a:pt x="1647327" y="1982397"/>
                  <a:pt x="1651138" y="1984392"/>
                  <a:pt x="1649324" y="1987114"/>
                </a:cubicBezTo>
                <a:cubicBezTo>
                  <a:pt x="1644243" y="1994552"/>
                  <a:pt x="1646239" y="2002897"/>
                  <a:pt x="1646239" y="2010880"/>
                </a:cubicBezTo>
                <a:cubicBezTo>
                  <a:pt x="1646239" y="2016322"/>
                  <a:pt x="1644243" y="2017592"/>
                  <a:pt x="1639346" y="2017410"/>
                </a:cubicBezTo>
                <a:cubicBezTo>
                  <a:pt x="1631726" y="2017048"/>
                  <a:pt x="1624107" y="2017772"/>
                  <a:pt x="1616668" y="2017229"/>
                </a:cubicBezTo>
                <a:cubicBezTo>
                  <a:pt x="1610319" y="2016866"/>
                  <a:pt x="1607416" y="2018317"/>
                  <a:pt x="1607961" y="2025575"/>
                </a:cubicBezTo>
                <a:cubicBezTo>
                  <a:pt x="1608687" y="2033738"/>
                  <a:pt x="1608142" y="2041902"/>
                  <a:pt x="1608142" y="2050066"/>
                </a:cubicBezTo>
                <a:cubicBezTo>
                  <a:pt x="1608142" y="2053332"/>
                  <a:pt x="1608324" y="2058049"/>
                  <a:pt x="1603425" y="2056416"/>
                </a:cubicBezTo>
                <a:lnTo>
                  <a:pt x="1598186" y="2055896"/>
                </a:lnTo>
                <a:lnTo>
                  <a:pt x="1595443" y="2050863"/>
                </a:lnTo>
                <a:cubicBezTo>
                  <a:pt x="1595988" y="2042336"/>
                  <a:pt x="1595262" y="2033989"/>
                  <a:pt x="1595625" y="2025463"/>
                </a:cubicBezTo>
                <a:lnTo>
                  <a:pt x="1593041" y="2022808"/>
                </a:lnTo>
                <a:lnTo>
                  <a:pt x="1592313" y="2018929"/>
                </a:lnTo>
                <a:cubicBezTo>
                  <a:pt x="1591089" y="2017456"/>
                  <a:pt x="1588912" y="2016866"/>
                  <a:pt x="1585283" y="2017229"/>
                </a:cubicBezTo>
                <a:cubicBezTo>
                  <a:pt x="1578027" y="2017772"/>
                  <a:pt x="1570770" y="2016866"/>
                  <a:pt x="1563514" y="2017410"/>
                </a:cubicBezTo>
                <a:lnTo>
                  <a:pt x="1557353" y="2011652"/>
                </a:lnTo>
                <a:lnTo>
                  <a:pt x="1557527" y="1986457"/>
                </a:lnTo>
                <a:lnTo>
                  <a:pt x="1554096" y="1983026"/>
                </a:lnTo>
                <a:lnTo>
                  <a:pt x="1553762" y="1981263"/>
                </a:lnTo>
                <a:lnTo>
                  <a:pt x="1551844" y="1980776"/>
                </a:lnTo>
                <a:lnTo>
                  <a:pt x="1551721" y="1980653"/>
                </a:lnTo>
                <a:lnTo>
                  <a:pt x="1551370" y="1980656"/>
                </a:lnTo>
                <a:lnTo>
                  <a:pt x="1545371" y="1979131"/>
                </a:lnTo>
                <a:lnTo>
                  <a:pt x="1525707" y="1979310"/>
                </a:lnTo>
                <a:lnTo>
                  <a:pt x="1519065" y="1972670"/>
                </a:lnTo>
                <a:cubicBezTo>
                  <a:pt x="1519609" y="1951807"/>
                  <a:pt x="1519065" y="1930944"/>
                  <a:pt x="1519427" y="1910081"/>
                </a:cubicBezTo>
                <a:lnTo>
                  <a:pt x="1516973" y="1907626"/>
                </a:lnTo>
                <a:lnTo>
                  <a:pt x="1515982" y="1902867"/>
                </a:lnTo>
                <a:cubicBezTo>
                  <a:pt x="1514802" y="1901394"/>
                  <a:pt x="1512716" y="1900759"/>
                  <a:pt x="1509088" y="1900940"/>
                </a:cubicBezTo>
                <a:lnTo>
                  <a:pt x="1497219" y="1902462"/>
                </a:lnTo>
                <a:lnTo>
                  <a:pt x="1488989" y="1902462"/>
                </a:lnTo>
                <a:lnTo>
                  <a:pt x="1461737" y="1901122"/>
                </a:lnTo>
                <a:cubicBezTo>
                  <a:pt x="1455206" y="1900396"/>
                  <a:pt x="1453392" y="1902754"/>
                  <a:pt x="1453574" y="1909104"/>
                </a:cubicBezTo>
                <a:cubicBezTo>
                  <a:pt x="1454118" y="1929966"/>
                  <a:pt x="1453574" y="1950831"/>
                  <a:pt x="1453937" y="1971693"/>
                </a:cubicBezTo>
                <a:cubicBezTo>
                  <a:pt x="1454118" y="1977860"/>
                  <a:pt x="1452123" y="1979676"/>
                  <a:pt x="1446316" y="1979314"/>
                </a:cubicBezTo>
                <a:cubicBezTo>
                  <a:pt x="1438153" y="1978768"/>
                  <a:pt x="1429989" y="1979314"/>
                  <a:pt x="1421826" y="1979131"/>
                </a:cubicBezTo>
                <a:cubicBezTo>
                  <a:pt x="1418015" y="1979131"/>
                  <a:pt x="1415476" y="1979857"/>
                  <a:pt x="1415839" y="1984573"/>
                </a:cubicBezTo>
                <a:cubicBezTo>
                  <a:pt x="1416564" y="1994008"/>
                  <a:pt x="1414206" y="2003804"/>
                  <a:pt x="1417290" y="2013238"/>
                </a:cubicBezTo>
                <a:cubicBezTo>
                  <a:pt x="1418559" y="2017410"/>
                  <a:pt x="1416745" y="2019405"/>
                  <a:pt x="1412210" y="2019225"/>
                </a:cubicBezTo>
                <a:cubicBezTo>
                  <a:pt x="1402776" y="2018862"/>
                  <a:pt x="1393524" y="2019225"/>
                  <a:pt x="1384091" y="2019043"/>
                </a:cubicBezTo>
                <a:cubicBezTo>
                  <a:pt x="1379555" y="2019043"/>
                  <a:pt x="1377378" y="2019950"/>
                  <a:pt x="1377559" y="2025030"/>
                </a:cubicBezTo>
                <a:cubicBezTo>
                  <a:pt x="1377922" y="2033556"/>
                  <a:pt x="1377015" y="2042084"/>
                  <a:pt x="1377922" y="2050429"/>
                </a:cubicBezTo>
                <a:cubicBezTo>
                  <a:pt x="1378648" y="2055872"/>
                  <a:pt x="1377559" y="2057686"/>
                  <a:pt x="1372298" y="2057323"/>
                </a:cubicBezTo>
                <a:lnTo>
                  <a:pt x="1366880" y="2057081"/>
                </a:lnTo>
                <a:lnTo>
                  <a:pt x="1365042" y="2049411"/>
                </a:lnTo>
                <a:cubicBezTo>
                  <a:pt x="1365768" y="2045964"/>
                  <a:pt x="1365223" y="2042154"/>
                  <a:pt x="1365223" y="2038526"/>
                </a:cubicBezTo>
                <a:cubicBezTo>
                  <a:pt x="1365223" y="2028637"/>
                  <a:pt x="1365223" y="2023739"/>
                  <a:pt x="1362774" y="2021266"/>
                </a:cubicBezTo>
                <a:lnTo>
                  <a:pt x="1359896" y="2020813"/>
                </a:lnTo>
                <a:lnTo>
                  <a:pt x="1358692" y="2019225"/>
                </a:lnTo>
                <a:cubicBezTo>
                  <a:pt x="1352343" y="2019950"/>
                  <a:pt x="1346356" y="2017410"/>
                  <a:pt x="1340006" y="2017229"/>
                </a:cubicBezTo>
                <a:lnTo>
                  <a:pt x="1327465" y="2015097"/>
                </a:lnTo>
                <a:lnTo>
                  <a:pt x="1324880" y="2005234"/>
                </a:lnTo>
                <a:cubicBezTo>
                  <a:pt x="1324904" y="2001152"/>
                  <a:pt x="1325583" y="1996889"/>
                  <a:pt x="1325856" y="1992806"/>
                </a:cubicBezTo>
                <a:cubicBezTo>
                  <a:pt x="1325856" y="1991357"/>
                  <a:pt x="1326944" y="1989905"/>
                  <a:pt x="1327125" y="1988454"/>
                </a:cubicBezTo>
                <a:cubicBezTo>
                  <a:pt x="1327579" y="1985733"/>
                  <a:pt x="1327443" y="1983647"/>
                  <a:pt x="1326377" y="1982286"/>
                </a:cubicBezTo>
                <a:lnTo>
                  <a:pt x="1324403" y="1981720"/>
                </a:lnTo>
                <a:lnTo>
                  <a:pt x="1324404" y="1981671"/>
                </a:lnTo>
                <a:cubicBezTo>
                  <a:pt x="1323225" y="1979857"/>
                  <a:pt x="1320684" y="1978950"/>
                  <a:pt x="1316421" y="1979131"/>
                </a:cubicBezTo>
                <a:lnTo>
                  <a:pt x="1293111" y="1979312"/>
                </a:lnTo>
                <a:lnTo>
                  <a:pt x="1289027" y="1975753"/>
                </a:lnTo>
                <a:cubicBezTo>
                  <a:pt x="1289209" y="1965233"/>
                  <a:pt x="1287031" y="1954890"/>
                  <a:pt x="1287031" y="1944369"/>
                </a:cubicBezTo>
                <a:cubicBezTo>
                  <a:pt x="1286850" y="1933302"/>
                  <a:pt x="1289572" y="1922418"/>
                  <a:pt x="1289209" y="1911171"/>
                </a:cubicBezTo>
                <a:cubicBezTo>
                  <a:pt x="1289027" y="1906090"/>
                  <a:pt x="1287757" y="1904276"/>
                  <a:pt x="1282497" y="1904458"/>
                </a:cubicBezTo>
                <a:lnTo>
                  <a:pt x="1280640" y="1904458"/>
                </a:lnTo>
                <a:lnTo>
                  <a:pt x="1279049" y="1902936"/>
                </a:lnTo>
                <a:cubicBezTo>
                  <a:pt x="1263628" y="1903298"/>
                  <a:pt x="1248207" y="1903298"/>
                  <a:pt x="1232788" y="1902936"/>
                </a:cubicBezTo>
                <a:cubicBezTo>
                  <a:pt x="1226619" y="1902754"/>
                  <a:pt x="1225168" y="1905112"/>
                  <a:pt x="1225349" y="1910737"/>
                </a:cubicBezTo>
                <a:cubicBezTo>
                  <a:pt x="1225713" y="1926702"/>
                  <a:pt x="1225531" y="1942847"/>
                  <a:pt x="1225531" y="1958812"/>
                </a:cubicBezTo>
                <a:lnTo>
                  <a:pt x="1221722" y="1979200"/>
                </a:lnTo>
                <a:lnTo>
                  <a:pt x="1220141" y="1980782"/>
                </a:lnTo>
                <a:lnTo>
                  <a:pt x="1219276" y="1981011"/>
                </a:lnTo>
                <a:lnTo>
                  <a:pt x="1198922" y="1980841"/>
                </a:lnTo>
                <a:lnTo>
                  <a:pt x="1195053" y="1979494"/>
                </a:lnTo>
                <a:lnTo>
                  <a:pt x="1191438" y="1982482"/>
                </a:lnTo>
                <a:lnTo>
                  <a:pt x="1188000" y="1983328"/>
                </a:lnTo>
                <a:lnTo>
                  <a:pt x="1187958" y="1985361"/>
                </a:lnTo>
                <a:lnTo>
                  <a:pt x="1185619" y="1987295"/>
                </a:lnTo>
                <a:cubicBezTo>
                  <a:pt x="1186162" y="1995641"/>
                  <a:pt x="1187977" y="2003804"/>
                  <a:pt x="1187614" y="2012331"/>
                </a:cubicBezTo>
                <a:cubicBezTo>
                  <a:pt x="1187251" y="2017229"/>
                  <a:pt x="1186162" y="2019225"/>
                  <a:pt x="1180902" y="2019043"/>
                </a:cubicBezTo>
                <a:cubicBezTo>
                  <a:pt x="1172738" y="2018680"/>
                  <a:pt x="1164573" y="2019225"/>
                  <a:pt x="1156411" y="2018862"/>
                </a:cubicBezTo>
                <a:cubicBezTo>
                  <a:pt x="1150968" y="2018499"/>
                  <a:pt x="1148972" y="2020131"/>
                  <a:pt x="1149153" y="2025937"/>
                </a:cubicBezTo>
                <a:cubicBezTo>
                  <a:pt x="1149516" y="2034826"/>
                  <a:pt x="1149335" y="2043717"/>
                  <a:pt x="1147702" y="2052788"/>
                </a:cubicBezTo>
                <a:cubicBezTo>
                  <a:pt x="1147158" y="2055872"/>
                  <a:pt x="1145888" y="2056823"/>
                  <a:pt x="1144368" y="2057051"/>
                </a:cubicBezTo>
                <a:lnTo>
                  <a:pt x="1140608" y="2056981"/>
                </a:lnTo>
                <a:lnTo>
                  <a:pt x="1134822" y="2051589"/>
                </a:lnTo>
                <a:cubicBezTo>
                  <a:pt x="1135184" y="2042880"/>
                  <a:pt x="1134640" y="2034352"/>
                  <a:pt x="1135002" y="2025644"/>
                </a:cubicBezTo>
                <a:cubicBezTo>
                  <a:pt x="1135365" y="2020563"/>
                  <a:pt x="1133733" y="2018749"/>
                  <a:pt x="1128473" y="2018930"/>
                </a:cubicBezTo>
                <a:lnTo>
                  <a:pt x="1127640" y="2018936"/>
                </a:lnTo>
                <a:lnTo>
                  <a:pt x="1125751" y="2017048"/>
                </a:lnTo>
                <a:lnTo>
                  <a:pt x="1100949" y="2017048"/>
                </a:lnTo>
                <a:lnTo>
                  <a:pt x="1096725" y="2012944"/>
                </a:lnTo>
                <a:cubicBezTo>
                  <a:pt x="1097088" y="2004780"/>
                  <a:pt x="1096725" y="1996616"/>
                  <a:pt x="1096905" y="1988454"/>
                </a:cubicBezTo>
                <a:cubicBezTo>
                  <a:pt x="1097088" y="1983011"/>
                  <a:pt x="1095091" y="1980653"/>
                  <a:pt x="1089467" y="1980834"/>
                </a:cubicBezTo>
                <a:lnTo>
                  <a:pt x="1088640" y="1980841"/>
                </a:lnTo>
                <a:lnTo>
                  <a:pt x="1088561" y="1980764"/>
                </a:lnTo>
                <a:lnTo>
                  <a:pt x="1066058" y="1979442"/>
                </a:lnTo>
                <a:lnTo>
                  <a:pt x="1058445" y="1972127"/>
                </a:lnTo>
                <a:cubicBezTo>
                  <a:pt x="1058989" y="1951807"/>
                  <a:pt x="1058626" y="1931670"/>
                  <a:pt x="1058808" y="1911351"/>
                </a:cubicBezTo>
                <a:lnTo>
                  <a:pt x="1056810" y="1909297"/>
                </a:lnTo>
                <a:lnTo>
                  <a:pt x="1055860" y="1904614"/>
                </a:lnTo>
                <a:cubicBezTo>
                  <a:pt x="1054726" y="1903254"/>
                  <a:pt x="1052730" y="1902664"/>
                  <a:pt x="1049373" y="1902754"/>
                </a:cubicBezTo>
                <a:cubicBezTo>
                  <a:pt x="1033953" y="1903298"/>
                  <a:pt x="1018532" y="1903298"/>
                  <a:pt x="1003112" y="1902754"/>
                </a:cubicBezTo>
                <a:cubicBezTo>
                  <a:pt x="996400" y="1902573"/>
                  <a:pt x="995129" y="1905112"/>
                  <a:pt x="995311" y="1911100"/>
                </a:cubicBezTo>
                <a:cubicBezTo>
                  <a:pt x="995673" y="1931056"/>
                  <a:pt x="995311" y="1951194"/>
                  <a:pt x="995673" y="1971149"/>
                </a:cubicBezTo>
                <a:cubicBezTo>
                  <a:pt x="995855" y="1977498"/>
                  <a:pt x="993859" y="1979494"/>
                  <a:pt x="987510" y="1979131"/>
                </a:cubicBezTo>
                <a:cubicBezTo>
                  <a:pt x="979346" y="1978586"/>
                  <a:pt x="971183" y="1978950"/>
                  <a:pt x="963019" y="1979131"/>
                </a:cubicBezTo>
                <a:cubicBezTo>
                  <a:pt x="961204" y="1979314"/>
                  <a:pt x="957213" y="1978586"/>
                  <a:pt x="958121" y="1981127"/>
                </a:cubicBezTo>
                <a:cubicBezTo>
                  <a:pt x="961566" y="1990923"/>
                  <a:pt x="952859" y="1999994"/>
                  <a:pt x="957213" y="2009972"/>
                </a:cubicBezTo>
                <a:cubicBezTo>
                  <a:pt x="959209" y="2014508"/>
                  <a:pt x="957032" y="2017772"/>
                  <a:pt x="950863" y="2017410"/>
                </a:cubicBezTo>
                <a:cubicBezTo>
                  <a:pt x="942155" y="2017048"/>
                  <a:pt x="933266" y="2017772"/>
                  <a:pt x="924558" y="2017229"/>
                </a:cubicBezTo>
                <a:lnTo>
                  <a:pt x="921574" y="2020290"/>
                </a:lnTo>
                <a:lnTo>
                  <a:pt x="920816" y="2020427"/>
                </a:lnTo>
                <a:lnTo>
                  <a:pt x="920628" y="2021260"/>
                </a:lnTo>
                <a:lnTo>
                  <a:pt x="917482" y="2024486"/>
                </a:lnTo>
                <a:cubicBezTo>
                  <a:pt x="917845" y="2031379"/>
                  <a:pt x="917119" y="2038455"/>
                  <a:pt x="917664" y="2045349"/>
                </a:cubicBezTo>
                <a:cubicBezTo>
                  <a:pt x="917936" y="2049249"/>
                  <a:pt x="917891" y="2052561"/>
                  <a:pt x="916530" y="2054511"/>
                </a:cubicBezTo>
                <a:lnTo>
                  <a:pt x="907550" y="2055503"/>
                </a:lnTo>
                <a:lnTo>
                  <a:pt x="906235" y="2052132"/>
                </a:lnTo>
                <a:cubicBezTo>
                  <a:pt x="907323" y="2043787"/>
                  <a:pt x="906235" y="2035259"/>
                  <a:pt x="906598" y="2026732"/>
                </a:cubicBezTo>
                <a:lnTo>
                  <a:pt x="904783" y="2024829"/>
                </a:lnTo>
                <a:lnTo>
                  <a:pt x="904783" y="2021401"/>
                </a:lnTo>
                <a:cubicBezTo>
                  <a:pt x="904783" y="2017410"/>
                  <a:pt x="902243" y="2017410"/>
                  <a:pt x="899341" y="2017410"/>
                </a:cubicBezTo>
                <a:cubicBezTo>
                  <a:pt x="891177" y="2017410"/>
                  <a:pt x="883014" y="2017048"/>
                  <a:pt x="874850" y="2017592"/>
                </a:cubicBezTo>
                <a:lnTo>
                  <a:pt x="868325" y="2011213"/>
                </a:lnTo>
                <a:lnTo>
                  <a:pt x="868500" y="1990268"/>
                </a:lnTo>
                <a:cubicBezTo>
                  <a:pt x="868681" y="1986730"/>
                  <a:pt x="868227" y="1984191"/>
                  <a:pt x="866798" y="1982603"/>
                </a:cubicBezTo>
                <a:lnTo>
                  <a:pt x="865346" y="1982228"/>
                </a:lnTo>
                <a:lnTo>
                  <a:pt x="865166" y="1981241"/>
                </a:lnTo>
                <a:cubicBezTo>
                  <a:pt x="863465" y="1979314"/>
                  <a:pt x="860517" y="1978586"/>
                  <a:pt x="855982" y="1979131"/>
                </a:cubicBezTo>
                <a:cubicBezTo>
                  <a:pt x="851265" y="1979676"/>
                  <a:pt x="846367" y="1979314"/>
                  <a:pt x="841469" y="1979131"/>
                </a:cubicBezTo>
                <a:lnTo>
                  <a:pt x="831838" y="1978339"/>
                </a:lnTo>
                <a:lnTo>
                  <a:pt x="829313" y="1975209"/>
                </a:lnTo>
                <a:cubicBezTo>
                  <a:pt x="830221" y="1972851"/>
                  <a:pt x="829858" y="1969949"/>
                  <a:pt x="830221" y="1967229"/>
                </a:cubicBezTo>
                <a:cubicBezTo>
                  <a:pt x="831491" y="1955434"/>
                  <a:pt x="828225" y="1944006"/>
                  <a:pt x="828225" y="1932213"/>
                </a:cubicBezTo>
                <a:cubicBezTo>
                  <a:pt x="828225" y="1924958"/>
                  <a:pt x="830766" y="1918063"/>
                  <a:pt x="830401" y="1910808"/>
                </a:cubicBezTo>
                <a:lnTo>
                  <a:pt x="828851" y="1909325"/>
                </a:lnTo>
                <a:lnTo>
                  <a:pt x="828951" y="1908197"/>
                </a:lnTo>
                <a:cubicBezTo>
                  <a:pt x="828588" y="1903298"/>
                  <a:pt x="826774" y="1901485"/>
                  <a:pt x="821875" y="1901122"/>
                </a:cubicBezTo>
                <a:cubicBezTo>
                  <a:pt x="816614" y="1900759"/>
                  <a:pt x="811714" y="1904206"/>
                  <a:pt x="806818" y="1902936"/>
                </a:cubicBezTo>
                <a:cubicBezTo>
                  <a:pt x="795570" y="1900033"/>
                  <a:pt x="784140" y="1902210"/>
                  <a:pt x="772711" y="1901303"/>
                </a:cubicBezTo>
                <a:cubicBezTo>
                  <a:pt x="765273" y="1900577"/>
                  <a:pt x="763277" y="1903842"/>
                  <a:pt x="763459" y="1910737"/>
                </a:cubicBezTo>
                <a:cubicBezTo>
                  <a:pt x="763821" y="1931056"/>
                  <a:pt x="763459" y="1951194"/>
                  <a:pt x="763821" y="1971511"/>
                </a:cubicBezTo>
                <a:cubicBezTo>
                  <a:pt x="764003" y="1978043"/>
                  <a:pt x="761826" y="1979857"/>
                  <a:pt x="755658" y="1979494"/>
                </a:cubicBezTo>
                <a:cubicBezTo>
                  <a:pt x="747856" y="1978950"/>
                  <a:pt x="739874" y="1979314"/>
                  <a:pt x="732073" y="1979314"/>
                </a:cubicBezTo>
                <a:cubicBezTo>
                  <a:pt x="728445" y="1979314"/>
                  <a:pt x="725541" y="1979857"/>
                  <a:pt x="726630" y="1984755"/>
                </a:cubicBezTo>
                <a:cubicBezTo>
                  <a:pt x="728445" y="1994008"/>
                  <a:pt x="726812" y="2003441"/>
                  <a:pt x="727538" y="2012694"/>
                </a:cubicBezTo>
                <a:cubicBezTo>
                  <a:pt x="727901" y="2018136"/>
                  <a:pt x="725541" y="2019405"/>
                  <a:pt x="720644" y="2019225"/>
                </a:cubicBezTo>
                <a:cubicBezTo>
                  <a:pt x="713024" y="2018862"/>
                  <a:pt x="705405" y="2019587"/>
                  <a:pt x="697966" y="2019043"/>
                </a:cubicBezTo>
                <a:lnTo>
                  <a:pt x="694954" y="2021931"/>
                </a:lnTo>
                <a:lnTo>
                  <a:pt x="692184" y="2022401"/>
                </a:lnTo>
                <a:lnTo>
                  <a:pt x="691531" y="2025212"/>
                </a:lnTo>
                <a:lnTo>
                  <a:pt x="689258" y="2027389"/>
                </a:lnTo>
                <a:cubicBezTo>
                  <a:pt x="689984" y="2035189"/>
                  <a:pt x="689077" y="2043173"/>
                  <a:pt x="689621" y="2050974"/>
                </a:cubicBezTo>
                <a:cubicBezTo>
                  <a:pt x="690166" y="2057504"/>
                  <a:pt x="686356" y="2057504"/>
                  <a:pt x="681820" y="2057323"/>
                </a:cubicBezTo>
                <a:cubicBezTo>
                  <a:pt x="679643" y="2057232"/>
                  <a:pt x="677331" y="2057550"/>
                  <a:pt x="675629" y="2056937"/>
                </a:cubicBezTo>
                <a:lnTo>
                  <a:pt x="673846" y="2052710"/>
                </a:lnTo>
                <a:lnTo>
                  <a:pt x="674020" y="2027458"/>
                </a:lnTo>
                <a:cubicBezTo>
                  <a:pt x="674111" y="2024465"/>
                  <a:pt x="673793" y="2022288"/>
                  <a:pt x="672614" y="2020926"/>
                </a:cubicBezTo>
                <a:lnTo>
                  <a:pt x="668954" y="2020017"/>
                </a:lnTo>
                <a:lnTo>
                  <a:pt x="668214" y="2019225"/>
                </a:lnTo>
                <a:cubicBezTo>
                  <a:pt x="659144" y="2019950"/>
                  <a:pt x="650435" y="2016141"/>
                  <a:pt x="641363" y="2017410"/>
                </a:cubicBezTo>
                <a:lnTo>
                  <a:pt x="635562" y="2011608"/>
                </a:lnTo>
                <a:lnTo>
                  <a:pt x="635740" y="1987546"/>
                </a:lnTo>
                <a:lnTo>
                  <a:pt x="635362" y="1987157"/>
                </a:lnTo>
                <a:lnTo>
                  <a:pt x="635377" y="1984936"/>
                </a:lnTo>
                <a:cubicBezTo>
                  <a:pt x="635377" y="1980583"/>
                  <a:pt x="633926" y="1978950"/>
                  <a:pt x="629572" y="1979131"/>
                </a:cubicBezTo>
                <a:cubicBezTo>
                  <a:pt x="621408" y="1979314"/>
                  <a:pt x="613244" y="1978768"/>
                  <a:pt x="605080" y="1979314"/>
                </a:cubicBezTo>
                <a:lnTo>
                  <a:pt x="597467" y="1971527"/>
                </a:lnTo>
                <a:lnTo>
                  <a:pt x="597642" y="1912077"/>
                </a:lnTo>
                <a:lnTo>
                  <a:pt x="597451" y="1911882"/>
                </a:lnTo>
                <a:lnTo>
                  <a:pt x="597460" y="1910374"/>
                </a:lnTo>
                <a:cubicBezTo>
                  <a:pt x="597641" y="1904206"/>
                  <a:pt x="595646" y="1902573"/>
                  <a:pt x="589841" y="1902754"/>
                </a:cubicBezTo>
                <a:cubicBezTo>
                  <a:pt x="574421" y="1903117"/>
                  <a:pt x="559001" y="1903298"/>
                  <a:pt x="543580" y="1902754"/>
                </a:cubicBezTo>
                <a:cubicBezTo>
                  <a:pt x="537049" y="1902573"/>
                  <a:pt x="535416" y="1904750"/>
                  <a:pt x="535597" y="1910919"/>
                </a:cubicBezTo>
                <a:cubicBezTo>
                  <a:pt x="535960" y="1931781"/>
                  <a:pt x="535416" y="1952826"/>
                  <a:pt x="535778" y="1973689"/>
                </a:cubicBezTo>
                <a:cubicBezTo>
                  <a:pt x="535960" y="1979131"/>
                  <a:pt x="534327" y="1981308"/>
                  <a:pt x="528703" y="1980764"/>
                </a:cubicBezTo>
                <a:cubicBezTo>
                  <a:pt x="521446" y="1979857"/>
                  <a:pt x="513827" y="1981490"/>
                  <a:pt x="506389" y="1979131"/>
                </a:cubicBezTo>
                <a:cubicBezTo>
                  <a:pt x="500402" y="1977135"/>
                  <a:pt x="496955" y="1979314"/>
                  <a:pt x="497499" y="1986751"/>
                </a:cubicBezTo>
                <a:cubicBezTo>
                  <a:pt x="498044" y="1995278"/>
                  <a:pt x="497318" y="2003622"/>
                  <a:pt x="497681" y="2012150"/>
                </a:cubicBezTo>
                <a:cubicBezTo>
                  <a:pt x="498044" y="2017410"/>
                  <a:pt x="496047" y="2018862"/>
                  <a:pt x="490969" y="2018680"/>
                </a:cubicBezTo>
                <a:cubicBezTo>
                  <a:pt x="482805" y="2018317"/>
                  <a:pt x="474641" y="2019043"/>
                  <a:pt x="466476" y="2018499"/>
                </a:cubicBezTo>
                <a:cubicBezTo>
                  <a:pt x="460672" y="2018136"/>
                  <a:pt x="459039" y="2020313"/>
                  <a:pt x="459402" y="2025756"/>
                </a:cubicBezTo>
                <a:cubicBezTo>
                  <a:pt x="459764" y="2032650"/>
                  <a:pt x="459221" y="2039726"/>
                  <a:pt x="459583" y="2046618"/>
                </a:cubicBezTo>
                <a:lnTo>
                  <a:pt x="458598" y="2053186"/>
                </a:lnTo>
                <a:lnTo>
                  <a:pt x="457216" y="2054636"/>
                </a:lnTo>
                <a:lnTo>
                  <a:pt x="451057" y="2056961"/>
                </a:lnTo>
                <a:lnTo>
                  <a:pt x="449019" y="2056159"/>
                </a:lnTo>
                <a:lnTo>
                  <a:pt x="443728" y="2051504"/>
                </a:lnTo>
                <a:lnTo>
                  <a:pt x="443623" y="2050805"/>
                </a:lnTo>
                <a:lnTo>
                  <a:pt x="443799" y="2026006"/>
                </a:lnTo>
                <a:lnTo>
                  <a:pt x="443233" y="2025457"/>
                </a:lnTo>
                <a:lnTo>
                  <a:pt x="443255" y="2022673"/>
                </a:lnTo>
                <a:cubicBezTo>
                  <a:pt x="443436" y="2018499"/>
                  <a:pt x="441985" y="2016684"/>
                  <a:pt x="437632" y="2016866"/>
                </a:cubicBezTo>
                <a:cubicBezTo>
                  <a:pt x="428741" y="2017048"/>
                  <a:pt x="420034" y="2016322"/>
                  <a:pt x="411326" y="2017229"/>
                </a:cubicBezTo>
                <a:lnTo>
                  <a:pt x="405522" y="2012254"/>
                </a:lnTo>
                <a:lnTo>
                  <a:pt x="405702" y="1988816"/>
                </a:lnTo>
                <a:lnTo>
                  <a:pt x="404976" y="1988124"/>
                </a:lnTo>
                <a:lnTo>
                  <a:pt x="404976" y="1986388"/>
                </a:lnTo>
                <a:cubicBezTo>
                  <a:pt x="405158" y="1983122"/>
                  <a:pt x="404976" y="1980038"/>
                  <a:pt x="400440" y="1980583"/>
                </a:cubicBezTo>
                <a:cubicBezTo>
                  <a:pt x="391732" y="1981671"/>
                  <a:pt x="383205" y="1978768"/>
                  <a:pt x="374499" y="1978950"/>
                </a:cubicBezTo>
                <a:lnTo>
                  <a:pt x="367245" y="1971697"/>
                </a:lnTo>
                <a:lnTo>
                  <a:pt x="367604" y="1914254"/>
                </a:lnTo>
                <a:lnTo>
                  <a:pt x="367054" y="1911453"/>
                </a:lnTo>
                <a:lnTo>
                  <a:pt x="367059" y="1909649"/>
                </a:lnTo>
                <a:lnTo>
                  <a:pt x="366615" y="1909215"/>
                </a:lnTo>
                <a:lnTo>
                  <a:pt x="366175" y="1906975"/>
                </a:lnTo>
                <a:lnTo>
                  <a:pt x="363603" y="1906277"/>
                </a:lnTo>
                <a:lnTo>
                  <a:pt x="359804" y="1902573"/>
                </a:lnTo>
                <a:cubicBezTo>
                  <a:pt x="344019" y="1902936"/>
                  <a:pt x="328417" y="1902936"/>
                  <a:pt x="312634" y="1902573"/>
                </a:cubicBezTo>
                <a:lnTo>
                  <a:pt x="308628" y="1906579"/>
                </a:lnTo>
                <a:lnTo>
                  <a:pt x="307170" y="1906975"/>
                </a:lnTo>
                <a:lnTo>
                  <a:pt x="306909" y="1908298"/>
                </a:lnTo>
                <a:lnTo>
                  <a:pt x="305015" y="1910193"/>
                </a:lnTo>
                <a:cubicBezTo>
                  <a:pt x="305378" y="1930511"/>
                  <a:pt x="305015" y="1950649"/>
                  <a:pt x="305378" y="1970968"/>
                </a:cubicBezTo>
                <a:cubicBezTo>
                  <a:pt x="305559" y="1977498"/>
                  <a:pt x="303563" y="1979314"/>
                  <a:pt x="297213" y="1978950"/>
                </a:cubicBezTo>
                <a:cubicBezTo>
                  <a:pt x="287598" y="1978405"/>
                  <a:pt x="277802" y="1978768"/>
                  <a:pt x="268368" y="1978768"/>
                </a:cubicBezTo>
                <a:cubicBezTo>
                  <a:pt x="266916" y="1982578"/>
                  <a:pt x="271815" y="1982760"/>
                  <a:pt x="270001" y="1986024"/>
                </a:cubicBezTo>
                <a:cubicBezTo>
                  <a:pt x="265828" y="1993827"/>
                  <a:pt x="267098" y="2002534"/>
                  <a:pt x="267280" y="2010880"/>
                </a:cubicBezTo>
                <a:cubicBezTo>
                  <a:pt x="267280" y="2015596"/>
                  <a:pt x="265647" y="2017229"/>
                  <a:pt x="260931" y="2017048"/>
                </a:cubicBezTo>
                <a:cubicBezTo>
                  <a:pt x="251859" y="2016684"/>
                  <a:pt x="242788" y="2017229"/>
                  <a:pt x="233717" y="2016866"/>
                </a:cubicBezTo>
                <a:cubicBezTo>
                  <a:pt x="228638" y="2016684"/>
                  <a:pt x="227004" y="2018499"/>
                  <a:pt x="227186" y="2023579"/>
                </a:cubicBezTo>
                <a:cubicBezTo>
                  <a:pt x="227549" y="2034463"/>
                  <a:pt x="227368" y="2045349"/>
                  <a:pt x="227368" y="2055872"/>
                </a:cubicBezTo>
                <a:cubicBezTo>
                  <a:pt x="221926" y="2056416"/>
                  <a:pt x="218343" y="2055510"/>
                  <a:pt x="216301" y="2053242"/>
                </a:cubicBezTo>
                <a:lnTo>
                  <a:pt x="215984" y="2051361"/>
                </a:lnTo>
                <a:lnTo>
                  <a:pt x="215212" y="2043605"/>
                </a:lnTo>
                <a:cubicBezTo>
                  <a:pt x="215756" y="2037618"/>
                  <a:pt x="215031" y="2031450"/>
                  <a:pt x="215393" y="2025463"/>
                </a:cubicBezTo>
                <a:cubicBezTo>
                  <a:pt x="215575" y="2020744"/>
                  <a:pt x="214124" y="2018930"/>
                  <a:pt x="209227" y="2019112"/>
                </a:cubicBezTo>
                <a:lnTo>
                  <a:pt x="207401" y="2019125"/>
                </a:lnTo>
                <a:lnTo>
                  <a:pt x="205054" y="2016866"/>
                </a:lnTo>
                <a:cubicBezTo>
                  <a:pt x="198704" y="2017410"/>
                  <a:pt x="192354" y="2016503"/>
                  <a:pt x="186004" y="2017048"/>
                </a:cubicBezTo>
                <a:lnTo>
                  <a:pt x="177149" y="2008526"/>
                </a:lnTo>
                <a:lnTo>
                  <a:pt x="177296" y="1987183"/>
                </a:lnTo>
                <a:cubicBezTo>
                  <a:pt x="177478" y="1982467"/>
                  <a:pt x="175845" y="1980834"/>
                  <a:pt x="171128" y="1981016"/>
                </a:cubicBezTo>
                <a:lnTo>
                  <a:pt x="168439" y="1981036"/>
                </a:lnTo>
                <a:lnTo>
                  <a:pt x="166048" y="1978768"/>
                </a:lnTo>
                <a:cubicBezTo>
                  <a:pt x="159335" y="1979314"/>
                  <a:pt x="152623" y="1978405"/>
                  <a:pt x="146092" y="1978950"/>
                </a:cubicBezTo>
                <a:lnTo>
                  <a:pt x="140138" y="1977533"/>
                </a:lnTo>
                <a:lnTo>
                  <a:pt x="139017" y="1972670"/>
                </a:lnTo>
                <a:cubicBezTo>
                  <a:pt x="139380" y="1951807"/>
                  <a:pt x="139198" y="1930944"/>
                  <a:pt x="139198" y="1910081"/>
                </a:cubicBezTo>
                <a:cubicBezTo>
                  <a:pt x="139198" y="1908177"/>
                  <a:pt x="139289" y="1906407"/>
                  <a:pt x="138677" y="1905114"/>
                </a:cubicBezTo>
                <a:lnTo>
                  <a:pt x="133940" y="1903006"/>
                </a:lnTo>
                <a:lnTo>
                  <a:pt x="132784" y="1900850"/>
                </a:lnTo>
                <a:cubicBezTo>
                  <a:pt x="131317" y="1900623"/>
                  <a:pt x="129538" y="1900668"/>
                  <a:pt x="127406" y="1900940"/>
                </a:cubicBezTo>
                <a:cubicBezTo>
                  <a:pt x="117246" y="1902391"/>
                  <a:pt x="106906" y="1900940"/>
                  <a:pt x="96747" y="1902754"/>
                </a:cubicBezTo>
                <a:cubicBezTo>
                  <a:pt x="90398" y="1904024"/>
                  <a:pt x="81326" y="1899851"/>
                  <a:pt x="77879" y="1904750"/>
                </a:cubicBezTo>
                <a:cubicBezTo>
                  <a:pt x="74613" y="1909286"/>
                  <a:pt x="77153" y="1917631"/>
                  <a:pt x="76610" y="1924162"/>
                </a:cubicBezTo>
                <a:cubicBezTo>
                  <a:pt x="75338" y="1939945"/>
                  <a:pt x="74069" y="1955910"/>
                  <a:pt x="76064" y="1971874"/>
                </a:cubicBezTo>
                <a:cubicBezTo>
                  <a:pt x="76610" y="1976409"/>
                  <a:pt x="73344" y="1981127"/>
                  <a:pt x="67175" y="1980764"/>
                </a:cubicBezTo>
                <a:cubicBezTo>
                  <a:pt x="61551" y="1980402"/>
                  <a:pt x="55927" y="1981308"/>
                  <a:pt x="50123" y="1979494"/>
                </a:cubicBezTo>
                <a:cubicBezTo>
                  <a:pt x="42139" y="1976954"/>
                  <a:pt x="35246" y="1981490"/>
                  <a:pt x="36879" y="1988020"/>
                </a:cubicBezTo>
                <a:cubicBezTo>
                  <a:pt x="38875" y="1996547"/>
                  <a:pt x="35609" y="2004530"/>
                  <a:pt x="36516" y="2012875"/>
                </a:cubicBezTo>
                <a:cubicBezTo>
                  <a:pt x="37241" y="2018317"/>
                  <a:pt x="33068" y="2020131"/>
                  <a:pt x="28895" y="2018499"/>
                </a:cubicBezTo>
                <a:cubicBezTo>
                  <a:pt x="22546" y="2015958"/>
                  <a:pt x="16196" y="2017772"/>
                  <a:pt x="10029" y="2017048"/>
                </a:cubicBezTo>
                <a:cubicBezTo>
                  <a:pt x="4222" y="2016322"/>
                  <a:pt x="1865" y="2019043"/>
                  <a:pt x="2045" y="2024849"/>
                </a:cubicBezTo>
                <a:cubicBezTo>
                  <a:pt x="2227" y="2039907"/>
                  <a:pt x="2590" y="2055145"/>
                  <a:pt x="1865" y="2070204"/>
                </a:cubicBezTo>
                <a:cubicBezTo>
                  <a:pt x="1593" y="2074377"/>
                  <a:pt x="2998" y="2076236"/>
                  <a:pt x="4994" y="2077075"/>
                </a:cubicBezTo>
                <a:lnTo>
                  <a:pt x="5282" y="2077107"/>
                </a:lnTo>
                <a:lnTo>
                  <a:pt x="6242" y="2078936"/>
                </a:lnTo>
                <a:cubicBezTo>
                  <a:pt x="7943" y="2079390"/>
                  <a:pt x="10120" y="2078891"/>
                  <a:pt x="12024" y="2078800"/>
                </a:cubicBezTo>
                <a:cubicBezTo>
                  <a:pt x="15833" y="2078619"/>
                  <a:pt x="21821" y="2081702"/>
                  <a:pt x="21640" y="2073539"/>
                </a:cubicBezTo>
                <a:cubicBezTo>
                  <a:pt x="21458" y="2065194"/>
                  <a:pt x="21821" y="2056851"/>
                  <a:pt x="21640" y="2048504"/>
                </a:cubicBezTo>
                <a:cubicBezTo>
                  <a:pt x="21458" y="2043968"/>
                  <a:pt x="22184" y="2041429"/>
                  <a:pt x="28170" y="2042154"/>
                </a:cubicBezTo>
                <a:cubicBezTo>
                  <a:pt x="36879" y="2043243"/>
                  <a:pt x="45949" y="2042517"/>
                  <a:pt x="54839" y="2042880"/>
                </a:cubicBezTo>
                <a:lnTo>
                  <a:pt x="57202" y="2040451"/>
                </a:lnTo>
                <a:lnTo>
                  <a:pt x="60280" y="2040451"/>
                </a:lnTo>
                <a:lnTo>
                  <a:pt x="60280" y="2037286"/>
                </a:lnTo>
                <a:lnTo>
                  <a:pt x="61370" y="2036167"/>
                </a:lnTo>
                <a:cubicBezTo>
                  <a:pt x="61008" y="2028002"/>
                  <a:pt x="61733" y="2019838"/>
                  <a:pt x="61188" y="2011675"/>
                </a:cubicBezTo>
                <a:cubicBezTo>
                  <a:pt x="60825" y="2005869"/>
                  <a:pt x="63003" y="2004417"/>
                  <a:pt x="68446" y="2004599"/>
                </a:cubicBezTo>
                <a:cubicBezTo>
                  <a:pt x="77335" y="2004962"/>
                  <a:pt x="86224" y="2004235"/>
                  <a:pt x="95114" y="2004962"/>
                </a:cubicBezTo>
                <a:lnTo>
                  <a:pt x="96603" y="2003604"/>
                </a:lnTo>
                <a:lnTo>
                  <a:pt x="100194" y="2003622"/>
                </a:lnTo>
                <a:lnTo>
                  <a:pt x="100169" y="2000352"/>
                </a:lnTo>
                <a:lnTo>
                  <a:pt x="101282" y="1999338"/>
                </a:lnTo>
                <a:cubicBezTo>
                  <a:pt x="100556" y="1977930"/>
                  <a:pt x="99649" y="1956341"/>
                  <a:pt x="100919" y="1934935"/>
                </a:cubicBezTo>
                <a:cubicBezTo>
                  <a:pt x="101463" y="1925684"/>
                  <a:pt x="108358" y="1927316"/>
                  <a:pt x="112893" y="1927316"/>
                </a:cubicBezTo>
                <a:lnTo>
                  <a:pt x="116118" y="1929586"/>
                </a:lnTo>
                <a:lnTo>
                  <a:pt x="115478" y="1943619"/>
                </a:lnTo>
                <a:cubicBezTo>
                  <a:pt x="116158" y="1948562"/>
                  <a:pt x="117066" y="1953461"/>
                  <a:pt x="116158" y="1958268"/>
                </a:cubicBezTo>
                <a:cubicBezTo>
                  <a:pt x="113255" y="1971511"/>
                  <a:pt x="117065" y="1984030"/>
                  <a:pt x="116702" y="1996729"/>
                </a:cubicBezTo>
                <a:lnTo>
                  <a:pt x="117227" y="1997131"/>
                </a:lnTo>
                <a:lnTo>
                  <a:pt x="117428" y="1999519"/>
                </a:lnTo>
                <a:cubicBezTo>
                  <a:pt x="117428" y="2002966"/>
                  <a:pt x="119787" y="2003328"/>
                  <a:pt x="122326" y="2003147"/>
                </a:cubicBezTo>
                <a:lnTo>
                  <a:pt x="154846" y="2003507"/>
                </a:lnTo>
                <a:lnTo>
                  <a:pt x="153711" y="2023761"/>
                </a:lnTo>
                <a:lnTo>
                  <a:pt x="154879" y="2023197"/>
                </a:lnTo>
                <a:lnTo>
                  <a:pt x="156433" y="2025826"/>
                </a:lnTo>
                <a:lnTo>
                  <a:pt x="157883" y="2023772"/>
                </a:lnTo>
                <a:lnTo>
                  <a:pt x="156978" y="2031924"/>
                </a:lnTo>
                <a:cubicBezTo>
                  <a:pt x="156342" y="2034010"/>
                  <a:pt x="155934" y="2035961"/>
                  <a:pt x="156546" y="2037300"/>
                </a:cubicBezTo>
                <a:lnTo>
                  <a:pt x="157486" y="2037580"/>
                </a:lnTo>
                <a:lnTo>
                  <a:pt x="156978" y="2041248"/>
                </a:lnTo>
                <a:cubicBezTo>
                  <a:pt x="166773" y="2041248"/>
                  <a:pt x="176390" y="2041610"/>
                  <a:pt x="186004" y="2041066"/>
                </a:cubicBezTo>
                <a:lnTo>
                  <a:pt x="192373" y="2048774"/>
                </a:lnTo>
                <a:lnTo>
                  <a:pt x="192590" y="2056751"/>
                </a:lnTo>
                <a:lnTo>
                  <a:pt x="191992" y="2070999"/>
                </a:lnTo>
                <a:cubicBezTo>
                  <a:pt x="192174" y="2074083"/>
                  <a:pt x="191810" y="2079343"/>
                  <a:pt x="197796" y="2079343"/>
                </a:cubicBezTo>
                <a:cubicBezTo>
                  <a:pt x="213399" y="2079525"/>
                  <a:pt x="228818" y="2081884"/>
                  <a:pt x="244602" y="2081339"/>
                </a:cubicBezTo>
                <a:cubicBezTo>
                  <a:pt x="250589" y="2081158"/>
                  <a:pt x="251677" y="2079163"/>
                  <a:pt x="251497" y="2073902"/>
                </a:cubicBezTo>
                <a:cubicBezTo>
                  <a:pt x="251134" y="2065377"/>
                  <a:pt x="251497" y="2057031"/>
                  <a:pt x="251315" y="2048504"/>
                </a:cubicBezTo>
                <a:cubicBezTo>
                  <a:pt x="251134" y="2044694"/>
                  <a:pt x="252403" y="2042699"/>
                  <a:pt x="256394" y="2043061"/>
                </a:cubicBezTo>
                <a:cubicBezTo>
                  <a:pt x="265466" y="2043968"/>
                  <a:pt x="274356" y="2041610"/>
                  <a:pt x="283245" y="2041429"/>
                </a:cubicBezTo>
                <a:lnTo>
                  <a:pt x="285643" y="2038959"/>
                </a:lnTo>
                <a:lnTo>
                  <a:pt x="289413" y="2035189"/>
                </a:lnTo>
                <a:lnTo>
                  <a:pt x="289412" y="2035079"/>
                </a:lnTo>
                <a:lnTo>
                  <a:pt x="289413" y="2035078"/>
                </a:lnTo>
                <a:lnTo>
                  <a:pt x="289402" y="2033581"/>
                </a:lnTo>
                <a:lnTo>
                  <a:pt x="289243" y="2010572"/>
                </a:lnTo>
                <a:lnTo>
                  <a:pt x="293948" y="2004780"/>
                </a:lnTo>
                <a:cubicBezTo>
                  <a:pt x="302293" y="2004417"/>
                  <a:pt x="310638" y="2002058"/>
                  <a:pt x="318984" y="2003147"/>
                </a:cubicBezTo>
                <a:cubicBezTo>
                  <a:pt x="326059" y="2004054"/>
                  <a:pt x="327692" y="2000970"/>
                  <a:pt x="327329" y="1994439"/>
                </a:cubicBezTo>
                <a:lnTo>
                  <a:pt x="327329" y="1992653"/>
                </a:lnTo>
                <a:lnTo>
                  <a:pt x="327510" y="1992012"/>
                </a:lnTo>
                <a:cubicBezTo>
                  <a:pt x="326603" y="1982941"/>
                  <a:pt x="327147" y="1973870"/>
                  <a:pt x="327329" y="1964799"/>
                </a:cubicBezTo>
                <a:lnTo>
                  <a:pt x="328227" y="1932262"/>
                </a:lnTo>
                <a:lnTo>
                  <a:pt x="328235" y="1932213"/>
                </a:lnTo>
                <a:lnTo>
                  <a:pt x="328648" y="1931693"/>
                </a:lnTo>
                <a:lnTo>
                  <a:pt x="335975" y="1926909"/>
                </a:lnTo>
                <a:lnTo>
                  <a:pt x="339138" y="1926951"/>
                </a:lnTo>
                <a:lnTo>
                  <a:pt x="339679" y="1927164"/>
                </a:lnTo>
                <a:lnTo>
                  <a:pt x="342799" y="1928913"/>
                </a:lnTo>
                <a:lnTo>
                  <a:pt x="343463" y="1932822"/>
                </a:lnTo>
                <a:lnTo>
                  <a:pt x="343475" y="1934028"/>
                </a:lnTo>
                <a:cubicBezTo>
                  <a:pt x="343112" y="1953076"/>
                  <a:pt x="345109" y="1971944"/>
                  <a:pt x="343475" y="1990994"/>
                </a:cubicBezTo>
                <a:lnTo>
                  <a:pt x="343475" y="1995459"/>
                </a:lnTo>
                <a:lnTo>
                  <a:pt x="343475" y="1998249"/>
                </a:lnTo>
                <a:cubicBezTo>
                  <a:pt x="342931" y="2003328"/>
                  <a:pt x="344745" y="2005325"/>
                  <a:pt x="350007" y="2005143"/>
                </a:cubicBezTo>
                <a:cubicBezTo>
                  <a:pt x="358169" y="2004780"/>
                  <a:pt x="366333" y="2005325"/>
                  <a:pt x="374499" y="2004962"/>
                </a:cubicBezTo>
                <a:lnTo>
                  <a:pt x="381733" y="2012018"/>
                </a:lnTo>
                <a:lnTo>
                  <a:pt x="381573" y="2034463"/>
                </a:lnTo>
                <a:lnTo>
                  <a:pt x="381589" y="2034479"/>
                </a:lnTo>
                <a:lnTo>
                  <a:pt x="381574" y="2036530"/>
                </a:lnTo>
                <a:cubicBezTo>
                  <a:pt x="381211" y="2041610"/>
                  <a:pt x="382843" y="2043605"/>
                  <a:pt x="388105" y="2043243"/>
                </a:cubicBezTo>
                <a:cubicBezTo>
                  <a:pt x="394998" y="2042880"/>
                  <a:pt x="402075" y="2043243"/>
                  <a:pt x="408967" y="2043243"/>
                </a:cubicBezTo>
                <a:lnTo>
                  <a:pt x="417006" y="2045370"/>
                </a:lnTo>
                <a:lnTo>
                  <a:pt x="417756" y="2046333"/>
                </a:lnTo>
                <a:lnTo>
                  <a:pt x="419671" y="2053620"/>
                </a:lnTo>
                <a:lnTo>
                  <a:pt x="419671" y="2073288"/>
                </a:lnTo>
                <a:lnTo>
                  <a:pt x="419694" y="2073314"/>
                </a:lnTo>
                <a:lnTo>
                  <a:pt x="419671" y="2076078"/>
                </a:lnTo>
                <a:cubicBezTo>
                  <a:pt x="419852" y="2078437"/>
                  <a:pt x="419490" y="2081339"/>
                  <a:pt x="423117" y="2081158"/>
                </a:cubicBezTo>
                <a:cubicBezTo>
                  <a:pt x="441260" y="2080613"/>
                  <a:pt x="459583" y="2084060"/>
                  <a:pt x="477725" y="2081158"/>
                </a:cubicBezTo>
                <a:cubicBezTo>
                  <a:pt x="479176" y="2080795"/>
                  <a:pt x="480809" y="2080613"/>
                  <a:pt x="480991" y="2078800"/>
                </a:cubicBezTo>
                <a:lnTo>
                  <a:pt x="481108" y="2076427"/>
                </a:lnTo>
                <a:lnTo>
                  <a:pt x="481172" y="2076372"/>
                </a:lnTo>
                <a:cubicBezTo>
                  <a:pt x="480355" y="2071746"/>
                  <a:pt x="481172" y="2067165"/>
                  <a:pt x="481830" y="2062584"/>
                </a:cubicBezTo>
                <a:lnTo>
                  <a:pt x="481817" y="2062027"/>
                </a:lnTo>
                <a:lnTo>
                  <a:pt x="482260" y="2053039"/>
                </a:lnTo>
                <a:cubicBezTo>
                  <a:pt x="481172" y="2043243"/>
                  <a:pt x="481897" y="2040884"/>
                  <a:pt x="491331" y="2043425"/>
                </a:cubicBezTo>
                <a:cubicBezTo>
                  <a:pt x="498951" y="2045419"/>
                  <a:pt x="506389" y="2044331"/>
                  <a:pt x="513827" y="2044876"/>
                </a:cubicBezTo>
                <a:lnTo>
                  <a:pt x="516893" y="2041736"/>
                </a:lnTo>
                <a:lnTo>
                  <a:pt x="519882" y="2041064"/>
                </a:lnTo>
                <a:lnTo>
                  <a:pt x="520459" y="2038082"/>
                </a:lnTo>
                <a:lnTo>
                  <a:pt x="521265" y="2037256"/>
                </a:lnTo>
                <a:lnTo>
                  <a:pt x="521265" y="2033919"/>
                </a:lnTo>
                <a:cubicBezTo>
                  <a:pt x="520903" y="2026119"/>
                  <a:pt x="521083" y="2018136"/>
                  <a:pt x="521265" y="2010336"/>
                </a:cubicBezTo>
                <a:lnTo>
                  <a:pt x="521783" y="2009266"/>
                </a:lnTo>
                <a:lnTo>
                  <a:pt x="524531" y="2005143"/>
                </a:lnTo>
                <a:cubicBezTo>
                  <a:pt x="533420" y="2006957"/>
                  <a:pt x="542128" y="2003511"/>
                  <a:pt x="551017" y="2004962"/>
                </a:cubicBezTo>
                <a:cubicBezTo>
                  <a:pt x="558093" y="2006050"/>
                  <a:pt x="559544" y="2002785"/>
                  <a:pt x="559363" y="1996253"/>
                </a:cubicBezTo>
                <a:lnTo>
                  <a:pt x="559361" y="1995642"/>
                </a:lnTo>
                <a:lnTo>
                  <a:pt x="559363" y="1995641"/>
                </a:lnTo>
                <a:lnTo>
                  <a:pt x="559188" y="1936357"/>
                </a:lnTo>
                <a:lnTo>
                  <a:pt x="559874" y="1933232"/>
                </a:lnTo>
                <a:lnTo>
                  <a:pt x="563583" y="1929341"/>
                </a:lnTo>
                <a:lnTo>
                  <a:pt x="566619" y="1928404"/>
                </a:lnTo>
                <a:cubicBezTo>
                  <a:pt x="569703" y="1928404"/>
                  <a:pt x="571518" y="1928994"/>
                  <a:pt x="572562" y="1930287"/>
                </a:cubicBezTo>
                <a:lnTo>
                  <a:pt x="573876" y="1936385"/>
                </a:lnTo>
                <a:lnTo>
                  <a:pt x="573876" y="1936558"/>
                </a:lnTo>
                <a:lnTo>
                  <a:pt x="573695" y="1997161"/>
                </a:lnTo>
                <a:lnTo>
                  <a:pt x="573770" y="1997239"/>
                </a:lnTo>
                <a:lnTo>
                  <a:pt x="573650" y="1999858"/>
                </a:lnTo>
                <a:cubicBezTo>
                  <a:pt x="573877" y="2001401"/>
                  <a:pt x="574784" y="2002534"/>
                  <a:pt x="577504" y="2002353"/>
                </a:cubicBezTo>
                <a:lnTo>
                  <a:pt x="578736" y="2002448"/>
                </a:lnTo>
                <a:lnTo>
                  <a:pt x="581134" y="2004962"/>
                </a:lnTo>
                <a:cubicBezTo>
                  <a:pt x="588753" y="2004417"/>
                  <a:pt x="596372" y="2005325"/>
                  <a:pt x="603811" y="2004780"/>
                </a:cubicBezTo>
                <a:lnTo>
                  <a:pt x="611738" y="2012532"/>
                </a:lnTo>
                <a:lnTo>
                  <a:pt x="611611" y="2033738"/>
                </a:lnTo>
                <a:lnTo>
                  <a:pt x="611823" y="2033941"/>
                </a:lnTo>
                <a:lnTo>
                  <a:pt x="611793" y="2038163"/>
                </a:lnTo>
                <a:cubicBezTo>
                  <a:pt x="611611" y="2043243"/>
                  <a:pt x="613062" y="2045238"/>
                  <a:pt x="618324" y="2045057"/>
                </a:cubicBezTo>
                <a:cubicBezTo>
                  <a:pt x="626850" y="2044694"/>
                  <a:pt x="635196" y="2045238"/>
                  <a:pt x="643723" y="2044876"/>
                </a:cubicBezTo>
                <a:lnTo>
                  <a:pt x="649847" y="2050825"/>
                </a:lnTo>
                <a:lnTo>
                  <a:pt x="650065" y="2052027"/>
                </a:lnTo>
                <a:lnTo>
                  <a:pt x="650048" y="2054434"/>
                </a:lnTo>
                <a:lnTo>
                  <a:pt x="649891" y="2070204"/>
                </a:lnTo>
                <a:lnTo>
                  <a:pt x="649934" y="2070455"/>
                </a:lnTo>
                <a:lnTo>
                  <a:pt x="649891" y="2076441"/>
                </a:lnTo>
                <a:lnTo>
                  <a:pt x="651189" y="2077740"/>
                </a:lnTo>
                <a:lnTo>
                  <a:pt x="651365" y="2078754"/>
                </a:lnTo>
                <a:lnTo>
                  <a:pt x="652479" y="2079031"/>
                </a:lnTo>
                <a:lnTo>
                  <a:pt x="656604" y="2083153"/>
                </a:lnTo>
                <a:cubicBezTo>
                  <a:pt x="673294" y="2082790"/>
                  <a:pt x="689984" y="2082790"/>
                  <a:pt x="706675" y="2083153"/>
                </a:cubicBezTo>
                <a:lnTo>
                  <a:pt x="709560" y="2080041"/>
                </a:lnTo>
                <a:lnTo>
                  <a:pt x="712661" y="2079797"/>
                </a:lnTo>
                <a:lnTo>
                  <a:pt x="712931" y="2076403"/>
                </a:lnTo>
                <a:lnTo>
                  <a:pt x="713569" y="2075715"/>
                </a:lnTo>
                <a:lnTo>
                  <a:pt x="713531" y="2068875"/>
                </a:lnTo>
                <a:lnTo>
                  <a:pt x="713569" y="2068390"/>
                </a:lnTo>
                <a:lnTo>
                  <a:pt x="713524" y="2067642"/>
                </a:lnTo>
                <a:lnTo>
                  <a:pt x="713434" y="2051928"/>
                </a:lnTo>
                <a:lnTo>
                  <a:pt x="714839" y="2044624"/>
                </a:lnTo>
                <a:lnTo>
                  <a:pt x="717016" y="2043978"/>
                </a:lnTo>
                <a:lnTo>
                  <a:pt x="731053" y="2044718"/>
                </a:lnTo>
                <a:cubicBezTo>
                  <a:pt x="736790" y="2044150"/>
                  <a:pt x="742415" y="2043152"/>
                  <a:pt x="748038" y="2043061"/>
                </a:cubicBezTo>
                <a:cubicBezTo>
                  <a:pt x="752392" y="2043061"/>
                  <a:pt x="751303" y="2039614"/>
                  <a:pt x="751485" y="2037075"/>
                </a:cubicBezTo>
                <a:lnTo>
                  <a:pt x="750991" y="2031485"/>
                </a:lnTo>
                <a:lnTo>
                  <a:pt x="750940" y="2026844"/>
                </a:lnTo>
                <a:lnTo>
                  <a:pt x="751223" y="2011682"/>
                </a:lnTo>
                <a:lnTo>
                  <a:pt x="752574" y="2007433"/>
                </a:lnTo>
                <a:cubicBezTo>
                  <a:pt x="754343" y="2005324"/>
                  <a:pt x="757200" y="2004326"/>
                  <a:pt x="762008" y="2004962"/>
                </a:cubicBezTo>
                <a:cubicBezTo>
                  <a:pt x="768357" y="2005869"/>
                  <a:pt x="774707" y="2004599"/>
                  <a:pt x="781057" y="2005325"/>
                </a:cubicBezTo>
                <a:cubicBezTo>
                  <a:pt x="788676" y="2006050"/>
                  <a:pt x="790852" y="2002785"/>
                  <a:pt x="789583" y="1996071"/>
                </a:cubicBezTo>
                <a:lnTo>
                  <a:pt x="789547" y="1995131"/>
                </a:lnTo>
                <a:lnTo>
                  <a:pt x="789764" y="1994915"/>
                </a:lnTo>
                <a:lnTo>
                  <a:pt x="788035" y="1943335"/>
                </a:lnTo>
                <a:lnTo>
                  <a:pt x="788743" y="1932365"/>
                </a:lnTo>
                <a:lnTo>
                  <a:pt x="789362" y="1930425"/>
                </a:lnTo>
                <a:lnTo>
                  <a:pt x="795524" y="1928518"/>
                </a:lnTo>
                <a:cubicBezTo>
                  <a:pt x="798382" y="1928722"/>
                  <a:pt x="801557" y="1929221"/>
                  <a:pt x="804096" y="1928223"/>
                </a:cubicBezTo>
                <a:lnTo>
                  <a:pt x="804325" y="1928309"/>
                </a:lnTo>
                <a:lnTo>
                  <a:pt x="805561" y="1933021"/>
                </a:lnTo>
                <a:lnTo>
                  <a:pt x="805730" y="1988454"/>
                </a:lnTo>
                <a:lnTo>
                  <a:pt x="806980" y="1994215"/>
                </a:lnTo>
                <a:lnTo>
                  <a:pt x="806999" y="1995459"/>
                </a:lnTo>
                <a:lnTo>
                  <a:pt x="807311" y="1995736"/>
                </a:lnTo>
                <a:lnTo>
                  <a:pt x="808768" y="2002445"/>
                </a:lnTo>
                <a:cubicBezTo>
                  <a:pt x="811171" y="2004417"/>
                  <a:pt x="815345" y="2003963"/>
                  <a:pt x="822419" y="2001877"/>
                </a:cubicBezTo>
                <a:cubicBezTo>
                  <a:pt x="826138" y="2000879"/>
                  <a:pt x="829631" y="2001742"/>
                  <a:pt x="833101" y="2002445"/>
                </a:cubicBezTo>
                <a:lnTo>
                  <a:pt x="841598" y="2002133"/>
                </a:lnTo>
                <a:lnTo>
                  <a:pt x="843775" y="2003157"/>
                </a:lnTo>
                <a:lnTo>
                  <a:pt x="844008" y="2005143"/>
                </a:lnTo>
                <a:cubicBezTo>
                  <a:pt x="845460" y="2014214"/>
                  <a:pt x="842194" y="2023286"/>
                  <a:pt x="844553" y="2032719"/>
                </a:cubicBezTo>
                <a:lnTo>
                  <a:pt x="845209" y="2030109"/>
                </a:lnTo>
                <a:lnTo>
                  <a:pt x="845460" y="2030109"/>
                </a:lnTo>
                <a:lnTo>
                  <a:pt x="845814" y="2027934"/>
                </a:lnTo>
                <a:lnTo>
                  <a:pt x="847004" y="2024621"/>
                </a:lnTo>
                <a:lnTo>
                  <a:pt x="847047" y="2024986"/>
                </a:lnTo>
                <a:lnTo>
                  <a:pt x="846206" y="2036275"/>
                </a:lnTo>
                <a:lnTo>
                  <a:pt x="845460" y="2039000"/>
                </a:lnTo>
                <a:lnTo>
                  <a:pt x="846004" y="2038997"/>
                </a:lnTo>
                <a:lnTo>
                  <a:pt x="845822" y="2041429"/>
                </a:lnTo>
                <a:cubicBezTo>
                  <a:pt x="856164" y="2041429"/>
                  <a:pt x="865778" y="2041610"/>
                  <a:pt x="875394" y="2041248"/>
                </a:cubicBezTo>
                <a:cubicBezTo>
                  <a:pt x="880473" y="2041066"/>
                  <a:pt x="882288" y="2042517"/>
                  <a:pt x="882105" y="2047778"/>
                </a:cubicBezTo>
                <a:cubicBezTo>
                  <a:pt x="881743" y="2056306"/>
                  <a:pt x="882105" y="2064651"/>
                  <a:pt x="882105" y="2073176"/>
                </a:cubicBezTo>
                <a:cubicBezTo>
                  <a:pt x="882288" y="2076078"/>
                  <a:pt x="881743" y="2079343"/>
                  <a:pt x="886460" y="2079343"/>
                </a:cubicBezTo>
                <a:cubicBezTo>
                  <a:pt x="902969" y="2079525"/>
                  <a:pt x="919298" y="2082065"/>
                  <a:pt x="935987" y="2081339"/>
                </a:cubicBezTo>
                <a:cubicBezTo>
                  <a:pt x="940886" y="2081158"/>
                  <a:pt x="942337" y="2079525"/>
                  <a:pt x="941975" y="2074989"/>
                </a:cubicBezTo>
                <a:lnTo>
                  <a:pt x="941835" y="2072908"/>
                </a:lnTo>
                <a:lnTo>
                  <a:pt x="941975" y="2072744"/>
                </a:lnTo>
                <a:lnTo>
                  <a:pt x="940553" y="2051602"/>
                </a:lnTo>
                <a:lnTo>
                  <a:pt x="940659" y="2045238"/>
                </a:lnTo>
                <a:cubicBezTo>
                  <a:pt x="941930" y="2043288"/>
                  <a:pt x="944605" y="2042336"/>
                  <a:pt x="949230" y="2043061"/>
                </a:cubicBezTo>
                <a:cubicBezTo>
                  <a:pt x="956670" y="2044331"/>
                  <a:pt x="964107" y="2041610"/>
                  <a:pt x="971546" y="2041610"/>
                </a:cubicBezTo>
                <a:cubicBezTo>
                  <a:pt x="975718" y="2041610"/>
                  <a:pt x="978167" y="2040975"/>
                  <a:pt x="979255" y="2039388"/>
                </a:cubicBezTo>
                <a:lnTo>
                  <a:pt x="978951" y="2034053"/>
                </a:lnTo>
                <a:lnTo>
                  <a:pt x="979527" y="2033375"/>
                </a:lnTo>
                <a:cubicBezTo>
                  <a:pt x="977532" y="2028749"/>
                  <a:pt x="977849" y="2024304"/>
                  <a:pt x="978552" y="2019904"/>
                </a:cubicBezTo>
                <a:lnTo>
                  <a:pt x="978989" y="2015595"/>
                </a:lnTo>
                <a:lnTo>
                  <a:pt x="981342" y="2006957"/>
                </a:lnTo>
                <a:cubicBezTo>
                  <a:pt x="982612" y="2003147"/>
                  <a:pt x="993496" y="2003511"/>
                  <a:pt x="1000392" y="2003328"/>
                </a:cubicBezTo>
                <a:cubicBezTo>
                  <a:pt x="1003475" y="2003147"/>
                  <a:pt x="1006559" y="2002966"/>
                  <a:pt x="1009461" y="2003328"/>
                </a:cubicBezTo>
                <a:cubicBezTo>
                  <a:pt x="1016174" y="2004235"/>
                  <a:pt x="1018351" y="2002058"/>
                  <a:pt x="1018170" y="1994982"/>
                </a:cubicBezTo>
                <a:lnTo>
                  <a:pt x="1018160" y="1991660"/>
                </a:lnTo>
                <a:lnTo>
                  <a:pt x="1018170" y="1991648"/>
                </a:lnTo>
                <a:lnTo>
                  <a:pt x="1018170" y="1935632"/>
                </a:lnTo>
                <a:lnTo>
                  <a:pt x="1018964" y="1929970"/>
                </a:lnTo>
                <a:cubicBezTo>
                  <a:pt x="1019939" y="1928178"/>
                  <a:pt x="1021889" y="1927044"/>
                  <a:pt x="1025790" y="1926953"/>
                </a:cubicBezTo>
                <a:lnTo>
                  <a:pt x="1032055" y="1929140"/>
                </a:lnTo>
                <a:lnTo>
                  <a:pt x="1033614" y="1932330"/>
                </a:lnTo>
                <a:lnTo>
                  <a:pt x="1034482" y="1936849"/>
                </a:lnTo>
                <a:lnTo>
                  <a:pt x="1034134" y="1995822"/>
                </a:lnTo>
                <a:lnTo>
                  <a:pt x="1034319" y="1996012"/>
                </a:lnTo>
                <a:lnTo>
                  <a:pt x="1034316" y="1996797"/>
                </a:lnTo>
                <a:cubicBezTo>
                  <a:pt x="1034134" y="2003691"/>
                  <a:pt x="1036311" y="2005688"/>
                  <a:pt x="1043024" y="2005143"/>
                </a:cubicBezTo>
                <a:cubicBezTo>
                  <a:pt x="1050643" y="2004599"/>
                  <a:pt x="1058264" y="2005505"/>
                  <a:pt x="1065701" y="2004962"/>
                </a:cubicBezTo>
                <a:lnTo>
                  <a:pt x="1072401" y="2011832"/>
                </a:lnTo>
                <a:lnTo>
                  <a:pt x="1072232" y="2032830"/>
                </a:lnTo>
                <a:lnTo>
                  <a:pt x="1072609" y="2033226"/>
                </a:lnTo>
                <a:lnTo>
                  <a:pt x="1072595" y="2034897"/>
                </a:lnTo>
                <a:cubicBezTo>
                  <a:pt x="1072051" y="2041974"/>
                  <a:pt x="1074772" y="2043605"/>
                  <a:pt x="1081304" y="2043243"/>
                </a:cubicBezTo>
                <a:cubicBezTo>
                  <a:pt x="1088379" y="2042880"/>
                  <a:pt x="1095637" y="2043243"/>
                  <a:pt x="1102892" y="2043787"/>
                </a:cubicBezTo>
                <a:lnTo>
                  <a:pt x="1110301" y="2052880"/>
                </a:lnTo>
                <a:lnTo>
                  <a:pt x="1110149" y="2072562"/>
                </a:lnTo>
                <a:lnTo>
                  <a:pt x="1110712" y="2073138"/>
                </a:lnTo>
                <a:lnTo>
                  <a:pt x="1110693" y="2075352"/>
                </a:lnTo>
                <a:cubicBezTo>
                  <a:pt x="1110693" y="2079343"/>
                  <a:pt x="1111782" y="2081339"/>
                  <a:pt x="1116317" y="2081158"/>
                </a:cubicBezTo>
                <a:cubicBezTo>
                  <a:pt x="1133371" y="2080251"/>
                  <a:pt x="1150423" y="2084241"/>
                  <a:pt x="1167477" y="2081339"/>
                </a:cubicBezTo>
                <a:lnTo>
                  <a:pt x="1169470" y="2079205"/>
                </a:lnTo>
                <a:lnTo>
                  <a:pt x="1170788" y="2078799"/>
                </a:lnTo>
                <a:lnTo>
                  <a:pt x="1171018" y="2077546"/>
                </a:lnTo>
                <a:lnTo>
                  <a:pt x="1172557" y="2075897"/>
                </a:lnTo>
                <a:cubicBezTo>
                  <a:pt x="1172375" y="2067372"/>
                  <a:pt x="1172920" y="2058845"/>
                  <a:pt x="1172375" y="2050501"/>
                </a:cubicBezTo>
                <a:cubicBezTo>
                  <a:pt x="1171832" y="2043243"/>
                  <a:pt x="1175459" y="2041610"/>
                  <a:pt x="1180902" y="2043425"/>
                </a:cubicBezTo>
                <a:cubicBezTo>
                  <a:pt x="1188521" y="2045964"/>
                  <a:pt x="1196323" y="2044331"/>
                  <a:pt x="1204123" y="2045057"/>
                </a:cubicBezTo>
                <a:cubicBezTo>
                  <a:pt x="1210655" y="2045782"/>
                  <a:pt x="1212469" y="2042699"/>
                  <a:pt x="1212287" y="2036530"/>
                </a:cubicBezTo>
                <a:lnTo>
                  <a:pt x="1212287" y="2009189"/>
                </a:lnTo>
                <a:lnTo>
                  <a:pt x="1216066" y="2005165"/>
                </a:lnTo>
                <a:lnTo>
                  <a:pt x="1243310" y="2005325"/>
                </a:lnTo>
                <a:cubicBezTo>
                  <a:pt x="1248933" y="2005505"/>
                  <a:pt x="1250748" y="2003873"/>
                  <a:pt x="1250566" y="1998249"/>
                </a:cubicBezTo>
                <a:cubicBezTo>
                  <a:pt x="1250384" y="1978837"/>
                  <a:pt x="1250384" y="1959608"/>
                  <a:pt x="1250566" y="1940197"/>
                </a:cubicBezTo>
                <a:cubicBezTo>
                  <a:pt x="1250566" y="1935116"/>
                  <a:pt x="1247845" y="1928586"/>
                  <a:pt x="1258005" y="1928768"/>
                </a:cubicBezTo>
                <a:lnTo>
                  <a:pt x="1258870" y="1929210"/>
                </a:lnTo>
                <a:lnTo>
                  <a:pt x="1264173" y="1934866"/>
                </a:lnTo>
                <a:cubicBezTo>
                  <a:pt x="1261995" y="1953370"/>
                  <a:pt x="1264173" y="1971874"/>
                  <a:pt x="1264173" y="1990379"/>
                </a:cubicBezTo>
                <a:cubicBezTo>
                  <a:pt x="1264173" y="1997455"/>
                  <a:pt x="1263810" y="2000403"/>
                  <a:pt x="1265127" y="2001605"/>
                </a:cubicBezTo>
                <a:lnTo>
                  <a:pt x="1268765" y="2001852"/>
                </a:lnTo>
                <a:lnTo>
                  <a:pt x="1271974" y="2005143"/>
                </a:lnTo>
                <a:lnTo>
                  <a:pt x="1296981" y="2004965"/>
                </a:lnTo>
                <a:lnTo>
                  <a:pt x="1297617" y="2005199"/>
                </a:lnTo>
                <a:lnTo>
                  <a:pt x="1299148" y="2006681"/>
                </a:lnTo>
                <a:lnTo>
                  <a:pt x="1302271" y="2028114"/>
                </a:lnTo>
                <a:cubicBezTo>
                  <a:pt x="1302271" y="2030836"/>
                  <a:pt x="1302814" y="2033738"/>
                  <a:pt x="1302089" y="2036278"/>
                </a:cubicBezTo>
                <a:lnTo>
                  <a:pt x="1302835" y="2037099"/>
                </a:lnTo>
                <a:lnTo>
                  <a:pt x="1302815" y="2038707"/>
                </a:lnTo>
                <a:cubicBezTo>
                  <a:pt x="1302271" y="2043968"/>
                  <a:pt x="1303540" y="2045057"/>
                  <a:pt x="1308076" y="2045057"/>
                </a:cubicBezTo>
                <a:cubicBezTo>
                  <a:pt x="1316784" y="2044876"/>
                  <a:pt x="1325674" y="2045238"/>
                  <a:pt x="1334382" y="2044876"/>
                </a:cubicBezTo>
                <a:lnTo>
                  <a:pt x="1340254" y="2050438"/>
                </a:lnTo>
                <a:lnTo>
                  <a:pt x="1338736" y="2072018"/>
                </a:lnTo>
                <a:cubicBezTo>
                  <a:pt x="1338102" y="2073923"/>
                  <a:pt x="1337739" y="2076009"/>
                  <a:pt x="1338418" y="2077596"/>
                </a:cubicBezTo>
                <a:lnTo>
                  <a:pt x="1339845" y="2078217"/>
                </a:lnTo>
                <a:lnTo>
                  <a:pt x="1340006" y="2081068"/>
                </a:lnTo>
                <a:cubicBezTo>
                  <a:pt x="1341140" y="2082565"/>
                  <a:pt x="1343362" y="2083335"/>
                  <a:pt x="1346899" y="2083153"/>
                </a:cubicBezTo>
                <a:cubicBezTo>
                  <a:pt x="1355608" y="2082610"/>
                  <a:pt x="1364498" y="2081339"/>
                  <a:pt x="1372843" y="2082065"/>
                </a:cubicBezTo>
                <a:cubicBezTo>
                  <a:pt x="1381732" y="2082790"/>
                  <a:pt x="1390258" y="2082428"/>
                  <a:pt x="1398967" y="2082972"/>
                </a:cubicBezTo>
                <a:cubicBezTo>
                  <a:pt x="1402595" y="2083153"/>
                  <a:pt x="1403865" y="2082247"/>
                  <a:pt x="1403502" y="2077711"/>
                </a:cubicBezTo>
                <a:cubicBezTo>
                  <a:pt x="1402595" y="2069004"/>
                  <a:pt x="1403139" y="2060115"/>
                  <a:pt x="1402957" y="2051407"/>
                </a:cubicBezTo>
                <a:cubicBezTo>
                  <a:pt x="1402777" y="2047053"/>
                  <a:pt x="1403683" y="2044694"/>
                  <a:pt x="1408764" y="2044876"/>
                </a:cubicBezTo>
                <a:cubicBezTo>
                  <a:pt x="1417471" y="2045238"/>
                  <a:pt x="1425999" y="2044513"/>
                  <a:pt x="1434705" y="2043425"/>
                </a:cubicBezTo>
                <a:cubicBezTo>
                  <a:pt x="1439967" y="2042880"/>
                  <a:pt x="1441238" y="2041066"/>
                  <a:pt x="1441056" y="2036349"/>
                </a:cubicBezTo>
                <a:cubicBezTo>
                  <a:pt x="1440693" y="2029454"/>
                  <a:pt x="1441419" y="2022378"/>
                  <a:pt x="1440875" y="2015484"/>
                </a:cubicBezTo>
                <a:cubicBezTo>
                  <a:pt x="1440149" y="2007865"/>
                  <a:pt x="1442507" y="2004235"/>
                  <a:pt x="1450853" y="2004962"/>
                </a:cubicBezTo>
                <a:cubicBezTo>
                  <a:pt x="1457565" y="2005505"/>
                  <a:pt x="1464278" y="2004417"/>
                  <a:pt x="1470809" y="2005143"/>
                </a:cubicBezTo>
                <a:cubicBezTo>
                  <a:pt x="1477884" y="2005869"/>
                  <a:pt x="1479336" y="2002966"/>
                  <a:pt x="1479154" y="1996434"/>
                </a:cubicBezTo>
                <a:cubicBezTo>
                  <a:pt x="1478610" y="1980109"/>
                  <a:pt x="1478973" y="1963781"/>
                  <a:pt x="1478973" y="1947453"/>
                </a:cubicBezTo>
                <a:cubicBezTo>
                  <a:pt x="1478973" y="1941648"/>
                  <a:pt x="1477339" y="1934935"/>
                  <a:pt x="1479879" y="1930582"/>
                </a:cubicBezTo>
                <a:cubicBezTo>
                  <a:pt x="1482601" y="1926047"/>
                  <a:pt x="1490038" y="1930400"/>
                  <a:pt x="1495119" y="1928223"/>
                </a:cubicBezTo>
                <a:lnTo>
                  <a:pt x="1495633" y="1928789"/>
                </a:lnTo>
                <a:lnTo>
                  <a:pt x="1495119" y="1937224"/>
                </a:lnTo>
                <a:cubicBezTo>
                  <a:pt x="1494756" y="1938313"/>
                  <a:pt x="1494211" y="1939583"/>
                  <a:pt x="1494574" y="1940671"/>
                </a:cubicBezTo>
                <a:cubicBezTo>
                  <a:pt x="1499291" y="1955547"/>
                  <a:pt x="1493849" y="1970786"/>
                  <a:pt x="1495845" y="1986024"/>
                </a:cubicBezTo>
                <a:lnTo>
                  <a:pt x="1496661" y="1989685"/>
                </a:lnTo>
                <a:lnTo>
                  <a:pt x="1496933" y="1996979"/>
                </a:lnTo>
                <a:cubicBezTo>
                  <a:pt x="1496207" y="2001695"/>
                  <a:pt x="1498021" y="2003691"/>
                  <a:pt x="1502920" y="2003147"/>
                </a:cubicBezTo>
                <a:lnTo>
                  <a:pt x="1531789" y="2003311"/>
                </a:lnTo>
                <a:lnTo>
                  <a:pt x="1534486" y="2013601"/>
                </a:lnTo>
                <a:cubicBezTo>
                  <a:pt x="1534486" y="2017592"/>
                  <a:pt x="1534486" y="2021583"/>
                  <a:pt x="1534486" y="2026119"/>
                </a:cubicBezTo>
                <a:lnTo>
                  <a:pt x="1534849" y="2025384"/>
                </a:lnTo>
                <a:lnTo>
                  <a:pt x="1534849" y="2028909"/>
                </a:lnTo>
                <a:cubicBezTo>
                  <a:pt x="1536573" y="2028366"/>
                  <a:pt x="1536573" y="2027050"/>
                  <a:pt x="1536573" y="2025780"/>
                </a:cubicBezTo>
                <a:lnTo>
                  <a:pt x="1538066" y="2023305"/>
                </a:lnTo>
                <a:lnTo>
                  <a:pt x="1538251" y="2028749"/>
                </a:lnTo>
                <a:cubicBezTo>
                  <a:pt x="1538069" y="2031878"/>
                  <a:pt x="1537299" y="2035007"/>
                  <a:pt x="1535031" y="2038092"/>
                </a:cubicBezTo>
                <a:lnTo>
                  <a:pt x="1535773" y="2038088"/>
                </a:lnTo>
                <a:lnTo>
                  <a:pt x="1534487" y="2041066"/>
                </a:lnTo>
                <a:cubicBezTo>
                  <a:pt x="1545916" y="2041066"/>
                  <a:pt x="1555893" y="2041248"/>
                  <a:pt x="1565871" y="2040884"/>
                </a:cubicBezTo>
                <a:lnTo>
                  <a:pt x="1572765" y="2047606"/>
                </a:lnTo>
                <a:lnTo>
                  <a:pt x="1572765" y="2072562"/>
                </a:lnTo>
                <a:cubicBezTo>
                  <a:pt x="1572765" y="2074013"/>
                  <a:pt x="1571132" y="2076553"/>
                  <a:pt x="1575123" y="2076916"/>
                </a:cubicBezTo>
                <a:lnTo>
                  <a:pt x="1575854" y="2076934"/>
                </a:lnTo>
                <a:lnTo>
                  <a:pt x="1577664" y="2079163"/>
                </a:lnTo>
                <a:cubicBezTo>
                  <a:pt x="1593266" y="2079525"/>
                  <a:pt x="1608868" y="2081521"/>
                  <a:pt x="1624469" y="2080976"/>
                </a:cubicBezTo>
                <a:cubicBezTo>
                  <a:pt x="1629549" y="2080795"/>
                  <a:pt x="1631181" y="2079163"/>
                  <a:pt x="1631000" y="2074083"/>
                </a:cubicBezTo>
                <a:cubicBezTo>
                  <a:pt x="1630638" y="2065920"/>
                  <a:pt x="1631363" y="2057756"/>
                  <a:pt x="1630819" y="2049592"/>
                </a:cubicBezTo>
                <a:cubicBezTo>
                  <a:pt x="1630456" y="2043787"/>
                  <a:pt x="1632633" y="2041974"/>
                  <a:pt x="1638076" y="2042517"/>
                </a:cubicBezTo>
                <a:cubicBezTo>
                  <a:pt x="1646784" y="2043425"/>
                  <a:pt x="1655311" y="2041610"/>
                  <a:pt x="1664020" y="2040884"/>
                </a:cubicBezTo>
                <a:cubicBezTo>
                  <a:pt x="1668010" y="2040522"/>
                  <a:pt x="1668917" y="2038888"/>
                  <a:pt x="1668917" y="2035259"/>
                </a:cubicBezTo>
                <a:cubicBezTo>
                  <a:pt x="1668736" y="2028002"/>
                  <a:pt x="1668917" y="2020744"/>
                  <a:pt x="1668917" y="2013488"/>
                </a:cubicBezTo>
                <a:lnTo>
                  <a:pt x="1669900" y="2009212"/>
                </a:lnTo>
                <a:lnTo>
                  <a:pt x="1673766" y="2005506"/>
                </a:lnTo>
                <a:lnTo>
                  <a:pt x="1676900" y="2004054"/>
                </a:lnTo>
                <a:cubicBezTo>
                  <a:pt x="1684882" y="2002966"/>
                  <a:pt x="1692864" y="2002785"/>
                  <a:pt x="1701028" y="2002603"/>
                </a:cubicBezTo>
                <a:cubicBezTo>
                  <a:pt x="1703568" y="2002603"/>
                  <a:pt x="1706834" y="2003328"/>
                  <a:pt x="1706834" y="1998975"/>
                </a:cubicBezTo>
                <a:cubicBezTo>
                  <a:pt x="1706834" y="1992626"/>
                  <a:pt x="1709373" y="1986820"/>
                  <a:pt x="1708830" y="1980290"/>
                </a:cubicBezTo>
                <a:lnTo>
                  <a:pt x="1708695" y="1944104"/>
                </a:lnTo>
                <a:lnTo>
                  <a:pt x="1708811" y="1931367"/>
                </a:lnTo>
                <a:lnTo>
                  <a:pt x="1711347" y="1926659"/>
                </a:lnTo>
                <a:cubicBezTo>
                  <a:pt x="1712865" y="1926227"/>
                  <a:pt x="1714816" y="1926590"/>
                  <a:pt x="1716630" y="1926409"/>
                </a:cubicBezTo>
                <a:lnTo>
                  <a:pt x="1723338" y="1932029"/>
                </a:lnTo>
                <a:lnTo>
                  <a:pt x="1723345" y="1932085"/>
                </a:lnTo>
                <a:lnTo>
                  <a:pt x="1724490" y="1964550"/>
                </a:lnTo>
                <a:lnTo>
                  <a:pt x="1724409" y="1969857"/>
                </a:lnTo>
                <a:cubicBezTo>
                  <a:pt x="1724975" y="1978178"/>
                  <a:pt x="1725429" y="1986478"/>
                  <a:pt x="1723343" y="1994733"/>
                </a:cubicBezTo>
                <a:lnTo>
                  <a:pt x="1723465" y="1995367"/>
                </a:lnTo>
                <a:lnTo>
                  <a:pt x="1723161" y="1998793"/>
                </a:lnTo>
                <a:lnTo>
                  <a:pt x="1724344" y="1999939"/>
                </a:lnTo>
                <a:lnTo>
                  <a:pt x="1724499" y="2000742"/>
                </a:lnTo>
                <a:lnTo>
                  <a:pt x="1725341" y="2000906"/>
                </a:lnTo>
                <a:lnTo>
                  <a:pt x="1728967" y="2004417"/>
                </a:lnTo>
                <a:cubicBezTo>
                  <a:pt x="1737674" y="2004235"/>
                  <a:pt x="1746565" y="2004599"/>
                  <a:pt x="1755272" y="2004235"/>
                </a:cubicBezTo>
                <a:cubicBezTo>
                  <a:pt x="1760170" y="2004054"/>
                  <a:pt x="1761985" y="2005869"/>
                  <a:pt x="1761441" y="2010587"/>
                </a:cubicBezTo>
                <a:cubicBezTo>
                  <a:pt x="1760533" y="2019656"/>
                  <a:pt x="1764343" y="2028365"/>
                  <a:pt x="1763255" y="2037437"/>
                </a:cubicBezTo>
                <a:cubicBezTo>
                  <a:pt x="1762710" y="2041610"/>
                  <a:pt x="1765069" y="2042517"/>
                  <a:pt x="1768697" y="2042517"/>
                </a:cubicBezTo>
                <a:cubicBezTo>
                  <a:pt x="1775410" y="2042336"/>
                  <a:pt x="1781941" y="2042336"/>
                  <a:pt x="1788653" y="2042517"/>
                </a:cubicBezTo>
                <a:lnTo>
                  <a:pt x="1796934" y="2044136"/>
                </a:lnTo>
                <a:lnTo>
                  <a:pt x="1800142" y="2048076"/>
                </a:lnTo>
                <a:lnTo>
                  <a:pt x="1801171" y="2054143"/>
                </a:lnTo>
                <a:lnTo>
                  <a:pt x="1801171" y="2073832"/>
                </a:lnTo>
                <a:cubicBezTo>
                  <a:pt x="1801171" y="2076916"/>
                  <a:pt x="1800807" y="2080001"/>
                  <a:pt x="1805525" y="2080001"/>
                </a:cubicBezTo>
                <a:lnTo>
                  <a:pt x="1805862" y="2080001"/>
                </a:lnTo>
                <a:lnTo>
                  <a:pt x="1806432" y="2080613"/>
                </a:lnTo>
                <a:cubicBezTo>
                  <a:pt x="1823666" y="2080070"/>
                  <a:pt x="1840902" y="2082790"/>
                  <a:pt x="1858318" y="2080613"/>
                </a:cubicBezTo>
                <a:cubicBezTo>
                  <a:pt x="1861040" y="2080251"/>
                  <a:pt x="1863943" y="2079525"/>
                  <a:pt x="1862672" y="2076622"/>
                </a:cubicBezTo>
                <a:lnTo>
                  <a:pt x="1862482" y="2073662"/>
                </a:lnTo>
                <a:lnTo>
                  <a:pt x="1862490" y="2073651"/>
                </a:lnTo>
                <a:lnTo>
                  <a:pt x="1861916" y="2061889"/>
                </a:lnTo>
                <a:lnTo>
                  <a:pt x="1862853" y="2049956"/>
                </a:lnTo>
                <a:lnTo>
                  <a:pt x="1864535" y="2043661"/>
                </a:lnTo>
                <a:lnTo>
                  <a:pt x="1865652" y="2042659"/>
                </a:lnTo>
                <a:lnTo>
                  <a:pt x="1871924" y="2042699"/>
                </a:lnTo>
                <a:cubicBezTo>
                  <a:pt x="1879182" y="2045057"/>
                  <a:pt x="1886437" y="2043425"/>
                  <a:pt x="1893513" y="2044150"/>
                </a:cubicBezTo>
                <a:cubicBezTo>
                  <a:pt x="1898774" y="2044513"/>
                  <a:pt x="1901132" y="2042154"/>
                  <a:pt x="1900950" y="2036712"/>
                </a:cubicBezTo>
                <a:lnTo>
                  <a:pt x="1900950" y="2032830"/>
                </a:lnTo>
                <a:lnTo>
                  <a:pt x="1900950" y="2011312"/>
                </a:lnTo>
                <a:lnTo>
                  <a:pt x="1901222" y="2008518"/>
                </a:lnTo>
                <a:lnTo>
                  <a:pt x="1902813" y="2005956"/>
                </a:lnTo>
                <a:lnTo>
                  <a:pt x="1904350" y="2004977"/>
                </a:lnTo>
                <a:lnTo>
                  <a:pt x="1906046" y="2004599"/>
                </a:lnTo>
                <a:cubicBezTo>
                  <a:pt x="1914935" y="2004962"/>
                  <a:pt x="1923825" y="2004235"/>
                  <a:pt x="1932716" y="2004962"/>
                </a:cubicBezTo>
                <a:lnTo>
                  <a:pt x="1934288" y="2003528"/>
                </a:lnTo>
                <a:lnTo>
                  <a:pt x="1937794" y="2003622"/>
                </a:lnTo>
                <a:lnTo>
                  <a:pt x="1937771" y="2000352"/>
                </a:lnTo>
                <a:lnTo>
                  <a:pt x="1938883" y="1999338"/>
                </a:lnTo>
                <a:lnTo>
                  <a:pt x="1938872" y="1997375"/>
                </a:lnTo>
                <a:lnTo>
                  <a:pt x="1939049" y="1996616"/>
                </a:lnTo>
                <a:cubicBezTo>
                  <a:pt x="1938596" y="1986457"/>
                  <a:pt x="1939094" y="1976297"/>
                  <a:pt x="1939435" y="1966139"/>
                </a:cubicBezTo>
                <a:lnTo>
                  <a:pt x="1938874" y="1936015"/>
                </a:lnTo>
                <a:lnTo>
                  <a:pt x="1938873" y="1935633"/>
                </a:lnTo>
                <a:lnTo>
                  <a:pt x="1939383" y="1933054"/>
                </a:lnTo>
                <a:lnTo>
                  <a:pt x="1943631" y="1928599"/>
                </a:lnTo>
                <a:lnTo>
                  <a:pt x="1946306" y="1927860"/>
                </a:lnTo>
                <a:cubicBezTo>
                  <a:pt x="1949571" y="1927860"/>
                  <a:pt x="1951386" y="1928541"/>
                  <a:pt x="1952384" y="1929901"/>
                </a:cubicBezTo>
                <a:lnTo>
                  <a:pt x="1953452" y="1935447"/>
                </a:lnTo>
                <a:lnTo>
                  <a:pt x="1953079" y="1943619"/>
                </a:lnTo>
                <a:lnTo>
                  <a:pt x="1953506" y="1952831"/>
                </a:lnTo>
                <a:lnTo>
                  <a:pt x="1953466" y="1966639"/>
                </a:lnTo>
                <a:lnTo>
                  <a:pt x="1953079" y="1977702"/>
                </a:lnTo>
                <a:lnTo>
                  <a:pt x="1953418" y="1982976"/>
                </a:lnTo>
                <a:lnTo>
                  <a:pt x="1953381" y="1995641"/>
                </a:lnTo>
                <a:lnTo>
                  <a:pt x="1953387" y="1995686"/>
                </a:lnTo>
                <a:lnTo>
                  <a:pt x="1953381" y="1997704"/>
                </a:lnTo>
                <a:cubicBezTo>
                  <a:pt x="1953381" y="2001695"/>
                  <a:pt x="1953381" y="2005325"/>
                  <a:pt x="1958823" y="2004417"/>
                </a:cubicBezTo>
                <a:lnTo>
                  <a:pt x="1958844" y="2003002"/>
                </a:lnTo>
                <a:lnTo>
                  <a:pt x="1959928" y="2003147"/>
                </a:lnTo>
                <a:lnTo>
                  <a:pt x="1992447" y="2003507"/>
                </a:lnTo>
                <a:lnTo>
                  <a:pt x="1991313" y="2023761"/>
                </a:lnTo>
                <a:lnTo>
                  <a:pt x="1992481" y="2023197"/>
                </a:lnTo>
                <a:lnTo>
                  <a:pt x="1994035" y="2025826"/>
                </a:lnTo>
                <a:lnTo>
                  <a:pt x="1995484" y="2023773"/>
                </a:lnTo>
                <a:lnTo>
                  <a:pt x="1994578" y="2031924"/>
                </a:lnTo>
                <a:cubicBezTo>
                  <a:pt x="1993944" y="2034010"/>
                  <a:pt x="1993535" y="2035961"/>
                  <a:pt x="1994147" y="2037300"/>
                </a:cubicBezTo>
                <a:lnTo>
                  <a:pt x="1995087" y="2037580"/>
                </a:lnTo>
                <a:lnTo>
                  <a:pt x="1994578" y="2041248"/>
                </a:lnTo>
                <a:cubicBezTo>
                  <a:pt x="2004375" y="2041248"/>
                  <a:pt x="2013990" y="2041610"/>
                  <a:pt x="2023605" y="2041066"/>
                </a:cubicBezTo>
                <a:lnTo>
                  <a:pt x="2029975" y="2048774"/>
                </a:lnTo>
                <a:lnTo>
                  <a:pt x="2030191" y="2056751"/>
                </a:lnTo>
                <a:lnTo>
                  <a:pt x="2029592" y="2070999"/>
                </a:lnTo>
                <a:cubicBezTo>
                  <a:pt x="2029773" y="2074083"/>
                  <a:pt x="2029411" y="2079343"/>
                  <a:pt x="2035398" y="2079343"/>
                </a:cubicBezTo>
                <a:lnTo>
                  <a:pt x="2067882" y="2080728"/>
                </a:lnTo>
                <a:lnTo>
                  <a:pt x="2067882" y="2020397"/>
                </a:lnTo>
                <a:lnTo>
                  <a:pt x="2064787" y="2023579"/>
                </a:lnTo>
                <a:cubicBezTo>
                  <a:pt x="2065150" y="2034463"/>
                  <a:pt x="2064969" y="2045349"/>
                  <a:pt x="2064969" y="2055872"/>
                </a:cubicBezTo>
                <a:cubicBezTo>
                  <a:pt x="2059525" y="2056416"/>
                  <a:pt x="2055942" y="2055510"/>
                  <a:pt x="2053902" y="2053242"/>
                </a:cubicBezTo>
                <a:lnTo>
                  <a:pt x="2053586" y="2051362"/>
                </a:lnTo>
                <a:lnTo>
                  <a:pt x="2052813" y="2043605"/>
                </a:lnTo>
                <a:cubicBezTo>
                  <a:pt x="2053358" y="2037618"/>
                  <a:pt x="2052632" y="2031450"/>
                  <a:pt x="2052996" y="2025463"/>
                </a:cubicBezTo>
                <a:cubicBezTo>
                  <a:pt x="2053176" y="2020744"/>
                  <a:pt x="2051725" y="2018930"/>
                  <a:pt x="2046827" y="2019112"/>
                </a:cubicBezTo>
                <a:lnTo>
                  <a:pt x="2045000" y="2019125"/>
                </a:lnTo>
                <a:lnTo>
                  <a:pt x="2042653" y="2016866"/>
                </a:lnTo>
                <a:cubicBezTo>
                  <a:pt x="2036304" y="2017410"/>
                  <a:pt x="2029955" y="2016503"/>
                  <a:pt x="2023605" y="2017048"/>
                </a:cubicBezTo>
                <a:lnTo>
                  <a:pt x="2014749" y="2008527"/>
                </a:lnTo>
                <a:lnTo>
                  <a:pt x="2014897" y="1987183"/>
                </a:lnTo>
                <a:cubicBezTo>
                  <a:pt x="2015078" y="1982467"/>
                  <a:pt x="2013446" y="1980834"/>
                  <a:pt x="2008729" y="1981016"/>
                </a:cubicBezTo>
                <a:lnTo>
                  <a:pt x="2006041" y="1981036"/>
                </a:lnTo>
                <a:lnTo>
                  <a:pt x="2003650" y="1978768"/>
                </a:lnTo>
                <a:cubicBezTo>
                  <a:pt x="1996937" y="1979314"/>
                  <a:pt x="1990225" y="1978405"/>
                  <a:pt x="1983693" y="1978950"/>
                </a:cubicBezTo>
                <a:lnTo>
                  <a:pt x="1977740" y="1977533"/>
                </a:lnTo>
                <a:lnTo>
                  <a:pt x="1976618" y="1972670"/>
                </a:lnTo>
                <a:cubicBezTo>
                  <a:pt x="1976981" y="1951807"/>
                  <a:pt x="1976800" y="1930944"/>
                  <a:pt x="1976800" y="1910081"/>
                </a:cubicBezTo>
                <a:cubicBezTo>
                  <a:pt x="1976800" y="1908177"/>
                  <a:pt x="1976890" y="1906407"/>
                  <a:pt x="1976278" y="1905114"/>
                </a:cubicBezTo>
                <a:lnTo>
                  <a:pt x="1971540" y="1903006"/>
                </a:lnTo>
                <a:close/>
                <a:moveTo>
                  <a:pt x="4038266" y="1900850"/>
                </a:moveTo>
                <a:cubicBezTo>
                  <a:pt x="4036801" y="1900623"/>
                  <a:pt x="4035021" y="1900668"/>
                  <a:pt x="4032889" y="1900940"/>
                </a:cubicBezTo>
                <a:cubicBezTo>
                  <a:pt x="4027809" y="1901665"/>
                  <a:pt x="4022684" y="1901665"/>
                  <a:pt x="4017559" y="1901711"/>
                </a:cubicBezTo>
                <a:lnTo>
                  <a:pt x="4003991" y="1902634"/>
                </a:lnTo>
                <a:lnTo>
                  <a:pt x="3997781" y="1902601"/>
                </a:lnTo>
                <a:lnTo>
                  <a:pt x="3991707" y="1902391"/>
                </a:lnTo>
                <a:cubicBezTo>
                  <a:pt x="3988215" y="1902119"/>
                  <a:pt x="3985085" y="1902301"/>
                  <a:pt x="3983361" y="1904750"/>
                </a:cubicBezTo>
                <a:cubicBezTo>
                  <a:pt x="3980097" y="1909286"/>
                  <a:pt x="3982636" y="1917631"/>
                  <a:pt x="3982092" y="1924162"/>
                </a:cubicBezTo>
                <a:cubicBezTo>
                  <a:pt x="3980822" y="1939945"/>
                  <a:pt x="3979552" y="1955910"/>
                  <a:pt x="3981548" y="1971874"/>
                </a:cubicBezTo>
                <a:cubicBezTo>
                  <a:pt x="3981820" y="1974142"/>
                  <a:pt x="3981139" y="1976455"/>
                  <a:pt x="3979620" y="1978156"/>
                </a:cubicBezTo>
                <a:lnTo>
                  <a:pt x="3973038" y="1980622"/>
                </a:lnTo>
                <a:lnTo>
                  <a:pt x="3963760" y="1980551"/>
                </a:lnTo>
                <a:lnTo>
                  <a:pt x="3956838" y="1979663"/>
                </a:lnTo>
                <a:lnTo>
                  <a:pt x="3955605" y="1979494"/>
                </a:lnTo>
                <a:lnTo>
                  <a:pt x="3955552" y="1979499"/>
                </a:lnTo>
                <a:lnTo>
                  <a:pt x="3952687" y="1979131"/>
                </a:lnTo>
                <a:cubicBezTo>
                  <a:pt x="3949784" y="1978223"/>
                  <a:pt x="3947607" y="1978359"/>
                  <a:pt x="3946202" y="1979585"/>
                </a:cubicBezTo>
                <a:lnTo>
                  <a:pt x="3946010" y="1980303"/>
                </a:lnTo>
                <a:lnTo>
                  <a:pt x="3945377" y="1980356"/>
                </a:lnTo>
                <a:cubicBezTo>
                  <a:pt x="3942860" y="1981989"/>
                  <a:pt x="3941545" y="1984755"/>
                  <a:pt x="3942360" y="1988020"/>
                </a:cubicBezTo>
                <a:cubicBezTo>
                  <a:pt x="3944357" y="1996547"/>
                  <a:pt x="3941091" y="2004530"/>
                  <a:pt x="3941998" y="2012875"/>
                </a:cubicBezTo>
                <a:cubicBezTo>
                  <a:pt x="3942725" y="2018317"/>
                  <a:pt x="3938552" y="2020131"/>
                  <a:pt x="3934379" y="2018499"/>
                </a:cubicBezTo>
                <a:cubicBezTo>
                  <a:pt x="3928029" y="2015958"/>
                  <a:pt x="3921680" y="2017772"/>
                  <a:pt x="3915510" y="2017048"/>
                </a:cubicBezTo>
                <a:cubicBezTo>
                  <a:pt x="3912608" y="2016684"/>
                  <a:pt x="3910568" y="2017184"/>
                  <a:pt x="3909275" y="2018499"/>
                </a:cubicBezTo>
                <a:lnTo>
                  <a:pt x="3908787" y="2020274"/>
                </a:lnTo>
                <a:lnTo>
                  <a:pt x="3907786" y="2020562"/>
                </a:lnTo>
                <a:cubicBezTo>
                  <a:pt x="3906607" y="2021810"/>
                  <a:pt x="3906153" y="2023761"/>
                  <a:pt x="3906244" y="2026481"/>
                </a:cubicBezTo>
                <a:cubicBezTo>
                  <a:pt x="3906425" y="2034282"/>
                  <a:pt x="3906062" y="2042265"/>
                  <a:pt x="3906425" y="2050066"/>
                </a:cubicBezTo>
                <a:cubicBezTo>
                  <a:pt x="3906606" y="2055690"/>
                  <a:pt x="3904611" y="2057323"/>
                  <a:pt x="3899168" y="2057141"/>
                </a:cubicBezTo>
                <a:lnTo>
                  <a:pt x="3898937" y="2057105"/>
                </a:lnTo>
                <a:lnTo>
                  <a:pt x="3891912" y="2051226"/>
                </a:lnTo>
                <a:cubicBezTo>
                  <a:pt x="3892274" y="2042517"/>
                  <a:pt x="3891731" y="2033627"/>
                  <a:pt x="3892093" y="2024918"/>
                </a:cubicBezTo>
                <a:lnTo>
                  <a:pt x="3887750" y="2020447"/>
                </a:lnTo>
                <a:lnTo>
                  <a:pt x="3884835" y="2017048"/>
                </a:lnTo>
                <a:lnTo>
                  <a:pt x="3858103" y="2017565"/>
                </a:lnTo>
                <a:lnTo>
                  <a:pt x="3853813" y="2014214"/>
                </a:lnTo>
                <a:cubicBezTo>
                  <a:pt x="3853995" y="2004962"/>
                  <a:pt x="3853450" y="1995709"/>
                  <a:pt x="3853813" y="1986640"/>
                </a:cubicBezTo>
                <a:cubicBezTo>
                  <a:pt x="3853995" y="1981742"/>
                  <a:pt x="3852000" y="1980471"/>
                  <a:pt x="3847464" y="1980653"/>
                </a:cubicBezTo>
                <a:lnTo>
                  <a:pt x="3840752" y="1980704"/>
                </a:lnTo>
                <a:lnTo>
                  <a:pt x="3821522" y="1979494"/>
                </a:lnTo>
                <a:lnTo>
                  <a:pt x="3816786" y="1978172"/>
                </a:lnTo>
                <a:lnTo>
                  <a:pt x="3815535" y="1972127"/>
                </a:lnTo>
                <a:cubicBezTo>
                  <a:pt x="3815897" y="1953440"/>
                  <a:pt x="3815352" y="1934573"/>
                  <a:pt x="3815897" y="1915886"/>
                </a:cubicBezTo>
                <a:cubicBezTo>
                  <a:pt x="3816078" y="1911533"/>
                  <a:pt x="3815761" y="1908403"/>
                  <a:pt x="3814173" y="1906476"/>
                </a:cubicBezTo>
                <a:lnTo>
                  <a:pt x="3812713" y="1906132"/>
                </a:lnTo>
                <a:lnTo>
                  <a:pt x="3812473" y="1904908"/>
                </a:lnTo>
                <a:cubicBezTo>
                  <a:pt x="3811226" y="1903390"/>
                  <a:pt x="3809003" y="1902754"/>
                  <a:pt x="3805193" y="1902936"/>
                </a:cubicBezTo>
                <a:cubicBezTo>
                  <a:pt x="3793038" y="1903661"/>
                  <a:pt x="3781065" y="1903117"/>
                  <a:pt x="3768910" y="1903117"/>
                </a:cubicBezTo>
                <a:cubicBezTo>
                  <a:pt x="3752219" y="1903117"/>
                  <a:pt x="3752219" y="1903117"/>
                  <a:pt x="3753852" y="1919808"/>
                </a:cubicBezTo>
                <a:cubicBezTo>
                  <a:pt x="3754033" y="1921077"/>
                  <a:pt x="3754033" y="1922166"/>
                  <a:pt x="3753852" y="1923436"/>
                </a:cubicBezTo>
                <a:cubicBezTo>
                  <a:pt x="3751856" y="1940127"/>
                  <a:pt x="3751676" y="1956998"/>
                  <a:pt x="3752038" y="1973870"/>
                </a:cubicBezTo>
                <a:cubicBezTo>
                  <a:pt x="3752038" y="1978586"/>
                  <a:pt x="3749679" y="1979131"/>
                  <a:pt x="3745869" y="1979131"/>
                </a:cubicBezTo>
                <a:cubicBezTo>
                  <a:pt x="3735710" y="1978950"/>
                  <a:pt x="3725551" y="1979131"/>
                  <a:pt x="3715209" y="1979131"/>
                </a:cubicBezTo>
                <a:cubicBezTo>
                  <a:pt x="3715209" y="1982397"/>
                  <a:pt x="3719020" y="1984392"/>
                  <a:pt x="3717205" y="1987114"/>
                </a:cubicBezTo>
                <a:cubicBezTo>
                  <a:pt x="3712125" y="1994552"/>
                  <a:pt x="3714121" y="2002897"/>
                  <a:pt x="3714121" y="2010880"/>
                </a:cubicBezTo>
                <a:cubicBezTo>
                  <a:pt x="3714121" y="2016322"/>
                  <a:pt x="3712125" y="2017592"/>
                  <a:pt x="3707228" y="2017410"/>
                </a:cubicBezTo>
                <a:cubicBezTo>
                  <a:pt x="3699608" y="2017048"/>
                  <a:pt x="3691989" y="2017772"/>
                  <a:pt x="3684550" y="2017229"/>
                </a:cubicBezTo>
                <a:cubicBezTo>
                  <a:pt x="3678201" y="2016866"/>
                  <a:pt x="3675297" y="2018317"/>
                  <a:pt x="3675842" y="2025575"/>
                </a:cubicBezTo>
                <a:cubicBezTo>
                  <a:pt x="3676569" y="2033738"/>
                  <a:pt x="3676023" y="2041902"/>
                  <a:pt x="3676023" y="2050066"/>
                </a:cubicBezTo>
                <a:cubicBezTo>
                  <a:pt x="3676023" y="2053332"/>
                  <a:pt x="3676205" y="2058049"/>
                  <a:pt x="3671307" y="2056416"/>
                </a:cubicBezTo>
                <a:lnTo>
                  <a:pt x="3666068" y="2055896"/>
                </a:lnTo>
                <a:lnTo>
                  <a:pt x="3663325" y="2050863"/>
                </a:lnTo>
                <a:cubicBezTo>
                  <a:pt x="3663870" y="2042336"/>
                  <a:pt x="3663144" y="2033989"/>
                  <a:pt x="3663507" y="2025463"/>
                </a:cubicBezTo>
                <a:lnTo>
                  <a:pt x="3660922" y="2022808"/>
                </a:lnTo>
                <a:lnTo>
                  <a:pt x="3660194" y="2018929"/>
                </a:lnTo>
                <a:cubicBezTo>
                  <a:pt x="3658970" y="2017456"/>
                  <a:pt x="3656794" y="2016866"/>
                  <a:pt x="3653165" y="2017229"/>
                </a:cubicBezTo>
                <a:cubicBezTo>
                  <a:pt x="3645908" y="2017772"/>
                  <a:pt x="3638652" y="2016866"/>
                  <a:pt x="3631395" y="2017410"/>
                </a:cubicBezTo>
                <a:lnTo>
                  <a:pt x="3625235" y="2011652"/>
                </a:lnTo>
                <a:lnTo>
                  <a:pt x="3625409" y="1986457"/>
                </a:lnTo>
                <a:lnTo>
                  <a:pt x="3621978" y="1983026"/>
                </a:lnTo>
                <a:lnTo>
                  <a:pt x="3621644" y="1981263"/>
                </a:lnTo>
                <a:lnTo>
                  <a:pt x="3619726" y="1980776"/>
                </a:lnTo>
                <a:lnTo>
                  <a:pt x="3619602" y="1980653"/>
                </a:lnTo>
                <a:lnTo>
                  <a:pt x="3619251" y="1980656"/>
                </a:lnTo>
                <a:lnTo>
                  <a:pt x="3613253" y="1979131"/>
                </a:lnTo>
                <a:lnTo>
                  <a:pt x="3593589" y="1979310"/>
                </a:lnTo>
                <a:lnTo>
                  <a:pt x="3586947" y="1972670"/>
                </a:lnTo>
                <a:cubicBezTo>
                  <a:pt x="3587491" y="1951807"/>
                  <a:pt x="3586947" y="1930944"/>
                  <a:pt x="3587309" y="1910081"/>
                </a:cubicBezTo>
                <a:lnTo>
                  <a:pt x="3584855" y="1907626"/>
                </a:lnTo>
                <a:lnTo>
                  <a:pt x="3583864" y="1902867"/>
                </a:lnTo>
                <a:cubicBezTo>
                  <a:pt x="3582684" y="1901394"/>
                  <a:pt x="3580598" y="1900759"/>
                  <a:pt x="3576969" y="1900940"/>
                </a:cubicBezTo>
                <a:lnTo>
                  <a:pt x="3565101" y="1902462"/>
                </a:lnTo>
                <a:lnTo>
                  <a:pt x="3556871" y="1902462"/>
                </a:lnTo>
                <a:lnTo>
                  <a:pt x="3529619" y="1901122"/>
                </a:lnTo>
                <a:cubicBezTo>
                  <a:pt x="3523088" y="1900396"/>
                  <a:pt x="3521274" y="1902754"/>
                  <a:pt x="3521456" y="1909104"/>
                </a:cubicBezTo>
                <a:cubicBezTo>
                  <a:pt x="3522000" y="1929966"/>
                  <a:pt x="3521456" y="1950831"/>
                  <a:pt x="3521819" y="1971693"/>
                </a:cubicBezTo>
                <a:cubicBezTo>
                  <a:pt x="3522000" y="1977860"/>
                  <a:pt x="3520004" y="1979676"/>
                  <a:pt x="3514198" y="1979314"/>
                </a:cubicBezTo>
                <a:cubicBezTo>
                  <a:pt x="3506034" y="1978768"/>
                  <a:pt x="3497871" y="1979314"/>
                  <a:pt x="3489707" y="1979131"/>
                </a:cubicBezTo>
                <a:cubicBezTo>
                  <a:pt x="3485897" y="1979131"/>
                  <a:pt x="3483358" y="1979857"/>
                  <a:pt x="3483721" y="1984573"/>
                </a:cubicBezTo>
                <a:cubicBezTo>
                  <a:pt x="3484446" y="1994008"/>
                  <a:pt x="3482088" y="2003804"/>
                  <a:pt x="3485172" y="2013238"/>
                </a:cubicBezTo>
                <a:cubicBezTo>
                  <a:pt x="3486441" y="2017410"/>
                  <a:pt x="3484627" y="2019405"/>
                  <a:pt x="3480092" y="2019225"/>
                </a:cubicBezTo>
                <a:cubicBezTo>
                  <a:pt x="3470658" y="2018862"/>
                  <a:pt x="3461405" y="2019225"/>
                  <a:pt x="3451973" y="2019043"/>
                </a:cubicBezTo>
                <a:cubicBezTo>
                  <a:pt x="3447436" y="2019043"/>
                  <a:pt x="3445260" y="2019950"/>
                  <a:pt x="3445441" y="2025030"/>
                </a:cubicBezTo>
                <a:cubicBezTo>
                  <a:pt x="3445804" y="2033556"/>
                  <a:pt x="3444897" y="2042084"/>
                  <a:pt x="3445804" y="2050429"/>
                </a:cubicBezTo>
                <a:cubicBezTo>
                  <a:pt x="3446529" y="2055872"/>
                  <a:pt x="3445441" y="2057686"/>
                  <a:pt x="3440180" y="2057323"/>
                </a:cubicBezTo>
                <a:lnTo>
                  <a:pt x="3434761" y="2057081"/>
                </a:lnTo>
                <a:lnTo>
                  <a:pt x="3432923" y="2049411"/>
                </a:lnTo>
                <a:cubicBezTo>
                  <a:pt x="3433649" y="2045964"/>
                  <a:pt x="3433104" y="2042154"/>
                  <a:pt x="3433104" y="2038526"/>
                </a:cubicBezTo>
                <a:cubicBezTo>
                  <a:pt x="3433104" y="2028637"/>
                  <a:pt x="3433104" y="2023739"/>
                  <a:pt x="3430656" y="2021266"/>
                </a:cubicBezTo>
                <a:lnTo>
                  <a:pt x="3427778" y="2020813"/>
                </a:lnTo>
                <a:lnTo>
                  <a:pt x="3426574" y="2019225"/>
                </a:lnTo>
                <a:cubicBezTo>
                  <a:pt x="3420224" y="2019950"/>
                  <a:pt x="3414238" y="2017410"/>
                  <a:pt x="3407888" y="2017229"/>
                </a:cubicBezTo>
                <a:lnTo>
                  <a:pt x="3395347" y="2015097"/>
                </a:lnTo>
                <a:lnTo>
                  <a:pt x="3392761" y="2005234"/>
                </a:lnTo>
                <a:cubicBezTo>
                  <a:pt x="3392785" y="2001152"/>
                  <a:pt x="3393465" y="1996889"/>
                  <a:pt x="3393738" y="1992806"/>
                </a:cubicBezTo>
                <a:cubicBezTo>
                  <a:pt x="3393738" y="1991357"/>
                  <a:pt x="3394826" y="1989905"/>
                  <a:pt x="3395007" y="1988454"/>
                </a:cubicBezTo>
                <a:cubicBezTo>
                  <a:pt x="3395461" y="1985733"/>
                  <a:pt x="3395325" y="1983647"/>
                  <a:pt x="3394259" y="1982286"/>
                </a:cubicBezTo>
                <a:lnTo>
                  <a:pt x="3392284" y="1981720"/>
                </a:lnTo>
                <a:lnTo>
                  <a:pt x="3392285" y="1981671"/>
                </a:lnTo>
                <a:cubicBezTo>
                  <a:pt x="3391106" y="1979857"/>
                  <a:pt x="3388566" y="1978950"/>
                  <a:pt x="3384303" y="1979131"/>
                </a:cubicBezTo>
                <a:lnTo>
                  <a:pt x="3360993" y="1979312"/>
                </a:lnTo>
                <a:lnTo>
                  <a:pt x="3356909" y="1975753"/>
                </a:lnTo>
                <a:cubicBezTo>
                  <a:pt x="3357091" y="1965233"/>
                  <a:pt x="3354913" y="1954890"/>
                  <a:pt x="3354913" y="1944369"/>
                </a:cubicBezTo>
                <a:cubicBezTo>
                  <a:pt x="3354732" y="1933302"/>
                  <a:pt x="3357454" y="1922418"/>
                  <a:pt x="3357091" y="1911171"/>
                </a:cubicBezTo>
                <a:cubicBezTo>
                  <a:pt x="3356909" y="1906090"/>
                  <a:pt x="3355639" y="1904276"/>
                  <a:pt x="3350378" y="1904458"/>
                </a:cubicBezTo>
                <a:lnTo>
                  <a:pt x="3348521" y="1904458"/>
                </a:lnTo>
                <a:lnTo>
                  <a:pt x="3346931" y="1902936"/>
                </a:lnTo>
                <a:cubicBezTo>
                  <a:pt x="3331510" y="1903298"/>
                  <a:pt x="3316089" y="1903298"/>
                  <a:pt x="3300670" y="1902936"/>
                </a:cubicBezTo>
                <a:cubicBezTo>
                  <a:pt x="3294501" y="1902754"/>
                  <a:pt x="3293049" y="1905112"/>
                  <a:pt x="3293230" y="1910737"/>
                </a:cubicBezTo>
                <a:cubicBezTo>
                  <a:pt x="3293594" y="1926702"/>
                  <a:pt x="3293412" y="1942847"/>
                  <a:pt x="3293412" y="1958812"/>
                </a:cubicBezTo>
                <a:lnTo>
                  <a:pt x="3289604" y="1979200"/>
                </a:lnTo>
                <a:lnTo>
                  <a:pt x="3288023" y="1980782"/>
                </a:lnTo>
                <a:lnTo>
                  <a:pt x="3287158" y="1981011"/>
                </a:lnTo>
                <a:lnTo>
                  <a:pt x="3266804" y="1980841"/>
                </a:lnTo>
                <a:lnTo>
                  <a:pt x="3262934" y="1979494"/>
                </a:lnTo>
                <a:lnTo>
                  <a:pt x="3259320" y="1982482"/>
                </a:lnTo>
                <a:lnTo>
                  <a:pt x="3255882" y="1983328"/>
                </a:lnTo>
                <a:lnTo>
                  <a:pt x="3255840" y="1985361"/>
                </a:lnTo>
                <a:lnTo>
                  <a:pt x="3253501" y="1987295"/>
                </a:lnTo>
                <a:cubicBezTo>
                  <a:pt x="3254044" y="1995641"/>
                  <a:pt x="3255859" y="2003804"/>
                  <a:pt x="3255496" y="2012331"/>
                </a:cubicBezTo>
                <a:cubicBezTo>
                  <a:pt x="3255133" y="2017229"/>
                  <a:pt x="3254044" y="2019225"/>
                  <a:pt x="3248783" y="2019043"/>
                </a:cubicBezTo>
                <a:cubicBezTo>
                  <a:pt x="3240620" y="2018680"/>
                  <a:pt x="3232455" y="2019225"/>
                  <a:pt x="3224293" y="2018862"/>
                </a:cubicBezTo>
                <a:cubicBezTo>
                  <a:pt x="3218850" y="2018499"/>
                  <a:pt x="3216854" y="2020131"/>
                  <a:pt x="3217035" y="2025937"/>
                </a:cubicBezTo>
                <a:cubicBezTo>
                  <a:pt x="3217398" y="2034826"/>
                  <a:pt x="3217217" y="2043717"/>
                  <a:pt x="3215584" y="2052788"/>
                </a:cubicBezTo>
                <a:cubicBezTo>
                  <a:pt x="3215040" y="2055872"/>
                  <a:pt x="3213770" y="2056823"/>
                  <a:pt x="3212250" y="2057051"/>
                </a:cubicBezTo>
                <a:lnTo>
                  <a:pt x="3208489" y="2056981"/>
                </a:lnTo>
                <a:lnTo>
                  <a:pt x="3202704" y="2051589"/>
                </a:lnTo>
                <a:cubicBezTo>
                  <a:pt x="3203066" y="2042880"/>
                  <a:pt x="3202522" y="2034352"/>
                  <a:pt x="3202884" y="2025644"/>
                </a:cubicBezTo>
                <a:cubicBezTo>
                  <a:pt x="3203247" y="2020563"/>
                  <a:pt x="3201615" y="2018749"/>
                  <a:pt x="3196355" y="2018930"/>
                </a:cubicBezTo>
                <a:lnTo>
                  <a:pt x="3195522" y="2018936"/>
                </a:lnTo>
                <a:lnTo>
                  <a:pt x="3193632" y="2017048"/>
                </a:lnTo>
                <a:lnTo>
                  <a:pt x="3168831" y="2017048"/>
                </a:lnTo>
                <a:lnTo>
                  <a:pt x="3164606" y="2012944"/>
                </a:lnTo>
                <a:cubicBezTo>
                  <a:pt x="3164969" y="2004780"/>
                  <a:pt x="3164606" y="1996616"/>
                  <a:pt x="3164786" y="1988454"/>
                </a:cubicBezTo>
                <a:cubicBezTo>
                  <a:pt x="3164969" y="1983011"/>
                  <a:pt x="3162972" y="1980653"/>
                  <a:pt x="3157349" y="1980834"/>
                </a:cubicBezTo>
                <a:lnTo>
                  <a:pt x="3156522" y="1980841"/>
                </a:lnTo>
                <a:lnTo>
                  <a:pt x="3156443" y="1980764"/>
                </a:lnTo>
                <a:lnTo>
                  <a:pt x="3133940" y="1979442"/>
                </a:lnTo>
                <a:lnTo>
                  <a:pt x="3126327" y="1972127"/>
                </a:lnTo>
                <a:cubicBezTo>
                  <a:pt x="3126871" y="1951807"/>
                  <a:pt x="3126508" y="1931670"/>
                  <a:pt x="3126690" y="1911351"/>
                </a:cubicBezTo>
                <a:lnTo>
                  <a:pt x="3124692" y="1909297"/>
                </a:lnTo>
                <a:lnTo>
                  <a:pt x="3123741" y="1904614"/>
                </a:lnTo>
                <a:cubicBezTo>
                  <a:pt x="3122607" y="1903254"/>
                  <a:pt x="3120611" y="1902664"/>
                  <a:pt x="3117255" y="1902754"/>
                </a:cubicBezTo>
                <a:cubicBezTo>
                  <a:pt x="3101835" y="1903298"/>
                  <a:pt x="3086414" y="1903298"/>
                  <a:pt x="3070994" y="1902754"/>
                </a:cubicBezTo>
                <a:cubicBezTo>
                  <a:pt x="3064281" y="1902573"/>
                  <a:pt x="3063011" y="1905112"/>
                  <a:pt x="3063193" y="1911100"/>
                </a:cubicBezTo>
                <a:cubicBezTo>
                  <a:pt x="3063555" y="1931056"/>
                  <a:pt x="3063193" y="1951194"/>
                  <a:pt x="3063555" y="1971149"/>
                </a:cubicBezTo>
                <a:cubicBezTo>
                  <a:pt x="3063737" y="1977498"/>
                  <a:pt x="3061741" y="1979494"/>
                  <a:pt x="3055392" y="1979131"/>
                </a:cubicBezTo>
                <a:cubicBezTo>
                  <a:pt x="3047228" y="1978586"/>
                  <a:pt x="3039065" y="1978950"/>
                  <a:pt x="3030901" y="1979131"/>
                </a:cubicBezTo>
                <a:cubicBezTo>
                  <a:pt x="3029086" y="1979314"/>
                  <a:pt x="3025094" y="1978586"/>
                  <a:pt x="3026003" y="1981127"/>
                </a:cubicBezTo>
                <a:cubicBezTo>
                  <a:pt x="3029448" y="1990923"/>
                  <a:pt x="3020741" y="1999994"/>
                  <a:pt x="3025094" y="2009972"/>
                </a:cubicBezTo>
                <a:cubicBezTo>
                  <a:pt x="3027091" y="2014508"/>
                  <a:pt x="3024913" y="2017772"/>
                  <a:pt x="3018745" y="2017410"/>
                </a:cubicBezTo>
                <a:cubicBezTo>
                  <a:pt x="3010037" y="2017048"/>
                  <a:pt x="3001148" y="2017772"/>
                  <a:pt x="2992440" y="2017229"/>
                </a:cubicBezTo>
                <a:lnTo>
                  <a:pt x="2989456" y="2020290"/>
                </a:lnTo>
                <a:lnTo>
                  <a:pt x="2988698" y="2020427"/>
                </a:lnTo>
                <a:lnTo>
                  <a:pt x="2988510" y="2021260"/>
                </a:lnTo>
                <a:lnTo>
                  <a:pt x="2985364" y="2024486"/>
                </a:lnTo>
                <a:cubicBezTo>
                  <a:pt x="2985727" y="2031379"/>
                  <a:pt x="2985001" y="2038455"/>
                  <a:pt x="2985546" y="2045349"/>
                </a:cubicBezTo>
                <a:cubicBezTo>
                  <a:pt x="2985818" y="2049249"/>
                  <a:pt x="2985773" y="2052561"/>
                  <a:pt x="2984412" y="2054511"/>
                </a:cubicBezTo>
                <a:lnTo>
                  <a:pt x="2975432" y="2055503"/>
                </a:lnTo>
                <a:lnTo>
                  <a:pt x="2974117" y="2052132"/>
                </a:lnTo>
                <a:cubicBezTo>
                  <a:pt x="2975205" y="2043787"/>
                  <a:pt x="2974117" y="2035259"/>
                  <a:pt x="2974480" y="2026732"/>
                </a:cubicBezTo>
                <a:lnTo>
                  <a:pt x="2972665" y="2024829"/>
                </a:lnTo>
                <a:lnTo>
                  <a:pt x="2972665" y="2021401"/>
                </a:lnTo>
                <a:cubicBezTo>
                  <a:pt x="2972665" y="2017410"/>
                  <a:pt x="2970125" y="2017410"/>
                  <a:pt x="2967223" y="2017410"/>
                </a:cubicBezTo>
                <a:cubicBezTo>
                  <a:pt x="2959059" y="2017410"/>
                  <a:pt x="2950895" y="2017048"/>
                  <a:pt x="2942732" y="2017592"/>
                </a:cubicBezTo>
                <a:lnTo>
                  <a:pt x="2936207" y="2011213"/>
                </a:lnTo>
                <a:lnTo>
                  <a:pt x="2936382" y="1990268"/>
                </a:lnTo>
                <a:cubicBezTo>
                  <a:pt x="2936563" y="1986730"/>
                  <a:pt x="2936109" y="1984191"/>
                  <a:pt x="2934680" y="1982603"/>
                </a:cubicBezTo>
                <a:lnTo>
                  <a:pt x="2933228" y="1982228"/>
                </a:lnTo>
                <a:lnTo>
                  <a:pt x="2933048" y="1981241"/>
                </a:lnTo>
                <a:cubicBezTo>
                  <a:pt x="2931347" y="1979314"/>
                  <a:pt x="2928399" y="1978586"/>
                  <a:pt x="2923864" y="1979131"/>
                </a:cubicBezTo>
                <a:cubicBezTo>
                  <a:pt x="2919147" y="1979676"/>
                  <a:pt x="2914249" y="1979314"/>
                  <a:pt x="2909351" y="1979131"/>
                </a:cubicBezTo>
                <a:lnTo>
                  <a:pt x="2899720" y="1978339"/>
                </a:lnTo>
                <a:lnTo>
                  <a:pt x="2897195" y="1975209"/>
                </a:lnTo>
                <a:cubicBezTo>
                  <a:pt x="2898103" y="1972851"/>
                  <a:pt x="2897739" y="1969949"/>
                  <a:pt x="2898103" y="1967229"/>
                </a:cubicBezTo>
                <a:cubicBezTo>
                  <a:pt x="2899373" y="1955434"/>
                  <a:pt x="2896107" y="1944006"/>
                  <a:pt x="2896107" y="1932213"/>
                </a:cubicBezTo>
                <a:cubicBezTo>
                  <a:pt x="2896107" y="1924958"/>
                  <a:pt x="2898648" y="1918063"/>
                  <a:pt x="2898283" y="1910808"/>
                </a:cubicBezTo>
                <a:lnTo>
                  <a:pt x="2896732" y="1909325"/>
                </a:lnTo>
                <a:lnTo>
                  <a:pt x="2896833" y="1908197"/>
                </a:lnTo>
                <a:cubicBezTo>
                  <a:pt x="2896470" y="1903298"/>
                  <a:pt x="2894655" y="1901485"/>
                  <a:pt x="2889757" y="1901122"/>
                </a:cubicBezTo>
                <a:cubicBezTo>
                  <a:pt x="2884496" y="1900759"/>
                  <a:pt x="2879596" y="1904206"/>
                  <a:pt x="2874700" y="1902936"/>
                </a:cubicBezTo>
                <a:cubicBezTo>
                  <a:pt x="2863452" y="1900033"/>
                  <a:pt x="2852021" y="1902210"/>
                  <a:pt x="2840593" y="1901303"/>
                </a:cubicBezTo>
                <a:cubicBezTo>
                  <a:pt x="2833155" y="1900577"/>
                  <a:pt x="2831159" y="1903842"/>
                  <a:pt x="2831341" y="1910737"/>
                </a:cubicBezTo>
                <a:cubicBezTo>
                  <a:pt x="2831703" y="1931056"/>
                  <a:pt x="2831341" y="1951194"/>
                  <a:pt x="2831703" y="1971511"/>
                </a:cubicBezTo>
                <a:cubicBezTo>
                  <a:pt x="2831885" y="1978043"/>
                  <a:pt x="2829708" y="1979857"/>
                  <a:pt x="2823539" y="1979494"/>
                </a:cubicBezTo>
                <a:cubicBezTo>
                  <a:pt x="2815738" y="1978950"/>
                  <a:pt x="2807756" y="1979314"/>
                  <a:pt x="2799955" y="1979314"/>
                </a:cubicBezTo>
                <a:cubicBezTo>
                  <a:pt x="2796327" y="1979314"/>
                  <a:pt x="2793423" y="1979857"/>
                  <a:pt x="2794512" y="1984755"/>
                </a:cubicBezTo>
                <a:cubicBezTo>
                  <a:pt x="2796327" y="1994008"/>
                  <a:pt x="2794694" y="2003441"/>
                  <a:pt x="2795419" y="2012694"/>
                </a:cubicBezTo>
                <a:cubicBezTo>
                  <a:pt x="2795782" y="2018136"/>
                  <a:pt x="2793423" y="2019405"/>
                  <a:pt x="2788526" y="2019225"/>
                </a:cubicBezTo>
                <a:cubicBezTo>
                  <a:pt x="2780906" y="2018862"/>
                  <a:pt x="2773287" y="2019587"/>
                  <a:pt x="2765848" y="2019043"/>
                </a:cubicBezTo>
                <a:lnTo>
                  <a:pt x="2762836" y="2021931"/>
                </a:lnTo>
                <a:lnTo>
                  <a:pt x="2760066" y="2022401"/>
                </a:lnTo>
                <a:lnTo>
                  <a:pt x="2759413" y="2025212"/>
                </a:lnTo>
                <a:lnTo>
                  <a:pt x="2757140" y="2027389"/>
                </a:lnTo>
                <a:cubicBezTo>
                  <a:pt x="2757866" y="2035189"/>
                  <a:pt x="2756959" y="2043173"/>
                  <a:pt x="2757503" y="2050974"/>
                </a:cubicBezTo>
                <a:cubicBezTo>
                  <a:pt x="2758048" y="2057504"/>
                  <a:pt x="2754238" y="2057504"/>
                  <a:pt x="2749702" y="2057323"/>
                </a:cubicBezTo>
                <a:cubicBezTo>
                  <a:pt x="2747525" y="2057232"/>
                  <a:pt x="2745213" y="2057550"/>
                  <a:pt x="2743511" y="2056937"/>
                </a:cubicBezTo>
                <a:lnTo>
                  <a:pt x="2741728" y="2052710"/>
                </a:lnTo>
                <a:lnTo>
                  <a:pt x="2741902" y="2027458"/>
                </a:lnTo>
                <a:cubicBezTo>
                  <a:pt x="2741993" y="2024465"/>
                  <a:pt x="2741675" y="2022288"/>
                  <a:pt x="2740496" y="2020926"/>
                </a:cubicBezTo>
                <a:lnTo>
                  <a:pt x="2736836" y="2020017"/>
                </a:lnTo>
                <a:lnTo>
                  <a:pt x="2736096" y="2019225"/>
                </a:lnTo>
                <a:cubicBezTo>
                  <a:pt x="2727026" y="2019950"/>
                  <a:pt x="2718317" y="2016141"/>
                  <a:pt x="2709245" y="2017410"/>
                </a:cubicBezTo>
                <a:lnTo>
                  <a:pt x="2703444" y="2011608"/>
                </a:lnTo>
                <a:lnTo>
                  <a:pt x="2703622" y="1987546"/>
                </a:lnTo>
                <a:lnTo>
                  <a:pt x="2703244" y="1987157"/>
                </a:lnTo>
                <a:lnTo>
                  <a:pt x="2703259" y="1984936"/>
                </a:lnTo>
                <a:cubicBezTo>
                  <a:pt x="2703259" y="1980583"/>
                  <a:pt x="2701808" y="1978950"/>
                  <a:pt x="2697454" y="1979131"/>
                </a:cubicBezTo>
                <a:cubicBezTo>
                  <a:pt x="2689290" y="1979314"/>
                  <a:pt x="2681126" y="1978768"/>
                  <a:pt x="2672962" y="1979314"/>
                </a:cubicBezTo>
                <a:lnTo>
                  <a:pt x="2665349" y="1971527"/>
                </a:lnTo>
                <a:lnTo>
                  <a:pt x="2665524" y="1912077"/>
                </a:lnTo>
                <a:lnTo>
                  <a:pt x="2665333" y="1911882"/>
                </a:lnTo>
                <a:lnTo>
                  <a:pt x="2665342" y="1910374"/>
                </a:lnTo>
                <a:cubicBezTo>
                  <a:pt x="2665523" y="1904206"/>
                  <a:pt x="2663528" y="1902573"/>
                  <a:pt x="2657723" y="1902754"/>
                </a:cubicBezTo>
                <a:cubicBezTo>
                  <a:pt x="2642302" y="1903117"/>
                  <a:pt x="2626883" y="1903298"/>
                  <a:pt x="2611461" y="1902754"/>
                </a:cubicBezTo>
                <a:cubicBezTo>
                  <a:pt x="2604931" y="1902573"/>
                  <a:pt x="2603298" y="1904750"/>
                  <a:pt x="2603479" y="1910919"/>
                </a:cubicBezTo>
                <a:cubicBezTo>
                  <a:pt x="2603842" y="1931781"/>
                  <a:pt x="2603298" y="1952826"/>
                  <a:pt x="2603660" y="1973689"/>
                </a:cubicBezTo>
                <a:cubicBezTo>
                  <a:pt x="2603842" y="1979131"/>
                  <a:pt x="2602209" y="1981308"/>
                  <a:pt x="2596585" y="1980764"/>
                </a:cubicBezTo>
                <a:cubicBezTo>
                  <a:pt x="2589328" y="1979857"/>
                  <a:pt x="2581709" y="1981490"/>
                  <a:pt x="2574271" y="1979131"/>
                </a:cubicBezTo>
                <a:cubicBezTo>
                  <a:pt x="2568284" y="1977135"/>
                  <a:pt x="2564837" y="1979314"/>
                  <a:pt x="2565381" y="1986751"/>
                </a:cubicBezTo>
                <a:cubicBezTo>
                  <a:pt x="2565926" y="1995278"/>
                  <a:pt x="2565200" y="2003622"/>
                  <a:pt x="2565563" y="2012150"/>
                </a:cubicBezTo>
                <a:cubicBezTo>
                  <a:pt x="2565926" y="2017410"/>
                  <a:pt x="2563929" y="2018862"/>
                  <a:pt x="2558851" y="2018680"/>
                </a:cubicBezTo>
                <a:cubicBezTo>
                  <a:pt x="2550687" y="2018317"/>
                  <a:pt x="2542523" y="2019043"/>
                  <a:pt x="2534358" y="2018499"/>
                </a:cubicBezTo>
                <a:cubicBezTo>
                  <a:pt x="2528554" y="2018136"/>
                  <a:pt x="2526920" y="2020313"/>
                  <a:pt x="2527283" y="2025756"/>
                </a:cubicBezTo>
                <a:cubicBezTo>
                  <a:pt x="2527645" y="2032650"/>
                  <a:pt x="2527102" y="2039726"/>
                  <a:pt x="2527464" y="2046618"/>
                </a:cubicBezTo>
                <a:lnTo>
                  <a:pt x="2526479" y="2053186"/>
                </a:lnTo>
                <a:lnTo>
                  <a:pt x="2525098" y="2054636"/>
                </a:lnTo>
                <a:lnTo>
                  <a:pt x="2518939" y="2056961"/>
                </a:lnTo>
                <a:lnTo>
                  <a:pt x="2516901" y="2056159"/>
                </a:lnTo>
                <a:lnTo>
                  <a:pt x="2511610" y="2051504"/>
                </a:lnTo>
                <a:lnTo>
                  <a:pt x="2511505" y="2050805"/>
                </a:lnTo>
                <a:lnTo>
                  <a:pt x="2511681" y="2026006"/>
                </a:lnTo>
                <a:lnTo>
                  <a:pt x="2511115" y="2025457"/>
                </a:lnTo>
                <a:lnTo>
                  <a:pt x="2511137" y="2022673"/>
                </a:lnTo>
                <a:cubicBezTo>
                  <a:pt x="2511318" y="2018499"/>
                  <a:pt x="2509867" y="2016684"/>
                  <a:pt x="2505514" y="2016866"/>
                </a:cubicBezTo>
                <a:cubicBezTo>
                  <a:pt x="2496623" y="2017048"/>
                  <a:pt x="2487916" y="2016322"/>
                  <a:pt x="2479208" y="2017229"/>
                </a:cubicBezTo>
                <a:lnTo>
                  <a:pt x="2473404" y="2012254"/>
                </a:lnTo>
                <a:lnTo>
                  <a:pt x="2473584" y="1988816"/>
                </a:lnTo>
                <a:lnTo>
                  <a:pt x="2472858" y="1988124"/>
                </a:lnTo>
                <a:lnTo>
                  <a:pt x="2472858" y="1986388"/>
                </a:lnTo>
                <a:cubicBezTo>
                  <a:pt x="2473040" y="1983122"/>
                  <a:pt x="2472858" y="1980038"/>
                  <a:pt x="2468322" y="1980583"/>
                </a:cubicBezTo>
                <a:cubicBezTo>
                  <a:pt x="2459614" y="1981671"/>
                  <a:pt x="2451087" y="1978768"/>
                  <a:pt x="2442381" y="1978950"/>
                </a:cubicBezTo>
                <a:lnTo>
                  <a:pt x="2435127" y="1971697"/>
                </a:lnTo>
                <a:lnTo>
                  <a:pt x="2435486" y="1914254"/>
                </a:lnTo>
                <a:lnTo>
                  <a:pt x="2434936" y="1911453"/>
                </a:lnTo>
                <a:lnTo>
                  <a:pt x="2434941" y="1909649"/>
                </a:lnTo>
                <a:lnTo>
                  <a:pt x="2434497" y="1909215"/>
                </a:lnTo>
                <a:lnTo>
                  <a:pt x="2434057" y="1906975"/>
                </a:lnTo>
                <a:lnTo>
                  <a:pt x="2431485" y="1906277"/>
                </a:lnTo>
                <a:lnTo>
                  <a:pt x="2427685" y="1902573"/>
                </a:lnTo>
                <a:cubicBezTo>
                  <a:pt x="2411901" y="1902936"/>
                  <a:pt x="2396299" y="1902936"/>
                  <a:pt x="2380516" y="1902573"/>
                </a:cubicBezTo>
                <a:lnTo>
                  <a:pt x="2376510" y="1906579"/>
                </a:lnTo>
                <a:lnTo>
                  <a:pt x="2375052" y="1906975"/>
                </a:lnTo>
                <a:lnTo>
                  <a:pt x="2374791" y="1908298"/>
                </a:lnTo>
                <a:lnTo>
                  <a:pt x="2372897" y="1910193"/>
                </a:lnTo>
                <a:cubicBezTo>
                  <a:pt x="2373260" y="1930511"/>
                  <a:pt x="2372897" y="1950649"/>
                  <a:pt x="2373260" y="1970968"/>
                </a:cubicBezTo>
                <a:cubicBezTo>
                  <a:pt x="2373441" y="1977498"/>
                  <a:pt x="2371445" y="1979314"/>
                  <a:pt x="2365095" y="1978950"/>
                </a:cubicBezTo>
                <a:cubicBezTo>
                  <a:pt x="2355480" y="1978405"/>
                  <a:pt x="2345684" y="1978768"/>
                  <a:pt x="2336250" y="1978768"/>
                </a:cubicBezTo>
                <a:cubicBezTo>
                  <a:pt x="2334798" y="1982578"/>
                  <a:pt x="2339697" y="1982760"/>
                  <a:pt x="2337883" y="1986024"/>
                </a:cubicBezTo>
                <a:cubicBezTo>
                  <a:pt x="2333710" y="1993827"/>
                  <a:pt x="2334980" y="2002534"/>
                  <a:pt x="2335162" y="2010880"/>
                </a:cubicBezTo>
                <a:cubicBezTo>
                  <a:pt x="2335162" y="2015596"/>
                  <a:pt x="2333529" y="2017229"/>
                  <a:pt x="2328812" y="2017048"/>
                </a:cubicBezTo>
                <a:cubicBezTo>
                  <a:pt x="2319741" y="2016684"/>
                  <a:pt x="2310670" y="2017229"/>
                  <a:pt x="2301598" y="2016866"/>
                </a:cubicBezTo>
                <a:cubicBezTo>
                  <a:pt x="2296520" y="2016684"/>
                  <a:pt x="2294886" y="2018499"/>
                  <a:pt x="2295068" y="2023579"/>
                </a:cubicBezTo>
                <a:cubicBezTo>
                  <a:pt x="2295431" y="2034463"/>
                  <a:pt x="2295250" y="2045349"/>
                  <a:pt x="2295250" y="2055872"/>
                </a:cubicBezTo>
                <a:cubicBezTo>
                  <a:pt x="2289808" y="2056416"/>
                  <a:pt x="2286224" y="2055510"/>
                  <a:pt x="2284183" y="2053242"/>
                </a:cubicBezTo>
                <a:lnTo>
                  <a:pt x="2283866" y="2051361"/>
                </a:lnTo>
                <a:lnTo>
                  <a:pt x="2283094" y="2043605"/>
                </a:lnTo>
                <a:cubicBezTo>
                  <a:pt x="2283638" y="2037618"/>
                  <a:pt x="2282913" y="2031450"/>
                  <a:pt x="2283275" y="2025463"/>
                </a:cubicBezTo>
                <a:cubicBezTo>
                  <a:pt x="2283457" y="2020744"/>
                  <a:pt x="2282006" y="2018930"/>
                  <a:pt x="2277109" y="2019112"/>
                </a:cubicBezTo>
                <a:lnTo>
                  <a:pt x="2275283" y="2019125"/>
                </a:lnTo>
                <a:lnTo>
                  <a:pt x="2272936" y="2016866"/>
                </a:lnTo>
                <a:cubicBezTo>
                  <a:pt x="2266586" y="2017410"/>
                  <a:pt x="2260236" y="2016503"/>
                  <a:pt x="2253886" y="2017048"/>
                </a:cubicBezTo>
                <a:lnTo>
                  <a:pt x="2245030" y="2008526"/>
                </a:lnTo>
                <a:lnTo>
                  <a:pt x="2245177" y="1987183"/>
                </a:lnTo>
                <a:cubicBezTo>
                  <a:pt x="2245360" y="1982467"/>
                  <a:pt x="2243726" y="1980834"/>
                  <a:pt x="2239010" y="1981016"/>
                </a:cubicBezTo>
                <a:lnTo>
                  <a:pt x="2236321" y="1981036"/>
                </a:lnTo>
                <a:lnTo>
                  <a:pt x="2233930" y="1978768"/>
                </a:lnTo>
                <a:cubicBezTo>
                  <a:pt x="2227217" y="1979314"/>
                  <a:pt x="2220505" y="1978405"/>
                  <a:pt x="2213974" y="1978950"/>
                </a:cubicBezTo>
                <a:lnTo>
                  <a:pt x="2208020" y="1977533"/>
                </a:lnTo>
                <a:lnTo>
                  <a:pt x="2206899" y="1972670"/>
                </a:lnTo>
                <a:cubicBezTo>
                  <a:pt x="2207262" y="1951807"/>
                  <a:pt x="2207080" y="1930944"/>
                  <a:pt x="2207080" y="1910081"/>
                </a:cubicBezTo>
                <a:cubicBezTo>
                  <a:pt x="2207080" y="1908177"/>
                  <a:pt x="2207171" y="1906407"/>
                  <a:pt x="2206559" y="1905114"/>
                </a:cubicBezTo>
                <a:lnTo>
                  <a:pt x="2201821" y="1903006"/>
                </a:lnTo>
                <a:lnTo>
                  <a:pt x="2200665" y="1900850"/>
                </a:lnTo>
                <a:cubicBezTo>
                  <a:pt x="2199199" y="1900623"/>
                  <a:pt x="2197420" y="1900668"/>
                  <a:pt x="2195288" y="1900940"/>
                </a:cubicBezTo>
                <a:cubicBezTo>
                  <a:pt x="2185128" y="1902391"/>
                  <a:pt x="2174788" y="1900940"/>
                  <a:pt x="2164629" y="1902754"/>
                </a:cubicBezTo>
                <a:cubicBezTo>
                  <a:pt x="2158279" y="1904024"/>
                  <a:pt x="2149208" y="1899851"/>
                  <a:pt x="2145761" y="1904750"/>
                </a:cubicBezTo>
                <a:cubicBezTo>
                  <a:pt x="2142495" y="1909286"/>
                  <a:pt x="2145034" y="1917631"/>
                  <a:pt x="2144491" y="1924162"/>
                </a:cubicBezTo>
                <a:cubicBezTo>
                  <a:pt x="2143220" y="1939945"/>
                  <a:pt x="2141951" y="1955910"/>
                  <a:pt x="2143946" y="1971874"/>
                </a:cubicBezTo>
                <a:cubicBezTo>
                  <a:pt x="2144491" y="1976409"/>
                  <a:pt x="2141226" y="1981127"/>
                  <a:pt x="2135057" y="1980764"/>
                </a:cubicBezTo>
                <a:cubicBezTo>
                  <a:pt x="2129433" y="1980402"/>
                  <a:pt x="2123809" y="1981308"/>
                  <a:pt x="2118005" y="1979494"/>
                </a:cubicBezTo>
                <a:cubicBezTo>
                  <a:pt x="2110021" y="1976954"/>
                  <a:pt x="2103128" y="1981490"/>
                  <a:pt x="2104761" y="1988020"/>
                </a:cubicBezTo>
                <a:cubicBezTo>
                  <a:pt x="2106757" y="1996547"/>
                  <a:pt x="2103491" y="2004530"/>
                  <a:pt x="2104398" y="2012875"/>
                </a:cubicBezTo>
                <a:cubicBezTo>
                  <a:pt x="2105123" y="2018317"/>
                  <a:pt x="2100950" y="2020131"/>
                  <a:pt x="2096777" y="2018499"/>
                </a:cubicBezTo>
                <a:cubicBezTo>
                  <a:pt x="2090428" y="2015958"/>
                  <a:pt x="2084078" y="2017772"/>
                  <a:pt x="2077911" y="2017048"/>
                </a:cubicBezTo>
                <a:cubicBezTo>
                  <a:pt x="2072104" y="2016322"/>
                  <a:pt x="2069747" y="2019043"/>
                  <a:pt x="2069927" y="2024849"/>
                </a:cubicBezTo>
                <a:cubicBezTo>
                  <a:pt x="2070109" y="2039907"/>
                  <a:pt x="2070472" y="2055145"/>
                  <a:pt x="2069747" y="2070204"/>
                </a:cubicBezTo>
                <a:cubicBezTo>
                  <a:pt x="2069475" y="2074377"/>
                  <a:pt x="2070880" y="2076236"/>
                  <a:pt x="2072876" y="2077075"/>
                </a:cubicBezTo>
                <a:lnTo>
                  <a:pt x="2073164" y="2077107"/>
                </a:lnTo>
                <a:lnTo>
                  <a:pt x="2074124" y="2078936"/>
                </a:lnTo>
                <a:cubicBezTo>
                  <a:pt x="2075824" y="2079390"/>
                  <a:pt x="2078002" y="2078891"/>
                  <a:pt x="2079906" y="2078800"/>
                </a:cubicBezTo>
                <a:cubicBezTo>
                  <a:pt x="2083715" y="2078619"/>
                  <a:pt x="2089702" y="2081702"/>
                  <a:pt x="2089521" y="2073539"/>
                </a:cubicBezTo>
                <a:cubicBezTo>
                  <a:pt x="2089340" y="2065194"/>
                  <a:pt x="2089702" y="2056851"/>
                  <a:pt x="2089521" y="2048504"/>
                </a:cubicBezTo>
                <a:cubicBezTo>
                  <a:pt x="2089340" y="2043968"/>
                  <a:pt x="2090066" y="2041429"/>
                  <a:pt x="2096052" y="2042154"/>
                </a:cubicBezTo>
                <a:cubicBezTo>
                  <a:pt x="2104761" y="2043243"/>
                  <a:pt x="2113831" y="2042517"/>
                  <a:pt x="2122721" y="2042880"/>
                </a:cubicBezTo>
                <a:lnTo>
                  <a:pt x="2125084" y="2040451"/>
                </a:lnTo>
                <a:lnTo>
                  <a:pt x="2128162" y="2040451"/>
                </a:lnTo>
                <a:lnTo>
                  <a:pt x="2128162" y="2037286"/>
                </a:lnTo>
                <a:lnTo>
                  <a:pt x="2129252" y="2036167"/>
                </a:lnTo>
                <a:cubicBezTo>
                  <a:pt x="2128890" y="2028002"/>
                  <a:pt x="2129615" y="2019838"/>
                  <a:pt x="2129070" y="2011675"/>
                </a:cubicBezTo>
                <a:cubicBezTo>
                  <a:pt x="2128707" y="2005869"/>
                  <a:pt x="2130885" y="2004417"/>
                  <a:pt x="2136328" y="2004599"/>
                </a:cubicBezTo>
                <a:cubicBezTo>
                  <a:pt x="2145217" y="2004962"/>
                  <a:pt x="2154106" y="2004235"/>
                  <a:pt x="2162996" y="2004962"/>
                </a:cubicBezTo>
                <a:lnTo>
                  <a:pt x="2164485" y="2003604"/>
                </a:lnTo>
                <a:lnTo>
                  <a:pt x="2168076" y="2003622"/>
                </a:lnTo>
                <a:lnTo>
                  <a:pt x="2168051" y="2000352"/>
                </a:lnTo>
                <a:lnTo>
                  <a:pt x="2169164" y="1999338"/>
                </a:lnTo>
                <a:cubicBezTo>
                  <a:pt x="2168438" y="1977930"/>
                  <a:pt x="2167531" y="1956341"/>
                  <a:pt x="2168801" y="1934935"/>
                </a:cubicBezTo>
                <a:cubicBezTo>
                  <a:pt x="2169345" y="1925684"/>
                  <a:pt x="2176240" y="1927316"/>
                  <a:pt x="2180775" y="1927316"/>
                </a:cubicBezTo>
                <a:lnTo>
                  <a:pt x="2184000" y="1929586"/>
                </a:lnTo>
                <a:lnTo>
                  <a:pt x="2183360" y="1943619"/>
                </a:lnTo>
                <a:cubicBezTo>
                  <a:pt x="2184040" y="1948562"/>
                  <a:pt x="2184948" y="1953461"/>
                  <a:pt x="2184040" y="1958268"/>
                </a:cubicBezTo>
                <a:cubicBezTo>
                  <a:pt x="2181137" y="1971511"/>
                  <a:pt x="2184947" y="1984030"/>
                  <a:pt x="2184584" y="1996729"/>
                </a:cubicBezTo>
                <a:lnTo>
                  <a:pt x="2185109" y="1997131"/>
                </a:lnTo>
                <a:lnTo>
                  <a:pt x="2185310" y="1999519"/>
                </a:lnTo>
                <a:cubicBezTo>
                  <a:pt x="2185310" y="2002966"/>
                  <a:pt x="2187669" y="2003328"/>
                  <a:pt x="2190208" y="2003147"/>
                </a:cubicBezTo>
                <a:lnTo>
                  <a:pt x="2222728" y="2003507"/>
                </a:lnTo>
                <a:lnTo>
                  <a:pt x="2221593" y="2023761"/>
                </a:lnTo>
                <a:lnTo>
                  <a:pt x="2222761" y="2023197"/>
                </a:lnTo>
                <a:lnTo>
                  <a:pt x="2224315" y="2025826"/>
                </a:lnTo>
                <a:lnTo>
                  <a:pt x="2225765" y="2023772"/>
                </a:lnTo>
                <a:lnTo>
                  <a:pt x="2224860" y="2031924"/>
                </a:lnTo>
                <a:cubicBezTo>
                  <a:pt x="2224224" y="2034010"/>
                  <a:pt x="2223816" y="2035961"/>
                  <a:pt x="2224428" y="2037300"/>
                </a:cubicBezTo>
                <a:lnTo>
                  <a:pt x="2225368" y="2037580"/>
                </a:lnTo>
                <a:lnTo>
                  <a:pt x="2224860" y="2041248"/>
                </a:lnTo>
                <a:cubicBezTo>
                  <a:pt x="2234655" y="2041248"/>
                  <a:pt x="2244271" y="2041610"/>
                  <a:pt x="2253886" y="2041066"/>
                </a:cubicBezTo>
                <a:lnTo>
                  <a:pt x="2260255" y="2048774"/>
                </a:lnTo>
                <a:lnTo>
                  <a:pt x="2260472" y="2056751"/>
                </a:lnTo>
                <a:lnTo>
                  <a:pt x="2259874" y="2070999"/>
                </a:lnTo>
                <a:cubicBezTo>
                  <a:pt x="2260056" y="2074083"/>
                  <a:pt x="2259691" y="2079343"/>
                  <a:pt x="2265678" y="2079343"/>
                </a:cubicBezTo>
                <a:cubicBezTo>
                  <a:pt x="2281281" y="2079525"/>
                  <a:pt x="2296700" y="2081884"/>
                  <a:pt x="2312484" y="2081339"/>
                </a:cubicBezTo>
                <a:cubicBezTo>
                  <a:pt x="2318471" y="2081158"/>
                  <a:pt x="2319559" y="2079163"/>
                  <a:pt x="2319379" y="2073902"/>
                </a:cubicBezTo>
                <a:cubicBezTo>
                  <a:pt x="2319016" y="2065377"/>
                  <a:pt x="2319379" y="2057031"/>
                  <a:pt x="2319197" y="2048504"/>
                </a:cubicBezTo>
                <a:cubicBezTo>
                  <a:pt x="2319016" y="2044694"/>
                  <a:pt x="2320285" y="2042699"/>
                  <a:pt x="2324276" y="2043061"/>
                </a:cubicBezTo>
                <a:cubicBezTo>
                  <a:pt x="2333348" y="2043968"/>
                  <a:pt x="2342237" y="2041610"/>
                  <a:pt x="2351127" y="2041429"/>
                </a:cubicBezTo>
                <a:lnTo>
                  <a:pt x="2353525" y="2038959"/>
                </a:lnTo>
                <a:lnTo>
                  <a:pt x="2357294" y="2035189"/>
                </a:lnTo>
                <a:lnTo>
                  <a:pt x="2357294" y="2035079"/>
                </a:lnTo>
                <a:lnTo>
                  <a:pt x="2357294" y="2035078"/>
                </a:lnTo>
                <a:lnTo>
                  <a:pt x="2357284" y="2033581"/>
                </a:lnTo>
                <a:lnTo>
                  <a:pt x="2357124" y="2010572"/>
                </a:lnTo>
                <a:lnTo>
                  <a:pt x="2361830" y="2004780"/>
                </a:lnTo>
                <a:cubicBezTo>
                  <a:pt x="2370175" y="2004417"/>
                  <a:pt x="2378520" y="2002058"/>
                  <a:pt x="2386865" y="2003147"/>
                </a:cubicBezTo>
                <a:cubicBezTo>
                  <a:pt x="2393941" y="2004054"/>
                  <a:pt x="2395574" y="2000970"/>
                  <a:pt x="2395211" y="1994439"/>
                </a:cubicBezTo>
                <a:lnTo>
                  <a:pt x="2395211" y="1992653"/>
                </a:lnTo>
                <a:lnTo>
                  <a:pt x="2395392" y="1992012"/>
                </a:lnTo>
                <a:cubicBezTo>
                  <a:pt x="2394485" y="1982941"/>
                  <a:pt x="2395029" y="1973870"/>
                  <a:pt x="2395211" y="1964799"/>
                </a:cubicBezTo>
                <a:lnTo>
                  <a:pt x="2396109" y="1932262"/>
                </a:lnTo>
                <a:lnTo>
                  <a:pt x="2396117" y="1932213"/>
                </a:lnTo>
                <a:lnTo>
                  <a:pt x="2396530" y="1931693"/>
                </a:lnTo>
                <a:lnTo>
                  <a:pt x="2403857" y="1926909"/>
                </a:lnTo>
                <a:lnTo>
                  <a:pt x="2407020" y="1926951"/>
                </a:lnTo>
                <a:lnTo>
                  <a:pt x="2407561" y="1927164"/>
                </a:lnTo>
                <a:lnTo>
                  <a:pt x="2410681" y="1928913"/>
                </a:lnTo>
                <a:lnTo>
                  <a:pt x="2411345" y="1932822"/>
                </a:lnTo>
                <a:lnTo>
                  <a:pt x="2411357" y="1934028"/>
                </a:lnTo>
                <a:cubicBezTo>
                  <a:pt x="2410994" y="1953076"/>
                  <a:pt x="2412990" y="1971944"/>
                  <a:pt x="2411357" y="1990994"/>
                </a:cubicBezTo>
                <a:lnTo>
                  <a:pt x="2411357" y="1995459"/>
                </a:lnTo>
                <a:lnTo>
                  <a:pt x="2411357" y="1998249"/>
                </a:lnTo>
                <a:cubicBezTo>
                  <a:pt x="2410813" y="2003328"/>
                  <a:pt x="2412627" y="2005325"/>
                  <a:pt x="2417889" y="2005143"/>
                </a:cubicBezTo>
                <a:cubicBezTo>
                  <a:pt x="2426051" y="2004780"/>
                  <a:pt x="2434215" y="2005325"/>
                  <a:pt x="2442381" y="2004962"/>
                </a:cubicBezTo>
                <a:lnTo>
                  <a:pt x="2449615" y="2012018"/>
                </a:lnTo>
                <a:lnTo>
                  <a:pt x="2449455" y="2034463"/>
                </a:lnTo>
                <a:lnTo>
                  <a:pt x="2449471" y="2034479"/>
                </a:lnTo>
                <a:lnTo>
                  <a:pt x="2449456" y="2036530"/>
                </a:lnTo>
                <a:cubicBezTo>
                  <a:pt x="2449093" y="2041610"/>
                  <a:pt x="2450725" y="2043605"/>
                  <a:pt x="2455986" y="2043243"/>
                </a:cubicBezTo>
                <a:cubicBezTo>
                  <a:pt x="2462880" y="2042880"/>
                  <a:pt x="2469956" y="2043243"/>
                  <a:pt x="2476849" y="2043243"/>
                </a:cubicBezTo>
                <a:lnTo>
                  <a:pt x="2484888" y="2045370"/>
                </a:lnTo>
                <a:lnTo>
                  <a:pt x="2485638" y="2046333"/>
                </a:lnTo>
                <a:lnTo>
                  <a:pt x="2487553" y="2053620"/>
                </a:lnTo>
                <a:lnTo>
                  <a:pt x="2487553" y="2073288"/>
                </a:lnTo>
                <a:lnTo>
                  <a:pt x="2487576" y="2073314"/>
                </a:lnTo>
                <a:lnTo>
                  <a:pt x="2487553" y="2076078"/>
                </a:lnTo>
                <a:cubicBezTo>
                  <a:pt x="2487734" y="2078437"/>
                  <a:pt x="2487372" y="2081339"/>
                  <a:pt x="2490999" y="2081158"/>
                </a:cubicBezTo>
                <a:cubicBezTo>
                  <a:pt x="2509142" y="2080613"/>
                  <a:pt x="2527464" y="2084060"/>
                  <a:pt x="2545607" y="2081158"/>
                </a:cubicBezTo>
                <a:cubicBezTo>
                  <a:pt x="2547058" y="2080795"/>
                  <a:pt x="2548691" y="2080613"/>
                  <a:pt x="2548873" y="2078800"/>
                </a:cubicBezTo>
                <a:lnTo>
                  <a:pt x="2548990" y="2076427"/>
                </a:lnTo>
                <a:lnTo>
                  <a:pt x="2549054" y="2076372"/>
                </a:lnTo>
                <a:cubicBezTo>
                  <a:pt x="2548237" y="2071746"/>
                  <a:pt x="2549054" y="2067165"/>
                  <a:pt x="2549712" y="2062584"/>
                </a:cubicBezTo>
                <a:lnTo>
                  <a:pt x="2549699" y="2062027"/>
                </a:lnTo>
                <a:lnTo>
                  <a:pt x="2550142" y="2053039"/>
                </a:lnTo>
                <a:cubicBezTo>
                  <a:pt x="2549054" y="2043243"/>
                  <a:pt x="2549779" y="2040884"/>
                  <a:pt x="2559213" y="2043425"/>
                </a:cubicBezTo>
                <a:cubicBezTo>
                  <a:pt x="2566833" y="2045419"/>
                  <a:pt x="2574271" y="2044331"/>
                  <a:pt x="2581709" y="2044876"/>
                </a:cubicBezTo>
                <a:lnTo>
                  <a:pt x="2584775" y="2041736"/>
                </a:lnTo>
                <a:lnTo>
                  <a:pt x="2587764" y="2041064"/>
                </a:lnTo>
                <a:lnTo>
                  <a:pt x="2588341" y="2038082"/>
                </a:lnTo>
                <a:lnTo>
                  <a:pt x="2589147" y="2037256"/>
                </a:lnTo>
                <a:lnTo>
                  <a:pt x="2589147" y="2033919"/>
                </a:lnTo>
                <a:cubicBezTo>
                  <a:pt x="2588785" y="2026119"/>
                  <a:pt x="2588965" y="2018136"/>
                  <a:pt x="2589147" y="2010336"/>
                </a:cubicBezTo>
                <a:lnTo>
                  <a:pt x="2589665" y="2009266"/>
                </a:lnTo>
                <a:lnTo>
                  <a:pt x="2592413" y="2005143"/>
                </a:lnTo>
                <a:cubicBezTo>
                  <a:pt x="2601302" y="2006957"/>
                  <a:pt x="2610010" y="2003511"/>
                  <a:pt x="2618899" y="2004962"/>
                </a:cubicBezTo>
                <a:cubicBezTo>
                  <a:pt x="2625974" y="2006050"/>
                  <a:pt x="2627426" y="2002785"/>
                  <a:pt x="2627245" y="1996253"/>
                </a:cubicBezTo>
                <a:lnTo>
                  <a:pt x="2627243" y="1995642"/>
                </a:lnTo>
                <a:lnTo>
                  <a:pt x="2627245" y="1995641"/>
                </a:lnTo>
                <a:lnTo>
                  <a:pt x="2627069" y="1936357"/>
                </a:lnTo>
                <a:lnTo>
                  <a:pt x="2627756" y="1933232"/>
                </a:lnTo>
                <a:lnTo>
                  <a:pt x="2631465" y="1929341"/>
                </a:lnTo>
                <a:lnTo>
                  <a:pt x="2634501" y="1928404"/>
                </a:lnTo>
                <a:cubicBezTo>
                  <a:pt x="2637585" y="1928404"/>
                  <a:pt x="2639399" y="1928994"/>
                  <a:pt x="2640443" y="1930287"/>
                </a:cubicBezTo>
                <a:lnTo>
                  <a:pt x="2641758" y="1936385"/>
                </a:lnTo>
                <a:lnTo>
                  <a:pt x="2641758" y="1936558"/>
                </a:lnTo>
                <a:lnTo>
                  <a:pt x="2641577" y="1997161"/>
                </a:lnTo>
                <a:lnTo>
                  <a:pt x="2641652" y="1997239"/>
                </a:lnTo>
                <a:lnTo>
                  <a:pt x="2641532" y="1999858"/>
                </a:lnTo>
                <a:cubicBezTo>
                  <a:pt x="2641758" y="2001401"/>
                  <a:pt x="2642665" y="2002534"/>
                  <a:pt x="2645386" y="2002353"/>
                </a:cubicBezTo>
                <a:lnTo>
                  <a:pt x="2646618" y="2002448"/>
                </a:lnTo>
                <a:lnTo>
                  <a:pt x="2649016" y="2004962"/>
                </a:lnTo>
                <a:cubicBezTo>
                  <a:pt x="2656634" y="2004417"/>
                  <a:pt x="2664254" y="2005325"/>
                  <a:pt x="2671693" y="2004780"/>
                </a:cubicBezTo>
                <a:lnTo>
                  <a:pt x="2679620" y="2012532"/>
                </a:lnTo>
                <a:lnTo>
                  <a:pt x="2679493" y="2033738"/>
                </a:lnTo>
                <a:lnTo>
                  <a:pt x="2679705" y="2033941"/>
                </a:lnTo>
                <a:lnTo>
                  <a:pt x="2679675" y="2038163"/>
                </a:lnTo>
                <a:cubicBezTo>
                  <a:pt x="2679493" y="2043243"/>
                  <a:pt x="2680944" y="2045238"/>
                  <a:pt x="2686206" y="2045057"/>
                </a:cubicBezTo>
                <a:cubicBezTo>
                  <a:pt x="2694732" y="2044694"/>
                  <a:pt x="2703078" y="2045238"/>
                  <a:pt x="2711604" y="2044876"/>
                </a:cubicBezTo>
                <a:lnTo>
                  <a:pt x="2717729" y="2050825"/>
                </a:lnTo>
                <a:lnTo>
                  <a:pt x="2717947" y="2052027"/>
                </a:lnTo>
                <a:lnTo>
                  <a:pt x="2717930" y="2054434"/>
                </a:lnTo>
                <a:lnTo>
                  <a:pt x="2717773" y="2070204"/>
                </a:lnTo>
                <a:lnTo>
                  <a:pt x="2717816" y="2070455"/>
                </a:lnTo>
                <a:lnTo>
                  <a:pt x="2717773" y="2076441"/>
                </a:lnTo>
                <a:lnTo>
                  <a:pt x="2719071" y="2077740"/>
                </a:lnTo>
                <a:lnTo>
                  <a:pt x="2719247" y="2078754"/>
                </a:lnTo>
                <a:lnTo>
                  <a:pt x="2720361" y="2079031"/>
                </a:lnTo>
                <a:lnTo>
                  <a:pt x="2724485" y="2083153"/>
                </a:lnTo>
                <a:cubicBezTo>
                  <a:pt x="2741176" y="2082790"/>
                  <a:pt x="2757866" y="2082790"/>
                  <a:pt x="2774557" y="2083153"/>
                </a:cubicBezTo>
                <a:lnTo>
                  <a:pt x="2777442" y="2080041"/>
                </a:lnTo>
                <a:lnTo>
                  <a:pt x="2780543" y="2079797"/>
                </a:lnTo>
                <a:lnTo>
                  <a:pt x="2780813" y="2076403"/>
                </a:lnTo>
                <a:lnTo>
                  <a:pt x="2781450" y="2075715"/>
                </a:lnTo>
                <a:lnTo>
                  <a:pt x="2781412" y="2068875"/>
                </a:lnTo>
                <a:lnTo>
                  <a:pt x="2781450" y="2068390"/>
                </a:lnTo>
                <a:lnTo>
                  <a:pt x="2781405" y="2067642"/>
                </a:lnTo>
                <a:lnTo>
                  <a:pt x="2781315" y="2051928"/>
                </a:lnTo>
                <a:lnTo>
                  <a:pt x="2782720" y="2044624"/>
                </a:lnTo>
                <a:lnTo>
                  <a:pt x="2784898" y="2043978"/>
                </a:lnTo>
                <a:lnTo>
                  <a:pt x="2798935" y="2044718"/>
                </a:lnTo>
                <a:cubicBezTo>
                  <a:pt x="2804672" y="2044150"/>
                  <a:pt x="2810297" y="2043152"/>
                  <a:pt x="2815920" y="2043061"/>
                </a:cubicBezTo>
                <a:cubicBezTo>
                  <a:pt x="2820274" y="2043061"/>
                  <a:pt x="2819185" y="2039614"/>
                  <a:pt x="2819367" y="2037075"/>
                </a:cubicBezTo>
                <a:lnTo>
                  <a:pt x="2818873" y="2031485"/>
                </a:lnTo>
                <a:lnTo>
                  <a:pt x="2818822" y="2026844"/>
                </a:lnTo>
                <a:lnTo>
                  <a:pt x="2819105" y="2011682"/>
                </a:lnTo>
                <a:lnTo>
                  <a:pt x="2820456" y="2007433"/>
                </a:lnTo>
                <a:cubicBezTo>
                  <a:pt x="2822225" y="2005324"/>
                  <a:pt x="2825081" y="2004326"/>
                  <a:pt x="2829890" y="2004962"/>
                </a:cubicBezTo>
                <a:cubicBezTo>
                  <a:pt x="2836239" y="2005869"/>
                  <a:pt x="2842589" y="2004599"/>
                  <a:pt x="2848939" y="2005325"/>
                </a:cubicBezTo>
                <a:cubicBezTo>
                  <a:pt x="2856558" y="2006050"/>
                  <a:pt x="2858734" y="2002785"/>
                  <a:pt x="2857465" y="1996071"/>
                </a:cubicBezTo>
                <a:lnTo>
                  <a:pt x="2857429" y="1995131"/>
                </a:lnTo>
                <a:lnTo>
                  <a:pt x="2857646" y="1994915"/>
                </a:lnTo>
                <a:lnTo>
                  <a:pt x="2855917" y="1943335"/>
                </a:lnTo>
                <a:lnTo>
                  <a:pt x="2856625" y="1932365"/>
                </a:lnTo>
                <a:lnTo>
                  <a:pt x="2857244" y="1930425"/>
                </a:lnTo>
                <a:lnTo>
                  <a:pt x="2863406" y="1928518"/>
                </a:lnTo>
                <a:cubicBezTo>
                  <a:pt x="2866263" y="1928722"/>
                  <a:pt x="2869439" y="1929221"/>
                  <a:pt x="2871978" y="1928223"/>
                </a:cubicBezTo>
                <a:lnTo>
                  <a:pt x="2872207" y="1928309"/>
                </a:lnTo>
                <a:lnTo>
                  <a:pt x="2873443" y="1933021"/>
                </a:lnTo>
                <a:lnTo>
                  <a:pt x="2873612" y="1988454"/>
                </a:lnTo>
                <a:lnTo>
                  <a:pt x="2874862" y="1994215"/>
                </a:lnTo>
                <a:lnTo>
                  <a:pt x="2874881" y="1995459"/>
                </a:lnTo>
                <a:lnTo>
                  <a:pt x="2875193" y="1995736"/>
                </a:lnTo>
                <a:lnTo>
                  <a:pt x="2876650" y="2002445"/>
                </a:lnTo>
                <a:cubicBezTo>
                  <a:pt x="2879053" y="2004417"/>
                  <a:pt x="2883227" y="2003963"/>
                  <a:pt x="2890301" y="2001877"/>
                </a:cubicBezTo>
                <a:cubicBezTo>
                  <a:pt x="2894020" y="2000879"/>
                  <a:pt x="2897513" y="2001742"/>
                  <a:pt x="2900983" y="2002445"/>
                </a:cubicBezTo>
                <a:lnTo>
                  <a:pt x="2909479" y="2002133"/>
                </a:lnTo>
                <a:lnTo>
                  <a:pt x="2911656" y="2003157"/>
                </a:lnTo>
                <a:lnTo>
                  <a:pt x="2911890" y="2005143"/>
                </a:lnTo>
                <a:cubicBezTo>
                  <a:pt x="2913342" y="2014214"/>
                  <a:pt x="2910075" y="2023286"/>
                  <a:pt x="2912435" y="2032719"/>
                </a:cubicBezTo>
                <a:lnTo>
                  <a:pt x="2913091" y="2030109"/>
                </a:lnTo>
                <a:lnTo>
                  <a:pt x="2913342" y="2030109"/>
                </a:lnTo>
                <a:lnTo>
                  <a:pt x="2913696" y="2027934"/>
                </a:lnTo>
                <a:lnTo>
                  <a:pt x="2914886" y="2024621"/>
                </a:lnTo>
                <a:lnTo>
                  <a:pt x="2914929" y="2024986"/>
                </a:lnTo>
                <a:lnTo>
                  <a:pt x="2914088" y="2036275"/>
                </a:lnTo>
                <a:lnTo>
                  <a:pt x="2913342" y="2039000"/>
                </a:lnTo>
                <a:lnTo>
                  <a:pt x="2913886" y="2038997"/>
                </a:lnTo>
                <a:lnTo>
                  <a:pt x="2913704" y="2041429"/>
                </a:lnTo>
                <a:cubicBezTo>
                  <a:pt x="2924046" y="2041429"/>
                  <a:pt x="2933660" y="2041610"/>
                  <a:pt x="2943276" y="2041248"/>
                </a:cubicBezTo>
                <a:cubicBezTo>
                  <a:pt x="2948355" y="2041066"/>
                  <a:pt x="2950170" y="2042517"/>
                  <a:pt x="2949987" y="2047778"/>
                </a:cubicBezTo>
                <a:cubicBezTo>
                  <a:pt x="2949625" y="2056306"/>
                  <a:pt x="2949987" y="2064651"/>
                  <a:pt x="2949987" y="2073176"/>
                </a:cubicBezTo>
                <a:cubicBezTo>
                  <a:pt x="2950170" y="2076078"/>
                  <a:pt x="2949625" y="2079343"/>
                  <a:pt x="2954341" y="2079343"/>
                </a:cubicBezTo>
                <a:cubicBezTo>
                  <a:pt x="2970851" y="2079525"/>
                  <a:pt x="2987180" y="2082065"/>
                  <a:pt x="3003869" y="2081339"/>
                </a:cubicBezTo>
                <a:cubicBezTo>
                  <a:pt x="3008767" y="2081158"/>
                  <a:pt x="3010218" y="2079525"/>
                  <a:pt x="3009856" y="2074989"/>
                </a:cubicBezTo>
                <a:lnTo>
                  <a:pt x="3009716" y="2072908"/>
                </a:lnTo>
                <a:lnTo>
                  <a:pt x="3009856" y="2072744"/>
                </a:lnTo>
                <a:lnTo>
                  <a:pt x="3008435" y="2051602"/>
                </a:lnTo>
                <a:lnTo>
                  <a:pt x="3008541" y="2045238"/>
                </a:lnTo>
                <a:cubicBezTo>
                  <a:pt x="3009812" y="2043288"/>
                  <a:pt x="3012487" y="2042336"/>
                  <a:pt x="3017112" y="2043061"/>
                </a:cubicBezTo>
                <a:cubicBezTo>
                  <a:pt x="3024551" y="2044331"/>
                  <a:pt x="3031989" y="2041610"/>
                  <a:pt x="3039428" y="2041610"/>
                </a:cubicBezTo>
                <a:cubicBezTo>
                  <a:pt x="3043600" y="2041610"/>
                  <a:pt x="3046049" y="2040975"/>
                  <a:pt x="3047137" y="2039388"/>
                </a:cubicBezTo>
                <a:lnTo>
                  <a:pt x="3046833" y="2034053"/>
                </a:lnTo>
                <a:lnTo>
                  <a:pt x="3047409" y="2033375"/>
                </a:lnTo>
                <a:cubicBezTo>
                  <a:pt x="3045414" y="2028749"/>
                  <a:pt x="3045731" y="2024304"/>
                  <a:pt x="3046434" y="2019904"/>
                </a:cubicBezTo>
                <a:lnTo>
                  <a:pt x="3046871" y="2015595"/>
                </a:lnTo>
                <a:lnTo>
                  <a:pt x="3049224" y="2006957"/>
                </a:lnTo>
                <a:cubicBezTo>
                  <a:pt x="3050493" y="2003147"/>
                  <a:pt x="3061378" y="2003511"/>
                  <a:pt x="3068274" y="2003328"/>
                </a:cubicBezTo>
                <a:cubicBezTo>
                  <a:pt x="3071357" y="2003147"/>
                  <a:pt x="3074441" y="2002966"/>
                  <a:pt x="3077343" y="2003328"/>
                </a:cubicBezTo>
                <a:cubicBezTo>
                  <a:pt x="3084056" y="2004235"/>
                  <a:pt x="3086233" y="2002058"/>
                  <a:pt x="3086052" y="1994982"/>
                </a:cubicBezTo>
                <a:lnTo>
                  <a:pt x="3086042" y="1991660"/>
                </a:lnTo>
                <a:lnTo>
                  <a:pt x="3086052" y="1991648"/>
                </a:lnTo>
                <a:lnTo>
                  <a:pt x="3086052" y="1935632"/>
                </a:lnTo>
                <a:lnTo>
                  <a:pt x="3086846" y="1929970"/>
                </a:lnTo>
                <a:cubicBezTo>
                  <a:pt x="3087821" y="1928178"/>
                  <a:pt x="3089771" y="1927044"/>
                  <a:pt x="3093671" y="1926953"/>
                </a:cubicBezTo>
                <a:lnTo>
                  <a:pt x="3099937" y="1929140"/>
                </a:lnTo>
                <a:lnTo>
                  <a:pt x="3101496" y="1932330"/>
                </a:lnTo>
                <a:lnTo>
                  <a:pt x="3102364" y="1936849"/>
                </a:lnTo>
                <a:lnTo>
                  <a:pt x="3102016" y="1995822"/>
                </a:lnTo>
                <a:lnTo>
                  <a:pt x="3102201" y="1996012"/>
                </a:lnTo>
                <a:lnTo>
                  <a:pt x="3102198" y="1996797"/>
                </a:lnTo>
                <a:cubicBezTo>
                  <a:pt x="3102016" y="2003691"/>
                  <a:pt x="3104193" y="2005688"/>
                  <a:pt x="3110906" y="2005143"/>
                </a:cubicBezTo>
                <a:cubicBezTo>
                  <a:pt x="3118525" y="2004599"/>
                  <a:pt x="3126146" y="2005505"/>
                  <a:pt x="3133583" y="2004962"/>
                </a:cubicBezTo>
                <a:lnTo>
                  <a:pt x="3140283" y="2011832"/>
                </a:lnTo>
                <a:lnTo>
                  <a:pt x="3140114" y="2032830"/>
                </a:lnTo>
                <a:lnTo>
                  <a:pt x="3140491" y="2033226"/>
                </a:lnTo>
                <a:lnTo>
                  <a:pt x="3140477" y="2034897"/>
                </a:lnTo>
                <a:cubicBezTo>
                  <a:pt x="3139933" y="2041974"/>
                  <a:pt x="3142654" y="2043605"/>
                  <a:pt x="3149185" y="2043243"/>
                </a:cubicBezTo>
                <a:cubicBezTo>
                  <a:pt x="3156261" y="2042880"/>
                  <a:pt x="3163518" y="2043243"/>
                  <a:pt x="3170774" y="2043787"/>
                </a:cubicBezTo>
                <a:lnTo>
                  <a:pt x="3178182" y="2052880"/>
                </a:lnTo>
                <a:lnTo>
                  <a:pt x="3178030" y="2072562"/>
                </a:lnTo>
                <a:lnTo>
                  <a:pt x="3178593" y="2073138"/>
                </a:lnTo>
                <a:lnTo>
                  <a:pt x="3178574" y="2075352"/>
                </a:lnTo>
                <a:cubicBezTo>
                  <a:pt x="3178574" y="2079343"/>
                  <a:pt x="3179663" y="2081339"/>
                  <a:pt x="3184199" y="2081158"/>
                </a:cubicBezTo>
                <a:cubicBezTo>
                  <a:pt x="3201253" y="2080251"/>
                  <a:pt x="3218305" y="2084241"/>
                  <a:pt x="3235358" y="2081339"/>
                </a:cubicBezTo>
                <a:lnTo>
                  <a:pt x="3237352" y="2079205"/>
                </a:lnTo>
                <a:lnTo>
                  <a:pt x="3238670" y="2078799"/>
                </a:lnTo>
                <a:lnTo>
                  <a:pt x="3238900" y="2077546"/>
                </a:lnTo>
                <a:lnTo>
                  <a:pt x="3240439" y="2075897"/>
                </a:lnTo>
                <a:cubicBezTo>
                  <a:pt x="3240257" y="2067372"/>
                  <a:pt x="3240802" y="2058845"/>
                  <a:pt x="3240257" y="2050501"/>
                </a:cubicBezTo>
                <a:cubicBezTo>
                  <a:pt x="3239714" y="2043243"/>
                  <a:pt x="3243341" y="2041610"/>
                  <a:pt x="3248783" y="2043425"/>
                </a:cubicBezTo>
                <a:cubicBezTo>
                  <a:pt x="3256403" y="2045964"/>
                  <a:pt x="3264204" y="2044331"/>
                  <a:pt x="3272005" y="2045057"/>
                </a:cubicBezTo>
                <a:cubicBezTo>
                  <a:pt x="3278536" y="2045782"/>
                  <a:pt x="3280351" y="2042699"/>
                  <a:pt x="3280169" y="2036530"/>
                </a:cubicBezTo>
                <a:lnTo>
                  <a:pt x="3280169" y="2009189"/>
                </a:lnTo>
                <a:lnTo>
                  <a:pt x="3283948" y="2005165"/>
                </a:lnTo>
                <a:lnTo>
                  <a:pt x="3311192" y="2005325"/>
                </a:lnTo>
                <a:cubicBezTo>
                  <a:pt x="3316815" y="2005505"/>
                  <a:pt x="3318630" y="2003873"/>
                  <a:pt x="3318448" y="1998249"/>
                </a:cubicBezTo>
                <a:cubicBezTo>
                  <a:pt x="3318266" y="1978837"/>
                  <a:pt x="3318266" y="1959608"/>
                  <a:pt x="3318448" y="1940197"/>
                </a:cubicBezTo>
                <a:cubicBezTo>
                  <a:pt x="3318448" y="1935116"/>
                  <a:pt x="3315727" y="1928586"/>
                  <a:pt x="3325887" y="1928768"/>
                </a:cubicBezTo>
                <a:lnTo>
                  <a:pt x="3326752" y="1929210"/>
                </a:lnTo>
                <a:lnTo>
                  <a:pt x="3332055" y="1934866"/>
                </a:lnTo>
                <a:cubicBezTo>
                  <a:pt x="3329877" y="1953370"/>
                  <a:pt x="3332055" y="1971874"/>
                  <a:pt x="3332055" y="1990379"/>
                </a:cubicBezTo>
                <a:cubicBezTo>
                  <a:pt x="3332055" y="1997455"/>
                  <a:pt x="3331692" y="2000403"/>
                  <a:pt x="3333008" y="2001605"/>
                </a:cubicBezTo>
                <a:lnTo>
                  <a:pt x="3336647" y="2001852"/>
                </a:lnTo>
                <a:lnTo>
                  <a:pt x="3339856" y="2005143"/>
                </a:lnTo>
                <a:lnTo>
                  <a:pt x="3364863" y="2004965"/>
                </a:lnTo>
                <a:lnTo>
                  <a:pt x="3365499" y="2005199"/>
                </a:lnTo>
                <a:lnTo>
                  <a:pt x="3367030" y="2006681"/>
                </a:lnTo>
                <a:lnTo>
                  <a:pt x="3370153" y="2028114"/>
                </a:lnTo>
                <a:cubicBezTo>
                  <a:pt x="3370153" y="2030836"/>
                  <a:pt x="3370696" y="2033738"/>
                  <a:pt x="3369971" y="2036278"/>
                </a:cubicBezTo>
                <a:lnTo>
                  <a:pt x="3370717" y="2037099"/>
                </a:lnTo>
                <a:lnTo>
                  <a:pt x="3370697" y="2038707"/>
                </a:lnTo>
                <a:cubicBezTo>
                  <a:pt x="3370153" y="2043968"/>
                  <a:pt x="3371422" y="2045057"/>
                  <a:pt x="3375957" y="2045057"/>
                </a:cubicBezTo>
                <a:cubicBezTo>
                  <a:pt x="3384666" y="2044876"/>
                  <a:pt x="3393556" y="2045238"/>
                  <a:pt x="3402264" y="2044876"/>
                </a:cubicBezTo>
                <a:lnTo>
                  <a:pt x="3408136" y="2050438"/>
                </a:lnTo>
                <a:lnTo>
                  <a:pt x="3406617" y="2072018"/>
                </a:lnTo>
                <a:cubicBezTo>
                  <a:pt x="3405983" y="2073923"/>
                  <a:pt x="3405620" y="2076009"/>
                  <a:pt x="3406299" y="2077596"/>
                </a:cubicBezTo>
                <a:lnTo>
                  <a:pt x="3407727" y="2078217"/>
                </a:lnTo>
                <a:lnTo>
                  <a:pt x="3407888" y="2081068"/>
                </a:lnTo>
                <a:cubicBezTo>
                  <a:pt x="3409022" y="2082565"/>
                  <a:pt x="3411244" y="2083335"/>
                  <a:pt x="3414781" y="2083153"/>
                </a:cubicBezTo>
                <a:cubicBezTo>
                  <a:pt x="3423490" y="2082610"/>
                  <a:pt x="3432379" y="2081339"/>
                  <a:pt x="3440725" y="2082065"/>
                </a:cubicBezTo>
                <a:cubicBezTo>
                  <a:pt x="3449613" y="2082790"/>
                  <a:pt x="3458140" y="2082428"/>
                  <a:pt x="3466849" y="2082972"/>
                </a:cubicBezTo>
                <a:cubicBezTo>
                  <a:pt x="3470477" y="2083153"/>
                  <a:pt x="3471747" y="2082247"/>
                  <a:pt x="3471384" y="2077711"/>
                </a:cubicBezTo>
                <a:cubicBezTo>
                  <a:pt x="3470477" y="2069004"/>
                  <a:pt x="3471021" y="2060115"/>
                  <a:pt x="3470839" y="2051407"/>
                </a:cubicBezTo>
                <a:cubicBezTo>
                  <a:pt x="3470659" y="2047053"/>
                  <a:pt x="3471565" y="2044694"/>
                  <a:pt x="3476645" y="2044876"/>
                </a:cubicBezTo>
                <a:cubicBezTo>
                  <a:pt x="3485353" y="2045238"/>
                  <a:pt x="3493881" y="2044513"/>
                  <a:pt x="3502587" y="2043425"/>
                </a:cubicBezTo>
                <a:cubicBezTo>
                  <a:pt x="3507849" y="2042880"/>
                  <a:pt x="3509120" y="2041066"/>
                  <a:pt x="3508938" y="2036349"/>
                </a:cubicBezTo>
                <a:cubicBezTo>
                  <a:pt x="3508575" y="2029454"/>
                  <a:pt x="3509301" y="2022378"/>
                  <a:pt x="3508757" y="2015484"/>
                </a:cubicBezTo>
                <a:cubicBezTo>
                  <a:pt x="3508031" y="2007865"/>
                  <a:pt x="3510389" y="2004235"/>
                  <a:pt x="3518734" y="2004962"/>
                </a:cubicBezTo>
                <a:cubicBezTo>
                  <a:pt x="3525447" y="2005505"/>
                  <a:pt x="3532159" y="2004417"/>
                  <a:pt x="3538691" y="2005143"/>
                </a:cubicBezTo>
                <a:cubicBezTo>
                  <a:pt x="3545765" y="2005869"/>
                  <a:pt x="3547217" y="2002966"/>
                  <a:pt x="3547035" y="1996434"/>
                </a:cubicBezTo>
                <a:cubicBezTo>
                  <a:pt x="3546491" y="1980109"/>
                  <a:pt x="3546854" y="1963781"/>
                  <a:pt x="3546854" y="1947453"/>
                </a:cubicBezTo>
                <a:cubicBezTo>
                  <a:pt x="3546854" y="1941648"/>
                  <a:pt x="3545221" y="1934935"/>
                  <a:pt x="3547760" y="1930582"/>
                </a:cubicBezTo>
                <a:cubicBezTo>
                  <a:pt x="3550483" y="1926047"/>
                  <a:pt x="3557920" y="1930400"/>
                  <a:pt x="3563000" y="1928223"/>
                </a:cubicBezTo>
                <a:lnTo>
                  <a:pt x="3563515" y="1928789"/>
                </a:lnTo>
                <a:lnTo>
                  <a:pt x="3563000" y="1937224"/>
                </a:lnTo>
                <a:cubicBezTo>
                  <a:pt x="3562637" y="1938313"/>
                  <a:pt x="3562092" y="1939583"/>
                  <a:pt x="3562455" y="1940671"/>
                </a:cubicBezTo>
                <a:cubicBezTo>
                  <a:pt x="3567173" y="1955547"/>
                  <a:pt x="3561730" y="1970786"/>
                  <a:pt x="3563727" y="1986024"/>
                </a:cubicBezTo>
                <a:lnTo>
                  <a:pt x="3564543" y="1989685"/>
                </a:lnTo>
                <a:lnTo>
                  <a:pt x="3564815" y="1996979"/>
                </a:lnTo>
                <a:cubicBezTo>
                  <a:pt x="3564089" y="2001695"/>
                  <a:pt x="3565903" y="2003691"/>
                  <a:pt x="3570802" y="2003147"/>
                </a:cubicBezTo>
                <a:lnTo>
                  <a:pt x="3599671" y="2003311"/>
                </a:lnTo>
                <a:lnTo>
                  <a:pt x="3602367" y="2013601"/>
                </a:lnTo>
                <a:cubicBezTo>
                  <a:pt x="3602367" y="2017592"/>
                  <a:pt x="3602367" y="2021583"/>
                  <a:pt x="3602367" y="2026119"/>
                </a:cubicBezTo>
                <a:lnTo>
                  <a:pt x="3602730" y="2025384"/>
                </a:lnTo>
                <a:lnTo>
                  <a:pt x="3602730" y="2028909"/>
                </a:lnTo>
                <a:cubicBezTo>
                  <a:pt x="3604454" y="2028366"/>
                  <a:pt x="3604454" y="2027050"/>
                  <a:pt x="3604454" y="2025780"/>
                </a:cubicBezTo>
                <a:lnTo>
                  <a:pt x="3605948" y="2023305"/>
                </a:lnTo>
                <a:lnTo>
                  <a:pt x="3606133" y="2028749"/>
                </a:lnTo>
                <a:cubicBezTo>
                  <a:pt x="3605951" y="2031878"/>
                  <a:pt x="3605180" y="2035007"/>
                  <a:pt x="3602912" y="2038092"/>
                </a:cubicBezTo>
                <a:lnTo>
                  <a:pt x="3603654" y="2038088"/>
                </a:lnTo>
                <a:lnTo>
                  <a:pt x="3602368" y="2041066"/>
                </a:lnTo>
                <a:cubicBezTo>
                  <a:pt x="3613798" y="2041066"/>
                  <a:pt x="3623775" y="2041248"/>
                  <a:pt x="3633752" y="2040884"/>
                </a:cubicBezTo>
                <a:lnTo>
                  <a:pt x="3640647" y="2047606"/>
                </a:lnTo>
                <a:lnTo>
                  <a:pt x="3640647" y="2072562"/>
                </a:lnTo>
                <a:cubicBezTo>
                  <a:pt x="3640647" y="2074013"/>
                  <a:pt x="3639014" y="2076553"/>
                  <a:pt x="3643005" y="2076916"/>
                </a:cubicBezTo>
                <a:lnTo>
                  <a:pt x="3643736" y="2076934"/>
                </a:lnTo>
                <a:lnTo>
                  <a:pt x="3645545" y="2079163"/>
                </a:lnTo>
                <a:cubicBezTo>
                  <a:pt x="3661147" y="2079525"/>
                  <a:pt x="3676750" y="2081521"/>
                  <a:pt x="3692351" y="2080976"/>
                </a:cubicBezTo>
                <a:cubicBezTo>
                  <a:pt x="3697431" y="2080795"/>
                  <a:pt x="3699063" y="2079163"/>
                  <a:pt x="3698882" y="2074083"/>
                </a:cubicBezTo>
                <a:cubicBezTo>
                  <a:pt x="3698520" y="2065920"/>
                  <a:pt x="3699245" y="2057756"/>
                  <a:pt x="3698701" y="2049592"/>
                </a:cubicBezTo>
                <a:cubicBezTo>
                  <a:pt x="3698338" y="2043787"/>
                  <a:pt x="3700515" y="2041974"/>
                  <a:pt x="3705958" y="2042517"/>
                </a:cubicBezTo>
                <a:cubicBezTo>
                  <a:pt x="3714666" y="2043425"/>
                  <a:pt x="3723193" y="2041610"/>
                  <a:pt x="3731901" y="2040884"/>
                </a:cubicBezTo>
                <a:cubicBezTo>
                  <a:pt x="3735892" y="2040522"/>
                  <a:pt x="3736799" y="2038888"/>
                  <a:pt x="3736799" y="2035259"/>
                </a:cubicBezTo>
                <a:cubicBezTo>
                  <a:pt x="3736618" y="2028002"/>
                  <a:pt x="3736799" y="2020744"/>
                  <a:pt x="3736799" y="2013488"/>
                </a:cubicBezTo>
                <a:lnTo>
                  <a:pt x="3737782" y="2009212"/>
                </a:lnTo>
                <a:lnTo>
                  <a:pt x="3741648" y="2005506"/>
                </a:lnTo>
                <a:lnTo>
                  <a:pt x="3744781" y="2004054"/>
                </a:lnTo>
                <a:cubicBezTo>
                  <a:pt x="3752764" y="2002966"/>
                  <a:pt x="3760745" y="2002785"/>
                  <a:pt x="3768910" y="2002603"/>
                </a:cubicBezTo>
                <a:cubicBezTo>
                  <a:pt x="3771450" y="2002603"/>
                  <a:pt x="3774715" y="2003328"/>
                  <a:pt x="3774715" y="1998975"/>
                </a:cubicBezTo>
                <a:cubicBezTo>
                  <a:pt x="3774715" y="1992626"/>
                  <a:pt x="3777255" y="1986820"/>
                  <a:pt x="3776712" y="1980290"/>
                </a:cubicBezTo>
                <a:lnTo>
                  <a:pt x="3776577" y="1944104"/>
                </a:lnTo>
                <a:lnTo>
                  <a:pt x="3776693" y="1931367"/>
                </a:lnTo>
                <a:lnTo>
                  <a:pt x="3779229" y="1926659"/>
                </a:lnTo>
                <a:cubicBezTo>
                  <a:pt x="3780747" y="1926227"/>
                  <a:pt x="3782698" y="1926590"/>
                  <a:pt x="3784512" y="1926409"/>
                </a:cubicBezTo>
                <a:lnTo>
                  <a:pt x="3791220" y="1932029"/>
                </a:lnTo>
                <a:lnTo>
                  <a:pt x="3791227" y="1932085"/>
                </a:lnTo>
                <a:lnTo>
                  <a:pt x="3792372" y="1964550"/>
                </a:lnTo>
                <a:lnTo>
                  <a:pt x="3792291" y="1969857"/>
                </a:lnTo>
                <a:cubicBezTo>
                  <a:pt x="3792857" y="1978178"/>
                  <a:pt x="3793311" y="1986478"/>
                  <a:pt x="3791225" y="1994733"/>
                </a:cubicBezTo>
                <a:lnTo>
                  <a:pt x="3791347" y="1995367"/>
                </a:lnTo>
                <a:lnTo>
                  <a:pt x="3791043" y="1998793"/>
                </a:lnTo>
                <a:lnTo>
                  <a:pt x="3792226" y="1999939"/>
                </a:lnTo>
                <a:lnTo>
                  <a:pt x="3792381" y="2000742"/>
                </a:lnTo>
                <a:lnTo>
                  <a:pt x="3793223" y="2000906"/>
                </a:lnTo>
                <a:lnTo>
                  <a:pt x="3796849" y="2004417"/>
                </a:lnTo>
                <a:cubicBezTo>
                  <a:pt x="3805556" y="2004235"/>
                  <a:pt x="3814446" y="2004599"/>
                  <a:pt x="3823154" y="2004235"/>
                </a:cubicBezTo>
                <a:cubicBezTo>
                  <a:pt x="3828052" y="2004054"/>
                  <a:pt x="3829866" y="2005869"/>
                  <a:pt x="3829322" y="2010587"/>
                </a:cubicBezTo>
                <a:cubicBezTo>
                  <a:pt x="3828415" y="2019656"/>
                  <a:pt x="3832225" y="2028365"/>
                  <a:pt x="3831136" y="2037437"/>
                </a:cubicBezTo>
                <a:cubicBezTo>
                  <a:pt x="3830591" y="2041610"/>
                  <a:pt x="3832951" y="2042517"/>
                  <a:pt x="3836579" y="2042517"/>
                </a:cubicBezTo>
                <a:cubicBezTo>
                  <a:pt x="3843291" y="2042336"/>
                  <a:pt x="3849823" y="2042336"/>
                  <a:pt x="3856535" y="2042517"/>
                </a:cubicBezTo>
                <a:lnTo>
                  <a:pt x="3864816" y="2044136"/>
                </a:lnTo>
                <a:lnTo>
                  <a:pt x="3868024" y="2048076"/>
                </a:lnTo>
                <a:lnTo>
                  <a:pt x="3869053" y="2054143"/>
                </a:lnTo>
                <a:lnTo>
                  <a:pt x="3869053" y="2073832"/>
                </a:lnTo>
                <a:cubicBezTo>
                  <a:pt x="3869053" y="2076916"/>
                  <a:pt x="3868689" y="2080001"/>
                  <a:pt x="3873406" y="2080001"/>
                </a:cubicBezTo>
                <a:lnTo>
                  <a:pt x="3873743" y="2080001"/>
                </a:lnTo>
                <a:lnTo>
                  <a:pt x="3874313" y="2080613"/>
                </a:lnTo>
                <a:cubicBezTo>
                  <a:pt x="3891548" y="2080070"/>
                  <a:pt x="3908784" y="2082790"/>
                  <a:pt x="3926200" y="2080613"/>
                </a:cubicBezTo>
                <a:cubicBezTo>
                  <a:pt x="3928921" y="2080251"/>
                  <a:pt x="3931825" y="2079525"/>
                  <a:pt x="3930553" y="2076622"/>
                </a:cubicBezTo>
                <a:lnTo>
                  <a:pt x="3930363" y="2073662"/>
                </a:lnTo>
                <a:lnTo>
                  <a:pt x="3930371" y="2073651"/>
                </a:lnTo>
                <a:lnTo>
                  <a:pt x="3929797" y="2061889"/>
                </a:lnTo>
                <a:lnTo>
                  <a:pt x="3930734" y="2049956"/>
                </a:lnTo>
                <a:lnTo>
                  <a:pt x="3932417" y="2043661"/>
                </a:lnTo>
                <a:lnTo>
                  <a:pt x="3933534" y="2042659"/>
                </a:lnTo>
                <a:lnTo>
                  <a:pt x="3939806" y="2042699"/>
                </a:lnTo>
                <a:cubicBezTo>
                  <a:pt x="3947064" y="2045057"/>
                  <a:pt x="3954319" y="2043425"/>
                  <a:pt x="3961395" y="2044150"/>
                </a:cubicBezTo>
                <a:cubicBezTo>
                  <a:pt x="3966656" y="2044513"/>
                  <a:pt x="3969014" y="2042154"/>
                  <a:pt x="3968832" y="2036712"/>
                </a:cubicBezTo>
                <a:lnTo>
                  <a:pt x="3968832" y="2032830"/>
                </a:lnTo>
                <a:lnTo>
                  <a:pt x="3968832" y="2011312"/>
                </a:lnTo>
                <a:lnTo>
                  <a:pt x="3969104" y="2008518"/>
                </a:lnTo>
                <a:lnTo>
                  <a:pt x="3970694" y="2005956"/>
                </a:lnTo>
                <a:lnTo>
                  <a:pt x="3972231" y="2004977"/>
                </a:lnTo>
                <a:lnTo>
                  <a:pt x="3973928" y="2004599"/>
                </a:lnTo>
                <a:cubicBezTo>
                  <a:pt x="3982817" y="2004962"/>
                  <a:pt x="3991707" y="2004235"/>
                  <a:pt x="4000597" y="2004962"/>
                </a:cubicBezTo>
                <a:lnTo>
                  <a:pt x="4002170" y="2003528"/>
                </a:lnTo>
                <a:lnTo>
                  <a:pt x="4005676" y="2003622"/>
                </a:lnTo>
                <a:lnTo>
                  <a:pt x="4005653" y="2000352"/>
                </a:lnTo>
                <a:lnTo>
                  <a:pt x="4006765" y="1999338"/>
                </a:lnTo>
                <a:lnTo>
                  <a:pt x="4006754" y="1997375"/>
                </a:lnTo>
                <a:lnTo>
                  <a:pt x="4006931" y="1996616"/>
                </a:lnTo>
                <a:cubicBezTo>
                  <a:pt x="4006478" y="1986457"/>
                  <a:pt x="4006976" y="1976297"/>
                  <a:pt x="4007317" y="1966139"/>
                </a:cubicBezTo>
                <a:lnTo>
                  <a:pt x="4006756" y="1936015"/>
                </a:lnTo>
                <a:lnTo>
                  <a:pt x="4006755" y="1935633"/>
                </a:lnTo>
                <a:lnTo>
                  <a:pt x="4007265" y="1933054"/>
                </a:lnTo>
                <a:lnTo>
                  <a:pt x="4011513" y="1928599"/>
                </a:lnTo>
                <a:lnTo>
                  <a:pt x="4014187" y="1927860"/>
                </a:lnTo>
                <a:cubicBezTo>
                  <a:pt x="4017453" y="1927860"/>
                  <a:pt x="4019268" y="1928541"/>
                  <a:pt x="4020266" y="1929901"/>
                </a:cubicBezTo>
                <a:lnTo>
                  <a:pt x="4021334" y="1935447"/>
                </a:lnTo>
                <a:lnTo>
                  <a:pt x="4020961" y="1943619"/>
                </a:lnTo>
                <a:lnTo>
                  <a:pt x="4021388" y="1952831"/>
                </a:lnTo>
                <a:lnTo>
                  <a:pt x="4021348" y="1966639"/>
                </a:lnTo>
                <a:lnTo>
                  <a:pt x="4020961" y="1977702"/>
                </a:lnTo>
                <a:lnTo>
                  <a:pt x="4021300" y="1982976"/>
                </a:lnTo>
                <a:lnTo>
                  <a:pt x="4021263" y="1995641"/>
                </a:lnTo>
                <a:lnTo>
                  <a:pt x="4021269" y="1995686"/>
                </a:lnTo>
                <a:lnTo>
                  <a:pt x="4021263" y="1997704"/>
                </a:lnTo>
                <a:cubicBezTo>
                  <a:pt x="4021263" y="2001695"/>
                  <a:pt x="4021263" y="2005325"/>
                  <a:pt x="4026705" y="2004417"/>
                </a:cubicBezTo>
                <a:lnTo>
                  <a:pt x="4026726" y="2003002"/>
                </a:lnTo>
                <a:lnTo>
                  <a:pt x="4027809" y="2003147"/>
                </a:lnTo>
                <a:lnTo>
                  <a:pt x="4060329" y="2003507"/>
                </a:lnTo>
                <a:lnTo>
                  <a:pt x="4059195" y="2023761"/>
                </a:lnTo>
                <a:lnTo>
                  <a:pt x="4060363" y="2023197"/>
                </a:lnTo>
                <a:lnTo>
                  <a:pt x="4061917" y="2025826"/>
                </a:lnTo>
                <a:lnTo>
                  <a:pt x="4063366" y="2023773"/>
                </a:lnTo>
                <a:lnTo>
                  <a:pt x="4062460" y="2031924"/>
                </a:lnTo>
                <a:cubicBezTo>
                  <a:pt x="4061826" y="2034010"/>
                  <a:pt x="4061417" y="2035961"/>
                  <a:pt x="4062029" y="2037300"/>
                </a:cubicBezTo>
                <a:lnTo>
                  <a:pt x="4062969" y="2037580"/>
                </a:lnTo>
                <a:lnTo>
                  <a:pt x="4062460" y="2041248"/>
                </a:lnTo>
                <a:cubicBezTo>
                  <a:pt x="4072256" y="2041248"/>
                  <a:pt x="4081872" y="2041610"/>
                  <a:pt x="4091487" y="2041066"/>
                </a:cubicBezTo>
                <a:lnTo>
                  <a:pt x="4097856" y="2048774"/>
                </a:lnTo>
                <a:lnTo>
                  <a:pt x="4098072" y="2056751"/>
                </a:lnTo>
                <a:lnTo>
                  <a:pt x="4097474" y="2070999"/>
                </a:lnTo>
                <a:cubicBezTo>
                  <a:pt x="4097655" y="2074083"/>
                  <a:pt x="4097293" y="2079343"/>
                  <a:pt x="4103280" y="2079343"/>
                </a:cubicBezTo>
                <a:lnTo>
                  <a:pt x="4135764" y="2080728"/>
                </a:lnTo>
                <a:lnTo>
                  <a:pt x="4135764" y="2020397"/>
                </a:lnTo>
                <a:lnTo>
                  <a:pt x="4132669" y="2023579"/>
                </a:lnTo>
                <a:cubicBezTo>
                  <a:pt x="4133032" y="2034463"/>
                  <a:pt x="4132851" y="2045349"/>
                  <a:pt x="4132851" y="2055872"/>
                </a:cubicBezTo>
                <a:cubicBezTo>
                  <a:pt x="4127407" y="2056416"/>
                  <a:pt x="4123824" y="2055510"/>
                  <a:pt x="4121784" y="2053242"/>
                </a:cubicBezTo>
                <a:lnTo>
                  <a:pt x="4121468" y="2051362"/>
                </a:lnTo>
                <a:lnTo>
                  <a:pt x="4120695" y="2043605"/>
                </a:lnTo>
                <a:cubicBezTo>
                  <a:pt x="4121240" y="2037618"/>
                  <a:pt x="4120514" y="2031450"/>
                  <a:pt x="4120878" y="2025463"/>
                </a:cubicBezTo>
                <a:cubicBezTo>
                  <a:pt x="4121058" y="2020744"/>
                  <a:pt x="4119607" y="2018930"/>
                  <a:pt x="4114708" y="2019112"/>
                </a:cubicBezTo>
                <a:lnTo>
                  <a:pt x="4112882" y="2019125"/>
                </a:lnTo>
                <a:lnTo>
                  <a:pt x="4110535" y="2016866"/>
                </a:lnTo>
                <a:cubicBezTo>
                  <a:pt x="4104186" y="2017410"/>
                  <a:pt x="4097836" y="2016503"/>
                  <a:pt x="4091487" y="2017048"/>
                </a:cubicBezTo>
                <a:lnTo>
                  <a:pt x="4082631" y="2008527"/>
                </a:lnTo>
                <a:lnTo>
                  <a:pt x="4082779" y="1987183"/>
                </a:lnTo>
                <a:cubicBezTo>
                  <a:pt x="4082960" y="1982467"/>
                  <a:pt x="4081328" y="1980834"/>
                  <a:pt x="4076611" y="1981016"/>
                </a:cubicBezTo>
                <a:lnTo>
                  <a:pt x="4073923" y="1981036"/>
                </a:lnTo>
                <a:lnTo>
                  <a:pt x="4071531" y="1978768"/>
                </a:lnTo>
                <a:cubicBezTo>
                  <a:pt x="4064819" y="1979314"/>
                  <a:pt x="4058106" y="1978405"/>
                  <a:pt x="4051575" y="1978950"/>
                </a:cubicBezTo>
                <a:lnTo>
                  <a:pt x="4045622" y="1977533"/>
                </a:lnTo>
                <a:lnTo>
                  <a:pt x="4044499" y="1972670"/>
                </a:lnTo>
                <a:cubicBezTo>
                  <a:pt x="4044863" y="1951807"/>
                  <a:pt x="4044682" y="1930944"/>
                  <a:pt x="4044682" y="1910081"/>
                </a:cubicBezTo>
                <a:cubicBezTo>
                  <a:pt x="4044682" y="1908177"/>
                  <a:pt x="4044772" y="1906407"/>
                  <a:pt x="4044159" y="1905114"/>
                </a:cubicBezTo>
                <a:lnTo>
                  <a:pt x="4039422" y="1903006"/>
                </a:lnTo>
                <a:close/>
                <a:moveTo>
                  <a:pt x="2067882" y="1857060"/>
                </a:moveTo>
                <a:lnTo>
                  <a:pt x="2067577" y="1857153"/>
                </a:lnTo>
                <a:cubicBezTo>
                  <a:pt x="2066647" y="1858423"/>
                  <a:pt x="2066420" y="1860373"/>
                  <a:pt x="2066238" y="1862912"/>
                </a:cubicBezTo>
                <a:lnTo>
                  <a:pt x="2067882" y="1881492"/>
                </a:lnTo>
                <a:close/>
                <a:moveTo>
                  <a:pt x="4135764" y="1857060"/>
                </a:moveTo>
                <a:lnTo>
                  <a:pt x="4135459" y="1857153"/>
                </a:lnTo>
                <a:cubicBezTo>
                  <a:pt x="4134529" y="1858423"/>
                  <a:pt x="4134302" y="1860373"/>
                  <a:pt x="4134120" y="1862912"/>
                </a:cubicBezTo>
                <a:lnTo>
                  <a:pt x="4135764" y="1881492"/>
                </a:lnTo>
                <a:close/>
                <a:moveTo>
                  <a:pt x="1970449" y="1775399"/>
                </a:moveTo>
                <a:cubicBezTo>
                  <a:pt x="1960835" y="1775218"/>
                  <a:pt x="1951401" y="1779753"/>
                  <a:pt x="1942330" y="1776850"/>
                </a:cubicBezTo>
                <a:cubicBezTo>
                  <a:pt x="1935980" y="1774855"/>
                  <a:pt x="1929811" y="1775943"/>
                  <a:pt x="1923462" y="1775943"/>
                </a:cubicBezTo>
                <a:lnTo>
                  <a:pt x="1922141" y="1777467"/>
                </a:lnTo>
                <a:lnTo>
                  <a:pt x="1921104" y="1777463"/>
                </a:lnTo>
                <a:cubicBezTo>
                  <a:pt x="1915117" y="1777463"/>
                  <a:pt x="1914029" y="1779641"/>
                  <a:pt x="1914209" y="1784902"/>
                </a:cubicBezTo>
                <a:cubicBezTo>
                  <a:pt x="1914572" y="1793610"/>
                  <a:pt x="1914209" y="1802499"/>
                  <a:pt x="1914209" y="1811208"/>
                </a:cubicBezTo>
                <a:lnTo>
                  <a:pt x="1910544" y="1815709"/>
                </a:lnTo>
                <a:lnTo>
                  <a:pt x="1910400" y="1815855"/>
                </a:lnTo>
                <a:cubicBezTo>
                  <a:pt x="1901873" y="1815493"/>
                  <a:pt x="1893529" y="1816036"/>
                  <a:pt x="1885001" y="1815673"/>
                </a:cubicBezTo>
                <a:lnTo>
                  <a:pt x="1883370" y="1817262"/>
                </a:lnTo>
                <a:lnTo>
                  <a:pt x="1881555" y="1817377"/>
                </a:lnTo>
                <a:cubicBezTo>
                  <a:pt x="1877020" y="1816832"/>
                  <a:pt x="1875932" y="1819371"/>
                  <a:pt x="1876113" y="1823364"/>
                </a:cubicBezTo>
                <a:cubicBezTo>
                  <a:pt x="1876294" y="1830619"/>
                  <a:pt x="1875749" y="1837878"/>
                  <a:pt x="1876294" y="1845133"/>
                </a:cubicBezTo>
                <a:lnTo>
                  <a:pt x="1875221" y="1850853"/>
                </a:lnTo>
                <a:lnTo>
                  <a:pt x="1872302" y="1853771"/>
                </a:lnTo>
                <a:cubicBezTo>
                  <a:pt x="1864139" y="1853409"/>
                  <a:pt x="1855975" y="1854135"/>
                  <a:pt x="1847812" y="1853591"/>
                </a:cubicBezTo>
                <a:lnTo>
                  <a:pt x="1845792" y="1855611"/>
                </a:lnTo>
                <a:lnTo>
                  <a:pt x="1839534" y="1857107"/>
                </a:lnTo>
                <a:cubicBezTo>
                  <a:pt x="1838332" y="1858558"/>
                  <a:pt x="1838014" y="1860917"/>
                  <a:pt x="1838014" y="1864182"/>
                </a:cubicBezTo>
                <a:lnTo>
                  <a:pt x="1838169" y="1930800"/>
                </a:lnTo>
                <a:lnTo>
                  <a:pt x="1835459" y="1931419"/>
                </a:lnTo>
                <a:cubicBezTo>
                  <a:pt x="1829109" y="1931237"/>
                  <a:pt x="1826388" y="1929242"/>
                  <a:pt x="1827113" y="1922892"/>
                </a:cubicBezTo>
                <a:cubicBezTo>
                  <a:pt x="1829290" y="1906201"/>
                  <a:pt x="1827113" y="1889511"/>
                  <a:pt x="1827113" y="1872820"/>
                </a:cubicBezTo>
                <a:cubicBezTo>
                  <a:pt x="1827113" y="1851232"/>
                  <a:pt x="1827113" y="1851232"/>
                  <a:pt x="1805706" y="1854861"/>
                </a:cubicBezTo>
                <a:cubicBezTo>
                  <a:pt x="1794458" y="1856675"/>
                  <a:pt x="1789015" y="1851958"/>
                  <a:pt x="1789015" y="1840710"/>
                </a:cubicBezTo>
                <a:cubicBezTo>
                  <a:pt x="1789015" y="1833996"/>
                  <a:pt x="1788835" y="1827466"/>
                  <a:pt x="1789015" y="1820753"/>
                </a:cubicBezTo>
                <a:cubicBezTo>
                  <a:pt x="1789198" y="1816400"/>
                  <a:pt x="1787564" y="1814948"/>
                  <a:pt x="1783211" y="1815129"/>
                </a:cubicBezTo>
                <a:cubicBezTo>
                  <a:pt x="1774683" y="1815493"/>
                  <a:pt x="1766339" y="1815129"/>
                  <a:pt x="1757812" y="1815311"/>
                </a:cubicBezTo>
                <a:cubicBezTo>
                  <a:pt x="1752732" y="1815311"/>
                  <a:pt x="1750556" y="1813316"/>
                  <a:pt x="1750736" y="1808235"/>
                </a:cubicBezTo>
                <a:cubicBezTo>
                  <a:pt x="1750918" y="1800072"/>
                  <a:pt x="1750556" y="1791908"/>
                  <a:pt x="1750918" y="1783745"/>
                </a:cubicBezTo>
                <a:cubicBezTo>
                  <a:pt x="1751100" y="1778665"/>
                  <a:pt x="1749467" y="1776850"/>
                  <a:pt x="1744206" y="1777032"/>
                </a:cubicBezTo>
                <a:cubicBezTo>
                  <a:pt x="1730961" y="1777395"/>
                  <a:pt x="1717536" y="1777212"/>
                  <a:pt x="1704295" y="1777212"/>
                </a:cubicBezTo>
                <a:cubicBezTo>
                  <a:pt x="1697128" y="1777212"/>
                  <a:pt x="1693545" y="1777212"/>
                  <a:pt x="1691844" y="1779072"/>
                </a:cubicBezTo>
                <a:lnTo>
                  <a:pt x="1691808" y="1779481"/>
                </a:lnTo>
                <a:lnTo>
                  <a:pt x="1686514" y="1785628"/>
                </a:lnTo>
                <a:cubicBezTo>
                  <a:pt x="1689598" y="1794154"/>
                  <a:pt x="1685063" y="1802318"/>
                  <a:pt x="1686333" y="1810483"/>
                </a:cubicBezTo>
                <a:lnTo>
                  <a:pt x="1682025" y="1814571"/>
                </a:lnTo>
                <a:lnTo>
                  <a:pt x="1670549" y="1815311"/>
                </a:lnTo>
                <a:lnTo>
                  <a:pt x="1657111" y="1817195"/>
                </a:lnTo>
                <a:lnTo>
                  <a:pt x="1655311" y="1817195"/>
                </a:lnTo>
                <a:lnTo>
                  <a:pt x="1655008" y="1817490"/>
                </a:lnTo>
                <a:lnTo>
                  <a:pt x="1653564" y="1817692"/>
                </a:lnTo>
                <a:lnTo>
                  <a:pt x="1653361" y="1819097"/>
                </a:lnTo>
                <a:lnTo>
                  <a:pt x="1648054" y="1824270"/>
                </a:lnTo>
                <a:cubicBezTo>
                  <a:pt x="1648417" y="1832071"/>
                  <a:pt x="1648599" y="1840054"/>
                  <a:pt x="1647691" y="1847855"/>
                </a:cubicBezTo>
                <a:lnTo>
                  <a:pt x="1647187" y="1851252"/>
                </a:lnTo>
                <a:lnTo>
                  <a:pt x="1632088" y="1853409"/>
                </a:lnTo>
                <a:lnTo>
                  <a:pt x="1618645" y="1855293"/>
                </a:lnTo>
                <a:lnTo>
                  <a:pt x="1615399" y="1855293"/>
                </a:lnTo>
                <a:cubicBezTo>
                  <a:pt x="1610863" y="1855293"/>
                  <a:pt x="1609775" y="1857107"/>
                  <a:pt x="1609956" y="1861279"/>
                </a:cubicBezTo>
                <a:cubicBezTo>
                  <a:pt x="1611226" y="1883231"/>
                  <a:pt x="1606328" y="1905183"/>
                  <a:pt x="1608687" y="1927135"/>
                </a:cubicBezTo>
                <a:lnTo>
                  <a:pt x="1606143" y="1929576"/>
                </a:lnTo>
                <a:lnTo>
                  <a:pt x="1602178" y="1929785"/>
                </a:lnTo>
                <a:cubicBezTo>
                  <a:pt x="1599933" y="1929785"/>
                  <a:pt x="1598164" y="1929242"/>
                  <a:pt x="1598164" y="1926883"/>
                </a:cubicBezTo>
                <a:cubicBezTo>
                  <a:pt x="1598164" y="1921259"/>
                  <a:pt x="1595625" y="1915272"/>
                  <a:pt x="1597076" y="1910375"/>
                </a:cubicBezTo>
                <a:cubicBezTo>
                  <a:pt x="1601792" y="1894047"/>
                  <a:pt x="1593810" y="1877537"/>
                  <a:pt x="1598345" y="1861391"/>
                </a:cubicBezTo>
                <a:lnTo>
                  <a:pt x="1594793" y="1857278"/>
                </a:lnTo>
                <a:lnTo>
                  <a:pt x="1594672" y="1856563"/>
                </a:lnTo>
                <a:lnTo>
                  <a:pt x="1594068" y="1856438"/>
                </a:lnTo>
                <a:lnTo>
                  <a:pt x="1591452" y="1853409"/>
                </a:lnTo>
                <a:cubicBezTo>
                  <a:pt x="1582925" y="1853953"/>
                  <a:pt x="1574579" y="1853591"/>
                  <a:pt x="1566054" y="1853591"/>
                </a:cubicBezTo>
                <a:cubicBezTo>
                  <a:pt x="1563332" y="1853591"/>
                  <a:pt x="1560429" y="1853953"/>
                  <a:pt x="1560429" y="1849780"/>
                </a:cubicBezTo>
                <a:cubicBezTo>
                  <a:pt x="1560429" y="1840529"/>
                  <a:pt x="1556256" y="1831639"/>
                  <a:pt x="1560066" y="1822204"/>
                </a:cubicBezTo>
                <a:lnTo>
                  <a:pt x="1557041" y="1818914"/>
                </a:lnTo>
                <a:lnTo>
                  <a:pt x="1557050" y="1818011"/>
                </a:lnTo>
                <a:lnTo>
                  <a:pt x="1555828" y="1817594"/>
                </a:lnTo>
                <a:lnTo>
                  <a:pt x="1553898" y="1815493"/>
                </a:lnTo>
                <a:lnTo>
                  <a:pt x="1549779" y="1815523"/>
                </a:lnTo>
                <a:lnTo>
                  <a:pt x="1549362" y="1815381"/>
                </a:lnTo>
                <a:lnTo>
                  <a:pt x="1529271" y="1815541"/>
                </a:lnTo>
                <a:lnTo>
                  <a:pt x="1522150" y="1808598"/>
                </a:lnTo>
                <a:cubicBezTo>
                  <a:pt x="1522512" y="1800072"/>
                  <a:pt x="1521969" y="1791726"/>
                  <a:pt x="1522332" y="1783200"/>
                </a:cubicBezTo>
                <a:cubicBezTo>
                  <a:pt x="1522695" y="1777395"/>
                  <a:pt x="1521061" y="1774673"/>
                  <a:pt x="1514893" y="1775581"/>
                </a:cubicBezTo>
                <a:cubicBezTo>
                  <a:pt x="1499835" y="1777575"/>
                  <a:pt x="1484597" y="1775943"/>
                  <a:pt x="1469357" y="1775581"/>
                </a:cubicBezTo>
                <a:cubicBezTo>
                  <a:pt x="1468450" y="1775581"/>
                  <a:pt x="1467543" y="1775581"/>
                  <a:pt x="1466636" y="1775581"/>
                </a:cubicBezTo>
                <a:lnTo>
                  <a:pt x="1465045" y="1777282"/>
                </a:lnTo>
                <a:lnTo>
                  <a:pt x="1463007" y="1777282"/>
                </a:lnTo>
                <a:cubicBezTo>
                  <a:pt x="1457202" y="1777282"/>
                  <a:pt x="1455932" y="1779459"/>
                  <a:pt x="1456113" y="1784722"/>
                </a:cubicBezTo>
                <a:lnTo>
                  <a:pt x="1456269" y="1812071"/>
                </a:lnTo>
                <a:lnTo>
                  <a:pt x="1452848" y="1815493"/>
                </a:lnTo>
                <a:cubicBezTo>
                  <a:pt x="1444321" y="1815129"/>
                  <a:pt x="1435977" y="1815673"/>
                  <a:pt x="1427450" y="1815311"/>
                </a:cubicBezTo>
                <a:lnTo>
                  <a:pt x="1425478" y="1817283"/>
                </a:lnTo>
                <a:lnTo>
                  <a:pt x="1421644" y="1817558"/>
                </a:lnTo>
                <a:cubicBezTo>
                  <a:pt x="1417471" y="1817195"/>
                  <a:pt x="1418378" y="1821005"/>
                  <a:pt x="1418378" y="1823545"/>
                </a:cubicBezTo>
                <a:cubicBezTo>
                  <a:pt x="1418196" y="1832253"/>
                  <a:pt x="1418196" y="1841142"/>
                  <a:pt x="1418378" y="1849850"/>
                </a:cubicBezTo>
                <a:lnTo>
                  <a:pt x="1414518" y="1853591"/>
                </a:lnTo>
                <a:lnTo>
                  <a:pt x="1390077" y="1853409"/>
                </a:lnTo>
                <a:lnTo>
                  <a:pt x="1388280" y="1855295"/>
                </a:lnTo>
                <a:lnTo>
                  <a:pt x="1388081" y="1855293"/>
                </a:lnTo>
                <a:cubicBezTo>
                  <a:pt x="1381550" y="1854930"/>
                  <a:pt x="1379918" y="1857107"/>
                  <a:pt x="1380099" y="1863456"/>
                </a:cubicBezTo>
                <a:cubicBezTo>
                  <a:pt x="1380462" y="1883050"/>
                  <a:pt x="1379918" y="1902825"/>
                  <a:pt x="1380281" y="1922418"/>
                </a:cubicBezTo>
                <a:lnTo>
                  <a:pt x="1379094" y="1929541"/>
                </a:lnTo>
                <a:lnTo>
                  <a:pt x="1366130" y="1931056"/>
                </a:lnTo>
                <a:cubicBezTo>
                  <a:pt x="1365405" y="1930874"/>
                  <a:pt x="1364860" y="1929423"/>
                  <a:pt x="1365042" y="1928878"/>
                </a:cubicBezTo>
                <a:cubicBezTo>
                  <a:pt x="1368125" y="1919445"/>
                  <a:pt x="1364135" y="1909831"/>
                  <a:pt x="1365042" y="1900577"/>
                </a:cubicBezTo>
                <a:cubicBezTo>
                  <a:pt x="1366130" y="1888241"/>
                  <a:pt x="1366312" y="1876267"/>
                  <a:pt x="1364860" y="1863930"/>
                </a:cubicBezTo>
                <a:cubicBezTo>
                  <a:pt x="1364135" y="1858126"/>
                  <a:pt x="1361595" y="1856312"/>
                  <a:pt x="1357422" y="1856675"/>
                </a:cubicBezTo>
                <a:cubicBezTo>
                  <a:pt x="1348895" y="1857581"/>
                  <a:pt x="1340369" y="1855586"/>
                  <a:pt x="1332205" y="1856675"/>
                </a:cubicBezTo>
                <a:cubicBezTo>
                  <a:pt x="1325856" y="1857400"/>
                  <a:pt x="1326581" y="1854861"/>
                  <a:pt x="1326400" y="1851051"/>
                </a:cubicBezTo>
                <a:cubicBezTo>
                  <a:pt x="1326218" y="1845064"/>
                  <a:pt x="1329846" y="1839440"/>
                  <a:pt x="1327670" y="1833271"/>
                </a:cubicBezTo>
                <a:lnTo>
                  <a:pt x="1325159" y="1834623"/>
                </a:lnTo>
                <a:lnTo>
                  <a:pt x="1325129" y="1834247"/>
                </a:lnTo>
                <a:lnTo>
                  <a:pt x="1323927" y="1835286"/>
                </a:lnTo>
                <a:lnTo>
                  <a:pt x="1322953" y="1835811"/>
                </a:lnTo>
                <a:cubicBezTo>
                  <a:pt x="1322046" y="1829643"/>
                  <a:pt x="1325674" y="1824382"/>
                  <a:pt x="1325856" y="1817488"/>
                </a:cubicBezTo>
                <a:cubicBezTo>
                  <a:pt x="1315151" y="1817488"/>
                  <a:pt x="1304448" y="1817306"/>
                  <a:pt x="1293744" y="1817488"/>
                </a:cubicBezTo>
                <a:cubicBezTo>
                  <a:pt x="1288301" y="1817669"/>
                  <a:pt x="1287576" y="1815129"/>
                  <a:pt x="1288846" y="1810776"/>
                </a:cubicBezTo>
                <a:cubicBezTo>
                  <a:pt x="1291386" y="1802068"/>
                  <a:pt x="1289572" y="1793359"/>
                  <a:pt x="1289934" y="1784652"/>
                </a:cubicBezTo>
                <a:cubicBezTo>
                  <a:pt x="1290115" y="1781386"/>
                  <a:pt x="1288301" y="1779027"/>
                  <a:pt x="1285036" y="1779389"/>
                </a:cubicBezTo>
                <a:cubicBezTo>
                  <a:pt x="1268164" y="1781023"/>
                  <a:pt x="1251656" y="1775762"/>
                  <a:pt x="1234782" y="1779027"/>
                </a:cubicBezTo>
                <a:lnTo>
                  <a:pt x="1234723" y="1779101"/>
                </a:lnTo>
                <a:lnTo>
                  <a:pt x="1234602" y="1779096"/>
                </a:lnTo>
                <a:cubicBezTo>
                  <a:pt x="1229159" y="1779278"/>
                  <a:pt x="1227890" y="1781094"/>
                  <a:pt x="1228071" y="1785991"/>
                </a:cubicBezTo>
                <a:cubicBezTo>
                  <a:pt x="1228433" y="1794154"/>
                  <a:pt x="1227890" y="1802318"/>
                  <a:pt x="1228252" y="1810483"/>
                </a:cubicBezTo>
                <a:lnTo>
                  <a:pt x="1221980" y="1817292"/>
                </a:lnTo>
                <a:lnTo>
                  <a:pt x="1197774" y="1817126"/>
                </a:lnTo>
                <a:lnTo>
                  <a:pt x="1195825" y="1819137"/>
                </a:lnTo>
                <a:lnTo>
                  <a:pt x="1195053" y="1819190"/>
                </a:lnTo>
                <a:cubicBezTo>
                  <a:pt x="1190698" y="1818828"/>
                  <a:pt x="1190154" y="1821367"/>
                  <a:pt x="1190154" y="1824815"/>
                </a:cubicBezTo>
                <a:cubicBezTo>
                  <a:pt x="1190335" y="1832615"/>
                  <a:pt x="1189973" y="1840236"/>
                  <a:pt x="1190335" y="1847855"/>
                </a:cubicBezTo>
                <a:lnTo>
                  <a:pt x="1184235" y="1854718"/>
                </a:lnTo>
                <a:lnTo>
                  <a:pt x="1180539" y="1855404"/>
                </a:lnTo>
                <a:cubicBezTo>
                  <a:pt x="1174552" y="1854861"/>
                  <a:pt x="1168385" y="1855767"/>
                  <a:pt x="1162397" y="1855224"/>
                </a:cubicBezTo>
                <a:cubicBezTo>
                  <a:pt x="1158859" y="1854861"/>
                  <a:pt x="1156683" y="1855405"/>
                  <a:pt x="1155436" y="1856856"/>
                </a:cubicBezTo>
                <a:lnTo>
                  <a:pt x="1154319" y="1862570"/>
                </a:lnTo>
                <a:lnTo>
                  <a:pt x="1152057" y="1864726"/>
                </a:lnTo>
                <a:cubicBezTo>
                  <a:pt x="1152420" y="1884139"/>
                  <a:pt x="1152238" y="1903550"/>
                  <a:pt x="1152238" y="1922962"/>
                </a:cubicBezTo>
                <a:lnTo>
                  <a:pt x="1151931" y="1924992"/>
                </a:lnTo>
                <a:lnTo>
                  <a:pt x="1144619" y="1931599"/>
                </a:lnTo>
                <a:cubicBezTo>
                  <a:pt x="1137543" y="1931781"/>
                  <a:pt x="1137543" y="1927972"/>
                  <a:pt x="1137907" y="1923074"/>
                </a:cubicBezTo>
                <a:cubicBezTo>
                  <a:pt x="1139176" y="1906383"/>
                  <a:pt x="1136453" y="1889874"/>
                  <a:pt x="1137543" y="1873002"/>
                </a:cubicBezTo>
                <a:cubicBezTo>
                  <a:pt x="1138995" y="1851051"/>
                  <a:pt x="1137907" y="1850687"/>
                  <a:pt x="1115592" y="1854679"/>
                </a:cubicBezTo>
                <a:cubicBezTo>
                  <a:pt x="1104525" y="1856675"/>
                  <a:pt x="1099808" y="1852865"/>
                  <a:pt x="1099808" y="1841980"/>
                </a:cubicBezTo>
                <a:cubicBezTo>
                  <a:pt x="1099808" y="1835267"/>
                  <a:pt x="1099445" y="1828735"/>
                  <a:pt x="1099808" y="1822022"/>
                </a:cubicBezTo>
                <a:cubicBezTo>
                  <a:pt x="1100170" y="1817126"/>
                  <a:pt x="1098539" y="1815129"/>
                  <a:pt x="1093277" y="1815311"/>
                </a:cubicBezTo>
                <a:cubicBezTo>
                  <a:pt x="1084750" y="1815673"/>
                  <a:pt x="1076405" y="1815129"/>
                  <a:pt x="1067879" y="1815493"/>
                </a:cubicBezTo>
                <a:cubicBezTo>
                  <a:pt x="1063162" y="1815673"/>
                  <a:pt x="1061347" y="1814222"/>
                  <a:pt x="1061529" y="1809324"/>
                </a:cubicBezTo>
                <a:cubicBezTo>
                  <a:pt x="1061891" y="1800616"/>
                  <a:pt x="1061529" y="1791726"/>
                  <a:pt x="1061710" y="1783019"/>
                </a:cubicBezTo>
                <a:cubicBezTo>
                  <a:pt x="1061891" y="1778665"/>
                  <a:pt x="1060440" y="1777212"/>
                  <a:pt x="1056086" y="1777212"/>
                </a:cubicBezTo>
                <a:cubicBezTo>
                  <a:pt x="1039215" y="1777395"/>
                  <a:pt x="1022160" y="1777395"/>
                  <a:pt x="1005289" y="1777212"/>
                </a:cubicBezTo>
                <a:lnTo>
                  <a:pt x="1003224" y="1779278"/>
                </a:lnTo>
                <a:lnTo>
                  <a:pt x="1002749" y="1779278"/>
                </a:lnTo>
                <a:cubicBezTo>
                  <a:pt x="999302" y="1779278"/>
                  <a:pt x="997488" y="1780549"/>
                  <a:pt x="998033" y="1783996"/>
                </a:cubicBezTo>
                <a:cubicBezTo>
                  <a:pt x="999484" y="1792703"/>
                  <a:pt x="994767" y="1801048"/>
                  <a:pt x="997670" y="1809757"/>
                </a:cubicBezTo>
                <a:lnTo>
                  <a:pt x="992486" y="1815487"/>
                </a:lnTo>
                <a:lnTo>
                  <a:pt x="969732" y="1815311"/>
                </a:lnTo>
                <a:lnTo>
                  <a:pt x="967584" y="1817377"/>
                </a:lnTo>
                <a:lnTo>
                  <a:pt x="964288" y="1817377"/>
                </a:lnTo>
                <a:cubicBezTo>
                  <a:pt x="959572" y="1817195"/>
                  <a:pt x="957939" y="1818828"/>
                  <a:pt x="958121" y="1823545"/>
                </a:cubicBezTo>
                <a:cubicBezTo>
                  <a:pt x="958301" y="1832253"/>
                  <a:pt x="958121" y="1841142"/>
                  <a:pt x="958121" y="1849850"/>
                </a:cubicBezTo>
                <a:lnTo>
                  <a:pt x="958041" y="1852386"/>
                </a:lnTo>
                <a:lnTo>
                  <a:pt x="952496" y="1853771"/>
                </a:lnTo>
                <a:cubicBezTo>
                  <a:pt x="945239" y="1853228"/>
                  <a:pt x="937983" y="1854135"/>
                  <a:pt x="930726" y="1853591"/>
                </a:cubicBezTo>
                <a:lnTo>
                  <a:pt x="928950" y="1855293"/>
                </a:lnTo>
                <a:lnTo>
                  <a:pt x="927098" y="1855293"/>
                </a:lnTo>
                <a:cubicBezTo>
                  <a:pt x="921111" y="1854930"/>
                  <a:pt x="920022" y="1857289"/>
                  <a:pt x="920022" y="1862549"/>
                </a:cubicBezTo>
                <a:cubicBezTo>
                  <a:pt x="920203" y="1882869"/>
                  <a:pt x="919841" y="1903006"/>
                  <a:pt x="920203" y="1923325"/>
                </a:cubicBezTo>
                <a:lnTo>
                  <a:pt x="919050" y="1928758"/>
                </a:lnTo>
                <a:lnTo>
                  <a:pt x="915305" y="1930149"/>
                </a:lnTo>
                <a:cubicBezTo>
                  <a:pt x="908412" y="1930149"/>
                  <a:pt x="907504" y="1927427"/>
                  <a:pt x="907504" y="1921622"/>
                </a:cubicBezTo>
                <a:cubicBezTo>
                  <a:pt x="907686" y="1901303"/>
                  <a:pt x="907323" y="1881166"/>
                  <a:pt x="907686" y="1860847"/>
                </a:cubicBezTo>
                <a:lnTo>
                  <a:pt x="904311" y="1857386"/>
                </a:lnTo>
                <a:lnTo>
                  <a:pt x="904262" y="1857129"/>
                </a:lnTo>
                <a:lnTo>
                  <a:pt x="903997" y="1857063"/>
                </a:lnTo>
                <a:lnTo>
                  <a:pt x="900611" y="1853591"/>
                </a:lnTo>
                <a:cubicBezTo>
                  <a:pt x="892446" y="1853953"/>
                  <a:pt x="884283" y="1853409"/>
                  <a:pt x="876119" y="1853771"/>
                </a:cubicBezTo>
                <a:cubicBezTo>
                  <a:pt x="871040" y="1854135"/>
                  <a:pt x="869226" y="1852502"/>
                  <a:pt x="869407" y="1847240"/>
                </a:cubicBezTo>
                <a:cubicBezTo>
                  <a:pt x="869770" y="1838714"/>
                  <a:pt x="869226" y="1830369"/>
                  <a:pt x="869589" y="1821842"/>
                </a:cubicBezTo>
                <a:lnTo>
                  <a:pt x="866646" y="1818814"/>
                </a:lnTo>
                <a:lnTo>
                  <a:pt x="866255" y="1816855"/>
                </a:lnTo>
                <a:lnTo>
                  <a:pt x="864260" y="1816358"/>
                </a:lnTo>
                <a:lnTo>
                  <a:pt x="863420" y="1815493"/>
                </a:lnTo>
                <a:lnTo>
                  <a:pt x="860864" y="1815512"/>
                </a:lnTo>
                <a:lnTo>
                  <a:pt x="859610" y="1815200"/>
                </a:lnTo>
                <a:lnTo>
                  <a:pt x="838615" y="1815368"/>
                </a:lnTo>
                <a:lnTo>
                  <a:pt x="831309" y="1808235"/>
                </a:lnTo>
                <a:cubicBezTo>
                  <a:pt x="831491" y="1800072"/>
                  <a:pt x="830946" y="1791908"/>
                  <a:pt x="831491" y="1783745"/>
                </a:cubicBezTo>
                <a:cubicBezTo>
                  <a:pt x="831854" y="1777575"/>
                  <a:pt x="830039" y="1774492"/>
                  <a:pt x="823508" y="1775581"/>
                </a:cubicBezTo>
                <a:cubicBezTo>
                  <a:pt x="809357" y="1777757"/>
                  <a:pt x="795025" y="1776306"/>
                  <a:pt x="780693" y="1775581"/>
                </a:cubicBezTo>
                <a:cubicBezTo>
                  <a:pt x="778516" y="1775399"/>
                  <a:pt x="776339" y="1775581"/>
                  <a:pt x="774343" y="1775943"/>
                </a:cubicBezTo>
                <a:lnTo>
                  <a:pt x="773433" y="1777100"/>
                </a:lnTo>
                <a:lnTo>
                  <a:pt x="773074" y="1777100"/>
                </a:lnTo>
                <a:cubicBezTo>
                  <a:pt x="767450" y="1777100"/>
                  <a:pt x="765453" y="1779278"/>
                  <a:pt x="765636" y="1784722"/>
                </a:cubicBezTo>
                <a:lnTo>
                  <a:pt x="765636" y="1810304"/>
                </a:lnTo>
                <a:lnTo>
                  <a:pt x="760192" y="1815493"/>
                </a:lnTo>
                <a:cubicBezTo>
                  <a:pt x="752391" y="1815129"/>
                  <a:pt x="744410" y="1815855"/>
                  <a:pt x="736608" y="1815311"/>
                </a:cubicBezTo>
                <a:cubicBezTo>
                  <a:pt x="733252" y="1815130"/>
                  <a:pt x="731211" y="1815856"/>
                  <a:pt x="730236" y="1817284"/>
                </a:cubicBezTo>
                <a:lnTo>
                  <a:pt x="730240" y="1818186"/>
                </a:lnTo>
                <a:lnTo>
                  <a:pt x="727969" y="1818850"/>
                </a:lnTo>
                <a:cubicBezTo>
                  <a:pt x="727039" y="1820324"/>
                  <a:pt x="727175" y="1822547"/>
                  <a:pt x="728082" y="1825178"/>
                </a:cubicBezTo>
                <a:cubicBezTo>
                  <a:pt x="730441" y="1832434"/>
                  <a:pt x="729352" y="1839691"/>
                  <a:pt x="729170" y="1846766"/>
                </a:cubicBezTo>
                <a:lnTo>
                  <a:pt x="721585" y="1853769"/>
                </a:lnTo>
                <a:lnTo>
                  <a:pt x="698329" y="1853591"/>
                </a:lnTo>
                <a:lnTo>
                  <a:pt x="696390" y="1855295"/>
                </a:lnTo>
                <a:lnTo>
                  <a:pt x="696152" y="1855293"/>
                </a:lnTo>
                <a:cubicBezTo>
                  <a:pt x="692886" y="1855293"/>
                  <a:pt x="689258" y="1855656"/>
                  <a:pt x="689984" y="1859828"/>
                </a:cubicBezTo>
                <a:cubicBezTo>
                  <a:pt x="692886" y="1877244"/>
                  <a:pt x="690528" y="1894662"/>
                  <a:pt x="691254" y="1912077"/>
                </a:cubicBezTo>
                <a:lnTo>
                  <a:pt x="690284" y="1927767"/>
                </a:lnTo>
                <a:lnTo>
                  <a:pt x="688344" y="1930244"/>
                </a:lnTo>
                <a:lnTo>
                  <a:pt x="686479" y="1930827"/>
                </a:lnTo>
                <a:lnTo>
                  <a:pt x="678918" y="1931056"/>
                </a:lnTo>
                <a:cubicBezTo>
                  <a:pt x="674200" y="1933233"/>
                  <a:pt x="675290" y="1926883"/>
                  <a:pt x="675290" y="1924162"/>
                </a:cubicBezTo>
                <a:cubicBezTo>
                  <a:pt x="675108" y="1905113"/>
                  <a:pt x="674564" y="1886064"/>
                  <a:pt x="675471" y="1867016"/>
                </a:cubicBezTo>
                <a:lnTo>
                  <a:pt x="672479" y="1863685"/>
                </a:lnTo>
                <a:lnTo>
                  <a:pt x="671117" y="1857696"/>
                </a:lnTo>
                <a:lnTo>
                  <a:pt x="667080" y="1857675"/>
                </a:lnTo>
                <a:lnTo>
                  <a:pt x="665855" y="1856312"/>
                </a:lnTo>
                <a:cubicBezTo>
                  <a:pt x="657873" y="1857218"/>
                  <a:pt x="649891" y="1855586"/>
                  <a:pt x="642272" y="1856856"/>
                </a:cubicBezTo>
                <a:cubicBezTo>
                  <a:pt x="634471" y="1858307"/>
                  <a:pt x="635014" y="1853046"/>
                  <a:pt x="635922" y="1849599"/>
                </a:cubicBezTo>
                <a:cubicBezTo>
                  <a:pt x="637917" y="1841798"/>
                  <a:pt x="636829" y="1833996"/>
                  <a:pt x="637010" y="1824201"/>
                </a:cubicBezTo>
                <a:lnTo>
                  <a:pt x="635014" y="1831125"/>
                </a:lnTo>
                <a:lnTo>
                  <a:pt x="635014" y="1827355"/>
                </a:lnTo>
                <a:lnTo>
                  <a:pt x="634076" y="1829985"/>
                </a:lnTo>
                <a:lnTo>
                  <a:pt x="634288" y="1822931"/>
                </a:lnTo>
                <a:cubicBezTo>
                  <a:pt x="638098" y="1816943"/>
                  <a:pt x="634288" y="1817488"/>
                  <a:pt x="630661" y="1817488"/>
                </a:cubicBezTo>
                <a:cubicBezTo>
                  <a:pt x="622859" y="1817488"/>
                  <a:pt x="614877" y="1817126"/>
                  <a:pt x="607076" y="1817669"/>
                </a:cubicBezTo>
                <a:lnTo>
                  <a:pt x="602406" y="1816458"/>
                </a:lnTo>
                <a:lnTo>
                  <a:pt x="600087" y="1814240"/>
                </a:lnTo>
                <a:lnTo>
                  <a:pt x="599092" y="1809324"/>
                </a:lnTo>
                <a:cubicBezTo>
                  <a:pt x="599637" y="1801160"/>
                  <a:pt x="599275" y="1792996"/>
                  <a:pt x="599275" y="1784833"/>
                </a:cubicBezTo>
                <a:cubicBezTo>
                  <a:pt x="599275" y="1781931"/>
                  <a:pt x="599275" y="1778846"/>
                  <a:pt x="595284" y="1779389"/>
                </a:cubicBezTo>
                <a:cubicBezTo>
                  <a:pt x="578412" y="1781386"/>
                  <a:pt x="561903" y="1775943"/>
                  <a:pt x="545031" y="1779027"/>
                </a:cubicBezTo>
                <a:lnTo>
                  <a:pt x="544913" y="1779172"/>
                </a:lnTo>
                <a:lnTo>
                  <a:pt x="542853" y="1779096"/>
                </a:lnTo>
                <a:cubicBezTo>
                  <a:pt x="538500" y="1779278"/>
                  <a:pt x="537230" y="1780730"/>
                  <a:pt x="537049" y="1784902"/>
                </a:cubicBezTo>
                <a:cubicBezTo>
                  <a:pt x="536504" y="1793610"/>
                  <a:pt x="538318" y="1802136"/>
                  <a:pt x="539044" y="1810845"/>
                </a:cubicBezTo>
                <a:lnTo>
                  <a:pt x="533519" y="1816888"/>
                </a:lnTo>
                <a:lnTo>
                  <a:pt x="531920" y="1817279"/>
                </a:lnTo>
                <a:lnTo>
                  <a:pt x="528951" y="1817466"/>
                </a:lnTo>
                <a:lnTo>
                  <a:pt x="512919" y="1817306"/>
                </a:lnTo>
                <a:cubicBezTo>
                  <a:pt x="509472" y="1817124"/>
                  <a:pt x="506162" y="1816898"/>
                  <a:pt x="504144" y="1818032"/>
                </a:cubicBezTo>
                <a:lnTo>
                  <a:pt x="503947" y="1819745"/>
                </a:lnTo>
                <a:lnTo>
                  <a:pt x="500402" y="1823908"/>
                </a:lnTo>
                <a:cubicBezTo>
                  <a:pt x="502942" y="1833159"/>
                  <a:pt x="499494" y="1842413"/>
                  <a:pt x="499132" y="1851665"/>
                </a:cubicBezTo>
                <a:lnTo>
                  <a:pt x="496473" y="1853733"/>
                </a:lnTo>
                <a:lnTo>
                  <a:pt x="483711" y="1855586"/>
                </a:lnTo>
                <a:cubicBezTo>
                  <a:pt x="479720" y="1855586"/>
                  <a:pt x="475730" y="1856130"/>
                  <a:pt x="471919" y="1855586"/>
                </a:cubicBezTo>
                <a:lnTo>
                  <a:pt x="470349" y="1857091"/>
                </a:lnTo>
                <a:lnTo>
                  <a:pt x="470105" y="1857107"/>
                </a:lnTo>
                <a:cubicBezTo>
                  <a:pt x="463211" y="1856744"/>
                  <a:pt x="460672" y="1858558"/>
                  <a:pt x="460853" y="1865996"/>
                </a:cubicBezTo>
                <a:cubicBezTo>
                  <a:pt x="461397" y="1885409"/>
                  <a:pt x="460853" y="1904638"/>
                  <a:pt x="461035" y="1924051"/>
                </a:cubicBezTo>
                <a:lnTo>
                  <a:pt x="460383" y="1927607"/>
                </a:lnTo>
                <a:lnTo>
                  <a:pt x="455592" y="1931962"/>
                </a:lnTo>
                <a:cubicBezTo>
                  <a:pt x="449969" y="1931962"/>
                  <a:pt x="446702" y="1931419"/>
                  <a:pt x="446884" y="1924344"/>
                </a:cubicBezTo>
                <a:cubicBezTo>
                  <a:pt x="447428" y="1907108"/>
                  <a:pt x="447065" y="1889874"/>
                  <a:pt x="447065" y="1872639"/>
                </a:cubicBezTo>
                <a:cubicBezTo>
                  <a:pt x="447065" y="1850687"/>
                  <a:pt x="447065" y="1850687"/>
                  <a:pt x="424932" y="1854861"/>
                </a:cubicBezTo>
                <a:cubicBezTo>
                  <a:pt x="413684" y="1857038"/>
                  <a:pt x="408967" y="1853228"/>
                  <a:pt x="408967" y="1841617"/>
                </a:cubicBezTo>
                <a:cubicBezTo>
                  <a:pt x="408967" y="1835629"/>
                  <a:pt x="408604" y="1829461"/>
                  <a:pt x="409149" y="1823475"/>
                </a:cubicBezTo>
                <a:cubicBezTo>
                  <a:pt x="409692" y="1816943"/>
                  <a:pt x="406972" y="1815311"/>
                  <a:pt x="400803" y="1815673"/>
                </a:cubicBezTo>
                <a:cubicBezTo>
                  <a:pt x="394091" y="1816036"/>
                  <a:pt x="387378" y="1815129"/>
                  <a:pt x="380848" y="1815855"/>
                </a:cubicBezTo>
                <a:lnTo>
                  <a:pt x="372547" y="1814078"/>
                </a:lnTo>
                <a:lnTo>
                  <a:pt x="372098" y="1813617"/>
                </a:lnTo>
                <a:lnTo>
                  <a:pt x="370688" y="1805333"/>
                </a:lnTo>
                <a:cubicBezTo>
                  <a:pt x="371231" y="1799346"/>
                  <a:pt x="370325" y="1793178"/>
                  <a:pt x="370869" y="1787192"/>
                </a:cubicBezTo>
                <a:cubicBezTo>
                  <a:pt x="371594" y="1779753"/>
                  <a:pt x="369418" y="1777032"/>
                  <a:pt x="361617" y="1777395"/>
                </a:cubicBezTo>
                <a:cubicBezTo>
                  <a:pt x="349281" y="1778120"/>
                  <a:pt x="336763" y="1777575"/>
                  <a:pt x="324427" y="1777575"/>
                </a:cubicBezTo>
                <a:cubicBezTo>
                  <a:pt x="316716" y="1777575"/>
                  <a:pt x="312861" y="1777575"/>
                  <a:pt x="310933" y="1779457"/>
                </a:cubicBezTo>
                <a:lnTo>
                  <a:pt x="310781" y="1780503"/>
                </a:lnTo>
                <a:lnTo>
                  <a:pt x="308824" y="1780911"/>
                </a:lnTo>
                <a:cubicBezTo>
                  <a:pt x="302657" y="1786172"/>
                  <a:pt x="307192" y="1798509"/>
                  <a:pt x="306829" y="1807760"/>
                </a:cubicBezTo>
                <a:lnTo>
                  <a:pt x="305502" y="1813044"/>
                </a:lnTo>
                <a:lnTo>
                  <a:pt x="299438" y="1815313"/>
                </a:lnTo>
                <a:cubicBezTo>
                  <a:pt x="296249" y="1815673"/>
                  <a:pt x="291998" y="1815673"/>
                  <a:pt x="286328" y="1815673"/>
                </a:cubicBezTo>
                <a:lnTo>
                  <a:pt x="280973" y="1816903"/>
                </a:lnTo>
                <a:lnTo>
                  <a:pt x="269457" y="1817739"/>
                </a:lnTo>
                <a:cubicBezTo>
                  <a:pt x="266554" y="1817195"/>
                  <a:pt x="266736" y="1820460"/>
                  <a:pt x="266916" y="1822455"/>
                </a:cubicBezTo>
                <a:cubicBezTo>
                  <a:pt x="267461" y="1828443"/>
                  <a:pt x="266736" y="1834247"/>
                  <a:pt x="268006" y="1840417"/>
                </a:cubicBezTo>
                <a:cubicBezTo>
                  <a:pt x="268458" y="1842776"/>
                  <a:pt x="268958" y="1846086"/>
                  <a:pt x="268458" y="1848965"/>
                </a:cubicBezTo>
                <a:lnTo>
                  <a:pt x="266964" y="1850577"/>
                </a:lnTo>
                <a:lnTo>
                  <a:pt x="257846" y="1853771"/>
                </a:lnTo>
                <a:cubicBezTo>
                  <a:pt x="251134" y="1853771"/>
                  <a:pt x="244421" y="1854135"/>
                  <a:pt x="237890" y="1853591"/>
                </a:cubicBezTo>
                <a:lnTo>
                  <a:pt x="236064" y="1855465"/>
                </a:lnTo>
                <a:lnTo>
                  <a:pt x="235532" y="1855475"/>
                </a:lnTo>
                <a:cubicBezTo>
                  <a:pt x="229544" y="1855112"/>
                  <a:pt x="229000" y="1857833"/>
                  <a:pt x="228638" y="1862912"/>
                </a:cubicBezTo>
                <a:cubicBezTo>
                  <a:pt x="228275" y="1869988"/>
                  <a:pt x="231721" y="1876700"/>
                  <a:pt x="230451" y="1883413"/>
                </a:cubicBezTo>
                <a:cubicBezTo>
                  <a:pt x="227912" y="1896475"/>
                  <a:pt x="229181" y="1909719"/>
                  <a:pt x="229000" y="1922962"/>
                </a:cubicBezTo>
                <a:lnTo>
                  <a:pt x="228705" y="1925245"/>
                </a:lnTo>
                <a:lnTo>
                  <a:pt x="224102" y="1929966"/>
                </a:lnTo>
                <a:cubicBezTo>
                  <a:pt x="218116" y="1929966"/>
                  <a:pt x="216664" y="1928335"/>
                  <a:pt x="216301" y="1922348"/>
                </a:cubicBezTo>
                <a:cubicBezTo>
                  <a:pt x="215756" y="1911645"/>
                  <a:pt x="220111" y="1901303"/>
                  <a:pt x="217935" y="1890962"/>
                </a:cubicBezTo>
                <a:cubicBezTo>
                  <a:pt x="215756" y="1880803"/>
                  <a:pt x="216119" y="1870462"/>
                  <a:pt x="216845" y="1860485"/>
                </a:cubicBezTo>
                <a:cubicBezTo>
                  <a:pt x="217389" y="1853771"/>
                  <a:pt x="215031" y="1853591"/>
                  <a:pt x="210133" y="1853591"/>
                </a:cubicBezTo>
                <a:cubicBezTo>
                  <a:pt x="201425" y="1853591"/>
                  <a:pt x="192536" y="1853409"/>
                  <a:pt x="183827" y="1853591"/>
                </a:cubicBezTo>
                <a:cubicBezTo>
                  <a:pt x="180199" y="1853771"/>
                  <a:pt x="178022" y="1852865"/>
                  <a:pt x="178204" y="1848692"/>
                </a:cubicBezTo>
                <a:cubicBezTo>
                  <a:pt x="178747" y="1837989"/>
                  <a:pt x="177296" y="1827103"/>
                  <a:pt x="179473" y="1815493"/>
                </a:cubicBezTo>
                <a:cubicBezTo>
                  <a:pt x="169314" y="1815493"/>
                  <a:pt x="159517" y="1815311"/>
                  <a:pt x="149540" y="1815673"/>
                </a:cubicBezTo>
                <a:cubicBezTo>
                  <a:pt x="142645" y="1815855"/>
                  <a:pt x="140106" y="1813679"/>
                  <a:pt x="139924" y="1806421"/>
                </a:cubicBezTo>
                <a:cubicBezTo>
                  <a:pt x="139743" y="1799165"/>
                  <a:pt x="141919" y="1792270"/>
                  <a:pt x="142101" y="1785014"/>
                </a:cubicBezTo>
                <a:cubicBezTo>
                  <a:pt x="142282" y="1778120"/>
                  <a:pt x="140106" y="1775581"/>
                  <a:pt x="132849" y="1775399"/>
                </a:cubicBezTo>
                <a:cubicBezTo>
                  <a:pt x="123234" y="1775218"/>
                  <a:pt x="113799" y="1779753"/>
                  <a:pt x="104730" y="1776850"/>
                </a:cubicBezTo>
                <a:cubicBezTo>
                  <a:pt x="98380" y="1774855"/>
                  <a:pt x="92211" y="1775943"/>
                  <a:pt x="85861" y="1775943"/>
                </a:cubicBezTo>
                <a:lnTo>
                  <a:pt x="84540" y="1777467"/>
                </a:lnTo>
                <a:lnTo>
                  <a:pt x="83502" y="1777463"/>
                </a:lnTo>
                <a:cubicBezTo>
                  <a:pt x="77516" y="1777463"/>
                  <a:pt x="76428" y="1779641"/>
                  <a:pt x="76610" y="1784902"/>
                </a:cubicBezTo>
                <a:cubicBezTo>
                  <a:pt x="76972" y="1793610"/>
                  <a:pt x="76610" y="1802499"/>
                  <a:pt x="76610" y="1811208"/>
                </a:cubicBezTo>
                <a:lnTo>
                  <a:pt x="72942" y="1815708"/>
                </a:lnTo>
                <a:lnTo>
                  <a:pt x="72799" y="1815855"/>
                </a:lnTo>
                <a:cubicBezTo>
                  <a:pt x="64273" y="1815493"/>
                  <a:pt x="55927" y="1816036"/>
                  <a:pt x="47400" y="1815673"/>
                </a:cubicBezTo>
                <a:lnTo>
                  <a:pt x="45768" y="1817262"/>
                </a:lnTo>
                <a:lnTo>
                  <a:pt x="43954" y="1817377"/>
                </a:lnTo>
                <a:cubicBezTo>
                  <a:pt x="39418" y="1816832"/>
                  <a:pt x="38330" y="1819371"/>
                  <a:pt x="38511" y="1823364"/>
                </a:cubicBezTo>
                <a:cubicBezTo>
                  <a:pt x="38693" y="1830619"/>
                  <a:pt x="38149" y="1837878"/>
                  <a:pt x="38693" y="1845133"/>
                </a:cubicBezTo>
                <a:lnTo>
                  <a:pt x="37619" y="1850853"/>
                </a:lnTo>
                <a:lnTo>
                  <a:pt x="34702" y="1853771"/>
                </a:lnTo>
                <a:cubicBezTo>
                  <a:pt x="26538" y="1853409"/>
                  <a:pt x="18374" y="1854135"/>
                  <a:pt x="10210" y="1853591"/>
                </a:cubicBezTo>
                <a:lnTo>
                  <a:pt x="8191" y="1855611"/>
                </a:lnTo>
                <a:lnTo>
                  <a:pt x="1932" y="1857107"/>
                </a:lnTo>
                <a:cubicBezTo>
                  <a:pt x="730" y="1858558"/>
                  <a:pt x="413" y="1860917"/>
                  <a:pt x="413" y="1864182"/>
                </a:cubicBezTo>
                <a:cubicBezTo>
                  <a:pt x="776" y="1890125"/>
                  <a:pt x="594" y="1916249"/>
                  <a:pt x="594" y="1942192"/>
                </a:cubicBezTo>
                <a:cubicBezTo>
                  <a:pt x="594" y="1957430"/>
                  <a:pt x="594" y="1957067"/>
                  <a:pt x="16015" y="1957430"/>
                </a:cubicBezTo>
                <a:cubicBezTo>
                  <a:pt x="19644" y="1957521"/>
                  <a:pt x="21776" y="1956885"/>
                  <a:pt x="22978" y="1955434"/>
                </a:cubicBezTo>
                <a:lnTo>
                  <a:pt x="23968" y="1950498"/>
                </a:lnTo>
                <a:lnTo>
                  <a:pt x="26538" y="1947927"/>
                </a:lnTo>
                <a:cubicBezTo>
                  <a:pt x="26175" y="1931056"/>
                  <a:pt x="26356" y="1914002"/>
                  <a:pt x="26356" y="1897130"/>
                </a:cubicBezTo>
                <a:cubicBezTo>
                  <a:pt x="26356" y="1879715"/>
                  <a:pt x="26356" y="1879715"/>
                  <a:pt x="43410" y="1879351"/>
                </a:cubicBezTo>
                <a:lnTo>
                  <a:pt x="46956" y="1879162"/>
                </a:lnTo>
                <a:lnTo>
                  <a:pt x="56652" y="1879240"/>
                </a:lnTo>
                <a:lnTo>
                  <a:pt x="58687" y="1877468"/>
                </a:lnTo>
                <a:lnTo>
                  <a:pt x="61823" y="1876222"/>
                </a:lnTo>
                <a:lnTo>
                  <a:pt x="62063" y="1874529"/>
                </a:lnTo>
                <a:lnTo>
                  <a:pt x="62277" y="1874342"/>
                </a:lnTo>
                <a:lnTo>
                  <a:pt x="62248" y="1873217"/>
                </a:lnTo>
                <a:lnTo>
                  <a:pt x="64454" y="1857581"/>
                </a:lnTo>
                <a:cubicBezTo>
                  <a:pt x="64454" y="1853409"/>
                  <a:pt x="65361" y="1848874"/>
                  <a:pt x="64091" y="1845064"/>
                </a:cubicBezTo>
                <a:cubicBezTo>
                  <a:pt x="62277" y="1839984"/>
                  <a:pt x="64091" y="1839440"/>
                  <a:pt x="68264" y="1839440"/>
                </a:cubicBezTo>
                <a:lnTo>
                  <a:pt x="68416" y="1839441"/>
                </a:lnTo>
                <a:lnTo>
                  <a:pt x="91304" y="1841505"/>
                </a:lnTo>
                <a:lnTo>
                  <a:pt x="93236" y="1839612"/>
                </a:lnTo>
                <a:lnTo>
                  <a:pt x="94570" y="1839621"/>
                </a:lnTo>
                <a:cubicBezTo>
                  <a:pt x="100193" y="1839803"/>
                  <a:pt x="102733" y="1837807"/>
                  <a:pt x="102551" y="1831820"/>
                </a:cubicBezTo>
                <a:cubicBezTo>
                  <a:pt x="102188" y="1823113"/>
                  <a:pt x="102733" y="1814222"/>
                  <a:pt x="102370" y="1805515"/>
                </a:cubicBezTo>
                <a:lnTo>
                  <a:pt x="107663" y="1801255"/>
                </a:lnTo>
                <a:lnTo>
                  <a:pt x="114888" y="1807217"/>
                </a:lnTo>
                <a:cubicBezTo>
                  <a:pt x="114525" y="1815018"/>
                  <a:pt x="115250" y="1823001"/>
                  <a:pt x="114707" y="1830802"/>
                </a:cubicBezTo>
                <a:cubicBezTo>
                  <a:pt x="114162" y="1838421"/>
                  <a:pt x="116339" y="1842050"/>
                  <a:pt x="124685" y="1841324"/>
                </a:cubicBezTo>
                <a:cubicBezTo>
                  <a:pt x="132122" y="1840598"/>
                  <a:pt x="139743" y="1841324"/>
                  <a:pt x="147362" y="1841142"/>
                </a:cubicBezTo>
                <a:lnTo>
                  <a:pt x="154385" y="1846761"/>
                </a:lnTo>
                <a:lnTo>
                  <a:pt x="154574" y="1848063"/>
                </a:lnTo>
                <a:lnTo>
                  <a:pt x="153530" y="1873979"/>
                </a:lnTo>
                <a:cubicBezTo>
                  <a:pt x="152260" y="1878514"/>
                  <a:pt x="153893" y="1879422"/>
                  <a:pt x="157703" y="1879422"/>
                </a:cubicBezTo>
                <a:cubicBezTo>
                  <a:pt x="166230" y="1879422"/>
                  <a:pt x="174756" y="1879785"/>
                  <a:pt x="183102" y="1879240"/>
                </a:cubicBezTo>
                <a:cubicBezTo>
                  <a:pt x="190903" y="1878877"/>
                  <a:pt x="193080" y="1881780"/>
                  <a:pt x="192899" y="1889218"/>
                </a:cubicBezTo>
                <a:cubicBezTo>
                  <a:pt x="192354" y="1908812"/>
                  <a:pt x="193443" y="1928404"/>
                  <a:pt x="190903" y="1947815"/>
                </a:cubicBezTo>
                <a:cubicBezTo>
                  <a:pt x="190177" y="1953440"/>
                  <a:pt x="191810" y="1955979"/>
                  <a:pt x="198158" y="1955797"/>
                </a:cubicBezTo>
                <a:cubicBezTo>
                  <a:pt x="213942" y="1955434"/>
                  <a:pt x="229544" y="1955434"/>
                  <a:pt x="245327" y="1955797"/>
                </a:cubicBezTo>
                <a:cubicBezTo>
                  <a:pt x="251496" y="1955979"/>
                  <a:pt x="252766" y="1953621"/>
                  <a:pt x="252766" y="1947997"/>
                </a:cubicBezTo>
                <a:lnTo>
                  <a:pt x="252766" y="1947927"/>
                </a:lnTo>
                <a:lnTo>
                  <a:pt x="254762" y="1945932"/>
                </a:lnTo>
                <a:lnTo>
                  <a:pt x="254580" y="1884139"/>
                </a:lnTo>
                <a:lnTo>
                  <a:pt x="259297" y="1879422"/>
                </a:lnTo>
                <a:cubicBezTo>
                  <a:pt x="268006" y="1879785"/>
                  <a:pt x="276895" y="1879422"/>
                  <a:pt x="285602" y="1879603"/>
                </a:cubicBezTo>
                <a:cubicBezTo>
                  <a:pt x="290501" y="1879785"/>
                  <a:pt x="292860" y="1877789"/>
                  <a:pt x="292678" y="1872710"/>
                </a:cubicBezTo>
                <a:lnTo>
                  <a:pt x="292528" y="1870668"/>
                </a:lnTo>
                <a:lnTo>
                  <a:pt x="294674" y="1868649"/>
                </a:lnTo>
                <a:cubicBezTo>
                  <a:pt x="293948" y="1862298"/>
                  <a:pt x="294856" y="1855586"/>
                  <a:pt x="293042" y="1849054"/>
                </a:cubicBezTo>
                <a:lnTo>
                  <a:pt x="292976" y="1841933"/>
                </a:lnTo>
                <a:lnTo>
                  <a:pt x="299571" y="1839691"/>
                </a:lnTo>
                <a:cubicBezTo>
                  <a:pt x="307373" y="1840236"/>
                  <a:pt x="315355" y="1839691"/>
                  <a:pt x="323156" y="1839872"/>
                </a:cubicBezTo>
                <a:lnTo>
                  <a:pt x="325849" y="1837264"/>
                </a:lnTo>
                <a:lnTo>
                  <a:pt x="329234" y="1836491"/>
                </a:lnTo>
                <a:cubicBezTo>
                  <a:pt x="330867" y="1834723"/>
                  <a:pt x="330867" y="1831457"/>
                  <a:pt x="330776" y="1824927"/>
                </a:cubicBezTo>
                <a:cubicBezTo>
                  <a:pt x="330594" y="1818940"/>
                  <a:pt x="331684" y="1813134"/>
                  <a:pt x="332409" y="1807147"/>
                </a:cubicBezTo>
                <a:lnTo>
                  <a:pt x="336644" y="1802629"/>
                </a:lnTo>
                <a:lnTo>
                  <a:pt x="343656" y="1804132"/>
                </a:lnTo>
                <a:cubicBezTo>
                  <a:pt x="346741" y="1807942"/>
                  <a:pt x="348193" y="1813022"/>
                  <a:pt x="346559" y="1817739"/>
                </a:cubicBezTo>
                <a:cubicBezTo>
                  <a:pt x="344564" y="1823545"/>
                  <a:pt x="345653" y="1829531"/>
                  <a:pt x="345108" y="1835518"/>
                </a:cubicBezTo>
                <a:cubicBezTo>
                  <a:pt x="344564" y="1840236"/>
                  <a:pt x="346559" y="1841868"/>
                  <a:pt x="351276" y="1841687"/>
                </a:cubicBezTo>
                <a:cubicBezTo>
                  <a:pt x="359984" y="1841505"/>
                  <a:pt x="368874" y="1841687"/>
                  <a:pt x="377582" y="1841687"/>
                </a:cubicBezTo>
                <a:cubicBezTo>
                  <a:pt x="380303" y="1841687"/>
                  <a:pt x="383024" y="1841324"/>
                  <a:pt x="383205" y="1845495"/>
                </a:cubicBezTo>
                <a:cubicBezTo>
                  <a:pt x="383387" y="1853479"/>
                  <a:pt x="386471" y="1861098"/>
                  <a:pt x="383568" y="1869444"/>
                </a:cubicBezTo>
                <a:cubicBezTo>
                  <a:pt x="381392" y="1875793"/>
                  <a:pt x="383750" y="1880511"/>
                  <a:pt x="392277" y="1879785"/>
                </a:cubicBezTo>
                <a:cubicBezTo>
                  <a:pt x="399171" y="1879240"/>
                  <a:pt x="406247" y="1880329"/>
                  <a:pt x="413139" y="1879603"/>
                </a:cubicBezTo>
                <a:lnTo>
                  <a:pt x="419999" y="1881228"/>
                </a:lnTo>
                <a:lnTo>
                  <a:pt x="420041" y="1881271"/>
                </a:lnTo>
                <a:lnTo>
                  <a:pt x="421486" y="1888311"/>
                </a:lnTo>
                <a:cubicBezTo>
                  <a:pt x="421123" y="1908630"/>
                  <a:pt x="421304" y="1928768"/>
                  <a:pt x="421304" y="1949086"/>
                </a:cubicBezTo>
                <a:cubicBezTo>
                  <a:pt x="421304" y="1953076"/>
                  <a:pt x="421123" y="1955979"/>
                  <a:pt x="426746" y="1955979"/>
                </a:cubicBezTo>
                <a:cubicBezTo>
                  <a:pt x="443618" y="1955797"/>
                  <a:pt x="460672" y="1955979"/>
                  <a:pt x="477544" y="1955979"/>
                </a:cubicBezTo>
                <a:cubicBezTo>
                  <a:pt x="480446" y="1955979"/>
                  <a:pt x="483348" y="1955797"/>
                  <a:pt x="482985" y="1951807"/>
                </a:cubicBezTo>
                <a:lnTo>
                  <a:pt x="483005" y="1950593"/>
                </a:lnTo>
                <a:lnTo>
                  <a:pt x="484981" y="1949197"/>
                </a:lnTo>
                <a:cubicBezTo>
                  <a:pt x="483167" y="1928697"/>
                  <a:pt x="488247" y="1908016"/>
                  <a:pt x="485162" y="1887334"/>
                </a:cubicBezTo>
                <a:lnTo>
                  <a:pt x="485763" y="1881537"/>
                </a:lnTo>
                <a:lnTo>
                  <a:pt x="492419" y="1879603"/>
                </a:lnTo>
                <a:cubicBezTo>
                  <a:pt x="501672" y="1880329"/>
                  <a:pt x="511105" y="1879785"/>
                  <a:pt x="520903" y="1879785"/>
                </a:cubicBezTo>
                <a:lnTo>
                  <a:pt x="520868" y="1877527"/>
                </a:lnTo>
                <a:lnTo>
                  <a:pt x="522535" y="1877537"/>
                </a:lnTo>
                <a:cubicBezTo>
                  <a:pt x="522172" y="1874090"/>
                  <a:pt x="520903" y="1871188"/>
                  <a:pt x="521628" y="1869011"/>
                </a:cubicBezTo>
                <a:cubicBezTo>
                  <a:pt x="522989" y="1864929"/>
                  <a:pt x="524213" y="1860937"/>
                  <a:pt x="524713" y="1856902"/>
                </a:cubicBezTo>
                <a:lnTo>
                  <a:pt x="523568" y="1845744"/>
                </a:lnTo>
                <a:lnTo>
                  <a:pt x="527433" y="1841505"/>
                </a:lnTo>
                <a:cubicBezTo>
                  <a:pt x="536504" y="1841687"/>
                  <a:pt x="545576" y="1841324"/>
                  <a:pt x="554645" y="1841687"/>
                </a:cubicBezTo>
                <a:lnTo>
                  <a:pt x="556563" y="1839821"/>
                </a:lnTo>
                <a:lnTo>
                  <a:pt x="561971" y="1839078"/>
                </a:lnTo>
                <a:cubicBezTo>
                  <a:pt x="562946" y="1837898"/>
                  <a:pt x="562991" y="1835902"/>
                  <a:pt x="562991" y="1833271"/>
                </a:cubicBezTo>
                <a:cubicBezTo>
                  <a:pt x="562991" y="1824201"/>
                  <a:pt x="562810" y="1815129"/>
                  <a:pt x="562991" y="1806058"/>
                </a:cubicBezTo>
                <a:lnTo>
                  <a:pt x="565291" y="1802987"/>
                </a:lnTo>
                <a:lnTo>
                  <a:pt x="569885" y="1803589"/>
                </a:lnTo>
                <a:cubicBezTo>
                  <a:pt x="572788" y="1803407"/>
                  <a:pt x="576779" y="1803044"/>
                  <a:pt x="575328" y="1807942"/>
                </a:cubicBezTo>
                <a:cubicBezTo>
                  <a:pt x="572606" y="1816832"/>
                  <a:pt x="574784" y="1825903"/>
                  <a:pt x="573876" y="1834792"/>
                </a:cubicBezTo>
                <a:cubicBezTo>
                  <a:pt x="573332" y="1840780"/>
                  <a:pt x="576235" y="1841868"/>
                  <a:pt x="581314" y="1841687"/>
                </a:cubicBezTo>
                <a:cubicBezTo>
                  <a:pt x="589478" y="1841324"/>
                  <a:pt x="597641" y="1841687"/>
                  <a:pt x="605807" y="1841505"/>
                </a:cubicBezTo>
                <a:cubicBezTo>
                  <a:pt x="610704" y="1841505"/>
                  <a:pt x="613425" y="1841687"/>
                  <a:pt x="612337" y="1848399"/>
                </a:cubicBezTo>
                <a:cubicBezTo>
                  <a:pt x="611248" y="1856381"/>
                  <a:pt x="612337" y="1864726"/>
                  <a:pt x="611974" y="1872890"/>
                </a:cubicBezTo>
                <a:cubicBezTo>
                  <a:pt x="611793" y="1878151"/>
                  <a:pt x="615240" y="1881237"/>
                  <a:pt x="618687" y="1880874"/>
                </a:cubicBezTo>
                <a:cubicBezTo>
                  <a:pt x="627395" y="1879966"/>
                  <a:pt x="636102" y="1883594"/>
                  <a:pt x="644993" y="1879966"/>
                </a:cubicBezTo>
                <a:cubicBezTo>
                  <a:pt x="650254" y="1877789"/>
                  <a:pt x="653156" y="1881055"/>
                  <a:pt x="651886" y="1886497"/>
                </a:cubicBezTo>
                <a:cubicBezTo>
                  <a:pt x="650798" y="1891395"/>
                  <a:pt x="649709" y="1896475"/>
                  <a:pt x="650254" y="1901554"/>
                </a:cubicBezTo>
                <a:cubicBezTo>
                  <a:pt x="652068" y="1917338"/>
                  <a:pt x="653337" y="1933121"/>
                  <a:pt x="650254" y="1948905"/>
                </a:cubicBezTo>
                <a:cubicBezTo>
                  <a:pt x="649166" y="1954890"/>
                  <a:pt x="651886" y="1957611"/>
                  <a:pt x="658418" y="1957430"/>
                </a:cubicBezTo>
                <a:cubicBezTo>
                  <a:pt x="674745" y="1957067"/>
                  <a:pt x="691072" y="1956885"/>
                  <a:pt x="707400" y="1957430"/>
                </a:cubicBezTo>
                <a:cubicBezTo>
                  <a:pt x="711028" y="1957521"/>
                  <a:pt x="713161" y="1956885"/>
                  <a:pt x="714363" y="1955434"/>
                </a:cubicBezTo>
                <a:lnTo>
                  <a:pt x="715636" y="1949084"/>
                </a:lnTo>
                <a:lnTo>
                  <a:pt x="717559" y="1947201"/>
                </a:lnTo>
                <a:cubicBezTo>
                  <a:pt x="717016" y="1926883"/>
                  <a:pt x="717378" y="1906746"/>
                  <a:pt x="717378" y="1886427"/>
                </a:cubicBezTo>
                <a:lnTo>
                  <a:pt x="717520" y="1884809"/>
                </a:lnTo>
                <a:lnTo>
                  <a:pt x="722730" y="1879345"/>
                </a:lnTo>
                <a:lnTo>
                  <a:pt x="726109" y="1879108"/>
                </a:lnTo>
                <a:lnTo>
                  <a:pt x="745679" y="1879422"/>
                </a:lnTo>
                <a:cubicBezTo>
                  <a:pt x="749307" y="1879695"/>
                  <a:pt x="751575" y="1879059"/>
                  <a:pt x="752800" y="1877562"/>
                </a:cubicBezTo>
                <a:lnTo>
                  <a:pt x="753410" y="1872584"/>
                </a:lnTo>
                <a:lnTo>
                  <a:pt x="755658" y="1870280"/>
                </a:lnTo>
                <a:cubicBezTo>
                  <a:pt x="755113" y="1863204"/>
                  <a:pt x="753480" y="1856130"/>
                  <a:pt x="753480" y="1848874"/>
                </a:cubicBezTo>
                <a:lnTo>
                  <a:pt x="753890" y="1847090"/>
                </a:lnTo>
                <a:lnTo>
                  <a:pt x="762283" y="1839408"/>
                </a:lnTo>
                <a:lnTo>
                  <a:pt x="762552" y="1839344"/>
                </a:lnTo>
                <a:lnTo>
                  <a:pt x="783777" y="1841142"/>
                </a:lnTo>
                <a:cubicBezTo>
                  <a:pt x="788495" y="1841142"/>
                  <a:pt x="790126" y="1839509"/>
                  <a:pt x="789946" y="1834792"/>
                </a:cubicBezTo>
                <a:lnTo>
                  <a:pt x="789931" y="1832656"/>
                </a:lnTo>
                <a:lnTo>
                  <a:pt x="792123" y="1830550"/>
                </a:lnTo>
                <a:cubicBezTo>
                  <a:pt x="791397" y="1822386"/>
                  <a:pt x="792123" y="1814222"/>
                  <a:pt x="791941" y="1806058"/>
                </a:cubicBezTo>
                <a:lnTo>
                  <a:pt x="794201" y="1801586"/>
                </a:lnTo>
                <a:lnTo>
                  <a:pt x="798291" y="1800867"/>
                </a:lnTo>
                <a:cubicBezTo>
                  <a:pt x="803551" y="1800867"/>
                  <a:pt x="806636" y="1801593"/>
                  <a:pt x="806273" y="1808123"/>
                </a:cubicBezTo>
                <a:cubicBezTo>
                  <a:pt x="805729" y="1816832"/>
                  <a:pt x="806455" y="1825722"/>
                  <a:pt x="806092" y="1834430"/>
                </a:cubicBezTo>
                <a:cubicBezTo>
                  <a:pt x="805729" y="1839691"/>
                  <a:pt x="807724" y="1841142"/>
                  <a:pt x="812805" y="1840962"/>
                </a:cubicBezTo>
                <a:cubicBezTo>
                  <a:pt x="820968" y="1840598"/>
                  <a:pt x="829132" y="1841324"/>
                  <a:pt x="837295" y="1840780"/>
                </a:cubicBezTo>
                <a:cubicBezTo>
                  <a:pt x="843101" y="1840417"/>
                  <a:pt x="844734" y="1842593"/>
                  <a:pt x="844371" y="1848036"/>
                </a:cubicBezTo>
                <a:cubicBezTo>
                  <a:pt x="844008" y="1855837"/>
                  <a:pt x="844734" y="1863819"/>
                  <a:pt x="844190" y="1871620"/>
                </a:cubicBezTo>
                <a:lnTo>
                  <a:pt x="847893" y="1875152"/>
                </a:lnTo>
                <a:lnTo>
                  <a:pt x="847976" y="1875610"/>
                </a:lnTo>
                <a:lnTo>
                  <a:pt x="848495" y="1875726"/>
                </a:lnTo>
                <a:lnTo>
                  <a:pt x="851990" y="1879059"/>
                </a:lnTo>
                <a:cubicBezTo>
                  <a:pt x="859610" y="1878696"/>
                  <a:pt x="867229" y="1879422"/>
                  <a:pt x="874668" y="1878877"/>
                </a:cubicBezTo>
                <a:lnTo>
                  <a:pt x="877254" y="1879493"/>
                </a:lnTo>
                <a:lnTo>
                  <a:pt x="882021" y="1884092"/>
                </a:lnTo>
                <a:lnTo>
                  <a:pt x="882650" y="1887041"/>
                </a:lnTo>
                <a:cubicBezTo>
                  <a:pt x="882468" y="1906815"/>
                  <a:pt x="882831" y="1926590"/>
                  <a:pt x="882468" y="1946365"/>
                </a:cubicBezTo>
                <a:cubicBezTo>
                  <a:pt x="882287" y="1952895"/>
                  <a:pt x="883558" y="1955617"/>
                  <a:pt x="890814" y="1955253"/>
                </a:cubicBezTo>
                <a:cubicBezTo>
                  <a:pt x="905872" y="1954709"/>
                  <a:pt x="921111" y="1954709"/>
                  <a:pt x="936168" y="1955253"/>
                </a:cubicBezTo>
                <a:cubicBezTo>
                  <a:pt x="939798" y="1955343"/>
                  <a:pt x="941930" y="1954709"/>
                  <a:pt x="943131" y="1953258"/>
                </a:cubicBezTo>
                <a:lnTo>
                  <a:pt x="944417" y="1946847"/>
                </a:lnTo>
                <a:lnTo>
                  <a:pt x="946691" y="1944662"/>
                </a:lnTo>
                <a:cubicBezTo>
                  <a:pt x="946147" y="1924706"/>
                  <a:pt x="946691" y="1904568"/>
                  <a:pt x="946328" y="1884431"/>
                </a:cubicBezTo>
                <a:lnTo>
                  <a:pt x="951554" y="1879070"/>
                </a:lnTo>
                <a:lnTo>
                  <a:pt x="952314" y="1878877"/>
                </a:lnTo>
                <a:cubicBezTo>
                  <a:pt x="960116" y="1879422"/>
                  <a:pt x="968099" y="1878696"/>
                  <a:pt x="975899" y="1879059"/>
                </a:cubicBezTo>
                <a:lnTo>
                  <a:pt x="977699" y="1877354"/>
                </a:lnTo>
                <a:lnTo>
                  <a:pt x="977895" y="1877355"/>
                </a:lnTo>
                <a:cubicBezTo>
                  <a:pt x="982794" y="1877718"/>
                  <a:pt x="984789" y="1876086"/>
                  <a:pt x="984608" y="1870825"/>
                </a:cubicBezTo>
                <a:lnTo>
                  <a:pt x="984431" y="1846141"/>
                </a:lnTo>
                <a:lnTo>
                  <a:pt x="991247" y="1839042"/>
                </a:lnTo>
                <a:lnTo>
                  <a:pt x="992456" y="1838976"/>
                </a:lnTo>
                <a:lnTo>
                  <a:pt x="1011276" y="1839146"/>
                </a:lnTo>
                <a:lnTo>
                  <a:pt x="1012584" y="1837889"/>
                </a:lnTo>
                <a:lnTo>
                  <a:pt x="1017444" y="1837626"/>
                </a:lnTo>
                <a:cubicBezTo>
                  <a:pt x="1021979" y="1836537"/>
                  <a:pt x="1022523" y="1834904"/>
                  <a:pt x="1022523" y="1831094"/>
                </a:cubicBezTo>
                <a:cubicBezTo>
                  <a:pt x="1022342" y="1822931"/>
                  <a:pt x="1022342" y="1814767"/>
                  <a:pt x="1022523" y="1806603"/>
                </a:cubicBezTo>
                <a:lnTo>
                  <a:pt x="1022753" y="1806261"/>
                </a:lnTo>
                <a:lnTo>
                  <a:pt x="1027818" y="1801197"/>
                </a:lnTo>
                <a:lnTo>
                  <a:pt x="1028510" y="1801166"/>
                </a:lnTo>
                <a:lnTo>
                  <a:pt x="1034126" y="1802381"/>
                </a:lnTo>
                <a:lnTo>
                  <a:pt x="1034500" y="1802745"/>
                </a:lnTo>
                <a:lnTo>
                  <a:pt x="1037218" y="1808850"/>
                </a:lnTo>
                <a:cubicBezTo>
                  <a:pt x="1036673" y="1817377"/>
                  <a:pt x="1037400" y="1825722"/>
                  <a:pt x="1037036" y="1834247"/>
                </a:cubicBezTo>
                <a:cubicBezTo>
                  <a:pt x="1036673" y="1839509"/>
                  <a:pt x="1038669" y="1840962"/>
                  <a:pt x="1043750" y="1840780"/>
                </a:cubicBezTo>
                <a:cubicBezTo>
                  <a:pt x="1051913" y="1840417"/>
                  <a:pt x="1060077" y="1841142"/>
                  <a:pt x="1068241" y="1840598"/>
                </a:cubicBezTo>
                <a:cubicBezTo>
                  <a:pt x="1074046" y="1840236"/>
                  <a:pt x="1075679" y="1842413"/>
                  <a:pt x="1075316" y="1847855"/>
                </a:cubicBezTo>
                <a:cubicBezTo>
                  <a:pt x="1074953" y="1855656"/>
                  <a:pt x="1075679" y="1863638"/>
                  <a:pt x="1075134" y="1871440"/>
                </a:cubicBezTo>
                <a:cubicBezTo>
                  <a:pt x="1074772" y="1877608"/>
                  <a:pt x="1077130" y="1879240"/>
                  <a:pt x="1082937" y="1878877"/>
                </a:cubicBezTo>
                <a:cubicBezTo>
                  <a:pt x="1090555" y="1878514"/>
                  <a:pt x="1098175" y="1879240"/>
                  <a:pt x="1105613" y="1878696"/>
                </a:cubicBezTo>
                <a:lnTo>
                  <a:pt x="1109444" y="1879608"/>
                </a:lnTo>
                <a:lnTo>
                  <a:pt x="1112778" y="1883018"/>
                </a:lnTo>
                <a:lnTo>
                  <a:pt x="1113596" y="1886860"/>
                </a:lnTo>
                <a:cubicBezTo>
                  <a:pt x="1113234" y="1906815"/>
                  <a:pt x="1113777" y="1926772"/>
                  <a:pt x="1113414" y="1946727"/>
                </a:cubicBezTo>
                <a:cubicBezTo>
                  <a:pt x="1113324" y="1949721"/>
                  <a:pt x="1113596" y="1951852"/>
                  <a:pt x="1114730" y="1953213"/>
                </a:cubicBezTo>
                <a:lnTo>
                  <a:pt x="1115218" y="1953353"/>
                </a:lnTo>
                <a:lnTo>
                  <a:pt x="1115251" y="1953778"/>
                </a:lnTo>
                <a:cubicBezTo>
                  <a:pt x="1115773" y="1955139"/>
                  <a:pt x="1116953" y="1955910"/>
                  <a:pt x="1119583" y="1955184"/>
                </a:cubicBezTo>
                <a:lnTo>
                  <a:pt x="1122411" y="1955071"/>
                </a:lnTo>
                <a:lnTo>
                  <a:pt x="1167477" y="1955071"/>
                </a:lnTo>
                <a:cubicBezTo>
                  <a:pt x="1170833" y="1955162"/>
                  <a:pt x="1172829" y="1954573"/>
                  <a:pt x="1173963" y="1953213"/>
                </a:cubicBezTo>
                <a:lnTo>
                  <a:pt x="1175234" y="1946942"/>
                </a:lnTo>
                <a:lnTo>
                  <a:pt x="1176548" y="1945569"/>
                </a:lnTo>
                <a:cubicBezTo>
                  <a:pt x="1176185" y="1925613"/>
                  <a:pt x="1176548" y="1905657"/>
                  <a:pt x="1176367" y="1885701"/>
                </a:cubicBezTo>
                <a:lnTo>
                  <a:pt x="1183400" y="1878514"/>
                </a:lnTo>
                <a:lnTo>
                  <a:pt x="1201946" y="1878514"/>
                </a:lnTo>
                <a:cubicBezTo>
                  <a:pt x="1203851" y="1878332"/>
                  <a:pt x="1206391" y="1879422"/>
                  <a:pt x="1208343" y="1879149"/>
                </a:cubicBezTo>
                <a:lnTo>
                  <a:pt x="1209030" y="1877336"/>
                </a:lnTo>
                <a:lnTo>
                  <a:pt x="1211924" y="1877355"/>
                </a:lnTo>
                <a:lnTo>
                  <a:pt x="1214376" y="1845657"/>
                </a:lnTo>
                <a:lnTo>
                  <a:pt x="1219907" y="1840417"/>
                </a:lnTo>
                <a:cubicBezTo>
                  <a:pt x="1227708" y="1840598"/>
                  <a:pt x="1235690" y="1840054"/>
                  <a:pt x="1243491" y="1840598"/>
                </a:cubicBezTo>
                <a:lnTo>
                  <a:pt x="1244193" y="1839924"/>
                </a:lnTo>
                <a:lnTo>
                  <a:pt x="1247301" y="1839984"/>
                </a:lnTo>
                <a:cubicBezTo>
                  <a:pt x="1253288" y="1840891"/>
                  <a:pt x="1254195" y="1839077"/>
                  <a:pt x="1254195" y="1834359"/>
                </a:cubicBezTo>
                <a:cubicBezTo>
                  <a:pt x="1254195" y="1825290"/>
                  <a:pt x="1254558" y="1816218"/>
                  <a:pt x="1254195" y="1807147"/>
                </a:cubicBezTo>
                <a:lnTo>
                  <a:pt x="1258172" y="1803398"/>
                </a:lnTo>
                <a:lnTo>
                  <a:pt x="1264379" y="1804676"/>
                </a:lnTo>
                <a:lnTo>
                  <a:pt x="1264622" y="1804899"/>
                </a:lnTo>
                <a:lnTo>
                  <a:pt x="1265806" y="1816106"/>
                </a:lnTo>
                <a:cubicBezTo>
                  <a:pt x="1265262" y="1822093"/>
                  <a:pt x="1265988" y="1828261"/>
                  <a:pt x="1265625" y="1834247"/>
                </a:cubicBezTo>
                <a:lnTo>
                  <a:pt x="1268576" y="1837287"/>
                </a:lnTo>
                <a:lnTo>
                  <a:pt x="1268890" y="1839418"/>
                </a:lnTo>
                <a:lnTo>
                  <a:pt x="1270932" y="1839712"/>
                </a:lnTo>
                <a:lnTo>
                  <a:pt x="1271792" y="1840598"/>
                </a:lnTo>
                <a:lnTo>
                  <a:pt x="1276809" y="1840563"/>
                </a:lnTo>
                <a:lnTo>
                  <a:pt x="1281589" y="1841254"/>
                </a:lnTo>
                <a:lnTo>
                  <a:pt x="1290469" y="1840465"/>
                </a:lnTo>
                <a:lnTo>
                  <a:pt x="1294639" y="1840435"/>
                </a:lnTo>
                <a:lnTo>
                  <a:pt x="1297998" y="1841224"/>
                </a:lnTo>
                <a:lnTo>
                  <a:pt x="1303903" y="1847129"/>
                </a:lnTo>
                <a:cubicBezTo>
                  <a:pt x="1303540" y="1855656"/>
                  <a:pt x="1303903" y="1864001"/>
                  <a:pt x="1303722" y="1872528"/>
                </a:cubicBezTo>
                <a:cubicBezTo>
                  <a:pt x="1303722" y="1876337"/>
                  <a:pt x="1304447" y="1879059"/>
                  <a:pt x="1308802" y="1879240"/>
                </a:cubicBezTo>
                <a:cubicBezTo>
                  <a:pt x="1316965" y="1879785"/>
                  <a:pt x="1325493" y="1882506"/>
                  <a:pt x="1333293" y="1879966"/>
                </a:cubicBezTo>
                <a:cubicBezTo>
                  <a:pt x="1342183" y="1876881"/>
                  <a:pt x="1342183" y="1881055"/>
                  <a:pt x="1342183" y="1887404"/>
                </a:cubicBezTo>
                <a:cubicBezTo>
                  <a:pt x="1342001" y="1907905"/>
                  <a:pt x="1342364" y="1928586"/>
                  <a:pt x="1342001" y="1949086"/>
                </a:cubicBezTo>
                <a:lnTo>
                  <a:pt x="1343776" y="1950948"/>
                </a:lnTo>
                <a:lnTo>
                  <a:pt x="1344360" y="1953711"/>
                </a:lnTo>
                <a:lnTo>
                  <a:pt x="1347110" y="1954443"/>
                </a:lnTo>
                <a:lnTo>
                  <a:pt x="1349438" y="1956885"/>
                </a:lnTo>
                <a:cubicBezTo>
                  <a:pt x="1365405" y="1956523"/>
                  <a:pt x="1381550" y="1956523"/>
                  <a:pt x="1397515" y="1956885"/>
                </a:cubicBezTo>
                <a:cubicBezTo>
                  <a:pt x="1403683" y="1957067"/>
                  <a:pt x="1405860" y="1955434"/>
                  <a:pt x="1405679" y="1948905"/>
                </a:cubicBezTo>
                <a:lnTo>
                  <a:pt x="1405675" y="1947707"/>
                </a:lnTo>
                <a:lnTo>
                  <a:pt x="1406769" y="1946657"/>
                </a:lnTo>
                <a:lnTo>
                  <a:pt x="1406407" y="1886293"/>
                </a:lnTo>
                <a:lnTo>
                  <a:pt x="1413408" y="1879140"/>
                </a:lnTo>
                <a:lnTo>
                  <a:pt x="1419692" y="1878744"/>
                </a:lnTo>
                <a:lnTo>
                  <a:pt x="1435614" y="1878877"/>
                </a:lnTo>
                <a:lnTo>
                  <a:pt x="1436915" y="1877661"/>
                </a:lnTo>
                <a:lnTo>
                  <a:pt x="1438879" y="1877537"/>
                </a:lnTo>
                <a:cubicBezTo>
                  <a:pt x="1443232" y="1877537"/>
                  <a:pt x="1444684" y="1876086"/>
                  <a:pt x="1444503" y="1871732"/>
                </a:cubicBezTo>
                <a:cubicBezTo>
                  <a:pt x="1444321" y="1863024"/>
                  <a:pt x="1444684" y="1854135"/>
                  <a:pt x="1444321" y="1845427"/>
                </a:cubicBezTo>
                <a:lnTo>
                  <a:pt x="1450495" y="1839431"/>
                </a:lnTo>
                <a:lnTo>
                  <a:pt x="1451653" y="1839265"/>
                </a:lnTo>
                <a:lnTo>
                  <a:pt x="1457241" y="1839306"/>
                </a:lnTo>
                <a:lnTo>
                  <a:pt x="1474255" y="1840962"/>
                </a:lnTo>
                <a:lnTo>
                  <a:pt x="1475815" y="1839438"/>
                </a:lnTo>
                <a:lnTo>
                  <a:pt x="1476069" y="1839440"/>
                </a:lnTo>
                <a:lnTo>
                  <a:pt x="1480906" y="1834468"/>
                </a:lnTo>
                <a:lnTo>
                  <a:pt x="1481875" y="1833522"/>
                </a:lnTo>
                <a:lnTo>
                  <a:pt x="1481874" y="1833473"/>
                </a:lnTo>
                <a:lnTo>
                  <a:pt x="1482600" y="1832727"/>
                </a:lnTo>
                <a:lnTo>
                  <a:pt x="1482421" y="1805769"/>
                </a:lnTo>
                <a:lnTo>
                  <a:pt x="1488769" y="1801048"/>
                </a:lnTo>
                <a:lnTo>
                  <a:pt x="1492008" y="1801165"/>
                </a:lnTo>
                <a:lnTo>
                  <a:pt x="1495177" y="1803639"/>
                </a:lnTo>
                <a:lnTo>
                  <a:pt x="1496388" y="1805765"/>
                </a:lnTo>
                <a:cubicBezTo>
                  <a:pt x="1496388" y="1815562"/>
                  <a:pt x="1496570" y="1825359"/>
                  <a:pt x="1497658" y="1835337"/>
                </a:cubicBezTo>
                <a:cubicBezTo>
                  <a:pt x="1498021" y="1840054"/>
                  <a:pt x="1498928" y="1840962"/>
                  <a:pt x="1502737" y="1840962"/>
                </a:cubicBezTo>
                <a:cubicBezTo>
                  <a:pt x="1511264" y="1840962"/>
                  <a:pt x="1519609" y="1841324"/>
                  <a:pt x="1528136" y="1840780"/>
                </a:cubicBezTo>
                <a:cubicBezTo>
                  <a:pt x="1534305" y="1840417"/>
                  <a:pt x="1537026" y="1841868"/>
                  <a:pt x="1536482" y="1848580"/>
                </a:cubicBezTo>
                <a:cubicBezTo>
                  <a:pt x="1535937" y="1856200"/>
                  <a:pt x="1536663" y="1863638"/>
                  <a:pt x="1536300" y="1871257"/>
                </a:cubicBezTo>
                <a:cubicBezTo>
                  <a:pt x="1535937" y="1877063"/>
                  <a:pt x="1537570" y="1879422"/>
                  <a:pt x="1543738" y="1879059"/>
                </a:cubicBezTo>
                <a:cubicBezTo>
                  <a:pt x="1551358" y="1878514"/>
                  <a:pt x="1558978" y="1879422"/>
                  <a:pt x="1566416" y="1878877"/>
                </a:cubicBezTo>
                <a:cubicBezTo>
                  <a:pt x="1572584" y="1878514"/>
                  <a:pt x="1574760" y="1880329"/>
                  <a:pt x="1574579" y="1886860"/>
                </a:cubicBezTo>
                <a:cubicBezTo>
                  <a:pt x="1574217" y="1907360"/>
                  <a:pt x="1574579" y="1928042"/>
                  <a:pt x="1574397" y="1948542"/>
                </a:cubicBezTo>
                <a:lnTo>
                  <a:pt x="1574974" y="1949135"/>
                </a:lnTo>
                <a:lnTo>
                  <a:pt x="1575260" y="1953393"/>
                </a:lnTo>
                <a:cubicBezTo>
                  <a:pt x="1575759" y="1954731"/>
                  <a:pt x="1576939" y="1955547"/>
                  <a:pt x="1579659" y="1955002"/>
                </a:cubicBezTo>
                <a:lnTo>
                  <a:pt x="1580657" y="1954972"/>
                </a:lnTo>
                <a:lnTo>
                  <a:pt x="1580929" y="1955253"/>
                </a:lnTo>
                <a:cubicBezTo>
                  <a:pt x="1596350" y="1954890"/>
                  <a:pt x="1611770" y="1954890"/>
                  <a:pt x="1627190" y="1955253"/>
                </a:cubicBezTo>
                <a:cubicBezTo>
                  <a:pt x="1632814" y="1955434"/>
                  <a:pt x="1634811" y="1953983"/>
                  <a:pt x="1634448" y="1948179"/>
                </a:cubicBezTo>
                <a:lnTo>
                  <a:pt x="1634503" y="1946073"/>
                </a:lnTo>
                <a:lnTo>
                  <a:pt x="1634811" y="1945750"/>
                </a:lnTo>
                <a:lnTo>
                  <a:pt x="1636388" y="1885654"/>
                </a:lnTo>
                <a:lnTo>
                  <a:pt x="1643337" y="1878877"/>
                </a:lnTo>
                <a:cubicBezTo>
                  <a:pt x="1651138" y="1879240"/>
                  <a:pt x="1659121" y="1878514"/>
                  <a:pt x="1666922" y="1879059"/>
                </a:cubicBezTo>
                <a:cubicBezTo>
                  <a:pt x="1673089" y="1879422"/>
                  <a:pt x="1674722" y="1877063"/>
                  <a:pt x="1674359" y="1871257"/>
                </a:cubicBezTo>
                <a:lnTo>
                  <a:pt x="1674345" y="1869372"/>
                </a:lnTo>
                <a:lnTo>
                  <a:pt x="1674722" y="1869011"/>
                </a:lnTo>
                <a:cubicBezTo>
                  <a:pt x="1674177" y="1862298"/>
                  <a:pt x="1675085" y="1855586"/>
                  <a:pt x="1674540" y="1849054"/>
                </a:cubicBezTo>
                <a:lnTo>
                  <a:pt x="1675095" y="1845870"/>
                </a:lnTo>
                <a:lnTo>
                  <a:pt x="1681567" y="1839542"/>
                </a:lnTo>
                <a:lnTo>
                  <a:pt x="1684337" y="1838896"/>
                </a:lnTo>
                <a:lnTo>
                  <a:pt x="1685651" y="1838811"/>
                </a:lnTo>
                <a:lnTo>
                  <a:pt x="1705020" y="1838966"/>
                </a:lnTo>
                <a:lnTo>
                  <a:pt x="1706649" y="1837444"/>
                </a:lnTo>
                <a:lnTo>
                  <a:pt x="1706652" y="1837444"/>
                </a:lnTo>
                <a:lnTo>
                  <a:pt x="1706673" y="1837423"/>
                </a:lnTo>
                <a:lnTo>
                  <a:pt x="1710461" y="1833885"/>
                </a:lnTo>
                <a:lnTo>
                  <a:pt x="1710496" y="1833434"/>
                </a:lnTo>
                <a:lnTo>
                  <a:pt x="1710824" y="1833090"/>
                </a:lnTo>
                <a:cubicBezTo>
                  <a:pt x="1709736" y="1824927"/>
                  <a:pt x="1713183" y="1817126"/>
                  <a:pt x="1712638" y="1808962"/>
                </a:cubicBezTo>
                <a:cubicBezTo>
                  <a:pt x="1712275" y="1804607"/>
                  <a:pt x="1712095" y="1800797"/>
                  <a:pt x="1718807" y="1800979"/>
                </a:cubicBezTo>
                <a:lnTo>
                  <a:pt x="1727939" y="1808285"/>
                </a:lnTo>
                <a:lnTo>
                  <a:pt x="1728603" y="1810120"/>
                </a:lnTo>
                <a:cubicBezTo>
                  <a:pt x="1727878" y="1817377"/>
                  <a:pt x="1729510" y="1824453"/>
                  <a:pt x="1727153" y="1831708"/>
                </a:cubicBezTo>
                <a:cubicBezTo>
                  <a:pt x="1725338" y="1837152"/>
                  <a:pt x="1727153" y="1841324"/>
                  <a:pt x="1734228" y="1840962"/>
                </a:cubicBezTo>
                <a:cubicBezTo>
                  <a:pt x="1742029" y="1840598"/>
                  <a:pt x="1750011" y="1840962"/>
                  <a:pt x="1757812" y="1840780"/>
                </a:cubicBezTo>
                <a:cubicBezTo>
                  <a:pt x="1762529" y="1840598"/>
                  <a:pt x="1764525" y="1841505"/>
                  <a:pt x="1765251" y="1846948"/>
                </a:cubicBezTo>
                <a:lnTo>
                  <a:pt x="1766409" y="1866948"/>
                </a:lnTo>
                <a:lnTo>
                  <a:pt x="1766407" y="1866993"/>
                </a:lnTo>
                <a:lnTo>
                  <a:pt x="1766414" y="1867026"/>
                </a:lnTo>
                <a:lnTo>
                  <a:pt x="1766702" y="1871984"/>
                </a:lnTo>
                <a:lnTo>
                  <a:pt x="1767730" y="1872986"/>
                </a:lnTo>
                <a:lnTo>
                  <a:pt x="1768334" y="1875723"/>
                </a:lnTo>
                <a:lnTo>
                  <a:pt x="1771410" y="1876574"/>
                </a:lnTo>
                <a:lnTo>
                  <a:pt x="1773958" y="1879059"/>
                </a:lnTo>
                <a:cubicBezTo>
                  <a:pt x="1781759" y="1878696"/>
                  <a:pt x="1789742" y="1879422"/>
                  <a:pt x="1797542" y="1878877"/>
                </a:cubicBezTo>
                <a:lnTo>
                  <a:pt x="1803890" y="1885535"/>
                </a:lnTo>
                <a:lnTo>
                  <a:pt x="1804806" y="1892053"/>
                </a:lnTo>
                <a:lnTo>
                  <a:pt x="1802985" y="1947997"/>
                </a:lnTo>
                <a:lnTo>
                  <a:pt x="1805286" y="1950418"/>
                </a:lnTo>
                <a:lnTo>
                  <a:pt x="1808610" y="1955002"/>
                </a:lnTo>
                <a:lnTo>
                  <a:pt x="1809645" y="1955007"/>
                </a:lnTo>
                <a:lnTo>
                  <a:pt x="1809879" y="1955253"/>
                </a:lnTo>
                <a:lnTo>
                  <a:pt x="1840071" y="1955253"/>
                </a:lnTo>
                <a:lnTo>
                  <a:pt x="1840123" y="1955390"/>
                </a:lnTo>
                <a:cubicBezTo>
                  <a:pt x="1842051" y="1957249"/>
                  <a:pt x="1845907" y="1957249"/>
                  <a:pt x="1853616" y="1957430"/>
                </a:cubicBezTo>
                <a:cubicBezTo>
                  <a:pt x="1857245" y="1957521"/>
                  <a:pt x="1859375" y="1956885"/>
                  <a:pt x="1860578" y="1955435"/>
                </a:cubicBezTo>
                <a:lnTo>
                  <a:pt x="1860774" y="1954460"/>
                </a:lnTo>
                <a:lnTo>
                  <a:pt x="1861352" y="1954313"/>
                </a:lnTo>
                <a:lnTo>
                  <a:pt x="1863171" y="1953916"/>
                </a:lnTo>
                <a:cubicBezTo>
                  <a:pt x="1864395" y="1952804"/>
                  <a:pt x="1864849" y="1950900"/>
                  <a:pt x="1864668" y="1947815"/>
                </a:cubicBezTo>
                <a:lnTo>
                  <a:pt x="1864711" y="1945619"/>
                </a:lnTo>
                <a:lnTo>
                  <a:pt x="1864849" y="1945024"/>
                </a:lnTo>
                <a:cubicBezTo>
                  <a:pt x="1864033" y="1934775"/>
                  <a:pt x="1864713" y="1924570"/>
                  <a:pt x="1865461" y="1914365"/>
                </a:cubicBezTo>
                <a:lnTo>
                  <a:pt x="1866437" y="1885043"/>
                </a:lnTo>
                <a:lnTo>
                  <a:pt x="1867368" y="1881339"/>
                </a:lnTo>
                <a:lnTo>
                  <a:pt x="1871151" y="1879834"/>
                </a:lnTo>
                <a:cubicBezTo>
                  <a:pt x="1873549" y="1879511"/>
                  <a:pt x="1876747" y="1879442"/>
                  <a:pt x="1881010" y="1879351"/>
                </a:cubicBezTo>
                <a:lnTo>
                  <a:pt x="1884559" y="1879162"/>
                </a:lnTo>
                <a:lnTo>
                  <a:pt x="1894254" y="1879240"/>
                </a:lnTo>
                <a:lnTo>
                  <a:pt x="1894519" y="1879189"/>
                </a:lnTo>
                <a:lnTo>
                  <a:pt x="1902947" y="1879240"/>
                </a:lnTo>
                <a:lnTo>
                  <a:pt x="1902916" y="1877355"/>
                </a:lnTo>
                <a:lnTo>
                  <a:pt x="1903310" y="1877355"/>
                </a:lnTo>
                <a:lnTo>
                  <a:pt x="1902894" y="1876038"/>
                </a:lnTo>
                <a:lnTo>
                  <a:pt x="1902766" y="1868355"/>
                </a:lnTo>
                <a:lnTo>
                  <a:pt x="1904381" y="1857946"/>
                </a:lnTo>
                <a:lnTo>
                  <a:pt x="1904534" y="1857354"/>
                </a:lnTo>
                <a:lnTo>
                  <a:pt x="1904530" y="1856957"/>
                </a:lnTo>
                <a:lnTo>
                  <a:pt x="1906599" y="1843228"/>
                </a:lnTo>
                <a:cubicBezTo>
                  <a:pt x="1908662" y="1841142"/>
                  <a:pt x="1912743" y="1841142"/>
                  <a:pt x="1920907" y="1841142"/>
                </a:cubicBezTo>
                <a:lnTo>
                  <a:pt x="1924200" y="1841054"/>
                </a:lnTo>
                <a:lnTo>
                  <a:pt x="1928905" y="1841505"/>
                </a:lnTo>
                <a:lnTo>
                  <a:pt x="1931183" y="1840867"/>
                </a:lnTo>
                <a:lnTo>
                  <a:pt x="1933388" y="1840808"/>
                </a:lnTo>
                <a:lnTo>
                  <a:pt x="1934548" y="1840096"/>
                </a:lnTo>
                <a:lnTo>
                  <a:pt x="1937235" y="1840346"/>
                </a:lnTo>
                <a:cubicBezTo>
                  <a:pt x="1941770" y="1841436"/>
                  <a:pt x="1942495" y="1839621"/>
                  <a:pt x="1942495" y="1835992"/>
                </a:cubicBezTo>
                <a:lnTo>
                  <a:pt x="1942495" y="1819734"/>
                </a:lnTo>
                <a:cubicBezTo>
                  <a:pt x="1942495" y="1807216"/>
                  <a:pt x="1942495" y="1804088"/>
                  <a:pt x="1949385" y="1803305"/>
                </a:cubicBezTo>
                <a:lnTo>
                  <a:pt x="1951034" y="1803259"/>
                </a:lnTo>
                <a:lnTo>
                  <a:pt x="1952490" y="1807217"/>
                </a:lnTo>
                <a:cubicBezTo>
                  <a:pt x="1952127" y="1815018"/>
                  <a:pt x="1952852" y="1823001"/>
                  <a:pt x="1952308" y="1830802"/>
                </a:cubicBezTo>
                <a:cubicBezTo>
                  <a:pt x="1951764" y="1838421"/>
                  <a:pt x="1953941" y="1842050"/>
                  <a:pt x="1962286" y="1841324"/>
                </a:cubicBezTo>
                <a:cubicBezTo>
                  <a:pt x="1969725" y="1840598"/>
                  <a:pt x="1977344" y="1841324"/>
                  <a:pt x="1984963" y="1841142"/>
                </a:cubicBezTo>
                <a:lnTo>
                  <a:pt x="1991986" y="1846761"/>
                </a:lnTo>
                <a:lnTo>
                  <a:pt x="1992175" y="1848063"/>
                </a:lnTo>
                <a:lnTo>
                  <a:pt x="1991131" y="1873979"/>
                </a:lnTo>
                <a:cubicBezTo>
                  <a:pt x="1989862" y="1878514"/>
                  <a:pt x="1991494" y="1879422"/>
                  <a:pt x="1995304" y="1879422"/>
                </a:cubicBezTo>
                <a:cubicBezTo>
                  <a:pt x="2003831" y="1879422"/>
                  <a:pt x="2012358" y="1879785"/>
                  <a:pt x="2020703" y="1879240"/>
                </a:cubicBezTo>
                <a:cubicBezTo>
                  <a:pt x="2028502" y="1878877"/>
                  <a:pt x="2030681" y="1881780"/>
                  <a:pt x="2030500" y="1889218"/>
                </a:cubicBezTo>
                <a:cubicBezTo>
                  <a:pt x="2029955" y="1908812"/>
                  <a:pt x="2031043" y="1928404"/>
                  <a:pt x="2028502" y="1947815"/>
                </a:cubicBezTo>
                <a:cubicBezTo>
                  <a:pt x="2027777" y="1953440"/>
                  <a:pt x="2029411" y="1955979"/>
                  <a:pt x="2035760" y="1955797"/>
                </a:cubicBezTo>
                <a:lnTo>
                  <a:pt x="2067882" y="1955797"/>
                </a:lnTo>
                <a:lnTo>
                  <a:pt x="2067882" y="1888047"/>
                </a:lnTo>
                <a:lnTo>
                  <a:pt x="2066601" y="1922962"/>
                </a:lnTo>
                <a:lnTo>
                  <a:pt x="2066307" y="1925245"/>
                </a:lnTo>
                <a:lnTo>
                  <a:pt x="2061703" y="1929966"/>
                </a:lnTo>
                <a:cubicBezTo>
                  <a:pt x="2055716" y="1929966"/>
                  <a:pt x="2054264" y="1928335"/>
                  <a:pt x="2053902" y="1922348"/>
                </a:cubicBezTo>
                <a:cubicBezTo>
                  <a:pt x="2053358" y="1911645"/>
                  <a:pt x="2057711" y="1901303"/>
                  <a:pt x="2055534" y="1890962"/>
                </a:cubicBezTo>
                <a:cubicBezTo>
                  <a:pt x="2053358" y="1880803"/>
                  <a:pt x="2053720" y="1870462"/>
                  <a:pt x="2054446" y="1860485"/>
                </a:cubicBezTo>
                <a:cubicBezTo>
                  <a:pt x="2054990" y="1853771"/>
                  <a:pt x="2052632" y="1853591"/>
                  <a:pt x="2047735" y="1853591"/>
                </a:cubicBezTo>
                <a:cubicBezTo>
                  <a:pt x="2039025" y="1853591"/>
                  <a:pt x="2030137" y="1853409"/>
                  <a:pt x="2021428" y="1853591"/>
                </a:cubicBezTo>
                <a:cubicBezTo>
                  <a:pt x="2017800" y="1853771"/>
                  <a:pt x="2015622" y="1852865"/>
                  <a:pt x="2015804" y="1848692"/>
                </a:cubicBezTo>
                <a:cubicBezTo>
                  <a:pt x="2016349" y="1837989"/>
                  <a:pt x="2014897" y="1827103"/>
                  <a:pt x="2017075" y="1815493"/>
                </a:cubicBezTo>
                <a:cubicBezTo>
                  <a:pt x="2006914" y="1815493"/>
                  <a:pt x="1997118" y="1815311"/>
                  <a:pt x="1987140" y="1815673"/>
                </a:cubicBezTo>
                <a:cubicBezTo>
                  <a:pt x="1980246" y="1815855"/>
                  <a:pt x="1977706" y="1813679"/>
                  <a:pt x="1977525" y="1806421"/>
                </a:cubicBezTo>
                <a:cubicBezTo>
                  <a:pt x="1977344" y="1799165"/>
                  <a:pt x="1979520" y="1792270"/>
                  <a:pt x="1979702" y="1785014"/>
                </a:cubicBezTo>
                <a:cubicBezTo>
                  <a:pt x="1979883" y="1778120"/>
                  <a:pt x="1977706" y="1775581"/>
                  <a:pt x="1970449" y="1775399"/>
                </a:cubicBezTo>
                <a:close/>
                <a:moveTo>
                  <a:pt x="4038331" y="1775399"/>
                </a:moveTo>
                <a:cubicBezTo>
                  <a:pt x="4028716" y="1775218"/>
                  <a:pt x="4019283" y="1779753"/>
                  <a:pt x="4010212" y="1776850"/>
                </a:cubicBezTo>
                <a:cubicBezTo>
                  <a:pt x="4003862" y="1774855"/>
                  <a:pt x="3997693" y="1775943"/>
                  <a:pt x="3991344" y="1775943"/>
                </a:cubicBezTo>
                <a:lnTo>
                  <a:pt x="3990023" y="1777467"/>
                </a:lnTo>
                <a:lnTo>
                  <a:pt x="3988986" y="1777463"/>
                </a:lnTo>
                <a:cubicBezTo>
                  <a:pt x="3982999" y="1777463"/>
                  <a:pt x="3981911" y="1779641"/>
                  <a:pt x="3982091" y="1784902"/>
                </a:cubicBezTo>
                <a:cubicBezTo>
                  <a:pt x="3982454" y="1793610"/>
                  <a:pt x="3982091" y="1802499"/>
                  <a:pt x="3982091" y="1811208"/>
                </a:cubicBezTo>
                <a:lnTo>
                  <a:pt x="3978426" y="1815709"/>
                </a:lnTo>
                <a:lnTo>
                  <a:pt x="3978282" y="1815855"/>
                </a:lnTo>
                <a:cubicBezTo>
                  <a:pt x="3969755" y="1815493"/>
                  <a:pt x="3961411" y="1816036"/>
                  <a:pt x="3952883" y="1815673"/>
                </a:cubicBezTo>
                <a:lnTo>
                  <a:pt x="3951252" y="1817262"/>
                </a:lnTo>
                <a:lnTo>
                  <a:pt x="3949437" y="1817377"/>
                </a:lnTo>
                <a:cubicBezTo>
                  <a:pt x="3944901" y="1816832"/>
                  <a:pt x="3943813" y="1819371"/>
                  <a:pt x="3943994" y="1823364"/>
                </a:cubicBezTo>
                <a:cubicBezTo>
                  <a:pt x="3944175" y="1830619"/>
                  <a:pt x="3943630" y="1837878"/>
                  <a:pt x="3944175" y="1845133"/>
                </a:cubicBezTo>
                <a:lnTo>
                  <a:pt x="3943102" y="1850853"/>
                </a:lnTo>
                <a:lnTo>
                  <a:pt x="3940184" y="1853771"/>
                </a:lnTo>
                <a:cubicBezTo>
                  <a:pt x="3932021" y="1853409"/>
                  <a:pt x="3923857" y="1854135"/>
                  <a:pt x="3915693" y="1853591"/>
                </a:cubicBezTo>
                <a:lnTo>
                  <a:pt x="3913673" y="1855611"/>
                </a:lnTo>
                <a:lnTo>
                  <a:pt x="3907416" y="1857107"/>
                </a:lnTo>
                <a:cubicBezTo>
                  <a:pt x="3906214" y="1858558"/>
                  <a:pt x="3905896" y="1860917"/>
                  <a:pt x="3905896" y="1864182"/>
                </a:cubicBezTo>
                <a:lnTo>
                  <a:pt x="3906051" y="1930800"/>
                </a:lnTo>
                <a:lnTo>
                  <a:pt x="3903341" y="1931419"/>
                </a:lnTo>
                <a:cubicBezTo>
                  <a:pt x="3896991" y="1931237"/>
                  <a:pt x="3894270" y="1929242"/>
                  <a:pt x="3894995" y="1922892"/>
                </a:cubicBezTo>
                <a:cubicBezTo>
                  <a:pt x="3897172" y="1906201"/>
                  <a:pt x="3894995" y="1889511"/>
                  <a:pt x="3894995" y="1872820"/>
                </a:cubicBezTo>
                <a:cubicBezTo>
                  <a:pt x="3894995" y="1851232"/>
                  <a:pt x="3894995" y="1851232"/>
                  <a:pt x="3873587" y="1854861"/>
                </a:cubicBezTo>
                <a:cubicBezTo>
                  <a:pt x="3862340" y="1856675"/>
                  <a:pt x="3856897" y="1851958"/>
                  <a:pt x="3856897" y="1840710"/>
                </a:cubicBezTo>
                <a:cubicBezTo>
                  <a:pt x="3856897" y="1833996"/>
                  <a:pt x="3856717" y="1827466"/>
                  <a:pt x="3856897" y="1820753"/>
                </a:cubicBezTo>
                <a:cubicBezTo>
                  <a:pt x="3857079" y="1816400"/>
                  <a:pt x="3855446" y="1814948"/>
                  <a:pt x="3851093" y="1815129"/>
                </a:cubicBezTo>
                <a:cubicBezTo>
                  <a:pt x="3842565" y="1815493"/>
                  <a:pt x="3834221" y="1815129"/>
                  <a:pt x="3825694" y="1815311"/>
                </a:cubicBezTo>
                <a:cubicBezTo>
                  <a:pt x="3820614" y="1815311"/>
                  <a:pt x="3818438" y="1813316"/>
                  <a:pt x="3818618" y="1808235"/>
                </a:cubicBezTo>
                <a:cubicBezTo>
                  <a:pt x="3818800" y="1800072"/>
                  <a:pt x="3818438" y="1791908"/>
                  <a:pt x="3818800" y="1783745"/>
                </a:cubicBezTo>
                <a:cubicBezTo>
                  <a:pt x="3818982" y="1778665"/>
                  <a:pt x="3817348" y="1776850"/>
                  <a:pt x="3812088" y="1777032"/>
                </a:cubicBezTo>
                <a:cubicBezTo>
                  <a:pt x="3798843" y="1777395"/>
                  <a:pt x="3785418" y="1777212"/>
                  <a:pt x="3772176" y="1777212"/>
                </a:cubicBezTo>
                <a:cubicBezTo>
                  <a:pt x="3765010" y="1777212"/>
                  <a:pt x="3761427" y="1777212"/>
                  <a:pt x="3759725" y="1779072"/>
                </a:cubicBezTo>
                <a:lnTo>
                  <a:pt x="3759689" y="1779481"/>
                </a:lnTo>
                <a:lnTo>
                  <a:pt x="3754396" y="1785628"/>
                </a:lnTo>
                <a:cubicBezTo>
                  <a:pt x="3757480" y="1794154"/>
                  <a:pt x="3752945" y="1802318"/>
                  <a:pt x="3754215" y="1810483"/>
                </a:cubicBezTo>
                <a:lnTo>
                  <a:pt x="3749907" y="1814571"/>
                </a:lnTo>
                <a:lnTo>
                  <a:pt x="3738431" y="1815311"/>
                </a:lnTo>
                <a:lnTo>
                  <a:pt x="3724993" y="1817195"/>
                </a:lnTo>
                <a:lnTo>
                  <a:pt x="3723193" y="1817195"/>
                </a:lnTo>
                <a:lnTo>
                  <a:pt x="3722890" y="1817490"/>
                </a:lnTo>
                <a:lnTo>
                  <a:pt x="3721446" y="1817692"/>
                </a:lnTo>
                <a:lnTo>
                  <a:pt x="3721243" y="1819097"/>
                </a:lnTo>
                <a:lnTo>
                  <a:pt x="3715935" y="1824270"/>
                </a:lnTo>
                <a:cubicBezTo>
                  <a:pt x="3716298" y="1832071"/>
                  <a:pt x="3716480" y="1840054"/>
                  <a:pt x="3715572" y="1847855"/>
                </a:cubicBezTo>
                <a:lnTo>
                  <a:pt x="3715069" y="1851252"/>
                </a:lnTo>
                <a:lnTo>
                  <a:pt x="3699970" y="1853409"/>
                </a:lnTo>
                <a:lnTo>
                  <a:pt x="3686527" y="1855293"/>
                </a:lnTo>
                <a:lnTo>
                  <a:pt x="3683281" y="1855293"/>
                </a:lnTo>
                <a:cubicBezTo>
                  <a:pt x="3678745" y="1855293"/>
                  <a:pt x="3677657" y="1857107"/>
                  <a:pt x="3677838" y="1861279"/>
                </a:cubicBezTo>
                <a:cubicBezTo>
                  <a:pt x="3679108" y="1883231"/>
                  <a:pt x="3674209" y="1905183"/>
                  <a:pt x="3676569" y="1927135"/>
                </a:cubicBezTo>
                <a:lnTo>
                  <a:pt x="3674024" y="1929576"/>
                </a:lnTo>
                <a:lnTo>
                  <a:pt x="3670060" y="1929785"/>
                </a:lnTo>
                <a:cubicBezTo>
                  <a:pt x="3667815" y="1929785"/>
                  <a:pt x="3666046" y="1929242"/>
                  <a:pt x="3666046" y="1926883"/>
                </a:cubicBezTo>
                <a:cubicBezTo>
                  <a:pt x="3666046" y="1921259"/>
                  <a:pt x="3663507" y="1915272"/>
                  <a:pt x="3664958" y="1910375"/>
                </a:cubicBezTo>
                <a:cubicBezTo>
                  <a:pt x="3669674" y="1894047"/>
                  <a:pt x="3661691" y="1877537"/>
                  <a:pt x="3666227" y="1861391"/>
                </a:cubicBezTo>
                <a:lnTo>
                  <a:pt x="3662675" y="1857278"/>
                </a:lnTo>
                <a:lnTo>
                  <a:pt x="3662554" y="1856563"/>
                </a:lnTo>
                <a:lnTo>
                  <a:pt x="3661949" y="1856438"/>
                </a:lnTo>
                <a:lnTo>
                  <a:pt x="3659333" y="1853409"/>
                </a:lnTo>
                <a:cubicBezTo>
                  <a:pt x="3650807" y="1853953"/>
                  <a:pt x="3642461" y="1853591"/>
                  <a:pt x="3633936" y="1853591"/>
                </a:cubicBezTo>
                <a:cubicBezTo>
                  <a:pt x="3631213" y="1853591"/>
                  <a:pt x="3628311" y="1853953"/>
                  <a:pt x="3628311" y="1849780"/>
                </a:cubicBezTo>
                <a:cubicBezTo>
                  <a:pt x="3628311" y="1840529"/>
                  <a:pt x="3624138" y="1831639"/>
                  <a:pt x="3627948" y="1822204"/>
                </a:cubicBezTo>
                <a:lnTo>
                  <a:pt x="3624923" y="1818914"/>
                </a:lnTo>
                <a:lnTo>
                  <a:pt x="3624932" y="1818011"/>
                </a:lnTo>
                <a:lnTo>
                  <a:pt x="3623710" y="1817594"/>
                </a:lnTo>
                <a:lnTo>
                  <a:pt x="3621780" y="1815493"/>
                </a:lnTo>
                <a:lnTo>
                  <a:pt x="3617660" y="1815523"/>
                </a:lnTo>
                <a:lnTo>
                  <a:pt x="3617243" y="1815381"/>
                </a:lnTo>
                <a:lnTo>
                  <a:pt x="3597153" y="1815541"/>
                </a:lnTo>
                <a:lnTo>
                  <a:pt x="3590031" y="1808598"/>
                </a:lnTo>
                <a:cubicBezTo>
                  <a:pt x="3590393" y="1800072"/>
                  <a:pt x="3589850" y="1791726"/>
                  <a:pt x="3590213" y="1783200"/>
                </a:cubicBezTo>
                <a:cubicBezTo>
                  <a:pt x="3590576" y="1777395"/>
                  <a:pt x="3588942" y="1774673"/>
                  <a:pt x="3582775" y="1775581"/>
                </a:cubicBezTo>
                <a:cubicBezTo>
                  <a:pt x="3567717" y="1777575"/>
                  <a:pt x="3552479" y="1775943"/>
                  <a:pt x="3537239" y="1775581"/>
                </a:cubicBezTo>
                <a:cubicBezTo>
                  <a:pt x="3536332" y="1775581"/>
                  <a:pt x="3535425" y="1775581"/>
                  <a:pt x="3534517" y="1775581"/>
                </a:cubicBezTo>
                <a:lnTo>
                  <a:pt x="3532926" y="1777282"/>
                </a:lnTo>
                <a:lnTo>
                  <a:pt x="3530889" y="1777282"/>
                </a:lnTo>
                <a:cubicBezTo>
                  <a:pt x="3525084" y="1777282"/>
                  <a:pt x="3523814" y="1779459"/>
                  <a:pt x="3523995" y="1784722"/>
                </a:cubicBezTo>
                <a:lnTo>
                  <a:pt x="3524151" y="1812071"/>
                </a:lnTo>
                <a:lnTo>
                  <a:pt x="3520730" y="1815493"/>
                </a:lnTo>
                <a:cubicBezTo>
                  <a:pt x="3512203" y="1815129"/>
                  <a:pt x="3503858" y="1815673"/>
                  <a:pt x="3495332" y="1815311"/>
                </a:cubicBezTo>
                <a:lnTo>
                  <a:pt x="3493360" y="1817283"/>
                </a:lnTo>
                <a:lnTo>
                  <a:pt x="3489525" y="1817558"/>
                </a:lnTo>
                <a:cubicBezTo>
                  <a:pt x="3485353" y="1817195"/>
                  <a:pt x="3486260" y="1821005"/>
                  <a:pt x="3486260" y="1823545"/>
                </a:cubicBezTo>
                <a:cubicBezTo>
                  <a:pt x="3486078" y="1832253"/>
                  <a:pt x="3486078" y="1841142"/>
                  <a:pt x="3486260" y="1849850"/>
                </a:cubicBezTo>
                <a:lnTo>
                  <a:pt x="3482400" y="1853591"/>
                </a:lnTo>
                <a:lnTo>
                  <a:pt x="3457959" y="1853409"/>
                </a:lnTo>
                <a:lnTo>
                  <a:pt x="3456162" y="1855295"/>
                </a:lnTo>
                <a:lnTo>
                  <a:pt x="3455963" y="1855293"/>
                </a:lnTo>
                <a:cubicBezTo>
                  <a:pt x="3449431" y="1854930"/>
                  <a:pt x="3447799" y="1857107"/>
                  <a:pt x="3447980" y="1863456"/>
                </a:cubicBezTo>
                <a:cubicBezTo>
                  <a:pt x="3448343" y="1883050"/>
                  <a:pt x="3447799" y="1902825"/>
                  <a:pt x="3448162" y="1922418"/>
                </a:cubicBezTo>
                <a:lnTo>
                  <a:pt x="3446975" y="1929541"/>
                </a:lnTo>
                <a:lnTo>
                  <a:pt x="3434011" y="1931056"/>
                </a:lnTo>
                <a:cubicBezTo>
                  <a:pt x="3433286" y="1930874"/>
                  <a:pt x="3432741" y="1929423"/>
                  <a:pt x="3432923" y="1928878"/>
                </a:cubicBezTo>
                <a:cubicBezTo>
                  <a:pt x="3436007" y="1919445"/>
                  <a:pt x="3432016" y="1909831"/>
                  <a:pt x="3432923" y="1900577"/>
                </a:cubicBezTo>
                <a:cubicBezTo>
                  <a:pt x="3434011" y="1888241"/>
                  <a:pt x="3434193" y="1876267"/>
                  <a:pt x="3432741" y="1863930"/>
                </a:cubicBezTo>
                <a:cubicBezTo>
                  <a:pt x="3432016" y="1858126"/>
                  <a:pt x="3429477" y="1856312"/>
                  <a:pt x="3425304" y="1856675"/>
                </a:cubicBezTo>
                <a:cubicBezTo>
                  <a:pt x="3416777" y="1857581"/>
                  <a:pt x="3408251" y="1855586"/>
                  <a:pt x="3400087" y="1856675"/>
                </a:cubicBezTo>
                <a:cubicBezTo>
                  <a:pt x="3393738" y="1857400"/>
                  <a:pt x="3394463" y="1854861"/>
                  <a:pt x="3394282" y="1851051"/>
                </a:cubicBezTo>
                <a:cubicBezTo>
                  <a:pt x="3394100" y="1845064"/>
                  <a:pt x="3397728" y="1839440"/>
                  <a:pt x="3395552" y="1833271"/>
                </a:cubicBezTo>
                <a:lnTo>
                  <a:pt x="3393040" y="1834623"/>
                </a:lnTo>
                <a:lnTo>
                  <a:pt x="3393010" y="1834247"/>
                </a:lnTo>
                <a:lnTo>
                  <a:pt x="3391808" y="1835286"/>
                </a:lnTo>
                <a:lnTo>
                  <a:pt x="3390834" y="1835811"/>
                </a:lnTo>
                <a:cubicBezTo>
                  <a:pt x="3389927" y="1829643"/>
                  <a:pt x="3393556" y="1824382"/>
                  <a:pt x="3393738" y="1817488"/>
                </a:cubicBezTo>
                <a:cubicBezTo>
                  <a:pt x="3383033" y="1817488"/>
                  <a:pt x="3372330" y="1817306"/>
                  <a:pt x="3361625" y="1817488"/>
                </a:cubicBezTo>
                <a:cubicBezTo>
                  <a:pt x="3356183" y="1817669"/>
                  <a:pt x="3355458" y="1815129"/>
                  <a:pt x="3356728" y="1810776"/>
                </a:cubicBezTo>
                <a:cubicBezTo>
                  <a:pt x="3359268" y="1802068"/>
                  <a:pt x="3357454" y="1793359"/>
                  <a:pt x="3357816" y="1784652"/>
                </a:cubicBezTo>
                <a:cubicBezTo>
                  <a:pt x="3357997" y="1781386"/>
                  <a:pt x="3356183" y="1779027"/>
                  <a:pt x="3352918" y="1779389"/>
                </a:cubicBezTo>
                <a:cubicBezTo>
                  <a:pt x="3336045" y="1781023"/>
                  <a:pt x="3319537" y="1775762"/>
                  <a:pt x="3302664" y="1779027"/>
                </a:cubicBezTo>
                <a:lnTo>
                  <a:pt x="3302605" y="1779101"/>
                </a:lnTo>
                <a:lnTo>
                  <a:pt x="3302484" y="1779096"/>
                </a:lnTo>
                <a:cubicBezTo>
                  <a:pt x="3297041" y="1779278"/>
                  <a:pt x="3295772" y="1781094"/>
                  <a:pt x="3295953" y="1785991"/>
                </a:cubicBezTo>
                <a:cubicBezTo>
                  <a:pt x="3296315" y="1794154"/>
                  <a:pt x="3295772" y="1802318"/>
                  <a:pt x="3296134" y="1810483"/>
                </a:cubicBezTo>
                <a:lnTo>
                  <a:pt x="3289862" y="1817292"/>
                </a:lnTo>
                <a:lnTo>
                  <a:pt x="3265656" y="1817126"/>
                </a:lnTo>
                <a:lnTo>
                  <a:pt x="3263706" y="1819137"/>
                </a:lnTo>
                <a:lnTo>
                  <a:pt x="3262934" y="1819190"/>
                </a:lnTo>
                <a:cubicBezTo>
                  <a:pt x="3258580" y="1818828"/>
                  <a:pt x="3258036" y="1821367"/>
                  <a:pt x="3258036" y="1824815"/>
                </a:cubicBezTo>
                <a:cubicBezTo>
                  <a:pt x="3258217" y="1832615"/>
                  <a:pt x="3257855" y="1840236"/>
                  <a:pt x="3258217" y="1847855"/>
                </a:cubicBezTo>
                <a:lnTo>
                  <a:pt x="3252117" y="1854718"/>
                </a:lnTo>
                <a:lnTo>
                  <a:pt x="3248420" y="1855404"/>
                </a:lnTo>
                <a:cubicBezTo>
                  <a:pt x="3242434" y="1854861"/>
                  <a:pt x="3236266" y="1855767"/>
                  <a:pt x="3230279" y="1855224"/>
                </a:cubicBezTo>
                <a:cubicBezTo>
                  <a:pt x="3226741" y="1854861"/>
                  <a:pt x="3224565" y="1855405"/>
                  <a:pt x="3223318" y="1856856"/>
                </a:cubicBezTo>
                <a:lnTo>
                  <a:pt x="3222200" y="1862570"/>
                </a:lnTo>
                <a:lnTo>
                  <a:pt x="3219938" y="1864726"/>
                </a:lnTo>
                <a:cubicBezTo>
                  <a:pt x="3220301" y="1884139"/>
                  <a:pt x="3220119" y="1903550"/>
                  <a:pt x="3220119" y="1922962"/>
                </a:cubicBezTo>
                <a:lnTo>
                  <a:pt x="3219812" y="1924992"/>
                </a:lnTo>
                <a:lnTo>
                  <a:pt x="3212501" y="1931599"/>
                </a:lnTo>
                <a:cubicBezTo>
                  <a:pt x="3205424" y="1931781"/>
                  <a:pt x="3205424" y="1927972"/>
                  <a:pt x="3205788" y="1923074"/>
                </a:cubicBezTo>
                <a:cubicBezTo>
                  <a:pt x="3207057" y="1906383"/>
                  <a:pt x="3204335" y="1889874"/>
                  <a:pt x="3205424" y="1873002"/>
                </a:cubicBezTo>
                <a:cubicBezTo>
                  <a:pt x="3206876" y="1851051"/>
                  <a:pt x="3205788" y="1850687"/>
                  <a:pt x="3183474" y="1854679"/>
                </a:cubicBezTo>
                <a:cubicBezTo>
                  <a:pt x="3172407" y="1856675"/>
                  <a:pt x="3167690" y="1852865"/>
                  <a:pt x="3167690" y="1841980"/>
                </a:cubicBezTo>
                <a:cubicBezTo>
                  <a:pt x="3167690" y="1835267"/>
                  <a:pt x="3167327" y="1828735"/>
                  <a:pt x="3167690" y="1822022"/>
                </a:cubicBezTo>
                <a:cubicBezTo>
                  <a:pt x="3168052" y="1817126"/>
                  <a:pt x="3166420" y="1815129"/>
                  <a:pt x="3161159" y="1815311"/>
                </a:cubicBezTo>
                <a:cubicBezTo>
                  <a:pt x="3152632" y="1815673"/>
                  <a:pt x="3144287" y="1815129"/>
                  <a:pt x="3135760" y="1815493"/>
                </a:cubicBezTo>
                <a:cubicBezTo>
                  <a:pt x="3131044" y="1815673"/>
                  <a:pt x="3129229" y="1814222"/>
                  <a:pt x="3129411" y="1809324"/>
                </a:cubicBezTo>
                <a:cubicBezTo>
                  <a:pt x="3129773" y="1800616"/>
                  <a:pt x="3129411" y="1791726"/>
                  <a:pt x="3129592" y="1783019"/>
                </a:cubicBezTo>
                <a:cubicBezTo>
                  <a:pt x="3129773" y="1778665"/>
                  <a:pt x="3128322" y="1777212"/>
                  <a:pt x="3123968" y="1777212"/>
                </a:cubicBezTo>
                <a:cubicBezTo>
                  <a:pt x="3107096" y="1777395"/>
                  <a:pt x="3090042" y="1777395"/>
                  <a:pt x="3073171" y="1777212"/>
                </a:cubicBezTo>
                <a:lnTo>
                  <a:pt x="3071106" y="1779278"/>
                </a:lnTo>
                <a:lnTo>
                  <a:pt x="3070631" y="1779278"/>
                </a:lnTo>
                <a:cubicBezTo>
                  <a:pt x="3067183" y="1779278"/>
                  <a:pt x="3065369" y="1780549"/>
                  <a:pt x="3065915" y="1783996"/>
                </a:cubicBezTo>
                <a:cubicBezTo>
                  <a:pt x="3067365" y="1792703"/>
                  <a:pt x="3062649" y="1801048"/>
                  <a:pt x="3065552" y="1809757"/>
                </a:cubicBezTo>
                <a:lnTo>
                  <a:pt x="3060368" y="1815487"/>
                </a:lnTo>
                <a:lnTo>
                  <a:pt x="3037613" y="1815311"/>
                </a:lnTo>
                <a:lnTo>
                  <a:pt x="3035466" y="1817377"/>
                </a:lnTo>
                <a:lnTo>
                  <a:pt x="3032170" y="1817377"/>
                </a:lnTo>
                <a:cubicBezTo>
                  <a:pt x="3027454" y="1817195"/>
                  <a:pt x="3025821" y="1818828"/>
                  <a:pt x="3026003" y="1823545"/>
                </a:cubicBezTo>
                <a:cubicBezTo>
                  <a:pt x="3026183" y="1832253"/>
                  <a:pt x="3026003" y="1841142"/>
                  <a:pt x="3026003" y="1849850"/>
                </a:cubicBezTo>
                <a:lnTo>
                  <a:pt x="3025923" y="1852386"/>
                </a:lnTo>
                <a:lnTo>
                  <a:pt x="3020378" y="1853771"/>
                </a:lnTo>
                <a:cubicBezTo>
                  <a:pt x="3013121" y="1853228"/>
                  <a:pt x="3005865" y="1854135"/>
                  <a:pt x="2998608" y="1853591"/>
                </a:cubicBezTo>
                <a:lnTo>
                  <a:pt x="2996831" y="1855293"/>
                </a:lnTo>
                <a:lnTo>
                  <a:pt x="2994980" y="1855293"/>
                </a:lnTo>
                <a:cubicBezTo>
                  <a:pt x="2988993" y="1854930"/>
                  <a:pt x="2987904" y="1857289"/>
                  <a:pt x="2987904" y="1862549"/>
                </a:cubicBezTo>
                <a:cubicBezTo>
                  <a:pt x="2988085" y="1882869"/>
                  <a:pt x="2987723" y="1903006"/>
                  <a:pt x="2988085" y="1923325"/>
                </a:cubicBezTo>
                <a:lnTo>
                  <a:pt x="2986932" y="1928758"/>
                </a:lnTo>
                <a:lnTo>
                  <a:pt x="2983187" y="1930149"/>
                </a:lnTo>
                <a:cubicBezTo>
                  <a:pt x="2976294" y="1930149"/>
                  <a:pt x="2975386" y="1927427"/>
                  <a:pt x="2975386" y="1921622"/>
                </a:cubicBezTo>
                <a:cubicBezTo>
                  <a:pt x="2975568" y="1901303"/>
                  <a:pt x="2975205" y="1881166"/>
                  <a:pt x="2975568" y="1860847"/>
                </a:cubicBezTo>
                <a:lnTo>
                  <a:pt x="2972193" y="1857386"/>
                </a:lnTo>
                <a:lnTo>
                  <a:pt x="2972144" y="1857129"/>
                </a:lnTo>
                <a:lnTo>
                  <a:pt x="2971879" y="1857063"/>
                </a:lnTo>
                <a:lnTo>
                  <a:pt x="2968492" y="1853591"/>
                </a:lnTo>
                <a:cubicBezTo>
                  <a:pt x="2960328" y="1853953"/>
                  <a:pt x="2952164" y="1853409"/>
                  <a:pt x="2944001" y="1853771"/>
                </a:cubicBezTo>
                <a:cubicBezTo>
                  <a:pt x="2938921" y="1854135"/>
                  <a:pt x="2937107" y="1852502"/>
                  <a:pt x="2937288" y="1847240"/>
                </a:cubicBezTo>
                <a:cubicBezTo>
                  <a:pt x="2937651" y="1838714"/>
                  <a:pt x="2937107" y="1830369"/>
                  <a:pt x="2937470" y="1821842"/>
                </a:cubicBezTo>
                <a:lnTo>
                  <a:pt x="2934528" y="1818814"/>
                </a:lnTo>
                <a:lnTo>
                  <a:pt x="2934137" y="1816855"/>
                </a:lnTo>
                <a:lnTo>
                  <a:pt x="2932142" y="1816358"/>
                </a:lnTo>
                <a:lnTo>
                  <a:pt x="2931302" y="1815493"/>
                </a:lnTo>
                <a:lnTo>
                  <a:pt x="2928746" y="1815512"/>
                </a:lnTo>
                <a:lnTo>
                  <a:pt x="2927492" y="1815200"/>
                </a:lnTo>
                <a:lnTo>
                  <a:pt x="2906497" y="1815368"/>
                </a:lnTo>
                <a:lnTo>
                  <a:pt x="2899191" y="1808235"/>
                </a:lnTo>
                <a:cubicBezTo>
                  <a:pt x="2899373" y="1800072"/>
                  <a:pt x="2898828" y="1791908"/>
                  <a:pt x="2899373" y="1783745"/>
                </a:cubicBezTo>
                <a:cubicBezTo>
                  <a:pt x="2899736" y="1777575"/>
                  <a:pt x="2897921" y="1774492"/>
                  <a:pt x="2891390" y="1775581"/>
                </a:cubicBezTo>
                <a:cubicBezTo>
                  <a:pt x="2877239" y="1777757"/>
                  <a:pt x="2862907" y="1776306"/>
                  <a:pt x="2848575" y="1775581"/>
                </a:cubicBezTo>
                <a:cubicBezTo>
                  <a:pt x="2846398" y="1775399"/>
                  <a:pt x="2844221" y="1775581"/>
                  <a:pt x="2842225" y="1775943"/>
                </a:cubicBezTo>
                <a:lnTo>
                  <a:pt x="2841315" y="1777100"/>
                </a:lnTo>
                <a:lnTo>
                  <a:pt x="2840955" y="1777100"/>
                </a:lnTo>
                <a:cubicBezTo>
                  <a:pt x="2835332" y="1777100"/>
                  <a:pt x="2833335" y="1779278"/>
                  <a:pt x="2833518" y="1784722"/>
                </a:cubicBezTo>
                <a:lnTo>
                  <a:pt x="2833518" y="1810304"/>
                </a:lnTo>
                <a:lnTo>
                  <a:pt x="2828074" y="1815493"/>
                </a:lnTo>
                <a:cubicBezTo>
                  <a:pt x="2820273" y="1815129"/>
                  <a:pt x="2812292" y="1815855"/>
                  <a:pt x="2804490" y="1815311"/>
                </a:cubicBezTo>
                <a:cubicBezTo>
                  <a:pt x="2801134" y="1815130"/>
                  <a:pt x="2799093" y="1815856"/>
                  <a:pt x="2798117" y="1817284"/>
                </a:cubicBezTo>
                <a:lnTo>
                  <a:pt x="2798121" y="1818186"/>
                </a:lnTo>
                <a:lnTo>
                  <a:pt x="2795850" y="1818850"/>
                </a:lnTo>
                <a:cubicBezTo>
                  <a:pt x="2794921" y="1820324"/>
                  <a:pt x="2795057" y="1822547"/>
                  <a:pt x="2795963" y="1825178"/>
                </a:cubicBezTo>
                <a:cubicBezTo>
                  <a:pt x="2798323" y="1832434"/>
                  <a:pt x="2797233" y="1839691"/>
                  <a:pt x="2797051" y="1846766"/>
                </a:cubicBezTo>
                <a:lnTo>
                  <a:pt x="2789467" y="1853769"/>
                </a:lnTo>
                <a:lnTo>
                  <a:pt x="2766211" y="1853591"/>
                </a:lnTo>
                <a:lnTo>
                  <a:pt x="2764272" y="1855295"/>
                </a:lnTo>
                <a:lnTo>
                  <a:pt x="2764034" y="1855293"/>
                </a:lnTo>
                <a:cubicBezTo>
                  <a:pt x="2760768" y="1855293"/>
                  <a:pt x="2757140" y="1855656"/>
                  <a:pt x="2757866" y="1859828"/>
                </a:cubicBezTo>
                <a:cubicBezTo>
                  <a:pt x="2760768" y="1877244"/>
                  <a:pt x="2758410" y="1894662"/>
                  <a:pt x="2759136" y="1912077"/>
                </a:cubicBezTo>
                <a:lnTo>
                  <a:pt x="2758166" y="1927767"/>
                </a:lnTo>
                <a:lnTo>
                  <a:pt x="2756226" y="1930244"/>
                </a:lnTo>
                <a:lnTo>
                  <a:pt x="2754361" y="1930827"/>
                </a:lnTo>
                <a:lnTo>
                  <a:pt x="2746800" y="1931056"/>
                </a:lnTo>
                <a:cubicBezTo>
                  <a:pt x="2742082" y="1933233"/>
                  <a:pt x="2743172" y="1926883"/>
                  <a:pt x="2743172" y="1924162"/>
                </a:cubicBezTo>
                <a:cubicBezTo>
                  <a:pt x="2742990" y="1905113"/>
                  <a:pt x="2742446" y="1886064"/>
                  <a:pt x="2743353" y="1867016"/>
                </a:cubicBezTo>
                <a:lnTo>
                  <a:pt x="2740361" y="1863685"/>
                </a:lnTo>
                <a:lnTo>
                  <a:pt x="2738998" y="1857696"/>
                </a:lnTo>
                <a:lnTo>
                  <a:pt x="2734962" y="1857675"/>
                </a:lnTo>
                <a:lnTo>
                  <a:pt x="2733737" y="1856312"/>
                </a:lnTo>
                <a:cubicBezTo>
                  <a:pt x="2725754" y="1857218"/>
                  <a:pt x="2717773" y="1855586"/>
                  <a:pt x="2710153" y="1856856"/>
                </a:cubicBezTo>
                <a:cubicBezTo>
                  <a:pt x="2702353" y="1858307"/>
                  <a:pt x="2702896" y="1853046"/>
                  <a:pt x="2703804" y="1849599"/>
                </a:cubicBezTo>
                <a:cubicBezTo>
                  <a:pt x="2705799" y="1841798"/>
                  <a:pt x="2704711" y="1833996"/>
                  <a:pt x="2704892" y="1824201"/>
                </a:cubicBezTo>
                <a:lnTo>
                  <a:pt x="2702896" y="1831125"/>
                </a:lnTo>
                <a:lnTo>
                  <a:pt x="2702896" y="1827355"/>
                </a:lnTo>
                <a:lnTo>
                  <a:pt x="2701958" y="1829985"/>
                </a:lnTo>
                <a:lnTo>
                  <a:pt x="2702170" y="1822931"/>
                </a:lnTo>
                <a:cubicBezTo>
                  <a:pt x="2705980" y="1816943"/>
                  <a:pt x="2702170" y="1817488"/>
                  <a:pt x="2698542" y="1817488"/>
                </a:cubicBezTo>
                <a:cubicBezTo>
                  <a:pt x="2690741" y="1817488"/>
                  <a:pt x="2682759" y="1817126"/>
                  <a:pt x="2674958" y="1817669"/>
                </a:cubicBezTo>
                <a:lnTo>
                  <a:pt x="2670287" y="1816458"/>
                </a:lnTo>
                <a:lnTo>
                  <a:pt x="2667968" y="1814240"/>
                </a:lnTo>
                <a:lnTo>
                  <a:pt x="2666974" y="1809324"/>
                </a:lnTo>
                <a:cubicBezTo>
                  <a:pt x="2667519" y="1801160"/>
                  <a:pt x="2667157" y="1792996"/>
                  <a:pt x="2667157" y="1784833"/>
                </a:cubicBezTo>
                <a:cubicBezTo>
                  <a:pt x="2667157" y="1781931"/>
                  <a:pt x="2667157" y="1778846"/>
                  <a:pt x="2663166" y="1779389"/>
                </a:cubicBezTo>
                <a:cubicBezTo>
                  <a:pt x="2646294" y="1781386"/>
                  <a:pt x="2629785" y="1775943"/>
                  <a:pt x="2612912" y="1779027"/>
                </a:cubicBezTo>
                <a:lnTo>
                  <a:pt x="2612794" y="1779172"/>
                </a:lnTo>
                <a:lnTo>
                  <a:pt x="2610735" y="1779096"/>
                </a:lnTo>
                <a:cubicBezTo>
                  <a:pt x="2606382" y="1779278"/>
                  <a:pt x="2605112" y="1780730"/>
                  <a:pt x="2604931" y="1784902"/>
                </a:cubicBezTo>
                <a:cubicBezTo>
                  <a:pt x="2604386" y="1793610"/>
                  <a:pt x="2606200" y="1802136"/>
                  <a:pt x="2606926" y="1810845"/>
                </a:cubicBezTo>
                <a:lnTo>
                  <a:pt x="2601401" y="1816888"/>
                </a:lnTo>
                <a:lnTo>
                  <a:pt x="2599802" y="1817279"/>
                </a:lnTo>
                <a:lnTo>
                  <a:pt x="2596832" y="1817466"/>
                </a:lnTo>
                <a:lnTo>
                  <a:pt x="2580801" y="1817306"/>
                </a:lnTo>
                <a:cubicBezTo>
                  <a:pt x="2577354" y="1817124"/>
                  <a:pt x="2574044" y="1816898"/>
                  <a:pt x="2572026" y="1818032"/>
                </a:cubicBezTo>
                <a:lnTo>
                  <a:pt x="2571829" y="1819745"/>
                </a:lnTo>
                <a:lnTo>
                  <a:pt x="2568284" y="1823908"/>
                </a:lnTo>
                <a:cubicBezTo>
                  <a:pt x="2570823" y="1833159"/>
                  <a:pt x="2567376" y="1842413"/>
                  <a:pt x="2567014" y="1851665"/>
                </a:cubicBezTo>
                <a:lnTo>
                  <a:pt x="2564355" y="1853733"/>
                </a:lnTo>
                <a:lnTo>
                  <a:pt x="2551593" y="1855586"/>
                </a:lnTo>
                <a:cubicBezTo>
                  <a:pt x="2547602" y="1855586"/>
                  <a:pt x="2543612" y="1856130"/>
                  <a:pt x="2539801" y="1855586"/>
                </a:cubicBezTo>
                <a:lnTo>
                  <a:pt x="2538231" y="1857091"/>
                </a:lnTo>
                <a:lnTo>
                  <a:pt x="2537987" y="1857107"/>
                </a:lnTo>
                <a:cubicBezTo>
                  <a:pt x="2531093" y="1856744"/>
                  <a:pt x="2528554" y="1858558"/>
                  <a:pt x="2528735" y="1865996"/>
                </a:cubicBezTo>
                <a:cubicBezTo>
                  <a:pt x="2529278" y="1885409"/>
                  <a:pt x="2528735" y="1904638"/>
                  <a:pt x="2528916" y="1924051"/>
                </a:cubicBezTo>
                <a:lnTo>
                  <a:pt x="2528264" y="1927607"/>
                </a:lnTo>
                <a:lnTo>
                  <a:pt x="2523474" y="1931962"/>
                </a:lnTo>
                <a:cubicBezTo>
                  <a:pt x="2517851" y="1931962"/>
                  <a:pt x="2514583" y="1931419"/>
                  <a:pt x="2514765" y="1924344"/>
                </a:cubicBezTo>
                <a:cubicBezTo>
                  <a:pt x="2515310" y="1907108"/>
                  <a:pt x="2514946" y="1889874"/>
                  <a:pt x="2514946" y="1872639"/>
                </a:cubicBezTo>
                <a:cubicBezTo>
                  <a:pt x="2514946" y="1850687"/>
                  <a:pt x="2514946" y="1850687"/>
                  <a:pt x="2492814" y="1854861"/>
                </a:cubicBezTo>
                <a:cubicBezTo>
                  <a:pt x="2481566" y="1857038"/>
                  <a:pt x="2476849" y="1853228"/>
                  <a:pt x="2476849" y="1841617"/>
                </a:cubicBezTo>
                <a:cubicBezTo>
                  <a:pt x="2476849" y="1835629"/>
                  <a:pt x="2476486" y="1829461"/>
                  <a:pt x="2477031" y="1823475"/>
                </a:cubicBezTo>
                <a:cubicBezTo>
                  <a:pt x="2477574" y="1816943"/>
                  <a:pt x="2474854" y="1815311"/>
                  <a:pt x="2468685" y="1815673"/>
                </a:cubicBezTo>
                <a:cubicBezTo>
                  <a:pt x="2461973" y="1816036"/>
                  <a:pt x="2455260" y="1815129"/>
                  <a:pt x="2448730" y="1815855"/>
                </a:cubicBezTo>
                <a:lnTo>
                  <a:pt x="2440429" y="1814078"/>
                </a:lnTo>
                <a:lnTo>
                  <a:pt x="2439980" y="1813617"/>
                </a:lnTo>
                <a:lnTo>
                  <a:pt x="2438570" y="1805333"/>
                </a:lnTo>
                <a:cubicBezTo>
                  <a:pt x="2439113" y="1799346"/>
                  <a:pt x="2438207" y="1793178"/>
                  <a:pt x="2438751" y="1787192"/>
                </a:cubicBezTo>
                <a:cubicBezTo>
                  <a:pt x="2439476" y="1779753"/>
                  <a:pt x="2437300" y="1777032"/>
                  <a:pt x="2429498" y="1777395"/>
                </a:cubicBezTo>
                <a:cubicBezTo>
                  <a:pt x="2417163" y="1778120"/>
                  <a:pt x="2404645" y="1777575"/>
                  <a:pt x="2392309" y="1777575"/>
                </a:cubicBezTo>
                <a:cubicBezTo>
                  <a:pt x="2384597" y="1777575"/>
                  <a:pt x="2380743" y="1777575"/>
                  <a:pt x="2378815" y="1779457"/>
                </a:cubicBezTo>
                <a:lnTo>
                  <a:pt x="2378663" y="1780503"/>
                </a:lnTo>
                <a:lnTo>
                  <a:pt x="2376706" y="1780911"/>
                </a:lnTo>
                <a:cubicBezTo>
                  <a:pt x="2370538" y="1786172"/>
                  <a:pt x="2375074" y="1798509"/>
                  <a:pt x="2374711" y="1807760"/>
                </a:cubicBezTo>
                <a:lnTo>
                  <a:pt x="2373384" y="1813044"/>
                </a:lnTo>
                <a:lnTo>
                  <a:pt x="2367320" y="1815313"/>
                </a:lnTo>
                <a:cubicBezTo>
                  <a:pt x="2364131" y="1815673"/>
                  <a:pt x="2359880" y="1815673"/>
                  <a:pt x="2354210" y="1815673"/>
                </a:cubicBezTo>
                <a:lnTo>
                  <a:pt x="2348855" y="1816903"/>
                </a:lnTo>
                <a:lnTo>
                  <a:pt x="2337339" y="1817739"/>
                </a:lnTo>
                <a:cubicBezTo>
                  <a:pt x="2334436" y="1817195"/>
                  <a:pt x="2334618" y="1820460"/>
                  <a:pt x="2334798" y="1822455"/>
                </a:cubicBezTo>
                <a:cubicBezTo>
                  <a:pt x="2335343" y="1828443"/>
                  <a:pt x="2334618" y="1834247"/>
                  <a:pt x="2335888" y="1840417"/>
                </a:cubicBezTo>
                <a:cubicBezTo>
                  <a:pt x="2336340" y="1842776"/>
                  <a:pt x="2336840" y="1846086"/>
                  <a:pt x="2336340" y="1848965"/>
                </a:cubicBezTo>
                <a:lnTo>
                  <a:pt x="2334846" y="1850577"/>
                </a:lnTo>
                <a:lnTo>
                  <a:pt x="2325728" y="1853771"/>
                </a:lnTo>
                <a:cubicBezTo>
                  <a:pt x="2319016" y="1853771"/>
                  <a:pt x="2312303" y="1854135"/>
                  <a:pt x="2305772" y="1853591"/>
                </a:cubicBezTo>
                <a:lnTo>
                  <a:pt x="2303946" y="1855465"/>
                </a:lnTo>
                <a:lnTo>
                  <a:pt x="2303414" y="1855475"/>
                </a:lnTo>
                <a:cubicBezTo>
                  <a:pt x="2297426" y="1855112"/>
                  <a:pt x="2296882" y="1857833"/>
                  <a:pt x="2296520" y="1862912"/>
                </a:cubicBezTo>
                <a:cubicBezTo>
                  <a:pt x="2296157" y="1869988"/>
                  <a:pt x="2299603" y="1876700"/>
                  <a:pt x="2298333" y="1883413"/>
                </a:cubicBezTo>
                <a:cubicBezTo>
                  <a:pt x="2295794" y="1896475"/>
                  <a:pt x="2297063" y="1909719"/>
                  <a:pt x="2296882" y="1922962"/>
                </a:cubicBezTo>
                <a:lnTo>
                  <a:pt x="2296587" y="1925245"/>
                </a:lnTo>
                <a:lnTo>
                  <a:pt x="2291984" y="1929966"/>
                </a:lnTo>
                <a:cubicBezTo>
                  <a:pt x="2285997" y="1929966"/>
                  <a:pt x="2284546" y="1928335"/>
                  <a:pt x="2284183" y="1922348"/>
                </a:cubicBezTo>
                <a:cubicBezTo>
                  <a:pt x="2283638" y="1911645"/>
                  <a:pt x="2287993" y="1901303"/>
                  <a:pt x="2285816" y="1890962"/>
                </a:cubicBezTo>
                <a:cubicBezTo>
                  <a:pt x="2283638" y="1880803"/>
                  <a:pt x="2284001" y="1870462"/>
                  <a:pt x="2284727" y="1860485"/>
                </a:cubicBezTo>
                <a:cubicBezTo>
                  <a:pt x="2285271" y="1853771"/>
                  <a:pt x="2282913" y="1853591"/>
                  <a:pt x="2278015" y="1853591"/>
                </a:cubicBezTo>
                <a:cubicBezTo>
                  <a:pt x="2269307" y="1853591"/>
                  <a:pt x="2260418" y="1853409"/>
                  <a:pt x="2251709" y="1853591"/>
                </a:cubicBezTo>
                <a:cubicBezTo>
                  <a:pt x="2248081" y="1853771"/>
                  <a:pt x="2245904" y="1852865"/>
                  <a:pt x="2246086" y="1848692"/>
                </a:cubicBezTo>
                <a:cubicBezTo>
                  <a:pt x="2246629" y="1837989"/>
                  <a:pt x="2245177" y="1827103"/>
                  <a:pt x="2247355" y="1815493"/>
                </a:cubicBezTo>
                <a:cubicBezTo>
                  <a:pt x="2237196" y="1815493"/>
                  <a:pt x="2227399" y="1815311"/>
                  <a:pt x="2217421" y="1815673"/>
                </a:cubicBezTo>
                <a:cubicBezTo>
                  <a:pt x="2210527" y="1815855"/>
                  <a:pt x="2207988" y="1813679"/>
                  <a:pt x="2207806" y="1806421"/>
                </a:cubicBezTo>
                <a:cubicBezTo>
                  <a:pt x="2207625" y="1799165"/>
                  <a:pt x="2209801" y="1792270"/>
                  <a:pt x="2209983" y="1785014"/>
                </a:cubicBezTo>
                <a:cubicBezTo>
                  <a:pt x="2210164" y="1778120"/>
                  <a:pt x="2207988" y="1775581"/>
                  <a:pt x="2200730" y="1775399"/>
                </a:cubicBezTo>
                <a:cubicBezTo>
                  <a:pt x="2191116" y="1775218"/>
                  <a:pt x="2181681" y="1779753"/>
                  <a:pt x="2172611" y="1776850"/>
                </a:cubicBezTo>
                <a:cubicBezTo>
                  <a:pt x="2166262" y="1774855"/>
                  <a:pt x="2160093" y="1775943"/>
                  <a:pt x="2153743" y="1775943"/>
                </a:cubicBezTo>
                <a:lnTo>
                  <a:pt x="2152422" y="1777467"/>
                </a:lnTo>
                <a:lnTo>
                  <a:pt x="2151384" y="1777463"/>
                </a:lnTo>
                <a:cubicBezTo>
                  <a:pt x="2145398" y="1777463"/>
                  <a:pt x="2144309" y="1779641"/>
                  <a:pt x="2144491" y="1784902"/>
                </a:cubicBezTo>
                <a:cubicBezTo>
                  <a:pt x="2144853" y="1793610"/>
                  <a:pt x="2144491" y="1802499"/>
                  <a:pt x="2144491" y="1811208"/>
                </a:cubicBezTo>
                <a:lnTo>
                  <a:pt x="2140824" y="1815708"/>
                </a:lnTo>
                <a:lnTo>
                  <a:pt x="2140681" y="1815855"/>
                </a:lnTo>
                <a:cubicBezTo>
                  <a:pt x="2132154" y="1815493"/>
                  <a:pt x="2123809" y="1816036"/>
                  <a:pt x="2115282" y="1815673"/>
                </a:cubicBezTo>
                <a:lnTo>
                  <a:pt x="2113650" y="1817262"/>
                </a:lnTo>
                <a:lnTo>
                  <a:pt x="2111836" y="1817377"/>
                </a:lnTo>
                <a:cubicBezTo>
                  <a:pt x="2107300" y="1816832"/>
                  <a:pt x="2106212" y="1819371"/>
                  <a:pt x="2106393" y="1823364"/>
                </a:cubicBezTo>
                <a:cubicBezTo>
                  <a:pt x="2106575" y="1830619"/>
                  <a:pt x="2106031" y="1837878"/>
                  <a:pt x="2106575" y="1845133"/>
                </a:cubicBezTo>
                <a:lnTo>
                  <a:pt x="2105501" y="1850853"/>
                </a:lnTo>
                <a:lnTo>
                  <a:pt x="2102583" y="1853771"/>
                </a:lnTo>
                <a:cubicBezTo>
                  <a:pt x="2094420" y="1853409"/>
                  <a:pt x="2086256" y="1854135"/>
                  <a:pt x="2078092" y="1853591"/>
                </a:cubicBezTo>
                <a:lnTo>
                  <a:pt x="2076073" y="1855611"/>
                </a:lnTo>
                <a:lnTo>
                  <a:pt x="2069814" y="1857107"/>
                </a:lnTo>
                <a:cubicBezTo>
                  <a:pt x="2068612" y="1858558"/>
                  <a:pt x="2068295" y="1860917"/>
                  <a:pt x="2068295" y="1864182"/>
                </a:cubicBezTo>
                <a:cubicBezTo>
                  <a:pt x="2068658" y="1890125"/>
                  <a:pt x="2068476" y="1916249"/>
                  <a:pt x="2068476" y="1942192"/>
                </a:cubicBezTo>
                <a:cubicBezTo>
                  <a:pt x="2068476" y="1957430"/>
                  <a:pt x="2068476" y="1957067"/>
                  <a:pt x="2083897" y="1957430"/>
                </a:cubicBezTo>
                <a:cubicBezTo>
                  <a:pt x="2087525" y="1957521"/>
                  <a:pt x="2089658" y="1956885"/>
                  <a:pt x="2090860" y="1955434"/>
                </a:cubicBezTo>
                <a:lnTo>
                  <a:pt x="2091850" y="1950498"/>
                </a:lnTo>
                <a:lnTo>
                  <a:pt x="2094420" y="1947927"/>
                </a:lnTo>
                <a:cubicBezTo>
                  <a:pt x="2094057" y="1931056"/>
                  <a:pt x="2094238" y="1914002"/>
                  <a:pt x="2094238" y="1897130"/>
                </a:cubicBezTo>
                <a:cubicBezTo>
                  <a:pt x="2094238" y="1879715"/>
                  <a:pt x="2094238" y="1879715"/>
                  <a:pt x="2111292" y="1879351"/>
                </a:cubicBezTo>
                <a:lnTo>
                  <a:pt x="2114838" y="1879162"/>
                </a:lnTo>
                <a:lnTo>
                  <a:pt x="2124534" y="1879240"/>
                </a:lnTo>
                <a:lnTo>
                  <a:pt x="2126569" y="1877468"/>
                </a:lnTo>
                <a:lnTo>
                  <a:pt x="2129705" y="1876222"/>
                </a:lnTo>
                <a:lnTo>
                  <a:pt x="2129944" y="1874529"/>
                </a:lnTo>
                <a:lnTo>
                  <a:pt x="2130158" y="1874342"/>
                </a:lnTo>
                <a:lnTo>
                  <a:pt x="2130129" y="1873217"/>
                </a:lnTo>
                <a:lnTo>
                  <a:pt x="2132335" y="1857581"/>
                </a:lnTo>
                <a:cubicBezTo>
                  <a:pt x="2132335" y="1853409"/>
                  <a:pt x="2133243" y="1848874"/>
                  <a:pt x="2131972" y="1845064"/>
                </a:cubicBezTo>
                <a:cubicBezTo>
                  <a:pt x="2130158" y="1839984"/>
                  <a:pt x="2131972" y="1839440"/>
                  <a:pt x="2136146" y="1839440"/>
                </a:cubicBezTo>
                <a:lnTo>
                  <a:pt x="2136298" y="1839441"/>
                </a:lnTo>
                <a:lnTo>
                  <a:pt x="2159185" y="1841505"/>
                </a:lnTo>
                <a:lnTo>
                  <a:pt x="2161118" y="1839612"/>
                </a:lnTo>
                <a:lnTo>
                  <a:pt x="2162452" y="1839621"/>
                </a:lnTo>
                <a:cubicBezTo>
                  <a:pt x="2168075" y="1839803"/>
                  <a:pt x="2170615" y="1837807"/>
                  <a:pt x="2170433" y="1831820"/>
                </a:cubicBezTo>
                <a:cubicBezTo>
                  <a:pt x="2170070" y="1823113"/>
                  <a:pt x="2170615" y="1814222"/>
                  <a:pt x="2170252" y="1805515"/>
                </a:cubicBezTo>
                <a:lnTo>
                  <a:pt x="2175545" y="1801255"/>
                </a:lnTo>
                <a:lnTo>
                  <a:pt x="2182770" y="1807217"/>
                </a:lnTo>
                <a:cubicBezTo>
                  <a:pt x="2182407" y="1815018"/>
                  <a:pt x="2183132" y="1823001"/>
                  <a:pt x="2182589" y="1830802"/>
                </a:cubicBezTo>
                <a:cubicBezTo>
                  <a:pt x="2182044" y="1838421"/>
                  <a:pt x="2184221" y="1842050"/>
                  <a:pt x="2192567" y="1841324"/>
                </a:cubicBezTo>
                <a:cubicBezTo>
                  <a:pt x="2200004" y="1840598"/>
                  <a:pt x="2207625" y="1841324"/>
                  <a:pt x="2215243" y="1841142"/>
                </a:cubicBezTo>
                <a:lnTo>
                  <a:pt x="2222267" y="1846761"/>
                </a:lnTo>
                <a:lnTo>
                  <a:pt x="2222456" y="1848063"/>
                </a:lnTo>
                <a:lnTo>
                  <a:pt x="2221412" y="1873979"/>
                </a:lnTo>
                <a:cubicBezTo>
                  <a:pt x="2220142" y="1878514"/>
                  <a:pt x="2221775" y="1879422"/>
                  <a:pt x="2225585" y="1879422"/>
                </a:cubicBezTo>
                <a:cubicBezTo>
                  <a:pt x="2234112" y="1879422"/>
                  <a:pt x="2242638" y="1879785"/>
                  <a:pt x="2250984" y="1879240"/>
                </a:cubicBezTo>
                <a:cubicBezTo>
                  <a:pt x="2258785" y="1878877"/>
                  <a:pt x="2260962" y="1881780"/>
                  <a:pt x="2260781" y="1889218"/>
                </a:cubicBezTo>
                <a:cubicBezTo>
                  <a:pt x="2260236" y="1908812"/>
                  <a:pt x="2261325" y="1928404"/>
                  <a:pt x="2258785" y="1947815"/>
                </a:cubicBezTo>
                <a:cubicBezTo>
                  <a:pt x="2258058" y="1953440"/>
                  <a:pt x="2259691" y="1955979"/>
                  <a:pt x="2266040" y="1955797"/>
                </a:cubicBezTo>
                <a:cubicBezTo>
                  <a:pt x="2281824" y="1955434"/>
                  <a:pt x="2297426" y="1955434"/>
                  <a:pt x="2313209" y="1955797"/>
                </a:cubicBezTo>
                <a:cubicBezTo>
                  <a:pt x="2319378" y="1955979"/>
                  <a:pt x="2320648" y="1953621"/>
                  <a:pt x="2320648" y="1947997"/>
                </a:cubicBezTo>
                <a:lnTo>
                  <a:pt x="2320648" y="1947927"/>
                </a:lnTo>
                <a:lnTo>
                  <a:pt x="2322644" y="1945932"/>
                </a:lnTo>
                <a:lnTo>
                  <a:pt x="2322462" y="1884139"/>
                </a:lnTo>
                <a:lnTo>
                  <a:pt x="2327179" y="1879422"/>
                </a:lnTo>
                <a:cubicBezTo>
                  <a:pt x="2335888" y="1879785"/>
                  <a:pt x="2344776" y="1879422"/>
                  <a:pt x="2353484" y="1879603"/>
                </a:cubicBezTo>
                <a:cubicBezTo>
                  <a:pt x="2358382" y="1879785"/>
                  <a:pt x="2360742" y="1877789"/>
                  <a:pt x="2360560" y="1872710"/>
                </a:cubicBezTo>
                <a:lnTo>
                  <a:pt x="2360410" y="1870668"/>
                </a:lnTo>
                <a:lnTo>
                  <a:pt x="2362556" y="1868649"/>
                </a:lnTo>
                <a:cubicBezTo>
                  <a:pt x="2361830" y="1862298"/>
                  <a:pt x="2362738" y="1855586"/>
                  <a:pt x="2360924" y="1849054"/>
                </a:cubicBezTo>
                <a:lnTo>
                  <a:pt x="2360858" y="1841933"/>
                </a:lnTo>
                <a:lnTo>
                  <a:pt x="2367453" y="1839691"/>
                </a:lnTo>
                <a:cubicBezTo>
                  <a:pt x="2375255" y="1840236"/>
                  <a:pt x="2383237" y="1839691"/>
                  <a:pt x="2391038" y="1839872"/>
                </a:cubicBezTo>
                <a:lnTo>
                  <a:pt x="2393731" y="1837264"/>
                </a:lnTo>
                <a:lnTo>
                  <a:pt x="2397116" y="1836491"/>
                </a:lnTo>
                <a:cubicBezTo>
                  <a:pt x="2398748" y="1834723"/>
                  <a:pt x="2398748" y="1831457"/>
                  <a:pt x="2398658" y="1824927"/>
                </a:cubicBezTo>
                <a:cubicBezTo>
                  <a:pt x="2398476" y="1818940"/>
                  <a:pt x="2399565" y="1813134"/>
                  <a:pt x="2400291" y="1807147"/>
                </a:cubicBezTo>
                <a:lnTo>
                  <a:pt x="2404526" y="1802629"/>
                </a:lnTo>
                <a:lnTo>
                  <a:pt x="2411538" y="1804132"/>
                </a:lnTo>
                <a:cubicBezTo>
                  <a:pt x="2414622" y="1807942"/>
                  <a:pt x="2416075" y="1813022"/>
                  <a:pt x="2414440" y="1817739"/>
                </a:cubicBezTo>
                <a:cubicBezTo>
                  <a:pt x="2412446" y="1823545"/>
                  <a:pt x="2413534" y="1829531"/>
                  <a:pt x="2412989" y="1835518"/>
                </a:cubicBezTo>
                <a:cubicBezTo>
                  <a:pt x="2412446" y="1840236"/>
                  <a:pt x="2414440" y="1841868"/>
                  <a:pt x="2419158" y="1841687"/>
                </a:cubicBezTo>
                <a:cubicBezTo>
                  <a:pt x="2427865" y="1841505"/>
                  <a:pt x="2436756" y="1841687"/>
                  <a:pt x="2445464" y="1841687"/>
                </a:cubicBezTo>
                <a:cubicBezTo>
                  <a:pt x="2448185" y="1841687"/>
                  <a:pt x="2450906" y="1841324"/>
                  <a:pt x="2451087" y="1845495"/>
                </a:cubicBezTo>
                <a:cubicBezTo>
                  <a:pt x="2451269" y="1853479"/>
                  <a:pt x="2454353" y="1861098"/>
                  <a:pt x="2451450" y="1869444"/>
                </a:cubicBezTo>
                <a:cubicBezTo>
                  <a:pt x="2449274" y="1875793"/>
                  <a:pt x="2451632" y="1880511"/>
                  <a:pt x="2460159" y="1879785"/>
                </a:cubicBezTo>
                <a:cubicBezTo>
                  <a:pt x="2467053" y="1879240"/>
                  <a:pt x="2474129" y="1880329"/>
                  <a:pt x="2481021" y="1879603"/>
                </a:cubicBezTo>
                <a:lnTo>
                  <a:pt x="2487881" y="1881228"/>
                </a:lnTo>
                <a:lnTo>
                  <a:pt x="2487923" y="1881271"/>
                </a:lnTo>
                <a:lnTo>
                  <a:pt x="2489368" y="1888311"/>
                </a:lnTo>
                <a:cubicBezTo>
                  <a:pt x="2489005" y="1908630"/>
                  <a:pt x="2489186" y="1928768"/>
                  <a:pt x="2489186" y="1949086"/>
                </a:cubicBezTo>
                <a:cubicBezTo>
                  <a:pt x="2489186" y="1953076"/>
                  <a:pt x="2489005" y="1955979"/>
                  <a:pt x="2494628" y="1955979"/>
                </a:cubicBezTo>
                <a:cubicBezTo>
                  <a:pt x="2511500" y="1955797"/>
                  <a:pt x="2528554" y="1955979"/>
                  <a:pt x="2545426" y="1955979"/>
                </a:cubicBezTo>
                <a:cubicBezTo>
                  <a:pt x="2548328" y="1955979"/>
                  <a:pt x="2551230" y="1955797"/>
                  <a:pt x="2550867" y="1951807"/>
                </a:cubicBezTo>
                <a:lnTo>
                  <a:pt x="2550887" y="1950593"/>
                </a:lnTo>
                <a:lnTo>
                  <a:pt x="2552863" y="1949197"/>
                </a:lnTo>
                <a:cubicBezTo>
                  <a:pt x="2551049" y="1928697"/>
                  <a:pt x="2556129" y="1908016"/>
                  <a:pt x="2553044" y="1887334"/>
                </a:cubicBezTo>
                <a:lnTo>
                  <a:pt x="2553645" y="1881537"/>
                </a:lnTo>
                <a:lnTo>
                  <a:pt x="2560301" y="1879603"/>
                </a:lnTo>
                <a:cubicBezTo>
                  <a:pt x="2569553" y="1880329"/>
                  <a:pt x="2578987" y="1879785"/>
                  <a:pt x="2588785" y="1879785"/>
                </a:cubicBezTo>
                <a:lnTo>
                  <a:pt x="2588750" y="1877527"/>
                </a:lnTo>
                <a:lnTo>
                  <a:pt x="2590417" y="1877537"/>
                </a:lnTo>
                <a:cubicBezTo>
                  <a:pt x="2590054" y="1874090"/>
                  <a:pt x="2588785" y="1871188"/>
                  <a:pt x="2589510" y="1869011"/>
                </a:cubicBezTo>
                <a:cubicBezTo>
                  <a:pt x="2590871" y="1864929"/>
                  <a:pt x="2592095" y="1860937"/>
                  <a:pt x="2592595" y="1856902"/>
                </a:cubicBezTo>
                <a:lnTo>
                  <a:pt x="2591450" y="1845744"/>
                </a:lnTo>
                <a:lnTo>
                  <a:pt x="2595315" y="1841505"/>
                </a:lnTo>
                <a:cubicBezTo>
                  <a:pt x="2604386" y="1841687"/>
                  <a:pt x="2613458" y="1841324"/>
                  <a:pt x="2622527" y="1841687"/>
                </a:cubicBezTo>
                <a:lnTo>
                  <a:pt x="2624445" y="1839821"/>
                </a:lnTo>
                <a:lnTo>
                  <a:pt x="2629853" y="1839078"/>
                </a:lnTo>
                <a:cubicBezTo>
                  <a:pt x="2630828" y="1837898"/>
                  <a:pt x="2630873" y="1835902"/>
                  <a:pt x="2630873" y="1833271"/>
                </a:cubicBezTo>
                <a:cubicBezTo>
                  <a:pt x="2630873" y="1824201"/>
                  <a:pt x="2630692" y="1815129"/>
                  <a:pt x="2630873" y="1806058"/>
                </a:cubicBezTo>
                <a:lnTo>
                  <a:pt x="2633173" y="1802987"/>
                </a:lnTo>
                <a:lnTo>
                  <a:pt x="2637767" y="1803589"/>
                </a:lnTo>
                <a:cubicBezTo>
                  <a:pt x="2640669" y="1803407"/>
                  <a:pt x="2644661" y="1803044"/>
                  <a:pt x="2643210" y="1807942"/>
                </a:cubicBezTo>
                <a:cubicBezTo>
                  <a:pt x="2640487" y="1816832"/>
                  <a:pt x="2642665" y="1825903"/>
                  <a:pt x="2641758" y="1834792"/>
                </a:cubicBezTo>
                <a:cubicBezTo>
                  <a:pt x="2641214" y="1840780"/>
                  <a:pt x="2644117" y="1841868"/>
                  <a:pt x="2649196" y="1841687"/>
                </a:cubicBezTo>
                <a:cubicBezTo>
                  <a:pt x="2657360" y="1841324"/>
                  <a:pt x="2665523" y="1841687"/>
                  <a:pt x="2673689" y="1841505"/>
                </a:cubicBezTo>
                <a:cubicBezTo>
                  <a:pt x="2678586" y="1841505"/>
                  <a:pt x="2681307" y="1841687"/>
                  <a:pt x="2680219" y="1848399"/>
                </a:cubicBezTo>
                <a:cubicBezTo>
                  <a:pt x="2679130" y="1856381"/>
                  <a:pt x="2680219" y="1864726"/>
                  <a:pt x="2679856" y="1872890"/>
                </a:cubicBezTo>
                <a:cubicBezTo>
                  <a:pt x="2679675" y="1878151"/>
                  <a:pt x="2683122" y="1881237"/>
                  <a:pt x="2686569" y="1880874"/>
                </a:cubicBezTo>
                <a:cubicBezTo>
                  <a:pt x="2695277" y="1879966"/>
                  <a:pt x="2703984" y="1883594"/>
                  <a:pt x="2712874" y="1879966"/>
                </a:cubicBezTo>
                <a:cubicBezTo>
                  <a:pt x="2718136" y="1877789"/>
                  <a:pt x="2721038" y="1881055"/>
                  <a:pt x="2719768" y="1886497"/>
                </a:cubicBezTo>
                <a:cubicBezTo>
                  <a:pt x="2718680" y="1891395"/>
                  <a:pt x="2717591" y="1896475"/>
                  <a:pt x="2718136" y="1901554"/>
                </a:cubicBezTo>
                <a:cubicBezTo>
                  <a:pt x="2719950" y="1917338"/>
                  <a:pt x="2721219" y="1933121"/>
                  <a:pt x="2718136" y="1948905"/>
                </a:cubicBezTo>
                <a:cubicBezTo>
                  <a:pt x="2717048" y="1954890"/>
                  <a:pt x="2719768" y="1957611"/>
                  <a:pt x="2726299" y="1957430"/>
                </a:cubicBezTo>
                <a:cubicBezTo>
                  <a:pt x="2742627" y="1957067"/>
                  <a:pt x="2758954" y="1956885"/>
                  <a:pt x="2775282" y="1957430"/>
                </a:cubicBezTo>
                <a:cubicBezTo>
                  <a:pt x="2778910" y="1957521"/>
                  <a:pt x="2781042" y="1956885"/>
                  <a:pt x="2782245" y="1955434"/>
                </a:cubicBezTo>
                <a:lnTo>
                  <a:pt x="2783518" y="1949084"/>
                </a:lnTo>
                <a:lnTo>
                  <a:pt x="2785441" y="1947201"/>
                </a:lnTo>
                <a:cubicBezTo>
                  <a:pt x="2784898" y="1926883"/>
                  <a:pt x="2785260" y="1906746"/>
                  <a:pt x="2785260" y="1886427"/>
                </a:cubicBezTo>
                <a:lnTo>
                  <a:pt x="2785402" y="1884809"/>
                </a:lnTo>
                <a:lnTo>
                  <a:pt x="2790612" y="1879345"/>
                </a:lnTo>
                <a:lnTo>
                  <a:pt x="2793991" y="1879108"/>
                </a:lnTo>
                <a:lnTo>
                  <a:pt x="2813561" y="1879422"/>
                </a:lnTo>
                <a:cubicBezTo>
                  <a:pt x="2817189" y="1879695"/>
                  <a:pt x="2819457" y="1879059"/>
                  <a:pt x="2820682" y="1877562"/>
                </a:cubicBezTo>
                <a:lnTo>
                  <a:pt x="2821292" y="1872584"/>
                </a:lnTo>
                <a:lnTo>
                  <a:pt x="2823539" y="1870280"/>
                </a:lnTo>
                <a:cubicBezTo>
                  <a:pt x="2822995" y="1863204"/>
                  <a:pt x="2821362" y="1856130"/>
                  <a:pt x="2821362" y="1848874"/>
                </a:cubicBezTo>
                <a:lnTo>
                  <a:pt x="2821772" y="1847090"/>
                </a:lnTo>
                <a:lnTo>
                  <a:pt x="2830165" y="1839408"/>
                </a:lnTo>
                <a:lnTo>
                  <a:pt x="2830434" y="1839344"/>
                </a:lnTo>
                <a:lnTo>
                  <a:pt x="2851659" y="1841142"/>
                </a:lnTo>
                <a:cubicBezTo>
                  <a:pt x="2856377" y="1841142"/>
                  <a:pt x="2858008" y="1839509"/>
                  <a:pt x="2857828" y="1834792"/>
                </a:cubicBezTo>
                <a:lnTo>
                  <a:pt x="2857813" y="1832656"/>
                </a:lnTo>
                <a:lnTo>
                  <a:pt x="2860005" y="1830550"/>
                </a:lnTo>
                <a:cubicBezTo>
                  <a:pt x="2859279" y="1822386"/>
                  <a:pt x="2860005" y="1814222"/>
                  <a:pt x="2859823" y="1806058"/>
                </a:cubicBezTo>
                <a:lnTo>
                  <a:pt x="2862083" y="1801586"/>
                </a:lnTo>
                <a:lnTo>
                  <a:pt x="2866172" y="1800867"/>
                </a:lnTo>
                <a:cubicBezTo>
                  <a:pt x="2871433" y="1800867"/>
                  <a:pt x="2874518" y="1801593"/>
                  <a:pt x="2874155" y="1808123"/>
                </a:cubicBezTo>
                <a:cubicBezTo>
                  <a:pt x="2873611" y="1816832"/>
                  <a:pt x="2874337" y="1825722"/>
                  <a:pt x="2873974" y="1834430"/>
                </a:cubicBezTo>
                <a:cubicBezTo>
                  <a:pt x="2873611" y="1839691"/>
                  <a:pt x="2875606" y="1841142"/>
                  <a:pt x="2880686" y="1840962"/>
                </a:cubicBezTo>
                <a:cubicBezTo>
                  <a:pt x="2888850" y="1840598"/>
                  <a:pt x="2897014" y="1841324"/>
                  <a:pt x="2905177" y="1840780"/>
                </a:cubicBezTo>
                <a:cubicBezTo>
                  <a:pt x="2910983" y="1840417"/>
                  <a:pt x="2912616" y="1842593"/>
                  <a:pt x="2912253" y="1848036"/>
                </a:cubicBezTo>
                <a:cubicBezTo>
                  <a:pt x="2911890" y="1855837"/>
                  <a:pt x="2912616" y="1863819"/>
                  <a:pt x="2912072" y="1871620"/>
                </a:cubicBezTo>
                <a:lnTo>
                  <a:pt x="2915775" y="1875152"/>
                </a:lnTo>
                <a:lnTo>
                  <a:pt x="2915858" y="1875610"/>
                </a:lnTo>
                <a:lnTo>
                  <a:pt x="2916377" y="1875726"/>
                </a:lnTo>
                <a:lnTo>
                  <a:pt x="2919872" y="1879059"/>
                </a:lnTo>
                <a:cubicBezTo>
                  <a:pt x="2927492" y="1878696"/>
                  <a:pt x="2935111" y="1879422"/>
                  <a:pt x="2942550" y="1878877"/>
                </a:cubicBezTo>
                <a:lnTo>
                  <a:pt x="2945136" y="1879493"/>
                </a:lnTo>
                <a:lnTo>
                  <a:pt x="2949903" y="1884092"/>
                </a:lnTo>
                <a:lnTo>
                  <a:pt x="2950532" y="1887041"/>
                </a:lnTo>
                <a:cubicBezTo>
                  <a:pt x="2950350" y="1906815"/>
                  <a:pt x="2950713" y="1926590"/>
                  <a:pt x="2950350" y="1946365"/>
                </a:cubicBezTo>
                <a:cubicBezTo>
                  <a:pt x="2950169" y="1952895"/>
                  <a:pt x="2951439" y="1955617"/>
                  <a:pt x="2958696" y="1955253"/>
                </a:cubicBezTo>
                <a:cubicBezTo>
                  <a:pt x="2973754" y="1954709"/>
                  <a:pt x="2988993" y="1954709"/>
                  <a:pt x="3004050" y="1955253"/>
                </a:cubicBezTo>
                <a:cubicBezTo>
                  <a:pt x="3007679" y="1955343"/>
                  <a:pt x="3009812" y="1954709"/>
                  <a:pt x="3011013" y="1953258"/>
                </a:cubicBezTo>
                <a:lnTo>
                  <a:pt x="3012299" y="1946847"/>
                </a:lnTo>
                <a:lnTo>
                  <a:pt x="3014573" y="1944662"/>
                </a:lnTo>
                <a:cubicBezTo>
                  <a:pt x="3014029" y="1924706"/>
                  <a:pt x="3014573" y="1904568"/>
                  <a:pt x="3014210" y="1884431"/>
                </a:cubicBezTo>
                <a:lnTo>
                  <a:pt x="3019436" y="1879070"/>
                </a:lnTo>
                <a:lnTo>
                  <a:pt x="3020196" y="1878877"/>
                </a:lnTo>
                <a:cubicBezTo>
                  <a:pt x="3027998" y="1879422"/>
                  <a:pt x="3035980" y="1878696"/>
                  <a:pt x="3043781" y="1879059"/>
                </a:cubicBezTo>
                <a:lnTo>
                  <a:pt x="3045581" y="1877354"/>
                </a:lnTo>
                <a:lnTo>
                  <a:pt x="3045777" y="1877355"/>
                </a:lnTo>
                <a:cubicBezTo>
                  <a:pt x="3050675" y="1877718"/>
                  <a:pt x="3052670" y="1876086"/>
                  <a:pt x="3052489" y="1870825"/>
                </a:cubicBezTo>
                <a:lnTo>
                  <a:pt x="3052312" y="1846141"/>
                </a:lnTo>
                <a:lnTo>
                  <a:pt x="3059129" y="1839042"/>
                </a:lnTo>
                <a:lnTo>
                  <a:pt x="3060338" y="1838976"/>
                </a:lnTo>
                <a:lnTo>
                  <a:pt x="3079157" y="1839146"/>
                </a:lnTo>
                <a:lnTo>
                  <a:pt x="3080465" y="1837889"/>
                </a:lnTo>
                <a:lnTo>
                  <a:pt x="3085326" y="1837626"/>
                </a:lnTo>
                <a:cubicBezTo>
                  <a:pt x="3089861" y="1836537"/>
                  <a:pt x="3090405" y="1834904"/>
                  <a:pt x="3090405" y="1831094"/>
                </a:cubicBezTo>
                <a:cubicBezTo>
                  <a:pt x="3090224" y="1822931"/>
                  <a:pt x="3090224" y="1814767"/>
                  <a:pt x="3090405" y="1806603"/>
                </a:cubicBezTo>
                <a:lnTo>
                  <a:pt x="3090635" y="1806261"/>
                </a:lnTo>
                <a:lnTo>
                  <a:pt x="3095700" y="1801197"/>
                </a:lnTo>
                <a:lnTo>
                  <a:pt x="3096392" y="1801166"/>
                </a:lnTo>
                <a:lnTo>
                  <a:pt x="3102008" y="1802381"/>
                </a:lnTo>
                <a:lnTo>
                  <a:pt x="3102382" y="1802745"/>
                </a:lnTo>
                <a:lnTo>
                  <a:pt x="3105100" y="1808850"/>
                </a:lnTo>
                <a:cubicBezTo>
                  <a:pt x="3104555" y="1817377"/>
                  <a:pt x="3105282" y="1825722"/>
                  <a:pt x="3104918" y="1834247"/>
                </a:cubicBezTo>
                <a:cubicBezTo>
                  <a:pt x="3104555" y="1839509"/>
                  <a:pt x="3106551" y="1840962"/>
                  <a:pt x="3111632" y="1840780"/>
                </a:cubicBezTo>
                <a:cubicBezTo>
                  <a:pt x="3119795" y="1840417"/>
                  <a:pt x="3127959" y="1841142"/>
                  <a:pt x="3136122" y="1840598"/>
                </a:cubicBezTo>
                <a:cubicBezTo>
                  <a:pt x="3141928" y="1840236"/>
                  <a:pt x="3143561" y="1842413"/>
                  <a:pt x="3143198" y="1847855"/>
                </a:cubicBezTo>
                <a:cubicBezTo>
                  <a:pt x="3142835" y="1855656"/>
                  <a:pt x="3143561" y="1863638"/>
                  <a:pt x="3143016" y="1871440"/>
                </a:cubicBezTo>
                <a:cubicBezTo>
                  <a:pt x="3142654" y="1877608"/>
                  <a:pt x="3145012" y="1879240"/>
                  <a:pt x="3150818" y="1878877"/>
                </a:cubicBezTo>
                <a:cubicBezTo>
                  <a:pt x="3158437" y="1878514"/>
                  <a:pt x="3166056" y="1879240"/>
                  <a:pt x="3173495" y="1878696"/>
                </a:cubicBezTo>
                <a:lnTo>
                  <a:pt x="3177325" y="1879608"/>
                </a:lnTo>
                <a:lnTo>
                  <a:pt x="3180660" y="1883018"/>
                </a:lnTo>
                <a:lnTo>
                  <a:pt x="3181478" y="1886860"/>
                </a:lnTo>
                <a:cubicBezTo>
                  <a:pt x="3181116" y="1906815"/>
                  <a:pt x="3181659" y="1926772"/>
                  <a:pt x="3181296" y="1946727"/>
                </a:cubicBezTo>
                <a:cubicBezTo>
                  <a:pt x="3181206" y="1949721"/>
                  <a:pt x="3181478" y="1951852"/>
                  <a:pt x="3182612" y="1953213"/>
                </a:cubicBezTo>
                <a:lnTo>
                  <a:pt x="3183100" y="1953353"/>
                </a:lnTo>
                <a:lnTo>
                  <a:pt x="3183133" y="1953778"/>
                </a:lnTo>
                <a:cubicBezTo>
                  <a:pt x="3183655" y="1955139"/>
                  <a:pt x="3184835" y="1955910"/>
                  <a:pt x="3187465" y="1955184"/>
                </a:cubicBezTo>
                <a:lnTo>
                  <a:pt x="3190293" y="1955071"/>
                </a:lnTo>
                <a:lnTo>
                  <a:pt x="3235358" y="1955071"/>
                </a:lnTo>
                <a:cubicBezTo>
                  <a:pt x="3238715" y="1955162"/>
                  <a:pt x="3240711" y="1954573"/>
                  <a:pt x="3241845" y="1953213"/>
                </a:cubicBezTo>
                <a:lnTo>
                  <a:pt x="3243116" y="1946942"/>
                </a:lnTo>
                <a:lnTo>
                  <a:pt x="3244430" y="1945569"/>
                </a:lnTo>
                <a:cubicBezTo>
                  <a:pt x="3244067" y="1925613"/>
                  <a:pt x="3244430" y="1905657"/>
                  <a:pt x="3244249" y="1885701"/>
                </a:cubicBezTo>
                <a:lnTo>
                  <a:pt x="3251281" y="1878514"/>
                </a:lnTo>
                <a:lnTo>
                  <a:pt x="3269828" y="1878514"/>
                </a:lnTo>
                <a:cubicBezTo>
                  <a:pt x="3271733" y="1878332"/>
                  <a:pt x="3274273" y="1879422"/>
                  <a:pt x="3276224" y="1879149"/>
                </a:cubicBezTo>
                <a:lnTo>
                  <a:pt x="3276911" y="1877336"/>
                </a:lnTo>
                <a:lnTo>
                  <a:pt x="3279806" y="1877355"/>
                </a:lnTo>
                <a:lnTo>
                  <a:pt x="3282258" y="1845657"/>
                </a:lnTo>
                <a:lnTo>
                  <a:pt x="3287789" y="1840417"/>
                </a:lnTo>
                <a:cubicBezTo>
                  <a:pt x="3295590" y="1840598"/>
                  <a:pt x="3303572" y="1840054"/>
                  <a:pt x="3311373" y="1840598"/>
                </a:cubicBezTo>
                <a:lnTo>
                  <a:pt x="3312075" y="1839924"/>
                </a:lnTo>
                <a:lnTo>
                  <a:pt x="3315183" y="1839984"/>
                </a:lnTo>
                <a:cubicBezTo>
                  <a:pt x="3321169" y="1840891"/>
                  <a:pt x="3322076" y="1839077"/>
                  <a:pt x="3322076" y="1834359"/>
                </a:cubicBezTo>
                <a:cubicBezTo>
                  <a:pt x="3322076" y="1825290"/>
                  <a:pt x="3322440" y="1816218"/>
                  <a:pt x="3322076" y="1807147"/>
                </a:cubicBezTo>
                <a:lnTo>
                  <a:pt x="3326054" y="1803398"/>
                </a:lnTo>
                <a:lnTo>
                  <a:pt x="3332261" y="1804676"/>
                </a:lnTo>
                <a:lnTo>
                  <a:pt x="3332504" y="1804899"/>
                </a:lnTo>
                <a:lnTo>
                  <a:pt x="3333687" y="1816106"/>
                </a:lnTo>
                <a:cubicBezTo>
                  <a:pt x="3333143" y="1822093"/>
                  <a:pt x="3333869" y="1828261"/>
                  <a:pt x="3333506" y="1834247"/>
                </a:cubicBezTo>
                <a:lnTo>
                  <a:pt x="3336458" y="1837287"/>
                </a:lnTo>
                <a:lnTo>
                  <a:pt x="3336772" y="1839418"/>
                </a:lnTo>
                <a:lnTo>
                  <a:pt x="3338814" y="1839712"/>
                </a:lnTo>
                <a:lnTo>
                  <a:pt x="3339674" y="1840598"/>
                </a:lnTo>
                <a:lnTo>
                  <a:pt x="3344691" y="1840563"/>
                </a:lnTo>
                <a:lnTo>
                  <a:pt x="3349470" y="1841254"/>
                </a:lnTo>
                <a:lnTo>
                  <a:pt x="3358351" y="1840465"/>
                </a:lnTo>
                <a:lnTo>
                  <a:pt x="3362520" y="1840435"/>
                </a:lnTo>
                <a:lnTo>
                  <a:pt x="3365880" y="1841224"/>
                </a:lnTo>
                <a:lnTo>
                  <a:pt x="3371785" y="1847129"/>
                </a:lnTo>
                <a:cubicBezTo>
                  <a:pt x="3371422" y="1855656"/>
                  <a:pt x="3371785" y="1864001"/>
                  <a:pt x="3371604" y="1872528"/>
                </a:cubicBezTo>
                <a:cubicBezTo>
                  <a:pt x="3371604" y="1876337"/>
                  <a:pt x="3372329" y="1879059"/>
                  <a:pt x="3376683" y="1879240"/>
                </a:cubicBezTo>
                <a:cubicBezTo>
                  <a:pt x="3384847" y="1879785"/>
                  <a:pt x="3393375" y="1882506"/>
                  <a:pt x="3401175" y="1879966"/>
                </a:cubicBezTo>
                <a:cubicBezTo>
                  <a:pt x="3410065" y="1876881"/>
                  <a:pt x="3410065" y="1881055"/>
                  <a:pt x="3410065" y="1887404"/>
                </a:cubicBezTo>
                <a:cubicBezTo>
                  <a:pt x="3409883" y="1907905"/>
                  <a:pt x="3410246" y="1928586"/>
                  <a:pt x="3409883" y="1949086"/>
                </a:cubicBezTo>
                <a:lnTo>
                  <a:pt x="3411658" y="1950948"/>
                </a:lnTo>
                <a:lnTo>
                  <a:pt x="3412242" y="1953711"/>
                </a:lnTo>
                <a:lnTo>
                  <a:pt x="3414992" y="1954443"/>
                </a:lnTo>
                <a:lnTo>
                  <a:pt x="3417320" y="1956885"/>
                </a:lnTo>
                <a:cubicBezTo>
                  <a:pt x="3433286" y="1956523"/>
                  <a:pt x="3449431" y="1956523"/>
                  <a:pt x="3465397" y="1956885"/>
                </a:cubicBezTo>
                <a:cubicBezTo>
                  <a:pt x="3471565" y="1957067"/>
                  <a:pt x="3473742" y="1955434"/>
                  <a:pt x="3473561" y="1948905"/>
                </a:cubicBezTo>
                <a:lnTo>
                  <a:pt x="3473557" y="1947707"/>
                </a:lnTo>
                <a:lnTo>
                  <a:pt x="3474650" y="1946657"/>
                </a:lnTo>
                <a:lnTo>
                  <a:pt x="3474289" y="1886293"/>
                </a:lnTo>
                <a:lnTo>
                  <a:pt x="3481290" y="1879140"/>
                </a:lnTo>
                <a:lnTo>
                  <a:pt x="3487574" y="1878744"/>
                </a:lnTo>
                <a:lnTo>
                  <a:pt x="3503495" y="1878877"/>
                </a:lnTo>
                <a:lnTo>
                  <a:pt x="3504796" y="1877661"/>
                </a:lnTo>
                <a:lnTo>
                  <a:pt x="3506761" y="1877537"/>
                </a:lnTo>
                <a:cubicBezTo>
                  <a:pt x="3511114" y="1877537"/>
                  <a:pt x="3512566" y="1876086"/>
                  <a:pt x="3512385" y="1871732"/>
                </a:cubicBezTo>
                <a:cubicBezTo>
                  <a:pt x="3512203" y="1863024"/>
                  <a:pt x="3512566" y="1854135"/>
                  <a:pt x="3512203" y="1845427"/>
                </a:cubicBezTo>
                <a:lnTo>
                  <a:pt x="3518376" y="1839431"/>
                </a:lnTo>
                <a:lnTo>
                  <a:pt x="3519534" y="1839265"/>
                </a:lnTo>
                <a:lnTo>
                  <a:pt x="3525123" y="1839306"/>
                </a:lnTo>
                <a:lnTo>
                  <a:pt x="3542137" y="1840962"/>
                </a:lnTo>
                <a:lnTo>
                  <a:pt x="3543697" y="1839438"/>
                </a:lnTo>
                <a:lnTo>
                  <a:pt x="3543951" y="1839440"/>
                </a:lnTo>
                <a:lnTo>
                  <a:pt x="3548787" y="1834468"/>
                </a:lnTo>
                <a:lnTo>
                  <a:pt x="3549757" y="1833522"/>
                </a:lnTo>
                <a:lnTo>
                  <a:pt x="3549756" y="1833473"/>
                </a:lnTo>
                <a:lnTo>
                  <a:pt x="3550482" y="1832727"/>
                </a:lnTo>
                <a:lnTo>
                  <a:pt x="3550303" y="1805769"/>
                </a:lnTo>
                <a:lnTo>
                  <a:pt x="3556651" y="1801048"/>
                </a:lnTo>
                <a:lnTo>
                  <a:pt x="3559889" y="1801165"/>
                </a:lnTo>
                <a:lnTo>
                  <a:pt x="3563059" y="1803639"/>
                </a:lnTo>
                <a:lnTo>
                  <a:pt x="3564270" y="1805765"/>
                </a:lnTo>
                <a:cubicBezTo>
                  <a:pt x="3564270" y="1815562"/>
                  <a:pt x="3564452" y="1825359"/>
                  <a:pt x="3565540" y="1835337"/>
                </a:cubicBezTo>
                <a:cubicBezTo>
                  <a:pt x="3565903" y="1840054"/>
                  <a:pt x="3566810" y="1840962"/>
                  <a:pt x="3570619" y="1840962"/>
                </a:cubicBezTo>
                <a:cubicBezTo>
                  <a:pt x="3579146" y="1840962"/>
                  <a:pt x="3587491" y="1841324"/>
                  <a:pt x="3596018" y="1840780"/>
                </a:cubicBezTo>
                <a:cubicBezTo>
                  <a:pt x="3602186" y="1840417"/>
                  <a:pt x="3604907" y="1841868"/>
                  <a:pt x="3604363" y="1848580"/>
                </a:cubicBezTo>
                <a:cubicBezTo>
                  <a:pt x="3603818" y="1856200"/>
                  <a:pt x="3604544" y="1863638"/>
                  <a:pt x="3604181" y="1871257"/>
                </a:cubicBezTo>
                <a:cubicBezTo>
                  <a:pt x="3603818" y="1877063"/>
                  <a:pt x="3605451" y="1879422"/>
                  <a:pt x="3611620" y="1879059"/>
                </a:cubicBezTo>
                <a:cubicBezTo>
                  <a:pt x="3619239" y="1878514"/>
                  <a:pt x="3626860" y="1879422"/>
                  <a:pt x="3634298" y="1878877"/>
                </a:cubicBezTo>
                <a:cubicBezTo>
                  <a:pt x="3640466" y="1878514"/>
                  <a:pt x="3642642" y="1880329"/>
                  <a:pt x="3642461" y="1886860"/>
                </a:cubicBezTo>
                <a:cubicBezTo>
                  <a:pt x="3642099" y="1907360"/>
                  <a:pt x="3642461" y="1928042"/>
                  <a:pt x="3642279" y="1948542"/>
                </a:cubicBezTo>
                <a:lnTo>
                  <a:pt x="3642856" y="1949135"/>
                </a:lnTo>
                <a:lnTo>
                  <a:pt x="3643142" y="1953393"/>
                </a:lnTo>
                <a:cubicBezTo>
                  <a:pt x="3643641" y="1954731"/>
                  <a:pt x="3644820" y="1955547"/>
                  <a:pt x="3647540" y="1955002"/>
                </a:cubicBezTo>
                <a:lnTo>
                  <a:pt x="3648539" y="1954972"/>
                </a:lnTo>
                <a:lnTo>
                  <a:pt x="3648811" y="1955253"/>
                </a:lnTo>
                <a:cubicBezTo>
                  <a:pt x="3664232" y="1954890"/>
                  <a:pt x="3679652" y="1954890"/>
                  <a:pt x="3695072" y="1955253"/>
                </a:cubicBezTo>
                <a:cubicBezTo>
                  <a:pt x="3700696" y="1955434"/>
                  <a:pt x="3702692" y="1953983"/>
                  <a:pt x="3702329" y="1948179"/>
                </a:cubicBezTo>
                <a:lnTo>
                  <a:pt x="3702384" y="1946073"/>
                </a:lnTo>
                <a:lnTo>
                  <a:pt x="3702692" y="1945750"/>
                </a:lnTo>
                <a:lnTo>
                  <a:pt x="3704269" y="1885654"/>
                </a:lnTo>
                <a:lnTo>
                  <a:pt x="3711219" y="1878877"/>
                </a:lnTo>
                <a:cubicBezTo>
                  <a:pt x="3719020" y="1879240"/>
                  <a:pt x="3727003" y="1878514"/>
                  <a:pt x="3734804" y="1879059"/>
                </a:cubicBezTo>
                <a:cubicBezTo>
                  <a:pt x="3740971" y="1879422"/>
                  <a:pt x="3742604" y="1877063"/>
                  <a:pt x="3742241" y="1871257"/>
                </a:cubicBezTo>
                <a:lnTo>
                  <a:pt x="3742227" y="1869372"/>
                </a:lnTo>
                <a:lnTo>
                  <a:pt x="3742604" y="1869011"/>
                </a:lnTo>
                <a:cubicBezTo>
                  <a:pt x="3742059" y="1862298"/>
                  <a:pt x="3742967" y="1855586"/>
                  <a:pt x="3742422" y="1849054"/>
                </a:cubicBezTo>
                <a:lnTo>
                  <a:pt x="3742977" y="1845870"/>
                </a:lnTo>
                <a:lnTo>
                  <a:pt x="3749449" y="1839542"/>
                </a:lnTo>
                <a:lnTo>
                  <a:pt x="3752219" y="1838896"/>
                </a:lnTo>
                <a:lnTo>
                  <a:pt x="3753533" y="1838811"/>
                </a:lnTo>
                <a:lnTo>
                  <a:pt x="3772901" y="1838966"/>
                </a:lnTo>
                <a:lnTo>
                  <a:pt x="3774530" y="1837444"/>
                </a:lnTo>
                <a:lnTo>
                  <a:pt x="3774533" y="1837444"/>
                </a:lnTo>
                <a:lnTo>
                  <a:pt x="3774554" y="1837423"/>
                </a:lnTo>
                <a:lnTo>
                  <a:pt x="3778343" y="1833885"/>
                </a:lnTo>
                <a:lnTo>
                  <a:pt x="3778378" y="1833434"/>
                </a:lnTo>
                <a:lnTo>
                  <a:pt x="3778706" y="1833090"/>
                </a:lnTo>
                <a:cubicBezTo>
                  <a:pt x="3777618" y="1824927"/>
                  <a:pt x="3781065" y="1817126"/>
                  <a:pt x="3780520" y="1808962"/>
                </a:cubicBezTo>
                <a:cubicBezTo>
                  <a:pt x="3780157" y="1804607"/>
                  <a:pt x="3779977" y="1800797"/>
                  <a:pt x="3786688" y="1800979"/>
                </a:cubicBezTo>
                <a:lnTo>
                  <a:pt x="3795821" y="1808285"/>
                </a:lnTo>
                <a:lnTo>
                  <a:pt x="3796485" y="1810120"/>
                </a:lnTo>
                <a:cubicBezTo>
                  <a:pt x="3795760" y="1817377"/>
                  <a:pt x="3797392" y="1824453"/>
                  <a:pt x="3795035" y="1831708"/>
                </a:cubicBezTo>
                <a:cubicBezTo>
                  <a:pt x="3793220" y="1837152"/>
                  <a:pt x="3795035" y="1841324"/>
                  <a:pt x="3802109" y="1840962"/>
                </a:cubicBezTo>
                <a:cubicBezTo>
                  <a:pt x="3809911" y="1840598"/>
                  <a:pt x="3817892" y="1840962"/>
                  <a:pt x="3825694" y="1840780"/>
                </a:cubicBezTo>
                <a:cubicBezTo>
                  <a:pt x="3830410" y="1840598"/>
                  <a:pt x="3832407" y="1841505"/>
                  <a:pt x="3833133" y="1846948"/>
                </a:cubicBezTo>
                <a:lnTo>
                  <a:pt x="3834291" y="1866948"/>
                </a:lnTo>
                <a:lnTo>
                  <a:pt x="3834289" y="1866993"/>
                </a:lnTo>
                <a:lnTo>
                  <a:pt x="3834296" y="1867026"/>
                </a:lnTo>
                <a:lnTo>
                  <a:pt x="3834584" y="1871984"/>
                </a:lnTo>
                <a:lnTo>
                  <a:pt x="3835612" y="1872986"/>
                </a:lnTo>
                <a:lnTo>
                  <a:pt x="3836216" y="1875723"/>
                </a:lnTo>
                <a:lnTo>
                  <a:pt x="3839292" y="1876574"/>
                </a:lnTo>
                <a:lnTo>
                  <a:pt x="3841840" y="1879059"/>
                </a:lnTo>
                <a:cubicBezTo>
                  <a:pt x="3849641" y="1878696"/>
                  <a:pt x="3857623" y="1879422"/>
                  <a:pt x="3865424" y="1878877"/>
                </a:cubicBezTo>
                <a:lnTo>
                  <a:pt x="3871771" y="1885535"/>
                </a:lnTo>
                <a:lnTo>
                  <a:pt x="3872687" y="1892053"/>
                </a:lnTo>
                <a:lnTo>
                  <a:pt x="3870867" y="1947997"/>
                </a:lnTo>
                <a:lnTo>
                  <a:pt x="3873167" y="1950418"/>
                </a:lnTo>
                <a:lnTo>
                  <a:pt x="3876492" y="1955002"/>
                </a:lnTo>
                <a:lnTo>
                  <a:pt x="3877527" y="1955007"/>
                </a:lnTo>
                <a:lnTo>
                  <a:pt x="3877761" y="1955253"/>
                </a:lnTo>
                <a:lnTo>
                  <a:pt x="3907953" y="1955253"/>
                </a:lnTo>
                <a:lnTo>
                  <a:pt x="3908005" y="1955390"/>
                </a:lnTo>
                <a:cubicBezTo>
                  <a:pt x="3909933" y="1957249"/>
                  <a:pt x="3913788" y="1957249"/>
                  <a:pt x="3921498" y="1957430"/>
                </a:cubicBezTo>
                <a:cubicBezTo>
                  <a:pt x="3925127" y="1957521"/>
                  <a:pt x="3927257" y="1956885"/>
                  <a:pt x="3928459" y="1955435"/>
                </a:cubicBezTo>
                <a:lnTo>
                  <a:pt x="3928655" y="1954460"/>
                </a:lnTo>
                <a:lnTo>
                  <a:pt x="3929233" y="1954313"/>
                </a:lnTo>
                <a:lnTo>
                  <a:pt x="3931052" y="1953916"/>
                </a:lnTo>
                <a:cubicBezTo>
                  <a:pt x="3932277" y="1952804"/>
                  <a:pt x="3932731" y="1950900"/>
                  <a:pt x="3932550" y="1947815"/>
                </a:cubicBezTo>
                <a:lnTo>
                  <a:pt x="3932593" y="1945619"/>
                </a:lnTo>
                <a:lnTo>
                  <a:pt x="3932731" y="1945024"/>
                </a:lnTo>
                <a:cubicBezTo>
                  <a:pt x="3931915" y="1934775"/>
                  <a:pt x="3932595" y="1924570"/>
                  <a:pt x="3933343" y="1914365"/>
                </a:cubicBezTo>
                <a:lnTo>
                  <a:pt x="3934319" y="1885043"/>
                </a:lnTo>
                <a:lnTo>
                  <a:pt x="3935250" y="1881339"/>
                </a:lnTo>
                <a:lnTo>
                  <a:pt x="3939033" y="1879834"/>
                </a:lnTo>
                <a:cubicBezTo>
                  <a:pt x="3941431" y="1879511"/>
                  <a:pt x="3944628" y="1879442"/>
                  <a:pt x="3948892" y="1879351"/>
                </a:cubicBezTo>
                <a:lnTo>
                  <a:pt x="3952441" y="1879162"/>
                </a:lnTo>
                <a:lnTo>
                  <a:pt x="3962136" y="1879240"/>
                </a:lnTo>
                <a:lnTo>
                  <a:pt x="3962401" y="1879189"/>
                </a:lnTo>
                <a:lnTo>
                  <a:pt x="3970828" y="1879240"/>
                </a:lnTo>
                <a:lnTo>
                  <a:pt x="3970797" y="1877355"/>
                </a:lnTo>
                <a:lnTo>
                  <a:pt x="3971191" y="1877355"/>
                </a:lnTo>
                <a:lnTo>
                  <a:pt x="3970775" y="1876038"/>
                </a:lnTo>
                <a:lnTo>
                  <a:pt x="3970647" y="1868355"/>
                </a:lnTo>
                <a:lnTo>
                  <a:pt x="3972262" y="1857946"/>
                </a:lnTo>
                <a:lnTo>
                  <a:pt x="3972415" y="1857354"/>
                </a:lnTo>
                <a:lnTo>
                  <a:pt x="3972411" y="1856957"/>
                </a:lnTo>
                <a:lnTo>
                  <a:pt x="3974481" y="1843228"/>
                </a:lnTo>
                <a:cubicBezTo>
                  <a:pt x="3976544" y="1841142"/>
                  <a:pt x="3980625" y="1841142"/>
                  <a:pt x="3988789" y="1841142"/>
                </a:cubicBezTo>
                <a:lnTo>
                  <a:pt x="3992082" y="1841054"/>
                </a:lnTo>
                <a:lnTo>
                  <a:pt x="3996787" y="1841505"/>
                </a:lnTo>
                <a:lnTo>
                  <a:pt x="3999064" y="1840867"/>
                </a:lnTo>
                <a:lnTo>
                  <a:pt x="4001269" y="1840808"/>
                </a:lnTo>
                <a:lnTo>
                  <a:pt x="4002430" y="1840096"/>
                </a:lnTo>
                <a:lnTo>
                  <a:pt x="4005117" y="1840346"/>
                </a:lnTo>
                <a:cubicBezTo>
                  <a:pt x="4009652" y="1841436"/>
                  <a:pt x="4010377" y="1839621"/>
                  <a:pt x="4010377" y="1835992"/>
                </a:cubicBezTo>
                <a:lnTo>
                  <a:pt x="4010377" y="1819734"/>
                </a:lnTo>
                <a:cubicBezTo>
                  <a:pt x="4010377" y="1807216"/>
                  <a:pt x="4010377" y="1804088"/>
                  <a:pt x="4017267" y="1803305"/>
                </a:cubicBezTo>
                <a:lnTo>
                  <a:pt x="4018916" y="1803259"/>
                </a:lnTo>
                <a:lnTo>
                  <a:pt x="4020372" y="1807217"/>
                </a:lnTo>
                <a:cubicBezTo>
                  <a:pt x="4020009" y="1815018"/>
                  <a:pt x="4020734" y="1823001"/>
                  <a:pt x="4020190" y="1830802"/>
                </a:cubicBezTo>
                <a:cubicBezTo>
                  <a:pt x="4019646" y="1838421"/>
                  <a:pt x="4021823" y="1842050"/>
                  <a:pt x="4030167" y="1841324"/>
                </a:cubicBezTo>
                <a:cubicBezTo>
                  <a:pt x="4037607" y="1840598"/>
                  <a:pt x="4045226" y="1841324"/>
                  <a:pt x="4052845" y="1841142"/>
                </a:cubicBezTo>
                <a:lnTo>
                  <a:pt x="4059868" y="1846761"/>
                </a:lnTo>
                <a:lnTo>
                  <a:pt x="4060057" y="1848063"/>
                </a:lnTo>
                <a:lnTo>
                  <a:pt x="4059013" y="1873979"/>
                </a:lnTo>
                <a:cubicBezTo>
                  <a:pt x="4057743" y="1878514"/>
                  <a:pt x="4059376" y="1879422"/>
                  <a:pt x="4063186" y="1879422"/>
                </a:cubicBezTo>
                <a:cubicBezTo>
                  <a:pt x="4071712" y="1879422"/>
                  <a:pt x="4080240" y="1879785"/>
                  <a:pt x="4088585" y="1879240"/>
                </a:cubicBezTo>
                <a:cubicBezTo>
                  <a:pt x="4096384" y="1878877"/>
                  <a:pt x="4098562" y="1881780"/>
                  <a:pt x="4098381" y="1889218"/>
                </a:cubicBezTo>
                <a:cubicBezTo>
                  <a:pt x="4097836" y="1908812"/>
                  <a:pt x="4098924" y="1928404"/>
                  <a:pt x="4096384" y="1947815"/>
                </a:cubicBezTo>
                <a:cubicBezTo>
                  <a:pt x="4095659" y="1953440"/>
                  <a:pt x="4097293" y="1955979"/>
                  <a:pt x="4103642" y="1955797"/>
                </a:cubicBezTo>
                <a:lnTo>
                  <a:pt x="4135764" y="1955797"/>
                </a:lnTo>
                <a:lnTo>
                  <a:pt x="4135764" y="1888047"/>
                </a:lnTo>
                <a:lnTo>
                  <a:pt x="4134483" y="1922962"/>
                </a:lnTo>
                <a:lnTo>
                  <a:pt x="4134189" y="1925245"/>
                </a:lnTo>
                <a:lnTo>
                  <a:pt x="4129585" y="1929966"/>
                </a:lnTo>
                <a:cubicBezTo>
                  <a:pt x="4123598" y="1929966"/>
                  <a:pt x="4122146" y="1928335"/>
                  <a:pt x="4121784" y="1922348"/>
                </a:cubicBezTo>
                <a:cubicBezTo>
                  <a:pt x="4121240" y="1911645"/>
                  <a:pt x="4125593" y="1901303"/>
                  <a:pt x="4123416" y="1890962"/>
                </a:cubicBezTo>
                <a:cubicBezTo>
                  <a:pt x="4121240" y="1880803"/>
                  <a:pt x="4121602" y="1870462"/>
                  <a:pt x="4122328" y="1860485"/>
                </a:cubicBezTo>
                <a:cubicBezTo>
                  <a:pt x="4122872" y="1853771"/>
                  <a:pt x="4120514" y="1853591"/>
                  <a:pt x="4115617" y="1853591"/>
                </a:cubicBezTo>
                <a:cubicBezTo>
                  <a:pt x="4106907" y="1853591"/>
                  <a:pt x="4098018" y="1853409"/>
                  <a:pt x="4089310" y="1853591"/>
                </a:cubicBezTo>
                <a:cubicBezTo>
                  <a:pt x="4085681" y="1853771"/>
                  <a:pt x="4083504" y="1852865"/>
                  <a:pt x="4083685" y="1848692"/>
                </a:cubicBezTo>
                <a:cubicBezTo>
                  <a:pt x="4084230" y="1837989"/>
                  <a:pt x="4082779" y="1827103"/>
                  <a:pt x="4084956" y="1815493"/>
                </a:cubicBezTo>
                <a:cubicBezTo>
                  <a:pt x="4074796" y="1815493"/>
                  <a:pt x="4065000" y="1815311"/>
                  <a:pt x="4055022" y="1815673"/>
                </a:cubicBezTo>
                <a:cubicBezTo>
                  <a:pt x="4048128" y="1815855"/>
                  <a:pt x="4045588" y="1813679"/>
                  <a:pt x="4045407" y="1806421"/>
                </a:cubicBezTo>
                <a:cubicBezTo>
                  <a:pt x="4045226" y="1799165"/>
                  <a:pt x="4047402" y="1792270"/>
                  <a:pt x="4047584" y="1785014"/>
                </a:cubicBezTo>
                <a:cubicBezTo>
                  <a:pt x="4047765" y="1778120"/>
                  <a:pt x="4045588" y="1775581"/>
                  <a:pt x="4038331" y="1775399"/>
                </a:cubicBezTo>
                <a:close/>
                <a:moveTo>
                  <a:pt x="904058" y="1737279"/>
                </a:moveTo>
                <a:cubicBezTo>
                  <a:pt x="891404" y="1737370"/>
                  <a:pt x="878750" y="1737734"/>
                  <a:pt x="866141" y="1737914"/>
                </a:cubicBezTo>
                <a:cubicBezTo>
                  <a:pt x="849995" y="1738096"/>
                  <a:pt x="833668" y="1739729"/>
                  <a:pt x="817340" y="1739547"/>
                </a:cubicBezTo>
                <a:cubicBezTo>
                  <a:pt x="791034" y="1739185"/>
                  <a:pt x="764910" y="1742269"/>
                  <a:pt x="738603" y="1742269"/>
                </a:cubicBezTo>
                <a:cubicBezTo>
                  <a:pt x="732617" y="1742269"/>
                  <a:pt x="725724" y="1737734"/>
                  <a:pt x="720463" y="1744627"/>
                </a:cubicBezTo>
                <a:cubicBezTo>
                  <a:pt x="716834" y="1740273"/>
                  <a:pt x="711936" y="1741181"/>
                  <a:pt x="707401" y="1741543"/>
                </a:cubicBezTo>
                <a:cubicBezTo>
                  <a:pt x="687264" y="1743358"/>
                  <a:pt x="667125" y="1739911"/>
                  <a:pt x="646807" y="1740455"/>
                </a:cubicBezTo>
                <a:cubicBezTo>
                  <a:pt x="629935" y="1740999"/>
                  <a:pt x="612519" y="1740999"/>
                  <a:pt x="595284" y="1740093"/>
                </a:cubicBezTo>
                <a:cubicBezTo>
                  <a:pt x="570974" y="1738640"/>
                  <a:pt x="546482" y="1739729"/>
                  <a:pt x="521991" y="1739729"/>
                </a:cubicBezTo>
                <a:cubicBezTo>
                  <a:pt x="484437" y="1739729"/>
                  <a:pt x="447065" y="1740455"/>
                  <a:pt x="409692" y="1739547"/>
                </a:cubicBezTo>
                <a:cubicBezTo>
                  <a:pt x="389193" y="1739003"/>
                  <a:pt x="368692" y="1740636"/>
                  <a:pt x="348011" y="1738277"/>
                </a:cubicBezTo>
                <a:cubicBezTo>
                  <a:pt x="327329" y="1735919"/>
                  <a:pt x="306285" y="1739003"/>
                  <a:pt x="285239" y="1738277"/>
                </a:cubicBezTo>
                <a:cubicBezTo>
                  <a:pt x="262926" y="1737552"/>
                  <a:pt x="240611" y="1740455"/>
                  <a:pt x="218297" y="1739366"/>
                </a:cubicBezTo>
                <a:cubicBezTo>
                  <a:pt x="201968" y="1738640"/>
                  <a:pt x="185823" y="1740093"/>
                  <a:pt x="169314" y="1738640"/>
                </a:cubicBezTo>
                <a:cubicBezTo>
                  <a:pt x="144641" y="1736463"/>
                  <a:pt x="119606" y="1738096"/>
                  <a:pt x="94751" y="1738096"/>
                </a:cubicBezTo>
                <a:cubicBezTo>
                  <a:pt x="92031" y="1738096"/>
                  <a:pt x="90034" y="1740273"/>
                  <a:pt x="86950" y="1739547"/>
                </a:cubicBezTo>
                <a:cubicBezTo>
                  <a:pt x="74613" y="1736825"/>
                  <a:pt x="62097" y="1739003"/>
                  <a:pt x="49760" y="1738822"/>
                </a:cubicBezTo>
                <a:cubicBezTo>
                  <a:pt x="38874" y="1738640"/>
                  <a:pt x="27626" y="1739547"/>
                  <a:pt x="16559" y="1739729"/>
                </a:cubicBezTo>
                <a:cubicBezTo>
                  <a:pt x="2409" y="1739911"/>
                  <a:pt x="2771" y="1739729"/>
                  <a:pt x="2227" y="1754243"/>
                </a:cubicBezTo>
                <a:cubicBezTo>
                  <a:pt x="1865" y="1762224"/>
                  <a:pt x="4949" y="1763313"/>
                  <a:pt x="12024" y="1763495"/>
                </a:cubicBezTo>
                <a:cubicBezTo>
                  <a:pt x="43410" y="1764401"/>
                  <a:pt x="74613" y="1760955"/>
                  <a:pt x="105999" y="1761318"/>
                </a:cubicBezTo>
                <a:cubicBezTo>
                  <a:pt x="125229" y="1761681"/>
                  <a:pt x="144459" y="1764583"/>
                  <a:pt x="163691" y="1763495"/>
                </a:cubicBezTo>
                <a:cubicBezTo>
                  <a:pt x="175482" y="1762950"/>
                  <a:pt x="187274" y="1761862"/>
                  <a:pt x="199248" y="1763313"/>
                </a:cubicBezTo>
                <a:cubicBezTo>
                  <a:pt x="217026" y="1765490"/>
                  <a:pt x="234988" y="1759866"/>
                  <a:pt x="252948" y="1763495"/>
                </a:cubicBezTo>
                <a:cubicBezTo>
                  <a:pt x="255306" y="1763858"/>
                  <a:pt x="258027" y="1763858"/>
                  <a:pt x="260205" y="1763132"/>
                </a:cubicBezTo>
                <a:cubicBezTo>
                  <a:pt x="268549" y="1760230"/>
                  <a:pt x="277258" y="1760411"/>
                  <a:pt x="285239" y="1762044"/>
                </a:cubicBezTo>
                <a:cubicBezTo>
                  <a:pt x="300298" y="1764946"/>
                  <a:pt x="315355" y="1762950"/>
                  <a:pt x="329687" y="1762224"/>
                </a:cubicBezTo>
                <a:cubicBezTo>
                  <a:pt x="351277" y="1761136"/>
                  <a:pt x="372683" y="1763132"/>
                  <a:pt x="394091" y="1762407"/>
                </a:cubicBezTo>
                <a:cubicBezTo>
                  <a:pt x="408604" y="1761862"/>
                  <a:pt x="423662" y="1760955"/>
                  <a:pt x="438357" y="1763313"/>
                </a:cubicBezTo>
                <a:cubicBezTo>
                  <a:pt x="448880" y="1765128"/>
                  <a:pt x="459221" y="1761318"/>
                  <a:pt x="469742" y="1761499"/>
                </a:cubicBezTo>
                <a:cubicBezTo>
                  <a:pt x="483530" y="1761681"/>
                  <a:pt x="497318" y="1762950"/>
                  <a:pt x="511106" y="1763132"/>
                </a:cubicBezTo>
                <a:cubicBezTo>
                  <a:pt x="534690" y="1763313"/>
                  <a:pt x="558093" y="1762588"/>
                  <a:pt x="581677" y="1763313"/>
                </a:cubicBezTo>
                <a:cubicBezTo>
                  <a:pt x="598186" y="1763858"/>
                  <a:pt x="614696" y="1764221"/>
                  <a:pt x="631024" y="1763132"/>
                </a:cubicBezTo>
                <a:cubicBezTo>
                  <a:pt x="646807" y="1762044"/>
                  <a:pt x="663316" y="1768394"/>
                  <a:pt x="678555" y="1759322"/>
                </a:cubicBezTo>
                <a:cubicBezTo>
                  <a:pt x="679461" y="1758778"/>
                  <a:pt x="680006" y="1758778"/>
                  <a:pt x="680551" y="1759866"/>
                </a:cubicBezTo>
                <a:cubicBezTo>
                  <a:pt x="683271" y="1765490"/>
                  <a:pt x="688352" y="1763313"/>
                  <a:pt x="692524" y="1763313"/>
                </a:cubicBezTo>
                <a:cubicBezTo>
                  <a:pt x="750215" y="1762588"/>
                  <a:pt x="807724" y="1764946"/>
                  <a:pt x="865416" y="1761681"/>
                </a:cubicBezTo>
                <a:cubicBezTo>
                  <a:pt x="887730" y="1760230"/>
                  <a:pt x="909863" y="1762224"/>
                  <a:pt x="932178" y="1763132"/>
                </a:cubicBezTo>
                <a:cubicBezTo>
                  <a:pt x="948867" y="1763858"/>
                  <a:pt x="965559" y="1762950"/>
                  <a:pt x="982249" y="1763495"/>
                </a:cubicBezTo>
                <a:cubicBezTo>
                  <a:pt x="990232" y="1763676"/>
                  <a:pt x="997851" y="1759866"/>
                  <a:pt x="1005471" y="1761681"/>
                </a:cubicBezTo>
                <a:cubicBezTo>
                  <a:pt x="1022160" y="1765671"/>
                  <a:pt x="1038669" y="1761499"/>
                  <a:pt x="1055361" y="1762224"/>
                </a:cubicBezTo>
                <a:cubicBezTo>
                  <a:pt x="1070963" y="1762950"/>
                  <a:pt x="1087290" y="1762950"/>
                  <a:pt x="1103255" y="1761862"/>
                </a:cubicBezTo>
                <a:cubicBezTo>
                  <a:pt x="1117950" y="1760955"/>
                  <a:pt x="1133008" y="1764221"/>
                  <a:pt x="1147521" y="1762950"/>
                </a:cubicBezTo>
                <a:cubicBezTo>
                  <a:pt x="1164211" y="1761499"/>
                  <a:pt x="1180539" y="1764946"/>
                  <a:pt x="1197411" y="1762044"/>
                </a:cubicBezTo>
                <a:cubicBezTo>
                  <a:pt x="1217004" y="1758597"/>
                  <a:pt x="1236780" y="1763858"/>
                  <a:pt x="1256553" y="1763313"/>
                </a:cubicBezTo>
                <a:cubicBezTo>
                  <a:pt x="1263266" y="1763132"/>
                  <a:pt x="1269797" y="1760230"/>
                  <a:pt x="1276147" y="1761681"/>
                </a:cubicBezTo>
                <a:cubicBezTo>
                  <a:pt x="1294107" y="1766035"/>
                  <a:pt x="1312067" y="1761499"/>
                  <a:pt x="1330027" y="1763132"/>
                </a:cubicBezTo>
                <a:cubicBezTo>
                  <a:pt x="1342001" y="1764221"/>
                  <a:pt x="1354338" y="1763313"/>
                  <a:pt x="1366674" y="1763313"/>
                </a:cubicBezTo>
                <a:cubicBezTo>
                  <a:pt x="1378467" y="1763313"/>
                  <a:pt x="1390258" y="1762950"/>
                  <a:pt x="1402051" y="1762950"/>
                </a:cubicBezTo>
                <a:cubicBezTo>
                  <a:pt x="1452123" y="1762769"/>
                  <a:pt x="1502194" y="1764764"/>
                  <a:pt x="1552266" y="1761681"/>
                </a:cubicBezTo>
                <a:cubicBezTo>
                  <a:pt x="1572221" y="1760411"/>
                  <a:pt x="1592541" y="1761499"/>
                  <a:pt x="1612678" y="1762950"/>
                </a:cubicBezTo>
                <a:cubicBezTo>
                  <a:pt x="1632815" y="1764401"/>
                  <a:pt x="1653315" y="1761318"/>
                  <a:pt x="1673634" y="1763313"/>
                </a:cubicBezTo>
                <a:cubicBezTo>
                  <a:pt x="1681253" y="1764039"/>
                  <a:pt x="1688692" y="1759866"/>
                  <a:pt x="1695948" y="1761681"/>
                </a:cubicBezTo>
                <a:cubicBezTo>
                  <a:pt x="1712458" y="1765853"/>
                  <a:pt x="1729148" y="1761318"/>
                  <a:pt x="1745838" y="1762224"/>
                </a:cubicBezTo>
                <a:cubicBezTo>
                  <a:pt x="1761441" y="1762950"/>
                  <a:pt x="1777768" y="1762044"/>
                  <a:pt x="1793732" y="1761681"/>
                </a:cubicBezTo>
                <a:lnTo>
                  <a:pt x="1847300" y="1762980"/>
                </a:lnTo>
                <a:lnTo>
                  <a:pt x="1849625" y="1763495"/>
                </a:lnTo>
                <a:lnTo>
                  <a:pt x="1860264" y="1763294"/>
                </a:lnTo>
                <a:lnTo>
                  <a:pt x="1861040" y="1763313"/>
                </a:lnTo>
                <a:lnTo>
                  <a:pt x="1862196" y="1763258"/>
                </a:lnTo>
                <a:lnTo>
                  <a:pt x="1896612" y="1762610"/>
                </a:lnTo>
                <a:lnTo>
                  <a:pt x="1917102" y="1762047"/>
                </a:lnTo>
                <a:lnTo>
                  <a:pt x="1958823" y="1763132"/>
                </a:lnTo>
                <a:lnTo>
                  <a:pt x="1958823" y="1762180"/>
                </a:lnTo>
                <a:lnTo>
                  <a:pt x="1972445" y="1762950"/>
                </a:lnTo>
                <a:cubicBezTo>
                  <a:pt x="1982061" y="1763586"/>
                  <a:pt x="1991676" y="1764039"/>
                  <a:pt x="2001291" y="1763495"/>
                </a:cubicBezTo>
                <a:cubicBezTo>
                  <a:pt x="2013083" y="1762950"/>
                  <a:pt x="2024875" y="1761862"/>
                  <a:pt x="2036849" y="1763313"/>
                </a:cubicBezTo>
                <a:cubicBezTo>
                  <a:pt x="2045738" y="1764402"/>
                  <a:pt x="2054673" y="1763540"/>
                  <a:pt x="2063631" y="1762860"/>
                </a:cubicBezTo>
                <a:lnTo>
                  <a:pt x="2067882" y="1762960"/>
                </a:lnTo>
                <a:lnTo>
                  <a:pt x="2067882" y="1739171"/>
                </a:lnTo>
                <a:lnTo>
                  <a:pt x="2055897" y="1739366"/>
                </a:lnTo>
                <a:cubicBezTo>
                  <a:pt x="2039570" y="1738640"/>
                  <a:pt x="2023424" y="1740093"/>
                  <a:pt x="2006915" y="1738640"/>
                </a:cubicBezTo>
                <a:cubicBezTo>
                  <a:pt x="1982242" y="1736463"/>
                  <a:pt x="1957206" y="1738096"/>
                  <a:pt x="1932353" y="1738096"/>
                </a:cubicBezTo>
                <a:cubicBezTo>
                  <a:pt x="1929630" y="1738096"/>
                  <a:pt x="1927635" y="1740273"/>
                  <a:pt x="1924551" y="1739547"/>
                </a:cubicBezTo>
                <a:cubicBezTo>
                  <a:pt x="1912215" y="1736825"/>
                  <a:pt x="1899696" y="1739003"/>
                  <a:pt x="1887360" y="1738822"/>
                </a:cubicBezTo>
                <a:lnTo>
                  <a:pt x="1875861" y="1739137"/>
                </a:lnTo>
                <a:lnTo>
                  <a:pt x="1860314" y="1739003"/>
                </a:lnTo>
                <a:cubicBezTo>
                  <a:pt x="1844166" y="1740636"/>
                  <a:pt x="1828202" y="1738277"/>
                  <a:pt x="1812238" y="1740093"/>
                </a:cubicBezTo>
                <a:cubicBezTo>
                  <a:pt x="1801171" y="1741181"/>
                  <a:pt x="1790286" y="1737914"/>
                  <a:pt x="1779038" y="1738096"/>
                </a:cubicBezTo>
                <a:cubicBezTo>
                  <a:pt x="1763980" y="1738459"/>
                  <a:pt x="1748923" y="1739185"/>
                  <a:pt x="1733866" y="1738640"/>
                </a:cubicBezTo>
                <a:cubicBezTo>
                  <a:pt x="1714634" y="1737914"/>
                  <a:pt x="1695223" y="1740273"/>
                  <a:pt x="1675993" y="1739911"/>
                </a:cubicBezTo>
                <a:cubicBezTo>
                  <a:pt x="1658395" y="1739547"/>
                  <a:pt x="1640797" y="1739185"/>
                  <a:pt x="1623381" y="1738640"/>
                </a:cubicBezTo>
                <a:cubicBezTo>
                  <a:pt x="1604331" y="1737914"/>
                  <a:pt x="1585102" y="1738096"/>
                  <a:pt x="1566054" y="1739185"/>
                </a:cubicBezTo>
                <a:cubicBezTo>
                  <a:pt x="1554986" y="1739729"/>
                  <a:pt x="1542832" y="1737914"/>
                  <a:pt x="1531764" y="1738822"/>
                </a:cubicBezTo>
                <a:cubicBezTo>
                  <a:pt x="1506548" y="1740817"/>
                  <a:pt x="1481331" y="1738640"/>
                  <a:pt x="1456114" y="1741362"/>
                </a:cubicBezTo>
                <a:cubicBezTo>
                  <a:pt x="1439786" y="1742995"/>
                  <a:pt x="1423277" y="1742269"/>
                  <a:pt x="1406769" y="1742087"/>
                </a:cubicBezTo>
                <a:cubicBezTo>
                  <a:pt x="1391166" y="1741906"/>
                  <a:pt x="1375564" y="1740455"/>
                  <a:pt x="1359781" y="1740636"/>
                </a:cubicBezTo>
                <a:cubicBezTo>
                  <a:pt x="1344905" y="1740817"/>
                  <a:pt x="1329665" y="1740273"/>
                  <a:pt x="1314607" y="1740273"/>
                </a:cubicBezTo>
                <a:cubicBezTo>
                  <a:pt x="1297554" y="1740093"/>
                  <a:pt x="1280319" y="1740455"/>
                  <a:pt x="1263447" y="1740273"/>
                </a:cubicBezTo>
                <a:cubicBezTo>
                  <a:pt x="1224986" y="1739729"/>
                  <a:pt x="1186345" y="1740093"/>
                  <a:pt x="1147884" y="1739366"/>
                </a:cubicBezTo>
                <a:cubicBezTo>
                  <a:pt x="1132282" y="1739185"/>
                  <a:pt x="1116498" y="1740093"/>
                  <a:pt x="1100715" y="1738277"/>
                </a:cubicBezTo>
                <a:cubicBezTo>
                  <a:pt x="1082211" y="1735919"/>
                  <a:pt x="1063162" y="1739003"/>
                  <a:pt x="1044294" y="1737914"/>
                </a:cubicBezTo>
                <a:cubicBezTo>
                  <a:pt x="1031777" y="1737370"/>
                  <a:pt x="1019077" y="1739366"/>
                  <a:pt x="1006559" y="1739185"/>
                </a:cubicBezTo>
                <a:cubicBezTo>
                  <a:pt x="985151" y="1739003"/>
                  <a:pt x="963562" y="1739729"/>
                  <a:pt x="941975" y="1738277"/>
                </a:cubicBezTo>
                <a:cubicBezTo>
                  <a:pt x="929366" y="1737370"/>
                  <a:pt x="916712" y="1737188"/>
                  <a:pt x="904058" y="1737279"/>
                </a:cubicBezTo>
                <a:close/>
                <a:moveTo>
                  <a:pt x="2971940" y="1737279"/>
                </a:moveTo>
                <a:cubicBezTo>
                  <a:pt x="2959286" y="1737370"/>
                  <a:pt x="2946632" y="1737734"/>
                  <a:pt x="2934023" y="1737914"/>
                </a:cubicBezTo>
                <a:cubicBezTo>
                  <a:pt x="2917877" y="1738096"/>
                  <a:pt x="2901550" y="1739729"/>
                  <a:pt x="2885222" y="1739547"/>
                </a:cubicBezTo>
                <a:cubicBezTo>
                  <a:pt x="2858916" y="1739185"/>
                  <a:pt x="2832792" y="1742269"/>
                  <a:pt x="2806485" y="1742269"/>
                </a:cubicBezTo>
                <a:cubicBezTo>
                  <a:pt x="2800499" y="1742269"/>
                  <a:pt x="2793606" y="1737734"/>
                  <a:pt x="2788345" y="1744627"/>
                </a:cubicBezTo>
                <a:cubicBezTo>
                  <a:pt x="2784716" y="1740273"/>
                  <a:pt x="2779818" y="1741181"/>
                  <a:pt x="2775283" y="1741543"/>
                </a:cubicBezTo>
                <a:cubicBezTo>
                  <a:pt x="2755145" y="1743358"/>
                  <a:pt x="2735007" y="1739911"/>
                  <a:pt x="2714689" y="1740455"/>
                </a:cubicBezTo>
                <a:cubicBezTo>
                  <a:pt x="2697817" y="1740999"/>
                  <a:pt x="2680401" y="1740999"/>
                  <a:pt x="2663166" y="1740093"/>
                </a:cubicBezTo>
                <a:cubicBezTo>
                  <a:pt x="2638856" y="1738640"/>
                  <a:pt x="2614364" y="1739729"/>
                  <a:pt x="2589873" y="1739729"/>
                </a:cubicBezTo>
                <a:cubicBezTo>
                  <a:pt x="2552319" y="1739729"/>
                  <a:pt x="2514946" y="1740455"/>
                  <a:pt x="2477574" y="1739547"/>
                </a:cubicBezTo>
                <a:cubicBezTo>
                  <a:pt x="2457075" y="1739003"/>
                  <a:pt x="2436574" y="1740636"/>
                  <a:pt x="2415892" y="1738277"/>
                </a:cubicBezTo>
                <a:cubicBezTo>
                  <a:pt x="2395211" y="1735919"/>
                  <a:pt x="2374167" y="1739003"/>
                  <a:pt x="2353121" y="1738277"/>
                </a:cubicBezTo>
                <a:cubicBezTo>
                  <a:pt x="2330807" y="1737552"/>
                  <a:pt x="2308493" y="1740455"/>
                  <a:pt x="2286178" y="1739366"/>
                </a:cubicBezTo>
                <a:cubicBezTo>
                  <a:pt x="2269850" y="1738640"/>
                  <a:pt x="2253705" y="1740093"/>
                  <a:pt x="2237196" y="1738640"/>
                </a:cubicBezTo>
                <a:cubicBezTo>
                  <a:pt x="2212523" y="1736463"/>
                  <a:pt x="2187488" y="1738096"/>
                  <a:pt x="2162633" y="1738096"/>
                </a:cubicBezTo>
                <a:cubicBezTo>
                  <a:pt x="2159913" y="1738096"/>
                  <a:pt x="2157916" y="1740273"/>
                  <a:pt x="2154832" y="1739547"/>
                </a:cubicBezTo>
                <a:cubicBezTo>
                  <a:pt x="2142495" y="1736825"/>
                  <a:pt x="2129978" y="1739003"/>
                  <a:pt x="2117642" y="1738822"/>
                </a:cubicBezTo>
                <a:cubicBezTo>
                  <a:pt x="2106756" y="1738640"/>
                  <a:pt x="2095508" y="1739547"/>
                  <a:pt x="2084441" y="1739729"/>
                </a:cubicBezTo>
                <a:cubicBezTo>
                  <a:pt x="2070291" y="1739911"/>
                  <a:pt x="2070653" y="1739729"/>
                  <a:pt x="2070109" y="1754243"/>
                </a:cubicBezTo>
                <a:cubicBezTo>
                  <a:pt x="2069747" y="1762224"/>
                  <a:pt x="2072831" y="1763313"/>
                  <a:pt x="2079906" y="1763495"/>
                </a:cubicBezTo>
                <a:cubicBezTo>
                  <a:pt x="2111292" y="1764401"/>
                  <a:pt x="2142495" y="1760955"/>
                  <a:pt x="2173880" y="1761318"/>
                </a:cubicBezTo>
                <a:cubicBezTo>
                  <a:pt x="2193111" y="1761681"/>
                  <a:pt x="2212341" y="1764583"/>
                  <a:pt x="2231572" y="1763495"/>
                </a:cubicBezTo>
                <a:cubicBezTo>
                  <a:pt x="2243363" y="1762950"/>
                  <a:pt x="2255156" y="1761862"/>
                  <a:pt x="2267130" y="1763313"/>
                </a:cubicBezTo>
                <a:cubicBezTo>
                  <a:pt x="2284908" y="1765490"/>
                  <a:pt x="2302870" y="1759866"/>
                  <a:pt x="2320830" y="1763495"/>
                </a:cubicBezTo>
                <a:cubicBezTo>
                  <a:pt x="2323188" y="1763858"/>
                  <a:pt x="2325909" y="1763858"/>
                  <a:pt x="2328086" y="1763132"/>
                </a:cubicBezTo>
                <a:cubicBezTo>
                  <a:pt x="2336431" y="1760230"/>
                  <a:pt x="2345139" y="1760411"/>
                  <a:pt x="2353121" y="1762044"/>
                </a:cubicBezTo>
                <a:cubicBezTo>
                  <a:pt x="2368180" y="1764946"/>
                  <a:pt x="2383237" y="1762950"/>
                  <a:pt x="2397569" y="1762224"/>
                </a:cubicBezTo>
                <a:cubicBezTo>
                  <a:pt x="2419159" y="1761136"/>
                  <a:pt x="2440565" y="1763132"/>
                  <a:pt x="2461973" y="1762407"/>
                </a:cubicBezTo>
                <a:cubicBezTo>
                  <a:pt x="2476486" y="1761862"/>
                  <a:pt x="2491544" y="1760955"/>
                  <a:pt x="2506239" y="1763313"/>
                </a:cubicBezTo>
                <a:cubicBezTo>
                  <a:pt x="2516762" y="1765128"/>
                  <a:pt x="2527102" y="1761318"/>
                  <a:pt x="2537624" y="1761499"/>
                </a:cubicBezTo>
                <a:cubicBezTo>
                  <a:pt x="2551412" y="1761681"/>
                  <a:pt x="2565200" y="1762950"/>
                  <a:pt x="2578988" y="1763132"/>
                </a:cubicBezTo>
                <a:cubicBezTo>
                  <a:pt x="2602572" y="1763313"/>
                  <a:pt x="2625974" y="1762588"/>
                  <a:pt x="2649559" y="1763313"/>
                </a:cubicBezTo>
                <a:cubicBezTo>
                  <a:pt x="2666068" y="1763858"/>
                  <a:pt x="2682577" y="1764221"/>
                  <a:pt x="2698905" y="1763132"/>
                </a:cubicBezTo>
                <a:cubicBezTo>
                  <a:pt x="2714689" y="1762044"/>
                  <a:pt x="2731198" y="1768394"/>
                  <a:pt x="2746437" y="1759322"/>
                </a:cubicBezTo>
                <a:cubicBezTo>
                  <a:pt x="2747343" y="1758778"/>
                  <a:pt x="2747888" y="1758778"/>
                  <a:pt x="2748433" y="1759866"/>
                </a:cubicBezTo>
                <a:cubicBezTo>
                  <a:pt x="2751153" y="1765490"/>
                  <a:pt x="2756234" y="1763313"/>
                  <a:pt x="2760406" y="1763313"/>
                </a:cubicBezTo>
                <a:cubicBezTo>
                  <a:pt x="2818097" y="1762588"/>
                  <a:pt x="2875606" y="1764946"/>
                  <a:pt x="2933298" y="1761681"/>
                </a:cubicBezTo>
                <a:cubicBezTo>
                  <a:pt x="2955612" y="1760230"/>
                  <a:pt x="2977745" y="1762224"/>
                  <a:pt x="3000060" y="1763132"/>
                </a:cubicBezTo>
                <a:cubicBezTo>
                  <a:pt x="3016749" y="1763858"/>
                  <a:pt x="3033441" y="1762950"/>
                  <a:pt x="3050130" y="1763495"/>
                </a:cubicBezTo>
                <a:cubicBezTo>
                  <a:pt x="3058114" y="1763676"/>
                  <a:pt x="3065733" y="1759866"/>
                  <a:pt x="3073353" y="1761681"/>
                </a:cubicBezTo>
                <a:cubicBezTo>
                  <a:pt x="3090042" y="1765671"/>
                  <a:pt x="3106551" y="1761499"/>
                  <a:pt x="3123242" y="1762224"/>
                </a:cubicBezTo>
                <a:cubicBezTo>
                  <a:pt x="3138845" y="1762950"/>
                  <a:pt x="3155172" y="1762950"/>
                  <a:pt x="3171137" y="1761862"/>
                </a:cubicBezTo>
                <a:cubicBezTo>
                  <a:pt x="3185832" y="1760955"/>
                  <a:pt x="3200890" y="1764221"/>
                  <a:pt x="3215403" y="1762950"/>
                </a:cubicBezTo>
                <a:cubicBezTo>
                  <a:pt x="3232093" y="1761499"/>
                  <a:pt x="3248420" y="1764946"/>
                  <a:pt x="3265292" y="1762044"/>
                </a:cubicBezTo>
                <a:cubicBezTo>
                  <a:pt x="3284886" y="1758597"/>
                  <a:pt x="3304661" y="1763858"/>
                  <a:pt x="3324435" y="1763313"/>
                </a:cubicBezTo>
                <a:cubicBezTo>
                  <a:pt x="3331148" y="1763132"/>
                  <a:pt x="3337679" y="1760230"/>
                  <a:pt x="3344029" y="1761681"/>
                </a:cubicBezTo>
                <a:cubicBezTo>
                  <a:pt x="3361988" y="1766035"/>
                  <a:pt x="3379949" y="1761499"/>
                  <a:pt x="3397909" y="1763132"/>
                </a:cubicBezTo>
                <a:cubicBezTo>
                  <a:pt x="3409883" y="1764221"/>
                  <a:pt x="3422220" y="1763313"/>
                  <a:pt x="3434555" y="1763313"/>
                </a:cubicBezTo>
                <a:cubicBezTo>
                  <a:pt x="3446348" y="1763313"/>
                  <a:pt x="3458140" y="1762950"/>
                  <a:pt x="3469933" y="1762950"/>
                </a:cubicBezTo>
                <a:cubicBezTo>
                  <a:pt x="3520004" y="1762769"/>
                  <a:pt x="3570076" y="1764764"/>
                  <a:pt x="3620148" y="1761681"/>
                </a:cubicBezTo>
                <a:cubicBezTo>
                  <a:pt x="3640103" y="1760411"/>
                  <a:pt x="3660422" y="1761499"/>
                  <a:pt x="3680560" y="1762950"/>
                </a:cubicBezTo>
                <a:cubicBezTo>
                  <a:pt x="3700697" y="1764401"/>
                  <a:pt x="3721197" y="1761318"/>
                  <a:pt x="3741516" y="1763313"/>
                </a:cubicBezTo>
                <a:cubicBezTo>
                  <a:pt x="3749135" y="1764039"/>
                  <a:pt x="3756574" y="1759866"/>
                  <a:pt x="3763830" y="1761681"/>
                </a:cubicBezTo>
                <a:cubicBezTo>
                  <a:pt x="3780340" y="1765853"/>
                  <a:pt x="3797030" y="1761318"/>
                  <a:pt x="3813720" y="1762224"/>
                </a:cubicBezTo>
                <a:cubicBezTo>
                  <a:pt x="3829322" y="1762950"/>
                  <a:pt x="3845649" y="1762044"/>
                  <a:pt x="3861614" y="1761681"/>
                </a:cubicBezTo>
                <a:lnTo>
                  <a:pt x="3915181" y="1762980"/>
                </a:lnTo>
                <a:lnTo>
                  <a:pt x="3917507" y="1763495"/>
                </a:lnTo>
                <a:lnTo>
                  <a:pt x="3928145" y="1763294"/>
                </a:lnTo>
                <a:lnTo>
                  <a:pt x="3928921" y="1763313"/>
                </a:lnTo>
                <a:lnTo>
                  <a:pt x="3930077" y="1763258"/>
                </a:lnTo>
                <a:lnTo>
                  <a:pt x="3964494" y="1762610"/>
                </a:lnTo>
                <a:lnTo>
                  <a:pt x="3984983" y="1762047"/>
                </a:lnTo>
                <a:lnTo>
                  <a:pt x="4026705" y="1763132"/>
                </a:lnTo>
                <a:lnTo>
                  <a:pt x="4026705" y="1762180"/>
                </a:lnTo>
                <a:lnTo>
                  <a:pt x="4040327" y="1762950"/>
                </a:lnTo>
                <a:cubicBezTo>
                  <a:pt x="4049943" y="1763586"/>
                  <a:pt x="4059558" y="1764039"/>
                  <a:pt x="4069173" y="1763495"/>
                </a:cubicBezTo>
                <a:cubicBezTo>
                  <a:pt x="4080965" y="1762950"/>
                  <a:pt x="4092757" y="1761862"/>
                  <a:pt x="4104731" y="1763313"/>
                </a:cubicBezTo>
                <a:cubicBezTo>
                  <a:pt x="4113620" y="1764402"/>
                  <a:pt x="4122555" y="1763540"/>
                  <a:pt x="4131513" y="1762860"/>
                </a:cubicBezTo>
                <a:lnTo>
                  <a:pt x="4135764" y="1762960"/>
                </a:lnTo>
                <a:lnTo>
                  <a:pt x="4135764" y="1739171"/>
                </a:lnTo>
                <a:lnTo>
                  <a:pt x="4123779" y="1739366"/>
                </a:lnTo>
                <a:cubicBezTo>
                  <a:pt x="4107452" y="1738640"/>
                  <a:pt x="4091306" y="1740093"/>
                  <a:pt x="4074797" y="1738640"/>
                </a:cubicBezTo>
                <a:cubicBezTo>
                  <a:pt x="4050124" y="1736463"/>
                  <a:pt x="4025088" y="1738096"/>
                  <a:pt x="4000234" y="1738096"/>
                </a:cubicBezTo>
                <a:cubicBezTo>
                  <a:pt x="3997512" y="1738096"/>
                  <a:pt x="3995517" y="1740273"/>
                  <a:pt x="3992433" y="1739547"/>
                </a:cubicBezTo>
                <a:cubicBezTo>
                  <a:pt x="3980097" y="1736825"/>
                  <a:pt x="3967578" y="1739003"/>
                  <a:pt x="3955242" y="1738822"/>
                </a:cubicBezTo>
                <a:lnTo>
                  <a:pt x="3943742" y="1739137"/>
                </a:lnTo>
                <a:lnTo>
                  <a:pt x="3928195" y="1739003"/>
                </a:lnTo>
                <a:cubicBezTo>
                  <a:pt x="3912048" y="1740636"/>
                  <a:pt x="3896084" y="1738277"/>
                  <a:pt x="3880120" y="1740093"/>
                </a:cubicBezTo>
                <a:cubicBezTo>
                  <a:pt x="3869053" y="1741181"/>
                  <a:pt x="3858167" y="1737914"/>
                  <a:pt x="3846920" y="1738096"/>
                </a:cubicBezTo>
                <a:cubicBezTo>
                  <a:pt x="3831861" y="1738459"/>
                  <a:pt x="3816804" y="1739185"/>
                  <a:pt x="3801747" y="1738640"/>
                </a:cubicBezTo>
                <a:cubicBezTo>
                  <a:pt x="3782516" y="1737914"/>
                  <a:pt x="3763105" y="1740273"/>
                  <a:pt x="3743874" y="1739911"/>
                </a:cubicBezTo>
                <a:cubicBezTo>
                  <a:pt x="3726277" y="1739547"/>
                  <a:pt x="3708679" y="1739185"/>
                  <a:pt x="3691263" y="1738640"/>
                </a:cubicBezTo>
                <a:cubicBezTo>
                  <a:pt x="3672213" y="1737914"/>
                  <a:pt x="3652984" y="1738096"/>
                  <a:pt x="3633936" y="1739185"/>
                </a:cubicBezTo>
                <a:cubicBezTo>
                  <a:pt x="3622868" y="1739729"/>
                  <a:pt x="3610714" y="1737914"/>
                  <a:pt x="3599646" y="1738822"/>
                </a:cubicBezTo>
                <a:cubicBezTo>
                  <a:pt x="3574429" y="1740817"/>
                  <a:pt x="3549213" y="1738640"/>
                  <a:pt x="3523996" y="1741362"/>
                </a:cubicBezTo>
                <a:cubicBezTo>
                  <a:pt x="3507668" y="1742995"/>
                  <a:pt x="3491158" y="1742269"/>
                  <a:pt x="3474650" y="1742087"/>
                </a:cubicBezTo>
                <a:cubicBezTo>
                  <a:pt x="3459048" y="1741906"/>
                  <a:pt x="3443446" y="1740455"/>
                  <a:pt x="3427663" y="1740636"/>
                </a:cubicBezTo>
                <a:cubicBezTo>
                  <a:pt x="3412787" y="1740817"/>
                  <a:pt x="3397547" y="1740273"/>
                  <a:pt x="3382489" y="1740273"/>
                </a:cubicBezTo>
                <a:cubicBezTo>
                  <a:pt x="3365436" y="1740093"/>
                  <a:pt x="3348200" y="1740455"/>
                  <a:pt x="3331329" y="1740273"/>
                </a:cubicBezTo>
                <a:cubicBezTo>
                  <a:pt x="3292867" y="1739729"/>
                  <a:pt x="3254227" y="1740093"/>
                  <a:pt x="3215766" y="1739366"/>
                </a:cubicBezTo>
                <a:cubicBezTo>
                  <a:pt x="3200164" y="1739185"/>
                  <a:pt x="3184380" y="1740093"/>
                  <a:pt x="3168597" y="1738277"/>
                </a:cubicBezTo>
                <a:cubicBezTo>
                  <a:pt x="3150092" y="1735919"/>
                  <a:pt x="3131044" y="1739003"/>
                  <a:pt x="3112176" y="1737914"/>
                </a:cubicBezTo>
                <a:cubicBezTo>
                  <a:pt x="3099659" y="1737370"/>
                  <a:pt x="3086959" y="1739366"/>
                  <a:pt x="3074441" y="1739185"/>
                </a:cubicBezTo>
                <a:cubicBezTo>
                  <a:pt x="3053032" y="1739003"/>
                  <a:pt x="3031444" y="1739729"/>
                  <a:pt x="3009856" y="1738277"/>
                </a:cubicBezTo>
                <a:cubicBezTo>
                  <a:pt x="2997248" y="1737370"/>
                  <a:pt x="2984594" y="1737188"/>
                  <a:pt x="2971940" y="1737279"/>
                </a:cubicBezTo>
                <a:close/>
                <a:moveTo>
                  <a:pt x="1968816" y="1542813"/>
                </a:moveTo>
                <a:cubicBezTo>
                  <a:pt x="1957025" y="1543719"/>
                  <a:pt x="1945052" y="1542087"/>
                  <a:pt x="1933259" y="1544627"/>
                </a:cubicBezTo>
                <a:cubicBezTo>
                  <a:pt x="1927635" y="1545896"/>
                  <a:pt x="1919653" y="1542087"/>
                  <a:pt x="1916024" y="1546258"/>
                </a:cubicBezTo>
                <a:cubicBezTo>
                  <a:pt x="1914119" y="1548526"/>
                  <a:pt x="1913893" y="1551565"/>
                  <a:pt x="1914096" y="1554831"/>
                </a:cubicBezTo>
                <a:lnTo>
                  <a:pt x="1914207" y="1556491"/>
                </a:lnTo>
                <a:lnTo>
                  <a:pt x="1913824" y="1558560"/>
                </a:lnTo>
                <a:cubicBezTo>
                  <a:pt x="1913983" y="1562030"/>
                  <a:pt x="1914481" y="1565749"/>
                  <a:pt x="1914210" y="1569015"/>
                </a:cubicBezTo>
                <a:lnTo>
                  <a:pt x="1912928" y="1589379"/>
                </a:lnTo>
                <a:lnTo>
                  <a:pt x="1912690" y="1591907"/>
                </a:lnTo>
                <a:lnTo>
                  <a:pt x="1912718" y="1592724"/>
                </a:lnTo>
                <a:lnTo>
                  <a:pt x="1912713" y="1592803"/>
                </a:lnTo>
                <a:lnTo>
                  <a:pt x="1912762" y="1594021"/>
                </a:lnTo>
                <a:lnTo>
                  <a:pt x="1913303" y="1610117"/>
                </a:lnTo>
                <a:cubicBezTo>
                  <a:pt x="1913121" y="1614562"/>
                  <a:pt x="1912895" y="1617556"/>
                  <a:pt x="1911625" y="1619507"/>
                </a:cubicBezTo>
                <a:lnTo>
                  <a:pt x="1904029" y="1622501"/>
                </a:lnTo>
                <a:lnTo>
                  <a:pt x="1898048" y="1622046"/>
                </a:lnTo>
                <a:cubicBezTo>
                  <a:pt x="1893922" y="1621411"/>
                  <a:pt x="1889794" y="1620731"/>
                  <a:pt x="1885531" y="1620822"/>
                </a:cubicBezTo>
                <a:lnTo>
                  <a:pt x="1882759" y="1621663"/>
                </a:lnTo>
                <a:lnTo>
                  <a:pt x="1877677" y="1621977"/>
                </a:lnTo>
                <a:cubicBezTo>
                  <a:pt x="1875387" y="1623497"/>
                  <a:pt x="1874299" y="1626173"/>
                  <a:pt x="1875024" y="1629529"/>
                </a:cubicBezTo>
                <a:lnTo>
                  <a:pt x="1875058" y="1631403"/>
                </a:lnTo>
                <a:lnTo>
                  <a:pt x="1874479" y="1632873"/>
                </a:lnTo>
                <a:cubicBezTo>
                  <a:pt x="1875478" y="1637136"/>
                  <a:pt x="1875160" y="1641264"/>
                  <a:pt x="1874707" y="1645369"/>
                </a:cubicBezTo>
                <a:lnTo>
                  <a:pt x="1874213" y="1655714"/>
                </a:lnTo>
                <a:lnTo>
                  <a:pt x="1872688" y="1660235"/>
                </a:lnTo>
                <a:cubicBezTo>
                  <a:pt x="1871169" y="1661187"/>
                  <a:pt x="1868946" y="1661187"/>
                  <a:pt x="1866497" y="1660371"/>
                </a:cubicBezTo>
                <a:cubicBezTo>
                  <a:pt x="1859240" y="1658012"/>
                  <a:pt x="1851984" y="1659645"/>
                  <a:pt x="1844908" y="1659100"/>
                </a:cubicBezTo>
                <a:cubicBezTo>
                  <a:pt x="1842187" y="1658920"/>
                  <a:pt x="1840191" y="1659826"/>
                  <a:pt x="1840191" y="1663092"/>
                </a:cubicBezTo>
                <a:lnTo>
                  <a:pt x="1840207" y="1665327"/>
                </a:lnTo>
                <a:lnTo>
                  <a:pt x="1839904" y="1665415"/>
                </a:lnTo>
                <a:cubicBezTo>
                  <a:pt x="1838725" y="1666662"/>
                  <a:pt x="1838271" y="1668614"/>
                  <a:pt x="1838362" y="1671334"/>
                </a:cubicBezTo>
                <a:cubicBezTo>
                  <a:pt x="1838543" y="1679135"/>
                  <a:pt x="1838180" y="1687118"/>
                  <a:pt x="1838543" y="1694919"/>
                </a:cubicBezTo>
                <a:lnTo>
                  <a:pt x="1837677" y="1698176"/>
                </a:lnTo>
                <a:lnTo>
                  <a:pt x="1833283" y="1699194"/>
                </a:lnTo>
                <a:cubicBezTo>
                  <a:pt x="1828021" y="1699194"/>
                  <a:pt x="1824574" y="1698469"/>
                  <a:pt x="1824755" y="1691937"/>
                </a:cubicBezTo>
                <a:cubicBezTo>
                  <a:pt x="1825118" y="1683048"/>
                  <a:pt x="1824029" y="1674340"/>
                  <a:pt x="1825118" y="1665631"/>
                </a:cubicBezTo>
                <a:cubicBezTo>
                  <a:pt x="1825843" y="1659645"/>
                  <a:pt x="1823485" y="1659282"/>
                  <a:pt x="1818950" y="1659282"/>
                </a:cubicBezTo>
                <a:cubicBezTo>
                  <a:pt x="1809879" y="1659463"/>
                  <a:pt x="1800807" y="1659282"/>
                  <a:pt x="1791738" y="1659282"/>
                </a:cubicBezTo>
                <a:cubicBezTo>
                  <a:pt x="1789561" y="1659100"/>
                  <a:pt x="1786839" y="1659826"/>
                  <a:pt x="1786839" y="1655836"/>
                </a:cubicBezTo>
                <a:cubicBezTo>
                  <a:pt x="1787020" y="1646583"/>
                  <a:pt x="1786476" y="1637331"/>
                  <a:pt x="1786839" y="1628260"/>
                </a:cubicBezTo>
                <a:cubicBezTo>
                  <a:pt x="1787020" y="1622998"/>
                  <a:pt x="1785568" y="1620640"/>
                  <a:pt x="1779764" y="1621002"/>
                </a:cubicBezTo>
                <a:cubicBezTo>
                  <a:pt x="1772143" y="1621365"/>
                  <a:pt x="1764525" y="1620640"/>
                  <a:pt x="1757086" y="1621185"/>
                </a:cubicBezTo>
                <a:cubicBezTo>
                  <a:pt x="1750373" y="1621728"/>
                  <a:pt x="1748197" y="1619914"/>
                  <a:pt x="1748379" y="1612839"/>
                </a:cubicBezTo>
                <a:cubicBezTo>
                  <a:pt x="1748923" y="1592520"/>
                  <a:pt x="1748379" y="1572383"/>
                  <a:pt x="1748742" y="1552064"/>
                </a:cubicBezTo>
                <a:cubicBezTo>
                  <a:pt x="1748742" y="1546621"/>
                  <a:pt x="1747471" y="1544627"/>
                  <a:pt x="1741666" y="1544807"/>
                </a:cubicBezTo>
                <a:cubicBezTo>
                  <a:pt x="1728604" y="1545352"/>
                  <a:pt x="1715722" y="1544989"/>
                  <a:pt x="1702660" y="1544989"/>
                </a:cubicBezTo>
                <a:cubicBezTo>
                  <a:pt x="1694678" y="1544989"/>
                  <a:pt x="1690688" y="1544989"/>
                  <a:pt x="1688941" y="1546984"/>
                </a:cubicBezTo>
                <a:lnTo>
                  <a:pt x="1688354" y="1549397"/>
                </a:lnTo>
                <a:lnTo>
                  <a:pt x="1686627" y="1550056"/>
                </a:lnTo>
                <a:cubicBezTo>
                  <a:pt x="1684746" y="1552143"/>
                  <a:pt x="1685154" y="1556315"/>
                  <a:pt x="1685970" y="1564660"/>
                </a:cubicBezTo>
                <a:cubicBezTo>
                  <a:pt x="1686151" y="1565930"/>
                  <a:pt x="1686151" y="1567019"/>
                  <a:pt x="1685970" y="1568288"/>
                </a:cubicBezTo>
                <a:cubicBezTo>
                  <a:pt x="1683974" y="1584980"/>
                  <a:pt x="1683794" y="1601851"/>
                  <a:pt x="1684156" y="1618722"/>
                </a:cubicBezTo>
                <a:lnTo>
                  <a:pt x="1683478" y="1620523"/>
                </a:lnTo>
                <a:lnTo>
                  <a:pt x="1680709" y="1621185"/>
                </a:lnTo>
                <a:cubicBezTo>
                  <a:pt x="1670549" y="1621002"/>
                  <a:pt x="1660390" y="1621185"/>
                  <a:pt x="1649505" y="1621185"/>
                </a:cubicBezTo>
                <a:lnTo>
                  <a:pt x="1650719" y="1623983"/>
                </a:lnTo>
                <a:lnTo>
                  <a:pt x="1647327" y="1623983"/>
                </a:lnTo>
                <a:cubicBezTo>
                  <a:pt x="1647327" y="1627249"/>
                  <a:pt x="1651138" y="1629245"/>
                  <a:pt x="1649324" y="1631966"/>
                </a:cubicBezTo>
                <a:cubicBezTo>
                  <a:pt x="1644243" y="1639404"/>
                  <a:pt x="1646239" y="1647750"/>
                  <a:pt x="1646239" y="1655732"/>
                </a:cubicBezTo>
                <a:lnTo>
                  <a:pt x="1645239" y="1659072"/>
                </a:lnTo>
                <a:lnTo>
                  <a:pt x="1642611" y="1659282"/>
                </a:lnTo>
                <a:cubicBezTo>
                  <a:pt x="1634086" y="1659463"/>
                  <a:pt x="1625740" y="1659645"/>
                  <a:pt x="1617213" y="1659282"/>
                </a:cubicBezTo>
                <a:cubicBezTo>
                  <a:pt x="1614673" y="1659191"/>
                  <a:pt x="1612995" y="1659599"/>
                  <a:pt x="1611974" y="1660665"/>
                </a:cubicBezTo>
                <a:lnTo>
                  <a:pt x="1611388" y="1663083"/>
                </a:lnTo>
                <a:lnTo>
                  <a:pt x="1609729" y="1663397"/>
                </a:lnTo>
                <a:cubicBezTo>
                  <a:pt x="1608278" y="1664621"/>
                  <a:pt x="1607688" y="1666800"/>
                  <a:pt x="1607961" y="1670427"/>
                </a:cubicBezTo>
                <a:cubicBezTo>
                  <a:pt x="1608687" y="1678591"/>
                  <a:pt x="1608142" y="1686755"/>
                  <a:pt x="1608142" y="1694919"/>
                </a:cubicBezTo>
                <a:lnTo>
                  <a:pt x="1607842" y="1697812"/>
                </a:lnTo>
                <a:lnTo>
                  <a:pt x="1606509" y="1698469"/>
                </a:lnTo>
                <a:cubicBezTo>
                  <a:pt x="1602880" y="1697381"/>
                  <a:pt x="1595080" y="1700465"/>
                  <a:pt x="1595988" y="1691211"/>
                </a:cubicBezTo>
                <a:cubicBezTo>
                  <a:pt x="1596713" y="1682867"/>
                  <a:pt x="1595805" y="1674340"/>
                  <a:pt x="1596168" y="1665813"/>
                </a:cubicBezTo>
                <a:cubicBezTo>
                  <a:pt x="1596350" y="1660553"/>
                  <a:pt x="1594535" y="1658920"/>
                  <a:pt x="1589455" y="1659100"/>
                </a:cubicBezTo>
                <a:cubicBezTo>
                  <a:pt x="1580929" y="1659463"/>
                  <a:pt x="1572584" y="1658920"/>
                  <a:pt x="1564057" y="1659282"/>
                </a:cubicBezTo>
                <a:cubicBezTo>
                  <a:pt x="1559159" y="1659463"/>
                  <a:pt x="1557707" y="1657650"/>
                  <a:pt x="1557890" y="1652932"/>
                </a:cubicBezTo>
                <a:cubicBezTo>
                  <a:pt x="1558252" y="1644406"/>
                  <a:pt x="1557707" y="1636060"/>
                  <a:pt x="1558070" y="1627535"/>
                </a:cubicBezTo>
                <a:cubicBezTo>
                  <a:pt x="1558252" y="1622273"/>
                  <a:pt x="1556256" y="1620822"/>
                  <a:pt x="1551177" y="1621002"/>
                </a:cubicBezTo>
                <a:cubicBezTo>
                  <a:pt x="1543375" y="1621365"/>
                  <a:pt x="1535394" y="1620640"/>
                  <a:pt x="1527593" y="1621185"/>
                </a:cubicBezTo>
                <a:cubicBezTo>
                  <a:pt x="1520881" y="1621728"/>
                  <a:pt x="1519427" y="1619188"/>
                  <a:pt x="1519609" y="1613021"/>
                </a:cubicBezTo>
                <a:cubicBezTo>
                  <a:pt x="1519792" y="1592702"/>
                  <a:pt x="1519427" y="1572564"/>
                  <a:pt x="1519792" y="1552245"/>
                </a:cubicBezTo>
                <a:cubicBezTo>
                  <a:pt x="1519973" y="1545715"/>
                  <a:pt x="1518702" y="1542630"/>
                  <a:pt x="1511084" y="1542993"/>
                </a:cubicBezTo>
                <a:cubicBezTo>
                  <a:pt x="1495300" y="1543538"/>
                  <a:pt x="1479698" y="1543538"/>
                  <a:pt x="1463915" y="1542993"/>
                </a:cubicBezTo>
                <a:cubicBezTo>
                  <a:pt x="1460649" y="1542903"/>
                  <a:pt x="1458653" y="1543447"/>
                  <a:pt x="1457496" y="1544785"/>
                </a:cubicBezTo>
                <a:lnTo>
                  <a:pt x="1457045" y="1546926"/>
                </a:lnTo>
                <a:lnTo>
                  <a:pt x="1455139" y="1547312"/>
                </a:lnTo>
                <a:cubicBezTo>
                  <a:pt x="1453891" y="1548605"/>
                  <a:pt x="1453483" y="1550782"/>
                  <a:pt x="1453574" y="1553957"/>
                </a:cubicBezTo>
                <a:cubicBezTo>
                  <a:pt x="1454118" y="1574820"/>
                  <a:pt x="1453574" y="1595683"/>
                  <a:pt x="1453937" y="1616546"/>
                </a:cubicBezTo>
                <a:lnTo>
                  <a:pt x="1453078" y="1619980"/>
                </a:lnTo>
                <a:lnTo>
                  <a:pt x="1447587" y="1621365"/>
                </a:lnTo>
                <a:cubicBezTo>
                  <a:pt x="1439786" y="1620640"/>
                  <a:pt x="1431803" y="1621185"/>
                  <a:pt x="1424003" y="1621185"/>
                </a:cubicBezTo>
                <a:cubicBezTo>
                  <a:pt x="1422370" y="1621185"/>
                  <a:pt x="1420828" y="1621185"/>
                  <a:pt x="1419716" y="1621752"/>
                </a:cubicBezTo>
                <a:lnTo>
                  <a:pt x="1418458" y="1624687"/>
                </a:lnTo>
                <a:lnTo>
                  <a:pt x="1417267" y="1624936"/>
                </a:lnTo>
                <a:cubicBezTo>
                  <a:pt x="1416202" y="1625707"/>
                  <a:pt x="1415657" y="1627068"/>
                  <a:pt x="1415839" y="1629427"/>
                </a:cubicBezTo>
                <a:cubicBezTo>
                  <a:pt x="1416564" y="1638859"/>
                  <a:pt x="1414206" y="1648657"/>
                  <a:pt x="1417290" y="1658091"/>
                </a:cubicBezTo>
                <a:lnTo>
                  <a:pt x="1417141" y="1659996"/>
                </a:lnTo>
                <a:lnTo>
                  <a:pt x="1410759" y="1661097"/>
                </a:lnTo>
                <a:cubicBezTo>
                  <a:pt x="1402595" y="1660915"/>
                  <a:pt x="1394432" y="1661097"/>
                  <a:pt x="1386268" y="1660915"/>
                </a:cubicBezTo>
                <a:cubicBezTo>
                  <a:pt x="1384091" y="1660824"/>
                  <a:pt x="1382458" y="1661051"/>
                  <a:pt x="1381392" y="1661936"/>
                </a:cubicBezTo>
                <a:lnTo>
                  <a:pt x="1380585" y="1664654"/>
                </a:lnTo>
                <a:lnTo>
                  <a:pt x="1379057" y="1664985"/>
                </a:lnTo>
                <a:cubicBezTo>
                  <a:pt x="1377968" y="1665846"/>
                  <a:pt x="1377468" y="1667344"/>
                  <a:pt x="1377559" y="1669883"/>
                </a:cubicBezTo>
                <a:cubicBezTo>
                  <a:pt x="1377922" y="1678408"/>
                  <a:pt x="1377015" y="1686937"/>
                  <a:pt x="1377922" y="1695282"/>
                </a:cubicBezTo>
                <a:lnTo>
                  <a:pt x="1377620" y="1698278"/>
                </a:lnTo>
                <a:lnTo>
                  <a:pt x="1374657" y="1699194"/>
                </a:lnTo>
                <a:cubicBezTo>
                  <a:pt x="1367945" y="1699557"/>
                  <a:pt x="1364317" y="1698106"/>
                  <a:pt x="1365405" y="1690486"/>
                </a:cubicBezTo>
                <a:cubicBezTo>
                  <a:pt x="1366130" y="1686313"/>
                  <a:pt x="1365586" y="1681960"/>
                  <a:pt x="1365586" y="1677786"/>
                </a:cubicBezTo>
                <a:cubicBezTo>
                  <a:pt x="1365405" y="1656198"/>
                  <a:pt x="1368307" y="1659645"/>
                  <a:pt x="1346718" y="1658920"/>
                </a:cubicBezTo>
                <a:cubicBezTo>
                  <a:pt x="1340369" y="1658738"/>
                  <a:pt x="1332205" y="1662547"/>
                  <a:pt x="1328032" y="1656743"/>
                </a:cubicBezTo>
                <a:cubicBezTo>
                  <a:pt x="1323134" y="1650030"/>
                  <a:pt x="1325493" y="1641140"/>
                  <a:pt x="1326037" y="1632976"/>
                </a:cubicBezTo>
                <a:cubicBezTo>
                  <a:pt x="1326037" y="1632070"/>
                  <a:pt x="1326944" y="1631344"/>
                  <a:pt x="1327125" y="1630437"/>
                </a:cubicBezTo>
                <a:cubicBezTo>
                  <a:pt x="1328213" y="1624449"/>
                  <a:pt x="1326944" y="1620459"/>
                  <a:pt x="1319506" y="1620822"/>
                </a:cubicBezTo>
                <a:cubicBezTo>
                  <a:pt x="1311342" y="1621365"/>
                  <a:pt x="1303177" y="1620822"/>
                  <a:pt x="1295014" y="1621002"/>
                </a:cubicBezTo>
                <a:cubicBezTo>
                  <a:pt x="1291566" y="1621002"/>
                  <a:pt x="1289209" y="1620459"/>
                  <a:pt x="1289390" y="1616104"/>
                </a:cubicBezTo>
                <a:cubicBezTo>
                  <a:pt x="1289752" y="1605945"/>
                  <a:pt x="1287394" y="1595966"/>
                  <a:pt x="1287394" y="1585627"/>
                </a:cubicBezTo>
                <a:cubicBezTo>
                  <a:pt x="1287213" y="1574560"/>
                  <a:pt x="1289572" y="1563493"/>
                  <a:pt x="1289572" y="1552427"/>
                </a:cubicBezTo>
                <a:cubicBezTo>
                  <a:pt x="1289390" y="1546621"/>
                  <a:pt x="1288120" y="1544445"/>
                  <a:pt x="1281952" y="1544627"/>
                </a:cubicBezTo>
                <a:cubicBezTo>
                  <a:pt x="1266531" y="1544989"/>
                  <a:pt x="1251112" y="1544989"/>
                  <a:pt x="1235690" y="1544627"/>
                </a:cubicBezTo>
                <a:cubicBezTo>
                  <a:pt x="1232606" y="1544536"/>
                  <a:pt x="1230520" y="1544898"/>
                  <a:pt x="1229227" y="1546100"/>
                </a:cubicBezTo>
                <a:lnTo>
                  <a:pt x="1228467" y="1549009"/>
                </a:lnTo>
                <a:lnTo>
                  <a:pt x="1226688" y="1549511"/>
                </a:lnTo>
                <a:cubicBezTo>
                  <a:pt x="1225576" y="1550782"/>
                  <a:pt x="1225259" y="1552777"/>
                  <a:pt x="1225349" y="1555590"/>
                </a:cubicBezTo>
                <a:cubicBezTo>
                  <a:pt x="1225713" y="1571555"/>
                  <a:pt x="1225531" y="1587700"/>
                  <a:pt x="1225531" y="1603665"/>
                </a:cubicBezTo>
                <a:cubicBezTo>
                  <a:pt x="1225531" y="1609742"/>
                  <a:pt x="1225406" y="1614403"/>
                  <a:pt x="1224839" y="1617914"/>
                </a:cubicBezTo>
                <a:lnTo>
                  <a:pt x="1223035" y="1621887"/>
                </a:lnTo>
                <a:lnTo>
                  <a:pt x="1219363" y="1622816"/>
                </a:lnTo>
                <a:cubicBezTo>
                  <a:pt x="1211924" y="1621910"/>
                  <a:pt x="1204486" y="1621728"/>
                  <a:pt x="1197048" y="1620822"/>
                </a:cubicBezTo>
                <a:cubicBezTo>
                  <a:pt x="1192966" y="1620368"/>
                  <a:pt x="1190381" y="1621138"/>
                  <a:pt x="1188929" y="1622907"/>
                </a:cubicBezTo>
                <a:lnTo>
                  <a:pt x="1188603" y="1624912"/>
                </a:lnTo>
                <a:lnTo>
                  <a:pt x="1187818" y="1624982"/>
                </a:lnTo>
                <a:cubicBezTo>
                  <a:pt x="1186163" y="1626161"/>
                  <a:pt x="1185347" y="1628429"/>
                  <a:pt x="1185619" y="1632147"/>
                </a:cubicBezTo>
                <a:cubicBezTo>
                  <a:pt x="1186162" y="1640494"/>
                  <a:pt x="1187977" y="1648657"/>
                  <a:pt x="1187614" y="1657183"/>
                </a:cubicBezTo>
                <a:lnTo>
                  <a:pt x="1186995" y="1659329"/>
                </a:lnTo>
                <a:lnTo>
                  <a:pt x="1181265" y="1660915"/>
                </a:lnTo>
                <a:cubicBezTo>
                  <a:pt x="1174008" y="1660553"/>
                  <a:pt x="1166751" y="1661277"/>
                  <a:pt x="1159495" y="1660733"/>
                </a:cubicBezTo>
                <a:cubicBezTo>
                  <a:pt x="1156411" y="1660553"/>
                  <a:pt x="1154279" y="1660915"/>
                  <a:pt x="1152941" y="1662140"/>
                </a:cubicBezTo>
                <a:lnTo>
                  <a:pt x="1152271" y="1664598"/>
                </a:lnTo>
                <a:lnTo>
                  <a:pt x="1150673" y="1664939"/>
                </a:lnTo>
                <a:cubicBezTo>
                  <a:pt x="1149516" y="1666027"/>
                  <a:pt x="1149063" y="1667888"/>
                  <a:pt x="1149153" y="1670790"/>
                </a:cubicBezTo>
                <a:cubicBezTo>
                  <a:pt x="1149516" y="1679679"/>
                  <a:pt x="1149335" y="1688569"/>
                  <a:pt x="1147702" y="1697641"/>
                </a:cubicBezTo>
                <a:lnTo>
                  <a:pt x="1147493" y="1698157"/>
                </a:lnTo>
                <a:lnTo>
                  <a:pt x="1142441" y="1699194"/>
                </a:lnTo>
                <a:cubicBezTo>
                  <a:pt x="1137907" y="1699012"/>
                  <a:pt x="1134640" y="1698106"/>
                  <a:pt x="1134822" y="1692663"/>
                </a:cubicBezTo>
                <a:cubicBezTo>
                  <a:pt x="1135002" y="1683956"/>
                  <a:pt x="1134640" y="1675247"/>
                  <a:pt x="1135002" y="1666721"/>
                </a:cubicBezTo>
                <a:cubicBezTo>
                  <a:pt x="1135365" y="1660915"/>
                  <a:pt x="1133733" y="1658557"/>
                  <a:pt x="1127565" y="1658920"/>
                </a:cubicBezTo>
                <a:cubicBezTo>
                  <a:pt x="1119764" y="1659463"/>
                  <a:pt x="1111781" y="1658738"/>
                  <a:pt x="1103980" y="1659100"/>
                </a:cubicBezTo>
                <a:cubicBezTo>
                  <a:pt x="1098539" y="1659282"/>
                  <a:pt x="1096362" y="1657831"/>
                  <a:pt x="1096725" y="1652025"/>
                </a:cubicBezTo>
                <a:cubicBezTo>
                  <a:pt x="1097268" y="1644406"/>
                  <a:pt x="1096543" y="1636968"/>
                  <a:pt x="1096905" y="1629348"/>
                </a:cubicBezTo>
                <a:cubicBezTo>
                  <a:pt x="1097087" y="1623180"/>
                  <a:pt x="1095091" y="1620459"/>
                  <a:pt x="1088561" y="1620822"/>
                </a:cubicBezTo>
                <a:cubicBezTo>
                  <a:pt x="1081848" y="1621185"/>
                  <a:pt x="1075136" y="1620459"/>
                  <a:pt x="1068605" y="1621002"/>
                </a:cubicBezTo>
                <a:cubicBezTo>
                  <a:pt x="1060984" y="1621728"/>
                  <a:pt x="1058082" y="1619914"/>
                  <a:pt x="1058445" y="1611388"/>
                </a:cubicBezTo>
                <a:cubicBezTo>
                  <a:pt x="1059170" y="1591431"/>
                  <a:pt x="1058626" y="1571476"/>
                  <a:pt x="1058807" y="1551520"/>
                </a:cubicBezTo>
                <a:cubicBezTo>
                  <a:pt x="1058807" y="1546621"/>
                  <a:pt x="1057719" y="1544445"/>
                  <a:pt x="1052276" y="1544627"/>
                </a:cubicBezTo>
                <a:cubicBezTo>
                  <a:pt x="1035948" y="1544989"/>
                  <a:pt x="1019621" y="1544989"/>
                  <a:pt x="1003293" y="1544627"/>
                </a:cubicBezTo>
                <a:cubicBezTo>
                  <a:pt x="1000481" y="1544627"/>
                  <a:pt x="998803" y="1545216"/>
                  <a:pt x="997874" y="1546395"/>
                </a:cubicBezTo>
                <a:lnTo>
                  <a:pt x="997373" y="1549252"/>
                </a:lnTo>
                <a:lnTo>
                  <a:pt x="996627" y="1549466"/>
                </a:lnTo>
                <a:cubicBezTo>
                  <a:pt x="995492" y="1550827"/>
                  <a:pt x="995219" y="1552958"/>
                  <a:pt x="995311" y="1555952"/>
                </a:cubicBezTo>
                <a:cubicBezTo>
                  <a:pt x="995673" y="1575908"/>
                  <a:pt x="995311" y="1596046"/>
                  <a:pt x="995673" y="1616002"/>
                </a:cubicBezTo>
                <a:lnTo>
                  <a:pt x="994739" y="1619727"/>
                </a:lnTo>
                <a:lnTo>
                  <a:pt x="988599" y="1621002"/>
                </a:lnTo>
                <a:cubicBezTo>
                  <a:pt x="978983" y="1620459"/>
                  <a:pt x="969369" y="1620822"/>
                  <a:pt x="959572" y="1620822"/>
                </a:cubicBezTo>
                <a:lnTo>
                  <a:pt x="959919" y="1624085"/>
                </a:lnTo>
                <a:lnTo>
                  <a:pt x="959549" y="1624097"/>
                </a:lnTo>
                <a:cubicBezTo>
                  <a:pt x="958438" y="1624256"/>
                  <a:pt x="957667" y="1624709"/>
                  <a:pt x="958121" y="1625980"/>
                </a:cubicBezTo>
                <a:cubicBezTo>
                  <a:pt x="961566" y="1635776"/>
                  <a:pt x="952859" y="1644847"/>
                  <a:pt x="957213" y="1654826"/>
                </a:cubicBezTo>
                <a:lnTo>
                  <a:pt x="957150" y="1657949"/>
                </a:lnTo>
                <a:lnTo>
                  <a:pt x="952677" y="1658920"/>
                </a:lnTo>
                <a:cubicBezTo>
                  <a:pt x="943970" y="1658738"/>
                  <a:pt x="935080" y="1659282"/>
                  <a:pt x="926373" y="1658738"/>
                </a:cubicBezTo>
                <a:cubicBezTo>
                  <a:pt x="923288" y="1658557"/>
                  <a:pt x="921383" y="1659055"/>
                  <a:pt x="920272" y="1660325"/>
                </a:cubicBezTo>
                <a:lnTo>
                  <a:pt x="919630" y="1663303"/>
                </a:lnTo>
                <a:lnTo>
                  <a:pt x="918708" y="1663532"/>
                </a:lnTo>
                <a:cubicBezTo>
                  <a:pt x="917619" y="1664712"/>
                  <a:pt x="917301" y="1666618"/>
                  <a:pt x="917482" y="1669339"/>
                </a:cubicBezTo>
                <a:cubicBezTo>
                  <a:pt x="917845" y="1676232"/>
                  <a:pt x="917119" y="1683308"/>
                  <a:pt x="917664" y="1690202"/>
                </a:cubicBezTo>
                <a:lnTo>
                  <a:pt x="916727" y="1697769"/>
                </a:lnTo>
                <a:lnTo>
                  <a:pt x="915715" y="1697857"/>
                </a:lnTo>
                <a:cubicBezTo>
                  <a:pt x="914807" y="1697517"/>
                  <a:pt x="914037" y="1697018"/>
                  <a:pt x="913129" y="1697199"/>
                </a:cubicBezTo>
                <a:cubicBezTo>
                  <a:pt x="906779" y="1698288"/>
                  <a:pt x="905690" y="1695566"/>
                  <a:pt x="906235" y="1689579"/>
                </a:cubicBezTo>
                <a:cubicBezTo>
                  <a:pt x="907141" y="1681416"/>
                  <a:pt x="906235" y="1673252"/>
                  <a:pt x="906598" y="1665087"/>
                </a:cubicBezTo>
                <a:cubicBezTo>
                  <a:pt x="906779" y="1660371"/>
                  <a:pt x="905146" y="1658738"/>
                  <a:pt x="900430" y="1658920"/>
                </a:cubicBezTo>
                <a:cubicBezTo>
                  <a:pt x="891902" y="1659282"/>
                  <a:pt x="883558" y="1658738"/>
                  <a:pt x="875031" y="1659100"/>
                </a:cubicBezTo>
                <a:cubicBezTo>
                  <a:pt x="869770" y="1659282"/>
                  <a:pt x="868136" y="1657469"/>
                  <a:pt x="868318" y="1652388"/>
                </a:cubicBezTo>
                <a:cubicBezTo>
                  <a:pt x="868680" y="1644587"/>
                  <a:pt x="868136" y="1636605"/>
                  <a:pt x="868500" y="1628804"/>
                </a:cubicBezTo>
                <a:cubicBezTo>
                  <a:pt x="868680" y="1622816"/>
                  <a:pt x="866322" y="1620640"/>
                  <a:pt x="860517" y="1620822"/>
                </a:cubicBezTo>
                <a:cubicBezTo>
                  <a:pt x="851809" y="1621002"/>
                  <a:pt x="842920" y="1621002"/>
                  <a:pt x="834211" y="1620822"/>
                </a:cubicBezTo>
                <a:cubicBezTo>
                  <a:pt x="831672" y="1620822"/>
                  <a:pt x="827862" y="1621728"/>
                  <a:pt x="828770" y="1617194"/>
                </a:cubicBezTo>
                <a:cubicBezTo>
                  <a:pt x="833486" y="1595786"/>
                  <a:pt x="825685" y="1574197"/>
                  <a:pt x="830221" y="1552790"/>
                </a:cubicBezTo>
                <a:cubicBezTo>
                  <a:pt x="831672" y="1545715"/>
                  <a:pt x="828770" y="1542449"/>
                  <a:pt x="820786" y="1542813"/>
                </a:cubicBezTo>
                <a:cubicBezTo>
                  <a:pt x="805365" y="1543356"/>
                  <a:pt x="789946" y="1543356"/>
                  <a:pt x="774525" y="1542813"/>
                </a:cubicBezTo>
                <a:cubicBezTo>
                  <a:pt x="770716" y="1542721"/>
                  <a:pt x="768266" y="1543356"/>
                  <a:pt x="766792" y="1544943"/>
                </a:cubicBezTo>
                <a:lnTo>
                  <a:pt x="766108" y="1547796"/>
                </a:lnTo>
                <a:lnTo>
                  <a:pt x="765227" y="1548015"/>
                </a:lnTo>
                <a:cubicBezTo>
                  <a:pt x="763821" y="1549602"/>
                  <a:pt x="763368" y="1552143"/>
                  <a:pt x="763459" y="1555590"/>
                </a:cubicBezTo>
                <a:cubicBezTo>
                  <a:pt x="763821" y="1575908"/>
                  <a:pt x="763459" y="1596046"/>
                  <a:pt x="763821" y="1616365"/>
                </a:cubicBezTo>
                <a:lnTo>
                  <a:pt x="762943" y="1619758"/>
                </a:lnTo>
                <a:lnTo>
                  <a:pt x="757290" y="1621002"/>
                </a:lnTo>
                <a:cubicBezTo>
                  <a:pt x="749489" y="1620640"/>
                  <a:pt x="741507" y="1621002"/>
                  <a:pt x="733706" y="1621002"/>
                </a:cubicBezTo>
                <a:cubicBezTo>
                  <a:pt x="732074" y="1621002"/>
                  <a:pt x="730259" y="1621002"/>
                  <a:pt x="728990" y="1621638"/>
                </a:cubicBezTo>
                <a:lnTo>
                  <a:pt x="727896" y="1624988"/>
                </a:lnTo>
                <a:lnTo>
                  <a:pt x="727583" y="1625049"/>
                </a:lnTo>
                <a:cubicBezTo>
                  <a:pt x="726539" y="1625798"/>
                  <a:pt x="726086" y="1627159"/>
                  <a:pt x="726630" y="1629608"/>
                </a:cubicBezTo>
                <a:cubicBezTo>
                  <a:pt x="728445" y="1638859"/>
                  <a:pt x="726812" y="1648294"/>
                  <a:pt x="727538" y="1657546"/>
                </a:cubicBezTo>
                <a:lnTo>
                  <a:pt x="726860" y="1660015"/>
                </a:lnTo>
                <a:lnTo>
                  <a:pt x="721369" y="1661097"/>
                </a:lnTo>
                <a:cubicBezTo>
                  <a:pt x="713751" y="1660733"/>
                  <a:pt x="706130" y="1661641"/>
                  <a:pt x="698692" y="1660915"/>
                </a:cubicBezTo>
                <a:cubicBezTo>
                  <a:pt x="695154" y="1660553"/>
                  <a:pt x="692977" y="1661097"/>
                  <a:pt x="691731" y="1662548"/>
                </a:cubicBezTo>
                <a:lnTo>
                  <a:pt x="691217" y="1665175"/>
                </a:lnTo>
                <a:lnTo>
                  <a:pt x="691027" y="1665211"/>
                </a:lnTo>
                <a:cubicBezTo>
                  <a:pt x="689577" y="1666437"/>
                  <a:pt x="688987" y="1668614"/>
                  <a:pt x="689258" y="1672241"/>
                </a:cubicBezTo>
                <a:cubicBezTo>
                  <a:pt x="689984" y="1680042"/>
                  <a:pt x="689077" y="1688026"/>
                  <a:pt x="689621" y="1695827"/>
                </a:cubicBezTo>
                <a:lnTo>
                  <a:pt x="688727" y="1698378"/>
                </a:lnTo>
                <a:lnTo>
                  <a:pt x="688215" y="1698855"/>
                </a:lnTo>
                <a:cubicBezTo>
                  <a:pt x="686628" y="1699467"/>
                  <a:pt x="684450" y="1699194"/>
                  <a:pt x="682364" y="1699194"/>
                </a:cubicBezTo>
                <a:cubicBezTo>
                  <a:pt x="678192" y="1699194"/>
                  <a:pt x="673657" y="1700465"/>
                  <a:pt x="674019" y="1693389"/>
                </a:cubicBezTo>
                <a:cubicBezTo>
                  <a:pt x="674382" y="1685225"/>
                  <a:pt x="673657" y="1677061"/>
                  <a:pt x="674200" y="1668898"/>
                </a:cubicBezTo>
                <a:cubicBezTo>
                  <a:pt x="674745" y="1661641"/>
                  <a:pt x="672749" y="1658557"/>
                  <a:pt x="664948" y="1659282"/>
                </a:cubicBezTo>
                <a:cubicBezTo>
                  <a:pt x="658055" y="1659826"/>
                  <a:pt x="650980" y="1658920"/>
                  <a:pt x="644086" y="1659463"/>
                </a:cubicBezTo>
                <a:cubicBezTo>
                  <a:pt x="637917" y="1660008"/>
                  <a:pt x="635196" y="1658375"/>
                  <a:pt x="635740" y="1651662"/>
                </a:cubicBezTo>
                <a:cubicBezTo>
                  <a:pt x="636284" y="1644044"/>
                  <a:pt x="635559" y="1636605"/>
                  <a:pt x="635922" y="1628986"/>
                </a:cubicBezTo>
                <a:cubicBezTo>
                  <a:pt x="636284" y="1623180"/>
                  <a:pt x="634651" y="1620822"/>
                  <a:pt x="628484" y="1621185"/>
                </a:cubicBezTo>
                <a:cubicBezTo>
                  <a:pt x="621226" y="1621547"/>
                  <a:pt x="613971" y="1620822"/>
                  <a:pt x="606713" y="1621365"/>
                </a:cubicBezTo>
                <a:cubicBezTo>
                  <a:pt x="599637" y="1621910"/>
                  <a:pt x="597279" y="1619914"/>
                  <a:pt x="597460" y="1612477"/>
                </a:cubicBezTo>
                <a:cubicBezTo>
                  <a:pt x="598004" y="1592520"/>
                  <a:pt x="597460" y="1572564"/>
                  <a:pt x="597823" y="1552607"/>
                </a:cubicBezTo>
                <a:cubicBezTo>
                  <a:pt x="598004" y="1546803"/>
                  <a:pt x="596553" y="1544627"/>
                  <a:pt x="590386" y="1544807"/>
                </a:cubicBezTo>
                <a:cubicBezTo>
                  <a:pt x="574965" y="1545170"/>
                  <a:pt x="559544" y="1545170"/>
                  <a:pt x="544124" y="1544807"/>
                </a:cubicBezTo>
                <a:cubicBezTo>
                  <a:pt x="537774" y="1544627"/>
                  <a:pt x="535416" y="1546258"/>
                  <a:pt x="535960" y="1552790"/>
                </a:cubicBezTo>
                <a:lnTo>
                  <a:pt x="535988" y="1554059"/>
                </a:lnTo>
                <a:lnTo>
                  <a:pt x="535597" y="1555771"/>
                </a:lnTo>
                <a:lnTo>
                  <a:pt x="535771" y="1615998"/>
                </a:lnTo>
                <a:lnTo>
                  <a:pt x="534373" y="1621705"/>
                </a:lnTo>
                <a:cubicBezTo>
                  <a:pt x="532830" y="1623134"/>
                  <a:pt x="530337" y="1623452"/>
                  <a:pt x="526707" y="1622998"/>
                </a:cubicBezTo>
                <a:cubicBezTo>
                  <a:pt x="519633" y="1622091"/>
                  <a:pt x="512375" y="1621728"/>
                  <a:pt x="505301" y="1621002"/>
                </a:cubicBezTo>
                <a:cubicBezTo>
                  <a:pt x="499857" y="1620459"/>
                  <a:pt x="497681" y="1622273"/>
                  <a:pt x="498044" y="1628078"/>
                </a:cubicBezTo>
                <a:lnTo>
                  <a:pt x="498054" y="1629563"/>
                </a:lnTo>
                <a:lnTo>
                  <a:pt x="497499" y="1631604"/>
                </a:lnTo>
                <a:lnTo>
                  <a:pt x="497680" y="1656895"/>
                </a:lnTo>
                <a:lnTo>
                  <a:pt x="497488" y="1657781"/>
                </a:lnTo>
                <a:lnTo>
                  <a:pt x="497005" y="1659730"/>
                </a:lnTo>
                <a:lnTo>
                  <a:pt x="491694" y="1661097"/>
                </a:lnTo>
                <a:cubicBezTo>
                  <a:pt x="483167" y="1660733"/>
                  <a:pt x="474822" y="1661277"/>
                  <a:pt x="466296" y="1660915"/>
                </a:cubicBezTo>
                <a:cubicBezTo>
                  <a:pt x="461579" y="1660733"/>
                  <a:pt x="459764" y="1662184"/>
                  <a:pt x="459947" y="1667084"/>
                </a:cubicBezTo>
                <a:lnTo>
                  <a:pt x="459953" y="1667996"/>
                </a:lnTo>
                <a:lnTo>
                  <a:pt x="459402" y="1670608"/>
                </a:lnTo>
                <a:cubicBezTo>
                  <a:pt x="459764" y="1677502"/>
                  <a:pt x="459221" y="1684578"/>
                  <a:pt x="459583" y="1691472"/>
                </a:cubicBezTo>
                <a:lnTo>
                  <a:pt x="459118" y="1694571"/>
                </a:lnTo>
                <a:lnTo>
                  <a:pt x="458063" y="1697698"/>
                </a:lnTo>
                <a:cubicBezTo>
                  <a:pt x="456634" y="1698832"/>
                  <a:pt x="454503" y="1699194"/>
                  <a:pt x="451782" y="1699194"/>
                </a:cubicBezTo>
                <a:cubicBezTo>
                  <a:pt x="446159" y="1699194"/>
                  <a:pt x="443436" y="1697562"/>
                  <a:pt x="443618" y="1691393"/>
                </a:cubicBezTo>
                <a:cubicBezTo>
                  <a:pt x="443981" y="1683230"/>
                  <a:pt x="443255" y="1675066"/>
                  <a:pt x="443799" y="1666902"/>
                </a:cubicBezTo>
                <a:cubicBezTo>
                  <a:pt x="444163" y="1660371"/>
                  <a:pt x="441622" y="1658738"/>
                  <a:pt x="435454" y="1659100"/>
                </a:cubicBezTo>
                <a:cubicBezTo>
                  <a:pt x="428560" y="1659463"/>
                  <a:pt x="421486" y="1658557"/>
                  <a:pt x="414591" y="1659282"/>
                </a:cubicBezTo>
                <a:cubicBezTo>
                  <a:pt x="406790" y="1660189"/>
                  <a:pt x="404614" y="1656924"/>
                  <a:pt x="405339" y="1649667"/>
                </a:cubicBezTo>
                <a:cubicBezTo>
                  <a:pt x="405884" y="1643136"/>
                  <a:pt x="405158" y="1636241"/>
                  <a:pt x="405521" y="1629711"/>
                </a:cubicBezTo>
                <a:cubicBezTo>
                  <a:pt x="405884" y="1622816"/>
                  <a:pt x="402981" y="1620640"/>
                  <a:pt x="396449" y="1621002"/>
                </a:cubicBezTo>
                <a:cubicBezTo>
                  <a:pt x="389193" y="1621365"/>
                  <a:pt x="381936" y="1620640"/>
                  <a:pt x="374680" y="1621185"/>
                </a:cubicBezTo>
                <a:cubicBezTo>
                  <a:pt x="368693" y="1621547"/>
                  <a:pt x="367241" y="1619188"/>
                  <a:pt x="367241" y="1613384"/>
                </a:cubicBezTo>
                <a:cubicBezTo>
                  <a:pt x="367604" y="1593427"/>
                  <a:pt x="367059" y="1573471"/>
                  <a:pt x="367604" y="1553515"/>
                </a:cubicBezTo>
                <a:cubicBezTo>
                  <a:pt x="367786" y="1546077"/>
                  <a:pt x="365245" y="1544445"/>
                  <a:pt x="358352" y="1544627"/>
                </a:cubicBezTo>
                <a:cubicBezTo>
                  <a:pt x="343475" y="1545170"/>
                  <a:pt x="328780" y="1544989"/>
                  <a:pt x="313904" y="1544627"/>
                </a:cubicBezTo>
                <a:cubicBezTo>
                  <a:pt x="310911" y="1544536"/>
                  <a:pt x="308779" y="1544807"/>
                  <a:pt x="307419" y="1545942"/>
                </a:cubicBezTo>
                <a:lnTo>
                  <a:pt x="306547" y="1548981"/>
                </a:lnTo>
                <a:lnTo>
                  <a:pt x="306512" y="1548990"/>
                </a:lnTo>
                <a:lnTo>
                  <a:pt x="306306" y="1549821"/>
                </a:lnTo>
                <a:lnTo>
                  <a:pt x="305559" y="1552427"/>
                </a:lnTo>
                <a:lnTo>
                  <a:pt x="305561" y="1552833"/>
                </a:lnTo>
                <a:lnTo>
                  <a:pt x="305015" y="1555046"/>
                </a:lnTo>
                <a:lnTo>
                  <a:pt x="305364" y="1613606"/>
                </a:lnTo>
                <a:lnTo>
                  <a:pt x="303836" y="1619687"/>
                </a:lnTo>
                <a:cubicBezTo>
                  <a:pt x="302202" y="1621138"/>
                  <a:pt x="299572" y="1621456"/>
                  <a:pt x="295762" y="1621185"/>
                </a:cubicBezTo>
                <a:cubicBezTo>
                  <a:pt x="286510" y="1620459"/>
                  <a:pt x="277439" y="1621002"/>
                  <a:pt x="268187" y="1621002"/>
                </a:cubicBezTo>
                <a:lnTo>
                  <a:pt x="269296" y="1623627"/>
                </a:lnTo>
                <a:lnTo>
                  <a:pt x="268368" y="1623621"/>
                </a:lnTo>
                <a:cubicBezTo>
                  <a:pt x="267643" y="1625525"/>
                  <a:pt x="268504" y="1626524"/>
                  <a:pt x="269321" y="1627454"/>
                </a:cubicBezTo>
                <a:lnTo>
                  <a:pt x="269954" y="1630641"/>
                </a:lnTo>
                <a:lnTo>
                  <a:pt x="267484" y="1640574"/>
                </a:lnTo>
                <a:lnTo>
                  <a:pt x="267490" y="1641129"/>
                </a:lnTo>
                <a:lnTo>
                  <a:pt x="267007" y="1643102"/>
                </a:lnTo>
                <a:lnTo>
                  <a:pt x="267268" y="1655192"/>
                </a:lnTo>
                <a:lnTo>
                  <a:pt x="266351" y="1658058"/>
                </a:lnTo>
                <a:cubicBezTo>
                  <a:pt x="265466" y="1658829"/>
                  <a:pt x="264105" y="1659100"/>
                  <a:pt x="262200" y="1659100"/>
                </a:cubicBezTo>
                <a:cubicBezTo>
                  <a:pt x="253491" y="1658920"/>
                  <a:pt x="244602" y="1659645"/>
                  <a:pt x="235895" y="1658920"/>
                </a:cubicBezTo>
                <a:cubicBezTo>
                  <a:pt x="232357" y="1658647"/>
                  <a:pt x="230180" y="1659191"/>
                  <a:pt x="228932" y="1660620"/>
                </a:cubicBezTo>
                <a:lnTo>
                  <a:pt x="228285" y="1663900"/>
                </a:lnTo>
                <a:lnTo>
                  <a:pt x="227186" y="1668431"/>
                </a:lnTo>
                <a:lnTo>
                  <a:pt x="227352" y="1697830"/>
                </a:lnTo>
                <a:lnTo>
                  <a:pt x="216596" y="1695135"/>
                </a:lnTo>
                <a:cubicBezTo>
                  <a:pt x="214623" y="1692800"/>
                  <a:pt x="214215" y="1689125"/>
                  <a:pt x="214850" y="1684318"/>
                </a:cubicBezTo>
                <a:cubicBezTo>
                  <a:pt x="215575" y="1678331"/>
                  <a:pt x="214668" y="1672163"/>
                  <a:pt x="215031" y="1666175"/>
                </a:cubicBezTo>
                <a:cubicBezTo>
                  <a:pt x="215393" y="1660915"/>
                  <a:pt x="213761" y="1658557"/>
                  <a:pt x="207956" y="1658920"/>
                </a:cubicBezTo>
                <a:cubicBezTo>
                  <a:pt x="199792" y="1659282"/>
                  <a:pt x="191629" y="1658738"/>
                  <a:pt x="183465" y="1659100"/>
                </a:cubicBezTo>
                <a:cubicBezTo>
                  <a:pt x="178566" y="1659282"/>
                  <a:pt x="176571" y="1657831"/>
                  <a:pt x="176752" y="1652569"/>
                </a:cubicBezTo>
                <a:cubicBezTo>
                  <a:pt x="177116" y="1644044"/>
                  <a:pt x="176571" y="1635698"/>
                  <a:pt x="176934" y="1627172"/>
                </a:cubicBezTo>
                <a:cubicBezTo>
                  <a:pt x="177116" y="1622454"/>
                  <a:pt x="175664" y="1620640"/>
                  <a:pt x="170765" y="1620822"/>
                </a:cubicBezTo>
                <a:cubicBezTo>
                  <a:pt x="162602" y="1621185"/>
                  <a:pt x="154437" y="1620640"/>
                  <a:pt x="146273" y="1621002"/>
                </a:cubicBezTo>
                <a:cubicBezTo>
                  <a:pt x="140468" y="1621185"/>
                  <a:pt x="138473" y="1619370"/>
                  <a:pt x="138654" y="1613384"/>
                </a:cubicBezTo>
                <a:cubicBezTo>
                  <a:pt x="138836" y="1592520"/>
                  <a:pt x="138473" y="1571476"/>
                  <a:pt x="138836" y="1550431"/>
                </a:cubicBezTo>
                <a:cubicBezTo>
                  <a:pt x="139017" y="1544445"/>
                  <a:pt x="137204" y="1542449"/>
                  <a:pt x="131216" y="1542813"/>
                </a:cubicBezTo>
                <a:cubicBezTo>
                  <a:pt x="119424" y="1543719"/>
                  <a:pt x="107450" y="1542087"/>
                  <a:pt x="95658" y="1544627"/>
                </a:cubicBezTo>
                <a:cubicBezTo>
                  <a:pt x="90034" y="1545896"/>
                  <a:pt x="82052" y="1542087"/>
                  <a:pt x="78424" y="1546258"/>
                </a:cubicBezTo>
                <a:cubicBezTo>
                  <a:pt x="76519" y="1548526"/>
                  <a:pt x="76292" y="1551565"/>
                  <a:pt x="76497" y="1554831"/>
                </a:cubicBezTo>
                <a:lnTo>
                  <a:pt x="76606" y="1556491"/>
                </a:lnTo>
                <a:lnTo>
                  <a:pt x="76224" y="1558560"/>
                </a:lnTo>
                <a:cubicBezTo>
                  <a:pt x="76383" y="1562030"/>
                  <a:pt x="76882" y="1565749"/>
                  <a:pt x="76610" y="1569015"/>
                </a:cubicBezTo>
                <a:lnTo>
                  <a:pt x="75327" y="1589379"/>
                </a:lnTo>
                <a:lnTo>
                  <a:pt x="75089" y="1591907"/>
                </a:lnTo>
                <a:lnTo>
                  <a:pt x="75116" y="1592724"/>
                </a:lnTo>
                <a:lnTo>
                  <a:pt x="75112" y="1592803"/>
                </a:lnTo>
                <a:lnTo>
                  <a:pt x="75161" y="1594020"/>
                </a:lnTo>
                <a:lnTo>
                  <a:pt x="75701" y="1610117"/>
                </a:lnTo>
                <a:cubicBezTo>
                  <a:pt x="75339" y="1619008"/>
                  <a:pt x="74795" y="1622091"/>
                  <a:pt x="66087" y="1622635"/>
                </a:cubicBezTo>
                <a:cubicBezTo>
                  <a:pt x="60644" y="1622816"/>
                  <a:pt x="55384" y="1622998"/>
                  <a:pt x="49941" y="1621365"/>
                </a:cubicBezTo>
                <a:cubicBezTo>
                  <a:pt x="41776" y="1618825"/>
                  <a:pt x="35972" y="1622816"/>
                  <a:pt x="37423" y="1629529"/>
                </a:cubicBezTo>
                <a:lnTo>
                  <a:pt x="37457" y="1631403"/>
                </a:lnTo>
                <a:lnTo>
                  <a:pt x="36879" y="1632873"/>
                </a:lnTo>
                <a:cubicBezTo>
                  <a:pt x="37876" y="1637136"/>
                  <a:pt x="37560" y="1641264"/>
                  <a:pt x="37106" y="1645369"/>
                </a:cubicBezTo>
                <a:lnTo>
                  <a:pt x="36612" y="1655714"/>
                </a:lnTo>
                <a:lnTo>
                  <a:pt x="35087" y="1660235"/>
                </a:lnTo>
                <a:cubicBezTo>
                  <a:pt x="33567" y="1661187"/>
                  <a:pt x="31345" y="1661187"/>
                  <a:pt x="28895" y="1660371"/>
                </a:cubicBezTo>
                <a:cubicBezTo>
                  <a:pt x="21640" y="1658012"/>
                  <a:pt x="14382" y="1659645"/>
                  <a:pt x="7307" y="1659100"/>
                </a:cubicBezTo>
                <a:cubicBezTo>
                  <a:pt x="4586" y="1658920"/>
                  <a:pt x="2590" y="1659826"/>
                  <a:pt x="2590" y="1663092"/>
                </a:cubicBezTo>
                <a:lnTo>
                  <a:pt x="2622" y="1667605"/>
                </a:lnTo>
                <a:lnTo>
                  <a:pt x="2045" y="1669702"/>
                </a:lnTo>
                <a:cubicBezTo>
                  <a:pt x="2227" y="1684759"/>
                  <a:pt x="2590" y="1699999"/>
                  <a:pt x="1865" y="1715057"/>
                </a:cubicBezTo>
                <a:cubicBezTo>
                  <a:pt x="1320" y="1723403"/>
                  <a:pt x="7489" y="1722495"/>
                  <a:pt x="11662" y="1722676"/>
                </a:cubicBezTo>
                <a:cubicBezTo>
                  <a:pt x="15290" y="1722858"/>
                  <a:pt x="21277" y="1723584"/>
                  <a:pt x="20369" y="1715601"/>
                </a:cubicBezTo>
                <a:lnTo>
                  <a:pt x="20365" y="1714947"/>
                </a:lnTo>
                <a:lnTo>
                  <a:pt x="20914" y="1713164"/>
                </a:lnTo>
                <a:lnTo>
                  <a:pt x="20736" y="1688604"/>
                </a:lnTo>
                <a:lnTo>
                  <a:pt x="21322" y="1686506"/>
                </a:lnTo>
                <a:cubicBezTo>
                  <a:pt x="22138" y="1685667"/>
                  <a:pt x="23454" y="1685304"/>
                  <a:pt x="25449" y="1685304"/>
                </a:cubicBezTo>
                <a:cubicBezTo>
                  <a:pt x="36879" y="1685486"/>
                  <a:pt x="48309" y="1685304"/>
                  <a:pt x="60280" y="1685304"/>
                </a:cubicBezTo>
                <a:lnTo>
                  <a:pt x="60280" y="1683395"/>
                </a:lnTo>
                <a:lnTo>
                  <a:pt x="60644" y="1683411"/>
                </a:lnTo>
                <a:lnTo>
                  <a:pt x="60644" y="1650118"/>
                </a:lnTo>
                <a:lnTo>
                  <a:pt x="63728" y="1648294"/>
                </a:lnTo>
                <a:cubicBezTo>
                  <a:pt x="75701" y="1649382"/>
                  <a:pt x="87494" y="1646298"/>
                  <a:pt x="100194" y="1648475"/>
                </a:cubicBezTo>
                <a:lnTo>
                  <a:pt x="100160" y="1644003"/>
                </a:lnTo>
                <a:lnTo>
                  <a:pt x="100374" y="1642773"/>
                </a:lnTo>
                <a:cubicBezTo>
                  <a:pt x="100374" y="1634790"/>
                  <a:pt x="101282" y="1626809"/>
                  <a:pt x="100012" y="1619188"/>
                </a:cubicBezTo>
                <a:lnTo>
                  <a:pt x="99513" y="1596612"/>
                </a:lnTo>
                <a:lnTo>
                  <a:pt x="99792" y="1589903"/>
                </a:lnTo>
                <a:lnTo>
                  <a:pt x="100570" y="1575189"/>
                </a:lnTo>
                <a:lnTo>
                  <a:pt x="101514" y="1571716"/>
                </a:lnTo>
                <a:cubicBezTo>
                  <a:pt x="103742" y="1569515"/>
                  <a:pt x="108675" y="1572235"/>
                  <a:pt x="111260" y="1570465"/>
                </a:cubicBezTo>
                <a:cubicBezTo>
                  <a:pt x="112893" y="1569377"/>
                  <a:pt x="117065" y="1570829"/>
                  <a:pt x="116158" y="1573550"/>
                </a:cubicBezTo>
                <a:cubicBezTo>
                  <a:pt x="112530" y="1583528"/>
                  <a:pt x="117972" y="1593506"/>
                  <a:pt x="116158" y="1603121"/>
                </a:cubicBezTo>
                <a:cubicBezTo>
                  <a:pt x="113255" y="1616365"/>
                  <a:pt x="117065" y="1628882"/>
                  <a:pt x="116702" y="1641582"/>
                </a:cubicBezTo>
                <a:cubicBezTo>
                  <a:pt x="116702" y="1645754"/>
                  <a:pt x="119243" y="1645754"/>
                  <a:pt x="122145" y="1645754"/>
                </a:cubicBezTo>
                <a:cubicBezTo>
                  <a:pt x="127587" y="1645572"/>
                  <a:pt x="132985" y="1644938"/>
                  <a:pt x="138428" y="1644689"/>
                </a:cubicBezTo>
                <a:lnTo>
                  <a:pt x="154788" y="1645921"/>
                </a:lnTo>
                <a:lnTo>
                  <a:pt x="154886" y="1647640"/>
                </a:lnTo>
                <a:lnTo>
                  <a:pt x="153711" y="1668613"/>
                </a:lnTo>
                <a:cubicBezTo>
                  <a:pt x="155526" y="1669157"/>
                  <a:pt x="156025" y="1668296"/>
                  <a:pt x="156388" y="1667321"/>
                </a:cubicBezTo>
                <a:lnTo>
                  <a:pt x="158200" y="1665397"/>
                </a:lnTo>
                <a:lnTo>
                  <a:pt x="158212" y="1665665"/>
                </a:lnTo>
                <a:lnTo>
                  <a:pt x="157479" y="1672263"/>
                </a:lnTo>
                <a:lnTo>
                  <a:pt x="156615" y="1675429"/>
                </a:lnTo>
                <a:cubicBezTo>
                  <a:pt x="156070" y="1677606"/>
                  <a:pt x="156025" y="1679010"/>
                  <a:pt x="156705" y="1679850"/>
                </a:cubicBezTo>
                <a:lnTo>
                  <a:pt x="156731" y="1679856"/>
                </a:lnTo>
                <a:lnTo>
                  <a:pt x="156546" y="1682152"/>
                </a:lnTo>
                <a:cubicBezTo>
                  <a:pt x="157159" y="1683490"/>
                  <a:pt x="158792" y="1684216"/>
                  <a:pt x="162239" y="1683853"/>
                </a:cubicBezTo>
                <a:cubicBezTo>
                  <a:pt x="169676" y="1683127"/>
                  <a:pt x="177296" y="1683853"/>
                  <a:pt x="184915" y="1683671"/>
                </a:cubicBezTo>
                <a:cubicBezTo>
                  <a:pt x="188363" y="1683580"/>
                  <a:pt x="190676" y="1684079"/>
                  <a:pt x="191901" y="1685508"/>
                </a:cubicBezTo>
                <a:lnTo>
                  <a:pt x="192198" y="1690364"/>
                </a:lnTo>
                <a:lnTo>
                  <a:pt x="190881" y="1700011"/>
                </a:lnTo>
                <a:lnTo>
                  <a:pt x="191120" y="1704572"/>
                </a:lnTo>
                <a:lnTo>
                  <a:pt x="190948" y="1706189"/>
                </a:lnTo>
                <a:lnTo>
                  <a:pt x="191331" y="1708596"/>
                </a:lnTo>
                <a:lnTo>
                  <a:pt x="191447" y="1710806"/>
                </a:lnTo>
                <a:lnTo>
                  <a:pt x="191882" y="1712061"/>
                </a:lnTo>
                <a:lnTo>
                  <a:pt x="193080" y="1719591"/>
                </a:lnTo>
                <a:cubicBezTo>
                  <a:pt x="193624" y="1721225"/>
                  <a:pt x="193080" y="1722131"/>
                  <a:pt x="195982" y="1722495"/>
                </a:cubicBezTo>
                <a:cubicBezTo>
                  <a:pt x="212128" y="1724310"/>
                  <a:pt x="228456" y="1723222"/>
                  <a:pt x="244601" y="1723766"/>
                </a:cubicBezTo>
                <a:cubicBezTo>
                  <a:pt x="249683" y="1723947"/>
                  <a:pt x="251496" y="1722495"/>
                  <a:pt x="251315" y="1717234"/>
                </a:cubicBezTo>
                <a:cubicBezTo>
                  <a:pt x="250952" y="1708706"/>
                  <a:pt x="251496" y="1700362"/>
                  <a:pt x="251133" y="1691835"/>
                </a:cubicBezTo>
                <a:cubicBezTo>
                  <a:pt x="250952" y="1687300"/>
                  <a:pt x="252585" y="1685486"/>
                  <a:pt x="257301" y="1685667"/>
                </a:cubicBezTo>
                <a:cubicBezTo>
                  <a:pt x="266010" y="1686029"/>
                  <a:pt x="274899" y="1685667"/>
                  <a:pt x="283608" y="1685848"/>
                </a:cubicBezTo>
                <a:cubicBezTo>
                  <a:pt x="287960" y="1685848"/>
                  <a:pt x="289594" y="1684397"/>
                  <a:pt x="289413" y="1680042"/>
                </a:cubicBezTo>
                <a:cubicBezTo>
                  <a:pt x="289232" y="1671334"/>
                  <a:pt x="289594" y="1662444"/>
                  <a:pt x="289232" y="1653736"/>
                </a:cubicBezTo>
                <a:cubicBezTo>
                  <a:pt x="289050" y="1649019"/>
                  <a:pt x="290683" y="1647388"/>
                  <a:pt x="295399" y="1647568"/>
                </a:cubicBezTo>
                <a:cubicBezTo>
                  <a:pt x="302657" y="1647931"/>
                  <a:pt x="309913" y="1647750"/>
                  <a:pt x="317170" y="1647568"/>
                </a:cubicBezTo>
                <a:cubicBezTo>
                  <a:pt x="323882" y="1647388"/>
                  <a:pt x="328235" y="1645210"/>
                  <a:pt x="327510" y="1636865"/>
                </a:cubicBezTo>
                <a:cubicBezTo>
                  <a:pt x="326603" y="1627794"/>
                  <a:pt x="327147" y="1618722"/>
                  <a:pt x="327329" y="1609651"/>
                </a:cubicBezTo>
                <a:cubicBezTo>
                  <a:pt x="327510" y="1598586"/>
                  <a:pt x="328961" y="1587700"/>
                  <a:pt x="328235" y="1576815"/>
                </a:cubicBezTo>
                <a:cubicBezTo>
                  <a:pt x="327872" y="1570648"/>
                  <a:pt x="331684" y="1570648"/>
                  <a:pt x="337126" y="1571010"/>
                </a:cubicBezTo>
                <a:lnTo>
                  <a:pt x="341708" y="1572817"/>
                </a:lnTo>
                <a:lnTo>
                  <a:pt x="343112" y="1578369"/>
                </a:lnTo>
                <a:cubicBezTo>
                  <a:pt x="343112" y="1581090"/>
                  <a:pt x="343294" y="1583813"/>
                  <a:pt x="343294" y="1586534"/>
                </a:cubicBezTo>
                <a:lnTo>
                  <a:pt x="344051" y="1605611"/>
                </a:lnTo>
                <a:lnTo>
                  <a:pt x="344110" y="1609561"/>
                </a:lnTo>
                <a:lnTo>
                  <a:pt x="343852" y="1622092"/>
                </a:lnTo>
                <a:lnTo>
                  <a:pt x="342931" y="1636241"/>
                </a:lnTo>
                <a:lnTo>
                  <a:pt x="343502" y="1639027"/>
                </a:lnTo>
                <a:lnTo>
                  <a:pt x="343475" y="1640312"/>
                </a:lnTo>
                <a:cubicBezTo>
                  <a:pt x="343112" y="1645754"/>
                  <a:pt x="344744" y="1647931"/>
                  <a:pt x="350551" y="1647568"/>
                </a:cubicBezTo>
                <a:cubicBezTo>
                  <a:pt x="358714" y="1647205"/>
                  <a:pt x="366878" y="1647750"/>
                  <a:pt x="375042" y="1647388"/>
                </a:cubicBezTo>
                <a:cubicBezTo>
                  <a:pt x="377582" y="1647205"/>
                  <a:pt x="379306" y="1647523"/>
                  <a:pt x="380372" y="1648543"/>
                </a:cubicBezTo>
                <a:lnTo>
                  <a:pt x="381386" y="1652483"/>
                </a:lnTo>
                <a:lnTo>
                  <a:pt x="381210" y="1675247"/>
                </a:lnTo>
                <a:lnTo>
                  <a:pt x="381590" y="1676933"/>
                </a:lnTo>
                <a:lnTo>
                  <a:pt x="381573" y="1679316"/>
                </a:lnTo>
                <a:cubicBezTo>
                  <a:pt x="381392" y="1684035"/>
                  <a:pt x="383024" y="1685667"/>
                  <a:pt x="387742" y="1685667"/>
                </a:cubicBezTo>
                <a:cubicBezTo>
                  <a:pt x="396631" y="1685667"/>
                  <a:pt x="405521" y="1685123"/>
                  <a:pt x="414591" y="1687118"/>
                </a:cubicBezTo>
                <a:cubicBezTo>
                  <a:pt x="416859" y="1687663"/>
                  <a:pt x="418129" y="1688343"/>
                  <a:pt x="418832" y="1689363"/>
                </a:cubicBezTo>
                <a:lnTo>
                  <a:pt x="419309" y="1691797"/>
                </a:lnTo>
                <a:lnTo>
                  <a:pt x="419309" y="1714796"/>
                </a:lnTo>
                <a:lnTo>
                  <a:pt x="419671" y="1716401"/>
                </a:lnTo>
                <a:lnTo>
                  <a:pt x="419671" y="1718141"/>
                </a:lnTo>
                <a:cubicBezTo>
                  <a:pt x="419490" y="1722858"/>
                  <a:pt x="420940" y="1725579"/>
                  <a:pt x="426201" y="1725579"/>
                </a:cubicBezTo>
                <a:cubicBezTo>
                  <a:pt x="442893" y="1725398"/>
                  <a:pt x="459402" y="1725579"/>
                  <a:pt x="476093" y="1725579"/>
                </a:cubicBezTo>
                <a:cubicBezTo>
                  <a:pt x="478994" y="1725579"/>
                  <a:pt x="481897" y="1725036"/>
                  <a:pt x="481172" y="1721225"/>
                </a:cubicBezTo>
                <a:cubicBezTo>
                  <a:pt x="479538" y="1711973"/>
                  <a:pt x="484437" y="1702901"/>
                  <a:pt x="481534" y="1693649"/>
                </a:cubicBezTo>
                <a:cubicBezTo>
                  <a:pt x="480446" y="1690021"/>
                  <a:pt x="481172" y="1684397"/>
                  <a:pt x="486978" y="1686029"/>
                </a:cubicBezTo>
                <a:cubicBezTo>
                  <a:pt x="495685" y="1688388"/>
                  <a:pt x="504394" y="1686392"/>
                  <a:pt x="512919" y="1687481"/>
                </a:cubicBezTo>
                <a:cubicBezTo>
                  <a:pt x="519995" y="1688388"/>
                  <a:pt x="521628" y="1685304"/>
                  <a:pt x="521265" y="1678772"/>
                </a:cubicBezTo>
                <a:cubicBezTo>
                  <a:pt x="520903" y="1670971"/>
                  <a:pt x="521083" y="1662989"/>
                  <a:pt x="521265" y="1655189"/>
                </a:cubicBezTo>
                <a:cubicBezTo>
                  <a:pt x="521446" y="1653010"/>
                  <a:pt x="520358" y="1649745"/>
                  <a:pt x="523987" y="1649564"/>
                </a:cubicBezTo>
                <a:cubicBezTo>
                  <a:pt x="532151" y="1649019"/>
                  <a:pt x="540314" y="1645572"/>
                  <a:pt x="548841" y="1648475"/>
                </a:cubicBezTo>
                <a:cubicBezTo>
                  <a:pt x="555734" y="1650833"/>
                  <a:pt x="559544" y="1648838"/>
                  <a:pt x="559363" y="1640494"/>
                </a:cubicBezTo>
                <a:cubicBezTo>
                  <a:pt x="559001" y="1619993"/>
                  <a:pt x="559544" y="1599311"/>
                  <a:pt x="559181" y="1578811"/>
                </a:cubicBezTo>
                <a:cubicBezTo>
                  <a:pt x="559001" y="1573187"/>
                  <a:pt x="560452" y="1571010"/>
                  <a:pt x="566619" y="1571010"/>
                </a:cubicBezTo>
                <a:cubicBezTo>
                  <a:pt x="569885" y="1570920"/>
                  <a:pt x="571700" y="1571555"/>
                  <a:pt x="572697" y="1572893"/>
                </a:cubicBezTo>
                <a:lnTo>
                  <a:pt x="573514" y="1577117"/>
                </a:lnTo>
                <a:lnTo>
                  <a:pt x="573514" y="1637149"/>
                </a:lnTo>
                <a:cubicBezTo>
                  <a:pt x="573605" y="1638419"/>
                  <a:pt x="573242" y="1640279"/>
                  <a:pt x="573446" y="1641754"/>
                </a:cubicBezTo>
                <a:lnTo>
                  <a:pt x="573775" y="1641979"/>
                </a:lnTo>
                <a:lnTo>
                  <a:pt x="573650" y="1644711"/>
                </a:lnTo>
                <a:cubicBezTo>
                  <a:pt x="573877" y="1646253"/>
                  <a:pt x="574784" y="1647388"/>
                  <a:pt x="577504" y="1647205"/>
                </a:cubicBezTo>
                <a:cubicBezTo>
                  <a:pt x="583128" y="1646752"/>
                  <a:pt x="588708" y="1647750"/>
                  <a:pt x="594376" y="1648498"/>
                </a:cubicBezTo>
                <a:lnTo>
                  <a:pt x="611587" y="1648296"/>
                </a:lnTo>
                <a:lnTo>
                  <a:pt x="611429" y="1674521"/>
                </a:lnTo>
                <a:lnTo>
                  <a:pt x="611630" y="1675381"/>
                </a:lnTo>
                <a:lnTo>
                  <a:pt x="611611" y="1678591"/>
                </a:lnTo>
                <a:cubicBezTo>
                  <a:pt x="611067" y="1686211"/>
                  <a:pt x="613971" y="1688026"/>
                  <a:pt x="620863" y="1687481"/>
                </a:cubicBezTo>
                <a:cubicBezTo>
                  <a:pt x="627575" y="1686937"/>
                  <a:pt x="634288" y="1688026"/>
                  <a:pt x="640819" y="1687300"/>
                </a:cubicBezTo>
                <a:cubicBezTo>
                  <a:pt x="644720" y="1686846"/>
                  <a:pt x="647214" y="1687436"/>
                  <a:pt x="648643" y="1689045"/>
                </a:cubicBezTo>
                <a:lnTo>
                  <a:pt x="649878" y="1695848"/>
                </a:lnTo>
                <a:lnTo>
                  <a:pt x="649709" y="1711894"/>
                </a:lnTo>
                <a:lnTo>
                  <a:pt x="649911" y="1713012"/>
                </a:lnTo>
                <a:lnTo>
                  <a:pt x="649891" y="1715057"/>
                </a:lnTo>
                <a:cubicBezTo>
                  <a:pt x="649164" y="1723039"/>
                  <a:pt x="651160" y="1726305"/>
                  <a:pt x="660050" y="1725761"/>
                </a:cubicBezTo>
                <a:cubicBezTo>
                  <a:pt x="673657" y="1725036"/>
                  <a:pt x="687263" y="1725761"/>
                  <a:pt x="700869" y="1725579"/>
                </a:cubicBezTo>
                <a:cubicBezTo>
                  <a:pt x="715564" y="1725398"/>
                  <a:pt x="713388" y="1727394"/>
                  <a:pt x="713569" y="1713242"/>
                </a:cubicBezTo>
                <a:lnTo>
                  <a:pt x="713388" y="1710267"/>
                </a:lnTo>
                <a:lnTo>
                  <a:pt x="713388" y="1710080"/>
                </a:lnTo>
                <a:lnTo>
                  <a:pt x="713244" y="1707919"/>
                </a:lnTo>
                <a:lnTo>
                  <a:pt x="712775" y="1700204"/>
                </a:lnTo>
                <a:cubicBezTo>
                  <a:pt x="712570" y="1695918"/>
                  <a:pt x="712842" y="1692016"/>
                  <a:pt x="714839" y="1689477"/>
                </a:cubicBezTo>
                <a:cubicBezTo>
                  <a:pt x="719555" y="1683489"/>
                  <a:pt x="730622" y="1687663"/>
                  <a:pt x="738966" y="1687481"/>
                </a:cubicBezTo>
                <a:cubicBezTo>
                  <a:pt x="748764" y="1687209"/>
                  <a:pt x="752437" y="1685814"/>
                  <a:pt x="752283" y="1679623"/>
                </a:cubicBezTo>
                <a:lnTo>
                  <a:pt x="751889" y="1677295"/>
                </a:lnTo>
                <a:lnTo>
                  <a:pt x="752103" y="1676460"/>
                </a:lnTo>
                <a:lnTo>
                  <a:pt x="750975" y="1669812"/>
                </a:lnTo>
                <a:lnTo>
                  <a:pt x="751303" y="1652284"/>
                </a:lnTo>
                <a:cubicBezTo>
                  <a:pt x="752211" y="1648294"/>
                  <a:pt x="753842" y="1647568"/>
                  <a:pt x="757290" y="1647568"/>
                </a:cubicBezTo>
                <a:cubicBezTo>
                  <a:pt x="765453" y="1647750"/>
                  <a:pt x="773617" y="1647205"/>
                  <a:pt x="781782" y="1647750"/>
                </a:cubicBezTo>
                <a:cubicBezTo>
                  <a:pt x="784957" y="1647931"/>
                  <a:pt x="787179" y="1647523"/>
                  <a:pt x="788495" y="1646275"/>
                </a:cubicBezTo>
                <a:lnTo>
                  <a:pt x="789194" y="1642686"/>
                </a:lnTo>
                <a:lnTo>
                  <a:pt x="790130" y="1639583"/>
                </a:lnTo>
                <a:cubicBezTo>
                  <a:pt x="790138" y="1637976"/>
                  <a:pt x="789855" y="1635834"/>
                  <a:pt x="789401" y="1632976"/>
                </a:cubicBezTo>
                <a:lnTo>
                  <a:pt x="787922" y="1605350"/>
                </a:lnTo>
                <a:lnTo>
                  <a:pt x="787847" y="1593066"/>
                </a:lnTo>
                <a:lnTo>
                  <a:pt x="787784" y="1580214"/>
                </a:lnTo>
                <a:lnTo>
                  <a:pt x="790082" y="1573029"/>
                </a:lnTo>
                <a:cubicBezTo>
                  <a:pt x="791760" y="1571781"/>
                  <a:pt x="794299" y="1571464"/>
                  <a:pt x="797564" y="1571373"/>
                </a:cubicBezTo>
                <a:cubicBezTo>
                  <a:pt x="804277" y="1571010"/>
                  <a:pt x="805910" y="1573187"/>
                  <a:pt x="806092" y="1579899"/>
                </a:cubicBezTo>
                <a:cubicBezTo>
                  <a:pt x="806455" y="1600037"/>
                  <a:pt x="804640" y="1620174"/>
                  <a:pt x="806999" y="1640312"/>
                </a:cubicBezTo>
                <a:cubicBezTo>
                  <a:pt x="807724" y="1646117"/>
                  <a:pt x="809720" y="1645572"/>
                  <a:pt x="813349" y="1645935"/>
                </a:cubicBezTo>
                <a:cubicBezTo>
                  <a:pt x="821693" y="1646662"/>
                  <a:pt x="829676" y="1644121"/>
                  <a:pt x="838203" y="1645391"/>
                </a:cubicBezTo>
                <a:cubicBezTo>
                  <a:pt x="842194" y="1646026"/>
                  <a:pt x="844144" y="1646978"/>
                  <a:pt x="844961" y="1648565"/>
                </a:cubicBezTo>
                <a:lnTo>
                  <a:pt x="844946" y="1650783"/>
                </a:lnTo>
                <a:lnTo>
                  <a:pt x="844371" y="1657265"/>
                </a:lnTo>
                <a:cubicBezTo>
                  <a:pt x="844053" y="1662276"/>
                  <a:pt x="844008" y="1667538"/>
                  <a:pt x="844734" y="1673070"/>
                </a:cubicBezTo>
                <a:lnTo>
                  <a:pt x="844752" y="1672995"/>
                </a:lnTo>
                <a:lnTo>
                  <a:pt x="844734" y="1674963"/>
                </a:lnTo>
                <a:cubicBezTo>
                  <a:pt x="844916" y="1674963"/>
                  <a:pt x="845279" y="1674963"/>
                  <a:pt x="845460" y="1674963"/>
                </a:cubicBezTo>
                <a:cubicBezTo>
                  <a:pt x="845822" y="1672241"/>
                  <a:pt x="846367" y="1669702"/>
                  <a:pt x="846730" y="1667162"/>
                </a:cubicBezTo>
                <a:lnTo>
                  <a:pt x="847514" y="1673782"/>
                </a:lnTo>
                <a:lnTo>
                  <a:pt x="845460" y="1680872"/>
                </a:lnTo>
                <a:lnTo>
                  <a:pt x="846278" y="1680867"/>
                </a:lnTo>
                <a:lnTo>
                  <a:pt x="845460" y="1683853"/>
                </a:lnTo>
                <a:cubicBezTo>
                  <a:pt x="855619" y="1683853"/>
                  <a:pt x="865596" y="1684035"/>
                  <a:pt x="875575" y="1683671"/>
                </a:cubicBezTo>
                <a:cubicBezTo>
                  <a:pt x="880654" y="1683489"/>
                  <a:pt x="882468" y="1685304"/>
                  <a:pt x="882287" y="1690383"/>
                </a:cubicBezTo>
                <a:cubicBezTo>
                  <a:pt x="881925" y="1699092"/>
                  <a:pt x="882287" y="1707981"/>
                  <a:pt x="882287" y="1716689"/>
                </a:cubicBezTo>
                <a:cubicBezTo>
                  <a:pt x="882287" y="1719229"/>
                  <a:pt x="881562" y="1722495"/>
                  <a:pt x="885553" y="1722676"/>
                </a:cubicBezTo>
                <a:cubicBezTo>
                  <a:pt x="902606" y="1723222"/>
                  <a:pt x="919660" y="1723222"/>
                  <a:pt x="936713" y="1723766"/>
                </a:cubicBezTo>
                <a:cubicBezTo>
                  <a:pt x="941430" y="1723766"/>
                  <a:pt x="942337" y="1721588"/>
                  <a:pt x="941975" y="1717597"/>
                </a:cubicBezTo>
                <a:lnTo>
                  <a:pt x="941961" y="1716327"/>
                </a:lnTo>
                <a:lnTo>
                  <a:pt x="942155" y="1715521"/>
                </a:lnTo>
                <a:cubicBezTo>
                  <a:pt x="941612" y="1708083"/>
                  <a:pt x="942881" y="1700646"/>
                  <a:pt x="940704" y="1693207"/>
                </a:cubicBezTo>
                <a:lnTo>
                  <a:pt x="940912" y="1687993"/>
                </a:lnTo>
                <a:lnTo>
                  <a:pt x="948867" y="1685304"/>
                </a:lnTo>
                <a:cubicBezTo>
                  <a:pt x="957032" y="1685848"/>
                  <a:pt x="965195" y="1685304"/>
                  <a:pt x="973359" y="1685486"/>
                </a:cubicBezTo>
                <a:cubicBezTo>
                  <a:pt x="978439" y="1685486"/>
                  <a:pt x="981342" y="1682764"/>
                  <a:pt x="979527" y="1678228"/>
                </a:cubicBezTo>
                <a:lnTo>
                  <a:pt x="979157" y="1673114"/>
                </a:lnTo>
                <a:lnTo>
                  <a:pt x="979164" y="1672888"/>
                </a:lnTo>
                <a:lnTo>
                  <a:pt x="978638" y="1663915"/>
                </a:lnTo>
                <a:lnTo>
                  <a:pt x="979618" y="1654241"/>
                </a:lnTo>
                <a:lnTo>
                  <a:pt x="981031" y="1648428"/>
                </a:lnTo>
                <a:lnTo>
                  <a:pt x="981228" y="1647886"/>
                </a:lnTo>
                <a:cubicBezTo>
                  <a:pt x="982204" y="1647296"/>
                  <a:pt x="983610" y="1647205"/>
                  <a:pt x="985151" y="1647205"/>
                </a:cubicBezTo>
                <a:cubicBezTo>
                  <a:pt x="992771" y="1647388"/>
                  <a:pt x="1000210" y="1647388"/>
                  <a:pt x="1007829" y="1647205"/>
                </a:cubicBezTo>
                <a:cubicBezTo>
                  <a:pt x="1011186" y="1647114"/>
                  <a:pt x="1013861" y="1646525"/>
                  <a:pt x="1015653" y="1644915"/>
                </a:cubicBezTo>
                <a:lnTo>
                  <a:pt x="1016757" y="1641224"/>
                </a:lnTo>
                <a:lnTo>
                  <a:pt x="1017286" y="1641073"/>
                </a:lnTo>
                <a:lnTo>
                  <a:pt x="1018098" y="1636740"/>
                </a:lnTo>
                <a:lnTo>
                  <a:pt x="1018170" y="1636502"/>
                </a:lnTo>
                <a:lnTo>
                  <a:pt x="1018170" y="1636361"/>
                </a:lnTo>
                <a:lnTo>
                  <a:pt x="1018533" y="1634427"/>
                </a:lnTo>
                <a:cubicBezTo>
                  <a:pt x="1018351" y="1614835"/>
                  <a:pt x="1018351" y="1595060"/>
                  <a:pt x="1018533" y="1575467"/>
                </a:cubicBezTo>
                <a:lnTo>
                  <a:pt x="1018615" y="1571277"/>
                </a:lnTo>
                <a:lnTo>
                  <a:pt x="1018782" y="1570999"/>
                </a:lnTo>
                <a:cubicBezTo>
                  <a:pt x="1019565" y="1570579"/>
                  <a:pt x="1020800" y="1570466"/>
                  <a:pt x="1022705" y="1570829"/>
                </a:cubicBezTo>
                <a:cubicBezTo>
                  <a:pt x="1027604" y="1571736"/>
                  <a:pt x="1035041" y="1567925"/>
                  <a:pt x="1034497" y="1578993"/>
                </a:cubicBezTo>
                <a:cubicBezTo>
                  <a:pt x="1033590" y="1599493"/>
                  <a:pt x="1034316" y="1620174"/>
                  <a:pt x="1034134" y="1640674"/>
                </a:cubicBezTo>
                <a:cubicBezTo>
                  <a:pt x="1033953" y="1645572"/>
                  <a:pt x="1035404" y="1647568"/>
                  <a:pt x="1040666" y="1647388"/>
                </a:cubicBezTo>
                <a:cubicBezTo>
                  <a:pt x="1048466" y="1647024"/>
                  <a:pt x="1056450" y="1647568"/>
                  <a:pt x="1064250" y="1647205"/>
                </a:cubicBezTo>
                <a:cubicBezTo>
                  <a:pt x="1070055" y="1647024"/>
                  <a:pt x="1072595" y="1649019"/>
                  <a:pt x="1072414" y="1655006"/>
                </a:cubicBezTo>
                <a:cubicBezTo>
                  <a:pt x="1072051" y="1662626"/>
                  <a:pt x="1072595" y="1670065"/>
                  <a:pt x="1072232" y="1677684"/>
                </a:cubicBezTo>
                <a:cubicBezTo>
                  <a:pt x="1071869" y="1683489"/>
                  <a:pt x="1073502" y="1685848"/>
                  <a:pt x="1079670" y="1685486"/>
                </a:cubicBezTo>
                <a:cubicBezTo>
                  <a:pt x="1088016" y="1685123"/>
                  <a:pt x="1096362" y="1685486"/>
                  <a:pt x="1104706" y="1686937"/>
                </a:cubicBezTo>
                <a:cubicBezTo>
                  <a:pt x="1109605" y="1687843"/>
                  <a:pt x="1110512" y="1689657"/>
                  <a:pt x="1110330" y="1693830"/>
                </a:cubicBezTo>
                <a:cubicBezTo>
                  <a:pt x="1110149" y="1701631"/>
                  <a:pt x="1110512" y="1709614"/>
                  <a:pt x="1110149" y="1717415"/>
                </a:cubicBezTo>
                <a:cubicBezTo>
                  <a:pt x="1109787" y="1723222"/>
                  <a:pt x="1111963" y="1725579"/>
                  <a:pt x="1117950" y="1725398"/>
                </a:cubicBezTo>
                <a:cubicBezTo>
                  <a:pt x="1133733" y="1725036"/>
                  <a:pt x="1149335" y="1725036"/>
                  <a:pt x="1165118" y="1725398"/>
                </a:cubicBezTo>
                <a:cubicBezTo>
                  <a:pt x="1168112" y="1725488"/>
                  <a:pt x="1169836" y="1724900"/>
                  <a:pt x="1170788" y="1723652"/>
                </a:cubicBezTo>
                <a:lnTo>
                  <a:pt x="1171567" y="1719403"/>
                </a:lnTo>
                <a:lnTo>
                  <a:pt x="1172738" y="1714252"/>
                </a:lnTo>
                <a:cubicBezTo>
                  <a:pt x="1172375" y="1705726"/>
                  <a:pt x="1172920" y="1697381"/>
                  <a:pt x="1172557" y="1688854"/>
                </a:cubicBezTo>
                <a:lnTo>
                  <a:pt x="1173340" y="1686105"/>
                </a:lnTo>
                <a:lnTo>
                  <a:pt x="1177636" y="1685848"/>
                </a:lnTo>
                <a:cubicBezTo>
                  <a:pt x="1186162" y="1688751"/>
                  <a:pt x="1194871" y="1686574"/>
                  <a:pt x="1203579" y="1687300"/>
                </a:cubicBezTo>
                <a:cubicBezTo>
                  <a:pt x="1206482" y="1687572"/>
                  <a:pt x="1208523" y="1687118"/>
                  <a:pt x="1209816" y="1685849"/>
                </a:cubicBezTo>
                <a:lnTo>
                  <a:pt x="1210590" y="1683034"/>
                </a:lnTo>
                <a:lnTo>
                  <a:pt x="1210814" y="1682980"/>
                </a:lnTo>
                <a:cubicBezTo>
                  <a:pt x="1212151" y="1681733"/>
                  <a:pt x="1212741" y="1679691"/>
                  <a:pt x="1212650" y="1676698"/>
                </a:cubicBezTo>
                <a:cubicBezTo>
                  <a:pt x="1212287" y="1669442"/>
                  <a:pt x="1212832" y="1662184"/>
                  <a:pt x="1212469" y="1654929"/>
                </a:cubicBezTo>
                <a:lnTo>
                  <a:pt x="1213071" y="1650405"/>
                </a:lnTo>
                <a:lnTo>
                  <a:pt x="1217004" y="1649019"/>
                </a:lnTo>
                <a:cubicBezTo>
                  <a:pt x="1224805" y="1648294"/>
                  <a:pt x="1232062" y="1646662"/>
                  <a:pt x="1240044" y="1648838"/>
                </a:cubicBezTo>
                <a:cubicBezTo>
                  <a:pt x="1243037" y="1649564"/>
                  <a:pt x="1245577" y="1649292"/>
                  <a:pt x="1247323" y="1647818"/>
                </a:cubicBezTo>
                <a:lnTo>
                  <a:pt x="1248763" y="1643108"/>
                </a:lnTo>
                <a:lnTo>
                  <a:pt x="1249046" y="1643045"/>
                </a:lnTo>
                <a:cubicBezTo>
                  <a:pt x="1250384" y="1641730"/>
                  <a:pt x="1250839" y="1639507"/>
                  <a:pt x="1250748" y="1636060"/>
                </a:cubicBezTo>
                <a:cubicBezTo>
                  <a:pt x="1250384" y="1616467"/>
                  <a:pt x="1250748" y="1596692"/>
                  <a:pt x="1250566" y="1577100"/>
                </a:cubicBezTo>
                <a:lnTo>
                  <a:pt x="1250939" y="1573183"/>
                </a:lnTo>
                <a:lnTo>
                  <a:pt x="1256009" y="1571010"/>
                </a:lnTo>
                <a:cubicBezTo>
                  <a:pt x="1262540" y="1571191"/>
                  <a:pt x="1264898" y="1573732"/>
                  <a:pt x="1264173" y="1579718"/>
                </a:cubicBezTo>
                <a:cubicBezTo>
                  <a:pt x="1261995" y="1598223"/>
                  <a:pt x="1264173" y="1616728"/>
                  <a:pt x="1264173" y="1635232"/>
                </a:cubicBezTo>
                <a:cubicBezTo>
                  <a:pt x="1264173" y="1649382"/>
                  <a:pt x="1262721" y="1647024"/>
                  <a:pt x="1276147" y="1647205"/>
                </a:cubicBezTo>
                <a:cubicBezTo>
                  <a:pt x="1302271" y="1647388"/>
                  <a:pt x="1302271" y="1647388"/>
                  <a:pt x="1302271" y="1672967"/>
                </a:cubicBezTo>
                <a:cubicBezTo>
                  <a:pt x="1302271" y="1675688"/>
                  <a:pt x="1302814" y="1678591"/>
                  <a:pt x="1302089" y="1681131"/>
                </a:cubicBezTo>
                <a:cubicBezTo>
                  <a:pt x="1300275" y="1686755"/>
                  <a:pt x="1303359" y="1687118"/>
                  <a:pt x="1307533" y="1687118"/>
                </a:cubicBezTo>
                <a:cubicBezTo>
                  <a:pt x="1316240" y="1686937"/>
                  <a:pt x="1325129" y="1687300"/>
                  <a:pt x="1333837" y="1686937"/>
                </a:cubicBezTo>
                <a:cubicBezTo>
                  <a:pt x="1339098" y="1686755"/>
                  <a:pt x="1340732" y="1688569"/>
                  <a:pt x="1340369" y="1693649"/>
                </a:cubicBezTo>
                <a:cubicBezTo>
                  <a:pt x="1339643" y="1701269"/>
                  <a:pt x="1341095" y="1709071"/>
                  <a:pt x="1338736" y="1716871"/>
                </a:cubicBezTo>
                <a:cubicBezTo>
                  <a:pt x="1337466" y="1720680"/>
                  <a:pt x="1337285" y="1725217"/>
                  <a:pt x="1344359" y="1725036"/>
                </a:cubicBezTo>
                <a:cubicBezTo>
                  <a:pt x="1361594" y="1724673"/>
                  <a:pt x="1378830" y="1724854"/>
                  <a:pt x="1396065" y="1725036"/>
                </a:cubicBezTo>
                <a:cubicBezTo>
                  <a:pt x="1398604" y="1725036"/>
                  <a:pt x="1400146" y="1724537"/>
                  <a:pt x="1401030" y="1723471"/>
                </a:cubicBezTo>
                <a:lnTo>
                  <a:pt x="1401442" y="1721468"/>
                </a:lnTo>
                <a:lnTo>
                  <a:pt x="1401462" y="1721463"/>
                </a:lnTo>
                <a:cubicBezTo>
                  <a:pt x="1402459" y="1720511"/>
                  <a:pt x="1402867" y="1718968"/>
                  <a:pt x="1402777" y="1716610"/>
                </a:cubicBezTo>
                <a:lnTo>
                  <a:pt x="1402603" y="1691574"/>
                </a:lnTo>
                <a:lnTo>
                  <a:pt x="1403162" y="1688343"/>
                </a:lnTo>
                <a:cubicBezTo>
                  <a:pt x="1404455" y="1686801"/>
                  <a:pt x="1406768" y="1686211"/>
                  <a:pt x="1410578" y="1686574"/>
                </a:cubicBezTo>
                <a:cubicBezTo>
                  <a:pt x="1417834" y="1687118"/>
                  <a:pt x="1425091" y="1686392"/>
                  <a:pt x="1432348" y="1686755"/>
                </a:cubicBezTo>
                <a:cubicBezTo>
                  <a:pt x="1435251" y="1686937"/>
                  <a:pt x="1437292" y="1686619"/>
                  <a:pt x="1438561" y="1685486"/>
                </a:cubicBezTo>
                <a:lnTo>
                  <a:pt x="1439052" y="1683580"/>
                </a:lnTo>
                <a:lnTo>
                  <a:pt x="1439627" y="1683433"/>
                </a:lnTo>
                <a:cubicBezTo>
                  <a:pt x="1440602" y="1682459"/>
                  <a:pt x="1440965" y="1680872"/>
                  <a:pt x="1440875" y="1678512"/>
                </a:cubicBezTo>
                <a:lnTo>
                  <a:pt x="1440699" y="1653157"/>
                </a:lnTo>
                <a:lnTo>
                  <a:pt x="1441555" y="1649086"/>
                </a:lnTo>
                <a:lnTo>
                  <a:pt x="1441676" y="1648649"/>
                </a:lnTo>
                <a:lnTo>
                  <a:pt x="1449582" y="1646662"/>
                </a:lnTo>
                <a:cubicBezTo>
                  <a:pt x="1455932" y="1647205"/>
                  <a:pt x="1462463" y="1646117"/>
                  <a:pt x="1468631" y="1646843"/>
                </a:cubicBezTo>
                <a:cubicBezTo>
                  <a:pt x="1472895" y="1647386"/>
                  <a:pt x="1475389" y="1646752"/>
                  <a:pt x="1476795" y="1645029"/>
                </a:cubicBezTo>
                <a:lnTo>
                  <a:pt x="1477045" y="1643749"/>
                </a:lnTo>
                <a:lnTo>
                  <a:pt x="1477453" y="1643657"/>
                </a:lnTo>
                <a:cubicBezTo>
                  <a:pt x="1478610" y="1642547"/>
                  <a:pt x="1479064" y="1640688"/>
                  <a:pt x="1478973" y="1637874"/>
                </a:cubicBezTo>
                <a:cubicBezTo>
                  <a:pt x="1478610" y="1618825"/>
                  <a:pt x="1478791" y="1599777"/>
                  <a:pt x="1478791" y="1580728"/>
                </a:cubicBezTo>
                <a:cubicBezTo>
                  <a:pt x="1478791" y="1577554"/>
                  <a:pt x="1478871" y="1575116"/>
                  <a:pt x="1479186" y="1573268"/>
                </a:cubicBezTo>
                <a:lnTo>
                  <a:pt x="1479751" y="1572037"/>
                </a:lnTo>
                <a:lnTo>
                  <a:pt x="1485866" y="1570285"/>
                </a:lnTo>
                <a:cubicBezTo>
                  <a:pt x="1497477" y="1570829"/>
                  <a:pt x="1497477" y="1570465"/>
                  <a:pt x="1495119" y="1582076"/>
                </a:cubicBezTo>
                <a:cubicBezTo>
                  <a:pt x="1494756" y="1583165"/>
                  <a:pt x="1494211" y="1584435"/>
                  <a:pt x="1494574" y="1585524"/>
                </a:cubicBezTo>
                <a:cubicBezTo>
                  <a:pt x="1499291" y="1600400"/>
                  <a:pt x="1493849" y="1615638"/>
                  <a:pt x="1495845" y="1630878"/>
                </a:cubicBezTo>
                <a:cubicBezTo>
                  <a:pt x="1497839" y="1645391"/>
                  <a:pt x="1496388" y="1645572"/>
                  <a:pt x="1510902" y="1644847"/>
                </a:cubicBezTo>
                <a:cubicBezTo>
                  <a:pt x="1512535" y="1644666"/>
                  <a:pt x="1513986" y="1644666"/>
                  <a:pt x="1515437" y="1644303"/>
                </a:cubicBezTo>
                <a:cubicBezTo>
                  <a:pt x="1531039" y="1640856"/>
                  <a:pt x="1534486" y="1643396"/>
                  <a:pt x="1534486" y="1658453"/>
                </a:cubicBezTo>
                <a:cubicBezTo>
                  <a:pt x="1534486" y="1662444"/>
                  <a:pt x="1534486" y="1666437"/>
                  <a:pt x="1534486" y="1670971"/>
                </a:cubicBezTo>
                <a:cubicBezTo>
                  <a:pt x="1537570" y="1669157"/>
                  <a:pt x="1534849" y="1665709"/>
                  <a:pt x="1537933" y="1664258"/>
                </a:cubicBezTo>
                <a:lnTo>
                  <a:pt x="1538248" y="1673515"/>
                </a:lnTo>
                <a:lnTo>
                  <a:pt x="1538031" y="1674241"/>
                </a:lnTo>
                <a:lnTo>
                  <a:pt x="1535031" y="1682945"/>
                </a:lnTo>
                <a:cubicBezTo>
                  <a:pt x="1545553" y="1682945"/>
                  <a:pt x="1555168" y="1683308"/>
                  <a:pt x="1564783" y="1682764"/>
                </a:cubicBezTo>
                <a:cubicBezTo>
                  <a:pt x="1571495" y="1682401"/>
                  <a:pt x="1573128" y="1684941"/>
                  <a:pt x="1572765" y="1691109"/>
                </a:cubicBezTo>
                <a:cubicBezTo>
                  <a:pt x="1572220" y="1699817"/>
                  <a:pt x="1572584" y="1708706"/>
                  <a:pt x="1572765" y="1717415"/>
                </a:cubicBezTo>
                <a:cubicBezTo>
                  <a:pt x="1572765" y="1718866"/>
                  <a:pt x="1571132" y="1721407"/>
                  <a:pt x="1575123" y="1721769"/>
                </a:cubicBezTo>
                <a:cubicBezTo>
                  <a:pt x="1591996" y="1723584"/>
                  <a:pt x="1608687" y="1722676"/>
                  <a:pt x="1625557" y="1723039"/>
                </a:cubicBezTo>
                <a:cubicBezTo>
                  <a:pt x="1630456" y="1723222"/>
                  <a:pt x="1630818" y="1720680"/>
                  <a:pt x="1630818" y="1716871"/>
                </a:cubicBezTo>
                <a:lnTo>
                  <a:pt x="1630813" y="1716106"/>
                </a:lnTo>
                <a:lnTo>
                  <a:pt x="1631181" y="1714615"/>
                </a:lnTo>
                <a:lnTo>
                  <a:pt x="1631001" y="1689248"/>
                </a:lnTo>
                <a:lnTo>
                  <a:pt x="1631907" y="1685962"/>
                </a:lnTo>
                <a:cubicBezTo>
                  <a:pt x="1632814" y="1685032"/>
                  <a:pt x="1634266" y="1684669"/>
                  <a:pt x="1636443" y="1684759"/>
                </a:cubicBezTo>
                <a:cubicBezTo>
                  <a:pt x="1645151" y="1684941"/>
                  <a:pt x="1654041" y="1684578"/>
                  <a:pt x="1662749" y="1684941"/>
                </a:cubicBezTo>
                <a:cubicBezTo>
                  <a:pt x="1667647" y="1685123"/>
                  <a:pt x="1669099" y="1683308"/>
                  <a:pt x="1668916" y="1678591"/>
                </a:cubicBezTo>
                <a:lnTo>
                  <a:pt x="1668916" y="1678116"/>
                </a:lnTo>
                <a:lnTo>
                  <a:pt x="1669279" y="1676517"/>
                </a:lnTo>
                <a:lnTo>
                  <a:pt x="1669103" y="1654401"/>
                </a:lnTo>
                <a:lnTo>
                  <a:pt x="1670890" y="1648589"/>
                </a:lnTo>
                <a:cubicBezTo>
                  <a:pt x="1672273" y="1647160"/>
                  <a:pt x="1674451" y="1646480"/>
                  <a:pt x="1677625" y="1646662"/>
                </a:cubicBezTo>
                <a:cubicBezTo>
                  <a:pt x="1684337" y="1647205"/>
                  <a:pt x="1691050" y="1647205"/>
                  <a:pt x="1697581" y="1646662"/>
                </a:cubicBezTo>
                <a:cubicBezTo>
                  <a:pt x="1701028" y="1646298"/>
                  <a:pt x="1705745" y="1646480"/>
                  <a:pt x="1706834" y="1641582"/>
                </a:cubicBezTo>
                <a:lnTo>
                  <a:pt x="1706934" y="1639890"/>
                </a:lnTo>
                <a:lnTo>
                  <a:pt x="1707197" y="1639325"/>
                </a:lnTo>
                <a:cubicBezTo>
                  <a:pt x="1707922" y="1631525"/>
                  <a:pt x="1709918" y="1623904"/>
                  <a:pt x="1708829" y="1616104"/>
                </a:cubicBezTo>
                <a:lnTo>
                  <a:pt x="1707996" y="1595139"/>
                </a:lnTo>
                <a:lnTo>
                  <a:pt x="1707974" y="1594310"/>
                </a:lnTo>
                <a:lnTo>
                  <a:pt x="1709011" y="1572927"/>
                </a:lnTo>
                <a:lnTo>
                  <a:pt x="1708882" y="1570448"/>
                </a:lnTo>
                <a:lnTo>
                  <a:pt x="1711550" y="1569559"/>
                </a:lnTo>
                <a:cubicBezTo>
                  <a:pt x="1715360" y="1571555"/>
                  <a:pt x="1722072" y="1567382"/>
                  <a:pt x="1722980" y="1573732"/>
                </a:cubicBezTo>
                <a:lnTo>
                  <a:pt x="1723435" y="1576160"/>
                </a:lnTo>
                <a:lnTo>
                  <a:pt x="1724515" y="1607842"/>
                </a:lnTo>
                <a:lnTo>
                  <a:pt x="1724409" y="1614709"/>
                </a:lnTo>
                <a:lnTo>
                  <a:pt x="1724740" y="1623666"/>
                </a:lnTo>
                <a:lnTo>
                  <a:pt x="1723161" y="1639145"/>
                </a:lnTo>
                <a:lnTo>
                  <a:pt x="1723447" y="1640128"/>
                </a:lnTo>
                <a:lnTo>
                  <a:pt x="1724499" y="1645596"/>
                </a:lnTo>
                <a:cubicBezTo>
                  <a:pt x="1725927" y="1646662"/>
                  <a:pt x="1728241" y="1646934"/>
                  <a:pt x="1730961" y="1646843"/>
                </a:cubicBezTo>
                <a:cubicBezTo>
                  <a:pt x="1738764" y="1646480"/>
                  <a:pt x="1746746" y="1647024"/>
                  <a:pt x="1754546" y="1646662"/>
                </a:cubicBezTo>
                <a:cubicBezTo>
                  <a:pt x="1759444" y="1646480"/>
                  <a:pt x="1761441" y="1647931"/>
                  <a:pt x="1761441" y="1653192"/>
                </a:cubicBezTo>
                <a:cubicBezTo>
                  <a:pt x="1761622" y="1661900"/>
                  <a:pt x="1762892" y="1670427"/>
                  <a:pt x="1763073" y="1679135"/>
                </a:cubicBezTo>
                <a:cubicBezTo>
                  <a:pt x="1763255" y="1683489"/>
                  <a:pt x="1764525" y="1684941"/>
                  <a:pt x="1768878" y="1684941"/>
                </a:cubicBezTo>
                <a:cubicBezTo>
                  <a:pt x="1777587" y="1684759"/>
                  <a:pt x="1786113" y="1684759"/>
                  <a:pt x="1794821" y="1686392"/>
                </a:cubicBezTo>
                <a:cubicBezTo>
                  <a:pt x="1799901" y="1687481"/>
                  <a:pt x="1801171" y="1689657"/>
                  <a:pt x="1801171" y="1694193"/>
                </a:cubicBezTo>
                <a:lnTo>
                  <a:pt x="1801171" y="1715521"/>
                </a:lnTo>
                <a:lnTo>
                  <a:pt x="1801171" y="1718685"/>
                </a:lnTo>
                <a:cubicBezTo>
                  <a:pt x="1801171" y="1721769"/>
                  <a:pt x="1800807" y="1724854"/>
                  <a:pt x="1805525" y="1724854"/>
                </a:cubicBezTo>
                <a:cubicBezTo>
                  <a:pt x="1822760" y="1724854"/>
                  <a:pt x="1839995" y="1724854"/>
                  <a:pt x="1857229" y="1724854"/>
                </a:cubicBezTo>
                <a:cubicBezTo>
                  <a:pt x="1861402" y="1724854"/>
                  <a:pt x="1863942" y="1721950"/>
                  <a:pt x="1862490" y="1718504"/>
                </a:cubicBezTo>
                <a:lnTo>
                  <a:pt x="1862340" y="1717724"/>
                </a:lnTo>
                <a:lnTo>
                  <a:pt x="1862491" y="1716792"/>
                </a:lnTo>
                <a:lnTo>
                  <a:pt x="1861205" y="1710111"/>
                </a:lnTo>
                <a:lnTo>
                  <a:pt x="1861788" y="1704126"/>
                </a:lnTo>
                <a:cubicBezTo>
                  <a:pt x="1862581" y="1699410"/>
                  <a:pt x="1863670" y="1694737"/>
                  <a:pt x="1862853" y="1690021"/>
                </a:cubicBezTo>
                <a:cubicBezTo>
                  <a:pt x="1862128" y="1686211"/>
                  <a:pt x="1864486" y="1684035"/>
                  <a:pt x="1868114" y="1685304"/>
                </a:cubicBezTo>
                <a:cubicBezTo>
                  <a:pt x="1875734" y="1688206"/>
                  <a:pt x="1883717" y="1686029"/>
                  <a:pt x="1891336" y="1686937"/>
                </a:cubicBezTo>
                <a:cubicBezTo>
                  <a:pt x="1894965" y="1687391"/>
                  <a:pt x="1897549" y="1687027"/>
                  <a:pt x="1899136" y="1685576"/>
                </a:cubicBezTo>
                <a:lnTo>
                  <a:pt x="1899597" y="1683574"/>
                </a:lnTo>
                <a:lnTo>
                  <a:pt x="1899613" y="1683571"/>
                </a:lnTo>
                <a:cubicBezTo>
                  <a:pt x="1900634" y="1682595"/>
                  <a:pt x="1901041" y="1680963"/>
                  <a:pt x="1900950" y="1678512"/>
                </a:cubicBezTo>
                <a:lnTo>
                  <a:pt x="1900944" y="1677710"/>
                </a:lnTo>
                <a:lnTo>
                  <a:pt x="1900950" y="1677684"/>
                </a:lnTo>
                <a:lnTo>
                  <a:pt x="1900785" y="1656137"/>
                </a:lnTo>
                <a:lnTo>
                  <a:pt x="1900770" y="1654095"/>
                </a:lnTo>
                <a:lnTo>
                  <a:pt x="1900788" y="1653914"/>
                </a:lnTo>
                <a:lnTo>
                  <a:pt x="1901375" y="1650487"/>
                </a:lnTo>
                <a:lnTo>
                  <a:pt x="1904035" y="1648838"/>
                </a:lnTo>
                <a:lnTo>
                  <a:pt x="1909381" y="1648151"/>
                </a:lnTo>
                <a:lnTo>
                  <a:pt x="1919291" y="1647976"/>
                </a:lnTo>
                <a:cubicBezTo>
                  <a:pt x="1925322" y="1647613"/>
                  <a:pt x="1931445" y="1647386"/>
                  <a:pt x="1937794" y="1648475"/>
                </a:cubicBezTo>
                <a:lnTo>
                  <a:pt x="1937765" y="1644456"/>
                </a:lnTo>
                <a:lnTo>
                  <a:pt x="1939049" y="1640312"/>
                </a:lnTo>
                <a:lnTo>
                  <a:pt x="1939223" y="1623402"/>
                </a:lnTo>
                <a:lnTo>
                  <a:pt x="1939435" y="1606671"/>
                </a:lnTo>
                <a:lnTo>
                  <a:pt x="1938906" y="1578254"/>
                </a:lnTo>
                <a:lnTo>
                  <a:pt x="1940069" y="1572370"/>
                </a:lnTo>
                <a:cubicBezTo>
                  <a:pt x="1941226" y="1571146"/>
                  <a:pt x="1943221" y="1570648"/>
                  <a:pt x="1946306" y="1570648"/>
                </a:cubicBezTo>
                <a:cubicBezTo>
                  <a:pt x="1949571" y="1570648"/>
                  <a:pt x="1951386" y="1571328"/>
                  <a:pt x="1952383" y="1572688"/>
                </a:cubicBezTo>
                <a:lnTo>
                  <a:pt x="1953527" y="1578631"/>
                </a:lnTo>
                <a:lnTo>
                  <a:pt x="1953079" y="1588472"/>
                </a:lnTo>
                <a:lnTo>
                  <a:pt x="1953500" y="1597555"/>
                </a:lnTo>
                <a:lnTo>
                  <a:pt x="1953459" y="1611690"/>
                </a:lnTo>
                <a:lnTo>
                  <a:pt x="1953079" y="1622555"/>
                </a:lnTo>
                <a:lnTo>
                  <a:pt x="1953411" y="1627727"/>
                </a:lnTo>
                <a:lnTo>
                  <a:pt x="1953381" y="1638237"/>
                </a:lnTo>
                <a:lnTo>
                  <a:pt x="1953387" y="1638287"/>
                </a:lnTo>
                <a:lnTo>
                  <a:pt x="1953381" y="1640494"/>
                </a:lnTo>
                <a:cubicBezTo>
                  <a:pt x="1953381" y="1644484"/>
                  <a:pt x="1953381" y="1648113"/>
                  <a:pt x="1958823" y="1647205"/>
                </a:cubicBezTo>
                <a:lnTo>
                  <a:pt x="1958815" y="1645627"/>
                </a:lnTo>
                <a:lnTo>
                  <a:pt x="1959746" y="1645754"/>
                </a:lnTo>
                <a:cubicBezTo>
                  <a:pt x="1965189" y="1645572"/>
                  <a:pt x="1970586" y="1644938"/>
                  <a:pt x="1976029" y="1644689"/>
                </a:cubicBezTo>
                <a:lnTo>
                  <a:pt x="1992390" y="1645921"/>
                </a:lnTo>
                <a:lnTo>
                  <a:pt x="1992488" y="1647643"/>
                </a:lnTo>
                <a:lnTo>
                  <a:pt x="1991313" y="1668613"/>
                </a:lnTo>
                <a:cubicBezTo>
                  <a:pt x="1993127" y="1669157"/>
                  <a:pt x="1993626" y="1668296"/>
                  <a:pt x="1993989" y="1667321"/>
                </a:cubicBezTo>
                <a:lnTo>
                  <a:pt x="1995801" y="1665397"/>
                </a:lnTo>
                <a:lnTo>
                  <a:pt x="1995812" y="1665665"/>
                </a:lnTo>
                <a:lnTo>
                  <a:pt x="1995080" y="1672263"/>
                </a:lnTo>
                <a:lnTo>
                  <a:pt x="1994216" y="1675429"/>
                </a:lnTo>
                <a:cubicBezTo>
                  <a:pt x="1993672" y="1677606"/>
                  <a:pt x="1993626" y="1679010"/>
                  <a:pt x="1994307" y="1679850"/>
                </a:cubicBezTo>
                <a:lnTo>
                  <a:pt x="1994332" y="1679856"/>
                </a:lnTo>
                <a:lnTo>
                  <a:pt x="1994147" y="1682152"/>
                </a:lnTo>
                <a:cubicBezTo>
                  <a:pt x="1994760" y="1683490"/>
                  <a:pt x="1996392" y="1684216"/>
                  <a:pt x="1999839" y="1683853"/>
                </a:cubicBezTo>
                <a:cubicBezTo>
                  <a:pt x="2007278" y="1683127"/>
                  <a:pt x="2014897" y="1683853"/>
                  <a:pt x="2022516" y="1683671"/>
                </a:cubicBezTo>
                <a:cubicBezTo>
                  <a:pt x="2025964" y="1683580"/>
                  <a:pt x="2028276" y="1684079"/>
                  <a:pt x="2029502" y="1685508"/>
                </a:cubicBezTo>
                <a:lnTo>
                  <a:pt x="2029798" y="1690364"/>
                </a:lnTo>
                <a:lnTo>
                  <a:pt x="2028481" y="1700011"/>
                </a:lnTo>
                <a:lnTo>
                  <a:pt x="2028720" y="1704571"/>
                </a:lnTo>
                <a:lnTo>
                  <a:pt x="2028549" y="1706189"/>
                </a:lnTo>
                <a:lnTo>
                  <a:pt x="2028932" y="1708598"/>
                </a:lnTo>
                <a:lnTo>
                  <a:pt x="2029048" y="1710806"/>
                </a:lnTo>
                <a:lnTo>
                  <a:pt x="2029481" y="1712058"/>
                </a:lnTo>
                <a:lnTo>
                  <a:pt x="2030681" y="1719591"/>
                </a:lnTo>
                <a:cubicBezTo>
                  <a:pt x="2031225" y="1721225"/>
                  <a:pt x="2030681" y="1722131"/>
                  <a:pt x="2033584" y="1722495"/>
                </a:cubicBezTo>
                <a:lnTo>
                  <a:pt x="2067882" y="1723392"/>
                </a:lnTo>
                <a:lnTo>
                  <a:pt x="2067882" y="1660291"/>
                </a:lnTo>
                <a:lnTo>
                  <a:pt x="2066534" y="1660620"/>
                </a:lnTo>
                <a:lnTo>
                  <a:pt x="2065886" y="1663900"/>
                </a:lnTo>
                <a:lnTo>
                  <a:pt x="2064787" y="1668431"/>
                </a:lnTo>
                <a:lnTo>
                  <a:pt x="2064953" y="1697830"/>
                </a:lnTo>
                <a:lnTo>
                  <a:pt x="2054197" y="1695135"/>
                </a:lnTo>
                <a:cubicBezTo>
                  <a:pt x="2052224" y="1692800"/>
                  <a:pt x="2051816" y="1689125"/>
                  <a:pt x="2052451" y="1684318"/>
                </a:cubicBezTo>
                <a:cubicBezTo>
                  <a:pt x="2053176" y="1678331"/>
                  <a:pt x="2052270" y="1672163"/>
                  <a:pt x="2052632" y="1666175"/>
                </a:cubicBezTo>
                <a:cubicBezTo>
                  <a:pt x="2052996" y="1660915"/>
                  <a:pt x="2051362" y="1658557"/>
                  <a:pt x="2045557" y="1658920"/>
                </a:cubicBezTo>
                <a:cubicBezTo>
                  <a:pt x="2037394" y="1659282"/>
                  <a:pt x="2029229" y="1658738"/>
                  <a:pt x="2021065" y="1659100"/>
                </a:cubicBezTo>
                <a:cubicBezTo>
                  <a:pt x="2016167" y="1659282"/>
                  <a:pt x="2014172" y="1657831"/>
                  <a:pt x="2014352" y="1652569"/>
                </a:cubicBezTo>
                <a:cubicBezTo>
                  <a:pt x="2014715" y="1644044"/>
                  <a:pt x="2014172" y="1635698"/>
                  <a:pt x="2014534" y="1627172"/>
                </a:cubicBezTo>
                <a:cubicBezTo>
                  <a:pt x="2014715" y="1622454"/>
                  <a:pt x="2013264" y="1620640"/>
                  <a:pt x="2008366" y="1620822"/>
                </a:cubicBezTo>
                <a:cubicBezTo>
                  <a:pt x="2000202" y="1621185"/>
                  <a:pt x="1992039" y="1620640"/>
                  <a:pt x="1983875" y="1621002"/>
                </a:cubicBezTo>
                <a:cubicBezTo>
                  <a:pt x="1978069" y="1621185"/>
                  <a:pt x="1976075" y="1619370"/>
                  <a:pt x="1976255" y="1613384"/>
                </a:cubicBezTo>
                <a:cubicBezTo>
                  <a:pt x="1976437" y="1592520"/>
                  <a:pt x="1976075" y="1571476"/>
                  <a:pt x="1976437" y="1550431"/>
                </a:cubicBezTo>
                <a:cubicBezTo>
                  <a:pt x="1976618" y="1544445"/>
                  <a:pt x="1974804" y="1542449"/>
                  <a:pt x="1968816" y="1542813"/>
                </a:cubicBezTo>
                <a:close/>
                <a:moveTo>
                  <a:pt x="4036698" y="1542813"/>
                </a:moveTo>
                <a:cubicBezTo>
                  <a:pt x="4024907" y="1543719"/>
                  <a:pt x="4012933" y="1542087"/>
                  <a:pt x="4001140" y="1544627"/>
                </a:cubicBezTo>
                <a:cubicBezTo>
                  <a:pt x="3995517" y="1545896"/>
                  <a:pt x="3987534" y="1542087"/>
                  <a:pt x="3983906" y="1546258"/>
                </a:cubicBezTo>
                <a:cubicBezTo>
                  <a:pt x="3982001" y="1548526"/>
                  <a:pt x="3981775" y="1551565"/>
                  <a:pt x="3981978" y="1554831"/>
                </a:cubicBezTo>
                <a:lnTo>
                  <a:pt x="3982089" y="1556491"/>
                </a:lnTo>
                <a:lnTo>
                  <a:pt x="3981706" y="1558560"/>
                </a:lnTo>
                <a:cubicBezTo>
                  <a:pt x="3981865" y="1562030"/>
                  <a:pt x="3982363" y="1565749"/>
                  <a:pt x="3982092" y="1569015"/>
                </a:cubicBezTo>
                <a:lnTo>
                  <a:pt x="3980810" y="1589379"/>
                </a:lnTo>
                <a:lnTo>
                  <a:pt x="3980572" y="1591907"/>
                </a:lnTo>
                <a:lnTo>
                  <a:pt x="3980600" y="1592724"/>
                </a:lnTo>
                <a:lnTo>
                  <a:pt x="3980595" y="1592803"/>
                </a:lnTo>
                <a:lnTo>
                  <a:pt x="3980644" y="1594021"/>
                </a:lnTo>
                <a:lnTo>
                  <a:pt x="3981185" y="1610117"/>
                </a:lnTo>
                <a:cubicBezTo>
                  <a:pt x="3981003" y="1614562"/>
                  <a:pt x="3980777" y="1617556"/>
                  <a:pt x="3979507" y="1619507"/>
                </a:cubicBezTo>
                <a:lnTo>
                  <a:pt x="3971910" y="1622501"/>
                </a:lnTo>
                <a:lnTo>
                  <a:pt x="3965930" y="1622046"/>
                </a:lnTo>
                <a:cubicBezTo>
                  <a:pt x="3961804" y="1621411"/>
                  <a:pt x="3957675" y="1620731"/>
                  <a:pt x="3953413" y="1620822"/>
                </a:cubicBezTo>
                <a:lnTo>
                  <a:pt x="3950641" y="1621663"/>
                </a:lnTo>
                <a:lnTo>
                  <a:pt x="3945559" y="1621977"/>
                </a:lnTo>
                <a:cubicBezTo>
                  <a:pt x="3943268" y="1623497"/>
                  <a:pt x="3942180" y="1626173"/>
                  <a:pt x="3942905" y="1629529"/>
                </a:cubicBezTo>
                <a:lnTo>
                  <a:pt x="3942939" y="1631403"/>
                </a:lnTo>
                <a:lnTo>
                  <a:pt x="3942360" y="1632873"/>
                </a:lnTo>
                <a:cubicBezTo>
                  <a:pt x="3943359" y="1637136"/>
                  <a:pt x="3943041" y="1641264"/>
                  <a:pt x="3942588" y="1645369"/>
                </a:cubicBezTo>
                <a:lnTo>
                  <a:pt x="3942094" y="1655714"/>
                </a:lnTo>
                <a:lnTo>
                  <a:pt x="3940570" y="1660235"/>
                </a:lnTo>
                <a:cubicBezTo>
                  <a:pt x="3939051" y="1661187"/>
                  <a:pt x="3936828" y="1661187"/>
                  <a:pt x="3934379" y="1660371"/>
                </a:cubicBezTo>
                <a:cubicBezTo>
                  <a:pt x="3927122" y="1658012"/>
                  <a:pt x="3919866" y="1659645"/>
                  <a:pt x="3912790" y="1659100"/>
                </a:cubicBezTo>
                <a:cubicBezTo>
                  <a:pt x="3910069" y="1658920"/>
                  <a:pt x="3908073" y="1659826"/>
                  <a:pt x="3908073" y="1663092"/>
                </a:cubicBezTo>
                <a:lnTo>
                  <a:pt x="3908089" y="1665327"/>
                </a:lnTo>
                <a:lnTo>
                  <a:pt x="3907786" y="1665415"/>
                </a:lnTo>
                <a:cubicBezTo>
                  <a:pt x="3906607" y="1666662"/>
                  <a:pt x="3906153" y="1668614"/>
                  <a:pt x="3906244" y="1671334"/>
                </a:cubicBezTo>
                <a:cubicBezTo>
                  <a:pt x="3906425" y="1679135"/>
                  <a:pt x="3906062" y="1687118"/>
                  <a:pt x="3906425" y="1694919"/>
                </a:cubicBezTo>
                <a:lnTo>
                  <a:pt x="3905559" y="1698176"/>
                </a:lnTo>
                <a:lnTo>
                  <a:pt x="3901164" y="1699194"/>
                </a:lnTo>
                <a:cubicBezTo>
                  <a:pt x="3895903" y="1699194"/>
                  <a:pt x="3892456" y="1698469"/>
                  <a:pt x="3892637" y="1691937"/>
                </a:cubicBezTo>
                <a:cubicBezTo>
                  <a:pt x="3893000" y="1683048"/>
                  <a:pt x="3891911" y="1674340"/>
                  <a:pt x="3893000" y="1665631"/>
                </a:cubicBezTo>
                <a:cubicBezTo>
                  <a:pt x="3893725" y="1659645"/>
                  <a:pt x="3891367" y="1659282"/>
                  <a:pt x="3886831" y="1659282"/>
                </a:cubicBezTo>
                <a:cubicBezTo>
                  <a:pt x="3877761" y="1659463"/>
                  <a:pt x="3868689" y="1659282"/>
                  <a:pt x="3859619" y="1659282"/>
                </a:cubicBezTo>
                <a:cubicBezTo>
                  <a:pt x="3857442" y="1659100"/>
                  <a:pt x="3854721" y="1659826"/>
                  <a:pt x="3854721" y="1655836"/>
                </a:cubicBezTo>
                <a:cubicBezTo>
                  <a:pt x="3854902" y="1646583"/>
                  <a:pt x="3854358" y="1637331"/>
                  <a:pt x="3854721" y="1628260"/>
                </a:cubicBezTo>
                <a:cubicBezTo>
                  <a:pt x="3854902" y="1622998"/>
                  <a:pt x="3853450" y="1620640"/>
                  <a:pt x="3847646" y="1621002"/>
                </a:cubicBezTo>
                <a:cubicBezTo>
                  <a:pt x="3840025" y="1621365"/>
                  <a:pt x="3832407" y="1620640"/>
                  <a:pt x="3824968" y="1621185"/>
                </a:cubicBezTo>
                <a:cubicBezTo>
                  <a:pt x="3818255" y="1621728"/>
                  <a:pt x="3816078" y="1619914"/>
                  <a:pt x="3816260" y="1612839"/>
                </a:cubicBezTo>
                <a:cubicBezTo>
                  <a:pt x="3816804" y="1592520"/>
                  <a:pt x="3816260" y="1572383"/>
                  <a:pt x="3816623" y="1552064"/>
                </a:cubicBezTo>
                <a:cubicBezTo>
                  <a:pt x="3816623" y="1546621"/>
                  <a:pt x="3815352" y="1544627"/>
                  <a:pt x="3809548" y="1544807"/>
                </a:cubicBezTo>
                <a:cubicBezTo>
                  <a:pt x="3796486" y="1545352"/>
                  <a:pt x="3783604" y="1544989"/>
                  <a:pt x="3770542" y="1544989"/>
                </a:cubicBezTo>
                <a:cubicBezTo>
                  <a:pt x="3762560" y="1544989"/>
                  <a:pt x="3758569" y="1544989"/>
                  <a:pt x="3756823" y="1546984"/>
                </a:cubicBezTo>
                <a:lnTo>
                  <a:pt x="3756236" y="1549397"/>
                </a:lnTo>
                <a:lnTo>
                  <a:pt x="3754509" y="1550056"/>
                </a:lnTo>
                <a:cubicBezTo>
                  <a:pt x="3752628" y="1552143"/>
                  <a:pt x="3753036" y="1556315"/>
                  <a:pt x="3753852" y="1564660"/>
                </a:cubicBezTo>
                <a:cubicBezTo>
                  <a:pt x="3754033" y="1565930"/>
                  <a:pt x="3754033" y="1567019"/>
                  <a:pt x="3753852" y="1568288"/>
                </a:cubicBezTo>
                <a:cubicBezTo>
                  <a:pt x="3751856" y="1584980"/>
                  <a:pt x="3751676" y="1601851"/>
                  <a:pt x="3752038" y="1618722"/>
                </a:cubicBezTo>
                <a:lnTo>
                  <a:pt x="3751360" y="1620523"/>
                </a:lnTo>
                <a:lnTo>
                  <a:pt x="3748591" y="1621185"/>
                </a:lnTo>
                <a:cubicBezTo>
                  <a:pt x="3738431" y="1621002"/>
                  <a:pt x="3728272" y="1621185"/>
                  <a:pt x="3717386" y="1621185"/>
                </a:cubicBezTo>
                <a:lnTo>
                  <a:pt x="3718600" y="1623983"/>
                </a:lnTo>
                <a:lnTo>
                  <a:pt x="3715209" y="1623983"/>
                </a:lnTo>
                <a:cubicBezTo>
                  <a:pt x="3715209" y="1627249"/>
                  <a:pt x="3719020" y="1629245"/>
                  <a:pt x="3717205" y="1631966"/>
                </a:cubicBezTo>
                <a:cubicBezTo>
                  <a:pt x="3712125" y="1639404"/>
                  <a:pt x="3714121" y="1647750"/>
                  <a:pt x="3714121" y="1655732"/>
                </a:cubicBezTo>
                <a:lnTo>
                  <a:pt x="3713121" y="1659072"/>
                </a:lnTo>
                <a:lnTo>
                  <a:pt x="3710493" y="1659282"/>
                </a:lnTo>
                <a:cubicBezTo>
                  <a:pt x="3701967" y="1659463"/>
                  <a:pt x="3693622" y="1659645"/>
                  <a:pt x="3685095" y="1659282"/>
                </a:cubicBezTo>
                <a:cubicBezTo>
                  <a:pt x="3682555" y="1659191"/>
                  <a:pt x="3680877" y="1659599"/>
                  <a:pt x="3679856" y="1660665"/>
                </a:cubicBezTo>
                <a:lnTo>
                  <a:pt x="3679270" y="1663083"/>
                </a:lnTo>
                <a:lnTo>
                  <a:pt x="3677611" y="1663397"/>
                </a:lnTo>
                <a:cubicBezTo>
                  <a:pt x="3676159" y="1664621"/>
                  <a:pt x="3675569" y="1666800"/>
                  <a:pt x="3675842" y="1670427"/>
                </a:cubicBezTo>
                <a:cubicBezTo>
                  <a:pt x="3676569" y="1678591"/>
                  <a:pt x="3676023" y="1686755"/>
                  <a:pt x="3676023" y="1694919"/>
                </a:cubicBezTo>
                <a:lnTo>
                  <a:pt x="3675723" y="1697812"/>
                </a:lnTo>
                <a:lnTo>
                  <a:pt x="3674390" y="1698469"/>
                </a:lnTo>
                <a:cubicBezTo>
                  <a:pt x="3670762" y="1697381"/>
                  <a:pt x="3662962" y="1700465"/>
                  <a:pt x="3663870" y="1691211"/>
                </a:cubicBezTo>
                <a:cubicBezTo>
                  <a:pt x="3664595" y="1682867"/>
                  <a:pt x="3663687" y="1674340"/>
                  <a:pt x="3664050" y="1665813"/>
                </a:cubicBezTo>
                <a:cubicBezTo>
                  <a:pt x="3664232" y="1660553"/>
                  <a:pt x="3662417" y="1658920"/>
                  <a:pt x="3657337" y="1659100"/>
                </a:cubicBezTo>
                <a:cubicBezTo>
                  <a:pt x="3648811" y="1659463"/>
                  <a:pt x="3640466" y="1658920"/>
                  <a:pt x="3631938" y="1659282"/>
                </a:cubicBezTo>
                <a:cubicBezTo>
                  <a:pt x="3627041" y="1659463"/>
                  <a:pt x="3625589" y="1657650"/>
                  <a:pt x="3625772" y="1652932"/>
                </a:cubicBezTo>
                <a:cubicBezTo>
                  <a:pt x="3626134" y="1644406"/>
                  <a:pt x="3625589" y="1636060"/>
                  <a:pt x="3625952" y="1627535"/>
                </a:cubicBezTo>
                <a:cubicBezTo>
                  <a:pt x="3626134" y="1622273"/>
                  <a:pt x="3624138" y="1620822"/>
                  <a:pt x="3619058" y="1621002"/>
                </a:cubicBezTo>
                <a:cubicBezTo>
                  <a:pt x="3611257" y="1621365"/>
                  <a:pt x="3603275" y="1620640"/>
                  <a:pt x="3595475" y="1621185"/>
                </a:cubicBezTo>
                <a:cubicBezTo>
                  <a:pt x="3588762" y="1621728"/>
                  <a:pt x="3587309" y="1619188"/>
                  <a:pt x="3587491" y="1613021"/>
                </a:cubicBezTo>
                <a:cubicBezTo>
                  <a:pt x="3587674" y="1592702"/>
                  <a:pt x="3587309" y="1572564"/>
                  <a:pt x="3587674" y="1552245"/>
                </a:cubicBezTo>
                <a:cubicBezTo>
                  <a:pt x="3587854" y="1545715"/>
                  <a:pt x="3586584" y="1542630"/>
                  <a:pt x="3578966" y="1542993"/>
                </a:cubicBezTo>
                <a:cubicBezTo>
                  <a:pt x="3563182" y="1543538"/>
                  <a:pt x="3547579" y="1543538"/>
                  <a:pt x="3531796" y="1542993"/>
                </a:cubicBezTo>
                <a:cubicBezTo>
                  <a:pt x="3528531" y="1542903"/>
                  <a:pt x="3526535" y="1543447"/>
                  <a:pt x="3525378" y="1544785"/>
                </a:cubicBezTo>
                <a:lnTo>
                  <a:pt x="3524927" y="1546926"/>
                </a:lnTo>
                <a:lnTo>
                  <a:pt x="3523021" y="1547312"/>
                </a:lnTo>
                <a:cubicBezTo>
                  <a:pt x="3521773" y="1548605"/>
                  <a:pt x="3521365" y="1550782"/>
                  <a:pt x="3521456" y="1553957"/>
                </a:cubicBezTo>
                <a:cubicBezTo>
                  <a:pt x="3522000" y="1574820"/>
                  <a:pt x="3521456" y="1595683"/>
                  <a:pt x="3521819" y="1616546"/>
                </a:cubicBezTo>
                <a:lnTo>
                  <a:pt x="3520960" y="1619980"/>
                </a:lnTo>
                <a:lnTo>
                  <a:pt x="3515469" y="1621365"/>
                </a:lnTo>
                <a:cubicBezTo>
                  <a:pt x="3507668" y="1620640"/>
                  <a:pt x="3499685" y="1621185"/>
                  <a:pt x="3491884" y="1621185"/>
                </a:cubicBezTo>
                <a:cubicBezTo>
                  <a:pt x="3490251" y="1621185"/>
                  <a:pt x="3488709" y="1621185"/>
                  <a:pt x="3487598" y="1621752"/>
                </a:cubicBezTo>
                <a:lnTo>
                  <a:pt x="3486340" y="1624687"/>
                </a:lnTo>
                <a:lnTo>
                  <a:pt x="3485149" y="1624936"/>
                </a:lnTo>
                <a:cubicBezTo>
                  <a:pt x="3484084" y="1625707"/>
                  <a:pt x="3483539" y="1627068"/>
                  <a:pt x="3483721" y="1629427"/>
                </a:cubicBezTo>
                <a:cubicBezTo>
                  <a:pt x="3484446" y="1638859"/>
                  <a:pt x="3482088" y="1648657"/>
                  <a:pt x="3485172" y="1658091"/>
                </a:cubicBezTo>
                <a:lnTo>
                  <a:pt x="3485023" y="1659996"/>
                </a:lnTo>
                <a:lnTo>
                  <a:pt x="3478641" y="1661097"/>
                </a:lnTo>
                <a:cubicBezTo>
                  <a:pt x="3470477" y="1660915"/>
                  <a:pt x="3462313" y="1661097"/>
                  <a:pt x="3454150" y="1660915"/>
                </a:cubicBezTo>
                <a:cubicBezTo>
                  <a:pt x="3451973" y="1660824"/>
                  <a:pt x="3450340" y="1661051"/>
                  <a:pt x="3449273" y="1661936"/>
                </a:cubicBezTo>
                <a:lnTo>
                  <a:pt x="3448466" y="1664654"/>
                </a:lnTo>
                <a:lnTo>
                  <a:pt x="3446938" y="1664985"/>
                </a:lnTo>
                <a:cubicBezTo>
                  <a:pt x="3445850" y="1665846"/>
                  <a:pt x="3445350" y="1667344"/>
                  <a:pt x="3445441" y="1669883"/>
                </a:cubicBezTo>
                <a:cubicBezTo>
                  <a:pt x="3445804" y="1678408"/>
                  <a:pt x="3444897" y="1686937"/>
                  <a:pt x="3445804" y="1695282"/>
                </a:cubicBezTo>
                <a:lnTo>
                  <a:pt x="3445502" y="1698278"/>
                </a:lnTo>
                <a:lnTo>
                  <a:pt x="3442539" y="1699194"/>
                </a:lnTo>
                <a:cubicBezTo>
                  <a:pt x="3435827" y="1699557"/>
                  <a:pt x="3432198" y="1698106"/>
                  <a:pt x="3433286" y="1690486"/>
                </a:cubicBezTo>
                <a:cubicBezTo>
                  <a:pt x="3434011" y="1686313"/>
                  <a:pt x="3433467" y="1681960"/>
                  <a:pt x="3433467" y="1677786"/>
                </a:cubicBezTo>
                <a:cubicBezTo>
                  <a:pt x="3433286" y="1656198"/>
                  <a:pt x="3436189" y="1659645"/>
                  <a:pt x="3414600" y="1658920"/>
                </a:cubicBezTo>
                <a:cubicBezTo>
                  <a:pt x="3408251" y="1658738"/>
                  <a:pt x="3400087" y="1662547"/>
                  <a:pt x="3395914" y="1656743"/>
                </a:cubicBezTo>
                <a:cubicBezTo>
                  <a:pt x="3391015" y="1650030"/>
                  <a:pt x="3393375" y="1641140"/>
                  <a:pt x="3393919" y="1632976"/>
                </a:cubicBezTo>
                <a:cubicBezTo>
                  <a:pt x="3393919" y="1632070"/>
                  <a:pt x="3394826" y="1631344"/>
                  <a:pt x="3395007" y="1630437"/>
                </a:cubicBezTo>
                <a:cubicBezTo>
                  <a:pt x="3396095" y="1624449"/>
                  <a:pt x="3394826" y="1620459"/>
                  <a:pt x="3387388" y="1620822"/>
                </a:cubicBezTo>
                <a:cubicBezTo>
                  <a:pt x="3379224" y="1621365"/>
                  <a:pt x="3371059" y="1620822"/>
                  <a:pt x="3362895" y="1621002"/>
                </a:cubicBezTo>
                <a:cubicBezTo>
                  <a:pt x="3359448" y="1621002"/>
                  <a:pt x="3357091" y="1620459"/>
                  <a:pt x="3357272" y="1616104"/>
                </a:cubicBezTo>
                <a:cubicBezTo>
                  <a:pt x="3357634" y="1605945"/>
                  <a:pt x="3355276" y="1595966"/>
                  <a:pt x="3355276" y="1585627"/>
                </a:cubicBezTo>
                <a:cubicBezTo>
                  <a:pt x="3355095" y="1574560"/>
                  <a:pt x="3357454" y="1563493"/>
                  <a:pt x="3357454" y="1552427"/>
                </a:cubicBezTo>
                <a:cubicBezTo>
                  <a:pt x="3357272" y="1546621"/>
                  <a:pt x="3356002" y="1544445"/>
                  <a:pt x="3349833" y="1544627"/>
                </a:cubicBezTo>
                <a:cubicBezTo>
                  <a:pt x="3334412" y="1544989"/>
                  <a:pt x="3318993" y="1544989"/>
                  <a:pt x="3303572" y="1544627"/>
                </a:cubicBezTo>
                <a:cubicBezTo>
                  <a:pt x="3300488" y="1544536"/>
                  <a:pt x="3298402" y="1544898"/>
                  <a:pt x="3297109" y="1546100"/>
                </a:cubicBezTo>
                <a:lnTo>
                  <a:pt x="3296349" y="1549009"/>
                </a:lnTo>
                <a:lnTo>
                  <a:pt x="3294570" y="1549511"/>
                </a:lnTo>
                <a:cubicBezTo>
                  <a:pt x="3293457" y="1550782"/>
                  <a:pt x="3293140" y="1552777"/>
                  <a:pt x="3293230" y="1555590"/>
                </a:cubicBezTo>
                <a:cubicBezTo>
                  <a:pt x="3293594" y="1571555"/>
                  <a:pt x="3293412" y="1587700"/>
                  <a:pt x="3293412" y="1603665"/>
                </a:cubicBezTo>
                <a:cubicBezTo>
                  <a:pt x="3293412" y="1609742"/>
                  <a:pt x="3293287" y="1614403"/>
                  <a:pt x="3292720" y="1617914"/>
                </a:cubicBezTo>
                <a:lnTo>
                  <a:pt x="3290916" y="1621887"/>
                </a:lnTo>
                <a:lnTo>
                  <a:pt x="3287245" y="1622816"/>
                </a:lnTo>
                <a:cubicBezTo>
                  <a:pt x="3279806" y="1621910"/>
                  <a:pt x="3272368" y="1621728"/>
                  <a:pt x="3264929" y="1620822"/>
                </a:cubicBezTo>
                <a:cubicBezTo>
                  <a:pt x="3260848" y="1620368"/>
                  <a:pt x="3258263" y="1621138"/>
                  <a:pt x="3256811" y="1622907"/>
                </a:cubicBezTo>
                <a:lnTo>
                  <a:pt x="3256485" y="1624912"/>
                </a:lnTo>
                <a:lnTo>
                  <a:pt x="3255700" y="1624982"/>
                </a:lnTo>
                <a:cubicBezTo>
                  <a:pt x="3254045" y="1626161"/>
                  <a:pt x="3253229" y="1628429"/>
                  <a:pt x="3253501" y="1632147"/>
                </a:cubicBezTo>
                <a:cubicBezTo>
                  <a:pt x="3254044" y="1640494"/>
                  <a:pt x="3255859" y="1648657"/>
                  <a:pt x="3255496" y="1657183"/>
                </a:cubicBezTo>
                <a:lnTo>
                  <a:pt x="3254877" y="1659329"/>
                </a:lnTo>
                <a:lnTo>
                  <a:pt x="3249146" y="1660915"/>
                </a:lnTo>
                <a:cubicBezTo>
                  <a:pt x="3241890" y="1660553"/>
                  <a:pt x="3234632" y="1661277"/>
                  <a:pt x="3227377" y="1660733"/>
                </a:cubicBezTo>
                <a:cubicBezTo>
                  <a:pt x="3224293" y="1660553"/>
                  <a:pt x="3222160" y="1660915"/>
                  <a:pt x="3220822" y="1662140"/>
                </a:cubicBezTo>
                <a:lnTo>
                  <a:pt x="3220152" y="1664598"/>
                </a:lnTo>
                <a:lnTo>
                  <a:pt x="3218555" y="1664939"/>
                </a:lnTo>
                <a:cubicBezTo>
                  <a:pt x="3217398" y="1666027"/>
                  <a:pt x="3216945" y="1667888"/>
                  <a:pt x="3217035" y="1670790"/>
                </a:cubicBezTo>
                <a:cubicBezTo>
                  <a:pt x="3217398" y="1679679"/>
                  <a:pt x="3217217" y="1688569"/>
                  <a:pt x="3215584" y="1697641"/>
                </a:cubicBezTo>
                <a:lnTo>
                  <a:pt x="3215375" y="1698157"/>
                </a:lnTo>
                <a:lnTo>
                  <a:pt x="3210323" y="1699194"/>
                </a:lnTo>
                <a:cubicBezTo>
                  <a:pt x="3205788" y="1699012"/>
                  <a:pt x="3202522" y="1698106"/>
                  <a:pt x="3202704" y="1692663"/>
                </a:cubicBezTo>
                <a:cubicBezTo>
                  <a:pt x="3202884" y="1683956"/>
                  <a:pt x="3202522" y="1675247"/>
                  <a:pt x="3202884" y="1666721"/>
                </a:cubicBezTo>
                <a:cubicBezTo>
                  <a:pt x="3203247" y="1660915"/>
                  <a:pt x="3201615" y="1658557"/>
                  <a:pt x="3195447" y="1658920"/>
                </a:cubicBezTo>
                <a:cubicBezTo>
                  <a:pt x="3187646" y="1659463"/>
                  <a:pt x="3179662" y="1658738"/>
                  <a:pt x="3171862" y="1659100"/>
                </a:cubicBezTo>
                <a:cubicBezTo>
                  <a:pt x="3166420" y="1659282"/>
                  <a:pt x="3164243" y="1657831"/>
                  <a:pt x="3164606" y="1652025"/>
                </a:cubicBezTo>
                <a:cubicBezTo>
                  <a:pt x="3165149" y="1644406"/>
                  <a:pt x="3164424" y="1636968"/>
                  <a:pt x="3164786" y="1629348"/>
                </a:cubicBezTo>
                <a:cubicBezTo>
                  <a:pt x="3164968" y="1623180"/>
                  <a:pt x="3162972" y="1620459"/>
                  <a:pt x="3156443" y="1620822"/>
                </a:cubicBezTo>
                <a:cubicBezTo>
                  <a:pt x="3149729" y="1621185"/>
                  <a:pt x="3143018" y="1620459"/>
                  <a:pt x="3136486" y="1621002"/>
                </a:cubicBezTo>
                <a:cubicBezTo>
                  <a:pt x="3128866" y="1621728"/>
                  <a:pt x="3125964" y="1619914"/>
                  <a:pt x="3126327" y="1611388"/>
                </a:cubicBezTo>
                <a:cubicBezTo>
                  <a:pt x="3127052" y="1591431"/>
                  <a:pt x="3126508" y="1571476"/>
                  <a:pt x="3126689" y="1551520"/>
                </a:cubicBezTo>
                <a:cubicBezTo>
                  <a:pt x="3126689" y="1546621"/>
                  <a:pt x="3125601" y="1544445"/>
                  <a:pt x="3120158" y="1544627"/>
                </a:cubicBezTo>
                <a:cubicBezTo>
                  <a:pt x="3103830" y="1544989"/>
                  <a:pt x="3087503" y="1544989"/>
                  <a:pt x="3071175" y="1544627"/>
                </a:cubicBezTo>
                <a:cubicBezTo>
                  <a:pt x="3068363" y="1544627"/>
                  <a:pt x="3066684" y="1545216"/>
                  <a:pt x="3065756" y="1546395"/>
                </a:cubicBezTo>
                <a:lnTo>
                  <a:pt x="3065254" y="1549252"/>
                </a:lnTo>
                <a:lnTo>
                  <a:pt x="3064508" y="1549466"/>
                </a:lnTo>
                <a:cubicBezTo>
                  <a:pt x="3063374" y="1550827"/>
                  <a:pt x="3063101" y="1552958"/>
                  <a:pt x="3063193" y="1555952"/>
                </a:cubicBezTo>
                <a:cubicBezTo>
                  <a:pt x="3063555" y="1575908"/>
                  <a:pt x="3063193" y="1596046"/>
                  <a:pt x="3063555" y="1616002"/>
                </a:cubicBezTo>
                <a:lnTo>
                  <a:pt x="3062621" y="1619727"/>
                </a:lnTo>
                <a:lnTo>
                  <a:pt x="3056481" y="1621002"/>
                </a:lnTo>
                <a:cubicBezTo>
                  <a:pt x="3046865" y="1620459"/>
                  <a:pt x="3037250" y="1620822"/>
                  <a:pt x="3027454" y="1620822"/>
                </a:cubicBezTo>
                <a:lnTo>
                  <a:pt x="3027801" y="1624085"/>
                </a:lnTo>
                <a:lnTo>
                  <a:pt x="3027431" y="1624097"/>
                </a:lnTo>
                <a:cubicBezTo>
                  <a:pt x="3026320" y="1624256"/>
                  <a:pt x="3025549" y="1624709"/>
                  <a:pt x="3026003" y="1625980"/>
                </a:cubicBezTo>
                <a:cubicBezTo>
                  <a:pt x="3029448" y="1635776"/>
                  <a:pt x="3020741" y="1644847"/>
                  <a:pt x="3025094" y="1654826"/>
                </a:cubicBezTo>
                <a:lnTo>
                  <a:pt x="3025032" y="1657949"/>
                </a:lnTo>
                <a:lnTo>
                  <a:pt x="3020559" y="1658920"/>
                </a:lnTo>
                <a:cubicBezTo>
                  <a:pt x="3011852" y="1658738"/>
                  <a:pt x="3002962" y="1659282"/>
                  <a:pt x="2994254" y="1658738"/>
                </a:cubicBezTo>
                <a:cubicBezTo>
                  <a:pt x="2991170" y="1658557"/>
                  <a:pt x="2989265" y="1659055"/>
                  <a:pt x="2988154" y="1660325"/>
                </a:cubicBezTo>
                <a:lnTo>
                  <a:pt x="2987512" y="1663303"/>
                </a:lnTo>
                <a:lnTo>
                  <a:pt x="2986590" y="1663532"/>
                </a:lnTo>
                <a:cubicBezTo>
                  <a:pt x="2985501" y="1664712"/>
                  <a:pt x="2985183" y="1666618"/>
                  <a:pt x="2985364" y="1669339"/>
                </a:cubicBezTo>
                <a:cubicBezTo>
                  <a:pt x="2985727" y="1676232"/>
                  <a:pt x="2985001" y="1683308"/>
                  <a:pt x="2985546" y="1690202"/>
                </a:cubicBezTo>
                <a:lnTo>
                  <a:pt x="2984609" y="1697769"/>
                </a:lnTo>
                <a:lnTo>
                  <a:pt x="2983597" y="1697857"/>
                </a:lnTo>
                <a:cubicBezTo>
                  <a:pt x="2982688" y="1697517"/>
                  <a:pt x="2981919" y="1697018"/>
                  <a:pt x="2981010" y="1697199"/>
                </a:cubicBezTo>
                <a:cubicBezTo>
                  <a:pt x="2974661" y="1698288"/>
                  <a:pt x="2973572" y="1695566"/>
                  <a:pt x="2974117" y="1689579"/>
                </a:cubicBezTo>
                <a:cubicBezTo>
                  <a:pt x="2975023" y="1681416"/>
                  <a:pt x="2974117" y="1673252"/>
                  <a:pt x="2974480" y="1665087"/>
                </a:cubicBezTo>
                <a:cubicBezTo>
                  <a:pt x="2974661" y="1660371"/>
                  <a:pt x="2973028" y="1658738"/>
                  <a:pt x="2968311" y="1658920"/>
                </a:cubicBezTo>
                <a:cubicBezTo>
                  <a:pt x="2959784" y="1659282"/>
                  <a:pt x="2951439" y="1658738"/>
                  <a:pt x="2942913" y="1659100"/>
                </a:cubicBezTo>
                <a:cubicBezTo>
                  <a:pt x="2937651" y="1659282"/>
                  <a:pt x="2936018" y="1657469"/>
                  <a:pt x="2936200" y="1652388"/>
                </a:cubicBezTo>
                <a:cubicBezTo>
                  <a:pt x="2936562" y="1644587"/>
                  <a:pt x="2936018" y="1636605"/>
                  <a:pt x="2936382" y="1628804"/>
                </a:cubicBezTo>
                <a:cubicBezTo>
                  <a:pt x="2936562" y="1622816"/>
                  <a:pt x="2934204" y="1620640"/>
                  <a:pt x="2928399" y="1620822"/>
                </a:cubicBezTo>
                <a:cubicBezTo>
                  <a:pt x="2919691" y="1621002"/>
                  <a:pt x="2910802" y="1621002"/>
                  <a:pt x="2902093" y="1620822"/>
                </a:cubicBezTo>
                <a:cubicBezTo>
                  <a:pt x="2899554" y="1620822"/>
                  <a:pt x="2895743" y="1621728"/>
                  <a:pt x="2896652" y="1617194"/>
                </a:cubicBezTo>
                <a:cubicBezTo>
                  <a:pt x="2901368" y="1595786"/>
                  <a:pt x="2893567" y="1574197"/>
                  <a:pt x="2898103" y="1552790"/>
                </a:cubicBezTo>
                <a:cubicBezTo>
                  <a:pt x="2899554" y="1545715"/>
                  <a:pt x="2896652" y="1542449"/>
                  <a:pt x="2888668" y="1542813"/>
                </a:cubicBezTo>
                <a:cubicBezTo>
                  <a:pt x="2873247" y="1543356"/>
                  <a:pt x="2857828" y="1543356"/>
                  <a:pt x="2842407" y="1542813"/>
                </a:cubicBezTo>
                <a:cubicBezTo>
                  <a:pt x="2838597" y="1542721"/>
                  <a:pt x="2836148" y="1543356"/>
                  <a:pt x="2834674" y="1544943"/>
                </a:cubicBezTo>
                <a:lnTo>
                  <a:pt x="2833990" y="1547796"/>
                </a:lnTo>
                <a:lnTo>
                  <a:pt x="2833109" y="1548015"/>
                </a:lnTo>
                <a:cubicBezTo>
                  <a:pt x="2831703" y="1549602"/>
                  <a:pt x="2831250" y="1552143"/>
                  <a:pt x="2831341" y="1555590"/>
                </a:cubicBezTo>
                <a:cubicBezTo>
                  <a:pt x="2831703" y="1575908"/>
                  <a:pt x="2831341" y="1596046"/>
                  <a:pt x="2831703" y="1616365"/>
                </a:cubicBezTo>
                <a:lnTo>
                  <a:pt x="2830825" y="1619758"/>
                </a:lnTo>
                <a:lnTo>
                  <a:pt x="2825172" y="1621002"/>
                </a:lnTo>
                <a:cubicBezTo>
                  <a:pt x="2817371" y="1620640"/>
                  <a:pt x="2809388" y="1621002"/>
                  <a:pt x="2801588" y="1621002"/>
                </a:cubicBezTo>
                <a:cubicBezTo>
                  <a:pt x="2799956" y="1621002"/>
                  <a:pt x="2798141" y="1621002"/>
                  <a:pt x="2796871" y="1621638"/>
                </a:cubicBezTo>
                <a:lnTo>
                  <a:pt x="2795777" y="1624988"/>
                </a:lnTo>
                <a:lnTo>
                  <a:pt x="2795464" y="1625049"/>
                </a:lnTo>
                <a:cubicBezTo>
                  <a:pt x="2794421" y="1625798"/>
                  <a:pt x="2793968" y="1627159"/>
                  <a:pt x="2794512" y="1629608"/>
                </a:cubicBezTo>
                <a:cubicBezTo>
                  <a:pt x="2796327" y="1638859"/>
                  <a:pt x="2794694" y="1648294"/>
                  <a:pt x="2795419" y="1657546"/>
                </a:cubicBezTo>
                <a:lnTo>
                  <a:pt x="2794742" y="1660015"/>
                </a:lnTo>
                <a:lnTo>
                  <a:pt x="2789251" y="1661097"/>
                </a:lnTo>
                <a:cubicBezTo>
                  <a:pt x="2781632" y="1660733"/>
                  <a:pt x="2774012" y="1661641"/>
                  <a:pt x="2766574" y="1660915"/>
                </a:cubicBezTo>
                <a:cubicBezTo>
                  <a:pt x="2763036" y="1660553"/>
                  <a:pt x="2760859" y="1661097"/>
                  <a:pt x="2759613" y="1662548"/>
                </a:cubicBezTo>
                <a:lnTo>
                  <a:pt x="2759099" y="1665175"/>
                </a:lnTo>
                <a:lnTo>
                  <a:pt x="2758909" y="1665211"/>
                </a:lnTo>
                <a:cubicBezTo>
                  <a:pt x="2757459" y="1666437"/>
                  <a:pt x="2756869" y="1668614"/>
                  <a:pt x="2757140" y="1672241"/>
                </a:cubicBezTo>
                <a:cubicBezTo>
                  <a:pt x="2757866" y="1680042"/>
                  <a:pt x="2756959" y="1688026"/>
                  <a:pt x="2757503" y="1695827"/>
                </a:cubicBezTo>
                <a:lnTo>
                  <a:pt x="2756609" y="1698378"/>
                </a:lnTo>
                <a:lnTo>
                  <a:pt x="2756097" y="1698855"/>
                </a:lnTo>
                <a:cubicBezTo>
                  <a:pt x="2754509" y="1699467"/>
                  <a:pt x="2752332" y="1699194"/>
                  <a:pt x="2750246" y="1699194"/>
                </a:cubicBezTo>
                <a:cubicBezTo>
                  <a:pt x="2746074" y="1699194"/>
                  <a:pt x="2741539" y="1700465"/>
                  <a:pt x="2741901" y="1693389"/>
                </a:cubicBezTo>
                <a:cubicBezTo>
                  <a:pt x="2742264" y="1685225"/>
                  <a:pt x="2741539" y="1677061"/>
                  <a:pt x="2742082" y="1668898"/>
                </a:cubicBezTo>
                <a:cubicBezTo>
                  <a:pt x="2742627" y="1661641"/>
                  <a:pt x="2740630" y="1658557"/>
                  <a:pt x="2732830" y="1659282"/>
                </a:cubicBezTo>
                <a:cubicBezTo>
                  <a:pt x="2725936" y="1659826"/>
                  <a:pt x="2718862" y="1658920"/>
                  <a:pt x="2711968" y="1659463"/>
                </a:cubicBezTo>
                <a:cubicBezTo>
                  <a:pt x="2705799" y="1660008"/>
                  <a:pt x="2703078" y="1658375"/>
                  <a:pt x="2703622" y="1651662"/>
                </a:cubicBezTo>
                <a:cubicBezTo>
                  <a:pt x="2704166" y="1644044"/>
                  <a:pt x="2703441" y="1636605"/>
                  <a:pt x="2703804" y="1628986"/>
                </a:cubicBezTo>
                <a:cubicBezTo>
                  <a:pt x="2704166" y="1623180"/>
                  <a:pt x="2702533" y="1620822"/>
                  <a:pt x="2696365" y="1621185"/>
                </a:cubicBezTo>
                <a:cubicBezTo>
                  <a:pt x="2689108" y="1621547"/>
                  <a:pt x="2681852" y="1620822"/>
                  <a:pt x="2674595" y="1621365"/>
                </a:cubicBezTo>
                <a:cubicBezTo>
                  <a:pt x="2667519" y="1621910"/>
                  <a:pt x="2665161" y="1619914"/>
                  <a:pt x="2665342" y="1612477"/>
                </a:cubicBezTo>
                <a:cubicBezTo>
                  <a:pt x="2665886" y="1592520"/>
                  <a:pt x="2665342" y="1572564"/>
                  <a:pt x="2665705" y="1552607"/>
                </a:cubicBezTo>
                <a:cubicBezTo>
                  <a:pt x="2665886" y="1546803"/>
                  <a:pt x="2664435" y="1544627"/>
                  <a:pt x="2658268" y="1544807"/>
                </a:cubicBezTo>
                <a:cubicBezTo>
                  <a:pt x="2642847" y="1545170"/>
                  <a:pt x="2627426" y="1545170"/>
                  <a:pt x="2612006" y="1544807"/>
                </a:cubicBezTo>
                <a:cubicBezTo>
                  <a:pt x="2605656" y="1544627"/>
                  <a:pt x="2603298" y="1546258"/>
                  <a:pt x="2603842" y="1552790"/>
                </a:cubicBezTo>
                <a:lnTo>
                  <a:pt x="2603870" y="1554059"/>
                </a:lnTo>
                <a:lnTo>
                  <a:pt x="2603479" y="1555771"/>
                </a:lnTo>
                <a:lnTo>
                  <a:pt x="2603653" y="1615998"/>
                </a:lnTo>
                <a:lnTo>
                  <a:pt x="2602255" y="1621705"/>
                </a:lnTo>
                <a:cubicBezTo>
                  <a:pt x="2600712" y="1623134"/>
                  <a:pt x="2598218" y="1623452"/>
                  <a:pt x="2594589" y="1622998"/>
                </a:cubicBezTo>
                <a:cubicBezTo>
                  <a:pt x="2587515" y="1622091"/>
                  <a:pt x="2580257" y="1621728"/>
                  <a:pt x="2573183" y="1621002"/>
                </a:cubicBezTo>
                <a:cubicBezTo>
                  <a:pt x="2567739" y="1620459"/>
                  <a:pt x="2565563" y="1622273"/>
                  <a:pt x="2565926" y="1628078"/>
                </a:cubicBezTo>
                <a:lnTo>
                  <a:pt x="2565936" y="1629563"/>
                </a:lnTo>
                <a:lnTo>
                  <a:pt x="2565381" y="1631604"/>
                </a:lnTo>
                <a:lnTo>
                  <a:pt x="2565562" y="1656895"/>
                </a:lnTo>
                <a:lnTo>
                  <a:pt x="2565370" y="1657781"/>
                </a:lnTo>
                <a:lnTo>
                  <a:pt x="2564887" y="1659730"/>
                </a:lnTo>
                <a:lnTo>
                  <a:pt x="2559576" y="1661097"/>
                </a:lnTo>
                <a:cubicBezTo>
                  <a:pt x="2551049" y="1660733"/>
                  <a:pt x="2542704" y="1661277"/>
                  <a:pt x="2534178" y="1660915"/>
                </a:cubicBezTo>
                <a:cubicBezTo>
                  <a:pt x="2529461" y="1660733"/>
                  <a:pt x="2527645" y="1662184"/>
                  <a:pt x="2527829" y="1667084"/>
                </a:cubicBezTo>
                <a:lnTo>
                  <a:pt x="2527834" y="1667996"/>
                </a:lnTo>
                <a:lnTo>
                  <a:pt x="2527283" y="1670608"/>
                </a:lnTo>
                <a:cubicBezTo>
                  <a:pt x="2527645" y="1677502"/>
                  <a:pt x="2527102" y="1684578"/>
                  <a:pt x="2527464" y="1691472"/>
                </a:cubicBezTo>
                <a:lnTo>
                  <a:pt x="2526999" y="1694571"/>
                </a:lnTo>
                <a:lnTo>
                  <a:pt x="2525945" y="1697698"/>
                </a:lnTo>
                <a:cubicBezTo>
                  <a:pt x="2524516" y="1698832"/>
                  <a:pt x="2522385" y="1699194"/>
                  <a:pt x="2519664" y="1699194"/>
                </a:cubicBezTo>
                <a:cubicBezTo>
                  <a:pt x="2514040" y="1699194"/>
                  <a:pt x="2511318" y="1697562"/>
                  <a:pt x="2511500" y="1691393"/>
                </a:cubicBezTo>
                <a:cubicBezTo>
                  <a:pt x="2511863" y="1683230"/>
                  <a:pt x="2511137" y="1675066"/>
                  <a:pt x="2511681" y="1666902"/>
                </a:cubicBezTo>
                <a:cubicBezTo>
                  <a:pt x="2512044" y="1660371"/>
                  <a:pt x="2509504" y="1658738"/>
                  <a:pt x="2503336" y="1659100"/>
                </a:cubicBezTo>
                <a:cubicBezTo>
                  <a:pt x="2496442" y="1659463"/>
                  <a:pt x="2489368" y="1658557"/>
                  <a:pt x="2482473" y="1659282"/>
                </a:cubicBezTo>
                <a:cubicBezTo>
                  <a:pt x="2474672" y="1660189"/>
                  <a:pt x="2472495" y="1656924"/>
                  <a:pt x="2473221" y="1649667"/>
                </a:cubicBezTo>
                <a:cubicBezTo>
                  <a:pt x="2473766" y="1643136"/>
                  <a:pt x="2473040" y="1636241"/>
                  <a:pt x="2473403" y="1629711"/>
                </a:cubicBezTo>
                <a:cubicBezTo>
                  <a:pt x="2473766" y="1622816"/>
                  <a:pt x="2470862" y="1620640"/>
                  <a:pt x="2464331" y="1621002"/>
                </a:cubicBezTo>
                <a:cubicBezTo>
                  <a:pt x="2457075" y="1621365"/>
                  <a:pt x="2449818" y="1620640"/>
                  <a:pt x="2442562" y="1621185"/>
                </a:cubicBezTo>
                <a:cubicBezTo>
                  <a:pt x="2436575" y="1621547"/>
                  <a:pt x="2435123" y="1619188"/>
                  <a:pt x="2435123" y="1613384"/>
                </a:cubicBezTo>
                <a:cubicBezTo>
                  <a:pt x="2435486" y="1593427"/>
                  <a:pt x="2434941" y="1573471"/>
                  <a:pt x="2435486" y="1553515"/>
                </a:cubicBezTo>
                <a:cubicBezTo>
                  <a:pt x="2435668" y="1546077"/>
                  <a:pt x="2433127" y="1544445"/>
                  <a:pt x="2426234" y="1544627"/>
                </a:cubicBezTo>
                <a:cubicBezTo>
                  <a:pt x="2411357" y="1545170"/>
                  <a:pt x="2396662" y="1544989"/>
                  <a:pt x="2381786" y="1544627"/>
                </a:cubicBezTo>
                <a:cubicBezTo>
                  <a:pt x="2378793" y="1544536"/>
                  <a:pt x="2376661" y="1544807"/>
                  <a:pt x="2375301" y="1545942"/>
                </a:cubicBezTo>
                <a:lnTo>
                  <a:pt x="2374429" y="1548981"/>
                </a:lnTo>
                <a:lnTo>
                  <a:pt x="2374394" y="1548990"/>
                </a:lnTo>
                <a:lnTo>
                  <a:pt x="2374188" y="1549821"/>
                </a:lnTo>
                <a:lnTo>
                  <a:pt x="2373441" y="1552427"/>
                </a:lnTo>
                <a:lnTo>
                  <a:pt x="2373442" y="1552833"/>
                </a:lnTo>
                <a:lnTo>
                  <a:pt x="2372897" y="1555046"/>
                </a:lnTo>
                <a:lnTo>
                  <a:pt x="2373246" y="1613606"/>
                </a:lnTo>
                <a:lnTo>
                  <a:pt x="2371717" y="1619687"/>
                </a:lnTo>
                <a:cubicBezTo>
                  <a:pt x="2370084" y="1621138"/>
                  <a:pt x="2367454" y="1621456"/>
                  <a:pt x="2363644" y="1621185"/>
                </a:cubicBezTo>
                <a:cubicBezTo>
                  <a:pt x="2354392" y="1620459"/>
                  <a:pt x="2345321" y="1621002"/>
                  <a:pt x="2336069" y="1621002"/>
                </a:cubicBezTo>
                <a:lnTo>
                  <a:pt x="2337178" y="1623627"/>
                </a:lnTo>
                <a:lnTo>
                  <a:pt x="2336250" y="1623621"/>
                </a:lnTo>
                <a:cubicBezTo>
                  <a:pt x="2335525" y="1625525"/>
                  <a:pt x="2336386" y="1626524"/>
                  <a:pt x="2337203" y="1627454"/>
                </a:cubicBezTo>
                <a:lnTo>
                  <a:pt x="2337836" y="1630641"/>
                </a:lnTo>
                <a:lnTo>
                  <a:pt x="2335366" y="1640574"/>
                </a:lnTo>
                <a:lnTo>
                  <a:pt x="2335372" y="1641129"/>
                </a:lnTo>
                <a:lnTo>
                  <a:pt x="2334889" y="1643102"/>
                </a:lnTo>
                <a:lnTo>
                  <a:pt x="2335150" y="1655192"/>
                </a:lnTo>
                <a:lnTo>
                  <a:pt x="2334233" y="1658058"/>
                </a:lnTo>
                <a:cubicBezTo>
                  <a:pt x="2333348" y="1658829"/>
                  <a:pt x="2331987" y="1659100"/>
                  <a:pt x="2330082" y="1659100"/>
                </a:cubicBezTo>
                <a:cubicBezTo>
                  <a:pt x="2321373" y="1658920"/>
                  <a:pt x="2312484" y="1659645"/>
                  <a:pt x="2303777" y="1658920"/>
                </a:cubicBezTo>
                <a:cubicBezTo>
                  <a:pt x="2300238" y="1658647"/>
                  <a:pt x="2298062" y="1659191"/>
                  <a:pt x="2296814" y="1660620"/>
                </a:cubicBezTo>
                <a:lnTo>
                  <a:pt x="2296167" y="1663900"/>
                </a:lnTo>
                <a:lnTo>
                  <a:pt x="2295068" y="1668431"/>
                </a:lnTo>
                <a:lnTo>
                  <a:pt x="2295234" y="1697830"/>
                </a:lnTo>
                <a:lnTo>
                  <a:pt x="2284478" y="1695135"/>
                </a:lnTo>
                <a:cubicBezTo>
                  <a:pt x="2282505" y="1692800"/>
                  <a:pt x="2282097" y="1689125"/>
                  <a:pt x="2282732" y="1684318"/>
                </a:cubicBezTo>
                <a:cubicBezTo>
                  <a:pt x="2283457" y="1678331"/>
                  <a:pt x="2282550" y="1672163"/>
                  <a:pt x="2282913" y="1666175"/>
                </a:cubicBezTo>
                <a:cubicBezTo>
                  <a:pt x="2283275" y="1660915"/>
                  <a:pt x="2281643" y="1658557"/>
                  <a:pt x="2275838" y="1658920"/>
                </a:cubicBezTo>
                <a:cubicBezTo>
                  <a:pt x="2267674" y="1659282"/>
                  <a:pt x="2259510" y="1658738"/>
                  <a:pt x="2251347" y="1659100"/>
                </a:cubicBezTo>
                <a:cubicBezTo>
                  <a:pt x="2246448" y="1659282"/>
                  <a:pt x="2244452" y="1657831"/>
                  <a:pt x="2244633" y="1652569"/>
                </a:cubicBezTo>
                <a:cubicBezTo>
                  <a:pt x="2244998" y="1644044"/>
                  <a:pt x="2244452" y="1635698"/>
                  <a:pt x="2244815" y="1627172"/>
                </a:cubicBezTo>
                <a:cubicBezTo>
                  <a:pt x="2244998" y="1622454"/>
                  <a:pt x="2243545" y="1620640"/>
                  <a:pt x="2238647" y="1620822"/>
                </a:cubicBezTo>
                <a:cubicBezTo>
                  <a:pt x="2230484" y="1621185"/>
                  <a:pt x="2222319" y="1620640"/>
                  <a:pt x="2214155" y="1621002"/>
                </a:cubicBezTo>
                <a:cubicBezTo>
                  <a:pt x="2208350" y="1621185"/>
                  <a:pt x="2206355" y="1619370"/>
                  <a:pt x="2206536" y="1613384"/>
                </a:cubicBezTo>
                <a:cubicBezTo>
                  <a:pt x="2206718" y="1592520"/>
                  <a:pt x="2206355" y="1571476"/>
                  <a:pt x="2206718" y="1550431"/>
                </a:cubicBezTo>
                <a:cubicBezTo>
                  <a:pt x="2206899" y="1544445"/>
                  <a:pt x="2205086" y="1542449"/>
                  <a:pt x="2199098" y="1542813"/>
                </a:cubicBezTo>
                <a:cubicBezTo>
                  <a:pt x="2187305" y="1543719"/>
                  <a:pt x="2175332" y="1542087"/>
                  <a:pt x="2163540" y="1544627"/>
                </a:cubicBezTo>
                <a:cubicBezTo>
                  <a:pt x="2157916" y="1545896"/>
                  <a:pt x="2149934" y="1542087"/>
                  <a:pt x="2146305" y="1546258"/>
                </a:cubicBezTo>
                <a:cubicBezTo>
                  <a:pt x="2144400" y="1548526"/>
                  <a:pt x="2144173" y="1551565"/>
                  <a:pt x="2144378" y="1554831"/>
                </a:cubicBezTo>
                <a:lnTo>
                  <a:pt x="2144487" y="1556491"/>
                </a:lnTo>
                <a:lnTo>
                  <a:pt x="2144105" y="1558560"/>
                </a:lnTo>
                <a:cubicBezTo>
                  <a:pt x="2144264" y="1562030"/>
                  <a:pt x="2144763" y="1565749"/>
                  <a:pt x="2144491" y="1569015"/>
                </a:cubicBezTo>
                <a:lnTo>
                  <a:pt x="2143209" y="1589379"/>
                </a:lnTo>
                <a:lnTo>
                  <a:pt x="2142971" y="1591907"/>
                </a:lnTo>
                <a:lnTo>
                  <a:pt x="2142998" y="1592724"/>
                </a:lnTo>
                <a:lnTo>
                  <a:pt x="2142994" y="1592803"/>
                </a:lnTo>
                <a:lnTo>
                  <a:pt x="2143043" y="1594020"/>
                </a:lnTo>
                <a:lnTo>
                  <a:pt x="2143583" y="1610117"/>
                </a:lnTo>
                <a:cubicBezTo>
                  <a:pt x="2143221" y="1619008"/>
                  <a:pt x="2142677" y="1622091"/>
                  <a:pt x="2133969" y="1622635"/>
                </a:cubicBezTo>
                <a:cubicBezTo>
                  <a:pt x="2128526" y="1622816"/>
                  <a:pt x="2123266" y="1622998"/>
                  <a:pt x="2117823" y="1621365"/>
                </a:cubicBezTo>
                <a:cubicBezTo>
                  <a:pt x="2109658" y="1618825"/>
                  <a:pt x="2103854" y="1622816"/>
                  <a:pt x="2105305" y="1629529"/>
                </a:cubicBezTo>
                <a:lnTo>
                  <a:pt x="2105339" y="1631403"/>
                </a:lnTo>
                <a:lnTo>
                  <a:pt x="2104761" y="1632873"/>
                </a:lnTo>
                <a:cubicBezTo>
                  <a:pt x="2105758" y="1637136"/>
                  <a:pt x="2105442" y="1641264"/>
                  <a:pt x="2104988" y="1645369"/>
                </a:cubicBezTo>
                <a:lnTo>
                  <a:pt x="2104494" y="1655714"/>
                </a:lnTo>
                <a:lnTo>
                  <a:pt x="2102969" y="1660235"/>
                </a:lnTo>
                <a:cubicBezTo>
                  <a:pt x="2101449" y="1661187"/>
                  <a:pt x="2099227" y="1661187"/>
                  <a:pt x="2096777" y="1660371"/>
                </a:cubicBezTo>
                <a:cubicBezTo>
                  <a:pt x="2089521" y="1658012"/>
                  <a:pt x="2082264" y="1659645"/>
                  <a:pt x="2075188" y="1659100"/>
                </a:cubicBezTo>
                <a:cubicBezTo>
                  <a:pt x="2072468" y="1658920"/>
                  <a:pt x="2070472" y="1659826"/>
                  <a:pt x="2070472" y="1663092"/>
                </a:cubicBezTo>
                <a:lnTo>
                  <a:pt x="2070504" y="1667605"/>
                </a:lnTo>
                <a:lnTo>
                  <a:pt x="2069927" y="1669702"/>
                </a:lnTo>
                <a:cubicBezTo>
                  <a:pt x="2070109" y="1684759"/>
                  <a:pt x="2070472" y="1699999"/>
                  <a:pt x="2069747" y="1715057"/>
                </a:cubicBezTo>
                <a:cubicBezTo>
                  <a:pt x="2069202" y="1723403"/>
                  <a:pt x="2075370" y="1722495"/>
                  <a:pt x="2079544" y="1722676"/>
                </a:cubicBezTo>
                <a:cubicBezTo>
                  <a:pt x="2083172" y="1722858"/>
                  <a:pt x="2089159" y="1723584"/>
                  <a:pt x="2088250" y="1715601"/>
                </a:cubicBezTo>
                <a:lnTo>
                  <a:pt x="2088246" y="1714947"/>
                </a:lnTo>
                <a:lnTo>
                  <a:pt x="2088796" y="1713164"/>
                </a:lnTo>
                <a:lnTo>
                  <a:pt x="2088617" y="1688604"/>
                </a:lnTo>
                <a:lnTo>
                  <a:pt x="2089203" y="1686506"/>
                </a:lnTo>
                <a:cubicBezTo>
                  <a:pt x="2090020" y="1685667"/>
                  <a:pt x="2091336" y="1685304"/>
                  <a:pt x="2093331" y="1685304"/>
                </a:cubicBezTo>
                <a:cubicBezTo>
                  <a:pt x="2104761" y="1685486"/>
                  <a:pt x="2116190" y="1685304"/>
                  <a:pt x="2128162" y="1685304"/>
                </a:cubicBezTo>
                <a:lnTo>
                  <a:pt x="2128162" y="1683395"/>
                </a:lnTo>
                <a:lnTo>
                  <a:pt x="2128526" y="1683411"/>
                </a:lnTo>
                <a:lnTo>
                  <a:pt x="2128526" y="1650118"/>
                </a:lnTo>
                <a:lnTo>
                  <a:pt x="2131609" y="1648294"/>
                </a:lnTo>
                <a:cubicBezTo>
                  <a:pt x="2143583" y="1649382"/>
                  <a:pt x="2155376" y="1646298"/>
                  <a:pt x="2168076" y="1648475"/>
                </a:cubicBezTo>
                <a:lnTo>
                  <a:pt x="2168042" y="1644003"/>
                </a:lnTo>
                <a:lnTo>
                  <a:pt x="2168256" y="1642773"/>
                </a:lnTo>
                <a:cubicBezTo>
                  <a:pt x="2168256" y="1634790"/>
                  <a:pt x="2169164" y="1626809"/>
                  <a:pt x="2167894" y="1619188"/>
                </a:cubicBezTo>
                <a:lnTo>
                  <a:pt x="2167395" y="1596612"/>
                </a:lnTo>
                <a:lnTo>
                  <a:pt x="2167674" y="1589903"/>
                </a:lnTo>
                <a:lnTo>
                  <a:pt x="2168452" y="1575189"/>
                </a:lnTo>
                <a:lnTo>
                  <a:pt x="2169396" y="1571716"/>
                </a:lnTo>
                <a:cubicBezTo>
                  <a:pt x="2171624" y="1569515"/>
                  <a:pt x="2176557" y="1572235"/>
                  <a:pt x="2179142" y="1570465"/>
                </a:cubicBezTo>
                <a:cubicBezTo>
                  <a:pt x="2180775" y="1569377"/>
                  <a:pt x="2184947" y="1570829"/>
                  <a:pt x="2184040" y="1573550"/>
                </a:cubicBezTo>
                <a:cubicBezTo>
                  <a:pt x="2180412" y="1583528"/>
                  <a:pt x="2185854" y="1593506"/>
                  <a:pt x="2184040" y="1603121"/>
                </a:cubicBezTo>
                <a:cubicBezTo>
                  <a:pt x="2181137" y="1616365"/>
                  <a:pt x="2184947" y="1628882"/>
                  <a:pt x="2184584" y="1641582"/>
                </a:cubicBezTo>
                <a:cubicBezTo>
                  <a:pt x="2184584" y="1645754"/>
                  <a:pt x="2187124" y="1645754"/>
                  <a:pt x="2190027" y="1645754"/>
                </a:cubicBezTo>
                <a:cubicBezTo>
                  <a:pt x="2195469" y="1645572"/>
                  <a:pt x="2200866" y="1644938"/>
                  <a:pt x="2206310" y="1644689"/>
                </a:cubicBezTo>
                <a:lnTo>
                  <a:pt x="2222670" y="1645921"/>
                </a:lnTo>
                <a:lnTo>
                  <a:pt x="2222768" y="1647640"/>
                </a:lnTo>
                <a:lnTo>
                  <a:pt x="2221593" y="1668613"/>
                </a:lnTo>
                <a:cubicBezTo>
                  <a:pt x="2223408" y="1669157"/>
                  <a:pt x="2223907" y="1668296"/>
                  <a:pt x="2224270" y="1667321"/>
                </a:cubicBezTo>
                <a:lnTo>
                  <a:pt x="2226082" y="1665397"/>
                </a:lnTo>
                <a:lnTo>
                  <a:pt x="2226094" y="1665665"/>
                </a:lnTo>
                <a:lnTo>
                  <a:pt x="2225361" y="1672263"/>
                </a:lnTo>
                <a:lnTo>
                  <a:pt x="2224497" y="1675429"/>
                </a:lnTo>
                <a:cubicBezTo>
                  <a:pt x="2223952" y="1677606"/>
                  <a:pt x="2223907" y="1679010"/>
                  <a:pt x="2224587" y="1679850"/>
                </a:cubicBezTo>
                <a:lnTo>
                  <a:pt x="2224613" y="1679856"/>
                </a:lnTo>
                <a:lnTo>
                  <a:pt x="2224428" y="1682152"/>
                </a:lnTo>
                <a:cubicBezTo>
                  <a:pt x="2225041" y="1683490"/>
                  <a:pt x="2226674" y="1684216"/>
                  <a:pt x="2230120" y="1683853"/>
                </a:cubicBezTo>
                <a:cubicBezTo>
                  <a:pt x="2237558" y="1683127"/>
                  <a:pt x="2245177" y="1683853"/>
                  <a:pt x="2252797" y="1683671"/>
                </a:cubicBezTo>
                <a:cubicBezTo>
                  <a:pt x="2256245" y="1683580"/>
                  <a:pt x="2258558" y="1684079"/>
                  <a:pt x="2259783" y="1685508"/>
                </a:cubicBezTo>
                <a:lnTo>
                  <a:pt x="2260079" y="1690364"/>
                </a:lnTo>
                <a:lnTo>
                  <a:pt x="2258763" y="1700011"/>
                </a:lnTo>
                <a:lnTo>
                  <a:pt x="2259001" y="1704572"/>
                </a:lnTo>
                <a:lnTo>
                  <a:pt x="2258829" y="1706189"/>
                </a:lnTo>
                <a:lnTo>
                  <a:pt x="2259213" y="1708596"/>
                </a:lnTo>
                <a:lnTo>
                  <a:pt x="2259328" y="1710806"/>
                </a:lnTo>
                <a:lnTo>
                  <a:pt x="2259764" y="1712061"/>
                </a:lnTo>
                <a:lnTo>
                  <a:pt x="2260962" y="1719591"/>
                </a:lnTo>
                <a:cubicBezTo>
                  <a:pt x="2261506" y="1721225"/>
                  <a:pt x="2260962" y="1722131"/>
                  <a:pt x="2263864" y="1722495"/>
                </a:cubicBezTo>
                <a:cubicBezTo>
                  <a:pt x="2280010" y="1724310"/>
                  <a:pt x="2296338" y="1723222"/>
                  <a:pt x="2312483" y="1723766"/>
                </a:cubicBezTo>
                <a:cubicBezTo>
                  <a:pt x="2317565" y="1723947"/>
                  <a:pt x="2319378" y="1722495"/>
                  <a:pt x="2319197" y="1717234"/>
                </a:cubicBezTo>
                <a:cubicBezTo>
                  <a:pt x="2318834" y="1708706"/>
                  <a:pt x="2319378" y="1700362"/>
                  <a:pt x="2319015" y="1691835"/>
                </a:cubicBezTo>
                <a:cubicBezTo>
                  <a:pt x="2318834" y="1687300"/>
                  <a:pt x="2320467" y="1685486"/>
                  <a:pt x="2325183" y="1685667"/>
                </a:cubicBezTo>
                <a:cubicBezTo>
                  <a:pt x="2333892" y="1686029"/>
                  <a:pt x="2342780" y="1685667"/>
                  <a:pt x="2351490" y="1685848"/>
                </a:cubicBezTo>
                <a:cubicBezTo>
                  <a:pt x="2355842" y="1685848"/>
                  <a:pt x="2357475" y="1684397"/>
                  <a:pt x="2357294" y="1680042"/>
                </a:cubicBezTo>
                <a:cubicBezTo>
                  <a:pt x="2357113" y="1671334"/>
                  <a:pt x="2357475" y="1662444"/>
                  <a:pt x="2357113" y="1653736"/>
                </a:cubicBezTo>
                <a:cubicBezTo>
                  <a:pt x="2356931" y="1649019"/>
                  <a:pt x="2358565" y="1647388"/>
                  <a:pt x="2363281" y="1647568"/>
                </a:cubicBezTo>
                <a:cubicBezTo>
                  <a:pt x="2370538" y="1647931"/>
                  <a:pt x="2377795" y="1647750"/>
                  <a:pt x="2385051" y="1647568"/>
                </a:cubicBezTo>
                <a:cubicBezTo>
                  <a:pt x="2391764" y="1647388"/>
                  <a:pt x="2396117" y="1645210"/>
                  <a:pt x="2395392" y="1636865"/>
                </a:cubicBezTo>
                <a:cubicBezTo>
                  <a:pt x="2394485" y="1627794"/>
                  <a:pt x="2395029" y="1618722"/>
                  <a:pt x="2395211" y="1609651"/>
                </a:cubicBezTo>
                <a:cubicBezTo>
                  <a:pt x="2395392" y="1598586"/>
                  <a:pt x="2396843" y="1587700"/>
                  <a:pt x="2396117" y="1576815"/>
                </a:cubicBezTo>
                <a:cubicBezTo>
                  <a:pt x="2395754" y="1570648"/>
                  <a:pt x="2399565" y="1570648"/>
                  <a:pt x="2405008" y="1571010"/>
                </a:cubicBezTo>
                <a:lnTo>
                  <a:pt x="2409590" y="1572817"/>
                </a:lnTo>
                <a:lnTo>
                  <a:pt x="2410994" y="1578369"/>
                </a:lnTo>
                <a:cubicBezTo>
                  <a:pt x="2410994" y="1581090"/>
                  <a:pt x="2411176" y="1583813"/>
                  <a:pt x="2411176" y="1586534"/>
                </a:cubicBezTo>
                <a:lnTo>
                  <a:pt x="2411933" y="1605611"/>
                </a:lnTo>
                <a:lnTo>
                  <a:pt x="2411992" y="1609561"/>
                </a:lnTo>
                <a:lnTo>
                  <a:pt x="2411734" y="1622092"/>
                </a:lnTo>
                <a:lnTo>
                  <a:pt x="2410813" y="1636241"/>
                </a:lnTo>
                <a:lnTo>
                  <a:pt x="2411384" y="1639027"/>
                </a:lnTo>
                <a:lnTo>
                  <a:pt x="2411357" y="1640312"/>
                </a:lnTo>
                <a:cubicBezTo>
                  <a:pt x="2410994" y="1645754"/>
                  <a:pt x="2412626" y="1647931"/>
                  <a:pt x="2418433" y="1647568"/>
                </a:cubicBezTo>
                <a:cubicBezTo>
                  <a:pt x="2426596" y="1647205"/>
                  <a:pt x="2434760" y="1647750"/>
                  <a:pt x="2442924" y="1647388"/>
                </a:cubicBezTo>
                <a:cubicBezTo>
                  <a:pt x="2445464" y="1647205"/>
                  <a:pt x="2447188" y="1647523"/>
                  <a:pt x="2448254" y="1648543"/>
                </a:cubicBezTo>
                <a:lnTo>
                  <a:pt x="2449268" y="1652483"/>
                </a:lnTo>
                <a:lnTo>
                  <a:pt x="2449092" y="1675247"/>
                </a:lnTo>
                <a:lnTo>
                  <a:pt x="2449472" y="1676933"/>
                </a:lnTo>
                <a:lnTo>
                  <a:pt x="2449455" y="1679316"/>
                </a:lnTo>
                <a:cubicBezTo>
                  <a:pt x="2449274" y="1684035"/>
                  <a:pt x="2450906" y="1685667"/>
                  <a:pt x="2455623" y="1685667"/>
                </a:cubicBezTo>
                <a:cubicBezTo>
                  <a:pt x="2464513" y="1685667"/>
                  <a:pt x="2473403" y="1685123"/>
                  <a:pt x="2482473" y="1687118"/>
                </a:cubicBezTo>
                <a:cubicBezTo>
                  <a:pt x="2484740" y="1687663"/>
                  <a:pt x="2486011" y="1688343"/>
                  <a:pt x="2486713" y="1689363"/>
                </a:cubicBezTo>
                <a:lnTo>
                  <a:pt x="2487191" y="1691797"/>
                </a:lnTo>
                <a:lnTo>
                  <a:pt x="2487191" y="1714796"/>
                </a:lnTo>
                <a:lnTo>
                  <a:pt x="2487553" y="1716401"/>
                </a:lnTo>
                <a:lnTo>
                  <a:pt x="2487553" y="1718141"/>
                </a:lnTo>
                <a:cubicBezTo>
                  <a:pt x="2487372" y="1722858"/>
                  <a:pt x="2488822" y="1725579"/>
                  <a:pt x="2494083" y="1725579"/>
                </a:cubicBezTo>
                <a:cubicBezTo>
                  <a:pt x="2510775" y="1725398"/>
                  <a:pt x="2527283" y="1725579"/>
                  <a:pt x="2543975" y="1725579"/>
                </a:cubicBezTo>
                <a:cubicBezTo>
                  <a:pt x="2546876" y="1725579"/>
                  <a:pt x="2549779" y="1725036"/>
                  <a:pt x="2549054" y="1721225"/>
                </a:cubicBezTo>
                <a:cubicBezTo>
                  <a:pt x="2547420" y="1711973"/>
                  <a:pt x="2552319" y="1702901"/>
                  <a:pt x="2549416" y="1693649"/>
                </a:cubicBezTo>
                <a:cubicBezTo>
                  <a:pt x="2548328" y="1690021"/>
                  <a:pt x="2549054" y="1684397"/>
                  <a:pt x="2554859" y="1686029"/>
                </a:cubicBezTo>
                <a:cubicBezTo>
                  <a:pt x="2563567" y="1688388"/>
                  <a:pt x="2572276" y="1686392"/>
                  <a:pt x="2580801" y="1687481"/>
                </a:cubicBezTo>
                <a:cubicBezTo>
                  <a:pt x="2587877" y="1688388"/>
                  <a:pt x="2589510" y="1685304"/>
                  <a:pt x="2589147" y="1678772"/>
                </a:cubicBezTo>
                <a:cubicBezTo>
                  <a:pt x="2588785" y="1670971"/>
                  <a:pt x="2588965" y="1662989"/>
                  <a:pt x="2589147" y="1655189"/>
                </a:cubicBezTo>
                <a:cubicBezTo>
                  <a:pt x="2589328" y="1653010"/>
                  <a:pt x="2588240" y="1649745"/>
                  <a:pt x="2591869" y="1649564"/>
                </a:cubicBezTo>
                <a:cubicBezTo>
                  <a:pt x="2600032" y="1649019"/>
                  <a:pt x="2608196" y="1645572"/>
                  <a:pt x="2616723" y="1648475"/>
                </a:cubicBezTo>
                <a:cubicBezTo>
                  <a:pt x="2623616" y="1650833"/>
                  <a:pt x="2627426" y="1648838"/>
                  <a:pt x="2627245" y="1640494"/>
                </a:cubicBezTo>
                <a:cubicBezTo>
                  <a:pt x="2626883" y="1619993"/>
                  <a:pt x="2627426" y="1599311"/>
                  <a:pt x="2627063" y="1578811"/>
                </a:cubicBezTo>
                <a:cubicBezTo>
                  <a:pt x="2626883" y="1573187"/>
                  <a:pt x="2628334" y="1571010"/>
                  <a:pt x="2634501" y="1571010"/>
                </a:cubicBezTo>
                <a:cubicBezTo>
                  <a:pt x="2637767" y="1570920"/>
                  <a:pt x="2639581" y="1571555"/>
                  <a:pt x="2640579" y="1572893"/>
                </a:cubicBezTo>
                <a:lnTo>
                  <a:pt x="2641396" y="1577117"/>
                </a:lnTo>
                <a:lnTo>
                  <a:pt x="2641396" y="1637149"/>
                </a:lnTo>
                <a:cubicBezTo>
                  <a:pt x="2641486" y="1638419"/>
                  <a:pt x="2641123" y="1640279"/>
                  <a:pt x="2641327" y="1641754"/>
                </a:cubicBezTo>
                <a:lnTo>
                  <a:pt x="2641657" y="1641979"/>
                </a:lnTo>
                <a:lnTo>
                  <a:pt x="2641532" y="1644711"/>
                </a:lnTo>
                <a:cubicBezTo>
                  <a:pt x="2641758" y="1646253"/>
                  <a:pt x="2642665" y="1647388"/>
                  <a:pt x="2645386" y="1647205"/>
                </a:cubicBezTo>
                <a:cubicBezTo>
                  <a:pt x="2651010" y="1646752"/>
                  <a:pt x="2656590" y="1647750"/>
                  <a:pt x="2662258" y="1648498"/>
                </a:cubicBezTo>
                <a:lnTo>
                  <a:pt x="2679469" y="1648296"/>
                </a:lnTo>
                <a:lnTo>
                  <a:pt x="2679311" y="1674521"/>
                </a:lnTo>
                <a:lnTo>
                  <a:pt x="2679512" y="1675381"/>
                </a:lnTo>
                <a:lnTo>
                  <a:pt x="2679493" y="1678591"/>
                </a:lnTo>
                <a:cubicBezTo>
                  <a:pt x="2678949" y="1686211"/>
                  <a:pt x="2681852" y="1688026"/>
                  <a:pt x="2688745" y="1687481"/>
                </a:cubicBezTo>
                <a:cubicBezTo>
                  <a:pt x="2695457" y="1686937"/>
                  <a:pt x="2702170" y="1688026"/>
                  <a:pt x="2708701" y="1687300"/>
                </a:cubicBezTo>
                <a:cubicBezTo>
                  <a:pt x="2712601" y="1686846"/>
                  <a:pt x="2715096" y="1687436"/>
                  <a:pt x="2716525" y="1689045"/>
                </a:cubicBezTo>
                <a:lnTo>
                  <a:pt x="2717760" y="1695848"/>
                </a:lnTo>
                <a:lnTo>
                  <a:pt x="2717591" y="1711894"/>
                </a:lnTo>
                <a:lnTo>
                  <a:pt x="2717793" y="1713012"/>
                </a:lnTo>
                <a:lnTo>
                  <a:pt x="2717773" y="1715057"/>
                </a:lnTo>
                <a:cubicBezTo>
                  <a:pt x="2717046" y="1723039"/>
                  <a:pt x="2719042" y="1726305"/>
                  <a:pt x="2727932" y="1725761"/>
                </a:cubicBezTo>
                <a:cubicBezTo>
                  <a:pt x="2741539" y="1725036"/>
                  <a:pt x="2755144" y="1725761"/>
                  <a:pt x="2768751" y="1725579"/>
                </a:cubicBezTo>
                <a:cubicBezTo>
                  <a:pt x="2783446" y="1725398"/>
                  <a:pt x="2781269" y="1727394"/>
                  <a:pt x="2781450" y="1713242"/>
                </a:cubicBezTo>
                <a:lnTo>
                  <a:pt x="2781269" y="1710267"/>
                </a:lnTo>
                <a:lnTo>
                  <a:pt x="2781269" y="1710080"/>
                </a:lnTo>
                <a:lnTo>
                  <a:pt x="2781125" y="1707919"/>
                </a:lnTo>
                <a:lnTo>
                  <a:pt x="2780657" y="1700204"/>
                </a:lnTo>
                <a:cubicBezTo>
                  <a:pt x="2780452" y="1695918"/>
                  <a:pt x="2780724" y="1692016"/>
                  <a:pt x="2782720" y="1689477"/>
                </a:cubicBezTo>
                <a:cubicBezTo>
                  <a:pt x="2787437" y="1683489"/>
                  <a:pt x="2798504" y="1687663"/>
                  <a:pt x="2806848" y="1687481"/>
                </a:cubicBezTo>
                <a:cubicBezTo>
                  <a:pt x="2816646" y="1687209"/>
                  <a:pt x="2820319" y="1685814"/>
                  <a:pt x="2820165" y="1679623"/>
                </a:cubicBezTo>
                <a:lnTo>
                  <a:pt x="2819771" y="1677295"/>
                </a:lnTo>
                <a:lnTo>
                  <a:pt x="2819985" y="1676460"/>
                </a:lnTo>
                <a:lnTo>
                  <a:pt x="2818857" y="1669812"/>
                </a:lnTo>
                <a:lnTo>
                  <a:pt x="2819185" y="1652284"/>
                </a:lnTo>
                <a:cubicBezTo>
                  <a:pt x="2820093" y="1648294"/>
                  <a:pt x="2821724" y="1647568"/>
                  <a:pt x="2825172" y="1647568"/>
                </a:cubicBezTo>
                <a:cubicBezTo>
                  <a:pt x="2833335" y="1647750"/>
                  <a:pt x="2841499" y="1647205"/>
                  <a:pt x="2849664" y="1647750"/>
                </a:cubicBezTo>
                <a:cubicBezTo>
                  <a:pt x="2852838" y="1647931"/>
                  <a:pt x="2855061" y="1647523"/>
                  <a:pt x="2856377" y="1646275"/>
                </a:cubicBezTo>
                <a:lnTo>
                  <a:pt x="2857076" y="1642686"/>
                </a:lnTo>
                <a:lnTo>
                  <a:pt x="2858012" y="1639583"/>
                </a:lnTo>
                <a:cubicBezTo>
                  <a:pt x="2858020" y="1637976"/>
                  <a:pt x="2857737" y="1635834"/>
                  <a:pt x="2857283" y="1632976"/>
                </a:cubicBezTo>
                <a:lnTo>
                  <a:pt x="2855804" y="1605350"/>
                </a:lnTo>
                <a:lnTo>
                  <a:pt x="2855729" y="1593066"/>
                </a:lnTo>
                <a:lnTo>
                  <a:pt x="2855666" y="1580214"/>
                </a:lnTo>
                <a:lnTo>
                  <a:pt x="2857964" y="1573029"/>
                </a:lnTo>
                <a:cubicBezTo>
                  <a:pt x="2859642" y="1571781"/>
                  <a:pt x="2862181" y="1571464"/>
                  <a:pt x="2865446" y="1571373"/>
                </a:cubicBezTo>
                <a:cubicBezTo>
                  <a:pt x="2872159" y="1571010"/>
                  <a:pt x="2873792" y="1573187"/>
                  <a:pt x="2873974" y="1579899"/>
                </a:cubicBezTo>
                <a:cubicBezTo>
                  <a:pt x="2874337" y="1600037"/>
                  <a:pt x="2872522" y="1620174"/>
                  <a:pt x="2874881" y="1640312"/>
                </a:cubicBezTo>
                <a:cubicBezTo>
                  <a:pt x="2875606" y="1646117"/>
                  <a:pt x="2877602" y="1645572"/>
                  <a:pt x="2881230" y="1645935"/>
                </a:cubicBezTo>
                <a:cubicBezTo>
                  <a:pt x="2889575" y="1646662"/>
                  <a:pt x="2897557" y="1644121"/>
                  <a:pt x="2906085" y="1645391"/>
                </a:cubicBezTo>
                <a:cubicBezTo>
                  <a:pt x="2910075" y="1646026"/>
                  <a:pt x="2912026" y="1646978"/>
                  <a:pt x="2912843" y="1648565"/>
                </a:cubicBezTo>
                <a:lnTo>
                  <a:pt x="2912828" y="1650783"/>
                </a:lnTo>
                <a:lnTo>
                  <a:pt x="2912253" y="1657265"/>
                </a:lnTo>
                <a:cubicBezTo>
                  <a:pt x="2911934" y="1662276"/>
                  <a:pt x="2911890" y="1667538"/>
                  <a:pt x="2912616" y="1673070"/>
                </a:cubicBezTo>
                <a:lnTo>
                  <a:pt x="2912634" y="1672995"/>
                </a:lnTo>
                <a:lnTo>
                  <a:pt x="2912616" y="1674963"/>
                </a:lnTo>
                <a:cubicBezTo>
                  <a:pt x="2912798" y="1674963"/>
                  <a:pt x="2913161" y="1674963"/>
                  <a:pt x="2913342" y="1674963"/>
                </a:cubicBezTo>
                <a:cubicBezTo>
                  <a:pt x="2913704" y="1672241"/>
                  <a:pt x="2914249" y="1669702"/>
                  <a:pt x="2914612" y="1667162"/>
                </a:cubicBezTo>
                <a:lnTo>
                  <a:pt x="2915396" y="1673782"/>
                </a:lnTo>
                <a:lnTo>
                  <a:pt x="2913342" y="1680872"/>
                </a:lnTo>
                <a:lnTo>
                  <a:pt x="2914160" y="1680867"/>
                </a:lnTo>
                <a:lnTo>
                  <a:pt x="2913342" y="1683853"/>
                </a:lnTo>
                <a:cubicBezTo>
                  <a:pt x="2923501" y="1683853"/>
                  <a:pt x="2933478" y="1684035"/>
                  <a:pt x="2943457" y="1683671"/>
                </a:cubicBezTo>
                <a:cubicBezTo>
                  <a:pt x="2948536" y="1683489"/>
                  <a:pt x="2950350" y="1685304"/>
                  <a:pt x="2950169" y="1690383"/>
                </a:cubicBezTo>
                <a:cubicBezTo>
                  <a:pt x="2949807" y="1699092"/>
                  <a:pt x="2950169" y="1707981"/>
                  <a:pt x="2950169" y="1716689"/>
                </a:cubicBezTo>
                <a:cubicBezTo>
                  <a:pt x="2950169" y="1719229"/>
                  <a:pt x="2949444" y="1722495"/>
                  <a:pt x="2953435" y="1722676"/>
                </a:cubicBezTo>
                <a:cubicBezTo>
                  <a:pt x="2970488" y="1723222"/>
                  <a:pt x="2987542" y="1723222"/>
                  <a:pt x="3004595" y="1723766"/>
                </a:cubicBezTo>
                <a:cubicBezTo>
                  <a:pt x="3009312" y="1723766"/>
                  <a:pt x="3010218" y="1721588"/>
                  <a:pt x="3009856" y="1717597"/>
                </a:cubicBezTo>
                <a:lnTo>
                  <a:pt x="3009843" y="1716327"/>
                </a:lnTo>
                <a:lnTo>
                  <a:pt x="3010037" y="1715521"/>
                </a:lnTo>
                <a:cubicBezTo>
                  <a:pt x="3009494" y="1708083"/>
                  <a:pt x="3010762" y="1700646"/>
                  <a:pt x="3008585" y="1693207"/>
                </a:cubicBezTo>
                <a:lnTo>
                  <a:pt x="3008793" y="1687993"/>
                </a:lnTo>
                <a:lnTo>
                  <a:pt x="3016749" y="1685304"/>
                </a:lnTo>
                <a:cubicBezTo>
                  <a:pt x="3024913" y="1685848"/>
                  <a:pt x="3033077" y="1685304"/>
                  <a:pt x="3041241" y="1685486"/>
                </a:cubicBezTo>
                <a:cubicBezTo>
                  <a:pt x="3046321" y="1685486"/>
                  <a:pt x="3049224" y="1682764"/>
                  <a:pt x="3047409" y="1678228"/>
                </a:cubicBezTo>
                <a:lnTo>
                  <a:pt x="3047039" y="1673114"/>
                </a:lnTo>
                <a:lnTo>
                  <a:pt x="3047046" y="1672888"/>
                </a:lnTo>
                <a:lnTo>
                  <a:pt x="3046520" y="1663915"/>
                </a:lnTo>
                <a:lnTo>
                  <a:pt x="3047500" y="1654241"/>
                </a:lnTo>
                <a:lnTo>
                  <a:pt x="3048913" y="1648428"/>
                </a:lnTo>
                <a:lnTo>
                  <a:pt x="3049110" y="1647886"/>
                </a:lnTo>
                <a:cubicBezTo>
                  <a:pt x="3050085" y="1647296"/>
                  <a:pt x="3051491" y="1647205"/>
                  <a:pt x="3053032" y="1647205"/>
                </a:cubicBezTo>
                <a:cubicBezTo>
                  <a:pt x="3060653" y="1647388"/>
                  <a:pt x="3068092" y="1647388"/>
                  <a:pt x="3075711" y="1647205"/>
                </a:cubicBezTo>
                <a:cubicBezTo>
                  <a:pt x="3079067" y="1647114"/>
                  <a:pt x="3081742" y="1646525"/>
                  <a:pt x="3083535" y="1644915"/>
                </a:cubicBezTo>
                <a:lnTo>
                  <a:pt x="3084639" y="1641224"/>
                </a:lnTo>
                <a:lnTo>
                  <a:pt x="3085168" y="1641073"/>
                </a:lnTo>
                <a:lnTo>
                  <a:pt x="3085980" y="1636740"/>
                </a:lnTo>
                <a:lnTo>
                  <a:pt x="3086052" y="1636502"/>
                </a:lnTo>
                <a:lnTo>
                  <a:pt x="3086052" y="1636361"/>
                </a:lnTo>
                <a:lnTo>
                  <a:pt x="3086415" y="1634427"/>
                </a:lnTo>
                <a:cubicBezTo>
                  <a:pt x="3086233" y="1614835"/>
                  <a:pt x="3086233" y="1595060"/>
                  <a:pt x="3086415" y="1575467"/>
                </a:cubicBezTo>
                <a:lnTo>
                  <a:pt x="3086497" y="1571277"/>
                </a:lnTo>
                <a:lnTo>
                  <a:pt x="3086664" y="1570999"/>
                </a:lnTo>
                <a:cubicBezTo>
                  <a:pt x="3087447" y="1570579"/>
                  <a:pt x="3088682" y="1570466"/>
                  <a:pt x="3090587" y="1570829"/>
                </a:cubicBezTo>
                <a:cubicBezTo>
                  <a:pt x="3095486" y="1571736"/>
                  <a:pt x="3102923" y="1567925"/>
                  <a:pt x="3102379" y="1578993"/>
                </a:cubicBezTo>
                <a:cubicBezTo>
                  <a:pt x="3101472" y="1599493"/>
                  <a:pt x="3102198" y="1620174"/>
                  <a:pt x="3102016" y="1640674"/>
                </a:cubicBezTo>
                <a:cubicBezTo>
                  <a:pt x="3101835" y="1645572"/>
                  <a:pt x="3103286" y="1647568"/>
                  <a:pt x="3108547" y="1647388"/>
                </a:cubicBezTo>
                <a:cubicBezTo>
                  <a:pt x="3116348" y="1647024"/>
                  <a:pt x="3124332" y="1647568"/>
                  <a:pt x="3132132" y="1647205"/>
                </a:cubicBezTo>
                <a:cubicBezTo>
                  <a:pt x="3137936" y="1647024"/>
                  <a:pt x="3140477" y="1649019"/>
                  <a:pt x="3140296" y="1655006"/>
                </a:cubicBezTo>
                <a:cubicBezTo>
                  <a:pt x="3139933" y="1662626"/>
                  <a:pt x="3140477" y="1670065"/>
                  <a:pt x="3140114" y="1677684"/>
                </a:cubicBezTo>
                <a:cubicBezTo>
                  <a:pt x="3139751" y="1683489"/>
                  <a:pt x="3141384" y="1685848"/>
                  <a:pt x="3147552" y="1685486"/>
                </a:cubicBezTo>
                <a:cubicBezTo>
                  <a:pt x="3155898" y="1685123"/>
                  <a:pt x="3164243" y="1685486"/>
                  <a:pt x="3172588" y="1686937"/>
                </a:cubicBezTo>
                <a:cubicBezTo>
                  <a:pt x="3177486" y="1687843"/>
                  <a:pt x="3178393" y="1689657"/>
                  <a:pt x="3178211" y="1693830"/>
                </a:cubicBezTo>
                <a:cubicBezTo>
                  <a:pt x="3178030" y="1701631"/>
                  <a:pt x="3178393" y="1709614"/>
                  <a:pt x="3178030" y="1717415"/>
                </a:cubicBezTo>
                <a:cubicBezTo>
                  <a:pt x="3177668" y="1723222"/>
                  <a:pt x="3179844" y="1725579"/>
                  <a:pt x="3185832" y="1725398"/>
                </a:cubicBezTo>
                <a:cubicBezTo>
                  <a:pt x="3201615" y="1725036"/>
                  <a:pt x="3217217" y="1725036"/>
                  <a:pt x="3233000" y="1725398"/>
                </a:cubicBezTo>
                <a:cubicBezTo>
                  <a:pt x="3235993" y="1725488"/>
                  <a:pt x="3237718" y="1724900"/>
                  <a:pt x="3238670" y="1723652"/>
                </a:cubicBezTo>
                <a:lnTo>
                  <a:pt x="3239449" y="1719403"/>
                </a:lnTo>
                <a:lnTo>
                  <a:pt x="3240620" y="1714252"/>
                </a:lnTo>
                <a:cubicBezTo>
                  <a:pt x="3240257" y="1705726"/>
                  <a:pt x="3240802" y="1697381"/>
                  <a:pt x="3240439" y="1688854"/>
                </a:cubicBezTo>
                <a:lnTo>
                  <a:pt x="3241222" y="1686105"/>
                </a:lnTo>
                <a:lnTo>
                  <a:pt x="3245518" y="1685848"/>
                </a:lnTo>
                <a:cubicBezTo>
                  <a:pt x="3254044" y="1688751"/>
                  <a:pt x="3262752" y="1686574"/>
                  <a:pt x="3271461" y="1687300"/>
                </a:cubicBezTo>
                <a:cubicBezTo>
                  <a:pt x="3274364" y="1687572"/>
                  <a:pt x="3276404" y="1687118"/>
                  <a:pt x="3277697" y="1685849"/>
                </a:cubicBezTo>
                <a:lnTo>
                  <a:pt x="3278471" y="1683034"/>
                </a:lnTo>
                <a:lnTo>
                  <a:pt x="3278695" y="1682980"/>
                </a:lnTo>
                <a:cubicBezTo>
                  <a:pt x="3280033" y="1681733"/>
                  <a:pt x="3280623" y="1679691"/>
                  <a:pt x="3280532" y="1676698"/>
                </a:cubicBezTo>
                <a:cubicBezTo>
                  <a:pt x="3280169" y="1669442"/>
                  <a:pt x="3280714" y="1662184"/>
                  <a:pt x="3280351" y="1654929"/>
                </a:cubicBezTo>
                <a:lnTo>
                  <a:pt x="3280953" y="1650405"/>
                </a:lnTo>
                <a:lnTo>
                  <a:pt x="3284886" y="1649019"/>
                </a:lnTo>
                <a:cubicBezTo>
                  <a:pt x="3292686" y="1648294"/>
                  <a:pt x="3299944" y="1646662"/>
                  <a:pt x="3307925" y="1648838"/>
                </a:cubicBezTo>
                <a:cubicBezTo>
                  <a:pt x="3310919" y="1649564"/>
                  <a:pt x="3313459" y="1649292"/>
                  <a:pt x="3315205" y="1647818"/>
                </a:cubicBezTo>
                <a:lnTo>
                  <a:pt x="3316645" y="1643108"/>
                </a:lnTo>
                <a:lnTo>
                  <a:pt x="3316928" y="1643045"/>
                </a:lnTo>
                <a:cubicBezTo>
                  <a:pt x="3318266" y="1641730"/>
                  <a:pt x="3318720" y="1639507"/>
                  <a:pt x="3318630" y="1636060"/>
                </a:cubicBezTo>
                <a:cubicBezTo>
                  <a:pt x="3318266" y="1616467"/>
                  <a:pt x="3318630" y="1596692"/>
                  <a:pt x="3318448" y="1577100"/>
                </a:cubicBezTo>
                <a:lnTo>
                  <a:pt x="3318820" y="1573183"/>
                </a:lnTo>
                <a:lnTo>
                  <a:pt x="3323891" y="1571010"/>
                </a:lnTo>
                <a:cubicBezTo>
                  <a:pt x="3330422" y="1571191"/>
                  <a:pt x="3332780" y="1573732"/>
                  <a:pt x="3332055" y="1579718"/>
                </a:cubicBezTo>
                <a:cubicBezTo>
                  <a:pt x="3329877" y="1598223"/>
                  <a:pt x="3332055" y="1616728"/>
                  <a:pt x="3332055" y="1635232"/>
                </a:cubicBezTo>
                <a:cubicBezTo>
                  <a:pt x="3332055" y="1649382"/>
                  <a:pt x="3330603" y="1647024"/>
                  <a:pt x="3344029" y="1647205"/>
                </a:cubicBezTo>
                <a:cubicBezTo>
                  <a:pt x="3370153" y="1647388"/>
                  <a:pt x="3370153" y="1647388"/>
                  <a:pt x="3370153" y="1672967"/>
                </a:cubicBezTo>
                <a:cubicBezTo>
                  <a:pt x="3370153" y="1675688"/>
                  <a:pt x="3370696" y="1678591"/>
                  <a:pt x="3369971" y="1681131"/>
                </a:cubicBezTo>
                <a:cubicBezTo>
                  <a:pt x="3368157" y="1686755"/>
                  <a:pt x="3371241" y="1687118"/>
                  <a:pt x="3375414" y="1687118"/>
                </a:cubicBezTo>
                <a:cubicBezTo>
                  <a:pt x="3384122" y="1686937"/>
                  <a:pt x="3393010" y="1687300"/>
                  <a:pt x="3401719" y="1686937"/>
                </a:cubicBezTo>
                <a:cubicBezTo>
                  <a:pt x="3406980" y="1686755"/>
                  <a:pt x="3408614" y="1688569"/>
                  <a:pt x="3408251" y="1693649"/>
                </a:cubicBezTo>
                <a:cubicBezTo>
                  <a:pt x="3407525" y="1701269"/>
                  <a:pt x="3408977" y="1709071"/>
                  <a:pt x="3406617" y="1716871"/>
                </a:cubicBezTo>
                <a:cubicBezTo>
                  <a:pt x="3405347" y="1720680"/>
                  <a:pt x="3405166" y="1725217"/>
                  <a:pt x="3412241" y="1725036"/>
                </a:cubicBezTo>
                <a:cubicBezTo>
                  <a:pt x="3429476" y="1724673"/>
                  <a:pt x="3446711" y="1724854"/>
                  <a:pt x="3463947" y="1725036"/>
                </a:cubicBezTo>
                <a:cubicBezTo>
                  <a:pt x="3466486" y="1725036"/>
                  <a:pt x="3468028" y="1724537"/>
                  <a:pt x="3468912" y="1723471"/>
                </a:cubicBezTo>
                <a:lnTo>
                  <a:pt x="3469324" y="1721468"/>
                </a:lnTo>
                <a:lnTo>
                  <a:pt x="3469344" y="1721463"/>
                </a:lnTo>
                <a:cubicBezTo>
                  <a:pt x="3470341" y="1720511"/>
                  <a:pt x="3470749" y="1718968"/>
                  <a:pt x="3470659" y="1716610"/>
                </a:cubicBezTo>
                <a:lnTo>
                  <a:pt x="3470485" y="1691574"/>
                </a:lnTo>
                <a:lnTo>
                  <a:pt x="3471044" y="1688343"/>
                </a:lnTo>
                <a:cubicBezTo>
                  <a:pt x="3472337" y="1686801"/>
                  <a:pt x="3474649" y="1686211"/>
                  <a:pt x="3478460" y="1686574"/>
                </a:cubicBezTo>
                <a:cubicBezTo>
                  <a:pt x="3485716" y="1687118"/>
                  <a:pt x="3492973" y="1686392"/>
                  <a:pt x="3500230" y="1686755"/>
                </a:cubicBezTo>
                <a:cubicBezTo>
                  <a:pt x="3503132" y="1686937"/>
                  <a:pt x="3505173" y="1686619"/>
                  <a:pt x="3506443" y="1685486"/>
                </a:cubicBezTo>
                <a:lnTo>
                  <a:pt x="3506934" y="1683580"/>
                </a:lnTo>
                <a:lnTo>
                  <a:pt x="3507509" y="1683433"/>
                </a:lnTo>
                <a:cubicBezTo>
                  <a:pt x="3508484" y="1682459"/>
                  <a:pt x="3508847" y="1680872"/>
                  <a:pt x="3508757" y="1678512"/>
                </a:cubicBezTo>
                <a:lnTo>
                  <a:pt x="3508581" y="1653157"/>
                </a:lnTo>
                <a:lnTo>
                  <a:pt x="3509437" y="1649086"/>
                </a:lnTo>
                <a:lnTo>
                  <a:pt x="3509558" y="1648649"/>
                </a:lnTo>
                <a:lnTo>
                  <a:pt x="3517463" y="1646662"/>
                </a:lnTo>
                <a:cubicBezTo>
                  <a:pt x="3523814" y="1647205"/>
                  <a:pt x="3530345" y="1646117"/>
                  <a:pt x="3536513" y="1646843"/>
                </a:cubicBezTo>
                <a:cubicBezTo>
                  <a:pt x="3540777" y="1647386"/>
                  <a:pt x="3543271" y="1646752"/>
                  <a:pt x="3544677" y="1645029"/>
                </a:cubicBezTo>
                <a:lnTo>
                  <a:pt x="3544927" y="1643749"/>
                </a:lnTo>
                <a:lnTo>
                  <a:pt x="3545334" y="1643657"/>
                </a:lnTo>
                <a:cubicBezTo>
                  <a:pt x="3546491" y="1642547"/>
                  <a:pt x="3546945" y="1640688"/>
                  <a:pt x="3546854" y="1637874"/>
                </a:cubicBezTo>
                <a:cubicBezTo>
                  <a:pt x="3546491" y="1618825"/>
                  <a:pt x="3546672" y="1599777"/>
                  <a:pt x="3546672" y="1580728"/>
                </a:cubicBezTo>
                <a:cubicBezTo>
                  <a:pt x="3546672" y="1577554"/>
                  <a:pt x="3546752" y="1575116"/>
                  <a:pt x="3547067" y="1573268"/>
                </a:cubicBezTo>
                <a:lnTo>
                  <a:pt x="3547632" y="1572037"/>
                </a:lnTo>
                <a:lnTo>
                  <a:pt x="3553748" y="1570285"/>
                </a:lnTo>
                <a:cubicBezTo>
                  <a:pt x="3565359" y="1570829"/>
                  <a:pt x="3565359" y="1570465"/>
                  <a:pt x="3563000" y="1582076"/>
                </a:cubicBezTo>
                <a:cubicBezTo>
                  <a:pt x="3562637" y="1583165"/>
                  <a:pt x="3562092" y="1584435"/>
                  <a:pt x="3562455" y="1585524"/>
                </a:cubicBezTo>
                <a:cubicBezTo>
                  <a:pt x="3567173" y="1600400"/>
                  <a:pt x="3561730" y="1615638"/>
                  <a:pt x="3563727" y="1630878"/>
                </a:cubicBezTo>
                <a:cubicBezTo>
                  <a:pt x="3565721" y="1645391"/>
                  <a:pt x="3564270" y="1645572"/>
                  <a:pt x="3578784" y="1644847"/>
                </a:cubicBezTo>
                <a:cubicBezTo>
                  <a:pt x="3580417" y="1644666"/>
                  <a:pt x="3581868" y="1644666"/>
                  <a:pt x="3583319" y="1644303"/>
                </a:cubicBezTo>
                <a:cubicBezTo>
                  <a:pt x="3598921" y="1640856"/>
                  <a:pt x="3602367" y="1643396"/>
                  <a:pt x="3602367" y="1658453"/>
                </a:cubicBezTo>
                <a:cubicBezTo>
                  <a:pt x="3602367" y="1662444"/>
                  <a:pt x="3602367" y="1666437"/>
                  <a:pt x="3602367" y="1670971"/>
                </a:cubicBezTo>
                <a:cubicBezTo>
                  <a:pt x="3605451" y="1669157"/>
                  <a:pt x="3602730" y="1665709"/>
                  <a:pt x="3605815" y="1664258"/>
                </a:cubicBezTo>
                <a:lnTo>
                  <a:pt x="3606130" y="1673515"/>
                </a:lnTo>
                <a:lnTo>
                  <a:pt x="3605913" y="1674241"/>
                </a:lnTo>
                <a:lnTo>
                  <a:pt x="3602912" y="1682945"/>
                </a:lnTo>
                <a:cubicBezTo>
                  <a:pt x="3613435" y="1682945"/>
                  <a:pt x="3623050" y="1683308"/>
                  <a:pt x="3632664" y="1682764"/>
                </a:cubicBezTo>
                <a:cubicBezTo>
                  <a:pt x="3639377" y="1682401"/>
                  <a:pt x="3641010" y="1684941"/>
                  <a:pt x="3640647" y="1691109"/>
                </a:cubicBezTo>
                <a:cubicBezTo>
                  <a:pt x="3640102" y="1699817"/>
                  <a:pt x="3640466" y="1708706"/>
                  <a:pt x="3640647" y="1717415"/>
                </a:cubicBezTo>
                <a:cubicBezTo>
                  <a:pt x="3640647" y="1718866"/>
                  <a:pt x="3639014" y="1721407"/>
                  <a:pt x="3643005" y="1721769"/>
                </a:cubicBezTo>
                <a:cubicBezTo>
                  <a:pt x="3659877" y="1723584"/>
                  <a:pt x="3676569" y="1722676"/>
                  <a:pt x="3693439" y="1723039"/>
                </a:cubicBezTo>
                <a:cubicBezTo>
                  <a:pt x="3698338" y="1723222"/>
                  <a:pt x="3698700" y="1720680"/>
                  <a:pt x="3698700" y="1716871"/>
                </a:cubicBezTo>
                <a:lnTo>
                  <a:pt x="3698695" y="1716106"/>
                </a:lnTo>
                <a:lnTo>
                  <a:pt x="3699063" y="1714615"/>
                </a:lnTo>
                <a:lnTo>
                  <a:pt x="3698883" y="1689248"/>
                </a:lnTo>
                <a:lnTo>
                  <a:pt x="3699789" y="1685962"/>
                </a:lnTo>
                <a:cubicBezTo>
                  <a:pt x="3700696" y="1685032"/>
                  <a:pt x="3702147" y="1684669"/>
                  <a:pt x="3704324" y="1684759"/>
                </a:cubicBezTo>
                <a:cubicBezTo>
                  <a:pt x="3713033" y="1684941"/>
                  <a:pt x="3721923" y="1684578"/>
                  <a:pt x="3730630" y="1684941"/>
                </a:cubicBezTo>
                <a:cubicBezTo>
                  <a:pt x="3735529" y="1685123"/>
                  <a:pt x="3736981" y="1683308"/>
                  <a:pt x="3736798" y="1678591"/>
                </a:cubicBezTo>
                <a:lnTo>
                  <a:pt x="3736798" y="1678116"/>
                </a:lnTo>
                <a:lnTo>
                  <a:pt x="3737161" y="1676517"/>
                </a:lnTo>
                <a:lnTo>
                  <a:pt x="3736985" y="1654401"/>
                </a:lnTo>
                <a:lnTo>
                  <a:pt x="3738772" y="1648589"/>
                </a:lnTo>
                <a:cubicBezTo>
                  <a:pt x="3740155" y="1647160"/>
                  <a:pt x="3742333" y="1646480"/>
                  <a:pt x="3745506" y="1646662"/>
                </a:cubicBezTo>
                <a:cubicBezTo>
                  <a:pt x="3752219" y="1647205"/>
                  <a:pt x="3758931" y="1647205"/>
                  <a:pt x="3765463" y="1646662"/>
                </a:cubicBezTo>
                <a:cubicBezTo>
                  <a:pt x="3768910" y="1646298"/>
                  <a:pt x="3773626" y="1646480"/>
                  <a:pt x="3774715" y="1641582"/>
                </a:cubicBezTo>
                <a:lnTo>
                  <a:pt x="3774815" y="1639890"/>
                </a:lnTo>
                <a:lnTo>
                  <a:pt x="3775078" y="1639325"/>
                </a:lnTo>
                <a:cubicBezTo>
                  <a:pt x="3775804" y="1631525"/>
                  <a:pt x="3777800" y="1623904"/>
                  <a:pt x="3776711" y="1616104"/>
                </a:cubicBezTo>
                <a:lnTo>
                  <a:pt x="3775878" y="1595139"/>
                </a:lnTo>
                <a:lnTo>
                  <a:pt x="3775856" y="1594310"/>
                </a:lnTo>
                <a:lnTo>
                  <a:pt x="3776893" y="1572927"/>
                </a:lnTo>
                <a:lnTo>
                  <a:pt x="3776764" y="1570448"/>
                </a:lnTo>
                <a:lnTo>
                  <a:pt x="3779432" y="1569559"/>
                </a:lnTo>
                <a:cubicBezTo>
                  <a:pt x="3783242" y="1571555"/>
                  <a:pt x="3789954" y="1567382"/>
                  <a:pt x="3790862" y="1573732"/>
                </a:cubicBezTo>
                <a:lnTo>
                  <a:pt x="3791317" y="1576160"/>
                </a:lnTo>
                <a:lnTo>
                  <a:pt x="3792397" y="1607842"/>
                </a:lnTo>
                <a:lnTo>
                  <a:pt x="3792291" y="1614709"/>
                </a:lnTo>
                <a:lnTo>
                  <a:pt x="3792622" y="1623666"/>
                </a:lnTo>
                <a:lnTo>
                  <a:pt x="3791043" y="1639145"/>
                </a:lnTo>
                <a:lnTo>
                  <a:pt x="3791329" y="1640128"/>
                </a:lnTo>
                <a:lnTo>
                  <a:pt x="3792381" y="1645596"/>
                </a:lnTo>
                <a:cubicBezTo>
                  <a:pt x="3793809" y="1646662"/>
                  <a:pt x="3796123" y="1646934"/>
                  <a:pt x="3798843" y="1646843"/>
                </a:cubicBezTo>
                <a:cubicBezTo>
                  <a:pt x="3806646" y="1646480"/>
                  <a:pt x="3814627" y="1647024"/>
                  <a:pt x="3822428" y="1646662"/>
                </a:cubicBezTo>
                <a:cubicBezTo>
                  <a:pt x="3827326" y="1646480"/>
                  <a:pt x="3829322" y="1647931"/>
                  <a:pt x="3829322" y="1653192"/>
                </a:cubicBezTo>
                <a:cubicBezTo>
                  <a:pt x="3829503" y="1661900"/>
                  <a:pt x="3830773" y="1670427"/>
                  <a:pt x="3830954" y="1679135"/>
                </a:cubicBezTo>
                <a:cubicBezTo>
                  <a:pt x="3831136" y="1683489"/>
                  <a:pt x="3832407" y="1684941"/>
                  <a:pt x="3836760" y="1684941"/>
                </a:cubicBezTo>
                <a:cubicBezTo>
                  <a:pt x="3845468" y="1684759"/>
                  <a:pt x="3853995" y="1684759"/>
                  <a:pt x="3862703" y="1686392"/>
                </a:cubicBezTo>
                <a:cubicBezTo>
                  <a:pt x="3867783" y="1687481"/>
                  <a:pt x="3869053" y="1689657"/>
                  <a:pt x="3869053" y="1694193"/>
                </a:cubicBezTo>
                <a:lnTo>
                  <a:pt x="3869053" y="1715521"/>
                </a:lnTo>
                <a:lnTo>
                  <a:pt x="3869053" y="1718685"/>
                </a:lnTo>
                <a:cubicBezTo>
                  <a:pt x="3869053" y="1721769"/>
                  <a:pt x="3868689" y="1724854"/>
                  <a:pt x="3873406" y="1724854"/>
                </a:cubicBezTo>
                <a:cubicBezTo>
                  <a:pt x="3890642" y="1724854"/>
                  <a:pt x="3907877" y="1724854"/>
                  <a:pt x="3925111" y="1724854"/>
                </a:cubicBezTo>
                <a:cubicBezTo>
                  <a:pt x="3929283" y="1724854"/>
                  <a:pt x="3931824" y="1721950"/>
                  <a:pt x="3930371" y="1718504"/>
                </a:cubicBezTo>
                <a:lnTo>
                  <a:pt x="3930221" y="1717724"/>
                </a:lnTo>
                <a:lnTo>
                  <a:pt x="3930372" y="1716792"/>
                </a:lnTo>
                <a:lnTo>
                  <a:pt x="3929086" y="1710111"/>
                </a:lnTo>
                <a:lnTo>
                  <a:pt x="3929669" y="1704126"/>
                </a:lnTo>
                <a:cubicBezTo>
                  <a:pt x="3930462" y="1699410"/>
                  <a:pt x="3931552" y="1694737"/>
                  <a:pt x="3930734" y="1690021"/>
                </a:cubicBezTo>
                <a:cubicBezTo>
                  <a:pt x="3930009" y="1686211"/>
                  <a:pt x="3932368" y="1684035"/>
                  <a:pt x="3935996" y="1685304"/>
                </a:cubicBezTo>
                <a:cubicBezTo>
                  <a:pt x="3943615" y="1688206"/>
                  <a:pt x="3951599" y="1686029"/>
                  <a:pt x="3959217" y="1686937"/>
                </a:cubicBezTo>
                <a:cubicBezTo>
                  <a:pt x="3962847" y="1687391"/>
                  <a:pt x="3965431" y="1687027"/>
                  <a:pt x="3967018" y="1685576"/>
                </a:cubicBezTo>
                <a:lnTo>
                  <a:pt x="3967479" y="1683574"/>
                </a:lnTo>
                <a:lnTo>
                  <a:pt x="3967495" y="1683571"/>
                </a:lnTo>
                <a:cubicBezTo>
                  <a:pt x="3968516" y="1682595"/>
                  <a:pt x="3968923" y="1680963"/>
                  <a:pt x="3968832" y="1678512"/>
                </a:cubicBezTo>
                <a:lnTo>
                  <a:pt x="3968826" y="1677710"/>
                </a:lnTo>
                <a:lnTo>
                  <a:pt x="3968832" y="1677684"/>
                </a:lnTo>
                <a:lnTo>
                  <a:pt x="3968667" y="1656137"/>
                </a:lnTo>
                <a:lnTo>
                  <a:pt x="3968652" y="1654095"/>
                </a:lnTo>
                <a:lnTo>
                  <a:pt x="3968670" y="1653914"/>
                </a:lnTo>
                <a:lnTo>
                  <a:pt x="3969257" y="1650487"/>
                </a:lnTo>
                <a:lnTo>
                  <a:pt x="3971916" y="1648838"/>
                </a:lnTo>
                <a:lnTo>
                  <a:pt x="3977263" y="1648151"/>
                </a:lnTo>
                <a:lnTo>
                  <a:pt x="3987172" y="1647976"/>
                </a:lnTo>
                <a:cubicBezTo>
                  <a:pt x="3993204" y="1647613"/>
                  <a:pt x="3999326" y="1647386"/>
                  <a:pt x="4005676" y="1648475"/>
                </a:cubicBezTo>
                <a:lnTo>
                  <a:pt x="4005647" y="1644456"/>
                </a:lnTo>
                <a:lnTo>
                  <a:pt x="4006931" y="1640312"/>
                </a:lnTo>
                <a:lnTo>
                  <a:pt x="4007105" y="1623402"/>
                </a:lnTo>
                <a:lnTo>
                  <a:pt x="4007317" y="1606671"/>
                </a:lnTo>
                <a:lnTo>
                  <a:pt x="4006788" y="1578254"/>
                </a:lnTo>
                <a:lnTo>
                  <a:pt x="4007951" y="1572370"/>
                </a:lnTo>
                <a:cubicBezTo>
                  <a:pt x="4009108" y="1571146"/>
                  <a:pt x="4011103" y="1570648"/>
                  <a:pt x="4014187" y="1570648"/>
                </a:cubicBezTo>
                <a:cubicBezTo>
                  <a:pt x="4017453" y="1570648"/>
                  <a:pt x="4019268" y="1571328"/>
                  <a:pt x="4020265" y="1572688"/>
                </a:cubicBezTo>
                <a:lnTo>
                  <a:pt x="4021409" y="1578631"/>
                </a:lnTo>
                <a:lnTo>
                  <a:pt x="4020961" y="1588472"/>
                </a:lnTo>
                <a:lnTo>
                  <a:pt x="4021382" y="1597555"/>
                </a:lnTo>
                <a:lnTo>
                  <a:pt x="4021341" y="1611690"/>
                </a:lnTo>
                <a:lnTo>
                  <a:pt x="4020961" y="1622555"/>
                </a:lnTo>
                <a:lnTo>
                  <a:pt x="4021293" y="1627727"/>
                </a:lnTo>
                <a:lnTo>
                  <a:pt x="4021263" y="1638237"/>
                </a:lnTo>
                <a:lnTo>
                  <a:pt x="4021269" y="1638287"/>
                </a:lnTo>
                <a:lnTo>
                  <a:pt x="4021263" y="1640494"/>
                </a:lnTo>
                <a:cubicBezTo>
                  <a:pt x="4021263" y="1644484"/>
                  <a:pt x="4021263" y="1648113"/>
                  <a:pt x="4026705" y="1647205"/>
                </a:cubicBezTo>
                <a:lnTo>
                  <a:pt x="4026697" y="1645627"/>
                </a:lnTo>
                <a:lnTo>
                  <a:pt x="4027627" y="1645754"/>
                </a:lnTo>
                <a:cubicBezTo>
                  <a:pt x="4033071" y="1645572"/>
                  <a:pt x="4038468" y="1644938"/>
                  <a:pt x="4043910" y="1644689"/>
                </a:cubicBezTo>
                <a:lnTo>
                  <a:pt x="4060272" y="1645921"/>
                </a:lnTo>
                <a:lnTo>
                  <a:pt x="4060370" y="1647643"/>
                </a:lnTo>
                <a:lnTo>
                  <a:pt x="4059195" y="1668613"/>
                </a:lnTo>
                <a:cubicBezTo>
                  <a:pt x="4061009" y="1669157"/>
                  <a:pt x="4061508" y="1668296"/>
                  <a:pt x="4061871" y="1667321"/>
                </a:cubicBezTo>
                <a:lnTo>
                  <a:pt x="4063683" y="1665397"/>
                </a:lnTo>
                <a:lnTo>
                  <a:pt x="4063694" y="1665665"/>
                </a:lnTo>
                <a:lnTo>
                  <a:pt x="4062962" y="1672263"/>
                </a:lnTo>
                <a:lnTo>
                  <a:pt x="4062098" y="1675429"/>
                </a:lnTo>
                <a:cubicBezTo>
                  <a:pt x="4061554" y="1677606"/>
                  <a:pt x="4061508" y="1679010"/>
                  <a:pt x="4062189" y="1679850"/>
                </a:cubicBezTo>
                <a:lnTo>
                  <a:pt x="4062214" y="1679856"/>
                </a:lnTo>
                <a:lnTo>
                  <a:pt x="4062029" y="1682152"/>
                </a:lnTo>
                <a:cubicBezTo>
                  <a:pt x="4062642" y="1683490"/>
                  <a:pt x="4064274" y="1684216"/>
                  <a:pt x="4067721" y="1683853"/>
                </a:cubicBezTo>
                <a:cubicBezTo>
                  <a:pt x="4075160" y="1683127"/>
                  <a:pt x="4082779" y="1683853"/>
                  <a:pt x="4090398" y="1683671"/>
                </a:cubicBezTo>
                <a:cubicBezTo>
                  <a:pt x="4093846" y="1683580"/>
                  <a:pt x="4096158" y="1684079"/>
                  <a:pt x="4097384" y="1685508"/>
                </a:cubicBezTo>
                <a:lnTo>
                  <a:pt x="4097680" y="1690364"/>
                </a:lnTo>
                <a:lnTo>
                  <a:pt x="4096363" y="1700011"/>
                </a:lnTo>
                <a:lnTo>
                  <a:pt x="4096602" y="1704571"/>
                </a:lnTo>
                <a:lnTo>
                  <a:pt x="4096431" y="1706189"/>
                </a:lnTo>
                <a:lnTo>
                  <a:pt x="4096814" y="1708598"/>
                </a:lnTo>
                <a:lnTo>
                  <a:pt x="4096930" y="1710806"/>
                </a:lnTo>
                <a:lnTo>
                  <a:pt x="4097363" y="1712058"/>
                </a:lnTo>
                <a:lnTo>
                  <a:pt x="4098562" y="1719591"/>
                </a:lnTo>
                <a:cubicBezTo>
                  <a:pt x="4099106" y="1721225"/>
                  <a:pt x="4098562" y="1722131"/>
                  <a:pt x="4101466" y="1722495"/>
                </a:cubicBezTo>
                <a:lnTo>
                  <a:pt x="4135764" y="1723392"/>
                </a:lnTo>
                <a:lnTo>
                  <a:pt x="4135764" y="1660291"/>
                </a:lnTo>
                <a:lnTo>
                  <a:pt x="4134416" y="1660620"/>
                </a:lnTo>
                <a:lnTo>
                  <a:pt x="4133768" y="1663900"/>
                </a:lnTo>
                <a:lnTo>
                  <a:pt x="4132669" y="1668431"/>
                </a:lnTo>
                <a:lnTo>
                  <a:pt x="4132835" y="1697830"/>
                </a:lnTo>
                <a:lnTo>
                  <a:pt x="4122079" y="1695135"/>
                </a:lnTo>
                <a:cubicBezTo>
                  <a:pt x="4120106" y="1692800"/>
                  <a:pt x="4119698" y="1689125"/>
                  <a:pt x="4120333" y="1684318"/>
                </a:cubicBezTo>
                <a:cubicBezTo>
                  <a:pt x="4121058" y="1678331"/>
                  <a:pt x="4120152" y="1672163"/>
                  <a:pt x="4120514" y="1666175"/>
                </a:cubicBezTo>
                <a:cubicBezTo>
                  <a:pt x="4120878" y="1660915"/>
                  <a:pt x="4119244" y="1658557"/>
                  <a:pt x="4113439" y="1658920"/>
                </a:cubicBezTo>
                <a:cubicBezTo>
                  <a:pt x="4105276" y="1659282"/>
                  <a:pt x="4097111" y="1658738"/>
                  <a:pt x="4088947" y="1659100"/>
                </a:cubicBezTo>
                <a:cubicBezTo>
                  <a:pt x="4084048" y="1659282"/>
                  <a:pt x="4082054" y="1657831"/>
                  <a:pt x="4082234" y="1652569"/>
                </a:cubicBezTo>
                <a:cubicBezTo>
                  <a:pt x="4082597" y="1644044"/>
                  <a:pt x="4082054" y="1635698"/>
                  <a:pt x="4082416" y="1627172"/>
                </a:cubicBezTo>
                <a:cubicBezTo>
                  <a:pt x="4082597" y="1622454"/>
                  <a:pt x="4081146" y="1620640"/>
                  <a:pt x="4076248" y="1620822"/>
                </a:cubicBezTo>
                <a:cubicBezTo>
                  <a:pt x="4068084" y="1621185"/>
                  <a:pt x="4059921" y="1620640"/>
                  <a:pt x="4051757" y="1621002"/>
                </a:cubicBezTo>
                <a:cubicBezTo>
                  <a:pt x="4045951" y="1621185"/>
                  <a:pt x="4043956" y="1619370"/>
                  <a:pt x="4044136" y="1613384"/>
                </a:cubicBezTo>
                <a:cubicBezTo>
                  <a:pt x="4044318" y="1592520"/>
                  <a:pt x="4043956" y="1571476"/>
                  <a:pt x="4044318" y="1550431"/>
                </a:cubicBezTo>
                <a:cubicBezTo>
                  <a:pt x="4044499" y="1544445"/>
                  <a:pt x="4042685" y="1542449"/>
                  <a:pt x="4036698" y="1542813"/>
                </a:cubicBezTo>
                <a:close/>
                <a:moveTo>
                  <a:pt x="1515981" y="1418359"/>
                </a:moveTo>
                <a:cubicBezTo>
                  <a:pt x="1507093" y="1417814"/>
                  <a:pt x="1498565" y="1421805"/>
                  <a:pt x="1490038" y="1419991"/>
                </a:cubicBezTo>
                <a:cubicBezTo>
                  <a:pt x="1482057" y="1418359"/>
                  <a:pt x="1474436" y="1419266"/>
                  <a:pt x="1466636" y="1418540"/>
                </a:cubicBezTo>
                <a:cubicBezTo>
                  <a:pt x="1464097" y="1418268"/>
                  <a:pt x="1462372" y="1418586"/>
                  <a:pt x="1461306" y="1419628"/>
                </a:cubicBezTo>
                <a:lnTo>
                  <a:pt x="1460309" y="1423552"/>
                </a:lnTo>
                <a:lnTo>
                  <a:pt x="1458835" y="1428779"/>
                </a:lnTo>
                <a:cubicBezTo>
                  <a:pt x="1459197" y="1437305"/>
                  <a:pt x="1458653" y="1445650"/>
                  <a:pt x="1459016" y="1454177"/>
                </a:cubicBezTo>
                <a:lnTo>
                  <a:pt x="1458174" y="1457497"/>
                </a:lnTo>
                <a:lnTo>
                  <a:pt x="1453937" y="1458634"/>
                </a:lnTo>
                <a:cubicBezTo>
                  <a:pt x="1445228" y="1458271"/>
                  <a:pt x="1436339" y="1458634"/>
                  <a:pt x="1427631" y="1458452"/>
                </a:cubicBezTo>
                <a:cubicBezTo>
                  <a:pt x="1425454" y="1458452"/>
                  <a:pt x="1423957" y="1458815"/>
                  <a:pt x="1423028" y="1459723"/>
                </a:cubicBezTo>
                <a:lnTo>
                  <a:pt x="1422580" y="1461412"/>
                </a:lnTo>
                <a:lnTo>
                  <a:pt x="1422053" y="1461547"/>
                </a:lnTo>
                <a:cubicBezTo>
                  <a:pt x="1421010" y="1462613"/>
                  <a:pt x="1420646" y="1464336"/>
                  <a:pt x="1420737" y="1466876"/>
                </a:cubicBezTo>
                <a:cubicBezTo>
                  <a:pt x="1421100" y="1475403"/>
                  <a:pt x="1420555" y="1483749"/>
                  <a:pt x="1420919" y="1492275"/>
                </a:cubicBezTo>
                <a:lnTo>
                  <a:pt x="1420007" y="1495675"/>
                </a:lnTo>
                <a:lnTo>
                  <a:pt x="1415839" y="1496731"/>
                </a:lnTo>
                <a:cubicBezTo>
                  <a:pt x="1407313" y="1496368"/>
                  <a:pt x="1398967" y="1496912"/>
                  <a:pt x="1390440" y="1496549"/>
                </a:cubicBezTo>
                <a:cubicBezTo>
                  <a:pt x="1387810" y="1496459"/>
                  <a:pt x="1386132" y="1496867"/>
                  <a:pt x="1385111" y="1497934"/>
                </a:cubicBezTo>
                <a:lnTo>
                  <a:pt x="1384651" y="1499706"/>
                </a:lnTo>
                <a:lnTo>
                  <a:pt x="1384113" y="1499850"/>
                </a:lnTo>
                <a:cubicBezTo>
                  <a:pt x="1383002" y="1501118"/>
                  <a:pt x="1382640" y="1503160"/>
                  <a:pt x="1382640" y="1506063"/>
                </a:cubicBezTo>
                <a:cubicBezTo>
                  <a:pt x="1382821" y="1526563"/>
                  <a:pt x="1382821" y="1547245"/>
                  <a:pt x="1382640" y="1567745"/>
                </a:cubicBezTo>
                <a:lnTo>
                  <a:pt x="1382825" y="1571087"/>
                </a:lnTo>
                <a:lnTo>
                  <a:pt x="1382821" y="1571113"/>
                </a:lnTo>
                <a:cubicBezTo>
                  <a:pt x="1380644" y="1575649"/>
                  <a:pt x="1373749" y="1571476"/>
                  <a:pt x="1369396" y="1573653"/>
                </a:cubicBezTo>
                <a:cubicBezTo>
                  <a:pt x="1368307" y="1574197"/>
                  <a:pt x="1367219" y="1574923"/>
                  <a:pt x="1365949" y="1573290"/>
                </a:cubicBezTo>
                <a:cubicBezTo>
                  <a:pt x="1367763" y="1568573"/>
                  <a:pt x="1366856" y="1563493"/>
                  <a:pt x="1367400" y="1558595"/>
                </a:cubicBezTo>
                <a:cubicBezTo>
                  <a:pt x="1368125" y="1552970"/>
                  <a:pt x="1364498" y="1547891"/>
                  <a:pt x="1365768" y="1542630"/>
                </a:cubicBezTo>
                <a:cubicBezTo>
                  <a:pt x="1368851" y="1529750"/>
                  <a:pt x="1367037" y="1517051"/>
                  <a:pt x="1365586" y="1504170"/>
                </a:cubicBezTo>
                <a:cubicBezTo>
                  <a:pt x="1365223" y="1499634"/>
                  <a:pt x="1361775" y="1498184"/>
                  <a:pt x="1358873" y="1498728"/>
                </a:cubicBezTo>
                <a:cubicBezTo>
                  <a:pt x="1350165" y="1500542"/>
                  <a:pt x="1341638" y="1498728"/>
                  <a:pt x="1333293" y="1499634"/>
                </a:cubicBezTo>
                <a:cubicBezTo>
                  <a:pt x="1327307" y="1500360"/>
                  <a:pt x="1327670" y="1498184"/>
                  <a:pt x="1327488" y="1494192"/>
                </a:cubicBezTo>
                <a:cubicBezTo>
                  <a:pt x="1327307" y="1488205"/>
                  <a:pt x="1331478" y="1482399"/>
                  <a:pt x="1328395" y="1475687"/>
                </a:cubicBezTo>
                <a:cubicBezTo>
                  <a:pt x="1326762" y="1477138"/>
                  <a:pt x="1325674" y="1478045"/>
                  <a:pt x="1324404" y="1479134"/>
                </a:cubicBezTo>
                <a:cubicBezTo>
                  <a:pt x="1322409" y="1474598"/>
                  <a:pt x="1324767" y="1470608"/>
                  <a:pt x="1326037" y="1466797"/>
                </a:cubicBezTo>
                <a:cubicBezTo>
                  <a:pt x="1328032" y="1460811"/>
                  <a:pt x="1325856" y="1460267"/>
                  <a:pt x="1320957" y="1460448"/>
                </a:cubicBezTo>
                <a:cubicBezTo>
                  <a:pt x="1311886" y="1460811"/>
                  <a:pt x="1302997" y="1460448"/>
                  <a:pt x="1294107" y="1460629"/>
                </a:cubicBezTo>
                <a:cubicBezTo>
                  <a:pt x="1289753" y="1460629"/>
                  <a:pt x="1288664" y="1458089"/>
                  <a:pt x="1289753" y="1454824"/>
                </a:cubicBezTo>
                <a:cubicBezTo>
                  <a:pt x="1292836" y="1446298"/>
                  <a:pt x="1290478" y="1437589"/>
                  <a:pt x="1291204" y="1428881"/>
                </a:cubicBezTo>
                <a:cubicBezTo>
                  <a:pt x="1291566" y="1424889"/>
                  <a:pt x="1289934" y="1422350"/>
                  <a:pt x="1285580" y="1422530"/>
                </a:cubicBezTo>
                <a:cubicBezTo>
                  <a:pt x="1269616" y="1423620"/>
                  <a:pt x="1253832" y="1419810"/>
                  <a:pt x="1237868" y="1420536"/>
                </a:cubicBezTo>
                <a:cubicBezTo>
                  <a:pt x="1235146" y="1420626"/>
                  <a:pt x="1233468" y="1421126"/>
                  <a:pt x="1232493" y="1422214"/>
                </a:cubicBezTo>
                <a:lnTo>
                  <a:pt x="1231806" y="1425308"/>
                </a:lnTo>
                <a:lnTo>
                  <a:pt x="1230861" y="1425761"/>
                </a:lnTo>
                <a:cubicBezTo>
                  <a:pt x="1230202" y="1426692"/>
                  <a:pt x="1230066" y="1427963"/>
                  <a:pt x="1230066" y="1429686"/>
                </a:cubicBezTo>
                <a:cubicBezTo>
                  <a:pt x="1230247" y="1438394"/>
                  <a:pt x="1229885" y="1447283"/>
                  <a:pt x="1230247" y="1455992"/>
                </a:cubicBezTo>
                <a:lnTo>
                  <a:pt x="1229474" y="1459044"/>
                </a:lnTo>
                <a:lnTo>
                  <a:pt x="1223172" y="1460629"/>
                </a:lnTo>
                <a:cubicBezTo>
                  <a:pt x="1215553" y="1459903"/>
                  <a:pt x="1207932" y="1460811"/>
                  <a:pt x="1200495" y="1460267"/>
                </a:cubicBezTo>
                <a:cubicBezTo>
                  <a:pt x="1197321" y="1459994"/>
                  <a:pt x="1195280" y="1460584"/>
                  <a:pt x="1194145" y="1461922"/>
                </a:cubicBezTo>
                <a:lnTo>
                  <a:pt x="1193982" y="1463029"/>
                </a:lnTo>
                <a:lnTo>
                  <a:pt x="1193193" y="1463247"/>
                </a:lnTo>
                <a:cubicBezTo>
                  <a:pt x="1192285" y="1464155"/>
                  <a:pt x="1191968" y="1465606"/>
                  <a:pt x="1192149" y="1467783"/>
                </a:cubicBezTo>
                <a:cubicBezTo>
                  <a:pt x="1192875" y="1474678"/>
                  <a:pt x="1192149" y="1481933"/>
                  <a:pt x="1192512" y="1488828"/>
                </a:cubicBezTo>
                <a:lnTo>
                  <a:pt x="1190364" y="1497299"/>
                </a:lnTo>
                <a:lnTo>
                  <a:pt x="1185800" y="1498546"/>
                </a:lnTo>
                <a:cubicBezTo>
                  <a:pt x="1177998" y="1498364"/>
                  <a:pt x="1170018" y="1498728"/>
                  <a:pt x="1162215" y="1498364"/>
                </a:cubicBezTo>
                <a:cubicBezTo>
                  <a:pt x="1159404" y="1498184"/>
                  <a:pt x="1157590" y="1498546"/>
                  <a:pt x="1156479" y="1499657"/>
                </a:cubicBezTo>
                <a:lnTo>
                  <a:pt x="1155972" y="1501582"/>
                </a:lnTo>
                <a:lnTo>
                  <a:pt x="1155436" y="1501709"/>
                </a:lnTo>
                <a:cubicBezTo>
                  <a:pt x="1154188" y="1503160"/>
                  <a:pt x="1153871" y="1505518"/>
                  <a:pt x="1154052" y="1508784"/>
                </a:cubicBezTo>
                <a:cubicBezTo>
                  <a:pt x="1154597" y="1519306"/>
                  <a:pt x="1154234" y="1530010"/>
                  <a:pt x="1154234" y="1540533"/>
                </a:cubicBezTo>
                <a:cubicBezTo>
                  <a:pt x="1154234" y="1549602"/>
                  <a:pt x="1152601" y="1558674"/>
                  <a:pt x="1154052" y="1567925"/>
                </a:cubicBezTo>
                <a:lnTo>
                  <a:pt x="1152875" y="1571806"/>
                </a:lnTo>
                <a:lnTo>
                  <a:pt x="1149902" y="1574470"/>
                </a:lnTo>
                <a:cubicBezTo>
                  <a:pt x="1148111" y="1574697"/>
                  <a:pt x="1146070" y="1574288"/>
                  <a:pt x="1144256" y="1574379"/>
                </a:cubicBezTo>
                <a:cubicBezTo>
                  <a:pt x="1142078" y="1574561"/>
                  <a:pt x="1138995" y="1575104"/>
                  <a:pt x="1138813" y="1571476"/>
                </a:cubicBezTo>
                <a:cubicBezTo>
                  <a:pt x="1138269" y="1555875"/>
                  <a:pt x="1138087" y="1540271"/>
                  <a:pt x="1137725" y="1524669"/>
                </a:cubicBezTo>
                <a:cubicBezTo>
                  <a:pt x="1137543" y="1517232"/>
                  <a:pt x="1137907" y="1509248"/>
                  <a:pt x="1138632" y="1501448"/>
                </a:cubicBezTo>
                <a:cubicBezTo>
                  <a:pt x="1138995" y="1497275"/>
                  <a:pt x="1136454" y="1496549"/>
                  <a:pt x="1133008" y="1496549"/>
                </a:cubicBezTo>
                <a:cubicBezTo>
                  <a:pt x="1124300" y="1496731"/>
                  <a:pt x="1115410" y="1496368"/>
                  <a:pt x="1106702" y="1496731"/>
                </a:cubicBezTo>
                <a:lnTo>
                  <a:pt x="1102815" y="1495816"/>
                </a:lnTo>
                <a:lnTo>
                  <a:pt x="1100367" y="1488502"/>
                </a:lnTo>
                <a:lnTo>
                  <a:pt x="1100534" y="1465164"/>
                </a:lnTo>
                <a:cubicBezTo>
                  <a:pt x="1100715" y="1460085"/>
                  <a:pt x="1099082" y="1458271"/>
                  <a:pt x="1093820" y="1458452"/>
                </a:cubicBezTo>
                <a:cubicBezTo>
                  <a:pt x="1085294" y="1458815"/>
                  <a:pt x="1076950" y="1458271"/>
                  <a:pt x="1068422" y="1458634"/>
                </a:cubicBezTo>
                <a:cubicBezTo>
                  <a:pt x="1063705" y="1458815"/>
                  <a:pt x="1062072" y="1457183"/>
                  <a:pt x="1062254" y="1452464"/>
                </a:cubicBezTo>
                <a:cubicBezTo>
                  <a:pt x="1062617" y="1443758"/>
                  <a:pt x="1062254" y="1434867"/>
                  <a:pt x="1062435" y="1426159"/>
                </a:cubicBezTo>
                <a:cubicBezTo>
                  <a:pt x="1062435" y="1422894"/>
                  <a:pt x="1061892" y="1420536"/>
                  <a:pt x="1057538" y="1420536"/>
                </a:cubicBezTo>
                <a:cubicBezTo>
                  <a:pt x="1039941" y="1420717"/>
                  <a:pt x="1022523" y="1420536"/>
                  <a:pt x="1004926" y="1420536"/>
                </a:cubicBezTo>
                <a:lnTo>
                  <a:pt x="1002812" y="1422742"/>
                </a:lnTo>
                <a:lnTo>
                  <a:pt x="1000890" y="1423268"/>
                </a:lnTo>
                <a:cubicBezTo>
                  <a:pt x="999983" y="1424107"/>
                  <a:pt x="999666" y="1425422"/>
                  <a:pt x="1000029" y="1427327"/>
                </a:cubicBezTo>
                <a:cubicBezTo>
                  <a:pt x="1001660" y="1436034"/>
                  <a:pt x="996582" y="1444381"/>
                  <a:pt x="999847" y="1453088"/>
                </a:cubicBezTo>
                <a:lnTo>
                  <a:pt x="999612" y="1456958"/>
                </a:lnTo>
                <a:lnTo>
                  <a:pt x="993859" y="1458815"/>
                </a:lnTo>
                <a:cubicBezTo>
                  <a:pt x="985333" y="1458271"/>
                  <a:pt x="976987" y="1458997"/>
                  <a:pt x="968462" y="1458634"/>
                </a:cubicBezTo>
                <a:cubicBezTo>
                  <a:pt x="962656" y="1458271"/>
                  <a:pt x="960298" y="1459903"/>
                  <a:pt x="960660" y="1466072"/>
                </a:cubicBezTo>
                <a:lnTo>
                  <a:pt x="960668" y="1467057"/>
                </a:lnTo>
                <a:lnTo>
                  <a:pt x="960116" y="1469416"/>
                </a:lnTo>
                <a:cubicBezTo>
                  <a:pt x="960660" y="1476309"/>
                  <a:pt x="959753" y="1483384"/>
                  <a:pt x="960298" y="1490279"/>
                </a:cubicBezTo>
                <a:lnTo>
                  <a:pt x="959388" y="1495435"/>
                </a:lnTo>
                <a:lnTo>
                  <a:pt x="953765" y="1496912"/>
                </a:lnTo>
                <a:cubicBezTo>
                  <a:pt x="946147" y="1496549"/>
                  <a:pt x="938527" y="1497275"/>
                  <a:pt x="931089" y="1496731"/>
                </a:cubicBezTo>
                <a:cubicBezTo>
                  <a:pt x="924376" y="1496186"/>
                  <a:pt x="922199" y="1498002"/>
                  <a:pt x="922380" y="1505076"/>
                </a:cubicBezTo>
                <a:lnTo>
                  <a:pt x="922381" y="1505395"/>
                </a:lnTo>
                <a:lnTo>
                  <a:pt x="922017" y="1506788"/>
                </a:lnTo>
                <a:cubicBezTo>
                  <a:pt x="922380" y="1526744"/>
                  <a:pt x="922017" y="1546700"/>
                  <a:pt x="922199" y="1566656"/>
                </a:cubicBezTo>
                <a:lnTo>
                  <a:pt x="921909" y="1568876"/>
                </a:lnTo>
                <a:lnTo>
                  <a:pt x="921541" y="1571091"/>
                </a:lnTo>
                <a:cubicBezTo>
                  <a:pt x="920612" y="1572519"/>
                  <a:pt x="918843" y="1573290"/>
                  <a:pt x="915487" y="1573290"/>
                </a:cubicBezTo>
                <a:cubicBezTo>
                  <a:pt x="908593" y="1573290"/>
                  <a:pt x="907867" y="1570569"/>
                  <a:pt x="907867" y="1564763"/>
                </a:cubicBezTo>
                <a:cubicBezTo>
                  <a:pt x="908049" y="1544445"/>
                  <a:pt x="907686" y="1524307"/>
                  <a:pt x="908049" y="1503988"/>
                </a:cubicBezTo>
                <a:cubicBezTo>
                  <a:pt x="908230" y="1498546"/>
                  <a:pt x="906598" y="1496368"/>
                  <a:pt x="900974" y="1496731"/>
                </a:cubicBezTo>
                <a:cubicBezTo>
                  <a:pt x="892446" y="1497275"/>
                  <a:pt x="884103" y="1496731"/>
                  <a:pt x="875575" y="1496912"/>
                </a:cubicBezTo>
                <a:cubicBezTo>
                  <a:pt x="871221" y="1497094"/>
                  <a:pt x="869589" y="1495643"/>
                  <a:pt x="869770" y="1491289"/>
                </a:cubicBezTo>
                <a:cubicBezTo>
                  <a:pt x="869952" y="1482581"/>
                  <a:pt x="869770" y="1473692"/>
                  <a:pt x="869770" y="1464983"/>
                </a:cubicBezTo>
                <a:cubicBezTo>
                  <a:pt x="869770" y="1461899"/>
                  <a:pt x="870133" y="1459359"/>
                  <a:pt x="865596" y="1458634"/>
                </a:cubicBezTo>
                <a:cubicBezTo>
                  <a:pt x="856345" y="1457364"/>
                  <a:pt x="847093" y="1456095"/>
                  <a:pt x="837840" y="1457364"/>
                </a:cubicBezTo>
                <a:cubicBezTo>
                  <a:pt x="832397" y="1458089"/>
                  <a:pt x="831854" y="1455912"/>
                  <a:pt x="831854" y="1451739"/>
                </a:cubicBezTo>
                <a:cubicBezTo>
                  <a:pt x="832035" y="1443032"/>
                  <a:pt x="831672" y="1434142"/>
                  <a:pt x="832035" y="1425434"/>
                </a:cubicBezTo>
                <a:cubicBezTo>
                  <a:pt x="832216" y="1420354"/>
                  <a:pt x="830401" y="1418177"/>
                  <a:pt x="825322" y="1418903"/>
                </a:cubicBezTo>
                <a:cubicBezTo>
                  <a:pt x="810808" y="1420717"/>
                  <a:pt x="796113" y="1419447"/>
                  <a:pt x="781600" y="1418903"/>
                </a:cubicBezTo>
                <a:cubicBezTo>
                  <a:pt x="779786" y="1418903"/>
                  <a:pt x="777972" y="1419085"/>
                  <a:pt x="776158" y="1418903"/>
                </a:cubicBezTo>
                <a:cubicBezTo>
                  <a:pt x="773618" y="1418722"/>
                  <a:pt x="771668" y="1419130"/>
                  <a:pt x="770375" y="1420287"/>
                </a:cubicBezTo>
                <a:lnTo>
                  <a:pt x="769462" y="1423205"/>
                </a:lnTo>
                <a:lnTo>
                  <a:pt x="769150" y="1423358"/>
                </a:lnTo>
                <a:cubicBezTo>
                  <a:pt x="767993" y="1424696"/>
                  <a:pt x="767450" y="1426600"/>
                  <a:pt x="767630" y="1429323"/>
                </a:cubicBezTo>
                <a:cubicBezTo>
                  <a:pt x="768357" y="1437123"/>
                  <a:pt x="767450" y="1445106"/>
                  <a:pt x="767993" y="1452906"/>
                </a:cubicBezTo>
                <a:lnTo>
                  <a:pt x="766752" y="1457731"/>
                </a:lnTo>
                <a:lnTo>
                  <a:pt x="760012" y="1458997"/>
                </a:lnTo>
                <a:cubicBezTo>
                  <a:pt x="752391" y="1458452"/>
                  <a:pt x="744773" y="1459359"/>
                  <a:pt x="737335" y="1458815"/>
                </a:cubicBezTo>
                <a:cubicBezTo>
                  <a:pt x="733979" y="1458634"/>
                  <a:pt x="731937" y="1459360"/>
                  <a:pt x="730962" y="1460788"/>
                </a:cubicBezTo>
                <a:lnTo>
                  <a:pt x="730966" y="1461911"/>
                </a:lnTo>
                <a:lnTo>
                  <a:pt x="730236" y="1462136"/>
                </a:lnTo>
                <a:cubicBezTo>
                  <a:pt x="729261" y="1463565"/>
                  <a:pt x="729352" y="1465697"/>
                  <a:pt x="730259" y="1468328"/>
                </a:cubicBezTo>
                <a:cubicBezTo>
                  <a:pt x="732617" y="1475584"/>
                  <a:pt x="731529" y="1482840"/>
                  <a:pt x="731348" y="1489916"/>
                </a:cubicBezTo>
                <a:lnTo>
                  <a:pt x="729599" y="1495330"/>
                </a:lnTo>
                <a:lnTo>
                  <a:pt x="722639" y="1497275"/>
                </a:lnTo>
                <a:cubicBezTo>
                  <a:pt x="714839" y="1496549"/>
                  <a:pt x="706856" y="1497094"/>
                  <a:pt x="699056" y="1497094"/>
                </a:cubicBezTo>
                <a:cubicBezTo>
                  <a:pt x="697513" y="1497094"/>
                  <a:pt x="695790" y="1497185"/>
                  <a:pt x="694542" y="1497798"/>
                </a:cubicBezTo>
                <a:lnTo>
                  <a:pt x="693989" y="1499080"/>
                </a:lnTo>
                <a:lnTo>
                  <a:pt x="693839" y="1499102"/>
                </a:lnTo>
                <a:lnTo>
                  <a:pt x="693413" y="1500414"/>
                </a:lnTo>
                <a:lnTo>
                  <a:pt x="692886" y="1501630"/>
                </a:lnTo>
                <a:lnTo>
                  <a:pt x="692905" y="1501974"/>
                </a:lnTo>
                <a:lnTo>
                  <a:pt x="692342" y="1503704"/>
                </a:lnTo>
                <a:cubicBezTo>
                  <a:pt x="694701" y="1525474"/>
                  <a:pt x="692886" y="1547063"/>
                  <a:pt x="693250" y="1568833"/>
                </a:cubicBezTo>
                <a:lnTo>
                  <a:pt x="692386" y="1571937"/>
                </a:lnTo>
                <a:lnTo>
                  <a:pt x="687649" y="1573471"/>
                </a:lnTo>
                <a:cubicBezTo>
                  <a:pt x="685268" y="1573290"/>
                  <a:pt x="682637" y="1572837"/>
                  <a:pt x="680551" y="1573653"/>
                </a:cubicBezTo>
                <a:cubicBezTo>
                  <a:pt x="679280" y="1574016"/>
                  <a:pt x="677829" y="1575286"/>
                  <a:pt x="676015" y="1572927"/>
                </a:cubicBezTo>
                <a:cubicBezTo>
                  <a:pt x="676015" y="1551882"/>
                  <a:pt x="675653" y="1530294"/>
                  <a:pt x="676196" y="1508523"/>
                </a:cubicBezTo>
                <a:cubicBezTo>
                  <a:pt x="676378" y="1501811"/>
                  <a:pt x="673112" y="1498364"/>
                  <a:pt x="667669" y="1499271"/>
                </a:cubicBezTo>
                <a:cubicBezTo>
                  <a:pt x="659144" y="1500542"/>
                  <a:pt x="650616" y="1498364"/>
                  <a:pt x="642997" y="1499816"/>
                </a:cubicBezTo>
                <a:cubicBezTo>
                  <a:pt x="640411" y="1500269"/>
                  <a:pt x="638699" y="1500179"/>
                  <a:pt x="637594" y="1499748"/>
                </a:cubicBezTo>
                <a:lnTo>
                  <a:pt x="635867" y="1497683"/>
                </a:lnTo>
                <a:lnTo>
                  <a:pt x="635873" y="1497411"/>
                </a:lnTo>
                <a:lnTo>
                  <a:pt x="636829" y="1492196"/>
                </a:lnTo>
                <a:cubicBezTo>
                  <a:pt x="638824" y="1484396"/>
                  <a:pt x="637555" y="1476957"/>
                  <a:pt x="637735" y="1468793"/>
                </a:cubicBezTo>
                <a:lnTo>
                  <a:pt x="637028" y="1470829"/>
                </a:lnTo>
                <a:lnTo>
                  <a:pt x="637010" y="1469053"/>
                </a:lnTo>
                <a:lnTo>
                  <a:pt x="635740" y="1474499"/>
                </a:lnTo>
                <a:lnTo>
                  <a:pt x="634471" y="1478045"/>
                </a:lnTo>
                <a:cubicBezTo>
                  <a:pt x="634471" y="1473692"/>
                  <a:pt x="633382" y="1469519"/>
                  <a:pt x="634651" y="1466072"/>
                </a:cubicBezTo>
                <a:lnTo>
                  <a:pt x="634657" y="1465907"/>
                </a:lnTo>
                <a:lnTo>
                  <a:pt x="635263" y="1462817"/>
                </a:lnTo>
                <a:lnTo>
                  <a:pt x="634765" y="1462765"/>
                </a:lnTo>
                <a:lnTo>
                  <a:pt x="634811" y="1461446"/>
                </a:lnTo>
                <a:cubicBezTo>
                  <a:pt x="634062" y="1460720"/>
                  <a:pt x="632565" y="1460629"/>
                  <a:pt x="630480" y="1460629"/>
                </a:cubicBezTo>
                <a:cubicBezTo>
                  <a:pt x="622315" y="1460811"/>
                  <a:pt x="614151" y="1460448"/>
                  <a:pt x="605987" y="1460811"/>
                </a:cubicBezTo>
                <a:cubicBezTo>
                  <a:pt x="601271" y="1460993"/>
                  <a:pt x="599637" y="1459359"/>
                  <a:pt x="599820" y="1454642"/>
                </a:cubicBezTo>
                <a:cubicBezTo>
                  <a:pt x="600183" y="1445935"/>
                  <a:pt x="599820" y="1437045"/>
                  <a:pt x="600001" y="1428337"/>
                </a:cubicBezTo>
                <a:cubicBezTo>
                  <a:pt x="600001" y="1424708"/>
                  <a:pt x="599457" y="1422713"/>
                  <a:pt x="595102" y="1422530"/>
                </a:cubicBezTo>
                <a:cubicBezTo>
                  <a:pt x="579500" y="1422168"/>
                  <a:pt x="563899" y="1421624"/>
                  <a:pt x="548296" y="1420717"/>
                </a:cubicBezTo>
                <a:cubicBezTo>
                  <a:pt x="545122" y="1420536"/>
                  <a:pt x="543035" y="1421126"/>
                  <a:pt x="541743" y="1422531"/>
                </a:cubicBezTo>
                <a:lnTo>
                  <a:pt x="540848" y="1425878"/>
                </a:lnTo>
                <a:lnTo>
                  <a:pt x="540381" y="1426102"/>
                </a:lnTo>
                <a:cubicBezTo>
                  <a:pt x="539589" y="1427191"/>
                  <a:pt x="539406" y="1428688"/>
                  <a:pt x="539406" y="1430774"/>
                </a:cubicBezTo>
                <a:cubicBezTo>
                  <a:pt x="539226" y="1437668"/>
                  <a:pt x="539951" y="1444381"/>
                  <a:pt x="541220" y="1451274"/>
                </a:cubicBezTo>
                <a:lnTo>
                  <a:pt x="540273" y="1458686"/>
                </a:lnTo>
                <a:lnTo>
                  <a:pt x="532514" y="1460811"/>
                </a:lnTo>
                <a:cubicBezTo>
                  <a:pt x="523987" y="1460085"/>
                  <a:pt x="515642" y="1460629"/>
                  <a:pt x="507115" y="1460629"/>
                </a:cubicBezTo>
                <a:cubicBezTo>
                  <a:pt x="505301" y="1460629"/>
                  <a:pt x="504031" y="1460720"/>
                  <a:pt x="503372" y="1461400"/>
                </a:cubicBezTo>
                <a:lnTo>
                  <a:pt x="503330" y="1464118"/>
                </a:lnTo>
                <a:lnTo>
                  <a:pt x="502231" y="1465781"/>
                </a:lnTo>
                <a:cubicBezTo>
                  <a:pt x="502012" y="1467205"/>
                  <a:pt x="502262" y="1469143"/>
                  <a:pt x="503123" y="1471776"/>
                </a:cubicBezTo>
                <a:cubicBezTo>
                  <a:pt x="504031" y="1474495"/>
                  <a:pt x="503305" y="1477762"/>
                  <a:pt x="503305" y="1480845"/>
                </a:cubicBezTo>
                <a:lnTo>
                  <a:pt x="503161" y="1484047"/>
                </a:lnTo>
                <a:lnTo>
                  <a:pt x="501854" y="1494373"/>
                </a:lnTo>
                <a:cubicBezTo>
                  <a:pt x="501672" y="1498364"/>
                  <a:pt x="498406" y="1498728"/>
                  <a:pt x="495141" y="1498728"/>
                </a:cubicBezTo>
                <a:cubicBezTo>
                  <a:pt x="487884" y="1498728"/>
                  <a:pt x="480628" y="1499090"/>
                  <a:pt x="473371" y="1498546"/>
                </a:cubicBezTo>
                <a:cubicBezTo>
                  <a:pt x="469742" y="1498184"/>
                  <a:pt x="467293" y="1498546"/>
                  <a:pt x="465774" y="1499975"/>
                </a:cubicBezTo>
                <a:lnTo>
                  <a:pt x="465367" y="1501552"/>
                </a:lnTo>
                <a:lnTo>
                  <a:pt x="464980" y="1501619"/>
                </a:lnTo>
                <a:cubicBezTo>
                  <a:pt x="463620" y="1502934"/>
                  <a:pt x="463120" y="1505246"/>
                  <a:pt x="463211" y="1508784"/>
                </a:cubicBezTo>
                <a:lnTo>
                  <a:pt x="463571" y="1569061"/>
                </a:lnTo>
                <a:lnTo>
                  <a:pt x="463051" y="1571248"/>
                </a:lnTo>
                <a:lnTo>
                  <a:pt x="462419" y="1573290"/>
                </a:lnTo>
                <a:lnTo>
                  <a:pt x="456135" y="1575104"/>
                </a:lnTo>
                <a:cubicBezTo>
                  <a:pt x="449605" y="1575104"/>
                  <a:pt x="447247" y="1573653"/>
                  <a:pt x="447428" y="1566577"/>
                </a:cubicBezTo>
                <a:cubicBezTo>
                  <a:pt x="447972" y="1545715"/>
                  <a:pt x="447610" y="1524851"/>
                  <a:pt x="447791" y="1503988"/>
                </a:cubicBezTo>
                <a:cubicBezTo>
                  <a:pt x="447791" y="1498728"/>
                  <a:pt x="446522" y="1496368"/>
                  <a:pt x="440715" y="1496731"/>
                </a:cubicBezTo>
                <a:cubicBezTo>
                  <a:pt x="432552" y="1497094"/>
                  <a:pt x="424387" y="1496549"/>
                  <a:pt x="416225" y="1496912"/>
                </a:cubicBezTo>
                <a:lnTo>
                  <a:pt x="411996" y="1495957"/>
                </a:lnTo>
                <a:lnTo>
                  <a:pt x="409350" y="1487667"/>
                </a:lnTo>
                <a:lnTo>
                  <a:pt x="409512" y="1464983"/>
                </a:lnTo>
                <a:cubicBezTo>
                  <a:pt x="409692" y="1460267"/>
                  <a:pt x="408241" y="1458452"/>
                  <a:pt x="403344" y="1458634"/>
                </a:cubicBezTo>
                <a:cubicBezTo>
                  <a:pt x="394817" y="1458997"/>
                  <a:pt x="386471" y="1458452"/>
                  <a:pt x="377945" y="1458815"/>
                </a:cubicBezTo>
                <a:cubicBezTo>
                  <a:pt x="372864" y="1458997"/>
                  <a:pt x="371051" y="1457364"/>
                  <a:pt x="371231" y="1452102"/>
                </a:cubicBezTo>
                <a:cubicBezTo>
                  <a:pt x="371594" y="1443576"/>
                  <a:pt x="371051" y="1435231"/>
                  <a:pt x="371414" y="1426704"/>
                </a:cubicBezTo>
                <a:cubicBezTo>
                  <a:pt x="371594" y="1422168"/>
                  <a:pt x="369962" y="1420354"/>
                  <a:pt x="365245" y="1420536"/>
                </a:cubicBezTo>
                <a:cubicBezTo>
                  <a:pt x="353090" y="1420717"/>
                  <a:pt x="341117" y="1420536"/>
                  <a:pt x="328961" y="1420536"/>
                </a:cubicBezTo>
                <a:cubicBezTo>
                  <a:pt x="319347" y="1420536"/>
                  <a:pt x="314539" y="1420536"/>
                  <a:pt x="312135" y="1422940"/>
                </a:cubicBezTo>
                <a:lnTo>
                  <a:pt x="311737" y="1424022"/>
                </a:lnTo>
                <a:lnTo>
                  <a:pt x="310933" y="1424310"/>
                </a:lnTo>
                <a:cubicBezTo>
                  <a:pt x="309006" y="1426193"/>
                  <a:pt x="309006" y="1429957"/>
                  <a:pt x="309006" y="1437486"/>
                </a:cubicBezTo>
                <a:cubicBezTo>
                  <a:pt x="309006" y="1443247"/>
                  <a:pt x="309006" y="1447566"/>
                  <a:pt x="308652" y="1450806"/>
                </a:cubicBezTo>
                <a:lnTo>
                  <a:pt x="306559" y="1456576"/>
                </a:lnTo>
                <a:lnTo>
                  <a:pt x="301771" y="1458339"/>
                </a:lnTo>
                <a:cubicBezTo>
                  <a:pt x="299118" y="1458634"/>
                  <a:pt x="295581" y="1458634"/>
                  <a:pt x="290864" y="1458634"/>
                </a:cubicBezTo>
                <a:cubicBezTo>
                  <a:pt x="279435" y="1458634"/>
                  <a:pt x="273719" y="1458634"/>
                  <a:pt x="271293" y="1461582"/>
                </a:cubicBezTo>
                <a:lnTo>
                  <a:pt x="270841" y="1463722"/>
                </a:lnTo>
                <a:lnTo>
                  <a:pt x="269637" y="1464359"/>
                </a:lnTo>
                <a:cubicBezTo>
                  <a:pt x="267280" y="1467420"/>
                  <a:pt x="267733" y="1472773"/>
                  <a:pt x="269819" y="1481933"/>
                </a:cubicBezTo>
                <a:cubicBezTo>
                  <a:pt x="269819" y="1482115"/>
                  <a:pt x="270182" y="1482296"/>
                  <a:pt x="270182" y="1482658"/>
                </a:cubicBezTo>
                <a:lnTo>
                  <a:pt x="269158" y="1492937"/>
                </a:lnTo>
                <a:lnTo>
                  <a:pt x="261656" y="1496731"/>
                </a:lnTo>
                <a:cubicBezTo>
                  <a:pt x="254399" y="1496731"/>
                  <a:pt x="247142" y="1497094"/>
                  <a:pt x="239886" y="1496549"/>
                </a:cubicBezTo>
                <a:cubicBezTo>
                  <a:pt x="236802" y="1496278"/>
                  <a:pt x="234715" y="1496596"/>
                  <a:pt x="233400" y="1497798"/>
                </a:cubicBezTo>
                <a:lnTo>
                  <a:pt x="232844" y="1499756"/>
                </a:lnTo>
                <a:lnTo>
                  <a:pt x="232312" y="1499894"/>
                </a:lnTo>
                <a:cubicBezTo>
                  <a:pt x="231268" y="1501074"/>
                  <a:pt x="230905" y="1502979"/>
                  <a:pt x="230814" y="1505700"/>
                </a:cubicBezTo>
                <a:cubicBezTo>
                  <a:pt x="230451" y="1512775"/>
                  <a:pt x="233899" y="1519488"/>
                  <a:pt x="232629" y="1526200"/>
                </a:cubicBezTo>
                <a:cubicBezTo>
                  <a:pt x="229908" y="1539987"/>
                  <a:pt x="231359" y="1553775"/>
                  <a:pt x="231176" y="1567563"/>
                </a:cubicBezTo>
                <a:lnTo>
                  <a:pt x="230398" y="1570656"/>
                </a:lnTo>
                <a:lnTo>
                  <a:pt x="230180" y="1571431"/>
                </a:lnTo>
                <a:cubicBezTo>
                  <a:pt x="228955" y="1572564"/>
                  <a:pt x="227004" y="1572927"/>
                  <a:pt x="224102" y="1572927"/>
                </a:cubicBezTo>
                <a:cubicBezTo>
                  <a:pt x="218297" y="1572927"/>
                  <a:pt x="217389" y="1570751"/>
                  <a:pt x="217026" y="1565489"/>
                </a:cubicBezTo>
                <a:cubicBezTo>
                  <a:pt x="216301" y="1554240"/>
                  <a:pt x="220837" y="1543175"/>
                  <a:pt x="218660" y="1532290"/>
                </a:cubicBezTo>
                <a:cubicBezTo>
                  <a:pt x="216664" y="1522311"/>
                  <a:pt x="217026" y="1512516"/>
                  <a:pt x="217571" y="1502718"/>
                </a:cubicBezTo>
                <a:cubicBezTo>
                  <a:pt x="217935" y="1497457"/>
                  <a:pt x="216664" y="1496549"/>
                  <a:pt x="212129" y="1496549"/>
                </a:cubicBezTo>
                <a:cubicBezTo>
                  <a:pt x="203602" y="1496731"/>
                  <a:pt x="195256" y="1496368"/>
                  <a:pt x="186729" y="1496731"/>
                </a:cubicBezTo>
                <a:cubicBezTo>
                  <a:pt x="180925" y="1497094"/>
                  <a:pt x="178566" y="1495461"/>
                  <a:pt x="178929" y="1489293"/>
                </a:cubicBezTo>
                <a:cubicBezTo>
                  <a:pt x="179654" y="1479316"/>
                  <a:pt x="178384" y="1469156"/>
                  <a:pt x="180017" y="1459178"/>
                </a:cubicBezTo>
                <a:cubicBezTo>
                  <a:pt x="169132" y="1457909"/>
                  <a:pt x="158609" y="1454824"/>
                  <a:pt x="148270" y="1457183"/>
                </a:cubicBezTo>
                <a:cubicBezTo>
                  <a:pt x="141738" y="1458815"/>
                  <a:pt x="141375" y="1456457"/>
                  <a:pt x="140831" y="1451377"/>
                </a:cubicBezTo>
                <a:cubicBezTo>
                  <a:pt x="139924" y="1442670"/>
                  <a:pt x="143008" y="1434142"/>
                  <a:pt x="142827" y="1425434"/>
                </a:cubicBezTo>
                <a:cubicBezTo>
                  <a:pt x="142645" y="1420354"/>
                  <a:pt x="141375" y="1418903"/>
                  <a:pt x="136115" y="1418540"/>
                </a:cubicBezTo>
                <a:cubicBezTo>
                  <a:pt x="127043" y="1417814"/>
                  <a:pt x="117972" y="1421805"/>
                  <a:pt x="109264" y="1420173"/>
                </a:cubicBezTo>
                <a:cubicBezTo>
                  <a:pt x="101826" y="1418722"/>
                  <a:pt x="94388" y="1419447"/>
                  <a:pt x="86949" y="1418722"/>
                </a:cubicBezTo>
                <a:cubicBezTo>
                  <a:pt x="80419" y="1417997"/>
                  <a:pt x="78786" y="1420717"/>
                  <a:pt x="79149" y="1426886"/>
                </a:cubicBezTo>
                <a:lnTo>
                  <a:pt x="79155" y="1427577"/>
                </a:lnTo>
                <a:lnTo>
                  <a:pt x="78786" y="1428960"/>
                </a:lnTo>
                <a:lnTo>
                  <a:pt x="78938" y="1450222"/>
                </a:lnTo>
                <a:lnTo>
                  <a:pt x="77879" y="1456888"/>
                </a:lnTo>
                <a:cubicBezTo>
                  <a:pt x="76292" y="1458770"/>
                  <a:pt x="73434" y="1459450"/>
                  <a:pt x="68808" y="1458815"/>
                </a:cubicBezTo>
                <a:cubicBezTo>
                  <a:pt x="62459" y="1458089"/>
                  <a:pt x="56109" y="1459178"/>
                  <a:pt x="49760" y="1458634"/>
                </a:cubicBezTo>
                <a:cubicBezTo>
                  <a:pt x="46493" y="1458363"/>
                  <a:pt x="44135" y="1458634"/>
                  <a:pt x="42684" y="1459881"/>
                </a:cubicBezTo>
                <a:lnTo>
                  <a:pt x="42280" y="1461638"/>
                </a:lnTo>
                <a:lnTo>
                  <a:pt x="42071" y="1461683"/>
                </a:lnTo>
                <a:cubicBezTo>
                  <a:pt x="41006" y="1462704"/>
                  <a:pt x="40597" y="1464427"/>
                  <a:pt x="40688" y="1467057"/>
                </a:cubicBezTo>
                <a:lnTo>
                  <a:pt x="40841" y="1488500"/>
                </a:lnTo>
                <a:lnTo>
                  <a:pt x="39169" y="1495189"/>
                </a:lnTo>
                <a:cubicBezTo>
                  <a:pt x="37423" y="1496731"/>
                  <a:pt x="34611" y="1497185"/>
                  <a:pt x="30710" y="1496912"/>
                </a:cubicBezTo>
                <a:cubicBezTo>
                  <a:pt x="23999" y="1496368"/>
                  <a:pt x="17286" y="1497275"/>
                  <a:pt x="10754" y="1496731"/>
                </a:cubicBezTo>
                <a:cubicBezTo>
                  <a:pt x="4041" y="1496186"/>
                  <a:pt x="2771" y="1498728"/>
                  <a:pt x="2771" y="1504895"/>
                </a:cubicBezTo>
                <a:lnTo>
                  <a:pt x="2772" y="1505342"/>
                </a:lnTo>
                <a:lnTo>
                  <a:pt x="2590" y="1506063"/>
                </a:lnTo>
                <a:cubicBezTo>
                  <a:pt x="2953" y="1532005"/>
                  <a:pt x="2771" y="1558129"/>
                  <a:pt x="2771" y="1584073"/>
                </a:cubicBezTo>
                <a:cubicBezTo>
                  <a:pt x="2771" y="1600582"/>
                  <a:pt x="2771" y="1600400"/>
                  <a:pt x="18918" y="1600400"/>
                </a:cubicBezTo>
                <a:cubicBezTo>
                  <a:pt x="24905" y="1600582"/>
                  <a:pt x="26718" y="1598586"/>
                  <a:pt x="26538" y="1592780"/>
                </a:cubicBezTo>
                <a:lnTo>
                  <a:pt x="26525" y="1589315"/>
                </a:lnTo>
                <a:lnTo>
                  <a:pt x="26538" y="1589255"/>
                </a:lnTo>
                <a:lnTo>
                  <a:pt x="26391" y="1540688"/>
                </a:lnTo>
                <a:lnTo>
                  <a:pt x="26622" y="1531910"/>
                </a:lnTo>
                <a:cubicBezTo>
                  <a:pt x="27422" y="1524544"/>
                  <a:pt x="30619" y="1524477"/>
                  <a:pt x="43410" y="1524204"/>
                </a:cubicBezTo>
                <a:cubicBezTo>
                  <a:pt x="53932" y="1523932"/>
                  <a:pt x="59192" y="1523796"/>
                  <a:pt x="61823" y="1521075"/>
                </a:cubicBezTo>
                <a:lnTo>
                  <a:pt x="62400" y="1519483"/>
                </a:lnTo>
                <a:lnTo>
                  <a:pt x="63321" y="1519295"/>
                </a:lnTo>
                <a:cubicBezTo>
                  <a:pt x="64182" y="1518456"/>
                  <a:pt x="64545" y="1517051"/>
                  <a:pt x="64454" y="1515055"/>
                </a:cubicBezTo>
                <a:lnTo>
                  <a:pt x="64288" y="1508648"/>
                </a:lnTo>
                <a:lnTo>
                  <a:pt x="64454" y="1502434"/>
                </a:lnTo>
                <a:cubicBezTo>
                  <a:pt x="64454" y="1498262"/>
                  <a:pt x="65361" y="1493726"/>
                  <a:pt x="64091" y="1489916"/>
                </a:cubicBezTo>
                <a:lnTo>
                  <a:pt x="63944" y="1485529"/>
                </a:lnTo>
                <a:lnTo>
                  <a:pt x="63989" y="1485189"/>
                </a:lnTo>
                <a:lnTo>
                  <a:pt x="68264" y="1484293"/>
                </a:lnTo>
                <a:cubicBezTo>
                  <a:pt x="76972" y="1484473"/>
                  <a:pt x="85861" y="1484111"/>
                  <a:pt x="94570" y="1484473"/>
                </a:cubicBezTo>
                <a:cubicBezTo>
                  <a:pt x="100193" y="1484656"/>
                  <a:pt x="102733" y="1482658"/>
                  <a:pt x="102551" y="1476672"/>
                </a:cubicBezTo>
                <a:lnTo>
                  <a:pt x="102537" y="1474650"/>
                </a:lnTo>
                <a:lnTo>
                  <a:pt x="102551" y="1474598"/>
                </a:lnTo>
                <a:cubicBezTo>
                  <a:pt x="102370" y="1466979"/>
                  <a:pt x="102551" y="1459540"/>
                  <a:pt x="102551" y="1451921"/>
                </a:cubicBezTo>
                <a:lnTo>
                  <a:pt x="102643" y="1449650"/>
                </a:lnTo>
                <a:lnTo>
                  <a:pt x="104388" y="1445062"/>
                </a:lnTo>
                <a:cubicBezTo>
                  <a:pt x="105772" y="1444336"/>
                  <a:pt x="107723" y="1444381"/>
                  <a:pt x="109809" y="1444381"/>
                </a:cubicBezTo>
                <a:cubicBezTo>
                  <a:pt x="111986" y="1444290"/>
                  <a:pt x="113890" y="1444290"/>
                  <a:pt x="115205" y="1445062"/>
                </a:cubicBezTo>
                <a:lnTo>
                  <a:pt x="116905" y="1449911"/>
                </a:lnTo>
                <a:lnTo>
                  <a:pt x="117054" y="1451447"/>
                </a:lnTo>
                <a:lnTo>
                  <a:pt x="116883" y="1468508"/>
                </a:lnTo>
                <a:lnTo>
                  <a:pt x="116927" y="1470148"/>
                </a:lnTo>
                <a:lnTo>
                  <a:pt x="116883" y="1476050"/>
                </a:lnTo>
                <a:lnTo>
                  <a:pt x="117107" y="1476884"/>
                </a:lnTo>
                <a:lnTo>
                  <a:pt x="117127" y="1477633"/>
                </a:lnTo>
                <a:lnTo>
                  <a:pt x="117814" y="1479519"/>
                </a:lnTo>
                <a:lnTo>
                  <a:pt x="118221" y="1481039"/>
                </a:lnTo>
                <a:lnTo>
                  <a:pt x="118380" y="1481076"/>
                </a:lnTo>
                <a:lnTo>
                  <a:pt x="118834" y="1482320"/>
                </a:lnTo>
                <a:cubicBezTo>
                  <a:pt x="120785" y="1484293"/>
                  <a:pt x="124685" y="1484293"/>
                  <a:pt x="132485" y="1484293"/>
                </a:cubicBezTo>
                <a:cubicBezTo>
                  <a:pt x="156796" y="1484293"/>
                  <a:pt x="156796" y="1484293"/>
                  <a:pt x="156796" y="1508239"/>
                </a:cubicBezTo>
                <a:lnTo>
                  <a:pt x="156281" y="1514258"/>
                </a:lnTo>
                <a:lnTo>
                  <a:pt x="155945" y="1517303"/>
                </a:lnTo>
                <a:lnTo>
                  <a:pt x="156535" y="1518467"/>
                </a:lnTo>
                <a:lnTo>
                  <a:pt x="156978" y="1521301"/>
                </a:lnTo>
                <a:cubicBezTo>
                  <a:pt x="160242" y="1523478"/>
                  <a:pt x="166048" y="1522209"/>
                  <a:pt x="170946" y="1522209"/>
                </a:cubicBezTo>
                <a:cubicBezTo>
                  <a:pt x="194893" y="1522209"/>
                  <a:pt x="194713" y="1522209"/>
                  <a:pt x="194893" y="1545793"/>
                </a:cubicBezTo>
                <a:cubicBezTo>
                  <a:pt x="195076" y="1561396"/>
                  <a:pt x="194531" y="1576997"/>
                  <a:pt x="193080" y="1592598"/>
                </a:cubicBezTo>
                <a:cubicBezTo>
                  <a:pt x="192717" y="1597134"/>
                  <a:pt x="194168" y="1600944"/>
                  <a:pt x="199429" y="1599856"/>
                </a:cubicBezTo>
                <a:cubicBezTo>
                  <a:pt x="215212" y="1596408"/>
                  <a:pt x="231176" y="1598767"/>
                  <a:pt x="247142" y="1598405"/>
                </a:cubicBezTo>
                <a:cubicBezTo>
                  <a:pt x="250045" y="1598314"/>
                  <a:pt x="251995" y="1597905"/>
                  <a:pt x="253197" y="1596771"/>
                </a:cubicBezTo>
                <a:lnTo>
                  <a:pt x="253769" y="1594584"/>
                </a:lnTo>
                <a:lnTo>
                  <a:pt x="254944" y="1592158"/>
                </a:lnTo>
                <a:cubicBezTo>
                  <a:pt x="254944" y="1570932"/>
                  <a:pt x="255124" y="1549705"/>
                  <a:pt x="254944" y="1528480"/>
                </a:cubicBezTo>
                <a:lnTo>
                  <a:pt x="255672" y="1523562"/>
                </a:lnTo>
                <a:lnTo>
                  <a:pt x="260931" y="1522027"/>
                </a:lnTo>
                <a:cubicBezTo>
                  <a:pt x="269094" y="1522390"/>
                  <a:pt x="277258" y="1521665"/>
                  <a:pt x="285421" y="1522209"/>
                </a:cubicBezTo>
                <a:cubicBezTo>
                  <a:pt x="288869" y="1522481"/>
                  <a:pt x="291409" y="1522209"/>
                  <a:pt x="292973" y="1520916"/>
                </a:cubicBezTo>
                <a:lnTo>
                  <a:pt x="293932" y="1516738"/>
                </a:lnTo>
                <a:lnTo>
                  <a:pt x="295036" y="1512878"/>
                </a:lnTo>
                <a:cubicBezTo>
                  <a:pt x="295218" y="1504714"/>
                  <a:pt x="293767" y="1496731"/>
                  <a:pt x="293042" y="1488749"/>
                </a:cubicBezTo>
                <a:lnTo>
                  <a:pt x="293398" y="1486330"/>
                </a:lnTo>
                <a:lnTo>
                  <a:pt x="300660" y="1483930"/>
                </a:lnTo>
                <a:cubicBezTo>
                  <a:pt x="306285" y="1484656"/>
                  <a:pt x="312271" y="1484473"/>
                  <a:pt x="317895" y="1483930"/>
                </a:cubicBezTo>
                <a:cubicBezTo>
                  <a:pt x="327556" y="1483113"/>
                  <a:pt x="330073" y="1482908"/>
                  <a:pt x="330652" y="1477347"/>
                </a:cubicBezTo>
                <a:lnTo>
                  <a:pt x="330664" y="1476587"/>
                </a:lnTo>
                <a:lnTo>
                  <a:pt x="331140" y="1474598"/>
                </a:lnTo>
                <a:lnTo>
                  <a:pt x="331094" y="1466319"/>
                </a:lnTo>
                <a:lnTo>
                  <a:pt x="332343" y="1452720"/>
                </a:lnTo>
                <a:lnTo>
                  <a:pt x="332484" y="1451684"/>
                </a:lnTo>
                <a:lnTo>
                  <a:pt x="333497" y="1447396"/>
                </a:lnTo>
                <a:cubicBezTo>
                  <a:pt x="334223" y="1446331"/>
                  <a:pt x="335493" y="1445832"/>
                  <a:pt x="337851" y="1446195"/>
                </a:cubicBezTo>
                <a:cubicBezTo>
                  <a:pt x="341298" y="1446738"/>
                  <a:pt x="345653" y="1444018"/>
                  <a:pt x="347467" y="1450911"/>
                </a:cubicBezTo>
                <a:cubicBezTo>
                  <a:pt x="350006" y="1460164"/>
                  <a:pt x="345653" y="1468690"/>
                  <a:pt x="346741" y="1477580"/>
                </a:cubicBezTo>
                <a:cubicBezTo>
                  <a:pt x="347285" y="1482296"/>
                  <a:pt x="348193" y="1484473"/>
                  <a:pt x="353453" y="1484293"/>
                </a:cubicBezTo>
                <a:cubicBezTo>
                  <a:pt x="361980" y="1483930"/>
                  <a:pt x="370325" y="1484473"/>
                  <a:pt x="378852" y="1484111"/>
                </a:cubicBezTo>
                <a:cubicBezTo>
                  <a:pt x="383568" y="1483930"/>
                  <a:pt x="385020" y="1485381"/>
                  <a:pt x="385201" y="1490279"/>
                </a:cubicBezTo>
                <a:cubicBezTo>
                  <a:pt x="385382" y="1497899"/>
                  <a:pt x="388104" y="1505337"/>
                  <a:pt x="385382" y="1513319"/>
                </a:cubicBezTo>
                <a:cubicBezTo>
                  <a:pt x="383387" y="1519125"/>
                  <a:pt x="386471" y="1522752"/>
                  <a:pt x="393547" y="1522390"/>
                </a:cubicBezTo>
                <a:cubicBezTo>
                  <a:pt x="401165" y="1522027"/>
                  <a:pt x="408786" y="1522752"/>
                  <a:pt x="416225" y="1522209"/>
                </a:cubicBezTo>
                <a:cubicBezTo>
                  <a:pt x="421849" y="1521845"/>
                  <a:pt x="423299" y="1524023"/>
                  <a:pt x="423299" y="1529466"/>
                </a:cubicBezTo>
                <a:lnTo>
                  <a:pt x="423130" y="1584670"/>
                </a:lnTo>
                <a:lnTo>
                  <a:pt x="422755" y="1589255"/>
                </a:lnTo>
                <a:lnTo>
                  <a:pt x="423182" y="1590926"/>
                </a:lnTo>
                <a:lnTo>
                  <a:pt x="423288" y="1594988"/>
                </a:lnTo>
                <a:cubicBezTo>
                  <a:pt x="423798" y="1599709"/>
                  <a:pt x="425839" y="1599402"/>
                  <a:pt x="434003" y="1598586"/>
                </a:cubicBezTo>
                <a:cubicBezTo>
                  <a:pt x="437087" y="1598223"/>
                  <a:pt x="440352" y="1597680"/>
                  <a:pt x="443073" y="1598586"/>
                </a:cubicBezTo>
                <a:cubicBezTo>
                  <a:pt x="455047" y="1602395"/>
                  <a:pt x="467021" y="1598223"/>
                  <a:pt x="478813" y="1598405"/>
                </a:cubicBezTo>
                <a:cubicBezTo>
                  <a:pt x="481897" y="1598405"/>
                  <a:pt x="485344" y="1598767"/>
                  <a:pt x="484981" y="1594050"/>
                </a:cubicBezTo>
                <a:cubicBezTo>
                  <a:pt x="483167" y="1573550"/>
                  <a:pt x="488247" y="1552867"/>
                  <a:pt x="485162" y="1532187"/>
                </a:cubicBezTo>
                <a:cubicBezTo>
                  <a:pt x="484074" y="1526018"/>
                  <a:pt x="485525" y="1521845"/>
                  <a:pt x="493508" y="1522209"/>
                </a:cubicBezTo>
                <a:cubicBezTo>
                  <a:pt x="503123" y="1522752"/>
                  <a:pt x="512739" y="1522390"/>
                  <a:pt x="522535" y="1522390"/>
                </a:cubicBezTo>
                <a:lnTo>
                  <a:pt x="521965" y="1517024"/>
                </a:lnTo>
                <a:lnTo>
                  <a:pt x="522022" y="1516968"/>
                </a:lnTo>
                <a:lnTo>
                  <a:pt x="521893" y="1512825"/>
                </a:lnTo>
                <a:lnTo>
                  <a:pt x="524712" y="1501754"/>
                </a:lnTo>
                <a:lnTo>
                  <a:pt x="524608" y="1500741"/>
                </a:lnTo>
                <a:lnTo>
                  <a:pt x="525460" y="1497570"/>
                </a:lnTo>
                <a:cubicBezTo>
                  <a:pt x="525574" y="1495053"/>
                  <a:pt x="525165" y="1492559"/>
                  <a:pt x="524350" y="1490200"/>
                </a:cubicBezTo>
                <a:lnTo>
                  <a:pt x="524365" y="1485800"/>
                </a:lnTo>
                <a:lnTo>
                  <a:pt x="528340" y="1484473"/>
                </a:lnTo>
                <a:cubicBezTo>
                  <a:pt x="537230" y="1484293"/>
                  <a:pt x="546664" y="1483203"/>
                  <a:pt x="555372" y="1484837"/>
                </a:cubicBezTo>
                <a:cubicBezTo>
                  <a:pt x="562810" y="1486106"/>
                  <a:pt x="562991" y="1483384"/>
                  <a:pt x="562991" y="1478124"/>
                </a:cubicBezTo>
                <a:lnTo>
                  <a:pt x="562991" y="1475834"/>
                </a:lnTo>
                <a:lnTo>
                  <a:pt x="563173" y="1475143"/>
                </a:lnTo>
                <a:lnTo>
                  <a:pt x="563005" y="1450863"/>
                </a:lnTo>
                <a:lnTo>
                  <a:pt x="564145" y="1446912"/>
                </a:lnTo>
                <a:cubicBezTo>
                  <a:pt x="566178" y="1444641"/>
                  <a:pt x="570429" y="1446785"/>
                  <a:pt x="573151" y="1446376"/>
                </a:cubicBezTo>
                <a:cubicBezTo>
                  <a:pt x="577686" y="1445650"/>
                  <a:pt x="576961" y="1448371"/>
                  <a:pt x="576598" y="1451999"/>
                </a:cubicBezTo>
                <a:lnTo>
                  <a:pt x="576595" y="1452090"/>
                </a:lnTo>
                <a:lnTo>
                  <a:pt x="575555" y="1459654"/>
                </a:lnTo>
                <a:cubicBezTo>
                  <a:pt x="575600" y="1463532"/>
                  <a:pt x="575963" y="1467432"/>
                  <a:pt x="575873" y="1471333"/>
                </a:cubicBezTo>
                <a:lnTo>
                  <a:pt x="575890" y="1472394"/>
                </a:lnTo>
                <a:lnTo>
                  <a:pt x="575690" y="1478124"/>
                </a:lnTo>
                <a:cubicBezTo>
                  <a:pt x="575328" y="1484111"/>
                  <a:pt x="577867" y="1486288"/>
                  <a:pt x="583673" y="1486106"/>
                </a:cubicBezTo>
                <a:lnTo>
                  <a:pt x="612724" y="1486106"/>
                </a:lnTo>
                <a:lnTo>
                  <a:pt x="613717" y="1488772"/>
                </a:lnTo>
                <a:lnTo>
                  <a:pt x="613787" y="1491354"/>
                </a:lnTo>
                <a:lnTo>
                  <a:pt x="613787" y="1515497"/>
                </a:lnTo>
                <a:cubicBezTo>
                  <a:pt x="613787" y="1521483"/>
                  <a:pt x="616691" y="1524204"/>
                  <a:pt x="622677" y="1524204"/>
                </a:cubicBezTo>
                <a:cubicBezTo>
                  <a:pt x="631205" y="1524204"/>
                  <a:pt x="639731" y="1524748"/>
                  <a:pt x="648076" y="1523841"/>
                </a:cubicBezTo>
                <a:cubicBezTo>
                  <a:pt x="653156" y="1523297"/>
                  <a:pt x="654607" y="1525474"/>
                  <a:pt x="653519" y="1528922"/>
                </a:cubicBezTo>
                <a:lnTo>
                  <a:pt x="653487" y="1529427"/>
                </a:lnTo>
                <a:lnTo>
                  <a:pt x="651886" y="1537188"/>
                </a:lnTo>
                <a:cubicBezTo>
                  <a:pt x="652068" y="1538094"/>
                  <a:pt x="651886" y="1539002"/>
                  <a:pt x="651886" y="1539908"/>
                </a:cubicBezTo>
                <a:lnTo>
                  <a:pt x="652368" y="1546999"/>
                </a:lnTo>
                <a:lnTo>
                  <a:pt x="652204" y="1549580"/>
                </a:lnTo>
                <a:lnTo>
                  <a:pt x="653529" y="1565792"/>
                </a:lnTo>
                <a:lnTo>
                  <a:pt x="651886" y="1589980"/>
                </a:lnTo>
                <a:lnTo>
                  <a:pt x="652088" y="1590981"/>
                </a:lnTo>
                <a:lnTo>
                  <a:pt x="651886" y="1593324"/>
                </a:lnTo>
                <a:cubicBezTo>
                  <a:pt x="651523" y="1598767"/>
                  <a:pt x="653337" y="1600763"/>
                  <a:pt x="658961" y="1600582"/>
                </a:cubicBezTo>
                <a:cubicBezTo>
                  <a:pt x="675652" y="1600219"/>
                  <a:pt x="692161" y="1600037"/>
                  <a:pt x="708852" y="1600582"/>
                </a:cubicBezTo>
                <a:cubicBezTo>
                  <a:pt x="715564" y="1600763"/>
                  <a:pt x="717741" y="1598949"/>
                  <a:pt x="717559" y="1592055"/>
                </a:cubicBezTo>
                <a:cubicBezTo>
                  <a:pt x="717016" y="1571736"/>
                  <a:pt x="717378" y="1551598"/>
                  <a:pt x="717378" y="1531279"/>
                </a:cubicBezTo>
                <a:cubicBezTo>
                  <a:pt x="717378" y="1527652"/>
                  <a:pt x="716834" y="1523478"/>
                  <a:pt x="722639" y="1524204"/>
                </a:cubicBezTo>
                <a:cubicBezTo>
                  <a:pt x="731348" y="1525292"/>
                  <a:pt x="739874" y="1521845"/>
                  <a:pt x="748582" y="1522390"/>
                </a:cubicBezTo>
                <a:cubicBezTo>
                  <a:pt x="754387" y="1522752"/>
                  <a:pt x="756021" y="1520576"/>
                  <a:pt x="755658" y="1515133"/>
                </a:cubicBezTo>
                <a:lnTo>
                  <a:pt x="753839" y="1497255"/>
                </a:lnTo>
                <a:lnTo>
                  <a:pt x="753538" y="1493476"/>
                </a:lnTo>
                <a:lnTo>
                  <a:pt x="755271" y="1485926"/>
                </a:lnTo>
                <a:cubicBezTo>
                  <a:pt x="756656" y="1484338"/>
                  <a:pt x="759015" y="1483749"/>
                  <a:pt x="762914" y="1484111"/>
                </a:cubicBezTo>
                <a:cubicBezTo>
                  <a:pt x="769445" y="1484656"/>
                  <a:pt x="776339" y="1483749"/>
                  <a:pt x="782870" y="1484293"/>
                </a:cubicBezTo>
                <a:cubicBezTo>
                  <a:pt x="789764" y="1484837"/>
                  <a:pt x="792848" y="1483022"/>
                  <a:pt x="792123" y="1475403"/>
                </a:cubicBezTo>
                <a:cubicBezTo>
                  <a:pt x="791397" y="1467239"/>
                  <a:pt x="792123" y="1459075"/>
                  <a:pt x="791941" y="1450911"/>
                </a:cubicBezTo>
                <a:cubicBezTo>
                  <a:pt x="791760" y="1443110"/>
                  <a:pt x="797201" y="1444381"/>
                  <a:pt x="801920" y="1444018"/>
                </a:cubicBezTo>
                <a:lnTo>
                  <a:pt x="806836" y="1445366"/>
                </a:lnTo>
                <a:lnTo>
                  <a:pt x="807906" y="1449745"/>
                </a:lnTo>
                <a:cubicBezTo>
                  <a:pt x="807362" y="1458452"/>
                  <a:pt x="808087" y="1467341"/>
                  <a:pt x="807724" y="1476050"/>
                </a:cubicBezTo>
                <a:cubicBezTo>
                  <a:pt x="807633" y="1478408"/>
                  <a:pt x="807951" y="1480040"/>
                  <a:pt x="808903" y="1481061"/>
                </a:cubicBezTo>
                <a:lnTo>
                  <a:pt x="809739" y="1481285"/>
                </a:lnTo>
                <a:lnTo>
                  <a:pt x="810105" y="1482750"/>
                </a:lnTo>
                <a:cubicBezTo>
                  <a:pt x="811625" y="1484066"/>
                  <a:pt x="814074" y="1484384"/>
                  <a:pt x="817521" y="1484111"/>
                </a:cubicBezTo>
                <a:cubicBezTo>
                  <a:pt x="824233" y="1483749"/>
                  <a:pt x="830946" y="1484656"/>
                  <a:pt x="837477" y="1483930"/>
                </a:cubicBezTo>
                <a:cubicBezTo>
                  <a:pt x="841378" y="1483475"/>
                  <a:pt x="843873" y="1484066"/>
                  <a:pt x="845301" y="1485677"/>
                </a:cubicBezTo>
                <a:lnTo>
                  <a:pt x="845994" y="1489491"/>
                </a:lnTo>
                <a:lnTo>
                  <a:pt x="845822" y="1514329"/>
                </a:lnTo>
                <a:cubicBezTo>
                  <a:pt x="845731" y="1516687"/>
                  <a:pt x="846094" y="1518275"/>
                  <a:pt x="847070" y="1519250"/>
                </a:cubicBezTo>
                <a:lnTo>
                  <a:pt x="847790" y="1519432"/>
                </a:lnTo>
                <a:lnTo>
                  <a:pt x="847977" y="1520463"/>
                </a:lnTo>
                <a:cubicBezTo>
                  <a:pt x="849405" y="1522072"/>
                  <a:pt x="851900" y="1522661"/>
                  <a:pt x="855801" y="1522209"/>
                </a:cubicBezTo>
                <a:cubicBezTo>
                  <a:pt x="862150" y="1521665"/>
                  <a:pt x="868500" y="1522572"/>
                  <a:pt x="874850" y="1522027"/>
                </a:cubicBezTo>
                <a:cubicBezTo>
                  <a:pt x="878658" y="1521664"/>
                  <a:pt x="881289" y="1522027"/>
                  <a:pt x="882922" y="1523523"/>
                </a:cubicBezTo>
                <a:lnTo>
                  <a:pt x="884102" y="1528214"/>
                </a:lnTo>
                <a:lnTo>
                  <a:pt x="883920" y="1589074"/>
                </a:lnTo>
                <a:lnTo>
                  <a:pt x="885214" y="1594188"/>
                </a:lnTo>
                <a:lnTo>
                  <a:pt x="885939" y="1598201"/>
                </a:lnTo>
                <a:cubicBezTo>
                  <a:pt x="886869" y="1599720"/>
                  <a:pt x="888546" y="1600491"/>
                  <a:pt x="891540" y="1599856"/>
                </a:cubicBezTo>
                <a:cubicBezTo>
                  <a:pt x="906779" y="1596408"/>
                  <a:pt x="922199" y="1598767"/>
                  <a:pt x="937438" y="1598405"/>
                </a:cubicBezTo>
                <a:cubicBezTo>
                  <a:pt x="944333" y="1598223"/>
                  <a:pt x="946873" y="1596952"/>
                  <a:pt x="946691" y="1589514"/>
                </a:cubicBezTo>
                <a:cubicBezTo>
                  <a:pt x="946147" y="1569559"/>
                  <a:pt x="946691" y="1549421"/>
                  <a:pt x="946328" y="1529285"/>
                </a:cubicBezTo>
                <a:cubicBezTo>
                  <a:pt x="946328" y="1523841"/>
                  <a:pt x="947598" y="1521665"/>
                  <a:pt x="953402" y="1522027"/>
                </a:cubicBezTo>
                <a:cubicBezTo>
                  <a:pt x="961567" y="1522390"/>
                  <a:pt x="969732" y="1521845"/>
                  <a:pt x="977895" y="1522209"/>
                </a:cubicBezTo>
                <a:cubicBezTo>
                  <a:pt x="982794" y="1522572"/>
                  <a:pt x="984789" y="1520939"/>
                  <a:pt x="984608" y="1515678"/>
                </a:cubicBezTo>
                <a:cubicBezTo>
                  <a:pt x="984245" y="1507151"/>
                  <a:pt x="984789" y="1498806"/>
                  <a:pt x="984426" y="1490279"/>
                </a:cubicBezTo>
                <a:cubicBezTo>
                  <a:pt x="984245" y="1485563"/>
                  <a:pt x="985696" y="1483930"/>
                  <a:pt x="990594" y="1483930"/>
                </a:cubicBezTo>
                <a:cubicBezTo>
                  <a:pt x="999484" y="1483930"/>
                  <a:pt x="1008373" y="1484473"/>
                  <a:pt x="1017444" y="1482478"/>
                </a:cubicBezTo>
                <a:cubicBezTo>
                  <a:pt x="1021979" y="1481389"/>
                  <a:pt x="1022523" y="1479756"/>
                  <a:pt x="1022523" y="1475947"/>
                </a:cubicBezTo>
                <a:cubicBezTo>
                  <a:pt x="1022342" y="1467783"/>
                  <a:pt x="1022342" y="1459620"/>
                  <a:pt x="1022523" y="1451455"/>
                </a:cubicBezTo>
                <a:cubicBezTo>
                  <a:pt x="1022705" y="1444199"/>
                  <a:pt x="1028510" y="1446376"/>
                  <a:pt x="1032683" y="1445832"/>
                </a:cubicBezTo>
                <a:lnTo>
                  <a:pt x="1037586" y="1446919"/>
                </a:lnTo>
                <a:lnTo>
                  <a:pt x="1038126" y="1450470"/>
                </a:lnTo>
                <a:cubicBezTo>
                  <a:pt x="1037581" y="1458634"/>
                  <a:pt x="1038307" y="1466797"/>
                  <a:pt x="1037944" y="1474961"/>
                </a:cubicBezTo>
                <a:cubicBezTo>
                  <a:pt x="1037853" y="1477683"/>
                  <a:pt x="1038171" y="1479588"/>
                  <a:pt x="1039238" y="1480767"/>
                </a:cubicBezTo>
                <a:lnTo>
                  <a:pt x="1039460" y="1480822"/>
                </a:lnTo>
                <a:lnTo>
                  <a:pt x="1039963" y="1482908"/>
                </a:lnTo>
                <a:cubicBezTo>
                  <a:pt x="1040847" y="1483839"/>
                  <a:pt x="1042299" y="1484202"/>
                  <a:pt x="1044476" y="1484111"/>
                </a:cubicBezTo>
                <a:cubicBezTo>
                  <a:pt x="1053183" y="1483749"/>
                  <a:pt x="1062072" y="1484293"/>
                  <a:pt x="1070781" y="1483930"/>
                </a:cubicBezTo>
                <a:lnTo>
                  <a:pt x="1075266" y="1485067"/>
                </a:lnTo>
                <a:lnTo>
                  <a:pt x="1076224" y="1488568"/>
                </a:lnTo>
                <a:cubicBezTo>
                  <a:pt x="1075861" y="1497094"/>
                  <a:pt x="1076405" y="1505440"/>
                  <a:pt x="1076042" y="1513967"/>
                </a:cubicBezTo>
                <a:cubicBezTo>
                  <a:pt x="1075951" y="1516324"/>
                  <a:pt x="1076269" y="1517957"/>
                  <a:pt x="1077221" y="1518979"/>
                </a:cubicBezTo>
                <a:lnTo>
                  <a:pt x="1077498" y="1519052"/>
                </a:lnTo>
                <a:lnTo>
                  <a:pt x="1078038" y="1521007"/>
                </a:lnTo>
                <a:cubicBezTo>
                  <a:pt x="1078944" y="1521936"/>
                  <a:pt x="1080396" y="1522299"/>
                  <a:pt x="1082574" y="1522209"/>
                </a:cubicBezTo>
                <a:cubicBezTo>
                  <a:pt x="1090737" y="1522027"/>
                  <a:pt x="1098901" y="1522572"/>
                  <a:pt x="1107064" y="1522027"/>
                </a:cubicBezTo>
                <a:lnTo>
                  <a:pt x="1113043" y="1523479"/>
                </a:lnTo>
                <a:lnTo>
                  <a:pt x="1114503" y="1529568"/>
                </a:lnTo>
                <a:cubicBezTo>
                  <a:pt x="1113959" y="1550068"/>
                  <a:pt x="1114140" y="1570751"/>
                  <a:pt x="1114322" y="1591250"/>
                </a:cubicBezTo>
                <a:cubicBezTo>
                  <a:pt x="1114322" y="1592701"/>
                  <a:pt x="1113914" y="1594651"/>
                  <a:pt x="1114231" y="1596103"/>
                </a:cubicBezTo>
                <a:lnTo>
                  <a:pt x="1115083" y="1596474"/>
                </a:lnTo>
                <a:lnTo>
                  <a:pt x="1115251" y="1598631"/>
                </a:lnTo>
                <a:cubicBezTo>
                  <a:pt x="1115773" y="1599992"/>
                  <a:pt x="1116952" y="1600763"/>
                  <a:pt x="1119583" y="1600037"/>
                </a:cubicBezTo>
                <a:cubicBezTo>
                  <a:pt x="1135728" y="1595683"/>
                  <a:pt x="1152238" y="1602213"/>
                  <a:pt x="1168565" y="1598767"/>
                </a:cubicBezTo>
                <a:cubicBezTo>
                  <a:pt x="1174371" y="1597497"/>
                  <a:pt x="1176729" y="1596771"/>
                  <a:pt x="1176548" y="1590422"/>
                </a:cubicBezTo>
                <a:cubicBezTo>
                  <a:pt x="1176185" y="1570465"/>
                  <a:pt x="1176548" y="1550510"/>
                  <a:pt x="1176367" y="1530554"/>
                </a:cubicBezTo>
                <a:cubicBezTo>
                  <a:pt x="1176185" y="1524386"/>
                  <a:pt x="1178361" y="1521845"/>
                  <a:pt x="1184712" y="1522027"/>
                </a:cubicBezTo>
                <a:cubicBezTo>
                  <a:pt x="1193963" y="1522572"/>
                  <a:pt x="1203397" y="1522209"/>
                  <a:pt x="1211924" y="1522209"/>
                </a:cubicBezTo>
                <a:lnTo>
                  <a:pt x="1213268" y="1504843"/>
                </a:lnTo>
                <a:lnTo>
                  <a:pt x="1213671" y="1502583"/>
                </a:lnTo>
                <a:lnTo>
                  <a:pt x="1213857" y="1497217"/>
                </a:lnTo>
                <a:lnTo>
                  <a:pt x="1214646" y="1487014"/>
                </a:lnTo>
                <a:cubicBezTo>
                  <a:pt x="1214646" y="1484111"/>
                  <a:pt x="1217367" y="1484293"/>
                  <a:pt x="1219363" y="1484293"/>
                </a:cubicBezTo>
                <a:cubicBezTo>
                  <a:pt x="1228615" y="1484293"/>
                  <a:pt x="1238230" y="1483384"/>
                  <a:pt x="1247301" y="1484837"/>
                </a:cubicBezTo>
                <a:cubicBezTo>
                  <a:pt x="1253288" y="1485743"/>
                  <a:pt x="1254195" y="1483930"/>
                  <a:pt x="1254195" y="1479212"/>
                </a:cubicBezTo>
                <a:cubicBezTo>
                  <a:pt x="1254195" y="1470142"/>
                  <a:pt x="1254558" y="1461071"/>
                  <a:pt x="1254195" y="1451999"/>
                </a:cubicBezTo>
                <a:cubicBezTo>
                  <a:pt x="1254014" y="1447102"/>
                  <a:pt x="1256009" y="1446012"/>
                  <a:pt x="1260544" y="1446012"/>
                </a:cubicBezTo>
                <a:cubicBezTo>
                  <a:pt x="1262812" y="1446012"/>
                  <a:pt x="1264536" y="1446240"/>
                  <a:pt x="1265647" y="1447102"/>
                </a:cubicBezTo>
                <a:lnTo>
                  <a:pt x="1266383" y="1449626"/>
                </a:lnTo>
                <a:lnTo>
                  <a:pt x="1266714" y="1451558"/>
                </a:lnTo>
                <a:cubicBezTo>
                  <a:pt x="1266531" y="1460085"/>
                  <a:pt x="1267076" y="1468611"/>
                  <a:pt x="1266531" y="1476957"/>
                </a:cubicBezTo>
                <a:lnTo>
                  <a:pt x="1267286" y="1479472"/>
                </a:lnTo>
                <a:lnTo>
                  <a:pt x="1267303" y="1480111"/>
                </a:lnTo>
                <a:lnTo>
                  <a:pt x="1268111" y="1482228"/>
                </a:lnTo>
                <a:lnTo>
                  <a:pt x="1268482" y="1483465"/>
                </a:lnTo>
                <a:lnTo>
                  <a:pt x="1268585" y="1483471"/>
                </a:lnTo>
                <a:lnTo>
                  <a:pt x="1268890" y="1484270"/>
                </a:lnTo>
                <a:cubicBezTo>
                  <a:pt x="1270704" y="1486016"/>
                  <a:pt x="1274332" y="1486016"/>
                  <a:pt x="1281589" y="1486106"/>
                </a:cubicBezTo>
                <a:cubicBezTo>
                  <a:pt x="1289209" y="1486106"/>
                  <a:pt x="1298642" y="1482840"/>
                  <a:pt x="1303540" y="1487377"/>
                </a:cubicBezTo>
                <a:lnTo>
                  <a:pt x="1304650" y="1491845"/>
                </a:lnTo>
                <a:lnTo>
                  <a:pt x="1304629" y="1493829"/>
                </a:lnTo>
                <a:cubicBezTo>
                  <a:pt x="1304629" y="1501675"/>
                  <a:pt x="1304653" y="1507594"/>
                  <a:pt x="1305171" y="1511996"/>
                </a:cubicBezTo>
                <a:lnTo>
                  <a:pt x="1305173" y="1512002"/>
                </a:lnTo>
                <a:lnTo>
                  <a:pt x="1305173" y="1515497"/>
                </a:lnTo>
                <a:cubicBezTo>
                  <a:pt x="1304448" y="1521301"/>
                  <a:pt x="1307350" y="1524023"/>
                  <a:pt x="1312793" y="1524023"/>
                </a:cubicBezTo>
                <a:cubicBezTo>
                  <a:pt x="1317691" y="1524023"/>
                  <a:pt x="1322636" y="1524295"/>
                  <a:pt x="1327601" y="1524295"/>
                </a:cubicBezTo>
                <a:lnTo>
                  <a:pt x="1341789" y="1523003"/>
                </a:lnTo>
                <a:lnTo>
                  <a:pt x="1342727" y="1527392"/>
                </a:lnTo>
                <a:cubicBezTo>
                  <a:pt x="1342364" y="1548254"/>
                  <a:pt x="1342909" y="1569118"/>
                  <a:pt x="1342364" y="1589980"/>
                </a:cubicBezTo>
                <a:lnTo>
                  <a:pt x="1343213" y="1593137"/>
                </a:lnTo>
                <a:lnTo>
                  <a:pt x="1344360" y="1598563"/>
                </a:lnTo>
                <a:cubicBezTo>
                  <a:pt x="1345584" y="1599947"/>
                  <a:pt x="1347716" y="1600491"/>
                  <a:pt x="1351254" y="1600400"/>
                </a:cubicBezTo>
                <a:cubicBezTo>
                  <a:pt x="1366674" y="1599856"/>
                  <a:pt x="1382095" y="1599856"/>
                  <a:pt x="1397516" y="1600400"/>
                </a:cubicBezTo>
                <a:cubicBezTo>
                  <a:pt x="1404409" y="1600582"/>
                  <a:pt x="1406950" y="1598949"/>
                  <a:pt x="1406769" y="1591510"/>
                </a:cubicBezTo>
                <a:cubicBezTo>
                  <a:pt x="1406223" y="1571191"/>
                  <a:pt x="1406585" y="1551054"/>
                  <a:pt x="1406405" y="1530736"/>
                </a:cubicBezTo>
                <a:cubicBezTo>
                  <a:pt x="1406405" y="1525837"/>
                  <a:pt x="1407676" y="1523297"/>
                  <a:pt x="1412935" y="1524023"/>
                </a:cubicBezTo>
                <a:cubicBezTo>
                  <a:pt x="1421644" y="1525292"/>
                  <a:pt x="1430170" y="1522390"/>
                  <a:pt x="1438879" y="1522390"/>
                </a:cubicBezTo>
                <a:cubicBezTo>
                  <a:pt x="1443232" y="1522390"/>
                  <a:pt x="1444684" y="1520939"/>
                  <a:pt x="1444503" y="1516585"/>
                </a:cubicBezTo>
                <a:cubicBezTo>
                  <a:pt x="1444321" y="1507877"/>
                  <a:pt x="1444684" y="1498988"/>
                  <a:pt x="1444321" y="1490279"/>
                </a:cubicBezTo>
                <a:cubicBezTo>
                  <a:pt x="1444140" y="1485381"/>
                  <a:pt x="1445954" y="1483930"/>
                  <a:pt x="1450672" y="1484111"/>
                </a:cubicBezTo>
                <a:cubicBezTo>
                  <a:pt x="1459197" y="1484473"/>
                  <a:pt x="1467543" y="1483930"/>
                  <a:pt x="1476069" y="1484293"/>
                </a:cubicBezTo>
                <a:cubicBezTo>
                  <a:pt x="1481330" y="1484656"/>
                  <a:pt x="1482783" y="1482658"/>
                  <a:pt x="1482600" y="1477580"/>
                </a:cubicBezTo>
                <a:cubicBezTo>
                  <a:pt x="1482238" y="1468508"/>
                  <a:pt x="1482783" y="1459437"/>
                  <a:pt x="1482420" y="1450367"/>
                </a:cubicBezTo>
                <a:cubicBezTo>
                  <a:pt x="1482057" y="1444381"/>
                  <a:pt x="1485322" y="1444018"/>
                  <a:pt x="1489675" y="1444199"/>
                </a:cubicBezTo>
                <a:cubicBezTo>
                  <a:pt x="1491763" y="1444199"/>
                  <a:pt x="1493622" y="1444108"/>
                  <a:pt x="1494960" y="1444788"/>
                </a:cubicBezTo>
                <a:lnTo>
                  <a:pt x="1496521" y="1448569"/>
                </a:lnTo>
                <a:lnTo>
                  <a:pt x="1496751" y="1451014"/>
                </a:lnTo>
                <a:cubicBezTo>
                  <a:pt x="1496570" y="1456457"/>
                  <a:pt x="1496570" y="1461899"/>
                  <a:pt x="1496751" y="1467341"/>
                </a:cubicBezTo>
                <a:cubicBezTo>
                  <a:pt x="1496887" y="1471016"/>
                  <a:pt x="1496989" y="1473771"/>
                  <a:pt x="1497293" y="1475837"/>
                </a:cubicBezTo>
                <a:lnTo>
                  <a:pt x="1498179" y="1478048"/>
                </a:lnTo>
                <a:lnTo>
                  <a:pt x="1498202" y="1478668"/>
                </a:lnTo>
                <a:cubicBezTo>
                  <a:pt x="1498928" y="1483567"/>
                  <a:pt x="1500016" y="1484111"/>
                  <a:pt x="1503645" y="1484111"/>
                </a:cubicBezTo>
                <a:cubicBezTo>
                  <a:pt x="1512353" y="1484111"/>
                  <a:pt x="1521243" y="1484293"/>
                  <a:pt x="1529950" y="1484111"/>
                </a:cubicBezTo>
                <a:lnTo>
                  <a:pt x="1535352" y="1485555"/>
                </a:lnTo>
                <a:lnTo>
                  <a:pt x="1536663" y="1490200"/>
                </a:lnTo>
                <a:cubicBezTo>
                  <a:pt x="1536300" y="1496912"/>
                  <a:pt x="1537026" y="1503625"/>
                  <a:pt x="1536482" y="1510156"/>
                </a:cubicBezTo>
                <a:lnTo>
                  <a:pt x="1536867" y="1512556"/>
                </a:lnTo>
                <a:lnTo>
                  <a:pt x="1536845" y="1515497"/>
                </a:lnTo>
                <a:cubicBezTo>
                  <a:pt x="1536482" y="1520576"/>
                  <a:pt x="1538114" y="1522390"/>
                  <a:pt x="1543375" y="1522209"/>
                </a:cubicBezTo>
                <a:cubicBezTo>
                  <a:pt x="1551177" y="1521845"/>
                  <a:pt x="1559159" y="1522572"/>
                  <a:pt x="1566960" y="1522027"/>
                </a:cubicBezTo>
                <a:lnTo>
                  <a:pt x="1573241" y="1523314"/>
                </a:lnTo>
                <a:lnTo>
                  <a:pt x="1574760" y="1529205"/>
                </a:lnTo>
                <a:cubicBezTo>
                  <a:pt x="1574217" y="1548799"/>
                  <a:pt x="1574760" y="1568573"/>
                  <a:pt x="1574397" y="1588166"/>
                </a:cubicBezTo>
                <a:lnTo>
                  <a:pt x="1574951" y="1590517"/>
                </a:lnTo>
                <a:lnTo>
                  <a:pt x="1574942" y="1593506"/>
                </a:lnTo>
                <a:cubicBezTo>
                  <a:pt x="1574942" y="1596590"/>
                  <a:pt x="1574217" y="1600944"/>
                  <a:pt x="1579659" y="1599856"/>
                </a:cubicBezTo>
                <a:cubicBezTo>
                  <a:pt x="1595443" y="1596408"/>
                  <a:pt x="1611407" y="1598767"/>
                  <a:pt x="1627372" y="1598405"/>
                </a:cubicBezTo>
                <a:cubicBezTo>
                  <a:pt x="1633360" y="1598223"/>
                  <a:pt x="1635174" y="1596408"/>
                  <a:pt x="1634811" y="1590604"/>
                </a:cubicBezTo>
                <a:cubicBezTo>
                  <a:pt x="1633360" y="1569740"/>
                  <a:pt x="1636806" y="1549059"/>
                  <a:pt x="1636443" y="1528377"/>
                </a:cubicBezTo>
                <a:cubicBezTo>
                  <a:pt x="1636262" y="1522935"/>
                  <a:pt x="1638439" y="1521845"/>
                  <a:pt x="1643337" y="1522027"/>
                </a:cubicBezTo>
                <a:cubicBezTo>
                  <a:pt x="1650958" y="1522390"/>
                  <a:pt x="1658576" y="1521665"/>
                  <a:pt x="1666014" y="1522209"/>
                </a:cubicBezTo>
                <a:cubicBezTo>
                  <a:pt x="1672545" y="1522752"/>
                  <a:pt x="1675447" y="1520939"/>
                  <a:pt x="1674722" y="1513864"/>
                </a:cubicBezTo>
                <a:cubicBezTo>
                  <a:pt x="1674177" y="1507151"/>
                  <a:pt x="1675085" y="1500439"/>
                  <a:pt x="1674540" y="1493907"/>
                </a:cubicBezTo>
                <a:cubicBezTo>
                  <a:pt x="1673815" y="1486288"/>
                  <a:pt x="1675811" y="1483022"/>
                  <a:pt x="1684337" y="1483749"/>
                </a:cubicBezTo>
                <a:cubicBezTo>
                  <a:pt x="1691595" y="1484293"/>
                  <a:pt x="1699213" y="1484837"/>
                  <a:pt x="1706652" y="1482296"/>
                </a:cubicBezTo>
                <a:cubicBezTo>
                  <a:pt x="1709192" y="1481389"/>
                  <a:pt x="1711187" y="1481027"/>
                  <a:pt x="1710824" y="1477942"/>
                </a:cubicBezTo>
                <a:cubicBezTo>
                  <a:pt x="1709736" y="1469779"/>
                  <a:pt x="1713183" y="1461978"/>
                  <a:pt x="1712638" y="1453814"/>
                </a:cubicBezTo>
                <a:cubicBezTo>
                  <a:pt x="1712275" y="1449459"/>
                  <a:pt x="1712095" y="1445650"/>
                  <a:pt x="1718807" y="1445832"/>
                </a:cubicBezTo>
                <a:cubicBezTo>
                  <a:pt x="1721710" y="1445923"/>
                  <a:pt x="1724295" y="1446195"/>
                  <a:pt x="1726109" y="1447305"/>
                </a:cubicBezTo>
                <a:lnTo>
                  <a:pt x="1728625" y="1453424"/>
                </a:lnTo>
                <a:lnTo>
                  <a:pt x="1728694" y="1462716"/>
                </a:lnTo>
                <a:cubicBezTo>
                  <a:pt x="1728740" y="1466752"/>
                  <a:pt x="1728513" y="1470789"/>
                  <a:pt x="1727153" y="1474780"/>
                </a:cubicBezTo>
                <a:cubicBezTo>
                  <a:pt x="1726427" y="1476957"/>
                  <a:pt x="1726427" y="1478816"/>
                  <a:pt x="1727334" y="1480086"/>
                </a:cubicBezTo>
                <a:lnTo>
                  <a:pt x="1727658" y="1480188"/>
                </a:lnTo>
                <a:lnTo>
                  <a:pt x="1727742" y="1482478"/>
                </a:lnTo>
                <a:cubicBezTo>
                  <a:pt x="1728831" y="1483839"/>
                  <a:pt x="1730961" y="1484475"/>
                  <a:pt x="1734229" y="1484293"/>
                </a:cubicBezTo>
                <a:cubicBezTo>
                  <a:pt x="1742754" y="1483930"/>
                  <a:pt x="1751100" y="1484293"/>
                  <a:pt x="1759626" y="1484293"/>
                </a:cubicBezTo>
                <a:cubicBezTo>
                  <a:pt x="1760806" y="1484293"/>
                  <a:pt x="1762076" y="1484111"/>
                  <a:pt x="1763119" y="1484384"/>
                </a:cubicBezTo>
                <a:lnTo>
                  <a:pt x="1764592" y="1486327"/>
                </a:lnTo>
                <a:lnTo>
                  <a:pt x="1765360" y="1488042"/>
                </a:lnTo>
                <a:lnTo>
                  <a:pt x="1765465" y="1488873"/>
                </a:lnTo>
                <a:lnTo>
                  <a:pt x="1766530" y="1509868"/>
                </a:lnTo>
                <a:lnTo>
                  <a:pt x="1766407" y="1511845"/>
                </a:lnTo>
                <a:lnTo>
                  <a:pt x="1766698" y="1513163"/>
                </a:lnTo>
                <a:lnTo>
                  <a:pt x="1766702" y="1513241"/>
                </a:lnTo>
                <a:lnTo>
                  <a:pt x="1766797" y="1513612"/>
                </a:lnTo>
                <a:lnTo>
                  <a:pt x="1768334" y="1520576"/>
                </a:lnTo>
                <a:cubicBezTo>
                  <a:pt x="1772869" y="1525292"/>
                  <a:pt x="1781396" y="1522027"/>
                  <a:pt x="1788290" y="1522209"/>
                </a:cubicBezTo>
                <a:cubicBezTo>
                  <a:pt x="1800944" y="1522345"/>
                  <a:pt x="1804108" y="1522276"/>
                  <a:pt x="1804899" y="1529506"/>
                </a:cubicBezTo>
                <a:lnTo>
                  <a:pt x="1804981" y="1532611"/>
                </a:lnTo>
                <a:lnTo>
                  <a:pt x="1804981" y="1537913"/>
                </a:lnTo>
                <a:cubicBezTo>
                  <a:pt x="1805163" y="1555330"/>
                  <a:pt x="1804981" y="1572747"/>
                  <a:pt x="1803166" y="1590162"/>
                </a:cubicBezTo>
                <a:lnTo>
                  <a:pt x="1803369" y="1592280"/>
                </a:lnTo>
                <a:lnTo>
                  <a:pt x="1803349" y="1592598"/>
                </a:lnTo>
                <a:cubicBezTo>
                  <a:pt x="1802803" y="1596408"/>
                  <a:pt x="1803530" y="1601125"/>
                  <a:pt x="1808610" y="1599856"/>
                </a:cubicBezTo>
                <a:cubicBezTo>
                  <a:pt x="1820583" y="1596862"/>
                  <a:pt x="1832557" y="1599788"/>
                  <a:pt x="1844606" y="1599984"/>
                </a:cubicBezTo>
                <a:lnTo>
                  <a:pt x="1846277" y="1599841"/>
                </a:lnTo>
                <a:lnTo>
                  <a:pt x="1847185" y="1600170"/>
                </a:lnTo>
                <a:cubicBezTo>
                  <a:pt x="1849456" y="1600411"/>
                  <a:pt x="1852483" y="1600400"/>
                  <a:pt x="1856519" y="1600400"/>
                </a:cubicBezTo>
                <a:cubicBezTo>
                  <a:pt x="1859513" y="1600491"/>
                  <a:pt x="1861463" y="1600037"/>
                  <a:pt x="1862643" y="1598835"/>
                </a:cubicBezTo>
                <a:lnTo>
                  <a:pt x="1863255" y="1596356"/>
                </a:lnTo>
                <a:lnTo>
                  <a:pt x="1863353" y="1596317"/>
                </a:lnTo>
                <a:cubicBezTo>
                  <a:pt x="1864668" y="1595048"/>
                  <a:pt x="1865121" y="1593143"/>
                  <a:pt x="1864849" y="1589878"/>
                </a:cubicBezTo>
                <a:lnTo>
                  <a:pt x="1864867" y="1588975"/>
                </a:lnTo>
                <a:lnTo>
                  <a:pt x="1865530" y="1558686"/>
                </a:lnTo>
                <a:lnTo>
                  <a:pt x="1866107" y="1539844"/>
                </a:lnTo>
                <a:lnTo>
                  <a:pt x="1866482" y="1528558"/>
                </a:lnTo>
                <a:lnTo>
                  <a:pt x="1867138" y="1526282"/>
                </a:lnTo>
                <a:lnTo>
                  <a:pt x="1871151" y="1524686"/>
                </a:lnTo>
                <a:cubicBezTo>
                  <a:pt x="1873549" y="1524363"/>
                  <a:pt x="1876747" y="1524295"/>
                  <a:pt x="1881010" y="1524204"/>
                </a:cubicBezTo>
                <a:cubicBezTo>
                  <a:pt x="1886271" y="1524068"/>
                  <a:pt x="1890218" y="1523966"/>
                  <a:pt x="1893177" y="1523558"/>
                </a:cubicBezTo>
                <a:lnTo>
                  <a:pt x="1896572" y="1522209"/>
                </a:lnTo>
                <a:lnTo>
                  <a:pt x="1903310" y="1522209"/>
                </a:lnTo>
                <a:lnTo>
                  <a:pt x="1902593" y="1519938"/>
                </a:lnTo>
                <a:lnTo>
                  <a:pt x="1905306" y="1519953"/>
                </a:lnTo>
                <a:lnTo>
                  <a:pt x="1901563" y="1515166"/>
                </a:lnTo>
                <a:lnTo>
                  <a:pt x="1901726" y="1514714"/>
                </a:lnTo>
                <a:lnTo>
                  <a:pt x="1901776" y="1512834"/>
                </a:lnTo>
                <a:lnTo>
                  <a:pt x="1903396" y="1506595"/>
                </a:lnTo>
                <a:lnTo>
                  <a:pt x="1904262" y="1504101"/>
                </a:lnTo>
                <a:lnTo>
                  <a:pt x="1904282" y="1503180"/>
                </a:lnTo>
                <a:lnTo>
                  <a:pt x="1904534" y="1502208"/>
                </a:lnTo>
                <a:lnTo>
                  <a:pt x="1904465" y="1495400"/>
                </a:lnTo>
                <a:lnTo>
                  <a:pt x="1904653" y="1488591"/>
                </a:lnTo>
                <a:lnTo>
                  <a:pt x="1906036" y="1484921"/>
                </a:lnTo>
                <a:lnTo>
                  <a:pt x="1908493" y="1484311"/>
                </a:lnTo>
                <a:lnTo>
                  <a:pt x="1929210" y="1484453"/>
                </a:lnTo>
                <a:lnTo>
                  <a:pt x="1937235" y="1485200"/>
                </a:lnTo>
                <a:cubicBezTo>
                  <a:pt x="1941770" y="1486288"/>
                  <a:pt x="1942495" y="1484473"/>
                  <a:pt x="1942495" y="1480845"/>
                </a:cubicBezTo>
                <a:cubicBezTo>
                  <a:pt x="1942495" y="1474859"/>
                  <a:pt x="1942495" y="1468690"/>
                  <a:pt x="1942495" y="1462704"/>
                </a:cubicBezTo>
                <a:lnTo>
                  <a:pt x="1942578" y="1456767"/>
                </a:lnTo>
                <a:lnTo>
                  <a:pt x="1942635" y="1454672"/>
                </a:lnTo>
                <a:lnTo>
                  <a:pt x="1943356" y="1449950"/>
                </a:lnTo>
                <a:cubicBezTo>
                  <a:pt x="1944218" y="1447480"/>
                  <a:pt x="1945940" y="1446490"/>
                  <a:pt x="1949385" y="1446095"/>
                </a:cubicBezTo>
                <a:lnTo>
                  <a:pt x="1953132" y="1445991"/>
                </a:lnTo>
                <a:lnTo>
                  <a:pt x="1954507" y="1449911"/>
                </a:lnTo>
                <a:lnTo>
                  <a:pt x="1954656" y="1451447"/>
                </a:lnTo>
                <a:lnTo>
                  <a:pt x="1954484" y="1468508"/>
                </a:lnTo>
                <a:lnTo>
                  <a:pt x="1954529" y="1470148"/>
                </a:lnTo>
                <a:lnTo>
                  <a:pt x="1954484" y="1476050"/>
                </a:lnTo>
                <a:lnTo>
                  <a:pt x="1954708" y="1476884"/>
                </a:lnTo>
                <a:lnTo>
                  <a:pt x="1954728" y="1477633"/>
                </a:lnTo>
                <a:lnTo>
                  <a:pt x="1955415" y="1479519"/>
                </a:lnTo>
                <a:lnTo>
                  <a:pt x="1955823" y="1481039"/>
                </a:lnTo>
                <a:lnTo>
                  <a:pt x="1955982" y="1481076"/>
                </a:lnTo>
                <a:lnTo>
                  <a:pt x="1956435" y="1482320"/>
                </a:lnTo>
                <a:cubicBezTo>
                  <a:pt x="1958385" y="1484293"/>
                  <a:pt x="1962287" y="1484293"/>
                  <a:pt x="1970087" y="1484293"/>
                </a:cubicBezTo>
                <a:cubicBezTo>
                  <a:pt x="1994398" y="1484293"/>
                  <a:pt x="1994398" y="1484293"/>
                  <a:pt x="1994398" y="1508239"/>
                </a:cubicBezTo>
                <a:lnTo>
                  <a:pt x="1993882" y="1514257"/>
                </a:lnTo>
                <a:lnTo>
                  <a:pt x="1993547" y="1517303"/>
                </a:lnTo>
                <a:lnTo>
                  <a:pt x="1994136" y="1518467"/>
                </a:lnTo>
                <a:lnTo>
                  <a:pt x="1994578" y="1521301"/>
                </a:lnTo>
                <a:cubicBezTo>
                  <a:pt x="1997843" y="1523478"/>
                  <a:pt x="2003650" y="1522209"/>
                  <a:pt x="2008548" y="1522209"/>
                </a:cubicBezTo>
                <a:cubicBezTo>
                  <a:pt x="2032495" y="1522209"/>
                  <a:pt x="2032314" y="1522209"/>
                  <a:pt x="2032495" y="1545793"/>
                </a:cubicBezTo>
                <a:cubicBezTo>
                  <a:pt x="2032676" y="1561396"/>
                  <a:pt x="2032133" y="1576997"/>
                  <a:pt x="2030681" y="1592598"/>
                </a:cubicBezTo>
                <a:cubicBezTo>
                  <a:pt x="2030318" y="1597134"/>
                  <a:pt x="2031770" y="1600944"/>
                  <a:pt x="2037030" y="1599856"/>
                </a:cubicBezTo>
                <a:lnTo>
                  <a:pt x="2067882" y="1598918"/>
                </a:lnTo>
                <a:lnTo>
                  <a:pt x="2067882" y="1571069"/>
                </a:lnTo>
                <a:lnTo>
                  <a:pt x="2067780" y="1571431"/>
                </a:lnTo>
                <a:cubicBezTo>
                  <a:pt x="2066556" y="1572564"/>
                  <a:pt x="2064607" y="1572927"/>
                  <a:pt x="2061703" y="1572927"/>
                </a:cubicBezTo>
                <a:cubicBezTo>
                  <a:pt x="2055897" y="1572927"/>
                  <a:pt x="2054990" y="1570751"/>
                  <a:pt x="2054627" y="1565489"/>
                </a:cubicBezTo>
                <a:cubicBezTo>
                  <a:pt x="2053902" y="1554240"/>
                  <a:pt x="2058437" y="1543175"/>
                  <a:pt x="2056260" y="1532290"/>
                </a:cubicBezTo>
                <a:cubicBezTo>
                  <a:pt x="2054264" y="1522311"/>
                  <a:pt x="2054627" y="1512516"/>
                  <a:pt x="2055172" y="1502718"/>
                </a:cubicBezTo>
                <a:cubicBezTo>
                  <a:pt x="2055534" y="1497457"/>
                  <a:pt x="2054264" y="1496549"/>
                  <a:pt x="2049729" y="1496549"/>
                </a:cubicBezTo>
                <a:cubicBezTo>
                  <a:pt x="2041202" y="1496731"/>
                  <a:pt x="2032858" y="1496368"/>
                  <a:pt x="2024330" y="1496731"/>
                </a:cubicBezTo>
                <a:cubicBezTo>
                  <a:pt x="2018526" y="1497094"/>
                  <a:pt x="2016167" y="1495461"/>
                  <a:pt x="2016530" y="1489293"/>
                </a:cubicBezTo>
                <a:cubicBezTo>
                  <a:pt x="2017255" y="1479316"/>
                  <a:pt x="2015986" y="1469156"/>
                  <a:pt x="2017618" y="1459178"/>
                </a:cubicBezTo>
                <a:cubicBezTo>
                  <a:pt x="2006734" y="1457909"/>
                  <a:pt x="1996211" y="1454824"/>
                  <a:pt x="1985869" y="1457183"/>
                </a:cubicBezTo>
                <a:cubicBezTo>
                  <a:pt x="1979339" y="1458815"/>
                  <a:pt x="1978977" y="1456457"/>
                  <a:pt x="1978432" y="1451377"/>
                </a:cubicBezTo>
                <a:cubicBezTo>
                  <a:pt x="1977525" y="1442670"/>
                  <a:pt x="1980608" y="1434142"/>
                  <a:pt x="1980428" y="1425434"/>
                </a:cubicBezTo>
                <a:cubicBezTo>
                  <a:pt x="1980246" y="1420354"/>
                  <a:pt x="1978977" y="1418903"/>
                  <a:pt x="1973716" y="1418540"/>
                </a:cubicBezTo>
                <a:cubicBezTo>
                  <a:pt x="1964644" y="1417814"/>
                  <a:pt x="1955573" y="1421805"/>
                  <a:pt x="1946866" y="1420173"/>
                </a:cubicBezTo>
                <a:cubicBezTo>
                  <a:pt x="1939427" y="1418722"/>
                  <a:pt x="1931990" y="1419447"/>
                  <a:pt x="1924550" y="1418722"/>
                </a:cubicBezTo>
                <a:cubicBezTo>
                  <a:pt x="1918020" y="1417997"/>
                  <a:pt x="1916386" y="1420717"/>
                  <a:pt x="1916750" y="1426886"/>
                </a:cubicBezTo>
                <a:lnTo>
                  <a:pt x="1916756" y="1427577"/>
                </a:lnTo>
                <a:lnTo>
                  <a:pt x="1916386" y="1428960"/>
                </a:lnTo>
                <a:lnTo>
                  <a:pt x="1916540" y="1450220"/>
                </a:lnTo>
                <a:lnTo>
                  <a:pt x="1915480" y="1456888"/>
                </a:lnTo>
                <a:cubicBezTo>
                  <a:pt x="1913893" y="1458770"/>
                  <a:pt x="1911036" y="1459450"/>
                  <a:pt x="1906409" y="1458815"/>
                </a:cubicBezTo>
                <a:cubicBezTo>
                  <a:pt x="1900059" y="1458089"/>
                  <a:pt x="1893710" y="1459178"/>
                  <a:pt x="1887360" y="1458634"/>
                </a:cubicBezTo>
                <a:cubicBezTo>
                  <a:pt x="1884095" y="1458363"/>
                  <a:pt x="1881736" y="1458634"/>
                  <a:pt x="1880285" y="1459881"/>
                </a:cubicBezTo>
                <a:lnTo>
                  <a:pt x="1879881" y="1461638"/>
                </a:lnTo>
                <a:lnTo>
                  <a:pt x="1879673" y="1461683"/>
                </a:lnTo>
                <a:cubicBezTo>
                  <a:pt x="1878607" y="1462704"/>
                  <a:pt x="1878199" y="1464427"/>
                  <a:pt x="1878289" y="1467057"/>
                </a:cubicBezTo>
                <a:lnTo>
                  <a:pt x="1878443" y="1488500"/>
                </a:lnTo>
                <a:lnTo>
                  <a:pt x="1876771" y="1495189"/>
                </a:lnTo>
                <a:cubicBezTo>
                  <a:pt x="1875024" y="1496731"/>
                  <a:pt x="1872212" y="1497185"/>
                  <a:pt x="1868311" y="1496912"/>
                </a:cubicBezTo>
                <a:cubicBezTo>
                  <a:pt x="1861599" y="1496368"/>
                  <a:pt x="1854887" y="1497275"/>
                  <a:pt x="1848355" y="1496731"/>
                </a:cubicBezTo>
                <a:cubicBezTo>
                  <a:pt x="1841642" y="1496186"/>
                  <a:pt x="1840373" y="1498728"/>
                  <a:pt x="1840373" y="1504895"/>
                </a:cubicBezTo>
                <a:lnTo>
                  <a:pt x="1840374" y="1505342"/>
                </a:lnTo>
                <a:lnTo>
                  <a:pt x="1840191" y="1506063"/>
                </a:lnTo>
                <a:lnTo>
                  <a:pt x="1840350" y="1573797"/>
                </a:lnTo>
                <a:lnTo>
                  <a:pt x="1831467" y="1573494"/>
                </a:lnTo>
                <a:cubicBezTo>
                  <a:pt x="1829063" y="1571884"/>
                  <a:pt x="1827748" y="1568846"/>
                  <a:pt x="1828021" y="1564581"/>
                </a:cubicBezTo>
                <a:cubicBezTo>
                  <a:pt x="1829109" y="1543901"/>
                  <a:pt x="1827296" y="1523399"/>
                  <a:pt x="1828021" y="1502718"/>
                </a:cubicBezTo>
                <a:cubicBezTo>
                  <a:pt x="1828202" y="1497638"/>
                  <a:pt x="1826751" y="1495823"/>
                  <a:pt x="1821490" y="1496006"/>
                </a:cubicBezTo>
                <a:cubicBezTo>
                  <a:pt x="1812963" y="1496368"/>
                  <a:pt x="1804618" y="1495823"/>
                  <a:pt x="1796091" y="1496186"/>
                </a:cubicBezTo>
                <a:lnTo>
                  <a:pt x="1792358" y="1495259"/>
                </a:lnTo>
                <a:lnTo>
                  <a:pt x="1789758" y="1487714"/>
                </a:lnTo>
                <a:lnTo>
                  <a:pt x="1789924" y="1463713"/>
                </a:lnTo>
                <a:cubicBezTo>
                  <a:pt x="1789924" y="1459359"/>
                  <a:pt x="1788471" y="1457727"/>
                  <a:pt x="1784118" y="1457909"/>
                </a:cubicBezTo>
                <a:cubicBezTo>
                  <a:pt x="1775591" y="1458271"/>
                  <a:pt x="1767245" y="1457909"/>
                  <a:pt x="1758719" y="1458089"/>
                </a:cubicBezTo>
                <a:cubicBezTo>
                  <a:pt x="1753820" y="1458271"/>
                  <a:pt x="1751463" y="1456275"/>
                  <a:pt x="1751644" y="1451195"/>
                </a:cubicBezTo>
                <a:cubicBezTo>
                  <a:pt x="1751826" y="1443395"/>
                  <a:pt x="1751463" y="1435412"/>
                  <a:pt x="1751826" y="1427612"/>
                </a:cubicBezTo>
                <a:cubicBezTo>
                  <a:pt x="1752188" y="1421805"/>
                  <a:pt x="1750556" y="1419628"/>
                  <a:pt x="1744386" y="1419810"/>
                </a:cubicBezTo>
                <a:cubicBezTo>
                  <a:pt x="1729510" y="1420354"/>
                  <a:pt x="1714816" y="1419991"/>
                  <a:pt x="1699939" y="1419991"/>
                </a:cubicBezTo>
                <a:cubicBezTo>
                  <a:pt x="1689780" y="1419991"/>
                  <a:pt x="1688510" y="1421443"/>
                  <a:pt x="1690507" y="1431421"/>
                </a:cubicBezTo>
                <a:lnTo>
                  <a:pt x="1690530" y="1437691"/>
                </a:lnTo>
                <a:lnTo>
                  <a:pt x="1689235" y="1443836"/>
                </a:lnTo>
                <a:cubicBezTo>
                  <a:pt x="1688872" y="1446466"/>
                  <a:pt x="1689507" y="1449596"/>
                  <a:pt x="1689689" y="1452408"/>
                </a:cubicBezTo>
                <a:lnTo>
                  <a:pt x="1687779" y="1458024"/>
                </a:lnTo>
                <a:lnTo>
                  <a:pt x="1684156" y="1458089"/>
                </a:lnTo>
                <a:cubicBezTo>
                  <a:pt x="1676356" y="1458089"/>
                  <a:pt x="1668373" y="1458634"/>
                  <a:pt x="1660572" y="1457909"/>
                </a:cubicBezTo>
                <a:cubicBezTo>
                  <a:pt x="1656853" y="1457637"/>
                  <a:pt x="1654540" y="1458225"/>
                  <a:pt x="1653224" y="1459745"/>
                </a:cubicBezTo>
                <a:lnTo>
                  <a:pt x="1651894" y="1466993"/>
                </a:lnTo>
                <a:lnTo>
                  <a:pt x="1651442" y="1468200"/>
                </a:lnTo>
                <a:cubicBezTo>
                  <a:pt x="1651138" y="1470879"/>
                  <a:pt x="1651138" y="1474450"/>
                  <a:pt x="1651138" y="1479212"/>
                </a:cubicBezTo>
                <a:lnTo>
                  <a:pt x="1650859" y="1489568"/>
                </a:lnTo>
                <a:lnTo>
                  <a:pt x="1650489" y="1491183"/>
                </a:lnTo>
                <a:lnTo>
                  <a:pt x="1649490" y="1493891"/>
                </a:lnTo>
                <a:lnTo>
                  <a:pt x="1640253" y="1496368"/>
                </a:lnTo>
                <a:cubicBezTo>
                  <a:pt x="1633360" y="1495461"/>
                  <a:pt x="1626284" y="1496186"/>
                  <a:pt x="1619390" y="1496186"/>
                </a:cubicBezTo>
                <a:cubicBezTo>
                  <a:pt x="1616487" y="1496186"/>
                  <a:pt x="1613766" y="1496368"/>
                  <a:pt x="1613947" y="1500360"/>
                </a:cubicBezTo>
                <a:lnTo>
                  <a:pt x="1613791" y="1504938"/>
                </a:lnTo>
                <a:lnTo>
                  <a:pt x="1613337" y="1506144"/>
                </a:lnTo>
                <a:cubicBezTo>
                  <a:pt x="1613040" y="1508772"/>
                  <a:pt x="1613040" y="1512277"/>
                  <a:pt x="1613040" y="1516948"/>
                </a:cubicBezTo>
                <a:cubicBezTo>
                  <a:pt x="1613040" y="1534364"/>
                  <a:pt x="1609593" y="1551779"/>
                  <a:pt x="1611589" y="1569196"/>
                </a:cubicBezTo>
                <a:lnTo>
                  <a:pt x="1612080" y="1572054"/>
                </a:lnTo>
                <a:lnTo>
                  <a:pt x="1609050" y="1572383"/>
                </a:lnTo>
                <a:cubicBezTo>
                  <a:pt x="1605421" y="1572020"/>
                  <a:pt x="1598890" y="1575104"/>
                  <a:pt x="1599071" y="1569118"/>
                </a:cubicBezTo>
                <a:cubicBezTo>
                  <a:pt x="1599433" y="1563493"/>
                  <a:pt x="1596531" y="1558051"/>
                  <a:pt x="1597982" y="1553333"/>
                </a:cubicBezTo>
                <a:cubicBezTo>
                  <a:pt x="1603062" y="1537006"/>
                  <a:pt x="1594899" y="1520497"/>
                  <a:pt x="1599433" y="1504352"/>
                </a:cubicBezTo>
                <a:cubicBezTo>
                  <a:pt x="1601248" y="1498184"/>
                  <a:pt x="1597982" y="1496006"/>
                  <a:pt x="1591633" y="1496368"/>
                </a:cubicBezTo>
                <a:cubicBezTo>
                  <a:pt x="1583469" y="1496912"/>
                  <a:pt x="1575305" y="1496549"/>
                  <a:pt x="1567142" y="1496549"/>
                </a:cubicBezTo>
                <a:cubicBezTo>
                  <a:pt x="1564420" y="1496549"/>
                  <a:pt x="1561154" y="1496912"/>
                  <a:pt x="1561517" y="1492739"/>
                </a:cubicBezTo>
                <a:cubicBezTo>
                  <a:pt x="1562243" y="1483487"/>
                  <a:pt x="1556982" y="1474598"/>
                  <a:pt x="1561154" y="1465164"/>
                </a:cubicBezTo>
                <a:cubicBezTo>
                  <a:pt x="1562243" y="1462806"/>
                  <a:pt x="1562969" y="1458815"/>
                  <a:pt x="1557890" y="1458452"/>
                </a:cubicBezTo>
                <a:cubicBezTo>
                  <a:pt x="1547911" y="1457909"/>
                  <a:pt x="1538114" y="1454642"/>
                  <a:pt x="1528318" y="1457183"/>
                </a:cubicBezTo>
                <a:cubicBezTo>
                  <a:pt x="1523420" y="1458452"/>
                  <a:pt x="1523420" y="1456638"/>
                  <a:pt x="1523420" y="1453190"/>
                </a:cubicBezTo>
                <a:cubicBezTo>
                  <a:pt x="1523420" y="1444121"/>
                  <a:pt x="1523057" y="1435049"/>
                  <a:pt x="1523601" y="1425978"/>
                </a:cubicBezTo>
                <a:cubicBezTo>
                  <a:pt x="1523964" y="1419991"/>
                  <a:pt x="1521787" y="1418722"/>
                  <a:pt x="1515981" y="1418359"/>
                </a:cubicBezTo>
                <a:close/>
                <a:moveTo>
                  <a:pt x="3583863" y="1418359"/>
                </a:moveTo>
                <a:cubicBezTo>
                  <a:pt x="3574974" y="1417814"/>
                  <a:pt x="3566447" y="1421805"/>
                  <a:pt x="3557920" y="1419991"/>
                </a:cubicBezTo>
                <a:cubicBezTo>
                  <a:pt x="3549939" y="1418359"/>
                  <a:pt x="3542318" y="1419266"/>
                  <a:pt x="3534517" y="1418540"/>
                </a:cubicBezTo>
                <a:cubicBezTo>
                  <a:pt x="3531978" y="1418268"/>
                  <a:pt x="3530254" y="1418586"/>
                  <a:pt x="3529188" y="1419628"/>
                </a:cubicBezTo>
                <a:lnTo>
                  <a:pt x="3528191" y="1423552"/>
                </a:lnTo>
                <a:lnTo>
                  <a:pt x="3526717" y="1428779"/>
                </a:lnTo>
                <a:cubicBezTo>
                  <a:pt x="3527079" y="1437305"/>
                  <a:pt x="3526535" y="1445650"/>
                  <a:pt x="3526898" y="1454177"/>
                </a:cubicBezTo>
                <a:lnTo>
                  <a:pt x="3526056" y="1457497"/>
                </a:lnTo>
                <a:lnTo>
                  <a:pt x="3521819" y="1458634"/>
                </a:lnTo>
                <a:cubicBezTo>
                  <a:pt x="3513110" y="1458271"/>
                  <a:pt x="3504220" y="1458634"/>
                  <a:pt x="3495513" y="1458452"/>
                </a:cubicBezTo>
                <a:cubicBezTo>
                  <a:pt x="3493336" y="1458452"/>
                  <a:pt x="3491838" y="1458815"/>
                  <a:pt x="3490909" y="1459723"/>
                </a:cubicBezTo>
                <a:lnTo>
                  <a:pt x="3490461" y="1461412"/>
                </a:lnTo>
                <a:lnTo>
                  <a:pt x="3489934" y="1461547"/>
                </a:lnTo>
                <a:cubicBezTo>
                  <a:pt x="3488891" y="1462613"/>
                  <a:pt x="3488528" y="1464336"/>
                  <a:pt x="3488619" y="1466876"/>
                </a:cubicBezTo>
                <a:cubicBezTo>
                  <a:pt x="3488981" y="1475403"/>
                  <a:pt x="3488437" y="1483749"/>
                  <a:pt x="3488800" y="1492275"/>
                </a:cubicBezTo>
                <a:lnTo>
                  <a:pt x="3487889" y="1495675"/>
                </a:lnTo>
                <a:lnTo>
                  <a:pt x="3483721" y="1496731"/>
                </a:lnTo>
                <a:cubicBezTo>
                  <a:pt x="3475194" y="1496368"/>
                  <a:pt x="3466849" y="1496912"/>
                  <a:pt x="3458322" y="1496549"/>
                </a:cubicBezTo>
                <a:cubicBezTo>
                  <a:pt x="3455692" y="1496459"/>
                  <a:pt x="3454014" y="1496867"/>
                  <a:pt x="3452993" y="1497934"/>
                </a:cubicBezTo>
                <a:lnTo>
                  <a:pt x="3452533" y="1499706"/>
                </a:lnTo>
                <a:lnTo>
                  <a:pt x="3451995" y="1499850"/>
                </a:lnTo>
                <a:cubicBezTo>
                  <a:pt x="3450884" y="1501118"/>
                  <a:pt x="3450522" y="1503160"/>
                  <a:pt x="3450522" y="1506063"/>
                </a:cubicBezTo>
                <a:cubicBezTo>
                  <a:pt x="3450703" y="1526563"/>
                  <a:pt x="3450703" y="1547245"/>
                  <a:pt x="3450522" y="1567745"/>
                </a:cubicBezTo>
                <a:lnTo>
                  <a:pt x="3450707" y="1571087"/>
                </a:lnTo>
                <a:lnTo>
                  <a:pt x="3450703" y="1571113"/>
                </a:lnTo>
                <a:cubicBezTo>
                  <a:pt x="3448525" y="1575649"/>
                  <a:pt x="3441631" y="1571476"/>
                  <a:pt x="3437278" y="1573653"/>
                </a:cubicBezTo>
                <a:cubicBezTo>
                  <a:pt x="3436189" y="1574197"/>
                  <a:pt x="3435100" y="1574923"/>
                  <a:pt x="3433830" y="1573290"/>
                </a:cubicBezTo>
                <a:cubicBezTo>
                  <a:pt x="3435645" y="1568573"/>
                  <a:pt x="3434737" y="1563493"/>
                  <a:pt x="3435281" y="1558595"/>
                </a:cubicBezTo>
                <a:cubicBezTo>
                  <a:pt x="3436007" y="1552970"/>
                  <a:pt x="3432379" y="1547891"/>
                  <a:pt x="3433649" y="1542630"/>
                </a:cubicBezTo>
                <a:cubicBezTo>
                  <a:pt x="3436733" y="1529750"/>
                  <a:pt x="3434918" y="1517051"/>
                  <a:pt x="3433467" y="1504170"/>
                </a:cubicBezTo>
                <a:cubicBezTo>
                  <a:pt x="3433104" y="1499634"/>
                  <a:pt x="3429657" y="1498184"/>
                  <a:pt x="3426755" y="1498728"/>
                </a:cubicBezTo>
                <a:cubicBezTo>
                  <a:pt x="3418046" y="1500542"/>
                  <a:pt x="3409520" y="1498728"/>
                  <a:pt x="3401175" y="1499634"/>
                </a:cubicBezTo>
                <a:cubicBezTo>
                  <a:pt x="3395189" y="1500360"/>
                  <a:pt x="3395552" y="1498184"/>
                  <a:pt x="3395370" y="1494192"/>
                </a:cubicBezTo>
                <a:cubicBezTo>
                  <a:pt x="3395189" y="1488205"/>
                  <a:pt x="3399360" y="1482399"/>
                  <a:pt x="3396277" y="1475687"/>
                </a:cubicBezTo>
                <a:cubicBezTo>
                  <a:pt x="3394644" y="1477138"/>
                  <a:pt x="3393556" y="1478045"/>
                  <a:pt x="3392285" y="1479134"/>
                </a:cubicBezTo>
                <a:cubicBezTo>
                  <a:pt x="3390290" y="1474598"/>
                  <a:pt x="3392648" y="1470608"/>
                  <a:pt x="3393919" y="1466797"/>
                </a:cubicBezTo>
                <a:cubicBezTo>
                  <a:pt x="3395914" y="1460811"/>
                  <a:pt x="3393738" y="1460267"/>
                  <a:pt x="3388839" y="1460448"/>
                </a:cubicBezTo>
                <a:cubicBezTo>
                  <a:pt x="3379768" y="1460811"/>
                  <a:pt x="3370879" y="1460448"/>
                  <a:pt x="3361988" y="1460629"/>
                </a:cubicBezTo>
                <a:cubicBezTo>
                  <a:pt x="3357635" y="1460629"/>
                  <a:pt x="3356546" y="1458089"/>
                  <a:pt x="3357635" y="1454824"/>
                </a:cubicBezTo>
                <a:cubicBezTo>
                  <a:pt x="3360718" y="1446298"/>
                  <a:pt x="3358360" y="1437589"/>
                  <a:pt x="3359086" y="1428881"/>
                </a:cubicBezTo>
                <a:cubicBezTo>
                  <a:pt x="3359448" y="1424889"/>
                  <a:pt x="3357816" y="1422350"/>
                  <a:pt x="3353462" y="1422530"/>
                </a:cubicBezTo>
                <a:cubicBezTo>
                  <a:pt x="3337498" y="1423620"/>
                  <a:pt x="3321713" y="1419810"/>
                  <a:pt x="3305749" y="1420536"/>
                </a:cubicBezTo>
                <a:cubicBezTo>
                  <a:pt x="3303028" y="1420626"/>
                  <a:pt x="3301350" y="1421126"/>
                  <a:pt x="3300375" y="1422214"/>
                </a:cubicBezTo>
                <a:lnTo>
                  <a:pt x="3299688" y="1425308"/>
                </a:lnTo>
                <a:lnTo>
                  <a:pt x="3298743" y="1425761"/>
                </a:lnTo>
                <a:cubicBezTo>
                  <a:pt x="3298084" y="1426692"/>
                  <a:pt x="3297948" y="1427963"/>
                  <a:pt x="3297948" y="1429686"/>
                </a:cubicBezTo>
                <a:cubicBezTo>
                  <a:pt x="3298129" y="1438394"/>
                  <a:pt x="3297767" y="1447283"/>
                  <a:pt x="3298129" y="1455992"/>
                </a:cubicBezTo>
                <a:lnTo>
                  <a:pt x="3297356" y="1459044"/>
                </a:lnTo>
                <a:lnTo>
                  <a:pt x="3291053" y="1460629"/>
                </a:lnTo>
                <a:cubicBezTo>
                  <a:pt x="3283435" y="1459903"/>
                  <a:pt x="3275814" y="1460811"/>
                  <a:pt x="3268377" y="1460267"/>
                </a:cubicBezTo>
                <a:cubicBezTo>
                  <a:pt x="3265202" y="1459994"/>
                  <a:pt x="3263161" y="1460584"/>
                  <a:pt x="3262027" y="1461922"/>
                </a:cubicBezTo>
                <a:lnTo>
                  <a:pt x="3261864" y="1463029"/>
                </a:lnTo>
                <a:lnTo>
                  <a:pt x="3261075" y="1463247"/>
                </a:lnTo>
                <a:cubicBezTo>
                  <a:pt x="3260167" y="1464155"/>
                  <a:pt x="3259850" y="1465606"/>
                  <a:pt x="3260031" y="1467783"/>
                </a:cubicBezTo>
                <a:cubicBezTo>
                  <a:pt x="3260757" y="1474678"/>
                  <a:pt x="3260031" y="1481933"/>
                  <a:pt x="3260394" y="1488828"/>
                </a:cubicBezTo>
                <a:lnTo>
                  <a:pt x="3258246" y="1497299"/>
                </a:lnTo>
                <a:lnTo>
                  <a:pt x="3253682" y="1498546"/>
                </a:lnTo>
                <a:cubicBezTo>
                  <a:pt x="3245880" y="1498364"/>
                  <a:pt x="3237900" y="1498728"/>
                  <a:pt x="3230097" y="1498364"/>
                </a:cubicBezTo>
                <a:cubicBezTo>
                  <a:pt x="3227286" y="1498184"/>
                  <a:pt x="3225472" y="1498546"/>
                  <a:pt x="3224361" y="1499657"/>
                </a:cubicBezTo>
                <a:lnTo>
                  <a:pt x="3223854" y="1501582"/>
                </a:lnTo>
                <a:lnTo>
                  <a:pt x="3223318" y="1501709"/>
                </a:lnTo>
                <a:cubicBezTo>
                  <a:pt x="3222069" y="1503160"/>
                  <a:pt x="3221752" y="1505518"/>
                  <a:pt x="3221933" y="1508784"/>
                </a:cubicBezTo>
                <a:cubicBezTo>
                  <a:pt x="3222478" y="1519306"/>
                  <a:pt x="3222115" y="1530010"/>
                  <a:pt x="3222115" y="1540533"/>
                </a:cubicBezTo>
                <a:cubicBezTo>
                  <a:pt x="3222115" y="1549602"/>
                  <a:pt x="3220482" y="1558674"/>
                  <a:pt x="3221933" y="1567925"/>
                </a:cubicBezTo>
                <a:lnTo>
                  <a:pt x="3220756" y="1571806"/>
                </a:lnTo>
                <a:lnTo>
                  <a:pt x="3217784" y="1574470"/>
                </a:lnTo>
                <a:cubicBezTo>
                  <a:pt x="3215993" y="1574697"/>
                  <a:pt x="3213952" y="1574288"/>
                  <a:pt x="3212138" y="1574379"/>
                </a:cubicBezTo>
                <a:cubicBezTo>
                  <a:pt x="3209960" y="1574561"/>
                  <a:pt x="3206876" y="1575104"/>
                  <a:pt x="3206694" y="1571476"/>
                </a:cubicBezTo>
                <a:cubicBezTo>
                  <a:pt x="3206150" y="1555875"/>
                  <a:pt x="3205968" y="1540271"/>
                  <a:pt x="3205606" y="1524669"/>
                </a:cubicBezTo>
                <a:cubicBezTo>
                  <a:pt x="3205424" y="1517232"/>
                  <a:pt x="3205788" y="1509248"/>
                  <a:pt x="3206513" y="1501448"/>
                </a:cubicBezTo>
                <a:cubicBezTo>
                  <a:pt x="3206876" y="1497275"/>
                  <a:pt x="3204336" y="1496549"/>
                  <a:pt x="3200890" y="1496549"/>
                </a:cubicBezTo>
                <a:cubicBezTo>
                  <a:pt x="3192181" y="1496731"/>
                  <a:pt x="3183292" y="1496368"/>
                  <a:pt x="3174584" y="1496731"/>
                </a:cubicBezTo>
                <a:lnTo>
                  <a:pt x="3170697" y="1495816"/>
                </a:lnTo>
                <a:lnTo>
                  <a:pt x="3168249" y="1488502"/>
                </a:lnTo>
                <a:lnTo>
                  <a:pt x="3168416" y="1465164"/>
                </a:lnTo>
                <a:cubicBezTo>
                  <a:pt x="3168597" y="1460085"/>
                  <a:pt x="3166964" y="1458271"/>
                  <a:pt x="3161702" y="1458452"/>
                </a:cubicBezTo>
                <a:cubicBezTo>
                  <a:pt x="3153176" y="1458815"/>
                  <a:pt x="3144832" y="1458271"/>
                  <a:pt x="3136303" y="1458634"/>
                </a:cubicBezTo>
                <a:cubicBezTo>
                  <a:pt x="3131587" y="1458815"/>
                  <a:pt x="3129954" y="1457183"/>
                  <a:pt x="3130136" y="1452464"/>
                </a:cubicBezTo>
                <a:cubicBezTo>
                  <a:pt x="3130499" y="1443758"/>
                  <a:pt x="3130136" y="1434867"/>
                  <a:pt x="3130317" y="1426159"/>
                </a:cubicBezTo>
                <a:cubicBezTo>
                  <a:pt x="3130317" y="1422894"/>
                  <a:pt x="3129774" y="1420536"/>
                  <a:pt x="3125420" y="1420536"/>
                </a:cubicBezTo>
                <a:cubicBezTo>
                  <a:pt x="3107822" y="1420717"/>
                  <a:pt x="3090405" y="1420536"/>
                  <a:pt x="3072808" y="1420536"/>
                </a:cubicBezTo>
                <a:lnTo>
                  <a:pt x="3070694" y="1422742"/>
                </a:lnTo>
                <a:lnTo>
                  <a:pt x="3068772" y="1423268"/>
                </a:lnTo>
                <a:cubicBezTo>
                  <a:pt x="3067865" y="1424107"/>
                  <a:pt x="3067548" y="1425422"/>
                  <a:pt x="3067911" y="1427327"/>
                </a:cubicBezTo>
                <a:cubicBezTo>
                  <a:pt x="3069542" y="1436034"/>
                  <a:pt x="3064463" y="1444381"/>
                  <a:pt x="3067729" y="1453088"/>
                </a:cubicBezTo>
                <a:lnTo>
                  <a:pt x="3067493" y="1456958"/>
                </a:lnTo>
                <a:lnTo>
                  <a:pt x="3061741" y="1458815"/>
                </a:lnTo>
                <a:cubicBezTo>
                  <a:pt x="3053215" y="1458271"/>
                  <a:pt x="3044869" y="1458997"/>
                  <a:pt x="3036343" y="1458634"/>
                </a:cubicBezTo>
                <a:cubicBezTo>
                  <a:pt x="3030538" y="1458271"/>
                  <a:pt x="3028180" y="1459903"/>
                  <a:pt x="3028542" y="1466072"/>
                </a:cubicBezTo>
                <a:lnTo>
                  <a:pt x="3028550" y="1467057"/>
                </a:lnTo>
                <a:lnTo>
                  <a:pt x="3027998" y="1469416"/>
                </a:lnTo>
                <a:cubicBezTo>
                  <a:pt x="3028542" y="1476309"/>
                  <a:pt x="3027635" y="1483384"/>
                  <a:pt x="3028180" y="1490279"/>
                </a:cubicBezTo>
                <a:lnTo>
                  <a:pt x="3027270" y="1495435"/>
                </a:lnTo>
                <a:lnTo>
                  <a:pt x="3021647" y="1496912"/>
                </a:lnTo>
                <a:cubicBezTo>
                  <a:pt x="3014029" y="1496549"/>
                  <a:pt x="3006409" y="1497275"/>
                  <a:pt x="2998971" y="1496731"/>
                </a:cubicBezTo>
                <a:cubicBezTo>
                  <a:pt x="2992258" y="1496186"/>
                  <a:pt x="2990081" y="1498002"/>
                  <a:pt x="2990262" y="1505076"/>
                </a:cubicBezTo>
                <a:lnTo>
                  <a:pt x="2990263" y="1505395"/>
                </a:lnTo>
                <a:lnTo>
                  <a:pt x="2989899" y="1506788"/>
                </a:lnTo>
                <a:cubicBezTo>
                  <a:pt x="2990262" y="1526744"/>
                  <a:pt x="2989899" y="1546700"/>
                  <a:pt x="2990081" y="1566656"/>
                </a:cubicBezTo>
                <a:lnTo>
                  <a:pt x="2989791" y="1568876"/>
                </a:lnTo>
                <a:lnTo>
                  <a:pt x="2989423" y="1571091"/>
                </a:lnTo>
                <a:cubicBezTo>
                  <a:pt x="2988494" y="1572519"/>
                  <a:pt x="2986725" y="1573290"/>
                  <a:pt x="2983369" y="1573290"/>
                </a:cubicBezTo>
                <a:cubicBezTo>
                  <a:pt x="2976475" y="1573290"/>
                  <a:pt x="2975749" y="1570569"/>
                  <a:pt x="2975749" y="1564763"/>
                </a:cubicBezTo>
                <a:cubicBezTo>
                  <a:pt x="2975931" y="1544445"/>
                  <a:pt x="2975568" y="1524307"/>
                  <a:pt x="2975931" y="1503988"/>
                </a:cubicBezTo>
                <a:cubicBezTo>
                  <a:pt x="2976112" y="1498546"/>
                  <a:pt x="2974480" y="1496368"/>
                  <a:pt x="2968856" y="1496731"/>
                </a:cubicBezTo>
                <a:cubicBezTo>
                  <a:pt x="2960328" y="1497275"/>
                  <a:pt x="2951984" y="1496731"/>
                  <a:pt x="2943457" y="1496912"/>
                </a:cubicBezTo>
                <a:cubicBezTo>
                  <a:pt x="2939102" y="1497094"/>
                  <a:pt x="2937470" y="1495643"/>
                  <a:pt x="2937651" y="1491289"/>
                </a:cubicBezTo>
                <a:cubicBezTo>
                  <a:pt x="2937834" y="1482581"/>
                  <a:pt x="2937651" y="1473692"/>
                  <a:pt x="2937651" y="1464983"/>
                </a:cubicBezTo>
                <a:cubicBezTo>
                  <a:pt x="2937651" y="1461899"/>
                  <a:pt x="2938015" y="1459359"/>
                  <a:pt x="2933478" y="1458634"/>
                </a:cubicBezTo>
                <a:cubicBezTo>
                  <a:pt x="2924227" y="1457364"/>
                  <a:pt x="2914975" y="1456095"/>
                  <a:pt x="2905722" y="1457364"/>
                </a:cubicBezTo>
                <a:cubicBezTo>
                  <a:pt x="2900279" y="1458089"/>
                  <a:pt x="2899736" y="1455912"/>
                  <a:pt x="2899736" y="1451739"/>
                </a:cubicBezTo>
                <a:cubicBezTo>
                  <a:pt x="2899917" y="1443032"/>
                  <a:pt x="2899554" y="1434142"/>
                  <a:pt x="2899917" y="1425434"/>
                </a:cubicBezTo>
                <a:cubicBezTo>
                  <a:pt x="2900098" y="1420354"/>
                  <a:pt x="2898283" y="1418177"/>
                  <a:pt x="2893204" y="1418903"/>
                </a:cubicBezTo>
                <a:cubicBezTo>
                  <a:pt x="2878690" y="1420717"/>
                  <a:pt x="2863995" y="1419447"/>
                  <a:pt x="2849482" y="1418903"/>
                </a:cubicBezTo>
                <a:cubicBezTo>
                  <a:pt x="2847668" y="1418903"/>
                  <a:pt x="2845854" y="1419085"/>
                  <a:pt x="2844040" y="1418903"/>
                </a:cubicBezTo>
                <a:cubicBezTo>
                  <a:pt x="2841500" y="1418722"/>
                  <a:pt x="2839550" y="1419130"/>
                  <a:pt x="2838256" y="1420287"/>
                </a:cubicBezTo>
                <a:lnTo>
                  <a:pt x="2837344" y="1423205"/>
                </a:lnTo>
                <a:lnTo>
                  <a:pt x="2837032" y="1423358"/>
                </a:lnTo>
                <a:cubicBezTo>
                  <a:pt x="2835875" y="1424696"/>
                  <a:pt x="2835332" y="1426600"/>
                  <a:pt x="2835512" y="1429323"/>
                </a:cubicBezTo>
                <a:cubicBezTo>
                  <a:pt x="2836239" y="1437123"/>
                  <a:pt x="2835332" y="1445106"/>
                  <a:pt x="2835875" y="1452906"/>
                </a:cubicBezTo>
                <a:lnTo>
                  <a:pt x="2834634" y="1457731"/>
                </a:lnTo>
                <a:lnTo>
                  <a:pt x="2827894" y="1458997"/>
                </a:lnTo>
                <a:cubicBezTo>
                  <a:pt x="2820273" y="1458452"/>
                  <a:pt x="2812655" y="1459359"/>
                  <a:pt x="2805217" y="1458815"/>
                </a:cubicBezTo>
                <a:cubicBezTo>
                  <a:pt x="2801861" y="1458634"/>
                  <a:pt x="2799819" y="1459360"/>
                  <a:pt x="2798844" y="1460788"/>
                </a:cubicBezTo>
                <a:lnTo>
                  <a:pt x="2798848" y="1461911"/>
                </a:lnTo>
                <a:lnTo>
                  <a:pt x="2798117" y="1462136"/>
                </a:lnTo>
                <a:cubicBezTo>
                  <a:pt x="2797143" y="1463565"/>
                  <a:pt x="2797233" y="1465697"/>
                  <a:pt x="2798141" y="1468328"/>
                </a:cubicBezTo>
                <a:cubicBezTo>
                  <a:pt x="2800499" y="1475584"/>
                  <a:pt x="2799411" y="1482840"/>
                  <a:pt x="2799230" y="1489916"/>
                </a:cubicBezTo>
                <a:lnTo>
                  <a:pt x="2797480" y="1495330"/>
                </a:lnTo>
                <a:lnTo>
                  <a:pt x="2790521" y="1497275"/>
                </a:lnTo>
                <a:cubicBezTo>
                  <a:pt x="2782720" y="1496549"/>
                  <a:pt x="2774738" y="1497094"/>
                  <a:pt x="2766937" y="1497094"/>
                </a:cubicBezTo>
                <a:cubicBezTo>
                  <a:pt x="2765395" y="1497094"/>
                  <a:pt x="2763672" y="1497185"/>
                  <a:pt x="2762424" y="1497798"/>
                </a:cubicBezTo>
                <a:lnTo>
                  <a:pt x="2761871" y="1499080"/>
                </a:lnTo>
                <a:lnTo>
                  <a:pt x="2761721" y="1499102"/>
                </a:lnTo>
                <a:lnTo>
                  <a:pt x="2761295" y="1500414"/>
                </a:lnTo>
                <a:lnTo>
                  <a:pt x="2760768" y="1501630"/>
                </a:lnTo>
                <a:lnTo>
                  <a:pt x="2760787" y="1501974"/>
                </a:lnTo>
                <a:lnTo>
                  <a:pt x="2760224" y="1503704"/>
                </a:lnTo>
                <a:cubicBezTo>
                  <a:pt x="2762583" y="1525474"/>
                  <a:pt x="2760768" y="1547063"/>
                  <a:pt x="2761132" y="1568833"/>
                </a:cubicBezTo>
                <a:lnTo>
                  <a:pt x="2760268" y="1571937"/>
                </a:lnTo>
                <a:lnTo>
                  <a:pt x="2755531" y="1573471"/>
                </a:lnTo>
                <a:cubicBezTo>
                  <a:pt x="2753149" y="1573290"/>
                  <a:pt x="2750519" y="1572837"/>
                  <a:pt x="2748433" y="1573653"/>
                </a:cubicBezTo>
                <a:cubicBezTo>
                  <a:pt x="2747162" y="1574016"/>
                  <a:pt x="2745711" y="1575286"/>
                  <a:pt x="2743897" y="1572927"/>
                </a:cubicBezTo>
                <a:cubicBezTo>
                  <a:pt x="2743897" y="1551882"/>
                  <a:pt x="2743535" y="1530294"/>
                  <a:pt x="2744078" y="1508523"/>
                </a:cubicBezTo>
                <a:cubicBezTo>
                  <a:pt x="2744260" y="1501811"/>
                  <a:pt x="2740993" y="1498364"/>
                  <a:pt x="2735551" y="1499271"/>
                </a:cubicBezTo>
                <a:cubicBezTo>
                  <a:pt x="2727026" y="1500542"/>
                  <a:pt x="2718498" y="1498364"/>
                  <a:pt x="2710878" y="1499816"/>
                </a:cubicBezTo>
                <a:cubicBezTo>
                  <a:pt x="2708293" y="1500269"/>
                  <a:pt x="2706581" y="1500179"/>
                  <a:pt x="2705476" y="1499748"/>
                </a:cubicBezTo>
                <a:lnTo>
                  <a:pt x="2703749" y="1497683"/>
                </a:lnTo>
                <a:lnTo>
                  <a:pt x="2703755" y="1497411"/>
                </a:lnTo>
                <a:lnTo>
                  <a:pt x="2704711" y="1492196"/>
                </a:lnTo>
                <a:cubicBezTo>
                  <a:pt x="2706706" y="1484396"/>
                  <a:pt x="2705437" y="1476957"/>
                  <a:pt x="2705617" y="1468793"/>
                </a:cubicBezTo>
                <a:lnTo>
                  <a:pt x="2704910" y="1470829"/>
                </a:lnTo>
                <a:lnTo>
                  <a:pt x="2704892" y="1469053"/>
                </a:lnTo>
                <a:lnTo>
                  <a:pt x="2703622" y="1474499"/>
                </a:lnTo>
                <a:lnTo>
                  <a:pt x="2702353" y="1478045"/>
                </a:lnTo>
                <a:cubicBezTo>
                  <a:pt x="2702353" y="1473692"/>
                  <a:pt x="2701264" y="1469519"/>
                  <a:pt x="2702533" y="1466072"/>
                </a:cubicBezTo>
                <a:lnTo>
                  <a:pt x="2702539" y="1465907"/>
                </a:lnTo>
                <a:lnTo>
                  <a:pt x="2703145" y="1462817"/>
                </a:lnTo>
                <a:lnTo>
                  <a:pt x="2702647" y="1462765"/>
                </a:lnTo>
                <a:lnTo>
                  <a:pt x="2702693" y="1461446"/>
                </a:lnTo>
                <a:cubicBezTo>
                  <a:pt x="2701944" y="1460720"/>
                  <a:pt x="2700447" y="1460629"/>
                  <a:pt x="2698361" y="1460629"/>
                </a:cubicBezTo>
                <a:cubicBezTo>
                  <a:pt x="2690197" y="1460811"/>
                  <a:pt x="2682032" y="1460448"/>
                  <a:pt x="2673869" y="1460811"/>
                </a:cubicBezTo>
                <a:cubicBezTo>
                  <a:pt x="2669152" y="1460993"/>
                  <a:pt x="2667519" y="1459359"/>
                  <a:pt x="2667701" y="1454642"/>
                </a:cubicBezTo>
                <a:cubicBezTo>
                  <a:pt x="2668064" y="1445935"/>
                  <a:pt x="2667701" y="1437045"/>
                  <a:pt x="2667882" y="1428337"/>
                </a:cubicBezTo>
                <a:cubicBezTo>
                  <a:pt x="2667882" y="1424708"/>
                  <a:pt x="2667339" y="1422713"/>
                  <a:pt x="2662984" y="1422530"/>
                </a:cubicBezTo>
                <a:cubicBezTo>
                  <a:pt x="2647382" y="1422168"/>
                  <a:pt x="2631781" y="1421624"/>
                  <a:pt x="2616178" y="1420717"/>
                </a:cubicBezTo>
                <a:cubicBezTo>
                  <a:pt x="2613004" y="1420536"/>
                  <a:pt x="2610917" y="1421126"/>
                  <a:pt x="2609625" y="1422531"/>
                </a:cubicBezTo>
                <a:lnTo>
                  <a:pt x="2608730" y="1425878"/>
                </a:lnTo>
                <a:lnTo>
                  <a:pt x="2608263" y="1426102"/>
                </a:lnTo>
                <a:cubicBezTo>
                  <a:pt x="2607471" y="1427191"/>
                  <a:pt x="2607288" y="1428688"/>
                  <a:pt x="2607288" y="1430774"/>
                </a:cubicBezTo>
                <a:cubicBezTo>
                  <a:pt x="2607108" y="1437668"/>
                  <a:pt x="2607833" y="1444381"/>
                  <a:pt x="2609102" y="1451274"/>
                </a:cubicBezTo>
                <a:lnTo>
                  <a:pt x="2608155" y="1458686"/>
                </a:lnTo>
                <a:lnTo>
                  <a:pt x="2600396" y="1460811"/>
                </a:lnTo>
                <a:cubicBezTo>
                  <a:pt x="2591869" y="1460085"/>
                  <a:pt x="2583523" y="1460629"/>
                  <a:pt x="2574997" y="1460629"/>
                </a:cubicBezTo>
                <a:cubicBezTo>
                  <a:pt x="2573183" y="1460629"/>
                  <a:pt x="2571913" y="1460720"/>
                  <a:pt x="2571253" y="1461400"/>
                </a:cubicBezTo>
                <a:lnTo>
                  <a:pt x="2571212" y="1464118"/>
                </a:lnTo>
                <a:lnTo>
                  <a:pt x="2570113" y="1465781"/>
                </a:lnTo>
                <a:cubicBezTo>
                  <a:pt x="2569893" y="1467205"/>
                  <a:pt x="2570143" y="1469143"/>
                  <a:pt x="2571004" y="1471776"/>
                </a:cubicBezTo>
                <a:cubicBezTo>
                  <a:pt x="2571913" y="1474495"/>
                  <a:pt x="2571186" y="1477762"/>
                  <a:pt x="2571186" y="1480845"/>
                </a:cubicBezTo>
                <a:lnTo>
                  <a:pt x="2571043" y="1484047"/>
                </a:lnTo>
                <a:lnTo>
                  <a:pt x="2569736" y="1494373"/>
                </a:lnTo>
                <a:cubicBezTo>
                  <a:pt x="2569553" y="1498364"/>
                  <a:pt x="2566288" y="1498728"/>
                  <a:pt x="2563023" y="1498728"/>
                </a:cubicBezTo>
                <a:cubicBezTo>
                  <a:pt x="2555766" y="1498728"/>
                  <a:pt x="2548510" y="1499090"/>
                  <a:pt x="2541252" y="1498546"/>
                </a:cubicBezTo>
                <a:cubicBezTo>
                  <a:pt x="2537624" y="1498184"/>
                  <a:pt x="2535175" y="1498546"/>
                  <a:pt x="2533656" y="1499975"/>
                </a:cubicBezTo>
                <a:lnTo>
                  <a:pt x="2533249" y="1501552"/>
                </a:lnTo>
                <a:lnTo>
                  <a:pt x="2532862" y="1501619"/>
                </a:lnTo>
                <a:cubicBezTo>
                  <a:pt x="2531502" y="1502934"/>
                  <a:pt x="2531002" y="1505246"/>
                  <a:pt x="2531093" y="1508784"/>
                </a:cubicBezTo>
                <a:lnTo>
                  <a:pt x="2531453" y="1569061"/>
                </a:lnTo>
                <a:lnTo>
                  <a:pt x="2530933" y="1571248"/>
                </a:lnTo>
                <a:lnTo>
                  <a:pt x="2530301" y="1573290"/>
                </a:lnTo>
                <a:lnTo>
                  <a:pt x="2524017" y="1575104"/>
                </a:lnTo>
                <a:cubicBezTo>
                  <a:pt x="2517487" y="1575104"/>
                  <a:pt x="2515129" y="1573653"/>
                  <a:pt x="2515310" y="1566577"/>
                </a:cubicBezTo>
                <a:cubicBezTo>
                  <a:pt x="2515854" y="1545715"/>
                  <a:pt x="2515492" y="1524851"/>
                  <a:pt x="2515673" y="1503988"/>
                </a:cubicBezTo>
                <a:cubicBezTo>
                  <a:pt x="2515673" y="1498728"/>
                  <a:pt x="2514403" y="1496368"/>
                  <a:pt x="2508597" y="1496731"/>
                </a:cubicBezTo>
                <a:cubicBezTo>
                  <a:pt x="2500433" y="1497094"/>
                  <a:pt x="2492269" y="1496549"/>
                  <a:pt x="2484106" y="1496912"/>
                </a:cubicBezTo>
                <a:lnTo>
                  <a:pt x="2479878" y="1495957"/>
                </a:lnTo>
                <a:lnTo>
                  <a:pt x="2477232" y="1487667"/>
                </a:lnTo>
                <a:lnTo>
                  <a:pt x="2477394" y="1464983"/>
                </a:lnTo>
                <a:cubicBezTo>
                  <a:pt x="2477574" y="1460267"/>
                  <a:pt x="2476123" y="1458452"/>
                  <a:pt x="2471226" y="1458634"/>
                </a:cubicBezTo>
                <a:cubicBezTo>
                  <a:pt x="2462699" y="1458997"/>
                  <a:pt x="2454353" y="1458452"/>
                  <a:pt x="2445827" y="1458815"/>
                </a:cubicBezTo>
                <a:cubicBezTo>
                  <a:pt x="2440746" y="1458997"/>
                  <a:pt x="2438933" y="1457364"/>
                  <a:pt x="2439113" y="1452102"/>
                </a:cubicBezTo>
                <a:cubicBezTo>
                  <a:pt x="2439476" y="1443576"/>
                  <a:pt x="2438933" y="1435231"/>
                  <a:pt x="2439296" y="1426704"/>
                </a:cubicBezTo>
                <a:cubicBezTo>
                  <a:pt x="2439476" y="1422168"/>
                  <a:pt x="2437844" y="1420354"/>
                  <a:pt x="2433127" y="1420536"/>
                </a:cubicBezTo>
                <a:cubicBezTo>
                  <a:pt x="2420972" y="1420717"/>
                  <a:pt x="2408999" y="1420536"/>
                  <a:pt x="2396843" y="1420536"/>
                </a:cubicBezTo>
                <a:cubicBezTo>
                  <a:pt x="2387228" y="1420536"/>
                  <a:pt x="2382421" y="1420536"/>
                  <a:pt x="2380017" y="1422940"/>
                </a:cubicBezTo>
                <a:lnTo>
                  <a:pt x="2379619" y="1424022"/>
                </a:lnTo>
                <a:lnTo>
                  <a:pt x="2378815" y="1424310"/>
                </a:lnTo>
                <a:cubicBezTo>
                  <a:pt x="2376888" y="1426193"/>
                  <a:pt x="2376888" y="1429957"/>
                  <a:pt x="2376888" y="1437486"/>
                </a:cubicBezTo>
                <a:cubicBezTo>
                  <a:pt x="2376888" y="1443247"/>
                  <a:pt x="2376888" y="1447566"/>
                  <a:pt x="2376534" y="1450806"/>
                </a:cubicBezTo>
                <a:lnTo>
                  <a:pt x="2374441" y="1456576"/>
                </a:lnTo>
                <a:lnTo>
                  <a:pt x="2369653" y="1458339"/>
                </a:lnTo>
                <a:cubicBezTo>
                  <a:pt x="2367000" y="1458634"/>
                  <a:pt x="2363463" y="1458634"/>
                  <a:pt x="2358746" y="1458634"/>
                </a:cubicBezTo>
                <a:cubicBezTo>
                  <a:pt x="2347317" y="1458634"/>
                  <a:pt x="2341601" y="1458634"/>
                  <a:pt x="2339175" y="1461582"/>
                </a:cubicBezTo>
                <a:lnTo>
                  <a:pt x="2338723" y="1463722"/>
                </a:lnTo>
                <a:lnTo>
                  <a:pt x="2337519" y="1464359"/>
                </a:lnTo>
                <a:cubicBezTo>
                  <a:pt x="2335162" y="1467420"/>
                  <a:pt x="2335615" y="1472773"/>
                  <a:pt x="2337701" y="1481933"/>
                </a:cubicBezTo>
                <a:cubicBezTo>
                  <a:pt x="2337701" y="1482115"/>
                  <a:pt x="2338064" y="1482296"/>
                  <a:pt x="2338064" y="1482658"/>
                </a:cubicBezTo>
                <a:lnTo>
                  <a:pt x="2337040" y="1492937"/>
                </a:lnTo>
                <a:lnTo>
                  <a:pt x="2329538" y="1496731"/>
                </a:lnTo>
                <a:cubicBezTo>
                  <a:pt x="2322281" y="1496731"/>
                  <a:pt x="2315024" y="1497094"/>
                  <a:pt x="2307768" y="1496549"/>
                </a:cubicBezTo>
                <a:cubicBezTo>
                  <a:pt x="2304684" y="1496278"/>
                  <a:pt x="2302597" y="1496596"/>
                  <a:pt x="2301282" y="1497798"/>
                </a:cubicBezTo>
                <a:lnTo>
                  <a:pt x="2300726" y="1499756"/>
                </a:lnTo>
                <a:lnTo>
                  <a:pt x="2300193" y="1499894"/>
                </a:lnTo>
                <a:cubicBezTo>
                  <a:pt x="2299150" y="1501074"/>
                  <a:pt x="2298787" y="1502979"/>
                  <a:pt x="2298696" y="1505700"/>
                </a:cubicBezTo>
                <a:cubicBezTo>
                  <a:pt x="2298333" y="1512775"/>
                  <a:pt x="2301781" y="1519488"/>
                  <a:pt x="2300510" y="1526200"/>
                </a:cubicBezTo>
                <a:cubicBezTo>
                  <a:pt x="2297790" y="1539987"/>
                  <a:pt x="2299241" y="1553775"/>
                  <a:pt x="2299058" y="1567563"/>
                </a:cubicBezTo>
                <a:lnTo>
                  <a:pt x="2298280" y="1570656"/>
                </a:lnTo>
                <a:lnTo>
                  <a:pt x="2298062" y="1571431"/>
                </a:lnTo>
                <a:cubicBezTo>
                  <a:pt x="2296837" y="1572564"/>
                  <a:pt x="2294886" y="1572927"/>
                  <a:pt x="2291984" y="1572927"/>
                </a:cubicBezTo>
                <a:cubicBezTo>
                  <a:pt x="2286178" y="1572927"/>
                  <a:pt x="2285271" y="1570751"/>
                  <a:pt x="2284908" y="1565489"/>
                </a:cubicBezTo>
                <a:cubicBezTo>
                  <a:pt x="2284183" y="1554240"/>
                  <a:pt x="2288719" y="1543175"/>
                  <a:pt x="2286541" y="1532290"/>
                </a:cubicBezTo>
                <a:cubicBezTo>
                  <a:pt x="2284546" y="1522311"/>
                  <a:pt x="2284908" y="1512516"/>
                  <a:pt x="2285453" y="1502718"/>
                </a:cubicBezTo>
                <a:cubicBezTo>
                  <a:pt x="2285816" y="1497457"/>
                  <a:pt x="2284546" y="1496549"/>
                  <a:pt x="2280011" y="1496549"/>
                </a:cubicBezTo>
                <a:cubicBezTo>
                  <a:pt x="2271483" y="1496731"/>
                  <a:pt x="2263138" y="1496368"/>
                  <a:pt x="2254611" y="1496731"/>
                </a:cubicBezTo>
                <a:cubicBezTo>
                  <a:pt x="2248807" y="1497094"/>
                  <a:pt x="2246448" y="1495461"/>
                  <a:pt x="2246811" y="1489293"/>
                </a:cubicBezTo>
                <a:cubicBezTo>
                  <a:pt x="2247536" y="1479316"/>
                  <a:pt x="2246266" y="1469156"/>
                  <a:pt x="2247899" y="1459178"/>
                </a:cubicBezTo>
                <a:cubicBezTo>
                  <a:pt x="2237014" y="1457909"/>
                  <a:pt x="2226491" y="1454824"/>
                  <a:pt x="2216152" y="1457183"/>
                </a:cubicBezTo>
                <a:cubicBezTo>
                  <a:pt x="2209620" y="1458815"/>
                  <a:pt x="2209257" y="1456457"/>
                  <a:pt x="2208713" y="1451377"/>
                </a:cubicBezTo>
                <a:cubicBezTo>
                  <a:pt x="2207806" y="1442670"/>
                  <a:pt x="2210890" y="1434142"/>
                  <a:pt x="2210709" y="1425434"/>
                </a:cubicBezTo>
                <a:cubicBezTo>
                  <a:pt x="2210527" y="1420354"/>
                  <a:pt x="2209257" y="1418903"/>
                  <a:pt x="2203997" y="1418540"/>
                </a:cubicBezTo>
                <a:cubicBezTo>
                  <a:pt x="2194925" y="1417814"/>
                  <a:pt x="2185854" y="1421805"/>
                  <a:pt x="2177146" y="1420173"/>
                </a:cubicBezTo>
                <a:cubicBezTo>
                  <a:pt x="2169708" y="1418722"/>
                  <a:pt x="2162270" y="1419447"/>
                  <a:pt x="2154831" y="1418722"/>
                </a:cubicBezTo>
                <a:cubicBezTo>
                  <a:pt x="2148301" y="1417997"/>
                  <a:pt x="2146667" y="1420717"/>
                  <a:pt x="2147031" y="1426886"/>
                </a:cubicBezTo>
                <a:lnTo>
                  <a:pt x="2147037" y="1427577"/>
                </a:lnTo>
                <a:lnTo>
                  <a:pt x="2146667" y="1428960"/>
                </a:lnTo>
                <a:lnTo>
                  <a:pt x="2146820" y="1450222"/>
                </a:lnTo>
                <a:lnTo>
                  <a:pt x="2145761" y="1456888"/>
                </a:lnTo>
                <a:cubicBezTo>
                  <a:pt x="2144173" y="1458770"/>
                  <a:pt x="2141316" y="1459450"/>
                  <a:pt x="2136690" y="1458815"/>
                </a:cubicBezTo>
                <a:cubicBezTo>
                  <a:pt x="2130340" y="1458089"/>
                  <a:pt x="2123991" y="1459178"/>
                  <a:pt x="2117642" y="1458634"/>
                </a:cubicBezTo>
                <a:cubicBezTo>
                  <a:pt x="2114375" y="1458363"/>
                  <a:pt x="2112017" y="1458634"/>
                  <a:pt x="2110566" y="1459881"/>
                </a:cubicBezTo>
                <a:lnTo>
                  <a:pt x="2110162" y="1461638"/>
                </a:lnTo>
                <a:lnTo>
                  <a:pt x="2109953" y="1461683"/>
                </a:lnTo>
                <a:cubicBezTo>
                  <a:pt x="2108888" y="1462704"/>
                  <a:pt x="2108479" y="1464427"/>
                  <a:pt x="2108570" y="1467057"/>
                </a:cubicBezTo>
                <a:lnTo>
                  <a:pt x="2108723" y="1488500"/>
                </a:lnTo>
                <a:lnTo>
                  <a:pt x="2107051" y="1495189"/>
                </a:lnTo>
                <a:cubicBezTo>
                  <a:pt x="2105305" y="1496731"/>
                  <a:pt x="2102493" y="1497185"/>
                  <a:pt x="2098592" y="1496912"/>
                </a:cubicBezTo>
                <a:cubicBezTo>
                  <a:pt x="2091881" y="1496368"/>
                  <a:pt x="2085168" y="1497275"/>
                  <a:pt x="2078636" y="1496731"/>
                </a:cubicBezTo>
                <a:cubicBezTo>
                  <a:pt x="2071923" y="1496186"/>
                  <a:pt x="2070653" y="1498728"/>
                  <a:pt x="2070653" y="1504895"/>
                </a:cubicBezTo>
                <a:lnTo>
                  <a:pt x="2070654" y="1505342"/>
                </a:lnTo>
                <a:lnTo>
                  <a:pt x="2070472" y="1506063"/>
                </a:lnTo>
                <a:cubicBezTo>
                  <a:pt x="2070835" y="1532005"/>
                  <a:pt x="2070653" y="1558129"/>
                  <a:pt x="2070653" y="1584073"/>
                </a:cubicBezTo>
                <a:cubicBezTo>
                  <a:pt x="2070653" y="1600582"/>
                  <a:pt x="2070653" y="1600400"/>
                  <a:pt x="2086800" y="1600400"/>
                </a:cubicBezTo>
                <a:cubicBezTo>
                  <a:pt x="2092787" y="1600582"/>
                  <a:pt x="2094600" y="1598586"/>
                  <a:pt x="2094420" y="1592780"/>
                </a:cubicBezTo>
                <a:lnTo>
                  <a:pt x="2094407" y="1589315"/>
                </a:lnTo>
                <a:lnTo>
                  <a:pt x="2094420" y="1589255"/>
                </a:lnTo>
                <a:lnTo>
                  <a:pt x="2094273" y="1540688"/>
                </a:lnTo>
                <a:lnTo>
                  <a:pt x="2094504" y="1531910"/>
                </a:lnTo>
                <a:cubicBezTo>
                  <a:pt x="2095304" y="1524544"/>
                  <a:pt x="2098501" y="1524477"/>
                  <a:pt x="2111292" y="1524204"/>
                </a:cubicBezTo>
                <a:cubicBezTo>
                  <a:pt x="2121814" y="1523932"/>
                  <a:pt x="2127074" y="1523796"/>
                  <a:pt x="2129705" y="1521075"/>
                </a:cubicBezTo>
                <a:lnTo>
                  <a:pt x="2130281" y="1519483"/>
                </a:lnTo>
                <a:lnTo>
                  <a:pt x="2131203" y="1519295"/>
                </a:lnTo>
                <a:cubicBezTo>
                  <a:pt x="2132064" y="1518456"/>
                  <a:pt x="2132426" y="1517051"/>
                  <a:pt x="2132335" y="1515055"/>
                </a:cubicBezTo>
                <a:lnTo>
                  <a:pt x="2132170" y="1508648"/>
                </a:lnTo>
                <a:lnTo>
                  <a:pt x="2132335" y="1502434"/>
                </a:lnTo>
                <a:cubicBezTo>
                  <a:pt x="2132335" y="1498262"/>
                  <a:pt x="2133243" y="1493726"/>
                  <a:pt x="2131972" y="1489916"/>
                </a:cubicBezTo>
                <a:lnTo>
                  <a:pt x="2131826" y="1485529"/>
                </a:lnTo>
                <a:lnTo>
                  <a:pt x="2131870" y="1485189"/>
                </a:lnTo>
                <a:lnTo>
                  <a:pt x="2136146" y="1484293"/>
                </a:lnTo>
                <a:cubicBezTo>
                  <a:pt x="2144853" y="1484473"/>
                  <a:pt x="2153743" y="1484111"/>
                  <a:pt x="2162452" y="1484473"/>
                </a:cubicBezTo>
                <a:cubicBezTo>
                  <a:pt x="2168075" y="1484656"/>
                  <a:pt x="2170615" y="1482658"/>
                  <a:pt x="2170433" y="1476672"/>
                </a:cubicBezTo>
                <a:lnTo>
                  <a:pt x="2170419" y="1474650"/>
                </a:lnTo>
                <a:lnTo>
                  <a:pt x="2170433" y="1474598"/>
                </a:lnTo>
                <a:cubicBezTo>
                  <a:pt x="2170252" y="1466979"/>
                  <a:pt x="2170433" y="1459540"/>
                  <a:pt x="2170433" y="1451921"/>
                </a:cubicBezTo>
                <a:lnTo>
                  <a:pt x="2170525" y="1449650"/>
                </a:lnTo>
                <a:lnTo>
                  <a:pt x="2172270" y="1445062"/>
                </a:lnTo>
                <a:cubicBezTo>
                  <a:pt x="2173654" y="1444336"/>
                  <a:pt x="2175605" y="1444381"/>
                  <a:pt x="2177691" y="1444381"/>
                </a:cubicBezTo>
                <a:cubicBezTo>
                  <a:pt x="2179868" y="1444290"/>
                  <a:pt x="2181772" y="1444290"/>
                  <a:pt x="2183087" y="1445062"/>
                </a:cubicBezTo>
                <a:lnTo>
                  <a:pt x="2184787" y="1449911"/>
                </a:lnTo>
                <a:lnTo>
                  <a:pt x="2184936" y="1451447"/>
                </a:lnTo>
                <a:lnTo>
                  <a:pt x="2184765" y="1468508"/>
                </a:lnTo>
                <a:lnTo>
                  <a:pt x="2184809" y="1470148"/>
                </a:lnTo>
                <a:lnTo>
                  <a:pt x="2184765" y="1476050"/>
                </a:lnTo>
                <a:lnTo>
                  <a:pt x="2184989" y="1476884"/>
                </a:lnTo>
                <a:lnTo>
                  <a:pt x="2185009" y="1477633"/>
                </a:lnTo>
                <a:lnTo>
                  <a:pt x="2185696" y="1479519"/>
                </a:lnTo>
                <a:lnTo>
                  <a:pt x="2186103" y="1481039"/>
                </a:lnTo>
                <a:lnTo>
                  <a:pt x="2186262" y="1481076"/>
                </a:lnTo>
                <a:lnTo>
                  <a:pt x="2186715" y="1482320"/>
                </a:lnTo>
                <a:cubicBezTo>
                  <a:pt x="2188667" y="1484293"/>
                  <a:pt x="2192567" y="1484293"/>
                  <a:pt x="2200367" y="1484293"/>
                </a:cubicBezTo>
                <a:cubicBezTo>
                  <a:pt x="2224678" y="1484293"/>
                  <a:pt x="2224678" y="1484293"/>
                  <a:pt x="2224678" y="1508239"/>
                </a:cubicBezTo>
                <a:lnTo>
                  <a:pt x="2224163" y="1514258"/>
                </a:lnTo>
                <a:lnTo>
                  <a:pt x="2223827" y="1517303"/>
                </a:lnTo>
                <a:lnTo>
                  <a:pt x="2224417" y="1518467"/>
                </a:lnTo>
                <a:lnTo>
                  <a:pt x="2224860" y="1521301"/>
                </a:lnTo>
                <a:cubicBezTo>
                  <a:pt x="2228124" y="1523478"/>
                  <a:pt x="2233930" y="1522209"/>
                  <a:pt x="2238828" y="1522209"/>
                </a:cubicBezTo>
                <a:cubicBezTo>
                  <a:pt x="2262775" y="1522209"/>
                  <a:pt x="2262595" y="1522209"/>
                  <a:pt x="2262775" y="1545793"/>
                </a:cubicBezTo>
                <a:cubicBezTo>
                  <a:pt x="2262958" y="1561396"/>
                  <a:pt x="2262413" y="1576997"/>
                  <a:pt x="2260962" y="1592598"/>
                </a:cubicBezTo>
                <a:cubicBezTo>
                  <a:pt x="2260599" y="1597134"/>
                  <a:pt x="2262050" y="1600944"/>
                  <a:pt x="2267311" y="1599856"/>
                </a:cubicBezTo>
                <a:cubicBezTo>
                  <a:pt x="2283094" y="1596408"/>
                  <a:pt x="2299058" y="1598767"/>
                  <a:pt x="2315024" y="1598405"/>
                </a:cubicBezTo>
                <a:cubicBezTo>
                  <a:pt x="2317927" y="1598314"/>
                  <a:pt x="2319877" y="1597905"/>
                  <a:pt x="2321079" y="1596771"/>
                </a:cubicBezTo>
                <a:lnTo>
                  <a:pt x="2321651" y="1594584"/>
                </a:lnTo>
                <a:lnTo>
                  <a:pt x="2322826" y="1592158"/>
                </a:lnTo>
                <a:cubicBezTo>
                  <a:pt x="2322826" y="1570932"/>
                  <a:pt x="2323006" y="1549705"/>
                  <a:pt x="2322826" y="1528480"/>
                </a:cubicBezTo>
                <a:lnTo>
                  <a:pt x="2323554" y="1523562"/>
                </a:lnTo>
                <a:lnTo>
                  <a:pt x="2328812" y="1522027"/>
                </a:lnTo>
                <a:cubicBezTo>
                  <a:pt x="2336976" y="1522390"/>
                  <a:pt x="2345139" y="1521665"/>
                  <a:pt x="2353303" y="1522209"/>
                </a:cubicBezTo>
                <a:cubicBezTo>
                  <a:pt x="2356750" y="1522481"/>
                  <a:pt x="2359290" y="1522209"/>
                  <a:pt x="2360855" y="1520916"/>
                </a:cubicBezTo>
                <a:lnTo>
                  <a:pt x="2361814" y="1516738"/>
                </a:lnTo>
                <a:lnTo>
                  <a:pt x="2362918" y="1512878"/>
                </a:lnTo>
                <a:cubicBezTo>
                  <a:pt x="2363100" y="1504714"/>
                  <a:pt x="2361649" y="1496731"/>
                  <a:pt x="2360924" y="1488749"/>
                </a:cubicBezTo>
                <a:lnTo>
                  <a:pt x="2361280" y="1486330"/>
                </a:lnTo>
                <a:lnTo>
                  <a:pt x="2368542" y="1483930"/>
                </a:lnTo>
                <a:cubicBezTo>
                  <a:pt x="2374167" y="1484656"/>
                  <a:pt x="2380153" y="1484473"/>
                  <a:pt x="2385777" y="1483930"/>
                </a:cubicBezTo>
                <a:cubicBezTo>
                  <a:pt x="2395438" y="1483113"/>
                  <a:pt x="2397955" y="1482908"/>
                  <a:pt x="2398534" y="1477347"/>
                </a:cubicBezTo>
                <a:lnTo>
                  <a:pt x="2398546" y="1476587"/>
                </a:lnTo>
                <a:lnTo>
                  <a:pt x="2399021" y="1474598"/>
                </a:lnTo>
                <a:lnTo>
                  <a:pt x="2398975" y="1466319"/>
                </a:lnTo>
                <a:lnTo>
                  <a:pt x="2400225" y="1452720"/>
                </a:lnTo>
                <a:lnTo>
                  <a:pt x="2400366" y="1451684"/>
                </a:lnTo>
                <a:lnTo>
                  <a:pt x="2401379" y="1447396"/>
                </a:lnTo>
                <a:cubicBezTo>
                  <a:pt x="2402105" y="1446331"/>
                  <a:pt x="2403375" y="1445832"/>
                  <a:pt x="2405733" y="1446195"/>
                </a:cubicBezTo>
                <a:cubicBezTo>
                  <a:pt x="2409180" y="1446738"/>
                  <a:pt x="2413534" y="1444018"/>
                  <a:pt x="2415349" y="1450911"/>
                </a:cubicBezTo>
                <a:cubicBezTo>
                  <a:pt x="2417888" y="1460164"/>
                  <a:pt x="2413534" y="1468690"/>
                  <a:pt x="2414622" y="1477580"/>
                </a:cubicBezTo>
                <a:cubicBezTo>
                  <a:pt x="2415167" y="1482296"/>
                  <a:pt x="2416075" y="1484473"/>
                  <a:pt x="2421335" y="1484293"/>
                </a:cubicBezTo>
                <a:cubicBezTo>
                  <a:pt x="2429862" y="1483930"/>
                  <a:pt x="2438207" y="1484473"/>
                  <a:pt x="2446734" y="1484111"/>
                </a:cubicBezTo>
                <a:cubicBezTo>
                  <a:pt x="2451450" y="1483930"/>
                  <a:pt x="2452902" y="1485381"/>
                  <a:pt x="2453083" y="1490279"/>
                </a:cubicBezTo>
                <a:cubicBezTo>
                  <a:pt x="2453264" y="1497899"/>
                  <a:pt x="2455985" y="1505337"/>
                  <a:pt x="2453264" y="1513319"/>
                </a:cubicBezTo>
                <a:cubicBezTo>
                  <a:pt x="2451269" y="1519125"/>
                  <a:pt x="2454353" y="1522752"/>
                  <a:pt x="2461429" y="1522390"/>
                </a:cubicBezTo>
                <a:cubicBezTo>
                  <a:pt x="2469047" y="1522027"/>
                  <a:pt x="2476668" y="1522752"/>
                  <a:pt x="2484106" y="1522209"/>
                </a:cubicBezTo>
                <a:cubicBezTo>
                  <a:pt x="2489731" y="1521845"/>
                  <a:pt x="2491181" y="1524023"/>
                  <a:pt x="2491181" y="1529466"/>
                </a:cubicBezTo>
                <a:lnTo>
                  <a:pt x="2491012" y="1584670"/>
                </a:lnTo>
                <a:lnTo>
                  <a:pt x="2490637" y="1589255"/>
                </a:lnTo>
                <a:lnTo>
                  <a:pt x="2491064" y="1590926"/>
                </a:lnTo>
                <a:lnTo>
                  <a:pt x="2491170" y="1594988"/>
                </a:lnTo>
                <a:cubicBezTo>
                  <a:pt x="2491680" y="1599709"/>
                  <a:pt x="2493721" y="1599402"/>
                  <a:pt x="2501885" y="1598586"/>
                </a:cubicBezTo>
                <a:cubicBezTo>
                  <a:pt x="2504969" y="1598223"/>
                  <a:pt x="2508234" y="1597680"/>
                  <a:pt x="2510955" y="1598586"/>
                </a:cubicBezTo>
                <a:cubicBezTo>
                  <a:pt x="2522929" y="1602395"/>
                  <a:pt x="2534903" y="1598223"/>
                  <a:pt x="2546695" y="1598405"/>
                </a:cubicBezTo>
                <a:cubicBezTo>
                  <a:pt x="2549779" y="1598405"/>
                  <a:pt x="2553226" y="1598767"/>
                  <a:pt x="2552863" y="1594050"/>
                </a:cubicBezTo>
                <a:cubicBezTo>
                  <a:pt x="2551049" y="1573550"/>
                  <a:pt x="2556129" y="1552867"/>
                  <a:pt x="2553044" y="1532187"/>
                </a:cubicBezTo>
                <a:cubicBezTo>
                  <a:pt x="2551956" y="1526018"/>
                  <a:pt x="2553407" y="1521845"/>
                  <a:pt x="2561390" y="1522209"/>
                </a:cubicBezTo>
                <a:cubicBezTo>
                  <a:pt x="2571004" y="1522752"/>
                  <a:pt x="2580621" y="1522390"/>
                  <a:pt x="2590417" y="1522390"/>
                </a:cubicBezTo>
                <a:lnTo>
                  <a:pt x="2589847" y="1517024"/>
                </a:lnTo>
                <a:lnTo>
                  <a:pt x="2589904" y="1516968"/>
                </a:lnTo>
                <a:lnTo>
                  <a:pt x="2589775" y="1512825"/>
                </a:lnTo>
                <a:lnTo>
                  <a:pt x="2592594" y="1501754"/>
                </a:lnTo>
                <a:lnTo>
                  <a:pt x="2592490" y="1500741"/>
                </a:lnTo>
                <a:lnTo>
                  <a:pt x="2593342" y="1497570"/>
                </a:lnTo>
                <a:cubicBezTo>
                  <a:pt x="2593456" y="1495053"/>
                  <a:pt x="2593047" y="1492559"/>
                  <a:pt x="2592232" y="1490200"/>
                </a:cubicBezTo>
                <a:lnTo>
                  <a:pt x="2592247" y="1485800"/>
                </a:lnTo>
                <a:lnTo>
                  <a:pt x="2596222" y="1484473"/>
                </a:lnTo>
                <a:cubicBezTo>
                  <a:pt x="2605112" y="1484293"/>
                  <a:pt x="2614546" y="1483203"/>
                  <a:pt x="2623254" y="1484837"/>
                </a:cubicBezTo>
                <a:cubicBezTo>
                  <a:pt x="2630692" y="1486106"/>
                  <a:pt x="2630873" y="1483384"/>
                  <a:pt x="2630873" y="1478124"/>
                </a:cubicBezTo>
                <a:lnTo>
                  <a:pt x="2630873" y="1475834"/>
                </a:lnTo>
                <a:lnTo>
                  <a:pt x="2631055" y="1475143"/>
                </a:lnTo>
                <a:lnTo>
                  <a:pt x="2630887" y="1450863"/>
                </a:lnTo>
                <a:lnTo>
                  <a:pt x="2632027" y="1446912"/>
                </a:lnTo>
                <a:cubicBezTo>
                  <a:pt x="2634060" y="1444641"/>
                  <a:pt x="2638311" y="1446785"/>
                  <a:pt x="2641033" y="1446376"/>
                </a:cubicBezTo>
                <a:cubicBezTo>
                  <a:pt x="2645568" y="1445650"/>
                  <a:pt x="2644843" y="1448371"/>
                  <a:pt x="2644480" y="1451999"/>
                </a:cubicBezTo>
                <a:lnTo>
                  <a:pt x="2644477" y="1452090"/>
                </a:lnTo>
                <a:lnTo>
                  <a:pt x="2643437" y="1459654"/>
                </a:lnTo>
                <a:cubicBezTo>
                  <a:pt x="2643482" y="1463532"/>
                  <a:pt x="2643845" y="1467432"/>
                  <a:pt x="2643755" y="1471333"/>
                </a:cubicBezTo>
                <a:lnTo>
                  <a:pt x="2643772" y="1472394"/>
                </a:lnTo>
                <a:lnTo>
                  <a:pt x="2643572" y="1478124"/>
                </a:lnTo>
                <a:cubicBezTo>
                  <a:pt x="2643210" y="1484111"/>
                  <a:pt x="2645749" y="1486288"/>
                  <a:pt x="2651555" y="1486106"/>
                </a:cubicBezTo>
                <a:lnTo>
                  <a:pt x="2680606" y="1486106"/>
                </a:lnTo>
                <a:lnTo>
                  <a:pt x="2681599" y="1488772"/>
                </a:lnTo>
                <a:lnTo>
                  <a:pt x="2681669" y="1491354"/>
                </a:lnTo>
                <a:lnTo>
                  <a:pt x="2681669" y="1515497"/>
                </a:lnTo>
                <a:cubicBezTo>
                  <a:pt x="2681669" y="1521483"/>
                  <a:pt x="2684572" y="1524204"/>
                  <a:pt x="2690559" y="1524204"/>
                </a:cubicBezTo>
                <a:cubicBezTo>
                  <a:pt x="2699086" y="1524204"/>
                  <a:pt x="2707613" y="1524748"/>
                  <a:pt x="2715958" y="1523841"/>
                </a:cubicBezTo>
                <a:cubicBezTo>
                  <a:pt x="2721038" y="1523297"/>
                  <a:pt x="2722489" y="1525474"/>
                  <a:pt x="2721401" y="1528922"/>
                </a:cubicBezTo>
                <a:lnTo>
                  <a:pt x="2721369" y="1529427"/>
                </a:lnTo>
                <a:lnTo>
                  <a:pt x="2719768" y="1537188"/>
                </a:lnTo>
                <a:cubicBezTo>
                  <a:pt x="2719950" y="1538094"/>
                  <a:pt x="2719768" y="1539002"/>
                  <a:pt x="2719768" y="1539908"/>
                </a:cubicBezTo>
                <a:lnTo>
                  <a:pt x="2720250" y="1546999"/>
                </a:lnTo>
                <a:lnTo>
                  <a:pt x="2720086" y="1549580"/>
                </a:lnTo>
                <a:lnTo>
                  <a:pt x="2721411" y="1565792"/>
                </a:lnTo>
                <a:lnTo>
                  <a:pt x="2719768" y="1589980"/>
                </a:lnTo>
                <a:lnTo>
                  <a:pt x="2719970" y="1590981"/>
                </a:lnTo>
                <a:lnTo>
                  <a:pt x="2719768" y="1593324"/>
                </a:lnTo>
                <a:cubicBezTo>
                  <a:pt x="2719405" y="1598767"/>
                  <a:pt x="2721219" y="1600763"/>
                  <a:pt x="2726842" y="1600582"/>
                </a:cubicBezTo>
                <a:cubicBezTo>
                  <a:pt x="2743534" y="1600219"/>
                  <a:pt x="2760043" y="1600037"/>
                  <a:pt x="2776734" y="1600582"/>
                </a:cubicBezTo>
                <a:cubicBezTo>
                  <a:pt x="2783446" y="1600763"/>
                  <a:pt x="2785623" y="1598949"/>
                  <a:pt x="2785441" y="1592055"/>
                </a:cubicBezTo>
                <a:cubicBezTo>
                  <a:pt x="2784898" y="1571736"/>
                  <a:pt x="2785260" y="1551598"/>
                  <a:pt x="2785260" y="1531279"/>
                </a:cubicBezTo>
                <a:cubicBezTo>
                  <a:pt x="2785260" y="1527652"/>
                  <a:pt x="2784716" y="1523478"/>
                  <a:pt x="2790521" y="1524204"/>
                </a:cubicBezTo>
                <a:cubicBezTo>
                  <a:pt x="2799230" y="1525292"/>
                  <a:pt x="2807756" y="1521845"/>
                  <a:pt x="2816464" y="1522390"/>
                </a:cubicBezTo>
                <a:cubicBezTo>
                  <a:pt x="2822269" y="1522752"/>
                  <a:pt x="2823902" y="1520576"/>
                  <a:pt x="2823539" y="1515133"/>
                </a:cubicBezTo>
                <a:lnTo>
                  <a:pt x="2821721" y="1497255"/>
                </a:lnTo>
                <a:lnTo>
                  <a:pt x="2821420" y="1493476"/>
                </a:lnTo>
                <a:lnTo>
                  <a:pt x="2823153" y="1485926"/>
                </a:lnTo>
                <a:cubicBezTo>
                  <a:pt x="2824538" y="1484338"/>
                  <a:pt x="2826896" y="1483749"/>
                  <a:pt x="2830796" y="1484111"/>
                </a:cubicBezTo>
                <a:cubicBezTo>
                  <a:pt x="2837327" y="1484656"/>
                  <a:pt x="2844221" y="1483749"/>
                  <a:pt x="2850752" y="1484293"/>
                </a:cubicBezTo>
                <a:cubicBezTo>
                  <a:pt x="2857646" y="1484837"/>
                  <a:pt x="2860730" y="1483022"/>
                  <a:pt x="2860005" y="1475403"/>
                </a:cubicBezTo>
                <a:cubicBezTo>
                  <a:pt x="2859279" y="1467239"/>
                  <a:pt x="2860005" y="1459075"/>
                  <a:pt x="2859823" y="1450911"/>
                </a:cubicBezTo>
                <a:cubicBezTo>
                  <a:pt x="2859642" y="1443110"/>
                  <a:pt x="2865083" y="1444381"/>
                  <a:pt x="2869802" y="1444018"/>
                </a:cubicBezTo>
                <a:lnTo>
                  <a:pt x="2874718" y="1445366"/>
                </a:lnTo>
                <a:lnTo>
                  <a:pt x="2875788" y="1449745"/>
                </a:lnTo>
                <a:cubicBezTo>
                  <a:pt x="2875244" y="1458452"/>
                  <a:pt x="2875969" y="1467341"/>
                  <a:pt x="2875606" y="1476050"/>
                </a:cubicBezTo>
                <a:cubicBezTo>
                  <a:pt x="2875515" y="1478408"/>
                  <a:pt x="2875833" y="1480040"/>
                  <a:pt x="2876785" y="1481061"/>
                </a:cubicBezTo>
                <a:lnTo>
                  <a:pt x="2877621" y="1481285"/>
                </a:lnTo>
                <a:lnTo>
                  <a:pt x="2877987" y="1482750"/>
                </a:lnTo>
                <a:cubicBezTo>
                  <a:pt x="2879507" y="1484066"/>
                  <a:pt x="2881956" y="1484384"/>
                  <a:pt x="2885403" y="1484111"/>
                </a:cubicBezTo>
                <a:cubicBezTo>
                  <a:pt x="2892115" y="1483749"/>
                  <a:pt x="2898828" y="1484656"/>
                  <a:pt x="2905359" y="1483930"/>
                </a:cubicBezTo>
                <a:cubicBezTo>
                  <a:pt x="2909259" y="1483475"/>
                  <a:pt x="2911754" y="1484066"/>
                  <a:pt x="2913183" y="1485677"/>
                </a:cubicBezTo>
                <a:lnTo>
                  <a:pt x="2913876" y="1489491"/>
                </a:lnTo>
                <a:lnTo>
                  <a:pt x="2913704" y="1514329"/>
                </a:lnTo>
                <a:cubicBezTo>
                  <a:pt x="2913613" y="1516687"/>
                  <a:pt x="2913976" y="1518275"/>
                  <a:pt x="2914952" y="1519250"/>
                </a:cubicBezTo>
                <a:lnTo>
                  <a:pt x="2915672" y="1519432"/>
                </a:lnTo>
                <a:lnTo>
                  <a:pt x="2915859" y="1520463"/>
                </a:lnTo>
                <a:cubicBezTo>
                  <a:pt x="2917287" y="1522072"/>
                  <a:pt x="2919782" y="1522661"/>
                  <a:pt x="2923683" y="1522209"/>
                </a:cubicBezTo>
                <a:cubicBezTo>
                  <a:pt x="2930032" y="1521665"/>
                  <a:pt x="2936382" y="1522572"/>
                  <a:pt x="2942732" y="1522027"/>
                </a:cubicBezTo>
                <a:cubicBezTo>
                  <a:pt x="2946540" y="1521664"/>
                  <a:pt x="2949171" y="1522027"/>
                  <a:pt x="2950804" y="1523523"/>
                </a:cubicBezTo>
                <a:lnTo>
                  <a:pt x="2951983" y="1528214"/>
                </a:lnTo>
                <a:lnTo>
                  <a:pt x="2951801" y="1589074"/>
                </a:lnTo>
                <a:lnTo>
                  <a:pt x="2953095" y="1594188"/>
                </a:lnTo>
                <a:lnTo>
                  <a:pt x="2953820" y="1598201"/>
                </a:lnTo>
                <a:cubicBezTo>
                  <a:pt x="2954751" y="1599720"/>
                  <a:pt x="2956428" y="1600491"/>
                  <a:pt x="2959422" y="1599856"/>
                </a:cubicBezTo>
                <a:cubicBezTo>
                  <a:pt x="2974661" y="1596408"/>
                  <a:pt x="2990081" y="1598767"/>
                  <a:pt x="3005320" y="1598405"/>
                </a:cubicBezTo>
                <a:cubicBezTo>
                  <a:pt x="3012215" y="1598223"/>
                  <a:pt x="3014755" y="1596952"/>
                  <a:pt x="3014573" y="1589514"/>
                </a:cubicBezTo>
                <a:cubicBezTo>
                  <a:pt x="3014029" y="1569559"/>
                  <a:pt x="3014573" y="1549421"/>
                  <a:pt x="3014210" y="1529285"/>
                </a:cubicBezTo>
                <a:cubicBezTo>
                  <a:pt x="3014210" y="1523841"/>
                  <a:pt x="3015480" y="1521665"/>
                  <a:pt x="3021284" y="1522027"/>
                </a:cubicBezTo>
                <a:cubicBezTo>
                  <a:pt x="3029449" y="1522390"/>
                  <a:pt x="3037613" y="1521845"/>
                  <a:pt x="3045777" y="1522209"/>
                </a:cubicBezTo>
                <a:cubicBezTo>
                  <a:pt x="3050675" y="1522572"/>
                  <a:pt x="3052670" y="1520939"/>
                  <a:pt x="3052489" y="1515678"/>
                </a:cubicBezTo>
                <a:cubicBezTo>
                  <a:pt x="3052126" y="1507151"/>
                  <a:pt x="3052670" y="1498806"/>
                  <a:pt x="3052307" y="1490279"/>
                </a:cubicBezTo>
                <a:cubicBezTo>
                  <a:pt x="3052126" y="1485563"/>
                  <a:pt x="3053578" y="1483930"/>
                  <a:pt x="3058476" y="1483930"/>
                </a:cubicBezTo>
                <a:cubicBezTo>
                  <a:pt x="3067365" y="1483930"/>
                  <a:pt x="3076255" y="1484473"/>
                  <a:pt x="3085326" y="1482478"/>
                </a:cubicBezTo>
                <a:cubicBezTo>
                  <a:pt x="3089861" y="1481389"/>
                  <a:pt x="3090405" y="1479756"/>
                  <a:pt x="3090405" y="1475947"/>
                </a:cubicBezTo>
                <a:cubicBezTo>
                  <a:pt x="3090224" y="1467783"/>
                  <a:pt x="3090224" y="1459620"/>
                  <a:pt x="3090405" y="1451455"/>
                </a:cubicBezTo>
                <a:cubicBezTo>
                  <a:pt x="3090587" y="1444199"/>
                  <a:pt x="3096392" y="1446376"/>
                  <a:pt x="3100565" y="1445832"/>
                </a:cubicBezTo>
                <a:lnTo>
                  <a:pt x="3105468" y="1446919"/>
                </a:lnTo>
                <a:lnTo>
                  <a:pt x="3106008" y="1450470"/>
                </a:lnTo>
                <a:cubicBezTo>
                  <a:pt x="3105463" y="1458634"/>
                  <a:pt x="3106189" y="1466797"/>
                  <a:pt x="3105826" y="1474961"/>
                </a:cubicBezTo>
                <a:cubicBezTo>
                  <a:pt x="3105735" y="1477683"/>
                  <a:pt x="3106053" y="1479588"/>
                  <a:pt x="3107119" y="1480767"/>
                </a:cubicBezTo>
                <a:lnTo>
                  <a:pt x="3107341" y="1480822"/>
                </a:lnTo>
                <a:lnTo>
                  <a:pt x="3107844" y="1482908"/>
                </a:lnTo>
                <a:cubicBezTo>
                  <a:pt x="3108728" y="1483839"/>
                  <a:pt x="3110181" y="1484202"/>
                  <a:pt x="3112358" y="1484111"/>
                </a:cubicBezTo>
                <a:cubicBezTo>
                  <a:pt x="3121064" y="1483749"/>
                  <a:pt x="3129954" y="1484293"/>
                  <a:pt x="3138663" y="1483930"/>
                </a:cubicBezTo>
                <a:lnTo>
                  <a:pt x="3143148" y="1485067"/>
                </a:lnTo>
                <a:lnTo>
                  <a:pt x="3144106" y="1488568"/>
                </a:lnTo>
                <a:cubicBezTo>
                  <a:pt x="3143743" y="1497094"/>
                  <a:pt x="3144287" y="1505440"/>
                  <a:pt x="3143924" y="1513967"/>
                </a:cubicBezTo>
                <a:cubicBezTo>
                  <a:pt x="3143833" y="1516324"/>
                  <a:pt x="3144151" y="1517957"/>
                  <a:pt x="3145103" y="1518979"/>
                </a:cubicBezTo>
                <a:lnTo>
                  <a:pt x="3145380" y="1519052"/>
                </a:lnTo>
                <a:lnTo>
                  <a:pt x="3145920" y="1521007"/>
                </a:lnTo>
                <a:cubicBezTo>
                  <a:pt x="3146826" y="1521936"/>
                  <a:pt x="3148278" y="1522299"/>
                  <a:pt x="3150455" y="1522209"/>
                </a:cubicBezTo>
                <a:cubicBezTo>
                  <a:pt x="3158619" y="1522027"/>
                  <a:pt x="3166783" y="1522572"/>
                  <a:pt x="3174946" y="1522027"/>
                </a:cubicBezTo>
                <a:lnTo>
                  <a:pt x="3180925" y="1523479"/>
                </a:lnTo>
                <a:lnTo>
                  <a:pt x="3182385" y="1529568"/>
                </a:lnTo>
                <a:cubicBezTo>
                  <a:pt x="3181841" y="1550068"/>
                  <a:pt x="3182022" y="1570751"/>
                  <a:pt x="3182204" y="1591250"/>
                </a:cubicBezTo>
                <a:cubicBezTo>
                  <a:pt x="3182204" y="1592701"/>
                  <a:pt x="3181796" y="1594651"/>
                  <a:pt x="3182113" y="1596103"/>
                </a:cubicBezTo>
                <a:lnTo>
                  <a:pt x="3182965" y="1596474"/>
                </a:lnTo>
                <a:lnTo>
                  <a:pt x="3183133" y="1598631"/>
                </a:lnTo>
                <a:cubicBezTo>
                  <a:pt x="3183655" y="1599992"/>
                  <a:pt x="3184834" y="1600763"/>
                  <a:pt x="3187465" y="1600037"/>
                </a:cubicBezTo>
                <a:cubicBezTo>
                  <a:pt x="3203610" y="1595683"/>
                  <a:pt x="3220119" y="1602213"/>
                  <a:pt x="3236446" y="1598767"/>
                </a:cubicBezTo>
                <a:cubicBezTo>
                  <a:pt x="3242253" y="1597497"/>
                  <a:pt x="3244611" y="1596771"/>
                  <a:pt x="3244430" y="1590422"/>
                </a:cubicBezTo>
                <a:cubicBezTo>
                  <a:pt x="3244067" y="1570465"/>
                  <a:pt x="3244430" y="1550510"/>
                  <a:pt x="3244249" y="1530554"/>
                </a:cubicBezTo>
                <a:cubicBezTo>
                  <a:pt x="3244067" y="1524386"/>
                  <a:pt x="3246243" y="1521845"/>
                  <a:pt x="3252594" y="1522027"/>
                </a:cubicBezTo>
                <a:cubicBezTo>
                  <a:pt x="3261845" y="1522572"/>
                  <a:pt x="3271279" y="1522209"/>
                  <a:pt x="3279806" y="1522209"/>
                </a:cubicBezTo>
                <a:lnTo>
                  <a:pt x="3281150" y="1504843"/>
                </a:lnTo>
                <a:lnTo>
                  <a:pt x="3281553" y="1502583"/>
                </a:lnTo>
                <a:lnTo>
                  <a:pt x="3281739" y="1497217"/>
                </a:lnTo>
                <a:lnTo>
                  <a:pt x="3282528" y="1487014"/>
                </a:lnTo>
                <a:cubicBezTo>
                  <a:pt x="3282528" y="1484111"/>
                  <a:pt x="3285249" y="1484293"/>
                  <a:pt x="3287245" y="1484293"/>
                </a:cubicBezTo>
                <a:cubicBezTo>
                  <a:pt x="3296497" y="1484293"/>
                  <a:pt x="3306111" y="1483384"/>
                  <a:pt x="3315183" y="1484837"/>
                </a:cubicBezTo>
                <a:cubicBezTo>
                  <a:pt x="3321169" y="1485743"/>
                  <a:pt x="3322076" y="1483930"/>
                  <a:pt x="3322076" y="1479212"/>
                </a:cubicBezTo>
                <a:cubicBezTo>
                  <a:pt x="3322076" y="1470142"/>
                  <a:pt x="3322440" y="1461071"/>
                  <a:pt x="3322076" y="1451999"/>
                </a:cubicBezTo>
                <a:cubicBezTo>
                  <a:pt x="3321895" y="1447102"/>
                  <a:pt x="3323891" y="1446012"/>
                  <a:pt x="3328426" y="1446012"/>
                </a:cubicBezTo>
                <a:cubicBezTo>
                  <a:pt x="3330694" y="1446012"/>
                  <a:pt x="3332418" y="1446240"/>
                  <a:pt x="3333528" y="1447102"/>
                </a:cubicBezTo>
                <a:lnTo>
                  <a:pt x="3334264" y="1449626"/>
                </a:lnTo>
                <a:lnTo>
                  <a:pt x="3334595" y="1451558"/>
                </a:lnTo>
                <a:cubicBezTo>
                  <a:pt x="3334412" y="1460085"/>
                  <a:pt x="3334957" y="1468611"/>
                  <a:pt x="3334412" y="1476957"/>
                </a:cubicBezTo>
                <a:lnTo>
                  <a:pt x="3335167" y="1479472"/>
                </a:lnTo>
                <a:lnTo>
                  <a:pt x="3335184" y="1480111"/>
                </a:lnTo>
                <a:lnTo>
                  <a:pt x="3335992" y="1482228"/>
                </a:lnTo>
                <a:lnTo>
                  <a:pt x="3336363" y="1483465"/>
                </a:lnTo>
                <a:lnTo>
                  <a:pt x="3336467" y="1483471"/>
                </a:lnTo>
                <a:lnTo>
                  <a:pt x="3336772" y="1484270"/>
                </a:lnTo>
                <a:cubicBezTo>
                  <a:pt x="3338586" y="1486016"/>
                  <a:pt x="3342214" y="1486016"/>
                  <a:pt x="3349470" y="1486106"/>
                </a:cubicBezTo>
                <a:cubicBezTo>
                  <a:pt x="3357091" y="1486106"/>
                  <a:pt x="3366524" y="1482840"/>
                  <a:pt x="3371422" y="1487377"/>
                </a:cubicBezTo>
                <a:lnTo>
                  <a:pt x="3372532" y="1491845"/>
                </a:lnTo>
                <a:lnTo>
                  <a:pt x="3372511" y="1493829"/>
                </a:lnTo>
                <a:cubicBezTo>
                  <a:pt x="3372511" y="1501675"/>
                  <a:pt x="3372535" y="1507594"/>
                  <a:pt x="3373053" y="1511996"/>
                </a:cubicBezTo>
                <a:lnTo>
                  <a:pt x="3373055" y="1512002"/>
                </a:lnTo>
                <a:lnTo>
                  <a:pt x="3373055" y="1515497"/>
                </a:lnTo>
                <a:cubicBezTo>
                  <a:pt x="3372330" y="1521301"/>
                  <a:pt x="3375232" y="1524023"/>
                  <a:pt x="3380675" y="1524023"/>
                </a:cubicBezTo>
                <a:cubicBezTo>
                  <a:pt x="3385573" y="1524023"/>
                  <a:pt x="3390517" y="1524295"/>
                  <a:pt x="3395483" y="1524295"/>
                </a:cubicBezTo>
                <a:lnTo>
                  <a:pt x="3409671" y="1523003"/>
                </a:lnTo>
                <a:lnTo>
                  <a:pt x="3410609" y="1527392"/>
                </a:lnTo>
                <a:cubicBezTo>
                  <a:pt x="3410246" y="1548254"/>
                  <a:pt x="3410791" y="1569118"/>
                  <a:pt x="3410246" y="1589980"/>
                </a:cubicBezTo>
                <a:lnTo>
                  <a:pt x="3411095" y="1593137"/>
                </a:lnTo>
                <a:lnTo>
                  <a:pt x="3412242" y="1598563"/>
                </a:lnTo>
                <a:cubicBezTo>
                  <a:pt x="3413466" y="1599947"/>
                  <a:pt x="3415598" y="1600491"/>
                  <a:pt x="3419135" y="1600400"/>
                </a:cubicBezTo>
                <a:cubicBezTo>
                  <a:pt x="3434555" y="1599856"/>
                  <a:pt x="3449977" y="1599856"/>
                  <a:pt x="3465398" y="1600400"/>
                </a:cubicBezTo>
                <a:cubicBezTo>
                  <a:pt x="3472291" y="1600582"/>
                  <a:pt x="3474831" y="1598949"/>
                  <a:pt x="3474650" y="1591510"/>
                </a:cubicBezTo>
                <a:cubicBezTo>
                  <a:pt x="3474105" y="1571191"/>
                  <a:pt x="3474467" y="1551054"/>
                  <a:pt x="3474287" y="1530736"/>
                </a:cubicBezTo>
                <a:cubicBezTo>
                  <a:pt x="3474287" y="1525837"/>
                  <a:pt x="3475557" y="1523297"/>
                  <a:pt x="3480817" y="1524023"/>
                </a:cubicBezTo>
                <a:cubicBezTo>
                  <a:pt x="3489525" y="1525292"/>
                  <a:pt x="3498052" y="1522390"/>
                  <a:pt x="3506761" y="1522390"/>
                </a:cubicBezTo>
                <a:cubicBezTo>
                  <a:pt x="3511114" y="1522390"/>
                  <a:pt x="3512566" y="1520939"/>
                  <a:pt x="3512385" y="1516585"/>
                </a:cubicBezTo>
                <a:cubicBezTo>
                  <a:pt x="3512203" y="1507877"/>
                  <a:pt x="3512566" y="1498988"/>
                  <a:pt x="3512203" y="1490279"/>
                </a:cubicBezTo>
                <a:cubicBezTo>
                  <a:pt x="3512022" y="1485381"/>
                  <a:pt x="3513836" y="1483930"/>
                  <a:pt x="3518553" y="1484111"/>
                </a:cubicBezTo>
                <a:cubicBezTo>
                  <a:pt x="3527079" y="1484473"/>
                  <a:pt x="3535425" y="1483930"/>
                  <a:pt x="3543951" y="1484293"/>
                </a:cubicBezTo>
                <a:cubicBezTo>
                  <a:pt x="3549212" y="1484656"/>
                  <a:pt x="3550665" y="1482658"/>
                  <a:pt x="3550482" y="1477580"/>
                </a:cubicBezTo>
                <a:cubicBezTo>
                  <a:pt x="3550120" y="1468508"/>
                  <a:pt x="3550665" y="1459437"/>
                  <a:pt x="3550302" y="1450367"/>
                </a:cubicBezTo>
                <a:cubicBezTo>
                  <a:pt x="3549939" y="1444381"/>
                  <a:pt x="3553204" y="1444018"/>
                  <a:pt x="3557557" y="1444199"/>
                </a:cubicBezTo>
                <a:cubicBezTo>
                  <a:pt x="3559644" y="1444199"/>
                  <a:pt x="3561503" y="1444108"/>
                  <a:pt x="3562841" y="1444788"/>
                </a:cubicBezTo>
                <a:lnTo>
                  <a:pt x="3564403" y="1448569"/>
                </a:lnTo>
                <a:lnTo>
                  <a:pt x="3564633" y="1451014"/>
                </a:lnTo>
                <a:cubicBezTo>
                  <a:pt x="3564452" y="1456457"/>
                  <a:pt x="3564452" y="1461899"/>
                  <a:pt x="3564633" y="1467341"/>
                </a:cubicBezTo>
                <a:cubicBezTo>
                  <a:pt x="3564769" y="1471016"/>
                  <a:pt x="3564871" y="1473771"/>
                  <a:pt x="3565175" y="1475837"/>
                </a:cubicBezTo>
                <a:lnTo>
                  <a:pt x="3566061" y="1478048"/>
                </a:lnTo>
                <a:lnTo>
                  <a:pt x="3566084" y="1478668"/>
                </a:lnTo>
                <a:cubicBezTo>
                  <a:pt x="3566810" y="1483567"/>
                  <a:pt x="3567898" y="1484111"/>
                  <a:pt x="3571527" y="1484111"/>
                </a:cubicBezTo>
                <a:cubicBezTo>
                  <a:pt x="3580235" y="1484111"/>
                  <a:pt x="3589124" y="1484293"/>
                  <a:pt x="3597832" y="1484111"/>
                </a:cubicBezTo>
                <a:lnTo>
                  <a:pt x="3603233" y="1485555"/>
                </a:lnTo>
                <a:lnTo>
                  <a:pt x="3604544" y="1490200"/>
                </a:lnTo>
                <a:cubicBezTo>
                  <a:pt x="3604181" y="1496912"/>
                  <a:pt x="3604907" y="1503625"/>
                  <a:pt x="3604363" y="1510156"/>
                </a:cubicBezTo>
                <a:lnTo>
                  <a:pt x="3604748" y="1512556"/>
                </a:lnTo>
                <a:lnTo>
                  <a:pt x="3604726" y="1515497"/>
                </a:lnTo>
                <a:cubicBezTo>
                  <a:pt x="3604363" y="1520576"/>
                  <a:pt x="3605996" y="1522390"/>
                  <a:pt x="3611257" y="1522209"/>
                </a:cubicBezTo>
                <a:cubicBezTo>
                  <a:pt x="3619058" y="1521845"/>
                  <a:pt x="3627041" y="1522572"/>
                  <a:pt x="3634842" y="1522027"/>
                </a:cubicBezTo>
                <a:lnTo>
                  <a:pt x="3641123" y="1523314"/>
                </a:lnTo>
                <a:lnTo>
                  <a:pt x="3642642" y="1529205"/>
                </a:lnTo>
                <a:cubicBezTo>
                  <a:pt x="3642099" y="1548799"/>
                  <a:pt x="3642642" y="1568573"/>
                  <a:pt x="3642279" y="1588166"/>
                </a:cubicBezTo>
                <a:lnTo>
                  <a:pt x="3642833" y="1590517"/>
                </a:lnTo>
                <a:lnTo>
                  <a:pt x="3642824" y="1593506"/>
                </a:lnTo>
                <a:cubicBezTo>
                  <a:pt x="3642824" y="1596590"/>
                  <a:pt x="3642099" y="1600944"/>
                  <a:pt x="3647540" y="1599856"/>
                </a:cubicBezTo>
                <a:cubicBezTo>
                  <a:pt x="3663325" y="1596408"/>
                  <a:pt x="3679289" y="1598767"/>
                  <a:pt x="3695254" y="1598405"/>
                </a:cubicBezTo>
                <a:cubicBezTo>
                  <a:pt x="3701241" y="1598223"/>
                  <a:pt x="3703055" y="1596408"/>
                  <a:pt x="3702692" y="1590604"/>
                </a:cubicBezTo>
                <a:cubicBezTo>
                  <a:pt x="3701241" y="1569740"/>
                  <a:pt x="3704688" y="1549059"/>
                  <a:pt x="3704324" y="1528377"/>
                </a:cubicBezTo>
                <a:cubicBezTo>
                  <a:pt x="3704143" y="1522935"/>
                  <a:pt x="3706321" y="1521845"/>
                  <a:pt x="3711219" y="1522027"/>
                </a:cubicBezTo>
                <a:cubicBezTo>
                  <a:pt x="3718840" y="1522390"/>
                  <a:pt x="3726458" y="1521665"/>
                  <a:pt x="3733896" y="1522209"/>
                </a:cubicBezTo>
                <a:cubicBezTo>
                  <a:pt x="3740427" y="1522752"/>
                  <a:pt x="3743329" y="1520939"/>
                  <a:pt x="3742604" y="1513864"/>
                </a:cubicBezTo>
                <a:cubicBezTo>
                  <a:pt x="3742059" y="1507151"/>
                  <a:pt x="3742967" y="1500439"/>
                  <a:pt x="3742422" y="1493907"/>
                </a:cubicBezTo>
                <a:cubicBezTo>
                  <a:pt x="3741697" y="1486288"/>
                  <a:pt x="3743692" y="1483022"/>
                  <a:pt x="3752219" y="1483749"/>
                </a:cubicBezTo>
                <a:cubicBezTo>
                  <a:pt x="3759476" y="1484293"/>
                  <a:pt x="3767095" y="1484837"/>
                  <a:pt x="3774533" y="1482296"/>
                </a:cubicBezTo>
                <a:cubicBezTo>
                  <a:pt x="3777074" y="1481389"/>
                  <a:pt x="3779069" y="1481027"/>
                  <a:pt x="3778706" y="1477942"/>
                </a:cubicBezTo>
                <a:cubicBezTo>
                  <a:pt x="3777618" y="1469779"/>
                  <a:pt x="3781065" y="1461978"/>
                  <a:pt x="3780520" y="1453814"/>
                </a:cubicBezTo>
                <a:cubicBezTo>
                  <a:pt x="3780157" y="1449459"/>
                  <a:pt x="3779977" y="1445650"/>
                  <a:pt x="3786688" y="1445832"/>
                </a:cubicBezTo>
                <a:cubicBezTo>
                  <a:pt x="3789591" y="1445923"/>
                  <a:pt x="3792177" y="1446195"/>
                  <a:pt x="3793991" y="1447305"/>
                </a:cubicBezTo>
                <a:lnTo>
                  <a:pt x="3796507" y="1453424"/>
                </a:lnTo>
                <a:lnTo>
                  <a:pt x="3796576" y="1462716"/>
                </a:lnTo>
                <a:cubicBezTo>
                  <a:pt x="3796622" y="1466752"/>
                  <a:pt x="3796395" y="1470789"/>
                  <a:pt x="3795035" y="1474780"/>
                </a:cubicBezTo>
                <a:cubicBezTo>
                  <a:pt x="3794309" y="1476957"/>
                  <a:pt x="3794309" y="1478816"/>
                  <a:pt x="3795216" y="1480086"/>
                </a:cubicBezTo>
                <a:lnTo>
                  <a:pt x="3795540" y="1480188"/>
                </a:lnTo>
                <a:lnTo>
                  <a:pt x="3795624" y="1482478"/>
                </a:lnTo>
                <a:cubicBezTo>
                  <a:pt x="3796713" y="1483839"/>
                  <a:pt x="3798843" y="1484475"/>
                  <a:pt x="3802110" y="1484293"/>
                </a:cubicBezTo>
                <a:cubicBezTo>
                  <a:pt x="3810636" y="1483930"/>
                  <a:pt x="3818982" y="1484293"/>
                  <a:pt x="3827508" y="1484293"/>
                </a:cubicBezTo>
                <a:cubicBezTo>
                  <a:pt x="3828687" y="1484293"/>
                  <a:pt x="3829957" y="1484111"/>
                  <a:pt x="3831000" y="1484384"/>
                </a:cubicBezTo>
                <a:lnTo>
                  <a:pt x="3832474" y="1486327"/>
                </a:lnTo>
                <a:lnTo>
                  <a:pt x="3833242" y="1488042"/>
                </a:lnTo>
                <a:lnTo>
                  <a:pt x="3833347" y="1488873"/>
                </a:lnTo>
                <a:lnTo>
                  <a:pt x="3834412" y="1509868"/>
                </a:lnTo>
                <a:lnTo>
                  <a:pt x="3834289" y="1511845"/>
                </a:lnTo>
                <a:lnTo>
                  <a:pt x="3834580" y="1513163"/>
                </a:lnTo>
                <a:lnTo>
                  <a:pt x="3834584" y="1513241"/>
                </a:lnTo>
                <a:lnTo>
                  <a:pt x="3834679" y="1513612"/>
                </a:lnTo>
                <a:lnTo>
                  <a:pt x="3836216" y="1520576"/>
                </a:lnTo>
                <a:cubicBezTo>
                  <a:pt x="3840751" y="1525292"/>
                  <a:pt x="3849278" y="1522027"/>
                  <a:pt x="3856172" y="1522209"/>
                </a:cubicBezTo>
                <a:cubicBezTo>
                  <a:pt x="3868826" y="1522345"/>
                  <a:pt x="3871989" y="1522276"/>
                  <a:pt x="3872780" y="1529506"/>
                </a:cubicBezTo>
                <a:lnTo>
                  <a:pt x="3872862" y="1532611"/>
                </a:lnTo>
                <a:lnTo>
                  <a:pt x="3872862" y="1537913"/>
                </a:lnTo>
                <a:cubicBezTo>
                  <a:pt x="3873044" y="1555330"/>
                  <a:pt x="3872862" y="1572747"/>
                  <a:pt x="3871048" y="1590162"/>
                </a:cubicBezTo>
                <a:lnTo>
                  <a:pt x="3871250" y="1592280"/>
                </a:lnTo>
                <a:lnTo>
                  <a:pt x="3871230" y="1592598"/>
                </a:lnTo>
                <a:cubicBezTo>
                  <a:pt x="3870685" y="1596408"/>
                  <a:pt x="3871411" y="1601125"/>
                  <a:pt x="3876492" y="1599856"/>
                </a:cubicBezTo>
                <a:cubicBezTo>
                  <a:pt x="3888464" y="1596862"/>
                  <a:pt x="3900438" y="1599788"/>
                  <a:pt x="3912488" y="1599984"/>
                </a:cubicBezTo>
                <a:lnTo>
                  <a:pt x="3914158" y="1599841"/>
                </a:lnTo>
                <a:lnTo>
                  <a:pt x="3915066" y="1600170"/>
                </a:lnTo>
                <a:cubicBezTo>
                  <a:pt x="3917338" y="1600411"/>
                  <a:pt x="3920365" y="1600400"/>
                  <a:pt x="3924401" y="1600400"/>
                </a:cubicBezTo>
                <a:cubicBezTo>
                  <a:pt x="3927395" y="1600491"/>
                  <a:pt x="3929344" y="1600037"/>
                  <a:pt x="3930524" y="1598835"/>
                </a:cubicBezTo>
                <a:lnTo>
                  <a:pt x="3931136" y="1596356"/>
                </a:lnTo>
                <a:lnTo>
                  <a:pt x="3931234" y="1596317"/>
                </a:lnTo>
                <a:cubicBezTo>
                  <a:pt x="3932550" y="1595048"/>
                  <a:pt x="3933003" y="1593143"/>
                  <a:pt x="3932731" y="1589878"/>
                </a:cubicBezTo>
                <a:lnTo>
                  <a:pt x="3932749" y="1588975"/>
                </a:lnTo>
                <a:lnTo>
                  <a:pt x="3933412" y="1558686"/>
                </a:lnTo>
                <a:lnTo>
                  <a:pt x="3933989" y="1539844"/>
                </a:lnTo>
                <a:lnTo>
                  <a:pt x="3934364" y="1528558"/>
                </a:lnTo>
                <a:lnTo>
                  <a:pt x="3935020" y="1526282"/>
                </a:lnTo>
                <a:lnTo>
                  <a:pt x="3939033" y="1524686"/>
                </a:lnTo>
                <a:cubicBezTo>
                  <a:pt x="3941431" y="1524363"/>
                  <a:pt x="3944628" y="1524295"/>
                  <a:pt x="3948892" y="1524204"/>
                </a:cubicBezTo>
                <a:cubicBezTo>
                  <a:pt x="3954153" y="1524068"/>
                  <a:pt x="3958099" y="1523966"/>
                  <a:pt x="3961059" y="1523558"/>
                </a:cubicBezTo>
                <a:lnTo>
                  <a:pt x="3964454" y="1522209"/>
                </a:lnTo>
                <a:lnTo>
                  <a:pt x="3971191" y="1522209"/>
                </a:lnTo>
                <a:lnTo>
                  <a:pt x="3970474" y="1519938"/>
                </a:lnTo>
                <a:lnTo>
                  <a:pt x="3973187" y="1519953"/>
                </a:lnTo>
                <a:lnTo>
                  <a:pt x="3969445" y="1515166"/>
                </a:lnTo>
                <a:lnTo>
                  <a:pt x="3969608" y="1514714"/>
                </a:lnTo>
                <a:lnTo>
                  <a:pt x="3969658" y="1512834"/>
                </a:lnTo>
                <a:lnTo>
                  <a:pt x="3971277" y="1506595"/>
                </a:lnTo>
                <a:lnTo>
                  <a:pt x="3972143" y="1504101"/>
                </a:lnTo>
                <a:lnTo>
                  <a:pt x="3972163" y="1503180"/>
                </a:lnTo>
                <a:lnTo>
                  <a:pt x="3972415" y="1502208"/>
                </a:lnTo>
                <a:lnTo>
                  <a:pt x="3972346" y="1495400"/>
                </a:lnTo>
                <a:lnTo>
                  <a:pt x="3972534" y="1488591"/>
                </a:lnTo>
                <a:lnTo>
                  <a:pt x="3973918" y="1484921"/>
                </a:lnTo>
                <a:lnTo>
                  <a:pt x="3976375" y="1484311"/>
                </a:lnTo>
                <a:lnTo>
                  <a:pt x="3997092" y="1484453"/>
                </a:lnTo>
                <a:lnTo>
                  <a:pt x="4005117" y="1485200"/>
                </a:lnTo>
                <a:cubicBezTo>
                  <a:pt x="4009652" y="1486288"/>
                  <a:pt x="4010377" y="1484473"/>
                  <a:pt x="4010377" y="1480845"/>
                </a:cubicBezTo>
                <a:cubicBezTo>
                  <a:pt x="4010377" y="1474859"/>
                  <a:pt x="4010377" y="1468690"/>
                  <a:pt x="4010377" y="1462704"/>
                </a:cubicBezTo>
                <a:lnTo>
                  <a:pt x="4010460" y="1456767"/>
                </a:lnTo>
                <a:lnTo>
                  <a:pt x="4010517" y="1454672"/>
                </a:lnTo>
                <a:lnTo>
                  <a:pt x="4011238" y="1449950"/>
                </a:lnTo>
                <a:cubicBezTo>
                  <a:pt x="4012100" y="1447480"/>
                  <a:pt x="4013821" y="1446490"/>
                  <a:pt x="4017267" y="1446095"/>
                </a:cubicBezTo>
                <a:lnTo>
                  <a:pt x="4021014" y="1445991"/>
                </a:lnTo>
                <a:lnTo>
                  <a:pt x="4022389" y="1449911"/>
                </a:lnTo>
                <a:lnTo>
                  <a:pt x="4022538" y="1451447"/>
                </a:lnTo>
                <a:lnTo>
                  <a:pt x="4022366" y="1468508"/>
                </a:lnTo>
                <a:lnTo>
                  <a:pt x="4022411" y="1470148"/>
                </a:lnTo>
                <a:lnTo>
                  <a:pt x="4022366" y="1476050"/>
                </a:lnTo>
                <a:lnTo>
                  <a:pt x="4022590" y="1476884"/>
                </a:lnTo>
                <a:lnTo>
                  <a:pt x="4022610" y="1477633"/>
                </a:lnTo>
                <a:lnTo>
                  <a:pt x="4023297" y="1479519"/>
                </a:lnTo>
                <a:lnTo>
                  <a:pt x="4023705" y="1481039"/>
                </a:lnTo>
                <a:lnTo>
                  <a:pt x="4023864" y="1481076"/>
                </a:lnTo>
                <a:lnTo>
                  <a:pt x="4024317" y="1482320"/>
                </a:lnTo>
                <a:cubicBezTo>
                  <a:pt x="4026267" y="1484293"/>
                  <a:pt x="4030168" y="1484293"/>
                  <a:pt x="4037969" y="1484293"/>
                </a:cubicBezTo>
                <a:cubicBezTo>
                  <a:pt x="4062280" y="1484293"/>
                  <a:pt x="4062280" y="1484293"/>
                  <a:pt x="4062280" y="1508239"/>
                </a:cubicBezTo>
                <a:lnTo>
                  <a:pt x="4061764" y="1514257"/>
                </a:lnTo>
                <a:lnTo>
                  <a:pt x="4061429" y="1517303"/>
                </a:lnTo>
                <a:lnTo>
                  <a:pt x="4062018" y="1518467"/>
                </a:lnTo>
                <a:lnTo>
                  <a:pt x="4062460" y="1521301"/>
                </a:lnTo>
                <a:cubicBezTo>
                  <a:pt x="4065725" y="1523478"/>
                  <a:pt x="4071531" y="1522209"/>
                  <a:pt x="4076430" y="1522209"/>
                </a:cubicBezTo>
                <a:cubicBezTo>
                  <a:pt x="4100376" y="1522209"/>
                  <a:pt x="4100195" y="1522209"/>
                  <a:pt x="4100376" y="1545793"/>
                </a:cubicBezTo>
                <a:cubicBezTo>
                  <a:pt x="4100557" y="1561396"/>
                  <a:pt x="4100014" y="1576997"/>
                  <a:pt x="4098562" y="1592598"/>
                </a:cubicBezTo>
                <a:cubicBezTo>
                  <a:pt x="4098199" y="1597134"/>
                  <a:pt x="4099651" y="1600944"/>
                  <a:pt x="4104912" y="1599856"/>
                </a:cubicBezTo>
                <a:lnTo>
                  <a:pt x="4135764" y="1598918"/>
                </a:lnTo>
                <a:lnTo>
                  <a:pt x="4135764" y="1571069"/>
                </a:lnTo>
                <a:lnTo>
                  <a:pt x="4135662" y="1571431"/>
                </a:lnTo>
                <a:cubicBezTo>
                  <a:pt x="4134438" y="1572564"/>
                  <a:pt x="4132489" y="1572927"/>
                  <a:pt x="4129585" y="1572927"/>
                </a:cubicBezTo>
                <a:cubicBezTo>
                  <a:pt x="4123779" y="1572927"/>
                  <a:pt x="4122872" y="1570751"/>
                  <a:pt x="4122509" y="1565489"/>
                </a:cubicBezTo>
                <a:cubicBezTo>
                  <a:pt x="4121784" y="1554240"/>
                  <a:pt x="4126319" y="1543175"/>
                  <a:pt x="4124142" y="1532290"/>
                </a:cubicBezTo>
                <a:cubicBezTo>
                  <a:pt x="4122146" y="1522311"/>
                  <a:pt x="4122509" y="1512516"/>
                  <a:pt x="4123054" y="1502718"/>
                </a:cubicBezTo>
                <a:cubicBezTo>
                  <a:pt x="4123416" y="1497457"/>
                  <a:pt x="4122146" y="1496549"/>
                  <a:pt x="4117611" y="1496549"/>
                </a:cubicBezTo>
                <a:cubicBezTo>
                  <a:pt x="4109084" y="1496731"/>
                  <a:pt x="4100739" y="1496368"/>
                  <a:pt x="4092212" y="1496731"/>
                </a:cubicBezTo>
                <a:cubicBezTo>
                  <a:pt x="4086407" y="1497094"/>
                  <a:pt x="4084048" y="1495461"/>
                  <a:pt x="4084411" y="1489293"/>
                </a:cubicBezTo>
                <a:cubicBezTo>
                  <a:pt x="4085136" y="1479316"/>
                  <a:pt x="4083867" y="1469156"/>
                  <a:pt x="4085499" y="1459178"/>
                </a:cubicBezTo>
                <a:cubicBezTo>
                  <a:pt x="4074616" y="1457909"/>
                  <a:pt x="4064093" y="1454824"/>
                  <a:pt x="4053751" y="1457183"/>
                </a:cubicBezTo>
                <a:cubicBezTo>
                  <a:pt x="4047221" y="1458815"/>
                  <a:pt x="4046859" y="1456457"/>
                  <a:pt x="4046314" y="1451377"/>
                </a:cubicBezTo>
                <a:cubicBezTo>
                  <a:pt x="4045407" y="1442670"/>
                  <a:pt x="4048490" y="1434142"/>
                  <a:pt x="4048310" y="1425434"/>
                </a:cubicBezTo>
                <a:cubicBezTo>
                  <a:pt x="4048128" y="1420354"/>
                  <a:pt x="4046859" y="1418903"/>
                  <a:pt x="4041597" y="1418540"/>
                </a:cubicBezTo>
                <a:cubicBezTo>
                  <a:pt x="4032526" y="1417814"/>
                  <a:pt x="4023455" y="1421805"/>
                  <a:pt x="4014747" y="1420173"/>
                </a:cubicBezTo>
                <a:cubicBezTo>
                  <a:pt x="4007309" y="1418722"/>
                  <a:pt x="3999871" y="1419447"/>
                  <a:pt x="3992432" y="1418722"/>
                </a:cubicBezTo>
                <a:cubicBezTo>
                  <a:pt x="3985901" y="1417997"/>
                  <a:pt x="3984268" y="1420717"/>
                  <a:pt x="3984631" y="1426886"/>
                </a:cubicBezTo>
                <a:lnTo>
                  <a:pt x="3984637" y="1427577"/>
                </a:lnTo>
                <a:lnTo>
                  <a:pt x="3984268" y="1428960"/>
                </a:lnTo>
                <a:lnTo>
                  <a:pt x="3984421" y="1450220"/>
                </a:lnTo>
                <a:lnTo>
                  <a:pt x="3983362" y="1456888"/>
                </a:lnTo>
                <a:cubicBezTo>
                  <a:pt x="3981775" y="1458770"/>
                  <a:pt x="3978918" y="1459450"/>
                  <a:pt x="3974291" y="1458815"/>
                </a:cubicBezTo>
                <a:cubicBezTo>
                  <a:pt x="3967941" y="1458089"/>
                  <a:pt x="3961592" y="1459178"/>
                  <a:pt x="3955242" y="1458634"/>
                </a:cubicBezTo>
                <a:cubicBezTo>
                  <a:pt x="3951977" y="1458363"/>
                  <a:pt x="3949618" y="1458634"/>
                  <a:pt x="3948167" y="1459881"/>
                </a:cubicBezTo>
                <a:lnTo>
                  <a:pt x="3947763" y="1461638"/>
                </a:lnTo>
                <a:lnTo>
                  <a:pt x="3947555" y="1461683"/>
                </a:lnTo>
                <a:cubicBezTo>
                  <a:pt x="3946489" y="1462704"/>
                  <a:pt x="3946081" y="1464427"/>
                  <a:pt x="3946171" y="1467057"/>
                </a:cubicBezTo>
                <a:lnTo>
                  <a:pt x="3946325" y="1488500"/>
                </a:lnTo>
                <a:lnTo>
                  <a:pt x="3944652" y="1495189"/>
                </a:lnTo>
                <a:cubicBezTo>
                  <a:pt x="3942905" y="1496731"/>
                  <a:pt x="3940094" y="1497185"/>
                  <a:pt x="3936193" y="1496912"/>
                </a:cubicBezTo>
                <a:cubicBezTo>
                  <a:pt x="3929480" y="1496368"/>
                  <a:pt x="3922769" y="1497275"/>
                  <a:pt x="3916236" y="1496731"/>
                </a:cubicBezTo>
                <a:cubicBezTo>
                  <a:pt x="3909524" y="1496186"/>
                  <a:pt x="3908255" y="1498728"/>
                  <a:pt x="3908255" y="1504895"/>
                </a:cubicBezTo>
                <a:lnTo>
                  <a:pt x="3908256" y="1505342"/>
                </a:lnTo>
                <a:lnTo>
                  <a:pt x="3908073" y="1506063"/>
                </a:lnTo>
                <a:lnTo>
                  <a:pt x="3908232" y="1573797"/>
                </a:lnTo>
                <a:lnTo>
                  <a:pt x="3899349" y="1573494"/>
                </a:lnTo>
                <a:cubicBezTo>
                  <a:pt x="3896945" y="1571884"/>
                  <a:pt x="3895630" y="1568846"/>
                  <a:pt x="3895903" y="1564581"/>
                </a:cubicBezTo>
                <a:cubicBezTo>
                  <a:pt x="3896991" y="1543901"/>
                  <a:pt x="3895178" y="1523399"/>
                  <a:pt x="3895903" y="1502718"/>
                </a:cubicBezTo>
                <a:cubicBezTo>
                  <a:pt x="3896084" y="1497638"/>
                  <a:pt x="3894633" y="1495823"/>
                  <a:pt x="3889372" y="1496006"/>
                </a:cubicBezTo>
                <a:cubicBezTo>
                  <a:pt x="3880845" y="1496368"/>
                  <a:pt x="3872499" y="1495823"/>
                  <a:pt x="3863973" y="1496186"/>
                </a:cubicBezTo>
                <a:lnTo>
                  <a:pt x="3860239" y="1495259"/>
                </a:lnTo>
                <a:lnTo>
                  <a:pt x="3857639" y="1487714"/>
                </a:lnTo>
                <a:lnTo>
                  <a:pt x="3857805" y="1463713"/>
                </a:lnTo>
                <a:cubicBezTo>
                  <a:pt x="3857805" y="1459359"/>
                  <a:pt x="3856353" y="1457727"/>
                  <a:pt x="3852000" y="1457909"/>
                </a:cubicBezTo>
                <a:cubicBezTo>
                  <a:pt x="3843472" y="1458271"/>
                  <a:pt x="3835127" y="1457909"/>
                  <a:pt x="3826601" y="1458089"/>
                </a:cubicBezTo>
                <a:cubicBezTo>
                  <a:pt x="3821702" y="1458271"/>
                  <a:pt x="3819345" y="1456275"/>
                  <a:pt x="3819526" y="1451195"/>
                </a:cubicBezTo>
                <a:cubicBezTo>
                  <a:pt x="3819708" y="1443395"/>
                  <a:pt x="3819345" y="1435412"/>
                  <a:pt x="3819708" y="1427612"/>
                </a:cubicBezTo>
                <a:cubicBezTo>
                  <a:pt x="3820070" y="1421805"/>
                  <a:pt x="3818438" y="1419628"/>
                  <a:pt x="3812268" y="1419810"/>
                </a:cubicBezTo>
                <a:cubicBezTo>
                  <a:pt x="3797392" y="1420354"/>
                  <a:pt x="3782698" y="1419991"/>
                  <a:pt x="3767821" y="1419991"/>
                </a:cubicBezTo>
                <a:cubicBezTo>
                  <a:pt x="3757662" y="1419991"/>
                  <a:pt x="3756392" y="1421443"/>
                  <a:pt x="3758388" y="1431421"/>
                </a:cubicBezTo>
                <a:lnTo>
                  <a:pt x="3758411" y="1437691"/>
                </a:lnTo>
                <a:lnTo>
                  <a:pt x="3757117" y="1443836"/>
                </a:lnTo>
                <a:cubicBezTo>
                  <a:pt x="3756754" y="1446466"/>
                  <a:pt x="3757389" y="1449596"/>
                  <a:pt x="3757571" y="1452408"/>
                </a:cubicBezTo>
                <a:lnTo>
                  <a:pt x="3755661" y="1458024"/>
                </a:lnTo>
                <a:lnTo>
                  <a:pt x="3752038" y="1458089"/>
                </a:lnTo>
                <a:cubicBezTo>
                  <a:pt x="3744237" y="1458089"/>
                  <a:pt x="3736255" y="1458634"/>
                  <a:pt x="3728454" y="1457909"/>
                </a:cubicBezTo>
                <a:cubicBezTo>
                  <a:pt x="3724735" y="1457637"/>
                  <a:pt x="3722422" y="1458225"/>
                  <a:pt x="3721106" y="1459745"/>
                </a:cubicBezTo>
                <a:lnTo>
                  <a:pt x="3719776" y="1466993"/>
                </a:lnTo>
                <a:lnTo>
                  <a:pt x="3719324" y="1468200"/>
                </a:lnTo>
                <a:cubicBezTo>
                  <a:pt x="3719020" y="1470879"/>
                  <a:pt x="3719020" y="1474450"/>
                  <a:pt x="3719020" y="1479212"/>
                </a:cubicBezTo>
                <a:lnTo>
                  <a:pt x="3718740" y="1489568"/>
                </a:lnTo>
                <a:lnTo>
                  <a:pt x="3718370" y="1491183"/>
                </a:lnTo>
                <a:lnTo>
                  <a:pt x="3717371" y="1493891"/>
                </a:lnTo>
                <a:lnTo>
                  <a:pt x="3708135" y="1496368"/>
                </a:lnTo>
                <a:cubicBezTo>
                  <a:pt x="3701241" y="1495461"/>
                  <a:pt x="3694166" y="1496186"/>
                  <a:pt x="3687271" y="1496186"/>
                </a:cubicBezTo>
                <a:cubicBezTo>
                  <a:pt x="3684369" y="1496186"/>
                  <a:pt x="3681648" y="1496368"/>
                  <a:pt x="3681829" y="1500360"/>
                </a:cubicBezTo>
                <a:lnTo>
                  <a:pt x="3681673" y="1504938"/>
                </a:lnTo>
                <a:lnTo>
                  <a:pt x="3681219" y="1506144"/>
                </a:lnTo>
                <a:cubicBezTo>
                  <a:pt x="3680922" y="1508772"/>
                  <a:pt x="3680922" y="1512277"/>
                  <a:pt x="3680922" y="1516948"/>
                </a:cubicBezTo>
                <a:cubicBezTo>
                  <a:pt x="3680922" y="1534364"/>
                  <a:pt x="3677475" y="1551779"/>
                  <a:pt x="3679471" y="1569196"/>
                </a:cubicBezTo>
                <a:lnTo>
                  <a:pt x="3679962" y="1572054"/>
                </a:lnTo>
                <a:lnTo>
                  <a:pt x="3676932" y="1572383"/>
                </a:lnTo>
                <a:cubicBezTo>
                  <a:pt x="3673302" y="1572020"/>
                  <a:pt x="3666772" y="1575104"/>
                  <a:pt x="3666953" y="1569118"/>
                </a:cubicBezTo>
                <a:cubicBezTo>
                  <a:pt x="3667315" y="1563493"/>
                  <a:pt x="3664413" y="1558051"/>
                  <a:pt x="3665864" y="1553333"/>
                </a:cubicBezTo>
                <a:cubicBezTo>
                  <a:pt x="3670944" y="1537006"/>
                  <a:pt x="3662781" y="1520497"/>
                  <a:pt x="3667315" y="1504352"/>
                </a:cubicBezTo>
                <a:cubicBezTo>
                  <a:pt x="3669130" y="1498184"/>
                  <a:pt x="3665864" y="1496006"/>
                  <a:pt x="3659514" y="1496368"/>
                </a:cubicBezTo>
                <a:cubicBezTo>
                  <a:pt x="3651351" y="1496912"/>
                  <a:pt x="3643187" y="1496549"/>
                  <a:pt x="3635024" y="1496549"/>
                </a:cubicBezTo>
                <a:cubicBezTo>
                  <a:pt x="3632301" y="1496549"/>
                  <a:pt x="3629036" y="1496912"/>
                  <a:pt x="3629399" y="1492739"/>
                </a:cubicBezTo>
                <a:cubicBezTo>
                  <a:pt x="3630125" y="1483487"/>
                  <a:pt x="3624864" y="1474598"/>
                  <a:pt x="3629036" y="1465164"/>
                </a:cubicBezTo>
                <a:cubicBezTo>
                  <a:pt x="3630125" y="1462806"/>
                  <a:pt x="3630850" y="1458815"/>
                  <a:pt x="3625772" y="1458452"/>
                </a:cubicBezTo>
                <a:cubicBezTo>
                  <a:pt x="3615793" y="1457909"/>
                  <a:pt x="3605996" y="1454642"/>
                  <a:pt x="3596200" y="1457183"/>
                </a:cubicBezTo>
                <a:cubicBezTo>
                  <a:pt x="3591301" y="1458452"/>
                  <a:pt x="3591301" y="1456638"/>
                  <a:pt x="3591301" y="1453190"/>
                </a:cubicBezTo>
                <a:cubicBezTo>
                  <a:pt x="3591301" y="1444121"/>
                  <a:pt x="3590938" y="1435049"/>
                  <a:pt x="3591483" y="1425978"/>
                </a:cubicBezTo>
                <a:cubicBezTo>
                  <a:pt x="3591846" y="1419991"/>
                  <a:pt x="3589668" y="1418722"/>
                  <a:pt x="3583863" y="1418359"/>
                </a:cubicBezTo>
                <a:close/>
                <a:moveTo>
                  <a:pt x="939979" y="1382800"/>
                </a:moveTo>
                <a:cubicBezTo>
                  <a:pt x="913491" y="1382075"/>
                  <a:pt x="886642" y="1383163"/>
                  <a:pt x="859973" y="1383889"/>
                </a:cubicBezTo>
                <a:cubicBezTo>
                  <a:pt x="855982" y="1384071"/>
                  <a:pt x="851627" y="1382800"/>
                  <a:pt x="847636" y="1383163"/>
                </a:cubicBezTo>
                <a:cubicBezTo>
                  <a:pt x="820243" y="1385704"/>
                  <a:pt x="792666" y="1383344"/>
                  <a:pt x="765273" y="1385704"/>
                </a:cubicBezTo>
                <a:cubicBezTo>
                  <a:pt x="746042" y="1387518"/>
                  <a:pt x="726630" y="1386974"/>
                  <a:pt x="707219" y="1386248"/>
                </a:cubicBezTo>
                <a:cubicBezTo>
                  <a:pt x="677647" y="1385160"/>
                  <a:pt x="647895" y="1385886"/>
                  <a:pt x="618143" y="1386066"/>
                </a:cubicBezTo>
                <a:cubicBezTo>
                  <a:pt x="609797" y="1386066"/>
                  <a:pt x="601452" y="1382618"/>
                  <a:pt x="593107" y="1384252"/>
                </a:cubicBezTo>
                <a:cubicBezTo>
                  <a:pt x="581314" y="1386429"/>
                  <a:pt x="569885" y="1384978"/>
                  <a:pt x="558093" y="1384616"/>
                </a:cubicBezTo>
                <a:cubicBezTo>
                  <a:pt x="531788" y="1383707"/>
                  <a:pt x="505482" y="1384252"/>
                  <a:pt x="479176" y="1384252"/>
                </a:cubicBezTo>
                <a:cubicBezTo>
                  <a:pt x="410963" y="1384252"/>
                  <a:pt x="342750" y="1384616"/>
                  <a:pt x="274536" y="1384071"/>
                </a:cubicBezTo>
                <a:cubicBezTo>
                  <a:pt x="237164" y="1383707"/>
                  <a:pt x="199792" y="1384434"/>
                  <a:pt x="162420" y="1383163"/>
                </a:cubicBezTo>
                <a:cubicBezTo>
                  <a:pt x="143189" y="1382618"/>
                  <a:pt x="123597" y="1382800"/>
                  <a:pt x="104184" y="1383889"/>
                </a:cubicBezTo>
                <a:cubicBezTo>
                  <a:pt x="78241" y="1385341"/>
                  <a:pt x="52117" y="1384434"/>
                  <a:pt x="26175" y="1384071"/>
                </a:cubicBezTo>
                <a:cubicBezTo>
                  <a:pt x="20732" y="1384071"/>
                  <a:pt x="15652" y="1387700"/>
                  <a:pt x="10391" y="1385522"/>
                </a:cubicBezTo>
                <a:cubicBezTo>
                  <a:pt x="3316" y="1382800"/>
                  <a:pt x="1683" y="1385522"/>
                  <a:pt x="2227" y="1391872"/>
                </a:cubicBezTo>
                <a:cubicBezTo>
                  <a:pt x="2408" y="1394592"/>
                  <a:pt x="2590" y="1397314"/>
                  <a:pt x="2227" y="1400036"/>
                </a:cubicBezTo>
                <a:cubicBezTo>
                  <a:pt x="1320" y="1406386"/>
                  <a:pt x="3859" y="1408199"/>
                  <a:pt x="10210" y="1408199"/>
                </a:cubicBezTo>
                <a:cubicBezTo>
                  <a:pt x="35972" y="1407836"/>
                  <a:pt x="61733" y="1408562"/>
                  <a:pt x="87494" y="1407836"/>
                </a:cubicBezTo>
                <a:cubicBezTo>
                  <a:pt x="121964" y="1406748"/>
                  <a:pt x="156615" y="1408380"/>
                  <a:pt x="191084" y="1408017"/>
                </a:cubicBezTo>
                <a:cubicBezTo>
                  <a:pt x="232629" y="1407655"/>
                  <a:pt x="274536" y="1406386"/>
                  <a:pt x="316081" y="1407292"/>
                </a:cubicBezTo>
                <a:cubicBezTo>
                  <a:pt x="337851" y="1407836"/>
                  <a:pt x="359622" y="1404390"/>
                  <a:pt x="381392" y="1407655"/>
                </a:cubicBezTo>
                <a:cubicBezTo>
                  <a:pt x="396993" y="1410013"/>
                  <a:pt x="412959" y="1407474"/>
                  <a:pt x="428741" y="1407655"/>
                </a:cubicBezTo>
                <a:cubicBezTo>
                  <a:pt x="507840" y="1408017"/>
                  <a:pt x="586939" y="1407836"/>
                  <a:pt x="666036" y="1407836"/>
                </a:cubicBezTo>
                <a:cubicBezTo>
                  <a:pt x="673294" y="1408017"/>
                  <a:pt x="680551" y="1405660"/>
                  <a:pt x="687989" y="1407836"/>
                </a:cubicBezTo>
                <a:cubicBezTo>
                  <a:pt x="690710" y="1408562"/>
                  <a:pt x="693431" y="1410195"/>
                  <a:pt x="696696" y="1409468"/>
                </a:cubicBezTo>
                <a:cubicBezTo>
                  <a:pt x="717016" y="1404933"/>
                  <a:pt x="737878" y="1408017"/>
                  <a:pt x="758198" y="1408562"/>
                </a:cubicBezTo>
                <a:cubicBezTo>
                  <a:pt x="769809" y="1408743"/>
                  <a:pt x="781962" y="1409468"/>
                  <a:pt x="793393" y="1408925"/>
                </a:cubicBezTo>
                <a:cubicBezTo>
                  <a:pt x="822237" y="1407655"/>
                  <a:pt x="850902" y="1407655"/>
                  <a:pt x="879747" y="1407836"/>
                </a:cubicBezTo>
                <a:cubicBezTo>
                  <a:pt x="888455" y="1407836"/>
                  <a:pt x="896982" y="1404209"/>
                  <a:pt x="905690" y="1406023"/>
                </a:cubicBezTo>
                <a:cubicBezTo>
                  <a:pt x="920929" y="1409105"/>
                  <a:pt x="936350" y="1407655"/>
                  <a:pt x="951589" y="1407474"/>
                </a:cubicBezTo>
                <a:cubicBezTo>
                  <a:pt x="981160" y="1406929"/>
                  <a:pt x="1010550" y="1407474"/>
                  <a:pt x="1040122" y="1406566"/>
                </a:cubicBezTo>
                <a:cubicBezTo>
                  <a:pt x="1059352" y="1406023"/>
                  <a:pt x="1078944" y="1406023"/>
                  <a:pt x="1098175" y="1407655"/>
                </a:cubicBezTo>
                <a:cubicBezTo>
                  <a:pt x="1104343" y="1408199"/>
                  <a:pt x="1109967" y="1404571"/>
                  <a:pt x="1115954" y="1405841"/>
                </a:cubicBezTo>
                <a:cubicBezTo>
                  <a:pt x="1134277" y="1409831"/>
                  <a:pt x="1152964" y="1406929"/>
                  <a:pt x="1171287" y="1407292"/>
                </a:cubicBezTo>
                <a:cubicBezTo>
                  <a:pt x="1217004" y="1408017"/>
                  <a:pt x="1262540" y="1407474"/>
                  <a:pt x="1308258" y="1407474"/>
                </a:cubicBezTo>
                <a:cubicBezTo>
                  <a:pt x="1312612" y="1407474"/>
                  <a:pt x="1317147" y="1406203"/>
                  <a:pt x="1321500" y="1406386"/>
                </a:cubicBezTo>
                <a:cubicBezTo>
                  <a:pt x="1343271" y="1407111"/>
                  <a:pt x="1365042" y="1410739"/>
                  <a:pt x="1386448" y="1404390"/>
                </a:cubicBezTo>
                <a:cubicBezTo>
                  <a:pt x="1387356" y="1404027"/>
                  <a:pt x="1387719" y="1404390"/>
                  <a:pt x="1388444" y="1405115"/>
                </a:cubicBezTo>
                <a:cubicBezTo>
                  <a:pt x="1392618" y="1409288"/>
                  <a:pt x="1398422" y="1409105"/>
                  <a:pt x="1403320" y="1408380"/>
                </a:cubicBezTo>
                <a:cubicBezTo>
                  <a:pt x="1421463" y="1405660"/>
                  <a:pt x="1439604" y="1407836"/>
                  <a:pt x="1457747" y="1408199"/>
                </a:cubicBezTo>
                <a:cubicBezTo>
                  <a:pt x="1467725" y="1408380"/>
                  <a:pt x="1478247" y="1410013"/>
                  <a:pt x="1487861" y="1408743"/>
                </a:cubicBezTo>
                <a:cubicBezTo>
                  <a:pt x="1509088" y="1405841"/>
                  <a:pt x="1530495" y="1406566"/>
                  <a:pt x="1551358" y="1406929"/>
                </a:cubicBezTo>
                <a:cubicBezTo>
                  <a:pt x="1570588" y="1407292"/>
                  <a:pt x="1590000" y="1405841"/>
                  <a:pt x="1609413" y="1406748"/>
                </a:cubicBezTo>
                <a:cubicBezTo>
                  <a:pt x="1656943" y="1408925"/>
                  <a:pt x="1704475" y="1407836"/>
                  <a:pt x="1752007" y="1407292"/>
                </a:cubicBezTo>
                <a:cubicBezTo>
                  <a:pt x="1770149" y="1406929"/>
                  <a:pt x="1788471" y="1405841"/>
                  <a:pt x="1806432" y="1406386"/>
                </a:cubicBezTo>
                <a:lnTo>
                  <a:pt x="1842382" y="1406823"/>
                </a:lnTo>
                <a:lnTo>
                  <a:pt x="1847812" y="1408199"/>
                </a:lnTo>
                <a:cubicBezTo>
                  <a:pt x="1873572" y="1407836"/>
                  <a:pt x="1899334" y="1408562"/>
                  <a:pt x="1925095" y="1407836"/>
                </a:cubicBezTo>
                <a:cubicBezTo>
                  <a:pt x="1959565" y="1406748"/>
                  <a:pt x="1994216" y="1408380"/>
                  <a:pt x="2028685" y="1408017"/>
                </a:cubicBezTo>
                <a:lnTo>
                  <a:pt x="2067882" y="1407790"/>
                </a:lnTo>
                <a:lnTo>
                  <a:pt x="2067882" y="1383712"/>
                </a:lnTo>
                <a:lnTo>
                  <a:pt x="2000021" y="1383163"/>
                </a:lnTo>
                <a:cubicBezTo>
                  <a:pt x="1980790" y="1382618"/>
                  <a:pt x="1961197" y="1382800"/>
                  <a:pt x="1941785" y="1383889"/>
                </a:cubicBezTo>
                <a:lnTo>
                  <a:pt x="1936733" y="1383989"/>
                </a:lnTo>
                <a:lnTo>
                  <a:pt x="1929342" y="1383457"/>
                </a:lnTo>
                <a:cubicBezTo>
                  <a:pt x="1921452" y="1383617"/>
                  <a:pt x="1913560" y="1384162"/>
                  <a:pt x="1905668" y="1384071"/>
                </a:cubicBezTo>
                <a:cubicBezTo>
                  <a:pt x="1846526" y="1383526"/>
                  <a:pt x="1787382" y="1384252"/>
                  <a:pt x="1728241" y="1383707"/>
                </a:cubicBezTo>
                <a:cubicBezTo>
                  <a:pt x="1695405" y="1383526"/>
                  <a:pt x="1662567" y="1383889"/>
                  <a:pt x="1629730" y="1382981"/>
                </a:cubicBezTo>
                <a:cubicBezTo>
                  <a:pt x="1612315" y="1382438"/>
                  <a:pt x="1594535" y="1382618"/>
                  <a:pt x="1576939" y="1383526"/>
                </a:cubicBezTo>
                <a:cubicBezTo>
                  <a:pt x="1545553" y="1384978"/>
                  <a:pt x="1514168" y="1383526"/>
                  <a:pt x="1482783" y="1384071"/>
                </a:cubicBezTo>
                <a:cubicBezTo>
                  <a:pt x="1468087" y="1384434"/>
                  <a:pt x="1453574" y="1388062"/>
                  <a:pt x="1439061" y="1387155"/>
                </a:cubicBezTo>
                <a:cubicBezTo>
                  <a:pt x="1411484" y="1385522"/>
                  <a:pt x="1383909" y="1385886"/>
                  <a:pt x="1356333" y="1385704"/>
                </a:cubicBezTo>
                <a:cubicBezTo>
                  <a:pt x="1332023" y="1385522"/>
                  <a:pt x="1307714" y="1385341"/>
                  <a:pt x="1283403" y="1384252"/>
                </a:cubicBezTo>
                <a:cubicBezTo>
                  <a:pt x="1259819" y="1383163"/>
                  <a:pt x="1236053" y="1383889"/>
                  <a:pt x="1212469" y="1383889"/>
                </a:cubicBezTo>
                <a:cubicBezTo>
                  <a:pt x="1153871" y="1383889"/>
                  <a:pt x="1095273" y="1384252"/>
                  <a:pt x="1036673" y="1383707"/>
                </a:cubicBezTo>
                <a:cubicBezTo>
                  <a:pt x="1004382" y="1383526"/>
                  <a:pt x="972271" y="1383707"/>
                  <a:pt x="939979" y="1382800"/>
                </a:cubicBezTo>
                <a:close/>
                <a:moveTo>
                  <a:pt x="3007860" y="1382800"/>
                </a:moveTo>
                <a:cubicBezTo>
                  <a:pt x="2981372" y="1382075"/>
                  <a:pt x="2954524" y="1383163"/>
                  <a:pt x="2927855" y="1383889"/>
                </a:cubicBezTo>
                <a:cubicBezTo>
                  <a:pt x="2923864" y="1384071"/>
                  <a:pt x="2919509" y="1382800"/>
                  <a:pt x="2915518" y="1383163"/>
                </a:cubicBezTo>
                <a:cubicBezTo>
                  <a:pt x="2888125" y="1385704"/>
                  <a:pt x="2860548" y="1383344"/>
                  <a:pt x="2833155" y="1385704"/>
                </a:cubicBezTo>
                <a:cubicBezTo>
                  <a:pt x="2813924" y="1387518"/>
                  <a:pt x="2794512" y="1386974"/>
                  <a:pt x="2775101" y="1386248"/>
                </a:cubicBezTo>
                <a:cubicBezTo>
                  <a:pt x="2745529" y="1385160"/>
                  <a:pt x="2715777" y="1385886"/>
                  <a:pt x="2686025" y="1386066"/>
                </a:cubicBezTo>
                <a:cubicBezTo>
                  <a:pt x="2677679" y="1386066"/>
                  <a:pt x="2669333" y="1382618"/>
                  <a:pt x="2660989" y="1384252"/>
                </a:cubicBezTo>
                <a:cubicBezTo>
                  <a:pt x="2649196" y="1386429"/>
                  <a:pt x="2637767" y="1384978"/>
                  <a:pt x="2625974" y="1384616"/>
                </a:cubicBezTo>
                <a:cubicBezTo>
                  <a:pt x="2599670" y="1383707"/>
                  <a:pt x="2573364" y="1384252"/>
                  <a:pt x="2547058" y="1384252"/>
                </a:cubicBezTo>
                <a:cubicBezTo>
                  <a:pt x="2478845" y="1384252"/>
                  <a:pt x="2410632" y="1384616"/>
                  <a:pt x="2342417" y="1384071"/>
                </a:cubicBezTo>
                <a:cubicBezTo>
                  <a:pt x="2305046" y="1383707"/>
                  <a:pt x="2267674" y="1384434"/>
                  <a:pt x="2230301" y="1383163"/>
                </a:cubicBezTo>
                <a:cubicBezTo>
                  <a:pt x="2211071" y="1382618"/>
                  <a:pt x="2191479" y="1382800"/>
                  <a:pt x="2172066" y="1383889"/>
                </a:cubicBezTo>
                <a:cubicBezTo>
                  <a:pt x="2146123" y="1385341"/>
                  <a:pt x="2119999" y="1384434"/>
                  <a:pt x="2094057" y="1384071"/>
                </a:cubicBezTo>
                <a:cubicBezTo>
                  <a:pt x="2088614" y="1384071"/>
                  <a:pt x="2083534" y="1387700"/>
                  <a:pt x="2078273" y="1385522"/>
                </a:cubicBezTo>
                <a:cubicBezTo>
                  <a:pt x="2071198" y="1382800"/>
                  <a:pt x="2069565" y="1385522"/>
                  <a:pt x="2070109" y="1391872"/>
                </a:cubicBezTo>
                <a:cubicBezTo>
                  <a:pt x="2070290" y="1394592"/>
                  <a:pt x="2070472" y="1397314"/>
                  <a:pt x="2070109" y="1400036"/>
                </a:cubicBezTo>
                <a:cubicBezTo>
                  <a:pt x="2069202" y="1406386"/>
                  <a:pt x="2071741" y="1408199"/>
                  <a:pt x="2078092" y="1408199"/>
                </a:cubicBezTo>
                <a:cubicBezTo>
                  <a:pt x="2103854" y="1407836"/>
                  <a:pt x="2129615" y="1408562"/>
                  <a:pt x="2155376" y="1407836"/>
                </a:cubicBezTo>
                <a:cubicBezTo>
                  <a:pt x="2189846" y="1406748"/>
                  <a:pt x="2224497" y="1408380"/>
                  <a:pt x="2258966" y="1408017"/>
                </a:cubicBezTo>
                <a:cubicBezTo>
                  <a:pt x="2300510" y="1407655"/>
                  <a:pt x="2342417" y="1406386"/>
                  <a:pt x="2383963" y="1407292"/>
                </a:cubicBezTo>
                <a:cubicBezTo>
                  <a:pt x="2405733" y="1407836"/>
                  <a:pt x="2427503" y="1404390"/>
                  <a:pt x="2449274" y="1407655"/>
                </a:cubicBezTo>
                <a:cubicBezTo>
                  <a:pt x="2464875" y="1410013"/>
                  <a:pt x="2480841" y="1407474"/>
                  <a:pt x="2496623" y="1407655"/>
                </a:cubicBezTo>
                <a:cubicBezTo>
                  <a:pt x="2575722" y="1408017"/>
                  <a:pt x="2654820" y="1407836"/>
                  <a:pt x="2733918" y="1407836"/>
                </a:cubicBezTo>
                <a:cubicBezTo>
                  <a:pt x="2741176" y="1408017"/>
                  <a:pt x="2748433" y="1405660"/>
                  <a:pt x="2755871" y="1407836"/>
                </a:cubicBezTo>
                <a:cubicBezTo>
                  <a:pt x="2758592" y="1408562"/>
                  <a:pt x="2761313" y="1410195"/>
                  <a:pt x="2764578" y="1409468"/>
                </a:cubicBezTo>
                <a:cubicBezTo>
                  <a:pt x="2784898" y="1404933"/>
                  <a:pt x="2805760" y="1408017"/>
                  <a:pt x="2826079" y="1408562"/>
                </a:cubicBezTo>
                <a:cubicBezTo>
                  <a:pt x="2837690" y="1408743"/>
                  <a:pt x="2849844" y="1409468"/>
                  <a:pt x="2861275" y="1408925"/>
                </a:cubicBezTo>
                <a:cubicBezTo>
                  <a:pt x="2890119" y="1407655"/>
                  <a:pt x="2918784" y="1407655"/>
                  <a:pt x="2947629" y="1407836"/>
                </a:cubicBezTo>
                <a:cubicBezTo>
                  <a:pt x="2956337" y="1407836"/>
                  <a:pt x="2964864" y="1404209"/>
                  <a:pt x="2973572" y="1406023"/>
                </a:cubicBezTo>
                <a:cubicBezTo>
                  <a:pt x="2988811" y="1409105"/>
                  <a:pt x="3004232" y="1407655"/>
                  <a:pt x="3019471" y="1407474"/>
                </a:cubicBezTo>
                <a:cubicBezTo>
                  <a:pt x="3049042" y="1406929"/>
                  <a:pt x="3078431" y="1407474"/>
                  <a:pt x="3108003" y="1406566"/>
                </a:cubicBezTo>
                <a:cubicBezTo>
                  <a:pt x="3127234" y="1406023"/>
                  <a:pt x="3146826" y="1406023"/>
                  <a:pt x="3166056" y="1407655"/>
                </a:cubicBezTo>
                <a:cubicBezTo>
                  <a:pt x="3172225" y="1408199"/>
                  <a:pt x="3177848" y="1404571"/>
                  <a:pt x="3183836" y="1405841"/>
                </a:cubicBezTo>
                <a:cubicBezTo>
                  <a:pt x="3202159" y="1409831"/>
                  <a:pt x="3220845" y="1406929"/>
                  <a:pt x="3239169" y="1407292"/>
                </a:cubicBezTo>
                <a:cubicBezTo>
                  <a:pt x="3284886" y="1408017"/>
                  <a:pt x="3330422" y="1407474"/>
                  <a:pt x="3376139" y="1407474"/>
                </a:cubicBezTo>
                <a:cubicBezTo>
                  <a:pt x="3380494" y="1407474"/>
                  <a:pt x="3385029" y="1406203"/>
                  <a:pt x="3389382" y="1406386"/>
                </a:cubicBezTo>
                <a:cubicBezTo>
                  <a:pt x="3411153" y="1407111"/>
                  <a:pt x="3432923" y="1410739"/>
                  <a:pt x="3454330" y="1404390"/>
                </a:cubicBezTo>
                <a:cubicBezTo>
                  <a:pt x="3455238" y="1404027"/>
                  <a:pt x="3455601" y="1404390"/>
                  <a:pt x="3456326" y="1405115"/>
                </a:cubicBezTo>
                <a:cubicBezTo>
                  <a:pt x="3460499" y="1409288"/>
                  <a:pt x="3466304" y="1409105"/>
                  <a:pt x="3471202" y="1408380"/>
                </a:cubicBezTo>
                <a:cubicBezTo>
                  <a:pt x="3489344" y="1405660"/>
                  <a:pt x="3507486" y="1407836"/>
                  <a:pt x="3525629" y="1408199"/>
                </a:cubicBezTo>
                <a:cubicBezTo>
                  <a:pt x="3535607" y="1408380"/>
                  <a:pt x="3546128" y="1410013"/>
                  <a:pt x="3555743" y="1408743"/>
                </a:cubicBezTo>
                <a:cubicBezTo>
                  <a:pt x="3576969" y="1405841"/>
                  <a:pt x="3598377" y="1406566"/>
                  <a:pt x="3619239" y="1406929"/>
                </a:cubicBezTo>
                <a:cubicBezTo>
                  <a:pt x="3638470" y="1407292"/>
                  <a:pt x="3657882" y="1405841"/>
                  <a:pt x="3677295" y="1406748"/>
                </a:cubicBezTo>
                <a:cubicBezTo>
                  <a:pt x="3724825" y="1408925"/>
                  <a:pt x="3772356" y="1407836"/>
                  <a:pt x="3819889" y="1407292"/>
                </a:cubicBezTo>
                <a:cubicBezTo>
                  <a:pt x="3838031" y="1406929"/>
                  <a:pt x="3856353" y="1405841"/>
                  <a:pt x="3874313" y="1406386"/>
                </a:cubicBezTo>
                <a:lnTo>
                  <a:pt x="3910264" y="1406823"/>
                </a:lnTo>
                <a:lnTo>
                  <a:pt x="3915693" y="1408199"/>
                </a:lnTo>
                <a:cubicBezTo>
                  <a:pt x="3941454" y="1407836"/>
                  <a:pt x="3967216" y="1408562"/>
                  <a:pt x="3992977" y="1407836"/>
                </a:cubicBezTo>
                <a:cubicBezTo>
                  <a:pt x="4027446" y="1406748"/>
                  <a:pt x="4062098" y="1408380"/>
                  <a:pt x="4096567" y="1408017"/>
                </a:cubicBezTo>
                <a:lnTo>
                  <a:pt x="4135764" y="1407790"/>
                </a:lnTo>
                <a:lnTo>
                  <a:pt x="4135764" y="1383712"/>
                </a:lnTo>
                <a:lnTo>
                  <a:pt x="4067903" y="1383163"/>
                </a:lnTo>
                <a:cubicBezTo>
                  <a:pt x="4048672" y="1382618"/>
                  <a:pt x="4029078" y="1382800"/>
                  <a:pt x="4009667" y="1383889"/>
                </a:cubicBezTo>
                <a:lnTo>
                  <a:pt x="4004615" y="1383989"/>
                </a:lnTo>
                <a:lnTo>
                  <a:pt x="3997224" y="1383457"/>
                </a:lnTo>
                <a:cubicBezTo>
                  <a:pt x="3989334" y="1383617"/>
                  <a:pt x="3981442" y="1384162"/>
                  <a:pt x="3973549" y="1384071"/>
                </a:cubicBezTo>
                <a:cubicBezTo>
                  <a:pt x="3914407" y="1383526"/>
                  <a:pt x="3855264" y="1384252"/>
                  <a:pt x="3796123" y="1383707"/>
                </a:cubicBezTo>
                <a:cubicBezTo>
                  <a:pt x="3763287" y="1383526"/>
                  <a:pt x="3730448" y="1383889"/>
                  <a:pt x="3697612" y="1382981"/>
                </a:cubicBezTo>
                <a:cubicBezTo>
                  <a:pt x="3680197" y="1382438"/>
                  <a:pt x="3662417" y="1382618"/>
                  <a:pt x="3644820" y="1383526"/>
                </a:cubicBezTo>
                <a:cubicBezTo>
                  <a:pt x="3613435" y="1384978"/>
                  <a:pt x="3582050" y="1383526"/>
                  <a:pt x="3550665" y="1384071"/>
                </a:cubicBezTo>
                <a:cubicBezTo>
                  <a:pt x="3535969" y="1384434"/>
                  <a:pt x="3521456" y="1388062"/>
                  <a:pt x="3506943" y="1387155"/>
                </a:cubicBezTo>
                <a:cubicBezTo>
                  <a:pt x="3479366" y="1385522"/>
                  <a:pt x="3451791" y="1385886"/>
                  <a:pt x="3424215" y="1385704"/>
                </a:cubicBezTo>
                <a:cubicBezTo>
                  <a:pt x="3399905" y="1385522"/>
                  <a:pt x="3375595" y="1385341"/>
                  <a:pt x="3351285" y="1384252"/>
                </a:cubicBezTo>
                <a:cubicBezTo>
                  <a:pt x="3327701" y="1383163"/>
                  <a:pt x="3303935" y="1383889"/>
                  <a:pt x="3280351" y="1383889"/>
                </a:cubicBezTo>
                <a:cubicBezTo>
                  <a:pt x="3221752" y="1383889"/>
                  <a:pt x="3163154" y="1384252"/>
                  <a:pt x="3104555" y="1383707"/>
                </a:cubicBezTo>
                <a:cubicBezTo>
                  <a:pt x="3072264" y="1383526"/>
                  <a:pt x="3040153" y="1383707"/>
                  <a:pt x="3007860" y="1382800"/>
                </a:cubicBezTo>
                <a:close/>
                <a:moveTo>
                  <a:pt x="1052632" y="1191478"/>
                </a:moveTo>
                <a:cubicBezTo>
                  <a:pt x="1049986" y="1191224"/>
                  <a:pt x="1046653" y="1193264"/>
                  <a:pt x="1043931" y="1192855"/>
                </a:cubicBezTo>
                <a:cubicBezTo>
                  <a:pt x="1029236" y="1190497"/>
                  <a:pt x="1014360" y="1192493"/>
                  <a:pt x="999666" y="1191768"/>
                </a:cubicBezTo>
                <a:cubicBezTo>
                  <a:pt x="996582" y="1191586"/>
                  <a:pt x="994404" y="1192130"/>
                  <a:pt x="994404" y="1196121"/>
                </a:cubicBezTo>
                <a:cubicBezTo>
                  <a:pt x="994585" y="1216622"/>
                  <a:pt x="994404" y="1237303"/>
                  <a:pt x="994404" y="1257986"/>
                </a:cubicBezTo>
                <a:cubicBezTo>
                  <a:pt x="994404" y="1262701"/>
                  <a:pt x="996218" y="1267237"/>
                  <a:pt x="987692" y="1268507"/>
                </a:cubicBezTo>
                <a:cubicBezTo>
                  <a:pt x="977350" y="1269958"/>
                  <a:pt x="967009" y="1269051"/>
                  <a:pt x="956670" y="1269595"/>
                </a:cubicBezTo>
                <a:cubicBezTo>
                  <a:pt x="956487" y="1271954"/>
                  <a:pt x="959935" y="1272861"/>
                  <a:pt x="958664" y="1275946"/>
                </a:cubicBezTo>
                <a:cubicBezTo>
                  <a:pt x="955580" y="1284109"/>
                  <a:pt x="953765" y="1292273"/>
                  <a:pt x="956125" y="1301162"/>
                </a:cubicBezTo>
                <a:cubicBezTo>
                  <a:pt x="957032" y="1304609"/>
                  <a:pt x="955944" y="1306968"/>
                  <a:pt x="950682" y="1306423"/>
                </a:cubicBezTo>
                <a:cubicBezTo>
                  <a:pt x="941612" y="1305517"/>
                  <a:pt x="932540" y="1306423"/>
                  <a:pt x="923468" y="1305879"/>
                </a:cubicBezTo>
                <a:cubicBezTo>
                  <a:pt x="917119" y="1305517"/>
                  <a:pt x="916031" y="1308237"/>
                  <a:pt x="916213" y="1313862"/>
                </a:cubicBezTo>
                <a:cubicBezTo>
                  <a:pt x="916576" y="1322932"/>
                  <a:pt x="916213" y="1332004"/>
                  <a:pt x="916213" y="1341074"/>
                </a:cubicBezTo>
                <a:cubicBezTo>
                  <a:pt x="916213" y="1349238"/>
                  <a:pt x="909863" y="1345247"/>
                  <a:pt x="906235" y="1345791"/>
                </a:cubicBezTo>
                <a:cubicBezTo>
                  <a:pt x="900792" y="1346517"/>
                  <a:pt x="903151" y="1343070"/>
                  <a:pt x="903332" y="1340167"/>
                </a:cubicBezTo>
                <a:cubicBezTo>
                  <a:pt x="903876" y="1330553"/>
                  <a:pt x="903332" y="1320756"/>
                  <a:pt x="903694" y="1311140"/>
                </a:cubicBezTo>
                <a:cubicBezTo>
                  <a:pt x="903876" y="1306242"/>
                  <a:pt x="901337" y="1305879"/>
                  <a:pt x="897527" y="1305879"/>
                </a:cubicBezTo>
                <a:cubicBezTo>
                  <a:pt x="889000" y="1306060"/>
                  <a:pt x="880654" y="1305698"/>
                  <a:pt x="872128" y="1306060"/>
                </a:cubicBezTo>
                <a:cubicBezTo>
                  <a:pt x="866866" y="1306423"/>
                  <a:pt x="865416" y="1304428"/>
                  <a:pt x="865596" y="1299348"/>
                </a:cubicBezTo>
                <a:cubicBezTo>
                  <a:pt x="865959" y="1292091"/>
                  <a:pt x="865596" y="1284835"/>
                  <a:pt x="865778" y="1277578"/>
                </a:cubicBezTo>
                <a:cubicBezTo>
                  <a:pt x="865959" y="1270685"/>
                  <a:pt x="862876" y="1267781"/>
                  <a:pt x="855982" y="1267963"/>
                </a:cubicBezTo>
                <a:cubicBezTo>
                  <a:pt x="847818" y="1268144"/>
                  <a:pt x="839654" y="1268144"/>
                  <a:pt x="831491" y="1267963"/>
                </a:cubicBezTo>
                <a:cubicBezTo>
                  <a:pt x="829676" y="1267781"/>
                  <a:pt x="825684" y="1269233"/>
                  <a:pt x="826593" y="1265060"/>
                </a:cubicBezTo>
                <a:cubicBezTo>
                  <a:pt x="830039" y="1250365"/>
                  <a:pt x="826229" y="1235852"/>
                  <a:pt x="825866" y="1221156"/>
                </a:cubicBezTo>
                <a:cubicBezTo>
                  <a:pt x="825684" y="1213719"/>
                  <a:pt x="828407" y="1206462"/>
                  <a:pt x="828044" y="1198842"/>
                </a:cubicBezTo>
                <a:cubicBezTo>
                  <a:pt x="827681" y="1193218"/>
                  <a:pt x="826047" y="1191586"/>
                  <a:pt x="820605" y="1191768"/>
                </a:cubicBezTo>
                <a:cubicBezTo>
                  <a:pt x="803734" y="1192130"/>
                  <a:pt x="786680" y="1192130"/>
                  <a:pt x="769809" y="1191768"/>
                </a:cubicBezTo>
                <a:cubicBezTo>
                  <a:pt x="763821" y="1191768"/>
                  <a:pt x="762370" y="1193763"/>
                  <a:pt x="762370" y="1199569"/>
                </a:cubicBezTo>
                <a:cubicBezTo>
                  <a:pt x="762551" y="1219887"/>
                  <a:pt x="762189" y="1240024"/>
                  <a:pt x="762551" y="1260343"/>
                </a:cubicBezTo>
                <a:cubicBezTo>
                  <a:pt x="762733" y="1266874"/>
                  <a:pt x="760555" y="1268688"/>
                  <a:pt x="754387" y="1268325"/>
                </a:cubicBezTo>
                <a:cubicBezTo>
                  <a:pt x="746587" y="1267781"/>
                  <a:pt x="738603" y="1268144"/>
                  <a:pt x="730803" y="1268144"/>
                </a:cubicBezTo>
                <a:cubicBezTo>
                  <a:pt x="726267" y="1268144"/>
                  <a:pt x="723365" y="1269776"/>
                  <a:pt x="724816" y="1274675"/>
                </a:cubicBezTo>
                <a:cubicBezTo>
                  <a:pt x="727356" y="1283564"/>
                  <a:pt x="725179" y="1292636"/>
                  <a:pt x="726086" y="1301525"/>
                </a:cubicBezTo>
                <a:cubicBezTo>
                  <a:pt x="726630" y="1306786"/>
                  <a:pt x="724271" y="1308237"/>
                  <a:pt x="719374" y="1308056"/>
                </a:cubicBezTo>
                <a:cubicBezTo>
                  <a:pt x="711572" y="1307694"/>
                  <a:pt x="703591" y="1308419"/>
                  <a:pt x="695789" y="1307874"/>
                </a:cubicBezTo>
                <a:cubicBezTo>
                  <a:pt x="689077" y="1307331"/>
                  <a:pt x="687444" y="1309870"/>
                  <a:pt x="687807" y="1316039"/>
                </a:cubicBezTo>
                <a:cubicBezTo>
                  <a:pt x="688352" y="1324203"/>
                  <a:pt x="687626" y="1332366"/>
                  <a:pt x="687989" y="1340530"/>
                </a:cubicBezTo>
                <a:cubicBezTo>
                  <a:pt x="688170" y="1347061"/>
                  <a:pt x="683996" y="1346154"/>
                  <a:pt x="680187" y="1345973"/>
                </a:cubicBezTo>
                <a:cubicBezTo>
                  <a:pt x="676378" y="1345610"/>
                  <a:pt x="671117" y="1347968"/>
                  <a:pt x="671480" y="1340530"/>
                </a:cubicBezTo>
                <a:cubicBezTo>
                  <a:pt x="671843" y="1332910"/>
                  <a:pt x="671117" y="1325291"/>
                  <a:pt x="671661" y="1317854"/>
                </a:cubicBezTo>
                <a:cubicBezTo>
                  <a:pt x="672386" y="1310233"/>
                  <a:pt x="670572" y="1306605"/>
                  <a:pt x="662046" y="1307694"/>
                </a:cubicBezTo>
                <a:cubicBezTo>
                  <a:pt x="655515" y="1308600"/>
                  <a:pt x="648621" y="1307512"/>
                  <a:pt x="642089" y="1308056"/>
                </a:cubicBezTo>
                <a:cubicBezTo>
                  <a:pt x="635559" y="1308600"/>
                  <a:pt x="632656" y="1306786"/>
                  <a:pt x="633382" y="1299711"/>
                </a:cubicBezTo>
                <a:cubicBezTo>
                  <a:pt x="634107" y="1292453"/>
                  <a:pt x="633019" y="1285198"/>
                  <a:pt x="633745" y="1277941"/>
                </a:cubicBezTo>
                <a:cubicBezTo>
                  <a:pt x="634470" y="1271047"/>
                  <a:pt x="631023" y="1268507"/>
                  <a:pt x="625398" y="1268144"/>
                </a:cubicBezTo>
                <a:cubicBezTo>
                  <a:pt x="618506" y="1267600"/>
                  <a:pt x="611067" y="1266511"/>
                  <a:pt x="604717" y="1268507"/>
                </a:cubicBezTo>
                <a:cubicBezTo>
                  <a:pt x="595284" y="1271591"/>
                  <a:pt x="595465" y="1267237"/>
                  <a:pt x="595465" y="1260525"/>
                </a:cubicBezTo>
                <a:cubicBezTo>
                  <a:pt x="595646" y="1240024"/>
                  <a:pt x="595284" y="1219342"/>
                  <a:pt x="595646" y="1198842"/>
                </a:cubicBezTo>
                <a:cubicBezTo>
                  <a:pt x="595646" y="1193400"/>
                  <a:pt x="594196" y="1191404"/>
                  <a:pt x="588572" y="1191586"/>
                </a:cubicBezTo>
                <a:cubicBezTo>
                  <a:pt x="572969" y="1191948"/>
                  <a:pt x="557368" y="1191586"/>
                  <a:pt x="541765" y="1193218"/>
                </a:cubicBezTo>
                <a:cubicBezTo>
                  <a:pt x="535416" y="1193944"/>
                  <a:pt x="533602" y="1195395"/>
                  <a:pt x="533783" y="1201564"/>
                </a:cubicBezTo>
                <a:cubicBezTo>
                  <a:pt x="534145" y="1221882"/>
                  <a:pt x="533602" y="1242202"/>
                  <a:pt x="533964" y="1262521"/>
                </a:cubicBezTo>
                <a:cubicBezTo>
                  <a:pt x="533964" y="1267963"/>
                  <a:pt x="532694" y="1270139"/>
                  <a:pt x="526889" y="1269776"/>
                </a:cubicBezTo>
                <a:cubicBezTo>
                  <a:pt x="518726" y="1269414"/>
                  <a:pt x="510561" y="1269958"/>
                  <a:pt x="502398" y="1269595"/>
                </a:cubicBezTo>
                <a:cubicBezTo>
                  <a:pt x="497318" y="1269414"/>
                  <a:pt x="495504" y="1271047"/>
                  <a:pt x="495685" y="1276309"/>
                </a:cubicBezTo>
                <a:cubicBezTo>
                  <a:pt x="496047" y="1284835"/>
                  <a:pt x="495504" y="1293180"/>
                  <a:pt x="495866" y="1301707"/>
                </a:cubicBezTo>
                <a:cubicBezTo>
                  <a:pt x="496047" y="1306242"/>
                  <a:pt x="494415" y="1308056"/>
                  <a:pt x="489698" y="1307874"/>
                </a:cubicBezTo>
                <a:cubicBezTo>
                  <a:pt x="481534" y="1307512"/>
                  <a:pt x="473371" y="1307874"/>
                  <a:pt x="465207" y="1307694"/>
                </a:cubicBezTo>
                <a:cubicBezTo>
                  <a:pt x="459764" y="1307512"/>
                  <a:pt x="457406" y="1309688"/>
                  <a:pt x="457587" y="1315132"/>
                </a:cubicBezTo>
                <a:cubicBezTo>
                  <a:pt x="457769" y="1323295"/>
                  <a:pt x="457587" y="1331459"/>
                  <a:pt x="457587" y="1339622"/>
                </a:cubicBezTo>
                <a:cubicBezTo>
                  <a:pt x="457769" y="1346880"/>
                  <a:pt x="452689" y="1345610"/>
                  <a:pt x="448153" y="1345973"/>
                </a:cubicBezTo>
                <a:cubicBezTo>
                  <a:pt x="443436" y="1346335"/>
                  <a:pt x="440896" y="1345066"/>
                  <a:pt x="441259" y="1339622"/>
                </a:cubicBezTo>
                <a:cubicBezTo>
                  <a:pt x="441622" y="1332366"/>
                  <a:pt x="440896" y="1325109"/>
                  <a:pt x="441440" y="1317854"/>
                </a:cubicBezTo>
                <a:cubicBezTo>
                  <a:pt x="442166" y="1310233"/>
                  <a:pt x="440352" y="1306605"/>
                  <a:pt x="431827" y="1307694"/>
                </a:cubicBezTo>
                <a:cubicBezTo>
                  <a:pt x="425295" y="1308600"/>
                  <a:pt x="418401" y="1307512"/>
                  <a:pt x="411870" y="1308056"/>
                </a:cubicBezTo>
                <a:cubicBezTo>
                  <a:pt x="405339" y="1308600"/>
                  <a:pt x="402437" y="1306968"/>
                  <a:pt x="403162" y="1299711"/>
                </a:cubicBezTo>
                <a:cubicBezTo>
                  <a:pt x="403706" y="1292453"/>
                  <a:pt x="402799" y="1285198"/>
                  <a:pt x="403343" y="1277941"/>
                </a:cubicBezTo>
                <a:cubicBezTo>
                  <a:pt x="403706" y="1271773"/>
                  <a:pt x="402074" y="1269051"/>
                  <a:pt x="395361" y="1269595"/>
                </a:cubicBezTo>
                <a:cubicBezTo>
                  <a:pt x="388467" y="1270139"/>
                  <a:pt x="381392" y="1269233"/>
                  <a:pt x="374499" y="1269776"/>
                </a:cubicBezTo>
                <a:cubicBezTo>
                  <a:pt x="367241" y="1270503"/>
                  <a:pt x="364701" y="1268325"/>
                  <a:pt x="364882" y="1260525"/>
                </a:cubicBezTo>
                <a:cubicBezTo>
                  <a:pt x="365427" y="1240024"/>
                  <a:pt x="365245" y="1219342"/>
                  <a:pt x="365064" y="1198842"/>
                </a:cubicBezTo>
                <a:cubicBezTo>
                  <a:pt x="365064" y="1195940"/>
                  <a:pt x="366696" y="1191768"/>
                  <a:pt x="361073" y="1191768"/>
                </a:cubicBezTo>
                <a:cubicBezTo>
                  <a:pt x="344926" y="1191768"/>
                  <a:pt x="328961" y="1191948"/>
                  <a:pt x="312816" y="1191586"/>
                </a:cubicBezTo>
                <a:cubicBezTo>
                  <a:pt x="305559" y="1191404"/>
                  <a:pt x="303200" y="1193763"/>
                  <a:pt x="303382" y="1201020"/>
                </a:cubicBezTo>
                <a:cubicBezTo>
                  <a:pt x="303745" y="1220976"/>
                  <a:pt x="303382" y="1240931"/>
                  <a:pt x="303563" y="1260888"/>
                </a:cubicBezTo>
                <a:cubicBezTo>
                  <a:pt x="303563" y="1265241"/>
                  <a:pt x="303019" y="1267237"/>
                  <a:pt x="297576" y="1268325"/>
                </a:cubicBezTo>
                <a:cubicBezTo>
                  <a:pt x="286872" y="1270321"/>
                  <a:pt x="276533" y="1269595"/>
                  <a:pt x="266010" y="1268870"/>
                </a:cubicBezTo>
                <a:cubicBezTo>
                  <a:pt x="265284" y="1271228"/>
                  <a:pt x="268368" y="1272317"/>
                  <a:pt x="268006" y="1273768"/>
                </a:cubicBezTo>
                <a:cubicBezTo>
                  <a:pt x="265284" y="1284109"/>
                  <a:pt x="265465" y="1294450"/>
                  <a:pt x="265284" y="1304972"/>
                </a:cubicBezTo>
                <a:cubicBezTo>
                  <a:pt x="265284" y="1307512"/>
                  <a:pt x="263833" y="1307149"/>
                  <a:pt x="261656" y="1306786"/>
                </a:cubicBezTo>
                <a:cubicBezTo>
                  <a:pt x="252403" y="1304972"/>
                  <a:pt x="242970" y="1306605"/>
                  <a:pt x="233717" y="1305879"/>
                </a:cubicBezTo>
                <a:cubicBezTo>
                  <a:pt x="227004" y="1305517"/>
                  <a:pt x="225372" y="1308600"/>
                  <a:pt x="225553" y="1314587"/>
                </a:cubicBezTo>
                <a:cubicBezTo>
                  <a:pt x="225916" y="1323113"/>
                  <a:pt x="225372" y="1331459"/>
                  <a:pt x="225735" y="1339985"/>
                </a:cubicBezTo>
                <a:cubicBezTo>
                  <a:pt x="226098" y="1344884"/>
                  <a:pt x="223921" y="1345973"/>
                  <a:pt x="219386" y="1345973"/>
                </a:cubicBezTo>
                <a:cubicBezTo>
                  <a:pt x="214849" y="1345973"/>
                  <a:pt x="212673" y="1345066"/>
                  <a:pt x="212854" y="1339985"/>
                </a:cubicBezTo>
                <a:cubicBezTo>
                  <a:pt x="213217" y="1332185"/>
                  <a:pt x="212491" y="1324203"/>
                  <a:pt x="213036" y="1316401"/>
                </a:cubicBezTo>
                <a:cubicBezTo>
                  <a:pt x="213579" y="1308600"/>
                  <a:pt x="211765" y="1304792"/>
                  <a:pt x="202876" y="1305879"/>
                </a:cubicBezTo>
                <a:cubicBezTo>
                  <a:pt x="196345" y="1306605"/>
                  <a:pt x="189452" y="1305517"/>
                  <a:pt x="182920" y="1306060"/>
                </a:cubicBezTo>
                <a:cubicBezTo>
                  <a:pt x="176752" y="1306605"/>
                  <a:pt x="174030" y="1304972"/>
                  <a:pt x="174575" y="1298259"/>
                </a:cubicBezTo>
                <a:cubicBezTo>
                  <a:pt x="175119" y="1291367"/>
                  <a:pt x="174212" y="1284290"/>
                  <a:pt x="174756" y="1277397"/>
                </a:cubicBezTo>
                <a:cubicBezTo>
                  <a:pt x="175302" y="1270139"/>
                  <a:pt x="171672" y="1267781"/>
                  <a:pt x="165142" y="1267963"/>
                </a:cubicBezTo>
                <a:cubicBezTo>
                  <a:pt x="158247" y="1268144"/>
                  <a:pt x="151172" y="1267600"/>
                  <a:pt x="144278" y="1268144"/>
                </a:cubicBezTo>
                <a:cubicBezTo>
                  <a:pt x="137566" y="1268688"/>
                  <a:pt x="136115" y="1266148"/>
                  <a:pt x="136295" y="1259980"/>
                </a:cubicBezTo>
                <a:cubicBezTo>
                  <a:pt x="136658" y="1239661"/>
                  <a:pt x="136478" y="1219162"/>
                  <a:pt x="136478" y="1198842"/>
                </a:cubicBezTo>
                <a:cubicBezTo>
                  <a:pt x="136478" y="1195577"/>
                  <a:pt x="137384" y="1191768"/>
                  <a:pt x="131941" y="1191948"/>
                </a:cubicBezTo>
                <a:cubicBezTo>
                  <a:pt x="114162" y="1192493"/>
                  <a:pt x="96383" y="1190679"/>
                  <a:pt x="78787" y="1193763"/>
                </a:cubicBezTo>
                <a:cubicBezTo>
                  <a:pt x="76247" y="1194307"/>
                  <a:pt x="74795" y="1194851"/>
                  <a:pt x="74795" y="1197572"/>
                </a:cubicBezTo>
                <a:cubicBezTo>
                  <a:pt x="75158" y="1218074"/>
                  <a:pt x="71710" y="1238573"/>
                  <a:pt x="73887" y="1259074"/>
                </a:cubicBezTo>
                <a:cubicBezTo>
                  <a:pt x="74976" y="1268507"/>
                  <a:pt x="74069" y="1270321"/>
                  <a:pt x="64817" y="1269958"/>
                </a:cubicBezTo>
                <a:cubicBezTo>
                  <a:pt x="58285" y="1269776"/>
                  <a:pt x="51754" y="1270685"/>
                  <a:pt x="45042" y="1269051"/>
                </a:cubicBezTo>
                <a:cubicBezTo>
                  <a:pt x="37423" y="1267419"/>
                  <a:pt x="33431" y="1271410"/>
                  <a:pt x="35065" y="1279028"/>
                </a:cubicBezTo>
                <a:cubicBezTo>
                  <a:pt x="36335" y="1285198"/>
                  <a:pt x="33976" y="1290822"/>
                  <a:pt x="34702" y="1296626"/>
                </a:cubicBezTo>
                <a:cubicBezTo>
                  <a:pt x="35609" y="1304972"/>
                  <a:pt x="35065" y="1310778"/>
                  <a:pt x="23454" y="1307874"/>
                </a:cubicBezTo>
                <a:cubicBezTo>
                  <a:pt x="19644" y="1306968"/>
                  <a:pt x="14201" y="1308056"/>
                  <a:pt x="9666" y="1307874"/>
                </a:cubicBezTo>
                <a:cubicBezTo>
                  <a:pt x="1139" y="1307331"/>
                  <a:pt x="-314" y="1310958"/>
                  <a:pt x="51" y="1318397"/>
                </a:cubicBezTo>
                <a:cubicBezTo>
                  <a:pt x="594" y="1330553"/>
                  <a:pt x="231" y="1342527"/>
                  <a:pt x="231" y="1354680"/>
                </a:cubicBezTo>
                <a:cubicBezTo>
                  <a:pt x="231" y="1367017"/>
                  <a:pt x="231" y="1366291"/>
                  <a:pt x="12750" y="1367562"/>
                </a:cubicBezTo>
                <a:cubicBezTo>
                  <a:pt x="18011" y="1368105"/>
                  <a:pt x="18374" y="1366654"/>
                  <a:pt x="18374" y="1362663"/>
                </a:cubicBezTo>
                <a:cubicBezTo>
                  <a:pt x="18192" y="1355043"/>
                  <a:pt x="18737" y="1347423"/>
                  <a:pt x="18192" y="1339985"/>
                </a:cubicBezTo>
                <a:cubicBezTo>
                  <a:pt x="17466" y="1332366"/>
                  <a:pt x="19463" y="1329826"/>
                  <a:pt x="27807" y="1329645"/>
                </a:cubicBezTo>
                <a:cubicBezTo>
                  <a:pt x="36335" y="1329464"/>
                  <a:pt x="44498" y="1332910"/>
                  <a:pt x="53569" y="1331279"/>
                </a:cubicBezTo>
                <a:cubicBezTo>
                  <a:pt x="58285" y="1330371"/>
                  <a:pt x="58104" y="1329102"/>
                  <a:pt x="58104" y="1326198"/>
                </a:cubicBezTo>
                <a:cubicBezTo>
                  <a:pt x="58285" y="1317491"/>
                  <a:pt x="58467" y="1308600"/>
                  <a:pt x="58104" y="1299893"/>
                </a:cubicBezTo>
                <a:cubicBezTo>
                  <a:pt x="57923" y="1295175"/>
                  <a:pt x="59555" y="1293543"/>
                  <a:pt x="64273" y="1293724"/>
                </a:cubicBezTo>
                <a:cubicBezTo>
                  <a:pt x="73344" y="1294087"/>
                  <a:pt x="82414" y="1293543"/>
                  <a:pt x="91486" y="1293906"/>
                </a:cubicBezTo>
                <a:cubicBezTo>
                  <a:pt x="96746" y="1294087"/>
                  <a:pt x="98560" y="1292273"/>
                  <a:pt x="98197" y="1287194"/>
                </a:cubicBezTo>
                <a:cubicBezTo>
                  <a:pt x="97653" y="1277397"/>
                  <a:pt x="97653" y="1267600"/>
                  <a:pt x="96928" y="1257803"/>
                </a:cubicBezTo>
                <a:cubicBezTo>
                  <a:pt x="96021" y="1246375"/>
                  <a:pt x="99105" y="1234944"/>
                  <a:pt x="97835" y="1223696"/>
                </a:cubicBezTo>
                <a:cubicBezTo>
                  <a:pt x="97109" y="1217529"/>
                  <a:pt x="98560" y="1215896"/>
                  <a:pt x="104548" y="1215715"/>
                </a:cubicBezTo>
                <a:cubicBezTo>
                  <a:pt x="111805" y="1215533"/>
                  <a:pt x="116339" y="1215715"/>
                  <a:pt x="112893" y="1225148"/>
                </a:cubicBezTo>
                <a:cubicBezTo>
                  <a:pt x="110352" y="1232587"/>
                  <a:pt x="116339" y="1240568"/>
                  <a:pt x="114162" y="1248188"/>
                </a:cubicBezTo>
                <a:cubicBezTo>
                  <a:pt x="110352" y="1261250"/>
                  <a:pt x="114344" y="1273950"/>
                  <a:pt x="114525" y="1286649"/>
                </a:cubicBezTo>
                <a:cubicBezTo>
                  <a:pt x="114525" y="1290096"/>
                  <a:pt x="117065" y="1290096"/>
                  <a:pt x="119606" y="1290096"/>
                </a:cubicBezTo>
                <a:cubicBezTo>
                  <a:pt x="130490" y="1290096"/>
                  <a:pt x="141375" y="1290096"/>
                  <a:pt x="152623" y="1290096"/>
                </a:cubicBezTo>
                <a:cubicBezTo>
                  <a:pt x="152623" y="1293361"/>
                  <a:pt x="152260" y="1296626"/>
                  <a:pt x="152623" y="1299893"/>
                </a:cubicBezTo>
                <a:cubicBezTo>
                  <a:pt x="152986" y="1303158"/>
                  <a:pt x="150083" y="1305879"/>
                  <a:pt x="151717" y="1309325"/>
                </a:cubicBezTo>
                <a:cubicBezTo>
                  <a:pt x="152260" y="1310414"/>
                  <a:pt x="149540" y="1312954"/>
                  <a:pt x="152986" y="1313136"/>
                </a:cubicBezTo>
                <a:cubicBezTo>
                  <a:pt x="154981" y="1313318"/>
                  <a:pt x="153348" y="1309507"/>
                  <a:pt x="155707" y="1309870"/>
                </a:cubicBezTo>
                <a:cubicBezTo>
                  <a:pt x="157158" y="1314225"/>
                  <a:pt x="155707" y="1318216"/>
                  <a:pt x="154437" y="1322207"/>
                </a:cubicBezTo>
                <a:cubicBezTo>
                  <a:pt x="152986" y="1327287"/>
                  <a:pt x="154981" y="1330008"/>
                  <a:pt x="160242" y="1329826"/>
                </a:cubicBezTo>
                <a:cubicBezTo>
                  <a:pt x="165504" y="1329645"/>
                  <a:pt x="170946" y="1330008"/>
                  <a:pt x="176390" y="1329102"/>
                </a:cubicBezTo>
                <a:cubicBezTo>
                  <a:pt x="180562" y="1328375"/>
                  <a:pt x="185641" y="1328738"/>
                  <a:pt x="189269" y="1330734"/>
                </a:cubicBezTo>
                <a:cubicBezTo>
                  <a:pt x="193262" y="1332910"/>
                  <a:pt x="188906" y="1337083"/>
                  <a:pt x="188906" y="1340530"/>
                </a:cubicBezTo>
                <a:cubicBezTo>
                  <a:pt x="188906" y="1346880"/>
                  <a:pt x="188725" y="1353229"/>
                  <a:pt x="189088" y="1359579"/>
                </a:cubicBezTo>
                <a:cubicBezTo>
                  <a:pt x="189452" y="1365021"/>
                  <a:pt x="191810" y="1368468"/>
                  <a:pt x="198704" y="1368105"/>
                </a:cubicBezTo>
                <a:cubicBezTo>
                  <a:pt x="213217" y="1367380"/>
                  <a:pt x="227730" y="1367562"/>
                  <a:pt x="242244" y="1367924"/>
                </a:cubicBezTo>
                <a:cubicBezTo>
                  <a:pt x="247505" y="1368105"/>
                  <a:pt x="249138" y="1366291"/>
                  <a:pt x="248957" y="1361212"/>
                </a:cubicBezTo>
                <a:cubicBezTo>
                  <a:pt x="248594" y="1352684"/>
                  <a:pt x="249138" y="1344340"/>
                  <a:pt x="248775" y="1335812"/>
                </a:cubicBezTo>
                <a:cubicBezTo>
                  <a:pt x="248594" y="1330916"/>
                  <a:pt x="250408" y="1329464"/>
                  <a:pt x="255124" y="1329645"/>
                </a:cubicBezTo>
                <a:cubicBezTo>
                  <a:pt x="263651" y="1330008"/>
                  <a:pt x="271996" y="1329464"/>
                  <a:pt x="280523" y="1329826"/>
                </a:cubicBezTo>
                <a:cubicBezTo>
                  <a:pt x="285784" y="1330190"/>
                  <a:pt x="287235" y="1328194"/>
                  <a:pt x="287054" y="1323113"/>
                </a:cubicBezTo>
                <a:cubicBezTo>
                  <a:pt x="286691" y="1315313"/>
                  <a:pt x="287235" y="1307331"/>
                  <a:pt x="286872" y="1299530"/>
                </a:cubicBezTo>
                <a:cubicBezTo>
                  <a:pt x="286510" y="1293724"/>
                  <a:pt x="289050" y="1291547"/>
                  <a:pt x="294856" y="1291729"/>
                </a:cubicBezTo>
                <a:cubicBezTo>
                  <a:pt x="303019" y="1292091"/>
                  <a:pt x="311183" y="1291729"/>
                  <a:pt x="319347" y="1291910"/>
                </a:cubicBezTo>
                <a:cubicBezTo>
                  <a:pt x="323701" y="1292091"/>
                  <a:pt x="325333" y="1290459"/>
                  <a:pt x="325152" y="1286105"/>
                </a:cubicBezTo>
                <a:cubicBezTo>
                  <a:pt x="324970" y="1277397"/>
                  <a:pt x="325696" y="1268507"/>
                  <a:pt x="324970" y="1259799"/>
                </a:cubicBezTo>
                <a:cubicBezTo>
                  <a:pt x="324064" y="1248188"/>
                  <a:pt x="328780" y="1236759"/>
                  <a:pt x="325515" y="1224966"/>
                </a:cubicBezTo>
                <a:cubicBezTo>
                  <a:pt x="324970" y="1222789"/>
                  <a:pt x="324245" y="1216077"/>
                  <a:pt x="330413" y="1215533"/>
                </a:cubicBezTo>
                <a:cubicBezTo>
                  <a:pt x="336944" y="1214989"/>
                  <a:pt x="342205" y="1214989"/>
                  <a:pt x="341660" y="1224966"/>
                </a:cubicBezTo>
                <a:cubicBezTo>
                  <a:pt x="340572" y="1244923"/>
                  <a:pt x="343112" y="1264697"/>
                  <a:pt x="341297" y="1284653"/>
                </a:cubicBezTo>
                <a:cubicBezTo>
                  <a:pt x="340935" y="1290096"/>
                  <a:pt x="342568" y="1292273"/>
                  <a:pt x="348373" y="1291910"/>
                </a:cubicBezTo>
                <a:cubicBezTo>
                  <a:pt x="355993" y="1291367"/>
                  <a:pt x="363431" y="1291729"/>
                  <a:pt x="371051" y="1291729"/>
                </a:cubicBezTo>
                <a:cubicBezTo>
                  <a:pt x="376675" y="1291729"/>
                  <a:pt x="379940" y="1293724"/>
                  <a:pt x="379578" y="1300256"/>
                </a:cubicBezTo>
                <a:cubicBezTo>
                  <a:pt x="379215" y="1307874"/>
                  <a:pt x="379759" y="1315313"/>
                  <a:pt x="379396" y="1322932"/>
                </a:cubicBezTo>
                <a:cubicBezTo>
                  <a:pt x="379033" y="1331279"/>
                  <a:pt x="383024" y="1332729"/>
                  <a:pt x="390100" y="1330734"/>
                </a:cubicBezTo>
                <a:cubicBezTo>
                  <a:pt x="398444" y="1328375"/>
                  <a:pt x="406609" y="1332548"/>
                  <a:pt x="414953" y="1331822"/>
                </a:cubicBezTo>
                <a:cubicBezTo>
                  <a:pt x="418401" y="1331459"/>
                  <a:pt x="417495" y="1335269"/>
                  <a:pt x="417495" y="1337445"/>
                </a:cubicBezTo>
                <a:cubicBezTo>
                  <a:pt x="417495" y="1345973"/>
                  <a:pt x="417676" y="1354317"/>
                  <a:pt x="417495" y="1362844"/>
                </a:cubicBezTo>
                <a:cubicBezTo>
                  <a:pt x="417495" y="1367380"/>
                  <a:pt x="419127" y="1369556"/>
                  <a:pt x="423844" y="1369556"/>
                </a:cubicBezTo>
                <a:cubicBezTo>
                  <a:pt x="440534" y="1369556"/>
                  <a:pt x="457043" y="1369556"/>
                  <a:pt x="473734" y="1369556"/>
                </a:cubicBezTo>
                <a:cubicBezTo>
                  <a:pt x="476092" y="1369556"/>
                  <a:pt x="479538" y="1369920"/>
                  <a:pt x="478994" y="1366472"/>
                </a:cubicBezTo>
                <a:cubicBezTo>
                  <a:pt x="477362" y="1357221"/>
                  <a:pt x="482985" y="1348331"/>
                  <a:pt x="479538" y="1338897"/>
                </a:cubicBezTo>
                <a:cubicBezTo>
                  <a:pt x="477724" y="1334181"/>
                  <a:pt x="479538" y="1331097"/>
                  <a:pt x="485707" y="1331459"/>
                </a:cubicBezTo>
                <a:cubicBezTo>
                  <a:pt x="494778" y="1332004"/>
                  <a:pt x="503849" y="1331279"/>
                  <a:pt x="512919" y="1331641"/>
                </a:cubicBezTo>
                <a:cubicBezTo>
                  <a:pt x="517637" y="1331822"/>
                  <a:pt x="519269" y="1330190"/>
                  <a:pt x="519089" y="1325472"/>
                </a:cubicBezTo>
                <a:cubicBezTo>
                  <a:pt x="518726" y="1316765"/>
                  <a:pt x="519089" y="1307874"/>
                  <a:pt x="518907" y="1299168"/>
                </a:cubicBezTo>
                <a:cubicBezTo>
                  <a:pt x="518726" y="1294812"/>
                  <a:pt x="520358" y="1293361"/>
                  <a:pt x="524712" y="1293543"/>
                </a:cubicBezTo>
                <a:cubicBezTo>
                  <a:pt x="533239" y="1293724"/>
                  <a:pt x="541583" y="1293361"/>
                  <a:pt x="550111" y="1293724"/>
                </a:cubicBezTo>
                <a:cubicBezTo>
                  <a:pt x="555734" y="1294087"/>
                  <a:pt x="557186" y="1291910"/>
                  <a:pt x="557186" y="1286467"/>
                </a:cubicBezTo>
                <a:cubicBezTo>
                  <a:pt x="557004" y="1266148"/>
                  <a:pt x="557368" y="1246011"/>
                  <a:pt x="557004" y="1225692"/>
                </a:cubicBezTo>
                <a:cubicBezTo>
                  <a:pt x="556823" y="1219887"/>
                  <a:pt x="557731" y="1217166"/>
                  <a:pt x="564624" y="1217166"/>
                </a:cubicBezTo>
                <a:cubicBezTo>
                  <a:pt x="571518" y="1217166"/>
                  <a:pt x="571700" y="1220431"/>
                  <a:pt x="571700" y="1225511"/>
                </a:cubicBezTo>
                <a:cubicBezTo>
                  <a:pt x="571518" y="1245830"/>
                  <a:pt x="571881" y="1265966"/>
                  <a:pt x="571518" y="1286287"/>
                </a:cubicBezTo>
                <a:cubicBezTo>
                  <a:pt x="571518" y="1292273"/>
                  <a:pt x="573514" y="1294087"/>
                  <a:pt x="579318" y="1293724"/>
                </a:cubicBezTo>
                <a:cubicBezTo>
                  <a:pt x="586939" y="1293361"/>
                  <a:pt x="594739" y="1294087"/>
                  <a:pt x="602360" y="1293543"/>
                </a:cubicBezTo>
                <a:cubicBezTo>
                  <a:pt x="608527" y="1293180"/>
                  <a:pt x="610160" y="1295538"/>
                  <a:pt x="609797" y="1301345"/>
                </a:cubicBezTo>
                <a:cubicBezTo>
                  <a:pt x="609434" y="1308963"/>
                  <a:pt x="610160" y="1316583"/>
                  <a:pt x="609615" y="1324021"/>
                </a:cubicBezTo>
                <a:cubicBezTo>
                  <a:pt x="609253" y="1330553"/>
                  <a:pt x="611793" y="1332185"/>
                  <a:pt x="617961" y="1331822"/>
                </a:cubicBezTo>
                <a:cubicBezTo>
                  <a:pt x="624855" y="1331459"/>
                  <a:pt x="631931" y="1332366"/>
                  <a:pt x="638824" y="1331641"/>
                </a:cubicBezTo>
                <a:cubicBezTo>
                  <a:pt x="646625" y="1330734"/>
                  <a:pt x="648621" y="1333999"/>
                  <a:pt x="648076" y="1341256"/>
                </a:cubicBezTo>
                <a:cubicBezTo>
                  <a:pt x="647533" y="1348513"/>
                  <a:pt x="648258" y="1355769"/>
                  <a:pt x="647895" y="1363026"/>
                </a:cubicBezTo>
                <a:cubicBezTo>
                  <a:pt x="647713" y="1367924"/>
                  <a:pt x="648983" y="1370102"/>
                  <a:pt x="654426" y="1369920"/>
                </a:cubicBezTo>
                <a:cubicBezTo>
                  <a:pt x="671298" y="1369556"/>
                  <a:pt x="688352" y="1369556"/>
                  <a:pt x="705223" y="1369920"/>
                </a:cubicBezTo>
                <a:cubicBezTo>
                  <a:pt x="710666" y="1370102"/>
                  <a:pt x="711754" y="1367924"/>
                  <a:pt x="711572" y="1363026"/>
                </a:cubicBezTo>
                <a:cubicBezTo>
                  <a:pt x="711209" y="1355225"/>
                  <a:pt x="711754" y="1347243"/>
                  <a:pt x="711391" y="1339441"/>
                </a:cubicBezTo>
                <a:cubicBezTo>
                  <a:pt x="711028" y="1333636"/>
                  <a:pt x="712661" y="1331279"/>
                  <a:pt x="718830" y="1331641"/>
                </a:cubicBezTo>
                <a:cubicBezTo>
                  <a:pt x="726086" y="1332185"/>
                  <a:pt x="733343" y="1331279"/>
                  <a:pt x="740600" y="1332004"/>
                </a:cubicBezTo>
                <a:cubicBezTo>
                  <a:pt x="748764" y="1332910"/>
                  <a:pt x="750215" y="1329282"/>
                  <a:pt x="749671" y="1322207"/>
                </a:cubicBezTo>
                <a:cubicBezTo>
                  <a:pt x="749126" y="1316039"/>
                  <a:pt x="746767" y="1309870"/>
                  <a:pt x="747675" y="1303521"/>
                </a:cubicBezTo>
                <a:cubicBezTo>
                  <a:pt x="748582" y="1297533"/>
                  <a:pt x="749852" y="1292636"/>
                  <a:pt x="758016" y="1293724"/>
                </a:cubicBezTo>
                <a:cubicBezTo>
                  <a:pt x="763640" y="1294450"/>
                  <a:pt x="769445" y="1293906"/>
                  <a:pt x="775251" y="1293906"/>
                </a:cubicBezTo>
                <a:cubicBezTo>
                  <a:pt x="787950" y="1293906"/>
                  <a:pt x="789401" y="1293180"/>
                  <a:pt x="787406" y="1280662"/>
                </a:cubicBezTo>
                <a:cubicBezTo>
                  <a:pt x="784685" y="1262339"/>
                  <a:pt x="786862" y="1244016"/>
                  <a:pt x="785773" y="1225692"/>
                </a:cubicBezTo>
                <a:cubicBezTo>
                  <a:pt x="785411" y="1218254"/>
                  <a:pt x="787950" y="1215896"/>
                  <a:pt x="795570" y="1215715"/>
                </a:cubicBezTo>
                <a:cubicBezTo>
                  <a:pt x="803371" y="1215352"/>
                  <a:pt x="804640" y="1218617"/>
                  <a:pt x="804096" y="1225148"/>
                </a:cubicBezTo>
                <a:cubicBezTo>
                  <a:pt x="803734" y="1229140"/>
                  <a:pt x="804096" y="1232950"/>
                  <a:pt x="804096" y="1236940"/>
                </a:cubicBezTo>
                <a:cubicBezTo>
                  <a:pt x="804096" y="1251453"/>
                  <a:pt x="804096" y="1265966"/>
                  <a:pt x="804096" y="1280481"/>
                </a:cubicBezTo>
                <a:cubicBezTo>
                  <a:pt x="804096" y="1287375"/>
                  <a:pt x="806273" y="1291003"/>
                  <a:pt x="814437" y="1290459"/>
                </a:cubicBezTo>
                <a:cubicBezTo>
                  <a:pt x="822056" y="1289914"/>
                  <a:pt x="829676" y="1289551"/>
                  <a:pt x="837477" y="1289914"/>
                </a:cubicBezTo>
                <a:cubicBezTo>
                  <a:pt x="844734" y="1290277"/>
                  <a:pt x="844734" y="1294450"/>
                  <a:pt x="843464" y="1298441"/>
                </a:cubicBezTo>
                <a:cubicBezTo>
                  <a:pt x="841287" y="1305517"/>
                  <a:pt x="842738" y="1312592"/>
                  <a:pt x="842375" y="1320030"/>
                </a:cubicBezTo>
                <a:cubicBezTo>
                  <a:pt x="845460" y="1318397"/>
                  <a:pt x="842557" y="1314587"/>
                  <a:pt x="844371" y="1314044"/>
                </a:cubicBezTo>
                <a:cubicBezTo>
                  <a:pt x="850902" y="1318216"/>
                  <a:pt x="839835" y="1324747"/>
                  <a:pt x="847274" y="1328557"/>
                </a:cubicBezTo>
                <a:cubicBezTo>
                  <a:pt x="853442" y="1331641"/>
                  <a:pt x="860335" y="1329826"/>
                  <a:pt x="866866" y="1329464"/>
                </a:cubicBezTo>
                <a:cubicBezTo>
                  <a:pt x="867410" y="1329464"/>
                  <a:pt x="867955" y="1328738"/>
                  <a:pt x="868499" y="1328738"/>
                </a:cubicBezTo>
                <a:cubicBezTo>
                  <a:pt x="877570" y="1327832"/>
                  <a:pt x="880472" y="1330553"/>
                  <a:pt x="880472" y="1339804"/>
                </a:cubicBezTo>
                <a:cubicBezTo>
                  <a:pt x="880472" y="1347061"/>
                  <a:pt x="880654" y="1354317"/>
                  <a:pt x="880292" y="1361574"/>
                </a:cubicBezTo>
                <a:cubicBezTo>
                  <a:pt x="879929" y="1366654"/>
                  <a:pt x="881925" y="1368105"/>
                  <a:pt x="887005" y="1368105"/>
                </a:cubicBezTo>
                <a:cubicBezTo>
                  <a:pt x="902788" y="1367924"/>
                  <a:pt x="918389" y="1367924"/>
                  <a:pt x="934173" y="1368105"/>
                </a:cubicBezTo>
                <a:cubicBezTo>
                  <a:pt x="938889" y="1368105"/>
                  <a:pt x="940523" y="1366291"/>
                  <a:pt x="940160" y="1361756"/>
                </a:cubicBezTo>
                <a:cubicBezTo>
                  <a:pt x="939615" y="1355043"/>
                  <a:pt x="940523" y="1348694"/>
                  <a:pt x="938709" y="1341982"/>
                </a:cubicBezTo>
                <a:cubicBezTo>
                  <a:pt x="936168" y="1332185"/>
                  <a:pt x="938527" y="1329826"/>
                  <a:pt x="949049" y="1329826"/>
                </a:cubicBezTo>
                <a:cubicBezTo>
                  <a:pt x="956670" y="1329826"/>
                  <a:pt x="964288" y="1329464"/>
                  <a:pt x="971726" y="1330008"/>
                </a:cubicBezTo>
                <a:cubicBezTo>
                  <a:pt x="978076" y="1330371"/>
                  <a:pt x="979527" y="1326923"/>
                  <a:pt x="977713" y="1322387"/>
                </a:cubicBezTo>
                <a:cubicBezTo>
                  <a:pt x="973722" y="1312954"/>
                  <a:pt x="979164" y="1304064"/>
                  <a:pt x="978258" y="1294812"/>
                </a:cubicBezTo>
                <a:cubicBezTo>
                  <a:pt x="978076" y="1291184"/>
                  <a:pt x="981342" y="1291729"/>
                  <a:pt x="983701" y="1291729"/>
                </a:cubicBezTo>
                <a:cubicBezTo>
                  <a:pt x="991864" y="1291547"/>
                  <a:pt x="1000029" y="1291184"/>
                  <a:pt x="1008192" y="1291729"/>
                </a:cubicBezTo>
                <a:cubicBezTo>
                  <a:pt x="1014360" y="1292091"/>
                  <a:pt x="1016537" y="1290277"/>
                  <a:pt x="1016356" y="1283746"/>
                </a:cubicBezTo>
                <a:cubicBezTo>
                  <a:pt x="1015993" y="1263427"/>
                  <a:pt x="1015993" y="1243290"/>
                  <a:pt x="1016356" y="1222970"/>
                </a:cubicBezTo>
                <a:cubicBezTo>
                  <a:pt x="1016356" y="1220068"/>
                  <a:pt x="1013271" y="1213901"/>
                  <a:pt x="1020709" y="1215170"/>
                </a:cubicBezTo>
                <a:cubicBezTo>
                  <a:pt x="1025608" y="1216077"/>
                  <a:pt x="1033227" y="1212086"/>
                  <a:pt x="1032683" y="1223152"/>
                </a:cubicBezTo>
                <a:cubicBezTo>
                  <a:pt x="1031957" y="1242564"/>
                  <a:pt x="1032865" y="1261795"/>
                  <a:pt x="1032320" y="1281206"/>
                </a:cubicBezTo>
                <a:cubicBezTo>
                  <a:pt x="1032139" y="1289007"/>
                  <a:pt x="1033590" y="1292817"/>
                  <a:pt x="1042480" y="1291729"/>
                </a:cubicBezTo>
                <a:cubicBezTo>
                  <a:pt x="1048466" y="1291003"/>
                  <a:pt x="1054635" y="1291729"/>
                  <a:pt x="1060621" y="1291547"/>
                </a:cubicBezTo>
                <a:cubicBezTo>
                  <a:pt x="1067516" y="1291367"/>
                  <a:pt x="1071144" y="1293724"/>
                  <a:pt x="1070600" y="1301525"/>
                </a:cubicBezTo>
                <a:cubicBezTo>
                  <a:pt x="1070055" y="1308782"/>
                  <a:pt x="1071144" y="1316039"/>
                  <a:pt x="1070418" y="1323295"/>
                </a:cubicBezTo>
                <a:cubicBezTo>
                  <a:pt x="1069693" y="1331279"/>
                  <a:pt x="1073683" y="1333455"/>
                  <a:pt x="1079852" y="1331097"/>
                </a:cubicBezTo>
                <a:cubicBezTo>
                  <a:pt x="1088741" y="1327832"/>
                  <a:pt x="1096905" y="1333273"/>
                  <a:pt x="1105613" y="1331822"/>
                </a:cubicBezTo>
                <a:cubicBezTo>
                  <a:pt x="1109060" y="1331097"/>
                  <a:pt x="1108697" y="1334725"/>
                  <a:pt x="1108697" y="1337083"/>
                </a:cubicBezTo>
                <a:cubicBezTo>
                  <a:pt x="1108878" y="1345791"/>
                  <a:pt x="1109060" y="1354680"/>
                  <a:pt x="1108697" y="1363389"/>
                </a:cubicBezTo>
                <a:cubicBezTo>
                  <a:pt x="1108515" y="1368105"/>
                  <a:pt x="1109967" y="1369738"/>
                  <a:pt x="1114866" y="1369738"/>
                </a:cubicBezTo>
                <a:cubicBezTo>
                  <a:pt x="1131193" y="1369556"/>
                  <a:pt x="1147521" y="1369556"/>
                  <a:pt x="1163848" y="1369738"/>
                </a:cubicBezTo>
                <a:cubicBezTo>
                  <a:pt x="1168928" y="1369738"/>
                  <a:pt x="1170743" y="1368287"/>
                  <a:pt x="1170561" y="1363026"/>
                </a:cubicBezTo>
                <a:cubicBezTo>
                  <a:pt x="1170198" y="1354499"/>
                  <a:pt x="1170743" y="1346154"/>
                  <a:pt x="1170380" y="1337628"/>
                </a:cubicBezTo>
                <a:cubicBezTo>
                  <a:pt x="1170198" y="1332910"/>
                  <a:pt x="1171832" y="1331279"/>
                  <a:pt x="1176548" y="1331459"/>
                </a:cubicBezTo>
                <a:cubicBezTo>
                  <a:pt x="1185982" y="1331822"/>
                  <a:pt x="1195234" y="1331459"/>
                  <a:pt x="1204667" y="1331641"/>
                </a:cubicBezTo>
                <a:cubicBezTo>
                  <a:pt x="1209022" y="1331641"/>
                  <a:pt x="1210655" y="1330190"/>
                  <a:pt x="1210473" y="1325834"/>
                </a:cubicBezTo>
                <a:cubicBezTo>
                  <a:pt x="1210292" y="1317127"/>
                  <a:pt x="1210655" y="1308237"/>
                  <a:pt x="1210292" y="1299530"/>
                </a:cubicBezTo>
                <a:cubicBezTo>
                  <a:pt x="1210110" y="1294812"/>
                  <a:pt x="1211743" y="1293180"/>
                  <a:pt x="1216460" y="1293361"/>
                </a:cubicBezTo>
                <a:cubicBezTo>
                  <a:pt x="1224624" y="1293724"/>
                  <a:pt x="1232788" y="1292998"/>
                  <a:pt x="1240952" y="1293543"/>
                </a:cubicBezTo>
                <a:cubicBezTo>
                  <a:pt x="1247119" y="1293906"/>
                  <a:pt x="1248752" y="1291729"/>
                  <a:pt x="1248570" y="1285923"/>
                </a:cubicBezTo>
                <a:cubicBezTo>
                  <a:pt x="1248207" y="1265604"/>
                  <a:pt x="1248570" y="1245467"/>
                  <a:pt x="1248389" y="1225148"/>
                </a:cubicBezTo>
                <a:cubicBezTo>
                  <a:pt x="1248389" y="1219705"/>
                  <a:pt x="1249115" y="1216984"/>
                  <a:pt x="1255646" y="1216984"/>
                </a:cubicBezTo>
                <a:cubicBezTo>
                  <a:pt x="1261814" y="1216984"/>
                  <a:pt x="1263810" y="1218980"/>
                  <a:pt x="1263085" y="1224785"/>
                </a:cubicBezTo>
                <a:cubicBezTo>
                  <a:pt x="1260726" y="1245286"/>
                  <a:pt x="1263447" y="1265966"/>
                  <a:pt x="1262902" y="1286649"/>
                </a:cubicBezTo>
                <a:cubicBezTo>
                  <a:pt x="1262902" y="1291729"/>
                  <a:pt x="1264354" y="1293543"/>
                  <a:pt x="1269616" y="1293361"/>
                </a:cubicBezTo>
                <a:cubicBezTo>
                  <a:pt x="1278141" y="1292998"/>
                  <a:pt x="1286487" y="1293543"/>
                  <a:pt x="1295014" y="1293180"/>
                </a:cubicBezTo>
                <a:cubicBezTo>
                  <a:pt x="1299730" y="1292998"/>
                  <a:pt x="1301363" y="1294631"/>
                  <a:pt x="1301183" y="1299348"/>
                </a:cubicBezTo>
                <a:cubicBezTo>
                  <a:pt x="1300820" y="1308237"/>
                  <a:pt x="1301726" y="1317491"/>
                  <a:pt x="1300457" y="1326379"/>
                </a:cubicBezTo>
                <a:cubicBezTo>
                  <a:pt x="1299730" y="1331459"/>
                  <a:pt x="1301545" y="1331279"/>
                  <a:pt x="1304810" y="1331279"/>
                </a:cubicBezTo>
                <a:cubicBezTo>
                  <a:pt x="1313519" y="1331459"/>
                  <a:pt x="1322409" y="1331641"/>
                  <a:pt x="1331116" y="1331279"/>
                </a:cubicBezTo>
                <a:cubicBezTo>
                  <a:pt x="1337648" y="1330916"/>
                  <a:pt x="1340006" y="1333636"/>
                  <a:pt x="1339461" y="1339804"/>
                </a:cubicBezTo>
                <a:cubicBezTo>
                  <a:pt x="1338736" y="1346880"/>
                  <a:pt x="1340006" y="1353955"/>
                  <a:pt x="1337828" y="1361212"/>
                </a:cubicBezTo>
                <a:cubicBezTo>
                  <a:pt x="1336378" y="1365929"/>
                  <a:pt x="1337285" y="1369738"/>
                  <a:pt x="1344359" y="1369556"/>
                </a:cubicBezTo>
                <a:cubicBezTo>
                  <a:pt x="1361957" y="1369013"/>
                  <a:pt x="1379373" y="1369193"/>
                  <a:pt x="1396971" y="1369375"/>
                </a:cubicBezTo>
                <a:cubicBezTo>
                  <a:pt x="1400418" y="1369375"/>
                  <a:pt x="1401688" y="1369193"/>
                  <a:pt x="1401325" y="1364658"/>
                </a:cubicBezTo>
                <a:cubicBezTo>
                  <a:pt x="1400600" y="1355952"/>
                  <a:pt x="1401506" y="1347061"/>
                  <a:pt x="1400963" y="1338353"/>
                </a:cubicBezTo>
                <a:cubicBezTo>
                  <a:pt x="1400600" y="1332004"/>
                  <a:pt x="1403320" y="1330734"/>
                  <a:pt x="1408945" y="1331097"/>
                </a:cubicBezTo>
                <a:cubicBezTo>
                  <a:pt x="1416564" y="1331459"/>
                  <a:pt x="1424003" y="1330916"/>
                  <a:pt x="1431621" y="1331279"/>
                </a:cubicBezTo>
                <a:cubicBezTo>
                  <a:pt x="1437428" y="1331641"/>
                  <a:pt x="1439786" y="1330008"/>
                  <a:pt x="1439424" y="1323839"/>
                </a:cubicBezTo>
                <a:cubicBezTo>
                  <a:pt x="1438879" y="1316039"/>
                  <a:pt x="1439604" y="1308056"/>
                  <a:pt x="1439241" y="1300256"/>
                </a:cubicBezTo>
                <a:cubicBezTo>
                  <a:pt x="1439061" y="1294812"/>
                  <a:pt x="1440512" y="1292636"/>
                  <a:pt x="1446316" y="1292998"/>
                </a:cubicBezTo>
                <a:cubicBezTo>
                  <a:pt x="1453937" y="1293361"/>
                  <a:pt x="1461555" y="1292636"/>
                  <a:pt x="1468994" y="1293180"/>
                </a:cubicBezTo>
                <a:cubicBezTo>
                  <a:pt x="1475707" y="1293543"/>
                  <a:pt x="1477884" y="1291547"/>
                  <a:pt x="1477703" y="1284653"/>
                </a:cubicBezTo>
                <a:cubicBezTo>
                  <a:pt x="1477339" y="1263427"/>
                  <a:pt x="1477884" y="1242384"/>
                  <a:pt x="1477522" y="1221156"/>
                </a:cubicBezTo>
                <a:cubicBezTo>
                  <a:pt x="1477339" y="1211723"/>
                  <a:pt x="1484052" y="1215533"/>
                  <a:pt x="1488224" y="1214989"/>
                </a:cubicBezTo>
                <a:cubicBezTo>
                  <a:pt x="1492216" y="1214445"/>
                  <a:pt x="1497295" y="1214264"/>
                  <a:pt x="1495663" y="1220431"/>
                </a:cubicBezTo>
                <a:cubicBezTo>
                  <a:pt x="1493304" y="1230047"/>
                  <a:pt x="1498021" y="1239480"/>
                  <a:pt x="1495663" y="1248732"/>
                </a:cubicBezTo>
                <a:cubicBezTo>
                  <a:pt x="1492761" y="1260343"/>
                  <a:pt x="1497114" y="1271410"/>
                  <a:pt x="1495845" y="1282658"/>
                </a:cubicBezTo>
                <a:cubicBezTo>
                  <a:pt x="1495119" y="1287738"/>
                  <a:pt x="1497295" y="1289551"/>
                  <a:pt x="1502374" y="1289370"/>
                </a:cubicBezTo>
                <a:cubicBezTo>
                  <a:pt x="1512716" y="1289007"/>
                  <a:pt x="1523057" y="1289189"/>
                  <a:pt x="1534123" y="1289189"/>
                </a:cubicBezTo>
                <a:cubicBezTo>
                  <a:pt x="1534123" y="1297897"/>
                  <a:pt x="1534123" y="1307331"/>
                  <a:pt x="1534123" y="1317127"/>
                </a:cubicBezTo>
                <a:cubicBezTo>
                  <a:pt x="1537026" y="1314950"/>
                  <a:pt x="1534305" y="1311866"/>
                  <a:pt x="1537389" y="1310414"/>
                </a:cubicBezTo>
                <a:cubicBezTo>
                  <a:pt x="1537570" y="1316039"/>
                  <a:pt x="1538841" y="1321662"/>
                  <a:pt x="1534849" y="1326560"/>
                </a:cubicBezTo>
                <a:cubicBezTo>
                  <a:pt x="1542649" y="1330190"/>
                  <a:pt x="1550451" y="1329282"/>
                  <a:pt x="1558252" y="1328738"/>
                </a:cubicBezTo>
                <a:cubicBezTo>
                  <a:pt x="1571314" y="1327650"/>
                  <a:pt x="1572040" y="1328194"/>
                  <a:pt x="1572040" y="1340711"/>
                </a:cubicBezTo>
                <a:cubicBezTo>
                  <a:pt x="1572220" y="1347423"/>
                  <a:pt x="1572403" y="1353955"/>
                  <a:pt x="1572040" y="1360668"/>
                </a:cubicBezTo>
                <a:cubicBezTo>
                  <a:pt x="1571677" y="1365929"/>
                  <a:pt x="1573672" y="1367562"/>
                  <a:pt x="1578752" y="1367380"/>
                </a:cubicBezTo>
                <a:cubicBezTo>
                  <a:pt x="1593810" y="1367198"/>
                  <a:pt x="1609050" y="1367198"/>
                  <a:pt x="1624107" y="1367380"/>
                </a:cubicBezTo>
                <a:cubicBezTo>
                  <a:pt x="1629004" y="1367380"/>
                  <a:pt x="1630456" y="1365746"/>
                  <a:pt x="1630274" y="1361031"/>
                </a:cubicBezTo>
                <a:cubicBezTo>
                  <a:pt x="1629912" y="1352504"/>
                  <a:pt x="1630456" y="1344159"/>
                  <a:pt x="1630093" y="1335632"/>
                </a:cubicBezTo>
                <a:cubicBezTo>
                  <a:pt x="1629730" y="1330371"/>
                  <a:pt x="1631726" y="1328920"/>
                  <a:pt x="1636806" y="1329102"/>
                </a:cubicBezTo>
                <a:cubicBezTo>
                  <a:pt x="1644970" y="1329464"/>
                  <a:pt x="1653134" y="1328738"/>
                  <a:pt x="1661297" y="1329282"/>
                </a:cubicBezTo>
                <a:cubicBezTo>
                  <a:pt x="1667102" y="1329645"/>
                  <a:pt x="1668736" y="1327469"/>
                  <a:pt x="1668373" y="1322025"/>
                </a:cubicBezTo>
                <a:cubicBezTo>
                  <a:pt x="1668010" y="1315313"/>
                  <a:pt x="1668554" y="1308782"/>
                  <a:pt x="1668191" y="1302070"/>
                </a:cubicBezTo>
                <a:cubicBezTo>
                  <a:pt x="1667828" y="1294450"/>
                  <a:pt x="1670187" y="1290277"/>
                  <a:pt x="1678895" y="1291003"/>
                </a:cubicBezTo>
                <a:cubicBezTo>
                  <a:pt x="1686151" y="1291729"/>
                  <a:pt x="1693409" y="1291184"/>
                  <a:pt x="1700664" y="1291184"/>
                </a:cubicBezTo>
                <a:cubicBezTo>
                  <a:pt x="1703023" y="1291184"/>
                  <a:pt x="1705926" y="1291910"/>
                  <a:pt x="1706289" y="1288282"/>
                </a:cubicBezTo>
                <a:cubicBezTo>
                  <a:pt x="1707197" y="1277759"/>
                  <a:pt x="1709373" y="1267419"/>
                  <a:pt x="1707922" y="1256897"/>
                </a:cubicBezTo>
                <a:cubicBezTo>
                  <a:pt x="1706289" y="1244198"/>
                  <a:pt x="1707922" y="1231680"/>
                  <a:pt x="1708285" y="1219162"/>
                </a:cubicBezTo>
                <a:cubicBezTo>
                  <a:pt x="1708467" y="1212267"/>
                  <a:pt x="1713908" y="1215896"/>
                  <a:pt x="1717174" y="1215170"/>
                </a:cubicBezTo>
                <a:cubicBezTo>
                  <a:pt x="1720621" y="1214445"/>
                  <a:pt x="1722617" y="1215715"/>
                  <a:pt x="1722798" y="1219887"/>
                </a:cubicBezTo>
                <a:cubicBezTo>
                  <a:pt x="1723161" y="1235489"/>
                  <a:pt x="1724249" y="1251091"/>
                  <a:pt x="1724431" y="1266874"/>
                </a:cubicBezTo>
                <a:cubicBezTo>
                  <a:pt x="1724431" y="1273406"/>
                  <a:pt x="1722072" y="1279754"/>
                  <a:pt x="1722617" y="1286467"/>
                </a:cubicBezTo>
                <a:cubicBezTo>
                  <a:pt x="1722798" y="1290459"/>
                  <a:pt x="1723524" y="1291910"/>
                  <a:pt x="1728422" y="1291367"/>
                </a:cubicBezTo>
                <a:cubicBezTo>
                  <a:pt x="1736586" y="1290459"/>
                  <a:pt x="1744749" y="1291003"/>
                  <a:pt x="1752914" y="1291184"/>
                </a:cubicBezTo>
                <a:cubicBezTo>
                  <a:pt x="1757086" y="1291184"/>
                  <a:pt x="1760715" y="1292091"/>
                  <a:pt x="1760896" y="1297533"/>
                </a:cubicBezTo>
                <a:cubicBezTo>
                  <a:pt x="1761259" y="1306423"/>
                  <a:pt x="1762710" y="1315495"/>
                  <a:pt x="1762529" y="1324384"/>
                </a:cubicBezTo>
                <a:cubicBezTo>
                  <a:pt x="1762529" y="1330734"/>
                  <a:pt x="1765613" y="1332366"/>
                  <a:pt x="1770149" y="1330553"/>
                </a:cubicBezTo>
                <a:cubicBezTo>
                  <a:pt x="1779401" y="1326742"/>
                  <a:pt x="1787927" y="1332366"/>
                  <a:pt x="1796817" y="1331279"/>
                </a:cubicBezTo>
                <a:cubicBezTo>
                  <a:pt x="1800626" y="1330916"/>
                  <a:pt x="1800807" y="1335088"/>
                  <a:pt x="1800807" y="1338171"/>
                </a:cubicBezTo>
                <a:cubicBezTo>
                  <a:pt x="1800807" y="1346698"/>
                  <a:pt x="1800989" y="1355043"/>
                  <a:pt x="1800807" y="1363570"/>
                </a:cubicBezTo>
                <a:cubicBezTo>
                  <a:pt x="1800807" y="1367017"/>
                  <a:pt x="1801715" y="1369013"/>
                  <a:pt x="1805888" y="1369013"/>
                </a:cubicBezTo>
                <a:cubicBezTo>
                  <a:pt x="1823123" y="1368831"/>
                  <a:pt x="1840358" y="1369013"/>
                  <a:pt x="1857592" y="1369013"/>
                </a:cubicBezTo>
                <a:cubicBezTo>
                  <a:pt x="1860676" y="1369013"/>
                  <a:pt x="1863761" y="1368105"/>
                  <a:pt x="1862309" y="1364658"/>
                </a:cubicBezTo>
                <a:cubicBezTo>
                  <a:pt x="1858136" y="1355225"/>
                  <a:pt x="1863761" y="1346335"/>
                  <a:pt x="1862490" y="1337083"/>
                </a:cubicBezTo>
                <a:cubicBezTo>
                  <a:pt x="1861947" y="1332366"/>
                  <a:pt x="1863942" y="1330734"/>
                  <a:pt x="1868659" y="1330916"/>
                </a:cubicBezTo>
                <a:lnTo>
                  <a:pt x="1877828" y="1330978"/>
                </a:lnTo>
                <a:lnTo>
                  <a:pt x="1878086" y="1331006"/>
                </a:lnTo>
                <a:cubicBezTo>
                  <a:pt x="1882326" y="1331641"/>
                  <a:pt x="1886634" y="1332094"/>
                  <a:pt x="1891171" y="1331279"/>
                </a:cubicBezTo>
                <a:lnTo>
                  <a:pt x="1891631" y="1331074"/>
                </a:lnTo>
                <a:lnTo>
                  <a:pt x="1894965" y="1331097"/>
                </a:lnTo>
                <a:cubicBezTo>
                  <a:pt x="1899318" y="1331097"/>
                  <a:pt x="1900950" y="1329645"/>
                  <a:pt x="1900769" y="1325291"/>
                </a:cubicBezTo>
                <a:cubicBezTo>
                  <a:pt x="1900587" y="1316583"/>
                  <a:pt x="1900950" y="1307694"/>
                  <a:pt x="1900587" y="1298986"/>
                </a:cubicBezTo>
                <a:cubicBezTo>
                  <a:pt x="1900587" y="1296626"/>
                  <a:pt x="1900996" y="1295039"/>
                  <a:pt x="1901993" y="1294064"/>
                </a:cubicBezTo>
                <a:lnTo>
                  <a:pt x="1903306" y="1293733"/>
                </a:lnTo>
                <a:lnTo>
                  <a:pt x="1929086" y="1293906"/>
                </a:lnTo>
                <a:cubicBezTo>
                  <a:pt x="1931717" y="1293996"/>
                  <a:pt x="1933486" y="1293588"/>
                  <a:pt x="1934551" y="1292522"/>
                </a:cubicBezTo>
                <a:lnTo>
                  <a:pt x="1934621" y="1292227"/>
                </a:lnTo>
                <a:lnTo>
                  <a:pt x="1937621" y="1291502"/>
                </a:lnTo>
                <a:cubicBezTo>
                  <a:pt x="1938777" y="1290277"/>
                  <a:pt x="1939139" y="1288282"/>
                  <a:pt x="1939049" y="1285379"/>
                </a:cubicBezTo>
                <a:cubicBezTo>
                  <a:pt x="1938867" y="1265060"/>
                  <a:pt x="1939230" y="1244741"/>
                  <a:pt x="1938867" y="1224423"/>
                </a:cubicBezTo>
                <a:cubicBezTo>
                  <a:pt x="1938686" y="1218617"/>
                  <a:pt x="1940138" y="1216622"/>
                  <a:pt x="1946306" y="1216622"/>
                </a:cubicBezTo>
                <a:lnTo>
                  <a:pt x="1950972" y="1218188"/>
                </a:lnTo>
                <a:lnTo>
                  <a:pt x="1951664" y="1219669"/>
                </a:lnTo>
                <a:cubicBezTo>
                  <a:pt x="1951718" y="1221009"/>
                  <a:pt x="1951355" y="1222789"/>
                  <a:pt x="1950494" y="1225148"/>
                </a:cubicBezTo>
                <a:cubicBezTo>
                  <a:pt x="1947954" y="1232587"/>
                  <a:pt x="1953941" y="1240568"/>
                  <a:pt x="1951764" y="1248188"/>
                </a:cubicBezTo>
                <a:cubicBezTo>
                  <a:pt x="1947954" y="1261250"/>
                  <a:pt x="1951945" y="1273950"/>
                  <a:pt x="1952127" y="1286649"/>
                </a:cubicBezTo>
                <a:cubicBezTo>
                  <a:pt x="1952127" y="1288373"/>
                  <a:pt x="1952762" y="1289235"/>
                  <a:pt x="1953714" y="1289665"/>
                </a:cubicBezTo>
                <a:lnTo>
                  <a:pt x="1953801" y="1289676"/>
                </a:lnTo>
                <a:lnTo>
                  <a:pt x="1954061" y="1291661"/>
                </a:lnTo>
                <a:cubicBezTo>
                  <a:pt x="1954742" y="1292953"/>
                  <a:pt x="1956102" y="1293633"/>
                  <a:pt x="1958823" y="1293180"/>
                </a:cubicBezTo>
                <a:lnTo>
                  <a:pt x="1958794" y="1290096"/>
                </a:lnTo>
                <a:lnTo>
                  <a:pt x="1990225" y="1290096"/>
                </a:lnTo>
                <a:cubicBezTo>
                  <a:pt x="1990225" y="1293361"/>
                  <a:pt x="1989862" y="1296626"/>
                  <a:pt x="1990225" y="1299893"/>
                </a:cubicBezTo>
                <a:cubicBezTo>
                  <a:pt x="1990587" y="1303158"/>
                  <a:pt x="1987685" y="1305879"/>
                  <a:pt x="1989317" y="1309325"/>
                </a:cubicBezTo>
                <a:cubicBezTo>
                  <a:pt x="1989862" y="1310414"/>
                  <a:pt x="1987140" y="1312954"/>
                  <a:pt x="1990587" y="1313136"/>
                </a:cubicBezTo>
                <a:cubicBezTo>
                  <a:pt x="1992583" y="1313318"/>
                  <a:pt x="1990950" y="1309507"/>
                  <a:pt x="1993308" y="1309870"/>
                </a:cubicBezTo>
                <a:cubicBezTo>
                  <a:pt x="1994760" y="1314225"/>
                  <a:pt x="1993308" y="1318216"/>
                  <a:pt x="1992039" y="1322207"/>
                </a:cubicBezTo>
                <a:cubicBezTo>
                  <a:pt x="1990587" y="1327287"/>
                  <a:pt x="1992583" y="1330008"/>
                  <a:pt x="1997843" y="1329826"/>
                </a:cubicBezTo>
                <a:cubicBezTo>
                  <a:pt x="2003105" y="1329645"/>
                  <a:pt x="2008548" y="1330008"/>
                  <a:pt x="2013989" y="1329102"/>
                </a:cubicBezTo>
                <a:cubicBezTo>
                  <a:pt x="2018163" y="1328375"/>
                  <a:pt x="2023242" y="1328738"/>
                  <a:pt x="2026871" y="1330734"/>
                </a:cubicBezTo>
                <a:cubicBezTo>
                  <a:pt x="2030862" y="1332910"/>
                  <a:pt x="2026508" y="1337083"/>
                  <a:pt x="2026508" y="1340530"/>
                </a:cubicBezTo>
                <a:cubicBezTo>
                  <a:pt x="2026508" y="1346880"/>
                  <a:pt x="2026326" y="1353229"/>
                  <a:pt x="2026689" y="1359579"/>
                </a:cubicBezTo>
                <a:cubicBezTo>
                  <a:pt x="2027052" y="1365021"/>
                  <a:pt x="2029411" y="1368468"/>
                  <a:pt x="2036304" y="1368105"/>
                </a:cubicBezTo>
                <a:lnTo>
                  <a:pt x="2067882" y="1367974"/>
                </a:lnTo>
                <a:lnTo>
                  <a:pt x="2067882" y="1306896"/>
                </a:lnTo>
                <a:lnTo>
                  <a:pt x="2064652" y="1307852"/>
                </a:lnTo>
                <a:cubicBezTo>
                  <a:pt x="2063427" y="1309326"/>
                  <a:pt x="2063064" y="1311593"/>
                  <a:pt x="2063155" y="1314587"/>
                </a:cubicBezTo>
                <a:cubicBezTo>
                  <a:pt x="2063518" y="1323113"/>
                  <a:pt x="2062973" y="1331459"/>
                  <a:pt x="2063336" y="1339985"/>
                </a:cubicBezTo>
                <a:cubicBezTo>
                  <a:pt x="2063698" y="1344884"/>
                  <a:pt x="2061522" y="1345973"/>
                  <a:pt x="2056986" y="1345973"/>
                </a:cubicBezTo>
                <a:cubicBezTo>
                  <a:pt x="2052450" y="1345973"/>
                  <a:pt x="2050274" y="1345066"/>
                  <a:pt x="2050456" y="1339985"/>
                </a:cubicBezTo>
                <a:cubicBezTo>
                  <a:pt x="2050818" y="1332185"/>
                  <a:pt x="2050093" y="1324203"/>
                  <a:pt x="2050637" y="1316401"/>
                </a:cubicBezTo>
                <a:cubicBezTo>
                  <a:pt x="2051181" y="1308600"/>
                  <a:pt x="2049366" y="1304792"/>
                  <a:pt x="2040477" y="1305879"/>
                </a:cubicBezTo>
                <a:cubicBezTo>
                  <a:pt x="2033946" y="1306605"/>
                  <a:pt x="2027052" y="1305517"/>
                  <a:pt x="2020522" y="1306060"/>
                </a:cubicBezTo>
                <a:cubicBezTo>
                  <a:pt x="2014352" y="1306605"/>
                  <a:pt x="2011631" y="1304972"/>
                  <a:pt x="2012176" y="1298259"/>
                </a:cubicBezTo>
                <a:cubicBezTo>
                  <a:pt x="2012720" y="1291367"/>
                  <a:pt x="2011813" y="1284290"/>
                  <a:pt x="2012358" y="1277397"/>
                </a:cubicBezTo>
                <a:cubicBezTo>
                  <a:pt x="2012901" y="1270139"/>
                  <a:pt x="2009273" y="1267781"/>
                  <a:pt x="2002742" y="1267963"/>
                </a:cubicBezTo>
                <a:cubicBezTo>
                  <a:pt x="1995848" y="1268144"/>
                  <a:pt x="1988774" y="1267600"/>
                  <a:pt x="1981879" y="1268144"/>
                </a:cubicBezTo>
                <a:cubicBezTo>
                  <a:pt x="1975167" y="1268688"/>
                  <a:pt x="1973716" y="1266148"/>
                  <a:pt x="1973896" y="1259980"/>
                </a:cubicBezTo>
                <a:cubicBezTo>
                  <a:pt x="1974259" y="1239661"/>
                  <a:pt x="1974079" y="1219162"/>
                  <a:pt x="1974079" y="1198842"/>
                </a:cubicBezTo>
                <a:cubicBezTo>
                  <a:pt x="1974079" y="1195577"/>
                  <a:pt x="1974986" y="1191768"/>
                  <a:pt x="1969542" y="1191948"/>
                </a:cubicBezTo>
                <a:cubicBezTo>
                  <a:pt x="1951764" y="1192493"/>
                  <a:pt x="1933984" y="1190679"/>
                  <a:pt x="1916387" y="1193763"/>
                </a:cubicBezTo>
                <a:cubicBezTo>
                  <a:pt x="1913847" y="1194307"/>
                  <a:pt x="1912396" y="1194851"/>
                  <a:pt x="1912396" y="1197572"/>
                </a:cubicBezTo>
                <a:cubicBezTo>
                  <a:pt x="1912759" y="1218074"/>
                  <a:pt x="1909312" y="1238573"/>
                  <a:pt x="1911488" y="1259074"/>
                </a:cubicBezTo>
                <a:cubicBezTo>
                  <a:pt x="1912577" y="1268507"/>
                  <a:pt x="1911670" y="1270321"/>
                  <a:pt x="1902419" y="1269958"/>
                </a:cubicBezTo>
                <a:cubicBezTo>
                  <a:pt x="1895886" y="1269776"/>
                  <a:pt x="1889356" y="1270685"/>
                  <a:pt x="1882643" y="1269051"/>
                </a:cubicBezTo>
                <a:cubicBezTo>
                  <a:pt x="1875024" y="1267419"/>
                  <a:pt x="1871032" y="1271410"/>
                  <a:pt x="1872665" y="1279028"/>
                </a:cubicBezTo>
                <a:cubicBezTo>
                  <a:pt x="1873935" y="1285198"/>
                  <a:pt x="1871576" y="1290822"/>
                  <a:pt x="1872302" y="1296626"/>
                </a:cubicBezTo>
                <a:cubicBezTo>
                  <a:pt x="1873209" y="1304972"/>
                  <a:pt x="1872665" y="1310778"/>
                  <a:pt x="1861055" y="1307874"/>
                </a:cubicBezTo>
                <a:cubicBezTo>
                  <a:pt x="1857245" y="1306968"/>
                  <a:pt x="1851802" y="1308056"/>
                  <a:pt x="1847267" y="1307874"/>
                </a:cubicBezTo>
                <a:cubicBezTo>
                  <a:pt x="1838740" y="1307331"/>
                  <a:pt x="1837288" y="1310958"/>
                  <a:pt x="1837651" y="1318397"/>
                </a:cubicBezTo>
                <a:lnTo>
                  <a:pt x="1837775" y="1343159"/>
                </a:lnTo>
                <a:lnTo>
                  <a:pt x="1837591" y="1344726"/>
                </a:lnTo>
                <a:cubicBezTo>
                  <a:pt x="1836684" y="1346335"/>
                  <a:pt x="1834824" y="1347243"/>
                  <a:pt x="1831104" y="1347061"/>
                </a:cubicBezTo>
                <a:cubicBezTo>
                  <a:pt x="1824754" y="1346698"/>
                  <a:pt x="1821490" y="1345429"/>
                  <a:pt x="1821852" y="1338353"/>
                </a:cubicBezTo>
                <a:cubicBezTo>
                  <a:pt x="1822215" y="1329826"/>
                  <a:pt x="1821309" y="1321299"/>
                  <a:pt x="1822215" y="1312954"/>
                </a:cubicBezTo>
                <a:cubicBezTo>
                  <a:pt x="1822760" y="1308782"/>
                  <a:pt x="1821490" y="1308600"/>
                  <a:pt x="1818406" y="1308600"/>
                </a:cubicBezTo>
                <a:cubicBezTo>
                  <a:pt x="1809335" y="1308600"/>
                  <a:pt x="1800264" y="1308600"/>
                  <a:pt x="1791193" y="1308600"/>
                </a:cubicBezTo>
                <a:cubicBezTo>
                  <a:pt x="1787201" y="1308600"/>
                  <a:pt x="1783936" y="1308419"/>
                  <a:pt x="1783936" y="1302976"/>
                </a:cubicBezTo>
                <a:cubicBezTo>
                  <a:pt x="1784117" y="1294087"/>
                  <a:pt x="1783573" y="1285198"/>
                  <a:pt x="1783936" y="1276309"/>
                </a:cubicBezTo>
                <a:cubicBezTo>
                  <a:pt x="1784117" y="1271228"/>
                  <a:pt x="1781759" y="1270139"/>
                  <a:pt x="1777405" y="1270321"/>
                </a:cubicBezTo>
                <a:cubicBezTo>
                  <a:pt x="1769785" y="1270503"/>
                  <a:pt x="1762166" y="1269958"/>
                  <a:pt x="1754728" y="1270503"/>
                </a:cubicBezTo>
                <a:cubicBezTo>
                  <a:pt x="1747834" y="1270866"/>
                  <a:pt x="1745294" y="1269051"/>
                  <a:pt x="1745475" y="1261613"/>
                </a:cubicBezTo>
                <a:cubicBezTo>
                  <a:pt x="1746019" y="1243472"/>
                  <a:pt x="1745838" y="1225329"/>
                  <a:pt x="1745656" y="1207188"/>
                </a:cubicBezTo>
                <a:cubicBezTo>
                  <a:pt x="1745656" y="1199569"/>
                  <a:pt x="1749648" y="1191768"/>
                  <a:pt x="1734228" y="1192855"/>
                </a:cubicBezTo>
                <a:cubicBezTo>
                  <a:pt x="1720259" y="1193944"/>
                  <a:pt x="1705383" y="1193037"/>
                  <a:pt x="1691050" y="1192312"/>
                </a:cubicBezTo>
                <a:cubicBezTo>
                  <a:pt x="1682705" y="1191948"/>
                  <a:pt x="1683249" y="1198116"/>
                  <a:pt x="1684519" y="1202833"/>
                </a:cubicBezTo>
                <a:cubicBezTo>
                  <a:pt x="1685970" y="1208094"/>
                  <a:pt x="1686514" y="1213537"/>
                  <a:pt x="1685788" y="1218799"/>
                </a:cubicBezTo>
                <a:cubicBezTo>
                  <a:pt x="1683611" y="1233493"/>
                  <a:pt x="1684156" y="1248188"/>
                  <a:pt x="1684156" y="1262883"/>
                </a:cubicBezTo>
                <a:cubicBezTo>
                  <a:pt x="1684156" y="1266511"/>
                  <a:pt x="1683068" y="1267781"/>
                  <a:pt x="1679258" y="1268688"/>
                </a:cubicBezTo>
                <a:cubicBezTo>
                  <a:pt x="1668554" y="1271410"/>
                  <a:pt x="1657850" y="1269595"/>
                  <a:pt x="1647327" y="1269776"/>
                </a:cubicBezTo>
                <a:cubicBezTo>
                  <a:pt x="1645514" y="1272861"/>
                  <a:pt x="1650413" y="1273768"/>
                  <a:pt x="1649142" y="1276126"/>
                </a:cubicBezTo>
                <a:cubicBezTo>
                  <a:pt x="1644425" y="1285198"/>
                  <a:pt x="1646239" y="1294994"/>
                  <a:pt x="1645876" y="1304428"/>
                </a:cubicBezTo>
                <a:cubicBezTo>
                  <a:pt x="1645876" y="1308056"/>
                  <a:pt x="1644243" y="1307149"/>
                  <a:pt x="1641341" y="1306968"/>
                </a:cubicBezTo>
                <a:cubicBezTo>
                  <a:pt x="1631726" y="1306242"/>
                  <a:pt x="1621930" y="1306423"/>
                  <a:pt x="1612315" y="1306242"/>
                </a:cubicBezTo>
                <a:cubicBezTo>
                  <a:pt x="1608142" y="1306060"/>
                  <a:pt x="1606872" y="1307149"/>
                  <a:pt x="1607416" y="1312047"/>
                </a:cubicBezTo>
                <a:cubicBezTo>
                  <a:pt x="1608324" y="1321118"/>
                  <a:pt x="1607598" y="1330190"/>
                  <a:pt x="1607779" y="1339259"/>
                </a:cubicBezTo>
                <a:cubicBezTo>
                  <a:pt x="1607961" y="1345247"/>
                  <a:pt x="1604694" y="1346154"/>
                  <a:pt x="1599796" y="1346335"/>
                </a:cubicBezTo>
                <a:cubicBezTo>
                  <a:pt x="1594535" y="1346517"/>
                  <a:pt x="1592903" y="1344704"/>
                  <a:pt x="1593084" y="1339622"/>
                </a:cubicBezTo>
                <a:cubicBezTo>
                  <a:pt x="1593447" y="1330553"/>
                  <a:pt x="1592903" y="1321481"/>
                  <a:pt x="1593266" y="1312410"/>
                </a:cubicBezTo>
                <a:cubicBezTo>
                  <a:pt x="1593447" y="1307694"/>
                  <a:pt x="1591815" y="1306060"/>
                  <a:pt x="1587097" y="1306242"/>
                </a:cubicBezTo>
                <a:cubicBezTo>
                  <a:pt x="1578571" y="1306605"/>
                  <a:pt x="1570226" y="1306060"/>
                  <a:pt x="1561698" y="1306423"/>
                </a:cubicBezTo>
                <a:cubicBezTo>
                  <a:pt x="1556437" y="1306605"/>
                  <a:pt x="1554805" y="1304792"/>
                  <a:pt x="1554986" y="1299711"/>
                </a:cubicBezTo>
                <a:cubicBezTo>
                  <a:pt x="1555349" y="1292091"/>
                  <a:pt x="1554805" y="1284653"/>
                  <a:pt x="1555168" y="1277034"/>
                </a:cubicBezTo>
                <a:cubicBezTo>
                  <a:pt x="1555531" y="1270685"/>
                  <a:pt x="1552628" y="1268325"/>
                  <a:pt x="1546822" y="1268325"/>
                </a:cubicBezTo>
                <a:cubicBezTo>
                  <a:pt x="1539566" y="1268325"/>
                  <a:pt x="1532308" y="1267963"/>
                  <a:pt x="1525052" y="1268507"/>
                </a:cubicBezTo>
                <a:cubicBezTo>
                  <a:pt x="1518702" y="1269051"/>
                  <a:pt x="1516707" y="1267055"/>
                  <a:pt x="1516888" y="1260525"/>
                </a:cubicBezTo>
                <a:cubicBezTo>
                  <a:pt x="1517251" y="1240024"/>
                  <a:pt x="1516888" y="1219342"/>
                  <a:pt x="1517070" y="1198842"/>
                </a:cubicBezTo>
                <a:cubicBezTo>
                  <a:pt x="1517070" y="1193763"/>
                  <a:pt x="1515619" y="1192130"/>
                  <a:pt x="1510358" y="1192130"/>
                </a:cubicBezTo>
                <a:cubicBezTo>
                  <a:pt x="1494030" y="1192493"/>
                  <a:pt x="1477703" y="1192493"/>
                  <a:pt x="1461374" y="1192130"/>
                </a:cubicBezTo>
                <a:cubicBezTo>
                  <a:pt x="1455025" y="1192130"/>
                  <a:pt x="1453029" y="1193944"/>
                  <a:pt x="1453211" y="1200294"/>
                </a:cubicBezTo>
                <a:cubicBezTo>
                  <a:pt x="1453755" y="1220613"/>
                  <a:pt x="1453211" y="1240750"/>
                  <a:pt x="1453574" y="1261069"/>
                </a:cubicBezTo>
                <a:cubicBezTo>
                  <a:pt x="1453755" y="1267055"/>
                  <a:pt x="1451941" y="1269051"/>
                  <a:pt x="1445954" y="1268688"/>
                </a:cubicBezTo>
                <a:cubicBezTo>
                  <a:pt x="1437790" y="1268144"/>
                  <a:pt x="1429626" y="1268688"/>
                  <a:pt x="1421463" y="1268507"/>
                </a:cubicBezTo>
                <a:cubicBezTo>
                  <a:pt x="1417471" y="1268325"/>
                  <a:pt x="1414932" y="1269051"/>
                  <a:pt x="1415294" y="1273768"/>
                </a:cubicBezTo>
                <a:cubicBezTo>
                  <a:pt x="1416020" y="1283201"/>
                  <a:pt x="1413662" y="1292998"/>
                  <a:pt x="1416745" y="1302433"/>
                </a:cubicBezTo>
                <a:cubicBezTo>
                  <a:pt x="1418015" y="1306423"/>
                  <a:pt x="1416201" y="1308600"/>
                  <a:pt x="1411666" y="1308419"/>
                </a:cubicBezTo>
                <a:cubicBezTo>
                  <a:pt x="1402957" y="1308237"/>
                  <a:pt x="1394069" y="1308600"/>
                  <a:pt x="1385360" y="1308237"/>
                </a:cubicBezTo>
                <a:cubicBezTo>
                  <a:pt x="1379011" y="1308056"/>
                  <a:pt x="1376652" y="1310596"/>
                  <a:pt x="1377015" y="1316765"/>
                </a:cubicBezTo>
                <a:cubicBezTo>
                  <a:pt x="1377378" y="1324565"/>
                  <a:pt x="1377015" y="1332548"/>
                  <a:pt x="1377196" y="1340348"/>
                </a:cubicBezTo>
                <a:cubicBezTo>
                  <a:pt x="1377196" y="1343978"/>
                  <a:pt x="1378467" y="1347787"/>
                  <a:pt x="1372661" y="1346517"/>
                </a:cubicBezTo>
                <a:cubicBezTo>
                  <a:pt x="1368670" y="1345610"/>
                  <a:pt x="1362138" y="1349601"/>
                  <a:pt x="1362501" y="1340711"/>
                </a:cubicBezTo>
                <a:cubicBezTo>
                  <a:pt x="1362864" y="1332185"/>
                  <a:pt x="1362138" y="1323658"/>
                  <a:pt x="1362683" y="1315313"/>
                </a:cubicBezTo>
                <a:cubicBezTo>
                  <a:pt x="1363045" y="1309507"/>
                  <a:pt x="1360869" y="1307874"/>
                  <a:pt x="1355426" y="1308237"/>
                </a:cubicBezTo>
                <a:cubicBezTo>
                  <a:pt x="1347806" y="1308782"/>
                  <a:pt x="1340187" y="1307874"/>
                  <a:pt x="1332749" y="1308600"/>
                </a:cubicBezTo>
                <a:cubicBezTo>
                  <a:pt x="1325856" y="1309325"/>
                  <a:pt x="1323315" y="1305698"/>
                  <a:pt x="1322953" y="1300256"/>
                </a:cubicBezTo>
                <a:cubicBezTo>
                  <a:pt x="1322590" y="1293361"/>
                  <a:pt x="1321320" y="1286105"/>
                  <a:pt x="1323678" y="1279573"/>
                </a:cubicBezTo>
                <a:cubicBezTo>
                  <a:pt x="1326581" y="1271410"/>
                  <a:pt x="1322227" y="1268870"/>
                  <a:pt x="1315877" y="1268688"/>
                </a:cubicBezTo>
                <a:cubicBezTo>
                  <a:pt x="1307714" y="1268507"/>
                  <a:pt x="1299550" y="1267237"/>
                  <a:pt x="1291566" y="1269595"/>
                </a:cubicBezTo>
                <a:cubicBezTo>
                  <a:pt x="1287938" y="1270685"/>
                  <a:pt x="1286305" y="1269776"/>
                  <a:pt x="1286487" y="1266148"/>
                </a:cubicBezTo>
                <a:cubicBezTo>
                  <a:pt x="1287031" y="1257078"/>
                  <a:pt x="1284492" y="1248370"/>
                  <a:pt x="1284311" y="1239299"/>
                </a:cubicBezTo>
                <a:cubicBezTo>
                  <a:pt x="1284129" y="1226417"/>
                  <a:pt x="1286125" y="1213537"/>
                  <a:pt x="1286487" y="1200657"/>
                </a:cubicBezTo>
                <a:cubicBezTo>
                  <a:pt x="1286668" y="1194126"/>
                  <a:pt x="1284129" y="1192130"/>
                  <a:pt x="1277961" y="1192312"/>
                </a:cubicBezTo>
                <a:cubicBezTo>
                  <a:pt x="1262721" y="1192855"/>
                  <a:pt x="1247482" y="1191948"/>
                  <a:pt x="1232062" y="1193944"/>
                </a:cubicBezTo>
                <a:cubicBezTo>
                  <a:pt x="1225894" y="1194670"/>
                  <a:pt x="1224624" y="1196302"/>
                  <a:pt x="1224624" y="1201927"/>
                </a:cubicBezTo>
                <a:cubicBezTo>
                  <a:pt x="1224986" y="1221519"/>
                  <a:pt x="1224443" y="1241293"/>
                  <a:pt x="1224986" y="1260888"/>
                </a:cubicBezTo>
                <a:cubicBezTo>
                  <a:pt x="1225168" y="1267963"/>
                  <a:pt x="1223717" y="1271228"/>
                  <a:pt x="1215734" y="1270503"/>
                </a:cubicBezTo>
                <a:cubicBezTo>
                  <a:pt x="1207932" y="1269776"/>
                  <a:pt x="1199950" y="1270685"/>
                  <a:pt x="1192149" y="1270139"/>
                </a:cubicBezTo>
                <a:cubicBezTo>
                  <a:pt x="1185800" y="1269595"/>
                  <a:pt x="1183986" y="1272317"/>
                  <a:pt x="1184893" y="1277941"/>
                </a:cubicBezTo>
                <a:cubicBezTo>
                  <a:pt x="1186345" y="1285923"/>
                  <a:pt x="1186888" y="1293906"/>
                  <a:pt x="1186888" y="1302070"/>
                </a:cubicBezTo>
                <a:cubicBezTo>
                  <a:pt x="1186888" y="1306786"/>
                  <a:pt x="1185619" y="1308600"/>
                  <a:pt x="1180721" y="1308419"/>
                </a:cubicBezTo>
                <a:cubicBezTo>
                  <a:pt x="1172194" y="1308056"/>
                  <a:pt x="1163848" y="1308600"/>
                  <a:pt x="1155322" y="1308237"/>
                </a:cubicBezTo>
                <a:cubicBezTo>
                  <a:pt x="1150241" y="1308056"/>
                  <a:pt x="1148427" y="1309688"/>
                  <a:pt x="1148609" y="1314950"/>
                </a:cubicBezTo>
                <a:cubicBezTo>
                  <a:pt x="1148790" y="1323839"/>
                  <a:pt x="1148790" y="1332729"/>
                  <a:pt x="1147158" y="1341801"/>
                </a:cubicBezTo>
                <a:cubicBezTo>
                  <a:pt x="1145888" y="1348513"/>
                  <a:pt x="1141715" y="1345791"/>
                  <a:pt x="1138450" y="1346335"/>
                </a:cubicBezTo>
                <a:cubicBezTo>
                  <a:pt x="1134640" y="1346880"/>
                  <a:pt x="1132100" y="1345791"/>
                  <a:pt x="1132282" y="1341074"/>
                </a:cubicBezTo>
                <a:cubicBezTo>
                  <a:pt x="1132645" y="1332366"/>
                  <a:pt x="1131920" y="1323658"/>
                  <a:pt x="1132463" y="1315132"/>
                </a:cubicBezTo>
                <a:cubicBezTo>
                  <a:pt x="1132826" y="1309325"/>
                  <a:pt x="1130649" y="1307694"/>
                  <a:pt x="1125206" y="1308056"/>
                </a:cubicBezTo>
                <a:cubicBezTo>
                  <a:pt x="1117405" y="1308419"/>
                  <a:pt x="1109424" y="1307694"/>
                  <a:pt x="1101623" y="1308237"/>
                </a:cubicBezTo>
                <a:cubicBezTo>
                  <a:pt x="1095454" y="1308600"/>
                  <a:pt x="1093820" y="1306242"/>
                  <a:pt x="1094184" y="1300437"/>
                </a:cubicBezTo>
                <a:cubicBezTo>
                  <a:pt x="1094547" y="1292817"/>
                  <a:pt x="1093820" y="1285198"/>
                  <a:pt x="1094365" y="1277759"/>
                </a:cubicBezTo>
                <a:cubicBezTo>
                  <a:pt x="1094910" y="1271047"/>
                  <a:pt x="1092369" y="1269414"/>
                  <a:pt x="1086202" y="1269776"/>
                </a:cubicBezTo>
                <a:cubicBezTo>
                  <a:pt x="1078944" y="1270139"/>
                  <a:pt x="1071689" y="1269233"/>
                  <a:pt x="1064431" y="1269958"/>
                </a:cubicBezTo>
                <a:cubicBezTo>
                  <a:pt x="1057356" y="1270685"/>
                  <a:pt x="1055905" y="1267781"/>
                  <a:pt x="1056086" y="1261250"/>
                </a:cubicBezTo>
                <a:cubicBezTo>
                  <a:pt x="1056450" y="1243109"/>
                  <a:pt x="1056268" y="1224966"/>
                  <a:pt x="1056086" y="1206825"/>
                </a:cubicBezTo>
                <a:cubicBezTo>
                  <a:pt x="1056086" y="1201927"/>
                  <a:pt x="1058082" y="1196483"/>
                  <a:pt x="1054997" y="1192675"/>
                </a:cubicBezTo>
                <a:cubicBezTo>
                  <a:pt x="1054318" y="1191903"/>
                  <a:pt x="1053513" y="1191563"/>
                  <a:pt x="1052632" y="1191478"/>
                </a:cubicBezTo>
                <a:close/>
                <a:moveTo>
                  <a:pt x="3120513" y="1191478"/>
                </a:moveTo>
                <a:cubicBezTo>
                  <a:pt x="3117868" y="1191224"/>
                  <a:pt x="3114535" y="1193264"/>
                  <a:pt x="3111813" y="1192855"/>
                </a:cubicBezTo>
                <a:cubicBezTo>
                  <a:pt x="3097118" y="1190497"/>
                  <a:pt x="3082242" y="1192493"/>
                  <a:pt x="3067548" y="1191768"/>
                </a:cubicBezTo>
                <a:cubicBezTo>
                  <a:pt x="3064463" y="1191586"/>
                  <a:pt x="3062286" y="1192130"/>
                  <a:pt x="3062286" y="1196121"/>
                </a:cubicBezTo>
                <a:cubicBezTo>
                  <a:pt x="3062467" y="1216622"/>
                  <a:pt x="3062286" y="1237303"/>
                  <a:pt x="3062286" y="1257986"/>
                </a:cubicBezTo>
                <a:cubicBezTo>
                  <a:pt x="3062286" y="1262701"/>
                  <a:pt x="3064100" y="1267237"/>
                  <a:pt x="3055574" y="1268507"/>
                </a:cubicBezTo>
                <a:cubicBezTo>
                  <a:pt x="3045232" y="1269958"/>
                  <a:pt x="3034891" y="1269051"/>
                  <a:pt x="3024551" y="1269595"/>
                </a:cubicBezTo>
                <a:cubicBezTo>
                  <a:pt x="3024369" y="1271954"/>
                  <a:pt x="3027817" y="1272861"/>
                  <a:pt x="3026546" y="1275946"/>
                </a:cubicBezTo>
                <a:cubicBezTo>
                  <a:pt x="3023461" y="1284109"/>
                  <a:pt x="3021647" y="1292273"/>
                  <a:pt x="3024007" y="1301162"/>
                </a:cubicBezTo>
                <a:cubicBezTo>
                  <a:pt x="3024913" y="1304609"/>
                  <a:pt x="3023826" y="1306968"/>
                  <a:pt x="3018564" y="1306423"/>
                </a:cubicBezTo>
                <a:cubicBezTo>
                  <a:pt x="3009494" y="1305517"/>
                  <a:pt x="3000422" y="1306423"/>
                  <a:pt x="2991350" y="1305879"/>
                </a:cubicBezTo>
                <a:cubicBezTo>
                  <a:pt x="2985001" y="1305517"/>
                  <a:pt x="2983913" y="1308237"/>
                  <a:pt x="2984095" y="1313862"/>
                </a:cubicBezTo>
                <a:cubicBezTo>
                  <a:pt x="2984458" y="1322932"/>
                  <a:pt x="2984095" y="1332004"/>
                  <a:pt x="2984095" y="1341074"/>
                </a:cubicBezTo>
                <a:cubicBezTo>
                  <a:pt x="2984095" y="1349238"/>
                  <a:pt x="2977745" y="1345247"/>
                  <a:pt x="2974117" y="1345791"/>
                </a:cubicBezTo>
                <a:cubicBezTo>
                  <a:pt x="2968674" y="1346517"/>
                  <a:pt x="2971033" y="1343070"/>
                  <a:pt x="2971214" y="1340167"/>
                </a:cubicBezTo>
                <a:cubicBezTo>
                  <a:pt x="2971758" y="1330553"/>
                  <a:pt x="2971214" y="1320756"/>
                  <a:pt x="2971576" y="1311140"/>
                </a:cubicBezTo>
                <a:cubicBezTo>
                  <a:pt x="2971758" y="1306242"/>
                  <a:pt x="2969219" y="1305879"/>
                  <a:pt x="2965408" y="1305879"/>
                </a:cubicBezTo>
                <a:cubicBezTo>
                  <a:pt x="2956882" y="1306060"/>
                  <a:pt x="2948536" y="1305698"/>
                  <a:pt x="2940009" y="1306060"/>
                </a:cubicBezTo>
                <a:cubicBezTo>
                  <a:pt x="2934748" y="1306423"/>
                  <a:pt x="2933298" y="1304428"/>
                  <a:pt x="2933478" y="1299348"/>
                </a:cubicBezTo>
                <a:cubicBezTo>
                  <a:pt x="2933841" y="1292091"/>
                  <a:pt x="2933478" y="1284835"/>
                  <a:pt x="2933660" y="1277578"/>
                </a:cubicBezTo>
                <a:cubicBezTo>
                  <a:pt x="2933841" y="1270685"/>
                  <a:pt x="2930758" y="1267781"/>
                  <a:pt x="2923864" y="1267963"/>
                </a:cubicBezTo>
                <a:cubicBezTo>
                  <a:pt x="2915700" y="1268144"/>
                  <a:pt x="2907536" y="1268144"/>
                  <a:pt x="2899373" y="1267963"/>
                </a:cubicBezTo>
                <a:cubicBezTo>
                  <a:pt x="2897557" y="1267781"/>
                  <a:pt x="2893566" y="1269233"/>
                  <a:pt x="2894474" y="1265060"/>
                </a:cubicBezTo>
                <a:cubicBezTo>
                  <a:pt x="2897921" y="1250365"/>
                  <a:pt x="2894111" y="1235852"/>
                  <a:pt x="2893748" y="1221156"/>
                </a:cubicBezTo>
                <a:cubicBezTo>
                  <a:pt x="2893566" y="1213719"/>
                  <a:pt x="2896289" y="1206462"/>
                  <a:pt x="2895926" y="1198842"/>
                </a:cubicBezTo>
                <a:cubicBezTo>
                  <a:pt x="2895562" y="1193218"/>
                  <a:pt x="2893929" y="1191586"/>
                  <a:pt x="2888487" y="1191768"/>
                </a:cubicBezTo>
                <a:cubicBezTo>
                  <a:pt x="2871616" y="1192130"/>
                  <a:pt x="2854562" y="1192130"/>
                  <a:pt x="2837690" y="1191768"/>
                </a:cubicBezTo>
                <a:cubicBezTo>
                  <a:pt x="2831703" y="1191768"/>
                  <a:pt x="2830252" y="1193763"/>
                  <a:pt x="2830252" y="1199569"/>
                </a:cubicBezTo>
                <a:cubicBezTo>
                  <a:pt x="2830433" y="1219887"/>
                  <a:pt x="2830071" y="1240024"/>
                  <a:pt x="2830433" y="1260343"/>
                </a:cubicBezTo>
                <a:cubicBezTo>
                  <a:pt x="2830615" y="1266874"/>
                  <a:pt x="2828437" y="1268688"/>
                  <a:pt x="2822269" y="1268325"/>
                </a:cubicBezTo>
                <a:cubicBezTo>
                  <a:pt x="2814469" y="1267781"/>
                  <a:pt x="2806485" y="1268144"/>
                  <a:pt x="2798685" y="1268144"/>
                </a:cubicBezTo>
                <a:cubicBezTo>
                  <a:pt x="2794149" y="1268144"/>
                  <a:pt x="2791247" y="1269776"/>
                  <a:pt x="2792698" y="1274675"/>
                </a:cubicBezTo>
                <a:cubicBezTo>
                  <a:pt x="2795237" y="1283564"/>
                  <a:pt x="2793061" y="1292636"/>
                  <a:pt x="2793968" y="1301525"/>
                </a:cubicBezTo>
                <a:cubicBezTo>
                  <a:pt x="2794512" y="1306786"/>
                  <a:pt x="2792153" y="1308237"/>
                  <a:pt x="2787256" y="1308056"/>
                </a:cubicBezTo>
                <a:cubicBezTo>
                  <a:pt x="2779454" y="1307694"/>
                  <a:pt x="2771473" y="1308419"/>
                  <a:pt x="2763671" y="1307874"/>
                </a:cubicBezTo>
                <a:cubicBezTo>
                  <a:pt x="2756959" y="1307331"/>
                  <a:pt x="2755325" y="1309870"/>
                  <a:pt x="2755688" y="1316039"/>
                </a:cubicBezTo>
                <a:cubicBezTo>
                  <a:pt x="2756234" y="1324203"/>
                  <a:pt x="2755507" y="1332366"/>
                  <a:pt x="2755871" y="1340530"/>
                </a:cubicBezTo>
                <a:cubicBezTo>
                  <a:pt x="2756052" y="1347061"/>
                  <a:pt x="2751878" y="1346154"/>
                  <a:pt x="2748069" y="1345973"/>
                </a:cubicBezTo>
                <a:cubicBezTo>
                  <a:pt x="2744260" y="1345610"/>
                  <a:pt x="2738998" y="1347968"/>
                  <a:pt x="2739362" y="1340530"/>
                </a:cubicBezTo>
                <a:cubicBezTo>
                  <a:pt x="2739725" y="1332910"/>
                  <a:pt x="2738998" y="1325291"/>
                  <a:pt x="2739543" y="1317854"/>
                </a:cubicBezTo>
                <a:cubicBezTo>
                  <a:pt x="2740268" y="1310233"/>
                  <a:pt x="2738453" y="1306605"/>
                  <a:pt x="2729928" y="1307694"/>
                </a:cubicBezTo>
                <a:cubicBezTo>
                  <a:pt x="2723397" y="1308600"/>
                  <a:pt x="2716503" y="1307512"/>
                  <a:pt x="2709971" y="1308056"/>
                </a:cubicBezTo>
                <a:cubicBezTo>
                  <a:pt x="2703441" y="1308600"/>
                  <a:pt x="2700538" y="1306786"/>
                  <a:pt x="2701264" y="1299711"/>
                </a:cubicBezTo>
                <a:cubicBezTo>
                  <a:pt x="2701989" y="1292453"/>
                  <a:pt x="2700901" y="1285198"/>
                  <a:pt x="2701627" y="1277941"/>
                </a:cubicBezTo>
                <a:cubicBezTo>
                  <a:pt x="2702352" y="1271047"/>
                  <a:pt x="2698904" y="1268507"/>
                  <a:pt x="2693280" y="1268144"/>
                </a:cubicBezTo>
                <a:cubicBezTo>
                  <a:pt x="2686388" y="1267600"/>
                  <a:pt x="2678949" y="1266511"/>
                  <a:pt x="2672599" y="1268507"/>
                </a:cubicBezTo>
                <a:cubicBezTo>
                  <a:pt x="2663166" y="1271591"/>
                  <a:pt x="2663347" y="1267237"/>
                  <a:pt x="2663347" y="1260525"/>
                </a:cubicBezTo>
                <a:cubicBezTo>
                  <a:pt x="2663528" y="1240024"/>
                  <a:pt x="2663166" y="1219342"/>
                  <a:pt x="2663528" y="1198842"/>
                </a:cubicBezTo>
                <a:cubicBezTo>
                  <a:pt x="2663528" y="1193400"/>
                  <a:pt x="2662078" y="1191404"/>
                  <a:pt x="2656453" y="1191586"/>
                </a:cubicBezTo>
                <a:cubicBezTo>
                  <a:pt x="2640850" y="1191948"/>
                  <a:pt x="2625249" y="1191586"/>
                  <a:pt x="2609647" y="1193218"/>
                </a:cubicBezTo>
                <a:cubicBezTo>
                  <a:pt x="2603298" y="1193944"/>
                  <a:pt x="2601484" y="1195395"/>
                  <a:pt x="2601665" y="1201564"/>
                </a:cubicBezTo>
                <a:cubicBezTo>
                  <a:pt x="2602027" y="1221882"/>
                  <a:pt x="2601484" y="1242202"/>
                  <a:pt x="2601846" y="1262521"/>
                </a:cubicBezTo>
                <a:cubicBezTo>
                  <a:pt x="2601846" y="1267963"/>
                  <a:pt x="2600576" y="1270139"/>
                  <a:pt x="2594771" y="1269776"/>
                </a:cubicBezTo>
                <a:cubicBezTo>
                  <a:pt x="2586608" y="1269414"/>
                  <a:pt x="2578443" y="1269958"/>
                  <a:pt x="2570280" y="1269595"/>
                </a:cubicBezTo>
                <a:cubicBezTo>
                  <a:pt x="2565200" y="1269414"/>
                  <a:pt x="2563386" y="1271047"/>
                  <a:pt x="2563567" y="1276309"/>
                </a:cubicBezTo>
                <a:cubicBezTo>
                  <a:pt x="2563929" y="1284835"/>
                  <a:pt x="2563386" y="1293180"/>
                  <a:pt x="2563748" y="1301707"/>
                </a:cubicBezTo>
                <a:cubicBezTo>
                  <a:pt x="2563929" y="1306242"/>
                  <a:pt x="2562297" y="1308056"/>
                  <a:pt x="2557580" y="1307874"/>
                </a:cubicBezTo>
                <a:cubicBezTo>
                  <a:pt x="2549416" y="1307512"/>
                  <a:pt x="2541252" y="1307874"/>
                  <a:pt x="2533089" y="1307694"/>
                </a:cubicBezTo>
                <a:cubicBezTo>
                  <a:pt x="2527645" y="1307512"/>
                  <a:pt x="2525288" y="1309688"/>
                  <a:pt x="2525469" y="1315132"/>
                </a:cubicBezTo>
                <a:cubicBezTo>
                  <a:pt x="2525651" y="1323295"/>
                  <a:pt x="2525469" y="1331459"/>
                  <a:pt x="2525469" y="1339622"/>
                </a:cubicBezTo>
                <a:cubicBezTo>
                  <a:pt x="2525651" y="1346880"/>
                  <a:pt x="2520571" y="1345610"/>
                  <a:pt x="2516035" y="1345973"/>
                </a:cubicBezTo>
                <a:cubicBezTo>
                  <a:pt x="2511318" y="1346335"/>
                  <a:pt x="2508778" y="1345066"/>
                  <a:pt x="2509141" y="1339622"/>
                </a:cubicBezTo>
                <a:cubicBezTo>
                  <a:pt x="2509504" y="1332366"/>
                  <a:pt x="2508778" y="1325109"/>
                  <a:pt x="2509322" y="1317854"/>
                </a:cubicBezTo>
                <a:cubicBezTo>
                  <a:pt x="2510048" y="1310233"/>
                  <a:pt x="2508234" y="1306605"/>
                  <a:pt x="2499708" y="1307694"/>
                </a:cubicBezTo>
                <a:cubicBezTo>
                  <a:pt x="2493177" y="1308600"/>
                  <a:pt x="2486283" y="1307512"/>
                  <a:pt x="2479752" y="1308056"/>
                </a:cubicBezTo>
                <a:cubicBezTo>
                  <a:pt x="2473221" y="1308600"/>
                  <a:pt x="2470318" y="1306968"/>
                  <a:pt x="2471043" y="1299711"/>
                </a:cubicBezTo>
                <a:cubicBezTo>
                  <a:pt x="2471588" y="1292453"/>
                  <a:pt x="2470680" y="1285198"/>
                  <a:pt x="2471224" y="1277941"/>
                </a:cubicBezTo>
                <a:cubicBezTo>
                  <a:pt x="2471588" y="1271773"/>
                  <a:pt x="2469955" y="1269051"/>
                  <a:pt x="2463243" y="1269595"/>
                </a:cubicBezTo>
                <a:cubicBezTo>
                  <a:pt x="2456348" y="1270139"/>
                  <a:pt x="2449274" y="1269233"/>
                  <a:pt x="2442381" y="1269776"/>
                </a:cubicBezTo>
                <a:cubicBezTo>
                  <a:pt x="2435123" y="1270503"/>
                  <a:pt x="2432583" y="1268325"/>
                  <a:pt x="2432764" y="1260525"/>
                </a:cubicBezTo>
                <a:cubicBezTo>
                  <a:pt x="2433309" y="1240024"/>
                  <a:pt x="2433127" y="1219342"/>
                  <a:pt x="2432946" y="1198842"/>
                </a:cubicBezTo>
                <a:cubicBezTo>
                  <a:pt x="2432946" y="1195940"/>
                  <a:pt x="2434578" y="1191768"/>
                  <a:pt x="2428954" y="1191768"/>
                </a:cubicBezTo>
                <a:cubicBezTo>
                  <a:pt x="2412808" y="1191768"/>
                  <a:pt x="2396843" y="1191948"/>
                  <a:pt x="2380698" y="1191586"/>
                </a:cubicBezTo>
                <a:cubicBezTo>
                  <a:pt x="2373441" y="1191404"/>
                  <a:pt x="2371081" y="1193763"/>
                  <a:pt x="2371263" y="1201020"/>
                </a:cubicBezTo>
                <a:cubicBezTo>
                  <a:pt x="2371627" y="1220976"/>
                  <a:pt x="2371263" y="1240931"/>
                  <a:pt x="2371445" y="1260888"/>
                </a:cubicBezTo>
                <a:cubicBezTo>
                  <a:pt x="2371445" y="1265241"/>
                  <a:pt x="2370900" y="1267237"/>
                  <a:pt x="2365458" y="1268325"/>
                </a:cubicBezTo>
                <a:cubicBezTo>
                  <a:pt x="2354754" y="1270321"/>
                  <a:pt x="2344414" y="1269595"/>
                  <a:pt x="2333892" y="1268870"/>
                </a:cubicBezTo>
                <a:cubicBezTo>
                  <a:pt x="2333166" y="1271228"/>
                  <a:pt x="2336250" y="1272317"/>
                  <a:pt x="2335888" y="1273768"/>
                </a:cubicBezTo>
                <a:cubicBezTo>
                  <a:pt x="2333166" y="1284109"/>
                  <a:pt x="2333347" y="1294450"/>
                  <a:pt x="2333166" y="1304972"/>
                </a:cubicBezTo>
                <a:cubicBezTo>
                  <a:pt x="2333166" y="1307512"/>
                  <a:pt x="2331715" y="1307149"/>
                  <a:pt x="2329538" y="1306786"/>
                </a:cubicBezTo>
                <a:cubicBezTo>
                  <a:pt x="2320285" y="1304972"/>
                  <a:pt x="2310852" y="1306605"/>
                  <a:pt x="2301598" y="1305879"/>
                </a:cubicBezTo>
                <a:cubicBezTo>
                  <a:pt x="2294886" y="1305517"/>
                  <a:pt x="2293254" y="1308600"/>
                  <a:pt x="2293435" y="1314587"/>
                </a:cubicBezTo>
                <a:cubicBezTo>
                  <a:pt x="2293798" y="1323113"/>
                  <a:pt x="2293254" y="1331459"/>
                  <a:pt x="2293617" y="1339985"/>
                </a:cubicBezTo>
                <a:cubicBezTo>
                  <a:pt x="2293980" y="1344884"/>
                  <a:pt x="2291803" y="1345973"/>
                  <a:pt x="2287268" y="1345973"/>
                </a:cubicBezTo>
                <a:cubicBezTo>
                  <a:pt x="2282731" y="1345973"/>
                  <a:pt x="2280555" y="1345066"/>
                  <a:pt x="2280736" y="1339985"/>
                </a:cubicBezTo>
                <a:cubicBezTo>
                  <a:pt x="2281099" y="1332185"/>
                  <a:pt x="2280373" y="1324203"/>
                  <a:pt x="2280918" y="1316401"/>
                </a:cubicBezTo>
                <a:cubicBezTo>
                  <a:pt x="2281461" y="1308600"/>
                  <a:pt x="2279647" y="1304792"/>
                  <a:pt x="2270758" y="1305879"/>
                </a:cubicBezTo>
                <a:cubicBezTo>
                  <a:pt x="2264227" y="1306605"/>
                  <a:pt x="2257333" y="1305517"/>
                  <a:pt x="2250802" y="1306060"/>
                </a:cubicBezTo>
                <a:cubicBezTo>
                  <a:pt x="2244633" y="1306605"/>
                  <a:pt x="2241912" y="1304972"/>
                  <a:pt x="2242457" y="1298259"/>
                </a:cubicBezTo>
                <a:cubicBezTo>
                  <a:pt x="2243001" y="1291367"/>
                  <a:pt x="2242094" y="1284290"/>
                  <a:pt x="2242638" y="1277397"/>
                </a:cubicBezTo>
                <a:cubicBezTo>
                  <a:pt x="2243183" y="1270139"/>
                  <a:pt x="2239554" y="1267781"/>
                  <a:pt x="2233024" y="1267963"/>
                </a:cubicBezTo>
                <a:cubicBezTo>
                  <a:pt x="2226129" y="1268144"/>
                  <a:pt x="2219054" y="1267600"/>
                  <a:pt x="2212160" y="1268144"/>
                </a:cubicBezTo>
                <a:cubicBezTo>
                  <a:pt x="2205448" y="1268688"/>
                  <a:pt x="2203997" y="1266148"/>
                  <a:pt x="2204177" y="1259980"/>
                </a:cubicBezTo>
                <a:cubicBezTo>
                  <a:pt x="2204540" y="1239661"/>
                  <a:pt x="2204360" y="1219162"/>
                  <a:pt x="2204360" y="1198842"/>
                </a:cubicBezTo>
                <a:cubicBezTo>
                  <a:pt x="2204360" y="1195577"/>
                  <a:pt x="2205266" y="1191768"/>
                  <a:pt x="2199823" y="1191948"/>
                </a:cubicBezTo>
                <a:cubicBezTo>
                  <a:pt x="2182044" y="1192493"/>
                  <a:pt x="2164265" y="1190679"/>
                  <a:pt x="2146669" y="1193763"/>
                </a:cubicBezTo>
                <a:cubicBezTo>
                  <a:pt x="2144128" y="1194307"/>
                  <a:pt x="2142677" y="1194851"/>
                  <a:pt x="2142677" y="1197572"/>
                </a:cubicBezTo>
                <a:cubicBezTo>
                  <a:pt x="2143040" y="1218074"/>
                  <a:pt x="2139592" y="1238573"/>
                  <a:pt x="2141769" y="1259074"/>
                </a:cubicBezTo>
                <a:cubicBezTo>
                  <a:pt x="2142858" y="1268507"/>
                  <a:pt x="2141951" y="1270321"/>
                  <a:pt x="2132699" y="1269958"/>
                </a:cubicBezTo>
                <a:cubicBezTo>
                  <a:pt x="2126167" y="1269776"/>
                  <a:pt x="2119636" y="1270685"/>
                  <a:pt x="2112924" y="1269051"/>
                </a:cubicBezTo>
                <a:cubicBezTo>
                  <a:pt x="2105305" y="1267419"/>
                  <a:pt x="2101313" y="1271410"/>
                  <a:pt x="2102947" y="1279028"/>
                </a:cubicBezTo>
                <a:cubicBezTo>
                  <a:pt x="2104217" y="1285198"/>
                  <a:pt x="2101857" y="1290822"/>
                  <a:pt x="2102583" y="1296626"/>
                </a:cubicBezTo>
                <a:cubicBezTo>
                  <a:pt x="2103491" y="1304972"/>
                  <a:pt x="2102947" y="1310778"/>
                  <a:pt x="2091336" y="1307874"/>
                </a:cubicBezTo>
                <a:cubicBezTo>
                  <a:pt x="2087525" y="1306968"/>
                  <a:pt x="2082083" y="1308056"/>
                  <a:pt x="2077548" y="1307874"/>
                </a:cubicBezTo>
                <a:cubicBezTo>
                  <a:pt x="2069021" y="1307331"/>
                  <a:pt x="2067568" y="1310958"/>
                  <a:pt x="2067933" y="1318397"/>
                </a:cubicBezTo>
                <a:cubicBezTo>
                  <a:pt x="2068476" y="1330553"/>
                  <a:pt x="2068113" y="1342527"/>
                  <a:pt x="2068113" y="1354680"/>
                </a:cubicBezTo>
                <a:cubicBezTo>
                  <a:pt x="2068113" y="1367017"/>
                  <a:pt x="2068113" y="1366291"/>
                  <a:pt x="2080632" y="1367562"/>
                </a:cubicBezTo>
                <a:cubicBezTo>
                  <a:pt x="2085893" y="1368105"/>
                  <a:pt x="2086256" y="1366654"/>
                  <a:pt x="2086256" y="1362663"/>
                </a:cubicBezTo>
                <a:cubicBezTo>
                  <a:pt x="2086074" y="1355043"/>
                  <a:pt x="2086619" y="1347423"/>
                  <a:pt x="2086074" y="1339985"/>
                </a:cubicBezTo>
                <a:cubicBezTo>
                  <a:pt x="2085348" y="1332366"/>
                  <a:pt x="2087344" y="1329826"/>
                  <a:pt x="2095689" y="1329645"/>
                </a:cubicBezTo>
                <a:cubicBezTo>
                  <a:pt x="2104217" y="1329464"/>
                  <a:pt x="2112380" y="1332910"/>
                  <a:pt x="2121451" y="1331279"/>
                </a:cubicBezTo>
                <a:cubicBezTo>
                  <a:pt x="2126167" y="1330371"/>
                  <a:pt x="2125986" y="1329102"/>
                  <a:pt x="2125986" y="1326198"/>
                </a:cubicBezTo>
                <a:cubicBezTo>
                  <a:pt x="2126167" y="1317491"/>
                  <a:pt x="2126349" y="1308600"/>
                  <a:pt x="2125986" y="1299893"/>
                </a:cubicBezTo>
                <a:cubicBezTo>
                  <a:pt x="2125805" y="1295175"/>
                  <a:pt x="2127437" y="1293543"/>
                  <a:pt x="2132154" y="1293724"/>
                </a:cubicBezTo>
                <a:cubicBezTo>
                  <a:pt x="2141226" y="1294087"/>
                  <a:pt x="2150296" y="1293543"/>
                  <a:pt x="2159368" y="1293906"/>
                </a:cubicBezTo>
                <a:cubicBezTo>
                  <a:pt x="2164628" y="1294087"/>
                  <a:pt x="2166442" y="1292273"/>
                  <a:pt x="2166079" y="1287194"/>
                </a:cubicBezTo>
                <a:cubicBezTo>
                  <a:pt x="2165535" y="1277397"/>
                  <a:pt x="2165535" y="1267600"/>
                  <a:pt x="2164810" y="1257803"/>
                </a:cubicBezTo>
                <a:cubicBezTo>
                  <a:pt x="2163903" y="1246375"/>
                  <a:pt x="2166987" y="1234944"/>
                  <a:pt x="2165717" y="1223696"/>
                </a:cubicBezTo>
                <a:cubicBezTo>
                  <a:pt x="2164991" y="1217529"/>
                  <a:pt x="2166442" y="1215896"/>
                  <a:pt x="2172429" y="1215715"/>
                </a:cubicBezTo>
                <a:cubicBezTo>
                  <a:pt x="2179687" y="1215533"/>
                  <a:pt x="2184221" y="1215715"/>
                  <a:pt x="2180775" y="1225148"/>
                </a:cubicBezTo>
                <a:cubicBezTo>
                  <a:pt x="2178234" y="1232587"/>
                  <a:pt x="2184221" y="1240568"/>
                  <a:pt x="2182044" y="1248188"/>
                </a:cubicBezTo>
                <a:cubicBezTo>
                  <a:pt x="2178234" y="1261250"/>
                  <a:pt x="2182226" y="1273950"/>
                  <a:pt x="2182407" y="1286649"/>
                </a:cubicBezTo>
                <a:cubicBezTo>
                  <a:pt x="2182407" y="1290096"/>
                  <a:pt x="2184947" y="1290096"/>
                  <a:pt x="2187488" y="1290096"/>
                </a:cubicBezTo>
                <a:cubicBezTo>
                  <a:pt x="2198372" y="1290096"/>
                  <a:pt x="2209257" y="1290096"/>
                  <a:pt x="2220505" y="1290096"/>
                </a:cubicBezTo>
                <a:cubicBezTo>
                  <a:pt x="2220505" y="1293361"/>
                  <a:pt x="2220142" y="1296626"/>
                  <a:pt x="2220505" y="1299893"/>
                </a:cubicBezTo>
                <a:cubicBezTo>
                  <a:pt x="2220868" y="1303158"/>
                  <a:pt x="2217965" y="1305879"/>
                  <a:pt x="2219599" y="1309325"/>
                </a:cubicBezTo>
                <a:cubicBezTo>
                  <a:pt x="2220142" y="1310414"/>
                  <a:pt x="2217421" y="1312954"/>
                  <a:pt x="2220868" y="1313136"/>
                </a:cubicBezTo>
                <a:cubicBezTo>
                  <a:pt x="2222863" y="1313318"/>
                  <a:pt x="2221230" y="1309507"/>
                  <a:pt x="2223589" y="1309870"/>
                </a:cubicBezTo>
                <a:cubicBezTo>
                  <a:pt x="2225040" y="1314225"/>
                  <a:pt x="2223589" y="1318216"/>
                  <a:pt x="2222319" y="1322207"/>
                </a:cubicBezTo>
                <a:cubicBezTo>
                  <a:pt x="2220868" y="1327287"/>
                  <a:pt x="2222863" y="1330008"/>
                  <a:pt x="2228124" y="1329826"/>
                </a:cubicBezTo>
                <a:cubicBezTo>
                  <a:pt x="2233386" y="1329645"/>
                  <a:pt x="2238828" y="1330008"/>
                  <a:pt x="2244271" y="1329102"/>
                </a:cubicBezTo>
                <a:cubicBezTo>
                  <a:pt x="2248444" y="1328375"/>
                  <a:pt x="2253523" y="1328738"/>
                  <a:pt x="2257151" y="1330734"/>
                </a:cubicBezTo>
                <a:cubicBezTo>
                  <a:pt x="2261144" y="1332910"/>
                  <a:pt x="2256788" y="1337083"/>
                  <a:pt x="2256788" y="1340530"/>
                </a:cubicBezTo>
                <a:cubicBezTo>
                  <a:pt x="2256788" y="1346880"/>
                  <a:pt x="2256607" y="1353229"/>
                  <a:pt x="2256970" y="1359579"/>
                </a:cubicBezTo>
                <a:cubicBezTo>
                  <a:pt x="2257333" y="1365021"/>
                  <a:pt x="2259691" y="1368468"/>
                  <a:pt x="2266586" y="1368105"/>
                </a:cubicBezTo>
                <a:cubicBezTo>
                  <a:pt x="2281099" y="1367380"/>
                  <a:pt x="2295612" y="1367562"/>
                  <a:pt x="2310126" y="1367924"/>
                </a:cubicBezTo>
                <a:cubicBezTo>
                  <a:pt x="2315387" y="1368105"/>
                  <a:pt x="2317020" y="1366291"/>
                  <a:pt x="2316839" y="1361212"/>
                </a:cubicBezTo>
                <a:cubicBezTo>
                  <a:pt x="2316476" y="1352684"/>
                  <a:pt x="2317020" y="1344340"/>
                  <a:pt x="2316657" y="1335812"/>
                </a:cubicBezTo>
                <a:cubicBezTo>
                  <a:pt x="2316476" y="1330916"/>
                  <a:pt x="2318290" y="1329464"/>
                  <a:pt x="2323006" y="1329645"/>
                </a:cubicBezTo>
                <a:cubicBezTo>
                  <a:pt x="2331533" y="1330008"/>
                  <a:pt x="2339878" y="1329464"/>
                  <a:pt x="2348405" y="1329826"/>
                </a:cubicBezTo>
                <a:cubicBezTo>
                  <a:pt x="2353666" y="1330190"/>
                  <a:pt x="2355117" y="1328194"/>
                  <a:pt x="2354936" y="1323113"/>
                </a:cubicBezTo>
                <a:cubicBezTo>
                  <a:pt x="2354573" y="1315313"/>
                  <a:pt x="2355117" y="1307331"/>
                  <a:pt x="2354754" y="1299530"/>
                </a:cubicBezTo>
                <a:cubicBezTo>
                  <a:pt x="2354392" y="1293724"/>
                  <a:pt x="2356931" y="1291547"/>
                  <a:pt x="2362738" y="1291729"/>
                </a:cubicBezTo>
                <a:cubicBezTo>
                  <a:pt x="2370900" y="1292091"/>
                  <a:pt x="2379065" y="1291729"/>
                  <a:pt x="2387228" y="1291910"/>
                </a:cubicBezTo>
                <a:cubicBezTo>
                  <a:pt x="2391583" y="1292091"/>
                  <a:pt x="2393215" y="1290459"/>
                  <a:pt x="2393034" y="1286105"/>
                </a:cubicBezTo>
                <a:cubicBezTo>
                  <a:pt x="2392852" y="1277397"/>
                  <a:pt x="2393578" y="1268507"/>
                  <a:pt x="2392852" y="1259799"/>
                </a:cubicBezTo>
                <a:cubicBezTo>
                  <a:pt x="2391946" y="1248188"/>
                  <a:pt x="2396662" y="1236759"/>
                  <a:pt x="2393397" y="1224966"/>
                </a:cubicBezTo>
                <a:cubicBezTo>
                  <a:pt x="2392852" y="1222789"/>
                  <a:pt x="2392127" y="1216077"/>
                  <a:pt x="2398295" y="1215533"/>
                </a:cubicBezTo>
                <a:cubicBezTo>
                  <a:pt x="2404826" y="1214989"/>
                  <a:pt x="2410087" y="1214989"/>
                  <a:pt x="2409542" y="1224966"/>
                </a:cubicBezTo>
                <a:cubicBezTo>
                  <a:pt x="2408454" y="1244923"/>
                  <a:pt x="2410994" y="1264697"/>
                  <a:pt x="2409179" y="1284653"/>
                </a:cubicBezTo>
                <a:cubicBezTo>
                  <a:pt x="2408817" y="1290096"/>
                  <a:pt x="2410450" y="1292273"/>
                  <a:pt x="2416255" y="1291910"/>
                </a:cubicBezTo>
                <a:cubicBezTo>
                  <a:pt x="2423875" y="1291367"/>
                  <a:pt x="2431313" y="1291729"/>
                  <a:pt x="2438933" y="1291729"/>
                </a:cubicBezTo>
                <a:cubicBezTo>
                  <a:pt x="2444557" y="1291729"/>
                  <a:pt x="2447822" y="1293724"/>
                  <a:pt x="2447460" y="1300256"/>
                </a:cubicBezTo>
                <a:cubicBezTo>
                  <a:pt x="2447097" y="1307874"/>
                  <a:pt x="2447641" y="1315313"/>
                  <a:pt x="2447278" y="1322932"/>
                </a:cubicBezTo>
                <a:cubicBezTo>
                  <a:pt x="2446915" y="1331279"/>
                  <a:pt x="2450906" y="1332729"/>
                  <a:pt x="2457981" y="1330734"/>
                </a:cubicBezTo>
                <a:cubicBezTo>
                  <a:pt x="2466326" y="1328375"/>
                  <a:pt x="2474491" y="1332548"/>
                  <a:pt x="2482835" y="1331822"/>
                </a:cubicBezTo>
                <a:cubicBezTo>
                  <a:pt x="2486283" y="1331459"/>
                  <a:pt x="2485376" y="1335269"/>
                  <a:pt x="2485376" y="1337445"/>
                </a:cubicBezTo>
                <a:cubicBezTo>
                  <a:pt x="2485376" y="1345973"/>
                  <a:pt x="2485557" y="1354317"/>
                  <a:pt x="2485376" y="1362844"/>
                </a:cubicBezTo>
                <a:cubicBezTo>
                  <a:pt x="2485376" y="1367380"/>
                  <a:pt x="2487009" y="1369556"/>
                  <a:pt x="2491726" y="1369556"/>
                </a:cubicBezTo>
                <a:cubicBezTo>
                  <a:pt x="2508416" y="1369556"/>
                  <a:pt x="2524925" y="1369556"/>
                  <a:pt x="2541615" y="1369556"/>
                </a:cubicBezTo>
                <a:cubicBezTo>
                  <a:pt x="2543974" y="1369556"/>
                  <a:pt x="2547420" y="1369920"/>
                  <a:pt x="2546876" y="1366472"/>
                </a:cubicBezTo>
                <a:cubicBezTo>
                  <a:pt x="2545244" y="1357221"/>
                  <a:pt x="2550867" y="1348331"/>
                  <a:pt x="2547420" y="1338897"/>
                </a:cubicBezTo>
                <a:cubicBezTo>
                  <a:pt x="2545606" y="1334181"/>
                  <a:pt x="2547420" y="1331097"/>
                  <a:pt x="2553589" y="1331459"/>
                </a:cubicBezTo>
                <a:cubicBezTo>
                  <a:pt x="2562660" y="1332004"/>
                  <a:pt x="2571730" y="1331279"/>
                  <a:pt x="2580801" y="1331641"/>
                </a:cubicBezTo>
                <a:cubicBezTo>
                  <a:pt x="2585518" y="1331822"/>
                  <a:pt x="2587151" y="1330190"/>
                  <a:pt x="2586971" y="1325472"/>
                </a:cubicBezTo>
                <a:cubicBezTo>
                  <a:pt x="2586608" y="1316765"/>
                  <a:pt x="2586971" y="1307874"/>
                  <a:pt x="2586789" y="1299168"/>
                </a:cubicBezTo>
                <a:cubicBezTo>
                  <a:pt x="2586608" y="1294812"/>
                  <a:pt x="2588240" y="1293361"/>
                  <a:pt x="2592594" y="1293543"/>
                </a:cubicBezTo>
                <a:cubicBezTo>
                  <a:pt x="2601121" y="1293724"/>
                  <a:pt x="2609465" y="1293361"/>
                  <a:pt x="2617993" y="1293724"/>
                </a:cubicBezTo>
                <a:cubicBezTo>
                  <a:pt x="2623616" y="1294087"/>
                  <a:pt x="2625068" y="1291910"/>
                  <a:pt x="2625068" y="1286467"/>
                </a:cubicBezTo>
                <a:cubicBezTo>
                  <a:pt x="2624886" y="1266148"/>
                  <a:pt x="2625249" y="1246011"/>
                  <a:pt x="2624886" y="1225692"/>
                </a:cubicBezTo>
                <a:cubicBezTo>
                  <a:pt x="2624705" y="1219887"/>
                  <a:pt x="2625612" y="1217166"/>
                  <a:pt x="2632506" y="1217166"/>
                </a:cubicBezTo>
                <a:cubicBezTo>
                  <a:pt x="2639399" y="1217166"/>
                  <a:pt x="2639581" y="1220431"/>
                  <a:pt x="2639581" y="1225511"/>
                </a:cubicBezTo>
                <a:cubicBezTo>
                  <a:pt x="2639399" y="1245830"/>
                  <a:pt x="2639762" y="1265966"/>
                  <a:pt x="2639399" y="1286287"/>
                </a:cubicBezTo>
                <a:cubicBezTo>
                  <a:pt x="2639399" y="1292273"/>
                  <a:pt x="2641396" y="1294087"/>
                  <a:pt x="2647200" y="1293724"/>
                </a:cubicBezTo>
                <a:cubicBezTo>
                  <a:pt x="2654820" y="1293361"/>
                  <a:pt x="2662621" y="1294087"/>
                  <a:pt x="2670242" y="1293543"/>
                </a:cubicBezTo>
                <a:cubicBezTo>
                  <a:pt x="2676409" y="1293180"/>
                  <a:pt x="2678042" y="1295538"/>
                  <a:pt x="2677679" y="1301345"/>
                </a:cubicBezTo>
                <a:cubicBezTo>
                  <a:pt x="2677316" y="1308963"/>
                  <a:pt x="2678042" y="1316583"/>
                  <a:pt x="2677497" y="1324021"/>
                </a:cubicBezTo>
                <a:cubicBezTo>
                  <a:pt x="2677135" y="1330553"/>
                  <a:pt x="2679675" y="1332185"/>
                  <a:pt x="2685843" y="1331822"/>
                </a:cubicBezTo>
                <a:cubicBezTo>
                  <a:pt x="2692737" y="1331459"/>
                  <a:pt x="2699813" y="1332366"/>
                  <a:pt x="2706706" y="1331641"/>
                </a:cubicBezTo>
                <a:cubicBezTo>
                  <a:pt x="2714507" y="1330734"/>
                  <a:pt x="2716503" y="1333999"/>
                  <a:pt x="2715958" y="1341256"/>
                </a:cubicBezTo>
                <a:cubicBezTo>
                  <a:pt x="2715415" y="1348513"/>
                  <a:pt x="2716140" y="1355769"/>
                  <a:pt x="2715777" y="1363026"/>
                </a:cubicBezTo>
                <a:cubicBezTo>
                  <a:pt x="2715595" y="1367924"/>
                  <a:pt x="2716865" y="1370102"/>
                  <a:pt x="2722308" y="1369920"/>
                </a:cubicBezTo>
                <a:cubicBezTo>
                  <a:pt x="2739179" y="1369556"/>
                  <a:pt x="2756234" y="1369556"/>
                  <a:pt x="2773105" y="1369920"/>
                </a:cubicBezTo>
                <a:cubicBezTo>
                  <a:pt x="2778548" y="1370102"/>
                  <a:pt x="2779636" y="1367924"/>
                  <a:pt x="2779454" y="1363026"/>
                </a:cubicBezTo>
                <a:cubicBezTo>
                  <a:pt x="2779091" y="1355225"/>
                  <a:pt x="2779636" y="1347243"/>
                  <a:pt x="2779273" y="1339441"/>
                </a:cubicBezTo>
                <a:cubicBezTo>
                  <a:pt x="2778910" y="1333636"/>
                  <a:pt x="2780543" y="1331279"/>
                  <a:pt x="2786712" y="1331641"/>
                </a:cubicBezTo>
                <a:cubicBezTo>
                  <a:pt x="2793968" y="1332185"/>
                  <a:pt x="2801225" y="1331279"/>
                  <a:pt x="2808482" y="1332004"/>
                </a:cubicBezTo>
                <a:cubicBezTo>
                  <a:pt x="2816646" y="1332910"/>
                  <a:pt x="2818097" y="1329282"/>
                  <a:pt x="2817553" y="1322207"/>
                </a:cubicBezTo>
                <a:cubicBezTo>
                  <a:pt x="2817008" y="1316039"/>
                  <a:pt x="2814649" y="1309870"/>
                  <a:pt x="2815557" y="1303521"/>
                </a:cubicBezTo>
                <a:cubicBezTo>
                  <a:pt x="2816464" y="1297533"/>
                  <a:pt x="2817734" y="1292636"/>
                  <a:pt x="2825898" y="1293724"/>
                </a:cubicBezTo>
                <a:cubicBezTo>
                  <a:pt x="2831522" y="1294450"/>
                  <a:pt x="2837327" y="1293906"/>
                  <a:pt x="2843133" y="1293906"/>
                </a:cubicBezTo>
                <a:cubicBezTo>
                  <a:pt x="2855832" y="1293906"/>
                  <a:pt x="2857283" y="1293180"/>
                  <a:pt x="2855287" y="1280662"/>
                </a:cubicBezTo>
                <a:cubicBezTo>
                  <a:pt x="2852566" y="1262339"/>
                  <a:pt x="2854744" y="1244016"/>
                  <a:pt x="2853654" y="1225692"/>
                </a:cubicBezTo>
                <a:cubicBezTo>
                  <a:pt x="2853292" y="1218254"/>
                  <a:pt x="2855832" y="1215896"/>
                  <a:pt x="2863452" y="1215715"/>
                </a:cubicBezTo>
                <a:cubicBezTo>
                  <a:pt x="2871253" y="1215352"/>
                  <a:pt x="2872522" y="1218617"/>
                  <a:pt x="2871978" y="1225148"/>
                </a:cubicBezTo>
                <a:cubicBezTo>
                  <a:pt x="2871616" y="1229140"/>
                  <a:pt x="2871978" y="1232950"/>
                  <a:pt x="2871978" y="1236940"/>
                </a:cubicBezTo>
                <a:cubicBezTo>
                  <a:pt x="2871978" y="1251453"/>
                  <a:pt x="2871978" y="1265966"/>
                  <a:pt x="2871978" y="1280481"/>
                </a:cubicBezTo>
                <a:cubicBezTo>
                  <a:pt x="2871978" y="1287375"/>
                  <a:pt x="2874155" y="1291003"/>
                  <a:pt x="2882319" y="1290459"/>
                </a:cubicBezTo>
                <a:cubicBezTo>
                  <a:pt x="2889938" y="1289914"/>
                  <a:pt x="2897557" y="1289551"/>
                  <a:pt x="2905359" y="1289914"/>
                </a:cubicBezTo>
                <a:cubicBezTo>
                  <a:pt x="2912616" y="1290277"/>
                  <a:pt x="2912616" y="1294450"/>
                  <a:pt x="2911346" y="1298441"/>
                </a:cubicBezTo>
                <a:cubicBezTo>
                  <a:pt x="2909168" y="1305517"/>
                  <a:pt x="2910619" y="1312592"/>
                  <a:pt x="2910256" y="1320030"/>
                </a:cubicBezTo>
                <a:cubicBezTo>
                  <a:pt x="2913342" y="1318397"/>
                  <a:pt x="2910438" y="1314587"/>
                  <a:pt x="2912253" y="1314044"/>
                </a:cubicBezTo>
                <a:cubicBezTo>
                  <a:pt x="2918784" y="1318216"/>
                  <a:pt x="2907717" y="1324747"/>
                  <a:pt x="2915156" y="1328557"/>
                </a:cubicBezTo>
                <a:cubicBezTo>
                  <a:pt x="2921324" y="1331641"/>
                  <a:pt x="2928217" y="1329826"/>
                  <a:pt x="2934748" y="1329464"/>
                </a:cubicBezTo>
                <a:cubicBezTo>
                  <a:pt x="2935292" y="1329464"/>
                  <a:pt x="2935837" y="1328738"/>
                  <a:pt x="2936381" y="1328738"/>
                </a:cubicBezTo>
                <a:cubicBezTo>
                  <a:pt x="2945452" y="1327832"/>
                  <a:pt x="2948354" y="1330553"/>
                  <a:pt x="2948354" y="1339804"/>
                </a:cubicBezTo>
                <a:cubicBezTo>
                  <a:pt x="2948354" y="1347061"/>
                  <a:pt x="2948536" y="1354317"/>
                  <a:pt x="2948174" y="1361574"/>
                </a:cubicBezTo>
                <a:cubicBezTo>
                  <a:pt x="2947811" y="1366654"/>
                  <a:pt x="2949807" y="1368105"/>
                  <a:pt x="2954887" y="1368105"/>
                </a:cubicBezTo>
                <a:cubicBezTo>
                  <a:pt x="2970670" y="1367924"/>
                  <a:pt x="2986271" y="1367924"/>
                  <a:pt x="3002055" y="1368105"/>
                </a:cubicBezTo>
                <a:cubicBezTo>
                  <a:pt x="3006771" y="1368105"/>
                  <a:pt x="3008404" y="1366291"/>
                  <a:pt x="3008041" y="1361756"/>
                </a:cubicBezTo>
                <a:cubicBezTo>
                  <a:pt x="3007497" y="1355043"/>
                  <a:pt x="3008404" y="1348694"/>
                  <a:pt x="3006591" y="1341982"/>
                </a:cubicBezTo>
                <a:cubicBezTo>
                  <a:pt x="3004050" y="1332185"/>
                  <a:pt x="3006409" y="1329826"/>
                  <a:pt x="3016931" y="1329826"/>
                </a:cubicBezTo>
                <a:cubicBezTo>
                  <a:pt x="3024551" y="1329826"/>
                  <a:pt x="3032170" y="1329464"/>
                  <a:pt x="3039608" y="1330008"/>
                </a:cubicBezTo>
                <a:cubicBezTo>
                  <a:pt x="3045958" y="1330371"/>
                  <a:pt x="3047409" y="1326923"/>
                  <a:pt x="3045595" y="1322387"/>
                </a:cubicBezTo>
                <a:cubicBezTo>
                  <a:pt x="3041604" y="1312954"/>
                  <a:pt x="3047046" y="1304064"/>
                  <a:pt x="3046140" y="1294812"/>
                </a:cubicBezTo>
                <a:cubicBezTo>
                  <a:pt x="3045958" y="1291184"/>
                  <a:pt x="3049224" y="1291729"/>
                  <a:pt x="3051583" y="1291729"/>
                </a:cubicBezTo>
                <a:cubicBezTo>
                  <a:pt x="3059746" y="1291547"/>
                  <a:pt x="3067911" y="1291184"/>
                  <a:pt x="3076074" y="1291729"/>
                </a:cubicBezTo>
                <a:cubicBezTo>
                  <a:pt x="3082242" y="1292091"/>
                  <a:pt x="3084419" y="1290277"/>
                  <a:pt x="3084238" y="1283746"/>
                </a:cubicBezTo>
                <a:cubicBezTo>
                  <a:pt x="3083875" y="1263427"/>
                  <a:pt x="3083875" y="1243290"/>
                  <a:pt x="3084238" y="1222970"/>
                </a:cubicBezTo>
                <a:cubicBezTo>
                  <a:pt x="3084238" y="1220068"/>
                  <a:pt x="3081153" y="1213901"/>
                  <a:pt x="3088591" y="1215170"/>
                </a:cubicBezTo>
                <a:cubicBezTo>
                  <a:pt x="3093489" y="1216077"/>
                  <a:pt x="3101109" y="1212086"/>
                  <a:pt x="3100565" y="1223152"/>
                </a:cubicBezTo>
                <a:cubicBezTo>
                  <a:pt x="3099839" y="1242564"/>
                  <a:pt x="3100747" y="1261795"/>
                  <a:pt x="3100202" y="1281206"/>
                </a:cubicBezTo>
                <a:cubicBezTo>
                  <a:pt x="3100021" y="1289007"/>
                  <a:pt x="3101472" y="1292817"/>
                  <a:pt x="3110362" y="1291729"/>
                </a:cubicBezTo>
                <a:cubicBezTo>
                  <a:pt x="3116348" y="1291003"/>
                  <a:pt x="3122516" y="1291729"/>
                  <a:pt x="3128503" y="1291547"/>
                </a:cubicBezTo>
                <a:cubicBezTo>
                  <a:pt x="3135397" y="1291367"/>
                  <a:pt x="3139026" y="1293724"/>
                  <a:pt x="3138482" y="1301525"/>
                </a:cubicBezTo>
                <a:cubicBezTo>
                  <a:pt x="3137936" y="1308782"/>
                  <a:pt x="3139026" y="1316039"/>
                  <a:pt x="3138300" y="1323295"/>
                </a:cubicBezTo>
                <a:cubicBezTo>
                  <a:pt x="3137574" y="1331279"/>
                  <a:pt x="3141565" y="1333455"/>
                  <a:pt x="3147734" y="1331097"/>
                </a:cubicBezTo>
                <a:cubicBezTo>
                  <a:pt x="3156623" y="1327832"/>
                  <a:pt x="3164786" y="1333273"/>
                  <a:pt x="3173495" y="1331822"/>
                </a:cubicBezTo>
                <a:cubicBezTo>
                  <a:pt x="3176942" y="1331097"/>
                  <a:pt x="3176579" y="1334725"/>
                  <a:pt x="3176579" y="1337083"/>
                </a:cubicBezTo>
                <a:cubicBezTo>
                  <a:pt x="3176760" y="1345791"/>
                  <a:pt x="3176942" y="1354680"/>
                  <a:pt x="3176579" y="1363389"/>
                </a:cubicBezTo>
                <a:cubicBezTo>
                  <a:pt x="3176397" y="1368105"/>
                  <a:pt x="3177848" y="1369738"/>
                  <a:pt x="3182748" y="1369738"/>
                </a:cubicBezTo>
                <a:cubicBezTo>
                  <a:pt x="3199075" y="1369556"/>
                  <a:pt x="3215403" y="1369556"/>
                  <a:pt x="3231730" y="1369738"/>
                </a:cubicBezTo>
                <a:cubicBezTo>
                  <a:pt x="3236809" y="1369738"/>
                  <a:pt x="3238625" y="1368287"/>
                  <a:pt x="3238443" y="1363026"/>
                </a:cubicBezTo>
                <a:cubicBezTo>
                  <a:pt x="3238080" y="1354499"/>
                  <a:pt x="3238625" y="1346154"/>
                  <a:pt x="3238262" y="1337628"/>
                </a:cubicBezTo>
                <a:cubicBezTo>
                  <a:pt x="3238080" y="1332910"/>
                  <a:pt x="3239714" y="1331279"/>
                  <a:pt x="3244430" y="1331459"/>
                </a:cubicBezTo>
                <a:cubicBezTo>
                  <a:pt x="3253864" y="1331822"/>
                  <a:pt x="3263115" y="1331459"/>
                  <a:pt x="3272549" y="1331641"/>
                </a:cubicBezTo>
                <a:cubicBezTo>
                  <a:pt x="3276903" y="1331641"/>
                  <a:pt x="3278536" y="1330190"/>
                  <a:pt x="3278354" y="1325834"/>
                </a:cubicBezTo>
                <a:cubicBezTo>
                  <a:pt x="3278173" y="1317127"/>
                  <a:pt x="3278536" y="1308237"/>
                  <a:pt x="3278173" y="1299530"/>
                </a:cubicBezTo>
                <a:cubicBezTo>
                  <a:pt x="3277991" y="1294812"/>
                  <a:pt x="3279624" y="1293180"/>
                  <a:pt x="3284342" y="1293361"/>
                </a:cubicBezTo>
                <a:cubicBezTo>
                  <a:pt x="3292505" y="1293724"/>
                  <a:pt x="3300670" y="1292998"/>
                  <a:pt x="3308834" y="1293543"/>
                </a:cubicBezTo>
                <a:cubicBezTo>
                  <a:pt x="3315001" y="1293906"/>
                  <a:pt x="3316634" y="1291729"/>
                  <a:pt x="3316452" y="1285923"/>
                </a:cubicBezTo>
                <a:cubicBezTo>
                  <a:pt x="3316089" y="1265604"/>
                  <a:pt x="3316452" y="1245467"/>
                  <a:pt x="3316271" y="1225148"/>
                </a:cubicBezTo>
                <a:cubicBezTo>
                  <a:pt x="3316271" y="1219705"/>
                  <a:pt x="3316997" y="1216984"/>
                  <a:pt x="3323528" y="1216984"/>
                </a:cubicBezTo>
                <a:cubicBezTo>
                  <a:pt x="3329696" y="1216984"/>
                  <a:pt x="3331692" y="1218980"/>
                  <a:pt x="3330967" y="1224785"/>
                </a:cubicBezTo>
                <a:cubicBezTo>
                  <a:pt x="3328608" y="1245286"/>
                  <a:pt x="3331329" y="1265966"/>
                  <a:pt x="3330784" y="1286649"/>
                </a:cubicBezTo>
                <a:cubicBezTo>
                  <a:pt x="3330784" y="1291729"/>
                  <a:pt x="3332236" y="1293543"/>
                  <a:pt x="3337498" y="1293361"/>
                </a:cubicBezTo>
                <a:cubicBezTo>
                  <a:pt x="3346023" y="1292998"/>
                  <a:pt x="3354369" y="1293543"/>
                  <a:pt x="3362895" y="1293180"/>
                </a:cubicBezTo>
                <a:cubicBezTo>
                  <a:pt x="3367612" y="1292998"/>
                  <a:pt x="3369245" y="1294631"/>
                  <a:pt x="3369065" y="1299348"/>
                </a:cubicBezTo>
                <a:cubicBezTo>
                  <a:pt x="3368702" y="1308237"/>
                  <a:pt x="3369608" y="1317491"/>
                  <a:pt x="3368339" y="1326379"/>
                </a:cubicBezTo>
                <a:cubicBezTo>
                  <a:pt x="3367612" y="1331459"/>
                  <a:pt x="3369427" y="1331279"/>
                  <a:pt x="3372692" y="1331279"/>
                </a:cubicBezTo>
                <a:cubicBezTo>
                  <a:pt x="3381401" y="1331459"/>
                  <a:pt x="3390290" y="1331641"/>
                  <a:pt x="3398998" y="1331279"/>
                </a:cubicBezTo>
                <a:cubicBezTo>
                  <a:pt x="3405529" y="1330916"/>
                  <a:pt x="3407888" y="1333636"/>
                  <a:pt x="3407343" y="1339804"/>
                </a:cubicBezTo>
                <a:cubicBezTo>
                  <a:pt x="3406617" y="1346880"/>
                  <a:pt x="3407888" y="1353955"/>
                  <a:pt x="3405709" y="1361212"/>
                </a:cubicBezTo>
                <a:cubicBezTo>
                  <a:pt x="3404259" y="1365929"/>
                  <a:pt x="3405166" y="1369738"/>
                  <a:pt x="3412241" y="1369556"/>
                </a:cubicBezTo>
                <a:cubicBezTo>
                  <a:pt x="3429839" y="1369013"/>
                  <a:pt x="3447254" y="1369193"/>
                  <a:pt x="3464853" y="1369375"/>
                </a:cubicBezTo>
                <a:cubicBezTo>
                  <a:pt x="3468300" y="1369375"/>
                  <a:pt x="3469570" y="1369193"/>
                  <a:pt x="3469207" y="1364658"/>
                </a:cubicBezTo>
                <a:cubicBezTo>
                  <a:pt x="3468482" y="1355952"/>
                  <a:pt x="3469388" y="1347061"/>
                  <a:pt x="3468845" y="1338353"/>
                </a:cubicBezTo>
                <a:cubicBezTo>
                  <a:pt x="3468482" y="1332004"/>
                  <a:pt x="3471202" y="1330734"/>
                  <a:pt x="3476826" y="1331097"/>
                </a:cubicBezTo>
                <a:cubicBezTo>
                  <a:pt x="3484446" y="1331459"/>
                  <a:pt x="3491884" y="1330916"/>
                  <a:pt x="3499503" y="1331279"/>
                </a:cubicBezTo>
                <a:cubicBezTo>
                  <a:pt x="3505309" y="1331641"/>
                  <a:pt x="3507668" y="1330008"/>
                  <a:pt x="3507306" y="1323839"/>
                </a:cubicBezTo>
                <a:cubicBezTo>
                  <a:pt x="3506761" y="1316039"/>
                  <a:pt x="3507486" y="1308056"/>
                  <a:pt x="3507123" y="1300256"/>
                </a:cubicBezTo>
                <a:cubicBezTo>
                  <a:pt x="3506943" y="1294812"/>
                  <a:pt x="3508394" y="1292636"/>
                  <a:pt x="3514198" y="1292998"/>
                </a:cubicBezTo>
                <a:cubicBezTo>
                  <a:pt x="3521819" y="1293361"/>
                  <a:pt x="3529437" y="1292636"/>
                  <a:pt x="3536876" y="1293180"/>
                </a:cubicBezTo>
                <a:cubicBezTo>
                  <a:pt x="3543589" y="1293543"/>
                  <a:pt x="3545765" y="1291547"/>
                  <a:pt x="3545584" y="1284653"/>
                </a:cubicBezTo>
                <a:cubicBezTo>
                  <a:pt x="3545221" y="1263427"/>
                  <a:pt x="3545765" y="1242384"/>
                  <a:pt x="3545403" y="1221156"/>
                </a:cubicBezTo>
                <a:cubicBezTo>
                  <a:pt x="3545221" y="1211723"/>
                  <a:pt x="3551934" y="1215533"/>
                  <a:pt x="3556106" y="1214989"/>
                </a:cubicBezTo>
                <a:cubicBezTo>
                  <a:pt x="3560097" y="1214445"/>
                  <a:pt x="3565177" y="1214264"/>
                  <a:pt x="3563545" y="1220431"/>
                </a:cubicBezTo>
                <a:cubicBezTo>
                  <a:pt x="3561185" y="1230047"/>
                  <a:pt x="3565903" y="1239480"/>
                  <a:pt x="3563545" y="1248732"/>
                </a:cubicBezTo>
                <a:cubicBezTo>
                  <a:pt x="3560642" y="1260343"/>
                  <a:pt x="3564996" y="1271410"/>
                  <a:pt x="3563727" y="1282658"/>
                </a:cubicBezTo>
                <a:cubicBezTo>
                  <a:pt x="3563000" y="1287738"/>
                  <a:pt x="3565177" y="1289551"/>
                  <a:pt x="3570256" y="1289370"/>
                </a:cubicBezTo>
                <a:cubicBezTo>
                  <a:pt x="3580598" y="1289007"/>
                  <a:pt x="3590938" y="1289189"/>
                  <a:pt x="3602004" y="1289189"/>
                </a:cubicBezTo>
                <a:cubicBezTo>
                  <a:pt x="3602004" y="1297897"/>
                  <a:pt x="3602004" y="1307331"/>
                  <a:pt x="3602004" y="1317127"/>
                </a:cubicBezTo>
                <a:cubicBezTo>
                  <a:pt x="3604907" y="1314950"/>
                  <a:pt x="3602186" y="1311866"/>
                  <a:pt x="3605270" y="1310414"/>
                </a:cubicBezTo>
                <a:cubicBezTo>
                  <a:pt x="3605451" y="1316039"/>
                  <a:pt x="3606723" y="1321662"/>
                  <a:pt x="3602730" y="1326560"/>
                </a:cubicBezTo>
                <a:cubicBezTo>
                  <a:pt x="3610531" y="1330190"/>
                  <a:pt x="3618332" y="1329282"/>
                  <a:pt x="3626134" y="1328738"/>
                </a:cubicBezTo>
                <a:cubicBezTo>
                  <a:pt x="3639196" y="1327650"/>
                  <a:pt x="3639922" y="1328194"/>
                  <a:pt x="3639922" y="1340711"/>
                </a:cubicBezTo>
                <a:cubicBezTo>
                  <a:pt x="3640102" y="1347423"/>
                  <a:pt x="3640285" y="1353955"/>
                  <a:pt x="3639922" y="1360668"/>
                </a:cubicBezTo>
                <a:cubicBezTo>
                  <a:pt x="3639559" y="1365929"/>
                  <a:pt x="3641554" y="1367562"/>
                  <a:pt x="3646633" y="1367380"/>
                </a:cubicBezTo>
                <a:cubicBezTo>
                  <a:pt x="3661691" y="1367198"/>
                  <a:pt x="3676932" y="1367198"/>
                  <a:pt x="3691989" y="1367380"/>
                </a:cubicBezTo>
                <a:cubicBezTo>
                  <a:pt x="3696886" y="1367380"/>
                  <a:pt x="3698338" y="1365746"/>
                  <a:pt x="3698156" y="1361031"/>
                </a:cubicBezTo>
                <a:cubicBezTo>
                  <a:pt x="3697794" y="1352504"/>
                  <a:pt x="3698338" y="1344159"/>
                  <a:pt x="3697975" y="1335632"/>
                </a:cubicBezTo>
                <a:cubicBezTo>
                  <a:pt x="3697612" y="1330371"/>
                  <a:pt x="3699608" y="1328920"/>
                  <a:pt x="3704688" y="1329102"/>
                </a:cubicBezTo>
                <a:cubicBezTo>
                  <a:pt x="3712852" y="1329464"/>
                  <a:pt x="3721016" y="1328738"/>
                  <a:pt x="3729179" y="1329282"/>
                </a:cubicBezTo>
                <a:cubicBezTo>
                  <a:pt x="3734984" y="1329645"/>
                  <a:pt x="3736618" y="1327469"/>
                  <a:pt x="3736255" y="1322025"/>
                </a:cubicBezTo>
                <a:cubicBezTo>
                  <a:pt x="3735892" y="1315313"/>
                  <a:pt x="3736436" y="1308782"/>
                  <a:pt x="3736073" y="1302070"/>
                </a:cubicBezTo>
                <a:cubicBezTo>
                  <a:pt x="3735710" y="1294450"/>
                  <a:pt x="3738069" y="1290277"/>
                  <a:pt x="3746776" y="1291003"/>
                </a:cubicBezTo>
                <a:cubicBezTo>
                  <a:pt x="3754033" y="1291729"/>
                  <a:pt x="3761290" y="1291184"/>
                  <a:pt x="3768546" y="1291184"/>
                </a:cubicBezTo>
                <a:cubicBezTo>
                  <a:pt x="3770905" y="1291184"/>
                  <a:pt x="3773807" y="1291910"/>
                  <a:pt x="3774170" y="1288282"/>
                </a:cubicBezTo>
                <a:cubicBezTo>
                  <a:pt x="3775078" y="1277759"/>
                  <a:pt x="3777255" y="1267419"/>
                  <a:pt x="3775804" y="1256897"/>
                </a:cubicBezTo>
                <a:cubicBezTo>
                  <a:pt x="3774170" y="1244198"/>
                  <a:pt x="3775804" y="1231680"/>
                  <a:pt x="3776167" y="1219162"/>
                </a:cubicBezTo>
                <a:cubicBezTo>
                  <a:pt x="3776349" y="1212267"/>
                  <a:pt x="3781790" y="1215896"/>
                  <a:pt x="3785056" y="1215170"/>
                </a:cubicBezTo>
                <a:cubicBezTo>
                  <a:pt x="3788502" y="1214445"/>
                  <a:pt x="3790499" y="1215715"/>
                  <a:pt x="3790680" y="1219887"/>
                </a:cubicBezTo>
                <a:cubicBezTo>
                  <a:pt x="3791043" y="1235489"/>
                  <a:pt x="3792131" y="1251091"/>
                  <a:pt x="3792313" y="1266874"/>
                </a:cubicBezTo>
                <a:cubicBezTo>
                  <a:pt x="3792313" y="1273406"/>
                  <a:pt x="3789954" y="1279754"/>
                  <a:pt x="3790499" y="1286467"/>
                </a:cubicBezTo>
                <a:cubicBezTo>
                  <a:pt x="3790680" y="1290459"/>
                  <a:pt x="3791406" y="1291910"/>
                  <a:pt x="3796304" y="1291367"/>
                </a:cubicBezTo>
                <a:cubicBezTo>
                  <a:pt x="3804468" y="1290459"/>
                  <a:pt x="3812631" y="1291003"/>
                  <a:pt x="3820796" y="1291184"/>
                </a:cubicBezTo>
                <a:cubicBezTo>
                  <a:pt x="3824968" y="1291184"/>
                  <a:pt x="3828596" y="1292091"/>
                  <a:pt x="3828777" y="1297533"/>
                </a:cubicBezTo>
                <a:cubicBezTo>
                  <a:pt x="3829140" y="1306423"/>
                  <a:pt x="3830591" y="1315495"/>
                  <a:pt x="3830410" y="1324384"/>
                </a:cubicBezTo>
                <a:cubicBezTo>
                  <a:pt x="3830410" y="1330734"/>
                  <a:pt x="3833495" y="1332366"/>
                  <a:pt x="3838031" y="1330553"/>
                </a:cubicBezTo>
                <a:cubicBezTo>
                  <a:pt x="3847283" y="1326742"/>
                  <a:pt x="3855809" y="1332366"/>
                  <a:pt x="3864699" y="1331279"/>
                </a:cubicBezTo>
                <a:cubicBezTo>
                  <a:pt x="3868508" y="1330916"/>
                  <a:pt x="3868689" y="1335088"/>
                  <a:pt x="3868689" y="1338171"/>
                </a:cubicBezTo>
                <a:cubicBezTo>
                  <a:pt x="3868689" y="1346698"/>
                  <a:pt x="3868871" y="1355043"/>
                  <a:pt x="3868689" y="1363570"/>
                </a:cubicBezTo>
                <a:cubicBezTo>
                  <a:pt x="3868689" y="1367017"/>
                  <a:pt x="3869597" y="1369013"/>
                  <a:pt x="3873769" y="1369013"/>
                </a:cubicBezTo>
                <a:cubicBezTo>
                  <a:pt x="3891005" y="1368831"/>
                  <a:pt x="3908240" y="1369013"/>
                  <a:pt x="3925474" y="1369013"/>
                </a:cubicBezTo>
                <a:cubicBezTo>
                  <a:pt x="3928557" y="1369013"/>
                  <a:pt x="3931643" y="1368105"/>
                  <a:pt x="3930190" y="1364658"/>
                </a:cubicBezTo>
                <a:cubicBezTo>
                  <a:pt x="3926018" y="1355225"/>
                  <a:pt x="3931643" y="1346335"/>
                  <a:pt x="3930371" y="1337083"/>
                </a:cubicBezTo>
                <a:cubicBezTo>
                  <a:pt x="3929828" y="1332366"/>
                  <a:pt x="3931824" y="1330734"/>
                  <a:pt x="3936541" y="1330916"/>
                </a:cubicBezTo>
                <a:lnTo>
                  <a:pt x="3945710" y="1330978"/>
                </a:lnTo>
                <a:lnTo>
                  <a:pt x="3945968" y="1331006"/>
                </a:lnTo>
                <a:cubicBezTo>
                  <a:pt x="3950208" y="1331641"/>
                  <a:pt x="3954516" y="1332094"/>
                  <a:pt x="3959052" y="1331279"/>
                </a:cubicBezTo>
                <a:lnTo>
                  <a:pt x="3959512" y="1331074"/>
                </a:lnTo>
                <a:lnTo>
                  <a:pt x="3962847" y="1331097"/>
                </a:lnTo>
                <a:cubicBezTo>
                  <a:pt x="3967200" y="1331097"/>
                  <a:pt x="3968832" y="1329645"/>
                  <a:pt x="3968651" y="1325291"/>
                </a:cubicBezTo>
                <a:cubicBezTo>
                  <a:pt x="3968469" y="1316583"/>
                  <a:pt x="3968832" y="1307694"/>
                  <a:pt x="3968469" y="1298986"/>
                </a:cubicBezTo>
                <a:cubicBezTo>
                  <a:pt x="3968469" y="1296626"/>
                  <a:pt x="3968878" y="1295039"/>
                  <a:pt x="3969875" y="1294064"/>
                </a:cubicBezTo>
                <a:lnTo>
                  <a:pt x="3971187" y="1293733"/>
                </a:lnTo>
                <a:lnTo>
                  <a:pt x="3996968" y="1293906"/>
                </a:lnTo>
                <a:cubicBezTo>
                  <a:pt x="3999598" y="1293996"/>
                  <a:pt x="4001367" y="1293588"/>
                  <a:pt x="4002433" y="1292522"/>
                </a:cubicBezTo>
                <a:lnTo>
                  <a:pt x="4002503" y="1292227"/>
                </a:lnTo>
                <a:lnTo>
                  <a:pt x="4005503" y="1291502"/>
                </a:lnTo>
                <a:cubicBezTo>
                  <a:pt x="4006659" y="1290277"/>
                  <a:pt x="4007021" y="1288282"/>
                  <a:pt x="4006931" y="1285379"/>
                </a:cubicBezTo>
                <a:cubicBezTo>
                  <a:pt x="4006749" y="1265060"/>
                  <a:pt x="4007112" y="1244741"/>
                  <a:pt x="4006749" y="1224423"/>
                </a:cubicBezTo>
                <a:cubicBezTo>
                  <a:pt x="4006568" y="1218617"/>
                  <a:pt x="4008020" y="1216622"/>
                  <a:pt x="4014187" y="1216622"/>
                </a:cubicBezTo>
                <a:lnTo>
                  <a:pt x="4018854" y="1218188"/>
                </a:lnTo>
                <a:lnTo>
                  <a:pt x="4019546" y="1219669"/>
                </a:lnTo>
                <a:cubicBezTo>
                  <a:pt x="4019600" y="1221009"/>
                  <a:pt x="4019237" y="1222789"/>
                  <a:pt x="4018376" y="1225148"/>
                </a:cubicBezTo>
                <a:cubicBezTo>
                  <a:pt x="4015835" y="1232587"/>
                  <a:pt x="4021823" y="1240568"/>
                  <a:pt x="4019646" y="1248188"/>
                </a:cubicBezTo>
                <a:cubicBezTo>
                  <a:pt x="4015835" y="1261250"/>
                  <a:pt x="4019827" y="1273950"/>
                  <a:pt x="4020009" y="1286649"/>
                </a:cubicBezTo>
                <a:cubicBezTo>
                  <a:pt x="4020009" y="1288373"/>
                  <a:pt x="4020644" y="1289235"/>
                  <a:pt x="4021596" y="1289665"/>
                </a:cubicBezTo>
                <a:lnTo>
                  <a:pt x="4021683" y="1289676"/>
                </a:lnTo>
                <a:lnTo>
                  <a:pt x="4021943" y="1291661"/>
                </a:lnTo>
                <a:cubicBezTo>
                  <a:pt x="4022624" y="1292953"/>
                  <a:pt x="4023984" y="1293633"/>
                  <a:pt x="4026705" y="1293180"/>
                </a:cubicBezTo>
                <a:lnTo>
                  <a:pt x="4026676" y="1290096"/>
                </a:lnTo>
                <a:lnTo>
                  <a:pt x="4058106" y="1290096"/>
                </a:lnTo>
                <a:cubicBezTo>
                  <a:pt x="4058106" y="1293361"/>
                  <a:pt x="4057743" y="1296626"/>
                  <a:pt x="4058106" y="1299893"/>
                </a:cubicBezTo>
                <a:cubicBezTo>
                  <a:pt x="4058468" y="1303158"/>
                  <a:pt x="4055566" y="1305879"/>
                  <a:pt x="4057198" y="1309325"/>
                </a:cubicBezTo>
                <a:cubicBezTo>
                  <a:pt x="4057743" y="1310414"/>
                  <a:pt x="4055022" y="1312954"/>
                  <a:pt x="4058468" y="1313136"/>
                </a:cubicBezTo>
                <a:cubicBezTo>
                  <a:pt x="4060465" y="1313318"/>
                  <a:pt x="4058832" y="1309507"/>
                  <a:pt x="4061190" y="1309870"/>
                </a:cubicBezTo>
                <a:cubicBezTo>
                  <a:pt x="4062642" y="1314225"/>
                  <a:pt x="4061190" y="1318216"/>
                  <a:pt x="4059921" y="1322207"/>
                </a:cubicBezTo>
                <a:cubicBezTo>
                  <a:pt x="4058468" y="1327287"/>
                  <a:pt x="4060465" y="1330008"/>
                  <a:pt x="4065725" y="1329826"/>
                </a:cubicBezTo>
                <a:cubicBezTo>
                  <a:pt x="4070986" y="1329645"/>
                  <a:pt x="4076430" y="1330008"/>
                  <a:pt x="4081871" y="1329102"/>
                </a:cubicBezTo>
                <a:cubicBezTo>
                  <a:pt x="4086044" y="1328375"/>
                  <a:pt x="4091124" y="1328738"/>
                  <a:pt x="4094753" y="1330734"/>
                </a:cubicBezTo>
                <a:cubicBezTo>
                  <a:pt x="4098743" y="1332910"/>
                  <a:pt x="4094390" y="1337083"/>
                  <a:pt x="4094390" y="1340530"/>
                </a:cubicBezTo>
                <a:cubicBezTo>
                  <a:pt x="4094390" y="1346880"/>
                  <a:pt x="4094208" y="1353229"/>
                  <a:pt x="4094571" y="1359579"/>
                </a:cubicBezTo>
                <a:cubicBezTo>
                  <a:pt x="4094934" y="1365021"/>
                  <a:pt x="4097293" y="1368468"/>
                  <a:pt x="4104186" y="1368105"/>
                </a:cubicBezTo>
                <a:lnTo>
                  <a:pt x="4135764" y="1367974"/>
                </a:lnTo>
                <a:lnTo>
                  <a:pt x="4135764" y="1306896"/>
                </a:lnTo>
                <a:lnTo>
                  <a:pt x="4132534" y="1307852"/>
                </a:lnTo>
                <a:cubicBezTo>
                  <a:pt x="4131309" y="1309326"/>
                  <a:pt x="4130946" y="1311593"/>
                  <a:pt x="4131037" y="1314587"/>
                </a:cubicBezTo>
                <a:cubicBezTo>
                  <a:pt x="4131400" y="1323113"/>
                  <a:pt x="4130855" y="1331459"/>
                  <a:pt x="4131218" y="1339985"/>
                </a:cubicBezTo>
                <a:cubicBezTo>
                  <a:pt x="4131580" y="1344884"/>
                  <a:pt x="4129403" y="1345973"/>
                  <a:pt x="4124868" y="1345973"/>
                </a:cubicBezTo>
                <a:cubicBezTo>
                  <a:pt x="4120332" y="1345973"/>
                  <a:pt x="4118156" y="1345066"/>
                  <a:pt x="4118338" y="1339985"/>
                </a:cubicBezTo>
                <a:cubicBezTo>
                  <a:pt x="4118700" y="1332185"/>
                  <a:pt x="4117975" y="1324203"/>
                  <a:pt x="4118519" y="1316401"/>
                </a:cubicBezTo>
                <a:cubicBezTo>
                  <a:pt x="4119063" y="1308600"/>
                  <a:pt x="4117248" y="1304792"/>
                  <a:pt x="4108359" y="1305879"/>
                </a:cubicBezTo>
                <a:cubicBezTo>
                  <a:pt x="4101828" y="1306605"/>
                  <a:pt x="4094934" y="1305517"/>
                  <a:pt x="4088404" y="1306060"/>
                </a:cubicBezTo>
                <a:cubicBezTo>
                  <a:pt x="4082234" y="1306605"/>
                  <a:pt x="4079513" y="1304972"/>
                  <a:pt x="4080058" y="1298259"/>
                </a:cubicBezTo>
                <a:cubicBezTo>
                  <a:pt x="4080602" y="1291367"/>
                  <a:pt x="4079695" y="1284290"/>
                  <a:pt x="4080240" y="1277397"/>
                </a:cubicBezTo>
                <a:cubicBezTo>
                  <a:pt x="4080783" y="1270139"/>
                  <a:pt x="4077155" y="1267781"/>
                  <a:pt x="4070623" y="1267963"/>
                </a:cubicBezTo>
                <a:cubicBezTo>
                  <a:pt x="4063730" y="1268144"/>
                  <a:pt x="4056655" y="1267600"/>
                  <a:pt x="4049761" y="1268144"/>
                </a:cubicBezTo>
                <a:cubicBezTo>
                  <a:pt x="4043048" y="1268688"/>
                  <a:pt x="4041597" y="1266148"/>
                  <a:pt x="4041777" y="1259980"/>
                </a:cubicBezTo>
                <a:cubicBezTo>
                  <a:pt x="4042140" y="1239661"/>
                  <a:pt x="4041960" y="1219162"/>
                  <a:pt x="4041960" y="1198842"/>
                </a:cubicBezTo>
                <a:cubicBezTo>
                  <a:pt x="4041960" y="1195577"/>
                  <a:pt x="4042867" y="1191768"/>
                  <a:pt x="4037424" y="1191948"/>
                </a:cubicBezTo>
                <a:cubicBezTo>
                  <a:pt x="4019646" y="1192493"/>
                  <a:pt x="4001865" y="1190679"/>
                  <a:pt x="3984269" y="1193763"/>
                </a:cubicBezTo>
                <a:cubicBezTo>
                  <a:pt x="3981729" y="1194307"/>
                  <a:pt x="3980278" y="1194851"/>
                  <a:pt x="3980278" y="1197572"/>
                </a:cubicBezTo>
                <a:cubicBezTo>
                  <a:pt x="3980641" y="1218074"/>
                  <a:pt x="3977194" y="1238573"/>
                  <a:pt x="3979370" y="1259074"/>
                </a:cubicBezTo>
                <a:cubicBezTo>
                  <a:pt x="3980459" y="1268507"/>
                  <a:pt x="3979552" y="1270321"/>
                  <a:pt x="3970300" y="1269958"/>
                </a:cubicBezTo>
                <a:cubicBezTo>
                  <a:pt x="3963768" y="1269776"/>
                  <a:pt x="3957237" y="1270685"/>
                  <a:pt x="3950525" y="1269051"/>
                </a:cubicBezTo>
                <a:cubicBezTo>
                  <a:pt x="3942905" y="1267419"/>
                  <a:pt x="3938914" y="1271410"/>
                  <a:pt x="3940547" y="1279028"/>
                </a:cubicBezTo>
                <a:cubicBezTo>
                  <a:pt x="3941817" y="1285198"/>
                  <a:pt x="3939458" y="1290822"/>
                  <a:pt x="3940184" y="1296626"/>
                </a:cubicBezTo>
                <a:cubicBezTo>
                  <a:pt x="3941091" y="1304972"/>
                  <a:pt x="3940547" y="1310778"/>
                  <a:pt x="3928936" y="1307874"/>
                </a:cubicBezTo>
                <a:cubicBezTo>
                  <a:pt x="3925127" y="1306968"/>
                  <a:pt x="3919684" y="1308056"/>
                  <a:pt x="3915148" y="1307874"/>
                </a:cubicBezTo>
                <a:cubicBezTo>
                  <a:pt x="3906622" y="1307331"/>
                  <a:pt x="3905170" y="1310958"/>
                  <a:pt x="3905533" y="1318397"/>
                </a:cubicBezTo>
                <a:lnTo>
                  <a:pt x="3905657" y="1343159"/>
                </a:lnTo>
                <a:lnTo>
                  <a:pt x="3905473" y="1344726"/>
                </a:lnTo>
                <a:cubicBezTo>
                  <a:pt x="3904566" y="1346335"/>
                  <a:pt x="3902705" y="1347243"/>
                  <a:pt x="3898986" y="1347061"/>
                </a:cubicBezTo>
                <a:cubicBezTo>
                  <a:pt x="3892636" y="1346698"/>
                  <a:pt x="3889372" y="1345429"/>
                  <a:pt x="3889734" y="1338353"/>
                </a:cubicBezTo>
                <a:cubicBezTo>
                  <a:pt x="3890097" y="1329826"/>
                  <a:pt x="3889191" y="1321299"/>
                  <a:pt x="3890097" y="1312954"/>
                </a:cubicBezTo>
                <a:cubicBezTo>
                  <a:pt x="3890642" y="1308782"/>
                  <a:pt x="3889372" y="1308600"/>
                  <a:pt x="3886287" y="1308600"/>
                </a:cubicBezTo>
                <a:cubicBezTo>
                  <a:pt x="3877217" y="1308600"/>
                  <a:pt x="3868146" y="1308600"/>
                  <a:pt x="3859074" y="1308600"/>
                </a:cubicBezTo>
                <a:cubicBezTo>
                  <a:pt x="3855083" y="1308600"/>
                  <a:pt x="3851818" y="1308419"/>
                  <a:pt x="3851818" y="1302976"/>
                </a:cubicBezTo>
                <a:cubicBezTo>
                  <a:pt x="3851999" y="1294087"/>
                  <a:pt x="3851455" y="1285198"/>
                  <a:pt x="3851818" y="1276309"/>
                </a:cubicBezTo>
                <a:cubicBezTo>
                  <a:pt x="3851999" y="1271228"/>
                  <a:pt x="3849641" y="1270139"/>
                  <a:pt x="3845286" y="1270321"/>
                </a:cubicBezTo>
                <a:cubicBezTo>
                  <a:pt x="3837667" y="1270503"/>
                  <a:pt x="3830047" y="1269958"/>
                  <a:pt x="3822610" y="1270503"/>
                </a:cubicBezTo>
                <a:cubicBezTo>
                  <a:pt x="3815715" y="1270866"/>
                  <a:pt x="3813176" y="1269051"/>
                  <a:pt x="3813357" y="1261613"/>
                </a:cubicBezTo>
                <a:cubicBezTo>
                  <a:pt x="3813901" y="1243472"/>
                  <a:pt x="3813720" y="1225329"/>
                  <a:pt x="3813538" y="1207188"/>
                </a:cubicBezTo>
                <a:cubicBezTo>
                  <a:pt x="3813538" y="1199569"/>
                  <a:pt x="3817529" y="1191768"/>
                  <a:pt x="3802109" y="1192855"/>
                </a:cubicBezTo>
                <a:cubicBezTo>
                  <a:pt x="3788140" y="1193944"/>
                  <a:pt x="3773264" y="1193037"/>
                  <a:pt x="3758931" y="1192312"/>
                </a:cubicBezTo>
                <a:cubicBezTo>
                  <a:pt x="3750587" y="1191948"/>
                  <a:pt x="3751131" y="1198116"/>
                  <a:pt x="3752401" y="1202833"/>
                </a:cubicBezTo>
                <a:cubicBezTo>
                  <a:pt x="3753852" y="1208094"/>
                  <a:pt x="3754396" y="1213537"/>
                  <a:pt x="3753670" y="1218799"/>
                </a:cubicBezTo>
                <a:cubicBezTo>
                  <a:pt x="3751493" y="1233493"/>
                  <a:pt x="3752038" y="1248188"/>
                  <a:pt x="3752038" y="1262883"/>
                </a:cubicBezTo>
                <a:cubicBezTo>
                  <a:pt x="3752038" y="1266511"/>
                  <a:pt x="3750950" y="1267781"/>
                  <a:pt x="3747139" y="1268688"/>
                </a:cubicBezTo>
                <a:cubicBezTo>
                  <a:pt x="3736436" y="1271410"/>
                  <a:pt x="3725732" y="1269595"/>
                  <a:pt x="3715209" y="1269776"/>
                </a:cubicBezTo>
                <a:cubicBezTo>
                  <a:pt x="3713396" y="1272861"/>
                  <a:pt x="3718294" y="1273768"/>
                  <a:pt x="3717023" y="1276126"/>
                </a:cubicBezTo>
                <a:cubicBezTo>
                  <a:pt x="3712307" y="1285198"/>
                  <a:pt x="3714121" y="1294994"/>
                  <a:pt x="3713758" y="1304428"/>
                </a:cubicBezTo>
                <a:cubicBezTo>
                  <a:pt x="3713758" y="1308056"/>
                  <a:pt x="3712125" y="1307149"/>
                  <a:pt x="3709223" y="1306968"/>
                </a:cubicBezTo>
                <a:cubicBezTo>
                  <a:pt x="3699608" y="1306242"/>
                  <a:pt x="3689811" y="1306423"/>
                  <a:pt x="3680197" y="1306242"/>
                </a:cubicBezTo>
                <a:cubicBezTo>
                  <a:pt x="3676023" y="1306060"/>
                  <a:pt x="3674753" y="1307149"/>
                  <a:pt x="3675297" y="1312047"/>
                </a:cubicBezTo>
                <a:cubicBezTo>
                  <a:pt x="3676205" y="1321118"/>
                  <a:pt x="3675479" y="1330190"/>
                  <a:pt x="3675660" y="1339259"/>
                </a:cubicBezTo>
                <a:cubicBezTo>
                  <a:pt x="3675842" y="1345247"/>
                  <a:pt x="3672576" y="1346154"/>
                  <a:pt x="3667678" y="1346335"/>
                </a:cubicBezTo>
                <a:cubicBezTo>
                  <a:pt x="3662417" y="1346517"/>
                  <a:pt x="3660784" y="1344704"/>
                  <a:pt x="3660965" y="1339622"/>
                </a:cubicBezTo>
                <a:cubicBezTo>
                  <a:pt x="3661328" y="1330553"/>
                  <a:pt x="3660784" y="1321481"/>
                  <a:pt x="3661147" y="1312410"/>
                </a:cubicBezTo>
                <a:cubicBezTo>
                  <a:pt x="3661328" y="1307694"/>
                  <a:pt x="3659696" y="1306060"/>
                  <a:pt x="3654979" y="1306242"/>
                </a:cubicBezTo>
                <a:cubicBezTo>
                  <a:pt x="3646452" y="1306605"/>
                  <a:pt x="3638108" y="1306060"/>
                  <a:pt x="3629580" y="1306423"/>
                </a:cubicBezTo>
                <a:cubicBezTo>
                  <a:pt x="3624319" y="1306605"/>
                  <a:pt x="3622687" y="1304792"/>
                  <a:pt x="3622868" y="1299711"/>
                </a:cubicBezTo>
                <a:cubicBezTo>
                  <a:pt x="3623231" y="1292091"/>
                  <a:pt x="3622687" y="1284653"/>
                  <a:pt x="3623050" y="1277034"/>
                </a:cubicBezTo>
                <a:cubicBezTo>
                  <a:pt x="3623413" y="1270685"/>
                  <a:pt x="3620510" y="1268325"/>
                  <a:pt x="3614704" y="1268325"/>
                </a:cubicBezTo>
                <a:cubicBezTo>
                  <a:pt x="3607448" y="1268325"/>
                  <a:pt x="3600190" y="1267963"/>
                  <a:pt x="3592934" y="1268507"/>
                </a:cubicBezTo>
                <a:cubicBezTo>
                  <a:pt x="3586584" y="1269051"/>
                  <a:pt x="3584589" y="1267055"/>
                  <a:pt x="3584770" y="1260525"/>
                </a:cubicBezTo>
                <a:cubicBezTo>
                  <a:pt x="3585133" y="1240024"/>
                  <a:pt x="3584770" y="1219342"/>
                  <a:pt x="3584952" y="1198842"/>
                </a:cubicBezTo>
                <a:cubicBezTo>
                  <a:pt x="3584952" y="1193763"/>
                  <a:pt x="3583501" y="1192130"/>
                  <a:pt x="3578240" y="1192130"/>
                </a:cubicBezTo>
                <a:cubicBezTo>
                  <a:pt x="3561911" y="1192493"/>
                  <a:pt x="3545584" y="1192493"/>
                  <a:pt x="3529256" y="1192130"/>
                </a:cubicBezTo>
                <a:cubicBezTo>
                  <a:pt x="3522907" y="1192130"/>
                  <a:pt x="3520911" y="1193944"/>
                  <a:pt x="3521093" y="1200294"/>
                </a:cubicBezTo>
                <a:cubicBezTo>
                  <a:pt x="3521637" y="1220613"/>
                  <a:pt x="3521093" y="1240750"/>
                  <a:pt x="3521456" y="1261069"/>
                </a:cubicBezTo>
                <a:cubicBezTo>
                  <a:pt x="3521637" y="1267055"/>
                  <a:pt x="3519822" y="1269051"/>
                  <a:pt x="3513836" y="1268688"/>
                </a:cubicBezTo>
                <a:cubicBezTo>
                  <a:pt x="3505671" y="1268144"/>
                  <a:pt x="3497508" y="1268688"/>
                  <a:pt x="3489344" y="1268507"/>
                </a:cubicBezTo>
                <a:cubicBezTo>
                  <a:pt x="3485353" y="1268325"/>
                  <a:pt x="3482814" y="1269051"/>
                  <a:pt x="3483176" y="1273768"/>
                </a:cubicBezTo>
                <a:cubicBezTo>
                  <a:pt x="3483902" y="1283201"/>
                  <a:pt x="3481544" y="1292998"/>
                  <a:pt x="3484627" y="1302433"/>
                </a:cubicBezTo>
                <a:cubicBezTo>
                  <a:pt x="3485897" y="1306423"/>
                  <a:pt x="3484083" y="1308600"/>
                  <a:pt x="3479548" y="1308419"/>
                </a:cubicBezTo>
                <a:cubicBezTo>
                  <a:pt x="3470839" y="1308237"/>
                  <a:pt x="3461950" y="1308600"/>
                  <a:pt x="3453242" y="1308237"/>
                </a:cubicBezTo>
                <a:cubicBezTo>
                  <a:pt x="3446892" y="1308056"/>
                  <a:pt x="3444534" y="1310596"/>
                  <a:pt x="3444897" y="1316765"/>
                </a:cubicBezTo>
                <a:cubicBezTo>
                  <a:pt x="3445260" y="1324565"/>
                  <a:pt x="3444897" y="1332548"/>
                  <a:pt x="3445078" y="1340348"/>
                </a:cubicBezTo>
                <a:cubicBezTo>
                  <a:pt x="3445078" y="1343978"/>
                  <a:pt x="3446348" y="1347787"/>
                  <a:pt x="3440543" y="1346517"/>
                </a:cubicBezTo>
                <a:cubicBezTo>
                  <a:pt x="3436552" y="1345610"/>
                  <a:pt x="3430020" y="1349601"/>
                  <a:pt x="3430383" y="1340711"/>
                </a:cubicBezTo>
                <a:cubicBezTo>
                  <a:pt x="3430746" y="1332185"/>
                  <a:pt x="3430020" y="1323658"/>
                  <a:pt x="3430565" y="1315313"/>
                </a:cubicBezTo>
                <a:cubicBezTo>
                  <a:pt x="3430927" y="1309507"/>
                  <a:pt x="3428751" y="1307874"/>
                  <a:pt x="3423308" y="1308237"/>
                </a:cubicBezTo>
                <a:cubicBezTo>
                  <a:pt x="3415688" y="1308782"/>
                  <a:pt x="3408069" y="1307874"/>
                  <a:pt x="3400631" y="1308600"/>
                </a:cubicBezTo>
                <a:cubicBezTo>
                  <a:pt x="3393738" y="1309325"/>
                  <a:pt x="3391196" y="1305698"/>
                  <a:pt x="3390834" y="1300256"/>
                </a:cubicBezTo>
                <a:cubicBezTo>
                  <a:pt x="3390471" y="1293361"/>
                  <a:pt x="3389202" y="1286105"/>
                  <a:pt x="3391559" y="1279573"/>
                </a:cubicBezTo>
                <a:cubicBezTo>
                  <a:pt x="3394463" y="1271410"/>
                  <a:pt x="3390108" y="1268870"/>
                  <a:pt x="3383759" y="1268688"/>
                </a:cubicBezTo>
                <a:cubicBezTo>
                  <a:pt x="3375595" y="1268507"/>
                  <a:pt x="3367432" y="1267237"/>
                  <a:pt x="3359448" y="1269595"/>
                </a:cubicBezTo>
                <a:cubicBezTo>
                  <a:pt x="3355820" y="1270685"/>
                  <a:pt x="3354187" y="1269776"/>
                  <a:pt x="3354369" y="1266148"/>
                </a:cubicBezTo>
                <a:cubicBezTo>
                  <a:pt x="3354913" y="1257078"/>
                  <a:pt x="3352374" y="1248370"/>
                  <a:pt x="3352193" y="1239299"/>
                </a:cubicBezTo>
                <a:cubicBezTo>
                  <a:pt x="3352011" y="1226417"/>
                  <a:pt x="3354007" y="1213537"/>
                  <a:pt x="3354369" y="1200657"/>
                </a:cubicBezTo>
                <a:cubicBezTo>
                  <a:pt x="3354550" y="1194126"/>
                  <a:pt x="3352011" y="1192130"/>
                  <a:pt x="3345843" y="1192312"/>
                </a:cubicBezTo>
                <a:cubicBezTo>
                  <a:pt x="3330603" y="1192855"/>
                  <a:pt x="3315364" y="1191948"/>
                  <a:pt x="3299944" y="1193944"/>
                </a:cubicBezTo>
                <a:cubicBezTo>
                  <a:pt x="3293775" y="1194670"/>
                  <a:pt x="3292505" y="1196302"/>
                  <a:pt x="3292505" y="1201927"/>
                </a:cubicBezTo>
                <a:cubicBezTo>
                  <a:pt x="3292867" y="1221519"/>
                  <a:pt x="3292324" y="1241293"/>
                  <a:pt x="3292867" y="1260888"/>
                </a:cubicBezTo>
                <a:cubicBezTo>
                  <a:pt x="3293049" y="1267963"/>
                  <a:pt x="3291598" y="1271228"/>
                  <a:pt x="3283616" y="1270503"/>
                </a:cubicBezTo>
                <a:cubicBezTo>
                  <a:pt x="3275814" y="1269776"/>
                  <a:pt x="3267832" y="1270685"/>
                  <a:pt x="3260031" y="1270139"/>
                </a:cubicBezTo>
                <a:cubicBezTo>
                  <a:pt x="3253682" y="1269595"/>
                  <a:pt x="3251868" y="1272317"/>
                  <a:pt x="3252775" y="1277941"/>
                </a:cubicBezTo>
                <a:cubicBezTo>
                  <a:pt x="3254227" y="1285923"/>
                  <a:pt x="3254770" y="1293906"/>
                  <a:pt x="3254770" y="1302070"/>
                </a:cubicBezTo>
                <a:cubicBezTo>
                  <a:pt x="3254770" y="1306786"/>
                  <a:pt x="3253501" y="1308600"/>
                  <a:pt x="3248602" y="1308419"/>
                </a:cubicBezTo>
                <a:cubicBezTo>
                  <a:pt x="3240076" y="1308056"/>
                  <a:pt x="3231730" y="1308600"/>
                  <a:pt x="3223204" y="1308237"/>
                </a:cubicBezTo>
                <a:cubicBezTo>
                  <a:pt x="3218123" y="1308056"/>
                  <a:pt x="3216309" y="1309688"/>
                  <a:pt x="3216491" y="1314950"/>
                </a:cubicBezTo>
                <a:cubicBezTo>
                  <a:pt x="3216672" y="1323839"/>
                  <a:pt x="3216672" y="1332729"/>
                  <a:pt x="3215040" y="1341801"/>
                </a:cubicBezTo>
                <a:cubicBezTo>
                  <a:pt x="3213770" y="1348513"/>
                  <a:pt x="3209597" y="1345791"/>
                  <a:pt x="3206331" y="1346335"/>
                </a:cubicBezTo>
                <a:cubicBezTo>
                  <a:pt x="3202522" y="1346880"/>
                  <a:pt x="3199982" y="1345791"/>
                  <a:pt x="3200164" y="1341074"/>
                </a:cubicBezTo>
                <a:cubicBezTo>
                  <a:pt x="3200527" y="1332366"/>
                  <a:pt x="3199802" y="1323658"/>
                  <a:pt x="3200345" y="1315132"/>
                </a:cubicBezTo>
                <a:cubicBezTo>
                  <a:pt x="3200708" y="1309325"/>
                  <a:pt x="3198531" y="1307694"/>
                  <a:pt x="3193087" y="1308056"/>
                </a:cubicBezTo>
                <a:cubicBezTo>
                  <a:pt x="3185287" y="1308419"/>
                  <a:pt x="3177305" y="1307694"/>
                  <a:pt x="3169505" y="1308237"/>
                </a:cubicBezTo>
                <a:cubicBezTo>
                  <a:pt x="3163335" y="1308600"/>
                  <a:pt x="3161702" y="1306242"/>
                  <a:pt x="3162066" y="1300437"/>
                </a:cubicBezTo>
                <a:cubicBezTo>
                  <a:pt x="3162429" y="1292817"/>
                  <a:pt x="3161702" y="1285198"/>
                  <a:pt x="3162247" y="1277759"/>
                </a:cubicBezTo>
                <a:cubicBezTo>
                  <a:pt x="3162792" y="1271047"/>
                  <a:pt x="3160251" y="1269414"/>
                  <a:pt x="3154084" y="1269776"/>
                </a:cubicBezTo>
                <a:cubicBezTo>
                  <a:pt x="3146826" y="1270139"/>
                  <a:pt x="3139571" y="1269233"/>
                  <a:pt x="3132313" y="1269958"/>
                </a:cubicBezTo>
                <a:cubicBezTo>
                  <a:pt x="3125238" y="1270685"/>
                  <a:pt x="3123786" y="1267781"/>
                  <a:pt x="3123968" y="1261250"/>
                </a:cubicBezTo>
                <a:cubicBezTo>
                  <a:pt x="3124332" y="1243109"/>
                  <a:pt x="3124150" y="1224966"/>
                  <a:pt x="3123968" y="1206825"/>
                </a:cubicBezTo>
                <a:cubicBezTo>
                  <a:pt x="3123968" y="1201927"/>
                  <a:pt x="3125964" y="1196483"/>
                  <a:pt x="3122878" y="1192675"/>
                </a:cubicBezTo>
                <a:cubicBezTo>
                  <a:pt x="3122199" y="1191903"/>
                  <a:pt x="3121394" y="1191563"/>
                  <a:pt x="3120513" y="1191478"/>
                </a:cubicBezTo>
                <a:close/>
                <a:moveTo>
                  <a:pt x="1743661" y="1066226"/>
                </a:moveTo>
                <a:cubicBezTo>
                  <a:pt x="1728604" y="1066589"/>
                  <a:pt x="1713364" y="1066407"/>
                  <a:pt x="1698307" y="1066407"/>
                </a:cubicBezTo>
                <a:cubicBezTo>
                  <a:pt x="1688147" y="1066407"/>
                  <a:pt x="1687602" y="1067859"/>
                  <a:pt x="1688692" y="1078018"/>
                </a:cubicBezTo>
                <a:cubicBezTo>
                  <a:pt x="1689598" y="1085819"/>
                  <a:pt x="1688692" y="1093801"/>
                  <a:pt x="1688328" y="1101784"/>
                </a:cubicBezTo>
                <a:cubicBezTo>
                  <a:pt x="1688147" y="1105412"/>
                  <a:pt x="1684882" y="1104506"/>
                  <a:pt x="1682706" y="1104506"/>
                </a:cubicBezTo>
                <a:cubicBezTo>
                  <a:pt x="1674540" y="1104687"/>
                  <a:pt x="1666377" y="1104868"/>
                  <a:pt x="1658213" y="1104506"/>
                </a:cubicBezTo>
                <a:cubicBezTo>
                  <a:pt x="1652409" y="1104142"/>
                  <a:pt x="1650050" y="1105775"/>
                  <a:pt x="1650413" y="1111943"/>
                </a:cubicBezTo>
                <a:cubicBezTo>
                  <a:pt x="1650775" y="1119563"/>
                  <a:pt x="1650594" y="1127000"/>
                  <a:pt x="1650413" y="1134621"/>
                </a:cubicBezTo>
                <a:cubicBezTo>
                  <a:pt x="1650413" y="1139699"/>
                  <a:pt x="1648599" y="1143147"/>
                  <a:pt x="1642430" y="1142785"/>
                </a:cubicBezTo>
                <a:cubicBezTo>
                  <a:pt x="1634448" y="1142421"/>
                  <a:pt x="1626284" y="1142785"/>
                  <a:pt x="1618301" y="1142603"/>
                </a:cubicBezTo>
                <a:cubicBezTo>
                  <a:pt x="1614129" y="1142421"/>
                  <a:pt x="1611952" y="1143510"/>
                  <a:pt x="1612315" y="1148045"/>
                </a:cubicBezTo>
                <a:cubicBezTo>
                  <a:pt x="1614129" y="1170541"/>
                  <a:pt x="1607961" y="1193037"/>
                  <a:pt x="1611589" y="1215533"/>
                </a:cubicBezTo>
                <a:cubicBezTo>
                  <a:pt x="1612677" y="1221339"/>
                  <a:pt x="1607961" y="1220613"/>
                  <a:pt x="1604513" y="1220431"/>
                </a:cubicBezTo>
                <a:cubicBezTo>
                  <a:pt x="1601611" y="1220250"/>
                  <a:pt x="1597438" y="1222427"/>
                  <a:pt x="1597257" y="1215896"/>
                </a:cubicBezTo>
                <a:cubicBezTo>
                  <a:pt x="1596894" y="1204104"/>
                  <a:pt x="1597438" y="1192130"/>
                  <a:pt x="1597620" y="1180338"/>
                </a:cubicBezTo>
                <a:cubicBezTo>
                  <a:pt x="1597802" y="1170904"/>
                  <a:pt x="1595080" y="1161652"/>
                  <a:pt x="1597438" y="1151855"/>
                </a:cubicBezTo>
                <a:cubicBezTo>
                  <a:pt x="1599434" y="1143510"/>
                  <a:pt x="1595443" y="1140607"/>
                  <a:pt x="1586009" y="1142785"/>
                </a:cubicBezTo>
                <a:cubicBezTo>
                  <a:pt x="1578027" y="1144780"/>
                  <a:pt x="1570589" y="1141152"/>
                  <a:pt x="1562969" y="1142421"/>
                </a:cubicBezTo>
                <a:cubicBezTo>
                  <a:pt x="1560972" y="1142785"/>
                  <a:pt x="1559704" y="1141333"/>
                  <a:pt x="1559704" y="1139156"/>
                </a:cubicBezTo>
                <a:cubicBezTo>
                  <a:pt x="1560066" y="1129904"/>
                  <a:pt x="1555531" y="1121014"/>
                  <a:pt x="1559340" y="1111580"/>
                </a:cubicBezTo>
                <a:cubicBezTo>
                  <a:pt x="1561335" y="1106501"/>
                  <a:pt x="1558615" y="1103961"/>
                  <a:pt x="1552809" y="1104324"/>
                </a:cubicBezTo>
                <a:cubicBezTo>
                  <a:pt x="1545190" y="1104687"/>
                  <a:pt x="1537571" y="1103961"/>
                  <a:pt x="1530132" y="1104506"/>
                </a:cubicBezTo>
                <a:cubicBezTo>
                  <a:pt x="1523783" y="1104868"/>
                  <a:pt x="1520881" y="1103416"/>
                  <a:pt x="1521424" y="1096159"/>
                </a:cubicBezTo>
                <a:cubicBezTo>
                  <a:pt x="1521969" y="1088359"/>
                  <a:pt x="1521424" y="1080376"/>
                  <a:pt x="1521606" y="1072576"/>
                </a:cubicBezTo>
                <a:cubicBezTo>
                  <a:pt x="1521787" y="1068221"/>
                  <a:pt x="1520518" y="1066226"/>
                  <a:pt x="1515619" y="1066226"/>
                </a:cubicBezTo>
                <a:cubicBezTo>
                  <a:pt x="1498384" y="1066407"/>
                  <a:pt x="1481150" y="1066407"/>
                  <a:pt x="1463915" y="1066226"/>
                </a:cubicBezTo>
                <a:cubicBezTo>
                  <a:pt x="1458653" y="1066226"/>
                  <a:pt x="1457747" y="1068403"/>
                  <a:pt x="1457928" y="1072758"/>
                </a:cubicBezTo>
                <a:cubicBezTo>
                  <a:pt x="1458109" y="1080921"/>
                  <a:pt x="1457747" y="1089085"/>
                  <a:pt x="1458109" y="1097248"/>
                </a:cubicBezTo>
                <a:cubicBezTo>
                  <a:pt x="1458291" y="1102690"/>
                  <a:pt x="1456839" y="1104868"/>
                  <a:pt x="1451034" y="1104506"/>
                </a:cubicBezTo>
                <a:cubicBezTo>
                  <a:pt x="1442869" y="1104142"/>
                  <a:pt x="1434705" y="1104687"/>
                  <a:pt x="1426542" y="1104324"/>
                </a:cubicBezTo>
                <a:cubicBezTo>
                  <a:pt x="1421644" y="1104142"/>
                  <a:pt x="1419649" y="1105594"/>
                  <a:pt x="1419829" y="1110854"/>
                </a:cubicBezTo>
                <a:cubicBezTo>
                  <a:pt x="1420192" y="1119382"/>
                  <a:pt x="1419829" y="1127726"/>
                  <a:pt x="1420011" y="1136254"/>
                </a:cubicBezTo>
                <a:cubicBezTo>
                  <a:pt x="1420011" y="1139881"/>
                  <a:pt x="1419649" y="1142785"/>
                  <a:pt x="1414750" y="1142421"/>
                </a:cubicBezTo>
                <a:cubicBezTo>
                  <a:pt x="1406042" y="1141876"/>
                  <a:pt x="1397516" y="1143692"/>
                  <a:pt x="1388807" y="1144055"/>
                </a:cubicBezTo>
                <a:cubicBezTo>
                  <a:pt x="1383183" y="1144418"/>
                  <a:pt x="1381732" y="1146049"/>
                  <a:pt x="1381732" y="1151492"/>
                </a:cubicBezTo>
                <a:cubicBezTo>
                  <a:pt x="1382095" y="1169634"/>
                  <a:pt x="1381914" y="1187777"/>
                  <a:pt x="1381914" y="1205918"/>
                </a:cubicBezTo>
                <a:cubicBezTo>
                  <a:pt x="1381914" y="1221339"/>
                  <a:pt x="1381914" y="1221339"/>
                  <a:pt x="1366130" y="1220431"/>
                </a:cubicBezTo>
                <a:cubicBezTo>
                  <a:pt x="1365586" y="1220431"/>
                  <a:pt x="1365223" y="1219887"/>
                  <a:pt x="1364680" y="1219705"/>
                </a:cubicBezTo>
                <a:cubicBezTo>
                  <a:pt x="1366130" y="1215896"/>
                  <a:pt x="1365042" y="1211904"/>
                  <a:pt x="1365586" y="1208094"/>
                </a:cubicBezTo>
                <a:cubicBezTo>
                  <a:pt x="1366312" y="1201745"/>
                  <a:pt x="1363045" y="1195395"/>
                  <a:pt x="1364317" y="1189408"/>
                </a:cubicBezTo>
                <a:cubicBezTo>
                  <a:pt x="1366493" y="1179793"/>
                  <a:pt x="1365768" y="1170178"/>
                  <a:pt x="1365223" y="1160745"/>
                </a:cubicBezTo>
                <a:cubicBezTo>
                  <a:pt x="1364498" y="1146049"/>
                  <a:pt x="1363771" y="1146232"/>
                  <a:pt x="1348895" y="1146412"/>
                </a:cubicBezTo>
                <a:cubicBezTo>
                  <a:pt x="1341276" y="1146412"/>
                  <a:pt x="1333837" y="1146412"/>
                  <a:pt x="1326037" y="1146412"/>
                </a:cubicBezTo>
                <a:cubicBezTo>
                  <a:pt x="1323678" y="1140062"/>
                  <a:pt x="1328576" y="1133532"/>
                  <a:pt x="1327488" y="1126637"/>
                </a:cubicBezTo>
                <a:cubicBezTo>
                  <a:pt x="1327307" y="1125186"/>
                  <a:pt x="1327670" y="1123372"/>
                  <a:pt x="1325493" y="1123372"/>
                </a:cubicBezTo>
                <a:cubicBezTo>
                  <a:pt x="1323315" y="1123372"/>
                  <a:pt x="1324948" y="1126819"/>
                  <a:pt x="1322409" y="1126819"/>
                </a:cubicBezTo>
                <a:cubicBezTo>
                  <a:pt x="1322409" y="1124643"/>
                  <a:pt x="1322046" y="1122465"/>
                  <a:pt x="1322409" y="1120470"/>
                </a:cubicBezTo>
                <a:cubicBezTo>
                  <a:pt x="1324948" y="1108496"/>
                  <a:pt x="1321864" y="1104868"/>
                  <a:pt x="1309890" y="1106682"/>
                </a:cubicBezTo>
                <a:cubicBezTo>
                  <a:pt x="1308802" y="1106682"/>
                  <a:pt x="1307714" y="1107952"/>
                  <a:pt x="1306625" y="1107770"/>
                </a:cubicBezTo>
                <a:cubicBezTo>
                  <a:pt x="1300638" y="1107226"/>
                  <a:pt x="1293926" y="1107770"/>
                  <a:pt x="1288846" y="1105231"/>
                </a:cubicBezTo>
                <a:cubicBezTo>
                  <a:pt x="1285580" y="1103598"/>
                  <a:pt x="1290115" y="1097793"/>
                  <a:pt x="1289572" y="1093620"/>
                </a:cubicBezTo>
                <a:cubicBezTo>
                  <a:pt x="1288846" y="1087634"/>
                  <a:pt x="1289209" y="1081464"/>
                  <a:pt x="1289390" y="1075478"/>
                </a:cubicBezTo>
                <a:cubicBezTo>
                  <a:pt x="1289572" y="1070398"/>
                  <a:pt x="1287576" y="1068403"/>
                  <a:pt x="1282497" y="1068403"/>
                </a:cubicBezTo>
                <a:cubicBezTo>
                  <a:pt x="1266714" y="1068584"/>
                  <a:pt x="1251112" y="1068765"/>
                  <a:pt x="1235327" y="1068403"/>
                </a:cubicBezTo>
                <a:cubicBezTo>
                  <a:pt x="1230247" y="1068221"/>
                  <a:pt x="1229341" y="1070579"/>
                  <a:pt x="1229522" y="1074935"/>
                </a:cubicBezTo>
                <a:cubicBezTo>
                  <a:pt x="1229704" y="1083460"/>
                  <a:pt x="1229341" y="1091805"/>
                  <a:pt x="1229704" y="1100333"/>
                </a:cubicBezTo>
                <a:cubicBezTo>
                  <a:pt x="1229885" y="1105050"/>
                  <a:pt x="1228433" y="1106863"/>
                  <a:pt x="1223535" y="1106682"/>
                </a:cubicBezTo>
                <a:cubicBezTo>
                  <a:pt x="1214828" y="1106320"/>
                  <a:pt x="1205937" y="1106682"/>
                  <a:pt x="1197230" y="1106501"/>
                </a:cubicBezTo>
                <a:cubicBezTo>
                  <a:pt x="1192875" y="1106320"/>
                  <a:pt x="1191243" y="1107770"/>
                  <a:pt x="1191424" y="1112124"/>
                </a:cubicBezTo>
                <a:cubicBezTo>
                  <a:pt x="1191787" y="1120470"/>
                  <a:pt x="1191424" y="1128816"/>
                  <a:pt x="1191606" y="1137160"/>
                </a:cubicBezTo>
                <a:cubicBezTo>
                  <a:pt x="1191787" y="1142603"/>
                  <a:pt x="1189610" y="1144962"/>
                  <a:pt x="1184168" y="1144780"/>
                </a:cubicBezTo>
                <a:cubicBezTo>
                  <a:pt x="1176548" y="1144599"/>
                  <a:pt x="1168928" y="1145143"/>
                  <a:pt x="1161490" y="1144599"/>
                </a:cubicBezTo>
                <a:cubicBezTo>
                  <a:pt x="1155322" y="1144236"/>
                  <a:pt x="1153146" y="1146049"/>
                  <a:pt x="1153327" y="1152581"/>
                </a:cubicBezTo>
                <a:cubicBezTo>
                  <a:pt x="1153690" y="1172356"/>
                  <a:pt x="1153327" y="1191948"/>
                  <a:pt x="1153508" y="1211723"/>
                </a:cubicBezTo>
                <a:cubicBezTo>
                  <a:pt x="1153508" y="1214627"/>
                  <a:pt x="1152783" y="1217166"/>
                  <a:pt x="1151512" y="1219525"/>
                </a:cubicBezTo>
                <a:cubicBezTo>
                  <a:pt x="1148790" y="1224060"/>
                  <a:pt x="1144800" y="1219705"/>
                  <a:pt x="1141353" y="1220794"/>
                </a:cubicBezTo>
                <a:cubicBezTo>
                  <a:pt x="1139176" y="1221519"/>
                  <a:pt x="1136998" y="1220613"/>
                  <a:pt x="1136998" y="1217711"/>
                </a:cubicBezTo>
                <a:cubicBezTo>
                  <a:pt x="1136998" y="1202471"/>
                  <a:pt x="1135910" y="1187051"/>
                  <a:pt x="1135910" y="1171811"/>
                </a:cubicBezTo>
                <a:cubicBezTo>
                  <a:pt x="1135910" y="1164917"/>
                  <a:pt x="1136273" y="1157480"/>
                  <a:pt x="1136998" y="1150404"/>
                </a:cubicBezTo>
                <a:cubicBezTo>
                  <a:pt x="1137543" y="1145869"/>
                  <a:pt x="1135365" y="1144599"/>
                  <a:pt x="1131193" y="1144780"/>
                </a:cubicBezTo>
                <a:cubicBezTo>
                  <a:pt x="1123029" y="1144962"/>
                  <a:pt x="1114866" y="1144599"/>
                  <a:pt x="1106702" y="1144962"/>
                </a:cubicBezTo>
                <a:cubicBezTo>
                  <a:pt x="1100715" y="1145324"/>
                  <a:pt x="1098719" y="1142785"/>
                  <a:pt x="1098901" y="1136979"/>
                </a:cubicBezTo>
                <a:cubicBezTo>
                  <a:pt x="1099264" y="1129178"/>
                  <a:pt x="1098901" y="1121196"/>
                  <a:pt x="1099082" y="1113394"/>
                </a:cubicBezTo>
                <a:cubicBezTo>
                  <a:pt x="1099264" y="1109040"/>
                  <a:pt x="1098539" y="1106138"/>
                  <a:pt x="1093277" y="1106863"/>
                </a:cubicBezTo>
                <a:cubicBezTo>
                  <a:pt x="1084206" y="1108133"/>
                  <a:pt x="1075316" y="1105231"/>
                  <a:pt x="1066427" y="1105231"/>
                </a:cubicBezTo>
                <a:cubicBezTo>
                  <a:pt x="1061892" y="1105231"/>
                  <a:pt x="1060803" y="1103235"/>
                  <a:pt x="1060984" y="1099244"/>
                </a:cubicBezTo>
                <a:cubicBezTo>
                  <a:pt x="1061166" y="1091081"/>
                  <a:pt x="1060984" y="1082916"/>
                  <a:pt x="1061166" y="1074753"/>
                </a:cubicBezTo>
                <a:cubicBezTo>
                  <a:pt x="1061166" y="1069491"/>
                  <a:pt x="1059533" y="1066951"/>
                  <a:pt x="1053909" y="1066951"/>
                </a:cubicBezTo>
                <a:cubicBezTo>
                  <a:pt x="1037581" y="1067133"/>
                  <a:pt x="1021254" y="1067133"/>
                  <a:pt x="1004926" y="1066951"/>
                </a:cubicBezTo>
                <a:cubicBezTo>
                  <a:pt x="1000572" y="1066769"/>
                  <a:pt x="998939" y="1068584"/>
                  <a:pt x="999484" y="1072758"/>
                </a:cubicBezTo>
                <a:cubicBezTo>
                  <a:pt x="1000754" y="1081284"/>
                  <a:pt x="996763" y="1089628"/>
                  <a:pt x="999302" y="1098336"/>
                </a:cubicBezTo>
                <a:cubicBezTo>
                  <a:pt x="1000754" y="1103235"/>
                  <a:pt x="998214" y="1105231"/>
                  <a:pt x="992952" y="1105050"/>
                </a:cubicBezTo>
                <a:cubicBezTo>
                  <a:pt x="983882" y="1104687"/>
                  <a:pt x="974811" y="1105231"/>
                  <a:pt x="965739" y="1104868"/>
                </a:cubicBezTo>
                <a:cubicBezTo>
                  <a:pt x="961023" y="1104687"/>
                  <a:pt x="959209" y="1106138"/>
                  <a:pt x="959390" y="1111036"/>
                </a:cubicBezTo>
                <a:cubicBezTo>
                  <a:pt x="959753" y="1119744"/>
                  <a:pt x="959390" y="1128634"/>
                  <a:pt x="959572" y="1137342"/>
                </a:cubicBezTo>
                <a:cubicBezTo>
                  <a:pt x="959572" y="1141695"/>
                  <a:pt x="958121" y="1143329"/>
                  <a:pt x="953766" y="1143147"/>
                </a:cubicBezTo>
                <a:cubicBezTo>
                  <a:pt x="945239" y="1142966"/>
                  <a:pt x="936894" y="1143329"/>
                  <a:pt x="928368" y="1142966"/>
                </a:cubicBezTo>
                <a:cubicBezTo>
                  <a:pt x="922925" y="1142603"/>
                  <a:pt x="921292" y="1144418"/>
                  <a:pt x="921292" y="1150041"/>
                </a:cubicBezTo>
                <a:cubicBezTo>
                  <a:pt x="921655" y="1170904"/>
                  <a:pt x="921474" y="1191768"/>
                  <a:pt x="921474" y="1212630"/>
                </a:cubicBezTo>
                <a:cubicBezTo>
                  <a:pt x="921655" y="1217166"/>
                  <a:pt x="922380" y="1221519"/>
                  <a:pt x="914943" y="1221157"/>
                </a:cubicBezTo>
                <a:cubicBezTo>
                  <a:pt x="908230" y="1220976"/>
                  <a:pt x="906961" y="1218074"/>
                  <a:pt x="906961" y="1212267"/>
                </a:cubicBezTo>
                <a:cubicBezTo>
                  <a:pt x="907323" y="1191948"/>
                  <a:pt x="906779" y="1171811"/>
                  <a:pt x="907323" y="1151492"/>
                </a:cubicBezTo>
                <a:cubicBezTo>
                  <a:pt x="907504" y="1143873"/>
                  <a:pt x="904420" y="1141876"/>
                  <a:pt x="897890" y="1143147"/>
                </a:cubicBezTo>
                <a:cubicBezTo>
                  <a:pt x="890089" y="1144780"/>
                  <a:pt x="882468" y="1142240"/>
                  <a:pt x="874850" y="1143147"/>
                </a:cubicBezTo>
                <a:cubicBezTo>
                  <a:pt x="869770" y="1143692"/>
                  <a:pt x="868681" y="1141333"/>
                  <a:pt x="868864" y="1136797"/>
                </a:cubicBezTo>
                <a:cubicBezTo>
                  <a:pt x="869045" y="1130085"/>
                  <a:pt x="868864" y="1123553"/>
                  <a:pt x="868864" y="1116841"/>
                </a:cubicBezTo>
                <a:cubicBezTo>
                  <a:pt x="868864" y="1103416"/>
                  <a:pt x="870495" y="1105231"/>
                  <a:pt x="857615" y="1105050"/>
                </a:cubicBezTo>
                <a:cubicBezTo>
                  <a:pt x="851628" y="1105050"/>
                  <a:pt x="845460" y="1104687"/>
                  <a:pt x="839472" y="1105231"/>
                </a:cubicBezTo>
                <a:cubicBezTo>
                  <a:pt x="832942" y="1105775"/>
                  <a:pt x="830221" y="1103961"/>
                  <a:pt x="830766" y="1096885"/>
                </a:cubicBezTo>
                <a:cubicBezTo>
                  <a:pt x="831309" y="1089085"/>
                  <a:pt x="830766" y="1081102"/>
                  <a:pt x="830946" y="1073301"/>
                </a:cubicBezTo>
                <a:cubicBezTo>
                  <a:pt x="831128" y="1068765"/>
                  <a:pt x="829858" y="1066951"/>
                  <a:pt x="824959" y="1066951"/>
                </a:cubicBezTo>
                <a:cubicBezTo>
                  <a:pt x="807724" y="1067133"/>
                  <a:pt x="790490" y="1067133"/>
                  <a:pt x="773255" y="1066951"/>
                </a:cubicBezTo>
                <a:cubicBezTo>
                  <a:pt x="768175" y="1066769"/>
                  <a:pt x="767268" y="1069128"/>
                  <a:pt x="767450" y="1073482"/>
                </a:cubicBezTo>
                <a:cubicBezTo>
                  <a:pt x="767631" y="1081647"/>
                  <a:pt x="767268" y="1089810"/>
                  <a:pt x="767631" y="1097974"/>
                </a:cubicBezTo>
                <a:cubicBezTo>
                  <a:pt x="767812" y="1103416"/>
                  <a:pt x="766361" y="1105594"/>
                  <a:pt x="760556" y="1105231"/>
                </a:cubicBezTo>
                <a:cubicBezTo>
                  <a:pt x="752391" y="1104687"/>
                  <a:pt x="744228" y="1105231"/>
                  <a:pt x="736064" y="1105050"/>
                </a:cubicBezTo>
                <a:cubicBezTo>
                  <a:pt x="730078" y="1105050"/>
                  <a:pt x="728264" y="1108314"/>
                  <a:pt x="729896" y="1113212"/>
                </a:cubicBezTo>
                <a:cubicBezTo>
                  <a:pt x="732437" y="1120833"/>
                  <a:pt x="730985" y="1128270"/>
                  <a:pt x="731167" y="1135709"/>
                </a:cubicBezTo>
                <a:cubicBezTo>
                  <a:pt x="731348" y="1141152"/>
                  <a:pt x="728445" y="1144055"/>
                  <a:pt x="722639" y="1143329"/>
                </a:cubicBezTo>
                <a:cubicBezTo>
                  <a:pt x="713569" y="1142058"/>
                  <a:pt x="704860" y="1145869"/>
                  <a:pt x="695789" y="1145143"/>
                </a:cubicBezTo>
                <a:cubicBezTo>
                  <a:pt x="692342" y="1144780"/>
                  <a:pt x="691435" y="1146232"/>
                  <a:pt x="691980" y="1150041"/>
                </a:cubicBezTo>
                <a:cubicBezTo>
                  <a:pt x="694882" y="1171811"/>
                  <a:pt x="692705" y="1193400"/>
                  <a:pt x="693250" y="1215170"/>
                </a:cubicBezTo>
                <a:cubicBezTo>
                  <a:pt x="693431" y="1223878"/>
                  <a:pt x="686537" y="1220613"/>
                  <a:pt x="682002" y="1221339"/>
                </a:cubicBezTo>
                <a:cubicBezTo>
                  <a:pt x="676922" y="1222064"/>
                  <a:pt x="674927" y="1220250"/>
                  <a:pt x="675108" y="1214989"/>
                </a:cubicBezTo>
                <a:cubicBezTo>
                  <a:pt x="675471" y="1199569"/>
                  <a:pt x="675290" y="1184147"/>
                  <a:pt x="675290" y="1168727"/>
                </a:cubicBezTo>
                <a:cubicBezTo>
                  <a:pt x="675290" y="1145324"/>
                  <a:pt x="675290" y="1145324"/>
                  <a:pt x="651342" y="1148227"/>
                </a:cubicBezTo>
                <a:cubicBezTo>
                  <a:pt x="638643" y="1149859"/>
                  <a:pt x="635922" y="1146957"/>
                  <a:pt x="637010" y="1134439"/>
                </a:cubicBezTo>
                <a:cubicBezTo>
                  <a:pt x="637373" y="1128816"/>
                  <a:pt x="637010" y="1123372"/>
                  <a:pt x="637010" y="1115935"/>
                </a:cubicBezTo>
                <a:cubicBezTo>
                  <a:pt x="634288" y="1120107"/>
                  <a:pt x="636465" y="1123735"/>
                  <a:pt x="633745" y="1126457"/>
                </a:cubicBezTo>
                <a:cubicBezTo>
                  <a:pt x="633926" y="1120470"/>
                  <a:pt x="631749" y="1114846"/>
                  <a:pt x="635377" y="1110128"/>
                </a:cubicBezTo>
                <a:cubicBezTo>
                  <a:pt x="625581" y="1103780"/>
                  <a:pt x="614696" y="1110310"/>
                  <a:pt x="604354" y="1107589"/>
                </a:cubicBezTo>
                <a:cubicBezTo>
                  <a:pt x="600183" y="1106501"/>
                  <a:pt x="598730" y="1105412"/>
                  <a:pt x="598912" y="1101421"/>
                </a:cubicBezTo>
                <a:cubicBezTo>
                  <a:pt x="599092" y="1092895"/>
                  <a:pt x="598730" y="1084549"/>
                  <a:pt x="599092" y="1076023"/>
                </a:cubicBezTo>
                <a:cubicBezTo>
                  <a:pt x="599275" y="1071124"/>
                  <a:pt x="598004" y="1068947"/>
                  <a:pt x="592563" y="1069128"/>
                </a:cubicBezTo>
                <a:cubicBezTo>
                  <a:pt x="576779" y="1069491"/>
                  <a:pt x="561177" y="1069310"/>
                  <a:pt x="545394" y="1069128"/>
                </a:cubicBezTo>
                <a:cubicBezTo>
                  <a:pt x="540858" y="1069128"/>
                  <a:pt x="538500" y="1070035"/>
                  <a:pt x="539044" y="1075115"/>
                </a:cubicBezTo>
                <a:cubicBezTo>
                  <a:pt x="539769" y="1081647"/>
                  <a:pt x="538681" y="1088178"/>
                  <a:pt x="540495" y="1094889"/>
                </a:cubicBezTo>
                <a:cubicBezTo>
                  <a:pt x="543035" y="1104868"/>
                  <a:pt x="540495" y="1107408"/>
                  <a:pt x="530337" y="1107408"/>
                </a:cubicBezTo>
                <a:cubicBezTo>
                  <a:pt x="523442" y="1107408"/>
                  <a:pt x="516367" y="1107770"/>
                  <a:pt x="509472" y="1107408"/>
                </a:cubicBezTo>
                <a:cubicBezTo>
                  <a:pt x="504031" y="1107045"/>
                  <a:pt x="501310" y="1107770"/>
                  <a:pt x="502580" y="1114665"/>
                </a:cubicBezTo>
                <a:cubicBezTo>
                  <a:pt x="504211" y="1123553"/>
                  <a:pt x="501310" y="1132625"/>
                  <a:pt x="500947" y="1141514"/>
                </a:cubicBezTo>
                <a:cubicBezTo>
                  <a:pt x="500765" y="1145687"/>
                  <a:pt x="498044" y="1145506"/>
                  <a:pt x="495322" y="1145506"/>
                </a:cubicBezTo>
                <a:cubicBezTo>
                  <a:pt x="488067" y="1145506"/>
                  <a:pt x="480809" y="1145869"/>
                  <a:pt x="473552" y="1145324"/>
                </a:cubicBezTo>
                <a:cubicBezTo>
                  <a:pt x="465388" y="1144599"/>
                  <a:pt x="462123" y="1147138"/>
                  <a:pt x="462486" y="1155846"/>
                </a:cubicBezTo>
                <a:cubicBezTo>
                  <a:pt x="463030" y="1175258"/>
                  <a:pt x="462849" y="1194488"/>
                  <a:pt x="462486" y="1213901"/>
                </a:cubicBezTo>
                <a:cubicBezTo>
                  <a:pt x="462486" y="1216803"/>
                  <a:pt x="465570" y="1222972"/>
                  <a:pt x="458313" y="1221882"/>
                </a:cubicBezTo>
                <a:cubicBezTo>
                  <a:pt x="453052" y="1221157"/>
                  <a:pt x="445251" y="1224966"/>
                  <a:pt x="445977" y="1213175"/>
                </a:cubicBezTo>
                <a:cubicBezTo>
                  <a:pt x="447247" y="1193218"/>
                  <a:pt x="446159" y="1173081"/>
                  <a:pt x="446522" y="1152943"/>
                </a:cubicBezTo>
                <a:cubicBezTo>
                  <a:pt x="446522" y="1146957"/>
                  <a:pt x="444525" y="1145143"/>
                  <a:pt x="438720" y="1145506"/>
                </a:cubicBezTo>
                <a:cubicBezTo>
                  <a:pt x="430920" y="1146049"/>
                  <a:pt x="422937" y="1145506"/>
                  <a:pt x="415135" y="1145687"/>
                </a:cubicBezTo>
                <a:cubicBezTo>
                  <a:pt x="410238" y="1145687"/>
                  <a:pt x="408060" y="1143510"/>
                  <a:pt x="408241" y="1138611"/>
                </a:cubicBezTo>
                <a:cubicBezTo>
                  <a:pt x="408424" y="1130085"/>
                  <a:pt x="408241" y="1121739"/>
                  <a:pt x="408424" y="1113212"/>
                </a:cubicBezTo>
                <a:cubicBezTo>
                  <a:pt x="408424" y="1109040"/>
                  <a:pt x="406972" y="1107045"/>
                  <a:pt x="402618" y="1107589"/>
                </a:cubicBezTo>
                <a:cubicBezTo>
                  <a:pt x="393547" y="1108677"/>
                  <a:pt x="384657" y="1105957"/>
                  <a:pt x="375768" y="1105957"/>
                </a:cubicBezTo>
                <a:cubicBezTo>
                  <a:pt x="371232" y="1105775"/>
                  <a:pt x="369963" y="1104142"/>
                  <a:pt x="370143" y="1099969"/>
                </a:cubicBezTo>
                <a:cubicBezTo>
                  <a:pt x="370325" y="1091805"/>
                  <a:pt x="369781" y="1083641"/>
                  <a:pt x="370325" y="1075478"/>
                </a:cubicBezTo>
                <a:cubicBezTo>
                  <a:pt x="370688" y="1068765"/>
                  <a:pt x="368149" y="1067314"/>
                  <a:pt x="361980" y="1067495"/>
                </a:cubicBezTo>
                <a:cubicBezTo>
                  <a:pt x="349281" y="1068040"/>
                  <a:pt x="336581" y="1067677"/>
                  <a:pt x="323882" y="1067677"/>
                </a:cubicBezTo>
                <a:cubicBezTo>
                  <a:pt x="308462" y="1067677"/>
                  <a:pt x="308462" y="1067677"/>
                  <a:pt x="308462" y="1083460"/>
                </a:cubicBezTo>
                <a:cubicBezTo>
                  <a:pt x="308462" y="1105594"/>
                  <a:pt x="308462" y="1105594"/>
                  <a:pt x="286692" y="1105594"/>
                </a:cubicBezTo>
                <a:cubicBezTo>
                  <a:pt x="267461" y="1105594"/>
                  <a:pt x="265103" y="1108677"/>
                  <a:pt x="268912" y="1127908"/>
                </a:cubicBezTo>
                <a:cubicBezTo>
                  <a:pt x="269094" y="1128634"/>
                  <a:pt x="269820" y="1129360"/>
                  <a:pt x="270001" y="1130267"/>
                </a:cubicBezTo>
                <a:cubicBezTo>
                  <a:pt x="271271" y="1138068"/>
                  <a:pt x="267098" y="1143510"/>
                  <a:pt x="259297" y="1143873"/>
                </a:cubicBezTo>
                <a:cubicBezTo>
                  <a:pt x="252223" y="1144236"/>
                  <a:pt x="244965" y="1144055"/>
                  <a:pt x="237890" y="1143692"/>
                </a:cubicBezTo>
                <a:cubicBezTo>
                  <a:pt x="232448" y="1143510"/>
                  <a:pt x="229726" y="1145687"/>
                  <a:pt x="230452" y="1151129"/>
                </a:cubicBezTo>
                <a:cubicBezTo>
                  <a:pt x="232266" y="1164373"/>
                  <a:pt x="230633" y="1177798"/>
                  <a:pt x="230452" y="1191224"/>
                </a:cubicBezTo>
                <a:cubicBezTo>
                  <a:pt x="230271" y="1199386"/>
                  <a:pt x="230271" y="1207551"/>
                  <a:pt x="230452" y="1215715"/>
                </a:cubicBezTo>
                <a:cubicBezTo>
                  <a:pt x="230633" y="1219705"/>
                  <a:pt x="229544" y="1221519"/>
                  <a:pt x="225010" y="1221702"/>
                </a:cubicBezTo>
                <a:cubicBezTo>
                  <a:pt x="218479" y="1221882"/>
                  <a:pt x="215938" y="1220250"/>
                  <a:pt x="215576" y="1213175"/>
                </a:cubicBezTo>
                <a:cubicBezTo>
                  <a:pt x="215031" y="1201927"/>
                  <a:pt x="219567" y="1190860"/>
                  <a:pt x="217208" y="1179975"/>
                </a:cubicBezTo>
                <a:cubicBezTo>
                  <a:pt x="215212" y="1170541"/>
                  <a:pt x="214850" y="1161108"/>
                  <a:pt x="216301" y="1152218"/>
                </a:cubicBezTo>
                <a:cubicBezTo>
                  <a:pt x="217935" y="1143147"/>
                  <a:pt x="213761" y="1142785"/>
                  <a:pt x="207956" y="1143692"/>
                </a:cubicBezTo>
                <a:cubicBezTo>
                  <a:pt x="199611" y="1144780"/>
                  <a:pt x="191447" y="1142966"/>
                  <a:pt x="183102" y="1143510"/>
                </a:cubicBezTo>
                <a:cubicBezTo>
                  <a:pt x="179475" y="1143692"/>
                  <a:pt x="177296" y="1142603"/>
                  <a:pt x="177659" y="1138430"/>
                </a:cubicBezTo>
                <a:cubicBezTo>
                  <a:pt x="178204" y="1129178"/>
                  <a:pt x="176208" y="1119563"/>
                  <a:pt x="178748" y="1110492"/>
                </a:cubicBezTo>
                <a:cubicBezTo>
                  <a:pt x="180199" y="1105775"/>
                  <a:pt x="178022" y="1105231"/>
                  <a:pt x="174393" y="1105231"/>
                </a:cubicBezTo>
                <a:cubicBezTo>
                  <a:pt x="165868" y="1105412"/>
                  <a:pt x="157521" y="1105050"/>
                  <a:pt x="148995" y="1105412"/>
                </a:cubicBezTo>
                <a:cubicBezTo>
                  <a:pt x="142101" y="1105775"/>
                  <a:pt x="138836" y="1103598"/>
                  <a:pt x="139561" y="1096159"/>
                </a:cubicBezTo>
                <a:cubicBezTo>
                  <a:pt x="140287" y="1088722"/>
                  <a:pt x="140649" y="1081284"/>
                  <a:pt x="141375" y="1073846"/>
                </a:cubicBezTo>
                <a:cubicBezTo>
                  <a:pt x="141920" y="1068947"/>
                  <a:pt x="140106" y="1067133"/>
                  <a:pt x="134845" y="1067133"/>
                </a:cubicBezTo>
                <a:cubicBezTo>
                  <a:pt x="117972" y="1067314"/>
                  <a:pt x="100919" y="1067314"/>
                  <a:pt x="84047" y="1067133"/>
                </a:cubicBezTo>
                <a:cubicBezTo>
                  <a:pt x="79330" y="1067133"/>
                  <a:pt x="77516" y="1068403"/>
                  <a:pt x="77698" y="1073301"/>
                </a:cubicBezTo>
                <a:cubicBezTo>
                  <a:pt x="78061" y="1082009"/>
                  <a:pt x="77698" y="1090899"/>
                  <a:pt x="77879" y="1099606"/>
                </a:cubicBezTo>
                <a:cubicBezTo>
                  <a:pt x="77879" y="1103961"/>
                  <a:pt x="76428" y="1105594"/>
                  <a:pt x="72074" y="1105412"/>
                </a:cubicBezTo>
                <a:cubicBezTo>
                  <a:pt x="63366" y="1105231"/>
                  <a:pt x="54476" y="1105594"/>
                  <a:pt x="45768" y="1105231"/>
                </a:cubicBezTo>
                <a:cubicBezTo>
                  <a:pt x="41051" y="1105050"/>
                  <a:pt x="39418" y="1106682"/>
                  <a:pt x="39600" y="1111398"/>
                </a:cubicBezTo>
                <a:cubicBezTo>
                  <a:pt x="39963" y="1120107"/>
                  <a:pt x="39600" y="1128997"/>
                  <a:pt x="39781" y="1137705"/>
                </a:cubicBezTo>
                <a:cubicBezTo>
                  <a:pt x="39781" y="1141152"/>
                  <a:pt x="39237" y="1143510"/>
                  <a:pt x="34883" y="1143329"/>
                </a:cubicBezTo>
                <a:cubicBezTo>
                  <a:pt x="26175" y="1142785"/>
                  <a:pt x="17649" y="1144236"/>
                  <a:pt x="8941" y="1144780"/>
                </a:cubicBezTo>
                <a:cubicBezTo>
                  <a:pt x="2771" y="1145143"/>
                  <a:pt x="1502" y="1147138"/>
                  <a:pt x="1502" y="1152762"/>
                </a:cubicBezTo>
                <a:cubicBezTo>
                  <a:pt x="1865" y="1178523"/>
                  <a:pt x="1683" y="1204104"/>
                  <a:pt x="1683" y="1229865"/>
                </a:cubicBezTo>
                <a:cubicBezTo>
                  <a:pt x="1683" y="1245104"/>
                  <a:pt x="1683" y="1244741"/>
                  <a:pt x="17104" y="1245104"/>
                </a:cubicBezTo>
                <a:cubicBezTo>
                  <a:pt x="24361" y="1245286"/>
                  <a:pt x="25630" y="1242565"/>
                  <a:pt x="25450" y="1236214"/>
                </a:cubicBezTo>
                <a:cubicBezTo>
                  <a:pt x="24905" y="1216622"/>
                  <a:pt x="25450" y="1196846"/>
                  <a:pt x="25087" y="1177254"/>
                </a:cubicBezTo>
                <a:cubicBezTo>
                  <a:pt x="24905" y="1170722"/>
                  <a:pt x="26356" y="1168002"/>
                  <a:pt x="33431" y="1168545"/>
                </a:cubicBezTo>
                <a:cubicBezTo>
                  <a:pt x="41595" y="1169271"/>
                  <a:pt x="49760" y="1168545"/>
                  <a:pt x="57923" y="1168727"/>
                </a:cubicBezTo>
                <a:cubicBezTo>
                  <a:pt x="61733" y="1168908"/>
                  <a:pt x="63548" y="1167638"/>
                  <a:pt x="63366" y="1163647"/>
                </a:cubicBezTo>
                <a:cubicBezTo>
                  <a:pt x="63003" y="1153851"/>
                  <a:pt x="63911" y="1143692"/>
                  <a:pt x="62640" y="1133895"/>
                </a:cubicBezTo>
                <a:cubicBezTo>
                  <a:pt x="62097" y="1129178"/>
                  <a:pt x="63366" y="1128997"/>
                  <a:pt x="66813" y="1128997"/>
                </a:cubicBezTo>
                <a:cubicBezTo>
                  <a:pt x="76247" y="1129178"/>
                  <a:pt x="85499" y="1128816"/>
                  <a:pt x="94933" y="1129178"/>
                </a:cubicBezTo>
                <a:cubicBezTo>
                  <a:pt x="100194" y="1129360"/>
                  <a:pt x="101826" y="1127545"/>
                  <a:pt x="101645" y="1122465"/>
                </a:cubicBezTo>
                <a:cubicBezTo>
                  <a:pt x="101282" y="1113938"/>
                  <a:pt x="101826" y="1105594"/>
                  <a:pt x="101463" y="1097066"/>
                </a:cubicBezTo>
                <a:cubicBezTo>
                  <a:pt x="101100" y="1091081"/>
                  <a:pt x="104184" y="1090717"/>
                  <a:pt x="108721" y="1090899"/>
                </a:cubicBezTo>
                <a:cubicBezTo>
                  <a:pt x="112893" y="1090899"/>
                  <a:pt x="116521" y="1090536"/>
                  <a:pt x="116158" y="1096703"/>
                </a:cubicBezTo>
                <a:cubicBezTo>
                  <a:pt x="115795" y="1105231"/>
                  <a:pt x="116521" y="1113575"/>
                  <a:pt x="115976" y="1122102"/>
                </a:cubicBezTo>
                <a:cubicBezTo>
                  <a:pt x="115614" y="1127908"/>
                  <a:pt x="117791" y="1129360"/>
                  <a:pt x="123234" y="1129178"/>
                </a:cubicBezTo>
                <a:cubicBezTo>
                  <a:pt x="131760" y="1128816"/>
                  <a:pt x="140106" y="1129178"/>
                  <a:pt x="148632" y="1128997"/>
                </a:cubicBezTo>
                <a:cubicBezTo>
                  <a:pt x="153531" y="1128997"/>
                  <a:pt x="156252" y="1130448"/>
                  <a:pt x="156070" y="1135709"/>
                </a:cubicBezTo>
                <a:cubicBezTo>
                  <a:pt x="155889" y="1144236"/>
                  <a:pt x="157159" y="1152943"/>
                  <a:pt x="155526" y="1161108"/>
                </a:cubicBezTo>
                <a:cubicBezTo>
                  <a:pt x="154256" y="1168182"/>
                  <a:pt x="157340" y="1168908"/>
                  <a:pt x="162239" y="1169090"/>
                </a:cubicBezTo>
                <a:cubicBezTo>
                  <a:pt x="170402" y="1169271"/>
                  <a:pt x="178566" y="1169634"/>
                  <a:pt x="186730" y="1169090"/>
                </a:cubicBezTo>
                <a:cubicBezTo>
                  <a:pt x="192717" y="1168727"/>
                  <a:pt x="194350" y="1171086"/>
                  <a:pt x="194168" y="1176891"/>
                </a:cubicBezTo>
                <a:cubicBezTo>
                  <a:pt x="193805" y="1196665"/>
                  <a:pt x="194713" y="1216622"/>
                  <a:pt x="192174" y="1236395"/>
                </a:cubicBezTo>
                <a:cubicBezTo>
                  <a:pt x="191266" y="1242746"/>
                  <a:pt x="193625" y="1245649"/>
                  <a:pt x="200699" y="1245467"/>
                </a:cubicBezTo>
                <a:cubicBezTo>
                  <a:pt x="216119" y="1245104"/>
                  <a:pt x="231540" y="1245104"/>
                  <a:pt x="246962" y="1245467"/>
                </a:cubicBezTo>
                <a:cubicBezTo>
                  <a:pt x="252766" y="1245649"/>
                  <a:pt x="253855" y="1243472"/>
                  <a:pt x="253855" y="1238210"/>
                </a:cubicBezTo>
                <a:cubicBezTo>
                  <a:pt x="253674" y="1216984"/>
                  <a:pt x="254036" y="1195758"/>
                  <a:pt x="253674" y="1174533"/>
                </a:cubicBezTo>
                <a:cubicBezTo>
                  <a:pt x="253492" y="1169090"/>
                  <a:pt x="255125" y="1167276"/>
                  <a:pt x="260750" y="1167457"/>
                </a:cubicBezTo>
                <a:cubicBezTo>
                  <a:pt x="269820" y="1167820"/>
                  <a:pt x="278891" y="1167457"/>
                  <a:pt x="287961" y="1167638"/>
                </a:cubicBezTo>
                <a:cubicBezTo>
                  <a:pt x="292316" y="1167638"/>
                  <a:pt x="293767" y="1166188"/>
                  <a:pt x="293767" y="1161833"/>
                </a:cubicBezTo>
                <a:cubicBezTo>
                  <a:pt x="293586" y="1153851"/>
                  <a:pt x="293767" y="1145687"/>
                  <a:pt x="291952" y="1137705"/>
                </a:cubicBezTo>
                <a:cubicBezTo>
                  <a:pt x="290683" y="1131899"/>
                  <a:pt x="292860" y="1128816"/>
                  <a:pt x="299572" y="1129360"/>
                </a:cubicBezTo>
                <a:cubicBezTo>
                  <a:pt x="307192" y="1129904"/>
                  <a:pt x="314811" y="1128997"/>
                  <a:pt x="322249" y="1129540"/>
                </a:cubicBezTo>
                <a:cubicBezTo>
                  <a:pt x="328961" y="1129904"/>
                  <a:pt x="330594" y="1127363"/>
                  <a:pt x="330232" y="1121196"/>
                </a:cubicBezTo>
                <a:cubicBezTo>
                  <a:pt x="329687" y="1113212"/>
                  <a:pt x="330051" y="1105050"/>
                  <a:pt x="331684" y="1097066"/>
                </a:cubicBezTo>
                <a:cubicBezTo>
                  <a:pt x="332591" y="1093075"/>
                  <a:pt x="332954" y="1090536"/>
                  <a:pt x="337489" y="1091262"/>
                </a:cubicBezTo>
                <a:cubicBezTo>
                  <a:pt x="340935" y="1091805"/>
                  <a:pt x="344926" y="1089266"/>
                  <a:pt x="346923" y="1096159"/>
                </a:cubicBezTo>
                <a:cubicBezTo>
                  <a:pt x="349644" y="1105412"/>
                  <a:pt x="345109" y="1113938"/>
                  <a:pt x="346197" y="1122829"/>
                </a:cubicBezTo>
                <a:cubicBezTo>
                  <a:pt x="346741" y="1127726"/>
                  <a:pt x="348011" y="1129540"/>
                  <a:pt x="353090" y="1129360"/>
                </a:cubicBezTo>
                <a:cubicBezTo>
                  <a:pt x="361618" y="1128997"/>
                  <a:pt x="369963" y="1129178"/>
                  <a:pt x="378490" y="1129178"/>
                </a:cubicBezTo>
                <a:cubicBezTo>
                  <a:pt x="381574" y="1129178"/>
                  <a:pt x="384476" y="1128816"/>
                  <a:pt x="384476" y="1133532"/>
                </a:cubicBezTo>
                <a:cubicBezTo>
                  <a:pt x="384294" y="1142058"/>
                  <a:pt x="388105" y="1150404"/>
                  <a:pt x="384657" y="1159294"/>
                </a:cubicBezTo>
                <a:cubicBezTo>
                  <a:pt x="382843" y="1164010"/>
                  <a:pt x="384476" y="1168002"/>
                  <a:pt x="391370" y="1167457"/>
                </a:cubicBezTo>
                <a:cubicBezTo>
                  <a:pt x="399896" y="1166912"/>
                  <a:pt x="408241" y="1167457"/>
                  <a:pt x="416768" y="1167276"/>
                </a:cubicBezTo>
                <a:cubicBezTo>
                  <a:pt x="421304" y="1167094"/>
                  <a:pt x="423118" y="1167638"/>
                  <a:pt x="422937" y="1173625"/>
                </a:cubicBezTo>
                <a:cubicBezTo>
                  <a:pt x="422211" y="1195758"/>
                  <a:pt x="422574" y="1217711"/>
                  <a:pt x="422574" y="1239842"/>
                </a:cubicBezTo>
                <a:cubicBezTo>
                  <a:pt x="422574" y="1242746"/>
                  <a:pt x="422392" y="1245286"/>
                  <a:pt x="426565" y="1245286"/>
                </a:cubicBezTo>
                <a:cubicBezTo>
                  <a:pt x="444345" y="1245104"/>
                  <a:pt x="461942" y="1245104"/>
                  <a:pt x="479720" y="1245286"/>
                </a:cubicBezTo>
                <a:cubicBezTo>
                  <a:pt x="483349" y="1245286"/>
                  <a:pt x="484437" y="1243472"/>
                  <a:pt x="484256" y="1240205"/>
                </a:cubicBezTo>
                <a:cubicBezTo>
                  <a:pt x="482442" y="1218980"/>
                  <a:pt x="487159" y="1197754"/>
                  <a:pt x="484256" y="1176528"/>
                </a:cubicBezTo>
                <a:cubicBezTo>
                  <a:pt x="483530" y="1171449"/>
                  <a:pt x="484619" y="1169090"/>
                  <a:pt x="490787" y="1168908"/>
                </a:cubicBezTo>
                <a:cubicBezTo>
                  <a:pt x="499858" y="1168545"/>
                  <a:pt x="508929" y="1165280"/>
                  <a:pt x="518181" y="1168727"/>
                </a:cubicBezTo>
                <a:cubicBezTo>
                  <a:pt x="519633" y="1169271"/>
                  <a:pt x="522354" y="1168727"/>
                  <a:pt x="521628" y="1167276"/>
                </a:cubicBezTo>
                <a:cubicBezTo>
                  <a:pt x="517456" y="1158749"/>
                  <a:pt x="524350" y="1151673"/>
                  <a:pt x="524350" y="1143692"/>
                </a:cubicBezTo>
                <a:cubicBezTo>
                  <a:pt x="524350" y="1139156"/>
                  <a:pt x="519451" y="1133895"/>
                  <a:pt x="523805" y="1131174"/>
                </a:cubicBezTo>
                <a:cubicBezTo>
                  <a:pt x="527252" y="1128997"/>
                  <a:pt x="532877" y="1130811"/>
                  <a:pt x="537593" y="1130811"/>
                </a:cubicBezTo>
                <a:cubicBezTo>
                  <a:pt x="537956" y="1130811"/>
                  <a:pt x="538137" y="1130811"/>
                  <a:pt x="538500" y="1130811"/>
                </a:cubicBezTo>
                <a:cubicBezTo>
                  <a:pt x="546120" y="1130267"/>
                  <a:pt x="555734" y="1133895"/>
                  <a:pt x="560452" y="1129360"/>
                </a:cubicBezTo>
                <a:cubicBezTo>
                  <a:pt x="565531" y="1124280"/>
                  <a:pt x="561722" y="1114484"/>
                  <a:pt x="562266" y="1106682"/>
                </a:cubicBezTo>
                <a:cubicBezTo>
                  <a:pt x="562810" y="1101603"/>
                  <a:pt x="560452" y="1095615"/>
                  <a:pt x="563536" y="1091625"/>
                </a:cubicBezTo>
                <a:cubicBezTo>
                  <a:pt x="566256" y="1087997"/>
                  <a:pt x="571154" y="1094164"/>
                  <a:pt x="575328" y="1091805"/>
                </a:cubicBezTo>
                <a:cubicBezTo>
                  <a:pt x="575510" y="1091625"/>
                  <a:pt x="576054" y="1092169"/>
                  <a:pt x="576598" y="1092531"/>
                </a:cubicBezTo>
                <a:cubicBezTo>
                  <a:pt x="573514" y="1103416"/>
                  <a:pt x="575510" y="1114484"/>
                  <a:pt x="574965" y="1125549"/>
                </a:cubicBezTo>
                <a:cubicBezTo>
                  <a:pt x="574784" y="1129722"/>
                  <a:pt x="576961" y="1130448"/>
                  <a:pt x="580589" y="1130448"/>
                </a:cubicBezTo>
                <a:cubicBezTo>
                  <a:pt x="589116" y="1130267"/>
                  <a:pt x="597460" y="1130630"/>
                  <a:pt x="605987" y="1130267"/>
                </a:cubicBezTo>
                <a:cubicBezTo>
                  <a:pt x="611429" y="1130085"/>
                  <a:pt x="613607" y="1131537"/>
                  <a:pt x="613244" y="1137342"/>
                </a:cubicBezTo>
                <a:cubicBezTo>
                  <a:pt x="612699" y="1144236"/>
                  <a:pt x="613244" y="1151311"/>
                  <a:pt x="613062" y="1158205"/>
                </a:cubicBezTo>
                <a:cubicBezTo>
                  <a:pt x="612881" y="1165461"/>
                  <a:pt x="615785" y="1168727"/>
                  <a:pt x="623222" y="1168545"/>
                </a:cubicBezTo>
                <a:cubicBezTo>
                  <a:pt x="631386" y="1168182"/>
                  <a:pt x="639549" y="1168545"/>
                  <a:pt x="647713" y="1168364"/>
                </a:cubicBezTo>
                <a:cubicBezTo>
                  <a:pt x="651523" y="1168364"/>
                  <a:pt x="654244" y="1169634"/>
                  <a:pt x="652974" y="1173444"/>
                </a:cubicBezTo>
                <a:cubicBezTo>
                  <a:pt x="648802" y="1186324"/>
                  <a:pt x="652974" y="1199205"/>
                  <a:pt x="653156" y="1211904"/>
                </a:cubicBezTo>
                <a:cubicBezTo>
                  <a:pt x="653337" y="1220250"/>
                  <a:pt x="652612" y="1228595"/>
                  <a:pt x="651342" y="1236940"/>
                </a:cubicBezTo>
                <a:cubicBezTo>
                  <a:pt x="650435" y="1242565"/>
                  <a:pt x="652430" y="1244923"/>
                  <a:pt x="658599" y="1244741"/>
                </a:cubicBezTo>
                <a:cubicBezTo>
                  <a:pt x="674927" y="1244379"/>
                  <a:pt x="691254" y="1244198"/>
                  <a:pt x="707581" y="1244741"/>
                </a:cubicBezTo>
                <a:cubicBezTo>
                  <a:pt x="714476" y="1244923"/>
                  <a:pt x="717016" y="1243290"/>
                  <a:pt x="716834" y="1235852"/>
                </a:cubicBezTo>
                <a:cubicBezTo>
                  <a:pt x="716290" y="1215533"/>
                  <a:pt x="716653" y="1195395"/>
                  <a:pt x="716471" y="1175077"/>
                </a:cubicBezTo>
                <a:cubicBezTo>
                  <a:pt x="716471" y="1169996"/>
                  <a:pt x="717742" y="1167820"/>
                  <a:pt x="723002" y="1168182"/>
                </a:cubicBezTo>
                <a:cubicBezTo>
                  <a:pt x="730623" y="1168545"/>
                  <a:pt x="738241" y="1167820"/>
                  <a:pt x="745679" y="1168364"/>
                </a:cubicBezTo>
                <a:cubicBezTo>
                  <a:pt x="753117" y="1168908"/>
                  <a:pt x="755658" y="1165461"/>
                  <a:pt x="754568" y="1158749"/>
                </a:cubicBezTo>
                <a:cubicBezTo>
                  <a:pt x="753480" y="1150767"/>
                  <a:pt x="752754" y="1142785"/>
                  <a:pt x="752754" y="1134621"/>
                </a:cubicBezTo>
                <a:cubicBezTo>
                  <a:pt x="752754" y="1129904"/>
                  <a:pt x="754025" y="1128089"/>
                  <a:pt x="758923" y="1128270"/>
                </a:cubicBezTo>
                <a:cubicBezTo>
                  <a:pt x="767631" y="1128634"/>
                  <a:pt x="776521" y="1128270"/>
                  <a:pt x="785229" y="1128452"/>
                </a:cubicBezTo>
                <a:cubicBezTo>
                  <a:pt x="789401" y="1128634"/>
                  <a:pt x="791215" y="1127182"/>
                  <a:pt x="791034" y="1122829"/>
                </a:cubicBezTo>
                <a:cubicBezTo>
                  <a:pt x="790852" y="1114665"/>
                  <a:pt x="791397" y="1106501"/>
                  <a:pt x="790852" y="1098336"/>
                </a:cubicBezTo>
                <a:cubicBezTo>
                  <a:pt x="790309" y="1091987"/>
                  <a:pt x="792485" y="1090173"/>
                  <a:pt x="798835" y="1090173"/>
                </a:cubicBezTo>
                <a:cubicBezTo>
                  <a:pt x="805548" y="1090173"/>
                  <a:pt x="807906" y="1091987"/>
                  <a:pt x="807362" y="1098881"/>
                </a:cubicBezTo>
                <a:cubicBezTo>
                  <a:pt x="806818" y="1106682"/>
                  <a:pt x="807543" y="1114665"/>
                  <a:pt x="807181" y="1122465"/>
                </a:cubicBezTo>
                <a:cubicBezTo>
                  <a:pt x="806999" y="1127182"/>
                  <a:pt x="808632" y="1128816"/>
                  <a:pt x="813349" y="1128634"/>
                </a:cubicBezTo>
                <a:cubicBezTo>
                  <a:pt x="821512" y="1128270"/>
                  <a:pt x="829676" y="1128634"/>
                  <a:pt x="837840" y="1128452"/>
                </a:cubicBezTo>
                <a:cubicBezTo>
                  <a:pt x="843283" y="1128270"/>
                  <a:pt x="845460" y="1130448"/>
                  <a:pt x="845279" y="1135890"/>
                </a:cubicBezTo>
                <a:cubicBezTo>
                  <a:pt x="844916" y="1144055"/>
                  <a:pt x="845460" y="1152218"/>
                  <a:pt x="845097" y="1160382"/>
                </a:cubicBezTo>
                <a:cubicBezTo>
                  <a:pt x="844916" y="1166188"/>
                  <a:pt x="846911" y="1168908"/>
                  <a:pt x="852897" y="1168545"/>
                </a:cubicBezTo>
                <a:cubicBezTo>
                  <a:pt x="859792" y="1168182"/>
                  <a:pt x="866867" y="1168908"/>
                  <a:pt x="873761" y="1168364"/>
                </a:cubicBezTo>
                <a:cubicBezTo>
                  <a:pt x="881017" y="1167638"/>
                  <a:pt x="883558" y="1169816"/>
                  <a:pt x="883377" y="1177617"/>
                </a:cubicBezTo>
                <a:cubicBezTo>
                  <a:pt x="882831" y="1197028"/>
                  <a:pt x="883377" y="1216440"/>
                  <a:pt x="883014" y="1235852"/>
                </a:cubicBezTo>
                <a:cubicBezTo>
                  <a:pt x="882831" y="1242202"/>
                  <a:pt x="883920" y="1245104"/>
                  <a:pt x="891177" y="1244741"/>
                </a:cubicBezTo>
                <a:cubicBezTo>
                  <a:pt x="906053" y="1244198"/>
                  <a:pt x="920748" y="1244198"/>
                  <a:pt x="935625" y="1244741"/>
                </a:cubicBezTo>
                <a:cubicBezTo>
                  <a:pt x="942881" y="1244923"/>
                  <a:pt x="945059" y="1242384"/>
                  <a:pt x="944877" y="1235307"/>
                </a:cubicBezTo>
                <a:cubicBezTo>
                  <a:pt x="944514" y="1214807"/>
                  <a:pt x="944877" y="1194126"/>
                  <a:pt x="944696" y="1173444"/>
                </a:cubicBezTo>
                <a:cubicBezTo>
                  <a:pt x="944514" y="1168545"/>
                  <a:pt x="945965" y="1166550"/>
                  <a:pt x="951226" y="1166731"/>
                </a:cubicBezTo>
                <a:cubicBezTo>
                  <a:pt x="959753" y="1167094"/>
                  <a:pt x="968099" y="1166550"/>
                  <a:pt x="976625" y="1166912"/>
                </a:cubicBezTo>
                <a:cubicBezTo>
                  <a:pt x="981342" y="1167094"/>
                  <a:pt x="983157" y="1165643"/>
                  <a:pt x="982975" y="1160745"/>
                </a:cubicBezTo>
                <a:cubicBezTo>
                  <a:pt x="982612" y="1152036"/>
                  <a:pt x="982975" y="1143147"/>
                  <a:pt x="982794" y="1134439"/>
                </a:cubicBezTo>
                <a:cubicBezTo>
                  <a:pt x="982612" y="1130085"/>
                  <a:pt x="984063" y="1128452"/>
                  <a:pt x="988418" y="1128634"/>
                </a:cubicBezTo>
                <a:cubicBezTo>
                  <a:pt x="997126" y="1128816"/>
                  <a:pt x="1006015" y="1128452"/>
                  <a:pt x="1014723" y="1128816"/>
                </a:cubicBezTo>
                <a:cubicBezTo>
                  <a:pt x="1019440" y="1128997"/>
                  <a:pt x="1021072" y="1127363"/>
                  <a:pt x="1020891" y="1122647"/>
                </a:cubicBezTo>
                <a:cubicBezTo>
                  <a:pt x="1020528" y="1113938"/>
                  <a:pt x="1020709" y="1105050"/>
                  <a:pt x="1020891" y="1096340"/>
                </a:cubicBezTo>
                <a:cubicBezTo>
                  <a:pt x="1021072" y="1089085"/>
                  <a:pt x="1026697" y="1091262"/>
                  <a:pt x="1030869" y="1090717"/>
                </a:cubicBezTo>
                <a:cubicBezTo>
                  <a:pt x="1035585" y="1090173"/>
                  <a:pt x="1037400" y="1091805"/>
                  <a:pt x="1037218" y="1096703"/>
                </a:cubicBezTo>
                <a:cubicBezTo>
                  <a:pt x="1036855" y="1105231"/>
                  <a:pt x="1037400" y="1113575"/>
                  <a:pt x="1037037" y="1122102"/>
                </a:cubicBezTo>
                <a:cubicBezTo>
                  <a:pt x="1036674" y="1127182"/>
                  <a:pt x="1038307" y="1128997"/>
                  <a:pt x="1043569" y="1128816"/>
                </a:cubicBezTo>
                <a:cubicBezTo>
                  <a:pt x="1052094" y="1128452"/>
                  <a:pt x="1060441" y="1128997"/>
                  <a:pt x="1068967" y="1128634"/>
                </a:cubicBezTo>
                <a:cubicBezTo>
                  <a:pt x="1073683" y="1128452"/>
                  <a:pt x="1075498" y="1129904"/>
                  <a:pt x="1075316" y="1134801"/>
                </a:cubicBezTo>
                <a:cubicBezTo>
                  <a:pt x="1074953" y="1143510"/>
                  <a:pt x="1075316" y="1152399"/>
                  <a:pt x="1075136" y="1161108"/>
                </a:cubicBezTo>
                <a:cubicBezTo>
                  <a:pt x="1075136" y="1165461"/>
                  <a:pt x="1076587" y="1167094"/>
                  <a:pt x="1080941" y="1166912"/>
                </a:cubicBezTo>
                <a:cubicBezTo>
                  <a:pt x="1089104" y="1166731"/>
                  <a:pt x="1097268" y="1167276"/>
                  <a:pt x="1105431" y="1166731"/>
                </a:cubicBezTo>
                <a:cubicBezTo>
                  <a:pt x="1111963" y="1166369"/>
                  <a:pt x="1113778" y="1168545"/>
                  <a:pt x="1113596" y="1174895"/>
                </a:cubicBezTo>
                <a:cubicBezTo>
                  <a:pt x="1113234" y="1196121"/>
                  <a:pt x="1113596" y="1217166"/>
                  <a:pt x="1113414" y="1238391"/>
                </a:cubicBezTo>
                <a:cubicBezTo>
                  <a:pt x="1113414" y="1242565"/>
                  <a:pt x="1113596" y="1245286"/>
                  <a:pt x="1119038" y="1245104"/>
                </a:cubicBezTo>
                <a:cubicBezTo>
                  <a:pt x="1134640" y="1244741"/>
                  <a:pt x="1150243" y="1244741"/>
                  <a:pt x="1165845" y="1245104"/>
                </a:cubicBezTo>
                <a:cubicBezTo>
                  <a:pt x="1172920" y="1245286"/>
                  <a:pt x="1175459" y="1243109"/>
                  <a:pt x="1175277" y="1235852"/>
                </a:cubicBezTo>
                <a:cubicBezTo>
                  <a:pt x="1174915" y="1215896"/>
                  <a:pt x="1175277" y="1195940"/>
                  <a:pt x="1175096" y="1175984"/>
                </a:cubicBezTo>
                <a:cubicBezTo>
                  <a:pt x="1175096" y="1171449"/>
                  <a:pt x="1175277" y="1169090"/>
                  <a:pt x="1181084" y="1168545"/>
                </a:cubicBezTo>
                <a:cubicBezTo>
                  <a:pt x="1190335" y="1167638"/>
                  <a:pt x="1199407" y="1165461"/>
                  <a:pt x="1208659" y="1168545"/>
                </a:cubicBezTo>
                <a:cubicBezTo>
                  <a:pt x="1210292" y="1168908"/>
                  <a:pt x="1213739" y="1169634"/>
                  <a:pt x="1212650" y="1165824"/>
                </a:cubicBezTo>
                <a:cubicBezTo>
                  <a:pt x="1209385" y="1155302"/>
                  <a:pt x="1215553" y="1144962"/>
                  <a:pt x="1213558" y="1134439"/>
                </a:cubicBezTo>
                <a:cubicBezTo>
                  <a:pt x="1212832" y="1130448"/>
                  <a:pt x="1216460" y="1130630"/>
                  <a:pt x="1219181" y="1130630"/>
                </a:cubicBezTo>
                <a:cubicBezTo>
                  <a:pt x="1228252" y="1130630"/>
                  <a:pt x="1237323" y="1130267"/>
                  <a:pt x="1246394" y="1130811"/>
                </a:cubicBezTo>
                <a:cubicBezTo>
                  <a:pt x="1252200" y="1131174"/>
                  <a:pt x="1253651" y="1128997"/>
                  <a:pt x="1253469" y="1123553"/>
                </a:cubicBezTo>
                <a:cubicBezTo>
                  <a:pt x="1253106" y="1115027"/>
                  <a:pt x="1253289" y="1106682"/>
                  <a:pt x="1253469" y="1098155"/>
                </a:cubicBezTo>
                <a:cubicBezTo>
                  <a:pt x="1253469" y="1094889"/>
                  <a:pt x="1251837" y="1089810"/>
                  <a:pt x="1258186" y="1090899"/>
                </a:cubicBezTo>
                <a:cubicBezTo>
                  <a:pt x="1262358" y="1091443"/>
                  <a:pt x="1267257" y="1091081"/>
                  <a:pt x="1266350" y="1098517"/>
                </a:cubicBezTo>
                <a:cubicBezTo>
                  <a:pt x="1265262" y="1106863"/>
                  <a:pt x="1266350" y="1115390"/>
                  <a:pt x="1265988" y="1123917"/>
                </a:cubicBezTo>
                <a:cubicBezTo>
                  <a:pt x="1265625" y="1128997"/>
                  <a:pt x="1267257" y="1130811"/>
                  <a:pt x="1272518" y="1130630"/>
                </a:cubicBezTo>
                <a:cubicBezTo>
                  <a:pt x="1281045" y="1130267"/>
                  <a:pt x="1289390" y="1130811"/>
                  <a:pt x="1297917" y="1130448"/>
                </a:cubicBezTo>
                <a:cubicBezTo>
                  <a:pt x="1302452" y="1130267"/>
                  <a:pt x="1304266" y="1131899"/>
                  <a:pt x="1304085" y="1136616"/>
                </a:cubicBezTo>
                <a:cubicBezTo>
                  <a:pt x="1303722" y="1144418"/>
                  <a:pt x="1304266" y="1152399"/>
                  <a:pt x="1303903" y="1160200"/>
                </a:cubicBezTo>
                <a:cubicBezTo>
                  <a:pt x="1303540" y="1166188"/>
                  <a:pt x="1306443" y="1168364"/>
                  <a:pt x="1311704" y="1168545"/>
                </a:cubicBezTo>
                <a:cubicBezTo>
                  <a:pt x="1318961" y="1168727"/>
                  <a:pt x="1326218" y="1169090"/>
                  <a:pt x="1333474" y="1168545"/>
                </a:cubicBezTo>
                <a:cubicBezTo>
                  <a:pt x="1340006" y="1168002"/>
                  <a:pt x="1342364" y="1169816"/>
                  <a:pt x="1342183" y="1176891"/>
                </a:cubicBezTo>
                <a:cubicBezTo>
                  <a:pt x="1341639" y="1196846"/>
                  <a:pt x="1342183" y="1216984"/>
                  <a:pt x="1341820" y="1237122"/>
                </a:cubicBezTo>
                <a:cubicBezTo>
                  <a:pt x="1341639" y="1242928"/>
                  <a:pt x="1343090" y="1245104"/>
                  <a:pt x="1349258" y="1244923"/>
                </a:cubicBezTo>
                <a:cubicBezTo>
                  <a:pt x="1365223" y="1244561"/>
                  <a:pt x="1381369" y="1244561"/>
                  <a:pt x="1397334" y="1244923"/>
                </a:cubicBezTo>
                <a:cubicBezTo>
                  <a:pt x="1403502" y="1245104"/>
                  <a:pt x="1405679" y="1243472"/>
                  <a:pt x="1405497" y="1236940"/>
                </a:cubicBezTo>
                <a:cubicBezTo>
                  <a:pt x="1405134" y="1216440"/>
                  <a:pt x="1405497" y="1195758"/>
                  <a:pt x="1405316" y="1175258"/>
                </a:cubicBezTo>
                <a:cubicBezTo>
                  <a:pt x="1405316" y="1170178"/>
                  <a:pt x="1406769" y="1168364"/>
                  <a:pt x="1412029" y="1168545"/>
                </a:cubicBezTo>
                <a:cubicBezTo>
                  <a:pt x="1420555" y="1168908"/>
                  <a:pt x="1428901" y="1168364"/>
                  <a:pt x="1437428" y="1168727"/>
                </a:cubicBezTo>
                <a:cubicBezTo>
                  <a:pt x="1442144" y="1168908"/>
                  <a:pt x="1443777" y="1167276"/>
                  <a:pt x="1443595" y="1162559"/>
                </a:cubicBezTo>
                <a:cubicBezTo>
                  <a:pt x="1443232" y="1153124"/>
                  <a:pt x="1443595" y="1143873"/>
                  <a:pt x="1443414" y="1134439"/>
                </a:cubicBezTo>
                <a:cubicBezTo>
                  <a:pt x="1443414" y="1130085"/>
                  <a:pt x="1444866" y="1128452"/>
                  <a:pt x="1449220" y="1128634"/>
                </a:cubicBezTo>
                <a:cubicBezTo>
                  <a:pt x="1457928" y="1128816"/>
                  <a:pt x="1466817" y="1128452"/>
                  <a:pt x="1475525" y="1128816"/>
                </a:cubicBezTo>
                <a:cubicBezTo>
                  <a:pt x="1480424" y="1128997"/>
                  <a:pt x="1481875" y="1127182"/>
                  <a:pt x="1481693" y="1122465"/>
                </a:cubicBezTo>
                <a:cubicBezTo>
                  <a:pt x="1481330" y="1113757"/>
                  <a:pt x="1481875" y="1104868"/>
                  <a:pt x="1481512" y="1096159"/>
                </a:cubicBezTo>
                <a:cubicBezTo>
                  <a:pt x="1481330" y="1090717"/>
                  <a:pt x="1484052" y="1090173"/>
                  <a:pt x="1488224" y="1090536"/>
                </a:cubicBezTo>
                <a:cubicBezTo>
                  <a:pt x="1492035" y="1090717"/>
                  <a:pt x="1496389" y="1089085"/>
                  <a:pt x="1496207" y="1095797"/>
                </a:cubicBezTo>
                <a:cubicBezTo>
                  <a:pt x="1496026" y="1105412"/>
                  <a:pt x="1496207" y="1114846"/>
                  <a:pt x="1497477" y="1124461"/>
                </a:cubicBezTo>
                <a:cubicBezTo>
                  <a:pt x="1497840" y="1128452"/>
                  <a:pt x="1498747" y="1128452"/>
                  <a:pt x="1501650" y="1128452"/>
                </a:cubicBezTo>
                <a:cubicBezTo>
                  <a:pt x="1510358" y="1128270"/>
                  <a:pt x="1519247" y="1128634"/>
                  <a:pt x="1527956" y="1128270"/>
                </a:cubicBezTo>
                <a:cubicBezTo>
                  <a:pt x="1533760" y="1128089"/>
                  <a:pt x="1536300" y="1130085"/>
                  <a:pt x="1536120" y="1136071"/>
                </a:cubicBezTo>
                <a:cubicBezTo>
                  <a:pt x="1535757" y="1143692"/>
                  <a:pt x="1536482" y="1151311"/>
                  <a:pt x="1535938" y="1158749"/>
                </a:cubicBezTo>
                <a:cubicBezTo>
                  <a:pt x="1535212" y="1166731"/>
                  <a:pt x="1538659" y="1168908"/>
                  <a:pt x="1545916" y="1168364"/>
                </a:cubicBezTo>
                <a:cubicBezTo>
                  <a:pt x="1552809" y="1168002"/>
                  <a:pt x="1559884" y="1168727"/>
                  <a:pt x="1566779" y="1168182"/>
                </a:cubicBezTo>
                <a:cubicBezTo>
                  <a:pt x="1572946" y="1167820"/>
                  <a:pt x="1574217" y="1170178"/>
                  <a:pt x="1574217" y="1175984"/>
                </a:cubicBezTo>
                <a:cubicBezTo>
                  <a:pt x="1574034" y="1195940"/>
                  <a:pt x="1574397" y="1215896"/>
                  <a:pt x="1574034" y="1235852"/>
                </a:cubicBezTo>
                <a:cubicBezTo>
                  <a:pt x="1574034" y="1242202"/>
                  <a:pt x="1575123" y="1245104"/>
                  <a:pt x="1582381" y="1244741"/>
                </a:cubicBezTo>
                <a:cubicBezTo>
                  <a:pt x="1596894" y="1244198"/>
                  <a:pt x="1611407" y="1244198"/>
                  <a:pt x="1625922" y="1244741"/>
                </a:cubicBezTo>
                <a:cubicBezTo>
                  <a:pt x="1633177" y="1244923"/>
                  <a:pt x="1634811" y="1242384"/>
                  <a:pt x="1634267" y="1235852"/>
                </a:cubicBezTo>
                <a:cubicBezTo>
                  <a:pt x="1632815" y="1214807"/>
                  <a:pt x="1636080" y="1193763"/>
                  <a:pt x="1635900" y="1172719"/>
                </a:cubicBezTo>
                <a:cubicBezTo>
                  <a:pt x="1635900" y="1168002"/>
                  <a:pt x="1637169" y="1166188"/>
                  <a:pt x="1642067" y="1166369"/>
                </a:cubicBezTo>
                <a:cubicBezTo>
                  <a:pt x="1650775" y="1166731"/>
                  <a:pt x="1659664" y="1166369"/>
                  <a:pt x="1668373" y="1166550"/>
                </a:cubicBezTo>
                <a:cubicBezTo>
                  <a:pt x="1672726" y="1166731"/>
                  <a:pt x="1674359" y="1165280"/>
                  <a:pt x="1674177" y="1160926"/>
                </a:cubicBezTo>
                <a:cubicBezTo>
                  <a:pt x="1673997" y="1152218"/>
                  <a:pt x="1674359" y="1143329"/>
                  <a:pt x="1673997" y="1134621"/>
                </a:cubicBezTo>
                <a:cubicBezTo>
                  <a:pt x="1673815" y="1129904"/>
                  <a:pt x="1675448" y="1128270"/>
                  <a:pt x="1680165" y="1128452"/>
                </a:cubicBezTo>
                <a:cubicBezTo>
                  <a:pt x="1688328" y="1128816"/>
                  <a:pt x="1696493" y="1128452"/>
                  <a:pt x="1704657" y="1128634"/>
                </a:cubicBezTo>
                <a:cubicBezTo>
                  <a:pt x="1708104" y="1128634"/>
                  <a:pt x="1710824" y="1128089"/>
                  <a:pt x="1710281" y="1123735"/>
                </a:cubicBezTo>
                <a:cubicBezTo>
                  <a:pt x="1709192" y="1115027"/>
                  <a:pt x="1712638" y="1106501"/>
                  <a:pt x="1712095" y="1097793"/>
                </a:cubicBezTo>
                <a:cubicBezTo>
                  <a:pt x="1711732" y="1093620"/>
                  <a:pt x="1711732" y="1089992"/>
                  <a:pt x="1717899" y="1090354"/>
                </a:cubicBezTo>
                <a:cubicBezTo>
                  <a:pt x="1723161" y="1090536"/>
                  <a:pt x="1728241" y="1090354"/>
                  <a:pt x="1728241" y="1097066"/>
                </a:cubicBezTo>
                <a:cubicBezTo>
                  <a:pt x="1728241" y="1104868"/>
                  <a:pt x="1729692" y="1112669"/>
                  <a:pt x="1727153" y="1120470"/>
                </a:cubicBezTo>
                <a:cubicBezTo>
                  <a:pt x="1725338" y="1125549"/>
                  <a:pt x="1726427" y="1128997"/>
                  <a:pt x="1733321" y="1128634"/>
                </a:cubicBezTo>
                <a:cubicBezTo>
                  <a:pt x="1741847" y="1128089"/>
                  <a:pt x="1750193" y="1128634"/>
                  <a:pt x="1758719" y="1128452"/>
                </a:cubicBezTo>
                <a:cubicBezTo>
                  <a:pt x="1762710" y="1128452"/>
                  <a:pt x="1764162" y="1129540"/>
                  <a:pt x="1764888" y="1133895"/>
                </a:cubicBezTo>
                <a:cubicBezTo>
                  <a:pt x="1766339" y="1142240"/>
                  <a:pt x="1766702" y="1150585"/>
                  <a:pt x="1766339" y="1158931"/>
                </a:cubicBezTo>
                <a:cubicBezTo>
                  <a:pt x="1766157" y="1164735"/>
                  <a:pt x="1767608" y="1167276"/>
                  <a:pt x="1773777" y="1166731"/>
                </a:cubicBezTo>
                <a:cubicBezTo>
                  <a:pt x="1780127" y="1166369"/>
                  <a:pt x="1786476" y="1167276"/>
                  <a:pt x="1792826" y="1166550"/>
                </a:cubicBezTo>
                <a:cubicBezTo>
                  <a:pt x="1801897" y="1165643"/>
                  <a:pt x="1805163" y="1168545"/>
                  <a:pt x="1804800" y="1177980"/>
                </a:cubicBezTo>
                <a:cubicBezTo>
                  <a:pt x="1803893" y="1197754"/>
                  <a:pt x="1805163" y="1217711"/>
                  <a:pt x="1802803" y="1237485"/>
                </a:cubicBezTo>
                <a:cubicBezTo>
                  <a:pt x="1802440" y="1240931"/>
                  <a:pt x="1801715" y="1244923"/>
                  <a:pt x="1807702" y="1244741"/>
                </a:cubicBezTo>
                <a:lnTo>
                  <a:pt x="1852306" y="1244741"/>
                </a:lnTo>
                <a:lnTo>
                  <a:pt x="1854704" y="1245104"/>
                </a:lnTo>
                <a:lnTo>
                  <a:pt x="1855971" y="1244741"/>
                </a:lnTo>
                <a:lnTo>
                  <a:pt x="1856322" y="1244741"/>
                </a:lnTo>
                <a:cubicBezTo>
                  <a:pt x="1862491" y="1244923"/>
                  <a:pt x="1865031" y="1243290"/>
                  <a:pt x="1864486" y="1236759"/>
                </a:cubicBezTo>
                <a:cubicBezTo>
                  <a:pt x="1863035" y="1216078"/>
                  <a:pt x="1867025" y="1195395"/>
                  <a:pt x="1866300" y="1174533"/>
                </a:cubicBezTo>
                <a:cubicBezTo>
                  <a:pt x="1866300" y="1172991"/>
                  <a:pt x="1866209" y="1171540"/>
                  <a:pt x="1866709" y="1170428"/>
                </a:cubicBezTo>
                <a:lnTo>
                  <a:pt x="1869659" y="1168884"/>
                </a:lnTo>
                <a:lnTo>
                  <a:pt x="1871032" y="1168545"/>
                </a:lnTo>
                <a:cubicBezTo>
                  <a:pt x="1879197" y="1169271"/>
                  <a:pt x="1887360" y="1168545"/>
                  <a:pt x="1895524" y="1168727"/>
                </a:cubicBezTo>
                <a:lnTo>
                  <a:pt x="1898529" y="1168032"/>
                </a:lnTo>
                <a:lnTo>
                  <a:pt x="1900883" y="1168273"/>
                </a:lnTo>
                <a:cubicBezTo>
                  <a:pt x="1901631" y="1168002"/>
                  <a:pt x="1902129" y="1167185"/>
                  <a:pt x="1902040" y="1165280"/>
                </a:cubicBezTo>
                <a:cubicBezTo>
                  <a:pt x="1901677" y="1153124"/>
                  <a:pt x="1906575" y="1141514"/>
                  <a:pt x="1904218" y="1129722"/>
                </a:cubicBezTo>
                <a:cubicBezTo>
                  <a:pt x="1908571" y="1129904"/>
                  <a:pt x="1911836" y="1130267"/>
                  <a:pt x="1915102" y="1130085"/>
                </a:cubicBezTo>
                <a:cubicBezTo>
                  <a:pt x="1923810" y="1129722"/>
                  <a:pt x="1935240" y="1133713"/>
                  <a:pt x="1940501" y="1128634"/>
                </a:cubicBezTo>
                <a:cubicBezTo>
                  <a:pt x="1946306" y="1123010"/>
                  <a:pt x="1941770" y="1111398"/>
                  <a:pt x="1942315" y="1102510"/>
                </a:cubicBezTo>
                <a:cubicBezTo>
                  <a:pt x="1942495" y="1099062"/>
                  <a:pt x="1941952" y="1095071"/>
                  <a:pt x="1942949" y="1092577"/>
                </a:cubicBezTo>
                <a:lnTo>
                  <a:pt x="1944760" y="1091119"/>
                </a:lnTo>
                <a:lnTo>
                  <a:pt x="1946322" y="1090899"/>
                </a:lnTo>
                <a:cubicBezTo>
                  <a:pt x="1950494" y="1090899"/>
                  <a:pt x="1954122" y="1090536"/>
                  <a:pt x="1953759" y="1096703"/>
                </a:cubicBezTo>
                <a:cubicBezTo>
                  <a:pt x="1953396" y="1105231"/>
                  <a:pt x="1954122" y="1113575"/>
                  <a:pt x="1953578" y="1122102"/>
                </a:cubicBezTo>
                <a:cubicBezTo>
                  <a:pt x="1953215" y="1127908"/>
                  <a:pt x="1955392" y="1129360"/>
                  <a:pt x="1960835" y="1129178"/>
                </a:cubicBezTo>
                <a:cubicBezTo>
                  <a:pt x="1969361" y="1128816"/>
                  <a:pt x="1977707" y="1129178"/>
                  <a:pt x="1986232" y="1128997"/>
                </a:cubicBezTo>
                <a:cubicBezTo>
                  <a:pt x="1991132" y="1128997"/>
                  <a:pt x="1993853" y="1130448"/>
                  <a:pt x="1993672" y="1135709"/>
                </a:cubicBezTo>
                <a:cubicBezTo>
                  <a:pt x="1993490" y="1144236"/>
                  <a:pt x="1994760" y="1152943"/>
                  <a:pt x="1993127" y="1161108"/>
                </a:cubicBezTo>
                <a:cubicBezTo>
                  <a:pt x="1991857" y="1168182"/>
                  <a:pt x="1994942" y="1168908"/>
                  <a:pt x="1999839" y="1169090"/>
                </a:cubicBezTo>
                <a:cubicBezTo>
                  <a:pt x="2008003" y="1169271"/>
                  <a:pt x="2016167" y="1169634"/>
                  <a:pt x="2024331" y="1169090"/>
                </a:cubicBezTo>
                <a:cubicBezTo>
                  <a:pt x="2030318" y="1168727"/>
                  <a:pt x="2031951" y="1171086"/>
                  <a:pt x="2031770" y="1176891"/>
                </a:cubicBezTo>
                <a:cubicBezTo>
                  <a:pt x="2031407" y="1196665"/>
                  <a:pt x="2032314" y="1216622"/>
                  <a:pt x="2029773" y="1236395"/>
                </a:cubicBezTo>
                <a:cubicBezTo>
                  <a:pt x="2028866" y="1242746"/>
                  <a:pt x="2031226" y="1245649"/>
                  <a:pt x="2038300" y="1245467"/>
                </a:cubicBezTo>
                <a:lnTo>
                  <a:pt x="2067882" y="1245467"/>
                </a:lnTo>
                <a:lnTo>
                  <a:pt x="2067882" y="1215902"/>
                </a:lnTo>
                <a:lnTo>
                  <a:pt x="2062610" y="1221702"/>
                </a:lnTo>
                <a:cubicBezTo>
                  <a:pt x="2056078" y="1221882"/>
                  <a:pt x="2053539" y="1220250"/>
                  <a:pt x="2053177" y="1213175"/>
                </a:cubicBezTo>
                <a:cubicBezTo>
                  <a:pt x="2052632" y="1201927"/>
                  <a:pt x="2057168" y="1190860"/>
                  <a:pt x="2054809" y="1179975"/>
                </a:cubicBezTo>
                <a:cubicBezTo>
                  <a:pt x="2052813" y="1170541"/>
                  <a:pt x="2052451" y="1161108"/>
                  <a:pt x="2053902" y="1152218"/>
                </a:cubicBezTo>
                <a:cubicBezTo>
                  <a:pt x="2055535" y="1143147"/>
                  <a:pt x="2051362" y="1142785"/>
                  <a:pt x="2045557" y="1143692"/>
                </a:cubicBezTo>
                <a:cubicBezTo>
                  <a:pt x="2037212" y="1144780"/>
                  <a:pt x="2029048" y="1142966"/>
                  <a:pt x="2020703" y="1143510"/>
                </a:cubicBezTo>
                <a:cubicBezTo>
                  <a:pt x="2017075" y="1143692"/>
                  <a:pt x="2014897" y="1142603"/>
                  <a:pt x="2015260" y="1138430"/>
                </a:cubicBezTo>
                <a:cubicBezTo>
                  <a:pt x="2015804" y="1129178"/>
                  <a:pt x="2013809" y="1119563"/>
                  <a:pt x="2016350" y="1110492"/>
                </a:cubicBezTo>
                <a:cubicBezTo>
                  <a:pt x="2017801" y="1105775"/>
                  <a:pt x="2015623" y="1105231"/>
                  <a:pt x="2011994" y="1105231"/>
                </a:cubicBezTo>
                <a:cubicBezTo>
                  <a:pt x="2003468" y="1105412"/>
                  <a:pt x="1995123" y="1105050"/>
                  <a:pt x="1986595" y="1105412"/>
                </a:cubicBezTo>
                <a:cubicBezTo>
                  <a:pt x="1979702" y="1105775"/>
                  <a:pt x="1976437" y="1103598"/>
                  <a:pt x="1977163" y="1096159"/>
                </a:cubicBezTo>
                <a:cubicBezTo>
                  <a:pt x="1977889" y="1088722"/>
                  <a:pt x="1978251" y="1081284"/>
                  <a:pt x="1978977" y="1073846"/>
                </a:cubicBezTo>
                <a:cubicBezTo>
                  <a:pt x="1979520" y="1068947"/>
                  <a:pt x="1977707" y="1067133"/>
                  <a:pt x="1972445" y="1067133"/>
                </a:cubicBezTo>
                <a:cubicBezTo>
                  <a:pt x="1955573" y="1067314"/>
                  <a:pt x="1938520" y="1067314"/>
                  <a:pt x="1921648" y="1067133"/>
                </a:cubicBezTo>
                <a:cubicBezTo>
                  <a:pt x="1916932" y="1067133"/>
                  <a:pt x="1915117" y="1068403"/>
                  <a:pt x="1915298" y="1073301"/>
                </a:cubicBezTo>
                <a:cubicBezTo>
                  <a:pt x="1915661" y="1082009"/>
                  <a:pt x="1915298" y="1090899"/>
                  <a:pt x="1915480" y="1099606"/>
                </a:cubicBezTo>
                <a:cubicBezTo>
                  <a:pt x="1915480" y="1103961"/>
                  <a:pt x="1914029" y="1105594"/>
                  <a:pt x="1909674" y="1105412"/>
                </a:cubicBezTo>
                <a:cubicBezTo>
                  <a:pt x="1900966" y="1105231"/>
                  <a:pt x="1892077" y="1105594"/>
                  <a:pt x="1883369" y="1105231"/>
                </a:cubicBezTo>
                <a:cubicBezTo>
                  <a:pt x="1878652" y="1105050"/>
                  <a:pt x="1877020" y="1106682"/>
                  <a:pt x="1877202" y="1111398"/>
                </a:cubicBezTo>
                <a:cubicBezTo>
                  <a:pt x="1877564" y="1120107"/>
                  <a:pt x="1877202" y="1128997"/>
                  <a:pt x="1877383" y="1137705"/>
                </a:cubicBezTo>
                <a:cubicBezTo>
                  <a:pt x="1877383" y="1141152"/>
                  <a:pt x="1876838" y="1143510"/>
                  <a:pt x="1872484" y="1143329"/>
                </a:cubicBezTo>
                <a:lnTo>
                  <a:pt x="1855639" y="1144271"/>
                </a:lnTo>
                <a:lnTo>
                  <a:pt x="1851424" y="1144236"/>
                </a:lnTo>
                <a:lnTo>
                  <a:pt x="1850062" y="1144583"/>
                </a:lnTo>
                <a:lnTo>
                  <a:pt x="1846541" y="1144780"/>
                </a:lnTo>
                <a:cubicBezTo>
                  <a:pt x="1840373" y="1145143"/>
                  <a:pt x="1839103" y="1147138"/>
                  <a:pt x="1839103" y="1152762"/>
                </a:cubicBezTo>
                <a:lnTo>
                  <a:pt x="1839261" y="1220038"/>
                </a:lnTo>
                <a:lnTo>
                  <a:pt x="1837817" y="1220794"/>
                </a:lnTo>
                <a:cubicBezTo>
                  <a:pt x="1831831" y="1220250"/>
                  <a:pt x="1824755" y="1222427"/>
                  <a:pt x="1826207" y="1211541"/>
                </a:cubicBezTo>
                <a:cubicBezTo>
                  <a:pt x="1828927" y="1191586"/>
                  <a:pt x="1825480" y="1171449"/>
                  <a:pt x="1826388" y="1151492"/>
                </a:cubicBezTo>
                <a:cubicBezTo>
                  <a:pt x="1826570" y="1146049"/>
                  <a:pt x="1825118" y="1143873"/>
                  <a:pt x="1819313" y="1144236"/>
                </a:cubicBezTo>
                <a:cubicBezTo>
                  <a:pt x="1812056" y="1144599"/>
                  <a:pt x="1804800" y="1143873"/>
                  <a:pt x="1797542" y="1144418"/>
                </a:cubicBezTo>
                <a:cubicBezTo>
                  <a:pt x="1790649" y="1144780"/>
                  <a:pt x="1787565" y="1142603"/>
                  <a:pt x="1788108" y="1135164"/>
                </a:cubicBezTo>
                <a:cubicBezTo>
                  <a:pt x="1788653" y="1127363"/>
                  <a:pt x="1788108" y="1119382"/>
                  <a:pt x="1788290" y="1111580"/>
                </a:cubicBezTo>
                <a:cubicBezTo>
                  <a:pt x="1788290" y="1107770"/>
                  <a:pt x="1787382" y="1105775"/>
                  <a:pt x="1783211" y="1106138"/>
                </a:cubicBezTo>
                <a:cubicBezTo>
                  <a:pt x="1774140" y="1107045"/>
                  <a:pt x="1765251" y="1104868"/>
                  <a:pt x="1756360" y="1104506"/>
                </a:cubicBezTo>
                <a:cubicBezTo>
                  <a:pt x="1751826" y="1104506"/>
                  <a:pt x="1750011" y="1103053"/>
                  <a:pt x="1750193" y="1098336"/>
                </a:cubicBezTo>
                <a:cubicBezTo>
                  <a:pt x="1750556" y="1089810"/>
                  <a:pt x="1750011" y="1081464"/>
                  <a:pt x="1750373" y="1072939"/>
                </a:cubicBezTo>
                <a:cubicBezTo>
                  <a:pt x="1750556" y="1067859"/>
                  <a:pt x="1748742" y="1066045"/>
                  <a:pt x="1743661" y="1066226"/>
                </a:cubicBezTo>
                <a:close/>
                <a:moveTo>
                  <a:pt x="3811543" y="1066226"/>
                </a:moveTo>
                <a:cubicBezTo>
                  <a:pt x="3796486" y="1066589"/>
                  <a:pt x="3781246" y="1066407"/>
                  <a:pt x="3766189" y="1066407"/>
                </a:cubicBezTo>
                <a:cubicBezTo>
                  <a:pt x="3756029" y="1066407"/>
                  <a:pt x="3755484" y="1067859"/>
                  <a:pt x="3756574" y="1078018"/>
                </a:cubicBezTo>
                <a:cubicBezTo>
                  <a:pt x="3757480" y="1085819"/>
                  <a:pt x="3756574" y="1093801"/>
                  <a:pt x="3756210" y="1101784"/>
                </a:cubicBezTo>
                <a:cubicBezTo>
                  <a:pt x="3756029" y="1105412"/>
                  <a:pt x="3752764" y="1104506"/>
                  <a:pt x="3750588" y="1104506"/>
                </a:cubicBezTo>
                <a:cubicBezTo>
                  <a:pt x="3742422" y="1104687"/>
                  <a:pt x="3734259" y="1104868"/>
                  <a:pt x="3726095" y="1104506"/>
                </a:cubicBezTo>
                <a:cubicBezTo>
                  <a:pt x="3720291" y="1104142"/>
                  <a:pt x="3717931" y="1105775"/>
                  <a:pt x="3718294" y="1111943"/>
                </a:cubicBezTo>
                <a:cubicBezTo>
                  <a:pt x="3718656" y="1119563"/>
                  <a:pt x="3718475" y="1127000"/>
                  <a:pt x="3718294" y="1134621"/>
                </a:cubicBezTo>
                <a:cubicBezTo>
                  <a:pt x="3718294" y="1139699"/>
                  <a:pt x="3716480" y="1143147"/>
                  <a:pt x="3710312" y="1142785"/>
                </a:cubicBezTo>
                <a:cubicBezTo>
                  <a:pt x="3702329" y="1142421"/>
                  <a:pt x="3694166" y="1142785"/>
                  <a:pt x="3686183" y="1142603"/>
                </a:cubicBezTo>
                <a:cubicBezTo>
                  <a:pt x="3682011" y="1142421"/>
                  <a:pt x="3679834" y="1143510"/>
                  <a:pt x="3680197" y="1148045"/>
                </a:cubicBezTo>
                <a:cubicBezTo>
                  <a:pt x="3682011" y="1170541"/>
                  <a:pt x="3675842" y="1193037"/>
                  <a:pt x="3679471" y="1215533"/>
                </a:cubicBezTo>
                <a:cubicBezTo>
                  <a:pt x="3680559" y="1221339"/>
                  <a:pt x="3675842" y="1220613"/>
                  <a:pt x="3672395" y="1220431"/>
                </a:cubicBezTo>
                <a:cubicBezTo>
                  <a:pt x="3669493" y="1220250"/>
                  <a:pt x="3665320" y="1222427"/>
                  <a:pt x="3665139" y="1215896"/>
                </a:cubicBezTo>
                <a:cubicBezTo>
                  <a:pt x="3664776" y="1204104"/>
                  <a:pt x="3665320" y="1192130"/>
                  <a:pt x="3665502" y="1180338"/>
                </a:cubicBezTo>
                <a:cubicBezTo>
                  <a:pt x="3665684" y="1170904"/>
                  <a:pt x="3662962" y="1161652"/>
                  <a:pt x="3665320" y="1151855"/>
                </a:cubicBezTo>
                <a:cubicBezTo>
                  <a:pt x="3667316" y="1143510"/>
                  <a:pt x="3663325" y="1140607"/>
                  <a:pt x="3653891" y="1142785"/>
                </a:cubicBezTo>
                <a:cubicBezTo>
                  <a:pt x="3645908" y="1144780"/>
                  <a:pt x="3638471" y="1141152"/>
                  <a:pt x="3630850" y="1142421"/>
                </a:cubicBezTo>
                <a:cubicBezTo>
                  <a:pt x="3628854" y="1142785"/>
                  <a:pt x="3627586" y="1141333"/>
                  <a:pt x="3627586" y="1139156"/>
                </a:cubicBezTo>
                <a:cubicBezTo>
                  <a:pt x="3627948" y="1129904"/>
                  <a:pt x="3623413" y="1121014"/>
                  <a:pt x="3627222" y="1111580"/>
                </a:cubicBezTo>
                <a:cubicBezTo>
                  <a:pt x="3629217" y="1106501"/>
                  <a:pt x="3626497" y="1103961"/>
                  <a:pt x="3620691" y="1104324"/>
                </a:cubicBezTo>
                <a:cubicBezTo>
                  <a:pt x="3613072" y="1104687"/>
                  <a:pt x="3605452" y="1103961"/>
                  <a:pt x="3598014" y="1104506"/>
                </a:cubicBezTo>
                <a:cubicBezTo>
                  <a:pt x="3591665" y="1104868"/>
                  <a:pt x="3588762" y="1103416"/>
                  <a:pt x="3589305" y="1096159"/>
                </a:cubicBezTo>
                <a:cubicBezTo>
                  <a:pt x="3589850" y="1088359"/>
                  <a:pt x="3589305" y="1080376"/>
                  <a:pt x="3589487" y="1072576"/>
                </a:cubicBezTo>
                <a:cubicBezTo>
                  <a:pt x="3589668" y="1068221"/>
                  <a:pt x="3588399" y="1066226"/>
                  <a:pt x="3583501" y="1066226"/>
                </a:cubicBezTo>
                <a:cubicBezTo>
                  <a:pt x="3566266" y="1066407"/>
                  <a:pt x="3549032" y="1066407"/>
                  <a:pt x="3531796" y="1066226"/>
                </a:cubicBezTo>
                <a:cubicBezTo>
                  <a:pt x="3526535" y="1066226"/>
                  <a:pt x="3525629" y="1068403"/>
                  <a:pt x="3525810" y="1072758"/>
                </a:cubicBezTo>
                <a:cubicBezTo>
                  <a:pt x="3525991" y="1080921"/>
                  <a:pt x="3525629" y="1089085"/>
                  <a:pt x="3525991" y="1097248"/>
                </a:cubicBezTo>
                <a:cubicBezTo>
                  <a:pt x="3526173" y="1102690"/>
                  <a:pt x="3524721" y="1104868"/>
                  <a:pt x="3518915" y="1104506"/>
                </a:cubicBezTo>
                <a:cubicBezTo>
                  <a:pt x="3510751" y="1104142"/>
                  <a:pt x="3502587" y="1104687"/>
                  <a:pt x="3494424" y="1104324"/>
                </a:cubicBezTo>
                <a:cubicBezTo>
                  <a:pt x="3489525" y="1104142"/>
                  <a:pt x="3487531" y="1105594"/>
                  <a:pt x="3487711" y="1110854"/>
                </a:cubicBezTo>
                <a:cubicBezTo>
                  <a:pt x="3488074" y="1119382"/>
                  <a:pt x="3487711" y="1127726"/>
                  <a:pt x="3487893" y="1136254"/>
                </a:cubicBezTo>
                <a:cubicBezTo>
                  <a:pt x="3487893" y="1139881"/>
                  <a:pt x="3487531" y="1142785"/>
                  <a:pt x="3482632" y="1142421"/>
                </a:cubicBezTo>
                <a:cubicBezTo>
                  <a:pt x="3473924" y="1141876"/>
                  <a:pt x="3465398" y="1143692"/>
                  <a:pt x="3456689" y="1144055"/>
                </a:cubicBezTo>
                <a:cubicBezTo>
                  <a:pt x="3451065" y="1144418"/>
                  <a:pt x="3449613" y="1146049"/>
                  <a:pt x="3449613" y="1151492"/>
                </a:cubicBezTo>
                <a:cubicBezTo>
                  <a:pt x="3449977" y="1169634"/>
                  <a:pt x="3449796" y="1187777"/>
                  <a:pt x="3449796" y="1205918"/>
                </a:cubicBezTo>
                <a:cubicBezTo>
                  <a:pt x="3449796" y="1221339"/>
                  <a:pt x="3449796" y="1221339"/>
                  <a:pt x="3434011" y="1220431"/>
                </a:cubicBezTo>
                <a:cubicBezTo>
                  <a:pt x="3433467" y="1220431"/>
                  <a:pt x="3433104" y="1219887"/>
                  <a:pt x="3432561" y="1219705"/>
                </a:cubicBezTo>
                <a:cubicBezTo>
                  <a:pt x="3434011" y="1215896"/>
                  <a:pt x="3432923" y="1211904"/>
                  <a:pt x="3433467" y="1208094"/>
                </a:cubicBezTo>
                <a:cubicBezTo>
                  <a:pt x="3434193" y="1201745"/>
                  <a:pt x="3430927" y="1195395"/>
                  <a:pt x="3432198" y="1189408"/>
                </a:cubicBezTo>
                <a:cubicBezTo>
                  <a:pt x="3434374" y="1179793"/>
                  <a:pt x="3433649" y="1170178"/>
                  <a:pt x="3433104" y="1160745"/>
                </a:cubicBezTo>
                <a:cubicBezTo>
                  <a:pt x="3432379" y="1146049"/>
                  <a:pt x="3431653" y="1146232"/>
                  <a:pt x="3416777" y="1146412"/>
                </a:cubicBezTo>
                <a:cubicBezTo>
                  <a:pt x="3409158" y="1146412"/>
                  <a:pt x="3401719" y="1146412"/>
                  <a:pt x="3393919" y="1146412"/>
                </a:cubicBezTo>
                <a:cubicBezTo>
                  <a:pt x="3391559" y="1140062"/>
                  <a:pt x="3396458" y="1133532"/>
                  <a:pt x="3395370" y="1126637"/>
                </a:cubicBezTo>
                <a:cubicBezTo>
                  <a:pt x="3395189" y="1125186"/>
                  <a:pt x="3395552" y="1123372"/>
                  <a:pt x="3393375" y="1123372"/>
                </a:cubicBezTo>
                <a:cubicBezTo>
                  <a:pt x="3391196" y="1123372"/>
                  <a:pt x="3392829" y="1126819"/>
                  <a:pt x="3390290" y="1126819"/>
                </a:cubicBezTo>
                <a:cubicBezTo>
                  <a:pt x="3390290" y="1124643"/>
                  <a:pt x="3389927" y="1122465"/>
                  <a:pt x="3390290" y="1120470"/>
                </a:cubicBezTo>
                <a:cubicBezTo>
                  <a:pt x="3392829" y="1108496"/>
                  <a:pt x="3389745" y="1104868"/>
                  <a:pt x="3377771" y="1106682"/>
                </a:cubicBezTo>
                <a:cubicBezTo>
                  <a:pt x="3376683" y="1106682"/>
                  <a:pt x="3375595" y="1107952"/>
                  <a:pt x="3374507" y="1107770"/>
                </a:cubicBezTo>
                <a:cubicBezTo>
                  <a:pt x="3368520" y="1107226"/>
                  <a:pt x="3361807" y="1107770"/>
                  <a:pt x="3356728" y="1105231"/>
                </a:cubicBezTo>
                <a:cubicBezTo>
                  <a:pt x="3353462" y="1103598"/>
                  <a:pt x="3357997" y="1097793"/>
                  <a:pt x="3357454" y="1093620"/>
                </a:cubicBezTo>
                <a:cubicBezTo>
                  <a:pt x="3356728" y="1087634"/>
                  <a:pt x="3357091" y="1081464"/>
                  <a:pt x="3357272" y="1075478"/>
                </a:cubicBezTo>
                <a:cubicBezTo>
                  <a:pt x="3357454" y="1070398"/>
                  <a:pt x="3355458" y="1068403"/>
                  <a:pt x="3350378" y="1068403"/>
                </a:cubicBezTo>
                <a:cubicBezTo>
                  <a:pt x="3334595" y="1068584"/>
                  <a:pt x="3318993" y="1068765"/>
                  <a:pt x="3303209" y="1068403"/>
                </a:cubicBezTo>
                <a:cubicBezTo>
                  <a:pt x="3298129" y="1068221"/>
                  <a:pt x="3297223" y="1070579"/>
                  <a:pt x="3297404" y="1074935"/>
                </a:cubicBezTo>
                <a:cubicBezTo>
                  <a:pt x="3297586" y="1083460"/>
                  <a:pt x="3297223" y="1091805"/>
                  <a:pt x="3297586" y="1100333"/>
                </a:cubicBezTo>
                <a:cubicBezTo>
                  <a:pt x="3297767" y="1105050"/>
                  <a:pt x="3296315" y="1106863"/>
                  <a:pt x="3291416" y="1106682"/>
                </a:cubicBezTo>
                <a:cubicBezTo>
                  <a:pt x="3282710" y="1106320"/>
                  <a:pt x="3273819" y="1106682"/>
                  <a:pt x="3265111" y="1106501"/>
                </a:cubicBezTo>
                <a:cubicBezTo>
                  <a:pt x="3260757" y="1106320"/>
                  <a:pt x="3259125" y="1107770"/>
                  <a:pt x="3259306" y="1112124"/>
                </a:cubicBezTo>
                <a:cubicBezTo>
                  <a:pt x="3259669" y="1120470"/>
                  <a:pt x="3259306" y="1128816"/>
                  <a:pt x="3259488" y="1137160"/>
                </a:cubicBezTo>
                <a:cubicBezTo>
                  <a:pt x="3259669" y="1142603"/>
                  <a:pt x="3257492" y="1144962"/>
                  <a:pt x="3252050" y="1144780"/>
                </a:cubicBezTo>
                <a:cubicBezTo>
                  <a:pt x="3244430" y="1144599"/>
                  <a:pt x="3236809" y="1145143"/>
                  <a:pt x="3229372" y="1144599"/>
                </a:cubicBezTo>
                <a:cubicBezTo>
                  <a:pt x="3223204" y="1144236"/>
                  <a:pt x="3221027" y="1146049"/>
                  <a:pt x="3221208" y="1152581"/>
                </a:cubicBezTo>
                <a:cubicBezTo>
                  <a:pt x="3221571" y="1172356"/>
                  <a:pt x="3221208" y="1191948"/>
                  <a:pt x="3221389" y="1211723"/>
                </a:cubicBezTo>
                <a:cubicBezTo>
                  <a:pt x="3221389" y="1214627"/>
                  <a:pt x="3220664" y="1217166"/>
                  <a:pt x="3219394" y="1219525"/>
                </a:cubicBezTo>
                <a:cubicBezTo>
                  <a:pt x="3216672" y="1224060"/>
                  <a:pt x="3212682" y="1219705"/>
                  <a:pt x="3209235" y="1220794"/>
                </a:cubicBezTo>
                <a:cubicBezTo>
                  <a:pt x="3207057" y="1221519"/>
                  <a:pt x="3204880" y="1220613"/>
                  <a:pt x="3204880" y="1217711"/>
                </a:cubicBezTo>
                <a:cubicBezTo>
                  <a:pt x="3204880" y="1202471"/>
                  <a:pt x="3203792" y="1187051"/>
                  <a:pt x="3203792" y="1171811"/>
                </a:cubicBezTo>
                <a:cubicBezTo>
                  <a:pt x="3203792" y="1164917"/>
                  <a:pt x="3204155" y="1157480"/>
                  <a:pt x="3204880" y="1150404"/>
                </a:cubicBezTo>
                <a:cubicBezTo>
                  <a:pt x="3205424" y="1145869"/>
                  <a:pt x="3203247" y="1144599"/>
                  <a:pt x="3199075" y="1144780"/>
                </a:cubicBezTo>
                <a:cubicBezTo>
                  <a:pt x="3190911" y="1144962"/>
                  <a:pt x="3182748" y="1144599"/>
                  <a:pt x="3174584" y="1144962"/>
                </a:cubicBezTo>
                <a:cubicBezTo>
                  <a:pt x="3168597" y="1145324"/>
                  <a:pt x="3166601" y="1142785"/>
                  <a:pt x="3166783" y="1136979"/>
                </a:cubicBezTo>
                <a:cubicBezTo>
                  <a:pt x="3167146" y="1129178"/>
                  <a:pt x="3166783" y="1121196"/>
                  <a:pt x="3166964" y="1113394"/>
                </a:cubicBezTo>
                <a:cubicBezTo>
                  <a:pt x="3167146" y="1109040"/>
                  <a:pt x="3166420" y="1106138"/>
                  <a:pt x="3161159" y="1106863"/>
                </a:cubicBezTo>
                <a:cubicBezTo>
                  <a:pt x="3152087" y="1108133"/>
                  <a:pt x="3143198" y="1105231"/>
                  <a:pt x="3134309" y="1105231"/>
                </a:cubicBezTo>
                <a:cubicBezTo>
                  <a:pt x="3129774" y="1105231"/>
                  <a:pt x="3128685" y="1103235"/>
                  <a:pt x="3128866" y="1099244"/>
                </a:cubicBezTo>
                <a:cubicBezTo>
                  <a:pt x="3129048" y="1091081"/>
                  <a:pt x="3128866" y="1082916"/>
                  <a:pt x="3129048" y="1074753"/>
                </a:cubicBezTo>
                <a:cubicBezTo>
                  <a:pt x="3129048" y="1069491"/>
                  <a:pt x="3127415" y="1066951"/>
                  <a:pt x="3121790" y="1066951"/>
                </a:cubicBezTo>
                <a:cubicBezTo>
                  <a:pt x="3105463" y="1067133"/>
                  <a:pt x="3089136" y="1067133"/>
                  <a:pt x="3072808" y="1066951"/>
                </a:cubicBezTo>
                <a:cubicBezTo>
                  <a:pt x="3068454" y="1066769"/>
                  <a:pt x="3066821" y="1068584"/>
                  <a:pt x="3067365" y="1072758"/>
                </a:cubicBezTo>
                <a:cubicBezTo>
                  <a:pt x="3068636" y="1081284"/>
                  <a:pt x="3064644" y="1089628"/>
                  <a:pt x="3067183" y="1098336"/>
                </a:cubicBezTo>
                <a:cubicBezTo>
                  <a:pt x="3068636" y="1103235"/>
                  <a:pt x="3066096" y="1105231"/>
                  <a:pt x="3060834" y="1105050"/>
                </a:cubicBezTo>
                <a:cubicBezTo>
                  <a:pt x="3051764" y="1104687"/>
                  <a:pt x="3042693" y="1105231"/>
                  <a:pt x="3033621" y="1104868"/>
                </a:cubicBezTo>
                <a:cubicBezTo>
                  <a:pt x="3028905" y="1104687"/>
                  <a:pt x="3027091" y="1106138"/>
                  <a:pt x="3027272" y="1111036"/>
                </a:cubicBezTo>
                <a:cubicBezTo>
                  <a:pt x="3027635" y="1119744"/>
                  <a:pt x="3027272" y="1128634"/>
                  <a:pt x="3027454" y="1137342"/>
                </a:cubicBezTo>
                <a:cubicBezTo>
                  <a:pt x="3027454" y="1141695"/>
                  <a:pt x="3026003" y="1143329"/>
                  <a:pt x="3021648" y="1143147"/>
                </a:cubicBezTo>
                <a:cubicBezTo>
                  <a:pt x="3013121" y="1142966"/>
                  <a:pt x="3004776" y="1143329"/>
                  <a:pt x="2996249" y="1142966"/>
                </a:cubicBezTo>
                <a:cubicBezTo>
                  <a:pt x="2990807" y="1142603"/>
                  <a:pt x="2989174" y="1144418"/>
                  <a:pt x="2989174" y="1150041"/>
                </a:cubicBezTo>
                <a:cubicBezTo>
                  <a:pt x="2989537" y="1170904"/>
                  <a:pt x="2989356" y="1191768"/>
                  <a:pt x="2989356" y="1212630"/>
                </a:cubicBezTo>
                <a:cubicBezTo>
                  <a:pt x="2989537" y="1217166"/>
                  <a:pt x="2990262" y="1221519"/>
                  <a:pt x="2982825" y="1221157"/>
                </a:cubicBezTo>
                <a:cubicBezTo>
                  <a:pt x="2976112" y="1220976"/>
                  <a:pt x="2974843" y="1218074"/>
                  <a:pt x="2974843" y="1212267"/>
                </a:cubicBezTo>
                <a:cubicBezTo>
                  <a:pt x="2975205" y="1191948"/>
                  <a:pt x="2974661" y="1171811"/>
                  <a:pt x="2975205" y="1151492"/>
                </a:cubicBezTo>
                <a:cubicBezTo>
                  <a:pt x="2975386" y="1143873"/>
                  <a:pt x="2972302" y="1141876"/>
                  <a:pt x="2965771" y="1143147"/>
                </a:cubicBezTo>
                <a:cubicBezTo>
                  <a:pt x="2957971" y="1144780"/>
                  <a:pt x="2950350" y="1142240"/>
                  <a:pt x="2942732" y="1143147"/>
                </a:cubicBezTo>
                <a:cubicBezTo>
                  <a:pt x="2937651" y="1143692"/>
                  <a:pt x="2936563" y="1141333"/>
                  <a:pt x="2936745" y="1136797"/>
                </a:cubicBezTo>
                <a:cubicBezTo>
                  <a:pt x="2936926" y="1130085"/>
                  <a:pt x="2936745" y="1123553"/>
                  <a:pt x="2936745" y="1116841"/>
                </a:cubicBezTo>
                <a:cubicBezTo>
                  <a:pt x="2936745" y="1103416"/>
                  <a:pt x="2938377" y="1105231"/>
                  <a:pt x="2925497" y="1105050"/>
                </a:cubicBezTo>
                <a:cubicBezTo>
                  <a:pt x="2919510" y="1105050"/>
                  <a:pt x="2913342" y="1104687"/>
                  <a:pt x="2907354" y="1105231"/>
                </a:cubicBezTo>
                <a:cubicBezTo>
                  <a:pt x="2900824" y="1105775"/>
                  <a:pt x="2898103" y="1103961"/>
                  <a:pt x="2898648" y="1096885"/>
                </a:cubicBezTo>
                <a:cubicBezTo>
                  <a:pt x="2899191" y="1089085"/>
                  <a:pt x="2898648" y="1081102"/>
                  <a:pt x="2898828" y="1073301"/>
                </a:cubicBezTo>
                <a:cubicBezTo>
                  <a:pt x="2899010" y="1068765"/>
                  <a:pt x="2897739" y="1066951"/>
                  <a:pt x="2892841" y="1066951"/>
                </a:cubicBezTo>
                <a:cubicBezTo>
                  <a:pt x="2875606" y="1067133"/>
                  <a:pt x="2858372" y="1067133"/>
                  <a:pt x="2841137" y="1066951"/>
                </a:cubicBezTo>
                <a:cubicBezTo>
                  <a:pt x="2836057" y="1066769"/>
                  <a:pt x="2835150" y="1069128"/>
                  <a:pt x="2835332" y="1073482"/>
                </a:cubicBezTo>
                <a:cubicBezTo>
                  <a:pt x="2835513" y="1081647"/>
                  <a:pt x="2835150" y="1089810"/>
                  <a:pt x="2835513" y="1097974"/>
                </a:cubicBezTo>
                <a:cubicBezTo>
                  <a:pt x="2835694" y="1103416"/>
                  <a:pt x="2834243" y="1105594"/>
                  <a:pt x="2828438" y="1105231"/>
                </a:cubicBezTo>
                <a:cubicBezTo>
                  <a:pt x="2820273" y="1104687"/>
                  <a:pt x="2812109" y="1105231"/>
                  <a:pt x="2803946" y="1105050"/>
                </a:cubicBezTo>
                <a:cubicBezTo>
                  <a:pt x="2797960" y="1105050"/>
                  <a:pt x="2796146" y="1108314"/>
                  <a:pt x="2797777" y="1113212"/>
                </a:cubicBezTo>
                <a:cubicBezTo>
                  <a:pt x="2800319" y="1120833"/>
                  <a:pt x="2798867" y="1128270"/>
                  <a:pt x="2799049" y="1135709"/>
                </a:cubicBezTo>
                <a:cubicBezTo>
                  <a:pt x="2799230" y="1141152"/>
                  <a:pt x="2796327" y="1144055"/>
                  <a:pt x="2790521" y="1143329"/>
                </a:cubicBezTo>
                <a:cubicBezTo>
                  <a:pt x="2781450" y="1142058"/>
                  <a:pt x="2772742" y="1145869"/>
                  <a:pt x="2763671" y="1145143"/>
                </a:cubicBezTo>
                <a:cubicBezTo>
                  <a:pt x="2760224" y="1144780"/>
                  <a:pt x="2759317" y="1146232"/>
                  <a:pt x="2759862" y="1150041"/>
                </a:cubicBezTo>
                <a:cubicBezTo>
                  <a:pt x="2762764" y="1171811"/>
                  <a:pt x="2760587" y="1193400"/>
                  <a:pt x="2761132" y="1215170"/>
                </a:cubicBezTo>
                <a:cubicBezTo>
                  <a:pt x="2761313" y="1223878"/>
                  <a:pt x="2754419" y="1220613"/>
                  <a:pt x="2749884" y="1221339"/>
                </a:cubicBezTo>
                <a:cubicBezTo>
                  <a:pt x="2744804" y="1222064"/>
                  <a:pt x="2742809" y="1220250"/>
                  <a:pt x="2742990" y="1214989"/>
                </a:cubicBezTo>
                <a:cubicBezTo>
                  <a:pt x="2743353" y="1199569"/>
                  <a:pt x="2743172" y="1184147"/>
                  <a:pt x="2743172" y="1168727"/>
                </a:cubicBezTo>
                <a:cubicBezTo>
                  <a:pt x="2743172" y="1145324"/>
                  <a:pt x="2743172" y="1145324"/>
                  <a:pt x="2719224" y="1148227"/>
                </a:cubicBezTo>
                <a:cubicBezTo>
                  <a:pt x="2706525" y="1149859"/>
                  <a:pt x="2703804" y="1146957"/>
                  <a:pt x="2704892" y="1134439"/>
                </a:cubicBezTo>
                <a:cubicBezTo>
                  <a:pt x="2705255" y="1128816"/>
                  <a:pt x="2704892" y="1123372"/>
                  <a:pt x="2704892" y="1115935"/>
                </a:cubicBezTo>
                <a:cubicBezTo>
                  <a:pt x="2702170" y="1120107"/>
                  <a:pt x="2704347" y="1123735"/>
                  <a:pt x="2701627" y="1126457"/>
                </a:cubicBezTo>
                <a:cubicBezTo>
                  <a:pt x="2701808" y="1120470"/>
                  <a:pt x="2699631" y="1114846"/>
                  <a:pt x="2703259" y="1110128"/>
                </a:cubicBezTo>
                <a:cubicBezTo>
                  <a:pt x="2693463" y="1103780"/>
                  <a:pt x="2682577" y="1110310"/>
                  <a:pt x="2672236" y="1107589"/>
                </a:cubicBezTo>
                <a:cubicBezTo>
                  <a:pt x="2668064" y="1106501"/>
                  <a:pt x="2666612" y="1105412"/>
                  <a:pt x="2666794" y="1101421"/>
                </a:cubicBezTo>
                <a:cubicBezTo>
                  <a:pt x="2666974" y="1092895"/>
                  <a:pt x="2666612" y="1084549"/>
                  <a:pt x="2666974" y="1076023"/>
                </a:cubicBezTo>
                <a:cubicBezTo>
                  <a:pt x="2667157" y="1071124"/>
                  <a:pt x="2665886" y="1068947"/>
                  <a:pt x="2660445" y="1069128"/>
                </a:cubicBezTo>
                <a:cubicBezTo>
                  <a:pt x="2644661" y="1069491"/>
                  <a:pt x="2629059" y="1069310"/>
                  <a:pt x="2613275" y="1069128"/>
                </a:cubicBezTo>
                <a:cubicBezTo>
                  <a:pt x="2608740" y="1069128"/>
                  <a:pt x="2606382" y="1070035"/>
                  <a:pt x="2606926" y="1075115"/>
                </a:cubicBezTo>
                <a:cubicBezTo>
                  <a:pt x="2607651" y="1081647"/>
                  <a:pt x="2606563" y="1088178"/>
                  <a:pt x="2608377" y="1094889"/>
                </a:cubicBezTo>
                <a:cubicBezTo>
                  <a:pt x="2610917" y="1104868"/>
                  <a:pt x="2608377" y="1107408"/>
                  <a:pt x="2598218" y="1107408"/>
                </a:cubicBezTo>
                <a:cubicBezTo>
                  <a:pt x="2591324" y="1107408"/>
                  <a:pt x="2584248" y="1107770"/>
                  <a:pt x="2577354" y="1107408"/>
                </a:cubicBezTo>
                <a:cubicBezTo>
                  <a:pt x="2571913" y="1107045"/>
                  <a:pt x="2569191" y="1107770"/>
                  <a:pt x="2570461" y="1114665"/>
                </a:cubicBezTo>
                <a:cubicBezTo>
                  <a:pt x="2572093" y="1123553"/>
                  <a:pt x="2569191" y="1132625"/>
                  <a:pt x="2568828" y="1141514"/>
                </a:cubicBezTo>
                <a:cubicBezTo>
                  <a:pt x="2568647" y="1145687"/>
                  <a:pt x="2565926" y="1145506"/>
                  <a:pt x="2563204" y="1145506"/>
                </a:cubicBezTo>
                <a:cubicBezTo>
                  <a:pt x="2555948" y="1145506"/>
                  <a:pt x="2548691" y="1145869"/>
                  <a:pt x="2541434" y="1145324"/>
                </a:cubicBezTo>
                <a:cubicBezTo>
                  <a:pt x="2533270" y="1144599"/>
                  <a:pt x="2530005" y="1147138"/>
                  <a:pt x="2530368" y="1155846"/>
                </a:cubicBezTo>
                <a:cubicBezTo>
                  <a:pt x="2530912" y="1175258"/>
                  <a:pt x="2530731" y="1194488"/>
                  <a:pt x="2530368" y="1213901"/>
                </a:cubicBezTo>
                <a:cubicBezTo>
                  <a:pt x="2530368" y="1216803"/>
                  <a:pt x="2533452" y="1222972"/>
                  <a:pt x="2526195" y="1221882"/>
                </a:cubicBezTo>
                <a:cubicBezTo>
                  <a:pt x="2520934" y="1221157"/>
                  <a:pt x="2513132" y="1224966"/>
                  <a:pt x="2513859" y="1213175"/>
                </a:cubicBezTo>
                <a:cubicBezTo>
                  <a:pt x="2515129" y="1193218"/>
                  <a:pt x="2514040" y="1173081"/>
                  <a:pt x="2514403" y="1152943"/>
                </a:cubicBezTo>
                <a:cubicBezTo>
                  <a:pt x="2514403" y="1146957"/>
                  <a:pt x="2512406" y="1145143"/>
                  <a:pt x="2506602" y="1145506"/>
                </a:cubicBezTo>
                <a:cubicBezTo>
                  <a:pt x="2498802" y="1146049"/>
                  <a:pt x="2490819" y="1145506"/>
                  <a:pt x="2483017" y="1145687"/>
                </a:cubicBezTo>
                <a:cubicBezTo>
                  <a:pt x="2478120" y="1145687"/>
                  <a:pt x="2475942" y="1143510"/>
                  <a:pt x="2476123" y="1138611"/>
                </a:cubicBezTo>
                <a:cubicBezTo>
                  <a:pt x="2476306" y="1130085"/>
                  <a:pt x="2476123" y="1121739"/>
                  <a:pt x="2476306" y="1113212"/>
                </a:cubicBezTo>
                <a:cubicBezTo>
                  <a:pt x="2476306" y="1109040"/>
                  <a:pt x="2474854" y="1107045"/>
                  <a:pt x="2470499" y="1107589"/>
                </a:cubicBezTo>
                <a:cubicBezTo>
                  <a:pt x="2461429" y="1108677"/>
                  <a:pt x="2452539" y="1105957"/>
                  <a:pt x="2443649" y="1105957"/>
                </a:cubicBezTo>
                <a:cubicBezTo>
                  <a:pt x="2439114" y="1105775"/>
                  <a:pt x="2437845" y="1104142"/>
                  <a:pt x="2438025" y="1099969"/>
                </a:cubicBezTo>
                <a:cubicBezTo>
                  <a:pt x="2438207" y="1091805"/>
                  <a:pt x="2437663" y="1083641"/>
                  <a:pt x="2438207" y="1075478"/>
                </a:cubicBezTo>
                <a:cubicBezTo>
                  <a:pt x="2438570" y="1068765"/>
                  <a:pt x="2436031" y="1067314"/>
                  <a:pt x="2429862" y="1067495"/>
                </a:cubicBezTo>
                <a:cubicBezTo>
                  <a:pt x="2417163" y="1068040"/>
                  <a:pt x="2404463" y="1067677"/>
                  <a:pt x="2391764" y="1067677"/>
                </a:cubicBezTo>
                <a:cubicBezTo>
                  <a:pt x="2376344" y="1067677"/>
                  <a:pt x="2376344" y="1067677"/>
                  <a:pt x="2376344" y="1083460"/>
                </a:cubicBezTo>
                <a:cubicBezTo>
                  <a:pt x="2376344" y="1105594"/>
                  <a:pt x="2376344" y="1105594"/>
                  <a:pt x="2354574" y="1105594"/>
                </a:cubicBezTo>
                <a:cubicBezTo>
                  <a:pt x="2335343" y="1105594"/>
                  <a:pt x="2332985" y="1108677"/>
                  <a:pt x="2336794" y="1127908"/>
                </a:cubicBezTo>
                <a:cubicBezTo>
                  <a:pt x="2336976" y="1128634"/>
                  <a:pt x="2337702" y="1129360"/>
                  <a:pt x="2337883" y="1130267"/>
                </a:cubicBezTo>
                <a:cubicBezTo>
                  <a:pt x="2339153" y="1138068"/>
                  <a:pt x="2334980" y="1143510"/>
                  <a:pt x="2327179" y="1143873"/>
                </a:cubicBezTo>
                <a:cubicBezTo>
                  <a:pt x="2320105" y="1144236"/>
                  <a:pt x="2312847" y="1144055"/>
                  <a:pt x="2305772" y="1143692"/>
                </a:cubicBezTo>
                <a:cubicBezTo>
                  <a:pt x="2300329" y="1143510"/>
                  <a:pt x="2297608" y="1145687"/>
                  <a:pt x="2298334" y="1151129"/>
                </a:cubicBezTo>
                <a:cubicBezTo>
                  <a:pt x="2300147" y="1164373"/>
                  <a:pt x="2298515" y="1177798"/>
                  <a:pt x="2298334" y="1191224"/>
                </a:cubicBezTo>
                <a:cubicBezTo>
                  <a:pt x="2298153" y="1199386"/>
                  <a:pt x="2298153" y="1207551"/>
                  <a:pt x="2298334" y="1215715"/>
                </a:cubicBezTo>
                <a:cubicBezTo>
                  <a:pt x="2298515" y="1219705"/>
                  <a:pt x="2297426" y="1221519"/>
                  <a:pt x="2292892" y="1221702"/>
                </a:cubicBezTo>
                <a:cubicBezTo>
                  <a:pt x="2286360" y="1221882"/>
                  <a:pt x="2283820" y="1220250"/>
                  <a:pt x="2283458" y="1213175"/>
                </a:cubicBezTo>
                <a:cubicBezTo>
                  <a:pt x="2282913" y="1201927"/>
                  <a:pt x="2287449" y="1190860"/>
                  <a:pt x="2285090" y="1179975"/>
                </a:cubicBezTo>
                <a:cubicBezTo>
                  <a:pt x="2283094" y="1170541"/>
                  <a:pt x="2282732" y="1161108"/>
                  <a:pt x="2284183" y="1152218"/>
                </a:cubicBezTo>
                <a:cubicBezTo>
                  <a:pt x="2285816" y="1143147"/>
                  <a:pt x="2281643" y="1142785"/>
                  <a:pt x="2275838" y="1143692"/>
                </a:cubicBezTo>
                <a:cubicBezTo>
                  <a:pt x="2267493" y="1144780"/>
                  <a:pt x="2259328" y="1142966"/>
                  <a:pt x="2250984" y="1143510"/>
                </a:cubicBezTo>
                <a:cubicBezTo>
                  <a:pt x="2247357" y="1143692"/>
                  <a:pt x="2245177" y="1142603"/>
                  <a:pt x="2245541" y="1138430"/>
                </a:cubicBezTo>
                <a:cubicBezTo>
                  <a:pt x="2246086" y="1129178"/>
                  <a:pt x="2244090" y="1119563"/>
                  <a:pt x="2246630" y="1110492"/>
                </a:cubicBezTo>
                <a:cubicBezTo>
                  <a:pt x="2248081" y="1105775"/>
                  <a:pt x="2245904" y="1105231"/>
                  <a:pt x="2242275" y="1105231"/>
                </a:cubicBezTo>
                <a:cubicBezTo>
                  <a:pt x="2233750" y="1105412"/>
                  <a:pt x="2225403" y="1105050"/>
                  <a:pt x="2216877" y="1105412"/>
                </a:cubicBezTo>
                <a:cubicBezTo>
                  <a:pt x="2209983" y="1105775"/>
                  <a:pt x="2206718" y="1103598"/>
                  <a:pt x="2207443" y="1096159"/>
                </a:cubicBezTo>
                <a:cubicBezTo>
                  <a:pt x="2208169" y="1088722"/>
                  <a:pt x="2208531" y="1081284"/>
                  <a:pt x="2209257" y="1073846"/>
                </a:cubicBezTo>
                <a:cubicBezTo>
                  <a:pt x="2209802" y="1068947"/>
                  <a:pt x="2207988" y="1067133"/>
                  <a:pt x="2202726" y="1067133"/>
                </a:cubicBezTo>
                <a:cubicBezTo>
                  <a:pt x="2185854" y="1067314"/>
                  <a:pt x="2168801" y="1067314"/>
                  <a:pt x="2151929" y="1067133"/>
                </a:cubicBezTo>
                <a:cubicBezTo>
                  <a:pt x="2147212" y="1067133"/>
                  <a:pt x="2145398" y="1068403"/>
                  <a:pt x="2145580" y="1073301"/>
                </a:cubicBezTo>
                <a:cubicBezTo>
                  <a:pt x="2145942" y="1082009"/>
                  <a:pt x="2145580" y="1090899"/>
                  <a:pt x="2145761" y="1099606"/>
                </a:cubicBezTo>
                <a:cubicBezTo>
                  <a:pt x="2145761" y="1103961"/>
                  <a:pt x="2144309" y="1105594"/>
                  <a:pt x="2139956" y="1105412"/>
                </a:cubicBezTo>
                <a:cubicBezTo>
                  <a:pt x="2131247" y="1105231"/>
                  <a:pt x="2122358" y="1105594"/>
                  <a:pt x="2113650" y="1105231"/>
                </a:cubicBezTo>
                <a:cubicBezTo>
                  <a:pt x="2108933" y="1105050"/>
                  <a:pt x="2107300" y="1106682"/>
                  <a:pt x="2107482" y="1111398"/>
                </a:cubicBezTo>
                <a:cubicBezTo>
                  <a:pt x="2107845" y="1120107"/>
                  <a:pt x="2107482" y="1128997"/>
                  <a:pt x="2107663" y="1137705"/>
                </a:cubicBezTo>
                <a:cubicBezTo>
                  <a:pt x="2107663" y="1141152"/>
                  <a:pt x="2107119" y="1143510"/>
                  <a:pt x="2102764" y="1143329"/>
                </a:cubicBezTo>
                <a:cubicBezTo>
                  <a:pt x="2094057" y="1142785"/>
                  <a:pt x="2085531" y="1144236"/>
                  <a:pt x="2076823" y="1144780"/>
                </a:cubicBezTo>
                <a:cubicBezTo>
                  <a:pt x="2070653" y="1145143"/>
                  <a:pt x="2069384" y="1147138"/>
                  <a:pt x="2069384" y="1152762"/>
                </a:cubicBezTo>
                <a:cubicBezTo>
                  <a:pt x="2069747" y="1178523"/>
                  <a:pt x="2069565" y="1204104"/>
                  <a:pt x="2069565" y="1229865"/>
                </a:cubicBezTo>
                <a:cubicBezTo>
                  <a:pt x="2069565" y="1245104"/>
                  <a:pt x="2069565" y="1244741"/>
                  <a:pt x="2084986" y="1245104"/>
                </a:cubicBezTo>
                <a:cubicBezTo>
                  <a:pt x="2092243" y="1245286"/>
                  <a:pt x="2093512" y="1242565"/>
                  <a:pt x="2093332" y="1236214"/>
                </a:cubicBezTo>
                <a:cubicBezTo>
                  <a:pt x="2092787" y="1216622"/>
                  <a:pt x="2093332" y="1196846"/>
                  <a:pt x="2092969" y="1177254"/>
                </a:cubicBezTo>
                <a:cubicBezTo>
                  <a:pt x="2092787" y="1170722"/>
                  <a:pt x="2094238" y="1168002"/>
                  <a:pt x="2101313" y="1168545"/>
                </a:cubicBezTo>
                <a:cubicBezTo>
                  <a:pt x="2109477" y="1169271"/>
                  <a:pt x="2117642" y="1168545"/>
                  <a:pt x="2125805" y="1168727"/>
                </a:cubicBezTo>
                <a:cubicBezTo>
                  <a:pt x="2129615" y="1168908"/>
                  <a:pt x="2131429" y="1167638"/>
                  <a:pt x="2131247" y="1163647"/>
                </a:cubicBezTo>
                <a:cubicBezTo>
                  <a:pt x="2130885" y="1153851"/>
                  <a:pt x="2131792" y="1143692"/>
                  <a:pt x="2130521" y="1133895"/>
                </a:cubicBezTo>
                <a:cubicBezTo>
                  <a:pt x="2129978" y="1129178"/>
                  <a:pt x="2131247" y="1128997"/>
                  <a:pt x="2134695" y="1128997"/>
                </a:cubicBezTo>
                <a:cubicBezTo>
                  <a:pt x="2144128" y="1129178"/>
                  <a:pt x="2153381" y="1128816"/>
                  <a:pt x="2162815" y="1129178"/>
                </a:cubicBezTo>
                <a:cubicBezTo>
                  <a:pt x="2168076" y="1129360"/>
                  <a:pt x="2169708" y="1127545"/>
                  <a:pt x="2169527" y="1122465"/>
                </a:cubicBezTo>
                <a:cubicBezTo>
                  <a:pt x="2169164" y="1113938"/>
                  <a:pt x="2169708" y="1105594"/>
                  <a:pt x="2169345" y="1097066"/>
                </a:cubicBezTo>
                <a:cubicBezTo>
                  <a:pt x="2168982" y="1091081"/>
                  <a:pt x="2172066" y="1090717"/>
                  <a:pt x="2176603" y="1090899"/>
                </a:cubicBezTo>
                <a:cubicBezTo>
                  <a:pt x="2180775" y="1090899"/>
                  <a:pt x="2184403" y="1090536"/>
                  <a:pt x="2184040" y="1096703"/>
                </a:cubicBezTo>
                <a:cubicBezTo>
                  <a:pt x="2183677" y="1105231"/>
                  <a:pt x="2184403" y="1113575"/>
                  <a:pt x="2183858" y="1122102"/>
                </a:cubicBezTo>
                <a:cubicBezTo>
                  <a:pt x="2183496" y="1127908"/>
                  <a:pt x="2185673" y="1129360"/>
                  <a:pt x="2191116" y="1129178"/>
                </a:cubicBezTo>
                <a:cubicBezTo>
                  <a:pt x="2199642" y="1128816"/>
                  <a:pt x="2207988" y="1129178"/>
                  <a:pt x="2216514" y="1128997"/>
                </a:cubicBezTo>
                <a:cubicBezTo>
                  <a:pt x="2221413" y="1128997"/>
                  <a:pt x="2224134" y="1130448"/>
                  <a:pt x="2223952" y="1135709"/>
                </a:cubicBezTo>
                <a:cubicBezTo>
                  <a:pt x="2223771" y="1144236"/>
                  <a:pt x="2225041" y="1152943"/>
                  <a:pt x="2223408" y="1161108"/>
                </a:cubicBezTo>
                <a:cubicBezTo>
                  <a:pt x="2222138" y="1168182"/>
                  <a:pt x="2225222" y="1168908"/>
                  <a:pt x="2230120" y="1169090"/>
                </a:cubicBezTo>
                <a:cubicBezTo>
                  <a:pt x="2238284" y="1169271"/>
                  <a:pt x="2246448" y="1169634"/>
                  <a:pt x="2254612" y="1169090"/>
                </a:cubicBezTo>
                <a:cubicBezTo>
                  <a:pt x="2260599" y="1168727"/>
                  <a:pt x="2262232" y="1171086"/>
                  <a:pt x="2262050" y="1176891"/>
                </a:cubicBezTo>
                <a:cubicBezTo>
                  <a:pt x="2261687" y="1196665"/>
                  <a:pt x="2262595" y="1216622"/>
                  <a:pt x="2260056" y="1236395"/>
                </a:cubicBezTo>
                <a:cubicBezTo>
                  <a:pt x="2259147" y="1242746"/>
                  <a:pt x="2261507" y="1245649"/>
                  <a:pt x="2268581" y="1245467"/>
                </a:cubicBezTo>
                <a:cubicBezTo>
                  <a:pt x="2284001" y="1245104"/>
                  <a:pt x="2299422" y="1245104"/>
                  <a:pt x="2314844" y="1245467"/>
                </a:cubicBezTo>
                <a:cubicBezTo>
                  <a:pt x="2320648" y="1245649"/>
                  <a:pt x="2321737" y="1243472"/>
                  <a:pt x="2321737" y="1238210"/>
                </a:cubicBezTo>
                <a:cubicBezTo>
                  <a:pt x="2321556" y="1216984"/>
                  <a:pt x="2321918" y="1195758"/>
                  <a:pt x="2321556" y="1174533"/>
                </a:cubicBezTo>
                <a:cubicBezTo>
                  <a:pt x="2321374" y="1169090"/>
                  <a:pt x="2323007" y="1167276"/>
                  <a:pt x="2328631" y="1167457"/>
                </a:cubicBezTo>
                <a:cubicBezTo>
                  <a:pt x="2337702" y="1167820"/>
                  <a:pt x="2346773" y="1167457"/>
                  <a:pt x="2355843" y="1167638"/>
                </a:cubicBezTo>
                <a:cubicBezTo>
                  <a:pt x="2360198" y="1167638"/>
                  <a:pt x="2361649" y="1166188"/>
                  <a:pt x="2361649" y="1161833"/>
                </a:cubicBezTo>
                <a:cubicBezTo>
                  <a:pt x="2361468" y="1153851"/>
                  <a:pt x="2361649" y="1145687"/>
                  <a:pt x="2359834" y="1137705"/>
                </a:cubicBezTo>
                <a:cubicBezTo>
                  <a:pt x="2358565" y="1131899"/>
                  <a:pt x="2360742" y="1128816"/>
                  <a:pt x="2367454" y="1129360"/>
                </a:cubicBezTo>
                <a:cubicBezTo>
                  <a:pt x="2375074" y="1129904"/>
                  <a:pt x="2382693" y="1128997"/>
                  <a:pt x="2390131" y="1129540"/>
                </a:cubicBezTo>
                <a:cubicBezTo>
                  <a:pt x="2396843" y="1129904"/>
                  <a:pt x="2398476" y="1127363"/>
                  <a:pt x="2398114" y="1121196"/>
                </a:cubicBezTo>
                <a:cubicBezTo>
                  <a:pt x="2397569" y="1113212"/>
                  <a:pt x="2397933" y="1105050"/>
                  <a:pt x="2399565" y="1097066"/>
                </a:cubicBezTo>
                <a:cubicBezTo>
                  <a:pt x="2400473" y="1093075"/>
                  <a:pt x="2400836" y="1090536"/>
                  <a:pt x="2405371" y="1091262"/>
                </a:cubicBezTo>
                <a:cubicBezTo>
                  <a:pt x="2408817" y="1091805"/>
                  <a:pt x="2412808" y="1089266"/>
                  <a:pt x="2414805" y="1096159"/>
                </a:cubicBezTo>
                <a:cubicBezTo>
                  <a:pt x="2417526" y="1105412"/>
                  <a:pt x="2412990" y="1113938"/>
                  <a:pt x="2414078" y="1122829"/>
                </a:cubicBezTo>
                <a:cubicBezTo>
                  <a:pt x="2414622" y="1127726"/>
                  <a:pt x="2415892" y="1129540"/>
                  <a:pt x="2420972" y="1129360"/>
                </a:cubicBezTo>
                <a:cubicBezTo>
                  <a:pt x="2429500" y="1128997"/>
                  <a:pt x="2437845" y="1129178"/>
                  <a:pt x="2446372" y="1129178"/>
                </a:cubicBezTo>
                <a:cubicBezTo>
                  <a:pt x="2449456" y="1129178"/>
                  <a:pt x="2452358" y="1128816"/>
                  <a:pt x="2452358" y="1133532"/>
                </a:cubicBezTo>
                <a:cubicBezTo>
                  <a:pt x="2452176" y="1142058"/>
                  <a:pt x="2455986" y="1150404"/>
                  <a:pt x="2452539" y="1159294"/>
                </a:cubicBezTo>
                <a:cubicBezTo>
                  <a:pt x="2450725" y="1164010"/>
                  <a:pt x="2452358" y="1168002"/>
                  <a:pt x="2459252" y="1167457"/>
                </a:cubicBezTo>
                <a:cubicBezTo>
                  <a:pt x="2467778" y="1166912"/>
                  <a:pt x="2476123" y="1167457"/>
                  <a:pt x="2484650" y="1167276"/>
                </a:cubicBezTo>
                <a:cubicBezTo>
                  <a:pt x="2489186" y="1167094"/>
                  <a:pt x="2491000" y="1167638"/>
                  <a:pt x="2490819" y="1173625"/>
                </a:cubicBezTo>
                <a:cubicBezTo>
                  <a:pt x="2490093" y="1195758"/>
                  <a:pt x="2490456" y="1217711"/>
                  <a:pt x="2490456" y="1239842"/>
                </a:cubicBezTo>
                <a:cubicBezTo>
                  <a:pt x="2490456" y="1242746"/>
                  <a:pt x="2490274" y="1245286"/>
                  <a:pt x="2494447" y="1245286"/>
                </a:cubicBezTo>
                <a:cubicBezTo>
                  <a:pt x="2512226" y="1245104"/>
                  <a:pt x="2529824" y="1245104"/>
                  <a:pt x="2547602" y="1245286"/>
                </a:cubicBezTo>
                <a:cubicBezTo>
                  <a:pt x="2551231" y="1245286"/>
                  <a:pt x="2552319" y="1243472"/>
                  <a:pt x="2552138" y="1240205"/>
                </a:cubicBezTo>
                <a:cubicBezTo>
                  <a:pt x="2550324" y="1218980"/>
                  <a:pt x="2555040" y="1197754"/>
                  <a:pt x="2552138" y="1176528"/>
                </a:cubicBezTo>
                <a:cubicBezTo>
                  <a:pt x="2551412" y="1171449"/>
                  <a:pt x="2552501" y="1169090"/>
                  <a:pt x="2558669" y="1168908"/>
                </a:cubicBezTo>
                <a:cubicBezTo>
                  <a:pt x="2567740" y="1168545"/>
                  <a:pt x="2576811" y="1165280"/>
                  <a:pt x="2586063" y="1168727"/>
                </a:cubicBezTo>
                <a:cubicBezTo>
                  <a:pt x="2587515" y="1169271"/>
                  <a:pt x="2590236" y="1168727"/>
                  <a:pt x="2589510" y="1167276"/>
                </a:cubicBezTo>
                <a:cubicBezTo>
                  <a:pt x="2585337" y="1158749"/>
                  <a:pt x="2592232" y="1151673"/>
                  <a:pt x="2592232" y="1143692"/>
                </a:cubicBezTo>
                <a:cubicBezTo>
                  <a:pt x="2592232" y="1139156"/>
                  <a:pt x="2587333" y="1133895"/>
                  <a:pt x="2591687" y="1131174"/>
                </a:cubicBezTo>
                <a:cubicBezTo>
                  <a:pt x="2595134" y="1128997"/>
                  <a:pt x="2600759" y="1130811"/>
                  <a:pt x="2605475" y="1130811"/>
                </a:cubicBezTo>
                <a:cubicBezTo>
                  <a:pt x="2605838" y="1130811"/>
                  <a:pt x="2606019" y="1130811"/>
                  <a:pt x="2606382" y="1130811"/>
                </a:cubicBezTo>
                <a:cubicBezTo>
                  <a:pt x="2614002" y="1130267"/>
                  <a:pt x="2623616" y="1133895"/>
                  <a:pt x="2628334" y="1129360"/>
                </a:cubicBezTo>
                <a:cubicBezTo>
                  <a:pt x="2633413" y="1124280"/>
                  <a:pt x="2629604" y="1114484"/>
                  <a:pt x="2630148" y="1106682"/>
                </a:cubicBezTo>
                <a:cubicBezTo>
                  <a:pt x="2630692" y="1101603"/>
                  <a:pt x="2628334" y="1095615"/>
                  <a:pt x="2631418" y="1091625"/>
                </a:cubicBezTo>
                <a:cubicBezTo>
                  <a:pt x="2634138" y="1087997"/>
                  <a:pt x="2639036" y="1094164"/>
                  <a:pt x="2643210" y="1091805"/>
                </a:cubicBezTo>
                <a:cubicBezTo>
                  <a:pt x="2643392" y="1091625"/>
                  <a:pt x="2643936" y="1092169"/>
                  <a:pt x="2644480" y="1092531"/>
                </a:cubicBezTo>
                <a:cubicBezTo>
                  <a:pt x="2641396" y="1103416"/>
                  <a:pt x="2643392" y="1114484"/>
                  <a:pt x="2642847" y="1125549"/>
                </a:cubicBezTo>
                <a:cubicBezTo>
                  <a:pt x="2642665" y="1129722"/>
                  <a:pt x="2644843" y="1130448"/>
                  <a:pt x="2648471" y="1130448"/>
                </a:cubicBezTo>
                <a:cubicBezTo>
                  <a:pt x="2656997" y="1130267"/>
                  <a:pt x="2665342" y="1130630"/>
                  <a:pt x="2673869" y="1130267"/>
                </a:cubicBezTo>
                <a:cubicBezTo>
                  <a:pt x="2679311" y="1130085"/>
                  <a:pt x="2681489" y="1131537"/>
                  <a:pt x="2681126" y="1137342"/>
                </a:cubicBezTo>
                <a:cubicBezTo>
                  <a:pt x="2680581" y="1144236"/>
                  <a:pt x="2681126" y="1151311"/>
                  <a:pt x="2680944" y="1158205"/>
                </a:cubicBezTo>
                <a:cubicBezTo>
                  <a:pt x="2680763" y="1165461"/>
                  <a:pt x="2683666" y="1168727"/>
                  <a:pt x="2691104" y="1168545"/>
                </a:cubicBezTo>
                <a:cubicBezTo>
                  <a:pt x="2699267" y="1168182"/>
                  <a:pt x="2707431" y="1168545"/>
                  <a:pt x="2715595" y="1168364"/>
                </a:cubicBezTo>
                <a:cubicBezTo>
                  <a:pt x="2719405" y="1168364"/>
                  <a:pt x="2722126" y="1169634"/>
                  <a:pt x="2720856" y="1173444"/>
                </a:cubicBezTo>
                <a:cubicBezTo>
                  <a:pt x="2716684" y="1186324"/>
                  <a:pt x="2720856" y="1199205"/>
                  <a:pt x="2721038" y="1211904"/>
                </a:cubicBezTo>
                <a:cubicBezTo>
                  <a:pt x="2721219" y="1220250"/>
                  <a:pt x="2720494" y="1228595"/>
                  <a:pt x="2719224" y="1236940"/>
                </a:cubicBezTo>
                <a:cubicBezTo>
                  <a:pt x="2718317" y="1242565"/>
                  <a:pt x="2720312" y="1244923"/>
                  <a:pt x="2726480" y="1244741"/>
                </a:cubicBezTo>
                <a:cubicBezTo>
                  <a:pt x="2742809" y="1244379"/>
                  <a:pt x="2759136" y="1244198"/>
                  <a:pt x="2775463" y="1244741"/>
                </a:cubicBezTo>
                <a:cubicBezTo>
                  <a:pt x="2782357" y="1244923"/>
                  <a:pt x="2784898" y="1243290"/>
                  <a:pt x="2784716" y="1235852"/>
                </a:cubicBezTo>
                <a:cubicBezTo>
                  <a:pt x="2784171" y="1215533"/>
                  <a:pt x="2784535" y="1195395"/>
                  <a:pt x="2784352" y="1175077"/>
                </a:cubicBezTo>
                <a:cubicBezTo>
                  <a:pt x="2784352" y="1169996"/>
                  <a:pt x="2785624" y="1167820"/>
                  <a:pt x="2790884" y="1168182"/>
                </a:cubicBezTo>
                <a:cubicBezTo>
                  <a:pt x="2798504" y="1168545"/>
                  <a:pt x="2806123" y="1167820"/>
                  <a:pt x="2813561" y="1168364"/>
                </a:cubicBezTo>
                <a:cubicBezTo>
                  <a:pt x="2820999" y="1168908"/>
                  <a:pt x="2823539" y="1165461"/>
                  <a:pt x="2822450" y="1158749"/>
                </a:cubicBezTo>
                <a:cubicBezTo>
                  <a:pt x="2821362" y="1150767"/>
                  <a:pt x="2820636" y="1142785"/>
                  <a:pt x="2820636" y="1134621"/>
                </a:cubicBezTo>
                <a:cubicBezTo>
                  <a:pt x="2820636" y="1129904"/>
                  <a:pt x="2821907" y="1128089"/>
                  <a:pt x="2826804" y="1128270"/>
                </a:cubicBezTo>
                <a:cubicBezTo>
                  <a:pt x="2835513" y="1128634"/>
                  <a:pt x="2844403" y="1128270"/>
                  <a:pt x="2853111" y="1128452"/>
                </a:cubicBezTo>
                <a:cubicBezTo>
                  <a:pt x="2857283" y="1128634"/>
                  <a:pt x="2859097" y="1127182"/>
                  <a:pt x="2858916" y="1122829"/>
                </a:cubicBezTo>
                <a:cubicBezTo>
                  <a:pt x="2858734" y="1114665"/>
                  <a:pt x="2859279" y="1106501"/>
                  <a:pt x="2858734" y="1098336"/>
                </a:cubicBezTo>
                <a:cubicBezTo>
                  <a:pt x="2858191" y="1091987"/>
                  <a:pt x="2860367" y="1090173"/>
                  <a:pt x="2866716" y="1090173"/>
                </a:cubicBezTo>
                <a:cubicBezTo>
                  <a:pt x="2873430" y="1090173"/>
                  <a:pt x="2875788" y="1091987"/>
                  <a:pt x="2875244" y="1098881"/>
                </a:cubicBezTo>
                <a:cubicBezTo>
                  <a:pt x="2874700" y="1106682"/>
                  <a:pt x="2875425" y="1114665"/>
                  <a:pt x="2875063" y="1122465"/>
                </a:cubicBezTo>
                <a:cubicBezTo>
                  <a:pt x="2874881" y="1127182"/>
                  <a:pt x="2876514" y="1128816"/>
                  <a:pt x="2881230" y="1128634"/>
                </a:cubicBezTo>
                <a:cubicBezTo>
                  <a:pt x="2889394" y="1128270"/>
                  <a:pt x="2897557" y="1128634"/>
                  <a:pt x="2905722" y="1128452"/>
                </a:cubicBezTo>
                <a:cubicBezTo>
                  <a:pt x="2911165" y="1128270"/>
                  <a:pt x="2913342" y="1130448"/>
                  <a:pt x="2913161" y="1135890"/>
                </a:cubicBezTo>
                <a:cubicBezTo>
                  <a:pt x="2912798" y="1144055"/>
                  <a:pt x="2913342" y="1152218"/>
                  <a:pt x="2912979" y="1160382"/>
                </a:cubicBezTo>
                <a:cubicBezTo>
                  <a:pt x="2912798" y="1166188"/>
                  <a:pt x="2914793" y="1168908"/>
                  <a:pt x="2920779" y="1168545"/>
                </a:cubicBezTo>
                <a:cubicBezTo>
                  <a:pt x="2927674" y="1168182"/>
                  <a:pt x="2934749" y="1168908"/>
                  <a:pt x="2941643" y="1168364"/>
                </a:cubicBezTo>
                <a:cubicBezTo>
                  <a:pt x="2948899" y="1167638"/>
                  <a:pt x="2951439" y="1169816"/>
                  <a:pt x="2951258" y="1177617"/>
                </a:cubicBezTo>
                <a:cubicBezTo>
                  <a:pt x="2950713" y="1197028"/>
                  <a:pt x="2951258" y="1216440"/>
                  <a:pt x="2950895" y="1235852"/>
                </a:cubicBezTo>
                <a:cubicBezTo>
                  <a:pt x="2950713" y="1242202"/>
                  <a:pt x="2951801" y="1245104"/>
                  <a:pt x="2959059" y="1244741"/>
                </a:cubicBezTo>
                <a:cubicBezTo>
                  <a:pt x="2973935" y="1244198"/>
                  <a:pt x="2988630" y="1244198"/>
                  <a:pt x="3003507" y="1244741"/>
                </a:cubicBezTo>
                <a:cubicBezTo>
                  <a:pt x="3010762" y="1244923"/>
                  <a:pt x="3012941" y="1242384"/>
                  <a:pt x="3012759" y="1235307"/>
                </a:cubicBezTo>
                <a:cubicBezTo>
                  <a:pt x="3012396" y="1214807"/>
                  <a:pt x="3012759" y="1194126"/>
                  <a:pt x="3012578" y="1173444"/>
                </a:cubicBezTo>
                <a:cubicBezTo>
                  <a:pt x="3012396" y="1168545"/>
                  <a:pt x="3013847" y="1166550"/>
                  <a:pt x="3019108" y="1166731"/>
                </a:cubicBezTo>
                <a:cubicBezTo>
                  <a:pt x="3027635" y="1167094"/>
                  <a:pt x="3035980" y="1166550"/>
                  <a:pt x="3044507" y="1166912"/>
                </a:cubicBezTo>
                <a:cubicBezTo>
                  <a:pt x="3049224" y="1167094"/>
                  <a:pt x="3051039" y="1165643"/>
                  <a:pt x="3050856" y="1160745"/>
                </a:cubicBezTo>
                <a:cubicBezTo>
                  <a:pt x="3050493" y="1152036"/>
                  <a:pt x="3050856" y="1143147"/>
                  <a:pt x="3050675" y="1134439"/>
                </a:cubicBezTo>
                <a:cubicBezTo>
                  <a:pt x="3050493" y="1130085"/>
                  <a:pt x="3051945" y="1128452"/>
                  <a:pt x="3056300" y="1128634"/>
                </a:cubicBezTo>
                <a:cubicBezTo>
                  <a:pt x="3065007" y="1128816"/>
                  <a:pt x="3073897" y="1128452"/>
                  <a:pt x="3082605" y="1128816"/>
                </a:cubicBezTo>
                <a:cubicBezTo>
                  <a:pt x="3087322" y="1128997"/>
                  <a:pt x="3088954" y="1127363"/>
                  <a:pt x="3088773" y="1122647"/>
                </a:cubicBezTo>
                <a:cubicBezTo>
                  <a:pt x="3088410" y="1113938"/>
                  <a:pt x="3088591" y="1105050"/>
                  <a:pt x="3088773" y="1096340"/>
                </a:cubicBezTo>
                <a:cubicBezTo>
                  <a:pt x="3088954" y="1089085"/>
                  <a:pt x="3094578" y="1091262"/>
                  <a:pt x="3098751" y="1090717"/>
                </a:cubicBezTo>
                <a:cubicBezTo>
                  <a:pt x="3103467" y="1090173"/>
                  <a:pt x="3105282" y="1091805"/>
                  <a:pt x="3105100" y="1096703"/>
                </a:cubicBezTo>
                <a:cubicBezTo>
                  <a:pt x="3104737" y="1105231"/>
                  <a:pt x="3105282" y="1113575"/>
                  <a:pt x="3104919" y="1122102"/>
                </a:cubicBezTo>
                <a:cubicBezTo>
                  <a:pt x="3104556" y="1127182"/>
                  <a:pt x="3106189" y="1128997"/>
                  <a:pt x="3111451" y="1128816"/>
                </a:cubicBezTo>
                <a:cubicBezTo>
                  <a:pt x="3119976" y="1128452"/>
                  <a:pt x="3128323" y="1128997"/>
                  <a:pt x="3136848" y="1128634"/>
                </a:cubicBezTo>
                <a:cubicBezTo>
                  <a:pt x="3141565" y="1128452"/>
                  <a:pt x="3143380" y="1129904"/>
                  <a:pt x="3143198" y="1134801"/>
                </a:cubicBezTo>
                <a:cubicBezTo>
                  <a:pt x="3142835" y="1143510"/>
                  <a:pt x="3143198" y="1152399"/>
                  <a:pt x="3143018" y="1161108"/>
                </a:cubicBezTo>
                <a:cubicBezTo>
                  <a:pt x="3143018" y="1165461"/>
                  <a:pt x="3144469" y="1167094"/>
                  <a:pt x="3148822" y="1166912"/>
                </a:cubicBezTo>
                <a:cubicBezTo>
                  <a:pt x="3156986" y="1166731"/>
                  <a:pt x="3165149" y="1167276"/>
                  <a:pt x="3173313" y="1166731"/>
                </a:cubicBezTo>
                <a:cubicBezTo>
                  <a:pt x="3179844" y="1166369"/>
                  <a:pt x="3181660" y="1168545"/>
                  <a:pt x="3181478" y="1174895"/>
                </a:cubicBezTo>
                <a:cubicBezTo>
                  <a:pt x="3181116" y="1196121"/>
                  <a:pt x="3181478" y="1217166"/>
                  <a:pt x="3181296" y="1238391"/>
                </a:cubicBezTo>
                <a:cubicBezTo>
                  <a:pt x="3181296" y="1242565"/>
                  <a:pt x="3181478" y="1245286"/>
                  <a:pt x="3186920" y="1245104"/>
                </a:cubicBezTo>
                <a:cubicBezTo>
                  <a:pt x="3202522" y="1244741"/>
                  <a:pt x="3218125" y="1244741"/>
                  <a:pt x="3233726" y="1245104"/>
                </a:cubicBezTo>
                <a:cubicBezTo>
                  <a:pt x="3240802" y="1245286"/>
                  <a:pt x="3243341" y="1243109"/>
                  <a:pt x="3243159" y="1235852"/>
                </a:cubicBezTo>
                <a:cubicBezTo>
                  <a:pt x="3242797" y="1215896"/>
                  <a:pt x="3243159" y="1195940"/>
                  <a:pt x="3242978" y="1175984"/>
                </a:cubicBezTo>
                <a:cubicBezTo>
                  <a:pt x="3242978" y="1171449"/>
                  <a:pt x="3243159" y="1169090"/>
                  <a:pt x="3248965" y="1168545"/>
                </a:cubicBezTo>
                <a:cubicBezTo>
                  <a:pt x="3258217" y="1167638"/>
                  <a:pt x="3267289" y="1165461"/>
                  <a:pt x="3276540" y="1168545"/>
                </a:cubicBezTo>
                <a:cubicBezTo>
                  <a:pt x="3278173" y="1168908"/>
                  <a:pt x="3281621" y="1169634"/>
                  <a:pt x="3280532" y="1165824"/>
                </a:cubicBezTo>
                <a:cubicBezTo>
                  <a:pt x="3277266" y="1155302"/>
                  <a:pt x="3283435" y="1144962"/>
                  <a:pt x="3281440" y="1134439"/>
                </a:cubicBezTo>
                <a:cubicBezTo>
                  <a:pt x="3280714" y="1130448"/>
                  <a:pt x="3284342" y="1130630"/>
                  <a:pt x="3287063" y="1130630"/>
                </a:cubicBezTo>
                <a:cubicBezTo>
                  <a:pt x="3296134" y="1130630"/>
                  <a:pt x="3305204" y="1130267"/>
                  <a:pt x="3314276" y="1130811"/>
                </a:cubicBezTo>
                <a:cubicBezTo>
                  <a:pt x="3320081" y="1131174"/>
                  <a:pt x="3321532" y="1128997"/>
                  <a:pt x="3321350" y="1123553"/>
                </a:cubicBezTo>
                <a:cubicBezTo>
                  <a:pt x="3320987" y="1115027"/>
                  <a:pt x="3321170" y="1106682"/>
                  <a:pt x="3321350" y="1098155"/>
                </a:cubicBezTo>
                <a:cubicBezTo>
                  <a:pt x="3321350" y="1094889"/>
                  <a:pt x="3319718" y="1089810"/>
                  <a:pt x="3326068" y="1090899"/>
                </a:cubicBezTo>
                <a:cubicBezTo>
                  <a:pt x="3330240" y="1091443"/>
                  <a:pt x="3335138" y="1091081"/>
                  <a:pt x="3334231" y="1098517"/>
                </a:cubicBezTo>
                <a:cubicBezTo>
                  <a:pt x="3333143" y="1106863"/>
                  <a:pt x="3334231" y="1115390"/>
                  <a:pt x="3333869" y="1123917"/>
                </a:cubicBezTo>
                <a:cubicBezTo>
                  <a:pt x="3333506" y="1128997"/>
                  <a:pt x="3335138" y="1130811"/>
                  <a:pt x="3340400" y="1130630"/>
                </a:cubicBezTo>
                <a:cubicBezTo>
                  <a:pt x="3348926" y="1130267"/>
                  <a:pt x="3357272" y="1130811"/>
                  <a:pt x="3365799" y="1130448"/>
                </a:cubicBezTo>
                <a:cubicBezTo>
                  <a:pt x="3370334" y="1130267"/>
                  <a:pt x="3372148" y="1131899"/>
                  <a:pt x="3371967" y="1136616"/>
                </a:cubicBezTo>
                <a:cubicBezTo>
                  <a:pt x="3371604" y="1144418"/>
                  <a:pt x="3372148" y="1152399"/>
                  <a:pt x="3371785" y="1160200"/>
                </a:cubicBezTo>
                <a:cubicBezTo>
                  <a:pt x="3371422" y="1166188"/>
                  <a:pt x="3374325" y="1168364"/>
                  <a:pt x="3379586" y="1168545"/>
                </a:cubicBezTo>
                <a:cubicBezTo>
                  <a:pt x="3386843" y="1168727"/>
                  <a:pt x="3394100" y="1169090"/>
                  <a:pt x="3401356" y="1168545"/>
                </a:cubicBezTo>
                <a:cubicBezTo>
                  <a:pt x="3407888" y="1168002"/>
                  <a:pt x="3410246" y="1169816"/>
                  <a:pt x="3410065" y="1176891"/>
                </a:cubicBezTo>
                <a:cubicBezTo>
                  <a:pt x="3409521" y="1196846"/>
                  <a:pt x="3410065" y="1216984"/>
                  <a:pt x="3409702" y="1237122"/>
                </a:cubicBezTo>
                <a:cubicBezTo>
                  <a:pt x="3409521" y="1242928"/>
                  <a:pt x="3410972" y="1245104"/>
                  <a:pt x="3417140" y="1244923"/>
                </a:cubicBezTo>
                <a:cubicBezTo>
                  <a:pt x="3433104" y="1244561"/>
                  <a:pt x="3449250" y="1244561"/>
                  <a:pt x="3465216" y="1244923"/>
                </a:cubicBezTo>
                <a:cubicBezTo>
                  <a:pt x="3471384" y="1245104"/>
                  <a:pt x="3473561" y="1243472"/>
                  <a:pt x="3473379" y="1236940"/>
                </a:cubicBezTo>
                <a:cubicBezTo>
                  <a:pt x="3473016" y="1216440"/>
                  <a:pt x="3473379" y="1195758"/>
                  <a:pt x="3473198" y="1175258"/>
                </a:cubicBezTo>
                <a:cubicBezTo>
                  <a:pt x="3473198" y="1170178"/>
                  <a:pt x="3474650" y="1168364"/>
                  <a:pt x="3479911" y="1168545"/>
                </a:cubicBezTo>
                <a:cubicBezTo>
                  <a:pt x="3488437" y="1168908"/>
                  <a:pt x="3496783" y="1168364"/>
                  <a:pt x="3505309" y="1168727"/>
                </a:cubicBezTo>
                <a:cubicBezTo>
                  <a:pt x="3510026" y="1168908"/>
                  <a:pt x="3511659" y="1167276"/>
                  <a:pt x="3511477" y="1162559"/>
                </a:cubicBezTo>
                <a:cubicBezTo>
                  <a:pt x="3511114" y="1153124"/>
                  <a:pt x="3511477" y="1143873"/>
                  <a:pt x="3511296" y="1134439"/>
                </a:cubicBezTo>
                <a:cubicBezTo>
                  <a:pt x="3511296" y="1130085"/>
                  <a:pt x="3512748" y="1128452"/>
                  <a:pt x="3517101" y="1128634"/>
                </a:cubicBezTo>
                <a:cubicBezTo>
                  <a:pt x="3525810" y="1128816"/>
                  <a:pt x="3534699" y="1128452"/>
                  <a:pt x="3543407" y="1128816"/>
                </a:cubicBezTo>
                <a:cubicBezTo>
                  <a:pt x="3548305" y="1128997"/>
                  <a:pt x="3549757" y="1127182"/>
                  <a:pt x="3549575" y="1122465"/>
                </a:cubicBezTo>
                <a:cubicBezTo>
                  <a:pt x="3549212" y="1113757"/>
                  <a:pt x="3549757" y="1104868"/>
                  <a:pt x="3549394" y="1096159"/>
                </a:cubicBezTo>
                <a:cubicBezTo>
                  <a:pt x="3549212" y="1090717"/>
                  <a:pt x="3551934" y="1090173"/>
                  <a:pt x="3556106" y="1090536"/>
                </a:cubicBezTo>
                <a:cubicBezTo>
                  <a:pt x="3559916" y="1090717"/>
                  <a:pt x="3564271" y="1089085"/>
                  <a:pt x="3564089" y="1095797"/>
                </a:cubicBezTo>
                <a:cubicBezTo>
                  <a:pt x="3563908" y="1105412"/>
                  <a:pt x="3564089" y="1114846"/>
                  <a:pt x="3565359" y="1124461"/>
                </a:cubicBezTo>
                <a:cubicBezTo>
                  <a:pt x="3565722" y="1128452"/>
                  <a:pt x="3566629" y="1128452"/>
                  <a:pt x="3569532" y="1128452"/>
                </a:cubicBezTo>
                <a:cubicBezTo>
                  <a:pt x="3578240" y="1128270"/>
                  <a:pt x="3587129" y="1128634"/>
                  <a:pt x="3595838" y="1128270"/>
                </a:cubicBezTo>
                <a:cubicBezTo>
                  <a:pt x="3601642" y="1128089"/>
                  <a:pt x="3604181" y="1130085"/>
                  <a:pt x="3604001" y="1136071"/>
                </a:cubicBezTo>
                <a:cubicBezTo>
                  <a:pt x="3603638" y="1143692"/>
                  <a:pt x="3604363" y="1151311"/>
                  <a:pt x="3603819" y="1158749"/>
                </a:cubicBezTo>
                <a:cubicBezTo>
                  <a:pt x="3603093" y="1166731"/>
                  <a:pt x="3606541" y="1168908"/>
                  <a:pt x="3613798" y="1168364"/>
                </a:cubicBezTo>
                <a:cubicBezTo>
                  <a:pt x="3620691" y="1168002"/>
                  <a:pt x="3627766" y="1168727"/>
                  <a:pt x="3634661" y="1168182"/>
                </a:cubicBezTo>
                <a:cubicBezTo>
                  <a:pt x="3640828" y="1167820"/>
                  <a:pt x="3642099" y="1170178"/>
                  <a:pt x="3642099" y="1175984"/>
                </a:cubicBezTo>
                <a:cubicBezTo>
                  <a:pt x="3641916" y="1195940"/>
                  <a:pt x="3642279" y="1215896"/>
                  <a:pt x="3641916" y="1235852"/>
                </a:cubicBezTo>
                <a:cubicBezTo>
                  <a:pt x="3641916" y="1242202"/>
                  <a:pt x="3643005" y="1245104"/>
                  <a:pt x="3650263" y="1244741"/>
                </a:cubicBezTo>
                <a:cubicBezTo>
                  <a:pt x="3664776" y="1244198"/>
                  <a:pt x="3679289" y="1244198"/>
                  <a:pt x="3693804" y="1244741"/>
                </a:cubicBezTo>
                <a:cubicBezTo>
                  <a:pt x="3701059" y="1244923"/>
                  <a:pt x="3702692" y="1242384"/>
                  <a:pt x="3702148" y="1235852"/>
                </a:cubicBezTo>
                <a:cubicBezTo>
                  <a:pt x="3700697" y="1214807"/>
                  <a:pt x="3703961" y="1193763"/>
                  <a:pt x="3703781" y="1172719"/>
                </a:cubicBezTo>
                <a:cubicBezTo>
                  <a:pt x="3703781" y="1168002"/>
                  <a:pt x="3705051" y="1166188"/>
                  <a:pt x="3709949" y="1166369"/>
                </a:cubicBezTo>
                <a:cubicBezTo>
                  <a:pt x="3718656" y="1166731"/>
                  <a:pt x="3727546" y="1166369"/>
                  <a:pt x="3736255" y="1166550"/>
                </a:cubicBezTo>
                <a:cubicBezTo>
                  <a:pt x="3740608" y="1166731"/>
                  <a:pt x="3742241" y="1165280"/>
                  <a:pt x="3742059" y="1160926"/>
                </a:cubicBezTo>
                <a:cubicBezTo>
                  <a:pt x="3741879" y="1152218"/>
                  <a:pt x="3742241" y="1143329"/>
                  <a:pt x="3741879" y="1134621"/>
                </a:cubicBezTo>
                <a:cubicBezTo>
                  <a:pt x="3741697" y="1129904"/>
                  <a:pt x="3743330" y="1128270"/>
                  <a:pt x="3748047" y="1128452"/>
                </a:cubicBezTo>
                <a:cubicBezTo>
                  <a:pt x="3756210" y="1128816"/>
                  <a:pt x="3764375" y="1128452"/>
                  <a:pt x="3772538" y="1128634"/>
                </a:cubicBezTo>
                <a:cubicBezTo>
                  <a:pt x="3775986" y="1128634"/>
                  <a:pt x="3778706" y="1128089"/>
                  <a:pt x="3778163" y="1123735"/>
                </a:cubicBezTo>
                <a:cubicBezTo>
                  <a:pt x="3777074" y="1115027"/>
                  <a:pt x="3780520" y="1106501"/>
                  <a:pt x="3779977" y="1097793"/>
                </a:cubicBezTo>
                <a:cubicBezTo>
                  <a:pt x="3779614" y="1093620"/>
                  <a:pt x="3779614" y="1089992"/>
                  <a:pt x="3785781" y="1090354"/>
                </a:cubicBezTo>
                <a:cubicBezTo>
                  <a:pt x="3791043" y="1090536"/>
                  <a:pt x="3796123" y="1090354"/>
                  <a:pt x="3796123" y="1097066"/>
                </a:cubicBezTo>
                <a:cubicBezTo>
                  <a:pt x="3796123" y="1104868"/>
                  <a:pt x="3797574" y="1112669"/>
                  <a:pt x="3795035" y="1120470"/>
                </a:cubicBezTo>
                <a:cubicBezTo>
                  <a:pt x="3793220" y="1125549"/>
                  <a:pt x="3794309" y="1128997"/>
                  <a:pt x="3801202" y="1128634"/>
                </a:cubicBezTo>
                <a:cubicBezTo>
                  <a:pt x="3809729" y="1128089"/>
                  <a:pt x="3818075" y="1128634"/>
                  <a:pt x="3826601" y="1128452"/>
                </a:cubicBezTo>
                <a:cubicBezTo>
                  <a:pt x="3830591" y="1128452"/>
                  <a:pt x="3832043" y="1129540"/>
                  <a:pt x="3832770" y="1133895"/>
                </a:cubicBezTo>
                <a:cubicBezTo>
                  <a:pt x="3834221" y="1142240"/>
                  <a:pt x="3834584" y="1150585"/>
                  <a:pt x="3834221" y="1158931"/>
                </a:cubicBezTo>
                <a:cubicBezTo>
                  <a:pt x="3834039" y="1164735"/>
                  <a:pt x="3835490" y="1167276"/>
                  <a:pt x="3841659" y="1166731"/>
                </a:cubicBezTo>
                <a:cubicBezTo>
                  <a:pt x="3848009" y="1166369"/>
                  <a:pt x="3854358" y="1167276"/>
                  <a:pt x="3860708" y="1166550"/>
                </a:cubicBezTo>
                <a:cubicBezTo>
                  <a:pt x="3869779" y="1165643"/>
                  <a:pt x="3873044" y="1168545"/>
                  <a:pt x="3872681" y="1177980"/>
                </a:cubicBezTo>
                <a:cubicBezTo>
                  <a:pt x="3871774" y="1197754"/>
                  <a:pt x="3873044" y="1217711"/>
                  <a:pt x="3870685" y="1237485"/>
                </a:cubicBezTo>
                <a:cubicBezTo>
                  <a:pt x="3870322" y="1240931"/>
                  <a:pt x="3869597" y="1244923"/>
                  <a:pt x="3875584" y="1244741"/>
                </a:cubicBezTo>
                <a:lnTo>
                  <a:pt x="3920188" y="1244741"/>
                </a:lnTo>
                <a:lnTo>
                  <a:pt x="3922586" y="1245104"/>
                </a:lnTo>
                <a:lnTo>
                  <a:pt x="3923853" y="1244741"/>
                </a:lnTo>
                <a:lnTo>
                  <a:pt x="3924204" y="1244741"/>
                </a:lnTo>
                <a:cubicBezTo>
                  <a:pt x="3930372" y="1244923"/>
                  <a:pt x="3932913" y="1243290"/>
                  <a:pt x="3932368" y="1236759"/>
                </a:cubicBezTo>
                <a:cubicBezTo>
                  <a:pt x="3930916" y="1216078"/>
                  <a:pt x="3934907" y="1195395"/>
                  <a:pt x="3934182" y="1174533"/>
                </a:cubicBezTo>
                <a:cubicBezTo>
                  <a:pt x="3934182" y="1172991"/>
                  <a:pt x="3934091" y="1171540"/>
                  <a:pt x="3934591" y="1170428"/>
                </a:cubicBezTo>
                <a:lnTo>
                  <a:pt x="3937541" y="1168884"/>
                </a:lnTo>
                <a:lnTo>
                  <a:pt x="3938914" y="1168545"/>
                </a:lnTo>
                <a:cubicBezTo>
                  <a:pt x="3947079" y="1169271"/>
                  <a:pt x="3955242" y="1168545"/>
                  <a:pt x="3963406" y="1168727"/>
                </a:cubicBezTo>
                <a:lnTo>
                  <a:pt x="3966411" y="1168032"/>
                </a:lnTo>
                <a:lnTo>
                  <a:pt x="3968765" y="1168273"/>
                </a:lnTo>
                <a:cubicBezTo>
                  <a:pt x="3969513" y="1168002"/>
                  <a:pt x="3970011" y="1167185"/>
                  <a:pt x="3969922" y="1165280"/>
                </a:cubicBezTo>
                <a:cubicBezTo>
                  <a:pt x="3969559" y="1153124"/>
                  <a:pt x="3974457" y="1141514"/>
                  <a:pt x="3972099" y="1129722"/>
                </a:cubicBezTo>
                <a:cubicBezTo>
                  <a:pt x="3976453" y="1129904"/>
                  <a:pt x="3979718" y="1130267"/>
                  <a:pt x="3982984" y="1130085"/>
                </a:cubicBezTo>
                <a:cubicBezTo>
                  <a:pt x="3991692" y="1129722"/>
                  <a:pt x="4003122" y="1133713"/>
                  <a:pt x="4008383" y="1128634"/>
                </a:cubicBezTo>
                <a:cubicBezTo>
                  <a:pt x="4014187" y="1123010"/>
                  <a:pt x="4009652" y="1111398"/>
                  <a:pt x="4010197" y="1102510"/>
                </a:cubicBezTo>
                <a:cubicBezTo>
                  <a:pt x="4010377" y="1099062"/>
                  <a:pt x="4009834" y="1095071"/>
                  <a:pt x="4010831" y="1092577"/>
                </a:cubicBezTo>
                <a:lnTo>
                  <a:pt x="4012642" y="1091119"/>
                </a:lnTo>
                <a:lnTo>
                  <a:pt x="4014203" y="1090899"/>
                </a:lnTo>
                <a:cubicBezTo>
                  <a:pt x="4018376" y="1090899"/>
                  <a:pt x="4022004" y="1090536"/>
                  <a:pt x="4021641" y="1096703"/>
                </a:cubicBezTo>
                <a:cubicBezTo>
                  <a:pt x="4021278" y="1105231"/>
                  <a:pt x="4022004" y="1113575"/>
                  <a:pt x="4021460" y="1122102"/>
                </a:cubicBezTo>
                <a:cubicBezTo>
                  <a:pt x="4021097" y="1127908"/>
                  <a:pt x="4023274" y="1129360"/>
                  <a:pt x="4028716" y="1129178"/>
                </a:cubicBezTo>
                <a:cubicBezTo>
                  <a:pt x="4037243" y="1128816"/>
                  <a:pt x="4045589" y="1129178"/>
                  <a:pt x="4054114" y="1128997"/>
                </a:cubicBezTo>
                <a:cubicBezTo>
                  <a:pt x="4059014" y="1128997"/>
                  <a:pt x="4061735" y="1130448"/>
                  <a:pt x="4061554" y="1135709"/>
                </a:cubicBezTo>
                <a:cubicBezTo>
                  <a:pt x="4061372" y="1144236"/>
                  <a:pt x="4062642" y="1152943"/>
                  <a:pt x="4061009" y="1161108"/>
                </a:cubicBezTo>
                <a:cubicBezTo>
                  <a:pt x="4059739" y="1168182"/>
                  <a:pt x="4062824" y="1168908"/>
                  <a:pt x="4067721" y="1169090"/>
                </a:cubicBezTo>
                <a:cubicBezTo>
                  <a:pt x="4075885" y="1169271"/>
                  <a:pt x="4084048" y="1169634"/>
                  <a:pt x="4092213" y="1169090"/>
                </a:cubicBezTo>
                <a:cubicBezTo>
                  <a:pt x="4098199" y="1168727"/>
                  <a:pt x="4099832" y="1171086"/>
                  <a:pt x="4099651" y="1176891"/>
                </a:cubicBezTo>
                <a:cubicBezTo>
                  <a:pt x="4099288" y="1196665"/>
                  <a:pt x="4100195" y="1216622"/>
                  <a:pt x="4097655" y="1236395"/>
                </a:cubicBezTo>
                <a:cubicBezTo>
                  <a:pt x="4096748" y="1242746"/>
                  <a:pt x="4099107" y="1245649"/>
                  <a:pt x="4106182" y="1245467"/>
                </a:cubicBezTo>
                <a:lnTo>
                  <a:pt x="4135764" y="1245467"/>
                </a:lnTo>
                <a:lnTo>
                  <a:pt x="4135764" y="1215902"/>
                </a:lnTo>
                <a:lnTo>
                  <a:pt x="4130492" y="1221702"/>
                </a:lnTo>
                <a:cubicBezTo>
                  <a:pt x="4123960" y="1221882"/>
                  <a:pt x="4121421" y="1220250"/>
                  <a:pt x="4121059" y="1213175"/>
                </a:cubicBezTo>
                <a:cubicBezTo>
                  <a:pt x="4120514" y="1201927"/>
                  <a:pt x="4125050" y="1190860"/>
                  <a:pt x="4122691" y="1179975"/>
                </a:cubicBezTo>
                <a:cubicBezTo>
                  <a:pt x="4120695" y="1170541"/>
                  <a:pt x="4120333" y="1161108"/>
                  <a:pt x="4121784" y="1152218"/>
                </a:cubicBezTo>
                <a:cubicBezTo>
                  <a:pt x="4123417" y="1143147"/>
                  <a:pt x="4119244" y="1142785"/>
                  <a:pt x="4113439" y="1143692"/>
                </a:cubicBezTo>
                <a:cubicBezTo>
                  <a:pt x="4105094" y="1144780"/>
                  <a:pt x="4096930" y="1142966"/>
                  <a:pt x="4088585" y="1143510"/>
                </a:cubicBezTo>
                <a:cubicBezTo>
                  <a:pt x="4084956" y="1143692"/>
                  <a:pt x="4082779" y="1142603"/>
                  <a:pt x="4083142" y="1138430"/>
                </a:cubicBezTo>
                <a:cubicBezTo>
                  <a:pt x="4083685" y="1129178"/>
                  <a:pt x="4081691" y="1119563"/>
                  <a:pt x="4084231" y="1110492"/>
                </a:cubicBezTo>
                <a:cubicBezTo>
                  <a:pt x="4085682" y="1105775"/>
                  <a:pt x="4083505" y="1105231"/>
                  <a:pt x="4079876" y="1105231"/>
                </a:cubicBezTo>
                <a:cubicBezTo>
                  <a:pt x="4071349" y="1105412"/>
                  <a:pt x="4063005" y="1105050"/>
                  <a:pt x="4054477" y="1105412"/>
                </a:cubicBezTo>
                <a:cubicBezTo>
                  <a:pt x="4047584" y="1105775"/>
                  <a:pt x="4044318" y="1103598"/>
                  <a:pt x="4045045" y="1096159"/>
                </a:cubicBezTo>
                <a:cubicBezTo>
                  <a:pt x="4045771" y="1088722"/>
                  <a:pt x="4046133" y="1081284"/>
                  <a:pt x="4046859" y="1073846"/>
                </a:cubicBezTo>
                <a:cubicBezTo>
                  <a:pt x="4047402" y="1068947"/>
                  <a:pt x="4045589" y="1067133"/>
                  <a:pt x="4040327" y="1067133"/>
                </a:cubicBezTo>
                <a:cubicBezTo>
                  <a:pt x="4023455" y="1067314"/>
                  <a:pt x="4006402" y="1067314"/>
                  <a:pt x="3989530" y="1067133"/>
                </a:cubicBezTo>
                <a:cubicBezTo>
                  <a:pt x="3984813" y="1067133"/>
                  <a:pt x="3982999" y="1068403"/>
                  <a:pt x="3983180" y="1073301"/>
                </a:cubicBezTo>
                <a:cubicBezTo>
                  <a:pt x="3983543" y="1082009"/>
                  <a:pt x="3983180" y="1090899"/>
                  <a:pt x="3983362" y="1099606"/>
                </a:cubicBezTo>
                <a:cubicBezTo>
                  <a:pt x="3983362" y="1103961"/>
                  <a:pt x="3981911" y="1105594"/>
                  <a:pt x="3977556" y="1105412"/>
                </a:cubicBezTo>
                <a:cubicBezTo>
                  <a:pt x="3968848" y="1105231"/>
                  <a:pt x="3959959" y="1105594"/>
                  <a:pt x="3951251" y="1105231"/>
                </a:cubicBezTo>
                <a:cubicBezTo>
                  <a:pt x="3946534" y="1105050"/>
                  <a:pt x="3944901" y="1106682"/>
                  <a:pt x="3945083" y="1111398"/>
                </a:cubicBezTo>
                <a:cubicBezTo>
                  <a:pt x="3945446" y="1120107"/>
                  <a:pt x="3945083" y="1128997"/>
                  <a:pt x="3945264" y="1137705"/>
                </a:cubicBezTo>
                <a:cubicBezTo>
                  <a:pt x="3945264" y="1141152"/>
                  <a:pt x="3944719" y="1143510"/>
                  <a:pt x="3940366" y="1143329"/>
                </a:cubicBezTo>
                <a:lnTo>
                  <a:pt x="3923521" y="1144271"/>
                </a:lnTo>
                <a:lnTo>
                  <a:pt x="3919306" y="1144236"/>
                </a:lnTo>
                <a:lnTo>
                  <a:pt x="3917944" y="1144583"/>
                </a:lnTo>
                <a:lnTo>
                  <a:pt x="3914422" y="1144780"/>
                </a:lnTo>
                <a:cubicBezTo>
                  <a:pt x="3908255" y="1145143"/>
                  <a:pt x="3906985" y="1147138"/>
                  <a:pt x="3906985" y="1152762"/>
                </a:cubicBezTo>
                <a:lnTo>
                  <a:pt x="3907143" y="1220038"/>
                </a:lnTo>
                <a:lnTo>
                  <a:pt x="3905699" y="1220794"/>
                </a:lnTo>
                <a:cubicBezTo>
                  <a:pt x="3899712" y="1220250"/>
                  <a:pt x="3892637" y="1222427"/>
                  <a:pt x="3894089" y="1211541"/>
                </a:cubicBezTo>
                <a:cubicBezTo>
                  <a:pt x="3896809" y="1191586"/>
                  <a:pt x="3893362" y="1171449"/>
                  <a:pt x="3894270" y="1151492"/>
                </a:cubicBezTo>
                <a:cubicBezTo>
                  <a:pt x="3894452" y="1146049"/>
                  <a:pt x="3893000" y="1143873"/>
                  <a:pt x="3887194" y="1144236"/>
                </a:cubicBezTo>
                <a:cubicBezTo>
                  <a:pt x="3879938" y="1144599"/>
                  <a:pt x="3872681" y="1143873"/>
                  <a:pt x="3865424" y="1144418"/>
                </a:cubicBezTo>
                <a:cubicBezTo>
                  <a:pt x="3858530" y="1144780"/>
                  <a:pt x="3855447" y="1142603"/>
                  <a:pt x="3855990" y="1135164"/>
                </a:cubicBezTo>
                <a:cubicBezTo>
                  <a:pt x="3856535" y="1127363"/>
                  <a:pt x="3855990" y="1119382"/>
                  <a:pt x="3856172" y="1111580"/>
                </a:cubicBezTo>
                <a:cubicBezTo>
                  <a:pt x="3856172" y="1107770"/>
                  <a:pt x="3855264" y="1105775"/>
                  <a:pt x="3851093" y="1106138"/>
                </a:cubicBezTo>
                <a:cubicBezTo>
                  <a:pt x="3842022" y="1107045"/>
                  <a:pt x="3833133" y="1104868"/>
                  <a:pt x="3824242" y="1104506"/>
                </a:cubicBezTo>
                <a:cubicBezTo>
                  <a:pt x="3819708" y="1104506"/>
                  <a:pt x="3817892" y="1103053"/>
                  <a:pt x="3818075" y="1098336"/>
                </a:cubicBezTo>
                <a:cubicBezTo>
                  <a:pt x="3818438" y="1089810"/>
                  <a:pt x="3817892" y="1081464"/>
                  <a:pt x="3818255" y="1072939"/>
                </a:cubicBezTo>
                <a:cubicBezTo>
                  <a:pt x="3818438" y="1067859"/>
                  <a:pt x="3816623" y="1066045"/>
                  <a:pt x="3811543" y="1066226"/>
                </a:cubicBezTo>
                <a:close/>
                <a:moveTo>
                  <a:pt x="1850533" y="1026314"/>
                </a:moveTo>
                <a:cubicBezTo>
                  <a:pt x="1847358" y="1025769"/>
                  <a:pt x="1844454" y="1025996"/>
                  <a:pt x="1842481" y="1027402"/>
                </a:cubicBezTo>
                <a:lnTo>
                  <a:pt x="1842228" y="1028238"/>
                </a:lnTo>
                <a:lnTo>
                  <a:pt x="1823123" y="1028491"/>
                </a:lnTo>
                <a:cubicBezTo>
                  <a:pt x="1805706" y="1028672"/>
                  <a:pt x="1788108" y="1029217"/>
                  <a:pt x="1770512" y="1027765"/>
                </a:cubicBezTo>
                <a:cubicBezTo>
                  <a:pt x="1761984" y="1027039"/>
                  <a:pt x="1752914" y="1030305"/>
                  <a:pt x="1744568" y="1029035"/>
                </a:cubicBezTo>
                <a:cubicBezTo>
                  <a:pt x="1724612" y="1026132"/>
                  <a:pt x="1704838" y="1027765"/>
                  <a:pt x="1685063" y="1027765"/>
                </a:cubicBezTo>
                <a:cubicBezTo>
                  <a:pt x="1651864" y="1027765"/>
                  <a:pt x="1618845" y="1027765"/>
                  <a:pt x="1585645" y="1028308"/>
                </a:cubicBezTo>
                <a:cubicBezTo>
                  <a:pt x="1565146" y="1028672"/>
                  <a:pt x="1544282" y="1029399"/>
                  <a:pt x="1523601" y="1027765"/>
                </a:cubicBezTo>
                <a:cubicBezTo>
                  <a:pt x="1504551" y="1026132"/>
                  <a:pt x="1485322" y="1027583"/>
                  <a:pt x="1466273" y="1027765"/>
                </a:cubicBezTo>
                <a:cubicBezTo>
                  <a:pt x="1432529" y="1028128"/>
                  <a:pt x="1398785" y="1026314"/>
                  <a:pt x="1365042" y="1027402"/>
                </a:cubicBezTo>
                <a:cubicBezTo>
                  <a:pt x="1337285" y="1028308"/>
                  <a:pt x="1309527" y="1027220"/>
                  <a:pt x="1281771" y="1029399"/>
                </a:cubicBezTo>
                <a:cubicBezTo>
                  <a:pt x="1270523" y="1030305"/>
                  <a:pt x="1259638" y="1027583"/>
                  <a:pt x="1248570" y="1027583"/>
                </a:cubicBezTo>
                <a:cubicBezTo>
                  <a:pt x="1232243" y="1027765"/>
                  <a:pt x="1215734" y="1027402"/>
                  <a:pt x="1199407" y="1027765"/>
                </a:cubicBezTo>
                <a:cubicBezTo>
                  <a:pt x="1176910" y="1028308"/>
                  <a:pt x="1154234" y="1028308"/>
                  <a:pt x="1131737" y="1028672"/>
                </a:cubicBezTo>
                <a:cubicBezTo>
                  <a:pt x="1115773" y="1028854"/>
                  <a:pt x="1099264" y="1030124"/>
                  <a:pt x="1082937" y="1027765"/>
                </a:cubicBezTo>
                <a:cubicBezTo>
                  <a:pt x="1073321" y="1026314"/>
                  <a:pt x="1063705" y="1031031"/>
                  <a:pt x="1054272" y="1029399"/>
                </a:cubicBezTo>
                <a:cubicBezTo>
                  <a:pt x="1034316" y="1025951"/>
                  <a:pt x="1014179" y="1028491"/>
                  <a:pt x="994041" y="1027945"/>
                </a:cubicBezTo>
                <a:cubicBezTo>
                  <a:pt x="955944" y="1027039"/>
                  <a:pt x="917664" y="1027765"/>
                  <a:pt x="879566" y="1027765"/>
                </a:cubicBezTo>
                <a:cubicBezTo>
                  <a:pt x="867229" y="1027765"/>
                  <a:pt x="855075" y="1027765"/>
                  <a:pt x="842738" y="1027765"/>
                </a:cubicBezTo>
                <a:cubicBezTo>
                  <a:pt x="830401" y="1027765"/>
                  <a:pt x="817884" y="1028128"/>
                  <a:pt x="805548" y="1027765"/>
                </a:cubicBezTo>
                <a:cubicBezTo>
                  <a:pt x="793937" y="1027402"/>
                  <a:pt x="782507" y="1028128"/>
                  <a:pt x="770897" y="1028128"/>
                </a:cubicBezTo>
                <a:cubicBezTo>
                  <a:pt x="737515" y="1027945"/>
                  <a:pt x="704135" y="1026494"/>
                  <a:pt x="670755" y="1027583"/>
                </a:cubicBezTo>
                <a:cubicBezTo>
                  <a:pt x="644811" y="1028308"/>
                  <a:pt x="618869" y="1027945"/>
                  <a:pt x="592925" y="1029580"/>
                </a:cubicBezTo>
                <a:cubicBezTo>
                  <a:pt x="581859" y="1030305"/>
                  <a:pt x="570792" y="1028308"/>
                  <a:pt x="559726" y="1027945"/>
                </a:cubicBezTo>
                <a:cubicBezTo>
                  <a:pt x="541220" y="1027402"/>
                  <a:pt x="522716" y="1027583"/>
                  <a:pt x="504211" y="1027945"/>
                </a:cubicBezTo>
                <a:cubicBezTo>
                  <a:pt x="483530" y="1028491"/>
                  <a:pt x="462667" y="1028491"/>
                  <a:pt x="441985" y="1028854"/>
                </a:cubicBezTo>
                <a:cubicBezTo>
                  <a:pt x="425839" y="1029035"/>
                  <a:pt x="409329" y="1029580"/>
                  <a:pt x="393002" y="1028128"/>
                </a:cubicBezTo>
                <a:cubicBezTo>
                  <a:pt x="383205" y="1027402"/>
                  <a:pt x="373045" y="1030668"/>
                  <a:pt x="363431" y="1029399"/>
                </a:cubicBezTo>
                <a:cubicBezTo>
                  <a:pt x="342750" y="1026677"/>
                  <a:pt x="322068" y="1028491"/>
                  <a:pt x="301385" y="1028128"/>
                </a:cubicBezTo>
                <a:cubicBezTo>
                  <a:pt x="249501" y="1027402"/>
                  <a:pt x="197615" y="1027945"/>
                  <a:pt x="145729" y="1027945"/>
                </a:cubicBezTo>
                <a:cubicBezTo>
                  <a:pt x="120331" y="1027945"/>
                  <a:pt x="95113" y="1028491"/>
                  <a:pt x="69715" y="1027945"/>
                </a:cubicBezTo>
                <a:cubicBezTo>
                  <a:pt x="50848" y="1027402"/>
                  <a:pt x="31799" y="1029580"/>
                  <a:pt x="12931" y="1026314"/>
                </a:cubicBezTo>
                <a:cubicBezTo>
                  <a:pt x="6581" y="1025225"/>
                  <a:pt x="1320" y="1027220"/>
                  <a:pt x="2408" y="1035566"/>
                </a:cubicBezTo>
                <a:cubicBezTo>
                  <a:pt x="2771" y="1038288"/>
                  <a:pt x="2771" y="1041008"/>
                  <a:pt x="2408" y="1043730"/>
                </a:cubicBezTo>
                <a:cubicBezTo>
                  <a:pt x="1865" y="1048628"/>
                  <a:pt x="3859" y="1049716"/>
                  <a:pt x="8577" y="1049898"/>
                </a:cubicBezTo>
                <a:cubicBezTo>
                  <a:pt x="23998" y="1050261"/>
                  <a:pt x="39418" y="1047903"/>
                  <a:pt x="54839" y="1049898"/>
                </a:cubicBezTo>
                <a:cubicBezTo>
                  <a:pt x="57560" y="1050261"/>
                  <a:pt x="56471" y="1043005"/>
                  <a:pt x="59737" y="1047358"/>
                </a:cubicBezTo>
                <a:cubicBezTo>
                  <a:pt x="62459" y="1050987"/>
                  <a:pt x="65724" y="1049898"/>
                  <a:pt x="68626" y="1049716"/>
                </a:cubicBezTo>
                <a:cubicBezTo>
                  <a:pt x="85499" y="1048628"/>
                  <a:pt x="102551" y="1051350"/>
                  <a:pt x="119606" y="1050261"/>
                </a:cubicBezTo>
                <a:cubicBezTo>
                  <a:pt x="135570" y="1049353"/>
                  <a:pt x="151897" y="1052619"/>
                  <a:pt x="167863" y="1051350"/>
                </a:cubicBezTo>
                <a:cubicBezTo>
                  <a:pt x="184734" y="1050079"/>
                  <a:pt x="201605" y="1051168"/>
                  <a:pt x="218297" y="1051530"/>
                </a:cubicBezTo>
                <a:cubicBezTo>
                  <a:pt x="276351" y="1052800"/>
                  <a:pt x="334405" y="1050624"/>
                  <a:pt x="392459" y="1052619"/>
                </a:cubicBezTo>
                <a:cubicBezTo>
                  <a:pt x="412959" y="1053344"/>
                  <a:pt x="433640" y="1053344"/>
                  <a:pt x="454322" y="1052075"/>
                </a:cubicBezTo>
                <a:cubicBezTo>
                  <a:pt x="474278" y="1050987"/>
                  <a:pt x="494415" y="1052438"/>
                  <a:pt x="514552" y="1051712"/>
                </a:cubicBezTo>
                <a:cubicBezTo>
                  <a:pt x="529792" y="1051350"/>
                  <a:pt x="544850" y="1053526"/>
                  <a:pt x="560270" y="1052800"/>
                </a:cubicBezTo>
                <a:cubicBezTo>
                  <a:pt x="572606" y="1052256"/>
                  <a:pt x="585851" y="1053163"/>
                  <a:pt x="598367" y="1052982"/>
                </a:cubicBezTo>
                <a:cubicBezTo>
                  <a:pt x="613787" y="1052800"/>
                  <a:pt x="629390" y="1052619"/>
                  <a:pt x="644811" y="1052256"/>
                </a:cubicBezTo>
                <a:cubicBezTo>
                  <a:pt x="673838" y="1051712"/>
                  <a:pt x="702683" y="1051893"/>
                  <a:pt x="731529" y="1048628"/>
                </a:cubicBezTo>
                <a:cubicBezTo>
                  <a:pt x="736972" y="1047903"/>
                  <a:pt x="742958" y="1052800"/>
                  <a:pt x="748038" y="1046995"/>
                </a:cubicBezTo>
                <a:cubicBezTo>
                  <a:pt x="752391" y="1052619"/>
                  <a:pt x="758561" y="1050079"/>
                  <a:pt x="763821" y="1049898"/>
                </a:cubicBezTo>
                <a:cubicBezTo>
                  <a:pt x="779241" y="1049173"/>
                  <a:pt x="794662" y="1051530"/>
                  <a:pt x="810264" y="1050442"/>
                </a:cubicBezTo>
                <a:cubicBezTo>
                  <a:pt x="825321" y="1049353"/>
                  <a:pt x="840743" y="1052256"/>
                  <a:pt x="855982" y="1051530"/>
                </a:cubicBezTo>
                <a:cubicBezTo>
                  <a:pt x="870858" y="1050805"/>
                  <a:pt x="885553" y="1051530"/>
                  <a:pt x="900248" y="1051712"/>
                </a:cubicBezTo>
                <a:cubicBezTo>
                  <a:pt x="931814" y="1052075"/>
                  <a:pt x="963381" y="1051893"/>
                  <a:pt x="994948" y="1051893"/>
                </a:cubicBezTo>
                <a:cubicBezTo>
                  <a:pt x="1021797" y="1051893"/>
                  <a:pt x="1048466" y="1051712"/>
                  <a:pt x="1075316" y="1051893"/>
                </a:cubicBezTo>
                <a:cubicBezTo>
                  <a:pt x="1094184" y="1052075"/>
                  <a:pt x="1113234" y="1052438"/>
                  <a:pt x="1132282" y="1052075"/>
                </a:cubicBezTo>
                <a:cubicBezTo>
                  <a:pt x="1160764" y="1051350"/>
                  <a:pt x="1189429" y="1051530"/>
                  <a:pt x="1217911" y="1052075"/>
                </a:cubicBezTo>
                <a:cubicBezTo>
                  <a:pt x="1225894" y="1052256"/>
                  <a:pt x="1234420" y="1055703"/>
                  <a:pt x="1241858" y="1053163"/>
                </a:cubicBezTo>
                <a:cubicBezTo>
                  <a:pt x="1250384" y="1050442"/>
                  <a:pt x="1258186" y="1053889"/>
                  <a:pt x="1266531" y="1052982"/>
                </a:cubicBezTo>
                <a:cubicBezTo>
                  <a:pt x="1271067" y="1052438"/>
                  <a:pt x="1276509" y="1051350"/>
                  <a:pt x="1281227" y="1052256"/>
                </a:cubicBezTo>
                <a:cubicBezTo>
                  <a:pt x="1295559" y="1055340"/>
                  <a:pt x="1309890" y="1052800"/>
                  <a:pt x="1324041" y="1052982"/>
                </a:cubicBezTo>
                <a:cubicBezTo>
                  <a:pt x="1358873" y="1053708"/>
                  <a:pt x="1393887" y="1050805"/>
                  <a:pt x="1428901" y="1049716"/>
                </a:cubicBezTo>
                <a:cubicBezTo>
                  <a:pt x="1433799" y="1049716"/>
                  <a:pt x="1439061" y="1049353"/>
                  <a:pt x="1444140" y="1049716"/>
                </a:cubicBezTo>
                <a:cubicBezTo>
                  <a:pt x="1468450" y="1051168"/>
                  <a:pt x="1492761" y="1052075"/>
                  <a:pt x="1516888" y="1051350"/>
                </a:cubicBezTo>
                <a:cubicBezTo>
                  <a:pt x="1531039" y="1050987"/>
                  <a:pt x="1545190" y="1052438"/>
                  <a:pt x="1559521" y="1051350"/>
                </a:cubicBezTo>
                <a:cubicBezTo>
                  <a:pt x="1577482" y="1050079"/>
                  <a:pt x="1596168" y="1051893"/>
                  <a:pt x="1614491" y="1052075"/>
                </a:cubicBezTo>
                <a:cubicBezTo>
                  <a:pt x="1658032" y="1052256"/>
                  <a:pt x="1701572" y="1051893"/>
                  <a:pt x="1745113" y="1052256"/>
                </a:cubicBezTo>
                <a:cubicBezTo>
                  <a:pt x="1758537" y="1052438"/>
                  <a:pt x="1772143" y="1052982"/>
                  <a:pt x="1785568" y="1052982"/>
                </a:cubicBezTo>
                <a:cubicBezTo>
                  <a:pt x="1795365" y="1052982"/>
                  <a:pt x="1805163" y="1054434"/>
                  <a:pt x="1814777" y="1053526"/>
                </a:cubicBezTo>
                <a:cubicBezTo>
                  <a:pt x="1847252" y="1050442"/>
                  <a:pt x="1879725" y="1052075"/>
                  <a:pt x="1912018" y="1052800"/>
                </a:cubicBezTo>
                <a:cubicBezTo>
                  <a:pt x="1927801" y="1053163"/>
                  <a:pt x="1943221" y="1052075"/>
                  <a:pt x="1958823" y="1052075"/>
                </a:cubicBezTo>
                <a:lnTo>
                  <a:pt x="1958823" y="1050307"/>
                </a:lnTo>
                <a:lnTo>
                  <a:pt x="1981335" y="1050941"/>
                </a:lnTo>
                <a:cubicBezTo>
                  <a:pt x="1989408" y="1051485"/>
                  <a:pt x="1997480" y="1051984"/>
                  <a:pt x="2005464" y="1051350"/>
                </a:cubicBezTo>
                <a:cubicBezTo>
                  <a:pt x="2022336" y="1050079"/>
                  <a:pt x="2039207" y="1051168"/>
                  <a:pt x="2055897" y="1051530"/>
                </a:cubicBezTo>
                <a:lnTo>
                  <a:pt x="2067882" y="1051605"/>
                </a:lnTo>
                <a:lnTo>
                  <a:pt x="2067882" y="1028045"/>
                </a:lnTo>
                <a:lnTo>
                  <a:pt x="1983330" y="1027945"/>
                </a:lnTo>
                <a:lnTo>
                  <a:pt x="1941970" y="1027945"/>
                </a:lnTo>
                <a:lnTo>
                  <a:pt x="1935602" y="1027402"/>
                </a:lnTo>
                <a:cubicBezTo>
                  <a:pt x="1921089" y="1027945"/>
                  <a:pt x="1906394" y="1027220"/>
                  <a:pt x="1891699" y="1027583"/>
                </a:cubicBezTo>
                <a:lnTo>
                  <a:pt x="1873818" y="1027820"/>
                </a:lnTo>
                <a:close/>
                <a:moveTo>
                  <a:pt x="3918415" y="1026314"/>
                </a:moveTo>
                <a:cubicBezTo>
                  <a:pt x="3915239" y="1025769"/>
                  <a:pt x="3912336" y="1025996"/>
                  <a:pt x="3910363" y="1027402"/>
                </a:cubicBezTo>
                <a:lnTo>
                  <a:pt x="3910110" y="1028238"/>
                </a:lnTo>
                <a:lnTo>
                  <a:pt x="3891005" y="1028491"/>
                </a:lnTo>
                <a:cubicBezTo>
                  <a:pt x="3873587" y="1028672"/>
                  <a:pt x="3855990" y="1029217"/>
                  <a:pt x="3838394" y="1027765"/>
                </a:cubicBezTo>
                <a:cubicBezTo>
                  <a:pt x="3829865" y="1027039"/>
                  <a:pt x="3820796" y="1030305"/>
                  <a:pt x="3812450" y="1029035"/>
                </a:cubicBezTo>
                <a:cubicBezTo>
                  <a:pt x="3792494" y="1026132"/>
                  <a:pt x="3772719" y="1027765"/>
                  <a:pt x="3752945" y="1027765"/>
                </a:cubicBezTo>
                <a:cubicBezTo>
                  <a:pt x="3719746" y="1027765"/>
                  <a:pt x="3686727" y="1027765"/>
                  <a:pt x="3653527" y="1028308"/>
                </a:cubicBezTo>
                <a:cubicBezTo>
                  <a:pt x="3633027" y="1028672"/>
                  <a:pt x="3612164" y="1029399"/>
                  <a:pt x="3591483" y="1027765"/>
                </a:cubicBezTo>
                <a:cubicBezTo>
                  <a:pt x="3572433" y="1026132"/>
                  <a:pt x="3553204" y="1027583"/>
                  <a:pt x="3534154" y="1027765"/>
                </a:cubicBezTo>
                <a:cubicBezTo>
                  <a:pt x="3500411" y="1028128"/>
                  <a:pt x="3466667" y="1026314"/>
                  <a:pt x="3432923" y="1027402"/>
                </a:cubicBezTo>
                <a:cubicBezTo>
                  <a:pt x="3405166" y="1028308"/>
                  <a:pt x="3377408" y="1027220"/>
                  <a:pt x="3349652" y="1029399"/>
                </a:cubicBezTo>
                <a:cubicBezTo>
                  <a:pt x="3338405" y="1030305"/>
                  <a:pt x="3327520" y="1027583"/>
                  <a:pt x="3316452" y="1027583"/>
                </a:cubicBezTo>
                <a:cubicBezTo>
                  <a:pt x="3300125" y="1027765"/>
                  <a:pt x="3283616" y="1027402"/>
                  <a:pt x="3267289" y="1027765"/>
                </a:cubicBezTo>
                <a:cubicBezTo>
                  <a:pt x="3244792" y="1028308"/>
                  <a:pt x="3222115" y="1028308"/>
                  <a:pt x="3199619" y="1028672"/>
                </a:cubicBezTo>
                <a:cubicBezTo>
                  <a:pt x="3183655" y="1028854"/>
                  <a:pt x="3167146" y="1030124"/>
                  <a:pt x="3150818" y="1027765"/>
                </a:cubicBezTo>
                <a:cubicBezTo>
                  <a:pt x="3141203" y="1026314"/>
                  <a:pt x="3131587" y="1031031"/>
                  <a:pt x="3122153" y="1029399"/>
                </a:cubicBezTo>
                <a:cubicBezTo>
                  <a:pt x="3102198" y="1025951"/>
                  <a:pt x="3082061" y="1028491"/>
                  <a:pt x="3061923" y="1027945"/>
                </a:cubicBezTo>
                <a:cubicBezTo>
                  <a:pt x="3023826" y="1027039"/>
                  <a:pt x="2985546" y="1027765"/>
                  <a:pt x="2947448" y="1027765"/>
                </a:cubicBezTo>
                <a:cubicBezTo>
                  <a:pt x="2935111" y="1027765"/>
                  <a:pt x="2922956" y="1027765"/>
                  <a:pt x="2910619" y="1027765"/>
                </a:cubicBezTo>
                <a:cubicBezTo>
                  <a:pt x="2898283" y="1027765"/>
                  <a:pt x="2885766" y="1028128"/>
                  <a:pt x="2873430" y="1027765"/>
                </a:cubicBezTo>
                <a:cubicBezTo>
                  <a:pt x="2861819" y="1027402"/>
                  <a:pt x="2850389" y="1028128"/>
                  <a:pt x="2838778" y="1028128"/>
                </a:cubicBezTo>
                <a:cubicBezTo>
                  <a:pt x="2805397" y="1027945"/>
                  <a:pt x="2772017" y="1026494"/>
                  <a:pt x="2738636" y="1027583"/>
                </a:cubicBezTo>
                <a:cubicBezTo>
                  <a:pt x="2712693" y="1028308"/>
                  <a:pt x="2686751" y="1027945"/>
                  <a:pt x="2660807" y="1029580"/>
                </a:cubicBezTo>
                <a:cubicBezTo>
                  <a:pt x="2649741" y="1030305"/>
                  <a:pt x="2638674" y="1028308"/>
                  <a:pt x="2627607" y="1027945"/>
                </a:cubicBezTo>
                <a:cubicBezTo>
                  <a:pt x="2609102" y="1027402"/>
                  <a:pt x="2590598" y="1027583"/>
                  <a:pt x="2572093" y="1027945"/>
                </a:cubicBezTo>
                <a:cubicBezTo>
                  <a:pt x="2551412" y="1028491"/>
                  <a:pt x="2530549" y="1028491"/>
                  <a:pt x="2509867" y="1028854"/>
                </a:cubicBezTo>
                <a:cubicBezTo>
                  <a:pt x="2493721" y="1029035"/>
                  <a:pt x="2477211" y="1029580"/>
                  <a:pt x="2460884" y="1028128"/>
                </a:cubicBezTo>
                <a:cubicBezTo>
                  <a:pt x="2451087" y="1027402"/>
                  <a:pt x="2440927" y="1030668"/>
                  <a:pt x="2431313" y="1029399"/>
                </a:cubicBezTo>
                <a:cubicBezTo>
                  <a:pt x="2410632" y="1026677"/>
                  <a:pt x="2389950" y="1028491"/>
                  <a:pt x="2369267" y="1028128"/>
                </a:cubicBezTo>
                <a:cubicBezTo>
                  <a:pt x="2317383" y="1027402"/>
                  <a:pt x="2265497" y="1027945"/>
                  <a:pt x="2213611" y="1027945"/>
                </a:cubicBezTo>
                <a:cubicBezTo>
                  <a:pt x="2188212" y="1027945"/>
                  <a:pt x="2162995" y="1028491"/>
                  <a:pt x="2137597" y="1027945"/>
                </a:cubicBezTo>
                <a:cubicBezTo>
                  <a:pt x="2118730" y="1027402"/>
                  <a:pt x="2099681" y="1029580"/>
                  <a:pt x="2080813" y="1026314"/>
                </a:cubicBezTo>
                <a:cubicBezTo>
                  <a:pt x="2074463" y="1025225"/>
                  <a:pt x="2069202" y="1027220"/>
                  <a:pt x="2070290" y="1035566"/>
                </a:cubicBezTo>
                <a:cubicBezTo>
                  <a:pt x="2070653" y="1038288"/>
                  <a:pt x="2070653" y="1041008"/>
                  <a:pt x="2070290" y="1043730"/>
                </a:cubicBezTo>
                <a:cubicBezTo>
                  <a:pt x="2069747" y="1048628"/>
                  <a:pt x="2071741" y="1049716"/>
                  <a:pt x="2076459" y="1049898"/>
                </a:cubicBezTo>
                <a:cubicBezTo>
                  <a:pt x="2091880" y="1050261"/>
                  <a:pt x="2107300" y="1047903"/>
                  <a:pt x="2122721" y="1049898"/>
                </a:cubicBezTo>
                <a:cubicBezTo>
                  <a:pt x="2125442" y="1050261"/>
                  <a:pt x="2124353" y="1043005"/>
                  <a:pt x="2127619" y="1047358"/>
                </a:cubicBezTo>
                <a:cubicBezTo>
                  <a:pt x="2130340" y="1050987"/>
                  <a:pt x="2133606" y="1049898"/>
                  <a:pt x="2136508" y="1049716"/>
                </a:cubicBezTo>
                <a:cubicBezTo>
                  <a:pt x="2153381" y="1048628"/>
                  <a:pt x="2170433" y="1051350"/>
                  <a:pt x="2187488" y="1050261"/>
                </a:cubicBezTo>
                <a:cubicBezTo>
                  <a:pt x="2203452" y="1049353"/>
                  <a:pt x="2219779" y="1052619"/>
                  <a:pt x="2235745" y="1051350"/>
                </a:cubicBezTo>
                <a:cubicBezTo>
                  <a:pt x="2252616" y="1050079"/>
                  <a:pt x="2269487" y="1051168"/>
                  <a:pt x="2286178" y="1051530"/>
                </a:cubicBezTo>
                <a:cubicBezTo>
                  <a:pt x="2344233" y="1052800"/>
                  <a:pt x="2402287" y="1050624"/>
                  <a:pt x="2460341" y="1052619"/>
                </a:cubicBezTo>
                <a:cubicBezTo>
                  <a:pt x="2480841" y="1053344"/>
                  <a:pt x="2501522" y="1053344"/>
                  <a:pt x="2522204" y="1052075"/>
                </a:cubicBezTo>
                <a:cubicBezTo>
                  <a:pt x="2542159" y="1050987"/>
                  <a:pt x="2562297" y="1052438"/>
                  <a:pt x="2582434" y="1051712"/>
                </a:cubicBezTo>
                <a:cubicBezTo>
                  <a:pt x="2597673" y="1051350"/>
                  <a:pt x="2612731" y="1053526"/>
                  <a:pt x="2628151" y="1052800"/>
                </a:cubicBezTo>
                <a:cubicBezTo>
                  <a:pt x="2640487" y="1052256"/>
                  <a:pt x="2653732" y="1053163"/>
                  <a:pt x="2666249" y="1052982"/>
                </a:cubicBezTo>
                <a:cubicBezTo>
                  <a:pt x="2681669" y="1052800"/>
                  <a:pt x="2697271" y="1052619"/>
                  <a:pt x="2712693" y="1052256"/>
                </a:cubicBezTo>
                <a:cubicBezTo>
                  <a:pt x="2741720" y="1051712"/>
                  <a:pt x="2770565" y="1051893"/>
                  <a:pt x="2799411" y="1048628"/>
                </a:cubicBezTo>
                <a:cubicBezTo>
                  <a:pt x="2804854" y="1047903"/>
                  <a:pt x="2810840" y="1052800"/>
                  <a:pt x="2815920" y="1046995"/>
                </a:cubicBezTo>
                <a:cubicBezTo>
                  <a:pt x="2820273" y="1052619"/>
                  <a:pt x="2826442" y="1050079"/>
                  <a:pt x="2831703" y="1049898"/>
                </a:cubicBezTo>
                <a:cubicBezTo>
                  <a:pt x="2847123" y="1049173"/>
                  <a:pt x="2862544" y="1051530"/>
                  <a:pt x="2878146" y="1050442"/>
                </a:cubicBezTo>
                <a:cubicBezTo>
                  <a:pt x="2893203" y="1049353"/>
                  <a:pt x="2908624" y="1052256"/>
                  <a:pt x="2923864" y="1051530"/>
                </a:cubicBezTo>
                <a:cubicBezTo>
                  <a:pt x="2938740" y="1050805"/>
                  <a:pt x="2953435" y="1051530"/>
                  <a:pt x="2968130" y="1051712"/>
                </a:cubicBezTo>
                <a:cubicBezTo>
                  <a:pt x="2999696" y="1052075"/>
                  <a:pt x="3031263" y="1051893"/>
                  <a:pt x="3062830" y="1051893"/>
                </a:cubicBezTo>
                <a:cubicBezTo>
                  <a:pt x="3089679" y="1051893"/>
                  <a:pt x="3116348" y="1051712"/>
                  <a:pt x="3143198" y="1051893"/>
                </a:cubicBezTo>
                <a:cubicBezTo>
                  <a:pt x="3162066" y="1052075"/>
                  <a:pt x="3181116" y="1052438"/>
                  <a:pt x="3200164" y="1052075"/>
                </a:cubicBezTo>
                <a:cubicBezTo>
                  <a:pt x="3228646" y="1051350"/>
                  <a:pt x="3257311" y="1051530"/>
                  <a:pt x="3285793" y="1052075"/>
                </a:cubicBezTo>
                <a:cubicBezTo>
                  <a:pt x="3293775" y="1052256"/>
                  <a:pt x="3302302" y="1055703"/>
                  <a:pt x="3309740" y="1053163"/>
                </a:cubicBezTo>
                <a:cubicBezTo>
                  <a:pt x="3318266" y="1050442"/>
                  <a:pt x="3326068" y="1053889"/>
                  <a:pt x="3334412" y="1052982"/>
                </a:cubicBezTo>
                <a:cubicBezTo>
                  <a:pt x="3338949" y="1052438"/>
                  <a:pt x="3344391" y="1051350"/>
                  <a:pt x="3349108" y="1052256"/>
                </a:cubicBezTo>
                <a:cubicBezTo>
                  <a:pt x="3363440" y="1055340"/>
                  <a:pt x="3377771" y="1052800"/>
                  <a:pt x="3391922" y="1052982"/>
                </a:cubicBezTo>
                <a:cubicBezTo>
                  <a:pt x="3426755" y="1053708"/>
                  <a:pt x="3461768" y="1050805"/>
                  <a:pt x="3496783" y="1049716"/>
                </a:cubicBezTo>
                <a:cubicBezTo>
                  <a:pt x="3501681" y="1049716"/>
                  <a:pt x="3506943" y="1049353"/>
                  <a:pt x="3512022" y="1049716"/>
                </a:cubicBezTo>
                <a:cubicBezTo>
                  <a:pt x="3536332" y="1051168"/>
                  <a:pt x="3560642" y="1052075"/>
                  <a:pt x="3584770" y="1051350"/>
                </a:cubicBezTo>
                <a:cubicBezTo>
                  <a:pt x="3598921" y="1050987"/>
                  <a:pt x="3613072" y="1052438"/>
                  <a:pt x="3627403" y="1051350"/>
                </a:cubicBezTo>
                <a:cubicBezTo>
                  <a:pt x="3645363" y="1050079"/>
                  <a:pt x="3664050" y="1051893"/>
                  <a:pt x="3682373" y="1052075"/>
                </a:cubicBezTo>
                <a:cubicBezTo>
                  <a:pt x="3725914" y="1052256"/>
                  <a:pt x="3769454" y="1051893"/>
                  <a:pt x="3812995" y="1052256"/>
                </a:cubicBezTo>
                <a:cubicBezTo>
                  <a:pt x="3826419" y="1052438"/>
                  <a:pt x="3840025" y="1052982"/>
                  <a:pt x="3853450" y="1052982"/>
                </a:cubicBezTo>
                <a:cubicBezTo>
                  <a:pt x="3863247" y="1052982"/>
                  <a:pt x="3873044" y="1054434"/>
                  <a:pt x="3882659" y="1053526"/>
                </a:cubicBezTo>
                <a:cubicBezTo>
                  <a:pt x="3915133" y="1050442"/>
                  <a:pt x="3947607" y="1052075"/>
                  <a:pt x="3979900" y="1052800"/>
                </a:cubicBezTo>
                <a:cubicBezTo>
                  <a:pt x="3995683" y="1053163"/>
                  <a:pt x="4011103" y="1052075"/>
                  <a:pt x="4026705" y="1052075"/>
                </a:cubicBezTo>
                <a:lnTo>
                  <a:pt x="4026705" y="1050307"/>
                </a:lnTo>
                <a:lnTo>
                  <a:pt x="4049217" y="1050941"/>
                </a:lnTo>
                <a:cubicBezTo>
                  <a:pt x="4057289" y="1051485"/>
                  <a:pt x="4065362" y="1051984"/>
                  <a:pt x="4073346" y="1051350"/>
                </a:cubicBezTo>
                <a:cubicBezTo>
                  <a:pt x="4090218" y="1050079"/>
                  <a:pt x="4107089" y="1051168"/>
                  <a:pt x="4123779" y="1051530"/>
                </a:cubicBezTo>
                <a:lnTo>
                  <a:pt x="4135764" y="1051605"/>
                </a:lnTo>
                <a:lnTo>
                  <a:pt x="4135764" y="1028045"/>
                </a:lnTo>
                <a:lnTo>
                  <a:pt x="4051212" y="1027945"/>
                </a:lnTo>
                <a:lnTo>
                  <a:pt x="4009852" y="1027945"/>
                </a:lnTo>
                <a:lnTo>
                  <a:pt x="4003484" y="1027402"/>
                </a:lnTo>
                <a:cubicBezTo>
                  <a:pt x="3988971" y="1027945"/>
                  <a:pt x="3974276" y="1027220"/>
                  <a:pt x="3959580" y="1027583"/>
                </a:cubicBezTo>
                <a:lnTo>
                  <a:pt x="3941700" y="1027820"/>
                </a:lnTo>
                <a:close/>
                <a:moveTo>
                  <a:pt x="1971175" y="835282"/>
                </a:moveTo>
                <a:cubicBezTo>
                  <a:pt x="1953396" y="835645"/>
                  <a:pt x="1935618" y="834375"/>
                  <a:pt x="1918020" y="837096"/>
                </a:cubicBezTo>
                <a:cubicBezTo>
                  <a:pt x="1915479" y="837459"/>
                  <a:pt x="1914209" y="838547"/>
                  <a:pt x="1914391" y="841087"/>
                </a:cubicBezTo>
                <a:cubicBezTo>
                  <a:pt x="1915298" y="861768"/>
                  <a:pt x="1910400" y="882449"/>
                  <a:pt x="1913847" y="903312"/>
                </a:cubicBezTo>
                <a:cubicBezTo>
                  <a:pt x="1914754" y="908573"/>
                  <a:pt x="1914572" y="914378"/>
                  <a:pt x="1905866" y="913471"/>
                </a:cubicBezTo>
                <a:cubicBezTo>
                  <a:pt x="1897700" y="912564"/>
                  <a:pt x="1889537" y="913652"/>
                  <a:pt x="1881373" y="913109"/>
                </a:cubicBezTo>
                <a:cubicBezTo>
                  <a:pt x="1875569" y="912746"/>
                  <a:pt x="1873390" y="915105"/>
                  <a:pt x="1874479" y="920365"/>
                </a:cubicBezTo>
                <a:cubicBezTo>
                  <a:pt x="1876294" y="928710"/>
                  <a:pt x="1873572" y="937056"/>
                  <a:pt x="1874479" y="945221"/>
                </a:cubicBezTo>
                <a:cubicBezTo>
                  <a:pt x="1875024" y="949755"/>
                  <a:pt x="1873209" y="951570"/>
                  <a:pt x="1868311" y="951388"/>
                </a:cubicBezTo>
                <a:cubicBezTo>
                  <a:pt x="1860692" y="951025"/>
                  <a:pt x="1853253" y="951388"/>
                  <a:pt x="1845634" y="951207"/>
                </a:cubicBezTo>
                <a:cubicBezTo>
                  <a:pt x="1841279" y="951207"/>
                  <a:pt x="1839828" y="952658"/>
                  <a:pt x="1839828" y="957011"/>
                </a:cubicBezTo>
                <a:lnTo>
                  <a:pt x="1839845" y="961363"/>
                </a:lnTo>
                <a:lnTo>
                  <a:pt x="1839087" y="964269"/>
                </a:lnTo>
                <a:cubicBezTo>
                  <a:pt x="1839813" y="970618"/>
                  <a:pt x="1838906" y="976969"/>
                  <a:pt x="1839269" y="983318"/>
                </a:cubicBezTo>
                <a:cubicBezTo>
                  <a:pt x="1839450" y="988217"/>
                  <a:pt x="1838180" y="990756"/>
                  <a:pt x="1832738" y="990211"/>
                </a:cubicBezTo>
                <a:cubicBezTo>
                  <a:pt x="1828021" y="989849"/>
                  <a:pt x="1822578" y="991300"/>
                  <a:pt x="1822760" y="983498"/>
                </a:cubicBezTo>
                <a:cubicBezTo>
                  <a:pt x="1822941" y="975698"/>
                  <a:pt x="1822397" y="967716"/>
                  <a:pt x="1822941" y="959915"/>
                </a:cubicBezTo>
                <a:cubicBezTo>
                  <a:pt x="1823485" y="953202"/>
                  <a:pt x="1820946" y="951570"/>
                  <a:pt x="1814777" y="951932"/>
                </a:cubicBezTo>
                <a:cubicBezTo>
                  <a:pt x="1806614" y="952476"/>
                  <a:pt x="1798449" y="951932"/>
                  <a:pt x="1790286" y="952113"/>
                </a:cubicBezTo>
                <a:cubicBezTo>
                  <a:pt x="1786839" y="952113"/>
                  <a:pt x="1784662" y="951570"/>
                  <a:pt x="1784843" y="947215"/>
                </a:cubicBezTo>
                <a:cubicBezTo>
                  <a:pt x="1785025" y="937963"/>
                  <a:pt x="1784480" y="928710"/>
                  <a:pt x="1784843" y="919640"/>
                </a:cubicBezTo>
                <a:cubicBezTo>
                  <a:pt x="1785025" y="914378"/>
                  <a:pt x="1782485" y="913652"/>
                  <a:pt x="1778313" y="913834"/>
                </a:cubicBezTo>
                <a:cubicBezTo>
                  <a:pt x="1770149" y="914015"/>
                  <a:pt x="1761984" y="913652"/>
                  <a:pt x="1753820" y="914015"/>
                </a:cubicBezTo>
                <a:cubicBezTo>
                  <a:pt x="1748197" y="914378"/>
                  <a:pt x="1746565" y="912564"/>
                  <a:pt x="1746565" y="906940"/>
                </a:cubicBezTo>
                <a:cubicBezTo>
                  <a:pt x="1746927" y="886985"/>
                  <a:pt x="1746382" y="867028"/>
                  <a:pt x="1746927" y="847074"/>
                </a:cubicBezTo>
                <a:cubicBezTo>
                  <a:pt x="1747109" y="838730"/>
                  <a:pt x="1746382" y="833468"/>
                  <a:pt x="1736042" y="837641"/>
                </a:cubicBezTo>
                <a:cubicBezTo>
                  <a:pt x="1734046" y="838366"/>
                  <a:pt x="1731143" y="838184"/>
                  <a:pt x="1728966" y="837459"/>
                </a:cubicBezTo>
                <a:cubicBezTo>
                  <a:pt x="1720440" y="834375"/>
                  <a:pt x="1711731" y="835827"/>
                  <a:pt x="1703023" y="836008"/>
                </a:cubicBezTo>
                <a:cubicBezTo>
                  <a:pt x="1685970" y="836371"/>
                  <a:pt x="1685970" y="836916"/>
                  <a:pt x="1687059" y="853241"/>
                </a:cubicBezTo>
                <a:cubicBezTo>
                  <a:pt x="1687240" y="854693"/>
                  <a:pt x="1687059" y="856326"/>
                  <a:pt x="1687059" y="857776"/>
                </a:cubicBezTo>
                <a:cubicBezTo>
                  <a:pt x="1686151" y="873923"/>
                  <a:pt x="1684337" y="890068"/>
                  <a:pt x="1685245" y="906397"/>
                </a:cubicBezTo>
                <a:cubicBezTo>
                  <a:pt x="1685607" y="912020"/>
                  <a:pt x="1683249" y="914015"/>
                  <a:pt x="1677807" y="913834"/>
                </a:cubicBezTo>
                <a:cubicBezTo>
                  <a:pt x="1668191" y="913652"/>
                  <a:pt x="1658576" y="913834"/>
                  <a:pt x="1648962" y="913834"/>
                </a:cubicBezTo>
                <a:cubicBezTo>
                  <a:pt x="1647510" y="916557"/>
                  <a:pt x="1651320" y="917645"/>
                  <a:pt x="1650413" y="919640"/>
                </a:cubicBezTo>
                <a:cubicBezTo>
                  <a:pt x="1646058" y="928348"/>
                  <a:pt x="1647327" y="937782"/>
                  <a:pt x="1647327" y="947034"/>
                </a:cubicBezTo>
                <a:cubicBezTo>
                  <a:pt x="1647327" y="953202"/>
                  <a:pt x="1643155" y="952658"/>
                  <a:pt x="1639890" y="951570"/>
                </a:cubicBezTo>
                <a:cubicBezTo>
                  <a:pt x="1631726" y="948848"/>
                  <a:pt x="1623200" y="950844"/>
                  <a:pt x="1614854" y="950118"/>
                </a:cubicBezTo>
                <a:cubicBezTo>
                  <a:pt x="1610501" y="949755"/>
                  <a:pt x="1609050" y="951751"/>
                  <a:pt x="1609230" y="955923"/>
                </a:cubicBezTo>
                <a:cubicBezTo>
                  <a:pt x="1609412" y="965357"/>
                  <a:pt x="1609050" y="974610"/>
                  <a:pt x="1609412" y="984043"/>
                </a:cubicBezTo>
                <a:cubicBezTo>
                  <a:pt x="1609593" y="990030"/>
                  <a:pt x="1606509" y="990393"/>
                  <a:pt x="1602155" y="990211"/>
                </a:cubicBezTo>
                <a:cubicBezTo>
                  <a:pt x="1598164" y="990211"/>
                  <a:pt x="1594354" y="990574"/>
                  <a:pt x="1594717" y="984406"/>
                </a:cubicBezTo>
                <a:cubicBezTo>
                  <a:pt x="1595080" y="975335"/>
                  <a:pt x="1594354" y="966264"/>
                  <a:pt x="1594899" y="957193"/>
                </a:cubicBezTo>
                <a:cubicBezTo>
                  <a:pt x="1595262" y="951388"/>
                  <a:pt x="1593084" y="949937"/>
                  <a:pt x="1587641" y="950118"/>
                </a:cubicBezTo>
                <a:cubicBezTo>
                  <a:pt x="1579841" y="950481"/>
                  <a:pt x="1571858" y="949755"/>
                  <a:pt x="1564057" y="950299"/>
                </a:cubicBezTo>
                <a:cubicBezTo>
                  <a:pt x="1557890" y="950662"/>
                  <a:pt x="1556256" y="948305"/>
                  <a:pt x="1556619" y="942498"/>
                </a:cubicBezTo>
                <a:cubicBezTo>
                  <a:pt x="1556982" y="935242"/>
                  <a:pt x="1556437" y="927985"/>
                  <a:pt x="1556800" y="920728"/>
                </a:cubicBezTo>
                <a:cubicBezTo>
                  <a:pt x="1557164" y="914197"/>
                  <a:pt x="1553898" y="912020"/>
                  <a:pt x="1548274" y="912020"/>
                </a:cubicBezTo>
                <a:cubicBezTo>
                  <a:pt x="1538478" y="912020"/>
                  <a:pt x="1528681" y="912020"/>
                  <a:pt x="1518521" y="912020"/>
                </a:cubicBezTo>
                <a:cubicBezTo>
                  <a:pt x="1518521" y="889525"/>
                  <a:pt x="1518158" y="866847"/>
                  <a:pt x="1518702" y="844172"/>
                </a:cubicBezTo>
                <a:cubicBezTo>
                  <a:pt x="1518884" y="837278"/>
                  <a:pt x="1516525" y="835645"/>
                  <a:pt x="1509995" y="835827"/>
                </a:cubicBezTo>
                <a:cubicBezTo>
                  <a:pt x="1494211" y="836190"/>
                  <a:pt x="1478610" y="836190"/>
                  <a:pt x="1462825" y="835827"/>
                </a:cubicBezTo>
                <a:cubicBezTo>
                  <a:pt x="1457202" y="835645"/>
                  <a:pt x="1454662" y="836733"/>
                  <a:pt x="1454843" y="843082"/>
                </a:cubicBezTo>
                <a:cubicBezTo>
                  <a:pt x="1455206" y="863038"/>
                  <a:pt x="1454662" y="882993"/>
                  <a:pt x="1455206" y="902950"/>
                </a:cubicBezTo>
                <a:cubicBezTo>
                  <a:pt x="1455569" y="910750"/>
                  <a:pt x="1452848" y="912564"/>
                  <a:pt x="1445591" y="912201"/>
                </a:cubicBezTo>
                <a:cubicBezTo>
                  <a:pt x="1437608" y="911839"/>
                  <a:pt x="1429444" y="910932"/>
                  <a:pt x="1421463" y="913652"/>
                </a:cubicBezTo>
                <a:cubicBezTo>
                  <a:pt x="1418922" y="914560"/>
                  <a:pt x="1416927" y="914741"/>
                  <a:pt x="1417108" y="918008"/>
                </a:cubicBezTo>
                <a:cubicBezTo>
                  <a:pt x="1417652" y="927077"/>
                  <a:pt x="1415657" y="936149"/>
                  <a:pt x="1418196" y="945038"/>
                </a:cubicBezTo>
                <a:cubicBezTo>
                  <a:pt x="1419649" y="950299"/>
                  <a:pt x="1418196" y="952295"/>
                  <a:pt x="1412755" y="952113"/>
                </a:cubicBezTo>
                <a:cubicBezTo>
                  <a:pt x="1404228" y="951751"/>
                  <a:pt x="1395883" y="952295"/>
                  <a:pt x="1387356" y="951932"/>
                </a:cubicBezTo>
                <a:cubicBezTo>
                  <a:pt x="1381187" y="951751"/>
                  <a:pt x="1378467" y="953746"/>
                  <a:pt x="1378830" y="960278"/>
                </a:cubicBezTo>
                <a:cubicBezTo>
                  <a:pt x="1379193" y="968985"/>
                  <a:pt x="1378648" y="977875"/>
                  <a:pt x="1379193" y="986583"/>
                </a:cubicBezTo>
                <a:cubicBezTo>
                  <a:pt x="1379373" y="989305"/>
                  <a:pt x="1379737" y="991119"/>
                  <a:pt x="1376652" y="992026"/>
                </a:cubicBezTo>
                <a:cubicBezTo>
                  <a:pt x="1368307" y="994566"/>
                  <a:pt x="1364317" y="991664"/>
                  <a:pt x="1364317" y="983135"/>
                </a:cubicBezTo>
                <a:cubicBezTo>
                  <a:pt x="1364317" y="979145"/>
                  <a:pt x="1364317" y="975335"/>
                  <a:pt x="1364317" y="971344"/>
                </a:cubicBezTo>
                <a:cubicBezTo>
                  <a:pt x="1364317" y="952295"/>
                  <a:pt x="1364317" y="952476"/>
                  <a:pt x="1344904" y="952113"/>
                </a:cubicBezTo>
                <a:cubicBezTo>
                  <a:pt x="1338736" y="951932"/>
                  <a:pt x="1330753" y="955198"/>
                  <a:pt x="1326944" y="950118"/>
                </a:cubicBezTo>
                <a:cubicBezTo>
                  <a:pt x="1322046" y="943587"/>
                  <a:pt x="1324404" y="934516"/>
                  <a:pt x="1324767" y="926352"/>
                </a:cubicBezTo>
                <a:cubicBezTo>
                  <a:pt x="1324767" y="925082"/>
                  <a:pt x="1325856" y="923632"/>
                  <a:pt x="1326037" y="922179"/>
                </a:cubicBezTo>
                <a:cubicBezTo>
                  <a:pt x="1326762" y="917100"/>
                  <a:pt x="1326218" y="913471"/>
                  <a:pt x="1319324" y="914015"/>
                </a:cubicBezTo>
                <a:cubicBezTo>
                  <a:pt x="1310798" y="914560"/>
                  <a:pt x="1302452" y="914197"/>
                  <a:pt x="1293926" y="914197"/>
                </a:cubicBezTo>
                <a:cubicBezTo>
                  <a:pt x="1290660" y="914197"/>
                  <a:pt x="1287938" y="914015"/>
                  <a:pt x="1288120" y="909480"/>
                </a:cubicBezTo>
                <a:cubicBezTo>
                  <a:pt x="1288483" y="898958"/>
                  <a:pt x="1286125" y="888617"/>
                  <a:pt x="1286125" y="878095"/>
                </a:cubicBezTo>
                <a:cubicBezTo>
                  <a:pt x="1286125" y="866665"/>
                  <a:pt x="1288301" y="855418"/>
                  <a:pt x="1288301" y="843991"/>
                </a:cubicBezTo>
                <a:cubicBezTo>
                  <a:pt x="1288120" y="838004"/>
                  <a:pt x="1285943" y="835282"/>
                  <a:pt x="1280138" y="836190"/>
                </a:cubicBezTo>
                <a:cubicBezTo>
                  <a:pt x="1264899" y="838547"/>
                  <a:pt x="1249478" y="838184"/>
                  <a:pt x="1234238" y="837822"/>
                </a:cubicBezTo>
                <a:cubicBezTo>
                  <a:pt x="1227527" y="837641"/>
                  <a:pt x="1226075" y="839998"/>
                  <a:pt x="1226257" y="846167"/>
                </a:cubicBezTo>
                <a:cubicBezTo>
                  <a:pt x="1226438" y="865758"/>
                  <a:pt x="1226075" y="885534"/>
                  <a:pt x="1226438" y="905126"/>
                </a:cubicBezTo>
                <a:cubicBezTo>
                  <a:pt x="1226619" y="911839"/>
                  <a:pt x="1225349" y="915105"/>
                  <a:pt x="1217730" y="914378"/>
                </a:cubicBezTo>
                <a:cubicBezTo>
                  <a:pt x="1209930" y="913652"/>
                  <a:pt x="1201946" y="914560"/>
                  <a:pt x="1194145" y="914015"/>
                </a:cubicBezTo>
                <a:cubicBezTo>
                  <a:pt x="1187433" y="913652"/>
                  <a:pt x="1185257" y="916375"/>
                  <a:pt x="1186525" y="922361"/>
                </a:cubicBezTo>
                <a:cubicBezTo>
                  <a:pt x="1188159" y="930344"/>
                  <a:pt x="1188340" y="938326"/>
                  <a:pt x="1188340" y="946490"/>
                </a:cubicBezTo>
                <a:cubicBezTo>
                  <a:pt x="1188521" y="950662"/>
                  <a:pt x="1187070" y="952476"/>
                  <a:pt x="1182717" y="952295"/>
                </a:cubicBezTo>
                <a:cubicBezTo>
                  <a:pt x="1175459" y="952113"/>
                  <a:pt x="1168203" y="952295"/>
                  <a:pt x="1160946" y="952295"/>
                </a:cubicBezTo>
                <a:cubicBezTo>
                  <a:pt x="1153508" y="952295"/>
                  <a:pt x="1149335" y="954654"/>
                  <a:pt x="1150061" y="963361"/>
                </a:cubicBezTo>
                <a:cubicBezTo>
                  <a:pt x="1150605" y="970799"/>
                  <a:pt x="1149878" y="978238"/>
                  <a:pt x="1148609" y="985675"/>
                </a:cubicBezTo>
                <a:cubicBezTo>
                  <a:pt x="1147521" y="992389"/>
                  <a:pt x="1143166" y="989667"/>
                  <a:pt x="1139901" y="990211"/>
                </a:cubicBezTo>
                <a:cubicBezTo>
                  <a:pt x="1136091" y="990756"/>
                  <a:pt x="1133551" y="990030"/>
                  <a:pt x="1133733" y="985132"/>
                </a:cubicBezTo>
                <a:cubicBezTo>
                  <a:pt x="1134096" y="976061"/>
                  <a:pt x="1133551" y="967171"/>
                  <a:pt x="1133914" y="958283"/>
                </a:cubicBezTo>
                <a:cubicBezTo>
                  <a:pt x="1133914" y="953383"/>
                  <a:pt x="1132282" y="951932"/>
                  <a:pt x="1127565" y="952113"/>
                </a:cubicBezTo>
                <a:cubicBezTo>
                  <a:pt x="1119038" y="952476"/>
                  <a:pt x="1110693" y="951932"/>
                  <a:pt x="1102166" y="952295"/>
                </a:cubicBezTo>
                <a:cubicBezTo>
                  <a:pt x="1096905" y="952658"/>
                  <a:pt x="1095454" y="950662"/>
                  <a:pt x="1095636" y="945583"/>
                </a:cubicBezTo>
                <a:cubicBezTo>
                  <a:pt x="1095999" y="937419"/>
                  <a:pt x="1095273" y="929256"/>
                  <a:pt x="1095817" y="921091"/>
                </a:cubicBezTo>
                <a:cubicBezTo>
                  <a:pt x="1096180" y="915287"/>
                  <a:pt x="1094002" y="913652"/>
                  <a:pt x="1088561" y="914015"/>
                </a:cubicBezTo>
                <a:cubicBezTo>
                  <a:pt x="1080758" y="914378"/>
                  <a:pt x="1072777" y="913652"/>
                  <a:pt x="1064976" y="914197"/>
                </a:cubicBezTo>
                <a:cubicBezTo>
                  <a:pt x="1058807" y="914560"/>
                  <a:pt x="1057356" y="912201"/>
                  <a:pt x="1057538" y="906397"/>
                </a:cubicBezTo>
                <a:cubicBezTo>
                  <a:pt x="1057900" y="887711"/>
                  <a:pt x="1057719" y="868842"/>
                  <a:pt x="1057719" y="850158"/>
                </a:cubicBezTo>
                <a:cubicBezTo>
                  <a:pt x="1057719" y="837096"/>
                  <a:pt x="1057719" y="837096"/>
                  <a:pt x="1045382" y="837822"/>
                </a:cubicBezTo>
                <a:cubicBezTo>
                  <a:pt x="1043931" y="838004"/>
                  <a:pt x="1042298" y="838184"/>
                  <a:pt x="1040847" y="837822"/>
                </a:cubicBezTo>
                <a:cubicBezTo>
                  <a:pt x="1028330" y="835101"/>
                  <a:pt x="1015811" y="836008"/>
                  <a:pt x="1003293" y="837641"/>
                </a:cubicBezTo>
                <a:cubicBezTo>
                  <a:pt x="997488" y="838366"/>
                  <a:pt x="995673" y="839635"/>
                  <a:pt x="995855" y="845442"/>
                </a:cubicBezTo>
                <a:cubicBezTo>
                  <a:pt x="996218" y="865395"/>
                  <a:pt x="995855" y="885534"/>
                  <a:pt x="996036" y="905489"/>
                </a:cubicBezTo>
                <a:cubicBezTo>
                  <a:pt x="996218" y="911658"/>
                  <a:pt x="994404" y="914560"/>
                  <a:pt x="987873" y="914197"/>
                </a:cubicBezTo>
                <a:cubicBezTo>
                  <a:pt x="979709" y="913834"/>
                  <a:pt x="971546" y="914015"/>
                  <a:pt x="963381" y="914197"/>
                </a:cubicBezTo>
                <a:cubicBezTo>
                  <a:pt x="961748" y="914197"/>
                  <a:pt x="958484" y="913290"/>
                  <a:pt x="959209" y="915649"/>
                </a:cubicBezTo>
                <a:cubicBezTo>
                  <a:pt x="962293" y="925264"/>
                  <a:pt x="953222" y="933972"/>
                  <a:pt x="957576" y="943950"/>
                </a:cubicBezTo>
                <a:cubicBezTo>
                  <a:pt x="959572" y="948667"/>
                  <a:pt x="956851" y="953746"/>
                  <a:pt x="950500" y="951751"/>
                </a:cubicBezTo>
                <a:cubicBezTo>
                  <a:pt x="941793" y="949211"/>
                  <a:pt x="933266" y="951207"/>
                  <a:pt x="924558" y="950299"/>
                </a:cubicBezTo>
                <a:cubicBezTo>
                  <a:pt x="919297" y="949755"/>
                  <a:pt x="917845" y="951932"/>
                  <a:pt x="918027" y="957011"/>
                </a:cubicBezTo>
                <a:cubicBezTo>
                  <a:pt x="918390" y="966446"/>
                  <a:pt x="918208" y="975698"/>
                  <a:pt x="918208" y="985132"/>
                </a:cubicBezTo>
                <a:cubicBezTo>
                  <a:pt x="918390" y="993477"/>
                  <a:pt x="912040" y="989667"/>
                  <a:pt x="908411" y="990211"/>
                </a:cubicBezTo>
                <a:cubicBezTo>
                  <a:pt x="903332" y="990937"/>
                  <a:pt x="904964" y="988035"/>
                  <a:pt x="905146" y="984769"/>
                </a:cubicBezTo>
                <a:cubicBezTo>
                  <a:pt x="905872" y="975335"/>
                  <a:pt x="905327" y="966083"/>
                  <a:pt x="905690" y="956648"/>
                </a:cubicBezTo>
                <a:cubicBezTo>
                  <a:pt x="905872" y="951025"/>
                  <a:pt x="903332" y="950118"/>
                  <a:pt x="898616" y="950299"/>
                </a:cubicBezTo>
                <a:cubicBezTo>
                  <a:pt x="890452" y="950662"/>
                  <a:pt x="882287" y="950118"/>
                  <a:pt x="874123" y="950481"/>
                </a:cubicBezTo>
                <a:cubicBezTo>
                  <a:pt x="869226" y="950662"/>
                  <a:pt x="867048" y="949211"/>
                  <a:pt x="867410" y="943950"/>
                </a:cubicBezTo>
                <a:cubicBezTo>
                  <a:pt x="867773" y="936694"/>
                  <a:pt x="867410" y="929437"/>
                  <a:pt x="867592" y="922179"/>
                </a:cubicBezTo>
                <a:cubicBezTo>
                  <a:pt x="867773" y="915467"/>
                  <a:pt x="864871" y="912201"/>
                  <a:pt x="857978" y="912383"/>
                </a:cubicBezTo>
                <a:cubicBezTo>
                  <a:pt x="849450" y="912564"/>
                  <a:pt x="840924" y="912020"/>
                  <a:pt x="832579" y="912746"/>
                </a:cubicBezTo>
                <a:cubicBezTo>
                  <a:pt x="829313" y="912927"/>
                  <a:pt x="827681" y="912746"/>
                  <a:pt x="828225" y="909480"/>
                </a:cubicBezTo>
                <a:cubicBezTo>
                  <a:pt x="832397" y="887711"/>
                  <a:pt x="824778" y="865940"/>
                  <a:pt x="829495" y="844172"/>
                </a:cubicBezTo>
                <a:cubicBezTo>
                  <a:pt x="830765" y="838184"/>
                  <a:pt x="828225" y="835827"/>
                  <a:pt x="821694" y="836008"/>
                </a:cubicBezTo>
                <a:cubicBezTo>
                  <a:pt x="805365" y="836552"/>
                  <a:pt x="789038" y="836552"/>
                  <a:pt x="772711" y="836008"/>
                </a:cubicBezTo>
                <a:cubicBezTo>
                  <a:pt x="766179" y="835827"/>
                  <a:pt x="763821" y="837278"/>
                  <a:pt x="764003" y="844354"/>
                </a:cubicBezTo>
                <a:cubicBezTo>
                  <a:pt x="764547" y="864670"/>
                  <a:pt x="764003" y="884807"/>
                  <a:pt x="764365" y="905126"/>
                </a:cubicBezTo>
                <a:cubicBezTo>
                  <a:pt x="764365" y="910568"/>
                  <a:pt x="763096" y="912927"/>
                  <a:pt x="757290" y="912383"/>
                </a:cubicBezTo>
                <a:cubicBezTo>
                  <a:pt x="751485" y="912020"/>
                  <a:pt x="745862" y="912020"/>
                  <a:pt x="740055" y="912383"/>
                </a:cubicBezTo>
                <a:cubicBezTo>
                  <a:pt x="728627" y="912927"/>
                  <a:pt x="727538" y="914197"/>
                  <a:pt x="727901" y="925264"/>
                </a:cubicBezTo>
                <a:cubicBezTo>
                  <a:pt x="728082" y="932158"/>
                  <a:pt x="727719" y="939233"/>
                  <a:pt x="728082" y="946127"/>
                </a:cubicBezTo>
                <a:cubicBezTo>
                  <a:pt x="728264" y="951025"/>
                  <a:pt x="726267" y="952476"/>
                  <a:pt x="721732" y="952295"/>
                </a:cubicBezTo>
                <a:cubicBezTo>
                  <a:pt x="713569" y="952113"/>
                  <a:pt x="705405" y="952658"/>
                  <a:pt x="697241" y="952113"/>
                </a:cubicBezTo>
                <a:cubicBezTo>
                  <a:pt x="691072" y="951751"/>
                  <a:pt x="689440" y="954109"/>
                  <a:pt x="689803" y="959915"/>
                </a:cubicBezTo>
                <a:cubicBezTo>
                  <a:pt x="690166" y="967534"/>
                  <a:pt x="689803" y="974972"/>
                  <a:pt x="689984" y="982592"/>
                </a:cubicBezTo>
                <a:cubicBezTo>
                  <a:pt x="690166" y="988397"/>
                  <a:pt x="689621" y="992389"/>
                  <a:pt x="682002" y="992389"/>
                </a:cubicBezTo>
                <a:cubicBezTo>
                  <a:pt x="674745" y="992389"/>
                  <a:pt x="673112" y="989305"/>
                  <a:pt x="673475" y="982955"/>
                </a:cubicBezTo>
                <a:cubicBezTo>
                  <a:pt x="673838" y="974792"/>
                  <a:pt x="673294" y="966628"/>
                  <a:pt x="673657" y="958463"/>
                </a:cubicBezTo>
                <a:cubicBezTo>
                  <a:pt x="673838" y="953746"/>
                  <a:pt x="672386" y="951932"/>
                  <a:pt x="667487" y="952113"/>
                </a:cubicBezTo>
                <a:cubicBezTo>
                  <a:pt x="658961" y="952476"/>
                  <a:pt x="650616" y="951932"/>
                  <a:pt x="642089" y="952295"/>
                </a:cubicBezTo>
                <a:cubicBezTo>
                  <a:pt x="637010" y="952476"/>
                  <a:pt x="635196" y="950844"/>
                  <a:pt x="635377" y="945583"/>
                </a:cubicBezTo>
                <a:cubicBezTo>
                  <a:pt x="635739" y="937056"/>
                  <a:pt x="635196" y="928710"/>
                  <a:pt x="635559" y="920185"/>
                </a:cubicBezTo>
                <a:cubicBezTo>
                  <a:pt x="635739" y="915649"/>
                  <a:pt x="634107" y="913834"/>
                  <a:pt x="629390" y="914015"/>
                </a:cubicBezTo>
                <a:cubicBezTo>
                  <a:pt x="621226" y="914378"/>
                  <a:pt x="613062" y="913652"/>
                  <a:pt x="604899" y="914197"/>
                </a:cubicBezTo>
                <a:cubicBezTo>
                  <a:pt x="598912" y="914560"/>
                  <a:pt x="597098" y="912564"/>
                  <a:pt x="597279" y="906578"/>
                </a:cubicBezTo>
                <a:cubicBezTo>
                  <a:pt x="597460" y="885351"/>
                  <a:pt x="597098" y="864307"/>
                  <a:pt x="597460" y="843082"/>
                </a:cubicBezTo>
                <a:cubicBezTo>
                  <a:pt x="597460" y="837459"/>
                  <a:pt x="595828" y="835101"/>
                  <a:pt x="590204" y="836008"/>
                </a:cubicBezTo>
                <a:cubicBezTo>
                  <a:pt x="574602" y="838366"/>
                  <a:pt x="559001" y="838004"/>
                  <a:pt x="543399" y="837641"/>
                </a:cubicBezTo>
                <a:cubicBezTo>
                  <a:pt x="536686" y="837459"/>
                  <a:pt x="535234" y="839817"/>
                  <a:pt x="535416" y="845985"/>
                </a:cubicBezTo>
                <a:cubicBezTo>
                  <a:pt x="535778" y="866303"/>
                  <a:pt x="535234" y="886623"/>
                  <a:pt x="535597" y="906940"/>
                </a:cubicBezTo>
                <a:cubicBezTo>
                  <a:pt x="535597" y="912383"/>
                  <a:pt x="533964" y="914378"/>
                  <a:pt x="528340" y="914015"/>
                </a:cubicBezTo>
                <a:cubicBezTo>
                  <a:pt x="519814" y="913652"/>
                  <a:pt x="511468" y="914015"/>
                  <a:pt x="502942" y="913834"/>
                </a:cubicBezTo>
                <a:cubicBezTo>
                  <a:pt x="498587" y="913652"/>
                  <a:pt x="497136" y="915287"/>
                  <a:pt x="497318" y="919640"/>
                </a:cubicBezTo>
                <a:cubicBezTo>
                  <a:pt x="497499" y="928348"/>
                  <a:pt x="497136" y="937237"/>
                  <a:pt x="497499" y="945946"/>
                </a:cubicBezTo>
                <a:cubicBezTo>
                  <a:pt x="497681" y="950844"/>
                  <a:pt x="495867" y="952295"/>
                  <a:pt x="491149" y="952113"/>
                </a:cubicBezTo>
                <a:cubicBezTo>
                  <a:pt x="483893" y="951932"/>
                  <a:pt x="476636" y="951932"/>
                  <a:pt x="469380" y="952113"/>
                </a:cubicBezTo>
                <a:cubicBezTo>
                  <a:pt x="462486" y="952295"/>
                  <a:pt x="458131" y="954472"/>
                  <a:pt x="459039" y="962818"/>
                </a:cubicBezTo>
                <a:cubicBezTo>
                  <a:pt x="459764" y="970074"/>
                  <a:pt x="458858" y="977331"/>
                  <a:pt x="459221" y="984587"/>
                </a:cubicBezTo>
                <a:cubicBezTo>
                  <a:pt x="459583" y="990937"/>
                  <a:pt x="455592" y="990393"/>
                  <a:pt x="451600" y="990030"/>
                </a:cubicBezTo>
                <a:cubicBezTo>
                  <a:pt x="447972" y="989849"/>
                  <a:pt x="442710" y="992207"/>
                  <a:pt x="442892" y="984769"/>
                </a:cubicBezTo>
                <a:cubicBezTo>
                  <a:pt x="443255" y="976243"/>
                  <a:pt x="442528" y="967716"/>
                  <a:pt x="443073" y="959371"/>
                </a:cubicBezTo>
                <a:cubicBezTo>
                  <a:pt x="443436" y="953202"/>
                  <a:pt x="441078" y="951570"/>
                  <a:pt x="435273" y="951932"/>
                </a:cubicBezTo>
                <a:cubicBezTo>
                  <a:pt x="427653" y="952295"/>
                  <a:pt x="420034" y="951570"/>
                  <a:pt x="412596" y="952113"/>
                </a:cubicBezTo>
                <a:cubicBezTo>
                  <a:pt x="405884" y="952658"/>
                  <a:pt x="404251" y="950118"/>
                  <a:pt x="404614" y="943950"/>
                </a:cubicBezTo>
                <a:cubicBezTo>
                  <a:pt x="404976" y="936694"/>
                  <a:pt x="404069" y="929437"/>
                  <a:pt x="404794" y="922179"/>
                </a:cubicBezTo>
                <a:cubicBezTo>
                  <a:pt x="405521" y="914924"/>
                  <a:pt x="402618" y="913290"/>
                  <a:pt x="396087" y="913834"/>
                </a:cubicBezTo>
                <a:cubicBezTo>
                  <a:pt x="389737" y="914378"/>
                  <a:pt x="383387" y="913471"/>
                  <a:pt x="377038" y="914015"/>
                </a:cubicBezTo>
                <a:cubicBezTo>
                  <a:pt x="369237" y="914741"/>
                  <a:pt x="365970" y="912746"/>
                  <a:pt x="366333" y="903856"/>
                </a:cubicBezTo>
                <a:cubicBezTo>
                  <a:pt x="367059" y="886077"/>
                  <a:pt x="366696" y="868117"/>
                  <a:pt x="366516" y="850340"/>
                </a:cubicBezTo>
                <a:cubicBezTo>
                  <a:pt x="366516" y="845805"/>
                  <a:pt x="368329" y="840543"/>
                  <a:pt x="365608" y="837096"/>
                </a:cubicBezTo>
                <a:cubicBezTo>
                  <a:pt x="362525" y="833105"/>
                  <a:pt x="357989" y="838730"/>
                  <a:pt x="353816" y="837641"/>
                </a:cubicBezTo>
                <a:cubicBezTo>
                  <a:pt x="352909" y="837459"/>
                  <a:pt x="352002" y="837822"/>
                  <a:pt x="351095" y="837641"/>
                </a:cubicBezTo>
                <a:cubicBezTo>
                  <a:pt x="338214" y="834737"/>
                  <a:pt x="325515" y="835827"/>
                  <a:pt x="312634" y="837278"/>
                </a:cubicBezTo>
                <a:cubicBezTo>
                  <a:pt x="306285" y="838004"/>
                  <a:pt x="304470" y="839455"/>
                  <a:pt x="304652" y="845623"/>
                </a:cubicBezTo>
                <a:cubicBezTo>
                  <a:pt x="305196" y="865214"/>
                  <a:pt x="304652" y="884989"/>
                  <a:pt x="305015" y="904583"/>
                </a:cubicBezTo>
                <a:cubicBezTo>
                  <a:pt x="305196" y="911839"/>
                  <a:pt x="302657" y="914197"/>
                  <a:pt x="295581" y="913834"/>
                </a:cubicBezTo>
                <a:cubicBezTo>
                  <a:pt x="286510" y="913290"/>
                  <a:pt x="277439" y="913652"/>
                  <a:pt x="268549" y="913652"/>
                </a:cubicBezTo>
                <a:cubicBezTo>
                  <a:pt x="267098" y="916375"/>
                  <a:pt x="270908" y="917463"/>
                  <a:pt x="270001" y="919459"/>
                </a:cubicBezTo>
                <a:cubicBezTo>
                  <a:pt x="265647" y="928166"/>
                  <a:pt x="266916" y="937600"/>
                  <a:pt x="266916" y="946852"/>
                </a:cubicBezTo>
                <a:cubicBezTo>
                  <a:pt x="266916" y="951932"/>
                  <a:pt x="263651" y="952476"/>
                  <a:pt x="260386" y="951388"/>
                </a:cubicBezTo>
                <a:cubicBezTo>
                  <a:pt x="251859" y="948485"/>
                  <a:pt x="243151" y="950481"/>
                  <a:pt x="234443" y="949755"/>
                </a:cubicBezTo>
                <a:cubicBezTo>
                  <a:pt x="229000" y="949393"/>
                  <a:pt x="226823" y="951751"/>
                  <a:pt x="227004" y="957193"/>
                </a:cubicBezTo>
                <a:cubicBezTo>
                  <a:pt x="227367" y="965720"/>
                  <a:pt x="227004" y="974066"/>
                  <a:pt x="227186" y="982592"/>
                </a:cubicBezTo>
                <a:cubicBezTo>
                  <a:pt x="227186" y="987128"/>
                  <a:pt x="226823" y="989667"/>
                  <a:pt x="221018" y="989849"/>
                </a:cubicBezTo>
                <a:cubicBezTo>
                  <a:pt x="214849" y="990030"/>
                  <a:pt x="214124" y="987128"/>
                  <a:pt x="214305" y="982229"/>
                </a:cubicBezTo>
                <a:cubicBezTo>
                  <a:pt x="214668" y="973522"/>
                  <a:pt x="214124" y="964632"/>
                  <a:pt x="214487" y="955923"/>
                </a:cubicBezTo>
                <a:cubicBezTo>
                  <a:pt x="214668" y="951388"/>
                  <a:pt x="213036" y="949574"/>
                  <a:pt x="208318" y="949755"/>
                </a:cubicBezTo>
                <a:cubicBezTo>
                  <a:pt x="199611" y="950118"/>
                  <a:pt x="190721" y="949755"/>
                  <a:pt x="182013" y="949937"/>
                </a:cubicBezTo>
                <a:cubicBezTo>
                  <a:pt x="177659" y="949937"/>
                  <a:pt x="176027" y="948485"/>
                  <a:pt x="176208" y="944132"/>
                </a:cubicBezTo>
                <a:cubicBezTo>
                  <a:pt x="176390" y="936330"/>
                  <a:pt x="176027" y="928348"/>
                  <a:pt x="176390" y="920547"/>
                </a:cubicBezTo>
                <a:cubicBezTo>
                  <a:pt x="176752" y="914197"/>
                  <a:pt x="173849" y="911658"/>
                  <a:pt x="168044" y="911658"/>
                </a:cubicBezTo>
                <a:cubicBezTo>
                  <a:pt x="158247" y="911658"/>
                  <a:pt x="148451" y="911658"/>
                  <a:pt x="138654" y="911658"/>
                </a:cubicBezTo>
                <a:cubicBezTo>
                  <a:pt x="138654" y="911476"/>
                  <a:pt x="138473" y="911295"/>
                  <a:pt x="138473" y="910932"/>
                </a:cubicBezTo>
                <a:cubicBezTo>
                  <a:pt x="138473" y="888254"/>
                  <a:pt x="138473" y="865577"/>
                  <a:pt x="138292" y="842902"/>
                </a:cubicBezTo>
                <a:cubicBezTo>
                  <a:pt x="138292" y="839455"/>
                  <a:pt x="139743" y="835101"/>
                  <a:pt x="133574" y="835282"/>
                </a:cubicBezTo>
                <a:cubicBezTo>
                  <a:pt x="115795" y="835645"/>
                  <a:pt x="98015" y="834375"/>
                  <a:pt x="80419" y="837096"/>
                </a:cubicBezTo>
                <a:cubicBezTo>
                  <a:pt x="77879" y="837459"/>
                  <a:pt x="76610" y="838547"/>
                  <a:pt x="76791" y="841087"/>
                </a:cubicBezTo>
                <a:cubicBezTo>
                  <a:pt x="77698" y="861768"/>
                  <a:pt x="72799" y="882449"/>
                  <a:pt x="76247" y="903312"/>
                </a:cubicBezTo>
                <a:cubicBezTo>
                  <a:pt x="77153" y="908573"/>
                  <a:pt x="76972" y="914378"/>
                  <a:pt x="68264" y="913471"/>
                </a:cubicBezTo>
                <a:cubicBezTo>
                  <a:pt x="60099" y="912564"/>
                  <a:pt x="51936" y="913652"/>
                  <a:pt x="43772" y="913109"/>
                </a:cubicBezTo>
                <a:cubicBezTo>
                  <a:pt x="37967" y="912746"/>
                  <a:pt x="35791" y="915105"/>
                  <a:pt x="36879" y="920365"/>
                </a:cubicBezTo>
                <a:cubicBezTo>
                  <a:pt x="38693" y="928710"/>
                  <a:pt x="35972" y="937056"/>
                  <a:pt x="36879" y="945221"/>
                </a:cubicBezTo>
                <a:cubicBezTo>
                  <a:pt x="37423" y="949755"/>
                  <a:pt x="35609" y="951570"/>
                  <a:pt x="30710" y="951388"/>
                </a:cubicBezTo>
                <a:cubicBezTo>
                  <a:pt x="23091" y="951025"/>
                  <a:pt x="15652" y="951388"/>
                  <a:pt x="8033" y="951207"/>
                </a:cubicBezTo>
                <a:cubicBezTo>
                  <a:pt x="3678" y="951207"/>
                  <a:pt x="2227" y="952658"/>
                  <a:pt x="2227" y="957011"/>
                </a:cubicBezTo>
                <a:cubicBezTo>
                  <a:pt x="2408" y="972977"/>
                  <a:pt x="2227" y="989123"/>
                  <a:pt x="2408" y="1005088"/>
                </a:cubicBezTo>
                <a:cubicBezTo>
                  <a:pt x="2590" y="1014158"/>
                  <a:pt x="10209" y="1009986"/>
                  <a:pt x="14564" y="1011075"/>
                </a:cubicBezTo>
                <a:cubicBezTo>
                  <a:pt x="19463" y="1012344"/>
                  <a:pt x="20732" y="1009442"/>
                  <a:pt x="20551" y="1004907"/>
                </a:cubicBezTo>
                <a:cubicBezTo>
                  <a:pt x="20189" y="997105"/>
                  <a:pt x="20732" y="989123"/>
                  <a:pt x="20369" y="981322"/>
                </a:cubicBezTo>
                <a:cubicBezTo>
                  <a:pt x="20007" y="974066"/>
                  <a:pt x="23454" y="972433"/>
                  <a:pt x="29803" y="973341"/>
                </a:cubicBezTo>
                <a:cubicBezTo>
                  <a:pt x="38149" y="974610"/>
                  <a:pt x="46492" y="974972"/>
                  <a:pt x="55021" y="974610"/>
                </a:cubicBezTo>
                <a:cubicBezTo>
                  <a:pt x="60644" y="974429"/>
                  <a:pt x="60280" y="972070"/>
                  <a:pt x="60280" y="968441"/>
                </a:cubicBezTo>
                <a:cubicBezTo>
                  <a:pt x="60099" y="959915"/>
                  <a:pt x="60462" y="951570"/>
                  <a:pt x="60099" y="943043"/>
                </a:cubicBezTo>
                <a:cubicBezTo>
                  <a:pt x="59918" y="938145"/>
                  <a:pt x="61732" y="936694"/>
                  <a:pt x="66450" y="936874"/>
                </a:cubicBezTo>
                <a:cubicBezTo>
                  <a:pt x="75520" y="937237"/>
                  <a:pt x="84591" y="936694"/>
                  <a:pt x="93663" y="937056"/>
                </a:cubicBezTo>
                <a:cubicBezTo>
                  <a:pt x="98923" y="937419"/>
                  <a:pt x="100374" y="935423"/>
                  <a:pt x="100193" y="930344"/>
                </a:cubicBezTo>
                <a:cubicBezTo>
                  <a:pt x="100012" y="921273"/>
                  <a:pt x="99286" y="912383"/>
                  <a:pt x="98923" y="903493"/>
                </a:cubicBezTo>
                <a:cubicBezTo>
                  <a:pt x="98560" y="891339"/>
                  <a:pt x="100374" y="879002"/>
                  <a:pt x="99830" y="866847"/>
                </a:cubicBezTo>
                <a:cubicBezTo>
                  <a:pt x="99649" y="860861"/>
                  <a:pt x="101645" y="859409"/>
                  <a:pt x="106544" y="859046"/>
                </a:cubicBezTo>
                <a:cubicBezTo>
                  <a:pt x="113256" y="858684"/>
                  <a:pt x="118698" y="858321"/>
                  <a:pt x="115070" y="868299"/>
                </a:cubicBezTo>
                <a:cubicBezTo>
                  <a:pt x="112348" y="875737"/>
                  <a:pt x="118335" y="883718"/>
                  <a:pt x="116339" y="891339"/>
                </a:cubicBezTo>
                <a:cubicBezTo>
                  <a:pt x="112711" y="904401"/>
                  <a:pt x="116521" y="917100"/>
                  <a:pt x="116702" y="929800"/>
                </a:cubicBezTo>
                <a:cubicBezTo>
                  <a:pt x="116702" y="933247"/>
                  <a:pt x="119061" y="933427"/>
                  <a:pt x="121601" y="933427"/>
                </a:cubicBezTo>
                <a:cubicBezTo>
                  <a:pt x="132667" y="933427"/>
                  <a:pt x="143552" y="933427"/>
                  <a:pt x="154437" y="933427"/>
                </a:cubicBezTo>
                <a:cubicBezTo>
                  <a:pt x="155889" y="939776"/>
                  <a:pt x="153530" y="946127"/>
                  <a:pt x="153893" y="952658"/>
                </a:cubicBezTo>
                <a:cubicBezTo>
                  <a:pt x="154074" y="954291"/>
                  <a:pt x="152805" y="957738"/>
                  <a:pt x="154981" y="956468"/>
                </a:cubicBezTo>
                <a:cubicBezTo>
                  <a:pt x="160605" y="953202"/>
                  <a:pt x="158428" y="957738"/>
                  <a:pt x="158247" y="959371"/>
                </a:cubicBezTo>
                <a:cubicBezTo>
                  <a:pt x="158066" y="962092"/>
                  <a:pt x="157521" y="964813"/>
                  <a:pt x="156433" y="967171"/>
                </a:cubicBezTo>
                <a:cubicBezTo>
                  <a:pt x="154256" y="972615"/>
                  <a:pt x="155889" y="973884"/>
                  <a:pt x="161332" y="973703"/>
                </a:cubicBezTo>
                <a:cubicBezTo>
                  <a:pt x="169676" y="973341"/>
                  <a:pt x="178022" y="973884"/>
                  <a:pt x="186367" y="973522"/>
                </a:cubicBezTo>
                <a:cubicBezTo>
                  <a:pt x="193080" y="973341"/>
                  <a:pt x="193262" y="975698"/>
                  <a:pt x="191991" y="981685"/>
                </a:cubicBezTo>
                <a:cubicBezTo>
                  <a:pt x="190540" y="988942"/>
                  <a:pt x="190903" y="996742"/>
                  <a:pt x="191447" y="1004181"/>
                </a:cubicBezTo>
                <a:cubicBezTo>
                  <a:pt x="191810" y="1008535"/>
                  <a:pt x="193624" y="1012163"/>
                  <a:pt x="199973" y="1011800"/>
                </a:cubicBezTo>
                <a:cubicBezTo>
                  <a:pt x="214849" y="1011075"/>
                  <a:pt x="229544" y="1011256"/>
                  <a:pt x="244421" y="1011618"/>
                </a:cubicBezTo>
                <a:cubicBezTo>
                  <a:pt x="249682" y="1011800"/>
                  <a:pt x="251315" y="1009986"/>
                  <a:pt x="251134" y="1004907"/>
                </a:cubicBezTo>
                <a:cubicBezTo>
                  <a:pt x="250771" y="996380"/>
                  <a:pt x="251315" y="988035"/>
                  <a:pt x="250952" y="979508"/>
                </a:cubicBezTo>
                <a:cubicBezTo>
                  <a:pt x="250771" y="974610"/>
                  <a:pt x="252585" y="973159"/>
                  <a:pt x="257301" y="973341"/>
                </a:cubicBezTo>
                <a:cubicBezTo>
                  <a:pt x="265828" y="973703"/>
                  <a:pt x="274173" y="973159"/>
                  <a:pt x="282699" y="973522"/>
                </a:cubicBezTo>
                <a:cubicBezTo>
                  <a:pt x="287960" y="973884"/>
                  <a:pt x="289413" y="971888"/>
                  <a:pt x="289232" y="966808"/>
                </a:cubicBezTo>
                <a:cubicBezTo>
                  <a:pt x="288869" y="959008"/>
                  <a:pt x="289413" y="951025"/>
                  <a:pt x="289050" y="943223"/>
                </a:cubicBezTo>
                <a:cubicBezTo>
                  <a:pt x="288869" y="937419"/>
                  <a:pt x="291227" y="935242"/>
                  <a:pt x="297032" y="935423"/>
                </a:cubicBezTo>
                <a:cubicBezTo>
                  <a:pt x="304652" y="935786"/>
                  <a:pt x="312271" y="935060"/>
                  <a:pt x="319709" y="935604"/>
                </a:cubicBezTo>
                <a:cubicBezTo>
                  <a:pt x="325696" y="935968"/>
                  <a:pt x="327692" y="933972"/>
                  <a:pt x="327329" y="927985"/>
                </a:cubicBezTo>
                <a:cubicBezTo>
                  <a:pt x="326059" y="908936"/>
                  <a:pt x="328961" y="889706"/>
                  <a:pt x="327329" y="870656"/>
                </a:cubicBezTo>
                <a:cubicBezTo>
                  <a:pt x="327329" y="869205"/>
                  <a:pt x="327510" y="867573"/>
                  <a:pt x="327692" y="866121"/>
                </a:cubicBezTo>
                <a:cubicBezTo>
                  <a:pt x="328598" y="859591"/>
                  <a:pt x="333134" y="859046"/>
                  <a:pt x="338758" y="859229"/>
                </a:cubicBezTo>
                <a:cubicBezTo>
                  <a:pt x="345653" y="859409"/>
                  <a:pt x="343656" y="864126"/>
                  <a:pt x="343656" y="867573"/>
                </a:cubicBezTo>
                <a:cubicBezTo>
                  <a:pt x="343475" y="887166"/>
                  <a:pt x="345290" y="906759"/>
                  <a:pt x="343838" y="926352"/>
                </a:cubicBezTo>
                <a:cubicBezTo>
                  <a:pt x="342931" y="938145"/>
                  <a:pt x="345290" y="939596"/>
                  <a:pt x="357444" y="936694"/>
                </a:cubicBezTo>
                <a:cubicBezTo>
                  <a:pt x="363613" y="935060"/>
                  <a:pt x="369600" y="935604"/>
                  <a:pt x="375950" y="936874"/>
                </a:cubicBezTo>
                <a:cubicBezTo>
                  <a:pt x="380666" y="937782"/>
                  <a:pt x="381936" y="939414"/>
                  <a:pt x="381754" y="943769"/>
                </a:cubicBezTo>
                <a:cubicBezTo>
                  <a:pt x="381573" y="951388"/>
                  <a:pt x="381936" y="958826"/>
                  <a:pt x="381573" y="966446"/>
                </a:cubicBezTo>
                <a:cubicBezTo>
                  <a:pt x="381210" y="972977"/>
                  <a:pt x="383387" y="975880"/>
                  <a:pt x="390281" y="975517"/>
                </a:cubicBezTo>
                <a:cubicBezTo>
                  <a:pt x="397175" y="975155"/>
                  <a:pt x="404251" y="975880"/>
                  <a:pt x="411145" y="975335"/>
                </a:cubicBezTo>
                <a:cubicBezTo>
                  <a:pt x="417495" y="974792"/>
                  <a:pt x="420397" y="976424"/>
                  <a:pt x="419852" y="983680"/>
                </a:cubicBezTo>
                <a:cubicBezTo>
                  <a:pt x="419127" y="991119"/>
                  <a:pt x="419852" y="998738"/>
                  <a:pt x="419671" y="1006358"/>
                </a:cubicBezTo>
                <a:cubicBezTo>
                  <a:pt x="419490" y="1011256"/>
                  <a:pt x="421123" y="1013614"/>
                  <a:pt x="426383" y="1013614"/>
                </a:cubicBezTo>
                <a:cubicBezTo>
                  <a:pt x="443073" y="1013614"/>
                  <a:pt x="459583" y="1013614"/>
                  <a:pt x="476274" y="1013614"/>
                </a:cubicBezTo>
                <a:cubicBezTo>
                  <a:pt x="478813" y="1013614"/>
                  <a:pt x="481716" y="1013614"/>
                  <a:pt x="481172" y="1010167"/>
                </a:cubicBezTo>
                <a:cubicBezTo>
                  <a:pt x="479720" y="1000916"/>
                  <a:pt x="485162" y="992026"/>
                  <a:pt x="481716" y="982592"/>
                </a:cubicBezTo>
                <a:cubicBezTo>
                  <a:pt x="480265" y="978238"/>
                  <a:pt x="481716" y="975335"/>
                  <a:pt x="487522" y="975517"/>
                </a:cubicBezTo>
                <a:cubicBezTo>
                  <a:pt x="496592" y="975880"/>
                  <a:pt x="505664" y="975335"/>
                  <a:pt x="514733" y="975698"/>
                </a:cubicBezTo>
                <a:cubicBezTo>
                  <a:pt x="519814" y="976061"/>
                  <a:pt x="521628" y="974429"/>
                  <a:pt x="521446" y="969167"/>
                </a:cubicBezTo>
                <a:cubicBezTo>
                  <a:pt x="521083" y="960640"/>
                  <a:pt x="521628" y="952295"/>
                  <a:pt x="521265" y="943769"/>
                </a:cubicBezTo>
                <a:cubicBezTo>
                  <a:pt x="521083" y="939233"/>
                  <a:pt x="522716" y="937419"/>
                  <a:pt x="527433" y="937600"/>
                </a:cubicBezTo>
                <a:cubicBezTo>
                  <a:pt x="535597" y="937963"/>
                  <a:pt x="543762" y="937237"/>
                  <a:pt x="551925" y="937782"/>
                </a:cubicBezTo>
                <a:cubicBezTo>
                  <a:pt x="557912" y="938145"/>
                  <a:pt x="559726" y="936149"/>
                  <a:pt x="559544" y="930163"/>
                </a:cubicBezTo>
                <a:cubicBezTo>
                  <a:pt x="559181" y="910568"/>
                  <a:pt x="559363" y="890794"/>
                  <a:pt x="559363" y="871201"/>
                </a:cubicBezTo>
                <a:cubicBezTo>
                  <a:pt x="559363" y="866485"/>
                  <a:pt x="557731" y="861224"/>
                  <a:pt x="566438" y="861224"/>
                </a:cubicBezTo>
                <a:cubicBezTo>
                  <a:pt x="574602" y="861224"/>
                  <a:pt x="573876" y="865577"/>
                  <a:pt x="573876" y="870838"/>
                </a:cubicBezTo>
                <a:cubicBezTo>
                  <a:pt x="573695" y="890794"/>
                  <a:pt x="574058" y="910750"/>
                  <a:pt x="573695" y="930707"/>
                </a:cubicBezTo>
                <a:cubicBezTo>
                  <a:pt x="573695" y="936330"/>
                  <a:pt x="575510" y="938145"/>
                  <a:pt x="580951" y="937782"/>
                </a:cubicBezTo>
                <a:cubicBezTo>
                  <a:pt x="589116" y="937419"/>
                  <a:pt x="597279" y="937963"/>
                  <a:pt x="605444" y="937600"/>
                </a:cubicBezTo>
                <a:cubicBezTo>
                  <a:pt x="610704" y="937237"/>
                  <a:pt x="612156" y="939233"/>
                  <a:pt x="611974" y="944313"/>
                </a:cubicBezTo>
                <a:cubicBezTo>
                  <a:pt x="611611" y="952476"/>
                  <a:pt x="612337" y="960640"/>
                  <a:pt x="611793" y="968804"/>
                </a:cubicBezTo>
                <a:cubicBezTo>
                  <a:pt x="611429" y="974610"/>
                  <a:pt x="613607" y="976243"/>
                  <a:pt x="619049" y="975880"/>
                </a:cubicBezTo>
                <a:cubicBezTo>
                  <a:pt x="626850" y="975517"/>
                  <a:pt x="634833" y="976243"/>
                  <a:pt x="642635" y="975698"/>
                </a:cubicBezTo>
                <a:cubicBezTo>
                  <a:pt x="648802" y="975335"/>
                  <a:pt x="650435" y="977694"/>
                  <a:pt x="650072" y="983498"/>
                </a:cubicBezTo>
                <a:cubicBezTo>
                  <a:pt x="649709" y="992026"/>
                  <a:pt x="650435" y="1000371"/>
                  <a:pt x="649891" y="1008897"/>
                </a:cubicBezTo>
                <a:cubicBezTo>
                  <a:pt x="649528" y="1014704"/>
                  <a:pt x="651886" y="1016155"/>
                  <a:pt x="657147" y="1015973"/>
                </a:cubicBezTo>
                <a:cubicBezTo>
                  <a:pt x="664948" y="1015792"/>
                  <a:pt x="672569" y="1012707"/>
                  <a:pt x="680369" y="1013977"/>
                </a:cubicBezTo>
                <a:cubicBezTo>
                  <a:pt x="689621" y="1015429"/>
                  <a:pt x="698692" y="1015792"/>
                  <a:pt x="707944" y="1014158"/>
                </a:cubicBezTo>
                <a:cubicBezTo>
                  <a:pt x="712299" y="1013432"/>
                  <a:pt x="713751" y="1012344"/>
                  <a:pt x="713569" y="1008172"/>
                </a:cubicBezTo>
                <a:cubicBezTo>
                  <a:pt x="713388" y="999645"/>
                  <a:pt x="713931" y="991119"/>
                  <a:pt x="713388" y="982773"/>
                </a:cubicBezTo>
                <a:cubicBezTo>
                  <a:pt x="713024" y="976969"/>
                  <a:pt x="715202" y="975517"/>
                  <a:pt x="720644" y="975698"/>
                </a:cubicBezTo>
                <a:cubicBezTo>
                  <a:pt x="728808" y="976061"/>
                  <a:pt x="736972" y="975517"/>
                  <a:pt x="745136" y="975880"/>
                </a:cubicBezTo>
                <a:cubicBezTo>
                  <a:pt x="750397" y="976061"/>
                  <a:pt x="751666" y="973884"/>
                  <a:pt x="751666" y="968985"/>
                </a:cubicBezTo>
                <a:cubicBezTo>
                  <a:pt x="751666" y="962636"/>
                  <a:pt x="749126" y="956830"/>
                  <a:pt x="749671" y="950299"/>
                </a:cubicBezTo>
                <a:cubicBezTo>
                  <a:pt x="750578" y="938145"/>
                  <a:pt x="750940" y="937600"/>
                  <a:pt x="762551" y="937600"/>
                </a:cubicBezTo>
                <a:cubicBezTo>
                  <a:pt x="767450" y="937600"/>
                  <a:pt x="772167" y="937600"/>
                  <a:pt x="777064" y="937600"/>
                </a:cubicBezTo>
                <a:cubicBezTo>
                  <a:pt x="789946" y="937600"/>
                  <a:pt x="791578" y="936512"/>
                  <a:pt x="789401" y="923632"/>
                </a:cubicBezTo>
                <a:cubicBezTo>
                  <a:pt x="786317" y="905126"/>
                  <a:pt x="788495" y="886440"/>
                  <a:pt x="787769" y="867754"/>
                </a:cubicBezTo>
                <a:cubicBezTo>
                  <a:pt x="787406" y="858140"/>
                  <a:pt x="795570" y="860861"/>
                  <a:pt x="800649" y="859954"/>
                </a:cubicBezTo>
                <a:cubicBezTo>
                  <a:pt x="807180" y="858684"/>
                  <a:pt x="805548" y="864126"/>
                  <a:pt x="805729" y="867754"/>
                </a:cubicBezTo>
                <a:cubicBezTo>
                  <a:pt x="806455" y="888254"/>
                  <a:pt x="804822" y="908754"/>
                  <a:pt x="806455" y="929256"/>
                </a:cubicBezTo>
                <a:cubicBezTo>
                  <a:pt x="806818" y="933427"/>
                  <a:pt x="807180" y="934335"/>
                  <a:pt x="810989" y="934335"/>
                </a:cubicBezTo>
                <a:cubicBezTo>
                  <a:pt x="820423" y="934153"/>
                  <a:pt x="829858" y="934698"/>
                  <a:pt x="839109" y="934153"/>
                </a:cubicBezTo>
                <a:cubicBezTo>
                  <a:pt x="845460" y="933610"/>
                  <a:pt x="846367" y="937782"/>
                  <a:pt x="845279" y="941410"/>
                </a:cubicBezTo>
                <a:cubicBezTo>
                  <a:pt x="842738" y="949574"/>
                  <a:pt x="844553" y="957557"/>
                  <a:pt x="843827" y="965901"/>
                </a:cubicBezTo>
                <a:cubicBezTo>
                  <a:pt x="847274" y="963543"/>
                  <a:pt x="843827" y="959552"/>
                  <a:pt x="846548" y="957557"/>
                </a:cubicBezTo>
                <a:cubicBezTo>
                  <a:pt x="850357" y="962818"/>
                  <a:pt x="842920" y="971162"/>
                  <a:pt x="848543" y="973522"/>
                </a:cubicBezTo>
                <a:cubicBezTo>
                  <a:pt x="854348" y="975880"/>
                  <a:pt x="862150" y="974972"/>
                  <a:pt x="869044" y="973341"/>
                </a:cubicBezTo>
                <a:cubicBezTo>
                  <a:pt x="869226" y="973341"/>
                  <a:pt x="869589" y="972977"/>
                  <a:pt x="869770" y="972977"/>
                </a:cubicBezTo>
                <a:cubicBezTo>
                  <a:pt x="878840" y="972070"/>
                  <a:pt x="881925" y="974792"/>
                  <a:pt x="881925" y="983861"/>
                </a:cubicBezTo>
                <a:cubicBezTo>
                  <a:pt x="881925" y="991482"/>
                  <a:pt x="882105" y="998919"/>
                  <a:pt x="881925" y="1006539"/>
                </a:cubicBezTo>
                <a:cubicBezTo>
                  <a:pt x="881743" y="1010893"/>
                  <a:pt x="883195" y="1012344"/>
                  <a:pt x="887549" y="1012344"/>
                </a:cubicBezTo>
                <a:cubicBezTo>
                  <a:pt x="903514" y="1012163"/>
                  <a:pt x="919660" y="1012163"/>
                  <a:pt x="935625" y="1012344"/>
                </a:cubicBezTo>
                <a:cubicBezTo>
                  <a:pt x="940342" y="1012526"/>
                  <a:pt x="942155" y="1010893"/>
                  <a:pt x="941793" y="1006177"/>
                </a:cubicBezTo>
                <a:cubicBezTo>
                  <a:pt x="941249" y="999464"/>
                  <a:pt x="942155" y="993115"/>
                  <a:pt x="940342" y="986403"/>
                </a:cubicBezTo>
                <a:cubicBezTo>
                  <a:pt x="937801" y="976424"/>
                  <a:pt x="940342" y="974066"/>
                  <a:pt x="950682" y="974066"/>
                </a:cubicBezTo>
                <a:cubicBezTo>
                  <a:pt x="958301" y="974066"/>
                  <a:pt x="965921" y="973703"/>
                  <a:pt x="973360" y="974247"/>
                </a:cubicBezTo>
                <a:cubicBezTo>
                  <a:pt x="979527" y="974610"/>
                  <a:pt x="981523" y="971525"/>
                  <a:pt x="979527" y="966808"/>
                </a:cubicBezTo>
                <a:cubicBezTo>
                  <a:pt x="975536" y="957374"/>
                  <a:pt x="980979" y="948485"/>
                  <a:pt x="980072" y="939233"/>
                </a:cubicBezTo>
                <a:cubicBezTo>
                  <a:pt x="979709" y="935604"/>
                  <a:pt x="982975" y="936149"/>
                  <a:pt x="985333" y="936149"/>
                </a:cubicBezTo>
                <a:cubicBezTo>
                  <a:pt x="992952" y="936149"/>
                  <a:pt x="1000572" y="935786"/>
                  <a:pt x="1008010" y="936330"/>
                </a:cubicBezTo>
                <a:cubicBezTo>
                  <a:pt x="1015630" y="936874"/>
                  <a:pt x="1018533" y="935060"/>
                  <a:pt x="1018170" y="926534"/>
                </a:cubicBezTo>
                <a:cubicBezTo>
                  <a:pt x="1017444" y="906578"/>
                  <a:pt x="1018351" y="886623"/>
                  <a:pt x="1017807" y="866665"/>
                </a:cubicBezTo>
                <a:cubicBezTo>
                  <a:pt x="1017625" y="859409"/>
                  <a:pt x="1021254" y="859772"/>
                  <a:pt x="1026153" y="859772"/>
                </a:cubicBezTo>
                <a:cubicBezTo>
                  <a:pt x="1031232" y="859591"/>
                  <a:pt x="1034679" y="859772"/>
                  <a:pt x="1034497" y="866665"/>
                </a:cubicBezTo>
                <a:cubicBezTo>
                  <a:pt x="1033953" y="886623"/>
                  <a:pt x="1034316" y="906578"/>
                  <a:pt x="1034316" y="926534"/>
                </a:cubicBezTo>
                <a:cubicBezTo>
                  <a:pt x="1034316" y="938507"/>
                  <a:pt x="1036311" y="940321"/>
                  <a:pt x="1047922" y="937237"/>
                </a:cubicBezTo>
                <a:cubicBezTo>
                  <a:pt x="1054454" y="935423"/>
                  <a:pt x="1060803" y="936149"/>
                  <a:pt x="1067334" y="937419"/>
                </a:cubicBezTo>
                <a:cubicBezTo>
                  <a:pt x="1071869" y="938326"/>
                  <a:pt x="1072414" y="940139"/>
                  <a:pt x="1072414" y="943950"/>
                </a:cubicBezTo>
                <a:cubicBezTo>
                  <a:pt x="1072232" y="952476"/>
                  <a:pt x="1072595" y="960822"/>
                  <a:pt x="1072232" y="969348"/>
                </a:cubicBezTo>
                <a:cubicBezTo>
                  <a:pt x="1071869" y="974610"/>
                  <a:pt x="1073865" y="976061"/>
                  <a:pt x="1078944" y="975880"/>
                </a:cubicBezTo>
                <a:cubicBezTo>
                  <a:pt x="1087108" y="975517"/>
                  <a:pt x="1095273" y="976243"/>
                  <a:pt x="1103436" y="975698"/>
                </a:cubicBezTo>
                <a:cubicBezTo>
                  <a:pt x="1109242" y="975335"/>
                  <a:pt x="1110693" y="977512"/>
                  <a:pt x="1110512" y="982955"/>
                </a:cubicBezTo>
                <a:cubicBezTo>
                  <a:pt x="1110149" y="991119"/>
                  <a:pt x="1110512" y="999282"/>
                  <a:pt x="1110330" y="1007446"/>
                </a:cubicBezTo>
                <a:cubicBezTo>
                  <a:pt x="1110149" y="1011800"/>
                  <a:pt x="1111056" y="1013977"/>
                  <a:pt x="1116136" y="1013977"/>
                </a:cubicBezTo>
                <a:cubicBezTo>
                  <a:pt x="1132826" y="1013795"/>
                  <a:pt x="1149335" y="1013795"/>
                  <a:pt x="1166026" y="1013977"/>
                </a:cubicBezTo>
                <a:cubicBezTo>
                  <a:pt x="1170924" y="1014158"/>
                  <a:pt x="1172194" y="1012163"/>
                  <a:pt x="1172012" y="1007628"/>
                </a:cubicBezTo>
                <a:cubicBezTo>
                  <a:pt x="1171832" y="1000007"/>
                  <a:pt x="1172557" y="992389"/>
                  <a:pt x="1171832" y="984950"/>
                </a:cubicBezTo>
                <a:cubicBezTo>
                  <a:pt x="1171106" y="977149"/>
                  <a:pt x="1174189" y="974972"/>
                  <a:pt x="1181447" y="975698"/>
                </a:cubicBezTo>
                <a:cubicBezTo>
                  <a:pt x="1187796" y="976243"/>
                  <a:pt x="1194145" y="975155"/>
                  <a:pt x="1200495" y="975880"/>
                </a:cubicBezTo>
                <a:cubicBezTo>
                  <a:pt x="1209204" y="976786"/>
                  <a:pt x="1213376" y="974610"/>
                  <a:pt x="1211924" y="964813"/>
                </a:cubicBezTo>
                <a:cubicBezTo>
                  <a:pt x="1211199" y="958826"/>
                  <a:pt x="1212287" y="952658"/>
                  <a:pt x="1211744" y="946671"/>
                </a:cubicBezTo>
                <a:cubicBezTo>
                  <a:pt x="1211018" y="939776"/>
                  <a:pt x="1212832" y="936694"/>
                  <a:pt x="1220451" y="937419"/>
                </a:cubicBezTo>
                <a:cubicBezTo>
                  <a:pt x="1226982" y="937963"/>
                  <a:pt x="1233876" y="937056"/>
                  <a:pt x="1240407" y="937600"/>
                </a:cubicBezTo>
                <a:cubicBezTo>
                  <a:pt x="1247664" y="938326"/>
                  <a:pt x="1250203" y="936149"/>
                  <a:pt x="1250021" y="928348"/>
                </a:cubicBezTo>
                <a:cubicBezTo>
                  <a:pt x="1249296" y="908392"/>
                  <a:pt x="1249840" y="888437"/>
                  <a:pt x="1249659" y="868480"/>
                </a:cubicBezTo>
                <a:cubicBezTo>
                  <a:pt x="1249659" y="863038"/>
                  <a:pt x="1250930" y="861042"/>
                  <a:pt x="1256735" y="861042"/>
                </a:cubicBezTo>
                <a:cubicBezTo>
                  <a:pt x="1262540" y="861042"/>
                  <a:pt x="1265080" y="862493"/>
                  <a:pt x="1264354" y="868661"/>
                </a:cubicBezTo>
                <a:cubicBezTo>
                  <a:pt x="1262177" y="888617"/>
                  <a:pt x="1264899" y="908754"/>
                  <a:pt x="1264173" y="928710"/>
                </a:cubicBezTo>
                <a:cubicBezTo>
                  <a:pt x="1263991" y="936330"/>
                  <a:pt x="1266531" y="938145"/>
                  <a:pt x="1273425" y="937600"/>
                </a:cubicBezTo>
                <a:cubicBezTo>
                  <a:pt x="1281227" y="937056"/>
                  <a:pt x="1289209" y="937600"/>
                  <a:pt x="1297010" y="937419"/>
                </a:cubicBezTo>
                <a:cubicBezTo>
                  <a:pt x="1300638" y="937419"/>
                  <a:pt x="1302634" y="938326"/>
                  <a:pt x="1302452" y="942498"/>
                </a:cubicBezTo>
                <a:cubicBezTo>
                  <a:pt x="1302089" y="951751"/>
                  <a:pt x="1302997" y="961185"/>
                  <a:pt x="1301726" y="970436"/>
                </a:cubicBezTo>
                <a:cubicBezTo>
                  <a:pt x="1301183" y="975155"/>
                  <a:pt x="1302089" y="975517"/>
                  <a:pt x="1305717" y="975517"/>
                </a:cubicBezTo>
                <a:cubicBezTo>
                  <a:pt x="1314789" y="975517"/>
                  <a:pt x="1323860" y="975698"/>
                  <a:pt x="1332931" y="975517"/>
                </a:cubicBezTo>
                <a:cubicBezTo>
                  <a:pt x="1338373" y="975517"/>
                  <a:pt x="1340912" y="977331"/>
                  <a:pt x="1340550" y="982955"/>
                </a:cubicBezTo>
                <a:cubicBezTo>
                  <a:pt x="1340006" y="990393"/>
                  <a:pt x="1341275" y="997831"/>
                  <a:pt x="1339098" y="1005269"/>
                </a:cubicBezTo>
                <a:cubicBezTo>
                  <a:pt x="1337103" y="1011800"/>
                  <a:pt x="1339461" y="1016700"/>
                  <a:pt x="1347807" y="1015429"/>
                </a:cubicBezTo>
                <a:cubicBezTo>
                  <a:pt x="1350347" y="1015067"/>
                  <a:pt x="1353249" y="1015429"/>
                  <a:pt x="1355789" y="1014885"/>
                </a:cubicBezTo>
                <a:cubicBezTo>
                  <a:pt x="1363771" y="1013070"/>
                  <a:pt x="1371572" y="1013070"/>
                  <a:pt x="1379737" y="1015067"/>
                </a:cubicBezTo>
                <a:cubicBezTo>
                  <a:pt x="1387356" y="1016881"/>
                  <a:pt x="1394432" y="1012526"/>
                  <a:pt x="1402051" y="1013252"/>
                </a:cubicBezTo>
                <a:cubicBezTo>
                  <a:pt x="1402051" y="1007991"/>
                  <a:pt x="1402051" y="1002911"/>
                  <a:pt x="1402051" y="997650"/>
                </a:cubicBezTo>
                <a:cubicBezTo>
                  <a:pt x="1402051" y="993477"/>
                  <a:pt x="1402414" y="989123"/>
                  <a:pt x="1402051" y="984950"/>
                </a:cubicBezTo>
                <a:cubicBezTo>
                  <a:pt x="1401325" y="977875"/>
                  <a:pt x="1403683" y="974792"/>
                  <a:pt x="1411121" y="975335"/>
                </a:cubicBezTo>
                <a:cubicBezTo>
                  <a:pt x="1417471" y="975698"/>
                  <a:pt x="1424003" y="974792"/>
                  <a:pt x="1430170" y="975517"/>
                </a:cubicBezTo>
                <a:cubicBezTo>
                  <a:pt x="1439061" y="976606"/>
                  <a:pt x="1441055" y="972977"/>
                  <a:pt x="1440330" y="964994"/>
                </a:cubicBezTo>
                <a:cubicBezTo>
                  <a:pt x="1439786" y="958645"/>
                  <a:pt x="1440512" y="952295"/>
                  <a:pt x="1440149" y="945946"/>
                </a:cubicBezTo>
                <a:cubicBezTo>
                  <a:pt x="1439604" y="939051"/>
                  <a:pt x="1442688" y="936874"/>
                  <a:pt x="1449219" y="937237"/>
                </a:cubicBezTo>
                <a:cubicBezTo>
                  <a:pt x="1456476" y="937600"/>
                  <a:pt x="1463734" y="936874"/>
                  <a:pt x="1470989" y="937419"/>
                </a:cubicBezTo>
                <a:cubicBezTo>
                  <a:pt x="1477158" y="937782"/>
                  <a:pt x="1478610" y="935423"/>
                  <a:pt x="1478428" y="929619"/>
                </a:cubicBezTo>
                <a:cubicBezTo>
                  <a:pt x="1478065" y="910206"/>
                  <a:pt x="1478247" y="890976"/>
                  <a:pt x="1478247" y="871564"/>
                </a:cubicBezTo>
                <a:cubicBezTo>
                  <a:pt x="1478247" y="861949"/>
                  <a:pt x="1481512" y="859046"/>
                  <a:pt x="1491308" y="859229"/>
                </a:cubicBezTo>
                <a:cubicBezTo>
                  <a:pt x="1495482" y="859409"/>
                  <a:pt x="1497114" y="861224"/>
                  <a:pt x="1496207" y="864670"/>
                </a:cubicBezTo>
                <a:cubicBezTo>
                  <a:pt x="1493486" y="874467"/>
                  <a:pt x="1498384" y="884444"/>
                  <a:pt x="1496025" y="893878"/>
                </a:cubicBezTo>
                <a:cubicBezTo>
                  <a:pt x="1493123" y="905489"/>
                  <a:pt x="1497839" y="916557"/>
                  <a:pt x="1496388" y="927803"/>
                </a:cubicBezTo>
                <a:cubicBezTo>
                  <a:pt x="1496025" y="930888"/>
                  <a:pt x="1496388" y="933972"/>
                  <a:pt x="1500924" y="933610"/>
                </a:cubicBezTo>
                <a:cubicBezTo>
                  <a:pt x="1511809" y="932702"/>
                  <a:pt x="1522875" y="935242"/>
                  <a:pt x="1534668" y="933065"/>
                </a:cubicBezTo>
                <a:cubicBezTo>
                  <a:pt x="1534668" y="942498"/>
                  <a:pt x="1534668" y="951751"/>
                  <a:pt x="1534668" y="961548"/>
                </a:cubicBezTo>
                <a:cubicBezTo>
                  <a:pt x="1537389" y="959371"/>
                  <a:pt x="1534668" y="956286"/>
                  <a:pt x="1537570" y="955017"/>
                </a:cubicBezTo>
                <a:cubicBezTo>
                  <a:pt x="1538659" y="961185"/>
                  <a:pt x="1538114" y="967171"/>
                  <a:pt x="1534305" y="973159"/>
                </a:cubicBezTo>
                <a:cubicBezTo>
                  <a:pt x="1543194" y="973159"/>
                  <a:pt x="1550996" y="973703"/>
                  <a:pt x="1558796" y="973159"/>
                </a:cubicBezTo>
                <a:cubicBezTo>
                  <a:pt x="1571677" y="972251"/>
                  <a:pt x="1572403" y="972796"/>
                  <a:pt x="1572403" y="985313"/>
                </a:cubicBezTo>
                <a:cubicBezTo>
                  <a:pt x="1572403" y="992026"/>
                  <a:pt x="1572584" y="998556"/>
                  <a:pt x="1572403" y="1005269"/>
                </a:cubicBezTo>
                <a:cubicBezTo>
                  <a:pt x="1572220" y="1009804"/>
                  <a:pt x="1573309" y="1011800"/>
                  <a:pt x="1578390" y="1011800"/>
                </a:cubicBezTo>
                <a:cubicBezTo>
                  <a:pt x="1593810" y="1011618"/>
                  <a:pt x="1609230" y="1011618"/>
                  <a:pt x="1624651" y="1011800"/>
                </a:cubicBezTo>
                <a:cubicBezTo>
                  <a:pt x="1629730" y="1011800"/>
                  <a:pt x="1630818" y="1009623"/>
                  <a:pt x="1630637" y="1005269"/>
                </a:cubicBezTo>
                <a:cubicBezTo>
                  <a:pt x="1630456" y="997468"/>
                  <a:pt x="1631000" y="989486"/>
                  <a:pt x="1630456" y="981685"/>
                </a:cubicBezTo>
                <a:cubicBezTo>
                  <a:pt x="1629912" y="975517"/>
                  <a:pt x="1631544" y="972796"/>
                  <a:pt x="1638257" y="973341"/>
                </a:cubicBezTo>
                <a:cubicBezTo>
                  <a:pt x="1645876" y="973884"/>
                  <a:pt x="1653315" y="973159"/>
                  <a:pt x="1660935" y="973522"/>
                </a:cubicBezTo>
                <a:cubicBezTo>
                  <a:pt x="1666740" y="973884"/>
                  <a:pt x="1669279" y="972251"/>
                  <a:pt x="1668736" y="966083"/>
                </a:cubicBezTo>
                <a:cubicBezTo>
                  <a:pt x="1668191" y="959371"/>
                  <a:pt x="1668554" y="952839"/>
                  <a:pt x="1668554" y="946127"/>
                </a:cubicBezTo>
                <a:cubicBezTo>
                  <a:pt x="1668554" y="939051"/>
                  <a:pt x="1670731" y="934335"/>
                  <a:pt x="1679439" y="935242"/>
                </a:cubicBezTo>
                <a:cubicBezTo>
                  <a:pt x="1686696" y="935968"/>
                  <a:pt x="1693953" y="935423"/>
                  <a:pt x="1701209" y="935423"/>
                </a:cubicBezTo>
                <a:cubicBezTo>
                  <a:pt x="1703568" y="935423"/>
                  <a:pt x="1706108" y="935786"/>
                  <a:pt x="1706471" y="932158"/>
                </a:cubicBezTo>
                <a:cubicBezTo>
                  <a:pt x="1707014" y="927077"/>
                  <a:pt x="1708285" y="922179"/>
                  <a:pt x="1708285" y="917100"/>
                </a:cubicBezTo>
                <a:cubicBezTo>
                  <a:pt x="1708104" y="901862"/>
                  <a:pt x="1707197" y="886804"/>
                  <a:pt x="1706834" y="871745"/>
                </a:cubicBezTo>
                <a:cubicBezTo>
                  <a:pt x="1706652" y="868480"/>
                  <a:pt x="1707741" y="865214"/>
                  <a:pt x="1708467" y="862130"/>
                </a:cubicBezTo>
                <a:cubicBezTo>
                  <a:pt x="1709736" y="857232"/>
                  <a:pt x="1713908" y="859772"/>
                  <a:pt x="1716811" y="859409"/>
                </a:cubicBezTo>
                <a:cubicBezTo>
                  <a:pt x="1719170" y="859046"/>
                  <a:pt x="1722798" y="858321"/>
                  <a:pt x="1722798" y="862675"/>
                </a:cubicBezTo>
                <a:cubicBezTo>
                  <a:pt x="1722798" y="868480"/>
                  <a:pt x="1725157" y="874467"/>
                  <a:pt x="1724249" y="879547"/>
                </a:cubicBezTo>
                <a:cubicBezTo>
                  <a:pt x="1721347" y="894967"/>
                  <a:pt x="1726427" y="910206"/>
                  <a:pt x="1723343" y="925808"/>
                </a:cubicBezTo>
                <a:cubicBezTo>
                  <a:pt x="1721166" y="937237"/>
                  <a:pt x="1725157" y="939414"/>
                  <a:pt x="1736949" y="936512"/>
                </a:cubicBezTo>
                <a:cubicBezTo>
                  <a:pt x="1743480" y="934879"/>
                  <a:pt x="1749830" y="935423"/>
                  <a:pt x="1756360" y="937056"/>
                </a:cubicBezTo>
                <a:cubicBezTo>
                  <a:pt x="1759626" y="937782"/>
                  <a:pt x="1760715" y="938870"/>
                  <a:pt x="1760896" y="942135"/>
                </a:cubicBezTo>
                <a:cubicBezTo>
                  <a:pt x="1761259" y="951025"/>
                  <a:pt x="1762529" y="960097"/>
                  <a:pt x="1762529" y="968985"/>
                </a:cubicBezTo>
                <a:cubicBezTo>
                  <a:pt x="1762529" y="974429"/>
                  <a:pt x="1764888" y="975517"/>
                  <a:pt x="1769604" y="975335"/>
                </a:cubicBezTo>
                <a:cubicBezTo>
                  <a:pt x="1775409" y="975155"/>
                  <a:pt x="1781033" y="975335"/>
                  <a:pt x="1786839" y="975335"/>
                </a:cubicBezTo>
                <a:cubicBezTo>
                  <a:pt x="1800807" y="975335"/>
                  <a:pt x="1800807" y="975335"/>
                  <a:pt x="1800807" y="988942"/>
                </a:cubicBezTo>
                <a:cubicBezTo>
                  <a:pt x="1800807" y="995291"/>
                  <a:pt x="1800989" y="1001641"/>
                  <a:pt x="1800807" y="1007991"/>
                </a:cubicBezTo>
                <a:cubicBezTo>
                  <a:pt x="1800807" y="1011618"/>
                  <a:pt x="1801715" y="1013614"/>
                  <a:pt x="1805888" y="1013614"/>
                </a:cubicBezTo>
                <a:cubicBezTo>
                  <a:pt x="1823123" y="1013432"/>
                  <a:pt x="1840358" y="1013614"/>
                  <a:pt x="1857592" y="1013614"/>
                </a:cubicBezTo>
                <a:cubicBezTo>
                  <a:pt x="1860676" y="1013614"/>
                  <a:pt x="1863761" y="1012707"/>
                  <a:pt x="1862309" y="1009260"/>
                </a:cubicBezTo>
                <a:cubicBezTo>
                  <a:pt x="1858136" y="999827"/>
                  <a:pt x="1863761" y="990937"/>
                  <a:pt x="1862491" y="981685"/>
                </a:cubicBezTo>
                <a:cubicBezTo>
                  <a:pt x="1861947" y="976969"/>
                  <a:pt x="1863942" y="975335"/>
                  <a:pt x="1868659" y="975517"/>
                </a:cubicBezTo>
                <a:cubicBezTo>
                  <a:pt x="1877367" y="975880"/>
                  <a:pt x="1886256" y="975517"/>
                  <a:pt x="1894965" y="975698"/>
                </a:cubicBezTo>
                <a:cubicBezTo>
                  <a:pt x="1899318" y="975698"/>
                  <a:pt x="1900950" y="974247"/>
                  <a:pt x="1900769" y="969893"/>
                </a:cubicBezTo>
                <a:cubicBezTo>
                  <a:pt x="1900587" y="961185"/>
                  <a:pt x="1900950" y="952295"/>
                  <a:pt x="1900587" y="943587"/>
                </a:cubicBezTo>
                <a:cubicBezTo>
                  <a:pt x="1900587" y="938870"/>
                  <a:pt x="1902220" y="937237"/>
                  <a:pt x="1906938" y="937419"/>
                </a:cubicBezTo>
                <a:cubicBezTo>
                  <a:pt x="1915102" y="937782"/>
                  <a:pt x="1923266" y="937056"/>
                  <a:pt x="1931430" y="937600"/>
                </a:cubicBezTo>
                <a:cubicBezTo>
                  <a:pt x="1937597" y="937963"/>
                  <a:pt x="1939230" y="935786"/>
                  <a:pt x="1939049" y="929982"/>
                </a:cubicBezTo>
                <a:cubicBezTo>
                  <a:pt x="1938867" y="909662"/>
                  <a:pt x="1939230" y="889343"/>
                  <a:pt x="1938867" y="869024"/>
                </a:cubicBezTo>
                <a:cubicBezTo>
                  <a:pt x="1938686" y="863219"/>
                  <a:pt x="1940138" y="861224"/>
                  <a:pt x="1946306" y="861224"/>
                </a:cubicBezTo>
                <a:cubicBezTo>
                  <a:pt x="1949571" y="861224"/>
                  <a:pt x="1951386" y="861904"/>
                  <a:pt x="1952383" y="863265"/>
                </a:cubicBezTo>
                <a:lnTo>
                  <a:pt x="1953018" y="866562"/>
                </a:lnTo>
                <a:lnTo>
                  <a:pt x="1952671" y="868299"/>
                </a:lnTo>
                <a:cubicBezTo>
                  <a:pt x="1951310" y="872018"/>
                  <a:pt x="1952127" y="875873"/>
                  <a:pt x="1953033" y="879750"/>
                </a:cubicBezTo>
                <a:lnTo>
                  <a:pt x="1953514" y="885888"/>
                </a:lnTo>
                <a:lnTo>
                  <a:pt x="1953476" y="898541"/>
                </a:lnTo>
                <a:lnTo>
                  <a:pt x="1952693" y="910705"/>
                </a:lnTo>
                <a:lnTo>
                  <a:pt x="1953415" y="919272"/>
                </a:lnTo>
                <a:lnTo>
                  <a:pt x="1953381" y="931070"/>
                </a:lnTo>
                <a:cubicBezTo>
                  <a:pt x="1953381" y="935060"/>
                  <a:pt x="1953381" y="938688"/>
                  <a:pt x="1958823" y="937782"/>
                </a:cubicBezTo>
                <a:lnTo>
                  <a:pt x="1958839" y="933373"/>
                </a:lnTo>
                <a:lnTo>
                  <a:pt x="1959203" y="933427"/>
                </a:lnTo>
                <a:cubicBezTo>
                  <a:pt x="1970268" y="933427"/>
                  <a:pt x="1981153" y="933427"/>
                  <a:pt x="1992039" y="933427"/>
                </a:cubicBezTo>
                <a:cubicBezTo>
                  <a:pt x="1993490" y="939776"/>
                  <a:pt x="1991131" y="946127"/>
                  <a:pt x="1991494" y="952658"/>
                </a:cubicBezTo>
                <a:cubicBezTo>
                  <a:pt x="1991676" y="954291"/>
                  <a:pt x="1990406" y="957738"/>
                  <a:pt x="1992583" y="956468"/>
                </a:cubicBezTo>
                <a:cubicBezTo>
                  <a:pt x="1998206" y="953202"/>
                  <a:pt x="1996029" y="957738"/>
                  <a:pt x="1995848" y="959371"/>
                </a:cubicBezTo>
                <a:cubicBezTo>
                  <a:pt x="1995667" y="962092"/>
                  <a:pt x="1995123" y="964813"/>
                  <a:pt x="1994035" y="967171"/>
                </a:cubicBezTo>
                <a:cubicBezTo>
                  <a:pt x="1991857" y="972615"/>
                  <a:pt x="1993490" y="973884"/>
                  <a:pt x="1998932" y="973703"/>
                </a:cubicBezTo>
                <a:cubicBezTo>
                  <a:pt x="2007278" y="973341"/>
                  <a:pt x="2015622" y="973884"/>
                  <a:pt x="2023967" y="973522"/>
                </a:cubicBezTo>
                <a:cubicBezTo>
                  <a:pt x="2030681" y="973341"/>
                  <a:pt x="2030862" y="975698"/>
                  <a:pt x="2029591" y="981685"/>
                </a:cubicBezTo>
                <a:cubicBezTo>
                  <a:pt x="2028140" y="988942"/>
                  <a:pt x="2028503" y="996742"/>
                  <a:pt x="2029048" y="1004181"/>
                </a:cubicBezTo>
                <a:cubicBezTo>
                  <a:pt x="2029411" y="1008535"/>
                  <a:pt x="2031225" y="1012163"/>
                  <a:pt x="2037574" y="1011800"/>
                </a:cubicBezTo>
                <a:lnTo>
                  <a:pt x="2067882" y="1011676"/>
                </a:lnTo>
                <a:lnTo>
                  <a:pt x="2067882" y="953917"/>
                </a:lnTo>
                <a:lnTo>
                  <a:pt x="2064607" y="957193"/>
                </a:lnTo>
                <a:cubicBezTo>
                  <a:pt x="2064969" y="965720"/>
                  <a:pt x="2064607" y="974066"/>
                  <a:pt x="2064787" y="982592"/>
                </a:cubicBezTo>
                <a:cubicBezTo>
                  <a:pt x="2064787" y="987128"/>
                  <a:pt x="2064424" y="989667"/>
                  <a:pt x="2058619" y="989849"/>
                </a:cubicBezTo>
                <a:cubicBezTo>
                  <a:pt x="2052450" y="990030"/>
                  <a:pt x="2051725" y="987128"/>
                  <a:pt x="2051907" y="982229"/>
                </a:cubicBezTo>
                <a:cubicBezTo>
                  <a:pt x="2052270" y="973522"/>
                  <a:pt x="2051725" y="964632"/>
                  <a:pt x="2052087" y="955923"/>
                </a:cubicBezTo>
                <a:cubicBezTo>
                  <a:pt x="2052270" y="951388"/>
                  <a:pt x="2050637" y="949574"/>
                  <a:pt x="2045920" y="949755"/>
                </a:cubicBezTo>
                <a:cubicBezTo>
                  <a:pt x="2037211" y="950118"/>
                  <a:pt x="2028322" y="949755"/>
                  <a:pt x="2019614" y="949937"/>
                </a:cubicBezTo>
                <a:cubicBezTo>
                  <a:pt x="2015260" y="949937"/>
                  <a:pt x="2013627" y="948485"/>
                  <a:pt x="2013809" y="944132"/>
                </a:cubicBezTo>
                <a:cubicBezTo>
                  <a:pt x="2013989" y="936330"/>
                  <a:pt x="2013627" y="928348"/>
                  <a:pt x="2013989" y="920547"/>
                </a:cubicBezTo>
                <a:cubicBezTo>
                  <a:pt x="2014352" y="914197"/>
                  <a:pt x="2011450" y="911658"/>
                  <a:pt x="2005644" y="911658"/>
                </a:cubicBezTo>
                <a:cubicBezTo>
                  <a:pt x="1995848" y="911658"/>
                  <a:pt x="1986051" y="911658"/>
                  <a:pt x="1976255" y="911658"/>
                </a:cubicBezTo>
                <a:cubicBezTo>
                  <a:pt x="1976255" y="911476"/>
                  <a:pt x="1976075" y="911295"/>
                  <a:pt x="1976075" y="910932"/>
                </a:cubicBezTo>
                <a:cubicBezTo>
                  <a:pt x="1976075" y="888254"/>
                  <a:pt x="1976075" y="865577"/>
                  <a:pt x="1975892" y="842902"/>
                </a:cubicBezTo>
                <a:cubicBezTo>
                  <a:pt x="1975892" y="839455"/>
                  <a:pt x="1977344" y="835101"/>
                  <a:pt x="1971175" y="835282"/>
                </a:cubicBezTo>
                <a:close/>
                <a:moveTo>
                  <a:pt x="4039057" y="835282"/>
                </a:moveTo>
                <a:cubicBezTo>
                  <a:pt x="4021278" y="835645"/>
                  <a:pt x="4003500" y="834375"/>
                  <a:pt x="3985901" y="837096"/>
                </a:cubicBezTo>
                <a:cubicBezTo>
                  <a:pt x="3983361" y="837459"/>
                  <a:pt x="3982091" y="838547"/>
                  <a:pt x="3982273" y="841087"/>
                </a:cubicBezTo>
                <a:cubicBezTo>
                  <a:pt x="3983180" y="861768"/>
                  <a:pt x="3978282" y="882449"/>
                  <a:pt x="3981729" y="903312"/>
                </a:cubicBezTo>
                <a:cubicBezTo>
                  <a:pt x="3982636" y="908573"/>
                  <a:pt x="3982454" y="914378"/>
                  <a:pt x="3973747" y="913471"/>
                </a:cubicBezTo>
                <a:cubicBezTo>
                  <a:pt x="3965582" y="912564"/>
                  <a:pt x="3957418" y="913652"/>
                  <a:pt x="3949255" y="913109"/>
                </a:cubicBezTo>
                <a:cubicBezTo>
                  <a:pt x="3943450" y="912746"/>
                  <a:pt x="3941272" y="915105"/>
                  <a:pt x="3942360" y="920365"/>
                </a:cubicBezTo>
                <a:cubicBezTo>
                  <a:pt x="3944175" y="928710"/>
                  <a:pt x="3941454" y="937056"/>
                  <a:pt x="3942360" y="945221"/>
                </a:cubicBezTo>
                <a:cubicBezTo>
                  <a:pt x="3942905" y="949755"/>
                  <a:pt x="3941091" y="951570"/>
                  <a:pt x="3936193" y="951388"/>
                </a:cubicBezTo>
                <a:cubicBezTo>
                  <a:pt x="3928573" y="951025"/>
                  <a:pt x="3921135" y="951388"/>
                  <a:pt x="3913516" y="951207"/>
                </a:cubicBezTo>
                <a:cubicBezTo>
                  <a:pt x="3909161" y="951207"/>
                  <a:pt x="3907710" y="952658"/>
                  <a:pt x="3907710" y="957011"/>
                </a:cubicBezTo>
                <a:lnTo>
                  <a:pt x="3907727" y="961363"/>
                </a:lnTo>
                <a:lnTo>
                  <a:pt x="3906969" y="964269"/>
                </a:lnTo>
                <a:cubicBezTo>
                  <a:pt x="3907695" y="970618"/>
                  <a:pt x="3906788" y="976969"/>
                  <a:pt x="3907151" y="983318"/>
                </a:cubicBezTo>
                <a:cubicBezTo>
                  <a:pt x="3907332" y="988217"/>
                  <a:pt x="3906062" y="990756"/>
                  <a:pt x="3900619" y="990211"/>
                </a:cubicBezTo>
                <a:cubicBezTo>
                  <a:pt x="3895903" y="989849"/>
                  <a:pt x="3890460" y="991300"/>
                  <a:pt x="3890642" y="983498"/>
                </a:cubicBezTo>
                <a:cubicBezTo>
                  <a:pt x="3890823" y="975698"/>
                  <a:pt x="3890279" y="967716"/>
                  <a:pt x="3890823" y="959915"/>
                </a:cubicBezTo>
                <a:cubicBezTo>
                  <a:pt x="3891367" y="953202"/>
                  <a:pt x="3888828" y="951570"/>
                  <a:pt x="3882659" y="951932"/>
                </a:cubicBezTo>
                <a:cubicBezTo>
                  <a:pt x="3874495" y="952476"/>
                  <a:pt x="3866331" y="951932"/>
                  <a:pt x="3858167" y="952113"/>
                </a:cubicBezTo>
                <a:cubicBezTo>
                  <a:pt x="3854721" y="952113"/>
                  <a:pt x="3852544" y="951570"/>
                  <a:pt x="3852725" y="947215"/>
                </a:cubicBezTo>
                <a:cubicBezTo>
                  <a:pt x="3852907" y="937963"/>
                  <a:pt x="3852362" y="928710"/>
                  <a:pt x="3852725" y="919640"/>
                </a:cubicBezTo>
                <a:cubicBezTo>
                  <a:pt x="3852907" y="914378"/>
                  <a:pt x="3850367" y="913652"/>
                  <a:pt x="3846194" y="913834"/>
                </a:cubicBezTo>
                <a:cubicBezTo>
                  <a:pt x="3838031" y="914015"/>
                  <a:pt x="3829865" y="913652"/>
                  <a:pt x="3821702" y="914015"/>
                </a:cubicBezTo>
                <a:cubicBezTo>
                  <a:pt x="3816078" y="914378"/>
                  <a:pt x="3814446" y="912564"/>
                  <a:pt x="3814446" y="906940"/>
                </a:cubicBezTo>
                <a:cubicBezTo>
                  <a:pt x="3814808" y="886985"/>
                  <a:pt x="3814264" y="867028"/>
                  <a:pt x="3814808" y="847074"/>
                </a:cubicBezTo>
                <a:cubicBezTo>
                  <a:pt x="3814990" y="838730"/>
                  <a:pt x="3814264" y="833468"/>
                  <a:pt x="3803924" y="837641"/>
                </a:cubicBezTo>
                <a:cubicBezTo>
                  <a:pt x="3801927" y="838366"/>
                  <a:pt x="3799025" y="838184"/>
                  <a:pt x="3796848" y="837459"/>
                </a:cubicBezTo>
                <a:cubicBezTo>
                  <a:pt x="3788321" y="834375"/>
                  <a:pt x="3779613" y="835827"/>
                  <a:pt x="3770905" y="836008"/>
                </a:cubicBezTo>
                <a:cubicBezTo>
                  <a:pt x="3753852" y="836371"/>
                  <a:pt x="3753852" y="836916"/>
                  <a:pt x="3754941" y="853241"/>
                </a:cubicBezTo>
                <a:cubicBezTo>
                  <a:pt x="3755122" y="854693"/>
                  <a:pt x="3754941" y="856326"/>
                  <a:pt x="3754941" y="857776"/>
                </a:cubicBezTo>
                <a:cubicBezTo>
                  <a:pt x="3754033" y="873923"/>
                  <a:pt x="3752219" y="890068"/>
                  <a:pt x="3753127" y="906397"/>
                </a:cubicBezTo>
                <a:cubicBezTo>
                  <a:pt x="3753489" y="912020"/>
                  <a:pt x="3751131" y="914015"/>
                  <a:pt x="3745688" y="913834"/>
                </a:cubicBezTo>
                <a:cubicBezTo>
                  <a:pt x="3736073" y="913652"/>
                  <a:pt x="3726458" y="913834"/>
                  <a:pt x="3716843" y="913834"/>
                </a:cubicBezTo>
                <a:cubicBezTo>
                  <a:pt x="3715391" y="916557"/>
                  <a:pt x="3719202" y="917645"/>
                  <a:pt x="3718294" y="919640"/>
                </a:cubicBezTo>
                <a:cubicBezTo>
                  <a:pt x="3713940" y="928348"/>
                  <a:pt x="3715209" y="937782"/>
                  <a:pt x="3715209" y="947034"/>
                </a:cubicBezTo>
                <a:cubicBezTo>
                  <a:pt x="3715209" y="953202"/>
                  <a:pt x="3711037" y="952658"/>
                  <a:pt x="3707772" y="951570"/>
                </a:cubicBezTo>
                <a:cubicBezTo>
                  <a:pt x="3699608" y="948848"/>
                  <a:pt x="3691082" y="950844"/>
                  <a:pt x="3682736" y="950118"/>
                </a:cubicBezTo>
                <a:cubicBezTo>
                  <a:pt x="3678383" y="949755"/>
                  <a:pt x="3676932" y="951751"/>
                  <a:pt x="3677112" y="955923"/>
                </a:cubicBezTo>
                <a:cubicBezTo>
                  <a:pt x="3677294" y="965357"/>
                  <a:pt x="3676932" y="974610"/>
                  <a:pt x="3677294" y="984043"/>
                </a:cubicBezTo>
                <a:cubicBezTo>
                  <a:pt x="3677475" y="990030"/>
                  <a:pt x="3674390" y="990393"/>
                  <a:pt x="3670037" y="990211"/>
                </a:cubicBezTo>
                <a:cubicBezTo>
                  <a:pt x="3666046" y="990211"/>
                  <a:pt x="3662236" y="990574"/>
                  <a:pt x="3662599" y="984406"/>
                </a:cubicBezTo>
                <a:cubicBezTo>
                  <a:pt x="3662962" y="975335"/>
                  <a:pt x="3662236" y="966264"/>
                  <a:pt x="3662781" y="957193"/>
                </a:cubicBezTo>
                <a:cubicBezTo>
                  <a:pt x="3663144" y="951388"/>
                  <a:pt x="3660965" y="949937"/>
                  <a:pt x="3655523" y="950118"/>
                </a:cubicBezTo>
                <a:cubicBezTo>
                  <a:pt x="3647722" y="950481"/>
                  <a:pt x="3639740" y="949755"/>
                  <a:pt x="3631938" y="950299"/>
                </a:cubicBezTo>
                <a:cubicBezTo>
                  <a:pt x="3625772" y="950662"/>
                  <a:pt x="3624138" y="948305"/>
                  <a:pt x="3624501" y="942498"/>
                </a:cubicBezTo>
                <a:cubicBezTo>
                  <a:pt x="3624864" y="935242"/>
                  <a:pt x="3624319" y="927985"/>
                  <a:pt x="3624682" y="920728"/>
                </a:cubicBezTo>
                <a:cubicBezTo>
                  <a:pt x="3625046" y="914197"/>
                  <a:pt x="3621780" y="912020"/>
                  <a:pt x="3616155" y="912020"/>
                </a:cubicBezTo>
                <a:cubicBezTo>
                  <a:pt x="3606360" y="912020"/>
                  <a:pt x="3596563" y="912020"/>
                  <a:pt x="3586403" y="912020"/>
                </a:cubicBezTo>
                <a:cubicBezTo>
                  <a:pt x="3586403" y="889525"/>
                  <a:pt x="3586040" y="866847"/>
                  <a:pt x="3586584" y="844172"/>
                </a:cubicBezTo>
                <a:cubicBezTo>
                  <a:pt x="3586766" y="837278"/>
                  <a:pt x="3584407" y="835645"/>
                  <a:pt x="3577877" y="835827"/>
                </a:cubicBezTo>
                <a:cubicBezTo>
                  <a:pt x="3562092" y="836190"/>
                  <a:pt x="3546491" y="836190"/>
                  <a:pt x="3530707" y="835827"/>
                </a:cubicBezTo>
                <a:cubicBezTo>
                  <a:pt x="3525084" y="835645"/>
                  <a:pt x="3522544" y="836733"/>
                  <a:pt x="3522725" y="843082"/>
                </a:cubicBezTo>
                <a:cubicBezTo>
                  <a:pt x="3523088" y="863038"/>
                  <a:pt x="3522544" y="882993"/>
                  <a:pt x="3523088" y="902950"/>
                </a:cubicBezTo>
                <a:cubicBezTo>
                  <a:pt x="3523451" y="910750"/>
                  <a:pt x="3520730" y="912564"/>
                  <a:pt x="3513473" y="912201"/>
                </a:cubicBezTo>
                <a:cubicBezTo>
                  <a:pt x="3505489" y="911839"/>
                  <a:pt x="3497326" y="910932"/>
                  <a:pt x="3489344" y="913652"/>
                </a:cubicBezTo>
                <a:cubicBezTo>
                  <a:pt x="3486804" y="914560"/>
                  <a:pt x="3484809" y="914741"/>
                  <a:pt x="3484990" y="918008"/>
                </a:cubicBezTo>
                <a:cubicBezTo>
                  <a:pt x="3485534" y="927077"/>
                  <a:pt x="3483539" y="936149"/>
                  <a:pt x="3486078" y="945038"/>
                </a:cubicBezTo>
                <a:cubicBezTo>
                  <a:pt x="3487531" y="950299"/>
                  <a:pt x="3486078" y="952295"/>
                  <a:pt x="3480637" y="952113"/>
                </a:cubicBezTo>
                <a:cubicBezTo>
                  <a:pt x="3472110" y="951751"/>
                  <a:pt x="3463764" y="952295"/>
                  <a:pt x="3455238" y="951932"/>
                </a:cubicBezTo>
                <a:cubicBezTo>
                  <a:pt x="3449068" y="951751"/>
                  <a:pt x="3446348" y="953746"/>
                  <a:pt x="3446711" y="960278"/>
                </a:cubicBezTo>
                <a:cubicBezTo>
                  <a:pt x="3447074" y="968985"/>
                  <a:pt x="3446529" y="977875"/>
                  <a:pt x="3447074" y="986583"/>
                </a:cubicBezTo>
                <a:cubicBezTo>
                  <a:pt x="3447254" y="989305"/>
                  <a:pt x="3447618" y="991119"/>
                  <a:pt x="3444534" y="992026"/>
                </a:cubicBezTo>
                <a:cubicBezTo>
                  <a:pt x="3436189" y="994566"/>
                  <a:pt x="3432198" y="991664"/>
                  <a:pt x="3432198" y="983135"/>
                </a:cubicBezTo>
                <a:cubicBezTo>
                  <a:pt x="3432198" y="979145"/>
                  <a:pt x="3432198" y="975335"/>
                  <a:pt x="3432198" y="971344"/>
                </a:cubicBezTo>
                <a:cubicBezTo>
                  <a:pt x="3432198" y="952295"/>
                  <a:pt x="3432198" y="952476"/>
                  <a:pt x="3412786" y="952113"/>
                </a:cubicBezTo>
                <a:cubicBezTo>
                  <a:pt x="3406617" y="951932"/>
                  <a:pt x="3398635" y="955198"/>
                  <a:pt x="3394826" y="950118"/>
                </a:cubicBezTo>
                <a:cubicBezTo>
                  <a:pt x="3389927" y="943587"/>
                  <a:pt x="3392285" y="934516"/>
                  <a:pt x="3392648" y="926352"/>
                </a:cubicBezTo>
                <a:cubicBezTo>
                  <a:pt x="3392648" y="925082"/>
                  <a:pt x="3393738" y="923632"/>
                  <a:pt x="3393919" y="922179"/>
                </a:cubicBezTo>
                <a:cubicBezTo>
                  <a:pt x="3394644" y="917100"/>
                  <a:pt x="3394100" y="913471"/>
                  <a:pt x="3387206" y="914015"/>
                </a:cubicBezTo>
                <a:cubicBezTo>
                  <a:pt x="3378679" y="914560"/>
                  <a:pt x="3370334" y="914197"/>
                  <a:pt x="3361807" y="914197"/>
                </a:cubicBezTo>
                <a:cubicBezTo>
                  <a:pt x="3358542" y="914197"/>
                  <a:pt x="3355820" y="914015"/>
                  <a:pt x="3356002" y="909480"/>
                </a:cubicBezTo>
                <a:cubicBezTo>
                  <a:pt x="3356365" y="898958"/>
                  <a:pt x="3354007" y="888617"/>
                  <a:pt x="3354007" y="878095"/>
                </a:cubicBezTo>
                <a:cubicBezTo>
                  <a:pt x="3354007" y="866665"/>
                  <a:pt x="3356183" y="855418"/>
                  <a:pt x="3356183" y="843991"/>
                </a:cubicBezTo>
                <a:cubicBezTo>
                  <a:pt x="3356002" y="838004"/>
                  <a:pt x="3353825" y="835282"/>
                  <a:pt x="3348019" y="836190"/>
                </a:cubicBezTo>
                <a:cubicBezTo>
                  <a:pt x="3332781" y="838547"/>
                  <a:pt x="3317360" y="838184"/>
                  <a:pt x="3302120" y="837822"/>
                </a:cubicBezTo>
                <a:cubicBezTo>
                  <a:pt x="3295409" y="837641"/>
                  <a:pt x="3293957" y="839998"/>
                  <a:pt x="3294139" y="846167"/>
                </a:cubicBezTo>
                <a:cubicBezTo>
                  <a:pt x="3294320" y="865758"/>
                  <a:pt x="3293957" y="885534"/>
                  <a:pt x="3294320" y="905126"/>
                </a:cubicBezTo>
                <a:cubicBezTo>
                  <a:pt x="3294501" y="911839"/>
                  <a:pt x="3293230" y="915105"/>
                  <a:pt x="3285612" y="914378"/>
                </a:cubicBezTo>
                <a:cubicBezTo>
                  <a:pt x="3277811" y="913652"/>
                  <a:pt x="3269828" y="914560"/>
                  <a:pt x="3262027" y="914015"/>
                </a:cubicBezTo>
                <a:cubicBezTo>
                  <a:pt x="3255315" y="913652"/>
                  <a:pt x="3253139" y="916375"/>
                  <a:pt x="3254407" y="922361"/>
                </a:cubicBezTo>
                <a:cubicBezTo>
                  <a:pt x="3256041" y="930344"/>
                  <a:pt x="3256222" y="938326"/>
                  <a:pt x="3256222" y="946490"/>
                </a:cubicBezTo>
                <a:cubicBezTo>
                  <a:pt x="3256403" y="950662"/>
                  <a:pt x="3254952" y="952476"/>
                  <a:pt x="3250598" y="952295"/>
                </a:cubicBezTo>
                <a:cubicBezTo>
                  <a:pt x="3243341" y="952113"/>
                  <a:pt x="3236084" y="952295"/>
                  <a:pt x="3228828" y="952295"/>
                </a:cubicBezTo>
                <a:cubicBezTo>
                  <a:pt x="3221389" y="952295"/>
                  <a:pt x="3217217" y="954654"/>
                  <a:pt x="3217943" y="963361"/>
                </a:cubicBezTo>
                <a:cubicBezTo>
                  <a:pt x="3218487" y="970799"/>
                  <a:pt x="3217760" y="978238"/>
                  <a:pt x="3216491" y="985675"/>
                </a:cubicBezTo>
                <a:cubicBezTo>
                  <a:pt x="3215403" y="992389"/>
                  <a:pt x="3211048" y="989667"/>
                  <a:pt x="3207782" y="990211"/>
                </a:cubicBezTo>
                <a:cubicBezTo>
                  <a:pt x="3203973" y="990756"/>
                  <a:pt x="3201433" y="990030"/>
                  <a:pt x="3201615" y="985132"/>
                </a:cubicBezTo>
                <a:cubicBezTo>
                  <a:pt x="3201978" y="976061"/>
                  <a:pt x="3201433" y="967171"/>
                  <a:pt x="3201796" y="958283"/>
                </a:cubicBezTo>
                <a:cubicBezTo>
                  <a:pt x="3201796" y="953383"/>
                  <a:pt x="3200164" y="951932"/>
                  <a:pt x="3195447" y="952113"/>
                </a:cubicBezTo>
                <a:cubicBezTo>
                  <a:pt x="3186920" y="952476"/>
                  <a:pt x="3178574" y="951932"/>
                  <a:pt x="3170048" y="952295"/>
                </a:cubicBezTo>
                <a:cubicBezTo>
                  <a:pt x="3164786" y="952658"/>
                  <a:pt x="3163335" y="950662"/>
                  <a:pt x="3163517" y="945583"/>
                </a:cubicBezTo>
                <a:cubicBezTo>
                  <a:pt x="3163880" y="937419"/>
                  <a:pt x="3163154" y="929256"/>
                  <a:pt x="3163698" y="921091"/>
                </a:cubicBezTo>
                <a:cubicBezTo>
                  <a:pt x="3164061" y="915287"/>
                  <a:pt x="3161884" y="913652"/>
                  <a:pt x="3156443" y="914015"/>
                </a:cubicBezTo>
                <a:cubicBezTo>
                  <a:pt x="3148640" y="914378"/>
                  <a:pt x="3140659" y="913652"/>
                  <a:pt x="3132858" y="914197"/>
                </a:cubicBezTo>
                <a:cubicBezTo>
                  <a:pt x="3126689" y="914560"/>
                  <a:pt x="3125238" y="912201"/>
                  <a:pt x="3125420" y="906397"/>
                </a:cubicBezTo>
                <a:cubicBezTo>
                  <a:pt x="3125782" y="887711"/>
                  <a:pt x="3125601" y="868842"/>
                  <a:pt x="3125601" y="850158"/>
                </a:cubicBezTo>
                <a:cubicBezTo>
                  <a:pt x="3125601" y="837096"/>
                  <a:pt x="3125601" y="837096"/>
                  <a:pt x="3113264" y="837822"/>
                </a:cubicBezTo>
                <a:cubicBezTo>
                  <a:pt x="3111813" y="838004"/>
                  <a:pt x="3110180" y="838184"/>
                  <a:pt x="3108728" y="837822"/>
                </a:cubicBezTo>
                <a:cubicBezTo>
                  <a:pt x="3096212" y="835101"/>
                  <a:pt x="3083693" y="836008"/>
                  <a:pt x="3071175" y="837641"/>
                </a:cubicBezTo>
                <a:cubicBezTo>
                  <a:pt x="3065369" y="838366"/>
                  <a:pt x="3063555" y="839635"/>
                  <a:pt x="3063737" y="845442"/>
                </a:cubicBezTo>
                <a:cubicBezTo>
                  <a:pt x="3064100" y="865395"/>
                  <a:pt x="3063737" y="885534"/>
                  <a:pt x="3063918" y="905489"/>
                </a:cubicBezTo>
                <a:cubicBezTo>
                  <a:pt x="3064100" y="911658"/>
                  <a:pt x="3062286" y="914560"/>
                  <a:pt x="3055755" y="914197"/>
                </a:cubicBezTo>
                <a:cubicBezTo>
                  <a:pt x="3047591" y="913834"/>
                  <a:pt x="3039428" y="914015"/>
                  <a:pt x="3031263" y="914197"/>
                </a:cubicBezTo>
                <a:cubicBezTo>
                  <a:pt x="3029630" y="914197"/>
                  <a:pt x="3026366" y="913290"/>
                  <a:pt x="3027091" y="915649"/>
                </a:cubicBezTo>
                <a:cubicBezTo>
                  <a:pt x="3030175" y="925264"/>
                  <a:pt x="3021104" y="933972"/>
                  <a:pt x="3025458" y="943950"/>
                </a:cubicBezTo>
                <a:cubicBezTo>
                  <a:pt x="3027454" y="948667"/>
                  <a:pt x="3024732" y="953746"/>
                  <a:pt x="3018382" y="951751"/>
                </a:cubicBezTo>
                <a:cubicBezTo>
                  <a:pt x="3009675" y="949211"/>
                  <a:pt x="3001148" y="951207"/>
                  <a:pt x="2992440" y="950299"/>
                </a:cubicBezTo>
                <a:cubicBezTo>
                  <a:pt x="2987179" y="949755"/>
                  <a:pt x="2985727" y="951932"/>
                  <a:pt x="2985909" y="957011"/>
                </a:cubicBezTo>
                <a:cubicBezTo>
                  <a:pt x="2986272" y="966446"/>
                  <a:pt x="2986090" y="975698"/>
                  <a:pt x="2986090" y="985132"/>
                </a:cubicBezTo>
                <a:cubicBezTo>
                  <a:pt x="2986272" y="993477"/>
                  <a:pt x="2979921" y="989667"/>
                  <a:pt x="2976293" y="990211"/>
                </a:cubicBezTo>
                <a:cubicBezTo>
                  <a:pt x="2971214" y="990937"/>
                  <a:pt x="2972846" y="988035"/>
                  <a:pt x="2973028" y="984769"/>
                </a:cubicBezTo>
                <a:cubicBezTo>
                  <a:pt x="2973754" y="975335"/>
                  <a:pt x="2973209" y="966083"/>
                  <a:pt x="2973572" y="956648"/>
                </a:cubicBezTo>
                <a:cubicBezTo>
                  <a:pt x="2973754" y="951025"/>
                  <a:pt x="2971214" y="950118"/>
                  <a:pt x="2966497" y="950299"/>
                </a:cubicBezTo>
                <a:cubicBezTo>
                  <a:pt x="2958334" y="950662"/>
                  <a:pt x="2950169" y="950118"/>
                  <a:pt x="2942005" y="950481"/>
                </a:cubicBezTo>
                <a:cubicBezTo>
                  <a:pt x="2937107" y="950662"/>
                  <a:pt x="2934930" y="949211"/>
                  <a:pt x="2935292" y="943950"/>
                </a:cubicBezTo>
                <a:cubicBezTo>
                  <a:pt x="2935655" y="936694"/>
                  <a:pt x="2935292" y="929437"/>
                  <a:pt x="2935474" y="922179"/>
                </a:cubicBezTo>
                <a:cubicBezTo>
                  <a:pt x="2935655" y="915467"/>
                  <a:pt x="2932753" y="912201"/>
                  <a:pt x="2925860" y="912383"/>
                </a:cubicBezTo>
                <a:cubicBezTo>
                  <a:pt x="2917332" y="912564"/>
                  <a:pt x="2908805" y="912020"/>
                  <a:pt x="2900461" y="912746"/>
                </a:cubicBezTo>
                <a:cubicBezTo>
                  <a:pt x="2897195" y="912927"/>
                  <a:pt x="2895562" y="912746"/>
                  <a:pt x="2896107" y="909480"/>
                </a:cubicBezTo>
                <a:cubicBezTo>
                  <a:pt x="2900279" y="887711"/>
                  <a:pt x="2892660" y="865940"/>
                  <a:pt x="2897376" y="844172"/>
                </a:cubicBezTo>
                <a:cubicBezTo>
                  <a:pt x="2898647" y="838184"/>
                  <a:pt x="2896107" y="835827"/>
                  <a:pt x="2889576" y="836008"/>
                </a:cubicBezTo>
                <a:cubicBezTo>
                  <a:pt x="2873247" y="836552"/>
                  <a:pt x="2856920" y="836552"/>
                  <a:pt x="2840593" y="836008"/>
                </a:cubicBezTo>
                <a:cubicBezTo>
                  <a:pt x="2834061" y="835827"/>
                  <a:pt x="2831703" y="837278"/>
                  <a:pt x="2831885" y="844354"/>
                </a:cubicBezTo>
                <a:cubicBezTo>
                  <a:pt x="2832429" y="864670"/>
                  <a:pt x="2831885" y="884807"/>
                  <a:pt x="2832247" y="905126"/>
                </a:cubicBezTo>
                <a:cubicBezTo>
                  <a:pt x="2832247" y="910568"/>
                  <a:pt x="2830978" y="912927"/>
                  <a:pt x="2825172" y="912383"/>
                </a:cubicBezTo>
                <a:cubicBezTo>
                  <a:pt x="2819367" y="912020"/>
                  <a:pt x="2813744" y="912020"/>
                  <a:pt x="2807937" y="912383"/>
                </a:cubicBezTo>
                <a:cubicBezTo>
                  <a:pt x="2796508" y="912927"/>
                  <a:pt x="2795419" y="914197"/>
                  <a:pt x="2795782" y="925264"/>
                </a:cubicBezTo>
                <a:cubicBezTo>
                  <a:pt x="2795963" y="932158"/>
                  <a:pt x="2795600" y="939233"/>
                  <a:pt x="2795963" y="946127"/>
                </a:cubicBezTo>
                <a:cubicBezTo>
                  <a:pt x="2796146" y="951025"/>
                  <a:pt x="2794149" y="952476"/>
                  <a:pt x="2789614" y="952295"/>
                </a:cubicBezTo>
                <a:cubicBezTo>
                  <a:pt x="2781450" y="952113"/>
                  <a:pt x="2773287" y="952658"/>
                  <a:pt x="2765123" y="952113"/>
                </a:cubicBezTo>
                <a:cubicBezTo>
                  <a:pt x="2758954" y="951751"/>
                  <a:pt x="2757322" y="954109"/>
                  <a:pt x="2757685" y="959915"/>
                </a:cubicBezTo>
                <a:cubicBezTo>
                  <a:pt x="2758048" y="967534"/>
                  <a:pt x="2757685" y="974972"/>
                  <a:pt x="2757866" y="982592"/>
                </a:cubicBezTo>
                <a:cubicBezTo>
                  <a:pt x="2758048" y="988397"/>
                  <a:pt x="2757503" y="992389"/>
                  <a:pt x="2749884" y="992389"/>
                </a:cubicBezTo>
                <a:cubicBezTo>
                  <a:pt x="2742627" y="992389"/>
                  <a:pt x="2740993" y="989305"/>
                  <a:pt x="2741357" y="982955"/>
                </a:cubicBezTo>
                <a:cubicBezTo>
                  <a:pt x="2741720" y="974792"/>
                  <a:pt x="2741176" y="966628"/>
                  <a:pt x="2741539" y="958463"/>
                </a:cubicBezTo>
                <a:cubicBezTo>
                  <a:pt x="2741720" y="953746"/>
                  <a:pt x="2740268" y="951932"/>
                  <a:pt x="2735369" y="952113"/>
                </a:cubicBezTo>
                <a:cubicBezTo>
                  <a:pt x="2726842" y="952476"/>
                  <a:pt x="2718498" y="951932"/>
                  <a:pt x="2709971" y="952295"/>
                </a:cubicBezTo>
                <a:cubicBezTo>
                  <a:pt x="2704892" y="952476"/>
                  <a:pt x="2703078" y="950844"/>
                  <a:pt x="2703259" y="945583"/>
                </a:cubicBezTo>
                <a:cubicBezTo>
                  <a:pt x="2703621" y="937056"/>
                  <a:pt x="2703078" y="928710"/>
                  <a:pt x="2703441" y="920185"/>
                </a:cubicBezTo>
                <a:cubicBezTo>
                  <a:pt x="2703621" y="915649"/>
                  <a:pt x="2701989" y="913834"/>
                  <a:pt x="2697271" y="914015"/>
                </a:cubicBezTo>
                <a:cubicBezTo>
                  <a:pt x="2689108" y="914378"/>
                  <a:pt x="2680944" y="913652"/>
                  <a:pt x="2672781" y="914197"/>
                </a:cubicBezTo>
                <a:cubicBezTo>
                  <a:pt x="2666794" y="914560"/>
                  <a:pt x="2664980" y="912564"/>
                  <a:pt x="2665161" y="906578"/>
                </a:cubicBezTo>
                <a:cubicBezTo>
                  <a:pt x="2665342" y="885351"/>
                  <a:pt x="2664980" y="864307"/>
                  <a:pt x="2665342" y="843082"/>
                </a:cubicBezTo>
                <a:cubicBezTo>
                  <a:pt x="2665342" y="837459"/>
                  <a:pt x="2663710" y="835101"/>
                  <a:pt x="2658086" y="836008"/>
                </a:cubicBezTo>
                <a:cubicBezTo>
                  <a:pt x="2642483" y="838366"/>
                  <a:pt x="2626883" y="838004"/>
                  <a:pt x="2611280" y="837641"/>
                </a:cubicBezTo>
                <a:cubicBezTo>
                  <a:pt x="2604568" y="837459"/>
                  <a:pt x="2603116" y="839817"/>
                  <a:pt x="2603298" y="845985"/>
                </a:cubicBezTo>
                <a:cubicBezTo>
                  <a:pt x="2603660" y="866303"/>
                  <a:pt x="2603116" y="886623"/>
                  <a:pt x="2603479" y="906940"/>
                </a:cubicBezTo>
                <a:cubicBezTo>
                  <a:pt x="2603479" y="912383"/>
                  <a:pt x="2601846" y="914378"/>
                  <a:pt x="2596222" y="914015"/>
                </a:cubicBezTo>
                <a:cubicBezTo>
                  <a:pt x="2587696" y="913652"/>
                  <a:pt x="2579350" y="914015"/>
                  <a:pt x="2570823" y="913834"/>
                </a:cubicBezTo>
                <a:cubicBezTo>
                  <a:pt x="2566469" y="913652"/>
                  <a:pt x="2565018" y="915287"/>
                  <a:pt x="2565200" y="919640"/>
                </a:cubicBezTo>
                <a:cubicBezTo>
                  <a:pt x="2565381" y="928348"/>
                  <a:pt x="2565018" y="937237"/>
                  <a:pt x="2565381" y="945946"/>
                </a:cubicBezTo>
                <a:cubicBezTo>
                  <a:pt x="2565563" y="950844"/>
                  <a:pt x="2563749" y="952295"/>
                  <a:pt x="2559031" y="952113"/>
                </a:cubicBezTo>
                <a:cubicBezTo>
                  <a:pt x="2551775" y="951932"/>
                  <a:pt x="2544518" y="951932"/>
                  <a:pt x="2537262" y="952113"/>
                </a:cubicBezTo>
                <a:cubicBezTo>
                  <a:pt x="2530368" y="952295"/>
                  <a:pt x="2526013" y="954472"/>
                  <a:pt x="2526920" y="962818"/>
                </a:cubicBezTo>
                <a:cubicBezTo>
                  <a:pt x="2527645" y="970074"/>
                  <a:pt x="2526739" y="977331"/>
                  <a:pt x="2527102" y="984587"/>
                </a:cubicBezTo>
                <a:cubicBezTo>
                  <a:pt x="2527464" y="990937"/>
                  <a:pt x="2523474" y="990393"/>
                  <a:pt x="2519482" y="990030"/>
                </a:cubicBezTo>
                <a:cubicBezTo>
                  <a:pt x="2515854" y="989849"/>
                  <a:pt x="2510592" y="992207"/>
                  <a:pt x="2510774" y="984769"/>
                </a:cubicBezTo>
                <a:cubicBezTo>
                  <a:pt x="2511137" y="976243"/>
                  <a:pt x="2510410" y="967716"/>
                  <a:pt x="2510955" y="959371"/>
                </a:cubicBezTo>
                <a:cubicBezTo>
                  <a:pt x="2511318" y="953202"/>
                  <a:pt x="2508960" y="951570"/>
                  <a:pt x="2503155" y="951932"/>
                </a:cubicBezTo>
                <a:cubicBezTo>
                  <a:pt x="2495535" y="952295"/>
                  <a:pt x="2487916" y="951570"/>
                  <a:pt x="2480478" y="952113"/>
                </a:cubicBezTo>
                <a:cubicBezTo>
                  <a:pt x="2473766" y="952658"/>
                  <a:pt x="2472133" y="950118"/>
                  <a:pt x="2472495" y="943950"/>
                </a:cubicBezTo>
                <a:cubicBezTo>
                  <a:pt x="2472858" y="936694"/>
                  <a:pt x="2471951" y="929437"/>
                  <a:pt x="2472676" y="922179"/>
                </a:cubicBezTo>
                <a:cubicBezTo>
                  <a:pt x="2473403" y="914924"/>
                  <a:pt x="2470499" y="913290"/>
                  <a:pt x="2463969" y="913834"/>
                </a:cubicBezTo>
                <a:cubicBezTo>
                  <a:pt x="2457619" y="914378"/>
                  <a:pt x="2451269" y="913471"/>
                  <a:pt x="2444920" y="914015"/>
                </a:cubicBezTo>
                <a:cubicBezTo>
                  <a:pt x="2437119" y="914741"/>
                  <a:pt x="2433852" y="912746"/>
                  <a:pt x="2434215" y="903856"/>
                </a:cubicBezTo>
                <a:cubicBezTo>
                  <a:pt x="2434941" y="886077"/>
                  <a:pt x="2434578" y="868117"/>
                  <a:pt x="2434398" y="850340"/>
                </a:cubicBezTo>
                <a:cubicBezTo>
                  <a:pt x="2434398" y="845805"/>
                  <a:pt x="2436211" y="840543"/>
                  <a:pt x="2433490" y="837096"/>
                </a:cubicBezTo>
                <a:cubicBezTo>
                  <a:pt x="2430407" y="833105"/>
                  <a:pt x="2425871" y="838730"/>
                  <a:pt x="2421698" y="837641"/>
                </a:cubicBezTo>
                <a:cubicBezTo>
                  <a:pt x="2420791" y="837459"/>
                  <a:pt x="2419884" y="837822"/>
                  <a:pt x="2418977" y="837641"/>
                </a:cubicBezTo>
                <a:cubicBezTo>
                  <a:pt x="2406096" y="834737"/>
                  <a:pt x="2393397" y="835827"/>
                  <a:pt x="2380516" y="837278"/>
                </a:cubicBezTo>
                <a:cubicBezTo>
                  <a:pt x="2374167" y="838004"/>
                  <a:pt x="2372351" y="839455"/>
                  <a:pt x="2372533" y="845623"/>
                </a:cubicBezTo>
                <a:cubicBezTo>
                  <a:pt x="2373078" y="865214"/>
                  <a:pt x="2372533" y="884989"/>
                  <a:pt x="2372897" y="904583"/>
                </a:cubicBezTo>
                <a:cubicBezTo>
                  <a:pt x="2373078" y="911839"/>
                  <a:pt x="2370538" y="914197"/>
                  <a:pt x="2363463" y="913834"/>
                </a:cubicBezTo>
                <a:cubicBezTo>
                  <a:pt x="2354392" y="913290"/>
                  <a:pt x="2345321" y="913652"/>
                  <a:pt x="2336431" y="913652"/>
                </a:cubicBezTo>
                <a:cubicBezTo>
                  <a:pt x="2334980" y="916375"/>
                  <a:pt x="2338790" y="917463"/>
                  <a:pt x="2337883" y="919459"/>
                </a:cubicBezTo>
                <a:cubicBezTo>
                  <a:pt x="2333529" y="928166"/>
                  <a:pt x="2334798" y="937600"/>
                  <a:pt x="2334798" y="946852"/>
                </a:cubicBezTo>
                <a:cubicBezTo>
                  <a:pt x="2334798" y="951932"/>
                  <a:pt x="2331533" y="952476"/>
                  <a:pt x="2328267" y="951388"/>
                </a:cubicBezTo>
                <a:cubicBezTo>
                  <a:pt x="2319741" y="948485"/>
                  <a:pt x="2311033" y="950481"/>
                  <a:pt x="2302325" y="949755"/>
                </a:cubicBezTo>
                <a:cubicBezTo>
                  <a:pt x="2296882" y="949393"/>
                  <a:pt x="2294705" y="951751"/>
                  <a:pt x="2294886" y="957193"/>
                </a:cubicBezTo>
                <a:cubicBezTo>
                  <a:pt x="2295249" y="965720"/>
                  <a:pt x="2294886" y="974066"/>
                  <a:pt x="2295068" y="982592"/>
                </a:cubicBezTo>
                <a:cubicBezTo>
                  <a:pt x="2295068" y="987128"/>
                  <a:pt x="2294705" y="989667"/>
                  <a:pt x="2288900" y="989849"/>
                </a:cubicBezTo>
                <a:cubicBezTo>
                  <a:pt x="2282731" y="990030"/>
                  <a:pt x="2282006" y="987128"/>
                  <a:pt x="2282187" y="982229"/>
                </a:cubicBezTo>
                <a:cubicBezTo>
                  <a:pt x="2282550" y="973522"/>
                  <a:pt x="2282006" y="964632"/>
                  <a:pt x="2282369" y="955923"/>
                </a:cubicBezTo>
                <a:cubicBezTo>
                  <a:pt x="2282550" y="951388"/>
                  <a:pt x="2280918" y="949574"/>
                  <a:pt x="2276200" y="949755"/>
                </a:cubicBezTo>
                <a:cubicBezTo>
                  <a:pt x="2267493" y="950118"/>
                  <a:pt x="2258603" y="949755"/>
                  <a:pt x="2249895" y="949937"/>
                </a:cubicBezTo>
                <a:cubicBezTo>
                  <a:pt x="2245541" y="949937"/>
                  <a:pt x="2243908" y="948485"/>
                  <a:pt x="2244090" y="944132"/>
                </a:cubicBezTo>
                <a:cubicBezTo>
                  <a:pt x="2244271" y="936330"/>
                  <a:pt x="2243908" y="928348"/>
                  <a:pt x="2244271" y="920547"/>
                </a:cubicBezTo>
                <a:cubicBezTo>
                  <a:pt x="2244633" y="914197"/>
                  <a:pt x="2241731" y="911658"/>
                  <a:pt x="2235926" y="911658"/>
                </a:cubicBezTo>
                <a:cubicBezTo>
                  <a:pt x="2226129" y="911658"/>
                  <a:pt x="2216333" y="911658"/>
                  <a:pt x="2206536" y="911658"/>
                </a:cubicBezTo>
                <a:cubicBezTo>
                  <a:pt x="2206536" y="911476"/>
                  <a:pt x="2206355" y="911295"/>
                  <a:pt x="2206355" y="910932"/>
                </a:cubicBezTo>
                <a:cubicBezTo>
                  <a:pt x="2206355" y="888254"/>
                  <a:pt x="2206355" y="865577"/>
                  <a:pt x="2206174" y="842902"/>
                </a:cubicBezTo>
                <a:cubicBezTo>
                  <a:pt x="2206174" y="839455"/>
                  <a:pt x="2207625" y="835101"/>
                  <a:pt x="2201455" y="835282"/>
                </a:cubicBezTo>
                <a:cubicBezTo>
                  <a:pt x="2183677" y="835645"/>
                  <a:pt x="2165897" y="834375"/>
                  <a:pt x="2148301" y="837096"/>
                </a:cubicBezTo>
                <a:cubicBezTo>
                  <a:pt x="2145761" y="837459"/>
                  <a:pt x="2144491" y="838547"/>
                  <a:pt x="2144672" y="841087"/>
                </a:cubicBezTo>
                <a:cubicBezTo>
                  <a:pt x="2145580" y="861768"/>
                  <a:pt x="2140681" y="882449"/>
                  <a:pt x="2144128" y="903312"/>
                </a:cubicBezTo>
                <a:cubicBezTo>
                  <a:pt x="2145034" y="908573"/>
                  <a:pt x="2144853" y="914378"/>
                  <a:pt x="2136146" y="913471"/>
                </a:cubicBezTo>
                <a:cubicBezTo>
                  <a:pt x="2127981" y="912564"/>
                  <a:pt x="2119818" y="913652"/>
                  <a:pt x="2111654" y="913109"/>
                </a:cubicBezTo>
                <a:cubicBezTo>
                  <a:pt x="2105849" y="912746"/>
                  <a:pt x="2103673" y="915105"/>
                  <a:pt x="2104761" y="920365"/>
                </a:cubicBezTo>
                <a:cubicBezTo>
                  <a:pt x="2106575" y="928710"/>
                  <a:pt x="2103854" y="937056"/>
                  <a:pt x="2104761" y="945221"/>
                </a:cubicBezTo>
                <a:cubicBezTo>
                  <a:pt x="2105305" y="949755"/>
                  <a:pt x="2103491" y="951570"/>
                  <a:pt x="2098592" y="951388"/>
                </a:cubicBezTo>
                <a:cubicBezTo>
                  <a:pt x="2090973" y="951025"/>
                  <a:pt x="2083534" y="951388"/>
                  <a:pt x="2075915" y="951207"/>
                </a:cubicBezTo>
                <a:cubicBezTo>
                  <a:pt x="2071560" y="951207"/>
                  <a:pt x="2070109" y="952658"/>
                  <a:pt x="2070109" y="957011"/>
                </a:cubicBezTo>
                <a:cubicBezTo>
                  <a:pt x="2070290" y="972977"/>
                  <a:pt x="2070109" y="989123"/>
                  <a:pt x="2070290" y="1005088"/>
                </a:cubicBezTo>
                <a:cubicBezTo>
                  <a:pt x="2070472" y="1014158"/>
                  <a:pt x="2078091" y="1009986"/>
                  <a:pt x="2082446" y="1011075"/>
                </a:cubicBezTo>
                <a:cubicBezTo>
                  <a:pt x="2087344" y="1012344"/>
                  <a:pt x="2088614" y="1009442"/>
                  <a:pt x="2088433" y="1004907"/>
                </a:cubicBezTo>
                <a:cubicBezTo>
                  <a:pt x="2088070" y="997105"/>
                  <a:pt x="2088614" y="989123"/>
                  <a:pt x="2088250" y="981322"/>
                </a:cubicBezTo>
                <a:cubicBezTo>
                  <a:pt x="2087888" y="974066"/>
                  <a:pt x="2091336" y="972433"/>
                  <a:pt x="2097685" y="973341"/>
                </a:cubicBezTo>
                <a:cubicBezTo>
                  <a:pt x="2106031" y="974610"/>
                  <a:pt x="2114374" y="974972"/>
                  <a:pt x="2122903" y="974610"/>
                </a:cubicBezTo>
                <a:cubicBezTo>
                  <a:pt x="2128526" y="974429"/>
                  <a:pt x="2128162" y="972070"/>
                  <a:pt x="2128162" y="968441"/>
                </a:cubicBezTo>
                <a:cubicBezTo>
                  <a:pt x="2127981" y="959915"/>
                  <a:pt x="2128344" y="951570"/>
                  <a:pt x="2127981" y="943043"/>
                </a:cubicBezTo>
                <a:cubicBezTo>
                  <a:pt x="2127800" y="938145"/>
                  <a:pt x="2129614" y="936694"/>
                  <a:pt x="2134332" y="936874"/>
                </a:cubicBezTo>
                <a:cubicBezTo>
                  <a:pt x="2143402" y="937237"/>
                  <a:pt x="2152473" y="936694"/>
                  <a:pt x="2161545" y="937056"/>
                </a:cubicBezTo>
                <a:cubicBezTo>
                  <a:pt x="2166805" y="937419"/>
                  <a:pt x="2168256" y="935423"/>
                  <a:pt x="2168075" y="930344"/>
                </a:cubicBezTo>
                <a:cubicBezTo>
                  <a:pt x="2167894" y="921273"/>
                  <a:pt x="2167168" y="912383"/>
                  <a:pt x="2166805" y="903493"/>
                </a:cubicBezTo>
                <a:cubicBezTo>
                  <a:pt x="2166442" y="891339"/>
                  <a:pt x="2168256" y="879002"/>
                  <a:pt x="2167712" y="866847"/>
                </a:cubicBezTo>
                <a:cubicBezTo>
                  <a:pt x="2167531" y="860861"/>
                  <a:pt x="2169527" y="859409"/>
                  <a:pt x="2174426" y="859046"/>
                </a:cubicBezTo>
                <a:cubicBezTo>
                  <a:pt x="2181138" y="858684"/>
                  <a:pt x="2186579" y="858321"/>
                  <a:pt x="2182952" y="868299"/>
                </a:cubicBezTo>
                <a:cubicBezTo>
                  <a:pt x="2180230" y="875737"/>
                  <a:pt x="2186217" y="883718"/>
                  <a:pt x="2184221" y="891339"/>
                </a:cubicBezTo>
                <a:cubicBezTo>
                  <a:pt x="2180593" y="904401"/>
                  <a:pt x="2184403" y="917100"/>
                  <a:pt x="2184584" y="929800"/>
                </a:cubicBezTo>
                <a:cubicBezTo>
                  <a:pt x="2184584" y="933247"/>
                  <a:pt x="2186942" y="933427"/>
                  <a:pt x="2189483" y="933427"/>
                </a:cubicBezTo>
                <a:cubicBezTo>
                  <a:pt x="2200549" y="933427"/>
                  <a:pt x="2211434" y="933427"/>
                  <a:pt x="2222319" y="933427"/>
                </a:cubicBezTo>
                <a:cubicBezTo>
                  <a:pt x="2223771" y="939776"/>
                  <a:pt x="2221412" y="946127"/>
                  <a:pt x="2221775" y="952658"/>
                </a:cubicBezTo>
                <a:cubicBezTo>
                  <a:pt x="2221956" y="954291"/>
                  <a:pt x="2220687" y="957738"/>
                  <a:pt x="2222863" y="956468"/>
                </a:cubicBezTo>
                <a:cubicBezTo>
                  <a:pt x="2228487" y="953202"/>
                  <a:pt x="2226310" y="957738"/>
                  <a:pt x="2226129" y="959371"/>
                </a:cubicBezTo>
                <a:cubicBezTo>
                  <a:pt x="2225948" y="962092"/>
                  <a:pt x="2225403" y="964813"/>
                  <a:pt x="2224315" y="967171"/>
                </a:cubicBezTo>
                <a:cubicBezTo>
                  <a:pt x="2222138" y="972615"/>
                  <a:pt x="2223771" y="973884"/>
                  <a:pt x="2229213" y="973703"/>
                </a:cubicBezTo>
                <a:cubicBezTo>
                  <a:pt x="2237558" y="973341"/>
                  <a:pt x="2245904" y="973884"/>
                  <a:pt x="2254249" y="973522"/>
                </a:cubicBezTo>
                <a:cubicBezTo>
                  <a:pt x="2260962" y="973341"/>
                  <a:pt x="2261144" y="975698"/>
                  <a:pt x="2259872" y="981685"/>
                </a:cubicBezTo>
                <a:cubicBezTo>
                  <a:pt x="2258422" y="988942"/>
                  <a:pt x="2258785" y="996742"/>
                  <a:pt x="2259328" y="1004181"/>
                </a:cubicBezTo>
                <a:cubicBezTo>
                  <a:pt x="2259691" y="1008535"/>
                  <a:pt x="2261506" y="1012163"/>
                  <a:pt x="2267855" y="1011800"/>
                </a:cubicBezTo>
                <a:cubicBezTo>
                  <a:pt x="2282731" y="1011075"/>
                  <a:pt x="2297426" y="1011256"/>
                  <a:pt x="2312303" y="1011618"/>
                </a:cubicBezTo>
                <a:cubicBezTo>
                  <a:pt x="2317564" y="1011800"/>
                  <a:pt x="2319197" y="1009986"/>
                  <a:pt x="2319016" y="1004907"/>
                </a:cubicBezTo>
                <a:cubicBezTo>
                  <a:pt x="2318653" y="996380"/>
                  <a:pt x="2319197" y="988035"/>
                  <a:pt x="2318834" y="979508"/>
                </a:cubicBezTo>
                <a:cubicBezTo>
                  <a:pt x="2318653" y="974610"/>
                  <a:pt x="2320467" y="973159"/>
                  <a:pt x="2325183" y="973341"/>
                </a:cubicBezTo>
                <a:cubicBezTo>
                  <a:pt x="2333710" y="973703"/>
                  <a:pt x="2342055" y="973159"/>
                  <a:pt x="2350581" y="973522"/>
                </a:cubicBezTo>
                <a:cubicBezTo>
                  <a:pt x="2355842" y="973884"/>
                  <a:pt x="2357294" y="971888"/>
                  <a:pt x="2357113" y="966808"/>
                </a:cubicBezTo>
                <a:cubicBezTo>
                  <a:pt x="2356750" y="959008"/>
                  <a:pt x="2357294" y="951025"/>
                  <a:pt x="2356931" y="943223"/>
                </a:cubicBezTo>
                <a:cubicBezTo>
                  <a:pt x="2356750" y="937419"/>
                  <a:pt x="2359109" y="935242"/>
                  <a:pt x="2364914" y="935423"/>
                </a:cubicBezTo>
                <a:cubicBezTo>
                  <a:pt x="2372533" y="935786"/>
                  <a:pt x="2380153" y="935060"/>
                  <a:pt x="2387590" y="935604"/>
                </a:cubicBezTo>
                <a:cubicBezTo>
                  <a:pt x="2393578" y="935968"/>
                  <a:pt x="2395574" y="933972"/>
                  <a:pt x="2395211" y="927985"/>
                </a:cubicBezTo>
                <a:cubicBezTo>
                  <a:pt x="2393941" y="908936"/>
                  <a:pt x="2396843" y="889706"/>
                  <a:pt x="2395211" y="870656"/>
                </a:cubicBezTo>
                <a:cubicBezTo>
                  <a:pt x="2395211" y="869205"/>
                  <a:pt x="2395392" y="867573"/>
                  <a:pt x="2395574" y="866121"/>
                </a:cubicBezTo>
                <a:cubicBezTo>
                  <a:pt x="2396480" y="859591"/>
                  <a:pt x="2401016" y="859046"/>
                  <a:pt x="2406640" y="859229"/>
                </a:cubicBezTo>
                <a:cubicBezTo>
                  <a:pt x="2413534" y="859409"/>
                  <a:pt x="2411538" y="864126"/>
                  <a:pt x="2411538" y="867573"/>
                </a:cubicBezTo>
                <a:cubicBezTo>
                  <a:pt x="2411357" y="887166"/>
                  <a:pt x="2413171" y="906759"/>
                  <a:pt x="2411720" y="926352"/>
                </a:cubicBezTo>
                <a:cubicBezTo>
                  <a:pt x="2410813" y="938145"/>
                  <a:pt x="2413171" y="939596"/>
                  <a:pt x="2425326" y="936694"/>
                </a:cubicBezTo>
                <a:cubicBezTo>
                  <a:pt x="2431495" y="935060"/>
                  <a:pt x="2437482" y="935604"/>
                  <a:pt x="2443832" y="936874"/>
                </a:cubicBezTo>
                <a:cubicBezTo>
                  <a:pt x="2448548" y="937782"/>
                  <a:pt x="2449818" y="939414"/>
                  <a:pt x="2449636" y="943769"/>
                </a:cubicBezTo>
                <a:cubicBezTo>
                  <a:pt x="2449455" y="951388"/>
                  <a:pt x="2449818" y="958826"/>
                  <a:pt x="2449455" y="966446"/>
                </a:cubicBezTo>
                <a:cubicBezTo>
                  <a:pt x="2449092" y="972977"/>
                  <a:pt x="2451269" y="975880"/>
                  <a:pt x="2458162" y="975517"/>
                </a:cubicBezTo>
                <a:cubicBezTo>
                  <a:pt x="2465057" y="975155"/>
                  <a:pt x="2472133" y="975880"/>
                  <a:pt x="2479027" y="975335"/>
                </a:cubicBezTo>
                <a:cubicBezTo>
                  <a:pt x="2485376" y="974792"/>
                  <a:pt x="2488279" y="976424"/>
                  <a:pt x="2487734" y="983680"/>
                </a:cubicBezTo>
                <a:cubicBezTo>
                  <a:pt x="2487009" y="991119"/>
                  <a:pt x="2487734" y="998738"/>
                  <a:pt x="2487553" y="1006358"/>
                </a:cubicBezTo>
                <a:cubicBezTo>
                  <a:pt x="2487372" y="1011256"/>
                  <a:pt x="2489005" y="1013614"/>
                  <a:pt x="2494265" y="1013614"/>
                </a:cubicBezTo>
                <a:cubicBezTo>
                  <a:pt x="2510955" y="1013614"/>
                  <a:pt x="2527464" y="1013614"/>
                  <a:pt x="2544156" y="1013614"/>
                </a:cubicBezTo>
                <a:cubicBezTo>
                  <a:pt x="2546695" y="1013614"/>
                  <a:pt x="2549598" y="1013614"/>
                  <a:pt x="2549054" y="1010167"/>
                </a:cubicBezTo>
                <a:cubicBezTo>
                  <a:pt x="2547602" y="1000916"/>
                  <a:pt x="2553044" y="992026"/>
                  <a:pt x="2549598" y="982592"/>
                </a:cubicBezTo>
                <a:cubicBezTo>
                  <a:pt x="2548147" y="978238"/>
                  <a:pt x="2549598" y="975335"/>
                  <a:pt x="2555403" y="975517"/>
                </a:cubicBezTo>
                <a:cubicBezTo>
                  <a:pt x="2564474" y="975880"/>
                  <a:pt x="2573546" y="975335"/>
                  <a:pt x="2582615" y="975698"/>
                </a:cubicBezTo>
                <a:cubicBezTo>
                  <a:pt x="2587696" y="976061"/>
                  <a:pt x="2589510" y="974429"/>
                  <a:pt x="2589328" y="969167"/>
                </a:cubicBezTo>
                <a:cubicBezTo>
                  <a:pt x="2588965" y="960640"/>
                  <a:pt x="2589510" y="952295"/>
                  <a:pt x="2589147" y="943769"/>
                </a:cubicBezTo>
                <a:cubicBezTo>
                  <a:pt x="2588965" y="939233"/>
                  <a:pt x="2590598" y="937419"/>
                  <a:pt x="2595315" y="937600"/>
                </a:cubicBezTo>
                <a:cubicBezTo>
                  <a:pt x="2603479" y="937963"/>
                  <a:pt x="2611643" y="937237"/>
                  <a:pt x="2619807" y="937782"/>
                </a:cubicBezTo>
                <a:cubicBezTo>
                  <a:pt x="2625793" y="938145"/>
                  <a:pt x="2627607" y="936149"/>
                  <a:pt x="2627426" y="930163"/>
                </a:cubicBezTo>
                <a:cubicBezTo>
                  <a:pt x="2627063" y="910568"/>
                  <a:pt x="2627245" y="890794"/>
                  <a:pt x="2627245" y="871201"/>
                </a:cubicBezTo>
                <a:cubicBezTo>
                  <a:pt x="2627245" y="866485"/>
                  <a:pt x="2625612" y="861224"/>
                  <a:pt x="2634320" y="861224"/>
                </a:cubicBezTo>
                <a:cubicBezTo>
                  <a:pt x="2642483" y="861224"/>
                  <a:pt x="2641758" y="865577"/>
                  <a:pt x="2641758" y="870838"/>
                </a:cubicBezTo>
                <a:cubicBezTo>
                  <a:pt x="2641577" y="890794"/>
                  <a:pt x="2641939" y="910750"/>
                  <a:pt x="2641577" y="930707"/>
                </a:cubicBezTo>
                <a:cubicBezTo>
                  <a:pt x="2641577" y="936330"/>
                  <a:pt x="2643392" y="938145"/>
                  <a:pt x="2648833" y="937782"/>
                </a:cubicBezTo>
                <a:cubicBezTo>
                  <a:pt x="2656997" y="937419"/>
                  <a:pt x="2665161" y="937963"/>
                  <a:pt x="2673326" y="937600"/>
                </a:cubicBezTo>
                <a:cubicBezTo>
                  <a:pt x="2678586" y="937237"/>
                  <a:pt x="2680038" y="939233"/>
                  <a:pt x="2679856" y="944313"/>
                </a:cubicBezTo>
                <a:cubicBezTo>
                  <a:pt x="2679493" y="952476"/>
                  <a:pt x="2680219" y="960640"/>
                  <a:pt x="2679675" y="968804"/>
                </a:cubicBezTo>
                <a:cubicBezTo>
                  <a:pt x="2679311" y="974610"/>
                  <a:pt x="2681489" y="976243"/>
                  <a:pt x="2686931" y="975880"/>
                </a:cubicBezTo>
                <a:cubicBezTo>
                  <a:pt x="2694732" y="975517"/>
                  <a:pt x="2702715" y="976243"/>
                  <a:pt x="2710516" y="975698"/>
                </a:cubicBezTo>
                <a:cubicBezTo>
                  <a:pt x="2716684" y="975335"/>
                  <a:pt x="2718317" y="977694"/>
                  <a:pt x="2717954" y="983498"/>
                </a:cubicBezTo>
                <a:cubicBezTo>
                  <a:pt x="2717591" y="992026"/>
                  <a:pt x="2718317" y="1000371"/>
                  <a:pt x="2717773" y="1008897"/>
                </a:cubicBezTo>
                <a:cubicBezTo>
                  <a:pt x="2717410" y="1014704"/>
                  <a:pt x="2719768" y="1016155"/>
                  <a:pt x="2725028" y="1015973"/>
                </a:cubicBezTo>
                <a:cubicBezTo>
                  <a:pt x="2732830" y="1015792"/>
                  <a:pt x="2740450" y="1012707"/>
                  <a:pt x="2748251" y="1013977"/>
                </a:cubicBezTo>
                <a:cubicBezTo>
                  <a:pt x="2757503" y="1015429"/>
                  <a:pt x="2766574" y="1015792"/>
                  <a:pt x="2775826" y="1014158"/>
                </a:cubicBezTo>
                <a:cubicBezTo>
                  <a:pt x="2780181" y="1013432"/>
                  <a:pt x="2781632" y="1012344"/>
                  <a:pt x="2781450" y="1008172"/>
                </a:cubicBezTo>
                <a:cubicBezTo>
                  <a:pt x="2781269" y="999645"/>
                  <a:pt x="2781812" y="991119"/>
                  <a:pt x="2781269" y="982773"/>
                </a:cubicBezTo>
                <a:cubicBezTo>
                  <a:pt x="2780906" y="976969"/>
                  <a:pt x="2783084" y="975517"/>
                  <a:pt x="2788526" y="975698"/>
                </a:cubicBezTo>
                <a:cubicBezTo>
                  <a:pt x="2796689" y="976061"/>
                  <a:pt x="2804854" y="975517"/>
                  <a:pt x="2813018" y="975880"/>
                </a:cubicBezTo>
                <a:cubicBezTo>
                  <a:pt x="2818279" y="976061"/>
                  <a:pt x="2819548" y="973884"/>
                  <a:pt x="2819548" y="968985"/>
                </a:cubicBezTo>
                <a:cubicBezTo>
                  <a:pt x="2819548" y="962636"/>
                  <a:pt x="2817008" y="956830"/>
                  <a:pt x="2817553" y="950299"/>
                </a:cubicBezTo>
                <a:cubicBezTo>
                  <a:pt x="2818460" y="938145"/>
                  <a:pt x="2818822" y="937600"/>
                  <a:pt x="2830433" y="937600"/>
                </a:cubicBezTo>
                <a:cubicBezTo>
                  <a:pt x="2835332" y="937600"/>
                  <a:pt x="2840049" y="937600"/>
                  <a:pt x="2844946" y="937600"/>
                </a:cubicBezTo>
                <a:cubicBezTo>
                  <a:pt x="2857828" y="937600"/>
                  <a:pt x="2859460" y="936512"/>
                  <a:pt x="2857283" y="923632"/>
                </a:cubicBezTo>
                <a:cubicBezTo>
                  <a:pt x="2854198" y="905126"/>
                  <a:pt x="2856377" y="886440"/>
                  <a:pt x="2855651" y="867754"/>
                </a:cubicBezTo>
                <a:cubicBezTo>
                  <a:pt x="2855287" y="858140"/>
                  <a:pt x="2863452" y="860861"/>
                  <a:pt x="2868530" y="859954"/>
                </a:cubicBezTo>
                <a:cubicBezTo>
                  <a:pt x="2875062" y="858684"/>
                  <a:pt x="2873430" y="864126"/>
                  <a:pt x="2873611" y="867754"/>
                </a:cubicBezTo>
                <a:cubicBezTo>
                  <a:pt x="2874337" y="888254"/>
                  <a:pt x="2872704" y="908754"/>
                  <a:pt x="2874337" y="929256"/>
                </a:cubicBezTo>
                <a:cubicBezTo>
                  <a:pt x="2874700" y="933427"/>
                  <a:pt x="2875062" y="934335"/>
                  <a:pt x="2878871" y="934335"/>
                </a:cubicBezTo>
                <a:cubicBezTo>
                  <a:pt x="2888305" y="934153"/>
                  <a:pt x="2897739" y="934698"/>
                  <a:pt x="2906991" y="934153"/>
                </a:cubicBezTo>
                <a:cubicBezTo>
                  <a:pt x="2913342" y="933610"/>
                  <a:pt x="2914249" y="937782"/>
                  <a:pt x="2913161" y="941410"/>
                </a:cubicBezTo>
                <a:cubicBezTo>
                  <a:pt x="2910619" y="949574"/>
                  <a:pt x="2912435" y="957557"/>
                  <a:pt x="2911709" y="965901"/>
                </a:cubicBezTo>
                <a:cubicBezTo>
                  <a:pt x="2915156" y="963543"/>
                  <a:pt x="2911709" y="959552"/>
                  <a:pt x="2914430" y="957557"/>
                </a:cubicBezTo>
                <a:cubicBezTo>
                  <a:pt x="2918239" y="962818"/>
                  <a:pt x="2910802" y="971162"/>
                  <a:pt x="2916425" y="973522"/>
                </a:cubicBezTo>
                <a:cubicBezTo>
                  <a:pt x="2922230" y="975880"/>
                  <a:pt x="2930032" y="974972"/>
                  <a:pt x="2936925" y="973341"/>
                </a:cubicBezTo>
                <a:cubicBezTo>
                  <a:pt x="2937107" y="973341"/>
                  <a:pt x="2937470" y="972977"/>
                  <a:pt x="2937651" y="972977"/>
                </a:cubicBezTo>
                <a:cubicBezTo>
                  <a:pt x="2946722" y="972070"/>
                  <a:pt x="2949807" y="974792"/>
                  <a:pt x="2949807" y="983861"/>
                </a:cubicBezTo>
                <a:cubicBezTo>
                  <a:pt x="2949807" y="991482"/>
                  <a:pt x="2949987" y="998919"/>
                  <a:pt x="2949807" y="1006539"/>
                </a:cubicBezTo>
                <a:cubicBezTo>
                  <a:pt x="2949625" y="1010893"/>
                  <a:pt x="2951076" y="1012344"/>
                  <a:pt x="2955431" y="1012344"/>
                </a:cubicBezTo>
                <a:cubicBezTo>
                  <a:pt x="2971396" y="1012163"/>
                  <a:pt x="2987542" y="1012163"/>
                  <a:pt x="3003507" y="1012344"/>
                </a:cubicBezTo>
                <a:cubicBezTo>
                  <a:pt x="3008223" y="1012526"/>
                  <a:pt x="3010037" y="1010893"/>
                  <a:pt x="3009675" y="1006177"/>
                </a:cubicBezTo>
                <a:cubicBezTo>
                  <a:pt x="3009131" y="999464"/>
                  <a:pt x="3010037" y="993115"/>
                  <a:pt x="3008223" y="986403"/>
                </a:cubicBezTo>
                <a:cubicBezTo>
                  <a:pt x="3005683" y="976424"/>
                  <a:pt x="3008223" y="974066"/>
                  <a:pt x="3018564" y="974066"/>
                </a:cubicBezTo>
                <a:cubicBezTo>
                  <a:pt x="3026183" y="974066"/>
                  <a:pt x="3033803" y="973703"/>
                  <a:pt x="3041242" y="974247"/>
                </a:cubicBezTo>
                <a:cubicBezTo>
                  <a:pt x="3047409" y="974610"/>
                  <a:pt x="3049405" y="971525"/>
                  <a:pt x="3047409" y="966808"/>
                </a:cubicBezTo>
                <a:cubicBezTo>
                  <a:pt x="3043418" y="957374"/>
                  <a:pt x="3048861" y="948485"/>
                  <a:pt x="3047954" y="939233"/>
                </a:cubicBezTo>
                <a:cubicBezTo>
                  <a:pt x="3047591" y="935604"/>
                  <a:pt x="3050856" y="936149"/>
                  <a:pt x="3053215" y="936149"/>
                </a:cubicBezTo>
                <a:cubicBezTo>
                  <a:pt x="3060834" y="936149"/>
                  <a:pt x="3068454" y="935786"/>
                  <a:pt x="3075892" y="936330"/>
                </a:cubicBezTo>
                <a:cubicBezTo>
                  <a:pt x="3083512" y="936874"/>
                  <a:pt x="3086415" y="935060"/>
                  <a:pt x="3086052" y="926534"/>
                </a:cubicBezTo>
                <a:cubicBezTo>
                  <a:pt x="3085326" y="906578"/>
                  <a:pt x="3086233" y="886623"/>
                  <a:pt x="3085689" y="866665"/>
                </a:cubicBezTo>
                <a:cubicBezTo>
                  <a:pt x="3085507" y="859409"/>
                  <a:pt x="3089136" y="859772"/>
                  <a:pt x="3094034" y="859772"/>
                </a:cubicBezTo>
                <a:cubicBezTo>
                  <a:pt x="3099114" y="859591"/>
                  <a:pt x="3102561" y="859772"/>
                  <a:pt x="3102379" y="866665"/>
                </a:cubicBezTo>
                <a:cubicBezTo>
                  <a:pt x="3101835" y="886623"/>
                  <a:pt x="3102198" y="906578"/>
                  <a:pt x="3102198" y="926534"/>
                </a:cubicBezTo>
                <a:cubicBezTo>
                  <a:pt x="3102198" y="938507"/>
                  <a:pt x="3104193" y="940321"/>
                  <a:pt x="3115804" y="937237"/>
                </a:cubicBezTo>
                <a:cubicBezTo>
                  <a:pt x="3122335" y="935423"/>
                  <a:pt x="3128685" y="936149"/>
                  <a:pt x="3135215" y="937419"/>
                </a:cubicBezTo>
                <a:cubicBezTo>
                  <a:pt x="3139751" y="938326"/>
                  <a:pt x="3140296" y="940139"/>
                  <a:pt x="3140296" y="943950"/>
                </a:cubicBezTo>
                <a:cubicBezTo>
                  <a:pt x="3140114" y="952476"/>
                  <a:pt x="3140477" y="960822"/>
                  <a:pt x="3140114" y="969348"/>
                </a:cubicBezTo>
                <a:cubicBezTo>
                  <a:pt x="3139751" y="974610"/>
                  <a:pt x="3141747" y="976061"/>
                  <a:pt x="3146826" y="975880"/>
                </a:cubicBezTo>
                <a:cubicBezTo>
                  <a:pt x="3154990" y="975517"/>
                  <a:pt x="3163154" y="976243"/>
                  <a:pt x="3171318" y="975698"/>
                </a:cubicBezTo>
                <a:cubicBezTo>
                  <a:pt x="3177123" y="975335"/>
                  <a:pt x="3178574" y="977512"/>
                  <a:pt x="3178393" y="982955"/>
                </a:cubicBezTo>
                <a:cubicBezTo>
                  <a:pt x="3178030" y="991119"/>
                  <a:pt x="3178393" y="999282"/>
                  <a:pt x="3178211" y="1007446"/>
                </a:cubicBezTo>
                <a:cubicBezTo>
                  <a:pt x="3178030" y="1011800"/>
                  <a:pt x="3178937" y="1013977"/>
                  <a:pt x="3184018" y="1013977"/>
                </a:cubicBezTo>
                <a:cubicBezTo>
                  <a:pt x="3200708" y="1013795"/>
                  <a:pt x="3217217" y="1013795"/>
                  <a:pt x="3233907" y="1013977"/>
                </a:cubicBezTo>
                <a:cubicBezTo>
                  <a:pt x="3238806" y="1014158"/>
                  <a:pt x="3240076" y="1012163"/>
                  <a:pt x="3239894" y="1007628"/>
                </a:cubicBezTo>
                <a:cubicBezTo>
                  <a:pt x="3239714" y="1000007"/>
                  <a:pt x="3240439" y="992389"/>
                  <a:pt x="3239714" y="984950"/>
                </a:cubicBezTo>
                <a:cubicBezTo>
                  <a:pt x="3238988" y="977149"/>
                  <a:pt x="3242071" y="974972"/>
                  <a:pt x="3249328" y="975698"/>
                </a:cubicBezTo>
                <a:cubicBezTo>
                  <a:pt x="3255678" y="976243"/>
                  <a:pt x="3262027" y="975155"/>
                  <a:pt x="3268377" y="975880"/>
                </a:cubicBezTo>
                <a:cubicBezTo>
                  <a:pt x="3277085" y="976786"/>
                  <a:pt x="3281258" y="974610"/>
                  <a:pt x="3279806" y="964813"/>
                </a:cubicBezTo>
                <a:cubicBezTo>
                  <a:pt x="3279080" y="958826"/>
                  <a:pt x="3280169" y="952658"/>
                  <a:pt x="3279625" y="946671"/>
                </a:cubicBezTo>
                <a:cubicBezTo>
                  <a:pt x="3278899" y="939776"/>
                  <a:pt x="3280714" y="936694"/>
                  <a:pt x="3288333" y="937419"/>
                </a:cubicBezTo>
                <a:cubicBezTo>
                  <a:pt x="3294864" y="937963"/>
                  <a:pt x="3301758" y="937056"/>
                  <a:pt x="3308289" y="937600"/>
                </a:cubicBezTo>
                <a:cubicBezTo>
                  <a:pt x="3315546" y="938326"/>
                  <a:pt x="3318085" y="936149"/>
                  <a:pt x="3317903" y="928348"/>
                </a:cubicBezTo>
                <a:cubicBezTo>
                  <a:pt x="3317178" y="908392"/>
                  <a:pt x="3317722" y="888437"/>
                  <a:pt x="3317541" y="868480"/>
                </a:cubicBezTo>
                <a:cubicBezTo>
                  <a:pt x="3317541" y="863038"/>
                  <a:pt x="3318811" y="861042"/>
                  <a:pt x="3324617" y="861042"/>
                </a:cubicBezTo>
                <a:cubicBezTo>
                  <a:pt x="3330422" y="861042"/>
                  <a:pt x="3332961" y="862493"/>
                  <a:pt x="3332236" y="868661"/>
                </a:cubicBezTo>
                <a:cubicBezTo>
                  <a:pt x="3330059" y="888617"/>
                  <a:pt x="3332781" y="908754"/>
                  <a:pt x="3332055" y="928710"/>
                </a:cubicBezTo>
                <a:cubicBezTo>
                  <a:pt x="3331873" y="936330"/>
                  <a:pt x="3334412" y="938145"/>
                  <a:pt x="3341307" y="937600"/>
                </a:cubicBezTo>
                <a:cubicBezTo>
                  <a:pt x="3349108" y="937056"/>
                  <a:pt x="3357091" y="937600"/>
                  <a:pt x="3364892" y="937419"/>
                </a:cubicBezTo>
                <a:cubicBezTo>
                  <a:pt x="3368520" y="937419"/>
                  <a:pt x="3370516" y="938326"/>
                  <a:pt x="3370334" y="942498"/>
                </a:cubicBezTo>
                <a:cubicBezTo>
                  <a:pt x="3369971" y="951751"/>
                  <a:pt x="3370879" y="961185"/>
                  <a:pt x="3369608" y="970436"/>
                </a:cubicBezTo>
                <a:cubicBezTo>
                  <a:pt x="3369065" y="975155"/>
                  <a:pt x="3369971" y="975517"/>
                  <a:pt x="3373599" y="975517"/>
                </a:cubicBezTo>
                <a:cubicBezTo>
                  <a:pt x="3382671" y="975517"/>
                  <a:pt x="3391741" y="975698"/>
                  <a:pt x="3400813" y="975517"/>
                </a:cubicBezTo>
                <a:cubicBezTo>
                  <a:pt x="3406254" y="975517"/>
                  <a:pt x="3408794" y="977331"/>
                  <a:pt x="3408432" y="982955"/>
                </a:cubicBezTo>
                <a:cubicBezTo>
                  <a:pt x="3407888" y="990393"/>
                  <a:pt x="3409157" y="997831"/>
                  <a:pt x="3406980" y="1005269"/>
                </a:cubicBezTo>
                <a:cubicBezTo>
                  <a:pt x="3404984" y="1011800"/>
                  <a:pt x="3407343" y="1016700"/>
                  <a:pt x="3415689" y="1015429"/>
                </a:cubicBezTo>
                <a:cubicBezTo>
                  <a:pt x="3418228" y="1015067"/>
                  <a:pt x="3421130" y="1015429"/>
                  <a:pt x="3423671" y="1014885"/>
                </a:cubicBezTo>
                <a:cubicBezTo>
                  <a:pt x="3431653" y="1013070"/>
                  <a:pt x="3439454" y="1013070"/>
                  <a:pt x="3447618" y="1015067"/>
                </a:cubicBezTo>
                <a:cubicBezTo>
                  <a:pt x="3455238" y="1016881"/>
                  <a:pt x="3462313" y="1012526"/>
                  <a:pt x="3469933" y="1013252"/>
                </a:cubicBezTo>
                <a:cubicBezTo>
                  <a:pt x="3469933" y="1007991"/>
                  <a:pt x="3469933" y="1002911"/>
                  <a:pt x="3469933" y="997650"/>
                </a:cubicBezTo>
                <a:cubicBezTo>
                  <a:pt x="3469933" y="993477"/>
                  <a:pt x="3470296" y="989123"/>
                  <a:pt x="3469933" y="984950"/>
                </a:cubicBezTo>
                <a:cubicBezTo>
                  <a:pt x="3469207" y="977875"/>
                  <a:pt x="3471565" y="974792"/>
                  <a:pt x="3479003" y="975335"/>
                </a:cubicBezTo>
                <a:cubicBezTo>
                  <a:pt x="3485353" y="975698"/>
                  <a:pt x="3491884" y="974792"/>
                  <a:pt x="3498052" y="975517"/>
                </a:cubicBezTo>
                <a:cubicBezTo>
                  <a:pt x="3506943" y="976606"/>
                  <a:pt x="3508937" y="972977"/>
                  <a:pt x="3508212" y="964994"/>
                </a:cubicBezTo>
                <a:cubicBezTo>
                  <a:pt x="3507668" y="958645"/>
                  <a:pt x="3508394" y="952295"/>
                  <a:pt x="3508031" y="945946"/>
                </a:cubicBezTo>
                <a:cubicBezTo>
                  <a:pt x="3507486" y="939051"/>
                  <a:pt x="3510570" y="936874"/>
                  <a:pt x="3517100" y="937237"/>
                </a:cubicBezTo>
                <a:cubicBezTo>
                  <a:pt x="3524358" y="937600"/>
                  <a:pt x="3531615" y="936874"/>
                  <a:pt x="3538871" y="937419"/>
                </a:cubicBezTo>
                <a:cubicBezTo>
                  <a:pt x="3545040" y="937782"/>
                  <a:pt x="3546491" y="935423"/>
                  <a:pt x="3546309" y="929619"/>
                </a:cubicBezTo>
                <a:cubicBezTo>
                  <a:pt x="3545946" y="910206"/>
                  <a:pt x="3546128" y="890976"/>
                  <a:pt x="3546128" y="871564"/>
                </a:cubicBezTo>
                <a:cubicBezTo>
                  <a:pt x="3546128" y="861949"/>
                  <a:pt x="3549394" y="859046"/>
                  <a:pt x="3559190" y="859229"/>
                </a:cubicBezTo>
                <a:cubicBezTo>
                  <a:pt x="3563364" y="859409"/>
                  <a:pt x="3564996" y="861224"/>
                  <a:pt x="3564089" y="864670"/>
                </a:cubicBezTo>
                <a:cubicBezTo>
                  <a:pt x="3561367" y="874467"/>
                  <a:pt x="3566266" y="884444"/>
                  <a:pt x="3563907" y="893878"/>
                </a:cubicBezTo>
                <a:cubicBezTo>
                  <a:pt x="3561004" y="905489"/>
                  <a:pt x="3565721" y="916557"/>
                  <a:pt x="3564270" y="927803"/>
                </a:cubicBezTo>
                <a:cubicBezTo>
                  <a:pt x="3563907" y="930888"/>
                  <a:pt x="3564270" y="933972"/>
                  <a:pt x="3568806" y="933610"/>
                </a:cubicBezTo>
                <a:cubicBezTo>
                  <a:pt x="3579691" y="932702"/>
                  <a:pt x="3590756" y="935242"/>
                  <a:pt x="3602549" y="933065"/>
                </a:cubicBezTo>
                <a:cubicBezTo>
                  <a:pt x="3602549" y="942498"/>
                  <a:pt x="3602549" y="951751"/>
                  <a:pt x="3602549" y="961548"/>
                </a:cubicBezTo>
                <a:cubicBezTo>
                  <a:pt x="3605270" y="959371"/>
                  <a:pt x="3602549" y="956286"/>
                  <a:pt x="3605451" y="955017"/>
                </a:cubicBezTo>
                <a:cubicBezTo>
                  <a:pt x="3606541" y="961185"/>
                  <a:pt x="3605996" y="967171"/>
                  <a:pt x="3602186" y="973159"/>
                </a:cubicBezTo>
                <a:cubicBezTo>
                  <a:pt x="3611076" y="973159"/>
                  <a:pt x="3618877" y="973703"/>
                  <a:pt x="3626678" y="973159"/>
                </a:cubicBezTo>
                <a:cubicBezTo>
                  <a:pt x="3639559" y="972251"/>
                  <a:pt x="3640285" y="972796"/>
                  <a:pt x="3640285" y="985313"/>
                </a:cubicBezTo>
                <a:cubicBezTo>
                  <a:pt x="3640285" y="992026"/>
                  <a:pt x="3640466" y="998556"/>
                  <a:pt x="3640285" y="1005269"/>
                </a:cubicBezTo>
                <a:cubicBezTo>
                  <a:pt x="3640102" y="1009804"/>
                  <a:pt x="3641191" y="1011800"/>
                  <a:pt x="3646271" y="1011800"/>
                </a:cubicBezTo>
                <a:cubicBezTo>
                  <a:pt x="3661691" y="1011618"/>
                  <a:pt x="3677112" y="1011618"/>
                  <a:pt x="3692533" y="1011800"/>
                </a:cubicBezTo>
                <a:cubicBezTo>
                  <a:pt x="3697612" y="1011800"/>
                  <a:pt x="3698700" y="1009623"/>
                  <a:pt x="3698519" y="1005269"/>
                </a:cubicBezTo>
                <a:cubicBezTo>
                  <a:pt x="3698338" y="997468"/>
                  <a:pt x="3698882" y="989486"/>
                  <a:pt x="3698338" y="981685"/>
                </a:cubicBezTo>
                <a:cubicBezTo>
                  <a:pt x="3697794" y="975517"/>
                  <a:pt x="3699426" y="972796"/>
                  <a:pt x="3706139" y="973341"/>
                </a:cubicBezTo>
                <a:cubicBezTo>
                  <a:pt x="3713758" y="973884"/>
                  <a:pt x="3721197" y="973159"/>
                  <a:pt x="3728817" y="973522"/>
                </a:cubicBezTo>
                <a:cubicBezTo>
                  <a:pt x="3734622" y="973884"/>
                  <a:pt x="3737161" y="972251"/>
                  <a:pt x="3736618" y="966083"/>
                </a:cubicBezTo>
                <a:cubicBezTo>
                  <a:pt x="3736073" y="959371"/>
                  <a:pt x="3736436" y="952839"/>
                  <a:pt x="3736436" y="946127"/>
                </a:cubicBezTo>
                <a:cubicBezTo>
                  <a:pt x="3736436" y="939051"/>
                  <a:pt x="3738613" y="934335"/>
                  <a:pt x="3747321" y="935242"/>
                </a:cubicBezTo>
                <a:cubicBezTo>
                  <a:pt x="3754578" y="935968"/>
                  <a:pt x="3761835" y="935423"/>
                  <a:pt x="3769091" y="935423"/>
                </a:cubicBezTo>
                <a:cubicBezTo>
                  <a:pt x="3771450" y="935423"/>
                  <a:pt x="3773989" y="935786"/>
                  <a:pt x="3774352" y="932158"/>
                </a:cubicBezTo>
                <a:cubicBezTo>
                  <a:pt x="3774895" y="927077"/>
                  <a:pt x="3776167" y="922179"/>
                  <a:pt x="3776167" y="917100"/>
                </a:cubicBezTo>
                <a:cubicBezTo>
                  <a:pt x="3775986" y="901862"/>
                  <a:pt x="3775078" y="886804"/>
                  <a:pt x="3774715" y="871745"/>
                </a:cubicBezTo>
                <a:cubicBezTo>
                  <a:pt x="3774533" y="868480"/>
                  <a:pt x="3775623" y="865214"/>
                  <a:pt x="3776349" y="862130"/>
                </a:cubicBezTo>
                <a:cubicBezTo>
                  <a:pt x="3777618" y="857232"/>
                  <a:pt x="3781790" y="859772"/>
                  <a:pt x="3784693" y="859409"/>
                </a:cubicBezTo>
                <a:cubicBezTo>
                  <a:pt x="3787051" y="859046"/>
                  <a:pt x="3790680" y="858321"/>
                  <a:pt x="3790680" y="862675"/>
                </a:cubicBezTo>
                <a:cubicBezTo>
                  <a:pt x="3790680" y="868480"/>
                  <a:pt x="3793039" y="874467"/>
                  <a:pt x="3792131" y="879547"/>
                </a:cubicBezTo>
                <a:cubicBezTo>
                  <a:pt x="3789228" y="894967"/>
                  <a:pt x="3794309" y="910206"/>
                  <a:pt x="3791225" y="925808"/>
                </a:cubicBezTo>
                <a:cubicBezTo>
                  <a:pt x="3789047" y="937237"/>
                  <a:pt x="3793039" y="939414"/>
                  <a:pt x="3804831" y="936512"/>
                </a:cubicBezTo>
                <a:cubicBezTo>
                  <a:pt x="3811362" y="934879"/>
                  <a:pt x="3817711" y="935423"/>
                  <a:pt x="3824242" y="937056"/>
                </a:cubicBezTo>
                <a:cubicBezTo>
                  <a:pt x="3827508" y="937782"/>
                  <a:pt x="3828596" y="938870"/>
                  <a:pt x="3828777" y="942135"/>
                </a:cubicBezTo>
                <a:cubicBezTo>
                  <a:pt x="3829140" y="951025"/>
                  <a:pt x="3830410" y="960097"/>
                  <a:pt x="3830410" y="968985"/>
                </a:cubicBezTo>
                <a:cubicBezTo>
                  <a:pt x="3830410" y="974429"/>
                  <a:pt x="3832770" y="975517"/>
                  <a:pt x="3837486" y="975335"/>
                </a:cubicBezTo>
                <a:cubicBezTo>
                  <a:pt x="3843290" y="975155"/>
                  <a:pt x="3848915" y="975335"/>
                  <a:pt x="3854721" y="975335"/>
                </a:cubicBezTo>
                <a:cubicBezTo>
                  <a:pt x="3868689" y="975335"/>
                  <a:pt x="3868689" y="975335"/>
                  <a:pt x="3868689" y="988942"/>
                </a:cubicBezTo>
                <a:cubicBezTo>
                  <a:pt x="3868689" y="995291"/>
                  <a:pt x="3868871" y="1001641"/>
                  <a:pt x="3868689" y="1007991"/>
                </a:cubicBezTo>
                <a:cubicBezTo>
                  <a:pt x="3868689" y="1011618"/>
                  <a:pt x="3869597" y="1013614"/>
                  <a:pt x="3873769" y="1013614"/>
                </a:cubicBezTo>
                <a:cubicBezTo>
                  <a:pt x="3891005" y="1013432"/>
                  <a:pt x="3908240" y="1013614"/>
                  <a:pt x="3925474" y="1013614"/>
                </a:cubicBezTo>
                <a:cubicBezTo>
                  <a:pt x="3928557" y="1013614"/>
                  <a:pt x="3931643" y="1012707"/>
                  <a:pt x="3930190" y="1009260"/>
                </a:cubicBezTo>
                <a:cubicBezTo>
                  <a:pt x="3926018" y="999827"/>
                  <a:pt x="3931643" y="990937"/>
                  <a:pt x="3930372" y="981685"/>
                </a:cubicBezTo>
                <a:cubicBezTo>
                  <a:pt x="3929828" y="976969"/>
                  <a:pt x="3931824" y="975335"/>
                  <a:pt x="3936541" y="975517"/>
                </a:cubicBezTo>
                <a:cubicBezTo>
                  <a:pt x="3945248" y="975880"/>
                  <a:pt x="3954138" y="975517"/>
                  <a:pt x="3962847" y="975698"/>
                </a:cubicBezTo>
                <a:cubicBezTo>
                  <a:pt x="3967200" y="975698"/>
                  <a:pt x="3968832" y="974247"/>
                  <a:pt x="3968651" y="969893"/>
                </a:cubicBezTo>
                <a:cubicBezTo>
                  <a:pt x="3968469" y="961185"/>
                  <a:pt x="3968832" y="952295"/>
                  <a:pt x="3968469" y="943587"/>
                </a:cubicBezTo>
                <a:cubicBezTo>
                  <a:pt x="3968469" y="938870"/>
                  <a:pt x="3970102" y="937237"/>
                  <a:pt x="3974820" y="937419"/>
                </a:cubicBezTo>
                <a:cubicBezTo>
                  <a:pt x="3982984" y="937782"/>
                  <a:pt x="3991148" y="937056"/>
                  <a:pt x="3999311" y="937600"/>
                </a:cubicBezTo>
                <a:cubicBezTo>
                  <a:pt x="4005479" y="937963"/>
                  <a:pt x="4007112" y="935786"/>
                  <a:pt x="4006931" y="929982"/>
                </a:cubicBezTo>
                <a:cubicBezTo>
                  <a:pt x="4006749" y="909662"/>
                  <a:pt x="4007112" y="889343"/>
                  <a:pt x="4006749" y="869024"/>
                </a:cubicBezTo>
                <a:cubicBezTo>
                  <a:pt x="4006568" y="863219"/>
                  <a:pt x="4008020" y="861224"/>
                  <a:pt x="4014187" y="861224"/>
                </a:cubicBezTo>
                <a:cubicBezTo>
                  <a:pt x="4017453" y="861224"/>
                  <a:pt x="4019268" y="861904"/>
                  <a:pt x="4020265" y="863265"/>
                </a:cubicBezTo>
                <a:lnTo>
                  <a:pt x="4020900" y="866562"/>
                </a:lnTo>
                <a:lnTo>
                  <a:pt x="4020553" y="868299"/>
                </a:lnTo>
                <a:cubicBezTo>
                  <a:pt x="4019192" y="872018"/>
                  <a:pt x="4020009" y="875873"/>
                  <a:pt x="4020915" y="879750"/>
                </a:cubicBezTo>
                <a:lnTo>
                  <a:pt x="4021396" y="885888"/>
                </a:lnTo>
                <a:lnTo>
                  <a:pt x="4021358" y="898541"/>
                </a:lnTo>
                <a:lnTo>
                  <a:pt x="4020575" y="910705"/>
                </a:lnTo>
                <a:lnTo>
                  <a:pt x="4021297" y="919272"/>
                </a:lnTo>
                <a:lnTo>
                  <a:pt x="4021263" y="931070"/>
                </a:lnTo>
                <a:cubicBezTo>
                  <a:pt x="4021263" y="935060"/>
                  <a:pt x="4021263" y="938688"/>
                  <a:pt x="4026705" y="937782"/>
                </a:cubicBezTo>
                <a:lnTo>
                  <a:pt x="4026721" y="933373"/>
                </a:lnTo>
                <a:lnTo>
                  <a:pt x="4027084" y="933427"/>
                </a:lnTo>
                <a:cubicBezTo>
                  <a:pt x="4038150" y="933427"/>
                  <a:pt x="4049035" y="933427"/>
                  <a:pt x="4059921" y="933427"/>
                </a:cubicBezTo>
                <a:cubicBezTo>
                  <a:pt x="4061372" y="939776"/>
                  <a:pt x="4059013" y="946127"/>
                  <a:pt x="4059376" y="952658"/>
                </a:cubicBezTo>
                <a:cubicBezTo>
                  <a:pt x="4059558" y="954291"/>
                  <a:pt x="4058287" y="957738"/>
                  <a:pt x="4060465" y="956468"/>
                </a:cubicBezTo>
                <a:cubicBezTo>
                  <a:pt x="4066088" y="953202"/>
                  <a:pt x="4063911" y="957738"/>
                  <a:pt x="4063730" y="959371"/>
                </a:cubicBezTo>
                <a:cubicBezTo>
                  <a:pt x="4063549" y="962092"/>
                  <a:pt x="4063005" y="964813"/>
                  <a:pt x="4061917" y="967171"/>
                </a:cubicBezTo>
                <a:cubicBezTo>
                  <a:pt x="4059739" y="972615"/>
                  <a:pt x="4061372" y="973884"/>
                  <a:pt x="4066814" y="973703"/>
                </a:cubicBezTo>
                <a:cubicBezTo>
                  <a:pt x="4075160" y="973341"/>
                  <a:pt x="4083504" y="973884"/>
                  <a:pt x="4091849" y="973522"/>
                </a:cubicBezTo>
                <a:cubicBezTo>
                  <a:pt x="4098562" y="973341"/>
                  <a:pt x="4098743" y="975698"/>
                  <a:pt x="4097473" y="981685"/>
                </a:cubicBezTo>
                <a:cubicBezTo>
                  <a:pt x="4096022" y="988942"/>
                  <a:pt x="4096385" y="996742"/>
                  <a:pt x="4096930" y="1004181"/>
                </a:cubicBezTo>
                <a:cubicBezTo>
                  <a:pt x="4097293" y="1008535"/>
                  <a:pt x="4099106" y="1012163"/>
                  <a:pt x="4105456" y="1011800"/>
                </a:cubicBezTo>
                <a:lnTo>
                  <a:pt x="4135764" y="1011676"/>
                </a:lnTo>
                <a:lnTo>
                  <a:pt x="4135764" y="953917"/>
                </a:lnTo>
                <a:lnTo>
                  <a:pt x="4132489" y="957193"/>
                </a:lnTo>
                <a:cubicBezTo>
                  <a:pt x="4132851" y="965720"/>
                  <a:pt x="4132489" y="974066"/>
                  <a:pt x="4132669" y="982592"/>
                </a:cubicBezTo>
                <a:cubicBezTo>
                  <a:pt x="4132669" y="987128"/>
                  <a:pt x="4132306" y="989667"/>
                  <a:pt x="4126501" y="989849"/>
                </a:cubicBezTo>
                <a:cubicBezTo>
                  <a:pt x="4120332" y="990030"/>
                  <a:pt x="4119607" y="987128"/>
                  <a:pt x="4119789" y="982229"/>
                </a:cubicBezTo>
                <a:cubicBezTo>
                  <a:pt x="4120152" y="973522"/>
                  <a:pt x="4119607" y="964632"/>
                  <a:pt x="4119969" y="955923"/>
                </a:cubicBezTo>
                <a:cubicBezTo>
                  <a:pt x="4120152" y="951388"/>
                  <a:pt x="4118519" y="949574"/>
                  <a:pt x="4113801" y="949755"/>
                </a:cubicBezTo>
                <a:cubicBezTo>
                  <a:pt x="4105093" y="950118"/>
                  <a:pt x="4096204" y="949755"/>
                  <a:pt x="4087496" y="949937"/>
                </a:cubicBezTo>
                <a:cubicBezTo>
                  <a:pt x="4083142" y="949937"/>
                  <a:pt x="4081509" y="948485"/>
                  <a:pt x="4081691" y="944132"/>
                </a:cubicBezTo>
                <a:cubicBezTo>
                  <a:pt x="4081871" y="936330"/>
                  <a:pt x="4081509" y="928348"/>
                  <a:pt x="4081871" y="920547"/>
                </a:cubicBezTo>
                <a:cubicBezTo>
                  <a:pt x="4082234" y="914197"/>
                  <a:pt x="4079332" y="911658"/>
                  <a:pt x="4073526" y="911658"/>
                </a:cubicBezTo>
                <a:cubicBezTo>
                  <a:pt x="4063730" y="911658"/>
                  <a:pt x="4053933" y="911658"/>
                  <a:pt x="4044136" y="911658"/>
                </a:cubicBezTo>
                <a:cubicBezTo>
                  <a:pt x="4044136" y="911476"/>
                  <a:pt x="4043956" y="911295"/>
                  <a:pt x="4043956" y="910932"/>
                </a:cubicBezTo>
                <a:cubicBezTo>
                  <a:pt x="4043956" y="888254"/>
                  <a:pt x="4043956" y="865577"/>
                  <a:pt x="4043773" y="842902"/>
                </a:cubicBezTo>
                <a:cubicBezTo>
                  <a:pt x="4043773" y="839455"/>
                  <a:pt x="4045226" y="835101"/>
                  <a:pt x="4039057" y="835282"/>
                </a:cubicBezTo>
                <a:close/>
                <a:moveTo>
                  <a:pt x="1974622" y="711193"/>
                </a:moveTo>
                <a:cubicBezTo>
                  <a:pt x="1957388" y="711375"/>
                  <a:pt x="1940153" y="711375"/>
                  <a:pt x="1922919" y="711193"/>
                </a:cubicBezTo>
                <a:cubicBezTo>
                  <a:pt x="1918202" y="711012"/>
                  <a:pt x="1916570" y="712644"/>
                  <a:pt x="1916750" y="717362"/>
                </a:cubicBezTo>
                <a:cubicBezTo>
                  <a:pt x="1917113" y="726069"/>
                  <a:pt x="1916750" y="734960"/>
                  <a:pt x="1916932" y="743666"/>
                </a:cubicBezTo>
                <a:cubicBezTo>
                  <a:pt x="1917113" y="748021"/>
                  <a:pt x="1915480" y="749473"/>
                  <a:pt x="1911126" y="749291"/>
                </a:cubicBezTo>
                <a:cubicBezTo>
                  <a:pt x="1902419" y="749110"/>
                  <a:pt x="1893529" y="749473"/>
                  <a:pt x="1884820" y="749110"/>
                </a:cubicBezTo>
                <a:cubicBezTo>
                  <a:pt x="1879922" y="748928"/>
                  <a:pt x="1878471" y="750742"/>
                  <a:pt x="1878652" y="755460"/>
                </a:cubicBezTo>
                <a:cubicBezTo>
                  <a:pt x="1879015" y="763986"/>
                  <a:pt x="1878471" y="772330"/>
                  <a:pt x="1878834" y="780858"/>
                </a:cubicBezTo>
                <a:cubicBezTo>
                  <a:pt x="1879197" y="787025"/>
                  <a:pt x="1876113" y="789022"/>
                  <a:pt x="1870851" y="789203"/>
                </a:cubicBezTo>
                <a:cubicBezTo>
                  <a:pt x="1863232" y="789385"/>
                  <a:pt x="1855612" y="789566"/>
                  <a:pt x="1848174" y="789203"/>
                </a:cubicBezTo>
                <a:cubicBezTo>
                  <a:pt x="1842368" y="788840"/>
                  <a:pt x="1840554" y="790836"/>
                  <a:pt x="1840554" y="796822"/>
                </a:cubicBezTo>
                <a:lnTo>
                  <a:pt x="1840718" y="866346"/>
                </a:lnTo>
                <a:lnTo>
                  <a:pt x="1840358" y="866485"/>
                </a:lnTo>
                <a:cubicBezTo>
                  <a:pt x="1828384" y="866847"/>
                  <a:pt x="1827113" y="866485"/>
                  <a:pt x="1828202" y="856143"/>
                </a:cubicBezTo>
                <a:cubicBezTo>
                  <a:pt x="1830016" y="840724"/>
                  <a:pt x="1828021" y="825667"/>
                  <a:pt x="1828021" y="810429"/>
                </a:cubicBezTo>
                <a:cubicBezTo>
                  <a:pt x="1828021" y="789748"/>
                  <a:pt x="1828021" y="789748"/>
                  <a:pt x="1807521" y="789748"/>
                </a:cubicBezTo>
                <a:cubicBezTo>
                  <a:pt x="1787745" y="789748"/>
                  <a:pt x="1789924" y="792106"/>
                  <a:pt x="1789924" y="772512"/>
                </a:cubicBezTo>
                <a:cubicBezTo>
                  <a:pt x="1789742" y="752375"/>
                  <a:pt x="1789924" y="752375"/>
                  <a:pt x="1770329" y="751649"/>
                </a:cubicBezTo>
                <a:cubicBezTo>
                  <a:pt x="1751826" y="750924"/>
                  <a:pt x="1751826" y="750924"/>
                  <a:pt x="1751826" y="732964"/>
                </a:cubicBezTo>
                <a:cubicBezTo>
                  <a:pt x="1751826" y="728065"/>
                  <a:pt x="1751463" y="723349"/>
                  <a:pt x="1751826" y="718450"/>
                </a:cubicBezTo>
                <a:cubicBezTo>
                  <a:pt x="1752188" y="713369"/>
                  <a:pt x="1750193" y="711555"/>
                  <a:pt x="1745113" y="711737"/>
                </a:cubicBezTo>
                <a:cubicBezTo>
                  <a:pt x="1729329" y="711918"/>
                  <a:pt x="1713546" y="712281"/>
                  <a:pt x="1697944" y="711555"/>
                </a:cubicBezTo>
                <a:cubicBezTo>
                  <a:pt x="1690507" y="711375"/>
                  <a:pt x="1688872" y="714639"/>
                  <a:pt x="1690144" y="720627"/>
                </a:cubicBezTo>
                <a:cubicBezTo>
                  <a:pt x="1692320" y="730605"/>
                  <a:pt x="1688510" y="740582"/>
                  <a:pt x="1689962" y="749835"/>
                </a:cubicBezTo>
                <a:cubicBezTo>
                  <a:pt x="1678351" y="749835"/>
                  <a:pt x="1667647" y="750016"/>
                  <a:pt x="1656762" y="749835"/>
                </a:cubicBezTo>
                <a:cubicBezTo>
                  <a:pt x="1652589" y="749835"/>
                  <a:pt x="1651864" y="751830"/>
                  <a:pt x="1651864" y="755460"/>
                </a:cubicBezTo>
                <a:cubicBezTo>
                  <a:pt x="1652046" y="763261"/>
                  <a:pt x="1651864" y="771242"/>
                  <a:pt x="1651864" y="779043"/>
                </a:cubicBezTo>
                <a:cubicBezTo>
                  <a:pt x="1651864" y="784486"/>
                  <a:pt x="1650231" y="787208"/>
                  <a:pt x="1643881" y="788477"/>
                </a:cubicBezTo>
                <a:cubicBezTo>
                  <a:pt x="1635537" y="790110"/>
                  <a:pt x="1627916" y="787025"/>
                  <a:pt x="1619935" y="787934"/>
                </a:cubicBezTo>
                <a:cubicBezTo>
                  <a:pt x="1616850" y="788297"/>
                  <a:pt x="1613403" y="787571"/>
                  <a:pt x="1613766" y="792287"/>
                </a:cubicBezTo>
                <a:cubicBezTo>
                  <a:pt x="1615579" y="815145"/>
                  <a:pt x="1609413" y="837822"/>
                  <a:pt x="1613040" y="860680"/>
                </a:cubicBezTo>
                <a:cubicBezTo>
                  <a:pt x="1613766" y="864489"/>
                  <a:pt x="1611770" y="865940"/>
                  <a:pt x="1608868" y="865758"/>
                </a:cubicBezTo>
                <a:cubicBezTo>
                  <a:pt x="1605240" y="865577"/>
                  <a:pt x="1598708" y="867936"/>
                  <a:pt x="1598890" y="863219"/>
                </a:cubicBezTo>
                <a:cubicBezTo>
                  <a:pt x="1599071" y="857232"/>
                  <a:pt x="1596531" y="850883"/>
                  <a:pt x="1597982" y="845805"/>
                </a:cubicBezTo>
                <a:cubicBezTo>
                  <a:pt x="1602699" y="829477"/>
                  <a:pt x="1594717" y="812968"/>
                  <a:pt x="1599252" y="796822"/>
                </a:cubicBezTo>
                <a:cubicBezTo>
                  <a:pt x="1600522" y="792287"/>
                  <a:pt x="1598708" y="789748"/>
                  <a:pt x="1593084" y="789748"/>
                </a:cubicBezTo>
                <a:cubicBezTo>
                  <a:pt x="1584195" y="789748"/>
                  <a:pt x="1575123" y="788660"/>
                  <a:pt x="1566234" y="788115"/>
                </a:cubicBezTo>
                <a:cubicBezTo>
                  <a:pt x="1563695" y="787934"/>
                  <a:pt x="1561335" y="787934"/>
                  <a:pt x="1561335" y="784486"/>
                </a:cubicBezTo>
                <a:cubicBezTo>
                  <a:pt x="1561517" y="775234"/>
                  <a:pt x="1557164" y="766344"/>
                  <a:pt x="1560972" y="756911"/>
                </a:cubicBezTo>
                <a:cubicBezTo>
                  <a:pt x="1562787" y="752556"/>
                  <a:pt x="1560792" y="749654"/>
                  <a:pt x="1555168" y="749835"/>
                </a:cubicBezTo>
                <a:cubicBezTo>
                  <a:pt x="1546459" y="750199"/>
                  <a:pt x="1537571" y="749835"/>
                  <a:pt x="1528862" y="750016"/>
                </a:cubicBezTo>
                <a:cubicBezTo>
                  <a:pt x="1524509" y="750199"/>
                  <a:pt x="1523057" y="748565"/>
                  <a:pt x="1523238" y="744211"/>
                </a:cubicBezTo>
                <a:cubicBezTo>
                  <a:pt x="1523601" y="735503"/>
                  <a:pt x="1523238" y="726613"/>
                  <a:pt x="1523420" y="717906"/>
                </a:cubicBezTo>
                <a:cubicBezTo>
                  <a:pt x="1523601" y="713914"/>
                  <a:pt x="1522875" y="711737"/>
                  <a:pt x="1518158" y="711737"/>
                </a:cubicBezTo>
                <a:cubicBezTo>
                  <a:pt x="1500561" y="711918"/>
                  <a:pt x="1483145" y="711918"/>
                  <a:pt x="1465548" y="711737"/>
                </a:cubicBezTo>
                <a:cubicBezTo>
                  <a:pt x="1461193" y="711555"/>
                  <a:pt x="1459741" y="713369"/>
                  <a:pt x="1459923" y="717543"/>
                </a:cubicBezTo>
                <a:cubicBezTo>
                  <a:pt x="1460104" y="726069"/>
                  <a:pt x="1459561" y="734596"/>
                  <a:pt x="1460104" y="742941"/>
                </a:cubicBezTo>
                <a:cubicBezTo>
                  <a:pt x="1460467" y="748747"/>
                  <a:pt x="1458291" y="750199"/>
                  <a:pt x="1452848" y="750016"/>
                </a:cubicBezTo>
                <a:cubicBezTo>
                  <a:pt x="1445047" y="749654"/>
                  <a:pt x="1437065" y="750380"/>
                  <a:pt x="1429264" y="749835"/>
                </a:cubicBezTo>
                <a:cubicBezTo>
                  <a:pt x="1423096" y="749473"/>
                  <a:pt x="1421463" y="751830"/>
                  <a:pt x="1421826" y="757636"/>
                </a:cubicBezTo>
                <a:cubicBezTo>
                  <a:pt x="1422189" y="765437"/>
                  <a:pt x="1421644" y="773421"/>
                  <a:pt x="1422007" y="781221"/>
                </a:cubicBezTo>
                <a:cubicBezTo>
                  <a:pt x="1422370" y="787752"/>
                  <a:pt x="1419104" y="789929"/>
                  <a:pt x="1413480" y="789929"/>
                </a:cubicBezTo>
                <a:cubicBezTo>
                  <a:pt x="1405860" y="789929"/>
                  <a:pt x="1398241" y="790110"/>
                  <a:pt x="1390803" y="789748"/>
                </a:cubicBezTo>
                <a:cubicBezTo>
                  <a:pt x="1385179" y="789385"/>
                  <a:pt x="1383546" y="791562"/>
                  <a:pt x="1383728" y="797003"/>
                </a:cubicBezTo>
                <a:cubicBezTo>
                  <a:pt x="1384091" y="815145"/>
                  <a:pt x="1383909" y="833286"/>
                  <a:pt x="1383909" y="851428"/>
                </a:cubicBezTo>
                <a:cubicBezTo>
                  <a:pt x="1383909" y="866847"/>
                  <a:pt x="1383909" y="866847"/>
                  <a:pt x="1368125" y="865940"/>
                </a:cubicBezTo>
                <a:cubicBezTo>
                  <a:pt x="1367582" y="865940"/>
                  <a:pt x="1367037" y="865577"/>
                  <a:pt x="1366856" y="865395"/>
                </a:cubicBezTo>
                <a:cubicBezTo>
                  <a:pt x="1368125" y="855418"/>
                  <a:pt x="1365405" y="845442"/>
                  <a:pt x="1366312" y="835827"/>
                </a:cubicBezTo>
                <a:cubicBezTo>
                  <a:pt x="1367582" y="822402"/>
                  <a:pt x="1367400" y="809522"/>
                  <a:pt x="1365768" y="796459"/>
                </a:cubicBezTo>
                <a:cubicBezTo>
                  <a:pt x="1365405" y="793012"/>
                  <a:pt x="1364317" y="791743"/>
                  <a:pt x="1360869" y="791743"/>
                </a:cubicBezTo>
                <a:cubicBezTo>
                  <a:pt x="1349984" y="791562"/>
                  <a:pt x="1339281" y="793738"/>
                  <a:pt x="1328032" y="791562"/>
                </a:cubicBezTo>
                <a:cubicBezTo>
                  <a:pt x="1325311" y="784667"/>
                  <a:pt x="1331660" y="777049"/>
                  <a:pt x="1328939" y="769610"/>
                </a:cubicBezTo>
                <a:cubicBezTo>
                  <a:pt x="1326218" y="767977"/>
                  <a:pt x="1326762" y="772694"/>
                  <a:pt x="1324767" y="771967"/>
                </a:cubicBezTo>
                <a:cubicBezTo>
                  <a:pt x="1322409" y="767614"/>
                  <a:pt x="1325856" y="764166"/>
                  <a:pt x="1325856" y="760359"/>
                </a:cubicBezTo>
                <a:cubicBezTo>
                  <a:pt x="1326037" y="756728"/>
                  <a:pt x="1327670" y="754189"/>
                  <a:pt x="1321320" y="753101"/>
                </a:cubicBezTo>
                <a:cubicBezTo>
                  <a:pt x="1312430" y="751649"/>
                  <a:pt x="1303903" y="754189"/>
                  <a:pt x="1295196" y="752918"/>
                </a:cubicBezTo>
                <a:cubicBezTo>
                  <a:pt x="1290660" y="752193"/>
                  <a:pt x="1289027" y="750924"/>
                  <a:pt x="1290115" y="747295"/>
                </a:cubicBezTo>
                <a:cubicBezTo>
                  <a:pt x="1292837" y="738406"/>
                  <a:pt x="1290841" y="729335"/>
                  <a:pt x="1291386" y="720446"/>
                </a:cubicBezTo>
                <a:cubicBezTo>
                  <a:pt x="1291567" y="717362"/>
                  <a:pt x="1291386" y="714096"/>
                  <a:pt x="1287031" y="714096"/>
                </a:cubicBezTo>
                <a:cubicBezTo>
                  <a:pt x="1270523" y="713914"/>
                  <a:pt x="1254195" y="713914"/>
                  <a:pt x="1237686" y="713551"/>
                </a:cubicBezTo>
                <a:cubicBezTo>
                  <a:pt x="1232969" y="713369"/>
                  <a:pt x="1231335" y="715003"/>
                  <a:pt x="1231518" y="719721"/>
                </a:cubicBezTo>
                <a:cubicBezTo>
                  <a:pt x="1231880" y="728428"/>
                  <a:pt x="1231518" y="737317"/>
                  <a:pt x="1231699" y="746026"/>
                </a:cubicBezTo>
                <a:cubicBezTo>
                  <a:pt x="1231699" y="750380"/>
                  <a:pt x="1230247" y="752013"/>
                  <a:pt x="1225894" y="751830"/>
                </a:cubicBezTo>
                <a:cubicBezTo>
                  <a:pt x="1217185" y="751649"/>
                  <a:pt x="1208296" y="752013"/>
                  <a:pt x="1199588" y="751649"/>
                </a:cubicBezTo>
                <a:cubicBezTo>
                  <a:pt x="1194691" y="751649"/>
                  <a:pt x="1193238" y="753281"/>
                  <a:pt x="1193420" y="757999"/>
                </a:cubicBezTo>
                <a:cubicBezTo>
                  <a:pt x="1193782" y="766707"/>
                  <a:pt x="1193238" y="775415"/>
                  <a:pt x="1193600" y="783941"/>
                </a:cubicBezTo>
                <a:cubicBezTo>
                  <a:pt x="1193782" y="788840"/>
                  <a:pt x="1191968" y="790291"/>
                  <a:pt x="1187251" y="790110"/>
                </a:cubicBezTo>
                <a:cubicBezTo>
                  <a:pt x="1179087" y="789748"/>
                  <a:pt x="1170924" y="790110"/>
                  <a:pt x="1162760" y="789929"/>
                </a:cubicBezTo>
                <a:cubicBezTo>
                  <a:pt x="1157318" y="789748"/>
                  <a:pt x="1155140" y="791924"/>
                  <a:pt x="1155322" y="797366"/>
                </a:cubicBezTo>
                <a:cubicBezTo>
                  <a:pt x="1155685" y="805169"/>
                  <a:pt x="1155140" y="813149"/>
                  <a:pt x="1155504" y="820950"/>
                </a:cubicBezTo>
                <a:cubicBezTo>
                  <a:pt x="1156048" y="833649"/>
                  <a:pt x="1153508" y="846348"/>
                  <a:pt x="1155322" y="859229"/>
                </a:cubicBezTo>
                <a:cubicBezTo>
                  <a:pt x="1155866" y="862493"/>
                  <a:pt x="1154052" y="867936"/>
                  <a:pt x="1151694" y="866847"/>
                </a:cubicBezTo>
                <a:cubicBezTo>
                  <a:pt x="1147702" y="865033"/>
                  <a:pt x="1140084" y="869387"/>
                  <a:pt x="1139539" y="862675"/>
                </a:cubicBezTo>
                <a:cubicBezTo>
                  <a:pt x="1138269" y="847436"/>
                  <a:pt x="1138632" y="832017"/>
                  <a:pt x="1138087" y="816779"/>
                </a:cubicBezTo>
                <a:cubicBezTo>
                  <a:pt x="1137907" y="809884"/>
                  <a:pt x="1138450" y="802447"/>
                  <a:pt x="1139176" y="795371"/>
                </a:cubicBezTo>
                <a:cubicBezTo>
                  <a:pt x="1139539" y="791018"/>
                  <a:pt x="1137543" y="789566"/>
                  <a:pt x="1133370" y="789748"/>
                </a:cubicBezTo>
                <a:cubicBezTo>
                  <a:pt x="1124662" y="789929"/>
                  <a:pt x="1115773" y="789566"/>
                  <a:pt x="1107064" y="789929"/>
                </a:cubicBezTo>
                <a:cubicBezTo>
                  <a:pt x="1102166" y="790110"/>
                  <a:pt x="1100715" y="788297"/>
                  <a:pt x="1100897" y="783578"/>
                </a:cubicBezTo>
                <a:cubicBezTo>
                  <a:pt x="1101260" y="775053"/>
                  <a:pt x="1100715" y="766707"/>
                  <a:pt x="1101078" y="758180"/>
                </a:cubicBezTo>
                <a:cubicBezTo>
                  <a:pt x="1101260" y="752918"/>
                  <a:pt x="1099264" y="751468"/>
                  <a:pt x="1094184" y="751649"/>
                </a:cubicBezTo>
                <a:cubicBezTo>
                  <a:pt x="1085657" y="752013"/>
                  <a:pt x="1076950" y="751830"/>
                  <a:pt x="1068242" y="750199"/>
                </a:cubicBezTo>
                <a:cubicBezTo>
                  <a:pt x="1063887" y="749473"/>
                  <a:pt x="1062617" y="748021"/>
                  <a:pt x="1062799" y="744029"/>
                </a:cubicBezTo>
                <a:cubicBezTo>
                  <a:pt x="1062980" y="736229"/>
                  <a:pt x="1062617" y="728247"/>
                  <a:pt x="1062980" y="720446"/>
                </a:cubicBezTo>
                <a:cubicBezTo>
                  <a:pt x="1063162" y="714459"/>
                  <a:pt x="1061347" y="711555"/>
                  <a:pt x="1054817" y="711737"/>
                </a:cubicBezTo>
                <a:cubicBezTo>
                  <a:pt x="1039033" y="712100"/>
                  <a:pt x="1023431" y="712100"/>
                  <a:pt x="1007647" y="711737"/>
                </a:cubicBezTo>
                <a:cubicBezTo>
                  <a:pt x="1002205" y="711737"/>
                  <a:pt x="1000572" y="713733"/>
                  <a:pt x="1001117" y="718631"/>
                </a:cubicBezTo>
                <a:cubicBezTo>
                  <a:pt x="1002205" y="727157"/>
                  <a:pt x="998758" y="735503"/>
                  <a:pt x="1000935" y="744211"/>
                </a:cubicBezTo>
                <a:cubicBezTo>
                  <a:pt x="1002023" y="748747"/>
                  <a:pt x="1000572" y="750924"/>
                  <a:pt x="994585" y="750199"/>
                </a:cubicBezTo>
                <a:cubicBezTo>
                  <a:pt x="985514" y="749291"/>
                  <a:pt x="976444" y="750199"/>
                  <a:pt x="967373" y="749835"/>
                </a:cubicBezTo>
                <a:cubicBezTo>
                  <a:pt x="961749" y="749654"/>
                  <a:pt x="960841" y="752193"/>
                  <a:pt x="961023" y="756911"/>
                </a:cubicBezTo>
                <a:cubicBezTo>
                  <a:pt x="961386" y="765437"/>
                  <a:pt x="961023" y="773783"/>
                  <a:pt x="961204" y="782309"/>
                </a:cubicBezTo>
                <a:cubicBezTo>
                  <a:pt x="961204" y="786481"/>
                  <a:pt x="959572" y="787208"/>
                  <a:pt x="955580" y="788297"/>
                </a:cubicBezTo>
                <a:cubicBezTo>
                  <a:pt x="947053" y="790654"/>
                  <a:pt x="938889" y="788297"/>
                  <a:pt x="930726" y="787934"/>
                </a:cubicBezTo>
                <a:cubicBezTo>
                  <a:pt x="924013" y="787752"/>
                  <a:pt x="922562" y="790110"/>
                  <a:pt x="922743" y="796278"/>
                </a:cubicBezTo>
                <a:cubicBezTo>
                  <a:pt x="923106" y="816779"/>
                  <a:pt x="922562" y="837459"/>
                  <a:pt x="922925" y="857957"/>
                </a:cubicBezTo>
                <a:cubicBezTo>
                  <a:pt x="922925" y="863945"/>
                  <a:pt x="921837" y="866485"/>
                  <a:pt x="915125" y="866485"/>
                </a:cubicBezTo>
                <a:cubicBezTo>
                  <a:pt x="908230" y="866485"/>
                  <a:pt x="908230" y="863219"/>
                  <a:pt x="908230" y="858140"/>
                </a:cubicBezTo>
                <a:cubicBezTo>
                  <a:pt x="908412" y="837641"/>
                  <a:pt x="908049" y="816960"/>
                  <a:pt x="908412" y="796459"/>
                </a:cubicBezTo>
                <a:cubicBezTo>
                  <a:pt x="908412" y="791018"/>
                  <a:pt x="905146" y="788115"/>
                  <a:pt x="901880" y="789203"/>
                </a:cubicBezTo>
                <a:cubicBezTo>
                  <a:pt x="892991" y="791924"/>
                  <a:pt x="884828" y="786663"/>
                  <a:pt x="876119" y="788115"/>
                </a:cubicBezTo>
                <a:cubicBezTo>
                  <a:pt x="871221" y="788840"/>
                  <a:pt x="869952" y="786300"/>
                  <a:pt x="870133" y="781765"/>
                </a:cubicBezTo>
                <a:cubicBezTo>
                  <a:pt x="870315" y="774146"/>
                  <a:pt x="869770" y="766525"/>
                  <a:pt x="870315" y="759088"/>
                </a:cubicBezTo>
                <a:cubicBezTo>
                  <a:pt x="870858" y="752375"/>
                  <a:pt x="869226" y="749110"/>
                  <a:pt x="861606" y="749835"/>
                </a:cubicBezTo>
                <a:cubicBezTo>
                  <a:pt x="854712" y="750380"/>
                  <a:pt x="847636" y="749473"/>
                  <a:pt x="840743" y="750016"/>
                </a:cubicBezTo>
                <a:cubicBezTo>
                  <a:pt x="834211" y="750561"/>
                  <a:pt x="831491" y="748747"/>
                  <a:pt x="832035" y="741671"/>
                </a:cubicBezTo>
                <a:cubicBezTo>
                  <a:pt x="832579" y="733870"/>
                  <a:pt x="832035" y="725888"/>
                  <a:pt x="832216" y="718087"/>
                </a:cubicBezTo>
                <a:cubicBezTo>
                  <a:pt x="832397" y="713551"/>
                  <a:pt x="831128" y="711737"/>
                  <a:pt x="826229" y="711737"/>
                </a:cubicBezTo>
                <a:cubicBezTo>
                  <a:pt x="808994" y="711918"/>
                  <a:pt x="791760" y="711918"/>
                  <a:pt x="774525" y="711737"/>
                </a:cubicBezTo>
                <a:cubicBezTo>
                  <a:pt x="769445" y="711737"/>
                  <a:pt x="768538" y="713914"/>
                  <a:pt x="768720" y="718268"/>
                </a:cubicBezTo>
                <a:cubicBezTo>
                  <a:pt x="768901" y="726432"/>
                  <a:pt x="768538" y="734596"/>
                  <a:pt x="768901" y="742760"/>
                </a:cubicBezTo>
                <a:cubicBezTo>
                  <a:pt x="769082" y="748202"/>
                  <a:pt x="767630" y="750380"/>
                  <a:pt x="761826" y="750016"/>
                </a:cubicBezTo>
                <a:cubicBezTo>
                  <a:pt x="753662" y="749473"/>
                  <a:pt x="745499" y="750016"/>
                  <a:pt x="737335" y="749835"/>
                </a:cubicBezTo>
                <a:cubicBezTo>
                  <a:pt x="732074" y="749835"/>
                  <a:pt x="729352" y="752375"/>
                  <a:pt x="730985" y="757091"/>
                </a:cubicBezTo>
                <a:cubicBezTo>
                  <a:pt x="733343" y="763623"/>
                  <a:pt x="732255" y="770153"/>
                  <a:pt x="732437" y="776686"/>
                </a:cubicBezTo>
                <a:cubicBezTo>
                  <a:pt x="732617" y="787389"/>
                  <a:pt x="730078" y="789748"/>
                  <a:pt x="719011" y="789748"/>
                </a:cubicBezTo>
                <a:cubicBezTo>
                  <a:pt x="711754" y="789748"/>
                  <a:pt x="704497" y="789748"/>
                  <a:pt x="697241" y="789748"/>
                </a:cubicBezTo>
                <a:cubicBezTo>
                  <a:pt x="694701" y="789748"/>
                  <a:pt x="692342" y="789929"/>
                  <a:pt x="692886" y="793557"/>
                </a:cubicBezTo>
                <a:cubicBezTo>
                  <a:pt x="696333" y="814782"/>
                  <a:pt x="693250" y="836190"/>
                  <a:pt x="694519" y="857595"/>
                </a:cubicBezTo>
                <a:cubicBezTo>
                  <a:pt x="695064" y="865940"/>
                  <a:pt x="689984" y="865577"/>
                  <a:pt x="684178" y="865940"/>
                </a:cubicBezTo>
                <a:cubicBezTo>
                  <a:pt x="677647" y="866303"/>
                  <a:pt x="676015" y="864126"/>
                  <a:pt x="676197" y="857776"/>
                </a:cubicBezTo>
                <a:cubicBezTo>
                  <a:pt x="676559" y="838366"/>
                  <a:pt x="676015" y="819137"/>
                  <a:pt x="676378" y="799724"/>
                </a:cubicBezTo>
                <a:cubicBezTo>
                  <a:pt x="676378" y="793375"/>
                  <a:pt x="674020" y="791380"/>
                  <a:pt x="667850" y="791198"/>
                </a:cubicBezTo>
                <a:cubicBezTo>
                  <a:pt x="659869" y="790836"/>
                  <a:pt x="652068" y="792832"/>
                  <a:pt x="643905" y="791743"/>
                </a:cubicBezTo>
                <a:cubicBezTo>
                  <a:pt x="635922" y="790654"/>
                  <a:pt x="636102" y="787934"/>
                  <a:pt x="637192" y="781584"/>
                </a:cubicBezTo>
                <a:cubicBezTo>
                  <a:pt x="638280" y="775234"/>
                  <a:pt x="637373" y="768521"/>
                  <a:pt x="637373" y="761447"/>
                </a:cubicBezTo>
                <a:cubicBezTo>
                  <a:pt x="634833" y="764349"/>
                  <a:pt x="637555" y="767796"/>
                  <a:pt x="633745" y="770698"/>
                </a:cubicBezTo>
                <a:cubicBezTo>
                  <a:pt x="635377" y="764349"/>
                  <a:pt x="632294" y="758726"/>
                  <a:pt x="636285" y="754007"/>
                </a:cubicBezTo>
                <a:cubicBezTo>
                  <a:pt x="626669" y="749473"/>
                  <a:pt x="616147" y="752918"/>
                  <a:pt x="605987" y="752556"/>
                </a:cubicBezTo>
                <a:cubicBezTo>
                  <a:pt x="599637" y="752375"/>
                  <a:pt x="599820" y="750742"/>
                  <a:pt x="599820" y="746570"/>
                </a:cubicBezTo>
                <a:cubicBezTo>
                  <a:pt x="599820" y="737862"/>
                  <a:pt x="599820" y="728971"/>
                  <a:pt x="599820" y="720264"/>
                </a:cubicBezTo>
                <a:cubicBezTo>
                  <a:pt x="599820" y="717180"/>
                  <a:pt x="599820" y="713733"/>
                  <a:pt x="595646" y="713733"/>
                </a:cubicBezTo>
                <a:cubicBezTo>
                  <a:pt x="578775" y="713551"/>
                  <a:pt x="562085" y="713733"/>
                  <a:pt x="545394" y="713369"/>
                </a:cubicBezTo>
                <a:cubicBezTo>
                  <a:pt x="540858" y="713369"/>
                  <a:pt x="539589" y="715365"/>
                  <a:pt x="539951" y="719357"/>
                </a:cubicBezTo>
                <a:cubicBezTo>
                  <a:pt x="540495" y="726069"/>
                  <a:pt x="539589" y="732419"/>
                  <a:pt x="541403" y="739131"/>
                </a:cubicBezTo>
                <a:cubicBezTo>
                  <a:pt x="543943" y="749110"/>
                  <a:pt x="541403" y="751649"/>
                  <a:pt x="531243" y="751649"/>
                </a:cubicBezTo>
                <a:cubicBezTo>
                  <a:pt x="524350" y="751649"/>
                  <a:pt x="517274" y="751830"/>
                  <a:pt x="510380" y="751649"/>
                </a:cubicBezTo>
                <a:cubicBezTo>
                  <a:pt x="505119" y="751468"/>
                  <a:pt x="502217" y="752013"/>
                  <a:pt x="503486" y="758907"/>
                </a:cubicBezTo>
                <a:cubicBezTo>
                  <a:pt x="505119" y="767796"/>
                  <a:pt x="502217" y="776867"/>
                  <a:pt x="501854" y="785756"/>
                </a:cubicBezTo>
                <a:cubicBezTo>
                  <a:pt x="501672" y="789929"/>
                  <a:pt x="498951" y="789748"/>
                  <a:pt x="496230" y="789748"/>
                </a:cubicBezTo>
                <a:cubicBezTo>
                  <a:pt x="489336" y="789748"/>
                  <a:pt x="482260" y="790291"/>
                  <a:pt x="475367" y="789566"/>
                </a:cubicBezTo>
                <a:cubicBezTo>
                  <a:pt x="466296" y="788660"/>
                  <a:pt x="463030" y="791562"/>
                  <a:pt x="463393" y="800994"/>
                </a:cubicBezTo>
                <a:cubicBezTo>
                  <a:pt x="464119" y="820044"/>
                  <a:pt x="463756" y="839092"/>
                  <a:pt x="463393" y="858140"/>
                </a:cubicBezTo>
                <a:cubicBezTo>
                  <a:pt x="463393" y="861042"/>
                  <a:pt x="466477" y="867210"/>
                  <a:pt x="459221" y="866121"/>
                </a:cubicBezTo>
                <a:cubicBezTo>
                  <a:pt x="453959" y="865395"/>
                  <a:pt x="446159" y="869205"/>
                  <a:pt x="446884" y="857413"/>
                </a:cubicBezTo>
                <a:cubicBezTo>
                  <a:pt x="447973" y="837459"/>
                  <a:pt x="446884" y="817323"/>
                  <a:pt x="447247" y="797185"/>
                </a:cubicBezTo>
                <a:cubicBezTo>
                  <a:pt x="447428" y="791018"/>
                  <a:pt x="445433" y="789203"/>
                  <a:pt x="439627" y="789566"/>
                </a:cubicBezTo>
                <a:cubicBezTo>
                  <a:pt x="431827" y="790110"/>
                  <a:pt x="423844" y="789566"/>
                  <a:pt x="416043" y="789748"/>
                </a:cubicBezTo>
                <a:cubicBezTo>
                  <a:pt x="410963" y="789748"/>
                  <a:pt x="408786" y="787752"/>
                  <a:pt x="408967" y="782672"/>
                </a:cubicBezTo>
                <a:cubicBezTo>
                  <a:pt x="409149" y="774146"/>
                  <a:pt x="408967" y="765800"/>
                  <a:pt x="409149" y="757273"/>
                </a:cubicBezTo>
                <a:cubicBezTo>
                  <a:pt x="409149" y="752918"/>
                  <a:pt x="407698" y="751287"/>
                  <a:pt x="403344" y="751468"/>
                </a:cubicBezTo>
                <a:cubicBezTo>
                  <a:pt x="394454" y="751830"/>
                  <a:pt x="385382" y="751104"/>
                  <a:pt x="376493" y="749835"/>
                </a:cubicBezTo>
                <a:cubicBezTo>
                  <a:pt x="372139" y="749291"/>
                  <a:pt x="370688" y="748021"/>
                  <a:pt x="370869" y="743849"/>
                </a:cubicBezTo>
                <a:cubicBezTo>
                  <a:pt x="371051" y="735322"/>
                  <a:pt x="370506" y="726795"/>
                  <a:pt x="371051" y="718450"/>
                </a:cubicBezTo>
                <a:cubicBezTo>
                  <a:pt x="371414" y="712644"/>
                  <a:pt x="369237" y="711193"/>
                  <a:pt x="363794" y="711375"/>
                </a:cubicBezTo>
                <a:cubicBezTo>
                  <a:pt x="352002" y="711737"/>
                  <a:pt x="340209" y="711555"/>
                  <a:pt x="328417" y="711555"/>
                </a:cubicBezTo>
                <a:cubicBezTo>
                  <a:pt x="309369" y="711555"/>
                  <a:pt x="309369" y="711555"/>
                  <a:pt x="309369" y="730968"/>
                </a:cubicBezTo>
                <a:cubicBezTo>
                  <a:pt x="309369" y="737317"/>
                  <a:pt x="311001" y="744938"/>
                  <a:pt x="308099" y="749473"/>
                </a:cubicBezTo>
                <a:cubicBezTo>
                  <a:pt x="306467" y="752013"/>
                  <a:pt x="297033" y="749654"/>
                  <a:pt x="291227" y="749654"/>
                </a:cubicBezTo>
                <a:cubicBezTo>
                  <a:pt x="267461" y="749654"/>
                  <a:pt x="267461" y="749654"/>
                  <a:pt x="271089" y="774146"/>
                </a:cubicBezTo>
                <a:cubicBezTo>
                  <a:pt x="272177" y="781402"/>
                  <a:pt x="267824" y="785574"/>
                  <a:pt x="261475" y="788115"/>
                </a:cubicBezTo>
                <a:cubicBezTo>
                  <a:pt x="253674" y="791380"/>
                  <a:pt x="246780" y="787025"/>
                  <a:pt x="239341" y="787571"/>
                </a:cubicBezTo>
                <a:cubicBezTo>
                  <a:pt x="233355" y="787934"/>
                  <a:pt x="231359" y="789929"/>
                  <a:pt x="231359" y="795734"/>
                </a:cubicBezTo>
                <a:cubicBezTo>
                  <a:pt x="231359" y="802447"/>
                  <a:pt x="233899" y="809159"/>
                  <a:pt x="232992" y="815326"/>
                </a:cubicBezTo>
                <a:cubicBezTo>
                  <a:pt x="230633" y="830022"/>
                  <a:pt x="231903" y="844716"/>
                  <a:pt x="231540" y="859409"/>
                </a:cubicBezTo>
                <a:cubicBezTo>
                  <a:pt x="231540" y="863763"/>
                  <a:pt x="230452" y="865758"/>
                  <a:pt x="225554" y="865758"/>
                </a:cubicBezTo>
                <a:cubicBezTo>
                  <a:pt x="219567" y="865940"/>
                  <a:pt x="217209" y="864126"/>
                  <a:pt x="216845" y="857595"/>
                </a:cubicBezTo>
                <a:cubicBezTo>
                  <a:pt x="216119" y="845985"/>
                  <a:pt x="220655" y="834739"/>
                  <a:pt x="218479" y="823491"/>
                </a:cubicBezTo>
                <a:cubicBezTo>
                  <a:pt x="216301" y="812242"/>
                  <a:pt x="217027" y="801358"/>
                  <a:pt x="218298" y="789203"/>
                </a:cubicBezTo>
                <a:cubicBezTo>
                  <a:pt x="207230" y="791018"/>
                  <a:pt x="196345" y="786845"/>
                  <a:pt x="185279" y="787571"/>
                </a:cubicBezTo>
                <a:cubicBezTo>
                  <a:pt x="181651" y="787752"/>
                  <a:pt x="178566" y="787571"/>
                  <a:pt x="178929" y="782490"/>
                </a:cubicBezTo>
                <a:cubicBezTo>
                  <a:pt x="179654" y="773239"/>
                  <a:pt x="177659" y="763623"/>
                  <a:pt x="180199" y="754552"/>
                </a:cubicBezTo>
                <a:cubicBezTo>
                  <a:pt x="181469" y="749835"/>
                  <a:pt x="179111" y="749473"/>
                  <a:pt x="175664" y="749473"/>
                </a:cubicBezTo>
                <a:cubicBezTo>
                  <a:pt x="166956" y="749473"/>
                  <a:pt x="158066" y="749110"/>
                  <a:pt x="149358" y="749473"/>
                </a:cubicBezTo>
                <a:cubicBezTo>
                  <a:pt x="143190" y="749654"/>
                  <a:pt x="140287" y="747476"/>
                  <a:pt x="140831" y="741127"/>
                </a:cubicBezTo>
                <a:cubicBezTo>
                  <a:pt x="141557" y="733145"/>
                  <a:pt x="141919" y="724981"/>
                  <a:pt x="142645" y="716999"/>
                </a:cubicBezTo>
                <a:cubicBezTo>
                  <a:pt x="143008" y="712644"/>
                  <a:pt x="141375" y="711193"/>
                  <a:pt x="137022" y="711193"/>
                </a:cubicBezTo>
                <a:cubicBezTo>
                  <a:pt x="119787" y="711375"/>
                  <a:pt x="102551" y="711375"/>
                  <a:pt x="85317" y="711193"/>
                </a:cubicBezTo>
                <a:cubicBezTo>
                  <a:pt x="80601" y="711012"/>
                  <a:pt x="78968" y="712644"/>
                  <a:pt x="79150" y="717362"/>
                </a:cubicBezTo>
                <a:cubicBezTo>
                  <a:pt x="79512" y="726069"/>
                  <a:pt x="79150" y="734960"/>
                  <a:pt x="79330" y="743666"/>
                </a:cubicBezTo>
                <a:cubicBezTo>
                  <a:pt x="79512" y="748021"/>
                  <a:pt x="77879" y="749473"/>
                  <a:pt x="73525" y="749291"/>
                </a:cubicBezTo>
                <a:cubicBezTo>
                  <a:pt x="64817" y="749110"/>
                  <a:pt x="55927" y="749473"/>
                  <a:pt x="47218" y="749110"/>
                </a:cubicBezTo>
                <a:cubicBezTo>
                  <a:pt x="42322" y="748928"/>
                  <a:pt x="40869" y="750742"/>
                  <a:pt x="41051" y="755460"/>
                </a:cubicBezTo>
                <a:cubicBezTo>
                  <a:pt x="41414" y="763986"/>
                  <a:pt x="40869" y="772330"/>
                  <a:pt x="41233" y="780858"/>
                </a:cubicBezTo>
                <a:cubicBezTo>
                  <a:pt x="41595" y="787025"/>
                  <a:pt x="38511" y="789022"/>
                  <a:pt x="33250" y="789203"/>
                </a:cubicBezTo>
                <a:cubicBezTo>
                  <a:pt x="25630" y="789385"/>
                  <a:pt x="18011" y="789566"/>
                  <a:pt x="10574" y="789203"/>
                </a:cubicBezTo>
                <a:cubicBezTo>
                  <a:pt x="4768" y="788840"/>
                  <a:pt x="2953" y="790836"/>
                  <a:pt x="2953" y="796822"/>
                </a:cubicBezTo>
                <a:cubicBezTo>
                  <a:pt x="3316" y="822584"/>
                  <a:pt x="3134" y="848163"/>
                  <a:pt x="3134" y="873923"/>
                </a:cubicBezTo>
                <a:cubicBezTo>
                  <a:pt x="3134" y="889343"/>
                  <a:pt x="3134" y="888980"/>
                  <a:pt x="18374" y="889343"/>
                </a:cubicBezTo>
                <a:cubicBezTo>
                  <a:pt x="25087" y="889525"/>
                  <a:pt x="27082" y="887529"/>
                  <a:pt x="26901" y="880816"/>
                </a:cubicBezTo>
                <a:cubicBezTo>
                  <a:pt x="26356" y="860499"/>
                  <a:pt x="26901" y="840361"/>
                  <a:pt x="26538" y="820044"/>
                </a:cubicBezTo>
                <a:cubicBezTo>
                  <a:pt x="26538" y="814420"/>
                  <a:pt x="28170" y="812605"/>
                  <a:pt x="33794" y="812968"/>
                </a:cubicBezTo>
                <a:cubicBezTo>
                  <a:pt x="42322" y="813512"/>
                  <a:pt x="50666" y="812968"/>
                  <a:pt x="59192" y="813149"/>
                </a:cubicBezTo>
                <a:cubicBezTo>
                  <a:pt x="62640" y="813149"/>
                  <a:pt x="64999" y="812605"/>
                  <a:pt x="64817" y="808251"/>
                </a:cubicBezTo>
                <a:cubicBezTo>
                  <a:pt x="64273" y="797003"/>
                  <a:pt x="65724" y="785574"/>
                  <a:pt x="63548" y="773239"/>
                </a:cubicBezTo>
                <a:cubicBezTo>
                  <a:pt x="73707" y="773239"/>
                  <a:pt x="84047" y="772876"/>
                  <a:pt x="94207" y="773421"/>
                </a:cubicBezTo>
                <a:cubicBezTo>
                  <a:pt x="100737" y="773783"/>
                  <a:pt x="103459" y="772149"/>
                  <a:pt x="102914" y="765075"/>
                </a:cubicBezTo>
                <a:cubicBezTo>
                  <a:pt x="102370" y="756911"/>
                  <a:pt x="103096" y="748747"/>
                  <a:pt x="102733" y="740582"/>
                </a:cubicBezTo>
                <a:cubicBezTo>
                  <a:pt x="102370" y="734960"/>
                  <a:pt x="105818" y="734960"/>
                  <a:pt x="109627" y="735141"/>
                </a:cubicBezTo>
                <a:cubicBezTo>
                  <a:pt x="113619" y="735322"/>
                  <a:pt x="117791" y="734415"/>
                  <a:pt x="117429" y="740764"/>
                </a:cubicBezTo>
                <a:cubicBezTo>
                  <a:pt x="117065" y="749291"/>
                  <a:pt x="117609" y="757636"/>
                  <a:pt x="117247" y="766163"/>
                </a:cubicBezTo>
                <a:cubicBezTo>
                  <a:pt x="117065" y="771605"/>
                  <a:pt x="118517" y="774146"/>
                  <a:pt x="124322" y="773421"/>
                </a:cubicBezTo>
                <a:cubicBezTo>
                  <a:pt x="133574" y="772330"/>
                  <a:pt x="142827" y="775234"/>
                  <a:pt x="152080" y="775234"/>
                </a:cubicBezTo>
                <a:cubicBezTo>
                  <a:pt x="156070" y="775234"/>
                  <a:pt x="157521" y="776686"/>
                  <a:pt x="157340" y="780495"/>
                </a:cubicBezTo>
                <a:cubicBezTo>
                  <a:pt x="157159" y="789203"/>
                  <a:pt x="158066" y="798092"/>
                  <a:pt x="156615" y="806620"/>
                </a:cubicBezTo>
                <a:cubicBezTo>
                  <a:pt x="155707" y="812060"/>
                  <a:pt x="157521" y="813149"/>
                  <a:pt x="161695" y="813149"/>
                </a:cubicBezTo>
                <a:cubicBezTo>
                  <a:pt x="170402" y="813331"/>
                  <a:pt x="179292" y="813694"/>
                  <a:pt x="188000" y="813149"/>
                </a:cubicBezTo>
                <a:cubicBezTo>
                  <a:pt x="193987" y="812968"/>
                  <a:pt x="195619" y="815145"/>
                  <a:pt x="195438" y="820950"/>
                </a:cubicBezTo>
                <a:cubicBezTo>
                  <a:pt x="194713" y="839818"/>
                  <a:pt x="196527" y="858865"/>
                  <a:pt x="193443" y="877732"/>
                </a:cubicBezTo>
                <a:cubicBezTo>
                  <a:pt x="191992" y="886623"/>
                  <a:pt x="195076" y="890431"/>
                  <a:pt x="204691" y="889706"/>
                </a:cubicBezTo>
                <a:cubicBezTo>
                  <a:pt x="216119" y="888980"/>
                  <a:pt x="227730" y="889525"/>
                  <a:pt x="239160" y="889525"/>
                </a:cubicBezTo>
                <a:cubicBezTo>
                  <a:pt x="255125" y="889525"/>
                  <a:pt x="255669" y="889343"/>
                  <a:pt x="254944" y="873198"/>
                </a:cubicBezTo>
                <a:cubicBezTo>
                  <a:pt x="254217" y="855055"/>
                  <a:pt x="257301" y="836733"/>
                  <a:pt x="255125" y="818593"/>
                </a:cubicBezTo>
                <a:cubicBezTo>
                  <a:pt x="254762" y="814420"/>
                  <a:pt x="256213" y="811517"/>
                  <a:pt x="261112" y="811517"/>
                </a:cubicBezTo>
                <a:cubicBezTo>
                  <a:pt x="270001" y="811698"/>
                  <a:pt x="279253" y="810791"/>
                  <a:pt x="288143" y="812242"/>
                </a:cubicBezTo>
                <a:cubicBezTo>
                  <a:pt x="294311" y="813149"/>
                  <a:pt x="295037" y="810972"/>
                  <a:pt x="294856" y="806438"/>
                </a:cubicBezTo>
                <a:cubicBezTo>
                  <a:pt x="294493" y="799543"/>
                  <a:pt x="295218" y="792650"/>
                  <a:pt x="293404" y="785756"/>
                </a:cubicBezTo>
                <a:cubicBezTo>
                  <a:pt x="290683" y="775960"/>
                  <a:pt x="293223" y="773421"/>
                  <a:pt x="303564" y="773421"/>
                </a:cubicBezTo>
                <a:cubicBezTo>
                  <a:pt x="310457" y="773239"/>
                  <a:pt x="317533" y="773058"/>
                  <a:pt x="324427" y="773421"/>
                </a:cubicBezTo>
                <a:cubicBezTo>
                  <a:pt x="329324" y="773783"/>
                  <a:pt x="331321" y="772149"/>
                  <a:pt x="331140" y="766889"/>
                </a:cubicBezTo>
                <a:cubicBezTo>
                  <a:pt x="330776" y="758542"/>
                  <a:pt x="330776" y="750199"/>
                  <a:pt x="332591" y="741852"/>
                </a:cubicBezTo>
                <a:cubicBezTo>
                  <a:pt x="333498" y="737862"/>
                  <a:pt x="333317" y="734596"/>
                  <a:pt x="338577" y="735322"/>
                </a:cubicBezTo>
                <a:cubicBezTo>
                  <a:pt x="342387" y="735685"/>
                  <a:pt x="347104" y="733145"/>
                  <a:pt x="347830" y="740402"/>
                </a:cubicBezTo>
                <a:cubicBezTo>
                  <a:pt x="348193" y="744575"/>
                  <a:pt x="348374" y="748384"/>
                  <a:pt x="348193" y="752556"/>
                </a:cubicBezTo>
                <a:cubicBezTo>
                  <a:pt x="347104" y="772694"/>
                  <a:pt x="343294" y="775415"/>
                  <a:pt x="365608" y="775053"/>
                </a:cubicBezTo>
                <a:cubicBezTo>
                  <a:pt x="370688" y="775053"/>
                  <a:pt x="375768" y="776141"/>
                  <a:pt x="380848" y="773964"/>
                </a:cubicBezTo>
                <a:cubicBezTo>
                  <a:pt x="384476" y="772330"/>
                  <a:pt x="385564" y="774690"/>
                  <a:pt x="385564" y="777955"/>
                </a:cubicBezTo>
                <a:cubicBezTo>
                  <a:pt x="385564" y="786300"/>
                  <a:pt x="388830" y="794283"/>
                  <a:pt x="385745" y="802809"/>
                </a:cubicBezTo>
                <a:cubicBezTo>
                  <a:pt x="383568" y="808796"/>
                  <a:pt x="386108" y="812242"/>
                  <a:pt x="393547" y="811698"/>
                </a:cubicBezTo>
                <a:cubicBezTo>
                  <a:pt x="401892" y="810972"/>
                  <a:pt x="410418" y="811517"/>
                  <a:pt x="418946" y="811517"/>
                </a:cubicBezTo>
                <a:cubicBezTo>
                  <a:pt x="422937" y="811517"/>
                  <a:pt x="424207" y="812242"/>
                  <a:pt x="424025" y="817142"/>
                </a:cubicBezTo>
                <a:cubicBezTo>
                  <a:pt x="423299" y="839273"/>
                  <a:pt x="423662" y="861224"/>
                  <a:pt x="423480" y="883356"/>
                </a:cubicBezTo>
                <a:cubicBezTo>
                  <a:pt x="423299" y="888074"/>
                  <a:pt x="424933" y="889525"/>
                  <a:pt x="429648" y="889525"/>
                </a:cubicBezTo>
                <a:cubicBezTo>
                  <a:pt x="446340" y="889343"/>
                  <a:pt x="462849" y="889525"/>
                  <a:pt x="479538" y="889525"/>
                </a:cubicBezTo>
                <a:cubicBezTo>
                  <a:pt x="482986" y="889525"/>
                  <a:pt x="485525" y="888980"/>
                  <a:pt x="485162" y="884626"/>
                </a:cubicBezTo>
                <a:cubicBezTo>
                  <a:pt x="483711" y="863400"/>
                  <a:pt x="487704" y="842176"/>
                  <a:pt x="485162" y="820950"/>
                </a:cubicBezTo>
                <a:cubicBezTo>
                  <a:pt x="484619" y="814963"/>
                  <a:pt x="486433" y="812786"/>
                  <a:pt x="492602" y="813149"/>
                </a:cubicBezTo>
                <a:cubicBezTo>
                  <a:pt x="501129" y="813512"/>
                  <a:pt x="509472" y="813331"/>
                  <a:pt x="518000" y="813149"/>
                </a:cubicBezTo>
                <a:cubicBezTo>
                  <a:pt x="519814" y="813149"/>
                  <a:pt x="523987" y="813512"/>
                  <a:pt x="522716" y="810972"/>
                </a:cubicBezTo>
                <a:cubicBezTo>
                  <a:pt x="518363" y="802084"/>
                  <a:pt x="526707" y="795008"/>
                  <a:pt x="525438" y="786481"/>
                </a:cubicBezTo>
                <a:cubicBezTo>
                  <a:pt x="523987" y="775234"/>
                  <a:pt x="524712" y="775053"/>
                  <a:pt x="536504" y="775053"/>
                </a:cubicBezTo>
                <a:cubicBezTo>
                  <a:pt x="536867" y="775053"/>
                  <a:pt x="537049" y="775053"/>
                  <a:pt x="537412" y="775053"/>
                </a:cubicBezTo>
                <a:cubicBezTo>
                  <a:pt x="545757" y="774327"/>
                  <a:pt x="556641" y="778681"/>
                  <a:pt x="561722" y="773239"/>
                </a:cubicBezTo>
                <a:cubicBezTo>
                  <a:pt x="566619" y="767977"/>
                  <a:pt x="562810" y="757091"/>
                  <a:pt x="563173" y="748747"/>
                </a:cubicBezTo>
                <a:cubicBezTo>
                  <a:pt x="563354" y="741671"/>
                  <a:pt x="560270" y="731694"/>
                  <a:pt x="574058" y="736774"/>
                </a:cubicBezTo>
                <a:cubicBezTo>
                  <a:pt x="574965" y="737136"/>
                  <a:pt x="576054" y="736411"/>
                  <a:pt x="577867" y="735866"/>
                </a:cubicBezTo>
                <a:cubicBezTo>
                  <a:pt x="574602" y="747295"/>
                  <a:pt x="576598" y="758180"/>
                  <a:pt x="575873" y="768884"/>
                </a:cubicBezTo>
                <a:cubicBezTo>
                  <a:pt x="575691" y="773601"/>
                  <a:pt x="577142" y="775415"/>
                  <a:pt x="582040" y="775234"/>
                </a:cubicBezTo>
                <a:cubicBezTo>
                  <a:pt x="590749" y="774872"/>
                  <a:pt x="599637" y="775234"/>
                  <a:pt x="608346" y="775053"/>
                </a:cubicBezTo>
                <a:cubicBezTo>
                  <a:pt x="612699" y="774872"/>
                  <a:pt x="614333" y="776323"/>
                  <a:pt x="614151" y="780676"/>
                </a:cubicBezTo>
                <a:cubicBezTo>
                  <a:pt x="613971" y="788477"/>
                  <a:pt x="614151" y="796459"/>
                  <a:pt x="614151" y="804261"/>
                </a:cubicBezTo>
                <a:cubicBezTo>
                  <a:pt x="613971" y="810429"/>
                  <a:pt x="616328" y="813694"/>
                  <a:pt x="623222" y="813149"/>
                </a:cubicBezTo>
                <a:cubicBezTo>
                  <a:pt x="629572" y="812605"/>
                  <a:pt x="635922" y="812968"/>
                  <a:pt x="642272" y="812968"/>
                </a:cubicBezTo>
                <a:cubicBezTo>
                  <a:pt x="653882" y="812968"/>
                  <a:pt x="653882" y="812968"/>
                  <a:pt x="652249" y="824942"/>
                </a:cubicBezTo>
                <a:cubicBezTo>
                  <a:pt x="651886" y="827119"/>
                  <a:pt x="651886" y="829114"/>
                  <a:pt x="652068" y="831292"/>
                </a:cubicBezTo>
                <a:cubicBezTo>
                  <a:pt x="652974" y="848163"/>
                  <a:pt x="655696" y="865214"/>
                  <a:pt x="652068" y="882267"/>
                </a:cubicBezTo>
                <a:cubicBezTo>
                  <a:pt x="650435" y="889888"/>
                  <a:pt x="655515" y="891521"/>
                  <a:pt x="661865" y="890794"/>
                </a:cubicBezTo>
                <a:cubicBezTo>
                  <a:pt x="677467" y="889162"/>
                  <a:pt x="693068" y="888617"/>
                  <a:pt x="708852" y="889162"/>
                </a:cubicBezTo>
                <a:cubicBezTo>
                  <a:pt x="715565" y="889525"/>
                  <a:pt x="717559" y="887348"/>
                  <a:pt x="717378" y="880635"/>
                </a:cubicBezTo>
                <a:cubicBezTo>
                  <a:pt x="716834" y="860317"/>
                  <a:pt x="717378" y="840180"/>
                  <a:pt x="717016" y="819862"/>
                </a:cubicBezTo>
                <a:cubicBezTo>
                  <a:pt x="717016" y="814237"/>
                  <a:pt x="718649" y="812423"/>
                  <a:pt x="724273" y="812786"/>
                </a:cubicBezTo>
                <a:cubicBezTo>
                  <a:pt x="731892" y="813149"/>
                  <a:pt x="739329" y="812605"/>
                  <a:pt x="746950" y="812968"/>
                </a:cubicBezTo>
                <a:cubicBezTo>
                  <a:pt x="753299" y="813331"/>
                  <a:pt x="755840" y="810972"/>
                  <a:pt x="755294" y="804624"/>
                </a:cubicBezTo>
                <a:cubicBezTo>
                  <a:pt x="754568" y="796278"/>
                  <a:pt x="753117" y="788115"/>
                  <a:pt x="753299" y="779588"/>
                </a:cubicBezTo>
                <a:cubicBezTo>
                  <a:pt x="753480" y="774509"/>
                  <a:pt x="755113" y="772876"/>
                  <a:pt x="760193" y="773058"/>
                </a:cubicBezTo>
                <a:cubicBezTo>
                  <a:pt x="768357" y="773421"/>
                  <a:pt x="776521" y="772694"/>
                  <a:pt x="784685" y="773239"/>
                </a:cubicBezTo>
                <a:cubicBezTo>
                  <a:pt x="790490" y="773601"/>
                  <a:pt x="791941" y="771424"/>
                  <a:pt x="791760" y="765982"/>
                </a:cubicBezTo>
                <a:cubicBezTo>
                  <a:pt x="791397" y="757454"/>
                  <a:pt x="791941" y="749110"/>
                  <a:pt x="791578" y="740582"/>
                </a:cubicBezTo>
                <a:cubicBezTo>
                  <a:pt x="791215" y="734233"/>
                  <a:pt x="795387" y="734778"/>
                  <a:pt x="799199" y="735141"/>
                </a:cubicBezTo>
                <a:cubicBezTo>
                  <a:pt x="802826" y="735322"/>
                  <a:pt x="808087" y="732964"/>
                  <a:pt x="807906" y="740402"/>
                </a:cubicBezTo>
                <a:cubicBezTo>
                  <a:pt x="807543" y="749110"/>
                  <a:pt x="807906" y="757999"/>
                  <a:pt x="807724" y="766707"/>
                </a:cubicBezTo>
                <a:cubicBezTo>
                  <a:pt x="807724" y="771061"/>
                  <a:pt x="808632" y="773421"/>
                  <a:pt x="813712" y="773239"/>
                </a:cubicBezTo>
                <a:cubicBezTo>
                  <a:pt x="822419" y="772876"/>
                  <a:pt x="830946" y="773601"/>
                  <a:pt x="839654" y="774690"/>
                </a:cubicBezTo>
                <a:cubicBezTo>
                  <a:pt x="845097" y="775415"/>
                  <a:pt x="846185" y="777229"/>
                  <a:pt x="846004" y="781946"/>
                </a:cubicBezTo>
                <a:cubicBezTo>
                  <a:pt x="845641" y="790110"/>
                  <a:pt x="846185" y="798273"/>
                  <a:pt x="845822" y="806438"/>
                </a:cubicBezTo>
                <a:cubicBezTo>
                  <a:pt x="845641" y="811517"/>
                  <a:pt x="847093" y="813512"/>
                  <a:pt x="852353" y="813331"/>
                </a:cubicBezTo>
                <a:cubicBezTo>
                  <a:pt x="860155" y="812968"/>
                  <a:pt x="868136" y="813694"/>
                  <a:pt x="875938" y="813149"/>
                </a:cubicBezTo>
                <a:cubicBezTo>
                  <a:pt x="882105" y="812786"/>
                  <a:pt x="884283" y="814600"/>
                  <a:pt x="884103" y="821132"/>
                </a:cubicBezTo>
                <a:cubicBezTo>
                  <a:pt x="883558" y="840543"/>
                  <a:pt x="884283" y="859954"/>
                  <a:pt x="883739" y="879365"/>
                </a:cubicBezTo>
                <a:cubicBezTo>
                  <a:pt x="883558" y="886985"/>
                  <a:pt x="885009" y="890068"/>
                  <a:pt x="893536" y="889525"/>
                </a:cubicBezTo>
                <a:cubicBezTo>
                  <a:pt x="907686" y="888799"/>
                  <a:pt x="922017" y="888980"/>
                  <a:pt x="936168" y="889525"/>
                </a:cubicBezTo>
                <a:cubicBezTo>
                  <a:pt x="943426" y="889888"/>
                  <a:pt x="945965" y="888074"/>
                  <a:pt x="945784" y="880273"/>
                </a:cubicBezTo>
                <a:cubicBezTo>
                  <a:pt x="945059" y="859772"/>
                  <a:pt x="945602" y="839092"/>
                  <a:pt x="945421" y="818411"/>
                </a:cubicBezTo>
                <a:cubicBezTo>
                  <a:pt x="945421" y="813512"/>
                  <a:pt x="946147" y="810972"/>
                  <a:pt x="951770" y="811336"/>
                </a:cubicBezTo>
                <a:cubicBezTo>
                  <a:pt x="960116" y="811698"/>
                  <a:pt x="968824" y="810247"/>
                  <a:pt x="976987" y="811880"/>
                </a:cubicBezTo>
                <a:cubicBezTo>
                  <a:pt x="984063" y="813331"/>
                  <a:pt x="983519" y="810610"/>
                  <a:pt x="983519" y="805894"/>
                </a:cubicBezTo>
                <a:cubicBezTo>
                  <a:pt x="983338" y="797366"/>
                  <a:pt x="983701" y="789022"/>
                  <a:pt x="983338" y="780495"/>
                </a:cubicBezTo>
                <a:cubicBezTo>
                  <a:pt x="983157" y="775053"/>
                  <a:pt x="984608" y="772876"/>
                  <a:pt x="990412" y="773239"/>
                </a:cubicBezTo>
                <a:cubicBezTo>
                  <a:pt x="998577" y="773601"/>
                  <a:pt x="1006741" y="773058"/>
                  <a:pt x="1014905" y="773421"/>
                </a:cubicBezTo>
                <a:cubicBezTo>
                  <a:pt x="1019984" y="773783"/>
                  <a:pt x="1021798" y="772149"/>
                  <a:pt x="1021617" y="766889"/>
                </a:cubicBezTo>
                <a:cubicBezTo>
                  <a:pt x="1021254" y="758726"/>
                  <a:pt x="1021617" y="750561"/>
                  <a:pt x="1021435" y="742398"/>
                </a:cubicBezTo>
                <a:cubicBezTo>
                  <a:pt x="1021254" y="736592"/>
                  <a:pt x="1024156" y="735141"/>
                  <a:pt x="1029236" y="735141"/>
                </a:cubicBezTo>
                <a:cubicBezTo>
                  <a:pt x="1034497" y="735141"/>
                  <a:pt x="1038126" y="735866"/>
                  <a:pt x="1037944" y="742398"/>
                </a:cubicBezTo>
                <a:cubicBezTo>
                  <a:pt x="1037581" y="750561"/>
                  <a:pt x="1038126" y="758726"/>
                  <a:pt x="1037763" y="766889"/>
                </a:cubicBezTo>
                <a:cubicBezTo>
                  <a:pt x="1037400" y="772330"/>
                  <a:pt x="1039941" y="775053"/>
                  <a:pt x="1044839" y="775053"/>
                </a:cubicBezTo>
                <a:cubicBezTo>
                  <a:pt x="1053184" y="775053"/>
                  <a:pt x="1061892" y="776503"/>
                  <a:pt x="1070056" y="774327"/>
                </a:cubicBezTo>
                <a:cubicBezTo>
                  <a:pt x="1074953" y="772876"/>
                  <a:pt x="1075861" y="774509"/>
                  <a:pt x="1075861" y="778681"/>
                </a:cubicBezTo>
                <a:cubicBezTo>
                  <a:pt x="1075679" y="787389"/>
                  <a:pt x="1076042" y="796278"/>
                  <a:pt x="1075679" y="804987"/>
                </a:cubicBezTo>
                <a:cubicBezTo>
                  <a:pt x="1075316" y="810247"/>
                  <a:pt x="1077312" y="811698"/>
                  <a:pt x="1082392" y="811517"/>
                </a:cubicBezTo>
                <a:cubicBezTo>
                  <a:pt x="1090192" y="811154"/>
                  <a:pt x="1098176" y="811880"/>
                  <a:pt x="1105976" y="811336"/>
                </a:cubicBezTo>
                <a:cubicBezTo>
                  <a:pt x="1112507" y="810791"/>
                  <a:pt x="1114140" y="813331"/>
                  <a:pt x="1113959" y="819500"/>
                </a:cubicBezTo>
                <a:cubicBezTo>
                  <a:pt x="1113596" y="839998"/>
                  <a:pt x="1114140" y="860680"/>
                  <a:pt x="1113596" y="881179"/>
                </a:cubicBezTo>
                <a:cubicBezTo>
                  <a:pt x="1113414" y="888254"/>
                  <a:pt x="1115773" y="889706"/>
                  <a:pt x="1122303" y="889525"/>
                </a:cubicBezTo>
                <a:cubicBezTo>
                  <a:pt x="1137179" y="888980"/>
                  <a:pt x="1152057" y="888799"/>
                  <a:pt x="1166752" y="889525"/>
                </a:cubicBezTo>
                <a:cubicBezTo>
                  <a:pt x="1174371" y="889888"/>
                  <a:pt x="1175822" y="887166"/>
                  <a:pt x="1175641" y="880273"/>
                </a:cubicBezTo>
                <a:cubicBezTo>
                  <a:pt x="1175277" y="861224"/>
                  <a:pt x="1176004" y="842176"/>
                  <a:pt x="1175277" y="823128"/>
                </a:cubicBezTo>
                <a:cubicBezTo>
                  <a:pt x="1174915" y="814420"/>
                  <a:pt x="1177998" y="812242"/>
                  <a:pt x="1185982" y="812968"/>
                </a:cubicBezTo>
                <a:cubicBezTo>
                  <a:pt x="1193420" y="813512"/>
                  <a:pt x="1201040" y="813149"/>
                  <a:pt x="1208659" y="812968"/>
                </a:cubicBezTo>
                <a:cubicBezTo>
                  <a:pt x="1210473" y="812968"/>
                  <a:pt x="1213920" y="813874"/>
                  <a:pt x="1213014" y="810429"/>
                </a:cubicBezTo>
                <a:cubicBezTo>
                  <a:pt x="1210110" y="800087"/>
                  <a:pt x="1215916" y="790110"/>
                  <a:pt x="1213739" y="779951"/>
                </a:cubicBezTo>
                <a:cubicBezTo>
                  <a:pt x="1212832" y="775960"/>
                  <a:pt x="1215371" y="774872"/>
                  <a:pt x="1218999" y="774872"/>
                </a:cubicBezTo>
                <a:cubicBezTo>
                  <a:pt x="1227527" y="775053"/>
                  <a:pt x="1236053" y="774327"/>
                  <a:pt x="1244399" y="775053"/>
                </a:cubicBezTo>
                <a:cubicBezTo>
                  <a:pt x="1252200" y="775778"/>
                  <a:pt x="1254195" y="772694"/>
                  <a:pt x="1253651" y="765437"/>
                </a:cubicBezTo>
                <a:cubicBezTo>
                  <a:pt x="1252926" y="755640"/>
                  <a:pt x="1253469" y="745664"/>
                  <a:pt x="1253469" y="736048"/>
                </a:cubicBezTo>
                <a:cubicBezTo>
                  <a:pt x="1264717" y="734960"/>
                  <a:pt x="1267620" y="740039"/>
                  <a:pt x="1266350" y="749654"/>
                </a:cubicBezTo>
                <a:cubicBezTo>
                  <a:pt x="1265625" y="755640"/>
                  <a:pt x="1266531" y="761810"/>
                  <a:pt x="1266169" y="767796"/>
                </a:cubicBezTo>
                <a:cubicBezTo>
                  <a:pt x="1265806" y="773239"/>
                  <a:pt x="1267439" y="775415"/>
                  <a:pt x="1273244" y="775053"/>
                </a:cubicBezTo>
                <a:cubicBezTo>
                  <a:pt x="1281408" y="774690"/>
                  <a:pt x="1289572" y="775234"/>
                  <a:pt x="1297736" y="774872"/>
                </a:cubicBezTo>
                <a:cubicBezTo>
                  <a:pt x="1302815" y="774509"/>
                  <a:pt x="1304629" y="776141"/>
                  <a:pt x="1304448" y="781402"/>
                </a:cubicBezTo>
                <a:cubicBezTo>
                  <a:pt x="1304085" y="789203"/>
                  <a:pt x="1304629" y="797185"/>
                  <a:pt x="1304266" y="804987"/>
                </a:cubicBezTo>
                <a:cubicBezTo>
                  <a:pt x="1304085" y="810610"/>
                  <a:pt x="1306080" y="813331"/>
                  <a:pt x="1312067" y="812968"/>
                </a:cubicBezTo>
                <a:cubicBezTo>
                  <a:pt x="1318961" y="812605"/>
                  <a:pt x="1326037" y="813331"/>
                  <a:pt x="1332931" y="812786"/>
                </a:cubicBezTo>
                <a:cubicBezTo>
                  <a:pt x="1340187" y="812060"/>
                  <a:pt x="1342727" y="814237"/>
                  <a:pt x="1342546" y="822039"/>
                </a:cubicBezTo>
                <a:cubicBezTo>
                  <a:pt x="1342001" y="841994"/>
                  <a:pt x="1342546" y="862130"/>
                  <a:pt x="1342183" y="882267"/>
                </a:cubicBezTo>
                <a:cubicBezTo>
                  <a:pt x="1342183" y="889343"/>
                  <a:pt x="1345085" y="891701"/>
                  <a:pt x="1351435" y="890794"/>
                </a:cubicBezTo>
                <a:cubicBezTo>
                  <a:pt x="1367219" y="888617"/>
                  <a:pt x="1382821" y="888799"/>
                  <a:pt x="1398604" y="889162"/>
                </a:cubicBezTo>
                <a:cubicBezTo>
                  <a:pt x="1404771" y="889343"/>
                  <a:pt x="1406042" y="886985"/>
                  <a:pt x="1406042" y="881361"/>
                </a:cubicBezTo>
                <a:cubicBezTo>
                  <a:pt x="1405679" y="861949"/>
                  <a:pt x="1406405" y="842539"/>
                  <a:pt x="1405679" y="823309"/>
                </a:cubicBezTo>
                <a:cubicBezTo>
                  <a:pt x="1405316" y="814237"/>
                  <a:pt x="1408219" y="811880"/>
                  <a:pt x="1416745" y="812786"/>
                </a:cubicBezTo>
                <a:cubicBezTo>
                  <a:pt x="1422370" y="813331"/>
                  <a:pt x="1428356" y="812423"/>
                  <a:pt x="1433980" y="812968"/>
                </a:cubicBezTo>
                <a:cubicBezTo>
                  <a:pt x="1441600" y="813874"/>
                  <a:pt x="1445047" y="811880"/>
                  <a:pt x="1444140" y="803353"/>
                </a:cubicBezTo>
                <a:cubicBezTo>
                  <a:pt x="1443232" y="796097"/>
                  <a:pt x="1444321" y="788840"/>
                  <a:pt x="1443777" y="781584"/>
                </a:cubicBezTo>
                <a:cubicBezTo>
                  <a:pt x="1443232" y="775053"/>
                  <a:pt x="1445047" y="772149"/>
                  <a:pt x="1452123" y="772876"/>
                </a:cubicBezTo>
                <a:cubicBezTo>
                  <a:pt x="1459379" y="773421"/>
                  <a:pt x="1466636" y="772512"/>
                  <a:pt x="1473892" y="773058"/>
                </a:cubicBezTo>
                <a:cubicBezTo>
                  <a:pt x="1480061" y="773421"/>
                  <a:pt x="1482601" y="771605"/>
                  <a:pt x="1482057" y="765075"/>
                </a:cubicBezTo>
                <a:cubicBezTo>
                  <a:pt x="1481512" y="756911"/>
                  <a:pt x="1482238" y="748747"/>
                  <a:pt x="1481875" y="740582"/>
                </a:cubicBezTo>
                <a:cubicBezTo>
                  <a:pt x="1481512" y="734596"/>
                  <a:pt x="1485140" y="734778"/>
                  <a:pt x="1489313" y="734778"/>
                </a:cubicBezTo>
                <a:cubicBezTo>
                  <a:pt x="1493667" y="734778"/>
                  <a:pt x="1496751" y="734960"/>
                  <a:pt x="1496570" y="740946"/>
                </a:cubicBezTo>
                <a:cubicBezTo>
                  <a:pt x="1496388" y="749835"/>
                  <a:pt x="1496751" y="758726"/>
                  <a:pt x="1497659" y="767796"/>
                </a:cubicBezTo>
                <a:cubicBezTo>
                  <a:pt x="1498202" y="773421"/>
                  <a:pt x="1500198" y="773239"/>
                  <a:pt x="1503645" y="772876"/>
                </a:cubicBezTo>
                <a:cubicBezTo>
                  <a:pt x="1513078" y="771786"/>
                  <a:pt x="1522150" y="774872"/>
                  <a:pt x="1531401" y="774690"/>
                </a:cubicBezTo>
                <a:cubicBezTo>
                  <a:pt x="1535575" y="774690"/>
                  <a:pt x="1536300" y="776686"/>
                  <a:pt x="1536300" y="780313"/>
                </a:cubicBezTo>
                <a:cubicBezTo>
                  <a:pt x="1536120" y="788840"/>
                  <a:pt x="1536482" y="797185"/>
                  <a:pt x="1536120" y="805713"/>
                </a:cubicBezTo>
                <a:cubicBezTo>
                  <a:pt x="1535937" y="810972"/>
                  <a:pt x="1537389" y="813331"/>
                  <a:pt x="1543194" y="812968"/>
                </a:cubicBezTo>
                <a:cubicBezTo>
                  <a:pt x="1550815" y="812605"/>
                  <a:pt x="1558433" y="813331"/>
                  <a:pt x="1565871" y="812786"/>
                </a:cubicBezTo>
                <a:cubicBezTo>
                  <a:pt x="1572584" y="812242"/>
                  <a:pt x="1574760" y="814237"/>
                  <a:pt x="1574579" y="821132"/>
                </a:cubicBezTo>
                <a:cubicBezTo>
                  <a:pt x="1574034" y="841449"/>
                  <a:pt x="1574579" y="861587"/>
                  <a:pt x="1574217" y="881905"/>
                </a:cubicBezTo>
                <a:cubicBezTo>
                  <a:pt x="1574217" y="887348"/>
                  <a:pt x="1575668" y="889343"/>
                  <a:pt x="1581292" y="889162"/>
                </a:cubicBezTo>
                <a:cubicBezTo>
                  <a:pt x="1596350" y="888799"/>
                  <a:pt x="1611589" y="888799"/>
                  <a:pt x="1626647" y="889162"/>
                </a:cubicBezTo>
                <a:cubicBezTo>
                  <a:pt x="1632633" y="889343"/>
                  <a:pt x="1634266" y="887529"/>
                  <a:pt x="1634448" y="881542"/>
                </a:cubicBezTo>
                <a:cubicBezTo>
                  <a:pt x="1634629" y="866303"/>
                  <a:pt x="1632633" y="850883"/>
                  <a:pt x="1635900" y="835645"/>
                </a:cubicBezTo>
                <a:cubicBezTo>
                  <a:pt x="1637531" y="827662"/>
                  <a:pt x="1631726" y="816416"/>
                  <a:pt x="1638621" y="812060"/>
                </a:cubicBezTo>
                <a:cubicBezTo>
                  <a:pt x="1644608" y="808251"/>
                  <a:pt x="1654948" y="810972"/>
                  <a:pt x="1663475" y="810972"/>
                </a:cubicBezTo>
                <a:cubicBezTo>
                  <a:pt x="1664926" y="810972"/>
                  <a:pt x="1666740" y="810610"/>
                  <a:pt x="1668010" y="811154"/>
                </a:cubicBezTo>
                <a:cubicBezTo>
                  <a:pt x="1673452" y="812968"/>
                  <a:pt x="1673997" y="809884"/>
                  <a:pt x="1673997" y="805713"/>
                </a:cubicBezTo>
                <a:cubicBezTo>
                  <a:pt x="1673815" y="797003"/>
                  <a:pt x="1674177" y="788115"/>
                  <a:pt x="1673815" y="779407"/>
                </a:cubicBezTo>
                <a:cubicBezTo>
                  <a:pt x="1673634" y="774146"/>
                  <a:pt x="1675448" y="772512"/>
                  <a:pt x="1680528" y="772694"/>
                </a:cubicBezTo>
                <a:cubicBezTo>
                  <a:pt x="1688328" y="773058"/>
                  <a:pt x="1696311" y="772876"/>
                  <a:pt x="1704112" y="772876"/>
                </a:cubicBezTo>
                <a:cubicBezTo>
                  <a:pt x="1707197" y="772876"/>
                  <a:pt x="1710643" y="773239"/>
                  <a:pt x="1710099" y="768521"/>
                </a:cubicBezTo>
                <a:cubicBezTo>
                  <a:pt x="1709192" y="759814"/>
                  <a:pt x="1712458" y="751287"/>
                  <a:pt x="1712095" y="742578"/>
                </a:cubicBezTo>
                <a:cubicBezTo>
                  <a:pt x="1711913" y="738768"/>
                  <a:pt x="1711006" y="734596"/>
                  <a:pt x="1717536" y="734778"/>
                </a:cubicBezTo>
                <a:cubicBezTo>
                  <a:pt x="1722980" y="734960"/>
                  <a:pt x="1728241" y="734778"/>
                  <a:pt x="1728241" y="742035"/>
                </a:cubicBezTo>
                <a:cubicBezTo>
                  <a:pt x="1728241" y="749291"/>
                  <a:pt x="1729873" y="756728"/>
                  <a:pt x="1727333" y="763623"/>
                </a:cubicBezTo>
                <a:cubicBezTo>
                  <a:pt x="1724250" y="771786"/>
                  <a:pt x="1728604" y="774327"/>
                  <a:pt x="1734954" y="774509"/>
                </a:cubicBezTo>
                <a:cubicBezTo>
                  <a:pt x="1743117" y="774690"/>
                  <a:pt x="1751281" y="776141"/>
                  <a:pt x="1759263" y="773601"/>
                </a:cubicBezTo>
                <a:cubicBezTo>
                  <a:pt x="1763799" y="772149"/>
                  <a:pt x="1764162" y="774327"/>
                  <a:pt x="1764525" y="777955"/>
                </a:cubicBezTo>
                <a:cubicBezTo>
                  <a:pt x="1765613" y="786845"/>
                  <a:pt x="1766883" y="795734"/>
                  <a:pt x="1766157" y="804805"/>
                </a:cubicBezTo>
                <a:cubicBezTo>
                  <a:pt x="1765794" y="809522"/>
                  <a:pt x="1767608" y="811154"/>
                  <a:pt x="1772326" y="810972"/>
                </a:cubicBezTo>
                <a:cubicBezTo>
                  <a:pt x="1779582" y="810610"/>
                  <a:pt x="1786839" y="811336"/>
                  <a:pt x="1794095" y="810791"/>
                </a:cubicBezTo>
                <a:cubicBezTo>
                  <a:pt x="1801896" y="810065"/>
                  <a:pt x="1804618" y="812786"/>
                  <a:pt x="1804437" y="820950"/>
                </a:cubicBezTo>
                <a:cubicBezTo>
                  <a:pt x="1803893" y="841087"/>
                  <a:pt x="1804981" y="861224"/>
                  <a:pt x="1802440" y="881361"/>
                </a:cubicBezTo>
                <a:cubicBezTo>
                  <a:pt x="1801715" y="887348"/>
                  <a:pt x="1804074" y="889162"/>
                  <a:pt x="1810061" y="888980"/>
                </a:cubicBezTo>
                <a:lnTo>
                  <a:pt x="1853630" y="888980"/>
                </a:lnTo>
                <a:lnTo>
                  <a:pt x="1855975" y="889343"/>
                </a:lnTo>
                <a:cubicBezTo>
                  <a:pt x="1859331" y="889434"/>
                  <a:pt x="1861508" y="888980"/>
                  <a:pt x="1862824" y="887665"/>
                </a:cubicBezTo>
                <a:lnTo>
                  <a:pt x="1862865" y="887500"/>
                </a:lnTo>
                <a:lnTo>
                  <a:pt x="1863013" y="887461"/>
                </a:lnTo>
                <a:cubicBezTo>
                  <a:pt x="1864123" y="886304"/>
                  <a:pt x="1864486" y="884444"/>
                  <a:pt x="1864306" y="881723"/>
                </a:cubicBezTo>
                <a:lnTo>
                  <a:pt x="1864308" y="881612"/>
                </a:lnTo>
                <a:lnTo>
                  <a:pt x="1864502" y="880816"/>
                </a:lnTo>
                <a:lnTo>
                  <a:pt x="1864456" y="873103"/>
                </a:lnTo>
                <a:lnTo>
                  <a:pt x="1864849" y="850611"/>
                </a:lnTo>
                <a:cubicBezTo>
                  <a:pt x="1865575" y="840271"/>
                  <a:pt x="1866391" y="829931"/>
                  <a:pt x="1865937" y="819500"/>
                </a:cubicBezTo>
                <a:lnTo>
                  <a:pt x="1867611" y="813821"/>
                </a:lnTo>
                <a:lnTo>
                  <a:pt x="1868378" y="813647"/>
                </a:lnTo>
                <a:lnTo>
                  <a:pt x="1871628" y="812970"/>
                </a:lnTo>
                <a:lnTo>
                  <a:pt x="1896794" y="813149"/>
                </a:lnTo>
                <a:lnTo>
                  <a:pt x="1899328" y="812653"/>
                </a:lnTo>
                <a:lnTo>
                  <a:pt x="1900293" y="812673"/>
                </a:lnTo>
                <a:lnTo>
                  <a:pt x="1900461" y="812431"/>
                </a:lnTo>
                <a:lnTo>
                  <a:pt x="1900966" y="812332"/>
                </a:lnTo>
                <a:lnTo>
                  <a:pt x="1901420" y="811057"/>
                </a:lnTo>
                <a:lnTo>
                  <a:pt x="1901858" y="810429"/>
                </a:lnTo>
                <a:lnTo>
                  <a:pt x="1901957" y="809547"/>
                </a:lnTo>
                <a:lnTo>
                  <a:pt x="1902419" y="808251"/>
                </a:lnTo>
                <a:lnTo>
                  <a:pt x="1902340" y="806124"/>
                </a:lnTo>
                <a:lnTo>
                  <a:pt x="1903332" y="797276"/>
                </a:lnTo>
                <a:cubicBezTo>
                  <a:pt x="1904444" y="792967"/>
                  <a:pt x="1905486" y="788659"/>
                  <a:pt x="1904398" y="784123"/>
                </a:cubicBezTo>
                <a:cubicBezTo>
                  <a:pt x="1902404" y="775960"/>
                  <a:pt x="1906394" y="773964"/>
                  <a:pt x="1914194" y="774327"/>
                </a:cubicBezTo>
                <a:cubicBezTo>
                  <a:pt x="1923266" y="774872"/>
                  <a:pt x="1935058" y="778317"/>
                  <a:pt x="1940501" y="773058"/>
                </a:cubicBezTo>
                <a:cubicBezTo>
                  <a:pt x="1946306" y="767251"/>
                  <a:pt x="1941952" y="755277"/>
                  <a:pt x="1942315" y="746026"/>
                </a:cubicBezTo>
                <a:cubicBezTo>
                  <a:pt x="1942495" y="742850"/>
                  <a:pt x="1942179" y="739404"/>
                  <a:pt x="1943176" y="737250"/>
                </a:cubicBezTo>
                <a:lnTo>
                  <a:pt x="1945728" y="735303"/>
                </a:lnTo>
                <a:lnTo>
                  <a:pt x="1946254" y="735247"/>
                </a:lnTo>
                <a:lnTo>
                  <a:pt x="1951930" y="736229"/>
                </a:lnTo>
                <a:lnTo>
                  <a:pt x="1952966" y="736101"/>
                </a:lnTo>
                <a:lnTo>
                  <a:pt x="1955029" y="740764"/>
                </a:lnTo>
                <a:cubicBezTo>
                  <a:pt x="1954666" y="749291"/>
                  <a:pt x="1955210" y="757636"/>
                  <a:pt x="1954847" y="766163"/>
                </a:cubicBezTo>
                <a:cubicBezTo>
                  <a:pt x="1954666" y="771605"/>
                  <a:pt x="1956118" y="774146"/>
                  <a:pt x="1961923" y="773421"/>
                </a:cubicBezTo>
                <a:cubicBezTo>
                  <a:pt x="1971175" y="772330"/>
                  <a:pt x="1980428" y="775234"/>
                  <a:pt x="1989681" y="775234"/>
                </a:cubicBezTo>
                <a:cubicBezTo>
                  <a:pt x="1993672" y="775234"/>
                  <a:pt x="1995123" y="776686"/>
                  <a:pt x="1994941" y="780495"/>
                </a:cubicBezTo>
                <a:cubicBezTo>
                  <a:pt x="1994760" y="789203"/>
                  <a:pt x="1995667" y="798092"/>
                  <a:pt x="1994216" y="806620"/>
                </a:cubicBezTo>
                <a:cubicBezTo>
                  <a:pt x="1993308" y="812060"/>
                  <a:pt x="1995123" y="813149"/>
                  <a:pt x="1999295" y="813149"/>
                </a:cubicBezTo>
                <a:cubicBezTo>
                  <a:pt x="2008003" y="813331"/>
                  <a:pt x="2016893" y="813694"/>
                  <a:pt x="2025601" y="813149"/>
                </a:cubicBezTo>
                <a:cubicBezTo>
                  <a:pt x="2031588" y="812968"/>
                  <a:pt x="2033221" y="815145"/>
                  <a:pt x="2033039" y="820950"/>
                </a:cubicBezTo>
                <a:cubicBezTo>
                  <a:pt x="2032314" y="839818"/>
                  <a:pt x="2034128" y="858865"/>
                  <a:pt x="2031043" y="877732"/>
                </a:cubicBezTo>
                <a:cubicBezTo>
                  <a:pt x="2029592" y="886623"/>
                  <a:pt x="2032677" y="890431"/>
                  <a:pt x="2042291" y="889706"/>
                </a:cubicBezTo>
                <a:lnTo>
                  <a:pt x="2067882" y="889572"/>
                </a:lnTo>
                <a:lnTo>
                  <a:pt x="2067882" y="860744"/>
                </a:lnTo>
                <a:lnTo>
                  <a:pt x="2063155" y="865758"/>
                </a:lnTo>
                <a:cubicBezTo>
                  <a:pt x="2057168" y="865940"/>
                  <a:pt x="2054810" y="864126"/>
                  <a:pt x="2054446" y="857595"/>
                </a:cubicBezTo>
                <a:cubicBezTo>
                  <a:pt x="2053721" y="845985"/>
                  <a:pt x="2058256" y="834739"/>
                  <a:pt x="2056078" y="823491"/>
                </a:cubicBezTo>
                <a:cubicBezTo>
                  <a:pt x="2053902" y="812242"/>
                  <a:pt x="2054628" y="801358"/>
                  <a:pt x="2055898" y="789203"/>
                </a:cubicBezTo>
                <a:cubicBezTo>
                  <a:pt x="2044831" y="791018"/>
                  <a:pt x="2033946" y="786845"/>
                  <a:pt x="2022879" y="787571"/>
                </a:cubicBezTo>
                <a:cubicBezTo>
                  <a:pt x="2019252" y="787752"/>
                  <a:pt x="2016167" y="787571"/>
                  <a:pt x="2016530" y="782490"/>
                </a:cubicBezTo>
                <a:cubicBezTo>
                  <a:pt x="2017255" y="773239"/>
                  <a:pt x="2015260" y="763623"/>
                  <a:pt x="2017801" y="754552"/>
                </a:cubicBezTo>
                <a:cubicBezTo>
                  <a:pt x="2019071" y="749835"/>
                  <a:pt x="2016713" y="749473"/>
                  <a:pt x="2013264" y="749473"/>
                </a:cubicBezTo>
                <a:cubicBezTo>
                  <a:pt x="2004556" y="749473"/>
                  <a:pt x="1995667" y="749110"/>
                  <a:pt x="1986958" y="749473"/>
                </a:cubicBezTo>
                <a:cubicBezTo>
                  <a:pt x="1980791" y="749654"/>
                  <a:pt x="1977889" y="747476"/>
                  <a:pt x="1978432" y="741127"/>
                </a:cubicBezTo>
                <a:cubicBezTo>
                  <a:pt x="1979158" y="733145"/>
                  <a:pt x="1979520" y="724981"/>
                  <a:pt x="1980246" y="716999"/>
                </a:cubicBezTo>
                <a:cubicBezTo>
                  <a:pt x="1980609" y="712644"/>
                  <a:pt x="1978977" y="711193"/>
                  <a:pt x="1974622" y="711193"/>
                </a:cubicBezTo>
                <a:close/>
                <a:moveTo>
                  <a:pt x="4042503" y="711193"/>
                </a:moveTo>
                <a:cubicBezTo>
                  <a:pt x="4025270" y="711375"/>
                  <a:pt x="4008035" y="711375"/>
                  <a:pt x="3990801" y="711193"/>
                </a:cubicBezTo>
                <a:cubicBezTo>
                  <a:pt x="3986083" y="711012"/>
                  <a:pt x="3984451" y="712644"/>
                  <a:pt x="3984631" y="717362"/>
                </a:cubicBezTo>
                <a:cubicBezTo>
                  <a:pt x="3984994" y="726069"/>
                  <a:pt x="3984631" y="734960"/>
                  <a:pt x="3984813" y="743666"/>
                </a:cubicBezTo>
                <a:cubicBezTo>
                  <a:pt x="3984994" y="748021"/>
                  <a:pt x="3983362" y="749473"/>
                  <a:pt x="3979008" y="749291"/>
                </a:cubicBezTo>
                <a:cubicBezTo>
                  <a:pt x="3970300" y="749110"/>
                  <a:pt x="3961411" y="749473"/>
                  <a:pt x="3952702" y="749110"/>
                </a:cubicBezTo>
                <a:cubicBezTo>
                  <a:pt x="3947804" y="748928"/>
                  <a:pt x="3946353" y="750742"/>
                  <a:pt x="3946534" y="755460"/>
                </a:cubicBezTo>
                <a:cubicBezTo>
                  <a:pt x="3946897" y="763986"/>
                  <a:pt x="3946353" y="772330"/>
                  <a:pt x="3946716" y="780858"/>
                </a:cubicBezTo>
                <a:cubicBezTo>
                  <a:pt x="3947079" y="787025"/>
                  <a:pt x="3943994" y="789022"/>
                  <a:pt x="3938733" y="789203"/>
                </a:cubicBezTo>
                <a:cubicBezTo>
                  <a:pt x="3931113" y="789385"/>
                  <a:pt x="3923494" y="789566"/>
                  <a:pt x="3916055" y="789203"/>
                </a:cubicBezTo>
                <a:cubicBezTo>
                  <a:pt x="3910250" y="788840"/>
                  <a:pt x="3908436" y="790836"/>
                  <a:pt x="3908436" y="796822"/>
                </a:cubicBezTo>
                <a:lnTo>
                  <a:pt x="3908600" y="866346"/>
                </a:lnTo>
                <a:lnTo>
                  <a:pt x="3908240" y="866485"/>
                </a:lnTo>
                <a:cubicBezTo>
                  <a:pt x="3896266" y="866847"/>
                  <a:pt x="3894995" y="866485"/>
                  <a:pt x="3896084" y="856143"/>
                </a:cubicBezTo>
                <a:cubicBezTo>
                  <a:pt x="3897898" y="840724"/>
                  <a:pt x="3895903" y="825667"/>
                  <a:pt x="3895903" y="810429"/>
                </a:cubicBezTo>
                <a:cubicBezTo>
                  <a:pt x="3895903" y="789748"/>
                  <a:pt x="3895903" y="789748"/>
                  <a:pt x="3875403" y="789748"/>
                </a:cubicBezTo>
                <a:cubicBezTo>
                  <a:pt x="3855627" y="789748"/>
                  <a:pt x="3857805" y="792106"/>
                  <a:pt x="3857805" y="772512"/>
                </a:cubicBezTo>
                <a:cubicBezTo>
                  <a:pt x="3857623" y="752375"/>
                  <a:pt x="3857805" y="752375"/>
                  <a:pt x="3838211" y="751649"/>
                </a:cubicBezTo>
                <a:cubicBezTo>
                  <a:pt x="3819708" y="750924"/>
                  <a:pt x="3819708" y="750924"/>
                  <a:pt x="3819708" y="732964"/>
                </a:cubicBezTo>
                <a:cubicBezTo>
                  <a:pt x="3819708" y="728065"/>
                  <a:pt x="3819345" y="723349"/>
                  <a:pt x="3819708" y="718450"/>
                </a:cubicBezTo>
                <a:cubicBezTo>
                  <a:pt x="3820070" y="713369"/>
                  <a:pt x="3818075" y="711555"/>
                  <a:pt x="3812995" y="711737"/>
                </a:cubicBezTo>
                <a:cubicBezTo>
                  <a:pt x="3797211" y="711918"/>
                  <a:pt x="3781428" y="712281"/>
                  <a:pt x="3765826" y="711555"/>
                </a:cubicBezTo>
                <a:cubicBezTo>
                  <a:pt x="3758388" y="711375"/>
                  <a:pt x="3756754" y="714639"/>
                  <a:pt x="3758025" y="720627"/>
                </a:cubicBezTo>
                <a:cubicBezTo>
                  <a:pt x="3760201" y="730605"/>
                  <a:pt x="3756392" y="740582"/>
                  <a:pt x="3757843" y="749835"/>
                </a:cubicBezTo>
                <a:cubicBezTo>
                  <a:pt x="3746232" y="749835"/>
                  <a:pt x="3735529" y="750016"/>
                  <a:pt x="3724644" y="749835"/>
                </a:cubicBezTo>
                <a:cubicBezTo>
                  <a:pt x="3720471" y="749835"/>
                  <a:pt x="3719746" y="751830"/>
                  <a:pt x="3719746" y="755460"/>
                </a:cubicBezTo>
                <a:cubicBezTo>
                  <a:pt x="3719928" y="763261"/>
                  <a:pt x="3719746" y="771242"/>
                  <a:pt x="3719746" y="779043"/>
                </a:cubicBezTo>
                <a:cubicBezTo>
                  <a:pt x="3719746" y="784486"/>
                  <a:pt x="3718112" y="787208"/>
                  <a:pt x="3711763" y="788477"/>
                </a:cubicBezTo>
                <a:cubicBezTo>
                  <a:pt x="3703418" y="790110"/>
                  <a:pt x="3695798" y="787025"/>
                  <a:pt x="3687816" y="787934"/>
                </a:cubicBezTo>
                <a:cubicBezTo>
                  <a:pt x="3684732" y="788297"/>
                  <a:pt x="3681285" y="787571"/>
                  <a:pt x="3681648" y="792287"/>
                </a:cubicBezTo>
                <a:cubicBezTo>
                  <a:pt x="3683461" y="815145"/>
                  <a:pt x="3677295" y="837822"/>
                  <a:pt x="3680922" y="860680"/>
                </a:cubicBezTo>
                <a:cubicBezTo>
                  <a:pt x="3681648" y="864489"/>
                  <a:pt x="3679652" y="865940"/>
                  <a:pt x="3676750" y="865758"/>
                </a:cubicBezTo>
                <a:cubicBezTo>
                  <a:pt x="3673121" y="865577"/>
                  <a:pt x="3666590" y="867936"/>
                  <a:pt x="3666772" y="863219"/>
                </a:cubicBezTo>
                <a:cubicBezTo>
                  <a:pt x="3666953" y="857232"/>
                  <a:pt x="3664413" y="850883"/>
                  <a:pt x="3665864" y="845805"/>
                </a:cubicBezTo>
                <a:cubicBezTo>
                  <a:pt x="3670581" y="829477"/>
                  <a:pt x="3662599" y="812968"/>
                  <a:pt x="3667134" y="796822"/>
                </a:cubicBezTo>
                <a:cubicBezTo>
                  <a:pt x="3668404" y="792287"/>
                  <a:pt x="3666590" y="789748"/>
                  <a:pt x="3660965" y="789748"/>
                </a:cubicBezTo>
                <a:cubicBezTo>
                  <a:pt x="3652077" y="789748"/>
                  <a:pt x="3643005" y="788660"/>
                  <a:pt x="3634116" y="788115"/>
                </a:cubicBezTo>
                <a:cubicBezTo>
                  <a:pt x="3631576" y="787934"/>
                  <a:pt x="3629217" y="787934"/>
                  <a:pt x="3629217" y="784486"/>
                </a:cubicBezTo>
                <a:cubicBezTo>
                  <a:pt x="3629399" y="775234"/>
                  <a:pt x="3625046" y="766344"/>
                  <a:pt x="3628854" y="756911"/>
                </a:cubicBezTo>
                <a:cubicBezTo>
                  <a:pt x="3630668" y="752556"/>
                  <a:pt x="3628674" y="749654"/>
                  <a:pt x="3623050" y="749835"/>
                </a:cubicBezTo>
                <a:cubicBezTo>
                  <a:pt x="3614341" y="750199"/>
                  <a:pt x="3605452" y="749835"/>
                  <a:pt x="3596744" y="750016"/>
                </a:cubicBezTo>
                <a:cubicBezTo>
                  <a:pt x="3592391" y="750199"/>
                  <a:pt x="3590938" y="748565"/>
                  <a:pt x="3591119" y="744211"/>
                </a:cubicBezTo>
                <a:cubicBezTo>
                  <a:pt x="3591483" y="735503"/>
                  <a:pt x="3591119" y="726613"/>
                  <a:pt x="3591301" y="717906"/>
                </a:cubicBezTo>
                <a:cubicBezTo>
                  <a:pt x="3591483" y="713914"/>
                  <a:pt x="3590756" y="711737"/>
                  <a:pt x="3586040" y="711737"/>
                </a:cubicBezTo>
                <a:cubicBezTo>
                  <a:pt x="3568443" y="711918"/>
                  <a:pt x="3551027" y="711918"/>
                  <a:pt x="3533429" y="711737"/>
                </a:cubicBezTo>
                <a:cubicBezTo>
                  <a:pt x="3529075" y="711555"/>
                  <a:pt x="3527623" y="713369"/>
                  <a:pt x="3527805" y="717543"/>
                </a:cubicBezTo>
                <a:cubicBezTo>
                  <a:pt x="3527986" y="726069"/>
                  <a:pt x="3527443" y="734596"/>
                  <a:pt x="3527986" y="742941"/>
                </a:cubicBezTo>
                <a:cubicBezTo>
                  <a:pt x="3528349" y="748747"/>
                  <a:pt x="3526173" y="750199"/>
                  <a:pt x="3520730" y="750016"/>
                </a:cubicBezTo>
                <a:cubicBezTo>
                  <a:pt x="3512929" y="749654"/>
                  <a:pt x="3504946" y="750380"/>
                  <a:pt x="3497146" y="749835"/>
                </a:cubicBezTo>
                <a:cubicBezTo>
                  <a:pt x="3490977" y="749473"/>
                  <a:pt x="3489344" y="751830"/>
                  <a:pt x="3489707" y="757636"/>
                </a:cubicBezTo>
                <a:cubicBezTo>
                  <a:pt x="3490070" y="765437"/>
                  <a:pt x="3489525" y="773421"/>
                  <a:pt x="3489888" y="781221"/>
                </a:cubicBezTo>
                <a:cubicBezTo>
                  <a:pt x="3490251" y="787752"/>
                  <a:pt x="3486986" y="789929"/>
                  <a:pt x="3481362" y="789929"/>
                </a:cubicBezTo>
                <a:cubicBezTo>
                  <a:pt x="3473742" y="789929"/>
                  <a:pt x="3466123" y="790110"/>
                  <a:pt x="3458685" y="789748"/>
                </a:cubicBezTo>
                <a:cubicBezTo>
                  <a:pt x="3453061" y="789385"/>
                  <a:pt x="3451428" y="791562"/>
                  <a:pt x="3451610" y="797003"/>
                </a:cubicBezTo>
                <a:cubicBezTo>
                  <a:pt x="3451973" y="815145"/>
                  <a:pt x="3451791" y="833286"/>
                  <a:pt x="3451791" y="851428"/>
                </a:cubicBezTo>
                <a:cubicBezTo>
                  <a:pt x="3451791" y="866847"/>
                  <a:pt x="3451791" y="866847"/>
                  <a:pt x="3436007" y="865940"/>
                </a:cubicBezTo>
                <a:cubicBezTo>
                  <a:pt x="3435463" y="865940"/>
                  <a:pt x="3434918" y="865577"/>
                  <a:pt x="3434737" y="865395"/>
                </a:cubicBezTo>
                <a:cubicBezTo>
                  <a:pt x="3436007" y="855418"/>
                  <a:pt x="3433286" y="845442"/>
                  <a:pt x="3434193" y="835827"/>
                </a:cubicBezTo>
                <a:cubicBezTo>
                  <a:pt x="3435463" y="822402"/>
                  <a:pt x="3435281" y="809522"/>
                  <a:pt x="3433649" y="796459"/>
                </a:cubicBezTo>
                <a:cubicBezTo>
                  <a:pt x="3433286" y="793012"/>
                  <a:pt x="3432198" y="791743"/>
                  <a:pt x="3428751" y="791743"/>
                </a:cubicBezTo>
                <a:cubicBezTo>
                  <a:pt x="3417865" y="791562"/>
                  <a:pt x="3407162" y="793738"/>
                  <a:pt x="3395914" y="791562"/>
                </a:cubicBezTo>
                <a:cubicBezTo>
                  <a:pt x="3393193" y="784667"/>
                  <a:pt x="3399542" y="777049"/>
                  <a:pt x="3396821" y="769610"/>
                </a:cubicBezTo>
                <a:cubicBezTo>
                  <a:pt x="3394100" y="767977"/>
                  <a:pt x="3394644" y="772694"/>
                  <a:pt x="3392648" y="771967"/>
                </a:cubicBezTo>
                <a:cubicBezTo>
                  <a:pt x="3390290" y="767614"/>
                  <a:pt x="3393738" y="764166"/>
                  <a:pt x="3393738" y="760359"/>
                </a:cubicBezTo>
                <a:cubicBezTo>
                  <a:pt x="3393919" y="756728"/>
                  <a:pt x="3395552" y="754189"/>
                  <a:pt x="3389202" y="753101"/>
                </a:cubicBezTo>
                <a:cubicBezTo>
                  <a:pt x="3380312" y="751649"/>
                  <a:pt x="3371785" y="754189"/>
                  <a:pt x="3363077" y="752918"/>
                </a:cubicBezTo>
                <a:cubicBezTo>
                  <a:pt x="3358542" y="752193"/>
                  <a:pt x="3356909" y="750924"/>
                  <a:pt x="3357997" y="747295"/>
                </a:cubicBezTo>
                <a:cubicBezTo>
                  <a:pt x="3360719" y="738406"/>
                  <a:pt x="3358723" y="729335"/>
                  <a:pt x="3359268" y="720446"/>
                </a:cubicBezTo>
                <a:cubicBezTo>
                  <a:pt x="3359449" y="717362"/>
                  <a:pt x="3359268" y="714096"/>
                  <a:pt x="3354913" y="714096"/>
                </a:cubicBezTo>
                <a:cubicBezTo>
                  <a:pt x="3338405" y="713914"/>
                  <a:pt x="3322076" y="713914"/>
                  <a:pt x="3305567" y="713551"/>
                </a:cubicBezTo>
                <a:cubicBezTo>
                  <a:pt x="3300851" y="713369"/>
                  <a:pt x="3299217" y="715003"/>
                  <a:pt x="3299400" y="719721"/>
                </a:cubicBezTo>
                <a:cubicBezTo>
                  <a:pt x="3299762" y="728428"/>
                  <a:pt x="3299400" y="737317"/>
                  <a:pt x="3299581" y="746026"/>
                </a:cubicBezTo>
                <a:cubicBezTo>
                  <a:pt x="3299581" y="750380"/>
                  <a:pt x="3298129" y="752013"/>
                  <a:pt x="3293775" y="751830"/>
                </a:cubicBezTo>
                <a:cubicBezTo>
                  <a:pt x="3285067" y="751649"/>
                  <a:pt x="3276178" y="752013"/>
                  <a:pt x="3267470" y="751649"/>
                </a:cubicBezTo>
                <a:cubicBezTo>
                  <a:pt x="3262572" y="751649"/>
                  <a:pt x="3261120" y="753281"/>
                  <a:pt x="3261302" y="757999"/>
                </a:cubicBezTo>
                <a:cubicBezTo>
                  <a:pt x="3261664" y="766707"/>
                  <a:pt x="3261120" y="775415"/>
                  <a:pt x="3261482" y="783941"/>
                </a:cubicBezTo>
                <a:cubicBezTo>
                  <a:pt x="3261664" y="788840"/>
                  <a:pt x="3259850" y="790291"/>
                  <a:pt x="3255133" y="790110"/>
                </a:cubicBezTo>
                <a:cubicBezTo>
                  <a:pt x="3246969" y="789748"/>
                  <a:pt x="3238806" y="790110"/>
                  <a:pt x="3230642" y="789929"/>
                </a:cubicBezTo>
                <a:cubicBezTo>
                  <a:pt x="3225200" y="789748"/>
                  <a:pt x="3223021" y="791924"/>
                  <a:pt x="3223204" y="797366"/>
                </a:cubicBezTo>
                <a:cubicBezTo>
                  <a:pt x="3223567" y="805169"/>
                  <a:pt x="3223021" y="813149"/>
                  <a:pt x="3223386" y="820950"/>
                </a:cubicBezTo>
                <a:cubicBezTo>
                  <a:pt x="3223930" y="833649"/>
                  <a:pt x="3221389" y="846348"/>
                  <a:pt x="3223204" y="859229"/>
                </a:cubicBezTo>
                <a:cubicBezTo>
                  <a:pt x="3223748" y="862493"/>
                  <a:pt x="3221933" y="867936"/>
                  <a:pt x="3219575" y="866847"/>
                </a:cubicBezTo>
                <a:cubicBezTo>
                  <a:pt x="3215584" y="865033"/>
                  <a:pt x="3207965" y="869387"/>
                  <a:pt x="3207420" y="862675"/>
                </a:cubicBezTo>
                <a:cubicBezTo>
                  <a:pt x="3206150" y="847436"/>
                  <a:pt x="3206513" y="832017"/>
                  <a:pt x="3205968" y="816779"/>
                </a:cubicBezTo>
                <a:cubicBezTo>
                  <a:pt x="3205788" y="809884"/>
                  <a:pt x="3206331" y="802447"/>
                  <a:pt x="3207057" y="795371"/>
                </a:cubicBezTo>
                <a:cubicBezTo>
                  <a:pt x="3207420" y="791018"/>
                  <a:pt x="3205424" y="789566"/>
                  <a:pt x="3201252" y="789748"/>
                </a:cubicBezTo>
                <a:cubicBezTo>
                  <a:pt x="3192543" y="789929"/>
                  <a:pt x="3183655" y="789566"/>
                  <a:pt x="3174946" y="789929"/>
                </a:cubicBezTo>
                <a:cubicBezTo>
                  <a:pt x="3170048" y="790110"/>
                  <a:pt x="3168597" y="788297"/>
                  <a:pt x="3168779" y="783578"/>
                </a:cubicBezTo>
                <a:cubicBezTo>
                  <a:pt x="3169142" y="775053"/>
                  <a:pt x="3168597" y="766707"/>
                  <a:pt x="3168960" y="758180"/>
                </a:cubicBezTo>
                <a:cubicBezTo>
                  <a:pt x="3169142" y="752918"/>
                  <a:pt x="3167146" y="751468"/>
                  <a:pt x="3162066" y="751649"/>
                </a:cubicBezTo>
                <a:cubicBezTo>
                  <a:pt x="3153539" y="752013"/>
                  <a:pt x="3144832" y="751830"/>
                  <a:pt x="3136123" y="750199"/>
                </a:cubicBezTo>
                <a:cubicBezTo>
                  <a:pt x="3131769" y="749473"/>
                  <a:pt x="3130499" y="748021"/>
                  <a:pt x="3130681" y="744029"/>
                </a:cubicBezTo>
                <a:cubicBezTo>
                  <a:pt x="3130862" y="736229"/>
                  <a:pt x="3130499" y="728247"/>
                  <a:pt x="3130862" y="720446"/>
                </a:cubicBezTo>
                <a:cubicBezTo>
                  <a:pt x="3131044" y="714459"/>
                  <a:pt x="3129229" y="711555"/>
                  <a:pt x="3122698" y="711737"/>
                </a:cubicBezTo>
                <a:cubicBezTo>
                  <a:pt x="3106914" y="712100"/>
                  <a:pt x="3091313" y="712100"/>
                  <a:pt x="3075529" y="711737"/>
                </a:cubicBezTo>
                <a:cubicBezTo>
                  <a:pt x="3070087" y="711737"/>
                  <a:pt x="3068454" y="713733"/>
                  <a:pt x="3068999" y="718631"/>
                </a:cubicBezTo>
                <a:cubicBezTo>
                  <a:pt x="3070087" y="727157"/>
                  <a:pt x="3066640" y="735503"/>
                  <a:pt x="3068817" y="744211"/>
                </a:cubicBezTo>
                <a:cubicBezTo>
                  <a:pt x="3069905" y="748747"/>
                  <a:pt x="3068454" y="750924"/>
                  <a:pt x="3062467" y="750199"/>
                </a:cubicBezTo>
                <a:cubicBezTo>
                  <a:pt x="3053396" y="749291"/>
                  <a:pt x="3044326" y="750199"/>
                  <a:pt x="3035255" y="749835"/>
                </a:cubicBezTo>
                <a:cubicBezTo>
                  <a:pt x="3029631" y="749654"/>
                  <a:pt x="3028723" y="752193"/>
                  <a:pt x="3028905" y="756911"/>
                </a:cubicBezTo>
                <a:cubicBezTo>
                  <a:pt x="3029268" y="765437"/>
                  <a:pt x="3028905" y="773783"/>
                  <a:pt x="3029086" y="782309"/>
                </a:cubicBezTo>
                <a:cubicBezTo>
                  <a:pt x="3029086" y="786481"/>
                  <a:pt x="3027454" y="787208"/>
                  <a:pt x="3023461" y="788297"/>
                </a:cubicBezTo>
                <a:cubicBezTo>
                  <a:pt x="3014935" y="790654"/>
                  <a:pt x="3006771" y="788297"/>
                  <a:pt x="2998608" y="787934"/>
                </a:cubicBezTo>
                <a:cubicBezTo>
                  <a:pt x="2991895" y="787752"/>
                  <a:pt x="2990444" y="790110"/>
                  <a:pt x="2990625" y="796278"/>
                </a:cubicBezTo>
                <a:cubicBezTo>
                  <a:pt x="2990988" y="816779"/>
                  <a:pt x="2990444" y="837459"/>
                  <a:pt x="2990807" y="857957"/>
                </a:cubicBezTo>
                <a:cubicBezTo>
                  <a:pt x="2990807" y="863945"/>
                  <a:pt x="2989719" y="866485"/>
                  <a:pt x="2983007" y="866485"/>
                </a:cubicBezTo>
                <a:cubicBezTo>
                  <a:pt x="2976112" y="866485"/>
                  <a:pt x="2976112" y="863219"/>
                  <a:pt x="2976112" y="858140"/>
                </a:cubicBezTo>
                <a:cubicBezTo>
                  <a:pt x="2976294" y="837641"/>
                  <a:pt x="2975931" y="816960"/>
                  <a:pt x="2976294" y="796459"/>
                </a:cubicBezTo>
                <a:cubicBezTo>
                  <a:pt x="2976294" y="791018"/>
                  <a:pt x="2973028" y="788115"/>
                  <a:pt x="2969762" y="789203"/>
                </a:cubicBezTo>
                <a:cubicBezTo>
                  <a:pt x="2960873" y="791924"/>
                  <a:pt x="2952710" y="786663"/>
                  <a:pt x="2944001" y="788115"/>
                </a:cubicBezTo>
                <a:cubicBezTo>
                  <a:pt x="2939102" y="788840"/>
                  <a:pt x="2937834" y="786300"/>
                  <a:pt x="2938015" y="781765"/>
                </a:cubicBezTo>
                <a:cubicBezTo>
                  <a:pt x="2938197" y="774146"/>
                  <a:pt x="2937651" y="766525"/>
                  <a:pt x="2938197" y="759088"/>
                </a:cubicBezTo>
                <a:cubicBezTo>
                  <a:pt x="2938740" y="752375"/>
                  <a:pt x="2937107" y="749110"/>
                  <a:pt x="2929488" y="749835"/>
                </a:cubicBezTo>
                <a:cubicBezTo>
                  <a:pt x="2922593" y="750380"/>
                  <a:pt x="2915518" y="749473"/>
                  <a:pt x="2908624" y="750016"/>
                </a:cubicBezTo>
                <a:cubicBezTo>
                  <a:pt x="2902093" y="750561"/>
                  <a:pt x="2899373" y="748747"/>
                  <a:pt x="2899917" y="741671"/>
                </a:cubicBezTo>
                <a:cubicBezTo>
                  <a:pt x="2900461" y="733870"/>
                  <a:pt x="2899917" y="725888"/>
                  <a:pt x="2900098" y="718087"/>
                </a:cubicBezTo>
                <a:cubicBezTo>
                  <a:pt x="2900279" y="713551"/>
                  <a:pt x="2899010" y="711737"/>
                  <a:pt x="2894111" y="711737"/>
                </a:cubicBezTo>
                <a:cubicBezTo>
                  <a:pt x="2876876" y="711918"/>
                  <a:pt x="2859642" y="711918"/>
                  <a:pt x="2842407" y="711737"/>
                </a:cubicBezTo>
                <a:cubicBezTo>
                  <a:pt x="2837327" y="711737"/>
                  <a:pt x="2836420" y="713914"/>
                  <a:pt x="2836602" y="718268"/>
                </a:cubicBezTo>
                <a:cubicBezTo>
                  <a:pt x="2836783" y="726432"/>
                  <a:pt x="2836420" y="734596"/>
                  <a:pt x="2836783" y="742760"/>
                </a:cubicBezTo>
                <a:cubicBezTo>
                  <a:pt x="2836964" y="748202"/>
                  <a:pt x="2835512" y="750380"/>
                  <a:pt x="2829708" y="750016"/>
                </a:cubicBezTo>
                <a:cubicBezTo>
                  <a:pt x="2821544" y="749473"/>
                  <a:pt x="2813381" y="750016"/>
                  <a:pt x="2805217" y="749835"/>
                </a:cubicBezTo>
                <a:cubicBezTo>
                  <a:pt x="2799956" y="749835"/>
                  <a:pt x="2797233" y="752375"/>
                  <a:pt x="2798867" y="757091"/>
                </a:cubicBezTo>
                <a:cubicBezTo>
                  <a:pt x="2801225" y="763623"/>
                  <a:pt x="2800137" y="770153"/>
                  <a:pt x="2800319" y="776686"/>
                </a:cubicBezTo>
                <a:cubicBezTo>
                  <a:pt x="2800499" y="787389"/>
                  <a:pt x="2797960" y="789748"/>
                  <a:pt x="2786893" y="789748"/>
                </a:cubicBezTo>
                <a:cubicBezTo>
                  <a:pt x="2779636" y="789748"/>
                  <a:pt x="2772379" y="789748"/>
                  <a:pt x="2765123" y="789748"/>
                </a:cubicBezTo>
                <a:cubicBezTo>
                  <a:pt x="2762583" y="789748"/>
                  <a:pt x="2760224" y="789929"/>
                  <a:pt x="2760768" y="793557"/>
                </a:cubicBezTo>
                <a:cubicBezTo>
                  <a:pt x="2764215" y="814782"/>
                  <a:pt x="2761132" y="836190"/>
                  <a:pt x="2762401" y="857595"/>
                </a:cubicBezTo>
                <a:cubicBezTo>
                  <a:pt x="2762946" y="865940"/>
                  <a:pt x="2757866" y="865577"/>
                  <a:pt x="2752060" y="865940"/>
                </a:cubicBezTo>
                <a:cubicBezTo>
                  <a:pt x="2745529" y="866303"/>
                  <a:pt x="2743897" y="864126"/>
                  <a:pt x="2744079" y="857776"/>
                </a:cubicBezTo>
                <a:cubicBezTo>
                  <a:pt x="2744441" y="838366"/>
                  <a:pt x="2743897" y="819137"/>
                  <a:pt x="2744260" y="799724"/>
                </a:cubicBezTo>
                <a:cubicBezTo>
                  <a:pt x="2744260" y="793375"/>
                  <a:pt x="2741902" y="791380"/>
                  <a:pt x="2735732" y="791198"/>
                </a:cubicBezTo>
                <a:cubicBezTo>
                  <a:pt x="2727750" y="790836"/>
                  <a:pt x="2719950" y="792832"/>
                  <a:pt x="2711787" y="791743"/>
                </a:cubicBezTo>
                <a:cubicBezTo>
                  <a:pt x="2703804" y="790654"/>
                  <a:pt x="2703984" y="787934"/>
                  <a:pt x="2705074" y="781584"/>
                </a:cubicBezTo>
                <a:cubicBezTo>
                  <a:pt x="2706162" y="775234"/>
                  <a:pt x="2705255" y="768521"/>
                  <a:pt x="2705255" y="761447"/>
                </a:cubicBezTo>
                <a:cubicBezTo>
                  <a:pt x="2702715" y="764349"/>
                  <a:pt x="2705437" y="767796"/>
                  <a:pt x="2701627" y="770698"/>
                </a:cubicBezTo>
                <a:cubicBezTo>
                  <a:pt x="2703259" y="764349"/>
                  <a:pt x="2700176" y="758726"/>
                  <a:pt x="2704167" y="754007"/>
                </a:cubicBezTo>
                <a:cubicBezTo>
                  <a:pt x="2694551" y="749473"/>
                  <a:pt x="2684028" y="752918"/>
                  <a:pt x="2673869" y="752556"/>
                </a:cubicBezTo>
                <a:cubicBezTo>
                  <a:pt x="2667519" y="752375"/>
                  <a:pt x="2667701" y="750742"/>
                  <a:pt x="2667701" y="746570"/>
                </a:cubicBezTo>
                <a:cubicBezTo>
                  <a:pt x="2667701" y="737862"/>
                  <a:pt x="2667701" y="728971"/>
                  <a:pt x="2667701" y="720264"/>
                </a:cubicBezTo>
                <a:cubicBezTo>
                  <a:pt x="2667701" y="717180"/>
                  <a:pt x="2667701" y="713733"/>
                  <a:pt x="2663528" y="713733"/>
                </a:cubicBezTo>
                <a:cubicBezTo>
                  <a:pt x="2646657" y="713551"/>
                  <a:pt x="2629967" y="713733"/>
                  <a:pt x="2613275" y="713369"/>
                </a:cubicBezTo>
                <a:cubicBezTo>
                  <a:pt x="2608740" y="713369"/>
                  <a:pt x="2607471" y="715365"/>
                  <a:pt x="2607833" y="719357"/>
                </a:cubicBezTo>
                <a:cubicBezTo>
                  <a:pt x="2608377" y="726069"/>
                  <a:pt x="2607471" y="732419"/>
                  <a:pt x="2609285" y="739131"/>
                </a:cubicBezTo>
                <a:cubicBezTo>
                  <a:pt x="2611824" y="749110"/>
                  <a:pt x="2609285" y="751649"/>
                  <a:pt x="2599125" y="751649"/>
                </a:cubicBezTo>
                <a:cubicBezTo>
                  <a:pt x="2592232" y="751649"/>
                  <a:pt x="2585156" y="751830"/>
                  <a:pt x="2578262" y="751649"/>
                </a:cubicBezTo>
                <a:cubicBezTo>
                  <a:pt x="2573001" y="751468"/>
                  <a:pt x="2570099" y="752013"/>
                  <a:pt x="2571367" y="758907"/>
                </a:cubicBezTo>
                <a:cubicBezTo>
                  <a:pt x="2573001" y="767796"/>
                  <a:pt x="2570099" y="776867"/>
                  <a:pt x="2569736" y="785756"/>
                </a:cubicBezTo>
                <a:cubicBezTo>
                  <a:pt x="2569553" y="789929"/>
                  <a:pt x="2566833" y="789748"/>
                  <a:pt x="2564112" y="789748"/>
                </a:cubicBezTo>
                <a:cubicBezTo>
                  <a:pt x="2557218" y="789748"/>
                  <a:pt x="2550142" y="790291"/>
                  <a:pt x="2543249" y="789566"/>
                </a:cubicBezTo>
                <a:cubicBezTo>
                  <a:pt x="2534178" y="788660"/>
                  <a:pt x="2530912" y="791562"/>
                  <a:pt x="2531275" y="800994"/>
                </a:cubicBezTo>
                <a:cubicBezTo>
                  <a:pt x="2532001" y="820044"/>
                  <a:pt x="2531638" y="839092"/>
                  <a:pt x="2531275" y="858140"/>
                </a:cubicBezTo>
                <a:cubicBezTo>
                  <a:pt x="2531275" y="861042"/>
                  <a:pt x="2534359" y="867210"/>
                  <a:pt x="2527102" y="866121"/>
                </a:cubicBezTo>
                <a:cubicBezTo>
                  <a:pt x="2521841" y="865395"/>
                  <a:pt x="2514040" y="869205"/>
                  <a:pt x="2514765" y="857413"/>
                </a:cubicBezTo>
                <a:cubicBezTo>
                  <a:pt x="2515855" y="837459"/>
                  <a:pt x="2514765" y="817323"/>
                  <a:pt x="2515129" y="797185"/>
                </a:cubicBezTo>
                <a:cubicBezTo>
                  <a:pt x="2515310" y="791018"/>
                  <a:pt x="2513315" y="789203"/>
                  <a:pt x="2507509" y="789566"/>
                </a:cubicBezTo>
                <a:cubicBezTo>
                  <a:pt x="2499708" y="790110"/>
                  <a:pt x="2491726" y="789566"/>
                  <a:pt x="2483924" y="789748"/>
                </a:cubicBezTo>
                <a:cubicBezTo>
                  <a:pt x="2478845" y="789748"/>
                  <a:pt x="2476668" y="787752"/>
                  <a:pt x="2476849" y="782672"/>
                </a:cubicBezTo>
                <a:cubicBezTo>
                  <a:pt x="2477031" y="774146"/>
                  <a:pt x="2476849" y="765800"/>
                  <a:pt x="2477031" y="757273"/>
                </a:cubicBezTo>
                <a:cubicBezTo>
                  <a:pt x="2477031" y="752918"/>
                  <a:pt x="2475580" y="751287"/>
                  <a:pt x="2471226" y="751468"/>
                </a:cubicBezTo>
                <a:cubicBezTo>
                  <a:pt x="2462336" y="751830"/>
                  <a:pt x="2453264" y="751104"/>
                  <a:pt x="2444375" y="749835"/>
                </a:cubicBezTo>
                <a:cubicBezTo>
                  <a:pt x="2440021" y="749291"/>
                  <a:pt x="2438570" y="748021"/>
                  <a:pt x="2438751" y="743849"/>
                </a:cubicBezTo>
                <a:cubicBezTo>
                  <a:pt x="2438933" y="735322"/>
                  <a:pt x="2438388" y="726795"/>
                  <a:pt x="2438933" y="718450"/>
                </a:cubicBezTo>
                <a:cubicBezTo>
                  <a:pt x="2439296" y="712644"/>
                  <a:pt x="2437119" y="711193"/>
                  <a:pt x="2431676" y="711375"/>
                </a:cubicBezTo>
                <a:cubicBezTo>
                  <a:pt x="2419884" y="711737"/>
                  <a:pt x="2408091" y="711555"/>
                  <a:pt x="2396299" y="711555"/>
                </a:cubicBezTo>
                <a:cubicBezTo>
                  <a:pt x="2377251" y="711555"/>
                  <a:pt x="2377251" y="711555"/>
                  <a:pt x="2377251" y="730968"/>
                </a:cubicBezTo>
                <a:cubicBezTo>
                  <a:pt x="2377251" y="737317"/>
                  <a:pt x="2378883" y="744938"/>
                  <a:pt x="2375981" y="749473"/>
                </a:cubicBezTo>
                <a:cubicBezTo>
                  <a:pt x="2374349" y="752013"/>
                  <a:pt x="2364915" y="749654"/>
                  <a:pt x="2359109" y="749654"/>
                </a:cubicBezTo>
                <a:cubicBezTo>
                  <a:pt x="2335343" y="749654"/>
                  <a:pt x="2335343" y="749654"/>
                  <a:pt x="2338971" y="774146"/>
                </a:cubicBezTo>
                <a:cubicBezTo>
                  <a:pt x="2340059" y="781402"/>
                  <a:pt x="2335706" y="785574"/>
                  <a:pt x="2329357" y="788115"/>
                </a:cubicBezTo>
                <a:cubicBezTo>
                  <a:pt x="2321556" y="791380"/>
                  <a:pt x="2314661" y="787025"/>
                  <a:pt x="2307223" y="787571"/>
                </a:cubicBezTo>
                <a:cubicBezTo>
                  <a:pt x="2301236" y="787934"/>
                  <a:pt x="2299241" y="789929"/>
                  <a:pt x="2299241" y="795734"/>
                </a:cubicBezTo>
                <a:cubicBezTo>
                  <a:pt x="2299241" y="802447"/>
                  <a:pt x="2301781" y="809159"/>
                  <a:pt x="2300873" y="815326"/>
                </a:cubicBezTo>
                <a:cubicBezTo>
                  <a:pt x="2298515" y="830022"/>
                  <a:pt x="2299784" y="844716"/>
                  <a:pt x="2299422" y="859409"/>
                </a:cubicBezTo>
                <a:cubicBezTo>
                  <a:pt x="2299422" y="863763"/>
                  <a:pt x="2298334" y="865758"/>
                  <a:pt x="2293436" y="865758"/>
                </a:cubicBezTo>
                <a:cubicBezTo>
                  <a:pt x="2287449" y="865940"/>
                  <a:pt x="2285091" y="864126"/>
                  <a:pt x="2284727" y="857595"/>
                </a:cubicBezTo>
                <a:cubicBezTo>
                  <a:pt x="2284001" y="845985"/>
                  <a:pt x="2288537" y="834739"/>
                  <a:pt x="2286360" y="823491"/>
                </a:cubicBezTo>
                <a:cubicBezTo>
                  <a:pt x="2284183" y="812242"/>
                  <a:pt x="2284909" y="801358"/>
                  <a:pt x="2286179" y="789203"/>
                </a:cubicBezTo>
                <a:cubicBezTo>
                  <a:pt x="2275112" y="791018"/>
                  <a:pt x="2264227" y="786845"/>
                  <a:pt x="2253161" y="787571"/>
                </a:cubicBezTo>
                <a:cubicBezTo>
                  <a:pt x="2249533" y="787752"/>
                  <a:pt x="2246448" y="787571"/>
                  <a:pt x="2246811" y="782490"/>
                </a:cubicBezTo>
                <a:cubicBezTo>
                  <a:pt x="2247536" y="773239"/>
                  <a:pt x="2245541" y="763623"/>
                  <a:pt x="2248081" y="754552"/>
                </a:cubicBezTo>
                <a:cubicBezTo>
                  <a:pt x="2249351" y="749835"/>
                  <a:pt x="2246993" y="749473"/>
                  <a:pt x="2243545" y="749473"/>
                </a:cubicBezTo>
                <a:cubicBezTo>
                  <a:pt x="2234838" y="749473"/>
                  <a:pt x="2225948" y="749110"/>
                  <a:pt x="2217239" y="749473"/>
                </a:cubicBezTo>
                <a:cubicBezTo>
                  <a:pt x="2211072" y="749654"/>
                  <a:pt x="2208169" y="747476"/>
                  <a:pt x="2208713" y="741127"/>
                </a:cubicBezTo>
                <a:cubicBezTo>
                  <a:pt x="2209439" y="733145"/>
                  <a:pt x="2209801" y="724981"/>
                  <a:pt x="2210527" y="716999"/>
                </a:cubicBezTo>
                <a:cubicBezTo>
                  <a:pt x="2210890" y="712644"/>
                  <a:pt x="2209257" y="711193"/>
                  <a:pt x="2204904" y="711193"/>
                </a:cubicBezTo>
                <a:cubicBezTo>
                  <a:pt x="2187669" y="711375"/>
                  <a:pt x="2170433" y="711375"/>
                  <a:pt x="2153199" y="711193"/>
                </a:cubicBezTo>
                <a:cubicBezTo>
                  <a:pt x="2148483" y="711012"/>
                  <a:pt x="2146850" y="712644"/>
                  <a:pt x="2147032" y="717362"/>
                </a:cubicBezTo>
                <a:cubicBezTo>
                  <a:pt x="2147394" y="726069"/>
                  <a:pt x="2147032" y="734960"/>
                  <a:pt x="2147212" y="743666"/>
                </a:cubicBezTo>
                <a:cubicBezTo>
                  <a:pt x="2147394" y="748021"/>
                  <a:pt x="2145761" y="749473"/>
                  <a:pt x="2141407" y="749291"/>
                </a:cubicBezTo>
                <a:cubicBezTo>
                  <a:pt x="2132699" y="749110"/>
                  <a:pt x="2123809" y="749473"/>
                  <a:pt x="2115100" y="749110"/>
                </a:cubicBezTo>
                <a:cubicBezTo>
                  <a:pt x="2110204" y="748928"/>
                  <a:pt x="2108751" y="750742"/>
                  <a:pt x="2108933" y="755460"/>
                </a:cubicBezTo>
                <a:cubicBezTo>
                  <a:pt x="2109296" y="763986"/>
                  <a:pt x="2108751" y="772330"/>
                  <a:pt x="2109115" y="780858"/>
                </a:cubicBezTo>
                <a:cubicBezTo>
                  <a:pt x="2109477" y="787025"/>
                  <a:pt x="2106393" y="789022"/>
                  <a:pt x="2101132" y="789203"/>
                </a:cubicBezTo>
                <a:cubicBezTo>
                  <a:pt x="2093512" y="789385"/>
                  <a:pt x="2085893" y="789566"/>
                  <a:pt x="2078456" y="789203"/>
                </a:cubicBezTo>
                <a:cubicBezTo>
                  <a:pt x="2072650" y="788840"/>
                  <a:pt x="2070835" y="790836"/>
                  <a:pt x="2070835" y="796822"/>
                </a:cubicBezTo>
                <a:cubicBezTo>
                  <a:pt x="2071198" y="822584"/>
                  <a:pt x="2071016" y="848163"/>
                  <a:pt x="2071016" y="873923"/>
                </a:cubicBezTo>
                <a:cubicBezTo>
                  <a:pt x="2071016" y="889343"/>
                  <a:pt x="2071016" y="888980"/>
                  <a:pt x="2086256" y="889343"/>
                </a:cubicBezTo>
                <a:cubicBezTo>
                  <a:pt x="2092969" y="889525"/>
                  <a:pt x="2094964" y="887529"/>
                  <a:pt x="2094783" y="880816"/>
                </a:cubicBezTo>
                <a:cubicBezTo>
                  <a:pt x="2094238" y="860499"/>
                  <a:pt x="2094783" y="840361"/>
                  <a:pt x="2094420" y="820044"/>
                </a:cubicBezTo>
                <a:cubicBezTo>
                  <a:pt x="2094420" y="814420"/>
                  <a:pt x="2096052" y="812605"/>
                  <a:pt x="2101675" y="812968"/>
                </a:cubicBezTo>
                <a:cubicBezTo>
                  <a:pt x="2110204" y="813512"/>
                  <a:pt x="2118548" y="812968"/>
                  <a:pt x="2127074" y="813149"/>
                </a:cubicBezTo>
                <a:cubicBezTo>
                  <a:pt x="2130521" y="813149"/>
                  <a:pt x="2132881" y="812605"/>
                  <a:pt x="2132699" y="808251"/>
                </a:cubicBezTo>
                <a:cubicBezTo>
                  <a:pt x="2132154" y="797003"/>
                  <a:pt x="2133606" y="785574"/>
                  <a:pt x="2131429" y="773239"/>
                </a:cubicBezTo>
                <a:cubicBezTo>
                  <a:pt x="2141589" y="773239"/>
                  <a:pt x="2151929" y="772876"/>
                  <a:pt x="2162089" y="773421"/>
                </a:cubicBezTo>
                <a:cubicBezTo>
                  <a:pt x="2168619" y="773783"/>
                  <a:pt x="2171341" y="772149"/>
                  <a:pt x="2170796" y="765075"/>
                </a:cubicBezTo>
                <a:cubicBezTo>
                  <a:pt x="2170252" y="756911"/>
                  <a:pt x="2170978" y="748747"/>
                  <a:pt x="2170615" y="740582"/>
                </a:cubicBezTo>
                <a:cubicBezTo>
                  <a:pt x="2170252" y="734960"/>
                  <a:pt x="2173699" y="734960"/>
                  <a:pt x="2177509" y="735141"/>
                </a:cubicBezTo>
                <a:cubicBezTo>
                  <a:pt x="2181501" y="735322"/>
                  <a:pt x="2185673" y="734415"/>
                  <a:pt x="2185311" y="740764"/>
                </a:cubicBezTo>
                <a:cubicBezTo>
                  <a:pt x="2184947" y="749291"/>
                  <a:pt x="2185491" y="757636"/>
                  <a:pt x="2185129" y="766163"/>
                </a:cubicBezTo>
                <a:cubicBezTo>
                  <a:pt x="2184947" y="771605"/>
                  <a:pt x="2186399" y="774146"/>
                  <a:pt x="2192204" y="773421"/>
                </a:cubicBezTo>
                <a:cubicBezTo>
                  <a:pt x="2201455" y="772330"/>
                  <a:pt x="2210709" y="775234"/>
                  <a:pt x="2219962" y="775234"/>
                </a:cubicBezTo>
                <a:cubicBezTo>
                  <a:pt x="2223952" y="775234"/>
                  <a:pt x="2225403" y="776686"/>
                  <a:pt x="2225222" y="780495"/>
                </a:cubicBezTo>
                <a:cubicBezTo>
                  <a:pt x="2225041" y="789203"/>
                  <a:pt x="2225948" y="798092"/>
                  <a:pt x="2224497" y="806620"/>
                </a:cubicBezTo>
                <a:cubicBezTo>
                  <a:pt x="2223589" y="812060"/>
                  <a:pt x="2225403" y="813149"/>
                  <a:pt x="2229576" y="813149"/>
                </a:cubicBezTo>
                <a:cubicBezTo>
                  <a:pt x="2238284" y="813331"/>
                  <a:pt x="2247174" y="813694"/>
                  <a:pt x="2255882" y="813149"/>
                </a:cubicBezTo>
                <a:cubicBezTo>
                  <a:pt x="2261869" y="812968"/>
                  <a:pt x="2263501" y="815145"/>
                  <a:pt x="2263320" y="820950"/>
                </a:cubicBezTo>
                <a:cubicBezTo>
                  <a:pt x="2262595" y="839818"/>
                  <a:pt x="2264409" y="858865"/>
                  <a:pt x="2261325" y="877732"/>
                </a:cubicBezTo>
                <a:cubicBezTo>
                  <a:pt x="2259874" y="886623"/>
                  <a:pt x="2262958" y="890431"/>
                  <a:pt x="2272573" y="889706"/>
                </a:cubicBezTo>
                <a:cubicBezTo>
                  <a:pt x="2284001" y="888980"/>
                  <a:pt x="2295612" y="889525"/>
                  <a:pt x="2307042" y="889525"/>
                </a:cubicBezTo>
                <a:cubicBezTo>
                  <a:pt x="2323007" y="889525"/>
                  <a:pt x="2323551" y="889343"/>
                  <a:pt x="2322826" y="873198"/>
                </a:cubicBezTo>
                <a:cubicBezTo>
                  <a:pt x="2322099" y="855055"/>
                  <a:pt x="2325183" y="836733"/>
                  <a:pt x="2323007" y="818593"/>
                </a:cubicBezTo>
                <a:cubicBezTo>
                  <a:pt x="2322644" y="814420"/>
                  <a:pt x="2324095" y="811517"/>
                  <a:pt x="2328994" y="811517"/>
                </a:cubicBezTo>
                <a:cubicBezTo>
                  <a:pt x="2337883" y="811698"/>
                  <a:pt x="2347135" y="810791"/>
                  <a:pt x="2356025" y="812242"/>
                </a:cubicBezTo>
                <a:cubicBezTo>
                  <a:pt x="2362193" y="813149"/>
                  <a:pt x="2362919" y="810972"/>
                  <a:pt x="2362738" y="806438"/>
                </a:cubicBezTo>
                <a:cubicBezTo>
                  <a:pt x="2362375" y="799543"/>
                  <a:pt x="2363100" y="792650"/>
                  <a:pt x="2361286" y="785756"/>
                </a:cubicBezTo>
                <a:cubicBezTo>
                  <a:pt x="2358565" y="775960"/>
                  <a:pt x="2361105" y="773421"/>
                  <a:pt x="2371446" y="773421"/>
                </a:cubicBezTo>
                <a:cubicBezTo>
                  <a:pt x="2378339" y="773239"/>
                  <a:pt x="2385414" y="773058"/>
                  <a:pt x="2392309" y="773421"/>
                </a:cubicBezTo>
                <a:cubicBezTo>
                  <a:pt x="2397206" y="773783"/>
                  <a:pt x="2399202" y="772149"/>
                  <a:pt x="2399021" y="766889"/>
                </a:cubicBezTo>
                <a:cubicBezTo>
                  <a:pt x="2398658" y="758542"/>
                  <a:pt x="2398658" y="750199"/>
                  <a:pt x="2400473" y="741852"/>
                </a:cubicBezTo>
                <a:cubicBezTo>
                  <a:pt x="2401379" y="737862"/>
                  <a:pt x="2401198" y="734596"/>
                  <a:pt x="2406459" y="735322"/>
                </a:cubicBezTo>
                <a:cubicBezTo>
                  <a:pt x="2410269" y="735685"/>
                  <a:pt x="2414986" y="733145"/>
                  <a:pt x="2415711" y="740402"/>
                </a:cubicBezTo>
                <a:cubicBezTo>
                  <a:pt x="2416075" y="744575"/>
                  <a:pt x="2416256" y="748384"/>
                  <a:pt x="2416075" y="752556"/>
                </a:cubicBezTo>
                <a:cubicBezTo>
                  <a:pt x="2414986" y="772694"/>
                  <a:pt x="2411176" y="775415"/>
                  <a:pt x="2433490" y="775053"/>
                </a:cubicBezTo>
                <a:cubicBezTo>
                  <a:pt x="2438570" y="775053"/>
                  <a:pt x="2443649" y="776141"/>
                  <a:pt x="2448730" y="773964"/>
                </a:cubicBezTo>
                <a:cubicBezTo>
                  <a:pt x="2452358" y="772330"/>
                  <a:pt x="2453446" y="774690"/>
                  <a:pt x="2453446" y="777955"/>
                </a:cubicBezTo>
                <a:cubicBezTo>
                  <a:pt x="2453446" y="786300"/>
                  <a:pt x="2456712" y="794283"/>
                  <a:pt x="2453627" y="802809"/>
                </a:cubicBezTo>
                <a:cubicBezTo>
                  <a:pt x="2451450" y="808796"/>
                  <a:pt x="2453990" y="812242"/>
                  <a:pt x="2461429" y="811698"/>
                </a:cubicBezTo>
                <a:cubicBezTo>
                  <a:pt x="2469773" y="810972"/>
                  <a:pt x="2478300" y="811517"/>
                  <a:pt x="2486828" y="811517"/>
                </a:cubicBezTo>
                <a:cubicBezTo>
                  <a:pt x="2490819" y="811517"/>
                  <a:pt x="2492089" y="812242"/>
                  <a:pt x="2491907" y="817142"/>
                </a:cubicBezTo>
                <a:cubicBezTo>
                  <a:pt x="2491181" y="839273"/>
                  <a:pt x="2491544" y="861224"/>
                  <a:pt x="2491362" y="883356"/>
                </a:cubicBezTo>
                <a:cubicBezTo>
                  <a:pt x="2491181" y="888074"/>
                  <a:pt x="2492815" y="889525"/>
                  <a:pt x="2497530" y="889525"/>
                </a:cubicBezTo>
                <a:cubicBezTo>
                  <a:pt x="2514221" y="889343"/>
                  <a:pt x="2530731" y="889525"/>
                  <a:pt x="2547420" y="889525"/>
                </a:cubicBezTo>
                <a:cubicBezTo>
                  <a:pt x="2550868" y="889525"/>
                  <a:pt x="2553407" y="888980"/>
                  <a:pt x="2553044" y="884626"/>
                </a:cubicBezTo>
                <a:cubicBezTo>
                  <a:pt x="2551593" y="863400"/>
                  <a:pt x="2555586" y="842176"/>
                  <a:pt x="2553044" y="820950"/>
                </a:cubicBezTo>
                <a:cubicBezTo>
                  <a:pt x="2552501" y="814963"/>
                  <a:pt x="2554315" y="812786"/>
                  <a:pt x="2560484" y="813149"/>
                </a:cubicBezTo>
                <a:cubicBezTo>
                  <a:pt x="2569010" y="813512"/>
                  <a:pt x="2577354" y="813331"/>
                  <a:pt x="2585881" y="813149"/>
                </a:cubicBezTo>
                <a:cubicBezTo>
                  <a:pt x="2587696" y="813149"/>
                  <a:pt x="2591869" y="813512"/>
                  <a:pt x="2590598" y="810972"/>
                </a:cubicBezTo>
                <a:cubicBezTo>
                  <a:pt x="2586245" y="802084"/>
                  <a:pt x="2594589" y="795008"/>
                  <a:pt x="2593320" y="786481"/>
                </a:cubicBezTo>
                <a:cubicBezTo>
                  <a:pt x="2591869" y="775234"/>
                  <a:pt x="2592594" y="775053"/>
                  <a:pt x="2604386" y="775053"/>
                </a:cubicBezTo>
                <a:cubicBezTo>
                  <a:pt x="2604749" y="775053"/>
                  <a:pt x="2604931" y="775053"/>
                  <a:pt x="2605294" y="775053"/>
                </a:cubicBezTo>
                <a:cubicBezTo>
                  <a:pt x="2613639" y="774327"/>
                  <a:pt x="2624523" y="778681"/>
                  <a:pt x="2629604" y="773239"/>
                </a:cubicBezTo>
                <a:cubicBezTo>
                  <a:pt x="2634501" y="767977"/>
                  <a:pt x="2630692" y="757091"/>
                  <a:pt x="2631055" y="748747"/>
                </a:cubicBezTo>
                <a:cubicBezTo>
                  <a:pt x="2631236" y="741671"/>
                  <a:pt x="2628151" y="731694"/>
                  <a:pt x="2641939" y="736774"/>
                </a:cubicBezTo>
                <a:cubicBezTo>
                  <a:pt x="2642847" y="737136"/>
                  <a:pt x="2643936" y="736411"/>
                  <a:pt x="2645749" y="735866"/>
                </a:cubicBezTo>
                <a:cubicBezTo>
                  <a:pt x="2642483" y="747295"/>
                  <a:pt x="2644480" y="758180"/>
                  <a:pt x="2643755" y="768884"/>
                </a:cubicBezTo>
                <a:cubicBezTo>
                  <a:pt x="2643573" y="773601"/>
                  <a:pt x="2645024" y="775415"/>
                  <a:pt x="2649922" y="775234"/>
                </a:cubicBezTo>
                <a:cubicBezTo>
                  <a:pt x="2658631" y="774872"/>
                  <a:pt x="2667519" y="775234"/>
                  <a:pt x="2676228" y="775053"/>
                </a:cubicBezTo>
                <a:cubicBezTo>
                  <a:pt x="2680581" y="774872"/>
                  <a:pt x="2682214" y="776323"/>
                  <a:pt x="2682032" y="780676"/>
                </a:cubicBezTo>
                <a:cubicBezTo>
                  <a:pt x="2681852" y="788477"/>
                  <a:pt x="2682032" y="796459"/>
                  <a:pt x="2682032" y="804261"/>
                </a:cubicBezTo>
                <a:cubicBezTo>
                  <a:pt x="2681852" y="810429"/>
                  <a:pt x="2684209" y="813694"/>
                  <a:pt x="2691104" y="813149"/>
                </a:cubicBezTo>
                <a:cubicBezTo>
                  <a:pt x="2697454" y="812605"/>
                  <a:pt x="2703804" y="812968"/>
                  <a:pt x="2710153" y="812968"/>
                </a:cubicBezTo>
                <a:cubicBezTo>
                  <a:pt x="2721764" y="812968"/>
                  <a:pt x="2721764" y="812968"/>
                  <a:pt x="2720131" y="824942"/>
                </a:cubicBezTo>
                <a:cubicBezTo>
                  <a:pt x="2719768" y="827119"/>
                  <a:pt x="2719768" y="829114"/>
                  <a:pt x="2719950" y="831292"/>
                </a:cubicBezTo>
                <a:cubicBezTo>
                  <a:pt x="2720856" y="848163"/>
                  <a:pt x="2723578" y="865214"/>
                  <a:pt x="2719950" y="882267"/>
                </a:cubicBezTo>
                <a:cubicBezTo>
                  <a:pt x="2718317" y="889888"/>
                  <a:pt x="2723397" y="891521"/>
                  <a:pt x="2729747" y="890794"/>
                </a:cubicBezTo>
                <a:cubicBezTo>
                  <a:pt x="2745349" y="889162"/>
                  <a:pt x="2760950" y="888617"/>
                  <a:pt x="2776734" y="889162"/>
                </a:cubicBezTo>
                <a:cubicBezTo>
                  <a:pt x="2783447" y="889525"/>
                  <a:pt x="2785441" y="887348"/>
                  <a:pt x="2785260" y="880635"/>
                </a:cubicBezTo>
                <a:cubicBezTo>
                  <a:pt x="2784716" y="860317"/>
                  <a:pt x="2785260" y="840180"/>
                  <a:pt x="2784898" y="819862"/>
                </a:cubicBezTo>
                <a:cubicBezTo>
                  <a:pt x="2784898" y="814237"/>
                  <a:pt x="2786531" y="812423"/>
                  <a:pt x="2792155" y="812786"/>
                </a:cubicBezTo>
                <a:cubicBezTo>
                  <a:pt x="2799774" y="813149"/>
                  <a:pt x="2807211" y="812605"/>
                  <a:pt x="2814832" y="812968"/>
                </a:cubicBezTo>
                <a:cubicBezTo>
                  <a:pt x="2821181" y="813331"/>
                  <a:pt x="2823721" y="810972"/>
                  <a:pt x="2823176" y="804624"/>
                </a:cubicBezTo>
                <a:cubicBezTo>
                  <a:pt x="2822450" y="796278"/>
                  <a:pt x="2820999" y="788115"/>
                  <a:pt x="2821181" y="779588"/>
                </a:cubicBezTo>
                <a:cubicBezTo>
                  <a:pt x="2821362" y="774509"/>
                  <a:pt x="2822995" y="772876"/>
                  <a:pt x="2828075" y="773058"/>
                </a:cubicBezTo>
                <a:cubicBezTo>
                  <a:pt x="2836239" y="773421"/>
                  <a:pt x="2844403" y="772694"/>
                  <a:pt x="2852566" y="773239"/>
                </a:cubicBezTo>
                <a:cubicBezTo>
                  <a:pt x="2858372" y="773601"/>
                  <a:pt x="2859823" y="771424"/>
                  <a:pt x="2859642" y="765982"/>
                </a:cubicBezTo>
                <a:cubicBezTo>
                  <a:pt x="2859279" y="757454"/>
                  <a:pt x="2859823" y="749110"/>
                  <a:pt x="2859460" y="740582"/>
                </a:cubicBezTo>
                <a:cubicBezTo>
                  <a:pt x="2859097" y="734233"/>
                  <a:pt x="2863269" y="734778"/>
                  <a:pt x="2867081" y="735141"/>
                </a:cubicBezTo>
                <a:cubicBezTo>
                  <a:pt x="2870708" y="735322"/>
                  <a:pt x="2875969" y="732964"/>
                  <a:pt x="2875788" y="740402"/>
                </a:cubicBezTo>
                <a:cubicBezTo>
                  <a:pt x="2875425" y="749110"/>
                  <a:pt x="2875788" y="757999"/>
                  <a:pt x="2875606" y="766707"/>
                </a:cubicBezTo>
                <a:cubicBezTo>
                  <a:pt x="2875606" y="771061"/>
                  <a:pt x="2876514" y="773421"/>
                  <a:pt x="2881594" y="773239"/>
                </a:cubicBezTo>
                <a:cubicBezTo>
                  <a:pt x="2890301" y="772876"/>
                  <a:pt x="2898828" y="773601"/>
                  <a:pt x="2907536" y="774690"/>
                </a:cubicBezTo>
                <a:cubicBezTo>
                  <a:pt x="2912979" y="775415"/>
                  <a:pt x="2914067" y="777229"/>
                  <a:pt x="2913886" y="781946"/>
                </a:cubicBezTo>
                <a:cubicBezTo>
                  <a:pt x="2913523" y="790110"/>
                  <a:pt x="2914067" y="798273"/>
                  <a:pt x="2913704" y="806438"/>
                </a:cubicBezTo>
                <a:cubicBezTo>
                  <a:pt x="2913523" y="811517"/>
                  <a:pt x="2914975" y="813512"/>
                  <a:pt x="2920235" y="813331"/>
                </a:cubicBezTo>
                <a:cubicBezTo>
                  <a:pt x="2928037" y="812968"/>
                  <a:pt x="2936018" y="813694"/>
                  <a:pt x="2943820" y="813149"/>
                </a:cubicBezTo>
                <a:cubicBezTo>
                  <a:pt x="2949987" y="812786"/>
                  <a:pt x="2952164" y="814600"/>
                  <a:pt x="2951984" y="821132"/>
                </a:cubicBezTo>
                <a:cubicBezTo>
                  <a:pt x="2951439" y="840543"/>
                  <a:pt x="2952164" y="859954"/>
                  <a:pt x="2951620" y="879365"/>
                </a:cubicBezTo>
                <a:cubicBezTo>
                  <a:pt x="2951439" y="886985"/>
                  <a:pt x="2952891" y="890068"/>
                  <a:pt x="2961418" y="889525"/>
                </a:cubicBezTo>
                <a:cubicBezTo>
                  <a:pt x="2975568" y="888799"/>
                  <a:pt x="2989899" y="888980"/>
                  <a:pt x="3004050" y="889525"/>
                </a:cubicBezTo>
                <a:cubicBezTo>
                  <a:pt x="3011308" y="889888"/>
                  <a:pt x="3013847" y="888074"/>
                  <a:pt x="3013666" y="880273"/>
                </a:cubicBezTo>
                <a:cubicBezTo>
                  <a:pt x="3012941" y="859772"/>
                  <a:pt x="3013484" y="839092"/>
                  <a:pt x="3013303" y="818411"/>
                </a:cubicBezTo>
                <a:cubicBezTo>
                  <a:pt x="3013303" y="813512"/>
                  <a:pt x="3014029" y="810972"/>
                  <a:pt x="3019652" y="811336"/>
                </a:cubicBezTo>
                <a:cubicBezTo>
                  <a:pt x="3027998" y="811698"/>
                  <a:pt x="3036705" y="810247"/>
                  <a:pt x="3044869" y="811880"/>
                </a:cubicBezTo>
                <a:cubicBezTo>
                  <a:pt x="3051945" y="813331"/>
                  <a:pt x="3051401" y="810610"/>
                  <a:pt x="3051401" y="805894"/>
                </a:cubicBezTo>
                <a:cubicBezTo>
                  <a:pt x="3051220" y="797366"/>
                  <a:pt x="3051583" y="789022"/>
                  <a:pt x="3051220" y="780495"/>
                </a:cubicBezTo>
                <a:cubicBezTo>
                  <a:pt x="3051039" y="775053"/>
                  <a:pt x="3052489" y="772876"/>
                  <a:pt x="3058294" y="773239"/>
                </a:cubicBezTo>
                <a:cubicBezTo>
                  <a:pt x="3066459" y="773601"/>
                  <a:pt x="3074623" y="773058"/>
                  <a:pt x="3082787" y="773421"/>
                </a:cubicBezTo>
                <a:cubicBezTo>
                  <a:pt x="3087866" y="773783"/>
                  <a:pt x="3089680" y="772149"/>
                  <a:pt x="3089499" y="766889"/>
                </a:cubicBezTo>
                <a:cubicBezTo>
                  <a:pt x="3089136" y="758726"/>
                  <a:pt x="3089499" y="750561"/>
                  <a:pt x="3089317" y="742398"/>
                </a:cubicBezTo>
                <a:cubicBezTo>
                  <a:pt x="3089136" y="736592"/>
                  <a:pt x="3092038" y="735141"/>
                  <a:pt x="3097118" y="735141"/>
                </a:cubicBezTo>
                <a:cubicBezTo>
                  <a:pt x="3102379" y="735141"/>
                  <a:pt x="3106008" y="735866"/>
                  <a:pt x="3105826" y="742398"/>
                </a:cubicBezTo>
                <a:cubicBezTo>
                  <a:pt x="3105463" y="750561"/>
                  <a:pt x="3106008" y="758726"/>
                  <a:pt x="3105645" y="766889"/>
                </a:cubicBezTo>
                <a:cubicBezTo>
                  <a:pt x="3105282" y="772330"/>
                  <a:pt x="3107822" y="775053"/>
                  <a:pt x="3112721" y="775053"/>
                </a:cubicBezTo>
                <a:cubicBezTo>
                  <a:pt x="3121065" y="775053"/>
                  <a:pt x="3129774" y="776503"/>
                  <a:pt x="3137937" y="774327"/>
                </a:cubicBezTo>
                <a:cubicBezTo>
                  <a:pt x="3142835" y="772876"/>
                  <a:pt x="3143743" y="774509"/>
                  <a:pt x="3143743" y="778681"/>
                </a:cubicBezTo>
                <a:cubicBezTo>
                  <a:pt x="3143561" y="787389"/>
                  <a:pt x="3143924" y="796278"/>
                  <a:pt x="3143561" y="804987"/>
                </a:cubicBezTo>
                <a:cubicBezTo>
                  <a:pt x="3143198" y="810247"/>
                  <a:pt x="3145194" y="811698"/>
                  <a:pt x="3150273" y="811517"/>
                </a:cubicBezTo>
                <a:cubicBezTo>
                  <a:pt x="3158074" y="811154"/>
                  <a:pt x="3166057" y="811880"/>
                  <a:pt x="3173858" y="811336"/>
                </a:cubicBezTo>
                <a:cubicBezTo>
                  <a:pt x="3180388" y="810791"/>
                  <a:pt x="3182022" y="813331"/>
                  <a:pt x="3181841" y="819500"/>
                </a:cubicBezTo>
                <a:cubicBezTo>
                  <a:pt x="3181478" y="839998"/>
                  <a:pt x="3182022" y="860680"/>
                  <a:pt x="3181478" y="881179"/>
                </a:cubicBezTo>
                <a:cubicBezTo>
                  <a:pt x="3181296" y="888254"/>
                  <a:pt x="3183655" y="889706"/>
                  <a:pt x="3190185" y="889525"/>
                </a:cubicBezTo>
                <a:cubicBezTo>
                  <a:pt x="3205061" y="888980"/>
                  <a:pt x="3219938" y="888799"/>
                  <a:pt x="3234633" y="889525"/>
                </a:cubicBezTo>
                <a:cubicBezTo>
                  <a:pt x="3242253" y="889888"/>
                  <a:pt x="3243704" y="887166"/>
                  <a:pt x="3243523" y="880273"/>
                </a:cubicBezTo>
                <a:cubicBezTo>
                  <a:pt x="3243159" y="861224"/>
                  <a:pt x="3243886" y="842176"/>
                  <a:pt x="3243159" y="823128"/>
                </a:cubicBezTo>
                <a:cubicBezTo>
                  <a:pt x="3242797" y="814420"/>
                  <a:pt x="3245880" y="812242"/>
                  <a:pt x="3253864" y="812968"/>
                </a:cubicBezTo>
                <a:cubicBezTo>
                  <a:pt x="3261302" y="813512"/>
                  <a:pt x="3268922" y="813149"/>
                  <a:pt x="3276540" y="812968"/>
                </a:cubicBezTo>
                <a:cubicBezTo>
                  <a:pt x="3278354" y="812968"/>
                  <a:pt x="3281802" y="813874"/>
                  <a:pt x="3280896" y="810429"/>
                </a:cubicBezTo>
                <a:cubicBezTo>
                  <a:pt x="3277991" y="800087"/>
                  <a:pt x="3283798" y="790110"/>
                  <a:pt x="3281621" y="779951"/>
                </a:cubicBezTo>
                <a:cubicBezTo>
                  <a:pt x="3280714" y="775960"/>
                  <a:pt x="3283253" y="774872"/>
                  <a:pt x="3286881" y="774872"/>
                </a:cubicBezTo>
                <a:cubicBezTo>
                  <a:pt x="3295409" y="775053"/>
                  <a:pt x="3303935" y="774327"/>
                  <a:pt x="3312281" y="775053"/>
                </a:cubicBezTo>
                <a:cubicBezTo>
                  <a:pt x="3320081" y="775778"/>
                  <a:pt x="3322076" y="772694"/>
                  <a:pt x="3321532" y="765437"/>
                </a:cubicBezTo>
                <a:cubicBezTo>
                  <a:pt x="3320807" y="755640"/>
                  <a:pt x="3321350" y="745664"/>
                  <a:pt x="3321350" y="736048"/>
                </a:cubicBezTo>
                <a:cubicBezTo>
                  <a:pt x="3332599" y="734960"/>
                  <a:pt x="3335501" y="740039"/>
                  <a:pt x="3334231" y="749654"/>
                </a:cubicBezTo>
                <a:cubicBezTo>
                  <a:pt x="3333506" y="755640"/>
                  <a:pt x="3334412" y="761810"/>
                  <a:pt x="3334050" y="767796"/>
                </a:cubicBezTo>
                <a:cubicBezTo>
                  <a:pt x="3333687" y="773239"/>
                  <a:pt x="3335320" y="775415"/>
                  <a:pt x="3341126" y="775053"/>
                </a:cubicBezTo>
                <a:cubicBezTo>
                  <a:pt x="3349289" y="774690"/>
                  <a:pt x="3357454" y="775234"/>
                  <a:pt x="3365618" y="774872"/>
                </a:cubicBezTo>
                <a:cubicBezTo>
                  <a:pt x="3370697" y="774509"/>
                  <a:pt x="3372511" y="776141"/>
                  <a:pt x="3372330" y="781402"/>
                </a:cubicBezTo>
                <a:cubicBezTo>
                  <a:pt x="3371967" y="789203"/>
                  <a:pt x="3372511" y="797185"/>
                  <a:pt x="3372148" y="804987"/>
                </a:cubicBezTo>
                <a:cubicBezTo>
                  <a:pt x="3371967" y="810610"/>
                  <a:pt x="3373962" y="813331"/>
                  <a:pt x="3379949" y="812968"/>
                </a:cubicBezTo>
                <a:cubicBezTo>
                  <a:pt x="3386843" y="812605"/>
                  <a:pt x="3393919" y="813331"/>
                  <a:pt x="3400813" y="812786"/>
                </a:cubicBezTo>
                <a:cubicBezTo>
                  <a:pt x="3408069" y="812060"/>
                  <a:pt x="3410609" y="814237"/>
                  <a:pt x="3410428" y="822039"/>
                </a:cubicBezTo>
                <a:cubicBezTo>
                  <a:pt x="3409883" y="841994"/>
                  <a:pt x="3410428" y="862130"/>
                  <a:pt x="3410065" y="882267"/>
                </a:cubicBezTo>
                <a:cubicBezTo>
                  <a:pt x="3410065" y="889343"/>
                  <a:pt x="3412967" y="891701"/>
                  <a:pt x="3419316" y="890794"/>
                </a:cubicBezTo>
                <a:cubicBezTo>
                  <a:pt x="3435100" y="888617"/>
                  <a:pt x="3450703" y="888799"/>
                  <a:pt x="3466486" y="889162"/>
                </a:cubicBezTo>
                <a:cubicBezTo>
                  <a:pt x="3472653" y="889343"/>
                  <a:pt x="3473924" y="886985"/>
                  <a:pt x="3473924" y="881361"/>
                </a:cubicBezTo>
                <a:cubicBezTo>
                  <a:pt x="3473561" y="861949"/>
                  <a:pt x="3474287" y="842539"/>
                  <a:pt x="3473561" y="823309"/>
                </a:cubicBezTo>
                <a:cubicBezTo>
                  <a:pt x="3473198" y="814237"/>
                  <a:pt x="3476100" y="811880"/>
                  <a:pt x="3484627" y="812786"/>
                </a:cubicBezTo>
                <a:cubicBezTo>
                  <a:pt x="3490251" y="813331"/>
                  <a:pt x="3496238" y="812423"/>
                  <a:pt x="3501862" y="812968"/>
                </a:cubicBezTo>
                <a:cubicBezTo>
                  <a:pt x="3509482" y="813874"/>
                  <a:pt x="3512929" y="811880"/>
                  <a:pt x="3512022" y="803353"/>
                </a:cubicBezTo>
                <a:cubicBezTo>
                  <a:pt x="3511114" y="796097"/>
                  <a:pt x="3512203" y="788840"/>
                  <a:pt x="3511659" y="781584"/>
                </a:cubicBezTo>
                <a:cubicBezTo>
                  <a:pt x="3511114" y="775053"/>
                  <a:pt x="3512929" y="772149"/>
                  <a:pt x="3520004" y="772876"/>
                </a:cubicBezTo>
                <a:cubicBezTo>
                  <a:pt x="3527261" y="773421"/>
                  <a:pt x="3534517" y="772512"/>
                  <a:pt x="3541774" y="773058"/>
                </a:cubicBezTo>
                <a:cubicBezTo>
                  <a:pt x="3547942" y="773421"/>
                  <a:pt x="3550483" y="771605"/>
                  <a:pt x="3549939" y="765075"/>
                </a:cubicBezTo>
                <a:cubicBezTo>
                  <a:pt x="3549394" y="756911"/>
                  <a:pt x="3550120" y="748747"/>
                  <a:pt x="3549757" y="740582"/>
                </a:cubicBezTo>
                <a:cubicBezTo>
                  <a:pt x="3549394" y="734596"/>
                  <a:pt x="3553022" y="734778"/>
                  <a:pt x="3557195" y="734778"/>
                </a:cubicBezTo>
                <a:cubicBezTo>
                  <a:pt x="3561548" y="734778"/>
                  <a:pt x="3564633" y="734960"/>
                  <a:pt x="3564452" y="740946"/>
                </a:cubicBezTo>
                <a:cubicBezTo>
                  <a:pt x="3564270" y="749835"/>
                  <a:pt x="3564633" y="758726"/>
                  <a:pt x="3565541" y="767796"/>
                </a:cubicBezTo>
                <a:cubicBezTo>
                  <a:pt x="3566084" y="773421"/>
                  <a:pt x="3568080" y="773239"/>
                  <a:pt x="3571527" y="772876"/>
                </a:cubicBezTo>
                <a:cubicBezTo>
                  <a:pt x="3580960" y="771786"/>
                  <a:pt x="3590031" y="774872"/>
                  <a:pt x="3599283" y="774690"/>
                </a:cubicBezTo>
                <a:cubicBezTo>
                  <a:pt x="3603456" y="774690"/>
                  <a:pt x="3604181" y="776686"/>
                  <a:pt x="3604181" y="780313"/>
                </a:cubicBezTo>
                <a:cubicBezTo>
                  <a:pt x="3604001" y="788840"/>
                  <a:pt x="3604363" y="797185"/>
                  <a:pt x="3604001" y="805713"/>
                </a:cubicBezTo>
                <a:cubicBezTo>
                  <a:pt x="3603818" y="810972"/>
                  <a:pt x="3605270" y="813331"/>
                  <a:pt x="3611076" y="812968"/>
                </a:cubicBezTo>
                <a:cubicBezTo>
                  <a:pt x="3618696" y="812605"/>
                  <a:pt x="3626315" y="813331"/>
                  <a:pt x="3633752" y="812786"/>
                </a:cubicBezTo>
                <a:cubicBezTo>
                  <a:pt x="3640466" y="812242"/>
                  <a:pt x="3642642" y="814237"/>
                  <a:pt x="3642461" y="821132"/>
                </a:cubicBezTo>
                <a:cubicBezTo>
                  <a:pt x="3641916" y="841449"/>
                  <a:pt x="3642461" y="861587"/>
                  <a:pt x="3642099" y="881905"/>
                </a:cubicBezTo>
                <a:cubicBezTo>
                  <a:pt x="3642099" y="887348"/>
                  <a:pt x="3643550" y="889343"/>
                  <a:pt x="3649174" y="889162"/>
                </a:cubicBezTo>
                <a:cubicBezTo>
                  <a:pt x="3664232" y="888799"/>
                  <a:pt x="3679471" y="888799"/>
                  <a:pt x="3694529" y="889162"/>
                </a:cubicBezTo>
                <a:cubicBezTo>
                  <a:pt x="3700515" y="889343"/>
                  <a:pt x="3702147" y="887529"/>
                  <a:pt x="3702329" y="881542"/>
                </a:cubicBezTo>
                <a:cubicBezTo>
                  <a:pt x="3702510" y="866303"/>
                  <a:pt x="3700515" y="850883"/>
                  <a:pt x="3703781" y="835645"/>
                </a:cubicBezTo>
                <a:cubicBezTo>
                  <a:pt x="3705413" y="827662"/>
                  <a:pt x="3699608" y="816416"/>
                  <a:pt x="3706503" y="812060"/>
                </a:cubicBezTo>
                <a:cubicBezTo>
                  <a:pt x="3712490" y="808251"/>
                  <a:pt x="3722830" y="810972"/>
                  <a:pt x="3731356" y="810972"/>
                </a:cubicBezTo>
                <a:cubicBezTo>
                  <a:pt x="3732807" y="810972"/>
                  <a:pt x="3734622" y="810610"/>
                  <a:pt x="3735892" y="811154"/>
                </a:cubicBezTo>
                <a:cubicBezTo>
                  <a:pt x="3741334" y="812968"/>
                  <a:pt x="3741879" y="809884"/>
                  <a:pt x="3741879" y="805713"/>
                </a:cubicBezTo>
                <a:cubicBezTo>
                  <a:pt x="3741697" y="797003"/>
                  <a:pt x="3742059" y="788115"/>
                  <a:pt x="3741697" y="779407"/>
                </a:cubicBezTo>
                <a:cubicBezTo>
                  <a:pt x="3741516" y="774146"/>
                  <a:pt x="3743330" y="772512"/>
                  <a:pt x="3748410" y="772694"/>
                </a:cubicBezTo>
                <a:cubicBezTo>
                  <a:pt x="3756210" y="773058"/>
                  <a:pt x="3764193" y="772876"/>
                  <a:pt x="3771993" y="772876"/>
                </a:cubicBezTo>
                <a:cubicBezTo>
                  <a:pt x="3775078" y="772876"/>
                  <a:pt x="3778525" y="773239"/>
                  <a:pt x="3777981" y="768521"/>
                </a:cubicBezTo>
                <a:cubicBezTo>
                  <a:pt x="3777074" y="759814"/>
                  <a:pt x="3780340" y="751287"/>
                  <a:pt x="3779977" y="742578"/>
                </a:cubicBezTo>
                <a:cubicBezTo>
                  <a:pt x="3779795" y="738768"/>
                  <a:pt x="3778888" y="734596"/>
                  <a:pt x="3785418" y="734778"/>
                </a:cubicBezTo>
                <a:cubicBezTo>
                  <a:pt x="3790862" y="734960"/>
                  <a:pt x="3796123" y="734778"/>
                  <a:pt x="3796123" y="742035"/>
                </a:cubicBezTo>
                <a:cubicBezTo>
                  <a:pt x="3796123" y="749291"/>
                  <a:pt x="3797755" y="756728"/>
                  <a:pt x="3795215" y="763623"/>
                </a:cubicBezTo>
                <a:cubicBezTo>
                  <a:pt x="3792132" y="771786"/>
                  <a:pt x="3796486" y="774327"/>
                  <a:pt x="3802835" y="774509"/>
                </a:cubicBezTo>
                <a:cubicBezTo>
                  <a:pt x="3810999" y="774690"/>
                  <a:pt x="3819163" y="776141"/>
                  <a:pt x="3827145" y="773601"/>
                </a:cubicBezTo>
                <a:cubicBezTo>
                  <a:pt x="3831680" y="772149"/>
                  <a:pt x="3832043" y="774327"/>
                  <a:pt x="3832407" y="777955"/>
                </a:cubicBezTo>
                <a:cubicBezTo>
                  <a:pt x="3833495" y="786845"/>
                  <a:pt x="3834765" y="795734"/>
                  <a:pt x="3834039" y="804805"/>
                </a:cubicBezTo>
                <a:cubicBezTo>
                  <a:pt x="3833676" y="809522"/>
                  <a:pt x="3835490" y="811154"/>
                  <a:pt x="3840208" y="810972"/>
                </a:cubicBezTo>
                <a:cubicBezTo>
                  <a:pt x="3847464" y="810610"/>
                  <a:pt x="3854721" y="811336"/>
                  <a:pt x="3861977" y="810791"/>
                </a:cubicBezTo>
                <a:cubicBezTo>
                  <a:pt x="3869778" y="810065"/>
                  <a:pt x="3872499" y="812786"/>
                  <a:pt x="3872318" y="820950"/>
                </a:cubicBezTo>
                <a:cubicBezTo>
                  <a:pt x="3871774" y="841087"/>
                  <a:pt x="3872862" y="861224"/>
                  <a:pt x="3870322" y="881361"/>
                </a:cubicBezTo>
                <a:cubicBezTo>
                  <a:pt x="3869597" y="887348"/>
                  <a:pt x="3871955" y="889162"/>
                  <a:pt x="3877943" y="888980"/>
                </a:cubicBezTo>
                <a:lnTo>
                  <a:pt x="3921512" y="888980"/>
                </a:lnTo>
                <a:lnTo>
                  <a:pt x="3923857" y="889343"/>
                </a:lnTo>
                <a:cubicBezTo>
                  <a:pt x="3927213" y="889434"/>
                  <a:pt x="3929389" y="888980"/>
                  <a:pt x="3930705" y="887665"/>
                </a:cubicBezTo>
                <a:lnTo>
                  <a:pt x="3930746" y="887500"/>
                </a:lnTo>
                <a:lnTo>
                  <a:pt x="3930894" y="887461"/>
                </a:lnTo>
                <a:cubicBezTo>
                  <a:pt x="3932005" y="886304"/>
                  <a:pt x="3932368" y="884444"/>
                  <a:pt x="3932188" y="881723"/>
                </a:cubicBezTo>
                <a:lnTo>
                  <a:pt x="3932190" y="881612"/>
                </a:lnTo>
                <a:lnTo>
                  <a:pt x="3932384" y="880816"/>
                </a:lnTo>
                <a:lnTo>
                  <a:pt x="3932338" y="873103"/>
                </a:lnTo>
                <a:lnTo>
                  <a:pt x="3932731" y="850611"/>
                </a:lnTo>
                <a:cubicBezTo>
                  <a:pt x="3933457" y="840271"/>
                  <a:pt x="3934273" y="829931"/>
                  <a:pt x="3933819" y="819500"/>
                </a:cubicBezTo>
                <a:lnTo>
                  <a:pt x="3935493" y="813821"/>
                </a:lnTo>
                <a:lnTo>
                  <a:pt x="3936260" y="813647"/>
                </a:lnTo>
                <a:lnTo>
                  <a:pt x="3939510" y="812970"/>
                </a:lnTo>
                <a:lnTo>
                  <a:pt x="3964676" y="813149"/>
                </a:lnTo>
                <a:lnTo>
                  <a:pt x="3967210" y="812653"/>
                </a:lnTo>
                <a:lnTo>
                  <a:pt x="3968175" y="812673"/>
                </a:lnTo>
                <a:lnTo>
                  <a:pt x="3968343" y="812431"/>
                </a:lnTo>
                <a:lnTo>
                  <a:pt x="3968848" y="812332"/>
                </a:lnTo>
                <a:lnTo>
                  <a:pt x="3969302" y="811057"/>
                </a:lnTo>
                <a:lnTo>
                  <a:pt x="3969740" y="810429"/>
                </a:lnTo>
                <a:lnTo>
                  <a:pt x="3969839" y="809547"/>
                </a:lnTo>
                <a:lnTo>
                  <a:pt x="3970300" y="808251"/>
                </a:lnTo>
                <a:lnTo>
                  <a:pt x="3970222" y="806124"/>
                </a:lnTo>
                <a:lnTo>
                  <a:pt x="3971213" y="797276"/>
                </a:lnTo>
                <a:cubicBezTo>
                  <a:pt x="3972325" y="792967"/>
                  <a:pt x="3973367" y="788659"/>
                  <a:pt x="3972279" y="784123"/>
                </a:cubicBezTo>
                <a:cubicBezTo>
                  <a:pt x="3970285" y="775960"/>
                  <a:pt x="3974276" y="773964"/>
                  <a:pt x="3982076" y="774327"/>
                </a:cubicBezTo>
                <a:cubicBezTo>
                  <a:pt x="3991148" y="774872"/>
                  <a:pt x="4002940" y="778317"/>
                  <a:pt x="4008383" y="773058"/>
                </a:cubicBezTo>
                <a:cubicBezTo>
                  <a:pt x="4014187" y="767251"/>
                  <a:pt x="4009834" y="755277"/>
                  <a:pt x="4010197" y="746026"/>
                </a:cubicBezTo>
                <a:cubicBezTo>
                  <a:pt x="4010377" y="742850"/>
                  <a:pt x="4010061" y="739404"/>
                  <a:pt x="4011058" y="737250"/>
                </a:cubicBezTo>
                <a:lnTo>
                  <a:pt x="4013609" y="735303"/>
                </a:lnTo>
                <a:lnTo>
                  <a:pt x="4014135" y="735247"/>
                </a:lnTo>
                <a:lnTo>
                  <a:pt x="4019812" y="736229"/>
                </a:lnTo>
                <a:lnTo>
                  <a:pt x="4020848" y="736101"/>
                </a:lnTo>
                <a:lnTo>
                  <a:pt x="4022911" y="740764"/>
                </a:lnTo>
                <a:cubicBezTo>
                  <a:pt x="4022548" y="749291"/>
                  <a:pt x="4023092" y="757636"/>
                  <a:pt x="4022729" y="766163"/>
                </a:cubicBezTo>
                <a:cubicBezTo>
                  <a:pt x="4022548" y="771605"/>
                  <a:pt x="4024000" y="774146"/>
                  <a:pt x="4029804" y="773421"/>
                </a:cubicBezTo>
                <a:cubicBezTo>
                  <a:pt x="4039057" y="772330"/>
                  <a:pt x="4048310" y="775234"/>
                  <a:pt x="4057562" y="775234"/>
                </a:cubicBezTo>
                <a:cubicBezTo>
                  <a:pt x="4061554" y="775234"/>
                  <a:pt x="4063005" y="776686"/>
                  <a:pt x="4062823" y="780495"/>
                </a:cubicBezTo>
                <a:cubicBezTo>
                  <a:pt x="4062642" y="789203"/>
                  <a:pt x="4063549" y="798092"/>
                  <a:pt x="4062098" y="806620"/>
                </a:cubicBezTo>
                <a:cubicBezTo>
                  <a:pt x="4061190" y="812060"/>
                  <a:pt x="4063005" y="813149"/>
                  <a:pt x="4067177" y="813149"/>
                </a:cubicBezTo>
                <a:cubicBezTo>
                  <a:pt x="4075885" y="813331"/>
                  <a:pt x="4084774" y="813694"/>
                  <a:pt x="4093483" y="813149"/>
                </a:cubicBezTo>
                <a:cubicBezTo>
                  <a:pt x="4099469" y="812968"/>
                  <a:pt x="4101102" y="815145"/>
                  <a:pt x="4100920" y="820950"/>
                </a:cubicBezTo>
                <a:cubicBezTo>
                  <a:pt x="4100195" y="839818"/>
                  <a:pt x="4102010" y="858865"/>
                  <a:pt x="4098924" y="877732"/>
                </a:cubicBezTo>
                <a:cubicBezTo>
                  <a:pt x="4097474" y="886623"/>
                  <a:pt x="4100558" y="890431"/>
                  <a:pt x="4110173" y="889706"/>
                </a:cubicBezTo>
                <a:lnTo>
                  <a:pt x="4135764" y="889572"/>
                </a:lnTo>
                <a:lnTo>
                  <a:pt x="4135764" y="860744"/>
                </a:lnTo>
                <a:lnTo>
                  <a:pt x="4131037" y="865758"/>
                </a:lnTo>
                <a:cubicBezTo>
                  <a:pt x="4125050" y="865940"/>
                  <a:pt x="4122692" y="864126"/>
                  <a:pt x="4122328" y="857595"/>
                </a:cubicBezTo>
                <a:cubicBezTo>
                  <a:pt x="4121603" y="845985"/>
                  <a:pt x="4126138" y="834739"/>
                  <a:pt x="4123960" y="823491"/>
                </a:cubicBezTo>
                <a:cubicBezTo>
                  <a:pt x="4121784" y="812242"/>
                  <a:pt x="4122510" y="801358"/>
                  <a:pt x="4123780" y="789203"/>
                </a:cubicBezTo>
                <a:cubicBezTo>
                  <a:pt x="4112713" y="791018"/>
                  <a:pt x="4101828" y="786845"/>
                  <a:pt x="4090761" y="787571"/>
                </a:cubicBezTo>
                <a:cubicBezTo>
                  <a:pt x="4087134" y="787752"/>
                  <a:pt x="4084048" y="787571"/>
                  <a:pt x="4084411" y="782490"/>
                </a:cubicBezTo>
                <a:cubicBezTo>
                  <a:pt x="4085136" y="773239"/>
                  <a:pt x="4083142" y="763623"/>
                  <a:pt x="4085682" y="754552"/>
                </a:cubicBezTo>
                <a:cubicBezTo>
                  <a:pt x="4086952" y="749835"/>
                  <a:pt x="4084594" y="749473"/>
                  <a:pt x="4081146" y="749473"/>
                </a:cubicBezTo>
                <a:cubicBezTo>
                  <a:pt x="4072437" y="749473"/>
                  <a:pt x="4063549" y="749110"/>
                  <a:pt x="4054840" y="749473"/>
                </a:cubicBezTo>
                <a:cubicBezTo>
                  <a:pt x="4048673" y="749654"/>
                  <a:pt x="4045771" y="747476"/>
                  <a:pt x="4046314" y="741127"/>
                </a:cubicBezTo>
                <a:cubicBezTo>
                  <a:pt x="4047040" y="733145"/>
                  <a:pt x="4047402" y="724981"/>
                  <a:pt x="4048128" y="716999"/>
                </a:cubicBezTo>
                <a:cubicBezTo>
                  <a:pt x="4048491" y="712644"/>
                  <a:pt x="4046859" y="711193"/>
                  <a:pt x="4042503" y="711193"/>
                </a:cubicBezTo>
                <a:close/>
                <a:moveTo>
                  <a:pt x="1578684" y="674138"/>
                </a:moveTo>
                <a:cubicBezTo>
                  <a:pt x="1562833" y="674047"/>
                  <a:pt x="1547004" y="674365"/>
                  <a:pt x="1531220" y="675454"/>
                </a:cubicBezTo>
                <a:cubicBezTo>
                  <a:pt x="1509995" y="676905"/>
                  <a:pt x="1488769" y="674728"/>
                  <a:pt x="1467543" y="677812"/>
                </a:cubicBezTo>
                <a:cubicBezTo>
                  <a:pt x="1459016" y="679082"/>
                  <a:pt x="1449583" y="680715"/>
                  <a:pt x="1440512" y="678719"/>
                </a:cubicBezTo>
                <a:cubicBezTo>
                  <a:pt x="1432529" y="676905"/>
                  <a:pt x="1424003" y="678719"/>
                  <a:pt x="1415839" y="678538"/>
                </a:cubicBezTo>
                <a:cubicBezTo>
                  <a:pt x="1405497" y="678175"/>
                  <a:pt x="1394794" y="678356"/>
                  <a:pt x="1384816" y="677631"/>
                </a:cubicBezTo>
                <a:cubicBezTo>
                  <a:pt x="1361775" y="676180"/>
                  <a:pt x="1339099" y="677631"/>
                  <a:pt x="1316240" y="677087"/>
                </a:cubicBezTo>
                <a:cubicBezTo>
                  <a:pt x="1285580" y="676361"/>
                  <a:pt x="1254921" y="677631"/>
                  <a:pt x="1224261" y="676724"/>
                </a:cubicBezTo>
                <a:cubicBezTo>
                  <a:pt x="1198499" y="675816"/>
                  <a:pt x="1172738" y="675454"/>
                  <a:pt x="1146976" y="675091"/>
                </a:cubicBezTo>
                <a:cubicBezTo>
                  <a:pt x="1132645" y="674909"/>
                  <a:pt x="1118312" y="675998"/>
                  <a:pt x="1103800" y="675635"/>
                </a:cubicBezTo>
                <a:cubicBezTo>
                  <a:pt x="1064250" y="674546"/>
                  <a:pt x="1024519" y="675635"/>
                  <a:pt x="984789" y="676180"/>
                </a:cubicBezTo>
                <a:cubicBezTo>
                  <a:pt x="969550" y="676361"/>
                  <a:pt x="953766" y="676180"/>
                  <a:pt x="938346" y="675635"/>
                </a:cubicBezTo>
                <a:cubicBezTo>
                  <a:pt x="904239" y="674365"/>
                  <a:pt x="870133" y="674728"/>
                  <a:pt x="836207" y="675454"/>
                </a:cubicBezTo>
                <a:cubicBezTo>
                  <a:pt x="824051" y="675635"/>
                  <a:pt x="811171" y="679445"/>
                  <a:pt x="799561" y="676361"/>
                </a:cubicBezTo>
                <a:cubicBezTo>
                  <a:pt x="787407" y="673094"/>
                  <a:pt x="776702" y="679808"/>
                  <a:pt x="764547" y="677994"/>
                </a:cubicBezTo>
                <a:cubicBezTo>
                  <a:pt x="755840" y="676724"/>
                  <a:pt x="745679" y="679445"/>
                  <a:pt x="736427" y="678356"/>
                </a:cubicBezTo>
                <a:cubicBezTo>
                  <a:pt x="728445" y="677268"/>
                  <a:pt x="720463" y="684162"/>
                  <a:pt x="712842" y="677450"/>
                </a:cubicBezTo>
                <a:cubicBezTo>
                  <a:pt x="712842" y="677268"/>
                  <a:pt x="712299" y="677812"/>
                  <a:pt x="712117" y="677812"/>
                </a:cubicBezTo>
                <a:cubicBezTo>
                  <a:pt x="694339" y="677450"/>
                  <a:pt x="676741" y="676905"/>
                  <a:pt x="658962" y="676724"/>
                </a:cubicBezTo>
                <a:cubicBezTo>
                  <a:pt x="626124" y="676542"/>
                  <a:pt x="593107" y="676905"/>
                  <a:pt x="560270" y="676542"/>
                </a:cubicBezTo>
                <a:cubicBezTo>
                  <a:pt x="545031" y="676361"/>
                  <a:pt x="529792" y="677268"/>
                  <a:pt x="514371" y="675454"/>
                </a:cubicBezTo>
                <a:cubicBezTo>
                  <a:pt x="502035" y="674003"/>
                  <a:pt x="488973" y="677450"/>
                  <a:pt x="476274" y="676361"/>
                </a:cubicBezTo>
                <a:cubicBezTo>
                  <a:pt x="453414" y="674546"/>
                  <a:pt x="430375" y="674365"/>
                  <a:pt x="407516" y="675091"/>
                </a:cubicBezTo>
                <a:cubicBezTo>
                  <a:pt x="381936" y="675816"/>
                  <a:pt x="356356" y="674909"/>
                  <a:pt x="330776" y="674909"/>
                </a:cubicBezTo>
                <a:cubicBezTo>
                  <a:pt x="292316" y="675091"/>
                  <a:pt x="253854" y="675816"/>
                  <a:pt x="215393" y="676180"/>
                </a:cubicBezTo>
                <a:cubicBezTo>
                  <a:pt x="190540" y="676361"/>
                  <a:pt x="165685" y="675272"/>
                  <a:pt x="140831" y="675091"/>
                </a:cubicBezTo>
                <a:cubicBezTo>
                  <a:pt x="115433" y="674909"/>
                  <a:pt x="89852" y="676542"/>
                  <a:pt x="64636" y="675635"/>
                </a:cubicBezTo>
                <a:cubicBezTo>
                  <a:pt x="45224" y="674909"/>
                  <a:pt x="26356" y="678538"/>
                  <a:pt x="7127" y="676724"/>
                </a:cubicBezTo>
                <a:cubicBezTo>
                  <a:pt x="2771" y="676361"/>
                  <a:pt x="1139" y="678356"/>
                  <a:pt x="1502" y="682529"/>
                </a:cubicBezTo>
                <a:cubicBezTo>
                  <a:pt x="1683" y="685251"/>
                  <a:pt x="1865" y="687972"/>
                  <a:pt x="1502" y="690692"/>
                </a:cubicBezTo>
                <a:cubicBezTo>
                  <a:pt x="232" y="699038"/>
                  <a:pt x="3679" y="700489"/>
                  <a:pt x="11480" y="700669"/>
                </a:cubicBezTo>
                <a:cubicBezTo>
                  <a:pt x="35246" y="701214"/>
                  <a:pt x="59011" y="698131"/>
                  <a:pt x="82777" y="698493"/>
                </a:cubicBezTo>
                <a:cubicBezTo>
                  <a:pt x="110897" y="698856"/>
                  <a:pt x="138836" y="699581"/>
                  <a:pt x="166956" y="699581"/>
                </a:cubicBezTo>
                <a:cubicBezTo>
                  <a:pt x="180563" y="699763"/>
                  <a:pt x="194713" y="699581"/>
                  <a:pt x="208501" y="699038"/>
                </a:cubicBezTo>
                <a:cubicBezTo>
                  <a:pt x="242970" y="697768"/>
                  <a:pt x="277439" y="698131"/>
                  <a:pt x="311909" y="698675"/>
                </a:cubicBezTo>
                <a:cubicBezTo>
                  <a:pt x="335130" y="699038"/>
                  <a:pt x="358351" y="699219"/>
                  <a:pt x="381392" y="699400"/>
                </a:cubicBezTo>
                <a:cubicBezTo>
                  <a:pt x="399715" y="699400"/>
                  <a:pt x="418401" y="699219"/>
                  <a:pt x="436724" y="698856"/>
                </a:cubicBezTo>
                <a:cubicBezTo>
                  <a:pt x="475730" y="698131"/>
                  <a:pt x="514733" y="698131"/>
                  <a:pt x="553557" y="698856"/>
                </a:cubicBezTo>
                <a:cubicBezTo>
                  <a:pt x="567708" y="699038"/>
                  <a:pt x="581859" y="700669"/>
                  <a:pt x="595828" y="698493"/>
                </a:cubicBezTo>
                <a:cubicBezTo>
                  <a:pt x="598186" y="698131"/>
                  <a:pt x="600727" y="696679"/>
                  <a:pt x="602722" y="697224"/>
                </a:cubicBezTo>
                <a:cubicBezTo>
                  <a:pt x="613971" y="700126"/>
                  <a:pt x="625218" y="699219"/>
                  <a:pt x="636465" y="700126"/>
                </a:cubicBezTo>
                <a:cubicBezTo>
                  <a:pt x="645719" y="700852"/>
                  <a:pt x="655151" y="699944"/>
                  <a:pt x="664585" y="699944"/>
                </a:cubicBezTo>
                <a:cubicBezTo>
                  <a:pt x="672749" y="699944"/>
                  <a:pt x="680914" y="699400"/>
                  <a:pt x="689258" y="699581"/>
                </a:cubicBezTo>
                <a:cubicBezTo>
                  <a:pt x="739329" y="701033"/>
                  <a:pt x="789583" y="700307"/>
                  <a:pt x="839654" y="700307"/>
                </a:cubicBezTo>
                <a:cubicBezTo>
                  <a:pt x="840561" y="700307"/>
                  <a:pt x="841469" y="700307"/>
                  <a:pt x="842375" y="700126"/>
                </a:cubicBezTo>
                <a:cubicBezTo>
                  <a:pt x="873398" y="695591"/>
                  <a:pt x="904602" y="699038"/>
                  <a:pt x="935625" y="699038"/>
                </a:cubicBezTo>
                <a:cubicBezTo>
                  <a:pt x="946147" y="699038"/>
                  <a:pt x="957576" y="699219"/>
                  <a:pt x="968099" y="699038"/>
                </a:cubicBezTo>
                <a:cubicBezTo>
                  <a:pt x="985151" y="698675"/>
                  <a:pt x="1002205" y="698675"/>
                  <a:pt x="1019077" y="698675"/>
                </a:cubicBezTo>
                <a:cubicBezTo>
                  <a:pt x="1056086" y="698856"/>
                  <a:pt x="1093277" y="698131"/>
                  <a:pt x="1130286" y="699219"/>
                </a:cubicBezTo>
                <a:cubicBezTo>
                  <a:pt x="1147339" y="699763"/>
                  <a:pt x="1164756" y="699219"/>
                  <a:pt x="1181991" y="698675"/>
                </a:cubicBezTo>
                <a:cubicBezTo>
                  <a:pt x="1213014" y="697768"/>
                  <a:pt x="1244217" y="698493"/>
                  <a:pt x="1275239" y="698493"/>
                </a:cubicBezTo>
                <a:cubicBezTo>
                  <a:pt x="1277416" y="698493"/>
                  <a:pt x="1279413" y="698493"/>
                  <a:pt x="1281589" y="698675"/>
                </a:cubicBezTo>
                <a:cubicBezTo>
                  <a:pt x="1291748" y="699581"/>
                  <a:pt x="1301908" y="701033"/>
                  <a:pt x="1312067" y="698675"/>
                </a:cubicBezTo>
                <a:cubicBezTo>
                  <a:pt x="1314970" y="697950"/>
                  <a:pt x="1318236" y="696499"/>
                  <a:pt x="1320775" y="697224"/>
                </a:cubicBezTo>
                <a:cubicBezTo>
                  <a:pt x="1333111" y="700307"/>
                  <a:pt x="1345448" y="701033"/>
                  <a:pt x="1357785" y="700126"/>
                </a:cubicBezTo>
                <a:cubicBezTo>
                  <a:pt x="1367400" y="699400"/>
                  <a:pt x="1378284" y="704481"/>
                  <a:pt x="1386811" y="695591"/>
                </a:cubicBezTo>
                <a:cubicBezTo>
                  <a:pt x="1387356" y="695048"/>
                  <a:pt x="1388081" y="695229"/>
                  <a:pt x="1388626" y="696499"/>
                </a:cubicBezTo>
                <a:cubicBezTo>
                  <a:pt x="1390803" y="702123"/>
                  <a:pt x="1395883" y="700307"/>
                  <a:pt x="1400055" y="700307"/>
                </a:cubicBezTo>
                <a:cubicBezTo>
                  <a:pt x="1464640" y="701033"/>
                  <a:pt x="1529225" y="699944"/>
                  <a:pt x="1593810" y="698675"/>
                </a:cubicBezTo>
                <a:cubicBezTo>
                  <a:pt x="1604694" y="698493"/>
                  <a:pt x="1615942" y="697405"/>
                  <a:pt x="1626647" y="699038"/>
                </a:cubicBezTo>
                <a:cubicBezTo>
                  <a:pt x="1637169" y="700669"/>
                  <a:pt x="1648054" y="700126"/>
                  <a:pt x="1658213" y="699581"/>
                </a:cubicBezTo>
                <a:cubicBezTo>
                  <a:pt x="1680165" y="698493"/>
                  <a:pt x="1702117" y="698675"/>
                  <a:pt x="1724068" y="698856"/>
                </a:cubicBezTo>
                <a:cubicBezTo>
                  <a:pt x="1755997" y="699038"/>
                  <a:pt x="1787927" y="698493"/>
                  <a:pt x="1819857" y="699400"/>
                </a:cubicBezTo>
                <a:lnTo>
                  <a:pt x="1842539" y="699168"/>
                </a:lnTo>
                <a:lnTo>
                  <a:pt x="1849081" y="700669"/>
                </a:lnTo>
                <a:cubicBezTo>
                  <a:pt x="1872846" y="701214"/>
                  <a:pt x="1896613" y="698131"/>
                  <a:pt x="1920379" y="698493"/>
                </a:cubicBezTo>
                <a:cubicBezTo>
                  <a:pt x="1948498" y="698856"/>
                  <a:pt x="1976437" y="699581"/>
                  <a:pt x="2004556" y="699581"/>
                </a:cubicBezTo>
                <a:cubicBezTo>
                  <a:pt x="2018163" y="699763"/>
                  <a:pt x="2032314" y="699581"/>
                  <a:pt x="2046102" y="699038"/>
                </a:cubicBezTo>
                <a:lnTo>
                  <a:pt x="2067882" y="698961"/>
                </a:lnTo>
                <a:lnTo>
                  <a:pt x="2067882" y="676016"/>
                </a:lnTo>
                <a:lnTo>
                  <a:pt x="2052996" y="676180"/>
                </a:lnTo>
                <a:cubicBezTo>
                  <a:pt x="2028140" y="676361"/>
                  <a:pt x="2003287" y="675272"/>
                  <a:pt x="1978432" y="675091"/>
                </a:cubicBezTo>
                <a:cubicBezTo>
                  <a:pt x="1953033" y="674909"/>
                  <a:pt x="1927454" y="676542"/>
                  <a:pt x="1902236" y="675635"/>
                </a:cubicBezTo>
                <a:lnTo>
                  <a:pt x="1892659" y="675952"/>
                </a:lnTo>
                <a:lnTo>
                  <a:pt x="1839632" y="674909"/>
                </a:lnTo>
                <a:cubicBezTo>
                  <a:pt x="1823123" y="674909"/>
                  <a:pt x="1806614" y="675998"/>
                  <a:pt x="1789924" y="675454"/>
                </a:cubicBezTo>
                <a:cubicBezTo>
                  <a:pt x="1751463" y="674365"/>
                  <a:pt x="1713001" y="675454"/>
                  <a:pt x="1674540" y="675998"/>
                </a:cubicBezTo>
                <a:cubicBezTo>
                  <a:pt x="1658576" y="676180"/>
                  <a:pt x="1642430" y="675816"/>
                  <a:pt x="1626284" y="675272"/>
                </a:cubicBezTo>
                <a:cubicBezTo>
                  <a:pt x="1610410" y="674728"/>
                  <a:pt x="1594535" y="674229"/>
                  <a:pt x="1578684" y="674138"/>
                </a:cubicBezTo>
                <a:close/>
                <a:moveTo>
                  <a:pt x="3646565" y="674138"/>
                </a:moveTo>
                <a:cubicBezTo>
                  <a:pt x="3630714" y="674047"/>
                  <a:pt x="3614886" y="674365"/>
                  <a:pt x="3599102" y="675454"/>
                </a:cubicBezTo>
                <a:cubicBezTo>
                  <a:pt x="3577877" y="676905"/>
                  <a:pt x="3556651" y="674728"/>
                  <a:pt x="3535425" y="677812"/>
                </a:cubicBezTo>
                <a:cubicBezTo>
                  <a:pt x="3526898" y="679082"/>
                  <a:pt x="3517464" y="680715"/>
                  <a:pt x="3508394" y="678719"/>
                </a:cubicBezTo>
                <a:cubicBezTo>
                  <a:pt x="3500411" y="676905"/>
                  <a:pt x="3491884" y="678719"/>
                  <a:pt x="3483721" y="678538"/>
                </a:cubicBezTo>
                <a:cubicBezTo>
                  <a:pt x="3473379" y="678175"/>
                  <a:pt x="3462675" y="678356"/>
                  <a:pt x="3452698" y="677631"/>
                </a:cubicBezTo>
                <a:cubicBezTo>
                  <a:pt x="3429657" y="676180"/>
                  <a:pt x="3406980" y="677631"/>
                  <a:pt x="3384122" y="677087"/>
                </a:cubicBezTo>
                <a:cubicBezTo>
                  <a:pt x="3353462" y="676361"/>
                  <a:pt x="3322803" y="677631"/>
                  <a:pt x="3292142" y="676724"/>
                </a:cubicBezTo>
                <a:cubicBezTo>
                  <a:pt x="3266381" y="675816"/>
                  <a:pt x="3240620" y="675454"/>
                  <a:pt x="3214858" y="675091"/>
                </a:cubicBezTo>
                <a:cubicBezTo>
                  <a:pt x="3200527" y="674909"/>
                  <a:pt x="3186194" y="675998"/>
                  <a:pt x="3171682" y="675635"/>
                </a:cubicBezTo>
                <a:cubicBezTo>
                  <a:pt x="3132132" y="674546"/>
                  <a:pt x="3092401" y="675635"/>
                  <a:pt x="3052670" y="676180"/>
                </a:cubicBezTo>
                <a:cubicBezTo>
                  <a:pt x="3037431" y="676361"/>
                  <a:pt x="3021648" y="676180"/>
                  <a:pt x="3006228" y="675635"/>
                </a:cubicBezTo>
                <a:cubicBezTo>
                  <a:pt x="2972121" y="674365"/>
                  <a:pt x="2938015" y="674728"/>
                  <a:pt x="2904089" y="675454"/>
                </a:cubicBezTo>
                <a:cubicBezTo>
                  <a:pt x="2891933" y="675635"/>
                  <a:pt x="2879053" y="679445"/>
                  <a:pt x="2867443" y="676361"/>
                </a:cubicBezTo>
                <a:cubicBezTo>
                  <a:pt x="2855289" y="673094"/>
                  <a:pt x="2844584" y="679808"/>
                  <a:pt x="2832429" y="677994"/>
                </a:cubicBezTo>
                <a:cubicBezTo>
                  <a:pt x="2823721" y="676724"/>
                  <a:pt x="2813561" y="679445"/>
                  <a:pt x="2804309" y="678356"/>
                </a:cubicBezTo>
                <a:cubicBezTo>
                  <a:pt x="2796327" y="677268"/>
                  <a:pt x="2788345" y="684162"/>
                  <a:pt x="2780724" y="677450"/>
                </a:cubicBezTo>
                <a:cubicBezTo>
                  <a:pt x="2780724" y="677268"/>
                  <a:pt x="2780181" y="677812"/>
                  <a:pt x="2779999" y="677812"/>
                </a:cubicBezTo>
                <a:cubicBezTo>
                  <a:pt x="2762221" y="677450"/>
                  <a:pt x="2744623" y="676905"/>
                  <a:pt x="2726844" y="676724"/>
                </a:cubicBezTo>
                <a:cubicBezTo>
                  <a:pt x="2694006" y="676542"/>
                  <a:pt x="2660989" y="676905"/>
                  <a:pt x="2628151" y="676542"/>
                </a:cubicBezTo>
                <a:cubicBezTo>
                  <a:pt x="2612912" y="676361"/>
                  <a:pt x="2597673" y="677268"/>
                  <a:pt x="2582253" y="675454"/>
                </a:cubicBezTo>
                <a:cubicBezTo>
                  <a:pt x="2569917" y="674003"/>
                  <a:pt x="2556854" y="677450"/>
                  <a:pt x="2544156" y="676361"/>
                </a:cubicBezTo>
                <a:cubicBezTo>
                  <a:pt x="2521296" y="674546"/>
                  <a:pt x="2498256" y="674365"/>
                  <a:pt x="2475398" y="675091"/>
                </a:cubicBezTo>
                <a:cubicBezTo>
                  <a:pt x="2449818" y="675816"/>
                  <a:pt x="2424238" y="674909"/>
                  <a:pt x="2398658" y="674909"/>
                </a:cubicBezTo>
                <a:cubicBezTo>
                  <a:pt x="2360198" y="675091"/>
                  <a:pt x="2321736" y="675816"/>
                  <a:pt x="2283275" y="676180"/>
                </a:cubicBezTo>
                <a:cubicBezTo>
                  <a:pt x="2258422" y="676361"/>
                  <a:pt x="2233567" y="675272"/>
                  <a:pt x="2208713" y="675091"/>
                </a:cubicBezTo>
                <a:cubicBezTo>
                  <a:pt x="2183315" y="674909"/>
                  <a:pt x="2157734" y="676542"/>
                  <a:pt x="2132518" y="675635"/>
                </a:cubicBezTo>
                <a:cubicBezTo>
                  <a:pt x="2113106" y="674909"/>
                  <a:pt x="2094238" y="678538"/>
                  <a:pt x="2075008" y="676724"/>
                </a:cubicBezTo>
                <a:cubicBezTo>
                  <a:pt x="2070653" y="676361"/>
                  <a:pt x="2069021" y="678356"/>
                  <a:pt x="2069384" y="682529"/>
                </a:cubicBezTo>
                <a:cubicBezTo>
                  <a:pt x="2069565" y="685251"/>
                  <a:pt x="2069747" y="687972"/>
                  <a:pt x="2069384" y="690692"/>
                </a:cubicBezTo>
                <a:cubicBezTo>
                  <a:pt x="2068114" y="699038"/>
                  <a:pt x="2071561" y="700489"/>
                  <a:pt x="2079362" y="700669"/>
                </a:cubicBezTo>
                <a:cubicBezTo>
                  <a:pt x="2103128" y="701214"/>
                  <a:pt x="2126893" y="698131"/>
                  <a:pt x="2150659" y="698493"/>
                </a:cubicBezTo>
                <a:cubicBezTo>
                  <a:pt x="2178779" y="698856"/>
                  <a:pt x="2206718" y="699581"/>
                  <a:pt x="2234838" y="699581"/>
                </a:cubicBezTo>
                <a:cubicBezTo>
                  <a:pt x="2248445" y="699763"/>
                  <a:pt x="2262595" y="699581"/>
                  <a:pt x="2276383" y="699038"/>
                </a:cubicBezTo>
                <a:cubicBezTo>
                  <a:pt x="2310852" y="697768"/>
                  <a:pt x="2345321" y="698131"/>
                  <a:pt x="2379791" y="698675"/>
                </a:cubicBezTo>
                <a:cubicBezTo>
                  <a:pt x="2403012" y="699038"/>
                  <a:pt x="2426233" y="699219"/>
                  <a:pt x="2449274" y="699400"/>
                </a:cubicBezTo>
                <a:cubicBezTo>
                  <a:pt x="2467597" y="699400"/>
                  <a:pt x="2486283" y="699219"/>
                  <a:pt x="2504606" y="698856"/>
                </a:cubicBezTo>
                <a:cubicBezTo>
                  <a:pt x="2543612" y="698131"/>
                  <a:pt x="2582615" y="698131"/>
                  <a:pt x="2621439" y="698856"/>
                </a:cubicBezTo>
                <a:cubicBezTo>
                  <a:pt x="2635590" y="699038"/>
                  <a:pt x="2649741" y="700669"/>
                  <a:pt x="2663710" y="698493"/>
                </a:cubicBezTo>
                <a:cubicBezTo>
                  <a:pt x="2666068" y="698131"/>
                  <a:pt x="2668609" y="696679"/>
                  <a:pt x="2670604" y="697224"/>
                </a:cubicBezTo>
                <a:cubicBezTo>
                  <a:pt x="2681852" y="700126"/>
                  <a:pt x="2693100" y="699219"/>
                  <a:pt x="2704347" y="700126"/>
                </a:cubicBezTo>
                <a:cubicBezTo>
                  <a:pt x="2713600" y="700852"/>
                  <a:pt x="2723033" y="699944"/>
                  <a:pt x="2732467" y="699944"/>
                </a:cubicBezTo>
                <a:cubicBezTo>
                  <a:pt x="2740630" y="699944"/>
                  <a:pt x="2748796" y="699400"/>
                  <a:pt x="2757140" y="699581"/>
                </a:cubicBezTo>
                <a:cubicBezTo>
                  <a:pt x="2807211" y="701033"/>
                  <a:pt x="2857465" y="700307"/>
                  <a:pt x="2907536" y="700307"/>
                </a:cubicBezTo>
                <a:cubicBezTo>
                  <a:pt x="2908442" y="700307"/>
                  <a:pt x="2909351" y="700307"/>
                  <a:pt x="2910256" y="700126"/>
                </a:cubicBezTo>
                <a:cubicBezTo>
                  <a:pt x="2941280" y="695591"/>
                  <a:pt x="2972484" y="699038"/>
                  <a:pt x="3003507" y="699038"/>
                </a:cubicBezTo>
                <a:cubicBezTo>
                  <a:pt x="3014029" y="699038"/>
                  <a:pt x="3025458" y="699219"/>
                  <a:pt x="3035980" y="699038"/>
                </a:cubicBezTo>
                <a:cubicBezTo>
                  <a:pt x="3053032" y="698675"/>
                  <a:pt x="3070087" y="698675"/>
                  <a:pt x="3086959" y="698675"/>
                </a:cubicBezTo>
                <a:cubicBezTo>
                  <a:pt x="3123968" y="698856"/>
                  <a:pt x="3161159" y="698131"/>
                  <a:pt x="3198168" y="699219"/>
                </a:cubicBezTo>
                <a:cubicBezTo>
                  <a:pt x="3215221" y="699763"/>
                  <a:pt x="3232638" y="699219"/>
                  <a:pt x="3249872" y="698675"/>
                </a:cubicBezTo>
                <a:cubicBezTo>
                  <a:pt x="3280896" y="697768"/>
                  <a:pt x="3312099" y="698493"/>
                  <a:pt x="3343121" y="698493"/>
                </a:cubicBezTo>
                <a:cubicBezTo>
                  <a:pt x="3345298" y="698493"/>
                  <a:pt x="3347294" y="698493"/>
                  <a:pt x="3349470" y="698675"/>
                </a:cubicBezTo>
                <a:cubicBezTo>
                  <a:pt x="3359630" y="699581"/>
                  <a:pt x="3369790" y="701033"/>
                  <a:pt x="3379949" y="698675"/>
                </a:cubicBezTo>
                <a:cubicBezTo>
                  <a:pt x="3382852" y="697950"/>
                  <a:pt x="3386118" y="696499"/>
                  <a:pt x="3388657" y="697224"/>
                </a:cubicBezTo>
                <a:cubicBezTo>
                  <a:pt x="3400993" y="700307"/>
                  <a:pt x="3413330" y="701033"/>
                  <a:pt x="3425667" y="700126"/>
                </a:cubicBezTo>
                <a:cubicBezTo>
                  <a:pt x="3435281" y="699400"/>
                  <a:pt x="3446166" y="704481"/>
                  <a:pt x="3454693" y="695591"/>
                </a:cubicBezTo>
                <a:cubicBezTo>
                  <a:pt x="3455238" y="695048"/>
                  <a:pt x="3455963" y="695229"/>
                  <a:pt x="3456508" y="696499"/>
                </a:cubicBezTo>
                <a:cubicBezTo>
                  <a:pt x="3458685" y="702123"/>
                  <a:pt x="3463764" y="700307"/>
                  <a:pt x="3467937" y="700307"/>
                </a:cubicBezTo>
                <a:cubicBezTo>
                  <a:pt x="3532521" y="701033"/>
                  <a:pt x="3597107" y="699944"/>
                  <a:pt x="3661691" y="698675"/>
                </a:cubicBezTo>
                <a:cubicBezTo>
                  <a:pt x="3672576" y="698493"/>
                  <a:pt x="3683824" y="697405"/>
                  <a:pt x="3694529" y="699038"/>
                </a:cubicBezTo>
                <a:cubicBezTo>
                  <a:pt x="3705051" y="700669"/>
                  <a:pt x="3715935" y="700126"/>
                  <a:pt x="3726095" y="699581"/>
                </a:cubicBezTo>
                <a:cubicBezTo>
                  <a:pt x="3748047" y="698493"/>
                  <a:pt x="3769999" y="698675"/>
                  <a:pt x="3791950" y="698856"/>
                </a:cubicBezTo>
                <a:cubicBezTo>
                  <a:pt x="3823879" y="699038"/>
                  <a:pt x="3855809" y="698493"/>
                  <a:pt x="3887738" y="699400"/>
                </a:cubicBezTo>
                <a:lnTo>
                  <a:pt x="3910421" y="699168"/>
                </a:lnTo>
                <a:lnTo>
                  <a:pt x="3916962" y="700669"/>
                </a:lnTo>
                <a:cubicBezTo>
                  <a:pt x="3940728" y="701214"/>
                  <a:pt x="3964495" y="698131"/>
                  <a:pt x="3988261" y="698493"/>
                </a:cubicBezTo>
                <a:cubicBezTo>
                  <a:pt x="4016380" y="698856"/>
                  <a:pt x="4044318" y="699581"/>
                  <a:pt x="4072437" y="699581"/>
                </a:cubicBezTo>
                <a:cubicBezTo>
                  <a:pt x="4086044" y="699763"/>
                  <a:pt x="4100195" y="699581"/>
                  <a:pt x="4113983" y="699038"/>
                </a:cubicBezTo>
                <a:lnTo>
                  <a:pt x="4135764" y="698961"/>
                </a:lnTo>
                <a:lnTo>
                  <a:pt x="4135764" y="676016"/>
                </a:lnTo>
                <a:lnTo>
                  <a:pt x="4120878" y="676180"/>
                </a:lnTo>
                <a:cubicBezTo>
                  <a:pt x="4096022" y="676361"/>
                  <a:pt x="4071168" y="675272"/>
                  <a:pt x="4046314" y="675091"/>
                </a:cubicBezTo>
                <a:cubicBezTo>
                  <a:pt x="4020915" y="674909"/>
                  <a:pt x="3995336" y="676542"/>
                  <a:pt x="3970118" y="675635"/>
                </a:cubicBezTo>
                <a:lnTo>
                  <a:pt x="3960541" y="675952"/>
                </a:lnTo>
                <a:lnTo>
                  <a:pt x="3907514" y="674909"/>
                </a:lnTo>
                <a:cubicBezTo>
                  <a:pt x="3891005" y="674909"/>
                  <a:pt x="3874495" y="675998"/>
                  <a:pt x="3857805" y="675454"/>
                </a:cubicBezTo>
                <a:cubicBezTo>
                  <a:pt x="3819345" y="674365"/>
                  <a:pt x="3780883" y="675454"/>
                  <a:pt x="3742422" y="675998"/>
                </a:cubicBezTo>
                <a:cubicBezTo>
                  <a:pt x="3726458" y="676180"/>
                  <a:pt x="3710312" y="675816"/>
                  <a:pt x="3694166" y="675272"/>
                </a:cubicBezTo>
                <a:cubicBezTo>
                  <a:pt x="3678292" y="674728"/>
                  <a:pt x="3662417" y="674229"/>
                  <a:pt x="3646565" y="674138"/>
                </a:cubicBezTo>
                <a:close/>
                <a:moveTo>
                  <a:pt x="1511809" y="482244"/>
                </a:moveTo>
                <a:cubicBezTo>
                  <a:pt x="1495845" y="482607"/>
                  <a:pt x="1479698" y="482789"/>
                  <a:pt x="1463734" y="482244"/>
                </a:cubicBezTo>
                <a:cubicBezTo>
                  <a:pt x="1457202" y="482063"/>
                  <a:pt x="1455569" y="484240"/>
                  <a:pt x="1455751" y="490408"/>
                </a:cubicBezTo>
                <a:cubicBezTo>
                  <a:pt x="1456114" y="510908"/>
                  <a:pt x="1455569" y="531590"/>
                  <a:pt x="1455932" y="552089"/>
                </a:cubicBezTo>
                <a:cubicBezTo>
                  <a:pt x="1455932" y="558438"/>
                  <a:pt x="1453755" y="560798"/>
                  <a:pt x="1447405" y="560435"/>
                </a:cubicBezTo>
                <a:cubicBezTo>
                  <a:pt x="1439242" y="560072"/>
                  <a:pt x="1431078" y="560252"/>
                  <a:pt x="1422914" y="560252"/>
                </a:cubicBezTo>
                <a:cubicBezTo>
                  <a:pt x="1419829" y="560252"/>
                  <a:pt x="1417471" y="560615"/>
                  <a:pt x="1417653" y="564608"/>
                </a:cubicBezTo>
                <a:cubicBezTo>
                  <a:pt x="1418016" y="573857"/>
                  <a:pt x="1417290" y="583474"/>
                  <a:pt x="1418741" y="592545"/>
                </a:cubicBezTo>
                <a:cubicBezTo>
                  <a:pt x="1419829" y="598894"/>
                  <a:pt x="1417834" y="600163"/>
                  <a:pt x="1412573" y="600163"/>
                </a:cubicBezTo>
                <a:cubicBezTo>
                  <a:pt x="1403502" y="600163"/>
                  <a:pt x="1394432" y="600345"/>
                  <a:pt x="1385360" y="600163"/>
                </a:cubicBezTo>
                <a:cubicBezTo>
                  <a:pt x="1381007" y="600163"/>
                  <a:pt x="1379374" y="601616"/>
                  <a:pt x="1379556" y="605971"/>
                </a:cubicBezTo>
                <a:cubicBezTo>
                  <a:pt x="1379737" y="614679"/>
                  <a:pt x="1379193" y="623570"/>
                  <a:pt x="1379918" y="632278"/>
                </a:cubicBezTo>
                <a:cubicBezTo>
                  <a:pt x="1380281" y="636633"/>
                  <a:pt x="1379918" y="638083"/>
                  <a:pt x="1375382" y="638446"/>
                </a:cubicBezTo>
                <a:cubicBezTo>
                  <a:pt x="1368488" y="638991"/>
                  <a:pt x="1363408" y="638265"/>
                  <a:pt x="1365042" y="629193"/>
                </a:cubicBezTo>
                <a:cubicBezTo>
                  <a:pt x="1365768" y="625746"/>
                  <a:pt x="1365223" y="621936"/>
                  <a:pt x="1365223" y="618308"/>
                </a:cubicBezTo>
                <a:cubicBezTo>
                  <a:pt x="1365223" y="598531"/>
                  <a:pt x="1365223" y="598713"/>
                  <a:pt x="1345630" y="598350"/>
                </a:cubicBezTo>
                <a:cubicBezTo>
                  <a:pt x="1339644" y="598350"/>
                  <a:pt x="1331660" y="601797"/>
                  <a:pt x="1327851" y="596355"/>
                </a:cubicBezTo>
                <a:cubicBezTo>
                  <a:pt x="1323134" y="589643"/>
                  <a:pt x="1325311" y="580752"/>
                  <a:pt x="1325856" y="572589"/>
                </a:cubicBezTo>
                <a:cubicBezTo>
                  <a:pt x="1325856" y="571139"/>
                  <a:pt x="1326944" y="569687"/>
                  <a:pt x="1327125" y="568236"/>
                </a:cubicBezTo>
                <a:cubicBezTo>
                  <a:pt x="1328032" y="562793"/>
                  <a:pt x="1326581" y="559890"/>
                  <a:pt x="1320049" y="560252"/>
                </a:cubicBezTo>
                <a:cubicBezTo>
                  <a:pt x="1311523" y="560798"/>
                  <a:pt x="1303178" y="560252"/>
                  <a:pt x="1294652" y="560435"/>
                </a:cubicBezTo>
                <a:cubicBezTo>
                  <a:pt x="1291204" y="560435"/>
                  <a:pt x="1289027" y="559890"/>
                  <a:pt x="1289027" y="555536"/>
                </a:cubicBezTo>
                <a:cubicBezTo>
                  <a:pt x="1289209" y="545014"/>
                  <a:pt x="1287031" y="534672"/>
                  <a:pt x="1287031" y="524151"/>
                </a:cubicBezTo>
                <a:cubicBezTo>
                  <a:pt x="1286850" y="513086"/>
                  <a:pt x="1289572" y="502200"/>
                  <a:pt x="1289209" y="490953"/>
                </a:cubicBezTo>
                <a:cubicBezTo>
                  <a:pt x="1289027" y="485872"/>
                  <a:pt x="1287757" y="484058"/>
                  <a:pt x="1282497" y="484240"/>
                </a:cubicBezTo>
                <a:cubicBezTo>
                  <a:pt x="1266714" y="484603"/>
                  <a:pt x="1251112" y="484603"/>
                  <a:pt x="1235327" y="484240"/>
                </a:cubicBezTo>
                <a:cubicBezTo>
                  <a:pt x="1228978" y="484240"/>
                  <a:pt x="1226982" y="486054"/>
                  <a:pt x="1227164" y="492404"/>
                </a:cubicBezTo>
                <a:cubicBezTo>
                  <a:pt x="1227708" y="512722"/>
                  <a:pt x="1227164" y="532859"/>
                  <a:pt x="1227527" y="553177"/>
                </a:cubicBezTo>
                <a:cubicBezTo>
                  <a:pt x="1227708" y="559164"/>
                  <a:pt x="1225894" y="561161"/>
                  <a:pt x="1219907" y="560798"/>
                </a:cubicBezTo>
                <a:cubicBezTo>
                  <a:pt x="1212650" y="560252"/>
                  <a:pt x="1205393" y="560615"/>
                  <a:pt x="1198137" y="560615"/>
                </a:cubicBezTo>
                <a:cubicBezTo>
                  <a:pt x="1187614" y="560615"/>
                  <a:pt x="1185075" y="563156"/>
                  <a:pt x="1187796" y="572951"/>
                </a:cubicBezTo>
                <a:cubicBezTo>
                  <a:pt x="1189610" y="580027"/>
                  <a:pt x="1188703" y="586739"/>
                  <a:pt x="1189247" y="593633"/>
                </a:cubicBezTo>
                <a:cubicBezTo>
                  <a:pt x="1189610" y="598713"/>
                  <a:pt x="1187433" y="600890"/>
                  <a:pt x="1182354" y="600709"/>
                </a:cubicBezTo>
                <a:cubicBezTo>
                  <a:pt x="1174189" y="600527"/>
                  <a:pt x="1166026" y="600890"/>
                  <a:pt x="1157862" y="600527"/>
                </a:cubicBezTo>
                <a:cubicBezTo>
                  <a:pt x="1152964" y="600163"/>
                  <a:pt x="1151149" y="601797"/>
                  <a:pt x="1151149" y="607059"/>
                </a:cubicBezTo>
                <a:cubicBezTo>
                  <a:pt x="1151149" y="615405"/>
                  <a:pt x="1152058" y="623750"/>
                  <a:pt x="1149879" y="632278"/>
                </a:cubicBezTo>
                <a:cubicBezTo>
                  <a:pt x="1148609" y="636995"/>
                  <a:pt x="1147884" y="639534"/>
                  <a:pt x="1142804" y="638809"/>
                </a:cubicBezTo>
                <a:cubicBezTo>
                  <a:pt x="1138269" y="638083"/>
                  <a:pt x="1134640" y="637358"/>
                  <a:pt x="1134822" y="631371"/>
                </a:cubicBezTo>
                <a:cubicBezTo>
                  <a:pt x="1135184" y="622662"/>
                  <a:pt x="1134640" y="614134"/>
                  <a:pt x="1135002" y="605426"/>
                </a:cubicBezTo>
                <a:cubicBezTo>
                  <a:pt x="1135365" y="600345"/>
                  <a:pt x="1133733" y="598531"/>
                  <a:pt x="1128473" y="598713"/>
                </a:cubicBezTo>
                <a:cubicBezTo>
                  <a:pt x="1119946" y="599075"/>
                  <a:pt x="1111601" y="598531"/>
                  <a:pt x="1103074" y="598894"/>
                </a:cubicBezTo>
                <a:cubicBezTo>
                  <a:pt x="1098357" y="599075"/>
                  <a:pt x="1096543" y="597624"/>
                  <a:pt x="1096725" y="592726"/>
                </a:cubicBezTo>
                <a:cubicBezTo>
                  <a:pt x="1097088" y="584562"/>
                  <a:pt x="1096725" y="576398"/>
                  <a:pt x="1096905" y="568236"/>
                </a:cubicBezTo>
                <a:cubicBezTo>
                  <a:pt x="1097088" y="562793"/>
                  <a:pt x="1095091" y="560435"/>
                  <a:pt x="1089467" y="560615"/>
                </a:cubicBezTo>
                <a:cubicBezTo>
                  <a:pt x="1082211" y="560798"/>
                  <a:pt x="1074953" y="560252"/>
                  <a:pt x="1067697" y="560798"/>
                </a:cubicBezTo>
                <a:cubicBezTo>
                  <a:pt x="1060621" y="561342"/>
                  <a:pt x="1058264" y="559346"/>
                  <a:pt x="1058445" y="551909"/>
                </a:cubicBezTo>
                <a:cubicBezTo>
                  <a:pt x="1058989" y="531590"/>
                  <a:pt x="1058626" y="511452"/>
                  <a:pt x="1058808" y="491133"/>
                </a:cubicBezTo>
                <a:cubicBezTo>
                  <a:pt x="1058989" y="486235"/>
                  <a:pt x="1057538" y="484240"/>
                  <a:pt x="1052276" y="484421"/>
                </a:cubicBezTo>
                <a:cubicBezTo>
                  <a:pt x="1036311" y="484783"/>
                  <a:pt x="1020166" y="484783"/>
                  <a:pt x="1004200" y="484421"/>
                </a:cubicBezTo>
                <a:cubicBezTo>
                  <a:pt x="998758" y="484240"/>
                  <a:pt x="996944" y="485872"/>
                  <a:pt x="996944" y="491496"/>
                </a:cubicBezTo>
                <a:cubicBezTo>
                  <a:pt x="997126" y="511815"/>
                  <a:pt x="996763" y="532133"/>
                  <a:pt x="997126" y="552452"/>
                </a:cubicBezTo>
                <a:cubicBezTo>
                  <a:pt x="997307" y="558438"/>
                  <a:pt x="996036" y="561161"/>
                  <a:pt x="989324" y="560798"/>
                </a:cubicBezTo>
                <a:cubicBezTo>
                  <a:pt x="979527" y="560252"/>
                  <a:pt x="969550" y="560615"/>
                  <a:pt x="959572" y="560615"/>
                </a:cubicBezTo>
                <a:cubicBezTo>
                  <a:pt x="959935" y="564063"/>
                  <a:pt x="961204" y="566965"/>
                  <a:pt x="960479" y="569324"/>
                </a:cubicBezTo>
                <a:cubicBezTo>
                  <a:pt x="957939" y="577125"/>
                  <a:pt x="956307" y="584744"/>
                  <a:pt x="958846" y="592907"/>
                </a:cubicBezTo>
                <a:cubicBezTo>
                  <a:pt x="960116" y="596898"/>
                  <a:pt x="958121" y="599075"/>
                  <a:pt x="953584" y="598894"/>
                </a:cubicBezTo>
                <a:cubicBezTo>
                  <a:pt x="945421" y="598713"/>
                  <a:pt x="937257" y="599257"/>
                  <a:pt x="929093" y="598713"/>
                </a:cubicBezTo>
                <a:cubicBezTo>
                  <a:pt x="921474" y="598169"/>
                  <a:pt x="918027" y="599983"/>
                  <a:pt x="918935" y="608510"/>
                </a:cubicBezTo>
                <a:cubicBezTo>
                  <a:pt x="919841" y="616675"/>
                  <a:pt x="919115" y="624839"/>
                  <a:pt x="919115" y="633004"/>
                </a:cubicBezTo>
                <a:cubicBezTo>
                  <a:pt x="919298" y="637721"/>
                  <a:pt x="916939" y="638446"/>
                  <a:pt x="912948" y="637176"/>
                </a:cubicBezTo>
                <a:cubicBezTo>
                  <a:pt x="910044" y="636088"/>
                  <a:pt x="905328" y="639171"/>
                  <a:pt x="906235" y="631914"/>
                </a:cubicBezTo>
                <a:cubicBezTo>
                  <a:pt x="907323" y="623570"/>
                  <a:pt x="906235" y="615042"/>
                  <a:pt x="906598" y="606515"/>
                </a:cubicBezTo>
                <a:cubicBezTo>
                  <a:pt x="906961" y="600709"/>
                  <a:pt x="905328" y="598350"/>
                  <a:pt x="899159" y="598713"/>
                </a:cubicBezTo>
                <a:cubicBezTo>
                  <a:pt x="891358" y="599257"/>
                  <a:pt x="883377" y="598531"/>
                  <a:pt x="875575" y="598894"/>
                </a:cubicBezTo>
                <a:cubicBezTo>
                  <a:pt x="870315" y="599075"/>
                  <a:pt x="867955" y="597624"/>
                  <a:pt x="868318" y="591820"/>
                </a:cubicBezTo>
                <a:cubicBezTo>
                  <a:pt x="868681" y="584562"/>
                  <a:pt x="868136" y="577306"/>
                  <a:pt x="868500" y="570050"/>
                </a:cubicBezTo>
                <a:cubicBezTo>
                  <a:pt x="868864" y="562975"/>
                  <a:pt x="866685" y="559890"/>
                  <a:pt x="859247" y="560435"/>
                </a:cubicBezTo>
                <a:cubicBezTo>
                  <a:pt x="850721" y="560979"/>
                  <a:pt x="842375" y="560615"/>
                  <a:pt x="833849" y="560615"/>
                </a:cubicBezTo>
                <a:cubicBezTo>
                  <a:pt x="829858" y="560798"/>
                  <a:pt x="827319" y="560072"/>
                  <a:pt x="829313" y="554991"/>
                </a:cubicBezTo>
                <a:cubicBezTo>
                  <a:pt x="830221" y="552634"/>
                  <a:pt x="829858" y="549731"/>
                  <a:pt x="830221" y="547011"/>
                </a:cubicBezTo>
                <a:cubicBezTo>
                  <a:pt x="831491" y="535216"/>
                  <a:pt x="828225" y="523788"/>
                  <a:pt x="828225" y="511996"/>
                </a:cubicBezTo>
                <a:cubicBezTo>
                  <a:pt x="828225" y="504740"/>
                  <a:pt x="830766" y="497845"/>
                  <a:pt x="830401" y="490590"/>
                </a:cubicBezTo>
                <a:cubicBezTo>
                  <a:pt x="830039" y="484783"/>
                  <a:pt x="828044" y="482789"/>
                  <a:pt x="822237" y="482789"/>
                </a:cubicBezTo>
                <a:cubicBezTo>
                  <a:pt x="805910" y="483151"/>
                  <a:pt x="789583" y="483333"/>
                  <a:pt x="773255" y="482789"/>
                </a:cubicBezTo>
                <a:cubicBezTo>
                  <a:pt x="766361" y="482426"/>
                  <a:pt x="764547" y="484603"/>
                  <a:pt x="764728" y="491315"/>
                </a:cubicBezTo>
                <a:cubicBezTo>
                  <a:pt x="765273" y="511815"/>
                  <a:pt x="764728" y="532497"/>
                  <a:pt x="765091" y="552997"/>
                </a:cubicBezTo>
                <a:cubicBezTo>
                  <a:pt x="765273" y="559527"/>
                  <a:pt x="763277" y="561342"/>
                  <a:pt x="756928" y="560979"/>
                </a:cubicBezTo>
                <a:cubicBezTo>
                  <a:pt x="748764" y="560435"/>
                  <a:pt x="740600" y="560798"/>
                  <a:pt x="732437" y="560798"/>
                </a:cubicBezTo>
                <a:cubicBezTo>
                  <a:pt x="729352" y="560798"/>
                  <a:pt x="725905" y="560615"/>
                  <a:pt x="727357" y="565514"/>
                </a:cubicBezTo>
                <a:cubicBezTo>
                  <a:pt x="730078" y="575127"/>
                  <a:pt x="727720" y="584744"/>
                  <a:pt x="728627" y="594359"/>
                </a:cubicBezTo>
                <a:cubicBezTo>
                  <a:pt x="728990" y="599801"/>
                  <a:pt x="726630" y="601071"/>
                  <a:pt x="721732" y="600890"/>
                </a:cubicBezTo>
                <a:cubicBezTo>
                  <a:pt x="714839" y="600527"/>
                  <a:pt x="707763" y="601253"/>
                  <a:pt x="700869" y="600709"/>
                </a:cubicBezTo>
                <a:cubicBezTo>
                  <a:pt x="692886" y="599983"/>
                  <a:pt x="689258" y="601979"/>
                  <a:pt x="690166" y="610869"/>
                </a:cubicBezTo>
                <a:cubicBezTo>
                  <a:pt x="690892" y="618308"/>
                  <a:pt x="689984" y="625928"/>
                  <a:pt x="690347" y="633548"/>
                </a:cubicBezTo>
                <a:cubicBezTo>
                  <a:pt x="690710" y="640079"/>
                  <a:pt x="686356" y="639171"/>
                  <a:pt x="682546" y="638991"/>
                </a:cubicBezTo>
                <a:cubicBezTo>
                  <a:pt x="678736" y="638809"/>
                  <a:pt x="673475" y="640985"/>
                  <a:pt x="673838" y="633548"/>
                </a:cubicBezTo>
                <a:cubicBezTo>
                  <a:pt x="674200" y="624839"/>
                  <a:pt x="673475" y="615948"/>
                  <a:pt x="674020" y="607241"/>
                </a:cubicBezTo>
                <a:cubicBezTo>
                  <a:pt x="674200" y="601253"/>
                  <a:pt x="672750" y="598531"/>
                  <a:pt x="666036" y="599075"/>
                </a:cubicBezTo>
                <a:cubicBezTo>
                  <a:pt x="658418" y="599620"/>
                  <a:pt x="650980" y="598894"/>
                  <a:pt x="643360" y="599257"/>
                </a:cubicBezTo>
                <a:cubicBezTo>
                  <a:pt x="637555" y="599620"/>
                  <a:pt x="635196" y="597987"/>
                  <a:pt x="635559" y="591820"/>
                </a:cubicBezTo>
                <a:cubicBezTo>
                  <a:pt x="636102" y="583656"/>
                  <a:pt x="635377" y="575491"/>
                  <a:pt x="635740" y="567328"/>
                </a:cubicBezTo>
                <a:cubicBezTo>
                  <a:pt x="635922" y="562612"/>
                  <a:pt x="634471" y="560798"/>
                  <a:pt x="629572" y="560979"/>
                </a:cubicBezTo>
                <a:cubicBezTo>
                  <a:pt x="621408" y="561342"/>
                  <a:pt x="613244" y="560798"/>
                  <a:pt x="605080" y="561161"/>
                </a:cubicBezTo>
                <a:cubicBezTo>
                  <a:pt x="599275" y="561342"/>
                  <a:pt x="597279" y="559527"/>
                  <a:pt x="597460" y="553540"/>
                </a:cubicBezTo>
                <a:cubicBezTo>
                  <a:pt x="597823" y="533040"/>
                  <a:pt x="597279" y="512359"/>
                  <a:pt x="597642" y="491859"/>
                </a:cubicBezTo>
                <a:cubicBezTo>
                  <a:pt x="597823" y="486235"/>
                  <a:pt x="596190" y="484421"/>
                  <a:pt x="590567" y="484603"/>
                </a:cubicBezTo>
                <a:cubicBezTo>
                  <a:pt x="575147" y="484965"/>
                  <a:pt x="559726" y="485146"/>
                  <a:pt x="544306" y="484603"/>
                </a:cubicBezTo>
                <a:cubicBezTo>
                  <a:pt x="537593" y="484421"/>
                  <a:pt x="535597" y="486235"/>
                  <a:pt x="535779" y="493129"/>
                </a:cubicBezTo>
                <a:cubicBezTo>
                  <a:pt x="536322" y="513086"/>
                  <a:pt x="535779" y="533222"/>
                  <a:pt x="536142" y="553177"/>
                </a:cubicBezTo>
                <a:cubicBezTo>
                  <a:pt x="536142" y="558801"/>
                  <a:pt x="534871" y="561342"/>
                  <a:pt x="528703" y="560979"/>
                </a:cubicBezTo>
                <a:cubicBezTo>
                  <a:pt x="520903" y="560435"/>
                  <a:pt x="512919" y="561161"/>
                  <a:pt x="505119" y="560798"/>
                </a:cubicBezTo>
                <a:cubicBezTo>
                  <a:pt x="499857" y="560615"/>
                  <a:pt x="497499" y="562067"/>
                  <a:pt x="497861" y="567873"/>
                </a:cubicBezTo>
                <a:cubicBezTo>
                  <a:pt x="498224" y="576580"/>
                  <a:pt x="497681" y="585470"/>
                  <a:pt x="498044" y="594177"/>
                </a:cubicBezTo>
                <a:cubicBezTo>
                  <a:pt x="498224" y="599257"/>
                  <a:pt x="496773" y="601253"/>
                  <a:pt x="491513" y="601071"/>
                </a:cubicBezTo>
                <a:cubicBezTo>
                  <a:pt x="482986" y="600709"/>
                  <a:pt x="474642" y="601253"/>
                  <a:pt x="466113" y="600890"/>
                </a:cubicBezTo>
                <a:cubicBezTo>
                  <a:pt x="461397" y="600709"/>
                  <a:pt x="459583" y="602159"/>
                  <a:pt x="459764" y="607059"/>
                </a:cubicBezTo>
                <a:cubicBezTo>
                  <a:pt x="460127" y="615223"/>
                  <a:pt x="459764" y="623388"/>
                  <a:pt x="459946" y="631552"/>
                </a:cubicBezTo>
                <a:cubicBezTo>
                  <a:pt x="460127" y="636995"/>
                  <a:pt x="458313" y="639534"/>
                  <a:pt x="452689" y="639171"/>
                </a:cubicBezTo>
                <a:cubicBezTo>
                  <a:pt x="447428" y="638991"/>
                  <a:pt x="443255" y="638083"/>
                  <a:pt x="443618" y="631190"/>
                </a:cubicBezTo>
                <a:cubicBezTo>
                  <a:pt x="443981" y="622662"/>
                  <a:pt x="443436" y="614316"/>
                  <a:pt x="443799" y="605788"/>
                </a:cubicBezTo>
                <a:cubicBezTo>
                  <a:pt x="444163" y="600527"/>
                  <a:pt x="442166" y="599075"/>
                  <a:pt x="437087" y="599257"/>
                </a:cubicBezTo>
                <a:cubicBezTo>
                  <a:pt x="428923" y="599620"/>
                  <a:pt x="420760" y="598894"/>
                  <a:pt x="412596" y="599438"/>
                </a:cubicBezTo>
                <a:cubicBezTo>
                  <a:pt x="406790" y="599801"/>
                  <a:pt x="405339" y="597624"/>
                  <a:pt x="405521" y="592182"/>
                </a:cubicBezTo>
                <a:cubicBezTo>
                  <a:pt x="405884" y="584381"/>
                  <a:pt x="405158" y="576398"/>
                  <a:pt x="405702" y="568599"/>
                </a:cubicBezTo>
                <a:cubicBezTo>
                  <a:pt x="406065" y="562430"/>
                  <a:pt x="403707" y="560798"/>
                  <a:pt x="397901" y="561161"/>
                </a:cubicBezTo>
                <a:cubicBezTo>
                  <a:pt x="390644" y="561524"/>
                  <a:pt x="383387" y="560615"/>
                  <a:pt x="376131" y="561342"/>
                </a:cubicBezTo>
                <a:cubicBezTo>
                  <a:pt x="368512" y="562067"/>
                  <a:pt x="367059" y="558983"/>
                  <a:pt x="367241" y="552089"/>
                </a:cubicBezTo>
                <a:cubicBezTo>
                  <a:pt x="367786" y="532678"/>
                  <a:pt x="367241" y="513448"/>
                  <a:pt x="367604" y="494036"/>
                </a:cubicBezTo>
                <a:cubicBezTo>
                  <a:pt x="367786" y="487323"/>
                  <a:pt x="366516" y="484421"/>
                  <a:pt x="358895" y="484783"/>
                </a:cubicBezTo>
                <a:cubicBezTo>
                  <a:pt x="344019" y="485509"/>
                  <a:pt x="329143" y="485509"/>
                  <a:pt x="314448" y="484783"/>
                </a:cubicBezTo>
                <a:cubicBezTo>
                  <a:pt x="306829" y="484421"/>
                  <a:pt x="305559" y="487323"/>
                  <a:pt x="305741" y="494036"/>
                </a:cubicBezTo>
                <a:cubicBezTo>
                  <a:pt x="306285" y="513448"/>
                  <a:pt x="305741" y="532678"/>
                  <a:pt x="306104" y="552089"/>
                </a:cubicBezTo>
                <a:cubicBezTo>
                  <a:pt x="306285" y="558983"/>
                  <a:pt x="304834" y="561886"/>
                  <a:pt x="297213" y="561342"/>
                </a:cubicBezTo>
                <a:cubicBezTo>
                  <a:pt x="287961" y="560615"/>
                  <a:pt x="278709" y="561161"/>
                  <a:pt x="269457" y="561161"/>
                </a:cubicBezTo>
                <a:cubicBezTo>
                  <a:pt x="268549" y="564245"/>
                  <a:pt x="272540" y="565333"/>
                  <a:pt x="270908" y="568236"/>
                </a:cubicBezTo>
                <a:cubicBezTo>
                  <a:pt x="266554" y="576035"/>
                  <a:pt x="267824" y="584562"/>
                  <a:pt x="268005" y="592907"/>
                </a:cubicBezTo>
                <a:cubicBezTo>
                  <a:pt x="268186" y="598350"/>
                  <a:pt x="266010" y="599438"/>
                  <a:pt x="261112" y="599257"/>
                </a:cubicBezTo>
                <a:cubicBezTo>
                  <a:pt x="253310" y="599075"/>
                  <a:pt x="245328" y="599620"/>
                  <a:pt x="237527" y="599075"/>
                </a:cubicBezTo>
                <a:cubicBezTo>
                  <a:pt x="230271" y="598531"/>
                  <a:pt x="227368" y="600527"/>
                  <a:pt x="227912" y="608329"/>
                </a:cubicBezTo>
                <a:cubicBezTo>
                  <a:pt x="228638" y="618126"/>
                  <a:pt x="228093" y="628105"/>
                  <a:pt x="228093" y="637176"/>
                </a:cubicBezTo>
                <a:cubicBezTo>
                  <a:pt x="214668" y="640079"/>
                  <a:pt x="214487" y="632459"/>
                  <a:pt x="215212" y="623388"/>
                </a:cubicBezTo>
                <a:cubicBezTo>
                  <a:pt x="215756" y="617401"/>
                  <a:pt x="215031" y="611232"/>
                  <a:pt x="215393" y="605245"/>
                </a:cubicBezTo>
                <a:cubicBezTo>
                  <a:pt x="215575" y="600527"/>
                  <a:pt x="214124" y="598713"/>
                  <a:pt x="209227" y="598894"/>
                </a:cubicBezTo>
                <a:cubicBezTo>
                  <a:pt x="200517" y="599257"/>
                  <a:pt x="191629" y="598894"/>
                  <a:pt x="182920" y="599075"/>
                </a:cubicBezTo>
                <a:cubicBezTo>
                  <a:pt x="178566" y="599075"/>
                  <a:pt x="176934" y="597624"/>
                  <a:pt x="177115" y="593270"/>
                </a:cubicBezTo>
                <a:cubicBezTo>
                  <a:pt x="177296" y="584562"/>
                  <a:pt x="176934" y="575672"/>
                  <a:pt x="177296" y="566965"/>
                </a:cubicBezTo>
                <a:cubicBezTo>
                  <a:pt x="177478" y="562249"/>
                  <a:pt x="175845" y="560615"/>
                  <a:pt x="171128" y="560798"/>
                </a:cubicBezTo>
                <a:cubicBezTo>
                  <a:pt x="163328" y="560979"/>
                  <a:pt x="155345" y="560435"/>
                  <a:pt x="147544" y="560979"/>
                </a:cubicBezTo>
                <a:cubicBezTo>
                  <a:pt x="140649" y="561524"/>
                  <a:pt x="138836" y="559164"/>
                  <a:pt x="139017" y="552452"/>
                </a:cubicBezTo>
                <a:cubicBezTo>
                  <a:pt x="139380" y="531590"/>
                  <a:pt x="139198" y="510727"/>
                  <a:pt x="139198" y="489865"/>
                </a:cubicBezTo>
                <a:cubicBezTo>
                  <a:pt x="139198" y="486054"/>
                  <a:pt x="139561" y="482789"/>
                  <a:pt x="133937" y="482789"/>
                </a:cubicBezTo>
                <a:cubicBezTo>
                  <a:pt x="116521" y="482789"/>
                  <a:pt x="99105" y="482607"/>
                  <a:pt x="81689" y="484603"/>
                </a:cubicBezTo>
                <a:cubicBezTo>
                  <a:pt x="78605" y="484965"/>
                  <a:pt x="77516" y="486235"/>
                  <a:pt x="77698" y="489139"/>
                </a:cubicBezTo>
                <a:cubicBezTo>
                  <a:pt x="78605" y="510182"/>
                  <a:pt x="73888" y="531226"/>
                  <a:pt x="76972" y="552271"/>
                </a:cubicBezTo>
                <a:cubicBezTo>
                  <a:pt x="77698" y="556987"/>
                  <a:pt x="76791" y="560615"/>
                  <a:pt x="69534" y="561161"/>
                </a:cubicBezTo>
                <a:cubicBezTo>
                  <a:pt x="61551" y="561704"/>
                  <a:pt x="53751" y="561161"/>
                  <a:pt x="45767" y="560615"/>
                </a:cubicBezTo>
                <a:cubicBezTo>
                  <a:pt x="38874" y="560072"/>
                  <a:pt x="36516" y="563700"/>
                  <a:pt x="37967" y="569324"/>
                </a:cubicBezTo>
                <a:cubicBezTo>
                  <a:pt x="39963" y="577849"/>
                  <a:pt x="36879" y="585832"/>
                  <a:pt x="37604" y="594177"/>
                </a:cubicBezTo>
                <a:cubicBezTo>
                  <a:pt x="38149" y="599257"/>
                  <a:pt x="34883" y="600345"/>
                  <a:pt x="29985" y="599620"/>
                </a:cubicBezTo>
                <a:cubicBezTo>
                  <a:pt x="22909" y="598531"/>
                  <a:pt x="15652" y="599075"/>
                  <a:pt x="8396" y="598713"/>
                </a:cubicBezTo>
                <a:cubicBezTo>
                  <a:pt x="4404" y="598531"/>
                  <a:pt x="3316" y="600345"/>
                  <a:pt x="3316" y="604157"/>
                </a:cubicBezTo>
                <a:cubicBezTo>
                  <a:pt x="3497" y="620485"/>
                  <a:pt x="3679" y="636813"/>
                  <a:pt x="3316" y="653140"/>
                </a:cubicBezTo>
                <a:cubicBezTo>
                  <a:pt x="3316" y="660578"/>
                  <a:pt x="8215" y="658763"/>
                  <a:pt x="12024" y="658581"/>
                </a:cubicBezTo>
                <a:cubicBezTo>
                  <a:pt x="15833" y="658400"/>
                  <a:pt x="21821" y="661484"/>
                  <a:pt x="21640" y="653321"/>
                </a:cubicBezTo>
                <a:cubicBezTo>
                  <a:pt x="21458" y="644977"/>
                  <a:pt x="21821" y="636633"/>
                  <a:pt x="21640" y="628286"/>
                </a:cubicBezTo>
                <a:cubicBezTo>
                  <a:pt x="21458" y="623750"/>
                  <a:pt x="22184" y="621211"/>
                  <a:pt x="28170" y="621936"/>
                </a:cubicBezTo>
                <a:cubicBezTo>
                  <a:pt x="36879" y="623025"/>
                  <a:pt x="45949" y="622299"/>
                  <a:pt x="54839" y="622662"/>
                </a:cubicBezTo>
                <a:cubicBezTo>
                  <a:pt x="59918" y="623025"/>
                  <a:pt x="61551" y="621030"/>
                  <a:pt x="61370" y="615948"/>
                </a:cubicBezTo>
                <a:cubicBezTo>
                  <a:pt x="61008" y="607785"/>
                  <a:pt x="61733" y="599620"/>
                  <a:pt x="61188" y="591457"/>
                </a:cubicBezTo>
                <a:cubicBezTo>
                  <a:pt x="60825" y="585651"/>
                  <a:pt x="63003" y="584199"/>
                  <a:pt x="68446" y="584381"/>
                </a:cubicBezTo>
                <a:cubicBezTo>
                  <a:pt x="77335" y="584744"/>
                  <a:pt x="86224" y="584018"/>
                  <a:pt x="95114" y="584744"/>
                </a:cubicBezTo>
                <a:cubicBezTo>
                  <a:pt x="100374" y="585288"/>
                  <a:pt x="101463" y="584199"/>
                  <a:pt x="101282" y="579120"/>
                </a:cubicBezTo>
                <a:cubicBezTo>
                  <a:pt x="100556" y="557712"/>
                  <a:pt x="99649" y="536124"/>
                  <a:pt x="100919" y="514717"/>
                </a:cubicBezTo>
                <a:cubicBezTo>
                  <a:pt x="101463" y="505466"/>
                  <a:pt x="108358" y="507099"/>
                  <a:pt x="112893" y="507099"/>
                </a:cubicBezTo>
                <a:cubicBezTo>
                  <a:pt x="118880" y="507099"/>
                  <a:pt x="116702" y="511815"/>
                  <a:pt x="115976" y="515805"/>
                </a:cubicBezTo>
                <a:cubicBezTo>
                  <a:pt x="115070" y="520524"/>
                  <a:pt x="114707" y="525421"/>
                  <a:pt x="116521" y="530138"/>
                </a:cubicBezTo>
                <a:cubicBezTo>
                  <a:pt x="117791" y="533766"/>
                  <a:pt x="118153" y="537575"/>
                  <a:pt x="117065" y="540841"/>
                </a:cubicBezTo>
                <a:cubicBezTo>
                  <a:pt x="112893" y="553903"/>
                  <a:pt x="117791" y="566602"/>
                  <a:pt x="117428" y="579301"/>
                </a:cubicBezTo>
                <a:cubicBezTo>
                  <a:pt x="117428" y="582748"/>
                  <a:pt x="119787" y="583111"/>
                  <a:pt x="122326" y="582930"/>
                </a:cubicBezTo>
                <a:cubicBezTo>
                  <a:pt x="133212" y="582385"/>
                  <a:pt x="143915" y="580571"/>
                  <a:pt x="155164" y="583293"/>
                </a:cubicBezTo>
                <a:cubicBezTo>
                  <a:pt x="156978" y="588918"/>
                  <a:pt x="154437" y="595266"/>
                  <a:pt x="154074" y="601616"/>
                </a:cubicBezTo>
                <a:cubicBezTo>
                  <a:pt x="153893" y="603794"/>
                  <a:pt x="154619" y="605245"/>
                  <a:pt x="156433" y="605608"/>
                </a:cubicBezTo>
                <a:cubicBezTo>
                  <a:pt x="157521" y="605788"/>
                  <a:pt x="156433" y="602704"/>
                  <a:pt x="158609" y="602524"/>
                </a:cubicBezTo>
                <a:cubicBezTo>
                  <a:pt x="160788" y="608873"/>
                  <a:pt x="156070" y="614497"/>
                  <a:pt x="156978" y="621030"/>
                </a:cubicBezTo>
                <a:cubicBezTo>
                  <a:pt x="166773" y="621030"/>
                  <a:pt x="176390" y="621392"/>
                  <a:pt x="186004" y="620848"/>
                </a:cubicBezTo>
                <a:cubicBezTo>
                  <a:pt x="192717" y="620485"/>
                  <a:pt x="194894" y="623025"/>
                  <a:pt x="192899" y="629193"/>
                </a:cubicBezTo>
                <a:cubicBezTo>
                  <a:pt x="190540" y="636451"/>
                  <a:pt x="191629" y="643706"/>
                  <a:pt x="191992" y="650782"/>
                </a:cubicBezTo>
                <a:cubicBezTo>
                  <a:pt x="192174" y="653865"/>
                  <a:pt x="191810" y="659126"/>
                  <a:pt x="197796" y="659126"/>
                </a:cubicBezTo>
                <a:cubicBezTo>
                  <a:pt x="213399" y="659308"/>
                  <a:pt x="228818" y="661666"/>
                  <a:pt x="244602" y="661121"/>
                </a:cubicBezTo>
                <a:cubicBezTo>
                  <a:pt x="250589" y="660941"/>
                  <a:pt x="251677" y="658944"/>
                  <a:pt x="251497" y="653684"/>
                </a:cubicBezTo>
                <a:cubicBezTo>
                  <a:pt x="251134" y="645159"/>
                  <a:pt x="251497" y="636813"/>
                  <a:pt x="251315" y="628286"/>
                </a:cubicBezTo>
                <a:cubicBezTo>
                  <a:pt x="251134" y="624476"/>
                  <a:pt x="252403" y="622481"/>
                  <a:pt x="256394" y="622844"/>
                </a:cubicBezTo>
                <a:cubicBezTo>
                  <a:pt x="265466" y="623750"/>
                  <a:pt x="274356" y="621392"/>
                  <a:pt x="283245" y="621211"/>
                </a:cubicBezTo>
                <a:cubicBezTo>
                  <a:pt x="287961" y="621030"/>
                  <a:pt x="289595" y="619578"/>
                  <a:pt x="289413" y="614860"/>
                </a:cubicBezTo>
                <a:cubicBezTo>
                  <a:pt x="289050" y="606696"/>
                  <a:pt x="289413" y="598531"/>
                  <a:pt x="289232" y="590369"/>
                </a:cubicBezTo>
                <a:cubicBezTo>
                  <a:pt x="289050" y="586921"/>
                  <a:pt x="289595" y="584744"/>
                  <a:pt x="293948" y="584562"/>
                </a:cubicBezTo>
                <a:cubicBezTo>
                  <a:pt x="302293" y="584199"/>
                  <a:pt x="310638" y="581840"/>
                  <a:pt x="318984" y="582930"/>
                </a:cubicBezTo>
                <a:cubicBezTo>
                  <a:pt x="326059" y="583836"/>
                  <a:pt x="327692" y="580752"/>
                  <a:pt x="327329" y="574221"/>
                </a:cubicBezTo>
                <a:cubicBezTo>
                  <a:pt x="326422" y="555173"/>
                  <a:pt x="329143" y="536305"/>
                  <a:pt x="327329" y="517257"/>
                </a:cubicBezTo>
                <a:cubicBezTo>
                  <a:pt x="327147" y="515625"/>
                  <a:pt x="328055" y="513811"/>
                  <a:pt x="328235" y="511996"/>
                </a:cubicBezTo>
                <a:cubicBezTo>
                  <a:pt x="329143" y="504559"/>
                  <a:pt x="334948" y="506917"/>
                  <a:pt x="339303" y="506736"/>
                </a:cubicBezTo>
                <a:cubicBezTo>
                  <a:pt x="344745" y="506554"/>
                  <a:pt x="343475" y="510727"/>
                  <a:pt x="343475" y="513811"/>
                </a:cubicBezTo>
                <a:cubicBezTo>
                  <a:pt x="343112" y="532859"/>
                  <a:pt x="345109" y="551727"/>
                  <a:pt x="343475" y="570777"/>
                </a:cubicBezTo>
                <a:cubicBezTo>
                  <a:pt x="343294" y="573132"/>
                  <a:pt x="343656" y="575672"/>
                  <a:pt x="343475" y="578031"/>
                </a:cubicBezTo>
                <a:cubicBezTo>
                  <a:pt x="342931" y="583111"/>
                  <a:pt x="344745" y="585107"/>
                  <a:pt x="350007" y="584925"/>
                </a:cubicBezTo>
                <a:cubicBezTo>
                  <a:pt x="358169" y="584562"/>
                  <a:pt x="366333" y="585107"/>
                  <a:pt x="374499" y="584744"/>
                </a:cubicBezTo>
                <a:cubicBezTo>
                  <a:pt x="379940" y="584562"/>
                  <a:pt x="382117" y="586014"/>
                  <a:pt x="381754" y="591820"/>
                </a:cubicBezTo>
                <a:cubicBezTo>
                  <a:pt x="381392" y="599983"/>
                  <a:pt x="381936" y="608147"/>
                  <a:pt x="381574" y="616311"/>
                </a:cubicBezTo>
                <a:cubicBezTo>
                  <a:pt x="381211" y="621392"/>
                  <a:pt x="382843" y="623388"/>
                  <a:pt x="388105" y="623025"/>
                </a:cubicBezTo>
                <a:cubicBezTo>
                  <a:pt x="394998" y="622662"/>
                  <a:pt x="402075" y="623025"/>
                  <a:pt x="408967" y="623025"/>
                </a:cubicBezTo>
                <a:cubicBezTo>
                  <a:pt x="416405" y="623025"/>
                  <a:pt x="420760" y="625384"/>
                  <a:pt x="419852" y="634093"/>
                </a:cubicBezTo>
                <a:cubicBezTo>
                  <a:pt x="419127" y="641348"/>
                  <a:pt x="419671" y="648605"/>
                  <a:pt x="419671" y="655860"/>
                </a:cubicBezTo>
                <a:cubicBezTo>
                  <a:pt x="419852" y="658218"/>
                  <a:pt x="419490" y="661121"/>
                  <a:pt x="423117" y="660941"/>
                </a:cubicBezTo>
                <a:cubicBezTo>
                  <a:pt x="441260" y="660396"/>
                  <a:pt x="459583" y="663843"/>
                  <a:pt x="477725" y="660941"/>
                </a:cubicBezTo>
                <a:cubicBezTo>
                  <a:pt x="479176" y="660578"/>
                  <a:pt x="480809" y="660396"/>
                  <a:pt x="480991" y="658581"/>
                </a:cubicBezTo>
                <a:cubicBezTo>
                  <a:pt x="481534" y="650056"/>
                  <a:pt x="483167" y="641348"/>
                  <a:pt x="482260" y="632822"/>
                </a:cubicBezTo>
                <a:cubicBezTo>
                  <a:pt x="481172" y="623025"/>
                  <a:pt x="481897" y="620667"/>
                  <a:pt x="491331" y="623207"/>
                </a:cubicBezTo>
                <a:cubicBezTo>
                  <a:pt x="498951" y="625202"/>
                  <a:pt x="506389" y="624113"/>
                  <a:pt x="513827" y="624658"/>
                </a:cubicBezTo>
                <a:cubicBezTo>
                  <a:pt x="519451" y="625021"/>
                  <a:pt x="521446" y="622481"/>
                  <a:pt x="521265" y="617038"/>
                </a:cubicBezTo>
                <a:cubicBezTo>
                  <a:pt x="521084" y="607967"/>
                  <a:pt x="521265" y="598894"/>
                  <a:pt x="521265" y="589824"/>
                </a:cubicBezTo>
                <a:cubicBezTo>
                  <a:pt x="521265" y="587646"/>
                  <a:pt x="520721" y="584199"/>
                  <a:pt x="524531" y="584925"/>
                </a:cubicBezTo>
                <a:cubicBezTo>
                  <a:pt x="533420" y="586739"/>
                  <a:pt x="542128" y="583293"/>
                  <a:pt x="551017" y="584744"/>
                </a:cubicBezTo>
                <a:cubicBezTo>
                  <a:pt x="558093" y="585832"/>
                  <a:pt x="559544" y="582567"/>
                  <a:pt x="559363" y="576035"/>
                </a:cubicBezTo>
                <a:cubicBezTo>
                  <a:pt x="559001" y="556080"/>
                  <a:pt x="559544" y="536124"/>
                  <a:pt x="559182" y="516169"/>
                </a:cubicBezTo>
                <a:cubicBezTo>
                  <a:pt x="559182" y="510545"/>
                  <a:pt x="560270" y="508187"/>
                  <a:pt x="566619" y="508187"/>
                </a:cubicBezTo>
                <a:cubicBezTo>
                  <a:pt x="572788" y="508187"/>
                  <a:pt x="573877" y="510545"/>
                  <a:pt x="573877" y="516169"/>
                </a:cubicBezTo>
                <a:cubicBezTo>
                  <a:pt x="573695" y="536487"/>
                  <a:pt x="574058" y="556624"/>
                  <a:pt x="573695" y="576943"/>
                </a:cubicBezTo>
                <a:cubicBezTo>
                  <a:pt x="573695" y="582567"/>
                  <a:pt x="574965" y="585107"/>
                  <a:pt x="581134" y="584744"/>
                </a:cubicBezTo>
                <a:cubicBezTo>
                  <a:pt x="588753" y="584199"/>
                  <a:pt x="596372" y="585107"/>
                  <a:pt x="603811" y="584562"/>
                </a:cubicBezTo>
                <a:cubicBezTo>
                  <a:pt x="609978" y="584199"/>
                  <a:pt x="612337" y="586014"/>
                  <a:pt x="611974" y="592545"/>
                </a:cubicBezTo>
                <a:cubicBezTo>
                  <a:pt x="611429" y="601071"/>
                  <a:pt x="612156" y="609418"/>
                  <a:pt x="611793" y="617946"/>
                </a:cubicBezTo>
                <a:cubicBezTo>
                  <a:pt x="611611" y="623025"/>
                  <a:pt x="613062" y="625021"/>
                  <a:pt x="618324" y="624839"/>
                </a:cubicBezTo>
                <a:cubicBezTo>
                  <a:pt x="626850" y="624476"/>
                  <a:pt x="635196" y="625021"/>
                  <a:pt x="643723" y="624658"/>
                </a:cubicBezTo>
                <a:cubicBezTo>
                  <a:pt x="648439" y="624476"/>
                  <a:pt x="650254" y="625928"/>
                  <a:pt x="650072" y="630826"/>
                </a:cubicBezTo>
                <a:cubicBezTo>
                  <a:pt x="649709" y="639353"/>
                  <a:pt x="650254" y="647698"/>
                  <a:pt x="649891" y="656223"/>
                </a:cubicBezTo>
                <a:cubicBezTo>
                  <a:pt x="649709" y="661304"/>
                  <a:pt x="651342" y="662935"/>
                  <a:pt x="656604" y="662935"/>
                </a:cubicBezTo>
                <a:cubicBezTo>
                  <a:pt x="673294" y="662572"/>
                  <a:pt x="689984" y="662572"/>
                  <a:pt x="706675" y="662935"/>
                </a:cubicBezTo>
                <a:cubicBezTo>
                  <a:pt x="712480" y="662935"/>
                  <a:pt x="713751" y="660758"/>
                  <a:pt x="713569" y="655498"/>
                </a:cubicBezTo>
                <a:cubicBezTo>
                  <a:pt x="713206" y="644977"/>
                  <a:pt x="713388" y="634455"/>
                  <a:pt x="713388" y="623570"/>
                </a:cubicBezTo>
                <a:cubicBezTo>
                  <a:pt x="725542" y="626835"/>
                  <a:pt x="736790" y="623025"/>
                  <a:pt x="748038" y="622844"/>
                </a:cubicBezTo>
                <a:cubicBezTo>
                  <a:pt x="752392" y="622844"/>
                  <a:pt x="751303" y="619397"/>
                  <a:pt x="751485" y="616857"/>
                </a:cubicBezTo>
                <a:cubicBezTo>
                  <a:pt x="752029" y="609961"/>
                  <a:pt x="748764" y="603431"/>
                  <a:pt x="749671" y="596355"/>
                </a:cubicBezTo>
                <a:cubicBezTo>
                  <a:pt x="750578" y="588736"/>
                  <a:pt x="752392" y="583474"/>
                  <a:pt x="762008" y="584744"/>
                </a:cubicBezTo>
                <a:cubicBezTo>
                  <a:pt x="768357" y="585651"/>
                  <a:pt x="774707" y="584381"/>
                  <a:pt x="781057" y="585107"/>
                </a:cubicBezTo>
                <a:cubicBezTo>
                  <a:pt x="788676" y="585832"/>
                  <a:pt x="790852" y="582567"/>
                  <a:pt x="789583" y="575855"/>
                </a:cubicBezTo>
                <a:cubicBezTo>
                  <a:pt x="786680" y="559709"/>
                  <a:pt x="787950" y="543381"/>
                  <a:pt x="787769" y="527236"/>
                </a:cubicBezTo>
                <a:cubicBezTo>
                  <a:pt x="787769" y="521430"/>
                  <a:pt x="786317" y="514536"/>
                  <a:pt x="788858" y="510364"/>
                </a:cubicBezTo>
                <a:cubicBezTo>
                  <a:pt x="791397" y="506010"/>
                  <a:pt x="799016" y="510001"/>
                  <a:pt x="804096" y="508005"/>
                </a:cubicBezTo>
                <a:cubicBezTo>
                  <a:pt x="804822" y="507642"/>
                  <a:pt x="805185" y="507642"/>
                  <a:pt x="805548" y="508550"/>
                </a:cubicBezTo>
                <a:cubicBezTo>
                  <a:pt x="805730" y="528324"/>
                  <a:pt x="805730" y="548281"/>
                  <a:pt x="805730" y="568236"/>
                </a:cubicBezTo>
                <a:cubicBezTo>
                  <a:pt x="805730" y="583474"/>
                  <a:pt x="808269" y="585832"/>
                  <a:pt x="822419" y="581660"/>
                </a:cubicBezTo>
                <a:cubicBezTo>
                  <a:pt x="829858" y="579664"/>
                  <a:pt x="836388" y="585107"/>
                  <a:pt x="843646" y="581840"/>
                </a:cubicBezTo>
                <a:cubicBezTo>
                  <a:pt x="845460" y="580934"/>
                  <a:pt x="843827" y="583836"/>
                  <a:pt x="844008" y="584925"/>
                </a:cubicBezTo>
                <a:cubicBezTo>
                  <a:pt x="845460" y="593996"/>
                  <a:pt x="842194" y="603068"/>
                  <a:pt x="844553" y="612501"/>
                </a:cubicBezTo>
                <a:cubicBezTo>
                  <a:pt x="846911" y="609961"/>
                  <a:pt x="844190" y="606515"/>
                  <a:pt x="847093" y="604157"/>
                </a:cubicBezTo>
                <a:cubicBezTo>
                  <a:pt x="847999" y="609781"/>
                  <a:pt x="847636" y="615042"/>
                  <a:pt x="845822" y="621211"/>
                </a:cubicBezTo>
                <a:cubicBezTo>
                  <a:pt x="856164" y="621211"/>
                  <a:pt x="865778" y="621392"/>
                  <a:pt x="875394" y="621030"/>
                </a:cubicBezTo>
                <a:cubicBezTo>
                  <a:pt x="880473" y="620848"/>
                  <a:pt x="882288" y="622299"/>
                  <a:pt x="882105" y="627561"/>
                </a:cubicBezTo>
                <a:cubicBezTo>
                  <a:pt x="881743" y="636088"/>
                  <a:pt x="882105" y="644432"/>
                  <a:pt x="882105" y="652958"/>
                </a:cubicBezTo>
                <a:cubicBezTo>
                  <a:pt x="882288" y="655860"/>
                  <a:pt x="881743" y="659126"/>
                  <a:pt x="886460" y="659126"/>
                </a:cubicBezTo>
                <a:cubicBezTo>
                  <a:pt x="902969" y="659308"/>
                  <a:pt x="919298" y="661847"/>
                  <a:pt x="935987" y="661121"/>
                </a:cubicBezTo>
                <a:cubicBezTo>
                  <a:pt x="940886" y="660941"/>
                  <a:pt x="942337" y="659308"/>
                  <a:pt x="941975" y="654772"/>
                </a:cubicBezTo>
                <a:cubicBezTo>
                  <a:pt x="941430" y="647517"/>
                  <a:pt x="942700" y="640442"/>
                  <a:pt x="940523" y="633185"/>
                </a:cubicBezTo>
                <a:cubicBezTo>
                  <a:pt x="938527" y="626654"/>
                  <a:pt x="939979" y="621392"/>
                  <a:pt x="949230" y="622844"/>
                </a:cubicBezTo>
                <a:cubicBezTo>
                  <a:pt x="956670" y="624113"/>
                  <a:pt x="964107" y="621392"/>
                  <a:pt x="971546" y="621392"/>
                </a:cubicBezTo>
                <a:cubicBezTo>
                  <a:pt x="979890" y="621392"/>
                  <a:pt x="981342" y="618852"/>
                  <a:pt x="978801" y="611232"/>
                </a:cubicBezTo>
                <a:cubicBezTo>
                  <a:pt x="976081" y="603068"/>
                  <a:pt x="978801" y="593996"/>
                  <a:pt x="981342" y="586739"/>
                </a:cubicBezTo>
                <a:cubicBezTo>
                  <a:pt x="982612" y="582930"/>
                  <a:pt x="993496" y="583293"/>
                  <a:pt x="1000392" y="583111"/>
                </a:cubicBezTo>
                <a:cubicBezTo>
                  <a:pt x="1003475" y="582930"/>
                  <a:pt x="1006559" y="582748"/>
                  <a:pt x="1009461" y="583111"/>
                </a:cubicBezTo>
                <a:cubicBezTo>
                  <a:pt x="1016174" y="584018"/>
                  <a:pt x="1018351" y="581840"/>
                  <a:pt x="1018170" y="574764"/>
                </a:cubicBezTo>
                <a:cubicBezTo>
                  <a:pt x="1017625" y="555354"/>
                  <a:pt x="1018170" y="536124"/>
                  <a:pt x="1017988" y="516713"/>
                </a:cubicBezTo>
                <a:cubicBezTo>
                  <a:pt x="1017988" y="511270"/>
                  <a:pt x="1017988" y="506917"/>
                  <a:pt x="1025790" y="506736"/>
                </a:cubicBezTo>
                <a:cubicBezTo>
                  <a:pt x="1033590" y="506554"/>
                  <a:pt x="1034497" y="510364"/>
                  <a:pt x="1034497" y="516713"/>
                </a:cubicBezTo>
                <a:cubicBezTo>
                  <a:pt x="1034316" y="536668"/>
                  <a:pt x="1034860" y="556624"/>
                  <a:pt x="1034316" y="576580"/>
                </a:cubicBezTo>
                <a:cubicBezTo>
                  <a:pt x="1034134" y="583474"/>
                  <a:pt x="1036311" y="585470"/>
                  <a:pt x="1043024" y="584925"/>
                </a:cubicBezTo>
                <a:cubicBezTo>
                  <a:pt x="1050643" y="584381"/>
                  <a:pt x="1058264" y="585288"/>
                  <a:pt x="1065701" y="584744"/>
                </a:cubicBezTo>
                <a:cubicBezTo>
                  <a:pt x="1071507" y="584381"/>
                  <a:pt x="1073140" y="586558"/>
                  <a:pt x="1072777" y="592000"/>
                </a:cubicBezTo>
                <a:cubicBezTo>
                  <a:pt x="1072414" y="599620"/>
                  <a:pt x="1073321" y="607241"/>
                  <a:pt x="1072595" y="614679"/>
                </a:cubicBezTo>
                <a:cubicBezTo>
                  <a:pt x="1072051" y="621756"/>
                  <a:pt x="1074772" y="623388"/>
                  <a:pt x="1081304" y="623025"/>
                </a:cubicBezTo>
                <a:cubicBezTo>
                  <a:pt x="1088379" y="622662"/>
                  <a:pt x="1095637" y="623025"/>
                  <a:pt x="1102892" y="623570"/>
                </a:cubicBezTo>
                <a:cubicBezTo>
                  <a:pt x="1108697" y="623932"/>
                  <a:pt x="1111601" y="626654"/>
                  <a:pt x="1110875" y="633367"/>
                </a:cubicBezTo>
                <a:cubicBezTo>
                  <a:pt x="1110149" y="640623"/>
                  <a:pt x="1110875" y="647880"/>
                  <a:pt x="1110693" y="655134"/>
                </a:cubicBezTo>
                <a:cubicBezTo>
                  <a:pt x="1110693" y="659126"/>
                  <a:pt x="1111782" y="661121"/>
                  <a:pt x="1116317" y="660941"/>
                </a:cubicBezTo>
                <a:cubicBezTo>
                  <a:pt x="1133371" y="660033"/>
                  <a:pt x="1150423" y="664024"/>
                  <a:pt x="1167477" y="661121"/>
                </a:cubicBezTo>
                <a:cubicBezTo>
                  <a:pt x="1171287" y="660578"/>
                  <a:pt x="1172557" y="659490"/>
                  <a:pt x="1172557" y="655679"/>
                </a:cubicBezTo>
                <a:cubicBezTo>
                  <a:pt x="1172375" y="647154"/>
                  <a:pt x="1172920" y="638628"/>
                  <a:pt x="1172375" y="630282"/>
                </a:cubicBezTo>
                <a:cubicBezTo>
                  <a:pt x="1171832" y="623025"/>
                  <a:pt x="1175459" y="621392"/>
                  <a:pt x="1180902" y="623207"/>
                </a:cubicBezTo>
                <a:cubicBezTo>
                  <a:pt x="1188521" y="625746"/>
                  <a:pt x="1196323" y="624113"/>
                  <a:pt x="1204123" y="624839"/>
                </a:cubicBezTo>
                <a:cubicBezTo>
                  <a:pt x="1210655" y="625564"/>
                  <a:pt x="1212469" y="622481"/>
                  <a:pt x="1212287" y="616311"/>
                </a:cubicBezTo>
                <a:cubicBezTo>
                  <a:pt x="1212106" y="606152"/>
                  <a:pt x="1212287" y="595810"/>
                  <a:pt x="1212287" y="584925"/>
                </a:cubicBezTo>
                <a:cubicBezTo>
                  <a:pt x="1223172" y="584925"/>
                  <a:pt x="1233332" y="584744"/>
                  <a:pt x="1243310" y="585107"/>
                </a:cubicBezTo>
                <a:cubicBezTo>
                  <a:pt x="1248933" y="585288"/>
                  <a:pt x="1250748" y="583656"/>
                  <a:pt x="1250566" y="578031"/>
                </a:cubicBezTo>
                <a:cubicBezTo>
                  <a:pt x="1250384" y="558620"/>
                  <a:pt x="1250384" y="539390"/>
                  <a:pt x="1250566" y="519979"/>
                </a:cubicBezTo>
                <a:cubicBezTo>
                  <a:pt x="1250566" y="514899"/>
                  <a:pt x="1247845" y="508368"/>
                  <a:pt x="1258005" y="508550"/>
                </a:cubicBezTo>
                <a:cubicBezTo>
                  <a:pt x="1267620" y="508550"/>
                  <a:pt x="1265262" y="514717"/>
                  <a:pt x="1264899" y="519435"/>
                </a:cubicBezTo>
                <a:cubicBezTo>
                  <a:pt x="1263447" y="538846"/>
                  <a:pt x="1265262" y="558257"/>
                  <a:pt x="1264899" y="577669"/>
                </a:cubicBezTo>
                <a:cubicBezTo>
                  <a:pt x="1264899" y="582930"/>
                  <a:pt x="1266169" y="585288"/>
                  <a:pt x="1271974" y="584925"/>
                </a:cubicBezTo>
                <a:cubicBezTo>
                  <a:pt x="1280501" y="584381"/>
                  <a:pt x="1288846" y="584925"/>
                  <a:pt x="1297373" y="584744"/>
                </a:cubicBezTo>
                <a:cubicBezTo>
                  <a:pt x="1301545" y="584562"/>
                  <a:pt x="1303359" y="586014"/>
                  <a:pt x="1303178" y="590369"/>
                </a:cubicBezTo>
                <a:cubicBezTo>
                  <a:pt x="1302997" y="599801"/>
                  <a:pt x="1303722" y="609236"/>
                  <a:pt x="1302815" y="618489"/>
                </a:cubicBezTo>
                <a:cubicBezTo>
                  <a:pt x="1302271" y="623750"/>
                  <a:pt x="1303540" y="624839"/>
                  <a:pt x="1308076" y="624839"/>
                </a:cubicBezTo>
                <a:cubicBezTo>
                  <a:pt x="1316784" y="624658"/>
                  <a:pt x="1325674" y="625021"/>
                  <a:pt x="1334382" y="624658"/>
                </a:cubicBezTo>
                <a:cubicBezTo>
                  <a:pt x="1339281" y="624476"/>
                  <a:pt x="1341820" y="625746"/>
                  <a:pt x="1341276" y="631190"/>
                </a:cubicBezTo>
                <a:cubicBezTo>
                  <a:pt x="1340550" y="638809"/>
                  <a:pt x="1342183" y="646609"/>
                  <a:pt x="1339644" y="654409"/>
                </a:cubicBezTo>
                <a:cubicBezTo>
                  <a:pt x="1338011" y="659853"/>
                  <a:pt x="1339824" y="663298"/>
                  <a:pt x="1346899" y="662935"/>
                </a:cubicBezTo>
                <a:cubicBezTo>
                  <a:pt x="1355608" y="662392"/>
                  <a:pt x="1364498" y="661121"/>
                  <a:pt x="1372843" y="661847"/>
                </a:cubicBezTo>
                <a:cubicBezTo>
                  <a:pt x="1381732" y="662572"/>
                  <a:pt x="1390258" y="662210"/>
                  <a:pt x="1398967" y="662755"/>
                </a:cubicBezTo>
                <a:cubicBezTo>
                  <a:pt x="1402595" y="662935"/>
                  <a:pt x="1403865" y="662029"/>
                  <a:pt x="1403502" y="657493"/>
                </a:cubicBezTo>
                <a:cubicBezTo>
                  <a:pt x="1402595" y="648786"/>
                  <a:pt x="1403139" y="639897"/>
                  <a:pt x="1402957" y="631190"/>
                </a:cubicBezTo>
                <a:cubicBezTo>
                  <a:pt x="1402777" y="626835"/>
                  <a:pt x="1403683" y="624476"/>
                  <a:pt x="1408764" y="624658"/>
                </a:cubicBezTo>
                <a:cubicBezTo>
                  <a:pt x="1417471" y="625021"/>
                  <a:pt x="1425999" y="624295"/>
                  <a:pt x="1434705" y="623207"/>
                </a:cubicBezTo>
                <a:cubicBezTo>
                  <a:pt x="1439967" y="622662"/>
                  <a:pt x="1441238" y="620848"/>
                  <a:pt x="1441056" y="616131"/>
                </a:cubicBezTo>
                <a:cubicBezTo>
                  <a:pt x="1440693" y="609236"/>
                  <a:pt x="1441419" y="602159"/>
                  <a:pt x="1440875" y="595266"/>
                </a:cubicBezTo>
                <a:cubicBezTo>
                  <a:pt x="1440149" y="587646"/>
                  <a:pt x="1442507" y="584018"/>
                  <a:pt x="1450853" y="584744"/>
                </a:cubicBezTo>
                <a:cubicBezTo>
                  <a:pt x="1457565" y="585288"/>
                  <a:pt x="1464278" y="584199"/>
                  <a:pt x="1470809" y="584925"/>
                </a:cubicBezTo>
                <a:cubicBezTo>
                  <a:pt x="1477884" y="585651"/>
                  <a:pt x="1479336" y="582748"/>
                  <a:pt x="1479154" y="576217"/>
                </a:cubicBezTo>
                <a:cubicBezTo>
                  <a:pt x="1478610" y="559890"/>
                  <a:pt x="1478973" y="543563"/>
                  <a:pt x="1478973" y="527236"/>
                </a:cubicBezTo>
                <a:cubicBezTo>
                  <a:pt x="1478973" y="521430"/>
                  <a:pt x="1477339" y="514717"/>
                  <a:pt x="1479879" y="510364"/>
                </a:cubicBezTo>
                <a:cubicBezTo>
                  <a:pt x="1482601" y="505829"/>
                  <a:pt x="1490038" y="510182"/>
                  <a:pt x="1495119" y="508005"/>
                </a:cubicBezTo>
                <a:cubicBezTo>
                  <a:pt x="1495845" y="507642"/>
                  <a:pt x="1496207" y="507642"/>
                  <a:pt x="1496933" y="510001"/>
                </a:cubicBezTo>
                <a:cubicBezTo>
                  <a:pt x="1494030" y="519253"/>
                  <a:pt x="1498928" y="530501"/>
                  <a:pt x="1496570" y="541023"/>
                </a:cubicBezTo>
                <a:cubicBezTo>
                  <a:pt x="1493667" y="553360"/>
                  <a:pt x="1498565" y="564970"/>
                  <a:pt x="1496933" y="576761"/>
                </a:cubicBezTo>
                <a:cubicBezTo>
                  <a:pt x="1496207" y="581477"/>
                  <a:pt x="1498021" y="583474"/>
                  <a:pt x="1502920" y="582930"/>
                </a:cubicBezTo>
                <a:cubicBezTo>
                  <a:pt x="1513260" y="581660"/>
                  <a:pt x="1523783" y="580934"/>
                  <a:pt x="1534849" y="583111"/>
                </a:cubicBezTo>
                <a:cubicBezTo>
                  <a:pt x="1534849" y="591275"/>
                  <a:pt x="1534849" y="599983"/>
                  <a:pt x="1534849" y="608692"/>
                </a:cubicBezTo>
                <a:cubicBezTo>
                  <a:pt x="1538296" y="607604"/>
                  <a:pt x="1534849" y="603431"/>
                  <a:pt x="1538296" y="602704"/>
                </a:cubicBezTo>
                <a:cubicBezTo>
                  <a:pt x="1538478" y="608692"/>
                  <a:pt x="1539748" y="614679"/>
                  <a:pt x="1534487" y="620848"/>
                </a:cubicBezTo>
                <a:cubicBezTo>
                  <a:pt x="1545916" y="620848"/>
                  <a:pt x="1555893" y="621030"/>
                  <a:pt x="1565871" y="620667"/>
                </a:cubicBezTo>
                <a:cubicBezTo>
                  <a:pt x="1571315" y="620485"/>
                  <a:pt x="1573491" y="621936"/>
                  <a:pt x="1573128" y="627742"/>
                </a:cubicBezTo>
                <a:cubicBezTo>
                  <a:pt x="1572584" y="636269"/>
                  <a:pt x="1572946" y="644614"/>
                  <a:pt x="1572946" y="653140"/>
                </a:cubicBezTo>
                <a:cubicBezTo>
                  <a:pt x="1572946" y="656405"/>
                  <a:pt x="1573309" y="658763"/>
                  <a:pt x="1577664" y="658944"/>
                </a:cubicBezTo>
                <a:cubicBezTo>
                  <a:pt x="1593266" y="659308"/>
                  <a:pt x="1608868" y="661304"/>
                  <a:pt x="1624469" y="660758"/>
                </a:cubicBezTo>
                <a:cubicBezTo>
                  <a:pt x="1629549" y="660578"/>
                  <a:pt x="1631181" y="658944"/>
                  <a:pt x="1631000" y="653865"/>
                </a:cubicBezTo>
                <a:cubicBezTo>
                  <a:pt x="1630638" y="645703"/>
                  <a:pt x="1631363" y="637539"/>
                  <a:pt x="1630819" y="629375"/>
                </a:cubicBezTo>
                <a:cubicBezTo>
                  <a:pt x="1630456" y="623570"/>
                  <a:pt x="1632633" y="621756"/>
                  <a:pt x="1638076" y="622299"/>
                </a:cubicBezTo>
                <a:cubicBezTo>
                  <a:pt x="1646784" y="623207"/>
                  <a:pt x="1655311" y="621392"/>
                  <a:pt x="1664020" y="620667"/>
                </a:cubicBezTo>
                <a:cubicBezTo>
                  <a:pt x="1668010" y="620304"/>
                  <a:pt x="1668917" y="618671"/>
                  <a:pt x="1668917" y="615042"/>
                </a:cubicBezTo>
                <a:cubicBezTo>
                  <a:pt x="1668736" y="607785"/>
                  <a:pt x="1668917" y="600527"/>
                  <a:pt x="1668917" y="593270"/>
                </a:cubicBezTo>
                <a:cubicBezTo>
                  <a:pt x="1668917" y="587827"/>
                  <a:pt x="1670187" y="584744"/>
                  <a:pt x="1676900" y="583836"/>
                </a:cubicBezTo>
                <a:cubicBezTo>
                  <a:pt x="1684882" y="582748"/>
                  <a:pt x="1692864" y="582567"/>
                  <a:pt x="1701028" y="582385"/>
                </a:cubicBezTo>
                <a:cubicBezTo>
                  <a:pt x="1703568" y="582385"/>
                  <a:pt x="1706834" y="583111"/>
                  <a:pt x="1706834" y="578757"/>
                </a:cubicBezTo>
                <a:cubicBezTo>
                  <a:pt x="1706834" y="572409"/>
                  <a:pt x="1709373" y="566602"/>
                  <a:pt x="1708830" y="560072"/>
                </a:cubicBezTo>
                <a:cubicBezTo>
                  <a:pt x="1707559" y="543927"/>
                  <a:pt x="1707922" y="527598"/>
                  <a:pt x="1708648" y="511452"/>
                </a:cubicBezTo>
                <a:cubicBezTo>
                  <a:pt x="1708830" y="504740"/>
                  <a:pt x="1713001" y="506554"/>
                  <a:pt x="1716630" y="506192"/>
                </a:cubicBezTo>
                <a:cubicBezTo>
                  <a:pt x="1720621" y="505829"/>
                  <a:pt x="1722980" y="506554"/>
                  <a:pt x="1723343" y="511815"/>
                </a:cubicBezTo>
                <a:cubicBezTo>
                  <a:pt x="1724431" y="527236"/>
                  <a:pt x="1723161" y="542656"/>
                  <a:pt x="1724975" y="558075"/>
                </a:cubicBezTo>
                <a:cubicBezTo>
                  <a:pt x="1725882" y="564970"/>
                  <a:pt x="1722617" y="571502"/>
                  <a:pt x="1723161" y="578575"/>
                </a:cubicBezTo>
                <a:cubicBezTo>
                  <a:pt x="1723524" y="582748"/>
                  <a:pt x="1724612" y="584381"/>
                  <a:pt x="1728967" y="584199"/>
                </a:cubicBezTo>
                <a:cubicBezTo>
                  <a:pt x="1737674" y="584018"/>
                  <a:pt x="1746565" y="584381"/>
                  <a:pt x="1755272" y="584018"/>
                </a:cubicBezTo>
                <a:cubicBezTo>
                  <a:pt x="1760170" y="583836"/>
                  <a:pt x="1761985" y="585651"/>
                  <a:pt x="1761441" y="590369"/>
                </a:cubicBezTo>
                <a:cubicBezTo>
                  <a:pt x="1760533" y="599438"/>
                  <a:pt x="1764343" y="608147"/>
                  <a:pt x="1763255" y="617220"/>
                </a:cubicBezTo>
                <a:cubicBezTo>
                  <a:pt x="1762710" y="621392"/>
                  <a:pt x="1765069" y="622299"/>
                  <a:pt x="1768697" y="622299"/>
                </a:cubicBezTo>
                <a:cubicBezTo>
                  <a:pt x="1775410" y="622118"/>
                  <a:pt x="1781941" y="622118"/>
                  <a:pt x="1788653" y="622299"/>
                </a:cubicBezTo>
                <a:cubicBezTo>
                  <a:pt x="1800807" y="622662"/>
                  <a:pt x="1801352" y="623388"/>
                  <a:pt x="1801352" y="634999"/>
                </a:cubicBezTo>
                <a:cubicBezTo>
                  <a:pt x="1801352" y="641711"/>
                  <a:pt x="1801534" y="648242"/>
                  <a:pt x="1801352" y="654954"/>
                </a:cubicBezTo>
                <a:cubicBezTo>
                  <a:pt x="1801171" y="658763"/>
                  <a:pt x="1802440" y="660578"/>
                  <a:pt x="1806432" y="660396"/>
                </a:cubicBezTo>
                <a:cubicBezTo>
                  <a:pt x="1823666" y="659853"/>
                  <a:pt x="1840902" y="662572"/>
                  <a:pt x="1858318" y="660396"/>
                </a:cubicBezTo>
                <a:cubicBezTo>
                  <a:pt x="1861040" y="660033"/>
                  <a:pt x="1863943" y="659308"/>
                  <a:pt x="1862672" y="656405"/>
                </a:cubicBezTo>
                <a:cubicBezTo>
                  <a:pt x="1858681" y="647335"/>
                  <a:pt x="1864306" y="638628"/>
                  <a:pt x="1862853" y="629737"/>
                </a:cubicBezTo>
                <a:cubicBezTo>
                  <a:pt x="1861402" y="621756"/>
                  <a:pt x="1866482" y="620667"/>
                  <a:pt x="1871924" y="622481"/>
                </a:cubicBezTo>
                <a:cubicBezTo>
                  <a:pt x="1879182" y="624839"/>
                  <a:pt x="1886437" y="623207"/>
                  <a:pt x="1893513" y="623932"/>
                </a:cubicBezTo>
                <a:cubicBezTo>
                  <a:pt x="1898774" y="624295"/>
                  <a:pt x="1901132" y="621936"/>
                  <a:pt x="1900950" y="616493"/>
                </a:cubicBezTo>
                <a:cubicBezTo>
                  <a:pt x="1900770" y="607967"/>
                  <a:pt x="1900950" y="599620"/>
                  <a:pt x="1900950" y="591094"/>
                </a:cubicBezTo>
                <a:cubicBezTo>
                  <a:pt x="1900950" y="589552"/>
                  <a:pt x="1900905" y="587918"/>
                  <a:pt x="1901382" y="586649"/>
                </a:cubicBezTo>
                <a:lnTo>
                  <a:pt x="1904350" y="584759"/>
                </a:lnTo>
                <a:lnTo>
                  <a:pt x="1906046" y="584381"/>
                </a:lnTo>
                <a:cubicBezTo>
                  <a:pt x="1914935" y="584744"/>
                  <a:pt x="1923825" y="584018"/>
                  <a:pt x="1932716" y="584744"/>
                </a:cubicBezTo>
                <a:cubicBezTo>
                  <a:pt x="1937977" y="585288"/>
                  <a:pt x="1939065" y="584199"/>
                  <a:pt x="1938883" y="579120"/>
                </a:cubicBezTo>
                <a:lnTo>
                  <a:pt x="1938872" y="577157"/>
                </a:lnTo>
                <a:lnTo>
                  <a:pt x="1939049" y="576398"/>
                </a:lnTo>
                <a:cubicBezTo>
                  <a:pt x="1938142" y="556080"/>
                  <a:pt x="1941044" y="535760"/>
                  <a:pt x="1938868" y="515443"/>
                </a:cubicBezTo>
                <a:lnTo>
                  <a:pt x="1940024" y="509593"/>
                </a:lnTo>
                <a:lnTo>
                  <a:pt x="1940508" y="509244"/>
                </a:lnTo>
                <a:lnTo>
                  <a:pt x="1946306" y="507642"/>
                </a:lnTo>
                <a:cubicBezTo>
                  <a:pt x="1952837" y="507642"/>
                  <a:pt x="1953563" y="510364"/>
                  <a:pt x="1953563" y="515805"/>
                </a:cubicBezTo>
                <a:lnTo>
                  <a:pt x="1953433" y="560000"/>
                </a:lnTo>
                <a:lnTo>
                  <a:pt x="1953418" y="560207"/>
                </a:lnTo>
                <a:lnTo>
                  <a:pt x="1953432" y="560354"/>
                </a:lnTo>
                <a:lnTo>
                  <a:pt x="1953381" y="577487"/>
                </a:lnTo>
                <a:cubicBezTo>
                  <a:pt x="1953381" y="581477"/>
                  <a:pt x="1953381" y="585107"/>
                  <a:pt x="1958823" y="584199"/>
                </a:cubicBezTo>
                <a:lnTo>
                  <a:pt x="1958844" y="582785"/>
                </a:lnTo>
                <a:lnTo>
                  <a:pt x="1959928" y="582930"/>
                </a:lnTo>
                <a:cubicBezTo>
                  <a:pt x="1970813" y="582385"/>
                  <a:pt x="1981516" y="580571"/>
                  <a:pt x="1992765" y="583293"/>
                </a:cubicBezTo>
                <a:cubicBezTo>
                  <a:pt x="1994578" y="588918"/>
                  <a:pt x="1992039" y="595266"/>
                  <a:pt x="1991676" y="601616"/>
                </a:cubicBezTo>
                <a:cubicBezTo>
                  <a:pt x="1991494" y="603794"/>
                  <a:pt x="1992220" y="605245"/>
                  <a:pt x="1994035" y="605608"/>
                </a:cubicBezTo>
                <a:cubicBezTo>
                  <a:pt x="1995123" y="605788"/>
                  <a:pt x="1994035" y="602704"/>
                  <a:pt x="1996211" y="602524"/>
                </a:cubicBezTo>
                <a:cubicBezTo>
                  <a:pt x="1998388" y="608873"/>
                  <a:pt x="1993672" y="614497"/>
                  <a:pt x="1994578" y="621030"/>
                </a:cubicBezTo>
                <a:cubicBezTo>
                  <a:pt x="2004375" y="621030"/>
                  <a:pt x="2013990" y="621392"/>
                  <a:pt x="2023605" y="620848"/>
                </a:cubicBezTo>
                <a:cubicBezTo>
                  <a:pt x="2030318" y="620485"/>
                  <a:pt x="2032496" y="623025"/>
                  <a:pt x="2030500" y="629193"/>
                </a:cubicBezTo>
                <a:cubicBezTo>
                  <a:pt x="2028140" y="636451"/>
                  <a:pt x="2029229" y="643706"/>
                  <a:pt x="2029592" y="650782"/>
                </a:cubicBezTo>
                <a:cubicBezTo>
                  <a:pt x="2029773" y="653865"/>
                  <a:pt x="2029411" y="659126"/>
                  <a:pt x="2035398" y="659126"/>
                </a:cubicBezTo>
                <a:lnTo>
                  <a:pt x="2067882" y="660511"/>
                </a:lnTo>
                <a:lnTo>
                  <a:pt x="2067882" y="606049"/>
                </a:lnTo>
                <a:lnTo>
                  <a:pt x="2065513" y="608329"/>
                </a:lnTo>
                <a:cubicBezTo>
                  <a:pt x="2066238" y="618126"/>
                  <a:pt x="2065695" y="628105"/>
                  <a:pt x="2065695" y="637176"/>
                </a:cubicBezTo>
                <a:cubicBezTo>
                  <a:pt x="2052270" y="640079"/>
                  <a:pt x="2052087" y="632459"/>
                  <a:pt x="2052813" y="623388"/>
                </a:cubicBezTo>
                <a:cubicBezTo>
                  <a:pt x="2053358" y="617401"/>
                  <a:pt x="2052632" y="611232"/>
                  <a:pt x="2052996" y="605245"/>
                </a:cubicBezTo>
                <a:cubicBezTo>
                  <a:pt x="2053176" y="600527"/>
                  <a:pt x="2051725" y="598713"/>
                  <a:pt x="2046827" y="598894"/>
                </a:cubicBezTo>
                <a:cubicBezTo>
                  <a:pt x="2038119" y="599257"/>
                  <a:pt x="2029229" y="598894"/>
                  <a:pt x="2020522" y="599075"/>
                </a:cubicBezTo>
                <a:cubicBezTo>
                  <a:pt x="2016167" y="599075"/>
                  <a:pt x="2014534" y="597624"/>
                  <a:pt x="2014715" y="593270"/>
                </a:cubicBezTo>
                <a:cubicBezTo>
                  <a:pt x="2014897" y="584562"/>
                  <a:pt x="2014534" y="575672"/>
                  <a:pt x="2014897" y="566965"/>
                </a:cubicBezTo>
                <a:cubicBezTo>
                  <a:pt x="2015078" y="562249"/>
                  <a:pt x="2013446" y="560615"/>
                  <a:pt x="2008729" y="560798"/>
                </a:cubicBezTo>
                <a:cubicBezTo>
                  <a:pt x="2000928" y="560979"/>
                  <a:pt x="1992945" y="560435"/>
                  <a:pt x="1985144" y="560979"/>
                </a:cubicBezTo>
                <a:cubicBezTo>
                  <a:pt x="1978251" y="561524"/>
                  <a:pt x="1976437" y="559164"/>
                  <a:pt x="1976618" y="552452"/>
                </a:cubicBezTo>
                <a:cubicBezTo>
                  <a:pt x="1976981" y="531590"/>
                  <a:pt x="1976800" y="510727"/>
                  <a:pt x="1976800" y="489865"/>
                </a:cubicBezTo>
                <a:cubicBezTo>
                  <a:pt x="1976800" y="486054"/>
                  <a:pt x="1977163" y="482789"/>
                  <a:pt x="1971538" y="482789"/>
                </a:cubicBezTo>
                <a:cubicBezTo>
                  <a:pt x="1962830" y="482789"/>
                  <a:pt x="1954121" y="482743"/>
                  <a:pt x="1945415" y="482947"/>
                </a:cubicBezTo>
                <a:lnTo>
                  <a:pt x="1927858" y="484059"/>
                </a:lnTo>
                <a:lnTo>
                  <a:pt x="1927620" y="484058"/>
                </a:lnTo>
                <a:lnTo>
                  <a:pt x="1927521" y="484080"/>
                </a:lnTo>
                <a:lnTo>
                  <a:pt x="1919291" y="484603"/>
                </a:lnTo>
                <a:cubicBezTo>
                  <a:pt x="1916205" y="484965"/>
                  <a:pt x="1915117" y="486235"/>
                  <a:pt x="1915298" y="489139"/>
                </a:cubicBezTo>
                <a:cubicBezTo>
                  <a:pt x="1916205" y="510182"/>
                  <a:pt x="1911488" y="531226"/>
                  <a:pt x="1914572" y="552271"/>
                </a:cubicBezTo>
                <a:cubicBezTo>
                  <a:pt x="1914935" y="554629"/>
                  <a:pt x="1914890" y="556715"/>
                  <a:pt x="1913847" y="558280"/>
                </a:cubicBezTo>
                <a:lnTo>
                  <a:pt x="1908832" y="560432"/>
                </a:lnTo>
                <a:lnTo>
                  <a:pt x="1885531" y="560252"/>
                </a:lnTo>
                <a:lnTo>
                  <a:pt x="1884024" y="560630"/>
                </a:lnTo>
                <a:lnTo>
                  <a:pt x="1883369" y="560615"/>
                </a:lnTo>
                <a:cubicBezTo>
                  <a:pt x="1876475" y="560072"/>
                  <a:pt x="1874117" y="563700"/>
                  <a:pt x="1875569" y="569324"/>
                </a:cubicBezTo>
                <a:cubicBezTo>
                  <a:pt x="1877564" y="577849"/>
                  <a:pt x="1874480" y="585832"/>
                  <a:pt x="1875206" y="594177"/>
                </a:cubicBezTo>
                <a:cubicBezTo>
                  <a:pt x="1875750" y="599257"/>
                  <a:pt x="1872484" y="600345"/>
                  <a:pt x="1867586" y="599620"/>
                </a:cubicBezTo>
                <a:cubicBezTo>
                  <a:pt x="1860511" y="598531"/>
                  <a:pt x="1853253" y="599075"/>
                  <a:pt x="1845998" y="598713"/>
                </a:cubicBezTo>
                <a:lnTo>
                  <a:pt x="1843360" y="601538"/>
                </a:lnTo>
                <a:lnTo>
                  <a:pt x="1841718" y="601933"/>
                </a:lnTo>
                <a:lnTo>
                  <a:pt x="1841410" y="603628"/>
                </a:lnTo>
                <a:lnTo>
                  <a:pt x="1840917" y="604157"/>
                </a:lnTo>
                <a:lnTo>
                  <a:pt x="1840917" y="606339"/>
                </a:lnTo>
                <a:lnTo>
                  <a:pt x="1840358" y="609418"/>
                </a:lnTo>
                <a:cubicBezTo>
                  <a:pt x="1840902" y="616675"/>
                  <a:pt x="1840358" y="623932"/>
                  <a:pt x="1840539" y="631190"/>
                </a:cubicBezTo>
                <a:cubicBezTo>
                  <a:pt x="1840720" y="636813"/>
                  <a:pt x="1838180" y="638809"/>
                  <a:pt x="1832920" y="638446"/>
                </a:cubicBezTo>
                <a:cubicBezTo>
                  <a:pt x="1828021" y="638083"/>
                  <a:pt x="1823849" y="637539"/>
                  <a:pt x="1824030" y="631008"/>
                </a:cubicBezTo>
                <a:cubicBezTo>
                  <a:pt x="1824392" y="622299"/>
                  <a:pt x="1823849" y="613409"/>
                  <a:pt x="1824211" y="604700"/>
                </a:cubicBezTo>
                <a:cubicBezTo>
                  <a:pt x="1824392" y="599983"/>
                  <a:pt x="1822941" y="598169"/>
                  <a:pt x="1818043" y="598350"/>
                </a:cubicBezTo>
                <a:cubicBezTo>
                  <a:pt x="1809335" y="598713"/>
                  <a:pt x="1800445" y="598531"/>
                  <a:pt x="1791738" y="598531"/>
                </a:cubicBezTo>
                <a:cubicBezTo>
                  <a:pt x="1788471" y="598713"/>
                  <a:pt x="1785751" y="598713"/>
                  <a:pt x="1785931" y="593996"/>
                </a:cubicBezTo>
                <a:cubicBezTo>
                  <a:pt x="1786113" y="584744"/>
                  <a:pt x="1785568" y="575491"/>
                  <a:pt x="1785931" y="566422"/>
                </a:cubicBezTo>
                <a:cubicBezTo>
                  <a:pt x="1786113" y="561524"/>
                  <a:pt x="1784118" y="560252"/>
                  <a:pt x="1779582" y="560435"/>
                </a:cubicBezTo>
                <a:cubicBezTo>
                  <a:pt x="1771781" y="560615"/>
                  <a:pt x="1763800" y="559890"/>
                  <a:pt x="1755997" y="560615"/>
                </a:cubicBezTo>
                <a:cubicBezTo>
                  <a:pt x="1748923" y="561161"/>
                  <a:pt x="1747471" y="558438"/>
                  <a:pt x="1747654" y="551909"/>
                </a:cubicBezTo>
                <a:cubicBezTo>
                  <a:pt x="1748016" y="533222"/>
                  <a:pt x="1747471" y="514355"/>
                  <a:pt x="1748016" y="495669"/>
                </a:cubicBezTo>
                <a:cubicBezTo>
                  <a:pt x="1748379" y="486960"/>
                  <a:pt x="1746746" y="483151"/>
                  <a:pt x="1736949" y="484058"/>
                </a:cubicBezTo>
                <a:cubicBezTo>
                  <a:pt x="1725520" y="484965"/>
                  <a:pt x="1713909" y="484240"/>
                  <a:pt x="1702479" y="484240"/>
                </a:cubicBezTo>
                <a:cubicBezTo>
                  <a:pt x="1686152" y="484240"/>
                  <a:pt x="1686333" y="484240"/>
                  <a:pt x="1687965" y="500749"/>
                </a:cubicBezTo>
                <a:cubicBezTo>
                  <a:pt x="1688147" y="502563"/>
                  <a:pt x="1688147" y="504378"/>
                  <a:pt x="1687965" y="506192"/>
                </a:cubicBezTo>
                <a:cubicBezTo>
                  <a:pt x="1685789" y="522338"/>
                  <a:pt x="1686152" y="538664"/>
                  <a:pt x="1686333" y="554811"/>
                </a:cubicBezTo>
                <a:cubicBezTo>
                  <a:pt x="1686333" y="559164"/>
                  <a:pt x="1684700" y="560435"/>
                  <a:pt x="1680528" y="560435"/>
                </a:cubicBezTo>
                <a:cubicBezTo>
                  <a:pt x="1670187" y="560252"/>
                  <a:pt x="1660027" y="560435"/>
                  <a:pt x="1649868" y="560435"/>
                </a:cubicBezTo>
                <a:cubicBezTo>
                  <a:pt x="1648780" y="562975"/>
                  <a:pt x="1652046" y="564245"/>
                  <a:pt x="1651501" y="565514"/>
                </a:cubicBezTo>
                <a:cubicBezTo>
                  <a:pt x="1647147" y="574947"/>
                  <a:pt x="1648417" y="584925"/>
                  <a:pt x="1648236" y="594721"/>
                </a:cubicBezTo>
                <a:cubicBezTo>
                  <a:pt x="1648236" y="598894"/>
                  <a:pt x="1645333" y="598531"/>
                  <a:pt x="1642611" y="598531"/>
                </a:cubicBezTo>
                <a:cubicBezTo>
                  <a:pt x="1633904" y="598713"/>
                  <a:pt x="1625014" y="598894"/>
                  <a:pt x="1616305" y="598531"/>
                </a:cubicBezTo>
                <a:cubicBezTo>
                  <a:pt x="1611407" y="598350"/>
                  <a:pt x="1609956" y="600163"/>
                  <a:pt x="1610138" y="604882"/>
                </a:cubicBezTo>
                <a:cubicBezTo>
                  <a:pt x="1610319" y="613590"/>
                  <a:pt x="1610319" y="622481"/>
                  <a:pt x="1610138" y="631190"/>
                </a:cubicBezTo>
                <a:cubicBezTo>
                  <a:pt x="1610138" y="634093"/>
                  <a:pt x="1610864" y="638446"/>
                  <a:pt x="1605421" y="636995"/>
                </a:cubicBezTo>
                <a:cubicBezTo>
                  <a:pt x="1601429" y="635906"/>
                  <a:pt x="1594899" y="639353"/>
                  <a:pt x="1595443" y="630645"/>
                </a:cubicBezTo>
                <a:cubicBezTo>
                  <a:pt x="1595988" y="622118"/>
                  <a:pt x="1595262" y="613772"/>
                  <a:pt x="1595625" y="605245"/>
                </a:cubicBezTo>
                <a:cubicBezTo>
                  <a:pt x="1595988" y="600345"/>
                  <a:pt x="1594355" y="598350"/>
                  <a:pt x="1589093" y="598531"/>
                </a:cubicBezTo>
                <a:cubicBezTo>
                  <a:pt x="1580567" y="598894"/>
                  <a:pt x="1572221" y="598350"/>
                  <a:pt x="1563695" y="598713"/>
                </a:cubicBezTo>
                <a:cubicBezTo>
                  <a:pt x="1558978" y="598894"/>
                  <a:pt x="1557164" y="597443"/>
                  <a:pt x="1557345" y="592545"/>
                </a:cubicBezTo>
                <a:cubicBezTo>
                  <a:pt x="1557707" y="583836"/>
                  <a:pt x="1557345" y="574947"/>
                  <a:pt x="1557527" y="566239"/>
                </a:cubicBezTo>
                <a:cubicBezTo>
                  <a:pt x="1557527" y="561886"/>
                  <a:pt x="1556075" y="560252"/>
                  <a:pt x="1551721" y="560435"/>
                </a:cubicBezTo>
                <a:cubicBezTo>
                  <a:pt x="1543557" y="560615"/>
                  <a:pt x="1535394" y="560072"/>
                  <a:pt x="1527230" y="560615"/>
                </a:cubicBezTo>
                <a:cubicBezTo>
                  <a:pt x="1520699" y="560979"/>
                  <a:pt x="1518884" y="558801"/>
                  <a:pt x="1519065" y="552452"/>
                </a:cubicBezTo>
                <a:cubicBezTo>
                  <a:pt x="1519609" y="531590"/>
                  <a:pt x="1519065" y="510727"/>
                  <a:pt x="1519427" y="489865"/>
                </a:cubicBezTo>
                <a:cubicBezTo>
                  <a:pt x="1519609" y="483877"/>
                  <a:pt x="1517614" y="482063"/>
                  <a:pt x="1511809" y="482244"/>
                </a:cubicBezTo>
                <a:close/>
                <a:moveTo>
                  <a:pt x="3579691" y="482244"/>
                </a:moveTo>
                <a:cubicBezTo>
                  <a:pt x="3563727" y="482607"/>
                  <a:pt x="3547579" y="482789"/>
                  <a:pt x="3531615" y="482244"/>
                </a:cubicBezTo>
                <a:cubicBezTo>
                  <a:pt x="3525084" y="482063"/>
                  <a:pt x="3523451" y="484240"/>
                  <a:pt x="3523633" y="490408"/>
                </a:cubicBezTo>
                <a:cubicBezTo>
                  <a:pt x="3523996" y="510908"/>
                  <a:pt x="3523451" y="531590"/>
                  <a:pt x="3523814" y="552089"/>
                </a:cubicBezTo>
                <a:cubicBezTo>
                  <a:pt x="3523814" y="558438"/>
                  <a:pt x="3521637" y="560798"/>
                  <a:pt x="3515287" y="560435"/>
                </a:cubicBezTo>
                <a:cubicBezTo>
                  <a:pt x="3507124" y="560072"/>
                  <a:pt x="3498960" y="560252"/>
                  <a:pt x="3490795" y="560252"/>
                </a:cubicBezTo>
                <a:cubicBezTo>
                  <a:pt x="3487711" y="560252"/>
                  <a:pt x="3485353" y="560615"/>
                  <a:pt x="3485535" y="564608"/>
                </a:cubicBezTo>
                <a:cubicBezTo>
                  <a:pt x="3485898" y="573857"/>
                  <a:pt x="3485172" y="583474"/>
                  <a:pt x="3486623" y="592545"/>
                </a:cubicBezTo>
                <a:cubicBezTo>
                  <a:pt x="3487711" y="598894"/>
                  <a:pt x="3485716" y="600163"/>
                  <a:pt x="3480455" y="600163"/>
                </a:cubicBezTo>
                <a:cubicBezTo>
                  <a:pt x="3471384" y="600163"/>
                  <a:pt x="3462313" y="600345"/>
                  <a:pt x="3453242" y="600163"/>
                </a:cubicBezTo>
                <a:cubicBezTo>
                  <a:pt x="3448888" y="600163"/>
                  <a:pt x="3447255" y="601616"/>
                  <a:pt x="3447437" y="605971"/>
                </a:cubicBezTo>
                <a:cubicBezTo>
                  <a:pt x="3447618" y="614679"/>
                  <a:pt x="3447074" y="623570"/>
                  <a:pt x="3447799" y="632278"/>
                </a:cubicBezTo>
                <a:cubicBezTo>
                  <a:pt x="3448162" y="636633"/>
                  <a:pt x="3447799" y="638083"/>
                  <a:pt x="3443264" y="638446"/>
                </a:cubicBezTo>
                <a:cubicBezTo>
                  <a:pt x="3436370" y="638991"/>
                  <a:pt x="3431290" y="638265"/>
                  <a:pt x="3432923" y="629193"/>
                </a:cubicBezTo>
                <a:cubicBezTo>
                  <a:pt x="3433649" y="625746"/>
                  <a:pt x="3433104" y="621936"/>
                  <a:pt x="3433104" y="618308"/>
                </a:cubicBezTo>
                <a:cubicBezTo>
                  <a:pt x="3433104" y="598531"/>
                  <a:pt x="3433104" y="598713"/>
                  <a:pt x="3413512" y="598350"/>
                </a:cubicBezTo>
                <a:cubicBezTo>
                  <a:pt x="3407526" y="598350"/>
                  <a:pt x="3399542" y="601797"/>
                  <a:pt x="3395733" y="596355"/>
                </a:cubicBezTo>
                <a:cubicBezTo>
                  <a:pt x="3391015" y="589643"/>
                  <a:pt x="3393193" y="580752"/>
                  <a:pt x="3393738" y="572589"/>
                </a:cubicBezTo>
                <a:cubicBezTo>
                  <a:pt x="3393738" y="571139"/>
                  <a:pt x="3394826" y="569687"/>
                  <a:pt x="3395007" y="568236"/>
                </a:cubicBezTo>
                <a:cubicBezTo>
                  <a:pt x="3395914" y="562793"/>
                  <a:pt x="3394463" y="559890"/>
                  <a:pt x="3387931" y="560252"/>
                </a:cubicBezTo>
                <a:cubicBezTo>
                  <a:pt x="3379405" y="560798"/>
                  <a:pt x="3371060" y="560252"/>
                  <a:pt x="3362533" y="560435"/>
                </a:cubicBezTo>
                <a:cubicBezTo>
                  <a:pt x="3359086" y="560435"/>
                  <a:pt x="3356909" y="559890"/>
                  <a:pt x="3356909" y="555536"/>
                </a:cubicBezTo>
                <a:cubicBezTo>
                  <a:pt x="3357091" y="545014"/>
                  <a:pt x="3354913" y="534672"/>
                  <a:pt x="3354913" y="524151"/>
                </a:cubicBezTo>
                <a:cubicBezTo>
                  <a:pt x="3354732" y="513086"/>
                  <a:pt x="3357454" y="502200"/>
                  <a:pt x="3357091" y="490953"/>
                </a:cubicBezTo>
                <a:cubicBezTo>
                  <a:pt x="3356909" y="485872"/>
                  <a:pt x="3355639" y="484058"/>
                  <a:pt x="3350378" y="484240"/>
                </a:cubicBezTo>
                <a:cubicBezTo>
                  <a:pt x="3334595" y="484603"/>
                  <a:pt x="3318993" y="484603"/>
                  <a:pt x="3303209" y="484240"/>
                </a:cubicBezTo>
                <a:cubicBezTo>
                  <a:pt x="3296860" y="484240"/>
                  <a:pt x="3294864" y="486054"/>
                  <a:pt x="3295046" y="492404"/>
                </a:cubicBezTo>
                <a:cubicBezTo>
                  <a:pt x="3295590" y="512722"/>
                  <a:pt x="3295046" y="532859"/>
                  <a:pt x="3295409" y="553177"/>
                </a:cubicBezTo>
                <a:cubicBezTo>
                  <a:pt x="3295590" y="559164"/>
                  <a:pt x="3293775" y="561161"/>
                  <a:pt x="3287789" y="560798"/>
                </a:cubicBezTo>
                <a:cubicBezTo>
                  <a:pt x="3280532" y="560252"/>
                  <a:pt x="3273275" y="560615"/>
                  <a:pt x="3266019" y="560615"/>
                </a:cubicBezTo>
                <a:cubicBezTo>
                  <a:pt x="3255496" y="560615"/>
                  <a:pt x="3252957" y="563156"/>
                  <a:pt x="3255678" y="572951"/>
                </a:cubicBezTo>
                <a:cubicBezTo>
                  <a:pt x="3257492" y="580027"/>
                  <a:pt x="3256585" y="586739"/>
                  <a:pt x="3257129" y="593633"/>
                </a:cubicBezTo>
                <a:cubicBezTo>
                  <a:pt x="3257492" y="598713"/>
                  <a:pt x="3255315" y="600890"/>
                  <a:pt x="3250235" y="600709"/>
                </a:cubicBezTo>
                <a:cubicBezTo>
                  <a:pt x="3242071" y="600527"/>
                  <a:pt x="3233907" y="600890"/>
                  <a:pt x="3225744" y="600527"/>
                </a:cubicBezTo>
                <a:cubicBezTo>
                  <a:pt x="3220845" y="600163"/>
                  <a:pt x="3219031" y="601797"/>
                  <a:pt x="3219031" y="607059"/>
                </a:cubicBezTo>
                <a:cubicBezTo>
                  <a:pt x="3219031" y="615405"/>
                  <a:pt x="3219939" y="623750"/>
                  <a:pt x="3217761" y="632278"/>
                </a:cubicBezTo>
                <a:cubicBezTo>
                  <a:pt x="3216491" y="636995"/>
                  <a:pt x="3215766" y="639534"/>
                  <a:pt x="3210686" y="638809"/>
                </a:cubicBezTo>
                <a:cubicBezTo>
                  <a:pt x="3206150" y="638083"/>
                  <a:pt x="3202522" y="637358"/>
                  <a:pt x="3202704" y="631371"/>
                </a:cubicBezTo>
                <a:cubicBezTo>
                  <a:pt x="3203066" y="622662"/>
                  <a:pt x="3202522" y="614134"/>
                  <a:pt x="3202884" y="605426"/>
                </a:cubicBezTo>
                <a:cubicBezTo>
                  <a:pt x="3203247" y="600345"/>
                  <a:pt x="3201615" y="598531"/>
                  <a:pt x="3196355" y="598713"/>
                </a:cubicBezTo>
                <a:cubicBezTo>
                  <a:pt x="3187828" y="599075"/>
                  <a:pt x="3179482" y="598531"/>
                  <a:pt x="3170956" y="598894"/>
                </a:cubicBezTo>
                <a:cubicBezTo>
                  <a:pt x="3166238" y="599075"/>
                  <a:pt x="3164424" y="597624"/>
                  <a:pt x="3164606" y="592726"/>
                </a:cubicBezTo>
                <a:cubicBezTo>
                  <a:pt x="3164969" y="584562"/>
                  <a:pt x="3164606" y="576398"/>
                  <a:pt x="3164786" y="568236"/>
                </a:cubicBezTo>
                <a:cubicBezTo>
                  <a:pt x="3164969" y="562793"/>
                  <a:pt x="3162972" y="560435"/>
                  <a:pt x="3157349" y="560615"/>
                </a:cubicBezTo>
                <a:cubicBezTo>
                  <a:pt x="3150092" y="560798"/>
                  <a:pt x="3142835" y="560252"/>
                  <a:pt x="3135578" y="560798"/>
                </a:cubicBezTo>
                <a:cubicBezTo>
                  <a:pt x="3128503" y="561342"/>
                  <a:pt x="3126146" y="559346"/>
                  <a:pt x="3126327" y="551909"/>
                </a:cubicBezTo>
                <a:cubicBezTo>
                  <a:pt x="3126871" y="531590"/>
                  <a:pt x="3126508" y="511452"/>
                  <a:pt x="3126690" y="491133"/>
                </a:cubicBezTo>
                <a:cubicBezTo>
                  <a:pt x="3126871" y="486235"/>
                  <a:pt x="3125420" y="484240"/>
                  <a:pt x="3120158" y="484421"/>
                </a:cubicBezTo>
                <a:cubicBezTo>
                  <a:pt x="3104193" y="484783"/>
                  <a:pt x="3088048" y="484783"/>
                  <a:pt x="3072082" y="484421"/>
                </a:cubicBezTo>
                <a:cubicBezTo>
                  <a:pt x="3066640" y="484240"/>
                  <a:pt x="3064825" y="485872"/>
                  <a:pt x="3064825" y="491496"/>
                </a:cubicBezTo>
                <a:cubicBezTo>
                  <a:pt x="3065007" y="511815"/>
                  <a:pt x="3064644" y="532133"/>
                  <a:pt x="3065007" y="552452"/>
                </a:cubicBezTo>
                <a:cubicBezTo>
                  <a:pt x="3065188" y="558438"/>
                  <a:pt x="3063918" y="561161"/>
                  <a:pt x="3057206" y="560798"/>
                </a:cubicBezTo>
                <a:cubicBezTo>
                  <a:pt x="3047409" y="560252"/>
                  <a:pt x="3037431" y="560615"/>
                  <a:pt x="3027454" y="560615"/>
                </a:cubicBezTo>
                <a:cubicBezTo>
                  <a:pt x="3027817" y="564063"/>
                  <a:pt x="3029086" y="566965"/>
                  <a:pt x="3028361" y="569324"/>
                </a:cubicBezTo>
                <a:cubicBezTo>
                  <a:pt x="3025821" y="577125"/>
                  <a:pt x="3024189" y="584744"/>
                  <a:pt x="3026728" y="592907"/>
                </a:cubicBezTo>
                <a:cubicBezTo>
                  <a:pt x="3027998" y="596898"/>
                  <a:pt x="3026003" y="599075"/>
                  <a:pt x="3021466" y="598894"/>
                </a:cubicBezTo>
                <a:cubicBezTo>
                  <a:pt x="3013303" y="598713"/>
                  <a:pt x="3005139" y="599257"/>
                  <a:pt x="2996975" y="598713"/>
                </a:cubicBezTo>
                <a:cubicBezTo>
                  <a:pt x="2989356" y="598169"/>
                  <a:pt x="2985909" y="599983"/>
                  <a:pt x="2986817" y="608510"/>
                </a:cubicBezTo>
                <a:cubicBezTo>
                  <a:pt x="2987723" y="616675"/>
                  <a:pt x="2986997" y="624839"/>
                  <a:pt x="2986997" y="633004"/>
                </a:cubicBezTo>
                <a:cubicBezTo>
                  <a:pt x="2987180" y="637721"/>
                  <a:pt x="2984821" y="638446"/>
                  <a:pt x="2980829" y="637176"/>
                </a:cubicBezTo>
                <a:cubicBezTo>
                  <a:pt x="2977926" y="636088"/>
                  <a:pt x="2973210" y="639171"/>
                  <a:pt x="2974117" y="631914"/>
                </a:cubicBezTo>
                <a:cubicBezTo>
                  <a:pt x="2975205" y="623570"/>
                  <a:pt x="2974117" y="615042"/>
                  <a:pt x="2974480" y="606515"/>
                </a:cubicBezTo>
                <a:cubicBezTo>
                  <a:pt x="2974843" y="600709"/>
                  <a:pt x="2973210" y="598350"/>
                  <a:pt x="2967040" y="598713"/>
                </a:cubicBezTo>
                <a:cubicBezTo>
                  <a:pt x="2959240" y="599257"/>
                  <a:pt x="2951258" y="598531"/>
                  <a:pt x="2943457" y="598894"/>
                </a:cubicBezTo>
                <a:cubicBezTo>
                  <a:pt x="2938197" y="599075"/>
                  <a:pt x="2935837" y="597624"/>
                  <a:pt x="2936200" y="591820"/>
                </a:cubicBezTo>
                <a:cubicBezTo>
                  <a:pt x="2936563" y="584562"/>
                  <a:pt x="2936018" y="577306"/>
                  <a:pt x="2936382" y="570050"/>
                </a:cubicBezTo>
                <a:cubicBezTo>
                  <a:pt x="2936745" y="562975"/>
                  <a:pt x="2934567" y="559890"/>
                  <a:pt x="2927129" y="560435"/>
                </a:cubicBezTo>
                <a:cubicBezTo>
                  <a:pt x="2918603" y="560979"/>
                  <a:pt x="2910256" y="560615"/>
                  <a:pt x="2901731" y="560615"/>
                </a:cubicBezTo>
                <a:cubicBezTo>
                  <a:pt x="2897739" y="560798"/>
                  <a:pt x="2895200" y="560072"/>
                  <a:pt x="2897195" y="554991"/>
                </a:cubicBezTo>
                <a:cubicBezTo>
                  <a:pt x="2898103" y="552634"/>
                  <a:pt x="2897739" y="549731"/>
                  <a:pt x="2898103" y="547011"/>
                </a:cubicBezTo>
                <a:cubicBezTo>
                  <a:pt x="2899373" y="535216"/>
                  <a:pt x="2896107" y="523788"/>
                  <a:pt x="2896107" y="511996"/>
                </a:cubicBezTo>
                <a:cubicBezTo>
                  <a:pt x="2896107" y="504740"/>
                  <a:pt x="2898648" y="497845"/>
                  <a:pt x="2898283" y="490590"/>
                </a:cubicBezTo>
                <a:cubicBezTo>
                  <a:pt x="2897921" y="484783"/>
                  <a:pt x="2895926" y="482789"/>
                  <a:pt x="2890119" y="482789"/>
                </a:cubicBezTo>
                <a:cubicBezTo>
                  <a:pt x="2873792" y="483151"/>
                  <a:pt x="2857465" y="483333"/>
                  <a:pt x="2841137" y="482789"/>
                </a:cubicBezTo>
                <a:cubicBezTo>
                  <a:pt x="2834243" y="482426"/>
                  <a:pt x="2832429" y="484603"/>
                  <a:pt x="2832610" y="491315"/>
                </a:cubicBezTo>
                <a:cubicBezTo>
                  <a:pt x="2833155" y="511815"/>
                  <a:pt x="2832610" y="532497"/>
                  <a:pt x="2832973" y="552997"/>
                </a:cubicBezTo>
                <a:cubicBezTo>
                  <a:pt x="2833155" y="559527"/>
                  <a:pt x="2831159" y="561342"/>
                  <a:pt x="2824810" y="560979"/>
                </a:cubicBezTo>
                <a:cubicBezTo>
                  <a:pt x="2816646" y="560435"/>
                  <a:pt x="2808482" y="560798"/>
                  <a:pt x="2800319" y="560798"/>
                </a:cubicBezTo>
                <a:cubicBezTo>
                  <a:pt x="2797233" y="560798"/>
                  <a:pt x="2793787" y="560615"/>
                  <a:pt x="2795238" y="565514"/>
                </a:cubicBezTo>
                <a:cubicBezTo>
                  <a:pt x="2797960" y="575127"/>
                  <a:pt x="2795601" y="584744"/>
                  <a:pt x="2796508" y="594359"/>
                </a:cubicBezTo>
                <a:cubicBezTo>
                  <a:pt x="2796871" y="599801"/>
                  <a:pt x="2794512" y="601071"/>
                  <a:pt x="2789614" y="600890"/>
                </a:cubicBezTo>
                <a:cubicBezTo>
                  <a:pt x="2782720" y="600527"/>
                  <a:pt x="2775645" y="601253"/>
                  <a:pt x="2768751" y="600709"/>
                </a:cubicBezTo>
                <a:cubicBezTo>
                  <a:pt x="2760768" y="599983"/>
                  <a:pt x="2757140" y="601979"/>
                  <a:pt x="2758048" y="610869"/>
                </a:cubicBezTo>
                <a:cubicBezTo>
                  <a:pt x="2758774" y="618308"/>
                  <a:pt x="2757866" y="625928"/>
                  <a:pt x="2758229" y="633548"/>
                </a:cubicBezTo>
                <a:cubicBezTo>
                  <a:pt x="2758592" y="640079"/>
                  <a:pt x="2754238" y="639171"/>
                  <a:pt x="2750428" y="638991"/>
                </a:cubicBezTo>
                <a:cubicBezTo>
                  <a:pt x="2746618" y="638809"/>
                  <a:pt x="2741357" y="640985"/>
                  <a:pt x="2741720" y="633548"/>
                </a:cubicBezTo>
                <a:cubicBezTo>
                  <a:pt x="2742082" y="624839"/>
                  <a:pt x="2741357" y="615948"/>
                  <a:pt x="2741902" y="607241"/>
                </a:cubicBezTo>
                <a:cubicBezTo>
                  <a:pt x="2742082" y="601253"/>
                  <a:pt x="2740631" y="598531"/>
                  <a:pt x="2733918" y="599075"/>
                </a:cubicBezTo>
                <a:cubicBezTo>
                  <a:pt x="2726299" y="599620"/>
                  <a:pt x="2718862" y="598894"/>
                  <a:pt x="2711241" y="599257"/>
                </a:cubicBezTo>
                <a:cubicBezTo>
                  <a:pt x="2705437" y="599620"/>
                  <a:pt x="2703078" y="597987"/>
                  <a:pt x="2703441" y="591820"/>
                </a:cubicBezTo>
                <a:cubicBezTo>
                  <a:pt x="2703984" y="583656"/>
                  <a:pt x="2703259" y="575491"/>
                  <a:pt x="2703622" y="567328"/>
                </a:cubicBezTo>
                <a:cubicBezTo>
                  <a:pt x="2703804" y="562612"/>
                  <a:pt x="2702353" y="560798"/>
                  <a:pt x="2697454" y="560979"/>
                </a:cubicBezTo>
                <a:cubicBezTo>
                  <a:pt x="2689290" y="561342"/>
                  <a:pt x="2681126" y="560798"/>
                  <a:pt x="2672962" y="561161"/>
                </a:cubicBezTo>
                <a:cubicBezTo>
                  <a:pt x="2667157" y="561342"/>
                  <a:pt x="2665161" y="559527"/>
                  <a:pt x="2665342" y="553540"/>
                </a:cubicBezTo>
                <a:cubicBezTo>
                  <a:pt x="2665705" y="533040"/>
                  <a:pt x="2665161" y="512359"/>
                  <a:pt x="2665524" y="491859"/>
                </a:cubicBezTo>
                <a:cubicBezTo>
                  <a:pt x="2665705" y="486235"/>
                  <a:pt x="2664072" y="484421"/>
                  <a:pt x="2658449" y="484603"/>
                </a:cubicBezTo>
                <a:cubicBezTo>
                  <a:pt x="2643029" y="484965"/>
                  <a:pt x="2627607" y="485146"/>
                  <a:pt x="2612188" y="484603"/>
                </a:cubicBezTo>
                <a:cubicBezTo>
                  <a:pt x="2605475" y="484421"/>
                  <a:pt x="2603479" y="486235"/>
                  <a:pt x="2603661" y="493129"/>
                </a:cubicBezTo>
                <a:cubicBezTo>
                  <a:pt x="2604204" y="513086"/>
                  <a:pt x="2603661" y="533222"/>
                  <a:pt x="2604024" y="553177"/>
                </a:cubicBezTo>
                <a:cubicBezTo>
                  <a:pt x="2604024" y="558801"/>
                  <a:pt x="2602753" y="561342"/>
                  <a:pt x="2596585" y="560979"/>
                </a:cubicBezTo>
                <a:cubicBezTo>
                  <a:pt x="2588785" y="560435"/>
                  <a:pt x="2580801" y="561161"/>
                  <a:pt x="2573001" y="560798"/>
                </a:cubicBezTo>
                <a:cubicBezTo>
                  <a:pt x="2567739" y="560615"/>
                  <a:pt x="2565381" y="562067"/>
                  <a:pt x="2565743" y="567873"/>
                </a:cubicBezTo>
                <a:cubicBezTo>
                  <a:pt x="2566106" y="576580"/>
                  <a:pt x="2565563" y="585470"/>
                  <a:pt x="2565926" y="594177"/>
                </a:cubicBezTo>
                <a:cubicBezTo>
                  <a:pt x="2566106" y="599257"/>
                  <a:pt x="2564655" y="601253"/>
                  <a:pt x="2559395" y="601071"/>
                </a:cubicBezTo>
                <a:cubicBezTo>
                  <a:pt x="2550868" y="600709"/>
                  <a:pt x="2542524" y="601253"/>
                  <a:pt x="2533995" y="600890"/>
                </a:cubicBezTo>
                <a:cubicBezTo>
                  <a:pt x="2529278" y="600709"/>
                  <a:pt x="2527464" y="602159"/>
                  <a:pt x="2527645" y="607059"/>
                </a:cubicBezTo>
                <a:cubicBezTo>
                  <a:pt x="2528009" y="615223"/>
                  <a:pt x="2527645" y="623388"/>
                  <a:pt x="2527828" y="631552"/>
                </a:cubicBezTo>
                <a:cubicBezTo>
                  <a:pt x="2528009" y="636995"/>
                  <a:pt x="2526195" y="639534"/>
                  <a:pt x="2520571" y="639171"/>
                </a:cubicBezTo>
                <a:cubicBezTo>
                  <a:pt x="2515310" y="638991"/>
                  <a:pt x="2511137" y="638083"/>
                  <a:pt x="2511500" y="631190"/>
                </a:cubicBezTo>
                <a:cubicBezTo>
                  <a:pt x="2511863" y="622662"/>
                  <a:pt x="2511318" y="614316"/>
                  <a:pt x="2511681" y="605788"/>
                </a:cubicBezTo>
                <a:cubicBezTo>
                  <a:pt x="2512044" y="600527"/>
                  <a:pt x="2510048" y="599075"/>
                  <a:pt x="2504969" y="599257"/>
                </a:cubicBezTo>
                <a:cubicBezTo>
                  <a:pt x="2496805" y="599620"/>
                  <a:pt x="2488642" y="598894"/>
                  <a:pt x="2480478" y="599438"/>
                </a:cubicBezTo>
                <a:cubicBezTo>
                  <a:pt x="2474672" y="599801"/>
                  <a:pt x="2473221" y="597624"/>
                  <a:pt x="2473403" y="592182"/>
                </a:cubicBezTo>
                <a:cubicBezTo>
                  <a:pt x="2473766" y="584381"/>
                  <a:pt x="2473040" y="576398"/>
                  <a:pt x="2473584" y="568599"/>
                </a:cubicBezTo>
                <a:cubicBezTo>
                  <a:pt x="2473947" y="562430"/>
                  <a:pt x="2471589" y="560798"/>
                  <a:pt x="2465783" y="561161"/>
                </a:cubicBezTo>
                <a:cubicBezTo>
                  <a:pt x="2458526" y="561524"/>
                  <a:pt x="2451269" y="560615"/>
                  <a:pt x="2444013" y="561342"/>
                </a:cubicBezTo>
                <a:cubicBezTo>
                  <a:pt x="2436394" y="562067"/>
                  <a:pt x="2434941" y="558983"/>
                  <a:pt x="2435123" y="552089"/>
                </a:cubicBezTo>
                <a:cubicBezTo>
                  <a:pt x="2435668" y="532678"/>
                  <a:pt x="2435123" y="513448"/>
                  <a:pt x="2435486" y="494036"/>
                </a:cubicBezTo>
                <a:cubicBezTo>
                  <a:pt x="2435668" y="487323"/>
                  <a:pt x="2434398" y="484421"/>
                  <a:pt x="2426777" y="484783"/>
                </a:cubicBezTo>
                <a:cubicBezTo>
                  <a:pt x="2411901" y="485509"/>
                  <a:pt x="2397025" y="485509"/>
                  <a:pt x="2382330" y="484783"/>
                </a:cubicBezTo>
                <a:cubicBezTo>
                  <a:pt x="2374711" y="484421"/>
                  <a:pt x="2373441" y="487323"/>
                  <a:pt x="2373623" y="494036"/>
                </a:cubicBezTo>
                <a:cubicBezTo>
                  <a:pt x="2374167" y="513448"/>
                  <a:pt x="2373623" y="532678"/>
                  <a:pt x="2373986" y="552089"/>
                </a:cubicBezTo>
                <a:cubicBezTo>
                  <a:pt x="2374167" y="558983"/>
                  <a:pt x="2372716" y="561886"/>
                  <a:pt x="2365095" y="561342"/>
                </a:cubicBezTo>
                <a:cubicBezTo>
                  <a:pt x="2355843" y="560615"/>
                  <a:pt x="2346591" y="561161"/>
                  <a:pt x="2337339" y="561161"/>
                </a:cubicBezTo>
                <a:cubicBezTo>
                  <a:pt x="2336431" y="564245"/>
                  <a:pt x="2340422" y="565333"/>
                  <a:pt x="2338790" y="568236"/>
                </a:cubicBezTo>
                <a:cubicBezTo>
                  <a:pt x="2334436" y="576035"/>
                  <a:pt x="2335706" y="584562"/>
                  <a:pt x="2335887" y="592907"/>
                </a:cubicBezTo>
                <a:cubicBezTo>
                  <a:pt x="2336068" y="598350"/>
                  <a:pt x="2333892" y="599438"/>
                  <a:pt x="2328994" y="599257"/>
                </a:cubicBezTo>
                <a:cubicBezTo>
                  <a:pt x="2321192" y="599075"/>
                  <a:pt x="2313210" y="599620"/>
                  <a:pt x="2305409" y="599075"/>
                </a:cubicBezTo>
                <a:cubicBezTo>
                  <a:pt x="2298153" y="598531"/>
                  <a:pt x="2295250" y="600527"/>
                  <a:pt x="2295794" y="608329"/>
                </a:cubicBezTo>
                <a:cubicBezTo>
                  <a:pt x="2296520" y="618126"/>
                  <a:pt x="2295975" y="628105"/>
                  <a:pt x="2295975" y="637176"/>
                </a:cubicBezTo>
                <a:cubicBezTo>
                  <a:pt x="2282550" y="640079"/>
                  <a:pt x="2282369" y="632459"/>
                  <a:pt x="2283094" y="623388"/>
                </a:cubicBezTo>
                <a:cubicBezTo>
                  <a:pt x="2283638" y="617401"/>
                  <a:pt x="2282913" y="611232"/>
                  <a:pt x="2283275" y="605245"/>
                </a:cubicBezTo>
                <a:cubicBezTo>
                  <a:pt x="2283457" y="600527"/>
                  <a:pt x="2282006" y="598713"/>
                  <a:pt x="2277109" y="598894"/>
                </a:cubicBezTo>
                <a:cubicBezTo>
                  <a:pt x="2268399" y="599257"/>
                  <a:pt x="2259510" y="598894"/>
                  <a:pt x="2250802" y="599075"/>
                </a:cubicBezTo>
                <a:cubicBezTo>
                  <a:pt x="2246448" y="599075"/>
                  <a:pt x="2244815" y="597624"/>
                  <a:pt x="2244996" y="593270"/>
                </a:cubicBezTo>
                <a:cubicBezTo>
                  <a:pt x="2245177" y="584562"/>
                  <a:pt x="2244815" y="575672"/>
                  <a:pt x="2245177" y="566965"/>
                </a:cubicBezTo>
                <a:cubicBezTo>
                  <a:pt x="2245360" y="562249"/>
                  <a:pt x="2243726" y="560615"/>
                  <a:pt x="2239010" y="560798"/>
                </a:cubicBezTo>
                <a:cubicBezTo>
                  <a:pt x="2231210" y="560979"/>
                  <a:pt x="2223227" y="560435"/>
                  <a:pt x="2215425" y="560979"/>
                </a:cubicBezTo>
                <a:cubicBezTo>
                  <a:pt x="2208531" y="561524"/>
                  <a:pt x="2206718" y="559164"/>
                  <a:pt x="2206899" y="552452"/>
                </a:cubicBezTo>
                <a:cubicBezTo>
                  <a:pt x="2207262" y="531590"/>
                  <a:pt x="2207080" y="510727"/>
                  <a:pt x="2207080" y="489865"/>
                </a:cubicBezTo>
                <a:cubicBezTo>
                  <a:pt x="2207080" y="486054"/>
                  <a:pt x="2207443" y="482789"/>
                  <a:pt x="2201819" y="482789"/>
                </a:cubicBezTo>
                <a:cubicBezTo>
                  <a:pt x="2184403" y="482789"/>
                  <a:pt x="2166987" y="482607"/>
                  <a:pt x="2149571" y="484603"/>
                </a:cubicBezTo>
                <a:cubicBezTo>
                  <a:pt x="2146486" y="484965"/>
                  <a:pt x="2145398" y="486235"/>
                  <a:pt x="2145580" y="489139"/>
                </a:cubicBezTo>
                <a:cubicBezTo>
                  <a:pt x="2146486" y="510182"/>
                  <a:pt x="2141770" y="531226"/>
                  <a:pt x="2144853" y="552271"/>
                </a:cubicBezTo>
                <a:cubicBezTo>
                  <a:pt x="2145580" y="556987"/>
                  <a:pt x="2144672" y="560615"/>
                  <a:pt x="2137416" y="561161"/>
                </a:cubicBezTo>
                <a:cubicBezTo>
                  <a:pt x="2129433" y="561704"/>
                  <a:pt x="2121633" y="561161"/>
                  <a:pt x="2113649" y="560615"/>
                </a:cubicBezTo>
                <a:cubicBezTo>
                  <a:pt x="2106756" y="560072"/>
                  <a:pt x="2104398" y="563700"/>
                  <a:pt x="2105849" y="569324"/>
                </a:cubicBezTo>
                <a:cubicBezTo>
                  <a:pt x="2107845" y="577849"/>
                  <a:pt x="2104761" y="585832"/>
                  <a:pt x="2105486" y="594177"/>
                </a:cubicBezTo>
                <a:cubicBezTo>
                  <a:pt x="2106031" y="599257"/>
                  <a:pt x="2102764" y="600345"/>
                  <a:pt x="2097867" y="599620"/>
                </a:cubicBezTo>
                <a:cubicBezTo>
                  <a:pt x="2090791" y="598531"/>
                  <a:pt x="2083534" y="599075"/>
                  <a:pt x="2076278" y="598713"/>
                </a:cubicBezTo>
                <a:cubicBezTo>
                  <a:pt x="2072286" y="598531"/>
                  <a:pt x="2071198" y="600345"/>
                  <a:pt x="2071198" y="604157"/>
                </a:cubicBezTo>
                <a:cubicBezTo>
                  <a:pt x="2071379" y="620485"/>
                  <a:pt x="2071561" y="636813"/>
                  <a:pt x="2071198" y="653140"/>
                </a:cubicBezTo>
                <a:cubicBezTo>
                  <a:pt x="2071198" y="660578"/>
                  <a:pt x="2076097" y="658763"/>
                  <a:pt x="2079906" y="658581"/>
                </a:cubicBezTo>
                <a:cubicBezTo>
                  <a:pt x="2083715" y="658400"/>
                  <a:pt x="2089702" y="661484"/>
                  <a:pt x="2089521" y="653321"/>
                </a:cubicBezTo>
                <a:cubicBezTo>
                  <a:pt x="2089340" y="644977"/>
                  <a:pt x="2089702" y="636633"/>
                  <a:pt x="2089521" y="628286"/>
                </a:cubicBezTo>
                <a:cubicBezTo>
                  <a:pt x="2089340" y="623750"/>
                  <a:pt x="2090066" y="621211"/>
                  <a:pt x="2096052" y="621936"/>
                </a:cubicBezTo>
                <a:cubicBezTo>
                  <a:pt x="2104761" y="623025"/>
                  <a:pt x="2113831" y="622299"/>
                  <a:pt x="2122721" y="622662"/>
                </a:cubicBezTo>
                <a:cubicBezTo>
                  <a:pt x="2127800" y="623025"/>
                  <a:pt x="2129433" y="621030"/>
                  <a:pt x="2129252" y="615948"/>
                </a:cubicBezTo>
                <a:cubicBezTo>
                  <a:pt x="2128890" y="607785"/>
                  <a:pt x="2129615" y="599620"/>
                  <a:pt x="2129070" y="591457"/>
                </a:cubicBezTo>
                <a:cubicBezTo>
                  <a:pt x="2128707" y="585651"/>
                  <a:pt x="2130885" y="584199"/>
                  <a:pt x="2136328" y="584381"/>
                </a:cubicBezTo>
                <a:cubicBezTo>
                  <a:pt x="2145217" y="584744"/>
                  <a:pt x="2154106" y="584018"/>
                  <a:pt x="2162996" y="584744"/>
                </a:cubicBezTo>
                <a:cubicBezTo>
                  <a:pt x="2168256" y="585288"/>
                  <a:pt x="2169345" y="584199"/>
                  <a:pt x="2169164" y="579120"/>
                </a:cubicBezTo>
                <a:cubicBezTo>
                  <a:pt x="2168438" y="557712"/>
                  <a:pt x="2167531" y="536124"/>
                  <a:pt x="2168801" y="514717"/>
                </a:cubicBezTo>
                <a:cubicBezTo>
                  <a:pt x="2169345" y="505466"/>
                  <a:pt x="2176240" y="507099"/>
                  <a:pt x="2180775" y="507099"/>
                </a:cubicBezTo>
                <a:cubicBezTo>
                  <a:pt x="2186761" y="507099"/>
                  <a:pt x="2184584" y="511815"/>
                  <a:pt x="2183858" y="515805"/>
                </a:cubicBezTo>
                <a:cubicBezTo>
                  <a:pt x="2182952" y="520524"/>
                  <a:pt x="2182589" y="525421"/>
                  <a:pt x="2184403" y="530138"/>
                </a:cubicBezTo>
                <a:cubicBezTo>
                  <a:pt x="2185673" y="533766"/>
                  <a:pt x="2186035" y="537575"/>
                  <a:pt x="2184947" y="540841"/>
                </a:cubicBezTo>
                <a:cubicBezTo>
                  <a:pt x="2180775" y="553903"/>
                  <a:pt x="2185673" y="566602"/>
                  <a:pt x="2185310" y="579301"/>
                </a:cubicBezTo>
                <a:cubicBezTo>
                  <a:pt x="2185310" y="582748"/>
                  <a:pt x="2187669" y="583111"/>
                  <a:pt x="2190208" y="582930"/>
                </a:cubicBezTo>
                <a:cubicBezTo>
                  <a:pt x="2201093" y="582385"/>
                  <a:pt x="2211797" y="580571"/>
                  <a:pt x="2223046" y="583293"/>
                </a:cubicBezTo>
                <a:cubicBezTo>
                  <a:pt x="2224860" y="588918"/>
                  <a:pt x="2222319" y="595266"/>
                  <a:pt x="2221956" y="601616"/>
                </a:cubicBezTo>
                <a:cubicBezTo>
                  <a:pt x="2221775" y="603794"/>
                  <a:pt x="2222501" y="605245"/>
                  <a:pt x="2224315" y="605608"/>
                </a:cubicBezTo>
                <a:cubicBezTo>
                  <a:pt x="2225403" y="605788"/>
                  <a:pt x="2224315" y="602704"/>
                  <a:pt x="2226491" y="602524"/>
                </a:cubicBezTo>
                <a:cubicBezTo>
                  <a:pt x="2228670" y="608873"/>
                  <a:pt x="2223952" y="614497"/>
                  <a:pt x="2224860" y="621030"/>
                </a:cubicBezTo>
                <a:cubicBezTo>
                  <a:pt x="2234655" y="621030"/>
                  <a:pt x="2244271" y="621392"/>
                  <a:pt x="2253886" y="620848"/>
                </a:cubicBezTo>
                <a:cubicBezTo>
                  <a:pt x="2260599" y="620485"/>
                  <a:pt x="2262776" y="623025"/>
                  <a:pt x="2260781" y="629193"/>
                </a:cubicBezTo>
                <a:cubicBezTo>
                  <a:pt x="2258422" y="636451"/>
                  <a:pt x="2259510" y="643706"/>
                  <a:pt x="2259874" y="650782"/>
                </a:cubicBezTo>
                <a:cubicBezTo>
                  <a:pt x="2260056" y="653865"/>
                  <a:pt x="2259691" y="659126"/>
                  <a:pt x="2265678" y="659126"/>
                </a:cubicBezTo>
                <a:cubicBezTo>
                  <a:pt x="2281281" y="659308"/>
                  <a:pt x="2296700" y="661666"/>
                  <a:pt x="2312484" y="661121"/>
                </a:cubicBezTo>
                <a:cubicBezTo>
                  <a:pt x="2318471" y="660941"/>
                  <a:pt x="2319559" y="658944"/>
                  <a:pt x="2319379" y="653684"/>
                </a:cubicBezTo>
                <a:cubicBezTo>
                  <a:pt x="2319016" y="645159"/>
                  <a:pt x="2319379" y="636813"/>
                  <a:pt x="2319197" y="628286"/>
                </a:cubicBezTo>
                <a:cubicBezTo>
                  <a:pt x="2319016" y="624476"/>
                  <a:pt x="2320285" y="622481"/>
                  <a:pt x="2324276" y="622844"/>
                </a:cubicBezTo>
                <a:cubicBezTo>
                  <a:pt x="2333348" y="623750"/>
                  <a:pt x="2342237" y="621392"/>
                  <a:pt x="2351127" y="621211"/>
                </a:cubicBezTo>
                <a:cubicBezTo>
                  <a:pt x="2355843" y="621030"/>
                  <a:pt x="2357476" y="619578"/>
                  <a:pt x="2357294" y="614860"/>
                </a:cubicBezTo>
                <a:cubicBezTo>
                  <a:pt x="2356931" y="606696"/>
                  <a:pt x="2357294" y="598531"/>
                  <a:pt x="2357113" y="590369"/>
                </a:cubicBezTo>
                <a:cubicBezTo>
                  <a:pt x="2356931" y="586921"/>
                  <a:pt x="2357476" y="584744"/>
                  <a:pt x="2361830" y="584562"/>
                </a:cubicBezTo>
                <a:cubicBezTo>
                  <a:pt x="2370175" y="584199"/>
                  <a:pt x="2378520" y="581840"/>
                  <a:pt x="2386865" y="582930"/>
                </a:cubicBezTo>
                <a:cubicBezTo>
                  <a:pt x="2393941" y="583836"/>
                  <a:pt x="2395574" y="580752"/>
                  <a:pt x="2395211" y="574221"/>
                </a:cubicBezTo>
                <a:cubicBezTo>
                  <a:pt x="2394304" y="555173"/>
                  <a:pt x="2397025" y="536305"/>
                  <a:pt x="2395211" y="517257"/>
                </a:cubicBezTo>
                <a:cubicBezTo>
                  <a:pt x="2395029" y="515625"/>
                  <a:pt x="2395937" y="513811"/>
                  <a:pt x="2396117" y="511996"/>
                </a:cubicBezTo>
                <a:cubicBezTo>
                  <a:pt x="2397025" y="504559"/>
                  <a:pt x="2402830" y="506917"/>
                  <a:pt x="2407185" y="506736"/>
                </a:cubicBezTo>
                <a:cubicBezTo>
                  <a:pt x="2412627" y="506554"/>
                  <a:pt x="2411357" y="510727"/>
                  <a:pt x="2411357" y="513811"/>
                </a:cubicBezTo>
                <a:cubicBezTo>
                  <a:pt x="2410994" y="532859"/>
                  <a:pt x="2412990" y="551727"/>
                  <a:pt x="2411357" y="570777"/>
                </a:cubicBezTo>
                <a:cubicBezTo>
                  <a:pt x="2411176" y="573132"/>
                  <a:pt x="2411538" y="575672"/>
                  <a:pt x="2411357" y="578031"/>
                </a:cubicBezTo>
                <a:cubicBezTo>
                  <a:pt x="2410813" y="583111"/>
                  <a:pt x="2412627" y="585107"/>
                  <a:pt x="2417889" y="584925"/>
                </a:cubicBezTo>
                <a:cubicBezTo>
                  <a:pt x="2426051" y="584562"/>
                  <a:pt x="2434215" y="585107"/>
                  <a:pt x="2442381" y="584744"/>
                </a:cubicBezTo>
                <a:cubicBezTo>
                  <a:pt x="2447822" y="584562"/>
                  <a:pt x="2449999" y="586014"/>
                  <a:pt x="2449636" y="591820"/>
                </a:cubicBezTo>
                <a:cubicBezTo>
                  <a:pt x="2449274" y="599983"/>
                  <a:pt x="2449818" y="608147"/>
                  <a:pt x="2449456" y="616311"/>
                </a:cubicBezTo>
                <a:cubicBezTo>
                  <a:pt x="2449093" y="621392"/>
                  <a:pt x="2450725" y="623388"/>
                  <a:pt x="2455986" y="623025"/>
                </a:cubicBezTo>
                <a:cubicBezTo>
                  <a:pt x="2462880" y="622662"/>
                  <a:pt x="2469956" y="623025"/>
                  <a:pt x="2476849" y="623025"/>
                </a:cubicBezTo>
                <a:cubicBezTo>
                  <a:pt x="2484286" y="623025"/>
                  <a:pt x="2488642" y="625384"/>
                  <a:pt x="2487734" y="634093"/>
                </a:cubicBezTo>
                <a:cubicBezTo>
                  <a:pt x="2487009" y="641348"/>
                  <a:pt x="2487553" y="648605"/>
                  <a:pt x="2487553" y="655860"/>
                </a:cubicBezTo>
                <a:cubicBezTo>
                  <a:pt x="2487734" y="658218"/>
                  <a:pt x="2487372" y="661121"/>
                  <a:pt x="2490999" y="660941"/>
                </a:cubicBezTo>
                <a:cubicBezTo>
                  <a:pt x="2509142" y="660396"/>
                  <a:pt x="2527464" y="663843"/>
                  <a:pt x="2545607" y="660941"/>
                </a:cubicBezTo>
                <a:cubicBezTo>
                  <a:pt x="2547058" y="660578"/>
                  <a:pt x="2548691" y="660396"/>
                  <a:pt x="2548873" y="658581"/>
                </a:cubicBezTo>
                <a:cubicBezTo>
                  <a:pt x="2549416" y="650056"/>
                  <a:pt x="2551049" y="641348"/>
                  <a:pt x="2550142" y="632822"/>
                </a:cubicBezTo>
                <a:cubicBezTo>
                  <a:pt x="2549054" y="623025"/>
                  <a:pt x="2549779" y="620667"/>
                  <a:pt x="2559213" y="623207"/>
                </a:cubicBezTo>
                <a:cubicBezTo>
                  <a:pt x="2566833" y="625202"/>
                  <a:pt x="2574271" y="624113"/>
                  <a:pt x="2581709" y="624658"/>
                </a:cubicBezTo>
                <a:cubicBezTo>
                  <a:pt x="2587333" y="625021"/>
                  <a:pt x="2589328" y="622481"/>
                  <a:pt x="2589147" y="617038"/>
                </a:cubicBezTo>
                <a:cubicBezTo>
                  <a:pt x="2588966" y="607967"/>
                  <a:pt x="2589147" y="598894"/>
                  <a:pt x="2589147" y="589824"/>
                </a:cubicBezTo>
                <a:cubicBezTo>
                  <a:pt x="2589147" y="587646"/>
                  <a:pt x="2588603" y="584199"/>
                  <a:pt x="2592413" y="584925"/>
                </a:cubicBezTo>
                <a:cubicBezTo>
                  <a:pt x="2601302" y="586739"/>
                  <a:pt x="2610010" y="583293"/>
                  <a:pt x="2618899" y="584744"/>
                </a:cubicBezTo>
                <a:cubicBezTo>
                  <a:pt x="2625974" y="585832"/>
                  <a:pt x="2627426" y="582567"/>
                  <a:pt x="2627245" y="576035"/>
                </a:cubicBezTo>
                <a:cubicBezTo>
                  <a:pt x="2626883" y="556080"/>
                  <a:pt x="2627426" y="536124"/>
                  <a:pt x="2627064" y="516169"/>
                </a:cubicBezTo>
                <a:cubicBezTo>
                  <a:pt x="2627064" y="510545"/>
                  <a:pt x="2628151" y="508187"/>
                  <a:pt x="2634501" y="508187"/>
                </a:cubicBezTo>
                <a:cubicBezTo>
                  <a:pt x="2640669" y="508187"/>
                  <a:pt x="2641758" y="510545"/>
                  <a:pt x="2641758" y="516169"/>
                </a:cubicBezTo>
                <a:cubicBezTo>
                  <a:pt x="2641577" y="536487"/>
                  <a:pt x="2641939" y="556624"/>
                  <a:pt x="2641577" y="576943"/>
                </a:cubicBezTo>
                <a:cubicBezTo>
                  <a:pt x="2641577" y="582567"/>
                  <a:pt x="2642847" y="585107"/>
                  <a:pt x="2649016" y="584744"/>
                </a:cubicBezTo>
                <a:cubicBezTo>
                  <a:pt x="2656634" y="584199"/>
                  <a:pt x="2664254" y="585107"/>
                  <a:pt x="2671693" y="584562"/>
                </a:cubicBezTo>
                <a:cubicBezTo>
                  <a:pt x="2677860" y="584199"/>
                  <a:pt x="2680219" y="586014"/>
                  <a:pt x="2679856" y="592545"/>
                </a:cubicBezTo>
                <a:cubicBezTo>
                  <a:pt x="2679311" y="601071"/>
                  <a:pt x="2680038" y="609418"/>
                  <a:pt x="2679675" y="617946"/>
                </a:cubicBezTo>
                <a:cubicBezTo>
                  <a:pt x="2679493" y="623025"/>
                  <a:pt x="2680944" y="625021"/>
                  <a:pt x="2686206" y="624839"/>
                </a:cubicBezTo>
                <a:cubicBezTo>
                  <a:pt x="2694732" y="624476"/>
                  <a:pt x="2703078" y="625021"/>
                  <a:pt x="2711604" y="624658"/>
                </a:cubicBezTo>
                <a:cubicBezTo>
                  <a:pt x="2716321" y="624476"/>
                  <a:pt x="2718136" y="625928"/>
                  <a:pt x="2717954" y="630826"/>
                </a:cubicBezTo>
                <a:cubicBezTo>
                  <a:pt x="2717591" y="639353"/>
                  <a:pt x="2718136" y="647698"/>
                  <a:pt x="2717773" y="656223"/>
                </a:cubicBezTo>
                <a:cubicBezTo>
                  <a:pt x="2717591" y="661304"/>
                  <a:pt x="2719224" y="662935"/>
                  <a:pt x="2724485" y="662935"/>
                </a:cubicBezTo>
                <a:cubicBezTo>
                  <a:pt x="2741176" y="662572"/>
                  <a:pt x="2757866" y="662572"/>
                  <a:pt x="2774557" y="662935"/>
                </a:cubicBezTo>
                <a:cubicBezTo>
                  <a:pt x="2780362" y="662935"/>
                  <a:pt x="2781632" y="660758"/>
                  <a:pt x="2781450" y="655498"/>
                </a:cubicBezTo>
                <a:cubicBezTo>
                  <a:pt x="2781087" y="644977"/>
                  <a:pt x="2781269" y="634455"/>
                  <a:pt x="2781269" y="623570"/>
                </a:cubicBezTo>
                <a:cubicBezTo>
                  <a:pt x="2793424" y="626835"/>
                  <a:pt x="2804672" y="623025"/>
                  <a:pt x="2815920" y="622844"/>
                </a:cubicBezTo>
                <a:cubicBezTo>
                  <a:pt x="2820274" y="622844"/>
                  <a:pt x="2819185" y="619397"/>
                  <a:pt x="2819367" y="616857"/>
                </a:cubicBezTo>
                <a:cubicBezTo>
                  <a:pt x="2819911" y="609961"/>
                  <a:pt x="2816646" y="603431"/>
                  <a:pt x="2817553" y="596355"/>
                </a:cubicBezTo>
                <a:cubicBezTo>
                  <a:pt x="2818460" y="588736"/>
                  <a:pt x="2820274" y="583474"/>
                  <a:pt x="2829890" y="584744"/>
                </a:cubicBezTo>
                <a:cubicBezTo>
                  <a:pt x="2836239" y="585651"/>
                  <a:pt x="2842589" y="584381"/>
                  <a:pt x="2848939" y="585107"/>
                </a:cubicBezTo>
                <a:cubicBezTo>
                  <a:pt x="2856558" y="585832"/>
                  <a:pt x="2858734" y="582567"/>
                  <a:pt x="2857465" y="575855"/>
                </a:cubicBezTo>
                <a:cubicBezTo>
                  <a:pt x="2854562" y="559709"/>
                  <a:pt x="2855832" y="543381"/>
                  <a:pt x="2855651" y="527236"/>
                </a:cubicBezTo>
                <a:cubicBezTo>
                  <a:pt x="2855651" y="521430"/>
                  <a:pt x="2854198" y="514536"/>
                  <a:pt x="2856740" y="510364"/>
                </a:cubicBezTo>
                <a:cubicBezTo>
                  <a:pt x="2859279" y="506010"/>
                  <a:pt x="2866897" y="510001"/>
                  <a:pt x="2871978" y="508005"/>
                </a:cubicBezTo>
                <a:cubicBezTo>
                  <a:pt x="2872704" y="507642"/>
                  <a:pt x="2873067" y="507642"/>
                  <a:pt x="2873430" y="508550"/>
                </a:cubicBezTo>
                <a:cubicBezTo>
                  <a:pt x="2873612" y="528324"/>
                  <a:pt x="2873612" y="548281"/>
                  <a:pt x="2873612" y="568236"/>
                </a:cubicBezTo>
                <a:cubicBezTo>
                  <a:pt x="2873612" y="583474"/>
                  <a:pt x="2876151" y="585832"/>
                  <a:pt x="2890301" y="581660"/>
                </a:cubicBezTo>
                <a:cubicBezTo>
                  <a:pt x="2897739" y="579664"/>
                  <a:pt x="2904270" y="585107"/>
                  <a:pt x="2911528" y="581840"/>
                </a:cubicBezTo>
                <a:cubicBezTo>
                  <a:pt x="2913342" y="580934"/>
                  <a:pt x="2911709" y="583836"/>
                  <a:pt x="2911890" y="584925"/>
                </a:cubicBezTo>
                <a:cubicBezTo>
                  <a:pt x="2913342" y="593996"/>
                  <a:pt x="2910075" y="603068"/>
                  <a:pt x="2912435" y="612501"/>
                </a:cubicBezTo>
                <a:cubicBezTo>
                  <a:pt x="2914793" y="609961"/>
                  <a:pt x="2912072" y="606515"/>
                  <a:pt x="2914975" y="604157"/>
                </a:cubicBezTo>
                <a:cubicBezTo>
                  <a:pt x="2915881" y="609781"/>
                  <a:pt x="2915518" y="615042"/>
                  <a:pt x="2913704" y="621211"/>
                </a:cubicBezTo>
                <a:cubicBezTo>
                  <a:pt x="2924046" y="621211"/>
                  <a:pt x="2933660" y="621392"/>
                  <a:pt x="2943276" y="621030"/>
                </a:cubicBezTo>
                <a:cubicBezTo>
                  <a:pt x="2948355" y="620848"/>
                  <a:pt x="2950170" y="622299"/>
                  <a:pt x="2949987" y="627561"/>
                </a:cubicBezTo>
                <a:cubicBezTo>
                  <a:pt x="2949625" y="636088"/>
                  <a:pt x="2949987" y="644432"/>
                  <a:pt x="2949987" y="652958"/>
                </a:cubicBezTo>
                <a:cubicBezTo>
                  <a:pt x="2950170" y="655860"/>
                  <a:pt x="2949625" y="659126"/>
                  <a:pt x="2954341" y="659126"/>
                </a:cubicBezTo>
                <a:cubicBezTo>
                  <a:pt x="2970851" y="659308"/>
                  <a:pt x="2987180" y="661847"/>
                  <a:pt x="3003869" y="661121"/>
                </a:cubicBezTo>
                <a:cubicBezTo>
                  <a:pt x="3008767" y="660941"/>
                  <a:pt x="3010218" y="659308"/>
                  <a:pt x="3009856" y="654772"/>
                </a:cubicBezTo>
                <a:cubicBezTo>
                  <a:pt x="3009312" y="647517"/>
                  <a:pt x="3010581" y="640442"/>
                  <a:pt x="3008404" y="633185"/>
                </a:cubicBezTo>
                <a:cubicBezTo>
                  <a:pt x="3006409" y="626654"/>
                  <a:pt x="3007860" y="621392"/>
                  <a:pt x="3017112" y="622844"/>
                </a:cubicBezTo>
                <a:cubicBezTo>
                  <a:pt x="3024551" y="624113"/>
                  <a:pt x="3031989" y="621392"/>
                  <a:pt x="3039428" y="621392"/>
                </a:cubicBezTo>
                <a:cubicBezTo>
                  <a:pt x="3047772" y="621392"/>
                  <a:pt x="3049224" y="618852"/>
                  <a:pt x="3046683" y="611232"/>
                </a:cubicBezTo>
                <a:cubicBezTo>
                  <a:pt x="3043963" y="603068"/>
                  <a:pt x="3046683" y="593996"/>
                  <a:pt x="3049224" y="586739"/>
                </a:cubicBezTo>
                <a:cubicBezTo>
                  <a:pt x="3050493" y="582930"/>
                  <a:pt x="3061378" y="583293"/>
                  <a:pt x="3068274" y="583111"/>
                </a:cubicBezTo>
                <a:cubicBezTo>
                  <a:pt x="3071357" y="582930"/>
                  <a:pt x="3074441" y="582748"/>
                  <a:pt x="3077343" y="583111"/>
                </a:cubicBezTo>
                <a:cubicBezTo>
                  <a:pt x="3084056" y="584018"/>
                  <a:pt x="3086233" y="581840"/>
                  <a:pt x="3086052" y="574764"/>
                </a:cubicBezTo>
                <a:cubicBezTo>
                  <a:pt x="3085507" y="555354"/>
                  <a:pt x="3086052" y="536124"/>
                  <a:pt x="3085870" y="516713"/>
                </a:cubicBezTo>
                <a:cubicBezTo>
                  <a:pt x="3085870" y="511270"/>
                  <a:pt x="3085870" y="506917"/>
                  <a:pt x="3093671" y="506736"/>
                </a:cubicBezTo>
                <a:cubicBezTo>
                  <a:pt x="3101472" y="506554"/>
                  <a:pt x="3102379" y="510364"/>
                  <a:pt x="3102379" y="516713"/>
                </a:cubicBezTo>
                <a:cubicBezTo>
                  <a:pt x="3102198" y="536668"/>
                  <a:pt x="3102742" y="556624"/>
                  <a:pt x="3102198" y="576580"/>
                </a:cubicBezTo>
                <a:cubicBezTo>
                  <a:pt x="3102016" y="583474"/>
                  <a:pt x="3104193" y="585470"/>
                  <a:pt x="3110906" y="584925"/>
                </a:cubicBezTo>
                <a:cubicBezTo>
                  <a:pt x="3118525" y="584381"/>
                  <a:pt x="3126146" y="585288"/>
                  <a:pt x="3133583" y="584744"/>
                </a:cubicBezTo>
                <a:cubicBezTo>
                  <a:pt x="3139389" y="584381"/>
                  <a:pt x="3141022" y="586558"/>
                  <a:pt x="3140659" y="592000"/>
                </a:cubicBezTo>
                <a:cubicBezTo>
                  <a:pt x="3140296" y="599620"/>
                  <a:pt x="3141203" y="607241"/>
                  <a:pt x="3140477" y="614679"/>
                </a:cubicBezTo>
                <a:cubicBezTo>
                  <a:pt x="3139933" y="621756"/>
                  <a:pt x="3142654" y="623388"/>
                  <a:pt x="3149185" y="623025"/>
                </a:cubicBezTo>
                <a:cubicBezTo>
                  <a:pt x="3156261" y="622662"/>
                  <a:pt x="3163518" y="623025"/>
                  <a:pt x="3170774" y="623570"/>
                </a:cubicBezTo>
                <a:cubicBezTo>
                  <a:pt x="3176579" y="623932"/>
                  <a:pt x="3179482" y="626654"/>
                  <a:pt x="3178756" y="633367"/>
                </a:cubicBezTo>
                <a:cubicBezTo>
                  <a:pt x="3178030" y="640623"/>
                  <a:pt x="3178756" y="647880"/>
                  <a:pt x="3178574" y="655134"/>
                </a:cubicBezTo>
                <a:cubicBezTo>
                  <a:pt x="3178574" y="659126"/>
                  <a:pt x="3179663" y="661121"/>
                  <a:pt x="3184199" y="660941"/>
                </a:cubicBezTo>
                <a:cubicBezTo>
                  <a:pt x="3201253" y="660033"/>
                  <a:pt x="3218305" y="664024"/>
                  <a:pt x="3235358" y="661121"/>
                </a:cubicBezTo>
                <a:cubicBezTo>
                  <a:pt x="3239169" y="660578"/>
                  <a:pt x="3240439" y="659490"/>
                  <a:pt x="3240439" y="655679"/>
                </a:cubicBezTo>
                <a:cubicBezTo>
                  <a:pt x="3240257" y="647154"/>
                  <a:pt x="3240802" y="638628"/>
                  <a:pt x="3240257" y="630282"/>
                </a:cubicBezTo>
                <a:cubicBezTo>
                  <a:pt x="3239714" y="623025"/>
                  <a:pt x="3243341" y="621392"/>
                  <a:pt x="3248783" y="623207"/>
                </a:cubicBezTo>
                <a:cubicBezTo>
                  <a:pt x="3256403" y="625746"/>
                  <a:pt x="3264204" y="624113"/>
                  <a:pt x="3272005" y="624839"/>
                </a:cubicBezTo>
                <a:cubicBezTo>
                  <a:pt x="3278536" y="625564"/>
                  <a:pt x="3280351" y="622481"/>
                  <a:pt x="3280169" y="616311"/>
                </a:cubicBezTo>
                <a:cubicBezTo>
                  <a:pt x="3279988" y="606152"/>
                  <a:pt x="3280169" y="595810"/>
                  <a:pt x="3280169" y="584925"/>
                </a:cubicBezTo>
                <a:cubicBezTo>
                  <a:pt x="3291053" y="584925"/>
                  <a:pt x="3301214" y="584744"/>
                  <a:pt x="3311192" y="585107"/>
                </a:cubicBezTo>
                <a:cubicBezTo>
                  <a:pt x="3316815" y="585288"/>
                  <a:pt x="3318630" y="583656"/>
                  <a:pt x="3318448" y="578031"/>
                </a:cubicBezTo>
                <a:cubicBezTo>
                  <a:pt x="3318266" y="558620"/>
                  <a:pt x="3318266" y="539390"/>
                  <a:pt x="3318448" y="519979"/>
                </a:cubicBezTo>
                <a:cubicBezTo>
                  <a:pt x="3318448" y="514899"/>
                  <a:pt x="3315727" y="508368"/>
                  <a:pt x="3325887" y="508550"/>
                </a:cubicBezTo>
                <a:cubicBezTo>
                  <a:pt x="3335501" y="508550"/>
                  <a:pt x="3333143" y="514717"/>
                  <a:pt x="3332781" y="519435"/>
                </a:cubicBezTo>
                <a:cubicBezTo>
                  <a:pt x="3331329" y="538846"/>
                  <a:pt x="3333143" y="558257"/>
                  <a:pt x="3332781" y="577669"/>
                </a:cubicBezTo>
                <a:cubicBezTo>
                  <a:pt x="3332781" y="582930"/>
                  <a:pt x="3334050" y="585288"/>
                  <a:pt x="3339856" y="584925"/>
                </a:cubicBezTo>
                <a:cubicBezTo>
                  <a:pt x="3348382" y="584381"/>
                  <a:pt x="3356728" y="584925"/>
                  <a:pt x="3365255" y="584744"/>
                </a:cubicBezTo>
                <a:cubicBezTo>
                  <a:pt x="3369427" y="584562"/>
                  <a:pt x="3371241" y="586014"/>
                  <a:pt x="3371060" y="590369"/>
                </a:cubicBezTo>
                <a:cubicBezTo>
                  <a:pt x="3370879" y="599801"/>
                  <a:pt x="3371604" y="609236"/>
                  <a:pt x="3370697" y="618489"/>
                </a:cubicBezTo>
                <a:cubicBezTo>
                  <a:pt x="3370153" y="623750"/>
                  <a:pt x="3371422" y="624839"/>
                  <a:pt x="3375957" y="624839"/>
                </a:cubicBezTo>
                <a:cubicBezTo>
                  <a:pt x="3384666" y="624658"/>
                  <a:pt x="3393556" y="625021"/>
                  <a:pt x="3402264" y="624658"/>
                </a:cubicBezTo>
                <a:cubicBezTo>
                  <a:pt x="3407162" y="624476"/>
                  <a:pt x="3409702" y="625746"/>
                  <a:pt x="3409158" y="631190"/>
                </a:cubicBezTo>
                <a:cubicBezTo>
                  <a:pt x="3408432" y="638809"/>
                  <a:pt x="3410065" y="646609"/>
                  <a:pt x="3407526" y="654409"/>
                </a:cubicBezTo>
                <a:cubicBezTo>
                  <a:pt x="3405892" y="659853"/>
                  <a:pt x="3407706" y="663298"/>
                  <a:pt x="3414781" y="662935"/>
                </a:cubicBezTo>
                <a:cubicBezTo>
                  <a:pt x="3423490" y="662392"/>
                  <a:pt x="3432379" y="661121"/>
                  <a:pt x="3440725" y="661847"/>
                </a:cubicBezTo>
                <a:cubicBezTo>
                  <a:pt x="3449613" y="662572"/>
                  <a:pt x="3458140" y="662210"/>
                  <a:pt x="3466849" y="662755"/>
                </a:cubicBezTo>
                <a:cubicBezTo>
                  <a:pt x="3470477" y="662935"/>
                  <a:pt x="3471747" y="662029"/>
                  <a:pt x="3471384" y="657493"/>
                </a:cubicBezTo>
                <a:cubicBezTo>
                  <a:pt x="3470477" y="648786"/>
                  <a:pt x="3471021" y="639897"/>
                  <a:pt x="3470839" y="631190"/>
                </a:cubicBezTo>
                <a:cubicBezTo>
                  <a:pt x="3470659" y="626835"/>
                  <a:pt x="3471565" y="624476"/>
                  <a:pt x="3476645" y="624658"/>
                </a:cubicBezTo>
                <a:cubicBezTo>
                  <a:pt x="3485353" y="625021"/>
                  <a:pt x="3493881" y="624295"/>
                  <a:pt x="3502587" y="623207"/>
                </a:cubicBezTo>
                <a:cubicBezTo>
                  <a:pt x="3507849" y="622662"/>
                  <a:pt x="3509120" y="620848"/>
                  <a:pt x="3508938" y="616131"/>
                </a:cubicBezTo>
                <a:cubicBezTo>
                  <a:pt x="3508575" y="609236"/>
                  <a:pt x="3509301" y="602159"/>
                  <a:pt x="3508757" y="595266"/>
                </a:cubicBezTo>
                <a:cubicBezTo>
                  <a:pt x="3508031" y="587646"/>
                  <a:pt x="3510389" y="584018"/>
                  <a:pt x="3518734" y="584744"/>
                </a:cubicBezTo>
                <a:cubicBezTo>
                  <a:pt x="3525447" y="585288"/>
                  <a:pt x="3532159" y="584199"/>
                  <a:pt x="3538691" y="584925"/>
                </a:cubicBezTo>
                <a:cubicBezTo>
                  <a:pt x="3545765" y="585651"/>
                  <a:pt x="3547217" y="582748"/>
                  <a:pt x="3547035" y="576217"/>
                </a:cubicBezTo>
                <a:cubicBezTo>
                  <a:pt x="3546491" y="559890"/>
                  <a:pt x="3546854" y="543563"/>
                  <a:pt x="3546854" y="527236"/>
                </a:cubicBezTo>
                <a:cubicBezTo>
                  <a:pt x="3546854" y="521430"/>
                  <a:pt x="3545221" y="514717"/>
                  <a:pt x="3547760" y="510364"/>
                </a:cubicBezTo>
                <a:cubicBezTo>
                  <a:pt x="3550483" y="505829"/>
                  <a:pt x="3557920" y="510182"/>
                  <a:pt x="3563000" y="508005"/>
                </a:cubicBezTo>
                <a:cubicBezTo>
                  <a:pt x="3563727" y="507642"/>
                  <a:pt x="3564089" y="507642"/>
                  <a:pt x="3564815" y="510001"/>
                </a:cubicBezTo>
                <a:cubicBezTo>
                  <a:pt x="3561911" y="519253"/>
                  <a:pt x="3566810" y="530501"/>
                  <a:pt x="3564452" y="541023"/>
                </a:cubicBezTo>
                <a:cubicBezTo>
                  <a:pt x="3561548" y="553360"/>
                  <a:pt x="3566447" y="564970"/>
                  <a:pt x="3564815" y="576761"/>
                </a:cubicBezTo>
                <a:cubicBezTo>
                  <a:pt x="3564089" y="581477"/>
                  <a:pt x="3565903" y="583474"/>
                  <a:pt x="3570802" y="582930"/>
                </a:cubicBezTo>
                <a:cubicBezTo>
                  <a:pt x="3581142" y="581660"/>
                  <a:pt x="3591665" y="580934"/>
                  <a:pt x="3602730" y="583111"/>
                </a:cubicBezTo>
                <a:cubicBezTo>
                  <a:pt x="3602730" y="591275"/>
                  <a:pt x="3602730" y="599983"/>
                  <a:pt x="3602730" y="608692"/>
                </a:cubicBezTo>
                <a:cubicBezTo>
                  <a:pt x="3606178" y="607604"/>
                  <a:pt x="3602730" y="603431"/>
                  <a:pt x="3606178" y="602704"/>
                </a:cubicBezTo>
                <a:cubicBezTo>
                  <a:pt x="3606360" y="608692"/>
                  <a:pt x="3607630" y="614679"/>
                  <a:pt x="3602368" y="620848"/>
                </a:cubicBezTo>
                <a:cubicBezTo>
                  <a:pt x="3613798" y="620848"/>
                  <a:pt x="3623775" y="621030"/>
                  <a:pt x="3633752" y="620667"/>
                </a:cubicBezTo>
                <a:cubicBezTo>
                  <a:pt x="3639197" y="620485"/>
                  <a:pt x="3641373" y="621936"/>
                  <a:pt x="3641010" y="627742"/>
                </a:cubicBezTo>
                <a:cubicBezTo>
                  <a:pt x="3640466" y="636269"/>
                  <a:pt x="3640828" y="644614"/>
                  <a:pt x="3640828" y="653140"/>
                </a:cubicBezTo>
                <a:cubicBezTo>
                  <a:pt x="3640828" y="656405"/>
                  <a:pt x="3641191" y="658763"/>
                  <a:pt x="3645545" y="658944"/>
                </a:cubicBezTo>
                <a:cubicBezTo>
                  <a:pt x="3661147" y="659308"/>
                  <a:pt x="3676750" y="661304"/>
                  <a:pt x="3692351" y="660758"/>
                </a:cubicBezTo>
                <a:cubicBezTo>
                  <a:pt x="3697431" y="660578"/>
                  <a:pt x="3699063" y="658944"/>
                  <a:pt x="3698882" y="653865"/>
                </a:cubicBezTo>
                <a:cubicBezTo>
                  <a:pt x="3698520" y="645703"/>
                  <a:pt x="3699245" y="637539"/>
                  <a:pt x="3698701" y="629375"/>
                </a:cubicBezTo>
                <a:cubicBezTo>
                  <a:pt x="3698338" y="623570"/>
                  <a:pt x="3700515" y="621756"/>
                  <a:pt x="3705958" y="622299"/>
                </a:cubicBezTo>
                <a:cubicBezTo>
                  <a:pt x="3714666" y="623207"/>
                  <a:pt x="3723193" y="621392"/>
                  <a:pt x="3731901" y="620667"/>
                </a:cubicBezTo>
                <a:cubicBezTo>
                  <a:pt x="3735892" y="620304"/>
                  <a:pt x="3736799" y="618671"/>
                  <a:pt x="3736799" y="615042"/>
                </a:cubicBezTo>
                <a:cubicBezTo>
                  <a:pt x="3736618" y="607785"/>
                  <a:pt x="3736799" y="600527"/>
                  <a:pt x="3736799" y="593270"/>
                </a:cubicBezTo>
                <a:cubicBezTo>
                  <a:pt x="3736799" y="587827"/>
                  <a:pt x="3738069" y="584744"/>
                  <a:pt x="3744781" y="583836"/>
                </a:cubicBezTo>
                <a:cubicBezTo>
                  <a:pt x="3752764" y="582748"/>
                  <a:pt x="3760745" y="582567"/>
                  <a:pt x="3768910" y="582385"/>
                </a:cubicBezTo>
                <a:cubicBezTo>
                  <a:pt x="3771450" y="582385"/>
                  <a:pt x="3774715" y="583111"/>
                  <a:pt x="3774715" y="578757"/>
                </a:cubicBezTo>
                <a:cubicBezTo>
                  <a:pt x="3774715" y="572409"/>
                  <a:pt x="3777255" y="566602"/>
                  <a:pt x="3776712" y="560072"/>
                </a:cubicBezTo>
                <a:cubicBezTo>
                  <a:pt x="3775440" y="543927"/>
                  <a:pt x="3775804" y="527598"/>
                  <a:pt x="3776530" y="511452"/>
                </a:cubicBezTo>
                <a:cubicBezTo>
                  <a:pt x="3776712" y="504740"/>
                  <a:pt x="3780883" y="506554"/>
                  <a:pt x="3784512" y="506192"/>
                </a:cubicBezTo>
                <a:cubicBezTo>
                  <a:pt x="3788502" y="505829"/>
                  <a:pt x="3790862" y="506554"/>
                  <a:pt x="3791225" y="511815"/>
                </a:cubicBezTo>
                <a:cubicBezTo>
                  <a:pt x="3792313" y="527236"/>
                  <a:pt x="3791043" y="542656"/>
                  <a:pt x="3792857" y="558075"/>
                </a:cubicBezTo>
                <a:cubicBezTo>
                  <a:pt x="3793764" y="564970"/>
                  <a:pt x="3790499" y="571502"/>
                  <a:pt x="3791043" y="578575"/>
                </a:cubicBezTo>
                <a:cubicBezTo>
                  <a:pt x="3791406" y="582748"/>
                  <a:pt x="3792494" y="584381"/>
                  <a:pt x="3796849" y="584199"/>
                </a:cubicBezTo>
                <a:cubicBezTo>
                  <a:pt x="3805556" y="584018"/>
                  <a:pt x="3814446" y="584381"/>
                  <a:pt x="3823154" y="584018"/>
                </a:cubicBezTo>
                <a:cubicBezTo>
                  <a:pt x="3828052" y="583836"/>
                  <a:pt x="3829866" y="585651"/>
                  <a:pt x="3829322" y="590369"/>
                </a:cubicBezTo>
                <a:cubicBezTo>
                  <a:pt x="3828415" y="599438"/>
                  <a:pt x="3832225" y="608147"/>
                  <a:pt x="3831136" y="617220"/>
                </a:cubicBezTo>
                <a:cubicBezTo>
                  <a:pt x="3830591" y="621392"/>
                  <a:pt x="3832951" y="622299"/>
                  <a:pt x="3836579" y="622299"/>
                </a:cubicBezTo>
                <a:cubicBezTo>
                  <a:pt x="3843291" y="622118"/>
                  <a:pt x="3849823" y="622118"/>
                  <a:pt x="3856535" y="622299"/>
                </a:cubicBezTo>
                <a:cubicBezTo>
                  <a:pt x="3868689" y="622662"/>
                  <a:pt x="3869234" y="623388"/>
                  <a:pt x="3869234" y="634999"/>
                </a:cubicBezTo>
                <a:cubicBezTo>
                  <a:pt x="3869234" y="641711"/>
                  <a:pt x="3869416" y="648242"/>
                  <a:pt x="3869234" y="654954"/>
                </a:cubicBezTo>
                <a:cubicBezTo>
                  <a:pt x="3869053" y="658763"/>
                  <a:pt x="3870322" y="660578"/>
                  <a:pt x="3874313" y="660396"/>
                </a:cubicBezTo>
                <a:cubicBezTo>
                  <a:pt x="3891548" y="659853"/>
                  <a:pt x="3908784" y="662572"/>
                  <a:pt x="3926200" y="660396"/>
                </a:cubicBezTo>
                <a:cubicBezTo>
                  <a:pt x="3928921" y="660033"/>
                  <a:pt x="3931825" y="659308"/>
                  <a:pt x="3930553" y="656405"/>
                </a:cubicBezTo>
                <a:cubicBezTo>
                  <a:pt x="3926563" y="647335"/>
                  <a:pt x="3932188" y="638628"/>
                  <a:pt x="3930734" y="629737"/>
                </a:cubicBezTo>
                <a:cubicBezTo>
                  <a:pt x="3929283" y="621756"/>
                  <a:pt x="3934364" y="620667"/>
                  <a:pt x="3939806" y="622481"/>
                </a:cubicBezTo>
                <a:cubicBezTo>
                  <a:pt x="3947064" y="624839"/>
                  <a:pt x="3954319" y="623207"/>
                  <a:pt x="3961395" y="623932"/>
                </a:cubicBezTo>
                <a:cubicBezTo>
                  <a:pt x="3966656" y="624295"/>
                  <a:pt x="3969014" y="621936"/>
                  <a:pt x="3968832" y="616493"/>
                </a:cubicBezTo>
                <a:cubicBezTo>
                  <a:pt x="3968652" y="607967"/>
                  <a:pt x="3968832" y="599620"/>
                  <a:pt x="3968832" y="591094"/>
                </a:cubicBezTo>
                <a:cubicBezTo>
                  <a:pt x="3968832" y="589552"/>
                  <a:pt x="3968787" y="587918"/>
                  <a:pt x="3969264" y="586649"/>
                </a:cubicBezTo>
                <a:lnTo>
                  <a:pt x="3972231" y="584759"/>
                </a:lnTo>
                <a:lnTo>
                  <a:pt x="3973928" y="584381"/>
                </a:lnTo>
                <a:cubicBezTo>
                  <a:pt x="3982817" y="584744"/>
                  <a:pt x="3991707" y="584018"/>
                  <a:pt x="4000597" y="584744"/>
                </a:cubicBezTo>
                <a:cubicBezTo>
                  <a:pt x="4005859" y="585288"/>
                  <a:pt x="4006947" y="584199"/>
                  <a:pt x="4006765" y="579120"/>
                </a:cubicBezTo>
                <a:lnTo>
                  <a:pt x="4006754" y="577157"/>
                </a:lnTo>
                <a:lnTo>
                  <a:pt x="4006931" y="576398"/>
                </a:lnTo>
                <a:cubicBezTo>
                  <a:pt x="4006024" y="556080"/>
                  <a:pt x="4008926" y="535760"/>
                  <a:pt x="4006750" y="515443"/>
                </a:cubicBezTo>
                <a:lnTo>
                  <a:pt x="4007906" y="509593"/>
                </a:lnTo>
                <a:lnTo>
                  <a:pt x="4008390" y="509244"/>
                </a:lnTo>
                <a:lnTo>
                  <a:pt x="4014187" y="507642"/>
                </a:lnTo>
                <a:cubicBezTo>
                  <a:pt x="4020719" y="507642"/>
                  <a:pt x="4021445" y="510364"/>
                  <a:pt x="4021445" y="515805"/>
                </a:cubicBezTo>
                <a:lnTo>
                  <a:pt x="4021315" y="560000"/>
                </a:lnTo>
                <a:lnTo>
                  <a:pt x="4021300" y="560207"/>
                </a:lnTo>
                <a:lnTo>
                  <a:pt x="4021314" y="560354"/>
                </a:lnTo>
                <a:lnTo>
                  <a:pt x="4021263" y="577487"/>
                </a:lnTo>
                <a:cubicBezTo>
                  <a:pt x="4021263" y="581477"/>
                  <a:pt x="4021263" y="585107"/>
                  <a:pt x="4026705" y="584199"/>
                </a:cubicBezTo>
                <a:lnTo>
                  <a:pt x="4026726" y="582785"/>
                </a:lnTo>
                <a:lnTo>
                  <a:pt x="4027809" y="582930"/>
                </a:lnTo>
                <a:cubicBezTo>
                  <a:pt x="4038695" y="582385"/>
                  <a:pt x="4049398" y="580571"/>
                  <a:pt x="4060647" y="583293"/>
                </a:cubicBezTo>
                <a:cubicBezTo>
                  <a:pt x="4062460" y="588918"/>
                  <a:pt x="4059921" y="595266"/>
                  <a:pt x="4059558" y="601616"/>
                </a:cubicBezTo>
                <a:cubicBezTo>
                  <a:pt x="4059376" y="603794"/>
                  <a:pt x="4060102" y="605245"/>
                  <a:pt x="4061917" y="605608"/>
                </a:cubicBezTo>
                <a:cubicBezTo>
                  <a:pt x="4063005" y="605788"/>
                  <a:pt x="4061917" y="602704"/>
                  <a:pt x="4064093" y="602524"/>
                </a:cubicBezTo>
                <a:cubicBezTo>
                  <a:pt x="4066270" y="608873"/>
                  <a:pt x="4061554" y="614497"/>
                  <a:pt x="4062460" y="621030"/>
                </a:cubicBezTo>
                <a:cubicBezTo>
                  <a:pt x="4072256" y="621030"/>
                  <a:pt x="4081872" y="621392"/>
                  <a:pt x="4091487" y="620848"/>
                </a:cubicBezTo>
                <a:cubicBezTo>
                  <a:pt x="4098199" y="620485"/>
                  <a:pt x="4100377" y="623025"/>
                  <a:pt x="4098381" y="629193"/>
                </a:cubicBezTo>
                <a:cubicBezTo>
                  <a:pt x="4096022" y="636451"/>
                  <a:pt x="4097111" y="643706"/>
                  <a:pt x="4097474" y="650782"/>
                </a:cubicBezTo>
                <a:cubicBezTo>
                  <a:pt x="4097655" y="653865"/>
                  <a:pt x="4097293" y="659126"/>
                  <a:pt x="4103280" y="659126"/>
                </a:cubicBezTo>
                <a:lnTo>
                  <a:pt x="4135764" y="660511"/>
                </a:lnTo>
                <a:lnTo>
                  <a:pt x="4135764" y="606049"/>
                </a:lnTo>
                <a:lnTo>
                  <a:pt x="4133395" y="608329"/>
                </a:lnTo>
                <a:cubicBezTo>
                  <a:pt x="4134120" y="618126"/>
                  <a:pt x="4133577" y="628105"/>
                  <a:pt x="4133577" y="637176"/>
                </a:cubicBezTo>
                <a:cubicBezTo>
                  <a:pt x="4120152" y="640079"/>
                  <a:pt x="4119969" y="632459"/>
                  <a:pt x="4120695" y="623388"/>
                </a:cubicBezTo>
                <a:cubicBezTo>
                  <a:pt x="4121240" y="617401"/>
                  <a:pt x="4120514" y="611232"/>
                  <a:pt x="4120878" y="605245"/>
                </a:cubicBezTo>
                <a:cubicBezTo>
                  <a:pt x="4121058" y="600527"/>
                  <a:pt x="4119607" y="598713"/>
                  <a:pt x="4114708" y="598894"/>
                </a:cubicBezTo>
                <a:cubicBezTo>
                  <a:pt x="4106001" y="599257"/>
                  <a:pt x="4097111" y="598894"/>
                  <a:pt x="4088404" y="599075"/>
                </a:cubicBezTo>
                <a:cubicBezTo>
                  <a:pt x="4084048" y="599075"/>
                  <a:pt x="4082416" y="597624"/>
                  <a:pt x="4082597" y="593270"/>
                </a:cubicBezTo>
                <a:cubicBezTo>
                  <a:pt x="4082779" y="584562"/>
                  <a:pt x="4082416" y="575672"/>
                  <a:pt x="4082779" y="566965"/>
                </a:cubicBezTo>
                <a:cubicBezTo>
                  <a:pt x="4082960" y="562249"/>
                  <a:pt x="4081328" y="560615"/>
                  <a:pt x="4076611" y="560798"/>
                </a:cubicBezTo>
                <a:cubicBezTo>
                  <a:pt x="4068810" y="560979"/>
                  <a:pt x="4060827" y="560435"/>
                  <a:pt x="4053026" y="560979"/>
                </a:cubicBezTo>
                <a:cubicBezTo>
                  <a:pt x="4046133" y="561524"/>
                  <a:pt x="4044318" y="559164"/>
                  <a:pt x="4044499" y="552452"/>
                </a:cubicBezTo>
                <a:cubicBezTo>
                  <a:pt x="4044863" y="531590"/>
                  <a:pt x="4044682" y="510727"/>
                  <a:pt x="4044682" y="489865"/>
                </a:cubicBezTo>
                <a:cubicBezTo>
                  <a:pt x="4044682" y="486054"/>
                  <a:pt x="4045045" y="482789"/>
                  <a:pt x="4039420" y="482789"/>
                </a:cubicBezTo>
                <a:cubicBezTo>
                  <a:pt x="4030712" y="482789"/>
                  <a:pt x="4022003" y="482743"/>
                  <a:pt x="4013296" y="482947"/>
                </a:cubicBezTo>
                <a:lnTo>
                  <a:pt x="3995740" y="484059"/>
                </a:lnTo>
                <a:lnTo>
                  <a:pt x="3995502" y="484058"/>
                </a:lnTo>
                <a:lnTo>
                  <a:pt x="3995403" y="484080"/>
                </a:lnTo>
                <a:lnTo>
                  <a:pt x="3987172" y="484603"/>
                </a:lnTo>
                <a:cubicBezTo>
                  <a:pt x="3984087" y="484965"/>
                  <a:pt x="3982999" y="486235"/>
                  <a:pt x="3983180" y="489139"/>
                </a:cubicBezTo>
                <a:cubicBezTo>
                  <a:pt x="3984087" y="510182"/>
                  <a:pt x="3979370" y="531226"/>
                  <a:pt x="3982454" y="552271"/>
                </a:cubicBezTo>
                <a:cubicBezTo>
                  <a:pt x="3982817" y="554629"/>
                  <a:pt x="3982772" y="556715"/>
                  <a:pt x="3981729" y="558280"/>
                </a:cubicBezTo>
                <a:lnTo>
                  <a:pt x="3976714" y="560432"/>
                </a:lnTo>
                <a:lnTo>
                  <a:pt x="3953413" y="560252"/>
                </a:lnTo>
                <a:lnTo>
                  <a:pt x="3951906" y="560630"/>
                </a:lnTo>
                <a:lnTo>
                  <a:pt x="3951251" y="560615"/>
                </a:lnTo>
                <a:cubicBezTo>
                  <a:pt x="3944356" y="560072"/>
                  <a:pt x="3941998" y="563700"/>
                  <a:pt x="3943450" y="569324"/>
                </a:cubicBezTo>
                <a:cubicBezTo>
                  <a:pt x="3945446" y="577849"/>
                  <a:pt x="3942361" y="585832"/>
                  <a:pt x="3943087" y="594177"/>
                </a:cubicBezTo>
                <a:cubicBezTo>
                  <a:pt x="3943631" y="599257"/>
                  <a:pt x="3940366" y="600345"/>
                  <a:pt x="3935468" y="599620"/>
                </a:cubicBezTo>
                <a:cubicBezTo>
                  <a:pt x="3928392" y="598531"/>
                  <a:pt x="3921135" y="599075"/>
                  <a:pt x="3913879" y="598713"/>
                </a:cubicBezTo>
                <a:lnTo>
                  <a:pt x="3911242" y="601538"/>
                </a:lnTo>
                <a:lnTo>
                  <a:pt x="3909600" y="601933"/>
                </a:lnTo>
                <a:lnTo>
                  <a:pt x="3909292" y="603628"/>
                </a:lnTo>
                <a:lnTo>
                  <a:pt x="3908799" y="604157"/>
                </a:lnTo>
                <a:lnTo>
                  <a:pt x="3908799" y="606339"/>
                </a:lnTo>
                <a:lnTo>
                  <a:pt x="3908240" y="609418"/>
                </a:lnTo>
                <a:cubicBezTo>
                  <a:pt x="3908784" y="616675"/>
                  <a:pt x="3908240" y="623932"/>
                  <a:pt x="3908421" y="631190"/>
                </a:cubicBezTo>
                <a:cubicBezTo>
                  <a:pt x="3908602" y="636813"/>
                  <a:pt x="3906062" y="638809"/>
                  <a:pt x="3900801" y="638446"/>
                </a:cubicBezTo>
                <a:cubicBezTo>
                  <a:pt x="3895903" y="638083"/>
                  <a:pt x="3891731" y="637539"/>
                  <a:pt x="3891912" y="631008"/>
                </a:cubicBezTo>
                <a:cubicBezTo>
                  <a:pt x="3892274" y="622299"/>
                  <a:pt x="3891731" y="613409"/>
                  <a:pt x="3892093" y="604700"/>
                </a:cubicBezTo>
                <a:cubicBezTo>
                  <a:pt x="3892274" y="599983"/>
                  <a:pt x="3890823" y="598169"/>
                  <a:pt x="3885924" y="598350"/>
                </a:cubicBezTo>
                <a:cubicBezTo>
                  <a:pt x="3877217" y="598713"/>
                  <a:pt x="3868327" y="598531"/>
                  <a:pt x="3859619" y="598531"/>
                </a:cubicBezTo>
                <a:cubicBezTo>
                  <a:pt x="3856353" y="598713"/>
                  <a:pt x="3853633" y="598713"/>
                  <a:pt x="3853813" y="593996"/>
                </a:cubicBezTo>
                <a:cubicBezTo>
                  <a:pt x="3853995" y="584744"/>
                  <a:pt x="3853450" y="575491"/>
                  <a:pt x="3853813" y="566422"/>
                </a:cubicBezTo>
                <a:cubicBezTo>
                  <a:pt x="3853995" y="561524"/>
                  <a:pt x="3852000" y="560252"/>
                  <a:pt x="3847464" y="560435"/>
                </a:cubicBezTo>
                <a:cubicBezTo>
                  <a:pt x="3839663" y="560615"/>
                  <a:pt x="3831681" y="559890"/>
                  <a:pt x="3823879" y="560615"/>
                </a:cubicBezTo>
                <a:cubicBezTo>
                  <a:pt x="3816804" y="561161"/>
                  <a:pt x="3815352" y="558438"/>
                  <a:pt x="3815535" y="551909"/>
                </a:cubicBezTo>
                <a:cubicBezTo>
                  <a:pt x="3815897" y="533222"/>
                  <a:pt x="3815352" y="514355"/>
                  <a:pt x="3815897" y="495669"/>
                </a:cubicBezTo>
                <a:cubicBezTo>
                  <a:pt x="3816260" y="486960"/>
                  <a:pt x="3814627" y="483151"/>
                  <a:pt x="3804831" y="484058"/>
                </a:cubicBezTo>
                <a:cubicBezTo>
                  <a:pt x="3793402" y="484965"/>
                  <a:pt x="3781791" y="484240"/>
                  <a:pt x="3770361" y="484240"/>
                </a:cubicBezTo>
                <a:cubicBezTo>
                  <a:pt x="3754034" y="484240"/>
                  <a:pt x="3754215" y="484240"/>
                  <a:pt x="3755847" y="500749"/>
                </a:cubicBezTo>
                <a:cubicBezTo>
                  <a:pt x="3756029" y="502563"/>
                  <a:pt x="3756029" y="504378"/>
                  <a:pt x="3755847" y="506192"/>
                </a:cubicBezTo>
                <a:cubicBezTo>
                  <a:pt x="3753671" y="522338"/>
                  <a:pt x="3754034" y="538664"/>
                  <a:pt x="3754215" y="554811"/>
                </a:cubicBezTo>
                <a:cubicBezTo>
                  <a:pt x="3754215" y="559164"/>
                  <a:pt x="3752582" y="560435"/>
                  <a:pt x="3748410" y="560435"/>
                </a:cubicBezTo>
                <a:cubicBezTo>
                  <a:pt x="3738069" y="560252"/>
                  <a:pt x="3727909" y="560435"/>
                  <a:pt x="3717749" y="560435"/>
                </a:cubicBezTo>
                <a:cubicBezTo>
                  <a:pt x="3716661" y="562975"/>
                  <a:pt x="3719928" y="564245"/>
                  <a:pt x="3719383" y="565514"/>
                </a:cubicBezTo>
                <a:cubicBezTo>
                  <a:pt x="3715029" y="574947"/>
                  <a:pt x="3716298" y="584925"/>
                  <a:pt x="3716117" y="594721"/>
                </a:cubicBezTo>
                <a:cubicBezTo>
                  <a:pt x="3716117" y="598894"/>
                  <a:pt x="3713215" y="598531"/>
                  <a:pt x="3710493" y="598531"/>
                </a:cubicBezTo>
                <a:cubicBezTo>
                  <a:pt x="3701785" y="598713"/>
                  <a:pt x="3692896" y="598894"/>
                  <a:pt x="3684187" y="598531"/>
                </a:cubicBezTo>
                <a:cubicBezTo>
                  <a:pt x="3679289" y="598350"/>
                  <a:pt x="3677838" y="600163"/>
                  <a:pt x="3678020" y="604882"/>
                </a:cubicBezTo>
                <a:cubicBezTo>
                  <a:pt x="3678201" y="613590"/>
                  <a:pt x="3678201" y="622481"/>
                  <a:pt x="3678020" y="631190"/>
                </a:cubicBezTo>
                <a:cubicBezTo>
                  <a:pt x="3678020" y="634093"/>
                  <a:pt x="3678746" y="638446"/>
                  <a:pt x="3673302" y="636995"/>
                </a:cubicBezTo>
                <a:cubicBezTo>
                  <a:pt x="3669311" y="635906"/>
                  <a:pt x="3662781" y="639353"/>
                  <a:pt x="3663325" y="630645"/>
                </a:cubicBezTo>
                <a:cubicBezTo>
                  <a:pt x="3663870" y="622118"/>
                  <a:pt x="3663144" y="613772"/>
                  <a:pt x="3663507" y="605245"/>
                </a:cubicBezTo>
                <a:cubicBezTo>
                  <a:pt x="3663870" y="600345"/>
                  <a:pt x="3662237" y="598350"/>
                  <a:pt x="3656975" y="598531"/>
                </a:cubicBezTo>
                <a:cubicBezTo>
                  <a:pt x="3648449" y="598894"/>
                  <a:pt x="3640103" y="598350"/>
                  <a:pt x="3631576" y="598713"/>
                </a:cubicBezTo>
                <a:cubicBezTo>
                  <a:pt x="3626860" y="598894"/>
                  <a:pt x="3625046" y="597443"/>
                  <a:pt x="3625227" y="592545"/>
                </a:cubicBezTo>
                <a:cubicBezTo>
                  <a:pt x="3625589" y="583836"/>
                  <a:pt x="3625227" y="574947"/>
                  <a:pt x="3625409" y="566239"/>
                </a:cubicBezTo>
                <a:cubicBezTo>
                  <a:pt x="3625409" y="561886"/>
                  <a:pt x="3623957" y="560252"/>
                  <a:pt x="3619602" y="560435"/>
                </a:cubicBezTo>
                <a:cubicBezTo>
                  <a:pt x="3611439" y="560615"/>
                  <a:pt x="3603275" y="560072"/>
                  <a:pt x="3595112" y="560615"/>
                </a:cubicBezTo>
                <a:cubicBezTo>
                  <a:pt x="3588580" y="560979"/>
                  <a:pt x="3586766" y="558801"/>
                  <a:pt x="3586947" y="552452"/>
                </a:cubicBezTo>
                <a:cubicBezTo>
                  <a:pt x="3587491" y="531590"/>
                  <a:pt x="3586947" y="510727"/>
                  <a:pt x="3587309" y="489865"/>
                </a:cubicBezTo>
                <a:cubicBezTo>
                  <a:pt x="3587491" y="483877"/>
                  <a:pt x="3585496" y="482063"/>
                  <a:pt x="3579691" y="482244"/>
                </a:cubicBezTo>
                <a:close/>
                <a:moveTo>
                  <a:pt x="2067882" y="436843"/>
                </a:moveTo>
                <a:lnTo>
                  <a:pt x="2067577" y="436935"/>
                </a:lnTo>
                <a:cubicBezTo>
                  <a:pt x="2066647" y="438205"/>
                  <a:pt x="2066420" y="440155"/>
                  <a:pt x="2066238" y="442695"/>
                </a:cubicBezTo>
                <a:lnTo>
                  <a:pt x="2067882" y="461275"/>
                </a:lnTo>
                <a:close/>
                <a:moveTo>
                  <a:pt x="4135764" y="436843"/>
                </a:moveTo>
                <a:lnTo>
                  <a:pt x="4135459" y="436935"/>
                </a:lnTo>
                <a:cubicBezTo>
                  <a:pt x="4134529" y="438205"/>
                  <a:pt x="4134302" y="440155"/>
                  <a:pt x="4134120" y="442695"/>
                </a:cubicBezTo>
                <a:lnTo>
                  <a:pt x="4135764" y="461275"/>
                </a:lnTo>
                <a:close/>
                <a:moveTo>
                  <a:pt x="823145" y="356883"/>
                </a:moveTo>
                <a:cubicBezTo>
                  <a:pt x="806455" y="357065"/>
                  <a:pt x="789764" y="357065"/>
                  <a:pt x="773074" y="356883"/>
                </a:cubicBezTo>
                <a:cubicBezTo>
                  <a:pt x="767450" y="356883"/>
                  <a:pt x="765453" y="359060"/>
                  <a:pt x="765636" y="364504"/>
                </a:cubicBezTo>
                <a:cubicBezTo>
                  <a:pt x="765816" y="375024"/>
                  <a:pt x="765636" y="385547"/>
                  <a:pt x="765636" y="396251"/>
                </a:cubicBezTo>
                <a:cubicBezTo>
                  <a:pt x="754387" y="392623"/>
                  <a:pt x="744410" y="398065"/>
                  <a:pt x="734250" y="396796"/>
                </a:cubicBezTo>
                <a:cubicBezTo>
                  <a:pt x="727538" y="396070"/>
                  <a:pt x="726267" y="399698"/>
                  <a:pt x="728082" y="404960"/>
                </a:cubicBezTo>
                <a:cubicBezTo>
                  <a:pt x="730441" y="412216"/>
                  <a:pt x="729352" y="419474"/>
                  <a:pt x="729170" y="426548"/>
                </a:cubicBezTo>
                <a:cubicBezTo>
                  <a:pt x="728989" y="431991"/>
                  <a:pt x="726812" y="435982"/>
                  <a:pt x="719737" y="435257"/>
                </a:cubicBezTo>
                <a:cubicBezTo>
                  <a:pt x="711936" y="434532"/>
                  <a:pt x="703953" y="435075"/>
                  <a:pt x="696152" y="435075"/>
                </a:cubicBezTo>
                <a:cubicBezTo>
                  <a:pt x="692886" y="435075"/>
                  <a:pt x="689258" y="435438"/>
                  <a:pt x="689984" y="439610"/>
                </a:cubicBezTo>
                <a:cubicBezTo>
                  <a:pt x="692886" y="457027"/>
                  <a:pt x="690528" y="474443"/>
                  <a:pt x="691254" y="491859"/>
                </a:cubicBezTo>
                <a:cubicBezTo>
                  <a:pt x="691435" y="497665"/>
                  <a:pt x="692705" y="504740"/>
                  <a:pt x="690166" y="509456"/>
                </a:cubicBezTo>
                <a:cubicBezTo>
                  <a:pt x="687807" y="513811"/>
                  <a:pt x="680006" y="509819"/>
                  <a:pt x="674927" y="511815"/>
                </a:cubicBezTo>
                <a:cubicBezTo>
                  <a:pt x="674200" y="512178"/>
                  <a:pt x="673838" y="512178"/>
                  <a:pt x="673475" y="511270"/>
                </a:cubicBezTo>
                <a:cubicBezTo>
                  <a:pt x="673294" y="489865"/>
                  <a:pt x="673294" y="468456"/>
                  <a:pt x="673294" y="447049"/>
                </a:cubicBezTo>
                <a:cubicBezTo>
                  <a:pt x="673294" y="437434"/>
                  <a:pt x="671117" y="434349"/>
                  <a:pt x="662408" y="437434"/>
                </a:cubicBezTo>
                <a:cubicBezTo>
                  <a:pt x="653156" y="440518"/>
                  <a:pt x="644630" y="434894"/>
                  <a:pt x="635921" y="438159"/>
                </a:cubicBezTo>
                <a:cubicBezTo>
                  <a:pt x="633019" y="439248"/>
                  <a:pt x="635014" y="436526"/>
                  <a:pt x="635014" y="435438"/>
                </a:cubicBezTo>
                <a:cubicBezTo>
                  <a:pt x="635014" y="426185"/>
                  <a:pt x="635014" y="416933"/>
                  <a:pt x="635014" y="407137"/>
                </a:cubicBezTo>
                <a:cubicBezTo>
                  <a:pt x="631931" y="409676"/>
                  <a:pt x="634833" y="413486"/>
                  <a:pt x="632112" y="416026"/>
                </a:cubicBezTo>
                <a:cubicBezTo>
                  <a:pt x="631023" y="410039"/>
                  <a:pt x="631023" y="404597"/>
                  <a:pt x="634288" y="398791"/>
                </a:cubicBezTo>
                <a:cubicBezTo>
                  <a:pt x="623948" y="398791"/>
                  <a:pt x="614514" y="398428"/>
                  <a:pt x="605262" y="398973"/>
                </a:cubicBezTo>
                <a:cubicBezTo>
                  <a:pt x="599092" y="399153"/>
                  <a:pt x="596372" y="397702"/>
                  <a:pt x="596916" y="390990"/>
                </a:cubicBezTo>
                <a:cubicBezTo>
                  <a:pt x="597460" y="382826"/>
                  <a:pt x="597098" y="374662"/>
                  <a:pt x="597098" y="366499"/>
                </a:cubicBezTo>
                <a:cubicBezTo>
                  <a:pt x="597098" y="363234"/>
                  <a:pt x="596916" y="360693"/>
                  <a:pt x="592381" y="360693"/>
                </a:cubicBezTo>
                <a:cubicBezTo>
                  <a:pt x="575873" y="360693"/>
                  <a:pt x="559363" y="357972"/>
                  <a:pt x="542853" y="358879"/>
                </a:cubicBezTo>
                <a:cubicBezTo>
                  <a:pt x="538500" y="359060"/>
                  <a:pt x="537230" y="360511"/>
                  <a:pt x="537049" y="364685"/>
                </a:cubicBezTo>
                <a:cubicBezTo>
                  <a:pt x="536504" y="373392"/>
                  <a:pt x="538318" y="381920"/>
                  <a:pt x="539044" y="390628"/>
                </a:cubicBezTo>
                <a:cubicBezTo>
                  <a:pt x="539406" y="394982"/>
                  <a:pt x="538318" y="397702"/>
                  <a:pt x="533239" y="396977"/>
                </a:cubicBezTo>
                <a:cubicBezTo>
                  <a:pt x="523623" y="395707"/>
                  <a:pt x="514189" y="398973"/>
                  <a:pt x="504574" y="398791"/>
                </a:cubicBezTo>
                <a:cubicBezTo>
                  <a:pt x="501129" y="398791"/>
                  <a:pt x="498951" y="398610"/>
                  <a:pt x="500402" y="403689"/>
                </a:cubicBezTo>
                <a:cubicBezTo>
                  <a:pt x="502942" y="412942"/>
                  <a:pt x="499494" y="422195"/>
                  <a:pt x="499132" y="431446"/>
                </a:cubicBezTo>
                <a:cubicBezTo>
                  <a:pt x="498951" y="434894"/>
                  <a:pt x="496592" y="434532"/>
                  <a:pt x="494234" y="435257"/>
                </a:cubicBezTo>
                <a:cubicBezTo>
                  <a:pt x="486250" y="437615"/>
                  <a:pt x="478087" y="437434"/>
                  <a:pt x="470105" y="436889"/>
                </a:cubicBezTo>
                <a:cubicBezTo>
                  <a:pt x="463211" y="436526"/>
                  <a:pt x="460672" y="438341"/>
                  <a:pt x="460853" y="445779"/>
                </a:cubicBezTo>
                <a:cubicBezTo>
                  <a:pt x="461397" y="465191"/>
                  <a:pt x="460853" y="484421"/>
                  <a:pt x="461035" y="503833"/>
                </a:cubicBezTo>
                <a:cubicBezTo>
                  <a:pt x="461035" y="509819"/>
                  <a:pt x="460309" y="513448"/>
                  <a:pt x="452871" y="513448"/>
                </a:cubicBezTo>
                <a:cubicBezTo>
                  <a:pt x="445433" y="513266"/>
                  <a:pt x="444525" y="510001"/>
                  <a:pt x="444525" y="503833"/>
                </a:cubicBezTo>
                <a:cubicBezTo>
                  <a:pt x="444707" y="483333"/>
                  <a:pt x="444344" y="462651"/>
                  <a:pt x="444707" y="442150"/>
                </a:cubicBezTo>
                <a:cubicBezTo>
                  <a:pt x="444707" y="436526"/>
                  <a:pt x="442893" y="434712"/>
                  <a:pt x="437450" y="435075"/>
                </a:cubicBezTo>
                <a:cubicBezTo>
                  <a:pt x="429286" y="435438"/>
                  <a:pt x="421123" y="434894"/>
                  <a:pt x="412959" y="435257"/>
                </a:cubicBezTo>
                <a:cubicBezTo>
                  <a:pt x="407698" y="435620"/>
                  <a:pt x="406247" y="433624"/>
                  <a:pt x="406427" y="428544"/>
                </a:cubicBezTo>
                <a:cubicBezTo>
                  <a:pt x="406790" y="420381"/>
                  <a:pt x="406065" y="412216"/>
                  <a:pt x="406609" y="404053"/>
                </a:cubicBezTo>
                <a:cubicBezTo>
                  <a:pt x="406972" y="398247"/>
                  <a:pt x="404794" y="396614"/>
                  <a:pt x="399352" y="396977"/>
                </a:cubicBezTo>
                <a:cubicBezTo>
                  <a:pt x="391551" y="397340"/>
                  <a:pt x="383568" y="396977"/>
                  <a:pt x="375768" y="397159"/>
                </a:cubicBezTo>
                <a:cubicBezTo>
                  <a:pt x="370143" y="397340"/>
                  <a:pt x="368149" y="394982"/>
                  <a:pt x="368329" y="389539"/>
                </a:cubicBezTo>
                <a:cubicBezTo>
                  <a:pt x="368692" y="381375"/>
                  <a:pt x="368149" y="373211"/>
                  <a:pt x="368511" y="365048"/>
                </a:cubicBezTo>
                <a:cubicBezTo>
                  <a:pt x="368692" y="360330"/>
                  <a:pt x="367059" y="358698"/>
                  <a:pt x="362343" y="358879"/>
                </a:cubicBezTo>
                <a:cubicBezTo>
                  <a:pt x="353271" y="359241"/>
                  <a:pt x="344201" y="358879"/>
                  <a:pt x="335130" y="359060"/>
                </a:cubicBezTo>
                <a:cubicBezTo>
                  <a:pt x="326059" y="359241"/>
                  <a:pt x="314085" y="356157"/>
                  <a:pt x="308824" y="360693"/>
                </a:cubicBezTo>
                <a:cubicBezTo>
                  <a:pt x="302657" y="365954"/>
                  <a:pt x="307192" y="378291"/>
                  <a:pt x="306829" y="387542"/>
                </a:cubicBezTo>
                <a:cubicBezTo>
                  <a:pt x="306466" y="397521"/>
                  <a:pt x="304833" y="399335"/>
                  <a:pt x="295218" y="396614"/>
                </a:cubicBezTo>
                <a:cubicBezTo>
                  <a:pt x="286328" y="394075"/>
                  <a:pt x="278164" y="398791"/>
                  <a:pt x="269457" y="397521"/>
                </a:cubicBezTo>
                <a:cubicBezTo>
                  <a:pt x="266554" y="396977"/>
                  <a:pt x="266736" y="400242"/>
                  <a:pt x="266916" y="402238"/>
                </a:cubicBezTo>
                <a:cubicBezTo>
                  <a:pt x="267461" y="408225"/>
                  <a:pt x="266736" y="414031"/>
                  <a:pt x="268006" y="420199"/>
                </a:cubicBezTo>
                <a:cubicBezTo>
                  <a:pt x="268912" y="424915"/>
                  <a:pt x="270001" y="433443"/>
                  <a:pt x="262926" y="434712"/>
                </a:cubicBezTo>
                <a:cubicBezTo>
                  <a:pt x="254036" y="436526"/>
                  <a:pt x="244601" y="435620"/>
                  <a:pt x="235532" y="435257"/>
                </a:cubicBezTo>
                <a:cubicBezTo>
                  <a:pt x="229544" y="434894"/>
                  <a:pt x="229000" y="437615"/>
                  <a:pt x="228638" y="442695"/>
                </a:cubicBezTo>
                <a:cubicBezTo>
                  <a:pt x="228275" y="449770"/>
                  <a:pt x="231721" y="456482"/>
                  <a:pt x="230451" y="463195"/>
                </a:cubicBezTo>
                <a:cubicBezTo>
                  <a:pt x="227912" y="476258"/>
                  <a:pt x="229181" y="489501"/>
                  <a:pt x="229000" y="502744"/>
                </a:cubicBezTo>
                <a:cubicBezTo>
                  <a:pt x="229000" y="508005"/>
                  <a:pt x="229181" y="511815"/>
                  <a:pt x="221743" y="511815"/>
                </a:cubicBezTo>
                <a:cubicBezTo>
                  <a:pt x="214487" y="511815"/>
                  <a:pt x="213942" y="508368"/>
                  <a:pt x="214305" y="502925"/>
                </a:cubicBezTo>
                <a:cubicBezTo>
                  <a:pt x="215030" y="492222"/>
                  <a:pt x="217026" y="481156"/>
                  <a:pt x="215756" y="470633"/>
                </a:cubicBezTo>
                <a:cubicBezTo>
                  <a:pt x="214668" y="460110"/>
                  <a:pt x="213761" y="449588"/>
                  <a:pt x="215393" y="439248"/>
                </a:cubicBezTo>
                <a:cubicBezTo>
                  <a:pt x="216119" y="433987"/>
                  <a:pt x="213036" y="435438"/>
                  <a:pt x="210859" y="435438"/>
                </a:cubicBezTo>
                <a:cubicBezTo>
                  <a:pt x="201425" y="435257"/>
                  <a:pt x="192174" y="435438"/>
                  <a:pt x="182739" y="435438"/>
                </a:cubicBezTo>
                <a:cubicBezTo>
                  <a:pt x="179110" y="435438"/>
                  <a:pt x="176027" y="435438"/>
                  <a:pt x="176208" y="430358"/>
                </a:cubicBezTo>
                <a:cubicBezTo>
                  <a:pt x="176571" y="421107"/>
                  <a:pt x="175482" y="411490"/>
                  <a:pt x="176934" y="402420"/>
                </a:cubicBezTo>
                <a:cubicBezTo>
                  <a:pt x="177841" y="396433"/>
                  <a:pt x="176027" y="395526"/>
                  <a:pt x="171309" y="395526"/>
                </a:cubicBezTo>
                <a:cubicBezTo>
                  <a:pt x="163146" y="395526"/>
                  <a:pt x="154981" y="395163"/>
                  <a:pt x="146817" y="395707"/>
                </a:cubicBezTo>
                <a:cubicBezTo>
                  <a:pt x="140286" y="396070"/>
                  <a:pt x="137204" y="394437"/>
                  <a:pt x="138110" y="387361"/>
                </a:cubicBezTo>
                <a:cubicBezTo>
                  <a:pt x="139198" y="379742"/>
                  <a:pt x="139380" y="371941"/>
                  <a:pt x="140106" y="364141"/>
                </a:cubicBezTo>
                <a:cubicBezTo>
                  <a:pt x="140649" y="359060"/>
                  <a:pt x="138836" y="357065"/>
                  <a:pt x="133574" y="357427"/>
                </a:cubicBezTo>
                <a:cubicBezTo>
                  <a:pt x="116883" y="358698"/>
                  <a:pt x="100194" y="357427"/>
                  <a:pt x="83502" y="357246"/>
                </a:cubicBezTo>
                <a:cubicBezTo>
                  <a:pt x="77516" y="357246"/>
                  <a:pt x="76428" y="359423"/>
                  <a:pt x="76610" y="364685"/>
                </a:cubicBezTo>
                <a:cubicBezTo>
                  <a:pt x="76972" y="373392"/>
                  <a:pt x="76610" y="382283"/>
                  <a:pt x="76610" y="390990"/>
                </a:cubicBezTo>
                <a:cubicBezTo>
                  <a:pt x="76610" y="393530"/>
                  <a:pt x="76791" y="396796"/>
                  <a:pt x="72617" y="395888"/>
                </a:cubicBezTo>
                <a:cubicBezTo>
                  <a:pt x="62822" y="393712"/>
                  <a:pt x="53569" y="398610"/>
                  <a:pt x="43954" y="397159"/>
                </a:cubicBezTo>
                <a:cubicBezTo>
                  <a:pt x="39418" y="396614"/>
                  <a:pt x="38330" y="399153"/>
                  <a:pt x="38511" y="403145"/>
                </a:cubicBezTo>
                <a:cubicBezTo>
                  <a:pt x="38693" y="410402"/>
                  <a:pt x="38149" y="417659"/>
                  <a:pt x="38693" y="424915"/>
                </a:cubicBezTo>
                <a:cubicBezTo>
                  <a:pt x="39418" y="432717"/>
                  <a:pt x="37061" y="436163"/>
                  <a:pt x="28715" y="435438"/>
                </a:cubicBezTo>
                <a:cubicBezTo>
                  <a:pt x="22002" y="434894"/>
                  <a:pt x="15290" y="435982"/>
                  <a:pt x="8759" y="435257"/>
                </a:cubicBezTo>
                <a:cubicBezTo>
                  <a:pt x="1683" y="434532"/>
                  <a:pt x="413" y="437434"/>
                  <a:pt x="413" y="443964"/>
                </a:cubicBezTo>
                <a:cubicBezTo>
                  <a:pt x="776" y="469907"/>
                  <a:pt x="594" y="496032"/>
                  <a:pt x="594" y="521975"/>
                </a:cubicBezTo>
                <a:cubicBezTo>
                  <a:pt x="594" y="537213"/>
                  <a:pt x="594" y="536850"/>
                  <a:pt x="16015" y="537213"/>
                </a:cubicBezTo>
                <a:cubicBezTo>
                  <a:pt x="23273" y="537393"/>
                  <a:pt x="24542" y="534672"/>
                  <a:pt x="24361" y="528324"/>
                </a:cubicBezTo>
                <a:cubicBezTo>
                  <a:pt x="23816" y="508731"/>
                  <a:pt x="24361" y="488957"/>
                  <a:pt x="23999" y="469364"/>
                </a:cubicBezTo>
                <a:cubicBezTo>
                  <a:pt x="23816" y="461744"/>
                  <a:pt x="25630" y="458116"/>
                  <a:pt x="33976" y="458841"/>
                </a:cubicBezTo>
                <a:cubicBezTo>
                  <a:pt x="41414" y="459566"/>
                  <a:pt x="49034" y="458841"/>
                  <a:pt x="56652" y="459022"/>
                </a:cubicBezTo>
                <a:cubicBezTo>
                  <a:pt x="60280" y="459204"/>
                  <a:pt x="62459" y="458296"/>
                  <a:pt x="62277" y="454124"/>
                </a:cubicBezTo>
                <a:cubicBezTo>
                  <a:pt x="61913" y="444871"/>
                  <a:pt x="63003" y="435257"/>
                  <a:pt x="61551" y="426185"/>
                </a:cubicBezTo>
                <a:cubicBezTo>
                  <a:pt x="60644" y="420018"/>
                  <a:pt x="62459" y="419474"/>
                  <a:pt x="67175" y="419111"/>
                </a:cubicBezTo>
                <a:cubicBezTo>
                  <a:pt x="75338" y="418566"/>
                  <a:pt x="83140" y="421650"/>
                  <a:pt x="91304" y="421287"/>
                </a:cubicBezTo>
                <a:cubicBezTo>
                  <a:pt x="97835" y="420924"/>
                  <a:pt x="100737" y="419293"/>
                  <a:pt x="100374" y="412398"/>
                </a:cubicBezTo>
                <a:cubicBezTo>
                  <a:pt x="100012" y="403871"/>
                  <a:pt x="100556" y="395526"/>
                  <a:pt x="100194" y="386999"/>
                </a:cubicBezTo>
                <a:cubicBezTo>
                  <a:pt x="100012" y="380830"/>
                  <a:pt x="103458" y="381012"/>
                  <a:pt x="107632" y="381012"/>
                </a:cubicBezTo>
                <a:cubicBezTo>
                  <a:pt x="111805" y="381012"/>
                  <a:pt x="115250" y="381012"/>
                  <a:pt x="114888" y="386999"/>
                </a:cubicBezTo>
                <a:cubicBezTo>
                  <a:pt x="114525" y="394800"/>
                  <a:pt x="115250" y="402782"/>
                  <a:pt x="114707" y="410584"/>
                </a:cubicBezTo>
                <a:cubicBezTo>
                  <a:pt x="114162" y="418203"/>
                  <a:pt x="116339" y="421832"/>
                  <a:pt x="124685" y="421107"/>
                </a:cubicBezTo>
                <a:cubicBezTo>
                  <a:pt x="132122" y="420381"/>
                  <a:pt x="139743" y="421107"/>
                  <a:pt x="147362" y="420924"/>
                </a:cubicBezTo>
                <a:cubicBezTo>
                  <a:pt x="151354" y="420924"/>
                  <a:pt x="154800" y="421650"/>
                  <a:pt x="154619" y="426730"/>
                </a:cubicBezTo>
                <a:cubicBezTo>
                  <a:pt x="154256" y="435801"/>
                  <a:pt x="155889" y="444871"/>
                  <a:pt x="153530" y="453761"/>
                </a:cubicBezTo>
                <a:cubicBezTo>
                  <a:pt x="152260" y="458296"/>
                  <a:pt x="153893" y="459204"/>
                  <a:pt x="157703" y="459204"/>
                </a:cubicBezTo>
                <a:cubicBezTo>
                  <a:pt x="166230" y="459204"/>
                  <a:pt x="174756" y="459566"/>
                  <a:pt x="183102" y="459022"/>
                </a:cubicBezTo>
                <a:cubicBezTo>
                  <a:pt x="190903" y="458659"/>
                  <a:pt x="193080" y="461563"/>
                  <a:pt x="192899" y="469000"/>
                </a:cubicBezTo>
                <a:cubicBezTo>
                  <a:pt x="192354" y="488593"/>
                  <a:pt x="193443" y="508187"/>
                  <a:pt x="190903" y="527598"/>
                </a:cubicBezTo>
                <a:cubicBezTo>
                  <a:pt x="190177" y="533222"/>
                  <a:pt x="191810" y="535761"/>
                  <a:pt x="198158" y="535579"/>
                </a:cubicBezTo>
                <a:cubicBezTo>
                  <a:pt x="213942" y="535216"/>
                  <a:pt x="229544" y="535216"/>
                  <a:pt x="245327" y="535579"/>
                </a:cubicBezTo>
                <a:cubicBezTo>
                  <a:pt x="251496" y="535761"/>
                  <a:pt x="252766" y="533403"/>
                  <a:pt x="252766" y="527780"/>
                </a:cubicBezTo>
                <a:cubicBezTo>
                  <a:pt x="252585" y="507099"/>
                  <a:pt x="252766" y="486597"/>
                  <a:pt x="252585" y="465917"/>
                </a:cubicBezTo>
                <a:cubicBezTo>
                  <a:pt x="252585" y="460655"/>
                  <a:pt x="254217" y="459022"/>
                  <a:pt x="259297" y="459204"/>
                </a:cubicBezTo>
                <a:cubicBezTo>
                  <a:pt x="268006" y="459566"/>
                  <a:pt x="276895" y="459204"/>
                  <a:pt x="285602" y="459385"/>
                </a:cubicBezTo>
                <a:cubicBezTo>
                  <a:pt x="290501" y="459566"/>
                  <a:pt x="292860" y="457571"/>
                  <a:pt x="292678" y="452492"/>
                </a:cubicBezTo>
                <a:cubicBezTo>
                  <a:pt x="292497" y="445053"/>
                  <a:pt x="292860" y="437615"/>
                  <a:pt x="291046" y="430176"/>
                </a:cubicBezTo>
                <a:cubicBezTo>
                  <a:pt x="289594" y="424009"/>
                  <a:pt x="290683" y="418748"/>
                  <a:pt x="299571" y="419474"/>
                </a:cubicBezTo>
                <a:cubicBezTo>
                  <a:pt x="307373" y="420018"/>
                  <a:pt x="315355" y="419474"/>
                  <a:pt x="323156" y="419655"/>
                </a:cubicBezTo>
                <a:cubicBezTo>
                  <a:pt x="327329" y="419836"/>
                  <a:pt x="328961" y="418385"/>
                  <a:pt x="328961" y="414031"/>
                </a:cubicBezTo>
                <a:cubicBezTo>
                  <a:pt x="328780" y="405685"/>
                  <a:pt x="328235" y="397159"/>
                  <a:pt x="330594" y="388994"/>
                </a:cubicBezTo>
                <a:cubicBezTo>
                  <a:pt x="331321" y="386454"/>
                  <a:pt x="328780" y="382463"/>
                  <a:pt x="333497" y="381738"/>
                </a:cubicBezTo>
                <a:cubicBezTo>
                  <a:pt x="337126" y="381012"/>
                  <a:pt x="341297" y="381012"/>
                  <a:pt x="343656" y="383914"/>
                </a:cubicBezTo>
                <a:cubicBezTo>
                  <a:pt x="346741" y="387724"/>
                  <a:pt x="348193" y="392804"/>
                  <a:pt x="346559" y="397521"/>
                </a:cubicBezTo>
                <a:cubicBezTo>
                  <a:pt x="344564" y="403326"/>
                  <a:pt x="345653" y="409314"/>
                  <a:pt x="345108" y="415300"/>
                </a:cubicBezTo>
                <a:cubicBezTo>
                  <a:pt x="344564" y="420018"/>
                  <a:pt x="346559" y="421650"/>
                  <a:pt x="351276" y="421469"/>
                </a:cubicBezTo>
                <a:cubicBezTo>
                  <a:pt x="359984" y="421287"/>
                  <a:pt x="368874" y="421469"/>
                  <a:pt x="377582" y="421469"/>
                </a:cubicBezTo>
                <a:cubicBezTo>
                  <a:pt x="380303" y="421469"/>
                  <a:pt x="383024" y="421107"/>
                  <a:pt x="383205" y="425278"/>
                </a:cubicBezTo>
                <a:cubicBezTo>
                  <a:pt x="383387" y="433261"/>
                  <a:pt x="386471" y="440880"/>
                  <a:pt x="383568" y="449226"/>
                </a:cubicBezTo>
                <a:cubicBezTo>
                  <a:pt x="381392" y="455575"/>
                  <a:pt x="383750" y="460292"/>
                  <a:pt x="392277" y="459566"/>
                </a:cubicBezTo>
                <a:cubicBezTo>
                  <a:pt x="399171" y="459022"/>
                  <a:pt x="406247" y="460110"/>
                  <a:pt x="413139" y="459385"/>
                </a:cubicBezTo>
                <a:cubicBezTo>
                  <a:pt x="420215" y="458659"/>
                  <a:pt x="421666" y="461563"/>
                  <a:pt x="421486" y="468094"/>
                </a:cubicBezTo>
                <a:cubicBezTo>
                  <a:pt x="421123" y="488412"/>
                  <a:pt x="421304" y="508550"/>
                  <a:pt x="421304" y="528868"/>
                </a:cubicBezTo>
                <a:cubicBezTo>
                  <a:pt x="421304" y="532859"/>
                  <a:pt x="421123" y="535761"/>
                  <a:pt x="426746" y="535761"/>
                </a:cubicBezTo>
                <a:cubicBezTo>
                  <a:pt x="443618" y="535579"/>
                  <a:pt x="460672" y="535761"/>
                  <a:pt x="477544" y="535761"/>
                </a:cubicBezTo>
                <a:cubicBezTo>
                  <a:pt x="480446" y="535761"/>
                  <a:pt x="483348" y="535579"/>
                  <a:pt x="482985" y="531590"/>
                </a:cubicBezTo>
                <a:cubicBezTo>
                  <a:pt x="481534" y="511089"/>
                  <a:pt x="485707" y="490408"/>
                  <a:pt x="483167" y="469727"/>
                </a:cubicBezTo>
                <a:cubicBezTo>
                  <a:pt x="482442" y="462651"/>
                  <a:pt x="484255" y="458841"/>
                  <a:pt x="492419" y="459385"/>
                </a:cubicBezTo>
                <a:cubicBezTo>
                  <a:pt x="501672" y="460110"/>
                  <a:pt x="511105" y="459566"/>
                  <a:pt x="520903" y="459566"/>
                </a:cubicBezTo>
                <a:cubicBezTo>
                  <a:pt x="520540" y="455031"/>
                  <a:pt x="518907" y="451585"/>
                  <a:pt x="520721" y="447594"/>
                </a:cubicBezTo>
                <a:cubicBezTo>
                  <a:pt x="523442" y="441243"/>
                  <a:pt x="524530" y="434532"/>
                  <a:pt x="521809" y="427456"/>
                </a:cubicBezTo>
                <a:cubicBezTo>
                  <a:pt x="519995" y="422558"/>
                  <a:pt x="522716" y="421107"/>
                  <a:pt x="527433" y="421287"/>
                </a:cubicBezTo>
                <a:cubicBezTo>
                  <a:pt x="536504" y="421469"/>
                  <a:pt x="545576" y="421107"/>
                  <a:pt x="554645" y="421469"/>
                </a:cubicBezTo>
                <a:cubicBezTo>
                  <a:pt x="559544" y="421650"/>
                  <a:pt x="561540" y="420199"/>
                  <a:pt x="561358" y="414937"/>
                </a:cubicBezTo>
                <a:cubicBezTo>
                  <a:pt x="560995" y="405867"/>
                  <a:pt x="561358" y="396796"/>
                  <a:pt x="561177" y="387724"/>
                </a:cubicBezTo>
                <a:cubicBezTo>
                  <a:pt x="560995" y="379742"/>
                  <a:pt x="566438" y="383552"/>
                  <a:pt x="569885" y="383371"/>
                </a:cubicBezTo>
                <a:cubicBezTo>
                  <a:pt x="572788" y="383189"/>
                  <a:pt x="576779" y="382826"/>
                  <a:pt x="575328" y="387724"/>
                </a:cubicBezTo>
                <a:cubicBezTo>
                  <a:pt x="572606" y="396614"/>
                  <a:pt x="574784" y="405685"/>
                  <a:pt x="573876" y="414574"/>
                </a:cubicBezTo>
                <a:cubicBezTo>
                  <a:pt x="573332" y="420562"/>
                  <a:pt x="576235" y="421650"/>
                  <a:pt x="581314" y="421469"/>
                </a:cubicBezTo>
                <a:cubicBezTo>
                  <a:pt x="589478" y="421107"/>
                  <a:pt x="597641" y="421469"/>
                  <a:pt x="605807" y="421287"/>
                </a:cubicBezTo>
                <a:cubicBezTo>
                  <a:pt x="610704" y="421287"/>
                  <a:pt x="613425" y="421469"/>
                  <a:pt x="612337" y="428181"/>
                </a:cubicBezTo>
                <a:cubicBezTo>
                  <a:pt x="611248" y="436163"/>
                  <a:pt x="612337" y="444509"/>
                  <a:pt x="611974" y="452673"/>
                </a:cubicBezTo>
                <a:cubicBezTo>
                  <a:pt x="611793" y="457933"/>
                  <a:pt x="615240" y="461019"/>
                  <a:pt x="618687" y="460655"/>
                </a:cubicBezTo>
                <a:cubicBezTo>
                  <a:pt x="627395" y="459748"/>
                  <a:pt x="636102" y="463377"/>
                  <a:pt x="644993" y="459748"/>
                </a:cubicBezTo>
                <a:cubicBezTo>
                  <a:pt x="650254" y="457571"/>
                  <a:pt x="653156" y="460837"/>
                  <a:pt x="651886" y="466280"/>
                </a:cubicBezTo>
                <a:cubicBezTo>
                  <a:pt x="650798" y="471178"/>
                  <a:pt x="649709" y="476258"/>
                  <a:pt x="650254" y="481336"/>
                </a:cubicBezTo>
                <a:cubicBezTo>
                  <a:pt x="652068" y="497120"/>
                  <a:pt x="653337" y="512903"/>
                  <a:pt x="650254" y="528687"/>
                </a:cubicBezTo>
                <a:cubicBezTo>
                  <a:pt x="649166" y="534672"/>
                  <a:pt x="651886" y="537393"/>
                  <a:pt x="658418" y="537213"/>
                </a:cubicBezTo>
                <a:cubicBezTo>
                  <a:pt x="674745" y="536850"/>
                  <a:pt x="691072" y="536668"/>
                  <a:pt x="707400" y="537213"/>
                </a:cubicBezTo>
                <a:cubicBezTo>
                  <a:pt x="714657" y="537393"/>
                  <a:pt x="715927" y="534672"/>
                  <a:pt x="715745" y="528324"/>
                </a:cubicBezTo>
                <a:cubicBezTo>
                  <a:pt x="715383" y="507824"/>
                  <a:pt x="715927" y="487142"/>
                  <a:pt x="715564" y="466642"/>
                </a:cubicBezTo>
                <a:cubicBezTo>
                  <a:pt x="715564" y="461019"/>
                  <a:pt x="716834" y="458478"/>
                  <a:pt x="723002" y="458841"/>
                </a:cubicBezTo>
                <a:cubicBezTo>
                  <a:pt x="730622" y="459385"/>
                  <a:pt x="738241" y="458478"/>
                  <a:pt x="745679" y="459204"/>
                </a:cubicBezTo>
                <a:cubicBezTo>
                  <a:pt x="752936" y="459748"/>
                  <a:pt x="754750" y="456664"/>
                  <a:pt x="753662" y="450314"/>
                </a:cubicBezTo>
                <a:cubicBezTo>
                  <a:pt x="752391" y="443238"/>
                  <a:pt x="752028" y="436163"/>
                  <a:pt x="751666" y="428907"/>
                </a:cubicBezTo>
                <a:cubicBezTo>
                  <a:pt x="751122" y="420381"/>
                  <a:pt x="754931" y="417840"/>
                  <a:pt x="762370" y="419111"/>
                </a:cubicBezTo>
                <a:cubicBezTo>
                  <a:pt x="769445" y="420381"/>
                  <a:pt x="776521" y="420924"/>
                  <a:pt x="783777" y="420924"/>
                </a:cubicBezTo>
                <a:cubicBezTo>
                  <a:pt x="788495" y="420924"/>
                  <a:pt x="790126" y="419293"/>
                  <a:pt x="789946" y="414574"/>
                </a:cubicBezTo>
                <a:cubicBezTo>
                  <a:pt x="789764" y="405867"/>
                  <a:pt x="790309" y="396977"/>
                  <a:pt x="789764" y="388269"/>
                </a:cubicBezTo>
                <a:cubicBezTo>
                  <a:pt x="789220" y="381193"/>
                  <a:pt x="792666" y="380650"/>
                  <a:pt x="798291" y="380650"/>
                </a:cubicBezTo>
                <a:cubicBezTo>
                  <a:pt x="803551" y="380650"/>
                  <a:pt x="806636" y="381375"/>
                  <a:pt x="806273" y="387906"/>
                </a:cubicBezTo>
                <a:cubicBezTo>
                  <a:pt x="805729" y="396614"/>
                  <a:pt x="806455" y="405504"/>
                  <a:pt x="806092" y="414212"/>
                </a:cubicBezTo>
                <a:cubicBezTo>
                  <a:pt x="805729" y="419474"/>
                  <a:pt x="807724" y="420924"/>
                  <a:pt x="812805" y="420744"/>
                </a:cubicBezTo>
                <a:cubicBezTo>
                  <a:pt x="820968" y="420381"/>
                  <a:pt x="829132" y="421107"/>
                  <a:pt x="837295" y="420562"/>
                </a:cubicBezTo>
                <a:cubicBezTo>
                  <a:pt x="843101" y="420199"/>
                  <a:pt x="844734" y="422376"/>
                  <a:pt x="844371" y="427818"/>
                </a:cubicBezTo>
                <a:cubicBezTo>
                  <a:pt x="844008" y="435620"/>
                  <a:pt x="844734" y="443601"/>
                  <a:pt x="844190" y="451403"/>
                </a:cubicBezTo>
                <a:cubicBezTo>
                  <a:pt x="843827" y="457571"/>
                  <a:pt x="846185" y="459204"/>
                  <a:pt x="851990" y="458841"/>
                </a:cubicBezTo>
                <a:cubicBezTo>
                  <a:pt x="859610" y="458478"/>
                  <a:pt x="867229" y="459204"/>
                  <a:pt x="874668" y="458659"/>
                </a:cubicBezTo>
                <a:cubicBezTo>
                  <a:pt x="881380" y="458116"/>
                  <a:pt x="882831" y="460655"/>
                  <a:pt x="882650" y="466823"/>
                </a:cubicBezTo>
                <a:cubicBezTo>
                  <a:pt x="882468" y="486597"/>
                  <a:pt x="882831" y="506372"/>
                  <a:pt x="882468" y="526147"/>
                </a:cubicBezTo>
                <a:cubicBezTo>
                  <a:pt x="882287" y="532678"/>
                  <a:pt x="883558" y="535399"/>
                  <a:pt x="890814" y="535035"/>
                </a:cubicBezTo>
                <a:cubicBezTo>
                  <a:pt x="905872" y="534491"/>
                  <a:pt x="921111" y="534491"/>
                  <a:pt x="936168" y="535035"/>
                </a:cubicBezTo>
                <a:cubicBezTo>
                  <a:pt x="943426" y="535216"/>
                  <a:pt x="944696" y="532497"/>
                  <a:pt x="944514" y="526147"/>
                </a:cubicBezTo>
                <a:cubicBezTo>
                  <a:pt x="944151" y="506372"/>
                  <a:pt x="944696" y="486597"/>
                  <a:pt x="944333" y="466823"/>
                </a:cubicBezTo>
                <a:cubicBezTo>
                  <a:pt x="944333" y="460837"/>
                  <a:pt x="945784" y="458116"/>
                  <a:pt x="952314" y="458659"/>
                </a:cubicBezTo>
                <a:cubicBezTo>
                  <a:pt x="960116" y="459204"/>
                  <a:pt x="968099" y="458478"/>
                  <a:pt x="975899" y="458841"/>
                </a:cubicBezTo>
                <a:cubicBezTo>
                  <a:pt x="980979" y="459022"/>
                  <a:pt x="982975" y="457571"/>
                  <a:pt x="982794" y="452310"/>
                </a:cubicBezTo>
                <a:cubicBezTo>
                  <a:pt x="982431" y="444146"/>
                  <a:pt x="982975" y="435982"/>
                  <a:pt x="982612" y="427818"/>
                </a:cubicBezTo>
                <a:cubicBezTo>
                  <a:pt x="982249" y="421287"/>
                  <a:pt x="984426" y="418203"/>
                  <a:pt x="991320" y="418748"/>
                </a:cubicBezTo>
                <a:cubicBezTo>
                  <a:pt x="998033" y="419111"/>
                  <a:pt x="1004745" y="418385"/>
                  <a:pt x="1011276" y="418929"/>
                </a:cubicBezTo>
                <a:cubicBezTo>
                  <a:pt x="1018532" y="419655"/>
                  <a:pt x="1021617" y="417477"/>
                  <a:pt x="1020891" y="409676"/>
                </a:cubicBezTo>
                <a:cubicBezTo>
                  <a:pt x="1020165" y="402420"/>
                  <a:pt x="1020528" y="395163"/>
                  <a:pt x="1020891" y="387906"/>
                </a:cubicBezTo>
                <a:cubicBezTo>
                  <a:pt x="1021072" y="383914"/>
                  <a:pt x="1022523" y="379924"/>
                  <a:pt x="1027967" y="380830"/>
                </a:cubicBezTo>
                <a:cubicBezTo>
                  <a:pt x="1032320" y="381557"/>
                  <a:pt x="1037581" y="381193"/>
                  <a:pt x="1037218" y="388632"/>
                </a:cubicBezTo>
                <a:cubicBezTo>
                  <a:pt x="1036673" y="397159"/>
                  <a:pt x="1037400" y="405504"/>
                  <a:pt x="1037036" y="414031"/>
                </a:cubicBezTo>
                <a:cubicBezTo>
                  <a:pt x="1036673" y="419293"/>
                  <a:pt x="1038669" y="420744"/>
                  <a:pt x="1043750" y="420562"/>
                </a:cubicBezTo>
                <a:cubicBezTo>
                  <a:pt x="1051913" y="420199"/>
                  <a:pt x="1060077" y="420924"/>
                  <a:pt x="1068241" y="420381"/>
                </a:cubicBezTo>
                <a:cubicBezTo>
                  <a:pt x="1074046" y="420018"/>
                  <a:pt x="1075679" y="422195"/>
                  <a:pt x="1075316" y="427637"/>
                </a:cubicBezTo>
                <a:cubicBezTo>
                  <a:pt x="1074953" y="435438"/>
                  <a:pt x="1075679" y="443420"/>
                  <a:pt x="1075134" y="451222"/>
                </a:cubicBezTo>
                <a:cubicBezTo>
                  <a:pt x="1074772" y="457390"/>
                  <a:pt x="1077130" y="459022"/>
                  <a:pt x="1082937" y="458659"/>
                </a:cubicBezTo>
                <a:cubicBezTo>
                  <a:pt x="1090555" y="458296"/>
                  <a:pt x="1098175" y="459022"/>
                  <a:pt x="1105613" y="458478"/>
                </a:cubicBezTo>
                <a:cubicBezTo>
                  <a:pt x="1112326" y="457933"/>
                  <a:pt x="1113777" y="460473"/>
                  <a:pt x="1113596" y="466642"/>
                </a:cubicBezTo>
                <a:cubicBezTo>
                  <a:pt x="1113234" y="486597"/>
                  <a:pt x="1113777" y="506554"/>
                  <a:pt x="1113414" y="526510"/>
                </a:cubicBezTo>
                <a:cubicBezTo>
                  <a:pt x="1113234" y="532497"/>
                  <a:pt x="1114503" y="535035"/>
                  <a:pt x="1121215" y="534854"/>
                </a:cubicBezTo>
                <a:cubicBezTo>
                  <a:pt x="1136636" y="534310"/>
                  <a:pt x="1152057" y="534310"/>
                  <a:pt x="1167477" y="534854"/>
                </a:cubicBezTo>
                <a:cubicBezTo>
                  <a:pt x="1174189" y="535035"/>
                  <a:pt x="1175459" y="532497"/>
                  <a:pt x="1175277" y="526510"/>
                </a:cubicBezTo>
                <a:cubicBezTo>
                  <a:pt x="1175096" y="506554"/>
                  <a:pt x="1175459" y="486597"/>
                  <a:pt x="1175096" y="466642"/>
                </a:cubicBezTo>
                <a:cubicBezTo>
                  <a:pt x="1174914" y="460473"/>
                  <a:pt x="1176185" y="457753"/>
                  <a:pt x="1182898" y="458296"/>
                </a:cubicBezTo>
                <a:cubicBezTo>
                  <a:pt x="1189247" y="458841"/>
                  <a:pt x="1195597" y="458841"/>
                  <a:pt x="1201946" y="458296"/>
                </a:cubicBezTo>
                <a:cubicBezTo>
                  <a:pt x="1205756" y="457933"/>
                  <a:pt x="1212106" y="462651"/>
                  <a:pt x="1211199" y="451403"/>
                </a:cubicBezTo>
                <a:cubicBezTo>
                  <a:pt x="1210473" y="443964"/>
                  <a:pt x="1213376" y="435075"/>
                  <a:pt x="1213013" y="426730"/>
                </a:cubicBezTo>
                <a:cubicBezTo>
                  <a:pt x="1212832" y="421287"/>
                  <a:pt x="1215008" y="420018"/>
                  <a:pt x="1219907" y="420199"/>
                </a:cubicBezTo>
                <a:cubicBezTo>
                  <a:pt x="1227708" y="420381"/>
                  <a:pt x="1235690" y="419836"/>
                  <a:pt x="1243491" y="420381"/>
                </a:cubicBezTo>
                <a:cubicBezTo>
                  <a:pt x="1250748" y="420924"/>
                  <a:pt x="1253651" y="418929"/>
                  <a:pt x="1253106" y="411128"/>
                </a:cubicBezTo>
                <a:cubicBezTo>
                  <a:pt x="1252381" y="401149"/>
                  <a:pt x="1252925" y="391172"/>
                  <a:pt x="1252925" y="382100"/>
                </a:cubicBezTo>
                <a:cubicBezTo>
                  <a:pt x="1266169" y="379198"/>
                  <a:pt x="1266531" y="386817"/>
                  <a:pt x="1265806" y="395888"/>
                </a:cubicBezTo>
                <a:cubicBezTo>
                  <a:pt x="1265262" y="401875"/>
                  <a:pt x="1265988" y="408044"/>
                  <a:pt x="1265625" y="414031"/>
                </a:cubicBezTo>
                <a:cubicBezTo>
                  <a:pt x="1265443" y="418748"/>
                  <a:pt x="1266894" y="420562"/>
                  <a:pt x="1271792" y="420381"/>
                </a:cubicBezTo>
                <a:cubicBezTo>
                  <a:pt x="1280319" y="420018"/>
                  <a:pt x="1288664" y="420562"/>
                  <a:pt x="1297191" y="420199"/>
                </a:cubicBezTo>
                <a:cubicBezTo>
                  <a:pt x="1302271" y="420018"/>
                  <a:pt x="1304085" y="421650"/>
                  <a:pt x="1303903" y="426911"/>
                </a:cubicBezTo>
                <a:cubicBezTo>
                  <a:pt x="1303540" y="435438"/>
                  <a:pt x="1303903" y="443783"/>
                  <a:pt x="1303722" y="452310"/>
                </a:cubicBezTo>
                <a:cubicBezTo>
                  <a:pt x="1303722" y="456119"/>
                  <a:pt x="1304447" y="458841"/>
                  <a:pt x="1308802" y="459022"/>
                </a:cubicBezTo>
                <a:cubicBezTo>
                  <a:pt x="1316965" y="459566"/>
                  <a:pt x="1325493" y="462288"/>
                  <a:pt x="1333293" y="459748"/>
                </a:cubicBezTo>
                <a:cubicBezTo>
                  <a:pt x="1342183" y="456664"/>
                  <a:pt x="1342183" y="460837"/>
                  <a:pt x="1342183" y="467186"/>
                </a:cubicBezTo>
                <a:cubicBezTo>
                  <a:pt x="1342001" y="487686"/>
                  <a:pt x="1342364" y="508368"/>
                  <a:pt x="1342001" y="528868"/>
                </a:cubicBezTo>
                <a:cubicBezTo>
                  <a:pt x="1341820" y="534672"/>
                  <a:pt x="1343271" y="536850"/>
                  <a:pt x="1349438" y="536668"/>
                </a:cubicBezTo>
                <a:cubicBezTo>
                  <a:pt x="1365405" y="536305"/>
                  <a:pt x="1381550" y="536305"/>
                  <a:pt x="1397515" y="536668"/>
                </a:cubicBezTo>
                <a:cubicBezTo>
                  <a:pt x="1403683" y="536850"/>
                  <a:pt x="1405860" y="535216"/>
                  <a:pt x="1405679" y="528687"/>
                </a:cubicBezTo>
                <a:cubicBezTo>
                  <a:pt x="1405316" y="508187"/>
                  <a:pt x="1405679" y="487505"/>
                  <a:pt x="1405497" y="467005"/>
                </a:cubicBezTo>
                <a:cubicBezTo>
                  <a:pt x="1405497" y="460837"/>
                  <a:pt x="1407313" y="458116"/>
                  <a:pt x="1413843" y="458478"/>
                </a:cubicBezTo>
                <a:cubicBezTo>
                  <a:pt x="1421100" y="458841"/>
                  <a:pt x="1428356" y="458116"/>
                  <a:pt x="1435614" y="458659"/>
                </a:cubicBezTo>
                <a:cubicBezTo>
                  <a:pt x="1441781" y="459204"/>
                  <a:pt x="1444502" y="457571"/>
                  <a:pt x="1443958" y="450859"/>
                </a:cubicBezTo>
                <a:cubicBezTo>
                  <a:pt x="1443414" y="443238"/>
                  <a:pt x="1444502" y="435620"/>
                  <a:pt x="1443595" y="428181"/>
                </a:cubicBezTo>
                <a:cubicBezTo>
                  <a:pt x="1442507" y="419655"/>
                  <a:pt x="1446316" y="417840"/>
                  <a:pt x="1453755" y="418748"/>
                </a:cubicBezTo>
                <a:cubicBezTo>
                  <a:pt x="1460467" y="419655"/>
                  <a:pt x="1467180" y="421107"/>
                  <a:pt x="1474255" y="420744"/>
                </a:cubicBezTo>
                <a:cubicBezTo>
                  <a:pt x="1479698" y="420562"/>
                  <a:pt x="1482057" y="418748"/>
                  <a:pt x="1481875" y="413305"/>
                </a:cubicBezTo>
                <a:cubicBezTo>
                  <a:pt x="1481512" y="404235"/>
                  <a:pt x="1482057" y="395163"/>
                  <a:pt x="1481693" y="386091"/>
                </a:cubicBezTo>
                <a:cubicBezTo>
                  <a:pt x="1481512" y="380467"/>
                  <a:pt x="1484959" y="380650"/>
                  <a:pt x="1488769" y="380830"/>
                </a:cubicBezTo>
                <a:cubicBezTo>
                  <a:pt x="1492035" y="381193"/>
                  <a:pt x="1496388" y="379379"/>
                  <a:pt x="1496388" y="385547"/>
                </a:cubicBezTo>
                <a:cubicBezTo>
                  <a:pt x="1496388" y="395345"/>
                  <a:pt x="1496570" y="405141"/>
                  <a:pt x="1497658" y="415119"/>
                </a:cubicBezTo>
                <a:cubicBezTo>
                  <a:pt x="1498021" y="419836"/>
                  <a:pt x="1498928" y="420744"/>
                  <a:pt x="1502737" y="420744"/>
                </a:cubicBezTo>
                <a:cubicBezTo>
                  <a:pt x="1511264" y="420744"/>
                  <a:pt x="1519609" y="421107"/>
                  <a:pt x="1528136" y="420562"/>
                </a:cubicBezTo>
                <a:cubicBezTo>
                  <a:pt x="1534305" y="420199"/>
                  <a:pt x="1537026" y="421650"/>
                  <a:pt x="1536482" y="428362"/>
                </a:cubicBezTo>
                <a:cubicBezTo>
                  <a:pt x="1535937" y="435982"/>
                  <a:pt x="1536663" y="443420"/>
                  <a:pt x="1536300" y="451041"/>
                </a:cubicBezTo>
                <a:cubicBezTo>
                  <a:pt x="1535937" y="456845"/>
                  <a:pt x="1537570" y="459204"/>
                  <a:pt x="1543738" y="458841"/>
                </a:cubicBezTo>
                <a:cubicBezTo>
                  <a:pt x="1551358" y="458296"/>
                  <a:pt x="1558978" y="459204"/>
                  <a:pt x="1566416" y="458659"/>
                </a:cubicBezTo>
                <a:cubicBezTo>
                  <a:pt x="1572584" y="458296"/>
                  <a:pt x="1574760" y="460110"/>
                  <a:pt x="1574579" y="466642"/>
                </a:cubicBezTo>
                <a:cubicBezTo>
                  <a:pt x="1574217" y="487142"/>
                  <a:pt x="1574579" y="507824"/>
                  <a:pt x="1574397" y="528324"/>
                </a:cubicBezTo>
                <a:cubicBezTo>
                  <a:pt x="1574217" y="533222"/>
                  <a:pt x="1575668" y="535216"/>
                  <a:pt x="1580929" y="535035"/>
                </a:cubicBezTo>
                <a:cubicBezTo>
                  <a:pt x="1596350" y="534672"/>
                  <a:pt x="1611770" y="534672"/>
                  <a:pt x="1627190" y="535035"/>
                </a:cubicBezTo>
                <a:cubicBezTo>
                  <a:pt x="1632814" y="535216"/>
                  <a:pt x="1634811" y="533766"/>
                  <a:pt x="1634448" y="527961"/>
                </a:cubicBezTo>
                <a:cubicBezTo>
                  <a:pt x="1632996" y="507099"/>
                  <a:pt x="1636443" y="486417"/>
                  <a:pt x="1636080" y="465735"/>
                </a:cubicBezTo>
                <a:cubicBezTo>
                  <a:pt x="1635899" y="459929"/>
                  <a:pt x="1637894" y="458296"/>
                  <a:pt x="1643337" y="458659"/>
                </a:cubicBezTo>
                <a:cubicBezTo>
                  <a:pt x="1651138" y="459022"/>
                  <a:pt x="1659121" y="458296"/>
                  <a:pt x="1666922" y="458841"/>
                </a:cubicBezTo>
                <a:cubicBezTo>
                  <a:pt x="1673089" y="459204"/>
                  <a:pt x="1674722" y="456845"/>
                  <a:pt x="1674359" y="451041"/>
                </a:cubicBezTo>
                <a:cubicBezTo>
                  <a:pt x="1673996" y="442875"/>
                  <a:pt x="1674722" y="434712"/>
                  <a:pt x="1674177" y="426548"/>
                </a:cubicBezTo>
                <a:cubicBezTo>
                  <a:pt x="1673633" y="419836"/>
                  <a:pt x="1676174" y="418203"/>
                  <a:pt x="1682342" y="418566"/>
                </a:cubicBezTo>
                <a:cubicBezTo>
                  <a:pt x="1689962" y="419111"/>
                  <a:pt x="1697399" y="418566"/>
                  <a:pt x="1705020" y="418748"/>
                </a:cubicBezTo>
                <a:cubicBezTo>
                  <a:pt x="1708648" y="418748"/>
                  <a:pt x="1711006" y="417840"/>
                  <a:pt x="1710461" y="413668"/>
                </a:cubicBezTo>
                <a:cubicBezTo>
                  <a:pt x="1709373" y="405504"/>
                  <a:pt x="1712458" y="397702"/>
                  <a:pt x="1712275" y="389539"/>
                </a:cubicBezTo>
                <a:cubicBezTo>
                  <a:pt x="1712095" y="384640"/>
                  <a:pt x="1712095" y="379924"/>
                  <a:pt x="1718989" y="380650"/>
                </a:cubicBezTo>
                <a:cubicBezTo>
                  <a:pt x="1724431" y="381193"/>
                  <a:pt x="1729147" y="382826"/>
                  <a:pt x="1728603" y="389902"/>
                </a:cubicBezTo>
                <a:cubicBezTo>
                  <a:pt x="1727878" y="397159"/>
                  <a:pt x="1729510" y="404235"/>
                  <a:pt x="1727153" y="411490"/>
                </a:cubicBezTo>
                <a:cubicBezTo>
                  <a:pt x="1725338" y="416933"/>
                  <a:pt x="1727153" y="421107"/>
                  <a:pt x="1734228" y="420744"/>
                </a:cubicBezTo>
                <a:cubicBezTo>
                  <a:pt x="1742029" y="420381"/>
                  <a:pt x="1750011" y="420744"/>
                  <a:pt x="1757812" y="420562"/>
                </a:cubicBezTo>
                <a:cubicBezTo>
                  <a:pt x="1762529" y="420381"/>
                  <a:pt x="1764525" y="421287"/>
                  <a:pt x="1765251" y="426730"/>
                </a:cubicBezTo>
                <a:cubicBezTo>
                  <a:pt x="1766520" y="435075"/>
                  <a:pt x="1767065" y="443420"/>
                  <a:pt x="1766702" y="451766"/>
                </a:cubicBezTo>
                <a:cubicBezTo>
                  <a:pt x="1766339" y="457571"/>
                  <a:pt x="1768515" y="459022"/>
                  <a:pt x="1773958" y="458841"/>
                </a:cubicBezTo>
                <a:cubicBezTo>
                  <a:pt x="1781759" y="458478"/>
                  <a:pt x="1789742" y="459204"/>
                  <a:pt x="1797542" y="458659"/>
                </a:cubicBezTo>
                <a:cubicBezTo>
                  <a:pt x="1803711" y="458296"/>
                  <a:pt x="1805163" y="460837"/>
                  <a:pt x="1804981" y="466461"/>
                </a:cubicBezTo>
                <a:cubicBezTo>
                  <a:pt x="1804618" y="486960"/>
                  <a:pt x="1805525" y="507462"/>
                  <a:pt x="1802985" y="527780"/>
                </a:cubicBezTo>
                <a:cubicBezTo>
                  <a:pt x="1802259" y="533040"/>
                  <a:pt x="1804074" y="535216"/>
                  <a:pt x="1809879" y="535035"/>
                </a:cubicBezTo>
                <a:lnTo>
                  <a:pt x="1840071" y="535035"/>
                </a:lnTo>
                <a:lnTo>
                  <a:pt x="1840123" y="535172"/>
                </a:lnTo>
                <a:cubicBezTo>
                  <a:pt x="1842051" y="537031"/>
                  <a:pt x="1845907" y="537031"/>
                  <a:pt x="1853616" y="537213"/>
                </a:cubicBezTo>
                <a:cubicBezTo>
                  <a:pt x="1857245" y="537303"/>
                  <a:pt x="1859375" y="536668"/>
                  <a:pt x="1860578" y="535217"/>
                </a:cubicBezTo>
                <a:lnTo>
                  <a:pt x="1860779" y="534220"/>
                </a:lnTo>
                <a:lnTo>
                  <a:pt x="1863171" y="533698"/>
                </a:lnTo>
                <a:cubicBezTo>
                  <a:pt x="1864395" y="532587"/>
                  <a:pt x="1864849" y="530681"/>
                  <a:pt x="1864668" y="527598"/>
                </a:cubicBezTo>
                <a:cubicBezTo>
                  <a:pt x="1863035" y="506736"/>
                  <a:pt x="1867388" y="486235"/>
                  <a:pt x="1866300" y="465372"/>
                </a:cubicBezTo>
                <a:cubicBezTo>
                  <a:pt x="1866119" y="462833"/>
                  <a:pt x="1866527" y="461155"/>
                  <a:pt x="1867615" y="460133"/>
                </a:cubicBezTo>
                <a:lnTo>
                  <a:pt x="1872966" y="458852"/>
                </a:lnTo>
                <a:lnTo>
                  <a:pt x="1894254" y="459022"/>
                </a:lnTo>
                <a:lnTo>
                  <a:pt x="1894519" y="458971"/>
                </a:lnTo>
                <a:lnTo>
                  <a:pt x="1902947" y="459022"/>
                </a:lnTo>
                <a:cubicBezTo>
                  <a:pt x="1900769" y="452855"/>
                  <a:pt x="1900587" y="452673"/>
                  <a:pt x="1902766" y="448138"/>
                </a:cubicBezTo>
                <a:cubicBezTo>
                  <a:pt x="1904398" y="444690"/>
                  <a:pt x="1904398" y="441243"/>
                  <a:pt x="1904398" y="437615"/>
                </a:cubicBezTo>
                <a:cubicBezTo>
                  <a:pt x="1904580" y="420924"/>
                  <a:pt x="1904580" y="420924"/>
                  <a:pt x="1920907" y="420924"/>
                </a:cubicBezTo>
                <a:lnTo>
                  <a:pt x="1924200" y="420836"/>
                </a:lnTo>
                <a:lnTo>
                  <a:pt x="1928905" y="421287"/>
                </a:lnTo>
                <a:lnTo>
                  <a:pt x="1931183" y="420650"/>
                </a:lnTo>
                <a:lnTo>
                  <a:pt x="1933388" y="420590"/>
                </a:lnTo>
                <a:cubicBezTo>
                  <a:pt x="1942495" y="419587"/>
                  <a:pt x="1942495" y="415572"/>
                  <a:pt x="1942495" y="399516"/>
                </a:cubicBezTo>
                <a:cubicBezTo>
                  <a:pt x="1942495" y="386999"/>
                  <a:pt x="1942495" y="383870"/>
                  <a:pt x="1949385" y="383087"/>
                </a:cubicBezTo>
                <a:lnTo>
                  <a:pt x="1951034" y="383042"/>
                </a:lnTo>
                <a:lnTo>
                  <a:pt x="1952490" y="386999"/>
                </a:lnTo>
                <a:cubicBezTo>
                  <a:pt x="1952127" y="394800"/>
                  <a:pt x="1952852" y="402782"/>
                  <a:pt x="1952308" y="410584"/>
                </a:cubicBezTo>
                <a:cubicBezTo>
                  <a:pt x="1951764" y="418203"/>
                  <a:pt x="1953941" y="421832"/>
                  <a:pt x="1962286" y="421107"/>
                </a:cubicBezTo>
                <a:cubicBezTo>
                  <a:pt x="1969725" y="420381"/>
                  <a:pt x="1977344" y="421107"/>
                  <a:pt x="1984963" y="420924"/>
                </a:cubicBezTo>
                <a:cubicBezTo>
                  <a:pt x="1988955" y="420924"/>
                  <a:pt x="1992401" y="421650"/>
                  <a:pt x="1992220" y="426730"/>
                </a:cubicBezTo>
                <a:cubicBezTo>
                  <a:pt x="1991857" y="435801"/>
                  <a:pt x="1993490" y="444871"/>
                  <a:pt x="1991131" y="453761"/>
                </a:cubicBezTo>
                <a:cubicBezTo>
                  <a:pt x="1989862" y="458296"/>
                  <a:pt x="1991494" y="459204"/>
                  <a:pt x="1995304" y="459204"/>
                </a:cubicBezTo>
                <a:cubicBezTo>
                  <a:pt x="2003831" y="459204"/>
                  <a:pt x="2012358" y="459566"/>
                  <a:pt x="2020703" y="459022"/>
                </a:cubicBezTo>
                <a:cubicBezTo>
                  <a:pt x="2028502" y="458659"/>
                  <a:pt x="2030681" y="461563"/>
                  <a:pt x="2030500" y="469000"/>
                </a:cubicBezTo>
                <a:cubicBezTo>
                  <a:pt x="2029955" y="488593"/>
                  <a:pt x="2031043" y="508187"/>
                  <a:pt x="2028502" y="527598"/>
                </a:cubicBezTo>
                <a:cubicBezTo>
                  <a:pt x="2027777" y="533222"/>
                  <a:pt x="2029411" y="535761"/>
                  <a:pt x="2035760" y="535579"/>
                </a:cubicBezTo>
                <a:lnTo>
                  <a:pt x="2067882" y="535579"/>
                </a:lnTo>
                <a:lnTo>
                  <a:pt x="2067882" y="467829"/>
                </a:lnTo>
                <a:lnTo>
                  <a:pt x="2066601" y="502744"/>
                </a:lnTo>
                <a:cubicBezTo>
                  <a:pt x="2066601" y="508005"/>
                  <a:pt x="2066783" y="511815"/>
                  <a:pt x="2059344" y="511815"/>
                </a:cubicBezTo>
                <a:cubicBezTo>
                  <a:pt x="2052087" y="511815"/>
                  <a:pt x="2051544" y="508368"/>
                  <a:pt x="2051907" y="502925"/>
                </a:cubicBezTo>
                <a:cubicBezTo>
                  <a:pt x="2052632" y="492222"/>
                  <a:pt x="2054627" y="481156"/>
                  <a:pt x="2053358" y="470633"/>
                </a:cubicBezTo>
                <a:cubicBezTo>
                  <a:pt x="2052270" y="460110"/>
                  <a:pt x="2051362" y="449588"/>
                  <a:pt x="2052995" y="439248"/>
                </a:cubicBezTo>
                <a:cubicBezTo>
                  <a:pt x="2053720" y="433987"/>
                  <a:pt x="2050637" y="435438"/>
                  <a:pt x="2048460" y="435438"/>
                </a:cubicBezTo>
                <a:cubicBezTo>
                  <a:pt x="2039025" y="435257"/>
                  <a:pt x="2029773" y="435438"/>
                  <a:pt x="2020340" y="435438"/>
                </a:cubicBezTo>
                <a:cubicBezTo>
                  <a:pt x="2016712" y="435438"/>
                  <a:pt x="2013627" y="435438"/>
                  <a:pt x="2013809" y="430358"/>
                </a:cubicBezTo>
                <a:cubicBezTo>
                  <a:pt x="2014172" y="421107"/>
                  <a:pt x="2013083" y="411490"/>
                  <a:pt x="2014534" y="402420"/>
                </a:cubicBezTo>
                <a:cubicBezTo>
                  <a:pt x="2015441" y="396433"/>
                  <a:pt x="2013627" y="395526"/>
                  <a:pt x="2008911" y="395526"/>
                </a:cubicBezTo>
                <a:cubicBezTo>
                  <a:pt x="2000747" y="395526"/>
                  <a:pt x="1992583" y="395163"/>
                  <a:pt x="1984418" y="395707"/>
                </a:cubicBezTo>
                <a:cubicBezTo>
                  <a:pt x="1977889" y="396070"/>
                  <a:pt x="1974804" y="394437"/>
                  <a:pt x="1975712" y="387361"/>
                </a:cubicBezTo>
                <a:cubicBezTo>
                  <a:pt x="1976800" y="379742"/>
                  <a:pt x="1976981" y="371941"/>
                  <a:pt x="1977706" y="364141"/>
                </a:cubicBezTo>
                <a:cubicBezTo>
                  <a:pt x="1978251" y="359060"/>
                  <a:pt x="1976437" y="357065"/>
                  <a:pt x="1971175" y="357427"/>
                </a:cubicBezTo>
                <a:cubicBezTo>
                  <a:pt x="1954484" y="358698"/>
                  <a:pt x="1937794" y="357427"/>
                  <a:pt x="1921104" y="357246"/>
                </a:cubicBezTo>
                <a:cubicBezTo>
                  <a:pt x="1915117" y="357246"/>
                  <a:pt x="1914029" y="359423"/>
                  <a:pt x="1914209" y="364685"/>
                </a:cubicBezTo>
                <a:cubicBezTo>
                  <a:pt x="1914572" y="373392"/>
                  <a:pt x="1914209" y="382283"/>
                  <a:pt x="1914209" y="390990"/>
                </a:cubicBezTo>
                <a:cubicBezTo>
                  <a:pt x="1914209" y="393530"/>
                  <a:pt x="1914391" y="396796"/>
                  <a:pt x="1910219" y="395888"/>
                </a:cubicBezTo>
                <a:cubicBezTo>
                  <a:pt x="1900422" y="393712"/>
                  <a:pt x="1891171" y="398610"/>
                  <a:pt x="1881555" y="397159"/>
                </a:cubicBezTo>
                <a:cubicBezTo>
                  <a:pt x="1877020" y="396614"/>
                  <a:pt x="1875932" y="399153"/>
                  <a:pt x="1876113" y="403145"/>
                </a:cubicBezTo>
                <a:cubicBezTo>
                  <a:pt x="1876294" y="410402"/>
                  <a:pt x="1875749" y="417659"/>
                  <a:pt x="1876294" y="424915"/>
                </a:cubicBezTo>
                <a:cubicBezTo>
                  <a:pt x="1877020" y="432717"/>
                  <a:pt x="1874661" y="436163"/>
                  <a:pt x="1866315" y="435438"/>
                </a:cubicBezTo>
                <a:cubicBezTo>
                  <a:pt x="1859602" y="434894"/>
                  <a:pt x="1852890" y="435982"/>
                  <a:pt x="1846360" y="435257"/>
                </a:cubicBezTo>
                <a:cubicBezTo>
                  <a:pt x="1839284" y="434532"/>
                  <a:pt x="1838014" y="437434"/>
                  <a:pt x="1838014" y="443964"/>
                </a:cubicBezTo>
                <a:lnTo>
                  <a:pt x="1838170" y="511201"/>
                </a:lnTo>
                <a:lnTo>
                  <a:pt x="1833645" y="513085"/>
                </a:lnTo>
                <a:cubicBezTo>
                  <a:pt x="1826751" y="512903"/>
                  <a:pt x="1823485" y="511270"/>
                  <a:pt x="1824211" y="503833"/>
                </a:cubicBezTo>
                <a:cubicBezTo>
                  <a:pt x="1826388" y="483514"/>
                  <a:pt x="1823485" y="463195"/>
                  <a:pt x="1824392" y="442875"/>
                </a:cubicBezTo>
                <a:cubicBezTo>
                  <a:pt x="1824574" y="436346"/>
                  <a:pt x="1822578" y="434532"/>
                  <a:pt x="1816228" y="434894"/>
                </a:cubicBezTo>
                <a:cubicBezTo>
                  <a:pt x="1808610" y="435438"/>
                  <a:pt x="1801171" y="434894"/>
                  <a:pt x="1793551" y="435075"/>
                </a:cubicBezTo>
                <a:cubicBezTo>
                  <a:pt x="1788108" y="435257"/>
                  <a:pt x="1785931" y="433080"/>
                  <a:pt x="1786113" y="427637"/>
                </a:cubicBezTo>
                <a:cubicBezTo>
                  <a:pt x="1786476" y="419474"/>
                  <a:pt x="1785931" y="411309"/>
                  <a:pt x="1786294" y="403145"/>
                </a:cubicBezTo>
                <a:cubicBezTo>
                  <a:pt x="1786476" y="398428"/>
                  <a:pt x="1784843" y="396796"/>
                  <a:pt x="1780127" y="396977"/>
                </a:cubicBezTo>
                <a:cubicBezTo>
                  <a:pt x="1771962" y="397340"/>
                  <a:pt x="1763799" y="396977"/>
                  <a:pt x="1755634" y="397159"/>
                </a:cubicBezTo>
                <a:cubicBezTo>
                  <a:pt x="1750193" y="397340"/>
                  <a:pt x="1747834" y="395163"/>
                  <a:pt x="1748016" y="389721"/>
                </a:cubicBezTo>
                <a:cubicBezTo>
                  <a:pt x="1748379" y="381557"/>
                  <a:pt x="1747834" y="373392"/>
                  <a:pt x="1748197" y="365229"/>
                </a:cubicBezTo>
                <a:cubicBezTo>
                  <a:pt x="1748379" y="360693"/>
                  <a:pt x="1746927" y="358879"/>
                  <a:pt x="1742029" y="358879"/>
                </a:cubicBezTo>
                <a:cubicBezTo>
                  <a:pt x="1725338" y="359060"/>
                  <a:pt x="1708829" y="359060"/>
                  <a:pt x="1692139" y="358879"/>
                </a:cubicBezTo>
                <a:cubicBezTo>
                  <a:pt x="1686877" y="358879"/>
                  <a:pt x="1685063" y="361419"/>
                  <a:pt x="1686514" y="365411"/>
                </a:cubicBezTo>
                <a:cubicBezTo>
                  <a:pt x="1689598" y="373936"/>
                  <a:pt x="1685063" y="382100"/>
                  <a:pt x="1686333" y="390265"/>
                </a:cubicBezTo>
                <a:cubicBezTo>
                  <a:pt x="1687240" y="396070"/>
                  <a:pt x="1684337" y="398610"/>
                  <a:pt x="1679258" y="396977"/>
                </a:cubicBezTo>
                <a:cubicBezTo>
                  <a:pt x="1671094" y="394256"/>
                  <a:pt x="1663293" y="397521"/>
                  <a:pt x="1655311" y="396977"/>
                </a:cubicBezTo>
                <a:cubicBezTo>
                  <a:pt x="1649687" y="396614"/>
                  <a:pt x="1647691" y="398428"/>
                  <a:pt x="1648054" y="404053"/>
                </a:cubicBezTo>
                <a:cubicBezTo>
                  <a:pt x="1648417" y="411853"/>
                  <a:pt x="1648599" y="419836"/>
                  <a:pt x="1647691" y="427637"/>
                </a:cubicBezTo>
                <a:cubicBezTo>
                  <a:pt x="1647327" y="430176"/>
                  <a:pt x="1648054" y="435257"/>
                  <a:pt x="1642067" y="435075"/>
                </a:cubicBezTo>
                <a:cubicBezTo>
                  <a:pt x="1633177" y="434712"/>
                  <a:pt x="1624288" y="435257"/>
                  <a:pt x="1615399" y="435075"/>
                </a:cubicBezTo>
                <a:cubicBezTo>
                  <a:pt x="1610863" y="435075"/>
                  <a:pt x="1609775" y="436889"/>
                  <a:pt x="1609956" y="441062"/>
                </a:cubicBezTo>
                <a:cubicBezTo>
                  <a:pt x="1611226" y="463014"/>
                  <a:pt x="1606328" y="484965"/>
                  <a:pt x="1608687" y="506917"/>
                </a:cubicBezTo>
                <a:cubicBezTo>
                  <a:pt x="1609230" y="511270"/>
                  <a:pt x="1606872" y="511452"/>
                  <a:pt x="1604151" y="511270"/>
                </a:cubicBezTo>
                <a:cubicBezTo>
                  <a:pt x="1600884" y="511089"/>
                  <a:pt x="1594717" y="512903"/>
                  <a:pt x="1595080" y="508550"/>
                </a:cubicBezTo>
                <a:cubicBezTo>
                  <a:pt x="1595624" y="502381"/>
                  <a:pt x="1592903" y="496032"/>
                  <a:pt x="1594354" y="490953"/>
                </a:cubicBezTo>
                <a:cubicBezTo>
                  <a:pt x="1599071" y="474624"/>
                  <a:pt x="1591089" y="458116"/>
                  <a:pt x="1595624" y="441969"/>
                </a:cubicBezTo>
                <a:cubicBezTo>
                  <a:pt x="1597257" y="436346"/>
                  <a:pt x="1593810" y="434894"/>
                  <a:pt x="1588549" y="435075"/>
                </a:cubicBezTo>
                <a:cubicBezTo>
                  <a:pt x="1580022" y="435438"/>
                  <a:pt x="1571677" y="435075"/>
                  <a:pt x="1563150" y="435075"/>
                </a:cubicBezTo>
                <a:cubicBezTo>
                  <a:pt x="1560792" y="435075"/>
                  <a:pt x="1557527" y="435620"/>
                  <a:pt x="1557889" y="431991"/>
                </a:cubicBezTo>
                <a:cubicBezTo>
                  <a:pt x="1558796" y="423101"/>
                  <a:pt x="1553535" y="414574"/>
                  <a:pt x="1556982" y="405323"/>
                </a:cubicBezTo>
                <a:cubicBezTo>
                  <a:pt x="1559340" y="399153"/>
                  <a:pt x="1557345" y="394800"/>
                  <a:pt x="1549362" y="395163"/>
                </a:cubicBezTo>
                <a:cubicBezTo>
                  <a:pt x="1541743" y="395526"/>
                  <a:pt x="1534305" y="394982"/>
                  <a:pt x="1526685" y="395345"/>
                </a:cubicBezTo>
                <a:cubicBezTo>
                  <a:pt x="1521243" y="395526"/>
                  <a:pt x="1519065" y="394075"/>
                  <a:pt x="1519427" y="388269"/>
                </a:cubicBezTo>
                <a:cubicBezTo>
                  <a:pt x="1519792" y="380105"/>
                  <a:pt x="1519247" y="371941"/>
                  <a:pt x="1519609" y="363778"/>
                </a:cubicBezTo>
                <a:cubicBezTo>
                  <a:pt x="1519973" y="358879"/>
                  <a:pt x="1518339" y="357065"/>
                  <a:pt x="1513078" y="357065"/>
                </a:cubicBezTo>
                <a:cubicBezTo>
                  <a:pt x="1496388" y="357427"/>
                  <a:pt x="1479698" y="357427"/>
                  <a:pt x="1463007" y="357065"/>
                </a:cubicBezTo>
                <a:cubicBezTo>
                  <a:pt x="1457202" y="357065"/>
                  <a:pt x="1455932" y="359241"/>
                  <a:pt x="1456113" y="364504"/>
                </a:cubicBezTo>
                <a:cubicBezTo>
                  <a:pt x="1456476" y="375024"/>
                  <a:pt x="1456294" y="385547"/>
                  <a:pt x="1456294" y="396251"/>
                </a:cubicBezTo>
                <a:cubicBezTo>
                  <a:pt x="1444140" y="393349"/>
                  <a:pt x="1433073" y="398428"/>
                  <a:pt x="1421644" y="397340"/>
                </a:cubicBezTo>
                <a:cubicBezTo>
                  <a:pt x="1417471" y="396977"/>
                  <a:pt x="1418378" y="400787"/>
                  <a:pt x="1418378" y="403326"/>
                </a:cubicBezTo>
                <a:cubicBezTo>
                  <a:pt x="1418196" y="412035"/>
                  <a:pt x="1418196" y="420924"/>
                  <a:pt x="1418378" y="429632"/>
                </a:cubicBezTo>
                <a:cubicBezTo>
                  <a:pt x="1418559" y="433987"/>
                  <a:pt x="1416927" y="435438"/>
                  <a:pt x="1412573" y="435257"/>
                </a:cubicBezTo>
                <a:cubicBezTo>
                  <a:pt x="1404409" y="435075"/>
                  <a:pt x="1396245" y="435620"/>
                  <a:pt x="1388081" y="435075"/>
                </a:cubicBezTo>
                <a:cubicBezTo>
                  <a:pt x="1381550" y="434712"/>
                  <a:pt x="1379918" y="436889"/>
                  <a:pt x="1380099" y="443238"/>
                </a:cubicBezTo>
                <a:cubicBezTo>
                  <a:pt x="1380462" y="462833"/>
                  <a:pt x="1379918" y="482607"/>
                  <a:pt x="1380281" y="502200"/>
                </a:cubicBezTo>
                <a:cubicBezTo>
                  <a:pt x="1380462" y="508731"/>
                  <a:pt x="1379555" y="512903"/>
                  <a:pt x="1371754" y="511452"/>
                </a:cubicBezTo>
                <a:cubicBezTo>
                  <a:pt x="1370121" y="511089"/>
                  <a:pt x="1368125" y="511270"/>
                  <a:pt x="1366493" y="511815"/>
                </a:cubicBezTo>
                <a:cubicBezTo>
                  <a:pt x="1364135" y="512541"/>
                  <a:pt x="1362864" y="511815"/>
                  <a:pt x="1363227" y="509456"/>
                </a:cubicBezTo>
                <a:cubicBezTo>
                  <a:pt x="1364860" y="500567"/>
                  <a:pt x="1361957" y="491497"/>
                  <a:pt x="1362683" y="482789"/>
                </a:cubicBezTo>
                <a:cubicBezTo>
                  <a:pt x="1363771" y="470089"/>
                  <a:pt x="1363771" y="457933"/>
                  <a:pt x="1362683" y="445234"/>
                </a:cubicBezTo>
                <a:cubicBezTo>
                  <a:pt x="1361957" y="437252"/>
                  <a:pt x="1358873" y="435620"/>
                  <a:pt x="1352886" y="437071"/>
                </a:cubicBezTo>
                <a:cubicBezTo>
                  <a:pt x="1345085" y="438885"/>
                  <a:pt x="1337466" y="436889"/>
                  <a:pt x="1330027" y="437615"/>
                </a:cubicBezTo>
                <a:cubicBezTo>
                  <a:pt x="1322953" y="438159"/>
                  <a:pt x="1324404" y="435438"/>
                  <a:pt x="1324223" y="431628"/>
                </a:cubicBezTo>
                <a:cubicBezTo>
                  <a:pt x="1324223" y="426005"/>
                  <a:pt x="1328213" y="420381"/>
                  <a:pt x="1325129" y="414031"/>
                </a:cubicBezTo>
                <a:cubicBezTo>
                  <a:pt x="1323497" y="415482"/>
                  <a:pt x="1322409" y="416389"/>
                  <a:pt x="1321138" y="417477"/>
                </a:cubicBezTo>
                <a:cubicBezTo>
                  <a:pt x="1319142" y="413123"/>
                  <a:pt x="1322227" y="409314"/>
                  <a:pt x="1322590" y="405141"/>
                </a:cubicBezTo>
                <a:cubicBezTo>
                  <a:pt x="1323134" y="400606"/>
                  <a:pt x="1322771" y="398428"/>
                  <a:pt x="1317147" y="398791"/>
                </a:cubicBezTo>
                <a:cubicBezTo>
                  <a:pt x="1308621" y="399335"/>
                  <a:pt x="1300275" y="398791"/>
                  <a:pt x="1291748" y="398973"/>
                </a:cubicBezTo>
                <a:cubicBezTo>
                  <a:pt x="1286668" y="399153"/>
                  <a:pt x="1285217" y="396977"/>
                  <a:pt x="1286668" y="392441"/>
                </a:cubicBezTo>
                <a:cubicBezTo>
                  <a:pt x="1289390" y="383734"/>
                  <a:pt x="1287576" y="375024"/>
                  <a:pt x="1287938" y="366317"/>
                </a:cubicBezTo>
                <a:cubicBezTo>
                  <a:pt x="1288120" y="362690"/>
                  <a:pt x="1285943" y="360875"/>
                  <a:pt x="1282315" y="360875"/>
                </a:cubicBezTo>
                <a:cubicBezTo>
                  <a:pt x="1266350" y="360511"/>
                  <a:pt x="1250566" y="358153"/>
                  <a:pt x="1234602" y="358879"/>
                </a:cubicBezTo>
                <a:cubicBezTo>
                  <a:pt x="1229159" y="359060"/>
                  <a:pt x="1227890" y="360875"/>
                  <a:pt x="1228071" y="365773"/>
                </a:cubicBezTo>
                <a:cubicBezTo>
                  <a:pt x="1228433" y="373936"/>
                  <a:pt x="1227890" y="382100"/>
                  <a:pt x="1228252" y="390265"/>
                </a:cubicBezTo>
                <a:cubicBezTo>
                  <a:pt x="1228433" y="395163"/>
                  <a:pt x="1227345" y="397884"/>
                  <a:pt x="1221902" y="397159"/>
                </a:cubicBezTo>
                <a:cubicBezTo>
                  <a:pt x="1212832" y="395888"/>
                  <a:pt x="1204123" y="399698"/>
                  <a:pt x="1195053" y="398973"/>
                </a:cubicBezTo>
                <a:cubicBezTo>
                  <a:pt x="1190698" y="398610"/>
                  <a:pt x="1190154" y="401149"/>
                  <a:pt x="1190154" y="404597"/>
                </a:cubicBezTo>
                <a:cubicBezTo>
                  <a:pt x="1190335" y="412398"/>
                  <a:pt x="1189973" y="420018"/>
                  <a:pt x="1190335" y="427637"/>
                </a:cubicBezTo>
                <a:cubicBezTo>
                  <a:pt x="1190698" y="433261"/>
                  <a:pt x="1189066" y="434894"/>
                  <a:pt x="1183080" y="435801"/>
                </a:cubicBezTo>
                <a:cubicBezTo>
                  <a:pt x="1175277" y="436889"/>
                  <a:pt x="1167659" y="437434"/>
                  <a:pt x="1159857" y="437071"/>
                </a:cubicBezTo>
                <a:cubicBezTo>
                  <a:pt x="1154052" y="436708"/>
                  <a:pt x="1151875" y="438341"/>
                  <a:pt x="1152057" y="444509"/>
                </a:cubicBezTo>
                <a:cubicBezTo>
                  <a:pt x="1152420" y="463921"/>
                  <a:pt x="1152238" y="483333"/>
                  <a:pt x="1152238" y="502744"/>
                </a:cubicBezTo>
                <a:cubicBezTo>
                  <a:pt x="1152238" y="508368"/>
                  <a:pt x="1152057" y="513085"/>
                  <a:pt x="1143892" y="513448"/>
                </a:cubicBezTo>
                <a:cubicBezTo>
                  <a:pt x="1135184" y="513992"/>
                  <a:pt x="1135547" y="509276"/>
                  <a:pt x="1135910" y="503469"/>
                </a:cubicBezTo>
                <a:cubicBezTo>
                  <a:pt x="1136091" y="500386"/>
                  <a:pt x="1135910" y="497483"/>
                  <a:pt x="1135910" y="494400"/>
                </a:cubicBezTo>
                <a:cubicBezTo>
                  <a:pt x="1135910" y="484783"/>
                  <a:pt x="1134459" y="475169"/>
                  <a:pt x="1134640" y="465735"/>
                </a:cubicBezTo>
                <a:cubicBezTo>
                  <a:pt x="1134822" y="457753"/>
                  <a:pt x="1135365" y="449588"/>
                  <a:pt x="1135910" y="441606"/>
                </a:cubicBezTo>
                <a:cubicBezTo>
                  <a:pt x="1136273" y="437252"/>
                  <a:pt x="1135002" y="435075"/>
                  <a:pt x="1129923" y="435257"/>
                </a:cubicBezTo>
                <a:cubicBezTo>
                  <a:pt x="1121759" y="435620"/>
                  <a:pt x="1113596" y="435075"/>
                  <a:pt x="1105431" y="435438"/>
                </a:cubicBezTo>
                <a:cubicBezTo>
                  <a:pt x="1099627" y="435801"/>
                  <a:pt x="1097268" y="434169"/>
                  <a:pt x="1097631" y="427999"/>
                </a:cubicBezTo>
                <a:cubicBezTo>
                  <a:pt x="1098175" y="420199"/>
                  <a:pt x="1097450" y="412216"/>
                  <a:pt x="1097813" y="404415"/>
                </a:cubicBezTo>
                <a:cubicBezTo>
                  <a:pt x="1097994" y="399153"/>
                  <a:pt x="1096542" y="396796"/>
                  <a:pt x="1090737" y="397159"/>
                </a:cubicBezTo>
                <a:cubicBezTo>
                  <a:pt x="1082574" y="397521"/>
                  <a:pt x="1074409" y="396977"/>
                  <a:pt x="1066245" y="397340"/>
                </a:cubicBezTo>
                <a:cubicBezTo>
                  <a:pt x="1061347" y="397521"/>
                  <a:pt x="1059352" y="396070"/>
                  <a:pt x="1059533" y="390809"/>
                </a:cubicBezTo>
                <a:cubicBezTo>
                  <a:pt x="1059896" y="382100"/>
                  <a:pt x="1059533" y="373211"/>
                  <a:pt x="1059715" y="364504"/>
                </a:cubicBezTo>
                <a:cubicBezTo>
                  <a:pt x="1059715" y="360693"/>
                  <a:pt x="1058444" y="359060"/>
                  <a:pt x="1054454" y="359060"/>
                </a:cubicBezTo>
                <a:cubicBezTo>
                  <a:pt x="1037218" y="359241"/>
                  <a:pt x="1019984" y="359060"/>
                  <a:pt x="1002749" y="359060"/>
                </a:cubicBezTo>
                <a:cubicBezTo>
                  <a:pt x="999302" y="359060"/>
                  <a:pt x="997488" y="360330"/>
                  <a:pt x="998033" y="363778"/>
                </a:cubicBezTo>
                <a:cubicBezTo>
                  <a:pt x="999484" y="372486"/>
                  <a:pt x="994767" y="380830"/>
                  <a:pt x="997670" y="389539"/>
                </a:cubicBezTo>
                <a:cubicBezTo>
                  <a:pt x="999484" y="394800"/>
                  <a:pt x="996944" y="398610"/>
                  <a:pt x="990775" y="397159"/>
                </a:cubicBezTo>
                <a:cubicBezTo>
                  <a:pt x="981886" y="394982"/>
                  <a:pt x="973178" y="397521"/>
                  <a:pt x="964288" y="397159"/>
                </a:cubicBezTo>
                <a:cubicBezTo>
                  <a:pt x="959572" y="396977"/>
                  <a:pt x="957939" y="398610"/>
                  <a:pt x="958121" y="403326"/>
                </a:cubicBezTo>
                <a:cubicBezTo>
                  <a:pt x="958301" y="412035"/>
                  <a:pt x="958121" y="420924"/>
                  <a:pt x="958121" y="429632"/>
                </a:cubicBezTo>
                <a:cubicBezTo>
                  <a:pt x="958121" y="431991"/>
                  <a:pt x="959027" y="435075"/>
                  <a:pt x="954492" y="435075"/>
                </a:cubicBezTo>
                <a:cubicBezTo>
                  <a:pt x="945421" y="434894"/>
                  <a:pt x="936168" y="435438"/>
                  <a:pt x="927098" y="435075"/>
                </a:cubicBezTo>
                <a:cubicBezTo>
                  <a:pt x="921111" y="434712"/>
                  <a:pt x="920022" y="437071"/>
                  <a:pt x="920022" y="442332"/>
                </a:cubicBezTo>
                <a:cubicBezTo>
                  <a:pt x="920203" y="462651"/>
                  <a:pt x="919841" y="482789"/>
                  <a:pt x="920203" y="503107"/>
                </a:cubicBezTo>
                <a:cubicBezTo>
                  <a:pt x="920203" y="509094"/>
                  <a:pt x="919115" y="511633"/>
                  <a:pt x="912403" y="511633"/>
                </a:cubicBezTo>
                <a:cubicBezTo>
                  <a:pt x="905508" y="511633"/>
                  <a:pt x="905508" y="508368"/>
                  <a:pt x="905508" y="503289"/>
                </a:cubicBezTo>
                <a:cubicBezTo>
                  <a:pt x="905690" y="483695"/>
                  <a:pt x="905327" y="463921"/>
                  <a:pt x="905690" y="444327"/>
                </a:cubicBezTo>
                <a:cubicBezTo>
                  <a:pt x="905872" y="437615"/>
                  <a:pt x="904602" y="434349"/>
                  <a:pt x="896982" y="435075"/>
                </a:cubicBezTo>
                <a:cubicBezTo>
                  <a:pt x="890089" y="435620"/>
                  <a:pt x="883014" y="434712"/>
                  <a:pt x="876119" y="435257"/>
                </a:cubicBezTo>
                <a:cubicBezTo>
                  <a:pt x="869770" y="435801"/>
                  <a:pt x="866866" y="434169"/>
                  <a:pt x="867410" y="426911"/>
                </a:cubicBezTo>
                <a:cubicBezTo>
                  <a:pt x="867955" y="419111"/>
                  <a:pt x="867048" y="411128"/>
                  <a:pt x="867592" y="403326"/>
                </a:cubicBezTo>
                <a:cubicBezTo>
                  <a:pt x="867955" y="397159"/>
                  <a:pt x="866322" y="394437"/>
                  <a:pt x="859610" y="394982"/>
                </a:cubicBezTo>
                <a:cubicBezTo>
                  <a:pt x="851990" y="395526"/>
                  <a:pt x="844553" y="394800"/>
                  <a:pt x="836933" y="395163"/>
                </a:cubicBezTo>
                <a:cubicBezTo>
                  <a:pt x="831128" y="395526"/>
                  <a:pt x="828769" y="393893"/>
                  <a:pt x="829132" y="387724"/>
                </a:cubicBezTo>
                <a:cubicBezTo>
                  <a:pt x="829676" y="379561"/>
                  <a:pt x="828951" y="371397"/>
                  <a:pt x="829313" y="363234"/>
                </a:cubicBezTo>
                <a:cubicBezTo>
                  <a:pt x="829313" y="358698"/>
                  <a:pt x="828044" y="356883"/>
                  <a:pt x="823145" y="356883"/>
                </a:cubicBezTo>
                <a:close/>
                <a:moveTo>
                  <a:pt x="2891027" y="356883"/>
                </a:moveTo>
                <a:cubicBezTo>
                  <a:pt x="2874337" y="357065"/>
                  <a:pt x="2857646" y="357065"/>
                  <a:pt x="2840955" y="356883"/>
                </a:cubicBezTo>
                <a:cubicBezTo>
                  <a:pt x="2835332" y="356883"/>
                  <a:pt x="2833335" y="359060"/>
                  <a:pt x="2833518" y="364504"/>
                </a:cubicBezTo>
                <a:cubicBezTo>
                  <a:pt x="2833698" y="375024"/>
                  <a:pt x="2833518" y="385547"/>
                  <a:pt x="2833518" y="396251"/>
                </a:cubicBezTo>
                <a:cubicBezTo>
                  <a:pt x="2822269" y="392623"/>
                  <a:pt x="2812292" y="398065"/>
                  <a:pt x="2802132" y="396796"/>
                </a:cubicBezTo>
                <a:cubicBezTo>
                  <a:pt x="2795419" y="396070"/>
                  <a:pt x="2794149" y="399698"/>
                  <a:pt x="2795963" y="404960"/>
                </a:cubicBezTo>
                <a:cubicBezTo>
                  <a:pt x="2798323" y="412216"/>
                  <a:pt x="2797233" y="419474"/>
                  <a:pt x="2797051" y="426548"/>
                </a:cubicBezTo>
                <a:cubicBezTo>
                  <a:pt x="2796870" y="431991"/>
                  <a:pt x="2794694" y="435982"/>
                  <a:pt x="2787619" y="435257"/>
                </a:cubicBezTo>
                <a:cubicBezTo>
                  <a:pt x="2779818" y="434532"/>
                  <a:pt x="2771835" y="435075"/>
                  <a:pt x="2764034" y="435075"/>
                </a:cubicBezTo>
                <a:cubicBezTo>
                  <a:pt x="2760768" y="435075"/>
                  <a:pt x="2757140" y="435438"/>
                  <a:pt x="2757866" y="439610"/>
                </a:cubicBezTo>
                <a:cubicBezTo>
                  <a:pt x="2760768" y="457027"/>
                  <a:pt x="2758410" y="474443"/>
                  <a:pt x="2759136" y="491859"/>
                </a:cubicBezTo>
                <a:cubicBezTo>
                  <a:pt x="2759317" y="497665"/>
                  <a:pt x="2760587" y="504740"/>
                  <a:pt x="2758048" y="509456"/>
                </a:cubicBezTo>
                <a:cubicBezTo>
                  <a:pt x="2755688" y="513811"/>
                  <a:pt x="2747888" y="509819"/>
                  <a:pt x="2742809" y="511815"/>
                </a:cubicBezTo>
                <a:cubicBezTo>
                  <a:pt x="2742082" y="512178"/>
                  <a:pt x="2741720" y="512178"/>
                  <a:pt x="2741357" y="511270"/>
                </a:cubicBezTo>
                <a:cubicBezTo>
                  <a:pt x="2741176" y="489865"/>
                  <a:pt x="2741176" y="468456"/>
                  <a:pt x="2741176" y="447049"/>
                </a:cubicBezTo>
                <a:cubicBezTo>
                  <a:pt x="2741176" y="437434"/>
                  <a:pt x="2738998" y="434349"/>
                  <a:pt x="2730290" y="437434"/>
                </a:cubicBezTo>
                <a:cubicBezTo>
                  <a:pt x="2721038" y="440518"/>
                  <a:pt x="2712512" y="434894"/>
                  <a:pt x="2703803" y="438159"/>
                </a:cubicBezTo>
                <a:cubicBezTo>
                  <a:pt x="2700901" y="439248"/>
                  <a:pt x="2702896" y="436526"/>
                  <a:pt x="2702896" y="435438"/>
                </a:cubicBezTo>
                <a:cubicBezTo>
                  <a:pt x="2702896" y="426185"/>
                  <a:pt x="2702896" y="416933"/>
                  <a:pt x="2702896" y="407137"/>
                </a:cubicBezTo>
                <a:cubicBezTo>
                  <a:pt x="2699813" y="409676"/>
                  <a:pt x="2702715" y="413486"/>
                  <a:pt x="2699994" y="416026"/>
                </a:cubicBezTo>
                <a:cubicBezTo>
                  <a:pt x="2698904" y="410039"/>
                  <a:pt x="2698904" y="404597"/>
                  <a:pt x="2702170" y="398791"/>
                </a:cubicBezTo>
                <a:cubicBezTo>
                  <a:pt x="2691830" y="398791"/>
                  <a:pt x="2682395" y="398428"/>
                  <a:pt x="2673144" y="398973"/>
                </a:cubicBezTo>
                <a:cubicBezTo>
                  <a:pt x="2666974" y="399153"/>
                  <a:pt x="2664254" y="397702"/>
                  <a:pt x="2664798" y="390990"/>
                </a:cubicBezTo>
                <a:cubicBezTo>
                  <a:pt x="2665342" y="382826"/>
                  <a:pt x="2664980" y="374662"/>
                  <a:pt x="2664980" y="366499"/>
                </a:cubicBezTo>
                <a:cubicBezTo>
                  <a:pt x="2664980" y="363234"/>
                  <a:pt x="2664798" y="360693"/>
                  <a:pt x="2660263" y="360693"/>
                </a:cubicBezTo>
                <a:cubicBezTo>
                  <a:pt x="2643755" y="360693"/>
                  <a:pt x="2627245" y="357972"/>
                  <a:pt x="2610735" y="358879"/>
                </a:cubicBezTo>
                <a:cubicBezTo>
                  <a:pt x="2606382" y="359060"/>
                  <a:pt x="2605112" y="360511"/>
                  <a:pt x="2604931" y="364685"/>
                </a:cubicBezTo>
                <a:cubicBezTo>
                  <a:pt x="2604386" y="373392"/>
                  <a:pt x="2606200" y="381920"/>
                  <a:pt x="2606926" y="390628"/>
                </a:cubicBezTo>
                <a:cubicBezTo>
                  <a:pt x="2607288" y="394982"/>
                  <a:pt x="2606200" y="397702"/>
                  <a:pt x="2601121" y="396977"/>
                </a:cubicBezTo>
                <a:cubicBezTo>
                  <a:pt x="2591505" y="395707"/>
                  <a:pt x="2582071" y="398973"/>
                  <a:pt x="2572456" y="398791"/>
                </a:cubicBezTo>
                <a:cubicBezTo>
                  <a:pt x="2569010" y="398791"/>
                  <a:pt x="2566833" y="398610"/>
                  <a:pt x="2568284" y="403689"/>
                </a:cubicBezTo>
                <a:cubicBezTo>
                  <a:pt x="2570823" y="412942"/>
                  <a:pt x="2567376" y="422195"/>
                  <a:pt x="2567014" y="431446"/>
                </a:cubicBezTo>
                <a:cubicBezTo>
                  <a:pt x="2566833" y="434894"/>
                  <a:pt x="2564474" y="434532"/>
                  <a:pt x="2562116" y="435257"/>
                </a:cubicBezTo>
                <a:cubicBezTo>
                  <a:pt x="2554132" y="437615"/>
                  <a:pt x="2545969" y="437434"/>
                  <a:pt x="2537987" y="436889"/>
                </a:cubicBezTo>
                <a:cubicBezTo>
                  <a:pt x="2531093" y="436526"/>
                  <a:pt x="2528554" y="438341"/>
                  <a:pt x="2528735" y="445779"/>
                </a:cubicBezTo>
                <a:cubicBezTo>
                  <a:pt x="2529278" y="465191"/>
                  <a:pt x="2528735" y="484421"/>
                  <a:pt x="2528916" y="503833"/>
                </a:cubicBezTo>
                <a:cubicBezTo>
                  <a:pt x="2528916" y="509819"/>
                  <a:pt x="2528191" y="513448"/>
                  <a:pt x="2520753" y="513448"/>
                </a:cubicBezTo>
                <a:cubicBezTo>
                  <a:pt x="2513315" y="513266"/>
                  <a:pt x="2512406" y="510001"/>
                  <a:pt x="2512406" y="503833"/>
                </a:cubicBezTo>
                <a:cubicBezTo>
                  <a:pt x="2512588" y="483333"/>
                  <a:pt x="2512225" y="462651"/>
                  <a:pt x="2512588" y="442150"/>
                </a:cubicBezTo>
                <a:cubicBezTo>
                  <a:pt x="2512588" y="436526"/>
                  <a:pt x="2510775" y="434712"/>
                  <a:pt x="2505332" y="435075"/>
                </a:cubicBezTo>
                <a:cubicBezTo>
                  <a:pt x="2497168" y="435438"/>
                  <a:pt x="2489005" y="434894"/>
                  <a:pt x="2480841" y="435257"/>
                </a:cubicBezTo>
                <a:cubicBezTo>
                  <a:pt x="2475580" y="435620"/>
                  <a:pt x="2474129" y="433624"/>
                  <a:pt x="2474309" y="428544"/>
                </a:cubicBezTo>
                <a:cubicBezTo>
                  <a:pt x="2474672" y="420381"/>
                  <a:pt x="2473947" y="412216"/>
                  <a:pt x="2474491" y="404053"/>
                </a:cubicBezTo>
                <a:cubicBezTo>
                  <a:pt x="2474854" y="398247"/>
                  <a:pt x="2472676" y="396614"/>
                  <a:pt x="2467234" y="396977"/>
                </a:cubicBezTo>
                <a:cubicBezTo>
                  <a:pt x="2459433" y="397340"/>
                  <a:pt x="2451450" y="396977"/>
                  <a:pt x="2443649" y="397159"/>
                </a:cubicBezTo>
                <a:cubicBezTo>
                  <a:pt x="2438025" y="397340"/>
                  <a:pt x="2436031" y="394982"/>
                  <a:pt x="2436211" y="389539"/>
                </a:cubicBezTo>
                <a:cubicBezTo>
                  <a:pt x="2436574" y="381375"/>
                  <a:pt x="2436031" y="373211"/>
                  <a:pt x="2436393" y="365048"/>
                </a:cubicBezTo>
                <a:cubicBezTo>
                  <a:pt x="2436574" y="360330"/>
                  <a:pt x="2434941" y="358698"/>
                  <a:pt x="2430225" y="358879"/>
                </a:cubicBezTo>
                <a:cubicBezTo>
                  <a:pt x="2421153" y="359241"/>
                  <a:pt x="2412083" y="358879"/>
                  <a:pt x="2403012" y="359060"/>
                </a:cubicBezTo>
                <a:cubicBezTo>
                  <a:pt x="2393941" y="359241"/>
                  <a:pt x="2381967" y="356157"/>
                  <a:pt x="2376706" y="360693"/>
                </a:cubicBezTo>
                <a:cubicBezTo>
                  <a:pt x="2370538" y="365954"/>
                  <a:pt x="2375074" y="378291"/>
                  <a:pt x="2374711" y="387542"/>
                </a:cubicBezTo>
                <a:cubicBezTo>
                  <a:pt x="2374348" y="397521"/>
                  <a:pt x="2372714" y="399335"/>
                  <a:pt x="2363100" y="396614"/>
                </a:cubicBezTo>
                <a:cubicBezTo>
                  <a:pt x="2354210" y="394075"/>
                  <a:pt x="2346046" y="398791"/>
                  <a:pt x="2337339" y="397521"/>
                </a:cubicBezTo>
                <a:cubicBezTo>
                  <a:pt x="2334436" y="396977"/>
                  <a:pt x="2334618" y="400242"/>
                  <a:pt x="2334798" y="402238"/>
                </a:cubicBezTo>
                <a:cubicBezTo>
                  <a:pt x="2335343" y="408225"/>
                  <a:pt x="2334618" y="414031"/>
                  <a:pt x="2335888" y="420199"/>
                </a:cubicBezTo>
                <a:cubicBezTo>
                  <a:pt x="2336794" y="424915"/>
                  <a:pt x="2337883" y="433443"/>
                  <a:pt x="2330807" y="434712"/>
                </a:cubicBezTo>
                <a:cubicBezTo>
                  <a:pt x="2321918" y="436526"/>
                  <a:pt x="2312483" y="435620"/>
                  <a:pt x="2303414" y="435257"/>
                </a:cubicBezTo>
                <a:cubicBezTo>
                  <a:pt x="2297426" y="434894"/>
                  <a:pt x="2296882" y="437615"/>
                  <a:pt x="2296520" y="442695"/>
                </a:cubicBezTo>
                <a:cubicBezTo>
                  <a:pt x="2296157" y="449770"/>
                  <a:pt x="2299603" y="456482"/>
                  <a:pt x="2298333" y="463195"/>
                </a:cubicBezTo>
                <a:cubicBezTo>
                  <a:pt x="2295794" y="476258"/>
                  <a:pt x="2297063" y="489501"/>
                  <a:pt x="2296882" y="502744"/>
                </a:cubicBezTo>
                <a:cubicBezTo>
                  <a:pt x="2296882" y="508005"/>
                  <a:pt x="2297063" y="511815"/>
                  <a:pt x="2289625" y="511815"/>
                </a:cubicBezTo>
                <a:cubicBezTo>
                  <a:pt x="2282369" y="511815"/>
                  <a:pt x="2281824" y="508368"/>
                  <a:pt x="2282187" y="502925"/>
                </a:cubicBezTo>
                <a:cubicBezTo>
                  <a:pt x="2282912" y="492222"/>
                  <a:pt x="2284908" y="481156"/>
                  <a:pt x="2283638" y="470633"/>
                </a:cubicBezTo>
                <a:cubicBezTo>
                  <a:pt x="2282550" y="460110"/>
                  <a:pt x="2281643" y="449588"/>
                  <a:pt x="2283275" y="439248"/>
                </a:cubicBezTo>
                <a:cubicBezTo>
                  <a:pt x="2284001" y="433987"/>
                  <a:pt x="2280918" y="435438"/>
                  <a:pt x="2278741" y="435438"/>
                </a:cubicBezTo>
                <a:cubicBezTo>
                  <a:pt x="2269307" y="435257"/>
                  <a:pt x="2260056" y="435438"/>
                  <a:pt x="2250621" y="435438"/>
                </a:cubicBezTo>
                <a:cubicBezTo>
                  <a:pt x="2246992" y="435438"/>
                  <a:pt x="2243908" y="435438"/>
                  <a:pt x="2244090" y="430358"/>
                </a:cubicBezTo>
                <a:cubicBezTo>
                  <a:pt x="2244452" y="421107"/>
                  <a:pt x="2243363" y="411490"/>
                  <a:pt x="2244815" y="402420"/>
                </a:cubicBezTo>
                <a:cubicBezTo>
                  <a:pt x="2245723" y="396433"/>
                  <a:pt x="2243908" y="395526"/>
                  <a:pt x="2239191" y="395526"/>
                </a:cubicBezTo>
                <a:cubicBezTo>
                  <a:pt x="2231028" y="395526"/>
                  <a:pt x="2222863" y="395163"/>
                  <a:pt x="2214699" y="395707"/>
                </a:cubicBezTo>
                <a:cubicBezTo>
                  <a:pt x="2208168" y="396070"/>
                  <a:pt x="2205086" y="394437"/>
                  <a:pt x="2205992" y="387361"/>
                </a:cubicBezTo>
                <a:cubicBezTo>
                  <a:pt x="2207080" y="379742"/>
                  <a:pt x="2207262" y="371941"/>
                  <a:pt x="2207988" y="364141"/>
                </a:cubicBezTo>
                <a:cubicBezTo>
                  <a:pt x="2208531" y="359060"/>
                  <a:pt x="2206718" y="357065"/>
                  <a:pt x="2201455" y="357427"/>
                </a:cubicBezTo>
                <a:cubicBezTo>
                  <a:pt x="2184765" y="358698"/>
                  <a:pt x="2168076" y="357427"/>
                  <a:pt x="2151384" y="357246"/>
                </a:cubicBezTo>
                <a:cubicBezTo>
                  <a:pt x="2145398" y="357246"/>
                  <a:pt x="2144309" y="359423"/>
                  <a:pt x="2144491" y="364685"/>
                </a:cubicBezTo>
                <a:cubicBezTo>
                  <a:pt x="2144853" y="373392"/>
                  <a:pt x="2144491" y="382283"/>
                  <a:pt x="2144491" y="390990"/>
                </a:cubicBezTo>
                <a:cubicBezTo>
                  <a:pt x="2144491" y="393530"/>
                  <a:pt x="2144672" y="396796"/>
                  <a:pt x="2140499" y="395888"/>
                </a:cubicBezTo>
                <a:cubicBezTo>
                  <a:pt x="2130703" y="393712"/>
                  <a:pt x="2121451" y="398610"/>
                  <a:pt x="2111836" y="397159"/>
                </a:cubicBezTo>
                <a:cubicBezTo>
                  <a:pt x="2107300" y="396614"/>
                  <a:pt x="2106212" y="399153"/>
                  <a:pt x="2106393" y="403145"/>
                </a:cubicBezTo>
                <a:cubicBezTo>
                  <a:pt x="2106575" y="410402"/>
                  <a:pt x="2106031" y="417659"/>
                  <a:pt x="2106575" y="424915"/>
                </a:cubicBezTo>
                <a:cubicBezTo>
                  <a:pt x="2107300" y="432717"/>
                  <a:pt x="2104943" y="436163"/>
                  <a:pt x="2096597" y="435438"/>
                </a:cubicBezTo>
                <a:cubicBezTo>
                  <a:pt x="2089883" y="434894"/>
                  <a:pt x="2083172" y="435982"/>
                  <a:pt x="2076641" y="435257"/>
                </a:cubicBezTo>
                <a:cubicBezTo>
                  <a:pt x="2069565" y="434532"/>
                  <a:pt x="2068295" y="437434"/>
                  <a:pt x="2068295" y="443964"/>
                </a:cubicBezTo>
                <a:cubicBezTo>
                  <a:pt x="2068658" y="469907"/>
                  <a:pt x="2068476" y="496032"/>
                  <a:pt x="2068476" y="521975"/>
                </a:cubicBezTo>
                <a:cubicBezTo>
                  <a:pt x="2068476" y="537213"/>
                  <a:pt x="2068476" y="536850"/>
                  <a:pt x="2083897" y="537213"/>
                </a:cubicBezTo>
                <a:cubicBezTo>
                  <a:pt x="2091155" y="537393"/>
                  <a:pt x="2092424" y="534672"/>
                  <a:pt x="2092243" y="528324"/>
                </a:cubicBezTo>
                <a:cubicBezTo>
                  <a:pt x="2091698" y="508731"/>
                  <a:pt x="2092243" y="488957"/>
                  <a:pt x="2091881" y="469364"/>
                </a:cubicBezTo>
                <a:cubicBezTo>
                  <a:pt x="2091698" y="461744"/>
                  <a:pt x="2093512" y="458116"/>
                  <a:pt x="2101857" y="458841"/>
                </a:cubicBezTo>
                <a:cubicBezTo>
                  <a:pt x="2109296" y="459566"/>
                  <a:pt x="2116915" y="458841"/>
                  <a:pt x="2124534" y="459022"/>
                </a:cubicBezTo>
                <a:cubicBezTo>
                  <a:pt x="2128162" y="459204"/>
                  <a:pt x="2130340" y="458296"/>
                  <a:pt x="2130158" y="454124"/>
                </a:cubicBezTo>
                <a:cubicBezTo>
                  <a:pt x="2129795" y="444871"/>
                  <a:pt x="2130885" y="435257"/>
                  <a:pt x="2129433" y="426185"/>
                </a:cubicBezTo>
                <a:cubicBezTo>
                  <a:pt x="2128526" y="420018"/>
                  <a:pt x="2130340" y="419474"/>
                  <a:pt x="2135057" y="419111"/>
                </a:cubicBezTo>
                <a:cubicBezTo>
                  <a:pt x="2143220" y="418566"/>
                  <a:pt x="2151022" y="421650"/>
                  <a:pt x="2159185" y="421287"/>
                </a:cubicBezTo>
                <a:cubicBezTo>
                  <a:pt x="2165717" y="420924"/>
                  <a:pt x="2168619" y="419293"/>
                  <a:pt x="2168256" y="412398"/>
                </a:cubicBezTo>
                <a:cubicBezTo>
                  <a:pt x="2167894" y="403871"/>
                  <a:pt x="2168438" y="395526"/>
                  <a:pt x="2168076" y="386999"/>
                </a:cubicBezTo>
                <a:cubicBezTo>
                  <a:pt x="2167894" y="380830"/>
                  <a:pt x="2171340" y="381012"/>
                  <a:pt x="2175514" y="381012"/>
                </a:cubicBezTo>
                <a:cubicBezTo>
                  <a:pt x="2179687" y="381012"/>
                  <a:pt x="2183132" y="381012"/>
                  <a:pt x="2182770" y="386999"/>
                </a:cubicBezTo>
                <a:cubicBezTo>
                  <a:pt x="2182407" y="394800"/>
                  <a:pt x="2183132" y="402782"/>
                  <a:pt x="2182589" y="410584"/>
                </a:cubicBezTo>
                <a:cubicBezTo>
                  <a:pt x="2182044" y="418203"/>
                  <a:pt x="2184221" y="421832"/>
                  <a:pt x="2192567" y="421107"/>
                </a:cubicBezTo>
                <a:cubicBezTo>
                  <a:pt x="2200004" y="420381"/>
                  <a:pt x="2207625" y="421107"/>
                  <a:pt x="2215243" y="420924"/>
                </a:cubicBezTo>
                <a:cubicBezTo>
                  <a:pt x="2219236" y="420924"/>
                  <a:pt x="2222682" y="421650"/>
                  <a:pt x="2222501" y="426730"/>
                </a:cubicBezTo>
                <a:cubicBezTo>
                  <a:pt x="2222138" y="435801"/>
                  <a:pt x="2223771" y="444871"/>
                  <a:pt x="2221412" y="453761"/>
                </a:cubicBezTo>
                <a:cubicBezTo>
                  <a:pt x="2220142" y="458296"/>
                  <a:pt x="2221775" y="459204"/>
                  <a:pt x="2225585" y="459204"/>
                </a:cubicBezTo>
                <a:cubicBezTo>
                  <a:pt x="2234112" y="459204"/>
                  <a:pt x="2242638" y="459566"/>
                  <a:pt x="2250984" y="459022"/>
                </a:cubicBezTo>
                <a:cubicBezTo>
                  <a:pt x="2258785" y="458659"/>
                  <a:pt x="2260962" y="461563"/>
                  <a:pt x="2260781" y="469000"/>
                </a:cubicBezTo>
                <a:cubicBezTo>
                  <a:pt x="2260236" y="488593"/>
                  <a:pt x="2261325" y="508187"/>
                  <a:pt x="2258785" y="527598"/>
                </a:cubicBezTo>
                <a:cubicBezTo>
                  <a:pt x="2258058" y="533222"/>
                  <a:pt x="2259691" y="535761"/>
                  <a:pt x="2266040" y="535579"/>
                </a:cubicBezTo>
                <a:cubicBezTo>
                  <a:pt x="2281824" y="535216"/>
                  <a:pt x="2297426" y="535216"/>
                  <a:pt x="2313209" y="535579"/>
                </a:cubicBezTo>
                <a:cubicBezTo>
                  <a:pt x="2319378" y="535761"/>
                  <a:pt x="2320648" y="533403"/>
                  <a:pt x="2320648" y="527780"/>
                </a:cubicBezTo>
                <a:cubicBezTo>
                  <a:pt x="2320467" y="507099"/>
                  <a:pt x="2320648" y="486597"/>
                  <a:pt x="2320467" y="465917"/>
                </a:cubicBezTo>
                <a:cubicBezTo>
                  <a:pt x="2320467" y="460655"/>
                  <a:pt x="2322099" y="459022"/>
                  <a:pt x="2327179" y="459204"/>
                </a:cubicBezTo>
                <a:cubicBezTo>
                  <a:pt x="2335888" y="459566"/>
                  <a:pt x="2344776" y="459204"/>
                  <a:pt x="2353484" y="459385"/>
                </a:cubicBezTo>
                <a:cubicBezTo>
                  <a:pt x="2358382" y="459566"/>
                  <a:pt x="2360742" y="457571"/>
                  <a:pt x="2360560" y="452492"/>
                </a:cubicBezTo>
                <a:cubicBezTo>
                  <a:pt x="2360379" y="445053"/>
                  <a:pt x="2360742" y="437615"/>
                  <a:pt x="2358928" y="430176"/>
                </a:cubicBezTo>
                <a:cubicBezTo>
                  <a:pt x="2357475" y="424009"/>
                  <a:pt x="2358565" y="418748"/>
                  <a:pt x="2367453" y="419474"/>
                </a:cubicBezTo>
                <a:cubicBezTo>
                  <a:pt x="2375255" y="420018"/>
                  <a:pt x="2383237" y="419474"/>
                  <a:pt x="2391038" y="419655"/>
                </a:cubicBezTo>
                <a:cubicBezTo>
                  <a:pt x="2395211" y="419836"/>
                  <a:pt x="2396843" y="418385"/>
                  <a:pt x="2396843" y="414031"/>
                </a:cubicBezTo>
                <a:cubicBezTo>
                  <a:pt x="2396662" y="405685"/>
                  <a:pt x="2396117" y="397159"/>
                  <a:pt x="2398476" y="388994"/>
                </a:cubicBezTo>
                <a:cubicBezTo>
                  <a:pt x="2399202" y="386454"/>
                  <a:pt x="2396662" y="382463"/>
                  <a:pt x="2401379" y="381738"/>
                </a:cubicBezTo>
                <a:cubicBezTo>
                  <a:pt x="2405008" y="381012"/>
                  <a:pt x="2409179" y="381012"/>
                  <a:pt x="2411538" y="383914"/>
                </a:cubicBezTo>
                <a:cubicBezTo>
                  <a:pt x="2414622" y="387724"/>
                  <a:pt x="2416075" y="392804"/>
                  <a:pt x="2414440" y="397521"/>
                </a:cubicBezTo>
                <a:cubicBezTo>
                  <a:pt x="2412446" y="403326"/>
                  <a:pt x="2413534" y="409314"/>
                  <a:pt x="2412989" y="415300"/>
                </a:cubicBezTo>
                <a:cubicBezTo>
                  <a:pt x="2412446" y="420018"/>
                  <a:pt x="2414440" y="421650"/>
                  <a:pt x="2419158" y="421469"/>
                </a:cubicBezTo>
                <a:cubicBezTo>
                  <a:pt x="2427865" y="421287"/>
                  <a:pt x="2436756" y="421469"/>
                  <a:pt x="2445464" y="421469"/>
                </a:cubicBezTo>
                <a:cubicBezTo>
                  <a:pt x="2448185" y="421469"/>
                  <a:pt x="2450906" y="421107"/>
                  <a:pt x="2451087" y="425278"/>
                </a:cubicBezTo>
                <a:cubicBezTo>
                  <a:pt x="2451269" y="433261"/>
                  <a:pt x="2454353" y="440880"/>
                  <a:pt x="2451450" y="449226"/>
                </a:cubicBezTo>
                <a:cubicBezTo>
                  <a:pt x="2449274" y="455575"/>
                  <a:pt x="2451632" y="460292"/>
                  <a:pt x="2460159" y="459566"/>
                </a:cubicBezTo>
                <a:cubicBezTo>
                  <a:pt x="2467053" y="459022"/>
                  <a:pt x="2474129" y="460110"/>
                  <a:pt x="2481021" y="459385"/>
                </a:cubicBezTo>
                <a:cubicBezTo>
                  <a:pt x="2488097" y="458659"/>
                  <a:pt x="2489548" y="461563"/>
                  <a:pt x="2489368" y="468094"/>
                </a:cubicBezTo>
                <a:cubicBezTo>
                  <a:pt x="2489005" y="488412"/>
                  <a:pt x="2489186" y="508550"/>
                  <a:pt x="2489186" y="528868"/>
                </a:cubicBezTo>
                <a:cubicBezTo>
                  <a:pt x="2489186" y="532859"/>
                  <a:pt x="2489005" y="535761"/>
                  <a:pt x="2494628" y="535761"/>
                </a:cubicBezTo>
                <a:cubicBezTo>
                  <a:pt x="2511500" y="535579"/>
                  <a:pt x="2528554" y="535761"/>
                  <a:pt x="2545426" y="535761"/>
                </a:cubicBezTo>
                <a:cubicBezTo>
                  <a:pt x="2548328" y="535761"/>
                  <a:pt x="2551230" y="535579"/>
                  <a:pt x="2550867" y="531590"/>
                </a:cubicBezTo>
                <a:cubicBezTo>
                  <a:pt x="2549416" y="511089"/>
                  <a:pt x="2553589" y="490408"/>
                  <a:pt x="2551049" y="469727"/>
                </a:cubicBezTo>
                <a:cubicBezTo>
                  <a:pt x="2550324" y="462651"/>
                  <a:pt x="2552137" y="458841"/>
                  <a:pt x="2560301" y="459385"/>
                </a:cubicBezTo>
                <a:cubicBezTo>
                  <a:pt x="2569553" y="460110"/>
                  <a:pt x="2578987" y="459566"/>
                  <a:pt x="2588785" y="459566"/>
                </a:cubicBezTo>
                <a:cubicBezTo>
                  <a:pt x="2588422" y="455031"/>
                  <a:pt x="2586789" y="451585"/>
                  <a:pt x="2588603" y="447594"/>
                </a:cubicBezTo>
                <a:cubicBezTo>
                  <a:pt x="2591324" y="441243"/>
                  <a:pt x="2592412" y="434532"/>
                  <a:pt x="2589691" y="427456"/>
                </a:cubicBezTo>
                <a:cubicBezTo>
                  <a:pt x="2587877" y="422558"/>
                  <a:pt x="2590598" y="421107"/>
                  <a:pt x="2595315" y="421287"/>
                </a:cubicBezTo>
                <a:cubicBezTo>
                  <a:pt x="2604386" y="421469"/>
                  <a:pt x="2613458" y="421107"/>
                  <a:pt x="2622527" y="421469"/>
                </a:cubicBezTo>
                <a:cubicBezTo>
                  <a:pt x="2627426" y="421650"/>
                  <a:pt x="2629422" y="420199"/>
                  <a:pt x="2629240" y="414937"/>
                </a:cubicBezTo>
                <a:cubicBezTo>
                  <a:pt x="2628877" y="405867"/>
                  <a:pt x="2629240" y="396796"/>
                  <a:pt x="2629059" y="387724"/>
                </a:cubicBezTo>
                <a:cubicBezTo>
                  <a:pt x="2628877" y="379742"/>
                  <a:pt x="2634320" y="383552"/>
                  <a:pt x="2637767" y="383371"/>
                </a:cubicBezTo>
                <a:cubicBezTo>
                  <a:pt x="2640669" y="383189"/>
                  <a:pt x="2644661" y="382826"/>
                  <a:pt x="2643210" y="387724"/>
                </a:cubicBezTo>
                <a:cubicBezTo>
                  <a:pt x="2640487" y="396614"/>
                  <a:pt x="2642665" y="405685"/>
                  <a:pt x="2641758" y="414574"/>
                </a:cubicBezTo>
                <a:cubicBezTo>
                  <a:pt x="2641214" y="420562"/>
                  <a:pt x="2644117" y="421650"/>
                  <a:pt x="2649196" y="421469"/>
                </a:cubicBezTo>
                <a:cubicBezTo>
                  <a:pt x="2657360" y="421107"/>
                  <a:pt x="2665523" y="421469"/>
                  <a:pt x="2673689" y="421287"/>
                </a:cubicBezTo>
                <a:cubicBezTo>
                  <a:pt x="2678586" y="421287"/>
                  <a:pt x="2681307" y="421469"/>
                  <a:pt x="2680219" y="428181"/>
                </a:cubicBezTo>
                <a:cubicBezTo>
                  <a:pt x="2679130" y="436163"/>
                  <a:pt x="2680219" y="444509"/>
                  <a:pt x="2679856" y="452673"/>
                </a:cubicBezTo>
                <a:cubicBezTo>
                  <a:pt x="2679675" y="457933"/>
                  <a:pt x="2683122" y="461019"/>
                  <a:pt x="2686569" y="460655"/>
                </a:cubicBezTo>
                <a:cubicBezTo>
                  <a:pt x="2695277" y="459748"/>
                  <a:pt x="2703984" y="463377"/>
                  <a:pt x="2712874" y="459748"/>
                </a:cubicBezTo>
                <a:cubicBezTo>
                  <a:pt x="2718136" y="457571"/>
                  <a:pt x="2721038" y="460837"/>
                  <a:pt x="2719768" y="466280"/>
                </a:cubicBezTo>
                <a:cubicBezTo>
                  <a:pt x="2718680" y="471178"/>
                  <a:pt x="2717591" y="476258"/>
                  <a:pt x="2718136" y="481336"/>
                </a:cubicBezTo>
                <a:cubicBezTo>
                  <a:pt x="2719950" y="497120"/>
                  <a:pt x="2721219" y="512903"/>
                  <a:pt x="2718136" y="528687"/>
                </a:cubicBezTo>
                <a:cubicBezTo>
                  <a:pt x="2717048" y="534672"/>
                  <a:pt x="2719768" y="537393"/>
                  <a:pt x="2726299" y="537213"/>
                </a:cubicBezTo>
                <a:cubicBezTo>
                  <a:pt x="2742627" y="536850"/>
                  <a:pt x="2758954" y="536668"/>
                  <a:pt x="2775282" y="537213"/>
                </a:cubicBezTo>
                <a:cubicBezTo>
                  <a:pt x="2782538" y="537393"/>
                  <a:pt x="2783809" y="534672"/>
                  <a:pt x="2783627" y="528324"/>
                </a:cubicBezTo>
                <a:cubicBezTo>
                  <a:pt x="2783265" y="507824"/>
                  <a:pt x="2783809" y="487142"/>
                  <a:pt x="2783446" y="466642"/>
                </a:cubicBezTo>
                <a:cubicBezTo>
                  <a:pt x="2783446" y="461019"/>
                  <a:pt x="2784716" y="458478"/>
                  <a:pt x="2790884" y="458841"/>
                </a:cubicBezTo>
                <a:cubicBezTo>
                  <a:pt x="2798504" y="459385"/>
                  <a:pt x="2806123" y="458478"/>
                  <a:pt x="2813561" y="459204"/>
                </a:cubicBezTo>
                <a:cubicBezTo>
                  <a:pt x="2820818" y="459748"/>
                  <a:pt x="2822632" y="456664"/>
                  <a:pt x="2821544" y="450314"/>
                </a:cubicBezTo>
                <a:cubicBezTo>
                  <a:pt x="2820273" y="443238"/>
                  <a:pt x="2819910" y="436163"/>
                  <a:pt x="2819548" y="428907"/>
                </a:cubicBezTo>
                <a:cubicBezTo>
                  <a:pt x="2819004" y="420381"/>
                  <a:pt x="2822813" y="417840"/>
                  <a:pt x="2830252" y="419111"/>
                </a:cubicBezTo>
                <a:cubicBezTo>
                  <a:pt x="2837327" y="420381"/>
                  <a:pt x="2844403" y="420924"/>
                  <a:pt x="2851659" y="420924"/>
                </a:cubicBezTo>
                <a:cubicBezTo>
                  <a:pt x="2856377" y="420924"/>
                  <a:pt x="2858008" y="419293"/>
                  <a:pt x="2857828" y="414574"/>
                </a:cubicBezTo>
                <a:cubicBezTo>
                  <a:pt x="2857646" y="405867"/>
                  <a:pt x="2858191" y="396977"/>
                  <a:pt x="2857646" y="388269"/>
                </a:cubicBezTo>
                <a:cubicBezTo>
                  <a:pt x="2857102" y="381193"/>
                  <a:pt x="2860548" y="380650"/>
                  <a:pt x="2866172" y="380650"/>
                </a:cubicBezTo>
                <a:cubicBezTo>
                  <a:pt x="2871433" y="380650"/>
                  <a:pt x="2874518" y="381375"/>
                  <a:pt x="2874155" y="387906"/>
                </a:cubicBezTo>
                <a:cubicBezTo>
                  <a:pt x="2873611" y="396614"/>
                  <a:pt x="2874337" y="405504"/>
                  <a:pt x="2873974" y="414212"/>
                </a:cubicBezTo>
                <a:cubicBezTo>
                  <a:pt x="2873611" y="419474"/>
                  <a:pt x="2875606" y="420924"/>
                  <a:pt x="2880686" y="420744"/>
                </a:cubicBezTo>
                <a:cubicBezTo>
                  <a:pt x="2888850" y="420381"/>
                  <a:pt x="2897014" y="421107"/>
                  <a:pt x="2905177" y="420562"/>
                </a:cubicBezTo>
                <a:cubicBezTo>
                  <a:pt x="2910983" y="420199"/>
                  <a:pt x="2912616" y="422376"/>
                  <a:pt x="2912253" y="427818"/>
                </a:cubicBezTo>
                <a:cubicBezTo>
                  <a:pt x="2911890" y="435620"/>
                  <a:pt x="2912616" y="443601"/>
                  <a:pt x="2912072" y="451403"/>
                </a:cubicBezTo>
                <a:cubicBezTo>
                  <a:pt x="2911709" y="457571"/>
                  <a:pt x="2914067" y="459204"/>
                  <a:pt x="2919872" y="458841"/>
                </a:cubicBezTo>
                <a:cubicBezTo>
                  <a:pt x="2927492" y="458478"/>
                  <a:pt x="2935111" y="459204"/>
                  <a:pt x="2942550" y="458659"/>
                </a:cubicBezTo>
                <a:cubicBezTo>
                  <a:pt x="2949262" y="458116"/>
                  <a:pt x="2950713" y="460655"/>
                  <a:pt x="2950532" y="466823"/>
                </a:cubicBezTo>
                <a:cubicBezTo>
                  <a:pt x="2950350" y="486597"/>
                  <a:pt x="2950713" y="506372"/>
                  <a:pt x="2950350" y="526147"/>
                </a:cubicBezTo>
                <a:cubicBezTo>
                  <a:pt x="2950169" y="532678"/>
                  <a:pt x="2951439" y="535399"/>
                  <a:pt x="2958696" y="535035"/>
                </a:cubicBezTo>
                <a:cubicBezTo>
                  <a:pt x="2973754" y="534491"/>
                  <a:pt x="2988993" y="534491"/>
                  <a:pt x="3004050" y="535035"/>
                </a:cubicBezTo>
                <a:cubicBezTo>
                  <a:pt x="3011308" y="535216"/>
                  <a:pt x="3012578" y="532497"/>
                  <a:pt x="3012396" y="526147"/>
                </a:cubicBezTo>
                <a:cubicBezTo>
                  <a:pt x="3012033" y="506372"/>
                  <a:pt x="3012578" y="486597"/>
                  <a:pt x="3012215" y="466823"/>
                </a:cubicBezTo>
                <a:cubicBezTo>
                  <a:pt x="3012215" y="460837"/>
                  <a:pt x="3013666" y="458116"/>
                  <a:pt x="3020196" y="458659"/>
                </a:cubicBezTo>
                <a:cubicBezTo>
                  <a:pt x="3027998" y="459204"/>
                  <a:pt x="3035980" y="458478"/>
                  <a:pt x="3043781" y="458841"/>
                </a:cubicBezTo>
                <a:cubicBezTo>
                  <a:pt x="3048861" y="459022"/>
                  <a:pt x="3050856" y="457571"/>
                  <a:pt x="3050675" y="452310"/>
                </a:cubicBezTo>
                <a:cubicBezTo>
                  <a:pt x="3050312" y="444146"/>
                  <a:pt x="3050856" y="435982"/>
                  <a:pt x="3050493" y="427818"/>
                </a:cubicBezTo>
                <a:cubicBezTo>
                  <a:pt x="3050130" y="421287"/>
                  <a:pt x="3052307" y="418203"/>
                  <a:pt x="3059202" y="418748"/>
                </a:cubicBezTo>
                <a:cubicBezTo>
                  <a:pt x="3065915" y="419111"/>
                  <a:pt x="3072627" y="418385"/>
                  <a:pt x="3079157" y="418929"/>
                </a:cubicBezTo>
                <a:cubicBezTo>
                  <a:pt x="3086414" y="419655"/>
                  <a:pt x="3089499" y="417477"/>
                  <a:pt x="3088773" y="409676"/>
                </a:cubicBezTo>
                <a:cubicBezTo>
                  <a:pt x="3088047" y="402420"/>
                  <a:pt x="3088410" y="395163"/>
                  <a:pt x="3088773" y="387906"/>
                </a:cubicBezTo>
                <a:cubicBezTo>
                  <a:pt x="3088954" y="383914"/>
                  <a:pt x="3090405" y="379924"/>
                  <a:pt x="3095849" y="380830"/>
                </a:cubicBezTo>
                <a:cubicBezTo>
                  <a:pt x="3100202" y="381557"/>
                  <a:pt x="3105463" y="381193"/>
                  <a:pt x="3105100" y="388632"/>
                </a:cubicBezTo>
                <a:cubicBezTo>
                  <a:pt x="3104555" y="397159"/>
                  <a:pt x="3105282" y="405504"/>
                  <a:pt x="3104918" y="414031"/>
                </a:cubicBezTo>
                <a:cubicBezTo>
                  <a:pt x="3104555" y="419293"/>
                  <a:pt x="3106551" y="420744"/>
                  <a:pt x="3111632" y="420562"/>
                </a:cubicBezTo>
                <a:cubicBezTo>
                  <a:pt x="3119795" y="420199"/>
                  <a:pt x="3127959" y="420924"/>
                  <a:pt x="3136122" y="420381"/>
                </a:cubicBezTo>
                <a:cubicBezTo>
                  <a:pt x="3141928" y="420018"/>
                  <a:pt x="3143561" y="422195"/>
                  <a:pt x="3143198" y="427637"/>
                </a:cubicBezTo>
                <a:cubicBezTo>
                  <a:pt x="3142835" y="435438"/>
                  <a:pt x="3143561" y="443420"/>
                  <a:pt x="3143016" y="451222"/>
                </a:cubicBezTo>
                <a:cubicBezTo>
                  <a:pt x="3142654" y="457390"/>
                  <a:pt x="3145012" y="459022"/>
                  <a:pt x="3150818" y="458659"/>
                </a:cubicBezTo>
                <a:cubicBezTo>
                  <a:pt x="3158437" y="458296"/>
                  <a:pt x="3166056" y="459022"/>
                  <a:pt x="3173495" y="458478"/>
                </a:cubicBezTo>
                <a:cubicBezTo>
                  <a:pt x="3180207" y="457933"/>
                  <a:pt x="3181659" y="460473"/>
                  <a:pt x="3181478" y="466642"/>
                </a:cubicBezTo>
                <a:cubicBezTo>
                  <a:pt x="3181116" y="486597"/>
                  <a:pt x="3181659" y="506554"/>
                  <a:pt x="3181296" y="526510"/>
                </a:cubicBezTo>
                <a:cubicBezTo>
                  <a:pt x="3181116" y="532497"/>
                  <a:pt x="3182385" y="535035"/>
                  <a:pt x="3189097" y="534854"/>
                </a:cubicBezTo>
                <a:cubicBezTo>
                  <a:pt x="3204518" y="534310"/>
                  <a:pt x="3219938" y="534310"/>
                  <a:pt x="3235358" y="534854"/>
                </a:cubicBezTo>
                <a:cubicBezTo>
                  <a:pt x="3242071" y="535035"/>
                  <a:pt x="3243341" y="532497"/>
                  <a:pt x="3243159" y="526510"/>
                </a:cubicBezTo>
                <a:cubicBezTo>
                  <a:pt x="3242978" y="506554"/>
                  <a:pt x="3243341" y="486597"/>
                  <a:pt x="3242978" y="466642"/>
                </a:cubicBezTo>
                <a:cubicBezTo>
                  <a:pt x="3242796" y="460473"/>
                  <a:pt x="3244067" y="457753"/>
                  <a:pt x="3250779" y="458296"/>
                </a:cubicBezTo>
                <a:cubicBezTo>
                  <a:pt x="3257129" y="458841"/>
                  <a:pt x="3263478" y="458841"/>
                  <a:pt x="3269828" y="458296"/>
                </a:cubicBezTo>
                <a:cubicBezTo>
                  <a:pt x="3273638" y="457933"/>
                  <a:pt x="3279988" y="462651"/>
                  <a:pt x="3279080" y="451403"/>
                </a:cubicBezTo>
                <a:cubicBezTo>
                  <a:pt x="3278354" y="443964"/>
                  <a:pt x="3281258" y="435075"/>
                  <a:pt x="3280895" y="426730"/>
                </a:cubicBezTo>
                <a:cubicBezTo>
                  <a:pt x="3280714" y="421287"/>
                  <a:pt x="3282890" y="420018"/>
                  <a:pt x="3287789" y="420199"/>
                </a:cubicBezTo>
                <a:cubicBezTo>
                  <a:pt x="3295590" y="420381"/>
                  <a:pt x="3303572" y="419836"/>
                  <a:pt x="3311373" y="420381"/>
                </a:cubicBezTo>
                <a:cubicBezTo>
                  <a:pt x="3318630" y="420924"/>
                  <a:pt x="3321532" y="418929"/>
                  <a:pt x="3320987" y="411128"/>
                </a:cubicBezTo>
                <a:cubicBezTo>
                  <a:pt x="3320262" y="401149"/>
                  <a:pt x="3320806" y="391172"/>
                  <a:pt x="3320806" y="382100"/>
                </a:cubicBezTo>
                <a:cubicBezTo>
                  <a:pt x="3334050" y="379198"/>
                  <a:pt x="3334412" y="386817"/>
                  <a:pt x="3333687" y="395888"/>
                </a:cubicBezTo>
                <a:cubicBezTo>
                  <a:pt x="3333143" y="401875"/>
                  <a:pt x="3333869" y="408044"/>
                  <a:pt x="3333506" y="414031"/>
                </a:cubicBezTo>
                <a:cubicBezTo>
                  <a:pt x="3333324" y="418748"/>
                  <a:pt x="3334775" y="420562"/>
                  <a:pt x="3339674" y="420381"/>
                </a:cubicBezTo>
                <a:cubicBezTo>
                  <a:pt x="3348200" y="420018"/>
                  <a:pt x="3356546" y="420562"/>
                  <a:pt x="3365073" y="420199"/>
                </a:cubicBezTo>
                <a:cubicBezTo>
                  <a:pt x="3370153" y="420018"/>
                  <a:pt x="3371967" y="421650"/>
                  <a:pt x="3371785" y="426911"/>
                </a:cubicBezTo>
                <a:cubicBezTo>
                  <a:pt x="3371422" y="435438"/>
                  <a:pt x="3371785" y="443783"/>
                  <a:pt x="3371604" y="452310"/>
                </a:cubicBezTo>
                <a:cubicBezTo>
                  <a:pt x="3371604" y="456119"/>
                  <a:pt x="3372329" y="458841"/>
                  <a:pt x="3376683" y="459022"/>
                </a:cubicBezTo>
                <a:cubicBezTo>
                  <a:pt x="3384847" y="459566"/>
                  <a:pt x="3393375" y="462288"/>
                  <a:pt x="3401175" y="459748"/>
                </a:cubicBezTo>
                <a:cubicBezTo>
                  <a:pt x="3410065" y="456664"/>
                  <a:pt x="3410065" y="460837"/>
                  <a:pt x="3410065" y="467186"/>
                </a:cubicBezTo>
                <a:cubicBezTo>
                  <a:pt x="3409883" y="487686"/>
                  <a:pt x="3410246" y="508368"/>
                  <a:pt x="3409883" y="528868"/>
                </a:cubicBezTo>
                <a:cubicBezTo>
                  <a:pt x="3409702" y="534672"/>
                  <a:pt x="3411153" y="536850"/>
                  <a:pt x="3417320" y="536668"/>
                </a:cubicBezTo>
                <a:cubicBezTo>
                  <a:pt x="3433286" y="536305"/>
                  <a:pt x="3449431" y="536305"/>
                  <a:pt x="3465397" y="536668"/>
                </a:cubicBezTo>
                <a:cubicBezTo>
                  <a:pt x="3471565" y="536850"/>
                  <a:pt x="3473742" y="535216"/>
                  <a:pt x="3473561" y="528687"/>
                </a:cubicBezTo>
                <a:cubicBezTo>
                  <a:pt x="3473198" y="508187"/>
                  <a:pt x="3473561" y="487505"/>
                  <a:pt x="3473379" y="467005"/>
                </a:cubicBezTo>
                <a:cubicBezTo>
                  <a:pt x="3473379" y="460837"/>
                  <a:pt x="3475194" y="458116"/>
                  <a:pt x="3481725" y="458478"/>
                </a:cubicBezTo>
                <a:cubicBezTo>
                  <a:pt x="3488981" y="458841"/>
                  <a:pt x="3496238" y="458116"/>
                  <a:pt x="3503495" y="458659"/>
                </a:cubicBezTo>
                <a:cubicBezTo>
                  <a:pt x="3509663" y="459204"/>
                  <a:pt x="3512384" y="457571"/>
                  <a:pt x="3511840" y="450859"/>
                </a:cubicBezTo>
                <a:cubicBezTo>
                  <a:pt x="3511296" y="443238"/>
                  <a:pt x="3512384" y="435620"/>
                  <a:pt x="3511477" y="428181"/>
                </a:cubicBezTo>
                <a:cubicBezTo>
                  <a:pt x="3510389" y="419655"/>
                  <a:pt x="3514198" y="417840"/>
                  <a:pt x="3521637" y="418748"/>
                </a:cubicBezTo>
                <a:cubicBezTo>
                  <a:pt x="3528349" y="419655"/>
                  <a:pt x="3535062" y="421107"/>
                  <a:pt x="3542137" y="420744"/>
                </a:cubicBezTo>
                <a:cubicBezTo>
                  <a:pt x="3547579" y="420562"/>
                  <a:pt x="3549939" y="418748"/>
                  <a:pt x="3549757" y="413305"/>
                </a:cubicBezTo>
                <a:cubicBezTo>
                  <a:pt x="3549394" y="404235"/>
                  <a:pt x="3549939" y="395163"/>
                  <a:pt x="3549575" y="386091"/>
                </a:cubicBezTo>
                <a:cubicBezTo>
                  <a:pt x="3549394" y="380467"/>
                  <a:pt x="3552841" y="380650"/>
                  <a:pt x="3556651" y="380830"/>
                </a:cubicBezTo>
                <a:cubicBezTo>
                  <a:pt x="3559916" y="381193"/>
                  <a:pt x="3564270" y="379379"/>
                  <a:pt x="3564270" y="385547"/>
                </a:cubicBezTo>
                <a:cubicBezTo>
                  <a:pt x="3564270" y="395345"/>
                  <a:pt x="3564452" y="405141"/>
                  <a:pt x="3565540" y="415119"/>
                </a:cubicBezTo>
                <a:cubicBezTo>
                  <a:pt x="3565903" y="419836"/>
                  <a:pt x="3566810" y="420744"/>
                  <a:pt x="3570619" y="420744"/>
                </a:cubicBezTo>
                <a:cubicBezTo>
                  <a:pt x="3579146" y="420744"/>
                  <a:pt x="3587491" y="421107"/>
                  <a:pt x="3596018" y="420562"/>
                </a:cubicBezTo>
                <a:cubicBezTo>
                  <a:pt x="3602186" y="420199"/>
                  <a:pt x="3604907" y="421650"/>
                  <a:pt x="3604363" y="428362"/>
                </a:cubicBezTo>
                <a:cubicBezTo>
                  <a:pt x="3603818" y="435982"/>
                  <a:pt x="3604544" y="443420"/>
                  <a:pt x="3604181" y="451041"/>
                </a:cubicBezTo>
                <a:cubicBezTo>
                  <a:pt x="3603818" y="456845"/>
                  <a:pt x="3605451" y="459204"/>
                  <a:pt x="3611620" y="458841"/>
                </a:cubicBezTo>
                <a:cubicBezTo>
                  <a:pt x="3619239" y="458296"/>
                  <a:pt x="3626860" y="459204"/>
                  <a:pt x="3634298" y="458659"/>
                </a:cubicBezTo>
                <a:cubicBezTo>
                  <a:pt x="3640466" y="458296"/>
                  <a:pt x="3642642" y="460110"/>
                  <a:pt x="3642461" y="466642"/>
                </a:cubicBezTo>
                <a:cubicBezTo>
                  <a:pt x="3642099" y="487142"/>
                  <a:pt x="3642461" y="507824"/>
                  <a:pt x="3642279" y="528324"/>
                </a:cubicBezTo>
                <a:cubicBezTo>
                  <a:pt x="3642099" y="533222"/>
                  <a:pt x="3643550" y="535216"/>
                  <a:pt x="3648811" y="535035"/>
                </a:cubicBezTo>
                <a:cubicBezTo>
                  <a:pt x="3664232" y="534672"/>
                  <a:pt x="3679652" y="534672"/>
                  <a:pt x="3695072" y="535035"/>
                </a:cubicBezTo>
                <a:cubicBezTo>
                  <a:pt x="3700696" y="535216"/>
                  <a:pt x="3702692" y="533766"/>
                  <a:pt x="3702329" y="527961"/>
                </a:cubicBezTo>
                <a:cubicBezTo>
                  <a:pt x="3700878" y="507099"/>
                  <a:pt x="3704324" y="486417"/>
                  <a:pt x="3703961" y="465735"/>
                </a:cubicBezTo>
                <a:cubicBezTo>
                  <a:pt x="3703780" y="459929"/>
                  <a:pt x="3705776" y="458296"/>
                  <a:pt x="3711219" y="458659"/>
                </a:cubicBezTo>
                <a:cubicBezTo>
                  <a:pt x="3719020" y="459022"/>
                  <a:pt x="3727003" y="458296"/>
                  <a:pt x="3734804" y="458841"/>
                </a:cubicBezTo>
                <a:cubicBezTo>
                  <a:pt x="3740971" y="459204"/>
                  <a:pt x="3742604" y="456845"/>
                  <a:pt x="3742241" y="451041"/>
                </a:cubicBezTo>
                <a:cubicBezTo>
                  <a:pt x="3741878" y="442875"/>
                  <a:pt x="3742604" y="434712"/>
                  <a:pt x="3742059" y="426548"/>
                </a:cubicBezTo>
                <a:cubicBezTo>
                  <a:pt x="3741515" y="419836"/>
                  <a:pt x="3744055" y="418203"/>
                  <a:pt x="3750224" y="418566"/>
                </a:cubicBezTo>
                <a:cubicBezTo>
                  <a:pt x="3757843" y="419111"/>
                  <a:pt x="3765281" y="418566"/>
                  <a:pt x="3772901" y="418748"/>
                </a:cubicBezTo>
                <a:cubicBezTo>
                  <a:pt x="3776530" y="418748"/>
                  <a:pt x="3778888" y="417840"/>
                  <a:pt x="3778343" y="413668"/>
                </a:cubicBezTo>
                <a:cubicBezTo>
                  <a:pt x="3777255" y="405504"/>
                  <a:pt x="3780340" y="397702"/>
                  <a:pt x="3780157" y="389539"/>
                </a:cubicBezTo>
                <a:cubicBezTo>
                  <a:pt x="3779977" y="384640"/>
                  <a:pt x="3779977" y="379924"/>
                  <a:pt x="3786870" y="380650"/>
                </a:cubicBezTo>
                <a:cubicBezTo>
                  <a:pt x="3792313" y="381193"/>
                  <a:pt x="3797029" y="382826"/>
                  <a:pt x="3796485" y="389902"/>
                </a:cubicBezTo>
                <a:cubicBezTo>
                  <a:pt x="3795760" y="397159"/>
                  <a:pt x="3797392" y="404235"/>
                  <a:pt x="3795035" y="411490"/>
                </a:cubicBezTo>
                <a:cubicBezTo>
                  <a:pt x="3793220" y="416933"/>
                  <a:pt x="3795035" y="421107"/>
                  <a:pt x="3802109" y="420744"/>
                </a:cubicBezTo>
                <a:cubicBezTo>
                  <a:pt x="3809911" y="420381"/>
                  <a:pt x="3817892" y="420744"/>
                  <a:pt x="3825694" y="420562"/>
                </a:cubicBezTo>
                <a:cubicBezTo>
                  <a:pt x="3830410" y="420381"/>
                  <a:pt x="3832407" y="421287"/>
                  <a:pt x="3833133" y="426730"/>
                </a:cubicBezTo>
                <a:cubicBezTo>
                  <a:pt x="3834402" y="435075"/>
                  <a:pt x="3834947" y="443420"/>
                  <a:pt x="3834584" y="451766"/>
                </a:cubicBezTo>
                <a:cubicBezTo>
                  <a:pt x="3834221" y="457571"/>
                  <a:pt x="3836397" y="459022"/>
                  <a:pt x="3841840" y="458841"/>
                </a:cubicBezTo>
                <a:cubicBezTo>
                  <a:pt x="3849641" y="458478"/>
                  <a:pt x="3857623" y="459204"/>
                  <a:pt x="3865424" y="458659"/>
                </a:cubicBezTo>
                <a:cubicBezTo>
                  <a:pt x="3871592" y="458296"/>
                  <a:pt x="3873044" y="460837"/>
                  <a:pt x="3872862" y="466461"/>
                </a:cubicBezTo>
                <a:cubicBezTo>
                  <a:pt x="3872499" y="486960"/>
                  <a:pt x="3873406" y="507462"/>
                  <a:pt x="3870867" y="527780"/>
                </a:cubicBezTo>
                <a:cubicBezTo>
                  <a:pt x="3870141" y="533040"/>
                  <a:pt x="3871955" y="535216"/>
                  <a:pt x="3877761" y="535035"/>
                </a:cubicBezTo>
                <a:lnTo>
                  <a:pt x="3907953" y="535035"/>
                </a:lnTo>
                <a:lnTo>
                  <a:pt x="3908005" y="535172"/>
                </a:lnTo>
                <a:cubicBezTo>
                  <a:pt x="3909933" y="537031"/>
                  <a:pt x="3913788" y="537031"/>
                  <a:pt x="3921498" y="537213"/>
                </a:cubicBezTo>
                <a:cubicBezTo>
                  <a:pt x="3925127" y="537303"/>
                  <a:pt x="3927257" y="536668"/>
                  <a:pt x="3928459" y="535217"/>
                </a:cubicBezTo>
                <a:lnTo>
                  <a:pt x="3928660" y="534220"/>
                </a:lnTo>
                <a:lnTo>
                  <a:pt x="3931052" y="533698"/>
                </a:lnTo>
                <a:cubicBezTo>
                  <a:pt x="3932277" y="532587"/>
                  <a:pt x="3932731" y="530681"/>
                  <a:pt x="3932550" y="527598"/>
                </a:cubicBezTo>
                <a:cubicBezTo>
                  <a:pt x="3930916" y="506736"/>
                  <a:pt x="3935270" y="486235"/>
                  <a:pt x="3934182" y="465372"/>
                </a:cubicBezTo>
                <a:cubicBezTo>
                  <a:pt x="3934001" y="462833"/>
                  <a:pt x="3934409" y="461155"/>
                  <a:pt x="3935497" y="460133"/>
                </a:cubicBezTo>
                <a:lnTo>
                  <a:pt x="3940848" y="458852"/>
                </a:lnTo>
                <a:lnTo>
                  <a:pt x="3962136" y="459022"/>
                </a:lnTo>
                <a:lnTo>
                  <a:pt x="3962401" y="458971"/>
                </a:lnTo>
                <a:lnTo>
                  <a:pt x="3970828" y="459022"/>
                </a:lnTo>
                <a:cubicBezTo>
                  <a:pt x="3968651" y="452855"/>
                  <a:pt x="3968469" y="452673"/>
                  <a:pt x="3970647" y="448138"/>
                </a:cubicBezTo>
                <a:cubicBezTo>
                  <a:pt x="3972279" y="444690"/>
                  <a:pt x="3972279" y="441243"/>
                  <a:pt x="3972279" y="437615"/>
                </a:cubicBezTo>
                <a:cubicBezTo>
                  <a:pt x="3972461" y="420924"/>
                  <a:pt x="3972461" y="420924"/>
                  <a:pt x="3988789" y="420924"/>
                </a:cubicBezTo>
                <a:lnTo>
                  <a:pt x="3992082" y="420836"/>
                </a:lnTo>
                <a:lnTo>
                  <a:pt x="3996787" y="421287"/>
                </a:lnTo>
                <a:lnTo>
                  <a:pt x="3999064" y="420650"/>
                </a:lnTo>
                <a:lnTo>
                  <a:pt x="4001269" y="420590"/>
                </a:lnTo>
                <a:cubicBezTo>
                  <a:pt x="4010377" y="419587"/>
                  <a:pt x="4010377" y="415572"/>
                  <a:pt x="4010377" y="399516"/>
                </a:cubicBezTo>
                <a:cubicBezTo>
                  <a:pt x="4010377" y="386999"/>
                  <a:pt x="4010377" y="383870"/>
                  <a:pt x="4017267" y="383087"/>
                </a:cubicBezTo>
                <a:lnTo>
                  <a:pt x="4018916" y="383042"/>
                </a:lnTo>
                <a:lnTo>
                  <a:pt x="4020372" y="386999"/>
                </a:lnTo>
                <a:cubicBezTo>
                  <a:pt x="4020009" y="394800"/>
                  <a:pt x="4020734" y="402782"/>
                  <a:pt x="4020190" y="410584"/>
                </a:cubicBezTo>
                <a:cubicBezTo>
                  <a:pt x="4019646" y="418203"/>
                  <a:pt x="4021823" y="421832"/>
                  <a:pt x="4030167" y="421107"/>
                </a:cubicBezTo>
                <a:cubicBezTo>
                  <a:pt x="4037607" y="420381"/>
                  <a:pt x="4045226" y="421107"/>
                  <a:pt x="4052845" y="420924"/>
                </a:cubicBezTo>
                <a:cubicBezTo>
                  <a:pt x="4056836" y="420924"/>
                  <a:pt x="4060283" y="421650"/>
                  <a:pt x="4060102" y="426730"/>
                </a:cubicBezTo>
                <a:cubicBezTo>
                  <a:pt x="4059739" y="435801"/>
                  <a:pt x="4061372" y="444871"/>
                  <a:pt x="4059013" y="453761"/>
                </a:cubicBezTo>
                <a:cubicBezTo>
                  <a:pt x="4057743" y="458296"/>
                  <a:pt x="4059376" y="459204"/>
                  <a:pt x="4063186" y="459204"/>
                </a:cubicBezTo>
                <a:cubicBezTo>
                  <a:pt x="4071712" y="459204"/>
                  <a:pt x="4080240" y="459566"/>
                  <a:pt x="4088585" y="459022"/>
                </a:cubicBezTo>
                <a:cubicBezTo>
                  <a:pt x="4096384" y="458659"/>
                  <a:pt x="4098562" y="461563"/>
                  <a:pt x="4098381" y="469000"/>
                </a:cubicBezTo>
                <a:cubicBezTo>
                  <a:pt x="4097836" y="488593"/>
                  <a:pt x="4098924" y="508187"/>
                  <a:pt x="4096384" y="527598"/>
                </a:cubicBezTo>
                <a:cubicBezTo>
                  <a:pt x="4095659" y="533222"/>
                  <a:pt x="4097293" y="535761"/>
                  <a:pt x="4103642" y="535579"/>
                </a:cubicBezTo>
                <a:lnTo>
                  <a:pt x="4135764" y="535579"/>
                </a:lnTo>
                <a:lnTo>
                  <a:pt x="4135764" y="467829"/>
                </a:lnTo>
                <a:lnTo>
                  <a:pt x="4134483" y="502744"/>
                </a:lnTo>
                <a:cubicBezTo>
                  <a:pt x="4134483" y="508005"/>
                  <a:pt x="4134665" y="511815"/>
                  <a:pt x="4127226" y="511815"/>
                </a:cubicBezTo>
                <a:cubicBezTo>
                  <a:pt x="4119969" y="511815"/>
                  <a:pt x="4119426" y="508368"/>
                  <a:pt x="4119789" y="502925"/>
                </a:cubicBezTo>
                <a:cubicBezTo>
                  <a:pt x="4120514" y="492222"/>
                  <a:pt x="4122509" y="481156"/>
                  <a:pt x="4121240" y="470633"/>
                </a:cubicBezTo>
                <a:cubicBezTo>
                  <a:pt x="4120152" y="460110"/>
                  <a:pt x="4119244" y="449588"/>
                  <a:pt x="4120877" y="439248"/>
                </a:cubicBezTo>
                <a:cubicBezTo>
                  <a:pt x="4121602" y="433987"/>
                  <a:pt x="4118519" y="435438"/>
                  <a:pt x="4116342" y="435438"/>
                </a:cubicBezTo>
                <a:cubicBezTo>
                  <a:pt x="4106907" y="435257"/>
                  <a:pt x="4097655" y="435438"/>
                  <a:pt x="4088222" y="435438"/>
                </a:cubicBezTo>
                <a:cubicBezTo>
                  <a:pt x="4084593" y="435438"/>
                  <a:pt x="4081509" y="435438"/>
                  <a:pt x="4081691" y="430358"/>
                </a:cubicBezTo>
                <a:cubicBezTo>
                  <a:pt x="4082054" y="421107"/>
                  <a:pt x="4080965" y="411490"/>
                  <a:pt x="4082416" y="402420"/>
                </a:cubicBezTo>
                <a:cubicBezTo>
                  <a:pt x="4083323" y="396433"/>
                  <a:pt x="4081509" y="395526"/>
                  <a:pt x="4076793" y="395526"/>
                </a:cubicBezTo>
                <a:cubicBezTo>
                  <a:pt x="4068629" y="395526"/>
                  <a:pt x="4060465" y="395163"/>
                  <a:pt x="4052300" y="395707"/>
                </a:cubicBezTo>
                <a:cubicBezTo>
                  <a:pt x="4045771" y="396070"/>
                  <a:pt x="4042685" y="394437"/>
                  <a:pt x="4043593" y="387361"/>
                </a:cubicBezTo>
                <a:cubicBezTo>
                  <a:pt x="4044682" y="379742"/>
                  <a:pt x="4044863" y="371941"/>
                  <a:pt x="4045588" y="364141"/>
                </a:cubicBezTo>
                <a:cubicBezTo>
                  <a:pt x="4046133" y="359060"/>
                  <a:pt x="4044318" y="357065"/>
                  <a:pt x="4039057" y="357427"/>
                </a:cubicBezTo>
                <a:cubicBezTo>
                  <a:pt x="4022366" y="358698"/>
                  <a:pt x="4005676" y="357427"/>
                  <a:pt x="3988986" y="357246"/>
                </a:cubicBezTo>
                <a:cubicBezTo>
                  <a:pt x="3982999" y="357246"/>
                  <a:pt x="3981911" y="359423"/>
                  <a:pt x="3982091" y="364685"/>
                </a:cubicBezTo>
                <a:cubicBezTo>
                  <a:pt x="3982454" y="373392"/>
                  <a:pt x="3982091" y="382283"/>
                  <a:pt x="3982091" y="390990"/>
                </a:cubicBezTo>
                <a:cubicBezTo>
                  <a:pt x="3982091" y="393530"/>
                  <a:pt x="3982273" y="396796"/>
                  <a:pt x="3978101" y="395888"/>
                </a:cubicBezTo>
                <a:cubicBezTo>
                  <a:pt x="3968304" y="393712"/>
                  <a:pt x="3959052" y="398610"/>
                  <a:pt x="3949437" y="397159"/>
                </a:cubicBezTo>
                <a:cubicBezTo>
                  <a:pt x="3944901" y="396614"/>
                  <a:pt x="3943813" y="399153"/>
                  <a:pt x="3943994" y="403145"/>
                </a:cubicBezTo>
                <a:cubicBezTo>
                  <a:pt x="3944175" y="410402"/>
                  <a:pt x="3943630" y="417659"/>
                  <a:pt x="3944175" y="424915"/>
                </a:cubicBezTo>
                <a:cubicBezTo>
                  <a:pt x="3944901" y="432717"/>
                  <a:pt x="3942542" y="436163"/>
                  <a:pt x="3934197" y="435438"/>
                </a:cubicBezTo>
                <a:cubicBezTo>
                  <a:pt x="3927484" y="434894"/>
                  <a:pt x="3920772" y="435982"/>
                  <a:pt x="3914241" y="435257"/>
                </a:cubicBezTo>
                <a:cubicBezTo>
                  <a:pt x="3907166" y="434532"/>
                  <a:pt x="3905896" y="437434"/>
                  <a:pt x="3905896" y="443964"/>
                </a:cubicBezTo>
                <a:lnTo>
                  <a:pt x="3906052" y="511201"/>
                </a:lnTo>
                <a:lnTo>
                  <a:pt x="3901526" y="513085"/>
                </a:lnTo>
                <a:cubicBezTo>
                  <a:pt x="3894633" y="512903"/>
                  <a:pt x="3891367" y="511270"/>
                  <a:pt x="3892093" y="503833"/>
                </a:cubicBezTo>
                <a:cubicBezTo>
                  <a:pt x="3894270" y="483514"/>
                  <a:pt x="3891367" y="463195"/>
                  <a:pt x="3892274" y="442875"/>
                </a:cubicBezTo>
                <a:cubicBezTo>
                  <a:pt x="3892456" y="436346"/>
                  <a:pt x="3890460" y="434532"/>
                  <a:pt x="3884110" y="434894"/>
                </a:cubicBezTo>
                <a:cubicBezTo>
                  <a:pt x="3876492" y="435438"/>
                  <a:pt x="3869053" y="434894"/>
                  <a:pt x="3861433" y="435075"/>
                </a:cubicBezTo>
                <a:cubicBezTo>
                  <a:pt x="3855990" y="435257"/>
                  <a:pt x="3853813" y="433080"/>
                  <a:pt x="3853995" y="427637"/>
                </a:cubicBezTo>
                <a:cubicBezTo>
                  <a:pt x="3854358" y="419474"/>
                  <a:pt x="3853813" y="411309"/>
                  <a:pt x="3854176" y="403145"/>
                </a:cubicBezTo>
                <a:cubicBezTo>
                  <a:pt x="3854358" y="398428"/>
                  <a:pt x="3852725" y="396796"/>
                  <a:pt x="3848009" y="396977"/>
                </a:cubicBezTo>
                <a:cubicBezTo>
                  <a:pt x="3839844" y="397340"/>
                  <a:pt x="3831680" y="396977"/>
                  <a:pt x="3823516" y="397159"/>
                </a:cubicBezTo>
                <a:cubicBezTo>
                  <a:pt x="3818075" y="397340"/>
                  <a:pt x="3815715" y="395163"/>
                  <a:pt x="3815897" y="389721"/>
                </a:cubicBezTo>
                <a:cubicBezTo>
                  <a:pt x="3816260" y="381557"/>
                  <a:pt x="3815715" y="373392"/>
                  <a:pt x="3816078" y="365229"/>
                </a:cubicBezTo>
                <a:cubicBezTo>
                  <a:pt x="3816260" y="360693"/>
                  <a:pt x="3814808" y="358879"/>
                  <a:pt x="3809911" y="358879"/>
                </a:cubicBezTo>
                <a:cubicBezTo>
                  <a:pt x="3793220" y="359060"/>
                  <a:pt x="3776711" y="359060"/>
                  <a:pt x="3760020" y="358879"/>
                </a:cubicBezTo>
                <a:cubicBezTo>
                  <a:pt x="3754759" y="358879"/>
                  <a:pt x="3752945" y="361419"/>
                  <a:pt x="3754396" y="365411"/>
                </a:cubicBezTo>
                <a:cubicBezTo>
                  <a:pt x="3757480" y="373936"/>
                  <a:pt x="3752945" y="382100"/>
                  <a:pt x="3754215" y="390265"/>
                </a:cubicBezTo>
                <a:cubicBezTo>
                  <a:pt x="3755122" y="396070"/>
                  <a:pt x="3752219" y="398610"/>
                  <a:pt x="3747139" y="396977"/>
                </a:cubicBezTo>
                <a:cubicBezTo>
                  <a:pt x="3738976" y="394256"/>
                  <a:pt x="3731174" y="397521"/>
                  <a:pt x="3723193" y="396977"/>
                </a:cubicBezTo>
                <a:cubicBezTo>
                  <a:pt x="3717568" y="396614"/>
                  <a:pt x="3715572" y="398428"/>
                  <a:pt x="3715935" y="404053"/>
                </a:cubicBezTo>
                <a:cubicBezTo>
                  <a:pt x="3716298" y="411853"/>
                  <a:pt x="3716480" y="419836"/>
                  <a:pt x="3715572" y="427637"/>
                </a:cubicBezTo>
                <a:cubicBezTo>
                  <a:pt x="3715209" y="430176"/>
                  <a:pt x="3715935" y="435257"/>
                  <a:pt x="3709949" y="435075"/>
                </a:cubicBezTo>
                <a:cubicBezTo>
                  <a:pt x="3701059" y="434712"/>
                  <a:pt x="3692170" y="435257"/>
                  <a:pt x="3683281" y="435075"/>
                </a:cubicBezTo>
                <a:cubicBezTo>
                  <a:pt x="3678745" y="435075"/>
                  <a:pt x="3677657" y="436889"/>
                  <a:pt x="3677838" y="441062"/>
                </a:cubicBezTo>
                <a:cubicBezTo>
                  <a:pt x="3679108" y="463014"/>
                  <a:pt x="3674209" y="484965"/>
                  <a:pt x="3676569" y="506917"/>
                </a:cubicBezTo>
                <a:cubicBezTo>
                  <a:pt x="3677112" y="511270"/>
                  <a:pt x="3674753" y="511452"/>
                  <a:pt x="3672033" y="511270"/>
                </a:cubicBezTo>
                <a:cubicBezTo>
                  <a:pt x="3668766" y="511089"/>
                  <a:pt x="3662599" y="512903"/>
                  <a:pt x="3662962" y="508550"/>
                </a:cubicBezTo>
                <a:cubicBezTo>
                  <a:pt x="3663506" y="502381"/>
                  <a:pt x="3660784" y="496032"/>
                  <a:pt x="3662236" y="490953"/>
                </a:cubicBezTo>
                <a:cubicBezTo>
                  <a:pt x="3666953" y="474624"/>
                  <a:pt x="3658970" y="458116"/>
                  <a:pt x="3663506" y="441969"/>
                </a:cubicBezTo>
                <a:cubicBezTo>
                  <a:pt x="3665139" y="436346"/>
                  <a:pt x="3661691" y="434894"/>
                  <a:pt x="3656431" y="435075"/>
                </a:cubicBezTo>
                <a:cubicBezTo>
                  <a:pt x="3647903" y="435438"/>
                  <a:pt x="3639559" y="435075"/>
                  <a:pt x="3631031" y="435075"/>
                </a:cubicBezTo>
                <a:cubicBezTo>
                  <a:pt x="3628674" y="435075"/>
                  <a:pt x="3625409" y="435620"/>
                  <a:pt x="3625771" y="431991"/>
                </a:cubicBezTo>
                <a:cubicBezTo>
                  <a:pt x="3626678" y="423101"/>
                  <a:pt x="3621417" y="414574"/>
                  <a:pt x="3624864" y="405323"/>
                </a:cubicBezTo>
                <a:cubicBezTo>
                  <a:pt x="3627222" y="399153"/>
                  <a:pt x="3625227" y="394800"/>
                  <a:pt x="3617243" y="395163"/>
                </a:cubicBezTo>
                <a:cubicBezTo>
                  <a:pt x="3609625" y="395526"/>
                  <a:pt x="3602186" y="394982"/>
                  <a:pt x="3594567" y="395345"/>
                </a:cubicBezTo>
                <a:cubicBezTo>
                  <a:pt x="3589124" y="395526"/>
                  <a:pt x="3586947" y="394075"/>
                  <a:pt x="3587309" y="388269"/>
                </a:cubicBezTo>
                <a:cubicBezTo>
                  <a:pt x="3587674" y="380105"/>
                  <a:pt x="3587129" y="371941"/>
                  <a:pt x="3587491" y="363778"/>
                </a:cubicBezTo>
                <a:cubicBezTo>
                  <a:pt x="3587854" y="358879"/>
                  <a:pt x="3586221" y="357065"/>
                  <a:pt x="3580960" y="357065"/>
                </a:cubicBezTo>
                <a:cubicBezTo>
                  <a:pt x="3564270" y="357427"/>
                  <a:pt x="3547579" y="357427"/>
                  <a:pt x="3530889" y="357065"/>
                </a:cubicBezTo>
                <a:cubicBezTo>
                  <a:pt x="3525084" y="357065"/>
                  <a:pt x="3523814" y="359241"/>
                  <a:pt x="3523995" y="364504"/>
                </a:cubicBezTo>
                <a:cubicBezTo>
                  <a:pt x="3524358" y="375024"/>
                  <a:pt x="3524176" y="385547"/>
                  <a:pt x="3524176" y="396251"/>
                </a:cubicBezTo>
                <a:cubicBezTo>
                  <a:pt x="3512022" y="393349"/>
                  <a:pt x="3500955" y="398428"/>
                  <a:pt x="3489525" y="397340"/>
                </a:cubicBezTo>
                <a:cubicBezTo>
                  <a:pt x="3485353" y="396977"/>
                  <a:pt x="3486260" y="400787"/>
                  <a:pt x="3486260" y="403326"/>
                </a:cubicBezTo>
                <a:cubicBezTo>
                  <a:pt x="3486078" y="412035"/>
                  <a:pt x="3486078" y="420924"/>
                  <a:pt x="3486260" y="429632"/>
                </a:cubicBezTo>
                <a:cubicBezTo>
                  <a:pt x="3486441" y="433987"/>
                  <a:pt x="3484809" y="435438"/>
                  <a:pt x="3480455" y="435257"/>
                </a:cubicBezTo>
                <a:cubicBezTo>
                  <a:pt x="3472291" y="435075"/>
                  <a:pt x="3464127" y="435620"/>
                  <a:pt x="3455963" y="435075"/>
                </a:cubicBezTo>
                <a:cubicBezTo>
                  <a:pt x="3449431" y="434712"/>
                  <a:pt x="3447799" y="436889"/>
                  <a:pt x="3447980" y="443238"/>
                </a:cubicBezTo>
                <a:cubicBezTo>
                  <a:pt x="3448343" y="462833"/>
                  <a:pt x="3447799" y="482607"/>
                  <a:pt x="3448162" y="502200"/>
                </a:cubicBezTo>
                <a:cubicBezTo>
                  <a:pt x="3448343" y="508731"/>
                  <a:pt x="3447436" y="512903"/>
                  <a:pt x="3439636" y="511452"/>
                </a:cubicBezTo>
                <a:cubicBezTo>
                  <a:pt x="3438003" y="511089"/>
                  <a:pt x="3436007" y="511270"/>
                  <a:pt x="3434374" y="511815"/>
                </a:cubicBezTo>
                <a:cubicBezTo>
                  <a:pt x="3432016" y="512541"/>
                  <a:pt x="3430746" y="511815"/>
                  <a:pt x="3431109" y="509456"/>
                </a:cubicBezTo>
                <a:cubicBezTo>
                  <a:pt x="3432741" y="500567"/>
                  <a:pt x="3429839" y="491497"/>
                  <a:pt x="3430565" y="482789"/>
                </a:cubicBezTo>
                <a:cubicBezTo>
                  <a:pt x="3431653" y="470089"/>
                  <a:pt x="3431653" y="457933"/>
                  <a:pt x="3430565" y="445234"/>
                </a:cubicBezTo>
                <a:cubicBezTo>
                  <a:pt x="3429839" y="437252"/>
                  <a:pt x="3426755" y="435620"/>
                  <a:pt x="3420767" y="437071"/>
                </a:cubicBezTo>
                <a:cubicBezTo>
                  <a:pt x="3412967" y="438885"/>
                  <a:pt x="3405347" y="436889"/>
                  <a:pt x="3397909" y="437615"/>
                </a:cubicBezTo>
                <a:cubicBezTo>
                  <a:pt x="3390834" y="438159"/>
                  <a:pt x="3392285" y="435438"/>
                  <a:pt x="3392104" y="431628"/>
                </a:cubicBezTo>
                <a:cubicBezTo>
                  <a:pt x="3392104" y="426005"/>
                  <a:pt x="3396095" y="420381"/>
                  <a:pt x="3393010" y="414031"/>
                </a:cubicBezTo>
                <a:cubicBezTo>
                  <a:pt x="3391378" y="415482"/>
                  <a:pt x="3390290" y="416389"/>
                  <a:pt x="3389020" y="417477"/>
                </a:cubicBezTo>
                <a:cubicBezTo>
                  <a:pt x="3387024" y="413123"/>
                  <a:pt x="3390108" y="409314"/>
                  <a:pt x="3390471" y="405141"/>
                </a:cubicBezTo>
                <a:cubicBezTo>
                  <a:pt x="3391015" y="400606"/>
                  <a:pt x="3390652" y="398428"/>
                  <a:pt x="3385029" y="398791"/>
                </a:cubicBezTo>
                <a:cubicBezTo>
                  <a:pt x="3376502" y="399335"/>
                  <a:pt x="3368157" y="398791"/>
                  <a:pt x="3359630" y="398973"/>
                </a:cubicBezTo>
                <a:cubicBezTo>
                  <a:pt x="3354550" y="399153"/>
                  <a:pt x="3353099" y="396977"/>
                  <a:pt x="3354550" y="392441"/>
                </a:cubicBezTo>
                <a:cubicBezTo>
                  <a:pt x="3357272" y="383734"/>
                  <a:pt x="3355458" y="375024"/>
                  <a:pt x="3355820" y="366317"/>
                </a:cubicBezTo>
                <a:cubicBezTo>
                  <a:pt x="3356002" y="362690"/>
                  <a:pt x="3353825" y="360875"/>
                  <a:pt x="3350196" y="360875"/>
                </a:cubicBezTo>
                <a:cubicBezTo>
                  <a:pt x="3334231" y="360511"/>
                  <a:pt x="3318448" y="358153"/>
                  <a:pt x="3302484" y="358879"/>
                </a:cubicBezTo>
                <a:cubicBezTo>
                  <a:pt x="3297041" y="359060"/>
                  <a:pt x="3295772" y="360875"/>
                  <a:pt x="3295953" y="365773"/>
                </a:cubicBezTo>
                <a:cubicBezTo>
                  <a:pt x="3296315" y="373936"/>
                  <a:pt x="3295772" y="382100"/>
                  <a:pt x="3296134" y="390265"/>
                </a:cubicBezTo>
                <a:cubicBezTo>
                  <a:pt x="3296315" y="395163"/>
                  <a:pt x="3295227" y="397884"/>
                  <a:pt x="3289784" y="397159"/>
                </a:cubicBezTo>
                <a:cubicBezTo>
                  <a:pt x="3280714" y="395888"/>
                  <a:pt x="3272005" y="399698"/>
                  <a:pt x="3262934" y="398973"/>
                </a:cubicBezTo>
                <a:cubicBezTo>
                  <a:pt x="3258580" y="398610"/>
                  <a:pt x="3258036" y="401149"/>
                  <a:pt x="3258036" y="404597"/>
                </a:cubicBezTo>
                <a:cubicBezTo>
                  <a:pt x="3258217" y="412398"/>
                  <a:pt x="3257855" y="420018"/>
                  <a:pt x="3258217" y="427637"/>
                </a:cubicBezTo>
                <a:cubicBezTo>
                  <a:pt x="3258580" y="433261"/>
                  <a:pt x="3256948" y="434894"/>
                  <a:pt x="3250961" y="435801"/>
                </a:cubicBezTo>
                <a:cubicBezTo>
                  <a:pt x="3243159" y="436889"/>
                  <a:pt x="3235540" y="437434"/>
                  <a:pt x="3227739" y="437071"/>
                </a:cubicBezTo>
                <a:cubicBezTo>
                  <a:pt x="3221933" y="436708"/>
                  <a:pt x="3219756" y="438341"/>
                  <a:pt x="3219938" y="444509"/>
                </a:cubicBezTo>
                <a:cubicBezTo>
                  <a:pt x="3220301" y="463921"/>
                  <a:pt x="3220119" y="483333"/>
                  <a:pt x="3220119" y="502744"/>
                </a:cubicBezTo>
                <a:cubicBezTo>
                  <a:pt x="3220119" y="508368"/>
                  <a:pt x="3219938" y="513085"/>
                  <a:pt x="3211774" y="513448"/>
                </a:cubicBezTo>
                <a:cubicBezTo>
                  <a:pt x="3203066" y="513992"/>
                  <a:pt x="3203429" y="509276"/>
                  <a:pt x="3203792" y="503469"/>
                </a:cubicBezTo>
                <a:cubicBezTo>
                  <a:pt x="3203973" y="500386"/>
                  <a:pt x="3203792" y="497483"/>
                  <a:pt x="3203792" y="494400"/>
                </a:cubicBezTo>
                <a:cubicBezTo>
                  <a:pt x="3203792" y="484783"/>
                  <a:pt x="3202341" y="475169"/>
                  <a:pt x="3202522" y="465735"/>
                </a:cubicBezTo>
                <a:cubicBezTo>
                  <a:pt x="3202704" y="457753"/>
                  <a:pt x="3203247" y="449588"/>
                  <a:pt x="3203792" y="441606"/>
                </a:cubicBezTo>
                <a:cubicBezTo>
                  <a:pt x="3204155" y="437252"/>
                  <a:pt x="3202884" y="435075"/>
                  <a:pt x="3197805" y="435257"/>
                </a:cubicBezTo>
                <a:cubicBezTo>
                  <a:pt x="3189641" y="435620"/>
                  <a:pt x="3181478" y="435075"/>
                  <a:pt x="3173313" y="435438"/>
                </a:cubicBezTo>
                <a:cubicBezTo>
                  <a:pt x="3167509" y="435801"/>
                  <a:pt x="3165149" y="434169"/>
                  <a:pt x="3165512" y="427999"/>
                </a:cubicBezTo>
                <a:cubicBezTo>
                  <a:pt x="3166056" y="420199"/>
                  <a:pt x="3165331" y="412216"/>
                  <a:pt x="3165694" y="404415"/>
                </a:cubicBezTo>
                <a:cubicBezTo>
                  <a:pt x="3165875" y="399153"/>
                  <a:pt x="3164423" y="396796"/>
                  <a:pt x="3158619" y="397159"/>
                </a:cubicBezTo>
                <a:cubicBezTo>
                  <a:pt x="3150455" y="397521"/>
                  <a:pt x="3142291" y="396977"/>
                  <a:pt x="3134127" y="397340"/>
                </a:cubicBezTo>
                <a:cubicBezTo>
                  <a:pt x="3129229" y="397521"/>
                  <a:pt x="3127234" y="396070"/>
                  <a:pt x="3127415" y="390809"/>
                </a:cubicBezTo>
                <a:cubicBezTo>
                  <a:pt x="3127778" y="382100"/>
                  <a:pt x="3127415" y="373211"/>
                  <a:pt x="3127597" y="364504"/>
                </a:cubicBezTo>
                <a:cubicBezTo>
                  <a:pt x="3127597" y="360693"/>
                  <a:pt x="3126326" y="359060"/>
                  <a:pt x="3122335" y="359060"/>
                </a:cubicBezTo>
                <a:cubicBezTo>
                  <a:pt x="3105100" y="359241"/>
                  <a:pt x="3087866" y="359060"/>
                  <a:pt x="3070631" y="359060"/>
                </a:cubicBezTo>
                <a:cubicBezTo>
                  <a:pt x="3067183" y="359060"/>
                  <a:pt x="3065369" y="360330"/>
                  <a:pt x="3065915" y="363778"/>
                </a:cubicBezTo>
                <a:cubicBezTo>
                  <a:pt x="3067365" y="372486"/>
                  <a:pt x="3062649" y="380830"/>
                  <a:pt x="3065552" y="389539"/>
                </a:cubicBezTo>
                <a:cubicBezTo>
                  <a:pt x="3067365" y="394800"/>
                  <a:pt x="3064825" y="398610"/>
                  <a:pt x="3058657" y="397159"/>
                </a:cubicBezTo>
                <a:cubicBezTo>
                  <a:pt x="3049768" y="394982"/>
                  <a:pt x="3041060" y="397521"/>
                  <a:pt x="3032170" y="397159"/>
                </a:cubicBezTo>
                <a:cubicBezTo>
                  <a:pt x="3027454" y="396977"/>
                  <a:pt x="3025821" y="398610"/>
                  <a:pt x="3026003" y="403326"/>
                </a:cubicBezTo>
                <a:cubicBezTo>
                  <a:pt x="3026183" y="412035"/>
                  <a:pt x="3026003" y="420924"/>
                  <a:pt x="3026003" y="429632"/>
                </a:cubicBezTo>
                <a:cubicBezTo>
                  <a:pt x="3026003" y="431991"/>
                  <a:pt x="3026909" y="435075"/>
                  <a:pt x="3022373" y="435075"/>
                </a:cubicBezTo>
                <a:cubicBezTo>
                  <a:pt x="3013303" y="434894"/>
                  <a:pt x="3004050" y="435438"/>
                  <a:pt x="2994980" y="435075"/>
                </a:cubicBezTo>
                <a:cubicBezTo>
                  <a:pt x="2988993" y="434712"/>
                  <a:pt x="2987904" y="437071"/>
                  <a:pt x="2987904" y="442332"/>
                </a:cubicBezTo>
                <a:cubicBezTo>
                  <a:pt x="2988085" y="462651"/>
                  <a:pt x="2987723" y="482789"/>
                  <a:pt x="2988085" y="503107"/>
                </a:cubicBezTo>
                <a:cubicBezTo>
                  <a:pt x="2988085" y="509094"/>
                  <a:pt x="2986997" y="511633"/>
                  <a:pt x="2980285" y="511633"/>
                </a:cubicBezTo>
                <a:cubicBezTo>
                  <a:pt x="2973390" y="511633"/>
                  <a:pt x="2973390" y="508368"/>
                  <a:pt x="2973390" y="503289"/>
                </a:cubicBezTo>
                <a:cubicBezTo>
                  <a:pt x="2973572" y="483695"/>
                  <a:pt x="2973209" y="463921"/>
                  <a:pt x="2973572" y="444327"/>
                </a:cubicBezTo>
                <a:cubicBezTo>
                  <a:pt x="2973754" y="437615"/>
                  <a:pt x="2972484" y="434349"/>
                  <a:pt x="2964864" y="435075"/>
                </a:cubicBezTo>
                <a:cubicBezTo>
                  <a:pt x="2957971" y="435620"/>
                  <a:pt x="2950895" y="434712"/>
                  <a:pt x="2944001" y="435257"/>
                </a:cubicBezTo>
                <a:cubicBezTo>
                  <a:pt x="2937651" y="435801"/>
                  <a:pt x="2934748" y="434169"/>
                  <a:pt x="2935292" y="426911"/>
                </a:cubicBezTo>
                <a:cubicBezTo>
                  <a:pt x="2935837" y="419111"/>
                  <a:pt x="2934930" y="411128"/>
                  <a:pt x="2935474" y="403326"/>
                </a:cubicBezTo>
                <a:cubicBezTo>
                  <a:pt x="2935837" y="397159"/>
                  <a:pt x="2934204" y="394437"/>
                  <a:pt x="2927492" y="394982"/>
                </a:cubicBezTo>
                <a:cubicBezTo>
                  <a:pt x="2919872" y="395526"/>
                  <a:pt x="2912435" y="394800"/>
                  <a:pt x="2904815" y="395163"/>
                </a:cubicBezTo>
                <a:cubicBezTo>
                  <a:pt x="2899010" y="395526"/>
                  <a:pt x="2896651" y="393893"/>
                  <a:pt x="2897014" y="387724"/>
                </a:cubicBezTo>
                <a:cubicBezTo>
                  <a:pt x="2897557" y="379561"/>
                  <a:pt x="2896833" y="371397"/>
                  <a:pt x="2897195" y="363234"/>
                </a:cubicBezTo>
                <a:cubicBezTo>
                  <a:pt x="2897195" y="358698"/>
                  <a:pt x="2895926" y="356883"/>
                  <a:pt x="2891027" y="356883"/>
                </a:cubicBezTo>
                <a:close/>
                <a:moveTo>
                  <a:pt x="904058" y="317061"/>
                </a:moveTo>
                <a:cubicBezTo>
                  <a:pt x="891404" y="317152"/>
                  <a:pt x="878750" y="317515"/>
                  <a:pt x="866141" y="317696"/>
                </a:cubicBezTo>
                <a:cubicBezTo>
                  <a:pt x="849995" y="317878"/>
                  <a:pt x="833668" y="319512"/>
                  <a:pt x="817340" y="319329"/>
                </a:cubicBezTo>
                <a:cubicBezTo>
                  <a:pt x="791034" y="318967"/>
                  <a:pt x="764910" y="322051"/>
                  <a:pt x="738603" y="322051"/>
                </a:cubicBezTo>
                <a:cubicBezTo>
                  <a:pt x="732617" y="322051"/>
                  <a:pt x="725724" y="317515"/>
                  <a:pt x="720463" y="324409"/>
                </a:cubicBezTo>
                <a:cubicBezTo>
                  <a:pt x="716834" y="320056"/>
                  <a:pt x="711936" y="320963"/>
                  <a:pt x="707401" y="321326"/>
                </a:cubicBezTo>
                <a:cubicBezTo>
                  <a:pt x="687264" y="323140"/>
                  <a:pt x="667125" y="319693"/>
                  <a:pt x="646807" y="320237"/>
                </a:cubicBezTo>
                <a:cubicBezTo>
                  <a:pt x="629935" y="320781"/>
                  <a:pt x="612519" y="320781"/>
                  <a:pt x="595284" y="319875"/>
                </a:cubicBezTo>
                <a:cubicBezTo>
                  <a:pt x="570974" y="318421"/>
                  <a:pt x="546482" y="319512"/>
                  <a:pt x="521991" y="319512"/>
                </a:cubicBezTo>
                <a:cubicBezTo>
                  <a:pt x="484437" y="319512"/>
                  <a:pt x="447065" y="320237"/>
                  <a:pt x="409692" y="319329"/>
                </a:cubicBezTo>
                <a:cubicBezTo>
                  <a:pt x="389193" y="318785"/>
                  <a:pt x="368692" y="320418"/>
                  <a:pt x="348011" y="318058"/>
                </a:cubicBezTo>
                <a:cubicBezTo>
                  <a:pt x="327329" y="315701"/>
                  <a:pt x="306285" y="318785"/>
                  <a:pt x="285239" y="318058"/>
                </a:cubicBezTo>
                <a:cubicBezTo>
                  <a:pt x="262926" y="317333"/>
                  <a:pt x="240611" y="320237"/>
                  <a:pt x="218297" y="319149"/>
                </a:cubicBezTo>
                <a:cubicBezTo>
                  <a:pt x="201968" y="318421"/>
                  <a:pt x="185823" y="319875"/>
                  <a:pt x="169314" y="318421"/>
                </a:cubicBezTo>
                <a:cubicBezTo>
                  <a:pt x="144641" y="316245"/>
                  <a:pt x="119606" y="317878"/>
                  <a:pt x="94751" y="317878"/>
                </a:cubicBezTo>
                <a:cubicBezTo>
                  <a:pt x="92031" y="317878"/>
                  <a:pt x="90034" y="320056"/>
                  <a:pt x="86950" y="319329"/>
                </a:cubicBezTo>
                <a:cubicBezTo>
                  <a:pt x="74613" y="316608"/>
                  <a:pt x="62097" y="318785"/>
                  <a:pt x="49760" y="318603"/>
                </a:cubicBezTo>
                <a:cubicBezTo>
                  <a:pt x="38874" y="318421"/>
                  <a:pt x="27626" y="319329"/>
                  <a:pt x="16559" y="319512"/>
                </a:cubicBezTo>
                <a:cubicBezTo>
                  <a:pt x="2409" y="319693"/>
                  <a:pt x="2771" y="319512"/>
                  <a:pt x="2227" y="334025"/>
                </a:cubicBezTo>
                <a:cubicBezTo>
                  <a:pt x="1865" y="342007"/>
                  <a:pt x="4949" y="343095"/>
                  <a:pt x="12024" y="343277"/>
                </a:cubicBezTo>
                <a:cubicBezTo>
                  <a:pt x="43410" y="344184"/>
                  <a:pt x="74613" y="340738"/>
                  <a:pt x="105999" y="341100"/>
                </a:cubicBezTo>
                <a:cubicBezTo>
                  <a:pt x="125229" y="341463"/>
                  <a:pt x="144459" y="344366"/>
                  <a:pt x="163691" y="343277"/>
                </a:cubicBezTo>
                <a:cubicBezTo>
                  <a:pt x="175482" y="342732"/>
                  <a:pt x="187274" y="341644"/>
                  <a:pt x="199248" y="343095"/>
                </a:cubicBezTo>
                <a:cubicBezTo>
                  <a:pt x="217026" y="345273"/>
                  <a:pt x="234988" y="339649"/>
                  <a:pt x="252948" y="343277"/>
                </a:cubicBezTo>
                <a:cubicBezTo>
                  <a:pt x="255306" y="343640"/>
                  <a:pt x="258027" y="343640"/>
                  <a:pt x="260205" y="342914"/>
                </a:cubicBezTo>
                <a:cubicBezTo>
                  <a:pt x="268549" y="340012"/>
                  <a:pt x="277258" y="340193"/>
                  <a:pt x="285239" y="341826"/>
                </a:cubicBezTo>
                <a:cubicBezTo>
                  <a:pt x="300298" y="344728"/>
                  <a:pt x="315355" y="342732"/>
                  <a:pt x="329687" y="342007"/>
                </a:cubicBezTo>
                <a:cubicBezTo>
                  <a:pt x="351277" y="340918"/>
                  <a:pt x="372683" y="342914"/>
                  <a:pt x="394091" y="342189"/>
                </a:cubicBezTo>
                <a:cubicBezTo>
                  <a:pt x="408604" y="341644"/>
                  <a:pt x="423662" y="340738"/>
                  <a:pt x="438357" y="343095"/>
                </a:cubicBezTo>
                <a:cubicBezTo>
                  <a:pt x="448880" y="344910"/>
                  <a:pt x="459221" y="341100"/>
                  <a:pt x="469742" y="341281"/>
                </a:cubicBezTo>
                <a:cubicBezTo>
                  <a:pt x="483530" y="341463"/>
                  <a:pt x="497318" y="342732"/>
                  <a:pt x="511106" y="342914"/>
                </a:cubicBezTo>
                <a:cubicBezTo>
                  <a:pt x="534690" y="343095"/>
                  <a:pt x="558093" y="342370"/>
                  <a:pt x="581677" y="343095"/>
                </a:cubicBezTo>
                <a:cubicBezTo>
                  <a:pt x="598186" y="343640"/>
                  <a:pt x="614696" y="344003"/>
                  <a:pt x="631024" y="342914"/>
                </a:cubicBezTo>
                <a:cubicBezTo>
                  <a:pt x="646807" y="341826"/>
                  <a:pt x="663316" y="348176"/>
                  <a:pt x="678555" y="339104"/>
                </a:cubicBezTo>
                <a:cubicBezTo>
                  <a:pt x="679461" y="338561"/>
                  <a:pt x="680006" y="338561"/>
                  <a:pt x="680551" y="339649"/>
                </a:cubicBezTo>
                <a:cubicBezTo>
                  <a:pt x="683271" y="345273"/>
                  <a:pt x="688352" y="343095"/>
                  <a:pt x="692524" y="343095"/>
                </a:cubicBezTo>
                <a:cubicBezTo>
                  <a:pt x="750215" y="342370"/>
                  <a:pt x="807724" y="344728"/>
                  <a:pt x="865416" y="341463"/>
                </a:cubicBezTo>
                <a:cubicBezTo>
                  <a:pt x="887730" y="340012"/>
                  <a:pt x="909863" y="342007"/>
                  <a:pt x="932178" y="342914"/>
                </a:cubicBezTo>
                <a:cubicBezTo>
                  <a:pt x="948867" y="343640"/>
                  <a:pt x="965559" y="342732"/>
                  <a:pt x="982249" y="343277"/>
                </a:cubicBezTo>
                <a:cubicBezTo>
                  <a:pt x="990232" y="343458"/>
                  <a:pt x="997851" y="339649"/>
                  <a:pt x="1005471" y="341463"/>
                </a:cubicBezTo>
                <a:cubicBezTo>
                  <a:pt x="1022160" y="345454"/>
                  <a:pt x="1038669" y="341281"/>
                  <a:pt x="1055361" y="342007"/>
                </a:cubicBezTo>
                <a:cubicBezTo>
                  <a:pt x="1070963" y="342732"/>
                  <a:pt x="1087290" y="342732"/>
                  <a:pt x="1103255" y="341644"/>
                </a:cubicBezTo>
                <a:cubicBezTo>
                  <a:pt x="1117950" y="340738"/>
                  <a:pt x="1133008" y="344003"/>
                  <a:pt x="1147521" y="342732"/>
                </a:cubicBezTo>
                <a:cubicBezTo>
                  <a:pt x="1164211" y="341281"/>
                  <a:pt x="1180539" y="344728"/>
                  <a:pt x="1197411" y="341826"/>
                </a:cubicBezTo>
                <a:cubicBezTo>
                  <a:pt x="1217004" y="338379"/>
                  <a:pt x="1236780" y="343640"/>
                  <a:pt x="1256553" y="343095"/>
                </a:cubicBezTo>
                <a:cubicBezTo>
                  <a:pt x="1263266" y="342914"/>
                  <a:pt x="1269797" y="340012"/>
                  <a:pt x="1276147" y="341463"/>
                </a:cubicBezTo>
                <a:cubicBezTo>
                  <a:pt x="1294107" y="345816"/>
                  <a:pt x="1312067" y="341281"/>
                  <a:pt x="1330027" y="342914"/>
                </a:cubicBezTo>
                <a:cubicBezTo>
                  <a:pt x="1342001" y="344003"/>
                  <a:pt x="1354338" y="343095"/>
                  <a:pt x="1366674" y="343095"/>
                </a:cubicBezTo>
                <a:cubicBezTo>
                  <a:pt x="1378467" y="343095"/>
                  <a:pt x="1390258" y="342732"/>
                  <a:pt x="1402051" y="342732"/>
                </a:cubicBezTo>
                <a:cubicBezTo>
                  <a:pt x="1452123" y="342551"/>
                  <a:pt x="1502194" y="344547"/>
                  <a:pt x="1552266" y="341463"/>
                </a:cubicBezTo>
                <a:cubicBezTo>
                  <a:pt x="1572221" y="340193"/>
                  <a:pt x="1592541" y="341281"/>
                  <a:pt x="1612678" y="342732"/>
                </a:cubicBezTo>
                <a:cubicBezTo>
                  <a:pt x="1632815" y="344184"/>
                  <a:pt x="1653315" y="341100"/>
                  <a:pt x="1673634" y="343095"/>
                </a:cubicBezTo>
                <a:cubicBezTo>
                  <a:pt x="1681253" y="343821"/>
                  <a:pt x="1688692" y="339649"/>
                  <a:pt x="1695948" y="341463"/>
                </a:cubicBezTo>
                <a:cubicBezTo>
                  <a:pt x="1712458" y="345635"/>
                  <a:pt x="1729148" y="341100"/>
                  <a:pt x="1745838" y="342007"/>
                </a:cubicBezTo>
                <a:cubicBezTo>
                  <a:pt x="1761441" y="342732"/>
                  <a:pt x="1777768" y="341826"/>
                  <a:pt x="1793732" y="341463"/>
                </a:cubicBezTo>
                <a:lnTo>
                  <a:pt x="1847300" y="342763"/>
                </a:lnTo>
                <a:lnTo>
                  <a:pt x="1849625" y="343277"/>
                </a:lnTo>
                <a:lnTo>
                  <a:pt x="1860264" y="343076"/>
                </a:lnTo>
                <a:lnTo>
                  <a:pt x="1861040" y="343095"/>
                </a:lnTo>
                <a:lnTo>
                  <a:pt x="1862196" y="343040"/>
                </a:lnTo>
                <a:lnTo>
                  <a:pt x="1896612" y="342393"/>
                </a:lnTo>
                <a:lnTo>
                  <a:pt x="1917102" y="341829"/>
                </a:lnTo>
                <a:lnTo>
                  <a:pt x="1958823" y="342914"/>
                </a:lnTo>
                <a:lnTo>
                  <a:pt x="1958823" y="341962"/>
                </a:lnTo>
                <a:lnTo>
                  <a:pt x="1972445" y="342732"/>
                </a:lnTo>
                <a:cubicBezTo>
                  <a:pt x="1982061" y="343368"/>
                  <a:pt x="1991676" y="343821"/>
                  <a:pt x="2001291" y="343277"/>
                </a:cubicBezTo>
                <a:cubicBezTo>
                  <a:pt x="2013083" y="342732"/>
                  <a:pt x="2024875" y="341644"/>
                  <a:pt x="2036849" y="343095"/>
                </a:cubicBezTo>
                <a:cubicBezTo>
                  <a:pt x="2045738" y="344184"/>
                  <a:pt x="2054673" y="343322"/>
                  <a:pt x="2063631" y="342642"/>
                </a:cubicBezTo>
                <a:lnTo>
                  <a:pt x="2067882" y="342742"/>
                </a:lnTo>
                <a:lnTo>
                  <a:pt x="2067882" y="318954"/>
                </a:lnTo>
                <a:lnTo>
                  <a:pt x="2055897" y="319149"/>
                </a:lnTo>
                <a:cubicBezTo>
                  <a:pt x="2039570" y="318421"/>
                  <a:pt x="2023424" y="319875"/>
                  <a:pt x="2006915" y="318421"/>
                </a:cubicBezTo>
                <a:cubicBezTo>
                  <a:pt x="1982242" y="316245"/>
                  <a:pt x="1957206" y="317878"/>
                  <a:pt x="1932353" y="317878"/>
                </a:cubicBezTo>
                <a:cubicBezTo>
                  <a:pt x="1929630" y="317878"/>
                  <a:pt x="1927635" y="320056"/>
                  <a:pt x="1924551" y="319329"/>
                </a:cubicBezTo>
                <a:cubicBezTo>
                  <a:pt x="1912215" y="316608"/>
                  <a:pt x="1899696" y="318785"/>
                  <a:pt x="1887360" y="318603"/>
                </a:cubicBezTo>
                <a:lnTo>
                  <a:pt x="1875861" y="318918"/>
                </a:lnTo>
                <a:lnTo>
                  <a:pt x="1860314" y="318785"/>
                </a:lnTo>
                <a:cubicBezTo>
                  <a:pt x="1844166" y="320418"/>
                  <a:pt x="1828202" y="318058"/>
                  <a:pt x="1812238" y="319875"/>
                </a:cubicBezTo>
                <a:cubicBezTo>
                  <a:pt x="1801171" y="320963"/>
                  <a:pt x="1790286" y="317696"/>
                  <a:pt x="1779038" y="317878"/>
                </a:cubicBezTo>
                <a:cubicBezTo>
                  <a:pt x="1763980" y="318240"/>
                  <a:pt x="1748923" y="318967"/>
                  <a:pt x="1733866" y="318421"/>
                </a:cubicBezTo>
                <a:cubicBezTo>
                  <a:pt x="1714634" y="317696"/>
                  <a:pt x="1695223" y="320056"/>
                  <a:pt x="1675993" y="319693"/>
                </a:cubicBezTo>
                <a:cubicBezTo>
                  <a:pt x="1658395" y="319329"/>
                  <a:pt x="1640797" y="318967"/>
                  <a:pt x="1623381" y="318421"/>
                </a:cubicBezTo>
                <a:cubicBezTo>
                  <a:pt x="1604331" y="317696"/>
                  <a:pt x="1585102" y="317878"/>
                  <a:pt x="1566054" y="318967"/>
                </a:cubicBezTo>
                <a:cubicBezTo>
                  <a:pt x="1554986" y="319512"/>
                  <a:pt x="1542832" y="317696"/>
                  <a:pt x="1531764" y="318603"/>
                </a:cubicBezTo>
                <a:cubicBezTo>
                  <a:pt x="1506548" y="320600"/>
                  <a:pt x="1481331" y="318421"/>
                  <a:pt x="1456114" y="321144"/>
                </a:cubicBezTo>
                <a:cubicBezTo>
                  <a:pt x="1439786" y="322777"/>
                  <a:pt x="1423277" y="322051"/>
                  <a:pt x="1406769" y="321869"/>
                </a:cubicBezTo>
                <a:cubicBezTo>
                  <a:pt x="1391166" y="321688"/>
                  <a:pt x="1375564" y="320237"/>
                  <a:pt x="1359781" y="320418"/>
                </a:cubicBezTo>
                <a:cubicBezTo>
                  <a:pt x="1344905" y="320600"/>
                  <a:pt x="1329665" y="320056"/>
                  <a:pt x="1314607" y="320056"/>
                </a:cubicBezTo>
                <a:cubicBezTo>
                  <a:pt x="1297554" y="319875"/>
                  <a:pt x="1280319" y="320237"/>
                  <a:pt x="1263447" y="320056"/>
                </a:cubicBezTo>
                <a:cubicBezTo>
                  <a:pt x="1224986" y="319512"/>
                  <a:pt x="1186345" y="319875"/>
                  <a:pt x="1147884" y="319149"/>
                </a:cubicBezTo>
                <a:cubicBezTo>
                  <a:pt x="1132282" y="318967"/>
                  <a:pt x="1116498" y="319875"/>
                  <a:pt x="1100715" y="318058"/>
                </a:cubicBezTo>
                <a:cubicBezTo>
                  <a:pt x="1082211" y="315701"/>
                  <a:pt x="1063162" y="318785"/>
                  <a:pt x="1044294" y="317696"/>
                </a:cubicBezTo>
                <a:cubicBezTo>
                  <a:pt x="1031777" y="317152"/>
                  <a:pt x="1019077" y="319149"/>
                  <a:pt x="1006559" y="318967"/>
                </a:cubicBezTo>
                <a:cubicBezTo>
                  <a:pt x="985151" y="318785"/>
                  <a:pt x="963562" y="319512"/>
                  <a:pt x="941975" y="318058"/>
                </a:cubicBezTo>
                <a:cubicBezTo>
                  <a:pt x="929366" y="317152"/>
                  <a:pt x="916712" y="316970"/>
                  <a:pt x="904058" y="317061"/>
                </a:cubicBezTo>
                <a:close/>
                <a:moveTo>
                  <a:pt x="2971940" y="317061"/>
                </a:moveTo>
                <a:cubicBezTo>
                  <a:pt x="2959286" y="317152"/>
                  <a:pt x="2946632" y="317515"/>
                  <a:pt x="2934023" y="317696"/>
                </a:cubicBezTo>
                <a:cubicBezTo>
                  <a:pt x="2917877" y="317878"/>
                  <a:pt x="2901550" y="319512"/>
                  <a:pt x="2885222" y="319329"/>
                </a:cubicBezTo>
                <a:cubicBezTo>
                  <a:pt x="2858916" y="318967"/>
                  <a:pt x="2832792" y="322051"/>
                  <a:pt x="2806485" y="322051"/>
                </a:cubicBezTo>
                <a:cubicBezTo>
                  <a:pt x="2800499" y="322051"/>
                  <a:pt x="2793606" y="317515"/>
                  <a:pt x="2788345" y="324409"/>
                </a:cubicBezTo>
                <a:cubicBezTo>
                  <a:pt x="2784716" y="320056"/>
                  <a:pt x="2779818" y="320963"/>
                  <a:pt x="2775283" y="321326"/>
                </a:cubicBezTo>
                <a:cubicBezTo>
                  <a:pt x="2755145" y="323140"/>
                  <a:pt x="2735007" y="319693"/>
                  <a:pt x="2714689" y="320237"/>
                </a:cubicBezTo>
                <a:cubicBezTo>
                  <a:pt x="2697817" y="320781"/>
                  <a:pt x="2680401" y="320781"/>
                  <a:pt x="2663166" y="319875"/>
                </a:cubicBezTo>
                <a:cubicBezTo>
                  <a:pt x="2638856" y="318421"/>
                  <a:pt x="2614364" y="319512"/>
                  <a:pt x="2589873" y="319512"/>
                </a:cubicBezTo>
                <a:cubicBezTo>
                  <a:pt x="2552319" y="319512"/>
                  <a:pt x="2514946" y="320237"/>
                  <a:pt x="2477574" y="319329"/>
                </a:cubicBezTo>
                <a:cubicBezTo>
                  <a:pt x="2457075" y="318785"/>
                  <a:pt x="2436574" y="320418"/>
                  <a:pt x="2415892" y="318058"/>
                </a:cubicBezTo>
                <a:cubicBezTo>
                  <a:pt x="2395211" y="315701"/>
                  <a:pt x="2374167" y="318785"/>
                  <a:pt x="2353121" y="318058"/>
                </a:cubicBezTo>
                <a:cubicBezTo>
                  <a:pt x="2330807" y="317333"/>
                  <a:pt x="2308493" y="320237"/>
                  <a:pt x="2286178" y="319149"/>
                </a:cubicBezTo>
                <a:cubicBezTo>
                  <a:pt x="2269850" y="318421"/>
                  <a:pt x="2253705" y="319875"/>
                  <a:pt x="2237196" y="318421"/>
                </a:cubicBezTo>
                <a:cubicBezTo>
                  <a:pt x="2212523" y="316245"/>
                  <a:pt x="2187488" y="317878"/>
                  <a:pt x="2162633" y="317878"/>
                </a:cubicBezTo>
                <a:cubicBezTo>
                  <a:pt x="2159913" y="317878"/>
                  <a:pt x="2157916" y="320056"/>
                  <a:pt x="2154832" y="319329"/>
                </a:cubicBezTo>
                <a:cubicBezTo>
                  <a:pt x="2142495" y="316608"/>
                  <a:pt x="2129978" y="318785"/>
                  <a:pt x="2117642" y="318603"/>
                </a:cubicBezTo>
                <a:cubicBezTo>
                  <a:pt x="2106756" y="318421"/>
                  <a:pt x="2095508" y="319329"/>
                  <a:pt x="2084441" y="319512"/>
                </a:cubicBezTo>
                <a:cubicBezTo>
                  <a:pt x="2070291" y="319693"/>
                  <a:pt x="2070653" y="319512"/>
                  <a:pt x="2070109" y="334025"/>
                </a:cubicBezTo>
                <a:cubicBezTo>
                  <a:pt x="2069747" y="342007"/>
                  <a:pt x="2072831" y="343095"/>
                  <a:pt x="2079906" y="343277"/>
                </a:cubicBezTo>
                <a:cubicBezTo>
                  <a:pt x="2111292" y="344184"/>
                  <a:pt x="2142495" y="340738"/>
                  <a:pt x="2173880" y="341100"/>
                </a:cubicBezTo>
                <a:cubicBezTo>
                  <a:pt x="2193111" y="341463"/>
                  <a:pt x="2212341" y="344366"/>
                  <a:pt x="2231572" y="343277"/>
                </a:cubicBezTo>
                <a:cubicBezTo>
                  <a:pt x="2243363" y="342732"/>
                  <a:pt x="2255156" y="341644"/>
                  <a:pt x="2267130" y="343095"/>
                </a:cubicBezTo>
                <a:cubicBezTo>
                  <a:pt x="2284908" y="345273"/>
                  <a:pt x="2302870" y="339649"/>
                  <a:pt x="2320830" y="343277"/>
                </a:cubicBezTo>
                <a:cubicBezTo>
                  <a:pt x="2323188" y="343640"/>
                  <a:pt x="2325909" y="343640"/>
                  <a:pt x="2328086" y="342914"/>
                </a:cubicBezTo>
                <a:cubicBezTo>
                  <a:pt x="2336431" y="340012"/>
                  <a:pt x="2345139" y="340193"/>
                  <a:pt x="2353121" y="341826"/>
                </a:cubicBezTo>
                <a:cubicBezTo>
                  <a:pt x="2368180" y="344728"/>
                  <a:pt x="2383237" y="342732"/>
                  <a:pt x="2397569" y="342007"/>
                </a:cubicBezTo>
                <a:cubicBezTo>
                  <a:pt x="2419159" y="340918"/>
                  <a:pt x="2440565" y="342914"/>
                  <a:pt x="2461973" y="342189"/>
                </a:cubicBezTo>
                <a:cubicBezTo>
                  <a:pt x="2476486" y="341644"/>
                  <a:pt x="2491544" y="340738"/>
                  <a:pt x="2506239" y="343095"/>
                </a:cubicBezTo>
                <a:cubicBezTo>
                  <a:pt x="2516762" y="344910"/>
                  <a:pt x="2527102" y="341100"/>
                  <a:pt x="2537624" y="341281"/>
                </a:cubicBezTo>
                <a:cubicBezTo>
                  <a:pt x="2551412" y="341463"/>
                  <a:pt x="2565200" y="342732"/>
                  <a:pt x="2578988" y="342914"/>
                </a:cubicBezTo>
                <a:cubicBezTo>
                  <a:pt x="2602572" y="343095"/>
                  <a:pt x="2625974" y="342370"/>
                  <a:pt x="2649559" y="343095"/>
                </a:cubicBezTo>
                <a:cubicBezTo>
                  <a:pt x="2666068" y="343640"/>
                  <a:pt x="2682577" y="344003"/>
                  <a:pt x="2698905" y="342914"/>
                </a:cubicBezTo>
                <a:cubicBezTo>
                  <a:pt x="2714689" y="341826"/>
                  <a:pt x="2731198" y="348176"/>
                  <a:pt x="2746437" y="339104"/>
                </a:cubicBezTo>
                <a:cubicBezTo>
                  <a:pt x="2747343" y="338561"/>
                  <a:pt x="2747888" y="338561"/>
                  <a:pt x="2748433" y="339649"/>
                </a:cubicBezTo>
                <a:cubicBezTo>
                  <a:pt x="2751153" y="345273"/>
                  <a:pt x="2756234" y="343095"/>
                  <a:pt x="2760406" y="343095"/>
                </a:cubicBezTo>
                <a:cubicBezTo>
                  <a:pt x="2818097" y="342370"/>
                  <a:pt x="2875606" y="344728"/>
                  <a:pt x="2933298" y="341463"/>
                </a:cubicBezTo>
                <a:cubicBezTo>
                  <a:pt x="2955612" y="340012"/>
                  <a:pt x="2977745" y="342007"/>
                  <a:pt x="3000060" y="342914"/>
                </a:cubicBezTo>
                <a:cubicBezTo>
                  <a:pt x="3016749" y="343640"/>
                  <a:pt x="3033441" y="342732"/>
                  <a:pt x="3050130" y="343277"/>
                </a:cubicBezTo>
                <a:cubicBezTo>
                  <a:pt x="3058114" y="343458"/>
                  <a:pt x="3065733" y="339649"/>
                  <a:pt x="3073353" y="341463"/>
                </a:cubicBezTo>
                <a:cubicBezTo>
                  <a:pt x="3090042" y="345454"/>
                  <a:pt x="3106551" y="341281"/>
                  <a:pt x="3123242" y="342007"/>
                </a:cubicBezTo>
                <a:cubicBezTo>
                  <a:pt x="3138845" y="342732"/>
                  <a:pt x="3155172" y="342732"/>
                  <a:pt x="3171137" y="341644"/>
                </a:cubicBezTo>
                <a:cubicBezTo>
                  <a:pt x="3185832" y="340738"/>
                  <a:pt x="3200890" y="344003"/>
                  <a:pt x="3215403" y="342732"/>
                </a:cubicBezTo>
                <a:cubicBezTo>
                  <a:pt x="3232093" y="341281"/>
                  <a:pt x="3248420" y="344728"/>
                  <a:pt x="3265292" y="341826"/>
                </a:cubicBezTo>
                <a:cubicBezTo>
                  <a:pt x="3284886" y="338379"/>
                  <a:pt x="3304661" y="343640"/>
                  <a:pt x="3324435" y="343095"/>
                </a:cubicBezTo>
                <a:cubicBezTo>
                  <a:pt x="3331148" y="342914"/>
                  <a:pt x="3337679" y="340012"/>
                  <a:pt x="3344029" y="341463"/>
                </a:cubicBezTo>
                <a:cubicBezTo>
                  <a:pt x="3361988" y="345816"/>
                  <a:pt x="3379949" y="341281"/>
                  <a:pt x="3397909" y="342914"/>
                </a:cubicBezTo>
                <a:cubicBezTo>
                  <a:pt x="3409883" y="344003"/>
                  <a:pt x="3422220" y="343095"/>
                  <a:pt x="3434555" y="343095"/>
                </a:cubicBezTo>
                <a:cubicBezTo>
                  <a:pt x="3446348" y="343095"/>
                  <a:pt x="3458140" y="342732"/>
                  <a:pt x="3469933" y="342732"/>
                </a:cubicBezTo>
                <a:cubicBezTo>
                  <a:pt x="3520004" y="342551"/>
                  <a:pt x="3570076" y="344547"/>
                  <a:pt x="3620148" y="341463"/>
                </a:cubicBezTo>
                <a:cubicBezTo>
                  <a:pt x="3640103" y="340193"/>
                  <a:pt x="3660422" y="341281"/>
                  <a:pt x="3680560" y="342732"/>
                </a:cubicBezTo>
                <a:cubicBezTo>
                  <a:pt x="3700697" y="344184"/>
                  <a:pt x="3721197" y="341100"/>
                  <a:pt x="3741516" y="343095"/>
                </a:cubicBezTo>
                <a:cubicBezTo>
                  <a:pt x="3749135" y="343821"/>
                  <a:pt x="3756574" y="339649"/>
                  <a:pt x="3763830" y="341463"/>
                </a:cubicBezTo>
                <a:cubicBezTo>
                  <a:pt x="3780340" y="345635"/>
                  <a:pt x="3797030" y="341100"/>
                  <a:pt x="3813720" y="342007"/>
                </a:cubicBezTo>
                <a:cubicBezTo>
                  <a:pt x="3829322" y="342732"/>
                  <a:pt x="3845649" y="341826"/>
                  <a:pt x="3861614" y="341463"/>
                </a:cubicBezTo>
                <a:lnTo>
                  <a:pt x="3915181" y="342763"/>
                </a:lnTo>
                <a:lnTo>
                  <a:pt x="3917507" y="343277"/>
                </a:lnTo>
                <a:lnTo>
                  <a:pt x="3928145" y="343076"/>
                </a:lnTo>
                <a:lnTo>
                  <a:pt x="3928921" y="343095"/>
                </a:lnTo>
                <a:lnTo>
                  <a:pt x="3930077" y="343040"/>
                </a:lnTo>
                <a:lnTo>
                  <a:pt x="3964494" y="342393"/>
                </a:lnTo>
                <a:lnTo>
                  <a:pt x="3984983" y="341829"/>
                </a:lnTo>
                <a:lnTo>
                  <a:pt x="4026705" y="342914"/>
                </a:lnTo>
                <a:lnTo>
                  <a:pt x="4026705" y="341962"/>
                </a:lnTo>
                <a:lnTo>
                  <a:pt x="4040327" y="342732"/>
                </a:lnTo>
                <a:cubicBezTo>
                  <a:pt x="4049943" y="343368"/>
                  <a:pt x="4059558" y="343821"/>
                  <a:pt x="4069173" y="343277"/>
                </a:cubicBezTo>
                <a:cubicBezTo>
                  <a:pt x="4080965" y="342732"/>
                  <a:pt x="4092757" y="341644"/>
                  <a:pt x="4104731" y="343095"/>
                </a:cubicBezTo>
                <a:cubicBezTo>
                  <a:pt x="4113620" y="344184"/>
                  <a:pt x="4122555" y="343322"/>
                  <a:pt x="4131513" y="342642"/>
                </a:cubicBezTo>
                <a:lnTo>
                  <a:pt x="4135764" y="342742"/>
                </a:lnTo>
                <a:lnTo>
                  <a:pt x="4135764" y="318954"/>
                </a:lnTo>
                <a:lnTo>
                  <a:pt x="4123779" y="319149"/>
                </a:lnTo>
                <a:cubicBezTo>
                  <a:pt x="4107452" y="318421"/>
                  <a:pt x="4091306" y="319875"/>
                  <a:pt x="4074797" y="318421"/>
                </a:cubicBezTo>
                <a:cubicBezTo>
                  <a:pt x="4050124" y="316245"/>
                  <a:pt x="4025088" y="317878"/>
                  <a:pt x="4000234" y="317878"/>
                </a:cubicBezTo>
                <a:cubicBezTo>
                  <a:pt x="3997512" y="317878"/>
                  <a:pt x="3995517" y="320056"/>
                  <a:pt x="3992433" y="319329"/>
                </a:cubicBezTo>
                <a:cubicBezTo>
                  <a:pt x="3980097" y="316608"/>
                  <a:pt x="3967578" y="318785"/>
                  <a:pt x="3955242" y="318603"/>
                </a:cubicBezTo>
                <a:lnTo>
                  <a:pt x="3943742" y="318918"/>
                </a:lnTo>
                <a:lnTo>
                  <a:pt x="3928195" y="318785"/>
                </a:lnTo>
                <a:cubicBezTo>
                  <a:pt x="3912048" y="320418"/>
                  <a:pt x="3896084" y="318058"/>
                  <a:pt x="3880120" y="319875"/>
                </a:cubicBezTo>
                <a:cubicBezTo>
                  <a:pt x="3869053" y="320963"/>
                  <a:pt x="3858167" y="317696"/>
                  <a:pt x="3846920" y="317878"/>
                </a:cubicBezTo>
                <a:cubicBezTo>
                  <a:pt x="3831861" y="318240"/>
                  <a:pt x="3816804" y="318967"/>
                  <a:pt x="3801747" y="318421"/>
                </a:cubicBezTo>
                <a:cubicBezTo>
                  <a:pt x="3782516" y="317696"/>
                  <a:pt x="3763105" y="320056"/>
                  <a:pt x="3743874" y="319693"/>
                </a:cubicBezTo>
                <a:cubicBezTo>
                  <a:pt x="3726277" y="319329"/>
                  <a:pt x="3708679" y="318967"/>
                  <a:pt x="3691263" y="318421"/>
                </a:cubicBezTo>
                <a:cubicBezTo>
                  <a:pt x="3672213" y="317696"/>
                  <a:pt x="3652984" y="317878"/>
                  <a:pt x="3633936" y="318967"/>
                </a:cubicBezTo>
                <a:cubicBezTo>
                  <a:pt x="3622868" y="319512"/>
                  <a:pt x="3610714" y="317696"/>
                  <a:pt x="3599646" y="318603"/>
                </a:cubicBezTo>
                <a:cubicBezTo>
                  <a:pt x="3574429" y="320600"/>
                  <a:pt x="3549213" y="318421"/>
                  <a:pt x="3523996" y="321144"/>
                </a:cubicBezTo>
                <a:cubicBezTo>
                  <a:pt x="3507668" y="322777"/>
                  <a:pt x="3491158" y="322051"/>
                  <a:pt x="3474650" y="321869"/>
                </a:cubicBezTo>
                <a:cubicBezTo>
                  <a:pt x="3459048" y="321688"/>
                  <a:pt x="3443446" y="320237"/>
                  <a:pt x="3427663" y="320418"/>
                </a:cubicBezTo>
                <a:cubicBezTo>
                  <a:pt x="3412787" y="320600"/>
                  <a:pt x="3397547" y="320056"/>
                  <a:pt x="3382489" y="320056"/>
                </a:cubicBezTo>
                <a:cubicBezTo>
                  <a:pt x="3365436" y="319875"/>
                  <a:pt x="3348200" y="320237"/>
                  <a:pt x="3331329" y="320056"/>
                </a:cubicBezTo>
                <a:cubicBezTo>
                  <a:pt x="3292867" y="319512"/>
                  <a:pt x="3254227" y="319875"/>
                  <a:pt x="3215766" y="319149"/>
                </a:cubicBezTo>
                <a:cubicBezTo>
                  <a:pt x="3200164" y="318967"/>
                  <a:pt x="3184380" y="319875"/>
                  <a:pt x="3168597" y="318058"/>
                </a:cubicBezTo>
                <a:cubicBezTo>
                  <a:pt x="3150092" y="315701"/>
                  <a:pt x="3131044" y="318785"/>
                  <a:pt x="3112176" y="317696"/>
                </a:cubicBezTo>
                <a:cubicBezTo>
                  <a:pt x="3099659" y="317152"/>
                  <a:pt x="3086959" y="319149"/>
                  <a:pt x="3074441" y="318967"/>
                </a:cubicBezTo>
                <a:cubicBezTo>
                  <a:pt x="3053032" y="318785"/>
                  <a:pt x="3031444" y="319512"/>
                  <a:pt x="3009856" y="318058"/>
                </a:cubicBezTo>
                <a:cubicBezTo>
                  <a:pt x="2997248" y="317152"/>
                  <a:pt x="2984594" y="316970"/>
                  <a:pt x="2971940" y="317061"/>
                </a:cubicBezTo>
                <a:close/>
                <a:moveTo>
                  <a:pt x="1970384" y="125485"/>
                </a:moveTo>
                <a:cubicBezTo>
                  <a:pt x="1968919" y="125258"/>
                  <a:pt x="1967139" y="125303"/>
                  <a:pt x="1965007" y="125576"/>
                </a:cubicBezTo>
                <a:cubicBezTo>
                  <a:pt x="1959928" y="126301"/>
                  <a:pt x="1954802" y="126301"/>
                  <a:pt x="1949677" y="126346"/>
                </a:cubicBezTo>
                <a:lnTo>
                  <a:pt x="1936109" y="127270"/>
                </a:lnTo>
                <a:lnTo>
                  <a:pt x="1929899" y="127236"/>
                </a:lnTo>
                <a:lnTo>
                  <a:pt x="1923825" y="127027"/>
                </a:lnTo>
                <a:cubicBezTo>
                  <a:pt x="1920333" y="126754"/>
                  <a:pt x="1917204" y="126936"/>
                  <a:pt x="1915479" y="129385"/>
                </a:cubicBezTo>
                <a:cubicBezTo>
                  <a:pt x="1912215" y="133921"/>
                  <a:pt x="1914754" y="142266"/>
                  <a:pt x="1914210" y="148797"/>
                </a:cubicBezTo>
                <a:cubicBezTo>
                  <a:pt x="1912940" y="164580"/>
                  <a:pt x="1911670" y="180544"/>
                  <a:pt x="1913666" y="196510"/>
                </a:cubicBezTo>
                <a:cubicBezTo>
                  <a:pt x="1913938" y="198777"/>
                  <a:pt x="1913257" y="201090"/>
                  <a:pt x="1911738" y="202791"/>
                </a:cubicBezTo>
                <a:lnTo>
                  <a:pt x="1904876" y="205363"/>
                </a:lnTo>
                <a:lnTo>
                  <a:pt x="1896483" y="205264"/>
                </a:lnTo>
                <a:lnTo>
                  <a:pt x="1888957" y="204298"/>
                </a:lnTo>
                <a:lnTo>
                  <a:pt x="1887723" y="204128"/>
                </a:lnTo>
                <a:lnTo>
                  <a:pt x="1887670" y="204132"/>
                </a:lnTo>
                <a:lnTo>
                  <a:pt x="1884805" y="203765"/>
                </a:lnTo>
                <a:cubicBezTo>
                  <a:pt x="1881902" y="202859"/>
                  <a:pt x="1879725" y="202995"/>
                  <a:pt x="1878320" y="204219"/>
                </a:cubicBezTo>
                <a:lnTo>
                  <a:pt x="1878128" y="204938"/>
                </a:lnTo>
                <a:lnTo>
                  <a:pt x="1877496" y="204991"/>
                </a:lnTo>
                <a:cubicBezTo>
                  <a:pt x="1874979" y="206624"/>
                  <a:pt x="1873663" y="209390"/>
                  <a:pt x="1874479" y="212656"/>
                </a:cubicBezTo>
                <a:cubicBezTo>
                  <a:pt x="1876476" y="221183"/>
                  <a:pt x="1873209" y="229164"/>
                  <a:pt x="1874117" y="237510"/>
                </a:cubicBezTo>
                <a:cubicBezTo>
                  <a:pt x="1874844" y="242952"/>
                  <a:pt x="1870670" y="244767"/>
                  <a:pt x="1866497" y="243134"/>
                </a:cubicBezTo>
                <a:cubicBezTo>
                  <a:pt x="1860148" y="240594"/>
                  <a:pt x="1853798" y="242408"/>
                  <a:pt x="1847629" y="241683"/>
                </a:cubicBezTo>
                <a:cubicBezTo>
                  <a:pt x="1844726" y="241320"/>
                  <a:pt x="1842686" y="241819"/>
                  <a:pt x="1841393" y="243134"/>
                </a:cubicBezTo>
                <a:lnTo>
                  <a:pt x="1840905" y="244908"/>
                </a:lnTo>
                <a:lnTo>
                  <a:pt x="1839904" y="245197"/>
                </a:lnTo>
                <a:cubicBezTo>
                  <a:pt x="1838725" y="246445"/>
                  <a:pt x="1838271" y="248396"/>
                  <a:pt x="1838362" y="251117"/>
                </a:cubicBezTo>
                <a:cubicBezTo>
                  <a:pt x="1838543" y="258917"/>
                  <a:pt x="1838180" y="266900"/>
                  <a:pt x="1838543" y="274700"/>
                </a:cubicBezTo>
                <a:cubicBezTo>
                  <a:pt x="1838724" y="280325"/>
                  <a:pt x="1836729" y="281958"/>
                  <a:pt x="1831286" y="281777"/>
                </a:cubicBezTo>
                <a:cubicBezTo>
                  <a:pt x="1826025" y="281595"/>
                  <a:pt x="1821672" y="281595"/>
                  <a:pt x="1822035" y="274337"/>
                </a:cubicBezTo>
                <a:cubicBezTo>
                  <a:pt x="1822397" y="265630"/>
                  <a:pt x="1821490" y="256741"/>
                  <a:pt x="1822397" y="248033"/>
                </a:cubicBezTo>
                <a:cubicBezTo>
                  <a:pt x="1822941" y="242771"/>
                  <a:pt x="1821490" y="241683"/>
                  <a:pt x="1816953" y="241683"/>
                </a:cubicBezTo>
                <a:cubicBezTo>
                  <a:pt x="1807521" y="241863"/>
                  <a:pt x="1798087" y="241501"/>
                  <a:pt x="1788834" y="242227"/>
                </a:cubicBezTo>
                <a:cubicBezTo>
                  <a:pt x="1784843" y="242589"/>
                  <a:pt x="1784117" y="241501"/>
                  <a:pt x="1784117" y="238236"/>
                </a:cubicBezTo>
                <a:cubicBezTo>
                  <a:pt x="1784117" y="229164"/>
                  <a:pt x="1783936" y="219913"/>
                  <a:pt x="1783936" y="210841"/>
                </a:cubicBezTo>
                <a:cubicBezTo>
                  <a:pt x="1783936" y="207758"/>
                  <a:pt x="1783392" y="205399"/>
                  <a:pt x="1779582" y="205762"/>
                </a:cubicBezTo>
                <a:cubicBezTo>
                  <a:pt x="1770874" y="206670"/>
                  <a:pt x="1762347" y="203765"/>
                  <a:pt x="1753640" y="204128"/>
                </a:cubicBezTo>
                <a:cubicBezTo>
                  <a:pt x="1747109" y="204310"/>
                  <a:pt x="1745656" y="201951"/>
                  <a:pt x="1745838" y="195784"/>
                </a:cubicBezTo>
                <a:cubicBezTo>
                  <a:pt x="1746019" y="176190"/>
                  <a:pt x="1745656" y="156416"/>
                  <a:pt x="1746019" y="136823"/>
                </a:cubicBezTo>
                <a:cubicBezTo>
                  <a:pt x="1746201" y="130110"/>
                  <a:pt x="1744931" y="127208"/>
                  <a:pt x="1737311" y="127571"/>
                </a:cubicBezTo>
                <a:cubicBezTo>
                  <a:pt x="1725156" y="128296"/>
                  <a:pt x="1713183" y="127752"/>
                  <a:pt x="1701028" y="127752"/>
                </a:cubicBezTo>
                <a:cubicBezTo>
                  <a:pt x="1684337" y="127752"/>
                  <a:pt x="1684337" y="127752"/>
                  <a:pt x="1685970" y="144442"/>
                </a:cubicBezTo>
                <a:cubicBezTo>
                  <a:pt x="1686151" y="145713"/>
                  <a:pt x="1686151" y="146801"/>
                  <a:pt x="1685970" y="148070"/>
                </a:cubicBezTo>
                <a:cubicBezTo>
                  <a:pt x="1683974" y="164762"/>
                  <a:pt x="1683794" y="181634"/>
                  <a:pt x="1684156" y="198504"/>
                </a:cubicBezTo>
                <a:cubicBezTo>
                  <a:pt x="1684156" y="203222"/>
                  <a:pt x="1681797" y="203765"/>
                  <a:pt x="1677988" y="203765"/>
                </a:cubicBezTo>
                <a:cubicBezTo>
                  <a:pt x="1667828" y="203585"/>
                  <a:pt x="1657669" y="203765"/>
                  <a:pt x="1647327" y="203765"/>
                </a:cubicBezTo>
                <a:cubicBezTo>
                  <a:pt x="1647327" y="207033"/>
                  <a:pt x="1651138" y="209027"/>
                  <a:pt x="1649324" y="211749"/>
                </a:cubicBezTo>
                <a:cubicBezTo>
                  <a:pt x="1644243" y="219186"/>
                  <a:pt x="1646239" y="227532"/>
                  <a:pt x="1646239" y="235514"/>
                </a:cubicBezTo>
                <a:cubicBezTo>
                  <a:pt x="1646239" y="240957"/>
                  <a:pt x="1644243" y="242227"/>
                  <a:pt x="1639346" y="242045"/>
                </a:cubicBezTo>
                <a:cubicBezTo>
                  <a:pt x="1631726" y="241683"/>
                  <a:pt x="1624107" y="242408"/>
                  <a:pt x="1616668" y="241863"/>
                </a:cubicBezTo>
                <a:cubicBezTo>
                  <a:pt x="1610319" y="241501"/>
                  <a:pt x="1607416" y="242952"/>
                  <a:pt x="1607961" y="250209"/>
                </a:cubicBezTo>
                <a:cubicBezTo>
                  <a:pt x="1608687" y="258373"/>
                  <a:pt x="1608142" y="266537"/>
                  <a:pt x="1608142" y="274700"/>
                </a:cubicBezTo>
                <a:cubicBezTo>
                  <a:pt x="1608142" y="277967"/>
                  <a:pt x="1608324" y="282683"/>
                  <a:pt x="1603425" y="281051"/>
                </a:cubicBezTo>
                <a:cubicBezTo>
                  <a:pt x="1599796" y="279781"/>
                  <a:pt x="1592721" y="282865"/>
                  <a:pt x="1593447" y="274157"/>
                </a:cubicBezTo>
                <a:cubicBezTo>
                  <a:pt x="1593991" y="266356"/>
                  <a:pt x="1593084" y="258373"/>
                  <a:pt x="1593629" y="250572"/>
                </a:cubicBezTo>
                <a:cubicBezTo>
                  <a:pt x="1593991" y="244222"/>
                  <a:pt x="1592540" y="241138"/>
                  <a:pt x="1585283" y="241863"/>
                </a:cubicBezTo>
                <a:cubicBezTo>
                  <a:pt x="1578027" y="242408"/>
                  <a:pt x="1570770" y="241501"/>
                  <a:pt x="1563514" y="242045"/>
                </a:cubicBezTo>
                <a:cubicBezTo>
                  <a:pt x="1557345" y="242589"/>
                  <a:pt x="1554623" y="240957"/>
                  <a:pt x="1555168" y="234245"/>
                </a:cubicBezTo>
                <a:cubicBezTo>
                  <a:pt x="1555712" y="227532"/>
                  <a:pt x="1554805" y="220820"/>
                  <a:pt x="1555349" y="214288"/>
                </a:cubicBezTo>
                <a:cubicBezTo>
                  <a:pt x="1556074" y="206670"/>
                  <a:pt x="1553717" y="203040"/>
                  <a:pt x="1545371" y="203765"/>
                </a:cubicBezTo>
                <a:cubicBezTo>
                  <a:pt x="1538659" y="204310"/>
                  <a:pt x="1531946" y="203222"/>
                  <a:pt x="1525415" y="203947"/>
                </a:cubicBezTo>
                <a:cubicBezTo>
                  <a:pt x="1518339" y="204673"/>
                  <a:pt x="1516888" y="201771"/>
                  <a:pt x="1517070" y="195239"/>
                </a:cubicBezTo>
                <a:cubicBezTo>
                  <a:pt x="1517614" y="174920"/>
                  <a:pt x="1517070" y="154783"/>
                  <a:pt x="1517433" y="134465"/>
                </a:cubicBezTo>
                <a:cubicBezTo>
                  <a:pt x="1517433" y="128115"/>
                  <a:pt x="1516344" y="125213"/>
                  <a:pt x="1509088" y="125576"/>
                </a:cubicBezTo>
                <a:cubicBezTo>
                  <a:pt x="1504188" y="125757"/>
                  <a:pt x="1499653" y="128659"/>
                  <a:pt x="1494937" y="127389"/>
                </a:cubicBezTo>
                <a:cubicBezTo>
                  <a:pt x="1483871" y="124486"/>
                  <a:pt x="1472803" y="126845"/>
                  <a:pt x="1461737" y="125757"/>
                </a:cubicBezTo>
                <a:cubicBezTo>
                  <a:pt x="1455206" y="125031"/>
                  <a:pt x="1453392" y="127389"/>
                  <a:pt x="1453574" y="133740"/>
                </a:cubicBezTo>
                <a:cubicBezTo>
                  <a:pt x="1454118" y="154602"/>
                  <a:pt x="1453574" y="175465"/>
                  <a:pt x="1453937" y="196328"/>
                </a:cubicBezTo>
                <a:cubicBezTo>
                  <a:pt x="1454118" y="202496"/>
                  <a:pt x="1452123" y="204310"/>
                  <a:pt x="1446316" y="203947"/>
                </a:cubicBezTo>
                <a:cubicBezTo>
                  <a:pt x="1438153" y="203403"/>
                  <a:pt x="1429989" y="203947"/>
                  <a:pt x="1421826" y="203765"/>
                </a:cubicBezTo>
                <a:cubicBezTo>
                  <a:pt x="1418015" y="203765"/>
                  <a:pt x="1415476" y="204491"/>
                  <a:pt x="1415839" y="209209"/>
                </a:cubicBezTo>
                <a:cubicBezTo>
                  <a:pt x="1416564" y="218641"/>
                  <a:pt x="1414206" y="228439"/>
                  <a:pt x="1417290" y="237873"/>
                </a:cubicBezTo>
                <a:cubicBezTo>
                  <a:pt x="1418559" y="242045"/>
                  <a:pt x="1416745" y="244041"/>
                  <a:pt x="1412210" y="243859"/>
                </a:cubicBezTo>
                <a:cubicBezTo>
                  <a:pt x="1402776" y="243497"/>
                  <a:pt x="1393524" y="243859"/>
                  <a:pt x="1384091" y="243677"/>
                </a:cubicBezTo>
                <a:cubicBezTo>
                  <a:pt x="1379555" y="243677"/>
                  <a:pt x="1377378" y="244585"/>
                  <a:pt x="1377559" y="249665"/>
                </a:cubicBezTo>
                <a:cubicBezTo>
                  <a:pt x="1377922" y="258192"/>
                  <a:pt x="1377015" y="266719"/>
                  <a:pt x="1377922" y="275063"/>
                </a:cubicBezTo>
                <a:cubicBezTo>
                  <a:pt x="1378648" y="280507"/>
                  <a:pt x="1377559" y="282321"/>
                  <a:pt x="1372298" y="281958"/>
                </a:cubicBezTo>
                <a:cubicBezTo>
                  <a:pt x="1367763" y="281777"/>
                  <a:pt x="1362320" y="283591"/>
                  <a:pt x="1363045" y="275245"/>
                </a:cubicBezTo>
                <a:cubicBezTo>
                  <a:pt x="1363771" y="266900"/>
                  <a:pt x="1363227" y="258373"/>
                  <a:pt x="1363227" y="249847"/>
                </a:cubicBezTo>
                <a:cubicBezTo>
                  <a:pt x="1363227" y="246581"/>
                  <a:pt x="1363227" y="243315"/>
                  <a:pt x="1358692" y="243859"/>
                </a:cubicBezTo>
                <a:cubicBezTo>
                  <a:pt x="1352343" y="244585"/>
                  <a:pt x="1346356" y="242045"/>
                  <a:pt x="1340006" y="241863"/>
                </a:cubicBezTo>
                <a:cubicBezTo>
                  <a:pt x="1323315" y="241501"/>
                  <a:pt x="1323134" y="241501"/>
                  <a:pt x="1323315" y="224085"/>
                </a:cubicBezTo>
                <a:cubicBezTo>
                  <a:pt x="1323315" y="220820"/>
                  <a:pt x="1323134" y="217553"/>
                  <a:pt x="1324223" y="214288"/>
                </a:cubicBezTo>
                <a:cubicBezTo>
                  <a:pt x="1326581" y="207395"/>
                  <a:pt x="1324948" y="203403"/>
                  <a:pt x="1316421" y="203765"/>
                </a:cubicBezTo>
                <a:cubicBezTo>
                  <a:pt x="1308621" y="204310"/>
                  <a:pt x="1300638" y="203947"/>
                  <a:pt x="1292836" y="203947"/>
                </a:cubicBezTo>
                <a:cubicBezTo>
                  <a:pt x="1289572" y="203947"/>
                  <a:pt x="1286850" y="203765"/>
                  <a:pt x="1287031" y="199230"/>
                </a:cubicBezTo>
                <a:cubicBezTo>
                  <a:pt x="1287394" y="189071"/>
                  <a:pt x="1285036" y="179094"/>
                  <a:pt x="1285036" y="168753"/>
                </a:cubicBezTo>
                <a:cubicBezTo>
                  <a:pt x="1285036" y="157686"/>
                  <a:pt x="1287394" y="146619"/>
                  <a:pt x="1287394" y="135553"/>
                </a:cubicBezTo>
                <a:cubicBezTo>
                  <a:pt x="1287394" y="129022"/>
                  <a:pt x="1285217" y="127389"/>
                  <a:pt x="1279049" y="127571"/>
                </a:cubicBezTo>
                <a:cubicBezTo>
                  <a:pt x="1263628" y="127933"/>
                  <a:pt x="1248207" y="127933"/>
                  <a:pt x="1232788" y="127571"/>
                </a:cubicBezTo>
                <a:cubicBezTo>
                  <a:pt x="1226619" y="127389"/>
                  <a:pt x="1225168" y="129747"/>
                  <a:pt x="1225349" y="135372"/>
                </a:cubicBezTo>
                <a:cubicBezTo>
                  <a:pt x="1225713" y="151337"/>
                  <a:pt x="1225531" y="167482"/>
                  <a:pt x="1225531" y="183447"/>
                </a:cubicBezTo>
                <a:cubicBezTo>
                  <a:pt x="1225531" y="207758"/>
                  <a:pt x="1223535" y="209390"/>
                  <a:pt x="1199225" y="205580"/>
                </a:cubicBezTo>
                <a:cubicBezTo>
                  <a:pt x="1197774" y="205399"/>
                  <a:pt x="1196505" y="204310"/>
                  <a:pt x="1195053" y="204128"/>
                </a:cubicBezTo>
                <a:cubicBezTo>
                  <a:pt x="1188884" y="202859"/>
                  <a:pt x="1185074" y="204491"/>
                  <a:pt x="1185619" y="211930"/>
                </a:cubicBezTo>
                <a:cubicBezTo>
                  <a:pt x="1186162" y="220276"/>
                  <a:pt x="1187977" y="228439"/>
                  <a:pt x="1187614" y="236966"/>
                </a:cubicBezTo>
                <a:cubicBezTo>
                  <a:pt x="1187251" y="241863"/>
                  <a:pt x="1186162" y="243859"/>
                  <a:pt x="1180902" y="243677"/>
                </a:cubicBezTo>
                <a:cubicBezTo>
                  <a:pt x="1172738" y="243315"/>
                  <a:pt x="1164573" y="243859"/>
                  <a:pt x="1156411" y="243497"/>
                </a:cubicBezTo>
                <a:cubicBezTo>
                  <a:pt x="1150968" y="243134"/>
                  <a:pt x="1148972" y="244767"/>
                  <a:pt x="1149153" y="250572"/>
                </a:cubicBezTo>
                <a:cubicBezTo>
                  <a:pt x="1149516" y="259461"/>
                  <a:pt x="1149335" y="268352"/>
                  <a:pt x="1147702" y="277423"/>
                </a:cubicBezTo>
                <a:cubicBezTo>
                  <a:pt x="1146613" y="283591"/>
                  <a:pt x="1142623" y="281232"/>
                  <a:pt x="1139539" y="281595"/>
                </a:cubicBezTo>
                <a:cubicBezTo>
                  <a:pt x="1136273" y="281958"/>
                  <a:pt x="1132826" y="282140"/>
                  <a:pt x="1133008" y="276879"/>
                </a:cubicBezTo>
                <a:cubicBezTo>
                  <a:pt x="1133370" y="267626"/>
                  <a:pt x="1133008" y="258373"/>
                  <a:pt x="1133189" y="249121"/>
                </a:cubicBezTo>
                <a:cubicBezTo>
                  <a:pt x="1133370" y="243677"/>
                  <a:pt x="1131193" y="241501"/>
                  <a:pt x="1125751" y="241683"/>
                </a:cubicBezTo>
                <a:cubicBezTo>
                  <a:pt x="1115773" y="241863"/>
                  <a:pt x="1105613" y="241683"/>
                  <a:pt x="1095091" y="241683"/>
                </a:cubicBezTo>
                <a:cubicBezTo>
                  <a:pt x="1095091" y="231886"/>
                  <a:pt x="1094910" y="221909"/>
                  <a:pt x="1095273" y="211930"/>
                </a:cubicBezTo>
                <a:cubicBezTo>
                  <a:pt x="1095454" y="206851"/>
                  <a:pt x="1093639" y="205036"/>
                  <a:pt x="1088561" y="205399"/>
                </a:cubicBezTo>
                <a:cubicBezTo>
                  <a:pt x="1080395" y="206125"/>
                  <a:pt x="1072051" y="204310"/>
                  <a:pt x="1063887" y="203947"/>
                </a:cubicBezTo>
                <a:cubicBezTo>
                  <a:pt x="1058082" y="203765"/>
                  <a:pt x="1056993" y="201771"/>
                  <a:pt x="1056993" y="196510"/>
                </a:cubicBezTo>
                <a:cubicBezTo>
                  <a:pt x="1057175" y="176190"/>
                  <a:pt x="1056813" y="156053"/>
                  <a:pt x="1057175" y="135735"/>
                </a:cubicBezTo>
                <a:cubicBezTo>
                  <a:pt x="1057356" y="129747"/>
                  <a:pt x="1056086" y="127208"/>
                  <a:pt x="1049373" y="127389"/>
                </a:cubicBezTo>
                <a:cubicBezTo>
                  <a:pt x="1033953" y="127933"/>
                  <a:pt x="1018532" y="127933"/>
                  <a:pt x="1003112" y="127389"/>
                </a:cubicBezTo>
                <a:cubicBezTo>
                  <a:pt x="996400" y="127208"/>
                  <a:pt x="995129" y="129747"/>
                  <a:pt x="995311" y="135735"/>
                </a:cubicBezTo>
                <a:cubicBezTo>
                  <a:pt x="995673" y="155691"/>
                  <a:pt x="995311" y="175828"/>
                  <a:pt x="995673" y="195784"/>
                </a:cubicBezTo>
                <a:cubicBezTo>
                  <a:pt x="995855" y="202133"/>
                  <a:pt x="993859" y="204128"/>
                  <a:pt x="987510" y="203765"/>
                </a:cubicBezTo>
                <a:cubicBezTo>
                  <a:pt x="979346" y="203222"/>
                  <a:pt x="971183" y="203585"/>
                  <a:pt x="963019" y="203765"/>
                </a:cubicBezTo>
                <a:cubicBezTo>
                  <a:pt x="961204" y="203947"/>
                  <a:pt x="957213" y="203222"/>
                  <a:pt x="958121" y="205762"/>
                </a:cubicBezTo>
                <a:cubicBezTo>
                  <a:pt x="961566" y="215558"/>
                  <a:pt x="952859" y="224629"/>
                  <a:pt x="957213" y="234608"/>
                </a:cubicBezTo>
                <a:cubicBezTo>
                  <a:pt x="959209" y="239143"/>
                  <a:pt x="957032" y="242408"/>
                  <a:pt x="950863" y="242045"/>
                </a:cubicBezTo>
                <a:cubicBezTo>
                  <a:pt x="942155" y="241683"/>
                  <a:pt x="933266" y="242408"/>
                  <a:pt x="924558" y="241863"/>
                </a:cubicBezTo>
                <a:cubicBezTo>
                  <a:pt x="918752" y="241501"/>
                  <a:pt x="917119" y="243677"/>
                  <a:pt x="917482" y="249121"/>
                </a:cubicBezTo>
                <a:cubicBezTo>
                  <a:pt x="917845" y="256014"/>
                  <a:pt x="917119" y="263091"/>
                  <a:pt x="917664" y="269984"/>
                </a:cubicBezTo>
                <a:cubicBezTo>
                  <a:pt x="918207" y="277786"/>
                  <a:pt x="917482" y="283228"/>
                  <a:pt x="907504" y="280144"/>
                </a:cubicBezTo>
                <a:cubicBezTo>
                  <a:pt x="906235" y="279781"/>
                  <a:pt x="904964" y="281777"/>
                  <a:pt x="904783" y="281595"/>
                </a:cubicBezTo>
                <a:cubicBezTo>
                  <a:pt x="904783" y="268714"/>
                  <a:pt x="904783" y="257466"/>
                  <a:pt x="904783" y="246036"/>
                </a:cubicBezTo>
                <a:cubicBezTo>
                  <a:pt x="904783" y="242045"/>
                  <a:pt x="902243" y="242045"/>
                  <a:pt x="899341" y="242045"/>
                </a:cubicBezTo>
                <a:cubicBezTo>
                  <a:pt x="891177" y="242045"/>
                  <a:pt x="883014" y="241683"/>
                  <a:pt x="874850" y="242227"/>
                </a:cubicBezTo>
                <a:cubicBezTo>
                  <a:pt x="868864" y="242408"/>
                  <a:pt x="866141" y="240957"/>
                  <a:pt x="866685" y="234245"/>
                </a:cubicBezTo>
                <a:cubicBezTo>
                  <a:pt x="867229" y="227895"/>
                  <a:pt x="866322" y="221546"/>
                  <a:pt x="866866" y="215195"/>
                </a:cubicBezTo>
                <a:cubicBezTo>
                  <a:pt x="867773" y="206670"/>
                  <a:pt x="865052" y="202677"/>
                  <a:pt x="855982" y="203765"/>
                </a:cubicBezTo>
                <a:cubicBezTo>
                  <a:pt x="851265" y="204310"/>
                  <a:pt x="846367" y="203947"/>
                  <a:pt x="841469" y="203765"/>
                </a:cubicBezTo>
                <a:cubicBezTo>
                  <a:pt x="836933" y="203585"/>
                  <a:pt x="831491" y="204854"/>
                  <a:pt x="828225" y="202677"/>
                </a:cubicBezTo>
                <a:cubicBezTo>
                  <a:pt x="824778" y="200319"/>
                  <a:pt x="828769" y="195058"/>
                  <a:pt x="828951" y="191067"/>
                </a:cubicBezTo>
                <a:cubicBezTo>
                  <a:pt x="829495" y="178912"/>
                  <a:pt x="826593" y="167120"/>
                  <a:pt x="826955" y="155146"/>
                </a:cubicBezTo>
                <a:cubicBezTo>
                  <a:pt x="827318" y="147707"/>
                  <a:pt x="829495" y="140452"/>
                  <a:pt x="828951" y="132831"/>
                </a:cubicBezTo>
                <a:cubicBezTo>
                  <a:pt x="828588" y="127933"/>
                  <a:pt x="826774" y="126119"/>
                  <a:pt x="821875" y="125757"/>
                </a:cubicBezTo>
                <a:cubicBezTo>
                  <a:pt x="816614" y="125394"/>
                  <a:pt x="811714" y="128841"/>
                  <a:pt x="806818" y="127571"/>
                </a:cubicBezTo>
                <a:cubicBezTo>
                  <a:pt x="795570" y="124668"/>
                  <a:pt x="784140" y="126845"/>
                  <a:pt x="772711" y="125939"/>
                </a:cubicBezTo>
                <a:cubicBezTo>
                  <a:pt x="765273" y="125213"/>
                  <a:pt x="763277" y="128478"/>
                  <a:pt x="763459" y="135372"/>
                </a:cubicBezTo>
                <a:cubicBezTo>
                  <a:pt x="763821" y="155691"/>
                  <a:pt x="763459" y="175828"/>
                  <a:pt x="763821" y="196147"/>
                </a:cubicBezTo>
                <a:cubicBezTo>
                  <a:pt x="764003" y="202677"/>
                  <a:pt x="761826" y="204491"/>
                  <a:pt x="755658" y="204128"/>
                </a:cubicBezTo>
                <a:cubicBezTo>
                  <a:pt x="747856" y="203585"/>
                  <a:pt x="739874" y="203947"/>
                  <a:pt x="732073" y="203947"/>
                </a:cubicBezTo>
                <a:cubicBezTo>
                  <a:pt x="728445" y="203947"/>
                  <a:pt x="725541" y="204491"/>
                  <a:pt x="726630" y="209390"/>
                </a:cubicBezTo>
                <a:cubicBezTo>
                  <a:pt x="728445" y="218641"/>
                  <a:pt x="726812" y="228076"/>
                  <a:pt x="727538" y="237328"/>
                </a:cubicBezTo>
                <a:cubicBezTo>
                  <a:pt x="727901" y="242771"/>
                  <a:pt x="725541" y="244041"/>
                  <a:pt x="720644" y="243859"/>
                </a:cubicBezTo>
                <a:cubicBezTo>
                  <a:pt x="713024" y="243497"/>
                  <a:pt x="705405" y="244222"/>
                  <a:pt x="697966" y="243677"/>
                </a:cubicBezTo>
                <a:cubicBezTo>
                  <a:pt x="691617" y="243315"/>
                  <a:pt x="688715" y="244767"/>
                  <a:pt x="689258" y="252023"/>
                </a:cubicBezTo>
                <a:cubicBezTo>
                  <a:pt x="689984" y="259824"/>
                  <a:pt x="689077" y="267808"/>
                  <a:pt x="689621" y="275608"/>
                </a:cubicBezTo>
                <a:cubicBezTo>
                  <a:pt x="690166" y="282140"/>
                  <a:pt x="686356" y="282140"/>
                  <a:pt x="681820" y="281958"/>
                </a:cubicBezTo>
                <a:cubicBezTo>
                  <a:pt x="677466" y="281777"/>
                  <a:pt x="672569" y="283228"/>
                  <a:pt x="673112" y="275608"/>
                </a:cubicBezTo>
                <a:cubicBezTo>
                  <a:pt x="673657" y="266900"/>
                  <a:pt x="673112" y="258010"/>
                  <a:pt x="673294" y="249302"/>
                </a:cubicBezTo>
                <a:cubicBezTo>
                  <a:pt x="673294" y="245492"/>
                  <a:pt x="672386" y="243497"/>
                  <a:pt x="668214" y="243859"/>
                </a:cubicBezTo>
                <a:cubicBezTo>
                  <a:pt x="659144" y="244585"/>
                  <a:pt x="650435" y="240775"/>
                  <a:pt x="641363" y="242045"/>
                </a:cubicBezTo>
                <a:cubicBezTo>
                  <a:pt x="636647" y="242589"/>
                  <a:pt x="635014" y="240594"/>
                  <a:pt x="635196" y="235877"/>
                </a:cubicBezTo>
                <a:cubicBezTo>
                  <a:pt x="635559" y="227170"/>
                  <a:pt x="635196" y="218279"/>
                  <a:pt x="635377" y="209572"/>
                </a:cubicBezTo>
                <a:cubicBezTo>
                  <a:pt x="635377" y="205218"/>
                  <a:pt x="633926" y="203585"/>
                  <a:pt x="629572" y="203765"/>
                </a:cubicBezTo>
                <a:cubicBezTo>
                  <a:pt x="621408" y="203947"/>
                  <a:pt x="613244" y="203403"/>
                  <a:pt x="605080" y="203947"/>
                </a:cubicBezTo>
                <a:cubicBezTo>
                  <a:pt x="598730" y="204310"/>
                  <a:pt x="596916" y="202133"/>
                  <a:pt x="597098" y="195784"/>
                </a:cubicBezTo>
                <a:cubicBezTo>
                  <a:pt x="597641" y="175465"/>
                  <a:pt x="597098" y="155328"/>
                  <a:pt x="597460" y="135009"/>
                </a:cubicBezTo>
                <a:cubicBezTo>
                  <a:pt x="597641" y="128841"/>
                  <a:pt x="595646" y="127208"/>
                  <a:pt x="589841" y="127389"/>
                </a:cubicBezTo>
                <a:cubicBezTo>
                  <a:pt x="574421" y="127752"/>
                  <a:pt x="559001" y="127933"/>
                  <a:pt x="543580" y="127389"/>
                </a:cubicBezTo>
                <a:cubicBezTo>
                  <a:pt x="537049" y="127208"/>
                  <a:pt x="535416" y="129385"/>
                  <a:pt x="535597" y="135553"/>
                </a:cubicBezTo>
                <a:cubicBezTo>
                  <a:pt x="535960" y="156416"/>
                  <a:pt x="535416" y="177462"/>
                  <a:pt x="535778" y="198324"/>
                </a:cubicBezTo>
                <a:cubicBezTo>
                  <a:pt x="535960" y="203765"/>
                  <a:pt x="534327" y="205943"/>
                  <a:pt x="528703" y="205399"/>
                </a:cubicBezTo>
                <a:cubicBezTo>
                  <a:pt x="521446" y="204491"/>
                  <a:pt x="513827" y="206125"/>
                  <a:pt x="506389" y="203765"/>
                </a:cubicBezTo>
                <a:cubicBezTo>
                  <a:pt x="500402" y="201771"/>
                  <a:pt x="496955" y="203947"/>
                  <a:pt x="497499" y="211386"/>
                </a:cubicBezTo>
                <a:cubicBezTo>
                  <a:pt x="498044" y="219913"/>
                  <a:pt x="497318" y="228258"/>
                  <a:pt x="497681" y="236784"/>
                </a:cubicBezTo>
                <a:cubicBezTo>
                  <a:pt x="498044" y="242045"/>
                  <a:pt x="496047" y="243497"/>
                  <a:pt x="490969" y="243315"/>
                </a:cubicBezTo>
                <a:cubicBezTo>
                  <a:pt x="482805" y="242952"/>
                  <a:pt x="474641" y="243677"/>
                  <a:pt x="466476" y="243134"/>
                </a:cubicBezTo>
                <a:cubicBezTo>
                  <a:pt x="460672" y="242771"/>
                  <a:pt x="459039" y="244947"/>
                  <a:pt x="459402" y="250391"/>
                </a:cubicBezTo>
                <a:cubicBezTo>
                  <a:pt x="459764" y="257284"/>
                  <a:pt x="459221" y="264360"/>
                  <a:pt x="459583" y="271254"/>
                </a:cubicBezTo>
                <a:cubicBezTo>
                  <a:pt x="459764" y="277423"/>
                  <a:pt x="459221" y="281777"/>
                  <a:pt x="451057" y="281595"/>
                </a:cubicBezTo>
                <a:cubicBezTo>
                  <a:pt x="443436" y="281595"/>
                  <a:pt x="442893" y="277605"/>
                  <a:pt x="443074" y="271798"/>
                </a:cubicBezTo>
                <a:cubicBezTo>
                  <a:pt x="443436" y="263635"/>
                  <a:pt x="443074" y="255470"/>
                  <a:pt x="443255" y="247306"/>
                </a:cubicBezTo>
                <a:cubicBezTo>
                  <a:pt x="443436" y="243134"/>
                  <a:pt x="441985" y="241320"/>
                  <a:pt x="437632" y="241501"/>
                </a:cubicBezTo>
                <a:cubicBezTo>
                  <a:pt x="428741" y="241683"/>
                  <a:pt x="420034" y="240957"/>
                  <a:pt x="411326" y="241863"/>
                </a:cubicBezTo>
                <a:cubicBezTo>
                  <a:pt x="406065" y="242408"/>
                  <a:pt x="404976" y="240957"/>
                  <a:pt x="404976" y="236422"/>
                </a:cubicBezTo>
                <a:cubicBezTo>
                  <a:pt x="404976" y="227895"/>
                  <a:pt x="404976" y="219550"/>
                  <a:pt x="404976" y="211023"/>
                </a:cubicBezTo>
                <a:cubicBezTo>
                  <a:pt x="405158" y="207758"/>
                  <a:pt x="404976" y="204673"/>
                  <a:pt x="400440" y="205218"/>
                </a:cubicBezTo>
                <a:cubicBezTo>
                  <a:pt x="391732" y="206307"/>
                  <a:pt x="383205" y="203403"/>
                  <a:pt x="374499" y="203585"/>
                </a:cubicBezTo>
                <a:cubicBezTo>
                  <a:pt x="368511" y="203765"/>
                  <a:pt x="366696" y="201951"/>
                  <a:pt x="366878" y="195965"/>
                </a:cubicBezTo>
                <a:cubicBezTo>
                  <a:pt x="367059" y="175465"/>
                  <a:pt x="366696" y="154783"/>
                  <a:pt x="367059" y="134283"/>
                </a:cubicBezTo>
                <a:cubicBezTo>
                  <a:pt x="367059" y="128841"/>
                  <a:pt x="365427" y="127027"/>
                  <a:pt x="359804" y="127208"/>
                </a:cubicBezTo>
                <a:cubicBezTo>
                  <a:pt x="344019" y="127571"/>
                  <a:pt x="328417" y="127571"/>
                  <a:pt x="312634" y="127208"/>
                </a:cubicBezTo>
                <a:cubicBezTo>
                  <a:pt x="306647" y="127027"/>
                  <a:pt x="304833" y="129022"/>
                  <a:pt x="305015" y="134828"/>
                </a:cubicBezTo>
                <a:cubicBezTo>
                  <a:pt x="305378" y="155146"/>
                  <a:pt x="305015" y="175284"/>
                  <a:pt x="305378" y="195602"/>
                </a:cubicBezTo>
                <a:cubicBezTo>
                  <a:pt x="305559" y="202133"/>
                  <a:pt x="303563" y="203947"/>
                  <a:pt x="297213" y="203585"/>
                </a:cubicBezTo>
                <a:cubicBezTo>
                  <a:pt x="287598" y="203040"/>
                  <a:pt x="277802" y="203403"/>
                  <a:pt x="268368" y="203403"/>
                </a:cubicBezTo>
                <a:cubicBezTo>
                  <a:pt x="266916" y="207213"/>
                  <a:pt x="271815" y="207395"/>
                  <a:pt x="270001" y="210660"/>
                </a:cubicBezTo>
                <a:cubicBezTo>
                  <a:pt x="265828" y="218461"/>
                  <a:pt x="267098" y="227170"/>
                  <a:pt x="267280" y="235514"/>
                </a:cubicBezTo>
                <a:cubicBezTo>
                  <a:pt x="267280" y="240231"/>
                  <a:pt x="265647" y="241863"/>
                  <a:pt x="260931" y="241683"/>
                </a:cubicBezTo>
                <a:cubicBezTo>
                  <a:pt x="251859" y="241320"/>
                  <a:pt x="242788" y="241863"/>
                  <a:pt x="233717" y="241501"/>
                </a:cubicBezTo>
                <a:cubicBezTo>
                  <a:pt x="228638" y="241320"/>
                  <a:pt x="227004" y="243134"/>
                  <a:pt x="227186" y="248214"/>
                </a:cubicBezTo>
                <a:cubicBezTo>
                  <a:pt x="227549" y="259098"/>
                  <a:pt x="227368" y="269984"/>
                  <a:pt x="227368" y="280507"/>
                </a:cubicBezTo>
                <a:cubicBezTo>
                  <a:pt x="216481" y="281595"/>
                  <a:pt x="213036" y="276879"/>
                  <a:pt x="214487" y="267082"/>
                </a:cubicBezTo>
                <a:cubicBezTo>
                  <a:pt x="215212" y="261639"/>
                  <a:pt x="214124" y="256196"/>
                  <a:pt x="214668" y="250754"/>
                </a:cubicBezTo>
                <a:cubicBezTo>
                  <a:pt x="215575" y="242952"/>
                  <a:pt x="212310" y="240775"/>
                  <a:pt x="205054" y="241501"/>
                </a:cubicBezTo>
                <a:cubicBezTo>
                  <a:pt x="198704" y="242045"/>
                  <a:pt x="192354" y="241138"/>
                  <a:pt x="186004" y="241683"/>
                </a:cubicBezTo>
                <a:cubicBezTo>
                  <a:pt x="178747" y="242408"/>
                  <a:pt x="175482" y="240231"/>
                  <a:pt x="176390" y="232430"/>
                </a:cubicBezTo>
                <a:cubicBezTo>
                  <a:pt x="176934" y="226081"/>
                  <a:pt x="176027" y="219732"/>
                  <a:pt x="176571" y="213382"/>
                </a:cubicBezTo>
                <a:cubicBezTo>
                  <a:pt x="177296" y="205218"/>
                  <a:pt x="173849" y="202859"/>
                  <a:pt x="166048" y="203403"/>
                </a:cubicBezTo>
                <a:cubicBezTo>
                  <a:pt x="159335" y="203947"/>
                  <a:pt x="152623" y="203040"/>
                  <a:pt x="146092" y="203585"/>
                </a:cubicBezTo>
                <a:cubicBezTo>
                  <a:pt x="139380" y="204128"/>
                  <a:pt x="137929" y="201589"/>
                  <a:pt x="138110" y="195422"/>
                </a:cubicBezTo>
                <a:cubicBezTo>
                  <a:pt x="138473" y="175647"/>
                  <a:pt x="137747" y="155871"/>
                  <a:pt x="138473" y="136097"/>
                </a:cubicBezTo>
                <a:cubicBezTo>
                  <a:pt x="138744" y="129295"/>
                  <a:pt x="137180" y="126164"/>
                  <a:pt x="132784" y="125485"/>
                </a:cubicBezTo>
                <a:cubicBezTo>
                  <a:pt x="131317" y="125258"/>
                  <a:pt x="129538" y="125303"/>
                  <a:pt x="127406" y="125576"/>
                </a:cubicBezTo>
                <a:cubicBezTo>
                  <a:pt x="117246" y="127027"/>
                  <a:pt x="106906" y="125576"/>
                  <a:pt x="96747" y="127389"/>
                </a:cubicBezTo>
                <a:cubicBezTo>
                  <a:pt x="90398" y="128659"/>
                  <a:pt x="81326" y="124486"/>
                  <a:pt x="77879" y="129385"/>
                </a:cubicBezTo>
                <a:cubicBezTo>
                  <a:pt x="74613" y="133921"/>
                  <a:pt x="77153" y="142266"/>
                  <a:pt x="76610" y="148797"/>
                </a:cubicBezTo>
                <a:cubicBezTo>
                  <a:pt x="75338" y="164580"/>
                  <a:pt x="74069" y="180544"/>
                  <a:pt x="76064" y="196510"/>
                </a:cubicBezTo>
                <a:cubicBezTo>
                  <a:pt x="76610" y="201045"/>
                  <a:pt x="73344" y="205762"/>
                  <a:pt x="67175" y="205399"/>
                </a:cubicBezTo>
                <a:cubicBezTo>
                  <a:pt x="61551" y="205036"/>
                  <a:pt x="55927" y="205943"/>
                  <a:pt x="50123" y="204128"/>
                </a:cubicBezTo>
                <a:cubicBezTo>
                  <a:pt x="42139" y="201589"/>
                  <a:pt x="35246" y="206125"/>
                  <a:pt x="36879" y="212656"/>
                </a:cubicBezTo>
                <a:cubicBezTo>
                  <a:pt x="38875" y="221183"/>
                  <a:pt x="35609" y="229164"/>
                  <a:pt x="36516" y="237510"/>
                </a:cubicBezTo>
                <a:cubicBezTo>
                  <a:pt x="37241" y="242952"/>
                  <a:pt x="33068" y="244767"/>
                  <a:pt x="28895" y="243134"/>
                </a:cubicBezTo>
                <a:cubicBezTo>
                  <a:pt x="22546" y="240594"/>
                  <a:pt x="16196" y="242408"/>
                  <a:pt x="10029" y="241683"/>
                </a:cubicBezTo>
                <a:cubicBezTo>
                  <a:pt x="4222" y="240957"/>
                  <a:pt x="1865" y="243677"/>
                  <a:pt x="2045" y="249484"/>
                </a:cubicBezTo>
                <a:cubicBezTo>
                  <a:pt x="2227" y="264542"/>
                  <a:pt x="2590" y="279781"/>
                  <a:pt x="1865" y="294840"/>
                </a:cubicBezTo>
                <a:cubicBezTo>
                  <a:pt x="1320" y="303184"/>
                  <a:pt x="7489" y="302277"/>
                  <a:pt x="11662" y="302458"/>
                </a:cubicBezTo>
                <a:cubicBezTo>
                  <a:pt x="15290" y="302640"/>
                  <a:pt x="21277" y="303366"/>
                  <a:pt x="20369" y="295383"/>
                </a:cubicBezTo>
                <a:cubicBezTo>
                  <a:pt x="19463" y="287037"/>
                  <a:pt x="20369" y="278693"/>
                  <a:pt x="20188" y="270347"/>
                </a:cubicBezTo>
                <a:cubicBezTo>
                  <a:pt x="20188" y="266537"/>
                  <a:pt x="21458" y="265086"/>
                  <a:pt x="25449" y="265086"/>
                </a:cubicBezTo>
                <a:cubicBezTo>
                  <a:pt x="36879" y="265268"/>
                  <a:pt x="48309" y="265086"/>
                  <a:pt x="60280" y="265086"/>
                </a:cubicBezTo>
                <a:cubicBezTo>
                  <a:pt x="60280" y="255108"/>
                  <a:pt x="60099" y="244585"/>
                  <a:pt x="60280" y="234063"/>
                </a:cubicBezTo>
                <a:cubicBezTo>
                  <a:pt x="60462" y="231523"/>
                  <a:pt x="59555" y="227713"/>
                  <a:pt x="63728" y="228076"/>
                </a:cubicBezTo>
                <a:cubicBezTo>
                  <a:pt x="75701" y="229164"/>
                  <a:pt x="87494" y="226081"/>
                  <a:pt x="100194" y="228258"/>
                </a:cubicBezTo>
                <a:cubicBezTo>
                  <a:pt x="100194" y="219913"/>
                  <a:pt x="101282" y="211749"/>
                  <a:pt x="100012" y="203765"/>
                </a:cubicBezTo>
                <a:cubicBezTo>
                  <a:pt x="97472" y="187620"/>
                  <a:pt x="100737" y="171655"/>
                  <a:pt x="100374" y="155691"/>
                </a:cubicBezTo>
                <a:cubicBezTo>
                  <a:pt x="100194" y="146982"/>
                  <a:pt x="107813" y="152606"/>
                  <a:pt x="111260" y="150249"/>
                </a:cubicBezTo>
                <a:cubicBezTo>
                  <a:pt x="112893" y="149160"/>
                  <a:pt x="117065" y="150612"/>
                  <a:pt x="116158" y="153332"/>
                </a:cubicBezTo>
                <a:cubicBezTo>
                  <a:pt x="112530" y="163311"/>
                  <a:pt x="117972" y="173288"/>
                  <a:pt x="116158" y="182903"/>
                </a:cubicBezTo>
                <a:cubicBezTo>
                  <a:pt x="113255" y="196147"/>
                  <a:pt x="117065" y="208664"/>
                  <a:pt x="116702" y="221364"/>
                </a:cubicBezTo>
                <a:cubicBezTo>
                  <a:pt x="116702" y="225536"/>
                  <a:pt x="119243" y="225536"/>
                  <a:pt x="122145" y="225536"/>
                </a:cubicBezTo>
                <a:cubicBezTo>
                  <a:pt x="133031" y="225174"/>
                  <a:pt x="143733" y="222997"/>
                  <a:pt x="154981" y="225718"/>
                </a:cubicBezTo>
                <a:cubicBezTo>
                  <a:pt x="154437" y="233157"/>
                  <a:pt x="154074" y="240775"/>
                  <a:pt x="153711" y="248395"/>
                </a:cubicBezTo>
                <a:cubicBezTo>
                  <a:pt x="157340" y="249484"/>
                  <a:pt x="155707" y="244947"/>
                  <a:pt x="158247" y="245130"/>
                </a:cubicBezTo>
                <a:cubicBezTo>
                  <a:pt x="158972" y="249121"/>
                  <a:pt x="158247" y="252749"/>
                  <a:pt x="156978" y="256559"/>
                </a:cubicBezTo>
                <a:cubicBezTo>
                  <a:pt x="155707" y="260731"/>
                  <a:pt x="155345" y="264360"/>
                  <a:pt x="162239" y="263635"/>
                </a:cubicBezTo>
                <a:cubicBezTo>
                  <a:pt x="169676" y="262909"/>
                  <a:pt x="177296" y="263635"/>
                  <a:pt x="184915" y="263454"/>
                </a:cubicBezTo>
                <a:cubicBezTo>
                  <a:pt x="191810" y="263272"/>
                  <a:pt x="194168" y="265449"/>
                  <a:pt x="192354" y="272705"/>
                </a:cubicBezTo>
                <a:cubicBezTo>
                  <a:pt x="190177" y="281413"/>
                  <a:pt x="190540" y="290484"/>
                  <a:pt x="193080" y="299374"/>
                </a:cubicBezTo>
                <a:cubicBezTo>
                  <a:pt x="193624" y="301007"/>
                  <a:pt x="193080" y="301914"/>
                  <a:pt x="195982" y="302277"/>
                </a:cubicBezTo>
                <a:cubicBezTo>
                  <a:pt x="212128" y="304091"/>
                  <a:pt x="228456" y="303003"/>
                  <a:pt x="244601" y="303547"/>
                </a:cubicBezTo>
                <a:cubicBezTo>
                  <a:pt x="249683" y="303729"/>
                  <a:pt x="251496" y="302277"/>
                  <a:pt x="251315" y="297016"/>
                </a:cubicBezTo>
                <a:cubicBezTo>
                  <a:pt x="250952" y="288489"/>
                  <a:pt x="251496" y="280144"/>
                  <a:pt x="251133" y="271617"/>
                </a:cubicBezTo>
                <a:cubicBezTo>
                  <a:pt x="250952" y="267082"/>
                  <a:pt x="252585" y="265268"/>
                  <a:pt x="257301" y="265449"/>
                </a:cubicBezTo>
                <a:cubicBezTo>
                  <a:pt x="266010" y="265812"/>
                  <a:pt x="274899" y="265449"/>
                  <a:pt x="283608" y="265630"/>
                </a:cubicBezTo>
                <a:cubicBezTo>
                  <a:pt x="287960" y="265630"/>
                  <a:pt x="289594" y="264180"/>
                  <a:pt x="289413" y="259824"/>
                </a:cubicBezTo>
                <a:cubicBezTo>
                  <a:pt x="289232" y="251117"/>
                  <a:pt x="289594" y="242227"/>
                  <a:pt x="289232" y="233520"/>
                </a:cubicBezTo>
                <a:cubicBezTo>
                  <a:pt x="289050" y="228802"/>
                  <a:pt x="290683" y="227170"/>
                  <a:pt x="295399" y="227350"/>
                </a:cubicBezTo>
                <a:cubicBezTo>
                  <a:pt x="302657" y="227713"/>
                  <a:pt x="309913" y="227532"/>
                  <a:pt x="317170" y="227350"/>
                </a:cubicBezTo>
                <a:cubicBezTo>
                  <a:pt x="323882" y="227170"/>
                  <a:pt x="328235" y="224992"/>
                  <a:pt x="327510" y="216647"/>
                </a:cubicBezTo>
                <a:cubicBezTo>
                  <a:pt x="326603" y="207576"/>
                  <a:pt x="327147" y="198504"/>
                  <a:pt x="327329" y="189434"/>
                </a:cubicBezTo>
                <a:cubicBezTo>
                  <a:pt x="327510" y="178368"/>
                  <a:pt x="328961" y="167482"/>
                  <a:pt x="328235" y="156598"/>
                </a:cubicBezTo>
                <a:cubicBezTo>
                  <a:pt x="327872" y="150430"/>
                  <a:pt x="331684" y="150430"/>
                  <a:pt x="337126" y="150792"/>
                </a:cubicBezTo>
                <a:cubicBezTo>
                  <a:pt x="343294" y="151155"/>
                  <a:pt x="343656" y="153694"/>
                  <a:pt x="343656" y="158593"/>
                </a:cubicBezTo>
                <a:cubicBezTo>
                  <a:pt x="343294" y="179094"/>
                  <a:pt x="345290" y="199593"/>
                  <a:pt x="343475" y="220095"/>
                </a:cubicBezTo>
                <a:cubicBezTo>
                  <a:pt x="343112" y="225536"/>
                  <a:pt x="344744" y="227713"/>
                  <a:pt x="350551" y="227350"/>
                </a:cubicBezTo>
                <a:cubicBezTo>
                  <a:pt x="358714" y="226988"/>
                  <a:pt x="366878" y="227532"/>
                  <a:pt x="375042" y="227170"/>
                </a:cubicBezTo>
                <a:cubicBezTo>
                  <a:pt x="380122" y="226806"/>
                  <a:pt x="381936" y="228439"/>
                  <a:pt x="381754" y="233700"/>
                </a:cubicBezTo>
                <a:cubicBezTo>
                  <a:pt x="381392" y="242227"/>
                  <a:pt x="381936" y="250572"/>
                  <a:pt x="381573" y="259098"/>
                </a:cubicBezTo>
                <a:cubicBezTo>
                  <a:pt x="381392" y="263817"/>
                  <a:pt x="383024" y="265449"/>
                  <a:pt x="387742" y="265449"/>
                </a:cubicBezTo>
                <a:cubicBezTo>
                  <a:pt x="396631" y="265449"/>
                  <a:pt x="405521" y="264905"/>
                  <a:pt x="414591" y="266900"/>
                </a:cubicBezTo>
                <a:cubicBezTo>
                  <a:pt x="419127" y="267988"/>
                  <a:pt x="419671" y="269621"/>
                  <a:pt x="419671" y="273431"/>
                </a:cubicBezTo>
                <a:cubicBezTo>
                  <a:pt x="419671" y="281595"/>
                  <a:pt x="419852" y="289758"/>
                  <a:pt x="419671" y="297923"/>
                </a:cubicBezTo>
                <a:cubicBezTo>
                  <a:pt x="419490" y="302640"/>
                  <a:pt x="420940" y="305361"/>
                  <a:pt x="426201" y="305361"/>
                </a:cubicBezTo>
                <a:cubicBezTo>
                  <a:pt x="442893" y="305181"/>
                  <a:pt x="459402" y="305361"/>
                  <a:pt x="476093" y="305361"/>
                </a:cubicBezTo>
                <a:cubicBezTo>
                  <a:pt x="478994" y="305361"/>
                  <a:pt x="481897" y="304818"/>
                  <a:pt x="481172" y="301007"/>
                </a:cubicBezTo>
                <a:cubicBezTo>
                  <a:pt x="479538" y="291755"/>
                  <a:pt x="484437" y="282683"/>
                  <a:pt x="481534" y="273431"/>
                </a:cubicBezTo>
                <a:cubicBezTo>
                  <a:pt x="480446" y="269803"/>
                  <a:pt x="481172" y="264180"/>
                  <a:pt x="486978" y="265812"/>
                </a:cubicBezTo>
                <a:cubicBezTo>
                  <a:pt x="495685" y="268171"/>
                  <a:pt x="504394" y="266174"/>
                  <a:pt x="512919" y="267263"/>
                </a:cubicBezTo>
                <a:cubicBezTo>
                  <a:pt x="519995" y="268171"/>
                  <a:pt x="521628" y="265086"/>
                  <a:pt x="521265" y="258554"/>
                </a:cubicBezTo>
                <a:cubicBezTo>
                  <a:pt x="520903" y="250754"/>
                  <a:pt x="521083" y="242771"/>
                  <a:pt x="521265" y="234971"/>
                </a:cubicBezTo>
                <a:cubicBezTo>
                  <a:pt x="521446" y="232793"/>
                  <a:pt x="520358" y="229527"/>
                  <a:pt x="523987" y="229346"/>
                </a:cubicBezTo>
                <a:cubicBezTo>
                  <a:pt x="532151" y="228802"/>
                  <a:pt x="540314" y="225356"/>
                  <a:pt x="548841" y="228258"/>
                </a:cubicBezTo>
                <a:cubicBezTo>
                  <a:pt x="555734" y="230615"/>
                  <a:pt x="559544" y="228620"/>
                  <a:pt x="559363" y="220276"/>
                </a:cubicBezTo>
                <a:cubicBezTo>
                  <a:pt x="559001" y="199775"/>
                  <a:pt x="559544" y="179094"/>
                  <a:pt x="559181" y="158593"/>
                </a:cubicBezTo>
                <a:cubicBezTo>
                  <a:pt x="559001" y="152969"/>
                  <a:pt x="560452" y="150792"/>
                  <a:pt x="566619" y="150792"/>
                </a:cubicBezTo>
                <a:cubicBezTo>
                  <a:pt x="573151" y="150612"/>
                  <a:pt x="573876" y="153332"/>
                  <a:pt x="573876" y="158775"/>
                </a:cubicBezTo>
                <a:cubicBezTo>
                  <a:pt x="573695" y="179094"/>
                  <a:pt x="573695" y="199230"/>
                  <a:pt x="573876" y="219550"/>
                </a:cubicBezTo>
                <a:cubicBezTo>
                  <a:pt x="573876" y="222452"/>
                  <a:pt x="572063" y="227350"/>
                  <a:pt x="577504" y="226988"/>
                </a:cubicBezTo>
                <a:cubicBezTo>
                  <a:pt x="588753" y="226081"/>
                  <a:pt x="599820" y="230978"/>
                  <a:pt x="611793" y="228076"/>
                </a:cubicBezTo>
                <a:cubicBezTo>
                  <a:pt x="611793" y="238417"/>
                  <a:pt x="612337" y="248395"/>
                  <a:pt x="611611" y="258373"/>
                </a:cubicBezTo>
                <a:cubicBezTo>
                  <a:pt x="611067" y="265994"/>
                  <a:pt x="613971" y="267808"/>
                  <a:pt x="620863" y="267263"/>
                </a:cubicBezTo>
                <a:cubicBezTo>
                  <a:pt x="627575" y="266719"/>
                  <a:pt x="634288" y="267808"/>
                  <a:pt x="640819" y="267082"/>
                </a:cubicBezTo>
                <a:cubicBezTo>
                  <a:pt x="648621" y="266174"/>
                  <a:pt x="650798" y="269441"/>
                  <a:pt x="650072" y="276697"/>
                </a:cubicBezTo>
                <a:cubicBezTo>
                  <a:pt x="649528" y="282683"/>
                  <a:pt x="650435" y="288852"/>
                  <a:pt x="649891" y="294840"/>
                </a:cubicBezTo>
                <a:cubicBezTo>
                  <a:pt x="649164" y="302821"/>
                  <a:pt x="651160" y="306087"/>
                  <a:pt x="660050" y="305543"/>
                </a:cubicBezTo>
                <a:cubicBezTo>
                  <a:pt x="673657" y="304818"/>
                  <a:pt x="687263" y="305543"/>
                  <a:pt x="700869" y="305361"/>
                </a:cubicBezTo>
                <a:cubicBezTo>
                  <a:pt x="715564" y="305181"/>
                  <a:pt x="713388" y="307176"/>
                  <a:pt x="713569" y="293025"/>
                </a:cubicBezTo>
                <a:cubicBezTo>
                  <a:pt x="713751" y="284860"/>
                  <a:pt x="710846" y="274337"/>
                  <a:pt x="714839" y="269259"/>
                </a:cubicBezTo>
                <a:cubicBezTo>
                  <a:pt x="719555" y="263272"/>
                  <a:pt x="730622" y="267445"/>
                  <a:pt x="738966" y="267263"/>
                </a:cubicBezTo>
                <a:cubicBezTo>
                  <a:pt x="752028" y="266900"/>
                  <a:pt x="754205" y="264542"/>
                  <a:pt x="750940" y="251480"/>
                </a:cubicBezTo>
                <a:cubicBezTo>
                  <a:pt x="749307" y="244947"/>
                  <a:pt x="749852" y="238598"/>
                  <a:pt x="751303" y="232067"/>
                </a:cubicBezTo>
                <a:cubicBezTo>
                  <a:pt x="752211" y="228076"/>
                  <a:pt x="753842" y="227350"/>
                  <a:pt x="757290" y="227350"/>
                </a:cubicBezTo>
                <a:cubicBezTo>
                  <a:pt x="765453" y="227532"/>
                  <a:pt x="773617" y="226988"/>
                  <a:pt x="781782" y="227532"/>
                </a:cubicBezTo>
                <a:cubicBezTo>
                  <a:pt x="788132" y="227895"/>
                  <a:pt x="790671" y="225899"/>
                  <a:pt x="789764" y="219550"/>
                </a:cubicBezTo>
                <a:cubicBezTo>
                  <a:pt x="787043" y="199775"/>
                  <a:pt x="788313" y="179819"/>
                  <a:pt x="787769" y="160044"/>
                </a:cubicBezTo>
                <a:cubicBezTo>
                  <a:pt x="787406" y="152425"/>
                  <a:pt x="791034" y="151337"/>
                  <a:pt x="797564" y="151155"/>
                </a:cubicBezTo>
                <a:cubicBezTo>
                  <a:pt x="804277" y="150792"/>
                  <a:pt x="805910" y="152969"/>
                  <a:pt x="806092" y="159681"/>
                </a:cubicBezTo>
                <a:cubicBezTo>
                  <a:pt x="806455" y="179819"/>
                  <a:pt x="804640" y="199956"/>
                  <a:pt x="806999" y="220095"/>
                </a:cubicBezTo>
                <a:cubicBezTo>
                  <a:pt x="807724" y="225899"/>
                  <a:pt x="809720" y="225356"/>
                  <a:pt x="813349" y="225718"/>
                </a:cubicBezTo>
                <a:cubicBezTo>
                  <a:pt x="821693" y="226444"/>
                  <a:pt x="829676" y="223903"/>
                  <a:pt x="838203" y="225174"/>
                </a:cubicBezTo>
                <a:cubicBezTo>
                  <a:pt x="846185" y="226444"/>
                  <a:pt x="846004" y="228983"/>
                  <a:pt x="844916" y="235334"/>
                </a:cubicBezTo>
                <a:cubicBezTo>
                  <a:pt x="843827" y="241683"/>
                  <a:pt x="844734" y="248214"/>
                  <a:pt x="844734" y="254745"/>
                </a:cubicBezTo>
                <a:cubicBezTo>
                  <a:pt x="844916" y="254745"/>
                  <a:pt x="845279" y="254745"/>
                  <a:pt x="845460" y="254745"/>
                </a:cubicBezTo>
                <a:cubicBezTo>
                  <a:pt x="845822" y="252023"/>
                  <a:pt x="846367" y="249484"/>
                  <a:pt x="846730" y="246944"/>
                </a:cubicBezTo>
                <a:cubicBezTo>
                  <a:pt x="847274" y="252568"/>
                  <a:pt x="849269" y="258192"/>
                  <a:pt x="845460" y="263635"/>
                </a:cubicBezTo>
                <a:cubicBezTo>
                  <a:pt x="855619" y="263635"/>
                  <a:pt x="865596" y="263817"/>
                  <a:pt x="875575" y="263454"/>
                </a:cubicBezTo>
                <a:cubicBezTo>
                  <a:pt x="880654" y="263272"/>
                  <a:pt x="882468" y="265086"/>
                  <a:pt x="882287" y="270166"/>
                </a:cubicBezTo>
                <a:cubicBezTo>
                  <a:pt x="881925" y="278874"/>
                  <a:pt x="882287" y="287764"/>
                  <a:pt x="882287" y="296472"/>
                </a:cubicBezTo>
                <a:cubicBezTo>
                  <a:pt x="882287" y="299011"/>
                  <a:pt x="881562" y="302277"/>
                  <a:pt x="885553" y="302458"/>
                </a:cubicBezTo>
                <a:cubicBezTo>
                  <a:pt x="902606" y="303003"/>
                  <a:pt x="919660" y="303003"/>
                  <a:pt x="936713" y="303547"/>
                </a:cubicBezTo>
                <a:cubicBezTo>
                  <a:pt x="941430" y="303547"/>
                  <a:pt x="942337" y="301370"/>
                  <a:pt x="941975" y="297379"/>
                </a:cubicBezTo>
                <a:cubicBezTo>
                  <a:pt x="941430" y="290122"/>
                  <a:pt x="942700" y="283046"/>
                  <a:pt x="940523" y="275790"/>
                </a:cubicBezTo>
                <a:cubicBezTo>
                  <a:pt x="938527" y="269441"/>
                  <a:pt x="940160" y="264542"/>
                  <a:pt x="948867" y="265086"/>
                </a:cubicBezTo>
                <a:cubicBezTo>
                  <a:pt x="957032" y="265630"/>
                  <a:pt x="965195" y="265086"/>
                  <a:pt x="973359" y="265268"/>
                </a:cubicBezTo>
                <a:cubicBezTo>
                  <a:pt x="978439" y="265268"/>
                  <a:pt x="981342" y="262546"/>
                  <a:pt x="979527" y="258010"/>
                </a:cubicBezTo>
                <a:cubicBezTo>
                  <a:pt x="975536" y="248758"/>
                  <a:pt x="980797" y="240231"/>
                  <a:pt x="979889" y="231342"/>
                </a:cubicBezTo>
                <a:cubicBezTo>
                  <a:pt x="979527" y="227350"/>
                  <a:pt x="982067" y="226988"/>
                  <a:pt x="985151" y="226988"/>
                </a:cubicBezTo>
                <a:cubicBezTo>
                  <a:pt x="992771" y="227170"/>
                  <a:pt x="1000210" y="227170"/>
                  <a:pt x="1007829" y="226988"/>
                </a:cubicBezTo>
                <a:cubicBezTo>
                  <a:pt x="1014542" y="226806"/>
                  <a:pt x="1018532" y="224629"/>
                  <a:pt x="1018170" y="216284"/>
                </a:cubicBezTo>
                <a:cubicBezTo>
                  <a:pt x="1017625" y="196872"/>
                  <a:pt x="1017807" y="177642"/>
                  <a:pt x="1018170" y="158230"/>
                </a:cubicBezTo>
                <a:cubicBezTo>
                  <a:pt x="1018170" y="155328"/>
                  <a:pt x="1015085" y="149160"/>
                  <a:pt x="1022705" y="150612"/>
                </a:cubicBezTo>
                <a:cubicBezTo>
                  <a:pt x="1027604" y="151518"/>
                  <a:pt x="1035041" y="147707"/>
                  <a:pt x="1034497" y="158775"/>
                </a:cubicBezTo>
                <a:cubicBezTo>
                  <a:pt x="1033590" y="179276"/>
                  <a:pt x="1034316" y="199956"/>
                  <a:pt x="1034134" y="220457"/>
                </a:cubicBezTo>
                <a:cubicBezTo>
                  <a:pt x="1033953" y="225356"/>
                  <a:pt x="1035404" y="227350"/>
                  <a:pt x="1040666" y="227170"/>
                </a:cubicBezTo>
                <a:cubicBezTo>
                  <a:pt x="1048466" y="226806"/>
                  <a:pt x="1056450" y="227350"/>
                  <a:pt x="1064250" y="226988"/>
                </a:cubicBezTo>
                <a:cubicBezTo>
                  <a:pt x="1070055" y="226806"/>
                  <a:pt x="1072595" y="228802"/>
                  <a:pt x="1072414" y="234789"/>
                </a:cubicBezTo>
                <a:cubicBezTo>
                  <a:pt x="1072051" y="242408"/>
                  <a:pt x="1072595" y="249847"/>
                  <a:pt x="1072232" y="257466"/>
                </a:cubicBezTo>
                <a:cubicBezTo>
                  <a:pt x="1071869" y="263272"/>
                  <a:pt x="1073502" y="265630"/>
                  <a:pt x="1079670" y="265268"/>
                </a:cubicBezTo>
                <a:cubicBezTo>
                  <a:pt x="1088016" y="264905"/>
                  <a:pt x="1096362" y="265268"/>
                  <a:pt x="1104706" y="266719"/>
                </a:cubicBezTo>
                <a:cubicBezTo>
                  <a:pt x="1109605" y="267626"/>
                  <a:pt x="1110512" y="269441"/>
                  <a:pt x="1110330" y="273612"/>
                </a:cubicBezTo>
                <a:cubicBezTo>
                  <a:pt x="1110149" y="281413"/>
                  <a:pt x="1110512" y="289396"/>
                  <a:pt x="1110149" y="297197"/>
                </a:cubicBezTo>
                <a:cubicBezTo>
                  <a:pt x="1109787" y="303003"/>
                  <a:pt x="1111963" y="305361"/>
                  <a:pt x="1117950" y="305181"/>
                </a:cubicBezTo>
                <a:cubicBezTo>
                  <a:pt x="1133733" y="304818"/>
                  <a:pt x="1149335" y="304818"/>
                  <a:pt x="1165118" y="305181"/>
                </a:cubicBezTo>
                <a:cubicBezTo>
                  <a:pt x="1171106" y="305361"/>
                  <a:pt x="1172012" y="302821"/>
                  <a:pt x="1171832" y="297742"/>
                </a:cubicBezTo>
                <a:cubicBezTo>
                  <a:pt x="1171469" y="288670"/>
                  <a:pt x="1171832" y="279600"/>
                  <a:pt x="1171649" y="270529"/>
                </a:cubicBezTo>
                <a:cubicBezTo>
                  <a:pt x="1171469" y="265994"/>
                  <a:pt x="1173646" y="264360"/>
                  <a:pt x="1177636" y="265630"/>
                </a:cubicBezTo>
                <a:cubicBezTo>
                  <a:pt x="1186162" y="268533"/>
                  <a:pt x="1194871" y="266356"/>
                  <a:pt x="1203579" y="267082"/>
                </a:cubicBezTo>
                <a:cubicBezTo>
                  <a:pt x="1209385" y="267626"/>
                  <a:pt x="1211743" y="265268"/>
                  <a:pt x="1211562" y="259280"/>
                </a:cubicBezTo>
                <a:cubicBezTo>
                  <a:pt x="1211199" y="251117"/>
                  <a:pt x="1211562" y="242952"/>
                  <a:pt x="1211381" y="234789"/>
                </a:cubicBezTo>
                <a:cubicBezTo>
                  <a:pt x="1211381" y="230615"/>
                  <a:pt x="1212650" y="229164"/>
                  <a:pt x="1217004" y="228802"/>
                </a:cubicBezTo>
                <a:cubicBezTo>
                  <a:pt x="1224805" y="228076"/>
                  <a:pt x="1232062" y="226444"/>
                  <a:pt x="1240044" y="228620"/>
                </a:cubicBezTo>
                <a:cubicBezTo>
                  <a:pt x="1246031" y="230072"/>
                  <a:pt x="1250203" y="227532"/>
                  <a:pt x="1249840" y="219368"/>
                </a:cubicBezTo>
                <a:cubicBezTo>
                  <a:pt x="1249115" y="199412"/>
                  <a:pt x="1249659" y="179456"/>
                  <a:pt x="1249659" y="159500"/>
                </a:cubicBezTo>
                <a:cubicBezTo>
                  <a:pt x="1249659" y="155146"/>
                  <a:pt x="1248389" y="150430"/>
                  <a:pt x="1256009" y="150792"/>
                </a:cubicBezTo>
                <a:cubicBezTo>
                  <a:pt x="1262540" y="150975"/>
                  <a:pt x="1264898" y="153514"/>
                  <a:pt x="1264173" y="159500"/>
                </a:cubicBezTo>
                <a:cubicBezTo>
                  <a:pt x="1261995" y="178005"/>
                  <a:pt x="1264173" y="196510"/>
                  <a:pt x="1264173" y="215014"/>
                </a:cubicBezTo>
                <a:cubicBezTo>
                  <a:pt x="1264173" y="229164"/>
                  <a:pt x="1262721" y="226806"/>
                  <a:pt x="1276147" y="226988"/>
                </a:cubicBezTo>
                <a:cubicBezTo>
                  <a:pt x="1302271" y="227170"/>
                  <a:pt x="1302271" y="227170"/>
                  <a:pt x="1302271" y="252749"/>
                </a:cubicBezTo>
                <a:cubicBezTo>
                  <a:pt x="1302271" y="255470"/>
                  <a:pt x="1302814" y="258373"/>
                  <a:pt x="1302089" y="260912"/>
                </a:cubicBezTo>
                <a:cubicBezTo>
                  <a:pt x="1300275" y="266537"/>
                  <a:pt x="1303359" y="266900"/>
                  <a:pt x="1307533" y="266900"/>
                </a:cubicBezTo>
                <a:cubicBezTo>
                  <a:pt x="1316240" y="266719"/>
                  <a:pt x="1325129" y="267082"/>
                  <a:pt x="1333837" y="266719"/>
                </a:cubicBezTo>
                <a:cubicBezTo>
                  <a:pt x="1339098" y="266537"/>
                  <a:pt x="1340732" y="268352"/>
                  <a:pt x="1340369" y="273431"/>
                </a:cubicBezTo>
                <a:cubicBezTo>
                  <a:pt x="1339643" y="281051"/>
                  <a:pt x="1341095" y="288852"/>
                  <a:pt x="1338736" y="296653"/>
                </a:cubicBezTo>
                <a:cubicBezTo>
                  <a:pt x="1337466" y="300463"/>
                  <a:pt x="1337285" y="304999"/>
                  <a:pt x="1344359" y="304818"/>
                </a:cubicBezTo>
                <a:cubicBezTo>
                  <a:pt x="1361594" y="304454"/>
                  <a:pt x="1378830" y="304636"/>
                  <a:pt x="1396065" y="304818"/>
                </a:cubicBezTo>
                <a:cubicBezTo>
                  <a:pt x="1401143" y="304818"/>
                  <a:pt x="1402232" y="302821"/>
                  <a:pt x="1402051" y="298286"/>
                </a:cubicBezTo>
                <a:cubicBezTo>
                  <a:pt x="1401869" y="290667"/>
                  <a:pt x="1402414" y="283046"/>
                  <a:pt x="1401869" y="275608"/>
                </a:cubicBezTo>
                <a:cubicBezTo>
                  <a:pt x="1401325" y="268714"/>
                  <a:pt x="1402957" y="265630"/>
                  <a:pt x="1410578" y="266356"/>
                </a:cubicBezTo>
                <a:cubicBezTo>
                  <a:pt x="1417834" y="266900"/>
                  <a:pt x="1425091" y="266174"/>
                  <a:pt x="1432348" y="266537"/>
                </a:cubicBezTo>
                <a:cubicBezTo>
                  <a:pt x="1438153" y="266900"/>
                  <a:pt x="1440512" y="265268"/>
                  <a:pt x="1440149" y="259098"/>
                </a:cubicBezTo>
                <a:cubicBezTo>
                  <a:pt x="1439604" y="251480"/>
                  <a:pt x="1440512" y="243859"/>
                  <a:pt x="1439967" y="236422"/>
                </a:cubicBezTo>
                <a:cubicBezTo>
                  <a:pt x="1439604" y="229164"/>
                  <a:pt x="1441600" y="225718"/>
                  <a:pt x="1449582" y="226444"/>
                </a:cubicBezTo>
                <a:cubicBezTo>
                  <a:pt x="1455932" y="226988"/>
                  <a:pt x="1462463" y="225899"/>
                  <a:pt x="1468631" y="226625"/>
                </a:cubicBezTo>
                <a:cubicBezTo>
                  <a:pt x="1477158" y="227713"/>
                  <a:pt x="1478610" y="224085"/>
                  <a:pt x="1478428" y="216465"/>
                </a:cubicBezTo>
                <a:cubicBezTo>
                  <a:pt x="1477884" y="197053"/>
                  <a:pt x="1478428" y="177824"/>
                  <a:pt x="1478065" y="158412"/>
                </a:cubicBezTo>
                <a:cubicBezTo>
                  <a:pt x="1477884" y="152425"/>
                  <a:pt x="1479153" y="149885"/>
                  <a:pt x="1485866" y="150067"/>
                </a:cubicBezTo>
                <a:cubicBezTo>
                  <a:pt x="1497477" y="150612"/>
                  <a:pt x="1497477" y="150249"/>
                  <a:pt x="1495119" y="161858"/>
                </a:cubicBezTo>
                <a:cubicBezTo>
                  <a:pt x="1494756" y="162948"/>
                  <a:pt x="1494211" y="164217"/>
                  <a:pt x="1494574" y="165306"/>
                </a:cubicBezTo>
                <a:cubicBezTo>
                  <a:pt x="1499291" y="180182"/>
                  <a:pt x="1493849" y="195422"/>
                  <a:pt x="1495845" y="210660"/>
                </a:cubicBezTo>
                <a:cubicBezTo>
                  <a:pt x="1497839" y="225174"/>
                  <a:pt x="1496388" y="225356"/>
                  <a:pt x="1510902" y="224629"/>
                </a:cubicBezTo>
                <a:cubicBezTo>
                  <a:pt x="1512535" y="224448"/>
                  <a:pt x="1513986" y="224448"/>
                  <a:pt x="1515437" y="224085"/>
                </a:cubicBezTo>
                <a:cubicBezTo>
                  <a:pt x="1531039" y="220639"/>
                  <a:pt x="1534486" y="223178"/>
                  <a:pt x="1534486" y="238236"/>
                </a:cubicBezTo>
                <a:cubicBezTo>
                  <a:pt x="1534486" y="242227"/>
                  <a:pt x="1534486" y="246218"/>
                  <a:pt x="1534486" y="250754"/>
                </a:cubicBezTo>
                <a:cubicBezTo>
                  <a:pt x="1537570" y="248939"/>
                  <a:pt x="1534849" y="245492"/>
                  <a:pt x="1537933" y="244041"/>
                </a:cubicBezTo>
                <a:cubicBezTo>
                  <a:pt x="1538114" y="250209"/>
                  <a:pt x="1539566" y="256559"/>
                  <a:pt x="1535031" y="262728"/>
                </a:cubicBezTo>
                <a:cubicBezTo>
                  <a:pt x="1545553" y="262728"/>
                  <a:pt x="1555168" y="263091"/>
                  <a:pt x="1564783" y="262546"/>
                </a:cubicBezTo>
                <a:cubicBezTo>
                  <a:pt x="1571495" y="262183"/>
                  <a:pt x="1573128" y="264723"/>
                  <a:pt x="1572765" y="270891"/>
                </a:cubicBezTo>
                <a:cubicBezTo>
                  <a:pt x="1572220" y="279600"/>
                  <a:pt x="1572584" y="288489"/>
                  <a:pt x="1572765" y="297197"/>
                </a:cubicBezTo>
                <a:cubicBezTo>
                  <a:pt x="1572765" y="298648"/>
                  <a:pt x="1571132" y="301189"/>
                  <a:pt x="1575123" y="301552"/>
                </a:cubicBezTo>
                <a:cubicBezTo>
                  <a:pt x="1591996" y="303366"/>
                  <a:pt x="1608687" y="302458"/>
                  <a:pt x="1625557" y="302821"/>
                </a:cubicBezTo>
                <a:cubicBezTo>
                  <a:pt x="1630456" y="303003"/>
                  <a:pt x="1630818" y="300463"/>
                  <a:pt x="1630818" y="296653"/>
                </a:cubicBezTo>
                <a:cubicBezTo>
                  <a:pt x="1630637" y="287944"/>
                  <a:pt x="1630818" y="279056"/>
                  <a:pt x="1630637" y="270347"/>
                </a:cubicBezTo>
                <a:cubicBezTo>
                  <a:pt x="1630637" y="265994"/>
                  <a:pt x="1632088" y="264360"/>
                  <a:pt x="1636443" y="264542"/>
                </a:cubicBezTo>
                <a:cubicBezTo>
                  <a:pt x="1645151" y="264723"/>
                  <a:pt x="1654041" y="264360"/>
                  <a:pt x="1662749" y="264723"/>
                </a:cubicBezTo>
                <a:cubicBezTo>
                  <a:pt x="1667647" y="264905"/>
                  <a:pt x="1669099" y="263091"/>
                  <a:pt x="1668916" y="258373"/>
                </a:cubicBezTo>
                <a:cubicBezTo>
                  <a:pt x="1668736" y="250572"/>
                  <a:pt x="1668916" y="242589"/>
                  <a:pt x="1668916" y="234789"/>
                </a:cubicBezTo>
                <a:cubicBezTo>
                  <a:pt x="1668916" y="229164"/>
                  <a:pt x="1671275" y="226081"/>
                  <a:pt x="1677625" y="226444"/>
                </a:cubicBezTo>
                <a:cubicBezTo>
                  <a:pt x="1684337" y="226988"/>
                  <a:pt x="1691050" y="226988"/>
                  <a:pt x="1697581" y="226444"/>
                </a:cubicBezTo>
                <a:cubicBezTo>
                  <a:pt x="1701028" y="226081"/>
                  <a:pt x="1705745" y="226262"/>
                  <a:pt x="1706834" y="221364"/>
                </a:cubicBezTo>
                <a:cubicBezTo>
                  <a:pt x="1708648" y="212292"/>
                  <a:pt x="1709736" y="202859"/>
                  <a:pt x="1708467" y="193607"/>
                </a:cubicBezTo>
                <a:cubicBezTo>
                  <a:pt x="1706834" y="180364"/>
                  <a:pt x="1708648" y="167302"/>
                  <a:pt x="1708829" y="154058"/>
                </a:cubicBezTo>
                <a:cubicBezTo>
                  <a:pt x="1708829" y="152063"/>
                  <a:pt x="1707741" y="147527"/>
                  <a:pt x="1711550" y="149341"/>
                </a:cubicBezTo>
                <a:cubicBezTo>
                  <a:pt x="1715360" y="151337"/>
                  <a:pt x="1722072" y="147164"/>
                  <a:pt x="1722980" y="153514"/>
                </a:cubicBezTo>
                <a:cubicBezTo>
                  <a:pt x="1723706" y="158775"/>
                  <a:pt x="1725700" y="164580"/>
                  <a:pt x="1724794" y="169478"/>
                </a:cubicBezTo>
                <a:cubicBezTo>
                  <a:pt x="1721529" y="186168"/>
                  <a:pt x="1727515" y="202859"/>
                  <a:pt x="1723343" y="219368"/>
                </a:cubicBezTo>
                <a:cubicBezTo>
                  <a:pt x="1721710" y="225536"/>
                  <a:pt x="1725519" y="226806"/>
                  <a:pt x="1730961" y="226625"/>
                </a:cubicBezTo>
                <a:cubicBezTo>
                  <a:pt x="1738764" y="226262"/>
                  <a:pt x="1746746" y="226806"/>
                  <a:pt x="1754546" y="226444"/>
                </a:cubicBezTo>
                <a:cubicBezTo>
                  <a:pt x="1759444" y="226262"/>
                  <a:pt x="1761441" y="227713"/>
                  <a:pt x="1761441" y="232974"/>
                </a:cubicBezTo>
                <a:cubicBezTo>
                  <a:pt x="1761622" y="241683"/>
                  <a:pt x="1762892" y="250209"/>
                  <a:pt x="1763073" y="258917"/>
                </a:cubicBezTo>
                <a:cubicBezTo>
                  <a:pt x="1763255" y="263272"/>
                  <a:pt x="1764525" y="264723"/>
                  <a:pt x="1768878" y="264723"/>
                </a:cubicBezTo>
                <a:cubicBezTo>
                  <a:pt x="1777587" y="264542"/>
                  <a:pt x="1786113" y="264542"/>
                  <a:pt x="1794821" y="266174"/>
                </a:cubicBezTo>
                <a:cubicBezTo>
                  <a:pt x="1799901" y="267263"/>
                  <a:pt x="1801171" y="269441"/>
                  <a:pt x="1801171" y="273975"/>
                </a:cubicBezTo>
                <a:cubicBezTo>
                  <a:pt x="1800989" y="282140"/>
                  <a:pt x="1801171" y="290304"/>
                  <a:pt x="1801171" y="298467"/>
                </a:cubicBezTo>
                <a:cubicBezTo>
                  <a:pt x="1801171" y="301552"/>
                  <a:pt x="1800807" y="304636"/>
                  <a:pt x="1805525" y="304636"/>
                </a:cubicBezTo>
                <a:cubicBezTo>
                  <a:pt x="1822760" y="304636"/>
                  <a:pt x="1839995" y="304636"/>
                  <a:pt x="1857229" y="304636"/>
                </a:cubicBezTo>
                <a:cubicBezTo>
                  <a:pt x="1861402" y="304636"/>
                  <a:pt x="1863942" y="301733"/>
                  <a:pt x="1862490" y="298286"/>
                </a:cubicBezTo>
                <a:cubicBezTo>
                  <a:pt x="1858499" y="288489"/>
                  <a:pt x="1864486" y="279237"/>
                  <a:pt x="1862853" y="269803"/>
                </a:cubicBezTo>
                <a:cubicBezTo>
                  <a:pt x="1862128" y="265994"/>
                  <a:pt x="1864486" y="263817"/>
                  <a:pt x="1868114" y="265086"/>
                </a:cubicBezTo>
                <a:cubicBezTo>
                  <a:pt x="1875734" y="267988"/>
                  <a:pt x="1883717" y="265812"/>
                  <a:pt x="1891336" y="266719"/>
                </a:cubicBezTo>
                <a:cubicBezTo>
                  <a:pt x="1898593" y="267626"/>
                  <a:pt x="1901677" y="265268"/>
                  <a:pt x="1900950" y="257466"/>
                </a:cubicBezTo>
                <a:cubicBezTo>
                  <a:pt x="1900225" y="249665"/>
                  <a:pt x="1900769" y="241683"/>
                  <a:pt x="1900769" y="233882"/>
                </a:cubicBezTo>
                <a:cubicBezTo>
                  <a:pt x="1900950" y="231523"/>
                  <a:pt x="1900406" y="228802"/>
                  <a:pt x="1904035" y="228620"/>
                </a:cubicBezTo>
                <a:lnTo>
                  <a:pt x="1909381" y="227933"/>
                </a:lnTo>
                <a:lnTo>
                  <a:pt x="1919291" y="227759"/>
                </a:lnTo>
                <a:cubicBezTo>
                  <a:pt x="1925322" y="227396"/>
                  <a:pt x="1931445" y="227169"/>
                  <a:pt x="1937794" y="228258"/>
                </a:cubicBezTo>
                <a:lnTo>
                  <a:pt x="1937765" y="224238"/>
                </a:lnTo>
                <a:lnTo>
                  <a:pt x="1939049" y="220095"/>
                </a:lnTo>
                <a:cubicBezTo>
                  <a:pt x="1938142" y="199593"/>
                  <a:pt x="1940863" y="178912"/>
                  <a:pt x="1938867" y="158230"/>
                </a:cubicBezTo>
                <a:cubicBezTo>
                  <a:pt x="1938323" y="152425"/>
                  <a:pt x="1940138" y="150430"/>
                  <a:pt x="1946306" y="150430"/>
                </a:cubicBezTo>
                <a:cubicBezTo>
                  <a:pt x="1949571" y="150430"/>
                  <a:pt x="1951386" y="151110"/>
                  <a:pt x="1952383" y="152470"/>
                </a:cubicBezTo>
                <a:lnTo>
                  <a:pt x="1953527" y="158413"/>
                </a:lnTo>
                <a:lnTo>
                  <a:pt x="1953079" y="168254"/>
                </a:lnTo>
                <a:lnTo>
                  <a:pt x="1953506" y="177467"/>
                </a:lnTo>
                <a:lnTo>
                  <a:pt x="1953466" y="191273"/>
                </a:lnTo>
                <a:lnTo>
                  <a:pt x="1953079" y="202337"/>
                </a:lnTo>
                <a:lnTo>
                  <a:pt x="1953418" y="207610"/>
                </a:lnTo>
                <a:lnTo>
                  <a:pt x="1953381" y="220276"/>
                </a:lnTo>
                <a:cubicBezTo>
                  <a:pt x="1953381" y="224266"/>
                  <a:pt x="1953381" y="227895"/>
                  <a:pt x="1958823" y="226988"/>
                </a:cubicBezTo>
                <a:lnTo>
                  <a:pt x="1958815" y="225409"/>
                </a:lnTo>
                <a:lnTo>
                  <a:pt x="1959746" y="225536"/>
                </a:lnTo>
                <a:cubicBezTo>
                  <a:pt x="1970631" y="225174"/>
                  <a:pt x="1981335" y="222997"/>
                  <a:pt x="1992583" y="225718"/>
                </a:cubicBezTo>
                <a:cubicBezTo>
                  <a:pt x="1992039" y="233157"/>
                  <a:pt x="1991676" y="240775"/>
                  <a:pt x="1991313" y="248395"/>
                </a:cubicBezTo>
                <a:cubicBezTo>
                  <a:pt x="1994941" y="249484"/>
                  <a:pt x="1993308" y="244947"/>
                  <a:pt x="1995848" y="245130"/>
                </a:cubicBezTo>
                <a:cubicBezTo>
                  <a:pt x="1996574" y="249121"/>
                  <a:pt x="1995848" y="252749"/>
                  <a:pt x="1994578" y="256559"/>
                </a:cubicBezTo>
                <a:cubicBezTo>
                  <a:pt x="1993308" y="260731"/>
                  <a:pt x="1992945" y="264360"/>
                  <a:pt x="1999839" y="263635"/>
                </a:cubicBezTo>
                <a:cubicBezTo>
                  <a:pt x="2007278" y="262909"/>
                  <a:pt x="2014897" y="263635"/>
                  <a:pt x="2022516" y="263454"/>
                </a:cubicBezTo>
                <a:cubicBezTo>
                  <a:pt x="2029411" y="263272"/>
                  <a:pt x="2031770" y="265449"/>
                  <a:pt x="2029955" y="272705"/>
                </a:cubicBezTo>
                <a:cubicBezTo>
                  <a:pt x="2027777" y="281413"/>
                  <a:pt x="2028140" y="290484"/>
                  <a:pt x="2030681" y="299374"/>
                </a:cubicBezTo>
                <a:cubicBezTo>
                  <a:pt x="2031225" y="301007"/>
                  <a:pt x="2030681" y="301914"/>
                  <a:pt x="2033584" y="302277"/>
                </a:cubicBezTo>
                <a:lnTo>
                  <a:pt x="2067882" y="303173"/>
                </a:lnTo>
                <a:lnTo>
                  <a:pt x="2067882" y="245032"/>
                </a:lnTo>
                <a:lnTo>
                  <a:pt x="2064787" y="248214"/>
                </a:lnTo>
                <a:cubicBezTo>
                  <a:pt x="2065150" y="259098"/>
                  <a:pt x="2064969" y="269984"/>
                  <a:pt x="2064969" y="280507"/>
                </a:cubicBezTo>
                <a:cubicBezTo>
                  <a:pt x="2054083" y="281595"/>
                  <a:pt x="2050637" y="276879"/>
                  <a:pt x="2052087" y="267082"/>
                </a:cubicBezTo>
                <a:cubicBezTo>
                  <a:pt x="2052813" y="261639"/>
                  <a:pt x="2051725" y="256196"/>
                  <a:pt x="2052270" y="250754"/>
                </a:cubicBezTo>
                <a:cubicBezTo>
                  <a:pt x="2053176" y="242952"/>
                  <a:pt x="2049911" y="240775"/>
                  <a:pt x="2042653" y="241501"/>
                </a:cubicBezTo>
                <a:cubicBezTo>
                  <a:pt x="2036304" y="242045"/>
                  <a:pt x="2029955" y="241138"/>
                  <a:pt x="2023605" y="241683"/>
                </a:cubicBezTo>
                <a:cubicBezTo>
                  <a:pt x="2016349" y="242408"/>
                  <a:pt x="2013083" y="240231"/>
                  <a:pt x="2013989" y="232430"/>
                </a:cubicBezTo>
                <a:cubicBezTo>
                  <a:pt x="2014534" y="226081"/>
                  <a:pt x="2013627" y="219732"/>
                  <a:pt x="2014172" y="213382"/>
                </a:cubicBezTo>
                <a:cubicBezTo>
                  <a:pt x="2014897" y="205218"/>
                  <a:pt x="2011450" y="202859"/>
                  <a:pt x="2003650" y="203403"/>
                </a:cubicBezTo>
                <a:cubicBezTo>
                  <a:pt x="1996937" y="203947"/>
                  <a:pt x="1990225" y="203040"/>
                  <a:pt x="1983693" y="203585"/>
                </a:cubicBezTo>
                <a:cubicBezTo>
                  <a:pt x="1976981" y="204128"/>
                  <a:pt x="1975530" y="201589"/>
                  <a:pt x="1975712" y="195422"/>
                </a:cubicBezTo>
                <a:cubicBezTo>
                  <a:pt x="1976075" y="175647"/>
                  <a:pt x="1975349" y="155871"/>
                  <a:pt x="1976075" y="136097"/>
                </a:cubicBezTo>
                <a:cubicBezTo>
                  <a:pt x="1976346" y="129295"/>
                  <a:pt x="1974782" y="126164"/>
                  <a:pt x="1970384" y="125485"/>
                </a:cubicBezTo>
                <a:close/>
                <a:moveTo>
                  <a:pt x="4038266" y="125485"/>
                </a:moveTo>
                <a:cubicBezTo>
                  <a:pt x="4036801" y="125258"/>
                  <a:pt x="4035021" y="125303"/>
                  <a:pt x="4032889" y="125576"/>
                </a:cubicBezTo>
                <a:cubicBezTo>
                  <a:pt x="4027809" y="126301"/>
                  <a:pt x="4022684" y="126301"/>
                  <a:pt x="4017559" y="126346"/>
                </a:cubicBezTo>
                <a:lnTo>
                  <a:pt x="4003991" y="127270"/>
                </a:lnTo>
                <a:lnTo>
                  <a:pt x="3997781" y="127236"/>
                </a:lnTo>
                <a:lnTo>
                  <a:pt x="3991707" y="127027"/>
                </a:lnTo>
                <a:cubicBezTo>
                  <a:pt x="3988215" y="126754"/>
                  <a:pt x="3985085" y="126936"/>
                  <a:pt x="3983361" y="129385"/>
                </a:cubicBezTo>
                <a:cubicBezTo>
                  <a:pt x="3980097" y="133921"/>
                  <a:pt x="3982636" y="142266"/>
                  <a:pt x="3982092" y="148797"/>
                </a:cubicBezTo>
                <a:cubicBezTo>
                  <a:pt x="3980822" y="164580"/>
                  <a:pt x="3979552" y="180544"/>
                  <a:pt x="3981548" y="196510"/>
                </a:cubicBezTo>
                <a:cubicBezTo>
                  <a:pt x="3981820" y="198777"/>
                  <a:pt x="3981139" y="201090"/>
                  <a:pt x="3979620" y="202791"/>
                </a:cubicBezTo>
                <a:lnTo>
                  <a:pt x="3972757" y="205363"/>
                </a:lnTo>
                <a:lnTo>
                  <a:pt x="3964365" y="205264"/>
                </a:lnTo>
                <a:lnTo>
                  <a:pt x="3956838" y="204298"/>
                </a:lnTo>
                <a:lnTo>
                  <a:pt x="3955605" y="204128"/>
                </a:lnTo>
                <a:lnTo>
                  <a:pt x="3955552" y="204132"/>
                </a:lnTo>
                <a:lnTo>
                  <a:pt x="3952687" y="203765"/>
                </a:lnTo>
                <a:cubicBezTo>
                  <a:pt x="3949784" y="202859"/>
                  <a:pt x="3947607" y="202995"/>
                  <a:pt x="3946202" y="204219"/>
                </a:cubicBezTo>
                <a:lnTo>
                  <a:pt x="3946010" y="204938"/>
                </a:lnTo>
                <a:lnTo>
                  <a:pt x="3945377" y="204991"/>
                </a:lnTo>
                <a:cubicBezTo>
                  <a:pt x="3942860" y="206624"/>
                  <a:pt x="3941545" y="209390"/>
                  <a:pt x="3942360" y="212656"/>
                </a:cubicBezTo>
                <a:cubicBezTo>
                  <a:pt x="3944357" y="221183"/>
                  <a:pt x="3941091" y="229164"/>
                  <a:pt x="3941998" y="237510"/>
                </a:cubicBezTo>
                <a:cubicBezTo>
                  <a:pt x="3942725" y="242952"/>
                  <a:pt x="3938552" y="244767"/>
                  <a:pt x="3934379" y="243134"/>
                </a:cubicBezTo>
                <a:cubicBezTo>
                  <a:pt x="3928029" y="240594"/>
                  <a:pt x="3921680" y="242408"/>
                  <a:pt x="3915510" y="241683"/>
                </a:cubicBezTo>
                <a:cubicBezTo>
                  <a:pt x="3912608" y="241320"/>
                  <a:pt x="3910568" y="241819"/>
                  <a:pt x="3909275" y="243134"/>
                </a:cubicBezTo>
                <a:lnTo>
                  <a:pt x="3908787" y="244908"/>
                </a:lnTo>
                <a:lnTo>
                  <a:pt x="3907786" y="245197"/>
                </a:lnTo>
                <a:cubicBezTo>
                  <a:pt x="3906607" y="246445"/>
                  <a:pt x="3906153" y="248396"/>
                  <a:pt x="3906244" y="251117"/>
                </a:cubicBezTo>
                <a:cubicBezTo>
                  <a:pt x="3906425" y="258917"/>
                  <a:pt x="3906062" y="266900"/>
                  <a:pt x="3906425" y="274700"/>
                </a:cubicBezTo>
                <a:cubicBezTo>
                  <a:pt x="3906606" y="280325"/>
                  <a:pt x="3904611" y="281958"/>
                  <a:pt x="3899168" y="281777"/>
                </a:cubicBezTo>
                <a:cubicBezTo>
                  <a:pt x="3893907" y="281595"/>
                  <a:pt x="3889554" y="281595"/>
                  <a:pt x="3889917" y="274337"/>
                </a:cubicBezTo>
                <a:cubicBezTo>
                  <a:pt x="3890279" y="265630"/>
                  <a:pt x="3889372" y="256741"/>
                  <a:pt x="3890279" y="248033"/>
                </a:cubicBezTo>
                <a:cubicBezTo>
                  <a:pt x="3890823" y="242771"/>
                  <a:pt x="3889372" y="241683"/>
                  <a:pt x="3884835" y="241683"/>
                </a:cubicBezTo>
                <a:cubicBezTo>
                  <a:pt x="3875403" y="241863"/>
                  <a:pt x="3865969" y="241501"/>
                  <a:pt x="3856716" y="242227"/>
                </a:cubicBezTo>
                <a:cubicBezTo>
                  <a:pt x="3852725" y="242589"/>
                  <a:pt x="3851999" y="241501"/>
                  <a:pt x="3851999" y="238236"/>
                </a:cubicBezTo>
                <a:cubicBezTo>
                  <a:pt x="3851999" y="229164"/>
                  <a:pt x="3851818" y="219913"/>
                  <a:pt x="3851818" y="210841"/>
                </a:cubicBezTo>
                <a:cubicBezTo>
                  <a:pt x="3851818" y="207758"/>
                  <a:pt x="3851274" y="205399"/>
                  <a:pt x="3847464" y="205762"/>
                </a:cubicBezTo>
                <a:cubicBezTo>
                  <a:pt x="3838756" y="206670"/>
                  <a:pt x="3830228" y="203765"/>
                  <a:pt x="3821522" y="204128"/>
                </a:cubicBezTo>
                <a:cubicBezTo>
                  <a:pt x="3814990" y="204310"/>
                  <a:pt x="3813538" y="201951"/>
                  <a:pt x="3813720" y="195784"/>
                </a:cubicBezTo>
                <a:cubicBezTo>
                  <a:pt x="3813901" y="176190"/>
                  <a:pt x="3813538" y="156416"/>
                  <a:pt x="3813901" y="136823"/>
                </a:cubicBezTo>
                <a:cubicBezTo>
                  <a:pt x="3814083" y="130110"/>
                  <a:pt x="3812813" y="127208"/>
                  <a:pt x="3805193" y="127571"/>
                </a:cubicBezTo>
                <a:cubicBezTo>
                  <a:pt x="3793038" y="128296"/>
                  <a:pt x="3781065" y="127752"/>
                  <a:pt x="3768910" y="127752"/>
                </a:cubicBezTo>
                <a:cubicBezTo>
                  <a:pt x="3752219" y="127752"/>
                  <a:pt x="3752219" y="127752"/>
                  <a:pt x="3753852" y="144442"/>
                </a:cubicBezTo>
                <a:cubicBezTo>
                  <a:pt x="3754033" y="145713"/>
                  <a:pt x="3754033" y="146801"/>
                  <a:pt x="3753852" y="148070"/>
                </a:cubicBezTo>
                <a:cubicBezTo>
                  <a:pt x="3751856" y="164762"/>
                  <a:pt x="3751676" y="181634"/>
                  <a:pt x="3752038" y="198504"/>
                </a:cubicBezTo>
                <a:cubicBezTo>
                  <a:pt x="3752038" y="203222"/>
                  <a:pt x="3749679" y="203765"/>
                  <a:pt x="3745869" y="203765"/>
                </a:cubicBezTo>
                <a:cubicBezTo>
                  <a:pt x="3735710" y="203585"/>
                  <a:pt x="3725551" y="203765"/>
                  <a:pt x="3715209" y="203765"/>
                </a:cubicBezTo>
                <a:cubicBezTo>
                  <a:pt x="3715209" y="207033"/>
                  <a:pt x="3719020" y="209027"/>
                  <a:pt x="3717205" y="211749"/>
                </a:cubicBezTo>
                <a:cubicBezTo>
                  <a:pt x="3712125" y="219186"/>
                  <a:pt x="3714121" y="227532"/>
                  <a:pt x="3714121" y="235514"/>
                </a:cubicBezTo>
                <a:cubicBezTo>
                  <a:pt x="3714121" y="240957"/>
                  <a:pt x="3712125" y="242227"/>
                  <a:pt x="3707228" y="242045"/>
                </a:cubicBezTo>
                <a:cubicBezTo>
                  <a:pt x="3699608" y="241683"/>
                  <a:pt x="3691989" y="242408"/>
                  <a:pt x="3684550" y="241863"/>
                </a:cubicBezTo>
                <a:cubicBezTo>
                  <a:pt x="3678201" y="241501"/>
                  <a:pt x="3675297" y="242952"/>
                  <a:pt x="3675842" y="250209"/>
                </a:cubicBezTo>
                <a:cubicBezTo>
                  <a:pt x="3676569" y="258373"/>
                  <a:pt x="3676023" y="266537"/>
                  <a:pt x="3676023" y="274700"/>
                </a:cubicBezTo>
                <a:cubicBezTo>
                  <a:pt x="3676023" y="277967"/>
                  <a:pt x="3676205" y="282683"/>
                  <a:pt x="3671307" y="281051"/>
                </a:cubicBezTo>
                <a:cubicBezTo>
                  <a:pt x="3667678" y="279781"/>
                  <a:pt x="3660602" y="282865"/>
                  <a:pt x="3661328" y="274157"/>
                </a:cubicBezTo>
                <a:cubicBezTo>
                  <a:pt x="3661872" y="266356"/>
                  <a:pt x="3660965" y="258373"/>
                  <a:pt x="3661510" y="250572"/>
                </a:cubicBezTo>
                <a:cubicBezTo>
                  <a:pt x="3661872" y="244222"/>
                  <a:pt x="3660421" y="241138"/>
                  <a:pt x="3653165" y="241863"/>
                </a:cubicBezTo>
                <a:cubicBezTo>
                  <a:pt x="3645908" y="242408"/>
                  <a:pt x="3638652" y="241501"/>
                  <a:pt x="3631395" y="242045"/>
                </a:cubicBezTo>
                <a:cubicBezTo>
                  <a:pt x="3625227" y="242589"/>
                  <a:pt x="3622505" y="240957"/>
                  <a:pt x="3623050" y="234245"/>
                </a:cubicBezTo>
                <a:cubicBezTo>
                  <a:pt x="3623594" y="227532"/>
                  <a:pt x="3622687" y="220820"/>
                  <a:pt x="3623231" y="214288"/>
                </a:cubicBezTo>
                <a:cubicBezTo>
                  <a:pt x="3623956" y="206670"/>
                  <a:pt x="3621599" y="203040"/>
                  <a:pt x="3613253" y="203765"/>
                </a:cubicBezTo>
                <a:cubicBezTo>
                  <a:pt x="3606541" y="204310"/>
                  <a:pt x="3599828" y="203222"/>
                  <a:pt x="3593297" y="203947"/>
                </a:cubicBezTo>
                <a:cubicBezTo>
                  <a:pt x="3586221" y="204673"/>
                  <a:pt x="3584770" y="201771"/>
                  <a:pt x="3584952" y="195239"/>
                </a:cubicBezTo>
                <a:cubicBezTo>
                  <a:pt x="3585496" y="174920"/>
                  <a:pt x="3584952" y="154783"/>
                  <a:pt x="3585315" y="134465"/>
                </a:cubicBezTo>
                <a:cubicBezTo>
                  <a:pt x="3585315" y="128115"/>
                  <a:pt x="3584226" y="125213"/>
                  <a:pt x="3576969" y="125576"/>
                </a:cubicBezTo>
                <a:cubicBezTo>
                  <a:pt x="3572070" y="125757"/>
                  <a:pt x="3567535" y="128659"/>
                  <a:pt x="3562818" y="127389"/>
                </a:cubicBezTo>
                <a:cubicBezTo>
                  <a:pt x="3551753" y="124486"/>
                  <a:pt x="3540685" y="126845"/>
                  <a:pt x="3529619" y="125757"/>
                </a:cubicBezTo>
                <a:cubicBezTo>
                  <a:pt x="3523088" y="125031"/>
                  <a:pt x="3521274" y="127389"/>
                  <a:pt x="3521456" y="133740"/>
                </a:cubicBezTo>
                <a:cubicBezTo>
                  <a:pt x="3522000" y="154602"/>
                  <a:pt x="3521456" y="175465"/>
                  <a:pt x="3521819" y="196328"/>
                </a:cubicBezTo>
                <a:cubicBezTo>
                  <a:pt x="3522000" y="202496"/>
                  <a:pt x="3520004" y="204310"/>
                  <a:pt x="3514198" y="203947"/>
                </a:cubicBezTo>
                <a:cubicBezTo>
                  <a:pt x="3506034" y="203403"/>
                  <a:pt x="3497871" y="203947"/>
                  <a:pt x="3489707" y="203765"/>
                </a:cubicBezTo>
                <a:cubicBezTo>
                  <a:pt x="3485897" y="203765"/>
                  <a:pt x="3483358" y="204491"/>
                  <a:pt x="3483721" y="209209"/>
                </a:cubicBezTo>
                <a:cubicBezTo>
                  <a:pt x="3484446" y="218641"/>
                  <a:pt x="3482088" y="228439"/>
                  <a:pt x="3485172" y="237873"/>
                </a:cubicBezTo>
                <a:cubicBezTo>
                  <a:pt x="3486441" y="242045"/>
                  <a:pt x="3484627" y="244041"/>
                  <a:pt x="3480092" y="243859"/>
                </a:cubicBezTo>
                <a:cubicBezTo>
                  <a:pt x="3470658" y="243497"/>
                  <a:pt x="3461405" y="243859"/>
                  <a:pt x="3451973" y="243677"/>
                </a:cubicBezTo>
                <a:cubicBezTo>
                  <a:pt x="3447436" y="243677"/>
                  <a:pt x="3445260" y="244585"/>
                  <a:pt x="3445441" y="249665"/>
                </a:cubicBezTo>
                <a:cubicBezTo>
                  <a:pt x="3445804" y="258192"/>
                  <a:pt x="3444897" y="266719"/>
                  <a:pt x="3445804" y="275063"/>
                </a:cubicBezTo>
                <a:cubicBezTo>
                  <a:pt x="3446529" y="280507"/>
                  <a:pt x="3445441" y="282321"/>
                  <a:pt x="3440180" y="281958"/>
                </a:cubicBezTo>
                <a:cubicBezTo>
                  <a:pt x="3435645" y="281777"/>
                  <a:pt x="3430202" y="283591"/>
                  <a:pt x="3430927" y="275245"/>
                </a:cubicBezTo>
                <a:cubicBezTo>
                  <a:pt x="3431653" y="266900"/>
                  <a:pt x="3431109" y="258373"/>
                  <a:pt x="3431109" y="249847"/>
                </a:cubicBezTo>
                <a:cubicBezTo>
                  <a:pt x="3431109" y="246581"/>
                  <a:pt x="3431109" y="243315"/>
                  <a:pt x="3426574" y="243859"/>
                </a:cubicBezTo>
                <a:cubicBezTo>
                  <a:pt x="3420224" y="244585"/>
                  <a:pt x="3414238" y="242045"/>
                  <a:pt x="3407888" y="241863"/>
                </a:cubicBezTo>
                <a:cubicBezTo>
                  <a:pt x="3391196" y="241501"/>
                  <a:pt x="3391015" y="241501"/>
                  <a:pt x="3391196" y="224085"/>
                </a:cubicBezTo>
                <a:cubicBezTo>
                  <a:pt x="3391196" y="220820"/>
                  <a:pt x="3391015" y="217553"/>
                  <a:pt x="3392104" y="214288"/>
                </a:cubicBezTo>
                <a:cubicBezTo>
                  <a:pt x="3394463" y="207395"/>
                  <a:pt x="3392829" y="203403"/>
                  <a:pt x="3384303" y="203765"/>
                </a:cubicBezTo>
                <a:cubicBezTo>
                  <a:pt x="3376502" y="204310"/>
                  <a:pt x="3368520" y="203947"/>
                  <a:pt x="3360718" y="203947"/>
                </a:cubicBezTo>
                <a:cubicBezTo>
                  <a:pt x="3357454" y="203947"/>
                  <a:pt x="3354732" y="203765"/>
                  <a:pt x="3354913" y="199230"/>
                </a:cubicBezTo>
                <a:cubicBezTo>
                  <a:pt x="3355276" y="189071"/>
                  <a:pt x="3352918" y="179094"/>
                  <a:pt x="3352918" y="168753"/>
                </a:cubicBezTo>
                <a:cubicBezTo>
                  <a:pt x="3352918" y="157686"/>
                  <a:pt x="3355276" y="146619"/>
                  <a:pt x="3355276" y="135553"/>
                </a:cubicBezTo>
                <a:cubicBezTo>
                  <a:pt x="3355276" y="129022"/>
                  <a:pt x="3353099" y="127389"/>
                  <a:pt x="3346931" y="127571"/>
                </a:cubicBezTo>
                <a:cubicBezTo>
                  <a:pt x="3331510" y="127933"/>
                  <a:pt x="3316089" y="127933"/>
                  <a:pt x="3300670" y="127571"/>
                </a:cubicBezTo>
                <a:cubicBezTo>
                  <a:pt x="3294501" y="127389"/>
                  <a:pt x="3293049" y="129747"/>
                  <a:pt x="3293230" y="135372"/>
                </a:cubicBezTo>
                <a:cubicBezTo>
                  <a:pt x="3293594" y="151337"/>
                  <a:pt x="3293412" y="167482"/>
                  <a:pt x="3293412" y="183447"/>
                </a:cubicBezTo>
                <a:cubicBezTo>
                  <a:pt x="3293412" y="207758"/>
                  <a:pt x="3291416" y="209390"/>
                  <a:pt x="3267107" y="205580"/>
                </a:cubicBezTo>
                <a:cubicBezTo>
                  <a:pt x="3265656" y="205399"/>
                  <a:pt x="3264386" y="204310"/>
                  <a:pt x="3262934" y="204128"/>
                </a:cubicBezTo>
                <a:cubicBezTo>
                  <a:pt x="3256766" y="202859"/>
                  <a:pt x="3252956" y="204491"/>
                  <a:pt x="3253501" y="211930"/>
                </a:cubicBezTo>
                <a:cubicBezTo>
                  <a:pt x="3254044" y="220276"/>
                  <a:pt x="3255859" y="228439"/>
                  <a:pt x="3255496" y="236966"/>
                </a:cubicBezTo>
                <a:cubicBezTo>
                  <a:pt x="3255133" y="241863"/>
                  <a:pt x="3254044" y="243859"/>
                  <a:pt x="3248783" y="243677"/>
                </a:cubicBezTo>
                <a:cubicBezTo>
                  <a:pt x="3240620" y="243315"/>
                  <a:pt x="3232455" y="243859"/>
                  <a:pt x="3224293" y="243497"/>
                </a:cubicBezTo>
                <a:cubicBezTo>
                  <a:pt x="3218850" y="243134"/>
                  <a:pt x="3216854" y="244767"/>
                  <a:pt x="3217035" y="250572"/>
                </a:cubicBezTo>
                <a:cubicBezTo>
                  <a:pt x="3217398" y="259461"/>
                  <a:pt x="3217217" y="268352"/>
                  <a:pt x="3215584" y="277423"/>
                </a:cubicBezTo>
                <a:cubicBezTo>
                  <a:pt x="3214495" y="283591"/>
                  <a:pt x="3210505" y="281232"/>
                  <a:pt x="3207420" y="281595"/>
                </a:cubicBezTo>
                <a:cubicBezTo>
                  <a:pt x="3204155" y="281958"/>
                  <a:pt x="3200708" y="282140"/>
                  <a:pt x="3200890" y="276879"/>
                </a:cubicBezTo>
                <a:cubicBezTo>
                  <a:pt x="3201252" y="267626"/>
                  <a:pt x="3200890" y="258373"/>
                  <a:pt x="3201071" y="249121"/>
                </a:cubicBezTo>
                <a:cubicBezTo>
                  <a:pt x="3201252" y="243677"/>
                  <a:pt x="3199075" y="241501"/>
                  <a:pt x="3193632" y="241683"/>
                </a:cubicBezTo>
                <a:cubicBezTo>
                  <a:pt x="3183655" y="241863"/>
                  <a:pt x="3173495" y="241683"/>
                  <a:pt x="3162972" y="241683"/>
                </a:cubicBezTo>
                <a:cubicBezTo>
                  <a:pt x="3162972" y="231886"/>
                  <a:pt x="3162792" y="221909"/>
                  <a:pt x="3163154" y="211930"/>
                </a:cubicBezTo>
                <a:cubicBezTo>
                  <a:pt x="3163335" y="206851"/>
                  <a:pt x="3161521" y="205036"/>
                  <a:pt x="3156443" y="205399"/>
                </a:cubicBezTo>
                <a:cubicBezTo>
                  <a:pt x="3148277" y="206125"/>
                  <a:pt x="3139933" y="204310"/>
                  <a:pt x="3131769" y="203947"/>
                </a:cubicBezTo>
                <a:cubicBezTo>
                  <a:pt x="3125964" y="203765"/>
                  <a:pt x="3124875" y="201771"/>
                  <a:pt x="3124875" y="196510"/>
                </a:cubicBezTo>
                <a:cubicBezTo>
                  <a:pt x="3125057" y="176190"/>
                  <a:pt x="3124695" y="156053"/>
                  <a:pt x="3125057" y="135735"/>
                </a:cubicBezTo>
                <a:cubicBezTo>
                  <a:pt x="3125238" y="129747"/>
                  <a:pt x="3123968" y="127208"/>
                  <a:pt x="3117255" y="127389"/>
                </a:cubicBezTo>
                <a:cubicBezTo>
                  <a:pt x="3101835" y="127933"/>
                  <a:pt x="3086414" y="127933"/>
                  <a:pt x="3070994" y="127389"/>
                </a:cubicBezTo>
                <a:cubicBezTo>
                  <a:pt x="3064281" y="127208"/>
                  <a:pt x="3063011" y="129747"/>
                  <a:pt x="3063193" y="135735"/>
                </a:cubicBezTo>
                <a:cubicBezTo>
                  <a:pt x="3063555" y="155691"/>
                  <a:pt x="3063193" y="175828"/>
                  <a:pt x="3063555" y="195784"/>
                </a:cubicBezTo>
                <a:cubicBezTo>
                  <a:pt x="3063737" y="202133"/>
                  <a:pt x="3061741" y="204128"/>
                  <a:pt x="3055392" y="203765"/>
                </a:cubicBezTo>
                <a:cubicBezTo>
                  <a:pt x="3047228" y="203222"/>
                  <a:pt x="3039065" y="203585"/>
                  <a:pt x="3030901" y="203765"/>
                </a:cubicBezTo>
                <a:cubicBezTo>
                  <a:pt x="3029086" y="203947"/>
                  <a:pt x="3025094" y="203222"/>
                  <a:pt x="3026003" y="205762"/>
                </a:cubicBezTo>
                <a:cubicBezTo>
                  <a:pt x="3029448" y="215558"/>
                  <a:pt x="3020741" y="224629"/>
                  <a:pt x="3025094" y="234608"/>
                </a:cubicBezTo>
                <a:cubicBezTo>
                  <a:pt x="3027091" y="239143"/>
                  <a:pt x="3024913" y="242408"/>
                  <a:pt x="3018745" y="242045"/>
                </a:cubicBezTo>
                <a:cubicBezTo>
                  <a:pt x="3010037" y="241683"/>
                  <a:pt x="3001148" y="242408"/>
                  <a:pt x="2992440" y="241863"/>
                </a:cubicBezTo>
                <a:cubicBezTo>
                  <a:pt x="2986634" y="241501"/>
                  <a:pt x="2985001" y="243677"/>
                  <a:pt x="2985364" y="249121"/>
                </a:cubicBezTo>
                <a:cubicBezTo>
                  <a:pt x="2985727" y="256014"/>
                  <a:pt x="2985001" y="263091"/>
                  <a:pt x="2985546" y="269984"/>
                </a:cubicBezTo>
                <a:cubicBezTo>
                  <a:pt x="2986089" y="277786"/>
                  <a:pt x="2985364" y="283228"/>
                  <a:pt x="2975386" y="280144"/>
                </a:cubicBezTo>
                <a:cubicBezTo>
                  <a:pt x="2974117" y="279781"/>
                  <a:pt x="2972846" y="281777"/>
                  <a:pt x="2972665" y="281595"/>
                </a:cubicBezTo>
                <a:cubicBezTo>
                  <a:pt x="2972665" y="268714"/>
                  <a:pt x="2972665" y="257466"/>
                  <a:pt x="2972665" y="246036"/>
                </a:cubicBezTo>
                <a:cubicBezTo>
                  <a:pt x="2972665" y="242045"/>
                  <a:pt x="2970125" y="242045"/>
                  <a:pt x="2967223" y="242045"/>
                </a:cubicBezTo>
                <a:cubicBezTo>
                  <a:pt x="2959059" y="242045"/>
                  <a:pt x="2950895" y="241683"/>
                  <a:pt x="2942732" y="242227"/>
                </a:cubicBezTo>
                <a:cubicBezTo>
                  <a:pt x="2936745" y="242408"/>
                  <a:pt x="2934023" y="240957"/>
                  <a:pt x="2934567" y="234245"/>
                </a:cubicBezTo>
                <a:cubicBezTo>
                  <a:pt x="2935111" y="227895"/>
                  <a:pt x="2934204" y="221546"/>
                  <a:pt x="2934748" y="215195"/>
                </a:cubicBezTo>
                <a:cubicBezTo>
                  <a:pt x="2935655" y="206670"/>
                  <a:pt x="2932934" y="202677"/>
                  <a:pt x="2923864" y="203765"/>
                </a:cubicBezTo>
                <a:cubicBezTo>
                  <a:pt x="2919147" y="204310"/>
                  <a:pt x="2914249" y="203947"/>
                  <a:pt x="2909351" y="203765"/>
                </a:cubicBezTo>
                <a:cubicBezTo>
                  <a:pt x="2904815" y="203585"/>
                  <a:pt x="2899373" y="204854"/>
                  <a:pt x="2896107" y="202677"/>
                </a:cubicBezTo>
                <a:cubicBezTo>
                  <a:pt x="2892660" y="200319"/>
                  <a:pt x="2896651" y="195058"/>
                  <a:pt x="2896833" y="191067"/>
                </a:cubicBezTo>
                <a:cubicBezTo>
                  <a:pt x="2897376" y="178912"/>
                  <a:pt x="2894474" y="167120"/>
                  <a:pt x="2894836" y="155146"/>
                </a:cubicBezTo>
                <a:cubicBezTo>
                  <a:pt x="2895199" y="147707"/>
                  <a:pt x="2897376" y="140452"/>
                  <a:pt x="2896833" y="132831"/>
                </a:cubicBezTo>
                <a:cubicBezTo>
                  <a:pt x="2896470" y="127933"/>
                  <a:pt x="2894655" y="126119"/>
                  <a:pt x="2889757" y="125757"/>
                </a:cubicBezTo>
                <a:cubicBezTo>
                  <a:pt x="2884496" y="125394"/>
                  <a:pt x="2879596" y="128841"/>
                  <a:pt x="2874700" y="127571"/>
                </a:cubicBezTo>
                <a:cubicBezTo>
                  <a:pt x="2863452" y="124668"/>
                  <a:pt x="2852021" y="126845"/>
                  <a:pt x="2840593" y="125939"/>
                </a:cubicBezTo>
                <a:cubicBezTo>
                  <a:pt x="2833155" y="125213"/>
                  <a:pt x="2831159" y="128478"/>
                  <a:pt x="2831341" y="135372"/>
                </a:cubicBezTo>
                <a:cubicBezTo>
                  <a:pt x="2831703" y="155691"/>
                  <a:pt x="2831341" y="175828"/>
                  <a:pt x="2831703" y="196147"/>
                </a:cubicBezTo>
                <a:cubicBezTo>
                  <a:pt x="2831885" y="202677"/>
                  <a:pt x="2829708" y="204491"/>
                  <a:pt x="2823539" y="204128"/>
                </a:cubicBezTo>
                <a:cubicBezTo>
                  <a:pt x="2815738" y="203585"/>
                  <a:pt x="2807756" y="203947"/>
                  <a:pt x="2799955" y="203947"/>
                </a:cubicBezTo>
                <a:cubicBezTo>
                  <a:pt x="2796327" y="203947"/>
                  <a:pt x="2793423" y="204491"/>
                  <a:pt x="2794512" y="209390"/>
                </a:cubicBezTo>
                <a:cubicBezTo>
                  <a:pt x="2796327" y="218641"/>
                  <a:pt x="2794694" y="228076"/>
                  <a:pt x="2795419" y="237328"/>
                </a:cubicBezTo>
                <a:cubicBezTo>
                  <a:pt x="2795782" y="242771"/>
                  <a:pt x="2793423" y="244041"/>
                  <a:pt x="2788526" y="243859"/>
                </a:cubicBezTo>
                <a:cubicBezTo>
                  <a:pt x="2780906" y="243497"/>
                  <a:pt x="2773287" y="244222"/>
                  <a:pt x="2765848" y="243677"/>
                </a:cubicBezTo>
                <a:cubicBezTo>
                  <a:pt x="2759499" y="243315"/>
                  <a:pt x="2756597" y="244767"/>
                  <a:pt x="2757140" y="252023"/>
                </a:cubicBezTo>
                <a:cubicBezTo>
                  <a:pt x="2757866" y="259824"/>
                  <a:pt x="2756959" y="267808"/>
                  <a:pt x="2757503" y="275608"/>
                </a:cubicBezTo>
                <a:cubicBezTo>
                  <a:pt x="2758048" y="282140"/>
                  <a:pt x="2754238" y="282140"/>
                  <a:pt x="2749702" y="281958"/>
                </a:cubicBezTo>
                <a:cubicBezTo>
                  <a:pt x="2745348" y="281777"/>
                  <a:pt x="2740450" y="283228"/>
                  <a:pt x="2740993" y="275608"/>
                </a:cubicBezTo>
                <a:cubicBezTo>
                  <a:pt x="2741539" y="266900"/>
                  <a:pt x="2740993" y="258010"/>
                  <a:pt x="2741176" y="249302"/>
                </a:cubicBezTo>
                <a:cubicBezTo>
                  <a:pt x="2741176" y="245492"/>
                  <a:pt x="2740268" y="243497"/>
                  <a:pt x="2736096" y="243859"/>
                </a:cubicBezTo>
                <a:cubicBezTo>
                  <a:pt x="2727026" y="244585"/>
                  <a:pt x="2718317" y="240775"/>
                  <a:pt x="2709245" y="242045"/>
                </a:cubicBezTo>
                <a:cubicBezTo>
                  <a:pt x="2704529" y="242589"/>
                  <a:pt x="2702896" y="240594"/>
                  <a:pt x="2703078" y="235877"/>
                </a:cubicBezTo>
                <a:cubicBezTo>
                  <a:pt x="2703441" y="227170"/>
                  <a:pt x="2703078" y="218279"/>
                  <a:pt x="2703259" y="209572"/>
                </a:cubicBezTo>
                <a:cubicBezTo>
                  <a:pt x="2703259" y="205218"/>
                  <a:pt x="2701808" y="203585"/>
                  <a:pt x="2697454" y="203765"/>
                </a:cubicBezTo>
                <a:cubicBezTo>
                  <a:pt x="2689290" y="203947"/>
                  <a:pt x="2681126" y="203403"/>
                  <a:pt x="2672962" y="203947"/>
                </a:cubicBezTo>
                <a:cubicBezTo>
                  <a:pt x="2666612" y="204310"/>
                  <a:pt x="2664798" y="202133"/>
                  <a:pt x="2664980" y="195784"/>
                </a:cubicBezTo>
                <a:cubicBezTo>
                  <a:pt x="2665523" y="175465"/>
                  <a:pt x="2664980" y="155328"/>
                  <a:pt x="2665342" y="135009"/>
                </a:cubicBezTo>
                <a:cubicBezTo>
                  <a:pt x="2665523" y="128841"/>
                  <a:pt x="2663528" y="127208"/>
                  <a:pt x="2657723" y="127389"/>
                </a:cubicBezTo>
                <a:cubicBezTo>
                  <a:pt x="2642302" y="127752"/>
                  <a:pt x="2626883" y="127933"/>
                  <a:pt x="2611461" y="127389"/>
                </a:cubicBezTo>
                <a:cubicBezTo>
                  <a:pt x="2604931" y="127208"/>
                  <a:pt x="2603298" y="129385"/>
                  <a:pt x="2603479" y="135553"/>
                </a:cubicBezTo>
                <a:cubicBezTo>
                  <a:pt x="2603842" y="156416"/>
                  <a:pt x="2603298" y="177462"/>
                  <a:pt x="2603660" y="198324"/>
                </a:cubicBezTo>
                <a:cubicBezTo>
                  <a:pt x="2603842" y="203765"/>
                  <a:pt x="2602209" y="205943"/>
                  <a:pt x="2596585" y="205399"/>
                </a:cubicBezTo>
                <a:cubicBezTo>
                  <a:pt x="2589328" y="204491"/>
                  <a:pt x="2581709" y="206125"/>
                  <a:pt x="2574271" y="203765"/>
                </a:cubicBezTo>
                <a:cubicBezTo>
                  <a:pt x="2568284" y="201771"/>
                  <a:pt x="2564837" y="203947"/>
                  <a:pt x="2565381" y="211386"/>
                </a:cubicBezTo>
                <a:cubicBezTo>
                  <a:pt x="2565926" y="219913"/>
                  <a:pt x="2565200" y="228258"/>
                  <a:pt x="2565563" y="236784"/>
                </a:cubicBezTo>
                <a:cubicBezTo>
                  <a:pt x="2565926" y="242045"/>
                  <a:pt x="2563929" y="243497"/>
                  <a:pt x="2558851" y="243315"/>
                </a:cubicBezTo>
                <a:cubicBezTo>
                  <a:pt x="2550687" y="242952"/>
                  <a:pt x="2542523" y="243677"/>
                  <a:pt x="2534358" y="243134"/>
                </a:cubicBezTo>
                <a:cubicBezTo>
                  <a:pt x="2528554" y="242771"/>
                  <a:pt x="2526920" y="244947"/>
                  <a:pt x="2527283" y="250391"/>
                </a:cubicBezTo>
                <a:cubicBezTo>
                  <a:pt x="2527645" y="257284"/>
                  <a:pt x="2527102" y="264360"/>
                  <a:pt x="2527464" y="271254"/>
                </a:cubicBezTo>
                <a:cubicBezTo>
                  <a:pt x="2527645" y="277423"/>
                  <a:pt x="2527102" y="281777"/>
                  <a:pt x="2518939" y="281595"/>
                </a:cubicBezTo>
                <a:cubicBezTo>
                  <a:pt x="2511318" y="281595"/>
                  <a:pt x="2510775" y="277605"/>
                  <a:pt x="2510956" y="271798"/>
                </a:cubicBezTo>
                <a:cubicBezTo>
                  <a:pt x="2511318" y="263635"/>
                  <a:pt x="2510956" y="255470"/>
                  <a:pt x="2511137" y="247306"/>
                </a:cubicBezTo>
                <a:cubicBezTo>
                  <a:pt x="2511318" y="243134"/>
                  <a:pt x="2509867" y="241320"/>
                  <a:pt x="2505514" y="241501"/>
                </a:cubicBezTo>
                <a:cubicBezTo>
                  <a:pt x="2496623" y="241683"/>
                  <a:pt x="2487916" y="240957"/>
                  <a:pt x="2479208" y="241863"/>
                </a:cubicBezTo>
                <a:cubicBezTo>
                  <a:pt x="2473947" y="242408"/>
                  <a:pt x="2472858" y="240957"/>
                  <a:pt x="2472858" y="236422"/>
                </a:cubicBezTo>
                <a:cubicBezTo>
                  <a:pt x="2472858" y="227895"/>
                  <a:pt x="2472858" y="219550"/>
                  <a:pt x="2472858" y="211023"/>
                </a:cubicBezTo>
                <a:cubicBezTo>
                  <a:pt x="2473040" y="207758"/>
                  <a:pt x="2472858" y="204673"/>
                  <a:pt x="2468322" y="205218"/>
                </a:cubicBezTo>
                <a:cubicBezTo>
                  <a:pt x="2459614" y="206307"/>
                  <a:pt x="2451087" y="203403"/>
                  <a:pt x="2442381" y="203585"/>
                </a:cubicBezTo>
                <a:cubicBezTo>
                  <a:pt x="2436393" y="203765"/>
                  <a:pt x="2434578" y="201951"/>
                  <a:pt x="2434760" y="195965"/>
                </a:cubicBezTo>
                <a:cubicBezTo>
                  <a:pt x="2434941" y="175465"/>
                  <a:pt x="2434578" y="154783"/>
                  <a:pt x="2434941" y="134283"/>
                </a:cubicBezTo>
                <a:cubicBezTo>
                  <a:pt x="2434941" y="128841"/>
                  <a:pt x="2433309" y="127027"/>
                  <a:pt x="2427685" y="127208"/>
                </a:cubicBezTo>
                <a:cubicBezTo>
                  <a:pt x="2411901" y="127571"/>
                  <a:pt x="2396299" y="127571"/>
                  <a:pt x="2380516" y="127208"/>
                </a:cubicBezTo>
                <a:cubicBezTo>
                  <a:pt x="2374529" y="127027"/>
                  <a:pt x="2372714" y="129022"/>
                  <a:pt x="2372897" y="134828"/>
                </a:cubicBezTo>
                <a:cubicBezTo>
                  <a:pt x="2373260" y="155146"/>
                  <a:pt x="2372897" y="175284"/>
                  <a:pt x="2373260" y="195602"/>
                </a:cubicBezTo>
                <a:cubicBezTo>
                  <a:pt x="2373441" y="202133"/>
                  <a:pt x="2371445" y="203947"/>
                  <a:pt x="2365095" y="203585"/>
                </a:cubicBezTo>
                <a:cubicBezTo>
                  <a:pt x="2355480" y="203040"/>
                  <a:pt x="2345684" y="203403"/>
                  <a:pt x="2336250" y="203403"/>
                </a:cubicBezTo>
                <a:cubicBezTo>
                  <a:pt x="2334798" y="207213"/>
                  <a:pt x="2339697" y="207395"/>
                  <a:pt x="2337883" y="210660"/>
                </a:cubicBezTo>
                <a:cubicBezTo>
                  <a:pt x="2333710" y="218461"/>
                  <a:pt x="2334980" y="227170"/>
                  <a:pt x="2335162" y="235514"/>
                </a:cubicBezTo>
                <a:cubicBezTo>
                  <a:pt x="2335162" y="240231"/>
                  <a:pt x="2333529" y="241863"/>
                  <a:pt x="2328812" y="241683"/>
                </a:cubicBezTo>
                <a:cubicBezTo>
                  <a:pt x="2319741" y="241320"/>
                  <a:pt x="2310670" y="241863"/>
                  <a:pt x="2301598" y="241501"/>
                </a:cubicBezTo>
                <a:cubicBezTo>
                  <a:pt x="2296520" y="241320"/>
                  <a:pt x="2294886" y="243134"/>
                  <a:pt x="2295068" y="248214"/>
                </a:cubicBezTo>
                <a:cubicBezTo>
                  <a:pt x="2295431" y="259098"/>
                  <a:pt x="2295250" y="269984"/>
                  <a:pt x="2295250" y="280507"/>
                </a:cubicBezTo>
                <a:cubicBezTo>
                  <a:pt x="2284363" y="281595"/>
                  <a:pt x="2280918" y="276879"/>
                  <a:pt x="2282369" y="267082"/>
                </a:cubicBezTo>
                <a:cubicBezTo>
                  <a:pt x="2283094" y="261639"/>
                  <a:pt x="2282006" y="256196"/>
                  <a:pt x="2282550" y="250754"/>
                </a:cubicBezTo>
                <a:cubicBezTo>
                  <a:pt x="2283457" y="242952"/>
                  <a:pt x="2280192" y="240775"/>
                  <a:pt x="2272936" y="241501"/>
                </a:cubicBezTo>
                <a:cubicBezTo>
                  <a:pt x="2266586" y="242045"/>
                  <a:pt x="2260236" y="241138"/>
                  <a:pt x="2253886" y="241683"/>
                </a:cubicBezTo>
                <a:cubicBezTo>
                  <a:pt x="2246629" y="242408"/>
                  <a:pt x="2243363" y="240231"/>
                  <a:pt x="2244271" y="232430"/>
                </a:cubicBezTo>
                <a:cubicBezTo>
                  <a:pt x="2244815" y="226081"/>
                  <a:pt x="2243908" y="219732"/>
                  <a:pt x="2244452" y="213382"/>
                </a:cubicBezTo>
                <a:cubicBezTo>
                  <a:pt x="2245177" y="205218"/>
                  <a:pt x="2241731" y="202859"/>
                  <a:pt x="2233930" y="203403"/>
                </a:cubicBezTo>
                <a:cubicBezTo>
                  <a:pt x="2227217" y="203947"/>
                  <a:pt x="2220505" y="203040"/>
                  <a:pt x="2213974" y="203585"/>
                </a:cubicBezTo>
                <a:cubicBezTo>
                  <a:pt x="2207262" y="204128"/>
                  <a:pt x="2205811" y="201589"/>
                  <a:pt x="2205992" y="195422"/>
                </a:cubicBezTo>
                <a:cubicBezTo>
                  <a:pt x="2206355" y="175647"/>
                  <a:pt x="2205629" y="155871"/>
                  <a:pt x="2206355" y="136097"/>
                </a:cubicBezTo>
                <a:cubicBezTo>
                  <a:pt x="2206626" y="129295"/>
                  <a:pt x="2205062" y="126164"/>
                  <a:pt x="2200665" y="125485"/>
                </a:cubicBezTo>
                <a:cubicBezTo>
                  <a:pt x="2199199" y="125258"/>
                  <a:pt x="2197420" y="125303"/>
                  <a:pt x="2195288" y="125576"/>
                </a:cubicBezTo>
                <a:cubicBezTo>
                  <a:pt x="2185128" y="127027"/>
                  <a:pt x="2174788" y="125576"/>
                  <a:pt x="2164629" y="127389"/>
                </a:cubicBezTo>
                <a:cubicBezTo>
                  <a:pt x="2158279" y="128659"/>
                  <a:pt x="2149208" y="124486"/>
                  <a:pt x="2145761" y="129385"/>
                </a:cubicBezTo>
                <a:cubicBezTo>
                  <a:pt x="2142495" y="133921"/>
                  <a:pt x="2145034" y="142266"/>
                  <a:pt x="2144491" y="148797"/>
                </a:cubicBezTo>
                <a:cubicBezTo>
                  <a:pt x="2143220" y="164580"/>
                  <a:pt x="2141951" y="180544"/>
                  <a:pt x="2143946" y="196510"/>
                </a:cubicBezTo>
                <a:cubicBezTo>
                  <a:pt x="2144491" y="201045"/>
                  <a:pt x="2141226" y="205762"/>
                  <a:pt x="2135057" y="205399"/>
                </a:cubicBezTo>
                <a:cubicBezTo>
                  <a:pt x="2129433" y="205036"/>
                  <a:pt x="2123809" y="205943"/>
                  <a:pt x="2118005" y="204128"/>
                </a:cubicBezTo>
                <a:cubicBezTo>
                  <a:pt x="2110021" y="201589"/>
                  <a:pt x="2103128" y="206125"/>
                  <a:pt x="2104761" y="212656"/>
                </a:cubicBezTo>
                <a:cubicBezTo>
                  <a:pt x="2106757" y="221183"/>
                  <a:pt x="2103491" y="229164"/>
                  <a:pt x="2104398" y="237510"/>
                </a:cubicBezTo>
                <a:cubicBezTo>
                  <a:pt x="2105123" y="242952"/>
                  <a:pt x="2100950" y="244767"/>
                  <a:pt x="2096777" y="243134"/>
                </a:cubicBezTo>
                <a:cubicBezTo>
                  <a:pt x="2090428" y="240594"/>
                  <a:pt x="2084078" y="242408"/>
                  <a:pt x="2077911" y="241683"/>
                </a:cubicBezTo>
                <a:cubicBezTo>
                  <a:pt x="2072104" y="240957"/>
                  <a:pt x="2069747" y="243677"/>
                  <a:pt x="2069927" y="249484"/>
                </a:cubicBezTo>
                <a:cubicBezTo>
                  <a:pt x="2070109" y="264542"/>
                  <a:pt x="2070472" y="279781"/>
                  <a:pt x="2069747" y="294840"/>
                </a:cubicBezTo>
                <a:cubicBezTo>
                  <a:pt x="2069202" y="303184"/>
                  <a:pt x="2075370" y="302277"/>
                  <a:pt x="2079544" y="302458"/>
                </a:cubicBezTo>
                <a:cubicBezTo>
                  <a:pt x="2083172" y="302640"/>
                  <a:pt x="2089159" y="303366"/>
                  <a:pt x="2088250" y="295383"/>
                </a:cubicBezTo>
                <a:cubicBezTo>
                  <a:pt x="2087344" y="287037"/>
                  <a:pt x="2088250" y="278693"/>
                  <a:pt x="2088069" y="270347"/>
                </a:cubicBezTo>
                <a:cubicBezTo>
                  <a:pt x="2088069" y="266537"/>
                  <a:pt x="2089340" y="265086"/>
                  <a:pt x="2093331" y="265086"/>
                </a:cubicBezTo>
                <a:cubicBezTo>
                  <a:pt x="2104761" y="265268"/>
                  <a:pt x="2116190" y="265086"/>
                  <a:pt x="2128162" y="265086"/>
                </a:cubicBezTo>
                <a:cubicBezTo>
                  <a:pt x="2128162" y="255108"/>
                  <a:pt x="2127981" y="244585"/>
                  <a:pt x="2128162" y="234063"/>
                </a:cubicBezTo>
                <a:cubicBezTo>
                  <a:pt x="2128344" y="231523"/>
                  <a:pt x="2127437" y="227713"/>
                  <a:pt x="2131609" y="228076"/>
                </a:cubicBezTo>
                <a:cubicBezTo>
                  <a:pt x="2143583" y="229164"/>
                  <a:pt x="2155376" y="226081"/>
                  <a:pt x="2168076" y="228258"/>
                </a:cubicBezTo>
                <a:cubicBezTo>
                  <a:pt x="2168076" y="219913"/>
                  <a:pt x="2169164" y="211749"/>
                  <a:pt x="2167894" y="203765"/>
                </a:cubicBezTo>
                <a:cubicBezTo>
                  <a:pt x="2165354" y="187620"/>
                  <a:pt x="2168619" y="171655"/>
                  <a:pt x="2168256" y="155691"/>
                </a:cubicBezTo>
                <a:cubicBezTo>
                  <a:pt x="2168076" y="146982"/>
                  <a:pt x="2175695" y="152606"/>
                  <a:pt x="2179142" y="150249"/>
                </a:cubicBezTo>
                <a:cubicBezTo>
                  <a:pt x="2180775" y="149160"/>
                  <a:pt x="2184947" y="150612"/>
                  <a:pt x="2184040" y="153332"/>
                </a:cubicBezTo>
                <a:cubicBezTo>
                  <a:pt x="2180412" y="163311"/>
                  <a:pt x="2185854" y="173288"/>
                  <a:pt x="2184040" y="182903"/>
                </a:cubicBezTo>
                <a:cubicBezTo>
                  <a:pt x="2181137" y="196147"/>
                  <a:pt x="2184947" y="208664"/>
                  <a:pt x="2184584" y="221364"/>
                </a:cubicBezTo>
                <a:cubicBezTo>
                  <a:pt x="2184584" y="225536"/>
                  <a:pt x="2187124" y="225536"/>
                  <a:pt x="2190027" y="225536"/>
                </a:cubicBezTo>
                <a:cubicBezTo>
                  <a:pt x="2200912" y="225174"/>
                  <a:pt x="2211615" y="222997"/>
                  <a:pt x="2222863" y="225718"/>
                </a:cubicBezTo>
                <a:cubicBezTo>
                  <a:pt x="2222319" y="233157"/>
                  <a:pt x="2221956" y="240775"/>
                  <a:pt x="2221593" y="248395"/>
                </a:cubicBezTo>
                <a:cubicBezTo>
                  <a:pt x="2225222" y="249484"/>
                  <a:pt x="2223589" y="244947"/>
                  <a:pt x="2226129" y="245130"/>
                </a:cubicBezTo>
                <a:cubicBezTo>
                  <a:pt x="2226854" y="249121"/>
                  <a:pt x="2226129" y="252749"/>
                  <a:pt x="2224860" y="256559"/>
                </a:cubicBezTo>
                <a:cubicBezTo>
                  <a:pt x="2223589" y="260731"/>
                  <a:pt x="2223227" y="264360"/>
                  <a:pt x="2230120" y="263635"/>
                </a:cubicBezTo>
                <a:cubicBezTo>
                  <a:pt x="2237558" y="262909"/>
                  <a:pt x="2245177" y="263635"/>
                  <a:pt x="2252797" y="263454"/>
                </a:cubicBezTo>
                <a:cubicBezTo>
                  <a:pt x="2259691" y="263272"/>
                  <a:pt x="2262050" y="265449"/>
                  <a:pt x="2260236" y="272705"/>
                </a:cubicBezTo>
                <a:cubicBezTo>
                  <a:pt x="2258058" y="281413"/>
                  <a:pt x="2258422" y="290484"/>
                  <a:pt x="2260962" y="299374"/>
                </a:cubicBezTo>
                <a:cubicBezTo>
                  <a:pt x="2261506" y="301007"/>
                  <a:pt x="2260962" y="301914"/>
                  <a:pt x="2263864" y="302277"/>
                </a:cubicBezTo>
                <a:cubicBezTo>
                  <a:pt x="2280010" y="304091"/>
                  <a:pt x="2296338" y="303003"/>
                  <a:pt x="2312483" y="303547"/>
                </a:cubicBezTo>
                <a:cubicBezTo>
                  <a:pt x="2317565" y="303729"/>
                  <a:pt x="2319378" y="302277"/>
                  <a:pt x="2319197" y="297016"/>
                </a:cubicBezTo>
                <a:cubicBezTo>
                  <a:pt x="2318834" y="288489"/>
                  <a:pt x="2319378" y="280144"/>
                  <a:pt x="2319015" y="271617"/>
                </a:cubicBezTo>
                <a:cubicBezTo>
                  <a:pt x="2318834" y="267082"/>
                  <a:pt x="2320467" y="265268"/>
                  <a:pt x="2325183" y="265449"/>
                </a:cubicBezTo>
                <a:cubicBezTo>
                  <a:pt x="2333892" y="265812"/>
                  <a:pt x="2342780" y="265449"/>
                  <a:pt x="2351490" y="265630"/>
                </a:cubicBezTo>
                <a:cubicBezTo>
                  <a:pt x="2355842" y="265630"/>
                  <a:pt x="2357475" y="264180"/>
                  <a:pt x="2357294" y="259824"/>
                </a:cubicBezTo>
                <a:cubicBezTo>
                  <a:pt x="2357113" y="251117"/>
                  <a:pt x="2357475" y="242227"/>
                  <a:pt x="2357113" y="233520"/>
                </a:cubicBezTo>
                <a:cubicBezTo>
                  <a:pt x="2356931" y="228802"/>
                  <a:pt x="2358565" y="227170"/>
                  <a:pt x="2363281" y="227350"/>
                </a:cubicBezTo>
                <a:cubicBezTo>
                  <a:pt x="2370538" y="227713"/>
                  <a:pt x="2377795" y="227532"/>
                  <a:pt x="2385051" y="227350"/>
                </a:cubicBezTo>
                <a:cubicBezTo>
                  <a:pt x="2391764" y="227170"/>
                  <a:pt x="2396117" y="224992"/>
                  <a:pt x="2395392" y="216647"/>
                </a:cubicBezTo>
                <a:cubicBezTo>
                  <a:pt x="2394485" y="207576"/>
                  <a:pt x="2395029" y="198504"/>
                  <a:pt x="2395211" y="189434"/>
                </a:cubicBezTo>
                <a:cubicBezTo>
                  <a:pt x="2395392" y="178368"/>
                  <a:pt x="2396843" y="167482"/>
                  <a:pt x="2396117" y="156598"/>
                </a:cubicBezTo>
                <a:cubicBezTo>
                  <a:pt x="2395754" y="150430"/>
                  <a:pt x="2399565" y="150430"/>
                  <a:pt x="2405008" y="150792"/>
                </a:cubicBezTo>
                <a:cubicBezTo>
                  <a:pt x="2411176" y="151155"/>
                  <a:pt x="2411538" y="153694"/>
                  <a:pt x="2411538" y="158593"/>
                </a:cubicBezTo>
                <a:cubicBezTo>
                  <a:pt x="2411176" y="179094"/>
                  <a:pt x="2413171" y="199593"/>
                  <a:pt x="2411357" y="220095"/>
                </a:cubicBezTo>
                <a:cubicBezTo>
                  <a:pt x="2410994" y="225536"/>
                  <a:pt x="2412626" y="227713"/>
                  <a:pt x="2418433" y="227350"/>
                </a:cubicBezTo>
                <a:cubicBezTo>
                  <a:pt x="2426596" y="226988"/>
                  <a:pt x="2434760" y="227532"/>
                  <a:pt x="2442924" y="227170"/>
                </a:cubicBezTo>
                <a:cubicBezTo>
                  <a:pt x="2448004" y="226806"/>
                  <a:pt x="2449818" y="228439"/>
                  <a:pt x="2449636" y="233700"/>
                </a:cubicBezTo>
                <a:cubicBezTo>
                  <a:pt x="2449274" y="242227"/>
                  <a:pt x="2449818" y="250572"/>
                  <a:pt x="2449455" y="259098"/>
                </a:cubicBezTo>
                <a:cubicBezTo>
                  <a:pt x="2449274" y="263817"/>
                  <a:pt x="2450906" y="265449"/>
                  <a:pt x="2455623" y="265449"/>
                </a:cubicBezTo>
                <a:cubicBezTo>
                  <a:pt x="2464513" y="265449"/>
                  <a:pt x="2473403" y="264905"/>
                  <a:pt x="2482473" y="266900"/>
                </a:cubicBezTo>
                <a:cubicBezTo>
                  <a:pt x="2487009" y="267988"/>
                  <a:pt x="2487553" y="269621"/>
                  <a:pt x="2487553" y="273431"/>
                </a:cubicBezTo>
                <a:cubicBezTo>
                  <a:pt x="2487553" y="281595"/>
                  <a:pt x="2487734" y="289758"/>
                  <a:pt x="2487553" y="297923"/>
                </a:cubicBezTo>
                <a:cubicBezTo>
                  <a:pt x="2487372" y="302640"/>
                  <a:pt x="2488822" y="305361"/>
                  <a:pt x="2494083" y="305361"/>
                </a:cubicBezTo>
                <a:cubicBezTo>
                  <a:pt x="2510775" y="305181"/>
                  <a:pt x="2527283" y="305361"/>
                  <a:pt x="2543975" y="305361"/>
                </a:cubicBezTo>
                <a:cubicBezTo>
                  <a:pt x="2546876" y="305361"/>
                  <a:pt x="2549779" y="304818"/>
                  <a:pt x="2549054" y="301007"/>
                </a:cubicBezTo>
                <a:cubicBezTo>
                  <a:pt x="2547420" y="291755"/>
                  <a:pt x="2552319" y="282683"/>
                  <a:pt x="2549416" y="273431"/>
                </a:cubicBezTo>
                <a:cubicBezTo>
                  <a:pt x="2548328" y="269803"/>
                  <a:pt x="2549054" y="264180"/>
                  <a:pt x="2554859" y="265812"/>
                </a:cubicBezTo>
                <a:cubicBezTo>
                  <a:pt x="2563567" y="268171"/>
                  <a:pt x="2572276" y="266174"/>
                  <a:pt x="2580801" y="267263"/>
                </a:cubicBezTo>
                <a:cubicBezTo>
                  <a:pt x="2587877" y="268171"/>
                  <a:pt x="2589510" y="265086"/>
                  <a:pt x="2589147" y="258554"/>
                </a:cubicBezTo>
                <a:cubicBezTo>
                  <a:pt x="2588785" y="250754"/>
                  <a:pt x="2588965" y="242771"/>
                  <a:pt x="2589147" y="234971"/>
                </a:cubicBezTo>
                <a:cubicBezTo>
                  <a:pt x="2589328" y="232793"/>
                  <a:pt x="2588240" y="229527"/>
                  <a:pt x="2591869" y="229346"/>
                </a:cubicBezTo>
                <a:cubicBezTo>
                  <a:pt x="2600032" y="228802"/>
                  <a:pt x="2608196" y="225356"/>
                  <a:pt x="2616723" y="228258"/>
                </a:cubicBezTo>
                <a:cubicBezTo>
                  <a:pt x="2623616" y="230615"/>
                  <a:pt x="2627426" y="228620"/>
                  <a:pt x="2627245" y="220276"/>
                </a:cubicBezTo>
                <a:cubicBezTo>
                  <a:pt x="2626883" y="199775"/>
                  <a:pt x="2627426" y="179094"/>
                  <a:pt x="2627063" y="158593"/>
                </a:cubicBezTo>
                <a:cubicBezTo>
                  <a:pt x="2626883" y="152969"/>
                  <a:pt x="2628334" y="150792"/>
                  <a:pt x="2634501" y="150792"/>
                </a:cubicBezTo>
                <a:cubicBezTo>
                  <a:pt x="2641033" y="150612"/>
                  <a:pt x="2641758" y="153332"/>
                  <a:pt x="2641758" y="158775"/>
                </a:cubicBezTo>
                <a:cubicBezTo>
                  <a:pt x="2641577" y="179094"/>
                  <a:pt x="2641577" y="199230"/>
                  <a:pt x="2641758" y="219550"/>
                </a:cubicBezTo>
                <a:cubicBezTo>
                  <a:pt x="2641758" y="222452"/>
                  <a:pt x="2639944" y="227350"/>
                  <a:pt x="2645386" y="226988"/>
                </a:cubicBezTo>
                <a:cubicBezTo>
                  <a:pt x="2656634" y="226081"/>
                  <a:pt x="2667701" y="230978"/>
                  <a:pt x="2679675" y="228076"/>
                </a:cubicBezTo>
                <a:cubicBezTo>
                  <a:pt x="2679675" y="238417"/>
                  <a:pt x="2680219" y="248395"/>
                  <a:pt x="2679493" y="258373"/>
                </a:cubicBezTo>
                <a:cubicBezTo>
                  <a:pt x="2678949" y="265994"/>
                  <a:pt x="2681852" y="267808"/>
                  <a:pt x="2688745" y="267263"/>
                </a:cubicBezTo>
                <a:cubicBezTo>
                  <a:pt x="2695457" y="266719"/>
                  <a:pt x="2702170" y="267808"/>
                  <a:pt x="2708701" y="267082"/>
                </a:cubicBezTo>
                <a:cubicBezTo>
                  <a:pt x="2716503" y="266174"/>
                  <a:pt x="2718680" y="269441"/>
                  <a:pt x="2717954" y="276697"/>
                </a:cubicBezTo>
                <a:cubicBezTo>
                  <a:pt x="2717410" y="282683"/>
                  <a:pt x="2718317" y="288852"/>
                  <a:pt x="2717773" y="294840"/>
                </a:cubicBezTo>
                <a:cubicBezTo>
                  <a:pt x="2717046" y="302821"/>
                  <a:pt x="2719042" y="306087"/>
                  <a:pt x="2727932" y="305543"/>
                </a:cubicBezTo>
                <a:cubicBezTo>
                  <a:pt x="2741539" y="304818"/>
                  <a:pt x="2755144" y="305543"/>
                  <a:pt x="2768751" y="305361"/>
                </a:cubicBezTo>
                <a:cubicBezTo>
                  <a:pt x="2783446" y="305181"/>
                  <a:pt x="2781269" y="307176"/>
                  <a:pt x="2781450" y="293025"/>
                </a:cubicBezTo>
                <a:cubicBezTo>
                  <a:pt x="2781632" y="284860"/>
                  <a:pt x="2778728" y="274337"/>
                  <a:pt x="2782720" y="269259"/>
                </a:cubicBezTo>
                <a:cubicBezTo>
                  <a:pt x="2787437" y="263272"/>
                  <a:pt x="2798504" y="267445"/>
                  <a:pt x="2806848" y="267263"/>
                </a:cubicBezTo>
                <a:cubicBezTo>
                  <a:pt x="2819910" y="266900"/>
                  <a:pt x="2822087" y="264542"/>
                  <a:pt x="2818822" y="251480"/>
                </a:cubicBezTo>
                <a:cubicBezTo>
                  <a:pt x="2817189" y="244947"/>
                  <a:pt x="2817734" y="238598"/>
                  <a:pt x="2819185" y="232067"/>
                </a:cubicBezTo>
                <a:cubicBezTo>
                  <a:pt x="2820093" y="228076"/>
                  <a:pt x="2821724" y="227350"/>
                  <a:pt x="2825172" y="227350"/>
                </a:cubicBezTo>
                <a:cubicBezTo>
                  <a:pt x="2833335" y="227532"/>
                  <a:pt x="2841499" y="226988"/>
                  <a:pt x="2849664" y="227532"/>
                </a:cubicBezTo>
                <a:cubicBezTo>
                  <a:pt x="2856014" y="227895"/>
                  <a:pt x="2858553" y="225899"/>
                  <a:pt x="2857646" y="219550"/>
                </a:cubicBezTo>
                <a:cubicBezTo>
                  <a:pt x="2854925" y="199775"/>
                  <a:pt x="2856195" y="179819"/>
                  <a:pt x="2855651" y="160044"/>
                </a:cubicBezTo>
                <a:cubicBezTo>
                  <a:pt x="2855287" y="152425"/>
                  <a:pt x="2858916" y="151337"/>
                  <a:pt x="2865446" y="151155"/>
                </a:cubicBezTo>
                <a:cubicBezTo>
                  <a:pt x="2872159" y="150792"/>
                  <a:pt x="2873792" y="152969"/>
                  <a:pt x="2873974" y="159681"/>
                </a:cubicBezTo>
                <a:cubicBezTo>
                  <a:pt x="2874337" y="179819"/>
                  <a:pt x="2872522" y="199956"/>
                  <a:pt x="2874881" y="220095"/>
                </a:cubicBezTo>
                <a:cubicBezTo>
                  <a:pt x="2875606" y="225899"/>
                  <a:pt x="2877602" y="225356"/>
                  <a:pt x="2881230" y="225718"/>
                </a:cubicBezTo>
                <a:cubicBezTo>
                  <a:pt x="2889575" y="226444"/>
                  <a:pt x="2897557" y="223903"/>
                  <a:pt x="2906085" y="225174"/>
                </a:cubicBezTo>
                <a:cubicBezTo>
                  <a:pt x="2914067" y="226444"/>
                  <a:pt x="2913886" y="228983"/>
                  <a:pt x="2912798" y="235334"/>
                </a:cubicBezTo>
                <a:cubicBezTo>
                  <a:pt x="2911709" y="241683"/>
                  <a:pt x="2912616" y="248214"/>
                  <a:pt x="2912616" y="254745"/>
                </a:cubicBezTo>
                <a:cubicBezTo>
                  <a:pt x="2912798" y="254745"/>
                  <a:pt x="2913161" y="254745"/>
                  <a:pt x="2913342" y="254745"/>
                </a:cubicBezTo>
                <a:cubicBezTo>
                  <a:pt x="2913704" y="252023"/>
                  <a:pt x="2914249" y="249484"/>
                  <a:pt x="2914612" y="246944"/>
                </a:cubicBezTo>
                <a:cubicBezTo>
                  <a:pt x="2915156" y="252568"/>
                  <a:pt x="2917151" y="258192"/>
                  <a:pt x="2913342" y="263635"/>
                </a:cubicBezTo>
                <a:cubicBezTo>
                  <a:pt x="2923501" y="263635"/>
                  <a:pt x="2933478" y="263817"/>
                  <a:pt x="2943457" y="263454"/>
                </a:cubicBezTo>
                <a:cubicBezTo>
                  <a:pt x="2948536" y="263272"/>
                  <a:pt x="2950350" y="265086"/>
                  <a:pt x="2950169" y="270166"/>
                </a:cubicBezTo>
                <a:cubicBezTo>
                  <a:pt x="2949807" y="278874"/>
                  <a:pt x="2950169" y="287764"/>
                  <a:pt x="2950169" y="296472"/>
                </a:cubicBezTo>
                <a:cubicBezTo>
                  <a:pt x="2950169" y="299011"/>
                  <a:pt x="2949444" y="302277"/>
                  <a:pt x="2953435" y="302458"/>
                </a:cubicBezTo>
                <a:cubicBezTo>
                  <a:pt x="2970488" y="303003"/>
                  <a:pt x="2987542" y="303003"/>
                  <a:pt x="3004595" y="303547"/>
                </a:cubicBezTo>
                <a:cubicBezTo>
                  <a:pt x="3009312" y="303547"/>
                  <a:pt x="3010218" y="301370"/>
                  <a:pt x="3009856" y="297379"/>
                </a:cubicBezTo>
                <a:cubicBezTo>
                  <a:pt x="3009312" y="290122"/>
                  <a:pt x="3010581" y="283046"/>
                  <a:pt x="3008404" y="275790"/>
                </a:cubicBezTo>
                <a:cubicBezTo>
                  <a:pt x="3006409" y="269441"/>
                  <a:pt x="3008041" y="264542"/>
                  <a:pt x="3016749" y="265086"/>
                </a:cubicBezTo>
                <a:cubicBezTo>
                  <a:pt x="3024913" y="265630"/>
                  <a:pt x="3033077" y="265086"/>
                  <a:pt x="3041241" y="265268"/>
                </a:cubicBezTo>
                <a:cubicBezTo>
                  <a:pt x="3046321" y="265268"/>
                  <a:pt x="3049224" y="262546"/>
                  <a:pt x="3047409" y="258010"/>
                </a:cubicBezTo>
                <a:cubicBezTo>
                  <a:pt x="3043418" y="248758"/>
                  <a:pt x="3048679" y="240231"/>
                  <a:pt x="3047771" y="231342"/>
                </a:cubicBezTo>
                <a:cubicBezTo>
                  <a:pt x="3047409" y="227350"/>
                  <a:pt x="3049949" y="226988"/>
                  <a:pt x="3053032" y="226988"/>
                </a:cubicBezTo>
                <a:cubicBezTo>
                  <a:pt x="3060653" y="227170"/>
                  <a:pt x="3068092" y="227170"/>
                  <a:pt x="3075711" y="226988"/>
                </a:cubicBezTo>
                <a:cubicBezTo>
                  <a:pt x="3082424" y="226806"/>
                  <a:pt x="3086414" y="224629"/>
                  <a:pt x="3086052" y="216284"/>
                </a:cubicBezTo>
                <a:cubicBezTo>
                  <a:pt x="3085507" y="196872"/>
                  <a:pt x="3085689" y="177642"/>
                  <a:pt x="3086052" y="158230"/>
                </a:cubicBezTo>
                <a:cubicBezTo>
                  <a:pt x="3086052" y="155328"/>
                  <a:pt x="3082967" y="149160"/>
                  <a:pt x="3090587" y="150612"/>
                </a:cubicBezTo>
                <a:cubicBezTo>
                  <a:pt x="3095486" y="151518"/>
                  <a:pt x="3102923" y="147707"/>
                  <a:pt x="3102379" y="158775"/>
                </a:cubicBezTo>
                <a:cubicBezTo>
                  <a:pt x="3101472" y="179276"/>
                  <a:pt x="3102198" y="199956"/>
                  <a:pt x="3102016" y="220457"/>
                </a:cubicBezTo>
                <a:cubicBezTo>
                  <a:pt x="3101835" y="225356"/>
                  <a:pt x="3103286" y="227350"/>
                  <a:pt x="3108547" y="227170"/>
                </a:cubicBezTo>
                <a:cubicBezTo>
                  <a:pt x="3116348" y="226806"/>
                  <a:pt x="3124332" y="227350"/>
                  <a:pt x="3132132" y="226988"/>
                </a:cubicBezTo>
                <a:cubicBezTo>
                  <a:pt x="3137936" y="226806"/>
                  <a:pt x="3140477" y="228802"/>
                  <a:pt x="3140296" y="234789"/>
                </a:cubicBezTo>
                <a:cubicBezTo>
                  <a:pt x="3139933" y="242408"/>
                  <a:pt x="3140477" y="249847"/>
                  <a:pt x="3140114" y="257466"/>
                </a:cubicBezTo>
                <a:cubicBezTo>
                  <a:pt x="3139751" y="263272"/>
                  <a:pt x="3141384" y="265630"/>
                  <a:pt x="3147552" y="265268"/>
                </a:cubicBezTo>
                <a:cubicBezTo>
                  <a:pt x="3155898" y="264905"/>
                  <a:pt x="3164243" y="265268"/>
                  <a:pt x="3172588" y="266719"/>
                </a:cubicBezTo>
                <a:cubicBezTo>
                  <a:pt x="3177486" y="267626"/>
                  <a:pt x="3178393" y="269441"/>
                  <a:pt x="3178211" y="273612"/>
                </a:cubicBezTo>
                <a:cubicBezTo>
                  <a:pt x="3178030" y="281413"/>
                  <a:pt x="3178393" y="289396"/>
                  <a:pt x="3178030" y="297197"/>
                </a:cubicBezTo>
                <a:cubicBezTo>
                  <a:pt x="3177668" y="303003"/>
                  <a:pt x="3179844" y="305361"/>
                  <a:pt x="3185832" y="305181"/>
                </a:cubicBezTo>
                <a:cubicBezTo>
                  <a:pt x="3201615" y="304818"/>
                  <a:pt x="3217217" y="304818"/>
                  <a:pt x="3233000" y="305181"/>
                </a:cubicBezTo>
                <a:cubicBezTo>
                  <a:pt x="3238988" y="305361"/>
                  <a:pt x="3239894" y="302821"/>
                  <a:pt x="3239714" y="297742"/>
                </a:cubicBezTo>
                <a:cubicBezTo>
                  <a:pt x="3239351" y="288670"/>
                  <a:pt x="3239714" y="279600"/>
                  <a:pt x="3239531" y="270529"/>
                </a:cubicBezTo>
                <a:cubicBezTo>
                  <a:pt x="3239351" y="265994"/>
                  <a:pt x="3241528" y="264360"/>
                  <a:pt x="3245518" y="265630"/>
                </a:cubicBezTo>
                <a:cubicBezTo>
                  <a:pt x="3254044" y="268533"/>
                  <a:pt x="3262752" y="266356"/>
                  <a:pt x="3271461" y="267082"/>
                </a:cubicBezTo>
                <a:cubicBezTo>
                  <a:pt x="3277266" y="267626"/>
                  <a:pt x="3279624" y="265268"/>
                  <a:pt x="3279443" y="259280"/>
                </a:cubicBezTo>
                <a:cubicBezTo>
                  <a:pt x="3279080" y="251117"/>
                  <a:pt x="3279443" y="242952"/>
                  <a:pt x="3279262" y="234789"/>
                </a:cubicBezTo>
                <a:cubicBezTo>
                  <a:pt x="3279262" y="230615"/>
                  <a:pt x="3280532" y="229164"/>
                  <a:pt x="3284886" y="228802"/>
                </a:cubicBezTo>
                <a:cubicBezTo>
                  <a:pt x="3292686" y="228076"/>
                  <a:pt x="3299944" y="226444"/>
                  <a:pt x="3307925" y="228620"/>
                </a:cubicBezTo>
                <a:cubicBezTo>
                  <a:pt x="3313913" y="230072"/>
                  <a:pt x="3318085" y="227532"/>
                  <a:pt x="3317722" y="219368"/>
                </a:cubicBezTo>
                <a:cubicBezTo>
                  <a:pt x="3316997" y="199412"/>
                  <a:pt x="3317541" y="179456"/>
                  <a:pt x="3317541" y="159500"/>
                </a:cubicBezTo>
                <a:cubicBezTo>
                  <a:pt x="3317541" y="155146"/>
                  <a:pt x="3316271" y="150430"/>
                  <a:pt x="3323891" y="150792"/>
                </a:cubicBezTo>
                <a:cubicBezTo>
                  <a:pt x="3330422" y="150975"/>
                  <a:pt x="3332780" y="153514"/>
                  <a:pt x="3332055" y="159500"/>
                </a:cubicBezTo>
                <a:cubicBezTo>
                  <a:pt x="3329877" y="178005"/>
                  <a:pt x="3332055" y="196510"/>
                  <a:pt x="3332055" y="215014"/>
                </a:cubicBezTo>
                <a:cubicBezTo>
                  <a:pt x="3332055" y="229164"/>
                  <a:pt x="3330603" y="226806"/>
                  <a:pt x="3344029" y="226988"/>
                </a:cubicBezTo>
                <a:cubicBezTo>
                  <a:pt x="3370153" y="227170"/>
                  <a:pt x="3370153" y="227170"/>
                  <a:pt x="3370153" y="252749"/>
                </a:cubicBezTo>
                <a:cubicBezTo>
                  <a:pt x="3370153" y="255470"/>
                  <a:pt x="3370696" y="258373"/>
                  <a:pt x="3369971" y="260912"/>
                </a:cubicBezTo>
                <a:cubicBezTo>
                  <a:pt x="3368157" y="266537"/>
                  <a:pt x="3371241" y="266900"/>
                  <a:pt x="3375414" y="266900"/>
                </a:cubicBezTo>
                <a:cubicBezTo>
                  <a:pt x="3384122" y="266719"/>
                  <a:pt x="3393010" y="267082"/>
                  <a:pt x="3401719" y="266719"/>
                </a:cubicBezTo>
                <a:cubicBezTo>
                  <a:pt x="3406980" y="266537"/>
                  <a:pt x="3408614" y="268352"/>
                  <a:pt x="3408251" y="273431"/>
                </a:cubicBezTo>
                <a:cubicBezTo>
                  <a:pt x="3407525" y="281051"/>
                  <a:pt x="3408977" y="288852"/>
                  <a:pt x="3406617" y="296653"/>
                </a:cubicBezTo>
                <a:cubicBezTo>
                  <a:pt x="3405347" y="300463"/>
                  <a:pt x="3405166" y="304999"/>
                  <a:pt x="3412241" y="304818"/>
                </a:cubicBezTo>
                <a:cubicBezTo>
                  <a:pt x="3429476" y="304454"/>
                  <a:pt x="3446711" y="304636"/>
                  <a:pt x="3463947" y="304818"/>
                </a:cubicBezTo>
                <a:cubicBezTo>
                  <a:pt x="3469025" y="304818"/>
                  <a:pt x="3470114" y="302821"/>
                  <a:pt x="3469933" y="298286"/>
                </a:cubicBezTo>
                <a:cubicBezTo>
                  <a:pt x="3469751" y="290667"/>
                  <a:pt x="3470296" y="283046"/>
                  <a:pt x="3469751" y="275608"/>
                </a:cubicBezTo>
                <a:cubicBezTo>
                  <a:pt x="3469207" y="268714"/>
                  <a:pt x="3470839" y="265630"/>
                  <a:pt x="3478460" y="266356"/>
                </a:cubicBezTo>
                <a:cubicBezTo>
                  <a:pt x="3485716" y="266900"/>
                  <a:pt x="3492973" y="266174"/>
                  <a:pt x="3500230" y="266537"/>
                </a:cubicBezTo>
                <a:cubicBezTo>
                  <a:pt x="3506034" y="266900"/>
                  <a:pt x="3508394" y="265268"/>
                  <a:pt x="3508031" y="259098"/>
                </a:cubicBezTo>
                <a:cubicBezTo>
                  <a:pt x="3507486" y="251480"/>
                  <a:pt x="3508394" y="243859"/>
                  <a:pt x="3507849" y="236422"/>
                </a:cubicBezTo>
                <a:cubicBezTo>
                  <a:pt x="3507486" y="229164"/>
                  <a:pt x="3509482" y="225718"/>
                  <a:pt x="3517463" y="226444"/>
                </a:cubicBezTo>
                <a:cubicBezTo>
                  <a:pt x="3523814" y="226988"/>
                  <a:pt x="3530345" y="225899"/>
                  <a:pt x="3536513" y="226625"/>
                </a:cubicBezTo>
                <a:cubicBezTo>
                  <a:pt x="3545040" y="227713"/>
                  <a:pt x="3546491" y="224085"/>
                  <a:pt x="3546309" y="216465"/>
                </a:cubicBezTo>
                <a:cubicBezTo>
                  <a:pt x="3545765" y="197053"/>
                  <a:pt x="3546309" y="177824"/>
                  <a:pt x="3545946" y="158412"/>
                </a:cubicBezTo>
                <a:cubicBezTo>
                  <a:pt x="3545765" y="152425"/>
                  <a:pt x="3547034" y="149885"/>
                  <a:pt x="3553748" y="150067"/>
                </a:cubicBezTo>
                <a:cubicBezTo>
                  <a:pt x="3565359" y="150612"/>
                  <a:pt x="3565359" y="150249"/>
                  <a:pt x="3563000" y="161858"/>
                </a:cubicBezTo>
                <a:cubicBezTo>
                  <a:pt x="3562637" y="162948"/>
                  <a:pt x="3562092" y="164217"/>
                  <a:pt x="3562455" y="165306"/>
                </a:cubicBezTo>
                <a:cubicBezTo>
                  <a:pt x="3567173" y="180182"/>
                  <a:pt x="3561730" y="195422"/>
                  <a:pt x="3563727" y="210660"/>
                </a:cubicBezTo>
                <a:cubicBezTo>
                  <a:pt x="3565721" y="225174"/>
                  <a:pt x="3564270" y="225356"/>
                  <a:pt x="3578784" y="224629"/>
                </a:cubicBezTo>
                <a:cubicBezTo>
                  <a:pt x="3580417" y="224448"/>
                  <a:pt x="3581868" y="224448"/>
                  <a:pt x="3583319" y="224085"/>
                </a:cubicBezTo>
                <a:cubicBezTo>
                  <a:pt x="3598921" y="220639"/>
                  <a:pt x="3602367" y="223178"/>
                  <a:pt x="3602367" y="238236"/>
                </a:cubicBezTo>
                <a:cubicBezTo>
                  <a:pt x="3602367" y="242227"/>
                  <a:pt x="3602367" y="246218"/>
                  <a:pt x="3602367" y="250754"/>
                </a:cubicBezTo>
                <a:cubicBezTo>
                  <a:pt x="3605451" y="248939"/>
                  <a:pt x="3602730" y="245492"/>
                  <a:pt x="3605815" y="244041"/>
                </a:cubicBezTo>
                <a:cubicBezTo>
                  <a:pt x="3605996" y="250209"/>
                  <a:pt x="3607448" y="256559"/>
                  <a:pt x="3602912" y="262728"/>
                </a:cubicBezTo>
                <a:cubicBezTo>
                  <a:pt x="3613435" y="262728"/>
                  <a:pt x="3623050" y="263091"/>
                  <a:pt x="3632664" y="262546"/>
                </a:cubicBezTo>
                <a:cubicBezTo>
                  <a:pt x="3639377" y="262183"/>
                  <a:pt x="3641010" y="264723"/>
                  <a:pt x="3640647" y="270891"/>
                </a:cubicBezTo>
                <a:cubicBezTo>
                  <a:pt x="3640102" y="279600"/>
                  <a:pt x="3640466" y="288489"/>
                  <a:pt x="3640647" y="297197"/>
                </a:cubicBezTo>
                <a:cubicBezTo>
                  <a:pt x="3640647" y="298648"/>
                  <a:pt x="3639014" y="301189"/>
                  <a:pt x="3643005" y="301552"/>
                </a:cubicBezTo>
                <a:cubicBezTo>
                  <a:pt x="3659877" y="303366"/>
                  <a:pt x="3676569" y="302458"/>
                  <a:pt x="3693439" y="302821"/>
                </a:cubicBezTo>
                <a:cubicBezTo>
                  <a:pt x="3698338" y="303003"/>
                  <a:pt x="3698700" y="300463"/>
                  <a:pt x="3698700" y="296653"/>
                </a:cubicBezTo>
                <a:cubicBezTo>
                  <a:pt x="3698519" y="287944"/>
                  <a:pt x="3698700" y="279056"/>
                  <a:pt x="3698519" y="270347"/>
                </a:cubicBezTo>
                <a:cubicBezTo>
                  <a:pt x="3698519" y="265994"/>
                  <a:pt x="3699970" y="264360"/>
                  <a:pt x="3704324" y="264542"/>
                </a:cubicBezTo>
                <a:cubicBezTo>
                  <a:pt x="3713033" y="264723"/>
                  <a:pt x="3721923" y="264360"/>
                  <a:pt x="3730630" y="264723"/>
                </a:cubicBezTo>
                <a:cubicBezTo>
                  <a:pt x="3735529" y="264905"/>
                  <a:pt x="3736981" y="263091"/>
                  <a:pt x="3736798" y="258373"/>
                </a:cubicBezTo>
                <a:cubicBezTo>
                  <a:pt x="3736618" y="250572"/>
                  <a:pt x="3736798" y="242589"/>
                  <a:pt x="3736798" y="234789"/>
                </a:cubicBezTo>
                <a:cubicBezTo>
                  <a:pt x="3736798" y="229164"/>
                  <a:pt x="3739157" y="226081"/>
                  <a:pt x="3745506" y="226444"/>
                </a:cubicBezTo>
                <a:cubicBezTo>
                  <a:pt x="3752219" y="226988"/>
                  <a:pt x="3758931" y="226988"/>
                  <a:pt x="3765463" y="226444"/>
                </a:cubicBezTo>
                <a:cubicBezTo>
                  <a:pt x="3768910" y="226081"/>
                  <a:pt x="3773626" y="226262"/>
                  <a:pt x="3774715" y="221364"/>
                </a:cubicBezTo>
                <a:cubicBezTo>
                  <a:pt x="3776530" y="212292"/>
                  <a:pt x="3777618" y="202859"/>
                  <a:pt x="3776349" y="193607"/>
                </a:cubicBezTo>
                <a:cubicBezTo>
                  <a:pt x="3774715" y="180364"/>
                  <a:pt x="3776530" y="167302"/>
                  <a:pt x="3776711" y="154058"/>
                </a:cubicBezTo>
                <a:cubicBezTo>
                  <a:pt x="3776711" y="152063"/>
                  <a:pt x="3775623" y="147527"/>
                  <a:pt x="3779432" y="149341"/>
                </a:cubicBezTo>
                <a:cubicBezTo>
                  <a:pt x="3783242" y="151337"/>
                  <a:pt x="3789954" y="147164"/>
                  <a:pt x="3790862" y="153514"/>
                </a:cubicBezTo>
                <a:cubicBezTo>
                  <a:pt x="3791588" y="158775"/>
                  <a:pt x="3793582" y="164580"/>
                  <a:pt x="3792676" y="169478"/>
                </a:cubicBezTo>
                <a:cubicBezTo>
                  <a:pt x="3789410" y="186168"/>
                  <a:pt x="3795397" y="202859"/>
                  <a:pt x="3791225" y="219368"/>
                </a:cubicBezTo>
                <a:cubicBezTo>
                  <a:pt x="3789591" y="225536"/>
                  <a:pt x="3793401" y="226806"/>
                  <a:pt x="3798843" y="226625"/>
                </a:cubicBezTo>
                <a:cubicBezTo>
                  <a:pt x="3806646" y="226262"/>
                  <a:pt x="3814627" y="226806"/>
                  <a:pt x="3822428" y="226444"/>
                </a:cubicBezTo>
                <a:cubicBezTo>
                  <a:pt x="3827326" y="226262"/>
                  <a:pt x="3829322" y="227713"/>
                  <a:pt x="3829322" y="232974"/>
                </a:cubicBezTo>
                <a:cubicBezTo>
                  <a:pt x="3829503" y="241683"/>
                  <a:pt x="3830773" y="250209"/>
                  <a:pt x="3830954" y="258917"/>
                </a:cubicBezTo>
                <a:cubicBezTo>
                  <a:pt x="3831136" y="263272"/>
                  <a:pt x="3832407" y="264723"/>
                  <a:pt x="3836760" y="264723"/>
                </a:cubicBezTo>
                <a:cubicBezTo>
                  <a:pt x="3845468" y="264542"/>
                  <a:pt x="3853995" y="264542"/>
                  <a:pt x="3862703" y="266174"/>
                </a:cubicBezTo>
                <a:cubicBezTo>
                  <a:pt x="3867783" y="267263"/>
                  <a:pt x="3869053" y="269441"/>
                  <a:pt x="3869053" y="273975"/>
                </a:cubicBezTo>
                <a:cubicBezTo>
                  <a:pt x="3868871" y="282140"/>
                  <a:pt x="3869053" y="290304"/>
                  <a:pt x="3869053" y="298467"/>
                </a:cubicBezTo>
                <a:cubicBezTo>
                  <a:pt x="3869053" y="301552"/>
                  <a:pt x="3868689" y="304636"/>
                  <a:pt x="3873406" y="304636"/>
                </a:cubicBezTo>
                <a:cubicBezTo>
                  <a:pt x="3890642" y="304636"/>
                  <a:pt x="3907877" y="304636"/>
                  <a:pt x="3925111" y="304636"/>
                </a:cubicBezTo>
                <a:cubicBezTo>
                  <a:pt x="3929283" y="304636"/>
                  <a:pt x="3931824" y="301733"/>
                  <a:pt x="3930371" y="298286"/>
                </a:cubicBezTo>
                <a:cubicBezTo>
                  <a:pt x="3926381" y="288489"/>
                  <a:pt x="3932368" y="279237"/>
                  <a:pt x="3930734" y="269803"/>
                </a:cubicBezTo>
                <a:cubicBezTo>
                  <a:pt x="3930009" y="265994"/>
                  <a:pt x="3932368" y="263817"/>
                  <a:pt x="3935996" y="265086"/>
                </a:cubicBezTo>
                <a:cubicBezTo>
                  <a:pt x="3943615" y="267988"/>
                  <a:pt x="3951599" y="265812"/>
                  <a:pt x="3959217" y="266719"/>
                </a:cubicBezTo>
                <a:cubicBezTo>
                  <a:pt x="3966475" y="267626"/>
                  <a:pt x="3969559" y="265268"/>
                  <a:pt x="3968832" y="257466"/>
                </a:cubicBezTo>
                <a:cubicBezTo>
                  <a:pt x="3968107" y="249665"/>
                  <a:pt x="3968651" y="241683"/>
                  <a:pt x="3968651" y="233882"/>
                </a:cubicBezTo>
                <a:cubicBezTo>
                  <a:pt x="3968832" y="231523"/>
                  <a:pt x="3968288" y="228802"/>
                  <a:pt x="3971916" y="228620"/>
                </a:cubicBezTo>
                <a:lnTo>
                  <a:pt x="3977263" y="227933"/>
                </a:lnTo>
                <a:lnTo>
                  <a:pt x="3987172" y="227759"/>
                </a:lnTo>
                <a:cubicBezTo>
                  <a:pt x="3993204" y="227396"/>
                  <a:pt x="3999326" y="227169"/>
                  <a:pt x="4005676" y="228258"/>
                </a:cubicBezTo>
                <a:lnTo>
                  <a:pt x="4005647" y="224238"/>
                </a:lnTo>
                <a:lnTo>
                  <a:pt x="4006931" y="220095"/>
                </a:lnTo>
                <a:cubicBezTo>
                  <a:pt x="4006024" y="199593"/>
                  <a:pt x="4008745" y="178912"/>
                  <a:pt x="4006749" y="158230"/>
                </a:cubicBezTo>
                <a:cubicBezTo>
                  <a:pt x="4006205" y="152425"/>
                  <a:pt x="4008020" y="150430"/>
                  <a:pt x="4014187" y="150430"/>
                </a:cubicBezTo>
                <a:cubicBezTo>
                  <a:pt x="4017453" y="150430"/>
                  <a:pt x="4019268" y="151110"/>
                  <a:pt x="4020265" y="152470"/>
                </a:cubicBezTo>
                <a:lnTo>
                  <a:pt x="4021409" y="158413"/>
                </a:lnTo>
                <a:lnTo>
                  <a:pt x="4020961" y="168254"/>
                </a:lnTo>
                <a:lnTo>
                  <a:pt x="4021388" y="177467"/>
                </a:lnTo>
                <a:lnTo>
                  <a:pt x="4021348" y="191273"/>
                </a:lnTo>
                <a:lnTo>
                  <a:pt x="4020961" y="202337"/>
                </a:lnTo>
                <a:lnTo>
                  <a:pt x="4021300" y="207610"/>
                </a:lnTo>
                <a:lnTo>
                  <a:pt x="4021263" y="220276"/>
                </a:lnTo>
                <a:cubicBezTo>
                  <a:pt x="4021263" y="224266"/>
                  <a:pt x="4021263" y="227895"/>
                  <a:pt x="4026705" y="226988"/>
                </a:cubicBezTo>
                <a:lnTo>
                  <a:pt x="4026697" y="225409"/>
                </a:lnTo>
                <a:lnTo>
                  <a:pt x="4027627" y="225536"/>
                </a:lnTo>
                <a:cubicBezTo>
                  <a:pt x="4038513" y="225174"/>
                  <a:pt x="4049217" y="222997"/>
                  <a:pt x="4060465" y="225718"/>
                </a:cubicBezTo>
                <a:cubicBezTo>
                  <a:pt x="4059921" y="233157"/>
                  <a:pt x="4059558" y="240775"/>
                  <a:pt x="4059195" y="248395"/>
                </a:cubicBezTo>
                <a:cubicBezTo>
                  <a:pt x="4062823" y="249484"/>
                  <a:pt x="4061190" y="244947"/>
                  <a:pt x="4063730" y="245130"/>
                </a:cubicBezTo>
                <a:cubicBezTo>
                  <a:pt x="4064456" y="249121"/>
                  <a:pt x="4063730" y="252749"/>
                  <a:pt x="4062460" y="256559"/>
                </a:cubicBezTo>
                <a:cubicBezTo>
                  <a:pt x="4061190" y="260731"/>
                  <a:pt x="4060827" y="264360"/>
                  <a:pt x="4067721" y="263635"/>
                </a:cubicBezTo>
                <a:cubicBezTo>
                  <a:pt x="4075160" y="262909"/>
                  <a:pt x="4082779" y="263635"/>
                  <a:pt x="4090398" y="263454"/>
                </a:cubicBezTo>
                <a:cubicBezTo>
                  <a:pt x="4097293" y="263272"/>
                  <a:pt x="4099651" y="265449"/>
                  <a:pt x="4097836" y="272705"/>
                </a:cubicBezTo>
                <a:cubicBezTo>
                  <a:pt x="4095659" y="281413"/>
                  <a:pt x="4096022" y="290484"/>
                  <a:pt x="4098562" y="299374"/>
                </a:cubicBezTo>
                <a:cubicBezTo>
                  <a:pt x="4099106" y="301007"/>
                  <a:pt x="4098562" y="301914"/>
                  <a:pt x="4101466" y="302277"/>
                </a:cubicBezTo>
                <a:lnTo>
                  <a:pt x="4135764" y="303173"/>
                </a:lnTo>
                <a:lnTo>
                  <a:pt x="4135764" y="245032"/>
                </a:lnTo>
                <a:lnTo>
                  <a:pt x="4132669" y="248214"/>
                </a:lnTo>
                <a:cubicBezTo>
                  <a:pt x="4133032" y="259098"/>
                  <a:pt x="4132851" y="269984"/>
                  <a:pt x="4132851" y="280507"/>
                </a:cubicBezTo>
                <a:cubicBezTo>
                  <a:pt x="4121965" y="281595"/>
                  <a:pt x="4118519" y="276879"/>
                  <a:pt x="4119969" y="267082"/>
                </a:cubicBezTo>
                <a:cubicBezTo>
                  <a:pt x="4120695" y="261639"/>
                  <a:pt x="4119607" y="256196"/>
                  <a:pt x="4120152" y="250754"/>
                </a:cubicBezTo>
                <a:cubicBezTo>
                  <a:pt x="4121058" y="242952"/>
                  <a:pt x="4117793" y="240775"/>
                  <a:pt x="4110535" y="241501"/>
                </a:cubicBezTo>
                <a:cubicBezTo>
                  <a:pt x="4104186" y="242045"/>
                  <a:pt x="4097836" y="241138"/>
                  <a:pt x="4091487" y="241683"/>
                </a:cubicBezTo>
                <a:cubicBezTo>
                  <a:pt x="4084230" y="242408"/>
                  <a:pt x="4080965" y="240231"/>
                  <a:pt x="4081871" y="232430"/>
                </a:cubicBezTo>
                <a:cubicBezTo>
                  <a:pt x="4082416" y="226081"/>
                  <a:pt x="4081509" y="219732"/>
                  <a:pt x="4082054" y="213382"/>
                </a:cubicBezTo>
                <a:cubicBezTo>
                  <a:pt x="4082779" y="205218"/>
                  <a:pt x="4079332" y="202859"/>
                  <a:pt x="4071531" y="203403"/>
                </a:cubicBezTo>
                <a:cubicBezTo>
                  <a:pt x="4064819" y="203947"/>
                  <a:pt x="4058106" y="203040"/>
                  <a:pt x="4051575" y="203585"/>
                </a:cubicBezTo>
                <a:cubicBezTo>
                  <a:pt x="4044863" y="204128"/>
                  <a:pt x="4043411" y="201589"/>
                  <a:pt x="4043593" y="195422"/>
                </a:cubicBezTo>
                <a:cubicBezTo>
                  <a:pt x="4043956" y="175647"/>
                  <a:pt x="4043230" y="155871"/>
                  <a:pt x="4043956" y="136097"/>
                </a:cubicBezTo>
                <a:cubicBezTo>
                  <a:pt x="4044227" y="129295"/>
                  <a:pt x="4042663" y="126164"/>
                  <a:pt x="4038266" y="125485"/>
                </a:cubicBezTo>
                <a:close/>
                <a:moveTo>
                  <a:pt x="1970449" y="35"/>
                </a:moveTo>
                <a:cubicBezTo>
                  <a:pt x="1960835" y="-147"/>
                  <a:pt x="1951401" y="4388"/>
                  <a:pt x="1942330" y="1486"/>
                </a:cubicBezTo>
                <a:cubicBezTo>
                  <a:pt x="1935980" y="-511"/>
                  <a:pt x="1929811" y="578"/>
                  <a:pt x="1923462" y="578"/>
                </a:cubicBezTo>
                <a:cubicBezTo>
                  <a:pt x="1918565" y="578"/>
                  <a:pt x="1916205" y="3300"/>
                  <a:pt x="1916386" y="8742"/>
                </a:cubicBezTo>
                <a:cubicBezTo>
                  <a:pt x="1916750" y="17268"/>
                  <a:pt x="1916205" y="25614"/>
                  <a:pt x="1916569" y="34140"/>
                </a:cubicBezTo>
                <a:cubicBezTo>
                  <a:pt x="1916750" y="38858"/>
                  <a:pt x="1915298" y="40672"/>
                  <a:pt x="1910400" y="40490"/>
                </a:cubicBezTo>
                <a:cubicBezTo>
                  <a:pt x="1901873" y="40127"/>
                  <a:pt x="1893529" y="40672"/>
                  <a:pt x="1885001" y="40309"/>
                </a:cubicBezTo>
                <a:cubicBezTo>
                  <a:pt x="1879922" y="39946"/>
                  <a:pt x="1878108" y="41578"/>
                  <a:pt x="1878289" y="46839"/>
                </a:cubicBezTo>
                <a:cubicBezTo>
                  <a:pt x="1878652" y="55366"/>
                  <a:pt x="1878108" y="63712"/>
                  <a:pt x="1878471" y="72238"/>
                </a:cubicBezTo>
                <a:cubicBezTo>
                  <a:pt x="1878652" y="76773"/>
                  <a:pt x="1877020" y="78588"/>
                  <a:pt x="1872302" y="78407"/>
                </a:cubicBezTo>
                <a:cubicBezTo>
                  <a:pt x="1864139" y="78044"/>
                  <a:pt x="1855975" y="78770"/>
                  <a:pt x="1847812" y="78225"/>
                </a:cubicBezTo>
                <a:cubicBezTo>
                  <a:pt x="1841824" y="77863"/>
                  <a:pt x="1840191" y="79858"/>
                  <a:pt x="1840191" y="85845"/>
                </a:cubicBezTo>
                <a:lnTo>
                  <a:pt x="1840352" y="154938"/>
                </a:lnTo>
                <a:lnTo>
                  <a:pt x="1835459" y="156053"/>
                </a:lnTo>
                <a:cubicBezTo>
                  <a:pt x="1829109" y="155871"/>
                  <a:pt x="1826388" y="153877"/>
                  <a:pt x="1827113" y="147527"/>
                </a:cubicBezTo>
                <a:cubicBezTo>
                  <a:pt x="1829290" y="130836"/>
                  <a:pt x="1827113" y="114146"/>
                  <a:pt x="1827113" y="97456"/>
                </a:cubicBezTo>
                <a:cubicBezTo>
                  <a:pt x="1827113" y="75866"/>
                  <a:pt x="1827113" y="75866"/>
                  <a:pt x="1805706" y="79496"/>
                </a:cubicBezTo>
                <a:cubicBezTo>
                  <a:pt x="1794458" y="81310"/>
                  <a:pt x="1789015" y="76593"/>
                  <a:pt x="1789015" y="65345"/>
                </a:cubicBezTo>
                <a:cubicBezTo>
                  <a:pt x="1789015" y="58632"/>
                  <a:pt x="1788835" y="52101"/>
                  <a:pt x="1789015" y="45388"/>
                </a:cubicBezTo>
                <a:cubicBezTo>
                  <a:pt x="1789198" y="41035"/>
                  <a:pt x="1787564" y="39583"/>
                  <a:pt x="1783211" y="39764"/>
                </a:cubicBezTo>
                <a:cubicBezTo>
                  <a:pt x="1774683" y="40127"/>
                  <a:pt x="1766339" y="39764"/>
                  <a:pt x="1757812" y="39946"/>
                </a:cubicBezTo>
                <a:cubicBezTo>
                  <a:pt x="1752732" y="39946"/>
                  <a:pt x="1750556" y="37951"/>
                  <a:pt x="1750736" y="32870"/>
                </a:cubicBezTo>
                <a:cubicBezTo>
                  <a:pt x="1750918" y="24706"/>
                  <a:pt x="1750556" y="16542"/>
                  <a:pt x="1750918" y="8380"/>
                </a:cubicBezTo>
                <a:cubicBezTo>
                  <a:pt x="1751100" y="3300"/>
                  <a:pt x="1749467" y="1486"/>
                  <a:pt x="1744206" y="1667"/>
                </a:cubicBezTo>
                <a:cubicBezTo>
                  <a:pt x="1730961" y="2029"/>
                  <a:pt x="1717536" y="1848"/>
                  <a:pt x="1704295" y="1848"/>
                </a:cubicBezTo>
                <a:cubicBezTo>
                  <a:pt x="1689962" y="1848"/>
                  <a:pt x="1689962" y="1848"/>
                  <a:pt x="1690687" y="16724"/>
                </a:cubicBezTo>
                <a:cubicBezTo>
                  <a:pt x="1690869" y="18901"/>
                  <a:pt x="1689598" y="21260"/>
                  <a:pt x="1689235" y="23618"/>
                </a:cubicBezTo>
                <a:cubicBezTo>
                  <a:pt x="1688510" y="28879"/>
                  <a:pt x="1691776" y="36137"/>
                  <a:pt x="1687421" y="38858"/>
                </a:cubicBezTo>
                <a:cubicBezTo>
                  <a:pt x="1683068" y="41578"/>
                  <a:pt x="1676174" y="39946"/>
                  <a:pt x="1670549" y="39946"/>
                </a:cubicBezTo>
                <a:cubicBezTo>
                  <a:pt x="1651138" y="39946"/>
                  <a:pt x="1651138" y="39946"/>
                  <a:pt x="1651138" y="58995"/>
                </a:cubicBezTo>
                <a:cubicBezTo>
                  <a:pt x="1651138" y="78044"/>
                  <a:pt x="1651138" y="78044"/>
                  <a:pt x="1632088" y="78044"/>
                </a:cubicBezTo>
                <a:cubicBezTo>
                  <a:pt x="1613040" y="78044"/>
                  <a:pt x="1613040" y="78044"/>
                  <a:pt x="1613040" y="96730"/>
                </a:cubicBezTo>
                <a:cubicBezTo>
                  <a:pt x="1613040" y="114146"/>
                  <a:pt x="1609593" y="131562"/>
                  <a:pt x="1611589" y="148978"/>
                </a:cubicBezTo>
                <a:cubicBezTo>
                  <a:pt x="1611952" y="151700"/>
                  <a:pt x="1613766" y="154420"/>
                  <a:pt x="1609050" y="154058"/>
                </a:cubicBezTo>
                <a:cubicBezTo>
                  <a:pt x="1605240" y="153694"/>
                  <a:pt x="1598164" y="156235"/>
                  <a:pt x="1598164" y="151518"/>
                </a:cubicBezTo>
                <a:cubicBezTo>
                  <a:pt x="1598164" y="145893"/>
                  <a:pt x="1595625" y="139907"/>
                  <a:pt x="1597076" y="135009"/>
                </a:cubicBezTo>
                <a:cubicBezTo>
                  <a:pt x="1601792" y="118681"/>
                  <a:pt x="1593810" y="102172"/>
                  <a:pt x="1598345" y="86026"/>
                </a:cubicBezTo>
                <a:cubicBezTo>
                  <a:pt x="1599796" y="80946"/>
                  <a:pt x="1597982" y="77682"/>
                  <a:pt x="1591452" y="78044"/>
                </a:cubicBezTo>
                <a:cubicBezTo>
                  <a:pt x="1582925" y="78588"/>
                  <a:pt x="1574579" y="78225"/>
                  <a:pt x="1566054" y="78225"/>
                </a:cubicBezTo>
                <a:cubicBezTo>
                  <a:pt x="1563332" y="78225"/>
                  <a:pt x="1560429" y="78588"/>
                  <a:pt x="1560429" y="74415"/>
                </a:cubicBezTo>
                <a:cubicBezTo>
                  <a:pt x="1560429" y="65163"/>
                  <a:pt x="1556256" y="56274"/>
                  <a:pt x="1560066" y="46839"/>
                </a:cubicBezTo>
                <a:cubicBezTo>
                  <a:pt x="1561880" y="42123"/>
                  <a:pt x="1559159" y="39946"/>
                  <a:pt x="1553898" y="40127"/>
                </a:cubicBezTo>
                <a:cubicBezTo>
                  <a:pt x="1545734" y="40490"/>
                  <a:pt x="1537570" y="39946"/>
                  <a:pt x="1529406" y="40309"/>
                </a:cubicBezTo>
                <a:cubicBezTo>
                  <a:pt x="1524145" y="40490"/>
                  <a:pt x="1521787" y="39039"/>
                  <a:pt x="1522150" y="33233"/>
                </a:cubicBezTo>
                <a:cubicBezTo>
                  <a:pt x="1522512" y="24706"/>
                  <a:pt x="1521969" y="16362"/>
                  <a:pt x="1522332" y="7836"/>
                </a:cubicBezTo>
                <a:cubicBezTo>
                  <a:pt x="1522695" y="2029"/>
                  <a:pt x="1521061" y="-692"/>
                  <a:pt x="1514893" y="215"/>
                </a:cubicBezTo>
                <a:cubicBezTo>
                  <a:pt x="1499835" y="2211"/>
                  <a:pt x="1484597" y="578"/>
                  <a:pt x="1469357" y="215"/>
                </a:cubicBezTo>
                <a:cubicBezTo>
                  <a:pt x="1468450" y="215"/>
                  <a:pt x="1467543" y="215"/>
                  <a:pt x="1466636" y="215"/>
                </a:cubicBezTo>
                <a:cubicBezTo>
                  <a:pt x="1461375" y="397"/>
                  <a:pt x="1458472" y="2574"/>
                  <a:pt x="1458835" y="8561"/>
                </a:cubicBezTo>
                <a:cubicBezTo>
                  <a:pt x="1459197" y="17087"/>
                  <a:pt x="1458653" y="25433"/>
                  <a:pt x="1459016" y="33959"/>
                </a:cubicBezTo>
                <a:cubicBezTo>
                  <a:pt x="1459197" y="38676"/>
                  <a:pt x="1457565" y="40309"/>
                  <a:pt x="1452848" y="40127"/>
                </a:cubicBezTo>
                <a:cubicBezTo>
                  <a:pt x="1444321" y="39764"/>
                  <a:pt x="1435977" y="40309"/>
                  <a:pt x="1427450" y="39946"/>
                </a:cubicBezTo>
                <a:cubicBezTo>
                  <a:pt x="1422189" y="39764"/>
                  <a:pt x="1420555" y="41578"/>
                  <a:pt x="1420737" y="46658"/>
                </a:cubicBezTo>
                <a:cubicBezTo>
                  <a:pt x="1421100" y="55185"/>
                  <a:pt x="1420555" y="63531"/>
                  <a:pt x="1420919" y="72057"/>
                </a:cubicBezTo>
                <a:cubicBezTo>
                  <a:pt x="1421100" y="76955"/>
                  <a:pt x="1419284" y="78407"/>
                  <a:pt x="1414569" y="78225"/>
                </a:cubicBezTo>
                <a:cubicBezTo>
                  <a:pt x="1406405" y="78044"/>
                  <a:pt x="1398241" y="78588"/>
                  <a:pt x="1390077" y="78044"/>
                </a:cubicBezTo>
                <a:cubicBezTo>
                  <a:pt x="1384091" y="77682"/>
                  <a:pt x="1382640" y="80039"/>
                  <a:pt x="1382640" y="85845"/>
                </a:cubicBezTo>
                <a:cubicBezTo>
                  <a:pt x="1382821" y="106345"/>
                  <a:pt x="1382821" y="127027"/>
                  <a:pt x="1382640" y="147527"/>
                </a:cubicBezTo>
                <a:cubicBezTo>
                  <a:pt x="1382640" y="149885"/>
                  <a:pt x="1384091" y="153877"/>
                  <a:pt x="1380099" y="154058"/>
                </a:cubicBezTo>
                <a:cubicBezTo>
                  <a:pt x="1375382" y="154239"/>
                  <a:pt x="1371029" y="157686"/>
                  <a:pt x="1366130" y="155691"/>
                </a:cubicBezTo>
                <a:cubicBezTo>
                  <a:pt x="1365405" y="155509"/>
                  <a:pt x="1364860" y="154058"/>
                  <a:pt x="1365042" y="153514"/>
                </a:cubicBezTo>
                <a:cubicBezTo>
                  <a:pt x="1368125" y="144080"/>
                  <a:pt x="1364135" y="134465"/>
                  <a:pt x="1365042" y="125213"/>
                </a:cubicBezTo>
                <a:cubicBezTo>
                  <a:pt x="1366130" y="112877"/>
                  <a:pt x="1366312" y="100903"/>
                  <a:pt x="1364860" y="88566"/>
                </a:cubicBezTo>
                <a:cubicBezTo>
                  <a:pt x="1364135" y="82760"/>
                  <a:pt x="1361595" y="80946"/>
                  <a:pt x="1357422" y="81310"/>
                </a:cubicBezTo>
                <a:cubicBezTo>
                  <a:pt x="1348895" y="82217"/>
                  <a:pt x="1340369" y="80221"/>
                  <a:pt x="1332205" y="81310"/>
                </a:cubicBezTo>
                <a:cubicBezTo>
                  <a:pt x="1325856" y="82035"/>
                  <a:pt x="1326581" y="79496"/>
                  <a:pt x="1326400" y="75685"/>
                </a:cubicBezTo>
                <a:cubicBezTo>
                  <a:pt x="1326218" y="69699"/>
                  <a:pt x="1329846" y="64075"/>
                  <a:pt x="1327670" y="57907"/>
                </a:cubicBezTo>
                <a:cubicBezTo>
                  <a:pt x="1325129" y="56636"/>
                  <a:pt x="1325311" y="60809"/>
                  <a:pt x="1322953" y="60446"/>
                </a:cubicBezTo>
                <a:cubicBezTo>
                  <a:pt x="1322046" y="54278"/>
                  <a:pt x="1325674" y="49017"/>
                  <a:pt x="1325856" y="42123"/>
                </a:cubicBezTo>
                <a:cubicBezTo>
                  <a:pt x="1315151" y="42123"/>
                  <a:pt x="1304448" y="41941"/>
                  <a:pt x="1293744" y="42123"/>
                </a:cubicBezTo>
                <a:cubicBezTo>
                  <a:pt x="1288301" y="42304"/>
                  <a:pt x="1287576" y="39764"/>
                  <a:pt x="1288846" y="35411"/>
                </a:cubicBezTo>
                <a:cubicBezTo>
                  <a:pt x="1291386" y="26702"/>
                  <a:pt x="1289572" y="17994"/>
                  <a:pt x="1289934" y="9287"/>
                </a:cubicBezTo>
                <a:cubicBezTo>
                  <a:pt x="1290115" y="6021"/>
                  <a:pt x="1288301" y="3662"/>
                  <a:pt x="1285036" y="4025"/>
                </a:cubicBezTo>
                <a:cubicBezTo>
                  <a:pt x="1268164" y="5657"/>
                  <a:pt x="1251656" y="397"/>
                  <a:pt x="1234782" y="3662"/>
                </a:cubicBezTo>
                <a:cubicBezTo>
                  <a:pt x="1230610" y="4388"/>
                  <a:pt x="1230066" y="6021"/>
                  <a:pt x="1230066" y="9468"/>
                </a:cubicBezTo>
                <a:cubicBezTo>
                  <a:pt x="1230247" y="18176"/>
                  <a:pt x="1229885" y="27065"/>
                  <a:pt x="1230247" y="35774"/>
                </a:cubicBezTo>
                <a:cubicBezTo>
                  <a:pt x="1230429" y="40490"/>
                  <a:pt x="1228796" y="42123"/>
                  <a:pt x="1224080" y="41941"/>
                </a:cubicBezTo>
                <a:cubicBezTo>
                  <a:pt x="1215371" y="41578"/>
                  <a:pt x="1206482" y="41941"/>
                  <a:pt x="1197774" y="41760"/>
                </a:cubicBezTo>
                <a:cubicBezTo>
                  <a:pt x="1193420" y="41760"/>
                  <a:pt x="1191786" y="43211"/>
                  <a:pt x="1192149" y="47565"/>
                </a:cubicBezTo>
                <a:cubicBezTo>
                  <a:pt x="1192875" y="54460"/>
                  <a:pt x="1192149" y="61715"/>
                  <a:pt x="1192512" y="68610"/>
                </a:cubicBezTo>
                <a:cubicBezTo>
                  <a:pt x="1193057" y="78225"/>
                  <a:pt x="1189429" y="80946"/>
                  <a:pt x="1180539" y="80039"/>
                </a:cubicBezTo>
                <a:cubicBezTo>
                  <a:pt x="1174552" y="79496"/>
                  <a:pt x="1168385" y="80402"/>
                  <a:pt x="1162397" y="79858"/>
                </a:cubicBezTo>
                <a:cubicBezTo>
                  <a:pt x="1155322" y="79133"/>
                  <a:pt x="1153689" y="82035"/>
                  <a:pt x="1154052" y="88566"/>
                </a:cubicBezTo>
                <a:cubicBezTo>
                  <a:pt x="1154597" y="99088"/>
                  <a:pt x="1154234" y="109792"/>
                  <a:pt x="1154234" y="120315"/>
                </a:cubicBezTo>
                <a:cubicBezTo>
                  <a:pt x="1154234" y="129385"/>
                  <a:pt x="1152601" y="138456"/>
                  <a:pt x="1154052" y="147707"/>
                </a:cubicBezTo>
                <a:cubicBezTo>
                  <a:pt x="1154959" y="154058"/>
                  <a:pt x="1150968" y="156053"/>
                  <a:pt x="1144619" y="156235"/>
                </a:cubicBezTo>
                <a:cubicBezTo>
                  <a:pt x="1137543" y="156416"/>
                  <a:pt x="1137543" y="152606"/>
                  <a:pt x="1137907" y="147707"/>
                </a:cubicBezTo>
                <a:cubicBezTo>
                  <a:pt x="1139176" y="131018"/>
                  <a:pt x="1136453" y="114508"/>
                  <a:pt x="1137543" y="97637"/>
                </a:cubicBezTo>
                <a:cubicBezTo>
                  <a:pt x="1138995" y="75685"/>
                  <a:pt x="1137907" y="75322"/>
                  <a:pt x="1115592" y="79313"/>
                </a:cubicBezTo>
                <a:cubicBezTo>
                  <a:pt x="1104525" y="81310"/>
                  <a:pt x="1099808" y="77499"/>
                  <a:pt x="1099808" y="66614"/>
                </a:cubicBezTo>
                <a:cubicBezTo>
                  <a:pt x="1099808" y="59901"/>
                  <a:pt x="1099445" y="53371"/>
                  <a:pt x="1099808" y="46658"/>
                </a:cubicBezTo>
                <a:cubicBezTo>
                  <a:pt x="1100170" y="41760"/>
                  <a:pt x="1098539" y="39764"/>
                  <a:pt x="1093277" y="39946"/>
                </a:cubicBezTo>
                <a:cubicBezTo>
                  <a:pt x="1084750" y="40309"/>
                  <a:pt x="1076405" y="39764"/>
                  <a:pt x="1067879" y="40127"/>
                </a:cubicBezTo>
                <a:cubicBezTo>
                  <a:pt x="1063162" y="40309"/>
                  <a:pt x="1061347" y="38858"/>
                  <a:pt x="1061529" y="33959"/>
                </a:cubicBezTo>
                <a:cubicBezTo>
                  <a:pt x="1061891" y="25251"/>
                  <a:pt x="1061529" y="16362"/>
                  <a:pt x="1061710" y="7654"/>
                </a:cubicBezTo>
                <a:cubicBezTo>
                  <a:pt x="1061891" y="3300"/>
                  <a:pt x="1060440" y="1848"/>
                  <a:pt x="1056086" y="1848"/>
                </a:cubicBezTo>
                <a:cubicBezTo>
                  <a:pt x="1039215" y="2029"/>
                  <a:pt x="1022160" y="2029"/>
                  <a:pt x="1005289" y="1848"/>
                </a:cubicBezTo>
                <a:cubicBezTo>
                  <a:pt x="1001298" y="1848"/>
                  <a:pt x="999302" y="3300"/>
                  <a:pt x="1000029" y="7110"/>
                </a:cubicBezTo>
                <a:cubicBezTo>
                  <a:pt x="1001660" y="15817"/>
                  <a:pt x="996582" y="24163"/>
                  <a:pt x="999847" y="32870"/>
                </a:cubicBezTo>
                <a:cubicBezTo>
                  <a:pt x="1001660" y="37770"/>
                  <a:pt x="999302" y="40490"/>
                  <a:pt x="993314" y="40127"/>
                </a:cubicBezTo>
                <a:cubicBezTo>
                  <a:pt x="985514" y="39764"/>
                  <a:pt x="977532" y="40490"/>
                  <a:pt x="969732" y="39946"/>
                </a:cubicBezTo>
                <a:cubicBezTo>
                  <a:pt x="962474" y="39402"/>
                  <a:pt x="959390" y="41397"/>
                  <a:pt x="960116" y="49199"/>
                </a:cubicBezTo>
                <a:cubicBezTo>
                  <a:pt x="960660" y="56093"/>
                  <a:pt x="959753" y="63169"/>
                  <a:pt x="960298" y="70061"/>
                </a:cubicBezTo>
                <a:cubicBezTo>
                  <a:pt x="960841" y="76229"/>
                  <a:pt x="959209" y="78951"/>
                  <a:pt x="952496" y="78407"/>
                </a:cubicBezTo>
                <a:cubicBezTo>
                  <a:pt x="945239" y="77863"/>
                  <a:pt x="937983" y="78770"/>
                  <a:pt x="930726" y="78225"/>
                </a:cubicBezTo>
                <a:cubicBezTo>
                  <a:pt x="924194" y="77682"/>
                  <a:pt x="921837" y="79496"/>
                  <a:pt x="922017" y="86570"/>
                </a:cubicBezTo>
                <a:cubicBezTo>
                  <a:pt x="922380" y="106528"/>
                  <a:pt x="922017" y="126482"/>
                  <a:pt x="922199" y="146438"/>
                </a:cubicBezTo>
                <a:cubicBezTo>
                  <a:pt x="922380" y="151518"/>
                  <a:pt x="922199" y="154783"/>
                  <a:pt x="915305" y="154783"/>
                </a:cubicBezTo>
                <a:cubicBezTo>
                  <a:pt x="908412" y="154783"/>
                  <a:pt x="907504" y="152063"/>
                  <a:pt x="907504" y="146257"/>
                </a:cubicBezTo>
                <a:cubicBezTo>
                  <a:pt x="907686" y="125939"/>
                  <a:pt x="907323" y="105801"/>
                  <a:pt x="907686" y="85482"/>
                </a:cubicBezTo>
                <a:cubicBezTo>
                  <a:pt x="907686" y="80039"/>
                  <a:pt x="906416" y="77863"/>
                  <a:pt x="900611" y="78225"/>
                </a:cubicBezTo>
                <a:cubicBezTo>
                  <a:pt x="892446" y="78588"/>
                  <a:pt x="884283" y="78044"/>
                  <a:pt x="876119" y="78407"/>
                </a:cubicBezTo>
                <a:cubicBezTo>
                  <a:pt x="871040" y="78770"/>
                  <a:pt x="869226" y="77136"/>
                  <a:pt x="869407" y="71875"/>
                </a:cubicBezTo>
                <a:cubicBezTo>
                  <a:pt x="869770" y="63349"/>
                  <a:pt x="869226" y="55004"/>
                  <a:pt x="869589" y="46476"/>
                </a:cubicBezTo>
                <a:cubicBezTo>
                  <a:pt x="869770" y="41760"/>
                  <a:pt x="868318" y="39946"/>
                  <a:pt x="863420" y="40127"/>
                </a:cubicBezTo>
                <a:cubicBezTo>
                  <a:pt x="855257" y="40490"/>
                  <a:pt x="847093" y="40127"/>
                  <a:pt x="838929" y="40309"/>
                </a:cubicBezTo>
                <a:cubicBezTo>
                  <a:pt x="833486" y="40490"/>
                  <a:pt x="831128" y="38495"/>
                  <a:pt x="831309" y="32870"/>
                </a:cubicBezTo>
                <a:cubicBezTo>
                  <a:pt x="831491" y="24706"/>
                  <a:pt x="830946" y="16542"/>
                  <a:pt x="831491" y="8380"/>
                </a:cubicBezTo>
                <a:cubicBezTo>
                  <a:pt x="831854" y="2211"/>
                  <a:pt x="830039" y="-874"/>
                  <a:pt x="823508" y="215"/>
                </a:cubicBezTo>
                <a:cubicBezTo>
                  <a:pt x="809357" y="2392"/>
                  <a:pt x="795025" y="941"/>
                  <a:pt x="780693" y="215"/>
                </a:cubicBezTo>
                <a:cubicBezTo>
                  <a:pt x="778516" y="35"/>
                  <a:pt x="776339" y="215"/>
                  <a:pt x="774343" y="578"/>
                </a:cubicBezTo>
                <a:cubicBezTo>
                  <a:pt x="769809" y="1486"/>
                  <a:pt x="767267" y="3662"/>
                  <a:pt x="767630" y="9105"/>
                </a:cubicBezTo>
                <a:cubicBezTo>
                  <a:pt x="768357" y="16905"/>
                  <a:pt x="767450" y="24888"/>
                  <a:pt x="767993" y="32689"/>
                </a:cubicBezTo>
                <a:cubicBezTo>
                  <a:pt x="768357" y="38858"/>
                  <a:pt x="765998" y="40490"/>
                  <a:pt x="760192" y="40127"/>
                </a:cubicBezTo>
                <a:cubicBezTo>
                  <a:pt x="752391" y="39764"/>
                  <a:pt x="744410" y="40490"/>
                  <a:pt x="736608" y="39946"/>
                </a:cubicBezTo>
                <a:cubicBezTo>
                  <a:pt x="729896" y="39583"/>
                  <a:pt x="728445" y="42849"/>
                  <a:pt x="730259" y="48110"/>
                </a:cubicBezTo>
                <a:cubicBezTo>
                  <a:pt x="732617" y="55366"/>
                  <a:pt x="731529" y="62623"/>
                  <a:pt x="731348" y="69699"/>
                </a:cubicBezTo>
                <a:cubicBezTo>
                  <a:pt x="731166" y="74959"/>
                  <a:pt x="728989" y="79133"/>
                  <a:pt x="721914" y="78407"/>
                </a:cubicBezTo>
                <a:cubicBezTo>
                  <a:pt x="714114" y="77682"/>
                  <a:pt x="706130" y="78225"/>
                  <a:pt x="698329" y="78225"/>
                </a:cubicBezTo>
                <a:cubicBezTo>
                  <a:pt x="694882" y="78225"/>
                  <a:pt x="691798" y="78225"/>
                  <a:pt x="692342" y="83486"/>
                </a:cubicBezTo>
                <a:cubicBezTo>
                  <a:pt x="694701" y="105256"/>
                  <a:pt x="692886" y="126845"/>
                  <a:pt x="693250" y="148616"/>
                </a:cubicBezTo>
                <a:cubicBezTo>
                  <a:pt x="693431" y="159500"/>
                  <a:pt x="683634" y="153514"/>
                  <a:pt x="678918" y="155691"/>
                </a:cubicBezTo>
                <a:cubicBezTo>
                  <a:pt x="674200" y="157867"/>
                  <a:pt x="675290" y="151518"/>
                  <a:pt x="675290" y="148797"/>
                </a:cubicBezTo>
                <a:cubicBezTo>
                  <a:pt x="675108" y="129747"/>
                  <a:pt x="674564" y="110699"/>
                  <a:pt x="675471" y="91649"/>
                </a:cubicBezTo>
                <a:cubicBezTo>
                  <a:pt x="676015" y="83305"/>
                  <a:pt x="672386" y="80221"/>
                  <a:pt x="665855" y="80946"/>
                </a:cubicBezTo>
                <a:cubicBezTo>
                  <a:pt x="657873" y="81854"/>
                  <a:pt x="649891" y="80221"/>
                  <a:pt x="642272" y="81491"/>
                </a:cubicBezTo>
                <a:cubicBezTo>
                  <a:pt x="634471" y="82942"/>
                  <a:pt x="635014" y="77682"/>
                  <a:pt x="635922" y="74234"/>
                </a:cubicBezTo>
                <a:cubicBezTo>
                  <a:pt x="637917" y="66433"/>
                  <a:pt x="636829" y="58632"/>
                  <a:pt x="637010" y="48835"/>
                </a:cubicBezTo>
                <a:cubicBezTo>
                  <a:pt x="634651" y="53371"/>
                  <a:pt x="636647" y="56818"/>
                  <a:pt x="633926" y="59539"/>
                </a:cubicBezTo>
                <a:cubicBezTo>
                  <a:pt x="633926" y="55185"/>
                  <a:pt x="632475" y="50469"/>
                  <a:pt x="634288" y="47565"/>
                </a:cubicBezTo>
                <a:cubicBezTo>
                  <a:pt x="638098" y="41578"/>
                  <a:pt x="634288" y="42123"/>
                  <a:pt x="630661" y="42123"/>
                </a:cubicBezTo>
                <a:cubicBezTo>
                  <a:pt x="622859" y="42123"/>
                  <a:pt x="614877" y="41760"/>
                  <a:pt x="607076" y="42304"/>
                </a:cubicBezTo>
                <a:cubicBezTo>
                  <a:pt x="600364" y="42667"/>
                  <a:pt x="598730" y="40127"/>
                  <a:pt x="599092" y="33959"/>
                </a:cubicBezTo>
                <a:cubicBezTo>
                  <a:pt x="599637" y="25796"/>
                  <a:pt x="599275" y="17631"/>
                  <a:pt x="599275" y="9468"/>
                </a:cubicBezTo>
                <a:cubicBezTo>
                  <a:pt x="599275" y="6565"/>
                  <a:pt x="599275" y="3481"/>
                  <a:pt x="595284" y="4025"/>
                </a:cubicBezTo>
                <a:cubicBezTo>
                  <a:pt x="578412" y="6021"/>
                  <a:pt x="561903" y="578"/>
                  <a:pt x="545031" y="3662"/>
                </a:cubicBezTo>
                <a:cubicBezTo>
                  <a:pt x="540132" y="4569"/>
                  <a:pt x="539406" y="6385"/>
                  <a:pt x="539406" y="10556"/>
                </a:cubicBezTo>
                <a:cubicBezTo>
                  <a:pt x="539226" y="17450"/>
                  <a:pt x="539951" y="24163"/>
                  <a:pt x="541220" y="31057"/>
                </a:cubicBezTo>
                <a:cubicBezTo>
                  <a:pt x="542672" y="38858"/>
                  <a:pt x="540132" y="43211"/>
                  <a:pt x="531063" y="42123"/>
                </a:cubicBezTo>
                <a:cubicBezTo>
                  <a:pt x="525075" y="41397"/>
                  <a:pt x="518907" y="42304"/>
                  <a:pt x="512919" y="41941"/>
                </a:cubicBezTo>
                <a:cubicBezTo>
                  <a:pt x="506026" y="41578"/>
                  <a:pt x="499677" y="41035"/>
                  <a:pt x="503123" y="51558"/>
                </a:cubicBezTo>
                <a:cubicBezTo>
                  <a:pt x="504031" y="54278"/>
                  <a:pt x="503305" y="57544"/>
                  <a:pt x="503305" y="60627"/>
                </a:cubicBezTo>
                <a:cubicBezTo>
                  <a:pt x="502942" y="80221"/>
                  <a:pt x="502942" y="80221"/>
                  <a:pt x="483711" y="80221"/>
                </a:cubicBezTo>
                <a:cubicBezTo>
                  <a:pt x="479720" y="80221"/>
                  <a:pt x="475730" y="80765"/>
                  <a:pt x="471919" y="80221"/>
                </a:cubicBezTo>
                <a:cubicBezTo>
                  <a:pt x="465207" y="79313"/>
                  <a:pt x="463030" y="81491"/>
                  <a:pt x="463211" y="88566"/>
                </a:cubicBezTo>
                <a:cubicBezTo>
                  <a:pt x="463756" y="108885"/>
                  <a:pt x="463211" y="129022"/>
                  <a:pt x="463574" y="149341"/>
                </a:cubicBezTo>
                <a:cubicBezTo>
                  <a:pt x="463756" y="155871"/>
                  <a:pt x="461035" y="156598"/>
                  <a:pt x="455592" y="156598"/>
                </a:cubicBezTo>
                <a:cubicBezTo>
                  <a:pt x="449969" y="156598"/>
                  <a:pt x="446702" y="156053"/>
                  <a:pt x="446884" y="148978"/>
                </a:cubicBezTo>
                <a:cubicBezTo>
                  <a:pt x="447428" y="131743"/>
                  <a:pt x="447065" y="114508"/>
                  <a:pt x="447065" y="97274"/>
                </a:cubicBezTo>
                <a:cubicBezTo>
                  <a:pt x="447065" y="75322"/>
                  <a:pt x="447065" y="75322"/>
                  <a:pt x="424932" y="79496"/>
                </a:cubicBezTo>
                <a:cubicBezTo>
                  <a:pt x="413684" y="81672"/>
                  <a:pt x="408967" y="77863"/>
                  <a:pt x="408967" y="66252"/>
                </a:cubicBezTo>
                <a:cubicBezTo>
                  <a:pt x="408967" y="60264"/>
                  <a:pt x="408604" y="54097"/>
                  <a:pt x="409149" y="48110"/>
                </a:cubicBezTo>
                <a:cubicBezTo>
                  <a:pt x="409692" y="41578"/>
                  <a:pt x="406972" y="39946"/>
                  <a:pt x="400803" y="40309"/>
                </a:cubicBezTo>
                <a:cubicBezTo>
                  <a:pt x="394091" y="40672"/>
                  <a:pt x="387378" y="39764"/>
                  <a:pt x="380848" y="40490"/>
                </a:cubicBezTo>
                <a:cubicBezTo>
                  <a:pt x="371957" y="41578"/>
                  <a:pt x="369962" y="37951"/>
                  <a:pt x="370688" y="29967"/>
                </a:cubicBezTo>
                <a:cubicBezTo>
                  <a:pt x="371231" y="23981"/>
                  <a:pt x="370325" y="17812"/>
                  <a:pt x="370869" y="11826"/>
                </a:cubicBezTo>
                <a:cubicBezTo>
                  <a:pt x="371594" y="4388"/>
                  <a:pt x="369418" y="1667"/>
                  <a:pt x="361617" y="2029"/>
                </a:cubicBezTo>
                <a:cubicBezTo>
                  <a:pt x="349281" y="2755"/>
                  <a:pt x="336763" y="2211"/>
                  <a:pt x="324427" y="2211"/>
                </a:cubicBezTo>
                <a:cubicBezTo>
                  <a:pt x="309006" y="2211"/>
                  <a:pt x="309006" y="2211"/>
                  <a:pt x="309006" y="17268"/>
                </a:cubicBezTo>
                <a:cubicBezTo>
                  <a:pt x="309006" y="40309"/>
                  <a:pt x="309006" y="40309"/>
                  <a:pt x="286328" y="40309"/>
                </a:cubicBezTo>
                <a:cubicBezTo>
                  <a:pt x="268005" y="40309"/>
                  <a:pt x="265647" y="43392"/>
                  <a:pt x="269819" y="61715"/>
                </a:cubicBezTo>
                <a:cubicBezTo>
                  <a:pt x="269819" y="61897"/>
                  <a:pt x="270182" y="62078"/>
                  <a:pt x="270182" y="62442"/>
                </a:cubicBezTo>
                <a:cubicBezTo>
                  <a:pt x="272540" y="73326"/>
                  <a:pt x="268731" y="78407"/>
                  <a:pt x="257846" y="78407"/>
                </a:cubicBezTo>
                <a:cubicBezTo>
                  <a:pt x="251134" y="78407"/>
                  <a:pt x="244421" y="78770"/>
                  <a:pt x="237890" y="78225"/>
                </a:cubicBezTo>
                <a:cubicBezTo>
                  <a:pt x="232266" y="77863"/>
                  <a:pt x="230996" y="80039"/>
                  <a:pt x="230814" y="85482"/>
                </a:cubicBezTo>
                <a:cubicBezTo>
                  <a:pt x="230451" y="92558"/>
                  <a:pt x="233899" y="99270"/>
                  <a:pt x="232629" y="105983"/>
                </a:cubicBezTo>
                <a:cubicBezTo>
                  <a:pt x="229908" y="119770"/>
                  <a:pt x="231359" y="133557"/>
                  <a:pt x="231176" y="147345"/>
                </a:cubicBezTo>
                <a:cubicBezTo>
                  <a:pt x="231176" y="152788"/>
                  <a:pt x="229726" y="154602"/>
                  <a:pt x="224102" y="154602"/>
                </a:cubicBezTo>
                <a:cubicBezTo>
                  <a:pt x="218116" y="154602"/>
                  <a:pt x="216664" y="152969"/>
                  <a:pt x="216301" y="146982"/>
                </a:cubicBezTo>
                <a:cubicBezTo>
                  <a:pt x="215756" y="136279"/>
                  <a:pt x="220111" y="125939"/>
                  <a:pt x="217935" y="115597"/>
                </a:cubicBezTo>
                <a:cubicBezTo>
                  <a:pt x="215756" y="105438"/>
                  <a:pt x="216119" y="95097"/>
                  <a:pt x="216845" y="85119"/>
                </a:cubicBezTo>
                <a:cubicBezTo>
                  <a:pt x="217389" y="78407"/>
                  <a:pt x="215031" y="78225"/>
                  <a:pt x="210133" y="78225"/>
                </a:cubicBezTo>
                <a:cubicBezTo>
                  <a:pt x="201425" y="78225"/>
                  <a:pt x="192536" y="78044"/>
                  <a:pt x="183827" y="78225"/>
                </a:cubicBezTo>
                <a:cubicBezTo>
                  <a:pt x="180199" y="78407"/>
                  <a:pt x="178022" y="77499"/>
                  <a:pt x="178204" y="73326"/>
                </a:cubicBezTo>
                <a:cubicBezTo>
                  <a:pt x="178747" y="62623"/>
                  <a:pt x="177296" y="51738"/>
                  <a:pt x="179473" y="40127"/>
                </a:cubicBezTo>
                <a:cubicBezTo>
                  <a:pt x="169314" y="40127"/>
                  <a:pt x="159517" y="39946"/>
                  <a:pt x="149540" y="40309"/>
                </a:cubicBezTo>
                <a:cubicBezTo>
                  <a:pt x="142645" y="40490"/>
                  <a:pt x="140106" y="38313"/>
                  <a:pt x="139924" y="31057"/>
                </a:cubicBezTo>
                <a:cubicBezTo>
                  <a:pt x="139743" y="23800"/>
                  <a:pt x="141919" y="16905"/>
                  <a:pt x="142101" y="9650"/>
                </a:cubicBezTo>
                <a:cubicBezTo>
                  <a:pt x="142282" y="2755"/>
                  <a:pt x="140106" y="215"/>
                  <a:pt x="132849" y="35"/>
                </a:cubicBezTo>
                <a:cubicBezTo>
                  <a:pt x="123234" y="-147"/>
                  <a:pt x="113799" y="4388"/>
                  <a:pt x="104730" y="1486"/>
                </a:cubicBezTo>
                <a:cubicBezTo>
                  <a:pt x="98380" y="-511"/>
                  <a:pt x="92211" y="578"/>
                  <a:pt x="85861" y="578"/>
                </a:cubicBezTo>
                <a:cubicBezTo>
                  <a:pt x="80963" y="578"/>
                  <a:pt x="78605" y="3300"/>
                  <a:pt x="78786" y="8742"/>
                </a:cubicBezTo>
                <a:cubicBezTo>
                  <a:pt x="79149" y="17268"/>
                  <a:pt x="78605" y="25614"/>
                  <a:pt x="78967" y="34140"/>
                </a:cubicBezTo>
                <a:cubicBezTo>
                  <a:pt x="79149" y="38858"/>
                  <a:pt x="77698" y="40672"/>
                  <a:pt x="72799" y="40490"/>
                </a:cubicBezTo>
                <a:cubicBezTo>
                  <a:pt x="64273" y="40127"/>
                  <a:pt x="55927" y="40672"/>
                  <a:pt x="47400" y="40309"/>
                </a:cubicBezTo>
                <a:cubicBezTo>
                  <a:pt x="42321" y="39946"/>
                  <a:pt x="40506" y="41578"/>
                  <a:pt x="40688" y="46839"/>
                </a:cubicBezTo>
                <a:cubicBezTo>
                  <a:pt x="41051" y="55366"/>
                  <a:pt x="40506" y="63712"/>
                  <a:pt x="40869" y="72238"/>
                </a:cubicBezTo>
                <a:cubicBezTo>
                  <a:pt x="41051" y="76773"/>
                  <a:pt x="39418" y="78588"/>
                  <a:pt x="34702" y="78407"/>
                </a:cubicBezTo>
                <a:cubicBezTo>
                  <a:pt x="26538" y="78044"/>
                  <a:pt x="18374" y="78770"/>
                  <a:pt x="10210" y="78225"/>
                </a:cubicBezTo>
                <a:cubicBezTo>
                  <a:pt x="4222" y="77863"/>
                  <a:pt x="2590" y="79858"/>
                  <a:pt x="2590" y="85845"/>
                </a:cubicBezTo>
                <a:cubicBezTo>
                  <a:pt x="2953" y="111787"/>
                  <a:pt x="2771" y="137912"/>
                  <a:pt x="2771" y="163855"/>
                </a:cubicBezTo>
                <a:cubicBezTo>
                  <a:pt x="2771" y="180364"/>
                  <a:pt x="2771" y="180182"/>
                  <a:pt x="18918" y="180182"/>
                </a:cubicBezTo>
                <a:cubicBezTo>
                  <a:pt x="24905" y="180364"/>
                  <a:pt x="26718" y="178368"/>
                  <a:pt x="26538" y="172563"/>
                </a:cubicBezTo>
                <a:cubicBezTo>
                  <a:pt x="26175" y="155691"/>
                  <a:pt x="26356" y="138638"/>
                  <a:pt x="26356" y="121766"/>
                </a:cubicBezTo>
                <a:cubicBezTo>
                  <a:pt x="26356" y="104349"/>
                  <a:pt x="26356" y="104349"/>
                  <a:pt x="43410" y="103986"/>
                </a:cubicBezTo>
                <a:cubicBezTo>
                  <a:pt x="64454" y="103442"/>
                  <a:pt x="64454" y="103442"/>
                  <a:pt x="64454" y="82217"/>
                </a:cubicBezTo>
                <a:cubicBezTo>
                  <a:pt x="64454" y="78044"/>
                  <a:pt x="65361" y="73508"/>
                  <a:pt x="64091" y="69699"/>
                </a:cubicBezTo>
                <a:cubicBezTo>
                  <a:pt x="62277" y="64619"/>
                  <a:pt x="64091" y="64075"/>
                  <a:pt x="68264" y="64075"/>
                </a:cubicBezTo>
                <a:cubicBezTo>
                  <a:pt x="76972" y="64257"/>
                  <a:pt x="85861" y="63894"/>
                  <a:pt x="94570" y="64257"/>
                </a:cubicBezTo>
                <a:cubicBezTo>
                  <a:pt x="100193" y="64438"/>
                  <a:pt x="102733" y="62442"/>
                  <a:pt x="102551" y="56455"/>
                </a:cubicBezTo>
                <a:cubicBezTo>
                  <a:pt x="102188" y="47747"/>
                  <a:pt x="102733" y="38858"/>
                  <a:pt x="102370" y="30149"/>
                </a:cubicBezTo>
                <a:cubicBezTo>
                  <a:pt x="102008" y="23981"/>
                  <a:pt x="105636" y="24163"/>
                  <a:pt x="109809" y="24163"/>
                </a:cubicBezTo>
                <a:cubicBezTo>
                  <a:pt x="114162" y="23981"/>
                  <a:pt x="117428" y="24163"/>
                  <a:pt x="117065" y="30149"/>
                </a:cubicBezTo>
                <a:cubicBezTo>
                  <a:pt x="116521" y="36137"/>
                  <a:pt x="116883" y="42304"/>
                  <a:pt x="116883" y="48290"/>
                </a:cubicBezTo>
                <a:cubicBezTo>
                  <a:pt x="116883" y="64075"/>
                  <a:pt x="116883" y="64075"/>
                  <a:pt x="132485" y="64075"/>
                </a:cubicBezTo>
                <a:cubicBezTo>
                  <a:pt x="156796" y="64075"/>
                  <a:pt x="156796" y="64075"/>
                  <a:pt x="156796" y="88021"/>
                </a:cubicBezTo>
                <a:cubicBezTo>
                  <a:pt x="156796" y="92558"/>
                  <a:pt x="154981" y="99633"/>
                  <a:pt x="156978" y="101083"/>
                </a:cubicBezTo>
                <a:cubicBezTo>
                  <a:pt x="160242" y="103260"/>
                  <a:pt x="166048" y="101991"/>
                  <a:pt x="170946" y="101991"/>
                </a:cubicBezTo>
                <a:cubicBezTo>
                  <a:pt x="194893" y="101991"/>
                  <a:pt x="194713" y="101991"/>
                  <a:pt x="194893" y="125576"/>
                </a:cubicBezTo>
                <a:cubicBezTo>
                  <a:pt x="195076" y="141178"/>
                  <a:pt x="194531" y="156779"/>
                  <a:pt x="193080" y="172380"/>
                </a:cubicBezTo>
                <a:cubicBezTo>
                  <a:pt x="192717" y="176917"/>
                  <a:pt x="194168" y="180726"/>
                  <a:pt x="199429" y="179638"/>
                </a:cubicBezTo>
                <a:cubicBezTo>
                  <a:pt x="215212" y="176190"/>
                  <a:pt x="231176" y="178550"/>
                  <a:pt x="247142" y="178187"/>
                </a:cubicBezTo>
                <a:cubicBezTo>
                  <a:pt x="252948" y="178005"/>
                  <a:pt x="254944" y="176554"/>
                  <a:pt x="254762" y="170566"/>
                </a:cubicBezTo>
                <a:cubicBezTo>
                  <a:pt x="254399" y="149885"/>
                  <a:pt x="254762" y="129385"/>
                  <a:pt x="254580" y="108704"/>
                </a:cubicBezTo>
                <a:cubicBezTo>
                  <a:pt x="254399" y="103805"/>
                  <a:pt x="255487" y="101628"/>
                  <a:pt x="260931" y="101809"/>
                </a:cubicBezTo>
                <a:cubicBezTo>
                  <a:pt x="269094" y="102172"/>
                  <a:pt x="277258" y="101447"/>
                  <a:pt x="285421" y="101991"/>
                </a:cubicBezTo>
                <a:cubicBezTo>
                  <a:pt x="292316" y="102535"/>
                  <a:pt x="295581" y="100903"/>
                  <a:pt x="294674" y="93283"/>
                </a:cubicBezTo>
                <a:cubicBezTo>
                  <a:pt x="293948" y="86933"/>
                  <a:pt x="294856" y="80221"/>
                  <a:pt x="293042" y="73689"/>
                </a:cubicBezTo>
                <a:cubicBezTo>
                  <a:pt x="291589" y="68247"/>
                  <a:pt x="291771" y="62623"/>
                  <a:pt x="300660" y="63712"/>
                </a:cubicBezTo>
                <a:cubicBezTo>
                  <a:pt x="306285" y="64438"/>
                  <a:pt x="312271" y="64257"/>
                  <a:pt x="317895" y="63712"/>
                </a:cubicBezTo>
                <a:cubicBezTo>
                  <a:pt x="330776" y="62623"/>
                  <a:pt x="330958" y="62623"/>
                  <a:pt x="330776" y="49561"/>
                </a:cubicBezTo>
                <a:cubicBezTo>
                  <a:pt x="330594" y="43574"/>
                  <a:pt x="331684" y="37770"/>
                  <a:pt x="332409" y="31782"/>
                </a:cubicBezTo>
                <a:cubicBezTo>
                  <a:pt x="332772" y="27973"/>
                  <a:pt x="333134" y="25251"/>
                  <a:pt x="337851" y="25977"/>
                </a:cubicBezTo>
                <a:cubicBezTo>
                  <a:pt x="341298" y="26521"/>
                  <a:pt x="345653" y="23800"/>
                  <a:pt x="347467" y="30693"/>
                </a:cubicBezTo>
                <a:cubicBezTo>
                  <a:pt x="350006" y="39946"/>
                  <a:pt x="345653" y="48472"/>
                  <a:pt x="346741" y="57362"/>
                </a:cubicBezTo>
                <a:cubicBezTo>
                  <a:pt x="347285" y="62078"/>
                  <a:pt x="348193" y="64257"/>
                  <a:pt x="353453" y="64075"/>
                </a:cubicBezTo>
                <a:cubicBezTo>
                  <a:pt x="361980" y="63712"/>
                  <a:pt x="370325" y="64257"/>
                  <a:pt x="378852" y="63894"/>
                </a:cubicBezTo>
                <a:cubicBezTo>
                  <a:pt x="383568" y="63712"/>
                  <a:pt x="385020" y="65163"/>
                  <a:pt x="385201" y="70061"/>
                </a:cubicBezTo>
                <a:cubicBezTo>
                  <a:pt x="385382" y="77682"/>
                  <a:pt x="388104" y="85119"/>
                  <a:pt x="385382" y="93101"/>
                </a:cubicBezTo>
                <a:cubicBezTo>
                  <a:pt x="383387" y="98907"/>
                  <a:pt x="386471" y="102535"/>
                  <a:pt x="393547" y="102172"/>
                </a:cubicBezTo>
                <a:cubicBezTo>
                  <a:pt x="401165" y="101809"/>
                  <a:pt x="408786" y="102535"/>
                  <a:pt x="416225" y="101991"/>
                </a:cubicBezTo>
                <a:cubicBezTo>
                  <a:pt x="421849" y="101628"/>
                  <a:pt x="423299" y="103805"/>
                  <a:pt x="423299" y="109248"/>
                </a:cubicBezTo>
                <a:cubicBezTo>
                  <a:pt x="422937" y="128841"/>
                  <a:pt x="423117" y="148616"/>
                  <a:pt x="423117" y="168208"/>
                </a:cubicBezTo>
                <a:cubicBezTo>
                  <a:pt x="423117" y="179638"/>
                  <a:pt x="423117" y="179456"/>
                  <a:pt x="434003" y="178368"/>
                </a:cubicBezTo>
                <a:cubicBezTo>
                  <a:pt x="437087" y="178005"/>
                  <a:pt x="440352" y="177462"/>
                  <a:pt x="443073" y="178368"/>
                </a:cubicBezTo>
                <a:cubicBezTo>
                  <a:pt x="455047" y="182178"/>
                  <a:pt x="467021" y="178005"/>
                  <a:pt x="478813" y="178187"/>
                </a:cubicBezTo>
                <a:cubicBezTo>
                  <a:pt x="481897" y="178187"/>
                  <a:pt x="485344" y="178550"/>
                  <a:pt x="484981" y="173832"/>
                </a:cubicBezTo>
                <a:cubicBezTo>
                  <a:pt x="483167" y="153332"/>
                  <a:pt x="488247" y="132650"/>
                  <a:pt x="485162" y="111969"/>
                </a:cubicBezTo>
                <a:cubicBezTo>
                  <a:pt x="484074" y="105801"/>
                  <a:pt x="485525" y="101628"/>
                  <a:pt x="493508" y="101991"/>
                </a:cubicBezTo>
                <a:cubicBezTo>
                  <a:pt x="503123" y="102535"/>
                  <a:pt x="512739" y="102172"/>
                  <a:pt x="522535" y="102172"/>
                </a:cubicBezTo>
                <a:cubicBezTo>
                  <a:pt x="522172" y="98725"/>
                  <a:pt x="520903" y="95823"/>
                  <a:pt x="521628" y="93646"/>
                </a:cubicBezTo>
                <a:cubicBezTo>
                  <a:pt x="524350" y="85482"/>
                  <a:pt x="526526" y="77682"/>
                  <a:pt x="523442" y="69155"/>
                </a:cubicBezTo>
                <a:cubicBezTo>
                  <a:pt x="522353" y="66252"/>
                  <a:pt x="525075" y="64257"/>
                  <a:pt x="528340" y="64257"/>
                </a:cubicBezTo>
                <a:cubicBezTo>
                  <a:pt x="537230" y="64075"/>
                  <a:pt x="546664" y="62985"/>
                  <a:pt x="555372" y="64619"/>
                </a:cubicBezTo>
                <a:cubicBezTo>
                  <a:pt x="562810" y="65888"/>
                  <a:pt x="562991" y="63169"/>
                  <a:pt x="562991" y="57907"/>
                </a:cubicBezTo>
                <a:cubicBezTo>
                  <a:pt x="562991" y="48835"/>
                  <a:pt x="562810" y="39764"/>
                  <a:pt x="562991" y="30693"/>
                </a:cubicBezTo>
                <a:cubicBezTo>
                  <a:pt x="563173" y="22712"/>
                  <a:pt x="569522" y="26702"/>
                  <a:pt x="573151" y="26159"/>
                </a:cubicBezTo>
                <a:cubicBezTo>
                  <a:pt x="577686" y="25433"/>
                  <a:pt x="576961" y="28153"/>
                  <a:pt x="576598" y="31782"/>
                </a:cubicBezTo>
                <a:cubicBezTo>
                  <a:pt x="575690" y="40309"/>
                  <a:pt x="576053" y="49199"/>
                  <a:pt x="575690" y="57907"/>
                </a:cubicBezTo>
                <a:cubicBezTo>
                  <a:pt x="575328" y="63894"/>
                  <a:pt x="577867" y="66071"/>
                  <a:pt x="583673" y="65888"/>
                </a:cubicBezTo>
                <a:cubicBezTo>
                  <a:pt x="593833" y="65708"/>
                  <a:pt x="604174" y="65888"/>
                  <a:pt x="613787" y="65888"/>
                </a:cubicBezTo>
                <a:cubicBezTo>
                  <a:pt x="613787" y="76229"/>
                  <a:pt x="613787" y="85663"/>
                  <a:pt x="613787" y="95279"/>
                </a:cubicBezTo>
                <a:cubicBezTo>
                  <a:pt x="613787" y="101266"/>
                  <a:pt x="616691" y="103986"/>
                  <a:pt x="622677" y="103986"/>
                </a:cubicBezTo>
                <a:cubicBezTo>
                  <a:pt x="631205" y="103986"/>
                  <a:pt x="639731" y="104530"/>
                  <a:pt x="648076" y="103623"/>
                </a:cubicBezTo>
                <a:cubicBezTo>
                  <a:pt x="653156" y="103080"/>
                  <a:pt x="654607" y="105256"/>
                  <a:pt x="653519" y="108704"/>
                </a:cubicBezTo>
                <a:cubicBezTo>
                  <a:pt x="649166" y="122672"/>
                  <a:pt x="654244" y="136097"/>
                  <a:pt x="653882" y="149885"/>
                </a:cubicBezTo>
                <a:cubicBezTo>
                  <a:pt x="653700" y="157686"/>
                  <a:pt x="652612" y="165306"/>
                  <a:pt x="651886" y="173106"/>
                </a:cubicBezTo>
                <a:cubicBezTo>
                  <a:pt x="651523" y="178550"/>
                  <a:pt x="653337" y="180545"/>
                  <a:pt x="658961" y="180364"/>
                </a:cubicBezTo>
                <a:cubicBezTo>
                  <a:pt x="675652" y="180001"/>
                  <a:pt x="692161" y="179819"/>
                  <a:pt x="708852" y="180364"/>
                </a:cubicBezTo>
                <a:cubicBezTo>
                  <a:pt x="715564" y="180545"/>
                  <a:pt x="717741" y="178731"/>
                  <a:pt x="717559" y="171837"/>
                </a:cubicBezTo>
                <a:cubicBezTo>
                  <a:pt x="717016" y="151518"/>
                  <a:pt x="717378" y="131380"/>
                  <a:pt x="717378" y="111061"/>
                </a:cubicBezTo>
                <a:cubicBezTo>
                  <a:pt x="717378" y="107434"/>
                  <a:pt x="716834" y="103260"/>
                  <a:pt x="722639" y="103986"/>
                </a:cubicBezTo>
                <a:cubicBezTo>
                  <a:pt x="731348" y="105074"/>
                  <a:pt x="739874" y="101628"/>
                  <a:pt x="748582" y="102172"/>
                </a:cubicBezTo>
                <a:cubicBezTo>
                  <a:pt x="754387" y="102535"/>
                  <a:pt x="756021" y="100358"/>
                  <a:pt x="755658" y="94916"/>
                </a:cubicBezTo>
                <a:cubicBezTo>
                  <a:pt x="755113" y="87840"/>
                  <a:pt x="753480" y="80765"/>
                  <a:pt x="753480" y="73508"/>
                </a:cubicBezTo>
                <a:cubicBezTo>
                  <a:pt x="753480" y="66252"/>
                  <a:pt x="755113" y="63169"/>
                  <a:pt x="762914" y="63894"/>
                </a:cubicBezTo>
                <a:cubicBezTo>
                  <a:pt x="769445" y="64438"/>
                  <a:pt x="776339" y="63531"/>
                  <a:pt x="782870" y="64075"/>
                </a:cubicBezTo>
                <a:cubicBezTo>
                  <a:pt x="789764" y="64619"/>
                  <a:pt x="792848" y="62805"/>
                  <a:pt x="792123" y="55185"/>
                </a:cubicBezTo>
                <a:cubicBezTo>
                  <a:pt x="791397" y="47021"/>
                  <a:pt x="792123" y="38858"/>
                  <a:pt x="791941" y="30693"/>
                </a:cubicBezTo>
                <a:cubicBezTo>
                  <a:pt x="791760" y="22893"/>
                  <a:pt x="797201" y="24163"/>
                  <a:pt x="801920" y="23800"/>
                </a:cubicBezTo>
                <a:cubicBezTo>
                  <a:pt x="807362" y="23437"/>
                  <a:pt x="808631" y="25796"/>
                  <a:pt x="808450" y="30693"/>
                </a:cubicBezTo>
                <a:cubicBezTo>
                  <a:pt x="808269" y="38858"/>
                  <a:pt x="808994" y="47021"/>
                  <a:pt x="808269" y="55185"/>
                </a:cubicBezTo>
                <a:cubicBezTo>
                  <a:pt x="807724" y="62623"/>
                  <a:pt x="810626" y="64438"/>
                  <a:pt x="817521" y="63894"/>
                </a:cubicBezTo>
                <a:cubicBezTo>
                  <a:pt x="824233" y="63531"/>
                  <a:pt x="830946" y="64438"/>
                  <a:pt x="837477" y="63712"/>
                </a:cubicBezTo>
                <a:cubicBezTo>
                  <a:pt x="845279" y="62805"/>
                  <a:pt x="847455" y="66071"/>
                  <a:pt x="846730" y="73326"/>
                </a:cubicBezTo>
                <a:cubicBezTo>
                  <a:pt x="846185" y="79676"/>
                  <a:pt x="847093" y="86026"/>
                  <a:pt x="846548" y="92376"/>
                </a:cubicBezTo>
                <a:cubicBezTo>
                  <a:pt x="845822" y="99633"/>
                  <a:pt x="847999" y="102898"/>
                  <a:pt x="855801" y="101991"/>
                </a:cubicBezTo>
                <a:cubicBezTo>
                  <a:pt x="862150" y="101447"/>
                  <a:pt x="868500" y="102354"/>
                  <a:pt x="874850" y="101809"/>
                </a:cubicBezTo>
                <a:cubicBezTo>
                  <a:pt x="882468" y="101083"/>
                  <a:pt x="885372" y="103260"/>
                  <a:pt x="885009" y="111606"/>
                </a:cubicBezTo>
                <a:cubicBezTo>
                  <a:pt x="884465" y="131562"/>
                  <a:pt x="884828" y="151700"/>
                  <a:pt x="884828" y="171837"/>
                </a:cubicBezTo>
                <a:cubicBezTo>
                  <a:pt x="884828" y="176554"/>
                  <a:pt x="885553" y="180907"/>
                  <a:pt x="891540" y="179638"/>
                </a:cubicBezTo>
                <a:cubicBezTo>
                  <a:pt x="906779" y="176190"/>
                  <a:pt x="922199" y="178550"/>
                  <a:pt x="937438" y="178187"/>
                </a:cubicBezTo>
                <a:cubicBezTo>
                  <a:pt x="944333" y="178005"/>
                  <a:pt x="946873" y="176736"/>
                  <a:pt x="946691" y="169297"/>
                </a:cubicBezTo>
                <a:cubicBezTo>
                  <a:pt x="946147" y="149341"/>
                  <a:pt x="946691" y="129204"/>
                  <a:pt x="946328" y="109067"/>
                </a:cubicBezTo>
                <a:cubicBezTo>
                  <a:pt x="946328" y="103623"/>
                  <a:pt x="947598" y="101447"/>
                  <a:pt x="953402" y="101809"/>
                </a:cubicBezTo>
                <a:cubicBezTo>
                  <a:pt x="961567" y="102172"/>
                  <a:pt x="969732" y="101628"/>
                  <a:pt x="977895" y="101991"/>
                </a:cubicBezTo>
                <a:cubicBezTo>
                  <a:pt x="982794" y="102354"/>
                  <a:pt x="984789" y="100721"/>
                  <a:pt x="984608" y="95460"/>
                </a:cubicBezTo>
                <a:cubicBezTo>
                  <a:pt x="984245" y="86933"/>
                  <a:pt x="984789" y="78588"/>
                  <a:pt x="984426" y="70061"/>
                </a:cubicBezTo>
                <a:cubicBezTo>
                  <a:pt x="984245" y="65345"/>
                  <a:pt x="985696" y="63712"/>
                  <a:pt x="990594" y="63712"/>
                </a:cubicBezTo>
                <a:cubicBezTo>
                  <a:pt x="999484" y="63712"/>
                  <a:pt x="1008373" y="64257"/>
                  <a:pt x="1017444" y="62260"/>
                </a:cubicBezTo>
                <a:cubicBezTo>
                  <a:pt x="1021979" y="61171"/>
                  <a:pt x="1022523" y="59539"/>
                  <a:pt x="1022523" y="55729"/>
                </a:cubicBezTo>
                <a:cubicBezTo>
                  <a:pt x="1022342" y="47565"/>
                  <a:pt x="1022342" y="39402"/>
                  <a:pt x="1022523" y="31237"/>
                </a:cubicBezTo>
                <a:cubicBezTo>
                  <a:pt x="1022705" y="23981"/>
                  <a:pt x="1028510" y="26159"/>
                  <a:pt x="1032683" y="25614"/>
                </a:cubicBezTo>
                <a:cubicBezTo>
                  <a:pt x="1037400" y="25251"/>
                  <a:pt x="1039215" y="26884"/>
                  <a:pt x="1039033" y="31782"/>
                </a:cubicBezTo>
                <a:cubicBezTo>
                  <a:pt x="1038669" y="40490"/>
                  <a:pt x="1039033" y="49380"/>
                  <a:pt x="1038852" y="58088"/>
                </a:cubicBezTo>
                <a:cubicBezTo>
                  <a:pt x="1038669" y="62442"/>
                  <a:pt x="1040122" y="64075"/>
                  <a:pt x="1044476" y="63894"/>
                </a:cubicBezTo>
                <a:cubicBezTo>
                  <a:pt x="1053183" y="63531"/>
                  <a:pt x="1062072" y="64075"/>
                  <a:pt x="1070781" y="63712"/>
                </a:cubicBezTo>
                <a:cubicBezTo>
                  <a:pt x="1075498" y="63531"/>
                  <a:pt x="1077130" y="65163"/>
                  <a:pt x="1076950" y="69880"/>
                </a:cubicBezTo>
                <a:cubicBezTo>
                  <a:pt x="1076586" y="78588"/>
                  <a:pt x="1076950" y="87478"/>
                  <a:pt x="1076767" y="96186"/>
                </a:cubicBezTo>
                <a:cubicBezTo>
                  <a:pt x="1076767" y="100540"/>
                  <a:pt x="1078219" y="102172"/>
                  <a:pt x="1082574" y="101991"/>
                </a:cubicBezTo>
                <a:cubicBezTo>
                  <a:pt x="1090737" y="101809"/>
                  <a:pt x="1098901" y="102354"/>
                  <a:pt x="1107064" y="101809"/>
                </a:cubicBezTo>
                <a:cubicBezTo>
                  <a:pt x="1113414" y="101447"/>
                  <a:pt x="1115228" y="103623"/>
                  <a:pt x="1115047" y="109973"/>
                </a:cubicBezTo>
                <a:cubicBezTo>
                  <a:pt x="1114685" y="131198"/>
                  <a:pt x="1114866" y="152244"/>
                  <a:pt x="1114866" y="173469"/>
                </a:cubicBezTo>
                <a:cubicBezTo>
                  <a:pt x="1114866" y="176736"/>
                  <a:pt x="1114322" y="181271"/>
                  <a:pt x="1119583" y="179819"/>
                </a:cubicBezTo>
                <a:cubicBezTo>
                  <a:pt x="1135728" y="175465"/>
                  <a:pt x="1152238" y="181997"/>
                  <a:pt x="1168565" y="178550"/>
                </a:cubicBezTo>
                <a:cubicBezTo>
                  <a:pt x="1174371" y="177280"/>
                  <a:pt x="1176729" y="176554"/>
                  <a:pt x="1176548" y="170204"/>
                </a:cubicBezTo>
                <a:cubicBezTo>
                  <a:pt x="1176185" y="150249"/>
                  <a:pt x="1176548" y="130292"/>
                  <a:pt x="1176367" y="110336"/>
                </a:cubicBezTo>
                <a:cubicBezTo>
                  <a:pt x="1176185" y="104168"/>
                  <a:pt x="1178361" y="101628"/>
                  <a:pt x="1184712" y="101809"/>
                </a:cubicBezTo>
                <a:cubicBezTo>
                  <a:pt x="1193963" y="102354"/>
                  <a:pt x="1203397" y="101991"/>
                  <a:pt x="1211924" y="101991"/>
                </a:cubicBezTo>
                <a:cubicBezTo>
                  <a:pt x="1213377" y="90198"/>
                  <a:pt x="1215008" y="78588"/>
                  <a:pt x="1214646" y="66796"/>
                </a:cubicBezTo>
                <a:cubicBezTo>
                  <a:pt x="1214646" y="63894"/>
                  <a:pt x="1217367" y="64075"/>
                  <a:pt x="1219363" y="64075"/>
                </a:cubicBezTo>
                <a:cubicBezTo>
                  <a:pt x="1228615" y="64075"/>
                  <a:pt x="1238230" y="63169"/>
                  <a:pt x="1247301" y="64619"/>
                </a:cubicBezTo>
                <a:cubicBezTo>
                  <a:pt x="1253288" y="65526"/>
                  <a:pt x="1254195" y="63712"/>
                  <a:pt x="1254195" y="58995"/>
                </a:cubicBezTo>
                <a:cubicBezTo>
                  <a:pt x="1254195" y="49924"/>
                  <a:pt x="1254558" y="40853"/>
                  <a:pt x="1254195" y="31782"/>
                </a:cubicBezTo>
                <a:cubicBezTo>
                  <a:pt x="1254014" y="26884"/>
                  <a:pt x="1256009" y="25796"/>
                  <a:pt x="1260544" y="25796"/>
                </a:cubicBezTo>
                <a:cubicBezTo>
                  <a:pt x="1265080" y="25796"/>
                  <a:pt x="1267439" y="26702"/>
                  <a:pt x="1267076" y="31782"/>
                </a:cubicBezTo>
                <a:cubicBezTo>
                  <a:pt x="1266714" y="38495"/>
                  <a:pt x="1267076" y="45025"/>
                  <a:pt x="1267076" y="51738"/>
                </a:cubicBezTo>
                <a:cubicBezTo>
                  <a:pt x="1267076" y="65888"/>
                  <a:pt x="1267076" y="65708"/>
                  <a:pt x="1281589" y="65888"/>
                </a:cubicBezTo>
                <a:cubicBezTo>
                  <a:pt x="1289209" y="65888"/>
                  <a:pt x="1298642" y="62623"/>
                  <a:pt x="1303540" y="67159"/>
                </a:cubicBezTo>
                <a:cubicBezTo>
                  <a:pt x="1308440" y="71875"/>
                  <a:pt x="1304628" y="81491"/>
                  <a:pt x="1305173" y="88929"/>
                </a:cubicBezTo>
                <a:cubicBezTo>
                  <a:pt x="1305354" y="91106"/>
                  <a:pt x="1305354" y="93283"/>
                  <a:pt x="1305173" y="95279"/>
                </a:cubicBezTo>
                <a:cubicBezTo>
                  <a:pt x="1304448" y="101083"/>
                  <a:pt x="1307350" y="103805"/>
                  <a:pt x="1312793" y="103805"/>
                </a:cubicBezTo>
                <a:cubicBezTo>
                  <a:pt x="1322590" y="103805"/>
                  <a:pt x="1332568" y="104893"/>
                  <a:pt x="1342546" y="102717"/>
                </a:cubicBezTo>
                <a:cubicBezTo>
                  <a:pt x="1342727" y="103805"/>
                  <a:pt x="1343089" y="105074"/>
                  <a:pt x="1343089" y="106165"/>
                </a:cubicBezTo>
                <a:cubicBezTo>
                  <a:pt x="1343089" y="127933"/>
                  <a:pt x="1343271" y="149704"/>
                  <a:pt x="1342909" y="171474"/>
                </a:cubicBezTo>
                <a:cubicBezTo>
                  <a:pt x="1342727" y="178005"/>
                  <a:pt x="1344178" y="180364"/>
                  <a:pt x="1351254" y="180182"/>
                </a:cubicBezTo>
                <a:cubicBezTo>
                  <a:pt x="1366674" y="179638"/>
                  <a:pt x="1382095" y="179638"/>
                  <a:pt x="1397516" y="180182"/>
                </a:cubicBezTo>
                <a:cubicBezTo>
                  <a:pt x="1404409" y="180364"/>
                  <a:pt x="1406950" y="178731"/>
                  <a:pt x="1406769" y="171292"/>
                </a:cubicBezTo>
                <a:cubicBezTo>
                  <a:pt x="1406223" y="150975"/>
                  <a:pt x="1406585" y="130836"/>
                  <a:pt x="1406405" y="110518"/>
                </a:cubicBezTo>
                <a:cubicBezTo>
                  <a:pt x="1406405" y="105620"/>
                  <a:pt x="1407676" y="103080"/>
                  <a:pt x="1412935" y="103805"/>
                </a:cubicBezTo>
                <a:cubicBezTo>
                  <a:pt x="1421644" y="105074"/>
                  <a:pt x="1430170" y="102172"/>
                  <a:pt x="1438879" y="102172"/>
                </a:cubicBezTo>
                <a:cubicBezTo>
                  <a:pt x="1443232" y="102172"/>
                  <a:pt x="1444684" y="100721"/>
                  <a:pt x="1444503" y="96367"/>
                </a:cubicBezTo>
                <a:cubicBezTo>
                  <a:pt x="1444321" y="87659"/>
                  <a:pt x="1444684" y="78770"/>
                  <a:pt x="1444321" y="70061"/>
                </a:cubicBezTo>
                <a:cubicBezTo>
                  <a:pt x="1444140" y="65163"/>
                  <a:pt x="1445954" y="63712"/>
                  <a:pt x="1450672" y="63894"/>
                </a:cubicBezTo>
                <a:cubicBezTo>
                  <a:pt x="1459197" y="64257"/>
                  <a:pt x="1467543" y="63712"/>
                  <a:pt x="1476069" y="64075"/>
                </a:cubicBezTo>
                <a:cubicBezTo>
                  <a:pt x="1481330" y="64438"/>
                  <a:pt x="1482783" y="62442"/>
                  <a:pt x="1482600" y="57362"/>
                </a:cubicBezTo>
                <a:cubicBezTo>
                  <a:pt x="1482238" y="48290"/>
                  <a:pt x="1482783" y="39221"/>
                  <a:pt x="1482420" y="30149"/>
                </a:cubicBezTo>
                <a:cubicBezTo>
                  <a:pt x="1482057" y="24163"/>
                  <a:pt x="1485322" y="23800"/>
                  <a:pt x="1489675" y="23981"/>
                </a:cubicBezTo>
                <a:cubicBezTo>
                  <a:pt x="1493849" y="23981"/>
                  <a:pt x="1497114" y="23618"/>
                  <a:pt x="1497114" y="29786"/>
                </a:cubicBezTo>
                <a:cubicBezTo>
                  <a:pt x="1496933" y="39221"/>
                  <a:pt x="1496933" y="48835"/>
                  <a:pt x="1498202" y="58450"/>
                </a:cubicBezTo>
                <a:cubicBezTo>
                  <a:pt x="1498928" y="63349"/>
                  <a:pt x="1500016" y="63894"/>
                  <a:pt x="1503645" y="63894"/>
                </a:cubicBezTo>
                <a:cubicBezTo>
                  <a:pt x="1512353" y="63894"/>
                  <a:pt x="1521243" y="64075"/>
                  <a:pt x="1529950" y="63894"/>
                </a:cubicBezTo>
                <a:cubicBezTo>
                  <a:pt x="1535031" y="63712"/>
                  <a:pt x="1537208" y="65708"/>
                  <a:pt x="1537026" y="70787"/>
                </a:cubicBezTo>
                <a:cubicBezTo>
                  <a:pt x="1536845" y="78951"/>
                  <a:pt x="1537208" y="87114"/>
                  <a:pt x="1536845" y="95279"/>
                </a:cubicBezTo>
                <a:cubicBezTo>
                  <a:pt x="1536482" y="100358"/>
                  <a:pt x="1538114" y="102172"/>
                  <a:pt x="1543375" y="101991"/>
                </a:cubicBezTo>
                <a:cubicBezTo>
                  <a:pt x="1551177" y="101628"/>
                  <a:pt x="1559159" y="102354"/>
                  <a:pt x="1566960" y="101809"/>
                </a:cubicBezTo>
                <a:cubicBezTo>
                  <a:pt x="1573309" y="101266"/>
                  <a:pt x="1575305" y="103260"/>
                  <a:pt x="1575123" y="109792"/>
                </a:cubicBezTo>
                <a:cubicBezTo>
                  <a:pt x="1574760" y="131018"/>
                  <a:pt x="1574942" y="152063"/>
                  <a:pt x="1574942" y="173288"/>
                </a:cubicBezTo>
                <a:cubicBezTo>
                  <a:pt x="1574942" y="176372"/>
                  <a:pt x="1574217" y="180726"/>
                  <a:pt x="1579659" y="179638"/>
                </a:cubicBezTo>
                <a:cubicBezTo>
                  <a:pt x="1595443" y="176190"/>
                  <a:pt x="1611407" y="178550"/>
                  <a:pt x="1627372" y="178187"/>
                </a:cubicBezTo>
                <a:cubicBezTo>
                  <a:pt x="1633360" y="178005"/>
                  <a:pt x="1635174" y="176190"/>
                  <a:pt x="1634811" y="170386"/>
                </a:cubicBezTo>
                <a:cubicBezTo>
                  <a:pt x="1633360" y="149522"/>
                  <a:pt x="1636806" y="128841"/>
                  <a:pt x="1636443" y="108159"/>
                </a:cubicBezTo>
                <a:cubicBezTo>
                  <a:pt x="1636262" y="102717"/>
                  <a:pt x="1638439" y="101628"/>
                  <a:pt x="1643337" y="101809"/>
                </a:cubicBezTo>
                <a:cubicBezTo>
                  <a:pt x="1650958" y="102172"/>
                  <a:pt x="1658576" y="101447"/>
                  <a:pt x="1666014" y="101991"/>
                </a:cubicBezTo>
                <a:cubicBezTo>
                  <a:pt x="1672545" y="102535"/>
                  <a:pt x="1675447" y="100721"/>
                  <a:pt x="1674722" y="93646"/>
                </a:cubicBezTo>
                <a:cubicBezTo>
                  <a:pt x="1674177" y="86933"/>
                  <a:pt x="1675085" y="80221"/>
                  <a:pt x="1674540" y="73689"/>
                </a:cubicBezTo>
                <a:cubicBezTo>
                  <a:pt x="1673815" y="66071"/>
                  <a:pt x="1675811" y="62805"/>
                  <a:pt x="1684337" y="63531"/>
                </a:cubicBezTo>
                <a:cubicBezTo>
                  <a:pt x="1691595" y="64075"/>
                  <a:pt x="1699213" y="64619"/>
                  <a:pt x="1706652" y="62078"/>
                </a:cubicBezTo>
                <a:cubicBezTo>
                  <a:pt x="1709192" y="61171"/>
                  <a:pt x="1711187" y="60809"/>
                  <a:pt x="1710824" y="57724"/>
                </a:cubicBezTo>
                <a:cubicBezTo>
                  <a:pt x="1709736" y="49561"/>
                  <a:pt x="1713183" y="41760"/>
                  <a:pt x="1712638" y="33596"/>
                </a:cubicBezTo>
                <a:cubicBezTo>
                  <a:pt x="1712275" y="29242"/>
                  <a:pt x="1712095" y="25433"/>
                  <a:pt x="1718807" y="25614"/>
                </a:cubicBezTo>
                <a:cubicBezTo>
                  <a:pt x="1724612" y="25796"/>
                  <a:pt x="1729147" y="26702"/>
                  <a:pt x="1728784" y="33596"/>
                </a:cubicBezTo>
                <a:cubicBezTo>
                  <a:pt x="1728422" y="41216"/>
                  <a:pt x="1730055" y="48654"/>
                  <a:pt x="1727515" y="56093"/>
                </a:cubicBezTo>
                <a:cubicBezTo>
                  <a:pt x="1725700" y="61534"/>
                  <a:pt x="1727696" y="64438"/>
                  <a:pt x="1734229" y="64075"/>
                </a:cubicBezTo>
                <a:cubicBezTo>
                  <a:pt x="1742754" y="63712"/>
                  <a:pt x="1751100" y="64075"/>
                  <a:pt x="1759626" y="64075"/>
                </a:cubicBezTo>
                <a:cubicBezTo>
                  <a:pt x="1761984" y="64075"/>
                  <a:pt x="1764706" y="63349"/>
                  <a:pt x="1765251" y="66977"/>
                </a:cubicBezTo>
                <a:cubicBezTo>
                  <a:pt x="1765794" y="71694"/>
                  <a:pt x="1766702" y="76410"/>
                  <a:pt x="1767065" y="81128"/>
                </a:cubicBezTo>
                <a:cubicBezTo>
                  <a:pt x="1767608" y="87659"/>
                  <a:pt x="1764343" y="96186"/>
                  <a:pt x="1768334" y="100358"/>
                </a:cubicBezTo>
                <a:cubicBezTo>
                  <a:pt x="1772869" y="105074"/>
                  <a:pt x="1781396" y="101809"/>
                  <a:pt x="1788290" y="101991"/>
                </a:cubicBezTo>
                <a:cubicBezTo>
                  <a:pt x="1805163" y="102172"/>
                  <a:pt x="1805163" y="101991"/>
                  <a:pt x="1805163" y="119225"/>
                </a:cubicBezTo>
                <a:cubicBezTo>
                  <a:pt x="1804981" y="137005"/>
                  <a:pt x="1805525" y="154783"/>
                  <a:pt x="1803349" y="172380"/>
                </a:cubicBezTo>
                <a:cubicBezTo>
                  <a:pt x="1802803" y="176190"/>
                  <a:pt x="1803530" y="180907"/>
                  <a:pt x="1808610" y="179638"/>
                </a:cubicBezTo>
                <a:cubicBezTo>
                  <a:pt x="1820583" y="176644"/>
                  <a:pt x="1832557" y="179570"/>
                  <a:pt x="1844606" y="179766"/>
                </a:cubicBezTo>
                <a:lnTo>
                  <a:pt x="1846277" y="179623"/>
                </a:lnTo>
                <a:lnTo>
                  <a:pt x="1847185" y="179952"/>
                </a:lnTo>
                <a:cubicBezTo>
                  <a:pt x="1849456" y="180194"/>
                  <a:pt x="1852483" y="180182"/>
                  <a:pt x="1856519" y="180182"/>
                </a:cubicBezTo>
                <a:cubicBezTo>
                  <a:pt x="1859513" y="180273"/>
                  <a:pt x="1861463" y="179819"/>
                  <a:pt x="1862643" y="178617"/>
                </a:cubicBezTo>
                <a:lnTo>
                  <a:pt x="1863255" y="176138"/>
                </a:lnTo>
                <a:lnTo>
                  <a:pt x="1863353" y="176099"/>
                </a:lnTo>
                <a:cubicBezTo>
                  <a:pt x="1864668" y="174830"/>
                  <a:pt x="1865121" y="172925"/>
                  <a:pt x="1864849" y="169660"/>
                </a:cubicBezTo>
                <a:cubicBezTo>
                  <a:pt x="1863216" y="149160"/>
                  <a:pt x="1867570" y="128841"/>
                  <a:pt x="1866482" y="108341"/>
                </a:cubicBezTo>
                <a:lnTo>
                  <a:pt x="1867138" y="106065"/>
                </a:lnTo>
                <a:lnTo>
                  <a:pt x="1871151" y="104468"/>
                </a:lnTo>
                <a:cubicBezTo>
                  <a:pt x="1873549" y="104145"/>
                  <a:pt x="1876747" y="104077"/>
                  <a:pt x="1881010" y="103986"/>
                </a:cubicBezTo>
                <a:cubicBezTo>
                  <a:pt x="1886271" y="103850"/>
                  <a:pt x="1890218" y="103748"/>
                  <a:pt x="1893177" y="103340"/>
                </a:cubicBezTo>
                <a:lnTo>
                  <a:pt x="1896572" y="101991"/>
                </a:lnTo>
                <a:lnTo>
                  <a:pt x="1903310" y="101991"/>
                </a:lnTo>
                <a:lnTo>
                  <a:pt x="1901307" y="95652"/>
                </a:lnTo>
                <a:lnTo>
                  <a:pt x="1901726" y="94496"/>
                </a:lnTo>
                <a:lnTo>
                  <a:pt x="1901776" y="92616"/>
                </a:lnTo>
                <a:lnTo>
                  <a:pt x="1904534" y="81990"/>
                </a:lnTo>
                <a:cubicBezTo>
                  <a:pt x="1904716" y="77546"/>
                  <a:pt x="1904307" y="73055"/>
                  <a:pt x="1904398" y="68610"/>
                </a:cubicBezTo>
                <a:cubicBezTo>
                  <a:pt x="1904398" y="66796"/>
                  <a:pt x="1904761" y="65572"/>
                  <a:pt x="1905555" y="64823"/>
                </a:cubicBezTo>
                <a:lnTo>
                  <a:pt x="1908493" y="64093"/>
                </a:lnTo>
                <a:lnTo>
                  <a:pt x="1929210" y="64235"/>
                </a:lnTo>
                <a:lnTo>
                  <a:pt x="1937235" y="64982"/>
                </a:lnTo>
                <a:cubicBezTo>
                  <a:pt x="1941770" y="66071"/>
                  <a:pt x="1942495" y="64257"/>
                  <a:pt x="1942495" y="60627"/>
                </a:cubicBezTo>
                <a:cubicBezTo>
                  <a:pt x="1942495" y="54641"/>
                  <a:pt x="1942495" y="48472"/>
                  <a:pt x="1942495" y="42486"/>
                </a:cubicBezTo>
                <a:cubicBezTo>
                  <a:pt x="1942495" y="29832"/>
                  <a:pt x="1942495" y="26669"/>
                  <a:pt x="1949385" y="25877"/>
                </a:cubicBezTo>
                <a:lnTo>
                  <a:pt x="1953132" y="25773"/>
                </a:lnTo>
                <a:lnTo>
                  <a:pt x="1954666" y="30149"/>
                </a:lnTo>
                <a:cubicBezTo>
                  <a:pt x="1954121" y="36137"/>
                  <a:pt x="1954484" y="42304"/>
                  <a:pt x="1954484" y="48290"/>
                </a:cubicBezTo>
                <a:cubicBezTo>
                  <a:pt x="1954484" y="64075"/>
                  <a:pt x="1954484" y="64075"/>
                  <a:pt x="1970087" y="64075"/>
                </a:cubicBezTo>
                <a:cubicBezTo>
                  <a:pt x="1994398" y="64075"/>
                  <a:pt x="1994398" y="64075"/>
                  <a:pt x="1994398" y="88021"/>
                </a:cubicBezTo>
                <a:cubicBezTo>
                  <a:pt x="1994398" y="92558"/>
                  <a:pt x="1992583" y="99633"/>
                  <a:pt x="1994578" y="101083"/>
                </a:cubicBezTo>
                <a:cubicBezTo>
                  <a:pt x="1997843" y="103260"/>
                  <a:pt x="2003650" y="101991"/>
                  <a:pt x="2008548" y="101991"/>
                </a:cubicBezTo>
                <a:cubicBezTo>
                  <a:pt x="2032495" y="101991"/>
                  <a:pt x="2032314" y="101991"/>
                  <a:pt x="2032495" y="125576"/>
                </a:cubicBezTo>
                <a:cubicBezTo>
                  <a:pt x="2032676" y="141178"/>
                  <a:pt x="2032133" y="156779"/>
                  <a:pt x="2030681" y="172380"/>
                </a:cubicBezTo>
                <a:cubicBezTo>
                  <a:pt x="2030318" y="176917"/>
                  <a:pt x="2031770" y="180726"/>
                  <a:pt x="2037030" y="179638"/>
                </a:cubicBezTo>
                <a:lnTo>
                  <a:pt x="2067882" y="178700"/>
                </a:lnTo>
                <a:lnTo>
                  <a:pt x="2067882" y="148265"/>
                </a:lnTo>
                <a:lnTo>
                  <a:pt x="2061703" y="154602"/>
                </a:lnTo>
                <a:cubicBezTo>
                  <a:pt x="2055716" y="154602"/>
                  <a:pt x="2054264" y="152969"/>
                  <a:pt x="2053902" y="146982"/>
                </a:cubicBezTo>
                <a:cubicBezTo>
                  <a:pt x="2053358" y="136279"/>
                  <a:pt x="2057711" y="125939"/>
                  <a:pt x="2055534" y="115597"/>
                </a:cubicBezTo>
                <a:cubicBezTo>
                  <a:pt x="2053358" y="105438"/>
                  <a:pt x="2053720" y="95097"/>
                  <a:pt x="2054446" y="85119"/>
                </a:cubicBezTo>
                <a:cubicBezTo>
                  <a:pt x="2054990" y="78407"/>
                  <a:pt x="2052632" y="78225"/>
                  <a:pt x="2047735" y="78225"/>
                </a:cubicBezTo>
                <a:cubicBezTo>
                  <a:pt x="2039025" y="78225"/>
                  <a:pt x="2030137" y="78044"/>
                  <a:pt x="2021428" y="78225"/>
                </a:cubicBezTo>
                <a:cubicBezTo>
                  <a:pt x="2017800" y="78407"/>
                  <a:pt x="2015622" y="77499"/>
                  <a:pt x="2015804" y="73326"/>
                </a:cubicBezTo>
                <a:cubicBezTo>
                  <a:pt x="2016349" y="62623"/>
                  <a:pt x="2014897" y="51738"/>
                  <a:pt x="2017075" y="40127"/>
                </a:cubicBezTo>
                <a:cubicBezTo>
                  <a:pt x="2006914" y="40127"/>
                  <a:pt x="1997118" y="39946"/>
                  <a:pt x="1987140" y="40309"/>
                </a:cubicBezTo>
                <a:cubicBezTo>
                  <a:pt x="1980246" y="40490"/>
                  <a:pt x="1977706" y="38313"/>
                  <a:pt x="1977525" y="31057"/>
                </a:cubicBezTo>
                <a:cubicBezTo>
                  <a:pt x="1977344" y="23800"/>
                  <a:pt x="1979520" y="16905"/>
                  <a:pt x="1979702" y="9650"/>
                </a:cubicBezTo>
                <a:cubicBezTo>
                  <a:pt x="1979883" y="2755"/>
                  <a:pt x="1977706" y="215"/>
                  <a:pt x="1970449" y="35"/>
                </a:cubicBezTo>
                <a:close/>
                <a:moveTo>
                  <a:pt x="4038331" y="35"/>
                </a:moveTo>
                <a:cubicBezTo>
                  <a:pt x="4028716" y="-147"/>
                  <a:pt x="4019283" y="4388"/>
                  <a:pt x="4010212" y="1486"/>
                </a:cubicBezTo>
                <a:cubicBezTo>
                  <a:pt x="4003862" y="-511"/>
                  <a:pt x="3997693" y="578"/>
                  <a:pt x="3991344" y="578"/>
                </a:cubicBezTo>
                <a:cubicBezTo>
                  <a:pt x="3986446" y="578"/>
                  <a:pt x="3984087" y="3300"/>
                  <a:pt x="3984268" y="8742"/>
                </a:cubicBezTo>
                <a:cubicBezTo>
                  <a:pt x="3984631" y="17268"/>
                  <a:pt x="3984087" y="25614"/>
                  <a:pt x="3984450" y="34140"/>
                </a:cubicBezTo>
                <a:cubicBezTo>
                  <a:pt x="3984631" y="38858"/>
                  <a:pt x="3983180" y="40672"/>
                  <a:pt x="3978282" y="40490"/>
                </a:cubicBezTo>
                <a:cubicBezTo>
                  <a:pt x="3969755" y="40127"/>
                  <a:pt x="3961411" y="40672"/>
                  <a:pt x="3952883" y="40309"/>
                </a:cubicBezTo>
                <a:cubicBezTo>
                  <a:pt x="3947804" y="39946"/>
                  <a:pt x="3945990" y="41578"/>
                  <a:pt x="3946171" y="46839"/>
                </a:cubicBezTo>
                <a:cubicBezTo>
                  <a:pt x="3946534" y="55366"/>
                  <a:pt x="3945990" y="63712"/>
                  <a:pt x="3946353" y="72238"/>
                </a:cubicBezTo>
                <a:cubicBezTo>
                  <a:pt x="3946534" y="76773"/>
                  <a:pt x="3944901" y="78588"/>
                  <a:pt x="3940184" y="78407"/>
                </a:cubicBezTo>
                <a:cubicBezTo>
                  <a:pt x="3932021" y="78044"/>
                  <a:pt x="3923857" y="78770"/>
                  <a:pt x="3915693" y="78225"/>
                </a:cubicBezTo>
                <a:cubicBezTo>
                  <a:pt x="3909706" y="77863"/>
                  <a:pt x="3908073" y="79858"/>
                  <a:pt x="3908073" y="85845"/>
                </a:cubicBezTo>
                <a:lnTo>
                  <a:pt x="3908234" y="154938"/>
                </a:lnTo>
                <a:lnTo>
                  <a:pt x="3903341" y="156053"/>
                </a:lnTo>
                <a:cubicBezTo>
                  <a:pt x="3896991" y="155871"/>
                  <a:pt x="3894270" y="153877"/>
                  <a:pt x="3894995" y="147527"/>
                </a:cubicBezTo>
                <a:cubicBezTo>
                  <a:pt x="3897172" y="130836"/>
                  <a:pt x="3894995" y="114146"/>
                  <a:pt x="3894995" y="97456"/>
                </a:cubicBezTo>
                <a:cubicBezTo>
                  <a:pt x="3894995" y="75866"/>
                  <a:pt x="3894995" y="75866"/>
                  <a:pt x="3873587" y="79496"/>
                </a:cubicBezTo>
                <a:cubicBezTo>
                  <a:pt x="3862340" y="81310"/>
                  <a:pt x="3856897" y="76593"/>
                  <a:pt x="3856897" y="65345"/>
                </a:cubicBezTo>
                <a:cubicBezTo>
                  <a:pt x="3856897" y="58632"/>
                  <a:pt x="3856717" y="52101"/>
                  <a:pt x="3856897" y="45388"/>
                </a:cubicBezTo>
                <a:cubicBezTo>
                  <a:pt x="3857079" y="41035"/>
                  <a:pt x="3855446" y="39583"/>
                  <a:pt x="3851093" y="39764"/>
                </a:cubicBezTo>
                <a:cubicBezTo>
                  <a:pt x="3842565" y="40127"/>
                  <a:pt x="3834221" y="39764"/>
                  <a:pt x="3825694" y="39946"/>
                </a:cubicBezTo>
                <a:cubicBezTo>
                  <a:pt x="3820614" y="39946"/>
                  <a:pt x="3818438" y="37951"/>
                  <a:pt x="3818618" y="32870"/>
                </a:cubicBezTo>
                <a:cubicBezTo>
                  <a:pt x="3818800" y="24706"/>
                  <a:pt x="3818438" y="16542"/>
                  <a:pt x="3818800" y="8380"/>
                </a:cubicBezTo>
                <a:cubicBezTo>
                  <a:pt x="3818982" y="3300"/>
                  <a:pt x="3817348" y="1486"/>
                  <a:pt x="3812088" y="1667"/>
                </a:cubicBezTo>
                <a:cubicBezTo>
                  <a:pt x="3798843" y="2029"/>
                  <a:pt x="3785418" y="1848"/>
                  <a:pt x="3772176" y="1848"/>
                </a:cubicBezTo>
                <a:cubicBezTo>
                  <a:pt x="3757843" y="1848"/>
                  <a:pt x="3757843" y="1848"/>
                  <a:pt x="3758568" y="16724"/>
                </a:cubicBezTo>
                <a:cubicBezTo>
                  <a:pt x="3758750" y="18901"/>
                  <a:pt x="3757480" y="21260"/>
                  <a:pt x="3757117" y="23618"/>
                </a:cubicBezTo>
                <a:cubicBezTo>
                  <a:pt x="3756392" y="28879"/>
                  <a:pt x="3759657" y="36137"/>
                  <a:pt x="3755303" y="38858"/>
                </a:cubicBezTo>
                <a:cubicBezTo>
                  <a:pt x="3750950" y="41578"/>
                  <a:pt x="3744055" y="39946"/>
                  <a:pt x="3738431" y="39946"/>
                </a:cubicBezTo>
                <a:cubicBezTo>
                  <a:pt x="3719020" y="39946"/>
                  <a:pt x="3719020" y="39946"/>
                  <a:pt x="3719020" y="58995"/>
                </a:cubicBezTo>
                <a:cubicBezTo>
                  <a:pt x="3719020" y="78044"/>
                  <a:pt x="3719020" y="78044"/>
                  <a:pt x="3699970" y="78044"/>
                </a:cubicBezTo>
                <a:cubicBezTo>
                  <a:pt x="3680922" y="78044"/>
                  <a:pt x="3680922" y="78044"/>
                  <a:pt x="3680922" y="96730"/>
                </a:cubicBezTo>
                <a:cubicBezTo>
                  <a:pt x="3680922" y="114146"/>
                  <a:pt x="3677475" y="131562"/>
                  <a:pt x="3679471" y="148978"/>
                </a:cubicBezTo>
                <a:cubicBezTo>
                  <a:pt x="3679834" y="151700"/>
                  <a:pt x="3681648" y="154420"/>
                  <a:pt x="3676932" y="154058"/>
                </a:cubicBezTo>
                <a:cubicBezTo>
                  <a:pt x="3673121" y="153694"/>
                  <a:pt x="3666046" y="156235"/>
                  <a:pt x="3666046" y="151518"/>
                </a:cubicBezTo>
                <a:cubicBezTo>
                  <a:pt x="3666046" y="145893"/>
                  <a:pt x="3663507" y="139907"/>
                  <a:pt x="3664958" y="135009"/>
                </a:cubicBezTo>
                <a:cubicBezTo>
                  <a:pt x="3669674" y="118681"/>
                  <a:pt x="3661691" y="102172"/>
                  <a:pt x="3666227" y="86026"/>
                </a:cubicBezTo>
                <a:cubicBezTo>
                  <a:pt x="3667678" y="80946"/>
                  <a:pt x="3665864" y="77682"/>
                  <a:pt x="3659333" y="78044"/>
                </a:cubicBezTo>
                <a:cubicBezTo>
                  <a:pt x="3650807" y="78588"/>
                  <a:pt x="3642461" y="78225"/>
                  <a:pt x="3633936" y="78225"/>
                </a:cubicBezTo>
                <a:cubicBezTo>
                  <a:pt x="3631213" y="78225"/>
                  <a:pt x="3628311" y="78588"/>
                  <a:pt x="3628311" y="74415"/>
                </a:cubicBezTo>
                <a:cubicBezTo>
                  <a:pt x="3628311" y="65163"/>
                  <a:pt x="3624138" y="56274"/>
                  <a:pt x="3627948" y="46839"/>
                </a:cubicBezTo>
                <a:cubicBezTo>
                  <a:pt x="3629762" y="42123"/>
                  <a:pt x="3627041" y="39946"/>
                  <a:pt x="3621780" y="40127"/>
                </a:cubicBezTo>
                <a:cubicBezTo>
                  <a:pt x="3613616" y="40490"/>
                  <a:pt x="3605451" y="39946"/>
                  <a:pt x="3597288" y="40309"/>
                </a:cubicBezTo>
                <a:cubicBezTo>
                  <a:pt x="3592027" y="40490"/>
                  <a:pt x="3589668" y="39039"/>
                  <a:pt x="3590031" y="33233"/>
                </a:cubicBezTo>
                <a:cubicBezTo>
                  <a:pt x="3590393" y="24706"/>
                  <a:pt x="3589850" y="16362"/>
                  <a:pt x="3590213" y="7836"/>
                </a:cubicBezTo>
                <a:cubicBezTo>
                  <a:pt x="3590576" y="2029"/>
                  <a:pt x="3588942" y="-692"/>
                  <a:pt x="3582775" y="215"/>
                </a:cubicBezTo>
                <a:cubicBezTo>
                  <a:pt x="3567717" y="2211"/>
                  <a:pt x="3552479" y="578"/>
                  <a:pt x="3537239" y="215"/>
                </a:cubicBezTo>
                <a:cubicBezTo>
                  <a:pt x="3536332" y="215"/>
                  <a:pt x="3535425" y="215"/>
                  <a:pt x="3534517" y="215"/>
                </a:cubicBezTo>
                <a:cubicBezTo>
                  <a:pt x="3529257" y="397"/>
                  <a:pt x="3526354" y="2574"/>
                  <a:pt x="3526717" y="8561"/>
                </a:cubicBezTo>
                <a:cubicBezTo>
                  <a:pt x="3527079" y="17087"/>
                  <a:pt x="3526535" y="25433"/>
                  <a:pt x="3526898" y="33959"/>
                </a:cubicBezTo>
                <a:cubicBezTo>
                  <a:pt x="3527079" y="38676"/>
                  <a:pt x="3525447" y="40309"/>
                  <a:pt x="3520730" y="40127"/>
                </a:cubicBezTo>
                <a:cubicBezTo>
                  <a:pt x="3512203" y="39764"/>
                  <a:pt x="3503858" y="40309"/>
                  <a:pt x="3495332" y="39946"/>
                </a:cubicBezTo>
                <a:cubicBezTo>
                  <a:pt x="3490070" y="39764"/>
                  <a:pt x="3488437" y="41578"/>
                  <a:pt x="3488619" y="46658"/>
                </a:cubicBezTo>
                <a:cubicBezTo>
                  <a:pt x="3488981" y="55185"/>
                  <a:pt x="3488437" y="63531"/>
                  <a:pt x="3488800" y="72057"/>
                </a:cubicBezTo>
                <a:cubicBezTo>
                  <a:pt x="3488981" y="76955"/>
                  <a:pt x="3487166" y="78407"/>
                  <a:pt x="3482451" y="78225"/>
                </a:cubicBezTo>
                <a:cubicBezTo>
                  <a:pt x="3474287" y="78044"/>
                  <a:pt x="3466123" y="78588"/>
                  <a:pt x="3457959" y="78044"/>
                </a:cubicBezTo>
                <a:cubicBezTo>
                  <a:pt x="3451973" y="77682"/>
                  <a:pt x="3450522" y="80039"/>
                  <a:pt x="3450522" y="85845"/>
                </a:cubicBezTo>
                <a:cubicBezTo>
                  <a:pt x="3450703" y="106345"/>
                  <a:pt x="3450703" y="127027"/>
                  <a:pt x="3450522" y="147527"/>
                </a:cubicBezTo>
                <a:cubicBezTo>
                  <a:pt x="3450522" y="149885"/>
                  <a:pt x="3451973" y="153877"/>
                  <a:pt x="3447980" y="154058"/>
                </a:cubicBezTo>
                <a:cubicBezTo>
                  <a:pt x="3443264" y="154239"/>
                  <a:pt x="3438911" y="157686"/>
                  <a:pt x="3434011" y="155691"/>
                </a:cubicBezTo>
                <a:cubicBezTo>
                  <a:pt x="3433286" y="155509"/>
                  <a:pt x="3432741" y="154058"/>
                  <a:pt x="3432923" y="153514"/>
                </a:cubicBezTo>
                <a:cubicBezTo>
                  <a:pt x="3436007" y="144080"/>
                  <a:pt x="3432016" y="134465"/>
                  <a:pt x="3432923" y="125213"/>
                </a:cubicBezTo>
                <a:cubicBezTo>
                  <a:pt x="3434011" y="112877"/>
                  <a:pt x="3434193" y="100903"/>
                  <a:pt x="3432741" y="88566"/>
                </a:cubicBezTo>
                <a:cubicBezTo>
                  <a:pt x="3432016" y="82760"/>
                  <a:pt x="3429477" y="80946"/>
                  <a:pt x="3425304" y="81310"/>
                </a:cubicBezTo>
                <a:cubicBezTo>
                  <a:pt x="3416777" y="82217"/>
                  <a:pt x="3408251" y="80221"/>
                  <a:pt x="3400087" y="81310"/>
                </a:cubicBezTo>
                <a:cubicBezTo>
                  <a:pt x="3393738" y="82035"/>
                  <a:pt x="3394463" y="79496"/>
                  <a:pt x="3394282" y="75685"/>
                </a:cubicBezTo>
                <a:cubicBezTo>
                  <a:pt x="3394100" y="69699"/>
                  <a:pt x="3397728" y="64075"/>
                  <a:pt x="3395552" y="57907"/>
                </a:cubicBezTo>
                <a:cubicBezTo>
                  <a:pt x="3393010" y="56636"/>
                  <a:pt x="3393193" y="60809"/>
                  <a:pt x="3390834" y="60446"/>
                </a:cubicBezTo>
                <a:cubicBezTo>
                  <a:pt x="3389927" y="54278"/>
                  <a:pt x="3393556" y="49017"/>
                  <a:pt x="3393738" y="42123"/>
                </a:cubicBezTo>
                <a:cubicBezTo>
                  <a:pt x="3383033" y="42123"/>
                  <a:pt x="3372330" y="41941"/>
                  <a:pt x="3361625" y="42123"/>
                </a:cubicBezTo>
                <a:cubicBezTo>
                  <a:pt x="3356183" y="42304"/>
                  <a:pt x="3355458" y="39764"/>
                  <a:pt x="3356728" y="35411"/>
                </a:cubicBezTo>
                <a:cubicBezTo>
                  <a:pt x="3359268" y="26702"/>
                  <a:pt x="3357454" y="17994"/>
                  <a:pt x="3357816" y="9287"/>
                </a:cubicBezTo>
                <a:cubicBezTo>
                  <a:pt x="3357997" y="6021"/>
                  <a:pt x="3356183" y="3662"/>
                  <a:pt x="3352918" y="4025"/>
                </a:cubicBezTo>
                <a:cubicBezTo>
                  <a:pt x="3336045" y="5657"/>
                  <a:pt x="3319537" y="397"/>
                  <a:pt x="3302664" y="3662"/>
                </a:cubicBezTo>
                <a:cubicBezTo>
                  <a:pt x="3298492" y="4388"/>
                  <a:pt x="3297948" y="6021"/>
                  <a:pt x="3297948" y="9468"/>
                </a:cubicBezTo>
                <a:cubicBezTo>
                  <a:pt x="3298129" y="18176"/>
                  <a:pt x="3297767" y="27065"/>
                  <a:pt x="3298129" y="35774"/>
                </a:cubicBezTo>
                <a:cubicBezTo>
                  <a:pt x="3298311" y="40490"/>
                  <a:pt x="3296678" y="42123"/>
                  <a:pt x="3291961" y="41941"/>
                </a:cubicBezTo>
                <a:cubicBezTo>
                  <a:pt x="3283253" y="41578"/>
                  <a:pt x="3274364" y="41941"/>
                  <a:pt x="3265656" y="41760"/>
                </a:cubicBezTo>
                <a:cubicBezTo>
                  <a:pt x="3261302" y="41760"/>
                  <a:pt x="3259668" y="43211"/>
                  <a:pt x="3260031" y="47565"/>
                </a:cubicBezTo>
                <a:cubicBezTo>
                  <a:pt x="3260757" y="54460"/>
                  <a:pt x="3260031" y="61715"/>
                  <a:pt x="3260394" y="68610"/>
                </a:cubicBezTo>
                <a:cubicBezTo>
                  <a:pt x="3260939" y="78225"/>
                  <a:pt x="3257311" y="80946"/>
                  <a:pt x="3248420" y="80039"/>
                </a:cubicBezTo>
                <a:cubicBezTo>
                  <a:pt x="3242434" y="79496"/>
                  <a:pt x="3236266" y="80402"/>
                  <a:pt x="3230279" y="79858"/>
                </a:cubicBezTo>
                <a:cubicBezTo>
                  <a:pt x="3223204" y="79133"/>
                  <a:pt x="3221570" y="82035"/>
                  <a:pt x="3221933" y="88566"/>
                </a:cubicBezTo>
                <a:cubicBezTo>
                  <a:pt x="3222478" y="99088"/>
                  <a:pt x="3222115" y="109792"/>
                  <a:pt x="3222115" y="120315"/>
                </a:cubicBezTo>
                <a:cubicBezTo>
                  <a:pt x="3222115" y="129385"/>
                  <a:pt x="3220482" y="138456"/>
                  <a:pt x="3221933" y="147707"/>
                </a:cubicBezTo>
                <a:cubicBezTo>
                  <a:pt x="3222840" y="154058"/>
                  <a:pt x="3218850" y="156053"/>
                  <a:pt x="3212501" y="156235"/>
                </a:cubicBezTo>
                <a:cubicBezTo>
                  <a:pt x="3205424" y="156416"/>
                  <a:pt x="3205424" y="152606"/>
                  <a:pt x="3205788" y="147707"/>
                </a:cubicBezTo>
                <a:cubicBezTo>
                  <a:pt x="3207057" y="131018"/>
                  <a:pt x="3204335" y="114508"/>
                  <a:pt x="3205424" y="97637"/>
                </a:cubicBezTo>
                <a:cubicBezTo>
                  <a:pt x="3206876" y="75685"/>
                  <a:pt x="3205788" y="75322"/>
                  <a:pt x="3183474" y="79313"/>
                </a:cubicBezTo>
                <a:cubicBezTo>
                  <a:pt x="3172407" y="81310"/>
                  <a:pt x="3167690" y="77499"/>
                  <a:pt x="3167690" y="66614"/>
                </a:cubicBezTo>
                <a:cubicBezTo>
                  <a:pt x="3167690" y="59901"/>
                  <a:pt x="3167327" y="53371"/>
                  <a:pt x="3167690" y="46658"/>
                </a:cubicBezTo>
                <a:cubicBezTo>
                  <a:pt x="3168052" y="41760"/>
                  <a:pt x="3166420" y="39764"/>
                  <a:pt x="3161159" y="39946"/>
                </a:cubicBezTo>
                <a:cubicBezTo>
                  <a:pt x="3152632" y="40309"/>
                  <a:pt x="3144287" y="39764"/>
                  <a:pt x="3135760" y="40127"/>
                </a:cubicBezTo>
                <a:cubicBezTo>
                  <a:pt x="3131044" y="40309"/>
                  <a:pt x="3129229" y="38858"/>
                  <a:pt x="3129411" y="33959"/>
                </a:cubicBezTo>
                <a:cubicBezTo>
                  <a:pt x="3129773" y="25251"/>
                  <a:pt x="3129411" y="16362"/>
                  <a:pt x="3129592" y="7654"/>
                </a:cubicBezTo>
                <a:cubicBezTo>
                  <a:pt x="3129773" y="3300"/>
                  <a:pt x="3128322" y="1848"/>
                  <a:pt x="3123968" y="1848"/>
                </a:cubicBezTo>
                <a:cubicBezTo>
                  <a:pt x="3107096" y="2029"/>
                  <a:pt x="3090042" y="2029"/>
                  <a:pt x="3073171" y="1848"/>
                </a:cubicBezTo>
                <a:cubicBezTo>
                  <a:pt x="3069180" y="1848"/>
                  <a:pt x="3067183" y="3300"/>
                  <a:pt x="3067911" y="7110"/>
                </a:cubicBezTo>
                <a:cubicBezTo>
                  <a:pt x="3069542" y="15817"/>
                  <a:pt x="3064463" y="24163"/>
                  <a:pt x="3067729" y="32870"/>
                </a:cubicBezTo>
                <a:cubicBezTo>
                  <a:pt x="3069542" y="37770"/>
                  <a:pt x="3067183" y="40490"/>
                  <a:pt x="3061196" y="40127"/>
                </a:cubicBezTo>
                <a:cubicBezTo>
                  <a:pt x="3053396" y="39764"/>
                  <a:pt x="3045414" y="40490"/>
                  <a:pt x="3037613" y="39946"/>
                </a:cubicBezTo>
                <a:cubicBezTo>
                  <a:pt x="3030356" y="39402"/>
                  <a:pt x="3027272" y="41397"/>
                  <a:pt x="3027998" y="49199"/>
                </a:cubicBezTo>
                <a:cubicBezTo>
                  <a:pt x="3028542" y="56093"/>
                  <a:pt x="3027635" y="63169"/>
                  <a:pt x="3028180" y="70061"/>
                </a:cubicBezTo>
                <a:cubicBezTo>
                  <a:pt x="3028723" y="76229"/>
                  <a:pt x="3027091" y="78951"/>
                  <a:pt x="3020378" y="78407"/>
                </a:cubicBezTo>
                <a:cubicBezTo>
                  <a:pt x="3013121" y="77863"/>
                  <a:pt x="3005865" y="78770"/>
                  <a:pt x="2998608" y="78225"/>
                </a:cubicBezTo>
                <a:cubicBezTo>
                  <a:pt x="2992076" y="77682"/>
                  <a:pt x="2989719" y="79496"/>
                  <a:pt x="2989899" y="86570"/>
                </a:cubicBezTo>
                <a:cubicBezTo>
                  <a:pt x="2990262" y="106528"/>
                  <a:pt x="2989899" y="126482"/>
                  <a:pt x="2990081" y="146438"/>
                </a:cubicBezTo>
                <a:cubicBezTo>
                  <a:pt x="2990262" y="151518"/>
                  <a:pt x="2990081" y="154783"/>
                  <a:pt x="2983187" y="154783"/>
                </a:cubicBezTo>
                <a:cubicBezTo>
                  <a:pt x="2976294" y="154783"/>
                  <a:pt x="2975386" y="152063"/>
                  <a:pt x="2975386" y="146257"/>
                </a:cubicBezTo>
                <a:cubicBezTo>
                  <a:pt x="2975568" y="125939"/>
                  <a:pt x="2975205" y="105801"/>
                  <a:pt x="2975568" y="85482"/>
                </a:cubicBezTo>
                <a:cubicBezTo>
                  <a:pt x="2975568" y="80039"/>
                  <a:pt x="2974298" y="77863"/>
                  <a:pt x="2968492" y="78225"/>
                </a:cubicBezTo>
                <a:cubicBezTo>
                  <a:pt x="2960328" y="78588"/>
                  <a:pt x="2952164" y="78044"/>
                  <a:pt x="2944001" y="78407"/>
                </a:cubicBezTo>
                <a:cubicBezTo>
                  <a:pt x="2938921" y="78770"/>
                  <a:pt x="2937107" y="77136"/>
                  <a:pt x="2937288" y="71875"/>
                </a:cubicBezTo>
                <a:cubicBezTo>
                  <a:pt x="2937651" y="63349"/>
                  <a:pt x="2937107" y="55004"/>
                  <a:pt x="2937470" y="46476"/>
                </a:cubicBezTo>
                <a:cubicBezTo>
                  <a:pt x="2937651" y="41760"/>
                  <a:pt x="2936200" y="39946"/>
                  <a:pt x="2931302" y="40127"/>
                </a:cubicBezTo>
                <a:cubicBezTo>
                  <a:pt x="2923138" y="40490"/>
                  <a:pt x="2914975" y="40127"/>
                  <a:pt x="2906811" y="40309"/>
                </a:cubicBezTo>
                <a:cubicBezTo>
                  <a:pt x="2901368" y="40490"/>
                  <a:pt x="2899010" y="38495"/>
                  <a:pt x="2899191" y="32870"/>
                </a:cubicBezTo>
                <a:cubicBezTo>
                  <a:pt x="2899373" y="24706"/>
                  <a:pt x="2898828" y="16542"/>
                  <a:pt x="2899373" y="8380"/>
                </a:cubicBezTo>
                <a:cubicBezTo>
                  <a:pt x="2899736" y="2211"/>
                  <a:pt x="2897921" y="-874"/>
                  <a:pt x="2891390" y="215"/>
                </a:cubicBezTo>
                <a:cubicBezTo>
                  <a:pt x="2877239" y="2392"/>
                  <a:pt x="2862907" y="941"/>
                  <a:pt x="2848575" y="215"/>
                </a:cubicBezTo>
                <a:cubicBezTo>
                  <a:pt x="2846398" y="35"/>
                  <a:pt x="2844221" y="215"/>
                  <a:pt x="2842225" y="578"/>
                </a:cubicBezTo>
                <a:cubicBezTo>
                  <a:pt x="2837690" y="1486"/>
                  <a:pt x="2835149" y="3662"/>
                  <a:pt x="2835512" y="9105"/>
                </a:cubicBezTo>
                <a:cubicBezTo>
                  <a:pt x="2836239" y="16905"/>
                  <a:pt x="2835332" y="24888"/>
                  <a:pt x="2835875" y="32689"/>
                </a:cubicBezTo>
                <a:cubicBezTo>
                  <a:pt x="2836239" y="38858"/>
                  <a:pt x="2833880" y="40490"/>
                  <a:pt x="2828074" y="40127"/>
                </a:cubicBezTo>
                <a:cubicBezTo>
                  <a:pt x="2820273" y="39764"/>
                  <a:pt x="2812292" y="40490"/>
                  <a:pt x="2804490" y="39946"/>
                </a:cubicBezTo>
                <a:cubicBezTo>
                  <a:pt x="2797777" y="39583"/>
                  <a:pt x="2796327" y="42849"/>
                  <a:pt x="2798141" y="48110"/>
                </a:cubicBezTo>
                <a:cubicBezTo>
                  <a:pt x="2800499" y="55366"/>
                  <a:pt x="2799411" y="62623"/>
                  <a:pt x="2799230" y="69699"/>
                </a:cubicBezTo>
                <a:cubicBezTo>
                  <a:pt x="2799048" y="74959"/>
                  <a:pt x="2796870" y="79133"/>
                  <a:pt x="2789796" y="78407"/>
                </a:cubicBezTo>
                <a:cubicBezTo>
                  <a:pt x="2781995" y="77682"/>
                  <a:pt x="2774012" y="78225"/>
                  <a:pt x="2766211" y="78225"/>
                </a:cubicBezTo>
                <a:cubicBezTo>
                  <a:pt x="2762764" y="78225"/>
                  <a:pt x="2759680" y="78225"/>
                  <a:pt x="2760224" y="83486"/>
                </a:cubicBezTo>
                <a:cubicBezTo>
                  <a:pt x="2762583" y="105256"/>
                  <a:pt x="2760768" y="126845"/>
                  <a:pt x="2761132" y="148616"/>
                </a:cubicBezTo>
                <a:cubicBezTo>
                  <a:pt x="2761313" y="159500"/>
                  <a:pt x="2751516" y="153514"/>
                  <a:pt x="2746800" y="155691"/>
                </a:cubicBezTo>
                <a:cubicBezTo>
                  <a:pt x="2742082" y="157867"/>
                  <a:pt x="2743172" y="151518"/>
                  <a:pt x="2743172" y="148797"/>
                </a:cubicBezTo>
                <a:cubicBezTo>
                  <a:pt x="2742990" y="129747"/>
                  <a:pt x="2742446" y="110699"/>
                  <a:pt x="2743353" y="91649"/>
                </a:cubicBezTo>
                <a:cubicBezTo>
                  <a:pt x="2743897" y="83305"/>
                  <a:pt x="2740268" y="80221"/>
                  <a:pt x="2733737" y="80946"/>
                </a:cubicBezTo>
                <a:cubicBezTo>
                  <a:pt x="2725754" y="81854"/>
                  <a:pt x="2717773" y="80221"/>
                  <a:pt x="2710153" y="81491"/>
                </a:cubicBezTo>
                <a:cubicBezTo>
                  <a:pt x="2702353" y="82942"/>
                  <a:pt x="2702896" y="77682"/>
                  <a:pt x="2703804" y="74234"/>
                </a:cubicBezTo>
                <a:cubicBezTo>
                  <a:pt x="2705799" y="66433"/>
                  <a:pt x="2704711" y="58632"/>
                  <a:pt x="2704892" y="48835"/>
                </a:cubicBezTo>
                <a:cubicBezTo>
                  <a:pt x="2702533" y="53371"/>
                  <a:pt x="2704529" y="56818"/>
                  <a:pt x="2701808" y="59539"/>
                </a:cubicBezTo>
                <a:cubicBezTo>
                  <a:pt x="2701808" y="55185"/>
                  <a:pt x="2700357" y="50469"/>
                  <a:pt x="2702170" y="47565"/>
                </a:cubicBezTo>
                <a:cubicBezTo>
                  <a:pt x="2705980" y="41578"/>
                  <a:pt x="2702170" y="42123"/>
                  <a:pt x="2698542" y="42123"/>
                </a:cubicBezTo>
                <a:cubicBezTo>
                  <a:pt x="2690741" y="42123"/>
                  <a:pt x="2682759" y="41760"/>
                  <a:pt x="2674958" y="42304"/>
                </a:cubicBezTo>
                <a:cubicBezTo>
                  <a:pt x="2668245" y="42667"/>
                  <a:pt x="2666612" y="40127"/>
                  <a:pt x="2666974" y="33959"/>
                </a:cubicBezTo>
                <a:cubicBezTo>
                  <a:pt x="2667519" y="25796"/>
                  <a:pt x="2667157" y="17631"/>
                  <a:pt x="2667157" y="9468"/>
                </a:cubicBezTo>
                <a:cubicBezTo>
                  <a:pt x="2667157" y="6565"/>
                  <a:pt x="2667157" y="3481"/>
                  <a:pt x="2663166" y="4025"/>
                </a:cubicBezTo>
                <a:cubicBezTo>
                  <a:pt x="2646294" y="6021"/>
                  <a:pt x="2629785" y="578"/>
                  <a:pt x="2612912" y="3662"/>
                </a:cubicBezTo>
                <a:cubicBezTo>
                  <a:pt x="2608014" y="4569"/>
                  <a:pt x="2607288" y="6385"/>
                  <a:pt x="2607288" y="10556"/>
                </a:cubicBezTo>
                <a:cubicBezTo>
                  <a:pt x="2607108" y="17450"/>
                  <a:pt x="2607833" y="24163"/>
                  <a:pt x="2609102" y="31057"/>
                </a:cubicBezTo>
                <a:cubicBezTo>
                  <a:pt x="2610554" y="38858"/>
                  <a:pt x="2608014" y="43211"/>
                  <a:pt x="2598945" y="42123"/>
                </a:cubicBezTo>
                <a:cubicBezTo>
                  <a:pt x="2592957" y="41397"/>
                  <a:pt x="2586789" y="42304"/>
                  <a:pt x="2580801" y="41941"/>
                </a:cubicBezTo>
                <a:cubicBezTo>
                  <a:pt x="2573908" y="41578"/>
                  <a:pt x="2567559" y="41035"/>
                  <a:pt x="2571004" y="51558"/>
                </a:cubicBezTo>
                <a:cubicBezTo>
                  <a:pt x="2571913" y="54278"/>
                  <a:pt x="2571186" y="57544"/>
                  <a:pt x="2571186" y="60627"/>
                </a:cubicBezTo>
                <a:cubicBezTo>
                  <a:pt x="2570823" y="80221"/>
                  <a:pt x="2570823" y="80221"/>
                  <a:pt x="2551593" y="80221"/>
                </a:cubicBezTo>
                <a:cubicBezTo>
                  <a:pt x="2547602" y="80221"/>
                  <a:pt x="2543612" y="80765"/>
                  <a:pt x="2539801" y="80221"/>
                </a:cubicBezTo>
                <a:cubicBezTo>
                  <a:pt x="2533089" y="79313"/>
                  <a:pt x="2530912" y="81491"/>
                  <a:pt x="2531093" y="88566"/>
                </a:cubicBezTo>
                <a:cubicBezTo>
                  <a:pt x="2531638" y="108885"/>
                  <a:pt x="2531093" y="129022"/>
                  <a:pt x="2531456" y="149341"/>
                </a:cubicBezTo>
                <a:cubicBezTo>
                  <a:pt x="2531638" y="155871"/>
                  <a:pt x="2528916" y="156598"/>
                  <a:pt x="2523474" y="156598"/>
                </a:cubicBezTo>
                <a:cubicBezTo>
                  <a:pt x="2517851" y="156598"/>
                  <a:pt x="2514583" y="156053"/>
                  <a:pt x="2514765" y="148978"/>
                </a:cubicBezTo>
                <a:cubicBezTo>
                  <a:pt x="2515310" y="131743"/>
                  <a:pt x="2514946" y="114508"/>
                  <a:pt x="2514946" y="97274"/>
                </a:cubicBezTo>
                <a:cubicBezTo>
                  <a:pt x="2514946" y="75322"/>
                  <a:pt x="2514946" y="75322"/>
                  <a:pt x="2492814" y="79496"/>
                </a:cubicBezTo>
                <a:cubicBezTo>
                  <a:pt x="2481566" y="81672"/>
                  <a:pt x="2476849" y="77863"/>
                  <a:pt x="2476849" y="66252"/>
                </a:cubicBezTo>
                <a:cubicBezTo>
                  <a:pt x="2476849" y="60264"/>
                  <a:pt x="2476486" y="54097"/>
                  <a:pt x="2477031" y="48110"/>
                </a:cubicBezTo>
                <a:cubicBezTo>
                  <a:pt x="2477574" y="41578"/>
                  <a:pt x="2474854" y="39946"/>
                  <a:pt x="2468685" y="40309"/>
                </a:cubicBezTo>
                <a:cubicBezTo>
                  <a:pt x="2461973" y="40672"/>
                  <a:pt x="2455260" y="39764"/>
                  <a:pt x="2448730" y="40490"/>
                </a:cubicBezTo>
                <a:cubicBezTo>
                  <a:pt x="2439839" y="41578"/>
                  <a:pt x="2437844" y="37951"/>
                  <a:pt x="2438570" y="29967"/>
                </a:cubicBezTo>
                <a:cubicBezTo>
                  <a:pt x="2439113" y="23981"/>
                  <a:pt x="2438207" y="17812"/>
                  <a:pt x="2438751" y="11826"/>
                </a:cubicBezTo>
                <a:cubicBezTo>
                  <a:pt x="2439476" y="4388"/>
                  <a:pt x="2437300" y="1667"/>
                  <a:pt x="2429498" y="2029"/>
                </a:cubicBezTo>
                <a:cubicBezTo>
                  <a:pt x="2417163" y="2755"/>
                  <a:pt x="2404645" y="2211"/>
                  <a:pt x="2392309" y="2211"/>
                </a:cubicBezTo>
                <a:cubicBezTo>
                  <a:pt x="2376888" y="2211"/>
                  <a:pt x="2376888" y="2211"/>
                  <a:pt x="2376888" y="17268"/>
                </a:cubicBezTo>
                <a:cubicBezTo>
                  <a:pt x="2376888" y="40309"/>
                  <a:pt x="2376888" y="40309"/>
                  <a:pt x="2354210" y="40309"/>
                </a:cubicBezTo>
                <a:cubicBezTo>
                  <a:pt x="2335887" y="40309"/>
                  <a:pt x="2333529" y="43392"/>
                  <a:pt x="2337701" y="61715"/>
                </a:cubicBezTo>
                <a:cubicBezTo>
                  <a:pt x="2337701" y="61897"/>
                  <a:pt x="2338064" y="62078"/>
                  <a:pt x="2338064" y="62442"/>
                </a:cubicBezTo>
                <a:cubicBezTo>
                  <a:pt x="2340422" y="73326"/>
                  <a:pt x="2336613" y="78407"/>
                  <a:pt x="2325728" y="78407"/>
                </a:cubicBezTo>
                <a:cubicBezTo>
                  <a:pt x="2319016" y="78407"/>
                  <a:pt x="2312303" y="78770"/>
                  <a:pt x="2305772" y="78225"/>
                </a:cubicBezTo>
                <a:cubicBezTo>
                  <a:pt x="2300147" y="77863"/>
                  <a:pt x="2298878" y="80039"/>
                  <a:pt x="2298696" y="85482"/>
                </a:cubicBezTo>
                <a:cubicBezTo>
                  <a:pt x="2298333" y="92558"/>
                  <a:pt x="2301781" y="99270"/>
                  <a:pt x="2300510" y="105983"/>
                </a:cubicBezTo>
                <a:cubicBezTo>
                  <a:pt x="2297790" y="119770"/>
                  <a:pt x="2299241" y="133557"/>
                  <a:pt x="2299058" y="147345"/>
                </a:cubicBezTo>
                <a:cubicBezTo>
                  <a:pt x="2299058" y="152788"/>
                  <a:pt x="2297608" y="154602"/>
                  <a:pt x="2291984" y="154602"/>
                </a:cubicBezTo>
                <a:cubicBezTo>
                  <a:pt x="2285997" y="154602"/>
                  <a:pt x="2284546" y="152969"/>
                  <a:pt x="2284183" y="146982"/>
                </a:cubicBezTo>
                <a:cubicBezTo>
                  <a:pt x="2283638" y="136279"/>
                  <a:pt x="2287993" y="125939"/>
                  <a:pt x="2285816" y="115597"/>
                </a:cubicBezTo>
                <a:cubicBezTo>
                  <a:pt x="2283638" y="105438"/>
                  <a:pt x="2284001" y="95097"/>
                  <a:pt x="2284727" y="85119"/>
                </a:cubicBezTo>
                <a:cubicBezTo>
                  <a:pt x="2285271" y="78407"/>
                  <a:pt x="2282913" y="78225"/>
                  <a:pt x="2278015" y="78225"/>
                </a:cubicBezTo>
                <a:cubicBezTo>
                  <a:pt x="2269307" y="78225"/>
                  <a:pt x="2260418" y="78044"/>
                  <a:pt x="2251709" y="78225"/>
                </a:cubicBezTo>
                <a:cubicBezTo>
                  <a:pt x="2248081" y="78407"/>
                  <a:pt x="2245904" y="77499"/>
                  <a:pt x="2246086" y="73326"/>
                </a:cubicBezTo>
                <a:cubicBezTo>
                  <a:pt x="2246629" y="62623"/>
                  <a:pt x="2245177" y="51738"/>
                  <a:pt x="2247355" y="40127"/>
                </a:cubicBezTo>
                <a:cubicBezTo>
                  <a:pt x="2237196" y="40127"/>
                  <a:pt x="2227399" y="39946"/>
                  <a:pt x="2217421" y="40309"/>
                </a:cubicBezTo>
                <a:cubicBezTo>
                  <a:pt x="2210527" y="40490"/>
                  <a:pt x="2207988" y="38313"/>
                  <a:pt x="2207806" y="31057"/>
                </a:cubicBezTo>
                <a:cubicBezTo>
                  <a:pt x="2207625" y="23800"/>
                  <a:pt x="2209801" y="16905"/>
                  <a:pt x="2209983" y="9650"/>
                </a:cubicBezTo>
                <a:cubicBezTo>
                  <a:pt x="2210164" y="2755"/>
                  <a:pt x="2207988" y="215"/>
                  <a:pt x="2200730" y="35"/>
                </a:cubicBezTo>
                <a:cubicBezTo>
                  <a:pt x="2191116" y="-147"/>
                  <a:pt x="2181681" y="4388"/>
                  <a:pt x="2172611" y="1486"/>
                </a:cubicBezTo>
                <a:cubicBezTo>
                  <a:pt x="2166262" y="-511"/>
                  <a:pt x="2160093" y="578"/>
                  <a:pt x="2153743" y="578"/>
                </a:cubicBezTo>
                <a:cubicBezTo>
                  <a:pt x="2148845" y="578"/>
                  <a:pt x="2146486" y="3300"/>
                  <a:pt x="2146667" y="8742"/>
                </a:cubicBezTo>
                <a:cubicBezTo>
                  <a:pt x="2147031" y="17268"/>
                  <a:pt x="2146486" y="25614"/>
                  <a:pt x="2146849" y="34140"/>
                </a:cubicBezTo>
                <a:cubicBezTo>
                  <a:pt x="2147031" y="38858"/>
                  <a:pt x="2145580" y="40672"/>
                  <a:pt x="2140681" y="40490"/>
                </a:cubicBezTo>
                <a:cubicBezTo>
                  <a:pt x="2132154" y="40127"/>
                  <a:pt x="2123809" y="40672"/>
                  <a:pt x="2115282" y="40309"/>
                </a:cubicBezTo>
                <a:cubicBezTo>
                  <a:pt x="2110203" y="39946"/>
                  <a:pt x="2108388" y="41578"/>
                  <a:pt x="2108570" y="46839"/>
                </a:cubicBezTo>
                <a:cubicBezTo>
                  <a:pt x="2108933" y="55366"/>
                  <a:pt x="2108388" y="63712"/>
                  <a:pt x="2108751" y="72238"/>
                </a:cubicBezTo>
                <a:cubicBezTo>
                  <a:pt x="2108933" y="76773"/>
                  <a:pt x="2107300" y="78588"/>
                  <a:pt x="2102583" y="78407"/>
                </a:cubicBezTo>
                <a:cubicBezTo>
                  <a:pt x="2094420" y="78044"/>
                  <a:pt x="2086256" y="78770"/>
                  <a:pt x="2078092" y="78225"/>
                </a:cubicBezTo>
                <a:cubicBezTo>
                  <a:pt x="2072104" y="77863"/>
                  <a:pt x="2070472" y="79858"/>
                  <a:pt x="2070472" y="85845"/>
                </a:cubicBezTo>
                <a:cubicBezTo>
                  <a:pt x="2070835" y="111787"/>
                  <a:pt x="2070653" y="137912"/>
                  <a:pt x="2070653" y="163855"/>
                </a:cubicBezTo>
                <a:cubicBezTo>
                  <a:pt x="2070653" y="180364"/>
                  <a:pt x="2070653" y="180182"/>
                  <a:pt x="2086800" y="180182"/>
                </a:cubicBezTo>
                <a:cubicBezTo>
                  <a:pt x="2092787" y="180364"/>
                  <a:pt x="2094600" y="178368"/>
                  <a:pt x="2094420" y="172563"/>
                </a:cubicBezTo>
                <a:cubicBezTo>
                  <a:pt x="2094057" y="155691"/>
                  <a:pt x="2094238" y="138638"/>
                  <a:pt x="2094238" y="121766"/>
                </a:cubicBezTo>
                <a:cubicBezTo>
                  <a:pt x="2094238" y="104349"/>
                  <a:pt x="2094238" y="104349"/>
                  <a:pt x="2111292" y="103986"/>
                </a:cubicBezTo>
                <a:cubicBezTo>
                  <a:pt x="2132335" y="103442"/>
                  <a:pt x="2132335" y="103442"/>
                  <a:pt x="2132335" y="82217"/>
                </a:cubicBezTo>
                <a:cubicBezTo>
                  <a:pt x="2132335" y="78044"/>
                  <a:pt x="2133243" y="73508"/>
                  <a:pt x="2131972" y="69699"/>
                </a:cubicBezTo>
                <a:cubicBezTo>
                  <a:pt x="2130158" y="64619"/>
                  <a:pt x="2131972" y="64075"/>
                  <a:pt x="2136146" y="64075"/>
                </a:cubicBezTo>
                <a:cubicBezTo>
                  <a:pt x="2144853" y="64257"/>
                  <a:pt x="2153743" y="63894"/>
                  <a:pt x="2162452" y="64257"/>
                </a:cubicBezTo>
                <a:cubicBezTo>
                  <a:pt x="2168075" y="64438"/>
                  <a:pt x="2170615" y="62442"/>
                  <a:pt x="2170433" y="56455"/>
                </a:cubicBezTo>
                <a:cubicBezTo>
                  <a:pt x="2170070" y="47747"/>
                  <a:pt x="2170615" y="38858"/>
                  <a:pt x="2170252" y="30149"/>
                </a:cubicBezTo>
                <a:cubicBezTo>
                  <a:pt x="2169890" y="23981"/>
                  <a:pt x="2173517" y="24163"/>
                  <a:pt x="2177691" y="24163"/>
                </a:cubicBezTo>
                <a:cubicBezTo>
                  <a:pt x="2182044" y="23981"/>
                  <a:pt x="2185310" y="24163"/>
                  <a:pt x="2184947" y="30149"/>
                </a:cubicBezTo>
                <a:cubicBezTo>
                  <a:pt x="2184403" y="36137"/>
                  <a:pt x="2184765" y="42304"/>
                  <a:pt x="2184765" y="48290"/>
                </a:cubicBezTo>
                <a:cubicBezTo>
                  <a:pt x="2184765" y="64075"/>
                  <a:pt x="2184765" y="64075"/>
                  <a:pt x="2200367" y="64075"/>
                </a:cubicBezTo>
                <a:cubicBezTo>
                  <a:pt x="2224678" y="64075"/>
                  <a:pt x="2224678" y="64075"/>
                  <a:pt x="2224678" y="88021"/>
                </a:cubicBezTo>
                <a:cubicBezTo>
                  <a:pt x="2224678" y="92558"/>
                  <a:pt x="2222863" y="99633"/>
                  <a:pt x="2224860" y="101083"/>
                </a:cubicBezTo>
                <a:cubicBezTo>
                  <a:pt x="2228124" y="103260"/>
                  <a:pt x="2233930" y="101991"/>
                  <a:pt x="2238828" y="101991"/>
                </a:cubicBezTo>
                <a:cubicBezTo>
                  <a:pt x="2262775" y="101991"/>
                  <a:pt x="2262595" y="101991"/>
                  <a:pt x="2262775" y="125576"/>
                </a:cubicBezTo>
                <a:cubicBezTo>
                  <a:pt x="2262958" y="141178"/>
                  <a:pt x="2262413" y="156779"/>
                  <a:pt x="2260962" y="172380"/>
                </a:cubicBezTo>
                <a:cubicBezTo>
                  <a:pt x="2260599" y="176917"/>
                  <a:pt x="2262050" y="180726"/>
                  <a:pt x="2267311" y="179638"/>
                </a:cubicBezTo>
                <a:cubicBezTo>
                  <a:pt x="2283094" y="176190"/>
                  <a:pt x="2299058" y="178550"/>
                  <a:pt x="2315024" y="178187"/>
                </a:cubicBezTo>
                <a:cubicBezTo>
                  <a:pt x="2320830" y="178005"/>
                  <a:pt x="2322826" y="176554"/>
                  <a:pt x="2322644" y="170566"/>
                </a:cubicBezTo>
                <a:cubicBezTo>
                  <a:pt x="2322281" y="149885"/>
                  <a:pt x="2322644" y="129385"/>
                  <a:pt x="2322462" y="108704"/>
                </a:cubicBezTo>
                <a:cubicBezTo>
                  <a:pt x="2322281" y="103805"/>
                  <a:pt x="2323369" y="101628"/>
                  <a:pt x="2328812" y="101809"/>
                </a:cubicBezTo>
                <a:cubicBezTo>
                  <a:pt x="2336976" y="102172"/>
                  <a:pt x="2345139" y="101447"/>
                  <a:pt x="2353303" y="101991"/>
                </a:cubicBezTo>
                <a:cubicBezTo>
                  <a:pt x="2360198" y="102535"/>
                  <a:pt x="2363463" y="100903"/>
                  <a:pt x="2362556" y="93283"/>
                </a:cubicBezTo>
                <a:cubicBezTo>
                  <a:pt x="2361830" y="86933"/>
                  <a:pt x="2362738" y="80221"/>
                  <a:pt x="2360924" y="73689"/>
                </a:cubicBezTo>
                <a:cubicBezTo>
                  <a:pt x="2359471" y="68247"/>
                  <a:pt x="2359653" y="62623"/>
                  <a:pt x="2368542" y="63712"/>
                </a:cubicBezTo>
                <a:cubicBezTo>
                  <a:pt x="2374167" y="64438"/>
                  <a:pt x="2380153" y="64257"/>
                  <a:pt x="2385777" y="63712"/>
                </a:cubicBezTo>
                <a:cubicBezTo>
                  <a:pt x="2398658" y="62623"/>
                  <a:pt x="2398839" y="62623"/>
                  <a:pt x="2398658" y="49561"/>
                </a:cubicBezTo>
                <a:cubicBezTo>
                  <a:pt x="2398476" y="43574"/>
                  <a:pt x="2399565" y="37770"/>
                  <a:pt x="2400291" y="31782"/>
                </a:cubicBezTo>
                <a:cubicBezTo>
                  <a:pt x="2400654" y="27973"/>
                  <a:pt x="2401016" y="25251"/>
                  <a:pt x="2405733" y="25977"/>
                </a:cubicBezTo>
                <a:cubicBezTo>
                  <a:pt x="2409180" y="26521"/>
                  <a:pt x="2413534" y="23800"/>
                  <a:pt x="2415349" y="30693"/>
                </a:cubicBezTo>
                <a:cubicBezTo>
                  <a:pt x="2417888" y="39946"/>
                  <a:pt x="2413534" y="48472"/>
                  <a:pt x="2414622" y="57362"/>
                </a:cubicBezTo>
                <a:cubicBezTo>
                  <a:pt x="2415167" y="62078"/>
                  <a:pt x="2416075" y="64257"/>
                  <a:pt x="2421335" y="64075"/>
                </a:cubicBezTo>
                <a:cubicBezTo>
                  <a:pt x="2429862" y="63712"/>
                  <a:pt x="2438207" y="64257"/>
                  <a:pt x="2446734" y="63894"/>
                </a:cubicBezTo>
                <a:cubicBezTo>
                  <a:pt x="2451450" y="63712"/>
                  <a:pt x="2452902" y="65163"/>
                  <a:pt x="2453083" y="70061"/>
                </a:cubicBezTo>
                <a:cubicBezTo>
                  <a:pt x="2453264" y="77682"/>
                  <a:pt x="2455985" y="85119"/>
                  <a:pt x="2453264" y="93101"/>
                </a:cubicBezTo>
                <a:cubicBezTo>
                  <a:pt x="2451269" y="98907"/>
                  <a:pt x="2454353" y="102535"/>
                  <a:pt x="2461429" y="102172"/>
                </a:cubicBezTo>
                <a:cubicBezTo>
                  <a:pt x="2469047" y="101809"/>
                  <a:pt x="2476668" y="102535"/>
                  <a:pt x="2484106" y="101991"/>
                </a:cubicBezTo>
                <a:cubicBezTo>
                  <a:pt x="2489731" y="101628"/>
                  <a:pt x="2491181" y="103805"/>
                  <a:pt x="2491181" y="109248"/>
                </a:cubicBezTo>
                <a:cubicBezTo>
                  <a:pt x="2490819" y="128841"/>
                  <a:pt x="2490999" y="148616"/>
                  <a:pt x="2490999" y="168208"/>
                </a:cubicBezTo>
                <a:cubicBezTo>
                  <a:pt x="2490999" y="179638"/>
                  <a:pt x="2490999" y="179456"/>
                  <a:pt x="2501885" y="178368"/>
                </a:cubicBezTo>
                <a:cubicBezTo>
                  <a:pt x="2504969" y="178005"/>
                  <a:pt x="2508234" y="177462"/>
                  <a:pt x="2510955" y="178368"/>
                </a:cubicBezTo>
                <a:cubicBezTo>
                  <a:pt x="2522929" y="182178"/>
                  <a:pt x="2534903" y="178005"/>
                  <a:pt x="2546695" y="178187"/>
                </a:cubicBezTo>
                <a:cubicBezTo>
                  <a:pt x="2549779" y="178187"/>
                  <a:pt x="2553226" y="178550"/>
                  <a:pt x="2552863" y="173832"/>
                </a:cubicBezTo>
                <a:cubicBezTo>
                  <a:pt x="2551049" y="153332"/>
                  <a:pt x="2556129" y="132650"/>
                  <a:pt x="2553044" y="111969"/>
                </a:cubicBezTo>
                <a:cubicBezTo>
                  <a:pt x="2551956" y="105801"/>
                  <a:pt x="2553407" y="101628"/>
                  <a:pt x="2561390" y="101991"/>
                </a:cubicBezTo>
                <a:cubicBezTo>
                  <a:pt x="2571004" y="102535"/>
                  <a:pt x="2580621" y="102172"/>
                  <a:pt x="2590417" y="102172"/>
                </a:cubicBezTo>
                <a:cubicBezTo>
                  <a:pt x="2590054" y="98725"/>
                  <a:pt x="2588785" y="95823"/>
                  <a:pt x="2589510" y="93646"/>
                </a:cubicBezTo>
                <a:cubicBezTo>
                  <a:pt x="2592232" y="85482"/>
                  <a:pt x="2594408" y="77682"/>
                  <a:pt x="2591324" y="69155"/>
                </a:cubicBezTo>
                <a:cubicBezTo>
                  <a:pt x="2590235" y="66252"/>
                  <a:pt x="2592957" y="64257"/>
                  <a:pt x="2596222" y="64257"/>
                </a:cubicBezTo>
                <a:cubicBezTo>
                  <a:pt x="2605112" y="64075"/>
                  <a:pt x="2614546" y="62985"/>
                  <a:pt x="2623254" y="64619"/>
                </a:cubicBezTo>
                <a:cubicBezTo>
                  <a:pt x="2630692" y="65888"/>
                  <a:pt x="2630873" y="63169"/>
                  <a:pt x="2630873" y="57907"/>
                </a:cubicBezTo>
                <a:cubicBezTo>
                  <a:pt x="2630873" y="48835"/>
                  <a:pt x="2630692" y="39764"/>
                  <a:pt x="2630873" y="30693"/>
                </a:cubicBezTo>
                <a:cubicBezTo>
                  <a:pt x="2631055" y="22712"/>
                  <a:pt x="2637404" y="26702"/>
                  <a:pt x="2641033" y="26159"/>
                </a:cubicBezTo>
                <a:cubicBezTo>
                  <a:pt x="2645568" y="25433"/>
                  <a:pt x="2644843" y="28153"/>
                  <a:pt x="2644480" y="31782"/>
                </a:cubicBezTo>
                <a:cubicBezTo>
                  <a:pt x="2643572" y="40309"/>
                  <a:pt x="2643935" y="49199"/>
                  <a:pt x="2643572" y="57907"/>
                </a:cubicBezTo>
                <a:cubicBezTo>
                  <a:pt x="2643210" y="63894"/>
                  <a:pt x="2645749" y="66071"/>
                  <a:pt x="2651555" y="65888"/>
                </a:cubicBezTo>
                <a:cubicBezTo>
                  <a:pt x="2661715" y="65708"/>
                  <a:pt x="2672056" y="65888"/>
                  <a:pt x="2681669" y="65888"/>
                </a:cubicBezTo>
                <a:cubicBezTo>
                  <a:pt x="2681669" y="76229"/>
                  <a:pt x="2681669" y="85663"/>
                  <a:pt x="2681669" y="95279"/>
                </a:cubicBezTo>
                <a:cubicBezTo>
                  <a:pt x="2681669" y="101266"/>
                  <a:pt x="2684572" y="103986"/>
                  <a:pt x="2690559" y="103986"/>
                </a:cubicBezTo>
                <a:cubicBezTo>
                  <a:pt x="2699086" y="103986"/>
                  <a:pt x="2707613" y="104530"/>
                  <a:pt x="2715958" y="103623"/>
                </a:cubicBezTo>
                <a:cubicBezTo>
                  <a:pt x="2721038" y="103080"/>
                  <a:pt x="2722489" y="105256"/>
                  <a:pt x="2721401" y="108704"/>
                </a:cubicBezTo>
                <a:cubicBezTo>
                  <a:pt x="2717048" y="122672"/>
                  <a:pt x="2722126" y="136097"/>
                  <a:pt x="2721764" y="149885"/>
                </a:cubicBezTo>
                <a:cubicBezTo>
                  <a:pt x="2721582" y="157686"/>
                  <a:pt x="2720494" y="165306"/>
                  <a:pt x="2719768" y="173106"/>
                </a:cubicBezTo>
                <a:cubicBezTo>
                  <a:pt x="2719405" y="178550"/>
                  <a:pt x="2721219" y="180545"/>
                  <a:pt x="2726842" y="180364"/>
                </a:cubicBezTo>
                <a:cubicBezTo>
                  <a:pt x="2743534" y="180001"/>
                  <a:pt x="2760043" y="179819"/>
                  <a:pt x="2776734" y="180364"/>
                </a:cubicBezTo>
                <a:cubicBezTo>
                  <a:pt x="2783446" y="180545"/>
                  <a:pt x="2785623" y="178731"/>
                  <a:pt x="2785441" y="171837"/>
                </a:cubicBezTo>
                <a:cubicBezTo>
                  <a:pt x="2784898" y="151518"/>
                  <a:pt x="2785260" y="131380"/>
                  <a:pt x="2785260" y="111061"/>
                </a:cubicBezTo>
                <a:cubicBezTo>
                  <a:pt x="2785260" y="107434"/>
                  <a:pt x="2784716" y="103260"/>
                  <a:pt x="2790521" y="103986"/>
                </a:cubicBezTo>
                <a:cubicBezTo>
                  <a:pt x="2799230" y="105074"/>
                  <a:pt x="2807756" y="101628"/>
                  <a:pt x="2816464" y="102172"/>
                </a:cubicBezTo>
                <a:cubicBezTo>
                  <a:pt x="2822269" y="102535"/>
                  <a:pt x="2823902" y="100358"/>
                  <a:pt x="2823539" y="94916"/>
                </a:cubicBezTo>
                <a:cubicBezTo>
                  <a:pt x="2822995" y="87840"/>
                  <a:pt x="2821362" y="80765"/>
                  <a:pt x="2821362" y="73508"/>
                </a:cubicBezTo>
                <a:cubicBezTo>
                  <a:pt x="2821362" y="66252"/>
                  <a:pt x="2822995" y="63169"/>
                  <a:pt x="2830796" y="63894"/>
                </a:cubicBezTo>
                <a:cubicBezTo>
                  <a:pt x="2837327" y="64438"/>
                  <a:pt x="2844221" y="63531"/>
                  <a:pt x="2850752" y="64075"/>
                </a:cubicBezTo>
                <a:cubicBezTo>
                  <a:pt x="2857646" y="64619"/>
                  <a:pt x="2860730" y="62805"/>
                  <a:pt x="2860005" y="55185"/>
                </a:cubicBezTo>
                <a:cubicBezTo>
                  <a:pt x="2859279" y="47021"/>
                  <a:pt x="2860005" y="38858"/>
                  <a:pt x="2859823" y="30693"/>
                </a:cubicBezTo>
                <a:cubicBezTo>
                  <a:pt x="2859642" y="22893"/>
                  <a:pt x="2865083" y="24163"/>
                  <a:pt x="2869802" y="23800"/>
                </a:cubicBezTo>
                <a:cubicBezTo>
                  <a:pt x="2875244" y="23437"/>
                  <a:pt x="2876513" y="25796"/>
                  <a:pt x="2876332" y="30693"/>
                </a:cubicBezTo>
                <a:cubicBezTo>
                  <a:pt x="2876151" y="38858"/>
                  <a:pt x="2876876" y="47021"/>
                  <a:pt x="2876151" y="55185"/>
                </a:cubicBezTo>
                <a:cubicBezTo>
                  <a:pt x="2875606" y="62623"/>
                  <a:pt x="2878508" y="64438"/>
                  <a:pt x="2885403" y="63894"/>
                </a:cubicBezTo>
                <a:cubicBezTo>
                  <a:pt x="2892115" y="63531"/>
                  <a:pt x="2898828" y="64438"/>
                  <a:pt x="2905359" y="63712"/>
                </a:cubicBezTo>
                <a:cubicBezTo>
                  <a:pt x="2913161" y="62805"/>
                  <a:pt x="2915337" y="66071"/>
                  <a:pt x="2914612" y="73326"/>
                </a:cubicBezTo>
                <a:cubicBezTo>
                  <a:pt x="2914067" y="79676"/>
                  <a:pt x="2914975" y="86026"/>
                  <a:pt x="2914430" y="92376"/>
                </a:cubicBezTo>
                <a:cubicBezTo>
                  <a:pt x="2913704" y="99633"/>
                  <a:pt x="2915881" y="102898"/>
                  <a:pt x="2923683" y="101991"/>
                </a:cubicBezTo>
                <a:cubicBezTo>
                  <a:pt x="2930032" y="101447"/>
                  <a:pt x="2936382" y="102354"/>
                  <a:pt x="2942732" y="101809"/>
                </a:cubicBezTo>
                <a:cubicBezTo>
                  <a:pt x="2950350" y="101083"/>
                  <a:pt x="2953254" y="103260"/>
                  <a:pt x="2952891" y="111606"/>
                </a:cubicBezTo>
                <a:cubicBezTo>
                  <a:pt x="2952346" y="131562"/>
                  <a:pt x="2952710" y="151700"/>
                  <a:pt x="2952710" y="171837"/>
                </a:cubicBezTo>
                <a:cubicBezTo>
                  <a:pt x="2952710" y="176554"/>
                  <a:pt x="2953435" y="180907"/>
                  <a:pt x="2959422" y="179638"/>
                </a:cubicBezTo>
                <a:cubicBezTo>
                  <a:pt x="2974661" y="176190"/>
                  <a:pt x="2990081" y="178550"/>
                  <a:pt x="3005320" y="178187"/>
                </a:cubicBezTo>
                <a:cubicBezTo>
                  <a:pt x="3012215" y="178005"/>
                  <a:pt x="3014755" y="176736"/>
                  <a:pt x="3014573" y="169297"/>
                </a:cubicBezTo>
                <a:cubicBezTo>
                  <a:pt x="3014029" y="149341"/>
                  <a:pt x="3014573" y="129204"/>
                  <a:pt x="3014210" y="109067"/>
                </a:cubicBezTo>
                <a:cubicBezTo>
                  <a:pt x="3014210" y="103623"/>
                  <a:pt x="3015480" y="101447"/>
                  <a:pt x="3021284" y="101809"/>
                </a:cubicBezTo>
                <a:cubicBezTo>
                  <a:pt x="3029449" y="102172"/>
                  <a:pt x="3037613" y="101628"/>
                  <a:pt x="3045777" y="101991"/>
                </a:cubicBezTo>
                <a:cubicBezTo>
                  <a:pt x="3050675" y="102354"/>
                  <a:pt x="3052670" y="100721"/>
                  <a:pt x="3052489" y="95460"/>
                </a:cubicBezTo>
                <a:cubicBezTo>
                  <a:pt x="3052126" y="86933"/>
                  <a:pt x="3052670" y="78588"/>
                  <a:pt x="3052307" y="70061"/>
                </a:cubicBezTo>
                <a:cubicBezTo>
                  <a:pt x="3052126" y="65345"/>
                  <a:pt x="3053578" y="63712"/>
                  <a:pt x="3058476" y="63712"/>
                </a:cubicBezTo>
                <a:cubicBezTo>
                  <a:pt x="3067365" y="63712"/>
                  <a:pt x="3076255" y="64257"/>
                  <a:pt x="3085326" y="62260"/>
                </a:cubicBezTo>
                <a:cubicBezTo>
                  <a:pt x="3089861" y="61171"/>
                  <a:pt x="3090405" y="59539"/>
                  <a:pt x="3090405" y="55729"/>
                </a:cubicBezTo>
                <a:cubicBezTo>
                  <a:pt x="3090224" y="47565"/>
                  <a:pt x="3090224" y="39402"/>
                  <a:pt x="3090405" y="31237"/>
                </a:cubicBezTo>
                <a:cubicBezTo>
                  <a:pt x="3090587" y="23981"/>
                  <a:pt x="3096392" y="26159"/>
                  <a:pt x="3100565" y="25614"/>
                </a:cubicBezTo>
                <a:cubicBezTo>
                  <a:pt x="3105282" y="25251"/>
                  <a:pt x="3107096" y="26884"/>
                  <a:pt x="3106914" y="31782"/>
                </a:cubicBezTo>
                <a:cubicBezTo>
                  <a:pt x="3106551" y="40490"/>
                  <a:pt x="3106914" y="49380"/>
                  <a:pt x="3106733" y="58088"/>
                </a:cubicBezTo>
                <a:cubicBezTo>
                  <a:pt x="3106551" y="62442"/>
                  <a:pt x="3108003" y="64075"/>
                  <a:pt x="3112358" y="63894"/>
                </a:cubicBezTo>
                <a:cubicBezTo>
                  <a:pt x="3121064" y="63531"/>
                  <a:pt x="3129954" y="64075"/>
                  <a:pt x="3138663" y="63712"/>
                </a:cubicBezTo>
                <a:cubicBezTo>
                  <a:pt x="3143380" y="63531"/>
                  <a:pt x="3145012" y="65163"/>
                  <a:pt x="3144832" y="69880"/>
                </a:cubicBezTo>
                <a:cubicBezTo>
                  <a:pt x="3144468" y="78588"/>
                  <a:pt x="3144832" y="87478"/>
                  <a:pt x="3144649" y="96186"/>
                </a:cubicBezTo>
                <a:cubicBezTo>
                  <a:pt x="3144649" y="100540"/>
                  <a:pt x="3146101" y="102172"/>
                  <a:pt x="3150455" y="101991"/>
                </a:cubicBezTo>
                <a:cubicBezTo>
                  <a:pt x="3158619" y="101809"/>
                  <a:pt x="3166783" y="102354"/>
                  <a:pt x="3174946" y="101809"/>
                </a:cubicBezTo>
                <a:cubicBezTo>
                  <a:pt x="3181296" y="101447"/>
                  <a:pt x="3183110" y="103623"/>
                  <a:pt x="3182929" y="109973"/>
                </a:cubicBezTo>
                <a:cubicBezTo>
                  <a:pt x="3182567" y="131198"/>
                  <a:pt x="3182748" y="152244"/>
                  <a:pt x="3182748" y="173469"/>
                </a:cubicBezTo>
                <a:cubicBezTo>
                  <a:pt x="3182748" y="176736"/>
                  <a:pt x="3182204" y="181271"/>
                  <a:pt x="3187465" y="179819"/>
                </a:cubicBezTo>
                <a:cubicBezTo>
                  <a:pt x="3203610" y="175465"/>
                  <a:pt x="3220119" y="181997"/>
                  <a:pt x="3236446" y="178550"/>
                </a:cubicBezTo>
                <a:cubicBezTo>
                  <a:pt x="3242253" y="177280"/>
                  <a:pt x="3244611" y="176554"/>
                  <a:pt x="3244430" y="170204"/>
                </a:cubicBezTo>
                <a:cubicBezTo>
                  <a:pt x="3244067" y="150249"/>
                  <a:pt x="3244430" y="130292"/>
                  <a:pt x="3244249" y="110336"/>
                </a:cubicBezTo>
                <a:cubicBezTo>
                  <a:pt x="3244067" y="104168"/>
                  <a:pt x="3246243" y="101628"/>
                  <a:pt x="3252594" y="101809"/>
                </a:cubicBezTo>
                <a:cubicBezTo>
                  <a:pt x="3261845" y="102354"/>
                  <a:pt x="3271279" y="101991"/>
                  <a:pt x="3279806" y="101991"/>
                </a:cubicBezTo>
                <a:cubicBezTo>
                  <a:pt x="3281259" y="90198"/>
                  <a:pt x="3282890" y="78588"/>
                  <a:pt x="3282528" y="66796"/>
                </a:cubicBezTo>
                <a:cubicBezTo>
                  <a:pt x="3282528" y="63894"/>
                  <a:pt x="3285249" y="64075"/>
                  <a:pt x="3287245" y="64075"/>
                </a:cubicBezTo>
                <a:cubicBezTo>
                  <a:pt x="3296497" y="64075"/>
                  <a:pt x="3306111" y="63169"/>
                  <a:pt x="3315183" y="64619"/>
                </a:cubicBezTo>
                <a:cubicBezTo>
                  <a:pt x="3321169" y="65526"/>
                  <a:pt x="3322076" y="63712"/>
                  <a:pt x="3322076" y="58995"/>
                </a:cubicBezTo>
                <a:cubicBezTo>
                  <a:pt x="3322076" y="49924"/>
                  <a:pt x="3322440" y="40853"/>
                  <a:pt x="3322076" y="31782"/>
                </a:cubicBezTo>
                <a:cubicBezTo>
                  <a:pt x="3321895" y="26884"/>
                  <a:pt x="3323891" y="25796"/>
                  <a:pt x="3328426" y="25796"/>
                </a:cubicBezTo>
                <a:cubicBezTo>
                  <a:pt x="3332961" y="25796"/>
                  <a:pt x="3335320" y="26702"/>
                  <a:pt x="3334957" y="31782"/>
                </a:cubicBezTo>
                <a:cubicBezTo>
                  <a:pt x="3334595" y="38495"/>
                  <a:pt x="3334957" y="45025"/>
                  <a:pt x="3334957" y="51738"/>
                </a:cubicBezTo>
                <a:cubicBezTo>
                  <a:pt x="3334957" y="65888"/>
                  <a:pt x="3334957" y="65708"/>
                  <a:pt x="3349470" y="65888"/>
                </a:cubicBezTo>
                <a:cubicBezTo>
                  <a:pt x="3357091" y="65888"/>
                  <a:pt x="3366524" y="62623"/>
                  <a:pt x="3371422" y="67159"/>
                </a:cubicBezTo>
                <a:cubicBezTo>
                  <a:pt x="3376321" y="71875"/>
                  <a:pt x="3372510" y="81491"/>
                  <a:pt x="3373055" y="88929"/>
                </a:cubicBezTo>
                <a:cubicBezTo>
                  <a:pt x="3373236" y="91106"/>
                  <a:pt x="3373236" y="93283"/>
                  <a:pt x="3373055" y="95279"/>
                </a:cubicBezTo>
                <a:cubicBezTo>
                  <a:pt x="3372330" y="101083"/>
                  <a:pt x="3375232" y="103805"/>
                  <a:pt x="3380675" y="103805"/>
                </a:cubicBezTo>
                <a:cubicBezTo>
                  <a:pt x="3390471" y="103805"/>
                  <a:pt x="3400450" y="104893"/>
                  <a:pt x="3410428" y="102717"/>
                </a:cubicBezTo>
                <a:cubicBezTo>
                  <a:pt x="3410609" y="103805"/>
                  <a:pt x="3410971" y="105074"/>
                  <a:pt x="3410971" y="106165"/>
                </a:cubicBezTo>
                <a:cubicBezTo>
                  <a:pt x="3410971" y="127933"/>
                  <a:pt x="3411153" y="149704"/>
                  <a:pt x="3410791" y="171474"/>
                </a:cubicBezTo>
                <a:cubicBezTo>
                  <a:pt x="3410609" y="178005"/>
                  <a:pt x="3412060" y="180364"/>
                  <a:pt x="3419135" y="180182"/>
                </a:cubicBezTo>
                <a:cubicBezTo>
                  <a:pt x="3434555" y="179638"/>
                  <a:pt x="3449977" y="179638"/>
                  <a:pt x="3465398" y="180182"/>
                </a:cubicBezTo>
                <a:cubicBezTo>
                  <a:pt x="3472291" y="180364"/>
                  <a:pt x="3474831" y="178731"/>
                  <a:pt x="3474650" y="171292"/>
                </a:cubicBezTo>
                <a:cubicBezTo>
                  <a:pt x="3474105" y="150975"/>
                  <a:pt x="3474467" y="130836"/>
                  <a:pt x="3474287" y="110518"/>
                </a:cubicBezTo>
                <a:cubicBezTo>
                  <a:pt x="3474287" y="105620"/>
                  <a:pt x="3475557" y="103080"/>
                  <a:pt x="3480817" y="103805"/>
                </a:cubicBezTo>
                <a:cubicBezTo>
                  <a:pt x="3489525" y="105074"/>
                  <a:pt x="3498052" y="102172"/>
                  <a:pt x="3506761" y="102172"/>
                </a:cubicBezTo>
                <a:cubicBezTo>
                  <a:pt x="3511114" y="102172"/>
                  <a:pt x="3512566" y="100721"/>
                  <a:pt x="3512385" y="96367"/>
                </a:cubicBezTo>
                <a:cubicBezTo>
                  <a:pt x="3512203" y="87659"/>
                  <a:pt x="3512566" y="78770"/>
                  <a:pt x="3512203" y="70061"/>
                </a:cubicBezTo>
                <a:cubicBezTo>
                  <a:pt x="3512022" y="65163"/>
                  <a:pt x="3513836" y="63712"/>
                  <a:pt x="3518553" y="63894"/>
                </a:cubicBezTo>
                <a:cubicBezTo>
                  <a:pt x="3527079" y="64257"/>
                  <a:pt x="3535425" y="63712"/>
                  <a:pt x="3543951" y="64075"/>
                </a:cubicBezTo>
                <a:cubicBezTo>
                  <a:pt x="3549212" y="64438"/>
                  <a:pt x="3550665" y="62442"/>
                  <a:pt x="3550482" y="57362"/>
                </a:cubicBezTo>
                <a:cubicBezTo>
                  <a:pt x="3550120" y="48290"/>
                  <a:pt x="3550665" y="39221"/>
                  <a:pt x="3550302" y="30149"/>
                </a:cubicBezTo>
                <a:cubicBezTo>
                  <a:pt x="3549939" y="24163"/>
                  <a:pt x="3553204" y="23800"/>
                  <a:pt x="3557557" y="23981"/>
                </a:cubicBezTo>
                <a:cubicBezTo>
                  <a:pt x="3561730" y="23981"/>
                  <a:pt x="3564996" y="23618"/>
                  <a:pt x="3564996" y="29786"/>
                </a:cubicBezTo>
                <a:cubicBezTo>
                  <a:pt x="3564815" y="39221"/>
                  <a:pt x="3564815" y="48835"/>
                  <a:pt x="3566084" y="58450"/>
                </a:cubicBezTo>
                <a:cubicBezTo>
                  <a:pt x="3566810" y="63349"/>
                  <a:pt x="3567898" y="63894"/>
                  <a:pt x="3571527" y="63894"/>
                </a:cubicBezTo>
                <a:cubicBezTo>
                  <a:pt x="3580235" y="63894"/>
                  <a:pt x="3589124" y="64075"/>
                  <a:pt x="3597832" y="63894"/>
                </a:cubicBezTo>
                <a:cubicBezTo>
                  <a:pt x="3602912" y="63712"/>
                  <a:pt x="3605089" y="65708"/>
                  <a:pt x="3604907" y="70787"/>
                </a:cubicBezTo>
                <a:cubicBezTo>
                  <a:pt x="3604726" y="78951"/>
                  <a:pt x="3605089" y="87114"/>
                  <a:pt x="3604726" y="95279"/>
                </a:cubicBezTo>
                <a:cubicBezTo>
                  <a:pt x="3604363" y="100358"/>
                  <a:pt x="3605996" y="102172"/>
                  <a:pt x="3611257" y="101991"/>
                </a:cubicBezTo>
                <a:cubicBezTo>
                  <a:pt x="3619058" y="101628"/>
                  <a:pt x="3627041" y="102354"/>
                  <a:pt x="3634842" y="101809"/>
                </a:cubicBezTo>
                <a:cubicBezTo>
                  <a:pt x="3641191" y="101266"/>
                  <a:pt x="3643187" y="103260"/>
                  <a:pt x="3643005" y="109792"/>
                </a:cubicBezTo>
                <a:cubicBezTo>
                  <a:pt x="3642642" y="131018"/>
                  <a:pt x="3642824" y="152063"/>
                  <a:pt x="3642824" y="173288"/>
                </a:cubicBezTo>
                <a:cubicBezTo>
                  <a:pt x="3642824" y="176372"/>
                  <a:pt x="3642099" y="180726"/>
                  <a:pt x="3647540" y="179638"/>
                </a:cubicBezTo>
                <a:cubicBezTo>
                  <a:pt x="3663325" y="176190"/>
                  <a:pt x="3679289" y="178550"/>
                  <a:pt x="3695254" y="178187"/>
                </a:cubicBezTo>
                <a:cubicBezTo>
                  <a:pt x="3701241" y="178005"/>
                  <a:pt x="3703055" y="176190"/>
                  <a:pt x="3702692" y="170386"/>
                </a:cubicBezTo>
                <a:cubicBezTo>
                  <a:pt x="3701241" y="149522"/>
                  <a:pt x="3704688" y="128841"/>
                  <a:pt x="3704324" y="108159"/>
                </a:cubicBezTo>
                <a:cubicBezTo>
                  <a:pt x="3704143" y="102717"/>
                  <a:pt x="3706321" y="101628"/>
                  <a:pt x="3711219" y="101809"/>
                </a:cubicBezTo>
                <a:cubicBezTo>
                  <a:pt x="3718840" y="102172"/>
                  <a:pt x="3726458" y="101447"/>
                  <a:pt x="3733896" y="101991"/>
                </a:cubicBezTo>
                <a:cubicBezTo>
                  <a:pt x="3740427" y="102535"/>
                  <a:pt x="3743329" y="100721"/>
                  <a:pt x="3742604" y="93646"/>
                </a:cubicBezTo>
                <a:cubicBezTo>
                  <a:pt x="3742059" y="86933"/>
                  <a:pt x="3742967" y="80221"/>
                  <a:pt x="3742422" y="73689"/>
                </a:cubicBezTo>
                <a:cubicBezTo>
                  <a:pt x="3741697" y="66071"/>
                  <a:pt x="3743692" y="62805"/>
                  <a:pt x="3752219" y="63531"/>
                </a:cubicBezTo>
                <a:cubicBezTo>
                  <a:pt x="3759476" y="64075"/>
                  <a:pt x="3767095" y="64619"/>
                  <a:pt x="3774533" y="62078"/>
                </a:cubicBezTo>
                <a:cubicBezTo>
                  <a:pt x="3777074" y="61171"/>
                  <a:pt x="3779069" y="60809"/>
                  <a:pt x="3778706" y="57724"/>
                </a:cubicBezTo>
                <a:cubicBezTo>
                  <a:pt x="3777618" y="49561"/>
                  <a:pt x="3781065" y="41760"/>
                  <a:pt x="3780520" y="33596"/>
                </a:cubicBezTo>
                <a:cubicBezTo>
                  <a:pt x="3780157" y="29242"/>
                  <a:pt x="3779977" y="25433"/>
                  <a:pt x="3786688" y="25614"/>
                </a:cubicBezTo>
                <a:cubicBezTo>
                  <a:pt x="3792494" y="25796"/>
                  <a:pt x="3797029" y="26702"/>
                  <a:pt x="3796666" y="33596"/>
                </a:cubicBezTo>
                <a:cubicBezTo>
                  <a:pt x="3796304" y="41216"/>
                  <a:pt x="3797937" y="48654"/>
                  <a:pt x="3795397" y="56093"/>
                </a:cubicBezTo>
                <a:cubicBezTo>
                  <a:pt x="3793582" y="61534"/>
                  <a:pt x="3795578" y="64438"/>
                  <a:pt x="3802110" y="64075"/>
                </a:cubicBezTo>
                <a:cubicBezTo>
                  <a:pt x="3810636" y="63712"/>
                  <a:pt x="3818982" y="64075"/>
                  <a:pt x="3827508" y="64075"/>
                </a:cubicBezTo>
                <a:cubicBezTo>
                  <a:pt x="3829865" y="64075"/>
                  <a:pt x="3832588" y="63349"/>
                  <a:pt x="3833133" y="66977"/>
                </a:cubicBezTo>
                <a:cubicBezTo>
                  <a:pt x="3833676" y="71694"/>
                  <a:pt x="3834584" y="76410"/>
                  <a:pt x="3834947" y="81128"/>
                </a:cubicBezTo>
                <a:cubicBezTo>
                  <a:pt x="3835490" y="87659"/>
                  <a:pt x="3832225" y="96186"/>
                  <a:pt x="3836216" y="100358"/>
                </a:cubicBezTo>
                <a:cubicBezTo>
                  <a:pt x="3840751" y="105074"/>
                  <a:pt x="3849278" y="101809"/>
                  <a:pt x="3856172" y="101991"/>
                </a:cubicBezTo>
                <a:cubicBezTo>
                  <a:pt x="3873044" y="102172"/>
                  <a:pt x="3873044" y="101991"/>
                  <a:pt x="3873044" y="119225"/>
                </a:cubicBezTo>
                <a:cubicBezTo>
                  <a:pt x="3872862" y="137005"/>
                  <a:pt x="3873406" y="154783"/>
                  <a:pt x="3871230" y="172380"/>
                </a:cubicBezTo>
                <a:cubicBezTo>
                  <a:pt x="3870685" y="176190"/>
                  <a:pt x="3871411" y="180907"/>
                  <a:pt x="3876492" y="179638"/>
                </a:cubicBezTo>
                <a:cubicBezTo>
                  <a:pt x="3888464" y="176644"/>
                  <a:pt x="3900438" y="179570"/>
                  <a:pt x="3912488" y="179766"/>
                </a:cubicBezTo>
                <a:lnTo>
                  <a:pt x="3914158" y="179623"/>
                </a:lnTo>
                <a:lnTo>
                  <a:pt x="3915066" y="179952"/>
                </a:lnTo>
                <a:cubicBezTo>
                  <a:pt x="3917338" y="180194"/>
                  <a:pt x="3920365" y="180182"/>
                  <a:pt x="3924401" y="180182"/>
                </a:cubicBezTo>
                <a:cubicBezTo>
                  <a:pt x="3927395" y="180273"/>
                  <a:pt x="3929344" y="179819"/>
                  <a:pt x="3930524" y="178617"/>
                </a:cubicBezTo>
                <a:lnTo>
                  <a:pt x="3931136" y="176138"/>
                </a:lnTo>
                <a:lnTo>
                  <a:pt x="3931234" y="176099"/>
                </a:lnTo>
                <a:cubicBezTo>
                  <a:pt x="3932550" y="174830"/>
                  <a:pt x="3933003" y="172925"/>
                  <a:pt x="3932731" y="169660"/>
                </a:cubicBezTo>
                <a:cubicBezTo>
                  <a:pt x="3931097" y="149160"/>
                  <a:pt x="3935452" y="128841"/>
                  <a:pt x="3934364" y="108341"/>
                </a:cubicBezTo>
                <a:lnTo>
                  <a:pt x="3935020" y="106065"/>
                </a:lnTo>
                <a:lnTo>
                  <a:pt x="3939033" y="104468"/>
                </a:lnTo>
                <a:cubicBezTo>
                  <a:pt x="3941431" y="104145"/>
                  <a:pt x="3944628" y="104077"/>
                  <a:pt x="3948892" y="103986"/>
                </a:cubicBezTo>
                <a:cubicBezTo>
                  <a:pt x="3954153" y="103850"/>
                  <a:pt x="3958099" y="103748"/>
                  <a:pt x="3961059" y="103340"/>
                </a:cubicBezTo>
                <a:lnTo>
                  <a:pt x="3964454" y="101991"/>
                </a:lnTo>
                <a:lnTo>
                  <a:pt x="3971191" y="101991"/>
                </a:lnTo>
                <a:lnTo>
                  <a:pt x="3969189" y="95652"/>
                </a:lnTo>
                <a:lnTo>
                  <a:pt x="3969608" y="94496"/>
                </a:lnTo>
                <a:lnTo>
                  <a:pt x="3969658" y="92616"/>
                </a:lnTo>
                <a:lnTo>
                  <a:pt x="3972415" y="81990"/>
                </a:lnTo>
                <a:cubicBezTo>
                  <a:pt x="3972597" y="77546"/>
                  <a:pt x="3972188" y="73055"/>
                  <a:pt x="3972279" y="68610"/>
                </a:cubicBezTo>
                <a:cubicBezTo>
                  <a:pt x="3972279" y="66796"/>
                  <a:pt x="3972642" y="65572"/>
                  <a:pt x="3973436" y="64823"/>
                </a:cubicBezTo>
                <a:lnTo>
                  <a:pt x="3976375" y="64093"/>
                </a:lnTo>
                <a:lnTo>
                  <a:pt x="3997092" y="64235"/>
                </a:lnTo>
                <a:lnTo>
                  <a:pt x="4005117" y="64982"/>
                </a:lnTo>
                <a:cubicBezTo>
                  <a:pt x="4009652" y="66071"/>
                  <a:pt x="4010377" y="64257"/>
                  <a:pt x="4010377" y="60627"/>
                </a:cubicBezTo>
                <a:cubicBezTo>
                  <a:pt x="4010377" y="54641"/>
                  <a:pt x="4010377" y="48472"/>
                  <a:pt x="4010377" y="42486"/>
                </a:cubicBezTo>
                <a:cubicBezTo>
                  <a:pt x="4010377" y="29832"/>
                  <a:pt x="4010377" y="26669"/>
                  <a:pt x="4017267" y="25877"/>
                </a:cubicBezTo>
                <a:lnTo>
                  <a:pt x="4021014" y="25773"/>
                </a:lnTo>
                <a:lnTo>
                  <a:pt x="4022548" y="30149"/>
                </a:lnTo>
                <a:cubicBezTo>
                  <a:pt x="4022003" y="36137"/>
                  <a:pt x="4022366" y="42304"/>
                  <a:pt x="4022366" y="48290"/>
                </a:cubicBezTo>
                <a:cubicBezTo>
                  <a:pt x="4022366" y="64075"/>
                  <a:pt x="4022366" y="64075"/>
                  <a:pt x="4037969" y="64075"/>
                </a:cubicBezTo>
                <a:cubicBezTo>
                  <a:pt x="4062280" y="64075"/>
                  <a:pt x="4062280" y="64075"/>
                  <a:pt x="4062280" y="88021"/>
                </a:cubicBezTo>
                <a:cubicBezTo>
                  <a:pt x="4062280" y="92558"/>
                  <a:pt x="4060465" y="99633"/>
                  <a:pt x="4062460" y="101083"/>
                </a:cubicBezTo>
                <a:cubicBezTo>
                  <a:pt x="4065725" y="103260"/>
                  <a:pt x="4071531" y="101991"/>
                  <a:pt x="4076430" y="101991"/>
                </a:cubicBezTo>
                <a:cubicBezTo>
                  <a:pt x="4100376" y="101991"/>
                  <a:pt x="4100195" y="101991"/>
                  <a:pt x="4100376" y="125576"/>
                </a:cubicBezTo>
                <a:cubicBezTo>
                  <a:pt x="4100557" y="141178"/>
                  <a:pt x="4100014" y="156779"/>
                  <a:pt x="4098562" y="172380"/>
                </a:cubicBezTo>
                <a:cubicBezTo>
                  <a:pt x="4098199" y="176917"/>
                  <a:pt x="4099651" y="180726"/>
                  <a:pt x="4104912" y="179638"/>
                </a:cubicBezTo>
                <a:lnTo>
                  <a:pt x="4135764" y="178700"/>
                </a:lnTo>
                <a:lnTo>
                  <a:pt x="4135764" y="148265"/>
                </a:lnTo>
                <a:lnTo>
                  <a:pt x="4129585" y="154602"/>
                </a:lnTo>
                <a:cubicBezTo>
                  <a:pt x="4123598" y="154602"/>
                  <a:pt x="4122146" y="152969"/>
                  <a:pt x="4121784" y="146982"/>
                </a:cubicBezTo>
                <a:cubicBezTo>
                  <a:pt x="4121240" y="136279"/>
                  <a:pt x="4125593" y="125939"/>
                  <a:pt x="4123416" y="115597"/>
                </a:cubicBezTo>
                <a:cubicBezTo>
                  <a:pt x="4121240" y="105438"/>
                  <a:pt x="4121602" y="95097"/>
                  <a:pt x="4122328" y="85119"/>
                </a:cubicBezTo>
                <a:cubicBezTo>
                  <a:pt x="4122872" y="78407"/>
                  <a:pt x="4120514" y="78225"/>
                  <a:pt x="4115617" y="78225"/>
                </a:cubicBezTo>
                <a:cubicBezTo>
                  <a:pt x="4106907" y="78225"/>
                  <a:pt x="4098018" y="78044"/>
                  <a:pt x="4089310" y="78225"/>
                </a:cubicBezTo>
                <a:cubicBezTo>
                  <a:pt x="4085681" y="78407"/>
                  <a:pt x="4083504" y="77499"/>
                  <a:pt x="4083685" y="73326"/>
                </a:cubicBezTo>
                <a:cubicBezTo>
                  <a:pt x="4084230" y="62623"/>
                  <a:pt x="4082779" y="51738"/>
                  <a:pt x="4084956" y="40127"/>
                </a:cubicBezTo>
                <a:cubicBezTo>
                  <a:pt x="4074796" y="40127"/>
                  <a:pt x="4065000" y="39946"/>
                  <a:pt x="4055022" y="40309"/>
                </a:cubicBezTo>
                <a:cubicBezTo>
                  <a:pt x="4048128" y="40490"/>
                  <a:pt x="4045588" y="38313"/>
                  <a:pt x="4045407" y="31057"/>
                </a:cubicBezTo>
                <a:cubicBezTo>
                  <a:pt x="4045226" y="23800"/>
                  <a:pt x="4047402" y="16905"/>
                  <a:pt x="4047584" y="9650"/>
                </a:cubicBezTo>
                <a:cubicBezTo>
                  <a:pt x="4047765" y="2755"/>
                  <a:pt x="4045588" y="215"/>
                  <a:pt x="4038331" y="35"/>
                </a:cubicBezTo>
                <a:close/>
              </a:path>
            </a:pathLst>
          </a:custGeom>
          <a:solidFill>
            <a:schemeClr val="bg1">
              <a:alpha val="20000"/>
            </a:scheme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marL="0" marR="0" lvl="0" indent="0" algn="ctr" defTabSz="457028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D" sz="14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Montserrat"/>
              <a:ea typeface="+mn-ea"/>
              <a:cs typeface="+mn-cs"/>
            </a:endParaRPr>
          </a:p>
        </p:txBody>
      </p:sp>
      <p:grpSp>
        <p:nvGrpSpPr>
          <p:cNvPr id="136" name="Shape">
            <a:extLst>
              <a:ext uri="{FF2B5EF4-FFF2-40B4-BE49-F238E27FC236}">
                <a16:creationId xmlns:a16="http://schemas.microsoft.com/office/drawing/2014/main" id="{0DC39C59-F959-4315-B90E-500BDCCF1089}"/>
              </a:ext>
            </a:extLst>
          </p:cNvPr>
          <p:cNvGrpSpPr>
            <a:grpSpLocks noChangeAspect="1"/>
          </p:cNvGrpSpPr>
          <p:nvPr/>
        </p:nvGrpSpPr>
        <p:grpSpPr>
          <a:xfrm>
            <a:off x="116582" y="2312220"/>
            <a:ext cx="2539999" cy="2166413"/>
            <a:chOff x="6914673" y="2305050"/>
            <a:chExt cx="2630846" cy="2243899"/>
          </a:xfrm>
          <a:solidFill>
            <a:schemeClr val="bg1"/>
          </a:solidFill>
        </p:grpSpPr>
        <p:grpSp>
          <p:nvGrpSpPr>
            <p:cNvPr id="137" name="Graphic 27">
              <a:extLst>
                <a:ext uri="{FF2B5EF4-FFF2-40B4-BE49-F238E27FC236}">
                  <a16:creationId xmlns:a16="http://schemas.microsoft.com/office/drawing/2014/main" id="{1C63F074-FD1E-4E85-98C8-5E0311888215}"/>
                </a:ext>
              </a:extLst>
            </p:cNvPr>
            <p:cNvGrpSpPr/>
            <p:nvPr userDrawn="1"/>
          </p:nvGrpSpPr>
          <p:grpSpPr>
            <a:xfrm>
              <a:off x="8327898" y="3436239"/>
              <a:ext cx="1217621" cy="481583"/>
              <a:chOff x="8327898" y="3436239"/>
              <a:chExt cx="1217621" cy="481583"/>
            </a:xfrm>
            <a:grpFill/>
          </p:grpSpPr>
          <p:sp>
            <p:nvSpPr>
              <p:cNvPr id="250" name="Freeform: Shape 249">
                <a:extLst>
                  <a:ext uri="{FF2B5EF4-FFF2-40B4-BE49-F238E27FC236}">
                    <a16:creationId xmlns:a16="http://schemas.microsoft.com/office/drawing/2014/main" id="{B71A7E3F-2882-4748-A6C8-7F6B1202F7BC}"/>
                  </a:ext>
                </a:extLst>
              </p:cNvPr>
              <p:cNvSpPr/>
              <p:nvPr userDrawn="1"/>
            </p:nvSpPr>
            <p:spPr>
              <a:xfrm>
                <a:off x="8925496" y="3585781"/>
                <a:ext cx="620023" cy="332041"/>
              </a:xfrm>
              <a:custGeom>
                <a:avLst/>
                <a:gdLst>
                  <a:gd name="connsiteX0" fmla="*/ 618744 w 620023"/>
                  <a:gd name="connsiteY0" fmla="*/ 242506 h 332041"/>
                  <a:gd name="connsiteX1" fmla="*/ 618649 w 620023"/>
                  <a:gd name="connsiteY1" fmla="*/ 239744 h 332041"/>
                  <a:gd name="connsiteX2" fmla="*/ 618173 w 620023"/>
                  <a:gd name="connsiteY2" fmla="*/ 239173 h 332041"/>
                  <a:gd name="connsiteX3" fmla="*/ 613220 w 620023"/>
                  <a:gd name="connsiteY3" fmla="*/ 219265 h 332041"/>
                  <a:gd name="connsiteX4" fmla="*/ 613124 w 620023"/>
                  <a:gd name="connsiteY4" fmla="*/ 214598 h 332041"/>
                  <a:gd name="connsiteX5" fmla="*/ 611600 w 620023"/>
                  <a:gd name="connsiteY5" fmla="*/ 213265 h 332041"/>
                  <a:gd name="connsiteX6" fmla="*/ 597503 w 620023"/>
                  <a:gd name="connsiteY6" fmla="*/ 178879 h 332041"/>
                  <a:gd name="connsiteX7" fmla="*/ 588836 w 620023"/>
                  <a:gd name="connsiteY7" fmla="*/ 164973 h 332041"/>
                  <a:gd name="connsiteX8" fmla="*/ 588169 w 620023"/>
                  <a:gd name="connsiteY8" fmla="*/ 164211 h 332041"/>
                  <a:gd name="connsiteX9" fmla="*/ 585978 w 620023"/>
                  <a:gd name="connsiteY9" fmla="*/ 161639 h 332041"/>
                  <a:gd name="connsiteX10" fmla="*/ 586454 w 620023"/>
                  <a:gd name="connsiteY10" fmla="*/ 161734 h 332041"/>
                  <a:gd name="connsiteX11" fmla="*/ 586168 w 620023"/>
                  <a:gd name="connsiteY11" fmla="*/ 161068 h 332041"/>
                  <a:gd name="connsiteX12" fmla="*/ 584549 w 620023"/>
                  <a:gd name="connsiteY12" fmla="*/ 157258 h 332041"/>
                  <a:gd name="connsiteX13" fmla="*/ 513016 w 620023"/>
                  <a:gd name="connsiteY13" fmla="*/ 111252 h 332041"/>
                  <a:gd name="connsiteX14" fmla="*/ 461391 w 620023"/>
                  <a:gd name="connsiteY14" fmla="*/ 82296 h 332041"/>
                  <a:gd name="connsiteX15" fmla="*/ 458248 w 620023"/>
                  <a:gd name="connsiteY15" fmla="*/ 82677 h 332041"/>
                  <a:gd name="connsiteX16" fmla="*/ 450056 w 620023"/>
                  <a:gd name="connsiteY16" fmla="*/ 82677 h 332041"/>
                  <a:gd name="connsiteX17" fmla="*/ 434150 w 620023"/>
                  <a:gd name="connsiteY17" fmla="*/ 72771 h 332041"/>
                  <a:gd name="connsiteX18" fmla="*/ 433674 w 620023"/>
                  <a:gd name="connsiteY18" fmla="*/ 72771 h 332041"/>
                  <a:gd name="connsiteX19" fmla="*/ 419958 w 620023"/>
                  <a:gd name="connsiteY19" fmla="*/ 66294 h 332041"/>
                  <a:gd name="connsiteX20" fmla="*/ 409956 w 620023"/>
                  <a:gd name="connsiteY20" fmla="*/ 64484 h 332041"/>
                  <a:gd name="connsiteX21" fmla="*/ 378333 w 620023"/>
                  <a:gd name="connsiteY21" fmla="*/ 55531 h 332041"/>
                  <a:gd name="connsiteX22" fmla="*/ 355664 w 620023"/>
                  <a:gd name="connsiteY22" fmla="*/ 52197 h 332041"/>
                  <a:gd name="connsiteX23" fmla="*/ 313658 w 620023"/>
                  <a:gd name="connsiteY23" fmla="*/ 39624 h 332041"/>
                  <a:gd name="connsiteX24" fmla="*/ 310896 w 620023"/>
                  <a:gd name="connsiteY24" fmla="*/ 38957 h 332041"/>
                  <a:gd name="connsiteX25" fmla="*/ 301847 w 620023"/>
                  <a:gd name="connsiteY25" fmla="*/ 37147 h 332041"/>
                  <a:gd name="connsiteX26" fmla="*/ 300514 w 620023"/>
                  <a:gd name="connsiteY26" fmla="*/ 36576 h 332041"/>
                  <a:gd name="connsiteX27" fmla="*/ 294513 w 620023"/>
                  <a:gd name="connsiteY27" fmla="*/ 35909 h 332041"/>
                  <a:gd name="connsiteX28" fmla="*/ 293561 w 620023"/>
                  <a:gd name="connsiteY28" fmla="*/ 35814 h 332041"/>
                  <a:gd name="connsiteX29" fmla="*/ 283845 w 620023"/>
                  <a:gd name="connsiteY29" fmla="*/ 32861 h 332041"/>
                  <a:gd name="connsiteX30" fmla="*/ 278416 w 620023"/>
                  <a:gd name="connsiteY30" fmla="*/ 32290 h 332041"/>
                  <a:gd name="connsiteX31" fmla="*/ 236791 w 620023"/>
                  <a:gd name="connsiteY31" fmla="*/ 27718 h 332041"/>
                  <a:gd name="connsiteX32" fmla="*/ 184785 w 620023"/>
                  <a:gd name="connsiteY32" fmla="*/ 16859 h 332041"/>
                  <a:gd name="connsiteX33" fmla="*/ 163354 w 620023"/>
                  <a:gd name="connsiteY33" fmla="*/ 15335 h 332041"/>
                  <a:gd name="connsiteX34" fmla="*/ 150495 w 620023"/>
                  <a:gd name="connsiteY34" fmla="*/ 12001 h 332041"/>
                  <a:gd name="connsiteX35" fmla="*/ 148590 w 620023"/>
                  <a:gd name="connsiteY35" fmla="*/ 12478 h 332041"/>
                  <a:gd name="connsiteX36" fmla="*/ 145447 w 620023"/>
                  <a:gd name="connsiteY36" fmla="*/ 12859 h 332041"/>
                  <a:gd name="connsiteX37" fmla="*/ 144589 w 620023"/>
                  <a:gd name="connsiteY37" fmla="*/ 12859 h 332041"/>
                  <a:gd name="connsiteX38" fmla="*/ 136398 w 620023"/>
                  <a:gd name="connsiteY38" fmla="*/ 11049 h 332041"/>
                  <a:gd name="connsiteX39" fmla="*/ 133921 w 620023"/>
                  <a:gd name="connsiteY39" fmla="*/ 11239 h 332041"/>
                  <a:gd name="connsiteX40" fmla="*/ 131540 w 620023"/>
                  <a:gd name="connsiteY40" fmla="*/ 10858 h 332041"/>
                  <a:gd name="connsiteX41" fmla="*/ 114109 w 620023"/>
                  <a:gd name="connsiteY41" fmla="*/ 10382 h 332041"/>
                  <a:gd name="connsiteX42" fmla="*/ 111061 w 620023"/>
                  <a:gd name="connsiteY42" fmla="*/ 8477 h 332041"/>
                  <a:gd name="connsiteX43" fmla="*/ 98679 w 620023"/>
                  <a:gd name="connsiteY43" fmla="*/ 6382 h 332041"/>
                  <a:gd name="connsiteX44" fmla="*/ 91345 w 620023"/>
                  <a:gd name="connsiteY44" fmla="*/ 4763 h 332041"/>
                  <a:gd name="connsiteX45" fmla="*/ 90488 w 620023"/>
                  <a:gd name="connsiteY45" fmla="*/ 4667 h 332041"/>
                  <a:gd name="connsiteX46" fmla="*/ 89630 w 620023"/>
                  <a:gd name="connsiteY46" fmla="*/ 4763 h 332041"/>
                  <a:gd name="connsiteX47" fmla="*/ 82677 w 620023"/>
                  <a:gd name="connsiteY47" fmla="*/ 3715 h 332041"/>
                  <a:gd name="connsiteX48" fmla="*/ 24575 w 620023"/>
                  <a:gd name="connsiteY48" fmla="*/ 667 h 332041"/>
                  <a:gd name="connsiteX49" fmla="*/ 24003 w 620023"/>
                  <a:gd name="connsiteY49" fmla="*/ 571 h 332041"/>
                  <a:gd name="connsiteX50" fmla="*/ 8382 w 620023"/>
                  <a:gd name="connsiteY50" fmla="*/ 0 h 332041"/>
                  <a:gd name="connsiteX51" fmla="*/ 8573 w 620023"/>
                  <a:gd name="connsiteY51" fmla="*/ 952 h 332041"/>
                  <a:gd name="connsiteX52" fmla="*/ 8954 w 620023"/>
                  <a:gd name="connsiteY52" fmla="*/ 2857 h 332041"/>
                  <a:gd name="connsiteX53" fmla="*/ 9240 w 620023"/>
                  <a:gd name="connsiteY53" fmla="*/ 4096 h 332041"/>
                  <a:gd name="connsiteX54" fmla="*/ 9620 w 620023"/>
                  <a:gd name="connsiteY54" fmla="*/ 5810 h 332041"/>
                  <a:gd name="connsiteX55" fmla="*/ 10001 w 620023"/>
                  <a:gd name="connsiteY55" fmla="*/ 7620 h 332041"/>
                  <a:gd name="connsiteX56" fmla="*/ 10763 w 620023"/>
                  <a:gd name="connsiteY56" fmla="*/ 11049 h 332041"/>
                  <a:gd name="connsiteX57" fmla="*/ 11239 w 620023"/>
                  <a:gd name="connsiteY57" fmla="*/ 13335 h 332041"/>
                  <a:gd name="connsiteX58" fmla="*/ 11430 w 620023"/>
                  <a:gd name="connsiteY58" fmla="*/ 14097 h 332041"/>
                  <a:gd name="connsiteX59" fmla="*/ 12097 w 620023"/>
                  <a:gd name="connsiteY59" fmla="*/ 17621 h 332041"/>
                  <a:gd name="connsiteX60" fmla="*/ 12478 w 620023"/>
                  <a:gd name="connsiteY60" fmla="*/ 20193 h 332041"/>
                  <a:gd name="connsiteX61" fmla="*/ 12859 w 620023"/>
                  <a:gd name="connsiteY61" fmla="*/ 23050 h 332041"/>
                  <a:gd name="connsiteX62" fmla="*/ 13049 w 620023"/>
                  <a:gd name="connsiteY62" fmla="*/ 25051 h 332041"/>
                  <a:gd name="connsiteX63" fmla="*/ 13240 w 620023"/>
                  <a:gd name="connsiteY63" fmla="*/ 27242 h 332041"/>
                  <a:gd name="connsiteX64" fmla="*/ 13430 w 620023"/>
                  <a:gd name="connsiteY64" fmla="*/ 30099 h 332041"/>
                  <a:gd name="connsiteX65" fmla="*/ 13525 w 620023"/>
                  <a:gd name="connsiteY65" fmla="*/ 32004 h 332041"/>
                  <a:gd name="connsiteX66" fmla="*/ 13621 w 620023"/>
                  <a:gd name="connsiteY66" fmla="*/ 33814 h 332041"/>
                  <a:gd name="connsiteX67" fmla="*/ 13716 w 620023"/>
                  <a:gd name="connsiteY67" fmla="*/ 36481 h 332041"/>
                  <a:gd name="connsiteX68" fmla="*/ 13811 w 620023"/>
                  <a:gd name="connsiteY68" fmla="*/ 39052 h 332041"/>
                  <a:gd name="connsiteX69" fmla="*/ 13907 w 620023"/>
                  <a:gd name="connsiteY69" fmla="*/ 40957 h 332041"/>
                  <a:gd name="connsiteX70" fmla="*/ 14002 w 620023"/>
                  <a:gd name="connsiteY70" fmla="*/ 44196 h 332041"/>
                  <a:gd name="connsiteX71" fmla="*/ 14002 w 620023"/>
                  <a:gd name="connsiteY71" fmla="*/ 46387 h 332041"/>
                  <a:gd name="connsiteX72" fmla="*/ 14002 w 620023"/>
                  <a:gd name="connsiteY72" fmla="*/ 49720 h 332041"/>
                  <a:gd name="connsiteX73" fmla="*/ 14002 w 620023"/>
                  <a:gd name="connsiteY73" fmla="*/ 52768 h 332041"/>
                  <a:gd name="connsiteX74" fmla="*/ 14002 w 620023"/>
                  <a:gd name="connsiteY74" fmla="*/ 55531 h 332041"/>
                  <a:gd name="connsiteX75" fmla="*/ 14097 w 620023"/>
                  <a:gd name="connsiteY75" fmla="*/ 59341 h 332041"/>
                  <a:gd name="connsiteX76" fmla="*/ 14192 w 620023"/>
                  <a:gd name="connsiteY76" fmla="*/ 62579 h 332041"/>
                  <a:gd name="connsiteX77" fmla="*/ 14288 w 620023"/>
                  <a:gd name="connsiteY77" fmla="*/ 65151 h 332041"/>
                  <a:gd name="connsiteX78" fmla="*/ 14288 w 620023"/>
                  <a:gd name="connsiteY78" fmla="*/ 66294 h 332041"/>
                  <a:gd name="connsiteX79" fmla="*/ 14383 w 620023"/>
                  <a:gd name="connsiteY79" fmla="*/ 67342 h 332041"/>
                  <a:gd name="connsiteX80" fmla="*/ 14574 w 620023"/>
                  <a:gd name="connsiteY80" fmla="*/ 68866 h 332041"/>
                  <a:gd name="connsiteX81" fmla="*/ 14668 w 620023"/>
                  <a:gd name="connsiteY81" fmla="*/ 70104 h 332041"/>
                  <a:gd name="connsiteX82" fmla="*/ 14954 w 620023"/>
                  <a:gd name="connsiteY82" fmla="*/ 74295 h 332041"/>
                  <a:gd name="connsiteX83" fmla="*/ 15621 w 620023"/>
                  <a:gd name="connsiteY83" fmla="*/ 81248 h 332041"/>
                  <a:gd name="connsiteX84" fmla="*/ 15526 w 620023"/>
                  <a:gd name="connsiteY84" fmla="*/ 96964 h 332041"/>
                  <a:gd name="connsiteX85" fmla="*/ 0 w 620023"/>
                  <a:gd name="connsiteY85" fmla="*/ 161449 h 332041"/>
                  <a:gd name="connsiteX86" fmla="*/ 4191 w 620023"/>
                  <a:gd name="connsiteY86" fmla="*/ 161639 h 332041"/>
                  <a:gd name="connsiteX87" fmla="*/ 20669 w 620023"/>
                  <a:gd name="connsiteY87" fmla="*/ 164782 h 332041"/>
                  <a:gd name="connsiteX88" fmla="*/ 108204 w 620023"/>
                  <a:gd name="connsiteY88" fmla="*/ 177070 h 332041"/>
                  <a:gd name="connsiteX89" fmla="*/ 197739 w 620023"/>
                  <a:gd name="connsiteY89" fmla="*/ 191452 h 332041"/>
                  <a:gd name="connsiteX90" fmla="*/ 207550 w 620023"/>
                  <a:gd name="connsiteY90" fmla="*/ 193262 h 332041"/>
                  <a:gd name="connsiteX91" fmla="*/ 220599 w 620023"/>
                  <a:gd name="connsiteY91" fmla="*/ 191167 h 332041"/>
                  <a:gd name="connsiteX92" fmla="*/ 326898 w 620023"/>
                  <a:gd name="connsiteY92" fmla="*/ 211931 h 332041"/>
                  <a:gd name="connsiteX93" fmla="*/ 338233 w 620023"/>
                  <a:gd name="connsiteY93" fmla="*/ 216789 h 332041"/>
                  <a:gd name="connsiteX94" fmla="*/ 340328 w 620023"/>
                  <a:gd name="connsiteY94" fmla="*/ 216789 h 332041"/>
                  <a:gd name="connsiteX95" fmla="*/ 359283 w 620023"/>
                  <a:gd name="connsiteY95" fmla="*/ 219646 h 332041"/>
                  <a:gd name="connsiteX96" fmla="*/ 380143 w 620023"/>
                  <a:gd name="connsiteY96" fmla="*/ 223171 h 332041"/>
                  <a:gd name="connsiteX97" fmla="*/ 436150 w 620023"/>
                  <a:gd name="connsiteY97" fmla="*/ 236792 h 332041"/>
                  <a:gd name="connsiteX98" fmla="*/ 508540 w 620023"/>
                  <a:gd name="connsiteY98" fmla="*/ 271558 h 332041"/>
                  <a:gd name="connsiteX99" fmla="*/ 558736 w 620023"/>
                  <a:gd name="connsiteY99" fmla="*/ 332042 h 332041"/>
                  <a:gd name="connsiteX100" fmla="*/ 558927 w 620023"/>
                  <a:gd name="connsiteY100" fmla="*/ 331946 h 332041"/>
                  <a:gd name="connsiteX101" fmla="*/ 559308 w 620023"/>
                  <a:gd name="connsiteY101" fmla="*/ 331756 h 332041"/>
                  <a:gd name="connsiteX102" fmla="*/ 560070 w 620023"/>
                  <a:gd name="connsiteY102" fmla="*/ 331184 h 332041"/>
                  <a:gd name="connsiteX103" fmla="*/ 561880 w 620023"/>
                  <a:gd name="connsiteY103" fmla="*/ 329946 h 332041"/>
                  <a:gd name="connsiteX104" fmla="*/ 563689 w 620023"/>
                  <a:gd name="connsiteY104" fmla="*/ 328708 h 332041"/>
                  <a:gd name="connsiteX105" fmla="*/ 565118 w 620023"/>
                  <a:gd name="connsiteY105" fmla="*/ 327660 h 332041"/>
                  <a:gd name="connsiteX106" fmla="*/ 568167 w 620023"/>
                  <a:gd name="connsiteY106" fmla="*/ 325279 h 332041"/>
                  <a:gd name="connsiteX107" fmla="*/ 570929 w 620023"/>
                  <a:gd name="connsiteY107" fmla="*/ 322993 h 332041"/>
                  <a:gd name="connsiteX108" fmla="*/ 573024 w 620023"/>
                  <a:gd name="connsiteY108" fmla="*/ 321088 h 332041"/>
                  <a:gd name="connsiteX109" fmla="*/ 575596 w 620023"/>
                  <a:gd name="connsiteY109" fmla="*/ 318421 h 332041"/>
                  <a:gd name="connsiteX110" fmla="*/ 577501 w 620023"/>
                  <a:gd name="connsiteY110" fmla="*/ 316135 h 332041"/>
                  <a:gd name="connsiteX111" fmla="*/ 578358 w 620023"/>
                  <a:gd name="connsiteY111" fmla="*/ 314992 h 332041"/>
                  <a:gd name="connsiteX112" fmla="*/ 581216 w 620023"/>
                  <a:gd name="connsiteY112" fmla="*/ 311372 h 332041"/>
                  <a:gd name="connsiteX113" fmla="*/ 582739 w 620023"/>
                  <a:gd name="connsiteY113" fmla="*/ 309563 h 332041"/>
                  <a:gd name="connsiteX114" fmla="*/ 584549 w 620023"/>
                  <a:gd name="connsiteY114" fmla="*/ 307372 h 332041"/>
                  <a:gd name="connsiteX115" fmla="*/ 586550 w 620023"/>
                  <a:gd name="connsiteY115" fmla="*/ 304990 h 332041"/>
                  <a:gd name="connsiteX116" fmla="*/ 588169 w 620023"/>
                  <a:gd name="connsiteY116" fmla="*/ 303085 h 332041"/>
                  <a:gd name="connsiteX117" fmla="*/ 589502 w 620023"/>
                  <a:gd name="connsiteY117" fmla="*/ 301561 h 332041"/>
                  <a:gd name="connsiteX118" fmla="*/ 591598 w 620023"/>
                  <a:gd name="connsiteY118" fmla="*/ 299180 h 332041"/>
                  <a:gd name="connsiteX119" fmla="*/ 593789 w 620023"/>
                  <a:gd name="connsiteY119" fmla="*/ 296609 h 332041"/>
                  <a:gd name="connsiteX120" fmla="*/ 596455 w 620023"/>
                  <a:gd name="connsiteY120" fmla="*/ 293560 h 332041"/>
                  <a:gd name="connsiteX121" fmla="*/ 598551 w 620023"/>
                  <a:gd name="connsiteY121" fmla="*/ 291084 h 332041"/>
                  <a:gd name="connsiteX122" fmla="*/ 599504 w 620023"/>
                  <a:gd name="connsiteY122" fmla="*/ 289941 h 332041"/>
                  <a:gd name="connsiteX123" fmla="*/ 602171 w 620023"/>
                  <a:gd name="connsiteY123" fmla="*/ 286702 h 332041"/>
                  <a:gd name="connsiteX124" fmla="*/ 604361 w 620023"/>
                  <a:gd name="connsiteY124" fmla="*/ 283940 h 332041"/>
                  <a:gd name="connsiteX125" fmla="*/ 605124 w 620023"/>
                  <a:gd name="connsiteY125" fmla="*/ 282892 h 332041"/>
                  <a:gd name="connsiteX126" fmla="*/ 608266 w 620023"/>
                  <a:gd name="connsiteY126" fmla="*/ 278797 h 332041"/>
                  <a:gd name="connsiteX127" fmla="*/ 609600 w 620023"/>
                  <a:gd name="connsiteY127" fmla="*/ 276987 h 332041"/>
                  <a:gd name="connsiteX128" fmla="*/ 610743 w 620023"/>
                  <a:gd name="connsiteY128" fmla="*/ 275463 h 332041"/>
                  <a:gd name="connsiteX129" fmla="*/ 612839 w 620023"/>
                  <a:gd name="connsiteY129" fmla="*/ 272415 h 332041"/>
                  <a:gd name="connsiteX130" fmla="*/ 614649 w 620023"/>
                  <a:gd name="connsiteY130" fmla="*/ 269653 h 332041"/>
                  <a:gd name="connsiteX131" fmla="*/ 616172 w 620023"/>
                  <a:gd name="connsiteY131" fmla="*/ 267271 h 332041"/>
                  <a:gd name="connsiteX132" fmla="*/ 616744 w 620023"/>
                  <a:gd name="connsiteY132" fmla="*/ 266319 h 332041"/>
                  <a:gd name="connsiteX133" fmla="*/ 617411 w 620023"/>
                  <a:gd name="connsiteY133" fmla="*/ 265176 h 332041"/>
                  <a:gd name="connsiteX134" fmla="*/ 617982 w 620023"/>
                  <a:gd name="connsiteY134" fmla="*/ 264223 h 332041"/>
                  <a:gd name="connsiteX135" fmla="*/ 618744 w 620023"/>
                  <a:gd name="connsiteY135" fmla="*/ 262890 h 332041"/>
                  <a:gd name="connsiteX136" fmla="*/ 619220 w 620023"/>
                  <a:gd name="connsiteY136" fmla="*/ 262033 h 332041"/>
                  <a:gd name="connsiteX137" fmla="*/ 619411 w 620023"/>
                  <a:gd name="connsiteY137" fmla="*/ 261556 h 332041"/>
                  <a:gd name="connsiteX138" fmla="*/ 619506 w 620023"/>
                  <a:gd name="connsiteY138" fmla="*/ 261271 h 332041"/>
                  <a:gd name="connsiteX139" fmla="*/ 619697 w 620023"/>
                  <a:gd name="connsiteY139" fmla="*/ 260890 h 332041"/>
                  <a:gd name="connsiteX140" fmla="*/ 619887 w 620023"/>
                  <a:gd name="connsiteY140" fmla="*/ 260509 h 332041"/>
                  <a:gd name="connsiteX141" fmla="*/ 619983 w 620023"/>
                  <a:gd name="connsiteY141" fmla="*/ 260032 h 332041"/>
                  <a:gd name="connsiteX142" fmla="*/ 618744 w 620023"/>
                  <a:gd name="connsiteY142" fmla="*/ 242506 h 332041"/>
                  <a:gd name="connsiteX143" fmla="*/ 97822 w 620023"/>
                  <a:gd name="connsiteY143" fmla="*/ 26479 h 332041"/>
                  <a:gd name="connsiteX144" fmla="*/ 71342 w 620023"/>
                  <a:gd name="connsiteY144" fmla="*/ 26289 h 332041"/>
                  <a:gd name="connsiteX145" fmla="*/ 53721 w 620023"/>
                  <a:gd name="connsiteY145" fmla="*/ 22955 h 332041"/>
                  <a:gd name="connsiteX146" fmla="*/ 51911 w 620023"/>
                  <a:gd name="connsiteY146" fmla="*/ 18669 h 332041"/>
                  <a:gd name="connsiteX147" fmla="*/ 97822 w 620023"/>
                  <a:gd name="connsiteY147" fmla="*/ 26479 h 332041"/>
                  <a:gd name="connsiteX148" fmla="*/ 25051 w 620023"/>
                  <a:gd name="connsiteY148" fmla="*/ 18955 h 332041"/>
                  <a:gd name="connsiteX149" fmla="*/ 29242 w 620023"/>
                  <a:gd name="connsiteY149" fmla="*/ 18859 h 332041"/>
                  <a:gd name="connsiteX150" fmla="*/ 32004 w 620023"/>
                  <a:gd name="connsiteY150" fmla="*/ 19240 h 332041"/>
                  <a:gd name="connsiteX151" fmla="*/ 50768 w 620023"/>
                  <a:gd name="connsiteY151" fmla="*/ 24289 h 332041"/>
                  <a:gd name="connsiteX152" fmla="*/ 48387 w 620023"/>
                  <a:gd name="connsiteY152" fmla="*/ 26575 h 332041"/>
                  <a:gd name="connsiteX153" fmla="*/ 46673 w 620023"/>
                  <a:gd name="connsiteY153" fmla="*/ 26479 h 332041"/>
                  <a:gd name="connsiteX154" fmla="*/ 23813 w 620023"/>
                  <a:gd name="connsiteY154" fmla="*/ 19621 h 332041"/>
                  <a:gd name="connsiteX155" fmla="*/ 25051 w 620023"/>
                  <a:gd name="connsiteY155" fmla="*/ 18955 h 332041"/>
                  <a:gd name="connsiteX156" fmla="*/ 79724 w 620023"/>
                  <a:gd name="connsiteY156" fmla="*/ 75057 h 332041"/>
                  <a:gd name="connsiteX157" fmla="*/ 79153 w 620023"/>
                  <a:gd name="connsiteY157" fmla="*/ 68866 h 332041"/>
                  <a:gd name="connsiteX158" fmla="*/ 85440 w 620023"/>
                  <a:gd name="connsiteY158" fmla="*/ 72771 h 332041"/>
                  <a:gd name="connsiteX159" fmla="*/ 79724 w 620023"/>
                  <a:gd name="connsiteY159" fmla="*/ 75057 h 332041"/>
                  <a:gd name="connsiteX160" fmla="*/ 84487 w 620023"/>
                  <a:gd name="connsiteY160" fmla="*/ 51244 h 332041"/>
                  <a:gd name="connsiteX161" fmla="*/ 76200 w 620023"/>
                  <a:gd name="connsiteY161" fmla="*/ 49530 h 332041"/>
                  <a:gd name="connsiteX162" fmla="*/ 43339 w 620023"/>
                  <a:gd name="connsiteY162" fmla="*/ 46196 h 332041"/>
                  <a:gd name="connsiteX163" fmla="*/ 39243 w 620023"/>
                  <a:gd name="connsiteY163" fmla="*/ 42958 h 332041"/>
                  <a:gd name="connsiteX164" fmla="*/ 98774 w 620023"/>
                  <a:gd name="connsiteY164" fmla="*/ 52292 h 332041"/>
                  <a:gd name="connsiteX165" fmla="*/ 84487 w 620023"/>
                  <a:gd name="connsiteY165" fmla="*/ 51244 h 332041"/>
                  <a:gd name="connsiteX166" fmla="*/ 111157 w 620023"/>
                  <a:gd name="connsiteY166" fmla="*/ 63627 h 332041"/>
                  <a:gd name="connsiteX167" fmla="*/ 110776 w 620023"/>
                  <a:gd name="connsiteY167" fmla="*/ 63627 h 332041"/>
                  <a:gd name="connsiteX168" fmla="*/ 111919 w 620023"/>
                  <a:gd name="connsiteY168" fmla="*/ 59531 h 332041"/>
                  <a:gd name="connsiteX169" fmla="*/ 121158 w 620023"/>
                  <a:gd name="connsiteY169" fmla="*/ 60960 h 332041"/>
                  <a:gd name="connsiteX170" fmla="*/ 111157 w 620023"/>
                  <a:gd name="connsiteY170" fmla="*/ 63627 h 332041"/>
                  <a:gd name="connsiteX171" fmla="*/ 501205 w 620023"/>
                  <a:gd name="connsiteY171" fmla="*/ 124111 h 332041"/>
                  <a:gd name="connsiteX172" fmla="*/ 487394 w 620023"/>
                  <a:gd name="connsiteY172" fmla="*/ 115348 h 332041"/>
                  <a:gd name="connsiteX173" fmla="*/ 501205 w 620023"/>
                  <a:gd name="connsiteY173" fmla="*/ 124111 h 332041"/>
                  <a:gd name="connsiteX174" fmla="*/ 459010 w 620023"/>
                  <a:gd name="connsiteY174" fmla="*/ 149066 h 332041"/>
                  <a:gd name="connsiteX175" fmla="*/ 468154 w 620023"/>
                  <a:gd name="connsiteY175" fmla="*/ 153162 h 332041"/>
                  <a:gd name="connsiteX176" fmla="*/ 477108 w 620023"/>
                  <a:gd name="connsiteY176" fmla="*/ 165830 h 332041"/>
                  <a:gd name="connsiteX177" fmla="*/ 484251 w 620023"/>
                  <a:gd name="connsiteY177" fmla="*/ 172117 h 332041"/>
                  <a:gd name="connsiteX178" fmla="*/ 433674 w 620023"/>
                  <a:gd name="connsiteY178" fmla="*/ 144494 h 332041"/>
                  <a:gd name="connsiteX179" fmla="*/ 442532 w 620023"/>
                  <a:gd name="connsiteY179" fmla="*/ 142494 h 332041"/>
                  <a:gd name="connsiteX180" fmla="*/ 446818 w 620023"/>
                  <a:gd name="connsiteY180" fmla="*/ 144113 h 332041"/>
                  <a:gd name="connsiteX181" fmla="*/ 448723 w 620023"/>
                  <a:gd name="connsiteY181" fmla="*/ 145066 h 332041"/>
                  <a:gd name="connsiteX182" fmla="*/ 459010 w 620023"/>
                  <a:gd name="connsiteY182" fmla="*/ 149066 h 332041"/>
                  <a:gd name="connsiteX183" fmla="*/ 421862 w 620023"/>
                  <a:gd name="connsiteY183" fmla="*/ 120872 h 332041"/>
                  <a:gd name="connsiteX184" fmla="*/ 424434 w 620023"/>
                  <a:gd name="connsiteY184" fmla="*/ 123539 h 332041"/>
                  <a:gd name="connsiteX185" fmla="*/ 429959 w 620023"/>
                  <a:gd name="connsiteY185" fmla="*/ 123539 h 332041"/>
                  <a:gd name="connsiteX186" fmla="*/ 448818 w 620023"/>
                  <a:gd name="connsiteY186" fmla="*/ 129826 h 332041"/>
                  <a:gd name="connsiteX187" fmla="*/ 448818 w 620023"/>
                  <a:gd name="connsiteY187" fmla="*/ 129921 h 332041"/>
                  <a:gd name="connsiteX188" fmla="*/ 446341 w 620023"/>
                  <a:gd name="connsiteY188" fmla="*/ 129159 h 332041"/>
                  <a:gd name="connsiteX189" fmla="*/ 443579 w 620023"/>
                  <a:gd name="connsiteY189" fmla="*/ 129730 h 332041"/>
                  <a:gd name="connsiteX190" fmla="*/ 415195 w 620023"/>
                  <a:gd name="connsiteY190" fmla="*/ 121825 h 332041"/>
                  <a:gd name="connsiteX191" fmla="*/ 414624 w 620023"/>
                  <a:gd name="connsiteY191" fmla="*/ 118777 h 332041"/>
                  <a:gd name="connsiteX192" fmla="*/ 414338 w 620023"/>
                  <a:gd name="connsiteY192" fmla="*/ 118396 h 332041"/>
                  <a:gd name="connsiteX193" fmla="*/ 421862 w 620023"/>
                  <a:gd name="connsiteY193" fmla="*/ 120872 h 332041"/>
                  <a:gd name="connsiteX194" fmla="*/ 431673 w 620023"/>
                  <a:gd name="connsiteY194" fmla="*/ 138493 h 332041"/>
                  <a:gd name="connsiteX195" fmla="*/ 423767 w 620023"/>
                  <a:gd name="connsiteY195" fmla="*/ 140303 h 332041"/>
                  <a:gd name="connsiteX196" fmla="*/ 401764 w 620023"/>
                  <a:gd name="connsiteY196" fmla="*/ 131826 h 332041"/>
                  <a:gd name="connsiteX197" fmla="*/ 400717 w 620023"/>
                  <a:gd name="connsiteY197" fmla="*/ 131350 h 332041"/>
                  <a:gd name="connsiteX198" fmla="*/ 395859 w 620023"/>
                  <a:gd name="connsiteY198" fmla="*/ 126206 h 332041"/>
                  <a:gd name="connsiteX199" fmla="*/ 431673 w 620023"/>
                  <a:gd name="connsiteY199" fmla="*/ 138493 h 332041"/>
                  <a:gd name="connsiteX200" fmla="*/ 385667 w 620023"/>
                  <a:gd name="connsiteY200" fmla="*/ 114109 h 332041"/>
                  <a:gd name="connsiteX201" fmla="*/ 388334 w 620023"/>
                  <a:gd name="connsiteY201" fmla="*/ 110871 h 332041"/>
                  <a:gd name="connsiteX202" fmla="*/ 402050 w 620023"/>
                  <a:gd name="connsiteY202" fmla="*/ 114871 h 332041"/>
                  <a:gd name="connsiteX203" fmla="*/ 405003 w 620023"/>
                  <a:gd name="connsiteY203" fmla="*/ 119158 h 332041"/>
                  <a:gd name="connsiteX204" fmla="*/ 385667 w 620023"/>
                  <a:gd name="connsiteY204" fmla="*/ 114109 h 332041"/>
                  <a:gd name="connsiteX205" fmla="*/ 172021 w 620023"/>
                  <a:gd name="connsiteY205" fmla="*/ 56959 h 332041"/>
                  <a:gd name="connsiteX206" fmla="*/ 173927 w 620023"/>
                  <a:gd name="connsiteY206" fmla="*/ 57817 h 332041"/>
                  <a:gd name="connsiteX207" fmla="*/ 175165 w 620023"/>
                  <a:gd name="connsiteY207" fmla="*/ 58198 h 332041"/>
                  <a:gd name="connsiteX208" fmla="*/ 153448 w 620023"/>
                  <a:gd name="connsiteY208" fmla="*/ 55626 h 332041"/>
                  <a:gd name="connsiteX209" fmla="*/ 136589 w 620023"/>
                  <a:gd name="connsiteY209" fmla="*/ 53816 h 332041"/>
                  <a:gd name="connsiteX210" fmla="*/ 172021 w 620023"/>
                  <a:gd name="connsiteY210" fmla="*/ 56959 h 332041"/>
                  <a:gd name="connsiteX211" fmla="*/ 137827 w 620023"/>
                  <a:gd name="connsiteY211" fmla="*/ 65722 h 332041"/>
                  <a:gd name="connsiteX212" fmla="*/ 136207 w 620023"/>
                  <a:gd name="connsiteY212" fmla="*/ 64579 h 332041"/>
                  <a:gd name="connsiteX213" fmla="*/ 211550 w 620023"/>
                  <a:gd name="connsiteY213" fmla="*/ 74009 h 332041"/>
                  <a:gd name="connsiteX214" fmla="*/ 212312 w 620023"/>
                  <a:gd name="connsiteY214" fmla="*/ 76771 h 332041"/>
                  <a:gd name="connsiteX215" fmla="*/ 137827 w 620023"/>
                  <a:gd name="connsiteY215" fmla="*/ 65722 h 332041"/>
                  <a:gd name="connsiteX216" fmla="*/ 174784 w 620023"/>
                  <a:gd name="connsiteY216" fmla="*/ 39148 h 332041"/>
                  <a:gd name="connsiteX217" fmla="*/ 161544 w 620023"/>
                  <a:gd name="connsiteY217" fmla="*/ 37528 h 332041"/>
                  <a:gd name="connsiteX218" fmla="*/ 155257 w 620023"/>
                  <a:gd name="connsiteY218" fmla="*/ 35052 h 332041"/>
                  <a:gd name="connsiteX219" fmla="*/ 168116 w 620023"/>
                  <a:gd name="connsiteY219" fmla="*/ 32099 h 332041"/>
                  <a:gd name="connsiteX220" fmla="*/ 188119 w 620023"/>
                  <a:gd name="connsiteY220" fmla="*/ 31432 h 332041"/>
                  <a:gd name="connsiteX221" fmla="*/ 202597 w 620023"/>
                  <a:gd name="connsiteY221" fmla="*/ 37052 h 332041"/>
                  <a:gd name="connsiteX222" fmla="*/ 222123 w 620023"/>
                  <a:gd name="connsiteY222" fmla="*/ 40767 h 332041"/>
                  <a:gd name="connsiteX223" fmla="*/ 224980 w 620023"/>
                  <a:gd name="connsiteY223" fmla="*/ 45625 h 332041"/>
                  <a:gd name="connsiteX224" fmla="*/ 225171 w 620023"/>
                  <a:gd name="connsiteY224" fmla="*/ 45625 h 332041"/>
                  <a:gd name="connsiteX225" fmla="*/ 225076 w 620023"/>
                  <a:gd name="connsiteY225" fmla="*/ 45720 h 332041"/>
                  <a:gd name="connsiteX226" fmla="*/ 225266 w 620023"/>
                  <a:gd name="connsiteY226" fmla="*/ 45529 h 332041"/>
                  <a:gd name="connsiteX227" fmla="*/ 225552 w 620023"/>
                  <a:gd name="connsiteY227" fmla="*/ 45625 h 332041"/>
                  <a:gd name="connsiteX228" fmla="*/ 239173 w 620023"/>
                  <a:gd name="connsiteY228" fmla="*/ 44196 h 332041"/>
                  <a:gd name="connsiteX229" fmla="*/ 234601 w 620023"/>
                  <a:gd name="connsiteY229" fmla="*/ 47053 h 332041"/>
                  <a:gd name="connsiteX230" fmla="*/ 225552 w 620023"/>
                  <a:gd name="connsiteY230" fmla="*/ 45625 h 332041"/>
                  <a:gd name="connsiteX231" fmla="*/ 224885 w 620023"/>
                  <a:gd name="connsiteY231" fmla="*/ 45910 h 332041"/>
                  <a:gd name="connsiteX232" fmla="*/ 224885 w 620023"/>
                  <a:gd name="connsiteY232" fmla="*/ 45625 h 332041"/>
                  <a:gd name="connsiteX233" fmla="*/ 174784 w 620023"/>
                  <a:gd name="connsiteY233" fmla="*/ 39148 h 332041"/>
                  <a:gd name="connsiteX234" fmla="*/ 290132 w 620023"/>
                  <a:gd name="connsiteY234" fmla="*/ 88106 h 332041"/>
                  <a:gd name="connsiteX235" fmla="*/ 277939 w 620023"/>
                  <a:gd name="connsiteY235" fmla="*/ 89440 h 332041"/>
                  <a:gd name="connsiteX236" fmla="*/ 263938 w 620023"/>
                  <a:gd name="connsiteY236" fmla="*/ 86106 h 332041"/>
                  <a:gd name="connsiteX237" fmla="*/ 252889 w 620023"/>
                  <a:gd name="connsiteY237" fmla="*/ 82486 h 332041"/>
                  <a:gd name="connsiteX238" fmla="*/ 244983 w 620023"/>
                  <a:gd name="connsiteY238" fmla="*/ 81915 h 332041"/>
                  <a:gd name="connsiteX239" fmla="*/ 227552 w 620023"/>
                  <a:gd name="connsiteY239" fmla="*/ 78105 h 332041"/>
                  <a:gd name="connsiteX240" fmla="*/ 290132 w 620023"/>
                  <a:gd name="connsiteY240" fmla="*/ 88106 h 332041"/>
                  <a:gd name="connsiteX241" fmla="*/ 272320 w 620023"/>
                  <a:gd name="connsiteY241" fmla="*/ 110109 h 332041"/>
                  <a:gd name="connsiteX242" fmla="*/ 240221 w 620023"/>
                  <a:gd name="connsiteY242" fmla="*/ 103632 h 332041"/>
                  <a:gd name="connsiteX243" fmla="*/ 223171 w 620023"/>
                  <a:gd name="connsiteY243" fmla="*/ 94202 h 332041"/>
                  <a:gd name="connsiteX244" fmla="*/ 225838 w 620023"/>
                  <a:gd name="connsiteY244" fmla="*/ 93440 h 332041"/>
                  <a:gd name="connsiteX245" fmla="*/ 233839 w 620023"/>
                  <a:gd name="connsiteY245" fmla="*/ 94869 h 332041"/>
                  <a:gd name="connsiteX246" fmla="*/ 239649 w 620023"/>
                  <a:gd name="connsiteY246" fmla="*/ 95917 h 332041"/>
                  <a:gd name="connsiteX247" fmla="*/ 272320 w 620023"/>
                  <a:gd name="connsiteY247" fmla="*/ 102394 h 332041"/>
                  <a:gd name="connsiteX248" fmla="*/ 273748 w 620023"/>
                  <a:gd name="connsiteY248" fmla="*/ 103918 h 332041"/>
                  <a:gd name="connsiteX249" fmla="*/ 282511 w 620023"/>
                  <a:gd name="connsiteY249" fmla="*/ 112871 h 332041"/>
                  <a:gd name="connsiteX250" fmla="*/ 272320 w 620023"/>
                  <a:gd name="connsiteY250" fmla="*/ 110109 h 332041"/>
                  <a:gd name="connsiteX251" fmla="*/ 363093 w 620023"/>
                  <a:gd name="connsiteY251" fmla="*/ 132112 h 332041"/>
                  <a:gd name="connsiteX252" fmla="*/ 359950 w 620023"/>
                  <a:gd name="connsiteY252" fmla="*/ 136493 h 332041"/>
                  <a:gd name="connsiteX253" fmla="*/ 299561 w 620023"/>
                  <a:gd name="connsiteY253" fmla="*/ 117253 h 332041"/>
                  <a:gd name="connsiteX254" fmla="*/ 294894 w 620023"/>
                  <a:gd name="connsiteY254" fmla="*/ 116014 h 332041"/>
                  <a:gd name="connsiteX255" fmla="*/ 293275 w 620023"/>
                  <a:gd name="connsiteY255" fmla="*/ 111728 h 332041"/>
                  <a:gd name="connsiteX256" fmla="*/ 286036 w 620023"/>
                  <a:gd name="connsiteY256" fmla="*/ 105727 h 332041"/>
                  <a:gd name="connsiteX257" fmla="*/ 297656 w 620023"/>
                  <a:gd name="connsiteY257" fmla="*/ 108299 h 332041"/>
                  <a:gd name="connsiteX258" fmla="*/ 301561 w 620023"/>
                  <a:gd name="connsiteY258" fmla="*/ 109442 h 332041"/>
                  <a:gd name="connsiteX259" fmla="*/ 328041 w 620023"/>
                  <a:gd name="connsiteY259" fmla="*/ 118491 h 332041"/>
                  <a:gd name="connsiteX260" fmla="*/ 334899 w 620023"/>
                  <a:gd name="connsiteY260" fmla="*/ 120015 h 332041"/>
                  <a:gd name="connsiteX261" fmla="*/ 365665 w 620023"/>
                  <a:gd name="connsiteY261" fmla="*/ 128397 h 332041"/>
                  <a:gd name="connsiteX262" fmla="*/ 363093 w 620023"/>
                  <a:gd name="connsiteY262" fmla="*/ 132112 h 332041"/>
                  <a:gd name="connsiteX263" fmla="*/ 377095 w 620023"/>
                  <a:gd name="connsiteY263" fmla="*/ 112014 h 332041"/>
                  <a:gd name="connsiteX264" fmla="*/ 303371 w 620023"/>
                  <a:gd name="connsiteY264" fmla="*/ 95440 h 332041"/>
                  <a:gd name="connsiteX265" fmla="*/ 299561 w 620023"/>
                  <a:gd name="connsiteY265" fmla="*/ 94583 h 332041"/>
                  <a:gd name="connsiteX266" fmla="*/ 310991 w 620023"/>
                  <a:gd name="connsiteY266" fmla="*/ 92202 h 332041"/>
                  <a:gd name="connsiteX267" fmla="*/ 379952 w 620023"/>
                  <a:gd name="connsiteY267" fmla="*/ 108585 h 332041"/>
                  <a:gd name="connsiteX268" fmla="*/ 377095 w 620023"/>
                  <a:gd name="connsiteY268" fmla="*/ 112014 h 332041"/>
                  <a:gd name="connsiteX269" fmla="*/ 368618 w 620023"/>
                  <a:gd name="connsiteY269" fmla="*/ 75438 h 332041"/>
                  <a:gd name="connsiteX270" fmla="*/ 350330 w 620023"/>
                  <a:gd name="connsiteY270" fmla="*/ 68866 h 332041"/>
                  <a:gd name="connsiteX271" fmla="*/ 349186 w 620023"/>
                  <a:gd name="connsiteY271" fmla="*/ 69056 h 332041"/>
                  <a:gd name="connsiteX272" fmla="*/ 348901 w 620023"/>
                  <a:gd name="connsiteY272" fmla="*/ 68485 h 332041"/>
                  <a:gd name="connsiteX273" fmla="*/ 317849 w 620023"/>
                  <a:gd name="connsiteY273" fmla="*/ 63246 h 332041"/>
                  <a:gd name="connsiteX274" fmla="*/ 261938 w 620023"/>
                  <a:gd name="connsiteY274" fmla="*/ 51911 h 332041"/>
                  <a:gd name="connsiteX275" fmla="*/ 249079 w 620023"/>
                  <a:gd name="connsiteY275" fmla="*/ 46006 h 332041"/>
                  <a:gd name="connsiteX276" fmla="*/ 252127 w 620023"/>
                  <a:gd name="connsiteY276" fmla="*/ 44196 h 332041"/>
                  <a:gd name="connsiteX277" fmla="*/ 307657 w 620023"/>
                  <a:gd name="connsiteY277" fmla="*/ 54769 h 332041"/>
                  <a:gd name="connsiteX278" fmla="*/ 346424 w 620023"/>
                  <a:gd name="connsiteY278" fmla="*/ 64865 h 332041"/>
                  <a:gd name="connsiteX279" fmla="*/ 348901 w 620023"/>
                  <a:gd name="connsiteY279" fmla="*/ 68389 h 332041"/>
                  <a:gd name="connsiteX280" fmla="*/ 349663 w 620023"/>
                  <a:gd name="connsiteY280" fmla="*/ 68485 h 332041"/>
                  <a:gd name="connsiteX281" fmla="*/ 349663 w 620023"/>
                  <a:gd name="connsiteY281" fmla="*/ 68485 h 332041"/>
                  <a:gd name="connsiteX282" fmla="*/ 350330 w 620023"/>
                  <a:gd name="connsiteY282" fmla="*/ 68770 h 332041"/>
                  <a:gd name="connsiteX283" fmla="*/ 387858 w 620023"/>
                  <a:gd name="connsiteY283" fmla="*/ 77724 h 332041"/>
                  <a:gd name="connsiteX284" fmla="*/ 389573 w 620023"/>
                  <a:gd name="connsiteY284" fmla="*/ 82391 h 332041"/>
                  <a:gd name="connsiteX285" fmla="*/ 389763 w 620023"/>
                  <a:gd name="connsiteY285" fmla="*/ 82391 h 332041"/>
                  <a:gd name="connsiteX286" fmla="*/ 398145 w 620023"/>
                  <a:gd name="connsiteY286" fmla="*/ 75247 h 332041"/>
                  <a:gd name="connsiteX287" fmla="*/ 410051 w 620023"/>
                  <a:gd name="connsiteY287" fmla="*/ 84963 h 332041"/>
                  <a:gd name="connsiteX288" fmla="*/ 406622 w 620023"/>
                  <a:gd name="connsiteY288" fmla="*/ 86011 h 332041"/>
                  <a:gd name="connsiteX289" fmla="*/ 389668 w 620023"/>
                  <a:gd name="connsiteY289" fmla="*/ 82391 h 332041"/>
                  <a:gd name="connsiteX290" fmla="*/ 389477 w 620023"/>
                  <a:gd name="connsiteY290" fmla="*/ 82486 h 332041"/>
                  <a:gd name="connsiteX291" fmla="*/ 389477 w 620023"/>
                  <a:gd name="connsiteY291" fmla="*/ 82391 h 332041"/>
                  <a:gd name="connsiteX292" fmla="*/ 368618 w 620023"/>
                  <a:gd name="connsiteY292" fmla="*/ 75438 h 332041"/>
                  <a:gd name="connsiteX293" fmla="*/ 380333 w 620023"/>
                  <a:gd name="connsiteY293" fmla="*/ 133636 h 332041"/>
                  <a:gd name="connsiteX294" fmla="*/ 393764 w 620023"/>
                  <a:gd name="connsiteY294" fmla="*/ 139160 h 332041"/>
                  <a:gd name="connsiteX295" fmla="*/ 396430 w 620023"/>
                  <a:gd name="connsiteY295" fmla="*/ 139922 h 332041"/>
                  <a:gd name="connsiteX296" fmla="*/ 397288 w 620023"/>
                  <a:gd name="connsiteY296" fmla="*/ 141065 h 332041"/>
                  <a:gd name="connsiteX297" fmla="*/ 400050 w 620023"/>
                  <a:gd name="connsiteY297" fmla="*/ 144304 h 332041"/>
                  <a:gd name="connsiteX298" fmla="*/ 380333 w 620023"/>
                  <a:gd name="connsiteY298" fmla="*/ 133636 h 332041"/>
                  <a:gd name="connsiteX299" fmla="*/ 495871 w 620023"/>
                  <a:gd name="connsiteY299" fmla="*/ 202406 h 332041"/>
                  <a:gd name="connsiteX300" fmla="*/ 478346 w 620023"/>
                  <a:gd name="connsiteY300" fmla="*/ 191071 h 332041"/>
                  <a:gd name="connsiteX301" fmla="*/ 469868 w 620023"/>
                  <a:gd name="connsiteY301" fmla="*/ 185166 h 332041"/>
                  <a:gd name="connsiteX302" fmla="*/ 459581 w 620023"/>
                  <a:gd name="connsiteY302" fmla="*/ 186118 h 332041"/>
                  <a:gd name="connsiteX303" fmla="*/ 425672 w 620023"/>
                  <a:gd name="connsiteY303" fmla="*/ 168688 h 332041"/>
                  <a:gd name="connsiteX304" fmla="*/ 398716 w 620023"/>
                  <a:gd name="connsiteY304" fmla="*/ 155353 h 332041"/>
                  <a:gd name="connsiteX305" fmla="*/ 392525 w 620023"/>
                  <a:gd name="connsiteY305" fmla="*/ 152114 h 332041"/>
                  <a:gd name="connsiteX306" fmla="*/ 407384 w 620023"/>
                  <a:gd name="connsiteY306" fmla="*/ 151162 h 332041"/>
                  <a:gd name="connsiteX307" fmla="*/ 431482 w 620023"/>
                  <a:gd name="connsiteY307" fmla="*/ 161830 h 332041"/>
                  <a:gd name="connsiteX308" fmla="*/ 431482 w 620023"/>
                  <a:gd name="connsiteY308" fmla="*/ 154019 h 332041"/>
                  <a:gd name="connsiteX309" fmla="*/ 418052 w 620023"/>
                  <a:gd name="connsiteY309" fmla="*/ 149066 h 332041"/>
                  <a:gd name="connsiteX310" fmla="*/ 421196 w 620023"/>
                  <a:gd name="connsiteY310" fmla="*/ 148209 h 332041"/>
                  <a:gd name="connsiteX311" fmla="*/ 440627 w 620023"/>
                  <a:gd name="connsiteY311" fmla="*/ 157543 h 332041"/>
                  <a:gd name="connsiteX312" fmla="*/ 440531 w 620023"/>
                  <a:gd name="connsiteY312" fmla="*/ 157543 h 332041"/>
                  <a:gd name="connsiteX313" fmla="*/ 439960 w 620023"/>
                  <a:gd name="connsiteY313" fmla="*/ 158210 h 332041"/>
                  <a:gd name="connsiteX314" fmla="*/ 441103 w 620023"/>
                  <a:gd name="connsiteY314" fmla="*/ 158686 h 332041"/>
                  <a:gd name="connsiteX315" fmla="*/ 441579 w 620023"/>
                  <a:gd name="connsiteY315" fmla="*/ 158020 h 332041"/>
                  <a:gd name="connsiteX316" fmla="*/ 454152 w 620023"/>
                  <a:gd name="connsiteY316" fmla="*/ 164687 h 332041"/>
                  <a:gd name="connsiteX317" fmla="*/ 486918 w 620023"/>
                  <a:gd name="connsiteY317" fmla="*/ 187261 h 332041"/>
                  <a:gd name="connsiteX318" fmla="*/ 487204 w 620023"/>
                  <a:gd name="connsiteY318" fmla="*/ 190976 h 332041"/>
                  <a:gd name="connsiteX319" fmla="*/ 491490 w 620023"/>
                  <a:gd name="connsiteY319" fmla="*/ 190595 h 332041"/>
                  <a:gd name="connsiteX320" fmla="*/ 502348 w 620023"/>
                  <a:gd name="connsiteY320" fmla="*/ 198882 h 332041"/>
                  <a:gd name="connsiteX321" fmla="*/ 497300 w 620023"/>
                  <a:gd name="connsiteY321" fmla="*/ 205549 h 332041"/>
                  <a:gd name="connsiteX322" fmla="*/ 495871 w 620023"/>
                  <a:gd name="connsiteY322" fmla="*/ 202406 h 332041"/>
                  <a:gd name="connsiteX323" fmla="*/ 547211 w 620023"/>
                  <a:gd name="connsiteY323" fmla="*/ 246031 h 332041"/>
                  <a:gd name="connsiteX324" fmla="*/ 541782 w 620023"/>
                  <a:gd name="connsiteY324" fmla="*/ 244602 h 332041"/>
                  <a:gd name="connsiteX325" fmla="*/ 526542 w 620023"/>
                  <a:gd name="connsiteY325" fmla="*/ 231838 h 332041"/>
                  <a:gd name="connsiteX326" fmla="*/ 525113 w 620023"/>
                  <a:gd name="connsiteY326" fmla="*/ 229552 h 332041"/>
                  <a:gd name="connsiteX327" fmla="*/ 513207 w 620023"/>
                  <a:gd name="connsiteY327" fmla="*/ 217170 h 332041"/>
                  <a:gd name="connsiteX328" fmla="*/ 497586 w 620023"/>
                  <a:gd name="connsiteY328" fmla="*/ 206026 h 332041"/>
                  <a:gd name="connsiteX329" fmla="*/ 507016 w 620023"/>
                  <a:gd name="connsiteY329" fmla="*/ 202692 h 332041"/>
                  <a:gd name="connsiteX330" fmla="*/ 508635 w 620023"/>
                  <a:gd name="connsiteY330" fmla="*/ 204025 h 332041"/>
                  <a:gd name="connsiteX331" fmla="*/ 528733 w 620023"/>
                  <a:gd name="connsiteY331" fmla="*/ 226600 h 332041"/>
                  <a:gd name="connsiteX332" fmla="*/ 536734 w 620023"/>
                  <a:gd name="connsiteY332" fmla="*/ 228505 h 332041"/>
                  <a:gd name="connsiteX333" fmla="*/ 543973 w 620023"/>
                  <a:gd name="connsiteY333" fmla="*/ 235553 h 332041"/>
                  <a:gd name="connsiteX334" fmla="*/ 547592 w 620023"/>
                  <a:gd name="connsiteY334" fmla="*/ 240601 h 332041"/>
                  <a:gd name="connsiteX335" fmla="*/ 547211 w 620023"/>
                  <a:gd name="connsiteY335" fmla="*/ 246031 h 332041"/>
                  <a:gd name="connsiteX336" fmla="*/ 550736 w 620023"/>
                  <a:gd name="connsiteY336" fmla="*/ 256889 h 332041"/>
                  <a:gd name="connsiteX337" fmla="*/ 558355 w 620023"/>
                  <a:gd name="connsiteY337" fmla="*/ 266414 h 332041"/>
                  <a:gd name="connsiteX338" fmla="*/ 550736 w 620023"/>
                  <a:gd name="connsiteY338" fmla="*/ 256889 h 332041"/>
                  <a:gd name="connsiteX339" fmla="*/ 560451 w 620023"/>
                  <a:gd name="connsiteY339" fmla="*/ 244697 h 332041"/>
                  <a:gd name="connsiteX340" fmla="*/ 560451 w 620023"/>
                  <a:gd name="connsiteY340" fmla="*/ 240316 h 332041"/>
                  <a:gd name="connsiteX341" fmla="*/ 552641 w 620023"/>
                  <a:gd name="connsiteY341" fmla="*/ 234315 h 332041"/>
                  <a:gd name="connsiteX342" fmla="*/ 532924 w 620023"/>
                  <a:gd name="connsiteY342" fmla="*/ 219361 h 332041"/>
                  <a:gd name="connsiteX343" fmla="*/ 531114 w 620023"/>
                  <a:gd name="connsiteY343" fmla="*/ 215170 h 332041"/>
                  <a:gd name="connsiteX344" fmla="*/ 490918 w 620023"/>
                  <a:gd name="connsiteY344" fmla="*/ 176689 h 332041"/>
                  <a:gd name="connsiteX345" fmla="*/ 507682 w 620023"/>
                  <a:gd name="connsiteY345" fmla="*/ 189928 h 332041"/>
                  <a:gd name="connsiteX346" fmla="*/ 513398 w 620023"/>
                  <a:gd name="connsiteY346" fmla="*/ 184404 h 332041"/>
                  <a:gd name="connsiteX347" fmla="*/ 490252 w 620023"/>
                  <a:gd name="connsiteY347" fmla="*/ 166497 h 332041"/>
                  <a:gd name="connsiteX348" fmla="*/ 483489 w 620023"/>
                  <a:gd name="connsiteY348" fmla="*/ 159829 h 332041"/>
                  <a:gd name="connsiteX349" fmla="*/ 487775 w 620023"/>
                  <a:gd name="connsiteY349" fmla="*/ 161734 h 332041"/>
                  <a:gd name="connsiteX350" fmla="*/ 492919 w 620023"/>
                  <a:gd name="connsiteY350" fmla="*/ 162687 h 332041"/>
                  <a:gd name="connsiteX351" fmla="*/ 493014 w 620023"/>
                  <a:gd name="connsiteY351" fmla="*/ 162782 h 332041"/>
                  <a:gd name="connsiteX352" fmla="*/ 497014 w 620023"/>
                  <a:gd name="connsiteY352" fmla="*/ 168592 h 332041"/>
                  <a:gd name="connsiteX353" fmla="*/ 539877 w 620023"/>
                  <a:gd name="connsiteY353" fmla="*/ 193834 h 332041"/>
                  <a:gd name="connsiteX354" fmla="*/ 529590 w 620023"/>
                  <a:gd name="connsiteY354" fmla="*/ 189833 h 332041"/>
                  <a:gd name="connsiteX355" fmla="*/ 519208 w 620023"/>
                  <a:gd name="connsiteY355" fmla="*/ 189452 h 332041"/>
                  <a:gd name="connsiteX356" fmla="*/ 546164 w 620023"/>
                  <a:gd name="connsiteY356" fmla="*/ 204311 h 332041"/>
                  <a:gd name="connsiteX357" fmla="*/ 560737 w 620023"/>
                  <a:gd name="connsiteY357" fmla="*/ 212788 h 332041"/>
                  <a:gd name="connsiteX358" fmla="*/ 567404 w 620023"/>
                  <a:gd name="connsiteY358" fmla="*/ 218313 h 332041"/>
                  <a:gd name="connsiteX359" fmla="*/ 567785 w 620023"/>
                  <a:gd name="connsiteY359" fmla="*/ 215741 h 332041"/>
                  <a:gd name="connsiteX360" fmla="*/ 570071 w 620023"/>
                  <a:gd name="connsiteY360" fmla="*/ 217837 h 332041"/>
                  <a:gd name="connsiteX361" fmla="*/ 569786 w 620023"/>
                  <a:gd name="connsiteY361" fmla="*/ 218694 h 332041"/>
                  <a:gd name="connsiteX362" fmla="*/ 568261 w 620023"/>
                  <a:gd name="connsiteY362" fmla="*/ 218884 h 332041"/>
                  <a:gd name="connsiteX363" fmla="*/ 569595 w 620023"/>
                  <a:gd name="connsiteY363" fmla="*/ 219837 h 332041"/>
                  <a:gd name="connsiteX364" fmla="*/ 569595 w 620023"/>
                  <a:gd name="connsiteY364" fmla="*/ 221266 h 332041"/>
                  <a:gd name="connsiteX365" fmla="*/ 557975 w 620023"/>
                  <a:gd name="connsiteY365" fmla="*/ 234124 h 332041"/>
                  <a:gd name="connsiteX366" fmla="*/ 571309 w 620023"/>
                  <a:gd name="connsiteY366" fmla="*/ 254508 h 332041"/>
                  <a:gd name="connsiteX367" fmla="*/ 560451 w 620023"/>
                  <a:gd name="connsiteY367" fmla="*/ 244697 h 332041"/>
                  <a:gd name="connsiteX368" fmla="*/ 570452 w 620023"/>
                  <a:gd name="connsiteY368" fmla="*/ 163830 h 332041"/>
                  <a:gd name="connsiteX369" fmla="*/ 570357 w 620023"/>
                  <a:gd name="connsiteY369" fmla="*/ 163830 h 332041"/>
                  <a:gd name="connsiteX370" fmla="*/ 570357 w 620023"/>
                  <a:gd name="connsiteY370" fmla="*/ 163735 h 332041"/>
                  <a:gd name="connsiteX371" fmla="*/ 560356 w 620023"/>
                  <a:gd name="connsiteY371" fmla="*/ 157543 h 332041"/>
                  <a:gd name="connsiteX372" fmla="*/ 560832 w 620023"/>
                  <a:gd name="connsiteY372" fmla="*/ 158115 h 332041"/>
                  <a:gd name="connsiteX373" fmla="*/ 559975 w 620023"/>
                  <a:gd name="connsiteY373" fmla="*/ 158020 h 332041"/>
                  <a:gd name="connsiteX374" fmla="*/ 560165 w 620023"/>
                  <a:gd name="connsiteY374" fmla="*/ 157734 h 332041"/>
                  <a:gd name="connsiteX375" fmla="*/ 547878 w 620023"/>
                  <a:gd name="connsiteY375" fmla="*/ 150400 h 332041"/>
                  <a:gd name="connsiteX376" fmla="*/ 548450 w 620023"/>
                  <a:gd name="connsiteY376" fmla="*/ 150781 h 332041"/>
                  <a:gd name="connsiteX377" fmla="*/ 547783 w 620023"/>
                  <a:gd name="connsiteY377" fmla="*/ 150971 h 332041"/>
                  <a:gd name="connsiteX378" fmla="*/ 547497 w 620023"/>
                  <a:gd name="connsiteY378" fmla="*/ 150209 h 332041"/>
                  <a:gd name="connsiteX379" fmla="*/ 547878 w 620023"/>
                  <a:gd name="connsiteY379" fmla="*/ 150400 h 332041"/>
                  <a:gd name="connsiteX380" fmla="*/ 527875 w 620023"/>
                  <a:gd name="connsiteY380" fmla="*/ 134969 h 332041"/>
                  <a:gd name="connsiteX381" fmla="*/ 550545 w 620023"/>
                  <a:gd name="connsiteY381" fmla="*/ 142970 h 332041"/>
                  <a:gd name="connsiteX382" fmla="*/ 568643 w 620023"/>
                  <a:gd name="connsiteY382" fmla="*/ 157543 h 332041"/>
                  <a:gd name="connsiteX383" fmla="*/ 570166 w 620023"/>
                  <a:gd name="connsiteY383" fmla="*/ 163735 h 332041"/>
                  <a:gd name="connsiteX384" fmla="*/ 570166 w 620023"/>
                  <a:gd name="connsiteY384" fmla="*/ 163735 h 332041"/>
                  <a:gd name="connsiteX385" fmla="*/ 570166 w 620023"/>
                  <a:gd name="connsiteY385" fmla="*/ 163735 h 332041"/>
                  <a:gd name="connsiteX386" fmla="*/ 570452 w 620023"/>
                  <a:gd name="connsiteY386" fmla="*/ 163830 h 332041"/>
                  <a:gd name="connsiteX387" fmla="*/ 570452 w 620023"/>
                  <a:gd name="connsiteY387" fmla="*/ 163830 h 332041"/>
                  <a:gd name="connsiteX388" fmla="*/ 577405 w 620023"/>
                  <a:gd name="connsiteY388" fmla="*/ 163259 h 332041"/>
                  <a:gd name="connsiteX389" fmla="*/ 577501 w 620023"/>
                  <a:gd name="connsiteY389" fmla="*/ 163354 h 332041"/>
                  <a:gd name="connsiteX390" fmla="*/ 579215 w 620023"/>
                  <a:gd name="connsiteY390" fmla="*/ 166021 h 332041"/>
                  <a:gd name="connsiteX391" fmla="*/ 570452 w 620023"/>
                  <a:gd name="connsiteY391" fmla="*/ 163830 h 3320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</a:cxnLst>
                <a:rect l="l" t="t" r="r" b="b"/>
                <a:pathLst>
                  <a:path w="620023" h="332041">
                    <a:moveTo>
                      <a:pt x="618744" y="242506"/>
                    </a:moveTo>
                    <a:cubicBezTo>
                      <a:pt x="618744" y="241554"/>
                      <a:pt x="618649" y="240697"/>
                      <a:pt x="618649" y="239744"/>
                    </a:cubicBezTo>
                    <a:cubicBezTo>
                      <a:pt x="618458" y="239554"/>
                      <a:pt x="618363" y="239363"/>
                      <a:pt x="618173" y="239173"/>
                    </a:cubicBezTo>
                    <a:cubicBezTo>
                      <a:pt x="616839" y="232029"/>
                      <a:pt x="614839" y="225076"/>
                      <a:pt x="613220" y="219265"/>
                    </a:cubicBezTo>
                    <a:cubicBezTo>
                      <a:pt x="613220" y="217742"/>
                      <a:pt x="613124" y="216122"/>
                      <a:pt x="613124" y="214598"/>
                    </a:cubicBezTo>
                    <a:cubicBezTo>
                      <a:pt x="612553" y="214313"/>
                      <a:pt x="612172" y="213836"/>
                      <a:pt x="611600" y="213265"/>
                    </a:cubicBezTo>
                    <a:cubicBezTo>
                      <a:pt x="608552" y="201359"/>
                      <a:pt x="604171" y="189357"/>
                      <a:pt x="597503" y="178879"/>
                    </a:cubicBezTo>
                    <a:cubicBezTo>
                      <a:pt x="594646" y="174498"/>
                      <a:pt x="592074" y="169354"/>
                      <a:pt x="588836" y="164973"/>
                    </a:cubicBezTo>
                    <a:cubicBezTo>
                      <a:pt x="588645" y="164687"/>
                      <a:pt x="588455" y="164497"/>
                      <a:pt x="588169" y="164211"/>
                    </a:cubicBezTo>
                    <a:cubicBezTo>
                      <a:pt x="587502" y="163354"/>
                      <a:pt x="586740" y="162401"/>
                      <a:pt x="585978" y="161639"/>
                    </a:cubicBezTo>
                    <a:cubicBezTo>
                      <a:pt x="586168" y="161639"/>
                      <a:pt x="586359" y="161734"/>
                      <a:pt x="586454" y="161734"/>
                    </a:cubicBezTo>
                    <a:cubicBezTo>
                      <a:pt x="586359" y="161544"/>
                      <a:pt x="586264" y="161258"/>
                      <a:pt x="586168" y="161068"/>
                    </a:cubicBezTo>
                    <a:cubicBezTo>
                      <a:pt x="585502" y="159829"/>
                      <a:pt x="584930" y="158591"/>
                      <a:pt x="584549" y="157258"/>
                    </a:cubicBezTo>
                    <a:cubicBezTo>
                      <a:pt x="567500" y="136493"/>
                      <a:pt x="531590" y="121920"/>
                      <a:pt x="513016" y="111252"/>
                    </a:cubicBezTo>
                    <a:cubicBezTo>
                      <a:pt x="495871" y="101441"/>
                      <a:pt x="478631" y="91726"/>
                      <a:pt x="461391" y="82296"/>
                    </a:cubicBezTo>
                    <a:cubicBezTo>
                      <a:pt x="460343" y="82486"/>
                      <a:pt x="459296" y="82677"/>
                      <a:pt x="458248" y="82677"/>
                    </a:cubicBezTo>
                    <a:lnTo>
                      <a:pt x="450056" y="82677"/>
                    </a:lnTo>
                    <a:cubicBezTo>
                      <a:pt x="442913" y="82677"/>
                      <a:pt x="437198" y="78581"/>
                      <a:pt x="434150" y="72771"/>
                    </a:cubicBezTo>
                    <a:cubicBezTo>
                      <a:pt x="433959" y="72771"/>
                      <a:pt x="433864" y="72771"/>
                      <a:pt x="433674" y="72771"/>
                    </a:cubicBezTo>
                    <a:cubicBezTo>
                      <a:pt x="427387" y="72771"/>
                      <a:pt x="422815" y="70104"/>
                      <a:pt x="419958" y="66294"/>
                    </a:cubicBezTo>
                    <a:cubicBezTo>
                      <a:pt x="416814" y="65818"/>
                      <a:pt x="413671" y="65532"/>
                      <a:pt x="409956" y="64484"/>
                    </a:cubicBezTo>
                    <a:cubicBezTo>
                      <a:pt x="405479" y="63151"/>
                      <a:pt x="384429" y="55817"/>
                      <a:pt x="378333" y="55531"/>
                    </a:cubicBezTo>
                    <a:cubicBezTo>
                      <a:pt x="369951" y="55150"/>
                      <a:pt x="364046" y="54197"/>
                      <a:pt x="355664" y="52197"/>
                    </a:cubicBezTo>
                    <a:cubicBezTo>
                      <a:pt x="341471" y="48768"/>
                      <a:pt x="327565" y="43815"/>
                      <a:pt x="313658" y="39624"/>
                    </a:cubicBezTo>
                    <a:cubicBezTo>
                      <a:pt x="312706" y="39529"/>
                      <a:pt x="311753" y="39243"/>
                      <a:pt x="310896" y="38957"/>
                    </a:cubicBezTo>
                    <a:cubicBezTo>
                      <a:pt x="307753" y="39148"/>
                      <a:pt x="304515" y="38671"/>
                      <a:pt x="301847" y="37147"/>
                    </a:cubicBezTo>
                    <a:cubicBezTo>
                      <a:pt x="301371" y="36957"/>
                      <a:pt x="300990" y="36767"/>
                      <a:pt x="300514" y="36576"/>
                    </a:cubicBezTo>
                    <a:cubicBezTo>
                      <a:pt x="298514" y="36481"/>
                      <a:pt x="296513" y="36195"/>
                      <a:pt x="294513" y="35909"/>
                    </a:cubicBezTo>
                    <a:cubicBezTo>
                      <a:pt x="294227" y="35909"/>
                      <a:pt x="293941" y="35814"/>
                      <a:pt x="293561" y="35814"/>
                    </a:cubicBezTo>
                    <a:cubicBezTo>
                      <a:pt x="289846" y="35814"/>
                      <a:pt x="286608" y="34671"/>
                      <a:pt x="283845" y="32861"/>
                    </a:cubicBezTo>
                    <a:cubicBezTo>
                      <a:pt x="282035" y="32671"/>
                      <a:pt x="280225" y="32385"/>
                      <a:pt x="278416" y="32290"/>
                    </a:cubicBezTo>
                    <a:cubicBezTo>
                      <a:pt x="264128" y="31337"/>
                      <a:pt x="250698" y="30670"/>
                      <a:pt x="236791" y="27718"/>
                    </a:cubicBezTo>
                    <a:cubicBezTo>
                      <a:pt x="227266" y="25717"/>
                      <a:pt x="203073" y="20669"/>
                      <a:pt x="184785" y="16859"/>
                    </a:cubicBezTo>
                    <a:cubicBezTo>
                      <a:pt x="177641" y="16573"/>
                      <a:pt x="170402" y="16288"/>
                      <a:pt x="163354" y="15335"/>
                    </a:cubicBezTo>
                    <a:cubicBezTo>
                      <a:pt x="160211" y="14954"/>
                      <a:pt x="155448" y="13335"/>
                      <a:pt x="150495" y="12001"/>
                    </a:cubicBezTo>
                    <a:cubicBezTo>
                      <a:pt x="150019" y="12192"/>
                      <a:pt x="149447" y="12287"/>
                      <a:pt x="148590" y="12478"/>
                    </a:cubicBezTo>
                    <a:cubicBezTo>
                      <a:pt x="147542" y="12668"/>
                      <a:pt x="146495" y="12859"/>
                      <a:pt x="145447" y="12859"/>
                    </a:cubicBezTo>
                    <a:lnTo>
                      <a:pt x="144589" y="12859"/>
                    </a:lnTo>
                    <a:cubicBezTo>
                      <a:pt x="141446" y="12859"/>
                      <a:pt x="138779" y="12192"/>
                      <a:pt x="136398" y="11049"/>
                    </a:cubicBezTo>
                    <a:cubicBezTo>
                      <a:pt x="135541" y="11239"/>
                      <a:pt x="134684" y="11335"/>
                      <a:pt x="133921" y="11239"/>
                    </a:cubicBezTo>
                    <a:cubicBezTo>
                      <a:pt x="133065" y="11144"/>
                      <a:pt x="132302" y="10954"/>
                      <a:pt x="131540" y="10858"/>
                    </a:cubicBezTo>
                    <a:cubicBezTo>
                      <a:pt x="126302" y="13430"/>
                      <a:pt x="119063" y="13906"/>
                      <a:pt x="114109" y="10382"/>
                    </a:cubicBezTo>
                    <a:cubicBezTo>
                      <a:pt x="113157" y="9715"/>
                      <a:pt x="112109" y="9049"/>
                      <a:pt x="111061" y="8477"/>
                    </a:cubicBezTo>
                    <a:cubicBezTo>
                      <a:pt x="106775" y="9430"/>
                      <a:pt x="102489" y="8477"/>
                      <a:pt x="98679" y="6382"/>
                    </a:cubicBezTo>
                    <a:cubicBezTo>
                      <a:pt x="96108" y="6477"/>
                      <a:pt x="93631" y="5810"/>
                      <a:pt x="91345" y="4763"/>
                    </a:cubicBezTo>
                    <a:cubicBezTo>
                      <a:pt x="91059" y="4763"/>
                      <a:pt x="90774" y="4667"/>
                      <a:pt x="90488" y="4667"/>
                    </a:cubicBezTo>
                    <a:cubicBezTo>
                      <a:pt x="90202" y="4667"/>
                      <a:pt x="89916" y="4763"/>
                      <a:pt x="89630" y="4763"/>
                    </a:cubicBezTo>
                    <a:cubicBezTo>
                      <a:pt x="87154" y="4763"/>
                      <a:pt x="84867" y="4286"/>
                      <a:pt x="82677" y="3715"/>
                    </a:cubicBezTo>
                    <a:cubicBezTo>
                      <a:pt x="63246" y="2286"/>
                      <a:pt x="43529" y="1238"/>
                      <a:pt x="24575" y="667"/>
                    </a:cubicBezTo>
                    <a:cubicBezTo>
                      <a:pt x="24384" y="667"/>
                      <a:pt x="24193" y="571"/>
                      <a:pt x="24003" y="571"/>
                    </a:cubicBezTo>
                    <a:cubicBezTo>
                      <a:pt x="18765" y="476"/>
                      <a:pt x="13525" y="190"/>
                      <a:pt x="8382" y="0"/>
                    </a:cubicBezTo>
                    <a:cubicBezTo>
                      <a:pt x="8477" y="286"/>
                      <a:pt x="8477" y="667"/>
                      <a:pt x="8573" y="952"/>
                    </a:cubicBezTo>
                    <a:cubicBezTo>
                      <a:pt x="8667" y="1619"/>
                      <a:pt x="8763" y="2191"/>
                      <a:pt x="8954" y="2857"/>
                    </a:cubicBezTo>
                    <a:cubicBezTo>
                      <a:pt x="9049" y="3238"/>
                      <a:pt x="9144" y="3715"/>
                      <a:pt x="9240" y="4096"/>
                    </a:cubicBezTo>
                    <a:cubicBezTo>
                      <a:pt x="9334" y="4667"/>
                      <a:pt x="9430" y="5239"/>
                      <a:pt x="9620" y="5810"/>
                    </a:cubicBezTo>
                    <a:cubicBezTo>
                      <a:pt x="9716" y="6382"/>
                      <a:pt x="9906" y="7048"/>
                      <a:pt x="10001" y="7620"/>
                    </a:cubicBezTo>
                    <a:cubicBezTo>
                      <a:pt x="10287" y="8763"/>
                      <a:pt x="10477" y="9906"/>
                      <a:pt x="10763" y="11049"/>
                    </a:cubicBezTo>
                    <a:cubicBezTo>
                      <a:pt x="10954" y="11811"/>
                      <a:pt x="11144" y="12573"/>
                      <a:pt x="11239" y="13335"/>
                    </a:cubicBezTo>
                    <a:cubicBezTo>
                      <a:pt x="11335" y="13621"/>
                      <a:pt x="11335" y="13811"/>
                      <a:pt x="11430" y="14097"/>
                    </a:cubicBezTo>
                    <a:cubicBezTo>
                      <a:pt x="11716" y="15240"/>
                      <a:pt x="11906" y="16478"/>
                      <a:pt x="12097" y="17621"/>
                    </a:cubicBezTo>
                    <a:cubicBezTo>
                      <a:pt x="12287" y="18478"/>
                      <a:pt x="12382" y="19336"/>
                      <a:pt x="12478" y="20193"/>
                    </a:cubicBezTo>
                    <a:cubicBezTo>
                      <a:pt x="12668" y="21145"/>
                      <a:pt x="12764" y="22098"/>
                      <a:pt x="12859" y="23050"/>
                    </a:cubicBezTo>
                    <a:cubicBezTo>
                      <a:pt x="12954" y="23717"/>
                      <a:pt x="13049" y="24384"/>
                      <a:pt x="13049" y="25051"/>
                    </a:cubicBezTo>
                    <a:cubicBezTo>
                      <a:pt x="13145" y="25813"/>
                      <a:pt x="13240" y="26479"/>
                      <a:pt x="13240" y="27242"/>
                    </a:cubicBezTo>
                    <a:cubicBezTo>
                      <a:pt x="13335" y="28194"/>
                      <a:pt x="13430" y="29146"/>
                      <a:pt x="13430" y="30099"/>
                    </a:cubicBezTo>
                    <a:cubicBezTo>
                      <a:pt x="13525" y="30766"/>
                      <a:pt x="13525" y="31432"/>
                      <a:pt x="13525" y="32004"/>
                    </a:cubicBezTo>
                    <a:cubicBezTo>
                      <a:pt x="13525" y="32575"/>
                      <a:pt x="13621" y="33242"/>
                      <a:pt x="13621" y="33814"/>
                    </a:cubicBezTo>
                    <a:cubicBezTo>
                      <a:pt x="13621" y="34671"/>
                      <a:pt x="13716" y="35528"/>
                      <a:pt x="13716" y="36481"/>
                    </a:cubicBezTo>
                    <a:cubicBezTo>
                      <a:pt x="13716" y="37338"/>
                      <a:pt x="13811" y="38195"/>
                      <a:pt x="13811" y="39052"/>
                    </a:cubicBezTo>
                    <a:cubicBezTo>
                      <a:pt x="13811" y="39719"/>
                      <a:pt x="13811" y="40291"/>
                      <a:pt x="13907" y="40957"/>
                    </a:cubicBezTo>
                    <a:cubicBezTo>
                      <a:pt x="13907" y="42005"/>
                      <a:pt x="13907" y="43148"/>
                      <a:pt x="14002" y="44196"/>
                    </a:cubicBezTo>
                    <a:cubicBezTo>
                      <a:pt x="14002" y="44958"/>
                      <a:pt x="14002" y="45625"/>
                      <a:pt x="14002" y="46387"/>
                    </a:cubicBezTo>
                    <a:cubicBezTo>
                      <a:pt x="14002" y="47530"/>
                      <a:pt x="14002" y="48673"/>
                      <a:pt x="14002" y="49720"/>
                    </a:cubicBezTo>
                    <a:cubicBezTo>
                      <a:pt x="14002" y="50768"/>
                      <a:pt x="14002" y="51721"/>
                      <a:pt x="14002" y="52768"/>
                    </a:cubicBezTo>
                    <a:cubicBezTo>
                      <a:pt x="14002" y="53721"/>
                      <a:pt x="14002" y="54673"/>
                      <a:pt x="14002" y="55531"/>
                    </a:cubicBezTo>
                    <a:cubicBezTo>
                      <a:pt x="14002" y="56769"/>
                      <a:pt x="14002" y="58102"/>
                      <a:pt x="14097" y="59341"/>
                    </a:cubicBezTo>
                    <a:cubicBezTo>
                      <a:pt x="14097" y="60388"/>
                      <a:pt x="14192" y="61436"/>
                      <a:pt x="14192" y="62579"/>
                    </a:cubicBezTo>
                    <a:cubicBezTo>
                      <a:pt x="14192" y="63436"/>
                      <a:pt x="14288" y="64294"/>
                      <a:pt x="14288" y="65151"/>
                    </a:cubicBezTo>
                    <a:cubicBezTo>
                      <a:pt x="14288" y="65532"/>
                      <a:pt x="14288" y="65913"/>
                      <a:pt x="14288" y="66294"/>
                    </a:cubicBezTo>
                    <a:cubicBezTo>
                      <a:pt x="14288" y="66675"/>
                      <a:pt x="14288" y="66961"/>
                      <a:pt x="14383" y="67342"/>
                    </a:cubicBezTo>
                    <a:cubicBezTo>
                      <a:pt x="14478" y="67913"/>
                      <a:pt x="14478" y="68389"/>
                      <a:pt x="14574" y="68866"/>
                    </a:cubicBezTo>
                    <a:cubicBezTo>
                      <a:pt x="14574" y="69247"/>
                      <a:pt x="14668" y="69723"/>
                      <a:pt x="14668" y="70104"/>
                    </a:cubicBezTo>
                    <a:cubicBezTo>
                      <a:pt x="14954" y="70294"/>
                      <a:pt x="14764" y="74104"/>
                      <a:pt x="14954" y="74295"/>
                    </a:cubicBezTo>
                    <a:cubicBezTo>
                      <a:pt x="15811" y="74676"/>
                      <a:pt x="15430" y="80296"/>
                      <a:pt x="15621" y="81248"/>
                    </a:cubicBezTo>
                    <a:cubicBezTo>
                      <a:pt x="16573" y="85820"/>
                      <a:pt x="16097" y="92869"/>
                      <a:pt x="15526" y="96964"/>
                    </a:cubicBezTo>
                    <a:cubicBezTo>
                      <a:pt x="14192" y="118491"/>
                      <a:pt x="7811" y="140494"/>
                      <a:pt x="0" y="161449"/>
                    </a:cubicBezTo>
                    <a:cubicBezTo>
                      <a:pt x="1429" y="161544"/>
                      <a:pt x="2857" y="161544"/>
                      <a:pt x="4191" y="161639"/>
                    </a:cubicBezTo>
                    <a:cubicBezTo>
                      <a:pt x="9716" y="162687"/>
                      <a:pt x="15145" y="163639"/>
                      <a:pt x="20669" y="164782"/>
                    </a:cubicBezTo>
                    <a:cubicBezTo>
                      <a:pt x="50006" y="170878"/>
                      <a:pt x="78391" y="174784"/>
                      <a:pt x="108204" y="177070"/>
                    </a:cubicBezTo>
                    <a:cubicBezTo>
                      <a:pt x="138493" y="179356"/>
                      <a:pt x="168116" y="185738"/>
                      <a:pt x="197739" y="191452"/>
                    </a:cubicBezTo>
                    <a:cubicBezTo>
                      <a:pt x="200977" y="192119"/>
                      <a:pt x="204216" y="192595"/>
                      <a:pt x="207550" y="193262"/>
                    </a:cubicBezTo>
                    <a:cubicBezTo>
                      <a:pt x="211169" y="191167"/>
                      <a:pt x="215455" y="190119"/>
                      <a:pt x="220599" y="191167"/>
                    </a:cubicBezTo>
                    <a:cubicBezTo>
                      <a:pt x="255937" y="198310"/>
                      <a:pt x="293084" y="198215"/>
                      <a:pt x="326898" y="211931"/>
                    </a:cubicBezTo>
                    <a:cubicBezTo>
                      <a:pt x="330803" y="213550"/>
                      <a:pt x="334518" y="215170"/>
                      <a:pt x="338233" y="216789"/>
                    </a:cubicBezTo>
                    <a:cubicBezTo>
                      <a:pt x="338900" y="216789"/>
                      <a:pt x="339566" y="216694"/>
                      <a:pt x="340328" y="216789"/>
                    </a:cubicBezTo>
                    <a:cubicBezTo>
                      <a:pt x="346805" y="217360"/>
                      <a:pt x="353092" y="218408"/>
                      <a:pt x="359283" y="219646"/>
                    </a:cubicBezTo>
                    <a:cubicBezTo>
                      <a:pt x="366332" y="220789"/>
                      <a:pt x="373189" y="221932"/>
                      <a:pt x="380143" y="223171"/>
                    </a:cubicBezTo>
                    <a:cubicBezTo>
                      <a:pt x="398526" y="225266"/>
                      <a:pt x="418243" y="229838"/>
                      <a:pt x="436150" y="236792"/>
                    </a:cubicBezTo>
                    <a:cubicBezTo>
                      <a:pt x="461200" y="244792"/>
                      <a:pt x="485299" y="255651"/>
                      <a:pt x="508540" y="271558"/>
                    </a:cubicBezTo>
                    <a:cubicBezTo>
                      <a:pt x="531114" y="286988"/>
                      <a:pt x="553498" y="307276"/>
                      <a:pt x="558736" y="332042"/>
                    </a:cubicBezTo>
                    <a:cubicBezTo>
                      <a:pt x="558832" y="332042"/>
                      <a:pt x="558832" y="331946"/>
                      <a:pt x="558927" y="331946"/>
                    </a:cubicBezTo>
                    <a:cubicBezTo>
                      <a:pt x="559022" y="331851"/>
                      <a:pt x="559118" y="331756"/>
                      <a:pt x="559308" y="331756"/>
                    </a:cubicBezTo>
                    <a:cubicBezTo>
                      <a:pt x="559594" y="331565"/>
                      <a:pt x="559880" y="331375"/>
                      <a:pt x="560070" y="331184"/>
                    </a:cubicBezTo>
                    <a:cubicBezTo>
                      <a:pt x="560641" y="330803"/>
                      <a:pt x="561308" y="330327"/>
                      <a:pt x="561880" y="329946"/>
                    </a:cubicBezTo>
                    <a:cubicBezTo>
                      <a:pt x="562451" y="329565"/>
                      <a:pt x="563118" y="329089"/>
                      <a:pt x="563689" y="328708"/>
                    </a:cubicBezTo>
                    <a:cubicBezTo>
                      <a:pt x="564166" y="328327"/>
                      <a:pt x="564642" y="327946"/>
                      <a:pt x="565118" y="327660"/>
                    </a:cubicBezTo>
                    <a:cubicBezTo>
                      <a:pt x="566166" y="326898"/>
                      <a:pt x="567118" y="326136"/>
                      <a:pt x="568167" y="325279"/>
                    </a:cubicBezTo>
                    <a:cubicBezTo>
                      <a:pt x="569119" y="324517"/>
                      <a:pt x="569976" y="323755"/>
                      <a:pt x="570929" y="322993"/>
                    </a:cubicBezTo>
                    <a:cubicBezTo>
                      <a:pt x="571595" y="322326"/>
                      <a:pt x="572358" y="321755"/>
                      <a:pt x="573024" y="321088"/>
                    </a:cubicBezTo>
                    <a:cubicBezTo>
                      <a:pt x="573977" y="320230"/>
                      <a:pt x="574834" y="319278"/>
                      <a:pt x="575596" y="318421"/>
                    </a:cubicBezTo>
                    <a:cubicBezTo>
                      <a:pt x="576263" y="317659"/>
                      <a:pt x="576929" y="316897"/>
                      <a:pt x="577501" y="316135"/>
                    </a:cubicBezTo>
                    <a:cubicBezTo>
                      <a:pt x="577786" y="315754"/>
                      <a:pt x="578072" y="315373"/>
                      <a:pt x="578358" y="314992"/>
                    </a:cubicBezTo>
                    <a:cubicBezTo>
                      <a:pt x="579311" y="313753"/>
                      <a:pt x="580263" y="312515"/>
                      <a:pt x="581216" y="311372"/>
                    </a:cubicBezTo>
                    <a:cubicBezTo>
                      <a:pt x="581692" y="310801"/>
                      <a:pt x="582168" y="310134"/>
                      <a:pt x="582739" y="309563"/>
                    </a:cubicBezTo>
                    <a:cubicBezTo>
                      <a:pt x="583311" y="308800"/>
                      <a:pt x="583882" y="308134"/>
                      <a:pt x="584549" y="307372"/>
                    </a:cubicBezTo>
                    <a:cubicBezTo>
                      <a:pt x="585216" y="306610"/>
                      <a:pt x="585883" y="305752"/>
                      <a:pt x="586550" y="304990"/>
                    </a:cubicBezTo>
                    <a:cubicBezTo>
                      <a:pt x="587121" y="304324"/>
                      <a:pt x="587693" y="303657"/>
                      <a:pt x="588169" y="303085"/>
                    </a:cubicBezTo>
                    <a:cubicBezTo>
                      <a:pt x="588645" y="302609"/>
                      <a:pt x="589026" y="302038"/>
                      <a:pt x="589502" y="301561"/>
                    </a:cubicBezTo>
                    <a:cubicBezTo>
                      <a:pt x="590169" y="300799"/>
                      <a:pt x="590931" y="299942"/>
                      <a:pt x="591598" y="299180"/>
                    </a:cubicBezTo>
                    <a:cubicBezTo>
                      <a:pt x="592360" y="298323"/>
                      <a:pt x="593027" y="297466"/>
                      <a:pt x="593789" y="296609"/>
                    </a:cubicBezTo>
                    <a:cubicBezTo>
                      <a:pt x="594646" y="295561"/>
                      <a:pt x="595503" y="294608"/>
                      <a:pt x="596455" y="293560"/>
                    </a:cubicBezTo>
                    <a:cubicBezTo>
                      <a:pt x="597122" y="292703"/>
                      <a:pt x="597884" y="291941"/>
                      <a:pt x="598551" y="291084"/>
                    </a:cubicBezTo>
                    <a:cubicBezTo>
                      <a:pt x="598837" y="290703"/>
                      <a:pt x="599218" y="290322"/>
                      <a:pt x="599504" y="289941"/>
                    </a:cubicBezTo>
                    <a:cubicBezTo>
                      <a:pt x="600361" y="288893"/>
                      <a:pt x="601313" y="287750"/>
                      <a:pt x="602171" y="286702"/>
                    </a:cubicBezTo>
                    <a:cubicBezTo>
                      <a:pt x="602932" y="285750"/>
                      <a:pt x="603599" y="284893"/>
                      <a:pt x="604361" y="283940"/>
                    </a:cubicBezTo>
                    <a:cubicBezTo>
                      <a:pt x="604647" y="283559"/>
                      <a:pt x="604933" y="283273"/>
                      <a:pt x="605124" y="282892"/>
                    </a:cubicBezTo>
                    <a:cubicBezTo>
                      <a:pt x="606171" y="281559"/>
                      <a:pt x="607219" y="280130"/>
                      <a:pt x="608266" y="278797"/>
                    </a:cubicBezTo>
                    <a:cubicBezTo>
                      <a:pt x="608743" y="278225"/>
                      <a:pt x="609219" y="277559"/>
                      <a:pt x="609600" y="276987"/>
                    </a:cubicBezTo>
                    <a:cubicBezTo>
                      <a:pt x="609981" y="276511"/>
                      <a:pt x="610362" y="275939"/>
                      <a:pt x="610743" y="275463"/>
                    </a:cubicBezTo>
                    <a:cubicBezTo>
                      <a:pt x="611410" y="274510"/>
                      <a:pt x="612172" y="273463"/>
                      <a:pt x="612839" y="272415"/>
                    </a:cubicBezTo>
                    <a:cubicBezTo>
                      <a:pt x="613505" y="271463"/>
                      <a:pt x="614077" y="270605"/>
                      <a:pt x="614649" y="269653"/>
                    </a:cubicBezTo>
                    <a:cubicBezTo>
                      <a:pt x="615125" y="268891"/>
                      <a:pt x="615696" y="268034"/>
                      <a:pt x="616172" y="267271"/>
                    </a:cubicBezTo>
                    <a:cubicBezTo>
                      <a:pt x="616363" y="266986"/>
                      <a:pt x="616553" y="266605"/>
                      <a:pt x="616744" y="266319"/>
                    </a:cubicBezTo>
                    <a:cubicBezTo>
                      <a:pt x="616934" y="265938"/>
                      <a:pt x="617220" y="265557"/>
                      <a:pt x="617411" y="265176"/>
                    </a:cubicBezTo>
                    <a:cubicBezTo>
                      <a:pt x="617601" y="264890"/>
                      <a:pt x="617791" y="264509"/>
                      <a:pt x="617982" y="264223"/>
                    </a:cubicBezTo>
                    <a:cubicBezTo>
                      <a:pt x="618268" y="263747"/>
                      <a:pt x="618554" y="263366"/>
                      <a:pt x="618744" y="262890"/>
                    </a:cubicBezTo>
                    <a:cubicBezTo>
                      <a:pt x="618934" y="262604"/>
                      <a:pt x="619030" y="262318"/>
                      <a:pt x="619220" y="262033"/>
                    </a:cubicBezTo>
                    <a:cubicBezTo>
                      <a:pt x="619316" y="261842"/>
                      <a:pt x="619316" y="261747"/>
                      <a:pt x="619411" y="261556"/>
                    </a:cubicBezTo>
                    <a:lnTo>
                      <a:pt x="619506" y="261271"/>
                    </a:lnTo>
                    <a:lnTo>
                      <a:pt x="619697" y="260890"/>
                    </a:lnTo>
                    <a:lnTo>
                      <a:pt x="619887" y="260509"/>
                    </a:lnTo>
                    <a:cubicBezTo>
                      <a:pt x="619887" y="260318"/>
                      <a:pt x="619887" y="260223"/>
                      <a:pt x="619983" y="260032"/>
                    </a:cubicBezTo>
                    <a:cubicBezTo>
                      <a:pt x="620173" y="254222"/>
                      <a:pt x="619697" y="248317"/>
                      <a:pt x="618744" y="242506"/>
                    </a:cubicBezTo>
                    <a:close/>
                    <a:moveTo>
                      <a:pt x="97822" y="26479"/>
                    </a:moveTo>
                    <a:cubicBezTo>
                      <a:pt x="87249" y="28003"/>
                      <a:pt x="79057" y="28099"/>
                      <a:pt x="71342" y="26289"/>
                    </a:cubicBezTo>
                    <a:cubicBezTo>
                      <a:pt x="65532" y="24860"/>
                      <a:pt x="60293" y="21241"/>
                      <a:pt x="53721" y="22955"/>
                    </a:cubicBezTo>
                    <a:cubicBezTo>
                      <a:pt x="53435" y="23050"/>
                      <a:pt x="53054" y="21431"/>
                      <a:pt x="51911" y="18669"/>
                    </a:cubicBezTo>
                    <a:cubicBezTo>
                      <a:pt x="67437" y="21526"/>
                      <a:pt x="82772" y="16002"/>
                      <a:pt x="97822" y="26479"/>
                    </a:cubicBezTo>
                    <a:close/>
                    <a:moveTo>
                      <a:pt x="25051" y="18955"/>
                    </a:moveTo>
                    <a:cubicBezTo>
                      <a:pt x="26384" y="18478"/>
                      <a:pt x="27908" y="18764"/>
                      <a:pt x="29242" y="18859"/>
                    </a:cubicBezTo>
                    <a:cubicBezTo>
                      <a:pt x="30194" y="18859"/>
                      <a:pt x="31052" y="19050"/>
                      <a:pt x="32004" y="19240"/>
                    </a:cubicBezTo>
                    <a:cubicBezTo>
                      <a:pt x="38100" y="20860"/>
                      <a:pt x="44196" y="22479"/>
                      <a:pt x="50768" y="24289"/>
                    </a:cubicBezTo>
                    <a:cubicBezTo>
                      <a:pt x="49625" y="25432"/>
                      <a:pt x="48959" y="26575"/>
                      <a:pt x="48387" y="26575"/>
                    </a:cubicBezTo>
                    <a:cubicBezTo>
                      <a:pt x="47816" y="26575"/>
                      <a:pt x="47244" y="26575"/>
                      <a:pt x="46673" y="26479"/>
                    </a:cubicBezTo>
                    <a:cubicBezTo>
                      <a:pt x="39052" y="23908"/>
                      <a:pt x="31432" y="21717"/>
                      <a:pt x="23813" y="19621"/>
                    </a:cubicBezTo>
                    <a:cubicBezTo>
                      <a:pt x="24289" y="19431"/>
                      <a:pt x="24670" y="19145"/>
                      <a:pt x="25051" y="18955"/>
                    </a:cubicBezTo>
                    <a:close/>
                    <a:moveTo>
                      <a:pt x="79724" y="75057"/>
                    </a:moveTo>
                    <a:cubicBezTo>
                      <a:pt x="79534" y="72961"/>
                      <a:pt x="79343" y="70866"/>
                      <a:pt x="79153" y="68866"/>
                    </a:cubicBezTo>
                    <a:cubicBezTo>
                      <a:pt x="83725" y="66484"/>
                      <a:pt x="83820" y="70866"/>
                      <a:pt x="85440" y="72771"/>
                    </a:cubicBezTo>
                    <a:cubicBezTo>
                      <a:pt x="83534" y="73533"/>
                      <a:pt x="81629" y="74295"/>
                      <a:pt x="79724" y="75057"/>
                    </a:cubicBezTo>
                    <a:close/>
                    <a:moveTo>
                      <a:pt x="84487" y="51244"/>
                    </a:moveTo>
                    <a:cubicBezTo>
                      <a:pt x="81725" y="50006"/>
                      <a:pt x="79343" y="49435"/>
                      <a:pt x="76200" y="49530"/>
                    </a:cubicBezTo>
                    <a:cubicBezTo>
                      <a:pt x="64961" y="49911"/>
                      <a:pt x="53721" y="49816"/>
                      <a:pt x="43339" y="46196"/>
                    </a:cubicBezTo>
                    <a:cubicBezTo>
                      <a:pt x="42005" y="45720"/>
                      <a:pt x="40862" y="44577"/>
                      <a:pt x="39243" y="42958"/>
                    </a:cubicBezTo>
                    <a:cubicBezTo>
                      <a:pt x="59246" y="45339"/>
                      <a:pt x="79057" y="48482"/>
                      <a:pt x="98774" y="52292"/>
                    </a:cubicBezTo>
                    <a:cubicBezTo>
                      <a:pt x="92488" y="54578"/>
                      <a:pt x="91154" y="54292"/>
                      <a:pt x="84487" y="51244"/>
                    </a:cubicBezTo>
                    <a:close/>
                    <a:moveTo>
                      <a:pt x="111157" y="63627"/>
                    </a:moveTo>
                    <a:cubicBezTo>
                      <a:pt x="111061" y="63627"/>
                      <a:pt x="110871" y="63627"/>
                      <a:pt x="110776" y="63627"/>
                    </a:cubicBezTo>
                    <a:cubicBezTo>
                      <a:pt x="111919" y="62865"/>
                      <a:pt x="112490" y="61531"/>
                      <a:pt x="111919" y="59531"/>
                    </a:cubicBezTo>
                    <a:cubicBezTo>
                      <a:pt x="114967" y="60007"/>
                      <a:pt x="118015" y="60484"/>
                      <a:pt x="121158" y="60960"/>
                    </a:cubicBezTo>
                    <a:cubicBezTo>
                      <a:pt x="117729" y="61722"/>
                      <a:pt x="114395" y="62674"/>
                      <a:pt x="111157" y="63627"/>
                    </a:cubicBezTo>
                    <a:close/>
                    <a:moveTo>
                      <a:pt x="501205" y="124111"/>
                    </a:moveTo>
                    <a:cubicBezTo>
                      <a:pt x="495967" y="120777"/>
                      <a:pt x="491776" y="118110"/>
                      <a:pt x="487394" y="115348"/>
                    </a:cubicBezTo>
                    <a:cubicBezTo>
                      <a:pt x="498348" y="114014"/>
                      <a:pt x="498348" y="114014"/>
                      <a:pt x="501205" y="124111"/>
                    </a:cubicBezTo>
                    <a:close/>
                    <a:moveTo>
                      <a:pt x="459010" y="149066"/>
                    </a:moveTo>
                    <a:cubicBezTo>
                      <a:pt x="462058" y="150400"/>
                      <a:pt x="465106" y="151828"/>
                      <a:pt x="468154" y="153162"/>
                    </a:cubicBezTo>
                    <a:cubicBezTo>
                      <a:pt x="471297" y="157639"/>
                      <a:pt x="474059" y="162496"/>
                      <a:pt x="477108" y="165830"/>
                    </a:cubicBezTo>
                    <a:cubicBezTo>
                      <a:pt x="479298" y="168211"/>
                      <a:pt x="481679" y="170212"/>
                      <a:pt x="484251" y="172117"/>
                    </a:cubicBezTo>
                    <a:cubicBezTo>
                      <a:pt x="468439" y="161258"/>
                      <a:pt x="451485" y="152209"/>
                      <a:pt x="433674" y="144494"/>
                    </a:cubicBezTo>
                    <a:cubicBezTo>
                      <a:pt x="436626" y="143637"/>
                      <a:pt x="439579" y="142970"/>
                      <a:pt x="442532" y="142494"/>
                    </a:cubicBezTo>
                    <a:cubicBezTo>
                      <a:pt x="443960" y="143065"/>
                      <a:pt x="445389" y="143542"/>
                      <a:pt x="446818" y="144113"/>
                    </a:cubicBezTo>
                    <a:cubicBezTo>
                      <a:pt x="447390" y="144494"/>
                      <a:pt x="448056" y="144780"/>
                      <a:pt x="448723" y="145066"/>
                    </a:cubicBezTo>
                    <a:cubicBezTo>
                      <a:pt x="452152" y="146304"/>
                      <a:pt x="455581" y="147733"/>
                      <a:pt x="459010" y="149066"/>
                    </a:cubicBezTo>
                    <a:close/>
                    <a:moveTo>
                      <a:pt x="421862" y="120872"/>
                    </a:moveTo>
                    <a:cubicBezTo>
                      <a:pt x="422720" y="121729"/>
                      <a:pt x="423577" y="122682"/>
                      <a:pt x="424434" y="123539"/>
                    </a:cubicBezTo>
                    <a:cubicBezTo>
                      <a:pt x="426244" y="125444"/>
                      <a:pt x="428530" y="124873"/>
                      <a:pt x="429959" y="123539"/>
                    </a:cubicBezTo>
                    <a:cubicBezTo>
                      <a:pt x="436245" y="125539"/>
                      <a:pt x="442532" y="127730"/>
                      <a:pt x="448818" y="129826"/>
                    </a:cubicBezTo>
                    <a:cubicBezTo>
                      <a:pt x="448818" y="129826"/>
                      <a:pt x="448818" y="129921"/>
                      <a:pt x="448818" y="129921"/>
                    </a:cubicBezTo>
                    <a:cubicBezTo>
                      <a:pt x="447961" y="129635"/>
                      <a:pt x="447199" y="129349"/>
                      <a:pt x="446341" y="129159"/>
                    </a:cubicBezTo>
                    <a:cubicBezTo>
                      <a:pt x="445198" y="128873"/>
                      <a:pt x="444246" y="129159"/>
                      <a:pt x="443579" y="129730"/>
                    </a:cubicBezTo>
                    <a:cubicBezTo>
                      <a:pt x="434150" y="127063"/>
                      <a:pt x="424625" y="124396"/>
                      <a:pt x="415195" y="121825"/>
                    </a:cubicBezTo>
                    <a:cubicBezTo>
                      <a:pt x="415480" y="120967"/>
                      <a:pt x="415385" y="119920"/>
                      <a:pt x="414624" y="118777"/>
                    </a:cubicBezTo>
                    <a:cubicBezTo>
                      <a:pt x="414528" y="118681"/>
                      <a:pt x="414433" y="118491"/>
                      <a:pt x="414338" y="118396"/>
                    </a:cubicBezTo>
                    <a:cubicBezTo>
                      <a:pt x="416814" y="119253"/>
                      <a:pt x="419291" y="120110"/>
                      <a:pt x="421862" y="120872"/>
                    </a:cubicBezTo>
                    <a:close/>
                    <a:moveTo>
                      <a:pt x="431673" y="138493"/>
                    </a:moveTo>
                    <a:cubicBezTo>
                      <a:pt x="429196" y="139065"/>
                      <a:pt x="426530" y="139732"/>
                      <a:pt x="423767" y="140303"/>
                    </a:cubicBezTo>
                    <a:cubicBezTo>
                      <a:pt x="416528" y="137350"/>
                      <a:pt x="409194" y="134493"/>
                      <a:pt x="401764" y="131826"/>
                    </a:cubicBezTo>
                    <a:cubicBezTo>
                      <a:pt x="401384" y="131635"/>
                      <a:pt x="401098" y="131540"/>
                      <a:pt x="400717" y="131350"/>
                    </a:cubicBezTo>
                    <a:cubicBezTo>
                      <a:pt x="399193" y="129540"/>
                      <a:pt x="397573" y="127825"/>
                      <a:pt x="395859" y="126206"/>
                    </a:cubicBezTo>
                    <a:cubicBezTo>
                      <a:pt x="407956" y="130016"/>
                      <a:pt x="419862" y="134112"/>
                      <a:pt x="431673" y="138493"/>
                    </a:cubicBezTo>
                    <a:close/>
                    <a:moveTo>
                      <a:pt x="385667" y="114109"/>
                    </a:moveTo>
                    <a:cubicBezTo>
                      <a:pt x="386525" y="113062"/>
                      <a:pt x="387382" y="111919"/>
                      <a:pt x="388334" y="110871"/>
                    </a:cubicBezTo>
                    <a:cubicBezTo>
                      <a:pt x="392906" y="112204"/>
                      <a:pt x="397478" y="113538"/>
                      <a:pt x="402050" y="114871"/>
                    </a:cubicBezTo>
                    <a:cubicBezTo>
                      <a:pt x="403003" y="116300"/>
                      <a:pt x="403955" y="117729"/>
                      <a:pt x="405003" y="119158"/>
                    </a:cubicBezTo>
                    <a:cubicBezTo>
                      <a:pt x="398621" y="117443"/>
                      <a:pt x="392144" y="115729"/>
                      <a:pt x="385667" y="114109"/>
                    </a:cubicBezTo>
                    <a:close/>
                    <a:moveTo>
                      <a:pt x="172021" y="56959"/>
                    </a:moveTo>
                    <a:cubicBezTo>
                      <a:pt x="172593" y="57340"/>
                      <a:pt x="173260" y="57626"/>
                      <a:pt x="173927" y="57817"/>
                    </a:cubicBezTo>
                    <a:cubicBezTo>
                      <a:pt x="174403" y="57912"/>
                      <a:pt x="174784" y="58102"/>
                      <a:pt x="175165" y="58198"/>
                    </a:cubicBezTo>
                    <a:cubicBezTo>
                      <a:pt x="167926" y="57340"/>
                      <a:pt x="160687" y="56483"/>
                      <a:pt x="153448" y="55626"/>
                    </a:cubicBezTo>
                    <a:cubicBezTo>
                      <a:pt x="147828" y="54959"/>
                      <a:pt x="142208" y="54388"/>
                      <a:pt x="136589" y="53816"/>
                    </a:cubicBezTo>
                    <a:cubicBezTo>
                      <a:pt x="148209" y="53911"/>
                      <a:pt x="159925" y="54673"/>
                      <a:pt x="172021" y="56959"/>
                    </a:cubicBezTo>
                    <a:close/>
                    <a:moveTo>
                      <a:pt x="137827" y="65722"/>
                    </a:moveTo>
                    <a:cubicBezTo>
                      <a:pt x="137255" y="65342"/>
                      <a:pt x="136779" y="64960"/>
                      <a:pt x="136207" y="64579"/>
                    </a:cubicBezTo>
                    <a:cubicBezTo>
                      <a:pt x="161258" y="67627"/>
                      <a:pt x="186404" y="70675"/>
                      <a:pt x="211550" y="74009"/>
                    </a:cubicBezTo>
                    <a:cubicBezTo>
                      <a:pt x="211741" y="74676"/>
                      <a:pt x="211931" y="75438"/>
                      <a:pt x="212312" y="76771"/>
                    </a:cubicBezTo>
                    <a:cubicBezTo>
                      <a:pt x="187547" y="72580"/>
                      <a:pt x="162687" y="68961"/>
                      <a:pt x="137827" y="65722"/>
                    </a:cubicBezTo>
                    <a:close/>
                    <a:moveTo>
                      <a:pt x="174784" y="39148"/>
                    </a:moveTo>
                    <a:cubicBezTo>
                      <a:pt x="170307" y="38576"/>
                      <a:pt x="165925" y="38290"/>
                      <a:pt x="161544" y="37528"/>
                    </a:cubicBezTo>
                    <a:cubicBezTo>
                      <a:pt x="159544" y="37147"/>
                      <a:pt x="157639" y="36004"/>
                      <a:pt x="155257" y="35052"/>
                    </a:cubicBezTo>
                    <a:cubicBezTo>
                      <a:pt x="159353" y="30861"/>
                      <a:pt x="163830" y="31718"/>
                      <a:pt x="168116" y="32099"/>
                    </a:cubicBezTo>
                    <a:cubicBezTo>
                      <a:pt x="174689" y="32766"/>
                      <a:pt x="181166" y="33718"/>
                      <a:pt x="188119" y="31432"/>
                    </a:cubicBezTo>
                    <a:cubicBezTo>
                      <a:pt x="192881" y="29908"/>
                      <a:pt x="199644" y="30194"/>
                      <a:pt x="202597" y="37052"/>
                    </a:cubicBezTo>
                    <a:cubicBezTo>
                      <a:pt x="209074" y="38290"/>
                      <a:pt x="215551" y="39433"/>
                      <a:pt x="222123" y="40767"/>
                    </a:cubicBezTo>
                    <a:cubicBezTo>
                      <a:pt x="225171" y="41338"/>
                      <a:pt x="225552" y="43339"/>
                      <a:pt x="224980" y="45625"/>
                    </a:cubicBezTo>
                    <a:cubicBezTo>
                      <a:pt x="225076" y="45625"/>
                      <a:pt x="225171" y="45625"/>
                      <a:pt x="225171" y="45625"/>
                    </a:cubicBezTo>
                    <a:lnTo>
                      <a:pt x="225076" y="45720"/>
                    </a:lnTo>
                    <a:cubicBezTo>
                      <a:pt x="225171" y="45625"/>
                      <a:pt x="225266" y="45529"/>
                      <a:pt x="225266" y="45529"/>
                    </a:cubicBezTo>
                    <a:cubicBezTo>
                      <a:pt x="225361" y="45529"/>
                      <a:pt x="225457" y="45529"/>
                      <a:pt x="225552" y="45625"/>
                    </a:cubicBezTo>
                    <a:cubicBezTo>
                      <a:pt x="229838" y="43624"/>
                      <a:pt x="234220" y="42767"/>
                      <a:pt x="239173" y="44196"/>
                    </a:cubicBezTo>
                    <a:cubicBezTo>
                      <a:pt x="239459" y="47720"/>
                      <a:pt x="236887" y="47434"/>
                      <a:pt x="234601" y="47053"/>
                    </a:cubicBezTo>
                    <a:cubicBezTo>
                      <a:pt x="231648" y="46577"/>
                      <a:pt x="228600" y="46101"/>
                      <a:pt x="225552" y="45625"/>
                    </a:cubicBezTo>
                    <a:cubicBezTo>
                      <a:pt x="225361" y="45720"/>
                      <a:pt x="225076" y="45815"/>
                      <a:pt x="224885" y="45910"/>
                    </a:cubicBezTo>
                    <a:cubicBezTo>
                      <a:pt x="224885" y="45815"/>
                      <a:pt x="224885" y="45720"/>
                      <a:pt x="224885" y="45625"/>
                    </a:cubicBezTo>
                    <a:cubicBezTo>
                      <a:pt x="207645" y="43243"/>
                      <a:pt x="190786" y="41148"/>
                      <a:pt x="174784" y="39148"/>
                    </a:cubicBezTo>
                    <a:close/>
                    <a:moveTo>
                      <a:pt x="290132" y="88106"/>
                    </a:moveTo>
                    <a:cubicBezTo>
                      <a:pt x="286036" y="88773"/>
                      <a:pt x="282035" y="89249"/>
                      <a:pt x="277939" y="89440"/>
                    </a:cubicBezTo>
                    <a:cubicBezTo>
                      <a:pt x="273272" y="88392"/>
                      <a:pt x="268605" y="87154"/>
                      <a:pt x="263938" y="86106"/>
                    </a:cubicBezTo>
                    <a:cubicBezTo>
                      <a:pt x="260795" y="84487"/>
                      <a:pt x="257270" y="83153"/>
                      <a:pt x="252889" y="82486"/>
                    </a:cubicBezTo>
                    <a:cubicBezTo>
                      <a:pt x="250222" y="82105"/>
                      <a:pt x="247555" y="81915"/>
                      <a:pt x="244983" y="81915"/>
                    </a:cubicBezTo>
                    <a:cubicBezTo>
                      <a:pt x="239173" y="80677"/>
                      <a:pt x="233363" y="79343"/>
                      <a:pt x="227552" y="78105"/>
                    </a:cubicBezTo>
                    <a:cubicBezTo>
                      <a:pt x="248602" y="80867"/>
                      <a:pt x="269462" y="84296"/>
                      <a:pt x="290132" y="88106"/>
                    </a:cubicBezTo>
                    <a:close/>
                    <a:moveTo>
                      <a:pt x="272320" y="110109"/>
                    </a:moveTo>
                    <a:cubicBezTo>
                      <a:pt x="261557" y="106394"/>
                      <a:pt x="250889" y="104299"/>
                      <a:pt x="240221" y="103632"/>
                    </a:cubicBezTo>
                    <a:cubicBezTo>
                      <a:pt x="231934" y="103156"/>
                      <a:pt x="230314" y="102108"/>
                      <a:pt x="223171" y="94202"/>
                    </a:cubicBezTo>
                    <a:cubicBezTo>
                      <a:pt x="224028" y="93821"/>
                      <a:pt x="224885" y="93535"/>
                      <a:pt x="225838" y="93440"/>
                    </a:cubicBezTo>
                    <a:cubicBezTo>
                      <a:pt x="228505" y="93917"/>
                      <a:pt x="231172" y="94393"/>
                      <a:pt x="233839" y="94869"/>
                    </a:cubicBezTo>
                    <a:cubicBezTo>
                      <a:pt x="235744" y="95440"/>
                      <a:pt x="237649" y="95917"/>
                      <a:pt x="239649" y="95917"/>
                    </a:cubicBezTo>
                    <a:cubicBezTo>
                      <a:pt x="250603" y="97917"/>
                      <a:pt x="261461" y="100108"/>
                      <a:pt x="272320" y="102394"/>
                    </a:cubicBezTo>
                    <a:cubicBezTo>
                      <a:pt x="272796" y="102870"/>
                      <a:pt x="273272" y="103346"/>
                      <a:pt x="273748" y="103918"/>
                    </a:cubicBezTo>
                    <a:cubicBezTo>
                      <a:pt x="276606" y="107251"/>
                      <a:pt x="279464" y="110109"/>
                      <a:pt x="282511" y="112871"/>
                    </a:cubicBezTo>
                    <a:cubicBezTo>
                      <a:pt x="278987" y="112109"/>
                      <a:pt x="275654" y="111252"/>
                      <a:pt x="272320" y="110109"/>
                    </a:cubicBezTo>
                    <a:close/>
                    <a:moveTo>
                      <a:pt x="363093" y="132112"/>
                    </a:moveTo>
                    <a:cubicBezTo>
                      <a:pt x="361950" y="133540"/>
                      <a:pt x="360998" y="135064"/>
                      <a:pt x="359950" y="136493"/>
                    </a:cubicBezTo>
                    <a:cubicBezTo>
                      <a:pt x="339947" y="127730"/>
                      <a:pt x="319088" y="123158"/>
                      <a:pt x="299561" y="117253"/>
                    </a:cubicBezTo>
                    <a:cubicBezTo>
                      <a:pt x="298037" y="116776"/>
                      <a:pt x="296513" y="116395"/>
                      <a:pt x="294894" y="116014"/>
                    </a:cubicBezTo>
                    <a:cubicBezTo>
                      <a:pt x="295275" y="114490"/>
                      <a:pt x="294894" y="112776"/>
                      <a:pt x="293275" y="111728"/>
                    </a:cubicBezTo>
                    <a:cubicBezTo>
                      <a:pt x="290513" y="109823"/>
                      <a:pt x="288227" y="107823"/>
                      <a:pt x="286036" y="105727"/>
                    </a:cubicBezTo>
                    <a:cubicBezTo>
                      <a:pt x="289846" y="106585"/>
                      <a:pt x="293751" y="107442"/>
                      <a:pt x="297656" y="108299"/>
                    </a:cubicBezTo>
                    <a:cubicBezTo>
                      <a:pt x="298990" y="108680"/>
                      <a:pt x="300228" y="109061"/>
                      <a:pt x="301561" y="109442"/>
                    </a:cubicBezTo>
                    <a:cubicBezTo>
                      <a:pt x="310325" y="112204"/>
                      <a:pt x="319945" y="112490"/>
                      <a:pt x="328041" y="118491"/>
                    </a:cubicBezTo>
                    <a:cubicBezTo>
                      <a:pt x="329755" y="119729"/>
                      <a:pt x="332613" y="119443"/>
                      <a:pt x="334899" y="120015"/>
                    </a:cubicBezTo>
                    <a:cubicBezTo>
                      <a:pt x="344996" y="122682"/>
                      <a:pt x="355378" y="125158"/>
                      <a:pt x="365665" y="128397"/>
                    </a:cubicBezTo>
                    <a:cubicBezTo>
                      <a:pt x="364807" y="129540"/>
                      <a:pt x="363950" y="130778"/>
                      <a:pt x="363093" y="132112"/>
                    </a:cubicBezTo>
                    <a:close/>
                    <a:moveTo>
                      <a:pt x="377095" y="112014"/>
                    </a:moveTo>
                    <a:cubicBezTo>
                      <a:pt x="352711" y="105918"/>
                      <a:pt x="328136" y="100298"/>
                      <a:pt x="303371" y="95440"/>
                    </a:cubicBezTo>
                    <a:cubicBezTo>
                      <a:pt x="302133" y="95155"/>
                      <a:pt x="300800" y="94869"/>
                      <a:pt x="299561" y="94583"/>
                    </a:cubicBezTo>
                    <a:cubicBezTo>
                      <a:pt x="303371" y="93821"/>
                      <a:pt x="307181" y="93059"/>
                      <a:pt x="310991" y="92202"/>
                    </a:cubicBezTo>
                    <a:cubicBezTo>
                      <a:pt x="334137" y="96964"/>
                      <a:pt x="357188" y="102394"/>
                      <a:pt x="379952" y="108585"/>
                    </a:cubicBezTo>
                    <a:cubicBezTo>
                      <a:pt x="378905" y="109633"/>
                      <a:pt x="377952" y="110776"/>
                      <a:pt x="377095" y="112014"/>
                    </a:cubicBezTo>
                    <a:close/>
                    <a:moveTo>
                      <a:pt x="368618" y="75438"/>
                    </a:moveTo>
                    <a:cubicBezTo>
                      <a:pt x="362521" y="73342"/>
                      <a:pt x="356425" y="71056"/>
                      <a:pt x="350330" y="68866"/>
                    </a:cubicBezTo>
                    <a:cubicBezTo>
                      <a:pt x="349948" y="68961"/>
                      <a:pt x="349568" y="68961"/>
                      <a:pt x="349186" y="69056"/>
                    </a:cubicBezTo>
                    <a:cubicBezTo>
                      <a:pt x="349091" y="68866"/>
                      <a:pt x="348996" y="68675"/>
                      <a:pt x="348901" y="68485"/>
                    </a:cubicBezTo>
                    <a:cubicBezTo>
                      <a:pt x="338424" y="66770"/>
                      <a:pt x="328041" y="65246"/>
                      <a:pt x="317849" y="63246"/>
                    </a:cubicBezTo>
                    <a:cubicBezTo>
                      <a:pt x="298895" y="59531"/>
                      <a:pt x="280130" y="55912"/>
                      <a:pt x="261938" y="51911"/>
                    </a:cubicBezTo>
                    <a:cubicBezTo>
                      <a:pt x="257461" y="50959"/>
                      <a:pt x="251460" y="51625"/>
                      <a:pt x="249079" y="46006"/>
                    </a:cubicBezTo>
                    <a:cubicBezTo>
                      <a:pt x="250222" y="45244"/>
                      <a:pt x="251365" y="44101"/>
                      <a:pt x="252127" y="44196"/>
                    </a:cubicBezTo>
                    <a:cubicBezTo>
                      <a:pt x="270320" y="47434"/>
                      <a:pt x="288893" y="50673"/>
                      <a:pt x="307657" y="54769"/>
                    </a:cubicBezTo>
                    <a:cubicBezTo>
                      <a:pt x="320611" y="57531"/>
                      <a:pt x="333470" y="61246"/>
                      <a:pt x="346424" y="64865"/>
                    </a:cubicBezTo>
                    <a:cubicBezTo>
                      <a:pt x="347567" y="65151"/>
                      <a:pt x="348139" y="67056"/>
                      <a:pt x="348901" y="68389"/>
                    </a:cubicBezTo>
                    <a:cubicBezTo>
                      <a:pt x="349186" y="68485"/>
                      <a:pt x="349377" y="68485"/>
                      <a:pt x="349663" y="68485"/>
                    </a:cubicBezTo>
                    <a:cubicBezTo>
                      <a:pt x="349663" y="68485"/>
                      <a:pt x="349663" y="68485"/>
                      <a:pt x="349663" y="68485"/>
                    </a:cubicBezTo>
                    <a:cubicBezTo>
                      <a:pt x="349853" y="68580"/>
                      <a:pt x="350139" y="68675"/>
                      <a:pt x="350330" y="68770"/>
                    </a:cubicBezTo>
                    <a:cubicBezTo>
                      <a:pt x="364141" y="65532"/>
                      <a:pt x="376047" y="71723"/>
                      <a:pt x="387858" y="77724"/>
                    </a:cubicBezTo>
                    <a:cubicBezTo>
                      <a:pt x="389001" y="78295"/>
                      <a:pt x="389001" y="80772"/>
                      <a:pt x="389573" y="82391"/>
                    </a:cubicBezTo>
                    <a:cubicBezTo>
                      <a:pt x="389668" y="82391"/>
                      <a:pt x="389668" y="82391"/>
                      <a:pt x="389763" y="82391"/>
                    </a:cubicBezTo>
                    <a:cubicBezTo>
                      <a:pt x="392335" y="80200"/>
                      <a:pt x="395002" y="77914"/>
                      <a:pt x="398145" y="75247"/>
                    </a:cubicBezTo>
                    <a:cubicBezTo>
                      <a:pt x="402622" y="78962"/>
                      <a:pt x="406336" y="81915"/>
                      <a:pt x="410051" y="84963"/>
                    </a:cubicBezTo>
                    <a:cubicBezTo>
                      <a:pt x="408908" y="85344"/>
                      <a:pt x="407670" y="86201"/>
                      <a:pt x="406622" y="86011"/>
                    </a:cubicBezTo>
                    <a:cubicBezTo>
                      <a:pt x="400908" y="85153"/>
                      <a:pt x="396050" y="80391"/>
                      <a:pt x="389668" y="82391"/>
                    </a:cubicBezTo>
                    <a:cubicBezTo>
                      <a:pt x="389573" y="82486"/>
                      <a:pt x="389573" y="82486"/>
                      <a:pt x="389477" y="82486"/>
                    </a:cubicBezTo>
                    <a:cubicBezTo>
                      <a:pt x="389477" y="82486"/>
                      <a:pt x="389477" y="82391"/>
                      <a:pt x="389477" y="82391"/>
                    </a:cubicBezTo>
                    <a:cubicBezTo>
                      <a:pt x="382524" y="80105"/>
                      <a:pt x="375571" y="77819"/>
                      <a:pt x="368618" y="75438"/>
                    </a:cubicBezTo>
                    <a:close/>
                    <a:moveTo>
                      <a:pt x="380333" y="133636"/>
                    </a:moveTo>
                    <a:cubicBezTo>
                      <a:pt x="384810" y="135541"/>
                      <a:pt x="389287" y="137446"/>
                      <a:pt x="393764" y="139160"/>
                    </a:cubicBezTo>
                    <a:cubicBezTo>
                      <a:pt x="394621" y="139446"/>
                      <a:pt x="395574" y="139636"/>
                      <a:pt x="396430" y="139922"/>
                    </a:cubicBezTo>
                    <a:cubicBezTo>
                      <a:pt x="396716" y="140303"/>
                      <a:pt x="397002" y="140684"/>
                      <a:pt x="397288" y="141065"/>
                    </a:cubicBezTo>
                    <a:cubicBezTo>
                      <a:pt x="398240" y="142208"/>
                      <a:pt x="399193" y="143256"/>
                      <a:pt x="400050" y="144304"/>
                    </a:cubicBezTo>
                    <a:cubicBezTo>
                      <a:pt x="388239" y="145161"/>
                      <a:pt x="379381" y="142970"/>
                      <a:pt x="380333" y="133636"/>
                    </a:cubicBezTo>
                    <a:close/>
                    <a:moveTo>
                      <a:pt x="495871" y="202406"/>
                    </a:moveTo>
                    <a:cubicBezTo>
                      <a:pt x="488823" y="200025"/>
                      <a:pt x="483965" y="195167"/>
                      <a:pt x="478346" y="191071"/>
                    </a:cubicBezTo>
                    <a:cubicBezTo>
                      <a:pt x="475583" y="189071"/>
                      <a:pt x="472916" y="186690"/>
                      <a:pt x="469868" y="185166"/>
                    </a:cubicBezTo>
                    <a:cubicBezTo>
                      <a:pt x="466154" y="183356"/>
                      <a:pt x="462343" y="183070"/>
                      <a:pt x="459581" y="186118"/>
                    </a:cubicBezTo>
                    <a:cubicBezTo>
                      <a:pt x="448246" y="180308"/>
                      <a:pt x="436340" y="175355"/>
                      <a:pt x="425672" y="168688"/>
                    </a:cubicBezTo>
                    <a:cubicBezTo>
                      <a:pt x="417005" y="163259"/>
                      <a:pt x="408623" y="158115"/>
                      <a:pt x="398716" y="155353"/>
                    </a:cubicBezTo>
                    <a:cubicBezTo>
                      <a:pt x="396526" y="154781"/>
                      <a:pt x="394145" y="153638"/>
                      <a:pt x="392525" y="152114"/>
                    </a:cubicBezTo>
                    <a:cubicBezTo>
                      <a:pt x="397383" y="152305"/>
                      <a:pt x="402527" y="151828"/>
                      <a:pt x="407384" y="151162"/>
                    </a:cubicBezTo>
                    <a:cubicBezTo>
                      <a:pt x="414052" y="156781"/>
                      <a:pt x="421672" y="160687"/>
                      <a:pt x="431482" y="161830"/>
                    </a:cubicBezTo>
                    <a:cubicBezTo>
                      <a:pt x="436626" y="162401"/>
                      <a:pt x="436626" y="154591"/>
                      <a:pt x="431482" y="154019"/>
                    </a:cubicBezTo>
                    <a:cubicBezTo>
                      <a:pt x="425958" y="153352"/>
                      <a:pt x="421767" y="151543"/>
                      <a:pt x="418052" y="149066"/>
                    </a:cubicBezTo>
                    <a:cubicBezTo>
                      <a:pt x="419100" y="148780"/>
                      <a:pt x="420148" y="148495"/>
                      <a:pt x="421196" y="148209"/>
                    </a:cubicBezTo>
                    <a:cubicBezTo>
                      <a:pt x="427768" y="151257"/>
                      <a:pt x="434245" y="154305"/>
                      <a:pt x="440627" y="157543"/>
                    </a:cubicBezTo>
                    <a:cubicBezTo>
                      <a:pt x="440627" y="157543"/>
                      <a:pt x="440531" y="157543"/>
                      <a:pt x="440531" y="157543"/>
                    </a:cubicBezTo>
                    <a:cubicBezTo>
                      <a:pt x="440341" y="157543"/>
                      <a:pt x="440150" y="158020"/>
                      <a:pt x="439960" y="158210"/>
                    </a:cubicBezTo>
                    <a:cubicBezTo>
                      <a:pt x="440341" y="158401"/>
                      <a:pt x="440722" y="158686"/>
                      <a:pt x="441103" y="158686"/>
                    </a:cubicBezTo>
                    <a:cubicBezTo>
                      <a:pt x="441293" y="158686"/>
                      <a:pt x="441389" y="158305"/>
                      <a:pt x="441579" y="158020"/>
                    </a:cubicBezTo>
                    <a:cubicBezTo>
                      <a:pt x="445770" y="160210"/>
                      <a:pt x="449961" y="162401"/>
                      <a:pt x="454152" y="164687"/>
                    </a:cubicBezTo>
                    <a:cubicBezTo>
                      <a:pt x="465296" y="172021"/>
                      <a:pt x="476250" y="179451"/>
                      <a:pt x="486918" y="187261"/>
                    </a:cubicBezTo>
                    <a:cubicBezTo>
                      <a:pt x="486918" y="188404"/>
                      <a:pt x="486918" y="189643"/>
                      <a:pt x="487204" y="190976"/>
                    </a:cubicBezTo>
                    <a:cubicBezTo>
                      <a:pt x="488632" y="190881"/>
                      <a:pt x="490061" y="190786"/>
                      <a:pt x="491490" y="190595"/>
                    </a:cubicBezTo>
                    <a:cubicBezTo>
                      <a:pt x="495109" y="193357"/>
                      <a:pt x="498824" y="196024"/>
                      <a:pt x="502348" y="198882"/>
                    </a:cubicBezTo>
                    <a:cubicBezTo>
                      <a:pt x="500158" y="200787"/>
                      <a:pt x="497205" y="202216"/>
                      <a:pt x="497300" y="205549"/>
                    </a:cubicBezTo>
                    <a:cubicBezTo>
                      <a:pt x="496824" y="204406"/>
                      <a:pt x="496634" y="202692"/>
                      <a:pt x="495871" y="202406"/>
                    </a:cubicBezTo>
                    <a:close/>
                    <a:moveTo>
                      <a:pt x="547211" y="246031"/>
                    </a:moveTo>
                    <a:cubicBezTo>
                      <a:pt x="545402" y="246031"/>
                      <a:pt x="542925" y="245650"/>
                      <a:pt x="541782" y="244602"/>
                    </a:cubicBezTo>
                    <a:cubicBezTo>
                      <a:pt x="537115" y="240030"/>
                      <a:pt x="534829" y="233267"/>
                      <a:pt x="526542" y="231838"/>
                    </a:cubicBezTo>
                    <a:cubicBezTo>
                      <a:pt x="525971" y="231743"/>
                      <a:pt x="525304" y="230410"/>
                      <a:pt x="525113" y="229552"/>
                    </a:cubicBezTo>
                    <a:cubicBezTo>
                      <a:pt x="523494" y="223742"/>
                      <a:pt x="517970" y="220694"/>
                      <a:pt x="513207" y="217170"/>
                    </a:cubicBezTo>
                    <a:cubicBezTo>
                      <a:pt x="508064" y="213360"/>
                      <a:pt x="502825" y="209645"/>
                      <a:pt x="497586" y="206026"/>
                    </a:cubicBezTo>
                    <a:cubicBezTo>
                      <a:pt x="500539" y="204311"/>
                      <a:pt x="503682" y="203263"/>
                      <a:pt x="507016" y="202692"/>
                    </a:cubicBezTo>
                    <a:cubicBezTo>
                      <a:pt x="507587" y="203168"/>
                      <a:pt x="508064" y="203549"/>
                      <a:pt x="508635" y="204025"/>
                    </a:cubicBezTo>
                    <a:cubicBezTo>
                      <a:pt x="515874" y="210979"/>
                      <a:pt x="522637" y="218408"/>
                      <a:pt x="528733" y="226600"/>
                    </a:cubicBezTo>
                    <a:cubicBezTo>
                      <a:pt x="530923" y="229552"/>
                      <a:pt x="534162" y="229743"/>
                      <a:pt x="536734" y="228505"/>
                    </a:cubicBezTo>
                    <a:cubicBezTo>
                      <a:pt x="539210" y="230791"/>
                      <a:pt x="541591" y="233172"/>
                      <a:pt x="543973" y="235553"/>
                    </a:cubicBezTo>
                    <a:cubicBezTo>
                      <a:pt x="544830" y="237268"/>
                      <a:pt x="545973" y="238982"/>
                      <a:pt x="547592" y="240601"/>
                    </a:cubicBezTo>
                    <a:cubicBezTo>
                      <a:pt x="549783" y="242697"/>
                      <a:pt x="549211" y="245935"/>
                      <a:pt x="547211" y="246031"/>
                    </a:cubicBezTo>
                    <a:close/>
                    <a:moveTo>
                      <a:pt x="550736" y="256889"/>
                    </a:moveTo>
                    <a:cubicBezTo>
                      <a:pt x="553498" y="260318"/>
                      <a:pt x="555879" y="263271"/>
                      <a:pt x="558355" y="266414"/>
                    </a:cubicBezTo>
                    <a:cubicBezTo>
                      <a:pt x="550450" y="267462"/>
                      <a:pt x="548545" y="265176"/>
                      <a:pt x="550736" y="256889"/>
                    </a:cubicBezTo>
                    <a:close/>
                    <a:moveTo>
                      <a:pt x="560451" y="244697"/>
                    </a:moveTo>
                    <a:cubicBezTo>
                      <a:pt x="560451" y="243268"/>
                      <a:pt x="560451" y="241840"/>
                      <a:pt x="560451" y="240316"/>
                    </a:cubicBezTo>
                    <a:cubicBezTo>
                      <a:pt x="557499" y="238220"/>
                      <a:pt x="553879" y="236696"/>
                      <a:pt x="552641" y="234315"/>
                    </a:cubicBezTo>
                    <a:cubicBezTo>
                      <a:pt x="548640" y="226504"/>
                      <a:pt x="541020" y="222885"/>
                      <a:pt x="532924" y="219361"/>
                    </a:cubicBezTo>
                    <a:cubicBezTo>
                      <a:pt x="532733" y="217932"/>
                      <a:pt x="532162" y="216503"/>
                      <a:pt x="531114" y="215170"/>
                    </a:cubicBezTo>
                    <a:cubicBezTo>
                      <a:pt x="519303" y="200215"/>
                      <a:pt x="505683" y="187642"/>
                      <a:pt x="490918" y="176689"/>
                    </a:cubicBezTo>
                    <a:cubicBezTo>
                      <a:pt x="496824" y="180689"/>
                      <a:pt x="502825" y="184499"/>
                      <a:pt x="507682" y="189928"/>
                    </a:cubicBezTo>
                    <a:cubicBezTo>
                      <a:pt x="511111" y="193738"/>
                      <a:pt x="516827" y="188214"/>
                      <a:pt x="513398" y="184404"/>
                    </a:cubicBezTo>
                    <a:cubicBezTo>
                      <a:pt x="506635" y="176784"/>
                      <a:pt x="498253" y="172784"/>
                      <a:pt x="490252" y="166497"/>
                    </a:cubicBezTo>
                    <a:cubicBezTo>
                      <a:pt x="487585" y="164401"/>
                      <a:pt x="485490" y="162211"/>
                      <a:pt x="483489" y="159829"/>
                    </a:cubicBezTo>
                    <a:cubicBezTo>
                      <a:pt x="484918" y="160496"/>
                      <a:pt x="486346" y="161068"/>
                      <a:pt x="487775" y="161734"/>
                    </a:cubicBezTo>
                    <a:cubicBezTo>
                      <a:pt x="489490" y="162592"/>
                      <a:pt x="491300" y="162782"/>
                      <a:pt x="492919" y="162687"/>
                    </a:cubicBezTo>
                    <a:cubicBezTo>
                      <a:pt x="492919" y="162687"/>
                      <a:pt x="493014" y="162687"/>
                      <a:pt x="493014" y="162782"/>
                    </a:cubicBezTo>
                    <a:cubicBezTo>
                      <a:pt x="493205" y="165068"/>
                      <a:pt x="494348" y="167259"/>
                      <a:pt x="497014" y="168592"/>
                    </a:cubicBezTo>
                    <a:cubicBezTo>
                      <a:pt x="511873" y="176308"/>
                      <a:pt x="526352" y="184594"/>
                      <a:pt x="539877" y="193834"/>
                    </a:cubicBezTo>
                    <a:cubicBezTo>
                      <a:pt x="536448" y="192500"/>
                      <a:pt x="533019" y="191071"/>
                      <a:pt x="529590" y="189833"/>
                    </a:cubicBezTo>
                    <a:cubicBezTo>
                      <a:pt x="527209" y="188881"/>
                      <a:pt x="524066" y="189643"/>
                      <a:pt x="519208" y="189452"/>
                    </a:cubicBezTo>
                    <a:cubicBezTo>
                      <a:pt x="527780" y="197834"/>
                      <a:pt x="534448" y="204216"/>
                      <a:pt x="546164" y="204311"/>
                    </a:cubicBezTo>
                    <a:cubicBezTo>
                      <a:pt x="552736" y="204311"/>
                      <a:pt x="557308" y="207931"/>
                      <a:pt x="560737" y="212788"/>
                    </a:cubicBezTo>
                    <a:cubicBezTo>
                      <a:pt x="562261" y="214979"/>
                      <a:pt x="565118" y="216503"/>
                      <a:pt x="567404" y="218313"/>
                    </a:cubicBezTo>
                    <a:cubicBezTo>
                      <a:pt x="567500" y="217456"/>
                      <a:pt x="567690" y="216598"/>
                      <a:pt x="567785" y="215741"/>
                    </a:cubicBezTo>
                    <a:cubicBezTo>
                      <a:pt x="568547" y="216408"/>
                      <a:pt x="569309" y="217075"/>
                      <a:pt x="570071" y="217837"/>
                    </a:cubicBezTo>
                    <a:cubicBezTo>
                      <a:pt x="569976" y="218122"/>
                      <a:pt x="569881" y="218408"/>
                      <a:pt x="569786" y="218694"/>
                    </a:cubicBezTo>
                    <a:cubicBezTo>
                      <a:pt x="569309" y="218789"/>
                      <a:pt x="568738" y="218789"/>
                      <a:pt x="568261" y="218884"/>
                    </a:cubicBezTo>
                    <a:cubicBezTo>
                      <a:pt x="568643" y="219170"/>
                      <a:pt x="569119" y="219551"/>
                      <a:pt x="569595" y="219837"/>
                    </a:cubicBezTo>
                    <a:cubicBezTo>
                      <a:pt x="569500" y="220313"/>
                      <a:pt x="569500" y="220789"/>
                      <a:pt x="569595" y="221266"/>
                    </a:cubicBezTo>
                    <a:cubicBezTo>
                      <a:pt x="562070" y="215741"/>
                      <a:pt x="551498" y="226028"/>
                      <a:pt x="557975" y="234124"/>
                    </a:cubicBezTo>
                    <a:cubicBezTo>
                      <a:pt x="563213" y="240697"/>
                      <a:pt x="567595" y="247459"/>
                      <a:pt x="571309" y="254508"/>
                    </a:cubicBezTo>
                    <a:cubicBezTo>
                      <a:pt x="567785" y="251174"/>
                      <a:pt x="564071" y="247936"/>
                      <a:pt x="560451" y="244697"/>
                    </a:cubicBezTo>
                    <a:close/>
                    <a:moveTo>
                      <a:pt x="570452" y="163830"/>
                    </a:moveTo>
                    <a:cubicBezTo>
                      <a:pt x="570452" y="163830"/>
                      <a:pt x="570357" y="163830"/>
                      <a:pt x="570357" y="163830"/>
                    </a:cubicBezTo>
                    <a:cubicBezTo>
                      <a:pt x="570357" y="163830"/>
                      <a:pt x="570357" y="163830"/>
                      <a:pt x="570357" y="163735"/>
                    </a:cubicBezTo>
                    <a:cubicBezTo>
                      <a:pt x="567024" y="161734"/>
                      <a:pt x="563689" y="159639"/>
                      <a:pt x="560356" y="157543"/>
                    </a:cubicBezTo>
                    <a:cubicBezTo>
                      <a:pt x="560546" y="157734"/>
                      <a:pt x="560641" y="157924"/>
                      <a:pt x="560832" y="158115"/>
                    </a:cubicBezTo>
                    <a:cubicBezTo>
                      <a:pt x="560546" y="158115"/>
                      <a:pt x="560261" y="158115"/>
                      <a:pt x="559975" y="158020"/>
                    </a:cubicBezTo>
                    <a:cubicBezTo>
                      <a:pt x="560070" y="157924"/>
                      <a:pt x="560165" y="157829"/>
                      <a:pt x="560165" y="157734"/>
                    </a:cubicBezTo>
                    <a:cubicBezTo>
                      <a:pt x="556070" y="155257"/>
                      <a:pt x="551974" y="152781"/>
                      <a:pt x="547878" y="150400"/>
                    </a:cubicBezTo>
                    <a:cubicBezTo>
                      <a:pt x="548068" y="150495"/>
                      <a:pt x="548259" y="150685"/>
                      <a:pt x="548450" y="150781"/>
                    </a:cubicBezTo>
                    <a:cubicBezTo>
                      <a:pt x="548259" y="150876"/>
                      <a:pt x="548068" y="150876"/>
                      <a:pt x="547783" y="150971"/>
                    </a:cubicBezTo>
                    <a:cubicBezTo>
                      <a:pt x="547688" y="150685"/>
                      <a:pt x="547592" y="150495"/>
                      <a:pt x="547497" y="150209"/>
                    </a:cubicBezTo>
                    <a:cubicBezTo>
                      <a:pt x="547592" y="150304"/>
                      <a:pt x="547783" y="150304"/>
                      <a:pt x="547878" y="150400"/>
                    </a:cubicBezTo>
                    <a:cubicBezTo>
                      <a:pt x="541496" y="145447"/>
                      <a:pt x="535114" y="140494"/>
                      <a:pt x="527875" y="134969"/>
                    </a:cubicBezTo>
                    <a:cubicBezTo>
                      <a:pt x="536924" y="135541"/>
                      <a:pt x="544354" y="136874"/>
                      <a:pt x="550545" y="142970"/>
                    </a:cubicBezTo>
                    <a:cubicBezTo>
                      <a:pt x="555974" y="148304"/>
                      <a:pt x="562927" y="152495"/>
                      <a:pt x="568643" y="157543"/>
                    </a:cubicBezTo>
                    <a:cubicBezTo>
                      <a:pt x="570071" y="158782"/>
                      <a:pt x="569690" y="161639"/>
                      <a:pt x="570166" y="163735"/>
                    </a:cubicBezTo>
                    <a:cubicBezTo>
                      <a:pt x="570166" y="163735"/>
                      <a:pt x="570166" y="163735"/>
                      <a:pt x="570166" y="163735"/>
                    </a:cubicBezTo>
                    <a:cubicBezTo>
                      <a:pt x="570166" y="163735"/>
                      <a:pt x="570166" y="163735"/>
                      <a:pt x="570166" y="163735"/>
                    </a:cubicBezTo>
                    <a:cubicBezTo>
                      <a:pt x="570357" y="163925"/>
                      <a:pt x="570357" y="163830"/>
                      <a:pt x="570452" y="163830"/>
                    </a:cubicBezTo>
                    <a:cubicBezTo>
                      <a:pt x="570357" y="163830"/>
                      <a:pt x="570452" y="163830"/>
                      <a:pt x="570452" y="163830"/>
                    </a:cubicBezTo>
                    <a:cubicBezTo>
                      <a:pt x="572834" y="163259"/>
                      <a:pt x="575405" y="161830"/>
                      <a:pt x="577405" y="163259"/>
                    </a:cubicBezTo>
                    <a:cubicBezTo>
                      <a:pt x="577405" y="163259"/>
                      <a:pt x="577501" y="163354"/>
                      <a:pt x="577501" y="163354"/>
                    </a:cubicBezTo>
                    <a:cubicBezTo>
                      <a:pt x="578168" y="163830"/>
                      <a:pt x="578739" y="164687"/>
                      <a:pt x="579215" y="166021"/>
                    </a:cubicBezTo>
                    <a:cubicBezTo>
                      <a:pt x="576072" y="165259"/>
                      <a:pt x="573214" y="164497"/>
                      <a:pt x="570452" y="163830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  <p:sp>
            <p:nvSpPr>
              <p:cNvPr id="251" name="Freeform: Shape 250">
                <a:extLst>
                  <a:ext uri="{FF2B5EF4-FFF2-40B4-BE49-F238E27FC236}">
                    <a16:creationId xmlns:a16="http://schemas.microsoft.com/office/drawing/2014/main" id="{8C4D9BDF-1637-4C87-BF58-D3B83B80EBF7}"/>
                  </a:ext>
                </a:extLst>
              </p:cNvPr>
              <p:cNvSpPr/>
              <p:nvPr userDrawn="1"/>
            </p:nvSpPr>
            <p:spPr>
              <a:xfrm>
                <a:off x="8327898" y="3436239"/>
                <a:ext cx="553045" cy="310739"/>
              </a:xfrm>
              <a:custGeom>
                <a:avLst/>
                <a:gdLst>
                  <a:gd name="connsiteX0" fmla="*/ 553022 w 553045"/>
                  <a:gd name="connsiteY0" fmla="*/ 307753 h 310739"/>
                  <a:gd name="connsiteX1" fmla="*/ 552735 w 553045"/>
                  <a:gd name="connsiteY1" fmla="*/ 304610 h 310739"/>
                  <a:gd name="connsiteX2" fmla="*/ 552545 w 553045"/>
                  <a:gd name="connsiteY2" fmla="*/ 302323 h 310739"/>
                  <a:gd name="connsiteX3" fmla="*/ 552355 w 553045"/>
                  <a:gd name="connsiteY3" fmla="*/ 299466 h 310739"/>
                  <a:gd name="connsiteX4" fmla="*/ 552164 w 553045"/>
                  <a:gd name="connsiteY4" fmla="*/ 296228 h 310739"/>
                  <a:gd name="connsiteX5" fmla="*/ 552069 w 553045"/>
                  <a:gd name="connsiteY5" fmla="*/ 294608 h 310739"/>
                  <a:gd name="connsiteX6" fmla="*/ 551783 w 553045"/>
                  <a:gd name="connsiteY6" fmla="*/ 290798 h 310739"/>
                  <a:gd name="connsiteX7" fmla="*/ 551402 w 553045"/>
                  <a:gd name="connsiteY7" fmla="*/ 286322 h 310739"/>
                  <a:gd name="connsiteX8" fmla="*/ 551021 w 553045"/>
                  <a:gd name="connsiteY8" fmla="*/ 282511 h 310739"/>
                  <a:gd name="connsiteX9" fmla="*/ 550450 w 553045"/>
                  <a:gd name="connsiteY9" fmla="*/ 277844 h 310739"/>
                  <a:gd name="connsiteX10" fmla="*/ 549783 w 553045"/>
                  <a:gd name="connsiteY10" fmla="*/ 273463 h 310739"/>
                  <a:gd name="connsiteX11" fmla="*/ 549402 w 553045"/>
                  <a:gd name="connsiteY11" fmla="*/ 270796 h 310739"/>
                  <a:gd name="connsiteX12" fmla="*/ 548926 w 553045"/>
                  <a:gd name="connsiteY12" fmla="*/ 267938 h 310739"/>
                  <a:gd name="connsiteX13" fmla="*/ 547973 w 553045"/>
                  <a:gd name="connsiteY13" fmla="*/ 262604 h 310739"/>
                  <a:gd name="connsiteX14" fmla="*/ 547211 w 553045"/>
                  <a:gd name="connsiteY14" fmla="*/ 258413 h 310739"/>
                  <a:gd name="connsiteX15" fmla="*/ 546068 w 553045"/>
                  <a:gd name="connsiteY15" fmla="*/ 252984 h 310739"/>
                  <a:gd name="connsiteX16" fmla="*/ 545116 w 553045"/>
                  <a:gd name="connsiteY16" fmla="*/ 248793 h 310739"/>
                  <a:gd name="connsiteX17" fmla="*/ 544259 w 553045"/>
                  <a:gd name="connsiteY17" fmla="*/ 245078 h 310739"/>
                  <a:gd name="connsiteX18" fmla="*/ 543210 w 553045"/>
                  <a:gd name="connsiteY18" fmla="*/ 240697 h 310739"/>
                  <a:gd name="connsiteX19" fmla="*/ 542354 w 553045"/>
                  <a:gd name="connsiteY19" fmla="*/ 236982 h 310739"/>
                  <a:gd name="connsiteX20" fmla="*/ 541591 w 553045"/>
                  <a:gd name="connsiteY20" fmla="*/ 233744 h 310739"/>
                  <a:gd name="connsiteX21" fmla="*/ 540544 w 553045"/>
                  <a:gd name="connsiteY21" fmla="*/ 229076 h 310739"/>
                  <a:gd name="connsiteX22" fmla="*/ 539877 w 553045"/>
                  <a:gd name="connsiteY22" fmla="*/ 225743 h 310739"/>
                  <a:gd name="connsiteX23" fmla="*/ 539210 w 553045"/>
                  <a:gd name="connsiteY23" fmla="*/ 222123 h 310739"/>
                  <a:gd name="connsiteX24" fmla="*/ 538734 w 553045"/>
                  <a:gd name="connsiteY24" fmla="*/ 219265 h 310739"/>
                  <a:gd name="connsiteX25" fmla="*/ 538163 w 553045"/>
                  <a:gd name="connsiteY25" fmla="*/ 216027 h 310739"/>
                  <a:gd name="connsiteX26" fmla="*/ 537591 w 553045"/>
                  <a:gd name="connsiteY26" fmla="*/ 212884 h 310739"/>
                  <a:gd name="connsiteX27" fmla="*/ 537020 w 553045"/>
                  <a:gd name="connsiteY27" fmla="*/ 209931 h 310739"/>
                  <a:gd name="connsiteX28" fmla="*/ 536257 w 553045"/>
                  <a:gd name="connsiteY28" fmla="*/ 206693 h 310739"/>
                  <a:gd name="connsiteX29" fmla="*/ 535686 w 553045"/>
                  <a:gd name="connsiteY29" fmla="*/ 204406 h 310739"/>
                  <a:gd name="connsiteX30" fmla="*/ 535019 w 553045"/>
                  <a:gd name="connsiteY30" fmla="*/ 202120 h 310739"/>
                  <a:gd name="connsiteX31" fmla="*/ 534257 w 553045"/>
                  <a:gd name="connsiteY31" fmla="*/ 199453 h 310739"/>
                  <a:gd name="connsiteX32" fmla="*/ 533591 w 553045"/>
                  <a:gd name="connsiteY32" fmla="*/ 196977 h 310739"/>
                  <a:gd name="connsiteX33" fmla="*/ 532733 w 553045"/>
                  <a:gd name="connsiteY33" fmla="*/ 193548 h 310739"/>
                  <a:gd name="connsiteX34" fmla="*/ 532352 w 553045"/>
                  <a:gd name="connsiteY34" fmla="*/ 192119 h 310739"/>
                  <a:gd name="connsiteX35" fmla="*/ 531686 w 553045"/>
                  <a:gd name="connsiteY35" fmla="*/ 189262 h 310739"/>
                  <a:gd name="connsiteX36" fmla="*/ 531209 w 553045"/>
                  <a:gd name="connsiteY36" fmla="*/ 187261 h 310739"/>
                  <a:gd name="connsiteX37" fmla="*/ 530733 w 553045"/>
                  <a:gd name="connsiteY37" fmla="*/ 185261 h 310739"/>
                  <a:gd name="connsiteX38" fmla="*/ 530257 w 553045"/>
                  <a:gd name="connsiteY38" fmla="*/ 182975 h 310739"/>
                  <a:gd name="connsiteX39" fmla="*/ 529494 w 553045"/>
                  <a:gd name="connsiteY39" fmla="*/ 179832 h 310739"/>
                  <a:gd name="connsiteX40" fmla="*/ 528923 w 553045"/>
                  <a:gd name="connsiteY40" fmla="*/ 177546 h 310739"/>
                  <a:gd name="connsiteX41" fmla="*/ 528447 w 553045"/>
                  <a:gd name="connsiteY41" fmla="*/ 175546 h 310739"/>
                  <a:gd name="connsiteX42" fmla="*/ 527780 w 553045"/>
                  <a:gd name="connsiteY42" fmla="*/ 173165 h 310739"/>
                  <a:gd name="connsiteX43" fmla="*/ 527018 w 553045"/>
                  <a:gd name="connsiteY43" fmla="*/ 170688 h 310739"/>
                  <a:gd name="connsiteX44" fmla="*/ 526447 w 553045"/>
                  <a:gd name="connsiteY44" fmla="*/ 168878 h 310739"/>
                  <a:gd name="connsiteX45" fmla="*/ 525494 w 553045"/>
                  <a:gd name="connsiteY45" fmla="*/ 166116 h 310739"/>
                  <a:gd name="connsiteX46" fmla="*/ 524923 w 553045"/>
                  <a:gd name="connsiteY46" fmla="*/ 164687 h 310739"/>
                  <a:gd name="connsiteX47" fmla="*/ 523970 w 553045"/>
                  <a:gd name="connsiteY47" fmla="*/ 162306 h 310739"/>
                  <a:gd name="connsiteX48" fmla="*/ 523208 w 553045"/>
                  <a:gd name="connsiteY48" fmla="*/ 160591 h 310739"/>
                  <a:gd name="connsiteX49" fmla="*/ 523018 w 553045"/>
                  <a:gd name="connsiteY49" fmla="*/ 160115 h 310739"/>
                  <a:gd name="connsiteX50" fmla="*/ 523018 w 553045"/>
                  <a:gd name="connsiteY50" fmla="*/ 158591 h 310739"/>
                  <a:gd name="connsiteX51" fmla="*/ 522922 w 553045"/>
                  <a:gd name="connsiteY51" fmla="*/ 156686 h 310739"/>
                  <a:gd name="connsiteX52" fmla="*/ 522637 w 553045"/>
                  <a:gd name="connsiteY52" fmla="*/ 154591 h 310739"/>
                  <a:gd name="connsiteX53" fmla="*/ 522256 w 553045"/>
                  <a:gd name="connsiteY53" fmla="*/ 152400 h 310739"/>
                  <a:gd name="connsiteX54" fmla="*/ 521875 w 553045"/>
                  <a:gd name="connsiteY54" fmla="*/ 150686 h 310739"/>
                  <a:gd name="connsiteX55" fmla="*/ 521494 w 553045"/>
                  <a:gd name="connsiteY55" fmla="*/ 149161 h 310739"/>
                  <a:gd name="connsiteX56" fmla="*/ 521208 w 553045"/>
                  <a:gd name="connsiteY56" fmla="*/ 147923 h 310739"/>
                  <a:gd name="connsiteX57" fmla="*/ 520827 w 553045"/>
                  <a:gd name="connsiteY57" fmla="*/ 146780 h 310739"/>
                  <a:gd name="connsiteX58" fmla="*/ 520732 w 553045"/>
                  <a:gd name="connsiteY58" fmla="*/ 146590 h 310739"/>
                  <a:gd name="connsiteX59" fmla="*/ 511111 w 553045"/>
                  <a:gd name="connsiteY59" fmla="*/ 146780 h 310739"/>
                  <a:gd name="connsiteX60" fmla="*/ 493490 w 553045"/>
                  <a:gd name="connsiteY60" fmla="*/ 145352 h 310739"/>
                  <a:gd name="connsiteX61" fmla="*/ 490538 w 553045"/>
                  <a:gd name="connsiteY61" fmla="*/ 143447 h 310739"/>
                  <a:gd name="connsiteX62" fmla="*/ 441770 w 553045"/>
                  <a:gd name="connsiteY62" fmla="*/ 138398 h 310739"/>
                  <a:gd name="connsiteX63" fmla="*/ 438435 w 553045"/>
                  <a:gd name="connsiteY63" fmla="*/ 141541 h 310739"/>
                  <a:gd name="connsiteX64" fmla="*/ 433578 w 553045"/>
                  <a:gd name="connsiteY64" fmla="*/ 141351 h 310739"/>
                  <a:gd name="connsiteX65" fmla="*/ 417766 w 553045"/>
                  <a:gd name="connsiteY65" fmla="*/ 136874 h 310739"/>
                  <a:gd name="connsiteX66" fmla="*/ 385953 w 553045"/>
                  <a:gd name="connsiteY66" fmla="*/ 135445 h 310739"/>
                  <a:gd name="connsiteX67" fmla="*/ 383953 w 553045"/>
                  <a:gd name="connsiteY67" fmla="*/ 135541 h 310739"/>
                  <a:gd name="connsiteX68" fmla="*/ 348139 w 553045"/>
                  <a:gd name="connsiteY68" fmla="*/ 133160 h 310739"/>
                  <a:gd name="connsiteX69" fmla="*/ 311086 w 553045"/>
                  <a:gd name="connsiteY69" fmla="*/ 130969 h 310739"/>
                  <a:gd name="connsiteX70" fmla="*/ 309086 w 553045"/>
                  <a:gd name="connsiteY70" fmla="*/ 130397 h 310739"/>
                  <a:gd name="connsiteX71" fmla="*/ 136588 w 553045"/>
                  <a:gd name="connsiteY71" fmla="*/ 109347 h 310739"/>
                  <a:gd name="connsiteX72" fmla="*/ 38291 w 553045"/>
                  <a:gd name="connsiteY72" fmla="*/ 33623 h 310739"/>
                  <a:gd name="connsiteX73" fmla="*/ 35719 w 553045"/>
                  <a:gd name="connsiteY73" fmla="*/ 0 h 310739"/>
                  <a:gd name="connsiteX74" fmla="*/ 35623 w 553045"/>
                  <a:gd name="connsiteY74" fmla="*/ 95 h 310739"/>
                  <a:gd name="connsiteX75" fmla="*/ 35052 w 553045"/>
                  <a:gd name="connsiteY75" fmla="*/ 476 h 310739"/>
                  <a:gd name="connsiteX76" fmla="*/ 34385 w 553045"/>
                  <a:gd name="connsiteY76" fmla="*/ 1048 h 310739"/>
                  <a:gd name="connsiteX77" fmla="*/ 33909 w 553045"/>
                  <a:gd name="connsiteY77" fmla="*/ 1429 h 310739"/>
                  <a:gd name="connsiteX78" fmla="*/ 33147 w 553045"/>
                  <a:gd name="connsiteY78" fmla="*/ 2096 h 310739"/>
                  <a:gd name="connsiteX79" fmla="*/ 32004 w 553045"/>
                  <a:gd name="connsiteY79" fmla="*/ 3048 h 310739"/>
                  <a:gd name="connsiteX80" fmla="*/ 31147 w 553045"/>
                  <a:gd name="connsiteY80" fmla="*/ 3715 h 310739"/>
                  <a:gd name="connsiteX81" fmla="*/ 30194 w 553045"/>
                  <a:gd name="connsiteY81" fmla="*/ 4572 h 310739"/>
                  <a:gd name="connsiteX82" fmla="*/ 29432 w 553045"/>
                  <a:gd name="connsiteY82" fmla="*/ 5239 h 310739"/>
                  <a:gd name="connsiteX83" fmla="*/ 28480 w 553045"/>
                  <a:gd name="connsiteY83" fmla="*/ 6096 h 310739"/>
                  <a:gd name="connsiteX84" fmla="*/ 27908 w 553045"/>
                  <a:gd name="connsiteY84" fmla="*/ 6572 h 310739"/>
                  <a:gd name="connsiteX85" fmla="*/ 27241 w 553045"/>
                  <a:gd name="connsiteY85" fmla="*/ 7144 h 310739"/>
                  <a:gd name="connsiteX86" fmla="*/ 26479 w 553045"/>
                  <a:gd name="connsiteY86" fmla="*/ 7810 h 310739"/>
                  <a:gd name="connsiteX87" fmla="*/ 25908 w 553045"/>
                  <a:gd name="connsiteY87" fmla="*/ 8382 h 310739"/>
                  <a:gd name="connsiteX88" fmla="*/ 25051 w 553045"/>
                  <a:gd name="connsiteY88" fmla="*/ 9239 h 310739"/>
                  <a:gd name="connsiteX89" fmla="*/ 24193 w 553045"/>
                  <a:gd name="connsiteY89" fmla="*/ 10001 h 310739"/>
                  <a:gd name="connsiteX90" fmla="*/ 23241 w 553045"/>
                  <a:gd name="connsiteY90" fmla="*/ 10858 h 310739"/>
                  <a:gd name="connsiteX91" fmla="*/ 22003 w 553045"/>
                  <a:gd name="connsiteY91" fmla="*/ 12001 h 310739"/>
                  <a:gd name="connsiteX92" fmla="*/ 21050 w 553045"/>
                  <a:gd name="connsiteY92" fmla="*/ 12859 h 310739"/>
                  <a:gd name="connsiteX93" fmla="*/ 20288 w 553045"/>
                  <a:gd name="connsiteY93" fmla="*/ 13621 h 310739"/>
                  <a:gd name="connsiteX94" fmla="*/ 19241 w 553045"/>
                  <a:gd name="connsiteY94" fmla="*/ 14669 h 310739"/>
                  <a:gd name="connsiteX95" fmla="*/ 18764 w 553045"/>
                  <a:gd name="connsiteY95" fmla="*/ 15145 h 310739"/>
                  <a:gd name="connsiteX96" fmla="*/ 17621 w 553045"/>
                  <a:gd name="connsiteY96" fmla="*/ 16288 h 310739"/>
                  <a:gd name="connsiteX97" fmla="*/ 16764 w 553045"/>
                  <a:gd name="connsiteY97" fmla="*/ 17145 h 310739"/>
                  <a:gd name="connsiteX98" fmla="*/ 16097 w 553045"/>
                  <a:gd name="connsiteY98" fmla="*/ 17812 h 310739"/>
                  <a:gd name="connsiteX99" fmla="*/ 15526 w 553045"/>
                  <a:gd name="connsiteY99" fmla="*/ 18478 h 310739"/>
                  <a:gd name="connsiteX100" fmla="*/ 14478 w 553045"/>
                  <a:gd name="connsiteY100" fmla="*/ 19621 h 310739"/>
                  <a:gd name="connsiteX101" fmla="*/ 13621 w 553045"/>
                  <a:gd name="connsiteY101" fmla="*/ 20574 h 310739"/>
                  <a:gd name="connsiteX102" fmla="*/ 13049 w 553045"/>
                  <a:gd name="connsiteY102" fmla="*/ 21241 h 310739"/>
                  <a:gd name="connsiteX103" fmla="*/ 12287 w 553045"/>
                  <a:gd name="connsiteY103" fmla="*/ 22193 h 310739"/>
                  <a:gd name="connsiteX104" fmla="*/ 11716 w 553045"/>
                  <a:gd name="connsiteY104" fmla="*/ 22860 h 310739"/>
                  <a:gd name="connsiteX105" fmla="*/ 11430 w 553045"/>
                  <a:gd name="connsiteY105" fmla="*/ 23241 h 310739"/>
                  <a:gd name="connsiteX106" fmla="*/ 11239 w 553045"/>
                  <a:gd name="connsiteY106" fmla="*/ 23431 h 310739"/>
                  <a:gd name="connsiteX107" fmla="*/ 11239 w 553045"/>
                  <a:gd name="connsiteY107" fmla="*/ 23050 h 310739"/>
                  <a:gd name="connsiteX108" fmla="*/ 11335 w 553045"/>
                  <a:gd name="connsiteY108" fmla="*/ 22669 h 310739"/>
                  <a:gd name="connsiteX109" fmla="*/ 11430 w 553045"/>
                  <a:gd name="connsiteY109" fmla="*/ 22384 h 310739"/>
                  <a:gd name="connsiteX110" fmla="*/ 11525 w 553045"/>
                  <a:gd name="connsiteY110" fmla="*/ 22193 h 310739"/>
                  <a:gd name="connsiteX111" fmla="*/ 11525 w 553045"/>
                  <a:gd name="connsiteY111" fmla="*/ 22003 h 310739"/>
                  <a:gd name="connsiteX112" fmla="*/ 10859 w 553045"/>
                  <a:gd name="connsiteY112" fmla="*/ 23146 h 310739"/>
                  <a:gd name="connsiteX113" fmla="*/ 9334 w 553045"/>
                  <a:gd name="connsiteY113" fmla="*/ 26289 h 310739"/>
                  <a:gd name="connsiteX114" fmla="*/ 9239 w 553045"/>
                  <a:gd name="connsiteY114" fmla="*/ 26765 h 310739"/>
                  <a:gd name="connsiteX115" fmla="*/ 0 w 553045"/>
                  <a:gd name="connsiteY115" fmla="*/ 77438 h 310739"/>
                  <a:gd name="connsiteX116" fmla="*/ 381 w 553045"/>
                  <a:gd name="connsiteY116" fmla="*/ 82677 h 310739"/>
                  <a:gd name="connsiteX117" fmla="*/ 3238 w 553045"/>
                  <a:gd name="connsiteY117" fmla="*/ 100870 h 310739"/>
                  <a:gd name="connsiteX118" fmla="*/ 6096 w 553045"/>
                  <a:gd name="connsiteY118" fmla="*/ 114872 h 310739"/>
                  <a:gd name="connsiteX119" fmla="*/ 16097 w 553045"/>
                  <a:gd name="connsiteY119" fmla="*/ 155924 h 310739"/>
                  <a:gd name="connsiteX120" fmla="*/ 63151 w 553045"/>
                  <a:gd name="connsiteY120" fmla="*/ 216503 h 310739"/>
                  <a:gd name="connsiteX121" fmla="*/ 139351 w 553045"/>
                  <a:gd name="connsiteY121" fmla="*/ 264223 h 310739"/>
                  <a:gd name="connsiteX122" fmla="*/ 165354 w 553045"/>
                  <a:gd name="connsiteY122" fmla="*/ 274129 h 310739"/>
                  <a:gd name="connsiteX123" fmla="*/ 241078 w 553045"/>
                  <a:gd name="connsiteY123" fmla="*/ 287941 h 310739"/>
                  <a:gd name="connsiteX124" fmla="*/ 243268 w 553045"/>
                  <a:gd name="connsiteY124" fmla="*/ 290608 h 310739"/>
                  <a:gd name="connsiteX125" fmla="*/ 334803 w 553045"/>
                  <a:gd name="connsiteY125" fmla="*/ 301371 h 310739"/>
                  <a:gd name="connsiteX126" fmla="*/ 436912 w 553045"/>
                  <a:gd name="connsiteY126" fmla="*/ 306895 h 310739"/>
                  <a:gd name="connsiteX127" fmla="*/ 538543 w 553045"/>
                  <a:gd name="connsiteY127" fmla="*/ 310706 h 310739"/>
                  <a:gd name="connsiteX128" fmla="*/ 553022 w 553045"/>
                  <a:gd name="connsiteY128" fmla="*/ 310420 h 310739"/>
                  <a:gd name="connsiteX129" fmla="*/ 552926 w 553045"/>
                  <a:gd name="connsiteY129" fmla="*/ 309086 h 310739"/>
                  <a:gd name="connsiteX130" fmla="*/ 553022 w 553045"/>
                  <a:gd name="connsiteY130" fmla="*/ 307753 h 3107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</a:cxnLst>
                <a:rect l="l" t="t" r="r" b="b"/>
                <a:pathLst>
                  <a:path w="553045" h="310739">
                    <a:moveTo>
                      <a:pt x="553022" y="307753"/>
                    </a:moveTo>
                    <a:cubicBezTo>
                      <a:pt x="552926" y="306705"/>
                      <a:pt x="552831" y="305657"/>
                      <a:pt x="552735" y="304610"/>
                    </a:cubicBezTo>
                    <a:cubicBezTo>
                      <a:pt x="552641" y="303848"/>
                      <a:pt x="552641" y="303086"/>
                      <a:pt x="552545" y="302323"/>
                    </a:cubicBezTo>
                    <a:cubicBezTo>
                      <a:pt x="552450" y="301371"/>
                      <a:pt x="552355" y="300419"/>
                      <a:pt x="552355" y="299466"/>
                    </a:cubicBezTo>
                    <a:cubicBezTo>
                      <a:pt x="552259" y="298418"/>
                      <a:pt x="552164" y="297275"/>
                      <a:pt x="552164" y="296228"/>
                    </a:cubicBezTo>
                    <a:cubicBezTo>
                      <a:pt x="552164" y="295656"/>
                      <a:pt x="552069" y="295180"/>
                      <a:pt x="552069" y="294608"/>
                    </a:cubicBezTo>
                    <a:cubicBezTo>
                      <a:pt x="551974" y="293275"/>
                      <a:pt x="551879" y="292036"/>
                      <a:pt x="551783" y="290798"/>
                    </a:cubicBezTo>
                    <a:cubicBezTo>
                      <a:pt x="551688" y="289274"/>
                      <a:pt x="551497" y="287845"/>
                      <a:pt x="551402" y="286322"/>
                    </a:cubicBezTo>
                    <a:cubicBezTo>
                      <a:pt x="551307" y="285083"/>
                      <a:pt x="551116" y="283750"/>
                      <a:pt x="551021" y="282511"/>
                    </a:cubicBezTo>
                    <a:cubicBezTo>
                      <a:pt x="550831" y="280987"/>
                      <a:pt x="550640" y="279464"/>
                      <a:pt x="550450" y="277844"/>
                    </a:cubicBezTo>
                    <a:cubicBezTo>
                      <a:pt x="550259" y="276415"/>
                      <a:pt x="550069" y="274987"/>
                      <a:pt x="549783" y="273463"/>
                    </a:cubicBezTo>
                    <a:cubicBezTo>
                      <a:pt x="549688" y="272606"/>
                      <a:pt x="549497" y="271653"/>
                      <a:pt x="549402" y="270796"/>
                    </a:cubicBezTo>
                    <a:cubicBezTo>
                      <a:pt x="549211" y="269843"/>
                      <a:pt x="549116" y="268891"/>
                      <a:pt x="548926" y="267938"/>
                    </a:cubicBezTo>
                    <a:cubicBezTo>
                      <a:pt x="548640" y="266128"/>
                      <a:pt x="548259" y="264319"/>
                      <a:pt x="547973" y="262604"/>
                    </a:cubicBezTo>
                    <a:cubicBezTo>
                      <a:pt x="547688" y="261175"/>
                      <a:pt x="547402" y="259842"/>
                      <a:pt x="547211" y="258413"/>
                    </a:cubicBezTo>
                    <a:cubicBezTo>
                      <a:pt x="546830" y="256603"/>
                      <a:pt x="546449" y="254794"/>
                      <a:pt x="546068" y="252984"/>
                    </a:cubicBezTo>
                    <a:cubicBezTo>
                      <a:pt x="545782" y="251555"/>
                      <a:pt x="545497" y="250127"/>
                      <a:pt x="545116" y="248793"/>
                    </a:cubicBezTo>
                    <a:cubicBezTo>
                      <a:pt x="544830" y="247555"/>
                      <a:pt x="544544" y="246316"/>
                      <a:pt x="544259" y="245078"/>
                    </a:cubicBezTo>
                    <a:cubicBezTo>
                      <a:pt x="543973" y="243649"/>
                      <a:pt x="543592" y="242125"/>
                      <a:pt x="543210" y="240697"/>
                    </a:cubicBezTo>
                    <a:cubicBezTo>
                      <a:pt x="542925" y="239458"/>
                      <a:pt x="542639" y="238220"/>
                      <a:pt x="542354" y="236982"/>
                    </a:cubicBezTo>
                    <a:cubicBezTo>
                      <a:pt x="542068" y="235934"/>
                      <a:pt x="541877" y="234791"/>
                      <a:pt x="541591" y="233744"/>
                    </a:cubicBezTo>
                    <a:cubicBezTo>
                      <a:pt x="541211" y="232219"/>
                      <a:pt x="540829" y="230600"/>
                      <a:pt x="540544" y="229076"/>
                    </a:cubicBezTo>
                    <a:cubicBezTo>
                      <a:pt x="540353" y="227933"/>
                      <a:pt x="540068" y="226790"/>
                      <a:pt x="539877" y="225743"/>
                    </a:cubicBezTo>
                    <a:cubicBezTo>
                      <a:pt x="539686" y="224504"/>
                      <a:pt x="539401" y="223361"/>
                      <a:pt x="539210" y="222123"/>
                    </a:cubicBezTo>
                    <a:cubicBezTo>
                      <a:pt x="539019" y="221170"/>
                      <a:pt x="538829" y="220218"/>
                      <a:pt x="538734" y="219265"/>
                    </a:cubicBezTo>
                    <a:cubicBezTo>
                      <a:pt x="538543" y="218218"/>
                      <a:pt x="538353" y="217075"/>
                      <a:pt x="538163" y="216027"/>
                    </a:cubicBezTo>
                    <a:cubicBezTo>
                      <a:pt x="537972" y="214979"/>
                      <a:pt x="537782" y="213931"/>
                      <a:pt x="537591" y="212884"/>
                    </a:cubicBezTo>
                    <a:cubicBezTo>
                      <a:pt x="537400" y="211931"/>
                      <a:pt x="537210" y="210883"/>
                      <a:pt x="537020" y="209931"/>
                    </a:cubicBezTo>
                    <a:cubicBezTo>
                      <a:pt x="536829" y="208788"/>
                      <a:pt x="536543" y="207740"/>
                      <a:pt x="536257" y="206693"/>
                    </a:cubicBezTo>
                    <a:cubicBezTo>
                      <a:pt x="536067" y="205931"/>
                      <a:pt x="535877" y="205169"/>
                      <a:pt x="535686" y="204406"/>
                    </a:cubicBezTo>
                    <a:cubicBezTo>
                      <a:pt x="535495" y="203644"/>
                      <a:pt x="535305" y="202882"/>
                      <a:pt x="535019" y="202120"/>
                    </a:cubicBezTo>
                    <a:cubicBezTo>
                      <a:pt x="534734" y="201263"/>
                      <a:pt x="534543" y="200311"/>
                      <a:pt x="534257" y="199453"/>
                    </a:cubicBezTo>
                    <a:cubicBezTo>
                      <a:pt x="534067" y="198596"/>
                      <a:pt x="533781" y="197834"/>
                      <a:pt x="533591" y="196977"/>
                    </a:cubicBezTo>
                    <a:cubicBezTo>
                      <a:pt x="533305" y="195834"/>
                      <a:pt x="533019" y="194691"/>
                      <a:pt x="532733" y="193548"/>
                    </a:cubicBezTo>
                    <a:cubicBezTo>
                      <a:pt x="532638" y="193072"/>
                      <a:pt x="532543" y="192595"/>
                      <a:pt x="532352" y="192119"/>
                    </a:cubicBezTo>
                    <a:cubicBezTo>
                      <a:pt x="532162" y="191167"/>
                      <a:pt x="531876" y="190214"/>
                      <a:pt x="531686" y="189262"/>
                    </a:cubicBezTo>
                    <a:cubicBezTo>
                      <a:pt x="531495" y="188595"/>
                      <a:pt x="531400" y="187928"/>
                      <a:pt x="531209" y="187261"/>
                    </a:cubicBezTo>
                    <a:cubicBezTo>
                      <a:pt x="531019" y="186595"/>
                      <a:pt x="530923" y="185928"/>
                      <a:pt x="530733" y="185261"/>
                    </a:cubicBezTo>
                    <a:cubicBezTo>
                      <a:pt x="530543" y="184499"/>
                      <a:pt x="530352" y="183737"/>
                      <a:pt x="530257" y="182975"/>
                    </a:cubicBezTo>
                    <a:cubicBezTo>
                      <a:pt x="530066" y="181927"/>
                      <a:pt x="529780" y="180880"/>
                      <a:pt x="529494" y="179832"/>
                    </a:cubicBezTo>
                    <a:cubicBezTo>
                      <a:pt x="529304" y="179070"/>
                      <a:pt x="529114" y="178308"/>
                      <a:pt x="528923" y="177546"/>
                    </a:cubicBezTo>
                    <a:cubicBezTo>
                      <a:pt x="528733" y="176879"/>
                      <a:pt x="528542" y="176212"/>
                      <a:pt x="528447" y="175546"/>
                    </a:cubicBezTo>
                    <a:cubicBezTo>
                      <a:pt x="528257" y="174784"/>
                      <a:pt x="528066" y="173927"/>
                      <a:pt x="527780" y="173165"/>
                    </a:cubicBezTo>
                    <a:cubicBezTo>
                      <a:pt x="527590" y="172307"/>
                      <a:pt x="527304" y="171545"/>
                      <a:pt x="527018" y="170688"/>
                    </a:cubicBezTo>
                    <a:cubicBezTo>
                      <a:pt x="526828" y="170116"/>
                      <a:pt x="526637" y="169450"/>
                      <a:pt x="526447" y="168878"/>
                    </a:cubicBezTo>
                    <a:cubicBezTo>
                      <a:pt x="526161" y="167926"/>
                      <a:pt x="525780" y="167069"/>
                      <a:pt x="525494" y="166116"/>
                    </a:cubicBezTo>
                    <a:cubicBezTo>
                      <a:pt x="525303" y="165640"/>
                      <a:pt x="525113" y="165164"/>
                      <a:pt x="524923" y="164687"/>
                    </a:cubicBezTo>
                    <a:cubicBezTo>
                      <a:pt x="524637" y="163925"/>
                      <a:pt x="524256" y="163068"/>
                      <a:pt x="523970" y="162306"/>
                    </a:cubicBezTo>
                    <a:cubicBezTo>
                      <a:pt x="523684" y="161735"/>
                      <a:pt x="523494" y="161163"/>
                      <a:pt x="523208" y="160591"/>
                    </a:cubicBezTo>
                    <a:cubicBezTo>
                      <a:pt x="523113" y="160401"/>
                      <a:pt x="523018" y="160306"/>
                      <a:pt x="523018" y="160115"/>
                    </a:cubicBezTo>
                    <a:cubicBezTo>
                      <a:pt x="523018" y="159639"/>
                      <a:pt x="523018" y="159068"/>
                      <a:pt x="523018" y="158591"/>
                    </a:cubicBezTo>
                    <a:cubicBezTo>
                      <a:pt x="523018" y="157924"/>
                      <a:pt x="522922" y="157353"/>
                      <a:pt x="522922" y="156686"/>
                    </a:cubicBezTo>
                    <a:cubicBezTo>
                      <a:pt x="522827" y="155924"/>
                      <a:pt x="522732" y="155257"/>
                      <a:pt x="522637" y="154591"/>
                    </a:cubicBezTo>
                    <a:cubicBezTo>
                      <a:pt x="522541" y="153829"/>
                      <a:pt x="522446" y="153162"/>
                      <a:pt x="522256" y="152400"/>
                    </a:cubicBezTo>
                    <a:cubicBezTo>
                      <a:pt x="522161" y="151828"/>
                      <a:pt x="522065" y="151257"/>
                      <a:pt x="521875" y="150686"/>
                    </a:cubicBezTo>
                    <a:cubicBezTo>
                      <a:pt x="521779" y="150209"/>
                      <a:pt x="521589" y="149638"/>
                      <a:pt x="521494" y="149161"/>
                    </a:cubicBezTo>
                    <a:cubicBezTo>
                      <a:pt x="521398" y="148781"/>
                      <a:pt x="521303" y="148399"/>
                      <a:pt x="521208" y="147923"/>
                    </a:cubicBezTo>
                    <a:cubicBezTo>
                      <a:pt x="521113" y="147542"/>
                      <a:pt x="521018" y="147161"/>
                      <a:pt x="520827" y="146780"/>
                    </a:cubicBezTo>
                    <a:cubicBezTo>
                      <a:pt x="520827" y="146685"/>
                      <a:pt x="520827" y="146685"/>
                      <a:pt x="520732" y="146590"/>
                    </a:cubicBezTo>
                    <a:cubicBezTo>
                      <a:pt x="517588" y="146685"/>
                      <a:pt x="514350" y="146780"/>
                      <a:pt x="511111" y="146780"/>
                    </a:cubicBezTo>
                    <a:cubicBezTo>
                      <a:pt x="505206" y="146304"/>
                      <a:pt x="499300" y="145828"/>
                      <a:pt x="493490" y="145352"/>
                    </a:cubicBezTo>
                    <a:cubicBezTo>
                      <a:pt x="493014" y="144304"/>
                      <a:pt x="492061" y="143542"/>
                      <a:pt x="490538" y="143447"/>
                    </a:cubicBezTo>
                    <a:cubicBezTo>
                      <a:pt x="474154" y="142780"/>
                      <a:pt x="458248" y="138398"/>
                      <a:pt x="441770" y="138398"/>
                    </a:cubicBezTo>
                    <a:cubicBezTo>
                      <a:pt x="439864" y="138398"/>
                      <a:pt x="438626" y="139922"/>
                      <a:pt x="438435" y="141541"/>
                    </a:cubicBezTo>
                    <a:cubicBezTo>
                      <a:pt x="436816" y="141446"/>
                      <a:pt x="435197" y="141446"/>
                      <a:pt x="433578" y="141351"/>
                    </a:cubicBezTo>
                    <a:cubicBezTo>
                      <a:pt x="428434" y="139636"/>
                      <a:pt x="423291" y="137827"/>
                      <a:pt x="417766" y="136874"/>
                    </a:cubicBezTo>
                    <a:cubicBezTo>
                      <a:pt x="407194" y="135160"/>
                      <a:pt x="396526" y="135065"/>
                      <a:pt x="385953" y="135445"/>
                    </a:cubicBezTo>
                    <a:cubicBezTo>
                      <a:pt x="385286" y="135445"/>
                      <a:pt x="384620" y="135445"/>
                      <a:pt x="383953" y="135541"/>
                    </a:cubicBezTo>
                    <a:cubicBezTo>
                      <a:pt x="373285" y="132302"/>
                      <a:pt x="358044" y="134112"/>
                      <a:pt x="348139" y="133160"/>
                    </a:cubicBezTo>
                    <a:cubicBezTo>
                      <a:pt x="335756" y="132016"/>
                      <a:pt x="323469" y="131350"/>
                      <a:pt x="311086" y="130969"/>
                    </a:cubicBezTo>
                    <a:cubicBezTo>
                      <a:pt x="310419" y="130778"/>
                      <a:pt x="309753" y="130588"/>
                      <a:pt x="309086" y="130397"/>
                    </a:cubicBezTo>
                    <a:cubicBezTo>
                      <a:pt x="253460" y="129159"/>
                      <a:pt x="190500" y="123730"/>
                      <a:pt x="136588" y="109347"/>
                    </a:cubicBezTo>
                    <a:cubicBezTo>
                      <a:pt x="97631" y="98965"/>
                      <a:pt x="49911" y="75152"/>
                      <a:pt x="38291" y="33623"/>
                    </a:cubicBezTo>
                    <a:cubicBezTo>
                      <a:pt x="30575" y="22098"/>
                      <a:pt x="28480" y="10477"/>
                      <a:pt x="35719" y="0"/>
                    </a:cubicBezTo>
                    <a:cubicBezTo>
                      <a:pt x="35719" y="0"/>
                      <a:pt x="35623" y="95"/>
                      <a:pt x="35623" y="95"/>
                    </a:cubicBezTo>
                    <a:cubicBezTo>
                      <a:pt x="35433" y="190"/>
                      <a:pt x="35243" y="381"/>
                      <a:pt x="35052" y="476"/>
                    </a:cubicBezTo>
                    <a:cubicBezTo>
                      <a:pt x="34861" y="667"/>
                      <a:pt x="34576" y="857"/>
                      <a:pt x="34385" y="1048"/>
                    </a:cubicBezTo>
                    <a:cubicBezTo>
                      <a:pt x="34194" y="1143"/>
                      <a:pt x="34004" y="1333"/>
                      <a:pt x="33909" y="1429"/>
                    </a:cubicBezTo>
                    <a:cubicBezTo>
                      <a:pt x="33623" y="1619"/>
                      <a:pt x="33338" y="1905"/>
                      <a:pt x="33147" y="2096"/>
                    </a:cubicBezTo>
                    <a:cubicBezTo>
                      <a:pt x="32766" y="2381"/>
                      <a:pt x="32385" y="2667"/>
                      <a:pt x="32004" y="3048"/>
                    </a:cubicBezTo>
                    <a:cubicBezTo>
                      <a:pt x="31718" y="3238"/>
                      <a:pt x="31432" y="3524"/>
                      <a:pt x="31147" y="3715"/>
                    </a:cubicBezTo>
                    <a:cubicBezTo>
                      <a:pt x="30861" y="4000"/>
                      <a:pt x="30480" y="4286"/>
                      <a:pt x="30194" y="4572"/>
                    </a:cubicBezTo>
                    <a:cubicBezTo>
                      <a:pt x="29909" y="4763"/>
                      <a:pt x="29718" y="5048"/>
                      <a:pt x="29432" y="5239"/>
                    </a:cubicBezTo>
                    <a:cubicBezTo>
                      <a:pt x="29146" y="5524"/>
                      <a:pt x="28860" y="5810"/>
                      <a:pt x="28480" y="6096"/>
                    </a:cubicBezTo>
                    <a:cubicBezTo>
                      <a:pt x="28289" y="6286"/>
                      <a:pt x="28099" y="6477"/>
                      <a:pt x="27908" y="6572"/>
                    </a:cubicBezTo>
                    <a:cubicBezTo>
                      <a:pt x="27717" y="6763"/>
                      <a:pt x="27432" y="6953"/>
                      <a:pt x="27241" y="7144"/>
                    </a:cubicBezTo>
                    <a:cubicBezTo>
                      <a:pt x="26956" y="7334"/>
                      <a:pt x="26765" y="7620"/>
                      <a:pt x="26479" y="7810"/>
                    </a:cubicBezTo>
                    <a:cubicBezTo>
                      <a:pt x="26289" y="8001"/>
                      <a:pt x="26098" y="8192"/>
                      <a:pt x="25908" y="8382"/>
                    </a:cubicBezTo>
                    <a:cubicBezTo>
                      <a:pt x="25622" y="8668"/>
                      <a:pt x="25336" y="8953"/>
                      <a:pt x="25051" y="9239"/>
                    </a:cubicBezTo>
                    <a:cubicBezTo>
                      <a:pt x="24765" y="9525"/>
                      <a:pt x="24479" y="9715"/>
                      <a:pt x="24193" y="10001"/>
                    </a:cubicBezTo>
                    <a:cubicBezTo>
                      <a:pt x="23908" y="10287"/>
                      <a:pt x="23622" y="10573"/>
                      <a:pt x="23241" y="10858"/>
                    </a:cubicBezTo>
                    <a:cubicBezTo>
                      <a:pt x="22860" y="11240"/>
                      <a:pt x="22479" y="11621"/>
                      <a:pt x="22003" y="12001"/>
                    </a:cubicBezTo>
                    <a:cubicBezTo>
                      <a:pt x="21717" y="12287"/>
                      <a:pt x="21431" y="12573"/>
                      <a:pt x="21050" y="12859"/>
                    </a:cubicBezTo>
                    <a:cubicBezTo>
                      <a:pt x="20764" y="13144"/>
                      <a:pt x="20574" y="13335"/>
                      <a:pt x="20288" y="13621"/>
                    </a:cubicBezTo>
                    <a:cubicBezTo>
                      <a:pt x="19907" y="14002"/>
                      <a:pt x="19621" y="14288"/>
                      <a:pt x="19241" y="14669"/>
                    </a:cubicBezTo>
                    <a:cubicBezTo>
                      <a:pt x="19050" y="14859"/>
                      <a:pt x="18955" y="14954"/>
                      <a:pt x="18764" y="15145"/>
                    </a:cubicBezTo>
                    <a:cubicBezTo>
                      <a:pt x="18383" y="15526"/>
                      <a:pt x="18002" y="15907"/>
                      <a:pt x="17621" y="16288"/>
                    </a:cubicBezTo>
                    <a:cubicBezTo>
                      <a:pt x="17336" y="16573"/>
                      <a:pt x="17050" y="16859"/>
                      <a:pt x="16764" y="17145"/>
                    </a:cubicBezTo>
                    <a:cubicBezTo>
                      <a:pt x="16573" y="17335"/>
                      <a:pt x="16383" y="17621"/>
                      <a:pt x="16097" y="17812"/>
                    </a:cubicBezTo>
                    <a:cubicBezTo>
                      <a:pt x="15907" y="18002"/>
                      <a:pt x="15716" y="18288"/>
                      <a:pt x="15526" y="18478"/>
                    </a:cubicBezTo>
                    <a:cubicBezTo>
                      <a:pt x="15144" y="18859"/>
                      <a:pt x="14859" y="19240"/>
                      <a:pt x="14478" y="19621"/>
                    </a:cubicBezTo>
                    <a:cubicBezTo>
                      <a:pt x="14192" y="19907"/>
                      <a:pt x="13907" y="20288"/>
                      <a:pt x="13621" y="20574"/>
                    </a:cubicBezTo>
                    <a:cubicBezTo>
                      <a:pt x="13430" y="20765"/>
                      <a:pt x="13240" y="21050"/>
                      <a:pt x="13049" y="21241"/>
                    </a:cubicBezTo>
                    <a:cubicBezTo>
                      <a:pt x="12763" y="21526"/>
                      <a:pt x="12478" y="21907"/>
                      <a:pt x="12287" y="22193"/>
                    </a:cubicBezTo>
                    <a:cubicBezTo>
                      <a:pt x="12097" y="22384"/>
                      <a:pt x="11906" y="22669"/>
                      <a:pt x="11716" y="22860"/>
                    </a:cubicBezTo>
                    <a:cubicBezTo>
                      <a:pt x="11620" y="22955"/>
                      <a:pt x="11525" y="23146"/>
                      <a:pt x="11430" y="23241"/>
                    </a:cubicBezTo>
                    <a:cubicBezTo>
                      <a:pt x="11335" y="23336"/>
                      <a:pt x="11335" y="23431"/>
                      <a:pt x="11239" y="23431"/>
                    </a:cubicBezTo>
                    <a:cubicBezTo>
                      <a:pt x="11239" y="23336"/>
                      <a:pt x="11239" y="23241"/>
                      <a:pt x="11239" y="23050"/>
                    </a:cubicBezTo>
                    <a:cubicBezTo>
                      <a:pt x="11239" y="22955"/>
                      <a:pt x="11239" y="22765"/>
                      <a:pt x="11335" y="22669"/>
                    </a:cubicBezTo>
                    <a:cubicBezTo>
                      <a:pt x="11335" y="22574"/>
                      <a:pt x="11335" y="22479"/>
                      <a:pt x="11430" y="22384"/>
                    </a:cubicBezTo>
                    <a:cubicBezTo>
                      <a:pt x="11430" y="22288"/>
                      <a:pt x="11430" y="22193"/>
                      <a:pt x="11525" y="22193"/>
                    </a:cubicBezTo>
                    <a:cubicBezTo>
                      <a:pt x="11525" y="22098"/>
                      <a:pt x="11525" y="22098"/>
                      <a:pt x="11525" y="22003"/>
                    </a:cubicBezTo>
                    <a:cubicBezTo>
                      <a:pt x="11335" y="22384"/>
                      <a:pt x="11049" y="22765"/>
                      <a:pt x="10859" y="23146"/>
                    </a:cubicBezTo>
                    <a:cubicBezTo>
                      <a:pt x="10287" y="24194"/>
                      <a:pt x="9810" y="25241"/>
                      <a:pt x="9334" y="26289"/>
                    </a:cubicBezTo>
                    <a:cubicBezTo>
                      <a:pt x="9334" y="26479"/>
                      <a:pt x="9334" y="26575"/>
                      <a:pt x="9239" y="26765"/>
                    </a:cubicBezTo>
                    <a:cubicBezTo>
                      <a:pt x="4382" y="42863"/>
                      <a:pt x="1428" y="60007"/>
                      <a:pt x="0" y="77438"/>
                    </a:cubicBezTo>
                    <a:cubicBezTo>
                      <a:pt x="95" y="79438"/>
                      <a:pt x="191" y="81248"/>
                      <a:pt x="381" y="82677"/>
                    </a:cubicBezTo>
                    <a:cubicBezTo>
                      <a:pt x="952" y="88964"/>
                      <a:pt x="1143" y="94869"/>
                      <a:pt x="3238" y="100870"/>
                    </a:cubicBezTo>
                    <a:cubicBezTo>
                      <a:pt x="5334" y="106775"/>
                      <a:pt x="6572" y="108680"/>
                      <a:pt x="6096" y="114872"/>
                    </a:cubicBezTo>
                    <a:cubicBezTo>
                      <a:pt x="5525" y="122873"/>
                      <a:pt x="13907" y="148209"/>
                      <a:pt x="16097" y="155924"/>
                    </a:cubicBezTo>
                    <a:cubicBezTo>
                      <a:pt x="22479" y="178022"/>
                      <a:pt x="53054" y="206502"/>
                      <a:pt x="63151" y="216503"/>
                    </a:cubicBezTo>
                    <a:cubicBezTo>
                      <a:pt x="83725" y="236982"/>
                      <a:pt x="113442" y="250793"/>
                      <a:pt x="139351" y="264223"/>
                    </a:cubicBezTo>
                    <a:cubicBezTo>
                      <a:pt x="144685" y="266986"/>
                      <a:pt x="159829" y="272129"/>
                      <a:pt x="165354" y="274129"/>
                    </a:cubicBezTo>
                    <a:cubicBezTo>
                      <a:pt x="183452" y="280702"/>
                      <a:pt x="213074" y="285083"/>
                      <a:pt x="241078" y="287941"/>
                    </a:cubicBezTo>
                    <a:cubicBezTo>
                      <a:pt x="241268" y="289084"/>
                      <a:pt x="241935" y="290132"/>
                      <a:pt x="243268" y="290608"/>
                    </a:cubicBezTo>
                    <a:cubicBezTo>
                      <a:pt x="272796" y="300704"/>
                      <a:pt x="304038" y="299657"/>
                      <a:pt x="334803" y="301371"/>
                    </a:cubicBezTo>
                    <a:cubicBezTo>
                      <a:pt x="369094" y="303276"/>
                      <a:pt x="402431" y="307277"/>
                      <a:pt x="436912" y="306895"/>
                    </a:cubicBezTo>
                    <a:cubicBezTo>
                      <a:pt x="470821" y="306515"/>
                      <a:pt x="504539" y="311182"/>
                      <a:pt x="538543" y="310706"/>
                    </a:cubicBezTo>
                    <a:cubicBezTo>
                      <a:pt x="543401" y="310610"/>
                      <a:pt x="548164" y="310515"/>
                      <a:pt x="553022" y="310420"/>
                    </a:cubicBezTo>
                    <a:cubicBezTo>
                      <a:pt x="553022" y="309944"/>
                      <a:pt x="552926" y="309562"/>
                      <a:pt x="552926" y="309086"/>
                    </a:cubicBezTo>
                    <a:cubicBezTo>
                      <a:pt x="553117" y="308800"/>
                      <a:pt x="553022" y="308229"/>
                      <a:pt x="553022" y="307753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</p:grpSp>
        <p:grpSp>
          <p:nvGrpSpPr>
            <p:cNvPr id="138" name="Graphic 27">
              <a:extLst>
                <a:ext uri="{FF2B5EF4-FFF2-40B4-BE49-F238E27FC236}">
                  <a16:creationId xmlns:a16="http://schemas.microsoft.com/office/drawing/2014/main" id="{41BEC79D-DCB5-40EF-A56B-20FCA8947AB3}"/>
                </a:ext>
              </a:extLst>
            </p:cNvPr>
            <p:cNvGrpSpPr/>
            <p:nvPr userDrawn="1"/>
          </p:nvGrpSpPr>
          <p:grpSpPr>
            <a:xfrm>
              <a:off x="8418194" y="3845718"/>
              <a:ext cx="1126998" cy="647128"/>
              <a:chOff x="8418194" y="3845718"/>
              <a:chExt cx="1126998" cy="647128"/>
            </a:xfrm>
            <a:grpFill/>
          </p:grpSpPr>
          <p:sp>
            <p:nvSpPr>
              <p:cNvPr id="241" name="Freeform: Shape 240">
                <a:extLst>
                  <a:ext uri="{FF2B5EF4-FFF2-40B4-BE49-F238E27FC236}">
                    <a16:creationId xmlns:a16="http://schemas.microsoft.com/office/drawing/2014/main" id="{2DA89353-C9E4-473E-8602-E5E29897EAC9}"/>
                  </a:ext>
                </a:extLst>
              </p:cNvPr>
              <p:cNvSpPr/>
              <p:nvPr userDrawn="1"/>
            </p:nvSpPr>
            <p:spPr>
              <a:xfrm>
                <a:off x="9346025" y="4091749"/>
                <a:ext cx="1333" cy="1142"/>
              </a:xfrm>
              <a:custGeom>
                <a:avLst/>
                <a:gdLst>
                  <a:gd name="connsiteX0" fmla="*/ 0 w 1333"/>
                  <a:gd name="connsiteY0" fmla="*/ 0 h 1142"/>
                  <a:gd name="connsiteX1" fmla="*/ 95 w 1333"/>
                  <a:gd name="connsiteY1" fmla="*/ 1048 h 1142"/>
                  <a:gd name="connsiteX2" fmla="*/ 1333 w 1333"/>
                  <a:gd name="connsiteY2" fmla="*/ 1143 h 1142"/>
                  <a:gd name="connsiteX3" fmla="*/ 1238 w 1333"/>
                  <a:gd name="connsiteY3" fmla="*/ 95 h 1142"/>
                  <a:gd name="connsiteX4" fmla="*/ 0 w 1333"/>
                  <a:gd name="connsiteY4" fmla="*/ 0 h 11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33" h="1142">
                    <a:moveTo>
                      <a:pt x="0" y="0"/>
                    </a:moveTo>
                    <a:cubicBezTo>
                      <a:pt x="0" y="381"/>
                      <a:pt x="95" y="1048"/>
                      <a:pt x="95" y="1048"/>
                    </a:cubicBezTo>
                    <a:cubicBezTo>
                      <a:pt x="476" y="1143"/>
                      <a:pt x="952" y="1143"/>
                      <a:pt x="1333" y="1143"/>
                    </a:cubicBezTo>
                    <a:cubicBezTo>
                      <a:pt x="1333" y="762"/>
                      <a:pt x="1238" y="95"/>
                      <a:pt x="1238" y="95"/>
                    </a:cubicBezTo>
                    <a:cubicBezTo>
                      <a:pt x="762" y="0"/>
                      <a:pt x="381" y="0"/>
                      <a:pt x="0" y="0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  <p:sp>
            <p:nvSpPr>
              <p:cNvPr id="242" name="Freeform: Shape 241">
                <a:extLst>
                  <a:ext uri="{FF2B5EF4-FFF2-40B4-BE49-F238E27FC236}">
                    <a16:creationId xmlns:a16="http://schemas.microsoft.com/office/drawing/2014/main" id="{50B60475-AF95-4730-8D9E-3B801AB4C015}"/>
                  </a:ext>
                </a:extLst>
              </p:cNvPr>
              <p:cNvSpPr/>
              <p:nvPr userDrawn="1"/>
            </p:nvSpPr>
            <p:spPr>
              <a:xfrm>
                <a:off x="8787479" y="4103929"/>
                <a:ext cx="2190" cy="1739"/>
              </a:xfrm>
              <a:custGeom>
                <a:avLst/>
                <a:gdLst>
                  <a:gd name="connsiteX0" fmla="*/ 1143 w 2190"/>
                  <a:gd name="connsiteY0" fmla="*/ 12 h 1739"/>
                  <a:gd name="connsiteX1" fmla="*/ 0 w 2190"/>
                  <a:gd name="connsiteY1" fmla="*/ 584 h 1739"/>
                  <a:gd name="connsiteX2" fmla="*/ 1048 w 2190"/>
                  <a:gd name="connsiteY2" fmla="*/ 1727 h 1739"/>
                  <a:gd name="connsiteX3" fmla="*/ 2191 w 2190"/>
                  <a:gd name="connsiteY3" fmla="*/ 1155 h 1739"/>
                  <a:gd name="connsiteX4" fmla="*/ 1143 w 2190"/>
                  <a:gd name="connsiteY4" fmla="*/ 12 h 17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90" h="1739">
                    <a:moveTo>
                      <a:pt x="1143" y="12"/>
                    </a:moveTo>
                    <a:cubicBezTo>
                      <a:pt x="762" y="-83"/>
                      <a:pt x="381" y="393"/>
                      <a:pt x="0" y="584"/>
                    </a:cubicBezTo>
                    <a:cubicBezTo>
                      <a:pt x="381" y="965"/>
                      <a:pt x="667" y="1632"/>
                      <a:pt x="1048" y="1727"/>
                    </a:cubicBezTo>
                    <a:cubicBezTo>
                      <a:pt x="1428" y="1822"/>
                      <a:pt x="1810" y="1346"/>
                      <a:pt x="2191" y="1155"/>
                    </a:cubicBezTo>
                    <a:cubicBezTo>
                      <a:pt x="1905" y="774"/>
                      <a:pt x="1524" y="108"/>
                      <a:pt x="1143" y="12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  <p:sp>
            <p:nvSpPr>
              <p:cNvPr id="243" name="Freeform: Shape 242">
                <a:extLst>
                  <a:ext uri="{FF2B5EF4-FFF2-40B4-BE49-F238E27FC236}">
                    <a16:creationId xmlns:a16="http://schemas.microsoft.com/office/drawing/2014/main" id="{7355DBEB-EB85-47BD-8395-3D162A7C632A}"/>
                  </a:ext>
                </a:extLst>
              </p:cNvPr>
              <p:cNvSpPr/>
              <p:nvPr userDrawn="1"/>
            </p:nvSpPr>
            <p:spPr>
              <a:xfrm>
                <a:off x="9262491" y="4061936"/>
                <a:ext cx="190" cy="381"/>
              </a:xfrm>
              <a:custGeom>
                <a:avLst/>
                <a:gdLst>
                  <a:gd name="connsiteX0" fmla="*/ 0 w 190"/>
                  <a:gd name="connsiteY0" fmla="*/ 0 h 381"/>
                  <a:gd name="connsiteX1" fmla="*/ 95 w 190"/>
                  <a:gd name="connsiteY1" fmla="*/ 381 h 381"/>
                  <a:gd name="connsiteX2" fmla="*/ 191 w 190"/>
                  <a:gd name="connsiteY2" fmla="*/ 286 h 381"/>
                  <a:gd name="connsiteX3" fmla="*/ 0 w 190"/>
                  <a:gd name="connsiteY3" fmla="*/ 0 h 3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90" h="381">
                    <a:moveTo>
                      <a:pt x="0" y="0"/>
                    </a:moveTo>
                    <a:cubicBezTo>
                      <a:pt x="0" y="95"/>
                      <a:pt x="95" y="286"/>
                      <a:pt x="95" y="381"/>
                    </a:cubicBezTo>
                    <a:cubicBezTo>
                      <a:pt x="95" y="381"/>
                      <a:pt x="191" y="286"/>
                      <a:pt x="191" y="286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  <p:sp>
            <p:nvSpPr>
              <p:cNvPr id="244" name="Freeform: Shape 243">
                <a:extLst>
                  <a:ext uri="{FF2B5EF4-FFF2-40B4-BE49-F238E27FC236}">
                    <a16:creationId xmlns:a16="http://schemas.microsoft.com/office/drawing/2014/main" id="{569D6196-EACB-40CB-B4FD-C8C8C673655F}"/>
                  </a:ext>
                </a:extLst>
              </p:cNvPr>
              <p:cNvSpPr/>
              <p:nvPr userDrawn="1"/>
            </p:nvSpPr>
            <p:spPr>
              <a:xfrm>
                <a:off x="9262559" y="4062012"/>
                <a:ext cx="312" cy="209"/>
              </a:xfrm>
              <a:custGeom>
                <a:avLst/>
                <a:gdLst>
                  <a:gd name="connsiteX0" fmla="*/ 27 w 312"/>
                  <a:gd name="connsiteY0" fmla="*/ 19 h 209"/>
                  <a:gd name="connsiteX1" fmla="*/ 122 w 312"/>
                  <a:gd name="connsiteY1" fmla="*/ 210 h 209"/>
                  <a:gd name="connsiteX2" fmla="*/ 312 w 312"/>
                  <a:gd name="connsiteY2" fmla="*/ 210 h 209"/>
                  <a:gd name="connsiteX3" fmla="*/ 27 w 312"/>
                  <a:gd name="connsiteY3" fmla="*/ 19 h 2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12" h="209">
                    <a:moveTo>
                      <a:pt x="27" y="19"/>
                    </a:moveTo>
                    <a:cubicBezTo>
                      <a:pt x="-69" y="-76"/>
                      <a:pt x="122" y="210"/>
                      <a:pt x="122" y="210"/>
                    </a:cubicBezTo>
                    <a:cubicBezTo>
                      <a:pt x="217" y="210"/>
                      <a:pt x="217" y="210"/>
                      <a:pt x="312" y="210"/>
                    </a:cubicBezTo>
                    <a:cubicBezTo>
                      <a:pt x="217" y="210"/>
                      <a:pt x="122" y="115"/>
                      <a:pt x="27" y="19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  <p:sp>
            <p:nvSpPr>
              <p:cNvPr id="245" name="Freeform: Shape 244">
                <a:extLst>
                  <a:ext uri="{FF2B5EF4-FFF2-40B4-BE49-F238E27FC236}">
                    <a16:creationId xmlns:a16="http://schemas.microsoft.com/office/drawing/2014/main" id="{7B4100B1-C0B4-450A-B088-3EB44F477D8D}"/>
                  </a:ext>
                </a:extLst>
              </p:cNvPr>
              <p:cNvSpPr/>
              <p:nvPr userDrawn="1"/>
            </p:nvSpPr>
            <p:spPr>
              <a:xfrm>
                <a:off x="9262871" y="4062221"/>
                <a:ext cx="9429" cy="2516"/>
              </a:xfrm>
              <a:custGeom>
                <a:avLst/>
                <a:gdLst>
                  <a:gd name="connsiteX0" fmla="*/ 9430 w 9429"/>
                  <a:gd name="connsiteY0" fmla="*/ 95 h 2516"/>
                  <a:gd name="connsiteX1" fmla="*/ 0 w 9429"/>
                  <a:gd name="connsiteY1" fmla="*/ 0 h 2516"/>
                  <a:gd name="connsiteX2" fmla="*/ 9430 w 9429"/>
                  <a:gd name="connsiteY2" fmla="*/ 95 h 25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429" h="2516">
                    <a:moveTo>
                      <a:pt x="9430" y="95"/>
                    </a:moveTo>
                    <a:cubicBezTo>
                      <a:pt x="4953" y="95"/>
                      <a:pt x="2477" y="95"/>
                      <a:pt x="0" y="0"/>
                    </a:cubicBezTo>
                    <a:cubicBezTo>
                      <a:pt x="2572" y="1810"/>
                      <a:pt x="5334" y="4572"/>
                      <a:pt x="9430" y="95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  <p:sp>
            <p:nvSpPr>
              <p:cNvPr id="246" name="Freeform: Shape 245">
                <a:extLst>
                  <a:ext uri="{FF2B5EF4-FFF2-40B4-BE49-F238E27FC236}">
                    <a16:creationId xmlns:a16="http://schemas.microsoft.com/office/drawing/2014/main" id="{2D5FFA7A-B586-44A3-B107-DC0E3A5FBD62}"/>
                  </a:ext>
                </a:extLst>
              </p:cNvPr>
              <p:cNvSpPr/>
              <p:nvPr userDrawn="1"/>
            </p:nvSpPr>
            <p:spPr>
              <a:xfrm>
                <a:off x="9184385" y="4080795"/>
                <a:ext cx="6953" cy="2952"/>
              </a:xfrm>
              <a:custGeom>
                <a:avLst/>
                <a:gdLst>
                  <a:gd name="connsiteX0" fmla="*/ 0 w 6953"/>
                  <a:gd name="connsiteY0" fmla="*/ 0 h 2952"/>
                  <a:gd name="connsiteX1" fmla="*/ 95 w 6953"/>
                  <a:gd name="connsiteY1" fmla="*/ 2096 h 2952"/>
                  <a:gd name="connsiteX2" fmla="*/ 6953 w 6953"/>
                  <a:gd name="connsiteY2" fmla="*/ 2953 h 2952"/>
                  <a:gd name="connsiteX3" fmla="*/ 6858 w 6953"/>
                  <a:gd name="connsiteY3" fmla="*/ 857 h 2952"/>
                  <a:gd name="connsiteX4" fmla="*/ 0 w 6953"/>
                  <a:gd name="connsiteY4" fmla="*/ 0 h 29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953" h="2952">
                    <a:moveTo>
                      <a:pt x="0" y="0"/>
                    </a:moveTo>
                    <a:cubicBezTo>
                      <a:pt x="0" y="762"/>
                      <a:pt x="95" y="1429"/>
                      <a:pt x="95" y="2096"/>
                    </a:cubicBezTo>
                    <a:lnTo>
                      <a:pt x="6953" y="2953"/>
                    </a:lnTo>
                    <a:lnTo>
                      <a:pt x="6858" y="857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  <p:sp>
            <p:nvSpPr>
              <p:cNvPr id="247" name="Freeform: Shape 246">
                <a:extLst>
                  <a:ext uri="{FF2B5EF4-FFF2-40B4-BE49-F238E27FC236}">
                    <a16:creationId xmlns:a16="http://schemas.microsoft.com/office/drawing/2014/main" id="{AE13FD77-C668-4537-AA44-14974814A720}"/>
                  </a:ext>
                </a:extLst>
              </p:cNvPr>
              <p:cNvSpPr/>
              <p:nvPr userDrawn="1"/>
            </p:nvSpPr>
            <p:spPr>
              <a:xfrm>
                <a:off x="8418194" y="3845718"/>
                <a:ext cx="1126998" cy="647128"/>
              </a:xfrm>
              <a:custGeom>
                <a:avLst/>
                <a:gdLst>
                  <a:gd name="connsiteX0" fmla="*/ 1126807 w 1126998"/>
                  <a:gd name="connsiteY0" fmla="*/ 0 h 647128"/>
                  <a:gd name="connsiteX1" fmla="*/ 1126617 w 1126998"/>
                  <a:gd name="connsiteY1" fmla="*/ 381 h 647128"/>
                  <a:gd name="connsiteX2" fmla="*/ 1126427 w 1126998"/>
                  <a:gd name="connsiteY2" fmla="*/ 762 h 647128"/>
                  <a:gd name="connsiteX3" fmla="*/ 1126331 w 1126998"/>
                  <a:gd name="connsiteY3" fmla="*/ 1048 h 647128"/>
                  <a:gd name="connsiteX4" fmla="*/ 1126141 w 1126998"/>
                  <a:gd name="connsiteY4" fmla="*/ 1524 h 647128"/>
                  <a:gd name="connsiteX5" fmla="*/ 1125664 w 1126998"/>
                  <a:gd name="connsiteY5" fmla="*/ 2381 h 647128"/>
                  <a:gd name="connsiteX6" fmla="*/ 1124903 w 1126998"/>
                  <a:gd name="connsiteY6" fmla="*/ 3715 h 647128"/>
                  <a:gd name="connsiteX7" fmla="*/ 1124331 w 1126998"/>
                  <a:gd name="connsiteY7" fmla="*/ 4667 h 647128"/>
                  <a:gd name="connsiteX8" fmla="*/ 1123665 w 1126998"/>
                  <a:gd name="connsiteY8" fmla="*/ 5810 h 647128"/>
                  <a:gd name="connsiteX9" fmla="*/ 1123093 w 1126998"/>
                  <a:gd name="connsiteY9" fmla="*/ 6763 h 647128"/>
                  <a:gd name="connsiteX10" fmla="*/ 1121569 w 1126998"/>
                  <a:gd name="connsiteY10" fmla="*/ 9144 h 647128"/>
                  <a:gd name="connsiteX11" fmla="*/ 1119759 w 1126998"/>
                  <a:gd name="connsiteY11" fmla="*/ 11906 h 647128"/>
                  <a:gd name="connsiteX12" fmla="*/ 1117664 w 1126998"/>
                  <a:gd name="connsiteY12" fmla="*/ 14954 h 647128"/>
                  <a:gd name="connsiteX13" fmla="*/ 1116521 w 1126998"/>
                  <a:gd name="connsiteY13" fmla="*/ 16478 h 647128"/>
                  <a:gd name="connsiteX14" fmla="*/ 1115187 w 1126998"/>
                  <a:gd name="connsiteY14" fmla="*/ 18288 h 647128"/>
                  <a:gd name="connsiteX15" fmla="*/ 1112044 w 1126998"/>
                  <a:gd name="connsiteY15" fmla="*/ 22384 h 647128"/>
                  <a:gd name="connsiteX16" fmla="*/ 1111282 w 1126998"/>
                  <a:gd name="connsiteY16" fmla="*/ 23432 h 647128"/>
                  <a:gd name="connsiteX17" fmla="*/ 1109091 w 1126998"/>
                  <a:gd name="connsiteY17" fmla="*/ 26194 h 647128"/>
                  <a:gd name="connsiteX18" fmla="*/ 1106424 w 1126998"/>
                  <a:gd name="connsiteY18" fmla="*/ 29432 h 647128"/>
                  <a:gd name="connsiteX19" fmla="*/ 1105472 w 1126998"/>
                  <a:gd name="connsiteY19" fmla="*/ 30575 h 647128"/>
                  <a:gd name="connsiteX20" fmla="*/ 1103376 w 1126998"/>
                  <a:gd name="connsiteY20" fmla="*/ 33052 h 647128"/>
                  <a:gd name="connsiteX21" fmla="*/ 1100709 w 1126998"/>
                  <a:gd name="connsiteY21" fmla="*/ 36100 h 647128"/>
                  <a:gd name="connsiteX22" fmla="*/ 1098518 w 1126998"/>
                  <a:gd name="connsiteY22" fmla="*/ 38671 h 647128"/>
                  <a:gd name="connsiteX23" fmla="*/ 1096423 w 1126998"/>
                  <a:gd name="connsiteY23" fmla="*/ 41053 h 647128"/>
                  <a:gd name="connsiteX24" fmla="*/ 1095090 w 1126998"/>
                  <a:gd name="connsiteY24" fmla="*/ 42577 h 647128"/>
                  <a:gd name="connsiteX25" fmla="*/ 1093470 w 1126998"/>
                  <a:gd name="connsiteY25" fmla="*/ 44482 h 647128"/>
                  <a:gd name="connsiteX26" fmla="*/ 1091470 w 1126998"/>
                  <a:gd name="connsiteY26" fmla="*/ 46863 h 647128"/>
                  <a:gd name="connsiteX27" fmla="*/ 1089660 w 1126998"/>
                  <a:gd name="connsiteY27" fmla="*/ 49054 h 647128"/>
                  <a:gd name="connsiteX28" fmla="*/ 1088136 w 1126998"/>
                  <a:gd name="connsiteY28" fmla="*/ 50863 h 647128"/>
                  <a:gd name="connsiteX29" fmla="*/ 1085279 w 1126998"/>
                  <a:gd name="connsiteY29" fmla="*/ 54483 h 647128"/>
                  <a:gd name="connsiteX30" fmla="*/ 1084422 w 1126998"/>
                  <a:gd name="connsiteY30" fmla="*/ 55626 h 647128"/>
                  <a:gd name="connsiteX31" fmla="*/ 1082517 w 1126998"/>
                  <a:gd name="connsiteY31" fmla="*/ 57912 h 647128"/>
                  <a:gd name="connsiteX32" fmla="*/ 1079945 w 1126998"/>
                  <a:gd name="connsiteY32" fmla="*/ 60579 h 647128"/>
                  <a:gd name="connsiteX33" fmla="*/ 1077849 w 1126998"/>
                  <a:gd name="connsiteY33" fmla="*/ 62484 h 647128"/>
                  <a:gd name="connsiteX34" fmla="*/ 1075087 w 1126998"/>
                  <a:gd name="connsiteY34" fmla="*/ 64770 h 647128"/>
                  <a:gd name="connsiteX35" fmla="*/ 1072039 w 1126998"/>
                  <a:gd name="connsiteY35" fmla="*/ 67151 h 647128"/>
                  <a:gd name="connsiteX36" fmla="*/ 1070610 w 1126998"/>
                  <a:gd name="connsiteY36" fmla="*/ 68199 h 647128"/>
                  <a:gd name="connsiteX37" fmla="*/ 1068801 w 1126998"/>
                  <a:gd name="connsiteY37" fmla="*/ 69437 h 647128"/>
                  <a:gd name="connsiteX38" fmla="*/ 1066991 w 1126998"/>
                  <a:gd name="connsiteY38" fmla="*/ 70675 h 647128"/>
                  <a:gd name="connsiteX39" fmla="*/ 1066229 w 1126998"/>
                  <a:gd name="connsiteY39" fmla="*/ 71247 h 647128"/>
                  <a:gd name="connsiteX40" fmla="*/ 1065848 w 1126998"/>
                  <a:gd name="connsiteY40" fmla="*/ 71438 h 647128"/>
                  <a:gd name="connsiteX41" fmla="*/ 1065657 w 1126998"/>
                  <a:gd name="connsiteY41" fmla="*/ 71533 h 647128"/>
                  <a:gd name="connsiteX42" fmla="*/ 1065181 w 1126998"/>
                  <a:gd name="connsiteY42" fmla="*/ 71914 h 647128"/>
                  <a:gd name="connsiteX43" fmla="*/ 1039368 w 1126998"/>
                  <a:gd name="connsiteY43" fmla="*/ 87821 h 647128"/>
                  <a:gd name="connsiteX44" fmla="*/ 998030 w 1126998"/>
                  <a:gd name="connsiteY44" fmla="*/ 105537 h 647128"/>
                  <a:gd name="connsiteX45" fmla="*/ 962120 w 1126998"/>
                  <a:gd name="connsiteY45" fmla="*/ 110871 h 647128"/>
                  <a:gd name="connsiteX46" fmla="*/ 924592 w 1126998"/>
                  <a:gd name="connsiteY46" fmla="*/ 111728 h 647128"/>
                  <a:gd name="connsiteX47" fmla="*/ 837248 w 1126998"/>
                  <a:gd name="connsiteY47" fmla="*/ 132302 h 647128"/>
                  <a:gd name="connsiteX48" fmla="*/ 802767 w 1126998"/>
                  <a:gd name="connsiteY48" fmla="*/ 135636 h 647128"/>
                  <a:gd name="connsiteX49" fmla="*/ 782288 w 1126998"/>
                  <a:gd name="connsiteY49" fmla="*/ 136874 h 647128"/>
                  <a:gd name="connsiteX50" fmla="*/ 735616 w 1126998"/>
                  <a:gd name="connsiteY50" fmla="*/ 142113 h 647128"/>
                  <a:gd name="connsiteX51" fmla="*/ 672275 w 1126998"/>
                  <a:gd name="connsiteY51" fmla="*/ 152495 h 647128"/>
                  <a:gd name="connsiteX52" fmla="*/ 667608 w 1126998"/>
                  <a:gd name="connsiteY52" fmla="*/ 152781 h 647128"/>
                  <a:gd name="connsiteX53" fmla="*/ 650843 w 1126998"/>
                  <a:gd name="connsiteY53" fmla="*/ 152305 h 647128"/>
                  <a:gd name="connsiteX54" fmla="*/ 631984 w 1126998"/>
                  <a:gd name="connsiteY54" fmla="*/ 154496 h 647128"/>
                  <a:gd name="connsiteX55" fmla="*/ 600837 w 1126998"/>
                  <a:gd name="connsiteY55" fmla="*/ 158496 h 647128"/>
                  <a:gd name="connsiteX56" fmla="*/ 591788 w 1126998"/>
                  <a:gd name="connsiteY56" fmla="*/ 160972 h 647128"/>
                  <a:gd name="connsiteX57" fmla="*/ 578263 w 1126998"/>
                  <a:gd name="connsiteY57" fmla="*/ 163354 h 647128"/>
                  <a:gd name="connsiteX58" fmla="*/ 561023 w 1126998"/>
                  <a:gd name="connsiteY58" fmla="*/ 165830 h 647128"/>
                  <a:gd name="connsiteX59" fmla="*/ 545688 w 1126998"/>
                  <a:gd name="connsiteY59" fmla="*/ 169831 h 647128"/>
                  <a:gd name="connsiteX60" fmla="*/ 467678 w 1126998"/>
                  <a:gd name="connsiteY60" fmla="*/ 183166 h 647128"/>
                  <a:gd name="connsiteX61" fmla="*/ 426625 w 1126998"/>
                  <a:gd name="connsiteY61" fmla="*/ 196025 h 647128"/>
                  <a:gd name="connsiteX62" fmla="*/ 418433 w 1126998"/>
                  <a:gd name="connsiteY62" fmla="*/ 198120 h 647128"/>
                  <a:gd name="connsiteX63" fmla="*/ 419481 w 1126998"/>
                  <a:gd name="connsiteY63" fmla="*/ 197453 h 647128"/>
                  <a:gd name="connsiteX64" fmla="*/ 415671 w 1126998"/>
                  <a:gd name="connsiteY64" fmla="*/ 197072 h 647128"/>
                  <a:gd name="connsiteX65" fmla="*/ 411956 w 1126998"/>
                  <a:gd name="connsiteY65" fmla="*/ 197929 h 647128"/>
                  <a:gd name="connsiteX66" fmla="*/ 407098 w 1126998"/>
                  <a:gd name="connsiteY66" fmla="*/ 199549 h 647128"/>
                  <a:gd name="connsiteX67" fmla="*/ 397193 w 1126998"/>
                  <a:gd name="connsiteY67" fmla="*/ 202216 h 647128"/>
                  <a:gd name="connsiteX68" fmla="*/ 392239 w 1126998"/>
                  <a:gd name="connsiteY68" fmla="*/ 203454 h 647128"/>
                  <a:gd name="connsiteX69" fmla="*/ 387572 w 1126998"/>
                  <a:gd name="connsiteY69" fmla="*/ 205645 h 647128"/>
                  <a:gd name="connsiteX70" fmla="*/ 383096 w 1126998"/>
                  <a:gd name="connsiteY70" fmla="*/ 208312 h 647128"/>
                  <a:gd name="connsiteX71" fmla="*/ 378429 w 1126998"/>
                  <a:gd name="connsiteY71" fmla="*/ 210312 h 647128"/>
                  <a:gd name="connsiteX72" fmla="*/ 358902 w 1126998"/>
                  <a:gd name="connsiteY72" fmla="*/ 218408 h 647128"/>
                  <a:gd name="connsiteX73" fmla="*/ 299371 w 1126998"/>
                  <a:gd name="connsiteY73" fmla="*/ 245078 h 647128"/>
                  <a:gd name="connsiteX74" fmla="*/ 242888 w 1126998"/>
                  <a:gd name="connsiteY74" fmla="*/ 280321 h 647128"/>
                  <a:gd name="connsiteX75" fmla="*/ 137160 w 1126998"/>
                  <a:gd name="connsiteY75" fmla="*/ 361283 h 647128"/>
                  <a:gd name="connsiteX76" fmla="*/ 124111 w 1126998"/>
                  <a:gd name="connsiteY76" fmla="*/ 377095 h 647128"/>
                  <a:gd name="connsiteX77" fmla="*/ 115729 w 1126998"/>
                  <a:gd name="connsiteY77" fmla="*/ 383286 h 647128"/>
                  <a:gd name="connsiteX78" fmla="*/ 108871 w 1126998"/>
                  <a:gd name="connsiteY78" fmla="*/ 390811 h 647128"/>
                  <a:gd name="connsiteX79" fmla="*/ 102298 w 1126998"/>
                  <a:gd name="connsiteY79" fmla="*/ 398621 h 647128"/>
                  <a:gd name="connsiteX80" fmla="*/ 96298 w 1126998"/>
                  <a:gd name="connsiteY80" fmla="*/ 406908 h 647128"/>
                  <a:gd name="connsiteX81" fmla="*/ 95917 w 1126998"/>
                  <a:gd name="connsiteY81" fmla="*/ 407480 h 647128"/>
                  <a:gd name="connsiteX82" fmla="*/ 95250 w 1126998"/>
                  <a:gd name="connsiteY82" fmla="*/ 408432 h 647128"/>
                  <a:gd name="connsiteX83" fmla="*/ 94488 w 1126998"/>
                  <a:gd name="connsiteY83" fmla="*/ 409480 h 647128"/>
                  <a:gd name="connsiteX84" fmla="*/ 93440 w 1126998"/>
                  <a:gd name="connsiteY84" fmla="*/ 411004 h 647128"/>
                  <a:gd name="connsiteX85" fmla="*/ 92202 w 1126998"/>
                  <a:gd name="connsiteY85" fmla="*/ 412623 h 647128"/>
                  <a:gd name="connsiteX86" fmla="*/ 91154 w 1126998"/>
                  <a:gd name="connsiteY86" fmla="*/ 414147 h 647128"/>
                  <a:gd name="connsiteX87" fmla="*/ 89821 w 1126998"/>
                  <a:gd name="connsiteY87" fmla="*/ 416052 h 647128"/>
                  <a:gd name="connsiteX88" fmla="*/ 88488 w 1126998"/>
                  <a:gd name="connsiteY88" fmla="*/ 417957 h 647128"/>
                  <a:gd name="connsiteX89" fmla="*/ 86773 w 1126998"/>
                  <a:gd name="connsiteY89" fmla="*/ 420243 h 647128"/>
                  <a:gd name="connsiteX90" fmla="*/ 84391 w 1126998"/>
                  <a:gd name="connsiteY90" fmla="*/ 423386 h 647128"/>
                  <a:gd name="connsiteX91" fmla="*/ 83344 w 1126998"/>
                  <a:gd name="connsiteY91" fmla="*/ 424720 h 647128"/>
                  <a:gd name="connsiteX92" fmla="*/ 81915 w 1126998"/>
                  <a:gd name="connsiteY92" fmla="*/ 426720 h 647128"/>
                  <a:gd name="connsiteX93" fmla="*/ 80867 w 1126998"/>
                  <a:gd name="connsiteY93" fmla="*/ 428244 h 647128"/>
                  <a:gd name="connsiteX94" fmla="*/ 79820 w 1126998"/>
                  <a:gd name="connsiteY94" fmla="*/ 429673 h 647128"/>
                  <a:gd name="connsiteX95" fmla="*/ 77914 w 1126998"/>
                  <a:gd name="connsiteY95" fmla="*/ 432245 h 647128"/>
                  <a:gd name="connsiteX96" fmla="*/ 75724 w 1126998"/>
                  <a:gd name="connsiteY96" fmla="*/ 435292 h 647128"/>
                  <a:gd name="connsiteX97" fmla="*/ 72580 w 1126998"/>
                  <a:gd name="connsiteY97" fmla="*/ 439769 h 647128"/>
                  <a:gd name="connsiteX98" fmla="*/ 69532 w 1126998"/>
                  <a:gd name="connsiteY98" fmla="*/ 444246 h 647128"/>
                  <a:gd name="connsiteX99" fmla="*/ 68199 w 1126998"/>
                  <a:gd name="connsiteY99" fmla="*/ 445961 h 647128"/>
                  <a:gd name="connsiteX100" fmla="*/ 65913 w 1126998"/>
                  <a:gd name="connsiteY100" fmla="*/ 448913 h 647128"/>
                  <a:gd name="connsiteX101" fmla="*/ 63722 w 1126998"/>
                  <a:gd name="connsiteY101" fmla="*/ 451866 h 647128"/>
                  <a:gd name="connsiteX102" fmla="*/ 60579 w 1126998"/>
                  <a:gd name="connsiteY102" fmla="*/ 456724 h 647128"/>
                  <a:gd name="connsiteX103" fmla="*/ 59150 w 1126998"/>
                  <a:gd name="connsiteY103" fmla="*/ 459010 h 647128"/>
                  <a:gd name="connsiteX104" fmla="*/ 58008 w 1126998"/>
                  <a:gd name="connsiteY104" fmla="*/ 460820 h 647128"/>
                  <a:gd name="connsiteX105" fmla="*/ 56007 w 1126998"/>
                  <a:gd name="connsiteY105" fmla="*/ 463963 h 647128"/>
                  <a:gd name="connsiteX106" fmla="*/ 53721 w 1126998"/>
                  <a:gd name="connsiteY106" fmla="*/ 467582 h 647128"/>
                  <a:gd name="connsiteX107" fmla="*/ 51149 w 1126998"/>
                  <a:gd name="connsiteY107" fmla="*/ 471773 h 647128"/>
                  <a:gd name="connsiteX108" fmla="*/ 48196 w 1126998"/>
                  <a:gd name="connsiteY108" fmla="*/ 476631 h 647128"/>
                  <a:gd name="connsiteX109" fmla="*/ 46006 w 1126998"/>
                  <a:gd name="connsiteY109" fmla="*/ 480536 h 647128"/>
                  <a:gd name="connsiteX110" fmla="*/ 43434 w 1126998"/>
                  <a:gd name="connsiteY110" fmla="*/ 485394 h 647128"/>
                  <a:gd name="connsiteX111" fmla="*/ 41815 w 1126998"/>
                  <a:gd name="connsiteY111" fmla="*/ 488823 h 647128"/>
                  <a:gd name="connsiteX112" fmla="*/ 40291 w 1126998"/>
                  <a:gd name="connsiteY112" fmla="*/ 492347 h 647128"/>
                  <a:gd name="connsiteX113" fmla="*/ 39338 w 1126998"/>
                  <a:gd name="connsiteY113" fmla="*/ 494443 h 647128"/>
                  <a:gd name="connsiteX114" fmla="*/ 37529 w 1126998"/>
                  <a:gd name="connsiteY114" fmla="*/ 498443 h 647128"/>
                  <a:gd name="connsiteX115" fmla="*/ 35814 w 1126998"/>
                  <a:gd name="connsiteY115" fmla="*/ 502158 h 647128"/>
                  <a:gd name="connsiteX116" fmla="*/ 34100 w 1126998"/>
                  <a:gd name="connsiteY116" fmla="*/ 505778 h 647128"/>
                  <a:gd name="connsiteX117" fmla="*/ 33147 w 1126998"/>
                  <a:gd name="connsiteY117" fmla="*/ 507873 h 647128"/>
                  <a:gd name="connsiteX118" fmla="*/ 31623 w 1126998"/>
                  <a:gd name="connsiteY118" fmla="*/ 510921 h 647128"/>
                  <a:gd name="connsiteX119" fmla="*/ 30766 w 1126998"/>
                  <a:gd name="connsiteY119" fmla="*/ 513207 h 647128"/>
                  <a:gd name="connsiteX120" fmla="*/ 29909 w 1126998"/>
                  <a:gd name="connsiteY120" fmla="*/ 515493 h 647128"/>
                  <a:gd name="connsiteX121" fmla="*/ 28575 w 1126998"/>
                  <a:gd name="connsiteY121" fmla="*/ 518732 h 647128"/>
                  <a:gd name="connsiteX122" fmla="*/ 27432 w 1126998"/>
                  <a:gd name="connsiteY122" fmla="*/ 521494 h 647128"/>
                  <a:gd name="connsiteX123" fmla="*/ 25527 w 1126998"/>
                  <a:gd name="connsiteY123" fmla="*/ 526161 h 647128"/>
                  <a:gd name="connsiteX124" fmla="*/ 24003 w 1126998"/>
                  <a:gd name="connsiteY124" fmla="*/ 529876 h 647128"/>
                  <a:gd name="connsiteX125" fmla="*/ 22098 w 1126998"/>
                  <a:gd name="connsiteY125" fmla="*/ 534162 h 647128"/>
                  <a:gd name="connsiteX126" fmla="*/ 20288 w 1126998"/>
                  <a:gd name="connsiteY126" fmla="*/ 538448 h 647128"/>
                  <a:gd name="connsiteX127" fmla="*/ 18574 w 1126998"/>
                  <a:gd name="connsiteY127" fmla="*/ 542734 h 647128"/>
                  <a:gd name="connsiteX128" fmla="*/ 17240 w 1126998"/>
                  <a:gd name="connsiteY128" fmla="*/ 546354 h 647128"/>
                  <a:gd name="connsiteX129" fmla="*/ 16002 w 1126998"/>
                  <a:gd name="connsiteY129" fmla="*/ 550069 h 647128"/>
                  <a:gd name="connsiteX130" fmla="*/ 14764 w 1126998"/>
                  <a:gd name="connsiteY130" fmla="*/ 553879 h 647128"/>
                  <a:gd name="connsiteX131" fmla="*/ 13811 w 1126998"/>
                  <a:gd name="connsiteY131" fmla="*/ 556832 h 647128"/>
                  <a:gd name="connsiteX132" fmla="*/ 12954 w 1126998"/>
                  <a:gd name="connsiteY132" fmla="*/ 559784 h 647128"/>
                  <a:gd name="connsiteX133" fmla="*/ 12097 w 1126998"/>
                  <a:gd name="connsiteY133" fmla="*/ 562737 h 647128"/>
                  <a:gd name="connsiteX134" fmla="*/ 11144 w 1126998"/>
                  <a:gd name="connsiteY134" fmla="*/ 565976 h 647128"/>
                  <a:gd name="connsiteX135" fmla="*/ 10478 w 1126998"/>
                  <a:gd name="connsiteY135" fmla="*/ 568547 h 647128"/>
                  <a:gd name="connsiteX136" fmla="*/ 10096 w 1126998"/>
                  <a:gd name="connsiteY136" fmla="*/ 570643 h 647128"/>
                  <a:gd name="connsiteX137" fmla="*/ 9811 w 1126998"/>
                  <a:gd name="connsiteY137" fmla="*/ 572548 h 647128"/>
                  <a:gd name="connsiteX138" fmla="*/ 9525 w 1126998"/>
                  <a:gd name="connsiteY138" fmla="*/ 574453 h 647128"/>
                  <a:gd name="connsiteX139" fmla="*/ 9240 w 1126998"/>
                  <a:gd name="connsiteY139" fmla="*/ 576263 h 647128"/>
                  <a:gd name="connsiteX140" fmla="*/ 8763 w 1126998"/>
                  <a:gd name="connsiteY140" fmla="*/ 579311 h 647128"/>
                  <a:gd name="connsiteX141" fmla="*/ 8382 w 1126998"/>
                  <a:gd name="connsiteY141" fmla="*/ 581978 h 647128"/>
                  <a:gd name="connsiteX142" fmla="*/ 8001 w 1126998"/>
                  <a:gd name="connsiteY142" fmla="*/ 584263 h 647128"/>
                  <a:gd name="connsiteX143" fmla="*/ 7620 w 1126998"/>
                  <a:gd name="connsiteY143" fmla="*/ 586835 h 647128"/>
                  <a:gd name="connsiteX144" fmla="*/ 7334 w 1126998"/>
                  <a:gd name="connsiteY144" fmla="*/ 588740 h 647128"/>
                  <a:gd name="connsiteX145" fmla="*/ 6954 w 1126998"/>
                  <a:gd name="connsiteY145" fmla="*/ 591217 h 647128"/>
                  <a:gd name="connsiteX146" fmla="*/ 6477 w 1126998"/>
                  <a:gd name="connsiteY146" fmla="*/ 594360 h 647128"/>
                  <a:gd name="connsiteX147" fmla="*/ 6001 w 1126998"/>
                  <a:gd name="connsiteY147" fmla="*/ 597122 h 647128"/>
                  <a:gd name="connsiteX148" fmla="*/ 5525 w 1126998"/>
                  <a:gd name="connsiteY148" fmla="*/ 600075 h 647128"/>
                  <a:gd name="connsiteX149" fmla="*/ 5049 w 1126998"/>
                  <a:gd name="connsiteY149" fmla="*/ 602742 h 647128"/>
                  <a:gd name="connsiteX150" fmla="*/ 4667 w 1126998"/>
                  <a:gd name="connsiteY150" fmla="*/ 604742 h 647128"/>
                  <a:gd name="connsiteX151" fmla="*/ 4000 w 1126998"/>
                  <a:gd name="connsiteY151" fmla="*/ 608076 h 647128"/>
                  <a:gd name="connsiteX152" fmla="*/ 3810 w 1126998"/>
                  <a:gd name="connsiteY152" fmla="*/ 608838 h 647128"/>
                  <a:gd name="connsiteX153" fmla="*/ 3429 w 1126998"/>
                  <a:gd name="connsiteY153" fmla="*/ 610838 h 647128"/>
                  <a:gd name="connsiteX154" fmla="*/ 3048 w 1126998"/>
                  <a:gd name="connsiteY154" fmla="*/ 613029 h 647128"/>
                  <a:gd name="connsiteX155" fmla="*/ 2763 w 1126998"/>
                  <a:gd name="connsiteY155" fmla="*/ 614934 h 647128"/>
                  <a:gd name="connsiteX156" fmla="*/ 2286 w 1126998"/>
                  <a:gd name="connsiteY156" fmla="*/ 617696 h 647128"/>
                  <a:gd name="connsiteX157" fmla="*/ 1905 w 1126998"/>
                  <a:gd name="connsiteY157" fmla="*/ 619982 h 647128"/>
                  <a:gd name="connsiteX158" fmla="*/ 1524 w 1126998"/>
                  <a:gd name="connsiteY158" fmla="*/ 622649 h 647128"/>
                  <a:gd name="connsiteX159" fmla="*/ 1048 w 1126998"/>
                  <a:gd name="connsiteY159" fmla="*/ 625793 h 647128"/>
                  <a:gd name="connsiteX160" fmla="*/ 762 w 1126998"/>
                  <a:gd name="connsiteY160" fmla="*/ 627697 h 647128"/>
                  <a:gd name="connsiteX161" fmla="*/ 571 w 1126998"/>
                  <a:gd name="connsiteY161" fmla="*/ 629126 h 647128"/>
                  <a:gd name="connsiteX162" fmla="*/ 381 w 1126998"/>
                  <a:gd name="connsiteY162" fmla="*/ 630269 h 647128"/>
                  <a:gd name="connsiteX163" fmla="*/ 286 w 1126998"/>
                  <a:gd name="connsiteY163" fmla="*/ 631222 h 647128"/>
                  <a:gd name="connsiteX164" fmla="*/ 191 w 1126998"/>
                  <a:gd name="connsiteY164" fmla="*/ 632555 h 647128"/>
                  <a:gd name="connsiteX165" fmla="*/ 191 w 1126998"/>
                  <a:gd name="connsiteY165" fmla="*/ 633032 h 647128"/>
                  <a:gd name="connsiteX166" fmla="*/ 191 w 1126998"/>
                  <a:gd name="connsiteY166" fmla="*/ 633508 h 647128"/>
                  <a:gd name="connsiteX167" fmla="*/ 95 w 1126998"/>
                  <a:gd name="connsiteY167" fmla="*/ 634175 h 647128"/>
                  <a:gd name="connsiteX168" fmla="*/ 0 w 1126998"/>
                  <a:gd name="connsiteY168" fmla="*/ 634841 h 647128"/>
                  <a:gd name="connsiteX169" fmla="*/ 95 w 1126998"/>
                  <a:gd name="connsiteY169" fmla="*/ 635603 h 647128"/>
                  <a:gd name="connsiteX170" fmla="*/ 191 w 1126998"/>
                  <a:gd name="connsiteY170" fmla="*/ 636080 h 647128"/>
                  <a:gd name="connsiteX171" fmla="*/ 667 w 1126998"/>
                  <a:gd name="connsiteY171" fmla="*/ 637699 h 647128"/>
                  <a:gd name="connsiteX172" fmla="*/ 858 w 1126998"/>
                  <a:gd name="connsiteY172" fmla="*/ 641128 h 647128"/>
                  <a:gd name="connsiteX173" fmla="*/ 571 w 1126998"/>
                  <a:gd name="connsiteY173" fmla="*/ 645224 h 647128"/>
                  <a:gd name="connsiteX174" fmla="*/ 286 w 1126998"/>
                  <a:gd name="connsiteY174" fmla="*/ 647129 h 647128"/>
                  <a:gd name="connsiteX175" fmla="*/ 6191 w 1126998"/>
                  <a:gd name="connsiteY175" fmla="*/ 635032 h 647128"/>
                  <a:gd name="connsiteX176" fmla="*/ 20384 w 1126998"/>
                  <a:gd name="connsiteY176" fmla="*/ 608457 h 647128"/>
                  <a:gd name="connsiteX177" fmla="*/ 37243 w 1126998"/>
                  <a:gd name="connsiteY177" fmla="*/ 583501 h 647128"/>
                  <a:gd name="connsiteX178" fmla="*/ 40957 w 1126998"/>
                  <a:gd name="connsiteY178" fmla="*/ 578263 h 647128"/>
                  <a:gd name="connsiteX179" fmla="*/ 41434 w 1126998"/>
                  <a:gd name="connsiteY179" fmla="*/ 577596 h 647128"/>
                  <a:gd name="connsiteX180" fmla="*/ 45815 w 1126998"/>
                  <a:gd name="connsiteY180" fmla="*/ 571214 h 647128"/>
                  <a:gd name="connsiteX181" fmla="*/ 53816 w 1126998"/>
                  <a:gd name="connsiteY181" fmla="*/ 558355 h 647128"/>
                  <a:gd name="connsiteX182" fmla="*/ 96298 w 1126998"/>
                  <a:gd name="connsiteY182" fmla="*/ 515874 h 647128"/>
                  <a:gd name="connsiteX183" fmla="*/ 111919 w 1126998"/>
                  <a:gd name="connsiteY183" fmla="*/ 503301 h 647128"/>
                  <a:gd name="connsiteX184" fmla="*/ 115538 w 1126998"/>
                  <a:gd name="connsiteY184" fmla="*/ 500348 h 647128"/>
                  <a:gd name="connsiteX185" fmla="*/ 129159 w 1126998"/>
                  <a:gd name="connsiteY185" fmla="*/ 489204 h 647128"/>
                  <a:gd name="connsiteX186" fmla="*/ 143066 w 1126998"/>
                  <a:gd name="connsiteY186" fmla="*/ 478250 h 647128"/>
                  <a:gd name="connsiteX187" fmla="*/ 167926 w 1126998"/>
                  <a:gd name="connsiteY187" fmla="*/ 461296 h 647128"/>
                  <a:gd name="connsiteX188" fmla="*/ 181261 w 1126998"/>
                  <a:gd name="connsiteY188" fmla="*/ 455962 h 647128"/>
                  <a:gd name="connsiteX189" fmla="*/ 182023 w 1126998"/>
                  <a:gd name="connsiteY189" fmla="*/ 455581 h 647128"/>
                  <a:gd name="connsiteX190" fmla="*/ 184881 w 1126998"/>
                  <a:gd name="connsiteY190" fmla="*/ 452914 h 647128"/>
                  <a:gd name="connsiteX191" fmla="*/ 187738 w 1126998"/>
                  <a:gd name="connsiteY191" fmla="*/ 450247 h 647128"/>
                  <a:gd name="connsiteX192" fmla="*/ 189738 w 1126998"/>
                  <a:gd name="connsiteY192" fmla="*/ 449009 h 647128"/>
                  <a:gd name="connsiteX193" fmla="*/ 190119 w 1126998"/>
                  <a:gd name="connsiteY193" fmla="*/ 448818 h 647128"/>
                  <a:gd name="connsiteX194" fmla="*/ 192310 w 1126998"/>
                  <a:gd name="connsiteY194" fmla="*/ 448056 h 647128"/>
                  <a:gd name="connsiteX195" fmla="*/ 242888 w 1126998"/>
                  <a:gd name="connsiteY195" fmla="*/ 420529 h 647128"/>
                  <a:gd name="connsiteX196" fmla="*/ 304800 w 1126998"/>
                  <a:gd name="connsiteY196" fmla="*/ 398336 h 647128"/>
                  <a:gd name="connsiteX197" fmla="*/ 311372 w 1126998"/>
                  <a:gd name="connsiteY197" fmla="*/ 394811 h 647128"/>
                  <a:gd name="connsiteX198" fmla="*/ 318231 w 1126998"/>
                  <a:gd name="connsiteY198" fmla="*/ 391859 h 647128"/>
                  <a:gd name="connsiteX199" fmla="*/ 332899 w 1126998"/>
                  <a:gd name="connsiteY199" fmla="*/ 388239 h 647128"/>
                  <a:gd name="connsiteX200" fmla="*/ 337852 w 1126998"/>
                  <a:gd name="connsiteY200" fmla="*/ 387572 h 647128"/>
                  <a:gd name="connsiteX201" fmla="*/ 382143 w 1126998"/>
                  <a:gd name="connsiteY201" fmla="*/ 375285 h 647128"/>
                  <a:gd name="connsiteX202" fmla="*/ 383763 w 1126998"/>
                  <a:gd name="connsiteY202" fmla="*/ 374618 h 647128"/>
                  <a:gd name="connsiteX203" fmla="*/ 391096 w 1126998"/>
                  <a:gd name="connsiteY203" fmla="*/ 372904 h 647128"/>
                  <a:gd name="connsiteX204" fmla="*/ 420719 w 1126998"/>
                  <a:gd name="connsiteY204" fmla="*/ 367665 h 647128"/>
                  <a:gd name="connsiteX205" fmla="*/ 450628 w 1126998"/>
                  <a:gd name="connsiteY205" fmla="*/ 363950 h 647128"/>
                  <a:gd name="connsiteX206" fmla="*/ 480346 w 1126998"/>
                  <a:gd name="connsiteY206" fmla="*/ 359950 h 647128"/>
                  <a:gd name="connsiteX207" fmla="*/ 498920 w 1126998"/>
                  <a:gd name="connsiteY207" fmla="*/ 357092 h 647128"/>
                  <a:gd name="connsiteX208" fmla="*/ 521970 w 1126998"/>
                  <a:gd name="connsiteY208" fmla="*/ 353187 h 647128"/>
                  <a:gd name="connsiteX209" fmla="*/ 539496 w 1126998"/>
                  <a:gd name="connsiteY209" fmla="*/ 350234 h 647128"/>
                  <a:gd name="connsiteX210" fmla="*/ 569309 w 1126998"/>
                  <a:gd name="connsiteY210" fmla="*/ 346234 h 647128"/>
                  <a:gd name="connsiteX211" fmla="*/ 599313 w 1126998"/>
                  <a:gd name="connsiteY211" fmla="*/ 344043 h 647128"/>
                  <a:gd name="connsiteX212" fmla="*/ 607505 w 1126998"/>
                  <a:gd name="connsiteY212" fmla="*/ 343567 h 647128"/>
                  <a:gd name="connsiteX213" fmla="*/ 631317 w 1126998"/>
                  <a:gd name="connsiteY213" fmla="*/ 343757 h 647128"/>
                  <a:gd name="connsiteX214" fmla="*/ 663607 w 1126998"/>
                  <a:gd name="connsiteY214" fmla="*/ 336613 h 647128"/>
                  <a:gd name="connsiteX215" fmla="*/ 689896 w 1126998"/>
                  <a:gd name="connsiteY215" fmla="*/ 331756 h 647128"/>
                  <a:gd name="connsiteX216" fmla="*/ 717232 w 1126998"/>
                  <a:gd name="connsiteY216" fmla="*/ 325755 h 647128"/>
                  <a:gd name="connsiteX217" fmla="*/ 745427 w 1126998"/>
                  <a:gd name="connsiteY217" fmla="*/ 323088 h 647128"/>
                  <a:gd name="connsiteX218" fmla="*/ 758952 w 1126998"/>
                  <a:gd name="connsiteY218" fmla="*/ 319754 h 647128"/>
                  <a:gd name="connsiteX219" fmla="*/ 789051 w 1126998"/>
                  <a:gd name="connsiteY219" fmla="*/ 309943 h 647128"/>
                  <a:gd name="connsiteX220" fmla="*/ 809816 w 1126998"/>
                  <a:gd name="connsiteY220" fmla="*/ 303847 h 647128"/>
                  <a:gd name="connsiteX221" fmla="*/ 835723 w 1126998"/>
                  <a:gd name="connsiteY221" fmla="*/ 293275 h 647128"/>
                  <a:gd name="connsiteX222" fmla="*/ 877634 w 1126998"/>
                  <a:gd name="connsiteY222" fmla="*/ 279273 h 647128"/>
                  <a:gd name="connsiteX223" fmla="*/ 883063 w 1126998"/>
                  <a:gd name="connsiteY223" fmla="*/ 275368 h 647128"/>
                  <a:gd name="connsiteX224" fmla="*/ 905066 w 1126998"/>
                  <a:gd name="connsiteY224" fmla="*/ 261080 h 647128"/>
                  <a:gd name="connsiteX225" fmla="*/ 920210 w 1126998"/>
                  <a:gd name="connsiteY225" fmla="*/ 248888 h 647128"/>
                  <a:gd name="connsiteX226" fmla="*/ 914876 w 1126998"/>
                  <a:gd name="connsiteY226" fmla="*/ 239649 h 647128"/>
                  <a:gd name="connsiteX227" fmla="*/ 926688 w 1126998"/>
                  <a:gd name="connsiteY227" fmla="*/ 233934 h 647128"/>
                  <a:gd name="connsiteX228" fmla="*/ 939070 w 1126998"/>
                  <a:gd name="connsiteY228" fmla="*/ 233648 h 647128"/>
                  <a:gd name="connsiteX229" fmla="*/ 946499 w 1126998"/>
                  <a:gd name="connsiteY229" fmla="*/ 234029 h 647128"/>
                  <a:gd name="connsiteX230" fmla="*/ 956691 w 1126998"/>
                  <a:gd name="connsiteY230" fmla="*/ 232124 h 647128"/>
                  <a:gd name="connsiteX231" fmla="*/ 963168 w 1126998"/>
                  <a:gd name="connsiteY231" fmla="*/ 225171 h 647128"/>
                  <a:gd name="connsiteX232" fmla="*/ 962978 w 1126998"/>
                  <a:gd name="connsiteY232" fmla="*/ 220980 h 647128"/>
                  <a:gd name="connsiteX233" fmla="*/ 980218 w 1126998"/>
                  <a:gd name="connsiteY233" fmla="*/ 214217 h 647128"/>
                  <a:gd name="connsiteX234" fmla="*/ 988409 w 1126998"/>
                  <a:gd name="connsiteY234" fmla="*/ 210503 h 647128"/>
                  <a:gd name="connsiteX235" fmla="*/ 1024890 w 1126998"/>
                  <a:gd name="connsiteY235" fmla="*/ 176117 h 647128"/>
                  <a:gd name="connsiteX236" fmla="*/ 1076897 w 1126998"/>
                  <a:gd name="connsiteY236" fmla="*/ 112967 h 647128"/>
                  <a:gd name="connsiteX237" fmla="*/ 1091851 w 1126998"/>
                  <a:gd name="connsiteY237" fmla="*/ 92202 h 647128"/>
                  <a:gd name="connsiteX238" fmla="*/ 1122616 w 1126998"/>
                  <a:gd name="connsiteY238" fmla="*/ 14573 h 647128"/>
                  <a:gd name="connsiteX239" fmla="*/ 1126236 w 1126998"/>
                  <a:gd name="connsiteY239" fmla="*/ 4763 h 647128"/>
                  <a:gd name="connsiteX240" fmla="*/ 1126617 w 1126998"/>
                  <a:gd name="connsiteY240" fmla="*/ 3143 h 647128"/>
                  <a:gd name="connsiteX241" fmla="*/ 1126807 w 1126998"/>
                  <a:gd name="connsiteY241" fmla="*/ 2286 h 647128"/>
                  <a:gd name="connsiteX242" fmla="*/ 1126903 w 1126998"/>
                  <a:gd name="connsiteY242" fmla="*/ 1429 h 647128"/>
                  <a:gd name="connsiteX243" fmla="*/ 1126998 w 1126998"/>
                  <a:gd name="connsiteY243" fmla="*/ 667 h 647128"/>
                  <a:gd name="connsiteX244" fmla="*/ 1126807 w 1126998"/>
                  <a:gd name="connsiteY244" fmla="*/ 0 h 647128"/>
                  <a:gd name="connsiteX245" fmla="*/ 1126807 w 1126998"/>
                  <a:gd name="connsiteY245" fmla="*/ 0 h 647128"/>
                  <a:gd name="connsiteX246" fmla="*/ 403860 w 1126998"/>
                  <a:gd name="connsiteY246" fmla="*/ 234220 h 647128"/>
                  <a:gd name="connsiteX247" fmla="*/ 379857 w 1126998"/>
                  <a:gd name="connsiteY247" fmla="*/ 236029 h 647128"/>
                  <a:gd name="connsiteX248" fmla="*/ 403860 w 1126998"/>
                  <a:gd name="connsiteY248" fmla="*/ 234220 h 647128"/>
                  <a:gd name="connsiteX249" fmla="*/ 358616 w 1126998"/>
                  <a:gd name="connsiteY249" fmla="*/ 270796 h 647128"/>
                  <a:gd name="connsiteX250" fmla="*/ 341757 w 1126998"/>
                  <a:gd name="connsiteY250" fmla="*/ 273749 h 647128"/>
                  <a:gd name="connsiteX251" fmla="*/ 327374 w 1126998"/>
                  <a:gd name="connsiteY251" fmla="*/ 274987 h 647128"/>
                  <a:gd name="connsiteX252" fmla="*/ 328232 w 1126998"/>
                  <a:gd name="connsiteY252" fmla="*/ 271177 h 647128"/>
                  <a:gd name="connsiteX253" fmla="*/ 338995 w 1126998"/>
                  <a:gd name="connsiteY253" fmla="*/ 263462 h 647128"/>
                  <a:gd name="connsiteX254" fmla="*/ 355473 w 1126998"/>
                  <a:gd name="connsiteY254" fmla="*/ 251460 h 647128"/>
                  <a:gd name="connsiteX255" fmla="*/ 355949 w 1126998"/>
                  <a:gd name="connsiteY255" fmla="*/ 250888 h 647128"/>
                  <a:gd name="connsiteX256" fmla="*/ 356235 w 1126998"/>
                  <a:gd name="connsiteY256" fmla="*/ 250698 h 647128"/>
                  <a:gd name="connsiteX257" fmla="*/ 358997 w 1126998"/>
                  <a:gd name="connsiteY257" fmla="*/ 249079 h 647128"/>
                  <a:gd name="connsiteX258" fmla="*/ 360616 w 1126998"/>
                  <a:gd name="connsiteY258" fmla="*/ 249269 h 647128"/>
                  <a:gd name="connsiteX259" fmla="*/ 380429 w 1126998"/>
                  <a:gd name="connsiteY259" fmla="*/ 248603 h 647128"/>
                  <a:gd name="connsiteX260" fmla="*/ 393097 w 1126998"/>
                  <a:gd name="connsiteY260" fmla="*/ 244602 h 647128"/>
                  <a:gd name="connsiteX261" fmla="*/ 400145 w 1126998"/>
                  <a:gd name="connsiteY261" fmla="*/ 250031 h 647128"/>
                  <a:gd name="connsiteX262" fmla="*/ 401764 w 1126998"/>
                  <a:gd name="connsiteY262" fmla="*/ 250317 h 647128"/>
                  <a:gd name="connsiteX263" fmla="*/ 399860 w 1126998"/>
                  <a:gd name="connsiteY263" fmla="*/ 253651 h 647128"/>
                  <a:gd name="connsiteX264" fmla="*/ 395097 w 1126998"/>
                  <a:gd name="connsiteY264" fmla="*/ 256032 h 647128"/>
                  <a:gd name="connsiteX265" fmla="*/ 395192 w 1126998"/>
                  <a:gd name="connsiteY265" fmla="*/ 255746 h 647128"/>
                  <a:gd name="connsiteX266" fmla="*/ 385953 w 1126998"/>
                  <a:gd name="connsiteY266" fmla="*/ 257842 h 647128"/>
                  <a:gd name="connsiteX267" fmla="*/ 360236 w 1126998"/>
                  <a:gd name="connsiteY267" fmla="*/ 265938 h 647128"/>
                  <a:gd name="connsiteX268" fmla="*/ 358616 w 1126998"/>
                  <a:gd name="connsiteY268" fmla="*/ 270796 h 647128"/>
                  <a:gd name="connsiteX269" fmla="*/ 409290 w 1126998"/>
                  <a:gd name="connsiteY269" fmla="*/ 267081 h 647128"/>
                  <a:gd name="connsiteX270" fmla="*/ 406051 w 1126998"/>
                  <a:gd name="connsiteY270" fmla="*/ 271177 h 647128"/>
                  <a:gd name="connsiteX271" fmla="*/ 397383 w 1126998"/>
                  <a:gd name="connsiteY271" fmla="*/ 265557 h 647128"/>
                  <a:gd name="connsiteX272" fmla="*/ 409290 w 1126998"/>
                  <a:gd name="connsiteY272" fmla="*/ 267081 h 647128"/>
                  <a:gd name="connsiteX273" fmla="*/ 397383 w 1126998"/>
                  <a:gd name="connsiteY273" fmla="*/ 265557 h 647128"/>
                  <a:gd name="connsiteX274" fmla="*/ 396526 w 1126998"/>
                  <a:gd name="connsiteY274" fmla="*/ 272034 h 647128"/>
                  <a:gd name="connsiteX275" fmla="*/ 377857 w 1126998"/>
                  <a:gd name="connsiteY275" fmla="*/ 279559 h 647128"/>
                  <a:gd name="connsiteX276" fmla="*/ 379476 w 1126998"/>
                  <a:gd name="connsiteY276" fmla="*/ 272225 h 647128"/>
                  <a:gd name="connsiteX277" fmla="*/ 390811 w 1126998"/>
                  <a:gd name="connsiteY277" fmla="*/ 264033 h 647128"/>
                  <a:gd name="connsiteX278" fmla="*/ 397383 w 1126998"/>
                  <a:gd name="connsiteY278" fmla="*/ 265557 h 647128"/>
                  <a:gd name="connsiteX279" fmla="*/ 372523 w 1126998"/>
                  <a:gd name="connsiteY279" fmla="*/ 297371 h 647128"/>
                  <a:gd name="connsiteX280" fmla="*/ 410337 w 1126998"/>
                  <a:gd name="connsiteY280" fmla="*/ 291084 h 647128"/>
                  <a:gd name="connsiteX281" fmla="*/ 372523 w 1126998"/>
                  <a:gd name="connsiteY281" fmla="*/ 297371 h 647128"/>
                  <a:gd name="connsiteX282" fmla="*/ 402336 w 1126998"/>
                  <a:gd name="connsiteY282" fmla="*/ 254222 h 647128"/>
                  <a:gd name="connsiteX283" fmla="*/ 415100 w 1126998"/>
                  <a:gd name="connsiteY283" fmla="*/ 253365 h 647128"/>
                  <a:gd name="connsiteX284" fmla="*/ 402336 w 1126998"/>
                  <a:gd name="connsiteY284" fmla="*/ 254222 h 647128"/>
                  <a:gd name="connsiteX285" fmla="*/ 436912 w 1126998"/>
                  <a:gd name="connsiteY285" fmla="*/ 288226 h 647128"/>
                  <a:gd name="connsiteX286" fmla="*/ 434435 w 1126998"/>
                  <a:gd name="connsiteY286" fmla="*/ 286226 h 647128"/>
                  <a:gd name="connsiteX287" fmla="*/ 435483 w 1126998"/>
                  <a:gd name="connsiteY287" fmla="*/ 285083 h 647128"/>
                  <a:gd name="connsiteX288" fmla="*/ 437960 w 1126998"/>
                  <a:gd name="connsiteY288" fmla="*/ 286893 h 647128"/>
                  <a:gd name="connsiteX289" fmla="*/ 436912 w 1126998"/>
                  <a:gd name="connsiteY289" fmla="*/ 288226 h 647128"/>
                  <a:gd name="connsiteX290" fmla="*/ 1024033 w 1126998"/>
                  <a:gd name="connsiteY290" fmla="*/ 122872 h 647128"/>
                  <a:gd name="connsiteX291" fmla="*/ 1024128 w 1126998"/>
                  <a:gd name="connsiteY291" fmla="*/ 127540 h 647128"/>
                  <a:gd name="connsiteX292" fmla="*/ 1023081 w 1126998"/>
                  <a:gd name="connsiteY292" fmla="*/ 123825 h 647128"/>
                  <a:gd name="connsiteX293" fmla="*/ 1024033 w 1126998"/>
                  <a:gd name="connsiteY293" fmla="*/ 122872 h 647128"/>
                  <a:gd name="connsiteX294" fmla="*/ 1003935 w 1126998"/>
                  <a:gd name="connsiteY294" fmla="*/ 110300 h 647128"/>
                  <a:gd name="connsiteX295" fmla="*/ 1006793 w 1126998"/>
                  <a:gd name="connsiteY295" fmla="*/ 112681 h 647128"/>
                  <a:gd name="connsiteX296" fmla="*/ 1004031 w 1126998"/>
                  <a:gd name="connsiteY296" fmla="*/ 117158 h 647128"/>
                  <a:gd name="connsiteX297" fmla="*/ 1001744 w 1126998"/>
                  <a:gd name="connsiteY297" fmla="*/ 115062 h 647128"/>
                  <a:gd name="connsiteX298" fmla="*/ 1003935 w 1126998"/>
                  <a:gd name="connsiteY298" fmla="*/ 110300 h 647128"/>
                  <a:gd name="connsiteX299" fmla="*/ 983171 w 1126998"/>
                  <a:gd name="connsiteY299" fmla="*/ 124968 h 647128"/>
                  <a:gd name="connsiteX300" fmla="*/ 990981 w 1126998"/>
                  <a:gd name="connsiteY300" fmla="*/ 117348 h 647128"/>
                  <a:gd name="connsiteX301" fmla="*/ 991553 w 1126998"/>
                  <a:gd name="connsiteY301" fmla="*/ 126587 h 647128"/>
                  <a:gd name="connsiteX302" fmla="*/ 984123 w 1126998"/>
                  <a:gd name="connsiteY302" fmla="*/ 126587 h 647128"/>
                  <a:gd name="connsiteX303" fmla="*/ 981075 w 1126998"/>
                  <a:gd name="connsiteY303" fmla="*/ 129254 h 647128"/>
                  <a:gd name="connsiteX304" fmla="*/ 979837 w 1126998"/>
                  <a:gd name="connsiteY304" fmla="*/ 127825 h 647128"/>
                  <a:gd name="connsiteX305" fmla="*/ 983171 w 1126998"/>
                  <a:gd name="connsiteY305" fmla="*/ 124968 h 647128"/>
                  <a:gd name="connsiteX306" fmla="*/ 959739 w 1126998"/>
                  <a:gd name="connsiteY306" fmla="*/ 138589 h 647128"/>
                  <a:gd name="connsiteX307" fmla="*/ 960311 w 1126998"/>
                  <a:gd name="connsiteY307" fmla="*/ 141542 h 647128"/>
                  <a:gd name="connsiteX308" fmla="*/ 958787 w 1126998"/>
                  <a:gd name="connsiteY308" fmla="*/ 140970 h 647128"/>
                  <a:gd name="connsiteX309" fmla="*/ 958310 w 1126998"/>
                  <a:gd name="connsiteY309" fmla="*/ 139351 h 647128"/>
                  <a:gd name="connsiteX310" fmla="*/ 959739 w 1126998"/>
                  <a:gd name="connsiteY310" fmla="*/ 138589 h 647128"/>
                  <a:gd name="connsiteX311" fmla="*/ 944309 w 1126998"/>
                  <a:gd name="connsiteY311" fmla="*/ 145256 h 647128"/>
                  <a:gd name="connsiteX312" fmla="*/ 946404 w 1126998"/>
                  <a:gd name="connsiteY312" fmla="*/ 147923 h 647128"/>
                  <a:gd name="connsiteX313" fmla="*/ 943737 w 1126998"/>
                  <a:gd name="connsiteY313" fmla="*/ 149542 h 647128"/>
                  <a:gd name="connsiteX314" fmla="*/ 941070 w 1126998"/>
                  <a:gd name="connsiteY314" fmla="*/ 147542 h 647128"/>
                  <a:gd name="connsiteX315" fmla="*/ 944309 w 1126998"/>
                  <a:gd name="connsiteY315" fmla="*/ 145256 h 647128"/>
                  <a:gd name="connsiteX316" fmla="*/ 896874 w 1126998"/>
                  <a:gd name="connsiteY316" fmla="*/ 160782 h 647128"/>
                  <a:gd name="connsiteX317" fmla="*/ 913448 w 1126998"/>
                  <a:gd name="connsiteY317" fmla="*/ 152400 h 647128"/>
                  <a:gd name="connsiteX318" fmla="*/ 925354 w 1126998"/>
                  <a:gd name="connsiteY318" fmla="*/ 153543 h 647128"/>
                  <a:gd name="connsiteX319" fmla="*/ 892207 w 1126998"/>
                  <a:gd name="connsiteY319" fmla="*/ 164973 h 647128"/>
                  <a:gd name="connsiteX320" fmla="*/ 896874 w 1126998"/>
                  <a:gd name="connsiteY320" fmla="*/ 160782 h 647128"/>
                  <a:gd name="connsiteX321" fmla="*/ 875538 w 1126998"/>
                  <a:gd name="connsiteY321" fmla="*/ 136874 h 647128"/>
                  <a:gd name="connsiteX322" fmla="*/ 880206 w 1126998"/>
                  <a:gd name="connsiteY322" fmla="*/ 138208 h 647128"/>
                  <a:gd name="connsiteX323" fmla="*/ 878110 w 1126998"/>
                  <a:gd name="connsiteY323" fmla="*/ 140779 h 647128"/>
                  <a:gd name="connsiteX324" fmla="*/ 874490 w 1126998"/>
                  <a:gd name="connsiteY324" fmla="*/ 138113 h 647128"/>
                  <a:gd name="connsiteX325" fmla="*/ 875538 w 1126998"/>
                  <a:gd name="connsiteY325" fmla="*/ 136874 h 647128"/>
                  <a:gd name="connsiteX326" fmla="*/ 864584 w 1126998"/>
                  <a:gd name="connsiteY326" fmla="*/ 141446 h 647128"/>
                  <a:gd name="connsiteX327" fmla="*/ 864870 w 1126998"/>
                  <a:gd name="connsiteY327" fmla="*/ 143066 h 647128"/>
                  <a:gd name="connsiteX328" fmla="*/ 863537 w 1126998"/>
                  <a:gd name="connsiteY328" fmla="*/ 143542 h 647128"/>
                  <a:gd name="connsiteX329" fmla="*/ 863155 w 1126998"/>
                  <a:gd name="connsiteY329" fmla="*/ 140970 h 647128"/>
                  <a:gd name="connsiteX330" fmla="*/ 864584 w 1126998"/>
                  <a:gd name="connsiteY330" fmla="*/ 141446 h 647128"/>
                  <a:gd name="connsiteX331" fmla="*/ 827818 w 1126998"/>
                  <a:gd name="connsiteY331" fmla="*/ 146590 h 647128"/>
                  <a:gd name="connsiteX332" fmla="*/ 828199 w 1126998"/>
                  <a:gd name="connsiteY332" fmla="*/ 148018 h 647128"/>
                  <a:gd name="connsiteX333" fmla="*/ 827056 w 1126998"/>
                  <a:gd name="connsiteY333" fmla="*/ 148780 h 647128"/>
                  <a:gd name="connsiteX334" fmla="*/ 826484 w 1126998"/>
                  <a:gd name="connsiteY334" fmla="*/ 146113 h 647128"/>
                  <a:gd name="connsiteX335" fmla="*/ 827818 w 1126998"/>
                  <a:gd name="connsiteY335" fmla="*/ 146590 h 647128"/>
                  <a:gd name="connsiteX336" fmla="*/ 784574 w 1126998"/>
                  <a:gd name="connsiteY336" fmla="*/ 171736 h 647128"/>
                  <a:gd name="connsiteX337" fmla="*/ 801148 w 1126998"/>
                  <a:gd name="connsiteY337" fmla="*/ 171450 h 647128"/>
                  <a:gd name="connsiteX338" fmla="*/ 785146 w 1126998"/>
                  <a:gd name="connsiteY338" fmla="*/ 176117 h 647128"/>
                  <a:gd name="connsiteX339" fmla="*/ 783907 w 1126998"/>
                  <a:gd name="connsiteY339" fmla="*/ 174688 h 647128"/>
                  <a:gd name="connsiteX340" fmla="*/ 784574 w 1126998"/>
                  <a:gd name="connsiteY340" fmla="*/ 171736 h 647128"/>
                  <a:gd name="connsiteX341" fmla="*/ 762095 w 1126998"/>
                  <a:gd name="connsiteY341" fmla="*/ 175546 h 647128"/>
                  <a:gd name="connsiteX342" fmla="*/ 762191 w 1126998"/>
                  <a:gd name="connsiteY342" fmla="*/ 179642 h 647128"/>
                  <a:gd name="connsiteX343" fmla="*/ 740664 w 1126998"/>
                  <a:gd name="connsiteY343" fmla="*/ 174593 h 647128"/>
                  <a:gd name="connsiteX344" fmla="*/ 762095 w 1126998"/>
                  <a:gd name="connsiteY344" fmla="*/ 175546 h 647128"/>
                  <a:gd name="connsiteX345" fmla="*/ 740569 w 1126998"/>
                  <a:gd name="connsiteY345" fmla="*/ 174688 h 647128"/>
                  <a:gd name="connsiteX346" fmla="*/ 725519 w 1126998"/>
                  <a:gd name="connsiteY346" fmla="*/ 180022 h 647128"/>
                  <a:gd name="connsiteX347" fmla="*/ 740569 w 1126998"/>
                  <a:gd name="connsiteY347" fmla="*/ 174688 h 647128"/>
                  <a:gd name="connsiteX348" fmla="*/ 700850 w 1126998"/>
                  <a:gd name="connsiteY348" fmla="*/ 183642 h 647128"/>
                  <a:gd name="connsiteX349" fmla="*/ 701135 w 1126998"/>
                  <a:gd name="connsiteY349" fmla="*/ 181356 h 647128"/>
                  <a:gd name="connsiteX350" fmla="*/ 718090 w 1126998"/>
                  <a:gd name="connsiteY350" fmla="*/ 179451 h 647128"/>
                  <a:gd name="connsiteX351" fmla="*/ 700850 w 1126998"/>
                  <a:gd name="connsiteY351" fmla="*/ 183642 h 647128"/>
                  <a:gd name="connsiteX352" fmla="*/ 684943 w 1126998"/>
                  <a:gd name="connsiteY352" fmla="*/ 184690 h 647128"/>
                  <a:gd name="connsiteX353" fmla="*/ 700850 w 1126998"/>
                  <a:gd name="connsiteY353" fmla="*/ 183642 h 647128"/>
                  <a:gd name="connsiteX354" fmla="*/ 683133 w 1126998"/>
                  <a:gd name="connsiteY354" fmla="*/ 162020 h 647128"/>
                  <a:gd name="connsiteX355" fmla="*/ 682943 w 1126998"/>
                  <a:gd name="connsiteY355" fmla="*/ 163735 h 647128"/>
                  <a:gd name="connsiteX356" fmla="*/ 681704 w 1126998"/>
                  <a:gd name="connsiteY356" fmla="*/ 162401 h 647128"/>
                  <a:gd name="connsiteX357" fmla="*/ 683133 w 1126998"/>
                  <a:gd name="connsiteY357" fmla="*/ 162020 h 647128"/>
                  <a:gd name="connsiteX358" fmla="*/ 676275 w 1126998"/>
                  <a:gd name="connsiteY358" fmla="*/ 184499 h 647128"/>
                  <a:gd name="connsiteX359" fmla="*/ 678847 w 1126998"/>
                  <a:gd name="connsiteY359" fmla="*/ 185738 h 647128"/>
                  <a:gd name="connsiteX360" fmla="*/ 677513 w 1126998"/>
                  <a:gd name="connsiteY360" fmla="*/ 187833 h 647128"/>
                  <a:gd name="connsiteX361" fmla="*/ 675132 w 1126998"/>
                  <a:gd name="connsiteY361" fmla="*/ 185547 h 647128"/>
                  <a:gd name="connsiteX362" fmla="*/ 676275 w 1126998"/>
                  <a:gd name="connsiteY362" fmla="*/ 184499 h 647128"/>
                  <a:gd name="connsiteX363" fmla="*/ 674847 w 1126998"/>
                  <a:gd name="connsiteY363" fmla="*/ 197072 h 647128"/>
                  <a:gd name="connsiteX364" fmla="*/ 705136 w 1126998"/>
                  <a:gd name="connsiteY364" fmla="*/ 194120 h 647128"/>
                  <a:gd name="connsiteX365" fmla="*/ 691229 w 1126998"/>
                  <a:gd name="connsiteY365" fmla="*/ 217075 h 647128"/>
                  <a:gd name="connsiteX366" fmla="*/ 691420 w 1126998"/>
                  <a:gd name="connsiteY366" fmla="*/ 206216 h 647128"/>
                  <a:gd name="connsiteX367" fmla="*/ 670846 w 1126998"/>
                  <a:gd name="connsiteY367" fmla="*/ 207359 h 647128"/>
                  <a:gd name="connsiteX368" fmla="*/ 670941 w 1126998"/>
                  <a:gd name="connsiteY368" fmla="*/ 207074 h 647128"/>
                  <a:gd name="connsiteX369" fmla="*/ 664369 w 1126998"/>
                  <a:gd name="connsiteY369" fmla="*/ 203930 h 647128"/>
                  <a:gd name="connsiteX370" fmla="*/ 674847 w 1126998"/>
                  <a:gd name="connsiteY370" fmla="*/ 197072 h 647128"/>
                  <a:gd name="connsiteX371" fmla="*/ 677133 w 1126998"/>
                  <a:gd name="connsiteY371" fmla="*/ 210884 h 647128"/>
                  <a:gd name="connsiteX372" fmla="*/ 675513 w 1126998"/>
                  <a:gd name="connsiteY372" fmla="*/ 214408 h 647128"/>
                  <a:gd name="connsiteX373" fmla="*/ 667798 w 1126998"/>
                  <a:gd name="connsiteY373" fmla="*/ 216503 h 647128"/>
                  <a:gd name="connsiteX374" fmla="*/ 670846 w 1126998"/>
                  <a:gd name="connsiteY374" fmla="*/ 207645 h 647128"/>
                  <a:gd name="connsiteX375" fmla="*/ 673608 w 1126998"/>
                  <a:gd name="connsiteY375" fmla="*/ 207264 h 647128"/>
                  <a:gd name="connsiteX376" fmla="*/ 677133 w 1126998"/>
                  <a:gd name="connsiteY376" fmla="*/ 210884 h 647128"/>
                  <a:gd name="connsiteX377" fmla="*/ 647986 w 1126998"/>
                  <a:gd name="connsiteY377" fmla="*/ 215265 h 647128"/>
                  <a:gd name="connsiteX378" fmla="*/ 636175 w 1126998"/>
                  <a:gd name="connsiteY378" fmla="*/ 219075 h 647128"/>
                  <a:gd name="connsiteX379" fmla="*/ 647986 w 1126998"/>
                  <a:gd name="connsiteY379" fmla="*/ 215265 h 647128"/>
                  <a:gd name="connsiteX380" fmla="*/ 630746 w 1126998"/>
                  <a:gd name="connsiteY380" fmla="*/ 188309 h 647128"/>
                  <a:gd name="connsiteX381" fmla="*/ 635032 w 1126998"/>
                  <a:gd name="connsiteY381" fmla="*/ 189262 h 647128"/>
                  <a:gd name="connsiteX382" fmla="*/ 633794 w 1126998"/>
                  <a:gd name="connsiteY382" fmla="*/ 193167 h 647128"/>
                  <a:gd name="connsiteX383" fmla="*/ 629793 w 1126998"/>
                  <a:gd name="connsiteY383" fmla="*/ 192881 h 647128"/>
                  <a:gd name="connsiteX384" fmla="*/ 630746 w 1126998"/>
                  <a:gd name="connsiteY384" fmla="*/ 188309 h 647128"/>
                  <a:gd name="connsiteX385" fmla="*/ 633317 w 1126998"/>
                  <a:gd name="connsiteY385" fmla="*/ 204978 h 647128"/>
                  <a:gd name="connsiteX386" fmla="*/ 618363 w 1126998"/>
                  <a:gd name="connsiteY386" fmla="*/ 204502 h 647128"/>
                  <a:gd name="connsiteX387" fmla="*/ 633317 w 1126998"/>
                  <a:gd name="connsiteY387" fmla="*/ 204978 h 647128"/>
                  <a:gd name="connsiteX388" fmla="*/ 598361 w 1126998"/>
                  <a:gd name="connsiteY388" fmla="*/ 193929 h 647128"/>
                  <a:gd name="connsiteX389" fmla="*/ 603123 w 1126998"/>
                  <a:gd name="connsiteY389" fmla="*/ 191929 h 647128"/>
                  <a:gd name="connsiteX390" fmla="*/ 591503 w 1126998"/>
                  <a:gd name="connsiteY390" fmla="*/ 202121 h 647128"/>
                  <a:gd name="connsiteX391" fmla="*/ 598361 w 1126998"/>
                  <a:gd name="connsiteY391" fmla="*/ 193929 h 647128"/>
                  <a:gd name="connsiteX392" fmla="*/ 573881 w 1126998"/>
                  <a:gd name="connsiteY392" fmla="*/ 212122 h 647128"/>
                  <a:gd name="connsiteX393" fmla="*/ 589216 w 1126998"/>
                  <a:gd name="connsiteY393" fmla="*/ 210121 h 647128"/>
                  <a:gd name="connsiteX394" fmla="*/ 572929 w 1126998"/>
                  <a:gd name="connsiteY394" fmla="*/ 215646 h 647128"/>
                  <a:gd name="connsiteX395" fmla="*/ 573881 w 1126998"/>
                  <a:gd name="connsiteY395" fmla="*/ 212122 h 647128"/>
                  <a:gd name="connsiteX396" fmla="*/ 572262 w 1126998"/>
                  <a:gd name="connsiteY396" fmla="*/ 215837 h 647128"/>
                  <a:gd name="connsiteX397" fmla="*/ 570072 w 1126998"/>
                  <a:gd name="connsiteY397" fmla="*/ 217742 h 647128"/>
                  <a:gd name="connsiteX398" fmla="*/ 563785 w 1126998"/>
                  <a:gd name="connsiteY398" fmla="*/ 213170 h 647128"/>
                  <a:gd name="connsiteX399" fmla="*/ 572262 w 1126998"/>
                  <a:gd name="connsiteY399" fmla="*/ 215837 h 647128"/>
                  <a:gd name="connsiteX400" fmla="*/ 477488 w 1126998"/>
                  <a:gd name="connsiteY400" fmla="*/ 277368 h 647128"/>
                  <a:gd name="connsiteX401" fmla="*/ 499300 w 1126998"/>
                  <a:gd name="connsiteY401" fmla="*/ 269938 h 647128"/>
                  <a:gd name="connsiteX402" fmla="*/ 477488 w 1126998"/>
                  <a:gd name="connsiteY402" fmla="*/ 277368 h 647128"/>
                  <a:gd name="connsiteX403" fmla="*/ 510730 w 1126998"/>
                  <a:gd name="connsiteY403" fmla="*/ 266033 h 647128"/>
                  <a:gd name="connsiteX404" fmla="*/ 548830 w 1126998"/>
                  <a:gd name="connsiteY404" fmla="*/ 256318 h 647128"/>
                  <a:gd name="connsiteX405" fmla="*/ 510730 w 1126998"/>
                  <a:gd name="connsiteY405" fmla="*/ 266033 h 647128"/>
                  <a:gd name="connsiteX406" fmla="*/ 595884 w 1126998"/>
                  <a:gd name="connsiteY406" fmla="*/ 255937 h 647128"/>
                  <a:gd name="connsiteX407" fmla="*/ 604552 w 1126998"/>
                  <a:gd name="connsiteY407" fmla="*/ 257080 h 647128"/>
                  <a:gd name="connsiteX408" fmla="*/ 595884 w 1126998"/>
                  <a:gd name="connsiteY408" fmla="*/ 255937 h 647128"/>
                  <a:gd name="connsiteX409" fmla="*/ 628174 w 1126998"/>
                  <a:gd name="connsiteY409" fmla="*/ 316421 h 647128"/>
                  <a:gd name="connsiteX410" fmla="*/ 628841 w 1126998"/>
                  <a:gd name="connsiteY410" fmla="*/ 309467 h 647128"/>
                  <a:gd name="connsiteX411" fmla="*/ 637318 w 1126998"/>
                  <a:gd name="connsiteY411" fmla="*/ 308610 h 647128"/>
                  <a:gd name="connsiteX412" fmla="*/ 637699 w 1126998"/>
                  <a:gd name="connsiteY412" fmla="*/ 312706 h 647128"/>
                  <a:gd name="connsiteX413" fmla="*/ 628174 w 1126998"/>
                  <a:gd name="connsiteY413" fmla="*/ 316421 h 647128"/>
                  <a:gd name="connsiteX414" fmla="*/ 604838 w 1126998"/>
                  <a:gd name="connsiteY414" fmla="*/ 278606 h 647128"/>
                  <a:gd name="connsiteX415" fmla="*/ 603409 w 1126998"/>
                  <a:gd name="connsiteY415" fmla="*/ 277844 h 647128"/>
                  <a:gd name="connsiteX416" fmla="*/ 604933 w 1126998"/>
                  <a:gd name="connsiteY416" fmla="*/ 278130 h 647128"/>
                  <a:gd name="connsiteX417" fmla="*/ 605314 w 1126998"/>
                  <a:gd name="connsiteY417" fmla="*/ 274034 h 647128"/>
                  <a:gd name="connsiteX418" fmla="*/ 646652 w 1126998"/>
                  <a:gd name="connsiteY418" fmla="*/ 269272 h 647128"/>
                  <a:gd name="connsiteX419" fmla="*/ 604838 w 1126998"/>
                  <a:gd name="connsiteY419" fmla="*/ 278606 h 647128"/>
                  <a:gd name="connsiteX420" fmla="*/ 657416 w 1126998"/>
                  <a:gd name="connsiteY420" fmla="*/ 265462 h 647128"/>
                  <a:gd name="connsiteX421" fmla="*/ 660178 w 1126998"/>
                  <a:gd name="connsiteY421" fmla="*/ 264795 h 647128"/>
                  <a:gd name="connsiteX422" fmla="*/ 661892 w 1126998"/>
                  <a:gd name="connsiteY422" fmla="*/ 266891 h 647128"/>
                  <a:gd name="connsiteX423" fmla="*/ 659130 w 1126998"/>
                  <a:gd name="connsiteY423" fmla="*/ 267462 h 647128"/>
                  <a:gd name="connsiteX424" fmla="*/ 657416 w 1126998"/>
                  <a:gd name="connsiteY424" fmla="*/ 265462 h 647128"/>
                  <a:gd name="connsiteX425" fmla="*/ 661035 w 1126998"/>
                  <a:gd name="connsiteY425" fmla="*/ 308229 h 647128"/>
                  <a:gd name="connsiteX426" fmla="*/ 670179 w 1126998"/>
                  <a:gd name="connsiteY426" fmla="*/ 304895 h 647128"/>
                  <a:gd name="connsiteX427" fmla="*/ 661035 w 1126998"/>
                  <a:gd name="connsiteY427" fmla="*/ 308229 h 647128"/>
                  <a:gd name="connsiteX428" fmla="*/ 683895 w 1126998"/>
                  <a:gd name="connsiteY428" fmla="*/ 256127 h 647128"/>
                  <a:gd name="connsiteX429" fmla="*/ 680752 w 1126998"/>
                  <a:gd name="connsiteY429" fmla="*/ 248698 h 647128"/>
                  <a:gd name="connsiteX430" fmla="*/ 695040 w 1126998"/>
                  <a:gd name="connsiteY430" fmla="*/ 249079 h 647128"/>
                  <a:gd name="connsiteX431" fmla="*/ 683895 w 1126998"/>
                  <a:gd name="connsiteY431" fmla="*/ 256127 h 647128"/>
                  <a:gd name="connsiteX432" fmla="*/ 707898 w 1126998"/>
                  <a:gd name="connsiteY432" fmla="*/ 306038 h 647128"/>
                  <a:gd name="connsiteX433" fmla="*/ 707041 w 1126998"/>
                  <a:gd name="connsiteY433" fmla="*/ 304324 h 647128"/>
                  <a:gd name="connsiteX434" fmla="*/ 709708 w 1126998"/>
                  <a:gd name="connsiteY434" fmla="*/ 300228 h 647128"/>
                  <a:gd name="connsiteX435" fmla="*/ 711327 w 1126998"/>
                  <a:gd name="connsiteY435" fmla="*/ 302228 h 647128"/>
                  <a:gd name="connsiteX436" fmla="*/ 707898 w 1126998"/>
                  <a:gd name="connsiteY436" fmla="*/ 306038 h 647128"/>
                  <a:gd name="connsiteX437" fmla="*/ 703326 w 1126998"/>
                  <a:gd name="connsiteY437" fmla="*/ 263366 h 647128"/>
                  <a:gd name="connsiteX438" fmla="*/ 716280 w 1126998"/>
                  <a:gd name="connsiteY438" fmla="*/ 264986 h 647128"/>
                  <a:gd name="connsiteX439" fmla="*/ 703326 w 1126998"/>
                  <a:gd name="connsiteY439" fmla="*/ 263366 h 647128"/>
                  <a:gd name="connsiteX440" fmla="*/ 716375 w 1126998"/>
                  <a:gd name="connsiteY440" fmla="*/ 264986 h 647128"/>
                  <a:gd name="connsiteX441" fmla="*/ 726091 w 1126998"/>
                  <a:gd name="connsiteY441" fmla="*/ 258604 h 647128"/>
                  <a:gd name="connsiteX442" fmla="*/ 716375 w 1126998"/>
                  <a:gd name="connsiteY442" fmla="*/ 264986 h 647128"/>
                  <a:gd name="connsiteX443" fmla="*/ 724948 w 1126998"/>
                  <a:gd name="connsiteY443" fmla="*/ 299942 h 647128"/>
                  <a:gd name="connsiteX444" fmla="*/ 724758 w 1126998"/>
                  <a:gd name="connsiteY444" fmla="*/ 297466 h 647128"/>
                  <a:gd name="connsiteX445" fmla="*/ 734473 w 1126998"/>
                  <a:gd name="connsiteY445" fmla="*/ 297942 h 647128"/>
                  <a:gd name="connsiteX446" fmla="*/ 734759 w 1126998"/>
                  <a:gd name="connsiteY446" fmla="*/ 300323 h 647128"/>
                  <a:gd name="connsiteX447" fmla="*/ 724948 w 1126998"/>
                  <a:gd name="connsiteY447" fmla="*/ 299942 h 647128"/>
                  <a:gd name="connsiteX448" fmla="*/ 738950 w 1126998"/>
                  <a:gd name="connsiteY448" fmla="*/ 259747 h 647128"/>
                  <a:gd name="connsiteX449" fmla="*/ 737711 w 1126998"/>
                  <a:gd name="connsiteY449" fmla="*/ 256508 h 647128"/>
                  <a:gd name="connsiteX450" fmla="*/ 744093 w 1126998"/>
                  <a:gd name="connsiteY450" fmla="*/ 251365 h 647128"/>
                  <a:gd name="connsiteX451" fmla="*/ 745998 w 1126998"/>
                  <a:gd name="connsiteY451" fmla="*/ 255651 h 647128"/>
                  <a:gd name="connsiteX452" fmla="*/ 738950 w 1126998"/>
                  <a:gd name="connsiteY452" fmla="*/ 259747 h 647128"/>
                  <a:gd name="connsiteX453" fmla="*/ 745903 w 1126998"/>
                  <a:gd name="connsiteY453" fmla="*/ 267462 h 647128"/>
                  <a:gd name="connsiteX454" fmla="*/ 746760 w 1126998"/>
                  <a:gd name="connsiteY454" fmla="*/ 266986 h 647128"/>
                  <a:gd name="connsiteX455" fmla="*/ 746760 w 1126998"/>
                  <a:gd name="connsiteY455" fmla="*/ 268129 h 647128"/>
                  <a:gd name="connsiteX456" fmla="*/ 745903 w 1126998"/>
                  <a:gd name="connsiteY456" fmla="*/ 267462 h 647128"/>
                  <a:gd name="connsiteX457" fmla="*/ 751237 w 1126998"/>
                  <a:gd name="connsiteY457" fmla="*/ 298323 h 647128"/>
                  <a:gd name="connsiteX458" fmla="*/ 749332 w 1126998"/>
                  <a:gd name="connsiteY458" fmla="*/ 296037 h 647128"/>
                  <a:gd name="connsiteX459" fmla="*/ 750380 w 1126998"/>
                  <a:gd name="connsiteY459" fmla="*/ 294989 h 647128"/>
                  <a:gd name="connsiteX460" fmla="*/ 752856 w 1126998"/>
                  <a:gd name="connsiteY460" fmla="*/ 296609 h 647128"/>
                  <a:gd name="connsiteX461" fmla="*/ 751237 w 1126998"/>
                  <a:gd name="connsiteY461" fmla="*/ 298323 h 647128"/>
                  <a:gd name="connsiteX462" fmla="*/ 782098 w 1126998"/>
                  <a:gd name="connsiteY462" fmla="*/ 253175 h 647128"/>
                  <a:gd name="connsiteX463" fmla="*/ 780860 w 1126998"/>
                  <a:gd name="connsiteY463" fmla="*/ 253365 h 647128"/>
                  <a:gd name="connsiteX464" fmla="*/ 781050 w 1126998"/>
                  <a:gd name="connsiteY464" fmla="*/ 251079 h 647128"/>
                  <a:gd name="connsiteX465" fmla="*/ 782288 w 1126998"/>
                  <a:gd name="connsiteY465" fmla="*/ 251841 h 647128"/>
                  <a:gd name="connsiteX466" fmla="*/ 782098 w 1126998"/>
                  <a:gd name="connsiteY466" fmla="*/ 253175 h 647128"/>
                  <a:gd name="connsiteX467" fmla="*/ 802577 w 1126998"/>
                  <a:gd name="connsiteY467" fmla="*/ 285845 h 647128"/>
                  <a:gd name="connsiteX468" fmla="*/ 802196 w 1126998"/>
                  <a:gd name="connsiteY468" fmla="*/ 283940 h 647128"/>
                  <a:gd name="connsiteX469" fmla="*/ 803434 w 1126998"/>
                  <a:gd name="connsiteY469" fmla="*/ 283274 h 647128"/>
                  <a:gd name="connsiteX470" fmla="*/ 803910 w 1126998"/>
                  <a:gd name="connsiteY470" fmla="*/ 285083 h 647128"/>
                  <a:gd name="connsiteX471" fmla="*/ 802577 w 1126998"/>
                  <a:gd name="connsiteY471" fmla="*/ 285845 h 647128"/>
                  <a:gd name="connsiteX472" fmla="*/ 813435 w 1126998"/>
                  <a:gd name="connsiteY472" fmla="*/ 286607 h 647128"/>
                  <a:gd name="connsiteX473" fmla="*/ 812388 w 1126998"/>
                  <a:gd name="connsiteY473" fmla="*/ 284702 h 647128"/>
                  <a:gd name="connsiteX474" fmla="*/ 815245 w 1126998"/>
                  <a:gd name="connsiteY474" fmla="*/ 283559 h 647128"/>
                  <a:gd name="connsiteX475" fmla="*/ 816197 w 1126998"/>
                  <a:gd name="connsiteY475" fmla="*/ 285559 h 647128"/>
                  <a:gd name="connsiteX476" fmla="*/ 813435 w 1126998"/>
                  <a:gd name="connsiteY476" fmla="*/ 286607 h 647128"/>
                  <a:gd name="connsiteX477" fmla="*/ 820579 w 1126998"/>
                  <a:gd name="connsiteY477" fmla="*/ 256699 h 647128"/>
                  <a:gd name="connsiteX478" fmla="*/ 821055 w 1126998"/>
                  <a:gd name="connsiteY478" fmla="*/ 255270 h 647128"/>
                  <a:gd name="connsiteX479" fmla="*/ 821627 w 1126998"/>
                  <a:gd name="connsiteY479" fmla="*/ 255175 h 647128"/>
                  <a:gd name="connsiteX480" fmla="*/ 820579 w 1126998"/>
                  <a:gd name="connsiteY480" fmla="*/ 256699 h 647128"/>
                  <a:gd name="connsiteX481" fmla="*/ 825055 w 1126998"/>
                  <a:gd name="connsiteY481" fmla="*/ 254984 h 647128"/>
                  <a:gd name="connsiteX482" fmla="*/ 822674 w 1126998"/>
                  <a:gd name="connsiteY482" fmla="*/ 254699 h 647128"/>
                  <a:gd name="connsiteX483" fmla="*/ 823817 w 1126998"/>
                  <a:gd name="connsiteY483" fmla="*/ 252032 h 647128"/>
                  <a:gd name="connsiteX484" fmla="*/ 826294 w 1126998"/>
                  <a:gd name="connsiteY484" fmla="*/ 253841 h 647128"/>
                  <a:gd name="connsiteX485" fmla="*/ 825055 w 1126998"/>
                  <a:gd name="connsiteY485" fmla="*/ 254984 h 647128"/>
                  <a:gd name="connsiteX486" fmla="*/ 833628 w 1126998"/>
                  <a:gd name="connsiteY486" fmla="*/ 278797 h 647128"/>
                  <a:gd name="connsiteX487" fmla="*/ 826580 w 1126998"/>
                  <a:gd name="connsiteY487" fmla="*/ 270891 h 647128"/>
                  <a:gd name="connsiteX488" fmla="*/ 834200 w 1126998"/>
                  <a:gd name="connsiteY488" fmla="*/ 267271 h 647128"/>
                  <a:gd name="connsiteX489" fmla="*/ 833628 w 1126998"/>
                  <a:gd name="connsiteY489" fmla="*/ 278797 h 647128"/>
                  <a:gd name="connsiteX490" fmla="*/ 841439 w 1126998"/>
                  <a:gd name="connsiteY490" fmla="*/ 265462 h 647128"/>
                  <a:gd name="connsiteX491" fmla="*/ 840486 w 1126998"/>
                  <a:gd name="connsiteY491" fmla="*/ 264509 h 647128"/>
                  <a:gd name="connsiteX492" fmla="*/ 841534 w 1126998"/>
                  <a:gd name="connsiteY492" fmla="*/ 264224 h 647128"/>
                  <a:gd name="connsiteX493" fmla="*/ 841439 w 1126998"/>
                  <a:gd name="connsiteY493" fmla="*/ 265462 h 647128"/>
                  <a:gd name="connsiteX494" fmla="*/ 837819 w 1126998"/>
                  <a:gd name="connsiteY494" fmla="*/ 223552 h 647128"/>
                  <a:gd name="connsiteX495" fmla="*/ 846391 w 1126998"/>
                  <a:gd name="connsiteY495" fmla="*/ 224504 h 647128"/>
                  <a:gd name="connsiteX496" fmla="*/ 837819 w 1126998"/>
                  <a:gd name="connsiteY496" fmla="*/ 223552 h 647128"/>
                  <a:gd name="connsiteX497" fmla="*/ 850297 w 1126998"/>
                  <a:gd name="connsiteY497" fmla="*/ 272510 h 647128"/>
                  <a:gd name="connsiteX498" fmla="*/ 849344 w 1126998"/>
                  <a:gd name="connsiteY498" fmla="*/ 270891 h 647128"/>
                  <a:gd name="connsiteX499" fmla="*/ 851725 w 1126998"/>
                  <a:gd name="connsiteY499" fmla="*/ 269748 h 647128"/>
                  <a:gd name="connsiteX500" fmla="*/ 852774 w 1126998"/>
                  <a:gd name="connsiteY500" fmla="*/ 271272 h 647128"/>
                  <a:gd name="connsiteX501" fmla="*/ 850297 w 1126998"/>
                  <a:gd name="connsiteY501" fmla="*/ 272510 h 647128"/>
                  <a:gd name="connsiteX502" fmla="*/ 852488 w 1126998"/>
                  <a:gd name="connsiteY502" fmla="*/ 238030 h 647128"/>
                  <a:gd name="connsiteX503" fmla="*/ 852107 w 1126998"/>
                  <a:gd name="connsiteY503" fmla="*/ 236696 h 647128"/>
                  <a:gd name="connsiteX504" fmla="*/ 853250 w 1126998"/>
                  <a:gd name="connsiteY504" fmla="*/ 236411 h 647128"/>
                  <a:gd name="connsiteX505" fmla="*/ 853726 w 1126998"/>
                  <a:gd name="connsiteY505" fmla="*/ 237649 h 647128"/>
                  <a:gd name="connsiteX506" fmla="*/ 852488 w 1126998"/>
                  <a:gd name="connsiteY506" fmla="*/ 238030 h 647128"/>
                  <a:gd name="connsiteX507" fmla="*/ 881729 w 1126998"/>
                  <a:gd name="connsiteY507" fmla="*/ 209645 h 647128"/>
                  <a:gd name="connsiteX508" fmla="*/ 890683 w 1126998"/>
                  <a:gd name="connsiteY508" fmla="*/ 210884 h 647128"/>
                  <a:gd name="connsiteX509" fmla="*/ 881729 w 1126998"/>
                  <a:gd name="connsiteY509" fmla="*/ 209645 h 647128"/>
                  <a:gd name="connsiteX510" fmla="*/ 895541 w 1126998"/>
                  <a:gd name="connsiteY510" fmla="*/ 252698 h 647128"/>
                  <a:gd name="connsiteX511" fmla="*/ 895445 w 1126998"/>
                  <a:gd name="connsiteY511" fmla="*/ 251460 h 647128"/>
                  <a:gd name="connsiteX512" fmla="*/ 896588 w 1126998"/>
                  <a:gd name="connsiteY512" fmla="*/ 252222 h 647128"/>
                  <a:gd name="connsiteX513" fmla="*/ 895541 w 1126998"/>
                  <a:gd name="connsiteY513" fmla="*/ 252698 h 647128"/>
                  <a:gd name="connsiteX514" fmla="*/ 951166 w 1126998"/>
                  <a:gd name="connsiteY514" fmla="*/ 222409 h 647128"/>
                  <a:gd name="connsiteX515" fmla="*/ 950023 w 1126998"/>
                  <a:gd name="connsiteY515" fmla="*/ 221647 h 647128"/>
                  <a:gd name="connsiteX516" fmla="*/ 951452 w 1126998"/>
                  <a:gd name="connsiteY516" fmla="*/ 219837 h 647128"/>
                  <a:gd name="connsiteX517" fmla="*/ 952310 w 1126998"/>
                  <a:gd name="connsiteY517" fmla="*/ 221551 h 647128"/>
                  <a:gd name="connsiteX518" fmla="*/ 951166 w 1126998"/>
                  <a:gd name="connsiteY518" fmla="*/ 222409 h 647128"/>
                  <a:gd name="connsiteX519" fmla="*/ 951833 w 1126998"/>
                  <a:gd name="connsiteY519" fmla="*/ 175546 h 647128"/>
                  <a:gd name="connsiteX520" fmla="*/ 940594 w 1126998"/>
                  <a:gd name="connsiteY520" fmla="*/ 185547 h 647128"/>
                  <a:gd name="connsiteX521" fmla="*/ 947547 w 1126998"/>
                  <a:gd name="connsiteY521" fmla="*/ 190786 h 647128"/>
                  <a:gd name="connsiteX522" fmla="*/ 932022 w 1126998"/>
                  <a:gd name="connsiteY522" fmla="*/ 196596 h 647128"/>
                  <a:gd name="connsiteX523" fmla="*/ 930688 w 1126998"/>
                  <a:gd name="connsiteY523" fmla="*/ 191834 h 647128"/>
                  <a:gd name="connsiteX524" fmla="*/ 930497 w 1126998"/>
                  <a:gd name="connsiteY524" fmla="*/ 187166 h 647128"/>
                  <a:gd name="connsiteX525" fmla="*/ 911257 w 1126998"/>
                  <a:gd name="connsiteY525" fmla="*/ 195263 h 647128"/>
                  <a:gd name="connsiteX526" fmla="*/ 903732 w 1126998"/>
                  <a:gd name="connsiteY526" fmla="*/ 204121 h 647128"/>
                  <a:gd name="connsiteX527" fmla="*/ 891350 w 1126998"/>
                  <a:gd name="connsiteY527" fmla="*/ 210121 h 647128"/>
                  <a:gd name="connsiteX528" fmla="*/ 891159 w 1126998"/>
                  <a:gd name="connsiteY528" fmla="*/ 210312 h 647128"/>
                  <a:gd name="connsiteX529" fmla="*/ 881634 w 1126998"/>
                  <a:gd name="connsiteY529" fmla="*/ 209074 h 647128"/>
                  <a:gd name="connsiteX530" fmla="*/ 881444 w 1126998"/>
                  <a:gd name="connsiteY530" fmla="*/ 208788 h 647128"/>
                  <a:gd name="connsiteX531" fmla="*/ 875824 w 1126998"/>
                  <a:gd name="connsiteY531" fmla="*/ 215932 h 647128"/>
                  <a:gd name="connsiteX532" fmla="*/ 847058 w 1126998"/>
                  <a:gd name="connsiteY532" fmla="*/ 223838 h 647128"/>
                  <a:gd name="connsiteX533" fmla="*/ 844582 w 1126998"/>
                  <a:gd name="connsiteY533" fmla="*/ 216408 h 647128"/>
                  <a:gd name="connsiteX534" fmla="*/ 837629 w 1126998"/>
                  <a:gd name="connsiteY534" fmla="*/ 222790 h 647128"/>
                  <a:gd name="connsiteX535" fmla="*/ 837438 w 1126998"/>
                  <a:gd name="connsiteY535" fmla="*/ 222504 h 647128"/>
                  <a:gd name="connsiteX536" fmla="*/ 821817 w 1126998"/>
                  <a:gd name="connsiteY536" fmla="*/ 223361 h 647128"/>
                  <a:gd name="connsiteX537" fmla="*/ 817245 w 1126998"/>
                  <a:gd name="connsiteY537" fmla="*/ 232124 h 647128"/>
                  <a:gd name="connsiteX538" fmla="*/ 813435 w 1126998"/>
                  <a:gd name="connsiteY538" fmla="*/ 233553 h 647128"/>
                  <a:gd name="connsiteX539" fmla="*/ 784860 w 1126998"/>
                  <a:gd name="connsiteY539" fmla="*/ 232886 h 647128"/>
                  <a:gd name="connsiteX540" fmla="*/ 792671 w 1126998"/>
                  <a:gd name="connsiteY540" fmla="*/ 237839 h 647128"/>
                  <a:gd name="connsiteX541" fmla="*/ 791623 w 1126998"/>
                  <a:gd name="connsiteY541" fmla="*/ 241078 h 647128"/>
                  <a:gd name="connsiteX542" fmla="*/ 781241 w 1126998"/>
                  <a:gd name="connsiteY542" fmla="*/ 244602 h 647128"/>
                  <a:gd name="connsiteX543" fmla="*/ 761048 w 1126998"/>
                  <a:gd name="connsiteY543" fmla="*/ 245269 h 647128"/>
                  <a:gd name="connsiteX544" fmla="*/ 727234 w 1126998"/>
                  <a:gd name="connsiteY544" fmla="*/ 249936 h 647128"/>
                  <a:gd name="connsiteX545" fmla="*/ 703707 w 1126998"/>
                  <a:gd name="connsiteY545" fmla="*/ 246793 h 647128"/>
                  <a:gd name="connsiteX546" fmla="*/ 731234 w 1126998"/>
                  <a:gd name="connsiteY546" fmla="*/ 242221 h 647128"/>
                  <a:gd name="connsiteX547" fmla="*/ 727329 w 1126998"/>
                  <a:gd name="connsiteY547" fmla="*/ 238411 h 647128"/>
                  <a:gd name="connsiteX548" fmla="*/ 684086 w 1126998"/>
                  <a:gd name="connsiteY548" fmla="*/ 244983 h 647128"/>
                  <a:gd name="connsiteX549" fmla="*/ 680847 w 1126998"/>
                  <a:gd name="connsiteY549" fmla="*/ 248221 h 647128"/>
                  <a:gd name="connsiteX550" fmla="*/ 680847 w 1126998"/>
                  <a:gd name="connsiteY550" fmla="*/ 248221 h 647128"/>
                  <a:gd name="connsiteX551" fmla="*/ 666845 w 1126998"/>
                  <a:gd name="connsiteY551" fmla="*/ 245269 h 647128"/>
                  <a:gd name="connsiteX552" fmla="*/ 662464 w 1126998"/>
                  <a:gd name="connsiteY552" fmla="*/ 249936 h 647128"/>
                  <a:gd name="connsiteX553" fmla="*/ 650748 w 1126998"/>
                  <a:gd name="connsiteY553" fmla="*/ 249746 h 647128"/>
                  <a:gd name="connsiteX554" fmla="*/ 636937 w 1126998"/>
                  <a:gd name="connsiteY554" fmla="*/ 247841 h 647128"/>
                  <a:gd name="connsiteX555" fmla="*/ 605219 w 1126998"/>
                  <a:gd name="connsiteY555" fmla="*/ 256127 h 647128"/>
                  <a:gd name="connsiteX556" fmla="*/ 605124 w 1126998"/>
                  <a:gd name="connsiteY556" fmla="*/ 256318 h 647128"/>
                  <a:gd name="connsiteX557" fmla="*/ 595599 w 1126998"/>
                  <a:gd name="connsiteY557" fmla="*/ 255270 h 647128"/>
                  <a:gd name="connsiteX558" fmla="*/ 595408 w 1126998"/>
                  <a:gd name="connsiteY558" fmla="*/ 255079 h 647128"/>
                  <a:gd name="connsiteX559" fmla="*/ 556070 w 1126998"/>
                  <a:gd name="connsiteY559" fmla="*/ 254984 h 647128"/>
                  <a:gd name="connsiteX560" fmla="*/ 563785 w 1126998"/>
                  <a:gd name="connsiteY560" fmla="*/ 251079 h 647128"/>
                  <a:gd name="connsiteX561" fmla="*/ 638366 w 1126998"/>
                  <a:gd name="connsiteY561" fmla="*/ 238982 h 647128"/>
                  <a:gd name="connsiteX562" fmla="*/ 652558 w 1126998"/>
                  <a:gd name="connsiteY562" fmla="*/ 238316 h 647128"/>
                  <a:gd name="connsiteX563" fmla="*/ 663512 w 1126998"/>
                  <a:gd name="connsiteY563" fmla="*/ 237554 h 647128"/>
                  <a:gd name="connsiteX564" fmla="*/ 691229 w 1126998"/>
                  <a:gd name="connsiteY564" fmla="*/ 232315 h 647128"/>
                  <a:gd name="connsiteX565" fmla="*/ 726567 w 1126998"/>
                  <a:gd name="connsiteY565" fmla="*/ 217646 h 647128"/>
                  <a:gd name="connsiteX566" fmla="*/ 731139 w 1126998"/>
                  <a:gd name="connsiteY566" fmla="*/ 226314 h 647128"/>
                  <a:gd name="connsiteX567" fmla="*/ 749998 w 1126998"/>
                  <a:gd name="connsiteY567" fmla="*/ 224504 h 647128"/>
                  <a:gd name="connsiteX568" fmla="*/ 749713 w 1126998"/>
                  <a:gd name="connsiteY568" fmla="*/ 214217 h 647128"/>
                  <a:gd name="connsiteX569" fmla="*/ 749808 w 1126998"/>
                  <a:gd name="connsiteY569" fmla="*/ 214217 h 647128"/>
                  <a:gd name="connsiteX570" fmla="*/ 750189 w 1126998"/>
                  <a:gd name="connsiteY570" fmla="*/ 224600 h 647128"/>
                  <a:gd name="connsiteX571" fmla="*/ 781336 w 1126998"/>
                  <a:gd name="connsiteY571" fmla="*/ 221456 h 647128"/>
                  <a:gd name="connsiteX572" fmla="*/ 766858 w 1126998"/>
                  <a:gd name="connsiteY572" fmla="*/ 205168 h 647128"/>
                  <a:gd name="connsiteX573" fmla="*/ 754285 w 1126998"/>
                  <a:gd name="connsiteY573" fmla="*/ 204216 h 647128"/>
                  <a:gd name="connsiteX574" fmla="*/ 766286 w 1126998"/>
                  <a:gd name="connsiteY574" fmla="*/ 204121 h 647128"/>
                  <a:gd name="connsiteX575" fmla="*/ 762953 w 1126998"/>
                  <a:gd name="connsiteY575" fmla="*/ 196310 h 647128"/>
                  <a:gd name="connsiteX576" fmla="*/ 750761 w 1126998"/>
                  <a:gd name="connsiteY576" fmla="*/ 195739 h 647128"/>
                  <a:gd name="connsiteX577" fmla="*/ 737711 w 1126998"/>
                  <a:gd name="connsiteY577" fmla="*/ 200692 h 647128"/>
                  <a:gd name="connsiteX578" fmla="*/ 733806 w 1126998"/>
                  <a:gd name="connsiteY578" fmla="*/ 205645 h 647128"/>
                  <a:gd name="connsiteX579" fmla="*/ 713994 w 1126998"/>
                  <a:gd name="connsiteY579" fmla="*/ 213265 h 647128"/>
                  <a:gd name="connsiteX580" fmla="*/ 725805 w 1126998"/>
                  <a:gd name="connsiteY580" fmla="*/ 199358 h 647128"/>
                  <a:gd name="connsiteX581" fmla="*/ 709994 w 1126998"/>
                  <a:gd name="connsiteY581" fmla="*/ 200596 h 647128"/>
                  <a:gd name="connsiteX582" fmla="*/ 713041 w 1126998"/>
                  <a:gd name="connsiteY582" fmla="*/ 190881 h 647128"/>
                  <a:gd name="connsiteX583" fmla="*/ 736282 w 1126998"/>
                  <a:gd name="connsiteY583" fmla="*/ 190500 h 647128"/>
                  <a:gd name="connsiteX584" fmla="*/ 760286 w 1126998"/>
                  <a:gd name="connsiteY584" fmla="*/ 184499 h 647128"/>
                  <a:gd name="connsiteX585" fmla="*/ 762762 w 1126998"/>
                  <a:gd name="connsiteY585" fmla="*/ 179642 h 647128"/>
                  <a:gd name="connsiteX586" fmla="*/ 765524 w 1126998"/>
                  <a:gd name="connsiteY586" fmla="*/ 177641 h 647128"/>
                  <a:gd name="connsiteX587" fmla="*/ 762858 w 1126998"/>
                  <a:gd name="connsiteY587" fmla="*/ 175260 h 647128"/>
                  <a:gd name="connsiteX588" fmla="*/ 770287 w 1126998"/>
                  <a:gd name="connsiteY588" fmla="*/ 170307 h 647128"/>
                  <a:gd name="connsiteX589" fmla="*/ 772954 w 1126998"/>
                  <a:gd name="connsiteY589" fmla="*/ 184690 h 647128"/>
                  <a:gd name="connsiteX590" fmla="*/ 872680 w 1126998"/>
                  <a:gd name="connsiteY590" fmla="*/ 170212 h 647128"/>
                  <a:gd name="connsiteX591" fmla="*/ 869538 w 1126998"/>
                  <a:gd name="connsiteY591" fmla="*/ 175355 h 647128"/>
                  <a:gd name="connsiteX592" fmla="*/ 863822 w 1126998"/>
                  <a:gd name="connsiteY592" fmla="*/ 178022 h 647128"/>
                  <a:gd name="connsiteX593" fmla="*/ 827341 w 1126998"/>
                  <a:gd name="connsiteY593" fmla="*/ 186976 h 647128"/>
                  <a:gd name="connsiteX594" fmla="*/ 799529 w 1126998"/>
                  <a:gd name="connsiteY594" fmla="*/ 190309 h 647128"/>
                  <a:gd name="connsiteX595" fmla="*/ 790670 w 1126998"/>
                  <a:gd name="connsiteY595" fmla="*/ 192976 h 647128"/>
                  <a:gd name="connsiteX596" fmla="*/ 789527 w 1126998"/>
                  <a:gd name="connsiteY596" fmla="*/ 198215 h 647128"/>
                  <a:gd name="connsiteX597" fmla="*/ 798862 w 1126998"/>
                  <a:gd name="connsiteY597" fmla="*/ 202025 h 647128"/>
                  <a:gd name="connsiteX598" fmla="*/ 788098 w 1126998"/>
                  <a:gd name="connsiteY598" fmla="*/ 220218 h 647128"/>
                  <a:gd name="connsiteX599" fmla="*/ 822389 w 1126998"/>
                  <a:gd name="connsiteY599" fmla="*/ 215265 h 647128"/>
                  <a:gd name="connsiteX600" fmla="*/ 875252 w 1126998"/>
                  <a:gd name="connsiteY600" fmla="*/ 200406 h 647128"/>
                  <a:gd name="connsiteX601" fmla="*/ 939737 w 1126998"/>
                  <a:gd name="connsiteY601" fmla="*/ 174308 h 647128"/>
                  <a:gd name="connsiteX602" fmla="*/ 951072 w 1126998"/>
                  <a:gd name="connsiteY602" fmla="*/ 168021 h 647128"/>
                  <a:gd name="connsiteX603" fmla="*/ 967740 w 1126998"/>
                  <a:gd name="connsiteY603" fmla="*/ 162496 h 647128"/>
                  <a:gd name="connsiteX604" fmla="*/ 951833 w 1126998"/>
                  <a:gd name="connsiteY604" fmla="*/ 175546 h 647128"/>
                  <a:gd name="connsiteX605" fmla="*/ 750665 w 1126998"/>
                  <a:gd name="connsiteY605" fmla="*/ 214503 h 647128"/>
                  <a:gd name="connsiteX606" fmla="*/ 753618 w 1126998"/>
                  <a:gd name="connsiteY606" fmla="*/ 214789 h 647128"/>
                  <a:gd name="connsiteX607" fmla="*/ 752666 w 1126998"/>
                  <a:gd name="connsiteY607" fmla="*/ 215741 h 647128"/>
                  <a:gd name="connsiteX608" fmla="*/ 750665 w 1126998"/>
                  <a:gd name="connsiteY608" fmla="*/ 214503 h 647128"/>
                  <a:gd name="connsiteX609" fmla="*/ 860107 w 1126998"/>
                  <a:gd name="connsiteY609" fmla="*/ 199072 h 647128"/>
                  <a:gd name="connsiteX610" fmla="*/ 854964 w 1126998"/>
                  <a:gd name="connsiteY610" fmla="*/ 200787 h 647128"/>
                  <a:gd name="connsiteX611" fmla="*/ 853440 w 1126998"/>
                  <a:gd name="connsiteY611" fmla="*/ 198120 h 647128"/>
                  <a:gd name="connsiteX612" fmla="*/ 854393 w 1126998"/>
                  <a:gd name="connsiteY612" fmla="*/ 196977 h 647128"/>
                  <a:gd name="connsiteX613" fmla="*/ 860107 w 1126998"/>
                  <a:gd name="connsiteY613" fmla="*/ 199072 h 647128"/>
                  <a:gd name="connsiteX614" fmla="*/ 828104 w 1126998"/>
                  <a:gd name="connsiteY614" fmla="*/ 205359 h 647128"/>
                  <a:gd name="connsiteX615" fmla="*/ 826770 w 1126998"/>
                  <a:gd name="connsiteY615" fmla="*/ 205835 h 647128"/>
                  <a:gd name="connsiteX616" fmla="*/ 826865 w 1126998"/>
                  <a:gd name="connsiteY616" fmla="*/ 204311 h 647128"/>
                  <a:gd name="connsiteX617" fmla="*/ 828104 w 1126998"/>
                  <a:gd name="connsiteY617" fmla="*/ 205359 h 647128"/>
                  <a:gd name="connsiteX618" fmla="*/ 806863 w 1126998"/>
                  <a:gd name="connsiteY618" fmla="*/ 200596 h 647128"/>
                  <a:gd name="connsiteX619" fmla="*/ 806672 w 1126998"/>
                  <a:gd name="connsiteY619" fmla="*/ 202216 h 647128"/>
                  <a:gd name="connsiteX620" fmla="*/ 805625 w 1126998"/>
                  <a:gd name="connsiteY620" fmla="*/ 201644 h 647128"/>
                  <a:gd name="connsiteX621" fmla="*/ 805910 w 1126998"/>
                  <a:gd name="connsiteY621" fmla="*/ 199930 h 647128"/>
                  <a:gd name="connsiteX622" fmla="*/ 806863 w 1126998"/>
                  <a:gd name="connsiteY622" fmla="*/ 200596 h 647128"/>
                  <a:gd name="connsiteX623" fmla="*/ 977170 w 1126998"/>
                  <a:gd name="connsiteY623" fmla="*/ 161925 h 647128"/>
                  <a:gd name="connsiteX624" fmla="*/ 968979 w 1126998"/>
                  <a:gd name="connsiteY624" fmla="*/ 161925 h 647128"/>
                  <a:gd name="connsiteX625" fmla="*/ 977170 w 1126998"/>
                  <a:gd name="connsiteY625" fmla="*/ 161925 h 647128"/>
                  <a:gd name="connsiteX626" fmla="*/ 975550 w 1126998"/>
                  <a:gd name="connsiteY626" fmla="*/ 194405 h 647128"/>
                  <a:gd name="connsiteX627" fmla="*/ 979647 w 1126998"/>
                  <a:gd name="connsiteY627" fmla="*/ 189452 h 647128"/>
                  <a:gd name="connsiteX628" fmla="*/ 981742 w 1126998"/>
                  <a:gd name="connsiteY628" fmla="*/ 191453 h 647128"/>
                  <a:gd name="connsiteX629" fmla="*/ 980408 w 1126998"/>
                  <a:gd name="connsiteY629" fmla="*/ 194596 h 647128"/>
                  <a:gd name="connsiteX630" fmla="*/ 980694 w 1126998"/>
                  <a:gd name="connsiteY630" fmla="*/ 194310 h 647128"/>
                  <a:gd name="connsiteX631" fmla="*/ 975550 w 1126998"/>
                  <a:gd name="connsiteY631" fmla="*/ 194405 h 647128"/>
                  <a:gd name="connsiteX632" fmla="*/ 982885 w 1126998"/>
                  <a:gd name="connsiteY632" fmla="*/ 200216 h 647128"/>
                  <a:gd name="connsiteX633" fmla="*/ 980790 w 1126998"/>
                  <a:gd name="connsiteY633" fmla="*/ 194120 h 647128"/>
                  <a:gd name="connsiteX634" fmla="*/ 984981 w 1126998"/>
                  <a:gd name="connsiteY634" fmla="*/ 196215 h 647128"/>
                  <a:gd name="connsiteX635" fmla="*/ 982885 w 1126998"/>
                  <a:gd name="connsiteY635" fmla="*/ 200216 h 647128"/>
                  <a:gd name="connsiteX636" fmla="*/ 1007840 w 1126998"/>
                  <a:gd name="connsiteY636" fmla="*/ 139827 h 647128"/>
                  <a:gd name="connsiteX637" fmla="*/ 990124 w 1126998"/>
                  <a:gd name="connsiteY637" fmla="*/ 155353 h 647128"/>
                  <a:gd name="connsiteX638" fmla="*/ 982789 w 1126998"/>
                  <a:gd name="connsiteY638" fmla="*/ 156210 h 647128"/>
                  <a:gd name="connsiteX639" fmla="*/ 977265 w 1126998"/>
                  <a:gd name="connsiteY639" fmla="*/ 161925 h 647128"/>
                  <a:gd name="connsiteX640" fmla="*/ 976599 w 1126998"/>
                  <a:gd name="connsiteY640" fmla="*/ 154876 h 647128"/>
                  <a:gd name="connsiteX641" fmla="*/ 1007079 w 1126998"/>
                  <a:gd name="connsiteY641" fmla="*/ 131445 h 647128"/>
                  <a:gd name="connsiteX642" fmla="*/ 1008031 w 1126998"/>
                  <a:gd name="connsiteY642" fmla="*/ 131731 h 647128"/>
                  <a:gd name="connsiteX643" fmla="*/ 1007079 w 1126998"/>
                  <a:gd name="connsiteY643" fmla="*/ 131540 h 647128"/>
                  <a:gd name="connsiteX644" fmla="*/ 1007840 w 1126998"/>
                  <a:gd name="connsiteY644" fmla="*/ 139827 h 647128"/>
                  <a:gd name="connsiteX645" fmla="*/ 1024033 w 1126998"/>
                  <a:gd name="connsiteY645" fmla="*/ 127921 h 647128"/>
                  <a:gd name="connsiteX646" fmla="*/ 1013174 w 1126998"/>
                  <a:gd name="connsiteY646" fmla="*/ 128207 h 647128"/>
                  <a:gd name="connsiteX647" fmla="*/ 1012413 w 1126998"/>
                  <a:gd name="connsiteY647" fmla="*/ 132302 h 647128"/>
                  <a:gd name="connsiteX648" fmla="*/ 1009269 w 1126998"/>
                  <a:gd name="connsiteY648" fmla="*/ 132017 h 647128"/>
                  <a:gd name="connsiteX649" fmla="*/ 1013079 w 1126998"/>
                  <a:gd name="connsiteY649" fmla="*/ 128016 h 647128"/>
                  <a:gd name="connsiteX650" fmla="*/ 1024033 w 1126998"/>
                  <a:gd name="connsiteY650" fmla="*/ 127921 h 647128"/>
                  <a:gd name="connsiteX651" fmla="*/ 1024033 w 1126998"/>
                  <a:gd name="connsiteY651" fmla="*/ 127921 h 647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</a:cxnLst>
                <a:rect l="l" t="t" r="r" b="b"/>
                <a:pathLst>
                  <a:path w="1126998" h="647128">
                    <a:moveTo>
                      <a:pt x="1126807" y="0"/>
                    </a:moveTo>
                    <a:lnTo>
                      <a:pt x="1126617" y="381"/>
                    </a:lnTo>
                    <a:lnTo>
                      <a:pt x="1126427" y="762"/>
                    </a:lnTo>
                    <a:lnTo>
                      <a:pt x="1126331" y="1048"/>
                    </a:lnTo>
                    <a:cubicBezTo>
                      <a:pt x="1126236" y="1238"/>
                      <a:pt x="1126236" y="1333"/>
                      <a:pt x="1126141" y="1524"/>
                    </a:cubicBezTo>
                    <a:cubicBezTo>
                      <a:pt x="1126046" y="1810"/>
                      <a:pt x="1125855" y="2096"/>
                      <a:pt x="1125664" y="2381"/>
                    </a:cubicBezTo>
                    <a:cubicBezTo>
                      <a:pt x="1125379" y="2858"/>
                      <a:pt x="1125093" y="3238"/>
                      <a:pt x="1124903" y="3715"/>
                    </a:cubicBezTo>
                    <a:cubicBezTo>
                      <a:pt x="1124712" y="4000"/>
                      <a:pt x="1124522" y="4382"/>
                      <a:pt x="1124331" y="4667"/>
                    </a:cubicBezTo>
                    <a:cubicBezTo>
                      <a:pt x="1124141" y="5048"/>
                      <a:pt x="1123855" y="5429"/>
                      <a:pt x="1123665" y="5810"/>
                    </a:cubicBezTo>
                    <a:cubicBezTo>
                      <a:pt x="1123474" y="6096"/>
                      <a:pt x="1123283" y="6477"/>
                      <a:pt x="1123093" y="6763"/>
                    </a:cubicBezTo>
                    <a:cubicBezTo>
                      <a:pt x="1122616" y="7525"/>
                      <a:pt x="1122045" y="8382"/>
                      <a:pt x="1121569" y="9144"/>
                    </a:cubicBezTo>
                    <a:cubicBezTo>
                      <a:pt x="1120997" y="10096"/>
                      <a:pt x="1120331" y="11049"/>
                      <a:pt x="1119759" y="11906"/>
                    </a:cubicBezTo>
                    <a:cubicBezTo>
                      <a:pt x="1119092" y="12954"/>
                      <a:pt x="1118425" y="13907"/>
                      <a:pt x="1117664" y="14954"/>
                    </a:cubicBezTo>
                    <a:cubicBezTo>
                      <a:pt x="1117282" y="15430"/>
                      <a:pt x="1116902" y="16002"/>
                      <a:pt x="1116521" y="16478"/>
                    </a:cubicBezTo>
                    <a:cubicBezTo>
                      <a:pt x="1116044" y="17145"/>
                      <a:pt x="1115663" y="17717"/>
                      <a:pt x="1115187" y="18288"/>
                    </a:cubicBezTo>
                    <a:cubicBezTo>
                      <a:pt x="1114140" y="19717"/>
                      <a:pt x="1113091" y="21050"/>
                      <a:pt x="1112044" y="22384"/>
                    </a:cubicBezTo>
                    <a:cubicBezTo>
                      <a:pt x="1111758" y="22765"/>
                      <a:pt x="1111472" y="23050"/>
                      <a:pt x="1111282" y="23432"/>
                    </a:cubicBezTo>
                    <a:cubicBezTo>
                      <a:pt x="1110520" y="24384"/>
                      <a:pt x="1109853" y="25241"/>
                      <a:pt x="1109091" y="26194"/>
                    </a:cubicBezTo>
                    <a:cubicBezTo>
                      <a:pt x="1108234" y="27242"/>
                      <a:pt x="1107281" y="28384"/>
                      <a:pt x="1106424" y="29432"/>
                    </a:cubicBezTo>
                    <a:cubicBezTo>
                      <a:pt x="1106138" y="29813"/>
                      <a:pt x="1105758" y="30194"/>
                      <a:pt x="1105472" y="30575"/>
                    </a:cubicBezTo>
                    <a:cubicBezTo>
                      <a:pt x="1104805" y="31433"/>
                      <a:pt x="1104043" y="32195"/>
                      <a:pt x="1103376" y="33052"/>
                    </a:cubicBezTo>
                    <a:cubicBezTo>
                      <a:pt x="1102519" y="34100"/>
                      <a:pt x="1101662" y="35052"/>
                      <a:pt x="1100709" y="36100"/>
                    </a:cubicBezTo>
                    <a:cubicBezTo>
                      <a:pt x="1099947" y="36957"/>
                      <a:pt x="1099281" y="37814"/>
                      <a:pt x="1098518" y="38671"/>
                    </a:cubicBezTo>
                    <a:cubicBezTo>
                      <a:pt x="1097852" y="39433"/>
                      <a:pt x="1097089" y="40291"/>
                      <a:pt x="1096423" y="41053"/>
                    </a:cubicBezTo>
                    <a:cubicBezTo>
                      <a:pt x="1095947" y="41529"/>
                      <a:pt x="1095566" y="42100"/>
                      <a:pt x="1095090" y="42577"/>
                    </a:cubicBezTo>
                    <a:cubicBezTo>
                      <a:pt x="1094518" y="43243"/>
                      <a:pt x="1093947" y="43910"/>
                      <a:pt x="1093470" y="44482"/>
                    </a:cubicBezTo>
                    <a:cubicBezTo>
                      <a:pt x="1092804" y="45244"/>
                      <a:pt x="1092137" y="46101"/>
                      <a:pt x="1091470" y="46863"/>
                    </a:cubicBezTo>
                    <a:cubicBezTo>
                      <a:pt x="1090899" y="47530"/>
                      <a:pt x="1090232" y="48292"/>
                      <a:pt x="1089660" y="49054"/>
                    </a:cubicBezTo>
                    <a:cubicBezTo>
                      <a:pt x="1089184" y="49625"/>
                      <a:pt x="1088613" y="50292"/>
                      <a:pt x="1088136" y="50863"/>
                    </a:cubicBezTo>
                    <a:cubicBezTo>
                      <a:pt x="1087184" y="52102"/>
                      <a:pt x="1086231" y="53245"/>
                      <a:pt x="1085279" y="54483"/>
                    </a:cubicBezTo>
                    <a:cubicBezTo>
                      <a:pt x="1084993" y="54864"/>
                      <a:pt x="1084707" y="55245"/>
                      <a:pt x="1084422" y="55626"/>
                    </a:cubicBezTo>
                    <a:cubicBezTo>
                      <a:pt x="1083850" y="56388"/>
                      <a:pt x="1083183" y="57150"/>
                      <a:pt x="1082517" y="57912"/>
                    </a:cubicBezTo>
                    <a:cubicBezTo>
                      <a:pt x="1081754" y="58769"/>
                      <a:pt x="1080897" y="59722"/>
                      <a:pt x="1079945" y="60579"/>
                    </a:cubicBezTo>
                    <a:cubicBezTo>
                      <a:pt x="1079278" y="61246"/>
                      <a:pt x="1078611" y="61817"/>
                      <a:pt x="1077849" y="62484"/>
                    </a:cubicBezTo>
                    <a:cubicBezTo>
                      <a:pt x="1076992" y="63246"/>
                      <a:pt x="1076040" y="64008"/>
                      <a:pt x="1075087" y="64770"/>
                    </a:cubicBezTo>
                    <a:cubicBezTo>
                      <a:pt x="1074134" y="65532"/>
                      <a:pt x="1073087" y="66294"/>
                      <a:pt x="1072039" y="67151"/>
                    </a:cubicBezTo>
                    <a:cubicBezTo>
                      <a:pt x="1071563" y="67532"/>
                      <a:pt x="1071086" y="67913"/>
                      <a:pt x="1070610" y="68199"/>
                    </a:cubicBezTo>
                    <a:cubicBezTo>
                      <a:pt x="1070039" y="68580"/>
                      <a:pt x="1069467" y="69056"/>
                      <a:pt x="1068801" y="69437"/>
                    </a:cubicBezTo>
                    <a:cubicBezTo>
                      <a:pt x="1068229" y="69818"/>
                      <a:pt x="1067562" y="70295"/>
                      <a:pt x="1066991" y="70675"/>
                    </a:cubicBezTo>
                    <a:cubicBezTo>
                      <a:pt x="1066705" y="70866"/>
                      <a:pt x="1066419" y="71057"/>
                      <a:pt x="1066229" y="71247"/>
                    </a:cubicBezTo>
                    <a:cubicBezTo>
                      <a:pt x="1066133" y="71342"/>
                      <a:pt x="1066038" y="71438"/>
                      <a:pt x="1065848" y="71438"/>
                    </a:cubicBezTo>
                    <a:cubicBezTo>
                      <a:pt x="1065752" y="71438"/>
                      <a:pt x="1065752" y="71533"/>
                      <a:pt x="1065657" y="71533"/>
                    </a:cubicBezTo>
                    <a:cubicBezTo>
                      <a:pt x="1065466" y="71628"/>
                      <a:pt x="1065276" y="71723"/>
                      <a:pt x="1065181" y="71914"/>
                    </a:cubicBezTo>
                    <a:cubicBezTo>
                      <a:pt x="1054798" y="78867"/>
                      <a:pt x="1043750" y="84677"/>
                      <a:pt x="1039368" y="87821"/>
                    </a:cubicBezTo>
                    <a:cubicBezTo>
                      <a:pt x="1037368" y="89249"/>
                      <a:pt x="999840" y="105728"/>
                      <a:pt x="998030" y="105537"/>
                    </a:cubicBezTo>
                    <a:cubicBezTo>
                      <a:pt x="988219" y="104584"/>
                      <a:pt x="970693" y="106966"/>
                      <a:pt x="962120" y="110871"/>
                    </a:cubicBezTo>
                    <a:cubicBezTo>
                      <a:pt x="948500" y="117062"/>
                      <a:pt x="938784" y="108299"/>
                      <a:pt x="924592" y="111728"/>
                    </a:cubicBezTo>
                    <a:cubicBezTo>
                      <a:pt x="895541" y="118872"/>
                      <a:pt x="867251" y="130207"/>
                      <a:pt x="837248" y="132302"/>
                    </a:cubicBezTo>
                    <a:cubicBezTo>
                      <a:pt x="825722" y="133064"/>
                      <a:pt x="814292" y="134588"/>
                      <a:pt x="802767" y="135636"/>
                    </a:cubicBezTo>
                    <a:cubicBezTo>
                      <a:pt x="796004" y="136208"/>
                      <a:pt x="788861" y="135160"/>
                      <a:pt x="782288" y="136874"/>
                    </a:cubicBezTo>
                    <a:cubicBezTo>
                      <a:pt x="767049" y="140970"/>
                      <a:pt x="750951" y="138684"/>
                      <a:pt x="735616" y="142113"/>
                    </a:cubicBezTo>
                    <a:cubicBezTo>
                      <a:pt x="714756" y="146780"/>
                      <a:pt x="692087" y="140494"/>
                      <a:pt x="672275" y="152495"/>
                    </a:cubicBezTo>
                    <a:cubicBezTo>
                      <a:pt x="670941" y="153257"/>
                      <a:pt x="669131" y="152781"/>
                      <a:pt x="667608" y="152781"/>
                    </a:cubicBezTo>
                    <a:cubicBezTo>
                      <a:pt x="661988" y="152591"/>
                      <a:pt x="656368" y="152019"/>
                      <a:pt x="650843" y="152305"/>
                    </a:cubicBezTo>
                    <a:cubicBezTo>
                      <a:pt x="644557" y="152686"/>
                      <a:pt x="638270" y="153734"/>
                      <a:pt x="631984" y="154496"/>
                    </a:cubicBezTo>
                    <a:cubicBezTo>
                      <a:pt x="621602" y="155829"/>
                      <a:pt x="611219" y="157067"/>
                      <a:pt x="600837" y="158496"/>
                    </a:cubicBezTo>
                    <a:cubicBezTo>
                      <a:pt x="597694" y="158972"/>
                      <a:pt x="594265" y="158877"/>
                      <a:pt x="591788" y="160972"/>
                    </a:cubicBezTo>
                    <a:cubicBezTo>
                      <a:pt x="587502" y="164497"/>
                      <a:pt x="583121" y="163830"/>
                      <a:pt x="578263" y="163354"/>
                    </a:cubicBezTo>
                    <a:cubicBezTo>
                      <a:pt x="572453" y="162782"/>
                      <a:pt x="566738" y="164592"/>
                      <a:pt x="561023" y="165830"/>
                    </a:cubicBezTo>
                    <a:cubicBezTo>
                      <a:pt x="555879" y="166878"/>
                      <a:pt x="550926" y="169450"/>
                      <a:pt x="545688" y="169831"/>
                    </a:cubicBezTo>
                    <a:cubicBezTo>
                      <a:pt x="519208" y="171450"/>
                      <a:pt x="493300" y="176403"/>
                      <a:pt x="467678" y="183166"/>
                    </a:cubicBezTo>
                    <a:cubicBezTo>
                      <a:pt x="453866" y="186785"/>
                      <a:pt x="440436" y="192691"/>
                      <a:pt x="426625" y="196025"/>
                    </a:cubicBezTo>
                    <a:cubicBezTo>
                      <a:pt x="423863" y="196691"/>
                      <a:pt x="421100" y="197358"/>
                      <a:pt x="418433" y="198120"/>
                    </a:cubicBezTo>
                    <a:cubicBezTo>
                      <a:pt x="418719" y="197929"/>
                      <a:pt x="419005" y="197739"/>
                      <a:pt x="419481" y="197453"/>
                    </a:cubicBezTo>
                    <a:cubicBezTo>
                      <a:pt x="418433" y="197358"/>
                      <a:pt x="417195" y="196977"/>
                      <a:pt x="415671" y="197072"/>
                    </a:cubicBezTo>
                    <a:cubicBezTo>
                      <a:pt x="414242" y="197072"/>
                      <a:pt x="412623" y="197644"/>
                      <a:pt x="411956" y="197929"/>
                    </a:cubicBezTo>
                    <a:cubicBezTo>
                      <a:pt x="410337" y="198501"/>
                      <a:pt x="408718" y="199072"/>
                      <a:pt x="407098" y="199549"/>
                    </a:cubicBezTo>
                    <a:cubicBezTo>
                      <a:pt x="403860" y="200692"/>
                      <a:pt x="400526" y="201454"/>
                      <a:pt x="397193" y="202216"/>
                    </a:cubicBezTo>
                    <a:cubicBezTo>
                      <a:pt x="395478" y="202597"/>
                      <a:pt x="393859" y="202978"/>
                      <a:pt x="392239" y="203454"/>
                    </a:cubicBezTo>
                    <a:cubicBezTo>
                      <a:pt x="390620" y="204025"/>
                      <a:pt x="388906" y="204407"/>
                      <a:pt x="387572" y="205645"/>
                    </a:cubicBezTo>
                    <a:cubicBezTo>
                      <a:pt x="386239" y="206883"/>
                      <a:pt x="384715" y="207740"/>
                      <a:pt x="383096" y="208312"/>
                    </a:cubicBezTo>
                    <a:lnTo>
                      <a:pt x="378429" y="210312"/>
                    </a:lnTo>
                    <a:cubicBezTo>
                      <a:pt x="371856" y="212884"/>
                      <a:pt x="365379" y="215551"/>
                      <a:pt x="358902" y="218408"/>
                    </a:cubicBezTo>
                    <a:cubicBezTo>
                      <a:pt x="338804" y="226219"/>
                      <a:pt x="318897" y="234982"/>
                      <a:pt x="299371" y="245078"/>
                    </a:cubicBezTo>
                    <a:cubicBezTo>
                      <a:pt x="280607" y="254699"/>
                      <a:pt x="261175" y="266319"/>
                      <a:pt x="242888" y="280321"/>
                    </a:cubicBezTo>
                    <a:cubicBezTo>
                      <a:pt x="205264" y="303943"/>
                      <a:pt x="170688" y="332137"/>
                      <a:pt x="137160" y="361283"/>
                    </a:cubicBezTo>
                    <a:cubicBezTo>
                      <a:pt x="132874" y="366713"/>
                      <a:pt x="128969" y="372428"/>
                      <a:pt x="124111" y="377095"/>
                    </a:cubicBezTo>
                    <a:cubicBezTo>
                      <a:pt x="121825" y="379571"/>
                      <a:pt x="118300" y="381000"/>
                      <a:pt x="115729" y="383286"/>
                    </a:cubicBezTo>
                    <a:cubicBezTo>
                      <a:pt x="113252" y="385667"/>
                      <a:pt x="111157" y="388334"/>
                      <a:pt x="108871" y="390811"/>
                    </a:cubicBezTo>
                    <a:cubicBezTo>
                      <a:pt x="106680" y="393383"/>
                      <a:pt x="104394" y="395954"/>
                      <a:pt x="102298" y="398621"/>
                    </a:cubicBezTo>
                    <a:cubicBezTo>
                      <a:pt x="100203" y="401384"/>
                      <a:pt x="98298" y="404146"/>
                      <a:pt x="96298" y="406908"/>
                    </a:cubicBezTo>
                    <a:cubicBezTo>
                      <a:pt x="96203" y="407099"/>
                      <a:pt x="96012" y="407289"/>
                      <a:pt x="95917" y="407480"/>
                    </a:cubicBezTo>
                    <a:cubicBezTo>
                      <a:pt x="95726" y="407765"/>
                      <a:pt x="95441" y="408146"/>
                      <a:pt x="95250" y="408432"/>
                    </a:cubicBezTo>
                    <a:cubicBezTo>
                      <a:pt x="94965" y="408813"/>
                      <a:pt x="94774" y="409099"/>
                      <a:pt x="94488" y="409480"/>
                    </a:cubicBezTo>
                    <a:cubicBezTo>
                      <a:pt x="94107" y="409956"/>
                      <a:pt x="93726" y="410528"/>
                      <a:pt x="93440" y="411004"/>
                    </a:cubicBezTo>
                    <a:cubicBezTo>
                      <a:pt x="93059" y="411575"/>
                      <a:pt x="92679" y="412147"/>
                      <a:pt x="92202" y="412623"/>
                    </a:cubicBezTo>
                    <a:cubicBezTo>
                      <a:pt x="91821" y="413099"/>
                      <a:pt x="91535" y="413575"/>
                      <a:pt x="91154" y="414147"/>
                    </a:cubicBezTo>
                    <a:cubicBezTo>
                      <a:pt x="90678" y="414814"/>
                      <a:pt x="90202" y="415385"/>
                      <a:pt x="89821" y="416052"/>
                    </a:cubicBezTo>
                    <a:cubicBezTo>
                      <a:pt x="89345" y="416719"/>
                      <a:pt x="88868" y="417290"/>
                      <a:pt x="88488" y="417957"/>
                    </a:cubicBezTo>
                    <a:cubicBezTo>
                      <a:pt x="87916" y="418719"/>
                      <a:pt x="87344" y="419481"/>
                      <a:pt x="86773" y="420243"/>
                    </a:cubicBezTo>
                    <a:cubicBezTo>
                      <a:pt x="86011" y="421291"/>
                      <a:pt x="85154" y="422338"/>
                      <a:pt x="84391" y="423386"/>
                    </a:cubicBezTo>
                    <a:cubicBezTo>
                      <a:pt x="84011" y="423863"/>
                      <a:pt x="83725" y="424243"/>
                      <a:pt x="83344" y="424720"/>
                    </a:cubicBezTo>
                    <a:cubicBezTo>
                      <a:pt x="82868" y="425387"/>
                      <a:pt x="82391" y="426053"/>
                      <a:pt x="81915" y="426720"/>
                    </a:cubicBezTo>
                    <a:cubicBezTo>
                      <a:pt x="81534" y="427196"/>
                      <a:pt x="81249" y="427768"/>
                      <a:pt x="80867" y="428244"/>
                    </a:cubicBezTo>
                    <a:cubicBezTo>
                      <a:pt x="80486" y="428720"/>
                      <a:pt x="80200" y="429196"/>
                      <a:pt x="79820" y="429673"/>
                    </a:cubicBezTo>
                    <a:cubicBezTo>
                      <a:pt x="79153" y="430530"/>
                      <a:pt x="78581" y="431387"/>
                      <a:pt x="77914" y="432245"/>
                    </a:cubicBezTo>
                    <a:cubicBezTo>
                      <a:pt x="77153" y="433197"/>
                      <a:pt x="76486" y="434245"/>
                      <a:pt x="75724" y="435292"/>
                    </a:cubicBezTo>
                    <a:cubicBezTo>
                      <a:pt x="74676" y="436817"/>
                      <a:pt x="73629" y="438341"/>
                      <a:pt x="72580" y="439769"/>
                    </a:cubicBezTo>
                    <a:cubicBezTo>
                      <a:pt x="71533" y="441293"/>
                      <a:pt x="70485" y="442722"/>
                      <a:pt x="69532" y="444246"/>
                    </a:cubicBezTo>
                    <a:cubicBezTo>
                      <a:pt x="69056" y="444817"/>
                      <a:pt x="68675" y="445389"/>
                      <a:pt x="68199" y="445961"/>
                    </a:cubicBezTo>
                    <a:cubicBezTo>
                      <a:pt x="67437" y="446913"/>
                      <a:pt x="66675" y="447961"/>
                      <a:pt x="65913" y="448913"/>
                    </a:cubicBezTo>
                    <a:cubicBezTo>
                      <a:pt x="65151" y="449866"/>
                      <a:pt x="64484" y="450913"/>
                      <a:pt x="63722" y="451866"/>
                    </a:cubicBezTo>
                    <a:cubicBezTo>
                      <a:pt x="62579" y="453390"/>
                      <a:pt x="61532" y="455009"/>
                      <a:pt x="60579" y="456724"/>
                    </a:cubicBezTo>
                    <a:cubicBezTo>
                      <a:pt x="60103" y="457486"/>
                      <a:pt x="59627" y="458248"/>
                      <a:pt x="59150" y="459010"/>
                    </a:cubicBezTo>
                    <a:cubicBezTo>
                      <a:pt x="58769" y="459581"/>
                      <a:pt x="58388" y="460153"/>
                      <a:pt x="58008" y="460820"/>
                    </a:cubicBezTo>
                    <a:cubicBezTo>
                      <a:pt x="57341" y="461867"/>
                      <a:pt x="56674" y="462915"/>
                      <a:pt x="56007" y="463963"/>
                    </a:cubicBezTo>
                    <a:cubicBezTo>
                      <a:pt x="55245" y="465201"/>
                      <a:pt x="54483" y="466344"/>
                      <a:pt x="53721" y="467582"/>
                    </a:cubicBezTo>
                    <a:cubicBezTo>
                      <a:pt x="52864" y="468916"/>
                      <a:pt x="52007" y="470345"/>
                      <a:pt x="51149" y="471773"/>
                    </a:cubicBezTo>
                    <a:cubicBezTo>
                      <a:pt x="50197" y="473392"/>
                      <a:pt x="49149" y="475012"/>
                      <a:pt x="48196" y="476631"/>
                    </a:cubicBezTo>
                    <a:cubicBezTo>
                      <a:pt x="47435" y="477869"/>
                      <a:pt x="46673" y="479203"/>
                      <a:pt x="46006" y="480536"/>
                    </a:cubicBezTo>
                    <a:cubicBezTo>
                      <a:pt x="45148" y="482155"/>
                      <a:pt x="44291" y="483775"/>
                      <a:pt x="43434" y="485394"/>
                    </a:cubicBezTo>
                    <a:cubicBezTo>
                      <a:pt x="42863" y="486537"/>
                      <a:pt x="42291" y="487680"/>
                      <a:pt x="41815" y="488823"/>
                    </a:cubicBezTo>
                    <a:cubicBezTo>
                      <a:pt x="41243" y="489966"/>
                      <a:pt x="40767" y="491109"/>
                      <a:pt x="40291" y="492347"/>
                    </a:cubicBezTo>
                    <a:cubicBezTo>
                      <a:pt x="40005" y="493014"/>
                      <a:pt x="39624" y="493776"/>
                      <a:pt x="39338" y="494443"/>
                    </a:cubicBezTo>
                    <a:cubicBezTo>
                      <a:pt x="38767" y="495776"/>
                      <a:pt x="38100" y="497110"/>
                      <a:pt x="37529" y="498443"/>
                    </a:cubicBezTo>
                    <a:cubicBezTo>
                      <a:pt x="36957" y="499682"/>
                      <a:pt x="36386" y="500920"/>
                      <a:pt x="35814" y="502158"/>
                    </a:cubicBezTo>
                    <a:cubicBezTo>
                      <a:pt x="35243" y="503396"/>
                      <a:pt x="34671" y="504539"/>
                      <a:pt x="34100" y="505778"/>
                    </a:cubicBezTo>
                    <a:cubicBezTo>
                      <a:pt x="33814" y="506444"/>
                      <a:pt x="33433" y="507206"/>
                      <a:pt x="33147" y="507873"/>
                    </a:cubicBezTo>
                    <a:cubicBezTo>
                      <a:pt x="32671" y="508921"/>
                      <a:pt x="32195" y="509968"/>
                      <a:pt x="31623" y="510921"/>
                    </a:cubicBezTo>
                    <a:cubicBezTo>
                      <a:pt x="31338" y="511683"/>
                      <a:pt x="31052" y="512445"/>
                      <a:pt x="30766" y="513207"/>
                    </a:cubicBezTo>
                    <a:cubicBezTo>
                      <a:pt x="30480" y="513969"/>
                      <a:pt x="30194" y="514731"/>
                      <a:pt x="29909" y="515493"/>
                    </a:cubicBezTo>
                    <a:cubicBezTo>
                      <a:pt x="29433" y="516541"/>
                      <a:pt x="29051" y="517684"/>
                      <a:pt x="28575" y="518732"/>
                    </a:cubicBezTo>
                    <a:cubicBezTo>
                      <a:pt x="28194" y="519684"/>
                      <a:pt x="27813" y="520637"/>
                      <a:pt x="27432" y="521494"/>
                    </a:cubicBezTo>
                    <a:cubicBezTo>
                      <a:pt x="26765" y="523018"/>
                      <a:pt x="26098" y="524637"/>
                      <a:pt x="25527" y="526161"/>
                    </a:cubicBezTo>
                    <a:cubicBezTo>
                      <a:pt x="25051" y="527399"/>
                      <a:pt x="24479" y="528638"/>
                      <a:pt x="24003" y="529876"/>
                    </a:cubicBezTo>
                    <a:cubicBezTo>
                      <a:pt x="23336" y="531305"/>
                      <a:pt x="22670" y="532733"/>
                      <a:pt x="22098" y="534162"/>
                    </a:cubicBezTo>
                    <a:cubicBezTo>
                      <a:pt x="21431" y="535591"/>
                      <a:pt x="20860" y="537020"/>
                      <a:pt x="20288" y="538448"/>
                    </a:cubicBezTo>
                    <a:cubicBezTo>
                      <a:pt x="19717" y="539877"/>
                      <a:pt x="19145" y="541306"/>
                      <a:pt x="18574" y="542734"/>
                    </a:cubicBezTo>
                    <a:cubicBezTo>
                      <a:pt x="18098" y="543973"/>
                      <a:pt x="17716" y="545116"/>
                      <a:pt x="17240" y="546354"/>
                    </a:cubicBezTo>
                    <a:cubicBezTo>
                      <a:pt x="16764" y="547592"/>
                      <a:pt x="16383" y="548830"/>
                      <a:pt x="16002" y="550069"/>
                    </a:cubicBezTo>
                    <a:cubicBezTo>
                      <a:pt x="15621" y="551307"/>
                      <a:pt x="15145" y="552545"/>
                      <a:pt x="14764" y="553879"/>
                    </a:cubicBezTo>
                    <a:cubicBezTo>
                      <a:pt x="14478" y="554831"/>
                      <a:pt x="14192" y="555879"/>
                      <a:pt x="13811" y="556832"/>
                    </a:cubicBezTo>
                    <a:cubicBezTo>
                      <a:pt x="13525" y="557784"/>
                      <a:pt x="13240" y="558832"/>
                      <a:pt x="12954" y="559784"/>
                    </a:cubicBezTo>
                    <a:cubicBezTo>
                      <a:pt x="12668" y="560737"/>
                      <a:pt x="12382" y="561689"/>
                      <a:pt x="12097" y="562737"/>
                    </a:cubicBezTo>
                    <a:cubicBezTo>
                      <a:pt x="11811" y="563785"/>
                      <a:pt x="11525" y="564928"/>
                      <a:pt x="11144" y="565976"/>
                    </a:cubicBezTo>
                    <a:cubicBezTo>
                      <a:pt x="10954" y="566833"/>
                      <a:pt x="10668" y="567690"/>
                      <a:pt x="10478" y="568547"/>
                    </a:cubicBezTo>
                    <a:cubicBezTo>
                      <a:pt x="10383" y="569214"/>
                      <a:pt x="10287" y="569976"/>
                      <a:pt x="10096" y="570643"/>
                    </a:cubicBezTo>
                    <a:cubicBezTo>
                      <a:pt x="10001" y="571309"/>
                      <a:pt x="9906" y="571881"/>
                      <a:pt x="9811" y="572548"/>
                    </a:cubicBezTo>
                    <a:cubicBezTo>
                      <a:pt x="9716" y="573214"/>
                      <a:pt x="9620" y="573786"/>
                      <a:pt x="9525" y="574453"/>
                    </a:cubicBezTo>
                    <a:cubicBezTo>
                      <a:pt x="9430" y="575024"/>
                      <a:pt x="9335" y="575691"/>
                      <a:pt x="9240" y="576263"/>
                    </a:cubicBezTo>
                    <a:cubicBezTo>
                      <a:pt x="9049" y="577310"/>
                      <a:pt x="8954" y="578358"/>
                      <a:pt x="8763" y="579311"/>
                    </a:cubicBezTo>
                    <a:cubicBezTo>
                      <a:pt x="8668" y="580168"/>
                      <a:pt x="8477" y="581120"/>
                      <a:pt x="8382" y="581978"/>
                    </a:cubicBezTo>
                    <a:cubicBezTo>
                      <a:pt x="8287" y="582739"/>
                      <a:pt x="8191" y="583501"/>
                      <a:pt x="8001" y="584263"/>
                    </a:cubicBezTo>
                    <a:cubicBezTo>
                      <a:pt x="7906" y="585121"/>
                      <a:pt x="7715" y="585978"/>
                      <a:pt x="7620" y="586835"/>
                    </a:cubicBezTo>
                    <a:cubicBezTo>
                      <a:pt x="7525" y="587502"/>
                      <a:pt x="7430" y="588074"/>
                      <a:pt x="7334" y="588740"/>
                    </a:cubicBezTo>
                    <a:cubicBezTo>
                      <a:pt x="7239" y="589597"/>
                      <a:pt x="7048" y="590359"/>
                      <a:pt x="6954" y="591217"/>
                    </a:cubicBezTo>
                    <a:cubicBezTo>
                      <a:pt x="6763" y="592264"/>
                      <a:pt x="6572" y="593312"/>
                      <a:pt x="6477" y="594360"/>
                    </a:cubicBezTo>
                    <a:cubicBezTo>
                      <a:pt x="6287" y="595313"/>
                      <a:pt x="6191" y="596170"/>
                      <a:pt x="6001" y="597122"/>
                    </a:cubicBezTo>
                    <a:cubicBezTo>
                      <a:pt x="5810" y="598075"/>
                      <a:pt x="5715" y="599122"/>
                      <a:pt x="5525" y="600075"/>
                    </a:cubicBezTo>
                    <a:cubicBezTo>
                      <a:pt x="5334" y="601028"/>
                      <a:pt x="5239" y="601885"/>
                      <a:pt x="5049" y="602742"/>
                    </a:cubicBezTo>
                    <a:cubicBezTo>
                      <a:pt x="4953" y="603409"/>
                      <a:pt x="4763" y="604076"/>
                      <a:pt x="4667" y="604742"/>
                    </a:cubicBezTo>
                    <a:cubicBezTo>
                      <a:pt x="4477" y="605885"/>
                      <a:pt x="4286" y="606933"/>
                      <a:pt x="4000" y="608076"/>
                    </a:cubicBezTo>
                    <a:cubicBezTo>
                      <a:pt x="3906" y="608362"/>
                      <a:pt x="3906" y="608552"/>
                      <a:pt x="3810" y="608838"/>
                    </a:cubicBezTo>
                    <a:cubicBezTo>
                      <a:pt x="3715" y="609505"/>
                      <a:pt x="3524" y="610172"/>
                      <a:pt x="3429" y="610838"/>
                    </a:cubicBezTo>
                    <a:cubicBezTo>
                      <a:pt x="3334" y="611600"/>
                      <a:pt x="3143" y="612267"/>
                      <a:pt x="3048" y="613029"/>
                    </a:cubicBezTo>
                    <a:cubicBezTo>
                      <a:pt x="2953" y="613696"/>
                      <a:pt x="2857" y="614267"/>
                      <a:pt x="2763" y="614934"/>
                    </a:cubicBezTo>
                    <a:cubicBezTo>
                      <a:pt x="2572" y="615887"/>
                      <a:pt x="2477" y="616744"/>
                      <a:pt x="2286" y="617696"/>
                    </a:cubicBezTo>
                    <a:cubicBezTo>
                      <a:pt x="2191" y="618458"/>
                      <a:pt x="2000" y="619220"/>
                      <a:pt x="1905" y="619982"/>
                    </a:cubicBezTo>
                    <a:cubicBezTo>
                      <a:pt x="1810" y="620839"/>
                      <a:pt x="1619" y="621792"/>
                      <a:pt x="1524" y="622649"/>
                    </a:cubicBezTo>
                    <a:cubicBezTo>
                      <a:pt x="1334" y="623697"/>
                      <a:pt x="1238" y="624745"/>
                      <a:pt x="1048" y="625793"/>
                    </a:cubicBezTo>
                    <a:cubicBezTo>
                      <a:pt x="953" y="626459"/>
                      <a:pt x="858" y="627031"/>
                      <a:pt x="762" y="627697"/>
                    </a:cubicBezTo>
                    <a:cubicBezTo>
                      <a:pt x="667" y="628174"/>
                      <a:pt x="571" y="628650"/>
                      <a:pt x="571" y="629126"/>
                    </a:cubicBezTo>
                    <a:cubicBezTo>
                      <a:pt x="476" y="629507"/>
                      <a:pt x="476" y="629888"/>
                      <a:pt x="381" y="630269"/>
                    </a:cubicBezTo>
                    <a:cubicBezTo>
                      <a:pt x="381" y="630555"/>
                      <a:pt x="286" y="630841"/>
                      <a:pt x="286" y="631222"/>
                    </a:cubicBezTo>
                    <a:cubicBezTo>
                      <a:pt x="191" y="631698"/>
                      <a:pt x="191" y="632174"/>
                      <a:pt x="191" y="632555"/>
                    </a:cubicBezTo>
                    <a:cubicBezTo>
                      <a:pt x="191" y="632746"/>
                      <a:pt x="191" y="632841"/>
                      <a:pt x="191" y="633032"/>
                    </a:cubicBezTo>
                    <a:cubicBezTo>
                      <a:pt x="191" y="633222"/>
                      <a:pt x="191" y="633317"/>
                      <a:pt x="191" y="633508"/>
                    </a:cubicBezTo>
                    <a:cubicBezTo>
                      <a:pt x="191" y="633698"/>
                      <a:pt x="191" y="633984"/>
                      <a:pt x="95" y="634175"/>
                    </a:cubicBezTo>
                    <a:cubicBezTo>
                      <a:pt x="95" y="634270"/>
                      <a:pt x="95" y="634460"/>
                      <a:pt x="0" y="634841"/>
                    </a:cubicBezTo>
                    <a:cubicBezTo>
                      <a:pt x="0" y="635032"/>
                      <a:pt x="0" y="635222"/>
                      <a:pt x="95" y="635603"/>
                    </a:cubicBezTo>
                    <a:cubicBezTo>
                      <a:pt x="95" y="635794"/>
                      <a:pt x="191" y="635889"/>
                      <a:pt x="191" y="636080"/>
                    </a:cubicBezTo>
                    <a:cubicBezTo>
                      <a:pt x="286" y="636651"/>
                      <a:pt x="476" y="637222"/>
                      <a:pt x="667" y="637699"/>
                    </a:cubicBezTo>
                    <a:cubicBezTo>
                      <a:pt x="762" y="638842"/>
                      <a:pt x="762" y="639985"/>
                      <a:pt x="858" y="641128"/>
                    </a:cubicBezTo>
                    <a:cubicBezTo>
                      <a:pt x="762" y="642461"/>
                      <a:pt x="667" y="643890"/>
                      <a:pt x="571" y="645224"/>
                    </a:cubicBezTo>
                    <a:cubicBezTo>
                      <a:pt x="476" y="645890"/>
                      <a:pt x="381" y="646462"/>
                      <a:pt x="286" y="647129"/>
                    </a:cubicBezTo>
                    <a:cubicBezTo>
                      <a:pt x="2191" y="643128"/>
                      <a:pt x="4191" y="639032"/>
                      <a:pt x="6191" y="635032"/>
                    </a:cubicBezTo>
                    <a:cubicBezTo>
                      <a:pt x="10668" y="626078"/>
                      <a:pt x="15145" y="617125"/>
                      <a:pt x="20384" y="608457"/>
                    </a:cubicBezTo>
                    <a:cubicBezTo>
                      <a:pt x="25622" y="599884"/>
                      <a:pt x="31432" y="591693"/>
                      <a:pt x="37243" y="583501"/>
                    </a:cubicBezTo>
                    <a:cubicBezTo>
                      <a:pt x="38481" y="581692"/>
                      <a:pt x="39719" y="579977"/>
                      <a:pt x="40957" y="578263"/>
                    </a:cubicBezTo>
                    <a:cubicBezTo>
                      <a:pt x="41148" y="578072"/>
                      <a:pt x="41243" y="577787"/>
                      <a:pt x="41434" y="577596"/>
                    </a:cubicBezTo>
                    <a:cubicBezTo>
                      <a:pt x="42958" y="575501"/>
                      <a:pt x="44482" y="573405"/>
                      <a:pt x="45815" y="571214"/>
                    </a:cubicBezTo>
                    <a:lnTo>
                      <a:pt x="53816" y="558355"/>
                    </a:lnTo>
                    <a:cubicBezTo>
                      <a:pt x="64389" y="540925"/>
                      <a:pt x="80677" y="528257"/>
                      <a:pt x="96298" y="515874"/>
                    </a:cubicBezTo>
                    <a:cubicBezTo>
                      <a:pt x="101537" y="511778"/>
                      <a:pt x="106680" y="507492"/>
                      <a:pt x="111919" y="503301"/>
                    </a:cubicBezTo>
                    <a:cubicBezTo>
                      <a:pt x="113157" y="502349"/>
                      <a:pt x="114300" y="501301"/>
                      <a:pt x="115538" y="500348"/>
                    </a:cubicBezTo>
                    <a:cubicBezTo>
                      <a:pt x="120110" y="496634"/>
                      <a:pt x="124587" y="492824"/>
                      <a:pt x="129159" y="489204"/>
                    </a:cubicBezTo>
                    <a:cubicBezTo>
                      <a:pt x="133731" y="485489"/>
                      <a:pt x="138303" y="481870"/>
                      <a:pt x="143066" y="478250"/>
                    </a:cubicBezTo>
                    <a:cubicBezTo>
                      <a:pt x="151066" y="472250"/>
                      <a:pt x="159354" y="466439"/>
                      <a:pt x="167926" y="461296"/>
                    </a:cubicBezTo>
                    <a:cubicBezTo>
                      <a:pt x="171926" y="458724"/>
                      <a:pt x="177260" y="458534"/>
                      <a:pt x="181261" y="455962"/>
                    </a:cubicBezTo>
                    <a:cubicBezTo>
                      <a:pt x="181451" y="455771"/>
                      <a:pt x="181737" y="455771"/>
                      <a:pt x="182023" y="455581"/>
                    </a:cubicBezTo>
                    <a:cubicBezTo>
                      <a:pt x="183071" y="454819"/>
                      <a:pt x="183928" y="453866"/>
                      <a:pt x="184881" y="452914"/>
                    </a:cubicBezTo>
                    <a:cubicBezTo>
                      <a:pt x="185738" y="451961"/>
                      <a:pt x="186690" y="451009"/>
                      <a:pt x="187738" y="450247"/>
                    </a:cubicBezTo>
                    <a:cubicBezTo>
                      <a:pt x="188405" y="449771"/>
                      <a:pt x="189072" y="449389"/>
                      <a:pt x="189738" y="449009"/>
                    </a:cubicBezTo>
                    <a:cubicBezTo>
                      <a:pt x="189833" y="448913"/>
                      <a:pt x="190024" y="448913"/>
                      <a:pt x="190119" y="448818"/>
                    </a:cubicBezTo>
                    <a:cubicBezTo>
                      <a:pt x="190786" y="448532"/>
                      <a:pt x="191548" y="448246"/>
                      <a:pt x="192310" y="448056"/>
                    </a:cubicBezTo>
                    <a:cubicBezTo>
                      <a:pt x="208502" y="436721"/>
                      <a:pt x="225266" y="427292"/>
                      <a:pt x="242888" y="420529"/>
                    </a:cubicBezTo>
                    <a:cubicBezTo>
                      <a:pt x="263366" y="412528"/>
                      <a:pt x="284131" y="405289"/>
                      <a:pt x="304800" y="398336"/>
                    </a:cubicBezTo>
                    <a:cubicBezTo>
                      <a:pt x="306991" y="397097"/>
                      <a:pt x="309182" y="395859"/>
                      <a:pt x="311372" y="394811"/>
                    </a:cubicBezTo>
                    <a:cubicBezTo>
                      <a:pt x="313658" y="393668"/>
                      <a:pt x="315944" y="392621"/>
                      <a:pt x="318231" y="391859"/>
                    </a:cubicBezTo>
                    <a:cubicBezTo>
                      <a:pt x="322993" y="390144"/>
                      <a:pt x="327850" y="389096"/>
                      <a:pt x="332899" y="388239"/>
                    </a:cubicBezTo>
                    <a:cubicBezTo>
                      <a:pt x="334518" y="387953"/>
                      <a:pt x="336232" y="387763"/>
                      <a:pt x="337852" y="387572"/>
                    </a:cubicBezTo>
                    <a:cubicBezTo>
                      <a:pt x="352425" y="382714"/>
                      <a:pt x="367094" y="377762"/>
                      <a:pt x="382143" y="375285"/>
                    </a:cubicBezTo>
                    <a:cubicBezTo>
                      <a:pt x="382714" y="375095"/>
                      <a:pt x="383191" y="374809"/>
                      <a:pt x="383763" y="374618"/>
                    </a:cubicBezTo>
                    <a:cubicBezTo>
                      <a:pt x="386144" y="373951"/>
                      <a:pt x="388620" y="373475"/>
                      <a:pt x="391096" y="372904"/>
                    </a:cubicBezTo>
                    <a:cubicBezTo>
                      <a:pt x="400908" y="370713"/>
                      <a:pt x="410813" y="369094"/>
                      <a:pt x="420719" y="367665"/>
                    </a:cubicBezTo>
                    <a:lnTo>
                      <a:pt x="450628" y="363950"/>
                    </a:lnTo>
                    <a:cubicBezTo>
                      <a:pt x="460629" y="362998"/>
                      <a:pt x="470535" y="361569"/>
                      <a:pt x="480346" y="359950"/>
                    </a:cubicBezTo>
                    <a:cubicBezTo>
                      <a:pt x="486537" y="359092"/>
                      <a:pt x="492633" y="358140"/>
                      <a:pt x="498920" y="357092"/>
                    </a:cubicBezTo>
                    <a:cubicBezTo>
                      <a:pt x="506539" y="355473"/>
                      <a:pt x="514255" y="354139"/>
                      <a:pt x="521970" y="353187"/>
                    </a:cubicBezTo>
                    <a:lnTo>
                      <a:pt x="539496" y="350234"/>
                    </a:lnTo>
                    <a:cubicBezTo>
                      <a:pt x="549402" y="348805"/>
                      <a:pt x="559308" y="347377"/>
                      <a:pt x="569309" y="346234"/>
                    </a:cubicBezTo>
                    <a:cubicBezTo>
                      <a:pt x="579311" y="345091"/>
                      <a:pt x="589216" y="344329"/>
                      <a:pt x="599313" y="344043"/>
                    </a:cubicBezTo>
                    <a:cubicBezTo>
                      <a:pt x="601885" y="343853"/>
                      <a:pt x="604552" y="343662"/>
                      <a:pt x="607505" y="343567"/>
                    </a:cubicBezTo>
                    <a:cubicBezTo>
                      <a:pt x="615410" y="343186"/>
                      <a:pt x="623411" y="343281"/>
                      <a:pt x="631317" y="343757"/>
                    </a:cubicBezTo>
                    <a:cubicBezTo>
                      <a:pt x="642081" y="341376"/>
                      <a:pt x="652558" y="337471"/>
                      <a:pt x="663607" y="336613"/>
                    </a:cubicBezTo>
                    <a:cubicBezTo>
                      <a:pt x="672465" y="335947"/>
                      <a:pt x="681704" y="335471"/>
                      <a:pt x="689896" y="331756"/>
                    </a:cubicBezTo>
                    <a:cubicBezTo>
                      <a:pt x="698849" y="327755"/>
                      <a:pt x="707898" y="326517"/>
                      <a:pt x="717232" y="325755"/>
                    </a:cubicBezTo>
                    <a:cubicBezTo>
                      <a:pt x="726663" y="324993"/>
                      <a:pt x="735902" y="323088"/>
                      <a:pt x="745427" y="323088"/>
                    </a:cubicBezTo>
                    <a:cubicBezTo>
                      <a:pt x="750284" y="323088"/>
                      <a:pt x="754475" y="321755"/>
                      <a:pt x="758952" y="319754"/>
                    </a:cubicBezTo>
                    <a:cubicBezTo>
                      <a:pt x="768668" y="315373"/>
                      <a:pt x="778669" y="310705"/>
                      <a:pt x="789051" y="309943"/>
                    </a:cubicBezTo>
                    <a:cubicBezTo>
                      <a:pt x="796576" y="309372"/>
                      <a:pt x="802957" y="306610"/>
                      <a:pt x="809816" y="303847"/>
                    </a:cubicBezTo>
                    <a:cubicBezTo>
                      <a:pt x="818388" y="300418"/>
                      <a:pt x="826198" y="294513"/>
                      <a:pt x="835723" y="293275"/>
                    </a:cubicBezTo>
                    <a:cubicBezTo>
                      <a:pt x="850106" y="291465"/>
                      <a:pt x="863727" y="284321"/>
                      <a:pt x="877634" y="279273"/>
                    </a:cubicBezTo>
                    <a:cubicBezTo>
                      <a:pt x="879634" y="278606"/>
                      <a:pt x="881253" y="276606"/>
                      <a:pt x="883063" y="275368"/>
                    </a:cubicBezTo>
                    <a:cubicBezTo>
                      <a:pt x="890397" y="270415"/>
                      <a:pt x="897350" y="263938"/>
                      <a:pt x="905066" y="261080"/>
                    </a:cubicBezTo>
                    <a:cubicBezTo>
                      <a:pt x="911257" y="258794"/>
                      <a:pt x="915543" y="253841"/>
                      <a:pt x="920210" y="248888"/>
                    </a:cubicBezTo>
                    <a:cubicBezTo>
                      <a:pt x="918020" y="245174"/>
                      <a:pt x="916400" y="242316"/>
                      <a:pt x="914876" y="239649"/>
                    </a:cubicBezTo>
                    <a:cubicBezTo>
                      <a:pt x="918020" y="233458"/>
                      <a:pt x="922497" y="234220"/>
                      <a:pt x="926688" y="233934"/>
                    </a:cubicBezTo>
                    <a:cubicBezTo>
                      <a:pt x="930783" y="233648"/>
                      <a:pt x="934879" y="233553"/>
                      <a:pt x="939070" y="233648"/>
                    </a:cubicBezTo>
                    <a:cubicBezTo>
                      <a:pt x="941547" y="233648"/>
                      <a:pt x="944785" y="235553"/>
                      <a:pt x="946499" y="234029"/>
                    </a:cubicBezTo>
                    <a:cubicBezTo>
                      <a:pt x="949738" y="231172"/>
                      <a:pt x="952691" y="230791"/>
                      <a:pt x="956691" y="232124"/>
                    </a:cubicBezTo>
                    <a:cubicBezTo>
                      <a:pt x="959644" y="233077"/>
                      <a:pt x="962692" y="230791"/>
                      <a:pt x="963168" y="225171"/>
                    </a:cubicBezTo>
                    <a:cubicBezTo>
                      <a:pt x="963263" y="223742"/>
                      <a:pt x="962692" y="221171"/>
                      <a:pt x="962978" y="220980"/>
                    </a:cubicBezTo>
                    <a:cubicBezTo>
                      <a:pt x="968597" y="218313"/>
                      <a:pt x="974217" y="214598"/>
                      <a:pt x="980218" y="214217"/>
                    </a:cubicBezTo>
                    <a:cubicBezTo>
                      <a:pt x="983647" y="214027"/>
                      <a:pt x="986028" y="212693"/>
                      <a:pt x="988409" y="210503"/>
                    </a:cubicBezTo>
                    <a:cubicBezTo>
                      <a:pt x="1000697" y="199454"/>
                      <a:pt x="1012127" y="186595"/>
                      <a:pt x="1024890" y="176117"/>
                    </a:cubicBezTo>
                    <a:cubicBezTo>
                      <a:pt x="1044702" y="159925"/>
                      <a:pt x="1062133" y="138684"/>
                      <a:pt x="1076897" y="112967"/>
                    </a:cubicBezTo>
                    <a:cubicBezTo>
                      <a:pt x="1081374" y="105156"/>
                      <a:pt x="1086993" y="98870"/>
                      <a:pt x="1091851" y="92202"/>
                    </a:cubicBezTo>
                    <a:cubicBezTo>
                      <a:pt x="1097756" y="65627"/>
                      <a:pt x="1113377" y="41720"/>
                      <a:pt x="1122616" y="14573"/>
                    </a:cubicBezTo>
                    <a:cubicBezTo>
                      <a:pt x="1122902" y="13811"/>
                      <a:pt x="1124998" y="9144"/>
                      <a:pt x="1126236" y="4763"/>
                    </a:cubicBezTo>
                    <a:cubicBezTo>
                      <a:pt x="1126427" y="4191"/>
                      <a:pt x="1126522" y="3620"/>
                      <a:pt x="1126617" y="3143"/>
                    </a:cubicBezTo>
                    <a:cubicBezTo>
                      <a:pt x="1126713" y="2858"/>
                      <a:pt x="1126713" y="2572"/>
                      <a:pt x="1126807" y="2286"/>
                    </a:cubicBezTo>
                    <a:cubicBezTo>
                      <a:pt x="1126903" y="2000"/>
                      <a:pt x="1126903" y="1714"/>
                      <a:pt x="1126903" y="1429"/>
                    </a:cubicBezTo>
                    <a:cubicBezTo>
                      <a:pt x="1126903" y="1143"/>
                      <a:pt x="1126998" y="857"/>
                      <a:pt x="1126998" y="667"/>
                    </a:cubicBezTo>
                    <a:cubicBezTo>
                      <a:pt x="1126807" y="476"/>
                      <a:pt x="1126807" y="191"/>
                      <a:pt x="1126807" y="0"/>
                    </a:cubicBezTo>
                    <a:lnTo>
                      <a:pt x="1126807" y="0"/>
                    </a:lnTo>
                    <a:close/>
                    <a:moveTo>
                      <a:pt x="403860" y="234220"/>
                    </a:moveTo>
                    <a:cubicBezTo>
                      <a:pt x="387668" y="238982"/>
                      <a:pt x="387668" y="238982"/>
                      <a:pt x="379857" y="236029"/>
                    </a:cubicBezTo>
                    <a:cubicBezTo>
                      <a:pt x="386239" y="228219"/>
                      <a:pt x="393192" y="228981"/>
                      <a:pt x="403860" y="234220"/>
                    </a:cubicBezTo>
                    <a:close/>
                    <a:moveTo>
                      <a:pt x="358616" y="270796"/>
                    </a:moveTo>
                    <a:cubicBezTo>
                      <a:pt x="353283" y="273939"/>
                      <a:pt x="347663" y="274415"/>
                      <a:pt x="341757" y="273749"/>
                    </a:cubicBezTo>
                    <a:cubicBezTo>
                      <a:pt x="337090" y="273272"/>
                      <a:pt x="332423" y="274511"/>
                      <a:pt x="327374" y="274987"/>
                    </a:cubicBezTo>
                    <a:cubicBezTo>
                      <a:pt x="327660" y="273367"/>
                      <a:pt x="327660" y="271558"/>
                      <a:pt x="328232" y="271177"/>
                    </a:cubicBezTo>
                    <a:cubicBezTo>
                      <a:pt x="331756" y="268414"/>
                      <a:pt x="335280" y="265747"/>
                      <a:pt x="338995" y="263462"/>
                    </a:cubicBezTo>
                    <a:cubicBezTo>
                      <a:pt x="344710" y="259937"/>
                      <a:pt x="350615" y="257175"/>
                      <a:pt x="355473" y="251460"/>
                    </a:cubicBezTo>
                    <a:cubicBezTo>
                      <a:pt x="355664" y="251270"/>
                      <a:pt x="355759" y="251079"/>
                      <a:pt x="355949" y="250888"/>
                    </a:cubicBezTo>
                    <a:cubicBezTo>
                      <a:pt x="356045" y="250793"/>
                      <a:pt x="356140" y="250793"/>
                      <a:pt x="356235" y="250698"/>
                    </a:cubicBezTo>
                    <a:cubicBezTo>
                      <a:pt x="357092" y="250126"/>
                      <a:pt x="358045" y="249650"/>
                      <a:pt x="358997" y="249079"/>
                    </a:cubicBezTo>
                    <a:cubicBezTo>
                      <a:pt x="359569" y="248984"/>
                      <a:pt x="360140" y="248984"/>
                      <a:pt x="360616" y="249269"/>
                    </a:cubicBezTo>
                    <a:cubicBezTo>
                      <a:pt x="367760" y="253365"/>
                      <a:pt x="374047" y="250126"/>
                      <a:pt x="380429" y="248603"/>
                    </a:cubicBezTo>
                    <a:cubicBezTo>
                      <a:pt x="384715" y="247555"/>
                      <a:pt x="388811" y="245840"/>
                      <a:pt x="393097" y="244602"/>
                    </a:cubicBezTo>
                    <a:cubicBezTo>
                      <a:pt x="396050" y="243840"/>
                      <a:pt x="398812" y="244221"/>
                      <a:pt x="400145" y="250031"/>
                    </a:cubicBezTo>
                    <a:cubicBezTo>
                      <a:pt x="400241" y="250317"/>
                      <a:pt x="401193" y="250317"/>
                      <a:pt x="401764" y="250317"/>
                    </a:cubicBezTo>
                    <a:cubicBezTo>
                      <a:pt x="401860" y="252222"/>
                      <a:pt x="401193" y="253175"/>
                      <a:pt x="399860" y="253651"/>
                    </a:cubicBezTo>
                    <a:cubicBezTo>
                      <a:pt x="398240" y="254222"/>
                      <a:pt x="396621" y="255175"/>
                      <a:pt x="395097" y="256032"/>
                    </a:cubicBezTo>
                    <a:cubicBezTo>
                      <a:pt x="395097" y="255937"/>
                      <a:pt x="395192" y="255842"/>
                      <a:pt x="395192" y="255746"/>
                    </a:cubicBezTo>
                    <a:cubicBezTo>
                      <a:pt x="392049" y="256318"/>
                      <a:pt x="388620" y="256032"/>
                      <a:pt x="385953" y="257842"/>
                    </a:cubicBezTo>
                    <a:cubicBezTo>
                      <a:pt x="378238" y="263080"/>
                      <a:pt x="369665" y="264033"/>
                      <a:pt x="360236" y="265938"/>
                    </a:cubicBezTo>
                    <a:cubicBezTo>
                      <a:pt x="359855" y="266795"/>
                      <a:pt x="359283" y="268796"/>
                      <a:pt x="358616" y="270796"/>
                    </a:cubicBezTo>
                    <a:close/>
                    <a:moveTo>
                      <a:pt x="409290" y="267081"/>
                    </a:moveTo>
                    <a:cubicBezTo>
                      <a:pt x="410146" y="272320"/>
                      <a:pt x="407861" y="272034"/>
                      <a:pt x="406051" y="271177"/>
                    </a:cubicBezTo>
                    <a:cubicBezTo>
                      <a:pt x="403098" y="269748"/>
                      <a:pt x="400241" y="267462"/>
                      <a:pt x="397383" y="265557"/>
                    </a:cubicBezTo>
                    <a:lnTo>
                      <a:pt x="409290" y="267081"/>
                    </a:lnTo>
                    <a:close/>
                    <a:moveTo>
                      <a:pt x="397383" y="265557"/>
                    </a:moveTo>
                    <a:cubicBezTo>
                      <a:pt x="397097" y="267843"/>
                      <a:pt x="397383" y="271558"/>
                      <a:pt x="396526" y="272034"/>
                    </a:cubicBezTo>
                    <a:cubicBezTo>
                      <a:pt x="390430" y="275368"/>
                      <a:pt x="384334" y="278511"/>
                      <a:pt x="377857" y="279559"/>
                    </a:cubicBezTo>
                    <a:cubicBezTo>
                      <a:pt x="375381" y="274034"/>
                      <a:pt x="378143" y="273939"/>
                      <a:pt x="379476" y="272225"/>
                    </a:cubicBezTo>
                    <a:cubicBezTo>
                      <a:pt x="382619" y="267843"/>
                      <a:pt x="388715" y="270796"/>
                      <a:pt x="390811" y="264033"/>
                    </a:cubicBezTo>
                    <a:cubicBezTo>
                      <a:pt x="393002" y="264509"/>
                      <a:pt x="395192" y="265081"/>
                      <a:pt x="397383" y="265557"/>
                    </a:cubicBezTo>
                    <a:close/>
                    <a:moveTo>
                      <a:pt x="372523" y="297371"/>
                    </a:moveTo>
                    <a:cubicBezTo>
                      <a:pt x="385096" y="295275"/>
                      <a:pt x="397764" y="293180"/>
                      <a:pt x="410337" y="291084"/>
                    </a:cubicBezTo>
                    <a:cubicBezTo>
                      <a:pt x="399383" y="300990"/>
                      <a:pt x="386525" y="302895"/>
                      <a:pt x="372523" y="297371"/>
                    </a:cubicBezTo>
                    <a:close/>
                    <a:moveTo>
                      <a:pt x="402336" y="254222"/>
                    </a:moveTo>
                    <a:cubicBezTo>
                      <a:pt x="405479" y="248793"/>
                      <a:pt x="409099" y="246697"/>
                      <a:pt x="415100" y="253365"/>
                    </a:cubicBezTo>
                    <a:cubicBezTo>
                      <a:pt x="410718" y="257937"/>
                      <a:pt x="406813" y="258604"/>
                      <a:pt x="402336" y="254222"/>
                    </a:cubicBezTo>
                    <a:close/>
                    <a:moveTo>
                      <a:pt x="436912" y="288226"/>
                    </a:moveTo>
                    <a:cubicBezTo>
                      <a:pt x="436055" y="287560"/>
                      <a:pt x="435293" y="286893"/>
                      <a:pt x="434435" y="286226"/>
                    </a:cubicBezTo>
                    <a:cubicBezTo>
                      <a:pt x="434816" y="285845"/>
                      <a:pt x="435197" y="284988"/>
                      <a:pt x="435483" y="285083"/>
                    </a:cubicBezTo>
                    <a:cubicBezTo>
                      <a:pt x="436340" y="285464"/>
                      <a:pt x="437102" y="286321"/>
                      <a:pt x="437960" y="286893"/>
                    </a:cubicBezTo>
                    <a:cubicBezTo>
                      <a:pt x="437579" y="287464"/>
                      <a:pt x="437198" y="287846"/>
                      <a:pt x="436912" y="288226"/>
                    </a:cubicBezTo>
                    <a:close/>
                    <a:moveTo>
                      <a:pt x="1024033" y="122872"/>
                    </a:moveTo>
                    <a:cubicBezTo>
                      <a:pt x="1024033" y="124396"/>
                      <a:pt x="1024033" y="126016"/>
                      <a:pt x="1024128" y="127540"/>
                    </a:cubicBezTo>
                    <a:cubicBezTo>
                      <a:pt x="1023842" y="126301"/>
                      <a:pt x="1023366" y="125158"/>
                      <a:pt x="1023081" y="123825"/>
                    </a:cubicBezTo>
                    <a:cubicBezTo>
                      <a:pt x="1022985" y="123730"/>
                      <a:pt x="1023652" y="123254"/>
                      <a:pt x="1024033" y="122872"/>
                    </a:cubicBezTo>
                    <a:close/>
                    <a:moveTo>
                      <a:pt x="1003935" y="110300"/>
                    </a:moveTo>
                    <a:cubicBezTo>
                      <a:pt x="1005174" y="111252"/>
                      <a:pt x="1005935" y="112014"/>
                      <a:pt x="1006793" y="112681"/>
                    </a:cubicBezTo>
                    <a:cubicBezTo>
                      <a:pt x="1005935" y="114205"/>
                      <a:pt x="1005078" y="116014"/>
                      <a:pt x="1004031" y="117158"/>
                    </a:cubicBezTo>
                    <a:cubicBezTo>
                      <a:pt x="1003745" y="117443"/>
                      <a:pt x="1002506" y="115824"/>
                      <a:pt x="1001744" y="115062"/>
                    </a:cubicBezTo>
                    <a:cubicBezTo>
                      <a:pt x="1002506" y="113538"/>
                      <a:pt x="1003173" y="111919"/>
                      <a:pt x="1003935" y="110300"/>
                    </a:cubicBezTo>
                    <a:close/>
                    <a:moveTo>
                      <a:pt x="983171" y="124968"/>
                    </a:moveTo>
                    <a:cubicBezTo>
                      <a:pt x="985838" y="122396"/>
                      <a:pt x="988505" y="119825"/>
                      <a:pt x="990981" y="117348"/>
                    </a:cubicBezTo>
                    <a:cubicBezTo>
                      <a:pt x="994982" y="121825"/>
                      <a:pt x="993743" y="125349"/>
                      <a:pt x="991553" y="126587"/>
                    </a:cubicBezTo>
                    <a:cubicBezTo>
                      <a:pt x="989457" y="127825"/>
                      <a:pt x="986600" y="126683"/>
                      <a:pt x="984123" y="126587"/>
                    </a:cubicBezTo>
                    <a:cubicBezTo>
                      <a:pt x="983075" y="127540"/>
                      <a:pt x="982123" y="128492"/>
                      <a:pt x="981075" y="129254"/>
                    </a:cubicBezTo>
                    <a:cubicBezTo>
                      <a:pt x="980885" y="129350"/>
                      <a:pt x="980313" y="128302"/>
                      <a:pt x="979837" y="127825"/>
                    </a:cubicBezTo>
                    <a:cubicBezTo>
                      <a:pt x="980885" y="126968"/>
                      <a:pt x="982028" y="125921"/>
                      <a:pt x="983171" y="124968"/>
                    </a:cubicBezTo>
                    <a:close/>
                    <a:moveTo>
                      <a:pt x="959739" y="138589"/>
                    </a:moveTo>
                    <a:cubicBezTo>
                      <a:pt x="959930" y="139541"/>
                      <a:pt x="960120" y="140589"/>
                      <a:pt x="960311" y="141542"/>
                    </a:cubicBezTo>
                    <a:cubicBezTo>
                      <a:pt x="959834" y="141351"/>
                      <a:pt x="959263" y="141351"/>
                      <a:pt x="958787" y="140970"/>
                    </a:cubicBezTo>
                    <a:cubicBezTo>
                      <a:pt x="958501" y="140779"/>
                      <a:pt x="958501" y="139922"/>
                      <a:pt x="958310" y="139351"/>
                    </a:cubicBezTo>
                    <a:cubicBezTo>
                      <a:pt x="958882" y="139065"/>
                      <a:pt x="959358" y="138779"/>
                      <a:pt x="959739" y="138589"/>
                    </a:cubicBezTo>
                    <a:close/>
                    <a:moveTo>
                      <a:pt x="944309" y="145256"/>
                    </a:moveTo>
                    <a:cubicBezTo>
                      <a:pt x="944785" y="145161"/>
                      <a:pt x="945738" y="146971"/>
                      <a:pt x="946404" y="147923"/>
                    </a:cubicBezTo>
                    <a:cubicBezTo>
                      <a:pt x="945547" y="148495"/>
                      <a:pt x="944594" y="149066"/>
                      <a:pt x="943737" y="149542"/>
                    </a:cubicBezTo>
                    <a:cubicBezTo>
                      <a:pt x="942880" y="148876"/>
                      <a:pt x="941927" y="148209"/>
                      <a:pt x="941070" y="147542"/>
                    </a:cubicBezTo>
                    <a:cubicBezTo>
                      <a:pt x="942213" y="146685"/>
                      <a:pt x="943166" y="145542"/>
                      <a:pt x="944309" y="145256"/>
                    </a:cubicBezTo>
                    <a:close/>
                    <a:moveTo>
                      <a:pt x="896874" y="160782"/>
                    </a:moveTo>
                    <a:cubicBezTo>
                      <a:pt x="902970" y="159734"/>
                      <a:pt x="909066" y="160020"/>
                      <a:pt x="913448" y="152400"/>
                    </a:cubicBezTo>
                    <a:cubicBezTo>
                      <a:pt x="914781" y="150114"/>
                      <a:pt x="919829" y="152781"/>
                      <a:pt x="925354" y="153543"/>
                    </a:cubicBezTo>
                    <a:cubicBezTo>
                      <a:pt x="915067" y="167164"/>
                      <a:pt x="903351" y="164687"/>
                      <a:pt x="892207" y="164973"/>
                    </a:cubicBezTo>
                    <a:cubicBezTo>
                      <a:pt x="893826" y="163449"/>
                      <a:pt x="895160" y="161068"/>
                      <a:pt x="896874" y="160782"/>
                    </a:cubicBezTo>
                    <a:close/>
                    <a:moveTo>
                      <a:pt x="875538" y="136874"/>
                    </a:moveTo>
                    <a:cubicBezTo>
                      <a:pt x="876872" y="137065"/>
                      <a:pt x="878300" y="137636"/>
                      <a:pt x="880206" y="138208"/>
                    </a:cubicBezTo>
                    <a:cubicBezTo>
                      <a:pt x="879253" y="139541"/>
                      <a:pt x="878586" y="140970"/>
                      <a:pt x="878110" y="140779"/>
                    </a:cubicBezTo>
                    <a:cubicBezTo>
                      <a:pt x="876872" y="140303"/>
                      <a:pt x="875633" y="139065"/>
                      <a:pt x="874490" y="138113"/>
                    </a:cubicBezTo>
                    <a:cubicBezTo>
                      <a:pt x="874872" y="137732"/>
                      <a:pt x="875252" y="136874"/>
                      <a:pt x="875538" y="136874"/>
                    </a:cubicBezTo>
                    <a:close/>
                    <a:moveTo>
                      <a:pt x="864584" y="141446"/>
                    </a:moveTo>
                    <a:cubicBezTo>
                      <a:pt x="864775" y="141637"/>
                      <a:pt x="864775" y="142494"/>
                      <a:pt x="864870" y="143066"/>
                    </a:cubicBezTo>
                    <a:cubicBezTo>
                      <a:pt x="864394" y="143256"/>
                      <a:pt x="864013" y="143351"/>
                      <a:pt x="863537" y="143542"/>
                    </a:cubicBezTo>
                    <a:cubicBezTo>
                      <a:pt x="863442" y="142684"/>
                      <a:pt x="863251" y="141827"/>
                      <a:pt x="863155" y="140970"/>
                    </a:cubicBezTo>
                    <a:cubicBezTo>
                      <a:pt x="863632" y="141065"/>
                      <a:pt x="864204" y="141065"/>
                      <a:pt x="864584" y="141446"/>
                    </a:cubicBezTo>
                    <a:close/>
                    <a:moveTo>
                      <a:pt x="827818" y="146590"/>
                    </a:moveTo>
                    <a:cubicBezTo>
                      <a:pt x="828008" y="146780"/>
                      <a:pt x="828104" y="147542"/>
                      <a:pt x="828199" y="148018"/>
                    </a:cubicBezTo>
                    <a:cubicBezTo>
                      <a:pt x="827818" y="148304"/>
                      <a:pt x="827437" y="148495"/>
                      <a:pt x="827056" y="148780"/>
                    </a:cubicBezTo>
                    <a:cubicBezTo>
                      <a:pt x="826865" y="147923"/>
                      <a:pt x="826675" y="146971"/>
                      <a:pt x="826484" y="146113"/>
                    </a:cubicBezTo>
                    <a:cubicBezTo>
                      <a:pt x="826865" y="146209"/>
                      <a:pt x="827341" y="146209"/>
                      <a:pt x="827818" y="146590"/>
                    </a:cubicBezTo>
                    <a:close/>
                    <a:moveTo>
                      <a:pt x="784574" y="171736"/>
                    </a:moveTo>
                    <a:cubicBezTo>
                      <a:pt x="789337" y="167640"/>
                      <a:pt x="795052" y="169736"/>
                      <a:pt x="801148" y="171450"/>
                    </a:cubicBezTo>
                    <a:cubicBezTo>
                      <a:pt x="797719" y="184880"/>
                      <a:pt x="790956" y="178117"/>
                      <a:pt x="785146" y="176117"/>
                    </a:cubicBezTo>
                    <a:cubicBezTo>
                      <a:pt x="784670" y="175927"/>
                      <a:pt x="784003" y="175260"/>
                      <a:pt x="783907" y="174688"/>
                    </a:cubicBezTo>
                    <a:cubicBezTo>
                      <a:pt x="783813" y="174117"/>
                      <a:pt x="784193" y="173355"/>
                      <a:pt x="784574" y="171736"/>
                    </a:cubicBezTo>
                    <a:close/>
                    <a:moveTo>
                      <a:pt x="762095" y="175546"/>
                    </a:moveTo>
                    <a:lnTo>
                      <a:pt x="762191" y="179642"/>
                    </a:lnTo>
                    <a:cubicBezTo>
                      <a:pt x="755047" y="177927"/>
                      <a:pt x="747903" y="176308"/>
                      <a:pt x="740664" y="174593"/>
                    </a:cubicBezTo>
                    <a:cubicBezTo>
                      <a:pt x="747808" y="174974"/>
                      <a:pt x="754952" y="175260"/>
                      <a:pt x="762095" y="175546"/>
                    </a:cubicBezTo>
                    <a:close/>
                    <a:moveTo>
                      <a:pt x="740569" y="174688"/>
                    </a:moveTo>
                    <a:cubicBezTo>
                      <a:pt x="733997" y="184118"/>
                      <a:pt x="733140" y="184499"/>
                      <a:pt x="725519" y="180022"/>
                    </a:cubicBezTo>
                    <a:cubicBezTo>
                      <a:pt x="729234" y="171831"/>
                      <a:pt x="735806" y="176879"/>
                      <a:pt x="740569" y="174688"/>
                    </a:cubicBezTo>
                    <a:close/>
                    <a:moveTo>
                      <a:pt x="700850" y="183642"/>
                    </a:moveTo>
                    <a:cubicBezTo>
                      <a:pt x="700945" y="182880"/>
                      <a:pt x="700850" y="181737"/>
                      <a:pt x="701135" y="181356"/>
                    </a:cubicBezTo>
                    <a:cubicBezTo>
                      <a:pt x="706088" y="175070"/>
                      <a:pt x="712375" y="179927"/>
                      <a:pt x="718090" y="179451"/>
                    </a:cubicBezTo>
                    <a:cubicBezTo>
                      <a:pt x="712661" y="183261"/>
                      <a:pt x="706755" y="184023"/>
                      <a:pt x="700850" y="183642"/>
                    </a:cubicBezTo>
                    <a:cubicBezTo>
                      <a:pt x="696373" y="184023"/>
                      <a:pt x="691992" y="184213"/>
                      <a:pt x="684943" y="184690"/>
                    </a:cubicBezTo>
                    <a:cubicBezTo>
                      <a:pt x="691515" y="179832"/>
                      <a:pt x="696373" y="184118"/>
                      <a:pt x="700850" y="183642"/>
                    </a:cubicBezTo>
                    <a:close/>
                    <a:moveTo>
                      <a:pt x="683133" y="162020"/>
                    </a:moveTo>
                    <a:lnTo>
                      <a:pt x="682943" y="163735"/>
                    </a:lnTo>
                    <a:lnTo>
                      <a:pt x="681704" y="162401"/>
                    </a:lnTo>
                    <a:lnTo>
                      <a:pt x="683133" y="162020"/>
                    </a:lnTo>
                    <a:close/>
                    <a:moveTo>
                      <a:pt x="676275" y="184499"/>
                    </a:moveTo>
                    <a:cubicBezTo>
                      <a:pt x="677133" y="184690"/>
                      <a:pt x="677894" y="185261"/>
                      <a:pt x="678847" y="185738"/>
                    </a:cubicBezTo>
                    <a:cubicBezTo>
                      <a:pt x="678371" y="186500"/>
                      <a:pt x="677894" y="188024"/>
                      <a:pt x="677513" y="187833"/>
                    </a:cubicBezTo>
                    <a:cubicBezTo>
                      <a:pt x="676656" y="187452"/>
                      <a:pt x="675894" y="186309"/>
                      <a:pt x="675132" y="185547"/>
                    </a:cubicBezTo>
                    <a:cubicBezTo>
                      <a:pt x="675513" y="185166"/>
                      <a:pt x="675894" y="184404"/>
                      <a:pt x="676275" y="184499"/>
                    </a:cubicBezTo>
                    <a:close/>
                    <a:moveTo>
                      <a:pt x="674847" y="197072"/>
                    </a:moveTo>
                    <a:cubicBezTo>
                      <a:pt x="684372" y="194977"/>
                      <a:pt x="693230" y="187738"/>
                      <a:pt x="705136" y="194120"/>
                    </a:cubicBezTo>
                    <a:cubicBezTo>
                      <a:pt x="701040" y="202978"/>
                      <a:pt x="701802" y="216884"/>
                      <a:pt x="691229" y="217075"/>
                    </a:cubicBezTo>
                    <a:cubicBezTo>
                      <a:pt x="691325" y="212884"/>
                      <a:pt x="691325" y="209836"/>
                      <a:pt x="691420" y="206216"/>
                    </a:cubicBezTo>
                    <a:cubicBezTo>
                      <a:pt x="684086" y="202787"/>
                      <a:pt x="677037" y="201168"/>
                      <a:pt x="670846" y="207359"/>
                    </a:cubicBezTo>
                    <a:cubicBezTo>
                      <a:pt x="670846" y="207264"/>
                      <a:pt x="670941" y="207169"/>
                      <a:pt x="670941" y="207074"/>
                    </a:cubicBezTo>
                    <a:cubicBezTo>
                      <a:pt x="669513" y="206407"/>
                      <a:pt x="667988" y="205645"/>
                      <a:pt x="664369" y="203930"/>
                    </a:cubicBezTo>
                    <a:cubicBezTo>
                      <a:pt x="668941" y="200882"/>
                      <a:pt x="671703" y="197739"/>
                      <a:pt x="674847" y="197072"/>
                    </a:cubicBezTo>
                    <a:close/>
                    <a:moveTo>
                      <a:pt x="677133" y="210884"/>
                    </a:moveTo>
                    <a:cubicBezTo>
                      <a:pt x="676561" y="212122"/>
                      <a:pt x="676275" y="214027"/>
                      <a:pt x="675513" y="214408"/>
                    </a:cubicBezTo>
                    <a:cubicBezTo>
                      <a:pt x="673704" y="215360"/>
                      <a:pt x="671703" y="215551"/>
                      <a:pt x="667798" y="216503"/>
                    </a:cubicBezTo>
                    <a:cubicBezTo>
                      <a:pt x="669322" y="212122"/>
                      <a:pt x="670084" y="209836"/>
                      <a:pt x="670846" y="207645"/>
                    </a:cubicBezTo>
                    <a:cubicBezTo>
                      <a:pt x="671799" y="207359"/>
                      <a:pt x="672751" y="206788"/>
                      <a:pt x="673608" y="207264"/>
                    </a:cubicBezTo>
                    <a:cubicBezTo>
                      <a:pt x="674847" y="207931"/>
                      <a:pt x="675990" y="209550"/>
                      <a:pt x="677133" y="210884"/>
                    </a:cubicBezTo>
                    <a:close/>
                    <a:moveTo>
                      <a:pt x="647986" y="215265"/>
                    </a:moveTo>
                    <a:cubicBezTo>
                      <a:pt x="646272" y="227267"/>
                      <a:pt x="641032" y="221361"/>
                      <a:pt x="636175" y="219075"/>
                    </a:cubicBezTo>
                    <a:cubicBezTo>
                      <a:pt x="640080" y="217837"/>
                      <a:pt x="644080" y="216599"/>
                      <a:pt x="647986" y="215265"/>
                    </a:cubicBezTo>
                    <a:close/>
                    <a:moveTo>
                      <a:pt x="630746" y="188309"/>
                    </a:moveTo>
                    <a:cubicBezTo>
                      <a:pt x="631889" y="187833"/>
                      <a:pt x="633508" y="188786"/>
                      <a:pt x="635032" y="189262"/>
                    </a:cubicBezTo>
                    <a:cubicBezTo>
                      <a:pt x="634555" y="190976"/>
                      <a:pt x="634365" y="192976"/>
                      <a:pt x="633794" y="193167"/>
                    </a:cubicBezTo>
                    <a:cubicBezTo>
                      <a:pt x="632556" y="193548"/>
                      <a:pt x="631127" y="193072"/>
                      <a:pt x="629793" y="192881"/>
                    </a:cubicBezTo>
                    <a:cubicBezTo>
                      <a:pt x="630079" y="191167"/>
                      <a:pt x="630174" y="188500"/>
                      <a:pt x="630746" y="188309"/>
                    </a:cubicBezTo>
                    <a:close/>
                    <a:moveTo>
                      <a:pt x="633317" y="204978"/>
                    </a:moveTo>
                    <a:cubicBezTo>
                      <a:pt x="629126" y="211931"/>
                      <a:pt x="629126" y="212026"/>
                      <a:pt x="618363" y="204502"/>
                    </a:cubicBezTo>
                    <a:cubicBezTo>
                      <a:pt x="623031" y="198120"/>
                      <a:pt x="628745" y="207169"/>
                      <a:pt x="633317" y="204978"/>
                    </a:cubicBezTo>
                    <a:close/>
                    <a:moveTo>
                      <a:pt x="598361" y="193929"/>
                    </a:moveTo>
                    <a:cubicBezTo>
                      <a:pt x="599408" y="192976"/>
                      <a:pt x="600742" y="192881"/>
                      <a:pt x="603123" y="191929"/>
                    </a:cubicBezTo>
                    <a:cubicBezTo>
                      <a:pt x="602266" y="201454"/>
                      <a:pt x="598265" y="200501"/>
                      <a:pt x="591503" y="202121"/>
                    </a:cubicBezTo>
                    <a:cubicBezTo>
                      <a:pt x="595503" y="197263"/>
                      <a:pt x="596742" y="195358"/>
                      <a:pt x="598361" y="193929"/>
                    </a:cubicBezTo>
                    <a:close/>
                    <a:moveTo>
                      <a:pt x="573881" y="212122"/>
                    </a:moveTo>
                    <a:cubicBezTo>
                      <a:pt x="578454" y="209169"/>
                      <a:pt x="583216" y="207550"/>
                      <a:pt x="589216" y="210121"/>
                    </a:cubicBezTo>
                    <a:cubicBezTo>
                      <a:pt x="582739" y="218122"/>
                      <a:pt x="582644" y="218218"/>
                      <a:pt x="572929" y="215646"/>
                    </a:cubicBezTo>
                    <a:cubicBezTo>
                      <a:pt x="573214" y="214408"/>
                      <a:pt x="573310" y="212503"/>
                      <a:pt x="573881" y="212122"/>
                    </a:cubicBezTo>
                    <a:close/>
                    <a:moveTo>
                      <a:pt x="572262" y="215837"/>
                    </a:moveTo>
                    <a:cubicBezTo>
                      <a:pt x="571500" y="216503"/>
                      <a:pt x="570833" y="217170"/>
                      <a:pt x="570072" y="217742"/>
                    </a:cubicBezTo>
                    <a:cubicBezTo>
                      <a:pt x="567785" y="219361"/>
                      <a:pt x="565499" y="220313"/>
                      <a:pt x="563785" y="213170"/>
                    </a:cubicBezTo>
                    <a:cubicBezTo>
                      <a:pt x="566928" y="214217"/>
                      <a:pt x="569595" y="215075"/>
                      <a:pt x="572262" y="215837"/>
                    </a:cubicBezTo>
                    <a:close/>
                    <a:moveTo>
                      <a:pt x="477488" y="277368"/>
                    </a:moveTo>
                    <a:cubicBezTo>
                      <a:pt x="485299" y="268034"/>
                      <a:pt x="487585" y="267367"/>
                      <a:pt x="499300" y="269938"/>
                    </a:cubicBezTo>
                    <a:cubicBezTo>
                      <a:pt x="492729" y="276606"/>
                      <a:pt x="484727" y="274987"/>
                      <a:pt x="477488" y="277368"/>
                    </a:cubicBezTo>
                    <a:close/>
                    <a:moveTo>
                      <a:pt x="510730" y="266033"/>
                    </a:moveTo>
                    <a:cubicBezTo>
                      <a:pt x="522541" y="258128"/>
                      <a:pt x="535019" y="253841"/>
                      <a:pt x="548830" y="256318"/>
                    </a:cubicBezTo>
                    <a:cubicBezTo>
                      <a:pt x="537210" y="265271"/>
                      <a:pt x="524066" y="266414"/>
                      <a:pt x="510730" y="266033"/>
                    </a:cubicBezTo>
                    <a:close/>
                    <a:moveTo>
                      <a:pt x="595884" y="255937"/>
                    </a:moveTo>
                    <a:cubicBezTo>
                      <a:pt x="598741" y="256318"/>
                      <a:pt x="601599" y="256699"/>
                      <a:pt x="604552" y="257080"/>
                    </a:cubicBezTo>
                    <a:cubicBezTo>
                      <a:pt x="601123" y="261175"/>
                      <a:pt x="600647" y="261080"/>
                      <a:pt x="595884" y="255937"/>
                    </a:cubicBezTo>
                    <a:close/>
                    <a:moveTo>
                      <a:pt x="628174" y="316421"/>
                    </a:moveTo>
                    <a:cubicBezTo>
                      <a:pt x="625602" y="312420"/>
                      <a:pt x="626936" y="310134"/>
                      <a:pt x="628841" y="309467"/>
                    </a:cubicBezTo>
                    <a:cubicBezTo>
                      <a:pt x="631507" y="308610"/>
                      <a:pt x="634460" y="308800"/>
                      <a:pt x="637318" y="308610"/>
                    </a:cubicBezTo>
                    <a:cubicBezTo>
                      <a:pt x="637413" y="309943"/>
                      <a:pt x="637508" y="311372"/>
                      <a:pt x="637699" y="312706"/>
                    </a:cubicBezTo>
                    <a:cubicBezTo>
                      <a:pt x="634460" y="313944"/>
                      <a:pt x="631222" y="315278"/>
                      <a:pt x="628174" y="316421"/>
                    </a:cubicBezTo>
                    <a:close/>
                    <a:moveTo>
                      <a:pt x="604838" y="278606"/>
                    </a:moveTo>
                    <a:cubicBezTo>
                      <a:pt x="604361" y="278321"/>
                      <a:pt x="603885" y="278130"/>
                      <a:pt x="603409" y="277844"/>
                    </a:cubicBezTo>
                    <a:lnTo>
                      <a:pt x="604933" y="278130"/>
                    </a:lnTo>
                    <a:cubicBezTo>
                      <a:pt x="605028" y="276701"/>
                      <a:pt x="604838" y="274130"/>
                      <a:pt x="605314" y="274034"/>
                    </a:cubicBezTo>
                    <a:cubicBezTo>
                      <a:pt x="618554" y="268986"/>
                      <a:pt x="632270" y="266986"/>
                      <a:pt x="646652" y="269272"/>
                    </a:cubicBezTo>
                    <a:cubicBezTo>
                      <a:pt x="632746" y="272320"/>
                      <a:pt x="618840" y="275463"/>
                      <a:pt x="604838" y="278606"/>
                    </a:cubicBezTo>
                    <a:close/>
                    <a:moveTo>
                      <a:pt x="657416" y="265462"/>
                    </a:moveTo>
                    <a:cubicBezTo>
                      <a:pt x="658368" y="265271"/>
                      <a:pt x="659321" y="265081"/>
                      <a:pt x="660178" y="264795"/>
                    </a:cubicBezTo>
                    <a:cubicBezTo>
                      <a:pt x="660749" y="265462"/>
                      <a:pt x="661321" y="266224"/>
                      <a:pt x="661892" y="266891"/>
                    </a:cubicBezTo>
                    <a:cubicBezTo>
                      <a:pt x="660940" y="267081"/>
                      <a:pt x="659988" y="267653"/>
                      <a:pt x="659130" y="267462"/>
                    </a:cubicBezTo>
                    <a:cubicBezTo>
                      <a:pt x="658559" y="267462"/>
                      <a:pt x="657987" y="266224"/>
                      <a:pt x="657416" y="265462"/>
                    </a:cubicBezTo>
                    <a:close/>
                    <a:moveTo>
                      <a:pt x="661035" y="308229"/>
                    </a:moveTo>
                    <a:cubicBezTo>
                      <a:pt x="662750" y="301562"/>
                      <a:pt x="666465" y="303276"/>
                      <a:pt x="670179" y="304895"/>
                    </a:cubicBezTo>
                    <a:cubicBezTo>
                      <a:pt x="666655" y="308896"/>
                      <a:pt x="666655" y="308896"/>
                      <a:pt x="661035" y="308229"/>
                    </a:cubicBezTo>
                    <a:close/>
                    <a:moveTo>
                      <a:pt x="683895" y="256127"/>
                    </a:moveTo>
                    <a:cubicBezTo>
                      <a:pt x="682847" y="253746"/>
                      <a:pt x="681800" y="251270"/>
                      <a:pt x="680752" y="248698"/>
                    </a:cubicBezTo>
                    <a:cubicBezTo>
                      <a:pt x="684848" y="246221"/>
                      <a:pt x="689134" y="245269"/>
                      <a:pt x="695040" y="249079"/>
                    </a:cubicBezTo>
                    <a:cubicBezTo>
                      <a:pt x="691896" y="254413"/>
                      <a:pt x="687896" y="254603"/>
                      <a:pt x="683895" y="256127"/>
                    </a:cubicBezTo>
                    <a:close/>
                    <a:moveTo>
                      <a:pt x="707898" y="306038"/>
                    </a:moveTo>
                    <a:cubicBezTo>
                      <a:pt x="707613" y="305467"/>
                      <a:pt x="706946" y="304419"/>
                      <a:pt x="707041" y="304324"/>
                    </a:cubicBezTo>
                    <a:cubicBezTo>
                      <a:pt x="707898" y="302895"/>
                      <a:pt x="708756" y="301562"/>
                      <a:pt x="709708" y="300228"/>
                    </a:cubicBezTo>
                    <a:cubicBezTo>
                      <a:pt x="710565" y="301276"/>
                      <a:pt x="710946" y="301752"/>
                      <a:pt x="711327" y="302228"/>
                    </a:cubicBezTo>
                    <a:lnTo>
                      <a:pt x="707898" y="306038"/>
                    </a:lnTo>
                    <a:close/>
                    <a:moveTo>
                      <a:pt x="703326" y="263366"/>
                    </a:moveTo>
                    <a:cubicBezTo>
                      <a:pt x="708470" y="256508"/>
                      <a:pt x="712375" y="260699"/>
                      <a:pt x="716280" y="264986"/>
                    </a:cubicBezTo>
                    <a:cubicBezTo>
                      <a:pt x="712375" y="264509"/>
                      <a:pt x="708470" y="264033"/>
                      <a:pt x="703326" y="263366"/>
                    </a:cubicBezTo>
                    <a:close/>
                    <a:moveTo>
                      <a:pt x="716375" y="264986"/>
                    </a:moveTo>
                    <a:cubicBezTo>
                      <a:pt x="717709" y="257080"/>
                      <a:pt x="717709" y="257080"/>
                      <a:pt x="726091" y="258604"/>
                    </a:cubicBezTo>
                    <a:cubicBezTo>
                      <a:pt x="722376" y="261080"/>
                      <a:pt x="719424" y="262985"/>
                      <a:pt x="716375" y="264986"/>
                    </a:cubicBezTo>
                    <a:close/>
                    <a:moveTo>
                      <a:pt x="724948" y="299942"/>
                    </a:moveTo>
                    <a:cubicBezTo>
                      <a:pt x="724853" y="299085"/>
                      <a:pt x="724758" y="298323"/>
                      <a:pt x="724758" y="297466"/>
                    </a:cubicBezTo>
                    <a:cubicBezTo>
                      <a:pt x="727996" y="297656"/>
                      <a:pt x="731234" y="297751"/>
                      <a:pt x="734473" y="297942"/>
                    </a:cubicBezTo>
                    <a:cubicBezTo>
                      <a:pt x="734568" y="298704"/>
                      <a:pt x="734663" y="299561"/>
                      <a:pt x="734759" y="300323"/>
                    </a:cubicBezTo>
                    <a:cubicBezTo>
                      <a:pt x="731520" y="300228"/>
                      <a:pt x="728282" y="300038"/>
                      <a:pt x="724948" y="299942"/>
                    </a:cubicBezTo>
                    <a:close/>
                    <a:moveTo>
                      <a:pt x="738950" y="259747"/>
                    </a:moveTo>
                    <a:cubicBezTo>
                      <a:pt x="738569" y="258699"/>
                      <a:pt x="738092" y="257556"/>
                      <a:pt x="737711" y="256508"/>
                    </a:cubicBezTo>
                    <a:cubicBezTo>
                      <a:pt x="739807" y="254794"/>
                      <a:pt x="741998" y="253079"/>
                      <a:pt x="744093" y="251365"/>
                    </a:cubicBezTo>
                    <a:cubicBezTo>
                      <a:pt x="744760" y="252793"/>
                      <a:pt x="745427" y="254222"/>
                      <a:pt x="745998" y="255651"/>
                    </a:cubicBezTo>
                    <a:cubicBezTo>
                      <a:pt x="743617" y="256984"/>
                      <a:pt x="741331" y="258413"/>
                      <a:pt x="738950" y="259747"/>
                    </a:cubicBezTo>
                    <a:close/>
                    <a:moveTo>
                      <a:pt x="745903" y="267462"/>
                    </a:moveTo>
                    <a:lnTo>
                      <a:pt x="746760" y="266986"/>
                    </a:lnTo>
                    <a:lnTo>
                      <a:pt x="746760" y="268129"/>
                    </a:lnTo>
                    <a:lnTo>
                      <a:pt x="745903" y="267462"/>
                    </a:lnTo>
                    <a:close/>
                    <a:moveTo>
                      <a:pt x="751237" y="298323"/>
                    </a:moveTo>
                    <a:cubicBezTo>
                      <a:pt x="750570" y="298133"/>
                      <a:pt x="749998" y="296894"/>
                      <a:pt x="749332" y="296037"/>
                    </a:cubicBezTo>
                    <a:cubicBezTo>
                      <a:pt x="749713" y="295656"/>
                      <a:pt x="750094" y="294894"/>
                      <a:pt x="750380" y="294989"/>
                    </a:cubicBezTo>
                    <a:cubicBezTo>
                      <a:pt x="751141" y="295275"/>
                      <a:pt x="751999" y="295942"/>
                      <a:pt x="752856" y="296609"/>
                    </a:cubicBezTo>
                    <a:cubicBezTo>
                      <a:pt x="752285" y="297275"/>
                      <a:pt x="751713" y="298418"/>
                      <a:pt x="751237" y="298323"/>
                    </a:cubicBezTo>
                    <a:close/>
                    <a:moveTo>
                      <a:pt x="782098" y="253175"/>
                    </a:moveTo>
                    <a:cubicBezTo>
                      <a:pt x="781717" y="253460"/>
                      <a:pt x="781241" y="253270"/>
                      <a:pt x="780860" y="253365"/>
                    </a:cubicBezTo>
                    <a:cubicBezTo>
                      <a:pt x="780955" y="252603"/>
                      <a:pt x="780955" y="251841"/>
                      <a:pt x="781050" y="251079"/>
                    </a:cubicBezTo>
                    <a:cubicBezTo>
                      <a:pt x="781431" y="251365"/>
                      <a:pt x="781812" y="251555"/>
                      <a:pt x="782288" y="251841"/>
                    </a:cubicBezTo>
                    <a:cubicBezTo>
                      <a:pt x="782193" y="252317"/>
                      <a:pt x="782288" y="253079"/>
                      <a:pt x="782098" y="253175"/>
                    </a:cubicBezTo>
                    <a:close/>
                    <a:moveTo>
                      <a:pt x="802577" y="285845"/>
                    </a:moveTo>
                    <a:cubicBezTo>
                      <a:pt x="802481" y="285179"/>
                      <a:pt x="802100" y="284321"/>
                      <a:pt x="802196" y="283940"/>
                    </a:cubicBezTo>
                    <a:cubicBezTo>
                      <a:pt x="802386" y="283464"/>
                      <a:pt x="802957" y="283464"/>
                      <a:pt x="803434" y="283274"/>
                    </a:cubicBezTo>
                    <a:cubicBezTo>
                      <a:pt x="803624" y="283845"/>
                      <a:pt x="803720" y="284512"/>
                      <a:pt x="803910" y="285083"/>
                    </a:cubicBezTo>
                    <a:cubicBezTo>
                      <a:pt x="803434" y="285369"/>
                      <a:pt x="803053" y="285559"/>
                      <a:pt x="802577" y="285845"/>
                    </a:cubicBezTo>
                    <a:close/>
                    <a:moveTo>
                      <a:pt x="813435" y="286607"/>
                    </a:moveTo>
                    <a:cubicBezTo>
                      <a:pt x="813149" y="286607"/>
                      <a:pt x="812768" y="285369"/>
                      <a:pt x="812388" y="284702"/>
                    </a:cubicBezTo>
                    <a:cubicBezTo>
                      <a:pt x="813340" y="284321"/>
                      <a:pt x="814292" y="283750"/>
                      <a:pt x="815245" y="283559"/>
                    </a:cubicBezTo>
                    <a:cubicBezTo>
                      <a:pt x="815435" y="283559"/>
                      <a:pt x="815912" y="284797"/>
                      <a:pt x="816197" y="285559"/>
                    </a:cubicBezTo>
                    <a:cubicBezTo>
                      <a:pt x="815245" y="285941"/>
                      <a:pt x="814388" y="286417"/>
                      <a:pt x="813435" y="286607"/>
                    </a:cubicBezTo>
                    <a:close/>
                    <a:moveTo>
                      <a:pt x="820579" y="256699"/>
                    </a:moveTo>
                    <a:cubicBezTo>
                      <a:pt x="820769" y="256222"/>
                      <a:pt x="820769" y="255365"/>
                      <a:pt x="821055" y="255270"/>
                    </a:cubicBezTo>
                    <a:cubicBezTo>
                      <a:pt x="821246" y="255175"/>
                      <a:pt x="821436" y="255175"/>
                      <a:pt x="821627" y="255175"/>
                    </a:cubicBezTo>
                    <a:cubicBezTo>
                      <a:pt x="821341" y="255746"/>
                      <a:pt x="820960" y="256222"/>
                      <a:pt x="820579" y="256699"/>
                    </a:cubicBezTo>
                    <a:close/>
                    <a:moveTo>
                      <a:pt x="825055" y="254984"/>
                    </a:moveTo>
                    <a:cubicBezTo>
                      <a:pt x="824294" y="254984"/>
                      <a:pt x="823436" y="254889"/>
                      <a:pt x="822674" y="254699"/>
                    </a:cubicBezTo>
                    <a:cubicBezTo>
                      <a:pt x="822960" y="253555"/>
                      <a:pt x="823246" y="252317"/>
                      <a:pt x="823817" y="252032"/>
                    </a:cubicBezTo>
                    <a:cubicBezTo>
                      <a:pt x="824389" y="251746"/>
                      <a:pt x="825437" y="253175"/>
                      <a:pt x="826294" y="253841"/>
                    </a:cubicBezTo>
                    <a:cubicBezTo>
                      <a:pt x="825818" y="254222"/>
                      <a:pt x="825437" y="254984"/>
                      <a:pt x="825055" y="254984"/>
                    </a:cubicBezTo>
                    <a:close/>
                    <a:moveTo>
                      <a:pt x="833628" y="278797"/>
                    </a:moveTo>
                    <a:cubicBezTo>
                      <a:pt x="828675" y="279845"/>
                      <a:pt x="826484" y="275368"/>
                      <a:pt x="826580" y="270891"/>
                    </a:cubicBezTo>
                    <a:cubicBezTo>
                      <a:pt x="826675" y="265176"/>
                      <a:pt x="829913" y="264890"/>
                      <a:pt x="834200" y="267271"/>
                    </a:cubicBezTo>
                    <a:cubicBezTo>
                      <a:pt x="834009" y="271177"/>
                      <a:pt x="833819" y="275177"/>
                      <a:pt x="833628" y="278797"/>
                    </a:cubicBezTo>
                    <a:close/>
                    <a:moveTo>
                      <a:pt x="841439" y="265462"/>
                    </a:moveTo>
                    <a:lnTo>
                      <a:pt x="840486" y="264509"/>
                    </a:lnTo>
                    <a:lnTo>
                      <a:pt x="841534" y="264224"/>
                    </a:lnTo>
                    <a:lnTo>
                      <a:pt x="841439" y="265462"/>
                    </a:lnTo>
                    <a:close/>
                    <a:moveTo>
                      <a:pt x="837819" y="223552"/>
                    </a:moveTo>
                    <a:cubicBezTo>
                      <a:pt x="840677" y="223838"/>
                      <a:pt x="843534" y="224218"/>
                      <a:pt x="846391" y="224504"/>
                    </a:cubicBezTo>
                    <a:cubicBezTo>
                      <a:pt x="842772" y="229171"/>
                      <a:pt x="842010" y="229171"/>
                      <a:pt x="837819" y="223552"/>
                    </a:cubicBezTo>
                    <a:close/>
                    <a:moveTo>
                      <a:pt x="850297" y="272510"/>
                    </a:moveTo>
                    <a:cubicBezTo>
                      <a:pt x="850106" y="272605"/>
                      <a:pt x="849725" y="271463"/>
                      <a:pt x="849344" y="270891"/>
                    </a:cubicBezTo>
                    <a:cubicBezTo>
                      <a:pt x="850106" y="270510"/>
                      <a:pt x="850868" y="269938"/>
                      <a:pt x="851725" y="269748"/>
                    </a:cubicBezTo>
                    <a:cubicBezTo>
                      <a:pt x="852011" y="269653"/>
                      <a:pt x="852392" y="270700"/>
                      <a:pt x="852774" y="271272"/>
                    </a:cubicBezTo>
                    <a:cubicBezTo>
                      <a:pt x="851916" y="271748"/>
                      <a:pt x="851154" y="272320"/>
                      <a:pt x="850297" y="272510"/>
                    </a:cubicBezTo>
                    <a:close/>
                    <a:moveTo>
                      <a:pt x="852488" y="238030"/>
                    </a:moveTo>
                    <a:cubicBezTo>
                      <a:pt x="852392" y="238030"/>
                      <a:pt x="852202" y="237172"/>
                      <a:pt x="852107" y="236696"/>
                    </a:cubicBezTo>
                    <a:cubicBezTo>
                      <a:pt x="852488" y="236601"/>
                      <a:pt x="852869" y="236315"/>
                      <a:pt x="853250" y="236411"/>
                    </a:cubicBezTo>
                    <a:cubicBezTo>
                      <a:pt x="853440" y="236411"/>
                      <a:pt x="853535" y="237172"/>
                      <a:pt x="853726" y="237649"/>
                    </a:cubicBezTo>
                    <a:cubicBezTo>
                      <a:pt x="853250" y="237744"/>
                      <a:pt x="852869" y="238030"/>
                      <a:pt x="852488" y="238030"/>
                    </a:cubicBezTo>
                    <a:close/>
                    <a:moveTo>
                      <a:pt x="881729" y="209645"/>
                    </a:moveTo>
                    <a:cubicBezTo>
                      <a:pt x="884682" y="210026"/>
                      <a:pt x="887730" y="210407"/>
                      <a:pt x="890683" y="210884"/>
                    </a:cubicBezTo>
                    <a:cubicBezTo>
                      <a:pt x="887921" y="214789"/>
                      <a:pt x="884873" y="215170"/>
                      <a:pt x="881729" y="209645"/>
                    </a:cubicBezTo>
                    <a:close/>
                    <a:moveTo>
                      <a:pt x="895541" y="252698"/>
                    </a:moveTo>
                    <a:lnTo>
                      <a:pt x="895445" y="251460"/>
                    </a:lnTo>
                    <a:lnTo>
                      <a:pt x="896588" y="252222"/>
                    </a:lnTo>
                    <a:lnTo>
                      <a:pt x="895541" y="252698"/>
                    </a:lnTo>
                    <a:close/>
                    <a:moveTo>
                      <a:pt x="951166" y="222409"/>
                    </a:moveTo>
                    <a:lnTo>
                      <a:pt x="950023" y="221647"/>
                    </a:lnTo>
                    <a:cubicBezTo>
                      <a:pt x="950500" y="221075"/>
                      <a:pt x="950976" y="220409"/>
                      <a:pt x="951452" y="219837"/>
                    </a:cubicBezTo>
                    <a:cubicBezTo>
                      <a:pt x="951738" y="220409"/>
                      <a:pt x="952024" y="220980"/>
                      <a:pt x="952310" y="221551"/>
                    </a:cubicBezTo>
                    <a:cubicBezTo>
                      <a:pt x="951833" y="221742"/>
                      <a:pt x="951548" y="222028"/>
                      <a:pt x="951166" y="222409"/>
                    </a:cubicBezTo>
                    <a:close/>
                    <a:moveTo>
                      <a:pt x="951833" y="175546"/>
                    </a:moveTo>
                    <a:cubicBezTo>
                      <a:pt x="947642" y="177737"/>
                      <a:pt x="942690" y="178499"/>
                      <a:pt x="940594" y="185547"/>
                    </a:cubicBezTo>
                    <a:cubicBezTo>
                      <a:pt x="942499" y="186976"/>
                      <a:pt x="944309" y="188404"/>
                      <a:pt x="947547" y="190786"/>
                    </a:cubicBezTo>
                    <a:cubicBezTo>
                      <a:pt x="941451" y="193072"/>
                      <a:pt x="936689" y="194882"/>
                      <a:pt x="932022" y="196596"/>
                    </a:cubicBezTo>
                    <a:cubicBezTo>
                      <a:pt x="931355" y="194215"/>
                      <a:pt x="930879" y="193072"/>
                      <a:pt x="930688" y="191834"/>
                    </a:cubicBezTo>
                    <a:cubicBezTo>
                      <a:pt x="930497" y="190595"/>
                      <a:pt x="930593" y="189357"/>
                      <a:pt x="930497" y="187166"/>
                    </a:cubicBezTo>
                    <a:cubicBezTo>
                      <a:pt x="923830" y="189833"/>
                      <a:pt x="917163" y="191548"/>
                      <a:pt x="911257" y="195263"/>
                    </a:cubicBezTo>
                    <a:cubicBezTo>
                      <a:pt x="908685" y="196882"/>
                      <a:pt x="904970" y="196977"/>
                      <a:pt x="903732" y="204121"/>
                    </a:cubicBezTo>
                    <a:cubicBezTo>
                      <a:pt x="902684" y="210217"/>
                      <a:pt x="896208" y="210312"/>
                      <a:pt x="891350" y="210121"/>
                    </a:cubicBezTo>
                    <a:cubicBezTo>
                      <a:pt x="891254" y="210217"/>
                      <a:pt x="891254" y="210312"/>
                      <a:pt x="891159" y="210312"/>
                    </a:cubicBezTo>
                    <a:cubicBezTo>
                      <a:pt x="886873" y="204978"/>
                      <a:pt x="886492" y="204883"/>
                      <a:pt x="881634" y="209074"/>
                    </a:cubicBezTo>
                    <a:cubicBezTo>
                      <a:pt x="881539" y="208979"/>
                      <a:pt x="881539" y="208883"/>
                      <a:pt x="881444" y="208788"/>
                    </a:cubicBezTo>
                    <a:cubicBezTo>
                      <a:pt x="878967" y="210121"/>
                      <a:pt x="874872" y="208597"/>
                      <a:pt x="875824" y="215932"/>
                    </a:cubicBezTo>
                    <a:cubicBezTo>
                      <a:pt x="866490" y="219742"/>
                      <a:pt x="858108" y="228409"/>
                      <a:pt x="847058" y="223838"/>
                    </a:cubicBezTo>
                    <a:cubicBezTo>
                      <a:pt x="846201" y="221361"/>
                      <a:pt x="845344" y="218884"/>
                      <a:pt x="844582" y="216408"/>
                    </a:cubicBezTo>
                    <a:cubicBezTo>
                      <a:pt x="842296" y="218504"/>
                      <a:pt x="839914" y="220694"/>
                      <a:pt x="837629" y="222790"/>
                    </a:cubicBezTo>
                    <a:cubicBezTo>
                      <a:pt x="837533" y="222695"/>
                      <a:pt x="837533" y="222599"/>
                      <a:pt x="837438" y="222504"/>
                    </a:cubicBezTo>
                    <a:cubicBezTo>
                      <a:pt x="832199" y="222695"/>
                      <a:pt x="826865" y="222313"/>
                      <a:pt x="821817" y="223361"/>
                    </a:cubicBezTo>
                    <a:cubicBezTo>
                      <a:pt x="819150" y="223838"/>
                      <a:pt x="815340" y="224885"/>
                      <a:pt x="817245" y="232124"/>
                    </a:cubicBezTo>
                    <a:cubicBezTo>
                      <a:pt x="816007" y="232600"/>
                      <a:pt x="814292" y="234315"/>
                      <a:pt x="813435" y="233553"/>
                    </a:cubicBezTo>
                    <a:cubicBezTo>
                      <a:pt x="803815" y="223742"/>
                      <a:pt x="795624" y="229362"/>
                      <a:pt x="784860" y="232886"/>
                    </a:cubicBezTo>
                    <a:cubicBezTo>
                      <a:pt x="788956" y="235458"/>
                      <a:pt x="790766" y="236696"/>
                      <a:pt x="792671" y="237839"/>
                    </a:cubicBezTo>
                    <a:cubicBezTo>
                      <a:pt x="792289" y="238982"/>
                      <a:pt x="792194" y="240792"/>
                      <a:pt x="791623" y="241078"/>
                    </a:cubicBezTo>
                    <a:cubicBezTo>
                      <a:pt x="788194" y="242507"/>
                      <a:pt x="784860" y="244602"/>
                      <a:pt x="781241" y="244602"/>
                    </a:cubicBezTo>
                    <a:cubicBezTo>
                      <a:pt x="774478" y="244602"/>
                      <a:pt x="767525" y="246888"/>
                      <a:pt x="761048" y="245269"/>
                    </a:cubicBezTo>
                    <a:cubicBezTo>
                      <a:pt x="748855" y="242316"/>
                      <a:pt x="738283" y="247269"/>
                      <a:pt x="727234" y="249936"/>
                    </a:cubicBezTo>
                    <a:cubicBezTo>
                      <a:pt x="719424" y="251746"/>
                      <a:pt x="711898" y="251460"/>
                      <a:pt x="703707" y="246793"/>
                    </a:cubicBezTo>
                    <a:cubicBezTo>
                      <a:pt x="712470" y="245364"/>
                      <a:pt x="721138" y="243935"/>
                      <a:pt x="731234" y="242221"/>
                    </a:cubicBezTo>
                    <a:cubicBezTo>
                      <a:pt x="728853" y="239839"/>
                      <a:pt x="727996" y="238411"/>
                      <a:pt x="727329" y="238411"/>
                    </a:cubicBezTo>
                    <a:cubicBezTo>
                      <a:pt x="712661" y="239078"/>
                      <a:pt x="698088" y="240125"/>
                      <a:pt x="684086" y="244983"/>
                    </a:cubicBezTo>
                    <a:cubicBezTo>
                      <a:pt x="682847" y="245364"/>
                      <a:pt x="681895" y="246983"/>
                      <a:pt x="680847" y="248221"/>
                    </a:cubicBezTo>
                    <a:cubicBezTo>
                      <a:pt x="680847" y="248221"/>
                      <a:pt x="680847" y="248221"/>
                      <a:pt x="680847" y="248221"/>
                    </a:cubicBezTo>
                    <a:cubicBezTo>
                      <a:pt x="676180" y="247269"/>
                      <a:pt x="671513" y="246126"/>
                      <a:pt x="666845" y="245269"/>
                    </a:cubicBezTo>
                    <a:cubicBezTo>
                      <a:pt x="664464" y="244792"/>
                      <a:pt x="663797" y="247841"/>
                      <a:pt x="662464" y="249936"/>
                    </a:cubicBezTo>
                    <a:cubicBezTo>
                      <a:pt x="659130" y="255270"/>
                      <a:pt x="658939" y="254127"/>
                      <a:pt x="650748" y="249746"/>
                    </a:cubicBezTo>
                    <a:cubicBezTo>
                      <a:pt x="646366" y="247364"/>
                      <a:pt x="641318" y="246983"/>
                      <a:pt x="636937" y="247841"/>
                    </a:cubicBezTo>
                    <a:cubicBezTo>
                      <a:pt x="626269" y="249936"/>
                      <a:pt x="615792" y="253270"/>
                      <a:pt x="605219" y="256127"/>
                    </a:cubicBezTo>
                    <a:cubicBezTo>
                      <a:pt x="605124" y="256222"/>
                      <a:pt x="605124" y="256222"/>
                      <a:pt x="605124" y="256318"/>
                    </a:cubicBezTo>
                    <a:cubicBezTo>
                      <a:pt x="601028" y="250412"/>
                      <a:pt x="600647" y="250317"/>
                      <a:pt x="595599" y="255270"/>
                    </a:cubicBezTo>
                    <a:cubicBezTo>
                      <a:pt x="595503" y="255175"/>
                      <a:pt x="595503" y="255079"/>
                      <a:pt x="595408" y="255079"/>
                    </a:cubicBezTo>
                    <a:cubicBezTo>
                      <a:pt x="583311" y="253555"/>
                      <a:pt x="572072" y="260509"/>
                      <a:pt x="556070" y="254984"/>
                    </a:cubicBezTo>
                    <a:cubicBezTo>
                      <a:pt x="560641" y="252603"/>
                      <a:pt x="562166" y="251650"/>
                      <a:pt x="563785" y="251079"/>
                    </a:cubicBezTo>
                    <a:cubicBezTo>
                      <a:pt x="588073" y="243554"/>
                      <a:pt x="613696" y="243745"/>
                      <a:pt x="638366" y="238982"/>
                    </a:cubicBezTo>
                    <a:cubicBezTo>
                      <a:pt x="642938" y="238125"/>
                      <a:pt x="647795" y="238506"/>
                      <a:pt x="652558" y="238316"/>
                    </a:cubicBezTo>
                    <a:cubicBezTo>
                      <a:pt x="656273" y="238125"/>
                      <a:pt x="660082" y="238792"/>
                      <a:pt x="663512" y="237554"/>
                    </a:cubicBezTo>
                    <a:cubicBezTo>
                      <a:pt x="672560" y="234315"/>
                      <a:pt x="681704" y="232982"/>
                      <a:pt x="691229" y="232315"/>
                    </a:cubicBezTo>
                    <a:cubicBezTo>
                      <a:pt x="703516" y="231553"/>
                      <a:pt x="715709" y="228600"/>
                      <a:pt x="726567" y="217646"/>
                    </a:cubicBezTo>
                    <a:cubicBezTo>
                      <a:pt x="728186" y="220694"/>
                      <a:pt x="729139" y="222599"/>
                      <a:pt x="731139" y="226314"/>
                    </a:cubicBezTo>
                    <a:cubicBezTo>
                      <a:pt x="736664" y="225742"/>
                      <a:pt x="743331" y="225076"/>
                      <a:pt x="749998" y="224504"/>
                    </a:cubicBezTo>
                    <a:cubicBezTo>
                      <a:pt x="749904" y="221075"/>
                      <a:pt x="749808" y="217646"/>
                      <a:pt x="749713" y="214217"/>
                    </a:cubicBezTo>
                    <a:cubicBezTo>
                      <a:pt x="749713" y="214217"/>
                      <a:pt x="749808" y="214217"/>
                      <a:pt x="749808" y="214217"/>
                    </a:cubicBezTo>
                    <a:cubicBezTo>
                      <a:pt x="749904" y="217646"/>
                      <a:pt x="749998" y="221171"/>
                      <a:pt x="750189" y="224600"/>
                    </a:cubicBezTo>
                    <a:cubicBezTo>
                      <a:pt x="760476" y="223647"/>
                      <a:pt x="770858" y="222504"/>
                      <a:pt x="781336" y="221456"/>
                    </a:cubicBezTo>
                    <a:cubicBezTo>
                      <a:pt x="779240" y="207550"/>
                      <a:pt x="773621" y="204978"/>
                      <a:pt x="766858" y="205168"/>
                    </a:cubicBezTo>
                    <a:cubicBezTo>
                      <a:pt x="763143" y="210693"/>
                      <a:pt x="758762" y="207454"/>
                      <a:pt x="754285" y="204216"/>
                    </a:cubicBezTo>
                    <a:cubicBezTo>
                      <a:pt x="758285" y="204216"/>
                      <a:pt x="762286" y="204121"/>
                      <a:pt x="766286" y="204121"/>
                    </a:cubicBezTo>
                    <a:cubicBezTo>
                      <a:pt x="765239" y="201454"/>
                      <a:pt x="764477" y="197453"/>
                      <a:pt x="762953" y="196310"/>
                    </a:cubicBezTo>
                    <a:cubicBezTo>
                      <a:pt x="758857" y="193167"/>
                      <a:pt x="754666" y="192786"/>
                      <a:pt x="750761" y="195739"/>
                    </a:cubicBezTo>
                    <a:cubicBezTo>
                      <a:pt x="746760" y="198882"/>
                      <a:pt x="743045" y="202692"/>
                      <a:pt x="737711" y="200692"/>
                    </a:cubicBezTo>
                    <a:cubicBezTo>
                      <a:pt x="735425" y="199834"/>
                      <a:pt x="735044" y="203740"/>
                      <a:pt x="733806" y="205645"/>
                    </a:cubicBezTo>
                    <a:cubicBezTo>
                      <a:pt x="728949" y="213265"/>
                      <a:pt x="722662" y="216503"/>
                      <a:pt x="713994" y="213265"/>
                    </a:cubicBezTo>
                    <a:cubicBezTo>
                      <a:pt x="715233" y="204502"/>
                      <a:pt x="720662" y="204597"/>
                      <a:pt x="725805" y="199358"/>
                    </a:cubicBezTo>
                    <a:cubicBezTo>
                      <a:pt x="718852" y="199930"/>
                      <a:pt x="714375" y="200311"/>
                      <a:pt x="709994" y="200596"/>
                    </a:cubicBezTo>
                    <a:cubicBezTo>
                      <a:pt x="706660" y="192881"/>
                      <a:pt x="710089" y="191071"/>
                      <a:pt x="713041" y="190881"/>
                    </a:cubicBezTo>
                    <a:cubicBezTo>
                      <a:pt x="720757" y="190309"/>
                      <a:pt x="728663" y="191548"/>
                      <a:pt x="736282" y="190500"/>
                    </a:cubicBezTo>
                    <a:cubicBezTo>
                      <a:pt x="744474" y="189452"/>
                      <a:pt x="752380" y="186880"/>
                      <a:pt x="760286" y="184499"/>
                    </a:cubicBezTo>
                    <a:cubicBezTo>
                      <a:pt x="761429" y="184213"/>
                      <a:pt x="762000" y="181451"/>
                      <a:pt x="762762" y="179642"/>
                    </a:cubicBezTo>
                    <a:cubicBezTo>
                      <a:pt x="763714" y="178975"/>
                      <a:pt x="764572" y="178308"/>
                      <a:pt x="765524" y="177641"/>
                    </a:cubicBezTo>
                    <a:cubicBezTo>
                      <a:pt x="764667" y="176879"/>
                      <a:pt x="763714" y="176022"/>
                      <a:pt x="762858" y="175260"/>
                    </a:cubicBezTo>
                    <a:cubicBezTo>
                      <a:pt x="764953" y="173831"/>
                      <a:pt x="767049" y="172498"/>
                      <a:pt x="770287" y="170307"/>
                    </a:cubicBezTo>
                    <a:cubicBezTo>
                      <a:pt x="771335" y="175927"/>
                      <a:pt x="772001" y="179546"/>
                      <a:pt x="772954" y="184690"/>
                    </a:cubicBezTo>
                    <a:cubicBezTo>
                      <a:pt x="806768" y="185071"/>
                      <a:pt x="839248" y="175641"/>
                      <a:pt x="872680" y="170212"/>
                    </a:cubicBezTo>
                    <a:cubicBezTo>
                      <a:pt x="873443" y="174688"/>
                      <a:pt x="870681" y="174308"/>
                      <a:pt x="869538" y="175355"/>
                    </a:cubicBezTo>
                    <a:cubicBezTo>
                      <a:pt x="867823" y="176689"/>
                      <a:pt x="865823" y="177546"/>
                      <a:pt x="863822" y="178022"/>
                    </a:cubicBezTo>
                    <a:cubicBezTo>
                      <a:pt x="851725" y="181070"/>
                      <a:pt x="839534" y="184213"/>
                      <a:pt x="827341" y="186976"/>
                    </a:cubicBezTo>
                    <a:cubicBezTo>
                      <a:pt x="818198" y="189071"/>
                      <a:pt x="809340" y="192786"/>
                      <a:pt x="799529" y="190309"/>
                    </a:cubicBezTo>
                    <a:cubicBezTo>
                      <a:pt x="796576" y="189547"/>
                      <a:pt x="793432" y="191453"/>
                      <a:pt x="790670" y="192976"/>
                    </a:cubicBezTo>
                    <a:cubicBezTo>
                      <a:pt x="789908" y="193453"/>
                      <a:pt x="789813" y="196215"/>
                      <a:pt x="789527" y="198215"/>
                    </a:cubicBezTo>
                    <a:cubicBezTo>
                      <a:pt x="792385" y="199358"/>
                      <a:pt x="795242" y="200501"/>
                      <a:pt x="798862" y="202025"/>
                    </a:cubicBezTo>
                    <a:cubicBezTo>
                      <a:pt x="795909" y="209359"/>
                      <a:pt x="785908" y="206121"/>
                      <a:pt x="788098" y="220218"/>
                    </a:cubicBezTo>
                    <a:cubicBezTo>
                      <a:pt x="799243" y="216408"/>
                      <a:pt x="811054" y="217170"/>
                      <a:pt x="822389" y="215265"/>
                    </a:cubicBezTo>
                    <a:cubicBezTo>
                      <a:pt x="840296" y="212217"/>
                      <a:pt x="857917" y="206597"/>
                      <a:pt x="875252" y="200406"/>
                    </a:cubicBezTo>
                    <a:cubicBezTo>
                      <a:pt x="896969" y="192596"/>
                      <a:pt x="918306" y="183261"/>
                      <a:pt x="939737" y="174308"/>
                    </a:cubicBezTo>
                    <a:cubicBezTo>
                      <a:pt x="943642" y="172688"/>
                      <a:pt x="947166" y="169640"/>
                      <a:pt x="951072" y="168021"/>
                    </a:cubicBezTo>
                    <a:cubicBezTo>
                      <a:pt x="956596" y="165830"/>
                      <a:pt x="962216" y="164306"/>
                      <a:pt x="967740" y="162496"/>
                    </a:cubicBezTo>
                    <a:cubicBezTo>
                      <a:pt x="963549" y="169736"/>
                      <a:pt x="957644" y="172403"/>
                      <a:pt x="951833" y="175546"/>
                    </a:cubicBezTo>
                    <a:close/>
                    <a:moveTo>
                      <a:pt x="750665" y="214503"/>
                    </a:moveTo>
                    <a:cubicBezTo>
                      <a:pt x="751618" y="214598"/>
                      <a:pt x="752570" y="214693"/>
                      <a:pt x="753618" y="214789"/>
                    </a:cubicBezTo>
                    <a:cubicBezTo>
                      <a:pt x="753333" y="215170"/>
                      <a:pt x="752951" y="215837"/>
                      <a:pt x="752666" y="215741"/>
                    </a:cubicBezTo>
                    <a:cubicBezTo>
                      <a:pt x="751999" y="215455"/>
                      <a:pt x="751332" y="214979"/>
                      <a:pt x="750665" y="214503"/>
                    </a:cubicBezTo>
                    <a:close/>
                    <a:moveTo>
                      <a:pt x="860107" y="199072"/>
                    </a:moveTo>
                    <a:cubicBezTo>
                      <a:pt x="857441" y="200025"/>
                      <a:pt x="856202" y="200787"/>
                      <a:pt x="854964" y="200787"/>
                    </a:cubicBezTo>
                    <a:cubicBezTo>
                      <a:pt x="854583" y="200787"/>
                      <a:pt x="853917" y="199168"/>
                      <a:pt x="853440" y="198120"/>
                    </a:cubicBezTo>
                    <a:cubicBezTo>
                      <a:pt x="853440" y="198025"/>
                      <a:pt x="854012" y="196882"/>
                      <a:pt x="854393" y="196977"/>
                    </a:cubicBezTo>
                    <a:cubicBezTo>
                      <a:pt x="855822" y="197358"/>
                      <a:pt x="857155" y="197929"/>
                      <a:pt x="860107" y="199072"/>
                    </a:cubicBezTo>
                    <a:close/>
                    <a:moveTo>
                      <a:pt x="828104" y="205359"/>
                    </a:moveTo>
                    <a:lnTo>
                      <a:pt x="826770" y="205835"/>
                    </a:lnTo>
                    <a:lnTo>
                      <a:pt x="826865" y="204311"/>
                    </a:lnTo>
                    <a:lnTo>
                      <a:pt x="828104" y="205359"/>
                    </a:lnTo>
                    <a:close/>
                    <a:moveTo>
                      <a:pt x="806863" y="200596"/>
                    </a:moveTo>
                    <a:cubicBezTo>
                      <a:pt x="806958" y="201168"/>
                      <a:pt x="806768" y="201739"/>
                      <a:pt x="806672" y="202216"/>
                    </a:cubicBezTo>
                    <a:cubicBezTo>
                      <a:pt x="806292" y="202025"/>
                      <a:pt x="806005" y="201835"/>
                      <a:pt x="805625" y="201644"/>
                    </a:cubicBezTo>
                    <a:cubicBezTo>
                      <a:pt x="805720" y="201073"/>
                      <a:pt x="805815" y="200501"/>
                      <a:pt x="805910" y="199930"/>
                    </a:cubicBezTo>
                    <a:cubicBezTo>
                      <a:pt x="806292" y="200216"/>
                      <a:pt x="806863" y="200406"/>
                      <a:pt x="806863" y="200596"/>
                    </a:cubicBezTo>
                    <a:close/>
                    <a:moveTo>
                      <a:pt x="977170" y="161925"/>
                    </a:moveTo>
                    <a:cubicBezTo>
                      <a:pt x="974407" y="161925"/>
                      <a:pt x="971741" y="161925"/>
                      <a:pt x="968979" y="161925"/>
                    </a:cubicBezTo>
                    <a:cubicBezTo>
                      <a:pt x="971169" y="156686"/>
                      <a:pt x="974217" y="159449"/>
                      <a:pt x="977170" y="161925"/>
                    </a:cubicBezTo>
                    <a:close/>
                    <a:moveTo>
                      <a:pt x="975550" y="194405"/>
                    </a:moveTo>
                    <a:cubicBezTo>
                      <a:pt x="976979" y="192500"/>
                      <a:pt x="978218" y="190786"/>
                      <a:pt x="979647" y="189452"/>
                    </a:cubicBezTo>
                    <a:cubicBezTo>
                      <a:pt x="979932" y="189167"/>
                      <a:pt x="980980" y="190691"/>
                      <a:pt x="981742" y="191453"/>
                    </a:cubicBezTo>
                    <a:cubicBezTo>
                      <a:pt x="981266" y="192500"/>
                      <a:pt x="980885" y="193548"/>
                      <a:pt x="980408" y="194596"/>
                    </a:cubicBezTo>
                    <a:cubicBezTo>
                      <a:pt x="980504" y="194500"/>
                      <a:pt x="980599" y="194500"/>
                      <a:pt x="980694" y="194310"/>
                    </a:cubicBezTo>
                    <a:cubicBezTo>
                      <a:pt x="979741" y="196882"/>
                      <a:pt x="978313" y="197358"/>
                      <a:pt x="975550" y="194405"/>
                    </a:cubicBezTo>
                    <a:close/>
                    <a:moveTo>
                      <a:pt x="982885" y="200216"/>
                    </a:moveTo>
                    <a:cubicBezTo>
                      <a:pt x="980313" y="199644"/>
                      <a:pt x="980123" y="196977"/>
                      <a:pt x="980790" y="194120"/>
                    </a:cubicBezTo>
                    <a:cubicBezTo>
                      <a:pt x="982409" y="192310"/>
                      <a:pt x="983932" y="193643"/>
                      <a:pt x="984981" y="196215"/>
                    </a:cubicBezTo>
                    <a:cubicBezTo>
                      <a:pt x="985266" y="196977"/>
                      <a:pt x="983647" y="200406"/>
                      <a:pt x="982885" y="200216"/>
                    </a:cubicBezTo>
                    <a:close/>
                    <a:moveTo>
                      <a:pt x="1007840" y="139827"/>
                    </a:moveTo>
                    <a:cubicBezTo>
                      <a:pt x="1002125" y="145447"/>
                      <a:pt x="996220" y="150686"/>
                      <a:pt x="990124" y="155353"/>
                    </a:cubicBezTo>
                    <a:cubicBezTo>
                      <a:pt x="988123" y="156877"/>
                      <a:pt x="985171" y="155638"/>
                      <a:pt x="982789" y="156210"/>
                    </a:cubicBezTo>
                    <a:cubicBezTo>
                      <a:pt x="980408" y="156782"/>
                      <a:pt x="977551" y="156782"/>
                      <a:pt x="977265" y="161925"/>
                    </a:cubicBezTo>
                    <a:cubicBezTo>
                      <a:pt x="977075" y="159544"/>
                      <a:pt x="976884" y="157163"/>
                      <a:pt x="976599" y="154876"/>
                    </a:cubicBezTo>
                    <a:cubicBezTo>
                      <a:pt x="986885" y="146971"/>
                      <a:pt x="996982" y="139255"/>
                      <a:pt x="1007079" y="131445"/>
                    </a:cubicBezTo>
                    <a:cubicBezTo>
                      <a:pt x="1007459" y="131636"/>
                      <a:pt x="1007745" y="131636"/>
                      <a:pt x="1008031" y="131731"/>
                    </a:cubicBezTo>
                    <a:cubicBezTo>
                      <a:pt x="1007745" y="131636"/>
                      <a:pt x="1007364" y="131636"/>
                      <a:pt x="1007079" y="131540"/>
                    </a:cubicBezTo>
                    <a:cubicBezTo>
                      <a:pt x="1008602" y="134303"/>
                      <a:pt x="1009936" y="137732"/>
                      <a:pt x="1007840" y="139827"/>
                    </a:cubicBezTo>
                    <a:close/>
                    <a:moveTo>
                      <a:pt x="1024033" y="127921"/>
                    </a:moveTo>
                    <a:cubicBezTo>
                      <a:pt x="1020413" y="128016"/>
                      <a:pt x="1016794" y="128111"/>
                      <a:pt x="1013174" y="128207"/>
                    </a:cubicBezTo>
                    <a:cubicBezTo>
                      <a:pt x="1012889" y="129635"/>
                      <a:pt x="1012889" y="132207"/>
                      <a:pt x="1012413" y="132302"/>
                    </a:cubicBezTo>
                    <a:cubicBezTo>
                      <a:pt x="1011364" y="132397"/>
                      <a:pt x="1010317" y="132302"/>
                      <a:pt x="1009269" y="132017"/>
                    </a:cubicBezTo>
                    <a:cubicBezTo>
                      <a:pt x="1010888" y="131826"/>
                      <a:pt x="1012127" y="130207"/>
                      <a:pt x="1013079" y="128016"/>
                    </a:cubicBezTo>
                    <a:cubicBezTo>
                      <a:pt x="1016794" y="127921"/>
                      <a:pt x="1020413" y="127825"/>
                      <a:pt x="1024033" y="127921"/>
                    </a:cubicBezTo>
                    <a:cubicBezTo>
                      <a:pt x="1024033" y="127825"/>
                      <a:pt x="1024033" y="127825"/>
                      <a:pt x="1024033" y="127921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  <p:sp>
            <p:nvSpPr>
              <p:cNvPr id="248" name="Freeform: Shape 247">
                <a:extLst>
                  <a:ext uri="{FF2B5EF4-FFF2-40B4-BE49-F238E27FC236}">
                    <a16:creationId xmlns:a16="http://schemas.microsoft.com/office/drawing/2014/main" id="{F40148E5-CA24-49DF-AC2A-8F70FBD83F3F}"/>
                  </a:ext>
                </a:extLst>
              </p:cNvPr>
              <p:cNvSpPr/>
              <p:nvPr userDrawn="1"/>
            </p:nvSpPr>
            <p:spPr>
              <a:xfrm>
                <a:off x="9204864" y="4043933"/>
                <a:ext cx="2762" cy="2190"/>
              </a:xfrm>
              <a:custGeom>
                <a:avLst/>
                <a:gdLst>
                  <a:gd name="connsiteX0" fmla="*/ 0 w 2762"/>
                  <a:gd name="connsiteY0" fmla="*/ 2191 h 2190"/>
                  <a:gd name="connsiteX1" fmla="*/ 2667 w 2762"/>
                  <a:gd name="connsiteY1" fmla="*/ 667 h 2190"/>
                  <a:gd name="connsiteX2" fmla="*/ 2667 w 2762"/>
                  <a:gd name="connsiteY2" fmla="*/ 667 h 2190"/>
                  <a:gd name="connsiteX3" fmla="*/ 2762 w 2762"/>
                  <a:gd name="connsiteY3" fmla="*/ 191 h 2190"/>
                  <a:gd name="connsiteX4" fmla="*/ 2381 w 2762"/>
                  <a:gd name="connsiteY4" fmla="*/ 0 h 2190"/>
                  <a:gd name="connsiteX5" fmla="*/ 0 w 2762"/>
                  <a:gd name="connsiteY5" fmla="*/ 2191 h 21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62" h="2190">
                    <a:moveTo>
                      <a:pt x="0" y="2191"/>
                    </a:moveTo>
                    <a:cubicBezTo>
                      <a:pt x="857" y="1619"/>
                      <a:pt x="1810" y="1143"/>
                      <a:pt x="2667" y="667"/>
                    </a:cubicBezTo>
                    <a:cubicBezTo>
                      <a:pt x="2667" y="667"/>
                      <a:pt x="2667" y="667"/>
                      <a:pt x="2667" y="667"/>
                    </a:cubicBezTo>
                    <a:cubicBezTo>
                      <a:pt x="2667" y="571"/>
                      <a:pt x="2667" y="381"/>
                      <a:pt x="2762" y="191"/>
                    </a:cubicBezTo>
                    <a:cubicBezTo>
                      <a:pt x="2667" y="95"/>
                      <a:pt x="2477" y="95"/>
                      <a:pt x="2381" y="0"/>
                    </a:cubicBezTo>
                    <a:cubicBezTo>
                      <a:pt x="1524" y="762"/>
                      <a:pt x="762" y="1524"/>
                      <a:pt x="0" y="2191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  <p:sp>
            <p:nvSpPr>
              <p:cNvPr id="249" name="Freeform: Shape 248">
                <a:extLst>
                  <a:ext uri="{FF2B5EF4-FFF2-40B4-BE49-F238E27FC236}">
                    <a16:creationId xmlns:a16="http://schemas.microsoft.com/office/drawing/2014/main" id="{E2B73D39-BD44-4A68-AE84-4D391A089087}"/>
                  </a:ext>
                </a:extLst>
              </p:cNvPr>
              <p:cNvSpPr/>
              <p:nvPr userDrawn="1"/>
            </p:nvSpPr>
            <p:spPr>
              <a:xfrm>
                <a:off x="9162669" y="4082700"/>
                <a:ext cx="8667" cy="4550"/>
              </a:xfrm>
              <a:custGeom>
                <a:avLst/>
                <a:gdLst>
                  <a:gd name="connsiteX0" fmla="*/ 8667 w 8667"/>
                  <a:gd name="connsiteY0" fmla="*/ 476 h 4550"/>
                  <a:gd name="connsiteX1" fmla="*/ 0 w 8667"/>
                  <a:gd name="connsiteY1" fmla="*/ 0 h 4550"/>
                  <a:gd name="connsiteX2" fmla="*/ 8667 w 8667"/>
                  <a:gd name="connsiteY2" fmla="*/ 476 h 45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667" h="4550">
                    <a:moveTo>
                      <a:pt x="8667" y="476"/>
                    </a:moveTo>
                    <a:cubicBezTo>
                      <a:pt x="5429" y="286"/>
                      <a:pt x="3143" y="190"/>
                      <a:pt x="0" y="0"/>
                    </a:cubicBezTo>
                    <a:cubicBezTo>
                      <a:pt x="3334" y="4763"/>
                      <a:pt x="5715" y="7048"/>
                      <a:pt x="8667" y="476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</p:grpSp>
        <p:grpSp>
          <p:nvGrpSpPr>
            <p:cNvPr id="139" name="Graphic 27">
              <a:extLst>
                <a:ext uri="{FF2B5EF4-FFF2-40B4-BE49-F238E27FC236}">
                  <a16:creationId xmlns:a16="http://schemas.microsoft.com/office/drawing/2014/main" id="{022DE8CA-9B7A-4235-A7D4-82159A542192}"/>
                </a:ext>
              </a:extLst>
            </p:cNvPr>
            <p:cNvGrpSpPr/>
            <p:nvPr userDrawn="1"/>
          </p:nvGrpSpPr>
          <p:grpSpPr>
            <a:xfrm>
              <a:off x="6966013" y="2616680"/>
              <a:ext cx="877537" cy="1409822"/>
              <a:chOff x="6966013" y="2616680"/>
              <a:chExt cx="877537" cy="1409822"/>
            </a:xfrm>
            <a:grpFill/>
          </p:grpSpPr>
          <p:sp>
            <p:nvSpPr>
              <p:cNvPr id="236" name="Freeform: Shape 235">
                <a:extLst>
                  <a:ext uri="{FF2B5EF4-FFF2-40B4-BE49-F238E27FC236}">
                    <a16:creationId xmlns:a16="http://schemas.microsoft.com/office/drawing/2014/main" id="{20296633-8770-40F2-88D8-6DC32EA40B60}"/>
                  </a:ext>
                </a:extLst>
              </p:cNvPr>
              <p:cNvSpPr/>
              <p:nvPr userDrawn="1"/>
            </p:nvSpPr>
            <p:spPr>
              <a:xfrm>
                <a:off x="7800975" y="3161061"/>
                <a:ext cx="380" cy="571"/>
              </a:xfrm>
              <a:custGeom>
                <a:avLst/>
                <a:gdLst>
                  <a:gd name="connsiteX0" fmla="*/ 381 w 380"/>
                  <a:gd name="connsiteY0" fmla="*/ 571 h 571"/>
                  <a:gd name="connsiteX1" fmla="*/ 381 w 380"/>
                  <a:gd name="connsiteY1" fmla="*/ 381 h 571"/>
                  <a:gd name="connsiteX2" fmla="*/ 0 w 380"/>
                  <a:gd name="connsiteY2" fmla="*/ 0 h 571"/>
                  <a:gd name="connsiteX3" fmla="*/ 95 w 380"/>
                  <a:gd name="connsiteY3" fmla="*/ 286 h 571"/>
                  <a:gd name="connsiteX4" fmla="*/ 381 w 380"/>
                  <a:gd name="connsiteY4" fmla="*/ 571 h 5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0" h="571">
                    <a:moveTo>
                      <a:pt x="381" y="571"/>
                    </a:moveTo>
                    <a:cubicBezTo>
                      <a:pt x="381" y="476"/>
                      <a:pt x="381" y="476"/>
                      <a:pt x="381" y="381"/>
                    </a:cubicBezTo>
                    <a:cubicBezTo>
                      <a:pt x="286" y="286"/>
                      <a:pt x="95" y="190"/>
                      <a:pt x="0" y="0"/>
                    </a:cubicBezTo>
                    <a:cubicBezTo>
                      <a:pt x="0" y="95"/>
                      <a:pt x="0" y="190"/>
                      <a:pt x="95" y="286"/>
                    </a:cubicBezTo>
                    <a:cubicBezTo>
                      <a:pt x="191" y="476"/>
                      <a:pt x="286" y="571"/>
                      <a:pt x="381" y="571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  <p:sp>
            <p:nvSpPr>
              <p:cNvPr id="237" name="Freeform: Shape 236">
                <a:extLst>
                  <a:ext uri="{FF2B5EF4-FFF2-40B4-BE49-F238E27FC236}">
                    <a16:creationId xmlns:a16="http://schemas.microsoft.com/office/drawing/2014/main" id="{A0403B1E-5769-4103-AE4C-C893E4CFA021}"/>
                  </a:ext>
                </a:extLst>
              </p:cNvPr>
              <p:cNvSpPr/>
              <p:nvPr userDrawn="1"/>
            </p:nvSpPr>
            <p:spPr>
              <a:xfrm>
                <a:off x="6966013" y="2616680"/>
                <a:ext cx="362807" cy="178907"/>
              </a:xfrm>
              <a:custGeom>
                <a:avLst/>
                <a:gdLst>
                  <a:gd name="connsiteX0" fmla="*/ 330232 w 362807"/>
                  <a:gd name="connsiteY0" fmla="*/ 52130 h 178907"/>
                  <a:gd name="connsiteX1" fmla="*/ 344329 w 362807"/>
                  <a:gd name="connsiteY1" fmla="*/ 49082 h 178907"/>
                  <a:gd name="connsiteX2" fmla="*/ 357854 w 362807"/>
                  <a:gd name="connsiteY2" fmla="*/ 48224 h 178907"/>
                  <a:gd name="connsiteX3" fmla="*/ 334899 w 362807"/>
                  <a:gd name="connsiteY3" fmla="*/ 43748 h 178907"/>
                  <a:gd name="connsiteX4" fmla="*/ 308991 w 362807"/>
                  <a:gd name="connsiteY4" fmla="*/ 41938 h 178907"/>
                  <a:gd name="connsiteX5" fmla="*/ 242602 w 362807"/>
                  <a:gd name="connsiteY5" fmla="*/ 46415 h 178907"/>
                  <a:gd name="connsiteX6" fmla="*/ 236315 w 362807"/>
                  <a:gd name="connsiteY6" fmla="*/ 48701 h 178907"/>
                  <a:gd name="connsiteX7" fmla="*/ 238982 w 362807"/>
                  <a:gd name="connsiteY7" fmla="*/ 54225 h 178907"/>
                  <a:gd name="connsiteX8" fmla="*/ 233267 w 362807"/>
                  <a:gd name="connsiteY8" fmla="*/ 57464 h 178907"/>
                  <a:gd name="connsiteX9" fmla="*/ 204692 w 362807"/>
                  <a:gd name="connsiteY9" fmla="*/ 61845 h 178907"/>
                  <a:gd name="connsiteX10" fmla="*/ 195644 w 362807"/>
                  <a:gd name="connsiteY10" fmla="*/ 62798 h 178907"/>
                  <a:gd name="connsiteX11" fmla="*/ 172688 w 362807"/>
                  <a:gd name="connsiteY11" fmla="*/ 60416 h 178907"/>
                  <a:gd name="connsiteX12" fmla="*/ 145066 w 362807"/>
                  <a:gd name="connsiteY12" fmla="*/ 66989 h 178907"/>
                  <a:gd name="connsiteX13" fmla="*/ 159258 w 362807"/>
                  <a:gd name="connsiteY13" fmla="*/ 54130 h 178907"/>
                  <a:gd name="connsiteX14" fmla="*/ 164306 w 362807"/>
                  <a:gd name="connsiteY14" fmla="*/ 51653 h 178907"/>
                  <a:gd name="connsiteX15" fmla="*/ 176594 w 362807"/>
                  <a:gd name="connsiteY15" fmla="*/ 45272 h 178907"/>
                  <a:gd name="connsiteX16" fmla="*/ 196215 w 362807"/>
                  <a:gd name="connsiteY16" fmla="*/ 42605 h 178907"/>
                  <a:gd name="connsiteX17" fmla="*/ 216218 w 362807"/>
                  <a:gd name="connsiteY17" fmla="*/ 36794 h 178907"/>
                  <a:gd name="connsiteX18" fmla="*/ 235172 w 362807"/>
                  <a:gd name="connsiteY18" fmla="*/ 32603 h 178907"/>
                  <a:gd name="connsiteX19" fmla="*/ 277844 w 362807"/>
                  <a:gd name="connsiteY19" fmla="*/ 32127 h 178907"/>
                  <a:gd name="connsiteX20" fmla="*/ 297466 w 362807"/>
                  <a:gd name="connsiteY20" fmla="*/ 27460 h 178907"/>
                  <a:gd name="connsiteX21" fmla="*/ 275463 w 362807"/>
                  <a:gd name="connsiteY21" fmla="*/ 26031 h 178907"/>
                  <a:gd name="connsiteX22" fmla="*/ 290036 w 362807"/>
                  <a:gd name="connsiteY22" fmla="*/ 23269 h 178907"/>
                  <a:gd name="connsiteX23" fmla="*/ 308134 w 362807"/>
                  <a:gd name="connsiteY23" fmla="*/ 22507 h 178907"/>
                  <a:gd name="connsiteX24" fmla="*/ 312611 w 362807"/>
                  <a:gd name="connsiteY24" fmla="*/ 22031 h 178907"/>
                  <a:gd name="connsiteX25" fmla="*/ 359855 w 362807"/>
                  <a:gd name="connsiteY25" fmla="*/ 27746 h 178907"/>
                  <a:gd name="connsiteX26" fmla="*/ 359855 w 362807"/>
                  <a:gd name="connsiteY26" fmla="*/ 27650 h 178907"/>
                  <a:gd name="connsiteX27" fmla="*/ 359664 w 362807"/>
                  <a:gd name="connsiteY27" fmla="*/ 26984 h 178907"/>
                  <a:gd name="connsiteX28" fmla="*/ 359473 w 362807"/>
                  <a:gd name="connsiteY28" fmla="*/ 26222 h 178907"/>
                  <a:gd name="connsiteX29" fmla="*/ 359283 w 362807"/>
                  <a:gd name="connsiteY29" fmla="*/ 25364 h 178907"/>
                  <a:gd name="connsiteX30" fmla="*/ 359093 w 362807"/>
                  <a:gd name="connsiteY30" fmla="*/ 24507 h 178907"/>
                  <a:gd name="connsiteX31" fmla="*/ 358997 w 362807"/>
                  <a:gd name="connsiteY31" fmla="*/ 23650 h 178907"/>
                  <a:gd name="connsiteX32" fmla="*/ 358902 w 362807"/>
                  <a:gd name="connsiteY32" fmla="*/ 22793 h 178907"/>
                  <a:gd name="connsiteX33" fmla="*/ 358807 w 362807"/>
                  <a:gd name="connsiteY33" fmla="*/ 21650 h 178907"/>
                  <a:gd name="connsiteX34" fmla="*/ 358616 w 362807"/>
                  <a:gd name="connsiteY34" fmla="*/ 20030 h 178907"/>
                  <a:gd name="connsiteX35" fmla="*/ 358521 w 362807"/>
                  <a:gd name="connsiteY35" fmla="*/ 18506 h 178907"/>
                  <a:gd name="connsiteX36" fmla="*/ 358426 w 362807"/>
                  <a:gd name="connsiteY36" fmla="*/ 17554 h 178907"/>
                  <a:gd name="connsiteX37" fmla="*/ 358330 w 362807"/>
                  <a:gd name="connsiteY37" fmla="*/ 16506 h 178907"/>
                  <a:gd name="connsiteX38" fmla="*/ 358235 w 362807"/>
                  <a:gd name="connsiteY38" fmla="*/ 15363 h 178907"/>
                  <a:gd name="connsiteX39" fmla="*/ 358140 w 362807"/>
                  <a:gd name="connsiteY39" fmla="*/ 14411 h 178907"/>
                  <a:gd name="connsiteX40" fmla="*/ 357950 w 362807"/>
                  <a:gd name="connsiteY40" fmla="*/ 12315 h 178907"/>
                  <a:gd name="connsiteX41" fmla="*/ 357759 w 362807"/>
                  <a:gd name="connsiteY41" fmla="*/ 10505 h 178907"/>
                  <a:gd name="connsiteX42" fmla="*/ 357569 w 362807"/>
                  <a:gd name="connsiteY42" fmla="*/ 9172 h 178907"/>
                  <a:gd name="connsiteX43" fmla="*/ 357188 w 362807"/>
                  <a:gd name="connsiteY43" fmla="*/ 7362 h 178907"/>
                  <a:gd name="connsiteX44" fmla="*/ 356997 w 362807"/>
                  <a:gd name="connsiteY44" fmla="*/ 6695 h 178907"/>
                  <a:gd name="connsiteX45" fmla="*/ 356806 w 362807"/>
                  <a:gd name="connsiteY45" fmla="*/ 5838 h 178907"/>
                  <a:gd name="connsiteX46" fmla="*/ 356426 w 362807"/>
                  <a:gd name="connsiteY46" fmla="*/ 4409 h 178907"/>
                  <a:gd name="connsiteX47" fmla="*/ 356330 w 362807"/>
                  <a:gd name="connsiteY47" fmla="*/ 4028 h 178907"/>
                  <a:gd name="connsiteX48" fmla="*/ 356140 w 362807"/>
                  <a:gd name="connsiteY48" fmla="*/ 3457 h 178907"/>
                  <a:gd name="connsiteX49" fmla="*/ 356045 w 362807"/>
                  <a:gd name="connsiteY49" fmla="*/ 3076 h 178907"/>
                  <a:gd name="connsiteX50" fmla="*/ 331756 w 362807"/>
                  <a:gd name="connsiteY50" fmla="*/ 885 h 178907"/>
                  <a:gd name="connsiteX51" fmla="*/ 273939 w 362807"/>
                  <a:gd name="connsiteY51" fmla="*/ 1552 h 178907"/>
                  <a:gd name="connsiteX52" fmla="*/ 255842 w 362807"/>
                  <a:gd name="connsiteY52" fmla="*/ 4124 h 178907"/>
                  <a:gd name="connsiteX53" fmla="*/ 170212 w 362807"/>
                  <a:gd name="connsiteY53" fmla="*/ 22793 h 178907"/>
                  <a:gd name="connsiteX54" fmla="*/ 120587 w 362807"/>
                  <a:gd name="connsiteY54" fmla="*/ 43938 h 178907"/>
                  <a:gd name="connsiteX55" fmla="*/ 102870 w 362807"/>
                  <a:gd name="connsiteY55" fmla="*/ 54606 h 178907"/>
                  <a:gd name="connsiteX56" fmla="*/ 79915 w 362807"/>
                  <a:gd name="connsiteY56" fmla="*/ 68036 h 178907"/>
                  <a:gd name="connsiteX57" fmla="*/ 67342 w 362807"/>
                  <a:gd name="connsiteY57" fmla="*/ 75656 h 178907"/>
                  <a:gd name="connsiteX58" fmla="*/ 51911 w 362807"/>
                  <a:gd name="connsiteY58" fmla="*/ 89087 h 178907"/>
                  <a:gd name="connsiteX59" fmla="*/ 32004 w 362807"/>
                  <a:gd name="connsiteY59" fmla="*/ 100517 h 178907"/>
                  <a:gd name="connsiteX60" fmla="*/ 24098 w 362807"/>
                  <a:gd name="connsiteY60" fmla="*/ 110804 h 178907"/>
                  <a:gd name="connsiteX61" fmla="*/ 24384 w 362807"/>
                  <a:gd name="connsiteY61" fmla="*/ 110518 h 178907"/>
                  <a:gd name="connsiteX62" fmla="*/ 24670 w 362807"/>
                  <a:gd name="connsiteY62" fmla="*/ 110327 h 178907"/>
                  <a:gd name="connsiteX63" fmla="*/ 24955 w 362807"/>
                  <a:gd name="connsiteY63" fmla="*/ 110042 h 178907"/>
                  <a:gd name="connsiteX64" fmla="*/ 25241 w 362807"/>
                  <a:gd name="connsiteY64" fmla="*/ 109756 h 178907"/>
                  <a:gd name="connsiteX65" fmla="*/ 25527 w 362807"/>
                  <a:gd name="connsiteY65" fmla="*/ 109565 h 178907"/>
                  <a:gd name="connsiteX66" fmla="*/ 27146 w 362807"/>
                  <a:gd name="connsiteY66" fmla="*/ 108232 h 178907"/>
                  <a:gd name="connsiteX67" fmla="*/ 27527 w 362807"/>
                  <a:gd name="connsiteY67" fmla="*/ 107851 h 178907"/>
                  <a:gd name="connsiteX68" fmla="*/ 27718 w 362807"/>
                  <a:gd name="connsiteY68" fmla="*/ 108137 h 178907"/>
                  <a:gd name="connsiteX69" fmla="*/ 27718 w 362807"/>
                  <a:gd name="connsiteY69" fmla="*/ 108803 h 178907"/>
                  <a:gd name="connsiteX70" fmla="*/ 26861 w 362807"/>
                  <a:gd name="connsiteY70" fmla="*/ 111185 h 178907"/>
                  <a:gd name="connsiteX71" fmla="*/ 23908 w 362807"/>
                  <a:gd name="connsiteY71" fmla="*/ 117376 h 178907"/>
                  <a:gd name="connsiteX72" fmla="*/ 21908 w 362807"/>
                  <a:gd name="connsiteY72" fmla="*/ 121186 h 178907"/>
                  <a:gd name="connsiteX73" fmla="*/ 20669 w 362807"/>
                  <a:gd name="connsiteY73" fmla="*/ 123567 h 178907"/>
                  <a:gd name="connsiteX74" fmla="*/ 19050 w 362807"/>
                  <a:gd name="connsiteY74" fmla="*/ 126710 h 178907"/>
                  <a:gd name="connsiteX75" fmla="*/ 18097 w 362807"/>
                  <a:gd name="connsiteY75" fmla="*/ 128520 h 178907"/>
                  <a:gd name="connsiteX76" fmla="*/ 15812 w 362807"/>
                  <a:gd name="connsiteY76" fmla="*/ 132902 h 178907"/>
                  <a:gd name="connsiteX77" fmla="*/ 13526 w 362807"/>
                  <a:gd name="connsiteY77" fmla="*/ 137474 h 178907"/>
                  <a:gd name="connsiteX78" fmla="*/ 12192 w 362807"/>
                  <a:gd name="connsiteY78" fmla="*/ 140331 h 178907"/>
                  <a:gd name="connsiteX79" fmla="*/ 8668 w 362807"/>
                  <a:gd name="connsiteY79" fmla="*/ 148046 h 178907"/>
                  <a:gd name="connsiteX80" fmla="*/ 7525 w 362807"/>
                  <a:gd name="connsiteY80" fmla="*/ 150713 h 178907"/>
                  <a:gd name="connsiteX81" fmla="*/ 6953 w 362807"/>
                  <a:gd name="connsiteY81" fmla="*/ 152142 h 178907"/>
                  <a:gd name="connsiteX82" fmla="*/ 5239 w 362807"/>
                  <a:gd name="connsiteY82" fmla="*/ 156524 h 178907"/>
                  <a:gd name="connsiteX83" fmla="*/ 4001 w 362807"/>
                  <a:gd name="connsiteY83" fmla="*/ 159857 h 178907"/>
                  <a:gd name="connsiteX84" fmla="*/ 3334 w 362807"/>
                  <a:gd name="connsiteY84" fmla="*/ 161762 h 178907"/>
                  <a:gd name="connsiteX85" fmla="*/ 2381 w 362807"/>
                  <a:gd name="connsiteY85" fmla="*/ 164810 h 178907"/>
                  <a:gd name="connsiteX86" fmla="*/ 1429 w 362807"/>
                  <a:gd name="connsiteY86" fmla="*/ 168335 h 178907"/>
                  <a:gd name="connsiteX87" fmla="*/ 1143 w 362807"/>
                  <a:gd name="connsiteY87" fmla="*/ 169382 h 178907"/>
                  <a:gd name="connsiteX88" fmla="*/ 667 w 362807"/>
                  <a:gd name="connsiteY88" fmla="*/ 171859 h 178907"/>
                  <a:gd name="connsiteX89" fmla="*/ 381 w 362807"/>
                  <a:gd name="connsiteY89" fmla="*/ 173669 h 178907"/>
                  <a:gd name="connsiteX90" fmla="*/ 190 w 362807"/>
                  <a:gd name="connsiteY90" fmla="*/ 175288 h 178907"/>
                  <a:gd name="connsiteX91" fmla="*/ 95 w 362807"/>
                  <a:gd name="connsiteY91" fmla="*/ 176336 h 178907"/>
                  <a:gd name="connsiteX92" fmla="*/ 0 w 362807"/>
                  <a:gd name="connsiteY92" fmla="*/ 177669 h 178907"/>
                  <a:gd name="connsiteX93" fmla="*/ 0 w 362807"/>
                  <a:gd name="connsiteY93" fmla="*/ 178241 h 178907"/>
                  <a:gd name="connsiteX94" fmla="*/ 0 w 362807"/>
                  <a:gd name="connsiteY94" fmla="*/ 178812 h 178907"/>
                  <a:gd name="connsiteX95" fmla="*/ 0 w 362807"/>
                  <a:gd name="connsiteY95" fmla="*/ 178907 h 178907"/>
                  <a:gd name="connsiteX96" fmla="*/ 41148 w 362807"/>
                  <a:gd name="connsiteY96" fmla="*/ 148046 h 178907"/>
                  <a:gd name="connsiteX97" fmla="*/ 134874 w 362807"/>
                  <a:gd name="connsiteY97" fmla="*/ 132902 h 178907"/>
                  <a:gd name="connsiteX98" fmla="*/ 278225 w 362807"/>
                  <a:gd name="connsiteY98" fmla="*/ 148332 h 178907"/>
                  <a:gd name="connsiteX99" fmla="*/ 312992 w 362807"/>
                  <a:gd name="connsiteY99" fmla="*/ 159095 h 178907"/>
                  <a:gd name="connsiteX100" fmla="*/ 339662 w 362807"/>
                  <a:gd name="connsiteY100" fmla="*/ 169382 h 178907"/>
                  <a:gd name="connsiteX101" fmla="*/ 339662 w 362807"/>
                  <a:gd name="connsiteY101" fmla="*/ 169382 h 178907"/>
                  <a:gd name="connsiteX102" fmla="*/ 339947 w 362807"/>
                  <a:gd name="connsiteY102" fmla="*/ 168811 h 178907"/>
                  <a:gd name="connsiteX103" fmla="*/ 340423 w 362807"/>
                  <a:gd name="connsiteY103" fmla="*/ 168049 h 178907"/>
                  <a:gd name="connsiteX104" fmla="*/ 341281 w 362807"/>
                  <a:gd name="connsiteY104" fmla="*/ 166620 h 178907"/>
                  <a:gd name="connsiteX105" fmla="*/ 341757 w 362807"/>
                  <a:gd name="connsiteY105" fmla="*/ 165763 h 178907"/>
                  <a:gd name="connsiteX106" fmla="*/ 341947 w 362807"/>
                  <a:gd name="connsiteY106" fmla="*/ 165477 h 178907"/>
                  <a:gd name="connsiteX107" fmla="*/ 342805 w 362807"/>
                  <a:gd name="connsiteY107" fmla="*/ 163953 h 178907"/>
                  <a:gd name="connsiteX108" fmla="*/ 343757 w 362807"/>
                  <a:gd name="connsiteY108" fmla="*/ 162143 h 178907"/>
                  <a:gd name="connsiteX109" fmla="*/ 345281 w 362807"/>
                  <a:gd name="connsiteY109" fmla="*/ 158810 h 178907"/>
                  <a:gd name="connsiteX110" fmla="*/ 346043 w 362807"/>
                  <a:gd name="connsiteY110" fmla="*/ 156619 h 178907"/>
                  <a:gd name="connsiteX111" fmla="*/ 346996 w 362807"/>
                  <a:gd name="connsiteY111" fmla="*/ 153476 h 178907"/>
                  <a:gd name="connsiteX112" fmla="*/ 347758 w 362807"/>
                  <a:gd name="connsiteY112" fmla="*/ 150237 h 178907"/>
                  <a:gd name="connsiteX113" fmla="*/ 348329 w 362807"/>
                  <a:gd name="connsiteY113" fmla="*/ 147380 h 178907"/>
                  <a:gd name="connsiteX114" fmla="*/ 348520 w 362807"/>
                  <a:gd name="connsiteY114" fmla="*/ 146141 h 178907"/>
                  <a:gd name="connsiteX115" fmla="*/ 348901 w 362807"/>
                  <a:gd name="connsiteY115" fmla="*/ 144332 h 178907"/>
                  <a:gd name="connsiteX116" fmla="*/ 348996 w 362807"/>
                  <a:gd name="connsiteY116" fmla="*/ 143665 h 178907"/>
                  <a:gd name="connsiteX117" fmla="*/ 349282 w 362807"/>
                  <a:gd name="connsiteY117" fmla="*/ 142331 h 178907"/>
                  <a:gd name="connsiteX118" fmla="*/ 349853 w 362807"/>
                  <a:gd name="connsiteY118" fmla="*/ 140426 h 178907"/>
                  <a:gd name="connsiteX119" fmla="*/ 350044 w 362807"/>
                  <a:gd name="connsiteY119" fmla="*/ 139760 h 178907"/>
                  <a:gd name="connsiteX120" fmla="*/ 350330 w 362807"/>
                  <a:gd name="connsiteY120" fmla="*/ 138902 h 178907"/>
                  <a:gd name="connsiteX121" fmla="*/ 350901 w 362807"/>
                  <a:gd name="connsiteY121" fmla="*/ 137378 h 178907"/>
                  <a:gd name="connsiteX122" fmla="*/ 351663 w 362807"/>
                  <a:gd name="connsiteY122" fmla="*/ 135664 h 178907"/>
                  <a:gd name="connsiteX123" fmla="*/ 352425 w 362807"/>
                  <a:gd name="connsiteY123" fmla="*/ 134140 h 178907"/>
                  <a:gd name="connsiteX124" fmla="*/ 353092 w 362807"/>
                  <a:gd name="connsiteY124" fmla="*/ 132806 h 178907"/>
                  <a:gd name="connsiteX125" fmla="*/ 353854 w 362807"/>
                  <a:gd name="connsiteY125" fmla="*/ 131187 h 178907"/>
                  <a:gd name="connsiteX126" fmla="*/ 354806 w 362807"/>
                  <a:gd name="connsiteY126" fmla="*/ 129092 h 178907"/>
                  <a:gd name="connsiteX127" fmla="*/ 355378 w 362807"/>
                  <a:gd name="connsiteY127" fmla="*/ 127758 h 178907"/>
                  <a:gd name="connsiteX128" fmla="*/ 355949 w 362807"/>
                  <a:gd name="connsiteY128" fmla="*/ 126234 h 178907"/>
                  <a:gd name="connsiteX129" fmla="*/ 356426 w 362807"/>
                  <a:gd name="connsiteY129" fmla="*/ 124329 h 178907"/>
                  <a:gd name="connsiteX130" fmla="*/ 356711 w 362807"/>
                  <a:gd name="connsiteY130" fmla="*/ 122710 h 178907"/>
                  <a:gd name="connsiteX131" fmla="*/ 356806 w 362807"/>
                  <a:gd name="connsiteY131" fmla="*/ 121757 h 178907"/>
                  <a:gd name="connsiteX132" fmla="*/ 356902 w 362807"/>
                  <a:gd name="connsiteY132" fmla="*/ 120329 h 178907"/>
                  <a:gd name="connsiteX133" fmla="*/ 356902 w 362807"/>
                  <a:gd name="connsiteY133" fmla="*/ 119567 h 178907"/>
                  <a:gd name="connsiteX134" fmla="*/ 356997 w 362807"/>
                  <a:gd name="connsiteY134" fmla="*/ 118233 h 178907"/>
                  <a:gd name="connsiteX135" fmla="*/ 357092 w 362807"/>
                  <a:gd name="connsiteY135" fmla="*/ 116804 h 178907"/>
                  <a:gd name="connsiteX136" fmla="*/ 357188 w 362807"/>
                  <a:gd name="connsiteY136" fmla="*/ 114614 h 178907"/>
                  <a:gd name="connsiteX137" fmla="*/ 357283 w 362807"/>
                  <a:gd name="connsiteY137" fmla="*/ 112709 h 178907"/>
                  <a:gd name="connsiteX138" fmla="*/ 357378 w 362807"/>
                  <a:gd name="connsiteY138" fmla="*/ 111185 h 178907"/>
                  <a:gd name="connsiteX139" fmla="*/ 357473 w 362807"/>
                  <a:gd name="connsiteY139" fmla="*/ 109280 h 178907"/>
                  <a:gd name="connsiteX140" fmla="*/ 357569 w 362807"/>
                  <a:gd name="connsiteY140" fmla="*/ 108041 h 178907"/>
                  <a:gd name="connsiteX141" fmla="*/ 357664 w 362807"/>
                  <a:gd name="connsiteY141" fmla="*/ 106613 h 178907"/>
                  <a:gd name="connsiteX142" fmla="*/ 357759 w 362807"/>
                  <a:gd name="connsiteY142" fmla="*/ 105660 h 178907"/>
                  <a:gd name="connsiteX143" fmla="*/ 357950 w 362807"/>
                  <a:gd name="connsiteY143" fmla="*/ 103850 h 178907"/>
                  <a:gd name="connsiteX144" fmla="*/ 358140 w 362807"/>
                  <a:gd name="connsiteY144" fmla="*/ 101945 h 178907"/>
                  <a:gd name="connsiteX145" fmla="*/ 358330 w 362807"/>
                  <a:gd name="connsiteY145" fmla="*/ 100517 h 178907"/>
                  <a:gd name="connsiteX146" fmla="*/ 358426 w 362807"/>
                  <a:gd name="connsiteY146" fmla="*/ 99183 h 178907"/>
                  <a:gd name="connsiteX147" fmla="*/ 358521 w 362807"/>
                  <a:gd name="connsiteY147" fmla="*/ 97945 h 178907"/>
                  <a:gd name="connsiteX148" fmla="*/ 358712 w 362807"/>
                  <a:gd name="connsiteY148" fmla="*/ 96040 h 178907"/>
                  <a:gd name="connsiteX149" fmla="*/ 358902 w 362807"/>
                  <a:gd name="connsiteY149" fmla="*/ 94611 h 178907"/>
                  <a:gd name="connsiteX150" fmla="*/ 359093 w 362807"/>
                  <a:gd name="connsiteY150" fmla="*/ 93182 h 178907"/>
                  <a:gd name="connsiteX151" fmla="*/ 359188 w 362807"/>
                  <a:gd name="connsiteY151" fmla="*/ 92420 h 178907"/>
                  <a:gd name="connsiteX152" fmla="*/ 359473 w 362807"/>
                  <a:gd name="connsiteY152" fmla="*/ 90611 h 178907"/>
                  <a:gd name="connsiteX153" fmla="*/ 359759 w 362807"/>
                  <a:gd name="connsiteY153" fmla="*/ 88610 h 178907"/>
                  <a:gd name="connsiteX154" fmla="*/ 359950 w 362807"/>
                  <a:gd name="connsiteY154" fmla="*/ 87467 h 178907"/>
                  <a:gd name="connsiteX155" fmla="*/ 360140 w 362807"/>
                  <a:gd name="connsiteY155" fmla="*/ 86324 h 178907"/>
                  <a:gd name="connsiteX156" fmla="*/ 360331 w 362807"/>
                  <a:gd name="connsiteY156" fmla="*/ 85277 h 178907"/>
                  <a:gd name="connsiteX157" fmla="*/ 360521 w 362807"/>
                  <a:gd name="connsiteY157" fmla="*/ 83943 h 178907"/>
                  <a:gd name="connsiteX158" fmla="*/ 360712 w 362807"/>
                  <a:gd name="connsiteY158" fmla="*/ 82800 h 178907"/>
                  <a:gd name="connsiteX159" fmla="*/ 360807 w 362807"/>
                  <a:gd name="connsiteY159" fmla="*/ 81848 h 178907"/>
                  <a:gd name="connsiteX160" fmla="*/ 360997 w 362807"/>
                  <a:gd name="connsiteY160" fmla="*/ 80419 h 178907"/>
                  <a:gd name="connsiteX161" fmla="*/ 361188 w 362807"/>
                  <a:gd name="connsiteY161" fmla="*/ 78895 h 178907"/>
                  <a:gd name="connsiteX162" fmla="*/ 361379 w 362807"/>
                  <a:gd name="connsiteY162" fmla="*/ 77276 h 178907"/>
                  <a:gd name="connsiteX163" fmla="*/ 361760 w 362807"/>
                  <a:gd name="connsiteY163" fmla="*/ 74513 h 178907"/>
                  <a:gd name="connsiteX164" fmla="*/ 361950 w 362807"/>
                  <a:gd name="connsiteY164" fmla="*/ 72704 h 178907"/>
                  <a:gd name="connsiteX165" fmla="*/ 362140 w 362807"/>
                  <a:gd name="connsiteY165" fmla="*/ 71275 h 178907"/>
                  <a:gd name="connsiteX166" fmla="*/ 362426 w 362807"/>
                  <a:gd name="connsiteY166" fmla="*/ 69084 h 178907"/>
                  <a:gd name="connsiteX167" fmla="*/ 362617 w 362807"/>
                  <a:gd name="connsiteY167" fmla="*/ 66989 h 178907"/>
                  <a:gd name="connsiteX168" fmla="*/ 362807 w 362807"/>
                  <a:gd name="connsiteY168" fmla="*/ 65274 h 178907"/>
                  <a:gd name="connsiteX169" fmla="*/ 362807 w 362807"/>
                  <a:gd name="connsiteY169" fmla="*/ 65179 h 178907"/>
                  <a:gd name="connsiteX170" fmla="*/ 333851 w 362807"/>
                  <a:gd name="connsiteY170" fmla="*/ 55082 h 178907"/>
                  <a:gd name="connsiteX171" fmla="*/ 330232 w 362807"/>
                  <a:gd name="connsiteY171" fmla="*/ 52130 h 1789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</a:cxnLst>
                <a:rect l="l" t="t" r="r" b="b"/>
                <a:pathLst>
                  <a:path w="362807" h="178907">
                    <a:moveTo>
                      <a:pt x="330232" y="52130"/>
                    </a:moveTo>
                    <a:cubicBezTo>
                      <a:pt x="334423" y="47843"/>
                      <a:pt x="339757" y="49463"/>
                      <a:pt x="344329" y="49082"/>
                    </a:cubicBezTo>
                    <a:cubicBezTo>
                      <a:pt x="348710" y="48701"/>
                      <a:pt x="353282" y="48986"/>
                      <a:pt x="357854" y="48224"/>
                    </a:cubicBezTo>
                    <a:cubicBezTo>
                      <a:pt x="350234" y="46224"/>
                      <a:pt x="342805" y="44224"/>
                      <a:pt x="334899" y="43748"/>
                    </a:cubicBezTo>
                    <a:cubicBezTo>
                      <a:pt x="326231" y="43271"/>
                      <a:pt x="317659" y="42319"/>
                      <a:pt x="308991" y="41938"/>
                    </a:cubicBezTo>
                    <a:cubicBezTo>
                      <a:pt x="286607" y="41081"/>
                      <a:pt x="264319" y="41176"/>
                      <a:pt x="242602" y="46415"/>
                    </a:cubicBezTo>
                    <a:cubicBezTo>
                      <a:pt x="240697" y="46891"/>
                      <a:pt x="238887" y="47748"/>
                      <a:pt x="236315" y="48701"/>
                    </a:cubicBezTo>
                    <a:cubicBezTo>
                      <a:pt x="237172" y="50510"/>
                      <a:pt x="237839" y="51844"/>
                      <a:pt x="238982" y="54225"/>
                    </a:cubicBezTo>
                    <a:cubicBezTo>
                      <a:pt x="237172" y="55273"/>
                      <a:pt x="235458" y="57083"/>
                      <a:pt x="233267" y="57464"/>
                    </a:cubicBezTo>
                    <a:cubicBezTo>
                      <a:pt x="223838" y="59178"/>
                      <a:pt x="214217" y="60416"/>
                      <a:pt x="204692" y="61845"/>
                    </a:cubicBezTo>
                    <a:cubicBezTo>
                      <a:pt x="201644" y="62226"/>
                      <a:pt x="198501" y="62131"/>
                      <a:pt x="195644" y="62798"/>
                    </a:cubicBezTo>
                    <a:cubicBezTo>
                      <a:pt x="187547" y="64703"/>
                      <a:pt x="179642" y="65084"/>
                      <a:pt x="172688" y="60416"/>
                    </a:cubicBezTo>
                    <a:cubicBezTo>
                      <a:pt x="163449" y="64131"/>
                      <a:pt x="155638" y="70227"/>
                      <a:pt x="145066" y="66989"/>
                    </a:cubicBezTo>
                    <a:cubicBezTo>
                      <a:pt x="151352" y="56892"/>
                      <a:pt x="151352" y="56987"/>
                      <a:pt x="159258" y="54130"/>
                    </a:cubicBezTo>
                    <a:cubicBezTo>
                      <a:pt x="161068" y="53463"/>
                      <a:pt x="163925" y="52796"/>
                      <a:pt x="164306" y="51653"/>
                    </a:cubicBezTo>
                    <a:cubicBezTo>
                      <a:pt x="166116" y="45653"/>
                      <a:pt x="171736" y="46034"/>
                      <a:pt x="176594" y="45272"/>
                    </a:cubicBezTo>
                    <a:cubicBezTo>
                      <a:pt x="183071" y="44224"/>
                      <a:pt x="189643" y="43176"/>
                      <a:pt x="196215" y="42605"/>
                    </a:cubicBezTo>
                    <a:cubicBezTo>
                      <a:pt x="203359" y="41938"/>
                      <a:pt x="209740" y="40223"/>
                      <a:pt x="216218" y="36794"/>
                    </a:cubicBezTo>
                    <a:cubicBezTo>
                      <a:pt x="221647" y="33937"/>
                      <a:pt x="228695" y="32889"/>
                      <a:pt x="235172" y="32603"/>
                    </a:cubicBezTo>
                    <a:cubicBezTo>
                      <a:pt x="249364" y="31937"/>
                      <a:pt x="263652" y="32318"/>
                      <a:pt x="277844" y="32127"/>
                    </a:cubicBezTo>
                    <a:cubicBezTo>
                      <a:pt x="287084" y="32032"/>
                      <a:pt x="287084" y="31937"/>
                      <a:pt x="297466" y="27460"/>
                    </a:cubicBezTo>
                    <a:cubicBezTo>
                      <a:pt x="290513" y="25079"/>
                      <a:pt x="283369" y="29841"/>
                      <a:pt x="275463" y="26031"/>
                    </a:cubicBezTo>
                    <a:cubicBezTo>
                      <a:pt x="280511" y="22602"/>
                      <a:pt x="285560" y="22697"/>
                      <a:pt x="290036" y="23269"/>
                    </a:cubicBezTo>
                    <a:cubicBezTo>
                      <a:pt x="296228" y="24126"/>
                      <a:pt x="302133" y="24126"/>
                      <a:pt x="308134" y="22507"/>
                    </a:cubicBezTo>
                    <a:cubicBezTo>
                      <a:pt x="309563" y="22126"/>
                      <a:pt x="311182" y="21745"/>
                      <a:pt x="312611" y="22031"/>
                    </a:cubicBezTo>
                    <a:cubicBezTo>
                      <a:pt x="328231" y="24793"/>
                      <a:pt x="344329" y="24412"/>
                      <a:pt x="359855" y="27746"/>
                    </a:cubicBezTo>
                    <a:cubicBezTo>
                      <a:pt x="359855" y="27746"/>
                      <a:pt x="359855" y="27746"/>
                      <a:pt x="359855" y="27650"/>
                    </a:cubicBezTo>
                    <a:cubicBezTo>
                      <a:pt x="359759" y="27460"/>
                      <a:pt x="359759" y="27174"/>
                      <a:pt x="359664" y="26984"/>
                    </a:cubicBezTo>
                    <a:cubicBezTo>
                      <a:pt x="359569" y="26698"/>
                      <a:pt x="359569" y="26507"/>
                      <a:pt x="359473" y="26222"/>
                    </a:cubicBezTo>
                    <a:cubicBezTo>
                      <a:pt x="359378" y="25936"/>
                      <a:pt x="359378" y="25650"/>
                      <a:pt x="359283" y="25364"/>
                    </a:cubicBezTo>
                    <a:cubicBezTo>
                      <a:pt x="359188" y="25079"/>
                      <a:pt x="359188" y="24793"/>
                      <a:pt x="359093" y="24507"/>
                    </a:cubicBezTo>
                    <a:cubicBezTo>
                      <a:pt x="358997" y="24221"/>
                      <a:pt x="358997" y="23936"/>
                      <a:pt x="358997" y="23650"/>
                    </a:cubicBezTo>
                    <a:cubicBezTo>
                      <a:pt x="358997" y="23364"/>
                      <a:pt x="358902" y="23078"/>
                      <a:pt x="358902" y="22793"/>
                    </a:cubicBezTo>
                    <a:cubicBezTo>
                      <a:pt x="358807" y="22412"/>
                      <a:pt x="358807" y="22031"/>
                      <a:pt x="358807" y="21650"/>
                    </a:cubicBezTo>
                    <a:cubicBezTo>
                      <a:pt x="358712" y="21078"/>
                      <a:pt x="358712" y="20507"/>
                      <a:pt x="358616" y="20030"/>
                    </a:cubicBezTo>
                    <a:cubicBezTo>
                      <a:pt x="358616" y="19554"/>
                      <a:pt x="358521" y="19078"/>
                      <a:pt x="358521" y="18506"/>
                    </a:cubicBezTo>
                    <a:cubicBezTo>
                      <a:pt x="358521" y="18221"/>
                      <a:pt x="358426" y="17840"/>
                      <a:pt x="358426" y="17554"/>
                    </a:cubicBezTo>
                    <a:cubicBezTo>
                      <a:pt x="358426" y="17173"/>
                      <a:pt x="358330" y="16792"/>
                      <a:pt x="358330" y="16506"/>
                    </a:cubicBezTo>
                    <a:cubicBezTo>
                      <a:pt x="358330" y="16125"/>
                      <a:pt x="358235" y="15744"/>
                      <a:pt x="358235" y="15363"/>
                    </a:cubicBezTo>
                    <a:cubicBezTo>
                      <a:pt x="358235" y="15077"/>
                      <a:pt x="358140" y="14792"/>
                      <a:pt x="358140" y="14411"/>
                    </a:cubicBezTo>
                    <a:cubicBezTo>
                      <a:pt x="358045" y="13744"/>
                      <a:pt x="358045" y="13077"/>
                      <a:pt x="357950" y="12315"/>
                    </a:cubicBezTo>
                    <a:cubicBezTo>
                      <a:pt x="357854" y="11744"/>
                      <a:pt x="357854" y="11172"/>
                      <a:pt x="357759" y="10505"/>
                    </a:cubicBezTo>
                    <a:cubicBezTo>
                      <a:pt x="357664" y="10029"/>
                      <a:pt x="357664" y="9648"/>
                      <a:pt x="357569" y="9172"/>
                    </a:cubicBezTo>
                    <a:cubicBezTo>
                      <a:pt x="357473" y="8600"/>
                      <a:pt x="357378" y="7934"/>
                      <a:pt x="357188" y="7362"/>
                    </a:cubicBezTo>
                    <a:cubicBezTo>
                      <a:pt x="357188" y="7172"/>
                      <a:pt x="357092" y="6886"/>
                      <a:pt x="356997" y="6695"/>
                    </a:cubicBezTo>
                    <a:cubicBezTo>
                      <a:pt x="356902" y="6410"/>
                      <a:pt x="356902" y="6124"/>
                      <a:pt x="356806" y="5838"/>
                    </a:cubicBezTo>
                    <a:cubicBezTo>
                      <a:pt x="356711" y="5362"/>
                      <a:pt x="356521" y="4886"/>
                      <a:pt x="356426" y="4409"/>
                    </a:cubicBezTo>
                    <a:cubicBezTo>
                      <a:pt x="356426" y="4314"/>
                      <a:pt x="356330" y="4124"/>
                      <a:pt x="356330" y="4028"/>
                    </a:cubicBezTo>
                    <a:cubicBezTo>
                      <a:pt x="356235" y="3838"/>
                      <a:pt x="356235" y="3647"/>
                      <a:pt x="356140" y="3457"/>
                    </a:cubicBezTo>
                    <a:cubicBezTo>
                      <a:pt x="356140" y="3362"/>
                      <a:pt x="356045" y="3171"/>
                      <a:pt x="356045" y="3076"/>
                    </a:cubicBezTo>
                    <a:cubicBezTo>
                      <a:pt x="348044" y="1838"/>
                      <a:pt x="339852" y="1266"/>
                      <a:pt x="331756" y="885"/>
                    </a:cubicBezTo>
                    <a:cubicBezTo>
                      <a:pt x="312515" y="123"/>
                      <a:pt x="293180" y="-925"/>
                      <a:pt x="273939" y="1552"/>
                    </a:cubicBezTo>
                    <a:cubicBezTo>
                      <a:pt x="267938" y="2314"/>
                      <a:pt x="261938" y="3647"/>
                      <a:pt x="255842" y="4124"/>
                    </a:cubicBezTo>
                    <a:cubicBezTo>
                      <a:pt x="226219" y="6314"/>
                      <a:pt x="197548" y="12410"/>
                      <a:pt x="170212" y="22793"/>
                    </a:cubicBezTo>
                    <a:cubicBezTo>
                      <a:pt x="153353" y="29174"/>
                      <a:pt x="136970" y="36509"/>
                      <a:pt x="120587" y="43938"/>
                    </a:cubicBezTo>
                    <a:cubicBezTo>
                      <a:pt x="114300" y="46796"/>
                      <a:pt x="108109" y="50320"/>
                      <a:pt x="102870" y="54606"/>
                    </a:cubicBezTo>
                    <a:cubicBezTo>
                      <a:pt x="95917" y="60226"/>
                      <a:pt x="88202" y="64322"/>
                      <a:pt x="79915" y="68036"/>
                    </a:cubicBezTo>
                    <a:cubicBezTo>
                      <a:pt x="75438" y="70037"/>
                      <a:pt x="70961" y="72513"/>
                      <a:pt x="67342" y="75656"/>
                    </a:cubicBezTo>
                    <a:cubicBezTo>
                      <a:pt x="62294" y="80133"/>
                      <a:pt x="57055" y="84610"/>
                      <a:pt x="51911" y="89087"/>
                    </a:cubicBezTo>
                    <a:cubicBezTo>
                      <a:pt x="44577" y="91468"/>
                      <a:pt x="37624" y="96230"/>
                      <a:pt x="32004" y="100517"/>
                    </a:cubicBezTo>
                    <a:cubicBezTo>
                      <a:pt x="29432" y="103946"/>
                      <a:pt x="26765" y="107375"/>
                      <a:pt x="24098" y="110804"/>
                    </a:cubicBezTo>
                    <a:cubicBezTo>
                      <a:pt x="24194" y="110708"/>
                      <a:pt x="24289" y="110613"/>
                      <a:pt x="24384" y="110518"/>
                    </a:cubicBezTo>
                    <a:cubicBezTo>
                      <a:pt x="24479" y="110423"/>
                      <a:pt x="24575" y="110423"/>
                      <a:pt x="24670" y="110327"/>
                    </a:cubicBezTo>
                    <a:cubicBezTo>
                      <a:pt x="24765" y="110232"/>
                      <a:pt x="24860" y="110137"/>
                      <a:pt x="24955" y="110042"/>
                    </a:cubicBezTo>
                    <a:cubicBezTo>
                      <a:pt x="25051" y="109946"/>
                      <a:pt x="25146" y="109851"/>
                      <a:pt x="25241" y="109756"/>
                    </a:cubicBezTo>
                    <a:cubicBezTo>
                      <a:pt x="25337" y="109661"/>
                      <a:pt x="25432" y="109565"/>
                      <a:pt x="25527" y="109565"/>
                    </a:cubicBezTo>
                    <a:cubicBezTo>
                      <a:pt x="26003" y="109184"/>
                      <a:pt x="26575" y="108708"/>
                      <a:pt x="27146" y="108232"/>
                    </a:cubicBezTo>
                    <a:cubicBezTo>
                      <a:pt x="27242" y="108137"/>
                      <a:pt x="27432" y="108041"/>
                      <a:pt x="27527" y="107851"/>
                    </a:cubicBezTo>
                    <a:cubicBezTo>
                      <a:pt x="27622" y="107851"/>
                      <a:pt x="27718" y="107946"/>
                      <a:pt x="27718" y="108137"/>
                    </a:cubicBezTo>
                    <a:cubicBezTo>
                      <a:pt x="27718" y="108327"/>
                      <a:pt x="27718" y="108518"/>
                      <a:pt x="27718" y="108803"/>
                    </a:cubicBezTo>
                    <a:cubicBezTo>
                      <a:pt x="27622" y="109375"/>
                      <a:pt x="27337" y="110232"/>
                      <a:pt x="26861" y="111185"/>
                    </a:cubicBezTo>
                    <a:cubicBezTo>
                      <a:pt x="26194" y="112804"/>
                      <a:pt x="25146" y="114899"/>
                      <a:pt x="23908" y="117376"/>
                    </a:cubicBezTo>
                    <a:cubicBezTo>
                      <a:pt x="23336" y="118519"/>
                      <a:pt x="22670" y="119852"/>
                      <a:pt x="21908" y="121186"/>
                    </a:cubicBezTo>
                    <a:cubicBezTo>
                      <a:pt x="21527" y="121948"/>
                      <a:pt x="21050" y="122710"/>
                      <a:pt x="20669" y="123567"/>
                    </a:cubicBezTo>
                    <a:cubicBezTo>
                      <a:pt x="20098" y="124615"/>
                      <a:pt x="19621" y="125663"/>
                      <a:pt x="19050" y="126710"/>
                    </a:cubicBezTo>
                    <a:cubicBezTo>
                      <a:pt x="18764" y="127282"/>
                      <a:pt x="18479" y="127853"/>
                      <a:pt x="18097" y="128520"/>
                    </a:cubicBezTo>
                    <a:cubicBezTo>
                      <a:pt x="17336" y="129949"/>
                      <a:pt x="16573" y="131378"/>
                      <a:pt x="15812" y="132902"/>
                    </a:cubicBezTo>
                    <a:cubicBezTo>
                      <a:pt x="15050" y="134426"/>
                      <a:pt x="14288" y="135950"/>
                      <a:pt x="13526" y="137474"/>
                    </a:cubicBezTo>
                    <a:cubicBezTo>
                      <a:pt x="13049" y="138426"/>
                      <a:pt x="12573" y="139379"/>
                      <a:pt x="12192" y="140331"/>
                    </a:cubicBezTo>
                    <a:cubicBezTo>
                      <a:pt x="10954" y="142808"/>
                      <a:pt x="9811" y="145379"/>
                      <a:pt x="8668" y="148046"/>
                    </a:cubicBezTo>
                    <a:cubicBezTo>
                      <a:pt x="8287" y="148904"/>
                      <a:pt x="7906" y="149856"/>
                      <a:pt x="7525" y="150713"/>
                    </a:cubicBezTo>
                    <a:cubicBezTo>
                      <a:pt x="7334" y="151190"/>
                      <a:pt x="7144" y="151666"/>
                      <a:pt x="6953" y="152142"/>
                    </a:cubicBezTo>
                    <a:cubicBezTo>
                      <a:pt x="6382" y="153571"/>
                      <a:pt x="5810" y="155095"/>
                      <a:pt x="5239" y="156524"/>
                    </a:cubicBezTo>
                    <a:cubicBezTo>
                      <a:pt x="4858" y="157667"/>
                      <a:pt x="4381" y="158714"/>
                      <a:pt x="4001" y="159857"/>
                    </a:cubicBezTo>
                    <a:cubicBezTo>
                      <a:pt x="3810" y="160524"/>
                      <a:pt x="3524" y="161191"/>
                      <a:pt x="3334" y="161762"/>
                    </a:cubicBezTo>
                    <a:cubicBezTo>
                      <a:pt x="2953" y="162810"/>
                      <a:pt x="2667" y="163858"/>
                      <a:pt x="2381" y="164810"/>
                    </a:cubicBezTo>
                    <a:cubicBezTo>
                      <a:pt x="2000" y="166049"/>
                      <a:pt x="1714" y="167192"/>
                      <a:pt x="1429" y="168335"/>
                    </a:cubicBezTo>
                    <a:cubicBezTo>
                      <a:pt x="1334" y="168716"/>
                      <a:pt x="1238" y="169001"/>
                      <a:pt x="1143" y="169382"/>
                    </a:cubicBezTo>
                    <a:cubicBezTo>
                      <a:pt x="953" y="170144"/>
                      <a:pt x="762" y="171002"/>
                      <a:pt x="667" y="171859"/>
                    </a:cubicBezTo>
                    <a:cubicBezTo>
                      <a:pt x="571" y="172430"/>
                      <a:pt x="476" y="173097"/>
                      <a:pt x="381" y="173669"/>
                    </a:cubicBezTo>
                    <a:cubicBezTo>
                      <a:pt x="286" y="174240"/>
                      <a:pt x="286" y="174716"/>
                      <a:pt x="190" y="175288"/>
                    </a:cubicBezTo>
                    <a:cubicBezTo>
                      <a:pt x="190" y="175574"/>
                      <a:pt x="95" y="175955"/>
                      <a:pt x="95" y="176336"/>
                    </a:cubicBezTo>
                    <a:cubicBezTo>
                      <a:pt x="95" y="176812"/>
                      <a:pt x="0" y="177193"/>
                      <a:pt x="0" y="177669"/>
                    </a:cubicBezTo>
                    <a:cubicBezTo>
                      <a:pt x="0" y="177860"/>
                      <a:pt x="0" y="178050"/>
                      <a:pt x="0" y="178241"/>
                    </a:cubicBezTo>
                    <a:cubicBezTo>
                      <a:pt x="0" y="178431"/>
                      <a:pt x="0" y="178622"/>
                      <a:pt x="0" y="178812"/>
                    </a:cubicBezTo>
                    <a:cubicBezTo>
                      <a:pt x="0" y="178812"/>
                      <a:pt x="0" y="178907"/>
                      <a:pt x="0" y="178907"/>
                    </a:cubicBezTo>
                    <a:cubicBezTo>
                      <a:pt x="13526" y="167192"/>
                      <a:pt x="28480" y="154904"/>
                      <a:pt x="41148" y="148046"/>
                    </a:cubicBezTo>
                    <a:cubicBezTo>
                      <a:pt x="67818" y="133473"/>
                      <a:pt x="104108" y="134807"/>
                      <a:pt x="134874" y="132902"/>
                    </a:cubicBezTo>
                    <a:cubicBezTo>
                      <a:pt x="183547" y="129949"/>
                      <a:pt x="231648" y="132902"/>
                      <a:pt x="278225" y="148332"/>
                    </a:cubicBezTo>
                    <a:cubicBezTo>
                      <a:pt x="289751" y="152142"/>
                      <a:pt x="301657" y="154809"/>
                      <a:pt x="312992" y="159095"/>
                    </a:cubicBezTo>
                    <a:cubicBezTo>
                      <a:pt x="321945" y="162429"/>
                      <a:pt x="330803" y="165953"/>
                      <a:pt x="339662" y="169382"/>
                    </a:cubicBezTo>
                    <a:cubicBezTo>
                      <a:pt x="339662" y="169382"/>
                      <a:pt x="339662" y="169382"/>
                      <a:pt x="339662" y="169382"/>
                    </a:cubicBezTo>
                    <a:cubicBezTo>
                      <a:pt x="339757" y="169192"/>
                      <a:pt x="339852" y="169001"/>
                      <a:pt x="339947" y="168811"/>
                    </a:cubicBezTo>
                    <a:cubicBezTo>
                      <a:pt x="340138" y="168525"/>
                      <a:pt x="340233" y="168239"/>
                      <a:pt x="340423" y="168049"/>
                    </a:cubicBezTo>
                    <a:cubicBezTo>
                      <a:pt x="340709" y="167573"/>
                      <a:pt x="340995" y="167096"/>
                      <a:pt x="341281" y="166620"/>
                    </a:cubicBezTo>
                    <a:cubicBezTo>
                      <a:pt x="341471" y="166334"/>
                      <a:pt x="341567" y="166049"/>
                      <a:pt x="341757" y="165763"/>
                    </a:cubicBezTo>
                    <a:cubicBezTo>
                      <a:pt x="341852" y="165668"/>
                      <a:pt x="341852" y="165572"/>
                      <a:pt x="341947" y="165477"/>
                    </a:cubicBezTo>
                    <a:cubicBezTo>
                      <a:pt x="342233" y="164906"/>
                      <a:pt x="342519" y="164429"/>
                      <a:pt x="342805" y="163953"/>
                    </a:cubicBezTo>
                    <a:cubicBezTo>
                      <a:pt x="343186" y="163286"/>
                      <a:pt x="343471" y="162715"/>
                      <a:pt x="343757" y="162143"/>
                    </a:cubicBezTo>
                    <a:cubicBezTo>
                      <a:pt x="344329" y="161000"/>
                      <a:pt x="344805" y="159857"/>
                      <a:pt x="345281" y="158810"/>
                    </a:cubicBezTo>
                    <a:cubicBezTo>
                      <a:pt x="345567" y="158048"/>
                      <a:pt x="345853" y="157381"/>
                      <a:pt x="346043" y="156619"/>
                    </a:cubicBezTo>
                    <a:cubicBezTo>
                      <a:pt x="346424" y="155571"/>
                      <a:pt x="346710" y="154523"/>
                      <a:pt x="346996" y="153476"/>
                    </a:cubicBezTo>
                    <a:cubicBezTo>
                      <a:pt x="347281" y="152428"/>
                      <a:pt x="347472" y="151380"/>
                      <a:pt x="347758" y="150237"/>
                    </a:cubicBezTo>
                    <a:cubicBezTo>
                      <a:pt x="347948" y="149380"/>
                      <a:pt x="348139" y="148427"/>
                      <a:pt x="348329" y="147380"/>
                    </a:cubicBezTo>
                    <a:cubicBezTo>
                      <a:pt x="348425" y="146999"/>
                      <a:pt x="348520" y="146618"/>
                      <a:pt x="348520" y="146141"/>
                    </a:cubicBezTo>
                    <a:cubicBezTo>
                      <a:pt x="348615" y="145570"/>
                      <a:pt x="348710" y="144903"/>
                      <a:pt x="348901" y="144332"/>
                    </a:cubicBezTo>
                    <a:cubicBezTo>
                      <a:pt x="348901" y="144046"/>
                      <a:pt x="348996" y="143855"/>
                      <a:pt x="348996" y="143665"/>
                    </a:cubicBezTo>
                    <a:cubicBezTo>
                      <a:pt x="349091" y="143189"/>
                      <a:pt x="349187" y="142808"/>
                      <a:pt x="349282" y="142331"/>
                    </a:cubicBezTo>
                    <a:cubicBezTo>
                      <a:pt x="349472" y="141665"/>
                      <a:pt x="349663" y="141093"/>
                      <a:pt x="349853" y="140426"/>
                    </a:cubicBezTo>
                    <a:cubicBezTo>
                      <a:pt x="349948" y="140236"/>
                      <a:pt x="350044" y="140045"/>
                      <a:pt x="350044" y="139760"/>
                    </a:cubicBezTo>
                    <a:cubicBezTo>
                      <a:pt x="350139" y="139474"/>
                      <a:pt x="350234" y="139188"/>
                      <a:pt x="350330" y="138902"/>
                    </a:cubicBezTo>
                    <a:cubicBezTo>
                      <a:pt x="350520" y="138426"/>
                      <a:pt x="350711" y="137950"/>
                      <a:pt x="350901" y="137378"/>
                    </a:cubicBezTo>
                    <a:cubicBezTo>
                      <a:pt x="351187" y="136807"/>
                      <a:pt x="351377" y="136235"/>
                      <a:pt x="351663" y="135664"/>
                    </a:cubicBezTo>
                    <a:cubicBezTo>
                      <a:pt x="351949" y="135188"/>
                      <a:pt x="352139" y="134616"/>
                      <a:pt x="352425" y="134140"/>
                    </a:cubicBezTo>
                    <a:cubicBezTo>
                      <a:pt x="352615" y="133664"/>
                      <a:pt x="352901" y="133283"/>
                      <a:pt x="353092" y="132806"/>
                    </a:cubicBezTo>
                    <a:cubicBezTo>
                      <a:pt x="353378" y="132235"/>
                      <a:pt x="353568" y="131759"/>
                      <a:pt x="353854" y="131187"/>
                    </a:cubicBezTo>
                    <a:cubicBezTo>
                      <a:pt x="354139" y="130520"/>
                      <a:pt x="354521" y="129758"/>
                      <a:pt x="354806" y="129092"/>
                    </a:cubicBezTo>
                    <a:cubicBezTo>
                      <a:pt x="354997" y="128615"/>
                      <a:pt x="355187" y="128234"/>
                      <a:pt x="355378" y="127758"/>
                    </a:cubicBezTo>
                    <a:cubicBezTo>
                      <a:pt x="355568" y="127282"/>
                      <a:pt x="355759" y="126710"/>
                      <a:pt x="355949" y="126234"/>
                    </a:cubicBezTo>
                    <a:cubicBezTo>
                      <a:pt x="356140" y="125663"/>
                      <a:pt x="356330" y="124996"/>
                      <a:pt x="356426" y="124329"/>
                    </a:cubicBezTo>
                    <a:cubicBezTo>
                      <a:pt x="356521" y="123758"/>
                      <a:pt x="356616" y="123281"/>
                      <a:pt x="356711" y="122710"/>
                    </a:cubicBezTo>
                    <a:cubicBezTo>
                      <a:pt x="356806" y="122424"/>
                      <a:pt x="356806" y="122138"/>
                      <a:pt x="356806" y="121757"/>
                    </a:cubicBezTo>
                    <a:cubicBezTo>
                      <a:pt x="356902" y="121281"/>
                      <a:pt x="356902" y="120805"/>
                      <a:pt x="356902" y="120329"/>
                    </a:cubicBezTo>
                    <a:cubicBezTo>
                      <a:pt x="356902" y="120043"/>
                      <a:pt x="356902" y="119852"/>
                      <a:pt x="356902" y="119567"/>
                    </a:cubicBezTo>
                    <a:cubicBezTo>
                      <a:pt x="356902" y="119090"/>
                      <a:pt x="356902" y="118709"/>
                      <a:pt x="356997" y="118233"/>
                    </a:cubicBezTo>
                    <a:cubicBezTo>
                      <a:pt x="356997" y="117757"/>
                      <a:pt x="356997" y="117281"/>
                      <a:pt x="357092" y="116804"/>
                    </a:cubicBezTo>
                    <a:cubicBezTo>
                      <a:pt x="357092" y="116042"/>
                      <a:pt x="357188" y="115376"/>
                      <a:pt x="357188" y="114614"/>
                    </a:cubicBezTo>
                    <a:cubicBezTo>
                      <a:pt x="357188" y="113947"/>
                      <a:pt x="357283" y="113280"/>
                      <a:pt x="357283" y="112709"/>
                    </a:cubicBezTo>
                    <a:cubicBezTo>
                      <a:pt x="357283" y="112232"/>
                      <a:pt x="357378" y="111661"/>
                      <a:pt x="357378" y="111185"/>
                    </a:cubicBezTo>
                    <a:cubicBezTo>
                      <a:pt x="357378" y="110518"/>
                      <a:pt x="357473" y="109946"/>
                      <a:pt x="357473" y="109280"/>
                    </a:cubicBezTo>
                    <a:cubicBezTo>
                      <a:pt x="357473" y="108899"/>
                      <a:pt x="357569" y="108422"/>
                      <a:pt x="357569" y="108041"/>
                    </a:cubicBezTo>
                    <a:cubicBezTo>
                      <a:pt x="357569" y="107565"/>
                      <a:pt x="357664" y="107089"/>
                      <a:pt x="357664" y="106613"/>
                    </a:cubicBezTo>
                    <a:cubicBezTo>
                      <a:pt x="357664" y="106327"/>
                      <a:pt x="357759" y="105946"/>
                      <a:pt x="357759" y="105660"/>
                    </a:cubicBezTo>
                    <a:cubicBezTo>
                      <a:pt x="357759" y="105089"/>
                      <a:pt x="357854" y="104422"/>
                      <a:pt x="357950" y="103850"/>
                    </a:cubicBezTo>
                    <a:cubicBezTo>
                      <a:pt x="358045" y="103184"/>
                      <a:pt x="358045" y="102517"/>
                      <a:pt x="358140" y="101945"/>
                    </a:cubicBezTo>
                    <a:cubicBezTo>
                      <a:pt x="358140" y="101469"/>
                      <a:pt x="358235" y="100993"/>
                      <a:pt x="358330" y="100517"/>
                    </a:cubicBezTo>
                    <a:cubicBezTo>
                      <a:pt x="358330" y="100040"/>
                      <a:pt x="358426" y="99659"/>
                      <a:pt x="358426" y="99183"/>
                    </a:cubicBezTo>
                    <a:cubicBezTo>
                      <a:pt x="358426" y="98802"/>
                      <a:pt x="358521" y="98326"/>
                      <a:pt x="358521" y="97945"/>
                    </a:cubicBezTo>
                    <a:cubicBezTo>
                      <a:pt x="358616" y="97278"/>
                      <a:pt x="358712" y="96707"/>
                      <a:pt x="358712" y="96040"/>
                    </a:cubicBezTo>
                    <a:cubicBezTo>
                      <a:pt x="358807" y="95564"/>
                      <a:pt x="358807" y="95087"/>
                      <a:pt x="358902" y="94611"/>
                    </a:cubicBezTo>
                    <a:cubicBezTo>
                      <a:pt x="358997" y="94135"/>
                      <a:pt x="358997" y="93659"/>
                      <a:pt x="359093" y="93182"/>
                    </a:cubicBezTo>
                    <a:cubicBezTo>
                      <a:pt x="359093" y="92897"/>
                      <a:pt x="359188" y="92706"/>
                      <a:pt x="359188" y="92420"/>
                    </a:cubicBezTo>
                    <a:cubicBezTo>
                      <a:pt x="359283" y="91849"/>
                      <a:pt x="359378" y="91277"/>
                      <a:pt x="359473" y="90611"/>
                    </a:cubicBezTo>
                    <a:cubicBezTo>
                      <a:pt x="359569" y="89944"/>
                      <a:pt x="359664" y="89277"/>
                      <a:pt x="359759" y="88610"/>
                    </a:cubicBezTo>
                    <a:cubicBezTo>
                      <a:pt x="359855" y="88229"/>
                      <a:pt x="359855" y="87848"/>
                      <a:pt x="359950" y="87467"/>
                    </a:cubicBezTo>
                    <a:cubicBezTo>
                      <a:pt x="360045" y="87086"/>
                      <a:pt x="360045" y="86705"/>
                      <a:pt x="360140" y="86324"/>
                    </a:cubicBezTo>
                    <a:cubicBezTo>
                      <a:pt x="360236" y="85943"/>
                      <a:pt x="360236" y="85658"/>
                      <a:pt x="360331" y="85277"/>
                    </a:cubicBezTo>
                    <a:cubicBezTo>
                      <a:pt x="360426" y="84800"/>
                      <a:pt x="360426" y="84419"/>
                      <a:pt x="360521" y="83943"/>
                    </a:cubicBezTo>
                    <a:cubicBezTo>
                      <a:pt x="360617" y="83562"/>
                      <a:pt x="360617" y="83181"/>
                      <a:pt x="360712" y="82800"/>
                    </a:cubicBezTo>
                    <a:cubicBezTo>
                      <a:pt x="360712" y="82514"/>
                      <a:pt x="360807" y="82229"/>
                      <a:pt x="360807" y="81848"/>
                    </a:cubicBezTo>
                    <a:cubicBezTo>
                      <a:pt x="360902" y="81371"/>
                      <a:pt x="360997" y="80895"/>
                      <a:pt x="360997" y="80419"/>
                    </a:cubicBezTo>
                    <a:cubicBezTo>
                      <a:pt x="361093" y="79943"/>
                      <a:pt x="361188" y="79371"/>
                      <a:pt x="361188" y="78895"/>
                    </a:cubicBezTo>
                    <a:cubicBezTo>
                      <a:pt x="361283" y="78419"/>
                      <a:pt x="361379" y="77847"/>
                      <a:pt x="361379" y="77276"/>
                    </a:cubicBezTo>
                    <a:cubicBezTo>
                      <a:pt x="361474" y="76323"/>
                      <a:pt x="361664" y="75466"/>
                      <a:pt x="361760" y="74513"/>
                    </a:cubicBezTo>
                    <a:cubicBezTo>
                      <a:pt x="361855" y="73942"/>
                      <a:pt x="361950" y="73370"/>
                      <a:pt x="361950" y="72704"/>
                    </a:cubicBezTo>
                    <a:cubicBezTo>
                      <a:pt x="362045" y="72227"/>
                      <a:pt x="362045" y="71751"/>
                      <a:pt x="362140" y="71275"/>
                    </a:cubicBezTo>
                    <a:cubicBezTo>
                      <a:pt x="362236" y="70513"/>
                      <a:pt x="362331" y="69751"/>
                      <a:pt x="362426" y="69084"/>
                    </a:cubicBezTo>
                    <a:cubicBezTo>
                      <a:pt x="362521" y="68417"/>
                      <a:pt x="362617" y="67655"/>
                      <a:pt x="362617" y="66989"/>
                    </a:cubicBezTo>
                    <a:cubicBezTo>
                      <a:pt x="362712" y="66417"/>
                      <a:pt x="362712" y="65846"/>
                      <a:pt x="362807" y="65274"/>
                    </a:cubicBezTo>
                    <a:cubicBezTo>
                      <a:pt x="362807" y="65274"/>
                      <a:pt x="362807" y="65274"/>
                      <a:pt x="362807" y="65179"/>
                    </a:cubicBezTo>
                    <a:cubicBezTo>
                      <a:pt x="353092" y="62036"/>
                      <a:pt x="343471" y="58607"/>
                      <a:pt x="333851" y="55082"/>
                    </a:cubicBezTo>
                    <a:cubicBezTo>
                      <a:pt x="333089" y="54606"/>
                      <a:pt x="332137" y="53463"/>
                      <a:pt x="330232" y="52130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  <p:sp>
            <p:nvSpPr>
              <p:cNvPr id="238" name="Freeform: Shape 237">
                <a:extLst>
                  <a:ext uri="{FF2B5EF4-FFF2-40B4-BE49-F238E27FC236}">
                    <a16:creationId xmlns:a16="http://schemas.microsoft.com/office/drawing/2014/main" id="{355D1850-2EEF-4AD7-820F-ACABDF8BF555}"/>
                  </a:ext>
                </a:extLst>
              </p:cNvPr>
              <p:cNvSpPr/>
              <p:nvPr userDrawn="1"/>
            </p:nvSpPr>
            <p:spPr>
              <a:xfrm>
                <a:off x="7287101" y="2644083"/>
                <a:ext cx="29432" cy="9007"/>
              </a:xfrm>
              <a:custGeom>
                <a:avLst/>
                <a:gdLst>
                  <a:gd name="connsiteX0" fmla="*/ 18764 w 29432"/>
                  <a:gd name="connsiteY0" fmla="*/ 8915 h 9007"/>
                  <a:gd name="connsiteX1" fmla="*/ 25813 w 29432"/>
                  <a:gd name="connsiteY1" fmla="*/ 7391 h 9007"/>
                  <a:gd name="connsiteX2" fmla="*/ 29433 w 29432"/>
                  <a:gd name="connsiteY2" fmla="*/ 2533 h 9007"/>
                  <a:gd name="connsiteX3" fmla="*/ 0 w 29432"/>
                  <a:gd name="connsiteY3" fmla="*/ 628 h 9007"/>
                  <a:gd name="connsiteX4" fmla="*/ 18764 w 29432"/>
                  <a:gd name="connsiteY4" fmla="*/ 8915 h 90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9432" h="9007">
                    <a:moveTo>
                      <a:pt x="18764" y="8915"/>
                    </a:moveTo>
                    <a:cubicBezTo>
                      <a:pt x="20955" y="9296"/>
                      <a:pt x="23717" y="8439"/>
                      <a:pt x="25813" y="7391"/>
                    </a:cubicBezTo>
                    <a:cubicBezTo>
                      <a:pt x="27242" y="6724"/>
                      <a:pt x="27813" y="4724"/>
                      <a:pt x="29433" y="2533"/>
                    </a:cubicBezTo>
                    <a:cubicBezTo>
                      <a:pt x="18860" y="1676"/>
                      <a:pt x="9716" y="-1277"/>
                      <a:pt x="0" y="628"/>
                    </a:cubicBezTo>
                    <a:cubicBezTo>
                      <a:pt x="5715" y="5010"/>
                      <a:pt x="11906" y="7677"/>
                      <a:pt x="18764" y="8915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  <p:sp>
            <p:nvSpPr>
              <p:cNvPr id="239" name="Freeform: Shape 238">
                <a:extLst>
                  <a:ext uri="{FF2B5EF4-FFF2-40B4-BE49-F238E27FC236}">
                    <a16:creationId xmlns:a16="http://schemas.microsoft.com/office/drawing/2014/main" id="{16852C1D-3C79-420A-A9DA-4D625282A398}"/>
                  </a:ext>
                </a:extLst>
              </p:cNvPr>
              <p:cNvSpPr/>
              <p:nvPr userDrawn="1"/>
            </p:nvSpPr>
            <p:spPr>
              <a:xfrm>
                <a:off x="7348156" y="2664237"/>
                <a:ext cx="398907" cy="361187"/>
              </a:xfrm>
              <a:custGeom>
                <a:avLst/>
                <a:gdLst>
                  <a:gd name="connsiteX0" fmla="*/ 225838 w 398907"/>
                  <a:gd name="connsiteY0" fmla="*/ 360617 h 361187"/>
                  <a:gd name="connsiteX1" fmla="*/ 227267 w 398907"/>
                  <a:gd name="connsiteY1" fmla="*/ 360521 h 361187"/>
                  <a:gd name="connsiteX2" fmla="*/ 228314 w 398907"/>
                  <a:gd name="connsiteY2" fmla="*/ 360426 h 361187"/>
                  <a:gd name="connsiteX3" fmla="*/ 229743 w 398907"/>
                  <a:gd name="connsiteY3" fmla="*/ 360331 h 361187"/>
                  <a:gd name="connsiteX4" fmla="*/ 231553 w 398907"/>
                  <a:gd name="connsiteY4" fmla="*/ 360140 h 361187"/>
                  <a:gd name="connsiteX5" fmla="*/ 233077 w 398907"/>
                  <a:gd name="connsiteY5" fmla="*/ 360045 h 361187"/>
                  <a:gd name="connsiteX6" fmla="*/ 234315 w 398907"/>
                  <a:gd name="connsiteY6" fmla="*/ 359950 h 361187"/>
                  <a:gd name="connsiteX7" fmla="*/ 236316 w 398907"/>
                  <a:gd name="connsiteY7" fmla="*/ 359759 h 361187"/>
                  <a:gd name="connsiteX8" fmla="*/ 238125 w 398907"/>
                  <a:gd name="connsiteY8" fmla="*/ 359569 h 361187"/>
                  <a:gd name="connsiteX9" fmla="*/ 224409 w 398907"/>
                  <a:gd name="connsiteY9" fmla="*/ 340614 h 361187"/>
                  <a:gd name="connsiteX10" fmla="*/ 212312 w 398907"/>
                  <a:gd name="connsiteY10" fmla="*/ 322993 h 361187"/>
                  <a:gd name="connsiteX11" fmla="*/ 202978 w 398907"/>
                  <a:gd name="connsiteY11" fmla="*/ 312230 h 361187"/>
                  <a:gd name="connsiteX12" fmla="*/ 191548 w 398907"/>
                  <a:gd name="connsiteY12" fmla="*/ 293465 h 361187"/>
                  <a:gd name="connsiteX13" fmla="*/ 203930 w 398907"/>
                  <a:gd name="connsiteY13" fmla="*/ 305943 h 361187"/>
                  <a:gd name="connsiteX14" fmla="*/ 243745 w 398907"/>
                  <a:gd name="connsiteY14" fmla="*/ 358902 h 361187"/>
                  <a:gd name="connsiteX15" fmla="*/ 245364 w 398907"/>
                  <a:gd name="connsiteY15" fmla="*/ 358712 h 361187"/>
                  <a:gd name="connsiteX16" fmla="*/ 247745 w 398907"/>
                  <a:gd name="connsiteY16" fmla="*/ 358426 h 361187"/>
                  <a:gd name="connsiteX17" fmla="*/ 249650 w 398907"/>
                  <a:gd name="connsiteY17" fmla="*/ 358235 h 361187"/>
                  <a:gd name="connsiteX18" fmla="*/ 232696 w 398907"/>
                  <a:gd name="connsiteY18" fmla="*/ 332899 h 361187"/>
                  <a:gd name="connsiteX19" fmla="*/ 232886 w 398907"/>
                  <a:gd name="connsiteY19" fmla="*/ 331661 h 361187"/>
                  <a:gd name="connsiteX20" fmla="*/ 234124 w 398907"/>
                  <a:gd name="connsiteY20" fmla="*/ 330613 h 361187"/>
                  <a:gd name="connsiteX21" fmla="*/ 242411 w 398907"/>
                  <a:gd name="connsiteY21" fmla="*/ 337947 h 361187"/>
                  <a:gd name="connsiteX22" fmla="*/ 255079 w 398907"/>
                  <a:gd name="connsiteY22" fmla="*/ 357569 h 361187"/>
                  <a:gd name="connsiteX23" fmla="*/ 256318 w 398907"/>
                  <a:gd name="connsiteY23" fmla="*/ 357378 h 361187"/>
                  <a:gd name="connsiteX24" fmla="*/ 258508 w 398907"/>
                  <a:gd name="connsiteY24" fmla="*/ 357092 h 361187"/>
                  <a:gd name="connsiteX25" fmla="*/ 259651 w 398907"/>
                  <a:gd name="connsiteY25" fmla="*/ 356902 h 361187"/>
                  <a:gd name="connsiteX26" fmla="*/ 262414 w 398907"/>
                  <a:gd name="connsiteY26" fmla="*/ 356521 h 361187"/>
                  <a:gd name="connsiteX27" fmla="*/ 263176 w 398907"/>
                  <a:gd name="connsiteY27" fmla="*/ 356425 h 361187"/>
                  <a:gd name="connsiteX28" fmla="*/ 264224 w 398907"/>
                  <a:gd name="connsiteY28" fmla="*/ 356330 h 361187"/>
                  <a:gd name="connsiteX29" fmla="*/ 266033 w 398907"/>
                  <a:gd name="connsiteY29" fmla="*/ 356140 h 361187"/>
                  <a:gd name="connsiteX30" fmla="*/ 271558 w 398907"/>
                  <a:gd name="connsiteY30" fmla="*/ 355568 h 361187"/>
                  <a:gd name="connsiteX31" fmla="*/ 281845 w 398907"/>
                  <a:gd name="connsiteY31" fmla="*/ 354902 h 361187"/>
                  <a:gd name="connsiteX32" fmla="*/ 290989 w 398907"/>
                  <a:gd name="connsiteY32" fmla="*/ 354330 h 361187"/>
                  <a:gd name="connsiteX33" fmla="*/ 294322 w 398907"/>
                  <a:gd name="connsiteY33" fmla="*/ 354140 h 361187"/>
                  <a:gd name="connsiteX34" fmla="*/ 301181 w 398907"/>
                  <a:gd name="connsiteY34" fmla="*/ 353663 h 361187"/>
                  <a:gd name="connsiteX35" fmla="*/ 303181 w 398907"/>
                  <a:gd name="connsiteY35" fmla="*/ 353473 h 361187"/>
                  <a:gd name="connsiteX36" fmla="*/ 308801 w 398907"/>
                  <a:gd name="connsiteY36" fmla="*/ 352996 h 361187"/>
                  <a:gd name="connsiteX37" fmla="*/ 316325 w 398907"/>
                  <a:gd name="connsiteY37" fmla="*/ 352425 h 361187"/>
                  <a:gd name="connsiteX38" fmla="*/ 320802 w 398907"/>
                  <a:gd name="connsiteY38" fmla="*/ 352139 h 361187"/>
                  <a:gd name="connsiteX39" fmla="*/ 329184 w 398907"/>
                  <a:gd name="connsiteY39" fmla="*/ 351568 h 361187"/>
                  <a:gd name="connsiteX40" fmla="*/ 336137 w 398907"/>
                  <a:gd name="connsiteY40" fmla="*/ 351092 h 361187"/>
                  <a:gd name="connsiteX41" fmla="*/ 341852 w 398907"/>
                  <a:gd name="connsiteY41" fmla="*/ 350615 h 361187"/>
                  <a:gd name="connsiteX42" fmla="*/ 343853 w 398907"/>
                  <a:gd name="connsiteY42" fmla="*/ 350425 h 361187"/>
                  <a:gd name="connsiteX43" fmla="*/ 348806 w 398907"/>
                  <a:gd name="connsiteY43" fmla="*/ 349568 h 361187"/>
                  <a:gd name="connsiteX44" fmla="*/ 352901 w 398907"/>
                  <a:gd name="connsiteY44" fmla="*/ 348615 h 361187"/>
                  <a:gd name="connsiteX45" fmla="*/ 356711 w 398907"/>
                  <a:gd name="connsiteY45" fmla="*/ 347567 h 361187"/>
                  <a:gd name="connsiteX46" fmla="*/ 358616 w 398907"/>
                  <a:gd name="connsiteY46" fmla="*/ 347091 h 361187"/>
                  <a:gd name="connsiteX47" fmla="*/ 361283 w 398907"/>
                  <a:gd name="connsiteY47" fmla="*/ 346424 h 361187"/>
                  <a:gd name="connsiteX48" fmla="*/ 363093 w 398907"/>
                  <a:gd name="connsiteY48" fmla="*/ 345948 h 361187"/>
                  <a:gd name="connsiteX49" fmla="*/ 367760 w 398907"/>
                  <a:gd name="connsiteY49" fmla="*/ 344805 h 361187"/>
                  <a:gd name="connsiteX50" fmla="*/ 369570 w 398907"/>
                  <a:gd name="connsiteY50" fmla="*/ 344329 h 361187"/>
                  <a:gd name="connsiteX51" fmla="*/ 373666 w 398907"/>
                  <a:gd name="connsiteY51" fmla="*/ 343376 h 361187"/>
                  <a:gd name="connsiteX52" fmla="*/ 374428 w 398907"/>
                  <a:gd name="connsiteY52" fmla="*/ 343186 h 361187"/>
                  <a:gd name="connsiteX53" fmla="*/ 375285 w 398907"/>
                  <a:gd name="connsiteY53" fmla="*/ 342995 h 361187"/>
                  <a:gd name="connsiteX54" fmla="*/ 377571 w 398907"/>
                  <a:gd name="connsiteY54" fmla="*/ 342519 h 361187"/>
                  <a:gd name="connsiteX55" fmla="*/ 380429 w 398907"/>
                  <a:gd name="connsiteY55" fmla="*/ 341948 h 361187"/>
                  <a:gd name="connsiteX56" fmla="*/ 383858 w 398907"/>
                  <a:gd name="connsiteY56" fmla="*/ 341281 h 361187"/>
                  <a:gd name="connsiteX57" fmla="*/ 387287 w 398907"/>
                  <a:gd name="connsiteY57" fmla="*/ 340614 h 361187"/>
                  <a:gd name="connsiteX58" fmla="*/ 389572 w 398907"/>
                  <a:gd name="connsiteY58" fmla="*/ 340233 h 361187"/>
                  <a:gd name="connsiteX59" fmla="*/ 392049 w 398907"/>
                  <a:gd name="connsiteY59" fmla="*/ 339757 h 361187"/>
                  <a:gd name="connsiteX60" fmla="*/ 393763 w 398907"/>
                  <a:gd name="connsiteY60" fmla="*/ 339471 h 361187"/>
                  <a:gd name="connsiteX61" fmla="*/ 395955 w 398907"/>
                  <a:gd name="connsiteY61" fmla="*/ 339090 h 361187"/>
                  <a:gd name="connsiteX62" fmla="*/ 397192 w 398907"/>
                  <a:gd name="connsiteY62" fmla="*/ 338900 h 361187"/>
                  <a:gd name="connsiteX63" fmla="*/ 398145 w 398907"/>
                  <a:gd name="connsiteY63" fmla="*/ 338804 h 361187"/>
                  <a:gd name="connsiteX64" fmla="*/ 398812 w 398907"/>
                  <a:gd name="connsiteY64" fmla="*/ 338709 h 361187"/>
                  <a:gd name="connsiteX65" fmla="*/ 398907 w 398907"/>
                  <a:gd name="connsiteY65" fmla="*/ 338709 h 361187"/>
                  <a:gd name="connsiteX66" fmla="*/ 397288 w 398907"/>
                  <a:gd name="connsiteY66" fmla="*/ 334328 h 361187"/>
                  <a:gd name="connsiteX67" fmla="*/ 385286 w 398907"/>
                  <a:gd name="connsiteY67" fmla="*/ 304324 h 361187"/>
                  <a:gd name="connsiteX68" fmla="*/ 371285 w 398907"/>
                  <a:gd name="connsiteY68" fmla="*/ 276511 h 361187"/>
                  <a:gd name="connsiteX69" fmla="*/ 337852 w 398907"/>
                  <a:gd name="connsiteY69" fmla="*/ 220313 h 361187"/>
                  <a:gd name="connsiteX70" fmla="*/ 335375 w 398907"/>
                  <a:gd name="connsiteY70" fmla="*/ 216789 h 361187"/>
                  <a:gd name="connsiteX71" fmla="*/ 293466 w 398907"/>
                  <a:gd name="connsiteY71" fmla="*/ 162211 h 361187"/>
                  <a:gd name="connsiteX72" fmla="*/ 278225 w 398907"/>
                  <a:gd name="connsiteY72" fmla="*/ 150781 h 361187"/>
                  <a:gd name="connsiteX73" fmla="*/ 267843 w 398907"/>
                  <a:gd name="connsiteY73" fmla="*/ 134207 h 361187"/>
                  <a:gd name="connsiteX74" fmla="*/ 245841 w 398907"/>
                  <a:gd name="connsiteY74" fmla="*/ 109252 h 361187"/>
                  <a:gd name="connsiteX75" fmla="*/ 200025 w 398907"/>
                  <a:gd name="connsiteY75" fmla="*/ 66294 h 361187"/>
                  <a:gd name="connsiteX76" fmla="*/ 189167 w 398907"/>
                  <a:gd name="connsiteY76" fmla="*/ 56483 h 361187"/>
                  <a:gd name="connsiteX77" fmla="*/ 160401 w 398907"/>
                  <a:gd name="connsiteY77" fmla="*/ 35814 h 361187"/>
                  <a:gd name="connsiteX78" fmla="*/ 157544 w 398907"/>
                  <a:gd name="connsiteY78" fmla="*/ 36100 h 361187"/>
                  <a:gd name="connsiteX79" fmla="*/ 156305 w 398907"/>
                  <a:gd name="connsiteY79" fmla="*/ 41339 h 361187"/>
                  <a:gd name="connsiteX80" fmla="*/ 146304 w 398907"/>
                  <a:gd name="connsiteY80" fmla="*/ 39815 h 361187"/>
                  <a:gd name="connsiteX81" fmla="*/ 150686 w 398907"/>
                  <a:gd name="connsiteY81" fmla="*/ 29337 h 361187"/>
                  <a:gd name="connsiteX82" fmla="*/ 122968 w 398907"/>
                  <a:gd name="connsiteY82" fmla="*/ 13716 h 361187"/>
                  <a:gd name="connsiteX83" fmla="*/ 124778 w 398907"/>
                  <a:gd name="connsiteY83" fmla="*/ 21241 h 361187"/>
                  <a:gd name="connsiteX84" fmla="*/ 104680 w 398907"/>
                  <a:gd name="connsiteY84" fmla="*/ 9620 h 361187"/>
                  <a:gd name="connsiteX85" fmla="*/ 111728 w 398907"/>
                  <a:gd name="connsiteY85" fmla="*/ 5048 h 361187"/>
                  <a:gd name="connsiteX86" fmla="*/ 102203 w 398907"/>
                  <a:gd name="connsiteY86" fmla="*/ 0 h 361187"/>
                  <a:gd name="connsiteX87" fmla="*/ 102013 w 398907"/>
                  <a:gd name="connsiteY87" fmla="*/ 381 h 361187"/>
                  <a:gd name="connsiteX88" fmla="*/ 101346 w 398907"/>
                  <a:gd name="connsiteY88" fmla="*/ 1810 h 361187"/>
                  <a:gd name="connsiteX89" fmla="*/ 100298 w 398907"/>
                  <a:gd name="connsiteY89" fmla="*/ 3905 h 361187"/>
                  <a:gd name="connsiteX90" fmla="*/ 97536 w 398907"/>
                  <a:gd name="connsiteY90" fmla="*/ 9430 h 361187"/>
                  <a:gd name="connsiteX91" fmla="*/ 94964 w 398907"/>
                  <a:gd name="connsiteY91" fmla="*/ 15050 h 361187"/>
                  <a:gd name="connsiteX92" fmla="*/ 94393 w 398907"/>
                  <a:gd name="connsiteY92" fmla="*/ 16478 h 361187"/>
                  <a:gd name="connsiteX93" fmla="*/ 93345 w 398907"/>
                  <a:gd name="connsiteY93" fmla="*/ 19336 h 361187"/>
                  <a:gd name="connsiteX94" fmla="*/ 91535 w 398907"/>
                  <a:gd name="connsiteY94" fmla="*/ 25146 h 361187"/>
                  <a:gd name="connsiteX95" fmla="*/ 90107 w 398907"/>
                  <a:gd name="connsiteY95" fmla="*/ 30480 h 361187"/>
                  <a:gd name="connsiteX96" fmla="*/ 88678 w 398907"/>
                  <a:gd name="connsiteY96" fmla="*/ 35528 h 361187"/>
                  <a:gd name="connsiteX97" fmla="*/ 88106 w 398907"/>
                  <a:gd name="connsiteY97" fmla="*/ 37433 h 361187"/>
                  <a:gd name="connsiteX98" fmla="*/ 87440 w 398907"/>
                  <a:gd name="connsiteY98" fmla="*/ 39433 h 361187"/>
                  <a:gd name="connsiteX99" fmla="*/ 87154 w 398907"/>
                  <a:gd name="connsiteY99" fmla="*/ 40196 h 361187"/>
                  <a:gd name="connsiteX100" fmla="*/ 86773 w 398907"/>
                  <a:gd name="connsiteY100" fmla="*/ 41053 h 361187"/>
                  <a:gd name="connsiteX101" fmla="*/ 86392 w 398907"/>
                  <a:gd name="connsiteY101" fmla="*/ 41910 h 361187"/>
                  <a:gd name="connsiteX102" fmla="*/ 85916 w 398907"/>
                  <a:gd name="connsiteY102" fmla="*/ 42863 h 361187"/>
                  <a:gd name="connsiteX103" fmla="*/ 85439 w 398907"/>
                  <a:gd name="connsiteY103" fmla="*/ 43815 h 361187"/>
                  <a:gd name="connsiteX104" fmla="*/ 84487 w 398907"/>
                  <a:gd name="connsiteY104" fmla="*/ 45339 h 361187"/>
                  <a:gd name="connsiteX105" fmla="*/ 83534 w 398907"/>
                  <a:gd name="connsiteY105" fmla="*/ 46673 h 361187"/>
                  <a:gd name="connsiteX106" fmla="*/ 82868 w 398907"/>
                  <a:gd name="connsiteY106" fmla="*/ 47434 h 361187"/>
                  <a:gd name="connsiteX107" fmla="*/ 81534 w 398907"/>
                  <a:gd name="connsiteY107" fmla="*/ 48958 h 361187"/>
                  <a:gd name="connsiteX108" fmla="*/ 81058 w 398907"/>
                  <a:gd name="connsiteY108" fmla="*/ 49530 h 361187"/>
                  <a:gd name="connsiteX109" fmla="*/ 80201 w 398907"/>
                  <a:gd name="connsiteY109" fmla="*/ 50482 h 361187"/>
                  <a:gd name="connsiteX110" fmla="*/ 79820 w 398907"/>
                  <a:gd name="connsiteY110" fmla="*/ 50959 h 361187"/>
                  <a:gd name="connsiteX111" fmla="*/ 79058 w 398907"/>
                  <a:gd name="connsiteY111" fmla="*/ 51816 h 361187"/>
                  <a:gd name="connsiteX112" fmla="*/ 78296 w 398907"/>
                  <a:gd name="connsiteY112" fmla="*/ 52673 h 361187"/>
                  <a:gd name="connsiteX113" fmla="*/ 77248 w 398907"/>
                  <a:gd name="connsiteY113" fmla="*/ 53912 h 361187"/>
                  <a:gd name="connsiteX114" fmla="*/ 76486 w 398907"/>
                  <a:gd name="connsiteY114" fmla="*/ 54959 h 361187"/>
                  <a:gd name="connsiteX115" fmla="*/ 75343 w 398907"/>
                  <a:gd name="connsiteY115" fmla="*/ 56769 h 361187"/>
                  <a:gd name="connsiteX116" fmla="*/ 74486 w 398907"/>
                  <a:gd name="connsiteY116" fmla="*/ 58483 h 361187"/>
                  <a:gd name="connsiteX117" fmla="*/ 74104 w 398907"/>
                  <a:gd name="connsiteY117" fmla="*/ 59436 h 361187"/>
                  <a:gd name="connsiteX118" fmla="*/ 73438 w 398907"/>
                  <a:gd name="connsiteY118" fmla="*/ 61151 h 361187"/>
                  <a:gd name="connsiteX119" fmla="*/ 73057 w 398907"/>
                  <a:gd name="connsiteY119" fmla="*/ 62294 h 361187"/>
                  <a:gd name="connsiteX120" fmla="*/ 72580 w 398907"/>
                  <a:gd name="connsiteY120" fmla="*/ 63627 h 361187"/>
                  <a:gd name="connsiteX121" fmla="*/ 72009 w 398907"/>
                  <a:gd name="connsiteY121" fmla="*/ 65246 h 361187"/>
                  <a:gd name="connsiteX122" fmla="*/ 71533 w 398907"/>
                  <a:gd name="connsiteY122" fmla="*/ 66389 h 361187"/>
                  <a:gd name="connsiteX123" fmla="*/ 70771 w 398907"/>
                  <a:gd name="connsiteY123" fmla="*/ 68104 h 361187"/>
                  <a:gd name="connsiteX124" fmla="*/ 69628 w 398907"/>
                  <a:gd name="connsiteY124" fmla="*/ 70199 h 361187"/>
                  <a:gd name="connsiteX125" fmla="*/ 68390 w 398907"/>
                  <a:gd name="connsiteY125" fmla="*/ 72009 h 361187"/>
                  <a:gd name="connsiteX126" fmla="*/ 66675 w 398907"/>
                  <a:gd name="connsiteY126" fmla="*/ 74009 h 361187"/>
                  <a:gd name="connsiteX127" fmla="*/ 66199 w 398907"/>
                  <a:gd name="connsiteY127" fmla="*/ 74486 h 361187"/>
                  <a:gd name="connsiteX128" fmla="*/ 65532 w 398907"/>
                  <a:gd name="connsiteY128" fmla="*/ 75248 h 361187"/>
                  <a:gd name="connsiteX129" fmla="*/ 64484 w 398907"/>
                  <a:gd name="connsiteY129" fmla="*/ 76486 h 361187"/>
                  <a:gd name="connsiteX130" fmla="*/ 63437 w 398907"/>
                  <a:gd name="connsiteY130" fmla="*/ 77915 h 361187"/>
                  <a:gd name="connsiteX131" fmla="*/ 62389 w 398907"/>
                  <a:gd name="connsiteY131" fmla="*/ 79439 h 361187"/>
                  <a:gd name="connsiteX132" fmla="*/ 61436 w 398907"/>
                  <a:gd name="connsiteY132" fmla="*/ 80963 h 361187"/>
                  <a:gd name="connsiteX133" fmla="*/ 59722 w 398907"/>
                  <a:gd name="connsiteY133" fmla="*/ 84011 h 361187"/>
                  <a:gd name="connsiteX134" fmla="*/ 58579 w 398907"/>
                  <a:gd name="connsiteY134" fmla="*/ 86106 h 361187"/>
                  <a:gd name="connsiteX135" fmla="*/ 57531 w 398907"/>
                  <a:gd name="connsiteY135" fmla="*/ 88011 h 361187"/>
                  <a:gd name="connsiteX136" fmla="*/ 56293 w 398907"/>
                  <a:gd name="connsiteY136" fmla="*/ 90202 h 361187"/>
                  <a:gd name="connsiteX137" fmla="*/ 55436 w 398907"/>
                  <a:gd name="connsiteY137" fmla="*/ 91535 h 361187"/>
                  <a:gd name="connsiteX138" fmla="*/ 54578 w 398907"/>
                  <a:gd name="connsiteY138" fmla="*/ 92774 h 361187"/>
                  <a:gd name="connsiteX139" fmla="*/ 53912 w 398907"/>
                  <a:gd name="connsiteY139" fmla="*/ 93726 h 361187"/>
                  <a:gd name="connsiteX140" fmla="*/ 52483 w 398907"/>
                  <a:gd name="connsiteY140" fmla="*/ 95441 h 361187"/>
                  <a:gd name="connsiteX141" fmla="*/ 50863 w 398907"/>
                  <a:gd name="connsiteY141" fmla="*/ 97250 h 361187"/>
                  <a:gd name="connsiteX142" fmla="*/ 48959 w 398907"/>
                  <a:gd name="connsiteY142" fmla="*/ 99155 h 361187"/>
                  <a:gd name="connsiteX143" fmla="*/ 47435 w 398907"/>
                  <a:gd name="connsiteY143" fmla="*/ 100679 h 361187"/>
                  <a:gd name="connsiteX144" fmla="*/ 45720 w 398907"/>
                  <a:gd name="connsiteY144" fmla="*/ 102394 h 361187"/>
                  <a:gd name="connsiteX145" fmla="*/ 44196 w 398907"/>
                  <a:gd name="connsiteY145" fmla="*/ 103918 h 361187"/>
                  <a:gd name="connsiteX146" fmla="*/ 43053 w 398907"/>
                  <a:gd name="connsiteY146" fmla="*/ 105156 h 361187"/>
                  <a:gd name="connsiteX147" fmla="*/ 41720 w 398907"/>
                  <a:gd name="connsiteY147" fmla="*/ 106680 h 361187"/>
                  <a:gd name="connsiteX148" fmla="*/ 41243 w 398907"/>
                  <a:gd name="connsiteY148" fmla="*/ 107252 h 361187"/>
                  <a:gd name="connsiteX149" fmla="*/ 40196 w 398907"/>
                  <a:gd name="connsiteY149" fmla="*/ 108680 h 361187"/>
                  <a:gd name="connsiteX150" fmla="*/ 39148 w 398907"/>
                  <a:gd name="connsiteY150" fmla="*/ 110204 h 361187"/>
                  <a:gd name="connsiteX151" fmla="*/ 38005 w 398907"/>
                  <a:gd name="connsiteY151" fmla="*/ 112014 h 361187"/>
                  <a:gd name="connsiteX152" fmla="*/ 37624 w 398907"/>
                  <a:gd name="connsiteY152" fmla="*/ 112681 h 361187"/>
                  <a:gd name="connsiteX153" fmla="*/ 36386 w 398907"/>
                  <a:gd name="connsiteY153" fmla="*/ 114776 h 361187"/>
                  <a:gd name="connsiteX154" fmla="*/ 35528 w 398907"/>
                  <a:gd name="connsiteY154" fmla="*/ 116300 h 361187"/>
                  <a:gd name="connsiteX155" fmla="*/ 34766 w 398907"/>
                  <a:gd name="connsiteY155" fmla="*/ 117729 h 361187"/>
                  <a:gd name="connsiteX156" fmla="*/ 33623 w 398907"/>
                  <a:gd name="connsiteY156" fmla="*/ 119825 h 361187"/>
                  <a:gd name="connsiteX157" fmla="*/ 32861 w 398907"/>
                  <a:gd name="connsiteY157" fmla="*/ 121253 h 361187"/>
                  <a:gd name="connsiteX158" fmla="*/ 31909 w 398907"/>
                  <a:gd name="connsiteY158" fmla="*/ 122777 h 361187"/>
                  <a:gd name="connsiteX159" fmla="*/ 30861 w 398907"/>
                  <a:gd name="connsiteY159" fmla="*/ 124397 h 361187"/>
                  <a:gd name="connsiteX160" fmla="*/ 29909 w 398907"/>
                  <a:gd name="connsiteY160" fmla="*/ 125635 h 361187"/>
                  <a:gd name="connsiteX161" fmla="*/ 28861 w 398907"/>
                  <a:gd name="connsiteY161" fmla="*/ 126968 h 361187"/>
                  <a:gd name="connsiteX162" fmla="*/ 28289 w 398907"/>
                  <a:gd name="connsiteY162" fmla="*/ 127635 h 361187"/>
                  <a:gd name="connsiteX163" fmla="*/ 27527 w 398907"/>
                  <a:gd name="connsiteY163" fmla="*/ 128397 h 361187"/>
                  <a:gd name="connsiteX164" fmla="*/ 26003 w 398907"/>
                  <a:gd name="connsiteY164" fmla="*/ 129731 h 361187"/>
                  <a:gd name="connsiteX165" fmla="*/ 24098 w 398907"/>
                  <a:gd name="connsiteY165" fmla="*/ 131064 h 361187"/>
                  <a:gd name="connsiteX166" fmla="*/ 22288 w 398907"/>
                  <a:gd name="connsiteY166" fmla="*/ 132302 h 361187"/>
                  <a:gd name="connsiteX167" fmla="*/ 20765 w 398907"/>
                  <a:gd name="connsiteY167" fmla="*/ 133255 h 361187"/>
                  <a:gd name="connsiteX168" fmla="*/ 19526 w 398907"/>
                  <a:gd name="connsiteY168" fmla="*/ 134207 h 361187"/>
                  <a:gd name="connsiteX169" fmla="*/ 18097 w 398907"/>
                  <a:gd name="connsiteY169" fmla="*/ 135350 h 361187"/>
                  <a:gd name="connsiteX170" fmla="*/ 16669 w 398907"/>
                  <a:gd name="connsiteY170" fmla="*/ 136684 h 361187"/>
                  <a:gd name="connsiteX171" fmla="*/ 15907 w 398907"/>
                  <a:gd name="connsiteY171" fmla="*/ 137446 h 361187"/>
                  <a:gd name="connsiteX172" fmla="*/ 15240 w 398907"/>
                  <a:gd name="connsiteY172" fmla="*/ 138303 h 361187"/>
                  <a:gd name="connsiteX173" fmla="*/ 14764 w 398907"/>
                  <a:gd name="connsiteY173" fmla="*/ 138970 h 361187"/>
                  <a:gd name="connsiteX174" fmla="*/ 13907 w 398907"/>
                  <a:gd name="connsiteY174" fmla="*/ 140113 h 361187"/>
                  <a:gd name="connsiteX175" fmla="*/ 13240 w 398907"/>
                  <a:gd name="connsiteY175" fmla="*/ 140970 h 361187"/>
                  <a:gd name="connsiteX176" fmla="*/ 11811 w 398907"/>
                  <a:gd name="connsiteY176" fmla="*/ 142875 h 361187"/>
                  <a:gd name="connsiteX177" fmla="*/ 10573 w 398907"/>
                  <a:gd name="connsiteY177" fmla="*/ 144494 h 361187"/>
                  <a:gd name="connsiteX178" fmla="*/ 8763 w 398907"/>
                  <a:gd name="connsiteY178" fmla="*/ 146876 h 361187"/>
                  <a:gd name="connsiteX179" fmla="*/ 7525 w 398907"/>
                  <a:gd name="connsiteY179" fmla="*/ 148400 h 361187"/>
                  <a:gd name="connsiteX180" fmla="*/ 5429 w 398907"/>
                  <a:gd name="connsiteY180" fmla="*/ 151067 h 361187"/>
                  <a:gd name="connsiteX181" fmla="*/ 4001 w 398907"/>
                  <a:gd name="connsiteY181" fmla="*/ 152781 h 361187"/>
                  <a:gd name="connsiteX182" fmla="*/ 2858 w 398907"/>
                  <a:gd name="connsiteY182" fmla="*/ 154115 h 361187"/>
                  <a:gd name="connsiteX183" fmla="*/ 1810 w 398907"/>
                  <a:gd name="connsiteY183" fmla="*/ 155353 h 361187"/>
                  <a:gd name="connsiteX184" fmla="*/ 857 w 398907"/>
                  <a:gd name="connsiteY184" fmla="*/ 156496 h 361187"/>
                  <a:gd name="connsiteX185" fmla="*/ 286 w 398907"/>
                  <a:gd name="connsiteY185" fmla="*/ 157163 h 361187"/>
                  <a:gd name="connsiteX186" fmla="*/ 0 w 398907"/>
                  <a:gd name="connsiteY186" fmla="*/ 157544 h 361187"/>
                  <a:gd name="connsiteX187" fmla="*/ 1334 w 398907"/>
                  <a:gd name="connsiteY187" fmla="*/ 158115 h 361187"/>
                  <a:gd name="connsiteX188" fmla="*/ 4953 w 398907"/>
                  <a:gd name="connsiteY188" fmla="*/ 162020 h 361187"/>
                  <a:gd name="connsiteX189" fmla="*/ 9811 w 398907"/>
                  <a:gd name="connsiteY189" fmla="*/ 168783 h 361187"/>
                  <a:gd name="connsiteX190" fmla="*/ 19241 w 398907"/>
                  <a:gd name="connsiteY190" fmla="*/ 172974 h 361187"/>
                  <a:gd name="connsiteX191" fmla="*/ 29528 w 398907"/>
                  <a:gd name="connsiteY191" fmla="*/ 179070 h 361187"/>
                  <a:gd name="connsiteX192" fmla="*/ 59436 w 398907"/>
                  <a:gd name="connsiteY192" fmla="*/ 197358 h 361187"/>
                  <a:gd name="connsiteX193" fmla="*/ 82010 w 398907"/>
                  <a:gd name="connsiteY193" fmla="*/ 213551 h 361187"/>
                  <a:gd name="connsiteX194" fmla="*/ 94012 w 398907"/>
                  <a:gd name="connsiteY194" fmla="*/ 219075 h 361187"/>
                  <a:gd name="connsiteX195" fmla="*/ 100298 w 398907"/>
                  <a:gd name="connsiteY195" fmla="*/ 222695 h 361187"/>
                  <a:gd name="connsiteX196" fmla="*/ 139732 w 398907"/>
                  <a:gd name="connsiteY196" fmla="*/ 257651 h 361187"/>
                  <a:gd name="connsiteX197" fmla="*/ 157258 w 398907"/>
                  <a:gd name="connsiteY197" fmla="*/ 276796 h 361187"/>
                  <a:gd name="connsiteX198" fmla="*/ 171736 w 398907"/>
                  <a:gd name="connsiteY198" fmla="*/ 292418 h 361187"/>
                  <a:gd name="connsiteX199" fmla="*/ 187166 w 398907"/>
                  <a:gd name="connsiteY199" fmla="*/ 309467 h 361187"/>
                  <a:gd name="connsiteX200" fmla="*/ 212408 w 398907"/>
                  <a:gd name="connsiteY200" fmla="*/ 339185 h 361187"/>
                  <a:gd name="connsiteX201" fmla="*/ 213931 w 398907"/>
                  <a:gd name="connsiteY201" fmla="*/ 341471 h 361187"/>
                  <a:gd name="connsiteX202" fmla="*/ 225838 w 398907"/>
                  <a:gd name="connsiteY202" fmla="*/ 361188 h 361187"/>
                  <a:gd name="connsiteX203" fmla="*/ 225838 w 398907"/>
                  <a:gd name="connsiteY203" fmla="*/ 360617 h 361187"/>
                  <a:gd name="connsiteX204" fmla="*/ 162687 w 398907"/>
                  <a:gd name="connsiteY204" fmla="*/ 52102 h 361187"/>
                  <a:gd name="connsiteX205" fmla="*/ 181165 w 398907"/>
                  <a:gd name="connsiteY205" fmla="*/ 57912 h 361187"/>
                  <a:gd name="connsiteX206" fmla="*/ 183547 w 398907"/>
                  <a:gd name="connsiteY206" fmla="*/ 62484 h 361187"/>
                  <a:gd name="connsiteX207" fmla="*/ 177451 w 398907"/>
                  <a:gd name="connsiteY207" fmla="*/ 62389 h 361187"/>
                  <a:gd name="connsiteX208" fmla="*/ 162687 w 398907"/>
                  <a:gd name="connsiteY208" fmla="*/ 52102 h 361187"/>
                  <a:gd name="connsiteX209" fmla="*/ 182214 w 398907"/>
                  <a:gd name="connsiteY209" fmla="*/ 264986 h 361187"/>
                  <a:gd name="connsiteX210" fmla="*/ 168116 w 398907"/>
                  <a:gd name="connsiteY210" fmla="*/ 249936 h 361187"/>
                  <a:gd name="connsiteX211" fmla="*/ 182214 w 398907"/>
                  <a:gd name="connsiteY211" fmla="*/ 264986 h 361187"/>
                  <a:gd name="connsiteX212" fmla="*/ 182214 w 398907"/>
                  <a:gd name="connsiteY212" fmla="*/ 287941 h 361187"/>
                  <a:gd name="connsiteX213" fmla="*/ 169450 w 398907"/>
                  <a:gd name="connsiteY213" fmla="*/ 270986 h 361187"/>
                  <a:gd name="connsiteX214" fmla="*/ 171069 w 398907"/>
                  <a:gd name="connsiteY214" fmla="*/ 267938 h 361187"/>
                  <a:gd name="connsiteX215" fmla="*/ 187738 w 398907"/>
                  <a:gd name="connsiteY215" fmla="*/ 287941 h 361187"/>
                  <a:gd name="connsiteX216" fmla="*/ 182214 w 398907"/>
                  <a:gd name="connsiteY216" fmla="*/ 287941 h 361187"/>
                  <a:gd name="connsiteX217" fmla="*/ 191929 w 398907"/>
                  <a:gd name="connsiteY217" fmla="*/ 276320 h 361187"/>
                  <a:gd name="connsiteX218" fmla="*/ 196310 w 398907"/>
                  <a:gd name="connsiteY218" fmla="*/ 278321 h 361187"/>
                  <a:gd name="connsiteX219" fmla="*/ 227362 w 398907"/>
                  <a:gd name="connsiteY219" fmla="*/ 318992 h 361187"/>
                  <a:gd name="connsiteX220" fmla="*/ 226028 w 398907"/>
                  <a:gd name="connsiteY220" fmla="*/ 321945 h 361187"/>
                  <a:gd name="connsiteX221" fmla="*/ 220028 w 398907"/>
                  <a:gd name="connsiteY221" fmla="*/ 315659 h 361187"/>
                  <a:gd name="connsiteX222" fmla="*/ 192882 w 398907"/>
                  <a:gd name="connsiteY222" fmla="*/ 282988 h 361187"/>
                  <a:gd name="connsiteX223" fmla="*/ 191929 w 398907"/>
                  <a:gd name="connsiteY223" fmla="*/ 276320 h 3611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</a:cxnLst>
                <a:rect l="l" t="t" r="r" b="b"/>
                <a:pathLst>
                  <a:path w="398907" h="361187">
                    <a:moveTo>
                      <a:pt x="225838" y="360617"/>
                    </a:moveTo>
                    <a:cubicBezTo>
                      <a:pt x="226314" y="360617"/>
                      <a:pt x="226791" y="360521"/>
                      <a:pt x="227267" y="360521"/>
                    </a:cubicBezTo>
                    <a:cubicBezTo>
                      <a:pt x="227647" y="360521"/>
                      <a:pt x="227933" y="360426"/>
                      <a:pt x="228314" y="360426"/>
                    </a:cubicBezTo>
                    <a:cubicBezTo>
                      <a:pt x="228790" y="360426"/>
                      <a:pt x="229267" y="360331"/>
                      <a:pt x="229743" y="360331"/>
                    </a:cubicBezTo>
                    <a:cubicBezTo>
                      <a:pt x="230315" y="360236"/>
                      <a:pt x="230886" y="360236"/>
                      <a:pt x="231553" y="360140"/>
                    </a:cubicBezTo>
                    <a:cubicBezTo>
                      <a:pt x="232029" y="360140"/>
                      <a:pt x="232601" y="360045"/>
                      <a:pt x="233077" y="360045"/>
                    </a:cubicBezTo>
                    <a:cubicBezTo>
                      <a:pt x="233458" y="360045"/>
                      <a:pt x="233934" y="359950"/>
                      <a:pt x="234315" y="359950"/>
                    </a:cubicBezTo>
                    <a:cubicBezTo>
                      <a:pt x="234982" y="359855"/>
                      <a:pt x="235649" y="359855"/>
                      <a:pt x="236316" y="359759"/>
                    </a:cubicBezTo>
                    <a:cubicBezTo>
                      <a:pt x="236887" y="359664"/>
                      <a:pt x="237554" y="359664"/>
                      <a:pt x="238125" y="359569"/>
                    </a:cubicBezTo>
                    <a:cubicBezTo>
                      <a:pt x="233839" y="353092"/>
                      <a:pt x="228981" y="346900"/>
                      <a:pt x="224409" y="340614"/>
                    </a:cubicBezTo>
                    <a:cubicBezTo>
                      <a:pt x="220123" y="334804"/>
                      <a:pt x="215360" y="329565"/>
                      <a:pt x="212312" y="322993"/>
                    </a:cubicBezTo>
                    <a:cubicBezTo>
                      <a:pt x="210407" y="318897"/>
                      <a:pt x="206978" y="314516"/>
                      <a:pt x="202978" y="312230"/>
                    </a:cubicBezTo>
                    <a:cubicBezTo>
                      <a:pt x="195358" y="307943"/>
                      <a:pt x="195072" y="301276"/>
                      <a:pt x="191548" y="293465"/>
                    </a:cubicBezTo>
                    <a:cubicBezTo>
                      <a:pt x="199072" y="296894"/>
                      <a:pt x="200406" y="302323"/>
                      <a:pt x="203930" y="305943"/>
                    </a:cubicBezTo>
                    <a:cubicBezTo>
                      <a:pt x="219647" y="322136"/>
                      <a:pt x="231934" y="340423"/>
                      <a:pt x="243745" y="358902"/>
                    </a:cubicBezTo>
                    <a:cubicBezTo>
                      <a:pt x="244316" y="358807"/>
                      <a:pt x="244792" y="358807"/>
                      <a:pt x="245364" y="358712"/>
                    </a:cubicBezTo>
                    <a:cubicBezTo>
                      <a:pt x="246126" y="358616"/>
                      <a:pt x="246983" y="358521"/>
                      <a:pt x="247745" y="358426"/>
                    </a:cubicBezTo>
                    <a:cubicBezTo>
                      <a:pt x="248412" y="358331"/>
                      <a:pt x="248983" y="358331"/>
                      <a:pt x="249650" y="358235"/>
                    </a:cubicBezTo>
                    <a:cubicBezTo>
                      <a:pt x="244031" y="349758"/>
                      <a:pt x="238315" y="341376"/>
                      <a:pt x="232696" y="332899"/>
                    </a:cubicBezTo>
                    <a:cubicBezTo>
                      <a:pt x="232505" y="332613"/>
                      <a:pt x="232696" y="332042"/>
                      <a:pt x="232886" y="331661"/>
                    </a:cubicBezTo>
                    <a:cubicBezTo>
                      <a:pt x="233172" y="331280"/>
                      <a:pt x="233648" y="331089"/>
                      <a:pt x="234124" y="330613"/>
                    </a:cubicBezTo>
                    <a:cubicBezTo>
                      <a:pt x="238887" y="331089"/>
                      <a:pt x="240411" y="334994"/>
                      <a:pt x="242411" y="337947"/>
                    </a:cubicBezTo>
                    <a:cubicBezTo>
                      <a:pt x="246697" y="344424"/>
                      <a:pt x="250888" y="350996"/>
                      <a:pt x="255079" y="357569"/>
                    </a:cubicBezTo>
                    <a:cubicBezTo>
                      <a:pt x="255461" y="357473"/>
                      <a:pt x="255937" y="357473"/>
                      <a:pt x="256318" y="357378"/>
                    </a:cubicBezTo>
                    <a:cubicBezTo>
                      <a:pt x="257080" y="357283"/>
                      <a:pt x="257747" y="357188"/>
                      <a:pt x="258508" y="357092"/>
                    </a:cubicBezTo>
                    <a:cubicBezTo>
                      <a:pt x="258890" y="357092"/>
                      <a:pt x="259271" y="356997"/>
                      <a:pt x="259651" y="356902"/>
                    </a:cubicBezTo>
                    <a:cubicBezTo>
                      <a:pt x="260604" y="356807"/>
                      <a:pt x="261556" y="356616"/>
                      <a:pt x="262414" y="356521"/>
                    </a:cubicBezTo>
                    <a:cubicBezTo>
                      <a:pt x="262699" y="356521"/>
                      <a:pt x="262985" y="356425"/>
                      <a:pt x="263176" y="356425"/>
                    </a:cubicBezTo>
                    <a:cubicBezTo>
                      <a:pt x="263557" y="356330"/>
                      <a:pt x="263842" y="356330"/>
                      <a:pt x="264224" y="356330"/>
                    </a:cubicBezTo>
                    <a:cubicBezTo>
                      <a:pt x="264795" y="356235"/>
                      <a:pt x="265367" y="356140"/>
                      <a:pt x="266033" y="356140"/>
                    </a:cubicBezTo>
                    <a:cubicBezTo>
                      <a:pt x="267843" y="355949"/>
                      <a:pt x="269653" y="355759"/>
                      <a:pt x="271558" y="355568"/>
                    </a:cubicBezTo>
                    <a:cubicBezTo>
                      <a:pt x="273558" y="355378"/>
                      <a:pt x="277368" y="355187"/>
                      <a:pt x="281845" y="354902"/>
                    </a:cubicBezTo>
                    <a:cubicBezTo>
                      <a:pt x="284797" y="354711"/>
                      <a:pt x="287941" y="354521"/>
                      <a:pt x="290989" y="354330"/>
                    </a:cubicBezTo>
                    <a:cubicBezTo>
                      <a:pt x="292132" y="354235"/>
                      <a:pt x="293275" y="354235"/>
                      <a:pt x="294322" y="354140"/>
                    </a:cubicBezTo>
                    <a:cubicBezTo>
                      <a:pt x="296990" y="353949"/>
                      <a:pt x="299466" y="353854"/>
                      <a:pt x="301181" y="353663"/>
                    </a:cubicBezTo>
                    <a:cubicBezTo>
                      <a:pt x="302038" y="353568"/>
                      <a:pt x="302705" y="353568"/>
                      <a:pt x="303181" y="353473"/>
                    </a:cubicBezTo>
                    <a:cubicBezTo>
                      <a:pt x="305086" y="353282"/>
                      <a:pt x="306991" y="353187"/>
                      <a:pt x="308801" y="352996"/>
                    </a:cubicBezTo>
                    <a:cubicBezTo>
                      <a:pt x="311277" y="352806"/>
                      <a:pt x="313849" y="352616"/>
                      <a:pt x="316325" y="352425"/>
                    </a:cubicBezTo>
                    <a:cubicBezTo>
                      <a:pt x="317850" y="352330"/>
                      <a:pt x="319278" y="352235"/>
                      <a:pt x="320802" y="352139"/>
                    </a:cubicBezTo>
                    <a:cubicBezTo>
                      <a:pt x="323564" y="351949"/>
                      <a:pt x="326422" y="351758"/>
                      <a:pt x="329184" y="351568"/>
                    </a:cubicBezTo>
                    <a:cubicBezTo>
                      <a:pt x="331470" y="351377"/>
                      <a:pt x="333851" y="351282"/>
                      <a:pt x="336137" y="351092"/>
                    </a:cubicBezTo>
                    <a:cubicBezTo>
                      <a:pt x="338042" y="350901"/>
                      <a:pt x="339948" y="350806"/>
                      <a:pt x="341852" y="350615"/>
                    </a:cubicBezTo>
                    <a:cubicBezTo>
                      <a:pt x="342519" y="350520"/>
                      <a:pt x="343186" y="350520"/>
                      <a:pt x="343853" y="350425"/>
                    </a:cubicBezTo>
                    <a:cubicBezTo>
                      <a:pt x="345472" y="350234"/>
                      <a:pt x="347186" y="349948"/>
                      <a:pt x="348806" y="349568"/>
                    </a:cubicBezTo>
                    <a:cubicBezTo>
                      <a:pt x="350139" y="349282"/>
                      <a:pt x="351568" y="348901"/>
                      <a:pt x="352901" y="348615"/>
                    </a:cubicBezTo>
                    <a:cubicBezTo>
                      <a:pt x="354235" y="348329"/>
                      <a:pt x="355473" y="347948"/>
                      <a:pt x="356711" y="347567"/>
                    </a:cubicBezTo>
                    <a:cubicBezTo>
                      <a:pt x="357378" y="347377"/>
                      <a:pt x="357949" y="347186"/>
                      <a:pt x="358616" y="347091"/>
                    </a:cubicBezTo>
                    <a:cubicBezTo>
                      <a:pt x="359474" y="346805"/>
                      <a:pt x="360331" y="346615"/>
                      <a:pt x="361283" y="346424"/>
                    </a:cubicBezTo>
                    <a:cubicBezTo>
                      <a:pt x="361855" y="346234"/>
                      <a:pt x="362522" y="346139"/>
                      <a:pt x="363093" y="345948"/>
                    </a:cubicBezTo>
                    <a:cubicBezTo>
                      <a:pt x="364617" y="345567"/>
                      <a:pt x="366141" y="345186"/>
                      <a:pt x="367760" y="344805"/>
                    </a:cubicBezTo>
                    <a:cubicBezTo>
                      <a:pt x="368332" y="344615"/>
                      <a:pt x="368999" y="344519"/>
                      <a:pt x="369570" y="344329"/>
                    </a:cubicBezTo>
                    <a:cubicBezTo>
                      <a:pt x="370904" y="344043"/>
                      <a:pt x="372332" y="343662"/>
                      <a:pt x="373666" y="343376"/>
                    </a:cubicBezTo>
                    <a:cubicBezTo>
                      <a:pt x="373951" y="343281"/>
                      <a:pt x="374237" y="343281"/>
                      <a:pt x="374428" y="343186"/>
                    </a:cubicBezTo>
                    <a:cubicBezTo>
                      <a:pt x="374713" y="343091"/>
                      <a:pt x="375000" y="343091"/>
                      <a:pt x="375285" y="342995"/>
                    </a:cubicBezTo>
                    <a:cubicBezTo>
                      <a:pt x="376047" y="342805"/>
                      <a:pt x="376809" y="342614"/>
                      <a:pt x="377571" y="342519"/>
                    </a:cubicBezTo>
                    <a:cubicBezTo>
                      <a:pt x="378524" y="342329"/>
                      <a:pt x="379476" y="342138"/>
                      <a:pt x="380429" y="341948"/>
                    </a:cubicBezTo>
                    <a:cubicBezTo>
                      <a:pt x="381572" y="341662"/>
                      <a:pt x="382715" y="341471"/>
                      <a:pt x="383858" y="341281"/>
                    </a:cubicBezTo>
                    <a:cubicBezTo>
                      <a:pt x="385001" y="341090"/>
                      <a:pt x="386144" y="340805"/>
                      <a:pt x="387287" y="340614"/>
                    </a:cubicBezTo>
                    <a:cubicBezTo>
                      <a:pt x="388049" y="340519"/>
                      <a:pt x="388811" y="340328"/>
                      <a:pt x="389572" y="340233"/>
                    </a:cubicBezTo>
                    <a:cubicBezTo>
                      <a:pt x="390430" y="340043"/>
                      <a:pt x="391287" y="339947"/>
                      <a:pt x="392049" y="339757"/>
                    </a:cubicBezTo>
                    <a:cubicBezTo>
                      <a:pt x="392621" y="339662"/>
                      <a:pt x="393192" y="339566"/>
                      <a:pt x="393763" y="339471"/>
                    </a:cubicBezTo>
                    <a:cubicBezTo>
                      <a:pt x="394526" y="339376"/>
                      <a:pt x="395288" y="339281"/>
                      <a:pt x="395955" y="339090"/>
                    </a:cubicBezTo>
                    <a:cubicBezTo>
                      <a:pt x="396335" y="338995"/>
                      <a:pt x="396812" y="338995"/>
                      <a:pt x="397192" y="338900"/>
                    </a:cubicBezTo>
                    <a:cubicBezTo>
                      <a:pt x="397478" y="338900"/>
                      <a:pt x="397764" y="338804"/>
                      <a:pt x="398145" y="338804"/>
                    </a:cubicBezTo>
                    <a:cubicBezTo>
                      <a:pt x="398336" y="338804"/>
                      <a:pt x="398526" y="338709"/>
                      <a:pt x="398812" y="338709"/>
                    </a:cubicBezTo>
                    <a:cubicBezTo>
                      <a:pt x="398812" y="338709"/>
                      <a:pt x="398907" y="338709"/>
                      <a:pt x="398907" y="338709"/>
                    </a:cubicBezTo>
                    <a:cubicBezTo>
                      <a:pt x="398336" y="337280"/>
                      <a:pt x="397764" y="335756"/>
                      <a:pt x="397288" y="334328"/>
                    </a:cubicBezTo>
                    <a:cubicBezTo>
                      <a:pt x="393954" y="324041"/>
                      <a:pt x="390335" y="314039"/>
                      <a:pt x="385286" y="304324"/>
                    </a:cubicBezTo>
                    <a:cubicBezTo>
                      <a:pt x="380524" y="295085"/>
                      <a:pt x="375190" y="286036"/>
                      <a:pt x="371285" y="276511"/>
                    </a:cubicBezTo>
                    <a:cubicBezTo>
                      <a:pt x="362998" y="256318"/>
                      <a:pt x="352330" y="237363"/>
                      <a:pt x="337852" y="220313"/>
                    </a:cubicBezTo>
                    <a:cubicBezTo>
                      <a:pt x="336900" y="219266"/>
                      <a:pt x="336137" y="218027"/>
                      <a:pt x="335375" y="216789"/>
                    </a:cubicBezTo>
                    <a:cubicBezTo>
                      <a:pt x="323850" y="197072"/>
                      <a:pt x="310706" y="178308"/>
                      <a:pt x="293466" y="162211"/>
                    </a:cubicBezTo>
                    <a:cubicBezTo>
                      <a:pt x="288798" y="157829"/>
                      <a:pt x="282892" y="154781"/>
                      <a:pt x="278225" y="150781"/>
                    </a:cubicBezTo>
                    <a:cubicBezTo>
                      <a:pt x="273367" y="146495"/>
                      <a:pt x="272224" y="139065"/>
                      <a:pt x="267843" y="134207"/>
                    </a:cubicBezTo>
                    <a:cubicBezTo>
                      <a:pt x="260413" y="125921"/>
                      <a:pt x="253460" y="117253"/>
                      <a:pt x="245841" y="109252"/>
                    </a:cubicBezTo>
                    <a:cubicBezTo>
                      <a:pt x="231458" y="94202"/>
                      <a:pt x="215360" y="80486"/>
                      <a:pt x="200025" y="66294"/>
                    </a:cubicBezTo>
                    <a:cubicBezTo>
                      <a:pt x="196406" y="62960"/>
                      <a:pt x="192976" y="59531"/>
                      <a:pt x="189167" y="56483"/>
                    </a:cubicBezTo>
                    <a:cubicBezTo>
                      <a:pt x="179927" y="49149"/>
                      <a:pt x="171545" y="40862"/>
                      <a:pt x="160401" y="35814"/>
                    </a:cubicBezTo>
                    <a:cubicBezTo>
                      <a:pt x="159734" y="35528"/>
                      <a:pt x="158496" y="36005"/>
                      <a:pt x="157544" y="36100"/>
                    </a:cubicBezTo>
                    <a:cubicBezTo>
                      <a:pt x="157163" y="37814"/>
                      <a:pt x="156782" y="39433"/>
                      <a:pt x="156305" y="41339"/>
                    </a:cubicBezTo>
                    <a:cubicBezTo>
                      <a:pt x="153067" y="40862"/>
                      <a:pt x="150114" y="40386"/>
                      <a:pt x="146304" y="39815"/>
                    </a:cubicBezTo>
                    <a:cubicBezTo>
                      <a:pt x="147733" y="36385"/>
                      <a:pt x="149066" y="33338"/>
                      <a:pt x="150686" y="29337"/>
                    </a:cubicBezTo>
                    <a:cubicBezTo>
                      <a:pt x="141161" y="25241"/>
                      <a:pt x="133731" y="17240"/>
                      <a:pt x="122968" y="13716"/>
                    </a:cubicBezTo>
                    <a:cubicBezTo>
                      <a:pt x="122492" y="16669"/>
                      <a:pt x="128111" y="17240"/>
                      <a:pt x="124778" y="21241"/>
                    </a:cubicBezTo>
                    <a:cubicBezTo>
                      <a:pt x="118301" y="17431"/>
                      <a:pt x="111728" y="13621"/>
                      <a:pt x="104680" y="9620"/>
                    </a:cubicBezTo>
                    <a:cubicBezTo>
                      <a:pt x="107347" y="7906"/>
                      <a:pt x="109061" y="6763"/>
                      <a:pt x="111728" y="5048"/>
                    </a:cubicBezTo>
                    <a:cubicBezTo>
                      <a:pt x="108395" y="3334"/>
                      <a:pt x="105346" y="1619"/>
                      <a:pt x="102203" y="0"/>
                    </a:cubicBezTo>
                    <a:cubicBezTo>
                      <a:pt x="102108" y="95"/>
                      <a:pt x="102108" y="286"/>
                      <a:pt x="102013" y="381"/>
                    </a:cubicBezTo>
                    <a:cubicBezTo>
                      <a:pt x="101822" y="857"/>
                      <a:pt x="101537" y="1333"/>
                      <a:pt x="101346" y="1810"/>
                    </a:cubicBezTo>
                    <a:cubicBezTo>
                      <a:pt x="100965" y="2477"/>
                      <a:pt x="100679" y="3239"/>
                      <a:pt x="100298" y="3905"/>
                    </a:cubicBezTo>
                    <a:cubicBezTo>
                      <a:pt x="99346" y="5715"/>
                      <a:pt x="98488" y="7525"/>
                      <a:pt x="97536" y="9430"/>
                    </a:cubicBezTo>
                    <a:cubicBezTo>
                      <a:pt x="96679" y="11335"/>
                      <a:pt x="95726" y="13145"/>
                      <a:pt x="94964" y="15050"/>
                    </a:cubicBezTo>
                    <a:cubicBezTo>
                      <a:pt x="94774" y="15526"/>
                      <a:pt x="94583" y="16002"/>
                      <a:pt x="94393" y="16478"/>
                    </a:cubicBezTo>
                    <a:cubicBezTo>
                      <a:pt x="94012" y="17431"/>
                      <a:pt x="93631" y="18383"/>
                      <a:pt x="93345" y="19336"/>
                    </a:cubicBezTo>
                    <a:cubicBezTo>
                      <a:pt x="92678" y="21241"/>
                      <a:pt x="92107" y="23146"/>
                      <a:pt x="91535" y="25146"/>
                    </a:cubicBezTo>
                    <a:cubicBezTo>
                      <a:pt x="91059" y="26956"/>
                      <a:pt x="90583" y="28766"/>
                      <a:pt x="90107" y="30480"/>
                    </a:cubicBezTo>
                    <a:cubicBezTo>
                      <a:pt x="89630" y="32195"/>
                      <a:pt x="89154" y="33909"/>
                      <a:pt x="88678" y="35528"/>
                    </a:cubicBezTo>
                    <a:cubicBezTo>
                      <a:pt x="88487" y="36195"/>
                      <a:pt x="88297" y="36767"/>
                      <a:pt x="88106" y="37433"/>
                    </a:cubicBezTo>
                    <a:cubicBezTo>
                      <a:pt x="87916" y="38100"/>
                      <a:pt x="87630" y="38767"/>
                      <a:pt x="87440" y="39433"/>
                    </a:cubicBezTo>
                    <a:cubicBezTo>
                      <a:pt x="87344" y="39719"/>
                      <a:pt x="87249" y="40005"/>
                      <a:pt x="87154" y="40196"/>
                    </a:cubicBezTo>
                    <a:cubicBezTo>
                      <a:pt x="87059" y="40481"/>
                      <a:pt x="86963" y="40767"/>
                      <a:pt x="86773" y="41053"/>
                    </a:cubicBezTo>
                    <a:cubicBezTo>
                      <a:pt x="86678" y="41339"/>
                      <a:pt x="86487" y="41624"/>
                      <a:pt x="86392" y="41910"/>
                    </a:cubicBezTo>
                    <a:cubicBezTo>
                      <a:pt x="86296" y="42196"/>
                      <a:pt x="86106" y="42577"/>
                      <a:pt x="85916" y="42863"/>
                    </a:cubicBezTo>
                    <a:cubicBezTo>
                      <a:pt x="85725" y="43148"/>
                      <a:pt x="85535" y="43529"/>
                      <a:pt x="85439" y="43815"/>
                    </a:cubicBezTo>
                    <a:cubicBezTo>
                      <a:pt x="85154" y="44291"/>
                      <a:pt x="84772" y="44863"/>
                      <a:pt x="84487" y="45339"/>
                    </a:cubicBezTo>
                    <a:cubicBezTo>
                      <a:pt x="84201" y="45815"/>
                      <a:pt x="83820" y="46196"/>
                      <a:pt x="83534" y="46673"/>
                    </a:cubicBezTo>
                    <a:cubicBezTo>
                      <a:pt x="83344" y="46958"/>
                      <a:pt x="83153" y="47149"/>
                      <a:pt x="82868" y="47434"/>
                    </a:cubicBezTo>
                    <a:cubicBezTo>
                      <a:pt x="82391" y="47911"/>
                      <a:pt x="82010" y="48482"/>
                      <a:pt x="81534" y="48958"/>
                    </a:cubicBezTo>
                    <a:cubicBezTo>
                      <a:pt x="81344" y="49149"/>
                      <a:pt x="81153" y="49340"/>
                      <a:pt x="81058" y="49530"/>
                    </a:cubicBezTo>
                    <a:cubicBezTo>
                      <a:pt x="80772" y="49816"/>
                      <a:pt x="80486" y="50197"/>
                      <a:pt x="80201" y="50482"/>
                    </a:cubicBezTo>
                    <a:cubicBezTo>
                      <a:pt x="80105" y="50673"/>
                      <a:pt x="79915" y="50768"/>
                      <a:pt x="79820" y="50959"/>
                    </a:cubicBezTo>
                    <a:cubicBezTo>
                      <a:pt x="79534" y="51245"/>
                      <a:pt x="79343" y="51530"/>
                      <a:pt x="79058" y="51816"/>
                    </a:cubicBezTo>
                    <a:cubicBezTo>
                      <a:pt x="78772" y="52102"/>
                      <a:pt x="78486" y="52388"/>
                      <a:pt x="78296" y="52673"/>
                    </a:cubicBezTo>
                    <a:cubicBezTo>
                      <a:pt x="77915" y="53054"/>
                      <a:pt x="77629" y="53531"/>
                      <a:pt x="77248" y="53912"/>
                    </a:cubicBezTo>
                    <a:cubicBezTo>
                      <a:pt x="76962" y="54293"/>
                      <a:pt x="76771" y="54578"/>
                      <a:pt x="76486" y="54959"/>
                    </a:cubicBezTo>
                    <a:cubicBezTo>
                      <a:pt x="76105" y="55531"/>
                      <a:pt x="75724" y="56102"/>
                      <a:pt x="75343" y="56769"/>
                    </a:cubicBezTo>
                    <a:cubicBezTo>
                      <a:pt x="75057" y="57341"/>
                      <a:pt x="74771" y="57912"/>
                      <a:pt x="74486" y="58483"/>
                    </a:cubicBezTo>
                    <a:cubicBezTo>
                      <a:pt x="74390" y="58769"/>
                      <a:pt x="74200" y="59150"/>
                      <a:pt x="74104" y="59436"/>
                    </a:cubicBezTo>
                    <a:cubicBezTo>
                      <a:pt x="73914" y="60007"/>
                      <a:pt x="73628" y="60579"/>
                      <a:pt x="73438" y="61151"/>
                    </a:cubicBezTo>
                    <a:cubicBezTo>
                      <a:pt x="73343" y="61531"/>
                      <a:pt x="73152" y="61913"/>
                      <a:pt x="73057" y="62294"/>
                    </a:cubicBezTo>
                    <a:cubicBezTo>
                      <a:pt x="72866" y="62770"/>
                      <a:pt x="72771" y="63246"/>
                      <a:pt x="72580" y="63627"/>
                    </a:cubicBezTo>
                    <a:cubicBezTo>
                      <a:pt x="72390" y="64199"/>
                      <a:pt x="72200" y="64675"/>
                      <a:pt x="72009" y="65246"/>
                    </a:cubicBezTo>
                    <a:cubicBezTo>
                      <a:pt x="71819" y="65627"/>
                      <a:pt x="71723" y="66008"/>
                      <a:pt x="71533" y="66389"/>
                    </a:cubicBezTo>
                    <a:cubicBezTo>
                      <a:pt x="71342" y="66961"/>
                      <a:pt x="71057" y="67532"/>
                      <a:pt x="70771" y="68104"/>
                    </a:cubicBezTo>
                    <a:cubicBezTo>
                      <a:pt x="70390" y="68771"/>
                      <a:pt x="70009" y="69532"/>
                      <a:pt x="69628" y="70199"/>
                    </a:cubicBezTo>
                    <a:cubicBezTo>
                      <a:pt x="69247" y="70771"/>
                      <a:pt x="68866" y="71342"/>
                      <a:pt x="68390" y="72009"/>
                    </a:cubicBezTo>
                    <a:cubicBezTo>
                      <a:pt x="67913" y="72676"/>
                      <a:pt x="67342" y="73343"/>
                      <a:pt x="66675" y="74009"/>
                    </a:cubicBezTo>
                    <a:cubicBezTo>
                      <a:pt x="66485" y="74200"/>
                      <a:pt x="66389" y="74295"/>
                      <a:pt x="66199" y="74486"/>
                    </a:cubicBezTo>
                    <a:cubicBezTo>
                      <a:pt x="66008" y="74771"/>
                      <a:pt x="65722" y="74962"/>
                      <a:pt x="65532" y="75248"/>
                    </a:cubicBezTo>
                    <a:cubicBezTo>
                      <a:pt x="65151" y="75629"/>
                      <a:pt x="64865" y="76009"/>
                      <a:pt x="64484" y="76486"/>
                    </a:cubicBezTo>
                    <a:cubicBezTo>
                      <a:pt x="64103" y="76962"/>
                      <a:pt x="63722" y="77438"/>
                      <a:pt x="63437" y="77915"/>
                    </a:cubicBezTo>
                    <a:cubicBezTo>
                      <a:pt x="63055" y="78391"/>
                      <a:pt x="62770" y="78962"/>
                      <a:pt x="62389" y="79439"/>
                    </a:cubicBezTo>
                    <a:cubicBezTo>
                      <a:pt x="62103" y="79915"/>
                      <a:pt x="61722" y="80486"/>
                      <a:pt x="61436" y="80963"/>
                    </a:cubicBezTo>
                    <a:cubicBezTo>
                      <a:pt x="60865" y="82010"/>
                      <a:pt x="60293" y="82963"/>
                      <a:pt x="59722" y="84011"/>
                    </a:cubicBezTo>
                    <a:cubicBezTo>
                      <a:pt x="59341" y="84677"/>
                      <a:pt x="58960" y="85439"/>
                      <a:pt x="58579" y="86106"/>
                    </a:cubicBezTo>
                    <a:cubicBezTo>
                      <a:pt x="58198" y="86773"/>
                      <a:pt x="57912" y="87344"/>
                      <a:pt x="57531" y="88011"/>
                    </a:cubicBezTo>
                    <a:cubicBezTo>
                      <a:pt x="57150" y="88773"/>
                      <a:pt x="56769" y="89440"/>
                      <a:pt x="56293" y="90202"/>
                    </a:cubicBezTo>
                    <a:cubicBezTo>
                      <a:pt x="56007" y="90678"/>
                      <a:pt x="55721" y="91154"/>
                      <a:pt x="55436" y="91535"/>
                    </a:cubicBezTo>
                    <a:cubicBezTo>
                      <a:pt x="55150" y="91916"/>
                      <a:pt x="54864" y="92297"/>
                      <a:pt x="54578" y="92774"/>
                    </a:cubicBezTo>
                    <a:cubicBezTo>
                      <a:pt x="54388" y="93059"/>
                      <a:pt x="54102" y="93440"/>
                      <a:pt x="53912" y="93726"/>
                    </a:cubicBezTo>
                    <a:cubicBezTo>
                      <a:pt x="53435" y="94298"/>
                      <a:pt x="52959" y="94869"/>
                      <a:pt x="52483" y="95441"/>
                    </a:cubicBezTo>
                    <a:cubicBezTo>
                      <a:pt x="51911" y="96012"/>
                      <a:pt x="51435" y="96679"/>
                      <a:pt x="50863" y="97250"/>
                    </a:cubicBezTo>
                    <a:cubicBezTo>
                      <a:pt x="50197" y="97917"/>
                      <a:pt x="49625" y="98584"/>
                      <a:pt x="48959" y="99155"/>
                    </a:cubicBezTo>
                    <a:cubicBezTo>
                      <a:pt x="48482" y="99631"/>
                      <a:pt x="47911" y="100203"/>
                      <a:pt x="47435" y="100679"/>
                    </a:cubicBezTo>
                    <a:cubicBezTo>
                      <a:pt x="46863" y="101251"/>
                      <a:pt x="46292" y="101822"/>
                      <a:pt x="45720" y="102394"/>
                    </a:cubicBezTo>
                    <a:cubicBezTo>
                      <a:pt x="45244" y="102870"/>
                      <a:pt x="44672" y="103442"/>
                      <a:pt x="44196" y="103918"/>
                    </a:cubicBezTo>
                    <a:cubicBezTo>
                      <a:pt x="43815" y="104299"/>
                      <a:pt x="43434" y="104680"/>
                      <a:pt x="43053" y="105156"/>
                    </a:cubicBezTo>
                    <a:cubicBezTo>
                      <a:pt x="42577" y="105632"/>
                      <a:pt x="42101" y="106108"/>
                      <a:pt x="41720" y="106680"/>
                    </a:cubicBezTo>
                    <a:cubicBezTo>
                      <a:pt x="41529" y="106871"/>
                      <a:pt x="41338" y="107061"/>
                      <a:pt x="41243" y="107252"/>
                    </a:cubicBezTo>
                    <a:cubicBezTo>
                      <a:pt x="40862" y="107728"/>
                      <a:pt x="40481" y="108204"/>
                      <a:pt x="40196" y="108680"/>
                    </a:cubicBezTo>
                    <a:cubicBezTo>
                      <a:pt x="39815" y="109156"/>
                      <a:pt x="39434" y="109728"/>
                      <a:pt x="39148" y="110204"/>
                    </a:cubicBezTo>
                    <a:cubicBezTo>
                      <a:pt x="38767" y="110776"/>
                      <a:pt x="38386" y="111443"/>
                      <a:pt x="38005" y="112014"/>
                    </a:cubicBezTo>
                    <a:cubicBezTo>
                      <a:pt x="37910" y="112205"/>
                      <a:pt x="37719" y="112490"/>
                      <a:pt x="37624" y="112681"/>
                    </a:cubicBezTo>
                    <a:cubicBezTo>
                      <a:pt x="37243" y="113348"/>
                      <a:pt x="36767" y="114109"/>
                      <a:pt x="36386" y="114776"/>
                    </a:cubicBezTo>
                    <a:cubicBezTo>
                      <a:pt x="36100" y="115253"/>
                      <a:pt x="35814" y="115824"/>
                      <a:pt x="35528" y="116300"/>
                    </a:cubicBezTo>
                    <a:cubicBezTo>
                      <a:pt x="35243" y="116777"/>
                      <a:pt x="35052" y="117253"/>
                      <a:pt x="34766" y="117729"/>
                    </a:cubicBezTo>
                    <a:cubicBezTo>
                      <a:pt x="34385" y="118396"/>
                      <a:pt x="34004" y="119158"/>
                      <a:pt x="33623" y="119825"/>
                    </a:cubicBezTo>
                    <a:cubicBezTo>
                      <a:pt x="33338" y="120301"/>
                      <a:pt x="33052" y="120777"/>
                      <a:pt x="32861" y="121253"/>
                    </a:cubicBezTo>
                    <a:cubicBezTo>
                      <a:pt x="32576" y="121730"/>
                      <a:pt x="32290" y="122206"/>
                      <a:pt x="31909" y="122777"/>
                    </a:cubicBezTo>
                    <a:cubicBezTo>
                      <a:pt x="31528" y="123349"/>
                      <a:pt x="31242" y="123825"/>
                      <a:pt x="30861" y="124397"/>
                    </a:cubicBezTo>
                    <a:cubicBezTo>
                      <a:pt x="30575" y="124778"/>
                      <a:pt x="30290" y="125254"/>
                      <a:pt x="29909" y="125635"/>
                    </a:cubicBezTo>
                    <a:cubicBezTo>
                      <a:pt x="29528" y="126111"/>
                      <a:pt x="29146" y="126587"/>
                      <a:pt x="28861" y="126968"/>
                    </a:cubicBezTo>
                    <a:cubicBezTo>
                      <a:pt x="28670" y="127159"/>
                      <a:pt x="28480" y="127445"/>
                      <a:pt x="28289" y="127635"/>
                    </a:cubicBezTo>
                    <a:cubicBezTo>
                      <a:pt x="28004" y="127921"/>
                      <a:pt x="27813" y="128111"/>
                      <a:pt x="27527" y="128397"/>
                    </a:cubicBezTo>
                    <a:cubicBezTo>
                      <a:pt x="27051" y="128873"/>
                      <a:pt x="26479" y="129254"/>
                      <a:pt x="26003" y="129731"/>
                    </a:cubicBezTo>
                    <a:cubicBezTo>
                      <a:pt x="25337" y="130207"/>
                      <a:pt x="24765" y="130683"/>
                      <a:pt x="24098" y="131064"/>
                    </a:cubicBezTo>
                    <a:cubicBezTo>
                      <a:pt x="23527" y="131445"/>
                      <a:pt x="22860" y="131921"/>
                      <a:pt x="22288" y="132302"/>
                    </a:cubicBezTo>
                    <a:cubicBezTo>
                      <a:pt x="21812" y="132588"/>
                      <a:pt x="21336" y="132969"/>
                      <a:pt x="20765" y="133255"/>
                    </a:cubicBezTo>
                    <a:cubicBezTo>
                      <a:pt x="20288" y="133541"/>
                      <a:pt x="19907" y="133826"/>
                      <a:pt x="19526" y="134207"/>
                    </a:cubicBezTo>
                    <a:cubicBezTo>
                      <a:pt x="19050" y="134588"/>
                      <a:pt x="18574" y="134969"/>
                      <a:pt x="18097" y="135350"/>
                    </a:cubicBezTo>
                    <a:cubicBezTo>
                      <a:pt x="17621" y="135731"/>
                      <a:pt x="17145" y="136208"/>
                      <a:pt x="16669" y="136684"/>
                    </a:cubicBezTo>
                    <a:cubicBezTo>
                      <a:pt x="16383" y="136970"/>
                      <a:pt x="16193" y="137160"/>
                      <a:pt x="15907" y="137446"/>
                    </a:cubicBezTo>
                    <a:cubicBezTo>
                      <a:pt x="15621" y="137731"/>
                      <a:pt x="15430" y="138017"/>
                      <a:pt x="15240" y="138303"/>
                    </a:cubicBezTo>
                    <a:cubicBezTo>
                      <a:pt x="15050" y="138494"/>
                      <a:pt x="14859" y="138779"/>
                      <a:pt x="14764" y="138970"/>
                    </a:cubicBezTo>
                    <a:cubicBezTo>
                      <a:pt x="14478" y="139351"/>
                      <a:pt x="14192" y="139732"/>
                      <a:pt x="13907" y="140113"/>
                    </a:cubicBezTo>
                    <a:cubicBezTo>
                      <a:pt x="13716" y="140399"/>
                      <a:pt x="13430" y="140684"/>
                      <a:pt x="13240" y="140970"/>
                    </a:cubicBezTo>
                    <a:cubicBezTo>
                      <a:pt x="12763" y="141637"/>
                      <a:pt x="12287" y="142208"/>
                      <a:pt x="11811" y="142875"/>
                    </a:cubicBezTo>
                    <a:cubicBezTo>
                      <a:pt x="11430" y="143447"/>
                      <a:pt x="10954" y="143923"/>
                      <a:pt x="10573" y="144494"/>
                    </a:cubicBezTo>
                    <a:cubicBezTo>
                      <a:pt x="10001" y="145256"/>
                      <a:pt x="9335" y="146114"/>
                      <a:pt x="8763" y="146876"/>
                    </a:cubicBezTo>
                    <a:cubicBezTo>
                      <a:pt x="8382" y="147352"/>
                      <a:pt x="8001" y="147923"/>
                      <a:pt x="7525" y="148400"/>
                    </a:cubicBezTo>
                    <a:cubicBezTo>
                      <a:pt x="6858" y="149257"/>
                      <a:pt x="6096" y="150114"/>
                      <a:pt x="5429" y="151067"/>
                    </a:cubicBezTo>
                    <a:cubicBezTo>
                      <a:pt x="4953" y="151638"/>
                      <a:pt x="4477" y="152210"/>
                      <a:pt x="4001" y="152781"/>
                    </a:cubicBezTo>
                    <a:cubicBezTo>
                      <a:pt x="3620" y="153257"/>
                      <a:pt x="3238" y="153734"/>
                      <a:pt x="2858" y="154115"/>
                    </a:cubicBezTo>
                    <a:cubicBezTo>
                      <a:pt x="2477" y="154496"/>
                      <a:pt x="2096" y="154972"/>
                      <a:pt x="1810" y="155353"/>
                    </a:cubicBezTo>
                    <a:cubicBezTo>
                      <a:pt x="1524" y="155734"/>
                      <a:pt x="1143" y="156115"/>
                      <a:pt x="857" y="156496"/>
                    </a:cubicBezTo>
                    <a:cubicBezTo>
                      <a:pt x="667" y="156686"/>
                      <a:pt x="476" y="156877"/>
                      <a:pt x="286" y="157163"/>
                    </a:cubicBezTo>
                    <a:cubicBezTo>
                      <a:pt x="191" y="157258"/>
                      <a:pt x="95" y="157353"/>
                      <a:pt x="0" y="157544"/>
                    </a:cubicBezTo>
                    <a:cubicBezTo>
                      <a:pt x="476" y="157734"/>
                      <a:pt x="953" y="157829"/>
                      <a:pt x="1334" y="158115"/>
                    </a:cubicBezTo>
                    <a:cubicBezTo>
                      <a:pt x="2953" y="158972"/>
                      <a:pt x="5239" y="161163"/>
                      <a:pt x="4953" y="162020"/>
                    </a:cubicBezTo>
                    <a:cubicBezTo>
                      <a:pt x="3334" y="166497"/>
                      <a:pt x="6096" y="167545"/>
                      <a:pt x="9811" y="168783"/>
                    </a:cubicBezTo>
                    <a:cubicBezTo>
                      <a:pt x="13049" y="169831"/>
                      <a:pt x="16193" y="171355"/>
                      <a:pt x="19241" y="172974"/>
                    </a:cubicBezTo>
                    <a:cubicBezTo>
                      <a:pt x="22765" y="174879"/>
                      <a:pt x="26003" y="177260"/>
                      <a:pt x="29528" y="179070"/>
                    </a:cubicBezTo>
                    <a:cubicBezTo>
                      <a:pt x="40100" y="184404"/>
                      <a:pt x="50768" y="189833"/>
                      <a:pt x="59436" y="197358"/>
                    </a:cubicBezTo>
                    <a:cubicBezTo>
                      <a:pt x="66485" y="203454"/>
                      <a:pt x="74104" y="208502"/>
                      <a:pt x="82010" y="213551"/>
                    </a:cubicBezTo>
                    <a:cubicBezTo>
                      <a:pt x="85725" y="215932"/>
                      <a:pt x="88868" y="218980"/>
                      <a:pt x="94012" y="219075"/>
                    </a:cubicBezTo>
                    <a:cubicBezTo>
                      <a:pt x="96107" y="219075"/>
                      <a:pt x="98584" y="221075"/>
                      <a:pt x="100298" y="222695"/>
                    </a:cubicBezTo>
                    <a:cubicBezTo>
                      <a:pt x="112871" y="234887"/>
                      <a:pt x="127540" y="245078"/>
                      <a:pt x="139732" y="257651"/>
                    </a:cubicBezTo>
                    <a:cubicBezTo>
                      <a:pt x="145828" y="263938"/>
                      <a:pt x="150400" y="271177"/>
                      <a:pt x="157258" y="276796"/>
                    </a:cubicBezTo>
                    <a:cubicBezTo>
                      <a:pt x="162973" y="281464"/>
                      <a:pt x="167164" y="286988"/>
                      <a:pt x="171736" y="292418"/>
                    </a:cubicBezTo>
                    <a:cubicBezTo>
                      <a:pt x="176689" y="298228"/>
                      <a:pt x="181928" y="303848"/>
                      <a:pt x="187166" y="309467"/>
                    </a:cubicBezTo>
                    <a:cubicBezTo>
                      <a:pt x="196120" y="318992"/>
                      <a:pt x="201073" y="331280"/>
                      <a:pt x="212408" y="339185"/>
                    </a:cubicBezTo>
                    <a:cubicBezTo>
                      <a:pt x="213170" y="339662"/>
                      <a:pt x="213455" y="340709"/>
                      <a:pt x="213931" y="341471"/>
                    </a:cubicBezTo>
                    <a:cubicBezTo>
                      <a:pt x="217932" y="348044"/>
                      <a:pt x="221837" y="354616"/>
                      <a:pt x="225838" y="361188"/>
                    </a:cubicBezTo>
                    <a:cubicBezTo>
                      <a:pt x="225648" y="360617"/>
                      <a:pt x="225742" y="360617"/>
                      <a:pt x="225838" y="360617"/>
                    </a:cubicBezTo>
                    <a:close/>
                    <a:moveTo>
                      <a:pt x="162687" y="52102"/>
                    </a:moveTo>
                    <a:cubicBezTo>
                      <a:pt x="170307" y="51721"/>
                      <a:pt x="175070" y="56674"/>
                      <a:pt x="181165" y="57912"/>
                    </a:cubicBezTo>
                    <a:cubicBezTo>
                      <a:pt x="182023" y="58103"/>
                      <a:pt x="182404" y="60198"/>
                      <a:pt x="183547" y="62484"/>
                    </a:cubicBezTo>
                    <a:cubicBezTo>
                      <a:pt x="180975" y="62484"/>
                      <a:pt x="179070" y="62960"/>
                      <a:pt x="177451" y="62389"/>
                    </a:cubicBezTo>
                    <a:cubicBezTo>
                      <a:pt x="170307" y="60007"/>
                      <a:pt x="170212" y="59817"/>
                      <a:pt x="162687" y="52102"/>
                    </a:cubicBezTo>
                    <a:close/>
                    <a:moveTo>
                      <a:pt x="182214" y="264986"/>
                    </a:moveTo>
                    <a:cubicBezTo>
                      <a:pt x="173355" y="260985"/>
                      <a:pt x="171831" y="255937"/>
                      <a:pt x="168116" y="249936"/>
                    </a:cubicBezTo>
                    <a:cubicBezTo>
                      <a:pt x="175355" y="253556"/>
                      <a:pt x="177641" y="258127"/>
                      <a:pt x="182214" y="264986"/>
                    </a:cubicBezTo>
                    <a:close/>
                    <a:moveTo>
                      <a:pt x="182214" y="287941"/>
                    </a:moveTo>
                    <a:cubicBezTo>
                      <a:pt x="177737" y="282416"/>
                      <a:pt x="173641" y="276701"/>
                      <a:pt x="169450" y="270986"/>
                    </a:cubicBezTo>
                    <a:cubicBezTo>
                      <a:pt x="169354" y="270796"/>
                      <a:pt x="169831" y="270224"/>
                      <a:pt x="171069" y="267938"/>
                    </a:cubicBezTo>
                    <a:cubicBezTo>
                      <a:pt x="177832" y="274701"/>
                      <a:pt x="184785" y="279940"/>
                      <a:pt x="187738" y="287941"/>
                    </a:cubicBezTo>
                    <a:cubicBezTo>
                      <a:pt x="185356" y="290608"/>
                      <a:pt x="183166" y="288989"/>
                      <a:pt x="182214" y="287941"/>
                    </a:cubicBezTo>
                    <a:close/>
                    <a:moveTo>
                      <a:pt x="191929" y="276320"/>
                    </a:moveTo>
                    <a:cubicBezTo>
                      <a:pt x="193834" y="277178"/>
                      <a:pt x="195644" y="277368"/>
                      <a:pt x="196310" y="278321"/>
                    </a:cubicBezTo>
                    <a:cubicBezTo>
                      <a:pt x="206788" y="291751"/>
                      <a:pt x="217075" y="305371"/>
                      <a:pt x="227362" y="318992"/>
                    </a:cubicBezTo>
                    <a:cubicBezTo>
                      <a:pt x="227647" y="319373"/>
                      <a:pt x="226695" y="320516"/>
                      <a:pt x="226028" y="321945"/>
                    </a:cubicBezTo>
                    <a:cubicBezTo>
                      <a:pt x="223838" y="319754"/>
                      <a:pt x="221457" y="317944"/>
                      <a:pt x="220028" y="315659"/>
                    </a:cubicBezTo>
                    <a:cubicBezTo>
                      <a:pt x="212503" y="303752"/>
                      <a:pt x="202407" y="293561"/>
                      <a:pt x="192882" y="282988"/>
                    </a:cubicBezTo>
                    <a:cubicBezTo>
                      <a:pt x="191072" y="280988"/>
                      <a:pt x="190881" y="278987"/>
                      <a:pt x="191929" y="276320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  <p:sp>
            <p:nvSpPr>
              <p:cNvPr id="240" name="Freeform: Shape 239">
                <a:extLst>
                  <a:ext uri="{FF2B5EF4-FFF2-40B4-BE49-F238E27FC236}">
                    <a16:creationId xmlns:a16="http://schemas.microsoft.com/office/drawing/2014/main" id="{B7E7306A-8605-4598-9C9C-E32F635BF315}"/>
                  </a:ext>
                </a:extLst>
              </p:cNvPr>
              <p:cNvSpPr/>
              <p:nvPr userDrawn="1"/>
            </p:nvSpPr>
            <p:spPr>
              <a:xfrm>
                <a:off x="7570374" y="3100006"/>
                <a:ext cx="273176" cy="926496"/>
              </a:xfrm>
              <a:custGeom>
                <a:avLst/>
                <a:gdLst>
                  <a:gd name="connsiteX0" fmla="*/ 273177 w 273176"/>
                  <a:gd name="connsiteY0" fmla="*/ 294132 h 926496"/>
                  <a:gd name="connsiteX1" fmla="*/ 270415 w 273176"/>
                  <a:gd name="connsiteY1" fmla="*/ 278606 h 926496"/>
                  <a:gd name="connsiteX2" fmla="*/ 259938 w 273176"/>
                  <a:gd name="connsiteY2" fmla="*/ 257746 h 926496"/>
                  <a:gd name="connsiteX3" fmla="*/ 255747 w 273176"/>
                  <a:gd name="connsiteY3" fmla="*/ 251079 h 926496"/>
                  <a:gd name="connsiteX4" fmla="*/ 256985 w 273176"/>
                  <a:gd name="connsiteY4" fmla="*/ 250317 h 926496"/>
                  <a:gd name="connsiteX5" fmla="*/ 268510 w 273176"/>
                  <a:gd name="connsiteY5" fmla="*/ 251650 h 926496"/>
                  <a:gd name="connsiteX6" fmla="*/ 269272 w 273176"/>
                  <a:gd name="connsiteY6" fmla="*/ 250317 h 926496"/>
                  <a:gd name="connsiteX7" fmla="*/ 265557 w 273176"/>
                  <a:gd name="connsiteY7" fmla="*/ 208883 h 926496"/>
                  <a:gd name="connsiteX8" fmla="*/ 258223 w 273176"/>
                  <a:gd name="connsiteY8" fmla="*/ 186785 h 926496"/>
                  <a:gd name="connsiteX9" fmla="*/ 252699 w 273176"/>
                  <a:gd name="connsiteY9" fmla="*/ 158687 h 926496"/>
                  <a:gd name="connsiteX10" fmla="*/ 253555 w 273176"/>
                  <a:gd name="connsiteY10" fmla="*/ 157258 h 926496"/>
                  <a:gd name="connsiteX11" fmla="*/ 259556 w 273176"/>
                  <a:gd name="connsiteY11" fmla="*/ 157639 h 926496"/>
                  <a:gd name="connsiteX12" fmla="*/ 251079 w 273176"/>
                  <a:gd name="connsiteY12" fmla="*/ 116681 h 926496"/>
                  <a:gd name="connsiteX13" fmla="*/ 244602 w 273176"/>
                  <a:gd name="connsiteY13" fmla="*/ 115443 h 926496"/>
                  <a:gd name="connsiteX14" fmla="*/ 233553 w 273176"/>
                  <a:gd name="connsiteY14" fmla="*/ 80963 h 926496"/>
                  <a:gd name="connsiteX15" fmla="*/ 233744 w 273176"/>
                  <a:gd name="connsiteY15" fmla="*/ 72771 h 926496"/>
                  <a:gd name="connsiteX16" fmla="*/ 234220 w 273176"/>
                  <a:gd name="connsiteY16" fmla="*/ 72962 h 926496"/>
                  <a:gd name="connsiteX17" fmla="*/ 234220 w 273176"/>
                  <a:gd name="connsiteY17" fmla="*/ 72962 h 926496"/>
                  <a:gd name="connsiteX18" fmla="*/ 234220 w 273176"/>
                  <a:gd name="connsiteY18" fmla="*/ 72295 h 926496"/>
                  <a:gd name="connsiteX19" fmla="*/ 233839 w 273176"/>
                  <a:gd name="connsiteY19" fmla="*/ 72676 h 926496"/>
                  <a:gd name="connsiteX20" fmla="*/ 230600 w 273176"/>
                  <a:gd name="connsiteY20" fmla="*/ 61436 h 926496"/>
                  <a:gd name="connsiteX21" fmla="*/ 224124 w 273176"/>
                  <a:gd name="connsiteY21" fmla="*/ 49911 h 926496"/>
                  <a:gd name="connsiteX22" fmla="*/ 223171 w 273176"/>
                  <a:gd name="connsiteY22" fmla="*/ 34004 h 926496"/>
                  <a:gd name="connsiteX23" fmla="*/ 221456 w 273176"/>
                  <a:gd name="connsiteY23" fmla="*/ 26575 h 926496"/>
                  <a:gd name="connsiteX24" fmla="*/ 212027 w 273176"/>
                  <a:gd name="connsiteY24" fmla="*/ 14288 h 926496"/>
                  <a:gd name="connsiteX25" fmla="*/ 212313 w 273176"/>
                  <a:gd name="connsiteY25" fmla="*/ 8382 h 926496"/>
                  <a:gd name="connsiteX26" fmla="*/ 214122 w 273176"/>
                  <a:gd name="connsiteY26" fmla="*/ 1048 h 926496"/>
                  <a:gd name="connsiteX27" fmla="*/ 213551 w 273176"/>
                  <a:gd name="connsiteY27" fmla="*/ 0 h 926496"/>
                  <a:gd name="connsiteX28" fmla="*/ 213456 w 273176"/>
                  <a:gd name="connsiteY28" fmla="*/ 0 h 926496"/>
                  <a:gd name="connsiteX29" fmla="*/ 212598 w 273176"/>
                  <a:gd name="connsiteY29" fmla="*/ 191 h 926496"/>
                  <a:gd name="connsiteX30" fmla="*/ 211360 w 273176"/>
                  <a:gd name="connsiteY30" fmla="*/ 476 h 926496"/>
                  <a:gd name="connsiteX31" fmla="*/ 209931 w 273176"/>
                  <a:gd name="connsiteY31" fmla="*/ 762 h 926496"/>
                  <a:gd name="connsiteX32" fmla="*/ 208693 w 273176"/>
                  <a:gd name="connsiteY32" fmla="*/ 1048 h 926496"/>
                  <a:gd name="connsiteX33" fmla="*/ 207836 w 273176"/>
                  <a:gd name="connsiteY33" fmla="*/ 1619 h 926496"/>
                  <a:gd name="connsiteX34" fmla="*/ 206597 w 273176"/>
                  <a:gd name="connsiteY34" fmla="*/ 2286 h 926496"/>
                  <a:gd name="connsiteX35" fmla="*/ 204693 w 273176"/>
                  <a:gd name="connsiteY35" fmla="*/ 3239 h 926496"/>
                  <a:gd name="connsiteX36" fmla="*/ 202692 w 273176"/>
                  <a:gd name="connsiteY36" fmla="*/ 4096 h 926496"/>
                  <a:gd name="connsiteX37" fmla="*/ 200787 w 273176"/>
                  <a:gd name="connsiteY37" fmla="*/ 4858 h 926496"/>
                  <a:gd name="connsiteX38" fmla="*/ 199263 w 273176"/>
                  <a:gd name="connsiteY38" fmla="*/ 5429 h 926496"/>
                  <a:gd name="connsiteX39" fmla="*/ 196215 w 273176"/>
                  <a:gd name="connsiteY39" fmla="*/ 6382 h 926496"/>
                  <a:gd name="connsiteX40" fmla="*/ 194120 w 273176"/>
                  <a:gd name="connsiteY40" fmla="*/ 6953 h 926496"/>
                  <a:gd name="connsiteX41" fmla="*/ 190119 w 273176"/>
                  <a:gd name="connsiteY41" fmla="*/ 7906 h 926496"/>
                  <a:gd name="connsiteX42" fmla="*/ 188405 w 273176"/>
                  <a:gd name="connsiteY42" fmla="*/ 8287 h 926496"/>
                  <a:gd name="connsiteX43" fmla="*/ 186309 w 273176"/>
                  <a:gd name="connsiteY43" fmla="*/ 8668 h 926496"/>
                  <a:gd name="connsiteX44" fmla="*/ 182118 w 273176"/>
                  <a:gd name="connsiteY44" fmla="*/ 9430 h 926496"/>
                  <a:gd name="connsiteX45" fmla="*/ 178213 w 273176"/>
                  <a:gd name="connsiteY45" fmla="*/ 10096 h 926496"/>
                  <a:gd name="connsiteX46" fmla="*/ 174689 w 273176"/>
                  <a:gd name="connsiteY46" fmla="*/ 10668 h 926496"/>
                  <a:gd name="connsiteX47" fmla="*/ 169069 w 273176"/>
                  <a:gd name="connsiteY47" fmla="*/ 11716 h 926496"/>
                  <a:gd name="connsiteX48" fmla="*/ 167450 w 273176"/>
                  <a:gd name="connsiteY48" fmla="*/ 12097 h 926496"/>
                  <a:gd name="connsiteX49" fmla="*/ 164497 w 273176"/>
                  <a:gd name="connsiteY49" fmla="*/ 12764 h 926496"/>
                  <a:gd name="connsiteX50" fmla="*/ 160306 w 273176"/>
                  <a:gd name="connsiteY50" fmla="*/ 13621 h 926496"/>
                  <a:gd name="connsiteX51" fmla="*/ 155163 w 273176"/>
                  <a:gd name="connsiteY51" fmla="*/ 14573 h 926496"/>
                  <a:gd name="connsiteX52" fmla="*/ 153353 w 273176"/>
                  <a:gd name="connsiteY52" fmla="*/ 14859 h 926496"/>
                  <a:gd name="connsiteX53" fmla="*/ 148495 w 273176"/>
                  <a:gd name="connsiteY53" fmla="*/ 16002 h 926496"/>
                  <a:gd name="connsiteX54" fmla="*/ 144304 w 273176"/>
                  <a:gd name="connsiteY54" fmla="*/ 16764 h 926496"/>
                  <a:gd name="connsiteX55" fmla="*/ 141637 w 273176"/>
                  <a:gd name="connsiteY55" fmla="*/ 17145 h 926496"/>
                  <a:gd name="connsiteX56" fmla="*/ 137922 w 273176"/>
                  <a:gd name="connsiteY56" fmla="*/ 17621 h 926496"/>
                  <a:gd name="connsiteX57" fmla="*/ 135064 w 273176"/>
                  <a:gd name="connsiteY57" fmla="*/ 17907 h 926496"/>
                  <a:gd name="connsiteX58" fmla="*/ 133827 w 273176"/>
                  <a:gd name="connsiteY58" fmla="*/ 18002 h 926496"/>
                  <a:gd name="connsiteX59" fmla="*/ 132112 w 273176"/>
                  <a:gd name="connsiteY59" fmla="*/ 18098 h 926496"/>
                  <a:gd name="connsiteX60" fmla="*/ 130779 w 273176"/>
                  <a:gd name="connsiteY60" fmla="*/ 18193 h 926496"/>
                  <a:gd name="connsiteX61" fmla="*/ 129350 w 273176"/>
                  <a:gd name="connsiteY61" fmla="*/ 18193 h 926496"/>
                  <a:gd name="connsiteX62" fmla="*/ 128588 w 273176"/>
                  <a:gd name="connsiteY62" fmla="*/ 18193 h 926496"/>
                  <a:gd name="connsiteX63" fmla="*/ 127540 w 273176"/>
                  <a:gd name="connsiteY63" fmla="*/ 18002 h 926496"/>
                  <a:gd name="connsiteX64" fmla="*/ 126968 w 273176"/>
                  <a:gd name="connsiteY64" fmla="*/ 17717 h 926496"/>
                  <a:gd name="connsiteX65" fmla="*/ 125539 w 273176"/>
                  <a:gd name="connsiteY65" fmla="*/ 18383 h 926496"/>
                  <a:gd name="connsiteX66" fmla="*/ 124206 w 273176"/>
                  <a:gd name="connsiteY66" fmla="*/ 18955 h 926496"/>
                  <a:gd name="connsiteX67" fmla="*/ 122968 w 273176"/>
                  <a:gd name="connsiteY67" fmla="*/ 19431 h 926496"/>
                  <a:gd name="connsiteX68" fmla="*/ 121254 w 273176"/>
                  <a:gd name="connsiteY68" fmla="*/ 20002 h 926496"/>
                  <a:gd name="connsiteX69" fmla="*/ 127921 w 273176"/>
                  <a:gd name="connsiteY69" fmla="*/ 28099 h 926496"/>
                  <a:gd name="connsiteX70" fmla="*/ 139827 w 273176"/>
                  <a:gd name="connsiteY70" fmla="*/ 42386 h 926496"/>
                  <a:gd name="connsiteX71" fmla="*/ 161258 w 273176"/>
                  <a:gd name="connsiteY71" fmla="*/ 77629 h 926496"/>
                  <a:gd name="connsiteX72" fmla="*/ 165640 w 273176"/>
                  <a:gd name="connsiteY72" fmla="*/ 93536 h 926496"/>
                  <a:gd name="connsiteX73" fmla="*/ 169926 w 273176"/>
                  <a:gd name="connsiteY73" fmla="*/ 109252 h 926496"/>
                  <a:gd name="connsiteX74" fmla="*/ 171069 w 273176"/>
                  <a:gd name="connsiteY74" fmla="*/ 113157 h 926496"/>
                  <a:gd name="connsiteX75" fmla="*/ 177451 w 273176"/>
                  <a:gd name="connsiteY75" fmla="*/ 145256 h 926496"/>
                  <a:gd name="connsiteX76" fmla="*/ 182404 w 273176"/>
                  <a:gd name="connsiteY76" fmla="*/ 166592 h 926496"/>
                  <a:gd name="connsiteX77" fmla="*/ 184023 w 273176"/>
                  <a:gd name="connsiteY77" fmla="*/ 174593 h 926496"/>
                  <a:gd name="connsiteX78" fmla="*/ 185452 w 273176"/>
                  <a:gd name="connsiteY78" fmla="*/ 202978 h 926496"/>
                  <a:gd name="connsiteX79" fmla="*/ 180118 w 273176"/>
                  <a:gd name="connsiteY79" fmla="*/ 192596 h 926496"/>
                  <a:gd name="connsiteX80" fmla="*/ 165068 w 273176"/>
                  <a:gd name="connsiteY80" fmla="*/ 131636 h 926496"/>
                  <a:gd name="connsiteX81" fmla="*/ 156591 w 273176"/>
                  <a:gd name="connsiteY81" fmla="*/ 105061 h 926496"/>
                  <a:gd name="connsiteX82" fmla="*/ 155067 w 273176"/>
                  <a:gd name="connsiteY82" fmla="*/ 101156 h 926496"/>
                  <a:gd name="connsiteX83" fmla="*/ 148876 w 273176"/>
                  <a:gd name="connsiteY83" fmla="*/ 81439 h 926496"/>
                  <a:gd name="connsiteX84" fmla="*/ 140875 w 273176"/>
                  <a:gd name="connsiteY84" fmla="*/ 69818 h 926496"/>
                  <a:gd name="connsiteX85" fmla="*/ 129826 w 273176"/>
                  <a:gd name="connsiteY85" fmla="*/ 50673 h 926496"/>
                  <a:gd name="connsiteX86" fmla="*/ 127826 w 273176"/>
                  <a:gd name="connsiteY86" fmla="*/ 45529 h 926496"/>
                  <a:gd name="connsiteX87" fmla="*/ 119444 w 273176"/>
                  <a:gd name="connsiteY87" fmla="*/ 29242 h 926496"/>
                  <a:gd name="connsiteX88" fmla="*/ 115253 w 273176"/>
                  <a:gd name="connsiteY88" fmla="*/ 26003 h 926496"/>
                  <a:gd name="connsiteX89" fmla="*/ 124111 w 273176"/>
                  <a:gd name="connsiteY89" fmla="*/ 50387 h 926496"/>
                  <a:gd name="connsiteX90" fmla="*/ 125539 w 273176"/>
                  <a:gd name="connsiteY90" fmla="*/ 52673 h 926496"/>
                  <a:gd name="connsiteX91" fmla="*/ 136779 w 273176"/>
                  <a:gd name="connsiteY91" fmla="*/ 85439 h 926496"/>
                  <a:gd name="connsiteX92" fmla="*/ 139541 w 273176"/>
                  <a:gd name="connsiteY92" fmla="*/ 93440 h 926496"/>
                  <a:gd name="connsiteX93" fmla="*/ 156020 w 273176"/>
                  <a:gd name="connsiteY93" fmla="*/ 148400 h 926496"/>
                  <a:gd name="connsiteX94" fmla="*/ 161925 w 273176"/>
                  <a:gd name="connsiteY94" fmla="*/ 175355 h 926496"/>
                  <a:gd name="connsiteX95" fmla="*/ 169640 w 273176"/>
                  <a:gd name="connsiteY95" fmla="*/ 188214 h 926496"/>
                  <a:gd name="connsiteX96" fmla="*/ 178880 w 273176"/>
                  <a:gd name="connsiteY96" fmla="*/ 217456 h 926496"/>
                  <a:gd name="connsiteX97" fmla="*/ 177451 w 273176"/>
                  <a:gd name="connsiteY97" fmla="*/ 226028 h 926496"/>
                  <a:gd name="connsiteX98" fmla="*/ 174689 w 273176"/>
                  <a:gd name="connsiteY98" fmla="*/ 231839 h 926496"/>
                  <a:gd name="connsiteX99" fmla="*/ 176975 w 273176"/>
                  <a:gd name="connsiteY99" fmla="*/ 244126 h 926496"/>
                  <a:gd name="connsiteX100" fmla="*/ 177261 w 273176"/>
                  <a:gd name="connsiteY100" fmla="*/ 267843 h 926496"/>
                  <a:gd name="connsiteX101" fmla="*/ 173831 w 273176"/>
                  <a:gd name="connsiteY101" fmla="*/ 260223 h 926496"/>
                  <a:gd name="connsiteX102" fmla="*/ 170783 w 273176"/>
                  <a:gd name="connsiteY102" fmla="*/ 235458 h 926496"/>
                  <a:gd name="connsiteX103" fmla="*/ 163735 w 273176"/>
                  <a:gd name="connsiteY103" fmla="*/ 205645 h 926496"/>
                  <a:gd name="connsiteX104" fmla="*/ 147352 w 273176"/>
                  <a:gd name="connsiteY104" fmla="*/ 146304 h 926496"/>
                  <a:gd name="connsiteX105" fmla="*/ 132874 w 273176"/>
                  <a:gd name="connsiteY105" fmla="*/ 95250 h 926496"/>
                  <a:gd name="connsiteX106" fmla="*/ 128588 w 273176"/>
                  <a:gd name="connsiteY106" fmla="*/ 88202 h 926496"/>
                  <a:gd name="connsiteX107" fmla="*/ 128588 w 273176"/>
                  <a:gd name="connsiteY107" fmla="*/ 88202 h 926496"/>
                  <a:gd name="connsiteX108" fmla="*/ 119349 w 273176"/>
                  <a:gd name="connsiteY108" fmla="*/ 62294 h 926496"/>
                  <a:gd name="connsiteX109" fmla="*/ 103442 w 273176"/>
                  <a:gd name="connsiteY109" fmla="*/ 23527 h 926496"/>
                  <a:gd name="connsiteX110" fmla="*/ 102299 w 273176"/>
                  <a:gd name="connsiteY110" fmla="*/ 23717 h 926496"/>
                  <a:gd name="connsiteX111" fmla="*/ 101251 w 273176"/>
                  <a:gd name="connsiteY111" fmla="*/ 23908 h 926496"/>
                  <a:gd name="connsiteX112" fmla="*/ 99727 w 273176"/>
                  <a:gd name="connsiteY112" fmla="*/ 24194 h 926496"/>
                  <a:gd name="connsiteX113" fmla="*/ 98298 w 273176"/>
                  <a:gd name="connsiteY113" fmla="*/ 24384 h 926496"/>
                  <a:gd name="connsiteX114" fmla="*/ 98108 w 273176"/>
                  <a:gd name="connsiteY114" fmla="*/ 24384 h 926496"/>
                  <a:gd name="connsiteX115" fmla="*/ 99727 w 273176"/>
                  <a:gd name="connsiteY115" fmla="*/ 30766 h 926496"/>
                  <a:gd name="connsiteX116" fmla="*/ 103347 w 273176"/>
                  <a:gd name="connsiteY116" fmla="*/ 48387 h 926496"/>
                  <a:gd name="connsiteX117" fmla="*/ 103632 w 273176"/>
                  <a:gd name="connsiteY117" fmla="*/ 54769 h 926496"/>
                  <a:gd name="connsiteX118" fmla="*/ 109919 w 273176"/>
                  <a:gd name="connsiteY118" fmla="*/ 71342 h 926496"/>
                  <a:gd name="connsiteX119" fmla="*/ 113443 w 273176"/>
                  <a:gd name="connsiteY119" fmla="*/ 81344 h 926496"/>
                  <a:gd name="connsiteX120" fmla="*/ 112395 w 273176"/>
                  <a:gd name="connsiteY120" fmla="*/ 91059 h 926496"/>
                  <a:gd name="connsiteX121" fmla="*/ 106013 w 273176"/>
                  <a:gd name="connsiteY121" fmla="*/ 75438 h 926496"/>
                  <a:gd name="connsiteX122" fmla="*/ 105252 w 273176"/>
                  <a:gd name="connsiteY122" fmla="*/ 74200 h 926496"/>
                  <a:gd name="connsiteX123" fmla="*/ 101537 w 273176"/>
                  <a:gd name="connsiteY123" fmla="*/ 63913 h 926496"/>
                  <a:gd name="connsiteX124" fmla="*/ 96108 w 273176"/>
                  <a:gd name="connsiteY124" fmla="*/ 50959 h 926496"/>
                  <a:gd name="connsiteX125" fmla="*/ 84582 w 273176"/>
                  <a:gd name="connsiteY125" fmla="*/ 27337 h 926496"/>
                  <a:gd name="connsiteX126" fmla="*/ 84297 w 273176"/>
                  <a:gd name="connsiteY126" fmla="*/ 27432 h 926496"/>
                  <a:gd name="connsiteX127" fmla="*/ 83344 w 273176"/>
                  <a:gd name="connsiteY127" fmla="*/ 27623 h 926496"/>
                  <a:gd name="connsiteX128" fmla="*/ 82105 w 273176"/>
                  <a:gd name="connsiteY128" fmla="*/ 27813 h 926496"/>
                  <a:gd name="connsiteX129" fmla="*/ 80868 w 273176"/>
                  <a:gd name="connsiteY129" fmla="*/ 28004 h 926496"/>
                  <a:gd name="connsiteX130" fmla="*/ 80106 w 273176"/>
                  <a:gd name="connsiteY130" fmla="*/ 28099 h 926496"/>
                  <a:gd name="connsiteX131" fmla="*/ 79629 w 273176"/>
                  <a:gd name="connsiteY131" fmla="*/ 28194 h 926496"/>
                  <a:gd name="connsiteX132" fmla="*/ 101632 w 273176"/>
                  <a:gd name="connsiteY132" fmla="*/ 75343 h 926496"/>
                  <a:gd name="connsiteX133" fmla="*/ 102204 w 273176"/>
                  <a:gd name="connsiteY133" fmla="*/ 79248 h 926496"/>
                  <a:gd name="connsiteX134" fmla="*/ 110395 w 273176"/>
                  <a:gd name="connsiteY134" fmla="*/ 95250 h 926496"/>
                  <a:gd name="connsiteX135" fmla="*/ 115158 w 273176"/>
                  <a:gd name="connsiteY135" fmla="*/ 112490 h 926496"/>
                  <a:gd name="connsiteX136" fmla="*/ 118206 w 273176"/>
                  <a:gd name="connsiteY136" fmla="*/ 122777 h 926496"/>
                  <a:gd name="connsiteX137" fmla="*/ 120491 w 273176"/>
                  <a:gd name="connsiteY137" fmla="*/ 133445 h 926496"/>
                  <a:gd name="connsiteX138" fmla="*/ 122777 w 273176"/>
                  <a:gd name="connsiteY138" fmla="*/ 142685 h 926496"/>
                  <a:gd name="connsiteX139" fmla="*/ 126302 w 273176"/>
                  <a:gd name="connsiteY139" fmla="*/ 158877 h 926496"/>
                  <a:gd name="connsiteX140" fmla="*/ 133921 w 273176"/>
                  <a:gd name="connsiteY140" fmla="*/ 185547 h 926496"/>
                  <a:gd name="connsiteX141" fmla="*/ 142875 w 273176"/>
                  <a:gd name="connsiteY141" fmla="*/ 217551 h 926496"/>
                  <a:gd name="connsiteX142" fmla="*/ 138208 w 273176"/>
                  <a:gd name="connsiteY142" fmla="*/ 224123 h 926496"/>
                  <a:gd name="connsiteX143" fmla="*/ 134874 w 273176"/>
                  <a:gd name="connsiteY143" fmla="*/ 216884 h 926496"/>
                  <a:gd name="connsiteX144" fmla="*/ 123540 w 273176"/>
                  <a:gd name="connsiteY144" fmla="*/ 175165 h 926496"/>
                  <a:gd name="connsiteX145" fmla="*/ 115729 w 273176"/>
                  <a:gd name="connsiteY145" fmla="*/ 149828 h 926496"/>
                  <a:gd name="connsiteX146" fmla="*/ 99918 w 273176"/>
                  <a:gd name="connsiteY146" fmla="*/ 100965 h 926496"/>
                  <a:gd name="connsiteX147" fmla="*/ 95821 w 273176"/>
                  <a:gd name="connsiteY147" fmla="*/ 98108 h 926496"/>
                  <a:gd name="connsiteX148" fmla="*/ 93726 w 273176"/>
                  <a:gd name="connsiteY148" fmla="*/ 104013 h 926496"/>
                  <a:gd name="connsiteX149" fmla="*/ 109633 w 273176"/>
                  <a:gd name="connsiteY149" fmla="*/ 158496 h 926496"/>
                  <a:gd name="connsiteX150" fmla="*/ 113824 w 273176"/>
                  <a:gd name="connsiteY150" fmla="*/ 165830 h 926496"/>
                  <a:gd name="connsiteX151" fmla="*/ 119825 w 273176"/>
                  <a:gd name="connsiteY151" fmla="*/ 180689 h 926496"/>
                  <a:gd name="connsiteX152" fmla="*/ 118491 w 273176"/>
                  <a:gd name="connsiteY152" fmla="*/ 196787 h 926496"/>
                  <a:gd name="connsiteX153" fmla="*/ 125254 w 273176"/>
                  <a:gd name="connsiteY153" fmla="*/ 197929 h 926496"/>
                  <a:gd name="connsiteX154" fmla="*/ 126968 w 273176"/>
                  <a:gd name="connsiteY154" fmla="*/ 211550 h 926496"/>
                  <a:gd name="connsiteX155" fmla="*/ 129826 w 273176"/>
                  <a:gd name="connsiteY155" fmla="*/ 215075 h 926496"/>
                  <a:gd name="connsiteX156" fmla="*/ 135160 w 273176"/>
                  <a:gd name="connsiteY156" fmla="*/ 236029 h 926496"/>
                  <a:gd name="connsiteX157" fmla="*/ 136113 w 273176"/>
                  <a:gd name="connsiteY157" fmla="*/ 249269 h 926496"/>
                  <a:gd name="connsiteX158" fmla="*/ 140399 w 273176"/>
                  <a:gd name="connsiteY158" fmla="*/ 260890 h 926496"/>
                  <a:gd name="connsiteX159" fmla="*/ 146781 w 273176"/>
                  <a:gd name="connsiteY159" fmla="*/ 262223 h 926496"/>
                  <a:gd name="connsiteX160" fmla="*/ 143542 w 273176"/>
                  <a:gd name="connsiteY160" fmla="*/ 245269 h 926496"/>
                  <a:gd name="connsiteX161" fmla="*/ 146590 w 273176"/>
                  <a:gd name="connsiteY161" fmla="*/ 229457 h 926496"/>
                  <a:gd name="connsiteX162" fmla="*/ 150972 w 273176"/>
                  <a:gd name="connsiteY162" fmla="*/ 235648 h 926496"/>
                  <a:gd name="connsiteX163" fmla="*/ 155448 w 273176"/>
                  <a:gd name="connsiteY163" fmla="*/ 242316 h 926496"/>
                  <a:gd name="connsiteX164" fmla="*/ 154305 w 273176"/>
                  <a:gd name="connsiteY164" fmla="*/ 263176 h 926496"/>
                  <a:gd name="connsiteX165" fmla="*/ 160497 w 273176"/>
                  <a:gd name="connsiteY165" fmla="*/ 294608 h 926496"/>
                  <a:gd name="connsiteX166" fmla="*/ 160115 w 273176"/>
                  <a:gd name="connsiteY166" fmla="*/ 300038 h 926496"/>
                  <a:gd name="connsiteX167" fmla="*/ 156782 w 273176"/>
                  <a:gd name="connsiteY167" fmla="*/ 302323 h 926496"/>
                  <a:gd name="connsiteX168" fmla="*/ 153162 w 273176"/>
                  <a:gd name="connsiteY168" fmla="*/ 300704 h 926496"/>
                  <a:gd name="connsiteX169" fmla="*/ 149733 w 273176"/>
                  <a:gd name="connsiteY169" fmla="*/ 284607 h 926496"/>
                  <a:gd name="connsiteX170" fmla="*/ 148209 w 273176"/>
                  <a:gd name="connsiteY170" fmla="*/ 276130 h 926496"/>
                  <a:gd name="connsiteX171" fmla="*/ 137351 w 273176"/>
                  <a:gd name="connsiteY171" fmla="*/ 283178 h 926496"/>
                  <a:gd name="connsiteX172" fmla="*/ 145256 w 273176"/>
                  <a:gd name="connsiteY172" fmla="*/ 327089 h 926496"/>
                  <a:gd name="connsiteX173" fmla="*/ 151829 w 273176"/>
                  <a:gd name="connsiteY173" fmla="*/ 336233 h 926496"/>
                  <a:gd name="connsiteX174" fmla="*/ 151448 w 273176"/>
                  <a:gd name="connsiteY174" fmla="*/ 344424 h 926496"/>
                  <a:gd name="connsiteX175" fmla="*/ 146685 w 273176"/>
                  <a:gd name="connsiteY175" fmla="*/ 362807 h 926496"/>
                  <a:gd name="connsiteX176" fmla="*/ 147257 w 273176"/>
                  <a:gd name="connsiteY176" fmla="*/ 380714 h 926496"/>
                  <a:gd name="connsiteX177" fmla="*/ 151638 w 273176"/>
                  <a:gd name="connsiteY177" fmla="*/ 385667 h 926496"/>
                  <a:gd name="connsiteX178" fmla="*/ 150590 w 273176"/>
                  <a:gd name="connsiteY178" fmla="*/ 396621 h 926496"/>
                  <a:gd name="connsiteX179" fmla="*/ 152019 w 273176"/>
                  <a:gd name="connsiteY179" fmla="*/ 405860 h 926496"/>
                  <a:gd name="connsiteX180" fmla="*/ 148876 w 273176"/>
                  <a:gd name="connsiteY180" fmla="*/ 441579 h 926496"/>
                  <a:gd name="connsiteX181" fmla="*/ 148590 w 273176"/>
                  <a:gd name="connsiteY181" fmla="*/ 453961 h 926496"/>
                  <a:gd name="connsiteX182" fmla="*/ 144018 w 273176"/>
                  <a:gd name="connsiteY182" fmla="*/ 485870 h 926496"/>
                  <a:gd name="connsiteX183" fmla="*/ 144018 w 273176"/>
                  <a:gd name="connsiteY183" fmla="*/ 486442 h 926496"/>
                  <a:gd name="connsiteX184" fmla="*/ 144018 w 273176"/>
                  <a:gd name="connsiteY184" fmla="*/ 486537 h 926496"/>
                  <a:gd name="connsiteX185" fmla="*/ 144018 w 273176"/>
                  <a:gd name="connsiteY185" fmla="*/ 486823 h 926496"/>
                  <a:gd name="connsiteX186" fmla="*/ 143923 w 273176"/>
                  <a:gd name="connsiteY186" fmla="*/ 488061 h 926496"/>
                  <a:gd name="connsiteX187" fmla="*/ 143828 w 273176"/>
                  <a:gd name="connsiteY187" fmla="*/ 490157 h 926496"/>
                  <a:gd name="connsiteX188" fmla="*/ 143733 w 273176"/>
                  <a:gd name="connsiteY188" fmla="*/ 492443 h 926496"/>
                  <a:gd name="connsiteX189" fmla="*/ 143637 w 273176"/>
                  <a:gd name="connsiteY189" fmla="*/ 495014 h 926496"/>
                  <a:gd name="connsiteX190" fmla="*/ 143542 w 273176"/>
                  <a:gd name="connsiteY190" fmla="*/ 496348 h 926496"/>
                  <a:gd name="connsiteX191" fmla="*/ 142970 w 273176"/>
                  <a:gd name="connsiteY191" fmla="*/ 500253 h 926496"/>
                  <a:gd name="connsiteX192" fmla="*/ 142494 w 273176"/>
                  <a:gd name="connsiteY192" fmla="*/ 502253 h 926496"/>
                  <a:gd name="connsiteX193" fmla="*/ 141542 w 273176"/>
                  <a:gd name="connsiteY193" fmla="*/ 504825 h 926496"/>
                  <a:gd name="connsiteX194" fmla="*/ 141161 w 273176"/>
                  <a:gd name="connsiteY194" fmla="*/ 505682 h 926496"/>
                  <a:gd name="connsiteX195" fmla="*/ 140208 w 273176"/>
                  <a:gd name="connsiteY195" fmla="*/ 507968 h 926496"/>
                  <a:gd name="connsiteX196" fmla="*/ 139541 w 273176"/>
                  <a:gd name="connsiteY196" fmla="*/ 509969 h 926496"/>
                  <a:gd name="connsiteX197" fmla="*/ 138875 w 273176"/>
                  <a:gd name="connsiteY197" fmla="*/ 512921 h 926496"/>
                  <a:gd name="connsiteX198" fmla="*/ 138399 w 273176"/>
                  <a:gd name="connsiteY198" fmla="*/ 516065 h 926496"/>
                  <a:gd name="connsiteX199" fmla="*/ 138113 w 273176"/>
                  <a:gd name="connsiteY199" fmla="*/ 519017 h 926496"/>
                  <a:gd name="connsiteX200" fmla="*/ 137922 w 273176"/>
                  <a:gd name="connsiteY200" fmla="*/ 520636 h 926496"/>
                  <a:gd name="connsiteX201" fmla="*/ 137636 w 273176"/>
                  <a:gd name="connsiteY201" fmla="*/ 524542 h 926496"/>
                  <a:gd name="connsiteX202" fmla="*/ 137446 w 273176"/>
                  <a:gd name="connsiteY202" fmla="*/ 527495 h 926496"/>
                  <a:gd name="connsiteX203" fmla="*/ 137256 w 273176"/>
                  <a:gd name="connsiteY203" fmla="*/ 530257 h 926496"/>
                  <a:gd name="connsiteX204" fmla="*/ 136970 w 273176"/>
                  <a:gd name="connsiteY204" fmla="*/ 532733 h 926496"/>
                  <a:gd name="connsiteX205" fmla="*/ 136589 w 273176"/>
                  <a:gd name="connsiteY205" fmla="*/ 535591 h 926496"/>
                  <a:gd name="connsiteX206" fmla="*/ 136113 w 273176"/>
                  <a:gd name="connsiteY206" fmla="*/ 538163 h 926496"/>
                  <a:gd name="connsiteX207" fmla="*/ 135541 w 273176"/>
                  <a:gd name="connsiteY207" fmla="*/ 540353 h 926496"/>
                  <a:gd name="connsiteX208" fmla="*/ 134398 w 273176"/>
                  <a:gd name="connsiteY208" fmla="*/ 543497 h 926496"/>
                  <a:gd name="connsiteX209" fmla="*/ 133541 w 273176"/>
                  <a:gd name="connsiteY209" fmla="*/ 545402 h 926496"/>
                  <a:gd name="connsiteX210" fmla="*/ 132779 w 273176"/>
                  <a:gd name="connsiteY210" fmla="*/ 547402 h 926496"/>
                  <a:gd name="connsiteX211" fmla="*/ 132112 w 273176"/>
                  <a:gd name="connsiteY211" fmla="*/ 549307 h 926496"/>
                  <a:gd name="connsiteX212" fmla="*/ 131350 w 273176"/>
                  <a:gd name="connsiteY212" fmla="*/ 551498 h 926496"/>
                  <a:gd name="connsiteX213" fmla="*/ 130588 w 273176"/>
                  <a:gd name="connsiteY213" fmla="*/ 553784 h 926496"/>
                  <a:gd name="connsiteX214" fmla="*/ 129921 w 273176"/>
                  <a:gd name="connsiteY214" fmla="*/ 556070 h 926496"/>
                  <a:gd name="connsiteX215" fmla="*/ 129445 w 273176"/>
                  <a:gd name="connsiteY215" fmla="*/ 557974 h 926496"/>
                  <a:gd name="connsiteX216" fmla="*/ 129064 w 273176"/>
                  <a:gd name="connsiteY216" fmla="*/ 559499 h 926496"/>
                  <a:gd name="connsiteX217" fmla="*/ 129064 w 273176"/>
                  <a:gd name="connsiteY217" fmla="*/ 559689 h 926496"/>
                  <a:gd name="connsiteX218" fmla="*/ 128588 w 273176"/>
                  <a:gd name="connsiteY218" fmla="*/ 561499 h 926496"/>
                  <a:gd name="connsiteX219" fmla="*/ 128397 w 273176"/>
                  <a:gd name="connsiteY219" fmla="*/ 562356 h 926496"/>
                  <a:gd name="connsiteX220" fmla="*/ 128111 w 273176"/>
                  <a:gd name="connsiteY220" fmla="*/ 563404 h 926496"/>
                  <a:gd name="connsiteX221" fmla="*/ 128016 w 273176"/>
                  <a:gd name="connsiteY221" fmla="*/ 563975 h 926496"/>
                  <a:gd name="connsiteX222" fmla="*/ 127826 w 273176"/>
                  <a:gd name="connsiteY222" fmla="*/ 564547 h 926496"/>
                  <a:gd name="connsiteX223" fmla="*/ 127826 w 273176"/>
                  <a:gd name="connsiteY223" fmla="*/ 564547 h 926496"/>
                  <a:gd name="connsiteX224" fmla="*/ 127635 w 273176"/>
                  <a:gd name="connsiteY224" fmla="*/ 565309 h 926496"/>
                  <a:gd name="connsiteX225" fmla="*/ 127349 w 273176"/>
                  <a:gd name="connsiteY225" fmla="*/ 566357 h 926496"/>
                  <a:gd name="connsiteX226" fmla="*/ 127064 w 273176"/>
                  <a:gd name="connsiteY226" fmla="*/ 567499 h 926496"/>
                  <a:gd name="connsiteX227" fmla="*/ 126873 w 273176"/>
                  <a:gd name="connsiteY227" fmla="*/ 568357 h 926496"/>
                  <a:gd name="connsiteX228" fmla="*/ 126397 w 273176"/>
                  <a:gd name="connsiteY228" fmla="*/ 570262 h 926496"/>
                  <a:gd name="connsiteX229" fmla="*/ 125825 w 273176"/>
                  <a:gd name="connsiteY229" fmla="*/ 572643 h 926496"/>
                  <a:gd name="connsiteX230" fmla="*/ 125254 w 273176"/>
                  <a:gd name="connsiteY230" fmla="*/ 574834 h 926496"/>
                  <a:gd name="connsiteX231" fmla="*/ 124683 w 273176"/>
                  <a:gd name="connsiteY231" fmla="*/ 577024 h 926496"/>
                  <a:gd name="connsiteX232" fmla="*/ 124396 w 273176"/>
                  <a:gd name="connsiteY232" fmla="*/ 578263 h 926496"/>
                  <a:gd name="connsiteX233" fmla="*/ 123920 w 273176"/>
                  <a:gd name="connsiteY233" fmla="*/ 580073 h 926496"/>
                  <a:gd name="connsiteX234" fmla="*/ 123063 w 273176"/>
                  <a:gd name="connsiteY234" fmla="*/ 583216 h 926496"/>
                  <a:gd name="connsiteX235" fmla="*/ 122301 w 273176"/>
                  <a:gd name="connsiteY235" fmla="*/ 586073 h 926496"/>
                  <a:gd name="connsiteX236" fmla="*/ 121349 w 273176"/>
                  <a:gd name="connsiteY236" fmla="*/ 589312 h 926496"/>
                  <a:gd name="connsiteX237" fmla="*/ 120587 w 273176"/>
                  <a:gd name="connsiteY237" fmla="*/ 591884 h 926496"/>
                  <a:gd name="connsiteX238" fmla="*/ 119825 w 273176"/>
                  <a:gd name="connsiteY238" fmla="*/ 594455 h 926496"/>
                  <a:gd name="connsiteX239" fmla="*/ 119063 w 273176"/>
                  <a:gd name="connsiteY239" fmla="*/ 597218 h 926496"/>
                  <a:gd name="connsiteX240" fmla="*/ 118396 w 273176"/>
                  <a:gd name="connsiteY240" fmla="*/ 599503 h 926496"/>
                  <a:gd name="connsiteX241" fmla="*/ 117920 w 273176"/>
                  <a:gd name="connsiteY241" fmla="*/ 601028 h 926496"/>
                  <a:gd name="connsiteX242" fmla="*/ 117443 w 273176"/>
                  <a:gd name="connsiteY242" fmla="*/ 602647 h 926496"/>
                  <a:gd name="connsiteX243" fmla="*/ 116967 w 273176"/>
                  <a:gd name="connsiteY243" fmla="*/ 604171 h 926496"/>
                  <a:gd name="connsiteX244" fmla="*/ 116300 w 273176"/>
                  <a:gd name="connsiteY244" fmla="*/ 606552 h 926496"/>
                  <a:gd name="connsiteX245" fmla="*/ 114586 w 273176"/>
                  <a:gd name="connsiteY245" fmla="*/ 612362 h 926496"/>
                  <a:gd name="connsiteX246" fmla="*/ 114015 w 273176"/>
                  <a:gd name="connsiteY246" fmla="*/ 614363 h 926496"/>
                  <a:gd name="connsiteX247" fmla="*/ 113443 w 273176"/>
                  <a:gd name="connsiteY247" fmla="*/ 616363 h 926496"/>
                  <a:gd name="connsiteX248" fmla="*/ 112776 w 273176"/>
                  <a:gd name="connsiteY248" fmla="*/ 618935 h 926496"/>
                  <a:gd name="connsiteX249" fmla="*/ 112300 w 273176"/>
                  <a:gd name="connsiteY249" fmla="*/ 621125 h 926496"/>
                  <a:gd name="connsiteX250" fmla="*/ 111824 w 273176"/>
                  <a:gd name="connsiteY250" fmla="*/ 623030 h 926496"/>
                  <a:gd name="connsiteX251" fmla="*/ 111443 w 273176"/>
                  <a:gd name="connsiteY251" fmla="*/ 624745 h 926496"/>
                  <a:gd name="connsiteX252" fmla="*/ 110871 w 273176"/>
                  <a:gd name="connsiteY252" fmla="*/ 626936 h 926496"/>
                  <a:gd name="connsiteX253" fmla="*/ 110300 w 273176"/>
                  <a:gd name="connsiteY253" fmla="*/ 629126 h 926496"/>
                  <a:gd name="connsiteX254" fmla="*/ 109824 w 273176"/>
                  <a:gd name="connsiteY254" fmla="*/ 630650 h 926496"/>
                  <a:gd name="connsiteX255" fmla="*/ 108585 w 273176"/>
                  <a:gd name="connsiteY255" fmla="*/ 633984 h 926496"/>
                  <a:gd name="connsiteX256" fmla="*/ 107823 w 273176"/>
                  <a:gd name="connsiteY256" fmla="*/ 635889 h 926496"/>
                  <a:gd name="connsiteX257" fmla="*/ 107061 w 273176"/>
                  <a:gd name="connsiteY257" fmla="*/ 637889 h 926496"/>
                  <a:gd name="connsiteX258" fmla="*/ 106489 w 273176"/>
                  <a:gd name="connsiteY258" fmla="*/ 639794 h 926496"/>
                  <a:gd name="connsiteX259" fmla="*/ 106109 w 273176"/>
                  <a:gd name="connsiteY259" fmla="*/ 641509 h 926496"/>
                  <a:gd name="connsiteX260" fmla="*/ 105918 w 273176"/>
                  <a:gd name="connsiteY260" fmla="*/ 643414 h 926496"/>
                  <a:gd name="connsiteX261" fmla="*/ 106013 w 273176"/>
                  <a:gd name="connsiteY261" fmla="*/ 645033 h 926496"/>
                  <a:gd name="connsiteX262" fmla="*/ 106109 w 273176"/>
                  <a:gd name="connsiteY262" fmla="*/ 646176 h 926496"/>
                  <a:gd name="connsiteX263" fmla="*/ 105823 w 273176"/>
                  <a:gd name="connsiteY263" fmla="*/ 648272 h 926496"/>
                  <a:gd name="connsiteX264" fmla="*/ 105346 w 273176"/>
                  <a:gd name="connsiteY264" fmla="*/ 649510 h 926496"/>
                  <a:gd name="connsiteX265" fmla="*/ 104490 w 273176"/>
                  <a:gd name="connsiteY265" fmla="*/ 650939 h 926496"/>
                  <a:gd name="connsiteX266" fmla="*/ 103632 w 273176"/>
                  <a:gd name="connsiteY266" fmla="*/ 651986 h 926496"/>
                  <a:gd name="connsiteX267" fmla="*/ 103251 w 273176"/>
                  <a:gd name="connsiteY267" fmla="*/ 652367 h 926496"/>
                  <a:gd name="connsiteX268" fmla="*/ 103156 w 273176"/>
                  <a:gd name="connsiteY268" fmla="*/ 652463 h 926496"/>
                  <a:gd name="connsiteX269" fmla="*/ 103061 w 273176"/>
                  <a:gd name="connsiteY269" fmla="*/ 652558 h 926496"/>
                  <a:gd name="connsiteX270" fmla="*/ 102870 w 273176"/>
                  <a:gd name="connsiteY270" fmla="*/ 652748 h 926496"/>
                  <a:gd name="connsiteX271" fmla="*/ 102775 w 273176"/>
                  <a:gd name="connsiteY271" fmla="*/ 652844 h 926496"/>
                  <a:gd name="connsiteX272" fmla="*/ 102489 w 273176"/>
                  <a:gd name="connsiteY272" fmla="*/ 653129 h 926496"/>
                  <a:gd name="connsiteX273" fmla="*/ 102013 w 273176"/>
                  <a:gd name="connsiteY273" fmla="*/ 653606 h 926496"/>
                  <a:gd name="connsiteX274" fmla="*/ 99251 w 273176"/>
                  <a:gd name="connsiteY274" fmla="*/ 658082 h 926496"/>
                  <a:gd name="connsiteX275" fmla="*/ 96298 w 273176"/>
                  <a:gd name="connsiteY275" fmla="*/ 667417 h 926496"/>
                  <a:gd name="connsiteX276" fmla="*/ 87439 w 273176"/>
                  <a:gd name="connsiteY276" fmla="*/ 696563 h 926496"/>
                  <a:gd name="connsiteX277" fmla="*/ 80963 w 273176"/>
                  <a:gd name="connsiteY277" fmla="*/ 720376 h 926496"/>
                  <a:gd name="connsiteX278" fmla="*/ 78772 w 273176"/>
                  <a:gd name="connsiteY278" fmla="*/ 726853 h 926496"/>
                  <a:gd name="connsiteX279" fmla="*/ 73914 w 273176"/>
                  <a:gd name="connsiteY279" fmla="*/ 742569 h 926496"/>
                  <a:gd name="connsiteX280" fmla="*/ 70676 w 273176"/>
                  <a:gd name="connsiteY280" fmla="*/ 750189 h 926496"/>
                  <a:gd name="connsiteX281" fmla="*/ 66390 w 273176"/>
                  <a:gd name="connsiteY281" fmla="*/ 757428 h 926496"/>
                  <a:gd name="connsiteX282" fmla="*/ 51245 w 273176"/>
                  <a:gd name="connsiteY282" fmla="*/ 791909 h 926496"/>
                  <a:gd name="connsiteX283" fmla="*/ 27337 w 273176"/>
                  <a:gd name="connsiteY283" fmla="*/ 845630 h 926496"/>
                  <a:gd name="connsiteX284" fmla="*/ 27337 w 273176"/>
                  <a:gd name="connsiteY284" fmla="*/ 846487 h 926496"/>
                  <a:gd name="connsiteX285" fmla="*/ 27337 w 273176"/>
                  <a:gd name="connsiteY285" fmla="*/ 847439 h 926496"/>
                  <a:gd name="connsiteX286" fmla="*/ 27337 w 273176"/>
                  <a:gd name="connsiteY286" fmla="*/ 848487 h 926496"/>
                  <a:gd name="connsiteX287" fmla="*/ 27242 w 273176"/>
                  <a:gd name="connsiteY287" fmla="*/ 850297 h 926496"/>
                  <a:gd name="connsiteX288" fmla="*/ 27051 w 273176"/>
                  <a:gd name="connsiteY288" fmla="*/ 853059 h 926496"/>
                  <a:gd name="connsiteX289" fmla="*/ 26765 w 273176"/>
                  <a:gd name="connsiteY289" fmla="*/ 856298 h 926496"/>
                  <a:gd name="connsiteX290" fmla="*/ 26480 w 273176"/>
                  <a:gd name="connsiteY290" fmla="*/ 859345 h 926496"/>
                  <a:gd name="connsiteX291" fmla="*/ 25813 w 273176"/>
                  <a:gd name="connsiteY291" fmla="*/ 864299 h 926496"/>
                  <a:gd name="connsiteX292" fmla="*/ 25051 w 273176"/>
                  <a:gd name="connsiteY292" fmla="*/ 868966 h 926496"/>
                  <a:gd name="connsiteX293" fmla="*/ 24194 w 273176"/>
                  <a:gd name="connsiteY293" fmla="*/ 873347 h 926496"/>
                  <a:gd name="connsiteX294" fmla="*/ 23336 w 273176"/>
                  <a:gd name="connsiteY294" fmla="*/ 877253 h 926496"/>
                  <a:gd name="connsiteX295" fmla="*/ 22193 w 273176"/>
                  <a:gd name="connsiteY295" fmla="*/ 881729 h 926496"/>
                  <a:gd name="connsiteX296" fmla="*/ 21050 w 273176"/>
                  <a:gd name="connsiteY296" fmla="*/ 885444 h 926496"/>
                  <a:gd name="connsiteX297" fmla="*/ 20098 w 273176"/>
                  <a:gd name="connsiteY297" fmla="*/ 888397 h 926496"/>
                  <a:gd name="connsiteX298" fmla="*/ 18669 w 273176"/>
                  <a:gd name="connsiteY298" fmla="*/ 892397 h 926496"/>
                  <a:gd name="connsiteX299" fmla="*/ 16859 w 273176"/>
                  <a:gd name="connsiteY299" fmla="*/ 896779 h 926496"/>
                  <a:gd name="connsiteX300" fmla="*/ 15812 w 273176"/>
                  <a:gd name="connsiteY300" fmla="*/ 899160 h 926496"/>
                  <a:gd name="connsiteX301" fmla="*/ 14097 w 273176"/>
                  <a:gd name="connsiteY301" fmla="*/ 902589 h 926496"/>
                  <a:gd name="connsiteX302" fmla="*/ 13145 w 273176"/>
                  <a:gd name="connsiteY302" fmla="*/ 904494 h 926496"/>
                  <a:gd name="connsiteX303" fmla="*/ 11621 w 273176"/>
                  <a:gd name="connsiteY303" fmla="*/ 907447 h 926496"/>
                  <a:gd name="connsiteX304" fmla="*/ 10383 w 273176"/>
                  <a:gd name="connsiteY304" fmla="*/ 909733 h 926496"/>
                  <a:gd name="connsiteX305" fmla="*/ 8763 w 273176"/>
                  <a:gd name="connsiteY305" fmla="*/ 912495 h 926496"/>
                  <a:gd name="connsiteX306" fmla="*/ 7334 w 273176"/>
                  <a:gd name="connsiteY306" fmla="*/ 914876 h 926496"/>
                  <a:gd name="connsiteX307" fmla="*/ 5620 w 273176"/>
                  <a:gd name="connsiteY307" fmla="*/ 917734 h 926496"/>
                  <a:gd name="connsiteX308" fmla="*/ 4096 w 273176"/>
                  <a:gd name="connsiteY308" fmla="*/ 920210 h 926496"/>
                  <a:gd name="connsiteX309" fmla="*/ 2953 w 273176"/>
                  <a:gd name="connsiteY309" fmla="*/ 921925 h 926496"/>
                  <a:gd name="connsiteX310" fmla="*/ 1810 w 273176"/>
                  <a:gd name="connsiteY310" fmla="*/ 923639 h 926496"/>
                  <a:gd name="connsiteX311" fmla="*/ 953 w 273176"/>
                  <a:gd name="connsiteY311" fmla="*/ 924973 h 926496"/>
                  <a:gd name="connsiteX312" fmla="*/ 191 w 273176"/>
                  <a:gd name="connsiteY312" fmla="*/ 926211 h 926496"/>
                  <a:gd name="connsiteX313" fmla="*/ 0 w 273176"/>
                  <a:gd name="connsiteY313" fmla="*/ 926497 h 926496"/>
                  <a:gd name="connsiteX314" fmla="*/ 13907 w 273176"/>
                  <a:gd name="connsiteY314" fmla="*/ 913257 h 926496"/>
                  <a:gd name="connsiteX315" fmla="*/ 39624 w 273176"/>
                  <a:gd name="connsiteY315" fmla="*/ 883158 h 926496"/>
                  <a:gd name="connsiteX316" fmla="*/ 42101 w 273176"/>
                  <a:gd name="connsiteY316" fmla="*/ 879634 h 926496"/>
                  <a:gd name="connsiteX317" fmla="*/ 56198 w 273176"/>
                  <a:gd name="connsiteY317" fmla="*/ 858393 h 926496"/>
                  <a:gd name="connsiteX318" fmla="*/ 62008 w 273176"/>
                  <a:gd name="connsiteY318" fmla="*/ 853059 h 926496"/>
                  <a:gd name="connsiteX319" fmla="*/ 64484 w 273176"/>
                  <a:gd name="connsiteY319" fmla="*/ 860012 h 926496"/>
                  <a:gd name="connsiteX320" fmla="*/ 82201 w 273176"/>
                  <a:gd name="connsiteY320" fmla="*/ 826389 h 926496"/>
                  <a:gd name="connsiteX321" fmla="*/ 90393 w 273176"/>
                  <a:gd name="connsiteY321" fmla="*/ 800100 h 926496"/>
                  <a:gd name="connsiteX322" fmla="*/ 92869 w 273176"/>
                  <a:gd name="connsiteY322" fmla="*/ 796766 h 926496"/>
                  <a:gd name="connsiteX323" fmla="*/ 98013 w 273176"/>
                  <a:gd name="connsiteY323" fmla="*/ 788384 h 926496"/>
                  <a:gd name="connsiteX324" fmla="*/ 107252 w 273176"/>
                  <a:gd name="connsiteY324" fmla="*/ 772763 h 926496"/>
                  <a:gd name="connsiteX325" fmla="*/ 103251 w 273176"/>
                  <a:gd name="connsiteY325" fmla="*/ 791528 h 926496"/>
                  <a:gd name="connsiteX326" fmla="*/ 98965 w 273176"/>
                  <a:gd name="connsiteY326" fmla="*/ 803243 h 926496"/>
                  <a:gd name="connsiteX327" fmla="*/ 91250 w 273176"/>
                  <a:gd name="connsiteY327" fmla="*/ 821055 h 926496"/>
                  <a:gd name="connsiteX328" fmla="*/ 89154 w 273176"/>
                  <a:gd name="connsiteY328" fmla="*/ 832676 h 926496"/>
                  <a:gd name="connsiteX329" fmla="*/ 94298 w 273176"/>
                  <a:gd name="connsiteY329" fmla="*/ 832485 h 926496"/>
                  <a:gd name="connsiteX330" fmla="*/ 94298 w 273176"/>
                  <a:gd name="connsiteY330" fmla="*/ 831914 h 926496"/>
                  <a:gd name="connsiteX331" fmla="*/ 109443 w 273176"/>
                  <a:gd name="connsiteY331" fmla="*/ 813816 h 926496"/>
                  <a:gd name="connsiteX332" fmla="*/ 119063 w 273176"/>
                  <a:gd name="connsiteY332" fmla="*/ 796481 h 926496"/>
                  <a:gd name="connsiteX333" fmla="*/ 116872 w 273176"/>
                  <a:gd name="connsiteY333" fmla="*/ 789146 h 926496"/>
                  <a:gd name="connsiteX334" fmla="*/ 119063 w 273176"/>
                  <a:gd name="connsiteY334" fmla="*/ 788099 h 926496"/>
                  <a:gd name="connsiteX335" fmla="*/ 121254 w 273176"/>
                  <a:gd name="connsiteY335" fmla="*/ 789432 h 926496"/>
                  <a:gd name="connsiteX336" fmla="*/ 121349 w 273176"/>
                  <a:gd name="connsiteY336" fmla="*/ 792575 h 926496"/>
                  <a:gd name="connsiteX337" fmla="*/ 175356 w 273176"/>
                  <a:gd name="connsiteY337" fmla="*/ 701516 h 926496"/>
                  <a:gd name="connsiteX338" fmla="*/ 180975 w 273176"/>
                  <a:gd name="connsiteY338" fmla="*/ 695135 h 926496"/>
                  <a:gd name="connsiteX339" fmla="*/ 181452 w 273176"/>
                  <a:gd name="connsiteY339" fmla="*/ 693039 h 926496"/>
                  <a:gd name="connsiteX340" fmla="*/ 181546 w 273176"/>
                  <a:gd name="connsiteY340" fmla="*/ 692563 h 926496"/>
                  <a:gd name="connsiteX341" fmla="*/ 181642 w 273176"/>
                  <a:gd name="connsiteY341" fmla="*/ 692277 h 926496"/>
                  <a:gd name="connsiteX342" fmla="*/ 181642 w 273176"/>
                  <a:gd name="connsiteY342" fmla="*/ 692182 h 926496"/>
                  <a:gd name="connsiteX343" fmla="*/ 181737 w 273176"/>
                  <a:gd name="connsiteY343" fmla="*/ 691896 h 926496"/>
                  <a:gd name="connsiteX344" fmla="*/ 181833 w 273176"/>
                  <a:gd name="connsiteY344" fmla="*/ 691420 h 926496"/>
                  <a:gd name="connsiteX345" fmla="*/ 181928 w 273176"/>
                  <a:gd name="connsiteY345" fmla="*/ 690848 h 926496"/>
                  <a:gd name="connsiteX346" fmla="*/ 182118 w 273176"/>
                  <a:gd name="connsiteY346" fmla="*/ 690182 h 926496"/>
                  <a:gd name="connsiteX347" fmla="*/ 182309 w 273176"/>
                  <a:gd name="connsiteY347" fmla="*/ 689324 h 926496"/>
                  <a:gd name="connsiteX348" fmla="*/ 182499 w 273176"/>
                  <a:gd name="connsiteY348" fmla="*/ 688467 h 926496"/>
                  <a:gd name="connsiteX349" fmla="*/ 182689 w 273176"/>
                  <a:gd name="connsiteY349" fmla="*/ 687800 h 926496"/>
                  <a:gd name="connsiteX350" fmla="*/ 182975 w 273176"/>
                  <a:gd name="connsiteY350" fmla="*/ 685324 h 926496"/>
                  <a:gd name="connsiteX351" fmla="*/ 183166 w 273176"/>
                  <a:gd name="connsiteY351" fmla="*/ 684276 h 926496"/>
                  <a:gd name="connsiteX352" fmla="*/ 183547 w 273176"/>
                  <a:gd name="connsiteY352" fmla="*/ 682657 h 926496"/>
                  <a:gd name="connsiteX353" fmla="*/ 183833 w 273176"/>
                  <a:gd name="connsiteY353" fmla="*/ 681704 h 926496"/>
                  <a:gd name="connsiteX354" fmla="*/ 184404 w 273176"/>
                  <a:gd name="connsiteY354" fmla="*/ 680371 h 926496"/>
                  <a:gd name="connsiteX355" fmla="*/ 184881 w 273176"/>
                  <a:gd name="connsiteY355" fmla="*/ 679418 h 926496"/>
                  <a:gd name="connsiteX356" fmla="*/ 185547 w 273176"/>
                  <a:gd name="connsiteY356" fmla="*/ 678275 h 926496"/>
                  <a:gd name="connsiteX357" fmla="*/ 186309 w 273176"/>
                  <a:gd name="connsiteY357" fmla="*/ 677228 h 926496"/>
                  <a:gd name="connsiteX358" fmla="*/ 187071 w 273176"/>
                  <a:gd name="connsiteY358" fmla="*/ 676275 h 926496"/>
                  <a:gd name="connsiteX359" fmla="*/ 187452 w 273176"/>
                  <a:gd name="connsiteY359" fmla="*/ 675799 h 926496"/>
                  <a:gd name="connsiteX360" fmla="*/ 188024 w 273176"/>
                  <a:gd name="connsiteY360" fmla="*/ 675132 h 926496"/>
                  <a:gd name="connsiteX361" fmla="*/ 188214 w 273176"/>
                  <a:gd name="connsiteY361" fmla="*/ 674942 h 926496"/>
                  <a:gd name="connsiteX362" fmla="*/ 188595 w 273176"/>
                  <a:gd name="connsiteY362" fmla="*/ 673608 h 926496"/>
                  <a:gd name="connsiteX363" fmla="*/ 188881 w 273176"/>
                  <a:gd name="connsiteY363" fmla="*/ 672560 h 926496"/>
                  <a:gd name="connsiteX364" fmla="*/ 189452 w 273176"/>
                  <a:gd name="connsiteY364" fmla="*/ 670751 h 926496"/>
                  <a:gd name="connsiteX365" fmla="*/ 189833 w 273176"/>
                  <a:gd name="connsiteY365" fmla="*/ 669512 h 926496"/>
                  <a:gd name="connsiteX366" fmla="*/ 190215 w 273176"/>
                  <a:gd name="connsiteY366" fmla="*/ 668274 h 926496"/>
                  <a:gd name="connsiteX367" fmla="*/ 190595 w 273176"/>
                  <a:gd name="connsiteY367" fmla="*/ 667131 h 926496"/>
                  <a:gd name="connsiteX368" fmla="*/ 190881 w 273176"/>
                  <a:gd name="connsiteY368" fmla="*/ 666274 h 926496"/>
                  <a:gd name="connsiteX369" fmla="*/ 191262 w 273176"/>
                  <a:gd name="connsiteY369" fmla="*/ 664940 h 926496"/>
                  <a:gd name="connsiteX370" fmla="*/ 191643 w 273176"/>
                  <a:gd name="connsiteY370" fmla="*/ 663797 h 926496"/>
                  <a:gd name="connsiteX371" fmla="*/ 192214 w 273176"/>
                  <a:gd name="connsiteY371" fmla="*/ 662083 h 926496"/>
                  <a:gd name="connsiteX372" fmla="*/ 192596 w 273176"/>
                  <a:gd name="connsiteY372" fmla="*/ 660845 h 926496"/>
                  <a:gd name="connsiteX373" fmla="*/ 193072 w 273176"/>
                  <a:gd name="connsiteY373" fmla="*/ 659511 h 926496"/>
                  <a:gd name="connsiteX374" fmla="*/ 193453 w 273176"/>
                  <a:gd name="connsiteY374" fmla="*/ 658463 h 926496"/>
                  <a:gd name="connsiteX375" fmla="*/ 193834 w 273176"/>
                  <a:gd name="connsiteY375" fmla="*/ 657415 h 926496"/>
                  <a:gd name="connsiteX376" fmla="*/ 194501 w 273176"/>
                  <a:gd name="connsiteY376" fmla="*/ 655606 h 926496"/>
                  <a:gd name="connsiteX377" fmla="*/ 195168 w 273176"/>
                  <a:gd name="connsiteY377" fmla="*/ 653796 h 926496"/>
                  <a:gd name="connsiteX378" fmla="*/ 195644 w 273176"/>
                  <a:gd name="connsiteY378" fmla="*/ 652367 h 926496"/>
                  <a:gd name="connsiteX379" fmla="*/ 196025 w 273176"/>
                  <a:gd name="connsiteY379" fmla="*/ 651320 h 926496"/>
                  <a:gd name="connsiteX380" fmla="*/ 196311 w 273176"/>
                  <a:gd name="connsiteY380" fmla="*/ 650653 h 926496"/>
                  <a:gd name="connsiteX381" fmla="*/ 196501 w 273176"/>
                  <a:gd name="connsiteY381" fmla="*/ 650081 h 926496"/>
                  <a:gd name="connsiteX382" fmla="*/ 196882 w 273176"/>
                  <a:gd name="connsiteY382" fmla="*/ 649224 h 926496"/>
                  <a:gd name="connsiteX383" fmla="*/ 197549 w 273176"/>
                  <a:gd name="connsiteY383" fmla="*/ 647795 h 926496"/>
                  <a:gd name="connsiteX384" fmla="*/ 198406 w 273176"/>
                  <a:gd name="connsiteY384" fmla="*/ 646271 h 926496"/>
                  <a:gd name="connsiteX385" fmla="*/ 198977 w 273176"/>
                  <a:gd name="connsiteY385" fmla="*/ 645319 h 926496"/>
                  <a:gd name="connsiteX386" fmla="*/ 199549 w 273176"/>
                  <a:gd name="connsiteY386" fmla="*/ 644557 h 926496"/>
                  <a:gd name="connsiteX387" fmla="*/ 200502 w 273176"/>
                  <a:gd name="connsiteY387" fmla="*/ 643319 h 926496"/>
                  <a:gd name="connsiteX388" fmla="*/ 201359 w 273176"/>
                  <a:gd name="connsiteY388" fmla="*/ 642461 h 926496"/>
                  <a:gd name="connsiteX389" fmla="*/ 201930 w 273176"/>
                  <a:gd name="connsiteY389" fmla="*/ 641890 h 926496"/>
                  <a:gd name="connsiteX390" fmla="*/ 202597 w 273176"/>
                  <a:gd name="connsiteY390" fmla="*/ 641223 h 926496"/>
                  <a:gd name="connsiteX391" fmla="*/ 202978 w 273176"/>
                  <a:gd name="connsiteY391" fmla="*/ 640842 h 926496"/>
                  <a:gd name="connsiteX392" fmla="*/ 203359 w 273176"/>
                  <a:gd name="connsiteY392" fmla="*/ 640556 h 926496"/>
                  <a:gd name="connsiteX393" fmla="*/ 203645 w 273176"/>
                  <a:gd name="connsiteY393" fmla="*/ 639794 h 926496"/>
                  <a:gd name="connsiteX394" fmla="*/ 204026 w 273176"/>
                  <a:gd name="connsiteY394" fmla="*/ 638842 h 926496"/>
                  <a:gd name="connsiteX395" fmla="*/ 204597 w 273176"/>
                  <a:gd name="connsiteY395" fmla="*/ 637699 h 926496"/>
                  <a:gd name="connsiteX396" fmla="*/ 204978 w 273176"/>
                  <a:gd name="connsiteY396" fmla="*/ 636937 h 926496"/>
                  <a:gd name="connsiteX397" fmla="*/ 205740 w 273176"/>
                  <a:gd name="connsiteY397" fmla="*/ 635794 h 926496"/>
                  <a:gd name="connsiteX398" fmla="*/ 206407 w 273176"/>
                  <a:gd name="connsiteY398" fmla="*/ 634936 h 926496"/>
                  <a:gd name="connsiteX399" fmla="*/ 206788 w 273176"/>
                  <a:gd name="connsiteY399" fmla="*/ 634460 h 926496"/>
                  <a:gd name="connsiteX400" fmla="*/ 207645 w 273176"/>
                  <a:gd name="connsiteY400" fmla="*/ 632555 h 926496"/>
                  <a:gd name="connsiteX401" fmla="*/ 208598 w 273176"/>
                  <a:gd name="connsiteY401" fmla="*/ 630555 h 926496"/>
                  <a:gd name="connsiteX402" fmla="*/ 209074 w 273176"/>
                  <a:gd name="connsiteY402" fmla="*/ 629603 h 926496"/>
                  <a:gd name="connsiteX403" fmla="*/ 209550 w 273176"/>
                  <a:gd name="connsiteY403" fmla="*/ 628460 h 926496"/>
                  <a:gd name="connsiteX404" fmla="*/ 210027 w 273176"/>
                  <a:gd name="connsiteY404" fmla="*/ 627412 h 926496"/>
                  <a:gd name="connsiteX405" fmla="*/ 210408 w 273176"/>
                  <a:gd name="connsiteY405" fmla="*/ 626555 h 926496"/>
                  <a:gd name="connsiteX406" fmla="*/ 210979 w 273176"/>
                  <a:gd name="connsiteY406" fmla="*/ 625221 h 926496"/>
                  <a:gd name="connsiteX407" fmla="*/ 211550 w 273176"/>
                  <a:gd name="connsiteY407" fmla="*/ 623983 h 926496"/>
                  <a:gd name="connsiteX408" fmla="*/ 212027 w 273176"/>
                  <a:gd name="connsiteY408" fmla="*/ 622935 h 926496"/>
                  <a:gd name="connsiteX409" fmla="*/ 212693 w 273176"/>
                  <a:gd name="connsiteY409" fmla="*/ 621411 h 926496"/>
                  <a:gd name="connsiteX410" fmla="*/ 213170 w 273176"/>
                  <a:gd name="connsiteY410" fmla="*/ 620363 h 926496"/>
                  <a:gd name="connsiteX411" fmla="*/ 213551 w 273176"/>
                  <a:gd name="connsiteY411" fmla="*/ 619506 h 926496"/>
                  <a:gd name="connsiteX412" fmla="*/ 213932 w 273176"/>
                  <a:gd name="connsiteY412" fmla="*/ 618553 h 926496"/>
                  <a:gd name="connsiteX413" fmla="*/ 214408 w 273176"/>
                  <a:gd name="connsiteY413" fmla="*/ 617411 h 926496"/>
                  <a:gd name="connsiteX414" fmla="*/ 214884 w 273176"/>
                  <a:gd name="connsiteY414" fmla="*/ 616363 h 926496"/>
                  <a:gd name="connsiteX415" fmla="*/ 215265 w 273176"/>
                  <a:gd name="connsiteY415" fmla="*/ 615601 h 926496"/>
                  <a:gd name="connsiteX416" fmla="*/ 215741 w 273176"/>
                  <a:gd name="connsiteY416" fmla="*/ 614458 h 926496"/>
                  <a:gd name="connsiteX417" fmla="*/ 216122 w 273176"/>
                  <a:gd name="connsiteY417" fmla="*/ 613505 h 926496"/>
                  <a:gd name="connsiteX418" fmla="*/ 216504 w 273176"/>
                  <a:gd name="connsiteY418" fmla="*/ 612648 h 926496"/>
                  <a:gd name="connsiteX419" fmla="*/ 216789 w 273176"/>
                  <a:gd name="connsiteY419" fmla="*/ 611791 h 926496"/>
                  <a:gd name="connsiteX420" fmla="*/ 217265 w 273176"/>
                  <a:gd name="connsiteY420" fmla="*/ 610648 h 926496"/>
                  <a:gd name="connsiteX421" fmla="*/ 217647 w 273176"/>
                  <a:gd name="connsiteY421" fmla="*/ 609695 h 926496"/>
                  <a:gd name="connsiteX422" fmla="*/ 218027 w 273176"/>
                  <a:gd name="connsiteY422" fmla="*/ 608648 h 926496"/>
                  <a:gd name="connsiteX423" fmla="*/ 218313 w 273176"/>
                  <a:gd name="connsiteY423" fmla="*/ 607790 h 926496"/>
                  <a:gd name="connsiteX424" fmla="*/ 218408 w 273176"/>
                  <a:gd name="connsiteY424" fmla="*/ 607409 h 926496"/>
                  <a:gd name="connsiteX425" fmla="*/ 218504 w 273176"/>
                  <a:gd name="connsiteY425" fmla="*/ 607314 h 926496"/>
                  <a:gd name="connsiteX426" fmla="*/ 218694 w 273176"/>
                  <a:gd name="connsiteY426" fmla="*/ 606743 h 926496"/>
                  <a:gd name="connsiteX427" fmla="*/ 218885 w 273176"/>
                  <a:gd name="connsiteY427" fmla="*/ 606171 h 926496"/>
                  <a:gd name="connsiteX428" fmla="*/ 219170 w 273176"/>
                  <a:gd name="connsiteY428" fmla="*/ 605409 h 926496"/>
                  <a:gd name="connsiteX429" fmla="*/ 219361 w 273176"/>
                  <a:gd name="connsiteY429" fmla="*/ 604838 h 926496"/>
                  <a:gd name="connsiteX430" fmla="*/ 219552 w 273176"/>
                  <a:gd name="connsiteY430" fmla="*/ 604171 h 926496"/>
                  <a:gd name="connsiteX431" fmla="*/ 219837 w 273176"/>
                  <a:gd name="connsiteY431" fmla="*/ 603314 h 926496"/>
                  <a:gd name="connsiteX432" fmla="*/ 220028 w 273176"/>
                  <a:gd name="connsiteY432" fmla="*/ 602647 h 926496"/>
                  <a:gd name="connsiteX433" fmla="*/ 220218 w 273176"/>
                  <a:gd name="connsiteY433" fmla="*/ 601980 h 926496"/>
                  <a:gd name="connsiteX434" fmla="*/ 220409 w 273176"/>
                  <a:gd name="connsiteY434" fmla="*/ 601409 h 926496"/>
                  <a:gd name="connsiteX435" fmla="*/ 220504 w 273176"/>
                  <a:gd name="connsiteY435" fmla="*/ 601028 h 926496"/>
                  <a:gd name="connsiteX436" fmla="*/ 220504 w 273176"/>
                  <a:gd name="connsiteY436" fmla="*/ 600932 h 926496"/>
                  <a:gd name="connsiteX437" fmla="*/ 220599 w 273176"/>
                  <a:gd name="connsiteY437" fmla="*/ 600551 h 926496"/>
                  <a:gd name="connsiteX438" fmla="*/ 220789 w 273176"/>
                  <a:gd name="connsiteY438" fmla="*/ 599980 h 926496"/>
                  <a:gd name="connsiteX439" fmla="*/ 220980 w 273176"/>
                  <a:gd name="connsiteY439" fmla="*/ 599408 h 926496"/>
                  <a:gd name="connsiteX440" fmla="*/ 221171 w 273176"/>
                  <a:gd name="connsiteY440" fmla="*/ 598646 h 926496"/>
                  <a:gd name="connsiteX441" fmla="*/ 221266 w 273176"/>
                  <a:gd name="connsiteY441" fmla="*/ 598170 h 926496"/>
                  <a:gd name="connsiteX442" fmla="*/ 221456 w 273176"/>
                  <a:gd name="connsiteY442" fmla="*/ 597313 h 926496"/>
                  <a:gd name="connsiteX443" fmla="*/ 221647 w 273176"/>
                  <a:gd name="connsiteY443" fmla="*/ 596551 h 926496"/>
                  <a:gd name="connsiteX444" fmla="*/ 221933 w 273176"/>
                  <a:gd name="connsiteY444" fmla="*/ 595503 h 926496"/>
                  <a:gd name="connsiteX445" fmla="*/ 222123 w 273176"/>
                  <a:gd name="connsiteY445" fmla="*/ 594455 h 926496"/>
                  <a:gd name="connsiteX446" fmla="*/ 222314 w 273176"/>
                  <a:gd name="connsiteY446" fmla="*/ 593503 h 926496"/>
                  <a:gd name="connsiteX447" fmla="*/ 222504 w 273176"/>
                  <a:gd name="connsiteY447" fmla="*/ 592741 h 926496"/>
                  <a:gd name="connsiteX448" fmla="*/ 222695 w 273176"/>
                  <a:gd name="connsiteY448" fmla="*/ 591884 h 926496"/>
                  <a:gd name="connsiteX449" fmla="*/ 222885 w 273176"/>
                  <a:gd name="connsiteY449" fmla="*/ 591122 h 926496"/>
                  <a:gd name="connsiteX450" fmla="*/ 223076 w 273176"/>
                  <a:gd name="connsiteY450" fmla="*/ 590455 h 926496"/>
                  <a:gd name="connsiteX451" fmla="*/ 223266 w 273176"/>
                  <a:gd name="connsiteY451" fmla="*/ 589407 h 926496"/>
                  <a:gd name="connsiteX452" fmla="*/ 223457 w 273176"/>
                  <a:gd name="connsiteY452" fmla="*/ 588264 h 926496"/>
                  <a:gd name="connsiteX453" fmla="*/ 223552 w 273176"/>
                  <a:gd name="connsiteY453" fmla="*/ 587597 h 926496"/>
                  <a:gd name="connsiteX454" fmla="*/ 223647 w 273176"/>
                  <a:gd name="connsiteY454" fmla="*/ 586835 h 926496"/>
                  <a:gd name="connsiteX455" fmla="*/ 223838 w 273176"/>
                  <a:gd name="connsiteY455" fmla="*/ 585883 h 926496"/>
                  <a:gd name="connsiteX456" fmla="*/ 223933 w 273176"/>
                  <a:gd name="connsiteY456" fmla="*/ 585216 h 926496"/>
                  <a:gd name="connsiteX457" fmla="*/ 224028 w 273176"/>
                  <a:gd name="connsiteY457" fmla="*/ 584454 h 926496"/>
                  <a:gd name="connsiteX458" fmla="*/ 224124 w 273176"/>
                  <a:gd name="connsiteY458" fmla="*/ 583692 h 926496"/>
                  <a:gd name="connsiteX459" fmla="*/ 224219 w 273176"/>
                  <a:gd name="connsiteY459" fmla="*/ 582835 h 926496"/>
                  <a:gd name="connsiteX460" fmla="*/ 224409 w 273176"/>
                  <a:gd name="connsiteY460" fmla="*/ 581978 h 926496"/>
                  <a:gd name="connsiteX461" fmla="*/ 224504 w 273176"/>
                  <a:gd name="connsiteY461" fmla="*/ 581215 h 926496"/>
                  <a:gd name="connsiteX462" fmla="*/ 224695 w 273176"/>
                  <a:gd name="connsiteY462" fmla="*/ 580263 h 926496"/>
                  <a:gd name="connsiteX463" fmla="*/ 224790 w 273176"/>
                  <a:gd name="connsiteY463" fmla="*/ 579596 h 926496"/>
                  <a:gd name="connsiteX464" fmla="*/ 224980 w 273176"/>
                  <a:gd name="connsiteY464" fmla="*/ 578644 h 926496"/>
                  <a:gd name="connsiteX465" fmla="*/ 225171 w 273176"/>
                  <a:gd name="connsiteY465" fmla="*/ 577596 h 926496"/>
                  <a:gd name="connsiteX466" fmla="*/ 225266 w 273176"/>
                  <a:gd name="connsiteY466" fmla="*/ 576929 h 926496"/>
                  <a:gd name="connsiteX467" fmla="*/ 225362 w 273176"/>
                  <a:gd name="connsiteY467" fmla="*/ 576358 h 926496"/>
                  <a:gd name="connsiteX468" fmla="*/ 225552 w 273176"/>
                  <a:gd name="connsiteY468" fmla="*/ 575310 h 926496"/>
                  <a:gd name="connsiteX469" fmla="*/ 225743 w 273176"/>
                  <a:gd name="connsiteY469" fmla="*/ 574357 h 926496"/>
                  <a:gd name="connsiteX470" fmla="*/ 225743 w 273176"/>
                  <a:gd name="connsiteY470" fmla="*/ 574262 h 926496"/>
                  <a:gd name="connsiteX471" fmla="*/ 225743 w 273176"/>
                  <a:gd name="connsiteY471" fmla="*/ 574072 h 926496"/>
                  <a:gd name="connsiteX472" fmla="*/ 225838 w 273176"/>
                  <a:gd name="connsiteY472" fmla="*/ 573595 h 926496"/>
                  <a:gd name="connsiteX473" fmla="*/ 225933 w 273176"/>
                  <a:gd name="connsiteY473" fmla="*/ 573119 h 926496"/>
                  <a:gd name="connsiteX474" fmla="*/ 226029 w 273176"/>
                  <a:gd name="connsiteY474" fmla="*/ 572548 h 926496"/>
                  <a:gd name="connsiteX475" fmla="*/ 226219 w 273176"/>
                  <a:gd name="connsiteY475" fmla="*/ 571786 h 926496"/>
                  <a:gd name="connsiteX476" fmla="*/ 226409 w 273176"/>
                  <a:gd name="connsiteY476" fmla="*/ 570833 h 926496"/>
                  <a:gd name="connsiteX477" fmla="*/ 226600 w 273176"/>
                  <a:gd name="connsiteY477" fmla="*/ 569976 h 926496"/>
                  <a:gd name="connsiteX478" fmla="*/ 226695 w 273176"/>
                  <a:gd name="connsiteY478" fmla="*/ 569214 h 926496"/>
                  <a:gd name="connsiteX479" fmla="*/ 226790 w 273176"/>
                  <a:gd name="connsiteY479" fmla="*/ 568643 h 926496"/>
                  <a:gd name="connsiteX480" fmla="*/ 226790 w 273176"/>
                  <a:gd name="connsiteY480" fmla="*/ 568547 h 926496"/>
                  <a:gd name="connsiteX481" fmla="*/ 226981 w 273176"/>
                  <a:gd name="connsiteY481" fmla="*/ 567785 h 926496"/>
                  <a:gd name="connsiteX482" fmla="*/ 227267 w 273176"/>
                  <a:gd name="connsiteY482" fmla="*/ 566357 h 926496"/>
                  <a:gd name="connsiteX483" fmla="*/ 227457 w 273176"/>
                  <a:gd name="connsiteY483" fmla="*/ 565309 h 926496"/>
                  <a:gd name="connsiteX484" fmla="*/ 227648 w 273176"/>
                  <a:gd name="connsiteY484" fmla="*/ 564261 h 926496"/>
                  <a:gd name="connsiteX485" fmla="*/ 227933 w 273176"/>
                  <a:gd name="connsiteY485" fmla="*/ 563118 h 926496"/>
                  <a:gd name="connsiteX486" fmla="*/ 228124 w 273176"/>
                  <a:gd name="connsiteY486" fmla="*/ 562261 h 926496"/>
                  <a:gd name="connsiteX487" fmla="*/ 228315 w 273176"/>
                  <a:gd name="connsiteY487" fmla="*/ 561308 h 926496"/>
                  <a:gd name="connsiteX488" fmla="*/ 228410 w 273176"/>
                  <a:gd name="connsiteY488" fmla="*/ 560927 h 926496"/>
                  <a:gd name="connsiteX489" fmla="*/ 228410 w 273176"/>
                  <a:gd name="connsiteY489" fmla="*/ 560832 h 926496"/>
                  <a:gd name="connsiteX490" fmla="*/ 228505 w 273176"/>
                  <a:gd name="connsiteY490" fmla="*/ 560451 h 926496"/>
                  <a:gd name="connsiteX491" fmla="*/ 228600 w 273176"/>
                  <a:gd name="connsiteY491" fmla="*/ 559880 h 926496"/>
                  <a:gd name="connsiteX492" fmla="*/ 228791 w 273176"/>
                  <a:gd name="connsiteY492" fmla="*/ 559022 h 926496"/>
                  <a:gd name="connsiteX493" fmla="*/ 229077 w 273176"/>
                  <a:gd name="connsiteY493" fmla="*/ 557974 h 926496"/>
                  <a:gd name="connsiteX494" fmla="*/ 229362 w 273176"/>
                  <a:gd name="connsiteY494" fmla="*/ 556927 h 926496"/>
                  <a:gd name="connsiteX495" fmla="*/ 229458 w 273176"/>
                  <a:gd name="connsiteY495" fmla="*/ 556451 h 926496"/>
                  <a:gd name="connsiteX496" fmla="*/ 229553 w 273176"/>
                  <a:gd name="connsiteY496" fmla="*/ 556165 h 926496"/>
                  <a:gd name="connsiteX497" fmla="*/ 229743 w 273176"/>
                  <a:gd name="connsiteY497" fmla="*/ 555403 h 926496"/>
                  <a:gd name="connsiteX498" fmla="*/ 230029 w 273176"/>
                  <a:gd name="connsiteY498" fmla="*/ 554260 h 926496"/>
                  <a:gd name="connsiteX499" fmla="*/ 230220 w 273176"/>
                  <a:gd name="connsiteY499" fmla="*/ 553593 h 926496"/>
                  <a:gd name="connsiteX500" fmla="*/ 230410 w 273176"/>
                  <a:gd name="connsiteY500" fmla="*/ 552831 h 926496"/>
                  <a:gd name="connsiteX501" fmla="*/ 230696 w 273176"/>
                  <a:gd name="connsiteY501" fmla="*/ 551783 h 926496"/>
                  <a:gd name="connsiteX502" fmla="*/ 230981 w 273176"/>
                  <a:gd name="connsiteY502" fmla="*/ 550926 h 926496"/>
                  <a:gd name="connsiteX503" fmla="*/ 231077 w 273176"/>
                  <a:gd name="connsiteY503" fmla="*/ 550450 h 926496"/>
                  <a:gd name="connsiteX504" fmla="*/ 231172 w 273176"/>
                  <a:gd name="connsiteY504" fmla="*/ 550164 h 926496"/>
                  <a:gd name="connsiteX505" fmla="*/ 231267 w 273176"/>
                  <a:gd name="connsiteY505" fmla="*/ 549688 h 926496"/>
                  <a:gd name="connsiteX506" fmla="*/ 231553 w 273176"/>
                  <a:gd name="connsiteY506" fmla="*/ 548831 h 926496"/>
                  <a:gd name="connsiteX507" fmla="*/ 231934 w 273176"/>
                  <a:gd name="connsiteY507" fmla="*/ 547688 h 926496"/>
                  <a:gd name="connsiteX508" fmla="*/ 232220 w 273176"/>
                  <a:gd name="connsiteY508" fmla="*/ 546830 h 926496"/>
                  <a:gd name="connsiteX509" fmla="*/ 232315 w 273176"/>
                  <a:gd name="connsiteY509" fmla="*/ 546545 h 926496"/>
                  <a:gd name="connsiteX510" fmla="*/ 232410 w 273176"/>
                  <a:gd name="connsiteY510" fmla="*/ 546354 h 926496"/>
                  <a:gd name="connsiteX511" fmla="*/ 232601 w 273176"/>
                  <a:gd name="connsiteY511" fmla="*/ 545878 h 926496"/>
                  <a:gd name="connsiteX512" fmla="*/ 232791 w 273176"/>
                  <a:gd name="connsiteY512" fmla="*/ 545306 h 926496"/>
                  <a:gd name="connsiteX513" fmla="*/ 233077 w 273176"/>
                  <a:gd name="connsiteY513" fmla="*/ 544449 h 926496"/>
                  <a:gd name="connsiteX514" fmla="*/ 233363 w 273176"/>
                  <a:gd name="connsiteY514" fmla="*/ 543687 h 926496"/>
                  <a:gd name="connsiteX515" fmla="*/ 233649 w 273176"/>
                  <a:gd name="connsiteY515" fmla="*/ 542735 h 926496"/>
                  <a:gd name="connsiteX516" fmla="*/ 233934 w 273176"/>
                  <a:gd name="connsiteY516" fmla="*/ 541877 h 926496"/>
                  <a:gd name="connsiteX517" fmla="*/ 234029 w 273176"/>
                  <a:gd name="connsiteY517" fmla="*/ 541687 h 926496"/>
                  <a:gd name="connsiteX518" fmla="*/ 234125 w 273176"/>
                  <a:gd name="connsiteY518" fmla="*/ 541496 h 926496"/>
                  <a:gd name="connsiteX519" fmla="*/ 234411 w 273176"/>
                  <a:gd name="connsiteY519" fmla="*/ 540734 h 926496"/>
                  <a:gd name="connsiteX520" fmla="*/ 234696 w 273176"/>
                  <a:gd name="connsiteY520" fmla="*/ 540068 h 926496"/>
                  <a:gd name="connsiteX521" fmla="*/ 234887 w 273176"/>
                  <a:gd name="connsiteY521" fmla="*/ 539496 h 926496"/>
                  <a:gd name="connsiteX522" fmla="*/ 235077 w 273176"/>
                  <a:gd name="connsiteY522" fmla="*/ 539115 h 926496"/>
                  <a:gd name="connsiteX523" fmla="*/ 235077 w 273176"/>
                  <a:gd name="connsiteY523" fmla="*/ 539115 h 926496"/>
                  <a:gd name="connsiteX524" fmla="*/ 235268 w 273176"/>
                  <a:gd name="connsiteY524" fmla="*/ 538544 h 926496"/>
                  <a:gd name="connsiteX525" fmla="*/ 235554 w 273176"/>
                  <a:gd name="connsiteY525" fmla="*/ 537877 h 926496"/>
                  <a:gd name="connsiteX526" fmla="*/ 235839 w 273176"/>
                  <a:gd name="connsiteY526" fmla="*/ 537115 h 926496"/>
                  <a:gd name="connsiteX527" fmla="*/ 236125 w 273176"/>
                  <a:gd name="connsiteY527" fmla="*/ 536543 h 926496"/>
                  <a:gd name="connsiteX528" fmla="*/ 237363 w 273176"/>
                  <a:gd name="connsiteY528" fmla="*/ 533686 h 926496"/>
                  <a:gd name="connsiteX529" fmla="*/ 237935 w 273176"/>
                  <a:gd name="connsiteY529" fmla="*/ 532448 h 926496"/>
                  <a:gd name="connsiteX530" fmla="*/ 238125 w 273176"/>
                  <a:gd name="connsiteY530" fmla="*/ 531971 h 926496"/>
                  <a:gd name="connsiteX531" fmla="*/ 238316 w 273176"/>
                  <a:gd name="connsiteY531" fmla="*/ 531495 h 926496"/>
                  <a:gd name="connsiteX532" fmla="*/ 238506 w 273176"/>
                  <a:gd name="connsiteY532" fmla="*/ 531114 h 926496"/>
                  <a:gd name="connsiteX533" fmla="*/ 238696 w 273176"/>
                  <a:gd name="connsiteY533" fmla="*/ 530733 h 926496"/>
                  <a:gd name="connsiteX534" fmla="*/ 238696 w 273176"/>
                  <a:gd name="connsiteY534" fmla="*/ 530733 h 926496"/>
                  <a:gd name="connsiteX535" fmla="*/ 238792 w 273176"/>
                  <a:gd name="connsiteY535" fmla="*/ 530638 h 926496"/>
                  <a:gd name="connsiteX536" fmla="*/ 240316 w 273176"/>
                  <a:gd name="connsiteY536" fmla="*/ 527495 h 926496"/>
                  <a:gd name="connsiteX537" fmla="*/ 240792 w 273176"/>
                  <a:gd name="connsiteY537" fmla="*/ 525875 h 926496"/>
                  <a:gd name="connsiteX538" fmla="*/ 245079 w 273176"/>
                  <a:gd name="connsiteY538" fmla="*/ 501491 h 926496"/>
                  <a:gd name="connsiteX539" fmla="*/ 249079 w 273176"/>
                  <a:gd name="connsiteY539" fmla="*/ 485394 h 926496"/>
                  <a:gd name="connsiteX540" fmla="*/ 254318 w 273176"/>
                  <a:gd name="connsiteY540" fmla="*/ 474440 h 926496"/>
                  <a:gd name="connsiteX541" fmla="*/ 255651 w 273176"/>
                  <a:gd name="connsiteY541" fmla="*/ 468249 h 926496"/>
                  <a:gd name="connsiteX542" fmla="*/ 254889 w 273176"/>
                  <a:gd name="connsiteY542" fmla="*/ 460343 h 926496"/>
                  <a:gd name="connsiteX543" fmla="*/ 259652 w 273176"/>
                  <a:gd name="connsiteY543" fmla="*/ 443389 h 926496"/>
                  <a:gd name="connsiteX544" fmla="*/ 263080 w 273176"/>
                  <a:gd name="connsiteY544" fmla="*/ 425768 h 926496"/>
                  <a:gd name="connsiteX545" fmla="*/ 263747 w 273176"/>
                  <a:gd name="connsiteY545" fmla="*/ 416528 h 926496"/>
                  <a:gd name="connsiteX546" fmla="*/ 267653 w 273176"/>
                  <a:gd name="connsiteY546" fmla="*/ 394049 h 926496"/>
                  <a:gd name="connsiteX547" fmla="*/ 269558 w 273176"/>
                  <a:gd name="connsiteY547" fmla="*/ 387001 h 926496"/>
                  <a:gd name="connsiteX548" fmla="*/ 270320 w 273176"/>
                  <a:gd name="connsiteY548" fmla="*/ 361283 h 926496"/>
                  <a:gd name="connsiteX549" fmla="*/ 272987 w 273176"/>
                  <a:gd name="connsiteY549" fmla="*/ 338328 h 926496"/>
                  <a:gd name="connsiteX550" fmla="*/ 270129 w 273176"/>
                  <a:gd name="connsiteY550" fmla="*/ 320707 h 926496"/>
                  <a:gd name="connsiteX551" fmla="*/ 273177 w 273176"/>
                  <a:gd name="connsiteY551" fmla="*/ 294132 h 926496"/>
                  <a:gd name="connsiteX552" fmla="*/ 124778 w 273176"/>
                  <a:gd name="connsiteY552" fmla="*/ 100489 h 926496"/>
                  <a:gd name="connsiteX553" fmla="*/ 121730 w 273176"/>
                  <a:gd name="connsiteY553" fmla="*/ 95917 h 926496"/>
                  <a:gd name="connsiteX554" fmla="*/ 113443 w 273176"/>
                  <a:gd name="connsiteY554" fmla="*/ 81725 h 926496"/>
                  <a:gd name="connsiteX555" fmla="*/ 117634 w 273176"/>
                  <a:gd name="connsiteY555" fmla="*/ 77248 h 926496"/>
                  <a:gd name="connsiteX556" fmla="*/ 128493 w 273176"/>
                  <a:gd name="connsiteY556" fmla="*/ 88583 h 926496"/>
                  <a:gd name="connsiteX557" fmla="*/ 129636 w 273176"/>
                  <a:gd name="connsiteY557" fmla="*/ 98108 h 926496"/>
                  <a:gd name="connsiteX558" fmla="*/ 127445 w 273176"/>
                  <a:gd name="connsiteY558" fmla="*/ 101156 h 926496"/>
                  <a:gd name="connsiteX559" fmla="*/ 124778 w 273176"/>
                  <a:gd name="connsiteY559" fmla="*/ 100489 h 926496"/>
                  <a:gd name="connsiteX560" fmla="*/ 132874 w 273176"/>
                  <a:gd name="connsiteY560" fmla="*/ 127159 h 926496"/>
                  <a:gd name="connsiteX561" fmla="*/ 128111 w 273176"/>
                  <a:gd name="connsiteY561" fmla="*/ 122015 h 926496"/>
                  <a:gd name="connsiteX562" fmla="*/ 132302 w 273176"/>
                  <a:gd name="connsiteY562" fmla="*/ 119729 h 926496"/>
                  <a:gd name="connsiteX563" fmla="*/ 138303 w 273176"/>
                  <a:gd name="connsiteY563" fmla="*/ 123825 h 926496"/>
                  <a:gd name="connsiteX564" fmla="*/ 132874 w 273176"/>
                  <a:gd name="connsiteY564" fmla="*/ 127159 h 926496"/>
                  <a:gd name="connsiteX565" fmla="*/ 157449 w 273176"/>
                  <a:gd name="connsiteY565" fmla="*/ 227552 h 926496"/>
                  <a:gd name="connsiteX566" fmla="*/ 152591 w 273176"/>
                  <a:gd name="connsiteY566" fmla="*/ 222694 h 926496"/>
                  <a:gd name="connsiteX567" fmla="*/ 151733 w 273176"/>
                  <a:gd name="connsiteY567" fmla="*/ 214884 h 926496"/>
                  <a:gd name="connsiteX568" fmla="*/ 153734 w 273176"/>
                  <a:gd name="connsiteY568" fmla="*/ 213265 h 926496"/>
                  <a:gd name="connsiteX569" fmla="*/ 157353 w 273176"/>
                  <a:gd name="connsiteY569" fmla="*/ 214884 h 926496"/>
                  <a:gd name="connsiteX570" fmla="*/ 157449 w 273176"/>
                  <a:gd name="connsiteY570" fmla="*/ 227552 h 926496"/>
                  <a:gd name="connsiteX571" fmla="*/ 110680 w 273176"/>
                  <a:gd name="connsiteY571" fmla="*/ 767429 h 926496"/>
                  <a:gd name="connsiteX572" fmla="*/ 108776 w 273176"/>
                  <a:gd name="connsiteY572" fmla="*/ 764286 h 926496"/>
                  <a:gd name="connsiteX573" fmla="*/ 121825 w 273176"/>
                  <a:gd name="connsiteY573" fmla="*/ 733997 h 926496"/>
                  <a:gd name="connsiteX574" fmla="*/ 110680 w 273176"/>
                  <a:gd name="connsiteY574" fmla="*/ 767429 h 926496"/>
                  <a:gd name="connsiteX575" fmla="*/ 133255 w 273176"/>
                  <a:gd name="connsiteY575" fmla="*/ 725805 h 926496"/>
                  <a:gd name="connsiteX576" fmla="*/ 130683 w 273176"/>
                  <a:gd name="connsiteY576" fmla="*/ 717328 h 926496"/>
                  <a:gd name="connsiteX577" fmla="*/ 127254 w 273176"/>
                  <a:gd name="connsiteY577" fmla="*/ 715042 h 926496"/>
                  <a:gd name="connsiteX578" fmla="*/ 129540 w 273176"/>
                  <a:gd name="connsiteY578" fmla="*/ 710851 h 926496"/>
                  <a:gd name="connsiteX579" fmla="*/ 131540 w 273176"/>
                  <a:gd name="connsiteY579" fmla="*/ 711994 h 926496"/>
                  <a:gd name="connsiteX580" fmla="*/ 130588 w 273176"/>
                  <a:gd name="connsiteY580" fmla="*/ 717042 h 926496"/>
                  <a:gd name="connsiteX581" fmla="*/ 138113 w 273176"/>
                  <a:gd name="connsiteY581" fmla="*/ 714565 h 926496"/>
                  <a:gd name="connsiteX582" fmla="*/ 133255 w 273176"/>
                  <a:gd name="connsiteY582" fmla="*/ 725805 h 926496"/>
                  <a:gd name="connsiteX583" fmla="*/ 151924 w 273176"/>
                  <a:gd name="connsiteY583" fmla="*/ 678085 h 926496"/>
                  <a:gd name="connsiteX584" fmla="*/ 146590 w 273176"/>
                  <a:gd name="connsiteY584" fmla="*/ 691801 h 926496"/>
                  <a:gd name="connsiteX585" fmla="*/ 143352 w 273176"/>
                  <a:gd name="connsiteY585" fmla="*/ 689229 h 926496"/>
                  <a:gd name="connsiteX586" fmla="*/ 151257 w 273176"/>
                  <a:gd name="connsiteY586" fmla="*/ 677799 h 926496"/>
                  <a:gd name="connsiteX587" fmla="*/ 152115 w 273176"/>
                  <a:gd name="connsiteY587" fmla="*/ 676561 h 926496"/>
                  <a:gd name="connsiteX588" fmla="*/ 151924 w 273176"/>
                  <a:gd name="connsiteY588" fmla="*/ 678085 h 926496"/>
                  <a:gd name="connsiteX589" fmla="*/ 161354 w 273176"/>
                  <a:gd name="connsiteY589" fmla="*/ 353282 h 926496"/>
                  <a:gd name="connsiteX590" fmla="*/ 156591 w 273176"/>
                  <a:gd name="connsiteY590" fmla="*/ 355568 h 926496"/>
                  <a:gd name="connsiteX591" fmla="*/ 157449 w 273176"/>
                  <a:gd name="connsiteY591" fmla="*/ 316611 h 926496"/>
                  <a:gd name="connsiteX592" fmla="*/ 162020 w 273176"/>
                  <a:gd name="connsiteY592" fmla="*/ 318325 h 926496"/>
                  <a:gd name="connsiteX593" fmla="*/ 161354 w 273176"/>
                  <a:gd name="connsiteY593" fmla="*/ 353282 h 9264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</a:cxnLst>
                <a:rect l="l" t="t" r="r" b="b"/>
                <a:pathLst>
                  <a:path w="273176" h="926496">
                    <a:moveTo>
                      <a:pt x="273177" y="294132"/>
                    </a:moveTo>
                    <a:cubicBezTo>
                      <a:pt x="272320" y="289369"/>
                      <a:pt x="270701" y="284036"/>
                      <a:pt x="270415" y="278606"/>
                    </a:cubicBezTo>
                    <a:cubicBezTo>
                      <a:pt x="269843" y="270319"/>
                      <a:pt x="266795" y="263366"/>
                      <a:pt x="259938" y="257746"/>
                    </a:cubicBezTo>
                    <a:cubicBezTo>
                      <a:pt x="257746" y="256032"/>
                      <a:pt x="254699" y="254603"/>
                      <a:pt x="255747" y="251079"/>
                    </a:cubicBezTo>
                    <a:cubicBezTo>
                      <a:pt x="256223" y="250793"/>
                      <a:pt x="256604" y="250222"/>
                      <a:pt x="256985" y="250317"/>
                    </a:cubicBezTo>
                    <a:cubicBezTo>
                      <a:pt x="260890" y="250698"/>
                      <a:pt x="264700" y="251174"/>
                      <a:pt x="268510" y="251650"/>
                    </a:cubicBezTo>
                    <a:cubicBezTo>
                      <a:pt x="268891" y="251079"/>
                      <a:pt x="269272" y="250698"/>
                      <a:pt x="269272" y="250317"/>
                    </a:cubicBezTo>
                    <a:cubicBezTo>
                      <a:pt x="268129" y="236506"/>
                      <a:pt x="267653" y="222599"/>
                      <a:pt x="265557" y="208883"/>
                    </a:cubicBezTo>
                    <a:cubicBezTo>
                      <a:pt x="264414" y="201359"/>
                      <a:pt x="264414" y="193167"/>
                      <a:pt x="258223" y="186785"/>
                    </a:cubicBezTo>
                    <a:cubicBezTo>
                      <a:pt x="256604" y="185166"/>
                      <a:pt x="252508" y="161544"/>
                      <a:pt x="252699" y="158687"/>
                    </a:cubicBezTo>
                    <a:cubicBezTo>
                      <a:pt x="252699" y="158306"/>
                      <a:pt x="253175" y="157925"/>
                      <a:pt x="253555" y="157258"/>
                    </a:cubicBezTo>
                    <a:cubicBezTo>
                      <a:pt x="255175" y="157353"/>
                      <a:pt x="256985" y="157448"/>
                      <a:pt x="259556" y="157639"/>
                    </a:cubicBezTo>
                    <a:cubicBezTo>
                      <a:pt x="256699" y="143923"/>
                      <a:pt x="253937" y="130397"/>
                      <a:pt x="251079" y="116681"/>
                    </a:cubicBezTo>
                    <a:cubicBezTo>
                      <a:pt x="248984" y="116300"/>
                      <a:pt x="247079" y="115919"/>
                      <a:pt x="244602" y="115443"/>
                    </a:cubicBezTo>
                    <a:cubicBezTo>
                      <a:pt x="240888" y="104108"/>
                      <a:pt x="236982" y="92583"/>
                      <a:pt x="233553" y="80963"/>
                    </a:cubicBezTo>
                    <a:cubicBezTo>
                      <a:pt x="232791" y="78391"/>
                      <a:pt x="233649" y="75533"/>
                      <a:pt x="233744" y="72771"/>
                    </a:cubicBezTo>
                    <a:lnTo>
                      <a:pt x="234220" y="72962"/>
                    </a:lnTo>
                    <a:lnTo>
                      <a:pt x="234220" y="72962"/>
                    </a:lnTo>
                    <a:cubicBezTo>
                      <a:pt x="234220" y="72771"/>
                      <a:pt x="234220" y="72485"/>
                      <a:pt x="234220" y="72295"/>
                    </a:cubicBezTo>
                    <a:cubicBezTo>
                      <a:pt x="234125" y="72390"/>
                      <a:pt x="233934" y="72581"/>
                      <a:pt x="233839" y="72676"/>
                    </a:cubicBezTo>
                    <a:cubicBezTo>
                      <a:pt x="229553" y="69723"/>
                      <a:pt x="231553" y="65246"/>
                      <a:pt x="230600" y="61436"/>
                    </a:cubicBezTo>
                    <a:cubicBezTo>
                      <a:pt x="226029" y="58769"/>
                      <a:pt x="226029" y="53816"/>
                      <a:pt x="224124" y="49911"/>
                    </a:cubicBezTo>
                    <a:cubicBezTo>
                      <a:pt x="221742" y="44768"/>
                      <a:pt x="220218" y="39529"/>
                      <a:pt x="223171" y="34004"/>
                    </a:cubicBezTo>
                    <a:cubicBezTo>
                      <a:pt x="224600" y="31337"/>
                      <a:pt x="224314" y="28099"/>
                      <a:pt x="221456" y="26575"/>
                    </a:cubicBezTo>
                    <a:cubicBezTo>
                      <a:pt x="216122" y="23813"/>
                      <a:pt x="218504" y="16478"/>
                      <a:pt x="212027" y="14288"/>
                    </a:cubicBezTo>
                    <a:cubicBezTo>
                      <a:pt x="210598" y="13811"/>
                      <a:pt x="209645" y="10192"/>
                      <a:pt x="212313" y="8382"/>
                    </a:cubicBezTo>
                    <a:cubicBezTo>
                      <a:pt x="215170" y="6382"/>
                      <a:pt x="215455" y="3715"/>
                      <a:pt x="214122" y="1048"/>
                    </a:cubicBezTo>
                    <a:cubicBezTo>
                      <a:pt x="213932" y="667"/>
                      <a:pt x="213741" y="381"/>
                      <a:pt x="213551" y="0"/>
                    </a:cubicBezTo>
                    <a:cubicBezTo>
                      <a:pt x="213551" y="0"/>
                      <a:pt x="213551" y="0"/>
                      <a:pt x="213456" y="0"/>
                    </a:cubicBezTo>
                    <a:cubicBezTo>
                      <a:pt x="213170" y="95"/>
                      <a:pt x="212884" y="95"/>
                      <a:pt x="212598" y="191"/>
                    </a:cubicBezTo>
                    <a:cubicBezTo>
                      <a:pt x="212217" y="286"/>
                      <a:pt x="211836" y="381"/>
                      <a:pt x="211360" y="476"/>
                    </a:cubicBezTo>
                    <a:cubicBezTo>
                      <a:pt x="210884" y="571"/>
                      <a:pt x="210408" y="667"/>
                      <a:pt x="209931" y="762"/>
                    </a:cubicBezTo>
                    <a:cubicBezTo>
                      <a:pt x="209550" y="857"/>
                      <a:pt x="209074" y="952"/>
                      <a:pt x="208693" y="1048"/>
                    </a:cubicBezTo>
                    <a:cubicBezTo>
                      <a:pt x="208407" y="1238"/>
                      <a:pt x="208122" y="1429"/>
                      <a:pt x="207836" y="1619"/>
                    </a:cubicBezTo>
                    <a:cubicBezTo>
                      <a:pt x="207455" y="1905"/>
                      <a:pt x="206979" y="2096"/>
                      <a:pt x="206597" y="2286"/>
                    </a:cubicBezTo>
                    <a:cubicBezTo>
                      <a:pt x="205930" y="2572"/>
                      <a:pt x="205359" y="2953"/>
                      <a:pt x="204693" y="3239"/>
                    </a:cubicBezTo>
                    <a:cubicBezTo>
                      <a:pt x="204026" y="3524"/>
                      <a:pt x="203359" y="3810"/>
                      <a:pt x="202692" y="4096"/>
                    </a:cubicBezTo>
                    <a:cubicBezTo>
                      <a:pt x="202025" y="4381"/>
                      <a:pt x="201359" y="4572"/>
                      <a:pt x="200787" y="4858"/>
                    </a:cubicBezTo>
                    <a:cubicBezTo>
                      <a:pt x="200311" y="5048"/>
                      <a:pt x="199835" y="5239"/>
                      <a:pt x="199263" y="5429"/>
                    </a:cubicBezTo>
                    <a:cubicBezTo>
                      <a:pt x="198215" y="5810"/>
                      <a:pt x="197263" y="6096"/>
                      <a:pt x="196215" y="6382"/>
                    </a:cubicBezTo>
                    <a:cubicBezTo>
                      <a:pt x="195549" y="6572"/>
                      <a:pt x="194786" y="6763"/>
                      <a:pt x="194120" y="6953"/>
                    </a:cubicBezTo>
                    <a:cubicBezTo>
                      <a:pt x="192786" y="7334"/>
                      <a:pt x="191453" y="7620"/>
                      <a:pt x="190119" y="7906"/>
                    </a:cubicBezTo>
                    <a:cubicBezTo>
                      <a:pt x="189548" y="8001"/>
                      <a:pt x="188976" y="8192"/>
                      <a:pt x="188405" y="8287"/>
                    </a:cubicBezTo>
                    <a:cubicBezTo>
                      <a:pt x="187738" y="8477"/>
                      <a:pt x="187071" y="8573"/>
                      <a:pt x="186309" y="8668"/>
                    </a:cubicBezTo>
                    <a:cubicBezTo>
                      <a:pt x="184881" y="8954"/>
                      <a:pt x="183452" y="9239"/>
                      <a:pt x="182118" y="9430"/>
                    </a:cubicBezTo>
                    <a:cubicBezTo>
                      <a:pt x="180785" y="9620"/>
                      <a:pt x="179547" y="9906"/>
                      <a:pt x="178213" y="10096"/>
                    </a:cubicBezTo>
                    <a:cubicBezTo>
                      <a:pt x="177070" y="10287"/>
                      <a:pt x="175832" y="10477"/>
                      <a:pt x="174689" y="10668"/>
                    </a:cubicBezTo>
                    <a:cubicBezTo>
                      <a:pt x="172784" y="11049"/>
                      <a:pt x="170879" y="11335"/>
                      <a:pt x="169069" y="11716"/>
                    </a:cubicBezTo>
                    <a:cubicBezTo>
                      <a:pt x="168497" y="11811"/>
                      <a:pt x="168021" y="11906"/>
                      <a:pt x="167450" y="12097"/>
                    </a:cubicBezTo>
                    <a:cubicBezTo>
                      <a:pt x="166497" y="12287"/>
                      <a:pt x="165449" y="12478"/>
                      <a:pt x="164497" y="12764"/>
                    </a:cubicBezTo>
                    <a:cubicBezTo>
                      <a:pt x="163068" y="13049"/>
                      <a:pt x="161640" y="13335"/>
                      <a:pt x="160306" y="13621"/>
                    </a:cubicBezTo>
                    <a:cubicBezTo>
                      <a:pt x="158591" y="14002"/>
                      <a:pt x="156877" y="14288"/>
                      <a:pt x="155163" y="14573"/>
                    </a:cubicBezTo>
                    <a:cubicBezTo>
                      <a:pt x="154591" y="14669"/>
                      <a:pt x="153924" y="14764"/>
                      <a:pt x="153353" y="14859"/>
                    </a:cubicBezTo>
                    <a:cubicBezTo>
                      <a:pt x="151733" y="15240"/>
                      <a:pt x="150114" y="15621"/>
                      <a:pt x="148495" y="16002"/>
                    </a:cubicBezTo>
                    <a:cubicBezTo>
                      <a:pt x="147066" y="16288"/>
                      <a:pt x="145733" y="16573"/>
                      <a:pt x="144304" y="16764"/>
                    </a:cubicBezTo>
                    <a:cubicBezTo>
                      <a:pt x="143446" y="16954"/>
                      <a:pt x="142494" y="17050"/>
                      <a:pt x="141637" y="17145"/>
                    </a:cubicBezTo>
                    <a:cubicBezTo>
                      <a:pt x="140399" y="17335"/>
                      <a:pt x="139161" y="17431"/>
                      <a:pt x="137922" y="17621"/>
                    </a:cubicBezTo>
                    <a:cubicBezTo>
                      <a:pt x="136970" y="17717"/>
                      <a:pt x="136017" y="17812"/>
                      <a:pt x="135064" y="17907"/>
                    </a:cubicBezTo>
                    <a:cubicBezTo>
                      <a:pt x="134684" y="17907"/>
                      <a:pt x="134208" y="18002"/>
                      <a:pt x="133827" y="18002"/>
                    </a:cubicBezTo>
                    <a:cubicBezTo>
                      <a:pt x="133255" y="18002"/>
                      <a:pt x="132683" y="18098"/>
                      <a:pt x="132112" y="18098"/>
                    </a:cubicBezTo>
                    <a:cubicBezTo>
                      <a:pt x="131636" y="18098"/>
                      <a:pt x="131255" y="18098"/>
                      <a:pt x="130779" y="18193"/>
                    </a:cubicBezTo>
                    <a:cubicBezTo>
                      <a:pt x="130302" y="18193"/>
                      <a:pt x="129826" y="18193"/>
                      <a:pt x="129350" y="18193"/>
                    </a:cubicBezTo>
                    <a:cubicBezTo>
                      <a:pt x="129064" y="18193"/>
                      <a:pt x="128874" y="18193"/>
                      <a:pt x="128588" y="18193"/>
                    </a:cubicBezTo>
                    <a:cubicBezTo>
                      <a:pt x="128207" y="18193"/>
                      <a:pt x="127826" y="18098"/>
                      <a:pt x="127540" y="18002"/>
                    </a:cubicBezTo>
                    <a:cubicBezTo>
                      <a:pt x="127349" y="17907"/>
                      <a:pt x="127159" y="17812"/>
                      <a:pt x="126968" y="17717"/>
                    </a:cubicBezTo>
                    <a:cubicBezTo>
                      <a:pt x="126492" y="17907"/>
                      <a:pt x="126016" y="18193"/>
                      <a:pt x="125539" y="18383"/>
                    </a:cubicBezTo>
                    <a:cubicBezTo>
                      <a:pt x="125063" y="18574"/>
                      <a:pt x="124587" y="18764"/>
                      <a:pt x="124206" y="18955"/>
                    </a:cubicBezTo>
                    <a:cubicBezTo>
                      <a:pt x="123825" y="19145"/>
                      <a:pt x="123349" y="19336"/>
                      <a:pt x="122968" y="19431"/>
                    </a:cubicBezTo>
                    <a:cubicBezTo>
                      <a:pt x="122397" y="19621"/>
                      <a:pt x="121825" y="19812"/>
                      <a:pt x="121254" y="20002"/>
                    </a:cubicBezTo>
                    <a:cubicBezTo>
                      <a:pt x="122873" y="22955"/>
                      <a:pt x="124492" y="25908"/>
                      <a:pt x="127921" y="28099"/>
                    </a:cubicBezTo>
                    <a:cubicBezTo>
                      <a:pt x="133065" y="31337"/>
                      <a:pt x="136493" y="37243"/>
                      <a:pt x="139827" y="42386"/>
                    </a:cubicBezTo>
                    <a:cubicBezTo>
                      <a:pt x="147352" y="53912"/>
                      <a:pt x="154686" y="65627"/>
                      <a:pt x="161258" y="77629"/>
                    </a:cubicBezTo>
                    <a:cubicBezTo>
                      <a:pt x="163925" y="82487"/>
                      <a:pt x="165640" y="88202"/>
                      <a:pt x="165640" y="93536"/>
                    </a:cubicBezTo>
                    <a:cubicBezTo>
                      <a:pt x="165640" y="99346"/>
                      <a:pt x="165926" y="104489"/>
                      <a:pt x="169926" y="109252"/>
                    </a:cubicBezTo>
                    <a:cubicBezTo>
                      <a:pt x="170783" y="110204"/>
                      <a:pt x="171450" y="112014"/>
                      <a:pt x="171069" y="113157"/>
                    </a:cubicBezTo>
                    <a:cubicBezTo>
                      <a:pt x="167164" y="124777"/>
                      <a:pt x="173164" y="135160"/>
                      <a:pt x="177451" y="145256"/>
                    </a:cubicBezTo>
                    <a:cubicBezTo>
                      <a:pt x="180499" y="152400"/>
                      <a:pt x="182404" y="159163"/>
                      <a:pt x="182404" y="166592"/>
                    </a:cubicBezTo>
                    <a:cubicBezTo>
                      <a:pt x="182404" y="169259"/>
                      <a:pt x="182499" y="172498"/>
                      <a:pt x="184023" y="174593"/>
                    </a:cubicBezTo>
                    <a:cubicBezTo>
                      <a:pt x="190215" y="182975"/>
                      <a:pt x="186214" y="191167"/>
                      <a:pt x="185452" y="202978"/>
                    </a:cubicBezTo>
                    <a:cubicBezTo>
                      <a:pt x="182595" y="197453"/>
                      <a:pt x="180785" y="195167"/>
                      <a:pt x="180118" y="192596"/>
                    </a:cubicBezTo>
                    <a:cubicBezTo>
                      <a:pt x="174879" y="172307"/>
                      <a:pt x="169545" y="152019"/>
                      <a:pt x="165068" y="131636"/>
                    </a:cubicBezTo>
                    <a:cubicBezTo>
                      <a:pt x="163068" y="122492"/>
                      <a:pt x="161830" y="113348"/>
                      <a:pt x="156591" y="105061"/>
                    </a:cubicBezTo>
                    <a:cubicBezTo>
                      <a:pt x="155829" y="103918"/>
                      <a:pt x="154877" y="102394"/>
                      <a:pt x="155067" y="101156"/>
                    </a:cubicBezTo>
                    <a:cubicBezTo>
                      <a:pt x="156686" y="93631"/>
                      <a:pt x="151543" y="87821"/>
                      <a:pt x="148876" y="81439"/>
                    </a:cubicBezTo>
                    <a:cubicBezTo>
                      <a:pt x="147161" y="77248"/>
                      <a:pt x="143923" y="73438"/>
                      <a:pt x="140875" y="69818"/>
                    </a:cubicBezTo>
                    <a:cubicBezTo>
                      <a:pt x="135922" y="64008"/>
                      <a:pt x="129730" y="58865"/>
                      <a:pt x="129826" y="50673"/>
                    </a:cubicBezTo>
                    <a:cubicBezTo>
                      <a:pt x="129826" y="48958"/>
                      <a:pt x="129064" y="46863"/>
                      <a:pt x="127826" y="45529"/>
                    </a:cubicBezTo>
                    <a:cubicBezTo>
                      <a:pt x="123158" y="40862"/>
                      <a:pt x="121539" y="34957"/>
                      <a:pt x="119444" y="29242"/>
                    </a:cubicBezTo>
                    <a:cubicBezTo>
                      <a:pt x="119063" y="28289"/>
                      <a:pt x="117539" y="27718"/>
                      <a:pt x="115253" y="26003"/>
                    </a:cubicBezTo>
                    <a:cubicBezTo>
                      <a:pt x="117634" y="35338"/>
                      <a:pt x="118110" y="43625"/>
                      <a:pt x="124111" y="50387"/>
                    </a:cubicBezTo>
                    <a:cubicBezTo>
                      <a:pt x="124683" y="51054"/>
                      <a:pt x="125539" y="51911"/>
                      <a:pt x="125539" y="52673"/>
                    </a:cubicBezTo>
                    <a:cubicBezTo>
                      <a:pt x="124778" y="64865"/>
                      <a:pt x="132493" y="74676"/>
                      <a:pt x="136779" y="85439"/>
                    </a:cubicBezTo>
                    <a:cubicBezTo>
                      <a:pt x="137827" y="88011"/>
                      <a:pt x="138684" y="90678"/>
                      <a:pt x="139541" y="93440"/>
                    </a:cubicBezTo>
                    <a:cubicBezTo>
                      <a:pt x="145161" y="111728"/>
                      <a:pt x="151638" y="129826"/>
                      <a:pt x="156020" y="148400"/>
                    </a:cubicBezTo>
                    <a:cubicBezTo>
                      <a:pt x="158115" y="157353"/>
                      <a:pt x="162687" y="165925"/>
                      <a:pt x="161925" y="175355"/>
                    </a:cubicBezTo>
                    <a:cubicBezTo>
                      <a:pt x="161449" y="181070"/>
                      <a:pt x="166974" y="184214"/>
                      <a:pt x="169640" y="188214"/>
                    </a:cubicBezTo>
                    <a:cubicBezTo>
                      <a:pt x="167259" y="199549"/>
                      <a:pt x="168879" y="209360"/>
                      <a:pt x="178880" y="217456"/>
                    </a:cubicBezTo>
                    <a:cubicBezTo>
                      <a:pt x="182595" y="220409"/>
                      <a:pt x="182309" y="222218"/>
                      <a:pt x="177451" y="226028"/>
                    </a:cubicBezTo>
                    <a:cubicBezTo>
                      <a:pt x="175165" y="227838"/>
                      <a:pt x="174403" y="229552"/>
                      <a:pt x="174689" y="231839"/>
                    </a:cubicBezTo>
                    <a:cubicBezTo>
                      <a:pt x="175260" y="235934"/>
                      <a:pt x="176689" y="240030"/>
                      <a:pt x="176975" y="244126"/>
                    </a:cubicBezTo>
                    <a:cubicBezTo>
                      <a:pt x="177451" y="250984"/>
                      <a:pt x="177165" y="257937"/>
                      <a:pt x="177261" y="267843"/>
                    </a:cubicBezTo>
                    <a:cubicBezTo>
                      <a:pt x="175260" y="263557"/>
                      <a:pt x="174022" y="262033"/>
                      <a:pt x="173831" y="260223"/>
                    </a:cubicBezTo>
                    <a:cubicBezTo>
                      <a:pt x="172688" y="251936"/>
                      <a:pt x="172308" y="243650"/>
                      <a:pt x="170783" y="235458"/>
                    </a:cubicBezTo>
                    <a:cubicBezTo>
                      <a:pt x="168879" y="225457"/>
                      <a:pt x="166497" y="215551"/>
                      <a:pt x="163735" y="205645"/>
                    </a:cubicBezTo>
                    <a:cubicBezTo>
                      <a:pt x="158305" y="185833"/>
                      <a:pt x="151543" y="166306"/>
                      <a:pt x="147352" y="146304"/>
                    </a:cubicBezTo>
                    <a:cubicBezTo>
                      <a:pt x="143637" y="128969"/>
                      <a:pt x="136874" y="112395"/>
                      <a:pt x="132874" y="95250"/>
                    </a:cubicBezTo>
                    <a:cubicBezTo>
                      <a:pt x="132302" y="92773"/>
                      <a:pt x="130016" y="90583"/>
                      <a:pt x="128588" y="88202"/>
                    </a:cubicBezTo>
                    <a:cubicBezTo>
                      <a:pt x="128588" y="88202"/>
                      <a:pt x="128588" y="88202"/>
                      <a:pt x="128588" y="88202"/>
                    </a:cubicBezTo>
                    <a:cubicBezTo>
                      <a:pt x="125539" y="79629"/>
                      <a:pt x="122777" y="70866"/>
                      <a:pt x="119349" y="62294"/>
                    </a:cubicBezTo>
                    <a:cubicBezTo>
                      <a:pt x="114205" y="49340"/>
                      <a:pt x="108871" y="36385"/>
                      <a:pt x="103442" y="23527"/>
                    </a:cubicBezTo>
                    <a:cubicBezTo>
                      <a:pt x="103061" y="23622"/>
                      <a:pt x="102680" y="23622"/>
                      <a:pt x="102299" y="23717"/>
                    </a:cubicBezTo>
                    <a:cubicBezTo>
                      <a:pt x="101918" y="23813"/>
                      <a:pt x="101632" y="23813"/>
                      <a:pt x="101251" y="23908"/>
                    </a:cubicBezTo>
                    <a:cubicBezTo>
                      <a:pt x="100775" y="24003"/>
                      <a:pt x="100203" y="24098"/>
                      <a:pt x="99727" y="24194"/>
                    </a:cubicBezTo>
                    <a:cubicBezTo>
                      <a:pt x="99251" y="24289"/>
                      <a:pt x="98774" y="24384"/>
                      <a:pt x="98298" y="24384"/>
                    </a:cubicBezTo>
                    <a:cubicBezTo>
                      <a:pt x="98203" y="24384"/>
                      <a:pt x="98203" y="24384"/>
                      <a:pt x="98108" y="24384"/>
                    </a:cubicBezTo>
                    <a:cubicBezTo>
                      <a:pt x="98679" y="26479"/>
                      <a:pt x="99346" y="28575"/>
                      <a:pt x="99727" y="30766"/>
                    </a:cubicBezTo>
                    <a:cubicBezTo>
                      <a:pt x="106489" y="35623"/>
                      <a:pt x="109919" y="40958"/>
                      <a:pt x="103347" y="48387"/>
                    </a:cubicBezTo>
                    <a:cubicBezTo>
                      <a:pt x="102204" y="49721"/>
                      <a:pt x="102489" y="53150"/>
                      <a:pt x="103632" y="54769"/>
                    </a:cubicBezTo>
                    <a:cubicBezTo>
                      <a:pt x="107156" y="59912"/>
                      <a:pt x="108871" y="65437"/>
                      <a:pt x="109919" y="71342"/>
                    </a:cubicBezTo>
                    <a:cubicBezTo>
                      <a:pt x="110490" y="74771"/>
                      <a:pt x="112205" y="78010"/>
                      <a:pt x="113443" y="81344"/>
                    </a:cubicBezTo>
                    <a:cubicBezTo>
                      <a:pt x="112872" y="84296"/>
                      <a:pt x="118301" y="87725"/>
                      <a:pt x="112395" y="91059"/>
                    </a:cubicBezTo>
                    <a:cubicBezTo>
                      <a:pt x="110109" y="85535"/>
                      <a:pt x="108109" y="80486"/>
                      <a:pt x="106013" y="75438"/>
                    </a:cubicBezTo>
                    <a:cubicBezTo>
                      <a:pt x="105823" y="74962"/>
                      <a:pt x="105537" y="74581"/>
                      <a:pt x="105252" y="74200"/>
                    </a:cubicBezTo>
                    <a:cubicBezTo>
                      <a:pt x="105156" y="70675"/>
                      <a:pt x="104108" y="67246"/>
                      <a:pt x="101537" y="63913"/>
                    </a:cubicBezTo>
                    <a:cubicBezTo>
                      <a:pt x="98774" y="60198"/>
                      <a:pt x="98108" y="55150"/>
                      <a:pt x="96108" y="50959"/>
                    </a:cubicBezTo>
                    <a:cubicBezTo>
                      <a:pt x="92393" y="43053"/>
                      <a:pt x="88488" y="35243"/>
                      <a:pt x="84582" y="27337"/>
                    </a:cubicBezTo>
                    <a:cubicBezTo>
                      <a:pt x="84487" y="27337"/>
                      <a:pt x="84392" y="27337"/>
                      <a:pt x="84297" y="27432"/>
                    </a:cubicBezTo>
                    <a:cubicBezTo>
                      <a:pt x="84011" y="27527"/>
                      <a:pt x="83630" y="27527"/>
                      <a:pt x="83344" y="27623"/>
                    </a:cubicBezTo>
                    <a:cubicBezTo>
                      <a:pt x="82963" y="27718"/>
                      <a:pt x="82487" y="27813"/>
                      <a:pt x="82105" y="27813"/>
                    </a:cubicBezTo>
                    <a:cubicBezTo>
                      <a:pt x="81725" y="27908"/>
                      <a:pt x="81249" y="27908"/>
                      <a:pt x="80868" y="28004"/>
                    </a:cubicBezTo>
                    <a:cubicBezTo>
                      <a:pt x="80677" y="28004"/>
                      <a:pt x="80391" y="28099"/>
                      <a:pt x="80106" y="28099"/>
                    </a:cubicBezTo>
                    <a:cubicBezTo>
                      <a:pt x="79915" y="28099"/>
                      <a:pt x="79820" y="28099"/>
                      <a:pt x="79629" y="28194"/>
                    </a:cubicBezTo>
                    <a:cubicBezTo>
                      <a:pt x="86392" y="44101"/>
                      <a:pt x="93536" y="59912"/>
                      <a:pt x="101632" y="75343"/>
                    </a:cubicBezTo>
                    <a:cubicBezTo>
                      <a:pt x="101918" y="76676"/>
                      <a:pt x="102108" y="77915"/>
                      <a:pt x="102204" y="79248"/>
                    </a:cubicBezTo>
                    <a:cubicBezTo>
                      <a:pt x="102680" y="85630"/>
                      <a:pt x="107442" y="90011"/>
                      <a:pt x="110395" y="95250"/>
                    </a:cubicBezTo>
                    <a:cubicBezTo>
                      <a:pt x="113252" y="100394"/>
                      <a:pt x="112586" y="107061"/>
                      <a:pt x="115158" y="112490"/>
                    </a:cubicBezTo>
                    <a:cubicBezTo>
                      <a:pt x="116777" y="115919"/>
                      <a:pt x="118682" y="118967"/>
                      <a:pt x="118206" y="122777"/>
                    </a:cubicBezTo>
                    <a:cubicBezTo>
                      <a:pt x="117729" y="126492"/>
                      <a:pt x="118586" y="129921"/>
                      <a:pt x="120491" y="133445"/>
                    </a:cubicBezTo>
                    <a:cubicBezTo>
                      <a:pt x="122015" y="136208"/>
                      <a:pt x="122111" y="139541"/>
                      <a:pt x="122777" y="142685"/>
                    </a:cubicBezTo>
                    <a:cubicBezTo>
                      <a:pt x="124016" y="148114"/>
                      <a:pt x="125254" y="153448"/>
                      <a:pt x="126302" y="158877"/>
                    </a:cubicBezTo>
                    <a:cubicBezTo>
                      <a:pt x="128111" y="167926"/>
                      <a:pt x="130493" y="176784"/>
                      <a:pt x="133921" y="185547"/>
                    </a:cubicBezTo>
                    <a:cubicBezTo>
                      <a:pt x="138018" y="195739"/>
                      <a:pt x="138018" y="207169"/>
                      <a:pt x="142875" y="217551"/>
                    </a:cubicBezTo>
                    <a:cubicBezTo>
                      <a:pt x="144018" y="219932"/>
                      <a:pt x="142780" y="223075"/>
                      <a:pt x="138208" y="224123"/>
                    </a:cubicBezTo>
                    <a:cubicBezTo>
                      <a:pt x="137065" y="221742"/>
                      <a:pt x="135350" y="219361"/>
                      <a:pt x="134874" y="216884"/>
                    </a:cubicBezTo>
                    <a:cubicBezTo>
                      <a:pt x="132588" y="202692"/>
                      <a:pt x="128683" y="188786"/>
                      <a:pt x="123540" y="175165"/>
                    </a:cubicBezTo>
                    <a:cubicBezTo>
                      <a:pt x="120396" y="166878"/>
                      <a:pt x="117063" y="158401"/>
                      <a:pt x="115729" y="149828"/>
                    </a:cubicBezTo>
                    <a:cubicBezTo>
                      <a:pt x="113062" y="132779"/>
                      <a:pt x="104680" y="117348"/>
                      <a:pt x="99918" y="100965"/>
                    </a:cubicBezTo>
                    <a:cubicBezTo>
                      <a:pt x="99346" y="99155"/>
                      <a:pt x="98393" y="97631"/>
                      <a:pt x="95821" y="98108"/>
                    </a:cubicBezTo>
                    <a:cubicBezTo>
                      <a:pt x="94202" y="99727"/>
                      <a:pt x="92869" y="101441"/>
                      <a:pt x="93726" y="104013"/>
                    </a:cubicBezTo>
                    <a:cubicBezTo>
                      <a:pt x="99441" y="122111"/>
                      <a:pt x="107538" y="139541"/>
                      <a:pt x="109633" y="158496"/>
                    </a:cubicBezTo>
                    <a:cubicBezTo>
                      <a:pt x="109919" y="161068"/>
                      <a:pt x="112300" y="163354"/>
                      <a:pt x="113824" y="165830"/>
                    </a:cubicBezTo>
                    <a:cubicBezTo>
                      <a:pt x="116681" y="170593"/>
                      <a:pt x="120205" y="175165"/>
                      <a:pt x="119825" y="180689"/>
                    </a:cubicBezTo>
                    <a:cubicBezTo>
                      <a:pt x="113348" y="186023"/>
                      <a:pt x="116777" y="191452"/>
                      <a:pt x="118491" y="196787"/>
                    </a:cubicBezTo>
                    <a:cubicBezTo>
                      <a:pt x="119920" y="196691"/>
                      <a:pt x="124206" y="197548"/>
                      <a:pt x="125254" y="197929"/>
                    </a:cubicBezTo>
                    <a:cubicBezTo>
                      <a:pt x="120872" y="205645"/>
                      <a:pt x="120872" y="205645"/>
                      <a:pt x="126968" y="211550"/>
                    </a:cubicBezTo>
                    <a:cubicBezTo>
                      <a:pt x="128016" y="212503"/>
                      <a:pt x="128778" y="213741"/>
                      <a:pt x="129826" y="215075"/>
                    </a:cubicBezTo>
                    <a:cubicBezTo>
                      <a:pt x="126492" y="223075"/>
                      <a:pt x="126683" y="230315"/>
                      <a:pt x="135160" y="236029"/>
                    </a:cubicBezTo>
                    <a:cubicBezTo>
                      <a:pt x="140970" y="239935"/>
                      <a:pt x="139732" y="244697"/>
                      <a:pt x="136113" y="249269"/>
                    </a:cubicBezTo>
                    <a:cubicBezTo>
                      <a:pt x="140780" y="255079"/>
                      <a:pt x="140875" y="255270"/>
                      <a:pt x="140399" y="260890"/>
                    </a:cubicBezTo>
                    <a:cubicBezTo>
                      <a:pt x="142113" y="261271"/>
                      <a:pt x="144018" y="261652"/>
                      <a:pt x="146781" y="262223"/>
                    </a:cubicBezTo>
                    <a:cubicBezTo>
                      <a:pt x="145542" y="256032"/>
                      <a:pt x="143828" y="250698"/>
                      <a:pt x="143542" y="245269"/>
                    </a:cubicBezTo>
                    <a:cubicBezTo>
                      <a:pt x="143256" y="240316"/>
                      <a:pt x="140113" y="234601"/>
                      <a:pt x="146590" y="229457"/>
                    </a:cubicBezTo>
                    <a:cubicBezTo>
                      <a:pt x="148400" y="231934"/>
                      <a:pt x="149733" y="233839"/>
                      <a:pt x="150972" y="235648"/>
                    </a:cubicBezTo>
                    <a:cubicBezTo>
                      <a:pt x="152591" y="237935"/>
                      <a:pt x="154114" y="240316"/>
                      <a:pt x="155448" y="242316"/>
                    </a:cubicBezTo>
                    <a:cubicBezTo>
                      <a:pt x="152210" y="249460"/>
                      <a:pt x="152591" y="256127"/>
                      <a:pt x="154305" y="263176"/>
                    </a:cubicBezTo>
                    <a:cubicBezTo>
                      <a:pt x="156782" y="273558"/>
                      <a:pt x="158591" y="284131"/>
                      <a:pt x="160497" y="294608"/>
                    </a:cubicBezTo>
                    <a:cubicBezTo>
                      <a:pt x="160782" y="296418"/>
                      <a:pt x="160687" y="298418"/>
                      <a:pt x="160115" y="300038"/>
                    </a:cubicBezTo>
                    <a:cubicBezTo>
                      <a:pt x="159734" y="301085"/>
                      <a:pt x="158020" y="302133"/>
                      <a:pt x="156782" y="302323"/>
                    </a:cubicBezTo>
                    <a:cubicBezTo>
                      <a:pt x="155639" y="302419"/>
                      <a:pt x="153638" y="301562"/>
                      <a:pt x="153162" y="300704"/>
                    </a:cubicBezTo>
                    <a:cubicBezTo>
                      <a:pt x="150305" y="295656"/>
                      <a:pt x="149352" y="290227"/>
                      <a:pt x="149733" y="284607"/>
                    </a:cubicBezTo>
                    <a:cubicBezTo>
                      <a:pt x="149924" y="282131"/>
                      <a:pt x="148876" y="279559"/>
                      <a:pt x="148209" y="276130"/>
                    </a:cubicBezTo>
                    <a:cubicBezTo>
                      <a:pt x="144018" y="278892"/>
                      <a:pt x="140970" y="280892"/>
                      <a:pt x="137351" y="283178"/>
                    </a:cubicBezTo>
                    <a:cubicBezTo>
                      <a:pt x="140018" y="298037"/>
                      <a:pt x="142685" y="312611"/>
                      <a:pt x="145256" y="327089"/>
                    </a:cubicBezTo>
                    <a:cubicBezTo>
                      <a:pt x="150209" y="328613"/>
                      <a:pt x="152781" y="331280"/>
                      <a:pt x="151829" y="336233"/>
                    </a:cubicBezTo>
                    <a:cubicBezTo>
                      <a:pt x="151352" y="338900"/>
                      <a:pt x="151162" y="341662"/>
                      <a:pt x="151448" y="344424"/>
                    </a:cubicBezTo>
                    <a:cubicBezTo>
                      <a:pt x="152019" y="351092"/>
                      <a:pt x="150972" y="357569"/>
                      <a:pt x="146685" y="362807"/>
                    </a:cubicBezTo>
                    <a:cubicBezTo>
                      <a:pt x="141351" y="369284"/>
                      <a:pt x="143446" y="374904"/>
                      <a:pt x="147257" y="380714"/>
                    </a:cubicBezTo>
                    <a:cubicBezTo>
                      <a:pt x="148495" y="382619"/>
                      <a:pt x="150400" y="384239"/>
                      <a:pt x="151638" y="385667"/>
                    </a:cubicBezTo>
                    <a:cubicBezTo>
                      <a:pt x="151733" y="389668"/>
                      <a:pt x="147447" y="392430"/>
                      <a:pt x="150590" y="396621"/>
                    </a:cubicBezTo>
                    <a:cubicBezTo>
                      <a:pt x="152305" y="398907"/>
                      <a:pt x="152305" y="402812"/>
                      <a:pt x="152019" y="405860"/>
                    </a:cubicBezTo>
                    <a:cubicBezTo>
                      <a:pt x="151162" y="417767"/>
                      <a:pt x="149829" y="429673"/>
                      <a:pt x="148876" y="441579"/>
                    </a:cubicBezTo>
                    <a:cubicBezTo>
                      <a:pt x="148590" y="445675"/>
                      <a:pt x="149638" y="450056"/>
                      <a:pt x="148590" y="453961"/>
                    </a:cubicBezTo>
                    <a:cubicBezTo>
                      <a:pt x="145733" y="464439"/>
                      <a:pt x="144685" y="475202"/>
                      <a:pt x="144018" y="485870"/>
                    </a:cubicBezTo>
                    <a:cubicBezTo>
                      <a:pt x="144018" y="486061"/>
                      <a:pt x="144018" y="486251"/>
                      <a:pt x="144018" y="486442"/>
                    </a:cubicBezTo>
                    <a:cubicBezTo>
                      <a:pt x="144018" y="486442"/>
                      <a:pt x="144018" y="486442"/>
                      <a:pt x="144018" y="486537"/>
                    </a:cubicBezTo>
                    <a:cubicBezTo>
                      <a:pt x="144018" y="486632"/>
                      <a:pt x="144018" y="486728"/>
                      <a:pt x="144018" y="486823"/>
                    </a:cubicBezTo>
                    <a:cubicBezTo>
                      <a:pt x="144018" y="487204"/>
                      <a:pt x="143923" y="487585"/>
                      <a:pt x="143923" y="488061"/>
                    </a:cubicBezTo>
                    <a:cubicBezTo>
                      <a:pt x="143923" y="488728"/>
                      <a:pt x="143828" y="489490"/>
                      <a:pt x="143828" y="490157"/>
                    </a:cubicBezTo>
                    <a:cubicBezTo>
                      <a:pt x="143828" y="490919"/>
                      <a:pt x="143733" y="491681"/>
                      <a:pt x="143733" y="492443"/>
                    </a:cubicBezTo>
                    <a:cubicBezTo>
                      <a:pt x="143733" y="493300"/>
                      <a:pt x="143637" y="494157"/>
                      <a:pt x="143637" y="495014"/>
                    </a:cubicBezTo>
                    <a:cubicBezTo>
                      <a:pt x="143637" y="495490"/>
                      <a:pt x="143542" y="495967"/>
                      <a:pt x="143542" y="496348"/>
                    </a:cubicBezTo>
                    <a:cubicBezTo>
                      <a:pt x="143446" y="497681"/>
                      <a:pt x="143256" y="499015"/>
                      <a:pt x="142970" y="500253"/>
                    </a:cubicBezTo>
                    <a:cubicBezTo>
                      <a:pt x="142875" y="500920"/>
                      <a:pt x="142685" y="501586"/>
                      <a:pt x="142494" y="502253"/>
                    </a:cubicBezTo>
                    <a:cubicBezTo>
                      <a:pt x="142208" y="503111"/>
                      <a:pt x="141923" y="503968"/>
                      <a:pt x="141542" y="504825"/>
                    </a:cubicBezTo>
                    <a:cubicBezTo>
                      <a:pt x="141447" y="505111"/>
                      <a:pt x="141256" y="505397"/>
                      <a:pt x="141161" y="505682"/>
                    </a:cubicBezTo>
                    <a:cubicBezTo>
                      <a:pt x="140780" y="506444"/>
                      <a:pt x="140494" y="507206"/>
                      <a:pt x="140208" y="507968"/>
                    </a:cubicBezTo>
                    <a:cubicBezTo>
                      <a:pt x="139922" y="508635"/>
                      <a:pt x="139732" y="509302"/>
                      <a:pt x="139541" y="509969"/>
                    </a:cubicBezTo>
                    <a:cubicBezTo>
                      <a:pt x="139255" y="510921"/>
                      <a:pt x="139065" y="511969"/>
                      <a:pt x="138875" y="512921"/>
                    </a:cubicBezTo>
                    <a:cubicBezTo>
                      <a:pt x="138684" y="513969"/>
                      <a:pt x="138589" y="515017"/>
                      <a:pt x="138399" y="516065"/>
                    </a:cubicBezTo>
                    <a:cubicBezTo>
                      <a:pt x="138303" y="517017"/>
                      <a:pt x="138208" y="518065"/>
                      <a:pt x="138113" y="519017"/>
                    </a:cubicBezTo>
                    <a:cubicBezTo>
                      <a:pt x="138018" y="519589"/>
                      <a:pt x="138018" y="520065"/>
                      <a:pt x="137922" y="520636"/>
                    </a:cubicBezTo>
                    <a:cubicBezTo>
                      <a:pt x="137827" y="521970"/>
                      <a:pt x="137732" y="523208"/>
                      <a:pt x="137636" y="524542"/>
                    </a:cubicBezTo>
                    <a:cubicBezTo>
                      <a:pt x="137541" y="525494"/>
                      <a:pt x="137541" y="526542"/>
                      <a:pt x="137446" y="527495"/>
                    </a:cubicBezTo>
                    <a:cubicBezTo>
                      <a:pt x="137351" y="528447"/>
                      <a:pt x="137351" y="529399"/>
                      <a:pt x="137256" y="530257"/>
                    </a:cubicBezTo>
                    <a:cubicBezTo>
                      <a:pt x="137160" y="531114"/>
                      <a:pt x="137065" y="531971"/>
                      <a:pt x="136970" y="532733"/>
                    </a:cubicBezTo>
                    <a:cubicBezTo>
                      <a:pt x="136874" y="533686"/>
                      <a:pt x="136779" y="534638"/>
                      <a:pt x="136589" y="535591"/>
                    </a:cubicBezTo>
                    <a:cubicBezTo>
                      <a:pt x="136398" y="536448"/>
                      <a:pt x="136303" y="537305"/>
                      <a:pt x="136113" y="538163"/>
                    </a:cubicBezTo>
                    <a:cubicBezTo>
                      <a:pt x="135922" y="538924"/>
                      <a:pt x="135731" y="539591"/>
                      <a:pt x="135541" y="540353"/>
                    </a:cubicBezTo>
                    <a:cubicBezTo>
                      <a:pt x="135255" y="541401"/>
                      <a:pt x="134874" y="542449"/>
                      <a:pt x="134398" y="543497"/>
                    </a:cubicBezTo>
                    <a:cubicBezTo>
                      <a:pt x="134112" y="544163"/>
                      <a:pt x="133827" y="544735"/>
                      <a:pt x="133541" y="545402"/>
                    </a:cubicBezTo>
                    <a:cubicBezTo>
                      <a:pt x="133255" y="546068"/>
                      <a:pt x="132969" y="546735"/>
                      <a:pt x="132779" y="547402"/>
                    </a:cubicBezTo>
                    <a:cubicBezTo>
                      <a:pt x="132493" y="548069"/>
                      <a:pt x="132302" y="548640"/>
                      <a:pt x="132112" y="549307"/>
                    </a:cubicBezTo>
                    <a:cubicBezTo>
                      <a:pt x="131826" y="550069"/>
                      <a:pt x="131540" y="550831"/>
                      <a:pt x="131350" y="551498"/>
                    </a:cubicBezTo>
                    <a:cubicBezTo>
                      <a:pt x="131064" y="552260"/>
                      <a:pt x="130874" y="553022"/>
                      <a:pt x="130588" y="553784"/>
                    </a:cubicBezTo>
                    <a:cubicBezTo>
                      <a:pt x="130397" y="554545"/>
                      <a:pt x="130112" y="555307"/>
                      <a:pt x="129921" y="556070"/>
                    </a:cubicBezTo>
                    <a:cubicBezTo>
                      <a:pt x="129730" y="556736"/>
                      <a:pt x="129540" y="557308"/>
                      <a:pt x="129445" y="557974"/>
                    </a:cubicBezTo>
                    <a:cubicBezTo>
                      <a:pt x="129350" y="558451"/>
                      <a:pt x="129159" y="559022"/>
                      <a:pt x="129064" y="559499"/>
                    </a:cubicBezTo>
                    <a:cubicBezTo>
                      <a:pt x="129064" y="559594"/>
                      <a:pt x="129064" y="559594"/>
                      <a:pt x="129064" y="559689"/>
                    </a:cubicBezTo>
                    <a:cubicBezTo>
                      <a:pt x="128874" y="560261"/>
                      <a:pt x="128778" y="560832"/>
                      <a:pt x="128588" y="561499"/>
                    </a:cubicBezTo>
                    <a:cubicBezTo>
                      <a:pt x="128493" y="561785"/>
                      <a:pt x="128493" y="562070"/>
                      <a:pt x="128397" y="562356"/>
                    </a:cubicBezTo>
                    <a:cubicBezTo>
                      <a:pt x="128302" y="562737"/>
                      <a:pt x="128207" y="563118"/>
                      <a:pt x="128111" y="563404"/>
                    </a:cubicBezTo>
                    <a:cubicBezTo>
                      <a:pt x="128111" y="563594"/>
                      <a:pt x="128016" y="563785"/>
                      <a:pt x="128016" y="563975"/>
                    </a:cubicBezTo>
                    <a:cubicBezTo>
                      <a:pt x="127921" y="564166"/>
                      <a:pt x="127921" y="564356"/>
                      <a:pt x="127826" y="564547"/>
                    </a:cubicBezTo>
                    <a:cubicBezTo>
                      <a:pt x="127826" y="564547"/>
                      <a:pt x="127826" y="564547"/>
                      <a:pt x="127826" y="564547"/>
                    </a:cubicBezTo>
                    <a:cubicBezTo>
                      <a:pt x="127731" y="564832"/>
                      <a:pt x="127731" y="565023"/>
                      <a:pt x="127635" y="565309"/>
                    </a:cubicBezTo>
                    <a:cubicBezTo>
                      <a:pt x="127540" y="565690"/>
                      <a:pt x="127445" y="566071"/>
                      <a:pt x="127349" y="566357"/>
                    </a:cubicBezTo>
                    <a:cubicBezTo>
                      <a:pt x="127254" y="566738"/>
                      <a:pt x="127159" y="567119"/>
                      <a:pt x="127064" y="567499"/>
                    </a:cubicBezTo>
                    <a:cubicBezTo>
                      <a:pt x="126968" y="567785"/>
                      <a:pt x="126968" y="568071"/>
                      <a:pt x="126873" y="568357"/>
                    </a:cubicBezTo>
                    <a:cubicBezTo>
                      <a:pt x="126683" y="569024"/>
                      <a:pt x="126588" y="569595"/>
                      <a:pt x="126397" y="570262"/>
                    </a:cubicBezTo>
                    <a:cubicBezTo>
                      <a:pt x="126206" y="571024"/>
                      <a:pt x="126016" y="571881"/>
                      <a:pt x="125825" y="572643"/>
                    </a:cubicBezTo>
                    <a:cubicBezTo>
                      <a:pt x="125635" y="573405"/>
                      <a:pt x="125445" y="574072"/>
                      <a:pt x="125254" y="574834"/>
                    </a:cubicBezTo>
                    <a:cubicBezTo>
                      <a:pt x="125063" y="575596"/>
                      <a:pt x="124873" y="576263"/>
                      <a:pt x="124683" y="577024"/>
                    </a:cubicBezTo>
                    <a:cubicBezTo>
                      <a:pt x="124587" y="577406"/>
                      <a:pt x="124492" y="577786"/>
                      <a:pt x="124396" y="578263"/>
                    </a:cubicBezTo>
                    <a:cubicBezTo>
                      <a:pt x="124206" y="578834"/>
                      <a:pt x="124111" y="579501"/>
                      <a:pt x="123920" y="580073"/>
                    </a:cubicBezTo>
                    <a:cubicBezTo>
                      <a:pt x="123635" y="581120"/>
                      <a:pt x="123349" y="582168"/>
                      <a:pt x="123063" y="583216"/>
                    </a:cubicBezTo>
                    <a:cubicBezTo>
                      <a:pt x="122777" y="584168"/>
                      <a:pt x="122492" y="585121"/>
                      <a:pt x="122301" y="586073"/>
                    </a:cubicBezTo>
                    <a:cubicBezTo>
                      <a:pt x="122015" y="587121"/>
                      <a:pt x="121730" y="588264"/>
                      <a:pt x="121349" y="589312"/>
                    </a:cubicBezTo>
                    <a:cubicBezTo>
                      <a:pt x="121063" y="590169"/>
                      <a:pt x="120872" y="591026"/>
                      <a:pt x="120587" y="591884"/>
                    </a:cubicBezTo>
                    <a:cubicBezTo>
                      <a:pt x="120301" y="592741"/>
                      <a:pt x="120111" y="593598"/>
                      <a:pt x="119825" y="594455"/>
                    </a:cubicBezTo>
                    <a:cubicBezTo>
                      <a:pt x="119539" y="595408"/>
                      <a:pt x="119253" y="596265"/>
                      <a:pt x="119063" y="597218"/>
                    </a:cubicBezTo>
                    <a:cubicBezTo>
                      <a:pt x="118872" y="597980"/>
                      <a:pt x="118586" y="598742"/>
                      <a:pt x="118396" y="599503"/>
                    </a:cubicBezTo>
                    <a:cubicBezTo>
                      <a:pt x="118206" y="599980"/>
                      <a:pt x="118110" y="600456"/>
                      <a:pt x="117920" y="601028"/>
                    </a:cubicBezTo>
                    <a:cubicBezTo>
                      <a:pt x="117729" y="601599"/>
                      <a:pt x="117634" y="602170"/>
                      <a:pt x="117443" y="602647"/>
                    </a:cubicBezTo>
                    <a:cubicBezTo>
                      <a:pt x="117253" y="603123"/>
                      <a:pt x="117158" y="603695"/>
                      <a:pt x="116967" y="604171"/>
                    </a:cubicBezTo>
                    <a:cubicBezTo>
                      <a:pt x="116777" y="604933"/>
                      <a:pt x="116491" y="605790"/>
                      <a:pt x="116300" y="606552"/>
                    </a:cubicBezTo>
                    <a:cubicBezTo>
                      <a:pt x="115729" y="608457"/>
                      <a:pt x="115158" y="610362"/>
                      <a:pt x="114586" y="612362"/>
                    </a:cubicBezTo>
                    <a:cubicBezTo>
                      <a:pt x="114395" y="613029"/>
                      <a:pt x="114205" y="613696"/>
                      <a:pt x="114015" y="614363"/>
                    </a:cubicBezTo>
                    <a:cubicBezTo>
                      <a:pt x="113824" y="615029"/>
                      <a:pt x="113633" y="615696"/>
                      <a:pt x="113443" y="616363"/>
                    </a:cubicBezTo>
                    <a:cubicBezTo>
                      <a:pt x="113252" y="617220"/>
                      <a:pt x="112967" y="618077"/>
                      <a:pt x="112776" y="618935"/>
                    </a:cubicBezTo>
                    <a:cubicBezTo>
                      <a:pt x="112586" y="619697"/>
                      <a:pt x="112395" y="620363"/>
                      <a:pt x="112300" y="621125"/>
                    </a:cubicBezTo>
                    <a:cubicBezTo>
                      <a:pt x="112109" y="621792"/>
                      <a:pt x="112014" y="622459"/>
                      <a:pt x="111824" y="623030"/>
                    </a:cubicBezTo>
                    <a:cubicBezTo>
                      <a:pt x="111729" y="623602"/>
                      <a:pt x="111538" y="624173"/>
                      <a:pt x="111443" y="624745"/>
                    </a:cubicBezTo>
                    <a:cubicBezTo>
                      <a:pt x="111252" y="625507"/>
                      <a:pt x="111062" y="626174"/>
                      <a:pt x="110871" y="626936"/>
                    </a:cubicBezTo>
                    <a:cubicBezTo>
                      <a:pt x="110680" y="627698"/>
                      <a:pt x="110490" y="628364"/>
                      <a:pt x="110300" y="629126"/>
                    </a:cubicBezTo>
                    <a:cubicBezTo>
                      <a:pt x="110204" y="629603"/>
                      <a:pt x="110014" y="630174"/>
                      <a:pt x="109824" y="630650"/>
                    </a:cubicBezTo>
                    <a:cubicBezTo>
                      <a:pt x="109443" y="631793"/>
                      <a:pt x="109061" y="632841"/>
                      <a:pt x="108585" y="633984"/>
                    </a:cubicBezTo>
                    <a:cubicBezTo>
                      <a:pt x="108299" y="634651"/>
                      <a:pt x="108109" y="635222"/>
                      <a:pt x="107823" y="635889"/>
                    </a:cubicBezTo>
                    <a:cubicBezTo>
                      <a:pt x="107538" y="636556"/>
                      <a:pt x="107347" y="637223"/>
                      <a:pt x="107061" y="637889"/>
                    </a:cubicBezTo>
                    <a:cubicBezTo>
                      <a:pt x="106871" y="638556"/>
                      <a:pt x="106680" y="639128"/>
                      <a:pt x="106489" y="639794"/>
                    </a:cubicBezTo>
                    <a:cubicBezTo>
                      <a:pt x="106299" y="640366"/>
                      <a:pt x="106204" y="640937"/>
                      <a:pt x="106109" y="641509"/>
                    </a:cubicBezTo>
                    <a:cubicBezTo>
                      <a:pt x="106013" y="642176"/>
                      <a:pt x="105918" y="642747"/>
                      <a:pt x="105918" y="643414"/>
                    </a:cubicBezTo>
                    <a:cubicBezTo>
                      <a:pt x="105918" y="643985"/>
                      <a:pt x="105918" y="644557"/>
                      <a:pt x="106013" y="645033"/>
                    </a:cubicBezTo>
                    <a:cubicBezTo>
                      <a:pt x="106013" y="645414"/>
                      <a:pt x="106109" y="645795"/>
                      <a:pt x="106109" y="646176"/>
                    </a:cubicBezTo>
                    <a:cubicBezTo>
                      <a:pt x="106109" y="646938"/>
                      <a:pt x="106013" y="647700"/>
                      <a:pt x="105823" y="648272"/>
                    </a:cubicBezTo>
                    <a:cubicBezTo>
                      <a:pt x="105728" y="648748"/>
                      <a:pt x="105537" y="649129"/>
                      <a:pt x="105346" y="649510"/>
                    </a:cubicBezTo>
                    <a:cubicBezTo>
                      <a:pt x="105061" y="649986"/>
                      <a:pt x="104775" y="650462"/>
                      <a:pt x="104490" y="650939"/>
                    </a:cubicBezTo>
                    <a:cubicBezTo>
                      <a:pt x="104204" y="651320"/>
                      <a:pt x="103918" y="651701"/>
                      <a:pt x="103632" y="651986"/>
                    </a:cubicBezTo>
                    <a:cubicBezTo>
                      <a:pt x="103537" y="652082"/>
                      <a:pt x="103442" y="652272"/>
                      <a:pt x="103251" y="652367"/>
                    </a:cubicBezTo>
                    <a:cubicBezTo>
                      <a:pt x="103251" y="652367"/>
                      <a:pt x="103156" y="652463"/>
                      <a:pt x="103156" y="652463"/>
                    </a:cubicBezTo>
                    <a:cubicBezTo>
                      <a:pt x="103156" y="652463"/>
                      <a:pt x="103061" y="652558"/>
                      <a:pt x="103061" y="652558"/>
                    </a:cubicBezTo>
                    <a:cubicBezTo>
                      <a:pt x="102965" y="652653"/>
                      <a:pt x="102965" y="652653"/>
                      <a:pt x="102870" y="652748"/>
                    </a:cubicBezTo>
                    <a:cubicBezTo>
                      <a:pt x="102870" y="652748"/>
                      <a:pt x="102775" y="652844"/>
                      <a:pt x="102775" y="652844"/>
                    </a:cubicBezTo>
                    <a:cubicBezTo>
                      <a:pt x="102680" y="652939"/>
                      <a:pt x="102584" y="653034"/>
                      <a:pt x="102489" y="653129"/>
                    </a:cubicBezTo>
                    <a:cubicBezTo>
                      <a:pt x="102299" y="653320"/>
                      <a:pt x="102204" y="653415"/>
                      <a:pt x="102013" y="653606"/>
                    </a:cubicBezTo>
                    <a:cubicBezTo>
                      <a:pt x="100775" y="654939"/>
                      <a:pt x="99632" y="656273"/>
                      <a:pt x="99251" y="658082"/>
                    </a:cubicBezTo>
                    <a:cubicBezTo>
                      <a:pt x="98489" y="661226"/>
                      <a:pt x="97060" y="664274"/>
                      <a:pt x="96298" y="667417"/>
                    </a:cubicBezTo>
                    <a:cubicBezTo>
                      <a:pt x="93917" y="677228"/>
                      <a:pt x="90297" y="686848"/>
                      <a:pt x="87439" y="696563"/>
                    </a:cubicBezTo>
                    <a:cubicBezTo>
                      <a:pt x="85154" y="704469"/>
                      <a:pt x="80296" y="711708"/>
                      <a:pt x="80963" y="720376"/>
                    </a:cubicBezTo>
                    <a:cubicBezTo>
                      <a:pt x="81153" y="722471"/>
                      <a:pt x="79820" y="724853"/>
                      <a:pt x="78772" y="726853"/>
                    </a:cubicBezTo>
                    <a:cubicBezTo>
                      <a:pt x="76010" y="731806"/>
                      <a:pt x="73438" y="736664"/>
                      <a:pt x="73914" y="742569"/>
                    </a:cubicBezTo>
                    <a:cubicBezTo>
                      <a:pt x="74105" y="745045"/>
                      <a:pt x="71914" y="747713"/>
                      <a:pt x="70676" y="750189"/>
                    </a:cubicBezTo>
                    <a:cubicBezTo>
                      <a:pt x="69342" y="752665"/>
                      <a:pt x="67533" y="754952"/>
                      <a:pt x="66390" y="757428"/>
                    </a:cubicBezTo>
                    <a:cubicBezTo>
                      <a:pt x="61341" y="768953"/>
                      <a:pt x="57531" y="781050"/>
                      <a:pt x="51245" y="791909"/>
                    </a:cubicBezTo>
                    <a:cubicBezTo>
                      <a:pt x="44387" y="803720"/>
                      <a:pt x="33909" y="829056"/>
                      <a:pt x="27337" y="845630"/>
                    </a:cubicBezTo>
                    <a:cubicBezTo>
                      <a:pt x="27337" y="845915"/>
                      <a:pt x="27337" y="846201"/>
                      <a:pt x="27337" y="846487"/>
                    </a:cubicBezTo>
                    <a:cubicBezTo>
                      <a:pt x="27337" y="846773"/>
                      <a:pt x="27337" y="847058"/>
                      <a:pt x="27337" y="847439"/>
                    </a:cubicBezTo>
                    <a:cubicBezTo>
                      <a:pt x="27337" y="847820"/>
                      <a:pt x="27337" y="848106"/>
                      <a:pt x="27337" y="848487"/>
                    </a:cubicBezTo>
                    <a:cubicBezTo>
                      <a:pt x="27337" y="849059"/>
                      <a:pt x="27242" y="849725"/>
                      <a:pt x="27242" y="850297"/>
                    </a:cubicBezTo>
                    <a:cubicBezTo>
                      <a:pt x="27147" y="851249"/>
                      <a:pt x="27147" y="852107"/>
                      <a:pt x="27051" y="853059"/>
                    </a:cubicBezTo>
                    <a:cubicBezTo>
                      <a:pt x="26956" y="854107"/>
                      <a:pt x="26861" y="855155"/>
                      <a:pt x="26765" y="856298"/>
                    </a:cubicBezTo>
                    <a:cubicBezTo>
                      <a:pt x="26670" y="857345"/>
                      <a:pt x="26575" y="858298"/>
                      <a:pt x="26480" y="859345"/>
                    </a:cubicBezTo>
                    <a:cubicBezTo>
                      <a:pt x="26289" y="860965"/>
                      <a:pt x="26099" y="862679"/>
                      <a:pt x="25813" y="864299"/>
                    </a:cubicBezTo>
                    <a:cubicBezTo>
                      <a:pt x="25622" y="865823"/>
                      <a:pt x="25337" y="867442"/>
                      <a:pt x="25051" y="868966"/>
                    </a:cubicBezTo>
                    <a:cubicBezTo>
                      <a:pt x="24765" y="870490"/>
                      <a:pt x="24479" y="871919"/>
                      <a:pt x="24194" y="873347"/>
                    </a:cubicBezTo>
                    <a:cubicBezTo>
                      <a:pt x="23908" y="874681"/>
                      <a:pt x="23622" y="875919"/>
                      <a:pt x="23336" y="877253"/>
                    </a:cubicBezTo>
                    <a:cubicBezTo>
                      <a:pt x="22956" y="878777"/>
                      <a:pt x="22574" y="880205"/>
                      <a:pt x="22193" y="881729"/>
                    </a:cubicBezTo>
                    <a:cubicBezTo>
                      <a:pt x="21813" y="882968"/>
                      <a:pt x="21431" y="884206"/>
                      <a:pt x="21050" y="885444"/>
                    </a:cubicBezTo>
                    <a:cubicBezTo>
                      <a:pt x="20764" y="886492"/>
                      <a:pt x="20384" y="887444"/>
                      <a:pt x="20098" y="888397"/>
                    </a:cubicBezTo>
                    <a:cubicBezTo>
                      <a:pt x="19621" y="889730"/>
                      <a:pt x="19145" y="891064"/>
                      <a:pt x="18669" y="892397"/>
                    </a:cubicBezTo>
                    <a:cubicBezTo>
                      <a:pt x="18098" y="893921"/>
                      <a:pt x="17431" y="895350"/>
                      <a:pt x="16859" y="896779"/>
                    </a:cubicBezTo>
                    <a:cubicBezTo>
                      <a:pt x="16479" y="897541"/>
                      <a:pt x="16193" y="898303"/>
                      <a:pt x="15812" y="899160"/>
                    </a:cubicBezTo>
                    <a:cubicBezTo>
                      <a:pt x="15240" y="900303"/>
                      <a:pt x="14669" y="901446"/>
                      <a:pt x="14097" y="902589"/>
                    </a:cubicBezTo>
                    <a:cubicBezTo>
                      <a:pt x="13811" y="903256"/>
                      <a:pt x="13431" y="903827"/>
                      <a:pt x="13145" y="904494"/>
                    </a:cubicBezTo>
                    <a:cubicBezTo>
                      <a:pt x="12668" y="905447"/>
                      <a:pt x="12097" y="906494"/>
                      <a:pt x="11621" y="907447"/>
                    </a:cubicBezTo>
                    <a:cubicBezTo>
                      <a:pt x="11239" y="908209"/>
                      <a:pt x="10763" y="908971"/>
                      <a:pt x="10383" y="909733"/>
                    </a:cubicBezTo>
                    <a:cubicBezTo>
                      <a:pt x="9811" y="910685"/>
                      <a:pt x="9335" y="911638"/>
                      <a:pt x="8763" y="912495"/>
                    </a:cubicBezTo>
                    <a:cubicBezTo>
                      <a:pt x="8287" y="913257"/>
                      <a:pt x="7811" y="914114"/>
                      <a:pt x="7334" y="914876"/>
                    </a:cubicBezTo>
                    <a:cubicBezTo>
                      <a:pt x="6763" y="915829"/>
                      <a:pt x="6191" y="916781"/>
                      <a:pt x="5620" y="917734"/>
                    </a:cubicBezTo>
                    <a:cubicBezTo>
                      <a:pt x="5144" y="918591"/>
                      <a:pt x="4572" y="919353"/>
                      <a:pt x="4096" y="920210"/>
                    </a:cubicBezTo>
                    <a:cubicBezTo>
                      <a:pt x="3715" y="920782"/>
                      <a:pt x="3334" y="921353"/>
                      <a:pt x="2953" y="921925"/>
                    </a:cubicBezTo>
                    <a:cubicBezTo>
                      <a:pt x="2572" y="922496"/>
                      <a:pt x="2191" y="923068"/>
                      <a:pt x="1810" y="923639"/>
                    </a:cubicBezTo>
                    <a:cubicBezTo>
                      <a:pt x="1524" y="924115"/>
                      <a:pt x="1238" y="924497"/>
                      <a:pt x="953" y="924973"/>
                    </a:cubicBezTo>
                    <a:cubicBezTo>
                      <a:pt x="667" y="925354"/>
                      <a:pt x="381" y="925735"/>
                      <a:pt x="191" y="926211"/>
                    </a:cubicBezTo>
                    <a:cubicBezTo>
                      <a:pt x="95" y="926306"/>
                      <a:pt x="95" y="926402"/>
                      <a:pt x="0" y="926497"/>
                    </a:cubicBezTo>
                    <a:cubicBezTo>
                      <a:pt x="6001" y="920972"/>
                      <a:pt x="12954" y="914495"/>
                      <a:pt x="13907" y="913257"/>
                    </a:cubicBezTo>
                    <a:cubicBezTo>
                      <a:pt x="24003" y="900113"/>
                      <a:pt x="35338" y="899255"/>
                      <a:pt x="39624" y="883158"/>
                    </a:cubicBezTo>
                    <a:cubicBezTo>
                      <a:pt x="40005" y="881920"/>
                      <a:pt x="41053" y="880682"/>
                      <a:pt x="42101" y="879634"/>
                    </a:cubicBezTo>
                    <a:cubicBezTo>
                      <a:pt x="48292" y="873347"/>
                      <a:pt x="52102" y="865823"/>
                      <a:pt x="56198" y="858393"/>
                    </a:cubicBezTo>
                    <a:cubicBezTo>
                      <a:pt x="57245" y="856488"/>
                      <a:pt x="57150" y="852297"/>
                      <a:pt x="62008" y="853059"/>
                    </a:cubicBezTo>
                    <a:cubicBezTo>
                      <a:pt x="62675" y="854964"/>
                      <a:pt x="63437" y="856869"/>
                      <a:pt x="64484" y="860012"/>
                    </a:cubicBezTo>
                    <a:cubicBezTo>
                      <a:pt x="73343" y="849344"/>
                      <a:pt x="79915" y="838676"/>
                      <a:pt x="82201" y="826389"/>
                    </a:cubicBezTo>
                    <a:cubicBezTo>
                      <a:pt x="83915" y="817340"/>
                      <a:pt x="91630" y="809911"/>
                      <a:pt x="90393" y="800100"/>
                    </a:cubicBezTo>
                    <a:cubicBezTo>
                      <a:pt x="90297" y="799052"/>
                      <a:pt x="92107" y="797909"/>
                      <a:pt x="92869" y="796766"/>
                    </a:cubicBezTo>
                    <a:cubicBezTo>
                      <a:pt x="94679" y="794004"/>
                      <a:pt x="96393" y="791242"/>
                      <a:pt x="98013" y="788384"/>
                    </a:cubicBezTo>
                    <a:cubicBezTo>
                      <a:pt x="101061" y="783145"/>
                      <a:pt x="104108" y="777907"/>
                      <a:pt x="107252" y="772763"/>
                    </a:cubicBezTo>
                    <a:cubicBezTo>
                      <a:pt x="107823" y="779621"/>
                      <a:pt x="106489" y="785717"/>
                      <a:pt x="103251" y="791528"/>
                    </a:cubicBezTo>
                    <a:cubicBezTo>
                      <a:pt x="101251" y="795147"/>
                      <a:pt x="99536" y="799243"/>
                      <a:pt x="98965" y="803243"/>
                    </a:cubicBezTo>
                    <a:cubicBezTo>
                      <a:pt x="98108" y="809911"/>
                      <a:pt x="95631" y="815816"/>
                      <a:pt x="91250" y="821055"/>
                    </a:cubicBezTo>
                    <a:cubicBezTo>
                      <a:pt x="88202" y="824674"/>
                      <a:pt x="87059" y="828294"/>
                      <a:pt x="89154" y="832676"/>
                    </a:cubicBezTo>
                    <a:cubicBezTo>
                      <a:pt x="89154" y="832676"/>
                      <a:pt x="91536" y="832580"/>
                      <a:pt x="94298" y="832485"/>
                    </a:cubicBezTo>
                    <a:lnTo>
                      <a:pt x="94298" y="831914"/>
                    </a:lnTo>
                    <a:cubicBezTo>
                      <a:pt x="94298" y="823246"/>
                      <a:pt x="101346" y="815531"/>
                      <a:pt x="109443" y="813816"/>
                    </a:cubicBezTo>
                    <a:cubicBezTo>
                      <a:pt x="112490" y="807911"/>
                      <a:pt x="115729" y="802195"/>
                      <a:pt x="119063" y="796481"/>
                    </a:cubicBezTo>
                    <a:cubicBezTo>
                      <a:pt x="116110" y="794195"/>
                      <a:pt x="116396" y="791623"/>
                      <a:pt x="116872" y="789146"/>
                    </a:cubicBezTo>
                    <a:cubicBezTo>
                      <a:pt x="116967" y="788670"/>
                      <a:pt x="118301" y="788003"/>
                      <a:pt x="119063" y="788099"/>
                    </a:cubicBezTo>
                    <a:cubicBezTo>
                      <a:pt x="119825" y="788194"/>
                      <a:pt x="121158" y="788861"/>
                      <a:pt x="121254" y="789432"/>
                    </a:cubicBezTo>
                    <a:cubicBezTo>
                      <a:pt x="121349" y="790480"/>
                      <a:pt x="121349" y="791528"/>
                      <a:pt x="121349" y="792575"/>
                    </a:cubicBezTo>
                    <a:cubicBezTo>
                      <a:pt x="139255" y="762190"/>
                      <a:pt x="159734" y="733330"/>
                      <a:pt x="175356" y="701516"/>
                    </a:cubicBezTo>
                    <a:cubicBezTo>
                      <a:pt x="176784" y="698659"/>
                      <a:pt x="178689" y="696563"/>
                      <a:pt x="180975" y="695135"/>
                    </a:cubicBezTo>
                    <a:cubicBezTo>
                      <a:pt x="181166" y="694468"/>
                      <a:pt x="181356" y="693706"/>
                      <a:pt x="181452" y="693039"/>
                    </a:cubicBezTo>
                    <a:cubicBezTo>
                      <a:pt x="181452" y="692849"/>
                      <a:pt x="181546" y="692753"/>
                      <a:pt x="181546" y="692563"/>
                    </a:cubicBezTo>
                    <a:cubicBezTo>
                      <a:pt x="181546" y="692468"/>
                      <a:pt x="181546" y="692372"/>
                      <a:pt x="181642" y="692277"/>
                    </a:cubicBezTo>
                    <a:cubicBezTo>
                      <a:pt x="181642" y="692277"/>
                      <a:pt x="181642" y="692182"/>
                      <a:pt x="181642" y="692182"/>
                    </a:cubicBezTo>
                    <a:cubicBezTo>
                      <a:pt x="181642" y="692086"/>
                      <a:pt x="181737" y="691991"/>
                      <a:pt x="181737" y="691896"/>
                    </a:cubicBezTo>
                    <a:cubicBezTo>
                      <a:pt x="181737" y="691706"/>
                      <a:pt x="181833" y="691610"/>
                      <a:pt x="181833" y="691420"/>
                    </a:cubicBezTo>
                    <a:cubicBezTo>
                      <a:pt x="181833" y="691229"/>
                      <a:pt x="181928" y="691039"/>
                      <a:pt x="181928" y="690848"/>
                    </a:cubicBezTo>
                    <a:cubicBezTo>
                      <a:pt x="182023" y="690658"/>
                      <a:pt x="182023" y="690372"/>
                      <a:pt x="182118" y="690182"/>
                    </a:cubicBezTo>
                    <a:cubicBezTo>
                      <a:pt x="182213" y="689896"/>
                      <a:pt x="182309" y="689610"/>
                      <a:pt x="182309" y="689324"/>
                    </a:cubicBezTo>
                    <a:cubicBezTo>
                      <a:pt x="182404" y="689039"/>
                      <a:pt x="182404" y="688753"/>
                      <a:pt x="182499" y="688467"/>
                    </a:cubicBezTo>
                    <a:cubicBezTo>
                      <a:pt x="182595" y="688277"/>
                      <a:pt x="182595" y="688086"/>
                      <a:pt x="182689" y="687800"/>
                    </a:cubicBezTo>
                    <a:cubicBezTo>
                      <a:pt x="182785" y="686943"/>
                      <a:pt x="182880" y="686086"/>
                      <a:pt x="182975" y="685324"/>
                    </a:cubicBezTo>
                    <a:cubicBezTo>
                      <a:pt x="183071" y="684943"/>
                      <a:pt x="183071" y="684657"/>
                      <a:pt x="183166" y="684276"/>
                    </a:cubicBezTo>
                    <a:cubicBezTo>
                      <a:pt x="183261" y="683705"/>
                      <a:pt x="183452" y="683228"/>
                      <a:pt x="183547" y="682657"/>
                    </a:cubicBezTo>
                    <a:cubicBezTo>
                      <a:pt x="183642" y="682371"/>
                      <a:pt x="183738" y="681990"/>
                      <a:pt x="183833" y="681704"/>
                    </a:cubicBezTo>
                    <a:cubicBezTo>
                      <a:pt x="184023" y="681228"/>
                      <a:pt x="184214" y="680752"/>
                      <a:pt x="184404" y="680371"/>
                    </a:cubicBezTo>
                    <a:cubicBezTo>
                      <a:pt x="184595" y="679990"/>
                      <a:pt x="184690" y="679704"/>
                      <a:pt x="184881" y="679418"/>
                    </a:cubicBezTo>
                    <a:cubicBezTo>
                      <a:pt x="185071" y="679037"/>
                      <a:pt x="185261" y="678656"/>
                      <a:pt x="185547" y="678275"/>
                    </a:cubicBezTo>
                    <a:cubicBezTo>
                      <a:pt x="185738" y="677894"/>
                      <a:pt x="186024" y="677513"/>
                      <a:pt x="186309" y="677228"/>
                    </a:cubicBezTo>
                    <a:cubicBezTo>
                      <a:pt x="186595" y="676847"/>
                      <a:pt x="186880" y="676561"/>
                      <a:pt x="187071" y="676275"/>
                    </a:cubicBezTo>
                    <a:cubicBezTo>
                      <a:pt x="187166" y="676085"/>
                      <a:pt x="187357" y="675989"/>
                      <a:pt x="187452" y="675799"/>
                    </a:cubicBezTo>
                    <a:cubicBezTo>
                      <a:pt x="187643" y="675608"/>
                      <a:pt x="187833" y="675418"/>
                      <a:pt x="188024" y="675132"/>
                    </a:cubicBezTo>
                    <a:cubicBezTo>
                      <a:pt x="188119" y="675037"/>
                      <a:pt x="188214" y="675037"/>
                      <a:pt x="188214" y="674942"/>
                    </a:cubicBezTo>
                    <a:cubicBezTo>
                      <a:pt x="188309" y="674465"/>
                      <a:pt x="188500" y="674084"/>
                      <a:pt x="188595" y="673608"/>
                    </a:cubicBezTo>
                    <a:cubicBezTo>
                      <a:pt x="188690" y="673227"/>
                      <a:pt x="188786" y="672941"/>
                      <a:pt x="188881" y="672560"/>
                    </a:cubicBezTo>
                    <a:cubicBezTo>
                      <a:pt x="189072" y="671989"/>
                      <a:pt x="189262" y="671322"/>
                      <a:pt x="189452" y="670751"/>
                    </a:cubicBezTo>
                    <a:cubicBezTo>
                      <a:pt x="189548" y="670370"/>
                      <a:pt x="189643" y="669989"/>
                      <a:pt x="189833" y="669512"/>
                    </a:cubicBezTo>
                    <a:cubicBezTo>
                      <a:pt x="189929" y="669131"/>
                      <a:pt x="190024" y="668750"/>
                      <a:pt x="190215" y="668274"/>
                    </a:cubicBezTo>
                    <a:cubicBezTo>
                      <a:pt x="190310" y="667893"/>
                      <a:pt x="190405" y="667512"/>
                      <a:pt x="190595" y="667131"/>
                    </a:cubicBezTo>
                    <a:cubicBezTo>
                      <a:pt x="190691" y="666845"/>
                      <a:pt x="190786" y="666560"/>
                      <a:pt x="190881" y="666274"/>
                    </a:cubicBezTo>
                    <a:cubicBezTo>
                      <a:pt x="190977" y="665798"/>
                      <a:pt x="191167" y="665321"/>
                      <a:pt x="191262" y="664940"/>
                    </a:cubicBezTo>
                    <a:cubicBezTo>
                      <a:pt x="191358" y="664559"/>
                      <a:pt x="191453" y="664178"/>
                      <a:pt x="191643" y="663797"/>
                    </a:cubicBezTo>
                    <a:cubicBezTo>
                      <a:pt x="191834" y="663226"/>
                      <a:pt x="192024" y="662654"/>
                      <a:pt x="192214" y="662083"/>
                    </a:cubicBezTo>
                    <a:cubicBezTo>
                      <a:pt x="192310" y="661702"/>
                      <a:pt x="192500" y="661226"/>
                      <a:pt x="192596" y="660845"/>
                    </a:cubicBezTo>
                    <a:cubicBezTo>
                      <a:pt x="192691" y="660368"/>
                      <a:pt x="192881" y="659987"/>
                      <a:pt x="193072" y="659511"/>
                    </a:cubicBezTo>
                    <a:cubicBezTo>
                      <a:pt x="193167" y="659130"/>
                      <a:pt x="193358" y="658749"/>
                      <a:pt x="193453" y="658463"/>
                    </a:cubicBezTo>
                    <a:cubicBezTo>
                      <a:pt x="193548" y="658082"/>
                      <a:pt x="193739" y="657797"/>
                      <a:pt x="193834" y="657415"/>
                    </a:cubicBezTo>
                    <a:cubicBezTo>
                      <a:pt x="194024" y="656844"/>
                      <a:pt x="194215" y="656177"/>
                      <a:pt x="194501" y="655606"/>
                    </a:cubicBezTo>
                    <a:cubicBezTo>
                      <a:pt x="194691" y="655034"/>
                      <a:pt x="194882" y="654368"/>
                      <a:pt x="195168" y="653796"/>
                    </a:cubicBezTo>
                    <a:cubicBezTo>
                      <a:pt x="195358" y="653320"/>
                      <a:pt x="195549" y="652844"/>
                      <a:pt x="195644" y="652367"/>
                    </a:cubicBezTo>
                    <a:cubicBezTo>
                      <a:pt x="195739" y="651986"/>
                      <a:pt x="195929" y="651701"/>
                      <a:pt x="196025" y="651320"/>
                    </a:cubicBezTo>
                    <a:cubicBezTo>
                      <a:pt x="196120" y="651129"/>
                      <a:pt x="196215" y="650843"/>
                      <a:pt x="196311" y="650653"/>
                    </a:cubicBezTo>
                    <a:cubicBezTo>
                      <a:pt x="196405" y="650462"/>
                      <a:pt x="196501" y="650272"/>
                      <a:pt x="196501" y="650081"/>
                    </a:cubicBezTo>
                    <a:cubicBezTo>
                      <a:pt x="196596" y="649795"/>
                      <a:pt x="196787" y="649510"/>
                      <a:pt x="196882" y="649224"/>
                    </a:cubicBezTo>
                    <a:cubicBezTo>
                      <a:pt x="197072" y="648748"/>
                      <a:pt x="197358" y="648272"/>
                      <a:pt x="197549" y="647795"/>
                    </a:cubicBezTo>
                    <a:cubicBezTo>
                      <a:pt x="197834" y="647319"/>
                      <a:pt x="198120" y="646748"/>
                      <a:pt x="198406" y="646271"/>
                    </a:cubicBezTo>
                    <a:cubicBezTo>
                      <a:pt x="198597" y="645986"/>
                      <a:pt x="198787" y="645700"/>
                      <a:pt x="198977" y="645319"/>
                    </a:cubicBezTo>
                    <a:cubicBezTo>
                      <a:pt x="199168" y="645033"/>
                      <a:pt x="199358" y="644843"/>
                      <a:pt x="199549" y="644557"/>
                    </a:cubicBezTo>
                    <a:cubicBezTo>
                      <a:pt x="199835" y="644176"/>
                      <a:pt x="200216" y="643699"/>
                      <a:pt x="200502" y="643319"/>
                    </a:cubicBezTo>
                    <a:cubicBezTo>
                      <a:pt x="200787" y="643033"/>
                      <a:pt x="201073" y="642747"/>
                      <a:pt x="201359" y="642461"/>
                    </a:cubicBezTo>
                    <a:cubicBezTo>
                      <a:pt x="201549" y="642271"/>
                      <a:pt x="201739" y="642080"/>
                      <a:pt x="201930" y="641890"/>
                    </a:cubicBezTo>
                    <a:cubicBezTo>
                      <a:pt x="202121" y="641699"/>
                      <a:pt x="202406" y="641414"/>
                      <a:pt x="202597" y="641223"/>
                    </a:cubicBezTo>
                    <a:cubicBezTo>
                      <a:pt x="202692" y="641128"/>
                      <a:pt x="202883" y="641032"/>
                      <a:pt x="202978" y="640842"/>
                    </a:cubicBezTo>
                    <a:cubicBezTo>
                      <a:pt x="203073" y="640747"/>
                      <a:pt x="203264" y="640652"/>
                      <a:pt x="203359" y="640556"/>
                    </a:cubicBezTo>
                    <a:cubicBezTo>
                      <a:pt x="203454" y="640270"/>
                      <a:pt x="203549" y="640080"/>
                      <a:pt x="203645" y="639794"/>
                    </a:cubicBezTo>
                    <a:cubicBezTo>
                      <a:pt x="203740" y="639413"/>
                      <a:pt x="203931" y="639128"/>
                      <a:pt x="204026" y="638842"/>
                    </a:cubicBezTo>
                    <a:cubicBezTo>
                      <a:pt x="204216" y="638461"/>
                      <a:pt x="204407" y="638080"/>
                      <a:pt x="204597" y="637699"/>
                    </a:cubicBezTo>
                    <a:cubicBezTo>
                      <a:pt x="204693" y="637413"/>
                      <a:pt x="204883" y="637223"/>
                      <a:pt x="204978" y="636937"/>
                    </a:cubicBezTo>
                    <a:cubicBezTo>
                      <a:pt x="205169" y="636556"/>
                      <a:pt x="205454" y="636175"/>
                      <a:pt x="205740" y="635794"/>
                    </a:cubicBezTo>
                    <a:cubicBezTo>
                      <a:pt x="205930" y="635508"/>
                      <a:pt x="206121" y="635222"/>
                      <a:pt x="206407" y="634936"/>
                    </a:cubicBezTo>
                    <a:cubicBezTo>
                      <a:pt x="206502" y="634746"/>
                      <a:pt x="206693" y="634651"/>
                      <a:pt x="206788" y="634460"/>
                    </a:cubicBezTo>
                    <a:cubicBezTo>
                      <a:pt x="207074" y="633794"/>
                      <a:pt x="207359" y="633127"/>
                      <a:pt x="207645" y="632555"/>
                    </a:cubicBezTo>
                    <a:cubicBezTo>
                      <a:pt x="207931" y="631889"/>
                      <a:pt x="208217" y="631222"/>
                      <a:pt x="208598" y="630555"/>
                    </a:cubicBezTo>
                    <a:cubicBezTo>
                      <a:pt x="208788" y="630269"/>
                      <a:pt x="208883" y="629888"/>
                      <a:pt x="209074" y="629603"/>
                    </a:cubicBezTo>
                    <a:cubicBezTo>
                      <a:pt x="209265" y="629222"/>
                      <a:pt x="209455" y="628840"/>
                      <a:pt x="209550" y="628460"/>
                    </a:cubicBezTo>
                    <a:cubicBezTo>
                      <a:pt x="209741" y="628078"/>
                      <a:pt x="209836" y="627698"/>
                      <a:pt x="210027" y="627412"/>
                    </a:cubicBezTo>
                    <a:cubicBezTo>
                      <a:pt x="210121" y="627126"/>
                      <a:pt x="210312" y="626840"/>
                      <a:pt x="210408" y="626555"/>
                    </a:cubicBezTo>
                    <a:cubicBezTo>
                      <a:pt x="210598" y="626078"/>
                      <a:pt x="210788" y="625697"/>
                      <a:pt x="210979" y="625221"/>
                    </a:cubicBezTo>
                    <a:cubicBezTo>
                      <a:pt x="211170" y="624840"/>
                      <a:pt x="211360" y="624459"/>
                      <a:pt x="211550" y="623983"/>
                    </a:cubicBezTo>
                    <a:cubicBezTo>
                      <a:pt x="211741" y="623602"/>
                      <a:pt x="211836" y="623316"/>
                      <a:pt x="212027" y="622935"/>
                    </a:cubicBezTo>
                    <a:cubicBezTo>
                      <a:pt x="212217" y="622459"/>
                      <a:pt x="212503" y="621887"/>
                      <a:pt x="212693" y="621411"/>
                    </a:cubicBezTo>
                    <a:cubicBezTo>
                      <a:pt x="212884" y="621030"/>
                      <a:pt x="212979" y="620744"/>
                      <a:pt x="213170" y="620363"/>
                    </a:cubicBezTo>
                    <a:cubicBezTo>
                      <a:pt x="213265" y="620078"/>
                      <a:pt x="213456" y="619792"/>
                      <a:pt x="213551" y="619506"/>
                    </a:cubicBezTo>
                    <a:cubicBezTo>
                      <a:pt x="213646" y="619220"/>
                      <a:pt x="213836" y="618839"/>
                      <a:pt x="213932" y="618553"/>
                    </a:cubicBezTo>
                    <a:cubicBezTo>
                      <a:pt x="214122" y="618173"/>
                      <a:pt x="214218" y="617792"/>
                      <a:pt x="214408" y="617411"/>
                    </a:cubicBezTo>
                    <a:cubicBezTo>
                      <a:pt x="214599" y="617030"/>
                      <a:pt x="214694" y="616649"/>
                      <a:pt x="214884" y="616363"/>
                    </a:cubicBezTo>
                    <a:cubicBezTo>
                      <a:pt x="214979" y="616077"/>
                      <a:pt x="215075" y="615791"/>
                      <a:pt x="215265" y="615601"/>
                    </a:cubicBezTo>
                    <a:cubicBezTo>
                      <a:pt x="215455" y="615220"/>
                      <a:pt x="215551" y="614839"/>
                      <a:pt x="215741" y="614458"/>
                    </a:cubicBezTo>
                    <a:cubicBezTo>
                      <a:pt x="215837" y="614172"/>
                      <a:pt x="216027" y="613886"/>
                      <a:pt x="216122" y="613505"/>
                    </a:cubicBezTo>
                    <a:cubicBezTo>
                      <a:pt x="216218" y="613220"/>
                      <a:pt x="216313" y="612934"/>
                      <a:pt x="216504" y="612648"/>
                    </a:cubicBezTo>
                    <a:cubicBezTo>
                      <a:pt x="216599" y="612362"/>
                      <a:pt x="216694" y="612077"/>
                      <a:pt x="216789" y="611791"/>
                    </a:cubicBezTo>
                    <a:cubicBezTo>
                      <a:pt x="216980" y="611410"/>
                      <a:pt x="217075" y="611029"/>
                      <a:pt x="217265" y="610648"/>
                    </a:cubicBezTo>
                    <a:cubicBezTo>
                      <a:pt x="217361" y="610362"/>
                      <a:pt x="217551" y="609981"/>
                      <a:pt x="217647" y="609695"/>
                    </a:cubicBezTo>
                    <a:cubicBezTo>
                      <a:pt x="217742" y="609314"/>
                      <a:pt x="217932" y="608933"/>
                      <a:pt x="218027" y="608648"/>
                    </a:cubicBezTo>
                    <a:cubicBezTo>
                      <a:pt x="218123" y="608362"/>
                      <a:pt x="218218" y="608076"/>
                      <a:pt x="218313" y="607790"/>
                    </a:cubicBezTo>
                    <a:cubicBezTo>
                      <a:pt x="218313" y="607695"/>
                      <a:pt x="218408" y="607505"/>
                      <a:pt x="218408" y="607409"/>
                    </a:cubicBezTo>
                    <a:cubicBezTo>
                      <a:pt x="218408" y="607409"/>
                      <a:pt x="218408" y="607314"/>
                      <a:pt x="218504" y="607314"/>
                    </a:cubicBezTo>
                    <a:cubicBezTo>
                      <a:pt x="218599" y="607124"/>
                      <a:pt x="218599" y="606933"/>
                      <a:pt x="218694" y="606743"/>
                    </a:cubicBezTo>
                    <a:cubicBezTo>
                      <a:pt x="218790" y="606552"/>
                      <a:pt x="218790" y="606361"/>
                      <a:pt x="218885" y="606171"/>
                    </a:cubicBezTo>
                    <a:cubicBezTo>
                      <a:pt x="218980" y="605885"/>
                      <a:pt x="219075" y="605695"/>
                      <a:pt x="219170" y="605409"/>
                    </a:cubicBezTo>
                    <a:cubicBezTo>
                      <a:pt x="219266" y="605219"/>
                      <a:pt x="219266" y="605028"/>
                      <a:pt x="219361" y="604838"/>
                    </a:cubicBezTo>
                    <a:cubicBezTo>
                      <a:pt x="219456" y="604647"/>
                      <a:pt x="219552" y="604361"/>
                      <a:pt x="219552" y="604171"/>
                    </a:cubicBezTo>
                    <a:cubicBezTo>
                      <a:pt x="219646" y="603885"/>
                      <a:pt x="219742" y="603599"/>
                      <a:pt x="219837" y="603314"/>
                    </a:cubicBezTo>
                    <a:cubicBezTo>
                      <a:pt x="219933" y="603123"/>
                      <a:pt x="220028" y="602837"/>
                      <a:pt x="220028" y="602647"/>
                    </a:cubicBezTo>
                    <a:cubicBezTo>
                      <a:pt x="220123" y="602456"/>
                      <a:pt x="220218" y="602170"/>
                      <a:pt x="220218" y="601980"/>
                    </a:cubicBezTo>
                    <a:cubicBezTo>
                      <a:pt x="220313" y="601790"/>
                      <a:pt x="220313" y="601599"/>
                      <a:pt x="220409" y="601409"/>
                    </a:cubicBezTo>
                    <a:cubicBezTo>
                      <a:pt x="220409" y="601313"/>
                      <a:pt x="220504" y="601123"/>
                      <a:pt x="220504" y="601028"/>
                    </a:cubicBezTo>
                    <a:cubicBezTo>
                      <a:pt x="220504" y="601028"/>
                      <a:pt x="220504" y="600932"/>
                      <a:pt x="220504" y="600932"/>
                    </a:cubicBezTo>
                    <a:cubicBezTo>
                      <a:pt x="220504" y="600837"/>
                      <a:pt x="220599" y="600742"/>
                      <a:pt x="220599" y="600551"/>
                    </a:cubicBezTo>
                    <a:cubicBezTo>
                      <a:pt x="220695" y="600361"/>
                      <a:pt x="220695" y="600170"/>
                      <a:pt x="220789" y="599980"/>
                    </a:cubicBezTo>
                    <a:cubicBezTo>
                      <a:pt x="220885" y="599789"/>
                      <a:pt x="220885" y="599599"/>
                      <a:pt x="220980" y="599408"/>
                    </a:cubicBezTo>
                    <a:cubicBezTo>
                      <a:pt x="221075" y="599123"/>
                      <a:pt x="221075" y="598932"/>
                      <a:pt x="221171" y="598646"/>
                    </a:cubicBezTo>
                    <a:cubicBezTo>
                      <a:pt x="221266" y="598456"/>
                      <a:pt x="221266" y="598265"/>
                      <a:pt x="221266" y="598170"/>
                    </a:cubicBezTo>
                    <a:cubicBezTo>
                      <a:pt x="221361" y="597884"/>
                      <a:pt x="221361" y="597599"/>
                      <a:pt x="221456" y="597313"/>
                    </a:cubicBezTo>
                    <a:cubicBezTo>
                      <a:pt x="221552" y="597027"/>
                      <a:pt x="221552" y="596836"/>
                      <a:pt x="221647" y="596551"/>
                    </a:cubicBezTo>
                    <a:cubicBezTo>
                      <a:pt x="221742" y="596170"/>
                      <a:pt x="221838" y="595884"/>
                      <a:pt x="221933" y="595503"/>
                    </a:cubicBezTo>
                    <a:cubicBezTo>
                      <a:pt x="222028" y="595122"/>
                      <a:pt x="222123" y="594836"/>
                      <a:pt x="222123" y="594455"/>
                    </a:cubicBezTo>
                    <a:cubicBezTo>
                      <a:pt x="222218" y="594170"/>
                      <a:pt x="222218" y="593789"/>
                      <a:pt x="222314" y="593503"/>
                    </a:cubicBezTo>
                    <a:cubicBezTo>
                      <a:pt x="222409" y="593217"/>
                      <a:pt x="222409" y="593027"/>
                      <a:pt x="222504" y="592741"/>
                    </a:cubicBezTo>
                    <a:cubicBezTo>
                      <a:pt x="222599" y="592455"/>
                      <a:pt x="222599" y="592169"/>
                      <a:pt x="222695" y="591884"/>
                    </a:cubicBezTo>
                    <a:cubicBezTo>
                      <a:pt x="222790" y="591598"/>
                      <a:pt x="222885" y="591407"/>
                      <a:pt x="222885" y="591122"/>
                    </a:cubicBezTo>
                    <a:cubicBezTo>
                      <a:pt x="222981" y="590931"/>
                      <a:pt x="223076" y="590645"/>
                      <a:pt x="223076" y="590455"/>
                    </a:cubicBezTo>
                    <a:cubicBezTo>
                      <a:pt x="223171" y="590074"/>
                      <a:pt x="223171" y="589788"/>
                      <a:pt x="223266" y="589407"/>
                    </a:cubicBezTo>
                    <a:cubicBezTo>
                      <a:pt x="223361" y="589026"/>
                      <a:pt x="223361" y="588645"/>
                      <a:pt x="223457" y="588264"/>
                    </a:cubicBezTo>
                    <a:cubicBezTo>
                      <a:pt x="223457" y="588074"/>
                      <a:pt x="223552" y="587788"/>
                      <a:pt x="223552" y="587597"/>
                    </a:cubicBezTo>
                    <a:cubicBezTo>
                      <a:pt x="223552" y="587311"/>
                      <a:pt x="223647" y="587026"/>
                      <a:pt x="223647" y="586835"/>
                    </a:cubicBezTo>
                    <a:cubicBezTo>
                      <a:pt x="223743" y="586549"/>
                      <a:pt x="223743" y="586169"/>
                      <a:pt x="223838" y="585883"/>
                    </a:cubicBezTo>
                    <a:cubicBezTo>
                      <a:pt x="223838" y="585692"/>
                      <a:pt x="223933" y="585407"/>
                      <a:pt x="223933" y="585216"/>
                    </a:cubicBezTo>
                    <a:cubicBezTo>
                      <a:pt x="223933" y="584930"/>
                      <a:pt x="224028" y="584740"/>
                      <a:pt x="224028" y="584454"/>
                    </a:cubicBezTo>
                    <a:cubicBezTo>
                      <a:pt x="224028" y="584168"/>
                      <a:pt x="224124" y="583978"/>
                      <a:pt x="224124" y="583692"/>
                    </a:cubicBezTo>
                    <a:cubicBezTo>
                      <a:pt x="224219" y="583406"/>
                      <a:pt x="224219" y="583120"/>
                      <a:pt x="224219" y="582835"/>
                    </a:cubicBezTo>
                    <a:cubicBezTo>
                      <a:pt x="224314" y="582549"/>
                      <a:pt x="224314" y="582263"/>
                      <a:pt x="224409" y="581978"/>
                    </a:cubicBezTo>
                    <a:cubicBezTo>
                      <a:pt x="224409" y="581692"/>
                      <a:pt x="224504" y="581501"/>
                      <a:pt x="224504" y="581215"/>
                    </a:cubicBezTo>
                    <a:cubicBezTo>
                      <a:pt x="224600" y="580930"/>
                      <a:pt x="224600" y="580549"/>
                      <a:pt x="224695" y="580263"/>
                    </a:cubicBezTo>
                    <a:cubicBezTo>
                      <a:pt x="224695" y="580073"/>
                      <a:pt x="224790" y="579787"/>
                      <a:pt x="224790" y="579596"/>
                    </a:cubicBezTo>
                    <a:cubicBezTo>
                      <a:pt x="224886" y="579311"/>
                      <a:pt x="224886" y="578930"/>
                      <a:pt x="224980" y="578644"/>
                    </a:cubicBezTo>
                    <a:cubicBezTo>
                      <a:pt x="225076" y="578263"/>
                      <a:pt x="225076" y="577882"/>
                      <a:pt x="225171" y="577596"/>
                    </a:cubicBezTo>
                    <a:cubicBezTo>
                      <a:pt x="225171" y="577406"/>
                      <a:pt x="225266" y="577120"/>
                      <a:pt x="225266" y="576929"/>
                    </a:cubicBezTo>
                    <a:cubicBezTo>
                      <a:pt x="225266" y="576739"/>
                      <a:pt x="225362" y="576548"/>
                      <a:pt x="225362" y="576358"/>
                    </a:cubicBezTo>
                    <a:cubicBezTo>
                      <a:pt x="225457" y="575977"/>
                      <a:pt x="225457" y="575691"/>
                      <a:pt x="225552" y="575310"/>
                    </a:cubicBezTo>
                    <a:cubicBezTo>
                      <a:pt x="225647" y="575024"/>
                      <a:pt x="225647" y="574739"/>
                      <a:pt x="225743" y="574357"/>
                    </a:cubicBezTo>
                    <a:cubicBezTo>
                      <a:pt x="225743" y="574357"/>
                      <a:pt x="225743" y="574262"/>
                      <a:pt x="225743" y="574262"/>
                    </a:cubicBezTo>
                    <a:cubicBezTo>
                      <a:pt x="225743" y="574167"/>
                      <a:pt x="225743" y="574072"/>
                      <a:pt x="225743" y="574072"/>
                    </a:cubicBezTo>
                    <a:cubicBezTo>
                      <a:pt x="225743" y="573881"/>
                      <a:pt x="225838" y="573691"/>
                      <a:pt x="225838" y="573595"/>
                    </a:cubicBezTo>
                    <a:cubicBezTo>
                      <a:pt x="225838" y="573405"/>
                      <a:pt x="225933" y="573310"/>
                      <a:pt x="225933" y="573119"/>
                    </a:cubicBezTo>
                    <a:cubicBezTo>
                      <a:pt x="225933" y="572929"/>
                      <a:pt x="226029" y="572738"/>
                      <a:pt x="226029" y="572548"/>
                    </a:cubicBezTo>
                    <a:cubicBezTo>
                      <a:pt x="226029" y="572262"/>
                      <a:pt x="226124" y="572072"/>
                      <a:pt x="226219" y="571786"/>
                    </a:cubicBezTo>
                    <a:cubicBezTo>
                      <a:pt x="226314" y="571500"/>
                      <a:pt x="226314" y="571119"/>
                      <a:pt x="226409" y="570833"/>
                    </a:cubicBezTo>
                    <a:cubicBezTo>
                      <a:pt x="226505" y="570548"/>
                      <a:pt x="226505" y="570262"/>
                      <a:pt x="226600" y="569976"/>
                    </a:cubicBezTo>
                    <a:cubicBezTo>
                      <a:pt x="226695" y="569690"/>
                      <a:pt x="226695" y="569500"/>
                      <a:pt x="226695" y="569214"/>
                    </a:cubicBezTo>
                    <a:cubicBezTo>
                      <a:pt x="226695" y="569024"/>
                      <a:pt x="226790" y="568833"/>
                      <a:pt x="226790" y="568643"/>
                    </a:cubicBezTo>
                    <a:cubicBezTo>
                      <a:pt x="226790" y="568643"/>
                      <a:pt x="226790" y="568643"/>
                      <a:pt x="226790" y="568547"/>
                    </a:cubicBezTo>
                    <a:cubicBezTo>
                      <a:pt x="226886" y="568261"/>
                      <a:pt x="226886" y="568071"/>
                      <a:pt x="226981" y="567785"/>
                    </a:cubicBezTo>
                    <a:cubicBezTo>
                      <a:pt x="227076" y="567309"/>
                      <a:pt x="227172" y="566833"/>
                      <a:pt x="227267" y="566357"/>
                    </a:cubicBezTo>
                    <a:cubicBezTo>
                      <a:pt x="227362" y="565976"/>
                      <a:pt x="227457" y="565595"/>
                      <a:pt x="227457" y="565309"/>
                    </a:cubicBezTo>
                    <a:cubicBezTo>
                      <a:pt x="227552" y="564928"/>
                      <a:pt x="227552" y="564642"/>
                      <a:pt x="227648" y="564261"/>
                    </a:cubicBezTo>
                    <a:cubicBezTo>
                      <a:pt x="227743" y="563880"/>
                      <a:pt x="227838" y="563499"/>
                      <a:pt x="227933" y="563118"/>
                    </a:cubicBezTo>
                    <a:cubicBezTo>
                      <a:pt x="228029" y="562832"/>
                      <a:pt x="228029" y="562547"/>
                      <a:pt x="228124" y="562261"/>
                    </a:cubicBezTo>
                    <a:cubicBezTo>
                      <a:pt x="228219" y="561975"/>
                      <a:pt x="228219" y="561594"/>
                      <a:pt x="228315" y="561308"/>
                    </a:cubicBezTo>
                    <a:cubicBezTo>
                      <a:pt x="228315" y="561213"/>
                      <a:pt x="228410" y="561023"/>
                      <a:pt x="228410" y="560927"/>
                    </a:cubicBezTo>
                    <a:cubicBezTo>
                      <a:pt x="228410" y="560927"/>
                      <a:pt x="228410" y="560927"/>
                      <a:pt x="228410" y="560832"/>
                    </a:cubicBezTo>
                    <a:cubicBezTo>
                      <a:pt x="228410" y="560737"/>
                      <a:pt x="228505" y="560546"/>
                      <a:pt x="228505" y="560451"/>
                    </a:cubicBezTo>
                    <a:cubicBezTo>
                      <a:pt x="228505" y="560261"/>
                      <a:pt x="228600" y="560070"/>
                      <a:pt x="228600" y="559880"/>
                    </a:cubicBezTo>
                    <a:cubicBezTo>
                      <a:pt x="228695" y="559594"/>
                      <a:pt x="228695" y="559308"/>
                      <a:pt x="228791" y="559022"/>
                    </a:cubicBezTo>
                    <a:cubicBezTo>
                      <a:pt x="228886" y="558641"/>
                      <a:pt x="228981" y="558260"/>
                      <a:pt x="229077" y="557974"/>
                    </a:cubicBezTo>
                    <a:cubicBezTo>
                      <a:pt x="229171" y="557594"/>
                      <a:pt x="229267" y="557308"/>
                      <a:pt x="229362" y="556927"/>
                    </a:cubicBezTo>
                    <a:cubicBezTo>
                      <a:pt x="229362" y="556736"/>
                      <a:pt x="229458" y="556641"/>
                      <a:pt x="229458" y="556451"/>
                    </a:cubicBezTo>
                    <a:cubicBezTo>
                      <a:pt x="229458" y="556355"/>
                      <a:pt x="229553" y="556260"/>
                      <a:pt x="229553" y="556165"/>
                    </a:cubicBezTo>
                    <a:cubicBezTo>
                      <a:pt x="229648" y="555879"/>
                      <a:pt x="229648" y="555689"/>
                      <a:pt x="229743" y="555403"/>
                    </a:cubicBezTo>
                    <a:cubicBezTo>
                      <a:pt x="229838" y="555022"/>
                      <a:pt x="229934" y="554641"/>
                      <a:pt x="230029" y="554260"/>
                    </a:cubicBezTo>
                    <a:cubicBezTo>
                      <a:pt x="230124" y="554069"/>
                      <a:pt x="230124" y="553784"/>
                      <a:pt x="230220" y="553593"/>
                    </a:cubicBezTo>
                    <a:cubicBezTo>
                      <a:pt x="230314" y="553307"/>
                      <a:pt x="230314" y="553022"/>
                      <a:pt x="230410" y="552831"/>
                    </a:cubicBezTo>
                    <a:cubicBezTo>
                      <a:pt x="230505" y="552450"/>
                      <a:pt x="230600" y="552164"/>
                      <a:pt x="230696" y="551783"/>
                    </a:cubicBezTo>
                    <a:cubicBezTo>
                      <a:pt x="230791" y="551498"/>
                      <a:pt x="230886" y="551212"/>
                      <a:pt x="230981" y="550926"/>
                    </a:cubicBezTo>
                    <a:cubicBezTo>
                      <a:pt x="230981" y="550736"/>
                      <a:pt x="231077" y="550640"/>
                      <a:pt x="231077" y="550450"/>
                    </a:cubicBezTo>
                    <a:cubicBezTo>
                      <a:pt x="231077" y="550355"/>
                      <a:pt x="231077" y="550259"/>
                      <a:pt x="231172" y="550164"/>
                    </a:cubicBezTo>
                    <a:cubicBezTo>
                      <a:pt x="231172" y="549974"/>
                      <a:pt x="231267" y="549878"/>
                      <a:pt x="231267" y="549688"/>
                    </a:cubicBezTo>
                    <a:cubicBezTo>
                      <a:pt x="231363" y="549402"/>
                      <a:pt x="231458" y="549116"/>
                      <a:pt x="231553" y="548831"/>
                    </a:cubicBezTo>
                    <a:cubicBezTo>
                      <a:pt x="231648" y="548449"/>
                      <a:pt x="231743" y="548069"/>
                      <a:pt x="231934" y="547688"/>
                    </a:cubicBezTo>
                    <a:cubicBezTo>
                      <a:pt x="232029" y="547402"/>
                      <a:pt x="232124" y="547116"/>
                      <a:pt x="232220" y="546830"/>
                    </a:cubicBezTo>
                    <a:cubicBezTo>
                      <a:pt x="232220" y="546735"/>
                      <a:pt x="232315" y="546640"/>
                      <a:pt x="232315" y="546545"/>
                    </a:cubicBezTo>
                    <a:cubicBezTo>
                      <a:pt x="232315" y="546449"/>
                      <a:pt x="232315" y="546449"/>
                      <a:pt x="232410" y="546354"/>
                    </a:cubicBezTo>
                    <a:cubicBezTo>
                      <a:pt x="232506" y="546164"/>
                      <a:pt x="232506" y="545973"/>
                      <a:pt x="232601" y="545878"/>
                    </a:cubicBezTo>
                    <a:cubicBezTo>
                      <a:pt x="232696" y="545687"/>
                      <a:pt x="232696" y="545497"/>
                      <a:pt x="232791" y="545306"/>
                    </a:cubicBezTo>
                    <a:cubicBezTo>
                      <a:pt x="232886" y="545020"/>
                      <a:pt x="232982" y="544735"/>
                      <a:pt x="233077" y="544449"/>
                    </a:cubicBezTo>
                    <a:cubicBezTo>
                      <a:pt x="233172" y="544163"/>
                      <a:pt x="233268" y="543973"/>
                      <a:pt x="233363" y="543687"/>
                    </a:cubicBezTo>
                    <a:cubicBezTo>
                      <a:pt x="233458" y="543401"/>
                      <a:pt x="233553" y="543115"/>
                      <a:pt x="233649" y="542735"/>
                    </a:cubicBezTo>
                    <a:cubicBezTo>
                      <a:pt x="233744" y="542449"/>
                      <a:pt x="233839" y="542163"/>
                      <a:pt x="233934" y="541877"/>
                    </a:cubicBezTo>
                    <a:cubicBezTo>
                      <a:pt x="233934" y="541782"/>
                      <a:pt x="233934" y="541782"/>
                      <a:pt x="234029" y="541687"/>
                    </a:cubicBezTo>
                    <a:cubicBezTo>
                      <a:pt x="234029" y="541592"/>
                      <a:pt x="234125" y="541592"/>
                      <a:pt x="234125" y="541496"/>
                    </a:cubicBezTo>
                    <a:cubicBezTo>
                      <a:pt x="234220" y="541211"/>
                      <a:pt x="234315" y="541020"/>
                      <a:pt x="234411" y="540734"/>
                    </a:cubicBezTo>
                    <a:cubicBezTo>
                      <a:pt x="234505" y="540544"/>
                      <a:pt x="234601" y="540258"/>
                      <a:pt x="234696" y="540068"/>
                    </a:cubicBezTo>
                    <a:cubicBezTo>
                      <a:pt x="234791" y="539877"/>
                      <a:pt x="234791" y="539686"/>
                      <a:pt x="234887" y="539496"/>
                    </a:cubicBezTo>
                    <a:cubicBezTo>
                      <a:pt x="234982" y="539401"/>
                      <a:pt x="234982" y="539210"/>
                      <a:pt x="235077" y="539115"/>
                    </a:cubicBezTo>
                    <a:cubicBezTo>
                      <a:pt x="235077" y="539115"/>
                      <a:pt x="235077" y="539115"/>
                      <a:pt x="235077" y="539115"/>
                    </a:cubicBezTo>
                    <a:cubicBezTo>
                      <a:pt x="235172" y="538924"/>
                      <a:pt x="235172" y="538734"/>
                      <a:pt x="235268" y="538544"/>
                    </a:cubicBezTo>
                    <a:cubicBezTo>
                      <a:pt x="235363" y="538353"/>
                      <a:pt x="235458" y="538163"/>
                      <a:pt x="235554" y="537877"/>
                    </a:cubicBezTo>
                    <a:cubicBezTo>
                      <a:pt x="235649" y="537591"/>
                      <a:pt x="235744" y="537401"/>
                      <a:pt x="235839" y="537115"/>
                    </a:cubicBezTo>
                    <a:cubicBezTo>
                      <a:pt x="235934" y="536924"/>
                      <a:pt x="236030" y="536734"/>
                      <a:pt x="236125" y="536543"/>
                    </a:cubicBezTo>
                    <a:cubicBezTo>
                      <a:pt x="236506" y="535591"/>
                      <a:pt x="236887" y="534638"/>
                      <a:pt x="237363" y="533686"/>
                    </a:cubicBezTo>
                    <a:cubicBezTo>
                      <a:pt x="237554" y="533305"/>
                      <a:pt x="237744" y="532828"/>
                      <a:pt x="237935" y="532448"/>
                    </a:cubicBezTo>
                    <a:cubicBezTo>
                      <a:pt x="238030" y="532257"/>
                      <a:pt x="238125" y="532162"/>
                      <a:pt x="238125" y="531971"/>
                    </a:cubicBezTo>
                    <a:cubicBezTo>
                      <a:pt x="238220" y="531781"/>
                      <a:pt x="238316" y="531590"/>
                      <a:pt x="238316" y="531495"/>
                    </a:cubicBezTo>
                    <a:cubicBezTo>
                      <a:pt x="238411" y="531400"/>
                      <a:pt x="238411" y="531209"/>
                      <a:pt x="238506" y="531114"/>
                    </a:cubicBezTo>
                    <a:cubicBezTo>
                      <a:pt x="238602" y="531019"/>
                      <a:pt x="238602" y="530924"/>
                      <a:pt x="238696" y="530733"/>
                    </a:cubicBezTo>
                    <a:cubicBezTo>
                      <a:pt x="238696" y="530733"/>
                      <a:pt x="238696" y="530733"/>
                      <a:pt x="238696" y="530733"/>
                    </a:cubicBezTo>
                    <a:cubicBezTo>
                      <a:pt x="238696" y="530733"/>
                      <a:pt x="238696" y="530638"/>
                      <a:pt x="238792" y="530638"/>
                    </a:cubicBezTo>
                    <a:cubicBezTo>
                      <a:pt x="239268" y="529590"/>
                      <a:pt x="239839" y="528542"/>
                      <a:pt x="240316" y="527495"/>
                    </a:cubicBezTo>
                    <a:cubicBezTo>
                      <a:pt x="240411" y="526923"/>
                      <a:pt x="240602" y="526447"/>
                      <a:pt x="240792" y="525875"/>
                    </a:cubicBezTo>
                    <a:cubicBezTo>
                      <a:pt x="243459" y="517969"/>
                      <a:pt x="242221" y="509397"/>
                      <a:pt x="245079" y="501491"/>
                    </a:cubicBezTo>
                    <a:cubicBezTo>
                      <a:pt x="246983" y="496253"/>
                      <a:pt x="247745" y="490728"/>
                      <a:pt x="249079" y="485394"/>
                    </a:cubicBezTo>
                    <a:cubicBezTo>
                      <a:pt x="250031" y="481489"/>
                      <a:pt x="249460" y="477012"/>
                      <a:pt x="254318" y="474440"/>
                    </a:cubicBezTo>
                    <a:cubicBezTo>
                      <a:pt x="256699" y="473202"/>
                      <a:pt x="256985" y="470535"/>
                      <a:pt x="255651" y="468249"/>
                    </a:cubicBezTo>
                    <a:cubicBezTo>
                      <a:pt x="254032" y="465677"/>
                      <a:pt x="254032" y="463296"/>
                      <a:pt x="254889" y="460343"/>
                    </a:cubicBezTo>
                    <a:cubicBezTo>
                      <a:pt x="256508" y="454723"/>
                      <a:pt x="256318" y="449009"/>
                      <a:pt x="259652" y="443389"/>
                    </a:cubicBezTo>
                    <a:cubicBezTo>
                      <a:pt x="262604" y="438436"/>
                      <a:pt x="261938" y="431673"/>
                      <a:pt x="263080" y="425768"/>
                    </a:cubicBezTo>
                    <a:cubicBezTo>
                      <a:pt x="263652" y="422719"/>
                      <a:pt x="263747" y="419671"/>
                      <a:pt x="263747" y="416528"/>
                    </a:cubicBezTo>
                    <a:cubicBezTo>
                      <a:pt x="263652" y="409004"/>
                      <a:pt x="262128" y="400717"/>
                      <a:pt x="267653" y="394049"/>
                    </a:cubicBezTo>
                    <a:cubicBezTo>
                      <a:pt x="269748" y="391573"/>
                      <a:pt x="269558" y="389858"/>
                      <a:pt x="269558" y="387001"/>
                    </a:cubicBezTo>
                    <a:cubicBezTo>
                      <a:pt x="269463" y="378428"/>
                      <a:pt x="268034" y="370046"/>
                      <a:pt x="270320" y="361283"/>
                    </a:cubicBezTo>
                    <a:cubicBezTo>
                      <a:pt x="272225" y="354044"/>
                      <a:pt x="273463" y="346234"/>
                      <a:pt x="272987" y="338328"/>
                    </a:cubicBezTo>
                    <a:cubicBezTo>
                      <a:pt x="272605" y="332232"/>
                      <a:pt x="270034" y="326517"/>
                      <a:pt x="270129" y="320707"/>
                    </a:cubicBezTo>
                    <a:cubicBezTo>
                      <a:pt x="269748" y="311848"/>
                      <a:pt x="271844" y="303181"/>
                      <a:pt x="273177" y="294132"/>
                    </a:cubicBezTo>
                    <a:close/>
                    <a:moveTo>
                      <a:pt x="124778" y="100489"/>
                    </a:moveTo>
                    <a:cubicBezTo>
                      <a:pt x="123540" y="99060"/>
                      <a:pt x="121920" y="97536"/>
                      <a:pt x="121730" y="95917"/>
                    </a:cubicBezTo>
                    <a:cubicBezTo>
                      <a:pt x="121063" y="90106"/>
                      <a:pt x="116872" y="86201"/>
                      <a:pt x="113443" y="81725"/>
                    </a:cubicBezTo>
                    <a:cubicBezTo>
                      <a:pt x="114871" y="80200"/>
                      <a:pt x="116300" y="78772"/>
                      <a:pt x="117634" y="77248"/>
                    </a:cubicBezTo>
                    <a:cubicBezTo>
                      <a:pt x="124778" y="78200"/>
                      <a:pt x="123730" y="85630"/>
                      <a:pt x="128493" y="88583"/>
                    </a:cubicBezTo>
                    <a:cubicBezTo>
                      <a:pt x="123825" y="92202"/>
                      <a:pt x="130397" y="94869"/>
                      <a:pt x="129636" y="98108"/>
                    </a:cubicBezTo>
                    <a:cubicBezTo>
                      <a:pt x="129350" y="99250"/>
                      <a:pt x="128397" y="100394"/>
                      <a:pt x="127445" y="101156"/>
                    </a:cubicBezTo>
                    <a:cubicBezTo>
                      <a:pt x="126968" y="101537"/>
                      <a:pt x="125254" y="101060"/>
                      <a:pt x="124778" y="100489"/>
                    </a:cubicBezTo>
                    <a:close/>
                    <a:moveTo>
                      <a:pt x="132874" y="127159"/>
                    </a:moveTo>
                    <a:cubicBezTo>
                      <a:pt x="130016" y="127540"/>
                      <a:pt x="127064" y="124396"/>
                      <a:pt x="128111" y="122015"/>
                    </a:cubicBezTo>
                    <a:cubicBezTo>
                      <a:pt x="128683" y="120872"/>
                      <a:pt x="131159" y="119444"/>
                      <a:pt x="132302" y="119729"/>
                    </a:cubicBezTo>
                    <a:cubicBezTo>
                      <a:pt x="134208" y="120206"/>
                      <a:pt x="135636" y="121920"/>
                      <a:pt x="138303" y="123825"/>
                    </a:cubicBezTo>
                    <a:cubicBezTo>
                      <a:pt x="135731" y="125444"/>
                      <a:pt x="134398" y="126968"/>
                      <a:pt x="132874" y="127159"/>
                    </a:cubicBezTo>
                    <a:close/>
                    <a:moveTo>
                      <a:pt x="157449" y="227552"/>
                    </a:moveTo>
                    <a:cubicBezTo>
                      <a:pt x="155543" y="225647"/>
                      <a:pt x="153258" y="224409"/>
                      <a:pt x="152591" y="222694"/>
                    </a:cubicBezTo>
                    <a:cubicBezTo>
                      <a:pt x="151638" y="220313"/>
                      <a:pt x="151733" y="217456"/>
                      <a:pt x="151733" y="214884"/>
                    </a:cubicBezTo>
                    <a:cubicBezTo>
                      <a:pt x="151733" y="214313"/>
                      <a:pt x="153162" y="213169"/>
                      <a:pt x="153734" y="213265"/>
                    </a:cubicBezTo>
                    <a:cubicBezTo>
                      <a:pt x="155067" y="213455"/>
                      <a:pt x="156686" y="214027"/>
                      <a:pt x="157353" y="214884"/>
                    </a:cubicBezTo>
                    <a:cubicBezTo>
                      <a:pt x="159925" y="218599"/>
                      <a:pt x="159734" y="222504"/>
                      <a:pt x="157449" y="227552"/>
                    </a:cubicBezTo>
                    <a:close/>
                    <a:moveTo>
                      <a:pt x="110680" y="767429"/>
                    </a:moveTo>
                    <a:cubicBezTo>
                      <a:pt x="109633" y="765715"/>
                      <a:pt x="108585" y="764762"/>
                      <a:pt x="108776" y="764286"/>
                    </a:cubicBezTo>
                    <a:cubicBezTo>
                      <a:pt x="113062" y="754190"/>
                      <a:pt x="117443" y="744093"/>
                      <a:pt x="121825" y="733997"/>
                    </a:cubicBezTo>
                    <a:cubicBezTo>
                      <a:pt x="122587" y="746474"/>
                      <a:pt x="117063" y="756761"/>
                      <a:pt x="110680" y="767429"/>
                    </a:cubicBezTo>
                    <a:close/>
                    <a:moveTo>
                      <a:pt x="133255" y="725805"/>
                    </a:moveTo>
                    <a:cubicBezTo>
                      <a:pt x="129159" y="723519"/>
                      <a:pt x="130207" y="720376"/>
                      <a:pt x="130683" y="717328"/>
                    </a:cubicBezTo>
                    <a:cubicBezTo>
                      <a:pt x="128111" y="718280"/>
                      <a:pt x="126968" y="716947"/>
                      <a:pt x="127254" y="715042"/>
                    </a:cubicBezTo>
                    <a:cubicBezTo>
                      <a:pt x="127445" y="713613"/>
                      <a:pt x="128778" y="712280"/>
                      <a:pt x="129540" y="710851"/>
                    </a:cubicBezTo>
                    <a:cubicBezTo>
                      <a:pt x="130207" y="711232"/>
                      <a:pt x="131540" y="711708"/>
                      <a:pt x="131540" y="711994"/>
                    </a:cubicBezTo>
                    <a:cubicBezTo>
                      <a:pt x="131445" y="713708"/>
                      <a:pt x="130969" y="715423"/>
                      <a:pt x="130588" y="717042"/>
                    </a:cubicBezTo>
                    <a:cubicBezTo>
                      <a:pt x="132779" y="716280"/>
                      <a:pt x="134970" y="715613"/>
                      <a:pt x="138113" y="714565"/>
                    </a:cubicBezTo>
                    <a:cubicBezTo>
                      <a:pt x="137351" y="719519"/>
                      <a:pt x="137256" y="723328"/>
                      <a:pt x="133255" y="725805"/>
                    </a:cubicBezTo>
                    <a:close/>
                    <a:moveTo>
                      <a:pt x="151924" y="678085"/>
                    </a:moveTo>
                    <a:cubicBezTo>
                      <a:pt x="151543" y="683324"/>
                      <a:pt x="149257" y="687419"/>
                      <a:pt x="146590" y="691801"/>
                    </a:cubicBezTo>
                    <a:cubicBezTo>
                      <a:pt x="144495" y="690182"/>
                      <a:pt x="143256" y="689324"/>
                      <a:pt x="143352" y="689229"/>
                    </a:cubicBezTo>
                    <a:cubicBezTo>
                      <a:pt x="145923" y="685419"/>
                      <a:pt x="148590" y="681609"/>
                      <a:pt x="151257" y="677799"/>
                    </a:cubicBezTo>
                    <a:cubicBezTo>
                      <a:pt x="151543" y="677418"/>
                      <a:pt x="151829" y="677037"/>
                      <a:pt x="152115" y="676561"/>
                    </a:cubicBezTo>
                    <a:cubicBezTo>
                      <a:pt x="152115" y="677037"/>
                      <a:pt x="151924" y="677513"/>
                      <a:pt x="151924" y="678085"/>
                    </a:cubicBezTo>
                    <a:close/>
                    <a:moveTo>
                      <a:pt x="161354" y="353282"/>
                    </a:moveTo>
                    <a:cubicBezTo>
                      <a:pt x="161163" y="353854"/>
                      <a:pt x="159734" y="354140"/>
                      <a:pt x="156591" y="355568"/>
                    </a:cubicBezTo>
                    <a:cubicBezTo>
                      <a:pt x="156877" y="341662"/>
                      <a:pt x="157163" y="329184"/>
                      <a:pt x="157449" y="316611"/>
                    </a:cubicBezTo>
                    <a:cubicBezTo>
                      <a:pt x="159830" y="315087"/>
                      <a:pt x="161449" y="316706"/>
                      <a:pt x="162020" y="318325"/>
                    </a:cubicBezTo>
                    <a:cubicBezTo>
                      <a:pt x="166116" y="330041"/>
                      <a:pt x="164592" y="341662"/>
                      <a:pt x="161354" y="353282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</p:grpSp>
        <p:grpSp>
          <p:nvGrpSpPr>
            <p:cNvPr id="140" name="Graphic 27">
              <a:extLst>
                <a:ext uri="{FF2B5EF4-FFF2-40B4-BE49-F238E27FC236}">
                  <a16:creationId xmlns:a16="http://schemas.microsoft.com/office/drawing/2014/main" id="{19FB5EF9-7BB5-4F7E-9FB9-61956946CF00}"/>
                </a:ext>
              </a:extLst>
            </p:cNvPr>
            <p:cNvGrpSpPr/>
            <p:nvPr userDrawn="1"/>
          </p:nvGrpSpPr>
          <p:grpSpPr>
            <a:xfrm>
              <a:off x="7338345" y="3187636"/>
              <a:ext cx="1182306" cy="1292923"/>
              <a:chOff x="7338345" y="3187636"/>
              <a:chExt cx="1182306" cy="1292923"/>
            </a:xfrm>
            <a:grpFill/>
          </p:grpSpPr>
          <p:sp>
            <p:nvSpPr>
              <p:cNvPr id="214" name="Freeform: Shape 213">
                <a:extLst>
                  <a:ext uri="{FF2B5EF4-FFF2-40B4-BE49-F238E27FC236}">
                    <a16:creationId xmlns:a16="http://schemas.microsoft.com/office/drawing/2014/main" id="{25C383F4-167F-4F4C-BB6E-CB7AD9985CB3}"/>
                  </a:ext>
                </a:extLst>
              </p:cNvPr>
              <p:cNvSpPr/>
              <p:nvPr userDrawn="1"/>
            </p:nvSpPr>
            <p:spPr>
              <a:xfrm>
                <a:off x="8311565" y="3871713"/>
                <a:ext cx="4283" cy="3151"/>
              </a:xfrm>
              <a:custGeom>
                <a:avLst/>
                <a:gdLst>
                  <a:gd name="connsiteX0" fmla="*/ 2807 w 4283"/>
                  <a:gd name="connsiteY0" fmla="*/ 3151 h 3151"/>
                  <a:gd name="connsiteX1" fmla="*/ 4235 w 4283"/>
                  <a:gd name="connsiteY1" fmla="*/ 961 h 3151"/>
                  <a:gd name="connsiteX2" fmla="*/ 426 w 4283"/>
                  <a:gd name="connsiteY2" fmla="*/ 8 h 3151"/>
                  <a:gd name="connsiteX3" fmla="*/ 235 w 4283"/>
                  <a:gd name="connsiteY3" fmla="*/ 1913 h 3151"/>
                  <a:gd name="connsiteX4" fmla="*/ 2807 w 4283"/>
                  <a:gd name="connsiteY4" fmla="*/ 3151 h 31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83" h="3151">
                    <a:moveTo>
                      <a:pt x="2807" y="3151"/>
                    </a:moveTo>
                    <a:cubicBezTo>
                      <a:pt x="3473" y="3151"/>
                      <a:pt x="4521" y="1246"/>
                      <a:pt x="4235" y="961"/>
                    </a:cubicBezTo>
                    <a:cubicBezTo>
                      <a:pt x="3855" y="675"/>
                      <a:pt x="902" y="-87"/>
                      <a:pt x="426" y="8"/>
                    </a:cubicBezTo>
                    <a:cubicBezTo>
                      <a:pt x="-51" y="104"/>
                      <a:pt x="-146" y="1437"/>
                      <a:pt x="235" y="1913"/>
                    </a:cubicBezTo>
                    <a:cubicBezTo>
                      <a:pt x="616" y="2294"/>
                      <a:pt x="2140" y="3056"/>
                      <a:pt x="2807" y="3151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  <p:sp>
            <p:nvSpPr>
              <p:cNvPr id="215" name="Freeform: Shape 214">
                <a:extLst>
                  <a:ext uri="{FF2B5EF4-FFF2-40B4-BE49-F238E27FC236}">
                    <a16:creationId xmlns:a16="http://schemas.microsoft.com/office/drawing/2014/main" id="{16BCB1F8-F7FE-4FA7-A82F-D0281F0E8884}"/>
                  </a:ext>
                </a:extLst>
              </p:cNvPr>
              <p:cNvSpPr/>
              <p:nvPr userDrawn="1"/>
            </p:nvSpPr>
            <p:spPr>
              <a:xfrm>
                <a:off x="8284153" y="3864006"/>
                <a:ext cx="1929" cy="709"/>
              </a:xfrm>
              <a:custGeom>
                <a:avLst/>
                <a:gdLst>
                  <a:gd name="connsiteX0" fmla="*/ 786 w 1929"/>
                  <a:gd name="connsiteY0" fmla="*/ 667 h 709"/>
                  <a:gd name="connsiteX1" fmla="*/ 1929 w 1929"/>
                  <a:gd name="connsiteY1" fmla="*/ 571 h 709"/>
                  <a:gd name="connsiteX2" fmla="*/ 1262 w 1929"/>
                  <a:gd name="connsiteY2" fmla="*/ 0 h 709"/>
                  <a:gd name="connsiteX3" fmla="*/ 501 w 1929"/>
                  <a:gd name="connsiteY3" fmla="*/ 667 h 709"/>
                  <a:gd name="connsiteX4" fmla="*/ 786 w 1929"/>
                  <a:gd name="connsiteY4" fmla="*/ 667 h 7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29" h="709">
                    <a:moveTo>
                      <a:pt x="786" y="667"/>
                    </a:moveTo>
                    <a:cubicBezTo>
                      <a:pt x="1072" y="667"/>
                      <a:pt x="1549" y="571"/>
                      <a:pt x="1929" y="571"/>
                    </a:cubicBezTo>
                    <a:cubicBezTo>
                      <a:pt x="1644" y="381"/>
                      <a:pt x="1549" y="286"/>
                      <a:pt x="1262" y="0"/>
                    </a:cubicBezTo>
                    <a:cubicBezTo>
                      <a:pt x="977" y="286"/>
                      <a:pt x="501" y="476"/>
                      <a:pt x="501" y="667"/>
                    </a:cubicBezTo>
                    <a:cubicBezTo>
                      <a:pt x="406" y="667"/>
                      <a:pt x="-737" y="762"/>
                      <a:pt x="786" y="667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  <p:sp>
            <p:nvSpPr>
              <p:cNvPr id="216" name="Freeform: Shape 215">
                <a:extLst>
                  <a:ext uri="{FF2B5EF4-FFF2-40B4-BE49-F238E27FC236}">
                    <a16:creationId xmlns:a16="http://schemas.microsoft.com/office/drawing/2014/main" id="{769DB6E3-8887-4837-96B1-BBDD4E0FB5F1}"/>
                  </a:ext>
                </a:extLst>
              </p:cNvPr>
              <p:cNvSpPr/>
              <p:nvPr userDrawn="1"/>
            </p:nvSpPr>
            <p:spPr>
              <a:xfrm>
                <a:off x="8359425" y="3978306"/>
                <a:ext cx="23241" cy="20383"/>
              </a:xfrm>
              <a:custGeom>
                <a:avLst/>
                <a:gdLst>
                  <a:gd name="connsiteX0" fmla="*/ 0 w 23241"/>
                  <a:gd name="connsiteY0" fmla="*/ 0 h 20383"/>
                  <a:gd name="connsiteX1" fmla="*/ 15621 w 23241"/>
                  <a:gd name="connsiteY1" fmla="*/ 20383 h 20383"/>
                  <a:gd name="connsiteX2" fmla="*/ 16097 w 23241"/>
                  <a:gd name="connsiteY2" fmla="*/ 20193 h 20383"/>
                  <a:gd name="connsiteX3" fmla="*/ 22479 w 23241"/>
                  <a:gd name="connsiteY3" fmla="*/ 17717 h 20383"/>
                  <a:gd name="connsiteX4" fmla="*/ 23241 w 23241"/>
                  <a:gd name="connsiteY4" fmla="*/ 17431 h 20383"/>
                  <a:gd name="connsiteX5" fmla="*/ 16097 w 23241"/>
                  <a:gd name="connsiteY5" fmla="*/ 9811 h 20383"/>
                  <a:gd name="connsiteX6" fmla="*/ 0 w 23241"/>
                  <a:gd name="connsiteY6" fmla="*/ 0 h 203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3241" h="20383">
                    <a:moveTo>
                      <a:pt x="0" y="0"/>
                    </a:moveTo>
                    <a:cubicBezTo>
                      <a:pt x="5239" y="7239"/>
                      <a:pt x="9620" y="14002"/>
                      <a:pt x="15621" y="20383"/>
                    </a:cubicBezTo>
                    <a:cubicBezTo>
                      <a:pt x="15811" y="20288"/>
                      <a:pt x="15907" y="20288"/>
                      <a:pt x="16097" y="20193"/>
                    </a:cubicBezTo>
                    <a:cubicBezTo>
                      <a:pt x="18192" y="19336"/>
                      <a:pt x="20288" y="18574"/>
                      <a:pt x="22479" y="17717"/>
                    </a:cubicBezTo>
                    <a:cubicBezTo>
                      <a:pt x="22765" y="17621"/>
                      <a:pt x="22955" y="17526"/>
                      <a:pt x="23241" y="17431"/>
                    </a:cubicBezTo>
                    <a:cubicBezTo>
                      <a:pt x="20860" y="14859"/>
                      <a:pt x="18479" y="12287"/>
                      <a:pt x="16097" y="9811"/>
                    </a:cubicBezTo>
                    <a:cubicBezTo>
                      <a:pt x="11525" y="5048"/>
                      <a:pt x="6858" y="1905"/>
                      <a:pt x="0" y="0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  <p:sp>
            <p:nvSpPr>
              <p:cNvPr id="217" name="Freeform: Shape 216">
                <a:extLst>
                  <a:ext uri="{FF2B5EF4-FFF2-40B4-BE49-F238E27FC236}">
                    <a16:creationId xmlns:a16="http://schemas.microsoft.com/office/drawing/2014/main" id="{D91A3EBC-DFF9-4BA0-86C6-167E4CAC361B}"/>
                  </a:ext>
                </a:extLst>
              </p:cNvPr>
              <p:cNvSpPr/>
              <p:nvPr userDrawn="1"/>
            </p:nvSpPr>
            <p:spPr>
              <a:xfrm>
                <a:off x="7721631" y="3776567"/>
                <a:ext cx="857" cy="1523"/>
              </a:xfrm>
              <a:custGeom>
                <a:avLst/>
                <a:gdLst>
                  <a:gd name="connsiteX0" fmla="*/ 667 w 857"/>
                  <a:gd name="connsiteY0" fmla="*/ 1524 h 1523"/>
                  <a:gd name="connsiteX1" fmla="*/ 858 w 857"/>
                  <a:gd name="connsiteY1" fmla="*/ 0 h 1523"/>
                  <a:gd name="connsiteX2" fmla="*/ 0 w 857"/>
                  <a:gd name="connsiteY2" fmla="*/ 1238 h 1523"/>
                  <a:gd name="connsiteX3" fmla="*/ 667 w 857"/>
                  <a:gd name="connsiteY3" fmla="*/ 1524 h 15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57" h="1523">
                    <a:moveTo>
                      <a:pt x="667" y="1524"/>
                    </a:moveTo>
                    <a:cubicBezTo>
                      <a:pt x="667" y="1048"/>
                      <a:pt x="858" y="571"/>
                      <a:pt x="858" y="0"/>
                    </a:cubicBezTo>
                    <a:cubicBezTo>
                      <a:pt x="571" y="381"/>
                      <a:pt x="286" y="762"/>
                      <a:pt x="0" y="1238"/>
                    </a:cubicBezTo>
                    <a:cubicBezTo>
                      <a:pt x="191" y="1238"/>
                      <a:pt x="381" y="1333"/>
                      <a:pt x="667" y="1524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  <p:sp>
            <p:nvSpPr>
              <p:cNvPr id="218" name="Freeform: Shape 217">
                <a:extLst>
                  <a:ext uri="{FF2B5EF4-FFF2-40B4-BE49-F238E27FC236}">
                    <a16:creationId xmlns:a16="http://schemas.microsoft.com/office/drawing/2014/main" id="{6A4441E3-57E5-406E-BECD-3DFEB89E6C63}"/>
                  </a:ext>
                </a:extLst>
              </p:cNvPr>
              <p:cNvSpPr/>
              <p:nvPr userDrawn="1"/>
            </p:nvSpPr>
            <p:spPr>
              <a:xfrm>
                <a:off x="7751540" y="3674173"/>
                <a:ext cx="617982" cy="370331"/>
              </a:xfrm>
              <a:custGeom>
                <a:avLst/>
                <a:gdLst>
                  <a:gd name="connsiteX0" fmla="*/ 617982 w 617982"/>
                  <a:gd name="connsiteY0" fmla="*/ 326612 h 370331"/>
                  <a:gd name="connsiteX1" fmla="*/ 596836 w 617982"/>
                  <a:gd name="connsiteY1" fmla="*/ 302895 h 370331"/>
                  <a:gd name="connsiteX2" fmla="*/ 606647 w 617982"/>
                  <a:gd name="connsiteY2" fmla="*/ 303085 h 370331"/>
                  <a:gd name="connsiteX3" fmla="*/ 601694 w 617982"/>
                  <a:gd name="connsiteY3" fmla="*/ 297942 h 370331"/>
                  <a:gd name="connsiteX4" fmla="*/ 580263 w 617982"/>
                  <a:gd name="connsiteY4" fmla="*/ 287750 h 370331"/>
                  <a:gd name="connsiteX5" fmla="*/ 571976 w 617982"/>
                  <a:gd name="connsiteY5" fmla="*/ 282416 h 370331"/>
                  <a:gd name="connsiteX6" fmla="*/ 571976 w 617982"/>
                  <a:gd name="connsiteY6" fmla="*/ 282511 h 370331"/>
                  <a:gd name="connsiteX7" fmla="*/ 570643 w 617982"/>
                  <a:gd name="connsiteY7" fmla="*/ 294989 h 370331"/>
                  <a:gd name="connsiteX8" fmla="*/ 581216 w 617982"/>
                  <a:gd name="connsiteY8" fmla="*/ 301752 h 370331"/>
                  <a:gd name="connsiteX9" fmla="*/ 575977 w 617982"/>
                  <a:gd name="connsiteY9" fmla="*/ 308610 h 370331"/>
                  <a:gd name="connsiteX10" fmla="*/ 561784 w 617982"/>
                  <a:gd name="connsiteY10" fmla="*/ 302705 h 370331"/>
                  <a:gd name="connsiteX11" fmla="*/ 560261 w 617982"/>
                  <a:gd name="connsiteY11" fmla="*/ 296513 h 370331"/>
                  <a:gd name="connsiteX12" fmla="*/ 542163 w 617982"/>
                  <a:gd name="connsiteY12" fmla="*/ 289846 h 370331"/>
                  <a:gd name="connsiteX13" fmla="*/ 543306 w 617982"/>
                  <a:gd name="connsiteY13" fmla="*/ 281273 h 370331"/>
                  <a:gd name="connsiteX14" fmla="*/ 550926 w 617982"/>
                  <a:gd name="connsiteY14" fmla="*/ 278321 h 370331"/>
                  <a:gd name="connsiteX15" fmla="*/ 555117 w 617982"/>
                  <a:gd name="connsiteY15" fmla="*/ 275844 h 370331"/>
                  <a:gd name="connsiteX16" fmla="*/ 555307 w 617982"/>
                  <a:gd name="connsiteY16" fmla="*/ 275749 h 370331"/>
                  <a:gd name="connsiteX17" fmla="*/ 565214 w 617982"/>
                  <a:gd name="connsiteY17" fmla="*/ 274320 h 370331"/>
                  <a:gd name="connsiteX18" fmla="*/ 518160 w 617982"/>
                  <a:gd name="connsiteY18" fmla="*/ 242697 h 370331"/>
                  <a:gd name="connsiteX19" fmla="*/ 505873 w 617982"/>
                  <a:gd name="connsiteY19" fmla="*/ 230886 h 370331"/>
                  <a:gd name="connsiteX20" fmla="*/ 491585 w 617982"/>
                  <a:gd name="connsiteY20" fmla="*/ 220789 h 370331"/>
                  <a:gd name="connsiteX21" fmla="*/ 491300 w 617982"/>
                  <a:gd name="connsiteY21" fmla="*/ 219265 h 370331"/>
                  <a:gd name="connsiteX22" fmla="*/ 486918 w 617982"/>
                  <a:gd name="connsiteY22" fmla="*/ 212693 h 370331"/>
                  <a:gd name="connsiteX23" fmla="*/ 477679 w 617982"/>
                  <a:gd name="connsiteY23" fmla="*/ 214598 h 370331"/>
                  <a:gd name="connsiteX24" fmla="*/ 454914 w 617982"/>
                  <a:gd name="connsiteY24" fmla="*/ 201454 h 370331"/>
                  <a:gd name="connsiteX25" fmla="*/ 426720 w 617982"/>
                  <a:gd name="connsiteY25" fmla="*/ 184785 h 370331"/>
                  <a:gd name="connsiteX26" fmla="*/ 411671 w 617982"/>
                  <a:gd name="connsiteY26" fmla="*/ 174498 h 370331"/>
                  <a:gd name="connsiteX27" fmla="*/ 411385 w 617982"/>
                  <a:gd name="connsiteY27" fmla="*/ 174117 h 370331"/>
                  <a:gd name="connsiteX28" fmla="*/ 411099 w 617982"/>
                  <a:gd name="connsiteY28" fmla="*/ 174117 h 370331"/>
                  <a:gd name="connsiteX29" fmla="*/ 411099 w 617982"/>
                  <a:gd name="connsiteY29" fmla="*/ 174117 h 370331"/>
                  <a:gd name="connsiteX30" fmla="*/ 411099 w 617982"/>
                  <a:gd name="connsiteY30" fmla="*/ 174117 h 370331"/>
                  <a:gd name="connsiteX31" fmla="*/ 411671 w 617982"/>
                  <a:gd name="connsiteY31" fmla="*/ 174593 h 370331"/>
                  <a:gd name="connsiteX32" fmla="*/ 402431 w 617982"/>
                  <a:gd name="connsiteY32" fmla="*/ 171164 h 370331"/>
                  <a:gd name="connsiteX33" fmla="*/ 350520 w 617982"/>
                  <a:gd name="connsiteY33" fmla="*/ 141446 h 370331"/>
                  <a:gd name="connsiteX34" fmla="*/ 309943 w 617982"/>
                  <a:gd name="connsiteY34" fmla="*/ 123825 h 370331"/>
                  <a:gd name="connsiteX35" fmla="*/ 305848 w 617982"/>
                  <a:gd name="connsiteY35" fmla="*/ 120205 h 370331"/>
                  <a:gd name="connsiteX36" fmla="*/ 319183 w 617982"/>
                  <a:gd name="connsiteY36" fmla="*/ 121348 h 370331"/>
                  <a:gd name="connsiteX37" fmla="*/ 292894 w 617982"/>
                  <a:gd name="connsiteY37" fmla="*/ 106394 h 370331"/>
                  <a:gd name="connsiteX38" fmla="*/ 297847 w 617982"/>
                  <a:gd name="connsiteY38" fmla="*/ 116014 h 370331"/>
                  <a:gd name="connsiteX39" fmla="*/ 297466 w 617982"/>
                  <a:gd name="connsiteY39" fmla="*/ 115919 h 370331"/>
                  <a:gd name="connsiteX40" fmla="*/ 297942 w 617982"/>
                  <a:gd name="connsiteY40" fmla="*/ 116396 h 370331"/>
                  <a:gd name="connsiteX41" fmla="*/ 282226 w 617982"/>
                  <a:gd name="connsiteY41" fmla="*/ 113824 h 370331"/>
                  <a:gd name="connsiteX42" fmla="*/ 278702 w 617982"/>
                  <a:gd name="connsiteY42" fmla="*/ 109061 h 370331"/>
                  <a:gd name="connsiteX43" fmla="*/ 259747 w 617982"/>
                  <a:gd name="connsiteY43" fmla="*/ 103442 h 370331"/>
                  <a:gd name="connsiteX44" fmla="*/ 232315 w 617982"/>
                  <a:gd name="connsiteY44" fmla="*/ 93345 h 370331"/>
                  <a:gd name="connsiteX45" fmla="*/ 227457 w 617982"/>
                  <a:gd name="connsiteY45" fmla="*/ 91059 h 370331"/>
                  <a:gd name="connsiteX46" fmla="*/ 230981 w 617982"/>
                  <a:gd name="connsiteY46" fmla="*/ 83915 h 370331"/>
                  <a:gd name="connsiteX47" fmla="*/ 215646 w 617982"/>
                  <a:gd name="connsiteY47" fmla="*/ 80486 h 370331"/>
                  <a:gd name="connsiteX48" fmla="*/ 209931 w 617982"/>
                  <a:gd name="connsiteY48" fmla="*/ 80963 h 370331"/>
                  <a:gd name="connsiteX49" fmla="*/ 172212 w 617982"/>
                  <a:gd name="connsiteY49" fmla="*/ 66199 h 370331"/>
                  <a:gd name="connsiteX50" fmla="*/ 170402 w 617982"/>
                  <a:gd name="connsiteY50" fmla="*/ 61627 h 370331"/>
                  <a:gd name="connsiteX51" fmla="*/ 180880 w 617982"/>
                  <a:gd name="connsiteY51" fmla="*/ 64865 h 370331"/>
                  <a:gd name="connsiteX52" fmla="*/ 180023 w 617982"/>
                  <a:gd name="connsiteY52" fmla="*/ 57436 h 370331"/>
                  <a:gd name="connsiteX53" fmla="*/ 173927 w 617982"/>
                  <a:gd name="connsiteY53" fmla="*/ 53435 h 370331"/>
                  <a:gd name="connsiteX54" fmla="*/ 168021 w 617982"/>
                  <a:gd name="connsiteY54" fmla="*/ 53245 h 370331"/>
                  <a:gd name="connsiteX55" fmla="*/ 148018 w 617982"/>
                  <a:gd name="connsiteY55" fmla="*/ 48673 h 370331"/>
                  <a:gd name="connsiteX56" fmla="*/ 144685 w 617982"/>
                  <a:gd name="connsiteY56" fmla="*/ 54388 h 370331"/>
                  <a:gd name="connsiteX57" fmla="*/ 137922 w 617982"/>
                  <a:gd name="connsiteY57" fmla="*/ 54292 h 370331"/>
                  <a:gd name="connsiteX58" fmla="*/ 125254 w 617982"/>
                  <a:gd name="connsiteY58" fmla="*/ 46482 h 370331"/>
                  <a:gd name="connsiteX59" fmla="*/ 126587 w 617982"/>
                  <a:gd name="connsiteY59" fmla="*/ 39052 h 370331"/>
                  <a:gd name="connsiteX60" fmla="*/ 120777 w 617982"/>
                  <a:gd name="connsiteY60" fmla="*/ 30004 h 370331"/>
                  <a:gd name="connsiteX61" fmla="*/ 110680 w 617982"/>
                  <a:gd name="connsiteY61" fmla="*/ 34671 h 370331"/>
                  <a:gd name="connsiteX62" fmla="*/ 118491 w 617982"/>
                  <a:gd name="connsiteY62" fmla="*/ 43910 h 370331"/>
                  <a:gd name="connsiteX63" fmla="*/ 97917 w 617982"/>
                  <a:gd name="connsiteY63" fmla="*/ 35338 h 370331"/>
                  <a:gd name="connsiteX64" fmla="*/ 79153 w 617982"/>
                  <a:gd name="connsiteY64" fmla="*/ 27813 h 370331"/>
                  <a:gd name="connsiteX65" fmla="*/ 73533 w 617982"/>
                  <a:gd name="connsiteY65" fmla="*/ 10668 h 370331"/>
                  <a:gd name="connsiteX66" fmla="*/ 44196 w 617982"/>
                  <a:gd name="connsiteY66" fmla="*/ 0 h 370331"/>
                  <a:gd name="connsiteX67" fmla="*/ 44196 w 617982"/>
                  <a:gd name="connsiteY67" fmla="*/ 95 h 370331"/>
                  <a:gd name="connsiteX68" fmla="*/ 44005 w 617982"/>
                  <a:gd name="connsiteY68" fmla="*/ 1048 h 370331"/>
                  <a:gd name="connsiteX69" fmla="*/ 43815 w 617982"/>
                  <a:gd name="connsiteY69" fmla="*/ 2096 h 370331"/>
                  <a:gd name="connsiteX70" fmla="*/ 43720 w 617982"/>
                  <a:gd name="connsiteY70" fmla="*/ 2667 h 370331"/>
                  <a:gd name="connsiteX71" fmla="*/ 43625 w 617982"/>
                  <a:gd name="connsiteY71" fmla="*/ 3334 h 370331"/>
                  <a:gd name="connsiteX72" fmla="*/ 43434 w 617982"/>
                  <a:gd name="connsiteY72" fmla="*/ 4381 h 370331"/>
                  <a:gd name="connsiteX73" fmla="*/ 43243 w 617982"/>
                  <a:gd name="connsiteY73" fmla="*/ 5334 h 370331"/>
                  <a:gd name="connsiteX74" fmla="*/ 43149 w 617982"/>
                  <a:gd name="connsiteY74" fmla="*/ 6001 h 370331"/>
                  <a:gd name="connsiteX75" fmla="*/ 42958 w 617982"/>
                  <a:gd name="connsiteY75" fmla="*/ 6953 h 370331"/>
                  <a:gd name="connsiteX76" fmla="*/ 42863 w 617982"/>
                  <a:gd name="connsiteY76" fmla="*/ 7715 h 370331"/>
                  <a:gd name="connsiteX77" fmla="*/ 42672 w 617982"/>
                  <a:gd name="connsiteY77" fmla="*/ 8572 h 370331"/>
                  <a:gd name="connsiteX78" fmla="*/ 42577 w 617982"/>
                  <a:gd name="connsiteY78" fmla="*/ 9430 h 370331"/>
                  <a:gd name="connsiteX79" fmla="*/ 42482 w 617982"/>
                  <a:gd name="connsiteY79" fmla="*/ 10192 h 370331"/>
                  <a:gd name="connsiteX80" fmla="*/ 42386 w 617982"/>
                  <a:gd name="connsiteY80" fmla="*/ 10954 h 370331"/>
                  <a:gd name="connsiteX81" fmla="*/ 42291 w 617982"/>
                  <a:gd name="connsiteY81" fmla="*/ 11621 h 370331"/>
                  <a:gd name="connsiteX82" fmla="*/ 42100 w 617982"/>
                  <a:gd name="connsiteY82" fmla="*/ 12573 h 370331"/>
                  <a:gd name="connsiteX83" fmla="*/ 42005 w 617982"/>
                  <a:gd name="connsiteY83" fmla="*/ 13335 h 370331"/>
                  <a:gd name="connsiteX84" fmla="*/ 41910 w 617982"/>
                  <a:gd name="connsiteY84" fmla="*/ 14002 h 370331"/>
                  <a:gd name="connsiteX85" fmla="*/ 41720 w 617982"/>
                  <a:gd name="connsiteY85" fmla="*/ 15145 h 370331"/>
                  <a:gd name="connsiteX86" fmla="*/ 41529 w 617982"/>
                  <a:gd name="connsiteY86" fmla="*/ 16192 h 370331"/>
                  <a:gd name="connsiteX87" fmla="*/ 41339 w 617982"/>
                  <a:gd name="connsiteY87" fmla="*/ 16859 h 370331"/>
                  <a:gd name="connsiteX88" fmla="*/ 41148 w 617982"/>
                  <a:gd name="connsiteY88" fmla="*/ 17621 h 370331"/>
                  <a:gd name="connsiteX89" fmla="*/ 40957 w 617982"/>
                  <a:gd name="connsiteY89" fmla="*/ 18478 h 370331"/>
                  <a:gd name="connsiteX90" fmla="*/ 40767 w 617982"/>
                  <a:gd name="connsiteY90" fmla="*/ 19240 h 370331"/>
                  <a:gd name="connsiteX91" fmla="*/ 40577 w 617982"/>
                  <a:gd name="connsiteY91" fmla="*/ 20193 h 370331"/>
                  <a:gd name="connsiteX92" fmla="*/ 40386 w 617982"/>
                  <a:gd name="connsiteY92" fmla="*/ 21241 h 370331"/>
                  <a:gd name="connsiteX93" fmla="*/ 40100 w 617982"/>
                  <a:gd name="connsiteY93" fmla="*/ 22288 h 370331"/>
                  <a:gd name="connsiteX94" fmla="*/ 39910 w 617982"/>
                  <a:gd name="connsiteY94" fmla="*/ 23050 h 370331"/>
                  <a:gd name="connsiteX95" fmla="*/ 39719 w 617982"/>
                  <a:gd name="connsiteY95" fmla="*/ 23908 h 370331"/>
                  <a:gd name="connsiteX96" fmla="*/ 39624 w 617982"/>
                  <a:gd name="connsiteY96" fmla="*/ 24384 h 370331"/>
                  <a:gd name="connsiteX97" fmla="*/ 39434 w 617982"/>
                  <a:gd name="connsiteY97" fmla="*/ 25146 h 370331"/>
                  <a:gd name="connsiteX98" fmla="*/ 39243 w 617982"/>
                  <a:gd name="connsiteY98" fmla="*/ 25717 h 370331"/>
                  <a:gd name="connsiteX99" fmla="*/ 39052 w 617982"/>
                  <a:gd name="connsiteY99" fmla="*/ 26289 h 370331"/>
                  <a:gd name="connsiteX100" fmla="*/ 38958 w 617982"/>
                  <a:gd name="connsiteY100" fmla="*/ 26670 h 370331"/>
                  <a:gd name="connsiteX101" fmla="*/ 38958 w 617982"/>
                  <a:gd name="connsiteY101" fmla="*/ 26765 h 370331"/>
                  <a:gd name="connsiteX102" fmla="*/ 40196 w 617982"/>
                  <a:gd name="connsiteY102" fmla="*/ 26765 h 370331"/>
                  <a:gd name="connsiteX103" fmla="*/ 47244 w 617982"/>
                  <a:gd name="connsiteY103" fmla="*/ 28480 h 370331"/>
                  <a:gd name="connsiteX104" fmla="*/ 86011 w 617982"/>
                  <a:gd name="connsiteY104" fmla="*/ 46196 h 370331"/>
                  <a:gd name="connsiteX105" fmla="*/ 104966 w 617982"/>
                  <a:gd name="connsiteY105" fmla="*/ 52864 h 370331"/>
                  <a:gd name="connsiteX106" fmla="*/ 126587 w 617982"/>
                  <a:gd name="connsiteY106" fmla="*/ 61055 h 370331"/>
                  <a:gd name="connsiteX107" fmla="*/ 151066 w 617982"/>
                  <a:gd name="connsiteY107" fmla="*/ 74485 h 370331"/>
                  <a:gd name="connsiteX108" fmla="*/ 156591 w 617982"/>
                  <a:gd name="connsiteY108" fmla="*/ 75819 h 370331"/>
                  <a:gd name="connsiteX109" fmla="*/ 170688 w 617982"/>
                  <a:gd name="connsiteY109" fmla="*/ 84677 h 370331"/>
                  <a:gd name="connsiteX110" fmla="*/ 146590 w 617982"/>
                  <a:gd name="connsiteY110" fmla="*/ 86677 h 370331"/>
                  <a:gd name="connsiteX111" fmla="*/ 115538 w 617982"/>
                  <a:gd name="connsiteY111" fmla="*/ 76390 h 370331"/>
                  <a:gd name="connsiteX112" fmla="*/ 121730 w 617982"/>
                  <a:gd name="connsiteY112" fmla="*/ 77152 h 370331"/>
                  <a:gd name="connsiteX113" fmla="*/ 137160 w 617982"/>
                  <a:gd name="connsiteY113" fmla="*/ 76581 h 370331"/>
                  <a:gd name="connsiteX114" fmla="*/ 127445 w 617982"/>
                  <a:gd name="connsiteY114" fmla="*/ 71723 h 370331"/>
                  <a:gd name="connsiteX115" fmla="*/ 95155 w 617982"/>
                  <a:gd name="connsiteY115" fmla="*/ 58293 h 370331"/>
                  <a:gd name="connsiteX116" fmla="*/ 91250 w 617982"/>
                  <a:gd name="connsiteY116" fmla="*/ 56578 h 370331"/>
                  <a:gd name="connsiteX117" fmla="*/ 72009 w 617982"/>
                  <a:gd name="connsiteY117" fmla="*/ 48577 h 370331"/>
                  <a:gd name="connsiteX118" fmla="*/ 59150 w 617982"/>
                  <a:gd name="connsiteY118" fmla="*/ 42577 h 370331"/>
                  <a:gd name="connsiteX119" fmla="*/ 36766 w 617982"/>
                  <a:gd name="connsiteY119" fmla="*/ 33242 h 370331"/>
                  <a:gd name="connsiteX120" fmla="*/ 36671 w 617982"/>
                  <a:gd name="connsiteY120" fmla="*/ 33623 h 370331"/>
                  <a:gd name="connsiteX121" fmla="*/ 36386 w 617982"/>
                  <a:gd name="connsiteY121" fmla="*/ 34480 h 370331"/>
                  <a:gd name="connsiteX122" fmla="*/ 36005 w 617982"/>
                  <a:gd name="connsiteY122" fmla="*/ 35528 h 370331"/>
                  <a:gd name="connsiteX123" fmla="*/ 35623 w 617982"/>
                  <a:gd name="connsiteY123" fmla="*/ 36481 h 370331"/>
                  <a:gd name="connsiteX124" fmla="*/ 35147 w 617982"/>
                  <a:gd name="connsiteY124" fmla="*/ 37624 h 370331"/>
                  <a:gd name="connsiteX125" fmla="*/ 34861 w 617982"/>
                  <a:gd name="connsiteY125" fmla="*/ 38481 h 370331"/>
                  <a:gd name="connsiteX126" fmla="*/ 34480 w 617982"/>
                  <a:gd name="connsiteY126" fmla="*/ 39338 h 370331"/>
                  <a:gd name="connsiteX127" fmla="*/ 34100 w 617982"/>
                  <a:gd name="connsiteY127" fmla="*/ 40291 h 370331"/>
                  <a:gd name="connsiteX128" fmla="*/ 33624 w 617982"/>
                  <a:gd name="connsiteY128" fmla="*/ 41434 h 370331"/>
                  <a:gd name="connsiteX129" fmla="*/ 33242 w 617982"/>
                  <a:gd name="connsiteY129" fmla="*/ 42196 h 370331"/>
                  <a:gd name="connsiteX130" fmla="*/ 32766 w 617982"/>
                  <a:gd name="connsiteY130" fmla="*/ 43243 h 370331"/>
                  <a:gd name="connsiteX131" fmla="*/ 32290 w 617982"/>
                  <a:gd name="connsiteY131" fmla="*/ 44386 h 370331"/>
                  <a:gd name="connsiteX132" fmla="*/ 31909 w 617982"/>
                  <a:gd name="connsiteY132" fmla="*/ 45339 h 370331"/>
                  <a:gd name="connsiteX133" fmla="*/ 31528 w 617982"/>
                  <a:gd name="connsiteY133" fmla="*/ 46196 h 370331"/>
                  <a:gd name="connsiteX134" fmla="*/ 31052 w 617982"/>
                  <a:gd name="connsiteY134" fmla="*/ 47244 h 370331"/>
                  <a:gd name="connsiteX135" fmla="*/ 30385 w 617982"/>
                  <a:gd name="connsiteY135" fmla="*/ 48768 h 370331"/>
                  <a:gd name="connsiteX136" fmla="*/ 29909 w 617982"/>
                  <a:gd name="connsiteY136" fmla="*/ 49816 h 370331"/>
                  <a:gd name="connsiteX137" fmla="*/ 29337 w 617982"/>
                  <a:gd name="connsiteY137" fmla="*/ 51054 h 370331"/>
                  <a:gd name="connsiteX138" fmla="*/ 28766 w 617982"/>
                  <a:gd name="connsiteY138" fmla="*/ 52388 h 370331"/>
                  <a:gd name="connsiteX139" fmla="*/ 28384 w 617982"/>
                  <a:gd name="connsiteY139" fmla="*/ 53245 h 370331"/>
                  <a:gd name="connsiteX140" fmla="*/ 27908 w 617982"/>
                  <a:gd name="connsiteY140" fmla="*/ 54292 h 370331"/>
                  <a:gd name="connsiteX141" fmla="*/ 27432 w 617982"/>
                  <a:gd name="connsiteY141" fmla="*/ 55435 h 370331"/>
                  <a:gd name="connsiteX142" fmla="*/ 26956 w 617982"/>
                  <a:gd name="connsiteY142" fmla="*/ 56388 h 370331"/>
                  <a:gd name="connsiteX143" fmla="*/ 26003 w 617982"/>
                  <a:gd name="connsiteY143" fmla="*/ 58388 h 370331"/>
                  <a:gd name="connsiteX144" fmla="*/ 25146 w 617982"/>
                  <a:gd name="connsiteY144" fmla="*/ 60293 h 370331"/>
                  <a:gd name="connsiteX145" fmla="*/ 24765 w 617982"/>
                  <a:gd name="connsiteY145" fmla="*/ 60769 h 370331"/>
                  <a:gd name="connsiteX146" fmla="*/ 24099 w 617982"/>
                  <a:gd name="connsiteY146" fmla="*/ 61627 h 370331"/>
                  <a:gd name="connsiteX147" fmla="*/ 23336 w 617982"/>
                  <a:gd name="connsiteY147" fmla="*/ 62770 h 370331"/>
                  <a:gd name="connsiteX148" fmla="*/ 22955 w 617982"/>
                  <a:gd name="connsiteY148" fmla="*/ 63532 h 370331"/>
                  <a:gd name="connsiteX149" fmla="*/ 22384 w 617982"/>
                  <a:gd name="connsiteY149" fmla="*/ 64675 h 370331"/>
                  <a:gd name="connsiteX150" fmla="*/ 22003 w 617982"/>
                  <a:gd name="connsiteY150" fmla="*/ 65627 h 370331"/>
                  <a:gd name="connsiteX151" fmla="*/ 21717 w 617982"/>
                  <a:gd name="connsiteY151" fmla="*/ 66389 h 370331"/>
                  <a:gd name="connsiteX152" fmla="*/ 21336 w 617982"/>
                  <a:gd name="connsiteY152" fmla="*/ 66675 h 370331"/>
                  <a:gd name="connsiteX153" fmla="*/ 20955 w 617982"/>
                  <a:gd name="connsiteY153" fmla="*/ 67056 h 370331"/>
                  <a:gd name="connsiteX154" fmla="*/ 20288 w 617982"/>
                  <a:gd name="connsiteY154" fmla="*/ 67723 h 370331"/>
                  <a:gd name="connsiteX155" fmla="*/ 19717 w 617982"/>
                  <a:gd name="connsiteY155" fmla="*/ 68294 h 370331"/>
                  <a:gd name="connsiteX156" fmla="*/ 18859 w 617982"/>
                  <a:gd name="connsiteY156" fmla="*/ 69151 h 370331"/>
                  <a:gd name="connsiteX157" fmla="*/ 17907 w 617982"/>
                  <a:gd name="connsiteY157" fmla="*/ 70390 h 370331"/>
                  <a:gd name="connsiteX158" fmla="*/ 17336 w 617982"/>
                  <a:gd name="connsiteY158" fmla="*/ 71152 h 370331"/>
                  <a:gd name="connsiteX159" fmla="*/ 16764 w 617982"/>
                  <a:gd name="connsiteY159" fmla="*/ 72104 h 370331"/>
                  <a:gd name="connsiteX160" fmla="*/ 15907 w 617982"/>
                  <a:gd name="connsiteY160" fmla="*/ 73628 h 370331"/>
                  <a:gd name="connsiteX161" fmla="*/ 15240 w 617982"/>
                  <a:gd name="connsiteY161" fmla="*/ 75057 h 370331"/>
                  <a:gd name="connsiteX162" fmla="*/ 14859 w 617982"/>
                  <a:gd name="connsiteY162" fmla="*/ 75914 h 370331"/>
                  <a:gd name="connsiteX163" fmla="*/ 14668 w 617982"/>
                  <a:gd name="connsiteY163" fmla="*/ 76486 h 370331"/>
                  <a:gd name="connsiteX164" fmla="*/ 14383 w 617982"/>
                  <a:gd name="connsiteY164" fmla="*/ 77152 h 370331"/>
                  <a:gd name="connsiteX165" fmla="*/ 14002 w 617982"/>
                  <a:gd name="connsiteY165" fmla="*/ 78200 h 370331"/>
                  <a:gd name="connsiteX166" fmla="*/ 13525 w 617982"/>
                  <a:gd name="connsiteY166" fmla="*/ 79629 h 370331"/>
                  <a:gd name="connsiteX167" fmla="*/ 12859 w 617982"/>
                  <a:gd name="connsiteY167" fmla="*/ 81439 h 370331"/>
                  <a:gd name="connsiteX168" fmla="*/ 12192 w 617982"/>
                  <a:gd name="connsiteY168" fmla="*/ 83248 h 370331"/>
                  <a:gd name="connsiteX169" fmla="*/ 11811 w 617982"/>
                  <a:gd name="connsiteY169" fmla="*/ 84296 h 370331"/>
                  <a:gd name="connsiteX170" fmla="*/ 11430 w 617982"/>
                  <a:gd name="connsiteY170" fmla="*/ 85344 h 370331"/>
                  <a:gd name="connsiteX171" fmla="*/ 10954 w 617982"/>
                  <a:gd name="connsiteY171" fmla="*/ 86677 h 370331"/>
                  <a:gd name="connsiteX172" fmla="*/ 10573 w 617982"/>
                  <a:gd name="connsiteY172" fmla="*/ 87916 h 370331"/>
                  <a:gd name="connsiteX173" fmla="*/ 10001 w 617982"/>
                  <a:gd name="connsiteY173" fmla="*/ 89630 h 370331"/>
                  <a:gd name="connsiteX174" fmla="*/ 9620 w 617982"/>
                  <a:gd name="connsiteY174" fmla="*/ 90773 h 370331"/>
                  <a:gd name="connsiteX175" fmla="*/ 9240 w 617982"/>
                  <a:gd name="connsiteY175" fmla="*/ 92107 h 370331"/>
                  <a:gd name="connsiteX176" fmla="*/ 8954 w 617982"/>
                  <a:gd name="connsiteY176" fmla="*/ 92964 h 370331"/>
                  <a:gd name="connsiteX177" fmla="*/ 8573 w 617982"/>
                  <a:gd name="connsiteY177" fmla="*/ 94107 h 370331"/>
                  <a:gd name="connsiteX178" fmla="*/ 8191 w 617982"/>
                  <a:gd name="connsiteY178" fmla="*/ 95345 h 370331"/>
                  <a:gd name="connsiteX179" fmla="*/ 7811 w 617982"/>
                  <a:gd name="connsiteY179" fmla="*/ 96583 h 370331"/>
                  <a:gd name="connsiteX180" fmla="*/ 7239 w 617982"/>
                  <a:gd name="connsiteY180" fmla="*/ 98393 h 370331"/>
                  <a:gd name="connsiteX181" fmla="*/ 6953 w 617982"/>
                  <a:gd name="connsiteY181" fmla="*/ 99441 h 370331"/>
                  <a:gd name="connsiteX182" fmla="*/ 6572 w 617982"/>
                  <a:gd name="connsiteY182" fmla="*/ 100775 h 370331"/>
                  <a:gd name="connsiteX183" fmla="*/ 6382 w 617982"/>
                  <a:gd name="connsiteY183" fmla="*/ 100965 h 370331"/>
                  <a:gd name="connsiteX184" fmla="*/ 5810 w 617982"/>
                  <a:gd name="connsiteY184" fmla="*/ 101632 h 370331"/>
                  <a:gd name="connsiteX185" fmla="*/ 5429 w 617982"/>
                  <a:gd name="connsiteY185" fmla="*/ 102108 h 370331"/>
                  <a:gd name="connsiteX186" fmla="*/ 4667 w 617982"/>
                  <a:gd name="connsiteY186" fmla="*/ 103060 h 370331"/>
                  <a:gd name="connsiteX187" fmla="*/ 3905 w 617982"/>
                  <a:gd name="connsiteY187" fmla="*/ 104108 h 370331"/>
                  <a:gd name="connsiteX188" fmla="*/ 3239 w 617982"/>
                  <a:gd name="connsiteY188" fmla="*/ 105251 h 370331"/>
                  <a:gd name="connsiteX189" fmla="*/ 2762 w 617982"/>
                  <a:gd name="connsiteY189" fmla="*/ 106204 h 370331"/>
                  <a:gd name="connsiteX190" fmla="*/ 2191 w 617982"/>
                  <a:gd name="connsiteY190" fmla="*/ 107537 h 370331"/>
                  <a:gd name="connsiteX191" fmla="*/ 1905 w 617982"/>
                  <a:gd name="connsiteY191" fmla="*/ 108490 h 370331"/>
                  <a:gd name="connsiteX192" fmla="*/ 1524 w 617982"/>
                  <a:gd name="connsiteY192" fmla="*/ 110109 h 370331"/>
                  <a:gd name="connsiteX193" fmla="*/ 1334 w 617982"/>
                  <a:gd name="connsiteY193" fmla="*/ 111157 h 370331"/>
                  <a:gd name="connsiteX194" fmla="*/ 1048 w 617982"/>
                  <a:gd name="connsiteY194" fmla="*/ 113633 h 370331"/>
                  <a:gd name="connsiteX195" fmla="*/ 858 w 617982"/>
                  <a:gd name="connsiteY195" fmla="*/ 114300 h 370331"/>
                  <a:gd name="connsiteX196" fmla="*/ 667 w 617982"/>
                  <a:gd name="connsiteY196" fmla="*/ 115157 h 370331"/>
                  <a:gd name="connsiteX197" fmla="*/ 476 w 617982"/>
                  <a:gd name="connsiteY197" fmla="*/ 116014 h 370331"/>
                  <a:gd name="connsiteX198" fmla="*/ 286 w 617982"/>
                  <a:gd name="connsiteY198" fmla="*/ 116681 h 370331"/>
                  <a:gd name="connsiteX199" fmla="*/ 191 w 617982"/>
                  <a:gd name="connsiteY199" fmla="*/ 117253 h 370331"/>
                  <a:gd name="connsiteX200" fmla="*/ 95 w 617982"/>
                  <a:gd name="connsiteY200" fmla="*/ 117729 h 370331"/>
                  <a:gd name="connsiteX201" fmla="*/ 0 w 617982"/>
                  <a:gd name="connsiteY201" fmla="*/ 118015 h 370331"/>
                  <a:gd name="connsiteX202" fmla="*/ 158210 w 617982"/>
                  <a:gd name="connsiteY202" fmla="*/ 189167 h 370331"/>
                  <a:gd name="connsiteX203" fmla="*/ 160687 w 617982"/>
                  <a:gd name="connsiteY203" fmla="*/ 190214 h 370331"/>
                  <a:gd name="connsiteX204" fmla="*/ 160973 w 617982"/>
                  <a:gd name="connsiteY204" fmla="*/ 190309 h 370331"/>
                  <a:gd name="connsiteX205" fmla="*/ 161163 w 617982"/>
                  <a:gd name="connsiteY205" fmla="*/ 190405 h 370331"/>
                  <a:gd name="connsiteX206" fmla="*/ 161449 w 617982"/>
                  <a:gd name="connsiteY206" fmla="*/ 190500 h 370331"/>
                  <a:gd name="connsiteX207" fmla="*/ 161925 w 617982"/>
                  <a:gd name="connsiteY207" fmla="*/ 190690 h 370331"/>
                  <a:gd name="connsiteX208" fmla="*/ 162592 w 617982"/>
                  <a:gd name="connsiteY208" fmla="*/ 190976 h 370331"/>
                  <a:gd name="connsiteX209" fmla="*/ 163735 w 617982"/>
                  <a:gd name="connsiteY209" fmla="*/ 191452 h 370331"/>
                  <a:gd name="connsiteX210" fmla="*/ 164497 w 617982"/>
                  <a:gd name="connsiteY210" fmla="*/ 191738 h 370331"/>
                  <a:gd name="connsiteX211" fmla="*/ 165164 w 617982"/>
                  <a:gd name="connsiteY211" fmla="*/ 192024 h 370331"/>
                  <a:gd name="connsiteX212" fmla="*/ 165735 w 617982"/>
                  <a:gd name="connsiteY212" fmla="*/ 192214 h 370331"/>
                  <a:gd name="connsiteX213" fmla="*/ 166497 w 617982"/>
                  <a:gd name="connsiteY213" fmla="*/ 192500 h 370331"/>
                  <a:gd name="connsiteX214" fmla="*/ 167068 w 617982"/>
                  <a:gd name="connsiteY214" fmla="*/ 192786 h 370331"/>
                  <a:gd name="connsiteX215" fmla="*/ 167259 w 617982"/>
                  <a:gd name="connsiteY215" fmla="*/ 192881 h 370331"/>
                  <a:gd name="connsiteX216" fmla="*/ 167545 w 617982"/>
                  <a:gd name="connsiteY216" fmla="*/ 192976 h 370331"/>
                  <a:gd name="connsiteX217" fmla="*/ 168116 w 617982"/>
                  <a:gd name="connsiteY217" fmla="*/ 193167 h 370331"/>
                  <a:gd name="connsiteX218" fmla="*/ 168307 w 617982"/>
                  <a:gd name="connsiteY218" fmla="*/ 193262 h 370331"/>
                  <a:gd name="connsiteX219" fmla="*/ 168878 w 617982"/>
                  <a:gd name="connsiteY219" fmla="*/ 193453 h 370331"/>
                  <a:gd name="connsiteX220" fmla="*/ 170498 w 617982"/>
                  <a:gd name="connsiteY220" fmla="*/ 194119 h 370331"/>
                  <a:gd name="connsiteX221" fmla="*/ 171450 w 617982"/>
                  <a:gd name="connsiteY221" fmla="*/ 194500 h 370331"/>
                  <a:gd name="connsiteX222" fmla="*/ 172784 w 617982"/>
                  <a:gd name="connsiteY222" fmla="*/ 195072 h 370331"/>
                  <a:gd name="connsiteX223" fmla="*/ 173546 w 617982"/>
                  <a:gd name="connsiteY223" fmla="*/ 195453 h 370331"/>
                  <a:gd name="connsiteX224" fmla="*/ 175260 w 617982"/>
                  <a:gd name="connsiteY224" fmla="*/ 196215 h 370331"/>
                  <a:gd name="connsiteX225" fmla="*/ 176117 w 617982"/>
                  <a:gd name="connsiteY225" fmla="*/ 196596 h 370331"/>
                  <a:gd name="connsiteX226" fmla="*/ 177736 w 617982"/>
                  <a:gd name="connsiteY226" fmla="*/ 197263 h 370331"/>
                  <a:gd name="connsiteX227" fmla="*/ 178880 w 617982"/>
                  <a:gd name="connsiteY227" fmla="*/ 197739 h 370331"/>
                  <a:gd name="connsiteX228" fmla="*/ 180404 w 617982"/>
                  <a:gd name="connsiteY228" fmla="*/ 198406 h 370331"/>
                  <a:gd name="connsiteX229" fmla="*/ 181261 w 617982"/>
                  <a:gd name="connsiteY229" fmla="*/ 198787 h 370331"/>
                  <a:gd name="connsiteX230" fmla="*/ 182880 w 617982"/>
                  <a:gd name="connsiteY230" fmla="*/ 199453 h 370331"/>
                  <a:gd name="connsiteX231" fmla="*/ 184023 w 617982"/>
                  <a:gd name="connsiteY231" fmla="*/ 199930 h 370331"/>
                  <a:gd name="connsiteX232" fmla="*/ 185642 w 617982"/>
                  <a:gd name="connsiteY232" fmla="*/ 200596 h 370331"/>
                  <a:gd name="connsiteX233" fmla="*/ 188214 w 617982"/>
                  <a:gd name="connsiteY233" fmla="*/ 201739 h 370331"/>
                  <a:gd name="connsiteX234" fmla="*/ 189548 w 617982"/>
                  <a:gd name="connsiteY234" fmla="*/ 202311 h 370331"/>
                  <a:gd name="connsiteX235" fmla="*/ 190786 w 617982"/>
                  <a:gd name="connsiteY235" fmla="*/ 202882 h 370331"/>
                  <a:gd name="connsiteX236" fmla="*/ 192310 w 617982"/>
                  <a:gd name="connsiteY236" fmla="*/ 203549 h 370331"/>
                  <a:gd name="connsiteX237" fmla="*/ 193548 w 617982"/>
                  <a:gd name="connsiteY237" fmla="*/ 204121 h 370331"/>
                  <a:gd name="connsiteX238" fmla="*/ 195834 w 617982"/>
                  <a:gd name="connsiteY238" fmla="*/ 205168 h 370331"/>
                  <a:gd name="connsiteX239" fmla="*/ 197263 w 617982"/>
                  <a:gd name="connsiteY239" fmla="*/ 205740 h 370331"/>
                  <a:gd name="connsiteX240" fmla="*/ 198787 w 617982"/>
                  <a:gd name="connsiteY240" fmla="*/ 206407 h 370331"/>
                  <a:gd name="connsiteX241" fmla="*/ 200596 w 617982"/>
                  <a:gd name="connsiteY241" fmla="*/ 207264 h 370331"/>
                  <a:gd name="connsiteX242" fmla="*/ 202216 w 617982"/>
                  <a:gd name="connsiteY242" fmla="*/ 208026 h 370331"/>
                  <a:gd name="connsiteX243" fmla="*/ 204025 w 617982"/>
                  <a:gd name="connsiteY243" fmla="*/ 208788 h 370331"/>
                  <a:gd name="connsiteX244" fmla="*/ 205074 w 617982"/>
                  <a:gd name="connsiteY244" fmla="*/ 209264 h 370331"/>
                  <a:gd name="connsiteX245" fmla="*/ 206407 w 617982"/>
                  <a:gd name="connsiteY245" fmla="*/ 209836 h 370331"/>
                  <a:gd name="connsiteX246" fmla="*/ 208693 w 617982"/>
                  <a:gd name="connsiteY246" fmla="*/ 210884 h 370331"/>
                  <a:gd name="connsiteX247" fmla="*/ 210026 w 617982"/>
                  <a:gd name="connsiteY247" fmla="*/ 211550 h 370331"/>
                  <a:gd name="connsiteX248" fmla="*/ 211455 w 617982"/>
                  <a:gd name="connsiteY248" fmla="*/ 212217 h 370331"/>
                  <a:gd name="connsiteX249" fmla="*/ 213455 w 617982"/>
                  <a:gd name="connsiteY249" fmla="*/ 213169 h 370331"/>
                  <a:gd name="connsiteX250" fmla="*/ 215075 w 617982"/>
                  <a:gd name="connsiteY250" fmla="*/ 213931 h 370331"/>
                  <a:gd name="connsiteX251" fmla="*/ 217075 w 617982"/>
                  <a:gd name="connsiteY251" fmla="*/ 214884 h 370331"/>
                  <a:gd name="connsiteX252" fmla="*/ 219075 w 617982"/>
                  <a:gd name="connsiteY252" fmla="*/ 215836 h 370331"/>
                  <a:gd name="connsiteX253" fmla="*/ 220313 w 617982"/>
                  <a:gd name="connsiteY253" fmla="*/ 216408 h 370331"/>
                  <a:gd name="connsiteX254" fmla="*/ 221837 w 617982"/>
                  <a:gd name="connsiteY254" fmla="*/ 217075 h 370331"/>
                  <a:gd name="connsiteX255" fmla="*/ 223742 w 617982"/>
                  <a:gd name="connsiteY255" fmla="*/ 217932 h 370331"/>
                  <a:gd name="connsiteX256" fmla="*/ 225076 w 617982"/>
                  <a:gd name="connsiteY256" fmla="*/ 218599 h 370331"/>
                  <a:gd name="connsiteX257" fmla="*/ 226981 w 617982"/>
                  <a:gd name="connsiteY257" fmla="*/ 219456 h 370331"/>
                  <a:gd name="connsiteX258" fmla="*/ 229076 w 617982"/>
                  <a:gd name="connsiteY258" fmla="*/ 220409 h 370331"/>
                  <a:gd name="connsiteX259" fmla="*/ 230696 w 617982"/>
                  <a:gd name="connsiteY259" fmla="*/ 221171 h 370331"/>
                  <a:gd name="connsiteX260" fmla="*/ 232124 w 617982"/>
                  <a:gd name="connsiteY260" fmla="*/ 221837 h 370331"/>
                  <a:gd name="connsiteX261" fmla="*/ 233267 w 617982"/>
                  <a:gd name="connsiteY261" fmla="*/ 222409 h 370331"/>
                  <a:gd name="connsiteX262" fmla="*/ 234315 w 617982"/>
                  <a:gd name="connsiteY262" fmla="*/ 222885 h 370331"/>
                  <a:gd name="connsiteX263" fmla="*/ 235172 w 617982"/>
                  <a:gd name="connsiteY263" fmla="*/ 223266 h 370331"/>
                  <a:gd name="connsiteX264" fmla="*/ 236030 w 617982"/>
                  <a:gd name="connsiteY264" fmla="*/ 223647 h 370331"/>
                  <a:gd name="connsiteX265" fmla="*/ 236982 w 617982"/>
                  <a:gd name="connsiteY265" fmla="*/ 224028 h 370331"/>
                  <a:gd name="connsiteX266" fmla="*/ 237554 w 617982"/>
                  <a:gd name="connsiteY266" fmla="*/ 224314 h 370331"/>
                  <a:gd name="connsiteX267" fmla="*/ 238030 w 617982"/>
                  <a:gd name="connsiteY267" fmla="*/ 224504 h 370331"/>
                  <a:gd name="connsiteX268" fmla="*/ 238411 w 617982"/>
                  <a:gd name="connsiteY268" fmla="*/ 224695 h 370331"/>
                  <a:gd name="connsiteX269" fmla="*/ 238696 w 617982"/>
                  <a:gd name="connsiteY269" fmla="*/ 224790 h 370331"/>
                  <a:gd name="connsiteX270" fmla="*/ 238792 w 617982"/>
                  <a:gd name="connsiteY270" fmla="*/ 224790 h 370331"/>
                  <a:gd name="connsiteX271" fmla="*/ 239459 w 617982"/>
                  <a:gd name="connsiteY271" fmla="*/ 225076 h 370331"/>
                  <a:gd name="connsiteX272" fmla="*/ 399859 w 617982"/>
                  <a:gd name="connsiteY272" fmla="*/ 305371 h 370331"/>
                  <a:gd name="connsiteX273" fmla="*/ 499967 w 617982"/>
                  <a:gd name="connsiteY273" fmla="*/ 370332 h 370331"/>
                  <a:gd name="connsiteX274" fmla="*/ 500158 w 617982"/>
                  <a:gd name="connsiteY274" fmla="*/ 370237 h 370331"/>
                  <a:gd name="connsiteX275" fmla="*/ 501491 w 617982"/>
                  <a:gd name="connsiteY275" fmla="*/ 369760 h 370331"/>
                  <a:gd name="connsiteX276" fmla="*/ 503777 w 617982"/>
                  <a:gd name="connsiteY276" fmla="*/ 368903 h 370331"/>
                  <a:gd name="connsiteX277" fmla="*/ 505206 w 617982"/>
                  <a:gd name="connsiteY277" fmla="*/ 368332 h 370331"/>
                  <a:gd name="connsiteX278" fmla="*/ 508445 w 617982"/>
                  <a:gd name="connsiteY278" fmla="*/ 367093 h 370331"/>
                  <a:gd name="connsiteX279" fmla="*/ 511683 w 617982"/>
                  <a:gd name="connsiteY279" fmla="*/ 365855 h 370331"/>
                  <a:gd name="connsiteX280" fmla="*/ 514636 w 617982"/>
                  <a:gd name="connsiteY280" fmla="*/ 364807 h 370331"/>
                  <a:gd name="connsiteX281" fmla="*/ 517589 w 617982"/>
                  <a:gd name="connsiteY281" fmla="*/ 363760 h 370331"/>
                  <a:gd name="connsiteX282" fmla="*/ 521018 w 617982"/>
                  <a:gd name="connsiteY282" fmla="*/ 362521 h 370331"/>
                  <a:gd name="connsiteX283" fmla="*/ 524923 w 617982"/>
                  <a:gd name="connsiteY283" fmla="*/ 361093 h 370331"/>
                  <a:gd name="connsiteX284" fmla="*/ 528352 w 617982"/>
                  <a:gd name="connsiteY284" fmla="*/ 359855 h 370331"/>
                  <a:gd name="connsiteX285" fmla="*/ 532829 w 617982"/>
                  <a:gd name="connsiteY285" fmla="*/ 358140 h 370331"/>
                  <a:gd name="connsiteX286" fmla="*/ 534829 w 617982"/>
                  <a:gd name="connsiteY286" fmla="*/ 357378 h 370331"/>
                  <a:gd name="connsiteX287" fmla="*/ 538449 w 617982"/>
                  <a:gd name="connsiteY287" fmla="*/ 356044 h 370331"/>
                  <a:gd name="connsiteX288" fmla="*/ 542734 w 617982"/>
                  <a:gd name="connsiteY288" fmla="*/ 354425 h 370331"/>
                  <a:gd name="connsiteX289" fmla="*/ 546545 w 617982"/>
                  <a:gd name="connsiteY289" fmla="*/ 352996 h 370331"/>
                  <a:gd name="connsiteX290" fmla="*/ 550736 w 617982"/>
                  <a:gd name="connsiteY290" fmla="*/ 351377 h 370331"/>
                  <a:gd name="connsiteX291" fmla="*/ 555212 w 617982"/>
                  <a:gd name="connsiteY291" fmla="*/ 349567 h 370331"/>
                  <a:gd name="connsiteX292" fmla="*/ 558070 w 617982"/>
                  <a:gd name="connsiteY292" fmla="*/ 348425 h 370331"/>
                  <a:gd name="connsiteX293" fmla="*/ 563880 w 617982"/>
                  <a:gd name="connsiteY293" fmla="*/ 346234 h 370331"/>
                  <a:gd name="connsiteX294" fmla="*/ 569881 w 617982"/>
                  <a:gd name="connsiteY294" fmla="*/ 344043 h 370331"/>
                  <a:gd name="connsiteX295" fmla="*/ 577120 w 617982"/>
                  <a:gd name="connsiteY295" fmla="*/ 341376 h 370331"/>
                  <a:gd name="connsiteX296" fmla="*/ 583121 w 617982"/>
                  <a:gd name="connsiteY296" fmla="*/ 339185 h 370331"/>
                  <a:gd name="connsiteX297" fmla="*/ 590455 w 617982"/>
                  <a:gd name="connsiteY297" fmla="*/ 336518 h 370331"/>
                  <a:gd name="connsiteX298" fmla="*/ 593884 w 617982"/>
                  <a:gd name="connsiteY298" fmla="*/ 335280 h 370331"/>
                  <a:gd name="connsiteX299" fmla="*/ 589883 w 617982"/>
                  <a:gd name="connsiteY299" fmla="*/ 331375 h 370331"/>
                  <a:gd name="connsiteX300" fmla="*/ 595599 w 617982"/>
                  <a:gd name="connsiteY300" fmla="*/ 326898 h 370331"/>
                  <a:gd name="connsiteX301" fmla="*/ 600075 w 617982"/>
                  <a:gd name="connsiteY301" fmla="*/ 326898 h 370331"/>
                  <a:gd name="connsiteX302" fmla="*/ 603790 w 617982"/>
                  <a:gd name="connsiteY302" fmla="*/ 331660 h 370331"/>
                  <a:gd name="connsiteX303" fmla="*/ 606076 w 617982"/>
                  <a:gd name="connsiteY303" fmla="*/ 330803 h 370331"/>
                  <a:gd name="connsiteX304" fmla="*/ 612553 w 617982"/>
                  <a:gd name="connsiteY304" fmla="*/ 328422 h 370331"/>
                  <a:gd name="connsiteX305" fmla="*/ 617791 w 617982"/>
                  <a:gd name="connsiteY305" fmla="*/ 326517 h 370331"/>
                  <a:gd name="connsiteX306" fmla="*/ 617982 w 617982"/>
                  <a:gd name="connsiteY306" fmla="*/ 326612 h 370331"/>
                  <a:gd name="connsiteX307" fmla="*/ 63627 w 617982"/>
                  <a:gd name="connsiteY307" fmla="*/ 21050 h 370331"/>
                  <a:gd name="connsiteX308" fmla="*/ 61246 w 617982"/>
                  <a:gd name="connsiteY308" fmla="*/ 20098 h 370331"/>
                  <a:gd name="connsiteX309" fmla="*/ 61722 w 617982"/>
                  <a:gd name="connsiteY309" fmla="*/ 18859 h 370331"/>
                  <a:gd name="connsiteX310" fmla="*/ 64198 w 617982"/>
                  <a:gd name="connsiteY310" fmla="*/ 19907 h 370331"/>
                  <a:gd name="connsiteX311" fmla="*/ 63627 w 617982"/>
                  <a:gd name="connsiteY311" fmla="*/ 21050 h 370331"/>
                  <a:gd name="connsiteX312" fmla="*/ 157734 w 617982"/>
                  <a:gd name="connsiteY312" fmla="*/ 59246 h 370331"/>
                  <a:gd name="connsiteX313" fmla="*/ 169926 w 617982"/>
                  <a:gd name="connsiteY313" fmla="*/ 61436 h 370331"/>
                  <a:gd name="connsiteX314" fmla="*/ 157734 w 617982"/>
                  <a:gd name="connsiteY314" fmla="*/ 59246 h 370331"/>
                  <a:gd name="connsiteX315" fmla="*/ 112300 w 617982"/>
                  <a:gd name="connsiteY315" fmla="*/ 76200 h 370331"/>
                  <a:gd name="connsiteX316" fmla="*/ 111061 w 617982"/>
                  <a:gd name="connsiteY316" fmla="*/ 75628 h 370331"/>
                  <a:gd name="connsiteX317" fmla="*/ 112966 w 617982"/>
                  <a:gd name="connsiteY317" fmla="*/ 74485 h 370331"/>
                  <a:gd name="connsiteX318" fmla="*/ 114395 w 617982"/>
                  <a:gd name="connsiteY318" fmla="*/ 76105 h 370331"/>
                  <a:gd name="connsiteX319" fmla="*/ 112300 w 617982"/>
                  <a:gd name="connsiteY319" fmla="*/ 76200 h 370331"/>
                  <a:gd name="connsiteX320" fmla="*/ 171355 w 617982"/>
                  <a:gd name="connsiteY320" fmla="*/ 84963 h 370331"/>
                  <a:gd name="connsiteX321" fmla="*/ 190024 w 617982"/>
                  <a:gd name="connsiteY321" fmla="*/ 90773 h 370331"/>
                  <a:gd name="connsiteX322" fmla="*/ 171355 w 617982"/>
                  <a:gd name="connsiteY322" fmla="*/ 84963 h 370331"/>
                  <a:gd name="connsiteX323" fmla="*/ 203740 w 617982"/>
                  <a:gd name="connsiteY323" fmla="*/ 111823 h 370331"/>
                  <a:gd name="connsiteX324" fmla="*/ 212503 w 617982"/>
                  <a:gd name="connsiteY324" fmla="*/ 116491 h 370331"/>
                  <a:gd name="connsiteX325" fmla="*/ 203740 w 617982"/>
                  <a:gd name="connsiteY325" fmla="*/ 111823 h 370331"/>
                  <a:gd name="connsiteX326" fmla="*/ 205930 w 617982"/>
                  <a:gd name="connsiteY326" fmla="*/ 103632 h 370331"/>
                  <a:gd name="connsiteX327" fmla="*/ 199834 w 617982"/>
                  <a:gd name="connsiteY327" fmla="*/ 96679 h 370331"/>
                  <a:gd name="connsiteX328" fmla="*/ 222028 w 617982"/>
                  <a:gd name="connsiteY328" fmla="*/ 100870 h 370331"/>
                  <a:gd name="connsiteX329" fmla="*/ 221171 w 617982"/>
                  <a:gd name="connsiteY329" fmla="*/ 113919 h 370331"/>
                  <a:gd name="connsiteX330" fmla="*/ 216789 w 617982"/>
                  <a:gd name="connsiteY330" fmla="*/ 108585 h 370331"/>
                  <a:gd name="connsiteX331" fmla="*/ 205930 w 617982"/>
                  <a:gd name="connsiteY331" fmla="*/ 103632 h 370331"/>
                  <a:gd name="connsiteX332" fmla="*/ 222504 w 617982"/>
                  <a:gd name="connsiteY332" fmla="*/ 117157 h 370331"/>
                  <a:gd name="connsiteX333" fmla="*/ 214313 w 617982"/>
                  <a:gd name="connsiteY333" fmla="*/ 117348 h 370331"/>
                  <a:gd name="connsiteX334" fmla="*/ 222314 w 617982"/>
                  <a:gd name="connsiteY334" fmla="*/ 117157 h 370331"/>
                  <a:gd name="connsiteX335" fmla="*/ 222504 w 617982"/>
                  <a:gd name="connsiteY335" fmla="*/ 117157 h 370331"/>
                  <a:gd name="connsiteX336" fmla="*/ 224124 w 617982"/>
                  <a:gd name="connsiteY336" fmla="*/ 119063 h 370331"/>
                  <a:gd name="connsiteX337" fmla="*/ 228695 w 617982"/>
                  <a:gd name="connsiteY337" fmla="*/ 119920 h 370331"/>
                  <a:gd name="connsiteX338" fmla="*/ 224124 w 617982"/>
                  <a:gd name="connsiteY338" fmla="*/ 119063 h 370331"/>
                  <a:gd name="connsiteX339" fmla="*/ 253079 w 617982"/>
                  <a:gd name="connsiteY339" fmla="*/ 119158 h 370331"/>
                  <a:gd name="connsiteX340" fmla="*/ 235172 w 617982"/>
                  <a:gd name="connsiteY340" fmla="*/ 113347 h 370331"/>
                  <a:gd name="connsiteX341" fmla="*/ 253079 w 617982"/>
                  <a:gd name="connsiteY341" fmla="*/ 119158 h 370331"/>
                  <a:gd name="connsiteX342" fmla="*/ 258985 w 617982"/>
                  <a:gd name="connsiteY342" fmla="*/ 136493 h 370331"/>
                  <a:gd name="connsiteX343" fmla="*/ 230219 w 617982"/>
                  <a:gd name="connsiteY343" fmla="*/ 124873 h 370331"/>
                  <a:gd name="connsiteX344" fmla="*/ 229076 w 617982"/>
                  <a:gd name="connsiteY344" fmla="*/ 120205 h 370331"/>
                  <a:gd name="connsiteX345" fmla="*/ 252793 w 617982"/>
                  <a:gd name="connsiteY345" fmla="*/ 129540 h 370331"/>
                  <a:gd name="connsiteX346" fmla="*/ 260032 w 617982"/>
                  <a:gd name="connsiteY346" fmla="*/ 132302 h 370331"/>
                  <a:gd name="connsiteX347" fmla="*/ 264986 w 617982"/>
                  <a:gd name="connsiteY347" fmla="*/ 136684 h 370331"/>
                  <a:gd name="connsiteX348" fmla="*/ 258985 w 617982"/>
                  <a:gd name="connsiteY348" fmla="*/ 136493 h 370331"/>
                  <a:gd name="connsiteX349" fmla="*/ 332327 w 617982"/>
                  <a:gd name="connsiteY349" fmla="*/ 180689 h 370331"/>
                  <a:gd name="connsiteX350" fmla="*/ 329470 w 617982"/>
                  <a:gd name="connsiteY350" fmla="*/ 179832 h 370331"/>
                  <a:gd name="connsiteX351" fmla="*/ 330041 w 617982"/>
                  <a:gd name="connsiteY351" fmla="*/ 177451 h 370331"/>
                  <a:gd name="connsiteX352" fmla="*/ 332899 w 617982"/>
                  <a:gd name="connsiteY352" fmla="*/ 178308 h 370331"/>
                  <a:gd name="connsiteX353" fmla="*/ 332327 w 617982"/>
                  <a:gd name="connsiteY353" fmla="*/ 180689 h 370331"/>
                  <a:gd name="connsiteX354" fmla="*/ 341757 w 617982"/>
                  <a:gd name="connsiteY354" fmla="*/ 176213 h 370331"/>
                  <a:gd name="connsiteX355" fmla="*/ 349948 w 617982"/>
                  <a:gd name="connsiteY355" fmla="*/ 176117 h 370331"/>
                  <a:gd name="connsiteX356" fmla="*/ 341757 w 617982"/>
                  <a:gd name="connsiteY356" fmla="*/ 176213 h 370331"/>
                  <a:gd name="connsiteX357" fmla="*/ 412147 w 617982"/>
                  <a:gd name="connsiteY357" fmla="*/ 211931 h 370331"/>
                  <a:gd name="connsiteX358" fmla="*/ 408718 w 617982"/>
                  <a:gd name="connsiteY358" fmla="*/ 208883 h 370331"/>
                  <a:gd name="connsiteX359" fmla="*/ 410527 w 617982"/>
                  <a:gd name="connsiteY359" fmla="*/ 206883 h 370331"/>
                  <a:gd name="connsiteX360" fmla="*/ 414528 w 617982"/>
                  <a:gd name="connsiteY360" fmla="*/ 211169 h 370331"/>
                  <a:gd name="connsiteX361" fmla="*/ 412147 w 617982"/>
                  <a:gd name="connsiteY361" fmla="*/ 211931 h 370331"/>
                  <a:gd name="connsiteX362" fmla="*/ 417195 w 617982"/>
                  <a:gd name="connsiteY362" fmla="*/ 228600 h 370331"/>
                  <a:gd name="connsiteX363" fmla="*/ 414528 w 617982"/>
                  <a:gd name="connsiteY363" fmla="*/ 227552 h 370331"/>
                  <a:gd name="connsiteX364" fmla="*/ 415576 w 617982"/>
                  <a:gd name="connsiteY364" fmla="*/ 225933 h 370331"/>
                  <a:gd name="connsiteX365" fmla="*/ 418338 w 617982"/>
                  <a:gd name="connsiteY365" fmla="*/ 226981 h 370331"/>
                  <a:gd name="connsiteX366" fmla="*/ 417195 w 617982"/>
                  <a:gd name="connsiteY366" fmla="*/ 228600 h 370331"/>
                  <a:gd name="connsiteX367" fmla="*/ 452533 w 617982"/>
                  <a:gd name="connsiteY367" fmla="*/ 237458 h 370331"/>
                  <a:gd name="connsiteX368" fmla="*/ 449771 w 617982"/>
                  <a:gd name="connsiteY368" fmla="*/ 233934 h 370331"/>
                  <a:gd name="connsiteX369" fmla="*/ 451009 w 617982"/>
                  <a:gd name="connsiteY369" fmla="*/ 233077 h 370331"/>
                  <a:gd name="connsiteX370" fmla="*/ 454152 w 617982"/>
                  <a:gd name="connsiteY370" fmla="*/ 236220 h 370331"/>
                  <a:gd name="connsiteX371" fmla="*/ 452533 w 617982"/>
                  <a:gd name="connsiteY371" fmla="*/ 237458 h 370331"/>
                  <a:gd name="connsiteX372" fmla="*/ 492157 w 617982"/>
                  <a:gd name="connsiteY372" fmla="*/ 274796 h 370331"/>
                  <a:gd name="connsiteX373" fmla="*/ 483203 w 617982"/>
                  <a:gd name="connsiteY373" fmla="*/ 270129 h 370331"/>
                  <a:gd name="connsiteX374" fmla="*/ 493014 w 617982"/>
                  <a:gd name="connsiteY374" fmla="*/ 273844 h 370331"/>
                  <a:gd name="connsiteX375" fmla="*/ 492157 w 617982"/>
                  <a:gd name="connsiteY375" fmla="*/ 274796 h 370331"/>
                  <a:gd name="connsiteX376" fmla="*/ 531305 w 617982"/>
                  <a:gd name="connsiteY376" fmla="*/ 278797 h 370331"/>
                  <a:gd name="connsiteX377" fmla="*/ 523780 w 617982"/>
                  <a:gd name="connsiteY377" fmla="*/ 275558 h 370331"/>
                  <a:gd name="connsiteX378" fmla="*/ 501682 w 617982"/>
                  <a:gd name="connsiteY378" fmla="*/ 258223 h 370331"/>
                  <a:gd name="connsiteX379" fmla="*/ 468916 w 617982"/>
                  <a:gd name="connsiteY379" fmla="*/ 238125 h 370331"/>
                  <a:gd name="connsiteX380" fmla="*/ 464630 w 617982"/>
                  <a:gd name="connsiteY380" fmla="*/ 234886 h 370331"/>
                  <a:gd name="connsiteX381" fmla="*/ 437102 w 617982"/>
                  <a:gd name="connsiteY381" fmla="*/ 224695 h 370331"/>
                  <a:gd name="connsiteX382" fmla="*/ 422910 w 617982"/>
                  <a:gd name="connsiteY382" fmla="*/ 218218 h 370331"/>
                  <a:gd name="connsiteX383" fmla="*/ 430244 w 617982"/>
                  <a:gd name="connsiteY383" fmla="*/ 211455 h 370331"/>
                  <a:gd name="connsiteX384" fmla="*/ 414338 w 617982"/>
                  <a:gd name="connsiteY384" fmla="*/ 201454 h 370331"/>
                  <a:gd name="connsiteX385" fmla="*/ 398716 w 617982"/>
                  <a:gd name="connsiteY385" fmla="*/ 195739 h 370331"/>
                  <a:gd name="connsiteX386" fmla="*/ 394240 w 617982"/>
                  <a:gd name="connsiteY386" fmla="*/ 194119 h 370331"/>
                  <a:gd name="connsiteX387" fmla="*/ 363950 w 617982"/>
                  <a:gd name="connsiteY387" fmla="*/ 183928 h 370331"/>
                  <a:gd name="connsiteX388" fmla="*/ 350330 w 617982"/>
                  <a:gd name="connsiteY388" fmla="*/ 176308 h 370331"/>
                  <a:gd name="connsiteX389" fmla="*/ 349568 w 617982"/>
                  <a:gd name="connsiteY389" fmla="*/ 170402 h 370331"/>
                  <a:gd name="connsiteX390" fmla="*/ 318516 w 617982"/>
                  <a:gd name="connsiteY390" fmla="*/ 152114 h 370331"/>
                  <a:gd name="connsiteX391" fmla="*/ 314801 w 617982"/>
                  <a:gd name="connsiteY391" fmla="*/ 158972 h 370331"/>
                  <a:gd name="connsiteX392" fmla="*/ 300418 w 617982"/>
                  <a:gd name="connsiteY392" fmla="*/ 153829 h 370331"/>
                  <a:gd name="connsiteX393" fmla="*/ 289179 w 617982"/>
                  <a:gd name="connsiteY393" fmla="*/ 136684 h 370331"/>
                  <a:gd name="connsiteX394" fmla="*/ 269557 w 617982"/>
                  <a:gd name="connsiteY394" fmla="*/ 129064 h 370331"/>
                  <a:gd name="connsiteX395" fmla="*/ 258889 w 617982"/>
                  <a:gd name="connsiteY395" fmla="*/ 123158 h 370331"/>
                  <a:gd name="connsiteX396" fmla="*/ 264605 w 617982"/>
                  <a:gd name="connsiteY396" fmla="*/ 119634 h 370331"/>
                  <a:gd name="connsiteX397" fmla="*/ 273272 w 617982"/>
                  <a:gd name="connsiteY397" fmla="*/ 115824 h 370331"/>
                  <a:gd name="connsiteX398" fmla="*/ 281464 w 617982"/>
                  <a:gd name="connsiteY398" fmla="*/ 114681 h 370331"/>
                  <a:gd name="connsiteX399" fmla="*/ 280035 w 617982"/>
                  <a:gd name="connsiteY399" fmla="*/ 123539 h 370331"/>
                  <a:gd name="connsiteX400" fmla="*/ 295275 w 617982"/>
                  <a:gd name="connsiteY400" fmla="*/ 128206 h 370331"/>
                  <a:gd name="connsiteX401" fmla="*/ 302609 w 617982"/>
                  <a:gd name="connsiteY401" fmla="*/ 130873 h 370331"/>
                  <a:gd name="connsiteX402" fmla="*/ 319850 w 617982"/>
                  <a:gd name="connsiteY402" fmla="*/ 138113 h 370331"/>
                  <a:gd name="connsiteX403" fmla="*/ 325374 w 617982"/>
                  <a:gd name="connsiteY403" fmla="*/ 141065 h 370331"/>
                  <a:gd name="connsiteX404" fmla="*/ 358521 w 617982"/>
                  <a:gd name="connsiteY404" fmla="*/ 162496 h 370331"/>
                  <a:gd name="connsiteX405" fmla="*/ 365760 w 617982"/>
                  <a:gd name="connsiteY405" fmla="*/ 166783 h 370331"/>
                  <a:gd name="connsiteX406" fmla="*/ 397383 w 617982"/>
                  <a:gd name="connsiteY406" fmla="*/ 181546 h 370331"/>
                  <a:gd name="connsiteX407" fmla="*/ 435293 w 617982"/>
                  <a:gd name="connsiteY407" fmla="*/ 197929 h 370331"/>
                  <a:gd name="connsiteX408" fmla="*/ 441484 w 617982"/>
                  <a:gd name="connsiteY408" fmla="*/ 203549 h 370331"/>
                  <a:gd name="connsiteX409" fmla="*/ 480441 w 617982"/>
                  <a:gd name="connsiteY409" fmla="*/ 229743 h 370331"/>
                  <a:gd name="connsiteX410" fmla="*/ 486727 w 617982"/>
                  <a:gd name="connsiteY410" fmla="*/ 233077 h 370331"/>
                  <a:gd name="connsiteX411" fmla="*/ 514445 w 617982"/>
                  <a:gd name="connsiteY411" fmla="*/ 253175 h 370331"/>
                  <a:gd name="connsiteX412" fmla="*/ 522923 w 617982"/>
                  <a:gd name="connsiteY412" fmla="*/ 256794 h 370331"/>
                  <a:gd name="connsiteX413" fmla="*/ 539305 w 617982"/>
                  <a:gd name="connsiteY413" fmla="*/ 264223 h 370331"/>
                  <a:gd name="connsiteX414" fmla="*/ 552259 w 617982"/>
                  <a:gd name="connsiteY414" fmla="*/ 271939 h 370331"/>
                  <a:gd name="connsiteX415" fmla="*/ 554927 w 617982"/>
                  <a:gd name="connsiteY415" fmla="*/ 275653 h 370331"/>
                  <a:gd name="connsiteX416" fmla="*/ 548640 w 617982"/>
                  <a:gd name="connsiteY416" fmla="*/ 276225 h 370331"/>
                  <a:gd name="connsiteX417" fmla="*/ 542830 w 617982"/>
                  <a:gd name="connsiteY417" fmla="*/ 281273 h 370331"/>
                  <a:gd name="connsiteX418" fmla="*/ 531305 w 617982"/>
                  <a:gd name="connsiteY418" fmla="*/ 278797 h 370331"/>
                  <a:gd name="connsiteX419" fmla="*/ 549402 w 617982"/>
                  <a:gd name="connsiteY419" fmla="*/ 303085 h 370331"/>
                  <a:gd name="connsiteX420" fmla="*/ 542925 w 617982"/>
                  <a:gd name="connsiteY420" fmla="*/ 296989 h 370331"/>
                  <a:gd name="connsiteX421" fmla="*/ 549402 w 617982"/>
                  <a:gd name="connsiteY421" fmla="*/ 303085 h 370331"/>
                  <a:gd name="connsiteX422" fmla="*/ 586835 w 617982"/>
                  <a:gd name="connsiteY422" fmla="*/ 321850 h 370331"/>
                  <a:gd name="connsiteX423" fmla="*/ 572834 w 617982"/>
                  <a:gd name="connsiteY423" fmla="*/ 315373 h 370331"/>
                  <a:gd name="connsiteX424" fmla="*/ 576072 w 617982"/>
                  <a:gd name="connsiteY424" fmla="*/ 308991 h 370331"/>
                  <a:gd name="connsiteX425" fmla="*/ 591502 w 617982"/>
                  <a:gd name="connsiteY425" fmla="*/ 318421 h 370331"/>
                  <a:gd name="connsiteX426" fmla="*/ 586835 w 617982"/>
                  <a:gd name="connsiteY426" fmla="*/ 321850 h 370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</a:cxnLst>
                <a:rect l="l" t="t" r="r" b="b"/>
                <a:pathLst>
                  <a:path w="617982" h="370331">
                    <a:moveTo>
                      <a:pt x="617982" y="326612"/>
                    </a:moveTo>
                    <a:cubicBezTo>
                      <a:pt x="610648" y="318992"/>
                      <a:pt x="603790" y="310991"/>
                      <a:pt x="596836" y="302895"/>
                    </a:cubicBezTo>
                    <a:cubicBezTo>
                      <a:pt x="600075" y="302990"/>
                      <a:pt x="603409" y="303085"/>
                      <a:pt x="606647" y="303085"/>
                    </a:cubicBezTo>
                    <a:cubicBezTo>
                      <a:pt x="605790" y="301752"/>
                      <a:pt x="603218" y="298132"/>
                      <a:pt x="601694" y="297942"/>
                    </a:cubicBezTo>
                    <a:cubicBezTo>
                      <a:pt x="592074" y="297180"/>
                      <a:pt x="587217" y="292132"/>
                      <a:pt x="580263" y="287750"/>
                    </a:cubicBezTo>
                    <a:cubicBezTo>
                      <a:pt x="577120" y="285750"/>
                      <a:pt x="574834" y="284321"/>
                      <a:pt x="571976" y="282416"/>
                    </a:cubicBezTo>
                    <a:cubicBezTo>
                      <a:pt x="571881" y="282416"/>
                      <a:pt x="572072" y="282416"/>
                      <a:pt x="571976" y="282511"/>
                    </a:cubicBezTo>
                    <a:cubicBezTo>
                      <a:pt x="571595" y="286702"/>
                      <a:pt x="571215" y="290893"/>
                      <a:pt x="570643" y="294989"/>
                    </a:cubicBezTo>
                    <a:cubicBezTo>
                      <a:pt x="574167" y="297180"/>
                      <a:pt x="577692" y="299466"/>
                      <a:pt x="581216" y="301752"/>
                    </a:cubicBezTo>
                    <a:cubicBezTo>
                      <a:pt x="579501" y="304038"/>
                      <a:pt x="577692" y="306324"/>
                      <a:pt x="575977" y="308610"/>
                    </a:cubicBezTo>
                    <a:cubicBezTo>
                      <a:pt x="570833" y="306610"/>
                      <a:pt x="567500" y="303181"/>
                      <a:pt x="561784" y="302705"/>
                    </a:cubicBezTo>
                    <a:cubicBezTo>
                      <a:pt x="558642" y="302419"/>
                      <a:pt x="560451" y="298418"/>
                      <a:pt x="560261" y="296513"/>
                    </a:cubicBezTo>
                    <a:cubicBezTo>
                      <a:pt x="554260" y="294132"/>
                      <a:pt x="548259" y="291846"/>
                      <a:pt x="542163" y="289846"/>
                    </a:cubicBezTo>
                    <a:cubicBezTo>
                      <a:pt x="542640" y="286988"/>
                      <a:pt x="542925" y="284131"/>
                      <a:pt x="543306" y="281273"/>
                    </a:cubicBezTo>
                    <a:cubicBezTo>
                      <a:pt x="545402" y="280511"/>
                      <a:pt x="549117" y="279082"/>
                      <a:pt x="550926" y="278321"/>
                    </a:cubicBezTo>
                    <a:cubicBezTo>
                      <a:pt x="552736" y="277559"/>
                      <a:pt x="554450" y="276225"/>
                      <a:pt x="555117" y="275844"/>
                    </a:cubicBezTo>
                    <a:cubicBezTo>
                      <a:pt x="555879" y="275368"/>
                      <a:pt x="555212" y="275749"/>
                      <a:pt x="555307" y="275749"/>
                    </a:cubicBezTo>
                    <a:cubicBezTo>
                      <a:pt x="558736" y="275177"/>
                      <a:pt x="561784" y="274796"/>
                      <a:pt x="565214" y="274320"/>
                    </a:cubicBezTo>
                    <a:cubicBezTo>
                      <a:pt x="549783" y="263176"/>
                      <a:pt x="534829" y="253079"/>
                      <a:pt x="518160" y="242697"/>
                    </a:cubicBezTo>
                    <a:cubicBezTo>
                      <a:pt x="513398" y="239744"/>
                      <a:pt x="508064" y="236410"/>
                      <a:pt x="505873" y="230886"/>
                    </a:cubicBezTo>
                    <a:cubicBezTo>
                      <a:pt x="498253" y="230410"/>
                      <a:pt x="494729" y="226314"/>
                      <a:pt x="491585" y="220789"/>
                    </a:cubicBezTo>
                    <a:cubicBezTo>
                      <a:pt x="491300" y="220313"/>
                      <a:pt x="491585" y="219646"/>
                      <a:pt x="491300" y="219265"/>
                    </a:cubicBezTo>
                    <a:cubicBezTo>
                      <a:pt x="489966" y="217075"/>
                      <a:pt x="489014" y="214313"/>
                      <a:pt x="486918" y="212693"/>
                    </a:cubicBezTo>
                    <a:cubicBezTo>
                      <a:pt x="482727" y="209550"/>
                      <a:pt x="482346" y="216598"/>
                      <a:pt x="477679" y="214598"/>
                    </a:cubicBezTo>
                    <a:cubicBezTo>
                      <a:pt x="470059" y="211264"/>
                      <a:pt x="463296" y="206216"/>
                      <a:pt x="454914" y="201454"/>
                    </a:cubicBezTo>
                    <a:cubicBezTo>
                      <a:pt x="446532" y="196691"/>
                      <a:pt x="435769" y="190119"/>
                      <a:pt x="426720" y="184785"/>
                    </a:cubicBezTo>
                    <a:cubicBezTo>
                      <a:pt x="421767" y="181832"/>
                      <a:pt x="416433" y="177832"/>
                      <a:pt x="411671" y="174498"/>
                    </a:cubicBezTo>
                    <a:cubicBezTo>
                      <a:pt x="411575" y="174403"/>
                      <a:pt x="411480" y="174117"/>
                      <a:pt x="411385" y="174117"/>
                    </a:cubicBezTo>
                    <a:cubicBezTo>
                      <a:pt x="411289" y="174022"/>
                      <a:pt x="411099" y="174022"/>
                      <a:pt x="411099" y="174117"/>
                    </a:cubicBezTo>
                    <a:cubicBezTo>
                      <a:pt x="411099" y="174117"/>
                      <a:pt x="411099" y="174117"/>
                      <a:pt x="411099" y="174117"/>
                    </a:cubicBezTo>
                    <a:cubicBezTo>
                      <a:pt x="411099" y="174117"/>
                      <a:pt x="411099" y="174117"/>
                      <a:pt x="411099" y="174117"/>
                    </a:cubicBezTo>
                    <a:cubicBezTo>
                      <a:pt x="411004" y="174117"/>
                      <a:pt x="411956" y="174688"/>
                      <a:pt x="411671" y="174593"/>
                    </a:cubicBezTo>
                    <a:cubicBezTo>
                      <a:pt x="408718" y="173546"/>
                      <a:pt x="405289" y="172688"/>
                      <a:pt x="402431" y="171164"/>
                    </a:cubicBezTo>
                    <a:cubicBezTo>
                      <a:pt x="384524" y="162020"/>
                      <a:pt x="367093" y="152400"/>
                      <a:pt x="350520" y="141446"/>
                    </a:cubicBezTo>
                    <a:cubicBezTo>
                      <a:pt x="335947" y="137255"/>
                      <a:pt x="323183" y="130588"/>
                      <a:pt x="309943" y="123825"/>
                    </a:cubicBezTo>
                    <a:cubicBezTo>
                      <a:pt x="308324" y="123063"/>
                      <a:pt x="307086" y="121539"/>
                      <a:pt x="305848" y="120205"/>
                    </a:cubicBezTo>
                    <a:cubicBezTo>
                      <a:pt x="308991" y="121825"/>
                      <a:pt x="316516" y="121063"/>
                      <a:pt x="319183" y="121348"/>
                    </a:cubicBezTo>
                    <a:cubicBezTo>
                      <a:pt x="310991" y="115348"/>
                      <a:pt x="301943" y="111157"/>
                      <a:pt x="292894" y="106394"/>
                    </a:cubicBezTo>
                    <a:cubicBezTo>
                      <a:pt x="294513" y="109538"/>
                      <a:pt x="296227" y="112871"/>
                      <a:pt x="297847" y="116014"/>
                    </a:cubicBezTo>
                    <a:cubicBezTo>
                      <a:pt x="297942" y="116205"/>
                      <a:pt x="297466" y="115824"/>
                      <a:pt x="297466" y="115919"/>
                    </a:cubicBezTo>
                    <a:cubicBezTo>
                      <a:pt x="297466" y="116014"/>
                      <a:pt x="298228" y="116491"/>
                      <a:pt x="297942" y="116396"/>
                    </a:cubicBezTo>
                    <a:cubicBezTo>
                      <a:pt x="292989" y="115443"/>
                      <a:pt x="287084" y="115157"/>
                      <a:pt x="282226" y="113824"/>
                    </a:cubicBezTo>
                    <a:cubicBezTo>
                      <a:pt x="280225" y="113252"/>
                      <a:pt x="280702" y="109633"/>
                      <a:pt x="278702" y="109061"/>
                    </a:cubicBezTo>
                    <a:cubicBezTo>
                      <a:pt x="272605" y="107156"/>
                      <a:pt x="265462" y="106394"/>
                      <a:pt x="259747" y="103442"/>
                    </a:cubicBezTo>
                    <a:cubicBezTo>
                      <a:pt x="250793" y="98774"/>
                      <a:pt x="242125" y="95917"/>
                      <a:pt x="232315" y="93345"/>
                    </a:cubicBezTo>
                    <a:cubicBezTo>
                      <a:pt x="230886" y="92964"/>
                      <a:pt x="228886" y="91726"/>
                      <a:pt x="227457" y="91059"/>
                    </a:cubicBezTo>
                    <a:cubicBezTo>
                      <a:pt x="228600" y="88678"/>
                      <a:pt x="229838" y="86296"/>
                      <a:pt x="230981" y="83915"/>
                    </a:cubicBezTo>
                    <a:cubicBezTo>
                      <a:pt x="226219" y="80581"/>
                      <a:pt x="221266" y="80010"/>
                      <a:pt x="215646" y="80486"/>
                    </a:cubicBezTo>
                    <a:cubicBezTo>
                      <a:pt x="213646" y="80677"/>
                      <a:pt x="211646" y="81534"/>
                      <a:pt x="209931" y="80963"/>
                    </a:cubicBezTo>
                    <a:cubicBezTo>
                      <a:pt x="197072" y="76200"/>
                      <a:pt x="184785" y="71247"/>
                      <a:pt x="172212" y="66199"/>
                    </a:cubicBezTo>
                    <a:cubicBezTo>
                      <a:pt x="170021" y="65342"/>
                      <a:pt x="170021" y="63436"/>
                      <a:pt x="170402" y="61627"/>
                    </a:cubicBezTo>
                    <a:cubicBezTo>
                      <a:pt x="173927" y="62579"/>
                      <a:pt x="177451" y="63817"/>
                      <a:pt x="180880" y="64865"/>
                    </a:cubicBezTo>
                    <a:cubicBezTo>
                      <a:pt x="182689" y="62293"/>
                      <a:pt x="182118" y="59436"/>
                      <a:pt x="180023" y="57436"/>
                    </a:cubicBezTo>
                    <a:cubicBezTo>
                      <a:pt x="178022" y="55435"/>
                      <a:pt x="176117" y="54292"/>
                      <a:pt x="173927" y="53435"/>
                    </a:cubicBezTo>
                    <a:cubicBezTo>
                      <a:pt x="171736" y="52578"/>
                      <a:pt x="170116" y="53150"/>
                      <a:pt x="168021" y="53245"/>
                    </a:cubicBezTo>
                    <a:cubicBezTo>
                      <a:pt x="160591" y="53626"/>
                      <a:pt x="154496" y="52292"/>
                      <a:pt x="148018" y="48673"/>
                    </a:cubicBezTo>
                    <a:cubicBezTo>
                      <a:pt x="147066" y="50387"/>
                      <a:pt x="146780" y="53340"/>
                      <a:pt x="144685" y="54388"/>
                    </a:cubicBezTo>
                    <a:cubicBezTo>
                      <a:pt x="142684" y="55435"/>
                      <a:pt x="139922" y="55245"/>
                      <a:pt x="137922" y="54292"/>
                    </a:cubicBezTo>
                    <a:cubicBezTo>
                      <a:pt x="133350" y="52102"/>
                      <a:pt x="129445" y="49054"/>
                      <a:pt x="125254" y="46482"/>
                    </a:cubicBezTo>
                    <a:cubicBezTo>
                      <a:pt x="125159" y="43815"/>
                      <a:pt x="127349" y="41815"/>
                      <a:pt x="126587" y="39052"/>
                    </a:cubicBezTo>
                    <a:cubicBezTo>
                      <a:pt x="125921" y="36385"/>
                      <a:pt x="122111" y="32861"/>
                      <a:pt x="120777" y="30004"/>
                    </a:cubicBezTo>
                    <a:cubicBezTo>
                      <a:pt x="117348" y="31623"/>
                      <a:pt x="114015" y="33147"/>
                      <a:pt x="110680" y="34671"/>
                    </a:cubicBezTo>
                    <a:cubicBezTo>
                      <a:pt x="113348" y="37719"/>
                      <a:pt x="116110" y="40767"/>
                      <a:pt x="118491" y="43910"/>
                    </a:cubicBezTo>
                    <a:cubicBezTo>
                      <a:pt x="110966" y="42863"/>
                      <a:pt x="104490" y="38100"/>
                      <a:pt x="97917" y="35338"/>
                    </a:cubicBezTo>
                    <a:cubicBezTo>
                      <a:pt x="91345" y="32575"/>
                      <a:pt x="85534" y="30480"/>
                      <a:pt x="79153" y="27813"/>
                    </a:cubicBezTo>
                    <a:cubicBezTo>
                      <a:pt x="76867" y="22193"/>
                      <a:pt x="75248" y="16478"/>
                      <a:pt x="73533" y="10668"/>
                    </a:cubicBezTo>
                    <a:cubicBezTo>
                      <a:pt x="63627" y="7525"/>
                      <a:pt x="53911" y="3715"/>
                      <a:pt x="44196" y="0"/>
                    </a:cubicBezTo>
                    <a:cubicBezTo>
                      <a:pt x="44196" y="0"/>
                      <a:pt x="44196" y="95"/>
                      <a:pt x="44196" y="95"/>
                    </a:cubicBezTo>
                    <a:cubicBezTo>
                      <a:pt x="44101" y="381"/>
                      <a:pt x="44101" y="667"/>
                      <a:pt x="44005" y="1048"/>
                    </a:cubicBezTo>
                    <a:cubicBezTo>
                      <a:pt x="43910" y="1429"/>
                      <a:pt x="43910" y="1714"/>
                      <a:pt x="43815" y="2096"/>
                    </a:cubicBezTo>
                    <a:cubicBezTo>
                      <a:pt x="43815" y="2286"/>
                      <a:pt x="43720" y="2476"/>
                      <a:pt x="43720" y="2667"/>
                    </a:cubicBezTo>
                    <a:cubicBezTo>
                      <a:pt x="43720" y="2857"/>
                      <a:pt x="43625" y="3143"/>
                      <a:pt x="43625" y="3334"/>
                    </a:cubicBezTo>
                    <a:cubicBezTo>
                      <a:pt x="43529" y="3715"/>
                      <a:pt x="43529" y="4096"/>
                      <a:pt x="43434" y="4381"/>
                    </a:cubicBezTo>
                    <a:cubicBezTo>
                      <a:pt x="43339" y="4667"/>
                      <a:pt x="43339" y="5048"/>
                      <a:pt x="43243" y="5334"/>
                    </a:cubicBezTo>
                    <a:cubicBezTo>
                      <a:pt x="43243" y="5525"/>
                      <a:pt x="43149" y="5810"/>
                      <a:pt x="43149" y="6001"/>
                    </a:cubicBezTo>
                    <a:cubicBezTo>
                      <a:pt x="43053" y="6286"/>
                      <a:pt x="43053" y="6667"/>
                      <a:pt x="42958" y="6953"/>
                    </a:cubicBezTo>
                    <a:cubicBezTo>
                      <a:pt x="42958" y="7239"/>
                      <a:pt x="42863" y="7429"/>
                      <a:pt x="42863" y="7715"/>
                    </a:cubicBezTo>
                    <a:cubicBezTo>
                      <a:pt x="42767" y="8001"/>
                      <a:pt x="42767" y="8287"/>
                      <a:pt x="42672" y="8572"/>
                    </a:cubicBezTo>
                    <a:cubicBezTo>
                      <a:pt x="42577" y="8858"/>
                      <a:pt x="42577" y="9144"/>
                      <a:pt x="42577" y="9430"/>
                    </a:cubicBezTo>
                    <a:cubicBezTo>
                      <a:pt x="42577" y="9715"/>
                      <a:pt x="42482" y="9906"/>
                      <a:pt x="42482" y="10192"/>
                    </a:cubicBezTo>
                    <a:cubicBezTo>
                      <a:pt x="42482" y="10477"/>
                      <a:pt x="42386" y="10668"/>
                      <a:pt x="42386" y="10954"/>
                    </a:cubicBezTo>
                    <a:cubicBezTo>
                      <a:pt x="42386" y="11144"/>
                      <a:pt x="42291" y="11430"/>
                      <a:pt x="42291" y="11621"/>
                    </a:cubicBezTo>
                    <a:cubicBezTo>
                      <a:pt x="42196" y="11906"/>
                      <a:pt x="42196" y="12287"/>
                      <a:pt x="42100" y="12573"/>
                    </a:cubicBezTo>
                    <a:cubicBezTo>
                      <a:pt x="42100" y="12859"/>
                      <a:pt x="42005" y="13144"/>
                      <a:pt x="42005" y="13335"/>
                    </a:cubicBezTo>
                    <a:cubicBezTo>
                      <a:pt x="42005" y="13525"/>
                      <a:pt x="41910" y="13811"/>
                      <a:pt x="41910" y="14002"/>
                    </a:cubicBezTo>
                    <a:cubicBezTo>
                      <a:pt x="41815" y="14383"/>
                      <a:pt x="41815" y="14764"/>
                      <a:pt x="41720" y="15145"/>
                    </a:cubicBezTo>
                    <a:cubicBezTo>
                      <a:pt x="41624" y="15526"/>
                      <a:pt x="41624" y="15811"/>
                      <a:pt x="41529" y="16192"/>
                    </a:cubicBezTo>
                    <a:cubicBezTo>
                      <a:pt x="41434" y="16383"/>
                      <a:pt x="41339" y="16669"/>
                      <a:pt x="41339" y="16859"/>
                    </a:cubicBezTo>
                    <a:cubicBezTo>
                      <a:pt x="41243" y="17145"/>
                      <a:pt x="41148" y="17335"/>
                      <a:pt x="41148" y="17621"/>
                    </a:cubicBezTo>
                    <a:cubicBezTo>
                      <a:pt x="41053" y="17907"/>
                      <a:pt x="40957" y="18193"/>
                      <a:pt x="40957" y="18478"/>
                    </a:cubicBezTo>
                    <a:cubicBezTo>
                      <a:pt x="40862" y="18764"/>
                      <a:pt x="40862" y="18955"/>
                      <a:pt x="40767" y="19240"/>
                    </a:cubicBezTo>
                    <a:cubicBezTo>
                      <a:pt x="40672" y="19526"/>
                      <a:pt x="40672" y="19907"/>
                      <a:pt x="40577" y="20193"/>
                    </a:cubicBezTo>
                    <a:cubicBezTo>
                      <a:pt x="40481" y="20574"/>
                      <a:pt x="40386" y="20955"/>
                      <a:pt x="40386" y="21241"/>
                    </a:cubicBezTo>
                    <a:cubicBezTo>
                      <a:pt x="40291" y="21622"/>
                      <a:pt x="40196" y="21907"/>
                      <a:pt x="40100" y="22288"/>
                    </a:cubicBezTo>
                    <a:cubicBezTo>
                      <a:pt x="40005" y="22574"/>
                      <a:pt x="40005" y="22765"/>
                      <a:pt x="39910" y="23050"/>
                    </a:cubicBezTo>
                    <a:cubicBezTo>
                      <a:pt x="39814" y="23336"/>
                      <a:pt x="39814" y="23622"/>
                      <a:pt x="39719" y="23908"/>
                    </a:cubicBezTo>
                    <a:cubicBezTo>
                      <a:pt x="39719" y="24098"/>
                      <a:pt x="39624" y="24289"/>
                      <a:pt x="39624" y="24384"/>
                    </a:cubicBezTo>
                    <a:cubicBezTo>
                      <a:pt x="39529" y="24670"/>
                      <a:pt x="39529" y="24860"/>
                      <a:pt x="39434" y="25146"/>
                    </a:cubicBezTo>
                    <a:cubicBezTo>
                      <a:pt x="39338" y="25336"/>
                      <a:pt x="39338" y="25527"/>
                      <a:pt x="39243" y="25717"/>
                    </a:cubicBezTo>
                    <a:cubicBezTo>
                      <a:pt x="39148" y="25908"/>
                      <a:pt x="39148" y="26098"/>
                      <a:pt x="39052" y="26289"/>
                    </a:cubicBezTo>
                    <a:cubicBezTo>
                      <a:pt x="39052" y="26384"/>
                      <a:pt x="38958" y="26479"/>
                      <a:pt x="38958" y="26670"/>
                    </a:cubicBezTo>
                    <a:cubicBezTo>
                      <a:pt x="38958" y="26670"/>
                      <a:pt x="38958" y="26765"/>
                      <a:pt x="38958" y="26765"/>
                    </a:cubicBezTo>
                    <a:cubicBezTo>
                      <a:pt x="39434" y="26765"/>
                      <a:pt x="39719" y="26860"/>
                      <a:pt x="40196" y="26765"/>
                    </a:cubicBezTo>
                    <a:cubicBezTo>
                      <a:pt x="42577" y="26575"/>
                      <a:pt x="44958" y="27432"/>
                      <a:pt x="47244" y="28480"/>
                    </a:cubicBezTo>
                    <a:cubicBezTo>
                      <a:pt x="60103" y="34290"/>
                      <a:pt x="73152" y="40386"/>
                      <a:pt x="86011" y="46196"/>
                    </a:cubicBezTo>
                    <a:cubicBezTo>
                      <a:pt x="92678" y="49149"/>
                      <a:pt x="97346" y="51435"/>
                      <a:pt x="104966" y="52864"/>
                    </a:cubicBezTo>
                    <a:cubicBezTo>
                      <a:pt x="112586" y="54292"/>
                      <a:pt x="119443" y="56293"/>
                      <a:pt x="126587" y="61055"/>
                    </a:cubicBezTo>
                    <a:cubicBezTo>
                      <a:pt x="133731" y="65818"/>
                      <a:pt x="143923" y="68580"/>
                      <a:pt x="151066" y="74485"/>
                    </a:cubicBezTo>
                    <a:cubicBezTo>
                      <a:pt x="152305" y="75533"/>
                      <a:pt x="154591" y="75343"/>
                      <a:pt x="156591" y="75819"/>
                    </a:cubicBezTo>
                    <a:cubicBezTo>
                      <a:pt x="162592" y="77248"/>
                      <a:pt x="167450" y="79248"/>
                      <a:pt x="170688" y="84677"/>
                    </a:cubicBezTo>
                    <a:cubicBezTo>
                      <a:pt x="162496" y="85344"/>
                      <a:pt x="155067" y="86773"/>
                      <a:pt x="146590" y="86677"/>
                    </a:cubicBezTo>
                    <a:cubicBezTo>
                      <a:pt x="134779" y="86582"/>
                      <a:pt x="124777" y="83820"/>
                      <a:pt x="115538" y="76390"/>
                    </a:cubicBezTo>
                    <a:cubicBezTo>
                      <a:pt x="117729" y="76486"/>
                      <a:pt x="119634" y="76390"/>
                      <a:pt x="121730" y="77152"/>
                    </a:cubicBezTo>
                    <a:cubicBezTo>
                      <a:pt x="127254" y="79248"/>
                      <a:pt x="131826" y="78486"/>
                      <a:pt x="137160" y="76581"/>
                    </a:cubicBezTo>
                    <a:cubicBezTo>
                      <a:pt x="134208" y="75057"/>
                      <a:pt x="130588" y="72771"/>
                      <a:pt x="127445" y="71723"/>
                    </a:cubicBezTo>
                    <a:cubicBezTo>
                      <a:pt x="115919" y="68104"/>
                      <a:pt x="105156" y="64579"/>
                      <a:pt x="95155" y="58293"/>
                    </a:cubicBezTo>
                    <a:cubicBezTo>
                      <a:pt x="93916" y="57531"/>
                      <a:pt x="92583" y="56483"/>
                      <a:pt x="91250" y="56578"/>
                    </a:cubicBezTo>
                    <a:cubicBezTo>
                      <a:pt x="82963" y="57055"/>
                      <a:pt x="78772" y="52483"/>
                      <a:pt x="72009" y="48577"/>
                    </a:cubicBezTo>
                    <a:cubicBezTo>
                      <a:pt x="67818" y="46196"/>
                      <a:pt x="64103" y="44672"/>
                      <a:pt x="59150" y="42577"/>
                    </a:cubicBezTo>
                    <a:cubicBezTo>
                      <a:pt x="51625" y="39433"/>
                      <a:pt x="44101" y="36290"/>
                      <a:pt x="36766" y="33242"/>
                    </a:cubicBezTo>
                    <a:cubicBezTo>
                      <a:pt x="36766" y="33338"/>
                      <a:pt x="36671" y="33528"/>
                      <a:pt x="36671" y="33623"/>
                    </a:cubicBezTo>
                    <a:cubicBezTo>
                      <a:pt x="36576" y="33909"/>
                      <a:pt x="36481" y="34195"/>
                      <a:pt x="36386" y="34480"/>
                    </a:cubicBezTo>
                    <a:cubicBezTo>
                      <a:pt x="36290" y="34861"/>
                      <a:pt x="36100" y="35242"/>
                      <a:pt x="36005" y="35528"/>
                    </a:cubicBezTo>
                    <a:cubicBezTo>
                      <a:pt x="35909" y="35814"/>
                      <a:pt x="35719" y="36195"/>
                      <a:pt x="35623" y="36481"/>
                    </a:cubicBezTo>
                    <a:cubicBezTo>
                      <a:pt x="35433" y="36862"/>
                      <a:pt x="35338" y="37243"/>
                      <a:pt x="35147" y="37624"/>
                    </a:cubicBezTo>
                    <a:cubicBezTo>
                      <a:pt x="35052" y="37909"/>
                      <a:pt x="34957" y="38195"/>
                      <a:pt x="34861" y="38481"/>
                    </a:cubicBezTo>
                    <a:cubicBezTo>
                      <a:pt x="34766" y="38767"/>
                      <a:pt x="34671" y="39052"/>
                      <a:pt x="34480" y="39338"/>
                    </a:cubicBezTo>
                    <a:cubicBezTo>
                      <a:pt x="34385" y="39624"/>
                      <a:pt x="34195" y="39910"/>
                      <a:pt x="34100" y="40291"/>
                    </a:cubicBezTo>
                    <a:cubicBezTo>
                      <a:pt x="33909" y="40672"/>
                      <a:pt x="33814" y="41053"/>
                      <a:pt x="33624" y="41434"/>
                    </a:cubicBezTo>
                    <a:cubicBezTo>
                      <a:pt x="33528" y="41719"/>
                      <a:pt x="33433" y="42005"/>
                      <a:pt x="33242" y="42196"/>
                    </a:cubicBezTo>
                    <a:cubicBezTo>
                      <a:pt x="33052" y="42577"/>
                      <a:pt x="32957" y="42958"/>
                      <a:pt x="32766" y="43243"/>
                    </a:cubicBezTo>
                    <a:cubicBezTo>
                      <a:pt x="32575" y="43625"/>
                      <a:pt x="32480" y="44005"/>
                      <a:pt x="32290" y="44386"/>
                    </a:cubicBezTo>
                    <a:cubicBezTo>
                      <a:pt x="32195" y="44672"/>
                      <a:pt x="32004" y="45053"/>
                      <a:pt x="31909" y="45339"/>
                    </a:cubicBezTo>
                    <a:cubicBezTo>
                      <a:pt x="31814" y="45625"/>
                      <a:pt x="31623" y="45910"/>
                      <a:pt x="31528" y="46196"/>
                    </a:cubicBezTo>
                    <a:cubicBezTo>
                      <a:pt x="31337" y="46577"/>
                      <a:pt x="31242" y="46863"/>
                      <a:pt x="31052" y="47244"/>
                    </a:cubicBezTo>
                    <a:cubicBezTo>
                      <a:pt x="30861" y="47720"/>
                      <a:pt x="30575" y="48292"/>
                      <a:pt x="30385" y="48768"/>
                    </a:cubicBezTo>
                    <a:cubicBezTo>
                      <a:pt x="30194" y="49149"/>
                      <a:pt x="30099" y="49435"/>
                      <a:pt x="29909" y="49816"/>
                    </a:cubicBezTo>
                    <a:cubicBezTo>
                      <a:pt x="29718" y="50197"/>
                      <a:pt x="29527" y="50578"/>
                      <a:pt x="29337" y="51054"/>
                    </a:cubicBezTo>
                    <a:cubicBezTo>
                      <a:pt x="29146" y="51530"/>
                      <a:pt x="28956" y="51911"/>
                      <a:pt x="28766" y="52388"/>
                    </a:cubicBezTo>
                    <a:cubicBezTo>
                      <a:pt x="28670" y="52673"/>
                      <a:pt x="28480" y="52959"/>
                      <a:pt x="28384" y="53245"/>
                    </a:cubicBezTo>
                    <a:cubicBezTo>
                      <a:pt x="28194" y="53626"/>
                      <a:pt x="28099" y="54007"/>
                      <a:pt x="27908" y="54292"/>
                    </a:cubicBezTo>
                    <a:cubicBezTo>
                      <a:pt x="27717" y="54673"/>
                      <a:pt x="27527" y="55054"/>
                      <a:pt x="27432" y="55435"/>
                    </a:cubicBezTo>
                    <a:cubicBezTo>
                      <a:pt x="27241" y="55721"/>
                      <a:pt x="27146" y="56102"/>
                      <a:pt x="26956" y="56388"/>
                    </a:cubicBezTo>
                    <a:cubicBezTo>
                      <a:pt x="26670" y="57055"/>
                      <a:pt x="26384" y="57721"/>
                      <a:pt x="26003" y="58388"/>
                    </a:cubicBezTo>
                    <a:cubicBezTo>
                      <a:pt x="25718" y="59055"/>
                      <a:pt x="25432" y="59722"/>
                      <a:pt x="25146" y="60293"/>
                    </a:cubicBezTo>
                    <a:cubicBezTo>
                      <a:pt x="25051" y="60484"/>
                      <a:pt x="24860" y="60579"/>
                      <a:pt x="24765" y="60769"/>
                    </a:cubicBezTo>
                    <a:cubicBezTo>
                      <a:pt x="24575" y="61055"/>
                      <a:pt x="24289" y="61341"/>
                      <a:pt x="24099" y="61627"/>
                    </a:cubicBezTo>
                    <a:cubicBezTo>
                      <a:pt x="23813" y="62008"/>
                      <a:pt x="23622" y="62389"/>
                      <a:pt x="23336" y="62770"/>
                    </a:cubicBezTo>
                    <a:cubicBezTo>
                      <a:pt x="23241" y="62960"/>
                      <a:pt x="23050" y="63246"/>
                      <a:pt x="22955" y="63532"/>
                    </a:cubicBezTo>
                    <a:cubicBezTo>
                      <a:pt x="22765" y="63913"/>
                      <a:pt x="22574" y="64294"/>
                      <a:pt x="22384" y="64675"/>
                    </a:cubicBezTo>
                    <a:cubicBezTo>
                      <a:pt x="22289" y="64960"/>
                      <a:pt x="22098" y="65342"/>
                      <a:pt x="22003" y="65627"/>
                    </a:cubicBezTo>
                    <a:cubicBezTo>
                      <a:pt x="21907" y="65913"/>
                      <a:pt x="21812" y="66103"/>
                      <a:pt x="21717" y="66389"/>
                    </a:cubicBezTo>
                    <a:cubicBezTo>
                      <a:pt x="21622" y="66484"/>
                      <a:pt x="21431" y="66580"/>
                      <a:pt x="21336" y="66675"/>
                    </a:cubicBezTo>
                    <a:cubicBezTo>
                      <a:pt x="21241" y="66770"/>
                      <a:pt x="21050" y="66865"/>
                      <a:pt x="20955" y="67056"/>
                    </a:cubicBezTo>
                    <a:cubicBezTo>
                      <a:pt x="20669" y="67246"/>
                      <a:pt x="20479" y="67437"/>
                      <a:pt x="20288" y="67723"/>
                    </a:cubicBezTo>
                    <a:cubicBezTo>
                      <a:pt x="20098" y="67913"/>
                      <a:pt x="19908" y="68104"/>
                      <a:pt x="19717" y="68294"/>
                    </a:cubicBezTo>
                    <a:cubicBezTo>
                      <a:pt x="19431" y="68580"/>
                      <a:pt x="19145" y="68866"/>
                      <a:pt x="18859" y="69151"/>
                    </a:cubicBezTo>
                    <a:cubicBezTo>
                      <a:pt x="18479" y="69532"/>
                      <a:pt x="18192" y="69913"/>
                      <a:pt x="17907" y="70390"/>
                    </a:cubicBezTo>
                    <a:cubicBezTo>
                      <a:pt x="17716" y="70675"/>
                      <a:pt x="17526" y="70866"/>
                      <a:pt x="17336" y="71152"/>
                    </a:cubicBezTo>
                    <a:cubicBezTo>
                      <a:pt x="17145" y="71438"/>
                      <a:pt x="16955" y="71723"/>
                      <a:pt x="16764" y="72104"/>
                    </a:cubicBezTo>
                    <a:cubicBezTo>
                      <a:pt x="16478" y="72580"/>
                      <a:pt x="16193" y="73057"/>
                      <a:pt x="15907" y="73628"/>
                    </a:cubicBezTo>
                    <a:cubicBezTo>
                      <a:pt x="15621" y="74104"/>
                      <a:pt x="15430" y="74581"/>
                      <a:pt x="15240" y="75057"/>
                    </a:cubicBezTo>
                    <a:cubicBezTo>
                      <a:pt x="15145" y="75343"/>
                      <a:pt x="14954" y="75628"/>
                      <a:pt x="14859" y="75914"/>
                    </a:cubicBezTo>
                    <a:cubicBezTo>
                      <a:pt x="14764" y="76105"/>
                      <a:pt x="14668" y="76295"/>
                      <a:pt x="14668" y="76486"/>
                    </a:cubicBezTo>
                    <a:cubicBezTo>
                      <a:pt x="14574" y="76676"/>
                      <a:pt x="14478" y="76962"/>
                      <a:pt x="14383" y="77152"/>
                    </a:cubicBezTo>
                    <a:cubicBezTo>
                      <a:pt x="14288" y="77533"/>
                      <a:pt x="14097" y="77819"/>
                      <a:pt x="14002" y="78200"/>
                    </a:cubicBezTo>
                    <a:cubicBezTo>
                      <a:pt x="13811" y="78676"/>
                      <a:pt x="13621" y="79153"/>
                      <a:pt x="13525" y="79629"/>
                    </a:cubicBezTo>
                    <a:cubicBezTo>
                      <a:pt x="13335" y="80200"/>
                      <a:pt x="13145" y="80867"/>
                      <a:pt x="12859" y="81439"/>
                    </a:cubicBezTo>
                    <a:cubicBezTo>
                      <a:pt x="12668" y="82010"/>
                      <a:pt x="12478" y="82677"/>
                      <a:pt x="12192" y="83248"/>
                    </a:cubicBezTo>
                    <a:cubicBezTo>
                      <a:pt x="12097" y="83629"/>
                      <a:pt x="11906" y="83915"/>
                      <a:pt x="11811" y="84296"/>
                    </a:cubicBezTo>
                    <a:cubicBezTo>
                      <a:pt x="11716" y="84677"/>
                      <a:pt x="11525" y="85058"/>
                      <a:pt x="11430" y="85344"/>
                    </a:cubicBezTo>
                    <a:cubicBezTo>
                      <a:pt x="11239" y="85820"/>
                      <a:pt x="11144" y="86201"/>
                      <a:pt x="10954" y="86677"/>
                    </a:cubicBezTo>
                    <a:cubicBezTo>
                      <a:pt x="10859" y="87058"/>
                      <a:pt x="10668" y="87535"/>
                      <a:pt x="10573" y="87916"/>
                    </a:cubicBezTo>
                    <a:cubicBezTo>
                      <a:pt x="10383" y="88487"/>
                      <a:pt x="10192" y="89059"/>
                      <a:pt x="10001" y="89630"/>
                    </a:cubicBezTo>
                    <a:cubicBezTo>
                      <a:pt x="9906" y="90011"/>
                      <a:pt x="9811" y="90392"/>
                      <a:pt x="9620" y="90773"/>
                    </a:cubicBezTo>
                    <a:cubicBezTo>
                      <a:pt x="9525" y="91250"/>
                      <a:pt x="9334" y="91726"/>
                      <a:pt x="9240" y="92107"/>
                    </a:cubicBezTo>
                    <a:cubicBezTo>
                      <a:pt x="9144" y="92392"/>
                      <a:pt x="9049" y="92678"/>
                      <a:pt x="8954" y="92964"/>
                    </a:cubicBezTo>
                    <a:cubicBezTo>
                      <a:pt x="8858" y="93345"/>
                      <a:pt x="8763" y="93726"/>
                      <a:pt x="8573" y="94107"/>
                    </a:cubicBezTo>
                    <a:cubicBezTo>
                      <a:pt x="8477" y="94488"/>
                      <a:pt x="8287" y="94869"/>
                      <a:pt x="8191" y="95345"/>
                    </a:cubicBezTo>
                    <a:cubicBezTo>
                      <a:pt x="8096" y="95726"/>
                      <a:pt x="8001" y="96107"/>
                      <a:pt x="7811" y="96583"/>
                    </a:cubicBezTo>
                    <a:cubicBezTo>
                      <a:pt x="7620" y="97155"/>
                      <a:pt x="7430" y="97822"/>
                      <a:pt x="7239" y="98393"/>
                    </a:cubicBezTo>
                    <a:cubicBezTo>
                      <a:pt x="7144" y="98774"/>
                      <a:pt x="7048" y="99060"/>
                      <a:pt x="6953" y="99441"/>
                    </a:cubicBezTo>
                    <a:cubicBezTo>
                      <a:pt x="6858" y="99917"/>
                      <a:pt x="6668" y="100298"/>
                      <a:pt x="6572" y="100775"/>
                    </a:cubicBezTo>
                    <a:cubicBezTo>
                      <a:pt x="6477" y="100870"/>
                      <a:pt x="6382" y="100870"/>
                      <a:pt x="6382" y="100965"/>
                    </a:cubicBezTo>
                    <a:cubicBezTo>
                      <a:pt x="6191" y="101155"/>
                      <a:pt x="6001" y="101346"/>
                      <a:pt x="5810" y="101632"/>
                    </a:cubicBezTo>
                    <a:cubicBezTo>
                      <a:pt x="5715" y="101822"/>
                      <a:pt x="5525" y="101917"/>
                      <a:pt x="5429" y="102108"/>
                    </a:cubicBezTo>
                    <a:cubicBezTo>
                      <a:pt x="5143" y="102394"/>
                      <a:pt x="4858" y="102775"/>
                      <a:pt x="4667" y="103060"/>
                    </a:cubicBezTo>
                    <a:cubicBezTo>
                      <a:pt x="4382" y="103442"/>
                      <a:pt x="4191" y="103727"/>
                      <a:pt x="3905" y="104108"/>
                    </a:cubicBezTo>
                    <a:cubicBezTo>
                      <a:pt x="3715" y="104489"/>
                      <a:pt x="3429" y="104870"/>
                      <a:pt x="3239" y="105251"/>
                    </a:cubicBezTo>
                    <a:cubicBezTo>
                      <a:pt x="3048" y="105537"/>
                      <a:pt x="2857" y="105918"/>
                      <a:pt x="2762" y="106204"/>
                    </a:cubicBezTo>
                    <a:cubicBezTo>
                      <a:pt x="2572" y="106680"/>
                      <a:pt x="2381" y="107061"/>
                      <a:pt x="2191" y="107537"/>
                    </a:cubicBezTo>
                    <a:cubicBezTo>
                      <a:pt x="2096" y="107823"/>
                      <a:pt x="2000" y="108109"/>
                      <a:pt x="1905" y="108490"/>
                    </a:cubicBezTo>
                    <a:cubicBezTo>
                      <a:pt x="1714" y="108966"/>
                      <a:pt x="1619" y="109538"/>
                      <a:pt x="1524" y="110109"/>
                    </a:cubicBezTo>
                    <a:cubicBezTo>
                      <a:pt x="1429" y="110490"/>
                      <a:pt x="1334" y="110776"/>
                      <a:pt x="1334" y="111157"/>
                    </a:cubicBezTo>
                    <a:cubicBezTo>
                      <a:pt x="1238" y="111919"/>
                      <a:pt x="1143" y="112776"/>
                      <a:pt x="1048" y="113633"/>
                    </a:cubicBezTo>
                    <a:cubicBezTo>
                      <a:pt x="952" y="113824"/>
                      <a:pt x="952" y="114014"/>
                      <a:pt x="858" y="114300"/>
                    </a:cubicBezTo>
                    <a:cubicBezTo>
                      <a:pt x="762" y="114586"/>
                      <a:pt x="762" y="114871"/>
                      <a:pt x="667" y="115157"/>
                    </a:cubicBezTo>
                    <a:cubicBezTo>
                      <a:pt x="571" y="115443"/>
                      <a:pt x="476" y="115729"/>
                      <a:pt x="476" y="116014"/>
                    </a:cubicBezTo>
                    <a:cubicBezTo>
                      <a:pt x="381" y="116205"/>
                      <a:pt x="381" y="116491"/>
                      <a:pt x="286" y="116681"/>
                    </a:cubicBezTo>
                    <a:cubicBezTo>
                      <a:pt x="286" y="116872"/>
                      <a:pt x="191" y="117062"/>
                      <a:pt x="191" y="117253"/>
                    </a:cubicBezTo>
                    <a:cubicBezTo>
                      <a:pt x="191" y="117443"/>
                      <a:pt x="95" y="117538"/>
                      <a:pt x="95" y="117729"/>
                    </a:cubicBezTo>
                    <a:cubicBezTo>
                      <a:pt x="95" y="117824"/>
                      <a:pt x="0" y="117919"/>
                      <a:pt x="0" y="118015"/>
                    </a:cubicBezTo>
                    <a:cubicBezTo>
                      <a:pt x="52102" y="143065"/>
                      <a:pt x="104966" y="166688"/>
                      <a:pt x="158210" y="189167"/>
                    </a:cubicBezTo>
                    <a:cubicBezTo>
                      <a:pt x="159068" y="189547"/>
                      <a:pt x="159925" y="189833"/>
                      <a:pt x="160687" y="190214"/>
                    </a:cubicBezTo>
                    <a:cubicBezTo>
                      <a:pt x="160782" y="190214"/>
                      <a:pt x="160877" y="190309"/>
                      <a:pt x="160973" y="190309"/>
                    </a:cubicBezTo>
                    <a:cubicBezTo>
                      <a:pt x="161068" y="190309"/>
                      <a:pt x="161068" y="190309"/>
                      <a:pt x="161163" y="190405"/>
                    </a:cubicBezTo>
                    <a:cubicBezTo>
                      <a:pt x="161258" y="190405"/>
                      <a:pt x="161354" y="190500"/>
                      <a:pt x="161449" y="190500"/>
                    </a:cubicBezTo>
                    <a:cubicBezTo>
                      <a:pt x="161640" y="190595"/>
                      <a:pt x="161734" y="190595"/>
                      <a:pt x="161925" y="190690"/>
                    </a:cubicBezTo>
                    <a:cubicBezTo>
                      <a:pt x="162116" y="190786"/>
                      <a:pt x="162401" y="190881"/>
                      <a:pt x="162592" y="190976"/>
                    </a:cubicBezTo>
                    <a:cubicBezTo>
                      <a:pt x="162973" y="191167"/>
                      <a:pt x="163354" y="191262"/>
                      <a:pt x="163735" y="191452"/>
                    </a:cubicBezTo>
                    <a:cubicBezTo>
                      <a:pt x="164021" y="191548"/>
                      <a:pt x="164211" y="191643"/>
                      <a:pt x="164497" y="191738"/>
                    </a:cubicBezTo>
                    <a:cubicBezTo>
                      <a:pt x="164687" y="191834"/>
                      <a:pt x="164973" y="191929"/>
                      <a:pt x="165164" y="192024"/>
                    </a:cubicBezTo>
                    <a:cubicBezTo>
                      <a:pt x="165354" y="192119"/>
                      <a:pt x="165545" y="192214"/>
                      <a:pt x="165735" y="192214"/>
                    </a:cubicBezTo>
                    <a:cubicBezTo>
                      <a:pt x="166021" y="192310"/>
                      <a:pt x="166211" y="192405"/>
                      <a:pt x="166497" y="192500"/>
                    </a:cubicBezTo>
                    <a:cubicBezTo>
                      <a:pt x="166688" y="192596"/>
                      <a:pt x="166878" y="192691"/>
                      <a:pt x="167068" y="192786"/>
                    </a:cubicBezTo>
                    <a:cubicBezTo>
                      <a:pt x="167164" y="192786"/>
                      <a:pt x="167259" y="192881"/>
                      <a:pt x="167259" y="192881"/>
                    </a:cubicBezTo>
                    <a:cubicBezTo>
                      <a:pt x="167354" y="192881"/>
                      <a:pt x="167450" y="192976"/>
                      <a:pt x="167545" y="192976"/>
                    </a:cubicBezTo>
                    <a:cubicBezTo>
                      <a:pt x="167735" y="193072"/>
                      <a:pt x="167926" y="193167"/>
                      <a:pt x="168116" y="193167"/>
                    </a:cubicBezTo>
                    <a:cubicBezTo>
                      <a:pt x="168211" y="193167"/>
                      <a:pt x="168211" y="193262"/>
                      <a:pt x="168307" y="193262"/>
                    </a:cubicBezTo>
                    <a:cubicBezTo>
                      <a:pt x="168497" y="193357"/>
                      <a:pt x="168688" y="193453"/>
                      <a:pt x="168878" y="193453"/>
                    </a:cubicBezTo>
                    <a:cubicBezTo>
                      <a:pt x="169450" y="193643"/>
                      <a:pt x="169926" y="193929"/>
                      <a:pt x="170498" y="194119"/>
                    </a:cubicBezTo>
                    <a:cubicBezTo>
                      <a:pt x="170783" y="194215"/>
                      <a:pt x="171165" y="194405"/>
                      <a:pt x="171450" y="194500"/>
                    </a:cubicBezTo>
                    <a:cubicBezTo>
                      <a:pt x="171926" y="194691"/>
                      <a:pt x="172402" y="194881"/>
                      <a:pt x="172784" y="195072"/>
                    </a:cubicBezTo>
                    <a:cubicBezTo>
                      <a:pt x="173069" y="195167"/>
                      <a:pt x="173355" y="195263"/>
                      <a:pt x="173546" y="195453"/>
                    </a:cubicBezTo>
                    <a:cubicBezTo>
                      <a:pt x="174117" y="195739"/>
                      <a:pt x="174689" y="195929"/>
                      <a:pt x="175260" y="196215"/>
                    </a:cubicBezTo>
                    <a:cubicBezTo>
                      <a:pt x="175546" y="196310"/>
                      <a:pt x="175832" y="196501"/>
                      <a:pt x="176117" y="196596"/>
                    </a:cubicBezTo>
                    <a:cubicBezTo>
                      <a:pt x="176689" y="196786"/>
                      <a:pt x="177165" y="197072"/>
                      <a:pt x="177736" y="197263"/>
                    </a:cubicBezTo>
                    <a:cubicBezTo>
                      <a:pt x="178118" y="197453"/>
                      <a:pt x="178498" y="197548"/>
                      <a:pt x="178880" y="197739"/>
                    </a:cubicBezTo>
                    <a:cubicBezTo>
                      <a:pt x="179356" y="197929"/>
                      <a:pt x="179832" y="198215"/>
                      <a:pt x="180404" y="198406"/>
                    </a:cubicBezTo>
                    <a:cubicBezTo>
                      <a:pt x="180690" y="198501"/>
                      <a:pt x="180975" y="198692"/>
                      <a:pt x="181261" y="198787"/>
                    </a:cubicBezTo>
                    <a:cubicBezTo>
                      <a:pt x="181833" y="198977"/>
                      <a:pt x="182309" y="199263"/>
                      <a:pt x="182880" y="199453"/>
                    </a:cubicBezTo>
                    <a:cubicBezTo>
                      <a:pt x="183261" y="199644"/>
                      <a:pt x="183642" y="199739"/>
                      <a:pt x="184023" y="199930"/>
                    </a:cubicBezTo>
                    <a:cubicBezTo>
                      <a:pt x="184595" y="200120"/>
                      <a:pt x="185071" y="200406"/>
                      <a:pt x="185642" y="200596"/>
                    </a:cubicBezTo>
                    <a:cubicBezTo>
                      <a:pt x="186500" y="200977"/>
                      <a:pt x="187357" y="201359"/>
                      <a:pt x="188214" y="201739"/>
                    </a:cubicBezTo>
                    <a:cubicBezTo>
                      <a:pt x="188690" y="201930"/>
                      <a:pt x="189071" y="202121"/>
                      <a:pt x="189548" y="202311"/>
                    </a:cubicBezTo>
                    <a:cubicBezTo>
                      <a:pt x="189929" y="202501"/>
                      <a:pt x="190309" y="202692"/>
                      <a:pt x="190786" y="202882"/>
                    </a:cubicBezTo>
                    <a:cubicBezTo>
                      <a:pt x="191262" y="203073"/>
                      <a:pt x="191834" y="203359"/>
                      <a:pt x="192310" y="203549"/>
                    </a:cubicBezTo>
                    <a:cubicBezTo>
                      <a:pt x="192691" y="203740"/>
                      <a:pt x="193072" y="203930"/>
                      <a:pt x="193548" y="204121"/>
                    </a:cubicBezTo>
                    <a:cubicBezTo>
                      <a:pt x="194310" y="204502"/>
                      <a:pt x="195072" y="204788"/>
                      <a:pt x="195834" y="205168"/>
                    </a:cubicBezTo>
                    <a:cubicBezTo>
                      <a:pt x="196310" y="205359"/>
                      <a:pt x="196786" y="205550"/>
                      <a:pt x="197263" y="205740"/>
                    </a:cubicBezTo>
                    <a:cubicBezTo>
                      <a:pt x="197739" y="205930"/>
                      <a:pt x="198311" y="206216"/>
                      <a:pt x="198787" y="206407"/>
                    </a:cubicBezTo>
                    <a:cubicBezTo>
                      <a:pt x="199358" y="206692"/>
                      <a:pt x="200025" y="206978"/>
                      <a:pt x="200596" y="207264"/>
                    </a:cubicBezTo>
                    <a:cubicBezTo>
                      <a:pt x="201168" y="207550"/>
                      <a:pt x="201644" y="207740"/>
                      <a:pt x="202216" y="208026"/>
                    </a:cubicBezTo>
                    <a:cubicBezTo>
                      <a:pt x="202787" y="208312"/>
                      <a:pt x="203359" y="208597"/>
                      <a:pt x="204025" y="208788"/>
                    </a:cubicBezTo>
                    <a:cubicBezTo>
                      <a:pt x="204407" y="208978"/>
                      <a:pt x="204692" y="209074"/>
                      <a:pt x="205074" y="209264"/>
                    </a:cubicBezTo>
                    <a:cubicBezTo>
                      <a:pt x="205550" y="209455"/>
                      <a:pt x="205930" y="209645"/>
                      <a:pt x="206407" y="209836"/>
                    </a:cubicBezTo>
                    <a:cubicBezTo>
                      <a:pt x="207169" y="210217"/>
                      <a:pt x="207931" y="210502"/>
                      <a:pt x="208693" y="210884"/>
                    </a:cubicBezTo>
                    <a:cubicBezTo>
                      <a:pt x="209169" y="211074"/>
                      <a:pt x="209645" y="211264"/>
                      <a:pt x="210026" y="211550"/>
                    </a:cubicBezTo>
                    <a:cubicBezTo>
                      <a:pt x="210502" y="211741"/>
                      <a:pt x="210979" y="212026"/>
                      <a:pt x="211455" y="212217"/>
                    </a:cubicBezTo>
                    <a:cubicBezTo>
                      <a:pt x="212122" y="212503"/>
                      <a:pt x="212789" y="212884"/>
                      <a:pt x="213455" y="213169"/>
                    </a:cubicBezTo>
                    <a:cubicBezTo>
                      <a:pt x="214027" y="213455"/>
                      <a:pt x="214503" y="213646"/>
                      <a:pt x="215075" y="213931"/>
                    </a:cubicBezTo>
                    <a:cubicBezTo>
                      <a:pt x="215741" y="214217"/>
                      <a:pt x="216408" y="214598"/>
                      <a:pt x="217075" y="214884"/>
                    </a:cubicBezTo>
                    <a:cubicBezTo>
                      <a:pt x="217741" y="215170"/>
                      <a:pt x="218408" y="215455"/>
                      <a:pt x="219075" y="215836"/>
                    </a:cubicBezTo>
                    <a:cubicBezTo>
                      <a:pt x="219456" y="216027"/>
                      <a:pt x="219933" y="216217"/>
                      <a:pt x="220313" y="216408"/>
                    </a:cubicBezTo>
                    <a:cubicBezTo>
                      <a:pt x="220789" y="216598"/>
                      <a:pt x="221361" y="216884"/>
                      <a:pt x="221837" y="217075"/>
                    </a:cubicBezTo>
                    <a:cubicBezTo>
                      <a:pt x="222504" y="217360"/>
                      <a:pt x="223075" y="217646"/>
                      <a:pt x="223742" y="217932"/>
                    </a:cubicBezTo>
                    <a:cubicBezTo>
                      <a:pt x="224218" y="218122"/>
                      <a:pt x="224695" y="218313"/>
                      <a:pt x="225076" y="218599"/>
                    </a:cubicBezTo>
                    <a:cubicBezTo>
                      <a:pt x="225743" y="218884"/>
                      <a:pt x="226314" y="219170"/>
                      <a:pt x="226981" y="219456"/>
                    </a:cubicBezTo>
                    <a:cubicBezTo>
                      <a:pt x="227648" y="219742"/>
                      <a:pt x="228409" y="220123"/>
                      <a:pt x="229076" y="220409"/>
                    </a:cubicBezTo>
                    <a:cubicBezTo>
                      <a:pt x="229648" y="220694"/>
                      <a:pt x="230124" y="220885"/>
                      <a:pt x="230696" y="221171"/>
                    </a:cubicBezTo>
                    <a:cubicBezTo>
                      <a:pt x="231172" y="221361"/>
                      <a:pt x="231648" y="221647"/>
                      <a:pt x="232124" y="221837"/>
                    </a:cubicBezTo>
                    <a:cubicBezTo>
                      <a:pt x="232505" y="222028"/>
                      <a:pt x="232886" y="222218"/>
                      <a:pt x="233267" y="222409"/>
                    </a:cubicBezTo>
                    <a:cubicBezTo>
                      <a:pt x="233649" y="222599"/>
                      <a:pt x="233934" y="222694"/>
                      <a:pt x="234315" y="222885"/>
                    </a:cubicBezTo>
                    <a:cubicBezTo>
                      <a:pt x="234601" y="222980"/>
                      <a:pt x="234886" y="223171"/>
                      <a:pt x="235172" y="223266"/>
                    </a:cubicBezTo>
                    <a:cubicBezTo>
                      <a:pt x="235458" y="223361"/>
                      <a:pt x="235744" y="223552"/>
                      <a:pt x="236030" y="223647"/>
                    </a:cubicBezTo>
                    <a:cubicBezTo>
                      <a:pt x="236315" y="223742"/>
                      <a:pt x="236601" y="223933"/>
                      <a:pt x="236982" y="224028"/>
                    </a:cubicBezTo>
                    <a:cubicBezTo>
                      <a:pt x="237173" y="224123"/>
                      <a:pt x="237363" y="224218"/>
                      <a:pt x="237554" y="224314"/>
                    </a:cubicBezTo>
                    <a:cubicBezTo>
                      <a:pt x="237744" y="224409"/>
                      <a:pt x="237934" y="224504"/>
                      <a:pt x="238030" y="224504"/>
                    </a:cubicBezTo>
                    <a:cubicBezTo>
                      <a:pt x="238125" y="224600"/>
                      <a:pt x="238316" y="224600"/>
                      <a:pt x="238411" y="224695"/>
                    </a:cubicBezTo>
                    <a:cubicBezTo>
                      <a:pt x="238506" y="224695"/>
                      <a:pt x="238601" y="224790"/>
                      <a:pt x="238696" y="224790"/>
                    </a:cubicBezTo>
                    <a:cubicBezTo>
                      <a:pt x="238696" y="224790"/>
                      <a:pt x="238792" y="224790"/>
                      <a:pt x="238792" y="224790"/>
                    </a:cubicBezTo>
                    <a:cubicBezTo>
                      <a:pt x="238983" y="224885"/>
                      <a:pt x="239268" y="224980"/>
                      <a:pt x="239459" y="225076"/>
                    </a:cubicBezTo>
                    <a:cubicBezTo>
                      <a:pt x="293561" y="250412"/>
                      <a:pt x="346520" y="277463"/>
                      <a:pt x="399859" y="305371"/>
                    </a:cubicBezTo>
                    <a:cubicBezTo>
                      <a:pt x="430244" y="321278"/>
                      <a:pt x="473488" y="341185"/>
                      <a:pt x="499967" y="370332"/>
                    </a:cubicBezTo>
                    <a:cubicBezTo>
                      <a:pt x="500063" y="370332"/>
                      <a:pt x="500063" y="370332"/>
                      <a:pt x="500158" y="370237"/>
                    </a:cubicBezTo>
                    <a:cubicBezTo>
                      <a:pt x="500634" y="370046"/>
                      <a:pt x="501015" y="369951"/>
                      <a:pt x="501491" y="369760"/>
                    </a:cubicBezTo>
                    <a:cubicBezTo>
                      <a:pt x="502253" y="369475"/>
                      <a:pt x="503015" y="369189"/>
                      <a:pt x="503777" y="368903"/>
                    </a:cubicBezTo>
                    <a:cubicBezTo>
                      <a:pt x="504254" y="368713"/>
                      <a:pt x="504730" y="368522"/>
                      <a:pt x="505206" y="368332"/>
                    </a:cubicBezTo>
                    <a:cubicBezTo>
                      <a:pt x="506254" y="367951"/>
                      <a:pt x="507397" y="367570"/>
                      <a:pt x="508445" y="367093"/>
                    </a:cubicBezTo>
                    <a:cubicBezTo>
                      <a:pt x="509492" y="366713"/>
                      <a:pt x="510635" y="366331"/>
                      <a:pt x="511683" y="365855"/>
                    </a:cubicBezTo>
                    <a:cubicBezTo>
                      <a:pt x="512636" y="365474"/>
                      <a:pt x="513683" y="365093"/>
                      <a:pt x="514636" y="364807"/>
                    </a:cubicBezTo>
                    <a:cubicBezTo>
                      <a:pt x="515588" y="364426"/>
                      <a:pt x="516636" y="364046"/>
                      <a:pt x="517589" y="363760"/>
                    </a:cubicBezTo>
                    <a:cubicBezTo>
                      <a:pt x="518732" y="363379"/>
                      <a:pt x="519875" y="362902"/>
                      <a:pt x="521018" y="362521"/>
                    </a:cubicBezTo>
                    <a:cubicBezTo>
                      <a:pt x="522351" y="362045"/>
                      <a:pt x="523590" y="361569"/>
                      <a:pt x="524923" y="361093"/>
                    </a:cubicBezTo>
                    <a:cubicBezTo>
                      <a:pt x="526066" y="360712"/>
                      <a:pt x="527209" y="360235"/>
                      <a:pt x="528352" y="359855"/>
                    </a:cubicBezTo>
                    <a:cubicBezTo>
                      <a:pt x="529876" y="359283"/>
                      <a:pt x="531400" y="358711"/>
                      <a:pt x="532829" y="358140"/>
                    </a:cubicBezTo>
                    <a:cubicBezTo>
                      <a:pt x="533495" y="357854"/>
                      <a:pt x="534162" y="357664"/>
                      <a:pt x="534829" y="357378"/>
                    </a:cubicBezTo>
                    <a:cubicBezTo>
                      <a:pt x="536067" y="356902"/>
                      <a:pt x="537210" y="356521"/>
                      <a:pt x="538449" y="356044"/>
                    </a:cubicBezTo>
                    <a:cubicBezTo>
                      <a:pt x="539877" y="355473"/>
                      <a:pt x="541306" y="354997"/>
                      <a:pt x="542734" y="354425"/>
                    </a:cubicBezTo>
                    <a:cubicBezTo>
                      <a:pt x="543973" y="353949"/>
                      <a:pt x="545306" y="353473"/>
                      <a:pt x="546545" y="352996"/>
                    </a:cubicBezTo>
                    <a:cubicBezTo>
                      <a:pt x="547974" y="352425"/>
                      <a:pt x="549307" y="351949"/>
                      <a:pt x="550736" y="351377"/>
                    </a:cubicBezTo>
                    <a:cubicBezTo>
                      <a:pt x="552259" y="350806"/>
                      <a:pt x="553784" y="350234"/>
                      <a:pt x="555212" y="349567"/>
                    </a:cubicBezTo>
                    <a:cubicBezTo>
                      <a:pt x="556165" y="349186"/>
                      <a:pt x="557117" y="348805"/>
                      <a:pt x="558070" y="348425"/>
                    </a:cubicBezTo>
                    <a:cubicBezTo>
                      <a:pt x="559975" y="347663"/>
                      <a:pt x="561880" y="346900"/>
                      <a:pt x="563880" y="346234"/>
                    </a:cubicBezTo>
                    <a:cubicBezTo>
                      <a:pt x="565880" y="345472"/>
                      <a:pt x="567880" y="344710"/>
                      <a:pt x="569881" y="344043"/>
                    </a:cubicBezTo>
                    <a:cubicBezTo>
                      <a:pt x="572262" y="343186"/>
                      <a:pt x="574643" y="342233"/>
                      <a:pt x="577120" y="341376"/>
                    </a:cubicBezTo>
                    <a:cubicBezTo>
                      <a:pt x="579120" y="340614"/>
                      <a:pt x="581120" y="339947"/>
                      <a:pt x="583121" y="339185"/>
                    </a:cubicBezTo>
                    <a:cubicBezTo>
                      <a:pt x="585502" y="338328"/>
                      <a:pt x="587978" y="337375"/>
                      <a:pt x="590455" y="336518"/>
                    </a:cubicBezTo>
                    <a:cubicBezTo>
                      <a:pt x="591598" y="336137"/>
                      <a:pt x="592741" y="335661"/>
                      <a:pt x="593884" y="335280"/>
                    </a:cubicBezTo>
                    <a:cubicBezTo>
                      <a:pt x="592550" y="333946"/>
                      <a:pt x="591217" y="332708"/>
                      <a:pt x="589883" y="331375"/>
                    </a:cubicBezTo>
                    <a:cubicBezTo>
                      <a:pt x="591502" y="330136"/>
                      <a:pt x="593884" y="327660"/>
                      <a:pt x="595599" y="326898"/>
                    </a:cubicBezTo>
                    <a:cubicBezTo>
                      <a:pt x="597313" y="326231"/>
                      <a:pt x="598837" y="325946"/>
                      <a:pt x="600075" y="326898"/>
                    </a:cubicBezTo>
                    <a:cubicBezTo>
                      <a:pt x="601789" y="328136"/>
                      <a:pt x="602932" y="329851"/>
                      <a:pt x="603790" y="331660"/>
                    </a:cubicBezTo>
                    <a:cubicBezTo>
                      <a:pt x="604552" y="331375"/>
                      <a:pt x="605314" y="331089"/>
                      <a:pt x="606076" y="330803"/>
                    </a:cubicBezTo>
                    <a:cubicBezTo>
                      <a:pt x="608266" y="330041"/>
                      <a:pt x="610362" y="329184"/>
                      <a:pt x="612553" y="328422"/>
                    </a:cubicBezTo>
                    <a:cubicBezTo>
                      <a:pt x="614267" y="327755"/>
                      <a:pt x="615982" y="327088"/>
                      <a:pt x="617791" y="326517"/>
                    </a:cubicBezTo>
                    <a:cubicBezTo>
                      <a:pt x="617696" y="326707"/>
                      <a:pt x="617791" y="326707"/>
                      <a:pt x="617982" y="326612"/>
                    </a:cubicBezTo>
                    <a:close/>
                    <a:moveTo>
                      <a:pt x="63627" y="21050"/>
                    </a:moveTo>
                    <a:cubicBezTo>
                      <a:pt x="63246" y="21050"/>
                      <a:pt x="61532" y="20383"/>
                      <a:pt x="61246" y="20098"/>
                    </a:cubicBezTo>
                    <a:cubicBezTo>
                      <a:pt x="61055" y="19812"/>
                      <a:pt x="61341" y="18764"/>
                      <a:pt x="61722" y="18859"/>
                    </a:cubicBezTo>
                    <a:cubicBezTo>
                      <a:pt x="62103" y="18859"/>
                      <a:pt x="63913" y="19621"/>
                      <a:pt x="64198" y="19907"/>
                    </a:cubicBezTo>
                    <a:cubicBezTo>
                      <a:pt x="64484" y="20098"/>
                      <a:pt x="64103" y="21146"/>
                      <a:pt x="63627" y="21050"/>
                    </a:cubicBezTo>
                    <a:close/>
                    <a:moveTo>
                      <a:pt x="157734" y="59246"/>
                    </a:moveTo>
                    <a:cubicBezTo>
                      <a:pt x="162687" y="55245"/>
                      <a:pt x="165259" y="58483"/>
                      <a:pt x="169926" y="61436"/>
                    </a:cubicBezTo>
                    <a:cubicBezTo>
                      <a:pt x="165068" y="63627"/>
                      <a:pt x="161640" y="62770"/>
                      <a:pt x="157734" y="59246"/>
                    </a:cubicBezTo>
                    <a:close/>
                    <a:moveTo>
                      <a:pt x="112300" y="76200"/>
                    </a:moveTo>
                    <a:cubicBezTo>
                      <a:pt x="111919" y="76200"/>
                      <a:pt x="111061" y="75914"/>
                      <a:pt x="111061" y="75628"/>
                    </a:cubicBezTo>
                    <a:cubicBezTo>
                      <a:pt x="111061" y="75343"/>
                      <a:pt x="112490" y="74390"/>
                      <a:pt x="112966" y="74485"/>
                    </a:cubicBezTo>
                    <a:cubicBezTo>
                      <a:pt x="113442" y="74676"/>
                      <a:pt x="114491" y="75819"/>
                      <a:pt x="114395" y="76105"/>
                    </a:cubicBezTo>
                    <a:cubicBezTo>
                      <a:pt x="114300" y="76390"/>
                      <a:pt x="112681" y="76200"/>
                      <a:pt x="112300" y="76200"/>
                    </a:cubicBezTo>
                    <a:close/>
                    <a:moveTo>
                      <a:pt x="171355" y="84963"/>
                    </a:moveTo>
                    <a:cubicBezTo>
                      <a:pt x="178213" y="84772"/>
                      <a:pt x="183547" y="89154"/>
                      <a:pt x="190024" y="90773"/>
                    </a:cubicBezTo>
                    <a:cubicBezTo>
                      <a:pt x="181261" y="94583"/>
                      <a:pt x="178118" y="91059"/>
                      <a:pt x="171355" y="84963"/>
                    </a:cubicBezTo>
                    <a:close/>
                    <a:moveTo>
                      <a:pt x="203740" y="111823"/>
                    </a:moveTo>
                    <a:cubicBezTo>
                      <a:pt x="208026" y="111919"/>
                      <a:pt x="211455" y="112300"/>
                      <a:pt x="212503" y="116491"/>
                    </a:cubicBezTo>
                    <a:cubicBezTo>
                      <a:pt x="209550" y="115062"/>
                      <a:pt x="206693" y="113443"/>
                      <a:pt x="203740" y="111823"/>
                    </a:cubicBezTo>
                    <a:close/>
                    <a:moveTo>
                      <a:pt x="205930" y="103632"/>
                    </a:moveTo>
                    <a:cubicBezTo>
                      <a:pt x="203073" y="101727"/>
                      <a:pt x="201835" y="99060"/>
                      <a:pt x="199834" y="96679"/>
                    </a:cubicBezTo>
                    <a:cubicBezTo>
                      <a:pt x="208979" y="95059"/>
                      <a:pt x="213646" y="96869"/>
                      <a:pt x="222028" y="100870"/>
                    </a:cubicBezTo>
                    <a:cubicBezTo>
                      <a:pt x="221742" y="105251"/>
                      <a:pt x="221361" y="109538"/>
                      <a:pt x="221171" y="113919"/>
                    </a:cubicBezTo>
                    <a:cubicBezTo>
                      <a:pt x="219456" y="111919"/>
                      <a:pt x="219551" y="110300"/>
                      <a:pt x="216789" y="108585"/>
                    </a:cubicBezTo>
                    <a:cubicBezTo>
                      <a:pt x="214122" y="106871"/>
                      <a:pt x="208883" y="105537"/>
                      <a:pt x="205930" y="103632"/>
                    </a:cubicBezTo>
                    <a:close/>
                    <a:moveTo>
                      <a:pt x="222504" y="117157"/>
                    </a:moveTo>
                    <a:cubicBezTo>
                      <a:pt x="219837" y="117824"/>
                      <a:pt x="217075" y="118491"/>
                      <a:pt x="214313" y="117348"/>
                    </a:cubicBezTo>
                    <a:cubicBezTo>
                      <a:pt x="216408" y="117253"/>
                      <a:pt x="220694" y="117157"/>
                      <a:pt x="222314" y="117157"/>
                    </a:cubicBezTo>
                    <a:cubicBezTo>
                      <a:pt x="223266" y="117157"/>
                      <a:pt x="222504" y="117157"/>
                      <a:pt x="222504" y="117157"/>
                    </a:cubicBezTo>
                    <a:close/>
                    <a:moveTo>
                      <a:pt x="224124" y="119063"/>
                    </a:moveTo>
                    <a:cubicBezTo>
                      <a:pt x="225552" y="119920"/>
                      <a:pt x="227076" y="119920"/>
                      <a:pt x="228695" y="119920"/>
                    </a:cubicBezTo>
                    <a:cubicBezTo>
                      <a:pt x="226886" y="120777"/>
                      <a:pt x="225552" y="120491"/>
                      <a:pt x="224124" y="119063"/>
                    </a:cubicBezTo>
                    <a:close/>
                    <a:moveTo>
                      <a:pt x="253079" y="119158"/>
                    </a:moveTo>
                    <a:cubicBezTo>
                      <a:pt x="246412" y="118205"/>
                      <a:pt x="240411" y="117348"/>
                      <a:pt x="235172" y="113347"/>
                    </a:cubicBezTo>
                    <a:cubicBezTo>
                      <a:pt x="243364" y="108490"/>
                      <a:pt x="246698" y="113347"/>
                      <a:pt x="253079" y="119158"/>
                    </a:cubicBezTo>
                    <a:close/>
                    <a:moveTo>
                      <a:pt x="258985" y="136493"/>
                    </a:moveTo>
                    <a:cubicBezTo>
                      <a:pt x="248888" y="132397"/>
                      <a:pt x="238983" y="131350"/>
                      <a:pt x="230219" y="124873"/>
                    </a:cubicBezTo>
                    <a:cubicBezTo>
                      <a:pt x="229171" y="124111"/>
                      <a:pt x="229267" y="121348"/>
                      <a:pt x="229076" y="120205"/>
                    </a:cubicBezTo>
                    <a:cubicBezTo>
                      <a:pt x="236982" y="123253"/>
                      <a:pt x="244888" y="126492"/>
                      <a:pt x="252793" y="129540"/>
                    </a:cubicBezTo>
                    <a:cubicBezTo>
                      <a:pt x="255175" y="130492"/>
                      <a:pt x="257937" y="131159"/>
                      <a:pt x="260032" y="132302"/>
                    </a:cubicBezTo>
                    <a:cubicBezTo>
                      <a:pt x="262224" y="133445"/>
                      <a:pt x="263271" y="135255"/>
                      <a:pt x="264986" y="136684"/>
                    </a:cubicBezTo>
                    <a:cubicBezTo>
                      <a:pt x="263366" y="136684"/>
                      <a:pt x="260414" y="137065"/>
                      <a:pt x="258985" y="136493"/>
                    </a:cubicBezTo>
                    <a:close/>
                    <a:moveTo>
                      <a:pt x="332327" y="180689"/>
                    </a:moveTo>
                    <a:cubicBezTo>
                      <a:pt x="331756" y="180784"/>
                      <a:pt x="329755" y="180213"/>
                      <a:pt x="329470" y="179832"/>
                    </a:cubicBezTo>
                    <a:cubicBezTo>
                      <a:pt x="329184" y="179451"/>
                      <a:pt x="329755" y="177641"/>
                      <a:pt x="330041" y="177451"/>
                    </a:cubicBezTo>
                    <a:cubicBezTo>
                      <a:pt x="330422" y="177260"/>
                      <a:pt x="332613" y="178022"/>
                      <a:pt x="332899" y="178308"/>
                    </a:cubicBezTo>
                    <a:cubicBezTo>
                      <a:pt x="333280" y="178784"/>
                      <a:pt x="332899" y="180594"/>
                      <a:pt x="332327" y="180689"/>
                    </a:cubicBezTo>
                    <a:close/>
                    <a:moveTo>
                      <a:pt x="341757" y="176213"/>
                    </a:moveTo>
                    <a:cubicBezTo>
                      <a:pt x="344805" y="173641"/>
                      <a:pt x="347186" y="172784"/>
                      <a:pt x="349948" y="176117"/>
                    </a:cubicBezTo>
                    <a:cubicBezTo>
                      <a:pt x="347282" y="176117"/>
                      <a:pt x="344519" y="176213"/>
                      <a:pt x="341757" y="176213"/>
                    </a:cubicBezTo>
                    <a:close/>
                    <a:moveTo>
                      <a:pt x="412147" y="211931"/>
                    </a:moveTo>
                    <a:cubicBezTo>
                      <a:pt x="411575" y="211550"/>
                      <a:pt x="408813" y="209359"/>
                      <a:pt x="408718" y="208883"/>
                    </a:cubicBezTo>
                    <a:cubicBezTo>
                      <a:pt x="408623" y="208407"/>
                      <a:pt x="409956" y="206597"/>
                      <a:pt x="410527" y="206883"/>
                    </a:cubicBezTo>
                    <a:cubicBezTo>
                      <a:pt x="411385" y="207264"/>
                      <a:pt x="413957" y="210312"/>
                      <a:pt x="414528" y="211169"/>
                    </a:cubicBezTo>
                    <a:cubicBezTo>
                      <a:pt x="414718" y="211550"/>
                      <a:pt x="412718" y="212312"/>
                      <a:pt x="412147" y="211931"/>
                    </a:cubicBezTo>
                    <a:close/>
                    <a:moveTo>
                      <a:pt x="417195" y="228600"/>
                    </a:moveTo>
                    <a:cubicBezTo>
                      <a:pt x="416623" y="228600"/>
                      <a:pt x="414718" y="227933"/>
                      <a:pt x="414528" y="227552"/>
                    </a:cubicBezTo>
                    <a:cubicBezTo>
                      <a:pt x="414338" y="227171"/>
                      <a:pt x="415004" y="225933"/>
                      <a:pt x="415576" y="225933"/>
                    </a:cubicBezTo>
                    <a:cubicBezTo>
                      <a:pt x="416147" y="225933"/>
                      <a:pt x="418052" y="226600"/>
                      <a:pt x="418338" y="226981"/>
                    </a:cubicBezTo>
                    <a:cubicBezTo>
                      <a:pt x="418529" y="227457"/>
                      <a:pt x="417766" y="228600"/>
                      <a:pt x="417195" y="228600"/>
                    </a:cubicBezTo>
                    <a:close/>
                    <a:moveTo>
                      <a:pt x="452533" y="237458"/>
                    </a:moveTo>
                    <a:cubicBezTo>
                      <a:pt x="452057" y="237172"/>
                      <a:pt x="450056" y="234505"/>
                      <a:pt x="449771" y="233934"/>
                    </a:cubicBezTo>
                    <a:cubicBezTo>
                      <a:pt x="449580" y="233648"/>
                      <a:pt x="450628" y="232886"/>
                      <a:pt x="451009" y="233077"/>
                    </a:cubicBezTo>
                    <a:cubicBezTo>
                      <a:pt x="451390" y="233363"/>
                      <a:pt x="454057" y="235744"/>
                      <a:pt x="454152" y="236220"/>
                    </a:cubicBezTo>
                    <a:cubicBezTo>
                      <a:pt x="454247" y="236506"/>
                      <a:pt x="453009" y="237649"/>
                      <a:pt x="452533" y="237458"/>
                    </a:cubicBezTo>
                    <a:close/>
                    <a:moveTo>
                      <a:pt x="492157" y="274796"/>
                    </a:moveTo>
                    <a:cubicBezTo>
                      <a:pt x="487775" y="277082"/>
                      <a:pt x="485394" y="273082"/>
                      <a:pt x="483203" y="270129"/>
                    </a:cubicBezTo>
                    <a:cubicBezTo>
                      <a:pt x="486537" y="270224"/>
                      <a:pt x="493490" y="269653"/>
                      <a:pt x="493014" y="273844"/>
                    </a:cubicBezTo>
                    <a:cubicBezTo>
                      <a:pt x="492919" y="274320"/>
                      <a:pt x="492633" y="274606"/>
                      <a:pt x="492157" y="274796"/>
                    </a:cubicBezTo>
                    <a:close/>
                    <a:moveTo>
                      <a:pt x="531305" y="278797"/>
                    </a:moveTo>
                    <a:cubicBezTo>
                      <a:pt x="529114" y="279273"/>
                      <a:pt x="525304" y="277559"/>
                      <a:pt x="523780" y="275558"/>
                    </a:cubicBezTo>
                    <a:cubicBezTo>
                      <a:pt x="517684" y="267557"/>
                      <a:pt x="511111" y="264414"/>
                      <a:pt x="501682" y="258223"/>
                    </a:cubicBezTo>
                    <a:cubicBezTo>
                      <a:pt x="492252" y="252031"/>
                      <a:pt x="479203" y="244602"/>
                      <a:pt x="468916" y="238125"/>
                    </a:cubicBezTo>
                    <a:cubicBezTo>
                      <a:pt x="467677" y="237363"/>
                      <a:pt x="465487" y="235934"/>
                      <a:pt x="464630" y="234886"/>
                    </a:cubicBezTo>
                    <a:cubicBezTo>
                      <a:pt x="457200" y="225361"/>
                      <a:pt x="449389" y="222504"/>
                      <a:pt x="437102" y="224695"/>
                    </a:cubicBezTo>
                    <a:cubicBezTo>
                      <a:pt x="429863" y="226028"/>
                      <a:pt x="426911" y="222599"/>
                      <a:pt x="422910" y="218218"/>
                    </a:cubicBezTo>
                    <a:cubicBezTo>
                      <a:pt x="426339" y="215075"/>
                      <a:pt x="431197" y="216979"/>
                      <a:pt x="430244" y="211455"/>
                    </a:cubicBezTo>
                    <a:cubicBezTo>
                      <a:pt x="425101" y="208121"/>
                      <a:pt x="419671" y="204502"/>
                      <a:pt x="414338" y="201454"/>
                    </a:cubicBezTo>
                    <a:cubicBezTo>
                      <a:pt x="409004" y="198406"/>
                      <a:pt x="405575" y="194786"/>
                      <a:pt x="398716" y="195739"/>
                    </a:cubicBezTo>
                    <a:cubicBezTo>
                      <a:pt x="397478" y="195929"/>
                      <a:pt x="395668" y="194881"/>
                      <a:pt x="394240" y="194119"/>
                    </a:cubicBezTo>
                    <a:cubicBezTo>
                      <a:pt x="384620" y="188881"/>
                      <a:pt x="375475" y="185452"/>
                      <a:pt x="363950" y="183928"/>
                    </a:cubicBezTo>
                    <a:cubicBezTo>
                      <a:pt x="358426" y="183166"/>
                      <a:pt x="352996" y="181356"/>
                      <a:pt x="350330" y="176308"/>
                    </a:cubicBezTo>
                    <a:cubicBezTo>
                      <a:pt x="351473" y="173926"/>
                      <a:pt x="353377" y="172021"/>
                      <a:pt x="349568" y="170402"/>
                    </a:cubicBezTo>
                    <a:cubicBezTo>
                      <a:pt x="338233" y="165544"/>
                      <a:pt x="327374" y="160115"/>
                      <a:pt x="318516" y="152114"/>
                    </a:cubicBezTo>
                    <a:cubicBezTo>
                      <a:pt x="312039" y="152781"/>
                      <a:pt x="318421" y="157925"/>
                      <a:pt x="314801" y="158972"/>
                    </a:cubicBezTo>
                    <a:cubicBezTo>
                      <a:pt x="309658" y="160592"/>
                      <a:pt x="304895" y="155543"/>
                      <a:pt x="300418" y="153829"/>
                    </a:cubicBezTo>
                    <a:cubicBezTo>
                      <a:pt x="299847" y="146304"/>
                      <a:pt x="296418" y="139922"/>
                      <a:pt x="289179" y="136684"/>
                    </a:cubicBezTo>
                    <a:cubicBezTo>
                      <a:pt x="281940" y="133445"/>
                      <a:pt x="276511" y="132112"/>
                      <a:pt x="269557" y="129064"/>
                    </a:cubicBezTo>
                    <a:cubicBezTo>
                      <a:pt x="266033" y="127540"/>
                      <a:pt x="262318" y="125158"/>
                      <a:pt x="258889" y="123158"/>
                    </a:cubicBezTo>
                    <a:cubicBezTo>
                      <a:pt x="260414" y="122301"/>
                      <a:pt x="262604" y="119443"/>
                      <a:pt x="264605" y="119634"/>
                    </a:cubicBezTo>
                    <a:cubicBezTo>
                      <a:pt x="269939" y="120205"/>
                      <a:pt x="272605" y="121825"/>
                      <a:pt x="273272" y="115824"/>
                    </a:cubicBezTo>
                    <a:cubicBezTo>
                      <a:pt x="276034" y="115443"/>
                      <a:pt x="278702" y="115062"/>
                      <a:pt x="281464" y="114681"/>
                    </a:cubicBezTo>
                    <a:cubicBezTo>
                      <a:pt x="280988" y="117634"/>
                      <a:pt x="280511" y="120586"/>
                      <a:pt x="280035" y="123539"/>
                    </a:cubicBezTo>
                    <a:cubicBezTo>
                      <a:pt x="285083" y="125063"/>
                      <a:pt x="290322" y="126682"/>
                      <a:pt x="295275" y="128206"/>
                    </a:cubicBezTo>
                    <a:cubicBezTo>
                      <a:pt x="297847" y="128968"/>
                      <a:pt x="300800" y="129254"/>
                      <a:pt x="302609" y="130873"/>
                    </a:cubicBezTo>
                    <a:cubicBezTo>
                      <a:pt x="308039" y="135731"/>
                      <a:pt x="311944" y="138493"/>
                      <a:pt x="319850" y="138113"/>
                    </a:cubicBezTo>
                    <a:cubicBezTo>
                      <a:pt x="321659" y="138017"/>
                      <a:pt x="324136" y="139636"/>
                      <a:pt x="325374" y="141065"/>
                    </a:cubicBezTo>
                    <a:cubicBezTo>
                      <a:pt x="334423" y="151352"/>
                      <a:pt x="345377" y="157258"/>
                      <a:pt x="358521" y="162496"/>
                    </a:cubicBezTo>
                    <a:cubicBezTo>
                      <a:pt x="361188" y="163544"/>
                      <a:pt x="363664" y="165068"/>
                      <a:pt x="365760" y="166783"/>
                    </a:cubicBezTo>
                    <a:cubicBezTo>
                      <a:pt x="374999" y="174307"/>
                      <a:pt x="385953" y="178308"/>
                      <a:pt x="397383" y="181546"/>
                    </a:cubicBezTo>
                    <a:cubicBezTo>
                      <a:pt x="411385" y="185452"/>
                      <a:pt x="422434" y="191929"/>
                      <a:pt x="435293" y="197929"/>
                    </a:cubicBezTo>
                    <a:cubicBezTo>
                      <a:pt x="437674" y="199072"/>
                      <a:pt x="439198" y="201835"/>
                      <a:pt x="441484" y="203549"/>
                    </a:cubicBezTo>
                    <a:cubicBezTo>
                      <a:pt x="453961" y="213169"/>
                      <a:pt x="464820" y="223838"/>
                      <a:pt x="480441" y="229743"/>
                    </a:cubicBezTo>
                    <a:cubicBezTo>
                      <a:pt x="482536" y="230505"/>
                      <a:pt x="485108" y="231838"/>
                      <a:pt x="486727" y="233077"/>
                    </a:cubicBezTo>
                    <a:cubicBezTo>
                      <a:pt x="495776" y="239935"/>
                      <a:pt x="505396" y="246888"/>
                      <a:pt x="514445" y="253175"/>
                    </a:cubicBezTo>
                    <a:cubicBezTo>
                      <a:pt x="517303" y="255079"/>
                      <a:pt x="520065" y="256889"/>
                      <a:pt x="522923" y="256794"/>
                    </a:cubicBezTo>
                    <a:cubicBezTo>
                      <a:pt x="530828" y="256508"/>
                      <a:pt x="534924" y="260032"/>
                      <a:pt x="539305" y="264223"/>
                    </a:cubicBezTo>
                    <a:cubicBezTo>
                      <a:pt x="543687" y="268414"/>
                      <a:pt x="546545" y="269938"/>
                      <a:pt x="552259" y="271939"/>
                    </a:cubicBezTo>
                    <a:cubicBezTo>
                      <a:pt x="553688" y="272415"/>
                      <a:pt x="554355" y="274510"/>
                      <a:pt x="554927" y="275653"/>
                    </a:cubicBezTo>
                    <a:cubicBezTo>
                      <a:pt x="552926" y="275939"/>
                      <a:pt x="550640" y="276130"/>
                      <a:pt x="548640" y="276225"/>
                    </a:cubicBezTo>
                    <a:cubicBezTo>
                      <a:pt x="544544" y="276415"/>
                      <a:pt x="543497" y="278225"/>
                      <a:pt x="542830" y="281273"/>
                    </a:cubicBezTo>
                    <a:cubicBezTo>
                      <a:pt x="538067" y="280797"/>
                      <a:pt x="537115" y="277559"/>
                      <a:pt x="531305" y="278797"/>
                    </a:cubicBezTo>
                    <a:close/>
                    <a:moveTo>
                      <a:pt x="549402" y="303085"/>
                    </a:moveTo>
                    <a:cubicBezTo>
                      <a:pt x="547307" y="300990"/>
                      <a:pt x="545116" y="298990"/>
                      <a:pt x="542925" y="296989"/>
                    </a:cubicBezTo>
                    <a:cubicBezTo>
                      <a:pt x="548259" y="296989"/>
                      <a:pt x="550259" y="298609"/>
                      <a:pt x="549402" y="303085"/>
                    </a:cubicBezTo>
                    <a:close/>
                    <a:moveTo>
                      <a:pt x="586835" y="321850"/>
                    </a:moveTo>
                    <a:cubicBezTo>
                      <a:pt x="582168" y="319659"/>
                      <a:pt x="577501" y="317563"/>
                      <a:pt x="572834" y="315373"/>
                    </a:cubicBezTo>
                    <a:cubicBezTo>
                      <a:pt x="573881" y="313277"/>
                      <a:pt x="574929" y="311182"/>
                      <a:pt x="576072" y="308991"/>
                    </a:cubicBezTo>
                    <a:cubicBezTo>
                      <a:pt x="583597" y="310515"/>
                      <a:pt x="588359" y="312039"/>
                      <a:pt x="591502" y="318421"/>
                    </a:cubicBezTo>
                    <a:cubicBezTo>
                      <a:pt x="589979" y="319564"/>
                      <a:pt x="588359" y="320707"/>
                      <a:pt x="586835" y="321850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  <p:sp>
            <p:nvSpPr>
              <p:cNvPr id="219" name="Freeform: Shape 218">
                <a:extLst>
                  <a:ext uri="{FF2B5EF4-FFF2-40B4-BE49-F238E27FC236}">
                    <a16:creationId xmlns:a16="http://schemas.microsoft.com/office/drawing/2014/main" id="{08FDB942-8448-4A11-ADAC-290681C67548}"/>
                  </a:ext>
                </a:extLst>
              </p:cNvPr>
              <p:cNvSpPr/>
              <p:nvPr userDrawn="1"/>
            </p:nvSpPr>
            <p:spPr>
              <a:xfrm>
                <a:off x="7796593" y="3630453"/>
                <a:ext cx="633031" cy="363474"/>
              </a:xfrm>
              <a:custGeom>
                <a:avLst/>
                <a:gdLst>
                  <a:gd name="connsiteX0" fmla="*/ 36005 w 633031"/>
                  <a:gd name="connsiteY0" fmla="*/ 52578 h 363474"/>
                  <a:gd name="connsiteX1" fmla="*/ 46768 w 633031"/>
                  <a:gd name="connsiteY1" fmla="*/ 58769 h 363474"/>
                  <a:gd name="connsiteX2" fmla="*/ 89631 w 633031"/>
                  <a:gd name="connsiteY2" fmla="*/ 75533 h 363474"/>
                  <a:gd name="connsiteX3" fmla="*/ 118586 w 633031"/>
                  <a:gd name="connsiteY3" fmla="*/ 86106 h 363474"/>
                  <a:gd name="connsiteX4" fmla="*/ 154020 w 633031"/>
                  <a:gd name="connsiteY4" fmla="*/ 100965 h 363474"/>
                  <a:gd name="connsiteX5" fmla="*/ 163545 w 633031"/>
                  <a:gd name="connsiteY5" fmla="*/ 105251 h 363474"/>
                  <a:gd name="connsiteX6" fmla="*/ 173355 w 633031"/>
                  <a:gd name="connsiteY6" fmla="*/ 108585 h 363474"/>
                  <a:gd name="connsiteX7" fmla="*/ 176308 w 633031"/>
                  <a:gd name="connsiteY7" fmla="*/ 108871 h 363474"/>
                  <a:gd name="connsiteX8" fmla="*/ 214027 w 633031"/>
                  <a:gd name="connsiteY8" fmla="*/ 126397 h 363474"/>
                  <a:gd name="connsiteX9" fmla="*/ 229553 w 633031"/>
                  <a:gd name="connsiteY9" fmla="*/ 131350 h 363474"/>
                  <a:gd name="connsiteX10" fmla="*/ 247174 w 633031"/>
                  <a:gd name="connsiteY10" fmla="*/ 134969 h 363474"/>
                  <a:gd name="connsiteX11" fmla="*/ 255270 w 633031"/>
                  <a:gd name="connsiteY11" fmla="*/ 136493 h 363474"/>
                  <a:gd name="connsiteX12" fmla="*/ 239839 w 633031"/>
                  <a:gd name="connsiteY12" fmla="*/ 127159 h 363474"/>
                  <a:gd name="connsiteX13" fmla="*/ 250889 w 633031"/>
                  <a:gd name="connsiteY13" fmla="*/ 127635 h 363474"/>
                  <a:gd name="connsiteX14" fmla="*/ 260890 w 633031"/>
                  <a:gd name="connsiteY14" fmla="*/ 127730 h 363474"/>
                  <a:gd name="connsiteX15" fmla="*/ 266510 w 633031"/>
                  <a:gd name="connsiteY15" fmla="*/ 131636 h 363474"/>
                  <a:gd name="connsiteX16" fmla="*/ 283940 w 633031"/>
                  <a:gd name="connsiteY16" fmla="*/ 142113 h 363474"/>
                  <a:gd name="connsiteX17" fmla="*/ 298323 w 633031"/>
                  <a:gd name="connsiteY17" fmla="*/ 150114 h 363474"/>
                  <a:gd name="connsiteX18" fmla="*/ 291561 w 633031"/>
                  <a:gd name="connsiteY18" fmla="*/ 156210 h 363474"/>
                  <a:gd name="connsiteX19" fmla="*/ 339566 w 633031"/>
                  <a:gd name="connsiteY19" fmla="*/ 186023 h 363474"/>
                  <a:gd name="connsiteX20" fmla="*/ 357664 w 633031"/>
                  <a:gd name="connsiteY20" fmla="*/ 195263 h 363474"/>
                  <a:gd name="connsiteX21" fmla="*/ 412433 w 633031"/>
                  <a:gd name="connsiteY21" fmla="*/ 225171 h 363474"/>
                  <a:gd name="connsiteX22" fmla="*/ 417005 w 633031"/>
                  <a:gd name="connsiteY22" fmla="*/ 227457 h 363474"/>
                  <a:gd name="connsiteX23" fmla="*/ 454152 w 633031"/>
                  <a:gd name="connsiteY23" fmla="*/ 252413 h 363474"/>
                  <a:gd name="connsiteX24" fmla="*/ 467202 w 633031"/>
                  <a:gd name="connsiteY24" fmla="*/ 260985 h 363474"/>
                  <a:gd name="connsiteX25" fmla="*/ 467678 w 633031"/>
                  <a:gd name="connsiteY25" fmla="*/ 267938 h 363474"/>
                  <a:gd name="connsiteX26" fmla="*/ 486156 w 633031"/>
                  <a:gd name="connsiteY26" fmla="*/ 274511 h 363474"/>
                  <a:gd name="connsiteX27" fmla="*/ 501872 w 633031"/>
                  <a:gd name="connsiteY27" fmla="*/ 284226 h 363474"/>
                  <a:gd name="connsiteX28" fmla="*/ 500634 w 633031"/>
                  <a:gd name="connsiteY28" fmla="*/ 288798 h 363474"/>
                  <a:gd name="connsiteX29" fmla="*/ 504444 w 633031"/>
                  <a:gd name="connsiteY29" fmla="*/ 290227 h 363474"/>
                  <a:gd name="connsiteX30" fmla="*/ 504730 w 633031"/>
                  <a:gd name="connsiteY30" fmla="*/ 286417 h 363474"/>
                  <a:gd name="connsiteX31" fmla="*/ 521113 w 633031"/>
                  <a:gd name="connsiteY31" fmla="*/ 292894 h 363474"/>
                  <a:gd name="connsiteX32" fmla="*/ 528257 w 633031"/>
                  <a:gd name="connsiteY32" fmla="*/ 291179 h 363474"/>
                  <a:gd name="connsiteX33" fmla="*/ 531972 w 633031"/>
                  <a:gd name="connsiteY33" fmla="*/ 292418 h 363474"/>
                  <a:gd name="connsiteX34" fmla="*/ 541211 w 633031"/>
                  <a:gd name="connsiteY34" fmla="*/ 303657 h 363474"/>
                  <a:gd name="connsiteX35" fmla="*/ 530829 w 633031"/>
                  <a:gd name="connsiteY35" fmla="*/ 301562 h 363474"/>
                  <a:gd name="connsiteX36" fmla="*/ 530447 w 633031"/>
                  <a:gd name="connsiteY36" fmla="*/ 303752 h 363474"/>
                  <a:gd name="connsiteX37" fmla="*/ 533877 w 633031"/>
                  <a:gd name="connsiteY37" fmla="*/ 307943 h 363474"/>
                  <a:gd name="connsiteX38" fmla="*/ 582739 w 633031"/>
                  <a:gd name="connsiteY38" fmla="*/ 355568 h 363474"/>
                  <a:gd name="connsiteX39" fmla="*/ 590074 w 633031"/>
                  <a:gd name="connsiteY39" fmla="*/ 363474 h 363474"/>
                  <a:gd name="connsiteX40" fmla="*/ 594170 w 633031"/>
                  <a:gd name="connsiteY40" fmla="*/ 361855 h 363474"/>
                  <a:gd name="connsiteX41" fmla="*/ 604171 w 633031"/>
                  <a:gd name="connsiteY41" fmla="*/ 357569 h 363474"/>
                  <a:gd name="connsiteX42" fmla="*/ 608838 w 633031"/>
                  <a:gd name="connsiteY42" fmla="*/ 355473 h 363474"/>
                  <a:gd name="connsiteX43" fmla="*/ 604933 w 633031"/>
                  <a:gd name="connsiteY43" fmla="*/ 348139 h 363474"/>
                  <a:gd name="connsiteX44" fmla="*/ 614934 w 633031"/>
                  <a:gd name="connsiteY44" fmla="*/ 352616 h 363474"/>
                  <a:gd name="connsiteX45" fmla="*/ 615029 w 633031"/>
                  <a:gd name="connsiteY45" fmla="*/ 352616 h 363474"/>
                  <a:gd name="connsiteX46" fmla="*/ 619792 w 633031"/>
                  <a:gd name="connsiteY46" fmla="*/ 350330 h 363474"/>
                  <a:gd name="connsiteX47" fmla="*/ 623793 w 633031"/>
                  <a:gd name="connsiteY47" fmla="*/ 348329 h 363474"/>
                  <a:gd name="connsiteX48" fmla="*/ 625697 w 633031"/>
                  <a:gd name="connsiteY48" fmla="*/ 347377 h 363474"/>
                  <a:gd name="connsiteX49" fmla="*/ 628269 w 633031"/>
                  <a:gd name="connsiteY49" fmla="*/ 346043 h 363474"/>
                  <a:gd name="connsiteX50" fmla="*/ 630650 w 633031"/>
                  <a:gd name="connsiteY50" fmla="*/ 344805 h 363474"/>
                  <a:gd name="connsiteX51" fmla="*/ 632841 w 633031"/>
                  <a:gd name="connsiteY51" fmla="*/ 343662 h 363474"/>
                  <a:gd name="connsiteX52" fmla="*/ 633032 w 633031"/>
                  <a:gd name="connsiteY52" fmla="*/ 343567 h 363474"/>
                  <a:gd name="connsiteX53" fmla="*/ 630270 w 633031"/>
                  <a:gd name="connsiteY53" fmla="*/ 340233 h 363474"/>
                  <a:gd name="connsiteX54" fmla="*/ 612077 w 633031"/>
                  <a:gd name="connsiteY54" fmla="*/ 325279 h 363474"/>
                  <a:gd name="connsiteX55" fmla="*/ 610267 w 633031"/>
                  <a:gd name="connsiteY55" fmla="*/ 322898 h 363474"/>
                  <a:gd name="connsiteX56" fmla="*/ 602075 w 633031"/>
                  <a:gd name="connsiteY56" fmla="*/ 310801 h 363474"/>
                  <a:gd name="connsiteX57" fmla="*/ 588455 w 633031"/>
                  <a:gd name="connsiteY57" fmla="*/ 297180 h 363474"/>
                  <a:gd name="connsiteX58" fmla="*/ 572738 w 633031"/>
                  <a:gd name="connsiteY58" fmla="*/ 283369 h 363474"/>
                  <a:gd name="connsiteX59" fmla="*/ 571215 w 633031"/>
                  <a:gd name="connsiteY59" fmla="*/ 283559 h 363474"/>
                  <a:gd name="connsiteX60" fmla="*/ 560547 w 633031"/>
                  <a:gd name="connsiteY60" fmla="*/ 290322 h 363474"/>
                  <a:gd name="connsiteX61" fmla="*/ 559689 w 633031"/>
                  <a:gd name="connsiteY61" fmla="*/ 286131 h 363474"/>
                  <a:gd name="connsiteX62" fmla="*/ 561880 w 633031"/>
                  <a:gd name="connsiteY62" fmla="*/ 281940 h 363474"/>
                  <a:gd name="connsiteX63" fmla="*/ 571215 w 633031"/>
                  <a:gd name="connsiteY63" fmla="*/ 283559 h 363474"/>
                  <a:gd name="connsiteX64" fmla="*/ 562452 w 633031"/>
                  <a:gd name="connsiteY64" fmla="*/ 274796 h 363474"/>
                  <a:gd name="connsiteX65" fmla="*/ 539211 w 633031"/>
                  <a:gd name="connsiteY65" fmla="*/ 258604 h 363474"/>
                  <a:gd name="connsiteX66" fmla="*/ 527781 w 633031"/>
                  <a:gd name="connsiteY66" fmla="*/ 254318 h 363474"/>
                  <a:gd name="connsiteX67" fmla="*/ 509397 w 633031"/>
                  <a:gd name="connsiteY67" fmla="*/ 242507 h 363474"/>
                  <a:gd name="connsiteX68" fmla="*/ 500539 w 633031"/>
                  <a:gd name="connsiteY68" fmla="*/ 232220 h 363474"/>
                  <a:gd name="connsiteX69" fmla="*/ 489204 w 633031"/>
                  <a:gd name="connsiteY69" fmla="*/ 233934 h 363474"/>
                  <a:gd name="connsiteX70" fmla="*/ 490347 w 633031"/>
                  <a:gd name="connsiteY70" fmla="*/ 234791 h 363474"/>
                  <a:gd name="connsiteX71" fmla="*/ 490633 w 633031"/>
                  <a:gd name="connsiteY71" fmla="*/ 237077 h 363474"/>
                  <a:gd name="connsiteX72" fmla="*/ 488062 w 633031"/>
                  <a:gd name="connsiteY72" fmla="*/ 236506 h 363474"/>
                  <a:gd name="connsiteX73" fmla="*/ 485680 w 633031"/>
                  <a:gd name="connsiteY73" fmla="*/ 231362 h 363474"/>
                  <a:gd name="connsiteX74" fmla="*/ 488538 w 633031"/>
                  <a:gd name="connsiteY74" fmla="*/ 233458 h 363474"/>
                  <a:gd name="connsiteX75" fmla="*/ 488728 w 633031"/>
                  <a:gd name="connsiteY75" fmla="*/ 233267 h 363474"/>
                  <a:gd name="connsiteX76" fmla="*/ 488156 w 633031"/>
                  <a:gd name="connsiteY76" fmla="*/ 232029 h 363474"/>
                  <a:gd name="connsiteX77" fmla="*/ 476441 w 633031"/>
                  <a:gd name="connsiteY77" fmla="*/ 223838 h 363474"/>
                  <a:gd name="connsiteX78" fmla="*/ 479298 w 633031"/>
                  <a:gd name="connsiteY78" fmla="*/ 217551 h 363474"/>
                  <a:gd name="connsiteX79" fmla="*/ 441198 w 633031"/>
                  <a:gd name="connsiteY79" fmla="*/ 195263 h 363474"/>
                  <a:gd name="connsiteX80" fmla="*/ 431388 w 633031"/>
                  <a:gd name="connsiteY80" fmla="*/ 193072 h 363474"/>
                  <a:gd name="connsiteX81" fmla="*/ 419671 w 633031"/>
                  <a:gd name="connsiteY81" fmla="*/ 183737 h 363474"/>
                  <a:gd name="connsiteX82" fmla="*/ 382143 w 633031"/>
                  <a:gd name="connsiteY82" fmla="*/ 160211 h 363474"/>
                  <a:gd name="connsiteX83" fmla="*/ 372713 w 633031"/>
                  <a:gd name="connsiteY83" fmla="*/ 155924 h 363474"/>
                  <a:gd name="connsiteX84" fmla="*/ 361474 w 633031"/>
                  <a:gd name="connsiteY84" fmla="*/ 153353 h 363474"/>
                  <a:gd name="connsiteX85" fmla="*/ 353378 w 633031"/>
                  <a:gd name="connsiteY85" fmla="*/ 145733 h 363474"/>
                  <a:gd name="connsiteX86" fmla="*/ 340043 w 633031"/>
                  <a:gd name="connsiteY86" fmla="*/ 145542 h 363474"/>
                  <a:gd name="connsiteX87" fmla="*/ 330327 w 633031"/>
                  <a:gd name="connsiteY87" fmla="*/ 135255 h 363474"/>
                  <a:gd name="connsiteX88" fmla="*/ 313182 w 633031"/>
                  <a:gd name="connsiteY88" fmla="*/ 124873 h 363474"/>
                  <a:gd name="connsiteX89" fmla="*/ 315754 w 633031"/>
                  <a:gd name="connsiteY89" fmla="*/ 124873 h 363474"/>
                  <a:gd name="connsiteX90" fmla="*/ 309277 w 633031"/>
                  <a:gd name="connsiteY90" fmla="*/ 122682 h 363474"/>
                  <a:gd name="connsiteX91" fmla="*/ 302800 w 633031"/>
                  <a:gd name="connsiteY91" fmla="*/ 119063 h 363474"/>
                  <a:gd name="connsiteX92" fmla="*/ 295466 w 633031"/>
                  <a:gd name="connsiteY92" fmla="*/ 118205 h 363474"/>
                  <a:gd name="connsiteX93" fmla="*/ 292704 w 633031"/>
                  <a:gd name="connsiteY93" fmla="*/ 118872 h 363474"/>
                  <a:gd name="connsiteX94" fmla="*/ 289465 w 633031"/>
                  <a:gd name="connsiteY94" fmla="*/ 119253 h 363474"/>
                  <a:gd name="connsiteX95" fmla="*/ 278321 w 633031"/>
                  <a:gd name="connsiteY95" fmla="*/ 114110 h 363474"/>
                  <a:gd name="connsiteX96" fmla="*/ 278512 w 633031"/>
                  <a:gd name="connsiteY96" fmla="*/ 113824 h 363474"/>
                  <a:gd name="connsiteX97" fmla="*/ 277939 w 633031"/>
                  <a:gd name="connsiteY97" fmla="*/ 113824 h 363474"/>
                  <a:gd name="connsiteX98" fmla="*/ 278225 w 633031"/>
                  <a:gd name="connsiteY98" fmla="*/ 114110 h 363474"/>
                  <a:gd name="connsiteX99" fmla="*/ 273368 w 633031"/>
                  <a:gd name="connsiteY99" fmla="*/ 112967 h 363474"/>
                  <a:gd name="connsiteX100" fmla="*/ 256890 w 633031"/>
                  <a:gd name="connsiteY100" fmla="*/ 104394 h 363474"/>
                  <a:gd name="connsiteX101" fmla="*/ 256508 w 633031"/>
                  <a:gd name="connsiteY101" fmla="*/ 104204 h 363474"/>
                  <a:gd name="connsiteX102" fmla="*/ 256223 w 633031"/>
                  <a:gd name="connsiteY102" fmla="*/ 104108 h 363474"/>
                  <a:gd name="connsiteX103" fmla="*/ 256127 w 633031"/>
                  <a:gd name="connsiteY103" fmla="*/ 104013 h 363474"/>
                  <a:gd name="connsiteX104" fmla="*/ 255842 w 633031"/>
                  <a:gd name="connsiteY104" fmla="*/ 103918 h 363474"/>
                  <a:gd name="connsiteX105" fmla="*/ 255556 w 633031"/>
                  <a:gd name="connsiteY105" fmla="*/ 103727 h 363474"/>
                  <a:gd name="connsiteX106" fmla="*/ 255080 w 633031"/>
                  <a:gd name="connsiteY106" fmla="*/ 103537 h 363474"/>
                  <a:gd name="connsiteX107" fmla="*/ 254604 w 633031"/>
                  <a:gd name="connsiteY107" fmla="*/ 103251 h 363474"/>
                  <a:gd name="connsiteX108" fmla="*/ 253555 w 633031"/>
                  <a:gd name="connsiteY108" fmla="*/ 102679 h 363474"/>
                  <a:gd name="connsiteX109" fmla="*/ 252984 w 633031"/>
                  <a:gd name="connsiteY109" fmla="*/ 102394 h 363474"/>
                  <a:gd name="connsiteX110" fmla="*/ 251746 w 633031"/>
                  <a:gd name="connsiteY110" fmla="*/ 101727 h 363474"/>
                  <a:gd name="connsiteX111" fmla="*/ 250698 w 633031"/>
                  <a:gd name="connsiteY111" fmla="*/ 101156 h 363474"/>
                  <a:gd name="connsiteX112" fmla="*/ 248888 w 633031"/>
                  <a:gd name="connsiteY112" fmla="*/ 100203 h 363474"/>
                  <a:gd name="connsiteX113" fmla="*/ 247745 w 633031"/>
                  <a:gd name="connsiteY113" fmla="*/ 99632 h 363474"/>
                  <a:gd name="connsiteX114" fmla="*/ 246412 w 633031"/>
                  <a:gd name="connsiteY114" fmla="*/ 98965 h 363474"/>
                  <a:gd name="connsiteX115" fmla="*/ 244888 w 633031"/>
                  <a:gd name="connsiteY115" fmla="*/ 98203 h 363474"/>
                  <a:gd name="connsiteX116" fmla="*/ 243078 w 633031"/>
                  <a:gd name="connsiteY116" fmla="*/ 97250 h 363474"/>
                  <a:gd name="connsiteX117" fmla="*/ 242221 w 633031"/>
                  <a:gd name="connsiteY117" fmla="*/ 96774 h 363474"/>
                  <a:gd name="connsiteX118" fmla="*/ 240125 w 633031"/>
                  <a:gd name="connsiteY118" fmla="*/ 95631 h 363474"/>
                  <a:gd name="connsiteX119" fmla="*/ 239363 w 633031"/>
                  <a:gd name="connsiteY119" fmla="*/ 95250 h 363474"/>
                  <a:gd name="connsiteX120" fmla="*/ 237268 w 633031"/>
                  <a:gd name="connsiteY120" fmla="*/ 94202 h 363474"/>
                  <a:gd name="connsiteX121" fmla="*/ 236315 w 633031"/>
                  <a:gd name="connsiteY121" fmla="*/ 93726 h 363474"/>
                  <a:gd name="connsiteX122" fmla="*/ 233553 w 633031"/>
                  <a:gd name="connsiteY122" fmla="*/ 92297 h 363474"/>
                  <a:gd name="connsiteX123" fmla="*/ 232124 w 633031"/>
                  <a:gd name="connsiteY123" fmla="*/ 91535 h 363474"/>
                  <a:gd name="connsiteX124" fmla="*/ 229362 w 633031"/>
                  <a:gd name="connsiteY124" fmla="*/ 90107 h 363474"/>
                  <a:gd name="connsiteX125" fmla="*/ 228315 w 633031"/>
                  <a:gd name="connsiteY125" fmla="*/ 89535 h 363474"/>
                  <a:gd name="connsiteX126" fmla="*/ 226029 w 633031"/>
                  <a:gd name="connsiteY126" fmla="*/ 88297 h 363474"/>
                  <a:gd name="connsiteX127" fmla="*/ 224600 w 633031"/>
                  <a:gd name="connsiteY127" fmla="*/ 87535 h 363474"/>
                  <a:gd name="connsiteX128" fmla="*/ 223933 w 633031"/>
                  <a:gd name="connsiteY128" fmla="*/ 87154 h 363474"/>
                  <a:gd name="connsiteX129" fmla="*/ 221361 w 633031"/>
                  <a:gd name="connsiteY129" fmla="*/ 85725 h 363474"/>
                  <a:gd name="connsiteX130" fmla="*/ 219837 w 633031"/>
                  <a:gd name="connsiteY130" fmla="*/ 84868 h 363474"/>
                  <a:gd name="connsiteX131" fmla="*/ 218123 w 633031"/>
                  <a:gd name="connsiteY131" fmla="*/ 83915 h 363474"/>
                  <a:gd name="connsiteX132" fmla="*/ 216027 w 633031"/>
                  <a:gd name="connsiteY132" fmla="*/ 82677 h 363474"/>
                  <a:gd name="connsiteX133" fmla="*/ 214694 w 633031"/>
                  <a:gd name="connsiteY133" fmla="*/ 81820 h 363474"/>
                  <a:gd name="connsiteX134" fmla="*/ 213646 w 633031"/>
                  <a:gd name="connsiteY134" fmla="*/ 81153 h 363474"/>
                  <a:gd name="connsiteX135" fmla="*/ 212979 w 633031"/>
                  <a:gd name="connsiteY135" fmla="*/ 80677 h 363474"/>
                  <a:gd name="connsiteX136" fmla="*/ 212598 w 633031"/>
                  <a:gd name="connsiteY136" fmla="*/ 80391 h 363474"/>
                  <a:gd name="connsiteX137" fmla="*/ 212313 w 633031"/>
                  <a:gd name="connsiteY137" fmla="*/ 80105 h 363474"/>
                  <a:gd name="connsiteX138" fmla="*/ 212027 w 633031"/>
                  <a:gd name="connsiteY138" fmla="*/ 79820 h 363474"/>
                  <a:gd name="connsiteX139" fmla="*/ 211931 w 633031"/>
                  <a:gd name="connsiteY139" fmla="*/ 79534 h 363474"/>
                  <a:gd name="connsiteX140" fmla="*/ 211931 w 633031"/>
                  <a:gd name="connsiteY140" fmla="*/ 79534 h 363474"/>
                  <a:gd name="connsiteX141" fmla="*/ 211646 w 633031"/>
                  <a:gd name="connsiteY141" fmla="*/ 79439 h 363474"/>
                  <a:gd name="connsiteX142" fmla="*/ 175165 w 633031"/>
                  <a:gd name="connsiteY142" fmla="*/ 65151 h 363474"/>
                  <a:gd name="connsiteX143" fmla="*/ 170783 w 633031"/>
                  <a:gd name="connsiteY143" fmla="*/ 64008 h 363474"/>
                  <a:gd name="connsiteX144" fmla="*/ 156782 w 633031"/>
                  <a:gd name="connsiteY144" fmla="*/ 58388 h 363474"/>
                  <a:gd name="connsiteX145" fmla="*/ 144304 w 633031"/>
                  <a:gd name="connsiteY145" fmla="*/ 52578 h 363474"/>
                  <a:gd name="connsiteX146" fmla="*/ 95536 w 633031"/>
                  <a:gd name="connsiteY146" fmla="*/ 37814 h 363474"/>
                  <a:gd name="connsiteX147" fmla="*/ 75724 w 633031"/>
                  <a:gd name="connsiteY147" fmla="*/ 29718 h 363474"/>
                  <a:gd name="connsiteX148" fmla="*/ 46387 w 633031"/>
                  <a:gd name="connsiteY148" fmla="*/ 13049 h 363474"/>
                  <a:gd name="connsiteX149" fmla="*/ 35719 w 633031"/>
                  <a:gd name="connsiteY149" fmla="*/ 18002 h 363474"/>
                  <a:gd name="connsiteX150" fmla="*/ 20860 w 633031"/>
                  <a:gd name="connsiteY150" fmla="*/ 3715 h 363474"/>
                  <a:gd name="connsiteX151" fmla="*/ 11716 w 633031"/>
                  <a:gd name="connsiteY151" fmla="*/ 0 h 363474"/>
                  <a:gd name="connsiteX152" fmla="*/ 11716 w 633031"/>
                  <a:gd name="connsiteY152" fmla="*/ 0 h 363474"/>
                  <a:gd name="connsiteX153" fmla="*/ 11525 w 633031"/>
                  <a:gd name="connsiteY153" fmla="*/ 381 h 363474"/>
                  <a:gd name="connsiteX154" fmla="*/ 11335 w 633031"/>
                  <a:gd name="connsiteY154" fmla="*/ 762 h 363474"/>
                  <a:gd name="connsiteX155" fmla="*/ 11145 w 633031"/>
                  <a:gd name="connsiteY155" fmla="*/ 1238 h 363474"/>
                  <a:gd name="connsiteX156" fmla="*/ 10954 w 633031"/>
                  <a:gd name="connsiteY156" fmla="*/ 1715 h 363474"/>
                  <a:gd name="connsiteX157" fmla="*/ 10383 w 633031"/>
                  <a:gd name="connsiteY157" fmla="*/ 2953 h 363474"/>
                  <a:gd name="connsiteX158" fmla="*/ 9144 w 633031"/>
                  <a:gd name="connsiteY158" fmla="*/ 5810 h 363474"/>
                  <a:gd name="connsiteX159" fmla="*/ 8858 w 633031"/>
                  <a:gd name="connsiteY159" fmla="*/ 6382 h 363474"/>
                  <a:gd name="connsiteX160" fmla="*/ 8573 w 633031"/>
                  <a:gd name="connsiteY160" fmla="*/ 7144 h 363474"/>
                  <a:gd name="connsiteX161" fmla="*/ 8287 w 633031"/>
                  <a:gd name="connsiteY161" fmla="*/ 7811 h 363474"/>
                  <a:gd name="connsiteX162" fmla="*/ 8097 w 633031"/>
                  <a:gd name="connsiteY162" fmla="*/ 8382 h 363474"/>
                  <a:gd name="connsiteX163" fmla="*/ 8287 w 633031"/>
                  <a:gd name="connsiteY163" fmla="*/ 8477 h 363474"/>
                  <a:gd name="connsiteX164" fmla="*/ 9811 w 633031"/>
                  <a:gd name="connsiteY164" fmla="*/ 11621 h 363474"/>
                  <a:gd name="connsiteX165" fmla="*/ 7144 w 633031"/>
                  <a:gd name="connsiteY165" fmla="*/ 10954 h 363474"/>
                  <a:gd name="connsiteX166" fmla="*/ 7049 w 633031"/>
                  <a:gd name="connsiteY166" fmla="*/ 11144 h 363474"/>
                  <a:gd name="connsiteX167" fmla="*/ 6763 w 633031"/>
                  <a:gd name="connsiteY167" fmla="*/ 12002 h 363474"/>
                  <a:gd name="connsiteX168" fmla="*/ 6477 w 633031"/>
                  <a:gd name="connsiteY168" fmla="*/ 12954 h 363474"/>
                  <a:gd name="connsiteX169" fmla="*/ 6191 w 633031"/>
                  <a:gd name="connsiteY169" fmla="*/ 13716 h 363474"/>
                  <a:gd name="connsiteX170" fmla="*/ 5905 w 633031"/>
                  <a:gd name="connsiteY170" fmla="*/ 14573 h 363474"/>
                  <a:gd name="connsiteX171" fmla="*/ 5715 w 633031"/>
                  <a:gd name="connsiteY171" fmla="*/ 15145 h 363474"/>
                  <a:gd name="connsiteX172" fmla="*/ 5525 w 633031"/>
                  <a:gd name="connsiteY172" fmla="*/ 15621 h 363474"/>
                  <a:gd name="connsiteX173" fmla="*/ 9716 w 633031"/>
                  <a:gd name="connsiteY173" fmla="*/ 22289 h 363474"/>
                  <a:gd name="connsiteX174" fmla="*/ 9716 w 633031"/>
                  <a:gd name="connsiteY174" fmla="*/ 22289 h 363474"/>
                  <a:gd name="connsiteX175" fmla="*/ 4382 w 633031"/>
                  <a:gd name="connsiteY175" fmla="*/ 19526 h 363474"/>
                  <a:gd name="connsiteX176" fmla="*/ 4286 w 633031"/>
                  <a:gd name="connsiteY176" fmla="*/ 19812 h 363474"/>
                  <a:gd name="connsiteX177" fmla="*/ 4191 w 633031"/>
                  <a:gd name="connsiteY177" fmla="*/ 20288 h 363474"/>
                  <a:gd name="connsiteX178" fmla="*/ 3906 w 633031"/>
                  <a:gd name="connsiteY178" fmla="*/ 21146 h 363474"/>
                  <a:gd name="connsiteX179" fmla="*/ 3620 w 633031"/>
                  <a:gd name="connsiteY179" fmla="*/ 22193 h 363474"/>
                  <a:gd name="connsiteX180" fmla="*/ 3429 w 633031"/>
                  <a:gd name="connsiteY180" fmla="*/ 22955 h 363474"/>
                  <a:gd name="connsiteX181" fmla="*/ 3239 w 633031"/>
                  <a:gd name="connsiteY181" fmla="*/ 23622 h 363474"/>
                  <a:gd name="connsiteX182" fmla="*/ 2953 w 633031"/>
                  <a:gd name="connsiteY182" fmla="*/ 24765 h 363474"/>
                  <a:gd name="connsiteX183" fmla="*/ 2763 w 633031"/>
                  <a:gd name="connsiteY183" fmla="*/ 25527 h 363474"/>
                  <a:gd name="connsiteX184" fmla="*/ 2667 w 633031"/>
                  <a:gd name="connsiteY184" fmla="*/ 25813 h 363474"/>
                  <a:gd name="connsiteX185" fmla="*/ 8477 w 633031"/>
                  <a:gd name="connsiteY185" fmla="*/ 27813 h 363474"/>
                  <a:gd name="connsiteX186" fmla="*/ 15050 w 633031"/>
                  <a:gd name="connsiteY186" fmla="*/ 33147 h 363474"/>
                  <a:gd name="connsiteX187" fmla="*/ 1620 w 633031"/>
                  <a:gd name="connsiteY187" fmla="*/ 30290 h 363474"/>
                  <a:gd name="connsiteX188" fmla="*/ 1524 w 633031"/>
                  <a:gd name="connsiteY188" fmla="*/ 30671 h 363474"/>
                  <a:gd name="connsiteX189" fmla="*/ 1334 w 633031"/>
                  <a:gd name="connsiteY189" fmla="*/ 31623 h 363474"/>
                  <a:gd name="connsiteX190" fmla="*/ 1143 w 633031"/>
                  <a:gd name="connsiteY190" fmla="*/ 32480 h 363474"/>
                  <a:gd name="connsiteX191" fmla="*/ 858 w 633031"/>
                  <a:gd name="connsiteY191" fmla="*/ 33623 h 363474"/>
                  <a:gd name="connsiteX192" fmla="*/ 667 w 633031"/>
                  <a:gd name="connsiteY192" fmla="*/ 34671 h 363474"/>
                  <a:gd name="connsiteX193" fmla="*/ 477 w 633031"/>
                  <a:gd name="connsiteY193" fmla="*/ 35719 h 363474"/>
                  <a:gd name="connsiteX194" fmla="*/ 191 w 633031"/>
                  <a:gd name="connsiteY194" fmla="*/ 37148 h 363474"/>
                  <a:gd name="connsiteX195" fmla="*/ 0 w 633031"/>
                  <a:gd name="connsiteY195" fmla="*/ 37910 h 363474"/>
                  <a:gd name="connsiteX196" fmla="*/ 0 w 633031"/>
                  <a:gd name="connsiteY196" fmla="*/ 38005 h 363474"/>
                  <a:gd name="connsiteX197" fmla="*/ 2763 w 633031"/>
                  <a:gd name="connsiteY197" fmla="*/ 39053 h 363474"/>
                  <a:gd name="connsiteX198" fmla="*/ 36005 w 633031"/>
                  <a:gd name="connsiteY198" fmla="*/ 52578 h 363474"/>
                  <a:gd name="connsiteX199" fmla="*/ 595789 w 633031"/>
                  <a:gd name="connsiteY199" fmla="*/ 355759 h 363474"/>
                  <a:gd name="connsiteX200" fmla="*/ 599123 w 633031"/>
                  <a:gd name="connsiteY200" fmla="*/ 357664 h 363474"/>
                  <a:gd name="connsiteX201" fmla="*/ 597694 w 633031"/>
                  <a:gd name="connsiteY201" fmla="*/ 360331 h 363474"/>
                  <a:gd name="connsiteX202" fmla="*/ 594551 w 633031"/>
                  <a:gd name="connsiteY202" fmla="*/ 357569 h 363474"/>
                  <a:gd name="connsiteX203" fmla="*/ 595789 w 633031"/>
                  <a:gd name="connsiteY203" fmla="*/ 355759 h 363474"/>
                  <a:gd name="connsiteX204" fmla="*/ 586930 w 633031"/>
                  <a:gd name="connsiteY204" fmla="*/ 324422 h 363474"/>
                  <a:gd name="connsiteX205" fmla="*/ 591503 w 633031"/>
                  <a:gd name="connsiteY205" fmla="*/ 326993 h 363474"/>
                  <a:gd name="connsiteX206" fmla="*/ 589788 w 633031"/>
                  <a:gd name="connsiteY206" fmla="*/ 329851 h 363474"/>
                  <a:gd name="connsiteX207" fmla="*/ 585216 w 633031"/>
                  <a:gd name="connsiteY207" fmla="*/ 326231 h 363474"/>
                  <a:gd name="connsiteX208" fmla="*/ 586930 w 633031"/>
                  <a:gd name="connsiteY208" fmla="*/ 324422 h 363474"/>
                  <a:gd name="connsiteX209" fmla="*/ 578834 w 633031"/>
                  <a:gd name="connsiteY209" fmla="*/ 312611 h 363474"/>
                  <a:gd name="connsiteX210" fmla="*/ 583978 w 633031"/>
                  <a:gd name="connsiteY210" fmla="*/ 315944 h 363474"/>
                  <a:gd name="connsiteX211" fmla="*/ 579120 w 633031"/>
                  <a:gd name="connsiteY211" fmla="*/ 318135 h 363474"/>
                  <a:gd name="connsiteX212" fmla="*/ 575786 w 633031"/>
                  <a:gd name="connsiteY212" fmla="*/ 314897 h 363474"/>
                  <a:gd name="connsiteX213" fmla="*/ 578834 w 633031"/>
                  <a:gd name="connsiteY213" fmla="*/ 312611 h 363474"/>
                  <a:gd name="connsiteX214" fmla="*/ 574167 w 633031"/>
                  <a:gd name="connsiteY214" fmla="*/ 292418 h 363474"/>
                  <a:gd name="connsiteX215" fmla="*/ 577025 w 633031"/>
                  <a:gd name="connsiteY215" fmla="*/ 295561 h 363474"/>
                  <a:gd name="connsiteX216" fmla="*/ 573977 w 633031"/>
                  <a:gd name="connsiteY216" fmla="*/ 298037 h 363474"/>
                  <a:gd name="connsiteX217" fmla="*/ 570833 w 633031"/>
                  <a:gd name="connsiteY217" fmla="*/ 295656 h 363474"/>
                  <a:gd name="connsiteX218" fmla="*/ 574167 w 633031"/>
                  <a:gd name="connsiteY218" fmla="*/ 292418 h 363474"/>
                  <a:gd name="connsiteX219" fmla="*/ 521304 w 633031"/>
                  <a:gd name="connsiteY219" fmla="*/ 274034 h 363474"/>
                  <a:gd name="connsiteX220" fmla="*/ 511874 w 633031"/>
                  <a:gd name="connsiteY220" fmla="*/ 266319 h 363474"/>
                  <a:gd name="connsiteX221" fmla="*/ 521304 w 633031"/>
                  <a:gd name="connsiteY221" fmla="*/ 274034 h 363474"/>
                  <a:gd name="connsiteX222" fmla="*/ 472726 w 633031"/>
                  <a:gd name="connsiteY222" fmla="*/ 236220 h 363474"/>
                  <a:gd name="connsiteX223" fmla="*/ 488633 w 633031"/>
                  <a:gd name="connsiteY223" fmla="*/ 244507 h 363474"/>
                  <a:gd name="connsiteX224" fmla="*/ 502063 w 633031"/>
                  <a:gd name="connsiteY224" fmla="*/ 251365 h 363474"/>
                  <a:gd name="connsiteX225" fmla="*/ 497872 w 633031"/>
                  <a:gd name="connsiteY225" fmla="*/ 256699 h 363474"/>
                  <a:gd name="connsiteX226" fmla="*/ 483489 w 633031"/>
                  <a:gd name="connsiteY226" fmla="*/ 251651 h 363474"/>
                  <a:gd name="connsiteX227" fmla="*/ 469583 w 633031"/>
                  <a:gd name="connsiteY227" fmla="*/ 237935 h 363474"/>
                  <a:gd name="connsiteX228" fmla="*/ 472726 w 633031"/>
                  <a:gd name="connsiteY228" fmla="*/ 236220 h 363474"/>
                  <a:gd name="connsiteX229" fmla="*/ 483204 w 633031"/>
                  <a:gd name="connsiteY229" fmla="*/ 252413 h 363474"/>
                  <a:gd name="connsiteX230" fmla="*/ 484823 w 633031"/>
                  <a:gd name="connsiteY230" fmla="*/ 262223 h 363474"/>
                  <a:gd name="connsiteX231" fmla="*/ 467106 w 633031"/>
                  <a:gd name="connsiteY231" fmla="*/ 247364 h 363474"/>
                  <a:gd name="connsiteX232" fmla="*/ 483204 w 633031"/>
                  <a:gd name="connsiteY232" fmla="*/ 252413 h 363474"/>
                  <a:gd name="connsiteX233" fmla="*/ 461106 w 633031"/>
                  <a:gd name="connsiteY233" fmla="*/ 216979 h 363474"/>
                  <a:gd name="connsiteX234" fmla="*/ 465963 w 633031"/>
                  <a:gd name="connsiteY234" fmla="*/ 220885 h 363474"/>
                  <a:gd name="connsiteX235" fmla="*/ 465011 w 633031"/>
                  <a:gd name="connsiteY235" fmla="*/ 221933 h 363474"/>
                  <a:gd name="connsiteX236" fmla="*/ 459677 w 633031"/>
                  <a:gd name="connsiteY236" fmla="*/ 219456 h 363474"/>
                  <a:gd name="connsiteX237" fmla="*/ 458629 w 633031"/>
                  <a:gd name="connsiteY237" fmla="*/ 218027 h 363474"/>
                  <a:gd name="connsiteX238" fmla="*/ 461106 w 633031"/>
                  <a:gd name="connsiteY238" fmla="*/ 216979 h 363474"/>
                  <a:gd name="connsiteX239" fmla="*/ 456152 w 633031"/>
                  <a:gd name="connsiteY239" fmla="*/ 229648 h 363474"/>
                  <a:gd name="connsiteX240" fmla="*/ 447961 w 633031"/>
                  <a:gd name="connsiteY240" fmla="*/ 228886 h 363474"/>
                  <a:gd name="connsiteX241" fmla="*/ 432911 w 633031"/>
                  <a:gd name="connsiteY241" fmla="*/ 212217 h 363474"/>
                  <a:gd name="connsiteX242" fmla="*/ 448342 w 633031"/>
                  <a:gd name="connsiteY242" fmla="*/ 218694 h 363474"/>
                  <a:gd name="connsiteX243" fmla="*/ 456152 w 633031"/>
                  <a:gd name="connsiteY243" fmla="*/ 229648 h 363474"/>
                  <a:gd name="connsiteX244" fmla="*/ 446247 w 633031"/>
                  <a:gd name="connsiteY244" fmla="*/ 207836 h 363474"/>
                  <a:gd name="connsiteX245" fmla="*/ 439198 w 633031"/>
                  <a:gd name="connsiteY245" fmla="*/ 203549 h 363474"/>
                  <a:gd name="connsiteX246" fmla="*/ 446247 w 633031"/>
                  <a:gd name="connsiteY246" fmla="*/ 207836 h 363474"/>
                  <a:gd name="connsiteX247" fmla="*/ 424529 w 633031"/>
                  <a:gd name="connsiteY247" fmla="*/ 192500 h 363474"/>
                  <a:gd name="connsiteX248" fmla="*/ 438341 w 633031"/>
                  <a:gd name="connsiteY248" fmla="*/ 202978 h 363474"/>
                  <a:gd name="connsiteX249" fmla="*/ 425958 w 633031"/>
                  <a:gd name="connsiteY249" fmla="*/ 198311 h 363474"/>
                  <a:gd name="connsiteX250" fmla="*/ 424815 w 633031"/>
                  <a:gd name="connsiteY250" fmla="*/ 192977 h 363474"/>
                  <a:gd name="connsiteX251" fmla="*/ 424434 w 633031"/>
                  <a:gd name="connsiteY251" fmla="*/ 192596 h 363474"/>
                  <a:gd name="connsiteX252" fmla="*/ 424529 w 633031"/>
                  <a:gd name="connsiteY252" fmla="*/ 192500 h 363474"/>
                  <a:gd name="connsiteX253" fmla="*/ 405575 w 633031"/>
                  <a:gd name="connsiteY253" fmla="*/ 200120 h 363474"/>
                  <a:gd name="connsiteX254" fmla="*/ 412242 w 633031"/>
                  <a:gd name="connsiteY254" fmla="*/ 197929 h 363474"/>
                  <a:gd name="connsiteX255" fmla="*/ 427673 w 633031"/>
                  <a:gd name="connsiteY255" fmla="*/ 205931 h 363474"/>
                  <a:gd name="connsiteX256" fmla="*/ 407004 w 633031"/>
                  <a:gd name="connsiteY256" fmla="*/ 206883 h 363474"/>
                  <a:gd name="connsiteX257" fmla="*/ 405575 w 633031"/>
                  <a:gd name="connsiteY257" fmla="*/ 200120 h 363474"/>
                  <a:gd name="connsiteX258" fmla="*/ 397574 w 633031"/>
                  <a:gd name="connsiteY258" fmla="*/ 201549 h 363474"/>
                  <a:gd name="connsiteX259" fmla="*/ 399574 w 633031"/>
                  <a:gd name="connsiteY259" fmla="*/ 202978 h 363474"/>
                  <a:gd name="connsiteX260" fmla="*/ 398717 w 633031"/>
                  <a:gd name="connsiteY260" fmla="*/ 203835 h 363474"/>
                  <a:gd name="connsiteX261" fmla="*/ 396430 w 633031"/>
                  <a:gd name="connsiteY261" fmla="*/ 202883 h 363474"/>
                  <a:gd name="connsiteX262" fmla="*/ 397574 w 633031"/>
                  <a:gd name="connsiteY262" fmla="*/ 201549 h 363474"/>
                  <a:gd name="connsiteX263" fmla="*/ 387763 w 633031"/>
                  <a:gd name="connsiteY263" fmla="*/ 183547 h 363474"/>
                  <a:gd name="connsiteX264" fmla="*/ 340519 w 633031"/>
                  <a:gd name="connsiteY264" fmla="*/ 161639 h 363474"/>
                  <a:gd name="connsiteX265" fmla="*/ 387763 w 633031"/>
                  <a:gd name="connsiteY265" fmla="*/ 183547 h 363474"/>
                  <a:gd name="connsiteX266" fmla="*/ 326517 w 633031"/>
                  <a:gd name="connsiteY266" fmla="*/ 164402 h 363474"/>
                  <a:gd name="connsiteX267" fmla="*/ 309753 w 633031"/>
                  <a:gd name="connsiteY267" fmla="*/ 165354 h 363474"/>
                  <a:gd name="connsiteX268" fmla="*/ 326517 w 633031"/>
                  <a:gd name="connsiteY268" fmla="*/ 164402 h 363474"/>
                  <a:gd name="connsiteX269" fmla="*/ 282988 w 633031"/>
                  <a:gd name="connsiteY269" fmla="*/ 124968 h 363474"/>
                  <a:gd name="connsiteX270" fmla="*/ 293370 w 633031"/>
                  <a:gd name="connsiteY270" fmla="*/ 124968 h 363474"/>
                  <a:gd name="connsiteX271" fmla="*/ 296609 w 633031"/>
                  <a:gd name="connsiteY271" fmla="*/ 127254 h 363474"/>
                  <a:gd name="connsiteX272" fmla="*/ 289370 w 633031"/>
                  <a:gd name="connsiteY272" fmla="*/ 129635 h 363474"/>
                  <a:gd name="connsiteX273" fmla="*/ 298990 w 633031"/>
                  <a:gd name="connsiteY273" fmla="*/ 139827 h 363474"/>
                  <a:gd name="connsiteX274" fmla="*/ 291370 w 633031"/>
                  <a:gd name="connsiteY274" fmla="*/ 139732 h 363474"/>
                  <a:gd name="connsiteX275" fmla="*/ 281083 w 633031"/>
                  <a:gd name="connsiteY275" fmla="*/ 132493 h 363474"/>
                  <a:gd name="connsiteX276" fmla="*/ 282988 w 633031"/>
                  <a:gd name="connsiteY276" fmla="*/ 124968 h 363474"/>
                  <a:gd name="connsiteX277" fmla="*/ 259556 w 633031"/>
                  <a:gd name="connsiteY277" fmla="*/ 111728 h 363474"/>
                  <a:gd name="connsiteX278" fmla="*/ 261461 w 633031"/>
                  <a:gd name="connsiteY278" fmla="*/ 112395 h 363474"/>
                  <a:gd name="connsiteX279" fmla="*/ 261461 w 633031"/>
                  <a:gd name="connsiteY279" fmla="*/ 112395 h 363474"/>
                  <a:gd name="connsiteX280" fmla="*/ 259556 w 633031"/>
                  <a:gd name="connsiteY280" fmla="*/ 113729 h 363474"/>
                  <a:gd name="connsiteX281" fmla="*/ 257937 w 633031"/>
                  <a:gd name="connsiteY281" fmla="*/ 112014 h 363474"/>
                  <a:gd name="connsiteX282" fmla="*/ 259556 w 633031"/>
                  <a:gd name="connsiteY282" fmla="*/ 111728 h 363474"/>
                  <a:gd name="connsiteX283" fmla="*/ 228600 w 633031"/>
                  <a:gd name="connsiteY283" fmla="*/ 99822 h 363474"/>
                  <a:gd name="connsiteX284" fmla="*/ 254508 w 633031"/>
                  <a:gd name="connsiteY284" fmla="*/ 109728 h 363474"/>
                  <a:gd name="connsiteX285" fmla="*/ 255556 w 633031"/>
                  <a:gd name="connsiteY285" fmla="*/ 112586 h 363474"/>
                  <a:gd name="connsiteX286" fmla="*/ 228219 w 633031"/>
                  <a:gd name="connsiteY286" fmla="*/ 101918 h 363474"/>
                  <a:gd name="connsiteX287" fmla="*/ 228600 w 633031"/>
                  <a:gd name="connsiteY287" fmla="*/ 99822 h 363474"/>
                  <a:gd name="connsiteX288" fmla="*/ 219456 w 633031"/>
                  <a:gd name="connsiteY288" fmla="*/ 96393 h 363474"/>
                  <a:gd name="connsiteX289" fmla="*/ 219552 w 633031"/>
                  <a:gd name="connsiteY289" fmla="*/ 98203 h 363474"/>
                  <a:gd name="connsiteX290" fmla="*/ 215932 w 633031"/>
                  <a:gd name="connsiteY290" fmla="*/ 97631 h 363474"/>
                  <a:gd name="connsiteX291" fmla="*/ 212598 w 633031"/>
                  <a:gd name="connsiteY291" fmla="*/ 93917 h 363474"/>
                  <a:gd name="connsiteX292" fmla="*/ 219456 w 633031"/>
                  <a:gd name="connsiteY292" fmla="*/ 96393 h 363474"/>
                  <a:gd name="connsiteX293" fmla="*/ 210312 w 633031"/>
                  <a:gd name="connsiteY293" fmla="*/ 93154 h 363474"/>
                  <a:gd name="connsiteX294" fmla="*/ 208502 w 633031"/>
                  <a:gd name="connsiteY294" fmla="*/ 92678 h 363474"/>
                  <a:gd name="connsiteX295" fmla="*/ 210312 w 633031"/>
                  <a:gd name="connsiteY295" fmla="*/ 93154 h 363474"/>
                  <a:gd name="connsiteX296" fmla="*/ 229458 w 633031"/>
                  <a:gd name="connsiteY296" fmla="*/ 106394 h 363474"/>
                  <a:gd name="connsiteX297" fmla="*/ 209455 w 633031"/>
                  <a:gd name="connsiteY297" fmla="*/ 104108 h 363474"/>
                  <a:gd name="connsiteX298" fmla="*/ 191167 w 633031"/>
                  <a:gd name="connsiteY298" fmla="*/ 95155 h 363474"/>
                  <a:gd name="connsiteX299" fmla="*/ 200216 w 633031"/>
                  <a:gd name="connsiteY299" fmla="*/ 93917 h 363474"/>
                  <a:gd name="connsiteX300" fmla="*/ 229458 w 633031"/>
                  <a:gd name="connsiteY300" fmla="*/ 106394 h 363474"/>
                  <a:gd name="connsiteX301" fmla="*/ 199835 w 633031"/>
                  <a:gd name="connsiteY301" fmla="*/ 86297 h 363474"/>
                  <a:gd name="connsiteX302" fmla="*/ 188309 w 633031"/>
                  <a:gd name="connsiteY302" fmla="*/ 83629 h 363474"/>
                  <a:gd name="connsiteX303" fmla="*/ 199835 w 633031"/>
                  <a:gd name="connsiteY303" fmla="*/ 86297 h 363474"/>
                  <a:gd name="connsiteX304" fmla="*/ 197930 w 633031"/>
                  <a:gd name="connsiteY304" fmla="*/ 104585 h 363474"/>
                  <a:gd name="connsiteX305" fmla="*/ 236792 w 633031"/>
                  <a:gd name="connsiteY305" fmla="*/ 120491 h 363474"/>
                  <a:gd name="connsiteX306" fmla="*/ 239745 w 633031"/>
                  <a:gd name="connsiteY306" fmla="*/ 127254 h 363474"/>
                  <a:gd name="connsiteX307" fmla="*/ 200787 w 633031"/>
                  <a:gd name="connsiteY307" fmla="*/ 112871 h 363474"/>
                  <a:gd name="connsiteX308" fmla="*/ 184881 w 633031"/>
                  <a:gd name="connsiteY308" fmla="*/ 103632 h 363474"/>
                  <a:gd name="connsiteX309" fmla="*/ 197930 w 633031"/>
                  <a:gd name="connsiteY309" fmla="*/ 104585 h 363474"/>
                  <a:gd name="connsiteX310" fmla="*/ 173260 w 633031"/>
                  <a:gd name="connsiteY310" fmla="*/ 96965 h 363474"/>
                  <a:gd name="connsiteX311" fmla="*/ 173355 w 633031"/>
                  <a:gd name="connsiteY311" fmla="*/ 98774 h 363474"/>
                  <a:gd name="connsiteX312" fmla="*/ 169736 w 633031"/>
                  <a:gd name="connsiteY312" fmla="*/ 97917 h 363474"/>
                  <a:gd name="connsiteX313" fmla="*/ 173260 w 633031"/>
                  <a:gd name="connsiteY313" fmla="*/ 96965 h 363474"/>
                  <a:gd name="connsiteX314" fmla="*/ 163068 w 633031"/>
                  <a:gd name="connsiteY314" fmla="*/ 77438 h 363474"/>
                  <a:gd name="connsiteX315" fmla="*/ 155734 w 633031"/>
                  <a:gd name="connsiteY315" fmla="*/ 80296 h 363474"/>
                  <a:gd name="connsiteX316" fmla="*/ 163068 w 633031"/>
                  <a:gd name="connsiteY316" fmla="*/ 77438 h 363474"/>
                  <a:gd name="connsiteX317" fmla="*/ 152115 w 633031"/>
                  <a:gd name="connsiteY317" fmla="*/ 66199 h 363474"/>
                  <a:gd name="connsiteX318" fmla="*/ 153258 w 633031"/>
                  <a:gd name="connsiteY318" fmla="*/ 67056 h 363474"/>
                  <a:gd name="connsiteX319" fmla="*/ 152495 w 633031"/>
                  <a:gd name="connsiteY319" fmla="*/ 68104 h 363474"/>
                  <a:gd name="connsiteX320" fmla="*/ 150209 w 633031"/>
                  <a:gd name="connsiteY320" fmla="*/ 66389 h 363474"/>
                  <a:gd name="connsiteX321" fmla="*/ 152115 w 633031"/>
                  <a:gd name="connsiteY321" fmla="*/ 66199 h 363474"/>
                  <a:gd name="connsiteX322" fmla="*/ 150114 w 633031"/>
                  <a:gd name="connsiteY322" fmla="*/ 74867 h 363474"/>
                  <a:gd name="connsiteX323" fmla="*/ 154210 w 633031"/>
                  <a:gd name="connsiteY323" fmla="*/ 80201 h 363474"/>
                  <a:gd name="connsiteX324" fmla="*/ 149447 w 633031"/>
                  <a:gd name="connsiteY324" fmla="*/ 75438 h 363474"/>
                  <a:gd name="connsiteX325" fmla="*/ 150114 w 633031"/>
                  <a:gd name="connsiteY325" fmla="*/ 74867 h 363474"/>
                  <a:gd name="connsiteX326" fmla="*/ 145733 w 633031"/>
                  <a:gd name="connsiteY326" fmla="*/ 64103 h 363474"/>
                  <a:gd name="connsiteX327" fmla="*/ 148971 w 633031"/>
                  <a:gd name="connsiteY327" fmla="*/ 65818 h 363474"/>
                  <a:gd name="connsiteX328" fmla="*/ 145828 w 633031"/>
                  <a:gd name="connsiteY328" fmla="*/ 66104 h 363474"/>
                  <a:gd name="connsiteX329" fmla="*/ 144875 w 633031"/>
                  <a:gd name="connsiteY329" fmla="*/ 65342 h 363474"/>
                  <a:gd name="connsiteX330" fmla="*/ 145733 w 633031"/>
                  <a:gd name="connsiteY330" fmla="*/ 64103 h 363474"/>
                  <a:gd name="connsiteX331" fmla="*/ 113633 w 633031"/>
                  <a:gd name="connsiteY331" fmla="*/ 72009 h 363474"/>
                  <a:gd name="connsiteX332" fmla="*/ 156877 w 633031"/>
                  <a:gd name="connsiteY332" fmla="*/ 87725 h 363474"/>
                  <a:gd name="connsiteX333" fmla="*/ 168497 w 633031"/>
                  <a:gd name="connsiteY333" fmla="*/ 97631 h 363474"/>
                  <a:gd name="connsiteX334" fmla="*/ 141065 w 633031"/>
                  <a:gd name="connsiteY334" fmla="*/ 87058 h 363474"/>
                  <a:gd name="connsiteX335" fmla="*/ 107252 w 633031"/>
                  <a:gd name="connsiteY335" fmla="*/ 72200 h 363474"/>
                  <a:gd name="connsiteX336" fmla="*/ 104775 w 633031"/>
                  <a:gd name="connsiteY336" fmla="*/ 67723 h 363474"/>
                  <a:gd name="connsiteX337" fmla="*/ 113633 w 633031"/>
                  <a:gd name="connsiteY337" fmla="*/ 72009 h 363474"/>
                  <a:gd name="connsiteX338" fmla="*/ 96870 w 633031"/>
                  <a:gd name="connsiteY338" fmla="*/ 68390 h 363474"/>
                  <a:gd name="connsiteX339" fmla="*/ 104299 w 633031"/>
                  <a:gd name="connsiteY339" fmla="*/ 67723 h 363474"/>
                  <a:gd name="connsiteX340" fmla="*/ 96870 w 633031"/>
                  <a:gd name="connsiteY340" fmla="*/ 68390 h 363474"/>
                  <a:gd name="connsiteX341" fmla="*/ 98298 w 633031"/>
                  <a:gd name="connsiteY341" fmla="*/ 45149 h 363474"/>
                  <a:gd name="connsiteX342" fmla="*/ 101251 w 633031"/>
                  <a:gd name="connsiteY342" fmla="*/ 47244 h 363474"/>
                  <a:gd name="connsiteX343" fmla="*/ 99156 w 633031"/>
                  <a:gd name="connsiteY343" fmla="*/ 48958 h 363474"/>
                  <a:gd name="connsiteX344" fmla="*/ 96108 w 633031"/>
                  <a:gd name="connsiteY344" fmla="*/ 46958 h 363474"/>
                  <a:gd name="connsiteX345" fmla="*/ 98298 w 633031"/>
                  <a:gd name="connsiteY345" fmla="*/ 45149 h 363474"/>
                  <a:gd name="connsiteX346" fmla="*/ 94298 w 633031"/>
                  <a:gd name="connsiteY346" fmla="*/ 54007 h 363474"/>
                  <a:gd name="connsiteX347" fmla="*/ 81439 w 633031"/>
                  <a:gd name="connsiteY347" fmla="*/ 48958 h 363474"/>
                  <a:gd name="connsiteX348" fmla="*/ 94298 w 633031"/>
                  <a:gd name="connsiteY348" fmla="*/ 54007 h 363474"/>
                  <a:gd name="connsiteX349" fmla="*/ 79343 w 633031"/>
                  <a:gd name="connsiteY349" fmla="*/ 40196 h 363474"/>
                  <a:gd name="connsiteX350" fmla="*/ 79439 w 633031"/>
                  <a:gd name="connsiteY350" fmla="*/ 41720 h 363474"/>
                  <a:gd name="connsiteX351" fmla="*/ 75819 w 633031"/>
                  <a:gd name="connsiteY351" fmla="*/ 41339 h 363474"/>
                  <a:gd name="connsiteX352" fmla="*/ 79343 w 633031"/>
                  <a:gd name="connsiteY352" fmla="*/ 40196 h 363474"/>
                  <a:gd name="connsiteX353" fmla="*/ 75248 w 633031"/>
                  <a:gd name="connsiteY353" fmla="*/ 41529 h 363474"/>
                  <a:gd name="connsiteX354" fmla="*/ 80201 w 633031"/>
                  <a:gd name="connsiteY354" fmla="*/ 48482 h 363474"/>
                  <a:gd name="connsiteX355" fmla="*/ 75057 w 633031"/>
                  <a:gd name="connsiteY355" fmla="*/ 47339 h 363474"/>
                  <a:gd name="connsiteX356" fmla="*/ 75248 w 633031"/>
                  <a:gd name="connsiteY356" fmla="*/ 41529 h 363474"/>
                  <a:gd name="connsiteX357" fmla="*/ 85820 w 633031"/>
                  <a:gd name="connsiteY357" fmla="*/ 60579 h 363474"/>
                  <a:gd name="connsiteX358" fmla="*/ 95441 w 633031"/>
                  <a:gd name="connsiteY358" fmla="*/ 68008 h 363474"/>
                  <a:gd name="connsiteX359" fmla="*/ 83344 w 633031"/>
                  <a:gd name="connsiteY359" fmla="*/ 64675 h 363474"/>
                  <a:gd name="connsiteX360" fmla="*/ 65532 w 633031"/>
                  <a:gd name="connsiteY360" fmla="*/ 57341 h 363474"/>
                  <a:gd name="connsiteX361" fmla="*/ 85820 w 633031"/>
                  <a:gd name="connsiteY361" fmla="*/ 60579 h 363474"/>
                  <a:gd name="connsiteX362" fmla="*/ 65627 w 633031"/>
                  <a:gd name="connsiteY362" fmla="*/ 54578 h 363474"/>
                  <a:gd name="connsiteX363" fmla="*/ 65247 w 633031"/>
                  <a:gd name="connsiteY363" fmla="*/ 57055 h 363474"/>
                  <a:gd name="connsiteX364" fmla="*/ 52388 w 633031"/>
                  <a:gd name="connsiteY364" fmla="*/ 51911 h 363474"/>
                  <a:gd name="connsiteX365" fmla="*/ 65627 w 633031"/>
                  <a:gd name="connsiteY365" fmla="*/ 54578 h 363474"/>
                  <a:gd name="connsiteX366" fmla="*/ 51149 w 633031"/>
                  <a:gd name="connsiteY366" fmla="*/ 47911 h 363474"/>
                  <a:gd name="connsiteX367" fmla="*/ 51911 w 633031"/>
                  <a:gd name="connsiteY367" fmla="*/ 51816 h 363474"/>
                  <a:gd name="connsiteX368" fmla="*/ 27813 w 633031"/>
                  <a:gd name="connsiteY368" fmla="*/ 39624 h 363474"/>
                  <a:gd name="connsiteX369" fmla="*/ 32099 w 633031"/>
                  <a:gd name="connsiteY369" fmla="*/ 38291 h 363474"/>
                  <a:gd name="connsiteX370" fmla="*/ 51149 w 633031"/>
                  <a:gd name="connsiteY370" fmla="*/ 47911 h 363474"/>
                  <a:gd name="connsiteX371" fmla="*/ 34576 w 633031"/>
                  <a:gd name="connsiteY371" fmla="*/ 28385 h 363474"/>
                  <a:gd name="connsiteX372" fmla="*/ 32576 w 633031"/>
                  <a:gd name="connsiteY372" fmla="*/ 30099 h 363474"/>
                  <a:gd name="connsiteX373" fmla="*/ 29813 w 633031"/>
                  <a:gd name="connsiteY373" fmla="*/ 28575 h 363474"/>
                  <a:gd name="connsiteX374" fmla="*/ 30671 w 633031"/>
                  <a:gd name="connsiteY374" fmla="*/ 27813 h 363474"/>
                  <a:gd name="connsiteX375" fmla="*/ 34576 w 633031"/>
                  <a:gd name="connsiteY375" fmla="*/ 28385 h 363474"/>
                  <a:gd name="connsiteX376" fmla="*/ 25051 w 633031"/>
                  <a:gd name="connsiteY376" fmla="*/ 8668 h 363474"/>
                  <a:gd name="connsiteX377" fmla="*/ 30195 w 633031"/>
                  <a:gd name="connsiteY377" fmla="*/ 10668 h 363474"/>
                  <a:gd name="connsiteX378" fmla="*/ 28099 w 633031"/>
                  <a:gd name="connsiteY378" fmla="*/ 12764 h 363474"/>
                  <a:gd name="connsiteX379" fmla="*/ 24003 w 633031"/>
                  <a:gd name="connsiteY379" fmla="*/ 9525 h 363474"/>
                  <a:gd name="connsiteX380" fmla="*/ 25051 w 633031"/>
                  <a:gd name="connsiteY380" fmla="*/ 8668 h 363474"/>
                  <a:gd name="connsiteX381" fmla="*/ 18479 w 633031"/>
                  <a:gd name="connsiteY381" fmla="*/ 35909 h 363474"/>
                  <a:gd name="connsiteX382" fmla="*/ 16288 w 633031"/>
                  <a:gd name="connsiteY382" fmla="*/ 33623 h 363474"/>
                  <a:gd name="connsiteX383" fmla="*/ 17145 w 633031"/>
                  <a:gd name="connsiteY383" fmla="*/ 33433 h 363474"/>
                  <a:gd name="connsiteX384" fmla="*/ 19621 w 633031"/>
                  <a:gd name="connsiteY384" fmla="*/ 34481 h 363474"/>
                  <a:gd name="connsiteX385" fmla="*/ 18479 w 633031"/>
                  <a:gd name="connsiteY385" fmla="*/ 35909 h 363474"/>
                  <a:gd name="connsiteX386" fmla="*/ 12954 w 633031"/>
                  <a:gd name="connsiteY386" fmla="*/ 11621 h 363474"/>
                  <a:gd name="connsiteX387" fmla="*/ 14859 w 633031"/>
                  <a:gd name="connsiteY387" fmla="*/ 12764 h 363474"/>
                  <a:gd name="connsiteX388" fmla="*/ 13049 w 633031"/>
                  <a:gd name="connsiteY388" fmla="*/ 13621 h 363474"/>
                  <a:gd name="connsiteX389" fmla="*/ 11145 w 633031"/>
                  <a:gd name="connsiteY389" fmla="*/ 12192 h 363474"/>
                  <a:gd name="connsiteX390" fmla="*/ 12954 w 633031"/>
                  <a:gd name="connsiteY390" fmla="*/ 11621 h 363474"/>
                  <a:gd name="connsiteX391" fmla="*/ 10478 w 633031"/>
                  <a:gd name="connsiteY391" fmla="*/ 22574 h 363474"/>
                  <a:gd name="connsiteX392" fmla="*/ 17050 w 633031"/>
                  <a:gd name="connsiteY392" fmla="*/ 21241 h 363474"/>
                  <a:gd name="connsiteX393" fmla="*/ 17240 w 633031"/>
                  <a:gd name="connsiteY393" fmla="*/ 23051 h 363474"/>
                  <a:gd name="connsiteX394" fmla="*/ 10478 w 633031"/>
                  <a:gd name="connsiteY394" fmla="*/ 22574 h 363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</a:cxnLst>
                <a:rect l="l" t="t" r="r" b="b"/>
                <a:pathLst>
                  <a:path w="633031" h="363474">
                    <a:moveTo>
                      <a:pt x="36005" y="52578"/>
                    </a:moveTo>
                    <a:cubicBezTo>
                      <a:pt x="39814" y="54007"/>
                      <a:pt x="43053" y="57436"/>
                      <a:pt x="46768" y="58769"/>
                    </a:cubicBezTo>
                    <a:cubicBezTo>
                      <a:pt x="61341" y="63913"/>
                      <a:pt x="74772" y="71819"/>
                      <a:pt x="89631" y="75533"/>
                    </a:cubicBezTo>
                    <a:cubicBezTo>
                      <a:pt x="99918" y="78200"/>
                      <a:pt x="109157" y="81725"/>
                      <a:pt x="118586" y="86106"/>
                    </a:cubicBezTo>
                    <a:cubicBezTo>
                      <a:pt x="130302" y="91535"/>
                      <a:pt x="142494" y="95155"/>
                      <a:pt x="154020" y="100965"/>
                    </a:cubicBezTo>
                    <a:cubicBezTo>
                      <a:pt x="157068" y="102489"/>
                      <a:pt x="160497" y="103442"/>
                      <a:pt x="163545" y="105251"/>
                    </a:cubicBezTo>
                    <a:cubicBezTo>
                      <a:pt x="166593" y="107061"/>
                      <a:pt x="169545" y="108776"/>
                      <a:pt x="173355" y="108585"/>
                    </a:cubicBezTo>
                    <a:cubicBezTo>
                      <a:pt x="174308" y="108585"/>
                      <a:pt x="175451" y="108490"/>
                      <a:pt x="176308" y="108871"/>
                    </a:cubicBezTo>
                    <a:cubicBezTo>
                      <a:pt x="188690" y="115443"/>
                      <a:pt x="202788" y="118396"/>
                      <a:pt x="214027" y="126397"/>
                    </a:cubicBezTo>
                    <a:cubicBezTo>
                      <a:pt x="219170" y="130016"/>
                      <a:pt x="222981" y="132588"/>
                      <a:pt x="229553" y="131350"/>
                    </a:cubicBezTo>
                    <a:cubicBezTo>
                      <a:pt x="236125" y="130112"/>
                      <a:pt x="241554" y="131636"/>
                      <a:pt x="247174" y="134969"/>
                    </a:cubicBezTo>
                    <a:cubicBezTo>
                      <a:pt x="250031" y="136589"/>
                      <a:pt x="252127" y="136779"/>
                      <a:pt x="255270" y="136493"/>
                    </a:cubicBezTo>
                    <a:cubicBezTo>
                      <a:pt x="250127" y="133350"/>
                      <a:pt x="244983" y="130302"/>
                      <a:pt x="239839" y="127159"/>
                    </a:cubicBezTo>
                    <a:cubicBezTo>
                      <a:pt x="243745" y="124682"/>
                      <a:pt x="247079" y="125349"/>
                      <a:pt x="250889" y="127635"/>
                    </a:cubicBezTo>
                    <a:cubicBezTo>
                      <a:pt x="254699" y="129921"/>
                      <a:pt x="257080" y="129540"/>
                      <a:pt x="260890" y="127730"/>
                    </a:cubicBezTo>
                    <a:cubicBezTo>
                      <a:pt x="264795" y="125921"/>
                      <a:pt x="266510" y="127921"/>
                      <a:pt x="266510" y="131636"/>
                    </a:cubicBezTo>
                    <a:cubicBezTo>
                      <a:pt x="271844" y="135636"/>
                      <a:pt x="277463" y="140494"/>
                      <a:pt x="283940" y="142113"/>
                    </a:cubicBezTo>
                    <a:cubicBezTo>
                      <a:pt x="290418" y="143732"/>
                      <a:pt x="293847" y="146114"/>
                      <a:pt x="298323" y="150114"/>
                    </a:cubicBezTo>
                    <a:cubicBezTo>
                      <a:pt x="296037" y="152114"/>
                      <a:pt x="293847" y="154210"/>
                      <a:pt x="291561" y="156210"/>
                    </a:cubicBezTo>
                    <a:cubicBezTo>
                      <a:pt x="306514" y="168021"/>
                      <a:pt x="321088" y="178689"/>
                      <a:pt x="339566" y="186023"/>
                    </a:cubicBezTo>
                    <a:cubicBezTo>
                      <a:pt x="345948" y="188595"/>
                      <a:pt x="351758" y="191738"/>
                      <a:pt x="357664" y="195263"/>
                    </a:cubicBezTo>
                    <a:cubicBezTo>
                      <a:pt x="375571" y="205740"/>
                      <a:pt x="395478" y="213265"/>
                      <a:pt x="412433" y="225171"/>
                    </a:cubicBezTo>
                    <a:cubicBezTo>
                      <a:pt x="413766" y="226124"/>
                      <a:pt x="415386" y="226790"/>
                      <a:pt x="417005" y="227457"/>
                    </a:cubicBezTo>
                    <a:cubicBezTo>
                      <a:pt x="431673" y="233553"/>
                      <a:pt x="442722" y="242602"/>
                      <a:pt x="454152" y="252413"/>
                    </a:cubicBezTo>
                    <a:cubicBezTo>
                      <a:pt x="457962" y="255746"/>
                      <a:pt x="462820" y="258128"/>
                      <a:pt x="467202" y="260985"/>
                    </a:cubicBezTo>
                    <a:cubicBezTo>
                      <a:pt x="467392" y="263271"/>
                      <a:pt x="467392" y="265652"/>
                      <a:pt x="467678" y="267938"/>
                    </a:cubicBezTo>
                    <a:cubicBezTo>
                      <a:pt x="473393" y="271748"/>
                      <a:pt x="479393" y="272796"/>
                      <a:pt x="486156" y="274511"/>
                    </a:cubicBezTo>
                    <a:cubicBezTo>
                      <a:pt x="493014" y="276225"/>
                      <a:pt x="498824" y="278511"/>
                      <a:pt x="501872" y="284226"/>
                    </a:cubicBezTo>
                    <a:cubicBezTo>
                      <a:pt x="502539" y="285464"/>
                      <a:pt x="500063" y="287179"/>
                      <a:pt x="500634" y="288798"/>
                    </a:cubicBezTo>
                    <a:cubicBezTo>
                      <a:pt x="501205" y="290417"/>
                      <a:pt x="502825" y="291751"/>
                      <a:pt x="504444" y="290227"/>
                    </a:cubicBezTo>
                    <a:cubicBezTo>
                      <a:pt x="505302" y="289370"/>
                      <a:pt x="504254" y="287369"/>
                      <a:pt x="504730" y="286417"/>
                    </a:cubicBezTo>
                    <a:cubicBezTo>
                      <a:pt x="510254" y="288322"/>
                      <a:pt x="515303" y="291465"/>
                      <a:pt x="521113" y="292894"/>
                    </a:cubicBezTo>
                    <a:cubicBezTo>
                      <a:pt x="522542" y="293275"/>
                      <a:pt x="526733" y="291275"/>
                      <a:pt x="528257" y="291179"/>
                    </a:cubicBezTo>
                    <a:cubicBezTo>
                      <a:pt x="529780" y="291084"/>
                      <a:pt x="531876" y="291941"/>
                      <a:pt x="531972" y="292418"/>
                    </a:cubicBezTo>
                    <a:cubicBezTo>
                      <a:pt x="533591" y="297656"/>
                      <a:pt x="538925" y="298990"/>
                      <a:pt x="541211" y="303657"/>
                    </a:cubicBezTo>
                    <a:cubicBezTo>
                      <a:pt x="536924" y="305181"/>
                      <a:pt x="534734" y="300990"/>
                      <a:pt x="530829" y="301562"/>
                    </a:cubicBezTo>
                    <a:cubicBezTo>
                      <a:pt x="530162" y="301657"/>
                      <a:pt x="529971" y="302800"/>
                      <a:pt x="530447" y="303752"/>
                    </a:cubicBezTo>
                    <a:cubicBezTo>
                      <a:pt x="530924" y="304800"/>
                      <a:pt x="532257" y="306800"/>
                      <a:pt x="533877" y="307943"/>
                    </a:cubicBezTo>
                    <a:cubicBezTo>
                      <a:pt x="553022" y="321945"/>
                      <a:pt x="567786" y="338042"/>
                      <a:pt x="582739" y="355568"/>
                    </a:cubicBezTo>
                    <a:cubicBezTo>
                      <a:pt x="584931" y="358140"/>
                      <a:pt x="587502" y="360807"/>
                      <a:pt x="590074" y="363474"/>
                    </a:cubicBezTo>
                    <a:cubicBezTo>
                      <a:pt x="591408" y="362903"/>
                      <a:pt x="592741" y="362331"/>
                      <a:pt x="594170" y="361855"/>
                    </a:cubicBezTo>
                    <a:cubicBezTo>
                      <a:pt x="597504" y="360426"/>
                      <a:pt x="600837" y="359093"/>
                      <a:pt x="604171" y="357569"/>
                    </a:cubicBezTo>
                    <a:cubicBezTo>
                      <a:pt x="605790" y="356902"/>
                      <a:pt x="607314" y="356140"/>
                      <a:pt x="608838" y="355473"/>
                    </a:cubicBezTo>
                    <a:cubicBezTo>
                      <a:pt x="607409" y="353378"/>
                      <a:pt x="605980" y="350139"/>
                      <a:pt x="604933" y="348139"/>
                    </a:cubicBezTo>
                    <a:cubicBezTo>
                      <a:pt x="608457" y="348996"/>
                      <a:pt x="612077" y="350615"/>
                      <a:pt x="614934" y="352616"/>
                    </a:cubicBezTo>
                    <a:cubicBezTo>
                      <a:pt x="614934" y="352616"/>
                      <a:pt x="614934" y="352616"/>
                      <a:pt x="615029" y="352616"/>
                    </a:cubicBezTo>
                    <a:cubicBezTo>
                      <a:pt x="616649" y="351854"/>
                      <a:pt x="618173" y="351092"/>
                      <a:pt x="619792" y="350330"/>
                    </a:cubicBezTo>
                    <a:cubicBezTo>
                      <a:pt x="621125" y="349663"/>
                      <a:pt x="622459" y="348996"/>
                      <a:pt x="623793" y="348329"/>
                    </a:cubicBezTo>
                    <a:cubicBezTo>
                      <a:pt x="624459" y="348044"/>
                      <a:pt x="625030" y="347663"/>
                      <a:pt x="625697" y="347377"/>
                    </a:cubicBezTo>
                    <a:cubicBezTo>
                      <a:pt x="626555" y="346901"/>
                      <a:pt x="627412" y="346520"/>
                      <a:pt x="628269" y="346043"/>
                    </a:cubicBezTo>
                    <a:cubicBezTo>
                      <a:pt x="629031" y="345662"/>
                      <a:pt x="629793" y="345186"/>
                      <a:pt x="630650" y="344805"/>
                    </a:cubicBezTo>
                    <a:cubicBezTo>
                      <a:pt x="631413" y="344424"/>
                      <a:pt x="632079" y="344043"/>
                      <a:pt x="632841" y="343662"/>
                    </a:cubicBezTo>
                    <a:cubicBezTo>
                      <a:pt x="632936" y="343662"/>
                      <a:pt x="632936" y="343567"/>
                      <a:pt x="633032" y="343567"/>
                    </a:cubicBezTo>
                    <a:cubicBezTo>
                      <a:pt x="632079" y="342424"/>
                      <a:pt x="631222" y="341376"/>
                      <a:pt x="630270" y="340233"/>
                    </a:cubicBezTo>
                    <a:cubicBezTo>
                      <a:pt x="625317" y="334137"/>
                      <a:pt x="621792" y="327184"/>
                      <a:pt x="612077" y="325279"/>
                    </a:cubicBezTo>
                    <a:cubicBezTo>
                      <a:pt x="611410" y="325184"/>
                      <a:pt x="610362" y="323660"/>
                      <a:pt x="610267" y="322898"/>
                    </a:cubicBezTo>
                    <a:cubicBezTo>
                      <a:pt x="609505" y="317564"/>
                      <a:pt x="605695" y="315278"/>
                      <a:pt x="602075" y="310801"/>
                    </a:cubicBezTo>
                    <a:cubicBezTo>
                      <a:pt x="598456" y="306419"/>
                      <a:pt x="593789" y="299942"/>
                      <a:pt x="588455" y="297180"/>
                    </a:cubicBezTo>
                    <a:cubicBezTo>
                      <a:pt x="581025" y="293370"/>
                      <a:pt x="579501" y="287369"/>
                      <a:pt x="572738" y="283369"/>
                    </a:cubicBezTo>
                    <a:cubicBezTo>
                      <a:pt x="572358" y="283083"/>
                      <a:pt x="571691" y="283559"/>
                      <a:pt x="571215" y="283559"/>
                    </a:cubicBezTo>
                    <a:cubicBezTo>
                      <a:pt x="565690" y="283464"/>
                      <a:pt x="563975" y="287274"/>
                      <a:pt x="560547" y="290322"/>
                    </a:cubicBezTo>
                    <a:cubicBezTo>
                      <a:pt x="560261" y="288893"/>
                      <a:pt x="559499" y="287655"/>
                      <a:pt x="559689" y="286131"/>
                    </a:cubicBezTo>
                    <a:cubicBezTo>
                      <a:pt x="559975" y="284607"/>
                      <a:pt x="561118" y="283274"/>
                      <a:pt x="561880" y="281940"/>
                    </a:cubicBezTo>
                    <a:cubicBezTo>
                      <a:pt x="565023" y="282416"/>
                      <a:pt x="568167" y="282988"/>
                      <a:pt x="571215" y="283559"/>
                    </a:cubicBezTo>
                    <a:cubicBezTo>
                      <a:pt x="568643" y="280702"/>
                      <a:pt x="566071" y="276606"/>
                      <a:pt x="562452" y="274796"/>
                    </a:cubicBezTo>
                    <a:cubicBezTo>
                      <a:pt x="553498" y="270224"/>
                      <a:pt x="546735" y="264414"/>
                      <a:pt x="539211" y="258604"/>
                    </a:cubicBezTo>
                    <a:cubicBezTo>
                      <a:pt x="535687" y="255937"/>
                      <a:pt x="532638" y="254603"/>
                      <a:pt x="527781" y="254318"/>
                    </a:cubicBezTo>
                    <a:cubicBezTo>
                      <a:pt x="518827" y="253841"/>
                      <a:pt x="513779" y="248984"/>
                      <a:pt x="509397" y="242507"/>
                    </a:cubicBezTo>
                    <a:cubicBezTo>
                      <a:pt x="506921" y="238887"/>
                      <a:pt x="503682" y="235553"/>
                      <a:pt x="500539" y="232220"/>
                    </a:cubicBezTo>
                    <a:cubicBezTo>
                      <a:pt x="497491" y="232791"/>
                      <a:pt x="492347" y="233553"/>
                      <a:pt x="489204" y="233934"/>
                    </a:cubicBezTo>
                    <a:cubicBezTo>
                      <a:pt x="489585" y="234220"/>
                      <a:pt x="490157" y="234601"/>
                      <a:pt x="490347" y="234791"/>
                    </a:cubicBezTo>
                    <a:cubicBezTo>
                      <a:pt x="491109" y="235553"/>
                      <a:pt x="490919" y="236887"/>
                      <a:pt x="490633" y="237077"/>
                    </a:cubicBezTo>
                    <a:cubicBezTo>
                      <a:pt x="490347" y="237363"/>
                      <a:pt x="488728" y="237458"/>
                      <a:pt x="488062" y="236506"/>
                    </a:cubicBezTo>
                    <a:cubicBezTo>
                      <a:pt x="487489" y="235553"/>
                      <a:pt x="486156" y="232601"/>
                      <a:pt x="485680" y="231362"/>
                    </a:cubicBezTo>
                    <a:cubicBezTo>
                      <a:pt x="486346" y="231839"/>
                      <a:pt x="487489" y="232601"/>
                      <a:pt x="488538" y="233458"/>
                    </a:cubicBezTo>
                    <a:cubicBezTo>
                      <a:pt x="488633" y="233363"/>
                      <a:pt x="488728" y="233363"/>
                      <a:pt x="488728" y="233267"/>
                    </a:cubicBezTo>
                    <a:cubicBezTo>
                      <a:pt x="488823" y="232886"/>
                      <a:pt x="488538" y="232315"/>
                      <a:pt x="488156" y="232029"/>
                    </a:cubicBezTo>
                    <a:cubicBezTo>
                      <a:pt x="484251" y="229267"/>
                      <a:pt x="480346" y="226600"/>
                      <a:pt x="476441" y="223838"/>
                    </a:cubicBezTo>
                    <a:cubicBezTo>
                      <a:pt x="477203" y="220885"/>
                      <a:pt x="480632" y="221171"/>
                      <a:pt x="479298" y="217551"/>
                    </a:cubicBezTo>
                    <a:cubicBezTo>
                      <a:pt x="466535" y="209931"/>
                      <a:pt x="454152" y="202883"/>
                      <a:pt x="441198" y="195263"/>
                    </a:cubicBezTo>
                    <a:cubicBezTo>
                      <a:pt x="438436" y="193643"/>
                      <a:pt x="434530" y="194786"/>
                      <a:pt x="431388" y="193072"/>
                    </a:cubicBezTo>
                    <a:cubicBezTo>
                      <a:pt x="427387" y="190976"/>
                      <a:pt x="424053" y="186404"/>
                      <a:pt x="419671" y="183737"/>
                    </a:cubicBezTo>
                    <a:cubicBezTo>
                      <a:pt x="407289" y="176022"/>
                      <a:pt x="393954" y="168878"/>
                      <a:pt x="382143" y="160211"/>
                    </a:cubicBezTo>
                    <a:cubicBezTo>
                      <a:pt x="379381" y="158210"/>
                      <a:pt x="376238" y="156972"/>
                      <a:pt x="372713" y="155924"/>
                    </a:cubicBezTo>
                    <a:cubicBezTo>
                      <a:pt x="369189" y="154877"/>
                      <a:pt x="364808" y="154972"/>
                      <a:pt x="361474" y="153353"/>
                    </a:cubicBezTo>
                    <a:cubicBezTo>
                      <a:pt x="358045" y="151733"/>
                      <a:pt x="356045" y="147828"/>
                      <a:pt x="353378" y="145733"/>
                    </a:cubicBezTo>
                    <a:cubicBezTo>
                      <a:pt x="348044" y="141446"/>
                      <a:pt x="345663" y="145161"/>
                      <a:pt x="340043" y="145542"/>
                    </a:cubicBezTo>
                    <a:cubicBezTo>
                      <a:pt x="337185" y="142399"/>
                      <a:pt x="333852" y="137541"/>
                      <a:pt x="330327" y="135255"/>
                    </a:cubicBezTo>
                    <a:cubicBezTo>
                      <a:pt x="324612" y="131445"/>
                      <a:pt x="318897" y="128111"/>
                      <a:pt x="313182" y="124873"/>
                    </a:cubicBezTo>
                    <a:cubicBezTo>
                      <a:pt x="314040" y="124873"/>
                      <a:pt x="314896" y="124873"/>
                      <a:pt x="315754" y="124873"/>
                    </a:cubicBezTo>
                    <a:cubicBezTo>
                      <a:pt x="313563" y="124206"/>
                      <a:pt x="311372" y="123444"/>
                      <a:pt x="309277" y="122682"/>
                    </a:cubicBezTo>
                    <a:cubicBezTo>
                      <a:pt x="307087" y="121444"/>
                      <a:pt x="304991" y="120301"/>
                      <a:pt x="302800" y="119063"/>
                    </a:cubicBezTo>
                    <a:cubicBezTo>
                      <a:pt x="300609" y="117824"/>
                      <a:pt x="297466" y="117443"/>
                      <a:pt x="295466" y="118205"/>
                    </a:cubicBezTo>
                    <a:cubicBezTo>
                      <a:pt x="294418" y="118586"/>
                      <a:pt x="293656" y="118682"/>
                      <a:pt x="292704" y="118872"/>
                    </a:cubicBezTo>
                    <a:cubicBezTo>
                      <a:pt x="291561" y="118872"/>
                      <a:pt x="290513" y="119063"/>
                      <a:pt x="289465" y="119253"/>
                    </a:cubicBezTo>
                    <a:cubicBezTo>
                      <a:pt x="285369" y="119063"/>
                      <a:pt x="282226" y="116967"/>
                      <a:pt x="278321" y="114110"/>
                    </a:cubicBezTo>
                    <a:cubicBezTo>
                      <a:pt x="278225" y="114014"/>
                      <a:pt x="278606" y="113919"/>
                      <a:pt x="278512" y="113824"/>
                    </a:cubicBezTo>
                    <a:cubicBezTo>
                      <a:pt x="278416" y="113824"/>
                      <a:pt x="278035" y="113824"/>
                      <a:pt x="277939" y="113824"/>
                    </a:cubicBezTo>
                    <a:cubicBezTo>
                      <a:pt x="277845" y="113824"/>
                      <a:pt x="278130" y="114014"/>
                      <a:pt x="278225" y="114110"/>
                    </a:cubicBezTo>
                    <a:cubicBezTo>
                      <a:pt x="276511" y="113919"/>
                      <a:pt x="274892" y="113443"/>
                      <a:pt x="273368" y="112967"/>
                    </a:cubicBezTo>
                    <a:cubicBezTo>
                      <a:pt x="268510" y="110395"/>
                      <a:pt x="262795" y="107442"/>
                      <a:pt x="256890" y="104394"/>
                    </a:cubicBezTo>
                    <a:cubicBezTo>
                      <a:pt x="256794" y="104299"/>
                      <a:pt x="256699" y="104299"/>
                      <a:pt x="256508" y="104204"/>
                    </a:cubicBezTo>
                    <a:cubicBezTo>
                      <a:pt x="256413" y="104204"/>
                      <a:pt x="256318" y="104108"/>
                      <a:pt x="256223" y="104108"/>
                    </a:cubicBezTo>
                    <a:cubicBezTo>
                      <a:pt x="256223" y="104108"/>
                      <a:pt x="256127" y="104108"/>
                      <a:pt x="256127" y="104013"/>
                    </a:cubicBezTo>
                    <a:cubicBezTo>
                      <a:pt x="256032" y="104013"/>
                      <a:pt x="255937" y="103918"/>
                      <a:pt x="255842" y="103918"/>
                    </a:cubicBezTo>
                    <a:cubicBezTo>
                      <a:pt x="255747" y="103823"/>
                      <a:pt x="255651" y="103823"/>
                      <a:pt x="255556" y="103727"/>
                    </a:cubicBezTo>
                    <a:cubicBezTo>
                      <a:pt x="255365" y="103632"/>
                      <a:pt x="255270" y="103537"/>
                      <a:pt x="255080" y="103537"/>
                    </a:cubicBezTo>
                    <a:cubicBezTo>
                      <a:pt x="254889" y="103442"/>
                      <a:pt x="254699" y="103346"/>
                      <a:pt x="254604" y="103251"/>
                    </a:cubicBezTo>
                    <a:cubicBezTo>
                      <a:pt x="254222" y="103061"/>
                      <a:pt x="253937" y="102870"/>
                      <a:pt x="253555" y="102679"/>
                    </a:cubicBezTo>
                    <a:cubicBezTo>
                      <a:pt x="253365" y="102584"/>
                      <a:pt x="253175" y="102489"/>
                      <a:pt x="252984" y="102394"/>
                    </a:cubicBezTo>
                    <a:cubicBezTo>
                      <a:pt x="252603" y="102203"/>
                      <a:pt x="252127" y="102013"/>
                      <a:pt x="251746" y="101727"/>
                    </a:cubicBezTo>
                    <a:cubicBezTo>
                      <a:pt x="251365" y="101537"/>
                      <a:pt x="251079" y="101346"/>
                      <a:pt x="250698" y="101156"/>
                    </a:cubicBezTo>
                    <a:cubicBezTo>
                      <a:pt x="250127" y="100870"/>
                      <a:pt x="249555" y="100584"/>
                      <a:pt x="248888" y="100203"/>
                    </a:cubicBezTo>
                    <a:cubicBezTo>
                      <a:pt x="248508" y="100013"/>
                      <a:pt x="248127" y="99822"/>
                      <a:pt x="247745" y="99632"/>
                    </a:cubicBezTo>
                    <a:cubicBezTo>
                      <a:pt x="247269" y="99441"/>
                      <a:pt x="246888" y="99155"/>
                      <a:pt x="246412" y="98965"/>
                    </a:cubicBezTo>
                    <a:cubicBezTo>
                      <a:pt x="245936" y="98679"/>
                      <a:pt x="245459" y="98489"/>
                      <a:pt x="244888" y="98203"/>
                    </a:cubicBezTo>
                    <a:cubicBezTo>
                      <a:pt x="244316" y="97917"/>
                      <a:pt x="243650" y="97536"/>
                      <a:pt x="243078" y="97250"/>
                    </a:cubicBezTo>
                    <a:cubicBezTo>
                      <a:pt x="242793" y="97060"/>
                      <a:pt x="242507" y="96965"/>
                      <a:pt x="242221" y="96774"/>
                    </a:cubicBezTo>
                    <a:cubicBezTo>
                      <a:pt x="241459" y="96393"/>
                      <a:pt x="240792" y="96012"/>
                      <a:pt x="240125" y="95631"/>
                    </a:cubicBezTo>
                    <a:cubicBezTo>
                      <a:pt x="239839" y="95536"/>
                      <a:pt x="239649" y="95345"/>
                      <a:pt x="239363" y="95250"/>
                    </a:cubicBezTo>
                    <a:cubicBezTo>
                      <a:pt x="238696" y="94869"/>
                      <a:pt x="237935" y="94583"/>
                      <a:pt x="237268" y="94202"/>
                    </a:cubicBezTo>
                    <a:cubicBezTo>
                      <a:pt x="236982" y="94012"/>
                      <a:pt x="236697" y="93917"/>
                      <a:pt x="236315" y="93726"/>
                    </a:cubicBezTo>
                    <a:cubicBezTo>
                      <a:pt x="235363" y="93250"/>
                      <a:pt x="234505" y="92774"/>
                      <a:pt x="233553" y="92297"/>
                    </a:cubicBezTo>
                    <a:cubicBezTo>
                      <a:pt x="233077" y="92012"/>
                      <a:pt x="232601" y="91821"/>
                      <a:pt x="232124" y="91535"/>
                    </a:cubicBezTo>
                    <a:cubicBezTo>
                      <a:pt x="231172" y="91059"/>
                      <a:pt x="230220" y="90583"/>
                      <a:pt x="229362" y="90107"/>
                    </a:cubicBezTo>
                    <a:cubicBezTo>
                      <a:pt x="228981" y="89916"/>
                      <a:pt x="228600" y="89726"/>
                      <a:pt x="228315" y="89535"/>
                    </a:cubicBezTo>
                    <a:cubicBezTo>
                      <a:pt x="227552" y="89154"/>
                      <a:pt x="226790" y="88678"/>
                      <a:pt x="226029" y="88297"/>
                    </a:cubicBezTo>
                    <a:cubicBezTo>
                      <a:pt x="225552" y="88011"/>
                      <a:pt x="225076" y="87821"/>
                      <a:pt x="224600" y="87535"/>
                    </a:cubicBezTo>
                    <a:cubicBezTo>
                      <a:pt x="224409" y="87440"/>
                      <a:pt x="224124" y="87249"/>
                      <a:pt x="223933" y="87154"/>
                    </a:cubicBezTo>
                    <a:cubicBezTo>
                      <a:pt x="223076" y="86678"/>
                      <a:pt x="222218" y="86201"/>
                      <a:pt x="221361" y="85725"/>
                    </a:cubicBezTo>
                    <a:cubicBezTo>
                      <a:pt x="220789" y="85439"/>
                      <a:pt x="220313" y="85154"/>
                      <a:pt x="219837" y="84868"/>
                    </a:cubicBezTo>
                    <a:cubicBezTo>
                      <a:pt x="219266" y="84487"/>
                      <a:pt x="218599" y="84201"/>
                      <a:pt x="218123" y="83915"/>
                    </a:cubicBezTo>
                    <a:cubicBezTo>
                      <a:pt x="217361" y="83439"/>
                      <a:pt x="216694" y="83058"/>
                      <a:pt x="216027" y="82677"/>
                    </a:cubicBezTo>
                    <a:cubicBezTo>
                      <a:pt x="215551" y="82391"/>
                      <a:pt x="215075" y="82106"/>
                      <a:pt x="214694" y="81820"/>
                    </a:cubicBezTo>
                    <a:cubicBezTo>
                      <a:pt x="214313" y="81534"/>
                      <a:pt x="214027" y="81344"/>
                      <a:pt x="213646" y="81153"/>
                    </a:cubicBezTo>
                    <a:cubicBezTo>
                      <a:pt x="213360" y="80963"/>
                      <a:pt x="213170" y="80867"/>
                      <a:pt x="212979" y="80677"/>
                    </a:cubicBezTo>
                    <a:cubicBezTo>
                      <a:pt x="212789" y="80582"/>
                      <a:pt x="212693" y="80486"/>
                      <a:pt x="212598" y="80391"/>
                    </a:cubicBezTo>
                    <a:cubicBezTo>
                      <a:pt x="212503" y="80296"/>
                      <a:pt x="212408" y="80201"/>
                      <a:pt x="212313" y="80105"/>
                    </a:cubicBezTo>
                    <a:cubicBezTo>
                      <a:pt x="212217" y="80010"/>
                      <a:pt x="212122" y="79915"/>
                      <a:pt x="212027" y="79820"/>
                    </a:cubicBezTo>
                    <a:cubicBezTo>
                      <a:pt x="211931" y="79724"/>
                      <a:pt x="211931" y="79629"/>
                      <a:pt x="211931" y="79534"/>
                    </a:cubicBezTo>
                    <a:cubicBezTo>
                      <a:pt x="211931" y="79534"/>
                      <a:pt x="211931" y="79534"/>
                      <a:pt x="211931" y="79534"/>
                    </a:cubicBezTo>
                    <a:cubicBezTo>
                      <a:pt x="211836" y="79534"/>
                      <a:pt x="211741" y="79439"/>
                      <a:pt x="211646" y="79439"/>
                    </a:cubicBezTo>
                    <a:cubicBezTo>
                      <a:pt x="198406" y="76200"/>
                      <a:pt x="186786" y="71723"/>
                      <a:pt x="175165" y="65151"/>
                    </a:cubicBezTo>
                    <a:cubicBezTo>
                      <a:pt x="173927" y="64389"/>
                      <a:pt x="172117" y="64484"/>
                      <a:pt x="170783" y="64008"/>
                    </a:cubicBezTo>
                    <a:cubicBezTo>
                      <a:pt x="166211" y="62294"/>
                      <a:pt x="161163" y="60198"/>
                      <a:pt x="156782" y="58388"/>
                    </a:cubicBezTo>
                    <a:cubicBezTo>
                      <a:pt x="152400" y="56483"/>
                      <a:pt x="148495" y="54293"/>
                      <a:pt x="144304" y="52578"/>
                    </a:cubicBezTo>
                    <a:cubicBezTo>
                      <a:pt x="128207" y="46387"/>
                      <a:pt x="112490" y="41624"/>
                      <a:pt x="95536" y="37814"/>
                    </a:cubicBezTo>
                    <a:cubicBezTo>
                      <a:pt x="88773" y="36290"/>
                      <a:pt x="82011" y="33052"/>
                      <a:pt x="75724" y="29718"/>
                    </a:cubicBezTo>
                    <a:cubicBezTo>
                      <a:pt x="65818" y="24575"/>
                      <a:pt x="56102" y="18669"/>
                      <a:pt x="46387" y="13049"/>
                    </a:cubicBezTo>
                    <a:cubicBezTo>
                      <a:pt x="42863" y="14669"/>
                      <a:pt x="39243" y="16383"/>
                      <a:pt x="35719" y="18002"/>
                    </a:cubicBezTo>
                    <a:cubicBezTo>
                      <a:pt x="31814" y="11621"/>
                      <a:pt x="28480" y="6763"/>
                      <a:pt x="20860" y="3715"/>
                    </a:cubicBezTo>
                    <a:cubicBezTo>
                      <a:pt x="17717" y="2477"/>
                      <a:pt x="14764" y="1238"/>
                      <a:pt x="11716" y="0"/>
                    </a:cubicBezTo>
                    <a:cubicBezTo>
                      <a:pt x="11716" y="0"/>
                      <a:pt x="11716" y="0"/>
                      <a:pt x="11716" y="0"/>
                    </a:cubicBezTo>
                    <a:cubicBezTo>
                      <a:pt x="11621" y="95"/>
                      <a:pt x="11621" y="191"/>
                      <a:pt x="11525" y="381"/>
                    </a:cubicBezTo>
                    <a:cubicBezTo>
                      <a:pt x="11430" y="476"/>
                      <a:pt x="11430" y="667"/>
                      <a:pt x="11335" y="762"/>
                    </a:cubicBezTo>
                    <a:cubicBezTo>
                      <a:pt x="11239" y="953"/>
                      <a:pt x="11145" y="1143"/>
                      <a:pt x="11145" y="1238"/>
                    </a:cubicBezTo>
                    <a:cubicBezTo>
                      <a:pt x="11049" y="1429"/>
                      <a:pt x="10954" y="1524"/>
                      <a:pt x="10954" y="1715"/>
                    </a:cubicBezTo>
                    <a:cubicBezTo>
                      <a:pt x="10763" y="2096"/>
                      <a:pt x="10573" y="2572"/>
                      <a:pt x="10383" y="2953"/>
                    </a:cubicBezTo>
                    <a:cubicBezTo>
                      <a:pt x="10002" y="3905"/>
                      <a:pt x="9620" y="4858"/>
                      <a:pt x="9144" y="5810"/>
                    </a:cubicBezTo>
                    <a:cubicBezTo>
                      <a:pt x="9049" y="6001"/>
                      <a:pt x="8954" y="6191"/>
                      <a:pt x="8858" y="6382"/>
                    </a:cubicBezTo>
                    <a:cubicBezTo>
                      <a:pt x="8763" y="6668"/>
                      <a:pt x="8668" y="6858"/>
                      <a:pt x="8573" y="7144"/>
                    </a:cubicBezTo>
                    <a:cubicBezTo>
                      <a:pt x="8477" y="7334"/>
                      <a:pt x="8382" y="7525"/>
                      <a:pt x="8287" y="7811"/>
                    </a:cubicBezTo>
                    <a:cubicBezTo>
                      <a:pt x="8192" y="8001"/>
                      <a:pt x="8192" y="8192"/>
                      <a:pt x="8097" y="8382"/>
                    </a:cubicBezTo>
                    <a:cubicBezTo>
                      <a:pt x="8192" y="8382"/>
                      <a:pt x="8287" y="8477"/>
                      <a:pt x="8287" y="8477"/>
                    </a:cubicBezTo>
                    <a:cubicBezTo>
                      <a:pt x="9049" y="8954"/>
                      <a:pt x="9525" y="10763"/>
                      <a:pt x="9811" y="11621"/>
                    </a:cubicBezTo>
                    <a:cubicBezTo>
                      <a:pt x="8858" y="11430"/>
                      <a:pt x="8001" y="11240"/>
                      <a:pt x="7144" y="10954"/>
                    </a:cubicBezTo>
                    <a:cubicBezTo>
                      <a:pt x="7144" y="11049"/>
                      <a:pt x="7144" y="11049"/>
                      <a:pt x="7049" y="11144"/>
                    </a:cubicBezTo>
                    <a:cubicBezTo>
                      <a:pt x="6954" y="11430"/>
                      <a:pt x="6858" y="11716"/>
                      <a:pt x="6763" y="12002"/>
                    </a:cubicBezTo>
                    <a:cubicBezTo>
                      <a:pt x="6668" y="12287"/>
                      <a:pt x="6572" y="12573"/>
                      <a:pt x="6477" y="12954"/>
                    </a:cubicBezTo>
                    <a:cubicBezTo>
                      <a:pt x="6382" y="13240"/>
                      <a:pt x="6287" y="13430"/>
                      <a:pt x="6191" y="13716"/>
                    </a:cubicBezTo>
                    <a:cubicBezTo>
                      <a:pt x="6096" y="14002"/>
                      <a:pt x="6001" y="14288"/>
                      <a:pt x="5905" y="14573"/>
                    </a:cubicBezTo>
                    <a:cubicBezTo>
                      <a:pt x="5811" y="14764"/>
                      <a:pt x="5811" y="14954"/>
                      <a:pt x="5715" y="15145"/>
                    </a:cubicBezTo>
                    <a:cubicBezTo>
                      <a:pt x="5620" y="15335"/>
                      <a:pt x="5620" y="15526"/>
                      <a:pt x="5525" y="15621"/>
                    </a:cubicBezTo>
                    <a:cubicBezTo>
                      <a:pt x="8097" y="15907"/>
                      <a:pt x="9049" y="17717"/>
                      <a:pt x="9716" y="22289"/>
                    </a:cubicBezTo>
                    <a:cubicBezTo>
                      <a:pt x="9716" y="22289"/>
                      <a:pt x="9716" y="22289"/>
                      <a:pt x="9716" y="22289"/>
                    </a:cubicBezTo>
                    <a:cubicBezTo>
                      <a:pt x="8192" y="21812"/>
                      <a:pt x="6287" y="20669"/>
                      <a:pt x="4382" y="19526"/>
                    </a:cubicBezTo>
                    <a:cubicBezTo>
                      <a:pt x="4382" y="19622"/>
                      <a:pt x="4286" y="19717"/>
                      <a:pt x="4286" y="19812"/>
                    </a:cubicBezTo>
                    <a:cubicBezTo>
                      <a:pt x="4286" y="20003"/>
                      <a:pt x="4191" y="20098"/>
                      <a:pt x="4191" y="20288"/>
                    </a:cubicBezTo>
                    <a:cubicBezTo>
                      <a:pt x="4096" y="20574"/>
                      <a:pt x="4001" y="20860"/>
                      <a:pt x="3906" y="21146"/>
                    </a:cubicBezTo>
                    <a:cubicBezTo>
                      <a:pt x="3810" y="21527"/>
                      <a:pt x="3715" y="21812"/>
                      <a:pt x="3620" y="22193"/>
                    </a:cubicBezTo>
                    <a:cubicBezTo>
                      <a:pt x="3524" y="22479"/>
                      <a:pt x="3524" y="22765"/>
                      <a:pt x="3429" y="22955"/>
                    </a:cubicBezTo>
                    <a:cubicBezTo>
                      <a:pt x="3334" y="23146"/>
                      <a:pt x="3334" y="23432"/>
                      <a:pt x="3239" y="23622"/>
                    </a:cubicBezTo>
                    <a:cubicBezTo>
                      <a:pt x="3143" y="24003"/>
                      <a:pt x="3048" y="24384"/>
                      <a:pt x="2953" y="24765"/>
                    </a:cubicBezTo>
                    <a:cubicBezTo>
                      <a:pt x="2858" y="25051"/>
                      <a:pt x="2858" y="25241"/>
                      <a:pt x="2763" y="25527"/>
                    </a:cubicBezTo>
                    <a:cubicBezTo>
                      <a:pt x="2763" y="25622"/>
                      <a:pt x="2667" y="25718"/>
                      <a:pt x="2667" y="25813"/>
                    </a:cubicBezTo>
                    <a:cubicBezTo>
                      <a:pt x="4572" y="26479"/>
                      <a:pt x="6477" y="27146"/>
                      <a:pt x="8477" y="27813"/>
                    </a:cubicBezTo>
                    <a:cubicBezTo>
                      <a:pt x="11145" y="28766"/>
                      <a:pt x="14002" y="30194"/>
                      <a:pt x="15050" y="33147"/>
                    </a:cubicBezTo>
                    <a:cubicBezTo>
                      <a:pt x="10287" y="32576"/>
                      <a:pt x="5905" y="31528"/>
                      <a:pt x="1620" y="30290"/>
                    </a:cubicBezTo>
                    <a:cubicBezTo>
                      <a:pt x="1620" y="30385"/>
                      <a:pt x="1524" y="30575"/>
                      <a:pt x="1524" y="30671"/>
                    </a:cubicBezTo>
                    <a:cubicBezTo>
                      <a:pt x="1429" y="30956"/>
                      <a:pt x="1429" y="31337"/>
                      <a:pt x="1334" y="31623"/>
                    </a:cubicBezTo>
                    <a:cubicBezTo>
                      <a:pt x="1238" y="31909"/>
                      <a:pt x="1238" y="32195"/>
                      <a:pt x="1143" y="32480"/>
                    </a:cubicBezTo>
                    <a:cubicBezTo>
                      <a:pt x="1048" y="32861"/>
                      <a:pt x="953" y="33242"/>
                      <a:pt x="858" y="33623"/>
                    </a:cubicBezTo>
                    <a:cubicBezTo>
                      <a:pt x="762" y="34004"/>
                      <a:pt x="667" y="34290"/>
                      <a:pt x="667" y="34671"/>
                    </a:cubicBezTo>
                    <a:cubicBezTo>
                      <a:pt x="571" y="35052"/>
                      <a:pt x="477" y="35433"/>
                      <a:pt x="477" y="35719"/>
                    </a:cubicBezTo>
                    <a:cubicBezTo>
                      <a:pt x="381" y="36195"/>
                      <a:pt x="286" y="36671"/>
                      <a:pt x="191" y="37148"/>
                    </a:cubicBezTo>
                    <a:cubicBezTo>
                      <a:pt x="191" y="37433"/>
                      <a:pt x="95" y="37624"/>
                      <a:pt x="0" y="37910"/>
                    </a:cubicBezTo>
                    <a:cubicBezTo>
                      <a:pt x="0" y="37910"/>
                      <a:pt x="0" y="37910"/>
                      <a:pt x="0" y="38005"/>
                    </a:cubicBezTo>
                    <a:cubicBezTo>
                      <a:pt x="953" y="38386"/>
                      <a:pt x="1905" y="38672"/>
                      <a:pt x="2763" y="39053"/>
                    </a:cubicBezTo>
                    <a:cubicBezTo>
                      <a:pt x="14288" y="43720"/>
                      <a:pt x="24765" y="48482"/>
                      <a:pt x="36005" y="52578"/>
                    </a:cubicBezTo>
                    <a:close/>
                    <a:moveTo>
                      <a:pt x="595789" y="355759"/>
                    </a:moveTo>
                    <a:cubicBezTo>
                      <a:pt x="596455" y="355854"/>
                      <a:pt x="598932" y="357188"/>
                      <a:pt x="599123" y="357664"/>
                    </a:cubicBezTo>
                    <a:cubicBezTo>
                      <a:pt x="599313" y="358140"/>
                      <a:pt x="598075" y="360331"/>
                      <a:pt x="597694" y="360331"/>
                    </a:cubicBezTo>
                    <a:cubicBezTo>
                      <a:pt x="597027" y="360236"/>
                      <a:pt x="594932" y="358140"/>
                      <a:pt x="594551" y="357569"/>
                    </a:cubicBezTo>
                    <a:cubicBezTo>
                      <a:pt x="594074" y="357092"/>
                      <a:pt x="595122" y="355664"/>
                      <a:pt x="595789" y="355759"/>
                    </a:cubicBezTo>
                    <a:close/>
                    <a:moveTo>
                      <a:pt x="586930" y="324422"/>
                    </a:moveTo>
                    <a:cubicBezTo>
                      <a:pt x="587979" y="324612"/>
                      <a:pt x="591217" y="326231"/>
                      <a:pt x="591503" y="326993"/>
                    </a:cubicBezTo>
                    <a:cubicBezTo>
                      <a:pt x="591788" y="327755"/>
                      <a:pt x="591408" y="329089"/>
                      <a:pt x="589788" y="329851"/>
                    </a:cubicBezTo>
                    <a:cubicBezTo>
                      <a:pt x="588169" y="330613"/>
                      <a:pt x="584835" y="327470"/>
                      <a:pt x="585216" y="326231"/>
                    </a:cubicBezTo>
                    <a:cubicBezTo>
                      <a:pt x="585502" y="324898"/>
                      <a:pt x="585978" y="324231"/>
                      <a:pt x="586930" y="324422"/>
                    </a:cubicBezTo>
                    <a:close/>
                    <a:moveTo>
                      <a:pt x="578834" y="312611"/>
                    </a:moveTo>
                    <a:cubicBezTo>
                      <a:pt x="580549" y="312801"/>
                      <a:pt x="582454" y="315087"/>
                      <a:pt x="583978" y="315944"/>
                    </a:cubicBezTo>
                    <a:cubicBezTo>
                      <a:pt x="582263" y="316802"/>
                      <a:pt x="581311" y="317945"/>
                      <a:pt x="579120" y="318135"/>
                    </a:cubicBezTo>
                    <a:cubicBezTo>
                      <a:pt x="576929" y="318326"/>
                      <a:pt x="575215" y="316325"/>
                      <a:pt x="575786" y="314897"/>
                    </a:cubicBezTo>
                    <a:cubicBezTo>
                      <a:pt x="576453" y="313468"/>
                      <a:pt x="577120" y="312515"/>
                      <a:pt x="578834" y="312611"/>
                    </a:cubicBezTo>
                    <a:close/>
                    <a:moveTo>
                      <a:pt x="574167" y="292418"/>
                    </a:moveTo>
                    <a:cubicBezTo>
                      <a:pt x="574739" y="292418"/>
                      <a:pt x="576834" y="294894"/>
                      <a:pt x="577025" y="295561"/>
                    </a:cubicBezTo>
                    <a:cubicBezTo>
                      <a:pt x="577120" y="296132"/>
                      <a:pt x="574834" y="298133"/>
                      <a:pt x="573977" y="298037"/>
                    </a:cubicBezTo>
                    <a:cubicBezTo>
                      <a:pt x="573120" y="297942"/>
                      <a:pt x="570643" y="296323"/>
                      <a:pt x="570833" y="295656"/>
                    </a:cubicBezTo>
                    <a:cubicBezTo>
                      <a:pt x="570929" y="294894"/>
                      <a:pt x="573596" y="292418"/>
                      <a:pt x="574167" y="292418"/>
                    </a:cubicBezTo>
                    <a:close/>
                    <a:moveTo>
                      <a:pt x="521304" y="274034"/>
                    </a:moveTo>
                    <a:cubicBezTo>
                      <a:pt x="518160" y="271463"/>
                      <a:pt x="515017" y="268891"/>
                      <a:pt x="511874" y="266319"/>
                    </a:cubicBezTo>
                    <a:cubicBezTo>
                      <a:pt x="520541" y="264224"/>
                      <a:pt x="521494" y="266891"/>
                      <a:pt x="521304" y="274034"/>
                    </a:cubicBezTo>
                    <a:close/>
                    <a:moveTo>
                      <a:pt x="472726" y="236220"/>
                    </a:moveTo>
                    <a:cubicBezTo>
                      <a:pt x="477774" y="239268"/>
                      <a:pt x="483204" y="242697"/>
                      <a:pt x="488633" y="244507"/>
                    </a:cubicBezTo>
                    <a:cubicBezTo>
                      <a:pt x="494062" y="246317"/>
                      <a:pt x="497396" y="248793"/>
                      <a:pt x="502063" y="251365"/>
                    </a:cubicBezTo>
                    <a:cubicBezTo>
                      <a:pt x="502063" y="253746"/>
                      <a:pt x="502349" y="258128"/>
                      <a:pt x="497872" y="256699"/>
                    </a:cubicBezTo>
                    <a:cubicBezTo>
                      <a:pt x="493395" y="255270"/>
                      <a:pt x="487680" y="254413"/>
                      <a:pt x="483489" y="251651"/>
                    </a:cubicBezTo>
                    <a:cubicBezTo>
                      <a:pt x="478346" y="248317"/>
                      <a:pt x="474345" y="241935"/>
                      <a:pt x="469583" y="237935"/>
                    </a:cubicBezTo>
                    <a:cubicBezTo>
                      <a:pt x="469868" y="237363"/>
                      <a:pt x="472250" y="235934"/>
                      <a:pt x="472726" y="236220"/>
                    </a:cubicBezTo>
                    <a:close/>
                    <a:moveTo>
                      <a:pt x="483204" y="252413"/>
                    </a:moveTo>
                    <a:cubicBezTo>
                      <a:pt x="483775" y="255651"/>
                      <a:pt x="484251" y="258985"/>
                      <a:pt x="484823" y="262223"/>
                    </a:cubicBezTo>
                    <a:cubicBezTo>
                      <a:pt x="476060" y="258604"/>
                      <a:pt x="470249" y="255461"/>
                      <a:pt x="467106" y="247364"/>
                    </a:cubicBezTo>
                    <a:cubicBezTo>
                      <a:pt x="473297" y="247650"/>
                      <a:pt x="476917" y="253460"/>
                      <a:pt x="483204" y="252413"/>
                    </a:cubicBezTo>
                    <a:close/>
                    <a:moveTo>
                      <a:pt x="461106" y="216979"/>
                    </a:moveTo>
                    <a:cubicBezTo>
                      <a:pt x="462153" y="217646"/>
                      <a:pt x="465011" y="219837"/>
                      <a:pt x="465963" y="220885"/>
                    </a:cubicBezTo>
                    <a:cubicBezTo>
                      <a:pt x="466154" y="221075"/>
                      <a:pt x="465773" y="222123"/>
                      <a:pt x="465011" y="221933"/>
                    </a:cubicBezTo>
                    <a:cubicBezTo>
                      <a:pt x="464249" y="221647"/>
                      <a:pt x="460439" y="219932"/>
                      <a:pt x="459677" y="219456"/>
                    </a:cubicBezTo>
                    <a:cubicBezTo>
                      <a:pt x="458914" y="218980"/>
                      <a:pt x="458534" y="218408"/>
                      <a:pt x="458629" y="218027"/>
                    </a:cubicBezTo>
                    <a:cubicBezTo>
                      <a:pt x="458820" y="217646"/>
                      <a:pt x="460058" y="216313"/>
                      <a:pt x="461106" y="216979"/>
                    </a:cubicBezTo>
                    <a:close/>
                    <a:moveTo>
                      <a:pt x="456152" y="229648"/>
                    </a:moveTo>
                    <a:cubicBezTo>
                      <a:pt x="453200" y="229362"/>
                      <a:pt x="450818" y="229743"/>
                      <a:pt x="447961" y="228886"/>
                    </a:cubicBezTo>
                    <a:cubicBezTo>
                      <a:pt x="438817" y="226124"/>
                      <a:pt x="435388" y="220123"/>
                      <a:pt x="432911" y="212217"/>
                    </a:cubicBezTo>
                    <a:cubicBezTo>
                      <a:pt x="437483" y="214789"/>
                      <a:pt x="444246" y="215741"/>
                      <a:pt x="448342" y="218694"/>
                    </a:cubicBezTo>
                    <a:cubicBezTo>
                      <a:pt x="451961" y="221552"/>
                      <a:pt x="452914" y="226504"/>
                      <a:pt x="456152" y="229648"/>
                    </a:cubicBezTo>
                    <a:close/>
                    <a:moveTo>
                      <a:pt x="446247" y="207836"/>
                    </a:moveTo>
                    <a:cubicBezTo>
                      <a:pt x="442532" y="207074"/>
                      <a:pt x="440531" y="206788"/>
                      <a:pt x="439198" y="203549"/>
                    </a:cubicBezTo>
                    <a:cubicBezTo>
                      <a:pt x="441579" y="204978"/>
                      <a:pt x="443961" y="206407"/>
                      <a:pt x="446247" y="207836"/>
                    </a:cubicBezTo>
                    <a:close/>
                    <a:moveTo>
                      <a:pt x="424529" y="192500"/>
                    </a:moveTo>
                    <a:cubicBezTo>
                      <a:pt x="429102" y="195929"/>
                      <a:pt x="433769" y="199454"/>
                      <a:pt x="438341" y="202978"/>
                    </a:cubicBezTo>
                    <a:cubicBezTo>
                      <a:pt x="433197" y="203740"/>
                      <a:pt x="429863" y="201168"/>
                      <a:pt x="425958" y="198311"/>
                    </a:cubicBezTo>
                    <a:cubicBezTo>
                      <a:pt x="424911" y="197549"/>
                      <a:pt x="424911" y="193739"/>
                      <a:pt x="424815" y="192977"/>
                    </a:cubicBezTo>
                    <a:cubicBezTo>
                      <a:pt x="424720" y="192215"/>
                      <a:pt x="424434" y="192786"/>
                      <a:pt x="424434" y="192596"/>
                    </a:cubicBezTo>
                    <a:cubicBezTo>
                      <a:pt x="424434" y="192405"/>
                      <a:pt x="424434" y="192405"/>
                      <a:pt x="424529" y="192500"/>
                    </a:cubicBezTo>
                    <a:close/>
                    <a:moveTo>
                      <a:pt x="405575" y="200120"/>
                    </a:moveTo>
                    <a:cubicBezTo>
                      <a:pt x="407004" y="198501"/>
                      <a:pt x="409575" y="197549"/>
                      <a:pt x="412242" y="197929"/>
                    </a:cubicBezTo>
                    <a:cubicBezTo>
                      <a:pt x="418243" y="198977"/>
                      <a:pt x="423101" y="202502"/>
                      <a:pt x="427673" y="205931"/>
                    </a:cubicBezTo>
                    <a:cubicBezTo>
                      <a:pt x="420910" y="210884"/>
                      <a:pt x="414909" y="206693"/>
                      <a:pt x="407004" y="206883"/>
                    </a:cubicBezTo>
                    <a:cubicBezTo>
                      <a:pt x="406813" y="205264"/>
                      <a:pt x="404146" y="201740"/>
                      <a:pt x="405575" y="200120"/>
                    </a:cubicBezTo>
                    <a:close/>
                    <a:moveTo>
                      <a:pt x="397574" y="201549"/>
                    </a:moveTo>
                    <a:cubicBezTo>
                      <a:pt x="398050" y="201644"/>
                      <a:pt x="399383" y="202597"/>
                      <a:pt x="399574" y="202978"/>
                    </a:cubicBezTo>
                    <a:cubicBezTo>
                      <a:pt x="399669" y="203264"/>
                      <a:pt x="399098" y="203835"/>
                      <a:pt x="398717" y="203835"/>
                    </a:cubicBezTo>
                    <a:cubicBezTo>
                      <a:pt x="398336" y="203740"/>
                      <a:pt x="396526" y="203168"/>
                      <a:pt x="396430" y="202883"/>
                    </a:cubicBezTo>
                    <a:cubicBezTo>
                      <a:pt x="396240" y="202502"/>
                      <a:pt x="397097" y="201454"/>
                      <a:pt x="397574" y="201549"/>
                    </a:cubicBezTo>
                    <a:close/>
                    <a:moveTo>
                      <a:pt x="387763" y="183547"/>
                    </a:moveTo>
                    <a:cubicBezTo>
                      <a:pt x="369475" y="181832"/>
                      <a:pt x="353378" y="172784"/>
                      <a:pt x="340519" y="161639"/>
                    </a:cubicBezTo>
                    <a:cubicBezTo>
                      <a:pt x="359569" y="163449"/>
                      <a:pt x="373666" y="172403"/>
                      <a:pt x="387763" y="183547"/>
                    </a:cubicBezTo>
                    <a:close/>
                    <a:moveTo>
                      <a:pt x="326517" y="164402"/>
                    </a:moveTo>
                    <a:cubicBezTo>
                      <a:pt x="320897" y="164687"/>
                      <a:pt x="315373" y="165068"/>
                      <a:pt x="309753" y="165354"/>
                    </a:cubicBezTo>
                    <a:cubicBezTo>
                      <a:pt x="316421" y="158496"/>
                      <a:pt x="318421" y="158782"/>
                      <a:pt x="326517" y="164402"/>
                    </a:cubicBezTo>
                    <a:close/>
                    <a:moveTo>
                      <a:pt x="282988" y="124968"/>
                    </a:moveTo>
                    <a:cubicBezTo>
                      <a:pt x="286417" y="124968"/>
                      <a:pt x="289941" y="124968"/>
                      <a:pt x="293370" y="124968"/>
                    </a:cubicBezTo>
                    <a:cubicBezTo>
                      <a:pt x="294418" y="125635"/>
                      <a:pt x="295466" y="126492"/>
                      <a:pt x="296609" y="127254"/>
                    </a:cubicBezTo>
                    <a:cubicBezTo>
                      <a:pt x="294227" y="128016"/>
                      <a:pt x="291751" y="128873"/>
                      <a:pt x="289370" y="129635"/>
                    </a:cubicBezTo>
                    <a:cubicBezTo>
                      <a:pt x="292608" y="133064"/>
                      <a:pt x="295846" y="136493"/>
                      <a:pt x="298990" y="139827"/>
                    </a:cubicBezTo>
                    <a:cubicBezTo>
                      <a:pt x="296799" y="143447"/>
                      <a:pt x="292704" y="142113"/>
                      <a:pt x="291370" y="139732"/>
                    </a:cubicBezTo>
                    <a:cubicBezTo>
                      <a:pt x="288608" y="134684"/>
                      <a:pt x="286036" y="134493"/>
                      <a:pt x="281083" y="132493"/>
                    </a:cubicBezTo>
                    <a:cubicBezTo>
                      <a:pt x="281654" y="130112"/>
                      <a:pt x="282321" y="127540"/>
                      <a:pt x="282988" y="124968"/>
                    </a:cubicBezTo>
                    <a:close/>
                    <a:moveTo>
                      <a:pt x="259556" y="111728"/>
                    </a:moveTo>
                    <a:cubicBezTo>
                      <a:pt x="260223" y="111919"/>
                      <a:pt x="260795" y="112204"/>
                      <a:pt x="261461" y="112395"/>
                    </a:cubicBezTo>
                    <a:cubicBezTo>
                      <a:pt x="261461" y="112395"/>
                      <a:pt x="261461" y="112395"/>
                      <a:pt x="261461" y="112395"/>
                    </a:cubicBezTo>
                    <a:cubicBezTo>
                      <a:pt x="261461" y="112681"/>
                      <a:pt x="260128" y="113919"/>
                      <a:pt x="259556" y="113729"/>
                    </a:cubicBezTo>
                    <a:cubicBezTo>
                      <a:pt x="259080" y="113538"/>
                      <a:pt x="257842" y="112395"/>
                      <a:pt x="257937" y="112014"/>
                    </a:cubicBezTo>
                    <a:cubicBezTo>
                      <a:pt x="258033" y="111824"/>
                      <a:pt x="258889" y="111728"/>
                      <a:pt x="259556" y="111728"/>
                    </a:cubicBezTo>
                    <a:close/>
                    <a:moveTo>
                      <a:pt x="228600" y="99822"/>
                    </a:moveTo>
                    <a:cubicBezTo>
                      <a:pt x="236506" y="102775"/>
                      <a:pt x="245745" y="106394"/>
                      <a:pt x="254508" y="109728"/>
                    </a:cubicBezTo>
                    <a:cubicBezTo>
                      <a:pt x="254889" y="110681"/>
                      <a:pt x="255175" y="111633"/>
                      <a:pt x="255556" y="112586"/>
                    </a:cubicBezTo>
                    <a:cubicBezTo>
                      <a:pt x="245174" y="111347"/>
                      <a:pt x="237268" y="106394"/>
                      <a:pt x="228219" y="101918"/>
                    </a:cubicBezTo>
                    <a:cubicBezTo>
                      <a:pt x="228410" y="101251"/>
                      <a:pt x="228505" y="100489"/>
                      <a:pt x="228600" y="99822"/>
                    </a:cubicBezTo>
                    <a:close/>
                    <a:moveTo>
                      <a:pt x="219456" y="96393"/>
                    </a:moveTo>
                    <a:cubicBezTo>
                      <a:pt x="219742" y="97155"/>
                      <a:pt x="219933" y="98012"/>
                      <a:pt x="219552" y="98203"/>
                    </a:cubicBezTo>
                    <a:cubicBezTo>
                      <a:pt x="218980" y="98584"/>
                      <a:pt x="216980" y="98298"/>
                      <a:pt x="215932" y="97631"/>
                    </a:cubicBezTo>
                    <a:cubicBezTo>
                      <a:pt x="214884" y="96965"/>
                      <a:pt x="213741" y="94679"/>
                      <a:pt x="212598" y="93917"/>
                    </a:cubicBezTo>
                    <a:cubicBezTo>
                      <a:pt x="214503" y="94583"/>
                      <a:pt x="216789" y="95441"/>
                      <a:pt x="219456" y="96393"/>
                    </a:cubicBezTo>
                    <a:close/>
                    <a:moveTo>
                      <a:pt x="210312" y="93154"/>
                    </a:moveTo>
                    <a:cubicBezTo>
                      <a:pt x="209645" y="93059"/>
                      <a:pt x="208979" y="92964"/>
                      <a:pt x="208502" y="92678"/>
                    </a:cubicBezTo>
                    <a:cubicBezTo>
                      <a:pt x="208598" y="92678"/>
                      <a:pt x="209265" y="92869"/>
                      <a:pt x="210312" y="93154"/>
                    </a:cubicBezTo>
                    <a:close/>
                    <a:moveTo>
                      <a:pt x="229458" y="106394"/>
                    </a:moveTo>
                    <a:cubicBezTo>
                      <a:pt x="222028" y="109157"/>
                      <a:pt x="216122" y="106966"/>
                      <a:pt x="209455" y="104108"/>
                    </a:cubicBezTo>
                    <a:cubicBezTo>
                      <a:pt x="202788" y="101251"/>
                      <a:pt x="197358" y="98298"/>
                      <a:pt x="191167" y="95155"/>
                    </a:cubicBezTo>
                    <a:cubicBezTo>
                      <a:pt x="193643" y="92107"/>
                      <a:pt x="197549" y="92869"/>
                      <a:pt x="200216" y="93917"/>
                    </a:cubicBezTo>
                    <a:cubicBezTo>
                      <a:pt x="210693" y="98108"/>
                      <a:pt x="219552" y="102108"/>
                      <a:pt x="229458" y="106394"/>
                    </a:cubicBezTo>
                    <a:close/>
                    <a:moveTo>
                      <a:pt x="199835" y="86297"/>
                    </a:moveTo>
                    <a:cubicBezTo>
                      <a:pt x="195072" y="88297"/>
                      <a:pt x="191929" y="87058"/>
                      <a:pt x="188309" y="83629"/>
                    </a:cubicBezTo>
                    <a:cubicBezTo>
                      <a:pt x="193263" y="81439"/>
                      <a:pt x="196215" y="82868"/>
                      <a:pt x="199835" y="86297"/>
                    </a:cubicBezTo>
                    <a:close/>
                    <a:moveTo>
                      <a:pt x="197930" y="104585"/>
                    </a:moveTo>
                    <a:cubicBezTo>
                      <a:pt x="210884" y="111252"/>
                      <a:pt x="223361" y="115443"/>
                      <a:pt x="236792" y="120491"/>
                    </a:cubicBezTo>
                    <a:cubicBezTo>
                      <a:pt x="240125" y="121729"/>
                      <a:pt x="241268" y="124206"/>
                      <a:pt x="239745" y="127254"/>
                    </a:cubicBezTo>
                    <a:cubicBezTo>
                      <a:pt x="226505" y="122682"/>
                      <a:pt x="213932" y="117920"/>
                      <a:pt x="200787" y="112871"/>
                    </a:cubicBezTo>
                    <a:cubicBezTo>
                      <a:pt x="195072" y="110681"/>
                      <a:pt x="188976" y="108204"/>
                      <a:pt x="184881" y="103632"/>
                    </a:cubicBezTo>
                    <a:cubicBezTo>
                      <a:pt x="189072" y="100870"/>
                      <a:pt x="194215" y="102679"/>
                      <a:pt x="197930" y="104585"/>
                    </a:cubicBezTo>
                    <a:close/>
                    <a:moveTo>
                      <a:pt x="173260" y="96965"/>
                    </a:moveTo>
                    <a:cubicBezTo>
                      <a:pt x="173546" y="97060"/>
                      <a:pt x="173641" y="98679"/>
                      <a:pt x="173355" y="98774"/>
                    </a:cubicBezTo>
                    <a:cubicBezTo>
                      <a:pt x="173070" y="98870"/>
                      <a:pt x="169736" y="98012"/>
                      <a:pt x="169736" y="97917"/>
                    </a:cubicBezTo>
                    <a:cubicBezTo>
                      <a:pt x="169640" y="97822"/>
                      <a:pt x="172974" y="96965"/>
                      <a:pt x="173260" y="96965"/>
                    </a:cubicBezTo>
                    <a:close/>
                    <a:moveTo>
                      <a:pt x="163068" y="77438"/>
                    </a:moveTo>
                    <a:cubicBezTo>
                      <a:pt x="160782" y="80391"/>
                      <a:pt x="159258" y="80201"/>
                      <a:pt x="155734" y="80296"/>
                    </a:cubicBezTo>
                    <a:cubicBezTo>
                      <a:pt x="158115" y="79343"/>
                      <a:pt x="160592" y="78391"/>
                      <a:pt x="163068" y="77438"/>
                    </a:cubicBezTo>
                    <a:close/>
                    <a:moveTo>
                      <a:pt x="152115" y="66199"/>
                    </a:moveTo>
                    <a:cubicBezTo>
                      <a:pt x="152495" y="66199"/>
                      <a:pt x="153162" y="66770"/>
                      <a:pt x="153258" y="67056"/>
                    </a:cubicBezTo>
                    <a:cubicBezTo>
                      <a:pt x="153258" y="67247"/>
                      <a:pt x="152781" y="68199"/>
                      <a:pt x="152495" y="68104"/>
                    </a:cubicBezTo>
                    <a:cubicBezTo>
                      <a:pt x="152115" y="68008"/>
                      <a:pt x="150305" y="66580"/>
                      <a:pt x="150209" y="66389"/>
                    </a:cubicBezTo>
                    <a:cubicBezTo>
                      <a:pt x="150114" y="66199"/>
                      <a:pt x="151733" y="66199"/>
                      <a:pt x="152115" y="66199"/>
                    </a:cubicBezTo>
                    <a:close/>
                    <a:moveTo>
                      <a:pt x="150114" y="74867"/>
                    </a:moveTo>
                    <a:cubicBezTo>
                      <a:pt x="151352" y="76391"/>
                      <a:pt x="152877" y="78486"/>
                      <a:pt x="154210" y="80201"/>
                    </a:cubicBezTo>
                    <a:cubicBezTo>
                      <a:pt x="152686" y="78677"/>
                      <a:pt x="150781" y="76962"/>
                      <a:pt x="149447" y="75438"/>
                    </a:cubicBezTo>
                    <a:cubicBezTo>
                      <a:pt x="149257" y="75248"/>
                      <a:pt x="149924" y="74676"/>
                      <a:pt x="150114" y="74867"/>
                    </a:cubicBezTo>
                    <a:close/>
                    <a:moveTo>
                      <a:pt x="145733" y="64103"/>
                    </a:moveTo>
                    <a:cubicBezTo>
                      <a:pt x="146781" y="63627"/>
                      <a:pt x="149447" y="64294"/>
                      <a:pt x="148971" y="65818"/>
                    </a:cubicBezTo>
                    <a:cubicBezTo>
                      <a:pt x="148780" y="66485"/>
                      <a:pt x="146304" y="66008"/>
                      <a:pt x="145828" y="66104"/>
                    </a:cubicBezTo>
                    <a:cubicBezTo>
                      <a:pt x="145352" y="66199"/>
                      <a:pt x="144780" y="65723"/>
                      <a:pt x="144875" y="65342"/>
                    </a:cubicBezTo>
                    <a:cubicBezTo>
                      <a:pt x="145161" y="64961"/>
                      <a:pt x="144780" y="64579"/>
                      <a:pt x="145733" y="64103"/>
                    </a:cubicBezTo>
                    <a:close/>
                    <a:moveTo>
                      <a:pt x="113633" y="72009"/>
                    </a:moveTo>
                    <a:cubicBezTo>
                      <a:pt x="128493" y="76581"/>
                      <a:pt x="142113" y="82010"/>
                      <a:pt x="156877" y="87725"/>
                    </a:cubicBezTo>
                    <a:cubicBezTo>
                      <a:pt x="162020" y="89726"/>
                      <a:pt x="166974" y="91916"/>
                      <a:pt x="168497" y="97631"/>
                    </a:cubicBezTo>
                    <a:cubicBezTo>
                      <a:pt x="159258" y="94488"/>
                      <a:pt x="149733" y="91440"/>
                      <a:pt x="141065" y="87058"/>
                    </a:cubicBezTo>
                    <a:cubicBezTo>
                      <a:pt x="129826" y="81439"/>
                      <a:pt x="117824" y="78962"/>
                      <a:pt x="107252" y="72200"/>
                    </a:cubicBezTo>
                    <a:cubicBezTo>
                      <a:pt x="106013" y="71438"/>
                      <a:pt x="105442" y="69056"/>
                      <a:pt x="104775" y="67723"/>
                    </a:cubicBezTo>
                    <a:cubicBezTo>
                      <a:pt x="107728" y="69152"/>
                      <a:pt x="110490" y="71057"/>
                      <a:pt x="113633" y="72009"/>
                    </a:cubicBezTo>
                    <a:close/>
                    <a:moveTo>
                      <a:pt x="96870" y="68390"/>
                    </a:moveTo>
                    <a:cubicBezTo>
                      <a:pt x="99346" y="68199"/>
                      <a:pt x="101822" y="67913"/>
                      <a:pt x="104299" y="67723"/>
                    </a:cubicBezTo>
                    <a:cubicBezTo>
                      <a:pt x="101918" y="69723"/>
                      <a:pt x="99727" y="69818"/>
                      <a:pt x="96870" y="68390"/>
                    </a:cubicBezTo>
                    <a:close/>
                    <a:moveTo>
                      <a:pt x="98298" y="45149"/>
                    </a:moveTo>
                    <a:cubicBezTo>
                      <a:pt x="99060" y="45244"/>
                      <a:pt x="101061" y="46673"/>
                      <a:pt x="101251" y="47244"/>
                    </a:cubicBezTo>
                    <a:cubicBezTo>
                      <a:pt x="101441" y="47720"/>
                      <a:pt x="99822" y="49149"/>
                      <a:pt x="99156" y="48958"/>
                    </a:cubicBezTo>
                    <a:cubicBezTo>
                      <a:pt x="98584" y="48768"/>
                      <a:pt x="96203" y="47530"/>
                      <a:pt x="96108" y="46958"/>
                    </a:cubicBezTo>
                    <a:cubicBezTo>
                      <a:pt x="96012" y="46387"/>
                      <a:pt x="97536" y="45053"/>
                      <a:pt x="98298" y="45149"/>
                    </a:cubicBezTo>
                    <a:close/>
                    <a:moveTo>
                      <a:pt x="94298" y="54007"/>
                    </a:moveTo>
                    <a:cubicBezTo>
                      <a:pt x="88678" y="53721"/>
                      <a:pt x="85916" y="52388"/>
                      <a:pt x="81439" y="48958"/>
                    </a:cubicBezTo>
                    <a:cubicBezTo>
                      <a:pt x="87345" y="48673"/>
                      <a:pt x="91059" y="48768"/>
                      <a:pt x="94298" y="54007"/>
                    </a:cubicBezTo>
                    <a:close/>
                    <a:moveTo>
                      <a:pt x="79343" y="40196"/>
                    </a:moveTo>
                    <a:cubicBezTo>
                      <a:pt x="79629" y="40196"/>
                      <a:pt x="79724" y="41624"/>
                      <a:pt x="79439" y="41720"/>
                    </a:cubicBezTo>
                    <a:cubicBezTo>
                      <a:pt x="79153" y="41815"/>
                      <a:pt x="75819" y="41434"/>
                      <a:pt x="75819" y="41339"/>
                    </a:cubicBezTo>
                    <a:cubicBezTo>
                      <a:pt x="75819" y="41148"/>
                      <a:pt x="78963" y="40100"/>
                      <a:pt x="79343" y="40196"/>
                    </a:cubicBezTo>
                    <a:close/>
                    <a:moveTo>
                      <a:pt x="75248" y="41529"/>
                    </a:moveTo>
                    <a:cubicBezTo>
                      <a:pt x="76771" y="43815"/>
                      <a:pt x="78486" y="46101"/>
                      <a:pt x="80201" y="48482"/>
                    </a:cubicBezTo>
                    <a:cubicBezTo>
                      <a:pt x="77914" y="47911"/>
                      <a:pt x="77724" y="48578"/>
                      <a:pt x="75057" y="47339"/>
                    </a:cubicBezTo>
                    <a:cubicBezTo>
                      <a:pt x="72390" y="46101"/>
                      <a:pt x="72390" y="43720"/>
                      <a:pt x="75248" y="41529"/>
                    </a:cubicBezTo>
                    <a:close/>
                    <a:moveTo>
                      <a:pt x="85820" y="60579"/>
                    </a:moveTo>
                    <a:cubicBezTo>
                      <a:pt x="89154" y="63151"/>
                      <a:pt x="93917" y="63246"/>
                      <a:pt x="95441" y="68008"/>
                    </a:cubicBezTo>
                    <a:cubicBezTo>
                      <a:pt x="90583" y="67342"/>
                      <a:pt x="88106" y="67628"/>
                      <a:pt x="83344" y="64675"/>
                    </a:cubicBezTo>
                    <a:cubicBezTo>
                      <a:pt x="78677" y="61817"/>
                      <a:pt x="71152" y="59341"/>
                      <a:pt x="65532" y="57341"/>
                    </a:cubicBezTo>
                    <a:cubicBezTo>
                      <a:pt x="73438" y="54578"/>
                      <a:pt x="78867" y="55340"/>
                      <a:pt x="85820" y="60579"/>
                    </a:cubicBezTo>
                    <a:close/>
                    <a:moveTo>
                      <a:pt x="65627" y="54578"/>
                    </a:moveTo>
                    <a:cubicBezTo>
                      <a:pt x="66008" y="55054"/>
                      <a:pt x="65437" y="56579"/>
                      <a:pt x="65247" y="57055"/>
                    </a:cubicBezTo>
                    <a:cubicBezTo>
                      <a:pt x="61341" y="54102"/>
                      <a:pt x="57341" y="52483"/>
                      <a:pt x="52388" y="51911"/>
                    </a:cubicBezTo>
                    <a:cubicBezTo>
                      <a:pt x="58198" y="49149"/>
                      <a:pt x="61341" y="49435"/>
                      <a:pt x="65627" y="54578"/>
                    </a:cubicBezTo>
                    <a:close/>
                    <a:moveTo>
                      <a:pt x="51149" y="47911"/>
                    </a:moveTo>
                    <a:cubicBezTo>
                      <a:pt x="51911" y="48387"/>
                      <a:pt x="51911" y="50959"/>
                      <a:pt x="51911" y="51816"/>
                    </a:cubicBezTo>
                    <a:cubicBezTo>
                      <a:pt x="44768" y="46196"/>
                      <a:pt x="35719" y="44006"/>
                      <a:pt x="27813" y="39624"/>
                    </a:cubicBezTo>
                    <a:cubicBezTo>
                      <a:pt x="28861" y="39243"/>
                      <a:pt x="31052" y="38100"/>
                      <a:pt x="32099" y="38291"/>
                    </a:cubicBezTo>
                    <a:cubicBezTo>
                      <a:pt x="39814" y="39624"/>
                      <a:pt x="44768" y="44006"/>
                      <a:pt x="51149" y="47911"/>
                    </a:cubicBezTo>
                    <a:close/>
                    <a:moveTo>
                      <a:pt x="34576" y="28385"/>
                    </a:moveTo>
                    <a:cubicBezTo>
                      <a:pt x="34862" y="28670"/>
                      <a:pt x="33147" y="30194"/>
                      <a:pt x="32576" y="30099"/>
                    </a:cubicBezTo>
                    <a:cubicBezTo>
                      <a:pt x="32004" y="30004"/>
                      <a:pt x="30004" y="28956"/>
                      <a:pt x="29813" y="28575"/>
                    </a:cubicBezTo>
                    <a:cubicBezTo>
                      <a:pt x="29623" y="28194"/>
                      <a:pt x="30195" y="27718"/>
                      <a:pt x="30671" y="27813"/>
                    </a:cubicBezTo>
                    <a:cubicBezTo>
                      <a:pt x="31242" y="27718"/>
                      <a:pt x="34290" y="28004"/>
                      <a:pt x="34576" y="28385"/>
                    </a:cubicBezTo>
                    <a:close/>
                    <a:moveTo>
                      <a:pt x="25051" y="8668"/>
                    </a:moveTo>
                    <a:cubicBezTo>
                      <a:pt x="25908" y="8858"/>
                      <a:pt x="28956" y="10097"/>
                      <a:pt x="30195" y="10668"/>
                    </a:cubicBezTo>
                    <a:cubicBezTo>
                      <a:pt x="29718" y="10954"/>
                      <a:pt x="28956" y="13145"/>
                      <a:pt x="28099" y="12764"/>
                    </a:cubicBezTo>
                    <a:cubicBezTo>
                      <a:pt x="27242" y="12478"/>
                      <a:pt x="24384" y="10001"/>
                      <a:pt x="24003" y="9525"/>
                    </a:cubicBezTo>
                    <a:cubicBezTo>
                      <a:pt x="23622" y="9049"/>
                      <a:pt x="24194" y="8477"/>
                      <a:pt x="25051" y="8668"/>
                    </a:cubicBezTo>
                    <a:close/>
                    <a:moveTo>
                      <a:pt x="18479" y="35909"/>
                    </a:moveTo>
                    <a:cubicBezTo>
                      <a:pt x="18193" y="35814"/>
                      <a:pt x="16479" y="33909"/>
                      <a:pt x="16288" y="33623"/>
                    </a:cubicBezTo>
                    <a:cubicBezTo>
                      <a:pt x="16193" y="33338"/>
                      <a:pt x="16859" y="33242"/>
                      <a:pt x="17145" y="33433"/>
                    </a:cubicBezTo>
                    <a:cubicBezTo>
                      <a:pt x="17526" y="33528"/>
                      <a:pt x="19527" y="34195"/>
                      <a:pt x="19621" y="34481"/>
                    </a:cubicBezTo>
                    <a:cubicBezTo>
                      <a:pt x="19812" y="34766"/>
                      <a:pt x="18765" y="36004"/>
                      <a:pt x="18479" y="35909"/>
                    </a:cubicBezTo>
                    <a:close/>
                    <a:moveTo>
                      <a:pt x="12954" y="11621"/>
                    </a:moveTo>
                    <a:cubicBezTo>
                      <a:pt x="13431" y="11621"/>
                      <a:pt x="14859" y="12383"/>
                      <a:pt x="14859" y="12764"/>
                    </a:cubicBezTo>
                    <a:cubicBezTo>
                      <a:pt x="14859" y="13145"/>
                      <a:pt x="13526" y="13811"/>
                      <a:pt x="13049" y="13621"/>
                    </a:cubicBezTo>
                    <a:cubicBezTo>
                      <a:pt x="12573" y="13526"/>
                      <a:pt x="11049" y="12573"/>
                      <a:pt x="11145" y="12192"/>
                    </a:cubicBezTo>
                    <a:cubicBezTo>
                      <a:pt x="11145" y="11906"/>
                      <a:pt x="12478" y="11621"/>
                      <a:pt x="12954" y="11621"/>
                    </a:cubicBezTo>
                    <a:close/>
                    <a:moveTo>
                      <a:pt x="10478" y="22574"/>
                    </a:moveTo>
                    <a:cubicBezTo>
                      <a:pt x="12478" y="22193"/>
                      <a:pt x="15430" y="21431"/>
                      <a:pt x="17050" y="21241"/>
                    </a:cubicBezTo>
                    <a:cubicBezTo>
                      <a:pt x="17526" y="21146"/>
                      <a:pt x="17812" y="23146"/>
                      <a:pt x="17240" y="23051"/>
                    </a:cubicBezTo>
                    <a:cubicBezTo>
                      <a:pt x="15430" y="22860"/>
                      <a:pt x="12954" y="23336"/>
                      <a:pt x="10478" y="22574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  <p:sp>
            <p:nvSpPr>
              <p:cNvPr id="220" name="Freeform: Shape 219">
                <a:extLst>
                  <a:ext uri="{FF2B5EF4-FFF2-40B4-BE49-F238E27FC236}">
                    <a16:creationId xmlns:a16="http://schemas.microsoft.com/office/drawing/2014/main" id="{CCB965E8-C7C7-48E7-ABDA-501D9EE28E7E}"/>
                  </a:ext>
                </a:extLst>
              </p:cNvPr>
              <p:cNvSpPr/>
              <p:nvPr userDrawn="1"/>
            </p:nvSpPr>
            <p:spPr>
              <a:xfrm>
                <a:off x="7367968" y="3187636"/>
                <a:ext cx="6953" cy="8762"/>
              </a:xfrm>
              <a:custGeom>
                <a:avLst/>
                <a:gdLst>
                  <a:gd name="connsiteX0" fmla="*/ 1143 w 6953"/>
                  <a:gd name="connsiteY0" fmla="*/ 8763 h 8762"/>
                  <a:gd name="connsiteX1" fmla="*/ 1714 w 6953"/>
                  <a:gd name="connsiteY1" fmla="*/ 8287 h 8762"/>
                  <a:gd name="connsiteX2" fmla="*/ 2667 w 6953"/>
                  <a:gd name="connsiteY2" fmla="*/ 7429 h 8762"/>
                  <a:gd name="connsiteX3" fmla="*/ 4477 w 6953"/>
                  <a:gd name="connsiteY3" fmla="*/ 6096 h 8762"/>
                  <a:gd name="connsiteX4" fmla="*/ 5620 w 6953"/>
                  <a:gd name="connsiteY4" fmla="*/ 5429 h 8762"/>
                  <a:gd name="connsiteX5" fmla="*/ 6191 w 6953"/>
                  <a:gd name="connsiteY5" fmla="*/ 5239 h 8762"/>
                  <a:gd name="connsiteX6" fmla="*/ 6287 w 6953"/>
                  <a:gd name="connsiteY6" fmla="*/ 5239 h 8762"/>
                  <a:gd name="connsiteX7" fmla="*/ 6953 w 6953"/>
                  <a:gd name="connsiteY7" fmla="*/ 0 h 8762"/>
                  <a:gd name="connsiteX8" fmla="*/ 0 w 6953"/>
                  <a:gd name="connsiteY8" fmla="*/ 7906 h 8762"/>
                  <a:gd name="connsiteX9" fmla="*/ 95 w 6953"/>
                  <a:gd name="connsiteY9" fmla="*/ 8001 h 8762"/>
                  <a:gd name="connsiteX10" fmla="*/ 1143 w 6953"/>
                  <a:gd name="connsiteY10" fmla="*/ 8763 h 8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6953" h="8762">
                    <a:moveTo>
                      <a:pt x="1143" y="8763"/>
                    </a:moveTo>
                    <a:cubicBezTo>
                      <a:pt x="1333" y="8572"/>
                      <a:pt x="1524" y="8382"/>
                      <a:pt x="1714" y="8287"/>
                    </a:cubicBezTo>
                    <a:cubicBezTo>
                      <a:pt x="2096" y="8001"/>
                      <a:pt x="2381" y="7715"/>
                      <a:pt x="2667" y="7429"/>
                    </a:cubicBezTo>
                    <a:cubicBezTo>
                      <a:pt x="3334" y="6953"/>
                      <a:pt x="3905" y="6477"/>
                      <a:pt x="4477" y="6096"/>
                    </a:cubicBezTo>
                    <a:cubicBezTo>
                      <a:pt x="4858" y="5810"/>
                      <a:pt x="5239" y="5620"/>
                      <a:pt x="5620" y="5429"/>
                    </a:cubicBezTo>
                    <a:cubicBezTo>
                      <a:pt x="5810" y="5334"/>
                      <a:pt x="6001" y="5239"/>
                      <a:pt x="6191" y="5239"/>
                    </a:cubicBezTo>
                    <a:cubicBezTo>
                      <a:pt x="6191" y="5239"/>
                      <a:pt x="6191" y="5239"/>
                      <a:pt x="6287" y="5239"/>
                    </a:cubicBezTo>
                    <a:cubicBezTo>
                      <a:pt x="6477" y="3524"/>
                      <a:pt x="6667" y="1619"/>
                      <a:pt x="6953" y="0"/>
                    </a:cubicBezTo>
                    <a:cubicBezTo>
                      <a:pt x="4572" y="2572"/>
                      <a:pt x="2381" y="5239"/>
                      <a:pt x="0" y="7906"/>
                    </a:cubicBezTo>
                    <a:cubicBezTo>
                      <a:pt x="0" y="7906"/>
                      <a:pt x="95" y="7906"/>
                      <a:pt x="95" y="8001"/>
                    </a:cubicBezTo>
                    <a:cubicBezTo>
                      <a:pt x="476" y="8096"/>
                      <a:pt x="857" y="8382"/>
                      <a:pt x="1143" y="8763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  <p:sp>
            <p:nvSpPr>
              <p:cNvPr id="221" name="Freeform: Shape 220">
                <a:extLst>
                  <a:ext uri="{FF2B5EF4-FFF2-40B4-BE49-F238E27FC236}">
                    <a16:creationId xmlns:a16="http://schemas.microsoft.com/office/drawing/2014/main" id="{1398ECB1-BDA3-46B2-AFF6-27868B3D437D}"/>
                  </a:ext>
                </a:extLst>
              </p:cNvPr>
              <p:cNvSpPr/>
              <p:nvPr userDrawn="1"/>
            </p:nvSpPr>
            <p:spPr>
              <a:xfrm>
                <a:off x="7338345" y="3198685"/>
                <a:ext cx="375666" cy="554450"/>
              </a:xfrm>
              <a:custGeom>
                <a:avLst/>
                <a:gdLst>
                  <a:gd name="connsiteX0" fmla="*/ 328993 w 375666"/>
                  <a:gd name="connsiteY0" fmla="*/ 359855 h 554450"/>
                  <a:gd name="connsiteX1" fmla="*/ 282988 w 375666"/>
                  <a:gd name="connsiteY1" fmla="*/ 326993 h 554450"/>
                  <a:gd name="connsiteX2" fmla="*/ 271653 w 375666"/>
                  <a:gd name="connsiteY2" fmla="*/ 317659 h 554450"/>
                  <a:gd name="connsiteX3" fmla="*/ 264223 w 375666"/>
                  <a:gd name="connsiteY3" fmla="*/ 313182 h 554450"/>
                  <a:gd name="connsiteX4" fmla="*/ 264033 w 375666"/>
                  <a:gd name="connsiteY4" fmla="*/ 313373 h 554450"/>
                  <a:gd name="connsiteX5" fmla="*/ 262604 w 375666"/>
                  <a:gd name="connsiteY5" fmla="*/ 313849 h 554450"/>
                  <a:gd name="connsiteX6" fmla="*/ 261747 w 375666"/>
                  <a:gd name="connsiteY6" fmla="*/ 313754 h 554450"/>
                  <a:gd name="connsiteX7" fmla="*/ 261271 w 375666"/>
                  <a:gd name="connsiteY7" fmla="*/ 313468 h 554450"/>
                  <a:gd name="connsiteX8" fmla="*/ 258889 w 375666"/>
                  <a:gd name="connsiteY8" fmla="*/ 312896 h 554450"/>
                  <a:gd name="connsiteX9" fmla="*/ 258033 w 375666"/>
                  <a:gd name="connsiteY9" fmla="*/ 312611 h 554450"/>
                  <a:gd name="connsiteX10" fmla="*/ 247365 w 375666"/>
                  <a:gd name="connsiteY10" fmla="*/ 302990 h 554450"/>
                  <a:gd name="connsiteX11" fmla="*/ 241364 w 375666"/>
                  <a:gd name="connsiteY11" fmla="*/ 298514 h 554450"/>
                  <a:gd name="connsiteX12" fmla="*/ 235934 w 375666"/>
                  <a:gd name="connsiteY12" fmla="*/ 295180 h 554450"/>
                  <a:gd name="connsiteX13" fmla="*/ 230981 w 375666"/>
                  <a:gd name="connsiteY13" fmla="*/ 291370 h 554450"/>
                  <a:gd name="connsiteX14" fmla="*/ 228409 w 375666"/>
                  <a:gd name="connsiteY14" fmla="*/ 285560 h 554450"/>
                  <a:gd name="connsiteX15" fmla="*/ 224695 w 375666"/>
                  <a:gd name="connsiteY15" fmla="*/ 281178 h 554450"/>
                  <a:gd name="connsiteX16" fmla="*/ 222790 w 375666"/>
                  <a:gd name="connsiteY16" fmla="*/ 279654 h 554450"/>
                  <a:gd name="connsiteX17" fmla="*/ 218408 w 375666"/>
                  <a:gd name="connsiteY17" fmla="*/ 274892 h 554450"/>
                  <a:gd name="connsiteX18" fmla="*/ 195549 w 375666"/>
                  <a:gd name="connsiteY18" fmla="*/ 251650 h 554450"/>
                  <a:gd name="connsiteX19" fmla="*/ 192310 w 375666"/>
                  <a:gd name="connsiteY19" fmla="*/ 249079 h 554450"/>
                  <a:gd name="connsiteX20" fmla="*/ 151733 w 375666"/>
                  <a:gd name="connsiteY20" fmla="*/ 215932 h 554450"/>
                  <a:gd name="connsiteX21" fmla="*/ 113252 w 375666"/>
                  <a:gd name="connsiteY21" fmla="*/ 178594 h 554450"/>
                  <a:gd name="connsiteX22" fmla="*/ 63722 w 375666"/>
                  <a:gd name="connsiteY22" fmla="*/ 118872 h 554450"/>
                  <a:gd name="connsiteX23" fmla="*/ 38862 w 375666"/>
                  <a:gd name="connsiteY23" fmla="*/ 56007 h 554450"/>
                  <a:gd name="connsiteX24" fmla="*/ 32576 w 375666"/>
                  <a:gd name="connsiteY24" fmla="*/ 24194 h 554450"/>
                  <a:gd name="connsiteX25" fmla="*/ 34957 w 375666"/>
                  <a:gd name="connsiteY25" fmla="*/ 0 h 554450"/>
                  <a:gd name="connsiteX26" fmla="*/ 34671 w 375666"/>
                  <a:gd name="connsiteY26" fmla="*/ 762 h 554450"/>
                  <a:gd name="connsiteX27" fmla="*/ 34100 w 375666"/>
                  <a:gd name="connsiteY27" fmla="*/ 2096 h 554450"/>
                  <a:gd name="connsiteX28" fmla="*/ 32671 w 375666"/>
                  <a:gd name="connsiteY28" fmla="*/ 5239 h 554450"/>
                  <a:gd name="connsiteX29" fmla="*/ 30575 w 375666"/>
                  <a:gd name="connsiteY29" fmla="*/ 9811 h 554450"/>
                  <a:gd name="connsiteX30" fmla="*/ 29242 w 375666"/>
                  <a:gd name="connsiteY30" fmla="*/ 12668 h 554450"/>
                  <a:gd name="connsiteX31" fmla="*/ 27146 w 375666"/>
                  <a:gd name="connsiteY31" fmla="*/ 17145 h 554450"/>
                  <a:gd name="connsiteX32" fmla="*/ 25051 w 375666"/>
                  <a:gd name="connsiteY32" fmla="*/ 21622 h 554450"/>
                  <a:gd name="connsiteX33" fmla="*/ 22574 w 375666"/>
                  <a:gd name="connsiteY33" fmla="*/ 26765 h 554450"/>
                  <a:gd name="connsiteX34" fmla="*/ 19907 w 375666"/>
                  <a:gd name="connsiteY34" fmla="*/ 32385 h 554450"/>
                  <a:gd name="connsiteX35" fmla="*/ 17240 w 375666"/>
                  <a:gd name="connsiteY35" fmla="*/ 38005 h 554450"/>
                  <a:gd name="connsiteX36" fmla="*/ 15240 w 375666"/>
                  <a:gd name="connsiteY36" fmla="*/ 42291 h 554450"/>
                  <a:gd name="connsiteX37" fmla="*/ 13145 w 375666"/>
                  <a:gd name="connsiteY37" fmla="*/ 47054 h 554450"/>
                  <a:gd name="connsiteX38" fmla="*/ 11049 w 375666"/>
                  <a:gd name="connsiteY38" fmla="*/ 52006 h 554450"/>
                  <a:gd name="connsiteX39" fmla="*/ 8954 w 375666"/>
                  <a:gd name="connsiteY39" fmla="*/ 57055 h 554450"/>
                  <a:gd name="connsiteX40" fmla="*/ 6953 w 375666"/>
                  <a:gd name="connsiteY40" fmla="*/ 62579 h 554450"/>
                  <a:gd name="connsiteX41" fmla="*/ 5810 w 375666"/>
                  <a:gd name="connsiteY41" fmla="*/ 66485 h 554450"/>
                  <a:gd name="connsiteX42" fmla="*/ 5239 w 375666"/>
                  <a:gd name="connsiteY42" fmla="*/ 69628 h 554450"/>
                  <a:gd name="connsiteX43" fmla="*/ 5144 w 375666"/>
                  <a:gd name="connsiteY43" fmla="*/ 71819 h 554450"/>
                  <a:gd name="connsiteX44" fmla="*/ 4953 w 375666"/>
                  <a:gd name="connsiteY44" fmla="*/ 76200 h 554450"/>
                  <a:gd name="connsiteX45" fmla="*/ 4667 w 375666"/>
                  <a:gd name="connsiteY45" fmla="*/ 83629 h 554450"/>
                  <a:gd name="connsiteX46" fmla="*/ 4382 w 375666"/>
                  <a:gd name="connsiteY46" fmla="*/ 90011 h 554450"/>
                  <a:gd name="connsiteX47" fmla="*/ 4191 w 375666"/>
                  <a:gd name="connsiteY47" fmla="*/ 93536 h 554450"/>
                  <a:gd name="connsiteX48" fmla="*/ 3715 w 375666"/>
                  <a:gd name="connsiteY48" fmla="*/ 99727 h 554450"/>
                  <a:gd name="connsiteX49" fmla="*/ 3048 w 375666"/>
                  <a:gd name="connsiteY49" fmla="*/ 105727 h 554450"/>
                  <a:gd name="connsiteX50" fmla="*/ 2572 w 375666"/>
                  <a:gd name="connsiteY50" fmla="*/ 108490 h 554450"/>
                  <a:gd name="connsiteX51" fmla="*/ 1334 w 375666"/>
                  <a:gd name="connsiteY51" fmla="*/ 114967 h 554450"/>
                  <a:gd name="connsiteX52" fmla="*/ 571 w 375666"/>
                  <a:gd name="connsiteY52" fmla="*/ 120682 h 554450"/>
                  <a:gd name="connsiteX53" fmla="*/ 95 w 375666"/>
                  <a:gd name="connsiteY53" fmla="*/ 127635 h 554450"/>
                  <a:gd name="connsiteX54" fmla="*/ 0 w 375666"/>
                  <a:gd name="connsiteY54" fmla="*/ 132969 h 554450"/>
                  <a:gd name="connsiteX55" fmla="*/ 0 w 375666"/>
                  <a:gd name="connsiteY55" fmla="*/ 136303 h 554450"/>
                  <a:gd name="connsiteX56" fmla="*/ 95 w 375666"/>
                  <a:gd name="connsiteY56" fmla="*/ 138303 h 554450"/>
                  <a:gd name="connsiteX57" fmla="*/ 286 w 375666"/>
                  <a:gd name="connsiteY57" fmla="*/ 141732 h 554450"/>
                  <a:gd name="connsiteX58" fmla="*/ 762 w 375666"/>
                  <a:gd name="connsiteY58" fmla="*/ 147256 h 554450"/>
                  <a:gd name="connsiteX59" fmla="*/ 1334 w 375666"/>
                  <a:gd name="connsiteY59" fmla="*/ 152400 h 554450"/>
                  <a:gd name="connsiteX60" fmla="*/ 1714 w 375666"/>
                  <a:gd name="connsiteY60" fmla="*/ 155448 h 554450"/>
                  <a:gd name="connsiteX61" fmla="*/ 2667 w 375666"/>
                  <a:gd name="connsiteY61" fmla="*/ 161449 h 554450"/>
                  <a:gd name="connsiteX62" fmla="*/ 3905 w 375666"/>
                  <a:gd name="connsiteY62" fmla="*/ 167831 h 554450"/>
                  <a:gd name="connsiteX63" fmla="*/ 5048 w 375666"/>
                  <a:gd name="connsiteY63" fmla="*/ 173069 h 554450"/>
                  <a:gd name="connsiteX64" fmla="*/ 6668 w 375666"/>
                  <a:gd name="connsiteY64" fmla="*/ 179642 h 554450"/>
                  <a:gd name="connsiteX65" fmla="*/ 8001 w 375666"/>
                  <a:gd name="connsiteY65" fmla="*/ 184785 h 554450"/>
                  <a:gd name="connsiteX66" fmla="*/ 8572 w 375666"/>
                  <a:gd name="connsiteY66" fmla="*/ 186976 h 554450"/>
                  <a:gd name="connsiteX67" fmla="*/ 9335 w 375666"/>
                  <a:gd name="connsiteY67" fmla="*/ 190976 h 554450"/>
                  <a:gd name="connsiteX68" fmla="*/ 9716 w 375666"/>
                  <a:gd name="connsiteY68" fmla="*/ 196406 h 554450"/>
                  <a:gd name="connsiteX69" fmla="*/ 9811 w 375666"/>
                  <a:gd name="connsiteY69" fmla="*/ 200501 h 554450"/>
                  <a:gd name="connsiteX70" fmla="*/ 9906 w 375666"/>
                  <a:gd name="connsiteY70" fmla="*/ 205550 h 554450"/>
                  <a:gd name="connsiteX71" fmla="*/ 10096 w 375666"/>
                  <a:gd name="connsiteY71" fmla="*/ 209931 h 554450"/>
                  <a:gd name="connsiteX72" fmla="*/ 10382 w 375666"/>
                  <a:gd name="connsiteY72" fmla="*/ 213074 h 554450"/>
                  <a:gd name="connsiteX73" fmla="*/ 11144 w 375666"/>
                  <a:gd name="connsiteY73" fmla="*/ 216503 h 554450"/>
                  <a:gd name="connsiteX74" fmla="*/ 13145 w 375666"/>
                  <a:gd name="connsiteY74" fmla="*/ 222504 h 554450"/>
                  <a:gd name="connsiteX75" fmla="*/ 14573 w 375666"/>
                  <a:gd name="connsiteY75" fmla="*/ 227076 h 554450"/>
                  <a:gd name="connsiteX76" fmla="*/ 17812 w 375666"/>
                  <a:gd name="connsiteY76" fmla="*/ 237554 h 554450"/>
                  <a:gd name="connsiteX77" fmla="*/ 20003 w 375666"/>
                  <a:gd name="connsiteY77" fmla="*/ 245078 h 554450"/>
                  <a:gd name="connsiteX78" fmla="*/ 20860 w 375666"/>
                  <a:gd name="connsiteY78" fmla="*/ 248317 h 554450"/>
                  <a:gd name="connsiteX79" fmla="*/ 22193 w 375666"/>
                  <a:gd name="connsiteY79" fmla="*/ 253556 h 554450"/>
                  <a:gd name="connsiteX80" fmla="*/ 24384 w 375666"/>
                  <a:gd name="connsiteY80" fmla="*/ 262700 h 554450"/>
                  <a:gd name="connsiteX81" fmla="*/ 25432 w 375666"/>
                  <a:gd name="connsiteY81" fmla="*/ 267462 h 554450"/>
                  <a:gd name="connsiteX82" fmla="*/ 26670 w 375666"/>
                  <a:gd name="connsiteY82" fmla="*/ 273082 h 554450"/>
                  <a:gd name="connsiteX83" fmla="*/ 27242 w 375666"/>
                  <a:gd name="connsiteY83" fmla="*/ 275844 h 554450"/>
                  <a:gd name="connsiteX84" fmla="*/ 31147 w 375666"/>
                  <a:gd name="connsiteY84" fmla="*/ 289655 h 554450"/>
                  <a:gd name="connsiteX85" fmla="*/ 32861 w 375666"/>
                  <a:gd name="connsiteY85" fmla="*/ 294608 h 554450"/>
                  <a:gd name="connsiteX86" fmla="*/ 35624 w 375666"/>
                  <a:gd name="connsiteY86" fmla="*/ 301847 h 554450"/>
                  <a:gd name="connsiteX87" fmla="*/ 37814 w 375666"/>
                  <a:gd name="connsiteY87" fmla="*/ 306991 h 554450"/>
                  <a:gd name="connsiteX88" fmla="*/ 40100 w 375666"/>
                  <a:gd name="connsiteY88" fmla="*/ 312230 h 554450"/>
                  <a:gd name="connsiteX89" fmla="*/ 42863 w 375666"/>
                  <a:gd name="connsiteY89" fmla="*/ 318421 h 554450"/>
                  <a:gd name="connsiteX90" fmla="*/ 44863 w 375666"/>
                  <a:gd name="connsiteY90" fmla="*/ 322898 h 554450"/>
                  <a:gd name="connsiteX91" fmla="*/ 46577 w 375666"/>
                  <a:gd name="connsiteY91" fmla="*/ 326612 h 554450"/>
                  <a:gd name="connsiteX92" fmla="*/ 47149 w 375666"/>
                  <a:gd name="connsiteY92" fmla="*/ 327946 h 554450"/>
                  <a:gd name="connsiteX93" fmla="*/ 47816 w 375666"/>
                  <a:gd name="connsiteY93" fmla="*/ 329374 h 554450"/>
                  <a:gd name="connsiteX94" fmla="*/ 48006 w 375666"/>
                  <a:gd name="connsiteY94" fmla="*/ 329851 h 554450"/>
                  <a:gd name="connsiteX95" fmla="*/ 76105 w 375666"/>
                  <a:gd name="connsiteY95" fmla="*/ 360807 h 554450"/>
                  <a:gd name="connsiteX96" fmla="*/ 81153 w 375666"/>
                  <a:gd name="connsiteY96" fmla="*/ 364427 h 554450"/>
                  <a:gd name="connsiteX97" fmla="*/ 89154 w 375666"/>
                  <a:gd name="connsiteY97" fmla="*/ 374904 h 554450"/>
                  <a:gd name="connsiteX98" fmla="*/ 94964 w 375666"/>
                  <a:gd name="connsiteY98" fmla="*/ 381286 h 554450"/>
                  <a:gd name="connsiteX99" fmla="*/ 96393 w 375666"/>
                  <a:gd name="connsiteY99" fmla="*/ 382905 h 554450"/>
                  <a:gd name="connsiteX100" fmla="*/ 302323 w 375666"/>
                  <a:gd name="connsiteY100" fmla="*/ 537305 h 554450"/>
                  <a:gd name="connsiteX101" fmla="*/ 334804 w 375666"/>
                  <a:gd name="connsiteY101" fmla="*/ 554450 h 554450"/>
                  <a:gd name="connsiteX102" fmla="*/ 334899 w 375666"/>
                  <a:gd name="connsiteY102" fmla="*/ 554355 h 554450"/>
                  <a:gd name="connsiteX103" fmla="*/ 335280 w 375666"/>
                  <a:gd name="connsiteY103" fmla="*/ 553974 h 554450"/>
                  <a:gd name="connsiteX104" fmla="*/ 336137 w 375666"/>
                  <a:gd name="connsiteY104" fmla="*/ 552926 h 554450"/>
                  <a:gd name="connsiteX105" fmla="*/ 336995 w 375666"/>
                  <a:gd name="connsiteY105" fmla="*/ 551498 h 554450"/>
                  <a:gd name="connsiteX106" fmla="*/ 337471 w 375666"/>
                  <a:gd name="connsiteY106" fmla="*/ 550259 h 554450"/>
                  <a:gd name="connsiteX107" fmla="*/ 337757 w 375666"/>
                  <a:gd name="connsiteY107" fmla="*/ 548164 h 554450"/>
                  <a:gd name="connsiteX108" fmla="*/ 337661 w 375666"/>
                  <a:gd name="connsiteY108" fmla="*/ 547021 h 554450"/>
                  <a:gd name="connsiteX109" fmla="*/ 337566 w 375666"/>
                  <a:gd name="connsiteY109" fmla="*/ 545402 h 554450"/>
                  <a:gd name="connsiteX110" fmla="*/ 337757 w 375666"/>
                  <a:gd name="connsiteY110" fmla="*/ 543497 h 554450"/>
                  <a:gd name="connsiteX111" fmla="*/ 338138 w 375666"/>
                  <a:gd name="connsiteY111" fmla="*/ 541782 h 554450"/>
                  <a:gd name="connsiteX112" fmla="*/ 338709 w 375666"/>
                  <a:gd name="connsiteY112" fmla="*/ 539877 h 554450"/>
                  <a:gd name="connsiteX113" fmla="*/ 339471 w 375666"/>
                  <a:gd name="connsiteY113" fmla="*/ 537877 h 554450"/>
                  <a:gd name="connsiteX114" fmla="*/ 340233 w 375666"/>
                  <a:gd name="connsiteY114" fmla="*/ 535972 h 554450"/>
                  <a:gd name="connsiteX115" fmla="*/ 341472 w 375666"/>
                  <a:gd name="connsiteY115" fmla="*/ 532638 h 554450"/>
                  <a:gd name="connsiteX116" fmla="*/ 341948 w 375666"/>
                  <a:gd name="connsiteY116" fmla="*/ 531114 h 554450"/>
                  <a:gd name="connsiteX117" fmla="*/ 342519 w 375666"/>
                  <a:gd name="connsiteY117" fmla="*/ 528923 h 554450"/>
                  <a:gd name="connsiteX118" fmla="*/ 343091 w 375666"/>
                  <a:gd name="connsiteY118" fmla="*/ 526732 h 554450"/>
                  <a:gd name="connsiteX119" fmla="*/ 343471 w 375666"/>
                  <a:gd name="connsiteY119" fmla="*/ 525018 h 554450"/>
                  <a:gd name="connsiteX120" fmla="*/ 343948 w 375666"/>
                  <a:gd name="connsiteY120" fmla="*/ 523113 h 554450"/>
                  <a:gd name="connsiteX121" fmla="*/ 344424 w 375666"/>
                  <a:gd name="connsiteY121" fmla="*/ 520922 h 554450"/>
                  <a:gd name="connsiteX122" fmla="*/ 345091 w 375666"/>
                  <a:gd name="connsiteY122" fmla="*/ 518351 h 554450"/>
                  <a:gd name="connsiteX123" fmla="*/ 345662 w 375666"/>
                  <a:gd name="connsiteY123" fmla="*/ 516350 h 554450"/>
                  <a:gd name="connsiteX124" fmla="*/ 346234 w 375666"/>
                  <a:gd name="connsiteY124" fmla="*/ 514350 h 554450"/>
                  <a:gd name="connsiteX125" fmla="*/ 347949 w 375666"/>
                  <a:gd name="connsiteY125" fmla="*/ 508540 h 554450"/>
                  <a:gd name="connsiteX126" fmla="*/ 348615 w 375666"/>
                  <a:gd name="connsiteY126" fmla="*/ 506159 h 554450"/>
                  <a:gd name="connsiteX127" fmla="*/ 349091 w 375666"/>
                  <a:gd name="connsiteY127" fmla="*/ 504635 h 554450"/>
                  <a:gd name="connsiteX128" fmla="*/ 349568 w 375666"/>
                  <a:gd name="connsiteY128" fmla="*/ 503015 h 554450"/>
                  <a:gd name="connsiteX129" fmla="*/ 350044 w 375666"/>
                  <a:gd name="connsiteY129" fmla="*/ 501491 h 554450"/>
                  <a:gd name="connsiteX130" fmla="*/ 350711 w 375666"/>
                  <a:gd name="connsiteY130" fmla="*/ 499205 h 554450"/>
                  <a:gd name="connsiteX131" fmla="*/ 351473 w 375666"/>
                  <a:gd name="connsiteY131" fmla="*/ 496443 h 554450"/>
                  <a:gd name="connsiteX132" fmla="*/ 352234 w 375666"/>
                  <a:gd name="connsiteY132" fmla="*/ 493871 h 554450"/>
                  <a:gd name="connsiteX133" fmla="*/ 352996 w 375666"/>
                  <a:gd name="connsiteY133" fmla="*/ 491299 h 554450"/>
                  <a:gd name="connsiteX134" fmla="*/ 353949 w 375666"/>
                  <a:gd name="connsiteY134" fmla="*/ 488061 h 554450"/>
                  <a:gd name="connsiteX135" fmla="*/ 354711 w 375666"/>
                  <a:gd name="connsiteY135" fmla="*/ 485203 h 554450"/>
                  <a:gd name="connsiteX136" fmla="*/ 355568 w 375666"/>
                  <a:gd name="connsiteY136" fmla="*/ 482060 h 554450"/>
                  <a:gd name="connsiteX137" fmla="*/ 356045 w 375666"/>
                  <a:gd name="connsiteY137" fmla="*/ 480251 h 554450"/>
                  <a:gd name="connsiteX138" fmla="*/ 356331 w 375666"/>
                  <a:gd name="connsiteY138" fmla="*/ 479012 h 554450"/>
                  <a:gd name="connsiteX139" fmla="*/ 356902 w 375666"/>
                  <a:gd name="connsiteY139" fmla="*/ 476822 h 554450"/>
                  <a:gd name="connsiteX140" fmla="*/ 357474 w 375666"/>
                  <a:gd name="connsiteY140" fmla="*/ 474631 h 554450"/>
                  <a:gd name="connsiteX141" fmla="*/ 358045 w 375666"/>
                  <a:gd name="connsiteY141" fmla="*/ 472249 h 554450"/>
                  <a:gd name="connsiteX142" fmla="*/ 358521 w 375666"/>
                  <a:gd name="connsiteY142" fmla="*/ 470344 h 554450"/>
                  <a:gd name="connsiteX143" fmla="*/ 358712 w 375666"/>
                  <a:gd name="connsiteY143" fmla="*/ 469487 h 554450"/>
                  <a:gd name="connsiteX144" fmla="*/ 358997 w 375666"/>
                  <a:gd name="connsiteY144" fmla="*/ 468344 h 554450"/>
                  <a:gd name="connsiteX145" fmla="*/ 359283 w 375666"/>
                  <a:gd name="connsiteY145" fmla="*/ 467297 h 554450"/>
                  <a:gd name="connsiteX146" fmla="*/ 359473 w 375666"/>
                  <a:gd name="connsiteY146" fmla="*/ 466535 h 554450"/>
                  <a:gd name="connsiteX147" fmla="*/ 334994 w 375666"/>
                  <a:gd name="connsiteY147" fmla="*/ 454343 h 554450"/>
                  <a:gd name="connsiteX148" fmla="*/ 313563 w 375666"/>
                  <a:gd name="connsiteY148" fmla="*/ 438626 h 554450"/>
                  <a:gd name="connsiteX149" fmla="*/ 347663 w 375666"/>
                  <a:gd name="connsiteY149" fmla="*/ 452152 h 554450"/>
                  <a:gd name="connsiteX150" fmla="*/ 356425 w 375666"/>
                  <a:gd name="connsiteY150" fmla="*/ 457581 h 554450"/>
                  <a:gd name="connsiteX151" fmla="*/ 360712 w 375666"/>
                  <a:gd name="connsiteY151" fmla="*/ 461677 h 554450"/>
                  <a:gd name="connsiteX152" fmla="*/ 360712 w 375666"/>
                  <a:gd name="connsiteY152" fmla="*/ 461486 h 554450"/>
                  <a:gd name="connsiteX153" fmla="*/ 361093 w 375666"/>
                  <a:gd name="connsiteY153" fmla="*/ 459962 h 554450"/>
                  <a:gd name="connsiteX154" fmla="*/ 361569 w 375666"/>
                  <a:gd name="connsiteY154" fmla="*/ 458057 h 554450"/>
                  <a:gd name="connsiteX155" fmla="*/ 362236 w 375666"/>
                  <a:gd name="connsiteY155" fmla="*/ 455771 h 554450"/>
                  <a:gd name="connsiteX156" fmla="*/ 362998 w 375666"/>
                  <a:gd name="connsiteY156" fmla="*/ 453485 h 554450"/>
                  <a:gd name="connsiteX157" fmla="*/ 363760 w 375666"/>
                  <a:gd name="connsiteY157" fmla="*/ 451294 h 554450"/>
                  <a:gd name="connsiteX158" fmla="*/ 364427 w 375666"/>
                  <a:gd name="connsiteY158" fmla="*/ 449390 h 554450"/>
                  <a:gd name="connsiteX159" fmla="*/ 365189 w 375666"/>
                  <a:gd name="connsiteY159" fmla="*/ 447389 h 554450"/>
                  <a:gd name="connsiteX160" fmla="*/ 366046 w 375666"/>
                  <a:gd name="connsiteY160" fmla="*/ 445484 h 554450"/>
                  <a:gd name="connsiteX161" fmla="*/ 367189 w 375666"/>
                  <a:gd name="connsiteY161" fmla="*/ 442341 h 554450"/>
                  <a:gd name="connsiteX162" fmla="*/ 367760 w 375666"/>
                  <a:gd name="connsiteY162" fmla="*/ 440150 h 554450"/>
                  <a:gd name="connsiteX163" fmla="*/ 368237 w 375666"/>
                  <a:gd name="connsiteY163" fmla="*/ 437578 h 554450"/>
                  <a:gd name="connsiteX164" fmla="*/ 368618 w 375666"/>
                  <a:gd name="connsiteY164" fmla="*/ 434721 h 554450"/>
                  <a:gd name="connsiteX165" fmla="*/ 368903 w 375666"/>
                  <a:gd name="connsiteY165" fmla="*/ 432244 h 554450"/>
                  <a:gd name="connsiteX166" fmla="*/ 369094 w 375666"/>
                  <a:gd name="connsiteY166" fmla="*/ 429482 h 554450"/>
                  <a:gd name="connsiteX167" fmla="*/ 369284 w 375666"/>
                  <a:gd name="connsiteY167" fmla="*/ 426530 h 554450"/>
                  <a:gd name="connsiteX168" fmla="*/ 369570 w 375666"/>
                  <a:gd name="connsiteY168" fmla="*/ 422624 h 554450"/>
                  <a:gd name="connsiteX169" fmla="*/ 369761 w 375666"/>
                  <a:gd name="connsiteY169" fmla="*/ 421005 h 554450"/>
                  <a:gd name="connsiteX170" fmla="*/ 370047 w 375666"/>
                  <a:gd name="connsiteY170" fmla="*/ 418052 h 554450"/>
                  <a:gd name="connsiteX171" fmla="*/ 370523 w 375666"/>
                  <a:gd name="connsiteY171" fmla="*/ 414909 h 554450"/>
                  <a:gd name="connsiteX172" fmla="*/ 371190 w 375666"/>
                  <a:gd name="connsiteY172" fmla="*/ 411956 h 554450"/>
                  <a:gd name="connsiteX173" fmla="*/ 371856 w 375666"/>
                  <a:gd name="connsiteY173" fmla="*/ 409956 h 554450"/>
                  <a:gd name="connsiteX174" fmla="*/ 372809 w 375666"/>
                  <a:gd name="connsiteY174" fmla="*/ 407670 h 554450"/>
                  <a:gd name="connsiteX175" fmla="*/ 373189 w 375666"/>
                  <a:gd name="connsiteY175" fmla="*/ 406813 h 554450"/>
                  <a:gd name="connsiteX176" fmla="*/ 374142 w 375666"/>
                  <a:gd name="connsiteY176" fmla="*/ 404241 h 554450"/>
                  <a:gd name="connsiteX177" fmla="*/ 374618 w 375666"/>
                  <a:gd name="connsiteY177" fmla="*/ 402241 h 554450"/>
                  <a:gd name="connsiteX178" fmla="*/ 375190 w 375666"/>
                  <a:gd name="connsiteY178" fmla="*/ 398336 h 554450"/>
                  <a:gd name="connsiteX179" fmla="*/ 375285 w 375666"/>
                  <a:gd name="connsiteY179" fmla="*/ 397002 h 554450"/>
                  <a:gd name="connsiteX180" fmla="*/ 375381 w 375666"/>
                  <a:gd name="connsiteY180" fmla="*/ 394430 h 554450"/>
                  <a:gd name="connsiteX181" fmla="*/ 375475 w 375666"/>
                  <a:gd name="connsiteY181" fmla="*/ 392144 h 554450"/>
                  <a:gd name="connsiteX182" fmla="*/ 375571 w 375666"/>
                  <a:gd name="connsiteY182" fmla="*/ 390049 h 554450"/>
                  <a:gd name="connsiteX183" fmla="*/ 375666 w 375666"/>
                  <a:gd name="connsiteY183" fmla="*/ 388811 h 554450"/>
                  <a:gd name="connsiteX184" fmla="*/ 375666 w 375666"/>
                  <a:gd name="connsiteY184" fmla="*/ 388525 h 554450"/>
                  <a:gd name="connsiteX185" fmla="*/ 375666 w 375666"/>
                  <a:gd name="connsiteY185" fmla="*/ 388430 h 554450"/>
                  <a:gd name="connsiteX186" fmla="*/ 352140 w 375666"/>
                  <a:gd name="connsiteY186" fmla="*/ 375285 h 554450"/>
                  <a:gd name="connsiteX187" fmla="*/ 328993 w 375666"/>
                  <a:gd name="connsiteY187" fmla="*/ 359855 h 554450"/>
                  <a:gd name="connsiteX188" fmla="*/ 290132 w 375666"/>
                  <a:gd name="connsiteY188" fmla="*/ 367570 h 554450"/>
                  <a:gd name="connsiteX189" fmla="*/ 291370 w 375666"/>
                  <a:gd name="connsiteY189" fmla="*/ 367951 h 554450"/>
                  <a:gd name="connsiteX190" fmla="*/ 293275 w 375666"/>
                  <a:gd name="connsiteY190" fmla="*/ 370999 h 554450"/>
                  <a:gd name="connsiteX191" fmla="*/ 290513 w 375666"/>
                  <a:gd name="connsiteY191" fmla="*/ 369951 h 554450"/>
                  <a:gd name="connsiteX192" fmla="*/ 290132 w 375666"/>
                  <a:gd name="connsiteY192" fmla="*/ 367570 h 554450"/>
                  <a:gd name="connsiteX193" fmla="*/ 289560 w 375666"/>
                  <a:gd name="connsiteY193" fmla="*/ 366998 h 554450"/>
                  <a:gd name="connsiteX194" fmla="*/ 281368 w 375666"/>
                  <a:gd name="connsiteY194" fmla="*/ 364236 h 554450"/>
                  <a:gd name="connsiteX195" fmla="*/ 289560 w 375666"/>
                  <a:gd name="connsiteY195" fmla="*/ 366998 h 554450"/>
                  <a:gd name="connsiteX196" fmla="*/ 285655 w 375666"/>
                  <a:gd name="connsiteY196" fmla="*/ 398145 h 554450"/>
                  <a:gd name="connsiteX197" fmla="*/ 282512 w 375666"/>
                  <a:gd name="connsiteY197" fmla="*/ 397573 h 554450"/>
                  <a:gd name="connsiteX198" fmla="*/ 282416 w 375666"/>
                  <a:gd name="connsiteY198" fmla="*/ 395383 h 554450"/>
                  <a:gd name="connsiteX199" fmla="*/ 285465 w 375666"/>
                  <a:gd name="connsiteY199" fmla="*/ 396907 h 554450"/>
                  <a:gd name="connsiteX200" fmla="*/ 285655 w 375666"/>
                  <a:gd name="connsiteY200" fmla="*/ 398145 h 554450"/>
                  <a:gd name="connsiteX201" fmla="*/ 283940 w 375666"/>
                  <a:gd name="connsiteY201" fmla="*/ 380905 h 554450"/>
                  <a:gd name="connsiteX202" fmla="*/ 259461 w 375666"/>
                  <a:gd name="connsiteY202" fmla="*/ 365379 h 554450"/>
                  <a:gd name="connsiteX203" fmla="*/ 283940 w 375666"/>
                  <a:gd name="connsiteY203" fmla="*/ 380905 h 554450"/>
                  <a:gd name="connsiteX204" fmla="*/ 257556 w 375666"/>
                  <a:gd name="connsiteY204" fmla="*/ 344329 h 554450"/>
                  <a:gd name="connsiteX205" fmla="*/ 248317 w 375666"/>
                  <a:gd name="connsiteY205" fmla="*/ 341471 h 554450"/>
                  <a:gd name="connsiteX206" fmla="*/ 257556 w 375666"/>
                  <a:gd name="connsiteY206" fmla="*/ 344329 h 554450"/>
                  <a:gd name="connsiteX207" fmla="*/ 249746 w 375666"/>
                  <a:gd name="connsiteY207" fmla="*/ 354140 h 554450"/>
                  <a:gd name="connsiteX208" fmla="*/ 246983 w 375666"/>
                  <a:gd name="connsiteY208" fmla="*/ 353568 h 554450"/>
                  <a:gd name="connsiteX209" fmla="*/ 245840 w 375666"/>
                  <a:gd name="connsiteY209" fmla="*/ 350615 h 554450"/>
                  <a:gd name="connsiteX210" fmla="*/ 248793 w 375666"/>
                  <a:gd name="connsiteY210" fmla="*/ 350139 h 554450"/>
                  <a:gd name="connsiteX211" fmla="*/ 249746 w 375666"/>
                  <a:gd name="connsiteY211" fmla="*/ 354140 h 554450"/>
                  <a:gd name="connsiteX212" fmla="*/ 246316 w 375666"/>
                  <a:gd name="connsiteY212" fmla="*/ 332137 h 554450"/>
                  <a:gd name="connsiteX213" fmla="*/ 250317 w 375666"/>
                  <a:gd name="connsiteY213" fmla="*/ 337185 h 554450"/>
                  <a:gd name="connsiteX214" fmla="*/ 248221 w 375666"/>
                  <a:gd name="connsiteY214" fmla="*/ 341281 h 554450"/>
                  <a:gd name="connsiteX215" fmla="*/ 248126 w 375666"/>
                  <a:gd name="connsiteY215" fmla="*/ 341376 h 554450"/>
                  <a:gd name="connsiteX216" fmla="*/ 236030 w 375666"/>
                  <a:gd name="connsiteY216" fmla="*/ 329660 h 554450"/>
                  <a:gd name="connsiteX217" fmla="*/ 226600 w 375666"/>
                  <a:gd name="connsiteY217" fmla="*/ 317278 h 554450"/>
                  <a:gd name="connsiteX218" fmla="*/ 246316 w 375666"/>
                  <a:gd name="connsiteY218" fmla="*/ 332137 h 554450"/>
                  <a:gd name="connsiteX219" fmla="*/ 214979 w 375666"/>
                  <a:gd name="connsiteY219" fmla="*/ 279273 h 554450"/>
                  <a:gd name="connsiteX220" fmla="*/ 216027 w 375666"/>
                  <a:gd name="connsiteY220" fmla="*/ 281273 h 554450"/>
                  <a:gd name="connsiteX221" fmla="*/ 214789 w 375666"/>
                  <a:gd name="connsiteY221" fmla="*/ 281750 h 554450"/>
                  <a:gd name="connsiteX222" fmla="*/ 213170 w 375666"/>
                  <a:gd name="connsiteY222" fmla="*/ 280035 h 554450"/>
                  <a:gd name="connsiteX223" fmla="*/ 214979 w 375666"/>
                  <a:gd name="connsiteY223" fmla="*/ 279273 h 554450"/>
                  <a:gd name="connsiteX224" fmla="*/ 213741 w 375666"/>
                  <a:gd name="connsiteY224" fmla="*/ 321945 h 554450"/>
                  <a:gd name="connsiteX225" fmla="*/ 218123 w 375666"/>
                  <a:gd name="connsiteY225" fmla="*/ 332994 h 554450"/>
                  <a:gd name="connsiteX226" fmla="*/ 205074 w 375666"/>
                  <a:gd name="connsiteY226" fmla="*/ 326136 h 554450"/>
                  <a:gd name="connsiteX227" fmla="*/ 213741 w 375666"/>
                  <a:gd name="connsiteY227" fmla="*/ 321945 h 554450"/>
                  <a:gd name="connsiteX228" fmla="*/ 188023 w 375666"/>
                  <a:gd name="connsiteY228" fmla="*/ 315182 h 554450"/>
                  <a:gd name="connsiteX229" fmla="*/ 192119 w 375666"/>
                  <a:gd name="connsiteY229" fmla="*/ 315754 h 554450"/>
                  <a:gd name="connsiteX230" fmla="*/ 191929 w 375666"/>
                  <a:gd name="connsiteY230" fmla="*/ 316611 h 554450"/>
                  <a:gd name="connsiteX231" fmla="*/ 188023 w 375666"/>
                  <a:gd name="connsiteY231" fmla="*/ 315182 h 554450"/>
                  <a:gd name="connsiteX232" fmla="*/ 188023 w 375666"/>
                  <a:gd name="connsiteY232" fmla="*/ 315182 h 554450"/>
                  <a:gd name="connsiteX233" fmla="*/ 140589 w 375666"/>
                  <a:gd name="connsiteY233" fmla="*/ 265462 h 554450"/>
                  <a:gd name="connsiteX234" fmla="*/ 144304 w 375666"/>
                  <a:gd name="connsiteY234" fmla="*/ 266129 h 554450"/>
                  <a:gd name="connsiteX235" fmla="*/ 145352 w 375666"/>
                  <a:gd name="connsiteY235" fmla="*/ 273367 h 554450"/>
                  <a:gd name="connsiteX236" fmla="*/ 140684 w 375666"/>
                  <a:gd name="connsiteY236" fmla="*/ 269081 h 554450"/>
                  <a:gd name="connsiteX237" fmla="*/ 140589 w 375666"/>
                  <a:gd name="connsiteY237" fmla="*/ 265462 h 554450"/>
                  <a:gd name="connsiteX238" fmla="*/ 130778 w 375666"/>
                  <a:gd name="connsiteY238" fmla="*/ 261938 h 554450"/>
                  <a:gd name="connsiteX239" fmla="*/ 132493 w 375666"/>
                  <a:gd name="connsiteY239" fmla="*/ 263747 h 554450"/>
                  <a:gd name="connsiteX240" fmla="*/ 130778 w 375666"/>
                  <a:gd name="connsiteY240" fmla="*/ 264509 h 554450"/>
                  <a:gd name="connsiteX241" fmla="*/ 129826 w 375666"/>
                  <a:gd name="connsiteY241" fmla="*/ 262700 h 554450"/>
                  <a:gd name="connsiteX242" fmla="*/ 130778 w 375666"/>
                  <a:gd name="connsiteY242" fmla="*/ 261938 h 554450"/>
                  <a:gd name="connsiteX243" fmla="*/ 156782 w 375666"/>
                  <a:gd name="connsiteY243" fmla="*/ 322612 h 554450"/>
                  <a:gd name="connsiteX244" fmla="*/ 151543 w 375666"/>
                  <a:gd name="connsiteY244" fmla="*/ 318230 h 554450"/>
                  <a:gd name="connsiteX245" fmla="*/ 120491 w 375666"/>
                  <a:gd name="connsiteY245" fmla="*/ 290417 h 554450"/>
                  <a:gd name="connsiteX246" fmla="*/ 114776 w 375666"/>
                  <a:gd name="connsiteY246" fmla="*/ 286131 h 554450"/>
                  <a:gd name="connsiteX247" fmla="*/ 104870 w 375666"/>
                  <a:gd name="connsiteY247" fmla="*/ 276130 h 554450"/>
                  <a:gd name="connsiteX248" fmla="*/ 93917 w 375666"/>
                  <a:gd name="connsiteY248" fmla="*/ 264986 h 554450"/>
                  <a:gd name="connsiteX249" fmla="*/ 84868 w 375666"/>
                  <a:gd name="connsiteY249" fmla="*/ 256794 h 554450"/>
                  <a:gd name="connsiteX250" fmla="*/ 96107 w 375666"/>
                  <a:gd name="connsiteY250" fmla="*/ 260414 h 554450"/>
                  <a:gd name="connsiteX251" fmla="*/ 120491 w 375666"/>
                  <a:gd name="connsiteY251" fmla="*/ 284893 h 554450"/>
                  <a:gd name="connsiteX252" fmla="*/ 134779 w 375666"/>
                  <a:gd name="connsiteY252" fmla="*/ 297275 h 554450"/>
                  <a:gd name="connsiteX253" fmla="*/ 152210 w 375666"/>
                  <a:gd name="connsiteY253" fmla="*/ 314515 h 554450"/>
                  <a:gd name="connsiteX254" fmla="*/ 151543 w 375666"/>
                  <a:gd name="connsiteY254" fmla="*/ 318040 h 554450"/>
                  <a:gd name="connsiteX255" fmla="*/ 180022 w 375666"/>
                  <a:gd name="connsiteY255" fmla="*/ 339947 h 554450"/>
                  <a:gd name="connsiteX256" fmla="*/ 156782 w 375666"/>
                  <a:gd name="connsiteY256" fmla="*/ 322612 h 554450"/>
                  <a:gd name="connsiteX257" fmla="*/ 184976 w 375666"/>
                  <a:gd name="connsiteY257" fmla="*/ 305848 h 554450"/>
                  <a:gd name="connsiteX258" fmla="*/ 187262 w 375666"/>
                  <a:gd name="connsiteY258" fmla="*/ 312801 h 554450"/>
                  <a:gd name="connsiteX259" fmla="*/ 180880 w 375666"/>
                  <a:gd name="connsiteY259" fmla="*/ 305371 h 554450"/>
                  <a:gd name="connsiteX260" fmla="*/ 184976 w 375666"/>
                  <a:gd name="connsiteY260" fmla="*/ 305848 h 554450"/>
                  <a:gd name="connsiteX261" fmla="*/ 249079 w 375666"/>
                  <a:gd name="connsiteY261" fmla="*/ 399860 h 554450"/>
                  <a:gd name="connsiteX262" fmla="*/ 222599 w 375666"/>
                  <a:gd name="connsiteY262" fmla="*/ 381762 h 554450"/>
                  <a:gd name="connsiteX263" fmla="*/ 206502 w 375666"/>
                  <a:gd name="connsiteY263" fmla="*/ 367284 h 554450"/>
                  <a:gd name="connsiteX264" fmla="*/ 190595 w 375666"/>
                  <a:gd name="connsiteY264" fmla="*/ 353663 h 554450"/>
                  <a:gd name="connsiteX265" fmla="*/ 182880 w 375666"/>
                  <a:gd name="connsiteY265" fmla="*/ 345662 h 554450"/>
                  <a:gd name="connsiteX266" fmla="*/ 190691 w 375666"/>
                  <a:gd name="connsiteY266" fmla="*/ 348615 h 554450"/>
                  <a:gd name="connsiteX267" fmla="*/ 267843 w 375666"/>
                  <a:gd name="connsiteY267" fmla="*/ 406718 h 554450"/>
                  <a:gd name="connsiteX268" fmla="*/ 280797 w 375666"/>
                  <a:gd name="connsiteY268" fmla="*/ 418338 h 554450"/>
                  <a:gd name="connsiteX269" fmla="*/ 249079 w 375666"/>
                  <a:gd name="connsiteY269" fmla="*/ 399860 h 554450"/>
                  <a:gd name="connsiteX270" fmla="*/ 281940 w 375666"/>
                  <a:gd name="connsiteY270" fmla="*/ 419005 h 554450"/>
                  <a:gd name="connsiteX271" fmla="*/ 312515 w 375666"/>
                  <a:gd name="connsiteY271" fmla="*/ 437674 h 554450"/>
                  <a:gd name="connsiteX272" fmla="*/ 281940 w 375666"/>
                  <a:gd name="connsiteY272" fmla="*/ 419005 h 554450"/>
                  <a:gd name="connsiteX273" fmla="*/ 311848 w 375666"/>
                  <a:gd name="connsiteY273" fmla="*/ 386144 h 554450"/>
                  <a:gd name="connsiteX274" fmla="*/ 309563 w 375666"/>
                  <a:gd name="connsiteY274" fmla="*/ 381762 h 554450"/>
                  <a:gd name="connsiteX275" fmla="*/ 333184 w 375666"/>
                  <a:gd name="connsiteY275" fmla="*/ 396240 h 554450"/>
                  <a:gd name="connsiteX276" fmla="*/ 311848 w 375666"/>
                  <a:gd name="connsiteY276" fmla="*/ 386144 h 554450"/>
                  <a:gd name="connsiteX277" fmla="*/ 335566 w 375666"/>
                  <a:gd name="connsiteY277" fmla="*/ 417766 h 554450"/>
                  <a:gd name="connsiteX278" fmla="*/ 325850 w 375666"/>
                  <a:gd name="connsiteY278" fmla="*/ 413766 h 554450"/>
                  <a:gd name="connsiteX279" fmla="*/ 340043 w 375666"/>
                  <a:gd name="connsiteY279" fmla="*/ 411956 h 554450"/>
                  <a:gd name="connsiteX280" fmla="*/ 335566 w 375666"/>
                  <a:gd name="connsiteY280" fmla="*/ 417766 h 554450"/>
                  <a:gd name="connsiteX281" fmla="*/ 356902 w 375666"/>
                  <a:gd name="connsiteY281" fmla="*/ 426530 h 554450"/>
                  <a:gd name="connsiteX282" fmla="*/ 338042 w 375666"/>
                  <a:gd name="connsiteY282" fmla="*/ 418624 h 554450"/>
                  <a:gd name="connsiteX283" fmla="*/ 340043 w 375666"/>
                  <a:gd name="connsiteY283" fmla="*/ 411956 h 554450"/>
                  <a:gd name="connsiteX284" fmla="*/ 340233 w 375666"/>
                  <a:gd name="connsiteY284" fmla="*/ 411956 h 554450"/>
                  <a:gd name="connsiteX285" fmla="*/ 351377 w 375666"/>
                  <a:gd name="connsiteY285" fmla="*/ 419386 h 554450"/>
                  <a:gd name="connsiteX286" fmla="*/ 356902 w 375666"/>
                  <a:gd name="connsiteY286" fmla="*/ 426530 h 5544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</a:cxnLst>
                <a:rect l="l" t="t" r="r" b="b"/>
                <a:pathLst>
                  <a:path w="375666" h="554450">
                    <a:moveTo>
                      <a:pt x="328993" y="359855"/>
                    </a:moveTo>
                    <a:cubicBezTo>
                      <a:pt x="312515" y="350330"/>
                      <a:pt x="296704" y="339566"/>
                      <a:pt x="282988" y="326993"/>
                    </a:cubicBezTo>
                    <a:cubicBezTo>
                      <a:pt x="279082" y="323374"/>
                      <a:pt x="275463" y="319564"/>
                      <a:pt x="271653" y="317659"/>
                    </a:cubicBezTo>
                    <a:cubicBezTo>
                      <a:pt x="267843" y="315754"/>
                      <a:pt x="267176" y="315182"/>
                      <a:pt x="264223" y="313182"/>
                    </a:cubicBezTo>
                    <a:cubicBezTo>
                      <a:pt x="264128" y="313087"/>
                      <a:pt x="264319" y="313277"/>
                      <a:pt x="264033" y="313373"/>
                    </a:cubicBezTo>
                    <a:cubicBezTo>
                      <a:pt x="263747" y="313468"/>
                      <a:pt x="262985" y="313849"/>
                      <a:pt x="262604" y="313849"/>
                    </a:cubicBezTo>
                    <a:cubicBezTo>
                      <a:pt x="262224" y="313754"/>
                      <a:pt x="262033" y="313849"/>
                      <a:pt x="261747" y="313754"/>
                    </a:cubicBezTo>
                    <a:cubicBezTo>
                      <a:pt x="261461" y="313658"/>
                      <a:pt x="261652" y="313754"/>
                      <a:pt x="261271" y="313468"/>
                    </a:cubicBezTo>
                    <a:cubicBezTo>
                      <a:pt x="260890" y="313182"/>
                      <a:pt x="259556" y="312992"/>
                      <a:pt x="258889" y="312896"/>
                    </a:cubicBezTo>
                    <a:cubicBezTo>
                      <a:pt x="258794" y="312896"/>
                      <a:pt x="258223" y="312801"/>
                      <a:pt x="258033" y="312611"/>
                    </a:cubicBezTo>
                    <a:cubicBezTo>
                      <a:pt x="254984" y="309848"/>
                      <a:pt x="250031" y="305276"/>
                      <a:pt x="247365" y="302990"/>
                    </a:cubicBezTo>
                    <a:cubicBezTo>
                      <a:pt x="244697" y="300704"/>
                      <a:pt x="243459" y="299942"/>
                      <a:pt x="241364" y="298514"/>
                    </a:cubicBezTo>
                    <a:cubicBezTo>
                      <a:pt x="239268" y="297085"/>
                      <a:pt x="237840" y="296323"/>
                      <a:pt x="235934" y="295180"/>
                    </a:cubicBezTo>
                    <a:cubicBezTo>
                      <a:pt x="234029" y="293942"/>
                      <a:pt x="232696" y="292798"/>
                      <a:pt x="230981" y="291370"/>
                    </a:cubicBezTo>
                    <a:cubicBezTo>
                      <a:pt x="229267" y="289941"/>
                      <a:pt x="229362" y="287274"/>
                      <a:pt x="228409" y="285560"/>
                    </a:cubicBezTo>
                    <a:cubicBezTo>
                      <a:pt x="227457" y="283845"/>
                      <a:pt x="225743" y="282226"/>
                      <a:pt x="224695" y="281178"/>
                    </a:cubicBezTo>
                    <a:cubicBezTo>
                      <a:pt x="223647" y="280035"/>
                      <a:pt x="224028" y="280797"/>
                      <a:pt x="222790" y="279654"/>
                    </a:cubicBezTo>
                    <a:cubicBezTo>
                      <a:pt x="221552" y="278511"/>
                      <a:pt x="219933" y="276415"/>
                      <a:pt x="218408" y="274892"/>
                    </a:cubicBezTo>
                    <a:cubicBezTo>
                      <a:pt x="210788" y="267367"/>
                      <a:pt x="203073" y="259461"/>
                      <a:pt x="195549" y="251650"/>
                    </a:cubicBezTo>
                    <a:cubicBezTo>
                      <a:pt x="194500" y="250603"/>
                      <a:pt x="193262" y="250031"/>
                      <a:pt x="192310" y="249079"/>
                    </a:cubicBezTo>
                    <a:cubicBezTo>
                      <a:pt x="177737" y="235077"/>
                      <a:pt x="171069" y="232219"/>
                      <a:pt x="151733" y="215932"/>
                    </a:cubicBezTo>
                    <a:cubicBezTo>
                      <a:pt x="148400" y="213169"/>
                      <a:pt x="125539" y="194215"/>
                      <a:pt x="113252" y="178594"/>
                    </a:cubicBezTo>
                    <a:cubicBezTo>
                      <a:pt x="110490" y="175069"/>
                      <a:pt x="70961" y="135350"/>
                      <a:pt x="63722" y="118872"/>
                    </a:cubicBezTo>
                    <a:cubicBezTo>
                      <a:pt x="56579" y="102298"/>
                      <a:pt x="43434" y="77248"/>
                      <a:pt x="38862" y="56007"/>
                    </a:cubicBezTo>
                    <a:cubicBezTo>
                      <a:pt x="37433" y="49149"/>
                      <a:pt x="32480" y="33147"/>
                      <a:pt x="32576" y="24194"/>
                    </a:cubicBezTo>
                    <a:cubicBezTo>
                      <a:pt x="32671" y="15812"/>
                      <a:pt x="34004" y="8287"/>
                      <a:pt x="34957" y="0"/>
                    </a:cubicBezTo>
                    <a:cubicBezTo>
                      <a:pt x="34862" y="286"/>
                      <a:pt x="34766" y="476"/>
                      <a:pt x="34671" y="762"/>
                    </a:cubicBezTo>
                    <a:cubicBezTo>
                      <a:pt x="34480" y="1143"/>
                      <a:pt x="34290" y="1619"/>
                      <a:pt x="34100" y="2096"/>
                    </a:cubicBezTo>
                    <a:cubicBezTo>
                      <a:pt x="33719" y="3048"/>
                      <a:pt x="33242" y="4096"/>
                      <a:pt x="32671" y="5239"/>
                    </a:cubicBezTo>
                    <a:cubicBezTo>
                      <a:pt x="32004" y="6667"/>
                      <a:pt x="31337" y="8192"/>
                      <a:pt x="30575" y="9811"/>
                    </a:cubicBezTo>
                    <a:cubicBezTo>
                      <a:pt x="30194" y="10763"/>
                      <a:pt x="29718" y="11621"/>
                      <a:pt x="29242" y="12668"/>
                    </a:cubicBezTo>
                    <a:cubicBezTo>
                      <a:pt x="28575" y="14097"/>
                      <a:pt x="27813" y="15621"/>
                      <a:pt x="27146" y="17145"/>
                    </a:cubicBezTo>
                    <a:cubicBezTo>
                      <a:pt x="26479" y="18574"/>
                      <a:pt x="25718" y="20098"/>
                      <a:pt x="25051" y="21622"/>
                    </a:cubicBezTo>
                    <a:cubicBezTo>
                      <a:pt x="24289" y="23336"/>
                      <a:pt x="23432" y="25051"/>
                      <a:pt x="22574" y="26765"/>
                    </a:cubicBezTo>
                    <a:cubicBezTo>
                      <a:pt x="21717" y="28575"/>
                      <a:pt x="20764" y="30480"/>
                      <a:pt x="19907" y="32385"/>
                    </a:cubicBezTo>
                    <a:cubicBezTo>
                      <a:pt x="19050" y="34290"/>
                      <a:pt x="18097" y="36100"/>
                      <a:pt x="17240" y="38005"/>
                    </a:cubicBezTo>
                    <a:cubicBezTo>
                      <a:pt x="16574" y="39433"/>
                      <a:pt x="15907" y="40862"/>
                      <a:pt x="15240" y="42291"/>
                    </a:cubicBezTo>
                    <a:cubicBezTo>
                      <a:pt x="14478" y="43910"/>
                      <a:pt x="13811" y="45529"/>
                      <a:pt x="13145" y="47054"/>
                    </a:cubicBezTo>
                    <a:cubicBezTo>
                      <a:pt x="12383" y="48768"/>
                      <a:pt x="11716" y="50387"/>
                      <a:pt x="11049" y="52006"/>
                    </a:cubicBezTo>
                    <a:cubicBezTo>
                      <a:pt x="10287" y="53721"/>
                      <a:pt x="9620" y="55435"/>
                      <a:pt x="8954" y="57055"/>
                    </a:cubicBezTo>
                    <a:cubicBezTo>
                      <a:pt x="8192" y="59055"/>
                      <a:pt x="7525" y="60865"/>
                      <a:pt x="6953" y="62579"/>
                    </a:cubicBezTo>
                    <a:cubicBezTo>
                      <a:pt x="6477" y="64008"/>
                      <a:pt x="6096" y="65342"/>
                      <a:pt x="5810" y="66485"/>
                    </a:cubicBezTo>
                    <a:cubicBezTo>
                      <a:pt x="5525" y="67723"/>
                      <a:pt x="5334" y="68771"/>
                      <a:pt x="5239" y="69628"/>
                    </a:cubicBezTo>
                    <a:cubicBezTo>
                      <a:pt x="5239" y="70199"/>
                      <a:pt x="5144" y="70961"/>
                      <a:pt x="5144" y="71819"/>
                    </a:cubicBezTo>
                    <a:cubicBezTo>
                      <a:pt x="5144" y="73057"/>
                      <a:pt x="5048" y="74486"/>
                      <a:pt x="4953" y="76200"/>
                    </a:cubicBezTo>
                    <a:cubicBezTo>
                      <a:pt x="4858" y="78391"/>
                      <a:pt x="4763" y="80963"/>
                      <a:pt x="4667" y="83629"/>
                    </a:cubicBezTo>
                    <a:cubicBezTo>
                      <a:pt x="4572" y="85725"/>
                      <a:pt x="4477" y="87821"/>
                      <a:pt x="4382" y="90011"/>
                    </a:cubicBezTo>
                    <a:cubicBezTo>
                      <a:pt x="4286" y="91154"/>
                      <a:pt x="4286" y="92392"/>
                      <a:pt x="4191" y="93536"/>
                    </a:cubicBezTo>
                    <a:cubicBezTo>
                      <a:pt x="4096" y="95631"/>
                      <a:pt x="3905" y="97727"/>
                      <a:pt x="3715" y="99727"/>
                    </a:cubicBezTo>
                    <a:cubicBezTo>
                      <a:pt x="3524" y="101917"/>
                      <a:pt x="3238" y="103918"/>
                      <a:pt x="3048" y="105727"/>
                    </a:cubicBezTo>
                    <a:cubicBezTo>
                      <a:pt x="2858" y="106775"/>
                      <a:pt x="2762" y="107633"/>
                      <a:pt x="2572" y="108490"/>
                    </a:cubicBezTo>
                    <a:cubicBezTo>
                      <a:pt x="2096" y="110681"/>
                      <a:pt x="1714" y="112776"/>
                      <a:pt x="1334" y="114967"/>
                    </a:cubicBezTo>
                    <a:cubicBezTo>
                      <a:pt x="1048" y="116872"/>
                      <a:pt x="762" y="118777"/>
                      <a:pt x="571" y="120682"/>
                    </a:cubicBezTo>
                    <a:cubicBezTo>
                      <a:pt x="381" y="122968"/>
                      <a:pt x="191" y="125349"/>
                      <a:pt x="95" y="127635"/>
                    </a:cubicBezTo>
                    <a:cubicBezTo>
                      <a:pt x="0" y="129445"/>
                      <a:pt x="0" y="131159"/>
                      <a:pt x="0" y="132969"/>
                    </a:cubicBezTo>
                    <a:cubicBezTo>
                      <a:pt x="0" y="134112"/>
                      <a:pt x="0" y="135160"/>
                      <a:pt x="0" y="136303"/>
                    </a:cubicBezTo>
                    <a:cubicBezTo>
                      <a:pt x="0" y="136969"/>
                      <a:pt x="0" y="137636"/>
                      <a:pt x="95" y="138303"/>
                    </a:cubicBezTo>
                    <a:cubicBezTo>
                      <a:pt x="95" y="139446"/>
                      <a:pt x="191" y="140589"/>
                      <a:pt x="286" y="141732"/>
                    </a:cubicBezTo>
                    <a:cubicBezTo>
                      <a:pt x="381" y="143542"/>
                      <a:pt x="571" y="145447"/>
                      <a:pt x="762" y="147256"/>
                    </a:cubicBezTo>
                    <a:cubicBezTo>
                      <a:pt x="953" y="148971"/>
                      <a:pt x="1143" y="150686"/>
                      <a:pt x="1334" y="152400"/>
                    </a:cubicBezTo>
                    <a:cubicBezTo>
                      <a:pt x="1429" y="153448"/>
                      <a:pt x="1619" y="154400"/>
                      <a:pt x="1714" y="155448"/>
                    </a:cubicBezTo>
                    <a:cubicBezTo>
                      <a:pt x="2000" y="157448"/>
                      <a:pt x="2286" y="159448"/>
                      <a:pt x="2667" y="161449"/>
                    </a:cubicBezTo>
                    <a:cubicBezTo>
                      <a:pt x="3048" y="163544"/>
                      <a:pt x="3429" y="165735"/>
                      <a:pt x="3905" y="167831"/>
                    </a:cubicBezTo>
                    <a:cubicBezTo>
                      <a:pt x="4286" y="169545"/>
                      <a:pt x="4667" y="171260"/>
                      <a:pt x="5048" y="173069"/>
                    </a:cubicBezTo>
                    <a:cubicBezTo>
                      <a:pt x="5525" y="175260"/>
                      <a:pt x="6096" y="177451"/>
                      <a:pt x="6668" y="179642"/>
                    </a:cubicBezTo>
                    <a:cubicBezTo>
                      <a:pt x="7144" y="181356"/>
                      <a:pt x="7525" y="183071"/>
                      <a:pt x="8001" y="184785"/>
                    </a:cubicBezTo>
                    <a:cubicBezTo>
                      <a:pt x="8192" y="185547"/>
                      <a:pt x="8382" y="186214"/>
                      <a:pt x="8572" y="186976"/>
                    </a:cubicBezTo>
                    <a:cubicBezTo>
                      <a:pt x="8858" y="188214"/>
                      <a:pt x="9144" y="189548"/>
                      <a:pt x="9335" y="190976"/>
                    </a:cubicBezTo>
                    <a:cubicBezTo>
                      <a:pt x="9525" y="192691"/>
                      <a:pt x="9620" y="194500"/>
                      <a:pt x="9716" y="196406"/>
                    </a:cubicBezTo>
                    <a:cubicBezTo>
                      <a:pt x="9716" y="197739"/>
                      <a:pt x="9811" y="199168"/>
                      <a:pt x="9811" y="200501"/>
                    </a:cubicBezTo>
                    <a:cubicBezTo>
                      <a:pt x="9811" y="202216"/>
                      <a:pt x="9811" y="203835"/>
                      <a:pt x="9906" y="205550"/>
                    </a:cubicBezTo>
                    <a:cubicBezTo>
                      <a:pt x="9906" y="207073"/>
                      <a:pt x="10001" y="208502"/>
                      <a:pt x="10096" y="209931"/>
                    </a:cubicBezTo>
                    <a:cubicBezTo>
                      <a:pt x="10192" y="211074"/>
                      <a:pt x="10287" y="212122"/>
                      <a:pt x="10382" y="213074"/>
                    </a:cubicBezTo>
                    <a:cubicBezTo>
                      <a:pt x="10573" y="214313"/>
                      <a:pt x="10859" y="215456"/>
                      <a:pt x="11144" y="216503"/>
                    </a:cubicBezTo>
                    <a:cubicBezTo>
                      <a:pt x="11811" y="218504"/>
                      <a:pt x="12478" y="220504"/>
                      <a:pt x="13145" y="222504"/>
                    </a:cubicBezTo>
                    <a:cubicBezTo>
                      <a:pt x="13621" y="224028"/>
                      <a:pt x="14097" y="225552"/>
                      <a:pt x="14573" y="227076"/>
                    </a:cubicBezTo>
                    <a:cubicBezTo>
                      <a:pt x="15716" y="230600"/>
                      <a:pt x="16764" y="234125"/>
                      <a:pt x="17812" y="237554"/>
                    </a:cubicBezTo>
                    <a:cubicBezTo>
                      <a:pt x="18574" y="240030"/>
                      <a:pt x="19241" y="242602"/>
                      <a:pt x="20003" y="245078"/>
                    </a:cubicBezTo>
                    <a:cubicBezTo>
                      <a:pt x="20288" y="246126"/>
                      <a:pt x="20574" y="247174"/>
                      <a:pt x="20860" y="248317"/>
                    </a:cubicBezTo>
                    <a:cubicBezTo>
                      <a:pt x="21336" y="250031"/>
                      <a:pt x="21812" y="251746"/>
                      <a:pt x="22193" y="253556"/>
                    </a:cubicBezTo>
                    <a:cubicBezTo>
                      <a:pt x="22955" y="256604"/>
                      <a:pt x="23717" y="259556"/>
                      <a:pt x="24384" y="262700"/>
                    </a:cubicBezTo>
                    <a:cubicBezTo>
                      <a:pt x="24765" y="264319"/>
                      <a:pt x="25146" y="265938"/>
                      <a:pt x="25432" y="267462"/>
                    </a:cubicBezTo>
                    <a:cubicBezTo>
                      <a:pt x="25813" y="269367"/>
                      <a:pt x="26194" y="271177"/>
                      <a:pt x="26670" y="273082"/>
                    </a:cubicBezTo>
                    <a:cubicBezTo>
                      <a:pt x="26861" y="274034"/>
                      <a:pt x="27051" y="274987"/>
                      <a:pt x="27242" y="275844"/>
                    </a:cubicBezTo>
                    <a:cubicBezTo>
                      <a:pt x="28289" y="280607"/>
                      <a:pt x="29623" y="285179"/>
                      <a:pt x="31147" y="289655"/>
                    </a:cubicBezTo>
                    <a:cubicBezTo>
                      <a:pt x="31718" y="291370"/>
                      <a:pt x="32290" y="292989"/>
                      <a:pt x="32861" y="294608"/>
                    </a:cubicBezTo>
                    <a:cubicBezTo>
                      <a:pt x="33719" y="297085"/>
                      <a:pt x="34671" y="299466"/>
                      <a:pt x="35624" y="301847"/>
                    </a:cubicBezTo>
                    <a:cubicBezTo>
                      <a:pt x="36290" y="303562"/>
                      <a:pt x="37052" y="305276"/>
                      <a:pt x="37814" y="306991"/>
                    </a:cubicBezTo>
                    <a:cubicBezTo>
                      <a:pt x="38576" y="308705"/>
                      <a:pt x="39338" y="310515"/>
                      <a:pt x="40100" y="312230"/>
                    </a:cubicBezTo>
                    <a:cubicBezTo>
                      <a:pt x="40958" y="314325"/>
                      <a:pt x="41910" y="316325"/>
                      <a:pt x="42863" y="318421"/>
                    </a:cubicBezTo>
                    <a:cubicBezTo>
                      <a:pt x="43529" y="319850"/>
                      <a:pt x="44196" y="321373"/>
                      <a:pt x="44863" y="322898"/>
                    </a:cubicBezTo>
                    <a:cubicBezTo>
                      <a:pt x="45434" y="324136"/>
                      <a:pt x="46006" y="325374"/>
                      <a:pt x="46577" y="326612"/>
                    </a:cubicBezTo>
                    <a:cubicBezTo>
                      <a:pt x="46768" y="327089"/>
                      <a:pt x="46958" y="327469"/>
                      <a:pt x="47149" y="327946"/>
                    </a:cubicBezTo>
                    <a:cubicBezTo>
                      <a:pt x="47339" y="328422"/>
                      <a:pt x="47530" y="328898"/>
                      <a:pt x="47816" y="329374"/>
                    </a:cubicBezTo>
                    <a:cubicBezTo>
                      <a:pt x="47911" y="329565"/>
                      <a:pt x="47911" y="329660"/>
                      <a:pt x="48006" y="329851"/>
                    </a:cubicBezTo>
                    <a:cubicBezTo>
                      <a:pt x="56960" y="340043"/>
                      <a:pt x="67056" y="351091"/>
                      <a:pt x="76105" y="360807"/>
                    </a:cubicBezTo>
                    <a:cubicBezTo>
                      <a:pt x="77819" y="362045"/>
                      <a:pt x="79438" y="363284"/>
                      <a:pt x="81153" y="364427"/>
                    </a:cubicBezTo>
                    <a:cubicBezTo>
                      <a:pt x="85439" y="367189"/>
                      <a:pt x="88011" y="370903"/>
                      <a:pt x="89154" y="374904"/>
                    </a:cubicBezTo>
                    <a:cubicBezTo>
                      <a:pt x="91345" y="377285"/>
                      <a:pt x="93345" y="379476"/>
                      <a:pt x="94964" y="381286"/>
                    </a:cubicBezTo>
                    <a:cubicBezTo>
                      <a:pt x="95441" y="381857"/>
                      <a:pt x="95917" y="382334"/>
                      <a:pt x="96393" y="382905"/>
                    </a:cubicBezTo>
                    <a:cubicBezTo>
                      <a:pt x="168878" y="429006"/>
                      <a:pt x="226219" y="495300"/>
                      <a:pt x="302323" y="537305"/>
                    </a:cubicBezTo>
                    <a:cubicBezTo>
                      <a:pt x="313087" y="543211"/>
                      <a:pt x="323945" y="548735"/>
                      <a:pt x="334804" y="554450"/>
                    </a:cubicBezTo>
                    <a:cubicBezTo>
                      <a:pt x="334804" y="554450"/>
                      <a:pt x="334899" y="554355"/>
                      <a:pt x="334899" y="554355"/>
                    </a:cubicBezTo>
                    <a:cubicBezTo>
                      <a:pt x="334994" y="554260"/>
                      <a:pt x="335089" y="554069"/>
                      <a:pt x="335280" y="553974"/>
                    </a:cubicBezTo>
                    <a:cubicBezTo>
                      <a:pt x="335566" y="553593"/>
                      <a:pt x="335852" y="553212"/>
                      <a:pt x="336137" y="552926"/>
                    </a:cubicBezTo>
                    <a:cubicBezTo>
                      <a:pt x="336518" y="552450"/>
                      <a:pt x="336804" y="551974"/>
                      <a:pt x="336995" y="551498"/>
                    </a:cubicBezTo>
                    <a:cubicBezTo>
                      <a:pt x="337185" y="551116"/>
                      <a:pt x="337375" y="550640"/>
                      <a:pt x="337471" y="550259"/>
                    </a:cubicBezTo>
                    <a:cubicBezTo>
                      <a:pt x="337661" y="549593"/>
                      <a:pt x="337757" y="548926"/>
                      <a:pt x="337757" y="548164"/>
                    </a:cubicBezTo>
                    <a:cubicBezTo>
                      <a:pt x="337757" y="547783"/>
                      <a:pt x="337757" y="547402"/>
                      <a:pt x="337661" y="547021"/>
                    </a:cubicBezTo>
                    <a:cubicBezTo>
                      <a:pt x="337566" y="546449"/>
                      <a:pt x="337566" y="545973"/>
                      <a:pt x="337566" y="545402"/>
                    </a:cubicBezTo>
                    <a:cubicBezTo>
                      <a:pt x="337566" y="544735"/>
                      <a:pt x="337661" y="544163"/>
                      <a:pt x="337757" y="543497"/>
                    </a:cubicBezTo>
                    <a:cubicBezTo>
                      <a:pt x="337852" y="542925"/>
                      <a:pt x="337947" y="542353"/>
                      <a:pt x="338138" y="541782"/>
                    </a:cubicBezTo>
                    <a:cubicBezTo>
                      <a:pt x="338328" y="541115"/>
                      <a:pt x="338518" y="540544"/>
                      <a:pt x="338709" y="539877"/>
                    </a:cubicBezTo>
                    <a:cubicBezTo>
                      <a:pt x="338900" y="539210"/>
                      <a:pt x="339185" y="538544"/>
                      <a:pt x="339471" y="537877"/>
                    </a:cubicBezTo>
                    <a:cubicBezTo>
                      <a:pt x="339662" y="537210"/>
                      <a:pt x="339947" y="536639"/>
                      <a:pt x="340233" y="535972"/>
                    </a:cubicBezTo>
                    <a:cubicBezTo>
                      <a:pt x="340709" y="534829"/>
                      <a:pt x="341090" y="533781"/>
                      <a:pt x="341472" y="532638"/>
                    </a:cubicBezTo>
                    <a:cubicBezTo>
                      <a:pt x="341662" y="532162"/>
                      <a:pt x="341757" y="531590"/>
                      <a:pt x="341948" y="531114"/>
                    </a:cubicBezTo>
                    <a:cubicBezTo>
                      <a:pt x="342138" y="530352"/>
                      <a:pt x="342329" y="529685"/>
                      <a:pt x="342519" y="528923"/>
                    </a:cubicBezTo>
                    <a:cubicBezTo>
                      <a:pt x="342709" y="528161"/>
                      <a:pt x="342900" y="527495"/>
                      <a:pt x="343091" y="526732"/>
                    </a:cubicBezTo>
                    <a:cubicBezTo>
                      <a:pt x="343186" y="526161"/>
                      <a:pt x="343376" y="525590"/>
                      <a:pt x="343471" y="525018"/>
                    </a:cubicBezTo>
                    <a:cubicBezTo>
                      <a:pt x="343662" y="524351"/>
                      <a:pt x="343758" y="523685"/>
                      <a:pt x="343948" y="523113"/>
                    </a:cubicBezTo>
                    <a:cubicBezTo>
                      <a:pt x="344138" y="522351"/>
                      <a:pt x="344329" y="521684"/>
                      <a:pt x="344424" y="520922"/>
                    </a:cubicBezTo>
                    <a:cubicBezTo>
                      <a:pt x="344614" y="520065"/>
                      <a:pt x="344805" y="519208"/>
                      <a:pt x="345091" y="518351"/>
                    </a:cubicBezTo>
                    <a:cubicBezTo>
                      <a:pt x="345281" y="517684"/>
                      <a:pt x="345472" y="517017"/>
                      <a:pt x="345662" y="516350"/>
                    </a:cubicBezTo>
                    <a:cubicBezTo>
                      <a:pt x="345853" y="515684"/>
                      <a:pt x="346043" y="515017"/>
                      <a:pt x="346234" y="514350"/>
                    </a:cubicBezTo>
                    <a:cubicBezTo>
                      <a:pt x="346806" y="512445"/>
                      <a:pt x="347377" y="510445"/>
                      <a:pt x="347949" y="508540"/>
                    </a:cubicBezTo>
                    <a:cubicBezTo>
                      <a:pt x="348139" y="507778"/>
                      <a:pt x="348425" y="506920"/>
                      <a:pt x="348615" y="506159"/>
                    </a:cubicBezTo>
                    <a:cubicBezTo>
                      <a:pt x="348805" y="505682"/>
                      <a:pt x="348901" y="505111"/>
                      <a:pt x="349091" y="504635"/>
                    </a:cubicBezTo>
                    <a:cubicBezTo>
                      <a:pt x="349282" y="504063"/>
                      <a:pt x="349377" y="503491"/>
                      <a:pt x="349568" y="503015"/>
                    </a:cubicBezTo>
                    <a:cubicBezTo>
                      <a:pt x="349758" y="502539"/>
                      <a:pt x="349853" y="502063"/>
                      <a:pt x="350044" y="501491"/>
                    </a:cubicBezTo>
                    <a:cubicBezTo>
                      <a:pt x="350234" y="500729"/>
                      <a:pt x="350520" y="499967"/>
                      <a:pt x="350711" y="499205"/>
                    </a:cubicBezTo>
                    <a:cubicBezTo>
                      <a:pt x="350997" y="498253"/>
                      <a:pt x="351282" y="497395"/>
                      <a:pt x="351473" y="496443"/>
                    </a:cubicBezTo>
                    <a:cubicBezTo>
                      <a:pt x="351758" y="495586"/>
                      <a:pt x="351949" y="494728"/>
                      <a:pt x="352234" y="493871"/>
                    </a:cubicBezTo>
                    <a:cubicBezTo>
                      <a:pt x="352520" y="493014"/>
                      <a:pt x="352711" y="492157"/>
                      <a:pt x="352996" y="491299"/>
                    </a:cubicBezTo>
                    <a:cubicBezTo>
                      <a:pt x="353283" y="490252"/>
                      <a:pt x="353663" y="489109"/>
                      <a:pt x="353949" y="488061"/>
                    </a:cubicBezTo>
                    <a:cubicBezTo>
                      <a:pt x="354235" y="487109"/>
                      <a:pt x="354521" y="486156"/>
                      <a:pt x="354711" y="485203"/>
                    </a:cubicBezTo>
                    <a:cubicBezTo>
                      <a:pt x="354997" y="484156"/>
                      <a:pt x="355282" y="483108"/>
                      <a:pt x="355568" y="482060"/>
                    </a:cubicBezTo>
                    <a:cubicBezTo>
                      <a:pt x="355759" y="481489"/>
                      <a:pt x="355854" y="480822"/>
                      <a:pt x="356045" y="480251"/>
                    </a:cubicBezTo>
                    <a:cubicBezTo>
                      <a:pt x="356140" y="479869"/>
                      <a:pt x="356235" y="479489"/>
                      <a:pt x="356331" y="479012"/>
                    </a:cubicBezTo>
                    <a:cubicBezTo>
                      <a:pt x="356521" y="478250"/>
                      <a:pt x="356711" y="477584"/>
                      <a:pt x="356902" y="476822"/>
                    </a:cubicBezTo>
                    <a:cubicBezTo>
                      <a:pt x="357092" y="476060"/>
                      <a:pt x="357283" y="475393"/>
                      <a:pt x="357474" y="474631"/>
                    </a:cubicBezTo>
                    <a:cubicBezTo>
                      <a:pt x="357664" y="473869"/>
                      <a:pt x="357854" y="473011"/>
                      <a:pt x="358045" y="472249"/>
                    </a:cubicBezTo>
                    <a:cubicBezTo>
                      <a:pt x="358235" y="471583"/>
                      <a:pt x="358330" y="471011"/>
                      <a:pt x="358521" y="470344"/>
                    </a:cubicBezTo>
                    <a:cubicBezTo>
                      <a:pt x="358616" y="470059"/>
                      <a:pt x="358616" y="469773"/>
                      <a:pt x="358712" y="469487"/>
                    </a:cubicBezTo>
                    <a:cubicBezTo>
                      <a:pt x="358807" y="469106"/>
                      <a:pt x="358902" y="468725"/>
                      <a:pt x="358997" y="468344"/>
                    </a:cubicBezTo>
                    <a:cubicBezTo>
                      <a:pt x="359093" y="467963"/>
                      <a:pt x="359188" y="467582"/>
                      <a:pt x="359283" y="467297"/>
                    </a:cubicBezTo>
                    <a:cubicBezTo>
                      <a:pt x="359378" y="467011"/>
                      <a:pt x="359378" y="466820"/>
                      <a:pt x="359473" y="466535"/>
                    </a:cubicBezTo>
                    <a:cubicBezTo>
                      <a:pt x="351187" y="462439"/>
                      <a:pt x="342519" y="458153"/>
                      <a:pt x="334994" y="454343"/>
                    </a:cubicBezTo>
                    <a:cubicBezTo>
                      <a:pt x="327374" y="450532"/>
                      <a:pt x="318707" y="445770"/>
                      <a:pt x="313563" y="438626"/>
                    </a:cubicBezTo>
                    <a:cubicBezTo>
                      <a:pt x="325469" y="441579"/>
                      <a:pt x="336042" y="448151"/>
                      <a:pt x="347663" y="452152"/>
                    </a:cubicBezTo>
                    <a:cubicBezTo>
                      <a:pt x="350711" y="453199"/>
                      <a:pt x="354521" y="455390"/>
                      <a:pt x="356425" y="457581"/>
                    </a:cubicBezTo>
                    <a:cubicBezTo>
                      <a:pt x="357759" y="459105"/>
                      <a:pt x="359188" y="460343"/>
                      <a:pt x="360712" y="461677"/>
                    </a:cubicBezTo>
                    <a:cubicBezTo>
                      <a:pt x="360712" y="461582"/>
                      <a:pt x="360712" y="461582"/>
                      <a:pt x="360712" y="461486"/>
                    </a:cubicBezTo>
                    <a:cubicBezTo>
                      <a:pt x="360807" y="461010"/>
                      <a:pt x="360998" y="460439"/>
                      <a:pt x="361093" y="459962"/>
                    </a:cubicBezTo>
                    <a:cubicBezTo>
                      <a:pt x="361283" y="459295"/>
                      <a:pt x="361474" y="458724"/>
                      <a:pt x="361569" y="458057"/>
                    </a:cubicBezTo>
                    <a:cubicBezTo>
                      <a:pt x="361759" y="457295"/>
                      <a:pt x="362045" y="456533"/>
                      <a:pt x="362236" y="455771"/>
                    </a:cubicBezTo>
                    <a:cubicBezTo>
                      <a:pt x="362521" y="455009"/>
                      <a:pt x="362712" y="454247"/>
                      <a:pt x="362998" y="453485"/>
                    </a:cubicBezTo>
                    <a:cubicBezTo>
                      <a:pt x="363284" y="452723"/>
                      <a:pt x="363474" y="451961"/>
                      <a:pt x="363760" y="451294"/>
                    </a:cubicBezTo>
                    <a:cubicBezTo>
                      <a:pt x="363950" y="450628"/>
                      <a:pt x="364236" y="450056"/>
                      <a:pt x="364427" y="449390"/>
                    </a:cubicBezTo>
                    <a:cubicBezTo>
                      <a:pt x="364712" y="448723"/>
                      <a:pt x="364998" y="448056"/>
                      <a:pt x="365189" y="447389"/>
                    </a:cubicBezTo>
                    <a:cubicBezTo>
                      <a:pt x="365474" y="446723"/>
                      <a:pt x="365760" y="446151"/>
                      <a:pt x="366046" y="445484"/>
                    </a:cubicBezTo>
                    <a:cubicBezTo>
                      <a:pt x="366522" y="444436"/>
                      <a:pt x="366903" y="443389"/>
                      <a:pt x="367189" y="442341"/>
                    </a:cubicBezTo>
                    <a:cubicBezTo>
                      <a:pt x="367379" y="441674"/>
                      <a:pt x="367570" y="440912"/>
                      <a:pt x="367760" y="440150"/>
                    </a:cubicBezTo>
                    <a:cubicBezTo>
                      <a:pt x="367951" y="439293"/>
                      <a:pt x="368141" y="438436"/>
                      <a:pt x="368237" y="437578"/>
                    </a:cubicBezTo>
                    <a:cubicBezTo>
                      <a:pt x="368427" y="436626"/>
                      <a:pt x="368522" y="435673"/>
                      <a:pt x="368618" y="434721"/>
                    </a:cubicBezTo>
                    <a:cubicBezTo>
                      <a:pt x="368713" y="433864"/>
                      <a:pt x="368808" y="433102"/>
                      <a:pt x="368903" y="432244"/>
                    </a:cubicBezTo>
                    <a:cubicBezTo>
                      <a:pt x="368998" y="431292"/>
                      <a:pt x="368998" y="430340"/>
                      <a:pt x="369094" y="429482"/>
                    </a:cubicBezTo>
                    <a:cubicBezTo>
                      <a:pt x="369189" y="428530"/>
                      <a:pt x="369189" y="427482"/>
                      <a:pt x="369284" y="426530"/>
                    </a:cubicBezTo>
                    <a:cubicBezTo>
                      <a:pt x="369380" y="425196"/>
                      <a:pt x="369475" y="423863"/>
                      <a:pt x="369570" y="422624"/>
                    </a:cubicBezTo>
                    <a:cubicBezTo>
                      <a:pt x="369570" y="422053"/>
                      <a:pt x="369665" y="421577"/>
                      <a:pt x="369761" y="421005"/>
                    </a:cubicBezTo>
                    <a:cubicBezTo>
                      <a:pt x="369856" y="420053"/>
                      <a:pt x="369951" y="419005"/>
                      <a:pt x="370047" y="418052"/>
                    </a:cubicBezTo>
                    <a:cubicBezTo>
                      <a:pt x="370141" y="417005"/>
                      <a:pt x="370332" y="415957"/>
                      <a:pt x="370523" y="414909"/>
                    </a:cubicBezTo>
                    <a:cubicBezTo>
                      <a:pt x="370713" y="413957"/>
                      <a:pt x="370904" y="412909"/>
                      <a:pt x="371190" y="411956"/>
                    </a:cubicBezTo>
                    <a:cubicBezTo>
                      <a:pt x="371380" y="411290"/>
                      <a:pt x="371570" y="410623"/>
                      <a:pt x="371856" y="409956"/>
                    </a:cubicBezTo>
                    <a:cubicBezTo>
                      <a:pt x="372142" y="409194"/>
                      <a:pt x="372428" y="408432"/>
                      <a:pt x="372809" y="407670"/>
                    </a:cubicBezTo>
                    <a:cubicBezTo>
                      <a:pt x="372904" y="407384"/>
                      <a:pt x="373094" y="407098"/>
                      <a:pt x="373189" y="406813"/>
                    </a:cubicBezTo>
                    <a:cubicBezTo>
                      <a:pt x="373571" y="405956"/>
                      <a:pt x="373856" y="405098"/>
                      <a:pt x="374142" y="404241"/>
                    </a:cubicBezTo>
                    <a:cubicBezTo>
                      <a:pt x="374332" y="403574"/>
                      <a:pt x="374523" y="402907"/>
                      <a:pt x="374618" y="402241"/>
                    </a:cubicBezTo>
                    <a:cubicBezTo>
                      <a:pt x="374904" y="400907"/>
                      <a:pt x="375095" y="399669"/>
                      <a:pt x="375190" y="398336"/>
                    </a:cubicBezTo>
                    <a:cubicBezTo>
                      <a:pt x="375190" y="397859"/>
                      <a:pt x="375285" y="397383"/>
                      <a:pt x="375285" y="397002"/>
                    </a:cubicBezTo>
                    <a:cubicBezTo>
                      <a:pt x="375285" y="396145"/>
                      <a:pt x="375381" y="395288"/>
                      <a:pt x="375381" y="394430"/>
                    </a:cubicBezTo>
                    <a:cubicBezTo>
                      <a:pt x="375381" y="393668"/>
                      <a:pt x="375475" y="392906"/>
                      <a:pt x="375475" y="392144"/>
                    </a:cubicBezTo>
                    <a:cubicBezTo>
                      <a:pt x="375475" y="391478"/>
                      <a:pt x="375571" y="390715"/>
                      <a:pt x="375571" y="390049"/>
                    </a:cubicBezTo>
                    <a:cubicBezTo>
                      <a:pt x="375571" y="389668"/>
                      <a:pt x="375571" y="389287"/>
                      <a:pt x="375666" y="388811"/>
                    </a:cubicBezTo>
                    <a:cubicBezTo>
                      <a:pt x="375666" y="388715"/>
                      <a:pt x="375666" y="388620"/>
                      <a:pt x="375666" y="388525"/>
                    </a:cubicBezTo>
                    <a:cubicBezTo>
                      <a:pt x="375666" y="388525"/>
                      <a:pt x="375666" y="388525"/>
                      <a:pt x="375666" y="388430"/>
                    </a:cubicBezTo>
                    <a:cubicBezTo>
                      <a:pt x="367665" y="384143"/>
                      <a:pt x="359759" y="379762"/>
                      <a:pt x="352140" y="375285"/>
                    </a:cubicBezTo>
                    <a:cubicBezTo>
                      <a:pt x="344900" y="370141"/>
                      <a:pt x="336804" y="364331"/>
                      <a:pt x="328993" y="359855"/>
                    </a:cubicBezTo>
                    <a:close/>
                    <a:moveTo>
                      <a:pt x="290132" y="367570"/>
                    </a:moveTo>
                    <a:cubicBezTo>
                      <a:pt x="290322" y="367284"/>
                      <a:pt x="291084" y="367570"/>
                      <a:pt x="291370" y="367951"/>
                    </a:cubicBezTo>
                    <a:cubicBezTo>
                      <a:pt x="291655" y="368332"/>
                      <a:pt x="293465" y="370618"/>
                      <a:pt x="293275" y="370999"/>
                    </a:cubicBezTo>
                    <a:cubicBezTo>
                      <a:pt x="293084" y="371285"/>
                      <a:pt x="290989" y="370427"/>
                      <a:pt x="290513" y="369951"/>
                    </a:cubicBezTo>
                    <a:cubicBezTo>
                      <a:pt x="290036" y="369475"/>
                      <a:pt x="289846" y="367856"/>
                      <a:pt x="290132" y="367570"/>
                    </a:cubicBezTo>
                    <a:close/>
                    <a:moveTo>
                      <a:pt x="289560" y="366998"/>
                    </a:moveTo>
                    <a:cubicBezTo>
                      <a:pt x="286798" y="366046"/>
                      <a:pt x="284036" y="365093"/>
                      <a:pt x="281368" y="364236"/>
                    </a:cubicBezTo>
                    <a:cubicBezTo>
                      <a:pt x="285369" y="362426"/>
                      <a:pt x="288036" y="362426"/>
                      <a:pt x="289560" y="366998"/>
                    </a:cubicBezTo>
                    <a:close/>
                    <a:moveTo>
                      <a:pt x="285655" y="398145"/>
                    </a:moveTo>
                    <a:cubicBezTo>
                      <a:pt x="285369" y="398240"/>
                      <a:pt x="282797" y="397859"/>
                      <a:pt x="282512" y="397573"/>
                    </a:cubicBezTo>
                    <a:cubicBezTo>
                      <a:pt x="282226" y="397288"/>
                      <a:pt x="282130" y="395478"/>
                      <a:pt x="282416" y="395383"/>
                    </a:cubicBezTo>
                    <a:cubicBezTo>
                      <a:pt x="282702" y="395288"/>
                      <a:pt x="285083" y="396621"/>
                      <a:pt x="285465" y="396907"/>
                    </a:cubicBezTo>
                    <a:cubicBezTo>
                      <a:pt x="285845" y="397193"/>
                      <a:pt x="285941" y="398050"/>
                      <a:pt x="285655" y="398145"/>
                    </a:cubicBezTo>
                    <a:close/>
                    <a:moveTo>
                      <a:pt x="283940" y="380905"/>
                    </a:moveTo>
                    <a:cubicBezTo>
                      <a:pt x="273272" y="378905"/>
                      <a:pt x="266795" y="372904"/>
                      <a:pt x="259461" y="365379"/>
                    </a:cubicBezTo>
                    <a:cubicBezTo>
                      <a:pt x="272320" y="367856"/>
                      <a:pt x="278416" y="368808"/>
                      <a:pt x="283940" y="380905"/>
                    </a:cubicBezTo>
                    <a:close/>
                    <a:moveTo>
                      <a:pt x="257556" y="344329"/>
                    </a:moveTo>
                    <a:cubicBezTo>
                      <a:pt x="254508" y="343376"/>
                      <a:pt x="251365" y="342424"/>
                      <a:pt x="248317" y="341471"/>
                    </a:cubicBezTo>
                    <a:cubicBezTo>
                      <a:pt x="252222" y="339852"/>
                      <a:pt x="254698" y="341376"/>
                      <a:pt x="257556" y="344329"/>
                    </a:cubicBezTo>
                    <a:close/>
                    <a:moveTo>
                      <a:pt x="249746" y="354140"/>
                    </a:moveTo>
                    <a:cubicBezTo>
                      <a:pt x="249555" y="354520"/>
                      <a:pt x="247459" y="354044"/>
                      <a:pt x="246983" y="353568"/>
                    </a:cubicBezTo>
                    <a:cubicBezTo>
                      <a:pt x="246507" y="353092"/>
                      <a:pt x="245555" y="350996"/>
                      <a:pt x="245840" y="350615"/>
                    </a:cubicBezTo>
                    <a:cubicBezTo>
                      <a:pt x="246126" y="350234"/>
                      <a:pt x="248412" y="349853"/>
                      <a:pt x="248793" y="350139"/>
                    </a:cubicBezTo>
                    <a:cubicBezTo>
                      <a:pt x="249079" y="350520"/>
                      <a:pt x="249936" y="353759"/>
                      <a:pt x="249746" y="354140"/>
                    </a:cubicBezTo>
                    <a:close/>
                    <a:moveTo>
                      <a:pt x="246316" y="332137"/>
                    </a:moveTo>
                    <a:cubicBezTo>
                      <a:pt x="247936" y="333375"/>
                      <a:pt x="249841" y="335756"/>
                      <a:pt x="250317" y="337185"/>
                    </a:cubicBezTo>
                    <a:cubicBezTo>
                      <a:pt x="250793" y="338519"/>
                      <a:pt x="248317" y="340614"/>
                      <a:pt x="248221" y="341281"/>
                    </a:cubicBezTo>
                    <a:cubicBezTo>
                      <a:pt x="248126" y="341948"/>
                      <a:pt x="248126" y="341471"/>
                      <a:pt x="248126" y="341376"/>
                    </a:cubicBezTo>
                    <a:cubicBezTo>
                      <a:pt x="243745" y="337757"/>
                      <a:pt x="240411" y="333470"/>
                      <a:pt x="236030" y="329660"/>
                    </a:cubicBezTo>
                    <a:cubicBezTo>
                      <a:pt x="231648" y="325850"/>
                      <a:pt x="227933" y="323088"/>
                      <a:pt x="226600" y="317278"/>
                    </a:cubicBezTo>
                    <a:cubicBezTo>
                      <a:pt x="232982" y="322326"/>
                      <a:pt x="239935" y="327184"/>
                      <a:pt x="246316" y="332137"/>
                    </a:cubicBezTo>
                    <a:close/>
                    <a:moveTo>
                      <a:pt x="214979" y="279273"/>
                    </a:moveTo>
                    <a:cubicBezTo>
                      <a:pt x="215360" y="279559"/>
                      <a:pt x="216122" y="280892"/>
                      <a:pt x="216027" y="281273"/>
                    </a:cubicBezTo>
                    <a:cubicBezTo>
                      <a:pt x="216027" y="281654"/>
                      <a:pt x="215170" y="282035"/>
                      <a:pt x="214789" y="281750"/>
                    </a:cubicBezTo>
                    <a:cubicBezTo>
                      <a:pt x="214503" y="281559"/>
                      <a:pt x="213170" y="280416"/>
                      <a:pt x="213170" y="280035"/>
                    </a:cubicBezTo>
                    <a:cubicBezTo>
                      <a:pt x="213170" y="279749"/>
                      <a:pt x="214599" y="278987"/>
                      <a:pt x="214979" y="279273"/>
                    </a:cubicBezTo>
                    <a:close/>
                    <a:moveTo>
                      <a:pt x="213741" y="321945"/>
                    </a:moveTo>
                    <a:cubicBezTo>
                      <a:pt x="217456" y="325660"/>
                      <a:pt x="216884" y="328517"/>
                      <a:pt x="218123" y="332994"/>
                    </a:cubicBezTo>
                    <a:cubicBezTo>
                      <a:pt x="212122" y="333089"/>
                      <a:pt x="209741" y="329089"/>
                      <a:pt x="205074" y="326136"/>
                    </a:cubicBezTo>
                    <a:cubicBezTo>
                      <a:pt x="207073" y="322136"/>
                      <a:pt x="210026" y="318230"/>
                      <a:pt x="213741" y="321945"/>
                    </a:cubicBezTo>
                    <a:close/>
                    <a:moveTo>
                      <a:pt x="188023" y="315182"/>
                    </a:moveTo>
                    <a:cubicBezTo>
                      <a:pt x="188881" y="315373"/>
                      <a:pt x="191643" y="315563"/>
                      <a:pt x="192119" y="315754"/>
                    </a:cubicBezTo>
                    <a:cubicBezTo>
                      <a:pt x="192596" y="315944"/>
                      <a:pt x="192214" y="316611"/>
                      <a:pt x="191929" y="316611"/>
                    </a:cubicBezTo>
                    <a:cubicBezTo>
                      <a:pt x="191548" y="316516"/>
                      <a:pt x="188500" y="315373"/>
                      <a:pt x="188023" y="315182"/>
                    </a:cubicBezTo>
                    <a:cubicBezTo>
                      <a:pt x="187643" y="315087"/>
                      <a:pt x="188023" y="315182"/>
                      <a:pt x="188023" y="315182"/>
                    </a:cubicBezTo>
                    <a:close/>
                    <a:moveTo>
                      <a:pt x="140589" y="265462"/>
                    </a:moveTo>
                    <a:cubicBezTo>
                      <a:pt x="141351" y="265081"/>
                      <a:pt x="142589" y="264890"/>
                      <a:pt x="144304" y="266129"/>
                    </a:cubicBezTo>
                    <a:cubicBezTo>
                      <a:pt x="146018" y="267367"/>
                      <a:pt x="147638" y="270891"/>
                      <a:pt x="145352" y="273367"/>
                    </a:cubicBezTo>
                    <a:cubicBezTo>
                      <a:pt x="144209" y="272415"/>
                      <a:pt x="141351" y="270224"/>
                      <a:pt x="140684" y="269081"/>
                    </a:cubicBezTo>
                    <a:cubicBezTo>
                      <a:pt x="140018" y="268034"/>
                      <a:pt x="139827" y="265938"/>
                      <a:pt x="140589" y="265462"/>
                    </a:cubicBezTo>
                    <a:close/>
                    <a:moveTo>
                      <a:pt x="130778" y="261938"/>
                    </a:moveTo>
                    <a:cubicBezTo>
                      <a:pt x="131064" y="262128"/>
                      <a:pt x="132493" y="263366"/>
                      <a:pt x="132493" y="263747"/>
                    </a:cubicBezTo>
                    <a:cubicBezTo>
                      <a:pt x="132493" y="264128"/>
                      <a:pt x="131159" y="264700"/>
                      <a:pt x="130778" y="264509"/>
                    </a:cubicBezTo>
                    <a:cubicBezTo>
                      <a:pt x="130302" y="264319"/>
                      <a:pt x="129826" y="263081"/>
                      <a:pt x="129826" y="262700"/>
                    </a:cubicBezTo>
                    <a:cubicBezTo>
                      <a:pt x="129730" y="262319"/>
                      <a:pt x="130397" y="261842"/>
                      <a:pt x="130778" y="261938"/>
                    </a:cubicBezTo>
                    <a:close/>
                    <a:moveTo>
                      <a:pt x="156782" y="322612"/>
                    </a:moveTo>
                    <a:cubicBezTo>
                      <a:pt x="155353" y="320992"/>
                      <a:pt x="153353" y="319659"/>
                      <a:pt x="151543" y="318230"/>
                    </a:cubicBezTo>
                    <a:cubicBezTo>
                      <a:pt x="140494" y="309658"/>
                      <a:pt x="129826" y="301085"/>
                      <a:pt x="120491" y="290417"/>
                    </a:cubicBezTo>
                    <a:cubicBezTo>
                      <a:pt x="118967" y="288608"/>
                      <a:pt x="116872" y="287274"/>
                      <a:pt x="114776" y="286131"/>
                    </a:cubicBezTo>
                    <a:cubicBezTo>
                      <a:pt x="110300" y="283750"/>
                      <a:pt x="107633" y="280321"/>
                      <a:pt x="104870" y="276130"/>
                    </a:cubicBezTo>
                    <a:cubicBezTo>
                      <a:pt x="102108" y="271939"/>
                      <a:pt x="97346" y="268224"/>
                      <a:pt x="93917" y="264986"/>
                    </a:cubicBezTo>
                    <a:cubicBezTo>
                      <a:pt x="90488" y="261747"/>
                      <a:pt x="88106" y="259652"/>
                      <a:pt x="84868" y="256794"/>
                    </a:cubicBezTo>
                    <a:cubicBezTo>
                      <a:pt x="89059" y="255937"/>
                      <a:pt x="93821" y="256985"/>
                      <a:pt x="96107" y="260414"/>
                    </a:cubicBezTo>
                    <a:cubicBezTo>
                      <a:pt x="103061" y="270796"/>
                      <a:pt x="110871" y="277368"/>
                      <a:pt x="120491" y="284893"/>
                    </a:cubicBezTo>
                    <a:cubicBezTo>
                      <a:pt x="125635" y="288989"/>
                      <a:pt x="129540" y="292322"/>
                      <a:pt x="134779" y="297275"/>
                    </a:cubicBezTo>
                    <a:cubicBezTo>
                      <a:pt x="140018" y="302228"/>
                      <a:pt x="146780" y="308896"/>
                      <a:pt x="152210" y="314515"/>
                    </a:cubicBezTo>
                    <a:cubicBezTo>
                      <a:pt x="152686" y="314992"/>
                      <a:pt x="151924" y="317468"/>
                      <a:pt x="151543" y="318040"/>
                    </a:cubicBezTo>
                    <a:cubicBezTo>
                      <a:pt x="163449" y="322993"/>
                      <a:pt x="172021" y="329946"/>
                      <a:pt x="180022" y="339947"/>
                    </a:cubicBezTo>
                    <a:cubicBezTo>
                      <a:pt x="170497" y="335375"/>
                      <a:pt x="163830" y="330708"/>
                      <a:pt x="156782" y="322612"/>
                    </a:cubicBezTo>
                    <a:close/>
                    <a:moveTo>
                      <a:pt x="184976" y="305848"/>
                    </a:moveTo>
                    <a:cubicBezTo>
                      <a:pt x="185833" y="307848"/>
                      <a:pt x="186785" y="310706"/>
                      <a:pt x="187262" y="312801"/>
                    </a:cubicBezTo>
                    <a:cubicBezTo>
                      <a:pt x="185071" y="310325"/>
                      <a:pt x="180118" y="309182"/>
                      <a:pt x="180880" y="305371"/>
                    </a:cubicBezTo>
                    <a:cubicBezTo>
                      <a:pt x="181261" y="302990"/>
                      <a:pt x="184118" y="303848"/>
                      <a:pt x="184976" y="305848"/>
                    </a:cubicBezTo>
                    <a:close/>
                    <a:moveTo>
                      <a:pt x="249079" y="399860"/>
                    </a:moveTo>
                    <a:cubicBezTo>
                      <a:pt x="239363" y="393382"/>
                      <a:pt x="232124" y="387858"/>
                      <a:pt x="222599" y="381762"/>
                    </a:cubicBezTo>
                    <a:cubicBezTo>
                      <a:pt x="215932" y="377571"/>
                      <a:pt x="208883" y="375476"/>
                      <a:pt x="206502" y="367284"/>
                    </a:cubicBezTo>
                    <a:cubicBezTo>
                      <a:pt x="201073" y="362807"/>
                      <a:pt x="195739" y="358616"/>
                      <a:pt x="190595" y="353663"/>
                    </a:cubicBezTo>
                    <a:cubicBezTo>
                      <a:pt x="188023" y="351282"/>
                      <a:pt x="185357" y="348234"/>
                      <a:pt x="182880" y="345662"/>
                    </a:cubicBezTo>
                    <a:cubicBezTo>
                      <a:pt x="185071" y="346424"/>
                      <a:pt x="188976" y="347091"/>
                      <a:pt x="190691" y="348615"/>
                    </a:cubicBezTo>
                    <a:cubicBezTo>
                      <a:pt x="215265" y="369665"/>
                      <a:pt x="240982" y="388334"/>
                      <a:pt x="267843" y="406718"/>
                    </a:cubicBezTo>
                    <a:cubicBezTo>
                      <a:pt x="272225" y="409765"/>
                      <a:pt x="278035" y="413480"/>
                      <a:pt x="280797" y="418338"/>
                    </a:cubicBezTo>
                    <a:cubicBezTo>
                      <a:pt x="269081" y="414623"/>
                      <a:pt x="258794" y="406336"/>
                      <a:pt x="249079" y="399860"/>
                    </a:cubicBezTo>
                    <a:close/>
                    <a:moveTo>
                      <a:pt x="281940" y="419005"/>
                    </a:moveTo>
                    <a:cubicBezTo>
                      <a:pt x="294323" y="422624"/>
                      <a:pt x="303752" y="428244"/>
                      <a:pt x="312515" y="437674"/>
                    </a:cubicBezTo>
                    <a:cubicBezTo>
                      <a:pt x="300038" y="433388"/>
                      <a:pt x="291465" y="427958"/>
                      <a:pt x="281940" y="419005"/>
                    </a:cubicBezTo>
                    <a:close/>
                    <a:moveTo>
                      <a:pt x="311848" y="386144"/>
                    </a:moveTo>
                    <a:cubicBezTo>
                      <a:pt x="310610" y="385382"/>
                      <a:pt x="310134" y="383000"/>
                      <a:pt x="309563" y="381762"/>
                    </a:cubicBezTo>
                    <a:cubicBezTo>
                      <a:pt x="318516" y="385763"/>
                      <a:pt x="325755" y="389858"/>
                      <a:pt x="333184" y="396240"/>
                    </a:cubicBezTo>
                    <a:cubicBezTo>
                      <a:pt x="325184" y="394049"/>
                      <a:pt x="318897" y="390525"/>
                      <a:pt x="311848" y="386144"/>
                    </a:cubicBezTo>
                    <a:close/>
                    <a:moveTo>
                      <a:pt x="335566" y="417766"/>
                    </a:moveTo>
                    <a:cubicBezTo>
                      <a:pt x="332708" y="419957"/>
                      <a:pt x="328041" y="417195"/>
                      <a:pt x="325850" y="413766"/>
                    </a:cubicBezTo>
                    <a:cubicBezTo>
                      <a:pt x="330518" y="413194"/>
                      <a:pt x="335185" y="412623"/>
                      <a:pt x="340043" y="411956"/>
                    </a:cubicBezTo>
                    <a:cubicBezTo>
                      <a:pt x="338042" y="414242"/>
                      <a:pt x="338424" y="415576"/>
                      <a:pt x="335566" y="417766"/>
                    </a:cubicBezTo>
                    <a:close/>
                    <a:moveTo>
                      <a:pt x="356902" y="426530"/>
                    </a:moveTo>
                    <a:cubicBezTo>
                      <a:pt x="348043" y="428530"/>
                      <a:pt x="345281" y="422243"/>
                      <a:pt x="338042" y="418624"/>
                    </a:cubicBezTo>
                    <a:cubicBezTo>
                      <a:pt x="338709" y="416433"/>
                      <a:pt x="339376" y="414147"/>
                      <a:pt x="340043" y="411956"/>
                    </a:cubicBezTo>
                    <a:cubicBezTo>
                      <a:pt x="340043" y="411861"/>
                      <a:pt x="340138" y="411861"/>
                      <a:pt x="340233" y="411956"/>
                    </a:cubicBezTo>
                    <a:cubicBezTo>
                      <a:pt x="343662" y="414147"/>
                      <a:pt x="348520" y="417005"/>
                      <a:pt x="351377" y="419386"/>
                    </a:cubicBezTo>
                    <a:cubicBezTo>
                      <a:pt x="354330" y="421767"/>
                      <a:pt x="354806" y="423958"/>
                      <a:pt x="356902" y="426530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  <p:sp>
            <p:nvSpPr>
              <p:cNvPr id="222" name="Freeform: Shape 221">
                <a:extLst>
                  <a:ext uri="{FF2B5EF4-FFF2-40B4-BE49-F238E27FC236}">
                    <a16:creationId xmlns:a16="http://schemas.microsoft.com/office/drawing/2014/main" id="{3A4E1081-BED5-4010-BD61-76CD397276FE}"/>
                  </a:ext>
                </a:extLst>
              </p:cNvPr>
              <p:cNvSpPr/>
              <p:nvPr userDrawn="1"/>
            </p:nvSpPr>
            <p:spPr>
              <a:xfrm>
                <a:off x="8367331" y="4127754"/>
                <a:ext cx="153320" cy="352805"/>
              </a:xfrm>
              <a:custGeom>
                <a:avLst/>
                <a:gdLst>
                  <a:gd name="connsiteX0" fmla="*/ 151543 w 153320"/>
                  <a:gd name="connsiteY0" fmla="*/ 0 h 352805"/>
                  <a:gd name="connsiteX1" fmla="*/ 150686 w 153320"/>
                  <a:gd name="connsiteY1" fmla="*/ 381 h 352805"/>
                  <a:gd name="connsiteX2" fmla="*/ 149352 w 153320"/>
                  <a:gd name="connsiteY2" fmla="*/ 953 h 352805"/>
                  <a:gd name="connsiteX3" fmla="*/ 146589 w 153320"/>
                  <a:gd name="connsiteY3" fmla="*/ 2096 h 352805"/>
                  <a:gd name="connsiteX4" fmla="*/ 144113 w 153320"/>
                  <a:gd name="connsiteY4" fmla="*/ 3048 h 352805"/>
                  <a:gd name="connsiteX5" fmla="*/ 141065 w 153320"/>
                  <a:gd name="connsiteY5" fmla="*/ 4191 h 352805"/>
                  <a:gd name="connsiteX6" fmla="*/ 136779 w 153320"/>
                  <a:gd name="connsiteY6" fmla="*/ 5810 h 352805"/>
                  <a:gd name="connsiteX7" fmla="*/ 132779 w 153320"/>
                  <a:gd name="connsiteY7" fmla="*/ 7429 h 352805"/>
                  <a:gd name="connsiteX8" fmla="*/ 127159 w 153320"/>
                  <a:gd name="connsiteY8" fmla="*/ 9811 h 352805"/>
                  <a:gd name="connsiteX9" fmla="*/ 121444 w 153320"/>
                  <a:gd name="connsiteY9" fmla="*/ 12573 h 352805"/>
                  <a:gd name="connsiteX10" fmla="*/ 117729 w 153320"/>
                  <a:gd name="connsiteY10" fmla="*/ 14668 h 352805"/>
                  <a:gd name="connsiteX11" fmla="*/ 111919 w 153320"/>
                  <a:gd name="connsiteY11" fmla="*/ 17907 h 352805"/>
                  <a:gd name="connsiteX12" fmla="*/ 105632 w 153320"/>
                  <a:gd name="connsiteY12" fmla="*/ 20955 h 352805"/>
                  <a:gd name="connsiteX13" fmla="*/ 100965 w 153320"/>
                  <a:gd name="connsiteY13" fmla="*/ 22955 h 352805"/>
                  <a:gd name="connsiteX14" fmla="*/ 96107 w 153320"/>
                  <a:gd name="connsiteY14" fmla="*/ 24765 h 352805"/>
                  <a:gd name="connsiteX15" fmla="*/ 89630 w 153320"/>
                  <a:gd name="connsiteY15" fmla="*/ 26860 h 352805"/>
                  <a:gd name="connsiteX16" fmla="*/ 84963 w 153320"/>
                  <a:gd name="connsiteY16" fmla="*/ 28194 h 352805"/>
                  <a:gd name="connsiteX17" fmla="*/ 82582 w 153320"/>
                  <a:gd name="connsiteY17" fmla="*/ 28766 h 352805"/>
                  <a:gd name="connsiteX18" fmla="*/ 81057 w 153320"/>
                  <a:gd name="connsiteY18" fmla="*/ 29528 h 352805"/>
                  <a:gd name="connsiteX19" fmla="*/ 74962 w 153320"/>
                  <a:gd name="connsiteY19" fmla="*/ 34004 h 352805"/>
                  <a:gd name="connsiteX20" fmla="*/ 72771 w 153320"/>
                  <a:gd name="connsiteY20" fmla="*/ 35242 h 352805"/>
                  <a:gd name="connsiteX21" fmla="*/ 67723 w 153320"/>
                  <a:gd name="connsiteY21" fmla="*/ 36767 h 352805"/>
                  <a:gd name="connsiteX22" fmla="*/ 62579 w 153320"/>
                  <a:gd name="connsiteY22" fmla="*/ 37909 h 352805"/>
                  <a:gd name="connsiteX23" fmla="*/ 60007 w 153320"/>
                  <a:gd name="connsiteY23" fmla="*/ 38862 h 352805"/>
                  <a:gd name="connsiteX24" fmla="*/ 55150 w 153320"/>
                  <a:gd name="connsiteY24" fmla="*/ 41434 h 352805"/>
                  <a:gd name="connsiteX25" fmla="*/ 51625 w 153320"/>
                  <a:gd name="connsiteY25" fmla="*/ 43529 h 352805"/>
                  <a:gd name="connsiteX26" fmla="*/ 48387 w 153320"/>
                  <a:gd name="connsiteY26" fmla="*/ 45149 h 352805"/>
                  <a:gd name="connsiteX27" fmla="*/ 44862 w 153320"/>
                  <a:gd name="connsiteY27" fmla="*/ 46387 h 352805"/>
                  <a:gd name="connsiteX28" fmla="*/ 41910 w 153320"/>
                  <a:gd name="connsiteY28" fmla="*/ 46958 h 352805"/>
                  <a:gd name="connsiteX29" fmla="*/ 38195 w 153320"/>
                  <a:gd name="connsiteY29" fmla="*/ 47625 h 352805"/>
                  <a:gd name="connsiteX30" fmla="*/ 34004 w 153320"/>
                  <a:gd name="connsiteY30" fmla="*/ 48958 h 352805"/>
                  <a:gd name="connsiteX31" fmla="*/ 29146 w 153320"/>
                  <a:gd name="connsiteY31" fmla="*/ 51149 h 352805"/>
                  <a:gd name="connsiteX32" fmla="*/ 25146 w 153320"/>
                  <a:gd name="connsiteY32" fmla="*/ 53340 h 352805"/>
                  <a:gd name="connsiteX33" fmla="*/ 23526 w 153320"/>
                  <a:gd name="connsiteY33" fmla="*/ 54292 h 352805"/>
                  <a:gd name="connsiteX34" fmla="*/ 19335 w 153320"/>
                  <a:gd name="connsiteY34" fmla="*/ 56579 h 352805"/>
                  <a:gd name="connsiteX35" fmla="*/ 15621 w 153320"/>
                  <a:gd name="connsiteY35" fmla="*/ 58388 h 352805"/>
                  <a:gd name="connsiteX36" fmla="*/ 13239 w 153320"/>
                  <a:gd name="connsiteY36" fmla="*/ 59531 h 352805"/>
                  <a:gd name="connsiteX37" fmla="*/ 10192 w 153320"/>
                  <a:gd name="connsiteY37" fmla="*/ 60865 h 352805"/>
                  <a:gd name="connsiteX38" fmla="*/ 7715 w 153320"/>
                  <a:gd name="connsiteY38" fmla="*/ 61913 h 352805"/>
                  <a:gd name="connsiteX39" fmla="*/ 5429 w 153320"/>
                  <a:gd name="connsiteY39" fmla="*/ 62770 h 352805"/>
                  <a:gd name="connsiteX40" fmla="*/ 2953 w 153320"/>
                  <a:gd name="connsiteY40" fmla="*/ 63722 h 352805"/>
                  <a:gd name="connsiteX41" fmla="*/ 1143 w 153320"/>
                  <a:gd name="connsiteY41" fmla="*/ 64389 h 352805"/>
                  <a:gd name="connsiteX42" fmla="*/ 285 w 153320"/>
                  <a:gd name="connsiteY42" fmla="*/ 64675 h 352805"/>
                  <a:gd name="connsiteX43" fmla="*/ 0 w 153320"/>
                  <a:gd name="connsiteY43" fmla="*/ 64770 h 352805"/>
                  <a:gd name="connsiteX44" fmla="*/ 22384 w 153320"/>
                  <a:gd name="connsiteY44" fmla="*/ 119920 h 352805"/>
                  <a:gd name="connsiteX45" fmla="*/ 30575 w 153320"/>
                  <a:gd name="connsiteY45" fmla="*/ 141351 h 352805"/>
                  <a:gd name="connsiteX46" fmla="*/ 35623 w 153320"/>
                  <a:gd name="connsiteY46" fmla="*/ 155924 h 352805"/>
                  <a:gd name="connsiteX47" fmla="*/ 49244 w 153320"/>
                  <a:gd name="connsiteY47" fmla="*/ 241268 h 352805"/>
                  <a:gd name="connsiteX48" fmla="*/ 48958 w 153320"/>
                  <a:gd name="connsiteY48" fmla="*/ 259651 h 352805"/>
                  <a:gd name="connsiteX49" fmla="*/ 51816 w 153320"/>
                  <a:gd name="connsiteY49" fmla="*/ 304324 h 352805"/>
                  <a:gd name="connsiteX50" fmla="*/ 50768 w 153320"/>
                  <a:gd name="connsiteY50" fmla="*/ 352806 h 352805"/>
                  <a:gd name="connsiteX51" fmla="*/ 50768 w 153320"/>
                  <a:gd name="connsiteY51" fmla="*/ 352806 h 352805"/>
                  <a:gd name="connsiteX52" fmla="*/ 50768 w 153320"/>
                  <a:gd name="connsiteY52" fmla="*/ 352806 h 352805"/>
                  <a:gd name="connsiteX53" fmla="*/ 50863 w 153320"/>
                  <a:gd name="connsiteY53" fmla="*/ 352330 h 352805"/>
                  <a:gd name="connsiteX54" fmla="*/ 50959 w 153320"/>
                  <a:gd name="connsiteY54" fmla="*/ 351663 h 352805"/>
                  <a:gd name="connsiteX55" fmla="*/ 50959 w 153320"/>
                  <a:gd name="connsiteY55" fmla="*/ 351187 h 352805"/>
                  <a:gd name="connsiteX56" fmla="*/ 50959 w 153320"/>
                  <a:gd name="connsiteY56" fmla="*/ 350710 h 352805"/>
                  <a:gd name="connsiteX57" fmla="*/ 51054 w 153320"/>
                  <a:gd name="connsiteY57" fmla="*/ 349377 h 352805"/>
                  <a:gd name="connsiteX58" fmla="*/ 51149 w 153320"/>
                  <a:gd name="connsiteY58" fmla="*/ 348425 h 352805"/>
                  <a:gd name="connsiteX59" fmla="*/ 51339 w 153320"/>
                  <a:gd name="connsiteY59" fmla="*/ 347282 h 352805"/>
                  <a:gd name="connsiteX60" fmla="*/ 51530 w 153320"/>
                  <a:gd name="connsiteY60" fmla="*/ 345853 h 352805"/>
                  <a:gd name="connsiteX61" fmla="*/ 51816 w 153320"/>
                  <a:gd name="connsiteY61" fmla="*/ 343948 h 352805"/>
                  <a:gd name="connsiteX62" fmla="*/ 52292 w 153320"/>
                  <a:gd name="connsiteY62" fmla="*/ 340805 h 352805"/>
                  <a:gd name="connsiteX63" fmla="*/ 52673 w 153320"/>
                  <a:gd name="connsiteY63" fmla="*/ 338138 h 352805"/>
                  <a:gd name="connsiteX64" fmla="*/ 53054 w 153320"/>
                  <a:gd name="connsiteY64" fmla="*/ 335851 h 352805"/>
                  <a:gd name="connsiteX65" fmla="*/ 53530 w 153320"/>
                  <a:gd name="connsiteY65" fmla="*/ 333089 h 352805"/>
                  <a:gd name="connsiteX66" fmla="*/ 53816 w 153320"/>
                  <a:gd name="connsiteY66" fmla="*/ 331184 h 352805"/>
                  <a:gd name="connsiteX67" fmla="*/ 54197 w 153320"/>
                  <a:gd name="connsiteY67" fmla="*/ 328993 h 352805"/>
                  <a:gd name="connsiteX68" fmla="*/ 54578 w 153320"/>
                  <a:gd name="connsiteY68" fmla="*/ 326993 h 352805"/>
                  <a:gd name="connsiteX69" fmla="*/ 54769 w 153320"/>
                  <a:gd name="connsiteY69" fmla="*/ 326231 h 352805"/>
                  <a:gd name="connsiteX70" fmla="*/ 55436 w 153320"/>
                  <a:gd name="connsiteY70" fmla="*/ 322897 h 352805"/>
                  <a:gd name="connsiteX71" fmla="*/ 55816 w 153320"/>
                  <a:gd name="connsiteY71" fmla="*/ 320897 h 352805"/>
                  <a:gd name="connsiteX72" fmla="*/ 56292 w 153320"/>
                  <a:gd name="connsiteY72" fmla="*/ 318230 h 352805"/>
                  <a:gd name="connsiteX73" fmla="*/ 56769 w 153320"/>
                  <a:gd name="connsiteY73" fmla="*/ 315278 h 352805"/>
                  <a:gd name="connsiteX74" fmla="*/ 57245 w 153320"/>
                  <a:gd name="connsiteY74" fmla="*/ 312515 h 352805"/>
                  <a:gd name="connsiteX75" fmla="*/ 57721 w 153320"/>
                  <a:gd name="connsiteY75" fmla="*/ 309372 h 352805"/>
                  <a:gd name="connsiteX76" fmla="*/ 58102 w 153320"/>
                  <a:gd name="connsiteY76" fmla="*/ 306896 h 352805"/>
                  <a:gd name="connsiteX77" fmla="*/ 58388 w 153320"/>
                  <a:gd name="connsiteY77" fmla="*/ 304991 h 352805"/>
                  <a:gd name="connsiteX78" fmla="*/ 58769 w 153320"/>
                  <a:gd name="connsiteY78" fmla="*/ 302419 h 352805"/>
                  <a:gd name="connsiteX79" fmla="*/ 59150 w 153320"/>
                  <a:gd name="connsiteY79" fmla="*/ 300133 h 352805"/>
                  <a:gd name="connsiteX80" fmla="*/ 59531 w 153320"/>
                  <a:gd name="connsiteY80" fmla="*/ 297466 h 352805"/>
                  <a:gd name="connsiteX81" fmla="*/ 60007 w 153320"/>
                  <a:gd name="connsiteY81" fmla="*/ 294418 h 352805"/>
                  <a:gd name="connsiteX82" fmla="*/ 60293 w 153320"/>
                  <a:gd name="connsiteY82" fmla="*/ 292608 h 352805"/>
                  <a:gd name="connsiteX83" fmla="*/ 60579 w 153320"/>
                  <a:gd name="connsiteY83" fmla="*/ 290703 h 352805"/>
                  <a:gd name="connsiteX84" fmla="*/ 60864 w 153320"/>
                  <a:gd name="connsiteY84" fmla="*/ 288798 h 352805"/>
                  <a:gd name="connsiteX85" fmla="*/ 61246 w 153320"/>
                  <a:gd name="connsiteY85" fmla="*/ 286703 h 352805"/>
                  <a:gd name="connsiteX86" fmla="*/ 61913 w 153320"/>
                  <a:gd name="connsiteY86" fmla="*/ 284131 h 352805"/>
                  <a:gd name="connsiteX87" fmla="*/ 62865 w 153320"/>
                  <a:gd name="connsiteY87" fmla="*/ 280892 h 352805"/>
                  <a:gd name="connsiteX88" fmla="*/ 63722 w 153320"/>
                  <a:gd name="connsiteY88" fmla="*/ 277939 h 352805"/>
                  <a:gd name="connsiteX89" fmla="*/ 64579 w 153320"/>
                  <a:gd name="connsiteY89" fmla="*/ 274987 h 352805"/>
                  <a:gd name="connsiteX90" fmla="*/ 65532 w 153320"/>
                  <a:gd name="connsiteY90" fmla="*/ 272034 h 352805"/>
                  <a:gd name="connsiteX91" fmla="*/ 66770 w 153320"/>
                  <a:gd name="connsiteY91" fmla="*/ 268224 h 352805"/>
                  <a:gd name="connsiteX92" fmla="*/ 68008 w 153320"/>
                  <a:gd name="connsiteY92" fmla="*/ 264509 h 352805"/>
                  <a:gd name="connsiteX93" fmla="*/ 69342 w 153320"/>
                  <a:gd name="connsiteY93" fmla="*/ 260890 h 352805"/>
                  <a:gd name="connsiteX94" fmla="*/ 71056 w 153320"/>
                  <a:gd name="connsiteY94" fmla="*/ 256604 h 352805"/>
                  <a:gd name="connsiteX95" fmla="*/ 72866 w 153320"/>
                  <a:gd name="connsiteY95" fmla="*/ 252317 h 352805"/>
                  <a:gd name="connsiteX96" fmla="*/ 74771 w 153320"/>
                  <a:gd name="connsiteY96" fmla="*/ 248031 h 352805"/>
                  <a:gd name="connsiteX97" fmla="*/ 76295 w 153320"/>
                  <a:gd name="connsiteY97" fmla="*/ 244316 h 352805"/>
                  <a:gd name="connsiteX98" fmla="*/ 78200 w 153320"/>
                  <a:gd name="connsiteY98" fmla="*/ 239649 h 352805"/>
                  <a:gd name="connsiteX99" fmla="*/ 79343 w 153320"/>
                  <a:gd name="connsiteY99" fmla="*/ 236887 h 352805"/>
                  <a:gd name="connsiteX100" fmla="*/ 80676 w 153320"/>
                  <a:gd name="connsiteY100" fmla="*/ 233648 h 352805"/>
                  <a:gd name="connsiteX101" fmla="*/ 81534 w 153320"/>
                  <a:gd name="connsiteY101" fmla="*/ 231362 h 352805"/>
                  <a:gd name="connsiteX102" fmla="*/ 82391 w 153320"/>
                  <a:gd name="connsiteY102" fmla="*/ 229076 h 352805"/>
                  <a:gd name="connsiteX103" fmla="*/ 83915 w 153320"/>
                  <a:gd name="connsiteY103" fmla="*/ 226028 h 352805"/>
                  <a:gd name="connsiteX104" fmla="*/ 84867 w 153320"/>
                  <a:gd name="connsiteY104" fmla="*/ 223933 h 352805"/>
                  <a:gd name="connsiteX105" fmla="*/ 86582 w 153320"/>
                  <a:gd name="connsiteY105" fmla="*/ 220313 h 352805"/>
                  <a:gd name="connsiteX106" fmla="*/ 88296 w 153320"/>
                  <a:gd name="connsiteY106" fmla="*/ 216599 h 352805"/>
                  <a:gd name="connsiteX107" fmla="*/ 90106 w 153320"/>
                  <a:gd name="connsiteY107" fmla="*/ 212598 h 352805"/>
                  <a:gd name="connsiteX108" fmla="*/ 91059 w 153320"/>
                  <a:gd name="connsiteY108" fmla="*/ 210503 h 352805"/>
                  <a:gd name="connsiteX109" fmla="*/ 92583 w 153320"/>
                  <a:gd name="connsiteY109" fmla="*/ 206978 h 352805"/>
                  <a:gd name="connsiteX110" fmla="*/ 94202 w 153320"/>
                  <a:gd name="connsiteY110" fmla="*/ 203549 h 352805"/>
                  <a:gd name="connsiteX111" fmla="*/ 96774 w 153320"/>
                  <a:gd name="connsiteY111" fmla="*/ 198692 h 352805"/>
                  <a:gd name="connsiteX112" fmla="*/ 98964 w 153320"/>
                  <a:gd name="connsiteY112" fmla="*/ 194786 h 352805"/>
                  <a:gd name="connsiteX113" fmla="*/ 101917 w 153320"/>
                  <a:gd name="connsiteY113" fmla="*/ 189929 h 352805"/>
                  <a:gd name="connsiteX114" fmla="*/ 104489 w 153320"/>
                  <a:gd name="connsiteY114" fmla="*/ 185738 h 352805"/>
                  <a:gd name="connsiteX115" fmla="*/ 106775 w 153320"/>
                  <a:gd name="connsiteY115" fmla="*/ 182118 h 352805"/>
                  <a:gd name="connsiteX116" fmla="*/ 108775 w 153320"/>
                  <a:gd name="connsiteY116" fmla="*/ 178975 h 352805"/>
                  <a:gd name="connsiteX117" fmla="*/ 109918 w 153320"/>
                  <a:gd name="connsiteY117" fmla="*/ 177165 h 352805"/>
                  <a:gd name="connsiteX118" fmla="*/ 111347 w 153320"/>
                  <a:gd name="connsiteY118" fmla="*/ 174879 h 352805"/>
                  <a:gd name="connsiteX119" fmla="*/ 114490 w 153320"/>
                  <a:gd name="connsiteY119" fmla="*/ 170021 h 352805"/>
                  <a:gd name="connsiteX120" fmla="*/ 116681 w 153320"/>
                  <a:gd name="connsiteY120" fmla="*/ 167068 h 352805"/>
                  <a:gd name="connsiteX121" fmla="*/ 118967 w 153320"/>
                  <a:gd name="connsiteY121" fmla="*/ 164116 h 352805"/>
                  <a:gd name="connsiteX122" fmla="*/ 120301 w 153320"/>
                  <a:gd name="connsiteY122" fmla="*/ 162401 h 352805"/>
                  <a:gd name="connsiteX123" fmla="*/ 123348 w 153320"/>
                  <a:gd name="connsiteY123" fmla="*/ 157925 h 352805"/>
                  <a:gd name="connsiteX124" fmla="*/ 126492 w 153320"/>
                  <a:gd name="connsiteY124" fmla="*/ 153448 h 352805"/>
                  <a:gd name="connsiteX125" fmla="*/ 128682 w 153320"/>
                  <a:gd name="connsiteY125" fmla="*/ 150400 h 352805"/>
                  <a:gd name="connsiteX126" fmla="*/ 130587 w 153320"/>
                  <a:gd name="connsiteY126" fmla="*/ 147828 h 352805"/>
                  <a:gd name="connsiteX127" fmla="*/ 131636 w 153320"/>
                  <a:gd name="connsiteY127" fmla="*/ 146399 h 352805"/>
                  <a:gd name="connsiteX128" fmla="*/ 132683 w 153320"/>
                  <a:gd name="connsiteY128" fmla="*/ 144875 h 352805"/>
                  <a:gd name="connsiteX129" fmla="*/ 134112 w 153320"/>
                  <a:gd name="connsiteY129" fmla="*/ 142875 h 352805"/>
                  <a:gd name="connsiteX130" fmla="*/ 135160 w 153320"/>
                  <a:gd name="connsiteY130" fmla="*/ 141542 h 352805"/>
                  <a:gd name="connsiteX131" fmla="*/ 137541 w 153320"/>
                  <a:gd name="connsiteY131" fmla="*/ 138398 h 352805"/>
                  <a:gd name="connsiteX132" fmla="*/ 139255 w 153320"/>
                  <a:gd name="connsiteY132" fmla="*/ 136112 h 352805"/>
                  <a:gd name="connsiteX133" fmla="*/ 140589 w 153320"/>
                  <a:gd name="connsiteY133" fmla="*/ 134207 h 352805"/>
                  <a:gd name="connsiteX134" fmla="*/ 141922 w 153320"/>
                  <a:gd name="connsiteY134" fmla="*/ 132302 h 352805"/>
                  <a:gd name="connsiteX135" fmla="*/ 142970 w 153320"/>
                  <a:gd name="connsiteY135" fmla="*/ 130778 h 352805"/>
                  <a:gd name="connsiteX136" fmla="*/ 144208 w 153320"/>
                  <a:gd name="connsiteY136" fmla="*/ 129159 h 352805"/>
                  <a:gd name="connsiteX137" fmla="*/ 145256 w 153320"/>
                  <a:gd name="connsiteY137" fmla="*/ 127635 h 352805"/>
                  <a:gd name="connsiteX138" fmla="*/ 146018 w 153320"/>
                  <a:gd name="connsiteY138" fmla="*/ 126587 h 352805"/>
                  <a:gd name="connsiteX139" fmla="*/ 153257 w 153320"/>
                  <a:gd name="connsiteY139" fmla="*/ 27146 h 352805"/>
                  <a:gd name="connsiteX140" fmla="*/ 151543 w 153320"/>
                  <a:gd name="connsiteY140" fmla="*/ 0 h 352805"/>
                  <a:gd name="connsiteX141" fmla="*/ 132112 w 153320"/>
                  <a:gd name="connsiteY141" fmla="*/ 27146 h 352805"/>
                  <a:gd name="connsiteX142" fmla="*/ 130873 w 153320"/>
                  <a:gd name="connsiteY142" fmla="*/ 23622 h 352805"/>
                  <a:gd name="connsiteX143" fmla="*/ 132207 w 153320"/>
                  <a:gd name="connsiteY143" fmla="*/ 21050 h 352805"/>
                  <a:gd name="connsiteX144" fmla="*/ 133445 w 153320"/>
                  <a:gd name="connsiteY144" fmla="*/ 24670 h 352805"/>
                  <a:gd name="connsiteX145" fmla="*/ 132112 w 153320"/>
                  <a:gd name="connsiteY145" fmla="*/ 27146 h 3528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</a:cxnLst>
                <a:rect l="l" t="t" r="r" b="b"/>
                <a:pathLst>
                  <a:path w="153320" h="352805">
                    <a:moveTo>
                      <a:pt x="151543" y="0"/>
                    </a:moveTo>
                    <a:cubicBezTo>
                      <a:pt x="151257" y="95"/>
                      <a:pt x="150971" y="286"/>
                      <a:pt x="150686" y="381"/>
                    </a:cubicBezTo>
                    <a:cubicBezTo>
                      <a:pt x="150209" y="571"/>
                      <a:pt x="149733" y="762"/>
                      <a:pt x="149352" y="953"/>
                    </a:cubicBezTo>
                    <a:cubicBezTo>
                      <a:pt x="148399" y="1333"/>
                      <a:pt x="147542" y="1714"/>
                      <a:pt x="146589" y="2096"/>
                    </a:cubicBezTo>
                    <a:cubicBezTo>
                      <a:pt x="145732" y="2476"/>
                      <a:pt x="144970" y="2762"/>
                      <a:pt x="144113" y="3048"/>
                    </a:cubicBezTo>
                    <a:cubicBezTo>
                      <a:pt x="143065" y="3429"/>
                      <a:pt x="142113" y="3810"/>
                      <a:pt x="141065" y="4191"/>
                    </a:cubicBezTo>
                    <a:cubicBezTo>
                      <a:pt x="139636" y="4763"/>
                      <a:pt x="138207" y="5239"/>
                      <a:pt x="136779" y="5810"/>
                    </a:cubicBezTo>
                    <a:cubicBezTo>
                      <a:pt x="135445" y="6287"/>
                      <a:pt x="134112" y="6858"/>
                      <a:pt x="132779" y="7429"/>
                    </a:cubicBezTo>
                    <a:cubicBezTo>
                      <a:pt x="130873" y="8192"/>
                      <a:pt x="129064" y="8954"/>
                      <a:pt x="127159" y="9811"/>
                    </a:cubicBezTo>
                    <a:cubicBezTo>
                      <a:pt x="125253" y="10668"/>
                      <a:pt x="123348" y="11621"/>
                      <a:pt x="121444" y="12573"/>
                    </a:cubicBezTo>
                    <a:cubicBezTo>
                      <a:pt x="120205" y="13240"/>
                      <a:pt x="118967" y="13907"/>
                      <a:pt x="117729" y="14668"/>
                    </a:cubicBezTo>
                    <a:cubicBezTo>
                      <a:pt x="115824" y="15812"/>
                      <a:pt x="113919" y="16859"/>
                      <a:pt x="111919" y="17907"/>
                    </a:cubicBezTo>
                    <a:cubicBezTo>
                      <a:pt x="109823" y="18955"/>
                      <a:pt x="107728" y="20003"/>
                      <a:pt x="105632" y="20955"/>
                    </a:cubicBezTo>
                    <a:cubicBezTo>
                      <a:pt x="104108" y="21622"/>
                      <a:pt x="102584" y="22288"/>
                      <a:pt x="100965" y="22955"/>
                    </a:cubicBezTo>
                    <a:cubicBezTo>
                      <a:pt x="99346" y="23622"/>
                      <a:pt x="97726" y="24193"/>
                      <a:pt x="96107" y="24765"/>
                    </a:cubicBezTo>
                    <a:cubicBezTo>
                      <a:pt x="93916" y="25527"/>
                      <a:pt x="91821" y="26194"/>
                      <a:pt x="89630" y="26860"/>
                    </a:cubicBezTo>
                    <a:cubicBezTo>
                      <a:pt x="88106" y="27337"/>
                      <a:pt x="86487" y="27718"/>
                      <a:pt x="84963" y="28194"/>
                    </a:cubicBezTo>
                    <a:cubicBezTo>
                      <a:pt x="84201" y="28384"/>
                      <a:pt x="83344" y="28575"/>
                      <a:pt x="82582" y="28766"/>
                    </a:cubicBezTo>
                    <a:cubicBezTo>
                      <a:pt x="82105" y="29051"/>
                      <a:pt x="81629" y="29242"/>
                      <a:pt x="81057" y="29528"/>
                    </a:cubicBezTo>
                    <a:cubicBezTo>
                      <a:pt x="78867" y="30861"/>
                      <a:pt x="77057" y="32575"/>
                      <a:pt x="74962" y="34004"/>
                    </a:cubicBezTo>
                    <a:cubicBezTo>
                      <a:pt x="74295" y="34480"/>
                      <a:pt x="73533" y="34862"/>
                      <a:pt x="72771" y="35242"/>
                    </a:cubicBezTo>
                    <a:cubicBezTo>
                      <a:pt x="71151" y="36004"/>
                      <a:pt x="69437" y="36481"/>
                      <a:pt x="67723" y="36767"/>
                    </a:cubicBezTo>
                    <a:cubicBezTo>
                      <a:pt x="66008" y="37147"/>
                      <a:pt x="64294" y="37433"/>
                      <a:pt x="62579" y="37909"/>
                    </a:cubicBezTo>
                    <a:cubicBezTo>
                      <a:pt x="61722" y="38195"/>
                      <a:pt x="60770" y="38481"/>
                      <a:pt x="60007" y="38862"/>
                    </a:cubicBezTo>
                    <a:cubicBezTo>
                      <a:pt x="58198" y="39719"/>
                      <a:pt x="56673" y="40576"/>
                      <a:pt x="55150" y="41434"/>
                    </a:cubicBezTo>
                    <a:cubicBezTo>
                      <a:pt x="53911" y="42196"/>
                      <a:pt x="52768" y="42863"/>
                      <a:pt x="51625" y="43529"/>
                    </a:cubicBezTo>
                    <a:cubicBezTo>
                      <a:pt x="50578" y="44101"/>
                      <a:pt x="49530" y="44672"/>
                      <a:pt x="48387" y="45149"/>
                    </a:cubicBezTo>
                    <a:cubicBezTo>
                      <a:pt x="47339" y="45625"/>
                      <a:pt x="46101" y="46006"/>
                      <a:pt x="44862" y="46387"/>
                    </a:cubicBezTo>
                    <a:cubicBezTo>
                      <a:pt x="43910" y="46672"/>
                      <a:pt x="42957" y="46863"/>
                      <a:pt x="41910" y="46958"/>
                    </a:cubicBezTo>
                    <a:cubicBezTo>
                      <a:pt x="40576" y="47149"/>
                      <a:pt x="39433" y="47339"/>
                      <a:pt x="38195" y="47625"/>
                    </a:cubicBezTo>
                    <a:cubicBezTo>
                      <a:pt x="36766" y="48006"/>
                      <a:pt x="35337" y="48387"/>
                      <a:pt x="34004" y="48958"/>
                    </a:cubicBezTo>
                    <a:cubicBezTo>
                      <a:pt x="32385" y="49625"/>
                      <a:pt x="30766" y="50292"/>
                      <a:pt x="29146" y="51149"/>
                    </a:cubicBezTo>
                    <a:cubicBezTo>
                      <a:pt x="27813" y="51816"/>
                      <a:pt x="26479" y="52578"/>
                      <a:pt x="25146" y="53340"/>
                    </a:cubicBezTo>
                    <a:cubicBezTo>
                      <a:pt x="24574" y="53626"/>
                      <a:pt x="24098" y="54007"/>
                      <a:pt x="23526" y="54292"/>
                    </a:cubicBezTo>
                    <a:cubicBezTo>
                      <a:pt x="22098" y="55150"/>
                      <a:pt x="20764" y="55912"/>
                      <a:pt x="19335" y="56579"/>
                    </a:cubicBezTo>
                    <a:cubicBezTo>
                      <a:pt x="18097" y="57245"/>
                      <a:pt x="16859" y="57817"/>
                      <a:pt x="15621" y="58388"/>
                    </a:cubicBezTo>
                    <a:cubicBezTo>
                      <a:pt x="14859" y="58769"/>
                      <a:pt x="14001" y="59150"/>
                      <a:pt x="13239" y="59531"/>
                    </a:cubicBezTo>
                    <a:cubicBezTo>
                      <a:pt x="12192" y="60008"/>
                      <a:pt x="11239" y="60388"/>
                      <a:pt x="10192" y="60865"/>
                    </a:cubicBezTo>
                    <a:cubicBezTo>
                      <a:pt x="9334" y="61246"/>
                      <a:pt x="8572" y="61532"/>
                      <a:pt x="7715" y="61913"/>
                    </a:cubicBezTo>
                    <a:cubicBezTo>
                      <a:pt x="6953" y="62198"/>
                      <a:pt x="6191" y="62484"/>
                      <a:pt x="5429" y="62770"/>
                    </a:cubicBezTo>
                    <a:cubicBezTo>
                      <a:pt x="4572" y="63055"/>
                      <a:pt x="3810" y="63437"/>
                      <a:pt x="2953" y="63722"/>
                    </a:cubicBezTo>
                    <a:cubicBezTo>
                      <a:pt x="2381" y="63913"/>
                      <a:pt x="1714" y="64199"/>
                      <a:pt x="1143" y="64389"/>
                    </a:cubicBezTo>
                    <a:cubicBezTo>
                      <a:pt x="857" y="64484"/>
                      <a:pt x="571" y="64579"/>
                      <a:pt x="285" y="64675"/>
                    </a:cubicBezTo>
                    <a:cubicBezTo>
                      <a:pt x="190" y="64675"/>
                      <a:pt x="95" y="64770"/>
                      <a:pt x="0" y="64770"/>
                    </a:cubicBezTo>
                    <a:cubicBezTo>
                      <a:pt x="8572" y="82677"/>
                      <a:pt x="16287" y="101060"/>
                      <a:pt x="22384" y="119920"/>
                    </a:cubicBezTo>
                    <a:cubicBezTo>
                      <a:pt x="25527" y="126968"/>
                      <a:pt x="28384" y="134017"/>
                      <a:pt x="30575" y="141351"/>
                    </a:cubicBezTo>
                    <a:cubicBezTo>
                      <a:pt x="32004" y="146209"/>
                      <a:pt x="33528" y="151162"/>
                      <a:pt x="35623" y="155924"/>
                    </a:cubicBezTo>
                    <a:cubicBezTo>
                      <a:pt x="49816" y="187071"/>
                      <a:pt x="52388" y="209074"/>
                      <a:pt x="49244" y="241268"/>
                    </a:cubicBezTo>
                    <a:cubicBezTo>
                      <a:pt x="48673" y="246888"/>
                      <a:pt x="48196" y="253841"/>
                      <a:pt x="48958" y="259651"/>
                    </a:cubicBezTo>
                    <a:cubicBezTo>
                      <a:pt x="50673" y="273082"/>
                      <a:pt x="53435" y="291370"/>
                      <a:pt x="51816" y="304324"/>
                    </a:cubicBezTo>
                    <a:cubicBezTo>
                      <a:pt x="50196" y="317183"/>
                      <a:pt x="51054" y="340424"/>
                      <a:pt x="50768" y="352806"/>
                    </a:cubicBezTo>
                    <a:cubicBezTo>
                      <a:pt x="50768" y="352806"/>
                      <a:pt x="50768" y="352806"/>
                      <a:pt x="50768" y="352806"/>
                    </a:cubicBezTo>
                    <a:cubicBezTo>
                      <a:pt x="50768" y="352806"/>
                      <a:pt x="50768" y="352806"/>
                      <a:pt x="50768" y="352806"/>
                    </a:cubicBezTo>
                    <a:cubicBezTo>
                      <a:pt x="50768" y="352616"/>
                      <a:pt x="50768" y="352520"/>
                      <a:pt x="50863" y="352330"/>
                    </a:cubicBezTo>
                    <a:cubicBezTo>
                      <a:pt x="50863" y="352139"/>
                      <a:pt x="50863" y="351854"/>
                      <a:pt x="50959" y="351663"/>
                    </a:cubicBezTo>
                    <a:cubicBezTo>
                      <a:pt x="50959" y="351472"/>
                      <a:pt x="50959" y="351377"/>
                      <a:pt x="50959" y="351187"/>
                    </a:cubicBezTo>
                    <a:cubicBezTo>
                      <a:pt x="50959" y="350996"/>
                      <a:pt x="50959" y="350901"/>
                      <a:pt x="50959" y="350710"/>
                    </a:cubicBezTo>
                    <a:cubicBezTo>
                      <a:pt x="50959" y="350234"/>
                      <a:pt x="51054" y="349758"/>
                      <a:pt x="51054" y="349377"/>
                    </a:cubicBezTo>
                    <a:cubicBezTo>
                      <a:pt x="51054" y="349091"/>
                      <a:pt x="51149" y="348805"/>
                      <a:pt x="51149" y="348425"/>
                    </a:cubicBezTo>
                    <a:cubicBezTo>
                      <a:pt x="51149" y="348043"/>
                      <a:pt x="51245" y="347663"/>
                      <a:pt x="51339" y="347282"/>
                    </a:cubicBezTo>
                    <a:cubicBezTo>
                      <a:pt x="51435" y="346805"/>
                      <a:pt x="51530" y="346329"/>
                      <a:pt x="51530" y="345853"/>
                    </a:cubicBezTo>
                    <a:cubicBezTo>
                      <a:pt x="51625" y="345186"/>
                      <a:pt x="51721" y="344614"/>
                      <a:pt x="51816" y="343948"/>
                    </a:cubicBezTo>
                    <a:cubicBezTo>
                      <a:pt x="52006" y="342900"/>
                      <a:pt x="52101" y="341852"/>
                      <a:pt x="52292" y="340805"/>
                    </a:cubicBezTo>
                    <a:cubicBezTo>
                      <a:pt x="52388" y="339947"/>
                      <a:pt x="52578" y="338995"/>
                      <a:pt x="52673" y="338138"/>
                    </a:cubicBezTo>
                    <a:cubicBezTo>
                      <a:pt x="52768" y="337375"/>
                      <a:pt x="52959" y="336613"/>
                      <a:pt x="53054" y="335851"/>
                    </a:cubicBezTo>
                    <a:cubicBezTo>
                      <a:pt x="53244" y="334899"/>
                      <a:pt x="53340" y="334042"/>
                      <a:pt x="53530" y="333089"/>
                    </a:cubicBezTo>
                    <a:cubicBezTo>
                      <a:pt x="53626" y="332422"/>
                      <a:pt x="53721" y="331851"/>
                      <a:pt x="53816" y="331184"/>
                    </a:cubicBezTo>
                    <a:cubicBezTo>
                      <a:pt x="53911" y="330422"/>
                      <a:pt x="54102" y="329755"/>
                      <a:pt x="54197" y="328993"/>
                    </a:cubicBezTo>
                    <a:cubicBezTo>
                      <a:pt x="54292" y="328327"/>
                      <a:pt x="54387" y="327660"/>
                      <a:pt x="54578" y="326993"/>
                    </a:cubicBezTo>
                    <a:cubicBezTo>
                      <a:pt x="54673" y="326708"/>
                      <a:pt x="54673" y="326517"/>
                      <a:pt x="54769" y="326231"/>
                    </a:cubicBezTo>
                    <a:cubicBezTo>
                      <a:pt x="54959" y="325088"/>
                      <a:pt x="55245" y="324041"/>
                      <a:pt x="55436" y="322897"/>
                    </a:cubicBezTo>
                    <a:cubicBezTo>
                      <a:pt x="55530" y="322231"/>
                      <a:pt x="55721" y="321564"/>
                      <a:pt x="55816" y="320897"/>
                    </a:cubicBezTo>
                    <a:cubicBezTo>
                      <a:pt x="56007" y="320040"/>
                      <a:pt x="56102" y="319088"/>
                      <a:pt x="56292" y="318230"/>
                    </a:cubicBezTo>
                    <a:cubicBezTo>
                      <a:pt x="56483" y="317278"/>
                      <a:pt x="56673" y="316230"/>
                      <a:pt x="56769" y="315278"/>
                    </a:cubicBezTo>
                    <a:cubicBezTo>
                      <a:pt x="56959" y="314325"/>
                      <a:pt x="57055" y="313468"/>
                      <a:pt x="57245" y="312515"/>
                    </a:cubicBezTo>
                    <a:cubicBezTo>
                      <a:pt x="57435" y="311467"/>
                      <a:pt x="57626" y="310420"/>
                      <a:pt x="57721" y="309372"/>
                    </a:cubicBezTo>
                    <a:cubicBezTo>
                      <a:pt x="57817" y="308515"/>
                      <a:pt x="58007" y="307753"/>
                      <a:pt x="58102" y="306896"/>
                    </a:cubicBezTo>
                    <a:cubicBezTo>
                      <a:pt x="58198" y="306229"/>
                      <a:pt x="58293" y="305657"/>
                      <a:pt x="58388" y="304991"/>
                    </a:cubicBezTo>
                    <a:cubicBezTo>
                      <a:pt x="58483" y="304133"/>
                      <a:pt x="58674" y="303276"/>
                      <a:pt x="58769" y="302419"/>
                    </a:cubicBezTo>
                    <a:cubicBezTo>
                      <a:pt x="58864" y="301657"/>
                      <a:pt x="58960" y="300895"/>
                      <a:pt x="59150" y="300133"/>
                    </a:cubicBezTo>
                    <a:cubicBezTo>
                      <a:pt x="59245" y="299275"/>
                      <a:pt x="59436" y="298323"/>
                      <a:pt x="59531" y="297466"/>
                    </a:cubicBezTo>
                    <a:cubicBezTo>
                      <a:pt x="59721" y="296418"/>
                      <a:pt x="59817" y="295370"/>
                      <a:pt x="60007" y="294418"/>
                    </a:cubicBezTo>
                    <a:cubicBezTo>
                      <a:pt x="60103" y="293846"/>
                      <a:pt x="60198" y="293180"/>
                      <a:pt x="60293" y="292608"/>
                    </a:cubicBezTo>
                    <a:cubicBezTo>
                      <a:pt x="60388" y="291941"/>
                      <a:pt x="60484" y="291370"/>
                      <a:pt x="60579" y="290703"/>
                    </a:cubicBezTo>
                    <a:cubicBezTo>
                      <a:pt x="60674" y="290036"/>
                      <a:pt x="60770" y="289465"/>
                      <a:pt x="60864" y="288798"/>
                    </a:cubicBezTo>
                    <a:cubicBezTo>
                      <a:pt x="60960" y="288131"/>
                      <a:pt x="61055" y="287369"/>
                      <a:pt x="61246" y="286703"/>
                    </a:cubicBezTo>
                    <a:cubicBezTo>
                      <a:pt x="61436" y="285845"/>
                      <a:pt x="61722" y="284988"/>
                      <a:pt x="61913" y="284131"/>
                    </a:cubicBezTo>
                    <a:cubicBezTo>
                      <a:pt x="62198" y="282988"/>
                      <a:pt x="62484" y="281940"/>
                      <a:pt x="62865" y="280892"/>
                    </a:cubicBezTo>
                    <a:cubicBezTo>
                      <a:pt x="63151" y="279940"/>
                      <a:pt x="63436" y="278892"/>
                      <a:pt x="63722" y="277939"/>
                    </a:cubicBezTo>
                    <a:cubicBezTo>
                      <a:pt x="64008" y="276987"/>
                      <a:pt x="64294" y="275939"/>
                      <a:pt x="64579" y="274987"/>
                    </a:cubicBezTo>
                    <a:cubicBezTo>
                      <a:pt x="64865" y="274034"/>
                      <a:pt x="65151" y="272987"/>
                      <a:pt x="65532" y="272034"/>
                    </a:cubicBezTo>
                    <a:cubicBezTo>
                      <a:pt x="65913" y="270796"/>
                      <a:pt x="66294" y="269462"/>
                      <a:pt x="66770" y="268224"/>
                    </a:cubicBezTo>
                    <a:cubicBezTo>
                      <a:pt x="67151" y="266986"/>
                      <a:pt x="67627" y="265747"/>
                      <a:pt x="68008" y="264509"/>
                    </a:cubicBezTo>
                    <a:cubicBezTo>
                      <a:pt x="68389" y="263271"/>
                      <a:pt x="68866" y="262033"/>
                      <a:pt x="69342" y="260890"/>
                    </a:cubicBezTo>
                    <a:cubicBezTo>
                      <a:pt x="69913" y="259461"/>
                      <a:pt x="70389" y="258032"/>
                      <a:pt x="71056" y="256604"/>
                    </a:cubicBezTo>
                    <a:cubicBezTo>
                      <a:pt x="71628" y="255175"/>
                      <a:pt x="72199" y="253746"/>
                      <a:pt x="72866" y="252317"/>
                    </a:cubicBezTo>
                    <a:cubicBezTo>
                      <a:pt x="73533" y="250888"/>
                      <a:pt x="74104" y="249460"/>
                      <a:pt x="74771" y="248031"/>
                    </a:cubicBezTo>
                    <a:cubicBezTo>
                      <a:pt x="75247" y="246793"/>
                      <a:pt x="75819" y="245554"/>
                      <a:pt x="76295" y="244316"/>
                    </a:cubicBezTo>
                    <a:cubicBezTo>
                      <a:pt x="76962" y="242792"/>
                      <a:pt x="77628" y="241173"/>
                      <a:pt x="78200" y="239649"/>
                    </a:cubicBezTo>
                    <a:cubicBezTo>
                      <a:pt x="78581" y="238696"/>
                      <a:pt x="78962" y="237744"/>
                      <a:pt x="79343" y="236887"/>
                    </a:cubicBezTo>
                    <a:cubicBezTo>
                      <a:pt x="79820" y="235839"/>
                      <a:pt x="80200" y="234696"/>
                      <a:pt x="80676" y="233648"/>
                    </a:cubicBezTo>
                    <a:cubicBezTo>
                      <a:pt x="80963" y="232886"/>
                      <a:pt x="81248" y="232124"/>
                      <a:pt x="81534" y="231362"/>
                    </a:cubicBezTo>
                    <a:cubicBezTo>
                      <a:pt x="81819" y="230600"/>
                      <a:pt x="82105" y="229838"/>
                      <a:pt x="82391" y="229076"/>
                    </a:cubicBezTo>
                    <a:cubicBezTo>
                      <a:pt x="82867" y="228029"/>
                      <a:pt x="83439" y="226981"/>
                      <a:pt x="83915" y="226028"/>
                    </a:cubicBezTo>
                    <a:cubicBezTo>
                      <a:pt x="84201" y="225362"/>
                      <a:pt x="84582" y="224600"/>
                      <a:pt x="84867" y="223933"/>
                    </a:cubicBezTo>
                    <a:cubicBezTo>
                      <a:pt x="85439" y="222695"/>
                      <a:pt x="86010" y="221551"/>
                      <a:pt x="86582" y="220313"/>
                    </a:cubicBezTo>
                    <a:cubicBezTo>
                      <a:pt x="87153" y="219075"/>
                      <a:pt x="87725" y="217837"/>
                      <a:pt x="88296" y="216599"/>
                    </a:cubicBezTo>
                    <a:cubicBezTo>
                      <a:pt x="88868" y="215265"/>
                      <a:pt x="89535" y="213932"/>
                      <a:pt x="90106" y="212598"/>
                    </a:cubicBezTo>
                    <a:cubicBezTo>
                      <a:pt x="90392" y="211931"/>
                      <a:pt x="90773" y="211169"/>
                      <a:pt x="91059" y="210503"/>
                    </a:cubicBezTo>
                    <a:cubicBezTo>
                      <a:pt x="91535" y="209359"/>
                      <a:pt x="92107" y="208121"/>
                      <a:pt x="92583" y="206978"/>
                    </a:cubicBezTo>
                    <a:cubicBezTo>
                      <a:pt x="93154" y="205835"/>
                      <a:pt x="93630" y="204692"/>
                      <a:pt x="94202" y="203549"/>
                    </a:cubicBezTo>
                    <a:cubicBezTo>
                      <a:pt x="95059" y="201930"/>
                      <a:pt x="95917" y="200311"/>
                      <a:pt x="96774" y="198692"/>
                    </a:cubicBezTo>
                    <a:cubicBezTo>
                      <a:pt x="97536" y="197358"/>
                      <a:pt x="98203" y="196120"/>
                      <a:pt x="98964" y="194786"/>
                    </a:cubicBezTo>
                    <a:cubicBezTo>
                      <a:pt x="99917" y="193167"/>
                      <a:pt x="100869" y="191548"/>
                      <a:pt x="101917" y="189929"/>
                    </a:cubicBezTo>
                    <a:cubicBezTo>
                      <a:pt x="102775" y="188500"/>
                      <a:pt x="103632" y="187166"/>
                      <a:pt x="104489" y="185738"/>
                    </a:cubicBezTo>
                    <a:cubicBezTo>
                      <a:pt x="105251" y="184499"/>
                      <a:pt x="106013" y="183356"/>
                      <a:pt x="106775" y="182118"/>
                    </a:cubicBezTo>
                    <a:cubicBezTo>
                      <a:pt x="107442" y="181070"/>
                      <a:pt x="108109" y="180022"/>
                      <a:pt x="108775" y="178975"/>
                    </a:cubicBezTo>
                    <a:cubicBezTo>
                      <a:pt x="109156" y="178403"/>
                      <a:pt x="109538" y="177832"/>
                      <a:pt x="109918" y="177165"/>
                    </a:cubicBezTo>
                    <a:cubicBezTo>
                      <a:pt x="110394" y="176403"/>
                      <a:pt x="110871" y="175641"/>
                      <a:pt x="111347" y="174879"/>
                    </a:cubicBezTo>
                    <a:cubicBezTo>
                      <a:pt x="112300" y="173260"/>
                      <a:pt x="113347" y="171641"/>
                      <a:pt x="114490" y="170021"/>
                    </a:cubicBezTo>
                    <a:cubicBezTo>
                      <a:pt x="115157" y="169069"/>
                      <a:pt x="115919" y="168021"/>
                      <a:pt x="116681" y="167068"/>
                    </a:cubicBezTo>
                    <a:cubicBezTo>
                      <a:pt x="117443" y="166116"/>
                      <a:pt x="118205" y="165068"/>
                      <a:pt x="118967" y="164116"/>
                    </a:cubicBezTo>
                    <a:cubicBezTo>
                      <a:pt x="119443" y="163544"/>
                      <a:pt x="119824" y="162973"/>
                      <a:pt x="120301" y="162401"/>
                    </a:cubicBezTo>
                    <a:cubicBezTo>
                      <a:pt x="121348" y="160877"/>
                      <a:pt x="122301" y="159353"/>
                      <a:pt x="123348" y="157925"/>
                    </a:cubicBezTo>
                    <a:cubicBezTo>
                      <a:pt x="124396" y="156400"/>
                      <a:pt x="125444" y="154876"/>
                      <a:pt x="126492" y="153448"/>
                    </a:cubicBezTo>
                    <a:cubicBezTo>
                      <a:pt x="127159" y="152400"/>
                      <a:pt x="127921" y="151447"/>
                      <a:pt x="128682" y="150400"/>
                    </a:cubicBezTo>
                    <a:cubicBezTo>
                      <a:pt x="129349" y="149542"/>
                      <a:pt x="129921" y="148685"/>
                      <a:pt x="130587" y="147828"/>
                    </a:cubicBezTo>
                    <a:cubicBezTo>
                      <a:pt x="130969" y="147352"/>
                      <a:pt x="131254" y="146875"/>
                      <a:pt x="131636" y="146399"/>
                    </a:cubicBezTo>
                    <a:cubicBezTo>
                      <a:pt x="132016" y="145923"/>
                      <a:pt x="132302" y="145351"/>
                      <a:pt x="132683" y="144875"/>
                    </a:cubicBezTo>
                    <a:cubicBezTo>
                      <a:pt x="133159" y="144209"/>
                      <a:pt x="133635" y="143542"/>
                      <a:pt x="134112" y="142875"/>
                    </a:cubicBezTo>
                    <a:cubicBezTo>
                      <a:pt x="134493" y="142399"/>
                      <a:pt x="134778" y="142018"/>
                      <a:pt x="135160" y="141542"/>
                    </a:cubicBezTo>
                    <a:cubicBezTo>
                      <a:pt x="135921" y="140494"/>
                      <a:pt x="136779" y="139446"/>
                      <a:pt x="137541" y="138398"/>
                    </a:cubicBezTo>
                    <a:cubicBezTo>
                      <a:pt x="138113" y="137636"/>
                      <a:pt x="138684" y="136874"/>
                      <a:pt x="139255" y="136112"/>
                    </a:cubicBezTo>
                    <a:cubicBezTo>
                      <a:pt x="139732" y="135446"/>
                      <a:pt x="140208" y="134874"/>
                      <a:pt x="140589" y="134207"/>
                    </a:cubicBezTo>
                    <a:cubicBezTo>
                      <a:pt x="141065" y="133541"/>
                      <a:pt x="141541" y="132969"/>
                      <a:pt x="141922" y="132302"/>
                    </a:cubicBezTo>
                    <a:cubicBezTo>
                      <a:pt x="142304" y="131826"/>
                      <a:pt x="142684" y="131350"/>
                      <a:pt x="142970" y="130778"/>
                    </a:cubicBezTo>
                    <a:cubicBezTo>
                      <a:pt x="143351" y="130207"/>
                      <a:pt x="143732" y="129635"/>
                      <a:pt x="144208" y="129159"/>
                    </a:cubicBezTo>
                    <a:cubicBezTo>
                      <a:pt x="144589" y="128683"/>
                      <a:pt x="144970" y="128111"/>
                      <a:pt x="145256" y="127635"/>
                    </a:cubicBezTo>
                    <a:cubicBezTo>
                      <a:pt x="145542" y="127254"/>
                      <a:pt x="145732" y="126968"/>
                      <a:pt x="146018" y="126587"/>
                    </a:cubicBezTo>
                    <a:cubicBezTo>
                      <a:pt x="151543" y="94107"/>
                      <a:pt x="153733" y="60674"/>
                      <a:pt x="153257" y="27146"/>
                    </a:cubicBezTo>
                    <a:cubicBezTo>
                      <a:pt x="153067" y="18288"/>
                      <a:pt x="152495" y="9144"/>
                      <a:pt x="151543" y="0"/>
                    </a:cubicBezTo>
                    <a:close/>
                    <a:moveTo>
                      <a:pt x="132112" y="27146"/>
                    </a:moveTo>
                    <a:cubicBezTo>
                      <a:pt x="131636" y="27051"/>
                      <a:pt x="130873" y="24289"/>
                      <a:pt x="130873" y="23622"/>
                    </a:cubicBezTo>
                    <a:cubicBezTo>
                      <a:pt x="130873" y="22955"/>
                      <a:pt x="131730" y="20955"/>
                      <a:pt x="132207" y="21050"/>
                    </a:cubicBezTo>
                    <a:cubicBezTo>
                      <a:pt x="132683" y="21146"/>
                      <a:pt x="133445" y="24003"/>
                      <a:pt x="133445" y="24670"/>
                    </a:cubicBezTo>
                    <a:cubicBezTo>
                      <a:pt x="133445" y="25241"/>
                      <a:pt x="132588" y="27242"/>
                      <a:pt x="132112" y="27146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  <p:sp>
            <p:nvSpPr>
              <p:cNvPr id="223" name="Freeform: Shape 222">
                <a:extLst>
                  <a:ext uri="{FF2B5EF4-FFF2-40B4-BE49-F238E27FC236}">
                    <a16:creationId xmlns:a16="http://schemas.microsoft.com/office/drawing/2014/main" id="{6776F7E3-43A8-4497-9BF6-253005361386}"/>
                  </a:ext>
                </a:extLst>
              </p:cNvPr>
              <p:cNvSpPr/>
              <p:nvPr userDrawn="1"/>
            </p:nvSpPr>
            <p:spPr>
              <a:xfrm>
                <a:off x="8052720" y="3767518"/>
                <a:ext cx="17811" cy="12965"/>
              </a:xfrm>
              <a:custGeom>
                <a:avLst/>
                <a:gdLst>
                  <a:gd name="connsiteX0" fmla="*/ 4477 w 17811"/>
                  <a:gd name="connsiteY0" fmla="*/ 10192 h 12965"/>
                  <a:gd name="connsiteX1" fmla="*/ 17812 w 17811"/>
                  <a:gd name="connsiteY1" fmla="*/ 11335 h 12965"/>
                  <a:gd name="connsiteX2" fmla="*/ 0 w 17811"/>
                  <a:gd name="connsiteY2" fmla="*/ 0 h 12965"/>
                  <a:gd name="connsiteX3" fmla="*/ 4477 w 17811"/>
                  <a:gd name="connsiteY3" fmla="*/ 10192 h 129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811" h="12965">
                    <a:moveTo>
                      <a:pt x="4477" y="10192"/>
                    </a:moveTo>
                    <a:cubicBezTo>
                      <a:pt x="8573" y="13240"/>
                      <a:pt x="13049" y="14002"/>
                      <a:pt x="17812" y="11335"/>
                    </a:cubicBezTo>
                    <a:cubicBezTo>
                      <a:pt x="13240" y="5144"/>
                      <a:pt x="8191" y="1524"/>
                      <a:pt x="0" y="0"/>
                    </a:cubicBezTo>
                    <a:cubicBezTo>
                      <a:pt x="0" y="4191"/>
                      <a:pt x="381" y="7239"/>
                      <a:pt x="4477" y="10192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  <p:sp>
            <p:nvSpPr>
              <p:cNvPr id="224" name="Freeform: Shape 223">
                <a:extLst>
                  <a:ext uri="{FF2B5EF4-FFF2-40B4-BE49-F238E27FC236}">
                    <a16:creationId xmlns:a16="http://schemas.microsoft.com/office/drawing/2014/main" id="{C80138E0-07D7-4AA7-9F7D-EF6E442D74B8}"/>
                  </a:ext>
                </a:extLst>
              </p:cNvPr>
              <p:cNvSpPr/>
              <p:nvPr userDrawn="1"/>
            </p:nvSpPr>
            <p:spPr>
              <a:xfrm>
                <a:off x="8097488" y="3809428"/>
                <a:ext cx="12487" cy="6227"/>
              </a:xfrm>
              <a:custGeom>
                <a:avLst/>
                <a:gdLst>
                  <a:gd name="connsiteX0" fmla="*/ 9144 w 12487"/>
                  <a:gd name="connsiteY0" fmla="*/ 6001 h 6227"/>
                  <a:gd name="connsiteX1" fmla="*/ 12192 w 12487"/>
                  <a:gd name="connsiteY1" fmla="*/ 2191 h 6227"/>
                  <a:gd name="connsiteX2" fmla="*/ 0 w 12487"/>
                  <a:gd name="connsiteY2" fmla="*/ 0 h 6227"/>
                  <a:gd name="connsiteX3" fmla="*/ 4476 w 12487"/>
                  <a:gd name="connsiteY3" fmla="*/ 5715 h 6227"/>
                  <a:gd name="connsiteX4" fmla="*/ 9144 w 12487"/>
                  <a:gd name="connsiteY4" fmla="*/ 6001 h 62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487" h="6227">
                    <a:moveTo>
                      <a:pt x="9144" y="6001"/>
                    </a:moveTo>
                    <a:cubicBezTo>
                      <a:pt x="11335" y="6001"/>
                      <a:pt x="13240" y="4858"/>
                      <a:pt x="12192" y="2191"/>
                    </a:cubicBezTo>
                    <a:cubicBezTo>
                      <a:pt x="8191" y="1429"/>
                      <a:pt x="4096" y="667"/>
                      <a:pt x="0" y="0"/>
                    </a:cubicBezTo>
                    <a:cubicBezTo>
                      <a:pt x="1619" y="1333"/>
                      <a:pt x="2857" y="4763"/>
                      <a:pt x="4476" y="5715"/>
                    </a:cubicBezTo>
                    <a:cubicBezTo>
                      <a:pt x="6191" y="6667"/>
                      <a:pt x="6953" y="6001"/>
                      <a:pt x="9144" y="6001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  <p:sp>
            <p:nvSpPr>
              <p:cNvPr id="225" name="Freeform: Shape 224">
                <a:extLst>
                  <a:ext uri="{FF2B5EF4-FFF2-40B4-BE49-F238E27FC236}">
                    <a16:creationId xmlns:a16="http://schemas.microsoft.com/office/drawing/2014/main" id="{56565F4E-3CD7-4311-991E-25970FDB6230}"/>
                  </a:ext>
                </a:extLst>
              </p:cNvPr>
              <p:cNvSpPr/>
              <p:nvPr userDrawn="1"/>
            </p:nvSpPr>
            <p:spPr>
              <a:xfrm>
                <a:off x="8134826" y="3827525"/>
                <a:ext cx="66579" cy="33930"/>
              </a:xfrm>
              <a:custGeom>
                <a:avLst/>
                <a:gdLst>
                  <a:gd name="connsiteX0" fmla="*/ 0 w 66579"/>
                  <a:gd name="connsiteY0" fmla="*/ 0 h 33930"/>
                  <a:gd name="connsiteX1" fmla="*/ 23432 w 66579"/>
                  <a:gd name="connsiteY1" fmla="*/ 14954 h 33930"/>
                  <a:gd name="connsiteX2" fmla="*/ 28099 w 66579"/>
                  <a:gd name="connsiteY2" fmla="*/ 20765 h 33930"/>
                  <a:gd name="connsiteX3" fmla="*/ 49435 w 66579"/>
                  <a:gd name="connsiteY3" fmla="*/ 29146 h 33930"/>
                  <a:gd name="connsiteX4" fmla="*/ 66580 w 66579"/>
                  <a:gd name="connsiteY4" fmla="*/ 33814 h 33930"/>
                  <a:gd name="connsiteX5" fmla="*/ 8001 w 66579"/>
                  <a:gd name="connsiteY5" fmla="*/ 667 h 33930"/>
                  <a:gd name="connsiteX6" fmla="*/ 0 w 66579"/>
                  <a:gd name="connsiteY6" fmla="*/ 0 h 339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6579" h="33930">
                    <a:moveTo>
                      <a:pt x="0" y="0"/>
                    </a:moveTo>
                    <a:cubicBezTo>
                      <a:pt x="7906" y="4763"/>
                      <a:pt x="15907" y="9716"/>
                      <a:pt x="23432" y="14954"/>
                    </a:cubicBezTo>
                    <a:cubicBezTo>
                      <a:pt x="25622" y="16478"/>
                      <a:pt x="26575" y="18764"/>
                      <a:pt x="28099" y="20765"/>
                    </a:cubicBezTo>
                    <a:cubicBezTo>
                      <a:pt x="36195" y="20955"/>
                      <a:pt x="43244" y="25527"/>
                      <a:pt x="49435" y="29146"/>
                    </a:cubicBezTo>
                    <a:cubicBezTo>
                      <a:pt x="55626" y="32861"/>
                      <a:pt x="59341" y="34385"/>
                      <a:pt x="66580" y="33814"/>
                    </a:cubicBezTo>
                    <a:cubicBezTo>
                      <a:pt x="46958" y="22574"/>
                      <a:pt x="27813" y="11811"/>
                      <a:pt x="8001" y="667"/>
                    </a:cubicBezTo>
                    <a:cubicBezTo>
                      <a:pt x="6668" y="0"/>
                      <a:pt x="1905" y="0"/>
                      <a:pt x="0" y="0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  <p:sp>
            <p:nvSpPr>
              <p:cNvPr id="226" name="Freeform: Shape 225">
                <a:extLst>
                  <a:ext uri="{FF2B5EF4-FFF2-40B4-BE49-F238E27FC236}">
                    <a16:creationId xmlns:a16="http://schemas.microsoft.com/office/drawing/2014/main" id="{A272A49D-1661-4E3E-9476-E62F3C04E266}"/>
                  </a:ext>
                </a:extLst>
              </p:cNvPr>
              <p:cNvSpPr/>
              <p:nvPr userDrawn="1"/>
            </p:nvSpPr>
            <p:spPr>
              <a:xfrm>
                <a:off x="8101679" y="3815333"/>
                <a:ext cx="406" cy="285"/>
              </a:xfrm>
              <a:custGeom>
                <a:avLst/>
                <a:gdLst>
                  <a:gd name="connsiteX0" fmla="*/ 0 w 406"/>
                  <a:gd name="connsiteY0" fmla="*/ 0 h 285"/>
                  <a:gd name="connsiteX1" fmla="*/ 0 w 406"/>
                  <a:gd name="connsiteY1" fmla="*/ 0 h 285"/>
                  <a:gd name="connsiteX2" fmla="*/ 95 w 406"/>
                  <a:gd name="connsiteY2" fmla="*/ 95 h 285"/>
                  <a:gd name="connsiteX3" fmla="*/ 381 w 406"/>
                  <a:gd name="connsiteY3" fmla="*/ 286 h 285"/>
                  <a:gd name="connsiteX4" fmla="*/ 381 w 406"/>
                  <a:gd name="connsiteY4" fmla="*/ 286 h 285"/>
                  <a:gd name="connsiteX5" fmla="*/ 191 w 406"/>
                  <a:gd name="connsiteY5" fmla="*/ 0 h 285"/>
                  <a:gd name="connsiteX6" fmla="*/ 0 w 406"/>
                  <a:gd name="connsiteY6" fmla="*/ 0 h 2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06" h="285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95" y="95"/>
                      <a:pt x="95" y="95"/>
                    </a:cubicBezTo>
                    <a:cubicBezTo>
                      <a:pt x="191" y="95"/>
                      <a:pt x="285" y="286"/>
                      <a:pt x="381" y="286"/>
                    </a:cubicBezTo>
                    <a:cubicBezTo>
                      <a:pt x="381" y="286"/>
                      <a:pt x="381" y="286"/>
                      <a:pt x="381" y="286"/>
                    </a:cubicBezTo>
                    <a:cubicBezTo>
                      <a:pt x="476" y="191"/>
                      <a:pt x="285" y="95"/>
                      <a:pt x="191" y="0"/>
                    </a:cubicBezTo>
                    <a:cubicBezTo>
                      <a:pt x="191" y="0"/>
                      <a:pt x="95" y="95"/>
                      <a:pt x="0" y="0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  <p:sp>
            <p:nvSpPr>
              <p:cNvPr id="227" name="Freeform: Shape 226">
                <a:extLst>
                  <a:ext uri="{FF2B5EF4-FFF2-40B4-BE49-F238E27FC236}">
                    <a16:creationId xmlns:a16="http://schemas.microsoft.com/office/drawing/2014/main" id="{4FD605E2-6AFB-41E4-9B1E-118A3D0A9CB8}"/>
                  </a:ext>
                </a:extLst>
              </p:cNvPr>
              <p:cNvSpPr/>
              <p:nvPr userDrawn="1"/>
            </p:nvSpPr>
            <p:spPr>
              <a:xfrm>
                <a:off x="8051946" y="3766946"/>
                <a:ext cx="869" cy="571"/>
              </a:xfrm>
              <a:custGeom>
                <a:avLst/>
                <a:gdLst>
                  <a:gd name="connsiteX0" fmla="*/ 870 w 869"/>
                  <a:gd name="connsiteY0" fmla="*/ 0 h 571"/>
                  <a:gd name="connsiteX1" fmla="*/ 12 w 869"/>
                  <a:gd name="connsiteY1" fmla="*/ 191 h 571"/>
                  <a:gd name="connsiteX2" fmla="*/ 489 w 869"/>
                  <a:gd name="connsiteY2" fmla="*/ 476 h 571"/>
                  <a:gd name="connsiteX3" fmla="*/ 775 w 869"/>
                  <a:gd name="connsiteY3" fmla="*/ 571 h 571"/>
                  <a:gd name="connsiteX4" fmla="*/ 870 w 869"/>
                  <a:gd name="connsiteY4" fmla="*/ 0 h 571"/>
                  <a:gd name="connsiteX5" fmla="*/ 870 w 869"/>
                  <a:gd name="connsiteY5" fmla="*/ 0 h 5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869" h="571">
                    <a:moveTo>
                      <a:pt x="870" y="0"/>
                    </a:moveTo>
                    <a:cubicBezTo>
                      <a:pt x="679" y="95"/>
                      <a:pt x="108" y="95"/>
                      <a:pt x="12" y="191"/>
                    </a:cubicBezTo>
                    <a:cubicBezTo>
                      <a:pt x="-82" y="286"/>
                      <a:pt x="394" y="476"/>
                      <a:pt x="489" y="476"/>
                    </a:cubicBezTo>
                    <a:cubicBezTo>
                      <a:pt x="584" y="476"/>
                      <a:pt x="775" y="571"/>
                      <a:pt x="775" y="571"/>
                    </a:cubicBezTo>
                    <a:cubicBezTo>
                      <a:pt x="870" y="476"/>
                      <a:pt x="870" y="95"/>
                      <a:pt x="870" y="0"/>
                    </a:cubicBezTo>
                    <a:cubicBezTo>
                      <a:pt x="870" y="0"/>
                      <a:pt x="870" y="0"/>
                      <a:pt x="870" y="0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  <p:sp>
            <p:nvSpPr>
              <p:cNvPr id="228" name="Freeform: Shape 227">
                <a:extLst>
                  <a:ext uri="{FF2B5EF4-FFF2-40B4-BE49-F238E27FC236}">
                    <a16:creationId xmlns:a16="http://schemas.microsoft.com/office/drawing/2014/main" id="{487E654D-4CE8-4C3B-A417-05A68BA05423}"/>
                  </a:ext>
                </a:extLst>
              </p:cNvPr>
              <p:cNvSpPr/>
              <p:nvPr userDrawn="1"/>
            </p:nvSpPr>
            <p:spPr>
              <a:xfrm>
                <a:off x="8024526" y="3776309"/>
                <a:ext cx="12287" cy="6281"/>
              </a:xfrm>
              <a:custGeom>
                <a:avLst/>
                <a:gdLst>
                  <a:gd name="connsiteX0" fmla="*/ 0 w 12287"/>
                  <a:gd name="connsiteY0" fmla="*/ 544 h 6281"/>
                  <a:gd name="connsiteX1" fmla="*/ 5906 w 12287"/>
                  <a:gd name="connsiteY1" fmla="*/ 6164 h 6281"/>
                  <a:gd name="connsiteX2" fmla="*/ 12288 w 12287"/>
                  <a:gd name="connsiteY2" fmla="*/ 4544 h 6281"/>
                  <a:gd name="connsiteX3" fmla="*/ 0 w 12287"/>
                  <a:gd name="connsiteY3" fmla="*/ 544 h 62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287" h="6281">
                    <a:moveTo>
                      <a:pt x="0" y="544"/>
                    </a:moveTo>
                    <a:cubicBezTo>
                      <a:pt x="2096" y="1877"/>
                      <a:pt x="3620" y="5402"/>
                      <a:pt x="5906" y="6164"/>
                    </a:cubicBezTo>
                    <a:cubicBezTo>
                      <a:pt x="7716" y="6830"/>
                      <a:pt x="10287" y="4449"/>
                      <a:pt x="12288" y="4544"/>
                    </a:cubicBezTo>
                    <a:cubicBezTo>
                      <a:pt x="8382" y="1115"/>
                      <a:pt x="5429" y="-1075"/>
                      <a:pt x="0" y="544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  <p:sp>
            <p:nvSpPr>
              <p:cNvPr id="229" name="Freeform: Shape 228">
                <a:extLst>
                  <a:ext uri="{FF2B5EF4-FFF2-40B4-BE49-F238E27FC236}">
                    <a16:creationId xmlns:a16="http://schemas.microsoft.com/office/drawing/2014/main" id="{1FE37165-4B1D-4AE4-815B-664A410F5C24}"/>
                  </a:ext>
                </a:extLst>
              </p:cNvPr>
              <p:cNvSpPr/>
              <p:nvPr userDrawn="1"/>
            </p:nvSpPr>
            <p:spPr>
              <a:xfrm>
                <a:off x="8210974" y="3870859"/>
                <a:ext cx="4839" cy="3910"/>
              </a:xfrm>
              <a:custGeom>
                <a:avLst/>
                <a:gdLst>
                  <a:gd name="connsiteX0" fmla="*/ 52 w 4839"/>
                  <a:gd name="connsiteY0" fmla="*/ 1434 h 3910"/>
                  <a:gd name="connsiteX1" fmla="*/ 3576 w 4839"/>
                  <a:gd name="connsiteY1" fmla="*/ 3911 h 3910"/>
                  <a:gd name="connsiteX2" fmla="*/ 4815 w 4839"/>
                  <a:gd name="connsiteY2" fmla="*/ 1625 h 3910"/>
                  <a:gd name="connsiteX3" fmla="*/ 1386 w 4839"/>
                  <a:gd name="connsiteY3" fmla="*/ 6 h 3910"/>
                  <a:gd name="connsiteX4" fmla="*/ 52 w 4839"/>
                  <a:gd name="connsiteY4" fmla="*/ 1434 h 39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839" h="3910">
                    <a:moveTo>
                      <a:pt x="52" y="1434"/>
                    </a:moveTo>
                    <a:cubicBezTo>
                      <a:pt x="338" y="1815"/>
                      <a:pt x="3100" y="3911"/>
                      <a:pt x="3576" y="3911"/>
                    </a:cubicBezTo>
                    <a:cubicBezTo>
                      <a:pt x="4052" y="3911"/>
                      <a:pt x="5005" y="2006"/>
                      <a:pt x="4815" y="1625"/>
                    </a:cubicBezTo>
                    <a:cubicBezTo>
                      <a:pt x="4624" y="1149"/>
                      <a:pt x="1957" y="101"/>
                      <a:pt x="1386" y="6"/>
                    </a:cubicBezTo>
                    <a:cubicBezTo>
                      <a:pt x="719" y="-90"/>
                      <a:pt x="-233" y="1053"/>
                      <a:pt x="52" y="1434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  <p:sp>
            <p:nvSpPr>
              <p:cNvPr id="230" name="Freeform: Shape 229">
                <a:extLst>
                  <a:ext uri="{FF2B5EF4-FFF2-40B4-BE49-F238E27FC236}">
                    <a16:creationId xmlns:a16="http://schemas.microsoft.com/office/drawing/2014/main" id="{3FD14797-FFF9-4393-98A7-3E363450347C}"/>
                  </a:ext>
                </a:extLst>
              </p:cNvPr>
              <p:cNvSpPr/>
              <p:nvPr userDrawn="1"/>
            </p:nvSpPr>
            <p:spPr>
              <a:xfrm>
                <a:off x="7890128" y="3714735"/>
                <a:ext cx="1905" cy="1538"/>
              </a:xfrm>
              <a:custGeom>
                <a:avLst/>
                <a:gdLst>
                  <a:gd name="connsiteX0" fmla="*/ 0 w 1905"/>
                  <a:gd name="connsiteY0" fmla="*/ 586 h 1538"/>
                  <a:gd name="connsiteX1" fmla="*/ 571 w 1905"/>
                  <a:gd name="connsiteY1" fmla="*/ 1539 h 1538"/>
                  <a:gd name="connsiteX2" fmla="*/ 1905 w 1905"/>
                  <a:gd name="connsiteY2" fmla="*/ 491 h 1538"/>
                  <a:gd name="connsiteX3" fmla="*/ 858 w 1905"/>
                  <a:gd name="connsiteY3" fmla="*/ 15 h 1538"/>
                  <a:gd name="connsiteX4" fmla="*/ 0 w 1905"/>
                  <a:gd name="connsiteY4" fmla="*/ 586 h 15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05" h="1538">
                    <a:moveTo>
                      <a:pt x="0" y="586"/>
                    </a:moveTo>
                    <a:cubicBezTo>
                      <a:pt x="0" y="777"/>
                      <a:pt x="381" y="1539"/>
                      <a:pt x="571" y="1539"/>
                    </a:cubicBezTo>
                    <a:cubicBezTo>
                      <a:pt x="762" y="1539"/>
                      <a:pt x="1810" y="586"/>
                      <a:pt x="1905" y="491"/>
                    </a:cubicBezTo>
                    <a:cubicBezTo>
                      <a:pt x="1905" y="301"/>
                      <a:pt x="1143" y="15"/>
                      <a:pt x="858" y="15"/>
                    </a:cubicBezTo>
                    <a:cubicBezTo>
                      <a:pt x="571" y="-80"/>
                      <a:pt x="0" y="301"/>
                      <a:pt x="0" y="586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  <p:sp>
            <p:nvSpPr>
              <p:cNvPr id="231" name="Freeform: Shape 230">
                <a:extLst>
                  <a:ext uri="{FF2B5EF4-FFF2-40B4-BE49-F238E27FC236}">
                    <a16:creationId xmlns:a16="http://schemas.microsoft.com/office/drawing/2014/main" id="{EF193BFB-2459-49BC-BCB8-86C1696994CE}"/>
                  </a:ext>
                </a:extLst>
              </p:cNvPr>
              <p:cNvSpPr/>
              <p:nvPr userDrawn="1"/>
            </p:nvSpPr>
            <p:spPr>
              <a:xfrm>
                <a:off x="8320125" y="3943247"/>
                <a:ext cx="8170" cy="8151"/>
              </a:xfrm>
              <a:custGeom>
                <a:avLst/>
                <a:gdLst>
                  <a:gd name="connsiteX0" fmla="*/ 8154 w 8170"/>
                  <a:gd name="connsiteY0" fmla="*/ 6770 h 8151"/>
                  <a:gd name="connsiteX1" fmla="*/ 5677 w 8170"/>
                  <a:gd name="connsiteY1" fmla="*/ 3246 h 8151"/>
                  <a:gd name="connsiteX2" fmla="*/ 915 w 8170"/>
                  <a:gd name="connsiteY2" fmla="*/ 7 h 8151"/>
                  <a:gd name="connsiteX3" fmla="*/ 58 w 8170"/>
                  <a:gd name="connsiteY3" fmla="*/ 1055 h 8151"/>
                  <a:gd name="connsiteX4" fmla="*/ 6535 w 8170"/>
                  <a:gd name="connsiteY4" fmla="*/ 8104 h 8151"/>
                  <a:gd name="connsiteX5" fmla="*/ 8154 w 8170"/>
                  <a:gd name="connsiteY5" fmla="*/ 6770 h 81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8170" h="8151">
                    <a:moveTo>
                      <a:pt x="8154" y="6770"/>
                    </a:moveTo>
                    <a:cubicBezTo>
                      <a:pt x="8058" y="6199"/>
                      <a:pt x="6725" y="4103"/>
                      <a:pt x="5677" y="3246"/>
                    </a:cubicBezTo>
                    <a:cubicBezTo>
                      <a:pt x="4629" y="2293"/>
                      <a:pt x="2153" y="674"/>
                      <a:pt x="915" y="7"/>
                    </a:cubicBezTo>
                    <a:cubicBezTo>
                      <a:pt x="629" y="-88"/>
                      <a:pt x="-228" y="769"/>
                      <a:pt x="58" y="1055"/>
                    </a:cubicBezTo>
                    <a:cubicBezTo>
                      <a:pt x="1963" y="3151"/>
                      <a:pt x="4534" y="6199"/>
                      <a:pt x="6535" y="8104"/>
                    </a:cubicBezTo>
                    <a:cubicBezTo>
                      <a:pt x="6820" y="8389"/>
                      <a:pt x="8344" y="7342"/>
                      <a:pt x="8154" y="6770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  <p:sp>
            <p:nvSpPr>
              <p:cNvPr id="232" name="Freeform: Shape 231">
                <a:extLst>
                  <a:ext uri="{FF2B5EF4-FFF2-40B4-BE49-F238E27FC236}">
                    <a16:creationId xmlns:a16="http://schemas.microsoft.com/office/drawing/2014/main" id="{D282E50C-0209-4465-AECD-05A7D1460F8C}"/>
                  </a:ext>
                </a:extLst>
              </p:cNvPr>
              <p:cNvSpPr/>
              <p:nvPr userDrawn="1"/>
            </p:nvSpPr>
            <p:spPr>
              <a:xfrm>
                <a:off x="8295894" y="3926383"/>
                <a:ext cx="8261" cy="4396"/>
              </a:xfrm>
              <a:custGeom>
                <a:avLst/>
                <a:gdLst>
                  <a:gd name="connsiteX0" fmla="*/ 0 w 8261"/>
                  <a:gd name="connsiteY0" fmla="*/ 1155 h 4396"/>
                  <a:gd name="connsiteX1" fmla="*/ 5239 w 8261"/>
                  <a:gd name="connsiteY1" fmla="*/ 4203 h 4396"/>
                  <a:gd name="connsiteX2" fmla="*/ 7715 w 8261"/>
                  <a:gd name="connsiteY2" fmla="*/ 3537 h 4396"/>
                  <a:gd name="connsiteX3" fmla="*/ 7429 w 8261"/>
                  <a:gd name="connsiteY3" fmla="*/ 1346 h 4396"/>
                  <a:gd name="connsiteX4" fmla="*/ 0 w 8261"/>
                  <a:gd name="connsiteY4" fmla="*/ 1155 h 43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261" h="4396">
                    <a:moveTo>
                      <a:pt x="0" y="1155"/>
                    </a:moveTo>
                    <a:cubicBezTo>
                      <a:pt x="1238" y="1917"/>
                      <a:pt x="4000" y="3727"/>
                      <a:pt x="5239" y="4203"/>
                    </a:cubicBezTo>
                    <a:cubicBezTo>
                      <a:pt x="6477" y="4680"/>
                      <a:pt x="7429" y="4203"/>
                      <a:pt x="7715" y="3537"/>
                    </a:cubicBezTo>
                    <a:cubicBezTo>
                      <a:pt x="8096" y="2870"/>
                      <a:pt x="8858" y="2489"/>
                      <a:pt x="7429" y="1346"/>
                    </a:cubicBezTo>
                    <a:cubicBezTo>
                      <a:pt x="6096" y="108"/>
                      <a:pt x="2381" y="-845"/>
                      <a:pt x="0" y="1155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  <p:sp>
            <p:nvSpPr>
              <p:cNvPr id="233" name="Freeform: Shape 232">
                <a:extLst>
                  <a:ext uri="{FF2B5EF4-FFF2-40B4-BE49-F238E27FC236}">
                    <a16:creationId xmlns:a16="http://schemas.microsoft.com/office/drawing/2014/main" id="{984D4635-178C-41C7-A835-467D2B31904E}"/>
                  </a:ext>
                </a:extLst>
              </p:cNvPr>
              <p:cNvSpPr/>
              <p:nvPr userDrawn="1"/>
            </p:nvSpPr>
            <p:spPr>
              <a:xfrm>
                <a:off x="8316154" y="3956018"/>
                <a:ext cx="7432" cy="1607"/>
              </a:xfrm>
              <a:custGeom>
                <a:avLst/>
                <a:gdLst>
                  <a:gd name="connsiteX0" fmla="*/ 313 w 7432"/>
                  <a:gd name="connsiteY0" fmla="*/ 1333 h 1607"/>
                  <a:gd name="connsiteX1" fmla="*/ 7361 w 7432"/>
                  <a:gd name="connsiteY1" fmla="*/ 667 h 1607"/>
                  <a:gd name="connsiteX2" fmla="*/ 7361 w 7432"/>
                  <a:gd name="connsiteY2" fmla="*/ 571 h 1607"/>
                  <a:gd name="connsiteX3" fmla="*/ 408 w 7432"/>
                  <a:gd name="connsiteY3" fmla="*/ 0 h 1607"/>
                  <a:gd name="connsiteX4" fmla="*/ 313 w 7432"/>
                  <a:gd name="connsiteY4" fmla="*/ 1333 h 16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432" h="1607">
                    <a:moveTo>
                      <a:pt x="313" y="1333"/>
                    </a:moveTo>
                    <a:cubicBezTo>
                      <a:pt x="2218" y="1429"/>
                      <a:pt x="5647" y="2191"/>
                      <a:pt x="7361" y="667"/>
                    </a:cubicBezTo>
                    <a:cubicBezTo>
                      <a:pt x="7457" y="571"/>
                      <a:pt x="7457" y="571"/>
                      <a:pt x="7361" y="571"/>
                    </a:cubicBezTo>
                    <a:cubicBezTo>
                      <a:pt x="5266" y="476"/>
                      <a:pt x="2313" y="95"/>
                      <a:pt x="408" y="0"/>
                    </a:cubicBezTo>
                    <a:cubicBezTo>
                      <a:pt x="-68" y="0"/>
                      <a:pt x="-163" y="1238"/>
                      <a:pt x="313" y="1333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  <p:sp>
            <p:nvSpPr>
              <p:cNvPr id="234" name="Freeform: Shape 233">
                <a:extLst>
                  <a:ext uri="{FF2B5EF4-FFF2-40B4-BE49-F238E27FC236}">
                    <a16:creationId xmlns:a16="http://schemas.microsoft.com/office/drawing/2014/main" id="{31D9F16B-7830-44BD-9576-1FD7E6DC2704}"/>
                  </a:ext>
                </a:extLst>
              </p:cNvPr>
              <p:cNvSpPr/>
              <p:nvPr userDrawn="1"/>
            </p:nvSpPr>
            <p:spPr>
              <a:xfrm>
                <a:off x="8257127" y="3904731"/>
                <a:ext cx="571" cy="328"/>
              </a:xfrm>
              <a:custGeom>
                <a:avLst/>
                <a:gdLst>
                  <a:gd name="connsiteX0" fmla="*/ 190 w 571"/>
                  <a:gd name="connsiteY0" fmla="*/ 328 h 328"/>
                  <a:gd name="connsiteX1" fmla="*/ 476 w 571"/>
                  <a:gd name="connsiteY1" fmla="*/ 328 h 328"/>
                  <a:gd name="connsiteX2" fmla="*/ 571 w 571"/>
                  <a:gd name="connsiteY2" fmla="*/ 233 h 328"/>
                  <a:gd name="connsiteX3" fmla="*/ 95 w 571"/>
                  <a:gd name="connsiteY3" fmla="*/ 42 h 328"/>
                  <a:gd name="connsiteX4" fmla="*/ 0 w 571"/>
                  <a:gd name="connsiteY4" fmla="*/ 42 h 328"/>
                  <a:gd name="connsiteX5" fmla="*/ 190 w 571"/>
                  <a:gd name="connsiteY5" fmla="*/ 328 h 3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71" h="328">
                    <a:moveTo>
                      <a:pt x="190" y="328"/>
                    </a:moveTo>
                    <a:cubicBezTo>
                      <a:pt x="285" y="328"/>
                      <a:pt x="476" y="328"/>
                      <a:pt x="476" y="328"/>
                    </a:cubicBezTo>
                    <a:cubicBezTo>
                      <a:pt x="476" y="328"/>
                      <a:pt x="571" y="233"/>
                      <a:pt x="571" y="233"/>
                    </a:cubicBezTo>
                    <a:cubicBezTo>
                      <a:pt x="476" y="138"/>
                      <a:pt x="190" y="42"/>
                      <a:pt x="95" y="42"/>
                    </a:cubicBezTo>
                    <a:cubicBezTo>
                      <a:pt x="0" y="42"/>
                      <a:pt x="0" y="-53"/>
                      <a:pt x="0" y="42"/>
                    </a:cubicBezTo>
                    <a:cubicBezTo>
                      <a:pt x="0" y="42"/>
                      <a:pt x="95" y="328"/>
                      <a:pt x="190" y="328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  <p:sp>
            <p:nvSpPr>
              <p:cNvPr id="235" name="Freeform: Shape 234">
                <a:extLst>
                  <a:ext uri="{FF2B5EF4-FFF2-40B4-BE49-F238E27FC236}">
                    <a16:creationId xmlns:a16="http://schemas.microsoft.com/office/drawing/2014/main" id="{CB3CB654-E15A-4262-9A1A-3854DD536200}"/>
                  </a:ext>
                </a:extLst>
              </p:cNvPr>
              <p:cNvSpPr/>
              <p:nvPr userDrawn="1"/>
            </p:nvSpPr>
            <p:spPr>
              <a:xfrm>
                <a:off x="8257698" y="3902268"/>
                <a:ext cx="11810" cy="6981"/>
              </a:xfrm>
              <a:custGeom>
                <a:avLst/>
                <a:gdLst>
                  <a:gd name="connsiteX0" fmla="*/ 0 w 11810"/>
                  <a:gd name="connsiteY0" fmla="*/ 2695 h 6981"/>
                  <a:gd name="connsiteX1" fmla="*/ 11811 w 11810"/>
                  <a:gd name="connsiteY1" fmla="*/ 6982 h 6981"/>
                  <a:gd name="connsiteX2" fmla="*/ 5429 w 11810"/>
                  <a:gd name="connsiteY2" fmla="*/ 886 h 6981"/>
                  <a:gd name="connsiteX3" fmla="*/ 0 w 11810"/>
                  <a:gd name="connsiteY3" fmla="*/ 2695 h 69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810" h="6981">
                    <a:moveTo>
                      <a:pt x="0" y="2695"/>
                    </a:moveTo>
                    <a:cubicBezTo>
                      <a:pt x="3810" y="4410"/>
                      <a:pt x="7715" y="5648"/>
                      <a:pt x="11811" y="6982"/>
                    </a:cubicBezTo>
                    <a:cubicBezTo>
                      <a:pt x="9620" y="4981"/>
                      <a:pt x="8096" y="2695"/>
                      <a:pt x="5429" y="886"/>
                    </a:cubicBezTo>
                    <a:cubicBezTo>
                      <a:pt x="2762" y="-924"/>
                      <a:pt x="1143" y="219"/>
                      <a:pt x="0" y="2695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</p:grpSp>
        <p:grpSp>
          <p:nvGrpSpPr>
            <p:cNvPr id="141" name="Graphic 27">
              <a:extLst>
                <a:ext uri="{FF2B5EF4-FFF2-40B4-BE49-F238E27FC236}">
                  <a16:creationId xmlns:a16="http://schemas.microsoft.com/office/drawing/2014/main" id="{7D755A38-C367-48E1-A756-F881F3987698}"/>
                </a:ext>
              </a:extLst>
            </p:cNvPr>
            <p:cNvGrpSpPr/>
            <p:nvPr userDrawn="1"/>
          </p:nvGrpSpPr>
          <p:grpSpPr>
            <a:xfrm>
              <a:off x="7256711" y="3192279"/>
              <a:ext cx="340734" cy="852130"/>
              <a:chOff x="7256711" y="3192279"/>
              <a:chExt cx="340734" cy="852130"/>
            </a:xfrm>
            <a:grpFill/>
          </p:grpSpPr>
          <p:sp>
            <p:nvSpPr>
              <p:cNvPr id="211" name="Freeform: Shape 210">
                <a:extLst>
                  <a:ext uri="{FF2B5EF4-FFF2-40B4-BE49-F238E27FC236}">
                    <a16:creationId xmlns:a16="http://schemas.microsoft.com/office/drawing/2014/main" id="{E7E7AE66-7853-434F-885F-C639794D0007}"/>
                  </a:ext>
                </a:extLst>
              </p:cNvPr>
              <p:cNvSpPr/>
              <p:nvPr userDrawn="1"/>
            </p:nvSpPr>
            <p:spPr>
              <a:xfrm>
                <a:off x="7443559" y="3716644"/>
                <a:ext cx="1968" cy="2492"/>
              </a:xfrm>
              <a:custGeom>
                <a:avLst/>
                <a:gdLst>
                  <a:gd name="connsiteX0" fmla="*/ 228 w 1968"/>
                  <a:gd name="connsiteY0" fmla="*/ 11 h 2492"/>
                  <a:gd name="connsiteX1" fmla="*/ 37 w 1968"/>
                  <a:gd name="connsiteY1" fmla="*/ 1249 h 2492"/>
                  <a:gd name="connsiteX2" fmla="*/ 1656 w 1968"/>
                  <a:gd name="connsiteY2" fmla="*/ 2487 h 2492"/>
                  <a:gd name="connsiteX3" fmla="*/ 1847 w 1968"/>
                  <a:gd name="connsiteY3" fmla="*/ 773 h 2492"/>
                  <a:gd name="connsiteX4" fmla="*/ 228 w 1968"/>
                  <a:gd name="connsiteY4" fmla="*/ 11 h 24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68" h="2492">
                    <a:moveTo>
                      <a:pt x="228" y="11"/>
                    </a:moveTo>
                    <a:cubicBezTo>
                      <a:pt x="37" y="106"/>
                      <a:pt x="-58" y="963"/>
                      <a:pt x="37" y="1249"/>
                    </a:cubicBezTo>
                    <a:cubicBezTo>
                      <a:pt x="132" y="1439"/>
                      <a:pt x="1466" y="2582"/>
                      <a:pt x="1656" y="2487"/>
                    </a:cubicBezTo>
                    <a:cubicBezTo>
                      <a:pt x="1847" y="2487"/>
                      <a:pt x="2133" y="1058"/>
                      <a:pt x="1847" y="773"/>
                    </a:cubicBezTo>
                    <a:cubicBezTo>
                      <a:pt x="1656" y="487"/>
                      <a:pt x="418" y="-85"/>
                      <a:pt x="228" y="11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  <p:sp>
            <p:nvSpPr>
              <p:cNvPr id="212" name="Freeform: Shape 211">
                <a:extLst>
                  <a:ext uri="{FF2B5EF4-FFF2-40B4-BE49-F238E27FC236}">
                    <a16:creationId xmlns:a16="http://schemas.microsoft.com/office/drawing/2014/main" id="{FC0C2726-FCD9-4658-BFB9-62B526DDE2FF}"/>
                  </a:ext>
                </a:extLst>
              </p:cNvPr>
              <p:cNvSpPr/>
              <p:nvPr userDrawn="1"/>
            </p:nvSpPr>
            <p:spPr>
              <a:xfrm>
                <a:off x="7256711" y="3192279"/>
                <a:ext cx="340734" cy="852130"/>
              </a:xfrm>
              <a:custGeom>
                <a:avLst/>
                <a:gdLst>
                  <a:gd name="connsiteX0" fmla="*/ 332237 w 340734"/>
                  <a:gd name="connsiteY0" fmla="*/ 679918 h 852130"/>
                  <a:gd name="connsiteX1" fmla="*/ 282612 w 340734"/>
                  <a:gd name="connsiteY1" fmla="*/ 572096 h 852130"/>
                  <a:gd name="connsiteX2" fmla="*/ 225080 w 340734"/>
                  <a:gd name="connsiteY2" fmla="*/ 491228 h 852130"/>
                  <a:gd name="connsiteX3" fmla="*/ 225080 w 340734"/>
                  <a:gd name="connsiteY3" fmla="*/ 491228 h 852130"/>
                  <a:gd name="connsiteX4" fmla="*/ 224795 w 340734"/>
                  <a:gd name="connsiteY4" fmla="*/ 491038 h 852130"/>
                  <a:gd name="connsiteX5" fmla="*/ 225080 w 340734"/>
                  <a:gd name="connsiteY5" fmla="*/ 491419 h 852130"/>
                  <a:gd name="connsiteX6" fmla="*/ 225080 w 340734"/>
                  <a:gd name="connsiteY6" fmla="*/ 491514 h 852130"/>
                  <a:gd name="connsiteX7" fmla="*/ 225176 w 340734"/>
                  <a:gd name="connsiteY7" fmla="*/ 491514 h 852130"/>
                  <a:gd name="connsiteX8" fmla="*/ 225176 w 340734"/>
                  <a:gd name="connsiteY8" fmla="*/ 491514 h 852130"/>
                  <a:gd name="connsiteX9" fmla="*/ 225080 w 340734"/>
                  <a:gd name="connsiteY9" fmla="*/ 491514 h 852130"/>
                  <a:gd name="connsiteX10" fmla="*/ 224604 w 340734"/>
                  <a:gd name="connsiteY10" fmla="*/ 490847 h 852130"/>
                  <a:gd name="connsiteX11" fmla="*/ 222128 w 340734"/>
                  <a:gd name="connsiteY11" fmla="*/ 485418 h 852130"/>
                  <a:gd name="connsiteX12" fmla="*/ 220889 w 340734"/>
                  <a:gd name="connsiteY12" fmla="*/ 478655 h 852130"/>
                  <a:gd name="connsiteX13" fmla="*/ 169264 w 340734"/>
                  <a:gd name="connsiteY13" fmla="*/ 399312 h 852130"/>
                  <a:gd name="connsiteX14" fmla="*/ 158501 w 340734"/>
                  <a:gd name="connsiteY14" fmla="*/ 383024 h 852130"/>
                  <a:gd name="connsiteX15" fmla="*/ 140308 w 340734"/>
                  <a:gd name="connsiteY15" fmla="*/ 357116 h 852130"/>
                  <a:gd name="connsiteX16" fmla="*/ 136974 w 340734"/>
                  <a:gd name="connsiteY16" fmla="*/ 349020 h 852130"/>
                  <a:gd name="connsiteX17" fmla="*/ 130116 w 340734"/>
                  <a:gd name="connsiteY17" fmla="*/ 336542 h 852130"/>
                  <a:gd name="connsiteX18" fmla="*/ 129830 w 340734"/>
                  <a:gd name="connsiteY18" fmla="*/ 335876 h 852130"/>
                  <a:gd name="connsiteX19" fmla="*/ 129640 w 340734"/>
                  <a:gd name="connsiteY19" fmla="*/ 335399 h 852130"/>
                  <a:gd name="connsiteX20" fmla="*/ 128973 w 340734"/>
                  <a:gd name="connsiteY20" fmla="*/ 333971 h 852130"/>
                  <a:gd name="connsiteX21" fmla="*/ 128402 w 340734"/>
                  <a:gd name="connsiteY21" fmla="*/ 332637 h 852130"/>
                  <a:gd name="connsiteX22" fmla="*/ 126687 w 340734"/>
                  <a:gd name="connsiteY22" fmla="*/ 328922 h 852130"/>
                  <a:gd name="connsiteX23" fmla="*/ 124687 w 340734"/>
                  <a:gd name="connsiteY23" fmla="*/ 324445 h 852130"/>
                  <a:gd name="connsiteX24" fmla="*/ 121925 w 340734"/>
                  <a:gd name="connsiteY24" fmla="*/ 318254 h 852130"/>
                  <a:gd name="connsiteX25" fmla="*/ 119639 w 340734"/>
                  <a:gd name="connsiteY25" fmla="*/ 313016 h 852130"/>
                  <a:gd name="connsiteX26" fmla="*/ 117448 w 340734"/>
                  <a:gd name="connsiteY26" fmla="*/ 307872 h 852130"/>
                  <a:gd name="connsiteX27" fmla="*/ 114686 w 340734"/>
                  <a:gd name="connsiteY27" fmla="*/ 300633 h 852130"/>
                  <a:gd name="connsiteX28" fmla="*/ 112971 w 340734"/>
                  <a:gd name="connsiteY28" fmla="*/ 295680 h 852130"/>
                  <a:gd name="connsiteX29" fmla="*/ 109066 w 340734"/>
                  <a:gd name="connsiteY29" fmla="*/ 281869 h 852130"/>
                  <a:gd name="connsiteX30" fmla="*/ 108494 w 340734"/>
                  <a:gd name="connsiteY30" fmla="*/ 279106 h 852130"/>
                  <a:gd name="connsiteX31" fmla="*/ 107256 w 340734"/>
                  <a:gd name="connsiteY31" fmla="*/ 273487 h 852130"/>
                  <a:gd name="connsiteX32" fmla="*/ 106208 w 340734"/>
                  <a:gd name="connsiteY32" fmla="*/ 268724 h 852130"/>
                  <a:gd name="connsiteX33" fmla="*/ 104018 w 340734"/>
                  <a:gd name="connsiteY33" fmla="*/ 259580 h 852130"/>
                  <a:gd name="connsiteX34" fmla="*/ 102684 w 340734"/>
                  <a:gd name="connsiteY34" fmla="*/ 254341 h 852130"/>
                  <a:gd name="connsiteX35" fmla="*/ 101827 w 340734"/>
                  <a:gd name="connsiteY35" fmla="*/ 251103 h 852130"/>
                  <a:gd name="connsiteX36" fmla="*/ 99636 w 340734"/>
                  <a:gd name="connsiteY36" fmla="*/ 243578 h 852130"/>
                  <a:gd name="connsiteX37" fmla="*/ 96398 w 340734"/>
                  <a:gd name="connsiteY37" fmla="*/ 233101 h 852130"/>
                  <a:gd name="connsiteX38" fmla="*/ 94969 w 340734"/>
                  <a:gd name="connsiteY38" fmla="*/ 228529 h 852130"/>
                  <a:gd name="connsiteX39" fmla="*/ 92969 w 340734"/>
                  <a:gd name="connsiteY39" fmla="*/ 222528 h 852130"/>
                  <a:gd name="connsiteX40" fmla="*/ 92207 w 340734"/>
                  <a:gd name="connsiteY40" fmla="*/ 219099 h 852130"/>
                  <a:gd name="connsiteX41" fmla="*/ 91921 w 340734"/>
                  <a:gd name="connsiteY41" fmla="*/ 215956 h 852130"/>
                  <a:gd name="connsiteX42" fmla="*/ 91730 w 340734"/>
                  <a:gd name="connsiteY42" fmla="*/ 211574 h 852130"/>
                  <a:gd name="connsiteX43" fmla="*/ 91635 w 340734"/>
                  <a:gd name="connsiteY43" fmla="*/ 206526 h 852130"/>
                  <a:gd name="connsiteX44" fmla="*/ 91540 w 340734"/>
                  <a:gd name="connsiteY44" fmla="*/ 202430 h 852130"/>
                  <a:gd name="connsiteX45" fmla="*/ 91159 w 340734"/>
                  <a:gd name="connsiteY45" fmla="*/ 197001 h 852130"/>
                  <a:gd name="connsiteX46" fmla="*/ 90397 w 340734"/>
                  <a:gd name="connsiteY46" fmla="*/ 193001 h 852130"/>
                  <a:gd name="connsiteX47" fmla="*/ 89825 w 340734"/>
                  <a:gd name="connsiteY47" fmla="*/ 190810 h 852130"/>
                  <a:gd name="connsiteX48" fmla="*/ 88492 w 340734"/>
                  <a:gd name="connsiteY48" fmla="*/ 185666 h 852130"/>
                  <a:gd name="connsiteX49" fmla="*/ 86873 w 340734"/>
                  <a:gd name="connsiteY49" fmla="*/ 179094 h 852130"/>
                  <a:gd name="connsiteX50" fmla="*/ 85729 w 340734"/>
                  <a:gd name="connsiteY50" fmla="*/ 173855 h 852130"/>
                  <a:gd name="connsiteX51" fmla="*/ 84491 w 340734"/>
                  <a:gd name="connsiteY51" fmla="*/ 167474 h 852130"/>
                  <a:gd name="connsiteX52" fmla="*/ 83539 w 340734"/>
                  <a:gd name="connsiteY52" fmla="*/ 161473 h 852130"/>
                  <a:gd name="connsiteX53" fmla="*/ 83158 w 340734"/>
                  <a:gd name="connsiteY53" fmla="*/ 158425 h 852130"/>
                  <a:gd name="connsiteX54" fmla="*/ 82586 w 340734"/>
                  <a:gd name="connsiteY54" fmla="*/ 153281 h 852130"/>
                  <a:gd name="connsiteX55" fmla="*/ 82110 w 340734"/>
                  <a:gd name="connsiteY55" fmla="*/ 147757 h 852130"/>
                  <a:gd name="connsiteX56" fmla="*/ 81920 w 340734"/>
                  <a:gd name="connsiteY56" fmla="*/ 144328 h 852130"/>
                  <a:gd name="connsiteX57" fmla="*/ 81824 w 340734"/>
                  <a:gd name="connsiteY57" fmla="*/ 142327 h 852130"/>
                  <a:gd name="connsiteX58" fmla="*/ 81824 w 340734"/>
                  <a:gd name="connsiteY58" fmla="*/ 138994 h 852130"/>
                  <a:gd name="connsiteX59" fmla="*/ 81920 w 340734"/>
                  <a:gd name="connsiteY59" fmla="*/ 133660 h 852130"/>
                  <a:gd name="connsiteX60" fmla="*/ 82396 w 340734"/>
                  <a:gd name="connsiteY60" fmla="*/ 126706 h 852130"/>
                  <a:gd name="connsiteX61" fmla="*/ 83158 w 340734"/>
                  <a:gd name="connsiteY61" fmla="*/ 120991 h 852130"/>
                  <a:gd name="connsiteX62" fmla="*/ 84396 w 340734"/>
                  <a:gd name="connsiteY62" fmla="*/ 114514 h 852130"/>
                  <a:gd name="connsiteX63" fmla="*/ 84872 w 340734"/>
                  <a:gd name="connsiteY63" fmla="*/ 111752 h 852130"/>
                  <a:gd name="connsiteX64" fmla="*/ 85539 w 340734"/>
                  <a:gd name="connsiteY64" fmla="*/ 105751 h 852130"/>
                  <a:gd name="connsiteX65" fmla="*/ 86016 w 340734"/>
                  <a:gd name="connsiteY65" fmla="*/ 99560 h 852130"/>
                  <a:gd name="connsiteX66" fmla="*/ 86206 w 340734"/>
                  <a:gd name="connsiteY66" fmla="*/ 96036 h 852130"/>
                  <a:gd name="connsiteX67" fmla="*/ 86492 w 340734"/>
                  <a:gd name="connsiteY67" fmla="*/ 89654 h 852130"/>
                  <a:gd name="connsiteX68" fmla="*/ 86777 w 340734"/>
                  <a:gd name="connsiteY68" fmla="*/ 82225 h 852130"/>
                  <a:gd name="connsiteX69" fmla="*/ 86968 w 340734"/>
                  <a:gd name="connsiteY69" fmla="*/ 77843 h 852130"/>
                  <a:gd name="connsiteX70" fmla="*/ 87063 w 340734"/>
                  <a:gd name="connsiteY70" fmla="*/ 75652 h 852130"/>
                  <a:gd name="connsiteX71" fmla="*/ 87635 w 340734"/>
                  <a:gd name="connsiteY71" fmla="*/ 72509 h 852130"/>
                  <a:gd name="connsiteX72" fmla="*/ 88778 w 340734"/>
                  <a:gd name="connsiteY72" fmla="*/ 68604 h 852130"/>
                  <a:gd name="connsiteX73" fmla="*/ 90778 w 340734"/>
                  <a:gd name="connsiteY73" fmla="*/ 63079 h 852130"/>
                  <a:gd name="connsiteX74" fmla="*/ 92873 w 340734"/>
                  <a:gd name="connsiteY74" fmla="*/ 58031 h 852130"/>
                  <a:gd name="connsiteX75" fmla="*/ 94969 w 340734"/>
                  <a:gd name="connsiteY75" fmla="*/ 53078 h 852130"/>
                  <a:gd name="connsiteX76" fmla="*/ 97064 w 340734"/>
                  <a:gd name="connsiteY76" fmla="*/ 48316 h 852130"/>
                  <a:gd name="connsiteX77" fmla="*/ 99065 w 340734"/>
                  <a:gd name="connsiteY77" fmla="*/ 44029 h 852130"/>
                  <a:gd name="connsiteX78" fmla="*/ 101732 w 340734"/>
                  <a:gd name="connsiteY78" fmla="*/ 38410 h 852130"/>
                  <a:gd name="connsiteX79" fmla="*/ 104399 w 340734"/>
                  <a:gd name="connsiteY79" fmla="*/ 32790 h 852130"/>
                  <a:gd name="connsiteX80" fmla="*/ 106875 w 340734"/>
                  <a:gd name="connsiteY80" fmla="*/ 27647 h 852130"/>
                  <a:gd name="connsiteX81" fmla="*/ 108971 w 340734"/>
                  <a:gd name="connsiteY81" fmla="*/ 23170 h 852130"/>
                  <a:gd name="connsiteX82" fmla="*/ 111066 w 340734"/>
                  <a:gd name="connsiteY82" fmla="*/ 18693 h 852130"/>
                  <a:gd name="connsiteX83" fmla="*/ 112400 w 340734"/>
                  <a:gd name="connsiteY83" fmla="*/ 15835 h 852130"/>
                  <a:gd name="connsiteX84" fmla="*/ 114495 w 340734"/>
                  <a:gd name="connsiteY84" fmla="*/ 11263 h 852130"/>
                  <a:gd name="connsiteX85" fmla="*/ 115924 w 340734"/>
                  <a:gd name="connsiteY85" fmla="*/ 8120 h 852130"/>
                  <a:gd name="connsiteX86" fmla="*/ 116495 w 340734"/>
                  <a:gd name="connsiteY86" fmla="*/ 6787 h 852130"/>
                  <a:gd name="connsiteX87" fmla="*/ 116781 w 340734"/>
                  <a:gd name="connsiteY87" fmla="*/ 6025 h 852130"/>
                  <a:gd name="connsiteX88" fmla="*/ 116781 w 340734"/>
                  <a:gd name="connsiteY88" fmla="*/ 5929 h 852130"/>
                  <a:gd name="connsiteX89" fmla="*/ 117353 w 340734"/>
                  <a:gd name="connsiteY89" fmla="*/ 4501 h 852130"/>
                  <a:gd name="connsiteX90" fmla="*/ 118019 w 340734"/>
                  <a:gd name="connsiteY90" fmla="*/ 2596 h 852130"/>
                  <a:gd name="connsiteX91" fmla="*/ 118019 w 340734"/>
                  <a:gd name="connsiteY91" fmla="*/ 24 h 852130"/>
                  <a:gd name="connsiteX92" fmla="*/ 117543 w 340734"/>
                  <a:gd name="connsiteY92" fmla="*/ 119 h 852130"/>
                  <a:gd name="connsiteX93" fmla="*/ 117448 w 340734"/>
                  <a:gd name="connsiteY93" fmla="*/ 119 h 852130"/>
                  <a:gd name="connsiteX94" fmla="*/ 116876 w 340734"/>
                  <a:gd name="connsiteY94" fmla="*/ 310 h 852130"/>
                  <a:gd name="connsiteX95" fmla="*/ 115733 w 340734"/>
                  <a:gd name="connsiteY95" fmla="*/ 976 h 852130"/>
                  <a:gd name="connsiteX96" fmla="*/ 113924 w 340734"/>
                  <a:gd name="connsiteY96" fmla="*/ 2310 h 852130"/>
                  <a:gd name="connsiteX97" fmla="*/ 112971 w 340734"/>
                  <a:gd name="connsiteY97" fmla="*/ 3167 h 852130"/>
                  <a:gd name="connsiteX98" fmla="*/ 112400 w 340734"/>
                  <a:gd name="connsiteY98" fmla="*/ 3643 h 852130"/>
                  <a:gd name="connsiteX99" fmla="*/ 111447 w 340734"/>
                  <a:gd name="connsiteY99" fmla="*/ 2786 h 852130"/>
                  <a:gd name="connsiteX100" fmla="*/ 111352 w 340734"/>
                  <a:gd name="connsiteY100" fmla="*/ 2691 h 852130"/>
                  <a:gd name="connsiteX101" fmla="*/ 110685 w 340734"/>
                  <a:gd name="connsiteY101" fmla="*/ 2405 h 852130"/>
                  <a:gd name="connsiteX102" fmla="*/ 109066 w 340734"/>
                  <a:gd name="connsiteY102" fmla="*/ 2405 h 852130"/>
                  <a:gd name="connsiteX103" fmla="*/ 107732 w 340734"/>
                  <a:gd name="connsiteY103" fmla="*/ 3262 h 852130"/>
                  <a:gd name="connsiteX104" fmla="*/ 93350 w 340734"/>
                  <a:gd name="connsiteY104" fmla="*/ 20503 h 852130"/>
                  <a:gd name="connsiteX105" fmla="*/ 93064 w 340734"/>
                  <a:gd name="connsiteY105" fmla="*/ 20693 h 852130"/>
                  <a:gd name="connsiteX106" fmla="*/ 91921 w 340734"/>
                  <a:gd name="connsiteY106" fmla="*/ 21836 h 852130"/>
                  <a:gd name="connsiteX107" fmla="*/ 90016 w 340734"/>
                  <a:gd name="connsiteY107" fmla="*/ 23741 h 852130"/>
                  <a:gd name="connsiteX108" fmla="*/ 89063 w 340734"/>
                  <a:gd name="connsiteY108" fmla="*/ 24694 h 852130"/>
                  <a:gd name="connsiteX109" fmla="*/ 88492 w 340734"/>
                  <a:gd name="connsiteY109" fmla="*/ 25551 h 852130"/>
                  <a:gd name="connsiteX110" fmla="*/ 88397 w 340734"/>
                  <a:gd name="connsiteY110" fmla="*/ 25646 h 852130"/>
                  <a:gd name="connsiteX111" fmla="*/ 85825 w 340734"/>
                  <a:gd name="connsiteY111" fmla="*/ 28980 h 852130"/>
                  <a:gd name="connsiteX112" fmla="*/ 76776 w 340734"/>
                  <a:gd name="connsiteY112" fmla="*/ 39172 h 852130"/>
                  <a:gd name="connsiteX113" fmla="*/ 70775 w 340734"/>
                  <a:gd name="connsiteY113" fmla="*/ 50697 h 852130"/>
                  <a:gd name="connsiteX114" fmla="*/ 70490 w 340734"/>
                  <a:gd name="connsiteY114" fmla="*/ 50792 h 852130"/>
                  <a:gd name="connsiteX115" fmla="*/ 66775 w 340734"/>
                  <a:gd name="connsiteY115" fmla="*/ 52316 h 852130"/>
                  <a:gd name="connsiteX116" fmla="*/ 49249 w 340734"/>
                  <a:gd name="connsiteY116" fmla="*/ 91559 h 852130"/>
                  <a:gd name="connsiteX117" fmla="*/ 44391 w 340734"/>
                  <a:gd name="connsiteY117" fmla="*/ 95274 h 852130"/>
                  <a:gd name="connsiteX118" fmla="*/ 44677 w 340734"/>
                  <a:gd name="connsiteY118" fmla="*/ 96988 h 852130"/>
                  <a:gd name="connsiteX119" fmla="*/ 42200 w 340734"/>
                  <a:gd name="connsiteY119" fmla="*/ 98512 h 852130"/>
                  <a:gd name="connsiteX120" fmla="*/ 40581 w 340734"/>
                  <a:gd name="connsiteY120" fmla="*/ 103370 h 852130"/>
                  <a:gd name="connsiteX121" fmla="*/ 25341 w 340734"/>
                  <a:gd name="connsiteY121" fmla="*/ 135088 h 852130"/>
                  <a:gd name="connsiteX122" fmla="*/ 7148 w 340734"/>
                  <a:gd name="connsiteY122" fmla="*/ 210431 h 852130"/>
                  <a:gd name="connsiteX123" fmla="*/ 4 w 340734"/>
                  <a:gd name="connsiteY123" fmla="*/ 260342 h 852130"/>
                  <a:gd name="connsiteX124" fmla="*/ 3434 w 340734"/>
                  <a:gd name="connsiteY124" fmla="*/ 296251 h 852130"/>
                  <a:gd name="connsiteX125" fmla="*/ 12006 w 340734"/>
                  <a:gd name="connsiteY125" fmla="*/ 340733 h 852130"/>
                  <a:gd name="connsiteX126" fmla="*/ 12101 w 340734"/>
                  <a:gd name="connsiteY126" fmla="*/ 341400 h 852130"/>
                  <a:gd name="connsiteX127" fmla="*/ 12578 w 340734"/>
                  <a:gd name="connsiteY127" fmla="*/ 343876 h 852130"/>
                  <a:gd name="connsiteX128" fmla="*/ 14197 w 340734"/>
                  <a:gd name="connsiteY128" fmla="*/ 346829 h 852130"/>
                  <a:gd name="connsiteX129" fmla="*/ 14292 w 340734"/>
                  <a:gd name="connsiteY129" fmla="*/ 347305 h 852130"/>
                  <a:gd name="connsiteX130" fmla="*/ 15149 w 340734"/>
                  <a:gd name="connsiteY130" fmla="*/ 348830 h 852130"/>
                  <a:gd name="connsiteX131" fmla="*/ 16102 w 340734"/>
                  <a:gd name="connsiteY131" fmla="*/ 353497 h 852130"/>
                  <a:gd name="connsiteX132" fmla="*/ 17435 w 340734"/>
                  <a:gd name="connsiteY132" fmla="*/ 364831 h 852130"/>
                  <a:gd name="connsiteX133" fmla="*/ 17435 w 340734"/>
                  <a:gd name="connsiteY133" fmla="*/ 364927 h 852130"/>
                  <a:gd name="connsiteX134" fmla="*/ 19245 w 340734"/>
                  <a:gd name="connsiteY134" fmla="*/ 369880 h 852130"/>
                  <a:gd name="connsiteX135" fmla="*/ 24484 w 340734"/>
                  <a:gd name="connsiteY135" fmla="*/ 385786 h 852130"/>
                  <a:gd name="connsiteX136" fmla="*/ 26294 w 340734"/>
                  <a:gd name="connsiteY136" fmla="*/ 389977 h 852130"/>
                  <a:gd name="connsiteX137" fmla="*/ 26389 w 340734"/>
                  <a:gd name="connsiteY137" fmla="*/ 390644 h 852130"/>
                  <a:gd name="connsiteX138" fmla="*/ 26865 w 340734"/>
                  <a:gd name="connsiteY138" fmla="*/ 391406 h 852130"/>
                  <a:gd name="connsiteX139" fmla="*/ 27913 w 340734"/>
                  <a:gd name="connsiteY139" fmla="*/ 393502 h 852130"/>
                  <a:gd name="connsiteX140" fmla="*/ 28484 w 340734"/>
                  <a:gd name="connsiteY140" fmla="*/ 395026 h 852130"/>
                  <a:gd name="connsiteX141" fmla="*/ 31818 w 340734"/>
                  <a:gd name="connsiteY141" fmla="*/ 403122 h 852130"/>
                  <a:gd name="connsiteX142" fmla="*/ 36295 w 340734"/>
                  <a:gd name="connsiteY142" fmla="*/ 409980 h 852130"/>
                  <a:gd name="connsiteX143" fmla="*/ 38771 w 340734"/>
                  <a:gd name="connsiteY143" fmla="*/ 412742 h 852130"/>
                  <a:gd name="connsiteX144" fmla="*/ 42105 w 340734"/>
                  <a:gd name="connsiteY144" fmla="*/ 419314 h 852130"/>
                  <a:gd name="connsiteX145" fmla="*/ 43915 w 340734"/>
                  <a:gd name="connsiteY145" fmla="*/ 423601 h 852130"/>
                  <a:gd name="connsiteX146" fmla="*/ 44010 w 340734"/>
                  <a:gd name="connsiteY146" fmla="*/ 423696 h 852130"/>
                  <a:gd name="connsiteX147" fmla="*/ 51440 w 340734"/>
                  <a:gd name="connsiteY147" fmla="*/ 432364 h 852130"/>
                  <a:gd name="connsiteX148" fmla="*/ 53821 w 340734"/>
                  <a:gd name="connsiteY148" fmla="*/ 437984 h 852130"/>
                  <a:gd name="connsiteX149" fmla="*/ 54011 w 340734"/>
                  <a:gd name="connsiteY149" fmla="*/ 438460 h 852130"/>
                  <a:gd name="connsiteX150" fmla="*/ 58393 w 340734"/>
                  <a:gd name="connsiteY150" fmla="*/ 447413 h 852130"/>
                  <a:gd name="connsiteX151" fmla="*/ 61822 w 340734"/>
                  <a:gd name="connsiteY151" fmla="*/ 454747 h 852130"/>
                  <a:gd name="connsiteX152" fmla="*/ 61917 w 340734"/>
                  <a:gd name="connsiteY152" fmla="*/ 454938 h 852130"/>
                  <a:gd name="connsiteX153" fmla="*/ 62870 w 340734"/>
                  <a:gd name="connsiteY153" fmla="*/ 456081 h 852130"/>
                  <a:gd name="connsiteX154" fmla="*/ 65060 w 340734"/>
                  <a:gd name="connsiteY154" fmla="*/ 461034 h 852130"/>
                  <a:gd name="connsiteX155" fmla="*/ 66108 w 340734"/>
                  <a:gd name="connsiteY155" fmla="*/ 462653 h 852130"/>
                  <a:gd name="connsiteX156" fmla="*/ 66489 w 340734"/>
                  <a:gd name="connsiteY156" fmla="*/ 463320 h 852130"/>
                  <a:gd name="connsiteX157" fmla="*/ 68585 w 340734"/>
                  <a:gd name="connsiteY157" fmla="*/ 465892 h 852130"/>
                  <a:gd name="connsiteX158" fmla="*/ 70204 w 340734"/>
                  <a:gd name="connsiteY158" fmla="*/ 468368 h 852130"/>
                  <a:gd name="connsiteX159" fmla="*/ 72680 w 340734"/>
                  <a:gd name="connsiteY159" fmla="*/ 474750 h 852130"/>
                  <a:gd name="connsiteX160" fmla="*/ 75824 w 340734"/>
                  <a:gd name="connsiteY160" fmla="*/ 479989 h 852130"/>
                  <a:gd name="connsiteX161" fmla="*/ 80015 w 340734"/>
                  <a:gd name="connsiteY161" fmla="*/ 487514 h 852130"/>
                  <a:gd name="connsiteX162" fmla="*/ 84206 w 340734"/>
                  <a:gd name="connsiteY162" fmla="*/ 495610 h 852130"/>
                  <a:gd name="connsiteX163" fmla="*/ 84491 w 340734"/>
                  <a:gd name="connsiteY163" fmla="*/ 497896 h 852130"/>
                  <a:gd name="connsiteX164" fmla="*/ 87444 w 340734"/>
                  <a:gd name="connsiteY164" fmla="*/ 504754 h 852130"/>
                  <a:gd name="connsiteX165" fmla="*/ 90397 w 340734"/>
                  <a:gd name="connsiteY165" fmla="*/ 507992 h 852130"/>
                  <a:gd name="connsiteX166" fmla="*/ 90492 w 340734"/>
                  <a:gd name="connsiteY166" fmla="*/ 508088 h 852130"/>
                  <a:gd name="connsiteX167" fmla="*/ 91730 w 340734"/>
                  <a:gd name="connsiteY167" fmla="*/ 509993 h 852130"/>
                  <a:gd name="connsiteX168" fmla="*/ 94302 w 340734"/>
                  <a:gd name="connsiteY168" fmla="*/ 516279 h 852130"/>
                  <a:gd name="connsiteX169" fmla="*/ 95350 w 340734"/>
                  <a:gd name="connsiteY169" fmla="*/ 517041 h 852130"/>
                  <a:gd name="connsiteX170" fmla="*/ 98112 w 340734"/>
                  <a:gd name="connsiteY170" fmla="*/ 519136 h 852130"/>
                  <a:gd name="connsiteX171" fmla="*/ 102017 w 340734"/>
                  <a:gd name="connsiteY171" fmla="*/ 524185 h 852130"/>
                  <a:gd name="connsiteX172" fmla="*/ 102779 w 340734"/>
                  <a:gd name="connsiteY172" fmla="*/ 525614 h 852130"/>
                  <a:gd name="connsiteX173" fmla="*/ 104494 w 340734"/>
                  <a:gd name="connsiteY173" fmla="*/ 528281 h 852130"/>
                  <a:gd name="connsiteX174" fmla="*/ 106208 w 340734"/>
                  <a:gd name="connsiteY174" fmla="*/ 533043 h 852130"/>
                  <a:gd name="connsiteX175" fmla="*/ 110971 w 340734"/>
                  <a:gd name="connsiteY175" fmla="*/ 541425 h 852130"/>
                  <a:gd name="connsiteX176" fmla="*/ 115352 w 340734"/>
                  <a:gd name="connsiteY176" fmla="*/ 548378 h 852130"/>
                  <a:gd name="connsiteX177" fmla="*/ 117829 w 340734"/>
                  <a:gd name="connsiteY177" fmla="*/ 551617 h 852130"/>
                  <a:gd name="connsiteX178" fmla="*/ 119258 w 340734"/>
                  <a:gd name="connsiteY178" fmla="*/ 554379 h 852130"/>
                  <a:gd name="connsiteX179" fmla="*/ 121734 w 340734"/>
                  <a:gd name="connsiteY179" fmla="*/ 557713 h 852130"/>
                  <a:gd name="connsiteX180" fmla="*/ 124211 w 340734"/>
                  <a:gd name="connsiteY180" fmla="*/ 562666 h 852130"/>
                  <a:gd name="connsiteX181" fmla="*/ 125830 w 340734"/>
                  <a:gd name="connsiteY181" fmla="*/ 567143 h 852130"/>
                  <a:gd name="connsiteX182" fmla="*/ 128402 w 340734"/>
                  <a:gd name="connsiteY182" fmla="*/ 572572 h 852130"/>
                  <a:gd name="connsiteX183" fmla="*/ 136498 w 340734"/>
                  <a:gd name="connsiteY183" fmla="*/ 579811 h 852130"/>
                  <a:gd name="connsiteX184" fmla="*/ 138117 w 340734"/>
                  <a:gd name="connsiteY184" fmla="*/ 582287 h 852130"/>
                  <a:gd name="connsiteX185" fmla="*/ 139451 w 340734"/>
                  <a:gd name="connsiteY185" fmla="*/ 584478 h 852130"/>
                  <a:gd name="connsiteX186" fmla="*/ 140784 w 340734"/>
                  <a:gd name="connsiteY186" fmla="*/ 586288 h 852130"/>
                  <a:gd name="connsiteX187" fmla="*/ 141260 w 340734"/>
                  <a:gd name="connsiteY187" fmla="*/ 587050 h 852130"/>
                  <a:gd name="connsiteX188" fmla="*/ 142213 w 340734"/>
                  <a:gd name="connsiteY188" fmla="*/ 588860 h 852130"/>
                  <a:gd name="connsiteX189" fmla="*/ 142689 w 340734"/>
                  <a:gd name="connsiteY189" fmla="*/ 589812 h 852130"/>
                  <a:gd name="connsiteX190" fmla="*/ 143356 w 340734"/>
                  <a:gd name="connsiteY190" fmla="*/ 591717 h 852130"/>
                  <a:gd name="connsiteX191" fmla="*/ 143642 w 340734"/>
                  <a:gd name="connsiteY191" fmla="*/ 592765 h 852130"/>
                  <a:gd name="connsiteX192" fmla="*/ 143642 w 340734"/>
                  <a:gd name="connsiteY192" fmla="*/ 592765 h 852130"/>
                  <a:gd name="connsiteX193" fmla="*/ 144785 w 340734"/>
                  <a:gd name="connsiteY193" fmla="*/ 593813 h 852130"/>
                  <a:gd name="connsiteX194" fmla="*/ 145261 w 340734"/>
                  <a:gd name="connsiteY194" fmla="*/ 594193 h 852130"/>
                  <a:gd name="connsiteX195" fmla="*/ 145547 w 340734"/>
                  <a:gd name="connsiteY195" fmla="*/ 594479 h 852130"/>
                  <a:gd name="connsiteX196" fmla="*/ 145642 w 340734"/>
                  <a:gd name="connsiteY196" fmla="*/ 594575 h 852130"/>
                  <a:gd name="connsiteX197" fmla="*/ 150595 w 340734"/>
                  <a:gd name="connsiteY197" fmla="*/ 601147 h 852130"/>
                  <a:gd name="connsiteX198" fmla="*/ 151262 w 340734"/>
                  <a:gd name="connsiteY198" fmla="*/ 602861 h 852130"/>
                  <a:gd name="connsiteX199" fmla="*/ 152214 w 340734"/>
                  <a:gd name="connsiteY199" fmla="*/ 603718 h 852130"/>
                  <a:gd name="connsiteX200" fmla="*/ 153643 w 340734"/>
                  <a:gd name="connsiteY200" fmla="*/ 605052 h 852130"/>
                  <a:gd name="connsiteX201" fmla="*/ 154595 w 340734"/>
                  <a:gd name="connsiteY201" fmla="*/ 606385 h 852130"/>
                  <a:gd name="connsiteX202" fmla="*/ 155453 w 340734"/>
                  <a:gd name="connsiteY202" fmla="*/ 607624 h 852130"/>
                  <a:gd name="connsiteX203" fmla="*/ 156310 w 340734"/>
                  <a:gd name="connsiteY203" fmla="*/ 609338 h 852130"/>
                  <a:gd name="connsiteX204" fmla="*/ 156786 w 340734"/>
                  <a:gd name="connsiteY204" fmla="*/ 610481 h 852130"/>
                  <a:gd name="connsiteX205" fmla="*/ 157453 w 340734"/>
                  <a:gd name="connsiteY205" fmla="*/ 612577 h 852130"/>
                  <a:gd name="connsiteX206" fmla="*/ 157453 w 340734"/>
                  <a:gd name="connsiteY206" fmla="*/ 612672 h 852130"/>
                  <a:gd name="connsiteX207" fmla="*/ 170026 w 340734"/>
                  <a:gd name="connsiteY207" fmla="*/ 628102 h 852130"/>
                  <a:gd name="connsiteX208" fmla="*/ 175931 w 340734"/>
                  <a:gd name="connsiteY208" fmla="*/ 639818 h 852130"/>
                  <a:gd name="connsiteX209" fmla="*/ 179646 w 340734"/>
                  <a:gd name="connsiteY209" fmla="*/ 642581 h 852130"/>
                  <a:gd name="connsiteX210" fmla="*/ 180503 w 340734"/>
                  <a:gd name="connsiteY210" fmla="*/ 643438 h 852130"/>
                  <a:gd name="connsiteX211" fmla="*/ 185552 w 340734"/>
                  <a:gd name="connsiteY211" fmla="*/ 658106 h 852130"/>
                  <a:gd name="connsiteX212" fmla="*/ 198982 w 340734"/>
                  <a:gd name="connsiteY212" fmla="*/ 675632 h 852130"/>
                  <a:gd name="connsiteX213" fmla="*/ 214127 w 340734"/>
                  <a:gd name="connsiteY213" fmla="*/ 691444 h 852130"/>
                  <a:gd name="connsiteX214" fmla="*/ 217746 w 340734"/>
                  <a:gd name="connsiteY214" fmla="*/ 700873 h 852130"/>
                  <a:gd name="connsiteX215" fmla="*/ 248607 w 340734"/>
                  <a:gd name="connsiteY215" fmla="*/ 744593 h 852130"/>
                  <a:gd name="connsiteX216" fmla="*/ 254322 w 340734"/>
                  <a:gd name="connsiteY216" fmla="*/ 752309 h 852130"/>
                  <a:gd name="connsiteX217" fmla="*/ 256799 w 340734"/>
                  <a:gd name="connsiteY217" fmla="*/ 755071 h 852130"/>
                  <a:gd name="connsiteX218" fmla="*/ 265466 w 340734"/>
                  <a:gd name="connsiteY218" fmla="*/ 751165 h 852130"/>
                  <a:gd name="connsiteX219" fmla="*/ 271848 w 340734"/>
                  <a:gd name="connsiteY219" fmla="*/ 766882 h 852130"/>
                  <a:gd name="connsiteX220" fmla="*/ 270229 w 340734"/>
                  <a:gd name="connsiteY220" fmla="*/ 767930 h 852130"/>
                  <a:gd name="connsiteX221" fmla="*/ 269467 w 340734"/>
                  <a:gd name="connsiteY221" fmla="*/ 766882 h 852130"/>
                  <a:gd name="connsiteX222" fmla="*/ 265657 w 340734"/>
                  <a:gd name="connsiteY222" fmla="*/ 765643 h 852130"/>
                  <a:gd name="connsiteX223" fmla="*/ 262418 w 340734"/>
                  <a:gd name="connsiteY223" fmla="*/ 764977 h 852130"/>
                  <a:gd name="connsiteX224" fmla="*/ 263371 w 340734"/>
                  <a:gd name="connsiteY224" fmla="*/ 767548 h 852130"/>
                  <a:gd name="connsiteX225" fmla="*/ 263752 w 340734"/>
                  <a:gd name="connsiteY225" fmla="*/ 769644 h 852130"/>
                  <a:gd name="connsiteX226" fmla="*/ 268610 w 340734"/>
                  <a:gd name="connsiteY226" fmla="*/ 776693 h 852130"/>
                  <a:gd name="connsiteX227" fmla="*/ 269372 w 340734"/>
                  <a:gd name="connsiteY227" fmla="*/ 777931 h 852130"/>
                  <a:gd name="connsiteX228" fmla="*/ 267657 w 340734"/>
                  <a:gd name="connsiteY228" fmla="*/ 778312 h 852130"/>
                  <a:gd name="connsiteX229" fmla="*/ 268514 w 340734"/>
                  <a:gd name="connsiteY229" fmla="*/ 782503 h 852130"/>
                  <a:gd name="connsiteX230" fmla="*/ 270229 w 340734"/>
                  <a:gd name="connsiteY230" fmla="*/ 784598 h 852130"/>
                  <a:gd name="connsiteX231" fmla="*/ 270324 w 340734"/>
                  <a:gd name="connsiteY231" fmla="*/ 784693 h 852130"/>
                  <a:gd name="connsiteX232" fmla="*/ 271848 w 340734"/>
                  <a:gd name="connsiteY232" fmla="*/ 787360 h 852130"/>
                  <a:gd name="connsiteX233" fmla="*/ 271848 w 340734"/>
                  <a:gd name="connsiteY233" fmla="*/ 787456 h 852130"/>
                  <a:gd name="connsiteX234" fmla="*/ 272896 w 340734"/>
                  <a:gd name="connsiteY234" fmla="*/ 790409 h 852130"/>
                  <a:gd name="connsiteX235" fmla="*/ 272896 w 340734"/>
                  <a:gd name="connsiteY235" fmla="*/ 790409 h 852130"/>
                  <a:gd name="connsiteX236" fmla="*/ 276611 w 340734"/>
                  <a:gd name="connsiteY236" fmla="*/ 798790 h 852130"/>
                  <a:gd name="connsiteX237" fmla="*/ 277563 w 340734"/>
                  <a:gd name="connsiteY237" fmla="*/ 800219 h 852130"/>
                  <a:gd name="connsiteX238" fmla="*/ 278611 w 340734"/>
                  <a:gd name="connsiteY238" fmla="*/ 802696 h 852130"/>
                  <a:gd name="connsiteX239" fmla="*/ 283755 w 340734"/>
                  <a:gd name="connsiteY239" fmla="*/ 814983 h 852130"/>
                  <a:gd name="connsiteX240" fmla="*/ 285754 w 340734"/>
                  <a:gd name="connsiteY240" fmla="*/ 817364 h 852130"/>
                  <a:gd name="connsiteX241" fmla="*/ 285754 w 340734"/>
                  <a:gd name="connsiteY241" fmla="*/ 817364 h 852130"/>
                  <a:gd name="connsiteX242" fmla="*/ 287279 w 340734"/>
                  <a:gd name="connsiteY242" fmla="*/ 820031 h 852130"/>
                  <a:gd name="connsiteX243" fmla="*/ 287374 w 340734"/>
                  <a:gd name="connsiteY243" fmla="*/ 820127 h 852130"/>
                  <a:gd name="connsiteX244" fmla="*/ 288422 w 340734"/>
                  <a:gd name="connsiteY244" fmla="*/ 822889 h 852130"/>
                  <a:gd name="connsiteX245" fmla="*/ 288517 w 340734"/>
                  <a:gd name="connsiteY245" fmla="*/ 823079 h 852130"/>
                  <a:gd name="connsiteX246" fmla="*/ 289089 w 340734"/>
                  <a:gd name="connsiteY246" fmla="*/ 826032 h 852130"/>
                  <a:gd name="connsiteX247" fmla="*/ 289755 w 340734"/>
                  <a:gd name="connsiteY247" fmla="*/ 827365 h 852130"/>
                  <a:gd name="connsiteX248" fmla="*/ 289946 w 340734"/>
                  <a:gd name="connsiteY248" fmla="*/ 827365 h 852130"/>
                  <a:gd name="connsiteX249" fmla="*/ 291946 w 340734"/>
                  <a:gd name="connsiteY249" fmla="*/ 831080 h 852130"/>
                  <a:gd name="connsiteX250" fmla="*/ 291946 w 340734"/>
                  <a:gd name="connsiteY250" fmla="*/ 832509 h 852130"/>
                  <a:gd name="connsiteX251" fmla="*/ 290708 w 340734"/>
                  <a:gd name="connsiteY251" fmla="*/ 831176 h 852130"/>
                  <a:gd name="connsiteX252" fmla="*/ 290803 w 340734"/>
                  <a:gd name="connsiteY252" fmla="*/ 832604 h 852130"/>
                  <a:gd name="connsiteX253" fmla="*/ 290993 w 340734"/>
                  <a:gd name="connsiteY253" fmla="*/ 832985 h 852130"/>
                  <a:gd name="connsiteX254" fmla="*/ 291755 w 340734"/>
                  <a:gd name="connsiteY254" fmla="*/ 835081 h 852130"/>
                  <a:gd name="connsiteX255" fmla="*/ 291946 w 340734"/>
                  <a:gd name="connsiteY255" fmla="*/ 835652 h 852130"/>
                  <a:gd name="connsiteX256" fmla="*/ 292422 w 340734"/>
                  <a:gd name="connsiteY256" fmla="*/ 838034 h 852130"/>
                  <a:gd name="connsiteX257" fmla="*/ 293184 w 340734"/>
                  <a:gd name="connsiteY257" fmla="*/ 840701 h 852130"/>
                  <a:gd name="connsiteX258" fmla="*/ 293470 w 340734"/>
                  <a:gd name="connsiteY258" fmla="*/ 841081 h 852130"/>
                  <a:gd name="connsiteX259" fmla="*/ 296042 w 340734"/>
                  <a:gd name="connsiteY259" fmla="*/ 851368 h 852130"/>
                  <a:gd name="connsiteX260" fmla="*/ 298232 w 340734"/>
                  <a:gd name="connsiteY260" fmla="*/ 852131 h 852130"/>
                  <a:gd name="connsiteX261" fmla="*/ 299471 w 340734"/>
                  <a:gd name="connsiteY261" fmla="*/ 848987 h 852130"/>
                  <a:gd name="connsiteX262" fmla="*/ 305757 w 340734"/>
                  <a:gd name="connsiteY262" fmla="*/ 842606 h 852130"/>
                  <a:gd name="connsiteX263" fmla="*/ 308329 w 340734"/>
                  <a:gd name="connsiteY263" fmla="*/ 840891 h 852130"/>
                  <a:gd name="connsiteX264" fmla="*/ 312520 w 340734"/>
                  <a:gd name="connsiteY264" fmla="*/ 834795 h 852130"/>
                  <a:gd name="connsiteX265" fmla="*/ 313091 w 340734"/>
                  <a:gd name="connsiteY265" fmla="*/ 834033 h 852130"/>
                  <a:gd name="connsiteX266" fmla="*/ 313282 w 340734"/>
                  <a:gd name="connsiteY266" fmla="*/ 833747 h 852130"/>
                  <a:gd name="connsiteX267" fmla="*/ 313473 w 340734"/>
                  <a:gd name="connsiteY267" fmla="*/ 833461 h 852130"/>
                  <a:gd name="connsiteX268" fmla="*/ 314234 w 340734"/>
                  <a:gd name="connsiteY268" fmla="*/ 832223 h 852130"/>
                  <a:gd name="connsiteX269" fmla="*/ 315092 w 340734"/>
                  <a:gd name="connsiteY269" fmla="*/ 830890 h 852130"/>
                  <a:gd name="connsiteX270" fmla="*/ 316235 w 340734"/>
                  <a:gd name="connsiteY270" fmla="*/ 829175 h 852130"/>
                  <a:gd name="connsiteX271" fmla="*/ 317378 w 340734"/>
                  <a:gd name="connsiteY271" fmla="*/ 827461 h 852130"/>
                  <a:gd name="connsiteX272" fmla="*/ 318902 w 340734"/>
                  <a:gd name="connsiteY272" fmla="*/ 824984 h 852130"/>
                  <a:gd name="connsiteX273" fmla="*/ 320616 w 340734"/>
                  <a:gd name="connsiteY273" fmla="*/ 822127 h 852130"/>
                  <a:gd name="connsiteX274" fmla="*/ 322045 w 340734"/>
                  <a:gd name="connsiteY274" fmla="*/ 819746 h 852130"/>
                  <a:gd name="connsiteX275" fmla="*/ 323664 w 340734"/>
                  <a:gd name="connsiteY275" fmla="*/ 816983 h 852130"/>
                  <a:gd name="connsiteX276" fmla="*/ 324902 w 340734"/>
                  <a:gd name="connsiteY276" fmla="*/ 814697 h 852130"/>
                  <a:gd name="connsiteX277" fmla="*/ 326426 w 340734"/>
                  <a:gd name="connsiteY277" fmla="*/ 811744 h 852130"/>
                  <a:gd name="connsiteX278" fmla="*/ 327379 w 340734"/>
                  <a:gd name="connsiteY278" fmla="*/ 809839 h 852130"/>
                  <a:gd name="connsiteX279" fmla="*/ 329093 w 340734"/>
                  <a:gd name="connsiteY279" fmla="*/ 806410 h 852130"/>
                  <a:gd name="connsiteX280" fmla="*/ 330141 w 340734"/>
                  <a:gd name="connsiteY280" fmla="*/ 804029 h 852130"/>
                  <a:gd name="connsiteX281" fmla="*/ 331951 w 340734"/>
                  <a:gd name="connsiteY281" fmla="*/ 799648 h 852130"/>
                  <a:gd name="connsiteX282" fmla="*/ 333379 w 340734"/>
                  <a:gd name="connsiteY282" fmla="*/ 795647 h 852130"/>
                  <a:gd name="connsiteX283" fmla="*/ 334332 w 340734"/>
                  <a:gd name="connsiteY283" fmla="*/ 792694 h 852130"/>
                  <a:gd name="connsiteX284" fmla="*/ 335475 w 340734"/>
                  <a:gd name="connsiteY284" fmla="*/ 788980 h 852130"/>
                  <a:gd name="connsiteX285" fmla="*/ 336618 w 340734"/>
                  <a:gd name="connsiteY285" fmla="*/ 784503 h 852130"/>
                  <a:gd name="connsiteX286" fmla="*/ 337475 w 340734"/>
                  <a:gd name="connsiteY286" fmla="*/ 780598 h 852130"/>
                  <a:gd name="connsiteX287" fmla="*/ 338333 w 340734"/>
                  <a:gd name="connsiteY287" fmla="*/ 776216 h 852130"/>
                  <a:gd name="connsiteX288" fmla="*/ 339095 w 340734"/>
                  <a:gd name="connsiteY288" fmla="*/ 771549 h 852130"/>
                  <a:gd name="connsiteX289" fmla="*/ 339762 w 340734"/>
                  <a:gd name="connsiteY289" fmla="*/ 766596 h 852130"/>
                  <a:gd name="connsiteX290" fmla="*/ 340047 w 340734"/>
                  <a:gd name="connsiteY290" fmla="*/ 763548 h 852130"/>
                  <a:gd name="connsiteX291" fmla="*/ 340333 w 340734"/>
                  <a:gd name="connsiteY291" fmla="*/ 760310 h 852130"/>
                  <a:gd name="connsiteX292" fmla="*/ 340523 w 340734"/>
                  <a:gd name="connsiteY292" fmla="*/ 757547 h 852130"/>
                  <a:gd name="connsiteX293" fmla="*/ 340619 w 340734"/>
                  <a:gd name="connsiteY293" fmla="*/ 755738 h 852130"/>
                  <a:gd name="connsiteX294" fmla="*/ 340619 w 340734"/>
                  <a:gd name="connsiteY294" fmla="*/ 754690 h 852130"/>
                  <a:gd name="connsiteX295" fmla="*/ 340619 w 340734"/>
                  <a:gd name="connsiteY295" fmla="*/ 753737 h 852130"/>
                  <a:gd name="connsiteX296" fmla="*/ 340619 w 340734"/>
                  <a:gd name="connsiteY296" fmla="*/ 752880 h 852130"/>
                  <a:gd name="connsiteX297" fmla="*/ 340619 w 340734"/>
                  <a:gd name="connsiteY297" fmla="*/ 752880 h 852130"/>
                  <a:gd name="connsiteX298" fmla="*/ 340619 w 340734"/>
                  <a:gd name="connsiteY298" fmla="*/ 752023 h 852130"/>
                  <a:gd name="connsiteX299" fmla="*/ 332237 w 340734"/>
                  <a:gd name="connsiteY299" fmla="*/ 679918 h 852130"/>
                  <a:gd name="connsiteX300" fmla="*/ 252417 w 340734"/>
                  <a:gd name="connsiteY300" fmla="*/ 575715 h 852130"/>
                  <a:gd name="connsiteX301" fmla="*/ 258037 w 340734"/>
                  <a:gd name="connsiteY301" fmla="*/ 570762 h 852130"/>
                  <a:gd name="connsiteX302" fmla="*/ 261085 w 340734"/>
                  <a:gd name="connsiteY302" fmla="*/ 572381 h 852130"/>
                  <a:gd name="connsiteX303" fmla="*/ 273658 w 340734"/>
                  <a:gd name="connsiteY303" fmla="*/ 588193 h 852130"/>
                  <a:gd name="connsiteX304" fmla="*/ 275087 w 340734"/>
                  <a:gd name="connsiteY304" fmla="*/ 594003 h 852130"/>
                  <a:gd name="connsiteX305" fmla="*/ 261180 w 340734"/>
                  <a:gd name="connsiteY305" fmla="*/ 592289 h 852130"/>
                  <a:gd name="connsiteX306" fmla="*/ 261371 w 340734"/>
                  <a:gd name="connsiteY306" fmla="*/ 592384 h 852130"/>
                  <a:gd name="connsiteX307" fmla="*/ 261085 w 340734"/>
                  <a:gd name="connsiteY307" fmla="*/ 591812 h 852130"/>
                  <a:gd name="connsiteX308" fmla="*/ 260990 w 340734"/>
                  <a:gd name="connsiteY308" fmla="*/ 592098 h 852130"/>
                  <a:gd name="connsiteX309" fmla="*/ 261085 w 340734"/>
                  <a:gd name="connsiteY309" fmla="*/ 592193 h 852130"/>
                  <a:gd name="connsiteX310" fmla="*/ 245464 w 340734"/>
                  <a:gd name="connsiteY310" fmla="*/ 579049 h 852130"/>
                  <a:gd name="connsiteX311" fmla="*/ 243273 w 340734"/>
                  <a:gd name="connsiteY311" fmla="*/ 571429 h 852130"/>
                  <a:gd name="connsiteX312" fmla="*/ 252417 w 340734"/>
                  <a:gd name="connsiteY312" fmla="*/ 575715 h 852130"/>
                  <a:gd name="connsiteX313" fmla="*/ 232700 w 340734"/>
                  <a:gd name="connsiteY313" fmla="*/ 557427 h 852130"/>
                  <a:gd name="connsiteX314" fmla="*/ 233748 w 340734"/>
                  <a:gd name="connsiteY314" fmla="*/ 556665 h 852130"/>
                  <a:gd name="connsiteX315" fmla="*/ 240892 w 340734"/>
                  <a:gd name="connsiteY315" fmla="*/ 562475 h 852130"/>
                  <a:gd name="connsiteX316" fmla="*/ 241368 w 340734"/>
                  <a:gd name="connsiteY316" fmla="*/ 566190 h 852130"/>
                  <a:gd name="connsiteX317" fmla="*/ 237653 w 340734"/>
                  <a:gd name="connsiteY317" fmla="*/ 566285 h 852130"/>
                  <a:gd name="connsiteX318" fmla="*/ 232700 w 340734"/>
                  <a:gd name="connsiteY318" fmla="*/ 557427 h 852130"/>
                  <a:gd name="connsiteX319" fmla="*/ 177836 w 340734"/>
                  <a:gd name="connsiteY319" fmla="*/ 506468 h 852130"/>
                  <a:gd name="connsiteX320" fmla="*/ 176122 w 340734"/>
                  <a:gd name="connsiteY320" fmla="*/ 508373 h 852130"/>
                  <a:gd name="connsiteX321" fmla="*/ 176122 w 340734"/>
                  <a:gd name="connsiteY321" fmla="*/ 508278 h 852130"/>
                  <a:gd name="connsiteX322" fmla="*/ 174122 w 340734"/>
                  <a:gd name="connsiteY322" fmla="*/ 507516 h 852130"/>
                  <a:gd name="connsiteX323" fmla="*/ 173645 w 340734"/>
                  <a:gd name="connsiteY323" fmla="*/ 507135 h 852130"/>
                  <a:gd name="connsiteX324" fmla="*/ 166883 w 340734"/>
                  <a:gd name="connsiteY324" fmla="*/ 500277 h 852130"/>
                  <a:gd name="connsiteX325" fmla="*/ 177836 w 340734"/>
                  <a:gd name="connsiteY325" fmla="*/ 506468 h 852130"/>
                  <a:gd name="connsiteX326" fmla="*/ 149261 w 340734"/>
                  <a:gd name="connsiteY326" fmla="*/ 486656 h 852130"/>
                  <a:gd name="connsiteX327" fmla="*/ 148118 w 340734"/>
                  <a:gd name="connsiteY327" fmla="*/ 482942 h 852130"/>
                  <a:gd name="connsiteX328" fmla="*/ 150595 w 340734"/>
                  <a:gd name="connsiteY328" fmla="*/ 480084 h 852130"/>
                  <a:gd name="connsiteX329" fmla="*/ 163358 w 340734"/>
                  <a:gd name="connsiteY329" fmla="*/ 485989 h 852130"/>
                  <a:gd name="connsiteX330" fmla="*/ 166883 w 340734"/>
                  <a:gd name="connsiteY330" fmla="*/ 490276 h 852130"/>
                  <a:gd name="connsiteX331" fmla="*/ 149261 w 340734"/>
                  <a:gd name="connsiteY331" fmla="*/ 486656 h 852130"/>
                  <a:gd name="connsiteX332" fmla="*/ 167359 w 340734"/>
                  <a:gd name="connsiteY332" fmla="*/ 541235 h 852130"/>
                  <a:gd name="connsiteX333" fmla="*/ 179170 w 340734"/>
                  <a:gd name="connsiteY333" fmla="*/ 556951 h 852130"/>
                  <a:gd name="connsiteX334" fmla="*/ 179646 w 340734"/>
                  <a:gd name="connsiteY334" fmla="*/ 557618 h 852130"/>
                  <a:gd name="connsiteX335" fmla="*/ 176503 w 340734"/>
                  <a:gd name="connsiteY335" fmla="*/ 553807 h 852130"/>
                  <a:gd name="connsiteX336" fmla="*/ 174788 w 340734"/>
                  <a:gd name="connsiteY336" fmla="*/ 551712 h 852130"/>
                  <a:gd name="connsiteX337" fmla="*/ 167359 w 340734"/>
                  <a:gd name="connsiteY337" fmla="*/ 541235 h 852130"/>
                  <a:gd name="connsiteX338" fmla="*/ 183075 w 340734"/>
                  <a:gd name="connsiteY338" fmla="*/ 589812 h 852130"/>
                  <a:gd name="connsiteX339" fmla="*/ 173931 w 340734"/>
                  <a:gd name="connsiteY339" fmla="*/ 588002 h 852130"/>
                  <a:gd name="connsiteX340" fmla="*/ 170693 w 340734"/>
                  <a:gd name="connsiteY340" fmla="*/ 582097 h 852130"/>
                  <a:gd name="connsiteX341" fmla="*/ 175646 w 340734"/>
                  <a:gd name="connsiteY341" fmla="*/ 577239 h 852130"/>
                  <a:gd name="connsiteX342" fmla="*/ 177836 w 340734"/>
                  <a:gd name="connsiteY342" fmla="*/ 578763 h 852130"/>
                  <a:gd name="connsiteX343" fmla="*/ 181742 w 340734"/>
                  <a:gd name="connsiteY343" fmla="*/ 580954 h 852130"/>
                  <a:gd name="connsiteX344" fmla="*/ 186123 w 340734"/>
                  <a:gd name="connsiteY344" fmla="*/ 586764 h 852130"/>
                  <a:gd name="connsiteX345" fmla="*/ 186980 w 340734"/>
                  <a:gd name="connsiteY345" fmla="*/ 587812 h 852130"/>
                  <a:gd name="connsiteX346" fmla="*/ 183075 w 340734"/>
                  <a:gd name="connsiteY346" fmla="*/ 589812 h 852130"/>
                  <a:gd name="connsiteX347" fmla="*/ 205649 w 340734"/>
                  <a:gd name="connsiteY347" fmla="*/ 610100 h 852130"/>
                  <a:gd name="connsiteX348" fmla="*/ 208221 w 340734"/>
                  <a:gd name="connsiteY348" fmla="*/ 606576 h 852130"/>
                  <a:gd name="connsiteX349" fmla="*/ 211460 w 340734"/>
                  <a:gd name="connsiteY349" fmla="*/ 610957 h 852130"/>
                  <a:gd name="connsiteX350" fmla="*/ 208316 w 340734"/>
                  <a:gd name="connsiteY350" fmla="*/ 612481 h 852130"/>
                  <a:gd name="connsiteX351" fmla="*/ 205649 w 340734"/>
                  <a:gd name="connsiteY351" fmla="*/ 610100 h 852130"/>
                  <a:gd name="connsiteX352" fmla="*/ 222413 w 340734"/>
                  <a:gd name="connsiteY352" fmla="*/ 642390 h 852130"/>
                  <a:gd name="connsiteX353" fmla="*/ 209364 w 340734"/>
                  <a:gd name="connsiteY353" fmla="*/ 634484 h 852130"/>
                  <a:gd name="connsiteX354" fmla="*/ 209554 w 340734"/>
                  <a:gd name="connsiteY354" fmla="*/ 631913 h 852130"/>
                  <a:gd name="connsiteX355" fmla="*/ 213269 w 340734"/>
                  <a:gd name="connsiteY355" fmla="*/ 630769 h 852130"/>
                  <a:gd name="connsiteX356" fmla="*/ 225080 w 340734"/>
                  <a:gd name="connsiteY356" fmla="*/ 640104 h 852130"/>
                  <a:gd name="connsiteX357" fmla="*/ 222413 w 340734"/>
                  <a:gd name="connsiteY357" fmla="*/ 642390 h 852130"/>
                  <a:gd name="connsiteX358" fmla="*/ 236320 w 340734"/>
                  <a:gd name="connsiteY358" fmla="*/ 672203 h 852130"/>
                  <a:gd name="connsiteX359" fmla="*/ 242511 w 340734"/>
                  <a:gd name="connsiteY359" fmla="*/ 675251 h 852130"/>
                  <a:gd name="connsiteX360" fmla="*/ 245273 w 340734"/>
                  <a:gd name="connsiteY360" fmla="*/ 683347 h 852130"/>
                  <a:gd name="connsiteX361" fmla="*/ 236320 w 340734"/>
                  <a:gd name="connsiteY361" fmla="*/ 672203 h 852130"/>
                  <a:gd name="connsiteX362" fmla="*/ 276801 w 340734"/>
                  <a:gd name="connsiteY362" fmla="*/ 748880 h 852130"/>
                  <a:gd name="connsiteX363" fmla="*/ 274991 w 340734"/>
                  <a:gd name="connsiteY363" fmla="*/ 746117 h 852130"/>
                  <a:gd name="connsiteX364" fmla="*/ 273467 w 340734"/>
                  <a:gd name="connsiteY364" fmla="*/ 746022 h 852130"/>
                  <a:gd name="connsiteX365" fmla="*/ 272324 w 340734"/>
                  <a:gd name="connsiteY365" fmla="*/ 745736 h 852130"/>
                  <a:gd name="connsiteX366" fmla="*/ 270705 w 340734"/>
                  <a:gd name="connsiteY366" fmla="*/ 742307 h 852130"/>
                  <a:gd name="connsiteX367" fmla="*/ 272134 w 340734"/>
                  <a:gd name="connsiteY367" fmla="*/ 741545 h 852130"/>
                  <a:gd name="connsiteX368" fmla="*/ 268610 w 340734"/>
                  <a:gd name="connsiteY368" fmla="*/ 734497 h 852130"/>
                  <a:gd name="connsiteX369" fmla="*/ 275277 w 340734"/>
                  <a:gd name="connsiteY369" fmla="*/ 731449 h 852130"/>
                  <a:gd name="connsiteX370" fmla="*/ 280707 w 340734"/>
                  <a:gd name="connsiteY370" fmla="*/ 748022 h 852130"/>
                  <a:gd name="connsiteX371" fmla="*/ 276801 w 340734"/>
                  <a:gd name="connsiteY371" fmla="*/ 748880 h 852130"/>
                  <a:gd name="connsiteX372" fmla="*/ 283373 w 340734"/>
                  <a:gd name="connsiteY372" fmla="*/ 725257 h 852130"/>
                  <a:gd name="connsiteX373" fmla="*/ 281278 w 340734"/>
                  <a:gd name="connsiteY373" fmla="*/ 721543 h 852130"/>
                  <a:gd name="connsiteX374" fmla="*/ 283564 w 340734"/>
                  <a:gd name="connsiteY374" fmla="*/ 721067 h 852130"/>
                  <a:gd name="connsiteX375" fmla="*/ 288707 w 340734"/>
                  <a:gd name="connsiteY375" fmla="*/ 725162 h 852130"/>
                  <a:gd name="connsiteX376" fmla="*/ 283373 w 340734"/>
                  <a:gd name="connsiteY376" fmla="*/ 725257 h 852130"/>
                  <a:gd name="connsiteX377" fmla="*/ 294423 w 340734"/>
                  <a:gd name="connsiteY377" fmla="*/ 755166 h 852130"/>
                  <a:gd name="connsiteX378" fmla="*/ 292517 w 340734"/>
                  <a:gd name="connsiteY378" fmla="*/ 755452 h 852130"/>
                  <a:gd name="connsiteX379" fmla="*/ 291851 w 340734"/>
                  <a:gd name="connsiteY379" fmla="*/ 750308 h 852130"/>
                  <a:gd name="connsiteX380" fmla="*/ 293851 w 340734"/>
                  <a:gd name="connsiteY380" fmla="*/ 750022 h 852130"/>
                  <a:gd name="connsiteX381" fmla="*/ 294423 w 340734"/>
                  <a:gd name="connsiteY381" fmla="*/ 755166 h 852130"/>
                  <a:gd name="connsiteX382" fmla="*/ 287850 w 340734"/>
                  <a:gd name="connsiteY382" fmla="*/ 709636 h 852130"/>
                  <a:gd name="connsiteX383" fmla="*/ 270229 w 340734"/>
                  <a:gd name="connsiteY383" fmla="*/ 675347 h 852130"/>
                  <a:gd name="connsiteX384" fmla="*/ 268038 w 340734"/>
                  <a:gd name="connsiteY384" fmla="*/ 671536 h 852130"/>
                  <a:gd name="connsiteX385" fmla="*/ 227557 w 340734"/>
                  <a:gd name="connsiteY385" fmla="*/ 616482 h 852130"/>
                  <a:gd name="connsiteX386" fmla="*/ 205364 w 340734"/>
                  <a:gd name="connsiteY386" fmla="*/ 590574 h 852130"/>
                  <a:gd name="connsiteX387" fmla="*/ 204887 w 340734"/>
                  <a:gd name="connsiteY387" fmla="*/ 589050 h 852130"/>
                  <a:gd name="connsiteX388" fmla="*/ 181837 w 340734"/>
                  <a:gd name="connsiteY388" fmla="*/ 560189 h 852130"/>
                  <a:gd name="connsiteX389" fmla="*/ 182885 w 340734"/>
                  <a:gd name="connsiteY389" fmla="*/ 561427 h 852130"/>
                  <a:gd name="connsiteX390" fmla="*/ 162977 w 340734"/>
                  <a:gd name="connsiteY390" fmla="*/ 534281 h 852130"/>
                  <a:gd name="connsiteX391" fmla="*/ 160025 w 340734"/>
                  <a:gd name="connsiteY391" fmla="*/ 529614 h 852130"/>
                  <a:gd name="connsiteX392" fmla="*/ 154786 w 340734"/>
                  <a:gd name="connsiteY392" fmla="*/ 521232 h 852130"/>
                  <a:gd name="connsiteX393" fmla="*/ 166883 w 340734"/>
                  <a:gd name="connsiteY393" fmla="*/ 528852 h 852130"/>
                  <a:gd name="connsiteX394" fmla="*/ 184313 w 340734"/>
                  <a:gd name="connsiteY394" fmla="*/ 555713 h 852130"/>
                  <a:gd name="connsiteX395" fmla="*/ 201649 w 340734"/>
                  <a:gd name="connsiteY395" fmla="*/ 574572 h 852130"/>
                  <a:gd name="connsiteX396" fmla="*/ 240320 w 340734"/>
                  <a:gd name="connsiteY396" fmla="*/ 618959 h 852130"/>
                  <a:gd name="connsiteX397" fmla="*/ 261466 w 340734"/>
                  <a:gd name="connsiteY397" fmla="*/ 645628 h 852130"/>
                  <a:gd name="connsiteX398" fmla="*/ 278992 w 340734"/>
                  <a:gd name="connsiteY398" fmla="*/ 672298 h 852130"/>
                  <a:gd name="connsiteX399" fmla="*/ 282326 w 340734"/>
                  <a:gd name="connsiteY399" fmla="*/ 678490 h 852130"/>
                  <a:gd name="connsiteX400" fmla="*/ 293184 w 340734"/>
                  <a:gd name="connsiteY400" fmla="*/ 704493 h 852130"/>
                  <a:gd name="connsiteX401" fmla="*/ 295184 w 340734"/>
                  <a:gd name="connsiteY401" fmla="*/ 714209 h 852130"/>
                  <a:gd name="connsiteX402" fmla="*/ 287850 w 340734"/>
                  <a:gd name="connsiteY402" fmla="*/ 709636 h 852130"/>
                  <a:gd name="connsiteX403" fmla="*/ 297565 w 340734"/>
                  <a:gd name="connsiteY403" fmla="*/ 818126 h 852130"/>
                  <a:gd name="connsiteX404" fmla="*/ 296613 w 340734"/>
                  <a:gd name="connsiteY404" fmla="*/ 810697 h 852130"/>
                  <a:gd name="connsiteX405" fmla="*/ 297375 w 340734"/>
                  <a:gd name="connsiteY405" fmla="*/ 811364 h 852130"/>
                  <a:gd name="connsiteX406" fmla="*/ 297185 w 340734"/>
                  <a:gd name="connsiteY406" fmla="*/ 811649 h 852130"/>
                  <a:gd name="connsiteX407" fmla="*/ 299185 w 340734"/>
                  <a:gd name="connsiteY407" fmla="*/ 812888 h 852130"/>
                  <a:gd name="connsiteX408" fmla="*/ 299471 w 340734"/>
                  <a:gd name="connsiteY408" fmla="*/ 813078 h 852130"/>
                  <a:gd name="connsiteX409" fmla="*/ 299471 w 340734"/>
                  <a:gd name="connsiteY409" fmla="*/ 813078 h 852130"/>
                  <a:gd name="connsiteX410" fmla="*/ 297565 w 340734"/>
                  <a:gd name="connsiteY410" fmla="*/ 818126 h 852130"/>
                  <a:gd name="connsiteX411" fmla="*/ 306138 w 340734"/>
                  <a:gd name="connsiteY411" fmla="*/ 819936 h 852130"/>
                  <a:gd name="connsiteX412" fmla="*/ 301852 w 340734"/>
                  <a:gd name="connsiteY412" fmla="*/ 818317 h 852130"/>
                  <a:gd name="connsiteX413" fmla="*/ 301566 w 340734"/>
                  <a:gd name="connsiteY413" fmla="*/ 818222 h 852130"/>
                  <a:gd name="connsiteX414" fmla="*/ 299757 w 340734"/>
                  <a:gd name="connsiteY414" fmla="*/ 813268 h 852130"/>
                  <a:gd name="connsiteX415" fmla="*/ 305662 w 340734"/>
                  <a:gd name="connsiteY415" fmla="*/ 817269 h 852130"/>
                  <a:gd name="connsiteX416" fmla="*/ 306138 w 340734"/>
                  <a:gd name="connsiteY416" fmla="*/ 819936 h 852130"/>
                  <a:gd name="connsiteX417" fmla="*/ 308710 w 340734"/>
                  <a:gd name="connsiteY417" fmla="*/ 702683 h 852130"/>
                  <a:gd name="connsiteX418" fmla="*/ 292041 w 340734"/>
                  <a:gd name="connsiteY418" fmla="*/ 681919 h 852130"/>
                  <a:gd name="connsiteX419" fmla="*/ 268896 w 340734"/>
                  <a:gd name="connsiteY419" fmla="*/ 642485 h 852130"/>
                  <a:gd name="connsiteX420" fmla="*/ 264704 w 340734"/>
                  <a:gd name="connsiteY420" fmla="*/ 636485 h 852130"/>
                  <a:gd name="connsiteX421" fmla="*/ 226985 w 340734"/>
                  <a:gd name="connsiteY421" fmla="*/ 590193 h 852130"/>
                  <a:gd name="connsiteX422" fmla="*/ 222413 w 340734"/>
                  <a:gd name="connsiteY422" fmla="*/ 584288 h 852130"/>
                  <a:gd name="connsiteX423" fmla="*/ 204125 w 340734"/>
                  <a:gd name="connsiteY423" fmla="*/ 559237 h 852130"/>
                  <a:gd name="connsiteX424" fmla="*/ 201744 w 340734"/>
                  <a:gd name="connsiteY424" fmla="*/ 555427 h 852130"/>
                  <a:gd name="connsiteX425" fmla="*/ 200887 w 340734"/>
                  <a:gd name="connsiteY425" fmla="*/ 552664 h 852130"/>
                  <a:gd name="connsiteX426" fmla="*/ 184409 w 340734"/>
                  <a:gd name="connsiteY426" fmla="*/ 527995 h 852130"/>
                  <a:gd name="connsiteX427" fmla="*/ 175169 w 340734"/>
                  <a:gd name="connsiteY427" fmla="*/ 517041 h 852130"/>
                  <a:gd name="connsiteX428" fmla="*/ 180027 w 340734"/>
                  <a:gd name="connsiteY428" fmla="*/ 511802 h 852130"/>
                  <a:gd name="connsiteX429" fmla="*/ 191171 w 340734"/>
                  <a:gd name="connsiteY429" fmla="*/ 521708 h 852130"/>
                  <a:gd name="connsiteX430" fmla="*/ 200601 w 340734"/>
                  <a:gd name="connsiteY430" fmla="*/ 531995 h 852130"/>
                  <a:gd name="connsiteX431" fmla="*/ 204316 w 340734"/>
                  <a:gd name="connsiteY431" fmla="*/ 543711 h 852130"/>
                  <a:gd name="connsiteX432" fmla="*/ 209364 w 340734"/>
                  <a:gd name="connsiteY432" fmla="*/ 545616 h 852130"/>
                  <a:gd name="connsiteX433" fmla="*/ 192124 w 340734"/>
                  <a:gd name="connsiteY433" fmla="*/ 517993 h 852130"/>
                  <a:gd name="connsiteX434" fmla="*/ 203744 w 340734"/>
                  <a:gd name="connsiteY434" fmla="*/ 533519 h 852130"/>
                  <a:gd name="connsiteX435" fmla="*/ 243178 w 340734"/>
                  <a:gd name="connsiteY435" fmla="*/ 584192 h 852130"/>
                  <a:gd name="connsiteX436" fmla="*/ 268038 w 340734"/>
                  <a:gd name="connsiteY436" fmla="*/ 615530 h 852130"/>
                  <a:gd name="connsiteX437" fmla="*/ 294041 w 340734"/>
                  <a:gd name="connsiteY437" fmla="*/ 653915 h 852130"/>
                  <a:gd name="connsiteX438" fmla="*/ 297375 w 340734"/>
                  <a:gd name="connsiteY438" fmla="*/ 649248 h 852130"/>
                  <a:gd name="connsiteX439" fmla="*/ 295089 w 340734"/>
                  <a:gd name="connsiteY439" fmla="*/ 661821 h 852130"/>
                  <a:gd name="connsiteX440" fmla="*/ 306043 w 340734"/>
                  <a:gd name="connsiteY440" fmla="*/ 685062 h 852130"/>
                  <a:gd name="connsiteX441" fmla="*/ 309282 w 340734"/>
                  <a:gd name="connsiteY441" fmla="*/ 690968 h 852130"/>
                  <a:gd name="connsiteX442" fmla="*/ 308710 w 340734"/>
                  <a:gd name="connsiteY442" fmla="*/ 702683 h 852130"/>
                  <a:gd name="connsiteX443" fmla="*/ 315854 w 340734"/>
                  <a:gd name="connsiteY443" fmla="*/ 741069 h 852130"/>
                  <a:gd name="connsiteX444" fmla="*/ 312615 w 340734"/>
                  <a:gd name="connsiteY444" fmla="*/ 734306 h 852130"/>
                  <a:gd name="connsiteX445" fmla="*/ 314234 w 340734"/>
                  <a:gd name="connsiteY445" fmla="*/ 730782 h 852130"/>
                  <a:gd name="connsiteX446" fmla="*/ 318330 w 340734"/>
                  <a:gd name="connsiteY446" fmla="*/ 731163 h 852130"/>
                  <a:gd name="connsiteX447" fmla="*/ 323474 w 340734"/>
                  <a:gd name="connsiteY447" fmla="*/ 736973 h 852130"/>
                  <a:gd name="connsiteX448" fmla="*/ 315854 w 340734"/>
                  <a:gd name="connsiteY448" fmla="*/ 741069 h 852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</a:cxnLst>
                <a:rect l="l" t="t" r="r" b="b"/>
                <a:pathLst>
                  <a:path w="340734" h="852130">
                    <a:moveTo>
                      <a:pt x="332237" y="679918"/>
                    </a:moveTo>
                    <a:cubicBezTo>
                      <a:pt x="322712" y="640009"/>
                      <a:pt x="304138" y="606576"/>
                      <a:pt x="282612" y="572096"/>
                    </a:cubicBezTo>
                    <a:cubicBezTo>
                      <a:pt x="264990" y="543902"/>
                      <a:pt x="241940" y="519708"/>
                      <a:pt x="225080" y="491228"/>
                    </a:cubicBezTo>
                    <a:cubicBezTo>
                      <a:pt x="225080" y="491228"/>
                      <a:pt x="225080" y="491228"/>
                      <a:pt x="225080" y="491228"/>
                    </a:cubicBezTo>
                    <a:cubicBezTo>
                      <a:pt x="225080" y="491323"/>
                      <a:pt x="224699" y="491038"/>
                      <a:pt x="224795" y="491038"/>
                    </a:cubicBezTo>
                    <a:cubicBezTo>
                      <a:pt x="224795" y="491133"/>
                      <a:pt x="225080" y="491323"/>
                      <a:pt x="225080" y="491419"/>
                    </a:cubicBezTo>
                    <a:cubicBezTo>
                      <a:pt x="225080" y="491419"/>
                      <a:pt x="225080" y="491514"/>
                      <a:pt x="225080" y="491514"/>
                    </a:cubicBezTo>
                    <a:cubicBezTo>
                      <a:pt x="225080" y="491514"/>
                      <a:pt x="225176" y="491514"/>
                      <a:pt x="225176" y="491514"/>
                    </a:cubicBezTo>
                    <a:cubicBezTo>
                      <a:pt x="225176" y="491514"/>
                      <a:pt x="225176" y="491514"/>
                      <a:pt x="225176" y="491514"/>
                    </a:cubicBezTo>
                    <a:cubicBezTo>
                      <a:pt x="225176" y="491514"/>
                      <a:pt x="225176" y="491514"/>
                      <a:pt x="225080" y="491514"/>
                    </a:cubicBezTo>
                    <a:cubicBezTo>
                      <a:pt x="224890" y="491323"/>
                      <a:pt x="224795" y="491038"/>
                      <a:pt x="224604" y="490847"/>
                    </a:cubicBezTo>
                    <a:cubicBezTo>
                      <a:pt x="221747" y="488847"/>
                      <a:pt x="221270" y="487323"/>
                      <a:pt x="222128" y="485418"/>
                    </a:cubicBezTo>
                    <a:cubicBezTo>
                      <a:pt x="221175" y="483037"/>
                      <a:pt x="220889" y="480846"/>
                      <a:pt x="220889" y="478655"/>
                    </a:cubicBezTo>
                    <a:cubicBezTo>
                      <a:pt x="202792" y="452747"/>
                      <a:pt x="186409" y="425696"/>
                      <a:pt x="169264" y="399312"/>
                    </a:cubicBezTo>
                    <a:cubicBezTo>
                      <a:pt x="164787" y="394264"/>
                      <a:pt x="161263" y="389215"/>
                      <a:pt x="158501" y="383024"/>
                    </a:cubicBezTo>
                    <a:cubicBezTo>
                      <a:pt x="152595" y="374261"/>
                      <a:pt x="146594" y="365593"/>
                      <a:pt x="140308" y="357116"/>
                    </a:cubicBezTo>
                    <a:cubicBezTo>
                      <a:pt x="138212" y="354354"/>
                      <a:pt x="137260" y="351592"/>
                      <a:pt x="136974" y="349020"/>
                    </a:cubicBezTo>
                    <a:cubicBezTo>
                      <a:pt x="134498" y="344924"/>
                      <a:pt x="132212" y="340733"/>
                      <a:pt x="130116" y="336542"/>
                    </a:cubicBezTo>
                    <a:cubicBezTo>
                      <a:pt x="130021" y="336352"/>
                      <a:pt x="129926" y="336066"/>
                      <a:pt x="129830" y="335876"/>
                    </a:cubicBezTo>
                    <a:cubicBezTo>
                      <a:pt x="129735" y="335685"/>
                      <a:pt x="129735" y="335590"/>
                      <a:pt x="129640" y="335399"/>
                    </a:cubicBezTo>
                    <a:cubicBezTo>
                      <a:pt x="129449" y="334923"/>
                      <a:pt x="129164" y="334447"/>
                      <a:pt x="128973" y="333971"/>
                    </a:cubicBezTo>
                    <a:cubicBezTo>
                      <a:pt x="128783" y="333494"/>
                      <a:pt x="128592" y="333113"/>
                      <a:pt x="128402" y="332637"/>
                    </a:cubicBezTo>
                    <a:cubicBezTo>
                      <a:pt x="127830" y="331399"/>
                      <a:pt x="127259" y="330160"/>
                      <a:pt x="126687" y="328922"/>
                    </a:cubicBezTo>
                    <a:cubicBezTo>
                      <a:pt x="126020" y="327398"/>
                      <a:pt x="125354" y="325970"/>
                      <a:pt x="124687" y="324445"/>
                    </a:cubicBezTo>
                    <a:cubicBezTo>
                      <a:pt x="123734" y="322350"/>
                      <a:pt x="122877" y="320350"/>
                      <a:pt x="121925" y="318254"/>
                    </a:cubicBezTo>
                    <a:cubicBezTo>
                      <a:pt x="121162" y="316540"/>
                      <a:pt x="120401" y="314730"/>
                      <a:pt x="119639" y="313016"/>
                    </a:cubicBezTo>
                    <a:cubicBezTo>
                      <a:pt x="118877" y="311301"/>
                      <a:pt x="118210" y="309587"/>
                      <a:pt x="117448" y="307872"/>
                    </a:cubicBezTo>
                    <a:cubicBezTo>
                      <a:pt x="116495" y="305491"/>
                      <a:pt x="115543" y="303014"/>
                      <a:pt x="114686" y="300633"/>
                    </a:cubicBezTo>
                    <a:cubicBezTo>
                      <a:pt x="114114" y="299014"/>
                      <a:pt x="113543" y="297299"/>
                      <a:pt x="112971" y="295680"/>
                    </a:cubicBezTo>
                    <a:cubicBezTo>
                      <a:pt x="111447" y="291203"/>
                      <a:pt x="110209" y="286631"/>
                      <a:pt x="109066" y="281869"/>
                    </a:cubicBezTo>
                    <a:cubicBezTo>
                      <a:pt x="108875" y="280916"/>
                      <a:pt x="108685" y="279964"/>
                      <a:pt x="108494" y="279106"/>
                    </a:cubicBezTo>
                    <a:cubicBezTo>
                      <a:pt x="108113" y="277201"/>
                      <a:pt x="107732" y="275297"/>
                      <a:pt x="107256" y="273487"/>
                    </a:cubicBezTo>
                    <a:cubicBezTo>
                      <a:pt x="106875" y="271868"/>
                      <a:pt x="106494" y="270248"/>
                      <a:pt x="106208" y="268724"/>
                    </a:cubicBezTo>
                    <a:cubicBezTo>
                      <a:pt x="105446" y="265676"/>
                      <a:pt x="104779" y="262628"/>
                      <a:pt x="104018" y="259580"/>
                    </a:cubicBezTo>
                    <a:cubicBezTo>
                      <a:pt x="103541" y="257866"/>
                      <a:pt x="103065" y="256151"/>
                      <a:pt x="102684" y="254341"/>
                    </a:cubicBezTo>
                    <a:cubicBezTo>
                      <a:pt x="102398" y="253294"/>
                      <a:pt x="102112" y="252246"/>
                      <a:pt x="101827" y="251103"/>
                    </a:cubicBezTo>
                    <a:cubicBezTo>
                      <a:pt x="101160" y="248626"/>
                      <a:pt x="100398" y="246055"/>
                      <a:pt x="99636" y="243578"/>
                    </a:cubicBezTo>
                    <a:cubicBezTo>
                      <a:pt x="98588" y="240149"/>
                      <a:pt x="97541" y="236625"/>
                      <a:pt x="96398" y="233101"/>
                    </a:cubicBezTo>
                    <a:cubicBezTo>
                      <a:pt x="95921" y="231577"/>
                      <a:pt x="95445" y="230053"/>
                      <a:pt x="94969" y="228529"/>
                    </a:cubicBezTo>
                    <a:cubicBezTo>
                      <a:pt x="94302" y="226528"/>
                      <a:pt x="93635" y="224528"/>
                      <a:pt x="92969" y="222528"/>
                    </a:cubicBezTo>
                    <a:cubicBezTo>
                      <a:pt x="92587" y="221480"/>
                      <a:pt x="92397" y="220337"/>
                      <a:pt x="92207" y="219099"/>
                    </a:cubicBezTo>
                    <a:cubicBezTo>
                      <a:pt x="92016" y="218147"/>
                      <a:pt x="91921" y="217099"/>
                      <a:pt x="91921" y="215956"/>
                    </a:cubicBezTo>
                    <a:cubicBezTo>
                      <a:pt x="91826" y="214527"/>
                      <a:pt x="91730" y="213098"/>
                      <a:pt x="91730" y="211574"/>
                    </a:cubicBezTo>
                    <a:cubicBezTo>
                      <a:pt x="91730" y="209955"/>
                      <a:pt x="91730" y="208241"/>
                      <a:pt x="91635" y="206526"/>
                    </a:cubicBezTo>
                    <a:cubicBezTo>
                      <a:pt x="91635" y="205097"/>
                      <a:pt x="91635" y="203764"/>
                      <a:pt x="91540" y="202430"/>
                    </a:cubicBezTo>
                    <a:cubicBezTo>
                      <a:pt x="91445" y="200525"/>
                      <a:pt x="91349" y="198716"/>
                      <a:pt x="91159" y="197001"/>
                    </a:cubicBezTo>
                    <a:cubicBezTo>
                      <a:pt x="90968" y="195572"/>
                      <a:pt x="90778" y="194143"/>
                      <a:pt x="90397" y="193001"/>
                    </a:cubicBezTo>
                    <a:cubicBezTo>
                      <a:pt x="90206" y="192238"/>
                      <a:pt x="90016" y="191572"/>
                      <a:pt x="89825" y="190810"/>
                    </a:cubicBezTo>
                    <a:cubicBezTo>
                      <a:pt x="89349" y="189095"/>
                      <a:pt x="88968" y="187381"/>
                      <a:pt x="88492" y="185666"/>
                    </a:cubicBezTo>
                    <a:cubicBezTo>
                      <a:pt x="87920" y="183476"/>
                      <a:pt x="87444" y="181285"/>
                      <a:pt x="86873" y="179094"/>
                    </a:cubicBezTo>
                    <a:cubicBezTo>
                      <a:pt x="86492" y="177379"/>
                      <a:pt x="86111" y="175665"/>
                      <a:pt x="85729" y="173855"/>
                    </a:cubicBezTo>
                    <a:cubicBezTo>
                      <a:pt x="85253" y="171760"/>
                      <a:pt x="84872" y="169569"/>
                      <a:pt x="84491" y="167474"/>
                    </a:cubicBezTo>
                    <a:cubicBezTo>
                      <a:pt x="84110" y="165473"/>
                      <a:pt x="83825" y="163473"/>
                      <a:pt x="83539" y="161473"/>
                    </a:cubicBezTo>
                    <a:cubicBezTo>
                      <a:pt x="83348" y="160425"/>
                      <a:pt x="83253" y="159472"/>
                      <a:pt x="83158" y="158425"/>
                    </a:cubicBezTo>
                    <a:cubicBezTo>
                      <a:pt x="82967" y="156710"/>
                      <a:pt x="82777" y="154996"/>
                      <a:pt x="82586" y="153281"/>
                    </a:cubicBezTo>
                    <a:cubicBezTo>
                      <a:pt x="82396" y="151472"/>
                      <a:pt x="82301" y="149566"/>
                      <a:pt x="82110" y="147757"/>
                    </a:cubicBezTo>
                    <a:cubicBezTo>
                      <a:pt x="82015" y="146614"/>
                      <a:pt x="82015" y="145471"/>
                      <a:pt x="81920" y="144328"/>
                    </a:cubicBezTo>
                    <a:cubicBezTo>
                      <a:pt x="81920" y="143661"/>
                      <a:pt x="81920" y="142994"/>
                      <a:pt x="81824" y="142327"/>
                    </a:cubicBezTo>
                    <a:cubicBezTo>
                      <a:pt x="81824" y="141184"/>
                      <a:pt x="81824" y="140137"/>
                      <a:pt x="81824" y="138994"/>
                    </a:cubicBezTo>
                    <a:cubicBezTo>
                      <a:pt x="81824" y="137184"/>
                      <a:pt x="81824" y="135470"/>
                      <a:pt x="81920" y="133660"/>
                    </a:cubicBezTo>
                    <a:cubicBezTo>
                      <a:pt x="82015" y="131374"/>
                      <a:pt x="82205" y="128993"/>
                      <a:pt x="82396" y="126706"/>
                    </a:cubicBezTo>
                    <a:cubicBezTo>
                      <a:pt x="82586" y="124801"/>
                      <a:pt x="82872" y="122897"/>
                      <a:pt x="83158" y="120991"/>
                    </a:cubicBezTo>
                    <a:cubicBezTo>
                      <a:pt x="83539" y="118801"/>
                      <a:pt x="83920" y="116705"/>
                      <a:pt x="84396" y="114514"/>
                    </a:cubicBezTo>
                    <a:cubicBezTo>
                      <a:pt x="84587" y="113657"/>
                      <a:pt x="84777" y="112800"/>
                      <a:pt x="84872" y="111752"/>
                    </a:cubicBezTo>
                    <a:cubicBezTo>
                      <a:pt x="85158" y="109943"/>
                      <a:pt x="85349" y="107942"/>
                      <a:pt x="85539" y="105751"/>
                    </a:cubicBezTo>
                    <a:cubicBezTo>
                      <a:pt x="85729" y="103751"/>
                      <a:pt x="85920" y="101751"/>
                      <a:pt x="86016" y="99560"/>
                    </a:cubicBezTo>
                    <a:cubicBezTo>
                      <a:pt x="86111" y="98417"/>
                      <a:pt x="86111" y="97179"/>
                      <a:pt x="86206" y="96036"/>
                    </a:cubicBezTo>
                    <a:cubicBezTo>
                      <a:pt x="86301" y="93845"/>
                      <a:pt x="86396" y="91750"/>
                      <a:pt x="86492" y="89654"/>
                    </a:cubicBezTo>
                    <a:cubicBezTo>
                      <a:pt x="86587" y="86987"/>
                      <a:pt x="86682" y="84415"/>
                      <a:pt x="86777" y="82225"/>
                    </a:cubicBezTo>
                    <a:cubicBezTo>
                      <a:pt x="86873" y="80605"/>
                      <a:pt x="86873" y="79081"/>
                      <a:pt x="86968" y="77843"/>
                    </a:cubicBezTo>
                    <a:cubicBezTo>
                      <a:pt x="86968" y="76986"/>
                      <a:pt x="87063" y="76224"/>
                      <a:pt x="87063" y="75652"/>
                    </a:cubicBezTo>
                    <a:cubicBezTo>
                      <a:pt x="87158" y="74795"/>
                      <a:pt x="87254" y="73747"/>
                      <a:pt x="87635" y="72509"/>
                    </a:cubicBezTo>
                    <a:cubicBezTo>
                      <a:pt x="87920" y="71366"/>
                      <a:pt x="88301" y="70033"/>
                      <a:pt x="88778" y="68604"/>
                    </a:cubicBezTo>
                    <a:cubicBezTo>
                      <a:pt x="89349" y="66889"/>
                      <a:pt x="90016" y="65080"/>
                      <a:pt x="90778" y="63079"/>
                    </a:cubicBezTo>
                    <a:cubicBezTo>
                      <a:pt x="91445" y="61460"/>
                      <a:pt x="92111" y="59841"/>
                      <a:pt x="92873" y="58031"/>
                    </a:cubicBezTo>
                    <a:cubicBezTo>
                      <a:pt x="93540" y="56412"/>
                      <a:pt x="94302" y="54793"/>
                      <a:pt x="94969" y="53078"/>
                    </a:cubicBezTo>
                    <a:cubicBezTo>
                      <a:pt x="95636" y="51554"/>
                      <a:pt x="96398" y="49935"/>
                      <a:pt x="97064" y="48316"/>
                    </a:cubicBezTo>
                    <a:cubicBezTo>
                      <a:pt x="97731" y="46887"/>
                      <a:pt x="98398" y="45458"/>
                      <a:pt x="99065" y="44029"/>
                    </a:cubicBezTo>
                    <a:cubicBezTo>
                      <a:pt x="99922" y="42124"/>
                      <a:pt x="100779" y="40315"/>
                      <a:pt x="101732" y="38410"/>
                    </a:cubicBezTo>
                    <a:cubicBezTo>
                      <a:pt x="102589" y="36505"/>
                      <a:pt x="103541" y="34695"/>
                      <a:pt x="104399" y="32790"/>
                    </a:cubicBezTo>
                    <a:cubicBezTo>
                      <a:pt x="105256" y="31076"/>
                      <a:pt x="106018" y="29361"/>
                      <a:pt x="106875" y="27647"/>
                    </a:cubicBezTo>
                    <a:cubicBezTo>
                      <a:pt x="107637" y="26122"/>
                      <a:pt x="108304" y="24599"/>
                      <a:pt x="108971" y="23170"/>
                    </a:cubicBezTo>
                    <a:cubicBezTo>
                      <a:pt x="109733" y="21646"/>
                      <a:pt x="110399" y="20122"/>
                      <a:pt x="111066" y="18693"/>
                    </a:cubicBezTo>
                    <a:cubicBezTo>
                      <a:pt x="111542" y="17740"/>
                      <a:pt x="111923" y="16788"/>
                      <a:pt x="112400" y="15835"/>
                    </a:cubicBezTo>
                    <a:cubicBezTo>
                      <a:pt x="113162" y="14216"/>
                      <a:pt x="113828" y="12692"/>
                      <a:pt x="114495" y="11263"/>
                    </a:cubicBezTo>
                    <a:cubicBezTo>
                      <a:pt x="114971" y="10120"/>
                      <a:pt x="115448" y="9073"/>
                      <a:pt x="115924" y="8120"/>
                    </a:cubicBezTo>
                    <a:cubicBezTo>
                      <a:pt x="116114" y="7644"/>
                      <a:pt x="116305" y="7263"/>
                      <a:pt x="116495" y="6787"/>
                    </a:cubicBezTo>
                    <a:cubicBezTo>
                      <a:pt x="116591" y="6501"/>
                      <a:pt x="116686" y="6310"/>
                      <a:pt x="116781" y="6025"/>
                    </a:cubicBezTo>
                    <a:cubicBezTo>
                      <a:pt x="116781" y="6025"/>
                      <a:pt x="116781" y="5929"/>
                      <a:pt x="116781" y="5929"/>
                    </a:cubicBezTo>
                    <a:cubicBezTo>
                      <a:pt x="116972" y="5453"/>
                      <a:pt x="117162" y="4977"/>
                      <a:pt x="117353" y="4501"/>
                    </a:cubicBezTo>
                    <a:cubicBezTo>
                      <a:pt x="117638" y="3834"/>
                      <a:pt x="117829" y="3167"/>
                      <a:pt x="118019" y="2596"/>
                    </a:cubicBezTo>
                    <a:cubicBezTo>
                      <a:pt x="118591" y="786"/>
                      <a:pt x="118591" y="-167"/>
                      <a:pt x="118019" y="24"/>
                    </a:cubicBezTo>
                    <a:cubicBezTo>
                      <a:pt x="117829" y="24"/>
                      <a:pt x="117638" y="119"/>
                      <a:pt x="117543" y="119"/>
                    </a:cubicBezTo>
                    <a:cubicBezTo>
                      <a:pt x="117543" y="119"/>
                      <a:pt x="117543" y="119"/>
                      <a:pt x="117448" y="119"/>
                    </a:cubicBezTo>
                    <a:cubicBezTo>
                      <a:pt x="117257" y="214"/>
                      <a:pt x="117067" y="214"/>
                      <a:pt x="116876" y="310"/>
                    </a:cubicBezTo>
                    <a:cubicBezTo>
                      <a:pt x="116495" y="500"/>
                      <a:pt x="116114" y="691"/>
                      <a:pt x="115733" y="976"/>
                    </a:cubicBezTo>
                    <a:cubicBezTo>
                      <a:pt x="115162" y="1357"/>
                      <a:pt x="114591" y="1738"/>
                      <a:pt x="113924" y="2310"/>
                    </a:cubicBezTo>
                    <a:cubicBezTo>
                      <a:pt x="113638" y="2596"/>
                      <a:pt x="113257" y="2881"/>
                      <a:pt x="112971" y="3167"/>
                    </a:cubicBezTo>
                    <a:cubicBezTo>
                      <a:pt x="112781" y="3358"/>
                      <a:pt x="112590" y="3453"/>
                      <a:pt x="112400" y="3643"/>
                    </a:cubicBezTo>
                    <a:cubicBezTo>
                      <a:pt x="112114" y="3262"/>
                      <a:pt x="111828" y="2977"/>
                      <a:pt x="111447" y="2786"/>
                    </a:cubicBezTo>
                    <a:cubicBezTo>
                      <a:pt x="111447" y="2786"/>
                      <a:pt x="111352" y="2786"/>
                      <a:pt x="111352" y="2691"/>
                    </a:cubicBezTo>
                    <a:cubicBezTo>
                      <a:pt x="111161" y="2596"/>
                      <a:pt x="110971" y="2501"/>
                      <a:pt x="110685" y="2405"/>
                    </a:cubicBezTo>
                    <a:cubicBezTo>
                      <a:pt x="110209" y="2215"/>
                      <a:pt x="109637" y="2215"/>
                      <a:pt x="109066" y="2405"/>
                    </a:cubicBezTo>
                    <a:cubicBezTo>
                      <a:pt x="108590" y="2596"/>
                      <a:pt x="108113" y="2786"/>
                      <a:pt x="107732" y="3262"/>
                    </a:cubicBezTo>
                    <a:cubicBezTo>
                      <a:pt x="102589" y="8692"/>
                      <a:pt x="97922" y="14502"/>
                      <a:pt x="93350" y="20503"/>
                    </a:cubicBezTo>
                    <a:cubicBezTo>
                      <a:pt x="93254" y="20598"/>
                      <a:pt x="93159" y="20598"/>
                      <a:pt x="93064" y="20693"/>
                    </a:cubicBezTo>
                    <a:lnTo>
                      <a:pt x="91921" y="21836"/>
                    </a:lnTo>
                    <a:cubicBezTo>
                      <a:pt x="91064" y="22217"/>
                      <a:pt x="90302" y="22789"/>
                      <a:pt x="90016" y="23741"/>
                    </a:cubicBezTo>
                    <a:cubicBezTo>
                      <a:pt x="89730" y="24027"/>
                      <a:pt x="89349" y="24408"/>
                      <a:pt x="89063" y="24694"/>
                    </a:cubicBezTo>
                    <a:cubicBezTo>
                      <a:pt x="88778" y="24979"/>
                      <a:pt x="88682" y="25265"/>
                      <a:pt x="88492" y="25551"/>
                    </a:cubicBezTo>
                    <a:cubicBezTo>
                      <a:pt x="88492" y="25551"/>
                      <a:pt x="88397" y="25646"/>
                      <a:pt x="88397" y="25646"/>
                    </a:cubicBezTo>
                    <a:cubicBezTo>
                      <a:pt x="87539" y="26789"/>
                      <a:pt x="86682" y="27837"/>
                      <a:pt x="85825" y="28980"/>
                    </a:cubicBezTo>
                    <a:cubicBezTo>
                      <a:pt x="82491" y="32123"/>
                      <a:pt x="79443" y="35743"/>
                      <a:pt x="76776" y="39172"/>
                    </a:cubicBezTo>
                    <a:cubicBezTo>
                      <a:pt x="74014" y="42791"/>
                      <a:pt x="71918" y="46601"/>
                      <a:pt x="70775" y="50697"/>
                    </a:cubicBezTo>
                    <a:cubicBezTo>
                      <a:pt x="70680" y="50697"/>
                      <a:pt x="70585" y="50792"/>
                      <a:pt x="70490" y="50792"/>
                    </a:cubicBezTo>
                    <a:cubicBezTo>
                      <a:pt x="69156" y="50316"/>
                      <a:pt x="67537" y="51078"/>
                      <a:pt x="66775" y="52316"/>
                    </a:cubicBezTo>
                    <a:cubicBezTo>
                      <a:pt x="65156" y="55174"/>
                      <a:pt x="46391" y="89368"/>
                      <a:pt x="49249" y="91559"/>
                    </a:cubicBezTo>
                    <a:cubicBezTo>
                      <a:pt x="46963" y="89845"/>
                      <a:pt x="43534" y="92702"/>
                      <a:pt x="44391" y="95274"/>
                    </a:cubicBezTo>
                    <a:cubicBezTo>
                      <a:pt x="44486" y="95845"/>
                      <a:pt x="44582" y="96417"/>
                      <a:pt x="44677" y="96988"/>
                    </a:cubicBezTo>
                    <a:cubicBezTo>
                      <a:pt x="43629" y="96988"/>
                      <a:pt x="42677" y="97370"/>
                      <a:pt x="42200" y="98512"/>
                    </a:cubicBezTo>
                    <a:cubicBezTo>
                      <a:pt x="41534" y="100132"/>
                      <a:pt x="40962" y="101751"/>
                      <a:pt x="40581" y="103370"/>
                    </a:cubicBezTo>
                    <a:cubicBezTo>
                      <a:pt x="32675" y="109180"/>
                      <a:pt x="27246" y="129564"/>
                      <a:pt x="25341" y="135088"/>
                    </a:cubicBezTo>
                    <a:cubicBezTo>
                      <a:pt x="16959" y="159282"/>
                      <a:pt x="10958" y="184904"/>
                      <a:pt x="7148" y="210431"/>
                    </a:cubicBezTo>
                    <a:cubicBezTo>
                      <a:pt x="2005" y="226624"/>
                      <a:pt x="100" y="244912"/>
                      <a:pt x="4" y="260342"/>
                    </a:cubicBezTo>
                    <a:cubicBezTo>
                      <a:pt x="-91" y="272344"/>
                      <a:pt x="1338" y="284345"/>
                      <a:pt x="3434" y="296251"/>
                    </a:cubicBezTo>
                    <a:cubicBezTo>
                      <a:pt x="4577" y="310729"/>
                      <a:pt x="6577" y="326731"/>
                      <a:pt x="12006" y="340733"/>
                    </a:cubicBezTo>
                    <a:cubicBezTo>
                      <a:pt x="12006" y="340924"/>
                      <a:pt x="12006" y="341210"/>
                      <a:pt x="12101" y="341400"/>
                    </a:cubicBezTo>
                    <a:cubicBezTo>
                      <a:pt x="12292" y="342162"/>
                      <a:pt x="12482" y="343019"/>
                      <a:pt x="12578" y="343876"/>
                    </a:cubicBezTo>
                    <a:cubicBezTo>
                      <a:pt x="13244" y="344829"/>
                      <a:pt x="13720" y="345877"/>
                      <a:pt x="14197" y="346829"/>
                    </a:cubicBezTo>
                    <a:cubicBezTo>
                      <a:pt x="14197" y="347020"/>
                      <a:pt x="14292" y="347115"/>
                      <a:pt x="14292" y="347305"/>
                    </a:cubicBezTo>
                    <a:cubicBezTo>
                      <a:pt x="14387" y="347972"/>
                      <a:pt x="14768" y="348448"/>
                      <a:pt x="15149" y="348830"/>
                    </a:cubicBezTo>
                    <a:cubicBezTo>
                      <a:pt x="15626" y="350353"/>
                      <a:pt x="16007" y="351877"/>
                      <a:pt x="16102" y="353497"/>
                    </a:cubicBezTo>
                    <a:cubicBezTo>
                      <a:pt x="17721" y="357021"/>
                      <a:pt x="18197" y="361022"/>
                      <a:pt x="17435" y="364831"/>
                    </a:cubicBezTo>
                    <a:cubicBezTo>
                      <a:pt x="17435" y="364831"/>
                      <a:pt x="17435" y="364927"/>
                      <a:pt x="17435" y="364927"/>
                    </a:cubicBezTo>
                    <a:cubicBezTo>
                      <a:pt x="18293" y="366451"/>
                      <a:pt x="18864" y="368165"/>
                      <a:pt x="19245" y="369880"/>
                    </a:cubicBezTo>
                    <a:cubicBezTo>
                      <a:pt x="23436" y="373976"/>
                      <a:pt x="25151" y="379976"/>
                      <a:pt x="24484" y="385786"/>
                    </a:cubicBezTo>
                    <a:cubicBezTo>
                      <a:pt x="25246" y="387120"/>
                      <a:pt x="25817" y="388453"/>
                      <a:pt x="26294" y="389977"/>
                    </a:cubicBezTo>
                    <a:cubicBezTo>
                      <a:pt x="26389" y="390168"/>
                      <a:pt x="26389" y="390359"/>
                      <a:pt x="26389" y="390644"/>
                    </a:cubicBezTo>
                    <a:cubicBezTo>
                      <a:pt x="26579" y="390930"/>
                      <a:pt x="26770" y="391121"/>
                      <a:pt x="26865" y="391406"/>
                    </a:cubicBezTo>
                    <a:lnTo>
                      <a:pt x="27913" y="393502"/>
                    </a:lnTo>
                    <a:cubicBezTo>
                      <a:pt x="28199" y="393978"/>
                      <a:pt x="28294" y="394550"/>
                      <a:pt x="28484" y="395026"/>
                    </a:cubicBezTo>
                    <a:cubicBezTo>
                      <a:pt x="30008" y="397502"/>
                      <a:pt x="31056" y="400169"/>
                      <a:pt x="31818" y="403122"/>
                    </a:cubicBezTo>
                    <a:cubicBezTo>
                      <a:pt x="33628" y="405218"/>
                      <a:pt x="35057" y="407599"/>
                      <a:pt x="36295" y="409980"/>
                    </a:cubicBezTo>
                    <a:cubicBezTo>
                      <a:pt x="37152" y="410837"/>
                      <a:pt x="38009" y="411790"/>
                      <a:pt x="38771" y="412742"/>
                    </a:cubicBezTo>
                    <a:cubicBezTo>
                      <a:pt x="40391" y="414838"/>
                      <a:pt x="41438" y="417028"/>
                      <a:pt x="42105" y="419314"/>
                    </a:cubicBezTo>
                    <a:cubicBezTo>
                      <a:pt x="42867" y="420648"/>
                      <a:pt x="43343" y="422172"/>
                      <a:pt x="43915" y="423601"/>
                    </a:cubicBezTo>
                    <a:cubicBezTo>
                      <a:pt x="43915" y="423601"/>
                      <a:pt x="44010" y="423696"/>
                      <a:pt x="44010" y="423696"/>
                    </a:cubicBezTo>
                    <a:cubicBezTo>
                      <a:pt x="46772" y="426268"/>
                      <a:pt x="49154" y="429030"/>
                      <a:pt x="51440" y="432364"/>
                    </a:cubicBezTo>
                    <a:cubicBezTo>
                      <a:pt x="52678" y="434078"/>
                      <a:pt x="53440" y="435983"/>
                      <a:pt x="53821" y="437984"/>
                    </a:cubicBezTo>
                    <a:cubicBezTo>
                      <a:pt x="53916" y="438174"/>
                      <a:pt x="54011" y="438364"/>
                      <a:pt x="54011" y="438460"/>
                    </a:cubicBezTo>
                    <a:cubicBezTo>
                      <a:pt x="55916" y="441222"/>
                      <a:pt x="57345" y="444175"/>
                      <a:pt x="58393" y="447413"/>
                    </a:cubicBezTo>
                    <a:cubicBezTo>
                      <a:pt x="60012" y="449604"/>
                      <a:pt x="61060" y="452080"/>
                      <a:pt x="61822" y="454747"/>
                    </a:cubicBezTo>
                    <a:cubicBezTo>
                      <a:pt x="61822" y="454843"/>
                      <a:pt x="61917" y="454843"/>
                      <a:pt x="61917" y="454938"/>
                    </a:cubicBezTo>
                    <a:cubicBezTo>
                      <a:pt x="62203" y="455319"/>
                      <a:pt x="62584" y="455700"/>
                      <a:pt x="62870" y="456081"/>
                    </a:cubicBezTo>
                    <a:cubicBezTo>
                      <a:pt x="63822" y="457605"/>
                      <a:pt x="64679" y="459224"/>
                      <a:pt x="65060" y="461034"/>
                    </a:cubicBezTo>
                    <a:cubicBezTo>
                      <a:pt x="65441" y="461605"/>
                      <a:pt x="65727" y="462177"/>
                      <a:pt x="66108" y="462653"/>
                    </a:cubicBezTo>
                    <a:cubicBezTo>
                      <a:pt x="66299" y="462844"/>
                      <a:pt x="66299" y="463130"/>
                      <a:pt x="66489" y="463320"/>
                    </a:cubicBezTo>
                    <a:cubicBezTo>
                      <a:pt x="67251" y="464177"/>
                      <a:pt x="67918" y="465035"/>
                      <a:pt x="68585" y="465892"/>
                    </a:cubicBezTo>
                    <a:cubicBezTo>
                      <a:pt x="69156" y="466654"/>
                      <a:pt x="69632" y="467511"/>
                      <a:pt x="70204" y="468368"/>
                    </a:cubicBezTo>
                    <a:cubicBezTo>
                      <a:pt x="71633" y="470368"/>
                      <a:pt x="72395" y="472559"/>
                      <a:pt x="72680" y="474750"/>
                    </a:cubicBezTo>
                    <a:cubicBezTo>
                      <a:pt x="73919" y="476369"/>
                      <a:pt x="74871" y="478084"/>
                      <a:pt x="75824" y="479989"/>
                    </a:cubicBezTo>
                    <a:cubicBezTo>
                      <a:pt x="77824" y="482180"/>
                      <a:pt x="79253" y="484751"/>
                      <a:pt x="80015" y="487514"/>
                    </a:cubicBezTo>
                    <a:cubicBezTo>
                      <a:pt x="81920" y="489990"/>
                      <a:pt x="83348" y="492371"/>
                      <a:pt x="84206" y="495610"/>
                    </a:cubicBezTo>
                    <a:cubicBezTo>
                      <a:pt x="84396" y="496372"/>
                      <a:pt x="84396" y="497134"/>
                      <a:pt x="84491" y="497896"/>
                    </a:cubicBezTo>
                    <a:cubicBezTo>
                      <a:pt x="86016" y="499991"/>
                      <a:pt x="86968" y="502277"/>
                      <a:pt x="87444" y="504754"/>
                    </a:cubicBezTo>
                    <a:cubicBezTo>
                      <a:pt x="88587" y="505706"/>
                      <a:pt x="89540" y="506754"/>
                      <a:pt x="90397" y="507992"/>
                    </a:cubicBezTo>
                    <a:cubicBezTo>
                      <a:pt x="90397" y="507992"/>
                      <a:pt x="90492" y="508088"/>
                      <a:pt x="90492" y="508088"/>
                    </a:cubicBezTo>
                    <a:cubicBezTo>
                      <a:pt x="90968" y="508659"/>
                      <a:pt x="91349" y="509326"/>
                      <a:pt x="91730" y="509993"/>
                    </a:cubicBezTo>
                    <a:cubicBezTo>
                      <a:pt x="92969" y="511897"/>
                      <a:pt x="93826" y="514088"/>
                      <a:pt x="94302" y="516279"/>
                    </a:cubicBezTo>
                    <a:cubicBezTo>
                      <a:pt x="94683" y="516469"/>
                      <a:pt x="95064" y="516755"/>
                      <a:pt x="95350" y="517041"/>
                    </a:cubicBezTo>
                    <a:cubicBezTo>
                      <a:pt x="96302" y="517613"/>
                      <a:pt x="97160" y="518279"/>
                      <a:pt x="98112" y="519136"/>
                    </a:cubicBezTo>
                    <a:cubicBezTo>
                      <a:pt x="99350" y="520280"/>
                      <a:pt x="100779" y="522661"/>
                      <a:pt x="102017" y="524185"/>
                    </a:cubicBezTo>
                    <a:cubicBezTo>
                      <a:pt x="102398" y="524661"/>
                      <a:pt x="102494" y="525137"/>
                      <a:pt x="102779" y="525614"/>
                    </a:cubicBezTo>
                    <a:cubicBezTo>
                      <a:pt x="103351" y="526471"/>
                      <a:pt x="104018" y="527328"/>
                      <a:pt x="104494" y="528281"/>
                    </a:cubicBezTo>
                    <a:cubicBezTo>
                      <a:pt x="105351" y="529805"/>
                      <a:pt x="105827" y="531424"/>
                      <a:pt x="106208" y="533043"/>
                    </a:cubicBezTo>
                    <a:cubicBezTo>
                      <a:pt x="108494" y="535234"/>
                      <a:pt x="110018" y="538091"/>
                      <a:pt x="110971" y="541425"/>
                    </a:cubicBezTo>
                    <a:cubicBezTo>
                      <a:pt x="112876" y="543616"/>
                      <a:pt x="114304" y="545806"/>
                      <a:pt x="115352" y="548378"/>
                    </a:cubicBezTo>
                    <a:cubicBezTo>
                      <a:pt x="116305" y="549426"/>
                      <a:pt x="117162" y="550474"/>
                      <a:pt x="117829" y="551617"/>
                    </a:cubicBezTo>
                    <a:cubicBezTo>
                      <a:pt x="118400" y="552474"/>
                      <a:pt x="118877" y="553427"/>
                      <a:pt x="119258" y="554379"/>
                    </a:cubicBezTo>
                    <a:cubicBezTo>
                      <a:pt x="120210" y="555427"/>
                      <a:pt x="121067" y="556475"/>
                      <a:pt x="121734" y="557713"/>
                    </a:cubicBezTo>
                    <a:lnTo>
                      <a:pt x="124211" y="562666"/>
                    </a:lnTo>
                    <a:cubicBezTo>
                      <a:pt x="124973" y="564094"/>
                      <a:pt x="125449" y="565618"/>
                      <a:pt x="125830" y="567143"/>
                    </a:cubicBezTo>
                    <a:cubicBezTo>
                      <a:pt x="126973" y="568762"/>
                      <a:pt x="127830" y="570667"/>
                      <a:pt x="128402" y="572572"/>
                    </a:cubicBezTo>
                    <a:cubicBezTo>
                      <a:pt x="131735" y="574191"/>
                      <a:pt x="134212" y="576763"/>
                      <a:pt x="136498" y="579811"/>
                    </a:cubicBezTo>
                    <a:cubicBezTo>
                      <a:pt x="137069" y="580573"/>
                      <a:pt x="137546" y="581430"/>
                      <a:pt x="138117" y="582287"/>
                    </a:cubicBezTo>
                    <a:cubicBezTo>
                      <a:pt x="138593" y="582954"/>
                      <a:pt x="139070" y="583716"/>
                      <a:pt x="139451" y="584478"/>
                    </a:cubicBezTo>
                    <a:cubicBezTo>
                      <a:pt x="139927" y="585050"/>
                      <a:pt x="140403" y="585621"/>
                      <a:pt x="140784" y="586288"/>
                    </a:cubicBezTo>
                    <a:cubicBezTo>
                      <a:pt x="140975" y="586573"/>
                      <a:pt x="141165" y="586764"/>
                      <a:pt x="141260" y="587050"/>
                    </a:cubicBezTo>
                    <a:cubicBezTo>
                      <a:pt x="141641" y="587621"/>
                      <a:pt x="141927" y="588288"/>
                      <a:pt x="142213" y="588860"/>
                    </a:cubicBezTo>
                    <a:cubicBezTo>
                      <a:pt x="142403" y="589145"/>
                      <a:pt x="142499" y="589526"/>
                      <a:pt x="142689" y="589812"/>
                    </a:cubicBezTo>
                    <a:cubicBezTo>
                      <a:pt x="142975" y="590479"/>
                      <a:pt x="143166" y="591050"/>
                      <a:pt x="143356" y="591717"/>
                    </a:cubicBezTo>
                    <a:cubicBezTo>
                      <a:pt x="143451" y="592098"/>
                      <a:pt x="143546" y="592384"/>
                      <a:pt x="143642" y="592765"/>
                    </a:cubicBezTo>
                    <a:cubicBezTo>
                      <a:pt x="143642" y="592765"/>
                      <a:pt x="143642" y="592765"/>
                      <a:pt x="143642" y="592765"/>
                    </a:cubicBezTo>
                    <a:cubicBezTo>
                      <a:pt x="144023" y="593146"/>
                      <a:pt x="144404" y="593431"/>
                      <a:pt x="144785" y="593813"/>
                    </a:cubicBezTo>
                    <a:cubicBezTo>
                      <a:pt x="144880" y="593908"/>
                      <a:pt x="145070" y="594003"/>
                      <a:pt x="145261" y="594193"/>
                    </a:cubicBezTo>
                    <a:cubicBezTo>
                      <a:pt x="145356" y="594289"/>
                      <a:pt x="145451" y="594384"/>
                      <a:pt x="145547" y="594479"/>
                    </a:cubicBezTo>
                    <a:cubicBezTo>
                      <a:pt x="145547" y="594479"/>
                      <a:pt x="145642" y="594575"/>
                      <a:pt x="145642" y="594575"/>
                    </a:cubicBezTo>
                    <a:cubicBezTo>
                      <a:pt x="147547" y="596575"/>
                      <a:pt x="149261" y="598765"/>
                      <a:pt x="150595" y="601147"/>
                    </a:cubicBezTo>
                    <a:cubicBezTo>
                      <a:pt x="150881" y="601718"/>
                      <a:pt x="150976" y="602290"/>
                      <a:pt x="151262" y="602861"/>
                    </a:cubicBezTo>
                    <a:cubicBezTo>
                      <a:pt x="151643" y="603147"/>
                      <a:pt x="151928" y="603433"/>
                      <a:pt x="152214" y="603718"/>
                    </a:cubicBezTo>
                    <a:cubicBezTo>
                      <a:pt x="152691" y="604195"/>
                      <a:pt x="153167" y="604576"/>
                      <a:pt x="153643" y="605052"/>
                    </a:cubicBezTo>
                    <a:cubicBezTo>
                      <a:pt x="154024" y="605433"/>
                      <a:pt x="154310" y="605909"/>
                      <a:pt x="154595" y="606385"/>
                    </a:cubicBezTo>
                    <a:cubicBezTo>
                      <a:pt x="154881" y="606767"/>
                      <a:pt x="155262" y="607243"/>
                      <a:pt x="155453" y="607624"/>
                    </a:cubicBezTo>
                    <a:cubicBezTo>
                      <a:pt x="155738" y="608195"/>
                      <a:pt x="156024" y="608767"/>
                      <a:pt x="156310" y="609338"/>
                    </a:cubicBezTo>
                    <a:cubicBezTo>
                      <a:pt x="156500" y="609719"/>
                      <a:pt x="156691" y="610100"/>
                      <a:pt x="156786" y="610481"/>
                    </a:cubicBezTo>
                    <a:cubicBezTo>
                      <a:pt x="157072" y="611148"/>
                      <a:pt x="157262" y="611910"/>
                      <a:pt x="157453" y="612577"/>
                    </a:cubicBezTo>
                    <a:cubicBezTo>
                      <a:pt x="157453" y="612577"/>
                      <a:pt x="157453" y="612672"/>
                      <a:pt x="157453" y="612672"/>
                    </a:cubicBezTo>
                    <a:cubicBezTo>
                      <a:pt x="164216" y="614863"/>
                      <a:pt x="168978" y="620864"/>
                      <a:pt x="170026" y="628102"/>
                    </a:cubicBezTo>
                    <a:cubicBezTo>
                      <a:pt x="173455" y="631055"/>
                      <a:pt x="175360" y="635342"/>
                      <a:pt x="175931" y="639818"/>
                    </a:cubicBezTo>
                    <a:cubicBezTo>
                      <a:pt x="177265" y="640580"/>
                      <a:pt x="178598" y="641438"/>
                      <a:pt x="179646" y="642581"/>
                    </a:cubicBezTo>
                    <a:lnTo>
                      <a:pt x="180503" y="643438"/>
                    </a:lnTo>
                    <a:cubicBezTo>
                      <a:pt x="184599" y="647534"/>
                      <a:pt x="186123" y="652868"/>
                      <a:pt x="185552" y="658106"/>
                    </a:cubicBezTo>
                    <a:cubicBezTo>
                      <a:pt x="188885" y="664869"/>
                      <a:pt x="194219" y="669822"/>
                      <a:pt x="198982" y="675632"/>
                    </a:cubicBezTo>
                    <a:cubicBezTo>
                      <a:pt x="207459" y="678014"/>
                      <a:pt x="208602" y="685538"/>
                      <a:pt x="214127" y="691444"/>
                    </a:cubicBezTo>
                    <a:cubicBezTo>
                      <a:pt x="216603" y="694111"/>
                      <a:pt x="215460" y="697826"/>
                      <a:pt x="217746" y="700873"/>
                    </a:cubicBezTo>
                    <a:cubicBezTo>
                      <a:pt x="228509" y="714875"/>
                      <a:pt x="239082" y="729448"/>
                      <a:pt x="248607" y="744593"/>
                    </a:cubicBezTo>
                    <a:cubicBezTo>
                      <a:pt x="251274" y="746593"/>
                      <a:pt x="253179" y="749260"/>
                      <a:pt x="254322" y="752309"/>
                    </a:cubicBezTo>
                    <a:cubicBezTo>
                      <a:pt x="255179" y="753261"/>
                      <a:pt x="256037" y="754118"/>
                      <a:pt x="256799" y="755071"/>
                    </a:cubicBezTo>
                    <a:cubicBezTo>
                      <a:pt x="259751" y="753737"/>
                      <a:pt x="262609" y="752404"/>
                      <a:pt x="265466" y="751165"/>
                    </a:cubicBezTo>
                    <a:cubicBezTo>
                      <a:pt x="269848" y="755642"/>
                      <a:pt x="270896" y="761072"/>
                      <a:pt x="271848" y="766882"/>
                    </a:cubicBezTo>
                    <a:cubicBezTo>
                      <a:pt x="271943" y="767739"/>
                      <a:pt x="270515" y="767930"/>
                      <a:pt x="270229" y="767930"/>
                    </a:cubicBezTo>
                    <a:cubicBezTo>
                      <a:pt x="269943" y="767930"/>
                      <a:pt x="270039" y="767644"/>
                      <a:pt x="269467" y="766882"/>
                    </a:cubicBezTo>
                    <a:cubicBezTo>
                      <a:pt x="268990" y="766025"/>
                      <a:pt x="266704" y="765739"/>
                      <a:pt x="265657" y="765643"/>
                    </a:cubicBezTo>
                    <a:cubicBezTo>
                      <a:pt x="264609" y="765643"/>
                      <a:pt x="262990" y="764215"/>
                      <a:pt x="262418" y="764977"/>
                    </a:cubicBezTo>
                    <a:cubicBezTo>
                      <a:pt x="261847" y="765739"/>
                      <a:pt x="263561" y="766691"/>
                      <a:pt x="263371" y="767548"/>
                    </a:cubicBezTo>
                    <a:cubicBezTo>
                      <a:pt x="263180" y="768406"/>
                      <a:pt x="263276" y="768882"/>
                      <a:pt x="263752" y="769644"/>
                    </a:cubicBezTo>
                    <a:cubicBezTo>
                      <a:pt x="265181" y="772121"/>
                      <a:pt x="266991" y="774597"/>
                      <a:pt x="268610" y="776693"/>
                    </a:cubicBezTo>
                    <a:cubicBezTo>
                      <a:pt x="268896" y="777073"/>
                      <a:pt x="269753" y="777835"/>
                      <a:pt x="269372" y="777931"/>
                    </a:cubicBezTo>
                    <a:cubicBezTo>
                      <a:pt x="268896" y="778026"/>
                      <a:pt x="268229" y="778121"/>
                      <a:pt x="267657" y="778312"/>
                    </a:cubicBezTo>
                    <a:cubicBezTo>
                      <a:pt x="268133" y="779645"/>
                      <a:pt x="268419" y="781074"/>
                      <a:pt x="268514" y="782503"/>
                    </a:cubicBezTo>
                    <a:cubicBezTo>
                      <a:pt x="269181" y="783169"/>
                      <a:pt x="269753" y="783836"/>
                      <a:pt x="270229" y="784598"/>
                    </a:cubicBezTo>
                    <a:lnTo>
                      <a:pt x="270324" y="784693"/>
                    </a:lnTo>
                    <a:cubicBezTo>
                      <a:pt x="270896" y="785551"/>
                      <a:pt x="271372" y="786408"/>
                      <a:pt x="271848" y="787360"/>
                    </a:cubicBezTo>
                    <a:cubicBezTo>
                      <a:pt x="271848" y="787360"/>
                      <a:pt x="271848" y="787456"/>
                      <a:pt x="271848" y="787456"/>
                    </a:cubicBezTo>
                    <a:cubicBezTo>
                      <a:pt x="272229" y="788408"/>
                      <a:pt x="272610" y="789361"/>
                      <a:pt x="272896" y="790409"/>
                    </a:cubicBezTo>
                    <a:lnTo>
                      <a:pt x="272896" y="790409"/>
                    </a:lnTo>
                    <a:cubicBezTo>
                      <a:pt x="274801" y="792790"/>
                      <a:pt x="276134" y="795647"/>
                      <a:pt x="276611" y="798790"/>
                    </a:cubicBezTo>
                    <a:cubicBezTo>
                      <a:pt x="276992" y="799267"/>
                      <a:pt x="277277" y="799743"/>
                      <a:pt x="277563" y="800219"/>
                    </a:cubicBezTo>
                    <a:cubicBezTo>
                      <a:pt x="278039" y="801077"/>
                      <a:pt x="278325" y="801934"/>
                      <a:pt x="278611" y="802696"/>
                    </a:cubicBezTo>
                    <a:cubicBezTo>
                      <a:pt x="280707" y="806696"/>
                      <a:pt x="282326" y="810792"/>
                      <a:pt x="283755" y="814983"/>
                    </a:cubicBezTo>
                    <a:cubicBezTo>
                      <a:pt x="284516" y="815745"/>
                      <a:pt x="285183" y="816507"/>
                      <a:pt x="285754" y="817364"/>
                    </a:cubicBezTo>
                    <a:lnTo>
                      <a:pt x="285754" y="817364"/>
                    </a:lnTo>
                    <a:cubicBezTo>
                      <a:pt x="286326" y="818222"/>
                      <a:pt x="286802" y="819079"/>
                      <a:pt x="287279" y="820031"/>
                    </a:cubicBezTo>
                    <a:cubicBezTo>
                      <a:pt x="287279" y="820031"/>
                      <a:pt x="287279" y="820127"/>
                      <a:pt x="287374" y="820127"/>
                    </a:cubicBezTo>
                    <a:cubicBezTo>
                      <a:pt x="287755" y="820984"/>
                      <a:pt x="288136" y="821936"/>
                      <a:pt x="288422" y="822889"/>
                    </a:cubicBezTo>
                    <a:cubicBezTo>
                      <a:pt x="288422" y="822984"/>
                      <a:pt x="288422" y="822984"/>
                      <a:pt x="288517" y="823079"/>
                    </a:cubicBezTo>
                    <a:cubicBezTo>
                      <a:pt x="288803" y="824032"/>
                      <a:pt x="288993" y="824984"/>
                      <a:pt x="289089" y="826032"/>
                    </a:cubicBezTo>
                    <a:cubicBezTo>
                      <a:pt x="289279" y="826508"/>
                      <a:pt x="289565" y="826889"/>
                      <a:pt x="289755" y="827365"/>
                    </a:cubicBezTo>
                    <a:cubicBezTo>
                      <a:pt x="289850" y="827365"/>
                      <a:pt x="289946" y="827365"/>
                      <a:pt x="289946" y="827365"/>
                    </a:cubicBezTo>
                    <a:cubicBezTo>
                      <a:pt x="290708" y="828127"/>
                      <a:pt x="291565" y="830223"/>
                      <a:pt x="291946" y="831080"/>
                    </a:cubicBezTo>
                    <a:cubicBezTo>
                      <a:pt x="292327" y="831842"/>
                      <a:pt x="291755" y="831842"/>
                      <a:pt x="291946" y="832509"/>
                    </a:cubicBezTo>
                    <a:cubicBezTo>
                      <a:pt x="291470" y="832033"/>
                      <a:pt x="291088" y="831652"/>
                      <a:pt x="290708" y="831176"/>
                    </a:cubicBezTo>
                    <a:cubicBezTo>
                      <a:pt x="290803" y="831652"/>
                      <a:pt x="290803" y="832128"/>
                      <a:pt x="290803" y="832604"/>
                    </a:cubicBezTo>
                    <a:cubicBezTo>
                      <a:pt x="290898" y="832700"/>
                      <a:pt x="290898" y="832890"/>
                      <a:pt x="290993" y="832985"/>
                    </a:cubicBezTo>
                    <a:cubicBezTo>
                      <a:pt x="291279" y="833652"/>
                      <a:pt x="291565" y="834414"/>
                      <a:pt x="291755" y="835081"/>
                    </a:cubicBezTo>
                    <a:cubicBezTo>
                      <a:pt x="291851" y="835271"/>
                      <a:pt x="291851" y="835462"/>
                      <a:pt x="291946" y="835652"/>
                    </a:cubicBezTo>
                    <a:cubicBezTo>
                      <a:pt x="292137" y="836414"/>
                      <a:pt x="292327" y="837272"/>
                      <a:pt x="292422" y="838034"/>
                    </a:cubicBezTo>
                    <a:cubicBezTo>
                      <a:pt x="292708" y="838891"/>
                      <a:pt x="293089" y="839748"/>
                      <a:pt x="293184" y="840701"/>
                    </a:cubicBezTo>
                    <a:cubicBezTo>
                      <a:pt x="293280" y="840796"/>
                      <a:pt x="293374" y="840986"/>
                      <a:pt x="293470" y="841081"/>
                    </a:cubicBezTo>
                    <a:cubicBezTo>
                      <a:pt x="295756" y="844130"/>
                      <a:pt x="296422" y="847749"/>
                      <a:pt x="296042" y="851368"/>
                    </a:cubicBezTo>
                    <a:cubicBezTo>
                      <a:pt x="296804" y="851559"/>
                      <a:pt x="297565" y="851845"/>
                      <a:pt x="298232" y="852131"/>
                    </a:cubicBezTo>
                    <a:cubicBezTo>
                      <a:pt x="298614" y="851083"/>
                      <a:pt x="298899" y="849940"/>
                      <a:pt x="299471" y="848987"/>
                    </a:cubicBezTo>
                    <a:cubicBezTo>
                      <a:pt x="300804" y="846797"/>
                      <a:pt x="303185" y="844320"/>
                      <a:pt x="305757" y="842606"/>
                    </a:cubicBezTo>
                    <a:cubicBezTo>
                      <a:pt x="306519" y="841939"/>
                      <a:pt x="307472" y="841463"/>
                      <a:pt x="308329" y="840891"/>
                    </a:cubicBezTo>
                    <a:cubicBezTo>
                      <a:pt x="309758" y="838891"/>
                      <a:pt x="311091" y="836795"/>
                      <a:pt x="312520" y="834795"/>
                    </a:cubicBezTo>
                    <a:cubicBezTo>
                      <a:pt x="312710" y="834509"/>
                      <a:pt x="312901" y="834223"/>
                      <a:pt x="313091" y="834033"/>
                    </a:cubicBezTo>
                    <a:cubicBezTo>
                      <a:pt x="313187" y="833938"/>
                      <a:pt x="313282" y="833843"/>
                      <a:pt x="313282" y="833747"/>
                    </a:cubicBezTo>
                    <a:cubicBezTo>
                      <a:pt x="313377" y="833652"/>
                      <a:pt x="313377" y="833557"/>
                      <a:pt x="313473" y="833461"/>
                    </a:cubicBezTo>
                    <a:cubicBezTo>
                      <a:pt x="313758" y="833081"/>
                      <a:pt x="314044" y="832700"/>
                      <a:pt x="314234" y="832223"/>
                    </a:cubicBezTo>
                    <a:cubicBezTo>
                      <a:pt x="314520" y="831747"/>
                      <a:pt x="314806" y="831366"/>
                      <a:pt x="315092" y="830890"/>
                    </a:cubicBezTo>
                    <a:cubicBezTo>
                      <a:pt x="315472" y="830318"/>
                      <a:pt x="315854" y="829747"/>
                      <a:pt x="316235" y="829175"/>
                    </a:cubicBezTo>
                    <a:cubicBezTo>
                      <a:pt x="316615" y="828604"/>
                      <a:pt x="316997" y="828032"/>
                      <a:pt x="317378" y="827461"/>
                    </a:cubicBezTo>
                    <a:cubicBezTo>
                      <a:pt x="317854" y="826603"/>
                      <a:pt x="318425" y="825842"/>
                      <a:pt x="318902" y="824984"/>
                    </a:cubicBezTo>
                    <a:cubicBezTo>
                      <a:pt x="319473" y="824032"/>
                      <a:pt x="320045" y="823079"/>
                      <a:pt x="320616" y="822127"/>
                    </a:cubicBezTo>
                    <a:cubicBezTo>
                      <a:pt x="321092" y="821365"/>
                      <a:pt x="321569" y="820507"/>
                      <a:pt x="322045" y="819746"/>
                    </a:cubicBezTo>
                    <a:cubicBezTo>
                      <a:pt x="322616" y="818793"/>
                      <a:pt x="323093" y="817840"/>
                      <a:pt x="323664" y="816983"/>
                    </a:cubicBezTo>
                    <a:cubicBezTo>
                      <a:pt x="324045" y="816221"/>
                      <a:pt x="324521" y="815459"/>
                      <a:pt x="324902" y="814697"/>
                    </a:cubicBezTo>
                    <a:cubicBezTo>
                      <a:pt x="325474" y="813745"/>
                      <a:pt x="325950" y="812792"/>
                      <a:pt x="326426" y="811744"/>
                    </a:cubicBezTo>
                    <a:cubicBezTo>
                      <a:pt x="326712" y="811078"/>
                      <a:pt x="327093" y="810506"/>
                      <a:pt x="327379" y="809839"/>
                    </a:cubicBezTo>
                    <a:cubicBezTo>
                      <a:pt x="327950" y="808697"/>
                      <a:pt x="328522" y="807553"/>
                      <a:pt x="329093" y="806410"/>
                    </a:cubicBezTo>
                    <a:cubicBezTo>
                      <a:pt x="329474" y="805648"/>
                      <a:pt x="329855" y="804886"/>
                      <a:pt x="330141" y="804029"/>
                    </a:cubicBezTo>
                    <a:cubicBezTo>
                      <a:pt x="330808" y="802601"/>
                      <a:pt x="331380" y="801077"/>
                      <a:pt x="331951" y="799648"/>
                    </a:cubicBezTo>
                    <a:cubicBezTo>
                      <a:pt x="332427" y="798314"/>
                      <a:pt x="332999" y="796981"/>
                      <a:pt x="333379" y="795647"/>
                    </a:cubicBezTo>
                    <a:cubicBezTo>
                      <a:pt x="333761" y="794695"/>
                      <a:pt x="334046" y="793647"/>
                      <a:pt x="334332" y="792694"/>
                    </a:cubicBezTo>
                    <a:cubicBezTo>
                      <a:pt x="334713" y="791456"/>
                      <a:pt x="335094" y="790218"/>
                      <a:pt x="335475" y="788980"/>
                    </a:cubicBezTo>
                    <a:cubicBezTo>
                      <a:pt x="335856" y="787551"/>
                      <a:pt x="336237" y="786027"/>
                      <a:pt x="336618" y="784503"/>
                    </a:cubicBezTo>
                    <a:cubicBezTo>
                      <a:pt x="336904" y="783265"/>
                      <a:pt x="337190" y="781931"/>
                      <a:pt x="337475" y="780598"/>
                    </a:cubicBezTo>
                    <a:cubicBezTo>
                      <a:pt x="337761" y="779169"/>
                      <a:pt x="338047" y="777645"/>
                      <a:pt x="338333" y="776216"/>
                    </a:cubicBezTo>
                    <a:cubicBezTo>
                      <a:pt x="338618" y="774692"/>
                      <a:pt x="338809" y="773168"/>
                      <a:pt x="339095" y="771549"/>
                    </a:cubicBezTo>
                    <a:cubicBezTo>
                      <a:pt x="339380" y="769930"/>
                      <a:pt x="339571" y="768215"/>
                      <a:pt x="339762" y="766596"/>
                    </a:cubicBezTo>
                    <a:cubicBezTo>
                      <a:pt x="339856" y="765548"/>
                      <a:pt x="339952" y="764596"/>
                      <a:pt x="340047" y="763548"/>
                    </a:cubicBezTo>
                    <a:cubicBezTo>
                      <a:pt x="340142" y="762500"/>
                      <a:pt x="340238" y="761452"/>
                      <a:pt x="340333" y="760310"/>
                    </a:cubicBezTo>
                    <a:cubicBezTo>
                      <a:pt x="340428" y="759357"/>
                      <a:pt x="340428" y="758500"/>
                      <a:pt x="340523" y="757547"/>
                    </a:cubicBezTo>
                    <a:cubicBezTo>
                      <a:pt x="340523" y="756976"/>
                      <a:pt x="340619" y="756309"/>
                      <a:pt x="340619" y="755738"/>
                    </a:cubicBezTo>
                    <a:cubicBezTo>
                      <a:pt x="340619" y="755356"/>
                      <a:pt x="340619" y="755071"/>
                      <a:pt x="340619" y="754690"/>
                    </a:cubicBezTo>
                    <a:cubicBezTo>
                      <a:pt x="340619" y="754404"/>
                      <a:pt x="340619" y="754118"/>
                      <a:pt x="340619" y="753737"/>
                    </a:cubicBezTo>
                    <a:cubicBezTo>
                      <a:pt x="340619" y="753452"/>
                      <a:pt x="340619" y="753166"/>
                      <a:pt x="340619" y="752880"/>
                    </a:cubicBezTo>
                    <a:cubicBezTo>
                      <a:pt x="340619" y="752880"/>
                      <a:pt x="340619" y="752880"/>
                      <a:pt x="340619" y="752880"/>
                    </a:cubicBezTo>
                    <a:cubicBezTo>
                      <a:pt x="340619" y="752594"/>
                      <a:pt x="340619" y="752309"/>
                      <a:pt x="340619" y="752023"/>
                    </a:cubicBezTo>
                    <a:cubicBezTo>
                      <a:pt x="341476" y="727925"/>
                      <a:pt x="337475" y="702112"/>
                      <a:pt x="332237" y="679918"/>
                    </a:cubicBezTo>
                    <a:close/>
                    <a:moveTo>
                      <a:pt x="252417" y="575715"/>
                    </a:moveTo>
                    <a:cubicBezTo>
                      <a:pt x="254132" y="574572"/>
                      <a:pt x="256513" y="571334"/>
                      <a:pt x="258037" y="570762"/>
                    </a:cubicBezTo>
                    <a:cubicBezTo>
                      <a:pt x="259180" y="570286"/>
                      <a:pt x="260609" y="571619"/>
                      <a:pt x="261085" y="572381"/>
                    </a:cubicBezTo>
                    <a:cubicBezTo>
                      <a:pt x="264800" y="578572"/>
                      <a:pt x="267371" y="584002"/>
                      <a:pt x="273658" y="588193"/>
                    </a:cubicBezTo>
                    <a:cubicBezTo>
                      <a:pt x="274706" y="588860"/>
                      <a:pt x="274896" y="592574"/>
                      <a:pt x="275087" y="594003"/>
                    </a:cubicBezTo>
                    <a:cubicBezTo>
                      <a:pt x="269372" y="596575"/>
                      <a:pt x="265371" y="597527"/>
                      <a:pt x="261180" y="592289"/>
                    </a:cubicBezTo>
                    <a:cubicBezTo>
                      <a:pt x="261180" y="592384"/>
                      <a:pt x="261275" y="592384"/>
                      <a:pt x="261371" y="592384"/>
                    </a:cubicBezTo>
                    <a:cubicBezTo>
                      <a:pt x="261466" y="592289"/>
                      <a:pt x="261180" y="591812"/>
                      <a:pt x="261085" y="591812"/>
                    </a:cubicBezTo>
                    <a:cubicBezTo>
                      <a:pt x="260990" y="591812"/>
                      <a:pt x="260990" y="592098"/>
                      <a:pt x="260990" y="592098"/>
                    </a:cubicBezTo>
                    <a:cubicBezTo>
                      <a:pt x="260990" y="592098"/>
                      <a:pt x="260990" y="592098"/>
                      <a:pt x="261085" y="592193"/>
                    </a:cubicBezTo>
                    <a:cubicBezTo>
                      <a:pt x="255751" y="587812"/>
                      <a:pt x="250512" y="584002"/>
                      <a:pt x="245464" y="579049"/>
                    </a:cubicBezTo>
                    <a:cubicBezTo>
                      <a:pt x="244035" y="577620"/>
                      <a:pt x="243749" y="573524"/>
                      <a:pt x="243273" y="571429"/>
                    </a:cubicBezTo>
                    <a:cubicBezTo>
                      <a:pt x="246321" y="572667"/>
                      <a:pt x="249274" y="574381"/>
                      <a:pt x="252417" y="575715"/>
                    </a:cubicBezTo>
                    <a:close/>
                    <a:moveTo>
                      <a:pt x="232700" y="557427"/>
                    </a:moveTo>
                    <a:cubicBezTo>
                      <a:pt x="232891" y="556856"/>
                      <a:pt x="233367" y="556665"/>
                      <a:pt x="233748" y="556665"/>
                    </a:cubicBezTo>
                    <a:cubicBezTo>
                      <a:pt x="237653" y="556951"/>
                      <a:pt x="239463" y="558856"/>
                      <a:pt x="240892" y="562475"/>
                    </a:cubicBezTo>
                    <a:cubicBezTo>
                      <a:pt x="241273" y="563428"/>
                      <a:pt x="241273" y="565142"/>
                      <a:pt x="241368" y="566190"/>
                    </a:cubicBezTo>
                    <a:cubicBezTo>
                      <a:pt x="240606" y="566381"/>
                      <a:pt x="238129" y="566571"/>
                      <a:pt x="237653" y="566285"/>
                    </a:cubicBezTo>
                    <a:cubicBezTo>
                      <a:pt x="234605" y="564094"/>
                      <a:pt x="231272" y="561237"/>
                      <a:pt x="232700" y="557427"/>
                    </a:cubicBezTo>
                    <a:close/>
                    <a:moveTo>
                      <a:pt x="177836" y="506468"/>
                    </a:moveTo>
                    <a:cubicBezTo>
                      <a:pt x="178312" y="507706"/>
                      <a:pt x="176408" y="508088"/>
                      <a:pt x="176122" y="508373"/>
                    </a:cubicBezTo>
                    <a:cubicBezTo>
                      <a:pt x="175931" y="508564"/>
                      <a:pt x="176122" y="508373"/>
                      <a:pt x="176122" y="508278"/>
                    </a:cubicBezTo>
                    <a:cubicBezTo>
                      <a:pt x="175550" y="508088"/>
                      <a:pt x="174503" y="507611"/>
                      <a:pt x="174122" y="507516"/>
                    </a:cubicBezTo>
                    <a:cubicBezTo>
                      <a:pt x="173741" y="507326"/>
                      <a:pt x="173741" y="507230"/>
                      <a:pt x="173645" y="507135"/>
                    </a:cubicBezTo>
                    <a:cubicBezTo>
                      <a:pt x="171264" y="504944"/>
                      <a:pt x="169073" y="502563"/>
                      <a:pt x="166883" y="500277"/>
                    </a:cubicBezTo>
                    <a:cubicBezTo>
                      <a:pt x="172788" y="497801"/>
                      <a:pt x="175931" y="501039"/>
                      <a:pt x="177836" y="506468"/>
                    </a:cubicBezTo>
                    <a:close/>
                    <a:moveTo>
                      <a:pt x="149261" y="486656"/>
                    </a:moveTo>
                    <a:cubicBezTo>
                      <a:pt x="148404" y="486275"/>
                      <a:pt x="147833" y="483989"/>
                      <a:pt x="148118" y="482942"/>
                    </a:cubicBezTo>
                    <a:cubicBezTo>
                      <a:pt x="148404" y="481894"/>
                      <a:pt x="149452" y="480179"/>
                      <a:pt x="150595" y="480084"/>
                    </a:cubicBezTo>
                    <a:cubicBezTo>
                      <a:pt x="156405" y="479322"/>
                      <a:pt x="160025" y="481322"/>
                      <a:pt x="163358" y="485989"/>
                    </a:cubicBezTo>
                    <a:cubicBezTo>
                      <a:pt x="164406" y="487418"/>
                      <a:pt x="165740" y="488942"/>
                      <a:pt x="166883" y="490276"/>
                    </a:cubicBezTo>
                    <a:cubicBezTo>
                      <a:pt x="160215" y="491705"/>
                      <a:pt x="155357" y="489514"/>
                      <a:pt x="149261" y="486656"/>
                    </a:cubicBezTo>
                    <a:close/>
                    <a:moveTo>
                      <a:pt x="167359" y="541235"/>
                    </a:moveTo>
                    <a:cubicBezTo>
                      <a:pt x="171169" y="546283"/>
                      <a:pt x="176122" y="552569"/>
                      <a:pt x="179170" y="556951"/>
                    </a:cubicBezTo>
                    <a:cubicBezTo>
                      <a:pt x="179360" y="557141"/>
                      <a:pt x="179551" y="557427"/>
                      <a:pt x="179646" y="557618"/>
                    </a:cubicBezTo>
                    <a:cubicBezTo>
                      <a:pt x="178598" y="556379"/>
                      <a:pt x="177551" y="555046"/>
                      <a:pt x="176503" y="553807"/>
                    </a:cubicBezTo>
                    <a:cubicBezTo>
                      <a:pt x="175931" y="553046"/>
                      <a:pt x="175360" y="552379"/>
                      <a:pt x="174788" y="551712"/>
                    </a:cubicBezTo>
                    <a:cubicBezTo>
                      <a:pt x="172312" y="548283"/>
                      <a:pt x="169740" y="544759"/>
                      <a:pt x="167359" y="541235"/>
                    </a:cubicBezTo>
                    <a:close/>
                    <a:moveTo>
                      <a:pt x="183075" y="589812"/>
                    </a:moveTo>
                    <a:cubicBezTo>
                      <a:pt x="180027" y="589622"/>
                      <a:pt x="176789" y="588860"/>
                      <a:pt x="173931" y="588002"/>
                    </a:cubicBezTo>
                    <a:cubicBezTo>
                      <a:pt x="171074" y="587050"/>
                      <a:pt x="170597" y="585050"/>
                      <a:pt x="170693" y="582097"/>
                    </a:cubicBezTo>
                    <a:cubicBezTo>
                      <a:pt x="170788" y="579430"/>
                      <a:pt x="173550" y="577525"/>
                      <a:pt x="175646" y="577239"/>
                    </a:cubicBezTo>
                    <a:cubicBezTo>
                      <a:pt x="176408" y="577715"/>
                      <a:pt x="177074" y="578287"/>
                      <a:pt x="177836" y="578763"/>
                    </a:cubicBezTo>
                    <a:cubicBezTo>
                      <a:pt x="179075" y="579525"/>
                      <a:pt x="180599" y="580097"/>
                      <a:pt x="181742" y="580954"/>
                    </a:cubicBezTo>
                    <a:cubicBezTo>
                      <a:pt x="183837" y="582573"/>
                      <a:pt x="184694" y="584668"/>
                      <a:pt x="186123" y="586764"/>
                    </a:cubicBezTo>
                    <a:cubicBezTo>
                      <a:pt x="186409" y="587145"/>
                      <a:pt x="186695" y="587431"/>
                      <a:pt x="186980" y="587812"/>
                    </a:cubicBezTo>
                    <a:cubicBezTo>
                      <a:pt x="185837" y="588669"/>
                      <a:pt x="184028" y="589907"/>
                      <a:pt x="183075" y="589812"/>
                    </a:cubicBezTo>
                    <a:close/>
                    <a:moveTo>
                      <a:pt x="205649" y="610100"/>
                    </a:moveTo>
                    <a:cubicBezTo>
                      <a:pt x="205459" y="608957"/>
                      <a:pt x="207554" y="607338"/>
                      <a:pt x="208221" y="606576"/>
                    </a:cubicBezTo>
                    <a:cubicBezTo>
                      <a:pt x="208793" y="607910"/>
                      <a:pt x="211364" y="609910"/>
                      <a:pt x="211460" y="610957"/>
                    </a:cubicBezTo>
                    <a:cubicBezTo>
                      <a:pt x="211460" y="611815"/>
                      <a:pt x="209269" y="612577"/>
                      <a:pt x="208316" y="612481"/>
                    </a:cubicBezTo>
                    <a:cubicBezTo>
                      <a:pt x="207459" y="612386"/>
                      <a:pt x="205840" y="611243"/>
                      <a:pt x="205649" y="610100"/>
                    </a:cubicBezTo>
                    <a:close/>
                    <a:moveTo>
                      <a:pt x="222413" y="642390"/>
                    </a:moveTo>
                    <a:cubicBezTo>
                      <a:pt x="217746" y="639818"/>
                      <a:pt x="213746" y="637342"/>
                      <a:pt x="209364" y="634484"/>
                    </a:cubicBezTo>
                    <a:cubicBezTo>
                      <a:pt x="208888" y="634198"/>
                      <a:pt x="208888" y="632389"/>
                      <a:pt x="209554" y="631913"/>
                    </a:cubicBezTo>
                    <a:cubicBezTo>
                      <a:pt x="210221" y="631341"/>
                      <a:pt x="212507" y="630198"/>
                      <a:pt x="213269" y="630769"/>
                    </a:cubicBezTo>
                    <a:cubicBezTo>
                      <a:pt x="217556" y="633722"/>
                      <a:pt x="221175" y="636865"/>
                      <a:pt x="225080" y="640104"/>
                    </a:cubicBezTo>
                    <a:cubicBezTo>
                      <a:pt x="224795" y="640390"/>
                      <a:pt x="222604" y="642485"/>
                      <a:pt x="222413" y="642390"/>
                    </a:cubicBezTo>
                    <a:close/>
                    <a:moveTo>
                      <a:pt x="236320" y="672203"/>
                    </a:moveTo>
                    <a:cubicBezTo>
                      <a:pt x="237939" y="673632"/>
                      <a:pt x="241273" y="673632"/>
                      <a:pt x="242511" y="675251"/>
                    </a:cubicBezTo>
                    <a:cubicBezTo>
                      <a:pt x="244130" y="677442"/>
                      <a:pt x="243940" y="680871"/>
                      <a:pt x="245273" y="683347"/>
                    </a:cubicBezTo>
                    <a:cubicBezTo>
                      <a:pt x="242416" y="679633"/>
                      <a:pt x="239273" y="675918"/>
                      <a:pt x="236320" y="672203"/>
                    </a:cubicBezTo>
                    <a:close/>
                    <a:moveTo>
                      <a:pt x="276801" y="748880"/>
                    </a:moveTo>
                    <a:cubicBezTo>
                      <a:pt x="275753" y="748118"/>
                      <a:pt x="275658" y="746593"/>
                      <a:pt x="274991" y="746117"/>
                    </a:cubicBezTo>
                    <a:cubicBezTo>
                      <a:pt x="274324" y="745641"/>
                      <a:pt x="274134" y="746213"/>
                      <a:pt x="273467" y="746022"/>
                    </a:cubicBezTo>
                    <a:cubicBezTo>
                      <a:pt x="272801" y="745736"/>
                      <a:pt x="273467" y="745927"/>
                      <a:pt x="272324" y="745736"/>
                    </a:cubicBezTo>
                    <a:cubicBezTo>
                      <a:pt x="271182" y="745451"/>
                      <a:pt x="270324" y="743355"/>
                      <a:pt x="270705" y="742307"/>
                    </a:cubicBezTo>
                    <a:cubicBezTo>
                      <a:pt x="271086" y="741164"/>
                      <a:pt x="272324" y="742022"/>
                      <a:pt x="272134" y="741545"/>
                    </a:cubicBezTo>
                    <a:cubicBezTo>
                      <a:pt x="271372" y="739355"/>
                      <a:pt x="269562" y="736878"/>
                      <a:pt x="268610" y="734497"/>
                    </a:cubicBezTo>
                    <a:cubicBezTo>
                      <a:pt x="270800" y="733544"/>
                      <a:pt x="273087" y="732497"/>
                      <a:pt x="275277" y="731449"/>
                    </a:cubicBezTo>
                    <a:cubicBezTo>
                      <a:pt x="279468" y="736497"/>
                      <a:pt x="279849" y="741831"/>
                      <a:pt x="280707" y="748022"/>
                    </a:cubicBezTo>
                    <a:cubicBezTo>
                      <a:pt x="279754" y="748975"/>
                      <a:pt x="277754" y="749642"/>
                      <a:pt x="276801" y="748880"/>
                    </a:cubicBezTo>
                    <a:close/>
                    <a:moveTo>
                      <a:pt x="283373" y="725257"/>
                    </a:moveTo>
                    <a:cubicBezTo>
                      <a:pt x="281563" y="725067"/>
                      <a:pt x="280421" y="722686"/>
                      <a:pt x="281278" y="721543"/>
                    </a:cubicBezTo>
                    <a:cubicBezTo>
                      <a:pt x="282040" y="720400"/>
                      <a:pt x="282326" y="720590"/>
                      <a:pt x="283564" y="721067"/>
                    </a:cubicBezTo>
                    <a:cubicBezTo>
                      <a:pt x="284802" y="721543"/>
                      <a:pt x="287279" y="724210"/>
                      <a:pt x="288707" y="725162"/>
                    </a:cubicBezTo>
                    <a:cubicBezTo>
                      <a:pt x="286897" y="725353"/>
                      <a:pt x="285183" y="725448"/>
                      <a:pt x="283373" y="725257"/>
                    </a:cubicBezTo>
                    <a:close/>
                    <a:moveTo>
                      <a:pt x="294423" y="755166"/>
                    </a:moveTo>
                    <a:cubicBezTo>
                      <a:pt x="294327" y="755547"/>
                      <a:pt x="292613" y="755738"/>
                      <a:pt x="292517" y="755452"/>
                    </a:cubicBezTo>
                    <a:cubicBezTo>
                      <a:pt x="292327" y="754499"/>
                      <a:pt x="291565" y="751165"/>
                      <a:pt x="291851" y="750308"/>
                    </a:cubicBezTo>
                    <a:cubicBezTo>
                      <a:pt x="292041" y="749642"/>
                      <a:pt x="292994" y="749451"/>
                      <a:pt x="293851" y="750022"/>
                    </a:cubicBezTo>
                    <a:cubicBezTo>
                      <a:pt x="294708" y="750594"/>
                      <a:pt x="294803" y="754118"/>
                      <a:pt x="294423" y="755166"/>
                    </a:cubicBezTo>
                    <a:close/>
                    <a:moveTo>
                      <a:pt x="287850" y="709636"/>
                    </a:moveTo>
                    <a:cubicBezTo>
                      <a:pt x="281087" y="698206"/>
                      <a:pt x="275944" y="686967"/>
                      <a:pt x="270229" y="675347"/>
                    </a:cubicBezTo>
                    <a:cubicBezTo>
                      <a:pt x="269562" y="674013"/>
                      <a:pt x="268896" y="672775"/>
                      <a:pt x="268038" y="671536"/>
                    </a:cubicBezTo>
                    <a:cubicBezTo>
                      <a:pt x="255179" y="652486"/>
                      <a:pt x="243083" y="633627"/>
                      <a:pt x="227557" y="616482"/>
                    </a:cubicBezTo>
                    <a:cubicBezTo>
                      <a:pt x="220032" y="608100"/>
                      <a:pt x="212031" y="599909"/>
                      <a:pt x="205364" y="590574"/>
                    </a:cubicBezTo>
                    <a:cubicBezTo>
                      <a:pt x="205364" y="590098"/>
                      <a:pt x="205173" y="589622"/>
                      <a:pt x="204887" y="589050"/>
                    </a:cubicBezTo>
                    <a:cubicBezTo>
                      <a:pt x="197934" y="578858"/>
                      <a:pt x="189743" y="569619"/>
                      <a:pt x="181837" y="560189"/>
                    </a:cubicBezTo>
                    <a:cubicBezTo>
                      <a:pt x="182218" y="560665"/>
                      <a:pt x="182599" y="561142"/>
                      <a:pt x="182885" y="561427"/>
                    </a:cubicBezTo>
                    <a:cubicBezTo>
                      <a:pt x="194124" y="574953"/>
                      <a:pt x="169835" y="542568"/>
                      <a:pt x="162977" y="534281"/>
                    </a:cubicBezTo>
                    <a:cubicBezTo>
                      <a:pt x="162025" y="532757"/>
                      <a:pt x="160977" y="531233"/>
                      <a:pt x="160025" y="529614"/>
                    </a:cubicBezTo>
                    <a:cubicBezTo>
                      <a:pt x="158120" y="526471"/>
                      <a:pt x="156786" y="523613"/>
                      <a:pt x="154786" y="521232"/>
                    </a:cubicBezTo>
                    <a:cubicBezTo>
                      <a:pt x="160406" y="521232"/>
                      <a:pt x="164311" y="522947"/>
                      <a:pt x="166883" y="528852"/>
                    </a:cubicBezTo>
                    <a:cubicBezTo>
                      <a:pt x="171359" y="539139"/>
                      <a:pt x="177455" y="547140"/>
                      <a:pt x="184313" y="555713"/>
                    </a:cubicBezTo>
                    <a:cubicBezTo>
                      <a:pt x="189933" y="562666"/>
                      <a:pt x="193743" y="569905"/>
                      <a:pt x="201649" y="574572"/>
                    </a:cubicBezTo>
                    <a:cubicBezTo>
                      <a:pt x="213746" y="589907"/>
                      <a:pt x="227366" y="604481"/>
                      <a:pt x="240320" y="618959"/>
                    </a:cubicBezTo>
                    <a:cubicBezTo>
                      <a:pt x="247941" y="627436"/>
                      <a:pt x="254989" y="636675"/>
                      <a:pt x="261466" y="645628"/>
                    </a:cubicBezTo>
                    <a:cubicBezTo>
                      <a:pt x="267943" y="654582"/>
                      <a:pt x="272991" y="663345"/>
                      <a:pt x="278992" y="672298"/>
                    </a:cubicBezTo>
                    <a:cubicBezTo>
                      <a:pt x="280325" y="674299"/>
                      <a:pt x="281849" y="676299"/>
                      <a:pt x="282326" y="678490"/>
                    </a:cubicBezTo>
                    <a:cubicBezTo>
                      <a:pt x="284231" y="688301"/>
                      <a:pt x="288898" y="695539"/>
                      <a:pt x="293184" y="704493"/>
                    </a:cubicBezTo>
                    <a:cubicBezTo>
                      <a:pt x="294327" y="706969"/>
                      <a:pt x="294518" y="711351"/>
                      <a:pt x="295184" y="714209"/>
                    </a:cubicBezTo>
                    <a:cubicBezTo>
                      <a:pt x="293089" y="713447"/>
                      <a:pt x="288898" y="711446"/>
                      <a:pt x="287850" y="709636"/>
                    </a:cubicBezTo>
                    <a:close/>
                    <a:moveTo>
                      <a:pt x="297565" y="818126"/>
                    </a:moveTo>
                    <a:cubicBezTo>
                      <a:pt x="297280" y="815745"/>
                      <a:pt x="296899" y="812888"/>
                      <a:pt x="296613" y="810697"/>
                    </a:cubicBezTo>
                    <a:cubicBezTo>
                      <a:pt x="296613" y="810411"/>
                      <a:pt x="297375" y="811364"/>
                      <a:pt x="297375" y="811364"/>
                    </a:cubicBezTo>
                    <a:cubicBezTo>
                      <a:pt x="297471" y="811459"/>
                      <a:pt x="296994" y="811459"/>
                      <a:pt x="297185" y="811649"/>
                    </a:cubicBezTo>
                    <a:cubicBezTo>
                      <a:pt x="297471" y="811840"/>
                      <a:pt x="298899" y="812697"/>
                      <a:pt x="299185" y="812888"/>
                    </a:cubicBezTo>
                    <a:cubicBezTo>
                      <a:pt x="299471" y="813078"/>
                      <a:pt x="299375" y="813078"/>
                      <a:pt x="299471" y="813078"/>
                    </a:cubicBezTo>
                    <a:cubicBezTo>
                      <a:pt x="299566" y="813173"/>
                      <a:pt x="299471" y="813078"/>
                      <a:pt x="299471" y="813078"/>
                    </a:cubicBezTo>
                    <a:cubicBezTo>
                      <a:pt x="300518" y="815269"/>
                      <a:pt x="298518" y="816507"/>
                      <a:pt x="297565" y="818126"/>
                    </a:cubicBezTo>
                    <a:close/>
                    <a:moveTo>
                      <a:pt x="306138" y="819936"/>
                    </a:moveTo>
                    <a:cubicBezTo>
                      <a:pt x="304233" y="821079"/>
                      <a:pt x="303185" y="819364"/>
                      <a:pt x="301852" y="818317"/>
                    </a:cubicBezTo>
                    <a:cubicBezTo>
                      <a:pt x="301662" y="818222"/>
                      <a:pt x="301566" y="818317"/>
                      <a:pt x="301566" y="818222"/>
                    </a:cubicBezTo>
                    <a:cubicBezTo>
                      <a:pt x="300899" y="816602"/>
                      <a:pt x="300328" y="814888"/>
                      <a:pt x="299757" y="813268"/>
                    </a:cubicBezTo>
                    <a:cubicBezTo>
                      <a:pt x="301376" y="814221"/>
                      <a:pt x="304424" y="816412"/>
                      <a:pt x="305662" y="817269"/>
                    </a:cubicBezTo>
                    <a:cubicBezTo>
                      <a:pt x="306900" y="818126"/>
                      <a:pt x="306710" y="819555"/>
                      <a:pt x="306138" y="819936"/>
                    </a:cubicBezTo>
                    <a:close/>
                    <a:moveTo>
                      <a:pt x="308710" y="702683"/>
                    </a:moveTo>
                    <a:cubicBezTo>
                      <a:pt x="300423" y="697064"/>
                      <a:pt x="294041" y="692206"/>
                      <a:pt x="292041" y="681919"/>
                    </a:cubicBezTo>
                    <a:cubicBezTo>
                      <a:pt x="284898" y="668107"/>
                      <a:pt x="279468" y="654106"/>
                      <a:pt x="268896" y="642485"/>
                    </a:cubicBezTo>
                    <a:cubicBezTo>
                      <a:pt x="267276" y="640771"/>
                      <a:pt x="266038" y="638580"/>
                      <a:pt x="264704" y="636485"/>
                    </a:cubicBezTo>
                    <a:cubicBezTo>
                      <a:pt x="253941" y="619435"/>
                      <a:pt x="241178" y="604481"/>
                      <a:pt x="226985" y="590193"/>
                    </a:cubicBezTo>
                    <a:cubicBezTo>
                      <a:pt x="225271" y="588478"/>
                      <a:pt x="223842" y="586288"/>
                      <a:pt x="222413" y="584288"/>
                    </a:cubicBezTo>
                    <a:cubicBezTo>
                      <a:pt x="216222" y="576001"/>
                      <a:pt x="209745" y="567905"/>
                      <a:pt x="204125" y="559237"/>
                    </a:cubicBezTo>
                    <a:cubicBezTo>
                      <a:pt x="203268" y="557998"/>
                      <a:pt x="202506" y="556665"/>
                      <a:pt x="201744" y="555427"/>
                    </a:cubicBezTo>
                    <a:cubicBezTo>
                      <a:pt x="201935" y="554474"/>
                      <a:pt x="201744" y="553427"/>
                      <a:pt x="200887" y="552664"/>
                    </a:cubicBezTo>
                    <a:cubicBezTo>
                      <a:pt x="193457" y="545521"/>
                      <a:pt x="189838" y="536472"/>
                      <a:pt x="184409" y="527995"/>
                    </a:cubicBezTo>
                    <a:cubicBezTo>
                      <a:pt x="181837" y="523899"/>
                      <a:pt x="178598" y="520375"/>
                      <a:pt x="175169" y="517041"/>
                    </a:cubicBezTo>
                    <a:cubicBezTo>
                      <a:pt x="176693" y="515707"/>
                      <a:pt x="178408" y="513231"/>
                      <a:pt x="180027" y="511802"/>
                    </a:cubicBezTo>
                    <a:cubicBezTo>
                      <a:pt x="182885" y="516184"/>
                      <a:pt x="186599" y="519422"/>
                      <a:pt x="191171" y="521708"/>
                    </a:cubicBezTo>
                    <a:cubicBezTo>
                      <a:pt x="195743" y="523994"/>
                      <a:pt x="197458" y="528376"/>
                      <a:pt x="200601" y="531995"/>
                    </a:cubicBezTo>
                    <a:cubicBezTo>
                      <a:pt x="198506" y="538472"/>
                      <a:pt x="197839" y="541711"/>
                      <a:pt x="204316" y="543711"/>
                    </a:cubicBezTo>
                    <a:cubicBezTo>
                      <a:pt x="206030" y="544282"/>
                      <a:pt x="208983" y="545330"/>
                      <a:pt x="209364" y="545616"/>
                    </a:cubicBezTo>
                    <a:cubicBezTo>
                      <a:pt x="210983" y="546759"/>
                      <a:pt x="195077" y="522661"/>
                      <a:pt x="192124" y="517993"/>
                    </a:cubicBezTo>
                    <a:cubicBezTo>
                      <a:pt x="195839" y="523232"/>
                      <a:pt x="199744" y="528471"/>
                      <a:pt x="203744" y="533519"/>
                    </a:cubicBezTo>
                    <a:cubicBezTo>
                      <a:pt x="217175" y="550093"/>
                      <a:pt x="229748" y="567619"/>
                      <a:pt x="243178" y="584192"/>
                    </a:cubicBezTo>
                    <a:cubicBezTo>
                      <a:pt x="251560" y="594575"/>
                      <a:pt x="259751" y="605147"/>
                      <a:pt x="268038" y="615530"/>
                    </a:cubicBezTo>
                    <a:cubicBezTo>
                      <a:pt x="277754" y="627722"/>
                      <a:pt x="285374" y="641056"/>
                      <a:pt x="294041" y="653915"/>
                    </a:cubicBezTo>
                    <a:cubicBezTo>
                      <a:pt x="295184" y="652391"/>
                      <a:pt x="296327" y="650772"/>
                      <a:pt x="297375" y="649248"/>
                    </a:cubicBezTo>
                    <a:cubicBezTo>
                      <a:pt x="299661" y="654010"/>
                      <a:pt x="295566" y="657059"/>
                      <a:pt x="295089" y="661821"/>
                    </a:cubicBezTo>
                    <a:cubicBezTo>
                      <a:pt x="300423" y="668965"/>
                      <a:pt x="303566" y="676489"/>
                      <a:pt x="306043" y="685062"/>
                    </a:cubicBezTo>
                    <a:cubicBezTo>
                      <a:pt x="306614" y="687157"/>
                      <a:pt x="308139" y="688872"/>
                      <a:pt x="309282" y="690968"/>
                    </a:cubicBezTo>
                    <a:cubicBezTo>
                      <a:pt x="311663" y="694968"/>
                      <a:pt x="310329" y="698206"/>
                      <a:pt x="308710" y="702683"/>
                    </a:cubicBezTo>
                    <a:close/>
                    <a:moveTo>
                      <a:pt x="315854" y="741069"/>
                    </a:moveTo>
                    <a:cubicBezTo>
                      <a:pt x="314901" y="739164"/>
                      <a:pt x="312996" y="736021"/>
                      <a:pt x="312615" y="734306"/>
                    </a:cubicBezTo>
                    <a:cubicBezTo>
                      <a:pt x="312234" y="732497"/>
                      <a:pt x="312996" y="731449"/>
                      <a:pt x="314234" y="730782"/>
                    </a:cubicBezTo>
                    <a:cubicBezTo>
                      <a:pt x="315472" y="730115"/>
                      <a:pt x="316806" y="730115"/>
                      <a:pt x="318330" y="731163"/>
                    </a:cubicBezTo>
                    <a:cubicBezTo>
                      <a:pt x="319854" y="732306"/>
                      <a:pt x="322045" y="735354"/>
                      <a:pt x="323474" y="736973"/>
                    </a:cubicBezTo>
                    <a:cubicBezTo>
                      <a:pt x="320997" y="738402"/>
                      <a:pt x="318425" y="739735"/>
                      <a:pt x="315854" y="741069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  <p:sp>
            <p:nvSpPr>
              <p:cNvPr id="213" name="Freeform: Shape 212">
                <a:extLst>
                  <a:ext uri="{FF2B5EF4-FFF2-40B4-BE49-F238E27FC236}">
                    <a16:creationId xmlns:a16="http://schemas.microsoft.com/office/drawing/2014/main" id="{B2805A43-0C8D-43E4-819B-4368D0E033B6}"/>
                  </a:ext>
                </a:extLst>
              </p:cNvPr>
              <p:cNvSpPr/>
              <p:nvPr userDrawn="1"/>
            </p:nvSpPr>
            <p:spPr>
              <a:xfrm>
                <a:off x="7472068" y="3752583"/>
                <a:ext cx="5151" cy="4389"/>
              </a:xfrm>
              <a:custGeom>
                <a:avLst/>
                <a:gdLst>
                  <a:gd name="connsiteX0" fmla="*/ 8 w 5151"/>
                  <a:gd name="connsiteY0" fmla="*/ 1410 h 4389"/>
                  <a:gd name="connsiteX1" fmla="*/ 2199 w 5151"/>
                  <a:gd name="connsiteY1" fmla="*/ 4267 h 4389"/>
                  <a:gd name="connsiteX2" fmla="*/ 5152 w 5151"/>
                  <a:gd name="connsiteY2" fmla="*/ 3410 h 4389"/>
                  <a:gd name="connsiteX3" fmla="*/ 1437 w 5151"/>
                  <a:gd name="connsiteY3" fmla="*/ 76 h 4389"/>
                  <a:gd name="connsiteX4" fmla="*/ 8 w 5151"/>
                  <a:gd name="connsiteY4" fmla="*/ 1410 h 43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51" h="4389">
                    <a:moveTo>
                      <a:pt x="8" y="1410"/>
                    </a:moveTo>
                    <a:cubicBezTo>
                      <a:pt x="103" y="1981"/>
                      <a:pt x="1437" y="3791"/>
                      <a:pt x="2199" y="4267"/>
                    </a:cubicBezTo>
                    <a:cubicBezTo>
                      <a:pt x="2961" y="4743"/>
                      <a:pt x="4485" y="3696"/>
                      <a:pt x="5152" y="3410"/>
                    </a:cubicBezTo>
                    <a:cubicBezTo>
                      <a:pt x="4199" y="2648"/>
                      <a:pt x="2199" y="362"/>
                      <a:pt x="1437" y="76"/>
                    </a:cubicBezTo>
                    <a:cubicBezTo>
                      <a:pt x="675" y="-305"/>
                      <a:pt x="-87" y="838"/>
                      <a:pt x="8" y="1410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</p:grpSp>
        <p:grpSp>
          <p:nvGrpSpPr>
            <p:cNvPr id="142" name="Graphic 27">
              <a:extLst>
                <a:ext uri="{FF2B5EF4-FFF2-40B4-BE49-F238E27FC236}">
                  <a16:creationId xmlns:a16="http://schemas.microsoft.com/office/drawing/2014/main" id="{0E3B1D35-2E37-4CF7-A48D-4E5083B513A2}"/>
                </a:ext>
              </a:extLst>
            </p:cNvPr>
            <p:cNvGrpSpPr/>
            <p:nvPr userDrawn="1"/>
          </p:nvGrpSpPr>
          <p:grpSpPr>
            <a:xfrm>
              <a:off x="7184486" y="2437257"/>
              <a:ext cx="281652" cy="509667"/>
              <a:chOff x="7184486" y="2437257"/>
              <a:chExt cx="281652" cy="509667"/>
            </a:xfrm>
            <a:grpFill/>
          </p:grpSpPr>
          <p:sp>
            <p:nvSpPr>
              <p:cNvPr id="209" name="Freeform: Shape 208">
                <a:extLst>
                  <a:ext uri="{FF2B5EF4-FFF2-40B4-BE49-F238E27FC236}">
                    <a16:creationId xmlns:a16="http://schemas.microsoft.com/office/drawing/2014/main" id="{8D185533-1C3C-4271-8CA2-CE2FB527EB7B}"/>
                  </a:ext>
                </a:extLst>
              </p:cNvPr>
              <p:cNvSpPr/>
              <p:nvPr userDrawn="1"/>
            </p:nvSpPr>
            <p:spPr>
              <a:xfrm>
                <a:off x="7197756" y="2437257"/>
                <a:ext cx="268382" cy="488538"/>
              </a:xfrm>
              <a:custGeom>
                <a:avLst/>
                <a:gdLst>
                  <a:gd name="connsiteX0" fmla="*/ 267748 w 268382"/>
                  <a:gd name="connsiteY0" fmla="*/ 145066 h 488538"/>
                  <a:gd name="connsiteX1" fmla="*/ 266986 w 268382"/>
                  <a:gd name="connsiteY1" fmla="*/ 119158 h 488538"/>
                  <a:gd name="connsiteX2" fmla="*/ 260509 w 268382"/>
                  <a:gd name="connsiteY2" fmla="*/ 79153 h 488538"/>
                  <a:gd name="connsiteX3" fmla="*/ 255746 w 268382"/>
                  <a:gd name="connsiteY3" fmla="*/ 57340 h 488538"/>
                  <a:gd name="connsiteX4" fmla="*/ 245745 w 268382"/>
                  <a:gd name="connsiteY4" fmla="*/ 38290 h 488538"/>
                  <a:gd name="connsiteX5" fmla="*/ 245745 w 268382"/>
                  <a:gd name="connsiteY5" fmla="*/ 38290 h 488538"/>
                  <a:gd name="connsiteX6" fmla="*/ 245173 w 268382"/>
                  <a:gd name="connsiteY6" fmla="*/ 38100 h 488538"/>
                  <a:gd name="connsiteX7" fmla="*/ 244697 w 268382"/>
                  <a:gd name="connsiteY7" fmla="*/ 37910 h 488538"/>
                  <a:gd name="connsiteX8" fmla="*/ 222313 w 268382"/>
                  <a:gd name="connsiteY8" fmla="*/ 31909 h 488538"/>
                  <a:gd name="connsiteX9" fmla="*/ 196882 w 268382"/>
                  <a:gd name="connsiteY9" fmla="*/ 26003 h 488538"/>
                  <a:gd name="connsiteX10" fmla="*/ 188404 w 268382"/>
                  <a:gd name="connsiteY10" fmla="*/ 24194 h 488538"/>
                  <a:gd name="connsiteX11" fmla="*/ 174879 w 268382"/>
                  <a:gd name="connsiteY11" fmla="*/ 21241 h 488538"/>
                  <a:gd name="connsiteX12" fmla="*/ 151162 w 268382"/>
                  <a:gd name="connsiteY12" fmla="*/ 16288 h 488538"/>
                  <a:gd name="connsiteX13" fmla="*/ 135636 w 268382"/>
                  <a:gd name="connsiteY13" fmla="*/ 13240 h 488538"/>
                  <a:gd name="connsiteX14" fmla="*/ 117253 w 268382"/>
                  <a:gd name="connsiteY14" fmla="*/ 10001 h 488538"/>
                  <a:gd name="connsiteX15" fmla="*/ 106394 w 268382"/>
                  <a:gd name="connsiteY15" fmla="*/ 8287 h 488538"/>
                  <a:gd name="connsiteX16" fmla="*/ 91535 w 268382"/>
                  <a:gd name="connsiteY16" fmla="*/ 6096 h 488538"/>
                  <a:gd name="connsiteX17" fmla="*/ 82582 w 268382"/>
                  <a:gd name="connsiteY17" fmla="*/ 4953 h 488538"/>
                  <a:gd name="connsiteX18" fmla="*/ 77438 w 268382"/>
                  <a:gd name="connsiteY18" fmla="*/ 4286 h 488538"/>
                  <a:gd name="connsiteX19" fmla="*/ 69628 w 268382"/>
                  <a:gd name="connsiteY19" fmla="*/ 3429 h 488538"/>
                  <a:gd name="connsiteX20" fmla="*/ 57912 w 268382"/>
                  <a:gd name="connsiteY20" fmla="*/ 2286 h 488538"/>
                  <a:gd name="connsiteX21" fmla="*/ 50482 w 268382"/>
                  <a:gd name="connsiteY21" fmla="*/ 1715 h 488538"/>
                  <a:gd name="connsiteX22" fmla="*/ 44958 w 268382"/>
                  <a:gd name="connsiteY22" fmla="*/ 1334 h 488538"/>
                  <a:gd name="connsiteX23" fmla="*/ 37338 w 268382"/>
                  <a:gd name="connsiteY23" fmla="*/ 952 h 488538"/>
                  <a:gd name="connsiteX24" fmla="*/ 33814 w 268382"/>
                  <a:gd name="connsiteY24" fmla="*/ 762 h 488538"/>
                  <a:gd name="connsiteX25" fmla="*/ 28765 w 268382"/>
                  <a:gd name="connsiteY25" fmla="*/ 571 h 488538"/>
                  <a:gd name="connsiteX26" fmla="*/ 26384 w 268382"/>
                  <a:gd name="connsiteY26" fmla="*/ 476 h 488538"/>
                  <a:gd name="connsiteX27" fmla="*/ 22574 w 268382"/>
                  <a:gd name="connsiteY27" fmla="*/ 381 h 488538"/>
                  <a:gd name="connsiteX28" fmla="*/ 21526 w 268382"/>
                  <a:gd name="connsiteY28" fmla="*/ 381 h 488538"/>
                  <a:gd name="connsiteX29" fmla="*/ 20002 w 268382"/>
                  <a:gd name="connsiteY29" fmla="*/ 0 h 488538"/>
                  <a:gd name="connsiteX30" fmla="*/ 16573 w 268382"/>
                  <a:gd name="connsiteY30" fmla="*/ 1334 h 488538"/>
                  <a:gd name="connsiteX31" fmla="*/ 14478 w 268382"/>
                  <a:gd name="connsiteY31" fmla="*/ 2096 h 488538"/>
                  <a:gd name="connsiteX32" fmla="*/ 12573 w 268382"/>
                  <a:gd name="connsiteY32" fmla="*/ 1810 h 488538"/>
                  <a:gd name="connsiteX33" fmla="*/ 6858 w 268382"/>
                  <a:gd name="connsiteY33" fmla="*/ 1810 h 488538"/>
                  <a:gd name="connsiteX34" fmla="*/ 5239 w 268382"/>
                  <a:gd name="connsiteY34" fmla="*/ 1810 h 488538"/>
                  <a:gd name="connsiteX35" fmla="*/ 4191 w 268382"/>
                  <a:gd name="connsiteY35" fmla="*/ 1810 h 488538"/>
                  <a:gd name="connsiteX36" fmla="*/ 2476 w 268382"/>
                  <a:gd name="connsiteY36" fmla="*/ 1619 h 488538"/>
                  <a:gd name="connsiteX37" fmla="*/ 1809 w 268382"/>
                  <a:gd name="connsiteY37" fmla="*/ 1619 h 488538"/>
                  <a:gd name="connsiteX38" fmla="*/ 952 w 268382"/>
                  <a:gd name="connsiteY38" fmla="*/ 1810 h 488538"/>
                  <a:gd name="connsiteX39" fmla="*/ 667 w 268382"/>
                  <a:gd name="connsiteY39" fmla="*/ 1905 h 488538"/>
                  <a:gd name="connsiteX40" fmla="*/ 95 w 268382"/>
                  <a:gd name="connsiteY40" fmla="*/ 2096 h 488538"/>
                  <a:gd name="connsiteX41" fmla="*/ 0 w 268382"/>
                  <a:gd name="connsiteY41" fmla="*/ 2096 h 488538"/>
                  <a:gd name="connsiteX42" fmla="*/ 0 w 268382"/>
                  <a:gd name="connsiteY42" fmla="*/ 2381 h 488538"/>
                  <a:gd name="connsiteX43" fmla="*/ 16764 w 268382"/>
                  <a:gd name="connsiteY43" fmla="*/ 14954 h 488538"/>
                  <a:gd name="connsiteX44" fmla="*/ 36385 w 268382"/>
                  <a:gd name="connsiteY44" fmla="*/ 31813 h 488538"/>
                  <a:gd name="connsiteX45" fmla="*/ 54959 w 268382"/>
                  <a:gd name="connsiteY45" fmla="*/ 51625 h 488538"/>
                  <a:gd name="connsiteX46" fmla="*/ 59436 w 268382"/>
                  <a:gd name="connsiteY46" fmla="*/ 62103 h 488538"/>
                  <a:gd name="connsiteX47" fmla="*/ 69532 w 268382"/>
                  <a:gd name="connsiteY47" fmla="*/ 69723 h 488538"/>
                  <a:gd name="connsiteX48" fmla="*/ 82105 w 268382"/>
                  <a:gd name="connsiteY48" fmla="*/ 92488 h 488538"/>
                  <a:gd name="connsiteX49" fmla="*/ 96393 w 268382"/>
                  <a:gd name="connsiteY49" fmla="*/ 112300 h 488538"/>
                  <a:gd name="connsiteX50" fmla="*/ 106871 w 268382"/>
                  <a:gd name="connsiteY50" fmla="*/ 131350 h 488538"/>
                  <a:gd name="connsiteX51" fmla="*/ 116014 w 268382"/>
                  <a:gd name="connsiteY51" fmla="*/ 158401 h 488538"/>
                  <a:gd name="connsiteX52" fmla="*/ 124587 w 268382"/>
                  <a:gd name="connsiteY52" fmla="*/ 182213 h 488538"/>
                  <a:gd name="connsiteX53" fmla="*/ 124587 w 268382"/>
                  <a:gd name="connsiteY53" fmla="*/ 182309 h 488538"/>
                  <a:gd name="connsiteX54" fmla="*/ 124682 w 268382"/>
                  <a:gd name="connsiteY54" fmla="*/ 182690 h 488538"/>
                  <a:gd name="connsiteX55" fmla="*/ 124873 w 268382"/>
                  <a:gd name="connsiteY55" fmla="*/ 183261 h 488538"/>
                  <a:gd name="connsiteX56" fmla="*/ 124968 w 268382"/>
                  <a:gd name="connsiteY56" fmla="*/ 183642 h 488538"/>
                  <a:gd name="connsiteX57" fmla="*/ 125349 w 268382"/>
                  <a:gd name="connsiteY57" fmla="*/ 185071 h 488538"/>
                  <a:gd name="connsiteX58" fmla="*/ 125539 w 268382"/>
                  <a:gd name="connsiteY58" fmla="*/ 185928 h 488538"/>
                  <a:gd name="connsiteX59" fmla="*/ 125730 w 268382"/>
                  <a:gd name="connsiteY59" fmla="*/ 186595 h 488538"/>
                  <a:gd name="connsiteX60" fmla="*/ 126111 w 268382"/>
                  <a:gd name="connsiteY60" fmla="*/ 188405 h 488538"/>
                  <a:gd name="connsiteX61" fmla="*/ 126301 w 268382"/>
                  <a:gd name="connsiteY61" fmla="*/ 189738 h 488538"/>
                  <a:gd name="connsiteX62" fmla="*/ 126492 w 268382"/>
                  <a:gd name="connsiteY62" fmla="*/ 191548 h 488538"/>
                  <a:gd name="connsiteX63" fmla="*/ 126682 w 268382"/>
                  <a:gd name="connsiteY63" fmla="*/ 193643 h 488538"/>
                  <a:gd name="connsiteX64" fmla="*/ 126778 w 268382"/>
                  <a:gd name="connsiteY64" fmla="*/ 194596 h 488538"/>
                  <a:gd name="connsiteX65" fmla="*/ 126873 w 268382"/>
                  <a:gd name="connsiteY65" fmla="*/ 195739 h 488538"/>
                  <a:gd name="connsiteX66" fmla="*/ 126968 w 268382"/>
                  <a:gd name="connsiteY66" fmla="*/ 196787 h 488538"/>
                  <a:gd name="connsiteX67" fmla="*/ 127063 w 268382"/>
                  <a:gd name="connsiteY67" fmla="*/ 197739 h 488538"/>
                  <a:gd name="connsiteX68" fmla="*/ 127159 w 268382"/>
                  <a:gd name="connsiteY68" fmla="*/ 199263 h 488538"/>
                  <a:gd name="connsiteX69" fmla="*/ 127349 w 268382"/>
                  <a:gd name="connsiteY69" fmla="*/ 200882 h 488538"/>
                  <a:gd name="connsiteX70" fmla="*/ 127444 w 268382"/>
                  <a:gd name="connsiteY70" fmla="*/ 202025 h 488538"/>
                  <a:gd name="connsiteX71" fmla="*/ 127540 w 268382"/>
                  <a:gd name="connsiteY71" fmla="*/ 202883 h 488538"/>
                  <a:gd name="connsiteX72" fmla="*/ 127635 w 268382"/>
                  <a:gd name="connsiteY72" fmla="*/ 203740 h 488538"/>
                  <a:gd name="connsiteX73" fmla="*/ 127825 w 268382"/>
                  <a:gd name="connsiteY73" fmla="*/ 204597 h 488538"/>
                  <a:gd name="connsiteX74" fmla="*/ 128016 w 268382"/>
                  <a:gd name="connsiteY74" fmla="*/ 205454 h 488538"/>
                  <a:gd name="connsiteX75" fmla="*/ 128206 w 268382"/>
                  <a:gd name="connsiteY75" fmla="*/ 206216 h 488538"/>
                  <a:gd name="connsiteX76" fmla="*/ 128397 w 268382"/>
                  <a:gd name="connsiteY76" fmla="*/ 206883 h 488538"/>
                  <a:gd name="connsiteX77" fmla="*/ 128397 w 268382"/>
                  <a:gd name="connsiteY77" fmla="*/ 206978 h 488538"/>
                  <a:gd name="connsiteX78" fmla="*/ 128588 w 268382"/>
                  <a:gd name="connsiteY78" fmla="*/ 207550 h 488538"/>
                  <a:gd name="connsiteX79" fmla="*/ 128778 w 268382"/>
                  <a:gd name="connsiteY79" fmla="*/ 208121 h 488538"/>
                  <a:gd name="connsiteX80" fmla="*/ 129159 w 268382"/>
                  <a:gd name="connsiteY80" fmla="*/ 209169 h 488538"/>
                  <a:gd name="connsiteX81" fmla="*/ 129540 w 268382"/>
                  <a:gd name="connsiteY81" fmla="*/ 210217 h 488538"/>
                  <a:gd name="connsiteX82" fmla="*/ 129635 w 268382"/>
                  <a:gd name="connsiteY82" fmla="*/ 210598 h 488538"/>
                  <a:gd name="connsiteX83" fmla="*/ 129921 w 268382"/>
                  <a:gd name="connsiteY83" fmla="*/ 211360 h 488538"/>
                  <a:gd name="connsiteX84" fmla="*/ 130111 w 268382"/>
                  <a:gd name="connsiteY84" fmla="*/ 212027 h 488538"/>
                  <a:gd name="connsiteX85" fmla="*/ 130588 w 268382"/>
                  <a:gd name="connsiteY85" fmla="*/ 213455 h 488538"/>
                  <a:gd name="connsiteX86" fmla="*/ 130873 w 268382"/>
                  <a:gd name="connsiteY86" fmla="*/ 214408 h 488538"/>
                  <a:gd name="connsiteX87" fmla="*/ 131159 w 268382"/>
                  <a:gd name="connsiteY87" fmla="*/ 215646 h 488538"/>
                  <a:gd name="connsiteX88" fmla="*/ 131540 w 268382"/>
                  <a:gd name="connsiteY88" fmla="*/ 217265 h 488538"/>
                  <a:gd name="connsiteX89" fmla="*/ 131921 w 268382"/>
                  <a:gd name="connsiteY89" fmla="*/ 219551 h 488538"/>
                  <a:gd name="connsiteX90" fmla="*/ 132112 w 268382"/>
                  <a:gd name="connsiteY90" fmla="*/ 220599 h 488538"/>
                  <a:gd name="connsiteX91" fmla="*/ 132302 w 268382"/>
                  <a:gd name="connsiteY91" fmla="*/ 222218 h 488538"/>
                  <a:gd name="connsiteX92" fmla="*/ 132397 w 268382"/>
                  <a:gd name="connsiteY92" fmla="*/ 223552 h 488538"/>
                  <a:gd name="connsiteX93" fmla="*/ 132588 w 268382"/>
                  <a:gd name="connsiteY93" fmla="*/ 226505 h 488538"/>
                  <a:gd name="connsiteX94" fmla="*/ 132683 w 268382"/>
                  <a:gd name="connsiteY94" fmla="*/ 230886 h 488538"/>
                  <a:gd name="connsiteX95" fmla="*/ 132588 w 268382"/>
                  <a:gd name="connsiteY95" fmla="*/ 235363 h 488538"/>
                  <a:gd name="connsiteX96" fmla="*/ 132493 w 268382"/>
                  <a:gd name="connsiteY96" fmla="*/ 238220 h 488538"/>
                  <a:gd name="connsiteX97" fmla="*/ 132302 w 268382"/>
                  <a:gd name="connsiteY97" fmla="*/ 240697 h 488538"/>
                  <a:gd name="connsiteX98" fmla="*/ 132112 w 268382"/>
                  <a:gd name="connsiteY98" fmla="*/ 242888 h 488538"/>
                  <a:gd name="connsiteX99" fmla="*/ 132016 w 268382"/>
                  <a:gd name="connsiteY99" fmla="*/ 244412 h 488538"/>
                  <a:gd name="connsiteX100" fmla="*/ 132016 w 268382"/>
                  <a:gd name="connsiteY100" fmla="*/ 244507 h 488538"/>
                  <a:gd name="connsiteX101" fmla="*/ 131826 w 268382"/>
                  <a:gd name="connsiteY101" fmla="*/ 246221 h 488538"/>
                  <a:gd name="connsiteX102" fmla="*/ 131635 w 268382"/>
                  <a:gd name="connsiteY102" fmla="*/ 248317 h 488538"/>
                  <a:gd name="connsiteX103" fmla="*/ 131350 w 268382"/>
                  <a:gd name="connsiteY103" fmla="*/ 250508 h 488538"/>
                  <a:gd name="connsiteX104" fmla="*/ 131159 w 268382"/>
                  <a:gd name="connsiteY104" fmla="*/ 251936 h 488538"/>
                  <a:gd name="connsiteX105" fmla="*/ 130969 w 268382"/>
                  <a:gd name="connsiteY105" fmla="*/ 253746 h 488538"/>
                  <a:gd name="connsiteX106" fmla="*/ 130588 w 268382"/>
                  <a:gd name="connsiteY106" fmla="*/ 256508 h 488538"/>
                  <a:gd name="connsiteX107" fmla="*/ 130397 w 268382"/>
                  <a:gd name="connsiteY107" fmla="*/ 258128 h 488538"/>
                  <a:gd name="connsiteX108" fmla="*/ 130207 w 268382"/>
                  <a:gd name="connsiteY108" fmla="*/ 259652 h 488538"/>
                  <a:gd name="connsiteX109" fmla="*/ 130016 w 268382"/>
                  <a:gd name="connsiteY109" fmla="*/ 261080 h 488538"/>
                  <a:gd name="connsiteX110" fmla="*/ 129921 w 268382"/>
                  <a:gd name="connsiteY110" fmla="*/ 262033 h 488538"/>
                  <a:gd name="connsiteX111" fmla="*/ 129730 w 268382"/>
                  <a:gd name="connsiteY111" fmla="*/ 263176 h 488538"/>
                  <a:gd name="connsiteX112" fmla="*/ 129540 w 268382"/>
                  <a:gd name="connsiteY112" fmla="*/ 264509 h 488538"/>
                  <a:gd name="connsiteX113" fmla="*/ 129349 w 268382"/>
                  <a:gd name="connsiteY113" fmla="*/ 265557 h 488538"/>
                  <a:gd name="connsiteX114" fmla="*/ 129159 w 268382"/>
                  <a:gd name="connsiteY114" fmla="*/ 266700 h 488538"/>
                  <a:gd name="connsiteX115" fmla="*/ 128968 w 268382"/>
                  <a:gd name="connsiteY115" fmla="*/ 267843 h 488538"/>
                  <a:gd name="connsiteX116" fmla="*/ 128683 w 268382"/>
                  <a:gd name="connsiteY116" fmla="*/ 269843 h 488538"/>
                  <a:gd name="connsiteX117" fmla="*/ 128397 w 268382"/>
                  <a:gd name="connsiteY117" fmla="*/ 271653 h 488538"/>
                  <a:gd name="connsiteX118" fmla="*/ 128302 w 268382"/>
                  <a:gd name="connsiteY118" fmla="*/ 272415 h 488538"/>
                  <a:gd name="connsiteX119" fmla="*/ 128111 w 268382"/>
                  <a:gd name="connsiteY119" fmla="*/ 273844 h 488538"/>
                  <a:gd name="connsiteX120" fmla="*/ 127921 w 268382"/>
                  <a:gd name="connsiteY120" fmla="*/ 275273 h 488538"/>
                  <a:gd name="connsiteX121" fmla="*/ 127730 w 268382"/>
                  <a:gd name="connsiteY121" fmla="*/ 277178 h 488538"/>
                  <a:gd name="connsiteX122" fmla="*/ 127635 w 268382"/>
                  <a:gd name="connsiteY122" fmla="*/ 278416 h 488538"/>
                  <a:gd name="connsiteX123" fmla="*/ 127540 w 268382"/>
                  <a:gd name="connsiteY123" fmla="*/ 279749 h 488538"/>
                  <a:gd name="connsiteX124" fmla="*/ 127349 w 268382"/>
                  <a:gd name="connsiteY124" fmla="*/ 281178 h 488538"/>
                  <a:gd name="connsiteX125" fmla="*/ 127159 w 268382"/>
                  <a:gd name="connsiteY125" fmla="*/ 283083 h 488538"/>
                  <a:gd name="connsiteX126" fmla="*/ 126968 w 268382"/>
                  <a:gd name="connsiteY126" fmla="*/ 284893 h 488538"/>
                  <a:gd name="connsiteX127" fmla="*/ 126873 w 268382"/>
                  <a:gd name="connsiteY127" fmla="*/ 285845 h 488538"/>
                  <a:gd name="connsiteX128" fmla="*/ 126778 w 268382"/>
                  <a:gd name="connsiteY128" fmla="*/ 287274 h 488538"/>
                  <a:gd name="connsiteX129" fmla="*/ 126682 w 268382"/>
                  <a:gd name="connsiteY129" fmla="*/ 288512 h 488538"/>
                  <a:gd name="connsiteX130" fmla="*/ 126587 w 268382"/>
                  <a:gd name="connsiteY130" fmla="*/ 290417 h 488538"/>
                  <a:gd name="connsiteX131" fmla="*/ 126492 w 268382"/>
                  <a:gd name="connsiteY131" fmla="*/ 291941 h 488538"/>
                  <a:gd name="connsiteX132" fmla="*/ 126397 w 268382"/>
                  <a:gd name="connsiteY132" fmla="*/ 293846 h 488538"/>
                  <a:gd name="connsiteX133" fmla="*/ 126301 w 268382"/>
                  <a:gd name="connsiteY133" fmla="*/ 296037 h 488538"/>
                  <a:gd name="connsiteX134" fmla="*/ 126206 w 268382"/>
                  <a:gd name="connsiteY134" fmla="*/ 297466 h 488538"/>
                  <a:gd name="connsiteX135" fmla="*/ 126111 w 268382"/>
                  <a:gd name="connsiteY135" fmla="*/ 298799 h 488538"/>
                  <a:gd name="connsiteX136" fmla="*/ 126111 w 268382"/>
                  <a:gd name="connsiteY136" fmla="*/ 299561 h 488538"/>
                  <a:gd name="connsiteX137" fmla="*/ 126016 w 268382"/>
                  <a:gd name="connsiteY137" fmla="*/ 300990 h 488538"/>
                  <a:gd name="connsiteX138" fmla="*/ 125921 w 268382"/>
                  <a:gd name="connsiteY138" fmla="*/ 301943 h 488538"/>
                  <a:gd name="connsiteX139" fmla="*/ 125634 w 268382"/>
                  <a:gd name="connsiteY139" fmla="*/ 303562 h 488538"/>
                  <a:gd name="connsiteX140" fmla="*/ 125158 w 268382"/>
                  <a:gd name="connsiteY140" fmla="*/ 305467 h 488538"/>
                  <a:gd name="connsiteX141" fmla="*/ 124587 w 268382"/>
                  <a:gd name="connsiteY141" fmla="*/ 306991 h 488538"/>
                  <a:gd name="connsiteX142" fmla="*/ 124015 w 268382"/>
                  <a:gd name="connsiteY142" fmla="*/ 308324 h 488538"/>
                  <a:gd name="connsiteX143" fmla="*/ 123063 w 268382"/>
                  <a:gd name="connsiteY143" fmla="*/ 310420 h 488538"/>
                  <a:gd name="connsiteX144" fmla="*/ 122301 w 268382"/>
                  <a:gd name="connsiteY144" fmla="*/ 312039 h 488538"/>
                  <a:gd name="connsiteX145" fmla="*/ 121634 w 268382"/>
                  <a:gd name="connsiteY145" fmla="*/ 313373 h 488538"/>
                  <a:gd name="connsiteX146" fmla="*/ 120872 w 268382"/>
                  <a:gd name="connsiteY146" fmla="*/ 314897 h 488538"/>
                  <a:gd name="connsiteX147" fmla="*/ 120110 w 268382"/>
                  <a:gd name="connsiteY147" fmla="*/ 316611 h 488538"/>
                  <a:gd name="connsiteX148" fmla="*/ 119539 w 268382"/>
                  <a:gd name="connsiteY148" fmla="*/ 318135 h 488538"/>
                  <a:gd name="connsiteX149" fmla="*/ 119253 w 268382"/>
                  <a:gd name="connsiteY149" fmla="*/ 318992 h 488538"/>
                  <a:gd name="connsiteX150" fmla="*/ 119063 w 268382"/>
                  <a:gd name="connsiteY150" fmla="*/ 319659 h 488538"/>
                  <a:gd name="connsiteX151" fmla="*/ 118491 w 268382"/>
                  <a:gd name="connsiteY151" fmla="*/ 321564 h 488538"/>
                  <a:gd name="connsiteX152" fmla="*/ 118205 w 268382"/>
                  <a:gd name="connsiteY152" fmla="*/ 322898 h 488538"/>
                  <a:gd name="connsiteX153" fmla="*/ 118110 w 268382"/>
                  <a:gd name="connsiteY153" fmla="*/ 323564 h 488538"/>
                  <a:gd name="connsiteX154" fmla="*/ 117729 w 268382"/>
                  <a:gd name="connsiteY154" fmla="*/ 325374 h 488538"/>
                  <a:gd name="connsiteX155" fmla="*/ 117538 w 268382"/>
                  <a:gd name="connsiteY155" fmla="*/ 326612 h 488538"/>
                  <a:gd name="connsiteX156" fmla="*/ 116967 w 268382"/>
                  <a:gd name="connsiteY156" fmla="*/ 329470 h 488538"/>
                  <a:gd name="connsiteX157" fmla="*/ 116205 w 268382"/>
                  <a:gd name="connsiteY157" fmla="*/ 332708 h 488538"/>
                  <a:gd name="connsiteX158" fmla="*/ 115252 w 268382"/>
                  <a:gd name="connsiteY158" fmla="*/ 335852 h 488538"/>
                  <a:gd name="connsiteX159" fmla="*/ 114490 w 268382"/>
                  <a:gd name="connsiteY159" fmla="*/ 338042 h 488538"/>
                  <a:gd name="connsiteX160" fmla="*/ 112966 w 268382"/>
                  <a:gd name="connsiteY160" fmla="*/ 341376 h 488538"/>
                  <a:gd name="connsiteX161" fmla="*/ 112014 w 268382"/>
                  <a:gd name="connsiteY161" fmla="*/ 343186 h 488538"/>
                  <a:gd name="connsiteX162" fmla="*/ 111157 w 268382"/>
                  <a:gd name="connsiteY162" fmla="*/ 344710 h 488538"/>
                  <a:gd name="connsiteX163" fmla="*/ 110966 w 268382"/>
                  <a:gd name="connsiteY163" fmla="*/ 344996 h 488538"/>
                  <a:gd name="connsiteX164" fmla="*/ 110490 w 268382"/>
                  <a:gd name="connsiteY164" fmla="*/ 345853 h 488538"/>
                  <a:gd name="connsiteX165" fmla="*/ 109633 w 268382"/>
                  <a:gd name="connsiteY165" fmla="*/ 347282 h 488538"/>
                  <a:gd name="connsiteX166" fmla="*/ 109156 w 268382"/>
                  <a:gd name="connsiteY166" fmla="*/ 348043 h 488538"/>
                  <a:gd name="connsiteX167" fmla="*/ 108871 w 268382"/>
                  <a:gd name="connsiteY167" fmla="*/ 348615 h 488538"/>
                  <a:gd name="connsiteX168" fmla="*/ 108871 w 268382"/>
                  <a:gd name="connsiteY168" fmla="*/ 348615 h 488538"/>
                  <a:gd name="connsiteX169" fmla="*/ 108585 w 268382"/>
                  <a:gd name="connsiteY169" fmla="*/ 349187 h 488538"/>
                  <a:gd name="connsiteX170" fmla="*/ 96869 w 268382"/>
                  <a:gd name="connsiteY170" fmla="*/ 371856 h 488538"/>
                  <a:gd name="connsiteX171" fmla="*/ 88868 w 268382"/>
                  <a:gd name="connsiteY171" fmla="*/ 389096 h 488538"/>
                  <a:gd name="connsiteX172" fmla="*/ 94488 w 268382"/>
                  <a:gd name="connsiteY172" fmla="*/ 384905 h 488538"/>
                  <a:gd name="connsiteX173" fmla="*/ 84201 w 268382"/>
                  <a:gd name="connsiteY173" fmla="*/ 403289 h 488538"/>
                  <a:gd name="connsiteX174" fmla="*/ 49054 w 268382"/>
                  <a:gd name="connsiteY174" fmla="*/ 438055 h 488538"/>
                  <a:gd name="connsiteX175" fmla="*/ 53721 w 268382"/>
                  <a:gd name="connsiteY175" fmla="*/ 442722 h 488538"/>
                  <a:gd name="connsiteX176" fmla="*/ 78867 w 268382"/>
                  <a:gd name="connsiteY176" fmla="*/ 418338 h 488538"/>
                  <a:gd name="connsiteX177" fmla="*/ 84582 w 268382"/>
                  <a:gd name="connsiteY177" fmla="*/ 418243 h 488538"/>
                  <a:gd name="connsiteX178" fmla="*/ 89821 w 268382"/>
                  <a:gd name="connsiteY178" fmla="*/ 410813 h 488538"/>
                  <a:gd name="connsiteX179" fmla="*/ 92964 w 268382"/>
                  <a:gd name="connsiteY179" fmla="*/ 407670 h 488538"/>
                  <a:gd name="connsiteX180" fmla="*/ 95917 w 268382"/>
                  <a:gd name="connsiteY180" fmla="*/ 409575 h 488538"/>
                  <a:gd name="connsiteX181" fmla="*/ 89344 w 268382"/>
                  <a:gd name="connsiteY181" fmla="*/ 421005 h 488538"/>
                  <a:gd name="connsiteX182" fmla="*/ 79629 w 268382"/>
                  <a:gd name="connsiteY182" fmla="*/ 428625 h 488538"/>
                  <a:gd name="connsiteX183" fmla="*/ 63341 w 268382"/>
                  <a:gd name="connsiteY183" fmla="*/ 440531 h 488538"/>
                  <a:gd name="connsiteX184" fmla="*/ 18192 w 268382"/>
                  <a:gd name="connsiteY184" fmla="*/ 474345 h 488538"/>
                  <a:gd name="connsiteX185" fmla="*/ 8191 w 268382"/>
                  <a:gd name="connsiteY185" fmla="*/ 487966 h 488538"/>
                  <a:gd name="connsiteX186" fmla="*/ 32194 w 268382"/>
                  <a:gd name="connsiteY186" fmla="*/ 475964 h 488538"/>
                  <a:gd name="connsiteX187" fmla="*/ 54197 w 268382"/>
                  <a:gd name="connsiteY187" fmla="*/ 460248 h 488538"/>
                  <a:gd name="connsiteX188" fmla="*/ 69532 w 268382"/>
                  <a:gd name="connsiteY188" fmla="*/ 453009 h 488538"/>
                  <a:gd name="connsiteX189" fmla="*/ 83248 w 268382"/>
                  <a:gd name="connsiteY189" fmla="*/ 438912 h 488538"/>
                  <a:gd name="connsiteX190" fmla="*/ 103060 w 268382"/>
                  <a:gd name="connsiteY190" fmla="*/ 427768 h 488538"/>
                  <a:gd name="connsiteX191" fmla="*/ 117062 w 268382"/>
                  <a:gd name="connsiteY191" fmla="*/ 411385 h 488538"/>
                  <a:gd name="connsiteX192" fmla="*/ 134588 w 268382"/>
                  <a:gd name="connsiteY192" fmla="*/ 397669 h 488538"/>
                  <a:gd name="connsiteX193" fmla="*/ 150114 w 268382"/>
                  <a:gd name="connsiteY193" fmla="*/ 384143 h 488538"/>
                  <a:gd name="connsiteX194" fmla="*/ 150685 w 268382"/>
                  <a:gd name="connsiteY194" fmla="*/ 383477 h 488538"/>
                  <a:gd name="connsiteX195" fmla="*/ 150685 w 268382"/>
                  <a:gd name="connsiteY195" fmla="*/ 383477 h 488538"/>
                  <a:gd name="connsiteX196" fmla="*/ 150971 w 268382"/>
                  <a:gd name="connsiteY196" fmla="*/ 383096 h 488538"/>
                  <a:gd name="connsiteX197" fmla="*/ 151543 w 268382"/>
                  <a:gd name="connsiteY197" fmla="*/ 382429 h 488538"/>
                  <a:gd name="connsiteX198" fmla="*/ 152495 w 268382"/>
                  <a:gd name="connsiteY198" fmla="*/ 381286 h 488538"/>
                  <a:gd name="connsiteX199" fmla="*/ 153543 w 268382"/>
                  <a:gd name="connsiteY199" fmla="*/ 380048 h 488538"/>
                  <a:gd name="connsiteX200" fmla="*/ 154686 w 268382"/>
                  <a:gd name="connsiteY200" fmla="*/ 378714 h 488538"/>
                  <a:gd name="connsiteX201" fmla="*/ 156115 w 268382"/>
                  <a:gd name="connsiteY201" fmla="*/ 377000 h 488538"/>
                  <a:gd name="connsiteX202" fmla="*/ 158210 w 268382"/>
                  <a:gd name="connsiteY202" fmla="*/ 374333 h 488538"/>
                  <a:gd name="connsiteX203" fmla="*/ 159448 w 268382"/>
                  <a:gd name="connsiteY203" fmla="*/ 372809 h 488538"/>
                  <a:gd name="connsiteX204" fmla="*/ 161258 w 268382"/>
                  <a:gd name="connsiteY204" fmla="*/ 370427 h 488538"/>
                  <a:gd name="connsiteX205" fmla="*/ 162496 w 268382"/>
                  <a:gd name="connsiteY205" fmla="*/ 368808 h 488538"/>
                  <a:gd name="connsiteX206" fmla="*/ 163925 w 268382"/>
                  <a:gd name="connsiteY206" fmla="*/ 366903 h 488538"/>
                  <a:gd name="connsiteX207" fmla="*/ 164592 w 268382"/>
                  <a:gd name="connsiteY207" fmla="*/ 366046 h 488538"/>
                  <a:gd name="connsiteX208" fmla="*/ 165449 w 268382"/>
                  <a:gd name="connsiteY208" fmla="*/ 364903 h 488538"/>
                  <a:gd name="connsiteX209" fmla="*/ 165925 w 268382"/>
                  <a:gd name="connsiteY209" fmla="*/ 364236 h 488538"/>
                  <a:gd name="connsiteX210" fmla="*/ 166592 w 268382"/>
                  <a:gd name="connsiteY210" fmla="*/ 363379 h 488538"/>
                  <a:gd name="connsiteX211" fmla="*/ 167354 w 268382"/>
                  <a:gd name="connsiteY211" fmla="*/ 362617 h 488538"/>
                  <a:gd name="connsiteX212" fmla="*/ 168783 w 268382"/>
                  <a:gd name="connsiteY212" fmla="*/ 361283 h 488538"/>
                  <a:gd name="connsiteX213" fmla="*/ 170212 w 268382"/>
                  <a:gd name="connsiteY213" fmla="*/ 360140 h 488538"/>
                  <a:gd name="connsiteX214" fmla="*/ 171450 w 268382"/>
                  <a:gd name="connsiteY214" fmla="*/ 359188 h 488538"/>
                  <a:gd name="connsiteX215" fmla="*/ 172974 w 268382"/>
                  <a:gd name="connsiteY215" fmla="*/ 358235 h 488538"/>
                  <a:gd name="connsiteX216" fmla="*/ 174784 w 268382"/>
                  <a:gd name="connsiteY216" fmla="*/ 356997 h 488538"/>
                  <a:gd name="connsiteX217" fmla="*/ 176689 w 268382"/>
                  <a:gd name="connsiteY217" fmla="*/ 355664 h 488538"/>
                  <a:gd name="connsiteX218" fmla="*/ 178213 w 268382"/>
                  <a:gd name="connsiteY218" fmla="*/ 354330 h 488538"/>
                  <a:gd name="connsiteX219" fmla="*/ 178975 w 268382"/>
                  <a:gd name="connsiteY219" fmla="*/ 353568 h 488538"/>
                  <a:gd name="connsiteX220" fmla="*/ 179546 w 268382"/>
                  <a:gd name="connsiteY220" fmla="*/ 352901 h 488538"/>
                  <a:gd name="connsiteX221" fmla="*/ 180594 w 268382"/>
                  <a:gd name="connsiteY221" fmla="*/ 351568 h 488538"/>
                  <a:gd name="connsiteX222" fmla="*/ 181546 w 268382"/>
                  <a:gd name="connsiteY222" fmla="*/ 350330 h 488538"/>
                  <a:gd name="connsiteX223" fmla="*/ 182594 w 268382"/>
                  <a:gd name="connsiteY223" fmla="*/ 348710 h 488538"/>
                  <a:gd name="connsiteX224" fmla="*/ 183547 w 268382"/>
                  <a:gd name="connsiteY224" fmla="*/ 347186 h 488538"/>
                  <a:gd name="connsiteX225" fmla="*/ 184309 w 268382"/>
                  <a:gd name="connsiteY225" fmla="*/ 345758 h 488538"/>
                  <a:gd name="connsiteX226" fmla="*/ 185452 w 268382"/>
                  <a:gd name="connsiteY226" fmla="*/ 343662 h 488538"/>
                  <a:gd name="connsiteX227" fmla="*/ 186214 w 268382"/>
                  <a:gd name="connsiteY227" fmla="*/ 342233 h 488538"/>
                  <a:gd name="connsiteX228" fmla="*/ 187071 w 268382"/>
                  <a:gd name="connsiteY228" fmla="*/ 340709 h 488538"/>
                  <a:gd name="connsiteX229" fmla="*/ 188309 w 268382"/>
                  <a:gd name="connsiteY229" fmla="*/ 338614 h 488538"/>
                  <a:gd name="connsiteX230" fmla="*/ 188690 w 268382"/>
                  <a:gd name="connsiteY230" fmla="*/ 337947 h 488538"/>
                  <a:gd name="connsiteX231" fmla="*/ 189833 w 268382"/>
                  <a:gd name="connsiteY231" fmla="*/ 336137 h 488538"/>
                  <a:gd name="connsiteX232" fmla="*/ 190881 w 268382"/>
                  <a:gd name="connsiteY232" fmla="*/ 334613 h 488538"/>
                  <a:gd name="connsiteX233" fmla="*/ 191929 w 268382"/>
                  <a:gd name="connsiteY233" fmla="*/ 333185 h 488538"/>
                  <a:gd name="connsiteX234" fmla="*/ 192405 w 268382"/>
                  <a:gd name="connsiteY234" fmla="*/ 332613 h 488538"/>
                  <a:gd name="connsiteX235" fmla="*/ 193738 w 268382"/>
                  <a:gd name="connsiteY235" fmla="*/ 331089 h 488538"/>
                  <a:gd name="connsiteX236" fmla="*/ 194881 w 268382"/>
                  <a:gd name="connsiteY236" fmla="*/ 329851 h 488538"/>
                  <a:gd name="connsiteX237" fmla="*/ 196405 w 268382"/>
                  <a:gd name="connsiteY237" fmla="*/ 328327 h 488538"/>
                  <a:gd name="connsiteX238" fmla="*/ 198120 w 268382"/>
                  <a:gd name="connsiteY238" fmla="*/ 326612 h 488538"/>
                  <a:gd name="connsiteX239" fmla="*/ 199644 w 268382"/>
                  <a:gd name="connsiteY239" fmla="*/ 325088 h 488538"/>
                  <a:gd name="connsiteX240" fmla="*/ 201549 w 268382"/>
                  <a:gd name="connsiteY240" fmla="*/ 323183 h 488538"/>
                  <a:gd name="connsiteX241" fmla="*/ 203168 w 268382"/>
                  <a:gd name="connsiteY241" fmla="*/ 321374 h 488538"/>
                  <a:gd name="connsiteX242" fmla="*/ 204597 w 268382"/>
                  <a:gd name="connsiteY242" fmla="*/ 319659 h 488538"/>
                  <a:gd name="connsiteX243" fmla="*/ 205264 w 268382"/>
                  <a:gd name="connsiteY243" fmla="*/ 318707 h 488538"/>
                  <a:gd name="connsiteX244" fmla="*/ 206121 w 268382"/>
                  <a:gd name="connsiteY244" fmla="*/ 317468 h 488538"/>
                  <a:gd name="connsiteX245" fmla="*/ 206978 w 268382"/>
                  <a:gd name="connsiteY245" fmla="*/ 316135 h 488538"/>
                  <a:gd name="connsiteX246" fmla="*/ 208216 w 268382"/>
                  <a:gd name="connsiteY246" fmla="*/ 313944 h 488538"/>
                  <a:gd name="connsiteX247" fmla="*/ 209264 w 268382"/>
                  <a:gd name="connsiteY247" fmla="*/ 312039 h 488538"/>
                  <a:gd name="connsiteX248" fmla="*/ 210407 w 268382"/>
                  <a:gd name="connsiteY248" fmla="*/ 309943 h 488538"/>
                  <a:gd name="connsiteX249" fmla="*/ 212122 w 268382"/>
                  <a:gd name="connsiteY249" fmla="*/ 306896 h 488538"/>
                  <a:gd name="connsiteX250" fmla="*/ 213074 w 268382"/>
                  <a:gd name="connsiteY250" fmla="*/ 305372 h 488538"/>
                  <a:gd name="connsiteX251" fmla="*/ 214122 w 268382"/>
                  <a:gd name="connsiteY251" fmla="*/ 303848 h 488538"/>
                  <a:gd name="connsiteX252" fmla="*/ 215170 w 268382"/>
                  <a:gd name="connsiteY252" fmla="*/ 302419 h 488538"/>
                  <a:gd name="connsiteX253" fmla="*/ 216217 w 268382"/>
                  <a:gd name="connsiteY253" fmla="*/ 301181 h 488538"/>
                  <a:gd name="connsiteX254" fmla="*/ 216884 w 268382"/>
                  <a:gd name="connsiteY254" fmla="*/ 300418 h 488538"/>
                  <a:gd name="connsiteX255" fmla="*/ 217360 w 268382"/>
                  <a:gd name="connsiteY255" fmla="*/ 299942 h 488538"/>
                  <a:gd name="connsiteX256" fmla="*/ 219075 w 268382"/>
                  <a:gd name="connsiteY256" fmla="*/ 297942 h 488538"/>
                  <a:gd name="connsiteX257" fmla="*/ 220313 w 268382"/>
                  <a:gd name="connsiteY257" fmla="*/ 296132 h 488538"/>
                  <a:gd name="connsiteX258" fmla="*/ 221456 w 268382"/>
                  <a:gd name="connsiteY258" fmla="*/ 294037 h 488538"/>
                  <a:gd name="connsiteX259" fmla="*/ 222218 w 268382"/>
                  <a:gd name="connsiteY259" fmla="*/ 292322 h 488538"/>
                  <a:gd name="connsiteX260" fmla="*/ 222694 w 268382"/>
                  <a:gd name="connsiteY260" fmla="*/ 291179 h 488538"/>
                  <a:gd name="connsiteX261" fmla="*/ 223266 w 268382"/>
                  <a:gd name="connsiteY261" fmla="*/ 289560 h 488538"/>
                  <a:gd name="connsiteX262" fmla="*/ 223742 w 268382"/>
                  <a:gd name="connsiteY262" fmla="*/ 288227 h 488538"/>
                  <a:gd name="connsiteX263" fmla="*/ 224123 w 268382"/>
                  <a:gd name="connsiteY263" fmla="*/ 287084 h 488538"/>
                  <a:gd name="connsiteX264" fmla="*/ 224790 w 268382"/>
                  <a:gd name="connsiteY264" fmla="*/ 285369 h 488538"/>
                  <a:gd name="connsiteX265" fmla="*/ 225171 w 268382"/>
                  <a:gd name="connsiteY265" fmla="*/ 284417 h 488538"/>
                  <a:gd name="connsiteX266" fmla="*/ 226028 w 268382"/>
                  <a:gd name="connsiteY266" fmla="*/ 282702 h 488538"/>
                  <a:gd name="connsiteX267" fmla="*/ 227171 w 268382"/>
                  <a:gd name="connsiteY267" fmla="*/ 280892 h 488538"/>
                  <a:gd name="connsiteX268" fmla="*/ 227933 w 268382"/>
                  <a:gd name="connsiteY268" fmla="*/ 279844 h 488538"/>
                  <a:gd name="connsiteX269" fmla="*/ 228981 w 268382"/>
                  <a:gd name="connsiteY269" fmla="*/ 278606 h 488538"/>
                  <a:gd name="connsiteX270" fmla="*/ 229743 w 268382"/>
                  <a:gd name="connsiteY270" fmla="*/ 277749 h 488538"/>
                  <a:gd name="connsiteX271" fmla="*/ 230505 w 268382"/>
                  <a:gd name="connsiteY271" fmla="*/ 276892 h 488538"/>
                  <a:gd name="connsiteX272" fmla="*/ 230886 w 268382"/>
                  <a:gd name="connsiteY272" fmla="*/ 276416 h 488538"/>
                  <a:gd name="connsiteX273" fmla="*/ 231743 w 268382"/>
                  <a:gd name="connsiteY273" fmla="*/ 275463 h 488538"/>
                  <a:gd name="connsiteX274" fmla="*/ 232219 w 268382"/>
                  <a:gd name="connsiteY274" fmla="*/ 274892 h 488538"/>
                  <a:gd name="connsiteX275" fmla="*/ 233553 w 268382"/>
                  <a:gd name="connsiteY275" fmla="*/ 273368 h 488538"/>
                  <a:gd name="connsiteX276" fmla="*/ 234220 w 268382"/>
                  <a:gd name="connsiteY276" fmla="*/ 272606 h 488538"/>
                  <a:gd name="connsiteX277" fmla="*/ 235172 w 268382"/>
                  <a:gd name="connsiteY277" fmla="*/ 271272 h 488538"/>
                  <a:gd name="connsiteX278" fmla="*/ 236125 w 268382"/>
                  <a:gd name="connsiteY278" fmla="*/ 269748 h 488538"/>
                  <a:gd name="connsiteX279" fmla="*/ 236601 w 268382"/>
                  <a:gd name="connsiteY279" fmla="*/ 268796 h 488538"/>
                  <a:gd name="connsiteX280" fmla="*/ 237077 w 268382"/>
                  <a:gd name="connsiteY280" fmla="*/ 267843 h 488538"/>
                  <a:gd name="connsiteX281" fmla="*/ 237458 w 268382"/>
                  <a:gd name="connsiteY281" fmla="*/ 266986 h 488538"/>
                  <a:gd name="connsiteX282" fmla="*/ 237839 w 268382"/>
                  <a:gd name="connsiteY282" fmla="*/ 266129 h 488538"/>
                  <a:gd name="connsiteX283" fmla="*/ 238125 w 268382"/>
                  <a:gd name="connsiteY283" fmla="*/ 265367 h 488538"/>
                  <a:gd name="connsiteX284" fmla="*/ 238792 w 268382"/>
                  <a:gd name="connsiteY284" fmla="*/ 263366 h 488538"/>
                  <a:gd name="connsiteX285" fmla="*/ 239363 w 268382"/>
                  <a:gd name="connsiteY285" fmla="*/ 261461 h 488538"/>
                  <a:gd name="connsiteX286" fmla="*/ 240792 w 268382"/>
                  <a:gd name="connsiteY286" fmla="*/ 256413 h 488538"/>
                  <a:gd name="connsiteX287" fmla="*/ 242221 w 268382"/>
                  <a:gd name="connsiteY287" fmla="*/ 251079 h 488538"/>
                  <a:gd name="connsiteX288" fmla="*/ 244030 w 268382"/>
                  <a:gd name="connsiteY288" fmla="*/ 245269 h 488538"/>
                  <a:gd name="connsiteX289" fmla="*/ 245078 w 268382"/>
                  <a:gd name="connsiteY289" fmla="*/ 242411 h 488538"/>
                  <a:gd name="connsiteX290" fmla="*/ 245650 w 268382"/>
                  <a:gd name="connsiteY290" fmla="*/ 240983 h 488538"/>
                  <a:gd name="connsiteX291" fmla="*/ 248221 w 268382"/>
                  <a:gd name="connsiteY291" fmla="*/ 235363 h 488538"/>
                  <a:gd name="connsiteX292" fmla="*/ 250984 w 268382"/>
                  <a:gd name="connsiteY292" fmla="*/ 229838 h 488538"/>
                  <a:gd name="connsiteX293" fmla="*/ 252031 w 268382"/>
                  <a:gd name="connsiteY293" fmla="*/ 227743 h 488538"/>
                  <a:gd name="connsiteX294" fmla="*/ 252698 w 268382"/>
                  <a:gd name="connsiteY294" fmla="*/ 226314 h 488538"/>
                  <a:gd name="connsiteX295" fmla="*/ 252889 w 268382"/>
                  <a:gd name="connsiteY295" fmla="*/ 225933 h 488538"/>
                  <a:gd name="connsiteX296" fmla="*/ 252889 w 268382"/>
                  <a:gd name="connsiteY296" fmla="*/ 225933 h 488538"/>
                  <a:gd name="connsiteX297" fmla="*/ 253079 w 268382"/>
                  <a:gd name="connsiteY297" fmla="*/ 225552 h 488538"/>
                  <a:gd name="connsiteX298" fmla="*/ 257175 w 268382"/>
                  <a:gd name="connsiteY298" fmla="*/ 216122 h 488538"/>
                  <a:gd name="connsiteX299" fmla="*/ 267748 w 268382"/>
                  <a:gd name="connsiteY299" fmla="*/ 168783 h 488538"/>
                  <a:gd name="connsiteX300" fmla="*/ 267748 w 268382"/>
                  <a:gd name="connsiteY300" fmla="*/ 145066 h 488538"/>
                  <a:gd name="connsiteX301" fmla="*/ 183642 w 268382"/>
                  <a:gd name="connsiteY301" fmla="*/ 275273 h 488538"/>
                  <a:gd name="connsiteX302" fmla="*/ 185547 w 268382"/>
                  <a:gd name="connsiteY302" fmla="*/ 269653 h 488538"/>
                  <a:gd name="connsiteX303" fmla="*/ 187166 w 268382"/>
                  <a:gd name="connsiteY303" fmla="*/ 270129 h 488538"/>
                  <a:gd name="connsiteX304" fmla="*/ 186023 w 268382"/>
                  <a:gd name="connsiteY304" fmla="*/ 276035 h 488538"/>
                  <a:gd name="connsiteX305" fmla="*/ 183642 w 268382"/>
                  <a:gd name="connsiteY305" fmla="*/ 275273 h 488538"/>
                  <a:gd name="connsiteX306" fmla="*/ 190976 w 268382"/>
                  <a:gd name="connsiteY306" fmla="*/ 259747 h 488538"/>
                  <a:gd name="connsiteX307" fmla="*/ 200501 w 268382"/>
                  <a:gd name="connsiteY307" fmla="*/ 238030 h 488538"/>
                  <a:gd name="connsiteX308" fmla="*/ 190976 w 268382"/>
                  <a:gd name="connsiteY308" fmla="*/ 259747 h 488538"/>
                  <a:gd name="connsiteX309" fmla="*/ 208693 w 268382"/>
                  <a:gd name="connsiteY309" fmla="*/ 196596 h 488538"/>
                  <a:gd name="connsiteX310" fmla="*/ 206978 w 268382"/>
                  <a:gd name="connsiteY310" fmla="*/ 197739 h 488538"/>
                  <a:gd name="connsiteX311" fmla="*/ 206883 w 268382"/>
                  <a:gd name="connsiteY311" fmla="*/ 179927 h 488538"/>
                  <a:gd name="connsiteX312" fmla="*/ 208693 w 268382"/>
                  <a:gd name="connsiteY312" fmla="*/ 196596 h 488538"/>
                  <a:gd name="connsiteX313" fmla="*/ 186785 w 268382"/>
                  <a:gd name="connsiteY313" fmla="*/ 225171 h 488538"/>
                  <a:gd name="connsiteX314" fmla="*/ 192881 w 268382"/>
                  <a:gd name="connsiteY314" fmla="*/ 159449 h 488538"/>
                  <a:gd name="connsiteX315" fmla="*/ 192881 w 268382"/>
                  <a:gd name="connsiteY315" fmla="*/ 133160 h 488538"/>
                  <a:gd name="connsiteX316" fmla="*/ 192786 w 268382"/>
                  <a:gd name="connsiteY316" fmla="*/ 130588 h 488538"/>
                  <a:gd name="connsiteX317" fmla="*/ 191643 w 268382"/>
                  <a:gd name="connsiteY317" fmla="*/ 101346 h 488538"/>
                  <a:gd name="connsiteX318" fmla="*/ 198120 w 268382"/>
                  <a:gd name="connsiteY318" fmla="*/ 124492 h 488538"/>
                  <a:gd name="connsiteX319" fmla="*/ 200025 w 268382"/>
                  <a:gd name="connsiteY319" fmla="*/ 131159 h 488538"/>
                  <a:gd name="connsiteX320" fmla="*/ 203263 w 268382"/>
                  <a:gd name="connsiteY320" fmla="*/ 142780 h 488538"/>
                  <a:gd name="connsiteX321" fmla="*/ 199358 w 268382"/>
                  <a:gd name="connsiteY321" fmla="*/ 160687 h 488538"/>
                  <a:gd name="connsiteX322" fmla="*/ 191167 w 268382"/>
                  <a:gd name="connsiteY322" fmla="*/ 228886 h 488538"/>
                  <a:gd name="connsiteX323" fmla="*/ 189928 w 268382"/>
                  <a:gd name="connsiteY323" fmla="*/ 229838 h 488538"/>
                  <a:gd name="connsiteX324" fmla="*/ 186785 w 268382"/>
                  <a:gd name="connsiteY324" fmla="*/ 225171 h 488538"/>
                  <a:gd name="connsiteX325" fmla="*/ 187547 w 268382"/>
                  <a:gd name="connsiteY325" fmla="*/ 235934 h 488538"/>
                  <a:gd name="connsiteX326" fmla="*/ 181070 w 268382"/>
                  <a:gd name="connsiteY326" fmla="*/ 254413 h 488538"/>
                  <a:gd name="connsiteX327" fmla="*/ 187547 w 268382"/>
                  <a:gd name="connsiteY327" fmla="*/ 235934 h 488538"/>
                  <a:gd name="connsiteX328" fmla="*/ 158686 w 268382"/>
                  <a:gd name="connsiteY328" fmla="*/ 249936 h 488538"/>
                  <a:gd name="connsiteX329" fmla="*/ 165544 w 268382"/>
                  <a:gd name="connsiteY329" fmla="*/ 192881 h 488538"/>
                  <a:gd name="connsiteX330" fmla="*/ 166306 w 268382"/>
                  <a:gd name="connsiteY330" fmla="*/ 182023 h 488538"/>
                  <a:gd name="connsiteX331" fmla="*/ 167735 w 268382"/>
                  <a:gd name="connsiteY331" fmla="*/ 191357 h 488538"/>
                  <a:gd name="connsiteX332" fmla="*/ 174212 w 268382"/>
                  <a:gd name="connsiteY332" fmla="*/ 190500 h 488538"/>
                  <a:gd name="connsiteX333" fmla="*/ 173736 w 268382"/>
                  <a:gd name="connsiteY333" fmla="*/ 180689 h 488538"/>
                  <a:gd name="connsiteX334" fmla="*/ 175641 w 268382"/>
                  <a:gd name="connsiteY334" fmla="*/ 180213 h 488538"/>
                  <a:gd name="connsiteX335" fmla="*/ 176117 w 268382"/>
                  <a:gd name="connsiteY335" fmla="*/ 182118 h 488538"/>
                  <a:gd name="connsiteX336" fmla="*/ 175450 w 268382"/>
                  <a:gd name="connsiteY336" fmla="*/ 188595 h 488538"/>
                  <a:gd name="connsiteX337" fmla="*/ 175260 w 268382"/>
                  <a:gd name="connsiteY337" fmla="*/ 189167 h 488538"/>
                  <a:gd name="connsiteX338" fmla="*/ 175165 w 268382"/>
                  <a:gd name="connsiteY338" fmla="*/ 190024 h 488538"/>
                  <a:gd name="connsiteX339" fmla="*/ 175165 w 268382"/>
                  <a:gd name="connsiteY339" fmla="*/ 190024 h 488538"/>
                  <a:gd name="connsiteX340" fmla="*/ 175165 w 268382"/>
                  <a:gd name="connsiteY340" fmla="*/ 190119 h 488538"/>
                  <a:gd name="connsiteX341" fmla="*/ 174117 w 268382"/>
                  <a:gd name="connsiteY341" fmla="*/ 207740 h 488538"/>
                  <a:gd name="connsiteX342" fmla="*/ 173926 w 268382"/>
                  <a:gd name="connsiteY342" fmla="*/ 214217 h 488538"/>
                  <a:gd name="connsiteX343" fmla="*/ 171736 w 268382"/>
                  <a:gd name="connsiteY343" fmla="*/ 229838 h 488538"/>
                  <a:gd name="connsiteX344" fmla="*/ 170402 w 268382"/>
                  <a:gd name="connsiteY344" fmla="*/ 234887 h 488538"/>
                  <a:gd name="connsiteX345" fmla="*/ 164497 w 268382"/>
                  <a:gd name="connsiteY345" fmla="*/ 257556 h 488538"/>
                  <a:gd name="connsiteX346" fmla="*/ 160401 w 268382"/>
                  <a:gd name="connsiteY346" fmla="*/ 258699 h 488538"/>
                  <a:gd name="connsiteX347" fmla="*/ 154114 w 268382"/>
                  <a:gd name="connsiteY347" fmla="*/ 272987 h 488538"/>
                  <a:gd name="connsiteX348" fmla="*/ 158686 w 268382"/>
                  <a:gd name="connsiteY348" fmla="*/ 249936 h 488538"/>
                  <a:gd name="connsiteX349" fmla="*/ 150304 w 268382"/>
                  <a:gd name="connsiteY349" fmla="*/ 280797 h 488538"/>
                  <a:gd name="connsiteX350" fmla="*/ 155353 w 268382"/>
                  <a:gd name="connsiteY350" fmla="*/ 280607 h 488538"/>
                  <a:gd name="connsiteX351" fmla="*/ 154305 w 268382"/>
                  <a:gd name="connsiteY351" fmla="*/ 284893 h 488538"/>
                  <a:gd name="connsiteX352" fmla="*/ 148685 w 268382"/>
                  <a:gd name="connsiteY352" fmla="*/ 289084 h 488538"/>
                  <a:gd name="connsiteX353" fmla="*/ 150304 w 268382"/>
                  <a:gd name="connsiteY353" fmla="*/ 280797 h 488538"/>
                  <a:gd name="connsiteX354" fmla="*/ 140113 w 268382"/>
                  <a:gd name="connsiteY354" fmla="*/ 281464 h 488538"/>
                  <a:gd name="connsiteX355" fmla="*/ 144494 w 268382"/>
                  <a:gd name="connsiteY355" fmla="*/ 260890 h 488538"/>
                  <a:gd name="connsiteX356" fmla="*/ 140113 w 268382"/>
                  <a:gd name="connsiteY356" fmla="*/ 281464 h 488538"/>
                  <a:gd name="connsiteX357" fmla="*/ 139827 w 268382"/>
                  <a:gd name="connsiteY357" fmla="*/ 286798 h 488538"/>
                  <a:gd name="connsiteX358" fmla="*/ 141541 w 268382"/>
                  <a:gd name="connsiteY358" fmla="*/ 287179 h 488538"/>
                  <a:gd name="connsiteX359" fmla="*/ 140589 w 268382"/>
                  <a:gd name="connsiteY359" fmla="*/ 294704 h 488538"/>
                  <a:gd name="connsiteX360" fmla="*/ 131540 w 268382"/>
                  <a:gd name="connsiteY360" fmla="*/ 318707 h 488538"/>
                  <a:gd name="connsiteX361" fmla="*/ 129064 w 268382"/>
                  <a:gd name="connsiteY361" fmla="*/ 318897 h 488538"/>
                  <a:gd name="connsiteX362" fmla="*/ 139827 w 268382"/>
                  <a:gd name="connsiteY362" fmla="*/ 286798 h 488538"/>
                  <a:gd name="connsiteX363" fmla="*/ 116109 w 268382"/>
                  <a:gd name="connsiteY363" fmla="*/ 364427 h 488538"/>
                  <a:gd name="connsiteX364" fmla="*/ 122301 w 268382"/>
                  <a:gd name="connsiteY364" fmla="*/ 352044 h 488538"/>
                  <a:gd name="connsiteX365" fmla="*/ 120205 w 268382"/>
                  <a:gd name="connsiteY365" fmla="*/ 347282 h 488538"/>
                  <a:gd name="connsiteX366" fmla="*/ 136684 w 268382"/>
                  <a:gd name="connsiteY366" fmla="*/ 316992 h 488538"/>
                  <a:gd name="connsiteX367" fmla="*/ 147733 w 268382"/>
                  <a:gd name="connsiteY367" fmla="*/ 291275 h 488538"/>
                  <a:gd name="connsiteX368" fmla="*/ 146018 w 268382"/>
                  <a:gd name="connsiteY368" fmla="*/ 305848 h 488538"/>
                  <a:gd name="connsiteX369" fmla="*/ 146018 w 268382"/>
                  <a:gd name="connsiteY369" fmla="*/ 305848 h 488538"/>
                  <a:gd name="connsiteX370" fmla="*/ 134588 w 268382"/>
                  <a:gd name="connsiteY370" fmla="*/ 337471 h 488538"/>
                  <a:gd name="connsiteX371" fmla="*/ 125349 w 268382"/>
                  <a:gd name="connsiteY371" fmla="*/ 355759 h 488538"/>
                  <a:gd name="connsiteX372" fmla="*/ 119443 w 268382"/>
                  <a:gd name="connsiteY372" fmla="*/ 364331 h 488538"/>
                  <a:gd name="connsiteX373" fmla="*/ 116109 w 268382"/>
                  <a:gd name="connsiteY373" fmla="*/ 364427 h 488538"/>
                  <a:gd name="connsiteX374" fmla="*/ 121825 w 268382"/>
                  <a:gd name="connsiteY374" fmla="*/ 388525 h 488538"/>
                  <a:gd name="connsiteX375" fmla="*/ 119063 w 268382"/>
                  <a:gd name="connsiteY375" fmla="*/ 391573 h 488538"/>
                  <a:gd name="connsiteX376" fmla="*/ 127444 w 268382"/>
                  <a:gd name="connsiteY376" fmla="*/ 378905 h 488538"/>
                  <a:gd name="connsiteX377" fmla="*/ 137922 w 268382"/>
                  <a:gd name="connsiteY377" fmla="*/ 361855 h 488538"/>
                  <a:gd name="connsiteX378" fmla="*/ 145637 w 268382"/>
                  <a:gd name="connsiteY378" fmla="*/ 348234 h 488538"/>
                  <a:gd name="connsiteX379" fmla="*/ 143923 w 268382"/>
                  <a:gd name="connsiteY379" fmla="*/ 343662 h 488538"/>
                  <a:gd name="connsiteX380" fmla="*/ 156877 w 268382"/>
                  <a:gd name="connsiteY380" fmla="*/ 329660 h 488538"/>
                  <a:gd name="connsiteX381" fmla="*/ 150876 w 268382"/>
                  <a:gd name="connsiteY381" fmla="*/ 342614 h 488538"/>
                  <a:gd name="connsiteX382" fmla="*/ 151257 w 268382"/>
                  <a:gd name="connsiteY382" fmla="*/ 342424 h 488538"/>
                  <a:gd name="connsiteX383" fmla="*/ 144208 w 268382"/>
                  <a:gd name="connsiteY383" fmla="*/ 354235 h 488538"/>
                  <a:gd name="connsiteX384" fmla="*/ 121825 w 268382"/>
                  <a:gd name="connsiteY384" fmla="*/ 388525 h 4885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</a:cxnLst>
                <a:rect l="l" t="t" r="r" b="b"/>
                <a:pathLst>
                  <a:path w="268382" h="488538">
                    <a:moveTo>
                      <a:pt x="267748" y="145066"/>
                    </a:moveTo>
                    <a:cubicBezTo>
                      <a:pt x="267652" y="135541"/>
                      <a:pt x="269081" y="128683"/>
                      <a:pt x="266986" y="119158"/>
                    </a:cubicBezTo>
                    <a:cubicBezTo>
                      <a:pt x="264223" y="106013"/>
                      <a:pt x="266224" y="90678"/>
                      <a:pt x="260509" y="79153"/>
                    </a:cubicBezTo>
                    <a:cubicBezTo>
                      <a:pt x="256603" y="71437"/>
                      <a:pt x="258318" y="65151"/>
                      <a:pt x="255746" y="57340"/>
                    </a:cubicBezTo>
                    <a:cubicBezTo>
                      <a:pt x="253555" y="50673"/>
                      <a:pt x="248793" y="44863"/>
                      <a:pt x="245745" y="38290"/>
                    </a:cubicBezTo>
                    <a:cubicBezTo>
                      <a:pt x="245745" y="38290"/>
                      <a:pt x="245745" y="38290"/>
                      <a:pt x="245745" y="38290"/>
                    </a:cubicBezTo>
                    <a:cubicBezTo>
                      <a:pt x="245554" y="38195"/>
                      <a:pt x="245364" y="38195"/>
                      <a:pt x="245173" y="38100"/>
                    </a:cubicBezTo>
                    <a:cubicBezTo>
                      <a:pt x="244983" y="38005"/>
                      <a:pt x="244888" y="38005"/>
                      <a:pt x="244697" y="37910"/>
                    </a:cubicBezTo>
                    <a:cubicBezTo>
                      <a:pt x="237363" y="35719"/>
                      <a:pt x="229838" y="33719"/>
                      <a:pt x="222313" y="31909"/>
                    </a:cubicBezTo>
                    <a:cubicBezTo>
                      <a:pt x="213836" y="29813"/>
                      <a:pt x="205359" y="27908"/>
                      <a:pt x="196882" y="26003"/>
                    </a:cubicBezTo>
                    <a:cubicBezTo>
                      <a:pt x="194024" y="25432"/>
                      <a:pt x="191262" y="24765"/>
                      <a:pt x="188404" y="24194"/>
                    </a:cubicBezTo>
                    <a:cubicBezTo>
                      <a:pt x="183928" y="23241"/>
                      <a:pt x="179356" y="22288"/>
                      <a:pt x="174879" y="21241"/>
                    </a:cubicBezTo>
                    <a:cubicBezTo>
                      <a:pt x="166973" y="19526"/>
                      <a:pt x="159067" y="17907"/>
                      <a:pt x="151162" y="16288"/>
                    </a:cubicBezTo>
                    <a:cubicBezTo>
                      <a:pt x="146018" y="15240"/>
                      <a:pt x="140875" y="14288"/>
                      <a:pt x="135636" y="13240"/>
                    </a:cubicBezTo>
                    <a:cubicBezTo>
                      <a:pt x="129540" y="12097"/>
                      <a:pt x="123349" y="10954"/>
                      <a:pt x="117253" y="10001"/>
                    </a:cubicBezTo>
                    <a:cubicBezTo>
                      <a:pt x="113633" y="9430"/>
                      <a:pt x="110014" y="8763"/>
                      <a:pt x="106394" y="8287"/>
                    </a:cubicBezTo>
                    <a:cubicBezTo>
                      <a:pt x="101441" y="7525"/>
                      <a:pt x="96488" y="6763"/>
                      <a:pt x="91535" y="6096"/>
                    </a:cubicBezTo>
                    <a:cubicBezTo>
                      <a:pt x="88582" y="5715"/>
                      <a:pt x="85534" y="5334"/>
                      <a:pt x="82582" y="4953"/>
                    </a:cubicBezTo>
                    <a:cubicBezTo>
                      <a:pt x="80867" y="4763"/>
                      <a:pt x="79153" y="4572"/>
                      <a:pt x="77438" y="4286"/>
                    </a:cubicBezTo>
                    <a:cubicBezTo>
                      <a:pt x="74866" y="4001"/>
                      <a:pt x="72199" y="3715"/>
                      <a:pt x="69628" y="3429"/>
                    </a:cubicBezTo>
                    <a:cubicBezTo>
                      <a:pt x="65722" y="3048"/>
                      <a:pt x="61817" y="2667"/>
                      <a:pt x="57912" y="2286"/>
                    </a:cubicBezTo>
                    <a:cubicBezTo>
                      <a:pt x="55435" y="2096"/>
                      <a:pt x="52959" y="1905"/>
                      <a:pt x="50482" y="1715"/>
                    </a:cubicBezTo>
                    <a:cubicBezTo>
                      <a:pt x="48673" y="1619"/>
                      <a:pt x="46863" y="1429"/>
                      <a:pt x="44958" y="1334"/>
                    </a:cubicBezTo>
                    <a:cubicBezTo>
                      <a:pt x="42386" y="1143"/>
                      <a:pt x="39909" y="1048"/>
                      <a:pt x="37338" y="952"/>
                    </a:cubicBezTo>
                    <a:cubicBezTo>
                      <a:pt x="36195" y="857"/>
                      <a:pt x="34957" y="857"/>
                      <a:pt x="33814" y="762"/>
                    </a:cubicBezTo>
                    <a:cubicBezTo>
                      <a:pt x="32099" y="667"/>
                      <a:pt x="30384" y="667"/>
                      <a:pt x="28765" y="571"/>
                    </a:cubicBezTo>
                    <a:cubicBezTo>
                      <a:pt x="28003" y="571"/>
                      <a:pt x="27146" y="571"/>
                      <a:pt x="26384" y="476"/>
                    </a:cubicBezTo>
                    <a:cubicBezTo>
                      <a:pt x="25146" y="476"/>
                      <a:pt x="23813" y="381"/>
                      <a:pt x="22574" y="381"/>
                    </a:cubicBezTo>
                    <a:cubicBezTo>
                      <a:pt x="22193" y="381"/>
                      <a:pt x="21812" y="381"/>
                      <a:pt x="21526" y="381"/>
                    </a:cubicBezTo>
                    <a:cubicBezTo>
                      <a:pt x="20955" y="381"/>
                      <a:pt x="20479" y="190"/>
                      <a:pt x="20002" y="0"/>
                    </a:cubicBezTo>
                    <a:cubicBezTo>
                      <a:pt x="18955" y="381"/>
                      <a:pt x="17812" y="857"/>
                      <a:pt x="16573" y="1334"/>
                    </a:cubicBezTo>
                    <a:cubicBezTo>
                      <a:pt x="15907" y="1619"/>
                      <a:pt x="15145" y="1905"/>
                      <a:pt x="14478" y="2096"/>
                    </a:cubicBezTo>
                    <a:cubicBezTo>
                      <a:pt x="13811" y="2000"/>
                      <a:pt x="13240" y="1810"/>
                      <a:pt x="12573" y="1810"/>
                    </a:cubicBezTo>
                    <a:cubicBezTo>
                      <a:pt x="10668" y="1810"/>
                      <a:pt x="8763" y="1810"/>
                      <a:pt x="6858" y="1810"/>
                    </a:cubicBezTo>
                    <a:cubicBezTo>
                      <a:pt x="6286" y="1810"/>
                      <a:pt x="5810" y="1810"/>
                      <a:pt x="5239" y="1810"/>
                    </a:cubicBezTo>
                    <a:cubicBezTo>
                      <a:pt x="4858" y="1810"/>
                      <a:pt x="4572" y="1810"/>
                      <a:pt x="4191" y="1810"/>
                    </a:cubicBezTo>
                    <a:cubicBezTo>
                      <a:pt x="3619" y="1810"/>
                      <a:pt x="3048" y="1715"/>
                      <a:pt x="2476" y="1619"/>
                    </a:cubicBezTo>
                    <a:cubicBezTo>
                      <a:pt x="2191" y="1619"/>
                      <a:pt x="2000" y="1619"/>
                      <a:pt x="1809" y="1619"/>
                    </a:cubicBezTo>
                    <a:cubicBezTo>
                      <a:pt x="1524" y="1619"/>
                      <a:pt x="1238" y="1715"/>
                      <a:pt x="952" y="1810"/>
                    </a:cubicBezTo>
                    <a:cubicBezTo>
                      <a:pt x="857" y="1810"/>
                      <a:pt x="762" y="1905"/>
                      <a:pt x="667" y="1905"/>
                    </a:cubicBezTo>
                    <a:cubicBezTo>
                      <a:pt x="476" y="2000"/>
                      <a:pt x="286" y="2000"/>
                      <a:pt x="95" y="2096"/>
                    </a:cubicBezTo>
                    <a:cubicBezTo>
                      <a:pt x="95" y="2096"/>
                      <a:pt x="0" y="2096"/>
                      <a:pt x="0" y="2096"/>
                    </a:cubicBezTo>
                    <a:cubicBezTo>
                      <a:pt x="0" y="2191"/>
                      <a:pt x="0" y="2286"/>
                      <a:pt x="0" y="2381"/>
                    </a:cubicBezTo>
                    <a:cubicBezTo>
                      <a:pt x="6572" y="8001"/>
                      <a:pt x="11906" y="6667"/>
                      <a:pt x="16764" y="14954"/>
                    </a:cubicBezTo>
                    <a:cubicBezTo>
                      <a:pt x="21812" y="23717"/>
                      <a:pt x="29623" y="24860"/>
                      <a:pt x="36385" y="31813"/>
                    </a:cubicBezTo>
                    <a:cubicBezTo>
                      <a:pt x="42291" y="37814"/>
                      <a:pt x="50863" y="44291"/>
                      <a:pt x="54959" y="51625"/>
                    </a:cubicBezTo>
                    <a:cubicBezTo>
                      <a:pt x="56769" y="54959"/>
                      <a:pt x="57055" y="59055"/>
                      <a:pt x="59436" y="62103"/>
                    </a:cubicBezTo>
                    <a:cubicBezTo>
                      <a:pt x="62103" y="65532"/>
                      <a:pt x="66580" y="66580"/>
                      <a:pt x="69532" y="69723"/>
                    </a:cubicBezTo>
                    <a:cubicBezTo>
                      <a:pt x="74866" y="75628"/>
                      <a:pt x="77248" y="85630"/>
                      <a:pt x="82105" y="92488"/>
                    </a:cubicBezTo>
                    <a:cubicBezTo>
                      <a:pt x="86963" y="99250"/>
                      <a:pt x="93059" y="104489"/>
                      <a:pt x="96393" y="112300"/>
                    </a:cubicBezTo>
                    <a:cubicBezTo>
                      <a:pt x="99441" y="119444"/>
                      <a:pt x="103251" y="124682"/>
                      <a:pt x="106871" y="131350"/>
                    </a:cubicBezTo>
                    <a:cubicBezTo>
                      <a:pt x="111157" y="139256"/>
                      <a:pt x="113062" y="149828"/>
                      <a:pt x="116014" y="158401"/>
                    </a:cubicBezTo>
                    <a:cubicBezTo>
                      <a:pt x="118777" y="166211"/>
                      <a:pt x="122206" y="174117"/>
                      <a:pt x="124587" y="182213"/>
                    </a:cubicBezTo>
                    <a:cubicBezTo>
                      <a:pt x="124587" y="182213"/>
                      <a:pt x="124587" y="182309"/>
                      <a:pt x="124587" y="182309"/>
                    </a:cubicBezTo>
                    <a:cubicBezTo>
                      <a:pt x="124587" y="182404"/>
                      <a:pt x="124682" y="182594"/>
                      <a:pt x="124682" y="182690"/>
                    </a:cubicBezTo>
                    <a:cubicBezTo>
                      <a:pt x="124777" y="182880"/>
                      <a:pt x="124777" y="183070"/>
                      <a:pt x="124873" y="183261"/>
                    </a:cubicBezTo>
                    <a:cubicBezTo>
                      <a:pt x="124873" y="183356"/>
                      <a:pt x="124968" y="183547"/>
                      <a:pt x="124968" y="183642"/>
                    </a:cubicBezTo>
                    <a:cubicBezTo>
                      <a:pt x="125063" y="184118"/>
                      <a:pt x="125254" y="184594"/>
                      <a:pt x="125349" y="185071"/>
                    </a:cubicBezTo>
                    <a:cubicBezTo>
                      <a:pt x="125444" y="185357"/>
                      <a:pt x="125539" y="185642"/>
                      <a:pt x="125539" y="185928"/>
                    </a:cubicBezTo>
                    <a:cubicBezTo>
                      <a:pt x="125634" y="186118"/>
                      <a:pt x="125634" y="186404"/>
                      <a:pt x="125730" y="186595"/>
                    </a:cubicBezTo>
                    <a:cubicBezTo>
                      <a:pt x="125825" y="187262"/>
                      <a:pt x="126016" y="187833"/>
                      <a:pt x="126111" y="188405"/>
                    </a:cubicBezTo>
                    <a:cubicBezTo>
                      <a:pt x="126206" y="188881"/>
                      <a:pt x="126206" y="189262"/>
                      <a:pt x="126301" y="189738"/>
                    </a:cubicBezTo>
                    <a:cubicBezTo>
                      <a:pt x="126397" y="190310"/>
                      <a:pt x="126492" y="190881"/>
                      <a:pt x="126492" y="191548"/>
                    </a:cubicBezTo>
                    <a:cubicBezTo>
                      <a:pt x="126587" y="192215"/>
                      <a:pt x="126587" y="192881"/>
                      <a:pt x="126682" y="193643"/>
                    </a:cubicBezTo>
                    <a:cubicBezTo>
                      <a:pt x="126682" y="193929"/>
                      <a:pt x="126778" y="194215"/>
                      <a:pt x="126778" y="194596"/>
                    </a:cubicBezTo>
                    <a:cubicBezTo>
                      <a:pt x="126778" y="194977"/>
                      <a:pt x="126873" y="195358"/>
                      <a:pt x="126873" y="195739"/>
                    </a:cubicBezTo>
                    <a:cubicBezTo>
                      <a:pt x="126873" y="196120"/>
                      <a:pt x="126968" y="196501"/>
                      <a:pt x="126968" y="196787"/>
                    </a:cubicBezTo>
                    <a:cubicBezTo>
                      <a:pt x="126968" y="197072"/>
                      <a:pt x="126968" y="197453"/>
                      <a:pt x="127063" y="197739"/>
                    </a:cubicBezTo>
                    <a:cubicBezTo>
                      <a:pt x="127063" y="198215"/>
                      <a:pt x="127159" y="198692"/>
                      <a:pt x="127159" y="199263"/>
                    </a:cubicBezTo>
                    <a:cubicBezTo>
                      <a:pt x="127159" y="199835"/>
                      <a:pt x="127254" y="200406"/>
                      <a:pt x="127349" y="200882"/>
                    </a:cubicBezTo>
                    <a:cubicBezTo>
                      <a:pt x="127349" y="201263"/>
                      <a:pt x="127444" y="201644"/>
                      <a:pt x="127444" y="202025"/>
                    </a:cubicBezTo>
                    <a:cubicBezTo>
                      <a:pt x="127444" y="202311"/>
                      <a:pt x="127540" y="202597"/>
                      <a:pt x="127540" y="202883"/>
                    </a:cubicBezTo>
                    <a:cubicBezTo>
                      <a:pt x="127540" y="203168"/>
                      <a:pt x="127635" y="203454"/>
                      <a:pt x="127635" y="203740"/>
                    </a:cubicBezTo>
                    <a:cubicBezTo>
                      <a:pt x="127635" y="204025"/>
                      <a:pt x="127730" y="204311"/>
                      <a:pt x="127825" y="204597"/>
                    </a:cubicBezTo>
                    <a:cubicBezTo>
                      <a:pt x="127921" y="204883"/>
                      <a:pt x="127921" y="205168"/>
                      <a:pt x="128016" y="205454"/>
                    </a:cubicBezTo>
                    <a:cubicBezTo>
                      <a:pt x="128111" y="205740"/>
                      <a:pt x="128111" y="205931"/>
                      <a:pt x="128206" y="206216"/>
                    </a:cubicBezTo>
                    <a:cubicBezTo>
                      <a:pt x="128302" y="206407"/>
                      <a:pt x="128302" y="206693"/>
                      <a:pt x="128397" y="206883"/>
                    </a:cubicBezTo>
                    <a:cubicBezTo>
                      <a:pt x="128397" y="206883"/>
                      <a:pt x="128397" y="206883"/>
                      <a:pt x="128397" y="206978"/>
                    </a:cubicBezTo>
                    <a:cubicBezTo>
                      <a:pt x="128492" y="207169"/>
                      <a:pt x="128492" y="207359"/>
                      <a:pt x="128588" y="207550"/>
                    </a:cubicBezTo>
                    <a:cubicBezTo>
                      <a:pt x="128683" y="207740"/>
                      <a:pt x="128683" y="207931"/>
                      <a:pt x="128778" y="208121"/>
                    </a:cubicBezTo>
                    <a:cubicBezTo>
                      <a:pt x="128873" y="208502"/>
                      <a:pt x="128968" y="208788"/>
                      <a:pt x="129159" y="209169"/>
                    </a:cubicBezTo>
                    <a:cubicBezTo>
                      <a:pt x="129254" y="209550"/>
                      <a:pt x="129445" y="209836"/>
                      <a:pt x="129540" y="210217"/>
                    </a:cubicBezTo>
                    <a:cubicBezTo>
                      <a:pt x="129540" y="210312"/>
                      <a:pt x="129635" y="210407"/>
                      <a:pt x="129635" y="210598"/>
                    </a:cubicBezTo>
                    <a:cubicBezTo>
                      <a:pt x="129730" y="210884"/>
                      <a:pt x="129826" y="211074"/>
                      <a:pt x="129921" y="211360"/>
                    </a:cubicBezTo>
                    <a:cubicBezTo>
                      <a:pt x="130016" y="211550"/>
                      <a:pt x="130111" y="211741"/>
                      <a:pt x="130111" y="212027"/>
                    </a:cubicBezTo>
                    <a:cubicBezTo>
                      <a:pt x="130302" y="212503"/>
                      <a:pt x="130397" y="212979"/>
                      <a:pt x="130588" y="213455"/>
                    </a:cubicBezTo>
                    <a:cubicBezTo>
                      <a:pt x="130683" y="213741"/>
                      <a:pt x="130778" y="214027"/>
                      <a:pt x="130873" y="214408"/>
                    </a:cubicBezTo>
                    <a:cubicBezTo>
                      <a:pt x="130969" y="214789"/>
                      <a:pt x="131064" y="215265"/>
                      <a:pt x="131159" y="215646"/>
                    </a:cubicBezTo>
                    <a:cubicBezTo>
                      <a:pt x="131254" y="216122"/>
                      <a:pt x="131350" y="216694"/>
                      <a:pt x="131540" y="217265"/>
                    </a:cubicBezTo>
                    <a:cubicBezTo>
                      <a:pt x="131731" y="218027"/>
                      <a:pt x="131826" y="218789"/>
                      <a:pt x="131921" y="219551"/>
                    </a:cubicBezTo>
                    <a:cubicBezTo>
                      <a:pt x="132016" y="219932"/>
                      <a:pt x="132016" y="220313"/>
                      <a:pt x="132112" y="220599"/>
                    </a:cubicBezTo>
                    <a:cubicBezTo>
                      <a:pt x="132207" y="221170"/>
                      <a:pt x="132207" y="221742"/>
                      <a:pt x="132302" y="222218"/>
                    </a:cubicBezTo>
                    <a:cubicBezTo>
                      <a:pt x="132302" y="222694"/>
                      <a:pt x="132397" y="223075"/>
                      <a:pt x="132397" y="223552"/>
                    </a:cubicBezTo>
                    <a:cubicBezTo>
                      <a:pt x="132493" y="224504"/>
                      <a:pt x="132588" y="225552"/>
                      <a:pt x="132588" y="226505"/>
                    </a:cubicBezTo>
                    <a:cubicBezTo>
                      <a:pt x="132683" y="227933"/>
                      <a:pt x="132683" y="229362"/>
                      <a:pt x="132683" y="230886"/>
                    </a:cubicBezTo>
                    <a:cubicBezTo>
                      <a:pt x="132683" y="232315"/>
                      <a:pt x="132683" y="233839"/>
                      <a:pt x="132588" y="235363"/>
                    </a:cubicBezTo>
                    <a:cubicBezTo>
                      <a:pt x="132588" y="236315"/>
                      <a:pt x="132493" y="237268"/>
                      <a:pt x="132493" y="238220"/>
                    </a:cubicBezTo>
                    <a:cubicBezTo>
                      <a:pt x="132493" y="239078"/>
                      <a:pt x="132397" y="239840"/>
                      <a:pt x="132302" y="240697"/>
                    </a:cubicBezTo>
                    <a:cubicBezTo>
                      <a:pt x="132207" y="241459"/>
                      <a:pt x="132207" y="242125"/>
                      <a:pt x="132112" y="242888"/>
                    </a:cubicBezTo>
                    <a:cubicBezTo>
                      <a:pt x="132112" y="243364"/>
                      <a:pt x="132016" y="243840"/>
                      <a:pt x="132016" y="244412"/>
                    </a:cubicBezTo>
                    <a:cubicBezTo>
                      <a:pt x="132016" y="244412"/>
                      <a:pt x="132016" y="244412"/>
                      <a:pt x="132016" y="244507"/>
                    </a:cubicBezTo>
                    <a:cubicBezTo>
                      <a:pt x="131921" y="245078"/>
                      <a:pt x="131921" y="245650"/>
                      <a:pt x="131826" y="246221"/>
                    </a:cubicBezTo>
                    <a:cubicBezTo>
                      <a:pt x="131731" y="246888"/>
                      <a:pt x="131635" y="247650"/>
                      <a:pt x="131635" y="248317"/>
                    </a:cubicBezTo>
                    <a:cubicBezTo>
                      <a:pt x="131540" y="249079"/>
                      <a:pt x="131445" y="249841"/>
                      <a:pt x="131350" y="250508"/>
                    </a:cubicBezTo>
                    <a:cubicBezTo>
                      <a:pt x="131254" y="250984"/>
                      <a:pt x="131254" y="251460"/>
                      <a:pt x="131159" y="251936"/>
                    </a:cubicBezTo>
                    <a:cubicBezTo>
                      <a:pt x="131064" y="252508"/>
                      <a:pt x="130969" y="253079"/>
                      <a:pt x="130969" y="253746"/>
                    </a:cubicBezTo>
                    <a:cubicBezTo>
                      <a:pt x="130873" y="254698"/>
                      <a:pt x="130683" y="255651"/>
                      <a:pt x="130588" y="256508"/>
                    </a:cubicBezTo>
                    <a:cubicBezTo>
                      <a:pt x="130492" y="257080"/>
                      <a:pt x="130397" y="257556"/>
                      <a:pt x="130397" y="258128"/>
                    </a:cubicBezTo>
                    <a:cubicBezTo>
                      <a:pt x="130302" y="258699"/>
                      <a:pt x="130207" y="259175"/>
                      <a:pt x="130207" y="259652"/>
                    </a:cubicBezTo>
                    <a:cubicBezTo>
                      <a:pt x="130111" y="260128"/>
                      <a:pt x="130016" y="260604"/>
                      <a:pt x="130016" y="261080"/>
                    </a:cubicBezTo>
                    <a:cubicBezTo>
                      <a:pt x="130016" y="261366"/>
                      <a:pt x="129921" y="261652"/>
                      <a:pt x="129921" y="262033"/>
                    </a:cubicBezTo>
                    <a:cubicBezTo>
                      <a:pt x="129826" y="262414"/>
                      <a:pt x="129826" y="262795"/>
                      <a:pt x="129730" y="263176"/>
                    </a:cubicBezTo>
                    <a:cubicBezTo>
                      <a:pt x="129635" y="263652"/>
                      <a:pt x="129635" y="264033"/>
                      <a:pt x="129540" y="264509"/>
                    </a:cubicBezTo>
                    <a:cubicBezTo>
                      <a:pt x="129445" y="264890"/>
                      <a:pt x="129445" y="265176"/>
                      <a:pt x="129349" y="265557"/>
                    </a:cubicBezTo>
                    <a:cubicBezTo>
                      <a:pt x="129254" y="265938"/>
                      <a:pt x="129254" y="266319"/>
                      <a:pt x="129159" y="266700"/>
                    </a:cubicBezTo>
                    <a:cubicBezTo>
                      <a:pt x="129064" y="267081"/>
                      <a:pt x="129064" y="267462"/>
                      <a:pt x="128968" y="267843"/>
                    </a:cubicBezTo>
                    <a:cubicBezTo>
                      <a:pt x="128873" y="268510"/>
                      <a:pt x="128778" y="269177"/>
                      <a:pt x="128683" y="269843"/>
                    </a:cubicBezTo>
                    <a:cubicBezTo>
                      <a:pt x="128588" y="270415"/>
                      <a:pt x="128492" y="271082"/>
                      <a:pt x="128397" y="271653"/>
                    </a:cubicBezTo>
                    <a:cubicBezTo>
                      <a:pt x="128397" y="271939"/>
                      <a:pt x="128302" y="272129"/>
                      <a:pt x="128302" y="272415"/>
                    </a:cubicBezTo>
                    <a:cubicBezTo>
                      <a:pt x="128206" y="272891"/>
                      <a:pt x="128206" y="273368"/>
                      <a:pt x="128111" y="273844"/>
                    </a:cubicBezTo>
                    <a:cubicBezTo>
                      <a:pt x="128016" y="274320"/>
                      <a:pt x="128016" y="274796"/>
                      <a:pt x="127921" y="275273"/>
                    </a:cubicBezTo>
                    <a:cubicBezTo>
                      <a:pt x="127825" y="275939"/>
                      <a:pt x="127730" y="276511"/>
                      <a:pt x="127730" y="277178"/>
                    </a:cubicBezTo>
                    <a:cubicBezTo>
                      <a:pt x="127730" y="277559"/>
                      <a:pt x="127635" y="278035"/>
                      <a:pt x="127635" y="278416"/>
                    </a:cubicBezTo>
                    <a:cubicBezTo>
                      <a:pt x="127635" y="278892"/>
                      <a:pt x="127540" y="279273"/>
                      <a:pt x="127540" y="279749"/>
                    </a:cubicBezTo>
                    <a:cubicBezTo>
                      <a:pt x="127444" y="280226"/>
                      <a:pt x="127444" y="280702"/>
                      <a:pt x="127349" y="281178"/>
                    </a:cubicBezTo>
                    <a:cubicBezTo>
                      <a:pt x="127254" y="281845"/>
                      <a:pt x="127254" y="282512"/>
                      <a:pt x="127159" y="283083"/>
                    </a:cubicBezTo>
                    <a:cubicBezTo>
                      <a:pt x="127063" y="283655"/>
                      <a:pt x="127063" y="284321"/>
                      <a:pt x="126968" y="284893"/>
                    </a:cubicBezTo>
                    <a:cubicBezTo>
                      <a:pt x="126968" y="285179"/>
                      <a:pt x="126873" y="285560"/>
                      <a:pt x="126873" y="285845"/>
                    </a:cubicBezTo>
                    <a:cubicBezTo>
                      <a:pt x="126873" y="286322"/>
                      <a:pt x="126778" y="286798"/>
                      <a:pt x="126778" y="287274"/>
                    </a:cubicBezTo>
                    <a:cubicBezTo>
                      <a:pt x="126778" y="287655"/>
                      <a:pt x="126682" y="288131"/>
                      <a:pt x="126682" y="288512"/>
                    </a:cubicBezTo>
                    <a:cubicBezTo>
                      <a:pt x="126682" y="289179"/>
                      <a:pt x="126587" y="289751"/>
                      <a:pt x="126587" y="290417"/>
                    </a:cubicBezTo>
                    <a:cubicBezTo>
                      <a:pt x="126587" y="290893"/>
                      <a:pt x="126492" y="291465"/>
                      <a:pt x="126492" y="291941"/>
                    </a:cubicBezTo>
                    <a:cubicBezTo>
                      <a:pt x="126492" y="292608"/>
                      <a:pt x="126397" y="293275"/>
                      <a:pt x="126397" y="293846"/>
                    </a:cubicBezTo>
                    <a:cubicBezTo>
                      <a:pt x="126397" y="294608"/>
                      <a:pt x="126301" y="295275"/>
                      <a:pt x="126301" y="296037"/>
                    </a:cubicBezTo>
                    <a:cubicBezTo>
                      <a:pt x="126301" y="296513"/>
                      <a:pt x="126301" y="296990"/>
                      <a:pt x="126206" y="297466"/>
                    </a:cubicBezTo>
                    <a:cubicBezTo>
                      <a:pt x="126206" y="297942"/>
                      <a:pt x="126206" y="298323"/>
                      <a:pt x="126111" y="298799"/>
                    </a:cubicBezTo>
                    <a:cubicBezTo>
                      <a:pt x="126111" y="299085"/>
                      <a:pt x="126111" y="299276"/>
                      <a:pt x="126111" y="299561"/>
                    </a:cubicBezTo>
                    <a:cubicBezTo>
                      <a:pt x="126111" y="300038"/>
                      <a:pt x="126016" y="300514"/>
                      <a:pt x="126016" y="300990"/>
                    </a:cubicBezTo>
                    <a:cubicBezTo>
                      <a:pt x="126016" y="301276"/>
                      <a:pt x="125921" y="301562"/>
                      <a:pt x="125921" y="301943"/>
                    </a:cubicBezTo>
                    <a:cubicBezTo>
                      <a:pt x="125825" y="302514"/>
                      <a:pt x="125730" y="302990"/>
                      <a:pt x="125634" y="303562"/>
                    </a:cubicBezTo>
                    <a:cubicBezTo>
                      <a:pt x="125444" y="304229"/>
                      <a:pt x="125349" y="304800"/>
                      <a:pt x="125158" y="305467"/>
                    </a:cubicBezTo>
                    <a:cubicBezTo>
                      <a:pt x="124968" y="306038"/>
                      <a:pt x="124777" y="306515"/>
                      <a:pt x="124587" y="306991"/>
                    </a:cubicBezTo>
                    <a:cubicBezTo>
                      <a:pt x="124396" y="307467"/>
                      <a:pt x="124206" y="307943"/>
                      <a:pt x="124015" y="308324"/>
                    </a:cubicBezTo>
                    <a:cubicBezTo>
                      <a:pt x="123730" y="309086"/>
                      <a:pt x="123349" y="309753"/>
                      <a:pt x="123063" y="310420"/>
                    </a:cubicBezTo>
                    <a:cubicBezTo>
                      <a:pt x="122777" y="310991"/>
                      <a:pt x="122587" y="311468"/>
                      <a:pt x="122301" y="312039"/>
                    </a:cubicBezTo>
                    <a:cubicBezTo>
                      <a:pt x="122110" y="312515"/>
                      <a:pt x="121825" y="312896"/>
                      <a:pt x="121634" y="313373"/>
                    </a:cubicBezTo>
                    <a:cubicBezTo>
                      <a:pt x="121348" y="313849"/>
                      <a:pt x="121158" y="314420"/>
                      <a:pt x="120872" y="314897"/>
                    </a:cubicBezTo>
                    <a:cubicBezTo>
                      <a:pt x="120586" y="315468"/>
                      <a:pt x="120301" y="316040"/>
                      <a:pt x="120110" y="316611"/>
                    </a:cubicBezTo>
                    <a:cubicBezTo>
                      <a:pt x="119920" y="317087"/>
                      <a:pt x="119729" y="317564"/>
                      <a:pt x="119539" y="318135"/>
                    </a:cubicBezTo>
                    <a:cubicBezTo>
                      <a:pt x="119443" y="318421"/>
                      <a:pt x="119348" y="318707"/>
                      <a:pt x="119253" y="318992"/>
                    </a:cubicBezTo>
                    <a:cubicBezTo>
                      <a:pt x="119158" y="319183"/>
                      <a:pt x="119063" y="319373"/>
                      <a:pt x="119063" y="319659"/>
                    </a:cubicBezTo>
                    <a:cubicBezTo>
                      <a:pt x="118872" y="320231"/>
                      <a:pt x="118681" y="320897"/>
                      <a:pt x="118491" y="321564"/>
                    </a:cubicBezTo>
                    <a:cubicBezTo>
                      <a:pt x="118396" y="322040"/>
                      <a:pt x="118300" y="322421"/>
                      <a:pt x="118205" y="322898"/>
                    </a:cubicBezTo>
                    <a:cubicBezTo>
                      <a:pt x="118110" y="323088"/>
                      <a:pt x="118110" y="323374"/>
                      <a:pt x="118110" y="323564"/>
                    </a:cubicBezTo>
                    <a:cubicBezTo>
                      <a:pt x="118015" y="324231"/>
                      <a:pt x="117919" y="324803"/>
                      <a:pt x="117729" y="325374"/>
                    </a:cubicBezTo>
                    <a:cubicBezTo>
                      <a:pt x="117634" y="325755"/>
                      <a:pt x="117538" y="326136"/>
                      <a:pt x="117538" y="326612"/>
                    </a:cubicBezTo>
                    <a:cubicBezTo>
                      <a:pt x="117348" y="327565"/>
                      <a:pt x="117157" y="328517"/>
                      <a:pt x="116967" y="329470"/>
                    </a:cubicBezTo>
                    <a:cubicBezTo>
                      <a:pt x="116776" y="330613"/>
                      <a:pt x="116491" y="331661"/>
                      <a:pt x="116205" y="332708"/>
                    </a:cubicBezTo>
                    <a:cubicBezTo>
                      <a:pt x="115919" y="333756"/>
                      <a:pt x="115633" y="334804"/>
                      <a:pt x="115252" y="335852"/>
                    </a:cubicBezTo>
                    <a:cubicBezTo>
                      <a:pt x="115062" y="336614"/>
                      <a:pt x="114776" y="337280"/>
                      <a:pt x="114490" y="338042"/>
                    </a:cubicBezTo>
                    <a:cubicBezTo>
                      <a:pt x="114014" y="339090"/>
                      <a:pt x="113538" y="340233"/>
                      <a:pt x="112966" y="341376"/>
                    </a:cubicBezTo>
                    <a:cubicBezTo>
                      <a:pt x="112681" y="341948"/>
                      <a:pt x="112395" y="342519"/>
                      <a:pt x="112014" y="343186"/>
                    </a:cubicBezTo>
                    <a:cubicBezTo>
                      <a:pt x="111728" y="343662"/>
                      <a:pt x="111442" y="344234"/>
                      <a:pt x="111157" y="344710"/>
                    </a:cubicBezTo>
                    <a:cubicBezTo>
                      <a:pt x="111061" y="344805"/>
                      <a:pt x="111061" y="344900"/>
                      <a:pt x="110966" y="344996"/>
                    </a:cubicBezTo>
                    <a:cubicBezTo>
                      <a:pt x="110776" y="345281"/>
                      <a:pt x="110680" y="345567"/>
                      <a:pt x="110490" y="345853"/>
                    </a:cubicBezTo>
                    <a:cubicBezTo>
                      <a:pt x="110204" y="346329"/>
                      <a:pt x="109918" y="346805"/>
                      <a:pt x="109633" y="347282"/>
                    </a:cubicBezTo>
                    <a:cubicBezTo>
                      <a:pt x="109442" y="347567"/>
                      <a:pt x="109347" y="347853"/>
                      <a:pt x="109156" y="348043"/>
                    </a:cubicBezTo>
                    <a:cubicBezTo>
                      <a:pt x="109061" y="348234"/>
                      <a:pt x="108966" y="348425"/>
                      <a:pt x="108871" y="348615"/>
                    </a:cubicBezTo>
                    <a:cubicBezTo>
                      <a:pt x="108871" y="348615"/>
                      <a:pt x="108871" y="348615"/>
                      <a:pt x="108871" y="348615"/>
                    </a:cubicBezTo>
                    <a:cubicBezTo>
                      <a:pt x="108775" y="348806"/>
                      <a:pt x="108680" y="348996"/>
                      <a:pt x="108585" y="349187"/>
                    </a:cubicBezTo>
                    <a:cubicBezTo>
                      <a:pt x="104394" y="356521"/>
                      <a:pt x="100298" y="364046"/>
                      <a:pt x="96869" y="371856"/>
                    </a:cubicBezTo>
                    <a:cubicBezTo>
                      <a:pt x="94012" y="378524"/>
                      <a:pt x="91821" y="383762"/>
                      <a:pt x="88868" y="389096"/>
                    </a:cubicBezTo>
                    <a:cubicBezTo>
                      <a:pt x="90583" y="388049"/>
                      <a:pt x="92583" y="386334"/>
                      <a:pt x="94488" y="384905"/>
                    </a:cubicBezTo>
                    <a:cubicBezTo>
                      <a:pt x="90773" y="390906"/>
                      <a:pt x="87249" y="397002"/>
                      <a:pt x="84201" y="403289"/>
                    </a:cubicBezTo>
                    <a:cubicBezTo>
                      <a:pt x="73342" y="415576"/>
                      <a:pt x="60388" y="426434"/>
                      <a:pt x="49054" y="438055"/>
                    </a:cubicBezTo>
                    <a:cubicBezTo>
                      <a:pt x="46101" y="441103"/>
                      <a:pt x="50768" y="445675"/>
                      <a:pt x="53721" y="442722"/>
                    </a:cubicBezTo>
                    <a:cubicBezTo>
                      <a:pt x="61817" y="434435"/>
                      <a:pt x="70580" y="426530"/>
                      <a:pt x="78867" y="418338"/>
                    </a:cubicBezTo>
                    <a:cubicBezTo>
                      <a:pt x="80010" y="419957"/>
                      <a:pt x="83153" y="420243"/>
                      <a:pt x="84582" y="418243"/>
                    </a:cubicBezTo>
                    <a:cubicBezTo>
                      <a:pt x="86392" y="415766"/>
                      <a:pt x="88106" y="413290"/>
                      <a:pt x="89821" y="410813"/>
                    </a:cubicBezTo>
                    <a:cubicBezTo>
                      <a:pt x="90868" y="409766"/>
                      <a:pt x="91916" y="408718"/>
                      <a:pt x="92964" y="407670"/>
                    </a:cubicBezTo>
                    <a:cubicBezTo>
                      <a:pt x="93440" y="408718"/>
                      <a:pt x="94678" y="409385"/>
                      <a:pt x="95917" y="409575"/>
                    </a:cubicBezTo>
                    <a:cubicBezTo>
                      <a:pt x="93726" y="413385"/>
                      <a:pt x="91630" y="417195"/>
                      <a:pt x="89344" y="421005"/>
                    </a:cubicBezTo>
                    <a:cubicBezTo>
                      <a:pt x="86201" y="423577"/>
                      <a:pt x="82963" y="426244"/>
                      <a:pt x="79629" y="428625"/>
                    </a:cubicBezTo>
                    <a:cubicBezTo>
                      <a:pt x="74200" y="432626"/>
                      <a:pt x="68866" y="436626"/>
                      <a:pt x="63341" y="440531"/>
                    </a:cubicBezTo>
                    <a:cubicBezTo>
                      <a:pt x="48006" y="451390"/>
                      <a:pt x="34004" y="464249"/>
                      <a:pt x="18192" y="474345"/>
                    </a:cubicBezTo>
                    <a:cubicBezTo>
                      <a:pt x="13430" y="480536"/>
                      <a:pt x="8001" y="487680"/>
                      <a:pt x="8191" y="487966"/>
                    </a:cubicBezTo>
                    <a:cubicBezTo>
                      <a:pt x="10477" y="491490"/>
                      <a:pt x="29432" y="477679"/>
                      <a:pt x="32194" y="475964"/>
                    </a:cubicBezTo>
                    <a:cubicBezTo>
                      <a:pt x="39719" y="471297"/>
                      <a:pt x="46672" y="464439"/>
                      <a:pt x="54197" y="460248"/>
                    </a:cubicBezTo>
                    <a:cubicBezTo>
                      <a:pt x="59436" y="457295"/>
                      <a:pt x="64865" y="457486"/>
                      <a:pt x="69532" y="453009"/>
                    </a:cubicBezTo>
                    <a:cubicBezTo>
                      <a:pt x="74390" y="448342"/>
                      <a:pt x="77724" y="443198"/>
                      <a:pt x="83248" y="438912"/>
                    </a:cubicBezTo>
                    <a:cubicBezTo>
                      <a:pt x="89535" y="434054"/>
                      <a:pt x="96488" y="432244"/>
                      <a:pt x="103060" y="427768"/>
                    </a:cubicBezTo>
                    <a:cubicBezTo>
                      <a:pt x="110299" y="422719"/>
                      <a:pt x="111823" y="418052"/>
                      <a:pt x="117062" y="411385"/>
                    </a:cubicBezTo>
                    <a:cubicBezTo>
                      <a:pt x="121539" y="405670"/>
                      <a:pt x="128778" y="401479"/>
                      <a:pt x="134588" y="397669"/>
                    </a:cubicBezTo>
                    <a:cubicBezTo>
                      <a:pt x="140303" y="393954"/>
                      <a:pt x="145447" y="389287"/>
                      <a:pt x="150114" y="384143"/>
                    </a:cubicBezTo>
                    <a:cubicBezTo>
                      <a:pt x="150304" y="383953"/>
                      <a:pt x="150495" y="383762"/>
                      <a:pt x="150685" y="383477"/>
                    </a:cubicBezTo>
                    <a:cubicBezTo>
                      <a:pt x="150685" y="383477"/>
                      <a:pt x="150685" y="383477"/>
                      <a:pt x="150685" y="383477"/>
                    </a:cubicBezTo>
                    <a:cubicBezTo>
                      <a:pt x="150781" y="383381"/>
                      <a:pt x="150876" y="383286"/>
                      <a:pt x="150971" y="383096"/>
                    </a:cubicBezTo>
                    <a:cubicBezTo>
                      <a:pt x="151162" y="382905"/>
                      <a:pt x="151352" y="382715"/>
                      <a:pt x="151543" y="382429"/>
                    </a:cubicBezTo>
                    <a:cubicBezTo>
                      <a:pt x="151828" y="382048"/>
                      <a:pt x="152209" y="381667"/>
                      <a:pt x="152495" y="381286"/>
                    </a:cubicBezTo>
                    <a:cubicBezTo>
                      <a:pt x="152876" y="380905"/>
                      <a:pt x="153257" y="380429"/>
                      <a:pt x="153543" y="380048"/>
                    </a:cubicBezTo>
                    <a:cubicBezTo>
                      <a:pt x="153924" y="379571"/>
                      <a:pt x="154305" y="379190"/>
                      <a:pt x="154686" y="378714"/>
                    </a:cubicBezTo>
                    <a:cubicBezTo>
                      <a:pt x="155162" y="378143"/>
                      <a:pt x="155638" y="377571"/>
                      <a:pt x="156115" y="377000"/>
                    </a:cubicBezTo>
                    <a:cubicBezTo>
                      <a:pt x="156781" y="376142"/>
                      <a:pt x="157543" y="375285"/>
                      <a:pt x="158210" y="374333"/>
                    </a:cubicBezTo>
                    <a:cubicBezTo>
                      <a:pt x="158591" y="373856"/>
                      <a:pt x="158972" y="373285"/>
                      <a:pt x="159448" y="372809"/>
                    </a:cubicBezTo>
                    <a:cubicBezTo>
                      <a:pt x="160020" y="372047"/>
                      <a:pt x="160687" y="371189"/>
                      <a:pt x="161258" y="370427"/>
                    </a:cubicBezTo>
                    <a:cubicBezTo>
                      <a:pt x="161639" y="369856"/>
                      <a:pt x="162115" y="369380"/>
                      <a:pt x="162496" y="368808"/>
                    </a:cubicBezTo>
                    <a:cubicBezTo>
                      <a:pt x="162973" y="368141"/>
                      <a:pt x="163449" y="367570"/>
                      <a:pt x="163925" y="366903"/>
                    </a:cubicBezTo>
                    <a:cubicBezTo>
                      <a:pt x="164116" y="366617"/>
                      <a:pt x="164401" y="366332"/>
                      <a:pt x="164592" y="366046"/>
                    </a:cubicBezTo>
                    <a:cubicBezTo>
                      <a:pt x="164878" y="365665"/>
                      <a:pt x="165163" y="365284"/>
                      <a:pt x="165449" y="364903"/>
                    </a:cubicBezTo>
                    <a:cubicBezTo>
                      <a:pt x="165640" y="364712"/>
                      <a:pt x="165830" y="364427"/>
                      <a:pt x="165925" y="364236"/>
                    </a:cubicBezTo>
                    <a:cubicBezTo>
                      <a:pt x="166116" y="363950"/>
                      <a:pt x="166402" y="363665"/>
                      <a:pt x="166592" y="363379"/>
                    </a:cubicBezTo>
                    <a:cubicBezTo>
                      <a:pt x="166878" y="363093"/>
                      <a:pt x="167068" y="362807"/>
                      <a:pt x="167354" y="362617"/>
                    </a:cubicBezTo>
                    <a:cubicBezTo>
                      <a:pt x="167830" y="362141"/>
                      <a:pt x="168307" y="361760"/>
                      <a:pt x="168783" y="361283"/>
                    </a:cubicBezTo>
                    <a:cubicBezTo>
                      <a:pt x="169259" y="360902"/>
                      <a:pt x="169735" y="360521"/>
                      <a:pt x="170212" y="360140"/>
                    </a:cubicBezTo>
                    <a:cubicBezTo>
                      <a:pt x="170593" y="359855"/>
                      <a:pt x="171069" y="359569"/>
                      <a:pt x="171450" y="359188"/>
                    </a:cubicBezTo>
                    <a:cubicBezTo>
                      <a:pt x="171926" y="358807"/>
                      <a:pt x="172402" y="358521"/>
                      <a:pt x="172974" y="358235"/>
                    </a:cubicBezTo>
                    <a:cubicBezTo>
                      <a:pt x="173546" y="357854"/>
                      <a:pt x="174212" y="357473"/>
                      <a:pt x="174784" y="356997"/>
                    </a:cubicBezTo>
                    <a:cubicBezTo>
                      <a:pt x="175450" y="356521"/>
                      <a:pt x="176022" y="356140"/>
                      <a:pt x="176689" y="355664"/>
                    </a:cubicBezTo>
                    <a:cubicBezTo>
                      <a:pt x="177260" y="355283"/>
                      <a:pt x="177736" y="354806"/>
                      <a:pt x="178213" y="354330"/>
                    </a:cubicBezTo>
                    <a:cubicBezTo>
                      <a:pt x="178498" y="354044"/>
                      <a:pt x="178689" y="353854"/>
                      <a:pt x="178975" y="353568"/>
                    </a:cubicBezTo>
                    <a:cubicBezTo>
                      <a:pt x="179165" y="353378"/>
                      <a:pt x="179356" y="353092"/>
                      <a:pt x="179546" y="352901"/>
                    </a:cubicBezTo>
                    <a:cubicBezTo>
                      <a:pt x="179927" y="352425"/>
                      <a:pt x="180308" y="352044"/>
                      <a:pt x="180594" y="351568"/>
                    </a:cubicBezTo>
                    <a:cubicBezTo>
                      <a:pt x="180880" y="351187"/>
                      <a:pt x="181165" y="350711"/>
                      <a:pt x="181546" y="350330"/>
                    </a:cubicBezTo>
                    <a:cubicBezTo>
                      <a:pt x="181927" y="349853"/>
                      <a:pt x="182308" y="349282"/>
                      <a:pt x="182594" y="348710"/>
                    </a:cubicBezTo>
                    <a:cubicBezTo>
                      <a:pt x="182880" y="348234"/>
                      <a:pt x="183166" y="347758"/>
                      <a:pt x="183547" y="347186"/>
                    </a:cubicBezTo>
                    <a:cubicBezTo>
                      <a:pt x="183832" y="346710"/>
                      <a:pt x="184118" y="346234"/>
                      <a:pt x="184309" y="345758"/>
                    </a:cubicBezTo>
                    <a:cubicBezTo>
                      <a:pt x="184690" y="345091"/>
                      <a:pt x="185071" y="344424"/>
                      <a:pt x="185452" y="343662"/>
                    </a:cubicBezTo>
                    <a:cubicBezTo>
                      <a:pt x="185738" y="343186"/>
                      <a:pt x="185928" y="342710"/>
                      <a:pt x="186214" y="342233"/>
                    </a:cubicBezTo>
                    <a:cubicBezTo>
                      <a:pt x="186499" y="341757"/>
                      <a:pt x="186785" y="341186"/>
                      <a:pt x="187071" y="340709"/>
                    </a:cubicBezTo>
                    <a:cubicBezTo>
                      <a:pt x="187452" y="340043"/>
                      <a:pt x="187833" y="339281"/>
                      <a:pt x="188309" y="338614"/>
                    </a:cubicBezTo>
                    <a:cubicBezTo>
                      <a:pt x="188404" y="338423"/>
                      <a:pt x="188595" y="338138"/>
                      <a:pt x="188690" y="337947"/>
                    </a:cubicBezTo>
                    <a:cubicBezTo>
                      <a:pt x="189071" y="337376"/>
                      <a:pt x="189452" y="336709"/>
                      <a:pt x="189833" y="336137"/>
                    </a:cubicBezTo>
                    <a:cubicBezTo>
                      <a:pt x="190214" y="335661"/>
                      <a:pt x="190500" y="335090"/>
                      <a:pt x="190881" y="334613"/>
                    </a:cubicBezTo>
                    <a:cubicBezTo>
                      <a:pt x="191262" y="334137"/>
                      <a:pt x="191548" y="333661"/>
                      <a:pt x="191929" y="333185"/>
                    </a:cubicBezTo>
                    <a:cubicBezTo>
                      <a:pt x="192119" y="332994"/>
                      <a:pt x="192309" y="332804"/>
                      <a:pt x="192405" y="332613"/>
                    </a:cubicBezTo>
                    <a:cubicBezTo>
                      <a:pt x="192881" y="332137"/>
                      <a:pt x="193262" y="331565"/>
                      <a:pt x="193738" y="331089"/>
                    </a:cubicBezTo>
                    <a:cubicBezTo>
                      <a:pt x="194119" y="330708"/>
                      <a:pt x="194500" y="330232"/>
                      <a:pt x="194881" y="329851"/>
                    </a:cubicBezTo>
                    <a:cubicBezTo>
                      <a:pt x="195358" y="329375"/>
                      <a:pt x="195929" y="328803"/>
                      <a:pt x="196405" y="328327"/>
                    </a:cubicBezTo>
                    <a:cubicBezTo>
                      <a:pt x="196977" y="327755"/>
                      <a:pt x="197548" y="327184"/>
                      <a:pt x="198120" y="326612"/>
                    </a:cubicBezTo>
                    <a:cubicBezTo>
                      <a:pt x="198596" y="326136"/>
                      <a:pt x="199168" y="325660"/>
                      <a:pt x="199644" y="325088"/>
                    </a:cubicBezTo>
                    <a:cubicBezTo>
                      <a:pt x="200311" y="324422"/>
                      <a:pt x="200977" y="323850"/>
                      <a:pt x="201549" y="323183"/>
                    </a:cubicBezTo>
                    <a:cubicBezTo>
                      <a:pt x="202121" y="322612"/>
                      <a:pt x="202692" y="322040"/>
                      <a:pt x="203168" y="321374"/>
                    </a:cubicBezTo>
                    <a:cubicBezTo>
                      <a:pt x="203644" y="320802"/>
                      <a:pt x="204121" y="320231"/>
                      <a:pt x="204597" y="319659"/>
                    </a:cubicBezTo>
                    <a:cubicBezTo>
                      <a:pt x="204883" y="319373"/>
                      <a:pt x="205073" y="318992"/>
                      <a:pt x="205264" y="318707"/>
                    </a:cubicBezTo>
                    <a:cubicBezTo>
                      <a:pt x="205549" y="318326"/>
                      <a:pt x="205835" y="317849"/>
                      <a:pt x="206121" y="317468"/>
                    </a:cubicBezTo>
                    <a:cubicBezTo>
                      <a:pt x="206407" y="316992"/>
                      <a:pt x="206692" y="316516"/>
                      <a:pt x="206978" y="316135"/>
                    </a:cubicBezTo>
                    <a:cubicBezTo>
                      <a:pt x="207454" y="315373"/>
                      <a:pt x="207835" y="314706"/>
                      <a:pt x="208216" y="313944"/>
                    </a:cubicBezTo>
                    <a:cubicBezTo>
                      <a:pt x="208597" y="313277"/>
                      <a:pt x="208883" y="312706"/>
                      <a:pt x="209264" y="312039"/>
                    </a:cubicBezTo>
                    <a:cubicBezTo>
                      <a:pt x="209645" y="311277"/>
                      <a:pt x="210026" y="310610"/>
                      <a:pt x="210407" y="309943"/>
                    </a:cubicBezTo>
                    <a:cubicBezTo>
                      <a:pt x="210979" y="308896"/>
                      <a:pt x="211455" y="307943"/>
                      <a:pt x="212122" y="306896"/>
                    </a:cubicBezTo>
                    <a:cubicBezTo>
                      <a:pt x="212407" y="306419"/>
                      <a:pt x="212693" y="305848"/>
                      <a:pt x="213074" y="305372"/>
                    </a:cubicBezTo>
                    <a:cubicBezTo>
                      <a:pt x="213360" y="304895"/>
                      <a:pt x="213741" y="304324"/>
                      <a:pt x="214122" y="303848"/>
                    </a:cubicBezTo>
                    <a:cubicBezTo>
                      <a:pt x="214503" y="303371"/>
                      <a:pt x="214789" y="302895"/>
                      <a:pt x="215170" y="302419"/>
                    </a:cubicBezTo>
                    <a:cubicBezTo>
                      <a:pt x="215455" y="302038"/>
                      <a:pt x="215836" y="301657"/>
                      <a:pt x="216217" y="301181"/>
                    </a:cubicBezTo>
                    <a:cubicBezTo>
                      <a:pt x="216408" y="300895"/>
                      <a:pt x="216694" y="300704"/>
                      <a:pt x="216884" y="300418"/>
                    </a:cubicBezTo>
                    <a:cubicBezTo>
                      <a:pt x="217075" y="300228"/>
                      <a:pt x="217170" y="300038"/>
                      <a:pt x="217360" y="299942"/>
                    </a:cubicBezTo>
                    <a:cubicBezTo>
                      <a:pt x="218027" y="299276"/>
                      <a:pt x="218503" y="298609"/>
                      <a:pt x="219075" y="297942"/>
                    </a:cubicBezTo>
                    <a:cubicBezTo>
                      <a:pt x="219551" y="297371"/>
                      <a:pt x="219932" y="296704"/>
                      <a:pt x="220313" y="296132"/>
                    </a:cubicBezTo>
                    <a:cubicBezTo>
                      <a:pt x="220789" y="295466"/>
                      <a:pt x="221171" y="294704"/>
                      <a:pt x="221456" y="294037"/>
                    </a:cubicBezTo>
                    <a:cubicBezTo>
                      <a:pt x="221742" y="293465"/>
                      <a:pt x="221932" y="292894"/>
                      <a:pt x="222218" y="292322"/>
                    </a:cubicBezTo>
                    <a:cubicBezTo>
                      <a:pt x="222409" y="291941"/>
                      <a:pt x="222504" y="291560"/>
                      <a:pt x="222694" y="291179"/>
                    </a:cubicBezTo>
                    <a:cubicBezTo>
                      <a:pt x="222885" y="290703"/>
                      <a:pt x="223075" y="290132"/>
                      <a:pt x="223266" y="289560"/>
                    </a:cubicBezTo>
                    <a:cubicBezTo>
                      <a:pt x="223456" y="289084"/>
                      <a:pt x="223552" y="288703"/>
                      <a:pt x="223742" y="288227"/>
                    </a:cubicBezTo>
                    <a:cubicBezTo>
                      <a:pt x="223838" y="287846"/>
                      <a:pt x="224028" y="287465"/>
                      <a:pt x="224123" y="287084"/>
                    </a:cubicBezTo>
                    <a:cubicBezTo>
                      <a:pt x="224314" y="286512"/>
                      <a:pt x="224504" y="285941"/>
                      <a:pt x="224790" y="285369"/>
                    </a:cubicBezTo>
                    <a:cubicBezTo>
                      <a:pt x="224885" y="285083"/>
                      <a:pt x="225076" y="284702"/>
                      <a:pt x="225171" y="284417"/>
                    </a:cubicBezTo>
                    <a:cubicBezTo>
                      <a:pt x="225457" y="283845"/>
                      <a:pt x="225647" y="283274"/>
                      <a:pt x="226028" y="282702"/>
                    </a:cubicBezTo>
                    <a:cubicBezTo>
                      <a:pt x="226409" y="282035"/>
                      <a:pt x="226695" y="281464"/>
                      <a:pt x="227171" y="280892"/>
                    </a:cubicBezTo>
                    <a:cubicBezTo>
                      <a:pt x="227457" y="280511"/>
                      <a:pt x="227647" y="280130"/>
                      <a:pt x="227933" y="279844"/>
                    </a:cubicBezTo>
                    <a:cubicBezTo>
                      <a:pt x="228219" y="279368"/>
                      <a:pt x="228600" y="278987"/>
                      <a:pt x="228981" y="278606"/>
                    </a:cubicBezTo>
                    <a:cubicBezTo>
                      <a:pt x="229267" y="278321"/>
                      <a:pt x="229552" y="278035"/>
                      <a:pt x="229743" y="277749"/>
                    </a:cubicBezTo>
                    <a:cubicBezTo>
                      <a:pt x="230029" y="277463"/>
                      <a:pt x="230219" y="277178"/>
                      <a:pt x="230505" y="276892"/>
                    </a:cubicBezTo>
                    <a:cubicBezTo>
                      <a:pt x="230600" y="276701"/>
                      <a:pt x="230791" y="276606"/>
                      <a:pt x="230886" y="276416"/>
                    </a:cubicBezTo>
                    <a:cubicBezTo>
                      <a:pt x="231172" y="276130"/>
                      <a:pt x="231457" y="275749"/>
                      <a:pt x="231743" y="275463"/>
                    </a:cubicBezTo>
                    <a:cubicBezTo>
                      <a:pt x="231934" y="275273"/>
                      <a:pt x="232124" y="275082"/>
                      <a:pt x="232219" y="274892"/>
                    </a:cubicBezTo>
                    <a:cubicBezTo>
                      <a:pt x="232696" y="274415"/>
                      <a:pt x="233172" y="273844"/>
                      <a:pt x="233553" y="273368"/>
                    </a:cubicBezTo>
                    <a:cubicBezTo>
                      <a:pt x="233743" y="273082"/>
                      <a:pt x="233934" y="272891"/>
                      <a:pt x="234220" y="272606"/>
                    </a:cubicBezTo>
                    <a:cubicBezTo>
                      <a:pt x="234505" y="272225"/>
                      <a:pt x="234886" y="271748"/>
                      <a:pt x="235172" y="271272"/>
                    </a:cubicBezTo>
                    <a:cubicBezTo>
                      <a:pt x="235553" y="270796"/>
                      <a:pt x="235839" y="270319"/>
                      <a:pt x="236125" y="269748"/>
                    </a:cubicBezTo>
                    <a:cubicBezTo>
                      <a:pt x="236315" y="269462"/>
                      <a:pt x="236506" y="269081"/>
                      <a:pt x="236601" y="268796"/>
                    </a:cubicBezTo>
                    <a:cubicBezTo>
                      <a:pt x="236791" y="268510"/>
                      <a:pt x="236887" y="268224"/>
                      <a:pt x="237077" y="267843"/>
                    </a:cubicBezTo>
                    <a:cubicBezTo>
                      <a:pt x="237172" y="267557"/>
                      <a:pt x="237363" y="267272"/>
                      <a:pt x="237458" y="266986"/>
                    </a:cubicBezTo>
                    <a:cubicBezTo>
                      <a:pt x="237553" y="266700"/>
                      <a:pt x="237649" y="266414"/>
                      <a:pt x="237839" y="266129"/>
                    </a:cubicBezTo>
                    <a:cubicBezTo>
                      <a:pt x="237934" y="265843"/>
                      <a:pt x="238030" y="265557"/>
                      <a:pt x="238125" y="265367"/>
                    </a:cubicBezTo>
                    <a:cubicBezTo>
                      <a:pt x="238411" y="264700"/>
                      <a:pt x="238601" y="264033"/>
                      <a:pt x="238792" y="263366"/>
                    </a:cubicBezTo>
                    <a:cubicBezTo>
                      <a:pt x="238982" y="262700"/>
                      <a:pt x="239173" y="262128"/>
                      <a:pt x="239363" y="261461"/>
                    </a:cubicBezTo>
                    <a:cubicBezTo>
                      <a:pt x="239839" y="259747"/>
                      <a:pt x="240316" y="258128"/>
                      <a:pt x="240792" y="256413"/>
                    </a:cubicBezTo>
                    <a:cubicBezTo>
                      <a:pt x="241268" y="254603"/>
                      <a:pt x="241744" y="252793"/>
                      <a:pt x="242221" y="251079"/>
                    </a:cubicBezTo>
                    <a:cubicBezTo>
                      <a:pt x="242792" y="249079"/>
                      <a:pt x="243364" y="247174"/>
                      <a:pt x="244030" y="245269"/>
                    </a:cubicBezTo>
                    <a:cubicBezTo>
                      <a:pt x="244411" y="244316"/>
                      <a:pt x="244697" y="243364"/>
                      <a:pt x="245078" y="242411"/>
                    </a:cubicBezTo>
                    <a:cubicBezTo>
                      <a:pt x="245269" y="241935"/>
                      <a:pt x="245459" y="241459"/>
                      <a:pt x="245650" y="240983"/>
                    </a:cubicBezTo>
                    <a:cubicBezTo>
                      <a:pt x="246507" y="239078"/>
                      <a:pt x="247364" y="237172"/>
                      <a:pt x="248221" y="235363"/>
                    </a:cubicBezTo>
                    <a:cubicBezTo>
                      <a:pt x="249079" y="233553"/>
                      <a:pt x="250031" y="231648"/>
                      <a:pt x="250984" y="229838"/>
                    </a:cubicBezTo>
                    <a:cubicBezTo>
                      <a:pt x="251365" y="229171"/>
                      <a:pt x="251650" y="228410"/>
                      <a:pt x="252031" y="227743"/>
                    </a:cubicBezTo>
                    <a:cubicBezTo>
                      <a:pt x="252222" y="227267"/>
                      <a:pt x="252508" y="226790"/>
                      <a:pt x="252698" y="226314"/>
                    </a:cubicBezTo>
                    <a:cubicBezTo>
                      <a:pt x="252793" y="226219"/>
                      <a:pt x="252793" y="226028"/>
                      <a:pt x="252889" y="225933"/>
                    </a:cubicBezTo>
                    <a:lnTo>
                      <a:pt x="252889" y="225933"/>
                    </a:lnTo>
                    <a:cubicBezTo>
                      <a:pt x="252984" y="225838"/>
                      <a:pt x="252984" y="225647"/>
                      <a:pt x="253079" y="225552"/>
                    </a:cubicBezTo>
                    <a:cubicBezTo>
                      <a:pt x="254603" y="222504"/>
                      <a:pt x="256032" y="219361"/>
                      <a:pt x="257175" y="216122"/>
                    </a:cubicBezTo>
                    <a:cubicBezTo>
                      <a:pt x="262795" y="200978"/>
                      <a:pt x="265081" y="184690"/>
                      <a:pt x="267748" y="168783"/>
                    </a:cubicBezTo>
                    <a:cubicBezTo>
                      <a:pt x="269176" y="160496"/>
                      <a:pt x="267748" y="154019"/>
                      <a:pt x="267748" y="145066"/>
                    </a:cubicBezTo>
                    <a:close/>
                    <a:moveTo>
                      <a:pt x="183642" y="275273"/>
                    </a:moveTo>
                    <a:cubicBezTo>
                      <a:pt x="184309" y="273368"/>
                      <a:pt x="184880" y="271463"/>
                      <a:pt x="185547" y="269653"/>
                    </a:cubicBezTo>
                    <a:lnTo>
                      <a:pt x="187166" y="270129"/>
                    </a:lnTo>
                    <a:lnTo>
                      <a:pt x="186023" y="276035"/>
                    </a:lnTo>
                    <a:cubicBezTo>
                      <a:pt x="185166" y="275654"/>
                      <a:pt x="184404" y="275463"/>
                      <a:pt x="183642" y="275273"/>
                    </a:cubicBezTo>
                    <a:close/>
                    <a:moveTo>
                      <a:pt x="190976" y="259747"/>
                    </a:moveTo>
                    <a:cubicBezTo>
                      <a:pt x="193072" y="251555"/>
                      <a:pt x="192309" y="243078"/>
                      <a:pt x="200501" y="238030"/>
                    </a:cubicBezTo>
                    <a:cubicBezTo>
                      <a:pt x="200025" y="246317"/>
                      <a:pt x="202692" y="255937"/>
                      <a:pt x="190976" y="259747"/>
                    </a:cubicBezTo>
                    <a:close/>
                    <a:moveTo>
                      <a:pt x="208693" y="196596"/>
                    </a:moveTo>
                    <a:cubicBezTo>
                      <a:pt x="207645" y="197263"/>
                      <a:pt x="207359" y="197453"/>
                      <a:pt x="206978" y="197739"/>
                    </a:cubicBezTo>
                    <a:cubicBezTo>
                      <a:pt x="206978" y="191834"/>
                      <a:pt x="206978" y="185928"/>
                      <a:pt x="206883" y="179927"/>
                    </a:cubicBezTo>
                    <a:cubicBezTo>
                      <a:pt x="211741" y="185547"/>
                      <a:pt x="208597" y="191262"/>
                      <a:pt x="208693" y="196596"/>
                    </a:cubicBezTo>
                    <a:close/>
                    <a:moveTo>
                      <a:pt x="186785" y="225171"/>
                    </a:moveTo>
                    <a:cubicBezTo>
                      <a:pt x="188881" y="203264"/>
                      <a:pt x="192024" y="181356"/>
                      <a:pt x="192881" y="159449"/>
                    </a:cubicBezTo>
                    <a:cubicBezTo>
                      <a:pt x="193262" y="150686"/>
                      <a:pt x="193167" y="141923"/>
                      <a:pt x="192881" y="133160"/>
                    </a:cubicBezTo>
                    <a:cubicBezTo>
                      <a:pt x="193167" y="132398"/>
                      <a:pt x="193262" y="131540"/>
                      <a:pt x="192786" y="130588"/>
                    </a:cubicBezTo>
                    <a:cubicBezTo>
                      <a:pt x="192500" y="120872"/>
                      <a:pt x="192024" y="111062"/>
                      <a:pt x="191643" y="101346"/>
                    </a:cubicBezTo>
                    <a:cubicBezTo>
                      <a:pt x="193738" y="109061"/>
                      <a:pt x="195929" y="116776"/>
                      <a:pt x="198120" y="124492"/>
                    </a:cubicBezTo>
                    <a:cubicBezTo>
                      <a:pt x="198406" y="126778"/>
                      <a:pt x="199072" y="128969"/>
                      <a:pt x="200025" y="131159"/>
                    </a:cubicBezTo>
                    <a:cubicBezTo>
                      <a:pt x="201073" y="135065"/>
                      <a:pt x="202216" y="138874"/>
                      <a:pt x="203263" y="142780"/>
                    </a:cubicBezTo>
                    <a:cubicBezTo>
                      <a:pt x="198882" y="149447"/>
                      <a:pt x="198977" y="151352"/>
                      <a:pt x="199358" y="160687"/>
                    </a:cubicBezTo>
                    <a:cubicBezTo>
                      <a:pt x="200215" y="183833"/>
                      <a:pt x="197548" y="206597"/>
                      <a:pt x="191167" y="228886"/>
                    </a:cubicBezTo>
                    <a:cubicBezTo>
                      <a:pt x="191071" y="229362"/>
                      <a:pt x="190309" y="229553"/>
                      <a:pt x="189928" y="229838"/>
                    </a:cubicBezTo>
                    <a:cubicBezTo>
                      <a:pt x="187166" y="229648"/>
                      <a:pt x="186499" y="227743"/>
                      <a:pt x="186785" y="225171"/>
                    </a:cubicBezTo>
                    <a:close/>
                    <a:moveTo>
                      <a:pt x="187547" y="235934"/>
                    </a:moveTo>
                    <a:cubicBezTo>
                      <a:pt x="190786" y="248317"/>
                      <a:pt x="189833" y="251174"/>
                      <a:pt x="181070" y="254413"/>
                    </a:cubicBezTo>
                    <a:cubicBezTo>
                      <a:pt x="180308" y="247079"/>
                      <a:pt x="181832" y="241173"/>
                      <a:pt x="187547" y="235934"/>
                    </a:cubicBezTo>
                    <a:close/>
                    <a:moveTo>
                      <a:pt x="158686" y="249936"/>
                    </a:moveTo>
                    <a:cubicBezTo>
                      <a:pt x="160782" y="230886"/>
                      <a:pt x="163544" y="211931"/>
                      <a:pt x="165544" y="192881"/>
                    </a:cubicBezTo>
                    <a:cubicBezTo>
                      <a:pt x="165925" y="189262"/>
                      <a:pt x="166211" y="185642"/>
                      <a:pt x="166306" y="182023"/>
                    </a:cubicBezTo>
                    <a:cubicBezTo>
                      <a:pt x="166688" y="185166"/>
                      <a:pt x="167068" y="188309"/>
                      <a:pt x="167735" y="191357"/>
                    </a:cubicBezTo>
                    <a:cubicBezTo>
                      <a:pt x="168402" y="194977"/>
                      <a:pt x="174403" y="194215"/>
                      <a:pt x="174212" y="190500"/>
                    </a:cubicBezTo>
                    <a:cubicBezTo>
                      <a:pt x="174022" y="187262"/>
                      <a:pt x="173926" y="184023"/>
                      <a:pt x="173736" y="180689"/>
                    </a:cubicBezTo>
                    <a:cubicBezTo>
                      <a:pt x="174403" y="180689"/>
                      <a:pt x="175069" y="180499"/>
                      <a:pt x="175641" y="180213"/>
                    </a:cubicBezTo>
                    <a:cubicBezTo>
                      <a:pt x="175831" y="180880"/>
                      <a:pt x="175927" y="181451"/>
                      <a:pt x="176117" y="182118"/>
                    </a:cubicBezTo>
                    <a:cubicBezTo>
                      <a:pt x="175927" y="184309"/>
                      <a:pt x="175641" y="186404"/>
                      <a:pt x="175450" y="188595"/>
                    </a:cubicBezTo>
                    <a:cubicBezTo>
                      <a:pt x="175355" y="188786"/>
                      <a:pt x="175260" y="188881"/>
                      <a:pt x="175260" y="189167"/>
                    </a:cubicBezTo>
                    <a:cubicBezTo>
                      <a:pt x="175165" y="189452"/>
                      <a:pt x="175165" y="189738"/>
                      <a:pt x="175165" y="190024"/>
                    </a:cubicBezTo>
                    <a:cubicBezTo>
                      <a:pt x="175165" y="190024"/>
                      <a:pt x="175165" y="190024"/>
                      <a:pt x="175165" y="190024"/>
                    </a:cubicBezTo>
                    <a:cubicBezTo>
                      <a:pt x="175165" y="190024"/>
                      <a:pt x="175165" y="190119"/>
                      <a:pt x="175165" y="190119"/>
                    </a:cubicBezTo>
                    <a:cubicBezTo>
                      <a:pt x="174212" y="196024"/>
                      <a:pt x="174022" y="201835"/>
                      <a:pt x="174117" y="207740"/>
                    </a:cubicBezTo>
                    <a:cubicBezTo>
                      <a:pt x="174022" y="209931"/>
                      <a:pt x="173926" y="212027"/>
                      <a:pt x="173926" y="214217"/>
                    </a:cubicBezTo>
                    <a:cubicBezTo>
                      <a:pt x="173355" y="219456"/>
                      <a:pt x="172593" y="224599"/>
                      <a:pt x="171736" y="229838"/>
                    </a:cubicBezTo>
                    <a:cubicBezTo>
                      <a:pt x="171259" y="231553"/>
                      <a:pt x="170783" y="233172"/>
                      <a:pt x="170402" y="234887"/>
                    </a:cubicBezTo>
                    <a:cubicBezTo>
                      <a:pt x="168402" y="242411"/>
                      <a:pt x="166402" y="250031"/>
                      <a:pt x="164497" y="257556"/>
                    </a:cubicBezTo>
                    <a:cubicBezTo>
                      <a:pt x="163068" y="256699"/>
                      <a:pt x="161258" y="256794"/>
                      <a:pt x="160401" y="258699"/>
                    </a:cubicBezTo>
                    <a:cubicBezTo>
                      <a:pt x="158591" y="262700"/>
                      <a:pt x="156400" y="267653"/>
                      <a:pt x="154114" y="272987"/>
                    </a:cubicBezTo>
                    <a:cubicBezTo>
                      <a:pt x="156115" y="265557"/>
                      <a:pt x="157829" y="257937"/>
                      <a:pt x="158686" y="249936"/>
                    </a:cubicBezTo>
                    <a:close/>
                    <a:moveTo>
                      <a:pt x="150304" y="280797"/>
                    </a:moveTo>
                    <a:cubicBezTo>
                      <a:pt x="152019" y="280702"/>
                      <a:pt x="153638" y="280607"/>
                      <a:pt x="155353" y="280607"/>
                    </a:cubicBezTo>
                    <a:cubicBezTo>
                      <a:pt x="154972" y="282035"/>
                      <a:pt x="155162" y="284036"/>
                      <a:pt x="154305" y="284893"/>
                    </a:cubicBezTo>
                    <a:cubicBezTo>
                      <a:pt x="152686" y="286512"/>
                      <a:pt x="150590" y="287750"/>
                      <a:pt x="148685" y="289084"/>
                    </a:cubicBezTo>
                    <a:cubicBezTo>
                      <a:pt x="149161" y="286226"/>
                      <a:pt x="149733" y="283464"/>
                      <a:pt x="150304" y="280797"/>
                    </a:cubicBezTo>
                    <a:close/>
                    <a:moveTo>
                      <a:pt x="140113" y="281464"/>
                    </a:moveTo>
                    <a:cubicBezTo>
                      <a:pt x="140398" y="274606"/>
                      <a:pt x="140494" y="267748"/>
                      <a:pt x="144494" y="260890"/>
                    </a:cubicBezTo>
                    <a:cubicBezTo>
                      <a:pt x="146590" y="269177"/>
                      <a:pt x="142780" y="275273"/>
                      <a:pt x="140113" y="281464"/>
                    </a:cubicBezTo>
                    <a:close/>
                    <a:moveTo>
                      <a:pt x="139827" y="286798"/>
                    </a:moveTo>
                    <a:cubicBezTo>
                      <a:pt x="140398" y="286893"/>
                      <a:pt x="140970" y="287084"/>
                      <a:pt x="141541" y="287179"/>
                    </a:cubicBezTo>
                    <a:cubicBezTo>
                      <a:pt x="141256" y="289655"/>
                      <a:pt x="141351" y="292322"/>
                      <a:pt x="140589" y="294704"/>
                    </a:cubicBezTo>
                    <a:cubicBezTo>
                      <a:pt x="137827" y="302800"/>
                      <a:pt x="134683" y="310801"/>
                      <a:pt x="131540" y="318707"/>
                    </a:cubicBezTo>
                    <a:cubicBezTo>
                      <a:pt x="131445" y="319088"/>
                      <a:pt x="130111" y="318897"/>
                      <a:pt x="129064" y="318897"/>
                    </a:cubicBezTo>
                    <a:cubicBezTo>
                      <a:pt x="132683" y="308229"/>
                      <a:pt x="136303" y="297466"/>
                      <a:pt x="139827" y="286798"/>
                    </a:cubicBezTo>
                    <a:close/>
                    <a:moveTo>
                      <a:pt x="116109" y="364427"/>
                    </a:moveTo>
                    <a:cubicBezTo>
                      <a:pt x="118300" y="360331"/>
                      <a:pt x="120396" y="356235"/>
                      <a:pt x="122301" y="352044"/>
                    </a:cubicBezTo>
                    <a:cubicBezTo>
                      <a:pt x="123253" y="349853"/>
                      <a:pt x="121920" y="347948"/>
                      <a:pt x="120205" y="347282"/>
                    </a:cubicBezTo>
                    <a:cubicBezTo>
                      <a:pt x="125254" y="336994"/>
                      <a:pt x="131921" y="327660"/>
                      <a:pt x="136684" y="316992"/>
                    </a:cubicBezTo>
                    <a:cubicBezTo>
                      <a:pt x="140494" y="308419"/>
                      <a:pt x="144304" y="299942"/>
                      <a:pt x="147733" y="291275"/>
                    </a:cubicBezTo>
                    <a:cubicBezTo>
                      <a:pt x="146494" y="296323"/>
                      <a:pt x="145828" y="301276"/>
                      <a:pt x="146018" y="305848"/>
                    </a:cubicBezTo>
                    <a:cubicBezTo>
                      <a:pt x="146018" y="305848"/>
                      <a:pt x="146018" y="305848"/>
                      <a:pt x="146018" y="305848"/>
                    </a:cubicBezTo>
                    <a:cubicBezTo>
                      <a:pt x="140970" y="316040"/>
                      <a:pt x="135826" y="326231"/>
                      <a:pt x="134588" y="337471"/>
                    </a:cubicBezTo>
                    <a:cubicBezTo>
                      <a:pt x="131445" y="343567"/>
                      <a:pt x="128397" y="349663"/>
                      <a:pt x="125349" y="355759"/>
                    </a:cubicBezTo>
                    <a:cubicBezTo>
                      <a:pt x="123444" y="358616"/>
                      <a:pt x="121444" y="361474"/>
                      <a:pt x="119443" y="364331"/>
                    </a:cubicBezTo>
                    <a:cubicBezTo>
                      <a:pt x="118396" y="363665"/>
                      <a:pt x="117157" y="363569"/>
                      <a:pt x="116109" y="364427"/>
                    </a:cubicBezTo>
                    <a:close/>
                    <a:moveTo>
                      <a:pt x="121825" y="388525"/>
                    </a:moveTo>
                    <a:cubicBezTo>
                      <a:pt x="120967" y="389573"/>
                      <a:pt x="120015" y="390525"/>
                      <a:pt x="119063" y="391573"/>
                    </a:cubicBezTo>
                    <a:cubicBezTo>
                      <a:pt x="121920" y="387382"/>
                      <a:pt x="124682" y="383191"/>
                      <a:pt x="127444" y="378905"/>
                    </a:cubicBezTo>
                    <a:cubicBezTo>
                      <a:pt x="131254" y="373380"/>
                      <a:pt x="134874" y="367760"/>
                      <a:pt x="137922" y="361855"/>
                    </a:cubicBezTo>
                    <a:cubicBezTo>
                      <a:pt x="140589" y="357378"/>
                      <a:pt x="143256" y="352901"/>
                      <a:pt x="145637" y="348234"/>
                    </a:cubicBezTo>
                    <a:cubicBezTo>
                      <a:pt x="146780" y="346043"/>
                      <a:pt x="145542" y="344234"/>
                      <a:pt x="143923" y="343662"/>
                    </a:cubicBezTo>
                    <a:cubicBezTo>
                      <a:pt x="150400" y="335471"/>
                      <a:pt x="156781" y="327469"/>
                      <a:pt x="156877" y="329660"/>
                    </a:cubicBezTo>
                    <a:cubicBezTo>
                      <a:pt x="157258" y="335471"/>
                      <a:pt x="154686" y="339281"/>
                      <a:pt x="150876" y="342614"/>
                    </a:cubicBezTo>
                    <a:lnTo>
                      <a:pt x="151257" y="342424"/>
                    </a:lnTo>
                    <a:cubicBezTo>
                      <a:pt x="148876" y="346329"/>
                      <a:pt x="146590" y="350330"/>
                      <a:pt x="144208" y="354235"/>
                    </a:cubicBezTo>
                    <a:cubicBezTo>
                      <a:pt x="136969" y="365760"/>
                      <a:pt x="130588" y="378238"/>
                      <a:pt x="121825" y="388525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  <p:sp>
            <p:nvSpPr>
              <p:cNvPr id="210" name="Freeform: Shape 209">
                <a:extLst>
                  <a:ext uri="{FF2B5EF4-FFF2-40B4-BE49-F238E27FC236}">
                    <a16:creationId xmlns:a16="http://schemas.microsoft.com/office/drawing/2014/main" id="{48AD24CF-FD81-493E-AD67-105876103E7C}"/>
                  </a:ext>
                </a:extLst>
              </p:cNvPr>
              <p:cNvSpPr/>
              <p:nvPr userDrawn="1"/>
            </p:nvSpPr>
            <p:spPr>
              <a:xfrm>
                <a:off x="7184486" y="2932038"/>
                <a:ext cx="14508" cy="14886"/>
              </a:xfrm>
              <a:custGeom>
                <a:avLst/>
                <a:gdLst>
                  <a:gd name="connsiteX0" fmla="*/ 3173 w 14508"/>
                  <a:gd name="connsiteY0" fmla="*/ 804 h 14886"/>
                  <a:gd name="connsiteX1" fmla="*/ 316 w 14508"/>
                  <a:gd name="connsiteY1" fmla="*/ 10805 h 14886"/>
                  <a:gd name="connsiteX2" fmla="*/ 10412 w 14508"/>
                  <a:gd name="connsiteY2" fmla="*/ 14806 h 14886"/>
                  <a:gd name="connsiteX3" fmla="*/ 14508 w 14508"/>
                  <a:gd name="connsiteY3" fmla="*/ 2709 h 14886"/>
                  <a:gd name="connsiteX4" fmla="*/ 3173 w 14508"/>
                  <a:gd name="connsiteY4" fmla="*/ 804 h 148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508" h="14886">
                    <a:moveTo>
                      <a:pt x="3173" y="804"/>
                    </a:moveTo>
                    <a:cubicBezTo>
                      <a:pt x="983" y="3280"/>
                      <a:pt x="-732" y="8138"/>
                      <a:pt x="316" y="10805"/>
                    </a:cubicBezTo>
                    <a:cubicBezTo>
                      <a:pt x="1364" y="13567"/>
                      <a:pt x="7841" y="14234"/>
                      <a:pt x="10412" y="14806"/>
                    </a:cubicBezTo>
                    <a:cubicBezTo>
                      <a:pt x="14699" y="15758"/>
                      <a:pt x="13365" y="8043"/>
                      <a:pt x="14508" y="2709"/>
                    </a:cubicBezTo>
                    <a:cubicBezTo>
                      <a:pt x="14603" y="2328"/>
                      <a:pt x="5364" y="-1673"/>
                      <a:pt x="3173" y="804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</p:grpSp>
        <p:grpSp>
          <p:nvGrpSpPr>
            <p:cNvPr id="143" name="Graphic 27">
              <a:extLst>
                <a:ext uri="{FF2B5EF4-FFF2-40B4-BE49-F238E27FC236}">
                  <a16:creationId xmlns:a16="http://schemas.microsoft.com/office/drawing/2014/main" id="{11716C6B-E05B-4717-8031-40F902F41567}"/>
                </a:ext>
              </a:extLst>
            </p:cNvPr>
            <p:cNvGrpSpPr/>
            <p:nvPr userDrawn="1"/>
          </p:nvGrpSpPr>
          <p:grpSpPr>
            <a:xfrm>
              <a:off x="6914673" y="2724721"/>
              <a:ext cx="1295018" cy="453083"/>
              <a:chOff x="6914673" y="2724721"/>
              <a:chExt cx="1295018" cy="453083"/>
            </a:xfrm>
            <a:grpFill/>
          </p:grpSpPr>
          <p:sp>
            <p:nvSpPr>
              <p:cNvPr id="193" name="Freeform: Shape 192">
                <a:extLst>
                  <a:ext uri="{FF2B5EF4-FFF2-40B4-BE49-F238E27FC236}">
                    <a16:creationId xmlns:a16="http://schemas.microsoft.com/office/drawing/2014/main" id="{7D8CE80A-28BB-470B-B618-892FBAF32647}"/>
                  </a:ext>
                </a:extLst>
              </p:cNvPr>
              <p:cNvSpPr/>
              <p:nvPr userDrawn="1"/>
            </p:nvSpPr>
            <p:spPr>
              <a:xfrm>
                <a:off x="7621842" y="3135232"/>
                <a:ext cx="15111" cy="6515"/>
              </a:xfrm>
              <a:custGeom>
                <a:avLst/>
                <a:gdLst>
                  <a:gd name="connsiteX0" fmla="*/ 2158 w 15111"/>
                  <a:gd name="connsiteY0" fmla="*/ 17 h 6515"/>
                  <a:gd name="connsiteX1" fmla="*/ 538 w 15111"/>
                  <a:gd name="connsiteY1" fmla="*/ 4398 h 6515"/>
                  <a:gd name="connsiteX2" fmla="*/ 15112 w 15111"/>
                  <a:gd name="connsiteY2" fmla="*/ 5637 h 6515"/>
                  <a:gd name="connsiteX3" fmla="*/ 14826 w 15111"/>
                  <a:gd name="connsiteY3" fmla="*/ 2208 h 6515"/>
                  <a:gd name="connsiteX4" fmla="*/ 2158 w 15111"/>
                  <a:gd name="connsiteY4" fmla="*/ 17 h 65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11" h="6515">
                    <a:moveTo>
                      <a:pt x="2158" y="17"/>
                    </a:moveTo>
                    <a:cubicBezTo>
                      <a:pt x="348" y="-174"/>
                      <a:pt x="-700" y="1255"/>
                      <a:pt x="538" y="4398"/>
                    </a:cubicBezTo>
                    <a:cubicBezTo>
                      <a:pt x="5301" y="4589"/>
                      <a:pt x="10444" y="8113"/>
                      <a:pt x="15112" y="5637"/>
                    </a:cubicBezTo>
                    <a:cubicBezTo>
                      <a:pt x="15017" y="4493"/>
                      <a:pt x="14921" y="3351"/>
                      <a:pt x="14826" y="2208"/>
                    </a:cubicBezTo>
                    <a:cubicBezTo>
                      <a:pt x="10635" y="1445"/>
                      <a:pt x="6349" y="493"/>
                      <a:pt x="2158" y="17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  <p:sp>
            <p:nvSpPr>
              <p:cNvPr id="194" name="Freeform: Shape 193">
                <a:extLst>
                  <a:ext uri="{FF2B5EF4-FFF2-40B4-BE49-F238E27FC236}">
                    <a16:creationId xmlns:a16="http://schemas.microsoft.com/office/drawing/2014/main" id="{85E2A956-C9A1-4542-BB9B-8AEFDC5C248C}"/>
                  </a:ext>
                </a:extLst>
              </p:cNvPr>
              <p:cNvSpPr/>
              <p:nvPr userDrawn="1"/>
            </p:nvSpPr>
            <p:spPr>
              <a:xfrm>
                <a:off x="7487792" y="3166053"/>
                <a:ext cx="10305" cy="5024"/>
              </a:xfrm>
              <a:custGeom>
                <a:avLst/>
                <a:gdLst>
                  <a:gd name="connsiteX0" fmla="*/ 0 w 10305"/>
                  <a:gd name="connsiteY0" fmla="*/ 3486 h 5024"/>
                  <a:gd name="connsiteX1" fmla="*/ 10287 w 10305"/>
                  <a:gd name="connsiteY1" fmla="*/ 2724 h 5024"/>
                  <a:gd name="connsiteX2" fmla="*/ 9811 w 10305"/>
                  <a:gd name="connsiteY2" fmla="*/ 1390 h 5024"/>
                  <a:gd name="connsiteX3" fmla="*/ 0 w 10305"/>
                  <a:gd name="connsiteY3" fmla="*/ 3486 h 50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305" h="5024">
                    <a:moveTo>
                      <a:pt x="0" y="3486"/>
                    </a:moveTo>
                    <a:cubicBezTo>
                      <a:pt x="3715" y="4248"/>
                      <a:pt x="7811" y="6915"/>
                      <a:pt x="10287" y="2724"/>
                    </a:cubicBezTo>
                    <a:cubicBezTo>
                      <a:pt x="10382" y="2534"/>
                      <a:pt x="10096" y="1581"/>
                      <a:pt x="9811" y="1390"/>
                    </a:cubicBezTo>
                    <a:cubicBezTo>
                      <a:pt x="5620" y="-1848"/>
                      <a:pt x="2858" y="1295"/>
                      <a:pt x="0" y="3486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  <p:sp>
            <p:nvSpPr>
              <p:cNvPr id="195" name="Freeform: Shape 194">
                <a:extLst>
                  <a:ext uri="{FF2B5EF4-FFF2-40B4-BE49-F238E27FC236}">
                    <a16:creationId xmlns:a16="http://schemas.microsoft.com/office/drawing/2014/main" id="{49314350-9600-46B2-9B61-B91E5142B5F4}"/>
                  </a:ext>
                </a:extLst>
              </p:cNvPr>
              <p:cNvSpPr/>
              <p:nvPr userDrawn="1"/>
            </p:nvSpPr>
            <p:spPr>
              <a:xfrm>
                <a:off x="7469388" y="3166604"/>
                <a:ext cx="9736" cy="7315"/>
              </a:xfrm>
              <a:custGeom>
                <a:avLst/>
                <a:gdLst>
                  <a:gd name="connsiteX0" fmla="*/ 3355 w 9736"/>
                  <a:gd name="connsiteY0" fmla="*/ 77 h 7315"/>
                  <a:gd name="connsiteX1" fmla="*/ 783 w 9736"/>
                  <a:gd name="connsiteY1" fmla="*/ 7316 h 7315"/>
                  <a:gd name="connsiteX2" fmla="*/ 9736 w 9736"/>
                  <a:gd name="connsiteY2" fmla="*/ 6363 h 7315"/>
                  <a:gd name="connsiteX3" fmla="*/ 3355 w 9736"/>
                  <a:gd name="connsiteY3" fmla="*/ 77 h 7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736" h="7315">
                    <a:moveTo>
                      <a:pt x="3355" y="77"/>
                    </a:moveTo>
                    <a:cubicBezTo>
                      <a:pt x="497" y="553"/>
                      <a:pt x="-1027" y="2553"/>
                      <a:pt x="783" y="7316"/>
                    </a:cubicBezTo>
                    <a:cubicBezTo>
                      <a:pt x="3450" y="7030"/>
                      <a:pt x="6117" y="6744"/>
                      <a:pt x="9736" y="6363"/>
                    </a:cubicBezTo>
                    <a:cubicBezTo>
                      <a:pt x="8022" y="2172"/>
                      <a:pt x="6593" y="-495"/>
                      <a:pt x="3355" y="77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  <p:sp>
            <p:nvSpPr>
              <p:cNvPr id="196" name="Freeform: Shape 195">
                <a:extLst>
                  <a:ext uri="{FF2B5EF4-FFF2-40B4-BE49-F238E27FC236}">
                    <a16:creationId xmlns:a16="http://schemas.microsoft.com/office/drawing/2014/main" id="{B22F9A64-26CC-448C-85FA-13D30AFDFFCB}"/>
                  </a:ext>
                </a:extLst>
              </p:cNvPr>
              <p:cNvSpPr/>
              <p:nvPr userDrawn="1"/>
            </p:nvSpPr>
            <p:spPr>
              <a:xfrm>
                <a:off x="7420736" y="3171729"/>
                <a:ext cx="857" cy="285"/>
              </a:xfrm>
              <a:custGeom>
                <a:avLst/>
                <a:gdLst>
                  <a:gd name="connsiteX0" fmla="*/ 572 w 857"/>
                  <a:gd name="connsiteY0" fmla="*/ 0 h 285"/>
                  <a:gd name="connsiteX1" fmla="*/ 0 w 857"/>
                  <a:gd name="connsiteY1" fmla="*/ 95 h 285"/>
                  <a:gd name="connsiteX2" fmla="*/ 286 w 857"/>
                  <a:gd name="connsiteY2" fmla="*/ 286 h 285"/>
                  <a:gd name="connsiteX3" fmla="*/ 858 w 857"/>
                  <a:gd name="connsiteY3" fmla="*/ 191 h 285"/>
                  <a:gd name="connsiteX4" fmla="*/ 572 w 857"/>
                  <a:gd name="connsiteY4" fmla="*/ 0 h 285"/>
                  <a:gd name="connsiteX5" fmla="*/ 572 w 857"/>
                  <a:gd name="connsiteY5" fmla="*/ 0 h 2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857" h="285">
                    <a:moveTo>
                      <a:pt x="572" y="0"/>
                    </a:moveTo>
                    <a:cubicBezTo>
                      <a:pt x="381" y="95"/>
                      <a:pt x="191" y="95"/>
                      <a:pt x="0" y="95"/>
                    </a:cubicBezTo>
                    <a:cubicBezTo>
                      <a:pt x="95" y="191"/>
                      <a:pt x="191" y="286"/>
                      <a:pt x="286" y="286"/>
                    </a:cubicBezTo>
                    <a:cubicBezTo>
                      <a:pt x="476" y="191"/>
                      <a:pt x="667" y="191"/>
                      <a:pt x="858" y="191"/>
                    </a:cubicBezTo>
                    <a:cubicBezTo>
                      <a:pt x="762" y="191"/>
                      <a:pt x="667" y="95"/>
                      <a:pt x="572" y="0"/>
                    </a:cubicBezTo>
                    <a:cubicBezTo>
                      <a:pt x="667" y="0"/>
                      <a:pt x="572" y="0"/>
                      <a:pt x="572" y="0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  <p:sp>
            <p:nvSpPr>
              <p:cNvPr id="197" name="Freeform: Shape 196">
                <a:extLst>
                  <a:ext uri="{FF2B5EF4-FFF2-40B4-BE49-F238E27FC236}">
                    <a16:creationId xmlns:a16="http://schemas.microsoft.com/office/drawing/2014/main" id="{DDE6F907-78C7-4048-8CE9-A9B33897FCDE}"/>
                  </a:ext>
                </a:extLst>
              </p:cNvPr>
              <p:cNvSpPr/>
              <p:nvPr userDrawn="1"/>
            </p:nvSpPr>
            <p:spPr>
              <a:xfrm>
                <a:off x="7505985" y="3164871"/>
                <a:ext cx="4667" cy="2381"/>
              </a:xfrm>
              <a:custGeom>
                <a:avLst/>
                <a:gdLst>
                  <a:gd name="connsiteX0" fmla="*/ 0 w 4667"/>
                  <a:gd name="connsiteY0" fmla="*/ 1905 h 2381"/>
                  <a:gd name="connsiteX1" fmla="*/ 3810 w 4667"/>
                  <a:gd name="connsiteY1" fmla="*/ 2381 h 2381"/>
                  <a:gd name="connsiteX2" fmla="*/ 4667 w 4667"/>
                  <a:gd name="connsiteY2" fmla="*/ 1524 h 2381"/>
                  <a:gd name="connsiteX3" fmla="*/ 1810 w 4667"/>
                  <a:gd name="connsiteY3" fmla="*/ 0 h 2381"/>
                  <a:gd name="connsiteX4" fmla="*/ 0 w 4667"/>
                  <a:gd name="connsiteY4" fmla="*/ 1905 h 23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67" h="2381">
                    <a:moveTo>
                      <a:pt x="0" y="1905"/>
                    </a:moveTo>
                    <a:cubicBezTo>
                      <a:pt x="1619" y="2096"/>
                      <a:pt x="2762" y="2381"/>
                      <a:pt x="3810" y="2381"/>
                    </a:cubicBezTo>
                    <a:cubicBezTo>
                      <a:pt x="4096" y="2381"/>
                      <a:pt x="4381" y="1810"/>
                      <a:pt x="4667" y="1524"/>
                    </a:cubicBezTo>
                    <a:cubicBezTo>
                      <a:pt x="3715" y="953"/>
                      <a:pt x="2762" y="191"/>
                      <a:pt x="1810" y="0"/>
                    </a:cubicBezTo>
                    <a:cubicBezTo>
                      <a:pt x="1334" y="0"/>
                      <a:pt x="857" y="953"/>
                      <a:pt x="0" y="1905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  <p:sp>
            <p:nvSpPr>
              <p:cNvPr id="198" name="Freeform: Shape 197">
                <a:extLst>
                  <a:ext uri="{FF2B5EF4-FFF2-40B4-BE49-F238E27FC236}">
                    <a16:creationId xmlns:a16="http://schemas.microsoft.com/office/drawing/2014/main" id="{1B1F8941-B81F-4038-8A4D-4FA08B193181}"/>
                  </a:ext>
                </a:extLst>
              </p:cNvPr>
              <p:cNvSpPr/>
              <p:nvPr userDrawn="1"/>
            </p:nvSpPr>
            <p:spPr>
              <a:xfrm>
                <a:off x="7449883" y="3168395"/>
                <a:ext cx="13144" cy="2098"/>
              </a:xfrm>
              <a:custGeom>
                <a:avLst/>
                <a:gdLst>
                  <a:gd name="connsiteX0" fmla="*/ 13144 w 13144"/>
                  <a:gd name="connsiteY0" fmla="*/ 0 h 2098"/>
                  <a:gd name="connsiteX1" fmla="*/ 0 w 13144"/>
                  <a:gd name="connsiteY1" fmla="*/ 0 h 2098"/>
                  <a:gd name="connsiteX2" fmla="*/ 13144 w 13144"/>
                  <a:gd name="connsiteY2" fmla="*/ 0 h 20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144" h="2098">
                    <a:moveTo>
                      <a:pt x="13144" y="0"/>
                    </a:moveTo>
                    <a:lnTo>
                      <a:pt x="0" y="0"/>
                    </a:lnTo>
                    <a:cubicBezTo>
                      <a:pt x="3619" y="1429"/>
                      <a:pt x="7906" y="3905"/>
                      <a:pt x="13144" y="0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  <p:sp>
            <p:nvSpPr>
              <p:cNvPr id="199" name="Freeform: Shape 198">
                <a:extLst>
                  <a:ext uri="{FF2B5EF4-FFF2-40B4-BE49-F238E27FC236}">
                    <a16:creationId xmlns:a16="http://schemas.microsoft.com/office/drawing/2014/main" id="{BB11DA52-6CB9-4982-91BD-43AF8D08D7FF}"/>
                  </a:ext>
                </a:extLst>
              </p:cNvPr>
              <p:cNvSpPr/>
              <p:nvPr userDrawn="1"/>
            </p:nvSpPr>
            <p:spPr>
              <a:xfrm>
                <a:off x="7421594" y="3170737"/>
                <a:ext cx="20479" cy="6876"/>
              </a:xfrm>
              <a:custGeom>
                <a:avLst/>
                <a:gdLst>
                  <a:gd name="connsiteX0" fmla="*/ 0 w 20479"/>
                  <a:gd name="connsiteY0" fmla="*/ 1278 h 6876"/>
                  <a:gd name="connsiteX1" fmla="*/ 3715 w 20479"/>
                  <a:gd name="connsiteY1" fmla="*/ 5469 h 6876"/>
                  <a:gd name="connsiteX2" fmla="*/ 20193 w 20479"/>
                  <a:gd name="connsiteY2" fmla="*/ 4897 h 6876"/>
                  <a:gd name="connsiteX3" fmla="*/ 20383 w 20479"/>
                  <a:gd name="connsiteY3" fmla="*/ 230 h 6876"/>
                  <a:gd name="connsiteX4" fmla="*/ 0 w 20479"/>
                  <a:gd name="connsiteY4" fmla="*/ 1278 h 68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479" h="6876">
                    <a:moveTo>
                      <a:pt x="0" y="1278"/>
                    </a:moveTo>
                    <a:cubicBezTo>
                      <a:pt x="1238" y="2802"/>
                      <a:pt x="2381" y="4992"/>
                      <a:pt x="3715" y="5469"/>
                    </a:cubicBezTo>
                    <a:cubicBezTo>
                      <a:pt x="9430" y="7564"/>
                      <a:pt x="15049" y="7278"/>
                      <a:pt x="20193" y="4897"/>
                    </a:cubicBezTo>
                    <a:cubicBezTo>
                      <a:pt x="20764" y="4611"/>
                      <a:pt x="20288" y="2325"/>
                      <a:pt x="20383" y="230"/>
                    </a:cubicBezTo>
                    <a:cubicBezTo>
                      <a:pt x="13240" y="420"/>
                      <a:pt x="6382" y="-913"/>
                      <a:pt x="0" y="1278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  <p:sp>
            <p:nvSpPr>
              <p:cNvPr id="200" name="Freeform: Shape 199">
                <a:extLst>
                  <a:ext uri="{FF2B5EF4-FFF2-40B4-BE49-F238E27FC236}">
                    <a16:creationId xmlns:a16="http://schemas.microsoft.com/office/drawing/2014/main" id="{4D0EA82F-CE58-484D-BF5B-0F34C3F471FE}"/>
                  </a:ext>
                </a:extLst>
              </p:cNvPr>
              <p:cNvSpPr/>
              <p:nvPr userDrawn="1"/>
            </p:nvSpPr>
            <p:spPr>
              <a:xfrm>
                <a:off x="7333583" y="3168123"/>
                <a:ext cx="6572" cy="5416"/>
              </a:xfrm>
              <a:custGeom>
                <a:avLst/>
                <a:gdLst>
                  <a:gd name="connsiteX0" fmla="*/ 0 w 6572"/>
                  <a:gd name="connsiteY0" fmla="*/ 2273 h 5416"/>
                  <a:gd name="connsiteX1" fmla="*/ 6572 w 6572"/>
                  <a:gd name="connsiteY1" fmla="*/ 5416 h 5416"/>
                  <a:gd name="connsiteX2" fmla="*/ 0 w 6572"/>
                  <a:gd name="connsiteY2" fmla="*/ 2273 h 54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572" h="5416">
                    <a:moveTo>
                      <a:pt x="0" y="2273"/>
                    </a:moveTo>
                    <a:cubicBezTo>
                      <a:pt x="2381" y="3416"/>
                      <a:pt x="4382" y="4369"/>
                      <a:pt x="6572" y="5416"/>
                    </a:cubicBezTo>
                    <a:cubicBezTo>
                      <a:pt x="5620" y="-1156"/>
                      <a:pt x="5620" y="-1156"/>
                      <a:pt x="0" y="2273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  <p:sp>
            <p:nvSpPr>
              <p:cNvPr id="201" name="Freeform: Shape 200">
                <a:extLst>
                  <a:ext uri="{FF2B5EF4-FFF2-40B4-BE49-F238E27FC236}">
                    <a16:creationId xmlns:a16="http://schemas.microsoft.com/office/drawing/2014/main" id="{30DE592E-0BE5-4B82-8746-1AED330F57ED}"/>
                  </a:ext>
                </a:extLst>
              </p:cNvPr>
              <p:cNvSpPr/>
              <p:nvPr userDrawn="1"/>
            </p:nvSpPr>
            <p:spPr>
              <a:xfrm>
                <a:off x="7377779" y="3168148"/>
                <a:ext cx="42862" cy="9395"/>
              </a:xfrm>
              <a:custGeom>
                <a:avLst/>
                <a:gdLst>
                  <a:gd name="connsiteX0" fmla="*/ 0 w 42862"/>
                  <a:gd name="connsiteY0" fmla="*/ 1105 h 9395"/>
                  <a:gd name="connsiteX1" fmla="*/ 8382 w 42862"/>
                  <a:gd name="connsiteY1" fmla="*/ 9011 h 9395"/>
                  <a:gd name="connsiteX2" fmla="*/ 28384 w 42862"/>
                  <a:gd name="connsiteY2" fmla="*/ 6915 h 9395"/>
                  <a:gd name="connsiteX3" fmla="*/ 30766 w 42862"/>
                  <a:gd name="connsiteY3" fmla="*/ 6534 h 9395"/>
                  <a:gd name="connsiteX4" fmla="*/ 42863 w 42862"/>
                  <a:gd name="connsiteY4" fmla="*/ 3582 h 9395"/>
                  <a:gd name="connsiteX5" fmla="*/ 38576 w 42862"/>
                  <a:gd name="connsiteY5" fmla="*/ 629 h 9395"/>
                  <a:gd name="connsiteX6" fmla="*/ 0 w 42862"/>
                  <a:gd name="connsiteY6" fmla="*/ 1105 h 93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2862" h="9395">
                    <a:moveTo>
                      <a:pt x="0" y="1105"/>
                    </a:moveTo>
                    <a:cubicBezTo>
                      <a:pt x="3429" y="8725"/>
                      <a:pt x="4763" y="10249"/>
                      <a:pt x="8382" y="9011"/>
                    </a:cubicBezTo>
                    <a:cubicBezTo>
                      <a:pt x="14859" y="6820"/>
                      <a:pt x="21146" y="4534"/>
                      <a:pt x="28384" y="6915"/>
                    </a:cubicBezTo>
                    <a:cubicBezTo>
                      <a:pt x="29146" y="7201"/>
                      <a:pt x="30480" y="7106"/>
                      <a:pt x="30766" y="6534"/>
                    </a:cubicBezTo>
                    <a:cubicBezTo>
                      <a:pt x="33718" y="1677"/>
                      <a:pt x="38957" y="4725"/>
                      <a:pt x="42863" y="3582"/>
                    </a:cubicBezTo>
                    <a:cubicBezTo>
                      <a:pt x="41434" y="2439"/>
                      <a:pt x="39910" y="629"/>
                      <a:pt x="38576" y="629"/>
                    </a:cubicBezTo>
                    <a:cubicBezTo>
                      <a:pt x="25813" y="819"/>
                      <a:pt x="12668" y="-1181"/>
                      <a:pt x="0" y="1105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  <p:sp>
            <p:nvSpPr>
              <p:cNvPr id="202" name="Freeform: Shape 201">
                <a:extLst>
                  <a:ext uri="{FF2B5EF4-FFF2-40B4-BE49-F238E27FC236}">
                    <a16:creationId xmlns:a16="http://schemas.microsoft.com/office/drawing/2014/main" id="{3F73C229-DB60-4039-A49A-B2B6027E7BD6}"/>
                  </a:ext>
                </a:extLst>
              </p:cNvPr>
              <p:cNvSpPr/>
              <p:nvPr userDrawn="1"/>
            </p:nvSpPr>
            <p:spPr>
              <a:xfrm>
                <a:off x="7342155" y="3155727"/>
                <a:ext cx="10382" cy="3221"/>
              </a:xfrm>
              <a:custGeom>
                <a:avLst/>
                <a:gdLst>
                  <a:gd name="connsiteX0" fmla="*/ 0 w 10382"/>
                  <a:gd name="connsiteY0" fmla="*/ 572 h 3221"/>
                  <a:gd name="connsiteX1" fmla="*/ 10383 w 10382"/>
                  <a:gd name="connsiteY1" fmla="*/ 0 h 3221"/>
                  <a:gd name="connsiteX2" fmla="*/ 0 w 10382"/>
                  <a:gd name="connsiteY2" fmla="*/ 572 h 32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382" h="3221">
                    <a:moveTo>
                      <a:pt x="0" y="572"/>
                    </a:moveTo>
                    <a:cubicBezTo>
                      <a:pt x="3715" y="4286"/>
                      <a:pt x="6001" y="4096"/>
                      <a:pt x="10383" y="0"/>
                    </a:cubicBezTo>
                    <a:cubicBezTo>
                      <a:pt x="5429" y="286"/>
                      <a:pt x="3048" y="381"/>
                      <a:pt x="0" y="572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  <p:sp>
            <p:nvSpPr>
              <p:cNvPr id="203" name="Freeform: Shape 202">
                <a:extLst>
                  <a:ext uri="{FF2B5EF4-FFF2-40B4-BE49-F238E27FC236}">
                    <a16:creationId xmlns:a16="http://schemas.microsoft.com/office/drawing/2014/main" id="{F6AD1EC2-C263-4281-8F52-534A3C3E18D7}"/>
                  </a:ext>
                </a:extLst>
              </p:cNvPr>
              <p:cNvSpPr/>
              <p:nvPr userDrawn="1"/>
            </p:nvSpPr>
            <p:spPr>
              <a:xfrm>
                <a:off x="7348727" y="3168565"/>
                <a:ext cx="26098" cy="9239"/>
              </a:xfrm>
              <a:custGeom>
                <a:avLst/>
                <a:gdLst>
                  <a:gd name="connsiteX0" fmla="*/ 19431 w 26098"/>
                  <a:gd name="connsiteY0" fmla="*/ 2402 h 9239"/>
                  <a:gd name="connsiteX1" fmla="*/ 5048 w 26098"/>
                  <a:gd name="connsiteY1" fmla="*/ 116 h 9239"/>
                  <a:gd name="connsiteX2" fmla="*/ 0 w 26098"/>
                  <a:gd name="connsiteY2" fmla="*/ 2878 h 9239"/>
                  <a:gd name="connsiteX3" fmla="*/ 26099 w 26098"/>
                  <a:gd name="connsiteY3" fmla="*/ 8498 h 9239"/>
                  <a:gd name="connsiteX4" fmla="*/ 19431 w 26098"/>
                  <a:gd name="connsiteY4" fmla="*/ 2402 h 92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6098" h="9239">
                    <a:moveTo>
                      <a:pt x="19431" y="2402"/>
                    </a:moveTo>
                    <a:cubicBezTo>
                      <a:pt x="14669" y="2497"/>
                      <a:pt x="9906" y="2402"/>
                      <a:pt x="5048" y="116"/>
                    </a:cubicBezTo>
                    <a:cubicBezTo>
                      <a:pt x="3715" y="-551"/>
                      <a:pt x="1715" y="1830"/>
                      <a:pt x="0" y="2878"/>
                    </a:cubicBezTo>
                    <a:cubicBezTo>
                      <a:pt x="9144" y="6021"/>
                      <a:pt x="17621" y="11165"/>
                      <a:pt x="26099" y="8498"/>
                    </a:cubicBezTo>
                    <a:cubicBezTo>
                      <a:pt x="24575" y="3831"/>
                      <a:pt x="22288" y="2307"/>
                      <a:pt x="19431" y="2402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  <p:sp>
            <p:nvSpPr>
              <p:cNvPr id="204" name="Freeform: Shape 203">
                <a:extLst>
                  <a:ext uri="{FF2B5EF4-FFF2-40B4-BE49-F238E27FC236}">
                    <a16:creationId xmlns:a16="http://schemas.microsoft.com/office/drawing/2014/main" id="{414F9B5A-4CEB-4B48-AB23-8E4C34F5611C}"/>
                  </a:ext>
                </a:extLst>
              </p:cNvPr>
              <p:cNvSpPr/>
              <p:nvPr userDrawn="1"/>
            </p:nvSpPr>
            <p:spPr>
              <a:xfrm>
                <a:off x="7895445" y="3005708"/>
                <a:ext cx="53548" cy="35503"/>
              </a:xfrm>
              <a:custGeom>
                <a:avLst/>
                <a:gdLst>
                  <a:gd name="connsiteX0" fmla="*/ 39356 w 53548"/>
                  <a:gd name="connsiteY0" fmla="*/ 9811 h 35503"/>
                  <a:gd name="connsiteX1" fmla="*/ 38022 w 53548"/>
                  <a:gd name="connsiteY1" fmla="*/ 13526 h 35503"/>
                  <a:gd name="connsiteX2" fmla="*/ 2209 w 53548"/>
                  <a:gd name="connsiteY2" fmla="*/ 28956 h 35503"/>
                  <a:gd name="connsiteX3" fmla="*/ 3923 w 53548"/>
                  <a:gd name="connsiteY3" fmla="*/ 35243 h 35503"/>
                  <a:gd name="connsiteX4" fmla="*/ 53548 w 53548"/>
                  <a:gd name="connsiteY4" fmla="*/ 13335 h 35503"/>
                  <a:gd name="connsiteX5" fmla="*/ 53548 w 53548"/>
                  <a:gd name="connsiteY5" fmla="*/ 12097 h 35503"/>
                  <a:gd name="connsiteX6" fmla="*/ 53548 w 53548"/>
                  <a:gd name="connsiteY6" fmla="*/ 10668 h 35503"/>
                  <a:gd name="connsiteX7" fmla="*/ 53548 w 53548"/>
                  <a:gd name="connsiteY7" fmla="*/ 8192 h 35503"/>
                  <a:gd name="connsiteX8" fmla="*/ 53548 w 53548"/>
                  <a:gd name="connsiteY8" fmla="*/ 6953 h 35503"/>
                  <a:gd name="connsiteX9" fmla="*/ 53548 w 53548"/>
                  <a:gd name="connsiteY9" fmla="*/ 4572 h 35503"/>
                  <a:gd name="connsiteX10" fmla="*/ 53548 w 53548"/>
                  <a:gd name="connsiteY10" fmla="*/ 3620 h 35503"/>
                  <a:gd name="connsiteX11" fmla="*/ 53548 w 53548"/>
                  <a:gd name="connsiteY11" fmla="*/ 2858 h 35503"/>
                  <a:gd name="connsiteX12" fmla="*/ 53548 w 53548"/>
                  <a:gd name="connsiteY12" fmla="*/ 2286 h 35503"/>
                  <a:gd name="connsiteX13" fmla="*/ 53548 w 53548"/>
                  <a:gd name="connsiteY13" fmla="*/ 1619 h 35503"/>
                  <a:gd name="connsiteX14" fmla="*/ 53072 w 53548"/>
                  <a:gd name="connsiteY14" fmla="*/ 1524 h 35503"/>
                  <a:gd name="connsiteX15" fmla="*/ 52405 w 53548"/>
                  <a:gd name="connsiteY15" fmla="*/ 1333 h 35503"/>
                  <a:gd name="connsiteX16" fmla="*/ 51929 w 53548"/>
                  <a:gd name="connsiteY16" fmla="*/ 1048 h 35503"/>
                  <a:gd name="connsiteX17" fmla="*/ 51548 w 53548"/>
                  <a:gd name="connsiteY17" fmla="*/ 667 h 35503"/>
                  <a:gd name="connsiteX18" fmla="*/ 51167 w 53548"/>
                  <a:gd name="connsiteY18" fmla="*/ 0 h 35503"/>
                  <a:gd name="connsiteX19" fmla="*/ 52596 w 53548"/>
                  <a:gd name="connsiteY19" fmla="*/ 2953 h 35503"/>
                  <a:gd name="connsiteX20" fmla="*/ 39356 w 53548"/>
                  <a:gd name="connsiteY20" fmla="*/ 9811 h 355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53548" h="35503">
                    <a:moveTo>
                      <a:pt x="39356" y="9811"/>
                    </a:moveTo>
                    <a:cubicBezTo>
                      <a:pt x="37737" y="10763"/>
                      <a:pt x="37546" y="12287"/>
                      <a:pt x="38022" y="13526"/>
                    </a:cubicBezTo>
                    <a:cubicBezTo>
                      <a:pt x="26211" y="18955"/>
                      <a:pt x="14305" y="24194"/>
                      <a:pt x="2209" y="28956"/>
                    </a:cubicBezTo>
                    <a:cubicBezTo>
                      <a:pt x="-1697" y="30480"/>
                      <a:pt x="18" y="36862"/>
                      <a:pt x="3923" y="35243"/>
                    </a:cubicBezTo>
                    <a:cubicBezTo>
                      <a:pt x="20782" y="28670"/>
                      <a:pt x="37165" y="21050"/>
                      <a:pt x="53548" y="13335"/>
                    </a:cubicBezTo>
                    <a:cubicBezTo>
                      <a:pt x="53548" y="12954"/>
                      <a:pt x="53548" y="12478"/>
                      <a:pt x="53548" y="12097"/>
                    </a:cubicBezTo>
                    <a:cubicBezTo>
                      <a:pt x="53548" y="11621"/>
                      <a:pt x="53548" y="11144"/>
                      <a:pt x="53548" y="10668"/>
                    </a:cubicBezTo>
                    <a:cubicBezTo>
                      <a:pt x="53548" y="9811"/>
                      <a:pt x="53548" y="8954"/>
                      <a:pt x="53548" y="8192"/>
                    </a:cubicBezTo>
                    <a:cubicBezTo>
                      <a:pt x="53548" y="7810"/>
                      <a:pt x="53548" y="7334"/>
                      <a:pt x="53548" y="6953"/>
                    </a:cubicBezTo>
                    <a:cubicBezTo>
                      <a:pt x="53548" y="6096"/>
                      <a:pt x="53548" y="5334"/>
                      <a:pt x="53548" y="4572"/>
                    </a:cubicBezTo>
                    <a:cubicBezTo>
                      <a:pt x="53548" y="4286"/>
                      <a:pt x="53548" y="3905"/>
                      <a:pt x="53548" y="3620"/>
                    </a:cubicBezTo>
                    <a:cubicBezTo>
                      <a:pt x="53548" y="3334"/>
                      <a:pt x="53548" y="3048"/>
                      <a:pt x="53548" y="2858"/>
                    </a:cubicBezTo>
                    <a:cubicBezTo>
                      <a:pt x="53548" y="2667"/>
                      <a:pt x="53548" y="2477"/>
                      <a:pt x="53548" y="2286"/>
                    </a:cubicBezTo>
                    <a:cubicBezTo>
                      <a:pt x="53548" y="2096"/>
                      <a:pt x="53548" y="1810"/>
                      <a:pt x="53548" y="1619"/>
                    </a:cubicBezTo>
                    <a:cubicBezTo>
                      <a:pt x="53358" y="1619"/>
                      <a:pt x="53263" y="1619"/>
                      <a:pt x="53072" y="1524"/>
                    </a:cubicBezTo>
                    <a:cubicBezTo>
                      <a:pt x="52881" y="1524"/>
                      <a:pt x="52691" y="1429"/>
                      <a:pt x="52405" y="1333"/>
                    </a:cubicBezTo>
                    <a:cubicBezTo>
                      <a:pt x="52215" y="1238"/>
                      <a:pt x="52024" y="1143"/>
                      <a:pt x="51929" y="1048"/>
                    </a:cubicBezTo>
                    <a:cubicBezTo>
                      <a:pt x="51738" y="953"/>
                      <a:pt x="51644" y="857"/>
                      <a:pt x="51548" y="667"/>
                    </a:cubicBezTo>
                    <a:cubicBezTo>
                      <a:pt x="51358" y="476"/>
                      <a:pt x="51262" y="286"/>
                      <a:pt x="51167" y="0"/>
                    </a:cubicBezTo>
                    <a:cubicBezTo>
                      <a:pt x="51167" y="1238"/>
                      <a:pt x="51644" y="2381"/>
                      <a:pt x="52596" y="2953"/>
                    </a:cubicBezTo>
                    <a:cubicBezTo>
                      <a:pt x="48024" y="5144"/>
                      <a:pt x="43642" y="7239"/>
                      <a:pt x="39356" y="9811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  <p:sp>
            <p:nvSpPr>
              <p:cNvPr id="205" name="Freeform: Shape 204">
                <a:extLst>
                  <a:ext uri="{FF2B5EF4-FFF2-40B4-BE49-F238E27FC236}">
                    <a16:creationId xmlns:a16="http://schemas.microsoft.com/office/drawing/2014/main" id="{A7297413-17F2-4D39-AC96-3ACF779B4395}"/>
                  </a:ext>
                </a:extLst>
              </p:cNvPr>
              <p:cNvSpPr/>
              <p:nvPr userDrawn="1"/>
            </p:nvSpPr>
            <p:spPr>
              <a:xfrm>
                <a:off x="8036718" y="2730519"/>
                <a:ext cx="172973" cy="245852"/>
              </a:xfrm>
              <a:custGeom>
                <a:avLst/>
                <a:gdLst>
                  <a:gd name="connsiteX0" fmla="*/ 172117 w 172973"/>
                  <a:gd name="connsiteY0" fmla="*/ 4394 h 245852"/>
                  <a:gd name="connsiteX1" fmla="*/ 171831 w 172973"/>
                  <a:gd name="connsiteY1" fmla="*/ 4203 h 245852"/>
                  <a:gd name="connsiteX2" fmla="*/ 171831 w 172973"/>
                  <a:gd name="connsiteY2" fmla="*/ 3727 h 245852"/>
                  <a:gd name="connsiteX3" fmla="*/ 171831 w 172973"/>
                  <a:gd name="connsiteY3" fmla="*/ 3251 h 245852"/>
                  <a:gd name="connsiteX4" fmla="*/ 171641 w 172973"/>
                  <a:gd name="connsiteY4" fmla="*/ 2203 h 245852"/>
                  <a:gd name="connsiteX5" fmla="*/ 171545 w 172973"/>
                  <a:gd name="connsiteY5" fmla="*/ 1727 h 245852"/>
                  <a:gd name="connsiteX6" fmla="*/ 171545 w 172973"/>
                  <a:gd name="connsiteY6" fmla="*/ 1060 h 245852"/>
                  <a:gd name="connsiteX7" fmla="*/ 171450 w 172973"/>
                  <a:gd name="connsiteY7" fmla="*/ 488 h 245852"/>
                  <a:gd name="connsiteX8" fmla="*/ 171355 w 172973"/>
                  <a:gd name="connsiteY8" fmla="*/ 298 h 245852"/>
                  <a:gd name="connsiteX9" fmla="*/ 171355 w 172973"/>
                  <a:gd name="connsiteY9" fmla="*/ 298 h 245852"/>
                  <a:gd name="connsiteX10" fmla="*/ 171069 w 172973"/>
                  <a:gd name="connsiteY10" fmla="*/ 107 h 245852"/>
                  <a:gd name="connsiteX11" fmla="*/ 170688 w 172973"/>
                  <a:gd name="connsiteY11" fmla="*/ 12 h 245852"/>
                  <a:gd name="connsiteX12" fmla="*/ 166116 w 172973"/>
                  <a:gd name="connsiteY12" fmla="*/ 4298 h 245852"/>
                  <a:gd name="connsiteX13" fmla="*/ 111919 w 172973"/>
                  <a:gd name="connsiteY13" fmla="*/ 94786 h 245852"/>
                  <a:gd name="connsiteX14" fmla="*/ 89821 w 172973"/>
                  <a:gd name="connsiteY14" fmla="*/ 116979 h 245852"/>
                  <a:gd name="connsiteX15" fmla="*/ 41910 w 172973"/>
                  <a:gd name="connsiteY15" fmla="*/ 152984 h 245852"/>
                  <a:gd name="connsiteX16" fmla="*/ 39814 w 172973"/>
                  <a:gd name="connsiteY16" fmla="*/ 155841 h 245852"/>
                  <a:gd name="connsiteX17" fmla="*/ 39624 w 172973"/>
                  <a:gd name="connsiteY17" fmla="*/ 156032 h 245852"/>
                  <a:gd name="connsiteX18" fmla="*/ 39434 w 172973"/>
                  <a:gd name="connsiteY18" fmla="*/ 156317 h 245852"/>
                  <a:gd name="connsiteX19" fmla="*/ 36195 w 172973"/>
                  <a:gd name="connsiteY19" fmla="*/ 159556 h 245852"/>
                  <a:gd name="connsiteX20" fmla="*/ 34766 w 172973"/>
                  <a:gd name="connsiteY20" fmla="*/ 160604 h 245852"/>
                  <a:gd name="connsiteX21" fmla="*/ 28289 w 172973"/>
                  <a:gd name="connsiteY21" fmla="*/ 165842 h 245852"/>
                  <a:gd name="connsiteX22" fmla="*/ 28384 w 172973"/>
                  <a:gd name="connsiteY22" fmla="*/ 165938 h 245852"/>
                  <a:gd name="connsiteX23" fmla="*/ 20002 w 172973"/>
                  <a:gd name="connsiteY23" fmla="*/ 172129 h 245852"/>
                  <a:gd name="connsiteX24" fmla="*/ 1143 w 172973"/>
                  <a:gd name="connsiteY24" fmla="*/ 183178 h 245852"/>
                  <a:gd name="connsiteX25" fmla="*/ 1143 w 172973"/>
                  <a:gd name="connsiteY25" fmla="*/ 183273 h 245852"/>
                  <a:gd name="connsiteX26" fmla="*/ 1143 w 172973"/>
                  <a:gd name="connsiteY26" fmla="*/ 184511 h 245852"/>
                  <a:gd name="connsiteX27" fmla="*/ 1048 w 172973"/>
                  <a:gd name="connsiteY27" fmla="*/ 185940 h 245852"/>
                  <a:gd name="connsiteX28" fmla="*/ 762 w 172973"/>
                  <a:gd name="connsiteY28" fmla="*/ 191179 h 245852"/>
                  <a:gd name="connsiteX29" fmla="*/ 762 w 172973"/>
                  <a:gd name="connsiteY29" fmla="*/ 192703 h 245852"/>
                  <a:gd name="connsiteX30" fmla="*/ 762 w 172973"/>
                  <a:gd name="connsiteY30" fmla="*/ 196799 h 245852"/>
                  <a:gd name="connsiteX31" fmla="*/ 952 w 172973"/>
                  <a:gd name="connsiteY31" fmla="*/ 198608 h 245852"/>
                  <a:gd name="connsiteX32" fmla="*/ 1143 w 172973"/>
                  <a:gd name="connsiteY32" fmla="*/ 201085 h 245852"/>
                  <a:gd name="connsiteX33" fmla="*/ 1334 w 172973"/>
                  <a:gd name="connsiteY33" fmla="*/ 204609 h 245852"/>
                  <a:gd name="connsiteX34" fmla="*/ 1334 w 172973"/>
                  <a:gd name="connsiteY34" fmla="*/ 207467 h 245852"/>
                  <a:gd name="connsiteX35" fmla="*/ 1334 w 172973"/>
                  <a:gd name="connsiteY35" fmla="*/ 208895 h 245852"/>
                  <a:gd name="connsiteX36" fmla="*/ 1048 w 172973"/>
                  <a:gd name="connsiteY36" fmla="*/ 218516 h 245852"/>
                  <a:gd name="connsiteX37" fmla="*/ 952 w 172973"/>
                  <a:gd name="connsiteY37" fmla="*/ 220230 h 245852"/>
                  <a:gd name="connsiteX38" fmla="*/ 762 w 172973"/>
                  <a:gd name="connsiteY38" fmla="*/ 223183 h 245852"/>
                  <a:gd name="connsiteX39" fmla="*/ 476 w 172973"/>
                  <a:gd name="connsiteY39" fmla="*/ 227660 h 245852"/>
                  <a:gd name="connsiteX40" fmla="*/ 476 w 172973"/>
                  <a:gd name="connsiteY40" fmla="*/ 229850 h 245852"/>
                  <a:gd name="connsiteX41" fmla="*/ 381 w 172973"/>
                  <a:gd name="connsiteY41" fmla="*/ 233470 h 245852"/>
                  <a:gd name="connsiteX42" fmla="*/ 286 w 172973"/>
                  <a:gd name="connsiteY42" fmla="*/ 237280 h 245852"/>
                  <a:gd name="connsiteX43" fmla="*/ 191 w 172973"/>
                  <a:gd name="connsiteY43" fmla="*/ 240804 h 245852"/>
                  <a:gd name="connsiteX44" fmla="*/ 95 w 172973"/>
                  <a:gd name="connsiteY44" fmla="*/ 243662 h 245852"/>
                  <a:gd name="connsiteX45" fmla="*/ 0 w 172973"/>
                  <a:gd name="connsiteY45" fmla="*/ 245852 h 245852"/>
                  <a:gd name="connsiteX46" fmla="*/ 40862 w 172973"/>
                  <a:gd name="connsiteY46" fmla="*/ 209372 h 245852"/>
                  <a:gd name="connsiteX47" fmla="*/ 45720 w 172973"/>
                  <a:gd name="connsiteY47" fmla="*/ 202037 h 245852"/>
                  <a:gd name="connsiteX48" fmla="*/ 42482 w 172973"/>
                  <a:gd name="connsiteY48" fmla="*/ 201561 h 245852"/>
                  <a:gd name="connsiteX49" fmla="*/ 27908 w 172973"/>
                  <a:gd name="connsiteY49" fmla="*/ 214801 h 245852"/>
                  <a:gd name="connsiteX50" fmla="*/ 16955 w 172973"/>
                  <a:gd name="connsiteY50" fmla="*/ 223754 h 245852"/>
                  <a:gd name="connsiteX51" fmla="*/ 11239 w 172973"/>
                  <a:gd name="connsiteY51" fmla="*/ 221183 h 245852"/>
                  <a:gd name="connsiteX52" fmla="*/ 8191 w 172973"/>
                  <a:gd name="connsiteY52" fmla="*/ 223373 h 245852"/>
                  <a:gd name="connsiteX53" fmla="*/ 6668 w 172973"/>
                  <a:gd name="connsiteY53" fmla="*/ 221373 h 245852"/>
                  <a:gd name="connsiteX54" fmla="*/ 17240 w 172973"/>
                  <a:gd name="connsiteY54" fmla="*/ 213182 h 245852"/>
                  <a:gd name="connsiteX55" fmla="*/ 52578 w 172973"/>
                  <a:gd name="connsiteY55" fmla="*/ 183083 h 245852"/>
                  <a:gd name="connsiteX56" fmla="*/ 52959 w 172973"/>
                  <a:gd name="connsiteY56" fmla="*/ 182702 h 245852"/>
                  <a:gd name="connsiteX57" fmla="*/ 53054 w 172973"/>
                  <a:gd name="connsiteY57" fmla="*/ 182606 h 245852"/>
                  <a:gd name="connsiteX58" fmla="*/ 53245 w 172973"/>
                  <a:gd name="connsiteY58" fmla="*/ 182416 h 245852"/>
                  <a:gd name="connsiteX59" fmla="*/ 53530 w 172973"/>
                  <a:gd name="connsiteY59" fmla="*/ 182130 h 245852"/>
                  <a:gd name="connsiteX60" fmla="*/ 54483 w 172973"/>
                  <a:gd name="connsiteY60" fmla="*/ 181178 h 245852"/>
                  <a:gd name="connsiteX61" fmla="*/ 55245 w 172973"/>
                  <a:gd name="connsiteY61" fmla="*/ 180416 h 245852"/>
                  <a:gd name="connsiteX62" fmla="*/ 57245 w 172973"/>
                  <a:gd name="connsiteY62" fmla="*/ 178511 h 245852"/>
                  <a:gd name="connsiteX63" fmla="*/ 58388 w 172973"/>
                  <a:gd name="connsiteY63" fmla="*/ 177368 h 245852"/>
                  <a:gd name="connsiteX64" fmla="*/ 59722 w 172973"/>
                  <a:gd name="connsiteY64" fmla="*/ 176034 h 245852"/>
                  <a:gd name="connsiteX65" fmla="*/ 61532 w 172973"/>
                  <a:gd name="connsiteY65" fmla="*/ 174320 h 245852"/>
                  <a:gd name="connsiteX66" fmla="*/ 63341 w 172973"/>
                  <a:gd name="connsiteY66" fmla="*/ 172605 h 245852"/>
                  <a:gd name="connsiteX67" fmla="*/ 64961 w 172973"/>
                  <a:gd name="connsiteY67" fmla="*/ 171081 h 245852"/>
                  <a:gd name="connsiteX68" fmla="*/ 66389 w 172973"/>
                  <a:gd name="connsiteY68" fmla="*/ 169748 h 245852"/>
                  <a:gd name="connsiteX69" fmla="*/ 67627 w 172973"/>
                  <a:gd name="connsiteY69" fmla="*/ 168605 h 245852"/>
                  <a:gd name="connsiteX70" fmla="*/ 69914 w 172973"/>
                  <a:gd name="connsiteY70" fmla="*/ 166414 h 245852"/>
                  <a:gd name="connsiteX71" fmla="*/ 70961 w 172973"/>
                  <a:gd name="connsiteY71" fmla="*/ 165366 h 245852"/>
                  <a:gd name="connsiteX72" fmla="*/ 73628 w 172973"/>
                  <a:gd name="connsiteY72" fmla="*/ 162890 h 245852"/>
                  <a:gd name="connsiteX73" fmla="*/ 75533 w 172973"/>
                  <a:gd name="connsiteY73" fmla="*/ 161175 h 245852"/>
                  <a:gd name="connsiteX74" fmla="*/ 77724 w 172973"/>
                  <a:gd name="connsiteY74" fmla="*/ 159080 h 245852"/>
                  <a:gd name="connsiteX75" fmla="*/ 78677 w 172973"/>
                  <a:gd name="connsiteY75" fmla="*/ 158222 h 245852"/>
                  <a:gd name="connsiteX76" fmla="*/ 79915 w 172973"/>
                  <a:gd name="connsiteY76" fmla="*/ 157079 h 245852"/>
                  <a:gd name="connsiteX77" fmla="*/ 81249 w 172973"/>
                  <a:gd name="connsiteY77" fmla="*/ 155841 h 245852"/>
                  <a:gd name="connsiteX78" fmla="*/ 82201 w 172973"/>
                  <a:gd name="connsiteY78" fmla="*/ 154984 h 245852"/>
                  <a:gd name="connsiteX79" fmla="*/ 83534 w 172973"/>
                  <a:gd name="connsiteY79" fmla="*/ 153746 h 245852"/>
                  <a:gd name="connsiteX80" fmla="*/ 84677 w 172973"/>
                  <a:gd name="connsiteY80" fmla="*/ 152603 h 245852"/>
                  <a:gd name="connsiteX81" fmla="*/ 85344 w 172973"/>
                  <a:gd name="connsiteY81" fmla="*/ 151936 h 245852"/>
                  <a:gd name="connsiteX82" fmla="*/ 86963 w 172973"/>
                  <a:gd name="connsiteY82" fmla="*/ 150317 h 245852"/>
                  <a:gd name="connsiteX83" fmla="*/ 88202 w 172973"/>
                  <a:gd name="connsiteY83" fmla="*/ 149078 h 245852"/>
                  <a:gd name="connsiteX84" fmla="*/ 89249 w 172973"/>
                  <a:gd name="connsiteY84" fmla="*/ 148031 h 245852"/>
                  <a:gd name="connsiteX85" fmla="*/ 91630 w 172973"/>
                  <a:gd name="connsiteY85" fmla="*/ 145649 h 245852"/>
                  <a:gd name="connsiteX86" fmla="*/ 94869 w 172973"/>
                  <a:gd name="connsiteY86" fmla="*/ 142316 h 245852"/>
                  <a:gd name="connsiteX87" fmla="*/ 98012 w 172973"/>
                  <a:gd name="connsiteY87" fmla="*/ 138982 h 245852"/>
                  <a:gd name="connsiteX88" fmla="*/ 101536 w 172973"/>
                  <a:gd name="connsiteY88" fmla="*/ 135172 h 245852"/>
                  <a:gd name="connsiteX89" fmla="*/ 102680 w 172973"/>
                  <a:gd name="connsiteY89" fmla="*/ 133838 h 245852"/>
                  <a:gd name="connsiteX90" fmla="*/ 106299 w 172973"/>
                  <a:gd name="connsiteY90" fmla="*/ 129743 h 245852"/>
                  <a:gd name="connsiteX91" fmla="*/ 109728 w 172973"/>
                  <a:gd name="connsiteY91" fmla="*/ 125933 h 245852"/>
                  <a:gd name="connsiteX92" fmla="*/ 111823 w 172973"/>
                  <a:gd name="connsiteY92" fmla="*/ 123551 h 245852"/>
                  <a:gd name="connsiteX93" fmla="*/ 113442 w 172973"/>
                  <a:gd name="connsiteY93" fmla="*/ 121742 h 245852"/>
                  <a:gd name="connsiteX94" fmla="*/ 115443 w 172973"/>
                  <a:gd name="connsiteY94" fmla="*/ 119360 h 245852"/>
                  <a:gd name="connsiteX95" fmla="*/ 118396 w 172973"/>
                  <a:gd name="connsiteY95" fmla="*/ 115646 h 245852"/>
                  <a:gd name="connsiteX96" fmla="*/ 119158 w 172973"/>
                  <a:gd name="connsiteY96" fmla="*/ 114693 h 245852"/>
                  <a:gd name="connsiteX97" fmla="*/ 119729 w 172973"/>
                  <a:gd name="connsiteY97" fmla="*/ 113836 h 245852"/>
                  <a:gd name="connsiteX98" fmla="*/ 122015 w 172973"/>
                  <a:gd name="connsiteY98" fmla="*/ 110693 h 245852"/>
                  <a:gd name="connsiteX99" fmla="*/ 123634 w 172973"/>
                  <a:gd name="connsiteY99" fmla="*/ 108788 h 245852"/>
                  <a:gd name="connsiteX100" fmla="*/ 124968 w 172973"/>
                  <a:gd name="connsiteY100" fmla="*/ 107549 h 245852"/>
                  <a:gd name="connsiteX101" fmla="*/ 128207 w 172973"/>
                  <a:gd name="connsiteY101" fmla="*/ 104216 h 245852"/>
                  <a:gd name="connsiteX102" fmla="*/ 131445 w 172973"/>
                  <a:gd name="connsiteY102" fmla="*/ 100215 h 245852"/>
                  <a:gd name="connsiteX103" fmla="*/ 133541 w 172973"/>
                  <a:gd name="connsiteY103" fmla="*/ 97453 h 245852"/>
                  <a:gd name="connsiteX104" fmla="*/ 134779 w 172973"/>
                  <a:gd name="connsiteY104" fmla="*/ 95643 h 245852"/>
                  <a:gd name="connsiteX105" fmla="*/ 136684 w 172973"/>
                  <a:gd name="connsiteY105" fmla="*/ 92500 h 245852"/>
                  <a:gd name="connsiteX106" fmla="*/ 137732 w 172973"/>
                  <a:gd name="connsiteY106" fmla="*/ 90785 h 245852"/>
                  <a:gd name="connsiteX107" fmla="*/ 139255 w 172973"/>
                  <a:gd name="connsiteY107" fmla="*/ 88785 h 245852"/>
                  <a:gd name="connsiteX108" fmla="*/ 140494 w 172973"/>
                  <a:gd name="connsiteY108" fmla="*/ 87547 h 245852"/>
                  <a:gd name="connsiteX109" fmla="*/ 141827 w 172973"/>
                  <a:gd name="connsiteY109" fmla="*/ 85928 h 245852"/>
                  <a:gd name="connsiteX110" fmla="*/ 142684 w 172973"/>
                  <a:gd name="connsiteY110" fmla="*/ 82689 h 245852"/>
                  <a:gd name="connsiteX111" fmla="*/ 142780 w 172973"/>
                  <a:gd name="connsiteY111" fmla="*/ 80498 h 245852"/>
                  <a:gd name="connsiteX112" fmla="*/ 142780 w 172973"/>
                  <a:gd name="connsiteY112" fmla="*/ 79546 h 245852"/>
                  <a:gd name="connsiteX113" fmla="*/ 142875 w 172973"/>
                  <a:gd name="connsiteY113" fmla="*/ 78593 h 245852"/>
                  <a:gd name="connsiteX114" fmla="*/ 143161 w 172973"/>
                  <a:gd name="connsiteY114" fmla="*/ 77165 h 245852"/>
                  <a:gd name="connsiteX115" fmla="*/ 143542 w 172973"/>
                  <a:gd name="connsiteY115" fmla="*/ 76022 h 245852"/>
                  <a:gd name="connsiteX116" fmla="*/ 143923 w 172973"/>
                  <a:gd name="connsiteY116" fmla="*/ 75355 h 245852"/>
                  <a:gd name="connsiteX117" fmla="*/ 145828 w 172973"/>
                  <a:gd name="connsiteY117" fmla="*/ 72021 h 245852"/>
                  <a:gd name="connsiteX118" fmla="*/ 146495 w 172973"/>
                  <a:gd name="connsiteY118" fmla="*/ 70973 h 245852"/>
                  <a:gd name="connsiteX119" fmla="*/ 147542 w 172973"/>
                  <a:gd name="connsiteY119" fmla="*/ 69354 h 245852"/>
                  <a:gd name="connsiteX120" fmla="*/ 148685 w 172973"/>
                  <a:gd name="connsiteY120" fmla="*/ 67544 h 245852"/>
                  <a:gd name="connsiteX121" fmla="*/ 149447 w 172973"/>
                  <a:gd name="connsiteY121" fmla="*/ 66211 h 245852"/>
                  <a:gd name="connsiteX122" fmla="*/ 150495 w 172973"/>
                  <a:gd name="connsiteY122" fmla="*/ 64306 h 245852"/>
                  <a:gd name="connsiteX123" fmla="*/ 150876 w 172973"/>
                  <a:gd name="connsiteY123" fmla="*/ 63449 h 245852"/>
                  <a:gd name="connsiteX124" fmla="*/ 151543 w 172973"/>
                  <a:gd name="connsiteY124" fmla="*/ 62115 h 245852"/>
                  <a:gd name="connsiteX125" fmla="*/ 152019 w 172973"/>
                  <a:gd name="connsiteY125" fmla="*/ 61067 h 245852"/>
                  <a:gd name="connsiteX126" fmla="*/ 152305 w 172973"/>
                  <a:gd name="connsiteY126" fmla="*/ 60401 h 245852"/>
                  <a:gd name="connsiteX127" fmla="*/ 152591 w 172973"/>
                  <a:gd name="connsiteY127" fmla="*/ 59353 h 245852"/>
                  <a:gd name="connsiteX128" fmla="*/ 152781 w 172973"/>
                  <a:gd name="connsiteY128" fmla="*/ 58019 h 245852"/>
                  <a:gd name="connsiteX129" fmla="*/ 152781 w 172973"/>
                  <a:gd name="connsiteY129" fmla="*/ 56781 h 245852"/>
                  <a:gd name="connsiteX130" fmla="*/ 152591 w 172973"/>
                  <a:gd name="connsiteY130" fmla="*/ 55543 h 245852"/>
                  <a:gd name="connsiteX131" fmla="*/ 152305 w 172973"/>
                  <a:gd name="connsiteY131" fmla="*/ 54495 h 245852"/>
                  <a:gd name="connsiteX132" fmla="*/ 152209 w 172973"/>
                  <a:gd name="connsiteY132" fmla="*/ 54114 h 245852"/>
                  <a:gd name="connsiteX133" fmla="*/ 151924 w 172973"/>
                  <a:gd name="connsiteY133" fmla="*/ 53543 h 245852"/>
                  <a:gd name="connsiteX134" fmla="*/ 151733 w 172973"/>
                  <a:gd name="connsiteY134" fmla="*/ 53162 h 245852"/>
                  <a:gd name="connsiteX135" fmla="*/ 151638 w 172973"/>
                  <a:gd name="connsiteY135" fmla="*/ 52876 h 245852"/>
                  <a:gd name="connsiteX136" fmla="*/ 151352 w 172973"/>
                  <a:gd name="connsiteY136" fmla="*/ 53066 h 245852"/>
                  <a:gd name="connsiteX137" fmla="*/ 151066 w 172973"/>
                  <a:gd name="connsiteY137" fmla="*/ 53257 h 245852"/>
                  <a:gd name="connsiteX138" fmla="*/ 151352 w 172973"/>
                  <a:gd name="connsiteY138" fmla="*/ 52781 h 245852"/>
                  <a:gd name="connsiteX139" fmla="*/ 151638 w 172973"/>
                  <a:gd name="connsiteY139" fmla="*/ 52304 h 245852"/>
                  <a:gd name="connsiteX140" fmla="*/ 152209 w 172973"/>
                  <a:gd name="connsiteY140" fmla="*/ 51352 h 245852"/>
                  <a:gd name="connsiteX141" fmla="*/ 152781 w 172973"/>
                  <a:gd name="connsiteY141" fmla="*/ 50304 h 245852"/>
                  <a:gd name="connsiteX142" fmla="*/ 154114 w 172973"/>
                  <a:gd name="connsiteY142" fmla="*/ 48113 h 245852"/>
                  <a:gd name="connsiteX143" fmla="*/ 154972 w 172973"/>
                  <a:gd name="connsiteY143" fmla="*/ 46685 h 245852"/>
                  <a:gd name="connsiteX144" fmla="*/ 155734 w 172973"/>
                  <a:gd name="connsiteY144" fmla="*/ 45256 h 245852"/>
                  <a:gd name="connsiteX145" fmla="*/ 156686 w 172973"/>
                  <a:gd name="connsiteY145" fmla="*/ 43637 h 245852"/>
                  <a:gd name="connsiteX146" fmla="*/ 157449 w 172973"/>
                  <a:gd name="connsiteY146" fmla="*/ 42303 h 245852"/>
                  <a:gd name="connsiteX147" fmla="*/ 158591 w 172973"/>
                  <a:gd name="connsiteY147" fmla="*/ 40303 h 245852"/>
                  <a:gd name="connsiteX148" fmla="*/ 159734 w 172973"/>
                  <a:gd name="connsiteY148" fmla="*/ 38207 h 245852"/>
                  <a:gd name="connsiteX149" fmla="*/ 160782 w 172973"/>
                  <a:gd name="connsiteY149" fmla="*/ 36302 h 245852"/>
                  <a:gd name="connsiteX150" fmla="*/ 161734 w 172973"/>
                  <a:gd name="connsiteY150" fmla="*/ 34493 h 245852"/>
                  <a:gd name="connsiteX151" fmla="*/ 162592 w 172973"/>
                  <a:gd name="connsiteY151" fmla="*/ 32969 h 245852"/>
                  <a:gd name="connsiteX152" fmla="*/ 163925 w 172973"/>
                  <a:gd name="connsiteY152" fmla="*/ 30397 h 245852"/>
                  <a:gd name="connsiteX153" fmla="*/ 165164 w 172973"/>
                  <a:gd name="connsiteY153" fmla="*/ 27920 h 245852"/>
                  <a:gd name="connsiteX154" fmla="*/ 166592 w 172973"/>
                  <a:gd name="connsiteY154" fmla="*/ 24872 h 245852"/>
                  <a:gd name="connsiteX155" fmla="*/ 167545 w 172973"/>
                  <a:gd name="connsiteY155" fmla="*/ 22777 h 245852"/>
                  <a:gd name="connsiteX156" fmla="*/ 168497 w 172973"/>
                  <a:gd name="connsiteY156" fmla="*/ 20396 h 245852"/>
                  <a:gd name="connsiteX157" fmla="*/ 169450 w 172973"/>
                  <a:gd name="connsiteY157" fmla="*/ 17824 h 245852"/>
                  <a:gd name="connsiteX158" fmla="*/ 170593 w 172973"/>
                  <a:gd name="connsiteY158" fmla="*/ 14395 h 245852"/>
                  <a:gd name="connsiteX159" fmla="*/ 170974 w 172973"/>
                  <a:gd name="connsiteY159" fmla="*/ 13252 h 245852"/>
                  <a:gd name="connsiteX160" fmla="*/ 171641 w 172973"/>
                  <a:gd name="connsiteY160" fmla="*/ 10871 h 245852"/>
                  <a:gd name="connsiteX161" fmla="*/ 172021 w 172973"/>
                  <a:gd name="connsiteY161" fmla="*/ 9156 h 245852"/>
                  <a:gd name="connsiteX162" fmla="*/ 172402 w 172973"/>
                  <a:gd name="connsiteY162" fmla="*/ 7346 h 245852"/>
                  <a:gd name="connsiteX163" fmla="*/ 172784 w 172973"/>
                  <a:gd name="connsiteY163" fmla="*/ 5441 h 245852"/>
                  <a:gd name="connsiteX164" fmla="*/ 172974 w 172973"/>
                  <a:gd name="connsiteY164" fmla="*/ 4394 h 245852"/>
                  <a:gd name="connsiteX165" fmla="*/ 172974 w 172973"/>
                  <a:gd name="connsiteY165" fmla="*/ 4203 h 245852"/>
                  <a:gd name="connsiteX166" fmla="*/ 172117 w 172973"/>
                  <a:gd name="connsiteY166" fmla="*/ 4394 h 2458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</a:cxnLst>
                <a:rect l="l" t="t" r="r" b="b"/>
                <a:pathLst>
                  <a:path w="172973" h="245852">
                    <a:moveTo>
                      <a:pt x="172117" y="4394"/>
                    </a:moveTo>
                    <a:cubicBezTo>
                      <a:pt x="172021" y="4298"/>
                      <a:pt x="171831" y="4298"/>
                      <a:pt x="171831" y="4203"/>
                    </a:cubicBezTo>
                    <a:lnTo>
                      <a:pt x="171831" y="3727"/>
                    </a:lnTo>
                    <a:lnTo>
                      <a:pt x="171831" y="3251"/>
                    </a:lnTo>
                    <a:cubicBezTo>
                      <a:pt x="171831" y="3060"/>
                      <a:pt x="171736" y="2584"/>
                      <a:pt x="171641" y="2203"/>
                    </a:cubicBezTo>
                    <a:cubicBezTo>
                      <a:pt x="171641" y="2012"/>
                      <a:pt x="171545" y="1822"/>
                      <a:pt x="171545" y="1727"/>
                    </a:cubicBezTo>
                    <a:cubicBezTo>
                      <a:pt x="171545" y="1441"/>
                      <a:pt x="171545" y="1250"/>
                      <a:pt x="171545" y="1060"/>
                    </a:cubicBezTo>
                    <a:cubicBezTo>
                      <a:pt x="171545" y="869"/>
                      <a:pt x="171450" y="584"/>
                      <a:pt x="171450" y="488"/>
                    </a:cubicBezTo>
                    <a:cubicBezTo>
                      <a:pt x="171450" y="393"/>
                      <a:pt x="171355" y="298"/>
                      <a:pt x="171355" y="298"/>
                    </a:cubicBezTo>
                    <a:cubicBezTo>
                      <a:pt x="171355" y="298"/>
                      <a:pt x="171355" y="298"/>
                      <a:pt x="171355" y="298"/>
                    </a:cubicBezTo>
                    <a:cubicBezTo>
                      <a:pt x="171259" y="203"/>
                      <a:pt x="171164" y="107"/>
                      <a:pt x="171069" y="107"/>
                    </a:cubicBezTo>
                    <a:cubicBezTo>
                      <a:pt x="170974" y="12"/>
                      <a:pt x="170879" y="12"/>
                      <a:pt x="170688" y="12"/>
                    </a:cubicBezTo>
                    <a:cubicBezTo>
                      <a:pt x="169259" y="-178"/>
                      <a:pt x="166688" y="1917"/>
                      <a:pt x="166116" y="4298"/>
                    </a:cubicBezTo>
                    <a:cubicBezTo>
                      <a:pt x="156972" y="39827"/>
                      <a:pt x="135064" y="68687"/>
                      <a:pt x="111919" y="94786"/>
                    </a:cubicBezTo>
                    <a:cubicBezTo>
                      <a:pt x="104584" y="102215"/>
                      <a:pt x="97345" y="109740"/>
                      <a:pt x="89821" y="116979"/>
                    </a:cubicBezTo>
                    <a:cubicBezTo>
                      <a:pt x="75057" y="130314"/>
                      <a:pt x="58864" y="142220"/>
                      <a:pt x="41910" y="152984"/>
                    </a:cubicBezTo>
                    <a:cubicBezTo>
                      <a:pt x="41339" y="154031"/>
                      <a:pt x="40577" y="154984"/>
                      <a:pt x="39814" y="155841"/>
                    </a:cubicBezTo>
                    <a:cubicBezTo>
                      <a:pt x="39719" y="155936"/>
                      <a:pt x="39719" y="155936"/>
                      <a:pt x="39624" y="156032"/>
                    </a:cubicBezTo>
                    <a:cubicBezTo>
                      <a:pt x="39529" y="156127"/>
                      <a:pt x="39529" y="156222"/>
                      <a:pt x="39434" y="156317"/>
                    </a:cubicBezTo>
                    <a:cubicBezTo>
                      <a:pt x="38386" y="157365"/>
                      <a:pt x="37242" y="158508"/>
                      <a:pt x="36195" y="159556"/>
                    </a:cubicBezTo>
                    <a:cubicBezTo>
                      <a:pt x="35719" y="160032"/>
                      <a:pt x="35243" y="160223"/>
                      <a:pt x="34766" y="160604"/>
                    </a:cubicBezTo>
                    <a:cubicBezTo>
                      <a:pt x="33147" y="162794"/>
                      <a:pt x="31052" y="164699"/>
                      <a:pt x="28289" y="165842"/>
                    </a:cubicBezTo>
                    <a:cubicBezTo>
                      <a:pt x="28289" y="165842"/>
                      <a:pt x="28289" y="165938"/>
                      <a:pt x="28384" y="165938"/>
                    </a:cubicBezTo>
                    <a:cubicBezTo>
                      <a:pt x="25622" y="168033"/>
                      <a:pt x="22765" y="170129"/>
                      <a:pt x="20002" y="172129"/>
                    </a:cubicBezTo>
                    <a:cubicBezTo>
                      <a:pt x="14001" y="176320"/>
                      <a:pt x="7620" y="179844"/>
                      <a:pt x="1143" y="183178"/>
                    </a:cubicBezTo>
                    <a:cubicBezTo>
                      <a:pt x="1143" y="183178"/>
                      <a:pt x="1143" y="183178"/>
                      <a:pt x="1143" y="183273"/>
                    </a:cubicBezTo>
                    <a:cubicBezTo>
                      <a:pt x="1143" y="183654"/>
                      <a:pt x="1143" y="184130"/>
                      <a:pt x="1143" y="184511"/>
                    </a:cubicBezTo>
                    <a:cubicBezTo>
                      <a:pt x="1143" y="184988"/>
                      <a:pt x="1143" y="185464"/>
                      <a:pt x="1048" y="185940"/>
                    </a:cubicBezTo>
                    <a:cubicBezTo>
                      <a:pt x="952" y="187655"/>
                      <a:pt x="858" y="189464"/>
                      <a:pt x="762" y="191179"/>
                    </a:cubicBezTo>
                    <a:cubicBezTo>
                      <a:pt x="762" y="191655"/>
                      <a:pt x="762" y="192227"/>
                      <a:pt x="762" y="192703"/>
                    </a:cubicBezTo>
                    <a:cubicBezTo>
                      <a:pt x="762" y="194036"/>
                      <a:pt x="762" y="195370"/>
                      <a:pt x="762" y="196799"/>
                    </a:cubicBezTo>
                    <a:cubicBezTo>
                      <a:pt x="858" y="197370"/>
                      <a:pt x="858" y="198037"/>
                      <a:pt x="952" y="198608"/>
                    </a:cubicBezTo>
                    <a:cubicBezTo>
                      <a:pt x="1048" y="199466"/>
                      <a:pt x="1048" y="200228"/>
                      <a:pt x="1143" y="201085"/>
                    </a:cubicBezTo>
                    <a:cubicBezTo>
                      <a:pt x="1238" y="202228"/>
                      <a:pt x="1238" y="203466"/>
                      <a:pt x="1334" y="204609"/>
                    </a:cubicBezTo>
                    <a:cubicBezTo>
                      <a:pt x="1334" y="205562"/>
                      <a:pt x="1334" y="206514"/>
                      <a:pt x="1334" y="207467"/>
                    </a:cubicBezTo>
                    <a:cubicBezTo>
                      <a:pt x="1334" y="207943"/>
                      <a:pt x="1334" y="208419"/>
                      <a:pt x="1334" y="208895"/>
                    </a:cubicBezTo>
                    <a:cubicBezTo>
                      <a:pt x="1334" y="212134"/>
                      <a:pt x="1143" y="215372"/>
                      <a:pt x="1048" y="218516"/>
                    </a:cubicBezTo>
                    <a:cubicBezTo>
                      <a:pt x="1048" y="219087"/>
                      <a:pt x="952" y="219659"/>
                      <a:pt x="952" y="220230"/>
                    </a:cubicBezTo>
                    <a:cubicBezTo>
                      <a:pt x="858" y="221183"/>
                      <a:pt x="858" y="222230"/>
                      <a:pt x="762" y="223183"/>
                    </a:cubicBezTo>
                    <a:cubicBezTo>
                      <a:pt x="667" y="224707"/>
                      <a:pt x="571" y="226231"/>
                      <a:pt x="476" y="227660"/>
                    </a:cubicBezTo>
                    <a:cubicBezTo>
                      <a:pt x="476" y="228422"/>
                      <a:pt x="476" y="229088"/>
                      <a:pt x="476" y="229850"/>
                    </a:cubicBezTo>
                    <a:cubicBezTo>
                      <a:pt x="476" y="231089"/>
                      <a:pt x="476" y="232327"/>
                      <a:pt x="381" y="233470"/>
                    </a:cubicBezTo>
                    <a:cubicBezTo>
                      <a:pt x="381" y="234708"/>
                      <a:pt x="381" y="235946"/>
                      <a:pt x="286" y="237280"/>
                    </a:cubicBezTo>
                    <a:cubicBezTo>
                      <a:pt x="286" y="238423"/>
                      <a:pt x="191" y="239661"/>
                      <a:pt x="191" y="240804"/>
                    </a:cubicBezTo>
                    <a:cubicBezTo>
                      <a:pt x="191" y="241757"/>
                      <a:pt x="95" y="242709"/>
                      <a:pt x="95" y="243662"/>
                    </a:cubicBezTo>
                    <a:cubicBezTo>
                      <a:pt x="95" y="244424"/>
                      <a:pt x="0" y="245186"/>
                      <a:pt x="0" y="245852"/>
                    </a:cubicBezTo>
                    <a:cubicBezTo>
                      <a:pt x="14097" y="234422"/>
                      <a:pt x="27908" y="222421"/>
                      <a:pt x="40862" y="209372"/>
                    </a:cubicBezTo>
                    <a:cubicBezTo>
                      <a:pt x="42767" y="207467"/>
                      <a:pt x="45244" y="205847"/>
                      <a:pt x="45720" y="202037"/>
                    </a:cubicBezTo>
                    <a:cubicBezTo>
                      <a:pt x="44101" y="201752"/>
                      <a:pt x="42958" y="201180"/>
                      <a:pt x="42482" y="201561"/>
                    </a:cubicBezTo>
                    <a:cubicBezTo>
                      <a:pt x="37624" y="205943"/>
                      <a:pt x="33051" y="210705"/>
                      <a:pt x="27908" y="214801"/>
                    </a:cubicBezTo>
                    <a:cubicBezTo>
                      <a:pt x="24289" y="217754"/>
                      <a:pt x="20669" y="220897"/>
                      <a:pt x="16955" y="223754"/>
                    </a:cubicBezTo>
                    <a:cubicBezTo>
                      <a:pt x="17050" y="221468"/>
                      <a:pt x="13716" y="219182"/>
                      <a:pt x="11239" y="221183"/>
                    </a:cubicBezTo>
                    <a:cubicBezTo>
                      <a:pt x="10287" y="221945"/>
                      <a:pt x="9239" y="222611"/>
                      <a:pt x="8191" y="223373"/>
                    </a:cubicBezTo>
                    <a:cubicBezTo>
                      <a:pt x="7906" y="222516"/>
                      <a:pt x="7430" y="221754"/>
                      <a:pt x="6668" y="221373"/>
                    </a:cubicBezTo>
                    <a:cubicBezTo>
                      <a:pt x="10287" y="218801"/>
                      <a:pt x="13811" y="216134"/>
                      <a:pt x="17240" y="213182"/>
                    </a:cubicBezTo>
                    <a:cubicBezTo>
                      <a:pt x="28861" y="202895"/>
                      <a:pt x="41434" y="194036"/>
                      <a:pt x="52578" y="183083"/>
                    </a:cubicBezTo>
                    <a:cubicBezTo>
                      <a:pt x="52674" y="182987"/>
                      <a:pt x="52768" y="182892"/>
                      <a:pt x="52959" y="182702"/>
                    </a:cubicBezTo>
                    <a:cubicBezTo>
                      <a:pt x="52959" y="182702"/>
                      <a:pt x="53054" y="182606"/>
                      <a:pt x="53054" y="182606"/>
                    </a:cubicBezTo>
                    <a:cubicBezTo>
                      <a:pt x="53150" y="182511"/>
                      <a:pt x="53245" y="182416"/>
                      <a:pt x="53245" y="182416"/>
                    </a:cubicBezTo>
                    <a:cubicBezTo>
                      <a:pt x="53340" y="182321"/>
                      <a:pt x="53435" y="182225"/>
                      <a:pt x="53530" y="182130"/>
                    </a:cubicBezTo>
                    <a:cubicBezTo>
                      <a:pt x="53816" y="181844"/>
                      <a:pt x="54197" y="181463"/>
                      <a:pt x="54483" y="181178"/>
                    </a:cubicBezTo>
                    <a:cubicBezTo>
                      <a:pt x="54769" y="180892"/>
                      <a:pt x="55055" y="180701"/>
                      <a:pt x="55245" y="180416"/>
                    </a:cubicBezTo>
                    <a:cubicBezTo>
                      <a:pt x="55912" y="179749"/>
                      <a:pt x="56579" y="179082"/>
                      <a:pt x="57245" y="178511"/>
                    </a:cubicBezTo>
                    <a:cubicBezTo>
                      <a:pt x="57626" y="178130"/>
                      <a:pt x="58008" y="177749"/>
                      <a:pt x="58388" y="177368"/>
                    </a:cubicBezTo>
                    <a:cubicBezTo>
                      <a:pt x="58864" y="176891"/>
                      <a:pt x="59341" y="176510"/>
                      <a:pt x="59722" y="176034"/>
                    </a:cubicBezTo>
                    <a:cubicBezTo>
                      <a:pt x="60293" y="175463"/>
                      <a:pt x="60865" y="174891"/>
                      <a:pt x="61532" y="174320"/>
                    </a:cubicBezTo>
                    <a:cubicBezTo>
                      <a:pt x="62103" y="173748"/>
                      <a:pt x="62770" y="173177"/>
                      <a:pt x="63341" y="172605"/>
                    </a:cubicBezTo>
                    <a:cubicBezTo>
                      <a:pt x="63913" y="172129"/>
                      <a:pt x="64389" y="171557"/>
                      <a:pt x="64961" y="171081"/>
                    </a:cubicBezTo>
                    <a:cubicBezTo>
                      <a:pt x="65437" y="170605"/>
                      <a:pt x="65913" y="170224"/>
                      <a:pt x="66389" y="169748"/>
                    </a:cubicBezTo>
                    <a:cubicBezTo>
                      <a:pt x="66770" y="169367"/>
                      <a:pt x="67151" y="168986"/>
                      <a:pt x="67627" y="168605"/>
                    </a:cubicBezTo>
                    <a:cubicBezTo>
                      <a:pt x="68389" y="167843"/>
                      <a:pt x="69152" y="167176"/>
                      <a:pt x="69914" y="166414"/>
                    </a:cubicBezTo>
                    <a:cubicBezTo>
                      <a:pt x="70295" y="166033"/>
                      <a:pt x="70675" y="165747"/>
                      <a:pt x="70961" y="165366"/>
                    </a:cubicBezTo>
                    <a:cubicBezTo>
                      <a:pt x="71818" y="164509"/>
                      <a:pt x="72771" y="163652"/>
                      <a:pt x="73628" y="162890"/>
                    </a:cubicBezTo>
                    <a:cubicBezTo>
                      <a:pt x="74295" y="162318"/>
                      <a:pt x="74866" y="161747"/>
                      <a:pt x="75533" y="161175"/>
                    </a:cubicBezTo>
                    <a:cubicBezTo>
                      <a:pt x="76295" y="160508"/>
                      <a:pt x="76962" y="159746"/>
                      <a:pt x="77724" y="159080"/>
                    </a:cubicBezTo>
                    <a:cubicBezTo>
                      <a:pt x="78010" y="158794"/>
                      <a:pt x="78391" y="158508"/>
                      <a:pt x="78677" y="158222"/>
                    </a:cubicBezTo>
                    <a:cubicBezTo>
                      <a:pt x="79057" y="157841"/>
                      <a:pt x="79439" y="157460"/>
                      <a:pt x="79915" y="157079"/>
                    </a:cubicBezTo>
                    <a:cubicBezTo>
                      <a:pt x="80391" y="156698"/>
                      <a:pt x="80772" y="156222"/>
                      <a:pt x="81249" y="155841"/>
                    </a:cubicBezTo>
                    <a:cubicBezTo>
                      <a:pt x="81534" y="155555"/>
                      <a:pt x="81915" y="155270"/>
                      <a:pt x="82201" y="154984"/>
                    </a:cubicBezTo>
                    <a:cubicBezTo>
                      <a:pt x="82677" y="154603"/>
                      <a:pt x="83058" y="154127"/>
                      <a:pt x="83534" y="153746"/>
                    </a:cubicBezTo>
                    <a:cubicBezTo>
                      <a:pt x="83915" y="153365"/>
                      <a:pt x="84296" y="152984"/>
                      <a:pt x="84677" y="152603"/>
                    </a:cubicBezTo>
                    <a:cubicBezTo>
                      <a:pt x="84867" y="152412"/>
                      <a:pt x="85154" y="152126"/>
                      <a:pt x="85344" y="151936"/>
                    </a:cubicBezTo>
                    <a:cubicBezTo>
                      <a:pt x="85916" y="151460"/>
                      <a:pt x="86392" y="150888"/>
                      <a:pt x="86963" y="150317"/>
                    </a:cubicBezTo>
                    <a:cubicBezTo>
                      <a:pt x="87344" y="149936"/>
                      <a:pt x="87820" y="149459"/>
                      <a:pt x="88202" y="149078"/>
                    </a:cubicBezTo>
                    <a:cubicBezTo>
                      <a:pt x="88582" y="148697"/>
                      <a:pt x="88868" y="148412"/>
                      <a:pt x="89249" y="148031"/>
                    </a:cubicBezTo>
                    <a:cubicBezTo>
                      <a:pt x="90011" y="147269"/>
                      <a:pt x="90868" y="146411"/>
                      <a:pt x="91630" y="145649"/>
                    </a:cubicBezTo>
                    <a:cubicBezTo>
                      <a:pt x="92678" y="144506"/>
                      <a:pt x="93821" y="143459"/>
                      <a:pt x="94869" y="142316"/>
                    </a:cubicBezTo>
                    <a:cubicBezTo>
                      <a:pt x="95917" y="141173"/>
                      <a:pt x="96964" y="140125"/>
                      <a:pt x="98012" y="138982"/>
                    </a:cubicBezTo>
                    <a:cubicBezTo>
                      <a:pt x="99155" y="137744"/>
                      <a:pt x="100299" y="136410"/>
                      <a:pt x="101536" y="135172"/>
                    </a:cubicBezTo>
                    <a:cubicBezTo>
                      <a:pt x="101918" y="134696"/>
                      <a:pt x="102298" y="134315"/>
                      <a:pt x="102680" y="133838"/>
                    </a:cubicBezTo>
                    <a:cubicBezTo>
                      <a:pt x="103917" y="132505"/>
                      <a:pt x="105061" y="131076"/>
                      <a:pt x="106299" y="129743"/>
                    </a:cubicBezTo>
                    <a:cubicBezTo>
                      <a:pt x="107442" y="128504"/>
                      <a:pt x="108585" y="127171"/>
                      <a:pt x="109728" y="125933"/>
                    </a:cubicBezTo>
                    <a:cubicBezTo>
                      <a:pt x="110490" y="125171"/>
                      <a:pt x="111157" y="124313"/>
                      <a:pt x="111823" y="123551"/>
                    </a:cubicBezTo>
                    <a:cubicBezTo>
                      <a:pt x="112395" y="122980"/>
                      <a:pt x="112871" y="122408"/>
                      <a:pt x="113442" y="121742"/>
                    </a:cubicBezTo>
                    <a:cubicBezTo>
                      <a:pt x="114109" y="120980"/>
                      <a:pt x="114776" y="120122"/>
                      <a:pt x="115443" y="119360"/>
                    </a:cubicBezTo>
                    <a:cubicBezTo>
                      <a:pt x="116491" y="118122"/>
                      <a:pt x="117443" y="116884"/>
                      <a:pt x="118396" y="115646"/>
                    </a:cubicBezTo>
                    <a:cubicBezTo>
                      <a:pt x="118682" y="115360"/>
                      <a:pt x="118872" y="114979"/>
                      <a:pt x="119158" y="114693"/>
                    </a:cubicBezTo>
                    <a:cubicBezTo>
                      <a:pt x="119349" y="114407"/>
                      <a:pt x="119539" y="114122"/>
                      <a:pt x="119729" y="113836"/>
                    </a:cubicBezTo>
                    <a:cubicBezTo>
                      <a:pt x="120491" y="112788"/>
                      <a:pt x="121253" y="111740"/>
                      <a:pt x="122015" y="110693"/>
                    </a:cubicBezTo>
                    <a:cubicBezTo>
                      <a:pt x="122491" y="110026"/>
                      <a:pt x="123063" y="109359"/>
                      <a:pt x="123634" y="108788"/>
                    </a:cubicBezTo>
                    <a:cubicBezTo>
                      <a:pt x="124016" y="108311"/>
                      <a:pt x="124492" y="107930"/>
                      <a:pt x="124968" y="107549"/>
                    </a:cubicBezTo>
                    <a:cubicBezTo>
                      <a:pt x="126111" y="106502"/>
                      <a:pt x="127159" y="105454"/>
                      <a:pt x="128207" y="104216"/>
                    </a:cubicBezTo>
                    <a:cubicBezTo>
                      <a:pt x="129350" y="102977"/>
                      <a:pt x="130397" y="101644"/>
                      <a:pt x="131445" y="100215"/>
                    </a:cubicBezTo>
                    <a:cubicBezTo>
                      <a:pt x="132207" y="99263"/>
                      <a:pt x="132874" y="98405"/>
                      <a:pt x="133541" y="97453"/>
                    </a:cubicBezTo>
                    <a:cubicBezTo>
                      <a:pt x="134017" y="96881"/>
                      <a:pt x="134398" y="96310"/>
                      <a:pt x="134779" y="95643"/>
                    </a:cubicBezTo>
                    <a:cubicBezTo>
                      <a:pt x="135445" y="94595"/>
                      <a:pt x="136112" y="93548"/>
                      <a:pt x="136684" y="92500"/>
                    </a:cubicBezTo>
                    <a:cubicBezTo>
                      <a:pt x="137065" y="91928"/>
                      <a:pt x="137446" y="91357"/>
                      <a:pt x="137732" y="90785"/>
                    </a:cubicBezTo>
                    <a:cubicBezTo>
                      <a:pt x="138208" y="90119"/>
                      <a:pt x="138684" y="89357"/>
                      <a:pt x="139255" y="88785"/>
                    </a:cubicBezTo>
                    <a:cubicBezTo>
                      <a:pt x="139636" y="88309"/>
                      <a:pt x="140018" y="87928"/>
                      <a:pt x="140494" y="87547"/>
                    </a:cubicBezTo>
                    <a:cubicBezTo>
                      <a:pt x="141065" y="87071"/>
                      <a:pt x="141541" y="86499"/>
                      <a:pt x="141827" y="85928"/>
                    </a:cubicBezTo>
                    <a:cubicBezTo>
                      <a:pt x="142399" y="84880"/>
                      <a:pt x="142589" y="83832"/>
                      <a:pt x="142684" y="82689"/>
                    </a:cubicBezTo>
                    <a:cubicBezTo>
                      <a:pt x="142780" y="81927"/>
                      <a:pt x="142780" y="81165"/>
                      <a:pt x="142780" y="80498"/>
                    </a:cubicBezTo>
                    <a:cubicBezTo>
                      <a:pt x="142780" y="80213"/>
                      <a:pt x="142780" y="79832"/>
                      <a:pt x="142780" y="79546"/>
                    </a:cubicBezTo>
                    <a:cubicBezTo>
                      <a:pt x="142780" y="79260"/>
                      <a:pt x="142780" y="78879"/>
                      <a:pt x="142875" y="78593"/>
                    </a:cubicBezTo>
                    <a:cubicBezTo>
                      <a:pt x="142970" y="78117"/>
                      <a:pt x="142970" y="77641"/>
                      <a:pt x="143161" y="77165"/>
                    </a:cubicBezTo>
                    <a:cubicBezTo>
                      <a:pt x="143256" y="76784"/>
                      <a:pt x="143351" y="76403"/>
                      <a:pt x="143542" y="76022"/>
                    </a:cubicBezTo>
                    <a:cubicBezTo>
                      <a:pt x="143637" y="75831"/>
                      <a:pt x="143733" y="75545"/>
                      <a:pt x="143923" y="75355"/>
                    </a:cubicBezTo>
                    <a:cubicBezTo>
                      <a:pt x="144494" y="74212"/>
                      <a:pt x="145161" y="73069"/>
                      <a:pt x="145828" y="72021"/>
                    </a:cubicBezTo>
                    <a:cubicBezTo>
                      <a:pt x="146018" y="71640"/>
                      <a:pt x="146304" y="71354"/>
                      <a:pt x="146495" y="70973"/>
                    </a:cubicBezTo>
                    <a:cubicBezTo>
                      <a:pt x="146875" y="70402"/>
                      <a:pt x="147161" y="69926"/>
                      <a:pt x="147542" y="69354"/>
                    </a:cubicBezTo>
                    <a:cubicBezTo>
                      <a:pt x="147924" y="68783"/>
                      <a:pt x="148304" y="68211"/>
                      <a:pt x="148685" y="67544"/>
                    </a:cubicBezTo>
                    <a:cubicBezTo>
                      <a:pt x="148971" y="67068"/>
                      <a:pt x="149257" y="66687"/>
                      <a:pt x="149447" y="66211"/>
                    </a:cubicBezTo>
                    <a:cubicBezTo>
                      <a:pt x="149828" y="65544"/>
                      <a:pt x="150114" y="64973"/>
                      <a:pt x="150495" y="64306"/>
                    </a:cubicBezTo>
                    <a:cubicBezTo>
                      <a:pt x="150590" y="64020"/>
                      <a:pt x="150781" y="63734"/>
                      <a:pt x="150876" y="63449"/>
                    </a:cubicBezTo>
                    <a:cubicBezTo>
                      <a:pt x="151066" y="62972"/>
                      <a:pt x="151257" y="62591"/>
                      <a:pt x="151543" y="62115"/>
                    </a:cubicBezTo>
                    <a:cubicBezTo>
                      <a:pt x="151733" y="61734"/>
                      <a:pt x="151829" y="61448"/>
                      <a:pt x="152019" y="61067"/>
                    </a:cubicBezTo>
                    <a:cubicBezTo>
                      <a:pt x="152114" y="60877"/>
                      <a:pt x="152209" y="60686"/>
                      <a:pt x="152305" y="60401"/>
                    </a:cubicBezTo>
                    <a:cubicBezTo>
                      <a:pt x="152400" y="60020"/>
                      <a:pt x="152495" y="59734"/>
                      <a:pt x="152591" y="59353"/>
                    </a:cubicBezTo>
                    <a:cubicBezTo>
                      <a:pt x="152686" y="58877"/>
                      <a:pt x="152781" y="58496"/>
                      <a:pt x="152781" y="58019"/>
                    </a:cubicBezTo>
                    <a:cubicBezTo>
                      <a:pt x="152781" y="57638"/>
                      <a:pt x="152781" y="57162"/>
                      <a:pt x="152781" y="56781"/>
                    </a:cubicBezTo>
                    <a:cubicBezTo>
                      <a:pt x="152781" y="56400"/>
                      <a:pt x="152686" y="55924"/>
                      <a:pt x="152591" y="55543"/>
                    </a:cubicBezTo>
                    <a:cubicBezTo>
                      <a:pt x="152495" y="55257"/>
                      <a:pt x="152400" y="54876"/>
                      <a:pt x="152305" y="54495"/>
                    </a:cubicBezTo>
                    <a:cubicBezTo>
                      <a:pt x="152305" y="54400"/>
                      <a:pt x="152209" y="54209"/>
                      <a:pt x="152209" y="54114"/>
                    </a:cubicBezTo>
                    <a:cubicBezTo>
                      <a:pt x="152114" y="53924"/>
                      <a:pt x="152019" y="53733"/>
                      <a:pt x="151924" y="53543"/>
                    </a:cubicBezTo>
                    <a:cubicBezTo>
                      <a:pt x="151829" y="53447"/>
                      <a:pt x="151829" y="53257"/>
                      <a:pt x="151733" y="53162"/>
                    </a:cubicBezTo>
                    <a:cubicBezTo>
                      <a:pt x="151733" y="53066"/>
                      <a:pt x="151638" y="52971"/>
                      <a:pt x="151638" y="52876"/>
                    </a:cubicBezTo>
                    <a:cubicBezTo>
                      <a:pt x="151543" y="52971"/>
                      <a:pt x="151448" y="52971"/>
                      <a:pt x="151352" y="53066"/>
                    </a:cubicBezTo>
                    <a:cubicBezTo>
                      <a:pt x="151257" y="53162"/>
                      <a:pt x="151162" y="53162"/>
                      <a:pt x="151066" y="53257"/>
                    </a:cubicBezTo>
                    <a:cubicBezTo>
                      <a:pt x="151162" y="53066"/>
                      <a:pt x="151257" y="52971"/>
                      <a:pt x="151352" y="52781"/>
                    </a:cubicBezTo>
                    <a:cubicBezTo>
                      <a:pt x="151448" y="52590"/>
                      <a:pt x="151543" y="52495"/>
                      <a:pt x="151638" y="52304"/>
                    </a:cubicBezTo>
                    <a:cubicBezTo>
                      <a:pt x="151829" y="52019"/>
                      <a:pt x="152019" y="51638"/>
                      <a:pt x="152209" y="51352"/>
                    </a:cubicBezTo>
                    <a:cubicBezTo>
                      <a:pt x="152400" y="50971"/>
                      <a:pt x="152591" y="50685"/>
                      <a:pt x="152781" y="50304"/>
                    </a:cubicBezTo>
                    <a:cubicBezTo>
                      <a:pt x="153162" y="49542"/>
                      <a:pt x="153638" y="48780"/>
                      <a:pt x="154114" y="48113"/>
                    </a:cubicBezTo>
                    <a:cubicBezTo>
                      <a:pt x="154400" y="47637"/>
                      <a:pt x="154686" y="47161"/>
                      <a:pt x="154972" y="46685"/>
                    </a:cubicBezTo>
                    <a:cubicBezTo>
                      <a:pt x="155257" y="46208"/>
                      <a:pt x="155543" y="45732"/>
                      <a:pt x="155734" y="45256"/>
                    </a:cubicBezTo>
                    <a:cubicBezTo>
                      <a:pt x="156020" y="44684"/>
                      <a:pt x="156305" y="44208"/>
                      <a:pt x="156686" y="43637"/>
                    </a:cubicBezTo>
                    <a:cubicBezTo>
                      <a:pt x="156972" y="43160"/>
                      <a:pt x="157163" y="42779"/>
                      <a:pt x="157449" y="42303"/>
                    </a:cubicBezTo>
                    <a:cubicBezTo>
                      <a:pt x="157829" y="41636"/>
                      <a:pt x="158210" y="40970"/>
                      <a:pt x="158591" y="40303"/>
                    </a:cubicBezTo>
                    <a:cubicBezTo>
                      <a:pt x="158972" y="39636"/>
                      <a:pt x="159353" y="38874"/>
                      <a:pt x="159734" y="38207"/>
                    </a:cubicBezTo>
                    <a:cubicBezTo>
                      <a:pt x="160115" y="37541"/>
                      <a:pt x="160401" y="36969"/>
                      <a:pt x="160782" y="36302"/>
                    </a:cubicBezTo>
                    <a:cubicBezTo>
                      <a:pt x="161068" y="35731"/>
                      <a:pt x="161449" y="35064"/>
                      <a:pt x="161734" y="34493"/>
                    </a:cubicBezTo>
                    <a:cubicBezTo>
                      <a:pt x="162020" y="34016"/>
                      <a:pt x="162306" y="33445"/>
                      <a:pt x="162592" y="32969"/>
                    </a:cubicBezTo>
                    <a:cubicBezTo>
                      <a:pt x="163068" y="32111"/>
                      <a:pt x="163449" y="31254"/>
                      <a:pt x="163925" y="30397"/>
                    </a:cubicBezTo>
                    <a:cubicBezTo>
                      <a:pt x="164306" y="29540"/>
                      <a:pt x="164687" y="28778"/>
                      <a:pt x="165164" y="27920"/>
                    </a:cubicBezTo>
                    <a:cubicBezTo>
                      <a:pt x="165640" y="26873"/>
                      <a:pt x="166116" y="25920"/>
                      <a:pt x="166592" y="24872"/>
                    </a:cubicBezTo>
                    <a:cubicBezTo>
                      <a:pt x="166878" y="24206"/>
                      <a:pt x="167259" y="23444"/>
                      <a:pt x="167545" y="22777"/>
                    </a:cubicBezTo>
                    <a:cubicBezTo>
                      <a:pt x="167926" y="22015"/>
                      <a:pt x="168211" y="21158"/>
                      <a:pt x="168497" y="20396"/>
                    </a:cubicBezTo>
                    <a:cubicBezTo>
                      <a:pt x="168878" y="19538"/>
                      <a:pt x="169164" y="18681"/>
                      <a:pt x="169450" y="17824"/>
                    </a:cubicBezTo>
                    <a:cubicBezTo>
                      <a:pt x="169831" y="16681"/>
                      <a:pt x="170307" y="15538"/>
                      <a:pt x="170593" y="14395"/>
                    </a:cubicBezTo>
                    <a:cubicBezTo>
                      <a:pt x="170688" y="14014"/>
                      <a:pt x="170783" y="13633"/>
                      <a:pt x="170974" y="13252"/>
                    </a:cubicBezTo>
                    <a:cubicBezTo>
                      <a:pt x="171164" y="12490"/>
                      <a:pt x="171450" y="11633"/>
                      <a:pt x="171641" y="10871"/>
                    </a:cubicBezTo>
                    <a:cubicBezTo>
                      <a:pt x="171831" y="10299"/>
                      <a:pt x="171926" y="9728"/>
                      <a:pt x="172021" y="9156"/>
                    </a:cubicBezTo>
                    <a:cubicBezTo>
                      <a:pt x="172117" y="8585"/>
                      <a:pt x="172308" y="8013"/>
                      <a:pt x="172402" y="7346"/>
                    </a:cubicBezTo>
                    <a:cubicBezTo>
                      <a:pt x="172498" y="6680"/>
                      <a:pt x="172688" y="6013"/>
                      <a:pt x="172784" y="5441"/>
                    </a:cubicBezTo>
                    <a:cubicBezTo>
                      <a:pt x="172879" y="5060"/>
                      <a:pt x="172879" y="4775"/>
                      <a:pt x="172974" y="4394"/>
                    </a:cubicBezTo>
                    <a:cubicBezTo>
                      <a:pt x="172974" y="4298"/>
                      <a:pt x="172974" y="4298"/>
                      <a:pt x="172974" y="4203"/>
                    </a:cubicBezTo>
                    <a:cubicBezTo>
                      <a:pt x="172498" y="4584"/>
                      <a:pt x="172308" y="4489"/>
                      <a:pt x="172117" y="4394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  <p:sp>
            <p:nvSpPr>
              <p:cNvPr id="206" name="Freeform: Shape 205">
                <a:extLst>
                  <a:ext uri="{FF2B5EF4-FFF2-40B4-BE49-F238E27FC236}">
                    <a16:creationId xmlns:a16="http://schemas.microsoft.com/office/drawing/2014/main" id="{0B8E666D-CDC9-49F3-9F38-467987E3122C}"/>
                  </a:ext>
                </a:extLst>
              </p:cNvPr>
              <p:cNvSpPr/>
              <p:nvPr userDrawn="1"/>
            </p:nvSpPr>
            <p:spPr>
              <a:xfrm>
                <a:off x="6914673" y="2724721"/>
                <a:ext cx="1037177" cy="449398"/>
              </a:xfrm>
              <a:custGeom>
                <a:avLst/>
                <a:gdLst>
                  <a:gd name="connsiteX0" fmla="*/ 1036701 w 1037177"/>
                  <a:gd name="connsiteY0" fmla="*/ 308515 h 449398"/>
                  <a:gd name="connsiteX1" fmla="*/ 1035748 w 1037177"/>
                  <a:gd name="connsiteY1" fmla="*/ 304991 h 449398"/>
                  <a:gd name="connsiteX2" fmla="*/ 1035272 w 1037177"/>
                  <a:gd name="connsiteY2" fmla="*/ 303466 h 449398"/>
                  <a:gd name="connsiteX3" fmla="*/ 1034701 w 1037177"/>
                  <a:gd name="connsiteY3" fmla="*/ 301562 h 449398"/>
                  <a:gd name="connsiteX4" fmla="*/ 1034605 w 1037177"/>
                  <a:gd name="connsiteY4" fmla="*/ 301085 h 449398"/>
                  <a:gd name="connsiteX5" fmla="*/ 1034415 w 1037177"/>
                  <a:gd name="connsiteY5" fmla="*/ 300514 h 449398"/>
                  <a:gd name="connsiteX6" fmla="*/ 1034415 w 1037177"/>
                  <a:gd name="connsiteY6" fmla="*/ 298609 h 449398"/>
                  <a:gd name="connsiteX7" fmla="*/ 1034415 w 1037177"/>
                  <a:gd name="connsiteY7" fmla="*/ 298418 h 449398"/>
                  <a:gd name="connsiteX8" fmla="*/ 1015460 w 1037177"/>
                  <a:gd name="connsiteY8" fmla="*/ 306229 h 449398"/>
                  <a:gd name="connsiteX9" fmla="*/ 1011460 w 1037177"/>
                  <a:gd name="connsiteY9" fmla="*/ 306895 h 449398"/>
                  <a:gd name="connsiteX10" fmla="*/ 1002030 w 1037177"/>
                  <a:gd name="connsiteY10" fmla="*/ 316897 h 449398"/>
                  <a:gd name="connsiteX11" fmla="*/ 983837 w 1037177"/>
                  <a:gd name="connsiteY11" fmla="*/ 321754 h 449398"/>
                  <a:gd name="connsiteX12" fmla="*/ 959834 w 1037177"/>
                  <a:gd name="connsiteY12" fmla="*/ 328517 h 449398"/>
                  <a:gd name="connsiteX13" fmla="*/ 947166 w 1037177"/>
                  <a:gd name="connsiteY13" fmla="*/ 332994 h 449398"/>
                  <a:gd name="connsiteX14" fmla="*/ 937546 w 1037177"/>
                  <a:gd name="connsiteY14" fmla="*/ 341376 h 449398"/>
                  <a:gd name="connsiteX15" fmla="*/ 924782 w 1037177"/>
                  <a:gd name="connsiteY15" fmla="*/ 347853 h 449398"/>
                  <a:gd name="connsiteX16" fmla="*/ 921068 w 1037177"/>
                  <a:gd name="connsiteY16" fmla="*/ 347948 h 449398"/>
                  <a:gd name="connsiteX17" fmla="*/ 914972 w 1037177"/>
                  <a:gd name="connsiteY17" fmla="*/ 348424 h 449398"/>
                  <a:gd name="connsiteX18" fmla="*/ 912019 w 1037177"/>
                  <a:gd name="connsiteY18" fmla="*/ 354901 h 449398"/>
                  <a:gd name="connsiteX19" fmla="*/ 893445 w 1037177"/>
                  <a:gd name="connsiteY19" fmla="*/ 360997 h 449398"/>
                  <a:gd name="connsiteX20" fmla="*/ 888968 w 1037177"/>
                  <a:gd name="connsiteY20" fmla="*/ 358140 h 449398"/>
                  <a:gd name="connsiteX21" fmla="*/ 921639 w 1037177"/>
                  <a:gd name="connsiteY21" fmla="*/ 344614 h 449398"/>
                  <a:gd name="connsiteX22" fmla="*/ 918305 w 1037177"/>
                  <a:gd name="connsiteY22" fmla="*/ 338995 h 449398"/>
                  <a:gd name="connsiteX23" fmla="*/ 895255 w 1037177"/>
                  <a:gd name="connsiteY23" fmla="*/ 349091 h 449398"/>
                  <a:gd name="connsiteX24" fmla="*/ 892016 w 1037177"/>
                  <a:gd name="connsiteY24" fmla="*/ 345281 h 449398"/>
                  <a:gd name="connsiteX25" fmla="*/ 879729 w 1037177"/>
                  <a:gd name="connsiteY25" fmla="*/ 344995 h 449398"/>
                  <a:gd name="connsiteX26" fmla="*/ 933926 w 1037177"/>
                  <a:gd name="connsiteY26" fmla="*/ 327755 h 449398"/>
                  <a:gd name="connsiteX27" fmla="*/ 932212 w 1037177"/>
                  <a:gd name="connsiteY27" fmla="*/ 321469 h 449398"/>
                  <a:gd name="connsiteX28" fmla="*/ 863060 w 1037177"/>
                  <a:gd name="connsiteY28" fmla="*/ 342614 h 449398"/>
                  <a:gd name="connsiteX29" fmla="*/ 859155 w 1037177"/>
                  <a:gd name="connsiteY29" fmla="*/ 343472 h 449398"/>
                  <a:gd name="connsiteX30" fmla="*/ 850392 w 1037177"/>
                  <a:gd name="connsiteY30" fmla="*/ 344710 h 449398"/>
                  <a:gd name="connsiteX31" fmla="*/ 850487 w 1037177"/>
                  <a:gd name="connsiteY31" fmla="*/ 344805 h 449398"/>
                  <a:gd name="connsiteX32" fmla="*/ 856297 w 1037177"/>
                  <a:gd name="connsiteY32" fmla="*/ 345376 h 449398"/>
                  <a:gd name="connsiteX33" fmla="*/ 813625 w 1037177"/>
                  <a:gd name="connsiteY33" fmla="*/ 352520 h 449398"/>
                  <a:gd name="connsiteX34" fmla="*/ 811911 w 1037177"/>
                  <a:gd name="connsiteY34" fmla="*/ 350234 h 449398"/>
                  <a:gd name="connsiteX35" fmla="*/ 817816 w 1037177"/>
                  <a:gd name="connsiteY35" fmla="*/ 349091 h 449398"/>
                  <a:gd name="connsiteX36" fmla="*/ 845439 w 1037177"/>
                  <a:gd name="connsiteY36" fmla="*/ 343948 h 449398"/>
                  <a:gd name="connsiteX37" fmla="*/ 850487 w 1037177"/>
                  <a:gd name="connsiteY37" fmla="*/ 344805 h 449398"/>
                  <a:gd name="connsiteX38" fmla="*/ 850392 w 1037177"/>
                  <a:gd name="connsiteY38" fmla="*/ 344710 h 449398"/>
                  <a:gd name="connsiteX39" fmla="*/ 858298 w 1037177"/>
                  <a:gd name="connsiteY39" fmla="*/ 338899 h 449398"/>
                  <a:gd name="connsiteX40" fmla="*/ 899541 w 1037177"/>
                  <a:gd name="connsiteY40" fmla="*/ 331089 h 449398"/>
                  <a:gd name="connsiteX41" fmla="*/ 908780 w 1037177"/>
                  <a:gd name="connsiteY41" fmla="*/ 327470 h 449398"/>
                  <a:gd name="connsiteX42" fmla="*/ 925449 w 1037177"/>
                  <a:gd name="connsiteY42" fmla="*/ 321564 h 449398"/>
                  <a:gd name="connsiteX43" fmla="*/ 945546 w 1037177"/>
                  <a:gd name="connsiteY43" fmla="*/ 318706 h 449398"/>
                  <a:gd name="connsiteX44" fmla="*/ 953262 w 1037177"/>
                  <a:gd name="connsiteY44" fmla="*/ 314706 h 449398"/>
                  <a:gd name="connsiteX45" fmla="*/ 971074 w 1037177"/>
                  <a:gd name="connsiteY45" fmla="*/ 305657 h 449398"/>
                  <a:gd name="connsiteX46" fmla="*/ 982313 w 1037177"/>
                  <a:gd name="connsiteY46" fmla="*/ 302990 h 449398"/>
                  <a:gd name="connsiteX47" fmla="*/ 1027462 w 1037177"/>
                  <a:gd name="connsiteY47" fmla="*/ 282035 h 449398"/>
                  <a:gd name="connsiteX48" fmla="*/ 1031557 w 1037177"/>
                  <a:gd name="connsiteY48" fmla="*/ 280321 h 449398"/>
                  <a:gd name="connsiteX49" fmla="*/ 1031462 w 1037177"/>
                  <a:gd name="connsiteY49" fmla="*/ 279654 h 449398"/>
                  <a:gd name="connsiteX50" fmla="*/ 1030795 w 1037177"/>
                  <a:gd name="connsiteY50" fmla="*/ 276130 h 449398"/>
                  <a:gd name="connsiteX51" fmla="*/ 1030128 w 1037177"/>
                  <a:gd name="connsiteY51" fmla="*/ 272701 h 449398"/>
                  <a:gd name="connsiteX52" fmla="*/ 1029557 w 1037177"/>
                  <a:gd name="connsiteY52" fmla="*/ 269748 h 449398"/>
                  <a:gd name="connsiteX53" fmla="*/ 1028605 w 1037177"/>
                  <a:gd name="connsiteY53" fmla="*/ 265176 h 449398"/>
                  <a:gd name="connsiteX54" fmla="*/ 1028129 w 1037177"/>
                  <a:gd name="connsiteY54" fmla="*/ 262699 h 449398"/>
                  <a:gd name="connsiteX55" fmla="*/ 1027462 w 1037177"/>
                  <a:gd name="connsiteY55" fmla="*/ 259556 h 449398"/>
                  <a:gd name="connsiteX56" fmla="*/ 1026700 w 1037177"/>
                  <a:gd name="connsiteY56" fmla="*/ 255841 h 449398"/>
                  <a:gd name="connsiteX57" fmla="*/ 1026128 w 1037177"/>
                  <a:gd name="connsiteY57" fmla="*/ 253174 h 449398"/>
                  <a:gd name="connsiteX58" fmla="*/ 1025271 w 1037177"/>
                  <a:gd name="connsiteY58" fmla="*/ 249269 h 449398"/>
                  <a:gd name="connsiteX59" fmla="*/ 1024700 w 1037177"/>
                  <a:gd name="connsiteY59" fmla="*/ 246697 h 449398"/>
                  <a:gd name="connsiteX60" fmla="*/ 1023938 w 1037177"/>
                  <a:gd name="connsiteY60" fmla="*/ 243649 h 449398"/>
                  <a:gd name="connsiteX61" fmla="*/ 1023175 w 1037177"/>
                  <a:gd name="connsiteY61" fmla="*/ 240506 h 449398"/>
                  <a:gd name="connsiteX62" fmla="*/ 1022032 w 1037177"/>
                  <a:gd name="connsiteY62" fmla="*/ 236029 h 449398"/>
                  <a:gd name="connsiteX63" fmla="*/ 1021366 w 1037177"/>
                  <a:gd name="connsiteY63" fmla="*/ 233743 h 449398"/>
                  <a:gd name="connsiteX64" fmla="*/ 1021080 w 1037177"/>
                  <a:gd name="connsiteY64" fmla="*/ 232601 h 449398"/>
                  <a:gd name="connsiteX65" fmla="*/ 1021080 w 1037177"/>
                  <a:gd name="connsiteY65" fmla="*/ 232601 h 449398"/>
                  <a:gd name="connsiteX66" fmla="*/ 986123 w 1037177"/>
                  <a:gd name="connsiteY66" fmla="*/ 243935 h 449398"/>
                  <a:gd name="connsiteX67" fmla="*/ 953548 w 1037177"/>
                  <a:gd name="connsiteY67" fmla="*/ 254413 h 449398"/>
                  <a:gd name="connsiteX68" fmla="*/ 913924 w 1037177"/>
                  <a:gd name="connsiteY68" fmla="*/ 264319 h 449398"/>
                  <a:gd name="connsiteX69" fmla="*/ 880110 w 1037177"/>
                  <a:gd name="connsiteY69" fmla="*/ 271939 h 449398"/>
                  <a:gd name="connsiteX70" fmla="*/ 846106 w 1037177"/>
                  <a:gd name="connsiteY70" fmla="*/ 276797 h 449398"/>
                  <a:gd name="connsiteX71" fmla="*/ 834200 w 1037177"/>
                  <a:gd name="connsiteY71" fmla="*/ 278130 h 449398"/>
                  <a:gd name="connsiteX72" fmla="*/ 833438 w 1037177"/>
                  <a:gd name="connsiteY72" fmla="*/ 278225 h 449398"/>
                  <a:gd name="connsiteX73" fmla="*/ 832866 w 1037177"/>
                  <a:gd name="connsiteY73" fmla="*/ 278320 h 449398"/>
                  <a:gd name="connsiteX74" fmla="*/ 832771 w 1037177"/>
                  <a:gd name="connsiteY74" fmla="*/ 278320 h 449398"/>
                  <a:gd name="connsiteX75" fmla="*/ 832104 w 1037177"/>
                  <a:gd name="connsiteY75" fmla="*/ 278416 h 449398"/>
                  <a:gd name="connsiteX76" fmla="*/ 831152 w 1037177"/>
                  <a:gd name="connsiteY76" fmla="*/ 278511 h 449398"/>
                  <a:gd name="connsiteX77" fmla="*/ 829913 w 1037177"/>
                  <a:gd name="connsiteY77" fmla="*/ 278701 h 449398"/>
                  <a:gd name="connsiteX78" fmla="*/ 827722 w 1037177"/>
                  <a:gd name="connsiteY78" fmla="*/ 279083 h 449398"/>
                  <a:gd name="connsiteX79" fmla="*/ 826008 w 1037177"/>
                  <a:gd name="connsiteY79" fmla="*/ 279368 h 449398"/>
                  <a:gd name="connsiteX80" fmla="*/ 823531 w 1037177"/>
                  <a:gd name="connsiteY80" fmla="*/ 279845 h 449398"/>
                  <a:gd name="connsiteX81" fmla="*/ 821245 w 1037177"/>
                  <a:gd name="connsiteY81" fmla="*/ 280226 h 449398"/>
                  <a:gd name="connsiteX82" fmla="*/ 817816 w 1037177"/>
                  <a:gd name="connsiteY82" fmla="*/ 280892 h 449398"/>
                  <a:gd name="connsiteX83" fmla="*/ 814388 w 1037177"/>
                  <a:gd name="connsiteY83" fmla="*/ 281559 h 449398"/>
                  <a:gd name="connsiteX84" fmla="*/ 811530 w 1037177"/>
                  <a:gd name="connsiteY84" fmla="*/ 282131 h 449398"/>
                  <a:gd name="connsiteX85" fmla="*/ 809244 w 1037177"/>
                  <a:gd name="connsiteY85" fmla="*/ 282607 h 449398"/>
                  <a:gd name="connsiteX86" fmla="*/ 808387 w 1037177"/>
                  <a:gd name="connsiteY86" fmla="*/ 282797 h 449398"/>
                  <a:gd name="connsiteX87" fmla="*/ 807625 w 1037177"/>
                  <a:gd name="connsiteY87" fmla="*/ 282988 h 449398"/>
                  <a:gd name="connsiteX88" fmla="*/ 803529 w 1037177"/>
                  <a:gd name="connsiteY88" fmla="*/ 283940 h 449398"/>
                  <a:gd name="connsiteX89" fmla="*/ 801719 w 1037177"/>
                  <a:gd name="connsiteY89" fmla="*/ 284416 h 449398"/>
                  <a:gd name="connsiteX90" fmla="*/ 797052 w 1037177"/>
                  <a:gd name="connsiteY90" fmla="*/ 285560 h 449398"/>
                  <a:gd name="connsiteX91" fmla="*/ 795242 w 1037177"/>
                  <a:gd name="connsiteY91" fmla="*/ 286036 h 449398"/>
                  <a:gd name="connsiteX92" fmla="*/ 792575 w 1037177"/>
                  <a:gd name="connsiteY92" fmla="*/ 286703 h 449398"/>
                  <a:gd name="connsiteX93" fmla="*/ 790670 w 1037177"/>
                  <a:gd name="connsiteY93" fmla="*/ 287179 h 449398"/>
                  <a:gd name="connsiteX94" fmla="*/ 786860 w 1037177"/>
                  <a:gd name="connsiteY94" fmla="*/ 288226 h 449398"/>
                  <a:gd name="connsiteX95" fmla="*/ 782764 w 1037177"/>
                  <a:gd name="connsiteY95" fmla="*/ 289179 h 449398"/>
                  <a:gd name="connsiteX96" fmla="*/ 777811 w 1037177"/>
                  <a:gd name="connsiteY96" fmla="*/ 290036 h 449398"/>
                  <a:gd name="connsiteX97" fmla="*/ 775811 w 1037177"/>
                  <a:gd name="connsiteY97" fmla="*/ 290227 h 449398"/>
                  <a:gd name="connsiteX98" fmla="*/ 770096 w 1037177"/>
                  <a:gd name="connsiteY98" fmla="*/ 290703 h 449398"/>
                  <a:gd name="connsiteX99" fmla="*/ 763143 w 1037177"/>
                  <a:gd name="connsiteY99" fmla="*/ 291179 h 449398"/>
                  <a:gd name="connsiteX100" fmla="*/ 754761 w 1037177"/>
                  <a:gd name="connsiteY100" fmla="*/ 291751 h 449398"/>
                  <a:gd name="connsiteX101" fmla="*/ 750284 w 1037177"/>
                  <a:gd name="connsiteY101" fmla="*/ 292037 h 449398"/>
                  <a:gd name="connsiteX102" fmla="*/ 742759 w 1037177"/>
                  <a:gd name="connsiteY102" fmla="*/ 292608 h 449398"/>
                  <a:gd name="connsiteX103" fmla="*/ 737140 w 1037177"/>
                  <a:gd name="connsiteY103" fmla="*/ 293084 h 449398"/>
                  <a:gd name="connsiteX104" fmla="*/ 735139 w 1037177"/>
                  <a:gd name="connsiteY104" fmla="*/ 293275 h 449398"/>
                  <a:gd name="connsiteX105" fmla="*/ 728281 w 1037177"/>
                  <a:gd name="connsiteY105" fmla="*/ 293751 h 449398"/>
                  <a:gd name="connsiteX106" fmla="*/ 724948 w 1037177"/>
                  <a:gd name="connsiteY106" fmla="*/ 293941 h 449398"/>
                  <a:gd name="connsiteX107" fmla="*/ 715803 w 1037177"/>
                  <a:gd name="connsiteY107" fmla="*/ 294513 h 449398"/>
                  <a:gd name="connsiteX108" fmla="*/ 705517 w 1037177"/>
                  <a:gd name="connsiteY108" fmla="*/ 295180 h 449398"/>
                  <a:gd name="connsiteX109" fmla="*/ 699992 w 1037177"/>
                  <a:gd name="connsiteY109" fmla="*/ 295751 h 449398"/>
                  <a:gd name="connsiteX110" fmla="*/ 698182 w 1037177"/>
                  <a:gd name="connsiteY110" fmla="*/ 295942 h 449398"/>
                  <a:gd name="connsiteX111" fmla="*/ 697135 w 1037177"/>
                  <a:gd name="connsiteY111" fmla="*/ 296037 h 449398"/>
                  <a:gd name="connsiteX112" fmla="*/ 696373 w 1037177"/>
                  <a:gd name="connsiteY112" fmla="*/ 296132 h 449398"/>
                  <a:gd name="connsiteX113" fmla="*/ 693611 w 1037177"/>
                  <a:gd name="connsiteY113" fmla="*/ 296513 h 449398"/>
                  <a:gd name="connsiteX114" fmla="*/ 692468 w 1037177"/>
                  <a:gd name="connsiteY114" fmla="*/ 296704 h 449398"/>
                  <a:gd name="connsiteX115" fmla="*/ 690277 w 1037177"/>
                  <a:gd name="connsiteY115" fmla="*/ 296989 h 449398"/>
                  <a:gd name="connsiteX116" fmla="*/ 689038 w 1037177"/>
                  <a:gd name="connsiteY116" fmla="*/ 297180 h 449398"/>
                  <a:gd name="connsiteX117" fmla="*/ 688086 w 1037177"/>
                  <a:gd name="connsiteY117" fmla="*/ 297275 h 449398"/>
                  <a:gd name="connsiteX118" fmla="*/ 686752 w 1037177"/>
                  <a:gd name="connsiteY118" fmla="*/ 297466 h 449398"/>
                  <a:gd name="connsiteX119" fmla="*/ 683990 w 1037177"/>
                  <a:gd name="connsiteY119" fmla="*/ 297751 h 449398"/>
                  <a:gd name="connsiteX120" fmla="*/ 683704 w 1037177"/>
                  <a:gd name="connsiteY120" fmla="*/ 297751 h 449398"/>
                  <a:gd name="connsiteX121" fmla="*/ 681800 w 1037177"/>
                  <a:gd name="connsiteY121" fmla="*/ 297942 h 449398"/>
                  <a:gd name="connsiteX122" fmla="*/ 679418 w 1037177"/>
                  <a:gd name="connsiteY122" fmla="*/ 298228 h 449398"/>
                  <a:gd name="connsiteX123" fmla="*/ 677799 w 1037177"/>
                  <a:gd name="connsiteY123" fmla="*/ 298418 h 449398"/>
                  <a:gd name="connsiteX124" fmla="*/ 676751 w 1037177"/>
                  <a:gd name="connsiteY124" fmla="*/ 298514 h 449398"/>
                  <a:gd name="connsiteX125" fmla="*/ 674941 w 1037177"/>
                  <a:gd name="connsiteY125" fmla="*/ 298704 h 449398"/>
                  <a:gd name="connsiteX126" fmla="*/ 672179 w 1037177"/>
                  <a:gd name="connsiteY126" fmla="*/ 298990 h 449398"/>
                  <a:gd name="connsiteX127" fmla="*/ 672179 w 1037177"/>
                  <a:gd name="connsiteY127" fmla="*/ 298990 h 449398"/>
                  <a:gd name="connsiteX128" fmla="*/ 670370 w 1037177"/>
                  <a:gd name="connsiteY128" fmla="*/ 299180 h 449398"/>
                  <a:gd name="connsiteX129" fmla="*/ 668369 w 1037177"/>
                  <a:gd name="connsiteY129" fmla="*/ 299371 h 449398"/>
                  <a:gd name="connsiteX130" fmla="*/ 667131 w 1037177"/>
                  <a:gd name="connsiteY130" fmla="*/ 299466 h 449398"/>
                  <a:gd name="connsiteX131" fmla="*/ 665607 w 1037177"/>
                  <a:gd name="connsiteY131" fmla="*/ 299561 h 449398"/>
                  <a:gd name="connsiteX132" fmla="*/ 663797 w 1037177"/>
                  <a:gd name="connsiteY132" fmla="*/ 299752 h 449398"/>
                  <a:gd name="connsiteX133" fmla="*/ 662368 w 1037177"/>
                  <a:gd name="connsiteY133" fmla="*/ 299847 h 449398"/>
                  <a:gd name="connsiteX134" fmla="*/ 661321 w 1037177"/>
                  <a:gd name="connsiteY134" fmla="*/ 299942 h 449398"/>
                  <a:gd name="connsiteX135" fmla="*/ 659892 w 1037177"/>
                  <a:gd name="connsiteY135" fmla="*/ 300037 h 449398"/>
                  <a:gd name="connsiteX136" fmla="*/ 659606 w 1037177"/>
                  <a:gd name="connsiteY136" fmla="*/ 300037 h 449398"/>
                  <a:gd name="connsiteX137" fmla="*/ 659511 w 1037177"/>
                  <a:gd name="connsiteY137" fmla="*/ 300037 h 449398"/>
                  <a:gd name="connsiteX138" fmla="*/ 636841 w 1037177"/>
                  <a:gd name="connsiteY138" fmla="*/ 302133 h 449398"/>
                  <a:gd name="connsiteX139" fmla="*/ 616268 w 1037177"/>
                  <a:gd name="connsiteY139" fmla="*/ 303847 h 449398"/>
                  <a:gd name="connsiteX140" fmla="*/ 598265 w 1037177"/>
                  <a:gd name="connsiteY140" fmla="*/ 303847 h 449398"/>
                  <a:gd name="connsiteX141" fmla="*/ 580072 w 1037177"/>
                  <a:gd name="connsiteY141" fmla="*/ 304895 h 449398"/>
                  <a:gd name="connsiteX142" fmla="*/ 564356 w 1037177"/>
                  <a:gd name="connsiteY142" fmla="*/ 303943 h 449398"/>
                  <a:gd name="connsiteX143" fmla="*/ 538258 w 1037177"/>
                  <a:gd name="connsiteY143" fmla="*/ 303562 h 449398"/>
                  <a:gd name="connsiteX144" fmla="*/ 526351 w 1037177"/>
                  <a:gd name="connsiteY144" fmla="*/ 302895 h 449398"/>
                  <a:gd name="connsiteX145" fmla="*/ 481584 w 1037177"/>
                  <a:gd name="connsiteY145" fmla="*/ 300323 h 449398"/>
                  <a:gd name="connsiteX146" fmla="*/ 476250 w 1037177"/>
                  <a:gd name="connsiteY146" fmla="*/ 299180 h 449398"/>
                  <a:gd name="connsiteX147" fmla="*/ 464344 w 1037177"/>
                  <a:gd name="connsiteY147" fmla="*/ 297656 h 449398"/>
                  <a:gd name="connsiteX148" fmla="*/ 422148 w 1037177"/>
                  <a:gd name="connsiteY148" fmla="*/ 295180 h 449398"/>
                  <a:gd name="connsiteX149" fmla="*/ 293465 w 1037177"/>
                  <a:gd name="connsiteY149" fmla="*/ 274796 h 449398"/>
                  <a:gd name="connsiteX150" fmla="*/ 260413 w 1037177"/>
                  <a:gd name="connsiteY150" fmla="*/ 266986 h 449398"/>
                  <a:gd name="connsiteX151" fmla="*/ 228981 w 1037177"/>
                  <a:gd name="connsiteY151" fmla="*/ 256318 h 449398"/>
                  <a:gd name="connsiteX152" fmla="*/ 130588 w 1037177"/>
                  <a:gd name="connsiteY152" fmla="*/ 205073 h 449398"/>
                  <a:gd name="connsiteX153" fmla="*/ 76962 w 1037177"/>
                  <a:gd name="connsiteY153" fmla="*/ 146685 h 449398"/>
                  <a:gd name="connsiteX154" fmla="*/ 52006 w 1037177"/>
                  <a:gd name="connsiteY154" fmla="*/ 72962 h 449398"/>
                  <a:gd name="connsiteX155" fmla="*/ 52006 w 1037177"/>
                  <a:gd name="connsiteY155" fmla="*/ 71628 h 449398"/>
                  <a:gd name="connsiteX156" fmla="*/ 52006 w 1037177"/>
                  <a:gd name="connsiteY156" fmla="*/ 71056 h 449398"/>
                  <a:gd name="connsiteX157" fmla="*/ 52006 w 1037177"/>
                  <a:gd name="connsiteY157" fmla="*/ 70961 h 449398"/>
                  <a:gd name="connsiteX158" fmla="*/ 52006 w 1037177"/>
                  <a:gd name="connsiteY158" fmla="*/ 70390 h 449398"/>
                  <a:gd name="connsiteX159" fmla="*/ 52006 w 1037177"/>
                  <a:gd name="connsiteY159" fmla="*/ 69818 h 449398"/>
                  <a:gd name="connsiteX160" fmla="*/ 52102 w 1037177"/>
                  <a:gd name="connsiteY160" fmla="*/ 68485 h 449398"/>
                  <a:gd name="connsiteX161" fmla="*/ 52197 w 1037177"/>
                  <a:gd name="connsiteY161" fmla="*/ 67437 h 449398"/>
                  <a:gd name="connsiteX162" fmla="*/ 52388 w 1037177"/>
                  <a:gd name="connsiteY162" fmla="*/ 65818 h 449398"/>
                  <a:gd name="connsiteX163" fmla="*/ 52673 w 1037177"/>
                  <a:gd name="connsiteY163" fmla="*/ 64008 h 449398"/>
                  <a:gd name="connsiteX164" fmla="*/ 53149 w 1037177"/>
                  <a:gd name="connsiteY164" fmla="*/ 61531 h 449398"/>
                  <a:gd name="connsiteX165" fmla="*/ 53435 w 1037177"/>
                  <a:gd name="connsiteY165" fmla="*/ 60484 h 449398"/>
                  <a:gd name="connsiteX166" fmla="*/ 54388 w 1037177"/>
                  <a:gd name="connsiteY166" fmla="*/ 56959 h 449398"/>
                  <a:gd name="connsiteX167" fmla="*/ 55340 w 1037177"/>
                  <a:gd name="connsiteY167" fmla="*/ 53912 h 449398"/>
                  <a:gd name="connsiteX168" fmla="*/ 56007 w 1037177"/>
                  <a:gd name="connsiteY168" fmla="*/ 52006 h 449398"/>
                  <a:gd name="connsiteX169" fmla="*/ 57245 w 1037177"/>
                  <a:gd name="connsiteY169" fmla="*/ 48673 h 449398"/>
                  <a:gd name="connsiteX170" fmla="*/ 58960 w 1037177"/>
                  <a:gd name="connsiteY170" fmla="*/ 44291 h 449398"/>
                  <a:gd name="connsiteX171" fmla="*/ 59531 w 1037177"/>
                  <a:gd name="connsiteY171" fmla="*/ 42863 h 449398"/>
                  <a:gd name="connsiteX172" fmla="*/ 60674 w 1037177"/>
                  <a:gd name="connsiteY172" fmla="*/ 40195 h 449398"/>
                  <a:gd name="connsiteX173" fmla="*/ 64198 w 1037177"/>
                  <a:gd name="connsiteY173" fmla="*/ 32480 h 449398"/>
                  <a:gd name="connsiteX174" fmla="*/ 65532 w 1037177"/>
                  <a:gd name="connsiteY174" fmla="*/ 29623 h 449398"/>
                  <a:gd name="connsiteX175" fmla="*/ 67818 w 1037177"/>
                  <a:gd name="connsiteY175" fmla="*/ 25051 h 449398"/>
                  <a:gd name="connsiteX176" fmla="*/ 70104 w 1037177"/>
                  <a:gd name="connsiteY176" fmla="*/ 20669 h 449398"/>
                  <a:gd name="connsiteX177" fmla="*/ 71056 w 1037177"/>
                  <a:gd name="connsiteY177" fmla="*/ 18859 h 449398"/>
                  <a:gd name="connsiteX178" fmla="*/ 72676 w 1037177"/>
                  <a:gd name="connsiteY178" fmla="*/ 15716 h 449398"/>
                  <a:gd name="connsiteX179" fmla="*/ 73914 w 1037177"/>
                  <a:gd name="connsiteY179" fmla="*/ 13335 h 449398"/>
                  <a:gd name="connsiteX180" fmla="*/ 75914 w 1037177"/>
                  <a:gd name="connsiteY180" fmla="*/ 9525 h 449398"/>
                  <a:gd name="connsiteX181" fmla="*/ 78867 w 1037177"/>
                  <a:gd name="connsiteY181" fmla="*/ 3334 h 449398"/>
                  <a:gd name="connsiteX182" fmla="*/ 79724 w 1037177"/>
                  <a:gd name="connsiteY182" fmla="*/ 952 h 449398"/>
                  <a:gd name="connsiteX183" fmla="*/ 79724 w 1037177"/>
                  <a:gd name="connsiteY183" fmla="*/ 286 h 449398"/>
                  <a:gd name="connsiteX184" fmla="*/ 79534 w 1037177"/>
                  <a:gd name="connsiteY184" fmla="*/ 0 h 449398"/>
                  <a:gd name="connsiteX185" fmla="*/ 79153 w 1037177"/>
                  <a:gd name="connsiteY185" fmla="*/ 381 h 449398"/>
                  <a:gd name="connsiteX186" fmla="*/ 77533 w 1037177"/>
                  <a:gd name="connsiteY186" fmla="*/ 1715 h 449398"/>
                  <a:gd name="connsiteX187" fmla="*/ 77248 w 1037177"/>
                  <a:gd name="connsiteY187" fmla="*/ 1905 h 449398"/>
                  <a:gd name="connsiteX188" fmla="*/ 76962 w 1037177"/>
                  <a:gd name="connsiteY188" fmla="*/ 2191 h 449398"/>
                  <a:gd name="connsiteX189" fmla="*/ 76676 w 1037177"/>
                  <a:gd name="connsiteY189" fmla="*/ 2476 h 449398"/>
                  <a:gd name="connsiteX190" fmla="*/ 76390 w 1037177"/>
                  <a:gd name="connsiteY190" fmla="*/ 2667 h 449398"/>
                  <a:gd name="connsiteX191" fmla="*/ 76105 w 1037177"/>
                  <a:gd name="connsiteY191" fmla="*/ 2953 h 449398"/>
                  <a:gd name="connsiteX192" fmla="*/ 76009 w 1037177"/>
                  <a:gd name="connsiteY192" fmla="*/ 3048 h 449398"/>
                  <a:gd name="connsiteX193" fmla="*/ 75533 w 1037177"/>
                  <a:gd name="connsiteY193" fmla="*/ 3429 h 449398"/>
                  <a:gd name="connsiteX194" fmla="*/ 74962 w 1037177"/>
                  <a:gd name="connsiteY194" fmla="*/ 3905 h 449398"/>
                  <a:gd name="connsiteX195" fmla="*/ 62674 w 1037177"/>
                  <a:gd name="connsiteY195" fmla="*/ 14002 h 449398"/>
                  <a:gd name="connsiteX196" fmla="*/ 55054 w 1037177"/>
                  <a:gd name="connsiteY196" fmla="*/ 21241 h 449398"/>
                  <a:gd name="connsiteX197" fmla="*/ 33623 w 1037177"/>
                  <a:gd name="connsiteY197" fmla="*/ 52388 h 449398"/>
                  <a:gd name="connsiteX198" fmla="*/ 24765 w 1037177"/>
                  <a:gd name="connsiteY198" fmla="*/ 65056 h 449398"/>
                  <a:gd name="connsiteX199" fmla="*/ 24003 w 1037177"/>
                  <a:gd name="connsiteY199" fmla="*/ 71152 h 449398"/>
                  <a:gd name="connsiteX200" fmla="*/ 23717 w 1037177"/>
                  <a:gd name="connsiteY200" fmla="*/ 72580 h 449398"/>
                  <a:gd name="connsiteX201" fmla="*/ 15907 w 1037177"/>
                  <a:gd name="connsiteY201" fmla="*/ 91249 h 449398"/>
                  <a:gd name="connsiteX202" fmla="*/ 14288 w 1037177"/>
                  <a:gd name="connsiteY202" fmla="*/ 101822 h 449398"/>
                  <a:gd name="connsiteX203" fmla="*/ 13144 w 1037177"/>
                  <a:gd name="connsiteY203" fmla="*/ 106966 h 449398"/>
                  <a:gd name="connsiteX204" fmla="*/ 9906 w 1037177"/>
                  <a:gd name="connsiteY204" fmla="*/ 111347 h 449398"/>
                  <a:gd name="connsiteX205" fmla="*/ 4572 w 1037177"/>
                  <a:gd name="connsiteY205" fmla="*/ 131921 h 449398"/>
                  <a:gd name="connsiteX206" fmla="*/ 1810 w 1037177"/>
                  <a:gd name="connsiteY206" fmla="*/ 153257 h 449398"/>
                  <a:gd name="connsiteX207" fmla="*/ 0 w 1037177"/>
                  <a:gd name="connsiteY207" fmla="*/ 196596 h 449398"/>
                  <a:gd name="connsiteX208" fmla="*/ 476 w 1037177"/>
                  <a:gd name="connsiteY208" fmla="*/ 207454 h 449398"/>
                  <a:gd name="connsiteX209" fmla="*/ 1810 w 1037177"/>
                  <a:gd name="connsiteY209" fmla="*/ 218218 h 449398"/>
                  <a:gd name="connsiteX210" fmla="*/ 8477 w 1037177"/>
                  <a:gd name="connsiteY210" fmla="*/ 238601 h 449398"/>
                  <a:gd name="connsiteX211" fmla="*/ 20479 w 1037177"/>
                  <a:gd name="connsiteY211" fmla="*/ 279464 h 449398"/>
                  <a:gd name="connsiteX212" fmla="*/ 41338 w 1037177"/>
                  <a:gd name="connsiteY212" fmla="*/ 314992 h 449398"/>
                  <a:gd name="connsiteX213" fmla="*/ 47815 w 1037177"/>
                  <a:gd name="connsiteY213" fmla="*/ 322612 h 449398"/>
                  <a:gd name="connsiteX214" fmla="*/ 54388 w 1037177"/>
                  <a:gd name="connsiteY214" fmla="*/ 330041 h 449398"/>
                  <a:gd name="connsiteX215" fmla="*/ 60865 w 1037177"/>
                  <a:gd name="connsiteY215" fmla="*/ 337566 h 449398"/>
                  <a:gd name="connsiteX216" fmla="*/ 66675 w 1037177"/>
                  <a:gd name="connsiteY216" fmla="*/ 346139 h 449398"/>
                  <a:gd name="connsiteX217" fmla="*/ 71152 w 1037177"/>
                  <a:gd name="connsiteY217" fmla="*/ 348234 h 449398"/>
                  <a:gd name="connsiteX218" fmla="*/ 74390 w 1037177"/>
                  <a:gd name="connsiteY218" fmla="*/ 352139 h 449398"/>
                  <a:gd name="connsiteX219" fmla="*/ 81439 w 1037177"/>
                  <a:gd name="connsiteY219" fmla="*/ 359093 h 449398"/>
                  <a:gd name="connsiteX220" fmla="*/ 97822 w 1037177"/>
                  <a:gd name="connsiteY220" fmla="*/ 368618 h 449398"/>
                  <a:gd name="connsiteX221" fmla="*/ 113538 w 1037177"/>
                  <a:gd name="connsiteY221" fmla="*/ 379285 h 449398"/>
                  <a:gd name="connsiteX222" fmla="*/ 129064 w 1037177"/>
                  <a:gd name="connsiteY222" fmla="*/ 390716 h 449398"/>
                  <a:gd name="connsiteX223" fmla="*/ 146399 w 1037177"/>
                  <a:gd name="connsiteY223" fmla="*/ 397478 h 449398"/>
                  <a:gd name="connsiteX224" fmla="*/ 155543 w 1037177"/>
                  <a:gd name="connsiteY224" fmla="*/ 399002 h 449398"/>
                  <a:gd name="connsiteX225" fmla="*/ 164116 w 1037177"/>
                  <a:gd name="connsiteY225" fmla="*/ 402717 h 449398"/>
                  <a:gd name="connsiteX226" fmla="*/ 177260 w 1037177"/>
                  <a:gd name="connsiteY226" fmla="*/ 412718 h 449398"/>
                  <a:gd name="connsiteX227" fmla="*/ 204311 w 1037177"/>
                  <a:gd name="connsiteY227" fmla="*/ 420814 h 449398"/>
                  <a:gd name="connsiteX228" fmla="*/ 227838 w 1037177"/>
                  <a:gd name="connsiteY228" fmla="*/ 419767 h 449398"/>
                  <a:gd name="connsiteX229" fmla="*/ 241078 w 1037177"/>
                  <a:gd name="connsiteY229" fmla="*/ 421862 h 449398"/>
                  <a:gd name="connsiteX230" fmla="*/ 283273 w 1037177"/>
                  <a:gd name="connsiteY230" fmla="*/ 429863 h 449398"/>
                  <a:gd name="connsiteX231" fmla="*/ 298609 w 1037177"/>
                  <a:gd name="connsiteY231" fmla="*/ 433292 h 449398"/>
                  <a:gd name="connsiteX232" fmla="*/ 306133 w 1037177"/>
                  <a:gd name="connsiteY232" fmla="*/ 433673 h 449398"/>
                  <a:gd name="connsiteX233" fmla="*/ 335280 w 1037177"/>
                  <a:gd name="connsiteY233" fmla="*/ 436245 h 449398"/>
                  <a:gd name="connsiteX234" fmla="*/ 349377 w 1037177"/>
                  <a:gd name="connsiteY234" fmla="*/ 440722 h 449398"/>
                  <a:gd name="connsiteX235" fmla="*/ 369284 w 1037177"/>
                  <a:gd name="connsiteY235" fmla="*/ 443389 h 449398"/>
                  <a:gd name="connsiteX236" fmla="*/ 410146 w 1037177"/>
                  <a:gd name="connsiteY236" fmla="*/ 449389 h 449398"/>
                  <a:gd name="connsiteX237" fmla="*/ 414147 w 1037177"/>
                  <a:gd name="connsiteY237" fmla="*/ 448247 h 449398"/>
                  <a:gd name="connsiteX238" fmla="*/ 402336 w 1037177"/>
                  <a:gd name="connsiteY238" fmla="*/ 440626 h 449398"/>
                  <a:gd name="connsiteX239" fmla="*/ 395954 w 1037177"/>
                  <a:gd name="connsiteY239" fmla="*/ 440436 h 449398"/>
                  <a:gd name="connsiteX240" fmla="*/ 384524 w 1037177"/>
                  <a:gd name="connsiteY240" fmla="*/ 440341 h 449398"/>
                  <a:gd name="connsiteX241" fmla="*/ 347948 w 1037177"/>
                  <a:gd name="connsiteY241" fmla="*/ 435674 h 449398"/>
                  <a:gd name="connsiteX242" fmla="*/ 344329 w 1037177"/>
                  <a:gd name="connsiteY242" fmla="*/ 434626 h 449398"/>
                  <a:gd name="connsiteX243" fmla="*/ 330517 w 1037177"/>
                  <a:gd name="connsiteY243" fmla="*/ 428054 h 449398"/>
                  <a:gd name="connsiteX244" fmla="*/ 327184 w 1037177"/>
                  <a:gd name="connsiteY244" fmla="*/ 425291 h 449398"/>
                  <a:gd name="connsiteX245" fmla="*/ 347567 w 1037177"/>
                  <a:gd name="connsiteY245" fmla="*/ 421386 h 449398"/>
                  <a:gd name="connsiteX246" fmla="*/ 353854 w 1037177"/>
                  <a:gd name="connsiteY246" fmla="*/ 422910 h 449398"/>
                  <a:gd name="connsiteX247" fmla="*/ 362140 w 1037177"/>
                  <a:gd name="connsiteY247" fmla="*/ 427482 h 449398"/>
                  <a:gd name="connsiteX248" fmla="*/ 373285 w 1037177"/>
                  <a:gd name="connsiteY248" fmla="*/ 428054 h 449398"/>
                  <a:gd name="connsiteX249" fmla="*/ 360045 w 1037177"/>
                  <a:gd name="connsiteY249" fmla="*/ 422529 h 449398"/>
                  <a:gd name="connsiteX250" fmla="*/ 362807 w 1037177"/>
                  <a:gd name="connsiteY250" fmla="*/ 419672 h 449398"/>
                  <a:gd name="connsiteX251" fmla="*/ 382429 w 1037177"/>
                  <a:gd name="connsiteY251" fmla="*/ 421386 h 449398"/>
                  <a:gd name="connsiteX252" fmla="*/ 385572 w 1037177"/>
                  <a:gd name="connsiteY252" fmla="*/ 423386 h 449398"/>
                  <a:gd name="connsiteX253" fmla="*/ 380619 w 1037177"/>
                  <a:gd name="connsiteY253" fmla="*/ 429863 h 449398"/>
                  <a:gd name="connsiteX254" fmla="*/ 394811 w 1037177"/>
                  <a:gd name="connsiteY254" fmla="*/ 431101 h 449398"/>
                  <a:gd name="connsiteX255" fmla="*/ 397669 w 1037177"/>
                  <a:gd name="connsiteY255" fmla="*/ 429006 h 449398"/>
                  <a:gd name="connsiteX256" fmla="*/ 392049 w 1037177"/>
                  <a:gd name="connsiteY256" fmla="*/ 426149 h 449398"/>
                  <a:gd name="connsiteX257" fmla="*/ 411575 w 1037177"/>
                  <a:gd name="connsiteY257" fmla="*/ 425387 h 449398"/>
                  <a:gd name="connsiteX258" fmla="*/ 411575 w 1037177"/>
                  <a:gd name="connsiteY258" fmla="*/ 425387 h 449398"/>
                  <a:gd name="connsiteX259" fmla="*/ 411575 w 1037177"/>
                  <a:gd name="connsiteY259" fmla="*/ 425387 h 449398"/>
                  <a:gd name="connsiteX260" fmla="*/ 411575 w 1037177"/>
                  <a:gd name="connsiteY260" fmla="*/ 425387 h 449398"/>
                  <a:gd name="connsiteX261" fmla="*/ 411575 w 1037177"/>
                  <a:gd name="connsiteY261" fmla="*/ 425387 h 449398"/>
                  <a:gd name="connsiteX262" fmla="*/ 411575 w 1037177"/>
                  <a:gd name="connsiteY262" fmla="*/ 425387 h 449398"/>
                  <a:gd name="connsiteX263" fmla="*/ 443198 w 1037177"/>
                  <a:gd name="connsiteY263" fmla="*/ 428149 h 449398"/>
                  <a:gd name="connsiteX264" fmla="*/ 453104 w 1037177"/>
                  <a:gd name="connsiteY264" fmla="*/ 431959 h 449398"/>
                  <a:gd name="connsiteX265" fmla="*/ 464534 w 1037177"/>
                  <a:gd name="connsiteY265" fmla="*/ 437483 h 449398"/>
                  <a:gd name="connsiteX266" fmla="*/ 491966 w 1037177"/>
                  <a:gd name="connsiteY266" fmla="*/ 438055 h 449398"/>
                  <a:gd name="connsiteX267" fmla="*/ 544544 w 1037177"/>
                  <a:gd name="connsiteY267" fmla="*/ 432054 h 449398"/>
                  <a:gd name="connsiteX268" fmla="*/ 565880 w 1037177"/>
                  <a:gd name="connsiteY268" fmla="*/ 435007 h 449398"/>
                  <a:gd name="connsiteX269" fmla="*/ 564356 w 1037177"/>
                  <a:gd name="connsiteY269" fmla="*/ 428720 h 449398"/>
                  <a:gd name="connsiteX270" fmla="*/ 581406 w 1037177"/>
                  <a:gd name="connsiteY270" fmla="*/ 433292 h 449398"/>
                  <a:gd name="connsiteX271" fmla="*/ 586264 w 1037177"/>
                  <a:gd name="connsiteY271" fmla="*/ 433864 h 449398"/>
                  <a:gd name="connsiteX272" fmla="*/ 601408 w 1037177"/>
                  <a:gd name="connsiteY272" fmla="*/ 425387 h 449398"/>
                  <a:gd name="connsiteX273" fmla="*/ 610934 w 1037177"/>
                  <a:gd name="connsiteY273" fmla="*/ 427577 h 449398"/>
                  <a:gd name="connsiteX274" fmla="*/ 615886 w 1037177"/>
                  <a:gd name="connsiteY274" fmla="*/ 427387 h 449398"/>
                  <a:gd name="connsiteX275" fmla="*/ 627983 w 1037177"/>
                  <a:gd name="connsiteY275" fmla="*/ 422243 h 449398"/>
                  <a:gd name="connsiteX276" fmla="*/ 645890 w 1037177"/>
                  <a:gd name="connsiteY276" fmla="*/ 419576 h 449398"/>
                  <a:gd name="connsiteX277" fmla="*/ 651129 w 1037177"/>
                  <a:gd name="connsiteY277" fmla="*/ 416909 h 449398"/>
                  <a:gd name="connsiteX278" fmla="*/ 650462 w 1037177"/>
                  <a:gd name="connsiteY278" fmla="*/ 414909 h 449398"/>
                  <a:gd name="connsiteX279" fmla="*/ 609505 w 1037177"/>
                  <a:gd name="connsiteY279" fmla="*/ 416814 h 449398"/>
                  <a:gd name="connsiteX280" fmla="*/ 619315 w 1037177"/>
                  <a:gd name="connsiteY280" fmla="*/ 413004 h 449398"/>
                  <a:gd name="connsiteX281" fmla="*/ 668464 w 1037177"/>
                  <a:gd name="connsiteY281" fmla="*/ 409099 h 449398"/>
                  <a:gd name="connsiteX282" fmla="*/ 716280 w 1037177"/>
                  <a:gd name="connsiteY282" fmla="*/ 405860 h 449398"/>
                  <a:gd name="connsiteX283" fmla="*/ 735235 w 1037177"/>
                  <a:gd name="connsiteY283" fmla="*/ 403765 h 449398"/>
                  <a:gd name="connsiteX284" fmla="*/ 735616 w 1037177"/>
                  <a:gd name="connsiteY284" fmla="*/ 403765 h 449398"/>
                  <a:gd name="connsiteX285" fmla="*/ 735616 w 1037177"/>
                  <a:gd name="connsiteY285" fmla="*/ 403765 h 449398"/>
                  <a:gd name="connsiteX286" fmla="*/ 736092 w 1037177"/>
                  <a:gd name="connsiteY286" fmla="*/ 403670 h 449398"/>
                  <a:gd name="connsiteX287" fmla="*/ 736854 w 1037177"/>
                  <a:gd name="connsiteY287" fmla="*/ 403574 h 449398"/>
                  <a:gd name="connsiteX288" fmla="*/ 738092 w 1037177"/>
                  <a:gd name="connsiteY288" fmla="*/ 403384 h 449398"/>
                  <a:gd name="connsiteX289" fmla="*/ 739330 w 1037177"/>
                  <a:gd name="connsiteY289" fmla="*/ 403193 h 449398"/>
                  <a:gd name="connsiteX290" fmla="*/ 740283 w 1037177"/>
                  <a:gd name="connsiteY290" fmla="*/ 403003 h 449398"/>
                  <a:gd name="connsiteX291" fmla="*/ 740569 w 1037177"/>
                  <a:gd name="connsiteY291" fmla="*/ 402908 h 449398"/>
                  <a:gd name="connsiteX292" fmla="*/ 740664 w 1037177"/>
                  <a:gd name="connsiteY292" fmla="*/ 402908 h 449398"/>
                  <a:gd name="connsiteX293" fmla="*/ 741140 w 1037177"/>
                  <a:gd name="connsiteY293" fmla="*/ 402812 h 449398"/>
                  <a:gd name="connsiteX294" fmla="*/ 742093 w 1037177"/>
                  <a:gd name="connsiteY294" fmla="*/ 402622 h 449398"/>
                  <a:gd name="connsiteX295" fmla="*/ 743140 w 1037177"/>
                  <a:gd name="connsiteY295" fmla="*/ 402336 h 449398"/>
                  <a:gd name="connsiteX296" fmla="*/ 744093 w 1037177"/>
                  <a:gd name="connsiteY296" fmla="*/ 402050 h 449398"/>
                  <a:gd name="connsiteX297" fmla="*/ 746188 w 1037177"/>
                  <a:gd name="connsiteY297" fmla="*/ 401574 h 449398"/>
                  <a:gd name="connsiteX298" fmla="*/ 750761 w 1037177"/>
                  <a:gd name="connsiteY298" fmla="*/ 400622 h 449398"/>
                  <a:gd name="connsiteX299" fmla="*/ 753713 w 1037177"/>
                  <a:gd name="connsiteY299" fmla="*/ 400145 h 449398"/>
                  <a:gd name="connsiteX300" fmla="*/ 754189 w 1037177"/>
                  <a:gd name="connsiteY300" fmla="*/ 400050 h 449398"/>
                  <a:gd name="connsiteX301" fmla="*/ 754380 w 1037177"/>
                  <a:gd name="connsiteY301" fmla="*/ 400050 h 449398"/>
                  <a:gd name="connsiteX302" fmla="*/ 755809 w 1037177"/>
                  <a:gd name="connsiteY302" fmla="*/ 399860 h 449398"/>
                  <a:gd name="connsiteX303" fmla="*/ 757333 w 1037177"/>
                  <a:gd name="connsiteY303" fmla="*/ 399574 h 449398"/>
                  <a:gd name="connsiteX304" fmla="*/ 758380 w 1037177"/>
                  <a:gd name="connsiteY304" fmla="*/ 399383 h 449398"/>
                  <a:gd name="connsiteX305" fmla="*/ 759523 w 1037177"/>
                  <a:gd name="connsiteY305" fmla="*/ 399193 h 449398"/>
                  <a:gd name="connsiteX306" fmla="*/ 759619 w 1037177"/>
                  <a:gd name="connsiteY306" fmla="*/ 399193 h 449398"/>
                  <a:gd name="connsiteX307" fmla="*/ 761333 w 1037177"/>
                  <a:gd name="connsiteY307" fmla="*/ 398907 h 449398"/>
                  <a:gd name="connsiteX308" fmla="*/ 764191 w 1037177"/>
                  <a:gd name="connsiteY308" fmla="*/ 398431 h 449398"/>
                  <a:gd name="connsiteX309" fmla="*/ 767429 w 1037177"/>
                  <a:gd name="connsiteY309" fmla="*/ 397859 h 449398"/>
                  <a:gd name="connsiteX310" fmla="*/ 770954 w 1037177"/>
                  <a:gd name="connsiteY310" fmla="*/ 397097 h 449398"/>
                  <a:gd name="connsiteX311" fmla="*/ 775906 w 1037177"/>
                  <a:gd name="connsiteY311" fmla="*/ 395764 h 449398"/>
                  <a:gd name="connsiteX312" fmla="*/ 777335 w 1037177"/>
                  <a:gd name="connsiteY312" fmla="*/ 395287 h 449398"/>
                  <a:gd name="connsiteX313" fmla="*/ 777335 w 1037177"/>
                  <a:gd name="connsiteY313" fmla="*/ 395287 h 449398"/>
                  <a:gd name="connsiteX314" fmla="*/ 779050 w 1037177"/>
                  <a:gd name="connsiteY314" fmla="*/ 394716 h 449398"/>
                  <a:gd name="connsiteX315" fmla="*/ 780288 w 1037177"/>
                  <a:gd name="connsiteY315" fmla="*/ 394240 h 449398"/>
                  <a:gd name="connsiteX316" fmla="*/ 781622 w 1037177"/>
                  <a:gd name="connsiteY316" fmla="*/ 393668 h 449398"/>
                  <a:gd name="connsiteX317" fmla="*/ 783050 w 1037177"/>
                  <a:gd name="connsiteY317" fmla="*/ 393001 h 449398"/>
                  <a:gd name="connsiteX318" fmla="*/ 783621 w 1037177"/>
                  <a:gd name="connsiteY318" fmla="*/ 393287 h 449398"/>
                  <a:gd name="connsiteX319" fmla="*/ 784670 w 1037177"/>
                  <a:gd name="connsiteY319" fmla="*/ 393478 h 449398"/>
                  <a:gd name="connsiteX320" fmla="*/ 785431 w 1037177"/>
                  <a:gd name="connsiteY320" fmla="*/ 393478 h 449398"/>
                  <a:gd name="connsiteX321" fmla="*/ 786860 w 1037177"/>
                  <a:gd name="connsiteY321" fmla="*/ 393478 h 449398"/>
                  <a:gd name="connsiteX322" fmla="*/ 788194 w 1037177"/>
                  <a:gd name="connsiteY322" fmla="*/ 393383 h 449398"/>
                  <a:gd name="connsiteX323" fmla="*/ 789908 w 1037177"/>
                  <a:gd name="connsiteY323" fmla="*/ 393287 h 449398"/>
                  <a:gd name="connsiteX324" fmla="*/ 791147 w 1037177"/>
                  <a:gd name="connsiteY324" fmla="*/ 393192 h 449398"/>
                  <a:gd name="connsiteX325" fmla="*/ 794004 w 1037177"/>
                  <a:gd name="connsiteY325" fmla="*/ 392906 h 449398"/>
                  <a:gd name="connsiteX326" fmla="*/ 797719 w 1037177"/>
                  <a:gd name="connsiteY326" fmla="*/ 392430 h 449398"/>
                  <a:gd name="connsiteX327" fmla="*/ 800385 w 1037177"/>
                  <a:gd name="connsiteY327" fmla="*/ 392049 h 449398"/>
                  <a:gd name="connsiteX328" fmla="*/ 804577 w 1037177"/>
                  <a:gd name="connsiteY328" fmla="*/ 391287 h 449398"/>
                  <a:gd name="connsiteX329" fmla="*/ 809434 w 1037177"/>
                  <a:gd name="connsiteY329" fmla="*/ 390144 h 449398"/>
                  <a:gd name="connsiteX330" fmla="*/ 811244 w 1037177"/>
                  <a:gd name="connsiteY330" fmla="*/ 389858 h 449398"/>
                  <a:gd name="connsiteX331" fmla="*/ 816387 w 1037177"/>
                  <a:gd name="connsiteY331" fmla="*/ 388906 h 449398"/>
                  <a:gd name="connsiteX332" fmla="*/ 820578 w 1037177"/>
                  <a:gd name="connsiteY332" fmla="*/ 388049 h 449398"/>
                  <a:gd name="connsiteX333" fmla="*/ 823531 w 1037177"/>
                  <a:gd name="connsiteY333" fmla="*/ 387382 h 449398"/>
                  <a:gd name="connsiteX334" fmla="*/ 825151 w 1037177"/>
                  <a:gd name="connsiteY334" fmla="*/ 387001 h 449398"/>
                  <a:gd name="connsiteX335" fmla="*/ 830770 w 1037177"/>
                  <a:gd name="connsiteY335" fmla="*/ 385953 h 449398"/>
                  <a:gd name="connsiteX336" fmla="*/ 834294 w 1037177"/>
                  <a:gd name="connsiteY336" fmla="*/ 385381 h 449398"/>
                  <a:gd name="connsiteX337" fmla="*/ 838200 w 1037177"/>
                  <a:gd name="connsiteY337" fmla="*/ 384715 h 449398"/>
                  <a:gd name="connsiteX338" fmla="*/ 842391 w 1037177"/>
                  <a:gd name="connsiteY338" fmla="*/ 383953 h 449398"/>
                  <a:gd name="connsiteX339" fmla="*/ 844486 w 1037177"/>
                  <a:gd name="connsiteY339" fmla="*/ 383572 h 449398"/>
                  <a:gd name="connsiteX340" fmla="*/ 846201 w 1037177"/>
                  <a:gd name="connsiteY340" fmla="*/ 383191 h 449398"/>
                  <a:gd name="connsiteX341" fmla="*/ 850202 w 1037177"/>
                  <a:gd name="connsiteY341" fmla="*/ 382238 h 449398"/>
                  <a:gd name="connsiteX342" fmla="*/ 852297 w 1037177"/>
                  <a:gd name="connsiteY342" fmla="*/ 381667 h 449398"/>
                  <a:gd name="connsiteX343" fmla="*/ 855345 w 1037177"/>
                  <a:gd name="connsiteY343" fmla="*/ 380714 h 449398"/>
                  <a:gd name="connsiteX344" fmla="*/ 856869 w 1037177"/>
                  <a:gd name="connsiteY344" fmla="*/ 380143 h 449398"/>
                  <a:gd name="connsiteX345" fmla="*/ 858774 w 1037177"/>
                  <a:gd name="connsiteY345" fmla="*/ 379381 h 449398"/>
                  <a:gd name="connsiteX346" fmla="*/ 860774 w 1037177"/>
                  <a:gd name="connsiteY346" fmla="*/ 378524 h 449398"/>
                  <a:gd name="connsiteX347" fmla="*/ 862679 w 1037177"/>
                  <a:gd name="connsiteY347" fmla="*/ 377571 h 449398"/>
                  <a:gd name="connsiteX348" fmla="*/ 863918 w 1037177"/>
                  <a:gd name="connsiteY348" fmla="*/ 376904 h 449398"/>
                  <a:gd name="connsiteX349" fmla="*/ 864775 w 1037177"/>
                  <a:gd name="connsiteY349" fmla="*/ 376333 h 449398"/>
                  <a:gd name="connsiteX350" fmla="*/ 866013 w 1037177"/>
                  <a:gd name="connsiteY350" fmla="*/ 376047 h 449398"/>
                  <a:gd name="connsiteX351" fmla="*/ 867442 w 1037177"/>
                  <a:gd name="connsiteY351" fmla="*/ 375761 h 449398"/>
                  <a:gd name="connsiteX352" fmla="*/ 868680 w 1037177"/>
                  <a:gd name="connsiteY352" fmla="*/ 375476 h 449398"/>
                  <a:gd name="connsiteX353" fmla="*/ 869537 w 1037177"/>
                  <a:gd name="connsiteY353" fmla="*/ 375285 h 449398"/>
                  <a:gd name="connsiteX354" fmla="*/ 869632 w 1037177"/>
                  <a:gd name="connsiteY354" fmla="*/ 375285 h 449398"/>
                  <a:gd name="connsiteX355" fmla="*/ 870299 w 1037177"/>
                  <a:gd name="connsiteY355" fmla="*/ 375095 h 449398"/>
                  <a:gd name="connsiteX356" fmla="*/ 895731 w 1037177"/>
                  <a:gd name="connsiteY356" fmla="*/ 367189 h 449398"/>
                  <a:gd name="connsiteX357" fmla="*/ 909066 w 1037177"/>
                  <a:gd name="connsiteY357" fmla="*/ 362712 h 449398"/>
                  <a:gd name="connsiteX358" fmla="*/ 949737 w 1037177"/>
                  <a:gd name="connsiteY358" fmla="*/ 347853 h 449398"/>
                  <a:gd name="connsiteX359" fmla="*/ 972026 w 1037177"/>
                  <a:gd name="connsiteY359" fmla="*/ 338423 h 449398"/>
                  <a:gd name="connsiteX360" fmla="*/ 1009840 w 1037177"/>
                  <a:gd name="connsiteY360" fmla="*/ 323469 h 449398"/>
                  <a:gd name="connsiteX361" fmla="*/ 1037177 w 1037177"/>
                  <a:gd name="connsiteY361" fmla="*/ 309753 h 449398"/>
                  <a:gd name="connsiteX362" fmla="*/ 1037082 w 1037177"/>
                  <a:gd name="connsiteY362" fmla="*/ 309372 h 449398"/>
                  <a:gd name="connsiteX363" fmla="*/ 1036701 w 1037177"/>
                  <a:gd name="connsiteY363" fmla="*/ 308515 h 449398"/>
                  <a:gd name="connsiteX364" fmla="*/ 1004316 w 1037177"/>
                  <a:gd name="connsiteY364" fmla="*/ 278035 h 449398"/>
                  <a:gd name="connsiteX365" fmla="*/ 977932 w 1037177"/>
                  <a:gd name="connsiteY365" fmla="*/ 290227 h 449398"/>
                  <a:gd name="connsiteX366" fmla="*/ 1004316 w 1037177"/>
                  <a:gd name="connsiteY366" fmla="*/ 278035 h 449398"/>
                  <a:gd name="connsiteX367" fmla="*/ 937736 w 1037177"/>
                  <a:gd name="connsiteY367" fmla="*/ 298228 h 449398"/>
                  <a:gd name="connsiteX368" fmla="*/ 943165 w 1037177"/>
                  <a:gd name="connsiteY368" fmla="*/ 300228 h 449398"/>
                  <a:gd name="connsiteX369" fmla="*/ 933545 w 1037177"/>
                  <a:gd name="connsiteY369" fmla="*/ 301943 h 449398"/>
                  <a:gd name="connsiteX370" fmla="*/ 937736 w 1037177"/>
                  <a:gd name="connsiteY370" fmla="*/ 298228 h 449398"/>
                  <a:gd name="connsiteX371" fmla="*/ 922401 w 1037177"/>
                  <a:gd name="connsiteY371" fmla="*/ 300704 h 449398"/>
                  <a:gd name="connsiteX372" fmla="*/ 910590 w 1037177"/>
                  <a:gd name="connsiteY372" fmla="*/ 305181 h 449398"/>
                  <a:gd name="connsiteX373" fmla="*/ 922401 w 1037177"/>
                  <a:gd name="connsiteY373" fmla="*/ 300704 h 449398"/>
                  <a:gd name="connsiteX374" fmla="*/ 898112 w 1037177"/>
                  <a:gd name="connsiteY374" fmla="*/ 309181 h 449398"/>
                  <a:gd name="connsiteX375" fmla="*/ 902970 w 1037177"/>
                  <a:gd name="connsiteY375" fmla="*/ 306610 h 449398"/>
                  <a:gd name="connsiteX376" fmla="*/ 904494 w 1037177"/>
                  <a:gd name="connsiteY376" fmla="*/ 310134 h 449398"/>
                  <a:gd name="connsiteX377" fmla="*/ 899065 w 1037177"/>
                  <a:gd name="connsiteY377" fmla="*/ 311658 h 449398"/>
                  <a:gd name="connsiteX378" fmla="*/ 897921 w 1037177"/>
                  <a:gd name="connsiteY378" fmla="*/ 310610 h 449398"/>
                  <a:gd name="connsiteX379" fmla="*/ 898112 w 1037177"/>
                  <a:gd name="connsiteY379" fmla="*/ 309181 h 449398"/>
                  <a:gd name="connsiteX380" fmla="*/ 186023 w 1037177"/>
                  <a:gd name="connsiteY380" fmla="*/ 411385 h 449398"/>
                  <a:gd name="connsiteX381" fmla="*/ 205073 w 1037177"/>
                  <a:gd name="connsiteY381" fmla="*/ 415671 h 449398"/>
                  <a:gd name="connsiteX382" fmla="*/ 186023 w 1037177"/>
                  <a:gd name="connsiteY382" fmla="*/ 411385 h 449398"/>
                  <a:gd name="connsiteX383" fmla="*/ 218504 w 1037177"/>
                  <a:gd name="connsiteY383" fmla="*/ 339281 h 449398"/>
                  <a:gd name="connsiteX384" fmla="*/ 188690 w 1037177"/>
                  <a:gd name="connsiteY384" fmla="*/ 327755 h 449398"/>
                  <a:gd name="connsiteX385" fmla="*/ 182785 w 1037177"/>
                  <a:gd name="connsiteY385" fmla="*/ 324041 h 449398"/>
                  <a:gd name="connsiteX386" fmla="*/ 199358 w 1037177"/>
                  <a:gd name="connsiteY386" fmla="*/ 323660 h 449398"/>
                  <a:gd name="connsiteX387" fmla="*/ 228790 w 1037177"/>
                  <a:gd name="connsiteY387" fmla="*/ 334708 h 449398"/>
                  <a:gd name="connsiteX388" fmla="*/ 233934 w 1037177"/>
                  <a:gd name="connsiteY388" fmla="*/ 336328 h 449398"/>
                  <a:gd name="connsiteX389" fmla="*/ 257842 w 1037177"/>
                  <a:gd name="connsiteY389" fmla="*/ 344233 h 449398"/>
                  <a:gd name="connsiteX390" fmla="*/ 256127 w 1037177"/>
                  <a:gd name="connsiteY390" fmla="*/ 348234 h 449398"/>
                  <a:gd name="connsiteX391" fmla="*/ 235172 w 1037177"/>
                  <a:gd name="connsiteY391" fmla="*/ 345853 h 449398"/>
                  <a:gd name="connsiteX392" fmla="*/ 218504 w 1037177"/>
                  <a:gd name="connsiteY392" fmla="*/ 339281 h 449398"/>
                  <a:gd name="connsiteX393" fmla="*/ 304133 w 1037177"/>
                  <a:gd name="connsiteY393" fmla="*/ 424815 h 449398"/>
                  <a:gd name="connsiteX394" fmla="*/ 288417 w 1037177"/>
                  <a:gd name="connsiteY394" fmla="*/ 421005 h 449398"/>
                  <a:gd name="connsiteX395" fmla="*/ 262033 w 1037177"/>
                  <a:gd name="connsiteY395" fmla="*/ 415481 h 449398"/>
                  <a:gd name="connsiteX396" fmla="*/ 230696 w 1037177"/>
                  <a:gd name="connsiteY396" fmla="*/ 408527 h 449398"/>
                  <a:gd name="connsiteX397" fmla="*/ 230505 w 1037177"/>
                  <a:gd name="connsiteY397" fmla="*/ 405956 h 449398"/>
                  <a:gd name="connsiteX398" fmla="*/ 240697 w 1037177"/>
                  <a:gd name="connsiteY398" fmla="*/ 406146 h 449398"/>
                  <a:gd name="connsiteX399" fmla="*/ 274796 w 1037177"/>
                  <a:gd name="connsiteY399" fmla="*/ 410242 h 449398"/>
                  <a:gd name="connsiteX400" fmla="*/ 290227 w 1037177"/>
                  <a:gd name="connsiteY400" fmla="*/ 413099 h 449398"/>
                  <a:gd name="connsiteX401" fmla="*/ 321183 w 1037177"/>
                  <a:gd name="connsiteY401" fmla="*/ 422910 h 449398"/>
                  <a:gd name="connsiteX402" fmla="*/ 304133 w 1037177"/>
                  <a:gd name="connsiteY402" fmla="*/ 424815 h 449398"/>
                  <a:gd name="connsiteX403" fmla="*/ 281178 w 1037177"/>
                  <a:gd name="connsiteY403" fmla="*/ 379095 h 449398"/>
                  <a:gd name="connsiteX404" fmla="*/ 283273 w 1037177"/>
                  <a:gd name="connsiteY404" fmla="*/ 378047 h 449398"/>
                  <a:gd name="connsiteX405" fmla="*/ 287655 w 1037177"/>
                  <a:gd name="connsiteY405" fmla="*/ 379285 h 449398"/>
                  <a:gd name="connsiteX406" fmla="*/ 287655 w 1037177"/>
                  <a:gd name="connsiteY406" fmla="*/ 380905 h 449398"/>
                  <a:gd name="connsiteX407" fmla="*/ 282892 w 1037177"/>
                  <a:gd name="connsiteY407" fmla="*/ 380810 h 449398"/>
                  <a:gd name="connsiteX408" fmla="*/ 281178 w 1037177"/>
                  <a:gd name="connsiteY408" fmla="*/ 379095 h 449398"/>
                  <a:gd name="connsiteX409" fmla="*/ 296132 w 1037177"/>
                  <a:gd name="connsiteY409" fmla="*/ 381476 h 449398"/>
                  <a:gd name="connsiteX410" fmla="*/ 302705 w 1037177"/>
                  <a:gd name="connsiteY410" fmla="*/ 387572 h 449398"/>
                  <a:gd name="connsiteX411" fmla="*/ 296132 w 1037177"/>
                  <a:gd name="connsiteY411" fmla="*/ 381476 h 449398"/>
                  <a:gd name="connsiteX412" fmla="*/ 457200 w 1037177"/>
                  <a:gd name="connsiteY412" fmla="*/ 406051 h 449398"/>
                  <a:gd name="connsiteX413" fmla="*/ 476440 w 1037177"/>
                  <a:gd name="connsiteY413" fmla="*/ 408622 h 449398"/>
                  <a:gd name="connsiteX414" fmla="*/ 457200 w 1037177"/>
                  <a:gd name="connsiteY414" fmla="*/ 406051 h 449398"/>
                  <a:gd name="connsiteX415" fmla="*/ 496157 w 1037177"/>
                  <a:gd name="connsiteY415" fmla="*/ 432816 h 449398"/>
                  <a:gd name="connsiteX416" fmla="*/ 523208 w 1037177"/>
                  <a:gd name="connsiteY416" fmla="*/ 431673 h 449398"/>
                  <a:gd name="connsiteX417" fmla="*/ 496157 w 1037177"/>
                  <a:gd name="connsiteY417" fmla="*/ 432816 h 449398"/>
                  <a:gd name="connsiteX418" fmla="*/ 500443 w 1037177"/>
                  <a:gd name="connsiteY418" fmla="*/ 418814 h 449398"/>
                  <a:gd name="connsiteX419" fmla="*/ 515779 w 1037177"/>
                  <a:gd name="connsiteY419" fmla="*/ 416624 h 449398"/>
                  <a:gd name="connsiteX420" fmla="*/ 517874 w 1037177"/>
                  <a:gd name="connsiteY420" fmla="*/ 409289 h 449398"/>
                  <a:gd name="connsiteX421" fmla="*/ 522827 w 1037177"/>
                  <a:gd name="connsiteY421" fmla="*/ 410337 h 449398"/>
                  <a:gd name="connsiteX422" fmla="*/ 537877 w 1037177"/>
                  <a:gd name="connsiteY422" fmla="*/ 417100 h 449398"/>
                  <a:gd name="connsiteX423" fmla="*/ 538924 w 1037177"/>
                  <a:gd name="connsiteY423" fmla="*/ 419576 h 449398"/>
                  <a:gd name="connsiteX424" fmla="*/ 500443 w 1037177"/>
                  <a:gd name="connsiteY424" fmla="*/ 418814 h 449398"/>
                  <a:gd name="connsiteX425" fmla="*/ 671036 w 1037177"/>
                  <a:gd name="connsiteY425" fmla="*/ 376237 h 449398"/>
                  <a:gd name="connsiteX426" fmla="*/ 667322 w 1037177"/>
                  <a:gd name="connsiteY426" fmla="*/ 381191 h 449398"/>
                  <a:gd name="connsiteX427" fmla="*/ 651510 w 1037177"/>
                  <a:gd name="connsiteY427" fmla="*/ 384429 h 449398"/>
                  <a:gd name="connsiteX428" fmla="*/ 649605 w 1037177"/>
                  <a:gd name="connsiteY428" fmla="*/ 389287 h 449398"/>
                  <a:gd name="connsiteX429" fmla="*/ 630078 w 1037177"/>
                  <a:gd name="connsiteY429" fmla="*/ 388525 h 449398"/>
                  <a:gd name="connsiteX430" fmla="*/ 622173 w 1037177"/>
                  <a:gd name="connsiteY430" fmla="*/ 388239 h 449398"/>
                  <a:gd name="connsiteX431" fmla="*/ 616077 w 1037177"/>
                  <a:gd name="connsiteY431" fmla="*/ 389858 h 449398"/>
                  <a:gd name="connsiteX432" fmla="*/ 613315 w 1037177"/>
                  <a:gd name="connsiteY432" fmla="*/ 395478 h 449398"/>
                  <a:gd name="connsiteX433" fmla="*/ 595884 w 1037177"/>
                  <a:gd name="connsiteY433" fmla="*/ 398145 h 449398"/>
                  <a:gd name="connsiteX434" fmla="*/ 569690 w 1037177"/>
                  <a:gd name="connsiteY434" fmla="*/ 393859 h 449398"/>
                  <a:gd name="connsiteX435" fmla="*/ 560641 w 1037177"/>
                  <a:gd name="connsiteY435" fmla="*/ 391001 h 449398"/>
                  <a:gd name="connsiteX436" fmla="*/ 538353 w 1037177"/>
                  <a:gd name="connsiteY436" fmla="*/ 390430 h 449398"/>
                  <a:gd name="connsiteX437" fmla="*/ 513016 w 1037177"/>
                  <a:gd name="connsiteY437" fmla="*/ 394240 h 449398"/>
                  <a:gd name="connsiteX438" fmla="*/ 501491 w 1037177"/>
                  <a:gd name="connsiteY438" fmla="*/ 393287 h 449398"/>
                  <a:gd name="connsiteX439" fmla="*/ 474155 w 1037177"/>
                  <a:gd name="connsiteY439" fmla="*/ 387096 h 449398"/>
                  <a:gd name="connsiteX440" fmla="*/ 452533 w 1037177"/>
                  <a:gd name="connsiteY440" fmla="*/ 386429 h 449398"/>
                  <a:gd name="connsiteX441" fmla="*/ 448723 w 1037177"/>
                  <a:gd name="connsiteY441" fmla="*/ 391001 h 449398"/>
                  <a:gd name="connsiteX442" fmla="*/ 444341 w 1037177"/>
                  <a:gd name="connsiteY442" fmla="*/ 386906 h 449398"/>
                  <a:gd name="connsiteX443" fmla="*/ 437102 w 1037177"/>
                  <a:gd name="connsiteY443" fmla="*/ 386239 h 449398"/>
                  <a:gd name="connsiteX444" fmla="*/ 420338 w 1037177"/>
                  <a:gd name="connsiteY444" fmla="*/ 387096 h 449398"/>
                  <a:gd name="connsiteX445" fmla="*/ 418624 w 1037177"/>
                  <a:gd name="connsiteY445" fmla="*/ 381095 h 449398"/>
                  <a:gd name="connsiteX446" fmla="*/ 412432 w 1037177"/>
                  <a:gd name="connsiteY446" fmla="*/ 381953 h 449398"/>
                  <a:gd name="connsiteX447" fmla="*/ 401479 w 1037177"/>
                  <a:gd name="connsiteY447" fmla="*/ 381857 h 449398"/>
                  <a:gd name="connsiteX448" fmla="*/ 396335 w 1037177"/>
                  <a:gd name="connsiteY448" fmla="*/ 380143 h 449398"/>
                  <a:gd name="connsiteX449" fmla="*/ 354139 w 1037177"/>
                  <a:gd name="connsiteY449" fmla="*/ 371856 h 449398"/>
                  <a:gd name="connsiteX450" fmla="*/ 347567 w 1037177"/>
                  <a:gd name="connsiteY450" fmla="*/ 371666 h 449398"/>
                  <a:gd name="connsiteX451" fmla="*/ 314896 w 1037177"/>
                  <a:gd name="connsiteY451" fmla="*/ 366617 h 449398"/>
                  <a:gd name="connsiteX452" fmla="*/ 282226 w 1037177"/>
                  <a:gd name="connsiteY452" fmla="*/ 359664 h 449398"/>
                  <a:gd name="connsiteX453" fmla="*/ 267176 w 1037177"/>
                  <a:gd name="connsiteY453" fmla="*/ 349758 h 449398"/>
                  <a:gd name="connsiteX454" fmla="*/ 277654 w 1037177"/>
                  <a:gd name="connsiteY454" fmla="*/ 351187 h 449398"/>
                  <a:gd name="connsiteX455" fmla="*/ 296037 w 1037177"/>
                  <a:gd name="connsiteY455" fmla="*/ 354044 h 449398"/>
                  <a:gd name="connsiteX456" fmla="*/ 311658 w 1037177"/>
                  <a:gd name="connsiteY456" fmla="*/ 356426 h 449398"/>
                  <a:gd name="connsiteX457" fmla="*/ 348424 w 1037177"/>
                  <a:gd name="connsiteY457" fmla="*/ 364331 h 449398"/>
                  <a:gd name="connsiteX458" fmla="*/ 369570 w 1037177"/>
                  <a:gd name="connsiteY458" fmla="*/ 366141 h 449398"/>
                  <a:gd name="connsiteX459" fmla="*/ 417957 w 1037177"/>
                  <a:gd name="connsiteY459" fmla="*/ 372808 h 449398"/>
                  <a:gd name="connsiteX460" fmla="*/ 419290 w 1037177"/>
                  <a:gd name="connsiteY460" fmla="*/ 373189 h 449398"/>
                  <a:gd name="connsiteX461" fmla="*/ 445580 w 1037177"/>
                  <a:gd name="connsiteY461" fmla="*/ 374904 h 449398"/>
                  <a:gd name="connsiteX462" fmla="*/ 454342 w 1037177"/>
                  <a:gd name="connsiteY462" fmla="*/ 370618 h 449398"/>
                  <a:gd name="connsiteX463" fmla="*/ 478726 w 1037177"/>
                  <a:gd name="connsiteY463" fmla="*/ 378143 h 449398"/>
                  <a:gd name="connsiteX464" fmla="*/ 486632 w 1037177"/>
                  <a:gd name="connsiteY464" fmla="*/ 378809 h 449398"/>
                  <a:gd name="connsiteX465" fmla="*/ 520732 w 1037177"/>
                  <a:gd name="connsiteY465" fmla="*/ 380333 h 449398"/>
                  <a:gd name="connsiteX466" fmla="*/ 554926 w 1037177"/>
                  <a:gd name="connsiteY466" fmla="*/ 383858 h 449398"/>
                  <a:gd name="connsiteX467" fmla="*/ 647795 w 1037177"/>
                  <a:gd name="connsiteY467" fmla="*/ 376904 h 449398"/>
                  <a:gd name="connsiteX468" fmla="*/ 647795 w 1037177"/>
                  <a:gd name="connsiteY468" fmla="*/ 369475 h 449398"/>
                  <a:gd name="connsiteX469" fmla="*/ 662368 w 1037177"/>
                  <a:gd name="connsiteY469" fmla="*/ 369475 h 449398"/>
                  <a:gd name="connsiteX470" fmla="*/ 656844 w 1037177"/>
                  <a:gd name="connsiteY470" fmla="*/ 377285 h 449398"/>
                  <a:gd name="connsiteX471" fmla="*/ 674370 w 1037177"/>
                  <a:gd name="connsiteY471" fmla="*/ 371475 h 449398"/>
                  <a:gd name="connsiteX472" fmla="*/ 688181 w 1037177"/>
                  <a:gd name="connsiteY472" fmla="*/ 366046 h 449398"/>
                  <a:gd name="connsiteX473" fmla="*/ 700850 w 1037177"/>
                  <a:gd name="connsiteY473" fmla="*/ 364617 h 449398"/>
                  <a:gd name="connsiteX474" fmla="*/ 712756 w 1037177"/>
                  <a:gd name="connsiteY474" fmla="*/ 370522 h 449398"/>
                  <a:gd name="connsiteX475" fmla="*/ 682943 w 1037177"/>
                  <a:gd name="connsiteY475" fmla="*/ 378524 h 449398"/>
                  <a:gd name="connsiteX476" fmla="*/ 671036 w 1037177"/>
                  <a:gd name="connsiteY476" fmla="*/ 376237 h 449398"/>
                  <a:gd name="connsiteX477" fmla="*/ 709708 w 1037177"/>
                  <a:gd name="connsiteY477" fmla="*/ 377857 h 449398"/>
                  <a:gd name="connsiteX478" fmla="*/ 724090 w 1037177"/>
                  <a:gd name="connsiteY478" fmla="*/ 374333 h 449398"/>
                  <a:gd name="connsiteX479" fmla="*/ 725614 w 1037177"/>
                  <a:gd name="connsiteY479" fmla="*/ 375380 h 449398"/>
                  <a:gd name="connsiteX480" fmla="*/ 709708 w 1037177"/>
                  <a:gd name="connsiteY480" fmla="*/ 377857 h 449398"/>
                  <a:gd name="connsiteX481" fmla="*/ 785527 w 1037177"/>
                  <a:gd name="connsiteY481" fmla="*/ 331756 h 449398"/>
                  <a:gd name="connsiteX482" fmla="*/ 779431 w 1037177"/>
                  <a:gd name="connsiteY482" fmla="*/ 335470 h 449398"/>
                  <a:gd name="connsiteX483" fmla="*/ 785527 w 1037177"/>
                  <a:gd name="connsiteY483" fmla="*/ 331756 h 449398"/>
                  <a:gd name="connsiteX484" fmla="*/ 734853 w 1037177"/>
                  <a:gd name="connsiteY484" fmla="*/ 349377 h 449398"/>
                  <a:gd name="connsiteX485" fmla="*/ 746474 w 1037177"/>
                  <a:gd name="connsiteY485" fmla="*/ 350520 h 449398"/>
                  <a:gd name="connsiteX486" fmla="*/ 747236 w 1037177"/>
                  <a:gd name="connsiteY486" fmla="*/ 351472 h 449398"/>
                  <a:gd name="connsiteX487" fmla="*/ 746855 w 1037177"/>
                  <a:gd name="connsiteY487" fmla="*/ 353092 h 449398"/>
                  <a:gd name="connsiteX488" fmla="*/ 732854 w 1037177"/>
                  <a:gd name="connsiteY488" fmla="*/ 352330 h 449398"/>
                  <a:gd name="connsiteX489" fmla="*/ 734853 w 1037177"/>
                  <a:gd name="connsiteY489" fmla="*/ 349377 h 449398"/>
                  <a:gd name="connsiteX490" fmla="*/ 759809 w 1037177"/>
                  <a:gd name="connsiteY490" fmla="*/ 380905 h 449398"/>
                  <a:gd name="connsiteX491" fmla="*/ 757618 w 1037177"/>
                  <a:gd name="connsiteY491" fmla="*/ 378428 h 449398"/>
                  <a:gd name="connsiteX492" fmla="*/ 744093 w 1037177"/>
                  <a:gd name="connsiteY492" fmla="*/ 386143 h 449398"/>
                  <a:gd name="connsiteX493" fmla="*/ 739521 w 1037177"/>
                  <a:gd name="connsiteY493" fmla="*/ 385286 h 449398"/>
                  <a:gd name="connsiteX494" fmla="*/ 737045 w 1037177"/>
                  <a:gd name="connsiteY494" fmla="*/ 382619 h 449398"/>
                  <a:gd name="connsiteX495" fmla="*/ 739616 w 1037177"/>
                  <a:gd name="connsiteY495" fmla="*/ 381762 h 449398"/>
                  <a:gd name="connsiteX496" fmla="*/ 743712 w 1037177"/>
                  <a:gd name="connsiteY496" fmla="*/ 381095 h 449398"/>
                  <a:gd name="connsiteX497" fmla="*/ 757618 w 1037177"/>
                  <a:gd name="connsiteY497" fmla="*/ 377952 h 449398"/>
                  <a:gd name="connsiteX498" fmla="*/ 762476 w 1037177"/>
                  <a:gd name="connsiteY498" fmla="*/ 377666 h 449398"/>
                  <a:gd name="connsiteX499" fmla="*/ 765620 w 1037177"/>
                  <a:gd name="connsiteY499" fmla="*/ 380047 h 449398"/>
                  <a:gd name="connsiteX500" fmla="*/ 759809 w 1037177"/>
                  <a:gd name="connsiteY500" fmla="*/ 380905 h 449398"/>
                  <a:gd name="connsiteX501" fmla="*/ 739997 w 1037177"/>
                  <a:gd name="connsiteY501" fmla="*/ 364331 h 449398"/>
                  <a:gd name="connsiteX502" fmla="*/ 733425 w 1037177"/>
                  <a:gd name="connsiteY502" fmla="*/ 361188 h 449398"/>
                  <a:gd name="connsiteX503" fmla="*/ 789718 w 1037177"/>
                  <a:gd name="connsiteY503" fmla="*/ 353473 h 449398"/>
                  <a:gd name="connsiteX504" fmla="*/ 805815 w 1037177"/>
                  <a:gd name="connsiteY504" fmla="*/ 351282 h 449398"/>
                  <a:gd name="connsiteX505" fmla="*/ 799719 w 1037177"/>
                  <a:gd name="connsiteY505" fmla="*/ 353187 h 449398"/>
                  <a:gd name="connsiteX506" fmla="*/ 739997 w 1037177"/>
                  <a:gd name="connsiteY506" fmla="*/ 364331 h 449398"/>
                  <a:gd name="connsiteX507" fmla="*/ 820674 w 1037177"/>
                  <a:gd name="connsiteY507" fmla="*/ 378524 h 449398"/>
                  <a:gd name="connsiteX508" fmla="*/ 794480 w 1037177"/>
                  <a:gd name="connsiteY508" fmla="*/ 382905 h 449398"/>
                  <a:gd name="connsiteX509" fmla="*/ 793528 w 1037177"/>
                  <a:gd name="connsiteY509" fmla="*/ 383286 h 449398"/>
                  <a:gd name="connsiteX510" fmla="*/ 790860 w 1037177"/>
                  <a:gd name="connsiteY510" fmla="*/ 381857 h 449398"/>
                  <a:gd name="connsiteX511" fmla="*/ 795528 w 1037177"/>
                  <a:gd name="connsiteY511" fmla="*/ 380714 h 449398"/>
                  <a:gd name="connsiteX512" fmla="*/ 803815 w 1037177"/>
                  <a:gd name="connsiteY512" fmla="*/ 378333 h 449398"/>
                  <a:gd name="connsiteX513" fmla="*/ 821627 w 1037177"/>
                  <a:gd name="connsiteY513" fmla="*/ 374047 h 449398"/>
                  <a:gd name="connsiteX514" fmla="*/ 820674 w 1037177"/>
                  <a:gd name="connsiteY514" fmla="*/ 378524 h 4493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</a:cxnLst>
                <a:rect l="l" t="t" r="r" b="b"/>
                <a:pathLst>
                  <a:path w="1037177" h="449398">
                    <a:moveTo>
                      <a:pt x="1036701" y="308515"/>
                    </a:moveTo>
                    <a:cubicBezTo>
                      <a:pt x="1036415" y="307372"/>
                      <a:pt x="1036034" y="306133"/>
                      <a:pt x="1035748" y="304991"/>
                    </a:cubicBezTo>
                    <a:cubicBezTo>
                      <a:pt x="1035558" y="304514"/>
                      <a:pt x="1035462" y="303943"/>
                      <a:pt x="1035272" y="303466"/>
                    </a:cubicBezTo>
                    <a:cubicBezTo>
                      <a:pt x="1035082" y="302800"/>
                      <a:pt x="1034891" y="302133"/>
                      <a:pt x="1034701" y="301562"/>
                    </a:cubicBezTo>
                    <a:cubicBezTo>
                      <a:pt x="1034701" y="301371"/>
                      <a:pt x="1034605" y="301276"/>
                      <a:pt x="1034605" y="301085"/>
                    </a:cubicBezTo>
                    <a:cubicBezTo>
                      <a:pt x="1034510" y="300895"/>
                      <a:pt x="1034510" y="300704"/>
                      <a:pt x="1034415" y="300514"/>
                    </a:cubicBezTo>
                    <a:cubicBezTo>
                      <a:pt x="1034415" y="299847"/>
                      <a:pt x="1034415" y="299180"/>
                      <a:pt x="1034415" y="298609"/>
                    </a:cubicBezTo>
                    <a:cubicBezTo>
                      <a:pt x="1034415" y="298514"/>
                      <a:pt x="1034415" y="298514"/>
                      <a:pt x="1034415" y="298418"/>
                    </a:cubicBezTo>
                    <a:cubicBezTo>
                      <a:pt x="1029652" y="303943"/>
                      <a:pt x="1023556" y="307658"/>
                      <a:pt x="1015460" y="306229"/>
                    </a:cubicBezTo>
                    <a:cubicBezTo>
                      <a:pt x="1014222" y="306038"/>
                      <a:pt x="1012984" y="306610"/>
                      <a:pt x="1011460" y="306895"/>
                    </a:cubicBezTo>
                    <a:cubicBezTo>
                      <a:pt x="1010793" y="313277"/>
                      <a:pt x="1008793" y="317087"/>
                      <a:pt x="1002030" y="316897"/>
                    </a:cubicBezTo>
                    <a:cubicBezTo>
                      <a:pt x="995743" y="316801"/>
                      <a:pt x="988695" y="318135"/>
                      <a:pt x="983837" y="321754"/>
                    </a:cubicBezTo>
                    <a:cubicBezTo>
                      <a:pt x="976503" y="327279"/>
                      <a:pt x="968407" y="328708"/>
                      <a:pt x="959834" y="328517"/>
                    </a:cubicBezTo>
                    <a:cubicBezTo>
                      <a:pt x="954691" y="328422"/>
                      <a:pt x="950595" y="328708"/>
                      <a:pt x="947166" y="332994"/>
                    </a:cubicBezTo>
                    <a:cubicBezTo>
                      <a:pt x="944403" y="336328"/>
                      <a:pt x="941165" y="339566"/>
                      <a:pt x="937546" y="341376"/>
                    </a:cubicBezTo>
                    <a:cubicBezTo>
                      <a:pt x="933355" y="343567"/>
                      <a:pt x="927735" y="342614"/>
                      <a:pt x="924782" y="347853"/>
                    </a:cubicBezTo>
                    <a:cubicBezTo>
                      <a:pt x="924401" y="348615"/>
                      <a:pt x="922306" y="347853"/>
                      <a:pt x="921068" y="347948"/>
                    </a:cubicBezTo>
                    <a:cubicBezTo>
                      <a:pt x="918972" y="348043"/>
                      <a:pt x="916210" y="347186"/>
                      <a:pt x="914972" y="348424"/>
                    </a:cubicBezTo>
                    <a:cubicBezTo>
                      <a:pt x="913257" y="350044"/>
                      <a:pt x="912781" y="353187"/>
                      <a:pt x="912019" y="354901"/>
                    </a:cubicBezTo>
                    <a:cubicBezTo>
                      <a:pt x="905447" y="357092"/>
                      <a:pt x="899446" y="358997"/>
                      <a:pt x="893445" y="360997"/>
                    </a:cubicBezTo>
                    <a:cubicBezTo>
                      <a:pt x="892016" y="360235"/>
                      <a:pt x="890492" y="358997"/>
                      <a:pt x="888968" y="358140"/>
                    </a:cubicBezTo>
                    <a:cubicBezTo>
                      <a:pt x="900113" y="354616"/>
                      <a:pt x="911066" y="350234"/>
                      <a:pt x="921639" y="344614"/>
                    </a:cubicBezTo>
                    <a:cubicBezTo>
                      <a:pt x="925353" y="342614"/>
                      <a:pt x="922020" y="336995"/>
                      <a:pt x="918305" y="338995"/>
                    </a:cubicBezTo>
                    <a:cubicBezTo>
                      <a:pt x="910780" y="342995"/>
                      <a:pt x="903065" y="346234"/>
                      <a:pt x="895255" y="349091"/>
                    </a:cubicBezTo>
                    <a:cubicBezTo>
                      <a:pt x="895350" y="347377"/>
                      <a:pt x="893921" y="345376"/>
                      <a:pt x="892016" y="345281"/>
                    </a:cubicBezTo>
                    <a:cubicBezTo>
                      <a:pt x="887920" y="344995"/>
                      <a:pt x="883825" y="344900"/>
                      <a:pt x="879729" y="344995"/>
                    </a:cubicBezTo>
                    <a:cubicBezTo>
                      <a:pt x="898017" y="340043"/>
                      <a:pt x="916210" y="334613"/>
                      <a:pt x="933926" y="327755"/>
                    </a:cubicBezTo>
                    <a:cubicBezTo>
                      <a:pt x="937831" y="326231"/>
                      <a:pt x="936117" y="319945"/>
                      <a:pt x="932212" y="321469"/>
                    </a:cubicBezTo>
                    <a:cubicBezTo>
                      <a:pt x="909638" y="330137"/>
                      <a:pt x="886492" y="336614"/>
                      <a:pt x="863060" y="342614"/>
                    </a:cubicBezTo>
                    <a:cubicBezTo>
                      <a:pt x="861727" y="342900"/>
                      <a:pt x="860488" y="343186"/>
                      <a:pt x="859155" y="343472"/>
                    </a:cubicBezTo>
                    <a:cubicBezTo>
                      <a:pt x="856297" y="343948"/>
                      <a:pt x="853344" y="344329"/>
                      <a:pt x="850392" y="344710"/>
                    </a:cubicBezTo>
                    <a:cubicBezTo>
                      <a:pt x="850392" y="344710"/>
                      <a:pt x="850487" y="344805"/>
                      <a:pt x="850487" y="344805"/>
                    </a:cubicBezTo>
                    <a:cubicBezTo>
                      <a:pt x="852392" y="344995"/>
                      <a:pt x="854297" y="345186"/>
                      <a:pt x="856297" y="345376"/>
                    </a:cubicBezTo>
                    <a:cubicBezTo>
                      <a:pt x="842010" y="347567"/>
                      <a:pt x="827818" y="349949"/>
                      <a:pt x="813625" y="352520"/>
                    </a:cubicBezTo>
                    <a:cubicBezTo>
                      <a:pt x="813435" y="351472"/>
                      <a:pt x="812863" y="350615"/>
                      <a:pt x="811911" y="350234"/>
                    </a:cubicBezTo>
                    <a:cubicBezTo>
                      <a:pt x="813911" y="349853"/>
                      <a:pt x="815816" y="349568"/>
                      <a:pt x="817816" y="349091"/>
                    </a:cubicBezTo>
                    <a:cubicBezTo>
                      <a:pt x="826961" y="347091"/>
                      <a:pt x="836866" y="348329"/>
                      <a:pt x="845439" y="343948"/>
                    </a:cubicBezTo>
                    <a:cubicBezTo>
                      <a:pt x="846677" y="343281"/>
                      <a:pt x="848773" y="344424"/>
                      <a:pt x="850487" y="344805"/>
                    </a:cubicBezTo>
                    <a:lnTo>
                      <a:pt x="850392" y="344710"/>
                    </a:lnTo>
                    <a:cubicBezTo>
                      <a:pt x="851249" y="339947"/>
                      <a:pt x="854964" y="339281"/>
                      <a:pt x="858298" y="338899"/>
                    </a:cubicBezTo>
                    <a:cubicBezTo>
                      <a:pt x="872300" y="337376"/>
                      <a:pt x="884872" y="330518"/>
                      <a:pt x="899541" y="331089"/>
                    </a:cubicBezTo>
                    <a:cubicBezTo>
                      <a:pt x="902779" y="331184"/>
                      <a:pt x="906018" y="329184"/>
                      <a:pt x="908780" y="327470"/>
                    </a:cubicBezTo>
                    <a:cubicBezTo>
                      <a:pt x="913924" y="324231"/>
                      <a:pt x="919258" y="321850"/>
                      <a:pt x="925449" y="321564"/>
                    </a:cubicBezTo>
                    <a:cubicBezTo>
                      <a:pt x="932307" y="321278"/>
                      <a:pt x="938117" y="316897"/>
                      <a:pt x="945546" y="318706"/>
                    </a:cubicBezTo>
                    <a:cubicBezTo>
                      <a:pt x="948023" y="319278"/>
                      <a:pt x="951547" y="316992"/>
                      <a:pt x="953262" y="314706"/>
                    </a:cubicBezTo>
                    <a:cubicBezTo>
                      <a:pt x="957929" y="308610"/>
                      <a:pt x="964596" y="307562"/>
                      <a:pt x="971074" y="305657"/>
                    </a:cubicBezTo>
                    <a:cubicBezTo>
                      <a:pt x="974788" y="304610"/>
                      <a:pt x="978884" y="304610"/>
                      <a:pt x="982313" y="302990"/>
                    </a:cubicBezTo>
                    <a:cubicBezTo>
                      <a:pt x="997268" y="295751"/>
                      <a:pt x="1013650" y="291941"/>
                      <a:pt x="1027462" y="282035"/>
                    </a:cubicBezTo>
                    <a:cubicBezTo>
                      <a:pt x="1028700" y="281178"/>
                      <a:pt x="1030128" y="280702"/>
                      <a:pt x="1031557" y="280321"/>
                    </a:cubicBezTo>
                    <a:cubicBezTo>
                      <a:pt x="1031557" y="280130"/>
                      <a:pt x="1031462" y="279845"/>
                      <a:pt x="1031462" y="279654"/>
                    </a:cubicBezTo>
                    <a:cubicBezTo>
                      <a:pt x="1031177" y="278511"/>
                      <a:pt x="1030986" y="277368"/>
                      <a:pt x="1030795" y="276130"/>
                    </a:cubicBezTo>
                    <a:cubicBezTo>
                      <a:pt x="1030605" y="274987"/>
                      <a:pt x="1030319" y="273844"/>
                      <a:pt x="1030128" y="272701"/>
                    </a:cubicBezTo>
                    <a:cubicBezTo>
                      <a:pt x="1029938" y="271748"/>
                      <a:pt x="1029748" y="270796"/>
                      <a:pt x="1029557" y="269748"/>
                    </a:cubicBezTo>
                    <a:cubicBezTo>
                      <a:pt x="1029272" y="268224"/>
                      <a:pt x="1028985" y="266700"/>
                      <a:pt x="1028605" y="265176"/>
                    </a:cubicBezTo>
                    <a:cubicBezTo>
                      <a:pt x="1028414" y="264319"/>
                      <a:pt x="1028319" y="263557"/>
                      <a:pt x="1028129" y="262699"/>
                    </a:cubicBezTo>
                    <a:cubicBezTo>
                      <a:pt x="1027938" y="261652"/>
                      <a:pt x="1027652" y="260604"/>
                      <a:pt x="1027462" y="259556"/>
                    </a:cubicBezTo>
                    <a:cubicBezTo>
                      <a:pt x="1027176" y="258318"/>
                      <a:pt x="1026986" y="257080"/>
                      <a:pt x="1026700" y="255841"/>
                    </a:cubicBezTo>
                    <a:cubicBezTo>
                      <a:pt x="1026509" y="254984"/>
                      <a:pt x="1026319" y="254032"/>
                      <a:pt x="1026128" y="253174"/>
                    </a:cubicBezTo>
                    <a:cubicBezTo>
                      <a:pt x="1025843" y="251841"/>
                      <a:pt x="1025557" y="250603"/>
                      <a:pt x="1025271" y="249269"/>
                    </a:cubicBezTo>
                    <a:cubicBezTo>
                      <a:pt x="1025080" y="248412"/>
                      <a:pt x="1024890" y="247555"/>
                      <a:pt x="1024700" y="246697"/>
                    </a:cubicBezTo>
                    <a:cubicBezTo>
                      <a:pt x="1024414" y="245650"/>
                      <a:pt x="1024223" y="244697"/>
                      <a:pt x="1023938" y="243649"/>
                    </a:cubicBezTo>
                    <a:cubicBezTo>
                      <a:pt x="1023652" y="242602"/>
                      <a:pt x="1023461" y="241554"/>
                      <a:pt x="1023175" y="240506"/>
                    </a:cubicBezTo>
                    <a:cubicBezTo>
                      <a:pt x="1022795" y="238982"/>
                      <a:pt x="1022413" y="237553"/>
                      <a:pt x="1022032" y="236029"/>
                    </a:cubicBezTo>
                    <a:cubicBezTo>
                      <a:pt x="1021842" y="235268"/>
                      <a:pt x="1021652" y="234505"/>
                      <a:pt x="1021366" y="233743"/>
                    </a:cubicBezTo>
                    <a:cubicBezTo>
                      <a:pt x="1021270" y="233362"/>
                      <a:pt x="1021175" y="232981"/>
                      <a:pt x="1021080" y="232601"/>
                    </a:cubicBezTo>
                    <a:cubicBezTo>
                      <a:pt x="1021080" y="232601"/>
                      <a:pt x="1021080" y="232601"/>
                      <a:pt x="1021080" y="232601"/>
                    </a:cubicBezTo>
                    <a:cubicBezTo>
                      <a:pt x="1009459" y="236506"/>
                      <a:pt x="997744" y="240030"/>
                      <a:pt x="986123" y="243935"/>
                    </a:cubicBezTo>
                    <a:cubicBezTo>
                      <a:pt x="975360" y="247555"/>
                      <a:pt x="965168" y="252603"/>
                      <a:pt x="953548" y="254413"/>
                    </a:cubicBezTo>
                    <a:cubicBezTo>
                      <a:pt x="940118" y="256603"/>
                      <a:pt x="927259" y="261366"/>
                      <a:pt x="913924" y="264319"/>
                    </a:cubicBezTo>
                    <a:cubicBezTo>
                      <a:pt x="902684" y="266795"/>
                      <a:pt x="891350" y="269367"/>
                      <a:pt x="880110" y="271939"/>
                    </a:cubicBezTo>
                    <a:cubicBezTo>
                      <a:pt x="868966" y="274510"/>
                      <a:pt x="857631" y="275844"/>
                      <a:pt x="846106" y="276797"/>
                    </a:cubicBezTo>
                    <a:cubicBezTo>
                      <a:pt x="842105" y="277082"/>
                      <a:pt x="838200" y="277558"/>
                      <a:pt x="834200" y="278130"/>
                    </a:cubicBezTo>
                    <a:cubicBezTo>
                      <a:pt x="833914" y="278130"/>
                      <a:pt x="833723" y="278225"/>
                      <a:pt x="833438" y="278225"/>
                    </a:cubicBezTo>
                    <a:cubicBezTo>
                      <a:pt x="833247" y="278225"/>
                      <a:pt x="833056" y="278320"/>
                      <a:pt x="832866" y="278320"/>
                    </a:cubicBezTo>
                    <a:cubicBezTo>
                      <a:pt x="832866" y="278320"/>
                      <a:pt x="832771" y="278320"/>
                      <a:pt x="832771" y="278320"/>
                    </a:cubicBezTo>
                    <a:cubicBezTo>
                      <a:pt x="832580" y="278320"/>
                      <a:pt x="832390" y="278416"/>
                      <a:pt x="832104" y="278416"/>
                    </a:cubicBezTo>
                    <a:cubicBezTo>
                      <a:pt x="831818" y="278416"/>
                      <a:pt x="831532" y="278511"/>
                      <a:pt x="831152" y="278511"/>
                    </a:cubicBezTo>
                    <a:cubicBezTo>
                      <a:pt x="830770" y="278606"/>
                      <a:pt x="830294" y="278606"/>
                      <a:pt x="829913" y="278701"/>
                    </a:cubicBezTo>
                    <a:cubicBezTo>
                      <a:pt x="829151" y="278797"/>
                      <a:pt x="828389" y="278892"/>
                      <a:pt x="827722" y="279083"/>
                    </a:cubicBezTo>
                    <a:cubicBezTo>
                      <a:pt x="827151" y="279178"/>
                      <a:pt x="826579" y="279273"/>
                      <a:pt x="826008" y="279368"/>
                    </a:cubicBezTo>
                    <a:cubicBezTo>
                      <a:pt x="825151" y="279464"/>
                      <a:pt x="824293" y="279654"/>
                      <a:pt x="823531" y="279845"/>
                    </a:cubicBezTo>
                    <a:cubicBezTo>
                      <a:pt x="822770" y="279940"/>
                      <a:pt x="822007" y="280130"/>
                      <a:pt x="821245" y="280226"/>
                    </a:cubicBezTo>
                    <a:cubicBezTo>
                      <a:pt x="820102" y="280416"/>
                      <a:pt x="818959" y="280606"/>
                      <a:pt x="817816" y="280892"/>
                    </a:cubicBezTo>
                    <a:cubicBezTo>
                      <a:pt x="816673" y="281083"/>
                      <a:pt x="815530" y="281368"/>
                      <a:pt x="814388" y="281559"/>
                    </a:cubicBezTo>
                    <a:cubicBezTo>
                      <a:pt x="813435" y="281749"/>
                      <a:pt x="812482" y="281940"/>
                      <a:pt x="811530" y="282131"/>
                    </a:cubicBezTo>
                    <a:cubicBezTo>
                      <a:pt x="810768" y="282321"/>
                      <a:pt x="810006" y="282416"/>
                      <a:pt x="809244" y="282607"/>
                    </a:cubicBezTo>
                    <a:cubicBezTo>
                      <a:pt x="808958" y="282702"/>
                      <a:pt x="808672" y="282702"/>
                      <a:pt x="808387" y="282797"/>
                    </a:cubicBezTo>
                    <a:cubicBezTo>
                      <a:pt x="808101" y="282893"/>
                      <a:pt x="807815" y="282893"/>
                      <a:pt x="807625" y="282988"/>
                    </a:cubicBezTo>
                    <a:cubicBezTo>
                      <a:pt x="806291" y="283274"/>
                      <a:pt x="804863" y="283654"/>
                      <a:pt x="803529" y="283940"/>
                    </a:cubicBezTo>
                    <a:cubicBezTo>
                      <a:pt x="802957" y="284131"/>
                      <a:pt x="802291" y="284226"/>
                      <a:pt x="801719" y="284416"/>
                    </a:cubicBezTo>
                    <a:cubicBezTo>
                      <a:pt x="800195" y="284797"/>
                      <a:pt x="798671" y="285179"/>
                      <a:pt x="797052" y="285560"/>
                    </a:cubicBezTo>
                    <a:cubicBezTo>
                      <a:pt x="796480" y="285750"/>
                      <a:pt x="795814" y="285845"/>
                      <a:pt x="795242" y="286036"/>
                    </a:cubicBezTo>
                    <a:cubicBezTo>
                      <a:pt x="794385" y="286226"/>
                      <a:pt x="793528" y="286512"/>
                      <a:pt x="792575" y="286703"/>
                    </a:cubicBezTo>
                    <a:cubicBezTo>
                      <a:pt x="791909" y="286893"/>
                      <a:pt x="791337" y="287083"/>
                      <a:pt x="790670" y="287179"/>
                    </a:cubicBezTo>
                    <a:cubicBezTo>
                      <a:pt x="789432" y="287560"/>
                      <a:pt x="788098" y="287845"/>
                      <a:pt x="786860" y="288226"/>
                    </a:cubicBezTo>
                    <a:cubicBezTo>
                      <a:pt x="785527" y="288608"/>
                      <a:pt x="784098" y="288893"/>
                      <a:pt x="782764" y="289179"/>
                    </a:cubicBezTo>
                    <a:cubicBezTo>
                      <a:pt x="781145" y="289560"/>
                      <a:pt x="779431" y="289846"/>
                      <a:pt x="777811" y="290036"/>
                    </a:cubicBezTo>
                    <a:cubicBezTo>
                      <a:pt x="777144" y="290131"/>
                      <a:pt x="776478" y="290227"/>
                      <a:pt x="775811" y="290227"/>
                    </a:cubicBezTo>
                    <a:cubicBezTo>
                      <a:pt x="773906" y="290417"/>
                      <a:pt x="772001" y="290608"/>
                      <a:pt x="770096" y="290703"/>
                    </a:cubicBezTo>
                    <a:cubicBezTo>
                      <a:pt x="767810" y="290893"/>
                      <a:pt x="765429" y="291084"/>
                      <a:pt x="763143" y="291179"/>
                    </a:cubicBezTo>
                    <a:cubicBezTo>
                      <a:pt x="760381" y="291370"/>
                      <a:pt x="757523" y="291560"/>
                      <a:pt x="754761" y="291751"/>
                    </a:cubicBezTo>
                    <a:cubicBezTo>
                      <a:pt x="753237" y="291846"/>
                      <a:pt x="751808" y="291941"/>
                      <a:pt x="750284" y="292037"/>
                    </a:cubicBezTo>
                    <a:cubicBezTo>
                      <a:pt x="747808" y="292227"/>
                      <a:pt x="745236" y="292418"/>
                      <a:pt x="742759" y="292608"/>
                    </a:cubicBezTo>
                    <a:cubicBezTo>
                      <a:pt x="740854" y="292799"/>
                      <a:pt x="738950" y="292894"/>
                      <a:pt x="737140" y="293084"/>
                    </a:cubicBezTo>
                    <a:cubicBezTo>
                      <a:pt x="736663" y="293084"/>
                      <a:pt x="735902" y="293179"/>
                      <a:pt x="735139" y="293275"/>
                    </a:cubicBezTo>
                    <a:cubicBezTo>
                      <a:pt x="733330" y="293370"/>
                      <a:pt x="730948" y="293560"/>
                      <a:pt x="728281" y="293751"/>
                    </a:cubicBezTo>
                    <a:cubicBezTo>
                      <a:pt x="727234" y="293846"/>
                      <a:pt x="726091" y="293846"/>
                      <a:pt x="724948" y="293941"/>
                    </a:cubicBezTo>
                    <a:cubicBezTo>
                      <a:pt x="721900" y="294132"/>
                      <a:pt x="718756" y="294322"/>
                      <a:pt x="715803" y="294513"/>
                    </a:cubicBezTo>
                    <a:cubicBezTo>
                      <a:pt x="711327" y="294799"/>
                      <a:pt x="707517" y="295085"/>
                      <a:pt x="705517" y="295180"/>
                    </a:cubicBezTo>
                    <a:cubicBezTo>
                      <a:pt x="703707" y="295370"/>
                      <a:pt x="701897" y="295561"/>
                      <a:pt x="699992" y="295751"/>
                    </a:cubicBezTo>
                    <a:cubicBezTo>
                      <a:pt x="699421" y="295847"/>
                      <a:pt x="698849" y="295847"/>
                      <a:pt x="698182" y="295942"/>
                    </a:cubicBezTo>
                    <a:cubicBezTo>
                      <a:pt x="697802" y="295942"/>
                      <a:pt x="697516" y="296037"/>
                      <a:pt x="697135" y="296037"/>
                    </a:cubicBezTo>
                    <a:cubicBezTo>
                      <a:pt x="696849" y="296037"/>
                      <a:pt x="696563" y="296132"/>
                      <a:pt x="696373" y="296132"/>
                    </a:cubicBezTo>
                    <a:cubicBezTo>
                      <a:pt x="695420" y="296228"/>
                      <a:pt x="694468" y="296418"/>
                      <a:pt x="693611" y="296513"/>
                    </a:cubicBezTo>
                    <a:cubicBezTo>
                      <a:pt x="693229" y="296608"/>
                      <a:pt x="692848" y="296608"/>
                      <a:pt x="692468" y="296704"/>
                    </a:cubicBezTo>
                    <a:cubicBezTo>
                      <a:pt x="691705" y="296799"/>
                      <a:pt x="691039" y="296894"/>
                      <a:pt x="690277" y="296989"/>
                    </a:cubicBezTo>
                    <a:cubicBezTo>
                      <a:pt x="689896" y="297085"/>
                      <a:pt x="689420" y="297085"/>
                      <a:pt x="689038" y="297180"/>
                    </a:cubicBezTo>
                    <a:cubicBezTo>
                      <a:pt x="688753" y="297180"/>
                      <a:pt x="688371" y="297275"/>
                      <a:pt x="688086" y="297275"/>
                    </a:cubicBezTo>
                    <a:cubicBezTo>
                      <a:pt x="687610" y="297370"/>
                      <a:pt x="687228" y="297370"/>
                      <a:pt x="686752" y="297466"/>
                    </a:cubicBezTo>
                    <a:cubicBezTo>
                      <a:pt x="685800" y="297561"/>
                      <a:pt x="684847" y="297656"/>
                      <a:pt x="683990" y="297751"/>
                    </a:cubicBezTo>
                    <a:cubicBezTo>
                      <a:pt x="683895" y="297751"/>
                      <a:pt x="683800" y="297751"/>
                      <a:pt x="683704" y="297751"/>
                    </a:cubicBezTo>
                    <a:cubicBezTo>
                      <a:pt x="683037" y="297847"/>
                      <a:pt x="682466" y="297847"/>
                      <a:pt x="681800" y="297942"/>
                    </a:cubicBezTo>
                    <a:cubicBezTo>
                      <a:pt x="681038" y="298037"/>
                      <a:pt x="680180" y="298133"/>
                      <a:pt x="679418" y="298228"/>
                    </a:cubicBezTo>
                    <a:cubicBezTo>
                      <a:pt x="678846" y="298323"/>
                      <a:pt x="678370" y="298323"/>
                      <a:pt x="677799" y="298418"/>
                    </a:cubicBezTo>
                    <a:cubicBezTo>
                      <a:pt x="677418" y="298418"/>
                      <a:pt x="677132" y="298514"/>
                      <a:pt x="676751" y="298514"/>
                    </a:cubicBezTo>
                    <a:cubicBezTo>
                      <a:pt x="676180" y="298609"/>
                      <a:pt x="675513" y="298609"/>
                      <a:pt x="674941" y="298704"/>
                    </a:cubicBezTo>
                    <a:cubicBezTo>
                      <a:pt x="673989" y="298799"/>
                      <a:pt x="673132" y="298895"/>
                      <a:pt x="672179" y="298990"/>
                    </a:cubicBezTo>
                    <a:cubicBezTo>
                      <a:pt x="672179" y="298990"/>
                      <a:pt x="672179" y="298990"/>
                      <a:pt x="672179" y="298990"/>
                    </a:cubicBezTo>
                    <a:cubicBezTo>
                      <a:pt x="671608" y="299085"/>
                      <a:pt x="670941" y="299085"/>
                      <a:pt x="670370" y="299180"/>
                    </a:cubicBezTo>
                    <a:cubicBezTo>
                      <a:pt x="669703" y="299276"/>
                      <a:pt x="669036" y="299276"/>
                      <a:pt x="668369" y="299371"/>
                    </a:cubicBezTo>
                    <a:cubicBezTo>
                      <a:pt x="667988" y="299371"/>
                      <a:pt x="667512" y="299466"/>
                      <a:pt x="667131" y="299466"/>
                    </a:cubicBezTo>
                    <a:cubicBezTo>
                      <a:pt x="666655" y="299466"/>
                      <a:pt x="666083" y="299561"/>
                      <a:pt x="665607" y="299561"/>
                    </a:cubicBezTo>
                    <a:cubicBezTo>
                      <a:pt x="665036" y="299656"/>
                      <a:pt x="664464" y="299656"/>
                      <a:pt x="663797" y="299752"/>
                    </a:cubicBezTo>
                    <a:cubicBezTo>
                      <a:pt x="663321" y="299752"/>
                      <a:pt x="662844" y="299847"/>
                      <a:pt x="662368" y="299847"/>
                    </a:cubicBezTo>
                    <a:cubicBezTo>
                      <a:pt x="661988" y="299847"/>
                      <a:pt x="661702" y="299942"/>
                      <a:pt x="661321" y="299942"/>
                    </a:cubicBezTo>
                    <a:cubicBezTo>
                      <a:pt x="660845" y="299942"/>
                      <a:pt x="660368" y="300037"/>
                      <a:pt x="659892" y="300037"/>
                    </a:cubicBezTo>
                    <a:cubicBezTo>
                      <a:pt x="659796" y="300037"/>
                      <a:pt x="659702" y="300037"/>
                      <a:pt x="659606" y="300037"/>
                    </a:cubicBezTo>
                    <a:cubicBezTo>
                      <a:pt x="659511" y="300037"/>
                      <a:pt x="659511" y="300037"/>
                      <a:pt x="659511" y="300037"/>
                    </a:cubicBezTo>
                    <a:cubicBezTo>
                      <a:pt x="651986" y="300704"/>
                      <a:pt x="644366" y="301371"/>
                      <a:pt x="636841" y="302133"/>
                    </a:cubicBezTo>
                    <a:cubicBezTo>
                      <a:pt x="629317" y="299276"/>
                      <a:pt x="624173" y="309181"/>
                      <a:pt x="616268" y="303847"/>
                    </a:cubicBezTo>
                    <a:cubicBezTo>
                      <a:pt x="610743" y="307467"/>
                      <a:pt x="604266" y="302895"/>
                      <a:pt x="598265" y="303847"/>
                    </a:cubicBezTo>
                    <a:cubicBezTo>
                      <a:pt x="592360" y="304800"/>
                      <a:pt x="586168" y="304991"/>
                      <a:pt x="580072" y="304895"/>
                    </a:cubicBezTo>
                    <a:cubicBezTo>
                      <a:pt x="574834" y="304895"/>
                      <a:pt x="569119" y="302800"/>
                      <a:pt x="564356" y="303943"/>
                    </a:cubicBezTo>
                    <a:cubicBezTo>
                      <a:pt x="555784" y="306038"/>
                      <a:pt x="547116" y="304895"/>
                      <a:pt x="538258" y="303562"/>
                    </a:cubicBezTo>
                    <a:cubicBezTo>
                      <a:pt x="534257" y="302895"/>
                      <a:pt x="530352" y="303085"/>
                      <a:pt x="526351" y="302895"/>
                    </a:cubicBezTo>
                    <a:cubicBezTo>
                      <a:pt x="511397" y="302038"/>
                      <a:pt x="496538" y="301276"/>
                      <a:pt x="481584" y="300323"/>
                    </a:cubicBezTo>
                    <a:cubicBezTo>
                      <a:pt x="479869" y="300228"/>
                      <a:pt x="478060" y="299466"/>
                      <a:pt x="476250" y="299180"/>
                    </a:cubicBezTo>
                    <a:cubicBezTo>
                      <a:pt x="472249" y="298609"/>
                      <a:pt x="468344" y="297942"/>
                      <a:pt x="464344" y="297656"/>
                    </a:cubicBezTo>
                    <a:cubicBezTo>
                      <a:pt x="450247" y="296799"/>
                      <a:pt x="436245" y="297180"/>
                      <a:pt x="422148" y="295180"/>
                    </a:cubicBezTo>
                    <a:cubicBezTo>
                      <a:pt x="379285" y="288893"/>
                      <a:pt x="336423" y="281940"/>
                      <a:pt x="293465" y="274796"/>
                    </a:cubicBezTo>
                    <a:cubicBezTo>
                      <a:pt x="282416" y="272987"/>
                      <a:pt x="271367" y="270129"/>
                      <a:pt x="260413" y="266986"/>
                    </a:cubicBezTo>
                    <a:cubicBezTo>
                      <a:pt x="249841" y="263938"/>
                      <a:pt x="239458" y="259842"/>
                      <a:pt x="228981" y="256318"/>
                    </a:cubicBezTo>
                    <a:cubicBezTo>
                      <a:pt x="194691" y="244697"/>
                      <a:pt x="161544" y="229076"/>
                      <a:pt x="130588" y="205073"/>
                    </a:cubicBezTo>
                    <a:cubicBezTo>
                      <a:pt x="109918" y="189071"/>
                      <a:pt x="92011" y="169926"/>
                      <a:pt x="76962" y="146685"/>
                    </a:cubicBezTo>
                    <a:cubicBezTo>
                      <a:pt x="64484" y="127349"/>
                      <a:pt x="52102" y="96488"/>
                      <a:pt x="52006" y="72962"/>
                    </a:cubicBezTo>
                    <a:cubicBezTo>
                      <a:pt x="52006" y="72485"/>
                      <a:pt x="52006" y="72009"/>
                      <a:pt x="52006" y="71628"/>
                    </a:cubicBezTo>
                    <a:cubicBezTo>
                      <a:pt x="52006" y="71438"/>
                      <a:pt x="52006" y="71247"/>
                      <a:pt x="52006" y="71056"/>
                    </a:cubicBezTo>
                    <a:cubicBezTo>
                      <a:pt x="52006" y="71056"/>
                      <a:pt x="52006" y="70961"/>
                      <a:pt x="52006" y="70961"/>
                    </a:cubicBezTo>
                    <a:cubicBezTo>
                      <a:pt x="52006" y="70771"/>
                      <a:pt x="52006" y="70580"/>
                      <a:pt x="52006" y="70390"/>
                    </a:cubicBezTo>
                    <a:cubicBezTo>
                      <a:pt x="52006" y="70199"/>
                      <a:pt x="52006" y="70009"/>
                      <a:pt x="52006" y="69818"/>
                    </a:cubicBezTo>
                    <a:cubicBezTo>
                      <a:pt x="52006" y="69342"/>
                      <a:pt x="52006" y="68961"/>
                      <a:pt x="52102" y="68485"/>
                    </a:cubicBezTo>
                    <a:cubicBezTo>
                      <a:pt x="52102" y="68104"/>
                      <a:pt x="52197" y="67818"/>
                      <a:pt x="52197" y="67437"/>
                    </a:cubicBezTo>
                    <a:cubicBezTo>
                      <a:pt x="52292" y="66866"/>
                      <a:pt x="52292" y="66389"/>
                      <a:pt x="52388" y="65818"/>
                    </a:cubicBezTo>
                    <a:cubicBezTo>
                      <a:pt x="52483" y="65246"/>
                      <a:pt x="52578" y="64579"/>
                      <a:pt x="52673" y="64008"/>
                    </a:cubicBezTo>
                    <a:cubicBezTo>
                      <a:pt x="52768" y="63151"/>
                      <a:pt x="52959" y="62389"/>
                      <a:pt x="53149" y="61531"/>
                    </a:cubicBezTo>
                    <a:cubicBezTo>
                      <a:pt x="53245" y="61150"/>
                      <a:pt x="53340" y="60865"/>
                      <a:pt x="53435" y="60484"/>
                    </a:cubicBezTo>
                    <a:cubicBezTo>
                      <a:pt x="53721" y="59341"/>
                      <a:pt x="54007" y="58102"/>
                      <a:pt x="54388" y="56959"/>
                    </a:cubicBezTo>
                    <a:cubicBezTo>
                      <a:pt x="54673" y="55912"/>
                      <a:pt x="54959" y="54959"/>
                      <a:pt x="55340" y="53912"/>
                    </a:cubicBezTo>
                    <a:cubicBezTo>
                      <a:pt x="55531" y="53245"/>
                      <a:pt x="55721" y="52673"/>
                      <a:pt x="56007" y="52006"/>
                    </a:cubicBezTo>
                    <a:cubicBezTo>
                      <a:pt x="56388" y="50959"/>
                      <a:pt x="56769" y="49816"/>
                      <a:pt x="57245" y="48673"/>
                    </a:cubicBezTo>
                    <a:cubicBezTo>
                      <a:pt x="57817" y="47244"/>
                      <a:pt x="58388" y="45815"/>
                      <a:pt x="58960" y="44291"/>
                    </a:cubicBezTo>
                    <a:cubicBezTo>
                      <a:pt x="59150" y="43815"/>
                      <a:pt x="59341" y="43339"/>
                      <a:pt x="59531" y="42863"/>
                    </a:cubicBezTo>
                    <a:cubicBezTo>
                      <a:pt x="59912" y="42005"/>
                      <a:pt x="60293" y="41053"/>
                      <a:pt x="60674" y="40195"/>
                    </a:cubicBezTo>
                    <a:cubicBezTo>
                      <a:pt x="61817" y="37624"/>
                      <a:pt x="62960" y="35052"/>
                      <a:pt x="64198" y="32480"/>
                    </a:cubicBezTo>
                    <a:cubicBezTo>
                      <a:pt x="64675" y="31528"/>
                      <a:pt x="65151" y="30575"/>
                      <a:pt x="65532" y="29623"/>
                    </a:cubicBezTo>
                    <a:cubicBezTo>
                      <a:pt x="66294" y="28099"/>
                      <a:pt x="67056" y="26575"/>
                      <a:pt x="67818" y="25051"/>
                    </a:cubicBezTo>
                    <a:cubicBezTo>
                      <a:pt x="68580" y="23527"/>
                      <a:pt x="69342" y="22098"/>
                      <a:pt x="70104" y="20669"/>
                    </a:cubicBezTo>
                    <a:cubicBezTo>
                      <a:pt x="70390" y="20098"/>
                      <a:pt x="70771" y="19431"/>
                      <a:pt x="71056" y="18859"/>
                    </a:cubicBezTo>
                    <a:cubicBezTo>
                      <a:pt x="71628" y="17812"/>
                      <a:pt x="72199" y="16764"/>
                      <a:pt x="72676" y="15716"/>
                    </a:cubicBezTo>
                    <a:cubicBezTo>
                      <a:pt x="73057" y="14859"/>
                      <a:pt x="73533" y="14097"/>
                      <a:pt x="73914" y="13335"/>
                    </a:cubicBezTo>
                    <a:cubicBezTo>
                      <a:pt x="74581" y="12001"/>
                      <a:pt x="75247" y="10763"/>
                      <a:pt x="75914" y="9525"/>
                    </a:cubicBezTo>
                    <a:cubicBezTo>
                      <a:pt x="77152" y="7048"/>
                      <a:pt x="78200" y="4953"/>
                      <a:pt x="78867" y="3334"/>
                    </a:cubicBezTo>
                    <a:cubicBezTo>
                      <a:pt x="79343" y="2286"/>
                      <a:pt x="79629" y="1524"/>
                      <a:pt x="79724" y="952"/>
                    </a:cubicBezTo>
                    <a:cubicBezTo>
                      <a:pt x="79819" y="667"/>
                      <a:pt x="79819" y="381"/>
                      <a:pt x="79724" y="286"/>
                    </a:cubicBezTo>
                    <a:cubicBezTo>
                      <a:pt x="79724" y="191"/>
                      <a:pt x="79629" y="95"/>
                      <a:pt x="79534" y="0"/>
                    </a:cubicBezTo>
                    <a:cubicBezTo>
                      <a:pt x="79438" y="95"/>
                      <a:pt x="79248" y="191"/>
                      <a:pt x="79153" y="381"/>
                    </a:cubicBezTo>
                    <a:cubicBezTo>
                      <a:pt x="78581" y="857"/>
                      <a:pt x="78105" y="1238"/>
                      <a:pt x="77533" y="1715"/>
                    </a:cubicBezTo>
                    <a:cubicBezTo>
                      <a:pt x="77438" y="1810"/>
                      <a:pt x="77343" y="1905"/>
                      <a:pt x="77248" y="1905"/>
                    </a:cubicBezTo>
                    <a:cubicBezTo>
                      <a:pt x="77152" y="2000"/>
                      <a:pt x="77057" y="2095"/>
                      <a:pt x="76962" y="2191"/>
                    </a:cubicBezTo>
                    <a:cubicBezTo>
                      <a:pt x="76867" y="2286"/>
                      <a:pt x="76771" y="2381"/>
                      <a:pt x="76676" y="2476"/>
                    </a:cubicBezTo>
                    <a:cubicBezTo>
                      <a:pt x="76581" y="2572"/>
                      <a:pt x="76486" y="2572"/>
                      <a:pt x="76390" y="2667"/>
                    </a:cubicBezTo>
                    <a:cubicBezTo>
                      <a:pt x="76295" y="2762"/>
                      <a:pt x="76200" y="2857"/>
                      <a:pt x="76105" y="2953"/>
                    </a:cubicBezTo>
                    <a:cubicBezTo>
                      <a:pt x="76105" y="2953"/>
                      <a:pt x="76009" y="2953"/>
                      <a:pt x="76009" y="3048"/>
                    </a:cubicBezTo>
                    <a:cubicBezTo>
                      <a:pt x="75819" y="3143"/>
                      <a:pt x="75724" y="3334"/>
                      <a:pt x="75533" y="3429"/>
                    </a:cubicBezTo>
                    <a:cubicBezTo>
                      <a:pt x="75342" y="3619"/>
                      <a:pt x="75152" y="3715"/>
                      <a:pt x="74962" y="3905"/>
                    </a:cubicBezTo>
                    <a:cubicBezTo>
                      <a:pt x="70580" y="7429"/>
                      <a:pt x="66580" y="10668"/>
                      <a:pt x="62674" y="14002"/>
                    </a:cubicBezTo>
                    <a:cubicBezTo>
                      <a:pt x="60007" y="16288"/>
                      <a:pt x="57436" y="18669"/>
                      <a:pt x="55054" y="21241"/>
                    </a:cubicBezTo>
                    <a:cubicBezTo>
                      <a:pt x="46767" y="30480"/>
                      <a:pt x="40672" y="41910"/>
                      <a:pt x="33623" y="52388"/>
                    </a:cubicBezTo>
                    <a:cubicBezTo>
                      <a:pt x="30766" y="56674"/>
                      <a:pt x="27717" y="60865"/>
                      <a:pt x="24765" y="65056"/>
                    </a:cubicBezTo>
                    <a:cubicBezTo>
                      <a:pt x="24574" y="67151"/>
                      <a:pt x="24289" y="69151"/>
                      <a:pt x="24003" y="71152"/>
                    </a:cubicBezTo>
                    <a:lnTo>
                      <a:pt x="23717" y="72580"/>
                    </a:lnTo>
                    <a:cubicBezTo>
                      <a:pt x="20098" y="79343"/>
                      <a:pt x="17240" y="84487"/>
                      <a:pt x="15907" y="91249"/>
                    </a:cubicBezTo>
                    <a:cubicBezTo>
                      <a:pt x="15145" y="94678"/>
                      <a:pt x="14954" y="98393"/>
                      <a:pt x="14288" y="101822"/>
                    </a:cubicBezTo>
                    <a:cubicBezTo>
                      <a:pt x="13906" y="103537"/>
                      <a:pt x="13621" y="105251"/>
                      <a:pt x="13144" y="106966"/>
                    </a:cubicBezTo>
                    <a:cubicBezTo>
                      <a:pt x="12668" y="108585"/>
                      <a:pt x="11049" y="109918"/>
                      <a:pt x="9906" y="111347"/>
                    </a:cubicBezTo>
                    <a:cubicBezTo>
                      <a:pt x="6953" y="117729"/>
                      <a:pt x="5810" y="124968"/>
                      <a:pt x="4572" y="131921"/>
                    </a:cubicBezTo>
                    <a:cubicBezTo>
                      <a:pt x="3524" y="138970"/>
                      <a:pt x="2476" y="146114"/>
                      <a:pt x="1810" y="153257"/>
                    </a:cubicBezTo>
                    <a:cubicBezTo>
                      <a:pt x="381" y="167545"/>
                      <a:pt x="95" y="182023"/>
                      <a:pt x="0" y="196596"/>
                    </a:cubicBezTo>
                    <a:cubicBezTo>
                      <a:pt x="190" y="200216"/>
                      <a:pt x="286" y="203835"/>
                      <a:pt x="476" y="207454"/>
                    </a:cubicBezTo>
                    <a:cubicBezTo>
                      <a:pt x="857" y="211074"/>
                      <a:pt x="1238" y="214693"/>
                      <a:pt x="1810" y="218218"/>
                    </a:cubicBezTo>
                    <a:cubicBezTo>
                      <a:pt x="3048" y="225362"/>
                      <a:pt x="6001" y="232029"/>
                      <a:pt x="8477" y="238601"/>
                    </a:cubicBezTo>
                    <a:cubicBezTo>
                      <a:pt x="13049" y="251841"/>
                      <a:pt x="15621" y="266033"/>
                      <a:pt x="20479" y="279464"/>
                    </a:cubicBezTo>
                    <a:cubicBezTo>
                      <a:pt x="25432" y="292799"/>
                      <a:pt x="32956" y="304610"/>
                      <a:pt x="41338" y="314992"/>
                    </a:cubicBezTo>
                    <a:cubicBezTo>
                      <a:pt x="43434" y="317659"/>
                      <a:pt x="45720" y="320040"/>
                      <a:pt x="47815" y="322612"/>
                    </a:cubicBezTo>
                    <a:cubicBezTo>
                      <a:pt x="50006" y="325088"/>
                      <a:pt x="52102" y="327660"/>
                      <a:pt x="54388" y="330041"/>
                    </a:cubicBezTo>
                    <a:cubicBezTo>
                      <a:pt x="56579" y="332613"/>
                      <a:pt x="58960" y="334804"/>
                      <a:pt x="60865" y="337566"/>
                    </a:cubicBezTo>
                    <a:cubicBezTo>
                      <a:pt x="62674" y="340424"/>
                      <a:pt x="63817" y="344614"/>
                      <a:pt x="66675" y="346139"/>
                    </a:cubicBezTo>
                    <a:cubicBezTo>
                      <a:pt x="68008" y="346996"/>
                      <a:pt x="69818" y="347281"/>
                      <a:pt x="71152" y="348234"/>
                    </a:cubicBezTo>
                    <a:cubicBezTo>
                      <a:pt x="72580" y="348996"/>
                      <a:pt x="73628" y="350329"/>
                      <a:pt x="74390" y="352139"/>
                    </a:cubicBezTo>
                    <a:cubicBezTo>
                      <a:pt x="75819" y="355949"/>
                      <a:pt x="78676" y="357473"/>
                      <a:pt x="81439" y="359093"/>
                    </a:cubicBezTo>
                    <a:cubicBezTo>
                      <a:pt x="87535" y="361283"/>
                      <a:pt x="92583" y="365189"/>
                      <a:pt x="97822" y="368618"/>
                    </a:cubicBezTo>
                    <a:cubicBezTo>
                      <a:pt x="103156" y="371856"/>
                      <a:pt x="108204" y="375761"/>
                      <a:pt x="113538" y="379285"/>
                    </a:cubicBezTo>
                    <a:cubicBezTo>
                      <a:pt x="118777" y="382810"/>
                      <a:pt x="123634" y="387477"/>
                      <a:pt x="129064" y="390716"/>
                    </a:cubicBezTo>
                    <a:cubicBezTo>
                      <a:pt x="134493" y="393954"/>
                      <a:pt x="140017" y="397002"/>
                      <a:pt x="146399" y="397478"/>
                    </a:cubicBezTo>
                    <a:cubicBezTo>
                      <a:pt x="149542" y="397859"/>
                      <a:pt x="152590" y="398240"/>
                      <a:pt x="155543" y="399002"/>
                    </a:cubicBezTo>
                    <a:cubicBezTo>
                      <a:pt x="158496" y="399860"/>
                      <a:pt x="161354" y="401098"/>
                      <a:pt x="164116" y="402717"/>
                    </a:cubicBezTo>
                    <a:cubicBezTo>
                      <a:pt x="168783" y="405289"/>
                      <a:pt x="172974" y="409194"/>
                      <a:pt x="177260" y="412718"/>
                    </a:cubicBezTo>
                    <a:cubicBezTo>
                      <a:pt x="186118" y="416147"/>
                      <a:pt x="194977" y="419862"/>
                      <a:pt x="204311" y="420814"/>
                    </a:cubicBezTo>
                    <a:cubicBezTo>
                      <a:pt x="212503" y="421672"/>
                      <a:pt x="220980" y="426910"/>
                      <a:pt x="227838" y="419767"/>
                    </a:cubicBezTo>
                    <a:cubicBezTo>
                      <a:pt x="232219" y="420433"/>
                      <a:pt x="236696" y="420719"/>
                      <a:pt x="241078" y="421862"/>
                    </a:cubicBezTo>
                    <a:cubicBezTo>
                      <a:pt x="255175" y="425672"/>
                      <a:pt x="269176" y="428816"/>
                      <a:pt x="283273" y="429863"/>
                    </a:cubicBezTo>
                    <a:cubicBezTo>
                      <a:pt x="288322" y="430244"/>
                      <a:pt x="293370" y="428054"/>
                      <a:pt x="298609" y="433292"/>
                    </a:cubicBezTo>
                    <a:cubicBezTo>
                      <a:pt x="300228" y="434912"/>
                      <a:pt x="304229" y="434816"/>
                      <a:pt x="306133" y="433673"/>
                    </a:cubicBezTo>
                    <a:cubicBezTo>
                      <a:pt x="315563" y="428149"/>
                      <a:pt x="325660" y="431673"/>
                      <a:pt x="335280" y="436245"/>
                    </a:cubicBezTo>
                    <a:cubicBezTo>
                      <a:pt x="340138" y="438531"/>
                      <a:pt x="344614" y="440150"/>
                      <a:pt x="349377" y="440722"/>
                    </a:cubicBezTo>
                    <a:cubicBezTo>
                      <a:pt x="356044" y="441579"/>
                      <a:pt x="362617" y="442436"/>
                      <a:pt x="369284" y="443389"/>
                    </a:cubicBezTo>
                    <a:cubicBezTo>
                      <a:pt x="382905" y="445389"/>
                      <a:pt x="396526" y="447485"/>
                      <a:pt x="410146" y="449389"/>
                    </a:cubicBezTo>
                    <a:cubicBezTo>
                      <a:pt x="411099" y="449485"/>
                      <a:pt x="412051" y="448818"/>
                      <a:pt x="414147" y="448247"/>
                    </a:cubicBezTo>
                    <a:cubicBezTo>
                      <a:pt x="409480" y="445199"/>
                      <a:pt x="406051" y="442436"/>
                      <a:pt x="402336" y="440626"/>
                    </a:cubicBezTo>
                    <a:cubicBezTo>
                      <a:pt x="400336" y="439674"/>
                      <a:pt x="397478" y="439388"/>
                      <a:pt x="395954" y="440436"/>
                    </a:cubicBezTo>
                    <a:cubicBezTo>
                      <a:pt x="392239" y="443008"/>
                      <a:pt x="388430" y="440912"/>
                      <a:pt x="384524" y="440341"/>
                    </a:cubicBezTo>
                    <a:cubicBezTo>
                      <a:pt x="372332" y="438626"/>
                      <a:pt x="360045" y="433673"/>
                      <a:pt x="347948" y="435674"/>
                    </a:cubicBezTo>
                    <a:cubicBezTo>
                      <a:pt x="346805" y="435864"/>
                      <a:pt x="345091" y="435578"/>
                      <a:pt x="344329" y="434626"/>
                    </a:cubicBezTo>
                    <a:cubicBezTo>
                      <a:pt x="340233" y="429863"/>
                      <a:pt x="335280" y="429578"/>
                      <a:pt x="330517" y="428054"/>
                    </a:cubicBezTo>
                    <a:cubicBezTo>
                      <a:pt x="329470" y="427672"/>
                      <a:pt x="328517" y="426434"/>
                      <a:pt x="327184" y="425291"/>
                    </a:cubicBezTo>
                    <a:cubicBezTo>
                      <a:pt x="334327" y="423862"/>
                      <a:pt x="340900" y="422339"/>
                      <a:pt x="347567" y="421386"/>
                    </a:cubicBezTo>
                    <a:cubicBezTo>
                      <a:pt x="349567" y="421100"/>
                      <a:pt x="352425" y="421481"/>
                      <a:pt x="353854" y="422910"/>
                    </a:cubicBezTo>
                    <a:cubicBezTo>
                      <a:pt x="356425" y="425577"/>
                      <a:pt x="358521" y="427863"/>
                      <a:pt x="362140" y="427482"/>
                    </a:cubicBezTo>
                    <a:cubicBezTo>
                      <a:pt x="365379" y="427196"/>
                      <a:pt x="368808" y="427768"/>
                      <a:pt x="373285" y="428054"/>
                    </a:cubicBezTo>
                    <a:cubicBezTo>
                      <a:pt x="368808" y="420433"/>
                      <a:pt x="364046" y="428054"/>
                      <a:pt x="360045" y="422529"/>
                    </a:cubicBezTo>
                    <a:cubicBezTo>
                      <a:pt x="360902" y="421576"/>
                      <a:pt x="361759" y="419576"/>
                      <a:pt x="362807" y="419672"/>
                    </a:cubicBezTo>
                    <a:cubicBezTo>
                      <a:pt x="369380" y="419957"/>
                      <a:pt x="375952" y="420624"/>
                      <a:pt x="382429" y="421386"/>
                    </a:cubicBezTo>
                    <a:cubicBezTo>
                      <a:pt x="383476" y="421481"/>
                      <a:pt x="384524" y="422624"/>
                      <a:pt x="385572" y="423386"/>
                    </a:cubicBezTo>
                    <a:cubicBezTo>
                      <a:pt x="384048" y="426053"/>
                      <a:pt x="380333" y="425577"/>
                      <a:pt x="380619" y="429863"/>
                    </a:cubicBezTo>
                    <a:cubicBezTo>
                      <a:pt x="385381" y="430339"/>
                      <a:pt x="390049" y="430911"/>
                      <a:pt x="394811" y="431101"/>
                    </a:cubicBezTo>
                    <a:cubicBezTo>
                      <a:pt x="395859" y="431101"/>
                      <a:pt x="396716" y="429768"/>
                      <a:pt x="397669" y="429006"/>
                    </a:cubicBezTo>
                    <a:cubicBezTo>
                      <a:pt x="396430" y="428435"/>
                      <a:pt x="395288" y="427768"/>
                      <a:pt x="392049" y="426149"/>
                    </a:cubicBezTo>
                    <a:cubicBezTo>
                      <a:pt x="400336" y="423672"/>
                      <a:pt x="405955" y="424529"/>
                      <a:pt x="411575" y="425387"/>
                    </a:cubicBezTo>
                    <a:cubicBezTo>
                      <a:pt x="411575" y="425387"/>
                      <a:pt x="411575" y="425387"/>
                      <a:pt x="411575" y="425387"/>
                    </a:cubicBezTo>
                    <a:lnTo>
                      <a:pt x="411575" y="425387"/>
                    </a:lnTo>
                    <a:lnTo>
                      <a:pt x="411575" y="425387"/>
                    </a:lnTo>
                    <a:lnTo>
                      <a:pt x="411575" y="425387"/>
                    </a:lnTo>
                    <a:lnTo>
                      <a:pt x="411575" y="425387"/>
                    </a:lnTo>
                    <a:cubicBezTo>
                      <a:pt x="422148" y="426339"/>
                      <a:pt x="432625" y="427101"/>
                      <a:pt x="443198" y="428149"/>
                    </a:cubicBezTo>
                    <a:cubicBezTo>
                      <a:pt x="446627" y="428530"/>
                      <a:pt x="451104" y="427958"/>
                      <a:pt x="453104" y="431959"/>
                    </a:cubicBezTo>
                    <a:cubicBezTo>
                      <a:pt x="456343" y="438341"/>
                      <a:pt x="460057" y="437579"/>
                      <a:pt x="464534" y="437483"/>
                    </a:cubicBezTo>
                    <a:cubicBezTo>
                      <a:pt x="473678" y="437293"/>
                      <a:pt x="482822" y="436435"/>
                      <a:pt x="491966" y="438055"/>
                    </a:cubicBezTo>
                    <a:cubicBezTo>
                      <a:pt x="510730" y="441389"/>
                      <a:pt x="528161" y="439007"/>
                      <a:pt x="544544" y="432054"/>
                    </a:cubicBezTo>
                    <a:cubicBezTo>
                      <a:pt x="555307" y="437864"/>
                      <a:pt x="556355" y="437960"/>
                      <a:pt x="565880" y="435007"/>
                    </a:cubicBezTo>
                    <a:cubicBezTo>
                      <a:pt x="565404" y="433102"/>
                      <a:pt x="564928" y="431101"/>
                      <a:pt x="564356" y="428720"/>
                    </a:cubicBezTo>
                    <a:cubicBezTo>
                      <a:pt x="570357" y="428149"/>
                      <a:pt x="576072" y="425196"/>
                      <a:pt x="581406" y="433292"/>
                    </a:cubicBezTo>
                    <a:cubicBezTo>
                      <a:pt x="582073" y="434340"/>
                      <a:pt x="585597" y="434721"/>
                      <a:pt x="586264" y="433864"/>
                    </a:cubicBezTo>
                    <a:cubicBezTo>
                      <a:pt x="589979" y="428435"/>
                      <a:pt x="597694" y="431578"/>
                      <a:pt x="601408" y="425387"/>
                    </a:cubicBezTo>
                    <a:cubicBezTo>
                      <a:pt x="603504" y="421862"/>
                      <a:pt x="606457" y="423291"/>
                      <a:pt x="610934" y="427577"/>
                    </a:cubicBezTo>
                    <a:cubicBezTo>
                      <a:pt x="612648" y="427577"/>
                      <a:pt x="615410" y="428435"/>
                      <a:pt x="615886" y="427387"/>
                    </a:cubicBezTo>
                    <a:cubicBezTo>
                      <a:pt x="618744" y="422339"/>
                      <a:pt x="623221" y="422529"/>
                      <a:pt x="627983" y="422243"/>
                    </a:cubicBezTo>
                    <a:cubicBezTo>
                      <a:pt x="633984" y="421862"/>
                      <a:pt x="639985" y="420719"/>
                      <a:pt x="645890" y="419576"/>
                    </a:cubicBezTo>
                    <a:cubicBezTo>
                      <a:pt x="647795" y="419195"/>
                      <a:pt x="649414" y="417862"/>
                      <a:pt x="651129" y="416909"/>
                    </a:cubicBezTo>
                    <a:cubicBezTo>
                      <a:pt x="650938" y="416243"/>
                      <a:pt x="650748" y="415576"/>
                      <a:pt x="650462" y="414909"/>
                    </a:cubicBezTo>
                    <a:cubicBezTo>
                      <a:pt x="637794" y="415481"/>
                      <a:pt x="625126" y="416147"/>
                      <a:pt x="609505" y="416814"/>
                    </a:cubicBezTo>
                    <a:cubicBezTo>
                      <a:pt x="614648" y="414718"/>
                      <a:pt x="616839" y="413195"/>
                      <a:pt x="619315" y="413004"/>
                    </a:cubicBezTo>
                    <a:cubicBezTo>
                      <a:pt x="635698" y="411861"/>
                      <a:pt x="652081" y="410242"/>
                      <a:pt x="668464" y="409099"/>
                    </a:cubicBezTo>
                    <a:cubicBezTo>
                      <a:pt x="684371" y="408051"/>
                      <a:pt x="700659" y="408813"/>
                      <a:pt x="716280" y="405860"/>
                    </a:cubicBezTo>
                    <a:cubicBezTo>
                      <a:pt x="722471" y="404717"/>
                      <a:pt x="728948" y="404527"/>
                      <a:pt x="735235" y="403765"/>
                    </a:cubicBezTo>
                    <a:cubicBezTo>
                      <a:pt x="735330" y="403765"/>
                      <a:pt x="735425" y="403765"/>
                      <a:pt x="735616" y="403765"/>
                    </a:cubicBezTo>
                    <a:cubicBezTo>
                      <a:pt x="735616" y="403765"/>
                      <a:pt x="735616" y="403765"/>
                      <a:pt x="735616" y="403765"/>
                    </a:cubicBezTo>
                    <a:cubicBezTo>
                      <a:pt x="735806" y="403765"/>
                      <a:pt x="735902" y="403765"/>
                      <a:pt x="736092" y="403670"/>
                    </a:cubicBezTo>
                    <a:cubicBezTo>
                      <a:pt x="736282" y="403670"/>
                      <a:pt x="736568" y="403574"/>
                      <a:pt x="736854" y="403574"/>
                    </a:cubicBezTo>
                    <a:cubicBezTo>
                      <a:pt x="737235" y="403479"/>
                      <a:pt x="737711" y="403479"/>
                      <a:pt x="738092" y="403384"/>
                    </a:cubicBezTo>
                    <a:cubicBezTo>
                      <a:pt x="738473" y="403289"/>
                      <a:pt x="738950" y="403193"/>
                      <a:pt x="739330" y="403193"/>
                    </a:cubicBezTo>
                    <a:cubicBezTo>
                      <a:pt x="739616" y="403098"/>
                      <a:pt x="739997" y="403098"/>
                      <a:pt x="740283" y="403003"/>
                    </a:cubicBezTo>
                    <a:cubicBezTo>
                      <a:pt x="740378" y="403003"/>
                      <a:pt x="740473" y="403003"/>
                      <a:pt x="740569" y="402908"/>
                    </a:cubicBezTo>
                    <a:cubicBezTo>
                      <a:pt x="740569" y="402908"/>
                      <a:pt x="740664" y="402908"/>
                      <a:pt x="740664" y="402908"/>
                    </a:cubicBezTo>
                    <a:cubicBezTo>
                      <a:pt x="740854" y="402908"/>
                      <a:pt x="740950" y="402812"/>
                      <a:pt x="741140" y="402812"/>
                    </a:cubicBezTo>
                    <a:cubicBezTo>
                      <a:pt x="741426" y="402717"/>
                      <a:pt x="741807" y="402622"/>
                      <a:pt x="742093" y="402622"/>
                    </a:cubicBezTo>
                    <a:cubicBezTo>
                      <a:pt x="742474" y="402526"/>
                      <a:pt x="742759" y="402431"/>
                      <a:pt x="743140" y="402336"/>
                    </a:cubicBezTo>
                    <a:cubicBezTo>
                      <a:pt x="743426" y="402241"/>
                      <a:pt x="743712" y="402145"/>
                      <a:pt x="744093" y="402050"/>
                    </a:cubicBezTo>
                    <a:cubicBezTo>
                      <a:pt x="744760" y="401860"/>
                      <a:pt x="745427" y="401669"/>
                      <a:pt x="746188" y="401574"/>
                    </a:cubicBezTo>
                    <a:cubicBezTo>
                      <a:pt x="747713" y="401193"/>
                      <a:pt x="749236" y="400907"/>
                      <a:pt x="750761" y="400622"/>
                    </a:cubicBezTo>
                    <a:cubicBezTo>
                      <a:pt x="751713" y="400431"/>
                      <a:pt x="752665" y="400241"/>
                      <a:pt x="753713" y="400145"/>
                    </a:cubicBezTo>
                    <a:cubicBezTo>
                      <a:pt x="753903" y="400145"/>
                      <a:pt x="754094" y="400050"/>
                      <a:pt x="754189" y="400050"/>
                    </a:cubicBezTo>
                    <a:cubicBezTo>
                      <a:pt x="754285" y="400050"/>
                      <a:pt x="754285" y="400050"/>
                      <a:pt x="754380" y="400050"/>
                    </a:cubicBezTo>
                    <a:cubicBezTo>
                      <a:pt x="754856" y="399955"/>
                      <a:pt x="755332" y="399860"/>
                      <a:pt x="755809" y="399860"/>
                    </a:cubicBezTo>
                    <a:cubicBezTo>
                      <a:pt x="756285" y="399764"/>
                      <a:pt x="756856" y="399669"/>
                      <a:pt x="757333" y="399574"/>
                    </a:cubicBezTo>
                    <a:cubicBezTo>
                      <a:pt x="757714" y="399479"/>
                      <a:pt x="758000" y="399479"/>
                      <a:pt x="758380" y="399383"/>
                    </a:cubicBezTo>
                    <a:cubicBezTo>
                      <a:pt x="758761" y="399288"/>
                      <a:pt x="759143" y="399288"/>
                      <a:pt x="759523" y="399193"/>
                    </a:cubicBezTo>
                    <a:cubicBezTo>
                      <a:pt x="759523" y="399193"/>
                      <a:pt x="759619" y="399193"/>
                      <a:pt x="759619" y="399193"/>
                    </a:cubicBezTo>
                    <a:cubicBezTo>
                      <a:pt x="760190" y="399097"/>
                      <a:pt x="760762" y="399002"/>
                      <a:pt x="761333" y="398907"/>
                    </a:cubicBezTo>
                    <a:cubicBezTo>
                      <a:pt x="762285" y="398716"/>
                      <a:pt x="763238" y="398621"/>
                      <a:pt x="764191" y="398431"/>
                    </a:cubicBezTo>
                    <a:cubicBezTo>
                      <a:pt x="765238" y="398240"/>
                      <a:pt x="766381" y="398050"/>
                      <a:pt x="767429" y="397859"/>
                    </a:cubicBezTo>
                    <a:cubicBezTo>
                      <a:pt x="768572" y="397669"/>
                      <a:pt x="769811" y="397383"/>
                      <a:pt x="770954" y="397097"/>
                    </a:cubicBezTo>
                    <a:cubicBezTo>
                      <a:pt x="772668" y="396716"/>
                      <a:pt x="774287" y="396240"/>
                      <a:pt x="775906" y="395764"/>
                    </a:cubicBezTo>
                    <a:cubicBezTo>
                      <a:pt x="776383" y="395573"/>
                      <a:pt x="776859" y="395478"/>
                      <a:pt x="777335" y="395287"/>
                    </a:cubicBezTo>
                    <a:cubicBezTo>
                      <a:pt x="777335" y="395287"/>
                      <a:pt x="777335" y="395287"/>
                      <a:pt x="777335" y="395287"/>
                    </a:cubicBezTo>
                    <a:cubicBezTo>
                      <a:pt x="777907" y="395097"/>
                      <a:pt x="778478" y="394906"/>
                      <a:pt x="779050" y="394716"/>
                    </a:cubicBezTo>
                    <a:cubicBezTo>
                      <a:pt x="779431" y="394526"/>
                      <a:pt x="779907" y="394430"/>
                      <a:pt x="780288" y="394240"/>
                    </a:cubicBezTo>
                    <a:cubicBezTo>
                      <a:pt x="780764" y="394049"/>
                      <a:pt x="781240" y="393859"/>
                      <a:pt x="781622" y="393668"/>
                    </a:cubicBezTo>
                    <a:cubicBezTo>
                      <a:pt x="782098" y="393478"/>
                      <a:pt x="782574" y="393287"/>
                      <a:pt x="783050" y="393001"/>
                    </a:cubicBezTo>
                    <a:cubicBezTo>
                      <a:pt x="783241" y="393097"/>
                      <a:pt x="783431" y="393192"/>
                      <a:pt x="783621" y="393287"/>
                    </a:cubicBezTo>
                    <a:cubicBezTo>
                      <a:pt x="783907" y="393383"/>
                      <a:pt x="784288" y="393478"/>
                      <a:pt x="784670" y="393478"/>
                    </a:cubicBezTo>
                    <a:cubicBezTo>
                      <a:pt x="784955" y="393478"/>
                      <a:pt x="785146" y="393478"/>
                      <a:pt x="785431" y="393478"/>
                    </a:cubicBezTo>
                    <a:cubicBezTo>
                      <a:pt x="785908" y="393478"/>
                      <a:pt x="786384" y="393478"/>
                      <a:pt x="786860" y="393478"/>
                    </a:cubicBezTo>
                    <a:cubicBezTo>
                      <a:pt x="787336" y="393478"/>
                      <a:pt x="787718" y="393478"/>
                      <a:pt x="788194" y="393383"/>
                    </a:cubicBezTo>
                    <a:cubicBezTo>
                      <a:pt x="788765" y="393383"/>
                      <a:pt x="789337" y="393287"/>
                      <a:pt x="789908" y="393287"/>
                    </a:cubicBezTo>
                    <a:cubicBezTo>
                      <a:pt x="790289" y="393287"/>
                      <a:pt x="790765" y="393192"/>
                      <a:pt x="791147" y="393192"/>
                    </a:cubicBezTo>
                    <a:cubicBezTo>
                      <a:pt x="792099" y="393097"/>
                      <a:pt x="793052" y="393001"/>
                      <a:pt x="794004" y="392906"/>
                    </a:cubicBezTo>
                    <a:cubicBezTo>
                      <a:pt x="795242" y="392811"/>
                      <a:pt x="796480" y="392620"/>
                      <a:pt x="797719" y="392430"/>
                    </a:cubicBezTo>
                    <a:cubicBezTo>
                      <a:pt x="798576" y="392335"/>
                      <a:pt x="799529" y="392144"/>
                      <a:pt x="800385" y="392049"/>
                    </a:cubicBezTo>
                    <a:cubicBezTo>
                      <a:pt x="801814" y="391858"/>
                      <a:pt x="803148" y="391573"/>
                      <a:pt x="804577" y="391287"/>
                    </a:cubicBezTo>
                    <a:cubicBezTo>
                      <a:pt x="806196" y="390906"/>
                      <a:pt x="807815" y="390620"/>
                      <a:pt x="809434" y="390144"/>
                    </a:cubicBezTo>
                    <a:cubicBezTo>
                      <a:pt x="810006" y="390049"/>
                      <a:pt x="810673" y="389954"/>
                      <a:pt x="811244" y="389858"/>
                    </a:cubicBezTo>
                    <a:cubicBezTo>
                      <a:pt x="812959" y="389572"/>
                      <a:pt x="814673" y="389191"/>
                      <a:pt x="816387" y="388906"/>
                    </a:cubicBezTo>
                    <a:cubicBezTo>
                      <a:pt x="817816" y="388620"/>
                      <a:pt x="819245" y="388334"/>
                      <a:pt x="820578" y="388049"/>
                    </a:cubicBezTo>
                    <a:cubicBezTo>
                      <a:pt x="821531" y="387858"/>
                      <a:pt x="822579" y="387668"/>
                      <a:pt x="823531" y="387382"/>
                    </a:cubicBezTo>
                    <a:cubicBezTo>
                      <a:pt x="824103" y="387287"/>
                      <a:pt x="824579" y="387191"/>
                      <a:pt x="825151" y="387001"/>
                    </a:cubicBezTo>
                    <a:cubicBezTo>
                      <a:pt x="826961" y="386620"/>
                      <a:pt x="828865" y="386334"/>
                      <a:pt x="830770" y="385953"/>
                    </a:cubicBezTo>
                    <a:cubicBezTo>
                      <a:pt x="831913" y="385762"/>
                      <a:pt x="833056" y="385572"/>
                      <a:pt x="834294" y="385381"/>
                    </a:cubicBezTo>
                    <a:cubicBezTo>
                      <a:pt x="835533" y="385191"/>
                      <a:pt x="836866" y="384905"/>
                      <a:pt x="838200" y="384715"/>
                    </a:cubicBezTo>
                    <a:cubicBezTo>
                      <a:pt x="839628" y="384429"/>
                      <a:pt x="840962" y="384239"/>
                      <a:pt x="842391" y="383953"/>
                    </a:cubicBezTo>
                    <a:cubicBezTo>
                      <a:pt x="843058" y="383858"/>
                      <a:pt x="843725" y="383667"/>
                      <a:pt x="844486" y="383572"/>
                    </a:cubicBezTo>
                    <a:cubicBezTo>
                      <a:pt x="845058" y="383476"/>
                      <a:pt x="845629" y="383286"/>
                      <a:pt x="846201" y="383191"/>
                    </a:cubicBezTo>
                    <a:cubicBezTo>
                      <a:pt x="847534" y="382905"/>
                      <a:pt x="848868" y="382524"/>
                      <a:pt x="850202" y="382238"/>
                    </a:cubicBezTo>
                    <a:cubicBezTo>
                      <a:pt x="850963" y="382048"/>
                      <a:pt x="851630" y="381857"/>
                      <a:pt x="852297" y="381667"/>
                    </a:cubicBezTo>
                    <a:cubicBezTo>
                      <a:pt x="853344" y="381381"/>
                      <a:pt x="854393" y="381000"/>
                      <a:pt x="855345" y="380714"/>
                    </a:cubicBezTo>
                    <a:cubicBezTo>
                      <a:pt x="855821" y="380524"/>
                      <a:pt x="856393" y="380333"/>
                      <a:pt x="856869" y="380143"/>
                    </a:cubicBezTo>
                    <a:cubicBezTo>
                      <a:pt x="857535" y="379857"/>
                      <a:pt x="858202" y="379666"/>
                      <a:pt x="858774" y="379381"/>
                    </a:cubicBezTo>
                    <a:cubicBezTo>
                      <a:pt x="859441" y="379095"/>
                      <a:pt x="860107" y="378809"/>
                      <a:pt x="860774" y="378524"/>
                    </a:cubicBezTo>
                    <a:cubicBezTo>
                      <a:pt x="861441" y="378238"/>
                      <a:pt x="862108" y="377857"/>
                      <a:pt x="862679" y="377571"/>
                    </a:cubicBezTo>
                    <a:cubicBezTo>
                      <a:pt x="863155" y="377381"/>
                      <a:pt x="863536" y="377095"/>
                      <a:pt x="863918" y="376904"/>
                    </a:cubicBezTo>
                    <a:cubicBezTo>
                      <a:pt x="864203" y="376714"/>
                      <a:pt x="864489" y="376523"/>
                      <a:pt x="864775" y="376333"/>
                    </a:cubicBezTo>
                    <a:cubicBezTo>
                      <a:pt x="865156" y="376237"/>
                      <a:pt x="865632" y="376142"/>
                      <a:pt x="866013" y="376047"/>
                    </a:cubicBezTo>
                    <a:cubicBezTo>
                      <a:pt x="866489" y="375952"/>
                      <a:pt x="866965" y="375856"/>
                      <a:pt x="867442" y="375761"/>
                    </a:cubicBezTo>
                    <a:cubicBezTo>
                      <a:pt x="867823" y="375666"/>
                      <a:pt x="868203" y="375571"/>
                      <a:pt x="868680" y="375476"/>
                    </a:cubicBezTo>
                    <a:cubicBezTo>
                      <a:pt x="868966" y="375380"/>
                      <a:pt x="869252" y="375380"/>
                      <a:pt x="869537" y="375285"/>
                    </a:cubicBezTo>
                    <a:cubicBezTo>
                      <a:pt x="869537" y="375285"/>
                      <a:pt x="869537" y="375285"/>
                      <a:pt x="869632" y="375285"/>
                    </a:cubicBezTo>
                    <a:cubicBezTo>
                      <a:pt x="869823" y="375190"/>
                      <a:pt x="870109" y="375190"/>
                      <a:pt x="870299" y="375095"/>
                    </a:cubicBezTo>
                    <a:cubicBezTo>
                      <a:pt x="878967" y="373189"/>
                      <a:pt x="887539" y="370808"/>
                      <a:pt x="895731" y="367189"/>
                    </a:cubicBezTo>
                    <a:cubicBezTo>
                      <a:pt x="900017" y="365284"/>
                      <a:pt x="904684" y="364331"/>
                      <a:pt x="909066" y="362712"/>
                    </a:cubicBezTo>
                    <a:cubicBezTo>
                      <a:pt x="922687" y="357854"/>
                      <a:pt x="936307" y="352997"/>
                      <a:pt x="949737" y="347853"/>
                    </a:cubicBezTo>
                    <a:cubicBezTo>
                      <a:pt x="957263" y="344995"/>
                      <a:pt x="964216" y="340043"/>
                      <a:pt x="972026" y="338423"/>
                    </a:cubicBezTo>
                    <a:cubicBezTo>
                      <a:pt x="985552" y="335661"/>
                      <a:pt x="996982" y="327851"/>
                      <a:pt x="1009840" y="323469"/>
                    </a:cubicBezTo>
                    <a:cubicBezTo>
                      <a:pt x="1019460" y="320231"/>
                      <a:pt x="1028414" y="315087"/>
                      <a:pt x="1037177" y="309753"/>
                    </a:cubicBezTo>
                    <a:cubicBezTo>
                      <a:pt x="1037177" y="309658"/>
                      <a:pt x="1037082" y="309562"/>
                      <a:pt x="1037082" y="309372"/>
                    </a:cubicBezTo>
                    <a:cubicBezTo>
                      <a:pt x="1036796" y="309086"/>
                      <a:pt x="1036796" y="308801"/>
                      <a:pt x="1036701" y="308515"/>
                    </a:cubicBezTo>
                    <a:close/>
                    <a:moveTo>
                      <a:pt x="1004316" y="278035"/>
                    </a:moveTo>
                    <a:cubicBezTo>
                      <a:pt x="996601" y="284702"/>
                      <a:pt x="987171" y="287274"/>
                      <a:pt x="977932" y="290227"/>
                    </a:cubicBezTo>
                    <a:cubicBezTo>
                      <a:pt x="983361" y="278797"/>
                      <a:pt x="993838" y="278320"/>
                      <a:pt x="1004316" y="278035"/>
                    </a:cubicBezTo>
                    <a:close/>
                    <a:moveTo>
                      <a:pt x="937736" y="298228"/>
                    </a:moveTo>
                    <a:cubicBezTo>
                      <a:pt x="938975" y="297942"/>
                      <a:pt x="940689" y="299276"/>
                      <a:pt x="943165" y="300228"/>
                    </a:cubicBezTo>
                    <a:cubicBezTo>
                      <a:pt x="938593" y="302609"/>
                      <a:pt x="938593" y="302609"/>
                      <a:pt x="933545" y="301943"/>
                    </a:cubicBezTo>
                    <a:cubicBezTo>
                      <a:pt x="935355" y="300323"/>
                      <a:pt x="936307" y="298514"/>
                      <a:pt x="937736" y="298228"/>
                    </a:cubicBezTo>
                    <a:close/>
                    <a:moveTo>
                      <a:pt x="922401" y="300704"/>
                    </a:moveTo>
                    <a:cubicBezTo>
                      <a:pt x="918305" y="309181"/>
                      <a:pt x="918305" y="309181"/>
                      <a:pt x="910590" y="305181"/>
                    </a:cubicBezTo>
                    <a:cubicBezTo>
                      <a:pt x="914209" y="303847"/>
                      <a:pt x="917829" y="302514"/>
                      <a:pt x="922401" y="300704"/>
                    </a:cubicBezTo>
                    <a:close/>
                    <a:moveTo>
                      <a:pt x="898112" y="309181"/>
                    </a:moveTo>
                    <a:cubicBezTo>
                      <a:pt x="898779" y="306419"/>
                      <a:pt x="900589" y="305467"/>
                      <a:pt x="902970" y="306610"/>
                    </a:cubicBezTo>
                    <a:cubicBezTo>
                      <a:pt x="903732" y="306991"/>
                      <a:pt x="904780" y="309562"/>
                      <a:pt x="904494" y="310134"/>
                    </a:cubicBezTo>
                    <a:cubicBezTo>
                      <a:pt x="903446" y="312325"/>
                      <a:pt x="901541" y="313087"/>
                      <a:pt x="899065" y="311658"/>
                    </a:cubicBezTo>
                    <a:cubicBezTo>
                      <a:pt x="898684" y="311468"/>
                      <a:pt x="898303" y="310991"/>
                      <a:pt x="897921" y="310610"/>
                    </a:cubicBezTo>
                    <a:cubicBezTo>
                      <a:pt x="898112" y="310229"/>
                      <a:pt x="898017" y="309658"/>
                      <a:pt x="898112" y="309181"/>
                    </a:cubicBezTo>
                    <a:close/>
                    <a:moveTo>
                      <a:pt x="186023" y="411385"/>
                    </a:moveTo>
                    <a:cubicBezTo>
                      <a:pt x="195548" y="409575"/>
                      <a:pt x="198691" y="410337"/>
                      <a:pt x="205073" y="415671"/>
                    </a:cubicBezTo>
                    <a:cubicBezTo>
                      <a:pt x="199358" y="414433"/>
                      <a:pt x="193453" y="413099"/>
                      <a:pt x="186023" y="411385"/>
                    </a:cubicBezTo>
                    <a:close/>
                    <a:moveTo>
                      <a:pt x="218504" y="339281"/>
                    </a:moveTo>
                    <a:cubicBezTo>
                      <a:pt x="208502" y="335661"/>
                      <a:pt x="198596" y="331756"/>
                      <a:pt x="188690" y="327755"/>
                    </a:cubicBezTo>
                    <a:cubicBezTo>
                      <a:pt x="186785" y="326993"/>
                      <a:pt x="185071" y="325469"/>
                      <a:pt x="182785" y="324041"/>
                    </a:cubicBezTo>
                    <a:cubicBezTo>
                      <a:pt x="188404" y="320326"/>
                      <a:pt x="193453" y="319849"/>
                      <a:pt x="199358" y="323660"/>
                    </a:cubicBezTo>
                    <a:cubicBezTo>
                      <a:pt x="208693" y="329756"/>
                      <a:pt x="218504" y="333566"/>
                      <a:pt x="228790" y="334708"/>
                    </a:cubicBezTo>
                    <a:cubicBezTo>
                      <a:pt x="230505" y="334899"/>
                      <a:pt x="232505" y="335280"/>
                      <a:pt x="233934" y="336328"/>
                    </a:cubicBezTo>
                    <a:cubicBezTo>
                      <a:pt x="241363" y="341757"/>
                      <a:pt x="249269" y="343091"/>
                      <a:pt x="257842" y="344233"/>
                    </a:cubicBezTo>
                    <a:cubicBezTo>
                      <a:pt x="257080" y="346139"/>
                      <a:pt x="256699" y="348329"/>
                      <a:pt x="256127" y="348234"/>
                    </a:cubicBezTo>
                    <a:cubicBezTo>
                      <a:pt x="249174" y="347758"/>
                      <a:pt x="241935" y="348424"/>
                      <a:pt x="235172" y="345853"/>
                    </a:cubicBezTo>
                    <a:cubicBezTo>
                      <a:pt x="229648" y="343853"/>
                      <a:pt x="224123" y="341376"/>
                      <a:pt x="218504" y="339281"/>
                    </a:cubicBezTo>
                    <a:close/>
                    <a:moveTo>
                      <a:pt x="304133" y="424815"/>
                    </a:moveTo>
                    <a:cubicBezTo>
                      <a:pt x="299180" y="422339"/>
                      <a:pt x="293656" y="422148"/>
                      <a:pt x="288417" y="421005"/>
                    </a:cubicBezTo>
                    <a:cubicBezTo>
                      <a:pt x="279654" y="419100"/>
                      <a:pt x="270796" y="417385"/>
                      <a:pt x="262033" y="415481"/>
                    </a:cubicBezTo>
                    <a:cubicBezTo>
                      <a:pt x="251555" y="413195"/>
                      <a:pt x="241078" y="410813"/>
                      <a:pt x="230696" y="408527"/>
                    </a:cubicBezTo>
                    <a:cubicBezTo>
                      <a:pt x="230600" y="407670"/>
                      <a:pt x="230505" y="406813"/>
                      <a:pt x="230505" y="405956"/>
                    </a:cubicBezTo>
                    <a:cubicBezTo>
                      <a:pt x="233934" y="405956"/>
                      <a:pt x="237554" y="404812"/>
                      <a:pt x="240697" y="406146"/>
                    </a:cubicBezTo>
                    <a:cubicBezTo>
                      <a:pt x="252317" y="410908"/>
                      <a:pt x="263366" y="407194"/>
                      <a:pt x="274796" y="410242"/>
                    </a:cubicBezTo>
                    <a:cubicBezTo>
                      <a:pt x="279940" y="407479"/>
                      <a:pt x="285559" y="410623"/>
                      <a:pt x="290227" y="413099"/>
                    </a:cubicBezTo>
                    <a:cubicBezTo>
                      <a:pt x="299561" y="418052"/>
                      <a:pt x="309086" y="420053"/>
                      <a:pt x="321183" y="422910"/>
                    </a:cubicBezTo>
                    <a:cubicBezTo>
                      <a:pt x="314230" y="425577"/>
                      <a:pt x="310134" y="427863"/>
                      <a:pt x="304133" y="424815"/>
                    </a:cubicBezTo>
                    <a:close/>
                    <a:moveTo>
                      <a:pt x="281178" y="379095"/>
                    </a:moveTo>
                    <a:cubicBezTo>
                      <a:pt x="281845" y="378714"/>
                      <a:pt x="282511" y="377952"/>
                      <a:pt x="283273" y="378047"/>
                    </a:cubicBezTo>
                    <a:cubicBezTo>
                      <a:pt x="284702" y="378238"/>
                      <a:pt x="286226" y="378809"/>
                      <a:pt x="287655" y="379285"/>
                    </a:cubicBezTo>
                    <a:cubicBezTo>
                      <a:pt x="287655" y="379857"/>
                      <a:pt x="287655" y="380333"/>
                      <a:pt x="287655" y="380905"/>
                    </a:cubicBezTo>
                    <a:cubicBezTo>
                      <a:pt x="286036" y="380905"/>
                      <a:pt x="284512" y="381095"/>
                      <a:pt x="282892" y="380810"/>
                    </a:cubicBezTo>
                    <a:cubicBezTo>
                      <a:pt x="282416" y="380619"/>
                      <a:pt x="281845" y="379666"/>
                      <a:pt x="281178" y="379095"/>
                    </a:cubicBezTo>
                    <a:close/>
                    <a:moveTo>
                      <a:pt x="296132" y="381476"/>
                    </a:moveTo>
                    <a:cubicBezTo>
                      <a:pt x="298037" y="383286"/>
                      <a:pt x="300038" y="385096"/>
                      <a:pt x="302705" y="387572"/>
                    </a:cubicBezTo>
                    <a:cubicBezTo>
                      <a:pt x="297371" y="387763"/>
                      <a:pt x="297371" y="387763"/>
                      <a:pt x="296132" y="381476"/>
                    </a:cubicBezTo>
                    <a:close/>
                    <a:moveTo>
                      <a:pt x="457200" y="406051"/>
                    </a:moveTo>
                    <a:cubicBezTo>
                      <a:pt x="463010" y="401955"/>
                      <a:pt x="463010" y="401955"/>
                      <a:pt x="476440" y="408622"/>
                    </a:cubicBezTo>
                    <a:cubicBezTo>
                      <a:pt x="470249" y="407860"/>
                      <a:pt x="464058" y="407003"/>
                      <a:pt x="457200" y="406051"/>
                    </a:cubicBezTo>
                    <a:close/>
                    <a:moveTo>
                      <a:pt x="496157" y="432816"/>
                    </a:moveTo>
                    <a:cubicBezTo>
                      <a:pt x="505206" y="426625"/>
                      <a:pt x="514540" y="431483"/>
                      <a:pt x="523208" y="431673"/>
                    </a:cubicBezTo>
                    <a:cubicBezTo>
                      <a:pt x="515207" y="436150"/>
                      <a:pt x="506063" y="432911"/>
                      <a:pt x="496157" y="432816"/>
                    </a:cubicBezTo>
                    <a:close/>
                    <a:moveTo>
                      <a:pt x="500443" y="418814"/>
                    </a:moveTo>
                    <a:cubicBezTo>
                      <a:pt x="506921" y="417957"/>
                      <a:pt x="511397" y="417290"/>
                      <a:pt x="515779" y="416624"/>
                    </a:cubicBezTo>
                    <a:cubicBezTo>
                      <a:pt x="516446" y="414147"/>
                      <a:pt x="517112" y="411956"/>
                      <a:pt x="517874" y="409289"/>
                    </a:cubicBezTo>
                    <a:cubicBezTo>
                      <a:pt x="519493" y="409575"/>
                      <a:pt x="521303" y="409385"/>
                      <a:pt x="522827" y="410337"/>
                    </a:cubicBezTo>
                    <a:cubicBezTo>
                      <a:pt x="526447" y="412528"/>
                      <a:pt x="534638" y="416338"/>
                      <a:pt x="537877" y="417100"/>
                    </a:cubicBezTo>
                    <a:cubicBezTo>
                      <a:pt x="538258" y="417195"/>
                      <a:pt x="538543" y="418719"/>
                      <a:pt x="538924" y="419576"/>
                    </a:cubicBezTo>
                    <a:cubicBezTo>
                      <a:pt x="526828" y="423196"/>
                      <a:pt x="515683" y="423196"/>
                      <a:pt x="500443" y="418814"/>
                    </a:cubicBezTo>
                    <a:close/>
                    <a:moveTo>
                      <a:pt x="671036" y="376237"/>
                    </a:moveTo>
                    <a:cubicBezTo>
                      <a:pt x="668084" y="375476"/>
                      <a:pt x="665893" y="379095"/>
                      <a:pt x="667322" y="381191"/>
                    </a:cubicBezTo>
                    <a:cubicBezTo>
                      <a:pt x="661988" y="381953"/>
                      <a:pt x="656749" y="382905"/>
                      <a:pt x="651510" y="384429"/>
                    </a:cubicBezTo>
                    <a:cubicBezTo>
                      <a:pt x="649319" y="385001"/>
                      <a:pt x="648748" y="387572"/>
                      <a:pt x="649605" y="389287"/>
                    </a:cubicBezTo>
                    <a:cubicBezTo>
                      <a:pt x="643414" y="390906"/>
                      <a:pt x="636937" y="390620"/>
                      <a:pt x="630078" y="388525"/>
                    </a:cubicBezTo>
                    <a:cubicBezTo>
                      <a:pt x="627507" y="387763"/>
                      <a:pt x="624744" y="388049"/>
                      <a:pt x="622173" y="388239"/>
                    </a:cubicBezTo>
                    <a:cubicBezTo>
                      <a:pt x="620077" y="388429"/>
                      <a:pt x="617506" y="388429"/>
                      <a:pt x="616077" y="389858"/>
                    </a:cubicBezTo>
                    <a:cubicBezTo>
                      <a:pt x="614458" y="391382"/>
                      <a:pt x="613791" y="394335"/>
                      <a:pt x="613315" y="395478"/>
                    </a:cubicBezTo>
                    <a:cubicBezTo>
                      <a:pt x="606838" y="396526"/>
                      <a:pt x="601408" y="397954"/>
                      <a:pt x="595884" y="398145"/>
                    </a:cubicBezTo>
                    <a:cubicBezTo>
                      <a:pt x="587216" y="398431"/>
                      <a:pt x="578453" y="397193"/>
                      <a:pt x="569690" y="393859"/>
                    </a:cubicBezTo>
                    <a:cubicBezTo>
                      <a:pt x="566738" y="392716"/>
                      <a:pt x="563594" y="391192"/>
                      <a:pt x="560641" y="391001"/>
                    </a:cubicBezTo>
                    <a:cubicBezTo>
                      <a:pt x="553212" y="390430"/>
                      <a:pt x="545782" y="390716"/>
                      <a:pt x="538353" y="390430"/>
                    </a:cubicBezTo>
                    <a:cubicBezTo>
                      <a:pt x="529495" y="390049"/>
                      <a:pt x="520827" y="390430"/>
                      <a:pt x="513016" y="394240"/>
                    </a:cubicBezTo>
                    <a:cubicBezTo>
                      <a:pt x="509302" y="396049"/>
                      <a:pt x="505301" y="395764"/>
                      <a:pt x="501491" y="393287"/>
                    </a:cubicBezTo>
                    <a:cubicBezTo>
                      <a:pt x="492442" y="387477"/>
                      <a:pt x="483394" y="386906"/>
                      <a:pt x="474155" y="387096"/>
                    </a:cubicBezTo>
                    <a:cubicBezTo>
                      <a:pt x="467201" y="387191"/>
                      <a:pt x="460153" y="386715"/>
                      <a:pt x="452533" y="386429"/>
                    </a:cubicBezTo>
                    <a:cubicBezTo>
                      <a:pt x="451771" y="387382"/>
                      <a:pt x="450342" y="389001"/>
                      <a:pt x="448723" y="391001"/>
                    </a:cubicBezTo>
                    <a:cubicBezTo>
                      <a:pt x="447199" y="389572"/>
                      <a:pt x="445865" y="388144"/>
                      <a:pt x="444341" y="386906"/>
                    </a:cubicBezTo>
                    <a:cubicBezTo>
                      <a:pt x="441865" y="384810"/>
                      <a:pt x="438912" y="383858"/>
                      <a:pt x="437102" y="386239"/>
                    </a:cubicBezTo>
                    <a:cubicBezTo>
                      <a:pt x="432054" y="392906"/>
                      <a:pt x="425672" y="385953"/>
                      <a:pt x="420338" y="387096"/>
                    </a:cubicBezTo>
                    <a:cubicBezTo>
                      <a:pt x="419671" y="384810"/>
                      <a:pt x="419290" y="383286"/>
                      <a:pt x="418624" y="381095"/>
                    </a:cubicBezTo>
                    <a:cubicBezTo>
                      <a:pt x="416528" y="381381"/>
                      <a:pt x="414052" y="380905"/>
                      <a:pt x="412432" y="381953"/>
                    </a:cubicBezTo>
                    <a:cubicBezTo>
                      <a:pt x="408908" y="384239"/>
                      <a:pt x="405670" y="385096"/>
                      <a:pt x="401479" y="381857"/>
                    </a:cubicBezTo>
                    <a:cubicBezTo>
                      <a:pt x="400050" y="380714"/>
                      <a:pt x="398050" y="380524"/>
                      <a:pt x="396335" y="380143"/>
                    </a:cubicBezTo>
                    <a:cubicBezTo>
                      <a:pt x="382238" y="377381"/>
                      <a:pt x="368141" y="374523"/>
                      <a:pt x="354139" y="371856"/>
                    </a:cubicBezTo>
                    <a:cubicBezTo>
                      <a:pt x="351949" y="371475"/>
                      <a:pt x="349567" y="371094"/>
                      <a:pt x="347567" y="371666"/>
                    </a:cubicBezTo>
                    <a:cubicBezTo>
                      <a:pt x="336709" y="374333"/>
                      <a:pt x="325469" y="370999"/>
                      <a:pt x="314896" y="366617"/>
                    </a:cubicBezTo>
                    <a:cubicBezTo>
                      <a:pt x="303847" y="361950"/>
                      <a:pt x="293180" y="360426"/>
                      <a:pt x="282226" y="359664"/>
                    </a:cubicBezTo>
                    <a:cubicBezTo>
                      <a:pt x="276511" y="359283"/>
                      <a:pt x="272320" y="356426"/>
                      <a:pt x="267176" y="349758"/>
                    </a:cubicBezTo>
                    <a:cubicBezTo>
                      <a:pt x="271748" y="350329"/>
                      <a:pt x="274701" y="350615"/>
                      <a:pt x="277654" y="351187"/>
                    </a:cubicBezTo>
                    <a:cubicBezTo>
                      <a:pt x="283845" y="352235"/>
                      <a:pt x="290227" y="354711"/>
                      <a:pt x="296037" y="354044"/>
                    </a:cubicBezTo>
                    <a:cubicBezTo>
                      <a:pt x="301466" y="353473"/>
                      <a:pt x="306514" y="354520"/>
                      <a:pt x="311658" y="356426"/>
                    </a:cubicBezTo>
                    <a:cubicBezTo>
                      <a:pt x="323850" y="360997"/>
                      <a:pt x="336042" y="364141"/>
                      <a:pt x="348424" y="364331"/>
                    </a:cubicBezTo>
                    <a:cubicBezTo>
                      <a:pt x="355378" y="364426"/>
                      <a:pt x="362521" y="365284"/>
                      <a:pt x="369570" y="366141"/>
                    </a:cubicBezTo>
                    <a:cubicBezTo>
                      <a:pt x="385667" y="368237"/>
                      <a:pt x="401955" y="376618"/>
                      <a:pt x="417957" y="372808"/>
                    </a:cubicBezTo>
                    <a:cubicBezTo>
                      <a:pt x="418338" y="372713"/>
                      <a:pt x="418814" y="373094"/>
                      <a:pt x="419290" y="373189"/>
                    </a:cubicBezTo>
                    <a:cubicBezTo>
                      <a:pt x="428244" y="376142"/>
                      <a:pt x="436816" y="374047"/>
                      <a:pt x="445580" y="374904"/>
                    </a:cubicBezTo>
                    <a:cubicBezTo>
                      <a:pt x="449771" y="375285"/>
                      <a:pt x="451675" y="372713"/>
                      <a:pt x="454342" y="370618"/>
                    </a:cubicBezTo>
                    <a:cubicBezTo>
                      <a:pt x="462058" y="376618"/>
                      <a:pt x="470154" y="379000"/>
                      <a:pt x="478726" y="378143"/>
                    </a:cubicBezTo>
                    <a:cubicBezTo>
                      <a:pt x="481298" y="377857"/>
                      <a:pt x="483965" y="378238"/>
                      <a:pt x="486632" y="378809"/>
                    </a:cubicBezTo>
                    <a:cubicBezTo>
                      <a:pt x="498157" y="381095"/>
                      <a:pt x="509397" y="380905"/>
                      <a:pt x="520732" y="380333"/>
                    </a:cubicBezTo>
                    <a:cubicBezTo>
                      <a:pt x="531876" y="379762"/>
                      <a:pt x="543687" y="383762"/>
                      <a:pt x="554926" y="383858"/>
                    </a:cubicBezTo>
                    <a:cubicBezTo>
                      <a:pt x="586264" y="384143"/>
                      <a:pt x="617220" y="381286"/>
                      <a:pt x="647795" y="376904"/>
                    </a:cubicBezTo>
                    <a:cubicBezTo>
                      <a:pt x="647795" y="374618"/>
                      <a:pt x="647795" y="372332"/>
                      <a:pt x="647795" y="369475"/>
                    </a:cubicBezTo>
                    <a:lnTo>
                      <a:pt x="662368" y="369475"/>
                    </a:lnTo>
                    <a:cubicBezTo>
                      <a:pt x="663797" y="375761"/>
                      <a:pt x="657415" y="373285"/>
                      <a:pt x="656844" y="377285"/>
                    </a:cubicBezTo>
                    <a:cubicBezTo>
                      <a:pt x="663702" y="378143"/>
                      <a:pt x="669893" y="377571"/>
                      <a:pt x="674370" y="371475"/>
                    </a:cubicBezTo>
                    <a:cubicBezTo>
                      <a:pt x="677703" y="366903"/>
                      <a:pt x="682561" y="365665"/>
                      <a:pt x="688181" y="366046"/>
                    </a:cubicBezTo>
                    <a:cubicBezTo>
                      <a:pt x="692468" y="366331"/>
                      <a:pt x="697039" y="366236"/>
                      <a:pt x="700850" y="364617"/>
                    </a:cubicBezTo>
                    <a:cubicBezTo>
                      <a:pt x="706469" y="362236"/>
                      <a:pt x="709422" y="366427"/>
                      <a:pt x="712756" y="370522"/>
                    </a:cubicBezTo>
                    <a:cubicBezTo>
                      <a:pt x="702850" y="373094"/>
                      <a:pt x="692944" y="375952"/>
                      <a:pt x="682943" y="378524"/>
                    </a:cubicBezTo>
                    <a:cubicBezTo>
                      <a:pt x="678846" y="377952"/>
                      <a:pt x="674846" y="377285"/>
                      <a:pt x="671036" y="376237"/>
                    </a:cubicBezTo>
                    <a:close/>
                    <a:moveTo>
                      <a:pt x="709708" y="377857"/>
                    </a:moveTo>
                    <a:cubicBezTo>
                      <a:pt x="714565" y="376618"/>
                      <a:pt x="719328" y="375380"/>
                      <a:pt x="724090" y="374333"/>
                    </a:cubicBezTo>
                    <a:cubicBezTo>
                      <a:pt x="724472" y="374809"/>
                      <a:pt x="724948" y="375190"/>
                      <a:pt x="725614" y="375380"/>
                    </a:cubicBezTo>
                    <a:cubicBezTo>
                      <a:pt x="720376" y="376333"/>
                      <a:pt x="715042" y="377190"/>
                      <a:pt x="709708" y="377857"/>
                    </a:cubicBezTo>
                    <a:close/>
                    <a:moveTo>
                      <a:pt x="785527" y="331756"/>
                    </a:moveTo>
                    <a:cubicBezTo>
                      <a:pt x="785146" y="336423"/>
                      <a:pt x="783336" y="337947"/>
                      <a:pt x="779431" y="335470"/>
                    </a:cubicBezTo>
                    <a:cubicBezTo>
                      <a:pt x="781812" y="334042"/>
                      <a:pt x="783621" y="332899"/>
                      <a:pt x="785527" y="331756"/>
                    </a:cubicBezTo>
                    <a:close/>
                    <a:moveTo>
                      <a:pt x="734853" y="349377"/>
                    </a:moveTo>
                    <a:cubicBezTo>
                      <a:pt x="738664" y="349472"/>
                      <a:pt x="742569" y="350044"/>
                      <a:pt x="746474" y="350520"/>
                    </a:cubicBezTo>
                    <a:cubicBezTo>
                      <a:pt x="746760" y="350520"/>
                      <a:pt x="747141" y="351091"/>
                      <a:pt x="747236" y="351472"/>
                    </a:cubicBezTo>
                    <a:cubicBezTo>
                      <a:pt x="747236" y="351949"/>
                      <a:pt x="747046" y="352425"/>
                      <a:pt x="746855" y="353092"/>
                    </a:cubicBezTo>
                    <a:cubicBezTo>
                      <a:pt x="742474" y="353758"/>
                      <a:pt x="738283" y="356902"/>
                      <a:pt x="732854" y="352330"/>
                    </a:cubicBezTo>
                    <a:cubicBezTo>
                      <a:pt x="733520" y="351091"/>
                      <a:pt x="734092" y="349282"/>
                      <a:pt x="734853" y="349377"/>
                    </a:cubicBezTo>
                    <a:close/>
                    <a:moveTo>
                      <a:pt x="759809" y="380905"/>
                    </a:moveTo>
                    <a:cubicBezTo>
                      <a:pt x="759143" y="380047"/>
                      <a:pt x="758380" y="379285"/>
                      <a:pt x="757618" y="378428"/>
                    </a:cubicBezTo>
                    <a:cubicBezTo>
                      <a:pt x="754380" y="383286"/>
                      <a:pt x="746665" y="379000"/>
                      <a:pt x="744093" y="386143"/>
                    </a:cubicBezTo>
                    <a:cubicBezTo>
                      <a:pt x="743902" y="386715"/>
                      <a:pt x="740187" y="386334"/>
                      <a:pt x="739521" y="385286"/>
                    </a:cubicBezTo>
                    <a:cubicBezTo>
                      <a:pt x="738759" y="384048"/>
                      <a:pt x="737902" y="383191"/>
                      <a:pt x="737045" y="382619"/>
                    </a:cubicBezTo>
                    <a:cubicBezTo>
                      <a:pt x="737902" y="382333"/>
                      <a:pt x="738759" y="382048"/>
                      <a:pt x="739616" y="381762"/>
                    </a:cubicBezTo>
                    <a:cubicBezTo>
                      <a:pt x="740950" y="381572"/>
                      <a:pt x="742283" y="381381"/>
                      <a:pt x="743712" y="381095"/>
                    </a:cubicBezTo>
                    <a:cubicBezTo>
                      <a:pt x="748379" y="380143"/>
                      <a:pt x="753047" y="379095"/>
                      <a:pt x="757618" y="377952"/>
                    </a:cubicBezTo>
                    <a:cubicBezTo>
                      <a:pt x="759237" y="377857"/>
                      <a:pt x="760857" y="377762"/>
                      <a:pt x="762476" y="377666"/>
                    </a:cubicBezTo>
                    <a:cubicBezTo>
                      <a:pt x="762857" y="379000"/>
                      <a:pt x="764000" y="380143"/>
                      <a:pt x="765620" y="380047"/>
                    </a:cubicBezTo>
                    <a:cubicBezTo>
                      <a:pt x="763619" y="380333"/>
                      <a:pt x="761714" y="380619"/>
                      <a:pt x="759809" y="380905"/>
                    </a:cubicBezTo>
                    <a:close/>
                    <a:moveTo>
                      <a:pt x="739997" y="364331"/>
                    </a:moveTo>
                    <a:cubicBezTo>
                      <a:pt x="737806" y="363855"/>
                      <a:pt x="735616" y="362903"/>
                      <a:pt x="733425" y="361188"/>
                    </a:cubicBezTo>
                    <a:cubicBezTo>
                      <a:pt x="753332" y="358426"/>
                      <a:pt x="771525" y="356045"/>
                      <a:pt x="789718" y="353473"/>
                    </a:cubicBezTo>
                    <a:cubicBezTo>
                      <a:pt x="795052" y="352711"/>
                      <a:pt x="800481" y="352044"/>
                      <a:pt x="805815" y="351282"/>
                    </a:cubicBezTo>
                    <a:cubicBezTo>
                      <a:pt x="803720" y="351854"/>
                      <a:pt x="801719" y="352520"/>
                      <a:pt x="799719" y="353187"/>
                    </a:cubicBezTo>
                    <a:cubicBezTo>
                      <a:pt x="780097" y="358426"/>
                      <a:pt x="759904" y="360712"/>
                      <a:pt x="739997" y="364331"/>
                    </a:cubicBezTo>
                    <a:close/>
                    <a:moveTo>
                      <a:pt x="820674" y="378524"/>
                    </a:moveTo>
                    <a:cubicBezTo>
                      <a:pt x="812006" y="380333"/>
                      <a:pt x="803243" y="381572"/>
                      <a:pt x="794480" y="382905"/>
                    </a:cubicBezTo>
                    <a:cubicBezTo>
                      <a:pt x="794099" y="383000"/>
                      <a:pt x="793813" y="383095"/>
                      <a:pt x="793528" y="383286"/>
                    </a:cubicBezTo>
                    <a:cubicBezTo>
                      <a:pt x="792670" y="382905"/>
                      <a:pt x="791718" y="382429"/>
                      <a:pt x="790860" y="381857"/>
                    </a:cubicBezTo>
                    <a:cubicBezTo>
                      <a:pt x="792385" y="381476"/>
                      <a:pt x="794004" y="381095"/>
                      <a:pt x="795528" y="380714"/>
                    </a:cubicBezTo>
                    <a:cubicBezTo>
                      <a:pt x="798290" y="380047"/>
                      <a:pt x="801052" y="379190"/>
                      <a:pt x="803815" y="378333"/>
                    </a:cubicBezTo>
                    <a:cubicBezTo>
                      <a:pt x="809720" y="376904"/>
                      <a:pt x="815721" y="375476"/>
                      <a:pt x="821627" y="374047"/>
                    </a:cubicBezTo>
                    <a:cubicBezTo>
                      <a:pt x="821341" y="375571"/>
                      <a:pt x="821055" y="377095"/>
                      <a:pt x="820674" y="378524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  <p:sp>
            <p:nvSpPr>
              <p:cNvPr id="207" name="Freeform: Shape 206">
                <a:extLst>
                  <a:ext uri="{FF2B5EF4-FFF2-40B4-BE49-F238E27FC236}">
                    <a16:creationId xmlns:a16="http://schemas.microsoft.com/office/drawing/2014/main" id="{356B5EEA-7523-4192-8DB4-ABE51F7F13EE}"/>
                  </a:ext>
                </a:extLst>
              </p:cNvPr>
              <p:cNvSpPr/>
              <p:nvPr userDrawn="1"/>
            </p:nvSpPr>
            <p:spPr>
              <a:xfrm>
                <a:off x="7525226" y="3152203"/>
                <a:ext cx="381" cy="381"/>
              </a:xfrm>
              <a:custGeom>
                <a:avLst/>
                <a:gdLst>
                  <a:gd name="connsiteX0" fmla="*/ 381 w 381"/>
                  <a:gd name="connsiteY0" fmla="*/ 381 h 381"/>
                  <a:gd name="connsiteX1" fmla="*/ 0 w 381"/>
                  <a:gd name="connsiteY1" fmla="*/ 0 h 381"/>
                  <a:gd name="connsiteX2" fmla="*/ 0 w 381"/>
                  <a:gd name="connsiteY2" fmla="*/ 0 h 381"/>
                  <a:gd name="connsiteX3" fmla="*/ 381 w 381"/>
                  <a:gd name="connsiteY3" fmla="*/ 381 h 3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81" h="381">
                    <a:moveTo>
                      <a:pt x="381" y="381"/>
                    </a:moveTo>
                    <a:cubicBezTo>
                      <a:pt x="286" y="286"/>
                      <a:pt x="95" y="190"/>
                      <a:pt x="0" y="0"/>
                    </a:cubicBezTo>
                    <a:lnTo>
                      <a:pt x="0" y="0"/>
                    </a:lnTo>
                    <a:lnTo>
                      <a:pt x="381" y="381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  <p:sp>
            <p:nvSpPr>
              <p:cNvPr id="208" name="Freeform: Shape 207">
                <a:extLst>
                  <a:ext uri="{FF2B5EF4-FFF2-40B4-BE49-F238E27FC236}">
                    <a16:creationId xmlns:a16="http://schemas.microsoft.com/office/drawing/2014/main" id="{EB31B691-8E1C-409A-9EED-0D709FC8728F}"/>
                  </a:ext>
                </a:extLst>
              </p:cNvPr>
              <p:cNvSpPr/>
              <p:nvPr userDrawn="1"/>
            </p:nvSpPr>
            <p:spPr>
              <a:xfrm>
                <a:off x="7325867" y="3150012"/>
                <a:ext cx="8477" cy="7715"/>
              </a:xfrm>
              <a:custGeom>
                <a:avLst/>
                <a:gdLst>
                  <a:gd name="connsiteX0" fmla="*/ 8477 w 8477"/>
                  <a:gd name="connsiteY0" fmla="*/ 7715 h 7715"/>
                  <a:gd name="connsiteX1" fmla="*/ 0 w 8477"/>
                  <a:gd name="connsiteY1" fmla="*/ 0 h 7715"/>
                  <a:gd name="connsiteX2" fmla="*/ 381 w 8477"/>
                  <a:gd name="connsiteY2" fmla="*/ 7715 h 7715"/>
                  <a:gd name="connsiteX3" fmla="*/ 8477 w 8477"/>
                  <a:gd name="connsiteY3" fmla="*/ 7715 h 77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477" h="7715">
                    <a:moveTo>
                      <a:pt x="8477" y="7715"/>
                    </a:moveTo>
                    <a:cubicBezTo>
                      <a:pt x="4667" y="4953"/>
                      <a:pt x="857" y="4667"/>
                      <a:pt x="0" y="0"/>
                    </a:cubicBezTo>
                    <a:cubicBezTo>
                      <a:pt x="95" y="2381"/>
                      <a:pt x="286" y="4667"/>
                      <a:pt x="381" y="7715"/>
                    </a:cubicBezTo>
                    <a:lnTo>
                      <a:pt x="8477" y="7715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</p:grpSp>
        <p:grpSp>
          <p:nvGrpSpPr>
            <p:cNvPr id="144" name="Graphic 27">
              <a:extLst>
                <a:ext uri="{FF2B5EF4-FFF2-40B4-BE49-F238E27FC236}">
                  <a16:creationId xmlns:a16="http://schemas.microsoft.com/office/drawing/2014/main" id="{945AC598-10E0-490B-8D65-3D7596345E6B}"/>
                </a:ext>
              </a:extLst>
            </p:cNvPr>
            <p:cNvGrpSpPr/>
            <p:nvPr userDrawn="1"/>
          </p:nvGrpSpPr>
          <p:grpSpPr>
            <a:xfrm>
              <a:off x="7942707" y="3105125"/>
              <a:ext cx="387145" cy="491991"/>
              <a:chOff x="7942707" y="3105125"/>
              <a:chExt cx="387145" cy="491991"/>
            </a:xfrm>
            <a:grpFill/>
          </p:grpSpPr>
          <p:sp>
            <p:nvSpPr>
              <p:cNvPr id="191" name="Freeform: Shape 190">
                <a:extLst>
                  <a:ext uri="{FF2B5EF4-FFF2-40B4-BE49-F238E27FC236}">
                    <a16:creationId xmlns:a16="http://schemas.microsoft.com/office/drawing/2014/main" id="{52649317-EE20-4154-BADE-44D4060CCA14}"/>
                  </a:ext>
                </a:extLst>
              </p:cNvPr>
              <p:cNvSpPr/>
              <p:nvPr userDrawn="1"/>
            </p:nvSpPr>
            <p:spPr>
              <a:xfrm>
                <a:off x="7942707" y="3105125"/>
                <a:ext cx="387145" cy="491991"/>
              </a:xfrm>
              <a:custGeom>
                <a:avLst/>
                <a:gdLst>
                  <a:gd name="connsiteX0" fmla="*/ 386334 w 387145"/>
                  <a:gd name="connsiteY0" fmla="*/ 133565 h 491991"/>
                  <a:gd name="connsiteX1" fmla="*/ 374237 w 387145"/>
                  <a:gd name="connsiteY1" fmla="*/ 97656 h 491991"/>
                  <a:gd name="connsiteX2" fmla="*/ 372427 w 387145"/>
                  <a:gd name="connsiteY2" fmla="*/ 92322 h 491991"/>
                  <a:gd name="connsiteX3" fmla="*/ 357759 w 387145"/>
                  <a:gd name="connsiteY3" fmla="*/ 59270 h 491991"/>
                  <a:gd name="connsiteX4" fmla="*/ 356425 w 387145"/>
                  <a:gd name="connsiteY4" fmla="*/ 55270 h 491991"/>
                  <a:gd name="connsiteX5" fmla="*/ 345757 w 387145"/>
                  <a:gd name="connsiteY5" fmla="*/ 36029 h 491991"/>
                  <a:gd name="connsiteX6" fmla="*/ 345853 w 387145"/>
                  <a:gd name="connsiteY6" fmla="*/ 36029 h 491991"/>
                  <a:gd name="connsiteX7" fmla="*/ 332518 w 387145"/>
                  <a:gd name="connsiteY7" fmla="*/ 24504 h 491991"/>
                  <a:gd name="connsiteX8" fmla="*/ 325660 w 387145"/>
                  <a:gd name="connsiteY8" fmla="*/ 20408 h 491991"/>
                  <a:gd name="connsiteX9" fmla="*/ 308038 w 387145"/>
                  <a:gd name="connsiteY9" fmla="*/ 9931 h 491991"/>
                  <a:gd name="connsiteX10" fmla="*/ 258509 w 387145"/>
                  <a:gd name="connsiteY10" fmla="*/ 25 h 491991"/>
                  <a:gd name="connsiteX11" fmla="*/ 226314 w 387145"/>
                  <a:gd name="connsiteY11" fmla="*/ 1454 h 491991"/>
                  <a:gd name="connsiteX12" fmla="*/ 222790 w 387145"/>
                  <a:gd name="connsiteY12" fmla="*/ 7645 h 491991"/>
                  <a:gd name="connsiteX13" fmla="*/ 222790 w 387145"/>
                  <a:gd name="connsiteY13" fmla="*/ 7645 h 491991"/>
                  <a:gd name="connsiteX14" fmla="*/ 218789 w 387145"/>
                  <a:gd name="connsiteY14" fmla="*/ 6788 h 491991"/>
                  <a:gd name="connsiteX15" fmla="*/ 199073 w 387145"/>
                  <a:gd name="connsiteY15" fmla="*/ 10121 h 491991"/>
                  <a:gd name="connsiteX16" fmla="*/ 196405 w 387145"/>
                  <a:gd name="connsiteY16" fmla="*/ 13074 h 491991"/>
                  <a:gd name="connsiteX17" fmla="*/ 181642 w 387145"/>
                  <a:gd name="connsiteY17" fmla="*/ 20980 h 491991"/>
                  <a:gd name="connsiteX18" fmla="*/ 167926 w 387145"/>
                  <a:gd name="connsiteY18" fmla="*/ 23933 h 491991"/>
                  <a:gd name="connsiteX19" fmla="*/ 153543 w 387145"/>
                  <a:gd name="connsiteY19" fmla="*/ 31934 h 491991"/>
                  <a:gd name="connsiteX20" fmla="*/ 133635 w 387145"/>
                  <a:gd name="connsiteY20" fmla="*/ 48888 h 491991"/>
                  <a:gd name="connsiteX21" fmla="*/ 107442 w 387145"/>
                  <a:gd name="connsiteY21" fmla="*/ 59747 h 491991"/>
                  <a:gd name="connsiteX22" fmla="*/ 92011 w 387145"/>
                  <a:gd name="connsiteY22" fmla="*/ 69462 h 491991"/>
                  <a:gd name="connsiteX23" fmla="*/ 88202 w 387145"/>
                  <a:gd name="connsiteY23" fmla="*/ 73177 h 491991"/>
                  <a:gd name="connsiteX24" fmla="*/ 83820 w 387145"/>
                  <a:gd name="connsiteY24" fmla="*/ 78416 h 491991"/>
                  <a:gd name="connsiteX25" fmla="*/ 61246 w 387145"/>
                  <a:gd name="connsiteY25" fmla="*/ 96704 h 491991"/>
                  <a:gd name="connsiteX26" fmla="*/ 48673 w 387145"/>
                  <a:gd name="connsiteY26" fmla="*/ 111372 h 491991"/>
                  <a:gd name="connsiteX27" fmla="*/ 45244 w 387145"/>
                  <a:gd name="connsiteY27" fmla="*/ 115563 h 491991"/>
                  <a:gd name="connsiteX28" fmla="*/ 30766 w 387145"/>
                  <a:gd name="connsiteY28" fmla="*/ 133375 h 491991"/>
                  <a:gd name="connsiteX29" fmla="*/ 29623 w 387145"/>
                  <a:gd name="connsiteY29" fmla="*/ 134613 h 491991"/>
                  <a:gd name="connsiteX30" fmla="*/ 29146 w 387145"/>
                  <a:gd name="connsiteY30" fmla="*/ 135661 h 491991"/>
                  <a:gd name="connsiteX31" fmla="*/ 28575 w 387145"/>
                  <a:gd name="connsiteY31" fmla="*/ 136899 h 491991"/>
                  <a:gd name="connsiteX32" fmla="*/ 27717 w 387145"/>
                  <a:gd name="connsiteY32" fmla="*/ 138709 h 491991"/>
                  <a:gd name="connsiteX33" fmla="*/ 26575 w 387145"/>
                  <a:gd name="connsiteY33" fmla="*/ 141090 h 491991"/>
                  <a:gd name="connsiteX34" fmla="*/ 25336 w 387145"/>
                  <a:gd name="connsiteY34" fmla="*/ 143757 h 491991"/>
                  <a:gd name="connsiteX35" fmla="*/ 24479 w 387145"/>
                  <a:gd name="connsiteY35" fmla="*/ 145567 h 491991"/>
                  <a:gd name="connsiteX36" fmla="*/ 21907 w 387145"/>
                  <a:gd name="connsiteY36" fmla="*/ 150901 h 491991"/>
                  <a:gd name="connsiteX37" fmla="*/ 20002 w 387145"/>
                  <a:gd name="connsiteY37" fmla="*/ 154711 h 491991"/>
                  <a:gd name="connsiteX38" fmla="*/ 17526 w 387145"/>
                  <a:gd name="connsiteY38" fmla="*/ 159569 h 491991"/>
                  <a:gd name="connsiteX39" fmla="*/ 15716 w 387145"/>
                  <a:gd name="connsiteY39" fmla="*/ 163093 h 491991"/>
                  <a:gd name="connsiteX40" fmla="*/ 13430 w 387145"/>
                  <a:gd name="connsiteY40" fmla="*/ 167474 h 491991"/>
                  <a:gd name="connsiteX41" fmla="*/ 11620 w 387145"/>
                  <a:gd name="connsiteY41" fmla="*/ 170808 h 491991"/>
                  <a:gd name="connsiteX42" fmla="*/ 10001 w 387145"/>
                  <a:gd name="connsiteY42" fmla="*/ 173666 h 491991"/>
                  <a:gd name="connsiteX43" fmla="*/ 7811 w 387145"/>
                  <a:gd name="connsiteY43" fmla="*/ 177380 h 491991"/>
                  <a:gd name="connsiteX44" fmla="*/ 6953 w 387145"/>
                  <a:gd name="connsiteY44" fmla="*/ 178809 h 491991"/>
                  <a:gd name="connsiteX45" fmla="*/ 6382 w 387145"/>
                  <a:gd name="connsiteY45" fmla="*/ 179762 h 491991"/>
                  <a:gd name="connsiteX46" fmla="*/ 5715 w 387145"/>
                  <a:gd name="connsiteY46" fmla="*/ 180809 h 491991"/>
                  <a:gd name="connsiteX47" fmla="*/ 4953 w 387145"/>
                  <a:gd name="connsiteY47" fmla="*/ 181667 h 491991"/>
                  <a:gd name="connsiteX48" fmla="*/ 3810 w 387145"/>
                  <a:gd name="connsiteY48" fmla="*/ 182810 h 491991"/>
                  <a:gd name="connsiteX49" fmla="*/ 3048 w 387145"/>
                  <a:gd name="connsiteY49" fmla="*/ 183476 h 491991"/>
                  <a:gd name="connsiteX50" fmla="*/ 2095 w 387145"/>
                  <a:gd name="connsiteY50" fmla="*/ 184238 h 491991"/>
                  <a:gd name="connsiteX51" fmla="*/ 1619 w 387145"/>
                  <a:gd name="connsiteY51" fmla="*/ 184619 h 491991"/>
                  <a:gd name="connsiteX52" fmla="*/ 1619 w 387145"/>
                  <a:gd name="connsiteY52" fmla="*/ 184524 h 491991"/>
                  <a:gd name="connsiteX53" fmla="*/ 0 w 387145"/>
                  <a:gd name="connsiteY53" fmla="*/ 187858 h 491991"/>
                  <a:gd name="connsiteX54" fmla="*/ 4572 w 387145"/>
                  <a:gd name="connsiteY54" fmla="*/ 184810 h 491991"/>
                  <a:gd name="connsiteX55" fmla="*/ 35052 w 387145"/>
                  <a:gd name="connsiteY55" fmla="*/ 160712 h 491991"/>
                  <a:gd name="connsiteX56" fmla="*/ 38481 w 387145"/>
                  <a:gd name="connsiteY56" fmla="*/ 158045 h 491991"/>
                  <a:gd name="connsiteX57" fmla="*/ 65723 w 387145"/>
                  <a:gd name="connsiteY57" fmla="*/ 142995 h 491991"/>
                  <a:gd name="connsiteX58" fmla="*/ 114300 w 387145"/>
                  <a:gd name="connsiteY58" fmla="*/ 134518 h 491991"/>
                  <a:gd name="connsiteX59" fmla="*/ 170212 w 387145"/>
                  <a:gd name="connsiteY59" fmla="*/ 142138 h 491991"/>
                  <a:gd name="connsiteX60" fmla="*/ 194024 w 387145"/>
                  <a:gd name="connsiteY60" fmla="*/ 156521 h 491991"/>
                  <a:gd name="connsiteX61" fmla="*/ 217741 w 387145"/>
                  <a:gd name="connsiteY61" fmla="*/ 170713 h 491991"/>
                  <a:gd name="connsiteX62" fmla="*/ 245173 w 387145"/>
                  <a:gd name="connsiteY62" fmla="*/ 230625 h 491991"/>
                  <a:gd name="connsiteX63" fmla="*/ 252603 w 387145"/>
                  <a:gd name="connsiteY63" fmla="*/ 311207 h 491991"/>
                  <a:gd name="connsiteX64" fmla="*/ 252413 w 387145"/>
                  <a:gd name="connsiteY64" fmla="*/ 312826 h 491991"/>
                  <a:gd name="connsiteX65" fmla="*/ 252222 w 387145"/>
                  <a:gd name="connsiteY65" fmla="*/ 314540 h 491991"/>
                  <a:gd name="connsiteX66" fmla="*/ 252032 w 387145"/>
                  <a:gd name="connsiteY66" fmla="*/ 315588 h 491991"/>
                  <a:gd name="connsiteX67" fmla="*/ 251746 w 387145"/>
                  <a:gd name="connsiteY67" fmla="*/ 317303 h 491991"/>
                  <a:gd name="connsiteX68" fmla="*/ 251365 w 387145"/>
                  <a:gd name="connsiteY68" fmla="*/ 319303 h 491991"/>
                  <a:gd name="connsiteX69" fmla="*/ 251079 w 387145"/>
                  <a:gd name="connsiteY69" fmla="*/ 321017 h 491991"/>
                  <a:gd name="connsiteX70" fmla="*/ 250984 w 387145"/>
                  <a:gd name="connsiteY70" fmla="*/ 321398 h 491991"/>
                  <a:gd name="connsiteX71" fmla="*/ 250793 w 387145"/>
                  <a:gd name="connsiteY71" fmla="*/ 322351 h 491991"/>
                  <a:gd name="connsiteX72" fmla="*/ 250603 w 387145"/>
                  <a:gd name="connsiteY72" fmla="*/ 323589 h 491991"/>
                  <a:gd name="connsiteX73" fmla="*/ 250317 w 387145"/>
                  <a:gd name="connsiteY73" fmla="*/ 325304 h 491991"/>
                  <a:gd name="connsiteX74" fmla="*/ 249841 w 387145"/>
                  <a:gd name="connsiteY74" fmla="*/ 328161 h 491991"/>
                  <a:gd name="connsiteX75" fmla="*/ 249555 w 387145"/>
                  <a:gd name="connsiteY75" fmla="*/ 329876 h 491991"/>
                  <a:gd name="connsiteX76" fmla="*/ 249174 w 387145"/>
                  <a:gd name="connsiteY76" fmla="*/ 332447 h 491991"/>
                  <a:gd name="connsiteX77" fmla="*/ 248984 w 387145"/>
                  <a:gd name="connsiteY77" fmla="*/ 334257 h 491991"/>
                  <a:gd name="connsiteX78" fmla="*/ 248793 w 387145"/>
                  <a:gd name="connsiteY78" fmla="*/ 336734 h 491991"/>
                  <a:gd name="connsiteX79" fmla="*/ 248602 w 387145"/>
                  <a:gd name="connsiteY79" fmla="*/ 340639 h 491991"/>
                  <a:gd name="connsiteX80" fmla="*/ 248602 w 387145"/>
                  <a:gd name="connsiteY80" fmla="*/ 341210 h 491991"/>
                  <a:gd name="connsiteX81" fmla="*/ 248221 w 387145"/>
                  <a:gd name="connsiteY81" fmla="*/ 342353 h 491991"/>
                  <a:gd name="connsiteX82" fmla="*/ 247650 w 387145"/>
                  <a:gd name="connsiteY82" fmla="*/ 344068 h 491991"/>
                  <a:gd name="connsiteX83" fmla="*/ 246983 w 387145"/>
                  <a:gd name="connsiteY83" fmla="*/ 346068 h 491991"/>
                  <a:gd name="connsiteX84" fmla="*/ 246507 w 387145"/>
                  <a:gd name="connsiteY84" fmla="*/ 347497 h 491991"/>
                  <a:gd name="connsiteX85" fmla="*/ 245745 w 387145"/>
                  <a:gd name="connsiteY85" fmla="*/ 349592 h 491991"/>
                  <a:gd name="connsiteX86" fmla="*/ 245078 w 387145"/>
                  <a:gd name="connsiteY86" fmla="*/ 351593 h 491991"/>
                  <a:gd name="connsiteX87" fmla="*/ 244983 w 387145"/>
                  <a:gd name="connsiteY87" fmla="*/ 353117 h 491991"/>
                  <a:gd name="connsiteX88" fmla="*/ 244507 w 387145"/>
                  <a:gd name="connsiteY88" fmla="*/ 354355 h 491991"/>
                  <a:gd name="connsiteX89" fmla="*/ 244126 w 387145"/>
                  <a:gd name="connsiteY89" fmla="*/ 355403 h 491991"/>
                  <a:gd name="connsiteX90" fmla="*/ 243554 w 387145"/>
                  <a:gd name="connsiteY90" fmla="*/ 356831 h 491991"/>
                  <a:gd name="connsiteX91" fmla="*/ 242888 w 387145"/>
                  <a:gd name="connsiteY91" fmla="*/ 358736 h 491991"/>
                  <a:gd name="connsiteX92" fmla="*/ 242316 w 387145"/>
                  <a:gd name="connsiteY92" fmla="*/ 360451 h 491991"/>
                  <a:gd name="connsiteX93" fmla="*/ 241745 w 387145"/>
                  <a:gd name="connsiteY93" fmla="*/ 362070 h 491991"/>
                  <a:gd name="connsiteX94" fmla="*/ 241268 w 387145"/>
                  <a:gd name="connsiteY94" fmla="*/ 363594 h 491991"/>
                  <a:gd name="connsiteX95" fmla="*/ 240697 w 387145"/>
                  <a:gd name="connsiteY95" fmla="*/ 365404 h 491991"/>
                  <a:gd name="connsiteX96" fmla="*/ 240316 w 387145"/>
                  <a:gd name="connsiteY96" fmla="*/ 366547 h 491991"/>
                  <a:gd name="connsiteX97" fmla="*/ 239744 w 387145"/>
                  <a:gd name="connsiteY97" fmla="*/ 368357 h 491991"/>
                  <a:gd name="connsiteX98" fmla="*/ 239173 w 387145"/>
                  <a:gd name="connsiteY98" fmla="*/ 370547 h 491991"/>
                  <a:gd name="connsiteX99" fmla="*/ 238792 w 387145"/>
                  <a:gd name="connsiteY99" fmla="*/ 371119 h 491991"/>
                  <a:gd name="connsiteX100" fmla="*/ 238410 w 387145"/>
                  <a:gd name="connsiteY100" fmla="*/ 371786 h 491991"/>
                  <a:gd name="connsiteX101" fmla="*/ 237554 w 387145"/>
                  <a:gd name="connsiteY101" fmla="*/ 373214 h 491991"/>
                  <a:gd name="connsiteX102" fmla="*/ 236220 w 387145"/>
                  <a:gd name="connsiteY102" fmla="*/ 375405 h 491991"/>
                  <a:gd name="connsiteX103" fmla="*/ 234410 w 387145"/>
                  <a:gd name="connsiteY103" fmla="*/ 378263 h 491991"/>
                  <a:gd name="connsiteX104" fmla="*/ 233553 w 387145"/>
                  <a:gd name="connsiteY104" fmla="*/ 379501 h 491991"/>
                  <a:gd name="connsiteX105" fmla="*/ 232982 w 387145"/>
                  <a:gd name="connsiteY105" fmla="*/ 380453 h 491991"/>
                  <a:gd name="connsiteX106" fmla="*/ 231934 w 387145"/>
                  <a:gd name="connsiteY106" fmla="*/ 382073 h 491991"/>
                  <a:gd name="connsiteX107" fmla="*/ 230219 w 387145"/>
                  <a:gd name="connsiteY107" fmla="*/ 384644 h 491991"/>
                  <a:gd name="connsiteX108" fmla="*/ 228791 w 387145"/>
                  <a:gd name="connsiteY108" fmla="*/ 386740 h 491991"/>
                  <a:gd name="connsiteX109" fmla="*/ 228314 w 387145"/>
                  <a:gd name="connsiteY109" fmla="*/ 387978 h 491991"/>
                  <a:gd name="connsiteX110" fmla="*/ 228314 w 387145"/>
                  <a:gd name="connsiteY110" fmla="*/ 388835 h 491991"/>
                  <a:gd name="connsiteX111" fmla="*/ 228695 w 387145"/>
                  <a:gd name="connsiteY111" fmla="*/ 389788 h 491991"/>
                  <a:gd name="connsiteX112" fmla="*/ 229171 w 387145"/>
                  <a:gd name="connsiteY112" fmla="*/ 390455 h 491991"/>
                  <a:gd name="connsiteX113" fmla="*/ 228885 w 387145"/>
                  <a:gd name="connsiteY113" fmla="*/ 390931 h 491991"/>
                  <a:gd name="connsiteX114" fmla="*/ 228124 w 387145"/>
                  <a:gd name="connsiteY114" fmla="*/ 391979 h 491991"/>
                  <a:gd name="connsiteX115" fmla="*/ 227552 w 387145"/>
                  <a:gd name="connsiteY115" fmla="*/ 392836 h 491991"/>
                  <a:gd name="connsiteX116" fmla="*/ 226790 w 387145"/>
                  <a:gd name="connsiteY116" fmla="*/ 393884 h 491991"/>
                  <a:gd name="connsiteX117" fmla="*/ 225838 w 387145"/>
                  <a:gd name="connsiteY117" fmla="*/ 395217 h 491991"/>
                  <a:gd name="connsiteX118" fmla="*/ 224790 w 387145"/>
                  <a:gd name="connsiteY118" fmla="*/ 396646 h 491991"/>
                  <a:gd name="connsiteX119" fmla="*/ 223933 w 387145"/>
                  <a:gd name="connsiteY119" fmla="*/ 397789 h 491991"/>
                  <a:gd name="connsiteX120" fmla="*/ 222695 w 387145"/>
                  <a:gd name="connsiteY120" fmla="*/ 399408 h 491991"/>
                  <a:gd name="connsiteX121" fmla="*/ 221742 w 387145"/>
                  <a:gd name="connsiteY121" fmla="*/ 400646 h 491991"/>
                  <a:gd name="connsiteX122" fmla="*/ 221361 w 387145"/>
                  <a:gd name="connsiteY122" fmla="*/ 401313 h 491991"/>
                  <a:gd name="connsiteX123" fmla="*/ 220980 w 387145"/>
                  <a:gd name="connsiteY123" fmla="*/ 402647 h 491991"/>
                  <a:gd name="connsiteX124" fmla="*/ 220980 w 387145"/>
                  <a:gd name="connsiteY124" fmla="*/ 403409 h 491991"/>
                  <a:gd name="connsiteX125" fmla="*/ 221170 w 387145"/>
                  <a:gd name="connsiteY125" fmla="*/ 404171 h 491991"/>
                  <a:gd name="connsiteX126" fmla="*/ 221647 w 387145"/>
                  <a:gd name="connsiteY126" fmla="*/ 404933 h 491991"/>
                  <a:gd name="connsiteX127" fmla="*/ 221456 w 387145"/>
                  <a:gd name="connsiteY127" fmla="*/ 405504 h 491991"/>
                  <a:gd name="connsiteX128" fmla="*/ 221170 w 387145"/>
                  <a:gd name="connsiteY128" fmla="*/ 406171 h 491991"/>
                  <a:gd name="connsiteX129" fmla="*/ 220504 w 387145"/>
                  <a:gd name="connsiteY129" fmla="*/ 407981 h 491991"/>
                  <a:gd name="connsiteX130" fmla="*/ 219742 w 387145"/>
                  <a:gd name="connsiteY130" fmla="*/ 410076 h 491991"/>
                  <a:gd name="connsiteX131" fmla="*/ 219170 w 387145"/>
                  <a:gd name="connsiteY131" fmla="*/ 411791 h 491991"/>
                  <a:gd name="connsiteX132" fmla="*/ 218408 w 387145"/>
                  <a:gd name="connsiteY132" fmla="*/ 413886 h 491991"/>
                  <a:gd name="connsiteX133" fmla="*/ 217741 w 387145"/>
                  <a:gd name="connsiteY133" fmla="*/ 415696 h 491991"/>
                  <a:gd name="connsiteX134" fmla="*/ 217265 w 387145"/>
                  <a:gd name="connsiteY134" fmla="*/ 416839 h 491991"/>
                  <a:gd name="connsiteX135" fmla="*/ 216408 w 387145"/>
                  <a:gd name="connsiteY135" fmla="*/ 419030 h 491991"/>
                  <a:gd name="connsiteX136" fmla="*/ 215741 w 387145"/>
                  <a:gd name="connsiteY136" fmla="*/ 420649 h 491991"/>
                  <a:gd name="connsiteX137" fmla="*/ 215265 w 387145"/>
                  <a:gd name="connsiteY137" fmla="*/ 421697 h 491991"/>
                  <a:gd name="connsiteX138" fmla="*/ 214408 w 387145"/>
                  <a:gd name="connsiteY138" fmla="*/ 423602 h 491991"/>
                  <a:gd name="connsiteX139" fmla="*/ 213550 w 387145"/>
                  <a:gd name="connsiteY139" fmla="*/ 425316 h 491991"/>
                  <a:gd name="connsiteX140" fmla="*/ 212884 w 387145"/>
                  <a:gd name="connsiteY140" fmla="*/ 426554 h 491991"/>
                  <a:gd name="connsiteX141" fmla="*/ 212027 w 387145"/>
                  <a:gd name="connsiteY141" fmla="*/ 428174 h 491991"/>
                  <a:gd name="connsiteX142" fmla="*/ 211360 w 387145"/>
                  <a:gd name="connsiteY142" fmla="*/ 429221 h 491991"/>
                  <a:gd name="connsiteX143" fmla="*/ 210312 w 387145"/>
                  <a:gd name="connsiteY143" fmla="*/ 430841 h 491991"/>
                  <a:gd name="connsiteX144" fmla="*/ 209455 w 387145"/>
                  <a:gd name="connsiteY144" fmla="*/ 432079 h 491991"/>
                  <a:gd name="connsiteX145" fmla="*/ 208121 w 387145"/>
                  <a:gd name="connsiteY145" fmla="*/ 433889 h 491991"/>
                  <a:gd name="connsiteX146" fmla="*/ 207264 w 387145"/>
                  <a:gd name="connsiteY146" fmla="*/ 434936 h 491991"/>
                  <a:gd name="connsiteX147" fmla="*/ 206121 w 387145"/>
                  <a:gd name="connsiteY147" fmla="*/ 436175 h 491991"/>
                  <a:gd name="connsiteX148" fmla="*/ 205073 w 387145"/>
                  <a:gd name="connsiteY148" fmla="*/ 437127 h 491991"/>
                  <a:gd name="connsiteX149" fmla="*/ 204216 w 387145"/>
                  <a:gd name="connsiteY149" fmla="*/ 437794 h 491991"/>
                  <a:gd name="connsiteX150" fmla="*/ 203359 w 387145"/>
                  <a:gd name="connsiteY150" fmla="*/ 438461 h 491991"/>
                  <a:gd name="connsiteX151" fmla="*/ 202692 w 387145"/>
                  <a:gd name="connsiteY151" fmla="*/ 439032 h 491991"/>
                  <a:gd name="connsiteX152" fmla="*/ 202025 w 387145"/>
                  <a:gd name="connsiteY152" fmla="*/ 440461 h 491991"/>
                  <a:gd name="connsiteX153" fmla="*/ 201930 w 387145"/>
                  <a:gd name="connsiteY153" fmla="*/ 441223 h 491991"/>
                  <a:gd name="connsiteX154" fmla="*/ 202216 w 387145"/>
                  <a:gd name="connsiteY154" fmla="*/ 442652 h 491991"/>
                  <a:gd name="connsiteX155" fmla="*/ 202502 w 387145"/>
                  <a:gd name="connsiteY155" fmla="*/ 443223 h 491991"/>
                  <a:gd name="connsiteX156" fmla="*/ 202025 w 387145"/>
                  <a:gd name="connsiteY156" fmla="*/ 443985 h 491991"/>
                  <a:gd name="connsiteX157" fmla="*/ 201454 w 387145"/>
                  <a:gd name="connsiteY157" fmla="*/ 444938 h 491991"/>
                  <a:gd name="connsiteX158" fmla="*/ 200882 w 387145"/>
                  <a:gd name="connsiteY158" fmla="*/ 445890 h 491991"/>
                  <a:gd name="connsiteX159" fmla="*/ 200216 w 387145"/>
                  <a:gd name="connsiteY159" fmla="*/ 447128 h 491991"/>
                  <a:gd name="connsiteX160" fmla="*/ 199263 w 387145"/>
                  <a:gd name="connsiteY160" fmla="*/ 448748 h 491991"/>
                  <a:gd name="connsiteX161" fmla="*/ 198501 w 387145"/>
                  <a:gd name="connsiteY161" fmla="*/ 450081 h 491991"/>
                  <a:gd name="connsiteX162" fmla="*/ 197263 w 387145"/>
                  <a:gd name="connsiteY162" fmla="*/ 452177 h 491991"/>
                  <a:gd name="connsiteX163" fmla="*/ 196405 w 387145"/>
                  <a:gd name="connsiteY163" fmla="*/ 453605 h 491991"/>
                  <a:gd name="connsiteX164" fmla="*/ 195453 w 387145"/>
                  <a:gd name="connsiteY164" fmla="*/ 455129 h 491991"/>
                  <a:gd name="connsiteX165" fmla="*/ 194596 w 387145"/>
                  <a:gd name="connsiteY165" fmla="*/ 456558 h 491991"/>
                  <a:gd name="connsiteX166" fmla="*/ 193262 w 387145"/>
                  <a:gd name="connsiteY166" fmla="*/ 458654 h 491991"/>
                  <a:gd name="connsiteX167" fmla="*/ 192214 w 387145"/>
                  <a:gd name="connsiteY167" fmla="*/ 460273 h 491991"/>
                  <a:gd name="connsiteX168" fmla="*/ 191357 w 387145"/>
                  <a:gd name="connsiteY168" fmla="*/ 461702 h 491991"/>
                  <a:gd name="connsiteX169" fmla="*/ 190024 w 387145"/>
                  <a:gd name="connsiteY169" fmla="*/ 463892 h 491991"/>
                  <a:gd name="connsiteX170" fmla="*/ 188119 w 387145"/>
                  <a:gd name="connsiteY170" fmla="*/ 467226 h 491991"/>
                  <a:gd name="connsiteX171" fmla="*/ 187643 w 387145"/>
                  <a:gd name="connsiteY171" fmla="*/ 468083 h 491991"/>
                  <a:gd name="connsiteX172" fmla="*/ 187166 w 387145"/>
                  <a:gd name="connsiteY172" fmla="*/ 469036 h 491991"/>
                  <a:gd name="connsiteX173" fmla="*/ 186309 w 387145"/>
                  <a:gd name="connsiteY173" fmla="*/ 471036 h 491991"/>
                  <a:gd name="connsiteX174" fmla="*/ 185738 w 387145"/>
                  <a:gd name="connsiteY174" fmla="*/ 472560 h 491991"/>
                  <a:gd name="connsiteX175" fmla="*/ 185166 w 387145"/>
                  <a:gd name="connsiteY175" fmla="*/ 473989 h 491991"/>
                  <a:gd name="connsiteX176" fmla="*/ 184499 w 387145"/>
                  <a:gd name="connsiteY176" fmla="*/ 475608 h 491991"/>
                  <a:gd name="connsiteX177" fmla="*/ 183642 w 387145"/>
                  <a:gd name="connsiteY177" fmla="*/ 477799 h 491991"/>
                  <a:gd name="connsiteX178" fmla="*/ 182880 w 387145"/>
                  <a:gd name="connsiteY178" fmla="*/ 479894 h 491991"/>
                  <a:gd name="connsiteX179" fmla="*/ 182309 w 387145"/>
                  <a:gd name="connsiteY179" fmla="*/ 481418 h 491991"/>
                  <a:gd name="connsiteX180" fmla="*/ 181832 w 387145"/>
                  <a:gd name="connsiteY180" fmla="*/ 482752 h 491991"/>
                  <a:gd name="connsiteX181" fmla="*/ 181260 w 387145"/>
                  <a:gd name="connsiteY181" fmla="*/ 484181 h 491991"/>
                  <a:gd name="connsiteX182" fmla="*/ 180594 w 387145"/>
                  <a:gd name="connsiteY182" fmla="*/ 485990 h 491991"/>
                  <a:gd name="connsiteX183" fmla="*/ 180118 w 387145"/>
                  <a:gd name="connsiteY183" fmla="*/ 487419 h 491991"/>
                  <a:gd name="connsiteX184" fmla="*/ 179641 w 387145"/>
                  <a:gd name="connsiteY184" fmla="*/ 488943 h 491991"/>
                  <a:gd name="connsiteX185" fmla="*/ 179356 w 387145"/>
                  <a:gd name="connsiteY185" fmla="*/ 489896 h 491991"/>
                  <a:gd name="connsiteX186" fmla="*/ 179165 w 387145"/>
                  <a:gd name="connsiteY186" fmla="*/ 490658 h 491991"/>
                  <a:gd name="connsiteX187" fmla="*/ 179070 w 387145"/>
                  <a:gd name="connsiteY187" fmla="*/ 491229 h 491991"/>
                  <a:gd name="connsiteX188" fmla="*/ 178975 w 387145"/>
                  <a:gd name="connsiteY188" fmla="*/ 491610 h 491991"/>
                  <a:gd name="connsiteX189" fmla="*/ 178975 w 387145"/>
                  <a:gd name="connsiteY189" fmla="*/ 491991 h 491991"/>
                  <a:gd name="connsiteX190" fmla="*/ 178975 w 387145"/>
                  <a:gd name="connsiteY190" fmla="*/ 491991 h 491991"/>
                  <a:gd name="connsiteX191" fmla="*/ 179261 w 387145"/>
                  <a:gd name="connsiteY191" fmla="*/ 491801 h 491991"/>
                  <a:gd name="connsiteX192" fmla="*/ 179641 w 387145"/>
                  <a:gd name="connsiteY192" fmla="*/ 491515 h 491991"/>
                  <a:gd name="connsiteX193" fmla="*/ 180023 w 387145"/>
                  <a:gd name="connsiteY193" fmla="*/ 491229 h 491991"/>
                  <a:gd name="connsiteX194" fmla="*/ 180594 w 387145"/>
                  <a:gd name="connsiteY194" fmla="*/ 490753 h 491991"/>
                  <a:gd name="connsiteX195" fmla="*/ 181070 w 387145"/>
                  <a:gd name="connsiteY195" fmla="*/ 490277 h 491991"/>
                  <a:gd name="connsiteX196" fmla="*/ 201168 w 387145"/>
                  <a:gd name="connsiteY196" fmla="*/ 462749 h 491991"/>
                  <a:gd name="connsiteX197" fmla="*/ 217837 w 387145"/>
                  <a:gd name="connsiteY197" fmla="*/ 445795 h 491991"/>
                  <a:gd name="connsiteX198" fmla="*/ 228314 w 387145"/>
                  <a:gd name="connsiteY198" fmla="*/ 430174 h 491991"/>
                  <a:gd name="connsiteX199" fmla="*/ 252126 w 387145"/>
                  <a:gd name="connsiteY199" fmla="*/ 407028 h 491991"/>
                  <a:gd name="connsiteX200" fmla="*/ 254698 w 387145"/>
                  <a:gd name="connsiteY200" fmla="*/ 406838 h 491991"/>
                  <a:gd name="connsiteX201" fmla="*/ 266509 w 387145"/>
                  <a:gd name="connsiteY201" fmla="*/ 398646 h 491991"/>
                  <a:gd name="connsiteX202" fmla="*/ 293275 w 387145"/>
                  <a:gd name="connsiteY202" fmla="*/ 363023 h 491991"/>
                  <a:gd name="connsiteX203" fmla="*/ 309753 w 387145"/>
                  <a:gd name="connsiteY203" fmla="*/ 346640 h 491991"/>
                  <a:gd name="connsiteX204" fmla="*/ 309848 w 387145"/>
                  <a:gd name="connsiteY204" fmla="*/ 344925 h 491991"/>
                  <a:gd name="connsiteX205" fmla="*/ 309086 w 387145"/>
                  <a:gd name="connsiteY205" fmla="*/ 345592 h 491991"/>
                  <a:gd name="connsiteX206" fmla="*/ 310134 w 387145"/>
                  <a:gd name="connsiteY206" fmla="*/ 343592 h 491991"/>
                  <a:gd name="connsiteX207" fmla="*/ 310134 w 387145"/>
                  <a:gd name="connsiteY207" fmla="*/ 344163 h 491991"/>
                  <a:gd name="connsiteX208" fmla="*/ 314134 w 387145"/>
                  <a:gd name="connsiteY208" fmla="*/ 342163 h 491991"/>
                  <a:gd name="connsiteX209" fmla="*/ 317087 w 387145"/>
                  <a:gd name="connsiteY209" fmla="*/ 339210 h 491991"/>
                  <a:gd name="connsiteX210" fmla="*/ 339185 w 387145"/>
                  <a:gd name="connsiteY210" fmla="*/ 304825 h 491991"/>
                  <a:gd name="connsiteX211" fmla="*/ 343376 w 387145"/>
                  <a:gd name="connsiteY211" fmla="*/ 299300 h 491991"/>
                  <a:gd name="connsiteX212" fmla="*/ 350329 w 387145"/>
                  <a:gd name="connsiteY212" fmla="*/ 286918 h 491991"/>
                  <a:gd name="connsiteX213" fmla="*/ 353187 w 387145"/>
                  <a:gd name="connsiteY213" fmla="*/ 279488 h 491991"/>
                  <a:gd name="connsiteX214" fmla="*/ 351949 w 387145"/>
                  <a:gd name="connsiteY214" fmla="*/ 278726 h 491991"/>
                  <a:gd name="connsiteX215" fmla="*/ 344519 w 387145"/>
                  <a:gd name="connsiteY215" fmla="*/ 288823 h 491991"/>
                  <a:gd name="connsiteX216" fmla="*/ 344043 w 387145"/>
                  <a:gd name="connsiteY216" fmla="*/ 288632 h 491991"/>
                  <a:gd name="connsiteX217" fmla="*/ 352520 w 387145"/>
                  <a:gd name="connsiteY217" fmla="*/ 262915 h 491991"/>
                  <a:gd name="connsiteX218" fmla="*/ 354997 w 387145"/>
                  <a:gd name="connsiteY218" fmla="*/ 264439 h 491991"/>
                  <a:gd name="connsiteX219" fmla="*/ 354997 w 387145"/>
                  <a:gd name="connsiteY219" fmla="*/ 273964 h 491991"/>
                  <a:gd name="connsiteX220" fmla="*/ 357568 w 387145"/>
                  <a:gd name="connsiteY220" fmla="*/ 271678 h 491991"/>
                  <a:gd name="connsiteX221" fmla="*/ 373666 w 387145"/>
                  <a:gd name="connsiteY221" fmla="*/ 233578 h 491991"/>
                  <a:gd name="connsiteX222" fmla="*/ 386143 w 387145"/>
                  <a:gd name="connsiteY222" fmla="*/ 167284 h 491991"/>
                  <a:gd name="connsiteX223" fmla="*/ 386334 w 387145"/>
                  <a:gd name="connsiteY223" fmla="*/ 133565 h 491991"/>
                  <a:gd name="connsiteX224" fmla="*/ 123158 w 387145"/>
                  <a:gd name="connsiteY224" fmla="*/ 128708 h 491991"/>
                  <a:gd name="connsiteX225" fmla="*/ 122587 w 387145"/>
                  <a:gd name="connsiteY225" fmla="*/ 128708 h 491991"/>
                  <a:gd name="connsiteX226" fmla="*/ 143637 w 387145"/>
                  <a:gd name="connsiteY226" fmla="*/ 127279 h 491991"/>
                  <a:gd name="connsiteX227" fmla="*/ 154686 w 387145"/>
                  <a:gd name="connsiteY227" fmla="*/ 132613 h 491991"/>
                  <a:gd name="connsiteX228" fmla="*/ 123158 w 387145"/>
                  <a:gd name="connsiteY228" fmla="*/ 128708 h 491991"/>
                  <a:gd name="connsiteX229" fmla="*/ 241173 w 387145"/>
                  <a:gd name="connsiteY229" fmla="*/ 10121 h 491991"/>
                  <a:gd name="connsiteX230" fmla="*/ 234410 w 387145"/>
                  <a:gd name="connsiteY230" fmla="*/ 12312 h 491991"/>
                  <a:gd name="connsiteX231" fmla="*/ 222980 w 387145"/>
                  <a:gd name="connsiteY231" fmla="*/ 7740 h 491991"/>
                  <a:gd name="connsiteX232" fmla="*/ 228124 w 387145"/>
                  <a:gd name="connsiteY232" fmla="*/ 4787 h 491991"/>
                  <a:gd name="connsiteX233" fmla="*/ 242030 w 387145"/>
                  <a:gd name="connsiteY233" fmla="*/ 4597 h 491991"/>
                  <a:gd name="connsiteX234" fmla="*/ 241173 w 387145"/>
                  <a:gd name="connsiteY234" fmla="*/ 10121 h 491991"/>
                  <a:gd name="connsiteX235" fmla="*/ 347186 w 387145"/>
                  <a:gd name="connsiteY235" fmla="*/ 103085 h 491991"/>
                  <a:gd name="connsiteX236" fmla="*/ 350711 w 387145"/>
                  <a:gd name="connsiteY236" fmla="*/ 117754 h 491991"/>
                  <a:gd name="connsiteX237" fmla="*/ 345281 w 387145"/>
                  <a:gd name="connsiteY237" fmla="*/ 100037 h 491991"/>
                  <a:gd name="connsiteX238" fmla="*/ 347186 w 387145"/>
                  <a:gd name="connsiteY238" fmla="*/ 103085 h 491991"/>
                  <a:gd name="connsiteX239" fmla="*/ 344805 w 387145"/>
                  <a:gd name="connsiteY239" fmla="*/ 245294 h 491991"/>
                  <a:gd name="connsiteX240" fmla="*/ 338138 w 387145"/>
                  <a:gd name="connsiteY240" fmla="*/ 262439 h 491991"/>
                  <a:gd name="connsiteX241" fmla="*/ 320897 w 387145"/>
                  <a:gd name="connsiteY241" fmla="*/ 304158 h 491991"/>
                  <a:gd name="connsiteX242" fmla="*/ 323374 w 387145"/>
                  <a:gd name="connsiteY242" fmla="*/ 308063 h 491991"/>
                  <a:gd name="connsiteX243" fmla="*/ 323945 w 387145"/>
                  <a:gd name="connsiteY243" fmla="*/ 309778 h 491991"/>
                  <a:gd name="connsiteX244" fmla="*/ 315277 w 387145"/>
                  <a:gd name="connsiteY244" fmla="*/ 322637 h 491991"/>
                  <a:gd name="connsiteX245" fmla="*/ 311277 w 387145"/>
                  <a:gd name="connsiteY245" fmla="*/ 323970 h 491991"/>
                  <a:gd name="connsiteX246" fmla="*/ 309563 w 387145"/>
                  <a:gd name="connsiteY246" fmla="*/ 327209 h 491991"/>
                  <a:gd name="connsiteX247" fmla="*/ 307753 w 387145"/>
                  <a:gd name="connsiteY247" fmla="*/ 328161 h 491991"/>
                  <a:gd name="connsiteX248" fmla="*/ 284036 w 387145"/>
                  <a:gd name="connsiteY248" fmla="*/ 365499 h 491991"/>
                  <a:gd name="connsiteX249" fmla="*/ 283083 w 387145"/>
                  <a:gd name="connsiteY249" fmla="*/ 366737 h 491991"/>
                  <a:gd name="connsiteX250" fmla="*/ 266700 w 387145"/>
                  <a:gd name="connsiteY250" fmla="*/ 388645 h 491991"/>
                  <a:gd name="connsiteX251" fmla="*/ 261747 w 387145"/>
                  <a:gd name="connsiteY251" fmla="*/ 388073 h 491991"/>
                  <a:gd name="connsiteX252" fmla="*/ 253079 w 387145"/>
                  <a:gd name="connsiteY252" fmla="*/ 396741 h 491991"/>
                  <a:gd name="connsiteX253" fmla="*/ 265271 w 387145"/>
                  <a:gd name="connsiteY253" fmla="*/ 379977 h 491991"/>
                  <a:gd name="connsiteX254" fmla="*/ 289465 w 387145"/>
                  <a:gd name="connsiteY254" fmla="*/ 345211 h 491991"/>
                  <a:gd name="connsiteX255" fmla="*/ 294704 w 387145"/>
                  <a:gd name="connsiteY255" fmla="*/ 338543 h 491991"/>
                  <a:gd name="connsiteX256" fmla="*/ 308610 w 387145"/>
                  <a:gd name="connsiteY256" fmla="*/ 312159 h 491991"/>
                  <a:gd name="connsiteX257" fmla="*/ 309276 w 387145"/>
                  <a:gd name="connsiteY257" fmla="*/ 310349 h 491991"/>
                  <a:gd name="connsiteX258" fmla="*/ 312039 w 387145"/>
                  <a:gd name="connsiteY258" fmla="*/ 308159 h 491991"/>
                  <a:gd name="connsiteX259" fmla="*/ 334994 w 387145"/>
                  <a:gd name="connsiteY259" fmla="*/ 234911 h 491991"/>
                  <a:gd name="connsiteX260" fmla="*/ 333375 w 387145"/>
                  <a:gd name="connsiteY260" fmla="*/ 231292 h 491991"/>
                  <a:gd name="connsiteX261" fmla="*/ 336899 w 387145"/>
                  <a:gd name="connsiteY261" fmla="*/ 208813 h 491991"/>
                  <a:gd name="connsiteX262" fmla="*/ 340233 w 387145"/>
                  <a:gd name="connsiteY262" fmla="*/ 195287 h 491991"/>
                  <a:gd name="connsiteX263" fmla="*/ 344805 w 387145"/>
                  <a:gd name="connsiteY263" fmla="*/ 193478 h 491991"/>
                  <a:gd name="connsiteX264" fmla="*/ 341948 w 387145"/>
                  <a:gd name="connsiteY264" fmla="*/ 143281 h 491991"/>
                  <a:gd name="connsiteX265" fmla="*/ 342233 w 387145"/>
                  <a:gd name="connsiteY265" fmla="*/ 142519 h 491991"/>
                  <a:gd name="connsiteX266" fmla="*/ 341662 w 387145"/>
                  <a:gd name="connsiteY266" fmla="*/ 141662 h 491991"/>
                  <a:gd name="connsiteX267" fmla="*/ 337947 w 387145"/>
                  <a:gd name="connsiteY267" fmla="*/ 128327 h 491991"/>
                  <a:gd name="connsiteX268" fmla="*/ 340423 w 387145"/>
                  <a:gd name="connsiteY268" fmla="*/ 126707 h 491991"/>
                  <a:gd name="connsiteX269" fmla="*/ 328993 w 387145"/>
                  <a:gd name="connsiteY269" fmla="*/ 102990 h 491991"/>
                  <a:gd name="connsiteX270" fmla="*/ 312706 w 387145"/>
                  <a:gd name="connsiteY270" fmla="*/ 74987 h 491991"/>
                  <a:gd name="connsiteX271" fmla="*/ 312896 w 387145"/>
                  <a:gd name="connsiteY271" fmla="*/ 69557 h 491991"/>
                  <a:gd name="connsiteX272" fmla="*/ 328326 w 387145"/>
                  <a:gd name="connsiteY272" fmla="*/ 81559 h 491991"/>
                  <a:gd name="connsiteX273" fmla="*/ 333851 w 387145"/>
                  <a:gd name="connsiteY273" fmla="*/ 89846 h 491991"/>
                  <a:gd name="connsiteX274" fmla="*/ 334804 w 387145"/>
                  <a:gd name="connsiteY274" fmla="*/ 90512 h 491991"/>
                  <a:gd name="connsiteX275" fmla="*/ 338804 w 387145"/>
                  <a:gd name="connsiteY275" fmla="*/ 100895 h 491991"/>
                  <a:gd name="connsiteX276" fmla="*/ 345186 w 387145"/>
                  <a:gd name="connsiteY276" fmla="*/ 123659 h 491991"/>
                  <a:gd name="connsiteX277" fmla="*/ 347376 w 387145"/>
                  <a:gd name="connsiteY277" fmla="*/ 134423 h 491991"/>
                  <a:gd name="connsiteX278" fmla="*/ 348329 w 387145"/>
                  <a:gd name="connsiteY278" fmla="*/ 148710 h 491991"/>
                  <a:gd name="connsiteX279" fmla="*/ 347282 w 387145"/>
                  <a:gd name="connsiteY279" fmla="*/ 151187 h 491991"/>
                  <a:gd name="connsiteX280" fmla="*/ 349472 w 387145"/>
                  <a:gd name="connsiteY280" fmla="*/ 192716 h 491991"/>
                  <a:gd name="connsiteX281" fmla="*/ 352616 w 387145"/>
                  <a:gd name="connsiteY281" fmla="*/ 195859 h 491991"/>
                  <a:gd name="connsiteX282" fmla="*/ 343757 w 387145"/>
                  <a:gd name="connsiteY282" fmla="*/ 242912 h 491991"/>
                  <a:gd name="connsiteX283" fmla="*/ 344805 w 387145"/>
                  <a:gd name="connsiteY283" fmla="*/ 245294 h 491991"/>
                  <a:gd name="connsiteX284" fmla="*/ 329375 w 387145"/>
                  <a:gd name="connsiteY284" fmla="*/ 129279 h 491991"/>
                  <a:gd name="connsiteX285" fmla="*/ 335470 w 387145"/>
                  <a:gd name="connsiteY285" fmla="*/ 144424 h 491991"/>
                  <a:gd name="connsiteX286" fmla="*/ 336232 w 387145"/>
                  <a:gd name="connsiteY286" fmla="*/ 155854 h 491991"/>
                  <a:gd name="connsiteX287" fmla="*/ 329089 w 387145"/>
                  <a:gd name="connsiteY287" fmla="*/ 136423 h 491991"/>
                  <a:gd name="connsiteX288" fmla="*/ 329375 w 387145"/>
                  <a:gd name="connsiteY288" fmla="*/ 129279 h 491991"/>
                  <a:gd name="connsiteX289" fmla="*/ 374904 w 387145"/>
                  <a:gd name="connsiteY289" fmla="*/ 154901 h 491991"/>
                  <a:gd name="connsiteX290" fmla="*/ 377857 w 387145"/>
                  <a:gd name="connsiteY290" fmla="*/ 156330 h 491991"/>
                  <a:gd name="connsiteX291" fmla="*/ 376047 w 387145"/>
                  <a:gd name="connsiteY291" fmla="*/ 176809 h 491991"/>
                  <a:gd name="connsiteX292" fmla="*/ 373570 w 387145"/>
                  <a:gd name="connsiteY292" fmla="*/ 176904 h 491991"/>
                  <a:gd name="connsiteX293" fmla="*/ 374999 w 387145"/>
                  <a:gd name="connsiteY293" fmla="*/ 167570 h 491991"/>
                  <a:gd name="connsiteX294" fmla="*/ 375285 w 387145"/>
                  <a:gd name="connsiteY294" fmla="*/ 166331 h 491991"/>
                  <a:gd name="connsiteX295" fmla="*/ 375285 w 387145"/>
                  <a:gd name="connsiteY295" fmla="*/ 165474 h 491991"/>
                  <a:gd name="connsiteX296" fmla="*/ 375380 w 387145"/>
                  <a:gd name="connsiteY296" fmla="*/ 164617 h 491991"/>
                  <a:gd name="connsiteX297" fmla="*/ 374904 w 387145"/>
                  <a:gd name="connsiteY297" fmla="*/ 154901 h 491991"/>
                  <a:gd name="connsiteX298" fmla="*/ 374047 w 387145"/>
                  <a:gd name="connsiteY298" fmla="*/ 142328 h 491991"/>
                  <a:gd name="connsiteX299" fmla="*/ 376904 w 387145"/>
                  <a:gd name="connsiteY299" fmla="*/ 144995 h 491991"/>
                  <a:gd name="connsiteX300" fmla="*/ 374332 w 387145"/>
                  <a:gd name="connsiteY300" fmla="*/ 147377 h 491991"/>
                  <a:gd name="connsiteX301" fmla="*/ 373189 w 387145"/>
                  <a:gd name="connsiteY301" fmla="*/ 146710 h 491991"/>
                  <a:gd name="connsiteX302" fmla="*/ 372904 w 387145"/>
                  <a:gd name="connsiteY302" fmla="*/ 144900 h 491991"/>
                  <a:gd name="connsiteX303" fmla="*/ 374047 w 387145"/>
                  <a:gd name="connsiteY303" fmla="*/ 142328 h 491991"/>
                  <a:gd name="connsiteX304" fmla="*/ 364712 w 387145"/>
                  <a:gd name="connsiteY304" fmla="*/ 125850 h 491991"/>
                  <a:gd name="connsiteX305" fmla="*/ 365570 w 387145"/>
                  <a:gd name="connsiteY305" fmla="*/ 123945 h 491991"/>
                  <a:gd name="connsiteX306" fmla="*/ 367189 w 387145"/>
                  <a:gd name="connsiteY306" fmla="*/ 125374 h 491991"/>
                  <a:gd name="connsiteX307" fmla="*/ 367760 w 387145"/>
                  <a:gd name="connsiteY307" fmla="*/ 133089 h 491991"/>
                  <a:gd name="connsiteX308" fmla="*/ 366617 w 387145"/>
                  <a:gd name="connsiteY308" fmla="*/ 133280 h 491991"/>
                  <a:gd name="connsiteX309" fmla="*/ 364712 w 387145"/>
                  <a:gd name="connsiteY309" fmla="*/ 125850 h 491991"/>
                  <a:gd name="connsiteX310" fmla="*/ 358235 w 387145"/>
                  <a:gd name="connsiteY310" fmla="*/ 100133 h 491991"/>
                  <a:gd name="connsiteX311" fmla="*/ 360140 w 387145"/>
                  <a:gd name="connsiteY311" fmla="*/ 101180 h 491991"/>
                  <a:gd name="connsiteX312" fmla="*/ 358521 w 387145"/>
                  <a:gd name="connsiteY312" fmla="*/ 106229 h 491991"/>
                  <a:gd name="connsiteX313" fmla="*/ 356521 w 387145"/>
                  <a:gd name="connsiteY313" fmla="*/ 104419 h 491991"/>
                  <a:gd name="connsiteX314" fmla="*/ 358235 w 387145"/>
                  <a:gd name="connsiteY314" fmla="*/ 100133 h 491991"/>
                  <a:gd name="connsiteX315" fmla="*/ 357378 w 387145"/>
                  <a:gd name="connsiteY315" fmla="*/ 201860 h 491991"/>
                  <a:gd name="connsiteX316" fmla="*/ 357473 w 387145"/>
                  <a:gd name="connsiteY316" fmla="*/ 201955 h 491991"/>
                  <a:gd name="connsiteX317" fmla="*/ 355187 w 387145"/>
                  <a:gd name="connsiteY317" fmla="*/ 214909 h 491991"/>
                  <a:gd name="connsiteX318" fmla="*/ 352806 w 387145"/>
                  <a:gd name="connsiteY318" fmla="*/ 220148 h 491991"/>
                  <a:gd name="connsiteX319" fmla="*/ 357378 w 387145"/>
                  <a:gd name="connsiteY319" fmla="*/ 201860 h 491991"/>
                  <a:gd name="connsiteX320" fmla="*/ 361283 w 387145"/>
                  <a:gd name="connsiteY320" fmla="*/ 250151 h 491991"/>
                  <a:gd name="connsiteX321" fmla="*/ 358235 w 387145"/>
                  <a:gd name="connsiteY321" fmla="*/ 252437 h 491991"/>
                  <a:gd name="connsiteX322" fmla="*/ 354711 w 387145"/>
                  <a:gd name="connsiteY322" fmla="*/ 253866 h 491991"/>
                  <a:gd name="connsiteX323" fmla="*/ 354806 w 387145"/>
                  <a:gd name="connsiteY323" fmla="*/ 253390 h 491991"/>
                  <a:gd name="connsiteX324" fmla="*/ 368713 w 387145"/>
                  <a:gd name="connsiteY324" fmla="*/ 213671 h 491991"/>
                  <a:gd name="connsiteX325" fmla="*/ 375285 w 387145"/>
                  <a:gd name="connsiteY325" fmla="*/ 194906 h 491991"/>
                  <a:gd name="connsiteX326" fmla="*/ 377952 w 387145"/>
                  <a:gd name="connsiteY326" fmla="*/ 198812 h 491991"/>
                  <a:gd name="connsiteX327" fmla="*/ 361283 w 387145"/>
                  <a:gd name="connsiteY327" fmla="*/ 250151 h 491991"/>
                  <a:gd name="connsiteX328" fmla="*/ 375190 w 387145"/>
                  <a:gd name="connsiteY328" fmla="*/ 190334 h 491991"/>
                  <a:gd name="connsiteX329" fmla="*/ 373952 w 387145"/>
                  <a:gd name="connsiteY329" fmla="*/ 190715 h 491991"/>
                  <a:gd name="connsiteX330" fmla="*/ 376333 w 387145"/>
                  <a:gd name="connsiteY330" fmla="*/ 185191 h 491991"/>
                  <a:gd name="connsiteX331" fmla="*/ 375190 w 387145"/>
                  <a:gd name="connsiteY331" fmla="*/ 190334 h 4919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</a:cxnLst>
                <a:rect l="l" t="t" r="r" b="b"/>
                <a:pathLst>
                  <a:path w="387145" h="491991">
                    <a:moveTo>
                      <a:pt x="386334" y="133565"/>
                    </a:moveTo>
                    <a:cubicBezTo>
                      <a:pt x="384620" y="120992"/>
                      <a:pt x="383191" y="107753"/>
                      <a:pt x="374237" y="97656"/>
                    </a:cubicBezTo>
                    <a:cubicBezTo>
                      <a:pt x="373094" y="96418"/>
                      <a:pt x="373094" y="94037"/>
                      <a:pt x="372427" y="92322"/>
                    </a:cubicBezTo>
                    <a:cubicBezTo>
                      <a:pt x="368332" y="80892"/>
                      <a:pt x="366903" y="68129"/>
                      <a:pt x="357759" y="59270"/>
                    </a:cubicBezTo>
                    <a:cubicBezTo>
                      <a:pt x="356901" y="58413"/>
                      <a:pt x="356711" y="56699"/>
                      <a:pt x="356425" y="55270"/>
                    </a:cubicBezTo>
                    <a:cubicBezTo>
                      <a:pt x="354997" y="47459"/>
                      <a:pt x="350329" y="41840"/>
                      <a:pt x="345757" y="36029"/>
                    </a:cubicBezTo>
                    <a:cubicBezTo>
                      <a:pt x="345757" y="36029"/>
                      <a:pt x="345757" y="36029"/>
                      <a:pt x="345853" y="36029"/>
                    </a:cubicBezTo>
                    <a:cubicBezTo>
                      <a:pt x="342995" y="30029"/>
                      <a:pt x="338518" y="26504"/>
                      <a:pt x="332518" y="24504"/>
                    </a:cubicBezTo>
                    <a:cubicBezTo>
                      <a:pt x="330041" y="23647"/>
                      <a:pt x="327374" y="22409"/>
                      <a:pt x="325660" y="20408"/>
                    </a:cubicBezTo>
                    <a:cubicBezTo>
                      <a:pt x="320707" y="14884"/>
                      <a:pt x="314325" y="12407"/>
                      <a:pt x="308038" y="9931"/>
                    </a:cubicBezTo>
                    <a:cubicBezTo>
                      <a:pt x="292798" y="4025"/>
                      <a:pt x="284131" y="787"/>
                      <a:pt x="258509" y="25"/>
                    </a:cubicBezTo>
                    <a:cubicBezTo>
                      <a:pt x="247555" y="-261"/>
                      <a:pt x="236982" y="2025"/>
                      <a:pt x="226314" y="1454"/>
                    </a:cubicBezTo>
                    <a:cubicBezTo>
                      <a:pt x="224980" y="3740"/>
                      <a:pt x="223933" y="5645"/>
                      <a:pt x="222790" y="7645"/>
                    </a:cubicBezTo>
                    <a:cubicBezTo>
                      <a:pt x="222790" y="7645"/>
                      <a:pt x="222790" y="7645"/>
                      <a:pt x="222790" y="7645"/>
                    </a:cubicBezTo>
                    <a:cubicBezTo>
                      <a:pt x="221456" y="7359"/>
                      <a:pt x="220027" y="6597"/>
                      <a:pt x="218789" y="6788"/>
                    </a:cubicBezTo>
                    <a:cubicBezTo>
                      <a:pt x="212217" y="7740"/>
                      <a:pt x="205550" y="8788"/>
                      <a:pt x="199073" y="10121"/>
                    </a:cubicBezTo>
                    <a:cubicBezTo>
                      <a:pt x="198025" y="10312"/>
                      <a:pt x="196882" y="11836"/>
                      <a:pt x="196405" y="13074"/>
                    </a:cubicBezTo>
                    <a:cubicBezTo>
                      <a:pt x="193453" y="20027"/>
                      <a:pt x="186785" y="18884"/>
                      <a:pt x="181642" y="20980"/>
                    </a:cubicBezTo>
                    <a:cubicBezTo>
                      <a:pt x="176308" y="17646"/>
                      <a:pt x="172212" y="21742"/>
                      <a:pt x="167926" y="23933"/>
                    </a:cubicBezTo>
                    <a:cubicBezTo>
                      <a:pt x="163068" y="26409"/>
                      <a:pt x="158401" y="29457"/>
                      <a:pt x="153543" y="31934"/>
                    </a:cubicBezTo>
                    <a:cubicBezTo>
                      <a:pt x="145732" y="35934"/>
                      <a:pt x="138017" y="40030"/>
                      <a:pt x="133635" y="48888"/>
                    </a:cubicBezTo>
                    <a:cubicBezTo>
                      <a:pt x="123444" y="48888"/>
                      <a:pt x="115348" y="54127"/>
                      <a:pt x="107442" y="59747"/>
                    </a:cubicBezTo>
                    <a:cubicBezTo>
                      <a:pt x="102489" y="63271"/>
                      <a:pt x="99060" y="69557"/>
                      <a:pt x="92011" y="69462"/>
                    </a:cubicBezTo>
                    <a:cubicBezTo>
                      <a:pt x="90773" y="69462"/>
                      <a:pt x="89345" y="71843"/>
                      <a:pt x="88202" y="73177"/>
                    </a:cubicBezTo>
                    <a:cubicBezTo>
                      <a:pt x="86677" y="74891"/>
                      <a:pt x="85630" y="77654"/>
                      <a:pt x="83820" y="78416"/>
                    </a:cubicBezTo>
                    <a:cubicBezTo>
                      <a:pt x="74676" y="82321"/>
                      <a:pt x="69152" y="91084"/>
                      <a:pt x="61246" y="96704"/>
                    </a:cubicBezTo>
                    <a:cubicBezTo>
                      <a:pt x="56102" y="100323"/>
                      <a:pt x="50863" y="104514"/>
                      <a:pt x="48673" y="111372"/>
                    </a:cubicBezTo>
                    <a:cubicBezTo>
                      <a:pt x="48196" y="112991"/>
                      <a:pt x="46673" y="114611"/>
                      <a:pt x="45244" y="115563"/>
                    </a:cubicBezTo>
                    <a:cubicBezTo>
                      <a:pt x="37148" y="121088"/>
                      <a:pt x="37338" y="126326"/>
                      <a:pt x="30766" y="133375"/>
                    </a:cubicBezTo>
                    <a:cubicBezTo>
                      <a:pt x="30385" y="133851"/>
                      <a:pt x="30004" y="134232"/>
                      <a:pt x="29623" y="134613"/>
                    </a:cubicBezTo>
                    <a:cubicBezTo>
                      <a:pt x="29432" y="134994"/>
                      <a:pt x="29337" y="135280"/>
                      <a:pt x="29146" y="135661"/>
                    </a:cubicBezTo>
                    <a:cubicBezTo>
                      <a:pt x="28956" y="136137"/>
                      <a:pt x="28766" y="136518"/>
                      <a:pt x="28575" y="136899"/>
                    </a:cubicBezTo>
                    <a:cubicBezTo>
                      <a:pt x="28289" y="137471"/>
                      <a:pt x="28004" y="138137"/>
                      <a:pt x="27717" y="138709"/>
                    </a:cubicBezTo>
                    <a:cubicBezTo>
                      <a:pt x="27337" y="139471"/>
                      <a:pt x="26956" y="140328"/>
                      <a:pt x="26575" y="141090"/>
                    </a:cubicBezTo>
                    <a:cubicBezTo>
                      <a:pt x="26098" y="141947"/>
                      <a:pt x="25718" y="142900"/>
                      <a:pt x="25336" y="143757"/>
                    </a:cubicBezTo>
                    <a:cubicBezTo>
                      <a:pt x="25051" y="144329"/>
                      <a:pt x="24765" y="144995"/>
                      <a:pt x="24479" y="145567"/>
                    </a:cubicBezTo>
                    <a:cubicBezTo>
                      <a:pt x="23622" y="147377"/>
                      <a:pt x="22765" y="149186"/>
                      <a:pt x="21907" y="150901"/>
                    </a:cubicBezTo>
                    <a:cubicBezTo>
                      <a:pt x="21241" y="152234"/>
                      <a:pt x="20669" y="153473"/>
                      <a:pt x="20002" y="154711"/>
                    </a:cubicBezTo>
                    <a:cubicBezTo>
                      <a:pt x="19145" y="156425"/>
                      <a:pt x="18383" y="158045"/>
                      <a:pt x="17526" y="159569"/>
                    </a:cubicBezTo>
                    <a:cubicBezTo>
                      <a:pt x="16954" y="160807"/>
                      <a:pt x="16288" y="161950"/>
                      <a:pt x="15716" y="163093"/>
                    </a:cubicBezTo>
                    <a:cubicBezTo>
                      <a:pt x="14954" y="164617"/>
                      <a:pt x="14192" y="166046"/>
                      <a:pt x="13430" y="167474"/>
                    </a:cubicBezTo>
                    <a:cubicBezTo>
                      <a:pt x="12763" y="168617"/>
                      <a:pt x="12192" y="169760"/>
                      <a:pt x="11620" y="170808"/>
                    </a:cubicBezTo>
                    <a:cubicBezTo>
                      <a:pt x="11049" y="171856"/>
                      <a:pt x="10573" y="172808"/>
                      <a:pt x="10001" y="173666"/>
                    </a:cubicBezTo>
                    <a:cubicBezTo>
                      <a:pt x="9239" y="174999"/>
                      <a:pt x="8573" y="176237"/>
                      <a:pt x="7811" y="177380"/>
                    </a:cubicBezTo>
                    <a:cubicBezTo>
                      <a:pt x="7525" y="177857"/>
                      <a:pt x="7239" y="178333"/>
                      <a:pt x="6953" y="178809"/>
                    </a:cubicBezTo>
                    <a:cubicBezTo>
                      <a:pt x="6763" y="179095"/>
                      <a:pt x="6572" y="179476"/>
                      <a:pt x="6382" y="179762"/>
                    </a:cubicBezTo>
                    <a:cubicBezTo>
                      <a:pt x="6191" y="180143"/>
                      <a:pt x="5905" y="180428"/>
                      <a:pt x="5715" y="180809"/>
                    </a:cubicBezTo>
                    <a:cubicBezTo>
                      <a:pt x="5525" y="181095"/>
                      <a:pt x="5239" y="181381"/>
                      <a:pt x="4953" y="181667"/>
                    </a:cubicBezTo>
                    <a:cubicBezTo>
                      <a:pt x="4572" y="182048"/>
                      <a:pt x="4191" y="182429"/>
                      <a:pt x="3810" y="182810"/>
                    </a:cubicBezTo>
                    <a:cubicBezTo>
                      <a:pt x="3524" y="183000"/>
                      <a:pt x="3334" y="183286"/>
                      <a:pt x="3048" y="183476"/>
                    </a:cubicBezTo>
                    <a:cubicBezTo>
                      <a:pt x="2762" y="183762"/>
                      <a:pt x="2381" y="183953"/>
                      <a:pt x="2095" y="184238"/>
                    </a:cubicBezTo>
                    <a:cubicBezTo>
                      <a:pt x="1905" y="184334"/>
                      <a:pt x="1810" y="184429"/>
                      <a:pt x="1619" y="184619"/>
                    </a:cubicBezTo>
                    <a:cubicBezTo>
                      <a:pt x="1619" y="184619"/>
                      <a:pt x="1619" y="184524"/>
                      <a:pt x="1619" y="184524"/>
                    </a:cubicBezTo>
                    <a:cubicBezTo>
                      <a:pt x="1048" y="185667"/>
                      <a:pt x="571" y="186810"/>
                      <a:pt x="0" y="187858"/>
                    </a:cubicBezTo>
                    <a:cubicBezTo>
                      <a:pt x="1905" y="186715"/>
                      <a:pt x="3715" y="185572"/>
                      <a:pt x="4572" y="184810"/>
                    </a:cubicBezTo>
                    <a:cubicBezTo>
                      <a:pt x="17145" y="173761"/>
                      <a:pt x="22193" y="171475"/>
                      <a:pt x="35052" y="160712"/>
                    </a:cubicBezTo>
                    <a:cubicBezTo>
                      <a:pt x="36100" y="159854"/>
                      <a:pt x="37338" y="158902"/>
                      <a:pt x="38481" y="158045"/>
                    </a:cubicBezTo>
                    <a:cubicBezTo>
                      <a:pt x="47816" y="153568"/>
                      <a:pt x="55912" y="146900"/>
                      <a:pt x="65723" y="142995"/>
                    </a:cubicBezTo>
                    <a:cubicBezTo>
                      <a:pt x="80867" y="136994"/>
                      <a:pt x="98012" y="133756"/>
                      <a:pt x="114300" y="134518"/>
                    </a:cubicBezTo>
                    <a:cubicBezTo>
                      <a:pt x="132302" y="135280"/>
                      <a:pt x="152019" y="136994"/>
                      <a:pt x="170212" y="142138"/>
                    </a:cubicBezTo>
                    <a:cubicBezTo>
                      <a:pt x="178022" y="147281"/>
                      <a:pt x="185833" y="152520"/>
                      <a:pt x="194024" y="156521"/>
                    </a:cubicBezTo>
                    <a:cubicBezTo>
                      <a:pt x="202978" y="160902"/>
                      <a:pt x="210884" y="165379"/>
                      <a:pt x="217741" y="170713"/>
                    </a:cubicBezTo>
                    <a:cubicBezTo>
                      <a:pt x="232220" y="187382"/>
                      <a:pt x="238125" y="207765"/>
                      <a:pt x="245173" y="230625"/>
                    </a:cubicBezTo>
                    <a:cubicBezTo>
                      <a:pt x="253841" y="258533"/>
                      <a:pt x="255175" y="283489"/>
                      <a:pt x="252603" y="311207"/>
                    </a:cubicBezTo>
                    <a:cubicBezTo>
                      <a:pt x="252508" y="311778"/>
                      <a:pt x="252508" y="312254"/>
                      <a:pt x="252413" y="312826"/>
                    </a:cubicBezTo>
                    <a:cubicBezTo>
                      <a:pt x="252317" y="313397"/>
                      <a:pt x="252317" y="313969"/>
                      <a:pt x="252222" y="314540"/>
                    </a:cubicBezTo>
                    <a:cubicBezTo>
                      <a:pt x="252126" y="314921"/>
                      <a:pt x="252126" y="315207"/>
                      <a:pt x="252032" y="315588"/>
                    </a:cubicBezTo>
                    <a:cubicBezTo>
                      <a:pt x="251936" y="316160"/>
                      <a:pt x="251841" y="316731"/>
                      <a:pt x="251746" y="317303"/>
                    </a:cubicBezTo>
                    <a:cubicBezTo>
                      <a:pt x="251650" y="317969"/>
                      <a:pt x="251460" y="318636"/>
                      <a:pt x="251365" y="319303"/>
                    </a:cubicBezTo>
                    <a:cubicBezTo>
                      <a:pt x="251270" y="319874"/>
                      <a:pt x="251174" y="320446"/>
                      <a:pt x="251079" y="321017"/>
                    </a:cubicBezTo>
                    <a:cubicBezTo>
                      <a:pt x="251079" y="321113"/>
                      <a:pt x="250984" y="321303"/>
                      <a:pt x="250984" y="321398"/>
                    </a:cubicBezTo>
                    <a:cubicBezTo>
                      <a:pt x="250888" y="321684"/>
                      <a:pt x="250888" y="322065"/>
                      <a:pt x="250793" y="322351"/>
                    </a:cubicBezTo>
                    <a:cubicBezTo>
                      <a:pt x="250698" y="322732"/>
                      <a:pt x="250603" y="323208"/>
                      <a:pt x="250603" y="323589"/>
                    </a:cubicBezTo>
                    <a:cubicBezTo>
                      <a:pt x="250507" y="324161"/>
                      <a:pt x="250412" y="324732"/>
                      <a:pt x="250317" y="325304"/>
                    </a:cubicBezTo>
                    <a:cubicBezTo>
                      <a:pt x="250127" y="326256"/>
                      <a:pt x="249936" y="327209"/>
                      <a:pt x="249841" y="328161"/>
                    </a:cubicBezTo>
                    <a:cubicBezTo>
                      <a:pt x="249745" y="328733"/>
                      <a:pt x="249650" y="329304"/>
                      <a:pt x="249555" y="329876"/>
                    </a:cubicBezTo>
                    <a:cubicBezTo>
                      <a:pt x="249460" y="330733"/>
                      <a:pt x="249364" y="331590"/>
                      <a:pt x="249174" y="332447"/>
                    </a:cubicBezTo>
                    <a:cubicBezTo>
                      <a:pt x="249079" y="333019"/>
                      <a:pt x="248984" y="333686"/>
                      <a:pt x="248984" y="334257"/>
                    </a:cubicBezTo>
                    <a:cubicBezTo>
                      <a:pt x="248888" y="335114"/>
                      <a:pt x="248793" y="335972"/>
                      <a:pt x="248793" y="336734"/>
                    </a:cubicBezTo>
                    <a:cubicBezTo>
                      <a:pt x="248698" y="338067"/>
                      <a:pt x="248602" y="339305"/>
                      <a:pt x="248602" y="340639"/>
                    </a:cubicBezTo>
                    <a:cubicBezTo>
                      <a:pt x="248602" y="340829"/>
                      <a:pt x="248602" y="341020"/>
                      <a:pt x="248602" y="341210"/>
                    </a:cubicBezTo>
                    <a:cubicBezTo>
                      <a:pt x="248507" y="341591"/>
                      <a:pt x="248412" y="341972"/>
                      <a:pt x="248221" y="342353"/>
                    </a:cubicBezTo>
                    <a:cubicBezTo>
                      <a:pt x="248031" y="342925"/>
                      <a:pt x="247841" y="343496"/>
                      <a:pt x="247650" y="344068"/>
                    </a:cubicBezTo>
                    <a:cubicBezTo>
                      <a:pt x="247459" y="344735"/>
                      <a:pt x="247174" y="345401"/>
                      <a:pt x="246983" y="346068"/>
                    </a:cubicBezTo>
                    <a:cubicBezTo>
                      <a:pt x="246793" y="346544"/>
                      <a:pt x="246698" y="347021"/>
                      <a:pt x="246507" y="347497"/>
                    </a:cubicBezTo>
                    <a:cubicBezTo>
                      <a:pt x="246221" y="348164"/>
                      <a:pt x="246031" y="348926"/>
                      <a:pt x="245745" y="349592"/>
                    </a:cubicBezTo>
                    <a:cubicBezTo>
                      <a:pt x="245554" y="350259"/>
                      <a:pt x="245269" y="350926"/>
                      <a:pt x="245078" y="351593"/>
                    </a:cubicBezTo>
                    <a:cubicBezTo>
                      <a:pt x="244888" y="352164"/>
                      <a:pt x="244888" y="352640"/>
                      <a:pt x="244983" y="353117"/>
                    </a:cubicBezTo>
                    <a:cubicBezTo>
                      <a:pt x="244793" y="353498"/>
                      <a:pt x="244697" y="353879"/>
                      <a:pt x="244507" y="354355"/>
                    </a:cubicBezTo>
                    <a:cubicBezTo>
                      <a:pt x="244411" y="354641"/>
                      <a:pt x="244221" y="355022"/>
                      <a:pt x="244126" y="355403"/>
                    </a:cubicBezTo>
                    <a:cubicBezTo>
                      <a:pt x="243935" y="355879"/>
                      <a:pt x="243744" y="356355"/>
                      <a:pt x="243554" y="356831"/>
                    </a:cubicBezTo>
                    <a:cubicBezTo>
                      <a:pt x="243364" y="357403"/>
                      <a:pt x="243078" y="358070"/>
                      <a:pt x="242888" y="358736"/>
                    </a:cubicBezTo>
                    <a:cubicBezTo>
                      <a:pt x="242697" y="359308"/>
                      <a:pt x="242507" y="359879"/>
                      <a:pt x="242316" y="360451"/>
                    </a:cubicBezTo>
                    <a:cubicBezTo>
                      <a:pt x="242125" y="361022"/>
                      <a:pt x="241935" y="361499"/>
                      <a:pt x="241745" y="362070"/>
                    </a:cubicBezTo>
                    <a:cubicBezTo>
                      <a:pt x="241554" y="362546"/>
                      <a:pt x="241363" y="363118"/>
                      <a:pt x="241268" y="363594"/>
                    </a:cubicBezTo>
                    <a:cubicBezTo>
                      <a:pt x="241078" y="364166"/>
                      <a:pt x="240887" y="364737"/>
                      <a:pt x="240697" y="365404"/>
                    </a:cubicBezTo>
                    <a:cubicBezTo>
                      <a:pt x="240602" y="365785"/>
                      <a:pt x="240506" y="366166"/>
                      <a:pt x="240316" y="366547"/>
                    </a:cubicBezTo>
                    <a:cubicBezTo>
                      <a:pt x="240125" y="367118"/>
                      <a:pt x="239935" y="367785"/>
                      <a:pt x="239744" y="368357"/>
                    </a:cubicBezTo>
                    <a:cubicBezTo>
                      <a:pt x="239554" y="369023"/>
                      <a:pt x="239363" y="369785"/>
                      <a:pt x="239173" y="370547"/>
                    </a:cubicBezTo>
                    <a:cubicBezTo>
                      <a:pt x="239077" y="370738"/>
                      <a:pt x="238982" y="370928"/>
                      <a:pt x="238792" y="371119"/>
                    </a:cubicBezTo>
                    <a:cubicBezTo>
                      <a:pt x="238696" y="371309"/>
                      <a:pt x="238506" y="371595"/>
                      <a:pt x="238410" y="371786"/>
                    </a:cubicBezTo>
                    <a:cubicBezTo>
                      <a:pt x="238125" y="372262"/>
                      <a:pt x="237839" y="372738"/>
                      <a:pt x="237554" y="373214"/>
                    </a:cubicBezTo>
                    <a:cubicBezTo>
                      <a:pt x="237077" y="373976"/>
                      <a:pt x="236696" y="374643"/>
                      <a:pt x="236220" y="375405"/>
                    </a:cubicBezTo>
                    <a:cubicBezTo>
                      <a:pt x="235648" y="376358"/>
                      <a:pt x="234982" y="377310"/>
                      <a:pt x="234410" y="378263"/>
                    </a:cubicBezTo>
                    <a:cubicBezTo>
                      <a:pt x="234125" y="378644"/>
                      <a:pt x="233839" y="379120"/>
                      <a:pt x="233553" y="379501"/>
                    </a:cubicBezTo>
                    <a:cubicBezTo>
                      <a:pt x="233363" y="379787"/>
                      <a:pt x="233172" y="380072"/>
                      <a:pt x="232982" y="380453"/>
                    </a:cubicBezTo>
                    <a:cubicBezTo>
                      <a:pt x="232600" y="381025"/>
                      <a:pt x="232220" y="381501"/>
                      <a:pt x="231934" y="382073"/>
                    </a:cubicBezTo>
                    <a:cubicBezTo>
                      <a:pt x="231362" y="382930"/>
                      <a:pt x="230791" y="383787"/>
                      <a:pt x="230219" y="384644"/>
                    </a:cubicBezTo>
                    <a:cubicBezTo>
                      <a:pt x="229743" y="385311"/>
                      <a:pt x="229267" y="386073"/>
                      <a:pt x="228791" y="386740"/>
                    </a:cubicBezTo>
                    <a:cubicBezTo>
                      <a:pt x="228505" y="387121"/>
                      <a:pt x="228314" y="387502"/>
                      <a:pt x="228314" y="387978"/>
                    </a:cubicBezTo>
                    <a:cubicBezTo>
                      <a:pt x="228219" y="388264"/>
                      <a:pt x="228314" y="388550"/>
                      <a:pt x="228314" y="388835"/>
                    </a:cubicBezTo>
                    <a:cubicBezTo>
                      <a:pt x="228409" y="389121"/>
                      <a:pt x="228505" y="389502"/>
                      <a:pt x="228695" y="389788"/>
                    </a:cubicBezTo>
                    <a:cubicBezTo>
                      <a:pt x="228791" y="389978"/>
                      <a:pt x="228981" y="390264"/>
                      <a:pt x="229171" y="390455"/>
                    </a:cubicBezTo>
                    <a:cubicBezTo>
                      <a:pt x="229076" y="390645"/>
                      <a:pt x="228981" y="390740"/>
                      <a:pt x="228885" y="390931"/>
                    </a:cubicBezTo>
                    <a:cubicBezTo>
                      <a:pt x="228600" y="391312"/>
                      <a:pt x="228409" y="391598"/>
                      <a:pt x="228124" y="391979"/>
                    </a:cubicBezTo>
                    <a:cubicBezTo>
                      <a:pt x="227933" y="392264"/>
                      <a:pt x="227743" y="392550"/>
                      <a:pt x="227552" y="392836"/>
                    </a:cubicBezTo>
                    <a:cubicBezTo>
                      <a:pt x="227266" y="393217"/>
                      <a:pt x="227076" y="393503"/>
                      <a:pt x="226790" y="393884"/>
                    </a:cubicBezTo>
                    <a:cubicBezTo>
                      <a:pt x="226504" y="394360"/>
                      <a:pt x="226123" y="394741"/>
                      <a:pt x="225838" y="395217"/>
                    </a:cubicBezTo>
                    <a:cubicBezTo>
                      <a:pt x="225457" y="395693"/>
                      <a:pt x="225076" y="396170"/>
                      <a:pt x="224790" y="396646"/>
                    </a:cubicBezTo>
                    <a:cubicBezTo>
                      <a:pt x="224504" y="397027"/>
                      <a:pt x="224218" y="397408"/>
                      <a:pt x="223933" y="397789"/>
                    </a:cubicBezTo>
                    <a:cubicBezTo>
                      <a:pt x="223551" y="398360"/>
                      <a:pt x="223075" y="398837"/>
                      <a:pt x="222695" y="399408"/>
                    </a:cubicBezTo>
                    <a:cubicBezTo>
                      <a:pt x="222409" y="399789"/>
                      <a:pt x="222028" y="400265"/>
                      <a:pt x="221742" y="400646"/>
                    </a:cubicBezTo>
                    <a:cubicBezTo>
                      <a:pt x="221552" y="400837"/>
                      <a:pt x="221456" y="401123"/>
                      <a:pt x="221361" y="401313"/>
                    </a:cubicBezTo>
                    <a:cubicBezTo>
                      <a:pt x="221170" y="401789"/>
                      <a:pt x="221075" y="402266"/>
                      <a:pt x="220980" y="402647"/>
                    </a:cubicBezTo>
                    <a:cubicBezTo>
                      <a:pt x="220980" y="402932"/>
                      <a:pt x="220980" y="403123"/>
                      <a:pt x="220980" y="403409"/>
                    </a:cubicBezTo>
                    <a:cubicBezTo>
                      <a:pt x="220980" y="403694"/>
                      <a:pt x="221075" y="403980"/>
                      <a:pt x="221170" y="404171"/>
                    </a:cubicBezTo>
                    <a:cubicBezTo>
                      <a:pt x="221266" y="404456"/>
                      <a:pt x="221456" y="404742"/>
                      <a:pt x="221647" y="404933"/>
                    </a:cubicBezTo>
                    <a:cubicBezTo>
                      <a:pt x="221552" y="405123"/>
                      <a:pt x="221552" y="405314"/>
                      <a:pt x="221456" y="405504"/>
                    </a:cubicBezTo>
                    <a:cubicBezTo>
                      <a:pt x="221361" y="405695"/>
                      <a:pt x="221266" y="405980"/>
                      <a:pt x="221170" y="406171"/>
                    </a:cubicBezTo>
                    <a:cubicBezTo>
                      <a:pt x="220980" y="406742"/>
                      <a:pt x="220694" y="407314"/>
                      <a:pt x="220504" y="407981"/>
                    </a:cubicBezTo>
                    <a:cubicBezTo>
                      <a:pt x="220218" y="408647"/>
                      <a:pt x="220027" y="409314"/>
                      <a:pt x="219742" y="410076"/>
                    </a:cubicBezTo>
                    <a:cubicBezTo>
                      <a:pt x="219551" y="410648"/>
                      <a:pt x="219360" y="411219"/>
                      <a:pt x="219170" y="411791"/>
                    </a:cubicBezTo>
                    <a:cubicBezTo>
                      <a:pt x="218884" y="412457"/>
                      <a:pt x="218694" y="413124"/>
                      <a:pt x="218408" y="413886"/>
                    </a:cubicBezTo>
                    <a:cubicBezTo>
                      <a:pt x="218218" y="414458"/>
                      <a:pt x="217932" y="415029"/>
                      <a:pt x="217741" y="415696"/>
                    </a:cubicBezTo>
                    <a:cubicBezTo>
                      <a:pt x="217551" y="416077"/>
                      <a:pt x="217456" y="416458"/>
                      <a:pt x="217265" y="416839"/>
                    </a:cubicBezTo>
                    <a:cubicBezTo>
                      <a:pt x="216979" y="417601"/>
                      <a:pt x="216694" y="418363"/>
                      <a:pt x="216408" y="419030"/>
                    </a:cubicBezTo>
                    <a:cubicBezTo>
                      <a:pt x="216218" y="419601"/>
                      <a:pt x="215932" y="420173"/>
                      <a:pt x="215741" y="420649"/>
                    </a:cubicBezTo>
                    <a:cubicBezTo>
                      <a:pt x="215551" y="421030"/>
                      <a:pt x="215455" y="421316"/>
                      <a:pt x="215265" y="421697"/>
                    </a:cubicBezTo>
                    <a:cubicBezTo>
                      <a:pt x="214979" y="422363"/>
                      <a:pt x="214693" y="422935"/>
                      <a:pt x="214408" y="423602"/>
                    </a:cubicBezTo>
                    <a:cubicBezTo>
                      <a:pt x="214122" y="424173"/>
                      <a:pt x="213836" y="424745"/>
                      <a:pt x="213550" y="425316"/>
                    </a:cubicBezTo>
                    <a:cubicBezTo>
                      <a:pt x="213360" y="425697"/>
                      <a:pt x="213170" y="426078"/>
                      <a:pt x="212884" y="426554"/>
                    </a:cubicBezTo>
                    <a:cubicBezTo>
                      <a:pt x="212598" y="427126"/>
                      <a:pt x="212312" y="427602"/>
                      <a:pt x="212027" y="428174"/>
                    </a:cubicBezTo>
                    <a:cubicBezTo>
                      <a:pt x="211836" y="428555"/>
                      <a:pt x="211645" y="428936"/>
                      <a:pt x="211360" y="429221"/>
                    </a:cubicBezTo>
                    <a:cubicBezTo>
                      <a:pt x="210979" y="429793"/>
                      <a:pt x="210693" y="430364"/>
                      <a:pt x="210312" y="430841"/>
                    </a:cubicBezTo>
                    <a:cubicBezTo>
                      <a:pt x="210026" y="431222"/>
                      <a:pt x="209741" y="431603"/>
                      <a:pt x="209455" y="432079"/>
                    </a:cubicBezTo>
                    <a:cubicBezTo>
                      <a:pt x="208979" y="432650"/>
                      <a:pt x="208598" y="433317"/>
                      <a:pt x="208121" y="433889"/>
                    </a:cubicBezTo>
                    <a:cubicBezTo>
                      <a:pt x="207836" y="434270"/>
                      <a:pt x="207550" y="434555"/>
                      <a:pt x="207264" y="434936"/>
                    </a:cubicBezTo>
                    <a:cubicBezTo>
                      <a:pt x="206883" y="435317"/>
                      <a:pt x="206502" y="435794"/>
                      <a:pt x="206121" y="436175"/>
                    </a:cubicBezTo>
                    <a:cubicBezTo>
                      <a:pt x="205740" y="436556"/>
                      <a:pt x="205454" y="436841"/>
                      <a:pt x="205073" y="437127"/>
                    </a:cubicBezTo>
                    <a:cubicBezTo>
                      <a:pt x="204788" y="437413"/>
                      <a:pt x="204501" y="437603"/>
                      <a:pt x="204216" y="437794"/>
                    </a:cubicBezTo>
                    <a:cubicBezTo>
                      <a:pt x="203930" y="437984"/>
                      <a:pt x="203645" y="438270"/>
                      <a:pt x="203359" y="438461"/>
                    </a:cubicBezTo>
                    <a:cubicBezTo>
                      <a:pt x="203073" y="438651"/>
                      <a:pt x="202882" y="438842"/>
                      <a:pt x="202692" y="439032"/>
                    </a:cubicBezTo>
                    <a:cubicBezTo>
                      <a:pt x="202311" y="439508"/>
                      <a:pt x="202120" y="439985"/>
                      <a:pt x="202025" y="440461"/>
                    </a:cubicBezTo>
                    <a:cubicBezTo>
                      <a:pt x="201930" y="440651"/>
                      <a:pt x="201930" y="440937"/>
                      <a:pt x="201930" y="441223"/>
                    </a:cubicBezTo>
                    <a:cubicBezTo>
                      <a:pt x="201930" y="441699"/>
                      <a:pt x="202025" y="442175"/>
                      <a:pt x="202216" y="442652"/>
                    </a:cubicBezTo>
                    <a:cubicBezTo>
                      <a:pt x="202311" y="442842"/>
                      <a:pt x="202406" y="443033"/>
                      <a:pt x="202502" y="443223"/>
                    </a:cubicBezTo>
                    <a:cubicBezTo>
                      <a:pt x="202311" y="443509"/>
                      <a:pt x="202216" y="443699"/>
                      <a:pt x="202025" y="443985"/>
                    </a:cubicBezTo>
                    <a:cubicBezTo>
                      <a:pt x="201835" y="444271"/>
                      <a:pt x="201644" y="444652"/>
                      <a:pt x="201454" y="444938"/>
                    </a:cubicBezTo>
                    <a:cubicBezTo>
                      <a:pt x="201263" y="445223"/>
                      <a:pt x="201073" y="445604"/>
                      <a:pt x="200882" y="445890"/>
                    </a:cubicBezTo>
                    <a:cubicBezTo>
                      <a:pt x="200692" y="446271"/>
                      <a:pt x="200406" y="446747"/>
                      <a:pt x="200216" y="447128"/>
                    </a:cubicBezTo>
                    <a:cubicBezTo>
                      <a:pt x="199930" y="447700"/>
                      <a:pt x="199644" y="448176"/>
                      <a:pt x="199263" y="448748"/>
                    </a:cubicBezTo>
                    <a:cubicBezTo>
                      <a:pt x="198977" y="449224"/>
                      <a:pt x="198787" y="449700"/>
                      <a:pt x="198501" y="450081"/>
                    </a:cubicBezTo>
                    <a:cubicBezTo>
                      <a:pt x="198120" y="450748"/>
                      <a:pt x="197739" y="451510"/>
                      <a:pt x="197263" y="452177"/>
                    </a:cubicBezTo>
                    <a:cubicBezTo>
                      <a:pt x="196977" y="452653"/>
                      <a:pt x="196691" y="453129"/>
                      <a:pt x="196405" y="453605"/>
                    </a:cubicBezTo>
                    <a:cubicBezTo>
                      <a:pt x="196119" y="454177"/>
                      <a:pt x="195739" y="454653"/>
                      <a:pt x="195453" y="455129"/>
                    </a:cubicBezTo>
                    <a:cubicBezTo>
                      <a:pt x="195167" y="455701"/>
                      <a:pt x="194786" y="456177"/>
                      <a:pt x="194596" y="456558"/>
                    </a:cubicBezTo>
                    <a:cubicBezTo>
                      <a:pt x="194120" y="457320"/>
                      <a:pt x="193643" y="458082"/>
                      <a:pt x="193262" y="458654"/>
                    </a:cubicBezTo>
                    <a:cubicBezTo>
                      <a:pt x="192881" y="459225"/>
                      <a:pt x="192500" y="459797"/>
                      <a:pt x="192214" y="460273"/>
                    </a:cubicBezTo>
                    <a:cubicBezTo>
                      <a:pt x="191929" y="460749"/>
                      <a:pt x="191643" y="461225"/>
                      <a:pt x="191357" y="461702"/>
                    </a:cubicBezTo>
                    <a:cubicBezTo>
                      <a:pt x="190976" y="462368"/>
                      <a:pt x="190500" y="463035"/>
                      <a:pt x="190024" y="463892"/>
                    </a:cubicBezTo>
                    <a:cubicBezTo>
                      <a:pt x="189452" y="464845"/>
                      <a:pt x="188881" y="465893"/>
                      <a:pt x="188119" y="467226"/>
                    </a:cubicBezTo>
                    <a:cubicBezTo>
                      <a:pt x="187928" y="467512"/>
                      <a:pt x="187833" y="467798"/>
                      <a:pt x="187643" y="468083"/>
                    </a:cubicBezTo>
                    <a:cubicBezTo>
                      <a:pt x="187547" y="468179"/>
                      <a:pt x="187452" y="468560"/>
                      <a:pt x="187166" y="469036"/>
                    </a:cubicBezTo>
                    <a:cubicBezTo>
                      <a:pt x="186976" y="469512"/>
                      <a:pt x="186690" y="470274"/>
                      <a:pt x="186309" y="471036"/>
                    </a:cubicBezTo>
                    <a:cubicBezTo>
                      <a:pt x="186118" y="471512"/>
                      <a:pt x="185928" y="471989"/>
                      <a:pt x="185738" y="472560"/>
                    </a:cubicBezTo>
                    <a:cubicBezTo>
                      <a:pt x="185547" y="473036"/>
                      <a:pt x="185357" y="473513"/>
                      <a:pt x="185166" y="473989"/>
                    </a:cubicBezTo>
                    <a:cubicBezTo>
                      <a:pt x="184975" y="474465"/>
                      <a:pt x="184785" y="475037"/>
                      <a:pt x="184499" y="475608"/>
                    </a:cubicBezTo>
                    <a:cubicBezTo>
                      <a:pt x="184213" y="476275"/>
                      <a:pt x="183928" y="477037"/>
                      <a:pt x="183642" y="477799"/>
                    </a:cubicBezTo>
                    <a:cubicBezTo>
                      <a:pt x="183356" y="478466"/>
                      <a:pt x="183070" y="479228"/>
                      <a:pt x="182880" y="479894"/>
                    </a:cubicBezTo>
                    <a:cubicBezTo>
                      <a:pt x="182689" y="480371"/>
                      <a:pt x="182499" y="480942"/>
                      <a:pt x="182309" y="481418"/>
                    </a:cubicBezTo>
                    <a:cubicBezTo>
                      <a:pt x="182118" y="481895"/>
                      <a:pt x="182023" y="482276"/>
                      <a:pt x="181832" y="482752"/>
                    </a:cubicBezTo>
                    <a:cubicBezTo>
                      <a:pt x="181642" y="483228"/>
                      <a:pt x="181451" y="483704"/>
                      <a:pt x="181260" y="484181"/>
                    </a:cubicBezTo>
                    <a:cubicBezTo>
                      <a:pt x="181070" y="484752"/>
                      <a:pt x="180880" y="485419"/>
                      <a:pt x="180594" y="485990"/>
                    </a:cubicBezTo>
                    <a:cubicBezTo>
                      <a:pt x="180404" y="486467"/>
                      <a:pt x="180308" y="486943"/>
                      <a:pt x="180118" y="487419"/>
                    </a:cubicBezTo>
                    <a:cubicBezTo>
                      <a:pt x="179927" y="487991"/>
                      <a:pt x="179737" y="488467"/>
                      <a:pt x="179641" y="488943"/>
                    </a:cubicBezTo>
                    <a:cubicBezTo>
                      <a:pt x="179546" y="489229"/>
                      <a:pt x="179451" y="489610"/>
                      <a:pt x="179356" y="489896"/>
                    </a:cubicBezTo>
                    <a:cubicBezTo>
                      <a:pt x="179261" y="490181"/>
                      <a:pt x="179165" y="490467"/>
                      <a:pt x="179165" y="490658"/>
                    </a:cubicBezTo>
                    <a:cubicBezTo>
                      <a:pt x="179070" y="490848"/>
                      <a:pt x="179070" y="491039"/>
                      <a:pt x="179070" y="491229"/>
                    </a:cubicBezTo>
                    <a:cubicBezTo>
                      <a:pt x="179070" y="491324"/>
                      <a:pt x="179070" y="491515"/>
                      <a:pt x="178975" y="491610"/>
                    </a:cubicBezTo>
                    <a:cubicBezTo>
                      <a:pt x="178975" y="491705"/>
                      <a:pt x="178975" y="491896"/>
                      <a:pt x="178975" y="491991"/>
                    </a:cubicBezTo>
                    <a:lnTo>
                      <a:pt x="178975" y="491991"/>
                    </a:lnTo>
                    <a:cubicBezTo>
                      <a:pt x="179070" y="491896"/>
                      <a:pt x="179165" y="491896"/>
                      <a:pt x="179261" y="491801"/>
                    </a:cubicBezTo>
                    <a:cubicBezTo>
                      <a:pt x="179356" y="491705"/>
                      <a:pt x="179546" y="491610"/>
                      <a:pt x="179641" y="491515"/>
                    </a:cubicBezTo>
                    <a:cubicBezTo>
                      <a:pt x="179737" y="491420"/>
                      <a:pt x="179927" y="491324"/>
                      <a:pt x="180023" y="491229"/>
                    </a:cubicBezTo>
                    <a:cubicBezTo>
                      <a:pt x="180213" y="491039"/>
                      <a:pt x="180404" y="490943"/>
                      <a:pt x="180594" y="490753"/>
                    </a:cubicBezTo>
                    <a:cubicBezTo>
                      <a:pt x="180784" y="490562"/>
                      <a:pt x="180975" y="490467"/>
                      <a:pt x="181070" y="490277"/>
                    </a:cubicBezTo>
                    <a:cubicBezTo>
                      <a:pt x="187738" y="483609"/>
                      <a:pt x="196977" y="467226"/>
                      <a:pt x="201168" y="462749"/>
                    </a:cubicBezTo>
                    <a:cubicBezTo>
                      <a:pt x="207454" y="455987"/>
                      <a:pt x="212884" y="453891"/>
                      <a:pt x="217837" y="445795"/>
                    </a:cubicBezTo>
                    <a:cubicBezTo>
                      <a:pt x="221170" y="440461"/>
                      <a:pt x="224694" y="435317"/>
                      <a:pt x="228314" y="430174"/>
                    </a:cubicBezTo>
                    <a:cubicBezTo>
                      <a:pt x="235744" y="421982"/>
                      <a:pt x="244030" y="414648"/>
                      <a:pt x="252126" y="407028"/>
                    </a:cubicBezTo>
                    <a:cubicBezTo>
                      <a:pt x="252889" y="407314"/>
                      <a:pt x="253746" y="407314"/>
                      <a:pt x="254698" y="406838"/>
                    </a:cubicBezTo>
                    <a:cubicBezTo>
                      <a:pt x="259270" y="404552"/>
                      <a:pt x="263080" y="401789"/>
                      <a:pt x="266509" y="398646"/>
                    </a:cubicBezTo>
                    <a:cubicBezTo>
                      <a:pt x="275177" y="386264"/>
                      <a:pt x="283273" y="373405"/>
                      <a:pt x="293275" y="363023"/>
                    </a:cubicBezTo>
                    <a:cubicBezTo>
                      <a:pt x="298704" y="357308"/>
                      <a:pt x="304324" y="351974"/>
                      <a:pt x="309753" y="346640"/>
                    </a:cubicBezTo>
                    <a:cubicBezTo>
                      <a:pt x="309753" y="346068"/>
                      <a:pt x="309943" y="345497"/>
                      <a:pt x="309848" y="344925"/>
                    </a:cubicBezTo>
                    <a:cubicBezTo>
                      <a:pt x="309563" y="345211"/>
                      <a:pt x="309372" y="345401"/>
                      <a:pt x="309086" y="345592"/>
                    </a:cubicBezTo>
                    <a:cubicBezTo>
                      <a:pt x="309467" y="344925"/>
                      <a:pt x="309848" y="344258"/>
                      <a:pt x="310134" y="343592"/>
                    </a:cubicBezTo>
                    <a:cubicBezTo>
                      <a:pt x="310134" y="343782"/>
                      <a:pt x="310134" y="343973"/>
                      <a:pt x="310134" y="344163"/>
                    </a:cubicBezTo>
                    <a:cubicBezTo>
                      <a:pt x="311372" y="343496"/>
                      <a:pt x="312896" y="342925"/>
                      <a:pt x="314134" y="342163"/>
                    </a:cubicBezTo>
                    <a:cubicBezTo>
                      <a:pt x="315087" y="341210"/>
                      <a:pt x="316135" y="340163"/>
                      <a:pt x="317087" y="339210"/>
                    </a:cubicBezTo>
                    <a:cubicBezTo>
                      <a:pt x="324421" y="327780"/>
                      <a:pt x="335661" y="319208"/>
                      <a:pt x="339185" y="304825"/>
                    </a:cubicBezTo>
                    <a:cubicBezTo>
                      <a:pt x="339661" y="302729"/>
                      <a:pt x="342138" y="301301"/>
                      <a:pt x="343376" y="299300"/>
                    </a:cubicBezTo>
                    <a:cubicBezTo>
                      <a:pt x="345853" y="295300"/>
                      <a:pt x="348139" y="291204"/>
                      <a:pt x="350329" y="286918"/>
                    </a:cubicBezTo>
                    <a:cubicBezTo>
                      <a:pt x="351568" y="284537"/>
                      <a:pt x="352234" y="281965"/>
                      <a:pt x="353187" y="279488"/>
                    </a:cubicBezTo>
                    <a:lnTo>
                      <a:pt x="351949" y="278726"/>
                    </a:lnTo>
                    <a:cubicBezTo>
                      <a:pt x="349377" y="282251"/>
                      <a:pt x="346805" y="285680"/>
                      <a:pt x="344519" y="288823"/>
                    </a:cubicBezTo>
                    <a:cubicBezTo>
                      <a:pt x="344329" y="288728"/>
                      <a:pt x="344234" y="288632"/>
                      <a:pt x="344043" y="288632"/>
                    </a:cubicBezTo>
                    <a:cubicBezTo>
                      <a:pt x="347567" y="280346"/>
                      <a:pt x="350329" y="271678"/>
                      <a:pt x="352520" y="262915"/>
                    </a:cubicBezTo>
                    <a:cubicBezTo>
                      <a:pt x="353282" y="263391"/>
                      <a:pt x="354044" y="263867"/>
                      <a:pt x="354997" y="264439"/>
                    </a:cubicBezTo>
                    <a:lnTo>
                      <a:pt x="354997" y="273964"/>
                    </a:lnTo>
                    <a:cubicBezTo>
                      <a:pt x="356235" y="272916"/>
                      <a:pt x="357188" y="272440"/>
                      <a:pt x="357568" y="271678"/>
                    </a:cubicBezTo>
                    <a:cubicBezTo>
                      <a:pt x="363474" y="259200"/>
                      <a:pt x="369475" y="246913"/>
                      <a:pt x="373666" y="233578"/>
                    </a:cubicBezTo>
                    <a:cubicBezTo>
                      <a:pt x="380429" y="211956"/>
                      <a:pt x="384810" y="189953"/>
                      <a:pt x="386143" y="167284"/>
                    </a:cubicBezTo>
                    <a:cubicBezTo>
                      <a:pt x="386905" y="155663"/>
                      <a:pt x="387858" y="144329"/>
                      <a:pt x="386334" y="133565"/>
                    </a:cubicBezTo>
                    <a:close/>
                    <a:moveTo>
                      <a:pt x="123158" y="128708"/>
                    </a:moveTo>
                    <a:cubicBezTo>
                      <a:pt x="122967" y="128708"/>
                      <a:pt x="122777" y="128708"/>
                      <a:pt x="122587" y="128708"/>
                    </a:cubicBezTo>
                    <a:cubicBezTo>
                      <a:pt x="129635" y="128231"/>
                      <a:pt x="136588" y="127660"/>
                      <a:pt x="143637" y="127279"/>
                    </a:cubicBezTo>
                    <a:cubicBezTo>
                      <a:pt x="147447" y="128803"/>
                      <a:pt x="151066" y="130613"/>
                      <a:pt x="154686" y="132613"/>
                    </a:cubicBezTo>
                    <a:cubicBezTo>
                      <a:pt x="144399" y="130898"/>
                      <a:pt x="133921" y="129851"/>
                      <a:pt x="123158" y="128708"/>
                    </a:cubicBezTo>
                    <a:close/>
                    <a:moveTo>
                      <a:pt x="241173" y="10121"/>
                    </a:moveTo>
                    <a:cubicBezTo>
                      <a:pt x="239554" y="12788"/>
                      <a:pt x="235839" y="14122"/>
                      <a:pt x="234410" y="12312"/>
                    </a:cubicBezTo>
                    <a:cubicBezTo>
                      <a:pt x="231172" y="8121"/>
                      <a:pt x="226504" y="9931"/>
                      <a:pt x="222980" y="7740"/>
                    </a:cubicBezTo>
                    <a:cubicBezTo>
                      <a:pt x="224694" y="6597"/>
                      <a:pt x="226314" y="4978"/>
                      <a:pt x="228124" y="4787"/>
                    </a:cubicBezTo>
                    <a:cubicBezTo>
                      <a:pt x="232410" y="4311"/>
                      <a:pt x="236791" y="4597"/>
                      <a:pt x="242030" y="4597"/>
                    </a:cubicBezTo>
                    <a:cubicBezTo>
                      <a:pt x="241745" y="6978"/>
                      <a:pt x="241935" y="8883"/>
                      <a:pt x="241173" y="10121"/>
                    </a:cubicBezTo>
                    <a:close/>
                    <a:moveTo>
                      <a:pt x="347186" y="103085"/>
                    </a:moveTo>
                    <a:cubicBezTo>
                      <a:pt x="349186" y="107753"/>
                      <a:pt x="350711" y="112610"/>
                      <a:pt x="350711" y="117754"/>
                    </a:cubicBezTo>
                    <a:cubicBezTo>
                      <a:pt x="349186" y="111753"/>
                      <a:pt x="347376" y="105848"/>
                      <a:pt x="345281" y="100037"/>
                    </a:cubicBezTo>
                    <a:cubicBezTo>
                      <a:pt x="346043" y="101085"/>
                      <a:pt x="346615" y="102038"/>
                      <a:pt x="347186" y="103085"/>
                    </a:cubicBezTo>
                    <a:close/>
                    <a:moveTo>
                      <a:pt x="344805" y="245294"/>
                    </a:moveTo>
                    <a:cubicBezTo>
                      <a:pt x="342424" y="251009"/>
                      <a:pt x="339852" y="256628"/>
                      <a:pt x="338138" y="262439"/>
                    </a:cubicBezTo>
                    <a:cubicBezTo>
                      <a:pt x="330898" y="275583"/>
                      <a:pt x="325660" y="290061"/>
                      <a:pt x="320897" y="304158"/>
                    </a:cubicBezTo>
                    <a:cubicBezTo>
                      <a:pt x="320135" y="306254"/>
                      <a:pt x="321659" y="307778"/>
                      <a:pt x="323374" y="308063"/>
                    </a:cubicBezTo>
                    <a:cubicBezTo>
                      <a:pt x="323374" y="308730"/>
                      <a:pt x="323564" y="309302"/>
                      <a:pt x="323945" y="309778"/>
                    </a:cubicBezTo>
                    <a:cubicBezTo>
                      <a:pt x="321183" y="314159"/>
                      <a:pt x="318325" y="318446"/>
                      <a:pt x="315277" y="322637"/>
                    </a:cubicBezTo>
                    <a:cubicBezTo>
                      <a:pt x="313849" y="322065"/>
                      <a:pt x="312229" y="322351"/>
                      <a:pt x="311277" y="323970"/>
                    </a:cubicBezTo>
                    <a:cubicBezTo>
                      <a:pt x="310705" y="325018"/>
                      <a:pt x="310134" y="326161"/>
                      <a:pt x="309563" y="327209"/>
                    </a:cubicBezTo>
                    <a:cubicBezTo>
                      <a:pt x="308991" y="327304"/>
                      <a:pt x="308324" y="327590"/>
                      <a:pt x="307753" y="328161"/>
                    </a:cubicBezTo>
                    <a:cubicBezTo>
                      <a:pt x="297466" y="338734"/>
                      <a:pt x="289560" y="351688"/>
                      <a:pt x="284036" y="365499"/>
                    </a:cubicBezTo>
                    <a:cubicBezTo>
                      <a:pt x="283750" y="365880"/>
                      <a:pt x="283369" y="366356"/>
                      <a:pt x="283083" y="366737"/>
                    </a:cubicBezTo>
                    <a:cubicBezTo>
                      <a:pt x="277559" y="374167"/>
                      <a:pt x="272701" y="381977"/>
                      <a:pt x="266700" y="388645"/>
                    </a:cubicBezTo>
                    <a:cubicBezTo>
                      <a:pt x="265652" y="387121"/>
                      <a:pt x="263461" y="386264"/>
                      <a:pt x="261747" y="388073"/>
                    </a:cubicBezTo>
                    <a:cubicBezTo>
                      <a:pt x="258889" y="391026"/>
                      <a:pt x="256032" y="393979"/>
                      <a:pt x="253079" y="396741"/>
                    </a:cubicBezTo>
                    <a:cubicBezTo>
                      <a:pt x="257175" y="391217"/>
                      <a:pt x="261366" y="385692"/>
                      <a:pt x="265271" y="379977"/>
                    </a:cubicBezTo>
                    <a:cubicBezTo>
                      <a:pt x="273463" y="368452"/>
                      <a:pt x="280130" y="355784"/>
                      <a:pt x="289465" y="345211"/>
                    </a:cubicBezTo>
                    <a:cubicBezTo>
                      <a:pt x="291369" y="343115"/>
                      <a:pt x="293275" y="340925"/>
                      <a:pt x="294704" y="338543"/>
                    </a:cubicBezTo>
                    <a:cubicBezTo>
                      <a:pt x="299751" y="329971"/>
                      <a:pt x="305752" y="322160"/>
                      <a:pt x="308610" y="312159"/>
                    </a:cubicBezTo>
                    <a:cubicBezTo>
                      <a:pt x="308800" y="311492"/>
                      <a:pt x="309086" y="310921"/>
                      <a:pt x="309276" y="310349"/>
                    </a:cubicBezTo>
                    <a:cubicBezTo>
                      <a:pt x="310419" y="310254"/>
                      <a:pt x="311563" y="309587"/>
                      <a:pt x="312039" y="308159"/>
                    </a:cubicBezTo>
                    <a:cubicBezTo>
                      <a:pt x="320611" y="284060"/>
                      <a:pt x="327565" y="259391"/>
                      <a:pt x="334994" y="234911"/>
                    </a:cubicBezTo>
                    <a:cubicBezTo>
                      <a:pt x="335566" y="233197"/>
                      <a:pt x="334613" y="231863"/>
                      <a:pt x="333375" y="231292"/>
                    </a:cubicBezTo>
                    <a:cubicBezTo>
                      <a:pt x="334804" y="223862"/>
                      <a:pt x="336137" y="216338"/>
                      <a:pt x="336899" y="208813"/>
                    </a:cubicBezTo>
                    <a:cubicBezTo>
                      <a:pt x="338042" y="204336"/>
                      <a:pt x="339090" y="199764"/>
                      <a:pt x="340233" y="195287"/>
                    </a:cubicBezTo>
                    <a:cubicBezTo>
                      <a:pt x="341852" y="195954"/>
                      <a:pt x="344043" y="195573"/>
                      <a:pt x="344805" y="193478"/>
                    </a:cubicBezTo>
                    <a:cubicBezTo>
                      <a:pt x="350615" y="177571"/>
                      <a:pt x="347663" y="159950"/>
                      <a:pt x="341948" y="143281"/>
                    </a:cubicBezTo>
                    <a:cubicBezTo>
                      <a:pt x="342043" y="142995"/>
                      <a:pt x="342138" y="142709"/>
                      <a:pt x="342233" y="142519"/>
                    </a:cubicBezTo>
                    <a:lnTo>
                      <a:pt x="341662" y="141662"/>
                    </a:lnTo>
                    <a:cubicBezTo>
                      <a:pt x="340900" y="137090"/>
                      <a:pt x="339757" y="132518"/>
                      <a:pt x="337947" y="128327"/>
                    </a:cubicBezTo>
                    <a:cubicBezTo>
                      <a:pt x="338709" y="128136"/>
                      <a:pt x="339566" y="127660"/>
                      <a:pt x="340423" y="126707"/>
                    </a:cubicBezTo>
                    <a:cubicBezTo>
                      <a:pt x="336709" y="118992"/>
                      <a:pt x="333184" y="110801"/>
                      <a:pt x="328993" y="102990"/>
                    </a:cubicBezTo>
                    <a:cubicBezTo>
                      <a:pt x="323850" y="93465"/>
                      <a:pt x="318135" y="84321"/>
                      <a:pt x="312706" y="74987"/>
                    </a:cubicBezTo>
                    <a:cubicBezTo>
                      <a:pt x="311182" y="72320"/>
                      <a:pt x="310991" y="70891"/>
                      <a:pt x="312896" y="69557"/>
                    </a:cubicBezTo>
                    <a:cubicBezTo>
                      <a:pt x="318040" y="73367"/>
                      <a:pt x="323279" y="77273"/>
                      <a:pt x="328326" y="81559"/>
                    </a:cubicBezTo>
                    <a:cubicBezTo>
                      <a:pt x="329851" y="84512"/>
                      <a:pt x="331661" y="87369"/>
                      <a:pt x="333851" y="89846"/>
                    </a:cubicBezTo>
                    <a:cubicBezTo>
                      <a:pt x="334137" y="90227"/>
                      <a:pt x="334518" y="90417"/>
                      <a:pt x="334804" y="90512"/>
                    </a:cubicBezTo>
                    <a:cubicBezTo>
                      <a:pt x="336232" y="93941"/>
                      <a:pt x="337566" y="97370"/>
                      <a:pt x="338804" y="100895"/>
                    </a:cubicBezTo>
                    <a:cubicBezTo>
                      <a:pt x="340423" y="108610"/>
                      <a:pt x="342233" y="116230"/>
                      <a:pt x="345186" y="123659"/>
                    </a:cubicBezTo>
                    <a:cubicBezTo>
                      <a:pt x="345567" y="127469"/>
                      <a:pt x="346329" y="130994"/>
                      <a:pt x="347376" y="134423"/>
                    </a:cubicBezTo>
                    <a:cubicBezTo>
                      <a:pt x="347948" y="139090"/>
                      <a:pt x="348329" y="143852"/>
                      <a:pt x="348329" y="148710"/>
                    </a:cubicBezTo>
                    <a:cubicBezTo>
                      <a:pt x="347663" y="149282"/>
                      <a:pt x="347186" y="150044"/>
                      <a:pt x="347282" y="151187"/>
                    </a:cubicBezTo>
                    <a:cubicBezTo>
                      <a:pt x="347948" y="164998"/>
                      <a:pt x="348805" y="178904"/>
                      <a:pt x="349472" y="192716"/>
                    </a:cubicBezTo>
                    <a:cubicBezTo>
                      <a:pt x="349568" y="194716"/>
                      <a:pt x="351091" y="195764"/>
                      <a:pt x="352616" y="195859"/>
                    </a:cubicBezTo>
                    <a:cubicBezTo>
                      <a:pt x="348043" y="211194"/>
                      <a:pt x="344043" y="226720"/>
                      <a:pt x="343757" y="242912"/>
                    </a:cubicBezTo>
                    <a:cubicBezTo>
                      <a:pt x="343567" y="243960"/>
                      <a:pt x="344043" y="244722"/>
                      <a:pt x="344805" y="245294"/>
                    </a:cubicBezTo>
                    <a:close/>
                    <a:moveTo>
                      <a:pt x="329375" y="129279"/>
                    </a:moveTo>
                    <a:cubicBezTo>
                      <a:pt x="331565" y="134137"/>
                      <a:pt x="333660" y="139185"/>
                      <a:pt x="335470" y="144424"/>
                    </a:cubicBezTo>
                    <a:cubicBezTo>
                      <a:pt x="336042" y="148139"/>
                      <a:pt x="336232" y="152044"/>
                      <a:pt x="336232" y="155854"/>
                    </a:cubicBezTo>
                    <a:cubicBezTo>
                      <a:pt x="334709" y="149186"/>
                      <a:pt x="332518" y="142709"/>
                      <a:pt x="329089" y="136423"/>
                    </a:cubicBezTo>
                    <a:cubicBezTo>
                      <a:pt x="327660" y="133661"/>
                      <a:pt x="327850" y="131279"/>
                      <a:pt x="329375" y="129279"/>
                    </a:cubicBezTo>
                    <a:close/>
                    <a:moveTo>
                      <a:pt x="374904" y="154901"/>
                    </a:moveTo>
                    <a:cubicBezTo>
                      <a:pt x="375857" y="155378"/>
                      <a:pt x="376809" y="155854"/>
                      <a:pt x="377857" y="156330"/>
                    </a:cubicBezTo>
                    <a:cubicBezTo>
                      <a:pt x="378143" y="163569"/>
                      <a:pt x="377190" y="170237"/>
                      <a:pt x="376047" y="176809"/>
                    </a:cubicBezTo>
                    <a:cubicBezTo>
                      <a:pt x="375285" y="176428"/>
                      <a:pt x="374332" y="176428"/>
                      <a:pt x="373570" y="176904"/>
                    </a:cubicBezTo>
                    <a:cubicBezTo>
                      <a:pt x="374142" y="173856"/>
                      <a:pt x="374618" y="170713"/>
                      <a:pt x="374999" y="167570"/>
                    </a:cubicBezTo>
                    <a:cubicBezTo>
                      <a:pt x="375095" y="167189"/>
                      <a:pt x="375190" y="166808"/>
                      <a:pt x="375285" y="166331"/>
                    </a:cubicBezTo>
                    <a:cubicBezTo>
                      <a:pt x="375380" y="166046"/>
                      <a:pt x="375285" y="165760"/>
                      <a:pt x="375285" y="165474"/>
                    </a:cubicBezTo>
                    <a:cubicBezTo>
                      <a:pt x="375285" y="165188"/>
                      <a:pt x="375380" y="164903"/>
                      <a:pt x="375380" y="164617"/>
                    </a:cubicBezTo>
                    <a:cubicBezTo>
                      <a:pt x="375666" y="161093"/>
                      <a:pt x="375380" y="157949"/>
                      <a:pt x="374904" y="154901"/>
                    </a:cubicBezTo>
                    <a:close/>
                    <a:moveTo>
                      <a:pt x="374047" y="142328"/>
                    </a:moveTo>
                    <a:cubicBezTo>
                      <a:pt x="375380" y="143567"/>
                      <a:pt x="376142" y="144329"/>
                      <a:pt x="376904" y="144995"/>
                    </a:cubicBezTo>
                    <a:cubicBezTo>
                      <a:pt x="376047" y="145853"/>
                      <a:pt x="375285" y="146805"/>
                      <a:pt x="374332" y="147377"/>
                    </a:cubicBezTo>
                    <a:cubicBezTo>
                      <a:pt x="374142" y="147472"/>
                      <a:pt x="373666" y="147091"/>
                      <a:pt x="373189" y="146710"/>
                    </a:cubicBezTo>
                    <a:cubicBezTo>
                      <a:pt x="373094" y="146138"/>
                      <a:pt x="372999" y="145472"/>
                      <a:pt x="372904" y="144900"/>
                    </a:cubicBezTo>
                    <a:cubicBezTo>
                      <a:pt x="373189" y="144233"/>
                      <a:pt x="373570" y="143471"/>
                      <a:pt x="374047" y="142328"/>
                    </a:cubicBezTo>
                    <a:close/>
                    <a:moveTo>
                      <a:pt x="364712" y="125850"/>
                    </a:moveTo>
                    <a:cubicBezTo>
                      <a:pt x="364712" y="125469"/>
                      <a:pt x="365093" y="124993"/>
                      <a:pt x="365570" y="123945"/>
                    </a:cubicBezTo>
                    <a:cubicBezTo>
                      <a:pt x="366617" y="124802"/>
                      <a:pt x="367189" y="125088"/>
                      <a:pt x="367189" y="125374"/>
                    </a:cubicBezTo>
                    <a:cubicBezTo>
                      <a:pt x="367475" y="127946"/>
                      <a:pt x="370427" y="130327"/>
                      <a:pt x="367760" y="133089"/>
                    </a:cubicBezTo>
                    <a:cubicBezTo>
                      <a:pt x="367569" y="133375"/>
                      <a:pt x="366903" y="133470"/>
                      <a:pt x="366617" y="133280"/>
                    </a:cubicBezTo>
                    <a:cubicBezTo>
                      <a:pt x="363569" y="131565"/>
                      <a:pt x="364998" y="128422"/>
                      <a:pt x="364712" y="125850"/>
                    </a:cubicBezTo>
                    <a:close/>
                    <a:moveTo>
                      <a:pt x="358235" y="100133"/>
                    </a:moveTo>
                    <a:cubicBezTo>
                      <a:pt x="358902" y="100514"/>
                      <a:pt x="360140" y="100990"/>
                      <a:pt x="360140" y="101180"/>
                    </a:cubicBezTo>
                    <a:cubicBezTo>
                      <a:pt x="359759" y="102800"/>
                      <a:pt x="359188" y="104419"/>
                      <a:pt x="358521" y="106229"/>
                    </a:cubicBezTo>
                    <a:cubicBezTo>
                      <a:pt x="357473" y="105276"/>
                      <a:pt x="356425" y="104705"/>
                      <a:pt x="356521" y="104419"/>
                    </a:cubicBezTo>
                    <a:cubicBezTo>
                      <a:pt x="356901" y="102990"/>
                      <a:pt x="357664" y="101561"/>
                      <a:pt x="358235" y="100133"/>
                    </a:cubicBezTo>
                    <a:close/>
                    <a:moveTo>
                      <a:pt x="357378" y="201860"/>
                    </a:moveTo>
                    <a:cubicBezTo>
                      <a:pt x="357378" y="201860"/>
                      <a:pt x="357473" y="201955"/>
                      <a:pt x="357473" y="201955"/>
                    </a:cubicBezTo>
                    <a:cubicBezTo>
                      <a:pt x="356711" y="206241"/>
                      <a:pt x="355949" y="210527"/>
                      <a:pt x="355187" y="214909"/>
                    </a:cubicBezTo>
                    <a:cubicBezTo>
                      <a:pt x="354330" y="216623"/>
                      <a:pt x="353568" y="218433"/>
                      <a:pt x="352806" y="220148"/>
                    </a:cubicBezTo>
                    <a:cubicBezTo>
                      <a:pt x="354044" y="214052"/>
                      <a:pt x="355663" y="207956"/>
                      <a:pt x="357378" y="201860"/>
                    </a:cubicBezTo>
                    <a:close/>
                    <a:moveTo>
                      <a:pt x="361283" y="250151"/>
                    </a:moveTo>
                    <a:cubicBezTo>
                      <a:pt x="360807" y="251199"/>
                      <a:pt x="359093" y="252628"/>
                      <a:pt x="358235" y="252437"/>
                    </a:cubicBezTo>
                    <a:cubicBezTo>
                      <a:pt x="356140" y="251866"/>
                      <a:pt x="355282" y="252437"/>
                      <a:pt x="354711" y="253866"/>
                    </a:cubicBezTo>
                    <a:cubicBezTo>
                      <a:pt x="354711" y="253676"/>
                      <a:pt x="354806" y="253485"/>
                      <a:pt x="354806" y="253390"/>
                    </a:cubicBezTo>
                    <a:cubicBezTo>
                      <a:pt x="361664" y="240531"/>
                      <a:pt x="367284" y="227291"/>
                      <a:pt x="368713" y="213671"/>
                    </a:cubicBezTo>
                    <a:cubicBezTo>
                      <a:pt x="369951" y="207289"/>
                      <a:pt x="370999" y="200526"/>
                      <a:pt x="375285" y="194906"/>
                    </a:cubicBezTo>
                    <a:cubicBezTo>
                      <a:pt x="376618" y="196811"/>
                      <a:pt x="378143" y="198050"/>
                      <a:pt x="377952" y="198812"/>
                    </a:cubicBezTo>
                    <a:cubicBezTo>
                      <a:pt x="374237" y="216528"/>
                      <a:pt x="368332" y="233578"/>
                      <a:pt x="361283" y="250151"/>
                    </a:cubicBezTo>
                    <a:close/>
                    <a:moveTo>
                      <a:pt x="375190" y="190334"/>
                    </a:moveTo>
                    <a:cubicBezTo>
                      <a:pt x="374809" y="190525"/>
                      <a:pt x="374428" y="190620"/>
                      <a:pt x="373952" y="190715"/>
                    </a:cubicBezTo>
                    <a:cubicBezTo>
                      <a:pt x="374618" y="188810"/>
                      <a:pt x="375475" y="187001"/>
                      <a:pt x="376333" y="185191"/>
                    </a:cubicBezTo>
                    <a:cubicBezTo>
                      <a:pt x="378904" y="188239"/>
                      <a:pt x="378523" y="189001"/>
                      <a:pt x="375190" y="190334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  <p:sp>
            <p:nvSpPr>
              <p:cNvPr id="192" name="Freeform: Shape 191">
                <a:extLst>
                  <a:ext uri="{FF2B5EF4-FFF2-40B4-BE49-F238E27FC236}">
                    <a16:creationId xmlns:a16="http://schemas.microsoft.com/office/drawing/2014/main" id="{42A2870B-7227-421D-B521-F2E621A58B25}"/>
                  </a:ext>
                </a:extLst>
              </p:cNvPr>
              <p:cNvSpPr/>
              <p:nvPr userDrawn="1"/>
            </p:nvSpPr>
            <p:spPr>
              <a:xfrm>
                <a:off x="8283606" y="3297269"/>
                <a:ext cx="6778" cy="29051"/>
              </a:xfrm>
              <a:custGeom>
                <a:avLst/>
                <a:gdLst>
                  <a:gd name="connsiteX0" fmla="*/ 0 w 6778"/>
                  <a:gd name="connsiteY0" fmla="*/ 29051 h 29051"/>
                  <a:gd name="connsiteX1" fmla="*/ 5429 w 6778"/>
                  <a:gd name="connsiteY1" fmla="*/ 0 h 29051"/>
                  <a:gd name="connsiteX2" fmla="*/ 0 w 6778"/>
                  <a:gd name="connsiteY2" fmla="*/ 29051 h 290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778" h="29051">
                    <a:moveTo>
                      <a:pt x="0" y="29051"/>
                    </a:moveTo>
                    <a:cubicBezTo>
                      <a:pt x="4477" y="20479"/>
                      <a:pt x="9144" y="11049"/>
                      <a:pt x="5429" y="0"/>
                    </a:cubicBezTo>
                    <a:cubicBezTo>
                      <a:pt x="3620" y="9716"/>
                      <a:pt x="1810" y="19336"/>
                      <a:pt x="0" y="29051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</p:grpSp>
        <p:grpSp>
          <p:nvGrpSpPr>
            <p:cNvPr id="145" name="Graphic 27">
              <a:extLst>
                <a:ext uri="{FF2B5EF4-FFF2-40B4-BE49-F238E27FC236}">
                  <a16:creationId xmlns:a16="http://schemas.microsoft.com/office/drawing/2014/main" id="{D017E594-646C-4F31-B6B8-04D351F906E8}"/>
                </a:ext>
              </a:extLst>
            </p:cNvPr>
            <p:cNvGrpSpPr/>
            <p:nvPr userDrawn="1"/>
          </p:nvGrpSpPr>
          <p:grpSpPr>
            <a:xfrm>
              <a:off x="7195470" y="2305050"/>
              <a:ext cx="843629" cy="984980"/>
              <a:chOff x="7195470" y="2305050"/>
              <a:chExt cx="843629" cy="984980"/>
            </a:xfrm>
            <a:grpFill/>
          </p:grpSpPr>
          <p:sp>
            <p:nvSpPr>
              <p:cNvPr id="189" name="Freeform: Shape 188">
                <a:extLst>
                  <a:ext uri="{FF2B5EF4-FFF2-40B4-BE49-F238E27FC236}">
                    <a16:creationId xmlns:a16="http://schemas.microsoft.com/office/drawing/2014/main" id="{A0FACB8C-A444-41ED-92E2-1DF35B4B5F9E}"/>
                  </a:ext>
                </a:extLst>
              </p:cNvPr>
              <p:cNvSpPr/>
              <p:nvPr userDrawn="1"/>
            </p:nvSpPr>
            <p:spPr>
              <a:xfrm>
                <a:off x="7692104" y="2611850"/>
                <a:ext cx="5619" cy="3905"/>
              </a:xfrm>
              <a:custGeom>
                <a:avLst/>
                <a:gdLst>
                  <a:gd name="connsiteX0" fmla="*/ 0 w 5619"/>
                  <a:gd name="connsiteY0" fmla="*/ 0 h 3905"/>
                  <a:gd name="connsiteX1" fmla="*/ 5619 w 5619"/>
                  <a:gd name="connsiteY1" fmla="*/ 3905 h 3905"/>
                  <a:gd name="connsiteX2" fmla="*/ 0 w 5619"/>
                  <a:gd name="connsiteY2" fmla="*/ 0 h 39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19" h="3905">
                    <a:moveTo>
                      <a:pt x="0" y="0"/>
                    </a:moveTo>
                    <a:cubicBezTo>
                      <a:pt x="2572" y="2096"/>
                      <a:pt x="3048" y="1810"/>
                      <a:pt x="5619" y="3905"/>
                    </a:cubicBezTo>
                    <a:cubicBezTo>
                      <a:pt x="3620" y="1333"/>
                      <a:pt x="3048" y="1619"/>
                      <a:pt x="0" y="0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  <p:sp>
            <p:nvSpPr>
              <p:cNvPr id="190" name="Freeform: Shape 189">
                <a:extLst>
                  <a:ext uri="{FF2B5EF4-FFF2-40B4-BE49-F238E27FC236}">
                    <a16:creationId xmlns:a16="http://schemas.microsoft.com/office/drawing/2014/main" id="{296B2EEC-F8B6-439B-9771-B92B16AD6E16}"/>
                  </a:ext>
                </a:extLst>
              </p:cNvPr>
              <p:cNvSpPr/>
              <p:nvPr userDrawn="1"/>
            </p:nvSpPr>
            <p:spPr>
              <a:xfrm>
                <a:off x="7195470" y="2305050"/>
                <a:ext cx="843629" cy="984980"/>
              </a:xfrm>
              <a:custGeom>
                <a:avLst/>
                <a:gdLst>
                  <a:gd name="connsiteX0" fmla="*/ 842296 w 843629"/>
                  <a:gd name="connsiteY0" fmla="*/ 626555 h 984980"/>
                  <a:gd name="connsiteX1" fmla="*/ 842106 w 843629"/>
                  <a:gd name="connsiteY1" fmla="*/ 624078 h 984980"/>
                  <a:gd name="connsiteX2" fmla="*/ 841915 w 843629"/>
                  <a:gd name="connsiteY2" fmla="*/ 622268 h 984980"/>
                  <a:gd name="connsiteX3" fmla="*/ 841915 w 843629"/>
                  <a:gd name="connsiteY3" fmla="*/ 618173 h 984980"/>
                  <a:gd name="connsiteX4" fmla="*/ 841915 w 843629"/>
                  <a:gd name="connsiteY4" fmla="*/ 616649 h 984980"/>
                  <a:gd name="connsiteX5" fmla="*/ 842200 w 843629"/>
                  <a:gd name="connsiteY5" fmla="*/ 611410 h 984980"/>
                  <a:gd name="connsiteX6" fmla="*/ 842296 w 843629"/>
                  <a:gd name="connsiteY6" fmla="*/ 609981 h 984980"/>
                  <a:gd name="connsiteX7" fmla="*/ 842296 w 843629"/>
                  <a:gd name="connsiteY7" fmla="*/ 608743 h 984980"/>
                  <a:gd name="connsiteX8" fmla="*/ 842296 w 843629"/>
                  <a:gd name="connsiteY8" fmla="*/ 608648 h 984980"/>
                  <a:gd name="connsiteX9" fmla="*/ 842391 w 843629"/>
                  <a:gd name="connsiteY9" fmla="*/ 603504 h 984980"/>
                  <a:gd name="connsiteX10" fmla="*/ 841820 w 843629"/>
                  <a:gd name="connsiteY10" fmla="*/ 601790 h 984980"/>
                  <a:gd name="connsiteX11" fmla="*/ 843629 w 843629"/>
                  <a:gd name="connsiteY11" fmla="*/ 581311 h 984980"/>
                  <a:gd name="connsiteX12" fmla="*/ 843058 w 843629"/>
                  <a:gd name="connsiteY12" fmla="*/ 577977 h 984980"/>
                  <a:gd name="connsiteX13" fmla="*/ 841915 w 843629"/>
                  <a:gd name="connsiteY13" fmla="*/ 566928 h 984980"/>
                  <a:gd name="connsiteX14" fmla="*/ 841057 w 843629"/>
                  <a:gd name="connsiteY14" fmla="*/ 560737 h 984980"/>
                  <a:gd name="connsiteX15" fmla="*/ 838581 w 843629"/>
                  <a:gd name="connsiteY15" fmla="*/ 547307 h 984980"/>
                  <a:gd name="connsiteX16" fmla="*/ 838581 w 843629"/>
                  <a:gd name="connsiteY16" fmla="*/ 545402 h 984980"/>
                  <a:gd name="connsiteX17" fmla="*/ 838391 w 843629"/>
                  <a:gd name="connsiteY17" fmla="*/ 542639 h 984980"/>
                  <a:gd name="connsiteX18" fmla="*/ 837629 w 843629"/>
                  <a:gd name="connsiteY18" fmla="*/ 534448 h 984980"/>
                  <a:gd name="connsiteX19" fmla="*/ 831532 w 843629"/>
                  <a:gd name="connsiteY19" fmla="*/ 514541 h 984980"/>
                  <a:gd name="connsiteX20" fmla="*/ 829628 w 843629"/>
                  <a:gd name="connsiteY20" fmla="*/ 504920 h 984980"/>
                  <a:gd name="connsiteX21" fmla="*/ 823150 w 843629"/>
                  <a:gd name="connsiteY21" fmla="*/ 475583 h 984980"/>
                  <a:gd name="connsiteX22" fmla="*/ 821531 w 843629"/>
                  <a:gd name="connsiteY22" fmla="*/ 474345 h 984980"/>
                  <a:gd name="connsiteX23" fmla="*/ 816959 w 843629"/>
                  <a:gd name="connsiteY23" fmla="*/ 453581 h 984980"/>
                  <a:gd name="connsiteX24" fmla="*/ 816578 w 843629"/>
                  <a:gd name="connsiteY24" fmla="*/ 451009 h 984980"/>
                  <a:gd name="connsiteX25" fmla="*/ 807625 w 843629"/>
                  <a:gd name="connsiteY25" fmla="*/ 426530 h 984980"/>
                  <a:gd name="connsiteX26" fmla="*/ 806292 w 843629"/>
                  <a:gd name="connsiteY26" fmla="*/ 413099 h 984980"/>
                  <a:gd name="connsiteX27" fmla="*/ 804100 w 843629"/>
                  <a:gd name="connsiteY27" fmla="*/ 407480 h 984980"/>
                  <a:gd name="connsiteX28" fmla="*/ 786003 w 843629"/>
                  <a:gd name="connsiteY28" fmla="*/ 367189 h 984980"/>
                  <a:gd name="connsiteX29" fmla="*/ 785717 w 843629"/>
                  <a:gd name="connsiteY29" fmla="*/ 366808 h 984980"/>
                  <a:gd name="connsiteX30" fmla="*/ 778193 w 843629"/>
                  <a:gd name="connsiteY30" fmla="*/ 353282 h 984980"/>
                  <a:gd name="connsiteX31" fmla="*/ 773430 w 843629"/>
                  <a:gd name="connsiteY31" fmla="*/ 345472 h 984980"/>
                  <a:gd name="connsiteX32" fmla="*/ 771430 w 843629"/>
                  <a:gd name="connsiteY32" fmla="*/ 340805 h 984980"/>
                  <a:gd name="connsiteX33" fmla="*/ 770382 w 843629"/>
                  <a:gd name="connsiteY33" fmla="*/ 338709 h 984980"/>
                  <a:gd name="connsiteX34" fmla="*/ 765334 w 843629"/>
                  <a:gd name="connsiteY34" fmla="*/ 331184 h 984980"/>
                  <a:gd name="connsiteX35" fmla="*/ 761143 w 843629"/>
                  <a:gd name="connsiteY35" fmla="*/ 326612 h 984980"/>
                  <a:gd name="connsiteX36" fmla="*/ 748379 w 843629"/>
                  <a:gd name="connsiteY36" fmla="*/ 305753 h 984980"/>
                  <a:gd name="connsiteX37" fmla="*/ 743522 w 843629"/>
                  <a:gd name="connsiteY37" fmla="*/ 295942 h 984980"/>
                  <a:gd name="connsiteX38" fmla="*/ 727900 w 843629"/>
                  <a:gd name="connsiteY38" fmla="*/ 280416 h 984980"/>
                  <a:gd name="connsiteX39" fmla="*/ 723329 w 843629"/>
                  <a:gd name="connsiteY39" fmla="*/ 267557 h 984980"/>
                  <a:gd name="connsiteX40" fmla="*/ 706946 w 843629"/>
                  <a:gd name="connsiteY40" fmla="*/ 249460 h 984980"/>
                  <a:gd name="connsiteX41" fmla="*/ 683514 w 843629"/>
                  <a:gd name="connsiteY41" fmla="*/ 220790 h 984980"/>
                  <a:gd name="connsiteX42" fmla="*/ 660273 w 843629"/>
                  <a:gd name="connsiteY42" fmla="*/ 200787 h 984980"/>
                  <a:gd name="connsiteX43" fmla="*/ 649129 w 843629"/>
                  <a:gd name="connsiteY43" fmla="*/ 188500 h 984980"/>
                  <a:gd name="connsiteX44" fmla="*/ 632556 w 843629"/>
                  <a:gd name="connsiteY44" fmla="*/ 176308 h 984980"/>
                  <a:gd name="connsiteX45" fmla="*/ 618649 w 843629"/>
                  <a:gd name="connsiteY45" fmla="*/ 168307 h 984980"/>
                  <a:gd name="connsiteX46" fmla="*/ 597598 w 843629"/>
                  <a:gd name="connsiteY46" fmla="*/ 151067 h 984980"/>
                  <a:gd name="connsiteX47" fmla="*/ 581692 w 843629"/>
                  <a:gd name="connsiteY47" fmla="*/ 138208 h 984980"/>
                  <a:gd name="connsiteX48" fmla="*/ 559308 w 843629"/>
                  <a:gd name="connsiteY48" fmla="*/ 122682 h 984980"/>
                  <a:gd name="connsiteX49" fmla="*/ 527114 w 843629"/>
                  <a:gd name="connsiteY49" fmla="*/ 101441 h 984980"/>
                  <a:gd name="connsiteX50" fmla="*/ 499396 w 843629"/>
                  <a:gd name="connsiteY50" fmla="*/ 85916 h 984980"/>
                  <a:gd name="connsiteX51" fmla="*/ 465487 w 843629"/>
                  <a:gd name="connsiteY51" fmla="*/ 67628 h 984980"/>
                  <a:gd name="connsiteX52" fmla="*/ 436816 w 843629"/>
                  <a:gd name="connsiteY52" fmla="*/ 52483 h 984980"/>
                  <a:gd name="connsiteX53" fmla="*/ 434245 w 843629"/>
                  <a:gd name="connsiteY53" fmla="*/ 51149 h 984980"/>
                  <a:gd name="connsiteX54" fmla="*/ 358712 w 843629"/>
                  <a:gd name="connsiteY54" fmla="*/ 26099 h 984980"/>
                  <a:gd name="connsiteX55" fmla="*/ 347282 w 843629"/>
                  <a:gd name="connsiteY55" fmla="*/ 24098 h 984980"/>
                  <a:gd name="connsiteX56" fmla="*/ 346615 w 843629"/>
                  <a:gd name="connsiteY56" fmla="*/ 24098 h 984980"/>
                  <a:gd name="connsiteX57" fmla="*/ 335756 w 843629"/>
                  <a:gd name="connsiteY57" fmla="*/ 20288 h 984980"/>
                  <a:gd name="connsiteX58" fmla="*/ 297085 w 843629"/>
                  <a:gd name="connsiteY58" fmla="*/ 12573 h 984980"/>
                  <a:gd name="connsiteX59" fmla="*/ 178308 w 843629"/>
                  <a:gd name="connsiteY59" fmla="*/ 0 h 984980"/>
                  <a:gd name="connsiteX60" fmla="*/ 153448 w 843629"/>
                  <a:gd name="connsiteY60" fmla="*/ 7715 h 984980"/>
                  <a:gd name="connsiteX61" fmla="*/ 120968 w 843629"/>
                  <a:gd name="connsiteY61" fmla="*/ 23146 h 984980"/>
                  <a:gd name="connsiteX62" fmla="*/ 106013 w 843629"/>
                  <a:gd name="connsiteY62" fmla="*/ 33909 h 984980"/>
                  <a:gd name="connsiteX63" fmla="*/ 96584 w 843629"/>
                  <a:gd name="connsiteY63" fmla="*/ 43720 h 984980"/>
                  <a:gd name="connsiteX64" fmla="*/ 73438 w 843629"/>
                  <a:gd name="connsiteY64" fmla="*/ 63056 h 984980"/>
                  <a:gd name="connsiteX65" fmla="*/ 61722 w 843629"/>
                  <a:gd name="connsiteY65" fmla="*/ 74295 h 984980"/>
                  <a:gd name="connsiteX66" fmla="*/ 48863 w 843629"/>
                  <a:gd name="connsiteY66" fmla="*/ 83344 h 984980"/>
                  <a:gd name="connsiteX67" fmla="*/ 40386 w 843629"/>
                  <a:gd name="connsiteY67" fmla="*/ 95726 h 984980"/>
                  <a:gd name="connsiteX68" fmla="*/ 26956 w 843629"/>
                  <a:gd name="connsiteY68" fmla="*/ 103727 h 984980"/>
                  <a:gd name="connsiteX69" fmla="*/ 11621 w 843629"/>
                  <a:gd name="connsiteY69" fmla="*/ 116491 h 984980"/>
                  <a:gd name="connsiteX70" fmla="*/ 5239 w 843629"/>
                  <a:gd name="connsiteY70" fmla="*/ 122396 h 984980"/>
                  <a:gd name="connsiteX71" fmla="*/ 1143 w 843629"/>
                  <a:gd name="connsiteY71" fmla="*/ 128207 h 984980"/>
                  <a:gd name="connsiteX72" fmla="*/ 0 w 843629"/>
                  <a:gd name="connsiteY72" fmla="*/ 131636 h 984980"/>
                  <a:gd name="connsiteX73" fmla="*/ 1619 w 843629"/>
                  <a:gd name="connsiteY73" fmla="*/ 134303 h 984980"/>
                  <a:gd name="connsiteX74" fmla="*/ 1905 w 843629"/>
                  <a:gd name="connsiteY74" fmla="*/ 134493 h 984980"/>
                  <a:gd name="connsiteX75" fmla="*/ 2381 w 843629"/>
                  <a:gd name="connsiteY75" fmla="*/ 134588 h 984980"/>
                  <a:gd name="connsiteX76" fmla="*/ 2477 w 843629"/>
                  <a:gd name="connsiteY76" fmla="*/ 134588 h 984980"/>
                  <a:gd name="connsiteX77" fmla="*/ 3048 w 843629"/>
                  <a:gd name="connsiteY77" fmla="*/ 134398 h 984980"/>
                  <a:gd name="connsiteX78" fmla="*/ 3334 w 843629"/>
                  <a:gd name="connsiteY78" fmla="*/ 134303 h 984980"/>
                  <a:gd name="connsiteX79" fmla="*/ 4191 w 843629"/>
                  <a:gd name="connsiteY79" fmla="*/ 134112 h 984980"/>
                  <a:gd name="connsiteX80" fmla="*/ 4858 w 843629"/>
                  <a:gd name="connsiteY80" fmla="*/ 134112 h 984980"/>
                  <a:gd name="connsiteX81" fmla="*/ 6572 w 843629"/>
                  <a:gd name="connsiteY81" fmla="*/ 134303 h 984980"/>
                  <a:gd name="connsiteX82" fmla="*/ 7620 w 843629"/>
                  <a:gd name="connsiteY82" fmla="*/ 134303 h 984980"/>
                  <a:gd name="connsiteX83" fmla="*/ 9239 w 843629"/>
                  <a:gd name="connsiteY83" fmla="*/ 134303 h 984980"/>
                  <a:gd name="connsiteX84" fmla="*/ 14954 w 843629"/>
                  <a:gd name="connsiteY84" fmla="*/ 134303 h 984980"/>
                  <a:gd name="connsiteX85" fmla="*/ 16859 w 843629"/>
                  <a:gd name="connsiteY85" fmla="*/ 134588 h 984980"/>
                  <a:gd name="connsiteX86" fmla="*/ 18955 w 843629"/>
                  <a:gd name="connsiteY86" fmla="*/ 133826 h 984980"/>
                  <a:gd name="connsiteX87" fmla="*/ 22384 w 843629"/>
                  <a:gd name="connsiteY87" fmla="*/ 132493 h 984980"/>
                  <a:gd name="connsiteX88" fmla="*/ 23908 w 843629"/>
                  <a:gd name="connsiteY88" fmla="*/ 132874 h 984980"/>
                  <a:gd name="connsiteX89" fmla="*/ 24955 w 843629"/>
                  <a:gd name="connsiteY89" fmla="*/ 132874 h 984980"/>
                  <a:gd name="connsiteX90" fmla="*/ 28766 w 843629"/>
                  <a:gd name="connsiteY90" fmla="*/ 132969 h 984980"/>
                  <a:gd name="connsiteX91" fmla="*/ 31147 w 843629"/>
                  <a:gd name="connsiteY91" fmla="*/ 133064 h 984980"/>
                  <a:gd name="connsiteX92" fmla="*/ 36195 w 843629"/>
                  <a:gd name="connsiteY92" fmla="*/ 133255 h 984980"/>
                  <a:gd name="connsiteX93" fmla="*/ 39719 w 843629"/>
                  <a:gd name="connsiteY93" fmla="*/ 133445 h 984980"/>
                  <a:gd name="connsiteX94" fmla="*/ 47339 w 843629"/>
                  <a:gd name="connsiteY94" fmla="*/ 133826 h 984980"/>
                  <a:gd name="connsiteX95" fmla="*/ 52864 w 843629"/>
                  <a:gd name="connsiteY95" fmla="*/ 134207 h 984980"/>
                  <a:gd name="connsiteX96" fmla="*/ 60293 w 843629"/>
                  <a:gd name="connsiteY96" fmla="*/ 134779 h 984980"/>
                  <a:gd name="connsiteX97" fmla="*/ 72009 w 843629"/>
                  <a:gd name="connsiteY97" fmla="*/ 135922 h 984980"/>
                  <a:gd name="connsiteX98" fmla="*/ 79820 w 843629"/>
                  <a:gd name="connsiteY98" fmla="*/ 136779 h 984980"/>
                  <a:gd name="connsiteX99" fmla="*/ 84963 w 843629"/>
                  <a:gd name="connsiteY99" fmla="*/ 137446 h 984980"/>
                  <a:gd name="connsiteX100" fmla="*/ 93917 w 843629"/>
                  <a:gd name="connsiteY100" fmla="*/ 138589 h 984980"/>
                  <a:gd name="connsiteX101" fmla="*/ 108776 w 843629"/>
                  <a:gd name="connsiteY101" fmla="*/ 140780 h 984980"/>
                  <a:gd name="connsiteX102" fmla="*/ 119634 w 843629"/>
                  <a:gd name="connsiteY102" fmla="*/ 142494 h 984980"/>
                  <a:gd name="connsiteX103" fmla="*/ 138017 w 843629"/>
                  <a:gd name="connsiteY103" fmla="*/ 145733 h 984980"/>
                  <a:gd name="connsiteX104" fmla="*/ 153543 w 843629"/>
                  <a:gd name="connsiteY104" fmla="*/ 148781 h 984980"/>
                  <a:gd name="connsiteX105" fmla="*/ 177260 w 843629"/>
                  <a:gd name="connsiteY105" fmla="*/ 153734 h 984980"/>
                  <a:gd name="connsiteX106" fmla="*/ 190786 w 843629"/>
                  <a:gd name="connsiteY106" fmla="*/ 156686 h 984980"/>
                  <a:gd name="connsiteX107" fmla="*/ 199263 w 843629"/>
                  <a:gd name="connsiteY107" fmla="*/ 158496 h 984980"/>
                  <a:gd name="connsiteX108" fmla="*/ 224695 w 843629"/>
                  <a:gd name="connsiteY108" fmla="*/ 164402 h 984980"/>
                  <a:gd name="connsiteX109" fmla="*/ 247079 w 843629"/>
                  <a:gd name="connsiteY109" fmla="*/ 170402 h 984980"/>
                  <a:gd name="connsiteX110" fmla="*/ 247555 w 843629"/>
                  <a:gd name="connsiteY110" fmla="*/ 170593 h 984980"/>
                  <a:gd name="connsiteX111" fmla="*/ 248126 w 843629"/>
                  <a:gd name="connsiteY111" fmla="*/ 170783 h 984980"/>
                  <a:gd name="connsiteX112" fmla="*/ 248126 w 843629"/>
                  <a:gd name="connsiteY112" fmla="*/ 170783 h 984980"/>
                  <a:gd name="connsiteX113" fmla="*/ 248698 w 843629"/>
                  <a:gd name="connsiteY113" fmla="*/ 170974 h 984980"/>
                  <a:gd name="connsiteX114" fmla="*/ 280130 w 843629"/>
                  <a:gd name="connsiteY114" fmla="*/ 181166 h 984980"/>
                  <a:gd name="connsiteX115" fmla="*/ 297466 w 843629"/>
                  <a:gd name="connsiteY115" fmla="*/ 185928 h 984980"/>
                  <a:gd name="connsiteX116" fmla="*/ 313468 w 843629"/>
                  <a:gd name="connsiteY116" fmla="*/ 194119 h 984980"/>
                  <a:gd name="connsiteX117" fmla="*/ 320230 w 843629"/>
                  <a:gd name="connsiteY117" fmla="*/ 198215 h 984980"/>
                  <a:gd name="connsiteX118" fmla="*/ 354139 w 843629"/>
                  <a:gd name="connsiteY118" fmla="*/ 214503 h 984980"/>
                  <a:gd name="connsiteX119" fmla="*/ 388144 w 843629"/>
                  <a:gd name="connsiteY119" fmla="*/ 230124 h 984980"/>
                  <a:gd name="connsiteX120" fmla="*/ 419671 w 843629"/>
                  <a:gd name="connsiteY120" fmla="*/ 252317 h 984980"/>
                  <a:gd name="connsiteX121" fmla="*/ 439293 w 843629"/>
                  <a:gd name="connsiteY121" fmla="*/ 263557 h 984980"/>
                  <a:gd name="connsiteX122" fmla="*/ 451771 w 843629"/>
                  <a:gd name="connsiteY122" fmla="*/ 275368 h 984980"/>
                  <a:gd name="connsiteX123" fmla="*/ 466725 w 843629"/>
                  <a:gd name="connsiteY123" fmla="*/ 283559 h 984980"/>
                  <a:gd name="connsiteX124" fmla="*/ 481203 w 843629"/>
                  <a:gd name="connsiteY124" fmla="*/ 295085 h 984980"/>
                  <a:gd name="connsiteX125" fmla="*/ 472821 w 843629"/>
                  <a:gd name="connsiteY125" fmla="*/ 282131 h 984980"/>
                  <a:gd name="connsiteX126" fmla="*/ 490157 w 843629"/>
                  <a:gd name="connsiteY126" fmla="*/ 294132 h 984980"/>
                  <a:gd name="connsiteX127" fmla="*/ 507016 w 843629"/>
                  <a:gd name="connsiteY127" fmla="*/ 303276 h 984980"/>
                  <a:gd name="connsiteX128" fmla="*/ 506444 w 843629"/>
                  <a:gd name="connsiteY128" fmla="*/ 291941 h 984980"/>
                  <a:gd name="connsiteX129" fmla="*/ 526732 w 843629"/>
                  <a:gd name="connsiteY129" fmla="*/ 305372 h 984980"/>
                  <a:gd name="connsiteX130" fmla="*/ 524447 w 843629"/>
                  <a:gd name="connsiteY130" fmla="*/ 308705 h 984980"/>
                  <a:gd name="connsiteX131" fmla="*/ 528161 w 843629"/>
                  <a:gd name="connsiteY131" fmla="*/ 316706 h 984980"/>
                  <a:gd name="connsiteX132" fmla="*/ 519303 w 843629"/>
                  <a:gd name="connsiteY132" fmla="*/ 312420 h 984980"/>
                  <a:gd name="connsiteX133" fmla="*/ 513588 w 843629"/>
                  <a:gd name="connsiteY133" fmla="*/ 306419 h 984980"/>
                  <a:gd name="connsiteX134" fmla="*/ 509207 w 843629"/>
                  <a:gd name="connsiteY134" fmla="*/ 304895 h 984980"/>
                  <a:gd name="connsiteX135" fmla="*/ 517493 w 843629"/>
                  <a:gd name="connsiteY135" fmla="*/ 317659 h 984980"/>
                  <a:gd name="connsiteX136" fmla="*/ 528066 w 843629"/>
                  <a:gd name="connsiteY136" fmla="*/ 323469 h 984980"/>
                  <a:gd name="connsiteX137" fmla="*/ 529495 w 843629"/>
                  <a:gd name="connsiteY137" fmla="*/ 318897 h 984980"/>
                  <a:gd name="connsiteX138" fmla="*/ 542258 w 843629"/>
                  <a:gd name="connsiteY138" fmla="*/ 326041 h 984980"/>
                  <a:gd name="connsiteX139" fmla="*/ 550069 w 843629"/>
                  <a:gd name="connsiteY139" fmla="*/ 335661 h 984980"/>
                  <a:gd name="connsiteX140" fmla="*/ 532829 w 843629"/>
                  <a:gd name="connsiteY140" fmla="*/ 334137 h 984980"/>
                  <a:gd name="connsiteX141" fmla="*/ 549973 w 843629"/>
                  <a:gd name="connsiteY141" fmla="*/ 349663 h 984980"/>
                  <a:gd name="connsiteX142" fmla="*/ 586168 w 843629"/>
                  <a:gd name="connsiteY142" fmla="*/ 383191 h 984980"/>
                  <a:gd name="connsiteX143" fmla="*/ 597694 w 843629"/>
                  <a:gd name="connsiteY143" fmla="*/ 393954 h 984980"/>
                  <a:gd name="connsiteX144" fmla="*/ 603504 w 843629"/>
                  <a:gd name="connsiteY144" fmla="*/ 403193 h 984980"/>
                  <a:gd name="connsiteX145" fmla="*/ 607790 w 843629"/>
                  <a:gd name="connsiteY145" fmla="*/ 406051 h 984980"/>
                  <a:gd name="connsiteX146" fmla="*/ 616458 w 843629"/>
                  <a:gd name="connsiteY146" fmla="*/ 417005 h 984980"/>
                  <a:gd name="connsiteX147" fmla="*/ 621125 w 843629"/>
                  <a:gd name="connsiteY147" fmla="*/ 421196 h 984980"/>
                  <a:gd name="connsiteX148" fmla="*/ 622268 w 843629"/>
                  <a:gd name="connsiteY148" fmla="*/ 425577 h 984980"/>
                  <a:gd name="connsiteX149" fmla="*/ 626555 w 843629"/>
                  <a:gd name="connsiteY149" fmla="*/ 427673 h 984980"/>
                  <a:gd name="connsiteX150" fmla="*/ 634175 w 843629"/>
                  <a:gd name="connsiteY150" fmla="*/ 443770 h 984980"/>
                  <a:gd name="connsiteX151" fmla="*/ 635508 w 843629"/>
                  <a:gd name="connsiteY151" fmla="*/ 448056 h 984980"/>
                  <a:gd name="connsiteX152" fmla="*/ 637223 w 843629"/>
                  <a:gd name="connsiteY152" fmla="*/ 445389 h 984980"/>
                  <a:gd name="connsiteX153" fmla="*/ 638937 w 843629"/>
                  <a:gd name="connsiteY153" fmla="*/ 446818 h 984980"/>
                  <a:gd name="connsiteX154" fmla="*/ 641699 w 843629"/>
                  <a:gd name="connsiteY154" fmla="*/ 451675 h 984980"/>
                  <a:gd name="connsiteX155" fmla="*/ 642747 w 843629"/>
                  <a:gd name="connsiteY155" fmla="*/ 451485 h 984980"/>
                  <a:gd name="connsiteX156" fmla="*/ 651796 w 843629"/>
                  <a:gd name="connsiteY156" fmla="*/ 466344 h 984980"/>
                  <a:gd name="connsiteX157" fmla="*/ 667608 w 843629"/>
                  <a:gd name="connsiteY157" fmla="*/ 491490 h 984980"/>
                  <a:gd name="connsiteX158" fmla="*/ 698945 w 843629"/>
                  <a:gd name="connsiteY158" fmla="*/ 545402 h 984980"/>
                  <a:gd name="connsiteX159" fmla="*/ 710755 w 843629"/>
                  <a:gd name="connsiteY159" fmla="*/ 566642 h 984980"/>
                  <a:gd name="connsiteX160" fmla="*/ 714947 w 843629"/>
                  <a:gd name="connsiteY160" fmla="*/ 579882 h 984980"/>
                  <a:gd name="connsiteX161" fmla="*/ 720947 w 843629"/>
                  <a:gd name="connsiteY161" fmla="*/ 589407 h 984980"/>
                  <a:gd name="connsiteX162" fmla="*/ 720852 w 843629"/>
                  <a:gd name="connsiteY162" fmla="*/ 592646 h 984980"/>
                  <a:gd name="connsiteX163" fmla="*/ 737521 w 843629"/>
                  <a:gd name="connsiteY163" fmla="*/ 643223 h 984980"/>
                  <a:gd name="connsiteX164" fmla="*/ 739712 w 843629"/>
                  <a:gd name="connsiteY164" fmla="*/ 650558 h 984980"/>
                  <a:gd name="connsiteX165" fmla="*/ 740188 w 843629"/>
                  <a:gd name="connsiteY165" fmla="*/ 652177 h 984980"/>
                  <a:gd name="connsiteX166" fmla="*/ 740188 w 843629"/>
                  <a:gd name="connsiteY166" fmla="*/ 652177 h 984980"/>
                  <a:gd name="connsiteX167" fmla="*/ 740473 w 843629"/>
                  <a:gd name="connsiteY167" fmla="*/ 653320 h 984980"/>
                  <a:gd name="connsiteX168" fmla="*/ 741140 w 843629"/>
                  <a:gd name="connsiteY168" fmla="*/ 655606 h 984980"/>
                  <a:gd name="connsiteX169" fmla="*/ 742283 w 843629"/>
                  <a:gd name="connsiteY169" fmla="*/ 660083 h 984980"/>
                  <a:gd name="connsiteX170" fmla="*/ 743045 w 843629"/>
                  <a:gd name="connsiteY170" fmla="*/ 663226 h 984980"/>
                  <a:gd name="connsiteX171" fmla="*/ 743808 w 843629"/>
                  <a:gd name="connsiteY171" fmla="*/ 666274 h 984980"/>
                  <a:gd name="connsiteX172" fmla="*/ 744379 w 843629"/>
                  <a:gd name="connsiteY172" fmla="*/ 668846 h 984980"/>
                  <a:gd name="connsiteX173" fmla="*/ 745236 w 843629"/>
                  <a:gd name="connsiteY173" fmla="*/ 672751 h 984980"/>
                  <a:gd name="connsiteX174" fmla="*/ 745807 w 843629"/>
                  <a:gd name="connsiteY174" fmla="*/ 675418 h 984980"/>
                  <a:gd name="connsiteX175" fmla="*/ 746570 w 843629"/>
                  <a:gd name="connsiteY175" fmla="*/ 679133 h 984980"/>
                  <a:gd name="connsiteX176" fmla="*/ 747236 w 843629"/>
                  <a:gd name="connsiteY176" fmla="*/ 682276 h 984980"/>
                  <a:gd name="connsiteX177" fmla="*/ 747713 w 843629"/>
                  <a:gd name="connsiteY177" fmla="*/ 684752 h 984980"/>
                  <a:gd name="connsiteX178" fmla="*/ 748665 w 843629"/>
                  <a:gd name="connsiteY178" fmla="*/ 689324 h 984980"/>
                  <a:gd name="connsiteX179" fmla="*/ 749237 w 843629"/>
                  <a:gd name="connsiteY179" fmla="*/ 692277 h 984980"/>
                  <a:gd name="connsiteX180" fmla="*/ 749903 w 843629"/>
                  <a:gd name="connsiteY180" fmla="*/ 695706 h 984980"/>
                  <a:gd name="connsiteX181" fmla="*/ 750570 w 843629"/>
                  <a:gd name="connsiteY181" fmla="*/ 699230 h 984980"/>
                  <a:gd name="connsiteX182" fmla="*/ 750665 w 843629"/>
                  <a:gd name="connsiteY182" fmla="*/ 699897 h 984980"/>
                  <a:gd name="connsiteX183" fmla="*/ 750665 w 843629"/>
                  <a:gd name="connsiteY183" fmla="*/ 700088 h 984980"/>
                  <a:gd name="connsiteX184" fmla="*/ 750856 w 843629"/>
                  <a:gd name="connsiteY184" fmla="*/ 700754 h 984980"/>
                  <a:gd name="connsiteX185" fmla="*/ 750951 w 843629"/>
                  <a:gd name="connsiteY185" fmla="*/ 700850 h 984980"/>
                  <a:gd name="connsiteX186" fmla="*/ 751332 w 843629"/>
                  <a:gd name="connsiteY186" fmla="*/ 701516 h 984980"/>
                  <a:gd name="connsiteX187" fmla="*/ 751713 w 843629"/>
                  <a:gd name="connsiteY187" fmla="*/ 701897 h 984980"/>
                  <a:gd name="connsiteX188" fmla="*/ 752190 w 843629"/>
                  <a:gd name="connsiteY188" fmla="*/ 702183 h 984980"/>
                  <a:gd name="connsiteX189" fmla="*/ 752856 w 843629"/>
                  <a:gd name="connsiteY189" fmla="*/ 702374 h 984980"/>
                  <a:gd name="connsiteX190" fmla="*/ 753333 w 843629"/>
                  <a:gd name="connsiteY190" fmla="*/ 702469 h 984980"/>
                  <a:gd name="connsiteX191" fmla="*/ 753333 w 843629"/>
                  <a:gd name="connsiteY191" fmla="*/ 703136 h 984980"/>
                  <a:gd name="connsiteX192" fmla="*/ 753333 w 843629"/>
                  <a:gd name="connsiteY192" fmla="*/ 703707 h 984980"/>
                  <a:gd name="connsiteX193" fmla="*/ 753333 w 843629"/>
                  <a:gd name="connsiteY193" fmla="*/ 704469 h 984980"/>
                  <a:gd name="connsiteX194" fmla="*/ 753333 w 843629"/>
                  <a:gd name="connsiteY194" fmla="*/ 705422 h 984980"/>
                  <a:gd name="connsiteX195" fmla="*/ 753333 w 843629"/>
                  <a:gd name="connsiteY195" fmla="*/ 707803 h 984980"/>
                  <a:gd name="connsiteX196" fmla="*/ 753333 w 843629"/>
                  <a:gd name="connsiteY196" fmla="*/ 709041 h 984980"/>
                  <a:gd name="connsiteX197" fmla="*/ 753333 w 843629"/>
                  <a:gd name="connsiteY197" fmla="*/ 711518 h 984980"/>
                  <a:gd name="connsiteX198" fmla="*/ 753333 w 843629"/>
                  <a:gd name="connsiteY198" fmla="*/ 712946 h 984980"/>
                  <a:gd name="connsiteX199" fmla="*/ 753333 w 843629"/>
                  <a:gd name="connsiteY199" fmla="*/ 714185 h 984980"/>
                  <a:gd name="connsiteX200" fmla="*/ 753333 w 843629"/>
                  <a:gd name="connsiteY200" fmla="*/ 716471 h 984980"/>
                  <a:gd name="connsiteX201" fmla="*/ 753333 w 843629"/>
                  <a:gd name="connsiteY201" fmla="*/ 718185 h 984980"/>
                  <a:gd name="connsiteX202" fmla="*/ 753333 w 843629"/>
                  <a:gd name="connsiteY202" fmla="*/ 718376 h 984980"/>
                  <a:gd name="connsiteX203" fmla="*/ 753333 w 843629"/>
                  <a:gd name="connsiteY203" fmla="*/ 720281 h 984980"/>
                  <a:gd name="connsiteX204" fmla="*/ 753523 w 843629"/>
                  <a:gd name="connsiteY204" fmla="*/ 720852 h 984980"/>
                  <a:gd name="connsiteX205" fmla="*/ 753618 w 843629"/>
                  <a:gd name="connsiteY205" fmla="*/ 721328 h 984980"/>
                  <a:gd name="connsiteX206" fmla="*/ 754189 w 843629"/>
                  <a:gd name="connsiteY206" fmla="*/ 723233 h 984980"/>
                  <a:gd name="connsiteX207" fmla="*/ 754666 w 843629"/>
                  <a:gd name="connsiteY207" fmla="*/ 724757 h 984980"/>
                  <a:gd name="connsiteX208" fmla="*/ 755618 w 843629"/>
                  <a:gd name="connsiteY208" fmla="*/ 728282 h 984980"/>
                  <a:gd name="connsiteX209" fmla="*/ 755809 w 843629"/>
                  <a:gd name="connsiteY209" fmla="*/ 729139 h 984980"/>
                  <a:gd name="connsiteX210" fmla="*/ 755904 w 843629"/>
                  <a:gd name="connsiteY210" fmla="*/ 729520 h 984980"/>
                  <a:gd name="connsiteX211" fmla="*/ 755999 w 843629"/>
                  <a:gd name="connsiteY211" fmla="*/ 729710 h 984980"/>
                  <a:gd name="connsiteX212" fmla="*/ 756190 w 843629"/>
                  <a:gd name="connsiteY212" fmla="*/ 730377 h 984980"/>
                  <a:gd name="connsiteX213" fmla="*/ 758667 w 843629"/>
                  <a:gd name="connsiteY213" fmla="*/ 758762 h 984980"/>
                  <a:gd name="connsiteX214" fmla="*/ 759619 w 843629"/>
                  <a:gd name="connsiteY214" fmla="*/ 764667 h 984980"/>
                  <a:gd name="connsiteX215" fmla="*/ 759905 w 843629"/>
                  <a:gd name="connsiteY215" fmla="*/ 772573 h 984980"/>
                  <a:gd name="connsiteX216" fmla="*/ 762095 w 843629"/>
                  <a:gd name="connsiteY216" fmla="*/ 781336 h 984980"/>
                  <a:gd name="connsiteX217" fmla="*/ 762095 w 843629"/>
                  <a:gd name="connsiteY217" fmla="*/ 796481 h 984980"/>
                  <a:gd name="connsiteX218" fmla="*/ 764572 w 843629"/>
                  <a:gd name="connsiteY218" fmla="*/ 805148 h 984980"/>
                  <a:gd name="connsiteX219" fmla="*/ 763429 w 843629"/>
                  <a:gd name="connsiteY219" fmla="*/ 831723 h 984980"/>
                  <a:gd name="connsiteX220" fmla="*/ 763905 w 843629"/>
                  <a:gd name="connsiteY220" fmla="*/ 841915 h 984980"/>
                  <a:gd name="connsiteX221" fmla="*/ 762095 w 843629"/>
                  <a:gd name="connsiteY221" fmla="*/ 851345 h 984980"/>
                  <a:gd name="connsiteX222" fmla="*/ 763143 w 843629"/>
                  <a:gd name="connsiteY222" fmla="*/ 868204 h 984980"/>
                  <a:gd name="connsiteX223" fmla="*/ 762667 w 843629"/>
                  <a:gd name="connsiteY223" fmla="*/ 869823 h 984980"/>
                  <a:gd name="connsiteX224" fmla="*/ 761333 w 843629"/>
                  <a:gd name="connsiteY224" fmla="*/ 893731 h 984980"/>
                  <a:gd name="connsiteX225" fmla="*/ 760857 w 843629"/>
                  <a:gd name="connsiteY225" fmla="*/ 897541 h 984980"/>
                  <a:gd name="connsiteX226" fmla="*/ 749046 w 843629"/>
                  <a:gd name="connsiteY226" fmla="*/ 980694 h 984980"/>
                  <a:gd name="connsiteX227" fmla="*/ 749046 w 843629"/>
                  <a:gd name="connsiteY227" fmla="*/ 981456 h 984980"/>
                  <a:gd name="connsiteX228" fmla="*/ 748951 w 843629"/>
                  <a:gd name="connsiteY228" fmla="*/ 982694 h 984980"/>
                  <a:gd name="connsiteX229" fmla="*/ 748760 w 843629"/>
                  <a:gd name="connsiteY229" fmla="*/ 983933 h 984980"/>
                  <a:gd name="connsiteX230" fmla="*/ 748665 w 843629"/>
                  <a:gd name="connsiteY230" fmla="*/ 984409 h 984980"/>
                  <a:gd name="connsiteX231" fmla="*/ 748570 w 843629"/>
                  <a:gd name="connsiteY231" fmla="*/ 984885 h 984980"/>
                  <a:gd name="connsiteX232" fmla="*/ 748570 w 843629"/>
                  <a:gd name="connsiteY232" fmla="*/ 984980 h 984980"/>
                  <a:gd name="connsiteX233" fmla="*/ 749046 w 843629"/>
                  <a:gd name="connsiteY233" fmla="*/ 984599 h 984980"/>
                  <a:gd name="connsiteX234" fmla="*/ 749998 w 843629"/>
                  <a:gd name="connsiteY234" fmla="*/ 983837 h 984980"/>
                  <a:gd name="connsiteX235" fmla="*/ 750761 w 843629"/>
                  <a:gd name="connsiteY235" fmla="*/ 983171 h 984980"/>
                  <a:gd name="connsiteX236" fmla="*/ 751904 w 843629"/>
                  <a:gd name="connsiteY236" fmla="*/ 982028 h 984980"/>
                  <a:gd name="connsiteX237" fmla="*/ 752666 w 843629"/>
                  <a:gd name="connsiteY237" fmla="*/ 981170 h 984980"/>
                  <a:gd name="connsiteX238" fmla="*/ 753333 w 843629"/>
                  <a:gd name="connsiteY238" fmla="*/ 980123 h 984980"/>
                  <a:gd name="connsiteX239" fmla="*/ 753904 w 843629"/>
                  <a:gd name="connsiteY239" fmla="*/ 979170 h 984980"/>
                  <a:gd name="connsiteX240" fmla="*/ 754761 w 843629"/>
                  <a:gd name="connsiteY240" fmla="*/ 977741 h 984980"/>
                  <a:gd name="connsiteX241" fmla="*/ 756952 w 843629"/>
                  <a:gd name="connsiteY241" fmla="*/ 974027 h 984980"/>
                  <a:gd name="connsiteX242" fmla="*/ 758571 w 843629"/>
                  <a:gd name="connsiteY242" fmla="*/ 971169 h 984980"/>
                  <a:gd name="connsiteX243" fmla="*/ 760381 w 843629"/>
                  <a:gd name="connsiteY243" fmla="*/ 967835 h 984980"/>
                  <a:gd name="connsiteX244" fmla="*/ 762667 w 843629"/>
                  <a:gd name="connsiteY244" fmla="*/ 963454 h 984980"/>
                  <a:gd name="connsiteX245" fmla="*/ 764477 w 843629"/>
                  <a:gd name="connsiteY245" fmla="*/ 959930 h 984980"/>
                  <a:gd name="connsiteX246" fmla="*/ 766953 w 843629"/>
                  <a:gd name="connsiteY246" fmla="*/ 955072 h 984980"/>
                  <a:gd name="connsiteX247" fmla="*/ 768858 w 843629"/>
                  <a:gd name="connsiteY247" fmla="*/ 951262 h 984980"/>
                  <a:gd name="connsiteX248" fmla="*/ 771430 w 843629"/>
                  <a:gd name="connsiteY248" fmla="*/ 945928 h 984980"/>
                  <a:gd name="connsiteX249" fmla="*/ 772287 w 843629"/>
                  <a:gd name="connsiteY249" fmla="*/ 944118 h 984980"/>
                  <a:gd name="connsiteX250" fmla="*/ 773525 w 843629"/>
                  <a:gd name="connsiteY250" fmla="*/ 941451 h 984980"/>
                  <a:gd name="connsiteX251" fmla="*/ 774668 w 843629"/>
                  <a:gd name="connsiteY251" fmla="*/ 939070 h 984980"/>
                  <a:gd name="connsiteX252" fmla="*/ 775525 w 843629"/>
                  <a:gd name="connsiteY252" fmla="*/ 937260 h 984980"/>
                  <a:gd name="connsiteX253" fmla="*/ 776097 w 843629"/>
                  <a:gd name="connsiteY253" fmla="*/ 936022 h 984980"/>
                  <a:gd name="connsiteX254" fmla="*/ 776574 w 843629"/>
                  <a:gd name="connsiteY254" fmla="*/ 934974 h 984980"/>
                  <a:gd name="connsiteX255" fmla="*/ 776574 w 843629"/>
                  <a:gd name="connsiteY255" fmla="*/ 934974 h 984980"/>
                  <a:gd name="connsiteX256" fmla="*/ 777145 w 843629"/>
                  <a:gd name="connsiteY256" fmla="*/ 933831 h 984980"/>
                  <a:gd name="connsiteX257" fmla="*/ 778097 w 843629"/>
                  <a:gd name="connsiteY257" fmla="*/ 931736 h 984980"/>
                  <a:gd name="connsiteX258" fmla="*/ 785241 w 843629"/>
                  <a:gd name="connsiteY258" fmla="*/ 916305 h 984980"/>
                  <a:gd name="connsiteX259" fmla="*/ 797909 w 843629"/>
                  <a:gd name="connsiteY259" fmla="*/ 882110 h 984980"/>
                  <a:gd name="connsiteX260" fmla="*/ 806863 w 843629"/>
                  <a:gd name="connsiteY260" fmla="*/ 855821 h 984980"/>
                  <a:gd name="connsiteX261" fmla="*/ 812673 w 843629"/>
                  <a:gd name="connsiteY261" fmla="*/ 833628 h 984980"/>
                  <a:gd name="connsiteX262" fmla="*/ 817150 w 843629"/>
                  <a:gd name="connsiteY262" fmla="*/ 815340 h 984980"/>
                  <a:gd name="connsiteX263" fmla="*/ 826294 w 843629"/>
                  <a:gd name="connsiteY263" fmla="*/ 771525 h 984980"/>
                  <a:gd name="connsiteX264" fmla="*/ 830580 w 843629"/>
                  <a:gd name="connsiteY264" fmla="*/ 751618 h 984980"/>
                  <a:gd name="connsiteX265" fmla="*/ 832581 w 843629"/>
                  <a:gd name="connsiteY265" fmla="*/ 748760 h 984980"/>
                  <a:gd name="connsiteX266" fmla="*/ 838009 w 843629"/>
                  <a:gd name="connsiteY266" fmla="*/ 704945 h 984980"/>
                  <a:gd name="connsiteX267" fmla="*/ 838391 w 843629"/>
                  <a:gd name="connsiteY267" fmla="*/ 703517 h 984980"/>
                  <a:gd name="connsiteX268" fmla="*/ 838391 w 843629"/>
                  <a:gd name="connsiteY268" fmla="*/ 702374 h 984980"/>
                  <a:gd name="connsiteX269" fmla="*/ 839438 w 843629"/>
                  <a:gd name="connsiteY269" fmla="*/ 695230 h 984980"/>
                  <a:gd name="connsiteX270" fmla="*/ 841153 w 843629"/>
                  <a:gd name="connsiteY270" fmla="*/ 673799 h 984980"/>
                  <a:gd name="connsiteX271" fmla="*/ 841248 w 843629"/>
                  <a:gd name="connsiteY271" fmla="*/ 672370 h 984980"/>
                  <a:gd name="connsiteX272" fmla="*/ 841248 w 843629"/>
                  <a:gd name="connsiteY272" fmla="*/ 671894 h 984980"/>
                  <a:gd name="connsiteX273" fmla="*/ 841343 w 843629"/>
                  <a:gd name="connsiteY273" fmla="*/ 669703 h 984980"/>
                  <a:gd name="connsiteX274" fmla="*/ 841439 w 843629"/>
                  <a:gd name="connsiteY274" fmla="*/ 666845 h 984980"/>
                  <a:gd name="connsiteX275" fmla="*/ 841534 w 843629"/>
                  <a:gd name="connsiteY275" fmla="*/ 663321 h 984980"/>
                  <a:gd name="connsiteX276" fmla="*/ 841629 w 843629"/>
                  <a:gd name="connsiteY276" fmla="*/ 659511 h 984980"/>
                  <a:gd name="connsiteX277" fmla="*/ 841724 w 843629"/>
                  <a:gd name="connsiteY277" fmla="*/ 655892 h 984980"/>
                  <a:gd name="connsiteX278" fmla="*/ 841724 w 843629"/>
                  <a:gd name="connsiteY278" fmla="*/ 653701 h 984980"/>
                  <a:gd name="connsiteX279" fmla="*/ 842010 w 843629"/>
                  <a:gd name="connsiteY279" fmla="*/ 649224 h 984980"/>
                  <a:gd name="connsiteX280" fmla="*/ 842200 w 843629"/>
                  <a:gd name="connsiteY280" fmla="*/ 646271 h 984980"/>
                  <a:gd name="connsiteX281" fmla="*/ 842296 w 843629"/>
                  <a:gd name="connsiteY281" fmla="*/ 644557 h 984980"/>
                  <a:gd name="connsiteX282" fmla="*/ 842582 w 843629"/>
                  <a:gd name="connsiteY282" fmla="*/ 634937 h 984980"/>
                  <a:gd name="connsiteX283" fmla="*/ 842582 w 843629"/>
                  <a:gd name="connsiteY283" fmla="*/ 633508 h 984980"/>
                  <a:gd name="connsiteX284" fmla="*/ 842582 w 843629"/>
                  <a:gd name="connsiteY284" fmla="*/ 630650 h 984980"/>
                  <a:gd name="connsiteX285" fmla="*/ 842296 w 843629"/>
                  <a:gd name="connsiteY285" fmla="*/ 626555 h 984980"/>
                  <a:gd name="connsiteX286" fmla="*/ 781336 w 843629"/>
                  <a:gd name="connsiteY286" fmla="*/ 521303 h 984980"/>
                  <a:gd name="connsiteX287" fmla="*/ 774764 w 843629"/>
                  <a:gd name="connsiteY287" fmla="*/ 505397 h 984980"/>
                  <a:gd name="connsiteX288" fmla="*/ 781336 w 843629"/>
                  <a:gd name="connsiteY288" fmla="*/ 521303 h 984980"/>
                  <a:gd name="connsiteX289" fmla="*/ 770668 w 843629"/>
                  <a:gd name="connsiteY289" fmla="*/ 481965 h 984980"/>
                  <a:gd name="connsiteX290" fmla="*/ 774668 w 843629"/>
                  <a:gd name="connsiteY290" fmla="*/ 503587 h 984980"/>
                  <a:gd name="connsiteX291" fmla="*/ 757618 w 843629"/>
                  <a:gd name="connsiteY291" fmla="*/ 470821 h 984980"/>
                  <a:gd name="connsiteX292" fmla="*/ 770668 w 843629"/>
                  <a:gd name="connsiteY292" fmla="*/ 481965 h 984980"/>
                  <a:gd name="connsiteX293" fmla="*/ 757618 w 843629"/>
                  <a:gd name="connsiteY293" fmla="*/ 491300 h 984980"/>
                  <a:gd name="connsiteX294" fmla="*/ 760095 w 843629"/>
                  <a:gd name="connsiteY294" fmla="*/ 503968 h 984980"/>
                  <a:gd name="connsiteX295" fmla="*/ 753428 w 843629"/>
                  <a:gd name="connsiteY295" fmla="*/ 494538 h 984980"/>
                  <a:gd name="connsiteX296" fmla="*/ 757618 w 843629"/>
                  <a:gd name="connsiteY296" fmla="*/ 491300 h 984980"/>
                  <a:gd name="connsiteX297" fmla="*/ 704279 w 843629"/>
                  <a:gd name="connsiteY297" fmla="*/ 394907 h 984980"/>
                  <a:gd name="connsiteX298" fmla="*/ 695420 w 843629"/>
                  <a:gd name="connsiteY298" fmla="*/ 391954 h 984980"/>
                  <a:gd name="connsiteX299" fmla="*/ 699040 w 843629"/>
                  <a:gd name="connsiteY299" fmla="*/ 387668 h 984980"/>
                  <a:gd name="connsiteX300" fmla="*/ 704279 w 843629"/>
                  <a:gd name="connsiteY300" fmla="*/ 394907 h 984980"/>
                  <a:gd name="connsiteX301" fmla="*/ 695325 w 843629"/>
                  <a:gd name="connsiteY301" fmla="*/ 366713 h 984980"/>
                  <a:gd name="connsiteX302" fmla="*/ 699231 w 843629"/>
                  <a:gd name="connsiteY302" fmla="*/ 374904 h 984980"/>
                  <a:gd name="connsiteX303" fmla="*/ 695325 w 843629"/>
                  <a:gd name="connsiteY303" fmla="*/ 366713 h 984980"/>
                  <a:gd name="connsiteX304" fmla="*/ 684086 w 843629"/>
                  <a:gd name="connsiteY304" fmla="*/ 421005 h 984980"/>
                  <a:gd name="connsiteX305" fmla="*/ 699611 w 843629"/>
                  <a:gd name="connsiteY305" fmla="*/ 429482 h 984980"/>
                  <a:gd name="connsiteX306" fmla="*/ 705136 w 843629"/>
                  <a:gd name="connsiteY306" fmla="*/ 448723 h 984980"/>
                  <a:gd name="connsiteX307" fmla="*/ 690563 w 843629"/>
                  <a:gd name="connsiteY307" fmla="*/ 428530 h 984980"/>
                  <a:gd name="connsiteX308" fmla="*/ 682371 w 843629"/>
                  <a:gd name="connsiteY308" fmla="*/ 418814 h 984980"/>
                  <a:gd name="connsiteX309" fmla="*/ 681228 w 843629"/>
                  <a:gd name="connsiteY309" fmla="*/ 412718 h 984980"/>
                  <a:gd name="connsiteX310" fmla="*/ 677513 w 843629"/>
                  <a:gd name="connsiteY310" fmla="*/ 408337 h 984980"/>
                  <a:gd name="connsiteX311" fmla="*/ 684086 w 843629"/>
                  <a:gd name="connsiteY311" fmla="*/ 421005 h 984980"/>
                  <a:gd name="connsiteX312" fmla="*/ 681133 w 843629"/>
                  <a:gd name="connsiteY312" fmla="*/ 351092 h 984980"/>
                  <a:gd name="connsiteX313" fmla="*/ 669131 w 843629"/>
                  <a:gd name="connsiteY313" fmla="*/ 337280 h 984980"/>
                  <a:gd name="connsiteX314" fmla="*/ 681133 w 843629"/>
                  <a:gd name="connsiteY314" fmla="*/ 351092 h 984980"/>
                  <a:gd name="connsiteX315" fmla="*/ 668846 w 843629"/>
                  <a:gd name="connsiteY315" fmla="*/ 350806 h 984980"/>
                  <a:gd name="connsiteX316" fmla="*/ 669703 w 843629"/>
                  <a:gd name="connsiteY316" fmla="*/ 354425 h 984980"/>
                  <a:gd name="connsiteX317" fmla="*/ 668655 w 843629"/>
                  <a:gd name="connsiteY317" fmla="*/ 357664 h 984980"/>
                  <a:gd name="connsiteX318" fmla="*/ 665893 w 843629"/>
                  <a:gd name="connsiteY318" fmla="*/ 353663 h 984980"/>
                  <a:gd name="connsiteX319" fmla="*/ 668846 w 843629"/>
                  <a:gd name="connsiteY319" fmla="*/ 350806 h 984980"/>
                  <a:gd name="connsiteX320" fmla="*/ 648558 w 843629"/>
                  <a:gd name="connsiteY320" fmla="*/ 311944 h 984980"/>
                  <a:gd name="connsiteX321" fmla="*/ 659892 w 843629"/>
                  <a:gd name="connsiteY321" fmla="*/ 312706 h 984980"/>
                  <a:gd name="connsiteX322" fmla="*/ 661797 w 843629"/>
                  <a:gd name="connsiteY322" fmla="*/ 330232 h 984980"/>
                  <a:gd name="connsiteX323" fmla="*/ 648558 w 843629"/>
                  <a:gd name="connsiteY323" fmla="*/ 311944 h 984980"/>
                  <a:gd name="connsiteX324" fmla="*/ 634460 w 843629"/>
                  <a:gd name="connsiteY324" fmla="*/ 297085 h 984980"/>
                  <a:gd name="connsiteX325" fmla="*/ 639699 w 843629"/>
                  <a:gd name="connsiteY325" fmla="*/ 305086 h 984980"/>
                  <a:gd name="connsiteX326" fmla="*/ 634460 w 843629"/>
                  <a:gd name="connsiteY326" fmla="*/ 297085 h 984980"/>
                  <a:gd name="connsiteX327" fmla="*/ 647319 w 843629"/>
                  <a:gd name="connsiteY327" fmla="*/ 328041 h 984980"/>
                  <a:gd name="connsiteX328" fmla="*/ 644176 w 843629"/>
                  <a:gd name="connsiteY328" fmla="*/ 333089 h 984980"/>
                  <a:gd name="connsiteX329" fmla="*/ 629793 w 843629"/>
                  <a:gd name="connsiteY329" fmla="*/ 318992 h 984980"/>
                  <a:gd name="connsiteX330" fmla="*/ 647319 w 843629"/>
                  <a:gd name="connsiteY330" fmla="*/ 328041 h 984980"/>
                  <a:gd name="connsiteX331" fmla="*/ 624554 w 843629"/>
                  <a:gd name="connsiteY331" fmla="*/ 289941 h 984980"/>
                  <a:gd name="connsiteX332" fmla="*/ 615410 w 843629"/>
                  <a:gd name="connsiteY332" fmla="*/ 280607 h 984980"/>
                  <a:gd name="connsiteX333" fmla="*/ 624554 w 843629"/>
                  <a:gd name="connsiteY333" fmla="*/ 289941 h 984980"/>
                  <a:gd name="connsiteX334" fmla="*/ 611410 w 843629"/>
                  <a:gd name="connsiteY334" fmla="*/ 294608 h 984980"/>
                  <a:gd name="connsiteX335" fmla="*/ 587978 w 843629"/>
                  <a:gd name="connsiteY335" fmla="*/ 279749 h 984980"/>
                  <a:gd name="connsiteX336" fmla="*/ 611410 w 843629"/>
                  <a:gd name="connsiteY336" fmla="*/ 294608 h 984980"/>
                  <a:gd name="connsiteX337" fmla="*/ 581787 w 843629"/>
                  <a:gd name="connsiteY337" fmla="*/ 250793 h 984980"/>
                  <a:gd name="connsiteX338" fmla="*/ 589598 w 843629"/>
                  <a:gd name="connsiteY338" fmla="*/ 257747 h 984980"/>
                  <a:gd name="connsiteX339" fmla="*/ 578168 w 843629"/>
                  <a:gd name="connsiteY339" fmla="*/ 255842 h 984980"/>
                  <a:gd name="connsiteX340" fmla="*/ 581787 w 843629"/>
                  <a:gd name="connsiteY340" fmla="*/ 250793 h 984980"/>
                  <a:gd name="connsiteX341" fmla="*/ 573214 w 843629"/>
                  <a:gd name="connsiteY341" fmla="*/ 266605 h 984980"/>
                  <a:gd name="connsiteX342" fmla="*/ 552926 w 843629"/>
                  <a:gd name="connsiteY342" fmla="*/ 246888 h 984980"/>
                  <a:gd name="connsiteX343" fmla="*/ 573214 w 843629"/>
                  <a:gd name="connsiteY343" fmla="*/ 266605 h 984980"/>
                  <a:gd name="connsiteX344" fmla="*/ 494633 w 843629"/>
                  <a:gd name="connsiteY344" fmla="*/ 224600 h 984980"/>
                  <a:gd name="connsiteX345" fmla="*/ 487394 w 843629"/>
                  <a:gd name="connsiteY345" fmla="*/ 221837 h 984980"/>
                  <a:gd name="connsiteX346" fmla="*/ 494633 w 843629"/>
                  <a:gd name="connsiteY346" fmla="*/ 224600 h 984980"/>
                  <a:gd name="connsiteX347" fmla="*/ 487775 w 843629"/>
                  <a:gd name="connsiteY347" fmla="*/ 196310 h 984980"/>
                  <a:gd name="connsiteX348" fmla="*/ 489775 w 843629"/>
                  <a:gd name="connsiteY348" fmla="*/ 200597 h 984980"/>
                  <a:gd name="connsiteX349" fmla="*/ 485490 w 843629"/>
                  <a:gd name="connsiteY349" fmla="*/ 201359 h 984980"/>
                  <a:gd name="connsiteX350" fmla="*/ 487775 w 843629"/>
                  <a:gd name="connsiteY350" fmla="*/ 196310 h 984980"/>
                  <a:gd name="connsiteX351" fmla="*/ 387287 w 843629"/>
                  <a:gd name="connsiteY351" fmla="*/ 120491 h 984980"/>
                  <a:gd name="connsiteX352" fmla="*/ 395574 w 843629"/>
                  <a:gd name="connsiteY352" fmla="*/ 133160 h 984980"/>
                  <a:gd name="connsiteX353" fmla="*/ 372237 w 843629"/>
                  <a:gd name="connsiteY353" fmla="*/ 118015 h 984980"/>
                  <a:gd name="connsiteX354" fmla="*/ 387287 w 843629"/>
                  <a:gd name="connsiteY354" fmla="*/ 120491 h 984980"/>
                  <a:gd name="connsiteX355" fmla="*/ 359569 w 843629"/>
                  <a:gd name="connsiteY355" fmla="*/ 107347 h 984980"/>
                  <a:gd name="connsiteX356" fmla="*/ 369570 w 843629"/>
                  <a:gd name="connsiteY356" fmla="*/ 115538 h 984980"/>
                  <a:gd name="connsiteX357" fmla="*/ 357474 w 843629"/>
                  <a:gd name="connsiteY357" fmla="*/ 115157 h 984980"/>
                  <a:gd name="connsiteX358" fmla="*/ 359569 w 843629"/>
                  <a:gd name="connsiteY358" fmla="*/ 107347 h 984980"/>
                  <a:gd name="connsiteX359" fmla="*/ 307467 w 843629"/>
                  <a:gd name="connsiteY359" fmla="*/ 158210 h 984980"/>
                  <a:gd name="connsiteX360" fmla="*/ 295180 w 843629"/>
                  <a:gd name="connsiteY360" fmla="*/ 155543 h 984980"/>
                  <a:gd name="connsiteX361" fmla="*/ 266224 w 843629"/>
                  <a:gd name="connsiteY361" fmla="*/ 142399 h 984980"/>
                  <a:gd name="connsiteX362" fmla="*/ 320135 w 843629"/>
                  <a:gd name="connsiteY362" fmla="*/ 161068 h 984980"/>
                  <a:gd name="connsiteX363" fmla="*/ 320230 w 843629"/>
                  <a:gd name="connsiteY363" fmla="*/ 163830 h 984980"/>
                  <a:gd name="connsiteX364" fmla="*/ 307467 w 843629"/>
                  <a:gd name="connsiteY364" fmla="*/ 158210 h 984980"/>
                  <a:gd name="connsiteX365" fmla="*/ 338138 w 843629"/>
                  <a:gd name="connsiteY365" fmla="*/ 168116 h 984980"/>
                  <a:gd name="connsiteX366" fmla="*/ 343186 w 843629"/>
                  <a:gd name="connsiteY366" fmla="*/ 173355 h 984980"/>
                  <a:gd name="connsiteX367" fmla="*/ 338138 w 843629"/>
                  <a:gd name="connsiteY367" fmla="*/ 168116 h 984980"/>
                  <a:gd name="connsiteX368" fmla="*/ 350997 w 843629"/>
                  <a:gd name="connsiteY368" fmla="*/ 175355 h 984980"/>
                  <a:gd name="connsiteX369" fmla="*/ 351568 w 843629"/>
                  <a:gd name="connsiteY369" fmla="*/ 177832 h 984980"/>
                  <a:gd name="connsiteX370" fmla="*/ 343758 w 843629"/>
                  <a:gd name="connsiteY370" fmla="*/ 176117 h 984980"/>
                  <a:gd name="connsiteX371" fmla="*/ 344234 w 843629"/>
                  <a:gd name="connsiteY371" fmla="*/ 175831 h 984980"/>
                  <a:gd name="connsiteX372" fmla="*/ 349758 w 843629"/>
                  <a:gd name="connsiteY372" fmla="*/ 172307 h 984980"/>
                  <a:gd name="connsiteX373" fmla="*/ 350997 w 843629"/>
                  <a:gd name="connsiteY373" fmla="*/ 175355 h 984980"/>
                  <a:gd name="connsiteX374" fmla="*/ 355759 w 843629"/>
                  <a:gd name="connsiteY374" fmla="*/ 179070 h 984980"/>
                  <a:gd name="connsiteX375" fmla="*/ 350997 w 843629"/>
                  <a:gd name="connsiteY375" fmla="*/ 175355 h 984980"/>
                  <a:gd name="connsiteX376" fmla="*/ 362141 w 843629"/>
                  <a:gd name="connsiteY376" fmla="*/ 212312 h 984980"/>
                  <a:gd name="connsiteX377" fmla="*/ 357378 w 843629"/>
                  <a:gd name="connsiteY377" fmla="*/ 206597 h 984980"/>
                  <a:gd name="connsiteX378" fmla="*/ 365093 w 843629"/>
                  <a:gd name="connsiteY378" fmla="*/ 208883 h 984980"/>
                  <a:gd name="connsiteX379" fmla="*/ 362141 w 843629"/>
                  <a:gd name="connsiteY379" fmla="*/ 212312 h 984980"/>
                  <a:gd name="connsiteX380" fmla="*/ 388334 w 843629"/>
                  <a:gd name="connsiteY380" fmla="*/ 218980 h 984980"/>
                  <a:gd name="connsiteX381" fmla="*/ 392144 w 843629"/>
                  <a:gd name="connsiteY381" fmla="*/ 226219 h 984980"/>
                  <a:gd name="connsiteX382" fmla="*/ 388334 w 843629"/>
                  <a:gd name="connsiteY382" fmla="*/ 218980 h 984980"/>
                  <a:gd name="connsiteX383" fmla="*/ 412814 w 843629"/>
                  <a:gd name="connsiteY383" fmla="*/ 210503 h 984980"/>
                  <a:gd name="connsiteX384" fmla="*/ 403098 w 843629"/>
                  <a:gd name="connsiteY384" fmla="*/ 201644 h 984980"/>
                  <a:gd name="connsiteX385" fmla="*/ 390430 w 843629"/>
                  <a:gd name="connsiteY385" fmla="*/ 198120 h 984980"/>
                  <a:gd name="connsiteX386" fmla="*/ 366999 w 843629"/>
                  <a:gd name="connsiteY386" fmla="*/ 182023 h 984980"/>
                  <a:gd name="connsiteX387" fmla="*/ 417766 w 843629"/>
                  <a:gd name="connsiteY387" fmla="*/ 209836 h 984980"/>
                  <a:gd name="connsiteX388" fmla="*/ 412814 w 843629"/>
                  <a:gd name="connsiteY388" fmla="*/ 210503 h 984980"/>
                  <a:gd name="connsiteX389" fmla="*/ 435769 w 843629"/>
                  <a:gd name="connsiteY389" fmla="*/ 246412 h 984980"/>
                  <a:gd name="connsiteX390" fmla="*/ 441579 w 843629"/>
                  <a:gd name="connsiteY390" fmla="*/ 243650 h 984980"/>
                  <a:gd name="connsiteX391" fmla="*/ 435769 w 843629"/>
                  <a:gd name="connsiteY391" fmla="*/ 246412 h 984980"/>
                  <a:gd name="connsiteX392" fmla="*/ 444437 w 843629"/>
                  <a:gd name="connsiteY392" fmla="*/ 228219 h 984980"/>
                  <a:gd name="connsiteX393" fmla="*/ 454819 w 843629"/>
                  <a:gd name="connsiteY393" fmla="*/ 237077 h 984980"/>
                  <a:gd name="connsiteX394" fmla="*/ 444437 w 843629"/>
                  <a:gd name="connsiteY394" fmla="*/ 228219 h 984980"/>
                  <a:gd name="connsiteX395" fmla="*/ 453580 w 843629"/>
                  <a:gd name="connsiteY395" fmla="*/ 258699 h 984980"/>
                  <a:gd name="connsiteX396" fmla="*/ 451675 w 843629"/>
                  <a:gd name="connsiteY396" fmla="*/ 254127 h 984980"/>
                  <a:gd name="connsiteX397" fmla="*/ 458343 w 843629"/>
                  <a:gd name="connsiteY397" fmla="*/ 257842 h 984980"/>
                  <a:gd name="connsiteX398" fmla="*/ 453580 w 843629"/>
                  <a:gd name="connsiteY398" fmla="*/ 258699 h 984980"/>
                  <a:gd name="connsiteX399" fmla="*/ 455581 w 843629"/>
                  <a:gd name="connsiteY399" fmla="*/ 237554 h 984980"/>
                  <a:gd name="connsiteX400" fmla="*/ 476917 w 843629"/>
                  <a:gd name="connsiteY400" fmla="*/ 250698 h 984980"/>
                  <a:gd name="connsiteX401" fmla="*/ 455581 w 843629"/>
                  <a:gd name="connsiteY401" fmla="*/ 237554 h 984980"/>
                  <a:gd name="connsiteX402" fmla="*/ 493586 w 843629"/>
                  <a:gd name="connsiteY402" fmla="*/ 287655 h 984980"/>
                  <a:gd name="connsiteX403" fmla="*/ 501015 w 843629"/>
                  <a:gd name="connsiteY403" fmla="*/ 292227 h 984980"/>
                  <a:gd name="connsiteX404" fmla="*/ 493586 w 843629"/>
                  <a:gd name="connsiteY404" fmla="*/ 287655 h 984980"/>
                  <a:gd name="connsiteX405" fmla="*/ 505968 w 843629"/>
                  <a:gd name="connsiteY405" fmla="*/ 274511 h 984980"/>
                  <a:gd name="connsiteX406" fmla="*/ 488442 w 843629"/>
                  <a:gd name="connsiteY406" fmla="*/ 264128 h 984980"/>
                  <a:gd name="connsiteX407" fmla="*/ 489490 w 843629"/>
                  <a:gd name="connsiteY407" fmla="*/ 262319 h 984980"/>
                  <a:gd name="connsiteX408" fmla="*/ 508540 w 843629"/>
                  <a:gd name="connsiteY408" fmla="*/ 270701 h 984980"/>
                  <a:gd name="connsiteX409" fmla="*/ 522637 w 843629"/>
                  <a:gd name="connsiteY409" fmla="*/ 288036 h 984980"/>
                  <a:gd name="connsiteX410" fmla="*/ 505968 w 843629"/>
                  <a:gd name="connsiteY410" fmla="*/ 274511 h 984980"/>
                  <a:gd name="connsiteX411" fmla="*/ 559213 w 843629"/>
                  <a:gd name="connsiteY411" fmla="*/ 349568 h 984980"/>
                  <a:gd name="connsiteX412" fmla="*/ 560261 w 843629"/>
                  <a:gd name="connsiteY412" fmla="*/ 343567 h 984980"/>
                  <a:gd name="connsiteX413" fmla="*/ 564832 w 843629"/>
                  <a:gd name="connsiteY413" fmla="*/ 347186 h 984980"/>
                  <a:gd name="connsiteX414" fmla="*/ 559213 w 843629"/>
                  <a:gd name="connsiteY414" fmla="*/ 349568 h 984980"/>
                  <a:gd name="connsiteX415" fmla="*/ 566071 w 843629"/>
                  <a:gd name="connsiteY415" fmla="*/ 351663 h 984980"/>
                  <a:gd name="connsiteX416" fmla="*/ 571691 w 843629"/>
                  <a:gd name="connsiteY416" fmla="*/ 358616 h 984980"/>
                  <a:gd name="connsiteX417" fmla="*/ 566071 w 843629"/>
                  <a:gd name="connsiteY417" fmla="*/ 351663 h 984980"/>
                  <a:gd name="connsiteX418" fmla="*/ 583406 w 843629"/>
                  <a:gd name="connsiteY418" fmla="*/ 352235 h 984980"/>
                  <a:gd name="connsiteX419" fmla="*/ 591693 w 843629"/>
                  <a:gd name="connsiteY419" fmla="*/ 360140 h 984980"/>
                  <a:gd name="connsiteX420" fmla="*/ 583406 w 843629"/>
                  <a:gd name="connsiteY420" fmla="*/ 352235 h 984980"/>
                  <a:gd name="connsiteX421" fmla="*/ 588359 w 843629"/>
                  <a:gd name="connsiteY421" fmla="*/ 375285 h 984980"/>
                  <a:gd name="connsiteX422" fmla="*/ 589502 w 843629"/>
                  <a:gd name="connsiteY422" fmla="*/ 369189 h 984980"/>
                  <a:gd name="connsiteX423" fmla="*/ 592550 w 843629"/>
                  <a:gd name="connsiteY423" fmla="*/ 372142 h 984980"/>
                  <a:gd name="connsiteX424" fmla="*/ 588359 w 843629"/>
                  <a:gd name="connsiteY424" fmla="*/ 375285 h 984980"/>
                  <a:gd name="connsiteX425" fmla="*/ 599980 w 843629"/>
                  <a:gd name="connsiteY425" fmla="*/ 382048 h 984980"/>
                  <a:gd name="connsiteX426" fmla="*/ 606076 w 843629"/>
                  <a:gd name="connsiteY426" fmla="*/ 386620 h 984980"/>
                  <a:gd name="connsiteX427" fmla="*/ 599980 w 843629"/>
                  <a:gd name="connsiteY427" fmla="*/ 382048 h 984980"/>
                  <a:gd name="connsiteX428" fmla="*/ 617506 w 843629"/>
                  <a:gd name="connsiteY428" fmla="*/ 388049 h 984980"/>
                  <a:gd name="connsiteX429" fmla="*/ 627698 w 843629"/>
                  <a:gd name="connsiteY429" fmla="*/ 399383 h 984980"/>
                  <a:gd name="connsiteX430" fmla="*/ 617506 w 843629"/>
                  <a:gd name="connsiteY430" fmla="*/ 388049 h 984980"/>
                  <a:gd name="connsiteX431" fmla="*/ 650557 w 843629"/>
                  <a:gd name="connsiteY431" fmla="*/ 430054 h 984980"/>
                  <a:gd name="connsiteX432" fmla="*/ 647319 w 843629"/>
                  <a:gd name="connsiteY432" fmla="*/ 423482 h 984980"/>
                  <a:gd name="connsiteX433" fmla="*/ 650557 w 843629"/>
                  <a:gd name="connsiteY433" fmla="*/ 430054 h 984980"/>
                  <a:gd name="connsiteX434" fmla="*/ 663226 w 843629"/>
                  <a:gd name="connsiteY434" fmla="*/ 431387 h 984980"/>
                  <a:gd name="connsiteX435" fmla="*/ 656654 w 843629"/>
                  <a:gd name="connsiteY435" fmla="*/ 418052 h 984980"/>
                  <a:gd name="connsiteX436" fmla="*/ 647986 w 843629"/>
                  <a:gd name="connsiteY436" fmla="*/ 411290 h 984980"/>
                  <a:gd name="connsiteX437" fmla="*/ 627983 w 843629"/>
                  <a:gd name="connsiteY437" fmla="*/ 388715 h 984980"/>
                  <a:gd name="connsiteX438" fmla="*/ 617506 w 843629"/>
                  <a:gd name="connsiteY438" fmla="*/ 372523 h 984980"/>
                  <a:gd name="connsiteX439" fmla="*/ 596075 w 843629"/>
                  <a:gd name="connsiteY439" fmla="*/ 354235 h 984980"/>
                  <a:gd name="connsiteX440" fmla="*/ 580073 w 843629"/>
                  <a:gd name="connsiteY440" fmla="*/ 337852 h 984980"/>
                  <a:gd name="connsiteX441" fmla="*/ 558355 w 843629"/>
                  <a:gd name="connsiteY441" fmla="*/ 322802 h 984980"/>
                  <a:gd name="connsiteX442" fmla="*/ 542354 w 843629"/>
                  <a:gd name="connsiteY442" fmla="*/ 307086 h 984980"/>
                  <a:gd name="connsiteX443" fmla="*/ 532352 w 843629"/>
                  <a:gd name="connsiteY443" fmla="*/ 301085 h 984980"/>
                  <a:gd name="connsiteX444" fmla="*/ 525209 w 843629"/>
                  <a:gd name="connsiteY444" fmla="*/ 291465 h 984980"/>
                  <a:gd name="connsiteX445" fmla="*/ 533781 w 843629"/>
                  <a:gd name="connsiteY445" fmla="*/ 295180 h 984980"/>
                  <a:gd name="connsiteX446" fmla="*/ 542640 w 843629"/>
                  <a:gd name="connsiteY446" fmla="*/ 297656 h 984980"/>
                  <a:gd name="connsiteX447" fmla="*/ 556736 w 843629"/>
                  <a:gd name="connsiteY447" fmla="*/ 313087 h 984980"/>
                  <a:gd name="connsiteX448" fmla="*/ 598551 w 843629"/>
                  <a:gd name="connsiteY448" fmla="*/ 346329 h 984980"/>
                  <a:gd name="connsiteX449" fmla="*/ 616553 w 843629"/>
                  <a:gd name="connsiteY449" fmla="*/ 367284 h 984980"/>
                  <a:gd name="connsiteX450" fmla="*/ 634270 w 843629"/>
                  <a:gd name="connsiteY450" fmla="*/ 383953 h 984980"/>
                  <a:gd name="connsiteX451" fmla="*/ 649414 w 843629"/>
                  <a:gd name="connsiteY451" fmla="*/ 405479 h 984980"/>
                  <a:gd name="connsiteX452" fmla="*/ 666179 w 843629"/>
                  <a:gd name="connsiteY452" fmla="*/ 429101 h 984980"/>
                  <a:gd name="connsiteX453" fmla="*/ 663226 w 843629"/>
                  <a:gd name="connsiteY453" fmla="*/ 431387 h 984980"/>
                  <a:gd name="connsiteX454" fmla="*/ 563309 w 843629"/>
                  <a:gd name="connsiteY454" fmla="*/ 306610 h 984980"/>
                  <a:gd name="connsiteX455" fmla="*/ 571691 w 843629"/>
                  <a:gd name="connsiteY455" fmla="*/ 314135 h 984980"/>
                  <a:gd name="connsiteX456" fmla="*/ 563309 w 843629"/>
                  <a:gd name="connsiteY456" fmla="*/ 306610 h 984980"/>
                  <a:gd name="connsiteX457" fmla="*/ 584835 w 843629"/>
                  <a:gd name="connsiteY457" fmla="*/ 324803 h 984980"/>
                  <a:gd name="connsiteX458" fmla="*/ 592264 w 843629"/>
                  <a:gd name="connsiteY458" fmla="*/ 330803 h 984980"/>
                  <a:gd name="connsiteX459" fmla="*/ 584835 w 843629"/>
                  <a:gd name="connsiteY459" fmla="*/ 324803 h 984980"/>
                  <a:gd name="connsiteX460" fmla="*/ 605695 w 843629"/>
                  <a:gd name="connsiteY460" fmla="*/ 339947 h 984980"/>
                  <a:gd name="connsiteX461" fmla="*/ 608076 w 843629"/>
                  <a:gd name="connsiteY461" fmla="*/ 344329 h 984980"/>
                  <a:gd name="connsiteX462" fmla="*/ 606457 w 843629"/>
                  <a:gd name="connsiteY462" fmla="*/ 343472 h 984980"/>
                  <a:gd name="connsiteX463" fmla="*/ 605980 w 843629"/>
                  <a:gd name="connsiteY463" fmla="*/ 341471 h 984980"/>
                  <a:gd name="connsiteX464" fmla="*/ 593407 w 843629"/>
                  <a:gd name="connsiteY464" fmla="*/ 331184 h 984980"/>
                  <a:gd name="connsiteX465" fmla="*/ 605695 w 843629"/>
                  <a:gd name="connsiteY465" fmla="*/ 340233 h 984980"/>
                  <a:gd name="connsiteX466" fmla="*/ 605695 w 843629"/>
                  <a:gd name="connsiteY466" fmla="*/ 339947 h 984980"/>
                  <a:gd name="connsiteX467" fmla="*/ 620363 w 843629"/>
                  <a:gd name="connsiteY467" fmla="*/ 358712 h 984980"/>
                  <a:gd name="connsiteX468" fmla="*/ 628365 w 843629"/>
                  <a:gd name="connsiteY468" fmla="*/ 359093 h 984980"/>
                  <a:gd name="connsiteX469" fmla="*/ 620363 w 843629"/>
                  <a:gd name="connsiteY469" fmla="*/ 358712 h 984980"/>
                  <a:gd name="connsiteX470" fmla="*/ 664559 w 843629"/>
                  <a:gd name="connsiteY470" fmla="*/ 397097 h 984980"/>
                  <a:gd name="connsiteX471" fmla="*/ 655130 w 843629"/>
                  <a:gd name="connsiteY471" fmla="*/ 381381 h 984980"/>
                  <a:gd name="connsiteX472" fmla="*/ 625507 w 843629"/>
                  <a:gd name="connsiteY472" fmla="*/ 351377 h 984980"/>
                  <a:gd name="connsiteX473" fmla="*/ 592741 w 843629"/>
                  <a:gd name="connsiteY473" fmla="*/ 323755 h 984980"/>
                  <a:gd name="connsiteX474" fmla="*/ 582454 w 843629"/>
                  <a:gd name="connsiteY474" fmla="*/ 312801 h 984980"/>
                  <a:gd name="connsiteX475" fmla="*/ 567785 w 843629"/>
                  <a:gd name="connsiteY475" fmla="*/ 301181 h 984980"/>
                  <a:gd name="connsiteX476" fmla="*/ 536639 w 843629"/>
                  <a:gd name="connsiteY476" fmla="*/ 277082 h 984980"/>
                  <a:gd name="connsiteX477" fmla="*/ 510445 w 843629"/>
                  <a:gd name="connsiteY477" fmla="*/ 253746 h 984980"/>
                  <a:gd name="connsiteX478" fmla="*/ 492919 w 843629"/>
                  <a:gd name="connsiteY478" fmla="*/ 242792 h 984980"/>
                  <a:gd name="connsiteX479" fmla="*/ 475107 w 843629"/>
                  <a:gd name="connsiteY479" fmla="*/ 229648 h 984980"/>
                  <a:gd name="connsiteX480" fmla="*/ 461486 w 843629"/>
                  <a:gd name="connsiteY480" fmla="*/ 218694 h 984980"/>
                  <a:gd name="connsiteX481" fmla="*/ 445580 w 843629"/>
                  <a:gd name="connsiteY481" fmla="*/ 209074 h 984980"/>
                  <a:gd name="connsiteX482" fmla="*/ 422053 w 843629"/>
                  <a:gd name="connsiteY482" fmla="*/ 194691 h 984980"/>
                  <a:gd name="connsiteX483" fmla="*/ 397193 w 843629"/>
                  <a:gd name="connsiteY483" fmla="*/ 180499 h 984980"/>
                  <a:gd name="connsiteX484" fmla="*/ 379952 w 843629"/>
                  <a:gd name="connsiteY484" fmla="*/ 166783 h 984980"/>
                  <a:gd name="connsiteX485" fmla="*/ 355282 w 843629"/>
                  <a:gd name="connsiteY485" fmla="*/ 155353 h 984980"/>
                  <a:gd name="connsiteX486" fmla="*/ 306134 w 843629"/>
                  <a:gd name="connsiteY486" fmla="*/ 137827 h 984980"/>
                  <a:gd name="connsiteX487" fmla="*/ 279273 w 843629"/>
                  <a:gd name="connsiteY487" fmla="*/ 128207 h 984980"/>
                  <a:gd name="connsiteX488" fmla="*/ 257461 w 843629"/>
                  <a:gd name="connsiteY488" fmla="*/ 116110 h 984980"/>
                  <a:gd name="connsiteX489" fmla="*/ 282893 w 843629"/>
                  <a:gd name="connsiteY489" fmla="*/ 119348 h 984980"/>
                  <a:gd name="connsiteX490" fmla="*/ 311087 w 843629"/>
                  <a:gd name="connsiteY490" fmla="*/ 130683 h 984980"/>
                  <a:gd name="connsiteX491" fmla="*/ 362617 w 843629"/>
                  <a:gd name="connsiteY491" fmla="*/ 153734 h 984980"/>
                  <a:gd name="connsiteX492" fmla="*/ 387477 w 843629"/>
                  <a:gd name="connsiteY492" fmla="*/ 164116 h 984980"/>
                  <a:gd name="connsiteX493" fmla="*/ 409099 w 843629"/>
                  <a:gd name="connsiteY493" fmla="*/ 178594 h 984980"/>
                  <a:gd name="connsiteX494" fmla="*/ 424720 w 843629"/>
                  <a:gd name="connsiteY494" fmla="*/ 179165 h 984980"/>
                  <a:gd name="connsiteX495" fmla="*/ 427768 w 843629"/>
                  <a:gd name="connsiteY495" fmla="*/ 186119 h 984980"/>
                  <a:gd name="connsiteX496" fmla="*/ 435578 w 843629"/>
                  <a:gd name="connsiteY496" fmla="*/ 192596 h 984980"/>
                  <a:gd name="connsiteX497" fmla="*/ 443960 w 843629"/>
                  <a:gd name="connsiteY497" fmla="*/ 201549 h 984980"/>
                  <a:gd name="connsiteX498" fmla="*/ 493586 w 843629"/>
                  <a:gd name="connsiteY498" fmla="*/ 233267 h 984980"/>
                  <a:gd name="connsiteX499" fmla="*/ 514636 w 843629"/>
                  <a:gd name="connsiteY499" fmla="*/ 249746 h 984980"/>
                  <a:gd name="connsiteX500" fmla="*/ 535496 w 843629"/>
                  <a:gd name="connsiteY500" fmla="*/ 263938 h 984980"/>
                  <a:gd name="connsiteX501" fmla="*/ 543687 w 843629"/>
                  <a:gd name="connsiteY501" fmla="*/ 273082 h 984980"/>
                  <a:gd name="connsiteX502" fmla="*/ 556641 w 843629"/>
                  <a:gd name="connsiteY502" fmla="*/ 280226 h 984980"/>
                  <a:gd name="connsiteX503" fmla="*/ 575215 w 843629"/>
                  <a:gd name="connsiteY503" fmla="*/ 297085 h 984980"/>
                  <a:gd name="connsiteX504" fmla="*/ 619411 w 843629"/>
                  <a:gd name="connsiteY504" fmla="*/ 336233 h 984980"/>
                  <a:gd name="connsiteX505" fmla="*/ 628174 w 843629"/>
                  <a:gd name="connsiteY505" fmla="*/ 333089 h 984980"/>
                  <a:gd name="connsiteX506" fmla="*/ 632841 w 843629"/>
                  <a:gd name="connsiteY506" fmla="*/ 346805 h 984980"/>
                  <a:gd name="connsiteX507" fmla="*/ 641509 w 843629"/>
                  <a:gd name="connsiteY507" fmla="*/ 354901 h 984980"/>
                  <a:gd name="connsiteX508" fmla="*/ 656463 w 843629"/>
                  <a:gd name="connsiteY508" fmla="*/ 369284 h 984980"/>
                  <a:gd name="connsiteX509" fmla="*/ 658559 w 843629"/>
                  <a:gd name="connsiteY509" fmla="*/ 378809 h 984980"/>
                  <a:gd name="connsiteX510" fmla="*/ 666083 w 843629"/>
                  <a:gd name="connsiteY510" fmla="*/ 386048 h 984980"/>
                  <a:gd name="connsiteX511" fmla="*/ 676561 w 843629"/>
                  <a:gd name="connsiteY511" fmla="*/ 404622 h 984980"/>
                  <a:gd name="connsiteX512" fmla="*/ 664559 w 843629"/>
                  <a:gd name="connsiteY512" fmla="*/ 397097 h 984980"/>
                  <a:gd name="connsiteX513" fmla="*/ 695706 w 843629"/>
                  <a:gd name="connsiteY513" fmla="*/ 519684 h 984980"/>
                  <a:gd name="connsiteX514" fmla="*/ 697039 w 843629"/>
                  <a:gd name="connsiteY514" fmla="*/ 509302 h 984980"/>
                  <a:gd name="connsiteX515" fmla="*/ 695706 w 843629"/>
                  <a:gd name="connsiteY515" fmla="*/ 519684 h 984980"/>
                  <a:gd name="connsiteX516" fmla="*/ 732949 w 843629"/>
                  <a:gd name="connsiteY516" fmla="*/ 573119 h 984980"/>
                  <a:gd name="connsiteX517" fmla="*/ 731139 w 843629"/>
                  <a:gd name="connsiteY517" fmla="*/ 560261 h 984980"/>
                  <a:gd name="connsiteX518" fmla="*/ 724186 w 843629"/>
                  <a:gd name="connsiteY518" fmla="*/ 551212 h 984980"/>
                  <a:gd name="connsiteX519" fmla="*/ 716852 w 843629"/>
                  <a:gd name="connsiteY519" fmla="*/ 523875 h 984980"/>
                  <a:gd name="connsiteX520" fmla="*/ 727710 w 843629"/>
                  <a:gd name="connsiteY520" fmla="*/ 550450 h 984980"/>
                  <a:gd name="connsiteX521" fmla="*/ 732949 w 843629"/>
                  <a:gd name="connsiteY521" fmla="*/ 559403 h 984980"/>
                  <a:gd name="connsiteX522" fmla="*/ 737521 w 843629"/>
                  <a:gd name="connsiteY522" fmla="*/ 574072 h 984980"/>
                  <a:gd name="connsiteX523" fmla="*/ 732949 w 843629"/>
                  <a:gd name="connsiteY523" fmla="*/ 573119 h 984980"/>
                  <a:gd name="connsiteX524" fmla="*/ 752570 w 843629"/>
                  <a:gd name="connsiteY524" fmla="*/ 568452 h 984980"/>
                  <a:gd name="connsiteX525" fmla="*/ 747141 w 843629"/>
                  <a:gd name="connsiteY525" fmla="*/ 549878 h 984980"/>
                  <a:gd name="connsiteX526" fmla="*/ 739330 w 843629"/>
                  <a:gd name="connsiteY526" fmla="*/ 531019 h 984980"/>
                  <a:gd name="connsiteX527" fmla="*/ 728663 w 843629"/>
                  <a:gd name="connsiteY527" fmla="*/ 512921 h 984980"/>
                  <a:gd name="connsiteX528" fmla="*/ 720185 w 843629"/>
                  <a:gd name="connsiteY528" fmla="*/ 507206 h 984980"/>
                  <a:gd name="connsiteX529" fmla="*/ 711518 w 843629"/>
                  <a:gd name="connsiteY529" fmla="*/ 512826 h 984980"/>
                  <a:gd name="connsiteX530" fmla="*/ 702278 w 843629"/>
                  <a:gd name="connsiteY530" fmla="*/ 492919 h 984980"/>
                  <a:gd name="connsiteX531" fmla="*/ 689420 w 843629"/>
                  <a:gd name="connsiteY531" fmla="*/ 472916 h 984980"/>
                  <a:gd name="connsiteX532" fmla="*/ 679037 w 843629"/>
                  <a:gd name="connsiteY532" fmla="*/ 455771 h 984980"/>
                  <a:gd name="connsiteX533" fmla="*/ 667322 w 843629"/>
                  <a:gd name="connsiteY533" fmla="*/ 436721 h 984980"/>
                  <a:gd name="connsiteX534" fmla="*/ 679514 w 843629"/>
                  <a:gd name="connsiteY534" fmla="*/ 446818 h 984980"/>
                  <a:gd name="connsiteX535" fmla="*/ 695516 w 843629"/>
                  <a:gd name="connsiteY535" fmla="*/ 475012 h 984980"/>
                  <a:gd name="connsiteX536" fmla="*/ 709899 w 843629"/>
                  <a:gd name="connsiteY536" fmla="*/ 500539 h 984980"/>
                  <a:gd name="connsiteX537" fmla="*/ 720471 w 843629"/>
                  <a:gd name="connsiteY537" fmla="*/ 503015 h 984980"/>
                  <a:gd name="connsiteX538" fmla="*/ 729805 w 843629"/>
                  <a:gd name="connsiteY538" fmla="*/ 505873 h 984980"/>
                  <a:gd name="connsiteX539" fmla="*/ 704850 w 843629"/>
                  <a:gd name="connsiteY539" fmla="*/ 449199 h 984980"/>
                  <a:gd name="connsiteX540" fmla="*/ 725996 w 843629"/>
                  <a:gd name="connsiteY540" fmla="*/ 479489 h 984980"/>
                  <a:gd name="connsiteX541" fmla="*/ 735806 w 843629"/>
                  <a:gd name="connsiteY541" fmla="*/ 494824 h 984980"/>
                  <a:gd name="connsiteX542" fmla="*/ 743141 w 843629"/>
                  <a:gd name="connsiteY542" fmla="*/ 507301 h 984980"/>
                  <a:gd name="connsiteX543" fmla="*/ 744855 w 843629"/>
                  <a:gd name="connsiteY543" fmla="*/ 520922 h 984980"/>
                  <a:gd name="connsiteX544" fmla="*/ 752951 w 843629"/>
                  <a:gd name="connsiteY544" fmla="*/ 538067 h 984980"/>
                  <a:gd name="connsiteX545" fmla="*/ 760190 w 843629"/>
                  <a:gd name="connsiteY545" fmla="*/ 556927 h 984980"/>
                  <a:gd name="connsiteX546" fmla="*/ 752570 w 843629"/>
                  <a:gd name="connsiteY546" fmla="*/ 568452 h 984980"/>
                  <a:gd name="connsiteX547" fmla="*/ 761905 w 843629"/>
                  <a:gd name="connsiteY547" fmla="*/ 508445 h 984980"/>
                  <a:gd name="connsiteX548" fmla="*/ 759047 w 843629"/>
                  <a:gd name="connsiteY548" fmla="*/ 505778 h 984980"/>
                  <a:gd name="connsiteX549" fmla="*/ 764191 w 843629"/>
                  <a:gd name="connsiteY549" fmla="*/ 503111 h 984980"/>
                  <a:gd name="connsiteX550" fmla="*/ 766382 w 843629"/>
                  <a:gd name="connsiteY550" fmla="*/ 508540 h 984980"/>
                  <a:gd name="connsiteX551" fmla="*/ 761905 w 843629"/>
                  <a:gd name="connsiteY551" fmla="*/ 508445 h 984980"/>
                  <a:gd name="connsiteX552" fmla="*/ 778383 w 843629"/>
                  <a:gd name="connsiteY552" fmla="*/ 706755 h 984980"/>
                  <a:gd name="connsiteX553" fmla="*/ 775240 w 843629"/>
                  <a:gd name="connsiteY553" fmla="*/ 688658 h 984980"/>
                  <a:gd name="connsiteX554" fmla="*/ 778383 w 843629"/>
                  <a:gd name="connsiteY554" fmla="*/ 706755 h 984980"/>
                  <a:gd name="connsiteX555" fmla="*/ 776002 w 843629"/>
                  <a:gd name="connsiteY555" fmla="*/ 666750 h 984980"/>
                  <a:gd name="connsiteX556" fmla="*/ 773239 w 843629"/>
                  <a:gd name="connsiteY556" fmla="*/ 662083 h 984980"/>
                  <a:gd name="connsiteX557" fmla="*/ 775145 w 843629"/>
                  <a:gd name="connsiteY557" fmla="*/ 645033 h 984980"/>
                  <a:gd name="connsiteX558" fmla="*/ 766667 w 843629"/>
                  <a:gd name="connsiteY558" fmla="*/ 625126 h 984980"/>
                  <a:gd name="connsiteX559" fmla="*/ 767715 w 843629"/>
                  <a:gd name="connsiteY559" fmla="*/ 590074 h 984980"/>
                  <a:gd name="connsiteX560" fmla="*/ 772097 w 843629"/>
                  <a:gd name="connsiteY560" fmla="*/ 607028 h 984980"/>
                  <a:gd name="connsiteX561" fmla="*/ 780383 w 843629"/>
                  <a:gd name="connsiteY561" fmla="*/ 627221 h 984980"/>
                  <a:gd name="connsiteX562" fmla="*/ 779622 w 843629"/>
                  <a:gd name="connsiteY562" fmla="*/ 645033 h 984980"/>
                  <a:gd name="connsiteX563" fmla="*/ 784574 w 843629"/>
                  <a:gd name="connsiteY563" fmla="*/ 664750 h 984980"/>
                  <a:gd name="connsiteX564" fmla="*/ 776002 w 843629"/>
                  <a:gd name="connsiteY564" fmla="*/ 666750 h 984980"/>
                  <a:gd name="connsiteX565" fmla="*/ 787242 w 843629"/>
                  <a:gd name="connsiteY565" fmla="*/ 540068 h 984980"/>
                  <a:gd name="connsiteX566" fmla="*/ 782860 w 843629"/>
                  <a:gd name="connsiteY566" fmla="*/ 532162 h 984980"/>
                  <a:gd name="connsiteX567" fmla="*/ 787242 w 843629"/>
                  <a:gd name="connsiteY567" fmla="*/ 540068 h 9849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</a:cxnLst>
                <a:rect l="l" t="t" r="r" b="b"/>
                <a:pathLst>
                  <a:path w="843629" h="984980">
                    <a:moveTo>
                      <a:pt x="842296" y="626555"/>
                    </a:moveTo>
                    <a:cubicBezTo>
                      <a:pt x="842200" y="625697"/>
                      <a:pt x="842200" y="624935"/>
                      <a:pt x="842106" y="624078"/>
                    </a:cubicBezTo>
                    <a:cubicBezTo>
                      <a:pt x="842010" y="623507"/>
                      <a:pt x="842010" y="622840"/>
                      <a:pt x="841915" y="622268"/>
                    </a:cubicBezTo>
                    <a:cubicBezTo>
                      <a:pt x="841915" y="620935"/>
                      <a:pt x="841915" y="619601"/>
                      <a:pt x="841915" y="618173"/>
                    </a:cubicBezTo>
                    <a:cubicBezTo>
                      <a:pt x="841915" y="617696"/>
                      <a:pt x="841915" y="617125"/>
                      <a:pt x="841915" y="616649"/>
                    </a:cubicBezTo>
                    <a:cubicBezTo>
                      <a:pt x="842010" y="614934"/>
                      <a:pt x="842106" y="613124"/>
                      <a:pt x="842200" y="611410"/>
                    </a:cubicBezTo>
                    <a:cubicBezTo>
                      <a:pt x="842200" y="610934"/>
                      <a:pt x="842200" y="610457"/>
                      <a:pt x="842296" y="609981"/>
                    </a:cubicBezTo>
                    <a:cubicBezTo>
                      <a:pt x="842296" y="609600"/>
                      <a:pt x="842296" y="609124"/>
                      <a:pt x="842296" y="608743"/>
                    </a:cubicBezTo>
                    <a:cubicBezTo>
                      <a:pt x="842296" y="608743"/>
                      <a:pt x="842296" y="608743"/>
                      <a:pt x="842296" y="608648"/>
                    </a:cubicBezTo>
                    <a:cubicBezTo>
                      <a:pt x="842296" y="606933"/>
                      <a:pt x="842391" y="605219"/>
                      <a:pt x="842391" y="603504"/>
                    </a:cubicBezTo>
                    <a:cubicBezTo>
                      <a:pt x="842391" y="602742"/>
                      <a:pt x="842200" y="602266"/>
                      <a:pt x="841820" y="601790"/>
                    </a:cubicBezTo>
                    <a:cubicBezTo>
                      <a:pt x="842391" y="594932"/>
                      <a:pt x="842963" y="588074"/>
                      <a:pt x="843629" y="581311"/>
                    </a:cubicBezTo>
                    <a:cubicBezTo>
                      <a:pt x="843343" y="580263"/>
                      <a:pt x="843153" y="579120"/>
                      <a:pt x="843058" y="577977"/>
                    </a:cubicBezTo>
                    <a:cubicBezTo>
                      <a:pt x="841534" y="574453"/>
                      <a:pt x="841057" y="570643"/>
                      <a:pt x="841915" y="566928"/>
                    </a:cubicBezTo>
                    <a:cubicBezTo>
                      <a:pt x="841343" y="564833"/>
                      <a:pt x="841153" y="562737"/>
                      <a:pt x="841057" y="560737"/>
                    </a:cubicBezTo>
                    <a:cubicBezTo>
                      <a:pt x="838581" y="556736"/>
                      <a:pt x="837629" y="551879"/>
                      <a:pt x="838581" y="547307"/>
                    </a:cubicBezTo>
                    <a:cubicBezTo>
                      <a:pt x="838581" y="546640"/>
                      <a:pt x="838581" y="546068"/>
                      <a:pt x="838581" y="545402"/>
                    </a:cubicBezTo>
                    <a:cubicBezTo>
                      <a:pt x="838486" y="544449"/>
                      <a:pt x="838391" y="543592"/>
                      <a:pt x="838391" y="542639"/>
                    </a:cubicBezTo>
                    <a:cubicBezTo>
                      <a:pt x="837629" y="539972"/>
                      <a:pt x="837343" y="537210"/>
                      <a:pt x="837629" y="534448"/>
                    </a:cubicBezTo>
                    <a:cubicBezTo>
                      <a:pt x="835819" y="527780"/>
                      <a:pt x="833724" y="521113"/>
                      <a:pt x="831532" y="514541"/>
                    </a:cubicBezTo>
                    <a:cubicBezTo>
                      <a:pt x="830771" y="511397"/>
                      <a:pt x="830104" y="508159"/>
                      <a:pt x="829628" y="504920"/>
                    </a:cubicBezTo>
                    <a:cubicBezTo>
                      <a:pt x="828104" y="494729"/>
                      <a:pt x="828866" y="484727"/>
                      <a:pt x="823150" y="475583"/>
                    </a:cubicBezTo>
                    <a:cubicBezTo>
                      <a:pt x="822770" y="474917"/>
                      <a:pt x="822198" y="474536"/>
                      <a:pt x="821531" y="474345"/>
                    </a:cubicBezTo>
                    <a:cubicBezTo>
                      <a:pt x="820769" y="467106"/>
                      <a:pt x="820008" y="460343"/>
                      <a:pt x="816959" y="453581"/>
                    </a:cubicBezTo>
                    <a:cubicBezTo>
                      <a:pt x="817245" y="452819"/>
                      <a:pt x="817150" y="451961"/>
                      <a:pt x="816578" y="451009"/>
                    </a:cubicBezTo>
                    <a:cubicBezTo>
                      <a:pt x="811721" y="443675"/>
                      <a:pt x="811625" y="434245"/>
                      <a:pt x="807625" y="426530"/>
                    </a:cubicBezTo>
                    <a:cubicBezTo>
                      <a:pt x="806958" y="422148"/>
                      <a:pt x="806482" y="417767"/>
                      <a:pt x="806292" y="413099"/>
                    </a:cubicBezTo>
                    <a:cubicBezTo>
                      <a:pt x="805625" y="411194"/>
                      <a:pt x="804863" y="409385"/>
                      <a:pt x="804100" y="407480"/>
                    </a:cubicBezTo>
                    <a:cubicBezTo>
                      <a:pt x="796576" y="395002"/>
                      <a:pt x="790670" y="381095"/>
                      <a:pt x="786003" y="367189"/>
                    </a:cubicBezTo>
                    <a:cubicBezTo>
                      <a:pt x="785908" y="367094"/>
                      <a:pt x="785813" y="366998"/>
                      <a:pt x="785717" y="366808"/>
                    </a:cubicBezTo>
                    <a:cubicBezTo>
                      <a:pt x="783241" y="362236"/>
                      <a:pt x="780765" y="357759"/>
                      <a:pt x="778193" y="353282"/>
                    </a:cubicBezTo>
                    <a:cubicBezTo>
                      <a:pt x="776574" y="350711"/>
                      <a:pt x="774954" y="348139"/>
                      <a:pt x="773430" y="345472"/>
                    </a:cubicBezTo>
                    <a:cubicBezTo>
                      <a:pt x="772478" y="343853"/>
                      <a:pt x="771906" y="342329"/>
                      <a:pt x="771430" y="340805"/>
                    </a:cubicBezTo>
                    <a:cubicBezTo>
                      <a:pt x="771049" y="340138"/>
                      <a:pt x="770668" y="339471"/>
                      <a:pt x="770382" y="338709"/>
                    </a:cubicBezTo>
                    <a:cubicBezTo>
                      <a:pt x="768192" y="336804"/>
                      <a:pt x="766477" y="334232"/>
                      <a:pt x="765334" y="331184"/>
                    </a:cubicBezTo>
                    <a:cubicBezTo>
                      <a:pt x="763714" y="329851"/>
                      <a:pt x="762286" y="328422"/>
                      <a:pt x="761143" y="326612"/>
                    </a:cubicBezTo>
                    <a:cubicBezTo>
                      <a:pt x="756857" y="320231"/>
                      <a:pt x="752380" y="310420"/>
                      <a:pt x="748379" y="305753"/>
                    </a:cubicBezTo>
                    <a:cubicBezTo>
                      <a:pt x="745807" y="302705"/>
                      <a:pt x="744188" y="299371"/>
                      <a:pt x="743522" y="295942"/>
                    </a:cubicBezTo>
                    <a:cubicBezTo>
                      <a:pt x="738092" y="290608"/>
                      <a:pt x="732377" y="285560"/>
                      <a:pt x="727900" y="280416"/>
                    </a:cubicBezTo>
                    <a:cubicBezTo>
                      <a:pt x="724376" y="276320"/>
                      <a:pt x="723138" y="271844"/>
                      <a:pt x="723329" y="267557"/>
                    </a:cubicBezTo>
                    <a:cubicBezTo>
                      <a:pt x="718281" y="261747"/>
                      <a:pt x="709993" y="252222"/>
                      <a:pt x="706946" y="249460"/>
                    </a:cubicBezTo>
                    <a:cubicBezTo>
                      <a:pt x="697325" y="240697"/>
                      <a:pt x="690943" y="231077"/>
                      <a:pt x="683514" y="220790"/>
                    </a:cubicBezTo>
                    <a:cubicBezTo>
                      <a:pt x="677133" y="211931"/>
                      <a:pt x="667608" y="208121"/>
                      <a:pt x="660273" y="200787"/>
                    </a:cubicBezTo>
                    <a:cubicBezTo>
                      <a:pt x="656082" y="196691"/>
                      <a:pt x="653796" y="192215"/>
                      <a:pt x="649129" y="188500"/>
                    </a:cubicBezTo>
                    <a:cubicBezTo>
                      <a:pt x="643890" y="184309"/>
                      <a:pt x="638175" y="180118"/>
                      <a:pt x="632556" y="176308"/>
                    </a:cubicBezTo>
                    <a:cubicBezTo>
                      <a:pt x="628269" y="173355"/>
                      <a:pt x="622554" y="171641"/>
                      <a:pt x="618649" y="168307"/>
                    </a:cubicBezTo>
                    <a:cubicBezTo>
                      <a:pt x="615029" y="165259"/>
                      <a:pt x="601504" y="153543"/>
                      <a:pt x="597598" y="151067"/>
                    </a:cubicBezTo>
                    <a:cubicBezTo>
                      <a:pt x="591884" y="147542"/>
                      <a:pt x="586645" y="142685"/>
                      <a:pt x="581692" y="138208"/>
                    </a:cubicBezTo>
                    <a:cubicBezTo>
                      <a:pt x="574834" y="131921"/>
                      <a:pt x="566452" y="128683"/>
                      <a:pt x="559308" y="122682"/>
                    </a:cubicBezTo>
                    <a:cubicBezTo>
                      <a:pt x="549307" y="114300"/>
                      <a:pt x="537496" y="109061"/>
                      <a:pt x="527114" y="101441"/>
                    </a:cubicBezTo>
                    <a:cubicBezTo>
                      <a:pt x="518256" y="94964"/>
                      <a:pt x="508540" y="92012"/>
                      <a:pt x="499396" y="85916"/>
                    </a:cubicBezTo>
                    <a:cubicBezTo>
                      <a:pt x="489109" y="78962"/>
                      <a:pt x="477393" y="71247"/>
                      <a:pt x="465487" y="67628"/>
                    </a:cubicBezTo>
                    <a:cubicBezTo>
                      <a:pt x="454628" y="64389"/>
                      <a:pt x="446341" y="58198"/>
                      <a:pt x="436816" y="52483"/>
                    </a:cubicBezTo>
                    <a:cubicBezTo>
                      <a:pt x="436055" y="52007"/>
                      <a:pt x="435102" y="51626"/>
                      <a:pt x="434245" y="51149"/>
                    </a:cubicBezTo>
                    <a:cubicBezTo>
                      <a:pt x="408623" y="44672"/>
                      <a:pt x="383953" y="34481"/>
                      <a:pt x="358712" y="26099"/>
                    </a:cubicBezTo>
                    <a:cubicBezTo>
                      <a:pt x="354806" y="26480"/>
                      <a:pt x="350806" y="25813"/>
                      <a:pt x="347282" y="24098"/>
                    </a:cubicBezTo>
                    <a:lnTo>
                      <a:pt x="346615" y="24098"/>
                    </a:lnTo>
                    <a:cubicBezTo>
                      <a:pt x="342424" y="24098"/>
                      <a:pt x="338709" y="22670"/>
                      <a:pt x="335756" y="20288"/>
                    </a:cubicBezTo>
                    <a:cubicBezTo>
                      <a:pt x="322231" y="18098"/>
                      <a:pt x="308801" y="14764"/>
                      <a:pt x="297085" y="12573"/>
                    </a:cubicBezTo>
                    <a:cubicBezTo>
                      <a:pt x="257937" y="5429"/>
                      <a:pt x="217837" y="4858"/>
                      <a:pt x="178308" y="0"/>
                    </a:cubicBezTo>
                    <a:cubicBezTo>
                      <a:pt x="169640" y="1619"/>
                      <a:pt x="160306" y="4858"/>
                      <a:pt x="153448" y="7715"/>
                    </a:cubicBezTo>
                    <a:cubicBezTo>
                      <a:pt x="142589" y="12383"/>
                      <a:pt x="131540" y="17717"/>
                      <a:pt x="120968" y="23146"/>
                    </a:cubicBezTo>
                    <a:cubicBezTo>
                      <a:pt x="115253" y="26099"/>
                      <a:pt x="110109" y="28956"/>
                      <a:pt x="106013" y="33909"/>
                    </a:cubicBezTo>
                    <a:cubicBezTo>
                      <a:pt x="102489" y="38195"/>
                      <a:pt x="101346" y="40577"/>
                      <a:pt x="96584" y="43720"/>
                    </a:cubicBezTo>
                    <a:cubicBezTo>
                      <a:pt x="87916" y="49435"/>
                      <a:pt x="81820" y="57055"/>
                      <a:pt x="73438" y="63056"/>
                    </a:cubicBezTo>
                    <a:cubicBezTo>
                      <a:pt x="68866" y="66389"/>
                      <a:pt x="65818" y="70390"/>
                      <a:pt x="61722" y="74295"/>
                    </a:cubicBezTo>
                    <a:cubicBezTo>
                      <a:pt x="57817" y="78010"/>
                      <a:pt x="52673" y="79724"/>
                      <a:pt x="48863" y="83344"/>
                    </a:cubicBezTo>
                    <a:cubicBezTo>
                      <a:pt x="45149" y="86868"/>
                      <a:pt x="44101" y="92297"/>
                      <a:pt x="40386" y="95726"/>
                    </a:cubicBezTo>
                    <a:cubicBezTo>
                      <a:pt x="36481" y="99251"/>
                      <a:pt x="31052" y="100489"/>
                      <a:pt x="26956" y="103727"/>
                    </a:cubicBezTo>
                    <a:cubicBezTo>
                      <a:pt x="21717" y="107823"/>
                      <a:pt x="16764" y="112205"/>
                      <a:pt x="11621" y="116491"/>
                    </a:cubicBezTo>
                    <a:cubicBezTo>
                      <a:pt x="9430" y="118396"/>
                      <a:pt x="7144" y="120301"/>
                      <a:pt x="5239" y="122396"/>
                    </a:cubicBezTo>
                    <a:cubicBezTo>
                      <a:pt x="3620" y="124111"/>
                      <a:pt x="2191" y="126111"/>
                      <a:pt x="1143" y="128207"/>
                    </a:cubicBezTo>
                    <a:cubicBezTo>
                      <a:pt x="667" y="129159"/>
                      <a:pt x="0" y="130493"/>
                      <a:pt x="0" y="131636"/>
                    </a:cubicBezTo>
                    <a:cubicBezTo>
                      <a:pt x="0" y="132874"/>
                      <a:pt x="667" y="133350"/>
                      <a:pt x="1619" y="134303"/>
                    </a:cubicBezTo>
                    <a:cubicBezTo>
                      <a:pt x="1714" y="134398"/>
                      <a:pt x="1810" y="134398"/>
                      <a:pt x="1905" y="134493"/>
                    </a:cubicBezTo>
                    <a:cubicBezTo>
                      <a:pt x="2000" y="134588"/>
                      <a:pt x="2191" y="134588"/>
                      <a:pt x="2381" y="134588"/>
                    </a:cubicBezTo>
                    <a:cubicBezTo>
                      <a:pt x="2381" y="134588"/>
                      <a:pt x="2477" y="134588"/>
                      <a:pt x="2477" y="134588"/>
                    </a:cubicBezTo>
                    <a:cubicBezTo>
                      <a:pt x="2667" y="134588"/>
                      <a:pt x="2858" y="134493"/>
                      <a:pt x="3048" y="134398"/>
                    </a:cubicBezTo>
                    <a:cubicBezTo>
                      <a:pt x="3143" y="134398"/>
                      <a:pt x="3238" y="134303"/>
                      <a:pt x="3334" y="134303"/>
                    </a:cubicBezTo>
                    <a:cubicBezTo>
                      <a:pt x="3620" y="134207"/>
                      <a:pt x="3905" y="134112"/>
                      <a:pt x="4191" y="134112"/>
                    </a:cubicBezTo>
                    <a:cubicBezTo>
                      <a:pt x="4382" y="134112"/>
                      <a:pt x="4667" y="134112"/>
                      <a:pt x="4858" y="134112"/>
                    </a:cubicBezTo>
                    <a:cubicBezTo>
                      <a:pt x="5429" y="134207"/>
                      <a:pt x="6001" y="134303"/>
                      <a:pt x="6572" y="134303"/>
                    </a:cubicBezTo>
                    <a:cubicBezTo>
                      <a:pt x="6953" y="134303"/>
                      <a:pt x="7239" y="134303"/>
                      <a:pt x="7620" y="134303"/>
                    </a:cubicBezTo>
                    <a:cubicBezTo>
                      <a:pt x="8192" y="134303"/>
                      <a:pt x="8668" y="134303"/>
                      <a:pt x="9239" y="134303"/>
                    </a:cubicBezTo>
                    <a:cubicBezTo>
                      <a:pt x="11144" y="134303"/>
                      <a:pt x="13049" y="134303"/>
                      <a:pt x="14954" y="134303"/>
                    </a:cubicBezTo>
                    <a:cubicBezTo>
                      <a:pt x="15621" y="134303"/>
                      <a:pt x="16288" y="134493"/>
                      <a:pt x="16859" y="134588"/>
                    </a:cubicBezTo>
                    <a:cubicBezTo>
                      <a:pt x="17621" y="134303"/>
                      <a:pt x="18288" y="134017"/>
                      <a:pt x="18955" y="133826"/>
                    </a:cubicBezTo>
                    <a:cubicBezTo>
                      <a:pt x="20193" y="133350"/>
                      <a:pt x="21336" y="132969"/>
                      <a:pt x="22384" y="132493"/>
                    </a:cubicBezTo>
                    <a:cubicBezTo>
                      <a:pt x="22765" y="132683"/>
                      <a:pt x="23336" y="132874"/>
                      <a:pt x="23908" y="132874"/>
                    </a:cubicBezTo>
                    <a:cubicBezTo>
                      <a:pt x="24289" y="132874"/>
                      <a:pt x="24670" y="132874"/>
                      <a:pt x="24955" y="132874"/>
                    </a:cubicBezTo>
                    <a:cubicBezTo>
                      <a:pt x="26194" y="132874"/>
                      <a:pt x="27527" y="132874"/>
                      <a:pt x="28766" y="132969"/>
                    </a:cubicBezTo>
                    <a:cubicBezTo>
                      <a:pt x="29528" y="132969"/>
                      <a:pt x="30385" y="132969"/>
                      <a:pt x="31147" y="133064"/>
                    </a:cubicBezTo>
                    <a:cubicBezTo>
                      <a:pt x="32861" y="133064"/>
                      <a:pt x="34576" y="133160"/>
                      <a:pt x="36195" y="133255"/>
                    </a:cubicBezTo>
                    <a:cubicBezTo>
                      <a:pt x="37338" y="133255"/>
                      <a:pt x="38576" y="133350"/>
                      <a:pt x="39719" y="133445"/>
                    </a:cubicBezTo>
                    <a:cubicBezTo>
                      <a:pt x="42291" y="133541"/>
                      <a:pt x="44768" y="133731"/>
                      <a:pt x="47339" y="133826"/>
                    </a:cubicBezTo>
                    <a:cubicBezTo>
                      <a:pt x="49149" y="133922"/>
                      <a:pt x="50959" y="134017"/>
                      <a:pt x="52864" y="134207"/>
                    </a:cubicBezTo>
                    <a:cubicBezTo>
                      <a:pt x="55340" y="134398"/>
                      <a:pt x="57817" y="134588"/>
                      <a:pt x="60293" y="134779"/>
                    </a:cubicBezTo>
                    <a:cubicBezTo>
                      <a:pt x="64199" y="135065"/>
                      <a:pt x="68104" y="135446"/>
                      <a:pt x="72009" y="135922"/>
                    </a:cubicBezTo>
                    <a:cubicBezTo>
                      <a:pt x="74581" y="136208"/>
                      <a:pt x="77248" y="136493"/>
                      <a:pt x="79820" y="136779"/>
                    </a:cubicBezTo>
                    <a:cubicBezTo>
                      <a:pt x="81534" y="136970"/>
                      <a:pt x="83249" y="137160"/>
                      <a:pt x="84963" y="137446"/>
                    </a:cubicBezTo>
                    <a:cubicBezTo>
                      <a:pt x="87916" y="137827"/>
                      <a:pt x="90964" y="138208"/>
                      <a:pt x="93917" y="138589"/>
                    </a:cubicBezTo>
                    <a:cubicBezTo>
                      <a:pt x="98870" y="139256"/>
                      <a:pt x="103822" y="140018"/>
                      <a:pt x="108776" y="140780"/>
                    </a:cubicBezTo>
                    <a:cubicBezTo>
                      <a:pt x="112395" y="141351"/>
                      <a:pt x="116014" y="141923"/>
                      <a:pt x="119634" y="142494"/>
                    </a:cubicBezTo>
                    <a:cubicBezTo>
                      <a:pt x="125825" y="143542"/>
                      <a:pt x="131921" y="144590"/>
                      <a:pt x="138017" y="145733"/>
                    </a:cubicBezTo>
                    <a:cubicBezTo>
                      <a:pt x="143161" y="146685"/>
                      <a:pt x="148400" y="147733"/>
                      <a:pt x="153543" y="148781"/>
                    </a:cubicBezTo>
                    <a:cubicBezTo>
                      <a:pt x="161544" y="150400"/>
                      <a:pt x="169450" y="152019"/>
                      <a:pt x="177260" y="153734"/>
                    </a:cubicBezTo>
                    <a:cubicBezTo>
                      <a:pt x="181737" y="154686"/>
                      <a:pt x="186214" y="155639"/>
                      <a:pt x="190786" y="156686"/>
                    </a:cubicBezTo>
                    <a:cubicBezTo>
                      <a:pt x="193643" y="157258"/>
                      <a:pt x="196405" y="157925"/>
                      <a:pt x="199263" y="158496"/>
                    </a:cubicBezTo>
                    <a:cubicBezTo>
                      <a:pt x="207740" y="160401"/>
                      <a:pt x="216218" y="162306"/>
                      <a:pt x="224695" y="164402"/>
                    </a:cubicBezTo>
                    <a:cubicBezTo>
                      <a:pt x="232220" y="166306"/>
                      <a:pt x="239744" y="168212"/>
                      <a:pt x="247079" y="170402"/>
                    </a:cubicBezTo>
                    <a:cubicBezTo>
                      <a:pt x="247269" y="170498"/>
                      <a:pt x="247364" y="170498"/>
                      <a:pt x="247555" y="170593"/>
                    </a:cubicBezTo>
                    <a:cubicBezTo>
                      <a:pt x="247745" y="170688"/>
                      <a:pt x="247936" y="170688"/>
                      <a:pt x="248126" y="170783"/>
                    </a:cubicBezTo>
                    <a:cubicBezTo>
                      <a:pt x="248126" y="170783"/>
                      <a:pt x="248126" y="170783"/>
                      <a:pt x="248126" y="170783"/>
                    </a:cubicBezTo>
                    <a:cubicBezTo>
                      <a:pt x="248317" y="170879"/>
                      <a:pt x="248507" y="170879"/>
                      <a:pt x="248698" y="170974"/>
                    </a:cubicBezTo>
                    <a:cubicBezTo>
                      <a:pt x="259271" y="174117"/>
                      <a:pt x="269653" y="177927"/>
                      <a:pt x="280130" y="181166"/>
                    </a:cubicBezTo>
                    <a:cubicBezTo>
                      <a:pt x="284702" y="182499"/>
                      <a:pt x="291084" y="184023"/>
                      <a:pt x="297466" y="185928"/>
                    </a:cubicBezTo>
                    <a:cubicBezTo>
                      <a:pt x="302800" y="188690"/>
                      <a:pt x="307753" y="192215"/>
                      <a:pt x="313468" y="194119"/>
                    </a:cubicBezTo>
                    <a:cubicBezTo>
                      <a:pt x="315754" y="195453"/>
                      <a:pt x="317945" y="196787"/>
                      <a:pt x="320230" y="198215"/>
                    </a:cubicBezTo>
                    <a:cubicBezTo>
                      <a:pt x="331280" y="204978"/>
                      <a:pt x="343376" y="207359"/>
                      <a:pt x="354139" y="214503"/>
                    </a:cubicBezTo>
                    <a:cubicBezTo>
                      <a:pt x="365189" y="221933"/>
                      <a:pt x="376904" y="223933"/>
                      <a:pt x="388144" y="230124"/>
                    </a:cubicBezTo>
                    <a:cubicBezTo>
                      <a:pt x="399479" y="236411"/>
                      <a:pt x="408051" y="246221"/>
                      <a:pt x="419671" y="252317"/>
                    </a:cubicBezTo>
                    <a:cubicBezTo>
                      <a:pt x="426244" y="255746"/>
                      <a:pt x="433674" y="258604"/>
                      <a:pt x="439293" y="263557"/>
                    </a:cubicBezTo>
                    <a:cubicBezTo>
                      <a:pt x="443865" y="267557"/>
                      <a:pt x="446056" y="272796"/>
                      <a:pt x="451771" y="275368"/>
                    </a:cubicBezTo>
                    <a:cubicBezTo>
                      <a:pt x="458248" y="278321"/>
                      <a:pt x="461391" y="278130"/>
                      <a:pt x="466725" y="283559"/>
                    </a:cubicBezTo>
                    <a:cubicBezTo>
                      <a:pt x="471297" y="288131"/>
                      <a:pt x="476059" y="291179"/>
                      <a:pt x="481203" y="295085"/>
                    </a:cubicBezTo>
                    <a:cubicBezTo>
                      <a:pt x="476345" y="289941"/>
                      <a:pt x="472726" y="288893"/>
                      <a:pt x="472821" y="282131"/>
                    </a:cubicBezTo>
                    <a:cubicBezTo>
                      <a:pt x="478060" y="286607"/>
                      <a:pt x="484347" y="290417"/>
                      <a:pt x="490157" y="294132"/>
                    </a:cubicBezTo>
                    <a:cubicBezTo>
                      <a:pt x="494443" y="296894"/>
                      <a:pt x="501396" y="303086"/>
                      <a:pt x="507016" y="303276"/>
                    </a:cubicBezTo>
                    <a:cubicBezTo>
                      <a:pt x="505301" y="300990"/>
                      <a:pt x="505016" y="294418"/>
                      <a:pt x="506444" y="291941"/>
                    </a:cubicBezTo>
                    <a:cubicBezTo>
                      <a:pt x="510350" y="298609"/>
                      <a:pt x="524447" y="299085"/>
                      <a:pt x="526732" y="305372"/>
                    </a:cubicBezTo>
                    <a:cubicBezTo>
                      <a:pt x="528257" y="309467"/>
                      <a:pt x="523970" y="306800"/>
                      <a:pt x="524447" y="308705"/>
                    </a:cubicBezTo>
                    <a:cubicBezTo>
                      <a:pt x="525209" y="311658"/>
                      <a:pt x="527304" y="313849"/>
                      <a:pt x="528161" y="316706"/>
                    </a:cubicBezTo>
                    <a:cubicBezTo>
                      <a:pt x="525304" y="316040"/>
                      <a:pt x="521780" y="314230"/>
                      <a:pt x="519303" y="312420"/>
                    </a:cubicBezTo>
                    <a:cubicBezTo>
                      <a:pt x="516827" y="310515"/>
                      <a:pt x="516255" y="307848"/>
                      <a:pt x="513588" y="306419"/>
                    </a:cubicBezTo>
                    <a:cubicBezTo>
                      <a:pt x="511873" y="305467"/>
                      <a:pt x="510540" y="305372"/>
                      <a:pt x="509207" y="304895"/>
                    </a:cubicBezTo>
                    <a:cubicBezTo>
                      <a:pt x="510064" y="310896"/>
                      <a:pt x="512064" y="313658"/>
                      <a:pt x="517493" y="317659"/>
                    </a:cubicBezTo>
                    <a:cubicBezTo>
                      <a:pt x="519113" y="318897"/>
                      <a:pt x="526066" y="323850"/>
                      <a:pt x="528066" y="323469"/>
                    </a:cubicBezTo>
                    <a:cubicBezTo>
                      <a:pt x="534353" y="322421"/>
                      <a:pt x="529400" y="320612"/>
                      <a:pt x="529495" y="318897"/>
                    </a:cubicBezTo>
                    <a:cubicBezTo>
                      <a:pt x="533209" y="322136"/>
                      <a:pt x="538353" y="322898"/>
                      <a:pt x="542258" y="326041"/>
                    </a:cubicBezTo>
                    <a:cubicBezTo>
                      <a:pt x="545497" y="328613"/>
                      <a:pt x="547688" y="332423"/>
                      <a:pt x="550069" y="335661"/>
                    </a:cubicBezTo>
                    <a:cubicBezTo>
                      <a:pt x="547021" y="335090"/>
                      <a:pt x="532733" y="325946"/>
                      <a:pt x="532829" y="334137"/>
                    </a:cubicBezTo>
                    <a:cubicBezTo>
                      <a:pt x="532924" y="338804"/>
                      <a:pt x="546735" y="346139"/>
                      <a:pt x="549973" y="349663"/>
                    </a:cubicBezTo>
                    <a:cubicBezTo>
                      <a:pt x="560641" y="361474"/>
                      <a:pt x="574262" y="372523"/>
                      <a:pt x="586168" y="383191"/>
                    </a:cubicBezTo>
                    <a:cubicBezTo>
                      <a:pt x="590074" y="386715"/>
                      <a:pt x="594456" y="389763"/>
                      <a:pt x="597694" y="393954"/>
                    </a:cubicBezTo>
                    <a:cubicBezTo>
                      <a:pt x="599694" y="396431"/>
                      <a:pt x="601218" y="401003"/>
                      <a:pt x="603504" y="403193"/>
                    </a:cubicBezTo>
                    <a:cubicBezTo>
                      <a:pt x="604838" y="404432"/>
                      <a:pt x="606267" y="405289"/>
                      <a:pt x="607790" y="406051"/>
                    </a:cubicBezTo>
                    <a:cubicBezTo>
                      <a:pt x="609505" y="410242"/>
                      <a:pt x="612839" y="413766"/>
                      <a:pt x="616458" y="417005"/>
                    </a:cubicBezTo>
                    <a:cubicBezTo>
                      <a:pt x="617982" y="418433"/>
                      <a:pt x="619601" y="419767"/>
                      <a:pt x="621125" y="421196"/>
                    </a:cubicBezTo>
                    <a:cubicBezTo>
                      <a:pt x="621221" y="422910"/>
                      <a:pt x="621411" y="424434"/>
                      <a:pt x="622268" y="425577"/>
                    </a:cubicBezTo>
                    <a:cubicBezTo>
                      <a:pt x="623316" y="427006"/>
                      <a:pt x="624935" y="427387"/>
                      <a:pt x="626555" y="427673"/>
                    </a:cubicBezTo>
                    <a:cubicBezTo>
                      <a:pt x="629508" y="432625"/>
                      <a:pt x="631127" y="438436"/>
                      <a:pt x="634175" y="443770"/>
                    </a:cubicBezTo>
                    <a:cubicBezTo>
                      <a:pt x="634270" y="445389"/>
                      <a:pt x="634651" y="446913"/>
                      <a:pt x="635508" y="448056"/>
                    </a:cubicBezTo>
                    <a:cubicBezTo>
                      <a:pt x="635794" y="447485"/>
                      <a:pt x="636937" y="446246"/>
                      <a:pt x="637223" y="445389"/>
                    </a:cubicBezTo>
                    <a:cubicBezTo>
                      <a:pt x="637794" y="445770"/>
                      <a:pt x="638366" y="446342"/>
                      <a:pt x="638937" y="446818"/>
                    </a:cubicBezTo>
                    <a:cubicBezTo>
                      <a:pt x="637984" y="448723"/>
                      <a:pt x="638842" y="451675"/>
                      <a:pt x="641699" y="451675"/>
                    </a:cubicBezTo>
                    <a:cubicBezTo>
                      <a:pt x="642081" y="451675"/>
                      <a:pt x="642461" y="451580"/>
                      <a:pt x="642747" y="451485"/>
                    </a:cubicBezTo>
                    <a:cubicBezTo>
                      <a:pt x="645890" y="456248"/>
                      <a:pt x="648462" y="461963"/>
                      <a:pt x="651796" y="466344"/>
                    </a:cubicBezTo>
                    <a:cubicBezTo>
                      <a:pt x="657797" y="474155"/>
                      <a:pt x="661607" y="483680"/>
                      <a:pt x="667608" y="491490"/>
                    </a:cubicBezTo>
                    <a:cubicBezTo>
                      <a:pt x="679704" y="507397"/>
                      <a:pt x="693134" y="525971"/>
                      <a:pt x="698945" y="545402"/>
                    </a:cubicBezTo>
                    <a:cubicBezTo>
                      <a:pt x="701421" y="553879"/>
                      <a:pt x="708089" y="558546"/>
                      <a:pt x="710755" y="566642"/>
                    </a:cubicBezTo>
                    <a:cubicBezTo>
                      <a:pt x="712375" y="571310"/>
                      <a:pt x="712280" y="575501"/>
                      <a:pt x="714947" y="579882"/>
                    </a:cubicBezTo>
                    <a:cubicBezTo>
                      <a:pt x="717042" y="583311"/>
                      <a:pt x="719138" y="586073"/>
                      <a:pt x="720947" y="589407"/>
                    </a:cubicBezTo>
                    <a:cubicBezTo>
                      <a:pt x="720376" y="590264"/>
                      <a:pt x="720185" y="591407"/>
                      <a:pt x="720852" y="592646"/>
                    </a:cubicBezTo>
                    <a:cubicBezTo>
                      <a:pt x="729710" y="608267"/>
                      <a:pt x="732091" y="626364"/>
                      <a:pt x="737521" y="643223"/>
                    </a:cubicBezTo>
                    <a:cubicBezTo>
                      <a:pt x="738283" y="645700"/>
                      <a:pt x="739045" y="648081"/>
                      <a:pt x="739712" y="650558"/>
                    </a:cubicBezTo>
                    <a:cubicBezTo>
                      <a:pt x="739902" y="651129"/>
                      <a:pt x="739997" y="651605"/>
                      <a:pt x="740188" y="652177"/>
                    </a:cubicBezTo>
                    <a:cubicBezTo>
                      <a:pt x="740188" y="652177"/>
                      <a:pt x="740188" y="652177"/>
                      <a:pt x="740188" y="652177"/>
                    </a:cubicBezTo>
                    <a:cubicBezTo>
                      <a:pt x="740283" y="652558"/>
                      <a:pt x="740378" y="652939"/>
                      <a:pt x="740473" y="653320"/>
                    </a:cubicBezTo>
                    <a:cubicBezTo>
                      <a:pt x="740664" y="654082"/>
                      <a:pt x="740855" y="654844"/>
                      <a:pt x="741140" y="655606"/>
                    </a:cubicBezTo>
                    <a:cubicBezTo>
                      <a:pt x="741522" y="657130"/>
                      <a:pt x="741902" y="658559"/>
                      <a:pt x="742283" y="660083"/>
                    </a:cubicBezTo>
                    <a:cubicBezTo>
                      <a:pt x="742569" y="661130"/>
                      <a:pt x="742759" y="662178"/>
                      <a:pt x="743045" y="663226"/>
                    </a:cubicBezTo>
                    <a:cubicBezTo>
                      <a:pt x="743331" y="664274"/>
                      <a:pt x="743522" y="665226"/>
                      <a:pt x="743808" y="666274"/>
                    </a:cubicBezTo>
                    <a:cubicBezTo>
                      <a:pt x="743998" y="667131"/>
                      <a:pt x="744188" y="667988"/>
                      <a:pt x="744379" y="668846"/>
                    </a:cubicBezTo>
                    <a:cubicBezTo>
                      <a:pt x="744664" y="670179"/>
                      <a:pt x="744950" y="671417"/>
                      <a:pt x="745236" y="672751"/>
                    </a:cubicBezTo>
                    <a:cubicBezTo>
                      <a:pt x="745427" y="673608"/>
                      <a:pt x="745617" y="674561"/>
                      <a:pt x="745807" y="675418"/>
                    </a:cubicBezTo>
                    <a:cubicBezTo>
                      <a:pt x="746093" y="676656"/>
                      <a:pt x="746284" y="677894"/>
                      <a:pt x="746570" y="679133"/>
                    </a:cubicBezTo>
                    <a:cubicBezTo>
                      <a:pt x="746760" y="680180"/>
                      <a:pt x="747046" y="681228"/>
                      <a:pt x="747236" y="682276"/>
                    </a:cubicBezTo>
                    <a:cubicBezTo>
                      <a:pt x="747427" y="683133"/>
                      <a:pt x="747617" y="683895"/>
                      <a:pt x="747713" y="684752"/>
                    </a:cubicBezTo>
                    <a:cubicBezTo>
                      <a:pt x="747999" y="686276"/>
                      <a:pt x="748379" y="687800"/>
                      <a:pt x="748665" y="689324"/>
                    </a:cubicBezTo>
                    <a:cubicBezTo>
                      <a:pt x="748855" y="690277"/>
                      <a:pt x="749046" y="691229"/>
                      <a:pt x="749237" y="692277"/>
                    </a:cubicBezTo>
                    <a:cubicBezTo>
                      <a:pt x="749427" y="693420"/>
                      <a:pt x="749713" y="694563"/>
                      <a:pt x="749903" y="695706"/>
                    </a:cubicBezTo>
                    <a:cubicBezTo>
                      <a:pt x="750094" y="696849"/>
                      <a:pt x="750380" y="697992"/>
                      <a:pt x="750570" y="699230"/>
                    </a:cubicBezTo>
                    <a:cubicBezTo>
                      <a:pt x="750665" y="699421"/>
                      <a:pt x="750665" y="699707"/>
                      <a:pt x="750665" y="699897"/>
                    </a:cubicBezTo>
                    <a:cubicBezTo>
                      <a:pt x="750665" y="699992"/>
                      <a:pt x="750665" y="699992"/>
                      <a:pt x="750665" y="700088"/>
                    </a:cubicBezTo>
                    <a:cubicBezTo>
                      <a:pt x="750761" y="700373"/>
                      <a:pt x="750761" y="700564"/>
                      <a:pt x="750856" y="700754"/>
                    </a:cubicBezTo>
                    <a:cubicBezTo>
                      <a:pt x="750856" y="700754"/>
                      <a:pt x="750856" y="700850"/>
                      <a:pt x="750951" y="700850"/>
                    </a:cubicBezTo>
                    <a:cubicBezTo>
                      <a:pt x="751047" y="701040"/>
                      <a:pt x="751141" y="701326"/>
                      <a:pt x="751332" y="701516"/>
                    </a:cubicBezTo>
                    <a:cubicBezTo>
                      <a:pt x="751427" y="701612"/>
                      <a:pt x="751618" y="701802"/>
                      <a:pt x="751713" y="701897"/>
                    </a:cubicBezTo>
                    <a:cubicBezTo>
                      <a:pt x="751904" y="701993"/>
                      <a:pt x="752094" y="702088"/>
                      <a:pt x="752190" y="702183"/>
                    </a:cubicBezTo>
                    <a:cubicBezTo>
                      <a:pt x="752380" y="702278"/>
                      <a:pt x="752570" y="702374"/>
                      <a:pt x="752856" y="702374"/>
                    </a:cubicBezTo>
                    <a:cubicBezTo>
                      <a:pt x="753047" y="702374"/>
                      <a:pt x="753142" y="702469"/>
                      <a:pt x="753333" y="702469"/>
                    </a:cubicBezTo>
                    <a:cubicBezTo>
                      <a:pt x="753333" y="702659"/>
                      <a:pt x="753333" y="702850"/>
                      <a:pt x="753333" y="703136"/>
                    </a:cubicBezTo>
                    <a:cubicBezTo>
                      <a:pt x="753333" y="703326"/>
                      <a:pt x="753333" y="703517"/>
                      <a:pt x="753333" y="703707"/>
                    </a:cubicBezTo>
                    <a:cubicBezTo>
                      <a:pt x="753333" y="703993"/>
                      <a:pt x="753333" y="704183"/>
                      <a:pt x="753333" y="704469"/>
                    </a:cubicBezTo>
                    <a:cubicBezTo>
                      <a:pt x="753333" y="704755"/>
                      <a:pt x="753333" y="705040"/>
                      <a:pt x="753333" y="705422"/>
                    </a:cubicBezTo>
                    <a:cubicBezTo>
                      <a:pt x="753333" y="706184"/>
                      <a:pt x="753333" y="706946"/>
                      <a:pt x="753333" y="707803"/>
                    </a:cubicBezTo>
                    <a:cubicBezTo>
                      <a:pt x="753333" y="708184"/>
                      <a:pt x="753333" y="708565"/>
                      <a:pt x="753333" y="709041"/>
                    </a:cubicBezTo>
                    <a:cubicBezTo>
                      <a:pt x="753333" y="709803"/>
                      <a:pt x="753333" y="710660"/>
                      <a:pt x="753333" y="711518"/>
                    </a:cubicBezTo>
                    <a:cubicBezTo>
                      <a:pt x="753333" y="711994"/>
                      <a:pt x="753333" y="712470"/>
                      <a:pt x="753333" y="712946"/>
                    </a:cubicBezTo>
                    <a:cubicBezTo>
                      <a:pt x="753333" y="713327"/>
                      <a:pt x="753333" y="713708"/>
                      <a:pt x="753333" y="714185"/>
                    </a:cubicBezTo>
                    <a:cubicBezTo>
                      <a:pt x="753333" y="714947"/>
                      <a:pt x="753333" y="715709"/>
                      <a:pt x="753333" y="716471"/>
                    </a:cubicBezTo>
                    <a:cubicBezTo>
                      <a:pt x="753333" y="717042"/>
                      <a:pt x="753333" y="717613"/>
                      <a:pt x="753333" y="718185"/>
                    </a:cubicBezTo>
                    <a:cubicBezTo>
                      <a:pt x="753333" y="718280"/>
                      <a:pt x="753333" y="718280"/>
                      <a:pt x="753333" y="718376"/>
                    </a:cubicBezTo>
                    <a:cubicBezTo>
                      <a:pt x="753333" y="719042"/>
                      <a:pt x="753333" y="719614"/>
                      <a:pt x="753333" y="720281"/>
                    </a:cubicBezTo>
                    <a:cubicBezTo>
                      <a:pt x="753428" y="720471"/>
                      <a:pt x="753428" y="720662"/>
                      <a:pt x="753523" y="720852"/>
                    </a:cubicBezTo>
                    <a:cubicBezTo>
                      <a:pt x="753618" y="721043"/>
                      <a:pt x="753618" y="721138"/>
                      <a:pt x="753618" y="721328"/>
                    </a:cubicBezTo>
                    <a:cubicBezTo>
                      <a:pt x="753809" y="721995"/>
                      <a:pt x="753999" y="722662"/>
                      <a:pt x="754189" y="723233"/>
                    </a:cubicBezTo>
                    <a:cubicBezTo>
                      <a:pt x="754380" y="723710"/>
                      <a:pt x="754475" y="724281"/>
                      <a:pt x="754666" y="724757"/>
                    </a:cubicBezTo>
                    <a:cubicBezTo>
                      <a:pt x="754952" y="725900"/>
                      <a:pt x="755332" y="727043"/>
                      <a:pt x="755618" y="728282"/>
                    </a:cubicBezTo>
                    <a:cubicBezTo>
                      <a:pt x="755714" y="728567"/>
                      <a:pt x="755714" y="728853"/>
                      <a:pt x="755809" y="729139"/>
                    </a:cubicBezTo>
                    <a:cubicBezTo>
                      <a:pt x="755809" y="729234"/>
                      <a:pt x="755904" y="729329"/>
                      <a:pt x="755904" y="729520"/>
                    </a:cubicBezTo>
                    <a:cubicBezTo>
                      <a:pt x="755904" y="729615"/>
                      <a:pt x="755904" y="729615"/>
                      <a:pt x="755999" y="729710"/>
                    </a:cubicBezTo>
                    <a:cubicBezTo>
                      <a:pt x="756095" y="729901"/>
                      <a:pt x="756095" y="730187"/>
                      <a:pt x="756190" y="730377"/>
                    </a:cubicBezTo>
                    <a:cubicBezTo>
                      <a:pt x="758380" y="739616"/>
                      <a:pt x="759714" y="749618"/>
                      <a:pt x="758667" y="758762"/>
                    </a:cubicBezTo>
                    <a:cubicBezTo>
                      <a:pt x="759238" y="760571"/>
                      <a:pt x="759619" y="762476"/>
                      <a:pt x="759619" y="764667"/>
                    </a:cubicBezTo>
                    <a:cubicBezTo>
                      <a:pt x="759619" y="767334"/>
                      <a:pt x="759809" y="769906"/>
                      <a:pt x="759905" y="772573"/>
                    </a:cubicBezTo>
                    <a:cubicBezTo>
                      <a:pt x="761238" y="775049"/>
                      <a:pt x="762095" y="777907"/>
                      <a:pt x="762095" y="781336"/>
                    </a:cubicBezTo>
                    <a:lnTo>
                      <a:pt x="762095" y="796481"/>
                    </a:lnTo>
                    <a:cubicBezTo>
                      <a:pt x="763524" y="798862"/>
                      <a:pt x="764477" y="801719"/>
                      <a:pt x="764572" y="805148"/>
                    </a:cubicBezTo>
                    <a:cubicBezTo>
                      <a:pt x="764857" y="814007"/>
                      <a:pt x="764381" y="822865"/>
                      <a:pt x="763429" y="831723"/>
                    </a:cubicBezTo>
                    <a:cubicBezTo>
                      <a:pt x="764477" y="834676"/>
                      <a:pt x="764762" y="838105"/>
                      <a:pt x="763905" y="841915"/>
                    </a:cubicBezTo>
                    <a:cubicBezTo>
                      <a:pt x="763048" y="845153"/>
                      <a:pt x="762572" y="848297"/>
                      <a:pt x="762095" y="851345"/>
                    </a:cubicBezTo>
                    <a:cubicBezTo>
                      <a:pt x="763619" y="856679"/>
                      <a:pt x="763905" y="862203"/>
                      <a:pt x="763143" y="868204"/>
                    </a:cubicBezTo>
                    <a:cubicBezTo>
                      <a:pt x="763048" y="868775"/>
                      <a:pt x="762858" y="869252"/>
                      <a:pt x="762667" y="869823"/>
                    </a:cubicBezTo>
                    <a:cubicBezTo>
                      <a:pt x="762953" y="877729"/>
                      <a:pt x="761429" y="885539"/>
                      <a:pt x="761333" y="893731"/>
                    </a:cubicBezTo>
                    <a:cubicBezTo>
                      <a:pt x="761333" y="895064"/>
                      <a:pt x="761143" y="896303"/>
                      <a:pt x="760857" y="897541"/>
                    </a:cubicBezTo>
                    <a:cubicBezTo>
                      <a:pt x="761143" y="925830"/>
                      <a:pt x="759047" y="953834"/>
                      <a:pt x="749046" y="980694"/>
                    </a:cubicBezTo>
                    <a:cubicBezTo>
                      <a:pt x="749046" y="980980"/>
                      <a:pt x="749046" y="981170"/>
                      <a:pt x="749046" y="981456"/>
                    </a:cubicBezTo>
                    <a:cubicBezTo>
                      <a:pt x="749046" y="981837"/>
                      <a:pt x="748951" y="982313"/>
                      <a:pt x="748951" y="982694"/>
                    </a:cubicBezTo>
                    <a:cubicBezTo>
                      <a:pt x="748855" y="983171"/>
                      <a:pt x="748855" y="983552"/>
                      <a:pt x="748760" y="983933"/>
                    </a:cubicBezTo>
                    <a:cubicBezTo>
                      <a:pt x="748760" y="984123"/>
                      <a:pt x="748665" y="984218"/>
                      <a:pt x="748665" y="984409"/>
                    </a:cubicBezTo>
                    <a:cubicBezTo>
                      <a:pt x="748665" y="984599"/>
                      <a:pt x="748570" y="984695"/>
                      <a:pt x="748570" y="984885"/>
                    </a:cubicBezTo>
                    <a:cubicBezTo>
                      <a:pt x="748570" y="984885"/>
                      <a:pt x="748570" y="984980"/>
                      <a:pt x="748570" y="984980"/>
                    </a:cubicBezTo>
                    <a:cubicBezTo>
                      <a:pt x="748760" y="984885"/>
                      <a:pt x="748855" y="984790"/>
                      <a:pt x="749046" y="984599"/>
                    </a:cubicBezTo>
                    <a:cubicBezTo>
                      <a:pt x="749332" y="984313"/>
                      <a:pt x="749713" y="984123"/>
                      <a:pt x="749998" y="983837"/>
                    </a:cubicBezTo>
                    <a:cubicBezTo>
                      <a:pt x="750284" y="983647"/>
                      <a:pt x="750475" y="983361"/>
                      <a:pt x="750761" y="983171"/>
                    </a:cubicBezTo>
                    <a:cubicBezTo>
                      <a:pt x="751141" y="982790"/>
                      <a:pt x="751523" y="982409"/>
                      <a:pt x="751904" y="982028"/>
                    </a:cubicBezTo>
                    <a:cubicBezTo>
                      <a:pt x="752190" y="981742"/>
                      <a:pt x="752380" y="981456"/>
                      <a:pt x="752666" y="981170"/>
                    </a:cubicBezTo>
                    <a:cubicBezTo>
                      <a:pt x="752951" y="980885"/>
                      <a:pt x="753142" y="980504"/>
                      <a:pt x="753333" y="980123"/>
                    </a:cubicBezTo>
                    <a:cubicBezTo>
                      <a:pt x="753523" y="979837"/>
                      <a:pt x="753713" y="979456"/>
                      <a:pt x="753904" y="979170"/>
                    </a:cubicBezTo>
                    <a:cubicBezTo>
                      <a:pt x="754189" y="978694"/>
                      <a:pt x="754475" y="978218"/>
                      <a:pt x="754761" y="977741"/>
                    </a:cubicBezTo>
                    <a:cubicBezTo>
                      <a:pt x="755428" y="976598"/>
                      <a:pt x="756190" y="975360"/>
                      <a:pt x="756952" y="974027"/>
                    </a:cubicBezTo>
                    <a:cubicBezTo>
                      <a:pt x="757428" y="973074"/>
                      <a:pt x="758000" y="972122"/>
                      <a:pt x="758571" y="971169"/>
                    </a:cubicBezTo>
                    <a:cubicBezTo>
                      <a:pt x="759143" y="970121"/>
                      <a:pt x="759714" y="968978"/>
                      <a:pt x="760381" y="967835"/>
                    </a:cubicBezTo>
                    <a:cubicBezTo>
                      <a:pt x="761143" y="966407"/>
                      <a:pt x="761905" y="964978"/>
                      <a:pt x="762667" y="963454"/>
                    </a:cubicBezTo>
                    <a:cubicBezTo>
                      <a:pt x="763238" y="962311"/>
                      <a:pt x="763905" y="961168"/>
                      <a:pt x="764477" y="959930"/>
                    </a:cubicBezTo>
                    <a:cubicBezTo>
                      <a:pt x="765239" y="958406"/>
                      <a:pt x="766096" y="956786"/>
                      <a:pt x="766953" y="955072"/>
                    </a:cubicBezTo>
                    <a:cubicBezTo>
                      <a:pt x="767525" y="953834"/>
                      <a:pt x="768192" y="952595"/>
                      <a:pt x="768858" y="951262"/>
                    </a:cubicBezTo>
                    <a:cubicBezTo>
                      <a:pt x="769715" y="949547"/>
                      <a:pt x="770573" y="947738"/>
                      <a:pt x="771430" y="945928"/>
                    </a:cubicBezTo>
                    <a:cubicBezTo>
                      <a:pt x="771716" y="945356"/>
                      <a:pt x="772001" y="944690"/>
                      <a:pt x="772287" y="944118"/>
                    </a:cubicBezTo>
                    <a:cubicBezTo>
                      <a:pt x="772668" y="943261"/>
                      <a:pt x="773144" y="942308"/>
                      <a:pt x="773525" y="941451"/>
                    </a:cubicBezTo>
                    <a:cubicBezTo>
                      <a:pt x="773906" y="940689"/>
                      <a:pt x="774287" y="939832"/>
                      <a:pt x="774668" y="939070"/>
                    </a:cubicBezTo>
                    <a:cubicBezTo>
                      <a:pt x="774954" y="938498"/>
                      <a:pt x="775240" y="937832"/>
                      <a:pt x="775525" y="937260"/>
                    </a:cubicBezTo>
                    <a:cubicBezTo>
                      <a:pt x="775716" y="936879"/>
                      <a:pt x="775907" y="936403"/>
                      <a:pt x="776097" y="936022"/>
                    </a:cubicBezTo>
                    <a:cubicBezTo>
                      <a:pt x="776288" y="935641"/>
                      <a:pt x="776383" y="935355"/>
                      <a:pt x="776574" y="934974"/>
                    </a:cubicBezTo>
                    <a:cubicBezTo>
                      <a:pt x="776574" y="934974"/>
                      <a:pt x="776574" y="934974"/>
                      <a:pt x="776574" y="934974"/>
                    </a:cubicBezTo>
                    <a:cubicBezTo>
                      <a:pt x="776764" y="934593"/>
                      <a:pt x="776954" y="934212"/>
                      <a:pt x="777145" y="933831"/>
                    </a:cubicBezTo>
                    <a:cubicBezTo>
                      <a:pt x="777430" y="933164"/>
                      <a:pt x="777812" y="932402"/>
                      <a:pt x="778097" y="931736"/>
                    </a:cubicBezTo>
                    <a:cubicBezTo>
                      <a:pt x="780383" y="926878"/>
                      <a:pt x="782764" y="921734"/>
                      <a:pt x="785241" y="916305"/>
                    </a:cubicBezTo>
                    <a:cubicBezTo>
                      <a:pt x="790384" y="904970"/>
                      <a:pt x="792575" y="893159"/>
                      <a:pt x="797909" y="882110"/>
                    </a:cubicBezTo>
                    <a:cubicBezTo>
                      <a:pt x="800005" y="877634"/>
                      <a:pt x="806005" y="860679"/>
                      <a:pt x="806863" y="855821"/>
                    </a:cubicBezTo>
                    <a:cubicBezTo>
                      <a:pt x="807625" y="851345"/>
                      <a:pt x="811435" y="837914"/>
                      <a:pt x="812673" y="833628"/>
                    </a:cubicBezTo>
                    <a:cubicBezTo>
                      <a:pt x="814292" y="827913"/>
                      <a:pt x="815912" y="821150"/>
                      <a:pt x="817150" y="815340"/>
                    </a:cubicBezTo>
                    <a:cubicBezTo>
                      <a:pt x="821817" y="801148"/>
                      <a:pt x="822389" y="786098"/>
                      <a:pt x="826294" y="771525"/>
                    </a:cubicBezTo>
                    <a:cubicBezTo>
                      <a:pt x="828008" y="764953"/>
                      <a:pt x="829342" y="758285"/>
                      <a:pt x="830580" y="751618"/>
                    </a:cubicBezTo>
                    <a:cubicBezTo>
                      <a:pt x="831723" y="751142"/>
                      <a:pt x="832581" y="750284"/>
                      <a:pt x="832581" y="748760"/>
                    </a:cubicBezTo>
                    <a:cubicBezTo>
                      <a:pt x="832961" y="733901"/>
                      <a:pt x="835819" y="719519"/>
                      <a:pt x="838009" y="704945"/>
                    </a:cubicBezTo>
                    <a:cubicBezTo>
                      <a:pt x="838200" y="704564"/>
                      <a:pt x="838295" y="704088"/>
                      <a:pt x="838391" y="703517"/>
                    </a:cubicBezTo>
                    <a:cubicBezTo>
                      <a:pt x="838391" y="703136"/>
                      <a:pt x="838391" y="702755"/>
                      <a:pt x="838391" y="702374"/>
                    </a:cubicBezTo>
                    <a:cubicBezTo>
                      <a:pt x="838772" y="699992"/>
                      <a:pt x="839153" y="697611"/>
                      <a:pt x="839438" y="695230"/>
                    </a:cubicBezTo>
                    <a:cubicBezTo>
                      <a:pt x="840296" y="688086"/>
                      <a:pt x="840772" y="680942"/>
                      <a:pt x="841153" y="673799"/>
                    </a:cubicBezTo>
                    <a:cubicBezTo>
                      <a:pt x="841153" y="673322"/>
                      <a:pt x="841153" y="672846"/>
                      <a:pt x="841248" y="672370"/>
                    </a:cubicBezTo>
                    <a:cubicBezTo>
                      <a:pt x="841248" y="672179"/>
                      <a:pt x="841248" y="672084"/>
                      <a:pt x="841248" y="671894"/>
                    </a:cubicBezTo>
                    <a:cubicBezTo>
                      <a:pt x="841248" y="671132"/>
                      <a:pt x="841343" y="670370"/>
                      <a:pt x="841343" y="669703"/>
                    </a:cubicBezTo>
                    <a:cubicBezTo>
                      <a:pt x="841343" y="668750"/>
                      <a:pt x="841439" y="667798"/>
                      <a:pt x="841439" y="666845"/>
                    </a:cubicBezTo>
                    <a:cubicBezTo>
                      <a:pt x="841439" y="665702"/>
                      <a:pt x="841534" y="664464"/>
                      <a:pt x="841534" y="663321"/>
                    </a:cubicBezTo>
                    <a:cubicBezTo>
                      <a:pt x="841534" y="662083"/>
                      <a:pt x="841629" y="660845"/>
                      <a:pt x="841629" y="659511"/>
                    </a:cubicBezTo>
                    <a:cubicBezTo>
                      <a:pt x="841629" y="658273"/>
                      <a:pt x="841629" y="657035"/>
                      <a:pt x="841724" y="655892"/>
                    </a:cubicBezTo>
                    <a:cubicBezTo>
                      <a:pt x="841724" y="655130"/>
                      <a:pt x="841724" y="654463"/>
                      <a:pt x="841724" y="653701"/>
                    </a:cubicBezTo>
                    <a:cubicBezTo>
                      <a:pt x="841820" y="652177"/>
                      <a:pt x="841915" y="650653"/>
                      <a:pt x="842010" y="649224"/>
                    </a:cubicBezTo>
                    <a:cubicBezTo>
                      <a:pt x="842106" y="648272"/>
                      <a:pt x="842106" y="647224"/>
                      <a:pt x="842200" y="646271"/>
                    </a:cubicBezTo>
                    <a:cubicBezTo>
                      <a:pt x="842200" y="645700"/>
                      <a:pt x="842296" y="645128"/>
                      <a:pt x="842296" y="644557"/>
                    </a:cubicBezTo>
                    <a:cubicBezTo>
                      <a:pt x="842486" y="641413"/>
                      <a:pt x="842582" y="638175"/>
                      <a:pt x="842582" y="634937"/>
                    </a:cubicBezTo>
                    <a:cubicBezTo>
                      <a:pt x="842582" y="634460"/>
                      <a:pt x="842582" y="633984"/>
                      <a:pt x="842582" y="633508"/>
                    </a:cubicBezTo>
                    <a:cubicBezTo>
                      <a:pt x="842582" y="632555"/>
                      <a:pt x="842582" y="631603"/>
                      <a:pt x="842582" y="630650"/>
                    </a:cubicBezTo>
                    <a:cubicBezTo>
                      <a:pt x="842486" y="628936"/>
                      <a:pt x="842391" y="627698"/>
                      <a:pt x="842296" y="626555"/>
                    </a:cubicBezTo>
                    <a:close/>
                    <a:moveTo>
                      <a:pt x="781336" y="521303"/>
                    </a:moveTo>
                    <a:cubicBezTo>
                      <a:pt x="774954" y="521018"/>
                      <a:pt x="774382" y="509778"/>
                      <a:pt x="774764" y="505397"/>
                    </a:cubicBezTo>
                    <a:cubicBezTo>
                      <a:pt x="779622" y="509302"/>
                      <a:pt x="782764" y="516160"/>
                      <a:pt x="781336" y="521303"/>
                    </a:cubicBezTo>
                    <a:close/>
                    <a:moveTo>
                      <a:pt x="770668" y="481965"/>
                    </a:moveTo>
                    <a:cubicBezTo>
                      <a:pt x="772763" y="486632"/>
                      <a:pt x="776002" y="498824"/>
                      <a:pt x="774668" y="503587"/>
                    </a:cubicBezTo>
                    <a:cubicBezTo>
                      <a:pt x="766953" y="492443"/>
                      <a:pt x="761143" y="484251"/>
                      <a:pt x="757618" y="470821"/>
                    </a:cubicBezTo>
                    <a:cubicBezTo>
                      <a:pt x="762953" y="474440"/>
                      <a:pt x="767429" y="474536"/>
                      <a:pt x="770668" y="481965"/>
                    </a:cubicBezTo>
                    <a:close/>
                    <a:moveTo>
                      <a:pt x="757618" y="491300"/>
                    </a:moveTo>
                    <a:cubicBezTo>
                      <a:pt x="759238" y="492919"/>
                      <a:pt x="760000" y="501682"/>
                      <a:pt x="760095" y="503968"/>
                    </a:cubicBezTo>
                    <a:cubicBezTo>
                      <a:pt x="757524" y="499777"/>
                      <a:pt x="754761" y="496634"/>
                      <a:pt x="753428" y="494538"/>
                    </a:cubicBezTo>
                    <a:cubicBezTo>
                      <a:pt x="753999" y="494062"/>
                      <a:pt x="757047" y="491681"/>
                      <a:pt x="757618" y="491300"/>
                    </a:cubicBezTo>
                    <a:close/>
                    <a:moveTo>
                      <a:pt x="704279" y="394907"/>
                    </a:moveTo>
                    <a:cubicBezTo>
                      <a:pt x="703707" y="395192"/>
                      <a:pt x="695801" y="392430"/>
                      <a:pt x="695420" y="391954"/>
                    </a:cubicBezTo>
                    <a:cubicBezTo>
                      <a:pt x="695325" y="391859"/>
                      <a:pt x="698564" y="387572"/>
                      <a:pt x="699040" y="387668"/>
                    </a:cubicBezTo>
                    <a:cubicBezTo>
                      <a:pt x="702278" y="387668"/>
                      <a:pt x="703802" y="392430"/>
                      <a:pt x="704279" y="394907"/>
                    </a:cubicBezTo>
                    <a:close/>
                    <a:moveTo>
                      <a:pt x="695325" y="366713"/>
                    </a:moveTo>
                    <a:cubicBezTo>
                      <a:pt x="696659" y="367475"/>
                      <a:pt x="700564" y="373571"/>
                      <a:pt x="699231" y="374904"/>
                    </a:cubicBezTo>
                    <a:cubicBezTo>
                      <a:pt x="695611" y="370713"/>
                      <a:pt x="694087" y="372618"/>
                      <a:pt x="695325" y="366713"/>
                    </a:cubicBezTo>
                    <a:close/>
                    <a:moveTo>
                      <a:pt x="684086" y="421005"/>
                    </a:moveTo>
                    <a:cubicBezTo>
                      <a:pt x="687324" y="420434"/>
                      <a:pt x="697039" y="427006"/>
                      <a:pt x="699611" y="429482"/>
                    </a:cubicBezTo>
                    <a:cubicBezTo>
                      <a:pt x="705898" y="435388"/>
                      <a:pt x="706279" y="441293"/>
                      <a:pt x="705136" y="448723"/>
                    </a:cubicBezTo>
                    <a:cubicBezTo>
                      <a:pt x="700374" y="449199"/>
                      <a:pt x="693134" y="431483"/>
                      <a:pt x="690563" y="428530"/>
                    </a:cubicBezTo>
                    <a:cubicBezTo>
                      <a:pt x="687514" y="425101"/>
                      <a:pt x="683990" y="423005"/>
                      <a:pt x="682371" y="418814"/>
                    </a:cubicBezTo>
                    <a:cubicBezTo>
                      <a:pt x="681514" y="416814"/>
                      <a:pt x="682180" y="414719"/>
                      <a:pt x="681228" y="412718"/>
                    </a:cubicBezTo>
                    <a:cubicBezTo>
                      <a:pt x="680371" y="410909"/>
                      <a:pt x="678085" y="410432"/>
                      <a:pt x="677513" y="408337"/>
                    </a:cubicBezTo>
                    <a:cubicBezTo>
                      <a:pt x="682085" y="411766"/>
                      <a:pt x="687038" y="415100"/>
                      <a:pt x="684086" y="421005"/>
                    </a:cubicBezTo>
                    <a:close/>
                    <a:moveTo>
                      <a:pt x="681133" y="351092"/>
                    </a:moveTo>
                    <a:cubicBezTo>
                      <a:pt x="673798" y="348425"/>
                      <a:pt x="673418" y="343186"/>
                      <a:pt x="669131" y="337280"/>
                    </a:cubicBezTo>
                    <a:cubicBezTo>
                      <a:pt x="676942" y="340900"/>
                      <a:pt x="679132" y="345091"/>
                      <a:pt x="681133" y="351092"/>
                    </a:cubicBezTo>
                    <a:close/>
                    <a:moveTo>
                      <a:pt x="668846" y="350806"/>
                    </a:moveTo>
                    <a:cubicBezTo>
                      <a:pt x="669893" y="351377"/>
                      <a:pt x="668655" y="353663"/>
                      <a:pt x="669703" y="354425"/>
                    </a:cubicBezTo>
                    <a:cubicBezTo>
                      <a:pt x="668846" y="355283"/>
                      <a:pt x="669131" y="357188"/>
                      <a:pt x="668655" y="357664"/>
                    </a:cubicBezTo>
                    <a:cubicBezTo>
                      <a:pt x="667608" y="356330"/>
                      <a:pt x="665512" y="355187"/>
                      <a:pt x="665893" y="353663"/>
                    </a:cubicBezTo>
                    <a:cubicBezTo>
                      <a:pt x="665893" y="353282"/>
                      <a:pt x="668655" y="350711"/>
                      <a:pt x="668846" y="350806"/>
                    </a:cubicBezTo>
                    <a:close/>
                    <a:moveTo>
                      <a:pt x="648558" y="311944"/>
                    </a:moveTo>
                    <a:cubicBezTo>
                      <a:pt x="651415" y="312134"/>
                      <a:pt x="656558" y="312420"/>
                      <a:pt x="659892" y="312706"/>
                    </a:cubicBezTo>
                    <a:cubicBezTo>
                      <a:pt x="661225" y="317754"/>
                      <a:pt x="659892" y="323183"/>
                      <a:pt x="661797" y="330232"/>
                    </a:cubicBezTo>
                    <a:cubicBezTo>
                      <a:pt x="654177" y="325184"/>
                      <a:pt x="646652" y="323469"/>
                      <a:pt x="648558" y="311944"/>
                    </a:cubicBezTo>
                    <a:close/>
                    <a:moveTo>
                      <a:pt x="634460" y="297085"/>
                    </a:moveTo>
                    <a:cubicBezTo>
                      <a:pt x="637032" y="299561"/>
                      <a:pt x="637794" y="303181"/>
                      <a:pt x="639699" y="305086"/>
                    </a:cubicBezTo>
                    <a:cubicBezTo>
                      <a:pt x="633508" y="314516"/>
                      <a:pt x="628936" y="304229"/>
                      <a:pt x="634460" y="297085"/>
                    </a:cubicBezTo>
                    <a:close/>
                    <a:moveTo>
                      <a:pt x="647319" y="328041"/>
                    </a:moveTo>
                    <a:cubicBezTo>
                      <a:pt x="646366" y="326993"/>
                      <a:pt x="644176" y="333089"/>
                      <a:pt x="644176" y="333089"/>
                    </a:cubicBezTo>
                    <a:cubicBezTo>
                      <a:pt x="638080" y="330518"/>
                      <a:pt x="634079" y="323660"/>
                      <a:pt x="629793" y="318992"/>
                    </a:cubicBezTo>
                    <a:cubicBezTo>
                      <a:pt x="637604" y="319564"/>
                      <a:pt x="643795" y="323945"/>
                      <a:pt x="647319" y="328041"/>
                    </a:cubicBezTo>
                    <a:close/>
                    <a:moveTo>
                      <a:pt x="624554" y="289941"/>
                    </a:moveTo>
                    <a:cubicBezTo>
                      <a:pt x="616648" y="289560"/>
                      <a:pt x="617030" y="288798"/>
                      <a:pt x="615410" y="280607"/>
                    </a:cubicBezTo>
                    <a:cubicBezTo>
                      <a:pt x="620554" y="281750"/>
                      <a:pt x="622173" y="286322"/>
                      <a:pt x="624554" y="289941"/>
                    </a:cubicBezTo>
                    <a:close/>
                    <a:moveTo>
                      <a:pt x="611410" y="294608"/>
                    </a:moveTo>
                    <a:cubicBezTo>
                      <a:pt x="606838" y="296132"/>
                      <a:pt x="591598" y="282607"/>
                      <a:pt x="587978" y="279749"/>
                    </a:cubicBezTo>
                    <a:cubicBezTo>
                      <a:pt x="600266" y="283274"/>
                      <a:pt x="603885" y="283845"/>
                      <a:pt x="611410" y="294608"/>
                    </a:cubicBezTo>
                    <a:close/>
                    <a:moveTo>
                      <a:pt x="581787" y="250793"/>
                    </a:moveTo>
                    <a:cubicBezTo>
                      <a:pt x="584549" y="252603"/>
                      <a:pt x="585597" y="255175"/>
                      <a:pt x="589598" y="257747"/>
                    </a:cubicBezTo>
                    <a:cubicBezTo>
                      <a:pt x="582835" y="258890"/>
                      <a:pt x="580740" y="257842"/>
                      <a:pt x="578168" y="255842"/>
                    </a:cubicBezTo>
                    <a:cubicBezTo>
                      <a:pt x="578739" y="254984"/>
                      <a:pt x="581120" y="251651"/>
                      <a:pt x="581787" y="250793"/>
                    </a:cubicBezTo>
                    <a:close/>
                    <a:moveTo>
                      <a:pt x="573214" y="266605"/>
                    </a:moveTo>
                    <a:cubicBezTo>
                      <a:pt x="567595" y="261271"/>
                      <a:pt x="554546" y="254889"/>
                      <a:pt x="552926" y="246888"/>
                    </a:cubicBezTo>
                    <a:cubicBezTo>
                      <a:pt x="564356" y="251269"/>
                      <a:pt x="570833" y="253841"/>
                      <a:pt x="573214" y="266605"/>
                    </a:cubicBezTo>
                    <a:close/>
                    <a:moveTo>
                      <a:pt x="494633" y="224600"/>
                    </a:moveTo>
                    <a:cubicBezTo>
                      <a:pt x="493872" y="224790"/>
                      <a:pt x="487966" y="222504"/>
                      <a:pt x="487394" y="221837"/>
                    </a:cubicBezTo>
                    <a:cubicBezTo>
                      <a:pt x="493205" y="220599"/>
                      <a:pt x="491490" y="219932"/>
                      <a:pt x="494633" y="224600"/>
                    </a:cubicBezTo>
                    <a:close/>
                    <a:moveTo>
                      <a:pt x="487775" y="196310"/>
                    </a:moveTo>
                    <a:cubicBezTo>
                      <a:pt x="488918" y="197072"/>
                      <a:pt x="488442" y="199644"/>
                      <a:pt x="489775" y="200597"/>
                    </a:cubicBezTo>
                    <a:cubicBezTo>
                      <a:pt x="488347" y="201263"/>
                      <a:pt x="487489" y="205550"/>
                      <a:pt x="485490" y="201359"/>
                    </a:cubicBezTo>
                    <a:cubicBezTo>
                      <a:pt x="484537" y="199263"/>
                      <a:pt x="486442" y="198311"/>
                      <a:pt x="487775" y="196310"/>
                    </a:cubicBezTo>
                    <a:close/>
                    <a:moveTo>
                      <a:pt x="387287" y="120491"/>
                    </a:moveTo>
                    <a:cubicBezTo>
                      <a:pt x="390049" y="124301"/>
                      <a:pt x="391192" y="128683"/>
                      <a:pt x="395574" y="133160"/>
                    </a:cubicBezTo>
                    <a:cubicBezTo>
                      <a:pt x="387763" y="132779"/>
                      <a:pt x="375475" y="125159"/>
                      <a:pt x="372237" y="118015"/>
                    </a:cubicBezTo>
                    <a:cubicBezTo>
                      <a:pt x="377857" y="117443"/>
                      <a:pt x="383477" y="115253"/>
                      <a:pt x="387287" y="120491"/>
                    </a:cubicBezTo>
                    <a:close/>
                    <a:moveTo>
                      <a:pt x="359569" y="107347"/>
                    </a:moveTo>
                    <a:cubicBezTo>
                      <a:pt x="364427" y="108109"/>
                      <a:pt x="367760" y="110300"/>
                      <a:pt x="369570" y="115538"/>
                    </a:cubicBezTo>
                    <a:cubicBezTo>
                      <a:pt x="365379" y="115062"/>
                      <a:pt x="361474" y="117729"/>
                      <a:pt x="357474" y="115157"/>
                    </a:cubicBezTo>
                    <a:cubicBezTo>
                      <a:pt x="354425" y="113157"/>
                      <a:pt x="353759" y="106394"/>
                      <a:pt x="359569" y="107347"/>
                    </a:cubicBezTo>
                    <a:close/>
                    <a:moveTo>
                      <a:pt x="307467" y="158210"/>
                    </a:moveTo>
                    <a:cubicBezTo>
                      <a:pt x="303371" y="157353"/>
                      <a:pt x="299371" y="156686"/>
                      <a:pt x="295180" y="155543"/>
                    </a:cubicBezTo>
                    <a:cubicBezTo>
                      <a:pt x="284131" y="152495"/>
                      <a:pt x="275939" y="148019"/>
                      <a:pt x="266224" y="142399"/>
                    </a:cubicBezTo>
                    <a:cubicBezTo>
                      <a:pt x="287084" y="141732"/>
                      <a:pt x="302609" y="151733"/>
                      <a:pt x="320135" y="161068"/>
                    </a:cubicBezTo>
                    <a:cubicBezTo>
                      <a:pt x="319945" y="161735"/>
                      <a:pt x="320516" y="163163"/>
                      <a:pt x="320230" y="163830"/>
                    </a:cubicBezTo>
                    <a:cubicBezTo>
                      <a:pt x="315944" y="163259"/>
                      <a:pt x="312134" y="159163"/>
                      <a:pt x="307467" y="158210"/>
                    </a:cubicBezTo>
                    <a:close/>
                    <a:moveTo>
                      <a:pt x="338138" y="168116"/>
                    </a:moveTo>
                    <a:cubicBezTo>
                      <a:pt x="343186" y="166973"/>
                      <a:pt x="342995" y="170498"/>
                      <a:pt x="343186" y="173355"/>
                    </a:cubicBezTo>
                    <a:cubicBezTo>
                      <a:pt x="341566" y="171641"/>
                      <a:pt x="339757" y="169831"/>
                      <a:pt x="338138" y="168116"/>
                    </a:cubicBezTo>
                    <a:close/>
                    <a:moveTo>
                      <a:pt x="350997" y="175355"/>
                    </a:moveTo>
                    <a:cubicBezTo>
                      <a:pt x="351282" y="176498"/>
                      <a:pt x="351473" y="177546"/>
                      <a:pt x="351568" y="177832"/>
                    </a:cubicBezTo>
                    <a:cubicBezTo>
                      <a:pt x="349187" y="177356"/>
                      <a:pt x="346139" y="176689"/>
                      <a:pt x="343758" y="176117"/>
                    </a:cubicBezTo>
                    <a:cubicBezTo>
                      <a:pt x="343758" y="176117"/>
                      <a:pt x="344234" y="175831"/>
                      <a:pt x="344234" y="175831"/>
                    </a:cubicBezTo>
                    <a:cubicBezTo>
                      <a:pt x="346329" y="175546"/>
                      <a:pt x="347472" y="172117"/>
                      <a:pt x="349758" y="172307"/>
                    </a:cubicBezTo>
                    <a:cubicBezTo>
                      <a:pt x="350234" y="172403"/>
                      <a:pt x="350711" y="173927"/>
                      <a:pt x="350997" y="175355"/>
                    </a:cubicBezTo>
                    <a:cubicBezTo>
                      <a:pt x="353568" y="175165"/>
                      <a:pt x="354330" y="177737"/>
                      <a:pt x="355759" y="179070"/>
                    </a:cubicBezTo>
                    <a:cubicBezTo>
                      <a:pt x="354330" y="177927"/>
                      <a:pt x="352520" y="176594"/>
                      <a:pt x="350997" y="175355"/>
                    </a:cubicBezTo>
                    <a:close/>
                    <a:moveTo>
                      <a:pt x="362141" y="212312"/>
                    </a:moveTo>
                    <a:cubicBezTo>
                      <a:pt x="361474" y="212122"/>
                      <a:pt x="358902" y="205645"/>
                      <a:pt x="357378" y="206597"/>
                    </a:cubicBezTo>
                    <a:cubicBezTo>
                      <a:pt x="361283" y="204311"/>
                      <a:pt x="361950" y="206788"/>
                      <a:pt x="365093" y="208883"/>
                    </a:cubicBezTo>
                    <a:cubicBezTo>
                      <a:pt x="364522" y="209455"/>
                      <a:pt x="362331" y="212408"/>
                      <a:pt x="362141" y="212312"/>
                    </a:cubicBezTo>
                    <a:close/>
                    <a:moveTo>
                      <a:pt x="388334" y="218980"/>
                    </a:moveTo>
                    <a:cubicBezTo>
                      <a:pt x="389477" y="221075"/>
                      <a:pt x="390716" y="223456"/>
                      <a:pt x="392144" y="226219"/>
                    </a:cubicBezTo>
                    <a:cubicBezTo>
                      <a:pt x="385572" y="225266"/>
                      <a:pt x="386715" y="222028"/>
                      <a:pt x="388334" y="218980"/>
                    </a:cubicBezTo>
                    <a:close/>
                    <a:moveTo>
                      <a:pt x="412814" y="210503"/>
                    </a:moveTo>
                    <a:cubicBezTo>
                      <a:pt x="408908" y="208312"/>
                      <a:pt x="407003" y="203835"/>
                      <a:pt x="403098" y="201644"/>
                    </a:cubicBezTo>
                    <a:cubicBezTo>
                      <a:pt x="399288" y="199549"/>
                      <a:pt x="394525" y="199644"/>
                      <a:pt x="390430" y="198120"/>
                    </a:cubicBezTo>
                    <a:cubicBezTo>
                      <a:pt x="385572" y="196310"/>
                      <a:pt x="365760" y="187643"/>
                      <a:pt x="366999" y="182023"/>
                    </a:cubicBezTo>
                    <a:cubicBezTo>
                      <a:pt x="385191" y="188595"/>
                      <a:pt x="403479" y="196501"/>
                      <a:pt x="417766" y="209836"/>
                    </a:cubicBezTo>
                    <a:cubicBezTo>
                      <a:pt x="415957" y="212027"/>
                      <a:pt x="414433" y="211455"/>
                      <a:pt x="412814" y="210503"/>
                    </a:cubicBezTo>
                    <a:close/>
                    <a:moveTo>
                      <a:pt x="435769" y="246412"/>
                    </a:moveTo>
                    <a:cubicBezTo>
                      <a:pt x="436626" y="245555"/>
                      <a:pt x="440627" y="243364"/>
                      <a:pt x="441579" y="243650"/>
                    </a:cubicBezTo>
                    <a:cubicBezTo>
                      <a:pt x="445008" y="248126"/>
                      <a:pt x="437388" y="246698"/>
                      <a:pt x="435769" y="246412"/>
                    </a:cubicBezTo>
                    <a:close/>
                    <a:moveTo>
                      <a:pt x="444437" y="228219"/>
                    </a:moveTo>
                    <a:cubicBezTo>
                      <a:pt x="451485" y="229457"/>
                      <a:pt x="451009" y="230696"/>
                      <a:pt x="454819" y="237077"/>
                    </a:cubicBezTo>
                    <a:cubicBezTo>
                      <a:pt x="449771" y="236125"/>
                      <a:pt x="448246" y="230600"/>
                      <a:pt x="444437" y="228219"/>
                    </a:cubicBezTo>
                    <a:close/>
                    <a:moveTo>
                      <a:pt x="453580" y="258699"/>
                    </a:moveTo>
                    <a:cubicBezTo>
                      <a:pt x="452533" y="258128"/>
                      <a:pt x="453771" y="256413"/>
                      <a:pt x="451675" y="254127"/>
                    </a:cubicBezTo>
                    <a:cubicBezTo>
                      <a:pt x="457105" y="256413"/>
                      <a:pt x="454533" y="252984"/>
                      <a:pt x="458343" y="257842"/>
                    </a:cubicBezTo>
                    <a:cubicBezTo>
                      <a:pt x="457486" y="258128"/>
                      <a:pt x="454057" y="258985"/>
                      <a:pt x="453580" y="258699"/>
                    </a:cubicBezTo>
                    <a:close/>
                    <a:moveTo>
                      <a:pt x="455581" y="237554"/>
                    </a:moveTo>
                    <a:cubicBezTo>
                      <a:pt x="462439" y="237839"/>
                      <a:pt x="473678" y="244412"/>
                      <a:pt x="476917" y="250698"/>
                    </a:cubicBezTo>
                    <a:cubicBezTo>
                      <a:pt x="465868" y="249079"/>
                      <a:pt x="463201" y="244983"/>
                      <a:pt x="455581" y="237554"/>
                    </a:cubicBezTo>
                    <a:close/>
                    <a:moveTo>
                      <a:pt x="493586" y="287655"/>
                    </a:moveTo>
                    <a:cubicBezTo>
                      <a:pt x="497110" y="287084"/>
                      <a:pt x="498729" y="290608"/>
                      <a:pt x="501015" y="292227"/>
                    </a:cubicBezTo>
                    <a:cubicBezTo>
                      <a:pt x="498157" y="292037"/>
                      <a:pt x="494824" y="291846"/>
                      <a:pt x="493586" y="287655"/>
                    </a:cubicBezTo>
                    <a:close/>
                    <a:moveTo>
                      <a:pt x="505968" y="274511"/>
                    </a:moveTo>
                    <a:cubicBezTo>
                      <a:pt x="500729" y="270034"/>
                      <a:pt x="493109" y="268510"/>
                      <a:pt x="488442" y="264128"/>
                    </a:cubicBezTo>
                    <a:cubicBezTo>
                      <a:pt x="488156" y="263843"/>
                      <a:pt x="489395" y="262985"/>
                      <a:pt x="489490" y="262319"/>
                    </a:cubicBezTo>
                    <a:cubicBezTo>
                      <a:pt x="496062" y="265843"/>
                      <a:pt x="502253" y="265938"/>
                      <a:pt x="508540" y="270701"/>
                    </a:cubicBezTo>
                    <a:cubicBezTo>
                      <a:pt x="515017" y="275558"/>
                      <a:pt x="518256" y="281273"/>
                      <a:pt x="522637" y="288036"/>
                    </a:cubicBezTo>
                    <a:cubicBezTo>
                      <a:pt x="516636" y="285083"/>
                      <a:pt x="511016" y="278797"/>
                      <a:pt x="505968" y="274511"/>
                    </a:cubicBezTo>
                    <a:close/>
                    <a:moveTo>
                      <a:pt x="559213" y="349568"/>
                    </a:moveTo>
                    <a:cubicBezTo>
                      <a:pt x="558451" y="348901"/>
                      <a:pt x="560641" y="343757"/>
                      <a:pt x="560261" y="343567"/>
                    </a:cubicBezTo>
                    <a:cubicBezTo>
                      <a:pt x="561784" y="344710"/>
                      <a:pt x="563309" y="345948"/>
                      <a:pt x="564832" y="347186"/>
                    </a:cubicBezTo>
                    <a:cubicBezTo>
                      <a:pt x="563785" y="347663"/>
                      <a:pt x="559498" y="349758"/>
                      <a:pt x="559213" y="349568"/>
                    </a:cubicBezTo>
                    <a:close/>
                    <a:moveTo>
                      <a:pt x="566071" y="351663"/>
                    </a:moveTo>
                    <a:cubicBezTo>
                      <a:pt x="571786" y="351758"/>
                      <a:pt x="571405" y="352520"/>
                      <a:pt x="571691" y="358616"/>
                    </a:cubicBezTo>
                    <a:cubicBezTo>
                      <a:pt x="569309" y="356235"/>
                      <a:pt x="568167" y="353854"/>
                      <a:pt x="566071" y="351663"/>
                    </a:cubicBezTo>
                    <a:close/>
                    <a:moveTo>
                      <a:pt x="583406" y="352235"/>
                    </a:moveTo>
                    <a:cubicBezTo>
                      <a:pt x="586264" y="355378"/>
                      <a:pt x="589122" y="357283"/>
                      <a:pt x="591693" y="360140"/>
                    </a:cubicBezTo>
                    <a:cubicBezTo>
                      <a:pt x="583787" y="360426"/>
                      <a:pt x="583025" y="360807"/>
                      <a:pt x="583406" y="352235"/>
                    </a:cubicBezTo>
                    <a:close/>
                    <a:moveTo>
                      <a:pt x="588359" y="375285"/>
                    </a:moveTo>
                    <a:cubicBezTo>
                      <a:pt x="587978" y="374618"/>
                      <a:pt x="589693" y="369380"/>
                      <a:pt x="589502" y="369189"/>
                    </a:cubicBezTo>
                    <a:cubicBezTo>
                      <a:pt x="590550" y="370142"/>
                      <a:pt x="591598" y="371094"/>
                      <a:pt x="592550" y="372142"/>
                    </a:cubicBezTo>
                    <a:cubicBezTo>
                      <a:pt x="591884" y="372618"/>
                      <a:pt x="588931" y="374809"/>
                      <a:pt x="588359" y="375285"/>
                    </a:cubicBezTo>
                    <a:close/>
                    <a:moveTo>
                      <a:pt x="599980" y="382048"/>
                    </a:moveTo>
                    <a:cubicBezTo>
                      <a:pt x="601694" y="383286"/>
                      <a:pt x="603599" y="384810"/>
                      <a:pt x="606076" y="386620"/>
                    </a:cubicBezTo>
                    <a:cubicBezTo>
                      <a:pt x="600266" y="387572"/>
                      <a:pt x="599408" y="385191"/>
                      <a:pt x="599980" y="382048"/>
                    </a:cubicBezTo>
                    <a:close/>
                    <a:moveTo>
                      <a:pt x="617506" y="388049"/>
                    </a:moveTo>
                    <a:cubicBezTo>
                      <a:pt x="624174" y="389858"/>
                      <a:pt x="626269" y="394525"/>
                      <a:pt x="627698" y="399383"/>
                    </a:cubicBezTo>
                    <a:cubicBezTo>
                      <a:pt x="623507" y="396812"/>
                      <a:pt x="617697" y="395288"/>
                      <a:pt x="617506" y="388049"/>
                    </a:cubicBezTo>
                    <a:close/>
                    <a:moveTo>
                      <a:pt x="650557" y="430054"/>
                    </a:moveTo>
                    <a:cubicBezTo>
                      <a:pt x="649414" y="429673"/>
                      <a:pt x="647033" y="424529"/>
                      <a:pt x="647319" y="423482"/>
                    </a:cubicBezTo>
                    <a:cubicBezTo>
                      <a:pt x="652367" y="425577"/>
                      <a:pt x="652367" y="424434"/>
                      <a:pt x="650557" y="430054"/>
                    </a:cubicBezTo>
                    <a:close/>
                    <a:moveTo>
                      <a:pt x="663226" y="431387"/>
                    </a:moveTo>
                    <a:cubicBezTo>
                      <a:pt x="660082" y="427387"/>
                      <a:pt x="659797" y="421958"/>
                      <a:pt x="656654" y="418052"/>
                    </a:cubicBezTo>
                    <a:cubicBezTo>
                      <a:pt x="654368" y="415100"/>
                      <a:pt x="650748" y="413671"/>
                      <a:pt x="647986" y="411290"/>
                    </a:cubicBezTo>
                    <a:cubicBezTo>
                      <a:pt x="640461" y="405003"/>
                      <a:pt x="634175" y="396335"/>
                      <a:pt x="627983" y="388715"/>
                    </a:cubicBezTo>
                    <a:cubicBezTo>
                      <a:pt x="623888" y="383572"/>
                      <a:pt x="621411" y="377666"/>
                      <a:pt x="617506" y="372523"/>
                    </a:cubicBezTo>
                    <a:cubicBezTo>
                      <a:pt x="611410" y="364426"/>
                      <a:pt x="603123" y="360807"/>
                      <a:pt x="596075" y="354235"/>
                    </a:cubicBezTo>
                    <a:cubicBezTo>
                      <a:pt x="590265" y="348806"/>
                      <a:pt x="586740" y="342805"/>
                      <a:pt x="580073" y="337852"/>
                    </a:cubicBezTo>
                    <a:cubicBezTo>
                      <a:pt x="572929" y="332518"/>
                      <a:pt x="566166" y="326993"/>
                      <a:pt x="558355" y="322802"/>
                    </a:cubicBezTo>
                    <a:cubicBezTo>
                      <a:pt x="550069" y="318421"/>
                      <a:pt x="548830" y="313087"/>
                      <a:pt x="542354" y="307086"/>
                    </a:cubicBezTo>
                    <a:cubicBezTo>
                      <a:pt x="539401" y="304324"/>
                      <a:pt x="535400" y="303562"/>
                      <a:pt x="532352" y="301085"/>
                    </a:cubicBezTo>
                    <a:cubicBezTo>
                      <a:pt x="528352" y="297942"/>
                      <a:pt x="528066" y="295370"/>
                      <a:pt x="525209" y="291465"/>
                    </a:cubicBezTo>
                    <a:cubicBezTo>
                      <a:pt x="529495" y="290036"/>
                      <a:pt x="530638" y="293656"/>
                      <a:pt x="533781" y="295180"/>
                    </a:cubicBezTo>
                    <a:cubicBezTo>
                      <a:pt x="536543" y="296513"/>
                      <a:pt x="540163" y="296228"/>
                      <a:pt x="542640" y="297656"/>
                    </a:cubicBezTo>
                    <a:cubicBezTo>
                      <a:pt x="548640" y="300990"/>
                      <a:pt x="551688" y="307943"/>
                      <a:pt x="556736" y="313087"/>
                    </a:cubicBezTo>
                    <a:cubicBezTo>
                      <a:pt x="569309" y="325850"/>
                      <a:pt x="585025" y="334994"/>
                      <a:pt x="598551" y="346329"/>
                    </a:cubicBezTo>
                    <a:cubicBezTo>
                      <a:pt x="605124" y="351758"/>
                      <a:pt x="610838" y="360712"/>
                      <a:pt x="616553" y="367284"/>
                    </a:cubicBezTo>
                    <a:cubicBezTo>
                      <a:pt x="622268" y="373761"/>
                      <a:pt x="627698" y="378428"/>
                      <a:pt x="634270" y="383953"/>
                    </a:cubicBezTo>
                    <a:cubicBezTo>
                      <a:pt x="641509" y="390049"/>
                      <a:pt x="644843" y="397669"/>
                      <a:pt x="649414" y="405479"/>
                    </a:cubicBezTo>
                    <a:cubicBezTo>
                      <a:pt x="654368" y="413766"/>
                      <a:pt x="661607" y="420529"/>
                      <a:pt x="666179" y="429101"/>
                    </a:cubicBezTo>
                    <a:cubicBezTo>
                      <a:pt x="665226" y="429387"/>
                      <a:pt x="663988" y="431006"/>
                      <a:pt x="663226" y="431387"/>
                    </a:cubicBezTo>
                    <a:close/>
                    <a:moveTo>
                      <a:pt x="563309" y="306610"/>
                    </a:moveTo>
                    <a:cubicBezTo>
                      <a:pt x="567404" y="307658"/>
                      <a:pt x="570357" y="309944"/>
                      <a:pt x="571691" y="314135"/>
                    </a:cubicBezTo>
                    <a:cubicBezTo>
                      <a:pt x="562737" y="313849"/>
                      <a:pt x="563118" y="313182"/>
                      <a:pt x="563309" y="306610"/>
                    </a:cubicBezTo>
                    <a:close/>
                    <a:moveTo>
                      <a:pt x="584835" y="324803"/>
                    </a:moveTo>
                    <a:cubicBezTo>
                      <a:pt x="591217" y="325946"/>
                      <a:pt x="590265" y="324326"/>
                      <a:pt x="592264" y="330803"/>
                    </a:cubicBezTo>
                    <a:cubicBezTo>
                      <a:pt x="590836" y="330613"/>
                      <a:pt x="585502" y="326136"/>
                      <a:pt x="584835" y="324803"/>
                    </a:cubicBezTo>
                    <a:close/>
                    <a:moveTo>
                      <a:pt x="605695" y="339947"/>
                    </a:moveTo>
                    <a:cubicBezTo>
                      <a:pt x="605980" y="340805"/>
                      <a:pt x="607695" y="343472"/>
                      <a:pt x="608076" y="344329"/>
                    </a:cubicBezTo>
                    <a:cubicBezTo>
                      <a:pt x="607695" y="344329"/>
                      <a:pt x="606933" y="343472"/>
                      <a:pt x="606457" y="343472"/>
                    </a:cubicBezTo>
                    <a:cubicBezTo>
                      <a:pt x="606552" y="342995"/>
                      <a:pt x="606267" y="342233"/>
                      <a:pt x="605980" y="341471"/>
                    </a:cubicBezTo>
                    <a:cubicBezTo>
                      <a:pt x="600170" y="340805"/>
                      <a:pt x="596837" y="337852"/>
                      <a:pt x="593407" y="331184"/>
                    </a:cubicBezTo>
                    <a:cubicBezTo>
                      <a:pt x="598075" y="333280"/>
                      <a:pt x="603123" y="335471"/>
                      <a:pt x="605695" y="340233"/>
                    </a:cubicBezTo>
                    <a:cubicBezTo>
                      <a:pt x="605695" y="340138"/>
                      <a:pt x="605600" y="340043"/>
                      <a:pt x="605695" y="339947"/>
                    </a:cubicBezTo>
                    <a:close/>
                    <a:moveTo>
                      <a:pt x="620363" y="358712"/>
                    </a:moveTo>
                    <a:cubicBezTo>
                      <a:pt x="625030" y="354711"/>
                      <a:pt x="623792" y="355473"/>
                      <a:pt x="628365" y="359093"/>
                    </a:cubicBezTo>
                    <a:cubicBezTo>
                      <a:pt x="626840" y="360236"/>
                      <a:pt x="621506" y="359759"/>
                      <a:pt x="620363" y="358712"/>
                    </a:cubicBezTo>
                    <a:close/>
                    <a:moveTo>
                      <a:pt x="664559" y="397097"/>
                    </a:moveTo>
                    <a:cubicBezTo>
                      <a:pt x="660559" y="390430"/>
                      <a:pt x="661511" y="387001"/>
                      <a:pt x="655130" y="381381"/>
                    </a:cubicBezTo>
                    <a:cubicBezTo>
                      <a:pt x="644557" y="372142"/>
                      <a:pt x="635603" y="361188"/>
                      <a:pt x="625507" y="351377"/>
                    </a:cubicBezTo>
                    <a:cubicBezTo>
                      <a:pt x="615029" y="341186"/>
                      <a:pt x="603885" y="332804"/>
                      <a:pt x="592741" y="323755"/>
                    </a:cubicBezTo>
                    <a:cubicBezTo>
                      <a:pt x="588550" y="320326"/>
                      <a:pt x="586930" y="316040"/>
                      <a:pt x="582454" y="312801"/>
                    </a:cubicBezTo>
                    <a:cubicBezTo>
                      <a:pt x="577025" y="308896"/>
                      <a:pt x="572453" y="306134"/>
                      <a:pt x="567785" y="301181"/>
                    </a:cubicBezTo>
                    <a:cubicBezTo>
                      <a:pt x="558260" y="290989"/>
                      <a:pt x="547688" y="285083"/>
                      <a:pt x="536639" y="277082"/>
                    </a:cubicBezTo>
                    <a:cubicBezTo>
                      <a:pt x="526828" y="269939"/>
                      <a:pt x="519208" y="261652"/>
                      <a:pt x="510445" y="253746"/>
                    </a:cubicBezTo>
                    <a:cubicBezTo>
                      <a:pt x="505492" y="249269"/>
                      <a:pt x="498539" y="246412"/>
                      <a:pt x="492919" y="242792"/>
                    </a:cubicBezTo>
                    <a:cubicBezTo>
                      <a:pt x="486728" y="238697"/>
                      <a:pt x="481489" y="233458"/>
                      <a:pt x="475107" y="229648"/>
                    </a:cubicBezTo>
                    <a:cubicBezTo>
                      <a:pt x="469487" y="226219"/>
                      <a:pt x="466058" y="223361"/>
                      <a:pt x="461486" y="218694"/>
                    </a:cubicBezTo>
                    <a:cubicBezTo>
                      <a:pt x="456438" y="213646"/>
                      <a:pt x="451199" y="213074"/>
                      <a:pt x="445580" y="209074"/>
                    </a:cubicBezTo>
                    <a:cubicBezTo>
                      <a:pt x="436340" y="202502"/>
                      <a:pt x="432911" y="197644"/>
                      <a:pt x="422053" y="194691"/>
                    </a:cubicBezTo>
                    <a:cubicBezTo>
                      <a:pt x="412909" y="192215"/>
                      <a:pt x="404336" y="186690"/>
                      <a:pt x="397193" y="180499"/>
                    </a:cubicBezTo>
                    <a:cubicBezTo>
                      <a:pt x="391287" y="175451"/>
                      <a:pt x="387096" y="170307"/>
                      <a:pt x="379952" y="166783"/>
                    </a:cubicBezTo>
                    <a:cubicBezTo>
                      <a:pt x="371190" y="162497"/>
                      <a:pt x="363474" y="160496"/>
                      <a:pt x="355282" y="155353"/>
                    </a:cubicBezTo>
                    <a:cubicBezTo>
                      <a:pt x="340423" y="145923"/>
                      <a:pt x="319850" y="148019"/>
                      <a:pt x="306134" y="137827"/>
                    </a:cubicBezTo>
                    <a:cubicBezTo>
                      <a:pt x="297942" y="131826"/>
                      <a:pt x="288798" y="131731"/>
                      <a:pt x="279273" y="128207"/>
                    </a:cubicBezTo>
                    <a:cubicBezTo>
                      <a:pt x="274701" y="126492"/>
                      <a:pt x="257270" y="121634"/>
                      <a:pt x="257461" y="116110"/>
                    </a:cubicBezTo>
                    <a:cubicBezTo>
                      <a:pt x="265557" y="112205"/>
                      <a:pt x="275368" y="116491"/>
                      <a:pt x="282893" y="119348"/>
                    </a:cubicBezTo>
                    <a:cubicBezTo>
                      <a:pt x="292703" y="123063"/>
                      <a:pt x="301180" y="127826"/>
                      <a:pt x="311087" y="130683"/>
                    </a:cubicBezTo>
                    <a:cubicBezTo>
                      <a:pt x="328898" y="135922"/>
                      <a:pt x="344805" y="147828"/>
                      <a:pt x="362617" y="153734"/>
                    </a:cubicBezTo>
                    <a:cubicBezTo>
                      <a:pt x="370618" y="156305"/>
                      <a:pt x="380333" y="159449"/>
                      <a:pt x="387477" y="164116"/>
                    </a:cubicBezTo>
                    <a:cubicBezTo>
                      <a:pt x="394811" y="168974"/>
                      <a:pt x="398907" y="176784"/>
                      <a:pt x="409099" y="178594"/>
                    </a:cubicBezTo>
                    <a:cubicBezTo>
                      <a:pt x="413195" y="179261"/>
                      <a:pt x="421291" y="176879"/>
                      <a:pt x="424720" y="179165"/>
                    </a:cubicBezTo>
                    <a:cubicBezTo>
                      <a:pt x="427673" y="181166"/>
                      <a:pt x="426339" y="183737"/>
                      <a:pt x="427768" y="186119"/>
                    </a:cubicBezTo>
                    <a:cubicBezTo>
                      <a:pt x="431102" y="191357"/>
                      <a:pt x="430339" y="188881"/>
                      <a:pt x="435578" y="192596"/>
                    </a:cubicBezTo>
                    <a:cubicBezTo>
                      <a:pt x="439008" y="194977"/>
                      <a:pt x="440817" y="198787"/>
                      <a:pt x="443960" y="201549"/>
                    </a:cubicBezTo>
                    <a:cubicBezTo>
                      <a:pt x="458248" y="214313"/>
                      <a:pt x="478441" y="221742"/>
                      <a:pt x="493586" y="233267"/>
                    </a:cubicBezTo>
                    <a:cubicBezTo>
                      <a:pt x="500920" y="238792"/>
                      <a:pt x="506539" y="245078"/>
                      <a:pt x="514636" y="249746"/>
                    </a:cubicBezTo>
                    <a:cubicBezTo>
                      <a:pt x="522065" y="254032"/>
                      <a:pt x="529971" y="257270"/>
                      <a:pt x="535496" y="263938"/>
                    </a:cubicBezTo>
                    <a:cubicBezTo>
                      <a:pt x="538734" y="267843"/>
                      <a:pt x="539115" y="270129"/>
                      <a:pt x="543687" y="273082"/>
                    </a:cubicBezTo>
                    <a:cubicBezTo>
                      <a:pt x="547688" y="275749"/>
                      <a:pt x="552450" y="277749"/>
                      <a:pt x="556641" y="280226"/>
                    </a:cubicBezTo>
                    <a:cubicBezTo>
                      <a:pt x="564356" y="284702"/>
                      <a:pt x="567976" y="291941"/>
                      <a:pt x="575215" y="297085"/>
                    </a:cubicBezTo>
                    <a:cubicBezTo>
                      <a:pt x="591408" y="308420"/>
                      <a:pt x="604933" y="323088"/>
                      <a:pt x="619411" y="336233"/>
                    </a:cubicBezTo>
                    <a:cubicBezTo>
                      <a:pt x="619792" y="336042"/>
                      <a:pt x="628174" y="333089"/>
                      <a:pt x="628174" y="333089"/>
                    </a:cubicBezTo>
                    <a:cubicBezTo>
                      <a:pt x="629984" y="337947"/>
                      <a:pt x="629888" y="342424"/>
                      <a:pt x="632841" y="346805"/>
                    </a:cubicBezTo>
                    <a:cubicBezTo>
                      <a:pt x="635032" y="350044"/>
                      <a:pt x="638747" y="352235"/>
                      <a:pt x="641509" y="354901"/>
                    </a:cubicBezTo>
                    <a:cubicBezTo>
                      <a:pt x="646176" y="359474"/>
                      <a:pt x="652463" y="364236"/>
                      <a:pt x="656463" y="369284"/>
                    </a:cubicBezTo>
                    <a:cubicBezTo>
                      <a:pt x="659892" y="373666"/>
                      <a:pt x="656749" y="374428"/>
                      <a:pt x="658559" y="378809"/>
                    </a:cubicBezTo>
                    <a:cubicBezTo>
                      <a:pt x="659797" y="381667"/>
                      <a:pt x="663702" y="384048"/>
                      <a:pt x="666083" y="386048"/>
                    </a:cubicBezTo>
                    <a:cubicBezTo>
                      <a:pt x="672846" y="391668"/>
                      <a:pt x="677133" y="395097"/>
                      <a:pt x="676561" y="404622"/>
                    </a:cubicBezTo>
                    <a:cubicBezTo>
                      <a:pt x="672084" y="401384"/>
                      <a:pt x="667417" y="401860"/>
                      <a:pt x="664559" y="397097"/>
                    </a:cubicBezTo>
                    <a:close/>
                    <a:moveTo>
                      <a:pt x="695706" y="519684"/>
                    </a:moveTo>
                    <a:cubicBezTo>
                      <a:pt x="689324" y="513207"/>
                      <a:pt x="691325" y="513207"/>
                      <a:pt x="697039" y="509302"/>
                    </a:cubicBezTo>
                    <a:cubicBezTo>
                      <a:pt x="700754" y="513017"/>
                      <a:pt x="700088" y="516826"/>
                      <a:pt x="695706" y="519684"/>
                    </a:cubicBezTo>
                    <a:close/>
                    <a:moveTo>
                      <a:pt x="732949" y="573119"/>
                    </a:moveTo>
                    <a:cubicBezTo>
                      <a:pt x="731520" y="568928"/>
                      <a:pt x="732949" y="564356"/>
                      <a:pt x="731139" y="560261"/>
                    </a:cubicBezTo>
                    <a:cubicBezTo>
                      <a:pt x="729615" y="556736"/>
                      <a:pt x="726186" y="554355"/>
                      <a:pt x="724186" y="551212"/>
                    </a:cubicBezTo>
                    <a:cubicBezTo>
                      <a:pt x="718471" y="542354"/>
                      <a:pt x="718757" y="533591"/>
                      <a:pt x="716852" y="523875"/>
                    </a:cubicBezTo>
                    <a:cubicBezTo>
                      <a:pt x="722281" y="531209"/>
                      <a:pt x="723805" y="542258"/>
                      <a:pt x="727710" y="550450"/>
                    </a:cubicBezTo>
                    <a:cubicBezTo>
                      <a:pt x="729234" y="553593"/>
                      <a:pt x="731425" y="556260"/>
                      <a:pt x="732949" y="559403"/>
                    </a:cubicBezTo>
                    <a:cubicBezTo>
                      <a:pt x="735330" y="564166"/>
                      <a:pt x="735425" y="569309"/>
                      <a:pt x="737521" y="574072"/>
                    </a:cubicBezTo>
                    <a:cubicBezTo>
                      <a:pt x="734092" y="572262"/>
                      <a:pt x="733140" y="573786"/>
                      <a:pt x="732949" y="573119"/>
                    </a:cubicBezTo>
                    <a:close/>
                    <a:moveTo>
                      <a:pt x="752570" y="568452"/>
                    </a:moveTo>
                    <a:cubicBezTo>
                      <a:pt x="749998" y="561213"/>
                      <a:pt x="751999" y="556260"/>
                      <a:pt x="747141" y="549878"/>
                    </a:cubicBezTo>
                    <a:cubicBezTo>
                      <a:pt x="741712" y="542830"/>
                      <a:pt x="742093" y="539020"/>
                      <a:pt x="739330" y="531019"/>
                    </a:cubicBezTo>
                    <a:cubicBezTo>
                      <a:pt x="737521" y="525685"/>
                      <a:pt x="732568" y="516922"/>
                      <a:pt x="728663" y="512921"/>
                    </a:cubicBezTo>
                    <a:cubicBezTo>
                      <a:pt x="726853" y="511016"/>
                      <a:pt x="722948" y="507873"/>
                      <a:pt x="720185" y="507206"/>
                    </a:cubicBezTo>
                    <a:cubicBezTo>
                      <a:pt x="714375" y="505968"/>
                      <a:pt x="716089" y="509111"/>
                      <a:pt x="711518" y="512826"/>
                    </a:cubicBezTo>
                    <a:cubicBezTo>
                      <a:pt x="707803" y="506254"/>
                      <a:pt x="706564" y="499300"/>
                      <a:pt x="702278" y="492919"/>
                    </a:cubicBezTo>
                    <a:cubicBezTo>
                      <a:pt x="697802" y="486347"/>
                      <a:pt x="694087" y="479298"/>
                      <a:pt x="689420" y="472916"/>
                    </a:cubicBezTo>
                    <a:cubicBezTo>
                      <a:pt x="684848" y="466725"/>
                      <a:pt x="681228" y="463296"/>
                      <a:pt x="679037" y="455771"/>
                    </a:cubicBezTo>
                    <a:cubicBezTo>
                      <a:pt x="676561" y="447389"/>
                      <a:pt x="671417" y="444056"/>
                      <a:pt x="667322" y="436721"/>
                    </a:cubicBezTo>
                    <a:cubicBezTo>
                      <a:pt x="672370" y="428625"/>
                      <a:pt x="677799" y="444151"/>
                      <a:pt x="679514" y="446818"/>
                    </a:cubicBezTo>
                    <a:cubicBezTo>
                      <a:pt x="685609" y="455867"/>
                      <a:pt x="690086" y="465392"/>
                      <a:pt x="695516" y="475012"/>
                    </a:cubicBezTo>
                    <a:cubicBezTo>
                      <a:pt x="699325" y="481679"/>
                      <a:pt x="703516" y="496443"/>
                      <a:pt x="709899" y="500539"/>
                    </a:cubicBezTo>
                    <a:cubicBezTo>
                      <a:pt x="712851" y="502444"/>
                      <a:pt x="717328" y="501777"/>
                      <a:pt x="720471" y="503015"/>
                    </a:cubicBezTo>
                    <a:cubicBezTo>
                      <a:pt x="725329" y="504920"/>
                      <a:pt x="722852" y="507111"/>
                      <a:pt x="729805" y="505873"/>
                    </a:cubicBezTo>
                    <a:cubicBezTo>
                      <a:pt x="725519" y="485108"/>
                      <a:pt x="706374" y="470821"/>
                      <a:pt x="704850" y="449199"/>
                    </a:cubicBezTo>
                    <a:cubicBezTo>
                      <a:pt x="714947" y="458724"/>
                      <a:pt x="720947" y="466249"/>
                      <a:pt x="725996" y="479489"/>
                    </a:cubicBezTo>
                    <a:cubicBezTo>
                      <a:pt x="728663" y="486442"/>
                      <a:pt x="731330" y="489109"/>
                      <a:pt x="735806" y="494824"/>
                    </a:cubicBezTo>
                    <a:cubicBezTo>
                      <a:pt x="738092" y="497681"/>
                      <a:pt x="742283" y="504349"/>
                      <a:pt x="743141" y="507301"/>
                    </a:cubicBezTo>
                    <a:cubicBezTo>
                      <a:pt x="744379" y="511207"/>
                      <a:pt x="743617" y="516541"/>
                      <a:pt x="744855" y="520922"/>
                    </a:cubicBezTo>
                    <a:cubicBezTo>
                      <a:pt x="746760" y="527590"/>
                      <a:pt x="749713" y="532162"/>
                      <a:pt x="752951" y="538067"/>
                    </a:cubicBezTo>
                    <a:cubicBezTo>
                      <a:pt x="756095" y="543687"/>
                      <a:pt x="758190" y="550926"/>
                      <a:pt x="760190" y="556927"/>
                    </a:cubicBezTo>
                    <a:cubicBezTo>
                      <a:pt x="762381" y="563118"/>
                      <a:pt x="761429" y="569024"/>
                      <a:pt x="752570" y="568452"/>
                    </a:cubicBezTo>
                    <a:close/>
                    <a:moveTo>
                      <a:pt x="761905" y="508445"/>
                    </a:moveTo>
                    <a:cubicBezTo>
                      <a:pt x="760857" y="507587"/>
                      <a:pt x="759905" y="506730"/>
                      <a:pt x="759047" y="505778"/>
                    </a:cubicBezTo>
                    <a:cubicBezTo>
                      <a:pt x="759905" y="504444"/>
                      <a:pt x="762858" y="503682"/>
                      <a:pt x="764191" y="503111"/>
                    </a:cubicBezTo>
                    <a:cubicBezTo>
                      <a:pt x="764477" y="503968"/>
                      <a:pt x="765906" y="507206"/>
                      <a:pt x="766382" y="508540"/>
                    </a:cubicBezTo>
                    <a:cubicBezTo>
                      <a:pt x="765334" y="509016"/>
                      <a:pt x="763048" y="507778"/>
                      <a:pt x="761905" y="508445"/>
                    </a:cubicBezTo>
                    <a:close/>
                    <a:moveTo>
                      <a:pt x="778383" y="706755"/>
                    </a:moveTo>
                    <a:cubicBezTo>
                      <a:pt x="777335" y="702945"/>
                      <a:pt x="774764" y="692563"/>
                      <a:pt x="775240" y="688658"/>
                    </a:cubicBezTo>
                    <a:cubicBezTo>
                      <a:pt x="788003" y="682371"/>
                      <a:pt x="784765" y="701993"/>
                      <a:pt x="778383" y="706755"/>
                    </a:cubicBezTo>
                    <a:close/>
                    <a:moveTo>
                      <a:pt x="776002" y="666750"/>
                    </a:moveTo>
                    <a:cubicBezTo>
                      <a:pt x="775145" y="665131"/>
                      <a:pt x="773144" y="662940"/>
                      <a:pt x="773239" y="662083"/>
                    </a:cubicBezTo>
                    <a:cubicBezTo>
                      <a:pt x="773525" y="655892"/>
                      <a:pt x="776954" y="651320"/>
                      <a:pt x="775145" y="645033"/>
                    </a:cubicBezTo>
                    <a:cubicBezTo>
                      <a:pt x="773239" y="638365"/>
                      <a:pt x="769144" y="631603"/>
                      <a:pt x="766667" y="625126"/>
                    </a:cubicBezTo>
                    <a:cubicBezTo>
                      <a:pt x="761905" y="612934"/>
                      <a:pt x="766000" y="602647"/>
                      <a:pt x="767715" y="590074"/>
                    </a:cubicBezTo>
                    <a:cubicBezTo>
                      <a:pt x="771334" y="596456"/>
                      <a:pt x="771811" y="599980"/>
                      <a:pt x="772097" y="607028"/>
                    </a:cubicBezTo>
                    <a:cubicBezTo>
                      <a:pt x="772478" y="615410"/>
                      <a:pt x="778193" y="619982"/>
                      <a:pt x="780383" y="627221"/>
                    </a:cubicBezTo>
                    <a:cubicBezTo>
                      <a:pt x="781908" y="632365"/>
                      <a:pt x="780193" y="639794"/>
                      <a:pt x="779622" y="645033"/>
                    </a:cubicBezTo>
                    <a:cubicBezTo>
                      <a:pt x="778669" y="653510"/>
                      <a:pt x="782860" y="656844"/>
                      <a:pt x="784574" y="664750"/>
                    </a:cubicBezTo>
                    <a:cubicBezTo>
                      <a:pt x="782288" y="665131"/>
                      <a:pt x="778097" y="666369"/>
                      <a:pt x="776002" y="666750"/>
                    </a:cubicBezTo>
                    <a:close/>
                    <a:moveTo>
                      <a:pt x="787242" y="540068"/>
                    </a:moveTo>
                    <a:cubicBezTo>
                      <a:pt x="785527" y="537020"/>
                      <a:pt x="784193" y="534448"/>
                      <a:pt x="782860" y="532162"/>
                    </a:cubicBezTo>
                    <a:cubicBezTo>
                      <a:pt x="788003" y="532924"/>
                      <a:pt x="790480" y="535305"/>
                      <a:pt x="787242" y="540068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</p:grpSp>
        <p:sp>
          <p:nvSpPr>
            <p:cNvPr id="146" name="Freeform: Shape 145">
              <a:extLst>
                <a:ext uri="{FF2B5EF4-FFF2-40B4-BE49-F238E27FC236}">
                  <a16:creationId xmlns:a16="http://schemas.microsoft.com/office/drawing/2014/main" id="{FCB837F3-7349-431A-A57E-8C94F9F313ED}"/>
                </a:ext>
              </a:extLst>
            </p:cNvPr>
            <p:cNvSpPr/>
            <p:nvPr userDrawn="1"/>
          </p:nvSpPr>
          <p:spPr>
            <a:xfrm>
              <a:off x="8339518" y="3281871"/>
              <a:ext cx="683293" cy="191090"/>
            </a:xfrm>
            <a:custGeom>
              <a:avLst/>
              <a:gdLst>
                <a:gd name="connsiteX0" fmla="*/ 679228 w 683293"/>
                <a:gd name="connsiteY0" fmla="*/ 29780 h 191090"/>
                <a:gd name="connsiteX1" fmla="*/ 632174 w 683293"/>
                <a:gd name="connsiteY1" fmla="*/ 53974 h 191090"/>
                <a:gd name="connsiteX2" fmla="*/ 608362 w 683293"/>
                <a:gd name="connsiteY2" fmla="*/ 57688 h 191090"/>
                <a:gd name="connsiteX3" fmla="*/ 593122 w 683293"/>
                <a:gd name="connsiteY3" fmla="*/ 60546 h 191090"/>
                <a:gd name="connsiteX4" fmla="*/ 587693 w 683293"/>
                <a:gd name="connsiteY4" fmla="*/ 64261 h 191090"/>
                <a:gd name="connsiteX5" fmla="*/ 557499 w 683293"/>
                <a:gd name="connsiteY5" fmla="*/ 65023 h 191090"/>
                <a:gd name="connsiteX6" fmla="*/ 554831 w 683293"/>
                <a:gd name="connsiteY6" fmla="*/ 64070 h 191090"/>
                <a:gd name="connsiteX7" fmla="*/ 546164 w 683293"/>
                <a:gd name="connsiteY7" fmla="*/ 64165 h 191090"/>
                <a:gd name="connsiteX8" fmla="*/ 534067 w 683293"/>
                <a:gd name="connsiteY8" fmla="*/ 61594 h 191090"/>
                <a:gd name="connsiteX9" fmla="*/ 532924 w 683293"/>
                <a:gd name="connsiteY9" fmla="*/ 61308 h 191090"/>
                <a:gd name="connsiteX10" fmla="*/ 532924 w 683293"/>
                <a:gd name="connsiteY10" fmla="*/ 61308 h 191090"/>
                <a:gd name="connsiteX11" fmla="*/ 531305 w 683293"/>
                <a:gd name="connsiteY11" fmla="*/ 61022 h 191090"/>
                <a:gd name="connsiteX12" fmla="*/ 529780 w 683293"/>
                <a:gd name="connsiteY12" fmla="*/ 60736 h 191090"/>
                <a:gd name="connsiteX13" fmla="*/ 527971 w 683293"/>
                <a:gd name="connsiteY13" fmla="*/ 60355 h 191090"/>
                <a:gd name="connsiteX14" fmla="*/ 526162 w 683293"/>
                <a:gd name="connsiteY14" fmla="*/ 59974 h 191090"/>
                <a:gd name="connsiteX15" fmla="*/ 523590 w 683293"/>
                <a:gd name="connsiteY15" fmla="*/ 59403 h 191090"/>
                <a:gd name="connsiteX16" fmla="*/ 521780 w 683293"/>
                <a:gd name="connsiteY16" fmla="*/ 59022 h 191090"/>
                <a:gd name="connsiteX17" fmla="*/ 519018 w 683293"/>
                <a:gd name="connsiteY17" fmla="*/ 58450 h 191090"/>
                <a:gd name="connsiteX18" fmla="*/ 518827 w 683293"/>
                <a:gd name="connsiteY18" fmla="*/ 58450 h 191090"/>
                <a:gd name="connsiteX19" fmla="*/ 516541 w 683293"/>
                <a:gd name="connsiteY19" fmla="*/ 57974 h 191090"/>
                <a:gd name="connsiteX20" fmla="*/ 513588 w 683293"/>
                <a:gd name="connsiteY20" fmla="*/ 57403 h 191090"/>
                <a:gd name="connsiteX21" fmla="*/ 512159 w 683293"/>
                <a:gd name="connsiteY21" fmla="*/ 57117 h 191090"/>
                <a:gd name="connsiteX22" fmla="*/ 511397 w 683293"/>
                <a:gd name="connsiteY22" fmla="*/ 56926 h 191090"/>
                <a:gd name="connsiteX23" fmla="*/ 509207 w 683293"/>
                <a:gd name="connsiteY23" fmla="*/ 56450 h 191090"/>
                <a:gd name="connsiteX24" fmla="*/ 506825 w 683293"/>
                <a:gd name="connsiteY24" fmla="*/ 55974 h 191090"/>
                <a:gd name="connsiteX25" fmla="*/ 505873 w 683293"/>
                <a:gd name="connsiteY25" fmla="*/ 55783 h 191090"/>
                <a:gd name="connsiteX26" fmla="*/ 503492 w 683293"/>
                <a:gd name="connsiteY26" fmla="*/ 55307 h 191090"/>
                <a:gd name="connsiteX27" fmla="*/ 500729 w 683293"/>
                <a:gd name="connsiteY27" fmla="*/ 54736 h 191090"/>
                <a:gd name="connsiteX28" fmla="*/ 496062 w 683293"/>
                <a:gd name="connsiteY28" fmla="*/ 53688 h 191090"/>
                <a:gd name="connsiteX29" fmla="*/ 492443 w 683293"/>
                <a:gd name="connsiteY29" fmla="*/ 52926 h 191090"/>
                <a:gd name="connsiteX30" fmla="*/ 492157 w 683293"/>
                <a:gd name="connsiteY30" fmla="*/ 52831 h 191090"/>
                <a:gd name="connsiteX31" fmla="*/ 488918 w 683293"/>
                <a:gd name="connsiteY31" fmla="*/ 52069 h 191090"/>
                <a:gd name="connsiteX32" fmla="*/ 485204 w 683293"/>
                <a:gd name="connsiteY32" fmla="*/ 51211 h 191090"/>
                <a:gd name="connsiteX33" fmla="*/ 482727 w 683293"/>
                <a:gd name="connsiteY33" fmla="*/ 50640 h 191090"/>
                <a:gd name="connsiteX34" fmla="*/ 480346 w 683293"/>
                <a:gd name="connsiteY34" fmla="*/ 50068 h 191090"/>
                <a:gd name="connsiteX35" fmla="*/ 480060 w 683293"/>
                <a:gd name="connsiteY35" fmla="*/ 49973 h 191090"/>
                <a:gd name="connsiteX36" fmla="*/ 479965 w 683293"/>
                <a:gd name="connsiteY36" fmla="*/ 49973 h 191090"/>
                <a:gd name="connsiteX37" fmla="*/ 476727 w 683293"/>
                <a:gd name="connsiteY37" fmla="*/ 49211 h 191090"/>
                <a:gd name="connsiteX38" fmla="*/ 474440 w 683293"/>
                <a:gd name="connsiteY38" fmla="*/ 48640 h 191090"/>
                <a:gd name="connsiteX39" fmla="*/ 473393 w 683293"/>
                <a:gd name="connsiteY39" fmla="*/ 48354 h 191090"/>
                <a:gd name="connsiteX40" fmla="*/ 470440 w 683293"/>
                <a:gd name="connsiteY40" fmla="*/ 47687 h 191090"/>
                <a:gd name="connsiteX41" fmla="*/ 468059 w 683293"/>
                <a:gd name="connsiteY41" fmla="*/ 47116 h 191090"/>
                <a:gd name="connsiteX42" fmla="*/ 466440 w 683293"/>
                <a:gd name="connsiteY42" fmla="*/ 46735 h 191090"/>
                <a:gd name="connsiteX43" fmla="*/ 464058 w 683293"/>
                <a:gd name="connsiteY43" fmla="*/ 46068 h 191090"/>
                <a:gd name="connsiteX44" fmla="*/ 461010 w 683293"/>
                <a:gd name="connsiteY44" fmla="*/ 45211 h 191090"/>
                <a:gd name="connsiteX45" fmla="*/ 457962 w 683293"/>
                <a:gd name="connsiteY45" fmla="*/ 44258 h 191090"/>
                <a:gd name="connsiteX46" fmla="*/ 456152 w 683293"/>
                <a:gd name="connsiteY46" fmla="*/ 43687 h 191090"/>
                <a:gd name="connsiteX47" fmla="*/ 454152 w 683293"/>
                <a:gd name="connsiteY47" fmla="*/ 43020 h 191090"/>
                <a:gd name="connsiteX48" fmla="*/ 452057 w 683293"/>
                <a:gd name="connsiteY48" fmla="*/ 42353 h 191090"/>
                <a:gd name="connsiteX49" fmla="*/ 451961 w 683293"/>
                <a:gd name="connsiteY49" fmla="*/ 42353 h 191090"/>
                <a:gd name="connsiteX50" fmla="*/ 450914 w 683293"/>
                <a:gd name="connsiteY50" fmla="*/ 41972 h 191090"/>
                <a:gd name="connsiteX51" fmla="*/ 449866 w 683293"/>
                <a:gd name="connsiteY51" fmla="*/ 41591 h 191090"/>
                <a:gd name="connsiteX52" fmla="*/ 447961 w 683293"/>
                <a:gd name="connsiteY52" fmla="*/ 40924 h 191090"/>
                <a:gd name="connsiteX53" fmla="*/ 445199 w 683293"/>
                <a:gd name="connsiteY53" fmla="*/ 39972 h 191090"/>
                <a:gd name="connsiteX54" fmla="*/ 442913 w 683293"/>
                <a:gd name="connsiteY54" fmla="*/ 39210 h 191090"/>
                <a:gd name="connsiteX55" fmla="*/ 440150 w 683293"/>
                <a:gd name="connsiteY55" fmla="*/ 38353 h 191090"/>
                <a:gd name="connsiteX56" fmla="*/ 437769 w 683293"/>
                <a:gd name="connsiteY56" fmla="*/ 37591 h 191090"/>
                <a:gd name="connsiteX57" fmla="*/ 435483 w 683293"/>
                <a:gd name="connsiteY57" fmla="*/ 36829 h 191090"/>
                <a:gd name="connsiteX58" fmla="*/ 431959 w 683293"/>
                <a:gd name="connsiteY58" fmla="*/ 35686 h 191090"/>
                <a:gd name="connsiteX59" fmla="*/ 428625 w 683293"/>
                <a:gd name="connsiteY59" fmla="*/ 34733 h 191090"/>
                <a:gd name="connsiteX60" fmla="*/ 425863 w 683293"/>
                <a:gd name="connsiteY60" fmla="*/ 33971 h 191090"/>
                <a:gd name="connsiteX61" fmla="*/ 422720 w 683293"/>
                <a:gd name="connsiteY61" fmla="*/ 33209 h 191090"/>
                <a:gd name="connsiteX62" fmla="*/ 419862 w 683293"/>
                <a:gd name="connsiteY62" fmla="*/ 32542 h 191090"/>
                <a:gd name="connsiteX63" fmla="*/ 416338 w 683293"/>
                <a:gd name="connsiteY63" fmla="*/ 31971 h 191090"/>
                <a:gd name="connsiteX64" fmla="*/ 412623 w 683293"/>
                <a:gd name="connsiteY64" fmla="*/ 31685 h 191090"/>
                <a:gd name="connsiteX65" fmla="*/ 410337 w 683293"/>
                <a:gd name="connsiteY65" fmla="*/ 31876 h 191090"/>
                <a:gd name="connsiteX66" fmla="*/ 406718 w 683293"/>
                <a:gd name="connsiteY66" fmla="*/ 32161 h 191090"/>
                <a:gd name="connsiteX67" fmla="*/ 403574 w 683293"/>
                <a:gd name="connsiteY67" fmla="*/ 31780 h 191090"/>
                <a:gd name="connsiteX68" fmla="*/ 401193 w 683293"/>
                <a:gd name="connsiteY68" fmla="*/ 31114 h 191090"/>
                <a:gd name="connsiteX69" fmla="*/ 399002 w 683293"/>
                <a:gd name="connsiteY69" fmla="*/ 30637 h 191090"/>
                <a:gd name="connsiteX70" fmla="*/ 396145 w 683293"/>
                <a:gd name="connsiteY70" fmla="*/ 29685 h 191090"/>
                <a:gd name="connsiteX71" fmla="*/ 388620 w 683293"/>
                <a:gd name="connsiteY71" fmla="*/ 26732 h 191090"/>
                <a:gd name="connsiteX72" fmla="*/ 382620 w 683293"/>
                <a:gd name="connsiteY72" fmla="*/ 24446 h 191090"/>
                <a:gd name="connsiteX73" fmla="*/ 379762 w 683293"/>
                <a:gd name="connsiteY73" fmla="*/ 23398 h 191090"/>
                <a:gd name="connsiteX74" fmla="*/ 377476 w 683293"/>
                <a:gd name="connsiteY74" fmla="*/ 22541 h 191090"/>
                <a:gd name="connsiteX75" fmla="*/ 373571 w 683293"/>
                <a:gd name="connsiteY75" fmla="*/ 21208 h 191090"/>
                <a:gd name="connsiteX76" fmla="*/ 369094 w 683293"/>
                <a:gd name="connsiteY76" fmla="*/ 19684 h 191090"/>
                <a:gd name="connsiteX77" fmla="*/ 366618 w 683293"/>
                <a:gd name="connsiteY77" fmla="*/ 18826 h 191090"/>
                <a:gd name="connsiteX78" fmla="*/ 363093 w 683293"/>
                <a:gd name="connsiteY78" fmla="*/ 17683 h 191090"/>
                <a:gd name="connsiteX79" fmla="*/ 360522 w 683293"/>
                <a:gd name="connsiteY79" fmla="*/ 16921 h 191090"/>
                <a:gd name="connsiteX80" fmla="*/ 355759 w 683293"/>
                <a:gd name="connsiteY80" fmla="*/ 15493 h 191090"/>
                <a:gd name="connsiteX81" fmla="*/ 353473 w 683293"/>
                <a:gd name="connsiteY81" fmla="*/ 14826 h 191090"/>
                <a:gd name="connsiteX82" fmla="*/ 350997 w 683293"/>
                <a:gd name="connsiteY82" fmla="*/ 14064 h 191090"/>
                <a:gd name="connsiteX83" fmla="*/ 348805 w 683293"/>
                <a:gd name="connsiteY83" fmla="*/ 13492 h 191090"/>
                <a:gd name="connsiteX84" fmla="*/ 347186 w 683293"/>
                <a:gd name="connsiteY84" fmla="*/ 13016 h 191090"/>
                <a:gd name="connsiteX85" fmla="*/ 346139 w 683293"/>
                <a:gd name="connsiteY85" fmla="*/ 12730 h 191090"/>
                <a:gd name="connsiteX86" fmla="*/ 346043 w 683293"/>
                <a:gd name="connsiteY86" fmla="*/ 12730 h 191090"/>
                <a:gd name="connsiteX87" fmla="*/ 344996 w 683293"/>
                <a:gd name="connsiteY87" fmla="*/ 12445 h 191090"/>
                <a:gd name="connsiteX88" fmla="*/ 173641 w 683293"/>
                <a:gd name="connsiteY88" fmla="*/ 11016 h 191090"/>
                <a:gd name="connsiteX89" fmla="*/ 39529 w 683293"/>
                <a:gd name="connsiteY89" fmla="*/ 110933 h 191090"/>
                <a:gd name="connsiteX90" fmla="*/ 27623 w 683293"/>
                <a:gd name="connsiteY90" fmla="*/ 127983 h 191090"/>
                <a:gd name="connsiteX91" fmla="*/ 10383 w 683293"/>
                <a:gd name="connsiteY91" fmla="*/ 156558 h 191090"/>
                <a:gd name="connsiteX92" fmla="*/ 7620 w 683293"/>
                <a:gd name="connsiteY92" fmla="*/ 160463 h 191090"/>
                <a:gd name="connsiteX93" fmla="*/ 571 w 683293"/>
                <a:gd name="connsiteY93" fmla="*/ 175608 h 191090"/>
                <a:gd name="connsiteX94" fmla="*/ 381 w 683293"/>
                <a:gd name="connsiteY94" fmla="*/ 176275 h 191090"/>
                <a:gd name="connsiteX95" fmla="*/ 286 w 683293"/>
                <a:gd name="connsiteY95" fmla="*/ 176465 h 191090"/>
                <a:gd name="connsiteX96" fmla="*/ 286 w 683293"/>
                <a:gd name="connsiteY96" fmla="*/ 176656 h 191090"/>
                <a:gd name="connsiteX97" fmla="*/ 191 w 683293"/>
                <a:gd name="connsiteY97" fmla="*/ 176846 h 191090"/>
                <a:gd name="connsiteX98" fmla="*/ 95 w 683293"/>
                <a:gd name="connsiteY98" fmla="*/ 177132 h 191090"/>
                <a:gd name="connsiteX99" fmla="*/ 0 w 683293"/>
                <a:gd name="connsiteY99" fmla="*/ 177513 h 191090"/>
                <a:gd name="connsiteX100" fmla="*/ 0 w 683293"/>
                <a:gd name="connsiteY100" fmla="*/ 177894 h 191090"/>
                <a:gd name="connsiteX101" fmla="*/ 191 w 683293"/>
                <a:gd name="connsiteY101" fmla="*/ 177703 h 191090"/>
                <a:gd name="connsiteX102" fmla="*/ 477 w 683293"/>
                <a:gd name="connsiteY102" fmla="*/ 177322 h 191090"/>
                <a:gd name="connsiteX103" fmla="*/ 1048 w 683293"/>
                <a:gd name="connsiteY103" fmla="*/ 176656 h 191090"/>
                <a:gd name="connsiteX104" fmla="*/ 1810 w 683293"/>
                <a:gd name="connsiteY104" fmla="*/ 175703 h 191090"/>
                <a:gd name="connsiteX105" fmla="*/ 2381 w 683293"/>
                <a:gd name="connsiteY105" fmla="*/ 175036 h 191090"/>
                <a:gd name="connsiteX106" fmla="*/ 3239 w 683293"/>
                <a:gd name="connsiteY106" fmla="*/ 174084 h 191090"/>
                <a:gd name="connsiteX107" fmla="*/ 4286 w 683293"/>
                <a:gd name="connsiteY107" fmla="*/ 172941 h 191090"/>
                <a:gd name="connsiteX108" fmla="*/ 4858 w 683293"/>
                <a:gd name="connsiteY108" fmla="*/ 172274 h 191090"/>
                <a:gd name="connsiteX109" fmla="*/ 5525 w 683293"/>
                <a:gd name="connsiteY109" fmla="*/ 171607 h 191090"/>
                <a:gd name="connsiteX110" fmla="*/ 6382 w 683293"/>
                <a:gd name="connsiteY110" fmla="*/ 170750 h 191090"/>
                <a:gd name="connsiteX111" fmla="*/ 7525 w 683293"/>
                <a:gd name="connsiteY111" fmla="*/ 169607 h 191090"/>
                <a:gd name="connsiteX112" fmla="*/ 8001 w 683293"/>
                <a:gd name="connsiteY112" fmla="*/ 169131 h 191090"/>
                <a:gd name="connsiteX113" fmla="*/ 9049 w 683293"/>
                <a:gd name="connsiteY113" fmla="*/ 168083 h 191090"/>
                <a:gd name="connsiteX114" fmla="*/ 9811 w 683293"/>
                <a:gd name="connsiteY114" fmla="*/ 167321 h 191090"/>
                <a:gd name="connsiteX115" fmla="*/ 10763 w 683293"/>
                <a:gd name="connsiteY115" fmla="*/ 166464 h 191090"/>
                <a:gd name="connsiteX116" fmla="*/ 12002 w 683293"/>
                <a:gd name="connsiteY116" fmla="*/ 165321 h 191090"/>
                <a:gd name="connsiteX117" fmla="*/ 12954 w 683293"/>
                <a:gd name="connsiteY117" fmla="*/ 164464 h 191090"/>
                <a:gd name="connsiteX118" fmla="*/ 13811 w 683293"/>
                <a:gd name="connsiteY118" fmla="*/ 163702 h 191090"/>
                <a:gd name="connsiteX119" fmla="*/ 14669 w 683293"/>
                <a:gd name="connsiteY119" fmla="*/ 162844 h 191090"/>
                <a:gd name="connsiteX120" fmla="*/ 15240 w 683293"/>
                <a:gd name="connsiteY120" fmla="*/ 162273 h 191090"/>
                <a:gd name="connsiteX121" fmla="*/ 16002 w 683293"/>
                <a:gd name="connsiteY121" fmla="*/ 161606 h 191090"/>
                <a:gd name="connsiteX122" fmla="*/ 16669 w 683293"/>
                <a:gd name="connsiteY122" fmla="*/ 161035 h 191090"/>
                <a:gd name="connsiteX123" fmla="*/ 17240 w 683293"/>
                <a:gd name="connsiteY123" fmla="*/ 160558 h 191090"/>
                <a:gd name="connsiteX124" fmla="*/ 18193 w 683293"/>
                <a:gd name="connsiteY124" fmla="*/ 159701 h 191090"/>
                <a:gd name="connsiteX125" fmla="*/ 18955 w 683293"/>
                <a:gd name="connsiteY125" fmla="*/ 159034 h 191090"/>
                <a:gd name="connsiteX126" fmla="*/ 19908 w 683293"/>
                <a:gd name="connsiteY126" fmla="*/ 158177 h 191090"/>
                <a:gd name="connsiteX127" fmla="*/ 20764 w 683293"/>
                <a:gd name="connsiteY127" fmla="*/ 157510 h 191090"/>
                <a:gd name="connsiteX128" fmla="*/ 21908 w 683293"/>
                <a:gd name="connsiteY128" fmla="*/ 156558 h 191090"/>
                <a:gd name="connsiteX129" fmla="*/ 22670 w 683293"/>
                <a:gd name="connsiteY129" fmla="*/ 155891 h 191090"/>
                <a:gd name="connsiteX130" fmla="*/ 23146 w 683293"/>
                <a:gd name="connsiteY130" fmla="*/ 155510 h 191090"/>
                <a:gd name="connsiteX131" fmla="*/ 23813 w 683293"/>
                <a:gd name="connsiteY131" fmla="*/ 154939 h 191090"/>
                <a:gd name="connsiteX132" fmla="*/ 24384 w 683293"/>
                <a:gd name="connsiteY132" fmla="*/ 154558 h 191090"/>
                <a:gd name="connsiteX133" fmla="*/ 24479 w 683293"/>
                <a:gd name="connsiteY133" fmla="*/ 154462 h 191090"/>
                <a:gd name="connsiteX134" fmla="*/ 25051 w 683293"/>
                <a:gd name="connsiteY134" fmla="*/ 153986 h 191090"/>
                <a:gd name="connsiteX135" fmla="*/ 25908 w 683293"/>
                <a:gd name="connsiteY135" fmla="*/ 153319 h 191090"/>
                <a:gd name="connsiteX136" fmla="*/ 52388 w 683293"/>
                <a:gd name="connsiteY136" fmla="*/ 135317 h 191090"/>
                <a:gd name="connsiteX137" fmla="*/ 156591 w 683293"/>
                <a:gd name="connsiteY137" fmla="*/ 121315 h 191090"/>
                <a:gd name="connsiteX138" fmla="*/ 276987 w 683293"/>
                <a:gd name="connsiteY138" fmla="*/ 158558 h 191090"/>
                <a:gd name="connsiteX139" fmla="*/ 293942 w 683293"/>
                <a:gd name="connsiteY139" fmla="*/ 164083 h 191090"/>
                <a:gd name="connsiteX140" fmla="*/ 351473 w 683293"/>
                <a:gd name="connsiteY140" fmla="*/ 177703 h 191090"/>
                <a:gd name="connsiteX141" fmla="*/ 388620 w 683293"/>
                <a:gd name="connsiteY141" fmla="*/ 187133 h 191090"/>
                <a:gd name="connsiteX142" fmla="*/ 402717 w 683293"/>
                <a:gd name="connsiteY142" fmla="*/ 189800 h 191090"/>
                <a:gd name="connsiteX143" fmla="*/ 415766 w 683293"/>
                <a:gd name="connsiteY143" fmla="*/ 185800 h 191090"/>
                <a:gd name="connsiteX144" fmla="*/ 376619 w 683293"/>
                <a:gd name="connsiteY144" fmla="*/ 177799 h 191090"/>
                <a:gd name="connsiteX145" fmla="*/ 320326 w 683293"/>
                <a:gd name="connsiteY145" fmla="*/ 160939 h 191090"/>
                <a:gd name="connsiteX146" fmla="*/ 326231 w 683293"/>
                <a:gd name="connsiteY146" fmla="*/ 158082 h 191090"/>
                <a:gd name="connsiteX147" fmla="*/ 340329 w 683293"/>
                <a:gd name="connsiteY147" fmla="*/ 158749 h 191090"/>
                <a:gd name="connsiteX148" fmla="*/ 405194 w 683293"/>
                <a:gd name="connsiteY148" fmla="*/ 175417 h 191090"/>
                <a:gd name="connsiteX149" fmla="*/ 457105 w 683293"/>
                <a:gd name="connsiteY149" fmla="*/ 182466 h 191090"/>
                <a:gd name="connsiteX150" fmla="*/ 457581 w 683293"/>
                <a:gd name="connsiteY150" fmla="*/ 182466 h 191090"/>
                <a:gd name="connsiteX151" fmla="*/ 457867 w 683293"/>
                <a:gd name="connsiteY151" fmla="*/ 182466 h 191090"/>
                <a:gd name="connsiteX152" fmla="*/ 457962 w 683293"/>
                <a:gd name="connsiteY152" fmla="*/ 182466 h 191090"/>
                <a:gd name="connsiteX153" fmla="*/ 458629 w 683293"/>
                <a:gd name="connsiteY153" fmla="*/ 182466 h 191090"/>
                <a:gd name="connsiteX154" fmla="*/ 459296 w 683293"/>
                <a:gd name="connsiteY154" fmla="*/ 182466 h 191090"/>
                <a:gd name="connsiteX155" fmla="*/ 460343 w 683293"/>
                <a:gd name="connsiteY155" fmla="*/ 182466 h 191090"/>
                <a:gd name="connsiteX156" fmla="*/ 461582 w 683293"/>
                <a:gd name="connsiteY156" fmla="*/ 182466 h 191090"/>
                <a:gd name="connsiteX157" fmla="*/ 463011 w 683293"/>
                <a:gd name="connsiteY157" fmla="*/ 182371 h 191090"/>
                <a:gd name="connsiteX158" fmla="*/ 464154 w 683293"/>
                <a:gd name="connsiteY158" fmla="*/ 182275 h 191090"/>
                <a:gd name="connsiteX159" fmla="*/ 466249 w 683293"/>
                <a:gd name="connsiteY159" fmla="*/ 182180 h 191090"/>
                <a:gd name="connsiteX160" fmla="*/ 467583 w 683293"/>
                <a:gd name="connsiteY160" fmla="*/ 182085 h 191090"/>
                <a:gd name="connsiteX161" fmla="*/ 469964 w 683293"/>
                <a:gd name="connsiteY161" fmla="*/ 181894 h 191090"/>
                <a:gd name="connsiteX162" fmla="*/ 471488 w 683293"/>
                <a:gd name="connsiteY162" fmla="*/ 181799 h 191090"/>
                <a:gd name="connsiteX163" fmla="*/ 474345 w 683293"/>
                <a:gd name="connsiteY163" fmla="*/ 181609 h 191090"/>
                <a:gd name="connsiteX164" fmla="*/ 475679 w 683293"/>
                <a:gd name="connsiteY164" fmla="*/ 181513 h 191090"/>
                <a:gd name="connsiteX165" fmla="*/ 478631 w 683293"/>
                <a:gd name="connsiteY165" fmla="*/ 181228 h 191090"/>
                <a:gd name="connsiteX166" fmla="*/ 480060 w 683293"/>
                <a:gd name="connsiteY166" fmla="*/ 181037 h 191090"/>
                <a:gd name="connsiteX167" fmla="*/ 482537 w 683293"/>
                <a:gd name="connsiteY167" fmla="*/ 180751 h 191090"/>
                <a:gd name="connsiteX168" fmla="*/ 484727 w 683293"/>
                <a:gd name="connsiteY168" fmla="*/ 180466 h 191090"/>
                <a:gd name="connsiteX169" fmla="*/ 486728 w 683293"/>
                <a:gd name="connsiteY169" fmla="*/ 180275 h 191090"/>
                <a:gd name="connsiteX170" fmla="*/ 490157 w 683293"/>
                <a:gd name="connsiteY170" fmla="*/ 179799 h 191090"/>
                <a:gd name="connsiteX171" fmla="*/ 491680 w 683293"/>
                <a:gd name="connsiteY171" fmla="*/ 179608 h 191090"/>
                <a:gd name="connsiteX172" fmla="*/ 495110 w 683293"/>
                <a:gd name="connsiteY172" fmla="*/ 179132 h 191090"/>
                <a:gd name="connsiteX173" fmla="*/ 498824 w 683293"/>
                <a:gd name="connsiteY173" fmla="*/ 178561 h 191090"/>
                <a:gd name="connsiteX174" fmla="*/ 501205 w 683293"/>
                <a:gd name="connsiteY174" fmla="*/ 178180 h 191090"/>
                <a:gd name="connsiteX175" fmla="*/ 503777 w 683293"/>
                <a:gd name="connsiteY175" fmla="*/ 177799 h 191090"/>
                <a:gd name="connsiteX176" fmla="*/ 506635 w 683293"/>
                <a:gd name="connsiteY176" fmla="*/ 177322 h 191090"/>
                <a:gd name="connsiteX177" fmla="*/ 508445 w 683293"/>
                <a:gd name="connsiteY177" fmla="*/ 177037 h 191090"/>
                <a:gd name="connsiteX178" fmla="*/ 510350 w 683293"/>
                <a:gd name="connsiteY178" fmla="*/ 176751 h 191090"/>
                <a:gd name="connsiteX179" fmla="*/ 512064 w 683293"/>
                <a:gd name="connsiteY179" fmla="*/ 176465 h 191090"/>
                <a:gd name="connsiteX180" fmla="*/ 513683 w 683293"/>
                <a:gd name="connsiteY180" fmla="*/ 176179 h 191090"/>
                <a:gd name="connsiteX181" fmla="*/ 515874 w 683293"/>
                <a:gd name="connsiteY181" fmla="*/ 175798 h 191090"/>
                <a:gd name="connsiteX182" fmla="*/ 517493 w 683293"/>
                <a:gd name="connsiteY182" fmla="*/ 175513 h 191090"/>
                <a:gd name="connsiteX183" fmla="*/ 519779 w 683293"/>
                <a:gd name="connsiteY183" fmla="*/ 175036 h 191090"/>
                <a:gd name="connsiteX184" fmla="*/ 521780 w 683293"/>
                <a:gd name="connsiteY184" fmla="*/ 174655 h 191090"/>
                <a:gd name="connsiteX185" fmla="*/ 524352 w 683293"/>
                <a:gd name="connsiteY185" fmla="*/ 174179 h 191090"/>
                <a:gd name="connsiteX186" fmla="*/ 526066 w 683293"/>
                <a:gd name="connsiteY186" fmla="*/ 173798 h 191090"/>
                <a:gd name="connsiteX187" fmla="*/ 527781 w 683293"/>
                <a:gd name="connsiteY187" fmla="*/ 173417 h 191090"/>
                <a:gd name="connsiteX188" fmla="*/ 529590 w 683293"/>
                <a:gd name="connsiteY188" fmla="*/ 173036 h 191090"/>
                <a:gd name="connsiteX189" fmla="*/ 531495 w 683293"/>
                <a:gd name="connsiteY189" fmla="*/ 172655 h 191090"/>
                <a:gd name="connsiteX190" fmla="*/ 533305 w 683293"/>
                <a:gd name="connsiteY190" fmla="*/ 172274 h 191090"/>
                <a:gd name="connsiteX191" fmla="*/ 535591 w 683293"/>
                <a:gd name="connsiteY191" fmla="*/ 171798 h 191090"/>
                <a:gd name="connsiteX192" fmla="*/ 538258 w 683293"/>
                <a:gd name="connsiteY192" fmla="*/ 171226 h 191090"/>
                <a:gd name="connsiteX193" fmla="*/ 540068 w 683293"/>
                <a:gd name="connsiteY193" fmla="*/ 170845 h 191090"/>
                <a:gd name="connsiteX194" fmla="*/ 542354 w 683293"/>
                <a:gd name="connsiteY194" fmla="*/ 170369 h 191090"/>
                <a:gd name="connsiteX195" fmla="*/ 544639 w 683293"/>
                <a:gd name="connsiteY195" fmla="*/ 169893 h 191090"/>
                <a:gd name="connsiteX196" fmla="*/ 546640 w 683293"/>
                <a:gd name="connsiteY196" fmla="*/ 169417 h 191090"/>
                <a:gd name="connsiteX197" fmla="*/ 548640 w 683293"/>
                <a:gd name="connsiteY197" fmla="*/ 168940 h 191090"/>
                <a:gd name="connsiteX198" fmla="*/ 551212 w 683293"/>
                <a:gd name="connsiteY198" fmla="*/ 168369 h 191090"/>
                <a:gd name="connsiteX199" fmla="*/ 553212 w 683293"/>
                <a:gd name="connsiteY199" fmla="*/ 167893 h 191090"/>
                <a:gd name="connsiteX200" fmla="*/ 555308 w 683293"/>
                <a:gd name="connsiteY200" fmla="*/ 167416 h 191090"/>
                <a:gd name="connsiteX201" fmla="*/ 557213 w 683293"/>
                <a:gd name="connsiteY201" fmla="*/ 166940 h 191090"/>
                <a:gd name="connsiteX202" fmla="*/ 559975 w 683293"/>
                <a:gd name="connsiteY202" fmla="*/ 166273 h 191090"/>
                <a:gd name="connsiteX203" fmla="*/ 563213 w 683293"/>
                <a:gd name="connsiteY203" fmla="*/ 165511 h 191090"/>
                <a:gd name="connsiteX204" fmla="*/ 564071 w 683293"/>
                <a:gd name="connsiteY204" fmla="*/ 165321 h 191090"/>
                <a:gd name="connsiteX205" fmla="*/ 565214 w 683293"/>
                <a:gd name="connsiteY205" fmla="*/ 164940 h 191090"/>
                <a:gd name="connsiteX206" fmla="*/ 565976 w 683293"/>
                <a:gd name="connsiteY206" fmla="*/ 164654 h 191090"/>
                <a:gd name="connsiteX207" fmla="*/ 566928 w 683293"/>
                <a:gd name="connsiteY207" fmla="*/ 164273 h 191090"/>
                <a:gd name="connsiteX208" fmla="*/ 567880 w 683293"/>
                <a:gd name="connsiteY208" fmla="*/ 163892 h 191090"/>
                <a:gd name="connsiteX209" fmla="*/ 568643 w 683293"/>
                <a:gd name="connsiteY209" fmla="*/ 163606 h 191090"/>
                <a:gd name="connsiteX210" fmla="*/ 569405 w 683293"/>
                <a:gd name="connsiteY210" fmla="*/ 163225 h 191090"/>
                <a:gd name="connsiteX211" fmla="*/ 569500 w 683293"/>
                <a:gd name="connsiteY211" fmla="*/ 163225 h 191090"/>
                <a:gd name="connsiteX212" fmla="*/ 570738 w 683293"/>
                <a:gd name="connsiteY212" fmla="*/ 162654 h 191090"/>
                <a:gd name="connsiteX213" fmla="*/ 571977 w 683293"/>
                <a:gd name="connsiteY213" fmla="*/ 162082 h 191090"/>
                <a:gd name="connsiteX214" fmla="*/ 611887 w 683293"/>
                <a:gd name="connsiteY214" fmla="*/ 134746 h 191090"/>
                <a:gd name="connsiteX215" fmla="*/ 634270 w 683293"/>
                <a:gd name="connsiteY215" fmla="*/ 111981 h 191090"/>
                <a:gd name="connsiteX216" fmla="*/ 664083 w 683293"/>
                <a:gd name="connsiteY216" fmla="*/ 71023 h 191090"/>
                <a:gd name="connsiteX217" fmla="*/ 676847 w 683293"/>
                <a:gd name="connsiteY217" fmla="*/ 43877 h 191090"/>
                <a:gd name="connsiteX218" fmla="*/ 679228 w 683293"/>
                <a:gd name="connsiteY218" fmla="*/ 29780 h 191090"/>
                <a:gd name="connsiteX219" fmla="*/ 304705 w 683293"/>
                <a:gd name="connsiteY219" fmla="*/ 25113 h 191090"/>
                <a:gd name="connsiteX220" fmla="*/ 293465 w 683293"/>
                <a:gd name="connsiteY220" fmla="*/ 20541 h 191090"/>
                <a:gd name="connsiteX221" fmla="*/ 308324 w 683293"/>
                <a:gd name="connsiteY221" fmla="*/ 24351 h 191090"/>
                <a:gd name="connsiteX222" fmla="*/ 304705 w 683293"/>
                <a:gd name="connsiteY222" fmla="*/ 25113 h 191090"/>
                <a:gd name="connsiteX223" fmla="*/ 388049 w 683293"/>
                <a:gd name="connsiteY223" fmla="*/ 46068 h 191090"/>
                <a:gd name="connsiteX224" fmla="*/ 401098 w 683293"/>
                <a:gd name="connsiteY224" fmla="*/ 47687 h 191090"/>
                <a:gd name="connsiteX225" fmla="*/ 388049 w 683293"/>
                <a:gd name="connsiteY225" fmla="*/ 46068 h 191090"/>
                <a:gd name="connsiteX226" fmla="*/ 406241 w 683293"/>
                <a:gd name="connsiteY226" fmla="*/ 51973 h 191090"/>
                <a:gd name="connsiteX227" fmla="*/ 415100 w 683293"/>
                <a:gd name="connsiteY227" fmla="*/ 54926 h 191090"/>
                <a:gd name="connsiteX228" fmla="*/ 406241 w 683293"/>
                <a:gd name="connsiteY228" fmla="*/ 51973 h 191090"/>
                <a:gd name="connsiteX229" fmla="*/ 427387 w 683293"/>
                <a:gd name="connsiteY229" fmla="*/ 47020 h 191090"/>
                <a:gd name="connsiteX230" fmla="*/ 427197 w 683293"/>
                <a:gd name="connsiteY230" fmla="*/ 46925 h 191090"/>
                <a:gd name="connsiteX231" fmla="*/ 427577 w 683293"/>
                <a:gd name="connsiteY231" fmla="*/ 46830 h 191090"/>
                <a:gd name="connsiteX232" fmla="*/ 422053 w 683293"/>
                <a:gd name="connsiteY232" fmla="*/ 42258 h 191090"/>
                <a:gd name="connsiteX233" fmla="*/ 439674 w 683293"/>
                <a:gd name="connsiteY233" fmla="*/ 45877 h 191090"/>
                <a:gd name="connsiteX234" fmla="*/ 427387 w 683293"/>
                <a:gd name="connsiteY234" fmla="*/ 47020 h 191090"/>
                <a:gd name="connsiteX235" fmla="*/ 437769 w 683293"/>
                <a:gd name="connsiteY235" fmla="*/ 93693 h 191090"/>
                <a:gd name="connsiteX236" fmla="*/ 433864 w 683293"/>
                <a:gd name="connsiteY236" fmla="*/ 91693 h 191090"/>
                <a:gd name="connsiteX237" fmla="*/ 433864 w 683293"/>
                <a:gd name="connsiteY237" fmla="*/ 90645 h 191090"/>
                <a:gd name="connsiteX238" fmla="*/ 436245 w 683293"/>
                <a:gd name="connsiteY238" fmla="*/ 89788 h 191090"/>
                <a:gd name="connsiteX239" fmla="*/ 439864 w 683293"/>
                <a:gd name="connsiteY239" fmla="*/ 91693 h 191090"/>
                <a:gd name="connsiteX240" fmla="*/ 437769 w 683293"/>
                <a:gd name="connsiteY240" fmla="*/ 93693 h 191090"/>
                <a:gd name="connsiteX241" fmla="*/ 460724 w 683293"/>
                <a:gd name="connsiteY241" fmla="*/ 54640 h 191090"/>
                <a:gd name="connsiteX242" fmla="*/ 457295 w 683293"/>
                <a:gd name="connsiteY242" fmla="*/ 51021 h 191090"/>
                <a:gd name="connsiteX243" fmla="*/ 481108 w 683293"/>
                <a:gd name="connsiteY243" fmla="*/ 55307 h 191090"/>
                <a:gd name="connsiteX244" fmla="*/ 482918 w 683293"/>
                <a:gd name="connsiteY244" fmla="*/ 58165 h 191090"/>
                <a:gd name="connsiteX245" fmla="*/ 460724 w 683293"/>
                <a:gd name="connsiteY245" fmla="*/ 54640 h 191090"/>
                <a:gd name="connsiteX246" fmla="*/ 504920 w 683293"/>
                <a:gd name="connsiteY246" fmla="*/ 113505 h 191090"/>
                <a:gd name="connsiteX247" fmla="*/ 499206 w 683293"/>
                <a:gd name="connsiteY247" fmla="*/ 113600 h 191090"/>
                <a:gd name="connsiteX248" fmla="*/ 494729 w 683293"/>
                <a:gd name="connsiteY248" fmla="*/ 107885 h 191090"/>
                <a:gd name="connsiteX249" fmla="*/ 508159 w 683293"/>
                <a:gd name="connsiteY249" fmla="*/ 109600 h 191090"/>
                <a:gd name="connsiteX250" fmla="*/ 504920 w 683293"/>
                <a:gd name="connsiteY250" fmla="*/ 113505 h 191090"/>
                <a:gd name="connsiteX251" fmla="*/ 516446 w 683293"/>
                <a:gd name="connsiteY251" fmla="*/ 109885 h 191090"/>
                <a:gd name="connsiteX252" fmla="*/ 525971 w 683293"/>
                <a:gd name="connsiteY252" fmla="*/ 114934 h 191090"/>
                <a:gd name="connsiteX253" fmla="*/ 516446 w 683293"/>
                <a:gd name="connsiteY253" fmla="*/ 109885 h 191090"/>
                <a:gd name="connsiteX254" fmla="*/ 513302 w 683293"/>
                <a:gd name="connsiteY254" fmla="*/ 86168 h 191090"/>
                <a:gd name="connsiteX255" fmla="*/ 516541 w 683293"/>
                <a:gd name="connsiteY255" fmla="*/ 83977 h 191090"/>
                <a:gd name="connsiteX256" fmla="*/ 530733 w 683293"/>
                <a:gd name="connsiteY256" fmla="*/ 84358 h 191090"/>
                <a:gd name="connsiteX257" fmla="*/ 532638 w 683293"/>
                <a:gd name="connsiteY257" fmla="*/ 92645 h 191090"/>
                <a:gd name="connsiteX258" fmla="*/ 513302 w 683293"/>
                <a:gd name="connsiteY258" fmla="*/ 86168 h 191090"/>
                <a:gd name="connsiteX259" fmla="*/ 546259 w 683293"/>
                <a:gd name="connsiteY259" fmla="*/ 77215 h 191090"/>
                <a:gd name="connsiteX260" fmla="*/ 545212 w 683293"/>
                <a:gd name="connsiteY260" fmla="*/ 77786 h 191090"/>
                <a:gd name="connsiteX261" fmla="*/ 540830 w 683293"/>
                <a:gd name="connsiteY261" fmla="*/ 75595 h 191090"/>
                <a:gd name="connsiteX262" fmla="*/ 540734 w 683293"/>
                <a:gd name="connsiteY262" fmla="*/ 72738 h 191090"/>
                <a:gd name="connsiteX263" fmla="*/ 551022 w 683293"/>
                <a:gd name="connsiteY263" fmla="*/ 71976 h 191090"/>
                <a:gd name="connsiteX264" fmla="*/ 546259 w 683293"/>
                <a:gd name="connsiteY264" fmla="*/ 77215 h 1910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</a:cxnLst>
              <a:rect l="l" t="t" r="r" b="b"/>
              <a:pathLst>
                <a:path w="683293" h="191090">
                  <a:moveTo>
                    <a:pt x="679228" y="29780"/>
                  </a:moveTo>
                  <a:cubicBezTo>
                    <a:pt x="669703" y="35781"/>
                    <a:pt x="657987" y="42353"/>
                    <a:pt x="632174" y="53974"/>
                  </a:cubicBezTo>
                  <a:cubicBezTo>
                    <a:pt x="624840" y="57307"/>
                    <a:pt x="616554" y="56926"/>
                    <a:pt x="608362" y="57688"/>
                  </a:cubicBezTo>
                  <a:cubicBezTo>
                    <a:pt x="603028" y="58165"/>
                    <a:pt x="598170" y="59593"/>
                    <a:pt x="593122" y="60546"/>
                  </a:cubicBezTo>
                  <a:cubicBezTo>
                    <a:pt x="590931" y="62737"/>
                    <a:pt x="588931" y="64451"/>
                    <a:pt x="587693" y="64261"/>
                  </a:cubicBezTo>
                  <a:cubicBezTo>
                    <a:pt x="578454" y="63403"/>
                    <a:pt x="566357" y="67975"/>
                    <a:pt x="557499" y="65023"/>
                  </a:cubicBezTo>
                  <a:cubicBezTo>
                    <a:pt x="556641" y="64642"/>
                    <a:pt x="555689" y="64356"/>
                    <a:pt x="554831" y="64070"/>
                  </a:cubicBezTo>
                  <a:cubicBezTo>
                    <a:pt x="552260" y="64737"/>
                    <a:pt x="549307" y="64832"/>
                    <a:pt x="546164" y="64165"/>
                  </a:cubicBezTo>
                  <a:cubicBezTo>
                    <a:pt x="542163" y="63308"/>
                    <a:pt x="538068" y="62451"/>
                    <a:pt x="534067" y="61594"/>
                  </a:cubicBezTo>
                  <a:cubicBezTo>
                    <a:pt x="533686" y="61498"/>
                    <a:pt x="533305" y="61403"/>
                    <a:pt x="532924" y="61308"/>
                  </a:cubicBezTo>
                  <a:cubicBezTo>
                    <a:pt x="532924" y="61308"/>
                    <a:pt x="532924" y="61308"/>
                    <a:pt x="532924" y="61308"/>
                  </a:cubicBezTo>
                  <a:cubicBezTo>
                    <a:pt x="532352" y="61213"/>
                    <a:pt x="531876" y="61117"/>
                    <a:pt x="531305" y="61022"/>
                  </a:cubicBezTo>
                  <a:cubicBezTo>
                    <a:pt x="530829" y="60927"/>
                    <a:pt x="530257" y="60832"/>
                    <a:pt x="529780" y="60736"/>
                  </a:cubicBezTo>
                  <a:cubicBezTo>
                    <a:pt x="529209" y="60641"/>
                    <a:pt x="528543" y="60451"/>
                    <a:pt x="527971" y="60355"/>
                  </a:cubicBezTo>
                  <a:cubicBezTo>
                    <a:pt x="527399" y="60260"/>
                    <a:pt x="526733" y="60070"/>
                    <a:pt x="526162" y="59974"/>
                  </a:cubicBezTo>
                  <a:cubicBezTo>
                    <a:pt x="525304" y="59784"/>
                    <a:pt x="524447" y="59593"/>
                    <a:pt x="523590" y="59403"/>
                  </a:cubicBezTo>
                  <a:cubicBezTo>
                    <a:pt x="523018" y="59308"/>
                    <a:pt x="522351" y="59117"/>
                    <a:pt x="521780" y="59022"/>
                  </a:cubicBezTo>
                  <a:cubicBezTo>
                    <a:pt x="520827" y="58831"/>
                    <a:pt x="519875" y="58641"/>
                    <a:pt x="519018" y="58450"/>
                  </a:cubicBezTo>
                  <a:cubicBezTo>
                    <a:pt x="518922" y="58450"/>
                    <a:pt x="518922" y="58450"/>
                    <a:pt x="518827" y="58450"/>
                  </a:cubicBezTo>
                  <a:cubicBezTo>
                    <a:pt x="518065" y="58260"/>
                    <a:pt x="517303" y="58165"/>
                    <a:pt x="516541" y="57974"/>
                  </a:cubicBezTo>
                  <a:cubicBezTo>
                    <a:pt x="515588" y="57784"/>
                    <a:pt x="514636" y="57593"/>
                    <a:pt x="513588" y="57403"/>
                  </a:cubicBezTo>
                  <a:cubicBezTo>
                    <a:pt x="513112" y="57307"/>
                    <a:pt x="512636" y="57212"/>
                    <a:pt x="512159" y="57117"/>
                  </a:cubicBezTo>
                  <a:cubicBezTo>
                    <a:pt x="511874" y="57022"/>
                    <a:pt x="511683" y="57022"/>
                    <a:pt x="511397" y="56926"/>
                  </a:cubicBezTo>
                  <a:cubicBezTo>
                    <a:pt x="510636" y="56736"/>
                    <a:pt x="509969" y="56641"/>
                    <a:pt x="509207" y="56450"/>
                  </a:cubicBezTo>
                  <a:cubicBezTo>
                    <a:pt x="508445" y="56260"/>
                    <a:pt x="507683" y="56164"/>
                    <a:pt x="506825" y="55974"/>
                  </a:cubicBezTo>
                  <a:cubicBezTo>
                    <a:pt x="506539" y="55879"/>
                    <a:pt x="506159" y="55879"/>
                    <a:pt x="505873" y="55783"/>
                  </a:cubicBezTo>
                  <a:cubicBezTo>
                    <a:pt x="505111" y="55593"/>
                    <a:pt x="504254" y="55402"/>
                    <a:pt x="503492" y="55307"/>
                  </a:cubicBezTo>
                  <a:cubicBezTo>
                    <a:pt x="502539" y="55117"/>
                    <a:pt x="501682" y="54926"/>
                    <a:pt x="500729" y="54736"/>
                  </a:cubicBezTo>
                  <a:cubicBezTo>
                    <a:pt x="499206" y="54450"/>
                    <a:pt x="497587" y="54069"/>
                    <a:pt x="496062" y="53688"/>
                  </a:cubicBezTo>
                  <a:cubicBezTo>
                    <a:pt x="494824" y="53402"/>
                    <a:pt x="493681" y="53212"/>
                    <a:pt x="492443" y="52926"/>
                  </a:cubicBezTo>
                  <a:cubicBezTo>
                    <a:pt x="492347" y="52926"/>
                    <a:pt x="492252" y="52926"/>
                    <a:pt x="492157" y="52831"/>
                  </a:cubicBezTo>
                  <a:cubicBezTo>
                    <a:pt x="491109" y="52640"/>
                    <a:pt x="489966" y="52354"/>
                    <a:pt x="488918" y="52069"/>
                  </a:cubicBezTo>
                  <a:cubicBezTo>
                    <a:pt x="487680" y="51783"/>
                    <a:pt x="486442" y="51497"/>
                    <a:pt x="485204" y="51211"/>
                  </a:cubicBezTo>
                  <a:cubicBezTo>
                    <a:pt x="484347" y="51021"/>
                    <a:pt x="483584" y="50830"/>
                    <a:pt x="482727" y="50640"/>
                  </a:cubicBezTo>
                  <a:cubicBezTo>
                    <a:pt x="481965" y="50449"/>
                    <a:pt x="481108" y="50259"/>
                    <a:pt x="480346" y="50068"/>
                  </a:cubicBezTo>
                  <a:cubicBezTo>
                    <a:pt x="480251" y="50068"/>
                    <a:pt x="480156" y="50068"/>
                    <a:pt x="480060" y="49973"/>
                  </a:cubicBezTo>
                  <a:cubicBezTo>
                    <a:pt x="480060" y="49973"/>
                    <a:pt x="479965" y="49973"/>
                    <a:pt x="479965" y="49973"/>
                  </a:cubicBezTo>
                  <a:cubicBezTo>
                    <a:pt x="478917" y="49687"/>
                    <a:pt x="477774" y="49497"/>
                    <a:pt x="476727" y="49211"/>
                  </a:cubicBezTo>
                  <a:cubicBezTo>
                    <a:pt x="475965" y="49021"/>
                    <a:pt x="475202" y="48830"/>
                    <a:pt x="474440" y="48640"/>
                  </a:cubicBezTo>
                  <a:cubicBezTo>
                    <a:pt x="474059" y="48544"/>
                    <a:pt x="473679" y="48449"/>
                    <a:pt x="473393" y="48354"/>
                  </a:cubicBezTo>
                  <a:cubicBezTo>
                    <a:pt x="472440" y="48163"/>
                    <a:pt x="471488" y="47878"/>
                    <a:pt x="470440" y="47687"/>
                  </a:cubicBezTo>
                  <a:cubicBezTo>
                    <a:pt x="469678" y="47497"/>
                    <a:pt x="468821" y="47306"/>
                    <a:pt x="468059" y="47116"/>
                  </a:cubicBezTo>
                  <a:cubicBezTo>
                    <a:pt x="467487" y="47020"/>
                    <a:pt x="466916" y="46830"/>
                    <a:pt x="466440" y="46735"/>
                  </a:cubicBezTo>
                  <a:cubicBezTo>
                    <a:pt x="465677" y="46544"/>
                    <a:pt x="464820" y="46354"/>
                    <a:pt x="464058" y="46068"/>
                  </a:cubicBezTo>
                  <a:cubicBezTo>
                    <a:pt x="463105" y="45782"/>
                    <a:pt x="462058" y="45496"/>
                    <a:pt x="461010" y="45211"/>
                  </a:cubicBezTo>
                  <a:cubicBezTo>
                    <a:pt x="460058" y="44925"/>
                    <a:pt x="459010" y="44639"/>
                    <a:pt x="457962" y="44258"/>
                  </a:cubicBezTo>
                  <a:cubicBezTo>
                    <a:pt x="457391" y="44068"/>
                    <a:pt x="456724" y="43877"/>
                    <a:pt x="456152" y="43687"/>
                  </a:cubicBezTo>
                  <a:cubicBezTo>
                    <a:pt x="455486" y="43496"/>
                    <a:pt x="454819" y="43210"/>
                    <a:pt x="454152" y="43020"/>
                  </a:cubicBezTo>
                  <a:cubicBezTo>
                    <a:pt x="453486" y="42829"/>
                    <a:pt x="452724" y="42544"/>
                    <a:pt x="452057" y="42353"/>
                  </a:cubicBezTo>
                  <a:cubicBezTo>
                    <a:pt x="452057" y="42353"/>
                    <a:pt x="451961" y="42353"/>
                    <a:pt x="451961" y="42353"/>
                  </a:cubicBezTo>
                  <a:cubicBezTo>
                    <a:pt x="451581" y="42258"/>
                    <a:pt x="451295" y="42163"/>
                    <a:pt x="450914" y="41972"/>
                  </a:cubicBezTo>
                  <a:cubicBezTo>
                    <a:pt x="450533" y="41877"/>
                    <a:pt x="450247" y="41782"/>
                    <a:pt x="449866" y="41591"/>
                  </a:cubicBezTo>
                  <a:cubicBezTo>
                    <a:pt x="449199" y="41401"/>
                    <a:pt x="448533" y="41115"/>
                    <a:pt x="447961" y="40924"/>
                  </a:cubicBezTo>
                  <a:cubicBezTo>
                    <a:pt x="447008" y="40639"/>
                    <a:pt x="446151" y="40353"/>
                    <a:pt x="445199" y="39972"/>
                  </a:cubicBezTo>
                  <a:cubicBezTo>
                    <a:pt x="444437" y="39686"/>
                    <a:pt x="443675" y="39496"/>
                    <a:pt x="442913" y="39210"/>
                  </a:cubicBezTo>
                  <a:cubicBezTo>
                    <a:pt x="441960" y="38924"/>
                    <a:pt x="441103" y="38638"/>
                    <a:pt x="440150" y="38353"/>
                  </a:cubicBezTo>
                  <a:cubicBezTo>
                    <a:pt x="439388" y="38067"/>
                    <a:pt x="438627" y="37876"/>
                    <a:pt x="437769" y="37591"/>
                  </a:cubicBezTo>
                  <a:cubicBezTo>
                    <a:pt x="437007" y="37305"/>
                    <a:pt x="436245" y="37114"/>
                    <a:pt x="435483" y="36829"/>
                  </a:cubicBezTo>
                  <a:cubicBezTo>
                    <a:pt x="434340" y="36448"/>
                    <a:pt x="433102" y="36067"/>
                    <a:pt x="431959" y="35686"/>
                  </a:cubicBezTo>
                  <a:cubicBezTo>
                    <a:pt x="430816" y="35305"/>
                    <a:pt x="429768" y="35019"/>
                    <a:pt x="428625" y="34733"/>
                  </a:cubicBezTo>
                  <a:cubicBezTo>
                    <a:pt x="427673" y="34447"/>
                    <a:pt x="426720" y="34162"/>
                    <a:pt x="425863" y="33971"/>
                  </a:cubicBezTo>
                  <a:cubicBezTo>
                    <a:pt x="424815" y="33685"/>
                    <a:pt x="423768" y="33400"/>
                    <a:pt x="422720" y="33209"/>
                  </a:cubicBezTo>
                  <a:cubicBezTo>
                    <a:pt x="421767" y="33019"/>
                    <a:pt x="420814" y="32733"/>
                    <a:pt x="419862" y="32542"/>
                  </a:cubicBezTo>
                  <a:cubicBezTo>
                    <a:pt x="418624" y="32257"/>
                    <a:pt x="417386" y="32066"/>
                    <a:pt x="416338" y="31971"/>
                  </a:cubicBezTo>
                  <a:cubicBezTo>
                    <a:pt x="415004" y="31780"/>
                    <a:pt x="413766" y="31685"/>
                    <a:pt x="412623" y="31685"/>
                  </a:cubicBezTo>
                  <a:cubicBezTo>
                    <a:pt x="411766" y="31685"/>
                    <a:pt x="411004" y="31685"/>
                    <a:pt x="410337" y="31876"/>
                  </a:cubicBezTo>
                  <a:cubicBezTo>
                    <a:pt x="409099" y="32066"/>
                    <a:pt x="407861" y="32161"/>
                    <a:pt x="406718" y="32161"/>
                  </a:cubicBezTo>
                  <a:cubicBezTo>
                    <a:pt x="405670" y="32161"/>
                    <a:pt x="404622" y="31971"/>
                    <a:pt x="403574" y="31780"/>
                  </a:cubicBezTo>
                  <a:cubicBezTo>
                    <a:pt x="402717" y="31590"/>
                    <a:pt x="401955" y="31399"/>
                    <a:pt x="401193" y="31114"/>
                  </a:cubicBezTo>
                  <a:cubicBezTo>
                    <a:pt x="400431" y="31018"/>
                    <a:pt x="399669" y="30828"/>
                    <a:pt x="399002" y="30637"/>
                  </a:cubicBezTo>
                  <a:cubicBezTo>
                    <a:pt x="398050" y="30352"/>
                    <a:pt x="397097" y="30066"/>
                    <a:pt x="396145" y="29685"/>
                  </a:cubicBezTo>
                  <a:cubicBezTo>
                    <a:pt x="393668" y="28637"/>
                    <a:pt x="391096" y="27685"/>
                    <a:pt x="388620" y="26732"/>
                  </a:cubicBezTo>
                  <a:cubicBezTo>
                    <a:pt x="386620" y="25970"/>
                    <a:pt x="384620" y="25208"/>
                    <a:pt x="382620" y="24446"/>
                  </a:cubicBezTo>
                  <a:cubicBezTo>
                    <a:pt x="381667" y="24065"/>
                    <a:pt x="380715" y="23779"/>
                    <a:pt x="379762" y="23398"/>
                  </a:cubicBezTo>
                  <a:cubicBezTo>
                    <a:pt x="379000" y="23113"/>
                    <a:pt x="378238" y="22827"/>
                    <a:pt x="377476" y="22541"/>
                  </a:cubicBezTo>
                  <a:cubicBezTo>
                    <a:pt x="376143" y="22065"/>
                    <a:pt x="374904" y="21589"/>
                    <a:pt x="373571" y="21208"/>
                  </a:cubicBezTo>
                  <a:cubicBezTo>
                    <a:pt x="372046" y="20731"/>
                    <a:pt x="370618" y="20160"/>
                    <a:pt x="369094" y="19684"/>
                  </a:cubicBezTo>
                  <a:cubicBezTo>
                    <a:pt x="368237" y="19398"/>
                    <a:pt x="367475" y="19112"/>
                    <a:pt x="366618" y="18826"/>
                  </a:cubicBezTo>
                  <a:cubicBezTo>
                    <a:pt x="365474" y="18445"/>
                    <a:pt x="364237" y="18064"/>
                    <a:pt x="363093" y="17683"/>
                  </a:cubicBezTo>
                  <a:cubicBezTo>
                    <a:pt x="362236" y="17398"/>
                    <a:pt x="361379" y="17112"/>
                    <a:pt x="360522" y="16921"/>
                  </a:cubicBezTo>
                  <a:cubicBezTo>
                    <a:pt x="358902" y="16445"/>
                    <a:pt x="357378" y="15969"/>
                    <a:pt x="355759" y="15493"/>
                  </a:cubicBezTo>
                  <a:cubicBezTo>
                    <a:pt x="354997" y="15302"/>
                    <a:pt x="354235" y="15016"/>
                    <a:pt x="353473" y="14826"/>
                  </a:cubicBezTo>
                  <a:cubicBezTo>
                    <a:pt x="352616" y="14540"/>
                    <a:pt x="351854" y="14350"/>
                    <a:pt x="350997" y="14064"/>
                  </a:cubicBezTo>
                  <a:cubicBezTo>
                    <a:pt x="350234" y="13873"/>
                    <a:pt x="349568" y="13683"/>
                    <a:pt x="348805" y="13492"/>
                  </a:cubicBezTo>
                  <a:cubicBezTo>
                    <a:pt x="348234" y="13302"/>
                    <a:pt x="347758" y="13207"/>
                    <a:pt x="347186" y="13016"/>
                  </a:cubicBezTo>
                  <a:cubicBezTo>
                    <a:pt x="346806" y="12921"/>
                    <a:pt x="346424" y="12826"/>
                    <a:pt x="346139" y="12730"/>
                  </a:cubicBezTo>
                  <a:cubicBezTo>
                    <a:pt x="346139" y="12730"/>
                    <a:pt x="346043" y="12730"/>
                    <a:pt x="346043" y="12730"/>
                  </a:cubicBezTo>
                  <a:cubicBezTo>
                    <a:pt x="345663" y="12635"/>
                    <a:pt x="345377" y="12540"/>
                    <a:pt x="344996" y="12445"/>
                  </a:cubicBezTo>
                  <a:cubicBezTo>
                    <a:pt x="289274" y="-2510"/>
                    <a:pt x="231077" y="-5177"/>
                    <a:pt x="173641" y="11016"/>
                  </a:cubicBezTo>
                  <a:cubicBezTo>
                    <a:pt x="114491" y="27589"/>
                    <a:pt x="77153" y="68833"/>
                    <a:pt x="39529" y="110933"/>
                  </a:cubicBezTo>
                  <a:cubicBezTo>
                    <a:pt x="32861" y="120172"/>
                    <a:pt x="28194" y="126745"/>
                    <a:pt x="27623" y="127983"/>
                  </a:cubicBezTo>
                  <a:cubicBezTo>
                    <a:pt x="25337" y="132936"/>
                    <a:pt x="14764" y="148557"/>
                    <a:pt x="10383" y="156558"/>
                  </a:cubicBezTo>
                  <a:cubicBezTo>
                    <a:pt x="9620" y="157987"/>
                    <a:pt x="8097" y="159701"/>
                    <a:pt x="7620" y="160463"/>
                  </a:cubicBezTo>
                  <a:cubicBezTo>
                    <a:pt x="6763" y="161892"/>
                    <a:pt x="2096" y="170750"/>
                    <a:pt x="571" y="175608"/>
                  </a:cubicBezTo>
                  <a:cubicBezTo>
                    <a:pt x="477" y="175798"/>
                    <a:pt x="477" y="176084"/>
                    <a:pt x="381" y="176275"/>
                  </a:cubicBezTo>
                  <a:cubicBezTo>
                    <a:pt x="381" y="176370"/>
                    <a:pt x="381" y="176465"/>
                    <a:pt x="286" y="176465"/>
                  </a:cubicBezTo>
                  <a:cubicBezTo>
                    <a:pt x="286" y="176560"/>
                    <a:pt x="286" y="176560"/>
                    <a:pt x="286" y="176656"/>
                  </a:cubicBezTo>
                  <a:cubicBezTo>
                    <a:pt x="286" y="176751"/>
                    <a:pt x="286" y="176846"/>
                    <a:pt x="191" y="176846"/>
                  </a:cubicBezTo>
                  <a:cubicBezTo>
                    <a:pt x="191" y="176941"/>
                    <a:pt x="191" y="177037"/>
                    <a:pt x="95" y="177132"/>
                  </a:cubicBezTo>
                  <a:cubicBezTo>
                    <a:pt x="95" y="177227"/>
                    <a:pt x="95" y="177418"/>
                    <a:pt x="0" y="177513"/>
                  </a:cubicBezTo>
                  <a:cubicBezTo>
                    <a:pt x="0" y="177608"/>
                    <a:pt x="0" y="177703"/>
                    <a:pt x="0" y="177894"/>
                  </a:cubicBezTo>
                  <a:cubicBezTo>
                    <a:pt x="95" y="177799"/>
                    <a:pt x="95" y="177703"/>
                    <a:pt x="191" y="177703"/>
                  </a:cubicBezTo>
                  <a:cubicBezTo>
                    <a:pt x="286" y="177608"/>
                    <a:pt x="381" y="177418"/>
                    <a:pt x="477" y="177322"/>
                  </a:cubicBezTo>
                  <a:cubicBezTo>
                    <a:pt x="667" y="177132"/>
                    <a:pt x="858" y="176941"/>
                    <a:pt x="1048" y="176656"/>
                  </a:cubicBezTo>
                  <a:cubicBezTo>
                    <a:pt x="1334" y="176370"/>
                    <a:pt x="1524" y="175989"/>
                    <a:pt x="1810" y="175703"/>
                  </a:cubicBezTo>
                  <a:cubicBezTo>
                    <a:pt x="2000" y="175513"/>
                    <a:pt x="2191" y="175227"/>
                    <a:pt x="2381" y="175036"/>
                  </a:cubicBezTo>
                  <a:cubicBezTo>
                    <a:pt x="2667" y="174751"/>
                    <a:pt x="2953" y="174370"/>
                    <a:pt x="3239" y="174084"/>
                  </a:cubicBezTo>
                  <a:cubicBezTo>
                    <a:pt x="3620" y="173703"/>
                    <a:pt x="3906" y="173322"/>
                    <a:pt x="4286" y="172941"/>
                  </a:cubicBezTo>
                  <a:cubicBezTo>
                    <a:pt x="4477" y="172750"/>
                    <a:pt x="4668" y="172465"/>
                    <a:pt x="4858" y="172274"/>
                  </a:cubicBezTo>
                  <a:cubicBezTo>
                    <a:pt x="5049" y="172084"/>
                    <a:pt x="5239" y="171798"/>
                    <a:pt x="5525" y="171607"/>
                  </a:cubicBezTo>
                  <a:cubicBezTo>
                    <a:pt x="5811" y="171322"/>
                    <a:pt x="6096" y="171036"/>
                    <a:pt x="6382" y="170750"/>
                  </a:cubicBezTo>
                  <a:cubicBezTo>
                    <a:pt x="6763" y="170369"/>
                    <a:pt x="7144" y="169988"/>
                    <a:pt x="7525" y="169607"/>
                  </a:cubicBezTo>
                  <a:cubicBezTo>
                    <a:pt x="7715" y="169417"/>
                    <a:pt x="7811" y="169321"/>
                    <a:pt x="8001" y="169131"/>
                  </a:cubicBezTo>
                  <a:cubicBezTo>
                    <a:pt x="8287" y="168750"/>
                    <a:pt x="8668" y="168464"/>
                    <a:pt x="9049" y="168083"/>
                  </a:cubicBezTo>
                  <a:cubicBezTo>
                    <a:pt x="9335" y="167797"/>
                    <a:pt x="9525" y="167607"/>
                    <a:pt x="9811" y="167321"/>
                  </a:cubicBezTo>
                  <a:cubicBezTo>
                    <a:pt x="10096" y="167035"/>
                    <a:pt x="10383" y="166750"/>
                    <a:pt x="10763" y="166464"/>
                  </a:cubicBezTo>
                  <a:cubicBezTo>
                    <a:pt x="11145" y="166083"/>
                    <a:pt x="11525" y="165702"/>
                    <a:pt x="12002" y="165321"/>
                  </a:cubicBezTo>
                  <a:cubicBezTo>
                    <a:pt x="12288" y="165035"/>
                    <a:pt x="12573" y="164749"/>
                    <a:pt x="12954" y="164464"/>
                  </a:cubicBezTo>
                  <a:cubicBezTo>
                    <a:pt x="13240" y="164178"/>
                    <a:pt x="13526" y="163987"/>
                    <a:pt x="13811" y="163702"/>
                  </a:cubicBezTo>
                  <a:cubicBezTo>
                    <a:pt x="14097" y="163416"/>
                    <a:pt x="14383" y="163130"/>
                    <a:pt x="14669" y="162844"/>
                  </a:cubicBezTo>
                  <a:cubicBezTo>
                    <a:pt x="14859" y="162654"/>
                    <a:pt x="15050" y="162463"/>
                    <a:pt x="15240" y="162273"/>
                  </a:cubicBezTo>
                  <a:cubicBezTo>
                    <a:pt x="15526" y="161987"/>
                    <a:pt x="15716" y="161797"/>
                    <a:pt x="16002" y="161606"/>
                  </a:cubicBezTo>
                  <a:cubicBezTo>
                    <a:pt x="16193" y="161416"/>
                    <a:pt x="16479" y="161225"/>
                    <a:pt x="16669" y="161035"/>
                  </a:cubicBezTo>
                  <a:cubicBezTo>
                    <a:pt x="16859" y="160844"/>
                    <a:pt x="17050" y="160654"/>
                    <a:pt x="17240" y="160558"/>
                  </a:cubicBezTo>
                  <a:cubicBezTo>
                    <a:pt x="17526" y="160273"/>
                    <a:pt x="17812" y="159987"/>
                    <a:pt x="18193" y="159701"/>
                  </a:cubicBezTo>
                  <a:cubicBezTo>
                    <a:pt x="18479" y="159511"/>
                    <a:pt x="18669" y="159225"/>
                    <a:pt x="18955" y="159034"/>
                  </a:cubicBezTo>
                  <a:cubicBezTo>
                    <a:pt x="19241" y="158749"/>
                    <a:pt x="19621" y="158463"/>
                    <a:pt x="19908" y="158177"/>
                  </a:cubicBezTo>
                  <a:cubicBezTo>
                    <a:pt x="20193" y="157987"/>
                    <a:pt x="20479" y="157701"/>
                    <a:pt x="20764" y="157510"/>
                  </a:cubicBezTo>
                  <a:cubicBezTo>
                    <a:pt x="21146" y="157225"/>
                    <a:pt x="21527" y="156939"/>
                    <a:pt x="21908" y="156558"/>
                  </a:cubicBezTo>
                  <a:cubicBezTo>
                    <a:pt x="22193" y="156367"/>
                    <a:pt x="22479" y="156082"/>
                    <a:pt x="22670" y="155891"/>
                  </a:cubicBezTo>
                  <a:cubicBezTo>
                    <a:pt x="22860" y="155796"/>
                    <a:pt x="23051" y="155605"/>
                    <a:pt x="23146" y="155510"/>
                  </a:cubicBezTo>
                  <a:cubicBezTo>
                    <a:pt x="23336" y="155320"/>
                    <a:pt x="23622" y="155129"/>
                    <a:pt x="23813" y="154939"/>
                  </a:cubicBezTo>
                  <a:cubicBezTo>
                    <a:pt x="24003" y="154843"/>
                    <a:pt x="24194" y="154653"/>
                    <a:pt x="24384" y="154558"/>
                  </a:cubicBezTo>
                  <a:cubicBezTo>
                    <a:pt x="24384" y="154558"/>
                    <a:pt x="24479" y="154462"/>
                    <a:pt x="24479" y="154462"/>
                  </a:cubicBezTo>
                  <a:cubicBezTo>
                    <a:pt x="24670" y="154272"/>
                    <a:pt x="24861" y="154177"/>
                    <a:pt x="25051" y="153986"/>
                  </a:cubicBezTo>
                  <a:cubicBezTo>
                    <a:pt x="25337" y="153796"/>
                    <a:pt x="25622" y="153510"/>
                    <a:pt x="25908" y="153319"/>
                  </a:cubicBezTo>
                  <a:cubicBezTo>
                    <a:pt x="30195" y="149986"/>
                    <a:pt x="46197" y="138365"/>
                    <a:pt x="52388" y="135317"/>
                  </a:cubicBezTo>
                  <a:cubicBezTo>
                    <a:pt x="98489" y="111886"/>
                    <a:pt x="141351" y="120553"/>
                    <a:pt x="156591" y="121315"/>
                  </a:cubicBezTo>
                  <a:cubicBezTo>
                    <a:pt x="189452" y="122935"/>
                    <a:pt x="237935" y="151510"/>
                    <a:pt x="276987" y="158558"/>
                  </a:cubicBezTo>
                  <a:cubicBezTo>
                    <a:pt x="281750" y="159415"/>
                    <a:pt x="289370" y="162749"/>
                    <a:pt x="293942" y="164083"/>
                  </a:cubicBezTo>
                  <a:cubicBezTo>
                    <a:pt x="303752" y="166845"/>
                    <a:pt x="338424" y="174751"/>
                    <a:pt x="351473" y="177703"/>
                  </a:cubicBezTo>
                  <a:cubicBezTo>
                    <a:pt x="374238" y="182847"/>
                    <a:pt x="365570" y="181894"/>
                    <a:pt x="388620" y="187133"/>
                  </a:cubicBezTo>
                  <a:cubicBezTo>
                    <a:pt x="397288" y="189038"/>
                    <a:pt x="392430" y="186847"/>
                    <a:pt x="402717" y="189800"/>
                  </a:cubicBezTo>
                  <a:cubicBezTo>
                    <a:pt x="419386" y="193039"/>
                    <a:pt x="415576" y="189610"/>
                    <a:pt x="415766" y="185800"/>
                  </a:cubicBezTo>
                  <a:cubicBezTo>
                    <a:pt x="415862" y="183990"/>
                    <a:pt x="398907" y="182371"/>
                    <a:pt x="376619" y="177799"/>
                  </a:cubicBezTo>
                  <a:cubicBezTo>
                    <a:pt x="350901" y="172560"/>
                    <a:pt x="319374" y="164273"/>
                    <a:pt x="320326" y="160939"/>
                  </a:cubicBezTo>
                  <a:cubicBezTo>
                    <a:pt x="321469" y="156558"/>
                    <a:pt x="322898" y="159130"/>
                    <a:pt x="326231" y="158082"/>
                  </a:cubicBezTo>
                  <a:cubicBezTo>
                    <a:pt x="333756" y="155796"/>
                    <a:pt x="335185" y="155320"/>
                    <a:pt x="340329" y="158749"/>
                  </a:cubicBezTo>
                  <a:cubicBezTo>
                    <a:pt x="357093" y="169798"/>
                    <a:pt x="385858" y="169607"/>
                    <a:pt x="405194" y="175417"/>
                  </a:cubicBezTo>
                  <a:cubicBezTo>
                    <a:pt x="420148" y="179894"/>
                    <a:pt x="435864" y="182752"/>
                    <a:pt x="457105" y="182466"/>
                  </a:cubicBezTo>
                  <a:cubicBezTo>
                    <a:pt x="457295" y="182466"/>
                    <a:pt x="457391" y="182466"/>
                    <a:pt x="457581" y="182466"/>
                  </a:cubicBezTo>
                  <a:cubicBezTo>
                    <a:pt x="457677" y="182466"/>
                    <a:pt x="457771" y="182466"/>
                    <a:pt x="457867" y="182466"/>
                  </a:cubicBezTo>
                  <a:cubicBezTo>
                    <a:pt x="457867" y="182466"/>
                    <a:pt x="457962" y="182466"/>
                    <a:pt x="457962" y="182466"/>
                  </a:cubicBezTo>
                  <a:cubicBezTo>
                    <a:pt x="458153" y="182466"/>
                    <a:pt x="458343" y="182466"/>
                    <a:pt x="458629" y="182466"/>
                  </a:cubicBezTo>
                  <a:cubicBezTo>
                    <a:pt x="458820" y="182466"/>
                    <a:pt x="459105" y="182466"/>
                    <a:pt x="459296" y="182466"/>
                  </a:cubicBezTo>
                  <a:cubicBezTo>
                    <a:pt x="459677" y="182466"/>
                    <a:pt x="459963" y="182466"/>
                    <a:pt x="460343" y="182466"/>
                  </a:cubicBezTo>
                  <a:cubicBezTo>
                    <a:pt x="460724" y="182466"/>
                    <a:pt x="461201" y="182466"/>
                    <a:pt x="461582" y="182466"/>
                  </a:cubicBezTo>
                  <a:cubicBezTo>
                    <a:pt x="462058" y="182466"/>
                    <a:pt x="462534" y="182466"/>
                    <a:pt x="463011" y="182371"/>
                  </a:cubicBezTo>
                  <a:cubicBezTo>
                    <a:pt x="463391" y="182371"/>
                    <a:pt x="463772" y="182371"/>
                    <a:pt x="464154" y="182275"/>
                  </a:cubicBezTo>
                  <a:cubicBezTo>
                    <a:pt x="464820" y="182275"/>
                    <a:pt x="465582" y="182180"/>
                    <a:pt x="466249" y="182180"/>
                  </a:cubicBezTo>
                  <a:cubicBezTo>
                    <a:pt x="466725" y="182180"/>
                    <a:pt x="467202" y="182085"/>
                    <a:pt x="467583" y="182085"/>
                  </a:cubicBezTo>
                  <a:cubicBezTo>
                    <a:pt x="468345" y="182085"/>
                    <a:pt x="469202" y="181990"/>
                    <a:pt x="469964" y="181894"/>
                  </a:cubicBezTo>
                  <a:cubicBezTo>
                    <a:pt x="470440" y="181894"/>
                    <a:pt x="471011" y="181799"/>
                    <a:pt x="471488" y="181799"/>
                  </a:cubicBezTo>
                  <a:cubicBezTo>
                    <a:pt x="472440" y="181704"/>
                    <a:pt x="473393" y="181609"/>
                    <a:pt x="474345" y="181609"/>
                  </a:cubicBezTo>
                  <a:cubicBezTo>
                    <a:pt x="474726" y="181609"/>
                    <a:pt x="475202" y="181513"/>
                    <a:pt x="475679" y="181513"/>
                  </a:cubicBezTo>
                  <a:cubicBezTo>
                    <a:pt x="476631" y="181418"/>
                    <a:pt x="477679" y="181323"/>
                    <a:pt x="478631" y="181228"/>
                  </a:cubicBezTo>
                  <a:cubicBezTo>
                    <a:pt x="479108" y="181228"/>
                    <a:pt x="479584" y="181132"/>
                    <a:pt x="480060" y="181037"/>
                  </a:cubicBezTo>
                  <a:cubicBezTo>
                    <a:pt x="480822" y="180942"/>
                    <a:pt x="481679" y="180847"/>
                    <a:pt x="482537" y="180751"/>
                  </a:cubicBezTo>
                  <a:cubicBezTo>
                    <a:pt x="483299" y="180656"/>
                    <a:pt x="483965" y="180561"/>
                    <a:pt x="484727" y="180466"/>
                  </a:cubicBezTo>
                  <a:cubicBezTo>
                    <a:pt x="485394" y="180370"/>
                    <a:pt x="486061" y="180275"/>
                    <a:pt x="486728" y="180275"/>
                  </a:cubicBezTo>
                  <a:cubicBezTo>
                    <a:pt x="487871" y="180180"/>
                    <a:pt x="489014" y="179989"/>
                    <a:pt x="490157" y="179799"/>
                  </a:cubicBezTo>
                  <a:cubicBezTo>
                    <a:pt x="490633" y="179704"/>
                    <a:pt x="491204" y="179704"/>
                    <a:pt x="491680" y="179608"/>
                  </a:cubicBezTo>
                  <a:cubicBezTo>
                    <a:pt x="492824" y="179418"/>
                    <a:pt x="493967" y="179323"/>
                    <a:pt x="495110" y="179132"/>
                  </a:cubicBezTo>
                  <a:cubicBezTo>
                    <a:pt x="496348" y="178942"/>
                    <a:pt x="497587" y="178751"/>
                    <a:pt x="498824" y="178561"/>
                  </a:cubicBezTo>
                  <a:cubicBezTo>
                    <a:pt x="499586" y="178465"/>
                    <a:pt x="500444" y="178275"/>
                    <a:pt x="501205" y="178180"/>
                  </a:cubicBezTo>
                  <a:cubicBezTo>
                    <a:pt x="502063" y="178084"/>
                    <a:pt x="502920" y="177894"/>
                    <a:pt x="503777" y="177799"/>
                  </a:cubicBezTo>
                  <a:cubicBezTo>
                    <a:pt x="504730" y="177608"/>
                    <a:pt x="505683" y="177513"/>
                    <a:pt x="506635" y="177322"/>
                  </a:cubicBezTo>
                  <a:cubicBezTo>
                    <a:pt x="507206" y="177227"/>
                    <a:pt x="507873" y="177132"/>
                    <a:pt x="508445" y="177037"/>
                  </a:cubicBezTo>
                  <a:cubicBezTo>
                    <a:pt x="509111" y="176941"/>
                    <a:pt x="509683" y="176846"/>
                    <a:pt x="510350" y="176751"/>
                  </a:cubicBezTo>
                  <a:cubicBezTo>
                    <a:pt x="510921" y="176656"/>
                    <a:pt x="511493" y="176560"/>
                    <a:pt x="512064" y="176465"/>
                  </a:cubicBezTo>
                  <a:cubicBezTo>
                    <a:pt x="512636" y="176370"/>
                    <a:pt x="513112" y="176275"/>
                    <a:pt x="513683" y="176179"/>
                  </a:cubicBezTo>
                  <a:cubicBezTo>
                    <a:pt x="514350" y="176084"/>
                    <a:pt x="515112" y="175894"/>
                    <a:pt x="515874" y="175798"/>
                  </a:cubicBezTo>
                  <a:cubicBezTo>
                    <a:pt x="516446" y="175703"/>
                    <a:pt x="517017" y="175608"/>
                    <a:pt x="517493" y="175513"/>
                  </a:cubicBezTo>
                  <a:cubicBezTo>
                    <a:pt x="518256" y="175417"/>
                    <a:pt x="519018" y="175227"/>
                    <a:pt x="519779" y="175036"/>
                  </a:cubicBezTo>
                  <a:cubicBezTo>
                    <a:pt x="520446" y="174941"/>
                    <a:pt x="521113" y="174751"/>
                    <a:pt x="521780" y="174655"/>
                  </a:cubicBezTo>
                  <a:cubicBezTo>
                    <a:pt x="522637" y="174465"/>
                    <a:pt x="523494" y="174370"/>
                    <a:pt x="524352" y="174179"/>
                  </a:cubicBezTo>
                  <a:cubicBezTo>
                    <a:pt x="524923" y="174084"/>
                    <a:pt x="525495" y="173989"/>
                    <a:pt x="526066" y="173798"/>
                  </a:cubicBezTo>
                  <a:cubicBezTo>
                    <a:pt x="526638" y="173703"/>
                    <a:pt x="527209" y="173608"/>
                    <a:pt x="527781" y="173417"/>
                  </a:cubicBezTo>
                  <a:cubicBezTo>
                    <a:pt x="528352" y="173322"/>
                    <a:pt x="529019" y="173131"/>
                    <a:pt x="529590" y="173036"/>
                  </a:cubicBezTo>
                  <a:cubicBezTo>
                    <a:pt x="530257" y="172941"/>
                    <a:pt x="530924" y="172750"/>
                    <a:pt x="531495" y="172655"/>
                  </a:cubicBezTo>
                  <a:cubicBezTo>
                    <a:pt x="532067" y="172560"/>
                    <a:pt x="532638" y="172369"/>
                    <a:pt x="533305" y="172274"/>
                  </a:cubicBezTo>
                  <a:cubicBezTo>
                    <a:pt x="534067" y="172084"/>
                    <a:pt x="534829" y="171988"/>
                    <a:pt x="535591" y="171798"/>
                  </a:cubicBezTo>
                  <a:cubicBezTo>
                    <a:pt x="536448" y="171607"/>
                    <a:pt x="537401" y="171417"/>
                    <a:pt x="538258" y="171226"/>
                  </a:cubicBezTo>
                  <a:cubicBezTo>
                    <a:pt x="538829" y="171131"/>
                    <a:pt x="539496" y="170941"/>
                    <a:pt x="540068" y="170845"/>
                  </a:cubicBezTo>
                  <a:cubicBezTo>
                    <a:pt x="540830" y="170655"/>
                    <a:pt x="541592" y="170464"/>
                    <a:pt x="542354" y="170369"/>
                  </a:cubicBezTo>
                  <a:cubicBezTo>
                    <a:pt x="543116" y="170179"/>
                    <a:pt x="543878" y="169988"/>
                    <a:pt x="544639" y="169893"/>
                  </a:cubicBezTo>
                  <a:cubicBezTo>
                    <a:pt x="545306" y="169702"/>
                    <a:pt x="545973" y="169607"/>
                    <a:pt x="546640" y="169417"/>
                  </a:cubicBezTo>
                  <a:cubicBezTo>
                    <a:pt x="547307" y="169226"/>
                    <a:pt x="547974" y="169131"/>
                    <a:pt x="548640" y="168940"/>
                  </a:cubicBezTo>
                  <a:cubicBezTo>
                    <a:pt x="549497" y="168750"/>
                    <a:pt x="550355" y="168559"/>
                    <a:pt x="551212" y="168369"/>
                  </a:cubicBezTo>
                  <a:cubicBezTo>
                    <a:pt x="551879" y="168178"/>
                    <a:pt x="552545" y="168083"/>
                    <a:pt x="553212" y="167893"/>
                  </a:cubicBezTo>
                  <a:cubicBezTo>
                    <a:pt x="553879" y="167702"/>
                    <a:pt x="554641" y="167607"/>
                    <a:pt x="555308" y="167416"/>
                  </a:cubicBezTo>
                  <a:cubicBezTo>
                    <a:pt x="555974" y="167226"/>
                    <a:pt x="556546" y="167131"/>
                    <a:pt x="557213" y="166940"/>
                  </a:cubicBezTo>
                  <a:cubicBezTo>
                    <a:pt x="558165" y="166750"/>
                    <a:pt x="559118" y="166464"/>
                    <a:pt x="559975" y="166273"/>
                  </a:cubicBezTo>
                  <a:cubicBezTo>
                    <a:pt x="561023" y="165988"/>
                    <a:pt x="562166" y="165702"/>
                    <a:pt x="563213" y="165511"/>
                  </a:cubicBezTo>
                  <a:cubicBezTo>
                    <a:pt x="563499" y="165416"/>
                    <a:pt x="563785" y="165416"/>
                    <a:pt x="564071" y="165321"/>
                  </a:cubicBezTo>
                  <a:cubicBezTo>
                    <a:pt x="564452" y="165226"/>
                    <a:pt x="564833" y="165130"/>
                    <a:pt x="565214" y="164940"/>
                  </a:cubicBezTo>
                  <a:cubicBezTo>
                    <a:pt x="565499" y="164845"/>
                    <a:pt x="565785" y="164749"/>
                    <a:pt x="565976" y="164654"/>
                  </a:cubicBezTo>
                  <a:cubicBezTo>
                    <a:pt x="566261" y="164559"/>
                    <a:pt x="566547" y="164464"/>
                    <a:pt x="566928" y="164273"/>
                  </a:cubicBezTo>
                  <a:cubicBezTo>
                    <a:pt x="567214" y="164178"/>
                    <a:pt x="567500" y="164083"/>
                    <a:pt x="567880" y="163892"/>
                  </a:cubicBezTo>
                  <a:cubicBezTo>
                    <a:pt x="568167" y="163797"/>
                    <a:pt x="568357" y="163702"/>
                    <a:pt x="568643" y="163606"/>
                  </a:cubicBezTo>
                  <a:cubicBezTo>
                    <a:pt x="568929" y="163511"/>
                    <a:pt x="569119" y="163416"/>
                    <a:pt x="569405" y="163225"/>
                  </a:cubicBezTo>
                  <a:cubicBezTo>
                    <a:pt x="569405" y="163225"/>
                    <a:pt x="569405" y="163225"/>
                    <a:pt x="569500" y="163225"/>
                  </a:cubicBezTo>
                  <a:cubicBezTo>
                    <a:pt x="569881" y="163035"/>
                    <a:pt x="570262" y="162844"/>
                    <a:pt x="570738" y="162654"/>
                  </a:cubicBezTo>
                  <a:cubicBezTo>
                    <a:pt x="571119" y="162463"/>
                    <a:pt x="571500" y="162273"/>
                    <a:pt x="571977" y="162082"/>
                  </a:cubicBezTo>
                  <a:cubicBezTo>
                    <a:pt x="585693" y="155510"/>
                    <a:pt x="604838" y="141889"/>
                    <a:pt x="611887" y="134746"/>
                  </a:cubicBezTo>
                  <a:cubicBezTo>
                    <a:pt x="615125" y="131507"/>
                    <a:pt x="631031" y="115124"/>
                    <a:pt x="634270" y="111981"/>
                  </a:cubicBezTo>
                  <a:cubicBezTo>
                    <a:pt x="643319" y="103313"/>
                    <a:pt x="655225" y="91597"/>
                    <a:pt x="664083" y="71023"/>
                  </a:cubicBezTo>
                  <a:cubicBezTo>
                    <a:pt x="665893" y="66928"/>
                    <a:pt x="674465" y="49021"/>
                    <a:pt x="676847" y="43877"/>
                  </a:cubicBezTo>
                  <a:cubicBezTo>
                    <a:pt x="679228" y="37495"/>
                    <a:pt x="688563" y="23970"/>
                    <a:pt x="679228" y="29780"/>
                  </a:cubicBezTo>
                  <a:close/>
                  <a:moveTo>
                    <a:pt x="304705" y="25113"/>
                  </a:moveTo>
                  <a:cubicBezTo>
                    <a:pt x="297085" y="26827"/>
                    <a:pt x="297085" y="26827"/>
                    <a:pt x="293465" y="20541"/>
                  </a:cubicBezTo>
                  <a:cubicBezTo>
                    <a:pt x="299561" y="19207"/>
                    <a:pt x="303181" y="23398"/>
                    <a:pt x="308324" y="24351"/>
                  </a:cubicBezTo>
                  <a:cubicBezTo>
                    <a:pt x="307087" y="24637"/>
                    <a:pt x="305943" y="24922"/>
                    <a:pt x="304705" y="25113"/>
                  </a:cubicBezTo>
                  <a:close/>
                  <a:moveTo>
                    <a:pt x="388049" y="46068"/>
                  </a:moveTo>
                  <a:cubicBezTo>
                    <a:pt x="394049" y="45306"/>
                    <a:pt x="397097" y="45592"/>
                    <a:pt x="401098" y="47687"/>
                  </a:cubicBezTo>
                  <a:cubicBezTo>
                    <a:pt x="395669" y="49783"/>
                    <a:pt x="393097" y="47401"/>
                    <a:pt x="388049" y="46068"/>
                  </a:cubicBezTo>
                  <a:close/>
                  <a:moveTo>
                    <a:pt x="406241" y="51973"/>
                  </a:moveTo>
                  <a:cubicBezTo>
                    <a:pt x="410813" y="52164"/>
                    <a:pt x="410813" y="52164"/>
                    <a:pt x="415100" y="54926"/>
                  </a:cubicBezTo>
                  <a:cubicBezTo>
                    <a:pt x="410718" y="56069"/>
                    <a:pt x="407765" y="55688"/>
                    <a:pt x="406241" y="51973"/>
                  </a:cubicBezTo>
                  <a:close/>
                  <a:moveTo>
                    <a:pt x="427387" y="47020"/>
                  </a:moveTo>
                  <a:cubicBezTo>
                    <a:pt x="427292" y="47020"/>
                    <a:pt x="427197" y="46925"/>
                    <a:pt x="427197" y="46925"/>
                  </a:cubicBezTo>
                  <a:cubicBezTo>
                    <a:pt x="427292" y="46925"/>
                    <a:pt x="427387" y="46925"/>
                    <a:pt x="427577" y="46830"/>
                  </a:cubicBezTo>
                  <a:cubicBezTo>
                    <a:pt x="425863" y="45401"/>
                    <a:pt x="424244" y="44068"/>
                    <a:pt x="422053" y="42258"/>
                  </a:cubicBezTo>
                  <a:cubicBezTo>
                    <a:pt x="429292" y="41020"/>
                    <a:pt x="434436" y="43020"/>
                    <a:pt x="439674" y="45877"/>
                  </a:cubicBezTo>
                  <a:cubicBezTo>
                    <a:pt x="435293" y="48544"/>
                    <a:pt x="431102" y="43687"/>
                    <a:pt x="427387" y="47020"/>
                  </a:cubicBezTo>
                  <a:close/>
                  <a:moveTo>
                    <a:pt x="437769" y="93693"/>
                  </a:moveTo>
                  <a:cubicBezTo>
                    <a:pt x="436340" y="93312"/>
                    <a:pt x="435102" y="92455"/>
                    <a:pt x="433864" y="91693"/>
                  </a:cubicBezTo>
                  <a:cubicBezTo>
                    <a:pt x="433674" y="91597"/>
                    <a:pt x="433864" y="91026"/>
                    <a:pt x="433864" y="90645"/>
                  </a:cubicBezTo>
                  <a:cubicBezTo>
                    <a:pt x="434626" y="90359"/>
                    <a:pt x="435388" y="89883"/>
                    <a:pt x="436245" y="89788"/>
                  </a:cubicBezTo>
                  <a:cubicBezTo>
                    <a:pt x="438245" y="89407"/>
                    <a:pt x="439864" y="90073"/>
                    <a:pt x="439864" y="91693"/>
                  </a:cubicBezTo>
                  <a:cubicBezTo>
                    <a:pt x="439960" y="92359"/>
                    <a:pt x="438245" y="93788"/>
                    <a:pt x="437769" y="93693"/>
                  </a:cubicBezTo>
                  <a:close/>
                  <a:moveTo>
                    <a:pt x="460724" y="54640"/>
                  </a:moveTo>
                  <a:cubicBezTo>
                    <a:pt x="459867" y="54545"/>
                    <a:pt x="459296" y="53212"/>
                    <a:pt x="457295" y="51021"/>
                  </a:cubicBezTo>
                  <a:cubicBezTo>
                    <a:pt x="467202" y="51116"/>
                    <a:pt x="473869" y="53878"/>
                    <a:pt x="481108" y="55307"/>
                  </a:cubicBezTo>
                  <a:cubicBezTo>
                    <a:pt x="481870" y="55498"/>
                    <a:pt x="482155" y="57022"/>
                    <a:pt x="482918" y="58165"/>
                  </a:cubicBezTo>
                  <a:cubicBezTo>
                    <a:pt x="474536" y="59784"/>
                    <a:pt x="468059" y="55402"/>
                    <a:pt x="460724" y="54640"/>
                  </a:cubicBezTo>
                  <a:close/>
                  <a:moveTo>
                    <a:pt x="504920" y="113505"/>
                  </a:moveTo>
                  <a:cubicBezTo>
                    <a:pt x="503206" y="115029"/>
                    <a:pt x="500825" y="115124"/>
                    <a:pt x="499206" y="113600"/>
                  </a:cubicBezTo>
                  <a:cubicBezTo>
                    <a:pt x="497396" y="111886"/>
                    <a:pt x="496253" y="109790"/>
                    <a:pt x="494729" y="107885"/>
                  </a:cubicBezTo>
                  <a:cubicBezTo>
                    <a:pt x="499206" y="107123"/>
                    <a:pt x="503492" y="106647"/>
                    <a:pt x="508159" y="109600"/>
                  </a:cubicBezTo>
                  <a:cubicBezTo>
                    <a:pt x="506825" y="111124"/>
                    <a:pt x="506063" y="112457"/>
                    <a:pt x="504920" y="113505"/>
                  </a:cubicBezTo>
                  <a:close/>
                  <a:moveTo>
                    <a:pt x="516446" y="109885"/>
                  </a:moveTo>
                  <a:cubicBezTo>
                    <a:pt x="519589" y="111600"/>
                    <a:pt x="522351" y="113029"/>
                    <a:pt x="525971" y="114934"/>
                  </a:cubicBezTo>
                  <a:cubicBezTo>
                    <a:pt x="517398" y="115219"/>
                    <a:pt x="517113" y="115029"/>
                    <a:pt x="516446" y="109885"/>
                  </a:cubicBezTo>
                  <a:close/>
                  <a:moveTo>
                    <a:pt x="513302" y="86168"/>
                  </a:moveTo>
                  <a:cubicBezTo>
                    <a:pt x="512922" y="84073"/>
                    <a:pt x="515112" y="83977"/>
                    <a:pt x="516541" y="83977"/>
                  </a:cubicBezTo>
                  <a:cubicBezTo>
                    <a:pt x="521208" y="83977"/>
                    <a:pt x="525875" y="84168"/>
                    <a:pt x="530733" y="84358"/>
                  </a:cubicBezTo>
                  <a:cubicBezTo>
                    <a:pt x="531114" y="86073"/>
                    <a:pt x="531590" y="87978"/>
                    <a:pt x="532638" y="92645"/>
                  </a:cubicBezTo>
                  <a:cubicBezTo>
                    <a:pt x="526256" y="86073"/>
                    <a:pt x="518732" y="89311"/>
                    <a:pt x="513302" y="86168"/>
                  </a:cubicBezTo>
                  <a:close/>
                  <a:moveTo>
                    <a:pt x="546259" y="77215"/>
                  </a:moveTo>
                  <a:cubicBezTo>
                    <a:pt x="546068" y="77500"/>
                    <a:pt x="545592" y="77596"/>
                    <a:pt x="545212" y="77786"/>
                  </a:cubicBezTo>
                  <a:cubicBezTo>
                    <a:pt x="543497" y="78643"/>
                    <a:pt x="541020" y="77405"/>
                    <a:pt x="540830" y="75595"/>
                  </a:cubicBezTo>
                  <a:cubicBezTo>
                    <a:pt x="540734" y="74643"/>
                    <a:pt x="540734" y="73690"/>
                    <a:pt x="540734" y="72738"/>
                  </a:cubicBezTo>
                  <a:lnTo>
                    <a:pt x="551022" y="71976"/>
                  </a:lnTo>
                  <a:cubicBezTo>
                    <a:pt x="549402" y="73405"/>
                    <a:pt x="547878" y="75214"/>
                    <a:pt x="546259" y="7721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45712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799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</a:endParaRPr>
            </a:p>
          </p:txBody>
        </p:sp>
        <p:grpSp>
          <p:nvGrpSpPr>
            <p:cNvPr id="147" name="Graphic 27">
              <a:extLst>
                <a:ext uri="{FF2B5EF4-FFF2-40B4-BE49-F238E27FC236}">
                  <a16:creationId xmlns:a16="http://schemas.microsoft.com/office/drawing/2014/main" id="{8974A75C-68F3-4ED9-A2A7-B7B4BA5EC33D}"/>
                </a:ext>
              </a:extLst>
            </p:cNvPr>
            <p:cNvGrpSpPr/>
            <p:nvPr userDrawn="1"/>
          </p:nvGrpSpPr>
          <p:grpSpPr>
            <a:xfrm>
              <a:off x="8089487" y="2730894"/>
              <a:ext cx="850510" cy="1019764"/>
              <a:chOff x="8089487" y="2730894"/>
              <a:chExt cx="850510" cy="1019764"/>
            </a:xfrm>
            <a:grpFill/>
          </p:grpSpPr>
          <p:sp>
            <p:nvSpPr>
              <p:cNvPr id="162" name="Freeform: Shape 161">
                <a:extLst>
                  <a:ext uri="{FF2B5EF4-FFF2-40B4-BE49-F238E27FC236}">
                    <a16:creationId xmlns:a16="http://schemas.microsoft.com/office/drawing/2014/main" id="{DDF01DE1-3F9B-4D76-9DAA-3B7DDBD01FFD}"/>
                  </a:ext>
                </a:extLst>
              </p:cNvPr>
              <p:cNvSpPr/>
              <p:nvPr userDrawn="1"/>
            </p:nvSpPr>
            <p:spPr>
              <a:xfrm>
                <a:off x="8498109" y="2921317"/>
                <a:ext cx="285" cy="476"/>
              </a:xfrm>
              <a:custGeom>
                <a:avLst/>
                <a:gdLst>
                  <a:gd name="connsiteX0" fmla="*/ 0 w 285"/>
                  <a:gd name="connsiteY0" fmla="*/ 0 h 476"/>
                  <a:gd name="connsiteX1" fmla="*/ 95 w 285"/>
                  <a:gd name="connsiteY1" fmla="*/ 381 h 476"/>
                  <a:gd name="connsiteX2" fmla="*/ 95 w 285"/>
                  <a:gd name="connsiteY2" fmla="*/ 476 h 476"/>
                  <a:gd name="connsiteX3" fmla="*/ 285 w 285"/>
                  <a:gd name="connsiteY3" fmla="*/ 286 h 476"/>
                  <a:gd name="connsiteX4" fmla="*/ 191 w 285"/>
                  <a:gd name="connsiteY4" fmla="*/ 191 h 476"/>
                  <a:gd name="connsiteX5" fmla="*/ 0 w 285"/>
                  <a:gd name="connsiteY5" fmla="*/ 0 h 4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85" h="476">
                    <a:moveTo>
                      <a:pt x="0" y="0"/>
                    </a:moveTo>
                    <a:cubicBezTo>
                      <a:pt x="0" y="191"/>
                      <a:pt x="95" y="286"/>
                      <a:pt x="95" y="381"/>
                    </a:cubicBezTo>
                    <a:lnTo>
                      <a:pt x="95" y="476"/>
                    </a:lnTo>
                    <a:cubicBezTo>
                      <a:pt x="95" y="381"/>
                      <a:pt x="191" y="286"/>
                      <a:pt x="285" y="286"/>
                    </a:cubicBezTo>
                    <a:cubicBezTo>
                      <a:pt x="285" y="286"/>
                      <a:pt x="191" y="191"/>
                      <a:pt x="191" y="191"/>
                    </a:cubicBezTo>
                    <a:cubicBezTo>
                      <a:pt x="95" y="95"/>
                      <a:pt x="0" y="95"/>
                      <a:pt x="0" y="0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  <p:sp>
            <p:nvSpPr>
              <p:cNvPr id="163" name="Freeform: Shape 162">
                <a:extLst>
                  <a:ext uri="{FF2B5EF4-FFF2-40B4-BE49-F238E27FC236}">
                    <a16:creationId xmlns:a16="http://schemas.microsoft.com/office/drawing/2014/main" id="{A17058BB-95F2-46EF-B694-44DC75215664}"/>
                  </a:ext>
                </a:extLst>
              </p:cNvPr>
              <p:cNvSpPr/>
              <p:nvPr userDrawn="1"/>
            </p:nvSpPr>
            <p:spPr>
              <a:xfrm>
                <a:off x="8812244" y="3226308"/>
                <a:ext cx="60198" cy="117062"/>
              </a:xfrm>
              <a:custGeom>
                <a:avLst/>
                <a:gdLst>
                  <a:gd name="connsiteX0" fmla="*/ 21336 w 60198"/>
                  <a:gd name="connsiteY0" fmla="*/ 44101 h 117062"/>
                  <a:gd name="connsiteX1" fmla="*/ 23527 w 60198"/>
                  <a:gd name="connsiteY1" fmla="*/ 56674 h 117062"/>
                  <a:gd name="connsiteX2" fmla="*/ 48863 w 60198"/>
                  <a:gd name="connsiteY2" fmla="*/ 109156 h 117062"/>
                  <a:gd name="connsiteX3" fmla="*/ 50864 w 60198"/>
                  <a:gd name="connsiteY3" fmla="*/ 115157 h 117062"/>
                  <a:gd name="connsiteX4" fmla="*/ 53436 w 60198"/>
                  <a:gd name="connsiteY4" fmla="*/ 115729 h 117062"/>
                  <a:gd name="connsiteX5" fmla="*/ 55245 w 60198"/>
                  <a:gd name="connsiteY5" fmla="*/ 116110 h 117062"/>
                  <a:gd name="connsiteX6" fmla="*/ 57055 w 60198"/>
                  <a:gd name="connsiteY6" fmla="*/ 116491 h 117062"/>
                  <a:gd name="connsiteX7" fmla="*/ 58579 w 60198"/>
                  <a:gd name="connsiteY7" fmla="*/ 116777 h 117062"/>
                  <a:gd name="connsiteX8" fmla="*/ 60198 w 60198"/>
                  <a:gd name="connsiteY8" fmla="*/ 117062 h 117062"/>
                  <a:gd name="connsiteX9" fmla="*/ 60007 w 60198"/>
                  <a:gd name="connsiteY9" fmla="*/ 116681 h 117062"/>
                  <a:gd name="connsiteX10" fmla="*/ 7715 w 60198"/>
                  <a:gd name="connsiteY10" fmla="*/ 10096 h 117062"/>
                  <a:gd name="connsiteX11" fmla="*/ 0 w 60198"/>
                  <a:gd name="connsiteY11" fmla="*/ 0 h 117062"/>
                  <a:gd name="connsiteX12" fmla="*/ 21336 w 60198"/>
                  <a:gd name="connsiteY12" fmla="*/ 44101 h 1170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60198" h="117062">
                    <a:moveTo>
                      <a:pt x="21336" y="44101"/>
                    </a:moveTo>
                    <a:cubicBezTo>
                      <a:pt x="22003" y="48482"/>
                      <a:pt x="21431" y="53435"/>
                      <a:pt x="23527" y="56674"/>
                    </a:cubicBezTo>
                    <a:cubicBezTo>
                      <a:pt x="34290" y="73057"/>
                      <a:pt x="38671" y="92583"/>
                      <a:pt x="48863" y="109156"/>
                    </a:cubicBezTo>
                    <a:cubicBezTo>
                      <a:pt x="49339" y="111252"/>
                      <a:pt x="50102" y="113157"/>
                      <a:pt x="50864" y="115157"/>
                    </a:cubicBezTo>
                    <a:cubicBezTo>
                      <a:pt x="51721" y="115348"/>
                      <a:pt x="52578" y="115538"/>
                      <a:pt x="53436" y="115729"/>
                    </a:cubicBezTo>
                    <a:cubicBezTo>
                      <a:pt x="54007" y="115824"/>
                      <a:pt x="54673" y="116015"/>
                      <a:pt x="55245" y="116110"/>
                    </a:cubicBezTo>
                    <a:cubicBezTo>
                      <a:pt x="55817" y="116205"/>
                      <a:pt x="56483" y="116396"/>
                      <a:pt x="57055" y="116491"/>
                    </a:cubicBezTo>
                    <a:cubicBezTo>
                      <a:pt x="57531" y="116586"/>
                      <a:pt x="58103" y="116681"/>
                      <a:pt x="58579" y="116777"/>
                    </a:cubicBezTo>
                    <a:cubicBezTo>
                      <a:pt x="59150" y="116872"/>
                      <a:pt x="59627" y="116967"/>
                      <a:pt x="60198" y="117062"/>
                    </a:cubicBezTo>
                    <a:cubicBezTo>
                      <a:pt x="60103" y="116967"/>
                      <a:pt x="60103" y="116777"/>
                      <a:pt x="60007" y="116681"/>
                    </a:cubicBezTo>
                    <a:cubicBezTo>
                      <a:pt x="44005" y="80486"/>
                      <a:pt x="25337" y="45529"/>
                      <a:pt x="7715" y="10096"/>
                    </a:cubicBezTo>
                    <a:cubicBezTo>
                      <a:pt x="6382" y="7334"/>
                      <a:pt x="4001" y="5144"/>
                      <a:pt x="0" y="0"/>
                    </a:cubicBezTo>
                    <a:cubicBezTo>
                      <a:pt x="2191" y="19717"/>
                      <a:pt x="8001" y="33814"/>
                      <a:pt x="21336" y="44101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  <p:sp>
            <p:nvSpPr>
              <p:cNvPr id="164" name="Freeform: Shape 163">
                <a:extLst>
                  <a:ext uri="{FF2B5EF4-FFF2-40B4-BE49-F238E27FC236}">
                    <a16:creationId xmlns:a16="http://schemas.microsoft.com/office/drawing/2014/main" id="{A27A65E3-5885-4D60-A62F-5415D96F8E10}"/>
                  </a:ext>
                </a:extLst>
              </p:cNvPr>
              <p:cNvSpPr/>
              <p:nvPr userDrawn="1"/>
            </p:nvSpPr>
            <p:spPr>
              <a:xfrm>
                <a:off x="8772238" y="3160775"/>
                <a:ext cx="30003" cy="48672"/>
              </a:xfrm>
              <a:custGeom>
                <a:avLst/>
                <a:gdLst>
                  <a:gd name="connsiteX0" fmla="*/ 24765 w 30003"/>
                  <a:gd name="connsiteY0" fmla="*/ 45720 h 48672"/>
                  <a:gd name="connsiteX1" fmla="*/ 28385 w 30003"/>
                  <a:gd name="connsiteY1" fmla="*/ 48673 h 48672"/>
                  <a:gd name="connsiteX2" fmla="*/ 30004 w 30003"/>
                  <a:gd name="connsiteY2" fmla="*/ 47435 h 48672"/>
                  <a:gd name="connsiteX3" fmla="*/ 26289 w 30003"/>
                  <a:gd name="connsiteY3" fmla="*/ 38672 h 48672"/>
                  <a:gd name="connsiteX4" fmla="*/ 6191 w 30003"/>
                  <a:gd name="connsiteY4" fmla="*/ 5810 h 48672"/>
                  <a:gd name="connsiteX5" fmla="*/ 0 w 30003"/>
                  <a:gd name="connsiteY5" fmla="*/ 0 h 48672"/>
                  <a:gd name="connsiteX6" fmla="*/ 858 w 30003"/>
                  <a:gd name="connsiteY6" fmla="*/ 6382 h 48672"/>
                  <a:gd name="connsiteX7" fmla="*/ 24765 w 30003"/>
                  <a:gd name="connsiteY7" fmla="*/ 45720 h 486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0003" h="48672">
                    <a:moveTo>
                      <a:pt x="24765" y="45720"/>
                    </a:moveTo>
                    <a:cubicBezTo>
                      <a:pt x="25528" y="46958"/>
                      <a:pt x="27147" y="47720"/>
                      <a:pt x="28385" y="48673"/>
                    </a:cubicBezTo>
                    <a:cubicBezTo>
                      <a:pt x="28956" y="48292"/>
                      <a:pt x="29528" y="47816"/>
                      <a:pt x="30004" y="47435"/>
                    </a:cubicBezTo>
                    <a:cubicBezTo>
                      <a:pt x="28766" y="44482"/>
                      <a:pt x="27718" y="41434"/>
                      <a:pt x="26289" y="38672"/>
                    </a:cubicBezTo>
                    <a:cubicBezTo>
                      <a:pt x="20384" y="27242"/>
                      <a:pt x="11049" y="18002"/>
                      <a:pt x="6191" y="5810"/>
                    </a:cubicBezTo>
                    <a:cubicBezTo>
                      <a:pt x="5429" y="3810"/>
                      <a:pt x="2858" y="2572"/>
                      <a:pt x="0" y="0"/>
                    </a:cubicBezTo>
                    <a:cubicBezTo>
                      <a:pt x="381" y="3334"/>
                      <a:pt x="191" y="5048"/>
                      <a:pt x="858" y="6382"/>
                    </a:cubicBezTo>
                    <a:cubicBezTo>
                      <a:pt x="7811" y="20193"/>
                      <a:pt x="17145" y="32385"/>
                      <a:pt x="24765" y="45720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  <p:sp>
            <p:nvSpPr>
              <p:cNvPr id="165" name="Freeform: Shape 164">
                <a:extLst>
                  <a:ext uri="{FF2B5EF4-FFF2-40B4-BE49-F238E27FC236}">
                    <a16:creationId xmlns:a16="http://schemas.microsoft.com/office/drawing/2014/main" id="{57DE2148-6F5B-4E34-9AD8-A65644ED3D93}"/>
                  </a:ext>
                </a:extLst>
              </p:cNvPr>
              <p:cNvSpPr/>
              <p:nvPr userDrawn="1"/>
            </p:nvSpPr>
            <p:spPr>
              <a:xfrm>
                <a:off x="8736537" y="3133281"/>
                <a:ext cx="21985" cy="29488"/>
              </a:xfrm>
              <a:custGeom>
                <a:avLst/>
                <a:gdLst>
                  <a:gd name="connsiteX0" fmla="*/ 364 w 21985"/>
                  <a:gd name="connsiteY0" fmla="*/ 2920 h 29488"/>
                  <a:gd name="connsiteX1" fmla="*/ 18556 w 21985"/>
                  <a:gd name="connsiteY1" fmla="*/ 29399 h 29488"/>
                  <a:gd name="connsiteX2" fmla="*/ 21986 w 21985"/>
                  <a:gd name="connsiteY2" fmla="*/ 29018 h 29488"/>
                  <a:gd name="connsiteX3" fmla="*/ 1411 w 21985"/>
                  <a:gd name="connsiteY3" fmla="*/ 157 h 29488"/>
                  <a:gd name="connsiteX4" fmla="*/ 78 w 21985"/>
                  <a:gd name="connsiteY4" fmla="*/ 62 h 29488"/>
                  <a:gd name="connsiteX5" fmla="*/ 364 w 21985"/>
                  <a:gd name="connsiteY5" fmla="*/ 2920 h 294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1985" h="29488">
                    <a:moveTo>
                      <a:pt x="364" y="2920"/>
                    </a:moveTo>
                    <a:cubicBezTo>
                      <a:pt x="6365" y="11778"/>
                      <a:pt x="12365" y="20636"/>
                      <a:pt x="18556" y="29399"/>
                    </a:cubicBezTo>
                    <a:cubicBezTo>
                      <a:pt x="18747" y="29685"/>
                      <a:pt x="20081" y="29209"/>
                      <a:pt x="21986" y="29018"/>
                    </a:cubicBezTo>
                    <a:cubicBezTo>
                      <a:pt x="15985" y="18255"/>
                      <a:pt x="9222" y="8825"/>
                      <a:pt x="1411" y="157"/>
                    </a:cubicBezTo>
                    <a:cubicBezTo>
                      <a:pt x="1221" y="-128"/>
                      <a:pt x="649" y="62"/>
                      <a:pt x="78" y="62"/>
                    </a:cubicBezTo>
                    <a:cubicBezTo>
                      <a:pt x="-18" y="1015"/>
                      <a:pt x="-112" y="2158"/>
                      <a:pt x="364" y="2920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  <p:sp>
            <p:nvSpPr>
              <p:cNvPr id="166" name="Freeform: Shape 165">
                <a:extLst>
                  <a:ext uri="{FF2B5EF4-FFF2-40B4-BE49-F238E27FC236}">
                    <a16:creationId xmlns:a16="http://schemas.microsoft.com/office/drawing/2014/main" id="{71B41295-CEFE-452E-AEC5-284404EFB30A}"/>
                  </a:ext>
                </a:extLst>
              </p:cNvPr>
              <p:cNvSpPr/>
              <p:nvPr userDrawn="1"/>
            </p:nvSpPr>
            <p:spPr>
              <a:xfrm>
                <a:off x="8736234" y="3132962"/>
                <a:ext cx="285" cy="476"/>
              </a:xfrm>
              <a:custGeom>
                <a:avLst/>
                <a:gdLst>
                  <a:gd name="connsiteX0" fmla="*/ 285 w 285"/>
                  <a:gd name="connsiteY0" fmla="*/ 381 h 476"/>
                  <a:gd name="connsiteX1" fmla="*/ 285 w 285"/>
                  <a:gd name="connsiteY1" fmla="*/ 95 h 476"/>
                  <a:gd name="connsiteX2" fmla="*/ 285 w 285"/>
                  <a:gd name="connsiteY2" fmla="*/ 95 h 476"/>
                  <a:gd name="connsiteX3" fmla="*/ 0 w 285"/>
                  <a:gd name="connsiteY3" fmla="*/ 0 h 476"/>
                  <a:gd name="connsiteX4" fmla="*/ 95 w 285"/>
                  <a:gd name="connsiteY4" fmla="*/ 476 h 476"/>
                  <a:gd name="connsiteX5" fmla="*/ 285 w 285"/>
                  <a:gd name="connsiteY5" fmla="*/ 381 h 4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85" h="476">
                    <a:moveTo>
                      <a:pt x="285" y="381"/>
                    </a:moveTo>
                    <a:cubicBezTo>
                      <a:pt x="285" y="286"/>
                      <a:pt x="285" y="191"/>
                      <a:pt x="285" y="95"/>
                    </a:cubicBezTo>
                    <a:lnTo>
                      <a:pt x="285" y="95"/>
                    </a:lnTo>
                    <a:cubicBezTo>
                      <a:pt x="191" y="95"/>
                      <a:pt x="95" y="0"/>
                      <a:pt x="0" y="0"/>
                    </a:cubicBezTo>
                    <a:cubicBezTo>
                      <a:pt x="0" y="191"/>
                      <a:pt x="95" y="286"/>
                      <a:pt x="95" y="476"/>
                    </a:cubicBezTo>
                    <a:cubicBezTo>
                      <a:pt x="95" y="381"/>
                      <a:pt x="191" y="381"/>
                      <a:pt x="285" y="381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  <p:sp>
            <p:nvSpPr>
              <p:cNvPr id="167" name="Freeform: Shape 166">
                <a:extLst>
                  <a:ext uri="{FF2B5EF4-FFF2-40B4-BE49-F238E27FC236}">
                    <a16:creationId xmlns:a16="http://schemas.microsoft.com/office/drawing/2014/main" id="{686BA97C-CCEC-426F-831D-26D83D026DE6}"/>
                  </a:ext>
                </a:extLst>
              </p:cNvPr>
              <p:cNvSpPr/>
              <p:nvPr userDrawn="1"/>
            </p:nvSpPr>
            <p:spPr>
              <a:xfrm>
                <a:off x="8805227" y="3216497"/>
                <a:ext cx="3397" cy="6286"/>
              </a:xfrm>
              <a:custGeom>
                <a:avLst/>
                <a:gdLst>
                  <a:gd name="connsiteX0" fmla="*/ 3397 w 3397"/>
                  <a:gd name="connsiteY0" fmla="*/ 6286 h 6286"/>
                  <a:gd name="connsiteX1" fmla="*/ 2635 w 3397"/>
                  <a:gd name="connsiteY1" fmla="*/ 667 h 6286"/>
                  <a:gd name="connsiteX2" fmla="*/ 1302 w 3397"/>
                  <a:gd name="connsiteY2" fmla="*/ 0 h 6286"/>
                  <a:gd name="connsiteX3" fmla="*/ 444 w 3397"/>
                  <a:gd name="connsiteY3" fmla="*/ 857 h 6286"/>
                  <a:gd name="connsiteX4" fmla="*/ 2159 w 3397"/>
                  <a:gd name="connsiteY4" fmla="*/ 6191 h 6286"/>
                  <a:gd name="connsiteX5" fmla="*/ 3397 w 3397"/>
                  <a:gd name="connsiteY5" fmla="*/ 6286 h 62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397" h="6286">
                    <a:moveTo>
                      <a:pt x="3397" y="6286"/>
                    </a:moveTo>
                    <a:cubicBezTo>
                      <a:pt x="3207" y="4381"/>
                      <a:pt x="3016" y="2476"/>
                      <a:pt x="2635" y="667"/>
                    </a:cubicBezTo>
                    <a:cubicBezTo>
                      <a:pt x="2540" y="381"/>
                      <a:pt x="1778" y="190"/>
                      <a:pt x="1302" y="0"/>
                    </a:cubicBezTo>
                    <a:cubicBezTo>
                      <a:pt x="1016" y="286"/>
                      <a:pt x="540" y="476"/>
                      <a:pt x="444" y="857"/>
                    </a:cubicBezTo>
                    <a:cubicBezTo>
                      <a:pt x="-413" y="3048"/>
                      <a:pt x="-127" y="4953"/>
                      <a:pt x="2159" y="6191"/>
                    </a:cubicBezTo>
                    <a:cubicBezTo>
                      <a:pt x="2445" y="6382"/>
                      <a:pt x="3016" y="6191"/>
                      <a:pt x="3397" y="6286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  <p:sp>
            <p:nvSpPr>
              <p:cNvPr id="168" name="Freeform: Shape 167">
                <a:extLst>
                  <a:ext uri="{FF2B5EF4-FFF2-40B4-BE49-F238E27FC236}">
                    <a16:creationId xmlns:a16="http://schemas.microsoft.com/office/drawing/2014/main" id="{DB505052-07B7-4538-B6E9-172DCE853CFA}"/>
                  </a:ext>
                </a:extLst>
              </p:cNvPr>
              <p:cNvSpPr/>
              <p:nvPr userDrawn="1"/>
            </p:nvSpPr>
            <p:spPr>
              <a:xfrm>
                <a:off x="8487113" y="2909696"/>
                <a:ext cx="10901" cy="11620"/>
              </a:xfrm>
              <a:custGeom>
                <a:avLst/>
                <a:gdLst>
                  <a:gd name="connsiteX0" fmla="*/ 519 w 10901"/>
                  <a:gd name="connsiteY0" fmla="*/ 0 h 11620"/>
                  <a:gd name="connsiteX1" fmla="*/ 3377 w 10901"/>
                  <a:gd name="connsiteY1" fmla="*/ 7049 h 11620"/>
                  <a:gd name="connsiteX2" fmla="*/ 10901 w 10901"/>
                  <a:gd name="connsiteY2" fmla="*/ 11620 h 11620"/>
                  <a:gd name="connsiteX3" fmla="*/ 519 w 10901"/>
                  <a:gd name="connsiteY3" fmla="*/ 0 h 116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901" h="11620">
                    <a:moveTo>
                      <a:pt x="519" y="0"/>
                    </a:moveTo>
                    <a:cubicBezTo>
                      <a:pt x="-1005" y="3905"/>
                      <a:pt x="1091" y="5715"/>
                      <a:pt x="3377" y="7049"/>
                    </a:cubicBezTo>
                    <a:cubicBezTo>
                      <a:pt x="5948" y="8477"/>
                      <a:pt x="9568" y="8001"/>
                      <a:pt x="10901" y="11620"/>
                    </a:cubicBezTo>
                    <a:cubicBezTo>
                      <a:pt x="10425" y="4953"/>
                      <a:pt x="6044" y="2096"/>
                      <a:pt x="519" y="0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  <p:sp>
            <p:nvSpPr>
              <p:cNvPr id="169" name="Freeform: Shape 168">
                <a:extLst>
                  <a:ext uri="{FF2B5EF4-FFF2-40B4-BE49-F238E27FC236}">
                    <a16:creationId xmlns:a16="http://schemas.microsoft.com/office/drawing/2014/main" id="{B1E60DE6-8914-45BE-9BB3-74ABA018EA13}"/>
                  </a:ext>
                </a:extLst>
              </p:cNvPr>
              <p:cNvSpPr/>
              <p:nvPr userDrawn="1"/>
            </p:nvSpPr>
            <p:spPr>
              <a:xfrm>
                <a:off x="8759951" y="3167348"/>
                <a:ext cx="98678" cy="172974"/>
              </a:xfrm>
              <a:custGeom>
                <a:avLst/>
                <a:gdLst>
                  <a:gd name="connsiteX0" fmla="*/ 28670 w 98678"/>
                  <a:gd name="connsiteY0" fmla="*/ 50864 h 172974"/>
                  <a:gd name="connsiteX1" fmla="*/ 76200 w 98678"/>
                  <a:gd name="connsiteY1" fmla="*/ 137827 h 172974"/>
                  <a:gd name="connsiteX2" fmla="*/ 88202 w 98678"/>
                  <a:gd name="connsiteY2" fmla="*/ 162687 h 172974"/>
                  <a:gd name="connsiteX3" fmla="*/ 91821 w 98678"/>
                  <a:gd name="connsiteY3" fmla="*/ 171641 h 172974"/>
                  <a:gd name="connsiteX4" fmla="*/ 93250 w 98678"/>
                  <a:gd name="connsiteY4" fmla="*/ 171926 h 172974"/>
                  <a:gd name="connsiteX5" fmla="*/ 96203 w 98678"/>
                  <a:gd name="connsiteY5" fmla="*/ 172498 h 172974"/>
                  <a:gd name="connsiteX6" fmla="*/ 98489 w 98678"/>
                  <a:gd name="connsiteY6" fmla="*/ 172974 h 172974"/>
                  <a:gd name="connsiteX7" fmla="*/ 98679 w 98678"/>
                  <a:gd name="connsiteY7" fmla="*/ 172974 h 172974"/>
                  <a:gd name="connsiteX8" fmla="*/ 95821 w 98678"/>
                  <a:gd name="connsiteY8" fmla="*/ 166688 h 172974"/>
                  <a:gd name="connsiteX9" fmla="*/ 42291 w 98678"/>
                  <a:gd name="connsiteY9" fmla="*/ 62675 h 172974"/>
                  <a:gd name="connsiteX10" fmla="*/ 7334 w 98678"/>
                  <a:gd name="connsiteY10" fmla="*/ 5810 h 172974"/>
                  <a:gd name="connsiteX11" fmla="*/ 0 w 98678"/>
                  <a:gd name="connsiteY11" fmla="*/ 0 h 172974"/>
                  <a:gd name="connsiteX12" fmla="*/ 5143 w 98678"/>
                  <a:gd name="connsiteY12" fmla="*/ 12002 h 172974"/>
                  <a:gd name="connsiteX13" fmla="*/ 28670 w 98678"/>
                  <a:gd name="connsiteY13" fmla="*/ 50864 h 1729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98678" h="172974">
                    <a:moveTo>
                      <a:pt x="28670" y="50864"/>
                    </a:moveTo>
                    <a:cubicBezTo>
                      <a:pt x="46863" y="78677"/>
                      <a:pt x="60960" y="108490"/>
                      <a:pt x="76200" y="137827"/>
                    </a:cubicBezTo>
                    <a:cubicBezTo>
                      <a:pt x="80486" y="146018"/>
                      <a:pt x="82963" y="155258"/>
                      <a:pt x="88202" y="162687"/>
                    </a:cubicBezTo>
                    <a:cubicBezTo>
                      <a:pt x="90297" y="165735"/>
                      <a:pt x="91345" y="168688"/>
                      <a:pt x="91821" y="171641"/>
                    </a:cubicBezTo>
                    <a:cubicBezTo>
                      <a:pt x="92297" y="171736"/>
                      <a:pt x="92773" y="171831"/>
                      <a:pt x="93250" y="171926"/>
                    </a:cubicBezTo>
                    <a:cubicBezTo>
                      <a:pt x="94202" y="172117"/>
                      <a:pt x="95155" y="172307"/>
                      <a:pt x="96203" y="172498"/>
                    </a:cubicBezTo>
                    <a:cubicBezTo>
                      <a:pt x="96964" y="172688"/>
                      <a:pt x="97727" y="172784"/>
                      <a:pt x="98489" y="172974"/>
                    </a:cubicBezTo>
                    <a:cubicBezTo>
                      <a:pt x="98584" y="172974"/>
                      <a:pt x="98679" y="172974"/>
                      <a:pt x="98679" y="172974"/>
                    </a:cubicBezTo>
                    <a:cubicBezTo>
                      <a:pt x="97727" y="170879"/>
                      <a:pt x="96774" y="168783"/>
                      <a:pt x="95821" y="166688"/>
                    </a:cubicBezTo>
                    <a:cubicBezTo>
                      <a:pt x="79820" y="131064"/>
                      <a:pt x="62103" y="96298"/>
                      <a:pt x="42291" y="62675"/>
                    </a:cubicBezTo>
                    <a:cubicBezTo>
                      <a:pt x="31052" y="43529"/>
                      <a:pt x="19145" y="24670"/>
                      <a:pt x="7334" y="5810"/>
                    </a:cubicBezTo>
                    <a:cubicBezTo>
                      <a:pt x="6287" y="4096"/>
                      <a:pt x="4096" y="3239"/>
                      <a:pt x="0" y="0"/>
                    </a:cubicBezTo>
                    <a:cubicBezTo>
                      <a:pt x="2572" y="6096"/>
                      <a:pt x="3524" y="9335"/>
                      <a:pt x="5143" y="12002"/>
                    </a:cubicBezTo>
                    <a:cubicBezTo>
                      <a:pt x="13049" y="24956"/>
                      <a:pt x="20479" y="38291"/>
                      <a:pt x="28670" y="50864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  <p:sp>
            <p:nvSpPr>
              <p:cNvPr id="170" name="Freeform: Shape 169">
                <a:extLst>
                  <a:ext uri="{FF2B5EF4-FFF2-40B4-BE49-F238E27FC236}">
                    <a16:creationId xmlns:a16="http://schemas.microsoft.com/office/drawing/2014/main" id="{D5F98428-1567-4F19-AD8C-CDC656654AC7}"/>
                  </a:ext>
                </a:extLst>
              </p:cNvPr>
              <p:cNvSpPr/>
              <p:nvPr userDrawn="1"/>
            </p:nvSpPr>
            <p:spPr>
              <a:xfrm>
                <a:off x="8640127" y="3070389"/>
                <a:ext cx="8001" cy="3137"/>
              </a:xfrm>
              <a:custGeom>
                <a:avLst/>
                <a:gdLst>
                  <a:gd name="connsiteX0" fmla="*/ 8001 w 8001"/>
                  <a:gd name="connsiteY0" fmla="*/ 3138 h 3137"/>
                  <a:gd name="connsiteX1" fmla="*/ 2572 w 8001"/>
                  <a:gd name="connsiteY1" fmla="*/ 1709 h 3137"/>
                  <a:gd name="connsiteX2" fmla="*/ 95 w 8001"/>
                  <a:gd name="connsiteY2" fmla="*/ 2281 h 3137"/>
                  <a:gd name="connsiteX3" fmla="*/ 0 w 8001"/>
                  <a:gd name="connsiteY3" fmla="*/ 2376 h 3137"/>
                  <a:gd name="connsiteX4" fmla="*/ 8001 w 8001"/>
                  <a:gd name="connsiteY4" fmla="*/ 3138 h 31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001" h="3137">
                    <a:moveTo>
                      <a:pt x="8001" y="3138"/>
                    </a:moveTo>
                    <a:cubicBezTo>
                      <a:pt x="6668" y="-767"/>
                      <a:pt x="4953" y="-767"/>
                      <a:pt x="2572" y="1709"/>
                    </a:cubicBezTo>
                    <a:cubicBezTo>
                      <a:pt x="2096" y="2185"/>
                      <a:pt x="953" y="2090"/>
                      <a:pt x="95" y="2281"/>
                    </a:cubicBezTo>
                    <a:cubicBezTo>
                      <a:pt x="95" y="2281"/>
                      <a:pt x="0" y="2376"/>
                      <a:pt x="0" y="2376"/>
                    </a:cubicBezTo>
                    <a:cubicBezTo>
                      <a:pt x="2572" y="2566"/>
                      <a:pt x="5144" y="2852"/>
                      <a:pt x="8001" y="3138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  <p:sp>
            <p:nvSpPr>
              <p:cNvPr id="171" name="Freeform: Shape 170">
                <a:extLst>
                  <a:ext uri="{FF2B5EF4-FFF2-40B4-BE49-F238E27FC236}">
                    <a16:creationId xmlns:a16="http://schemas.microsoft.com/office/drawing/2014/main" id="{A5A40A64-09A8-412D-90FA-6514C8CDEFA4}"/>
                  </a:ext>
                </a:extLst>
              </p:cNvPr>
              <p:cNvSpPr/>
              <p:nvPr userDrawn="1"/>
            </p:nvSpPr>
            <p:spPr>
              <a:xfrm>
                <a:off x="8604313" y="3034283"/>
                <a:ext cx="3238" cy="3333"/>
              </a:xfrm>
              <a:custGeom>
                <a:avLst/>
                <a:gdLst>
                  <a:gd name="connsiteX0" fmla="*/ 0 w 3238"/>
                  <a:gd name="connsiteY0" fmla="*/ 0 h 3333"/>
                  <a:gd name="connsiteX1" fmla="*/ 1714 w 3238"/>
                  <a:gd name="connsiteY1" fmla="*/ 2858 h 3333"/>
                  <a:gd name="connsiteX2" fmla="*/ 3238 w 3238"/>
                  <a:gd name="connsiteY2" fmla="*/ 3334 h 3333"/>
                  <a:gd name="connsiteX3" fmla="*/ 2476 w 3238"/>
                  <a:gd name="connsiteY3" fmla="*/ 1429 h 3333"/>
                  <a:gd name="connsiteX4" fmla="*/ 2095 w 3238"/>
                  <a:gd name="connsiteY4" fmla="*/ 2096 h 3333"/>
                  <a:gd name="connsiteX5" fmla="*/ 2476 w 3238"/>
                  <a:gd name="connsiteY5" fmla="*/ 1429 h 3333"/>
                  <a:gd name="connsiteX6" fmla="*/ 0 w 3238"/>
                  <a:gd name="connsiteY6" fmla="*/ 0 h 33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238" h="3333">
                    <a:moveTo>
                      <a:pt x="0" y="0"/>
                    </a:moveTo>
                    <a:cubicBezTo>
                      <a:pt x="571" y="953"/>
                      <a:pt x="1143" y="1905"/>
                      <a:pt x="1714" y="2858"/>
                    </a:cubicBezTo>
                    <a:cubicBezTo>
                      <a:pt x="2191" y="3048"/>
                      <a:pt x="2762" y="3239"/>
                      <a:pt x="3238" y="3334"/>
                    </a:cubicBezTo>
                    <a:cubicBezTo>
                      <a:pt x="2953" y="2667"/>
                      <a:pt x="2762" y="2000"/>
                      <a:pt x="2476" y="1429"/>
                    </a:cubicBezTo>
                    <a:cubicBezTo>
                      <a:pt x="2476" y="1429"/>
                      <a:pt x="2286" y="1810"/>
                      <a:pt x="2095" y="2096"/>
                    </a:cubicBezTo>
                    <a:cubicBezTo>
                      <a:pt x="2286" y="1810"/>
                      <a:pt x="2476" y="1429"/>
                      <a:pt x="2476" y="1429"/>
                    </a:cubicBezTo>
                    <a:cubicBezTo>
                      <a:pt x="1619" y="953"/>
                      <a:pt x="762" y="476"/>
                      <a:pt x="0" y="0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  <p:sp>
            <p:nvSpPr>
              <p:cNvPr id="172" name="Freeform: Shape 171">
                <a:extLst>
                  <a:ext uri="{FF2B5EF4-FFF2-40B4-BE49-F238E27FC236}">
                    <a16:creationId xmlns:a16="http://schemas.microsoft.com/office/drawing/2014/main" id="{0D635E20-1EC9-403D-8B19-D5C0912553E7}"/>
                  </a:ext>
                </a:extLst>
              </p:cNvPr>
              <p:cNvSpPr/>
              <p:nvPr userDrawn="1"/>
            </p:nvSpPr>
            <p:spPr>
              <a:xfrm>
                <a:off x="8600718" y="3029521"/>
                <a:ext cx="3499" cy="4762"/>
              </a:xfrm>
              <a:custGeom>
                <a:avLst/>
                <a:gdLst>
                  <a:gd name="connsiteX0" fmla="*/ 70 w 3499"/>
                  <a:gd name="connsiteY0" fmla="*/ 2667 h 4762"/>
                  <a:gd name="connsiteX1" fmla="*/ 3499 w 3499"/>
                  <a:gd name="connsiteY1" fmla="*/ 4763 h 4762"/>
                  <a:gd name="connsiteX2" fmla="*/ 642 w 3499"/>
                  <a:gd name="connsiteY2" fmla="*/ 0 h 4762"/>
                  <a:gd name="connsiteX3" fmla="*/ 70 w 3499"/>
                  <a:gd name="connsiteY3" fmla="*/ 2667 h 4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499" h="4762">
                    <a:moveTo>
                      <a:pt x="70" y="2667"/>
                    </a:moveTo>
                    <a:cubicBezTo>
                      <a:pt x="1214" y="3429"/>
                      <a:pt x="2357" y="4096"/>
                      <a:pt x="3499" y="4763"/>
                    </a:cubicBezTo>
                    <a:lnTo>
                      <a:pt x="642" y="0"/>
                    </a:lnTo>
                    <a:cubicBezTo>
                      <a:pt x="451" y="857"/>
                      <a:pt x="-215" y="2477"/>
                      <a:pt x="70" y="2667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  <p:sp>
            <p:nvSpPr>
              <p:cNvPr id="173" name="Freeform: Shape 172">
                <a:extLst>
                  <a:ext uri="{FF2B5EF4-FFF2-40B4-BE49-F238E27FC236}">
                    <a16:creationId xmlns:a16="http://schemas.microsoft.com/office/drawing/2014/main" id="{E8C68434-AF2F-44A6-AA6A-00B89173D2F0}"/>
                  </a:ext>
                </a:extLst>
              </p:cNvPr>
              <p:cNvSpPr/>
              <p:nvPr userDrawn="1"/>
            </p:nvSpPr>
            <p:spPr>
              <a:xfrm>
                <a:off x="8570309" y="3026187"/>
                <a:ext cx="4857" cy="4095"/>
              </a:xfrm>
              <a:custGeom>
                <a:avLst/>
                <a:gdLst>
                  <a:gd name="connsiteX0" fmla="*/ 1714 w 4857"/>
                  <a:gd name="connsiteY0" fmla="*/ 4096 h 4095"/>
                  <a:gd name="connsiteX1" fmla="*/ 4858 w 4857"/>
                  <a:gd name="connsiteY1" fmla="*/ 2572 h 4095"/>
                  <a:gd name="connsiteX2" fmla="*/ 3238 w 4857"/>
                  <a:gd name="connsiteY2" fmla="*/ 0 h 4095"/>
                  <a:gd name="connsiteX3" fmla="*/ 0 w 4857"/>
                  <a:gd name="connsiteY3" fmla="*/ 1810 h 4095"/>
                  <a:gd name="connsiteX4" fmla="*/ 1714 w 4857"/>
                  <a:gd name="connsiteY4" fmla="*/ 4096 h 40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857" h="4095">
                    <a:moveTo>
                      <a:pt x="1714" y="4096"/>
                    </a:moveTo>
                    <a:cubicBezTo>
                      <a:pt x="2857" y="4000"/>
                      <a:pt x="3810" y="3143"/>
                      <a:pt x="4858" y="2572"/>
                    </a:cubicBezTo>
                    <a:cubicBezTo>
                      <a:pt x="4286" y="1715"/>
                      <a:pt x="3524" y="0"/>
                      <a:pt x="3238" y="0"/>
                    </a:cubicBezTo>
                    <a:cubicBezTo>
                      <a:pt x="2095" y="286"/>
                      <a:pt x="1048" y="1143"/>
                      <a:pt x="0" y="1810"/>
                    </a:cubicBezTo>
                    <a:cubicBezTo>
                      <a:pt x="571" y="2667"/>
                      <a:pt x="1238" y="4096"/>
                      <a:pt x="1714" y="4096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  <p:sp>
            <p:nvSpPr>
              <p:cNvPr id="174" name="Freeform: Shape 173">
                <a:extLst>
                  <a:ext uri="{FF2B5EF4-FFF2-40B4-BE49-F238E27FC236}">
                    <a16:creationId xmlns:a16="http://schemas.microsoft.com/office/drawing/2014/main" id="{F83F52DA-70DE-4669-9F32-0E1933C07CA2}"/>
                  </a:ext>
                </a:extLst>
              </p:cNvPr>
              <p:cNvSpPr/>
              <p:nvPr userDrawn="1"/>
            </p:nvSpPr>
            <p:spPr>
              <a:xfrm>
                <a:off x="8607456" y="3037617"/>
                <a:ext cx="7532" cy="6000"/>
              </a:xfrm>
              <a:custGeom>
                <a:avLst/>
                <a:gdLst>
                  <a:gd name="connsiteX0" fmla="*/ 7430 w 7532"/>
                  <a:gd name="connsiteY0" fmla="*/ 6001 h 6000"/>
                  <a:gd name="connsiteX1" fmla="*/ 7334 w 7532"/>
                  <a:gd name="connsiteY1" fmla="*/ 2476 h 6000"/>
                  <a:gd name="connsiteX2" fmla="*/ 0 w 7532"/>
                  <a:gd name="connsiteY2" fmla="*/ 0 h 6000"/>
                  <a:gd name="connsiteX3" fmla="*/ 2572 w 7532"/>
                  <a:gd name="connsiteY3" fmla="*/ 5048 h 6000"/>
                  <a:gd name="connsiteX4" fmla="*/ 7430 w 7532"/>
                  <a:gd name="connsiteY4" fmla="*/ 6001 h 6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32" h="6000">
                    <a:moveTo>
                      <a:pt x="7430" y="6001"/>
                    </a:moveTo>
                    <a:cubicBezTo>
                      <a:pt x="7430" y="4763"/>
                      <a:pt x="7715" y="2667"/>
                      <a:pt x="7334" y="2476"/>
                    </a:cubicBezTo>
                    <a:cubicBezTo>
                      <a:pt x="4953" y="1429"/>
                      <a:pt x="2477" y="762"/>
                      <a:pt x="0" y="0"/>
                    </a:cubicBezTo>
                    <a:cubicBezTo>
                      <a:pt x="667" y="1810"/>
                      <a:pt x="1334" y="3619"/>
                      <a:pt x="2572" y="5048"/>
                    </a:cubicBezTo>
                    <a:cubicBezTo>
                      <a:pt x="3429" y="6096"/>
                      <a:pt x="5811" y="5715"/>
                      <a:pt x="7430" y="6001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  <p:sp>
            <p:nvSpPr>
              <p:cNvPr id="175" name="Freeform: Shape 174">
                <a:extLst>
                  <a:ext uri="{FF2B5EF4-FFF2-40B4-BE49-F238E27FC236}">
                    <a16:creationId xmlns:a16="http://schemas.microsoft.com/office/drawing/2014/main" id="{7DA7107A-A1E3-48CB-ACAD-72D316F5A2D6}"/>
                  </a:ext>
                </a:extLst>
              </p:cNvPr>
              <p:cNvSpPr/>
              <p:nvPr userDrawn="1"/>
            </p:nvSpPr>
            <p:spPr>
              <a:xfrm>
                <a:off x="8797099" y="3444906"/>
                <a:ext cx="142898" cy="305752"/>
              </a:xfrm>
              <a:custGeom>
                <a:avLst/>
                <a:gdLst>
                  <a:gd name="connsiteX0" fmla="*/ 142875 w 142898"/>
                  <a:gd name="connsiteY0" fmla="*/ 209550 h 305752"/>
                  <a:gd name="connsiteX1" fmla="*/ 142684 w 142898"/>
                  <a:gd name="connsiteY1" fmla="*/ 208026 h 305752"/>
                  <a:gd name="connsiteX2" fmla="*/ 142589 w 142898"/>
                  <a:gd name="connsiteY2" fmla="*/ 206978 h 305752"/>
                  <a:gd name="connsiteX3" fmla="*/ 142589 w 142898"/>
                  <a:gd name="connsiteY3" fmla="*/ 205835 h 305752"/>
                  <a:gd name="connsiteX4" fmla="*/ 142494 w 142898"/>
                  <a:gd name="connsiteY4" fmla="*/ 203263 h 305752"/>
                  <a:gd name="connsiteX5" fmla="*/ 142399 w 142898"/>
                  <a:gd name="connsiteY5" fmla="*/ 200025 h 305752"/>
                  <a:gd name="connsiteX6" fmla="*/ 142304 w 142898"/>
                  <a:gd name="connsiteY6" fmla="*/ 196215 h 305752"/>
                  <a:gd name="connsiteX7" fmla="*/ 142304 w 142898"/>
                  <a:gd name="connsiteY7" fmla="*/ 193453 h 305752"/>
                  <a:gd name="connsiteX8" fmla="*/ 142304 w 142898"/>
                  <a:gd name="connsiteY8" fmla="*/ 190405 h 305752"/>
                  <a:gd name="connsiteX9" fmla="*/ 142304 w 142898"/>
                  <a:gd name="connsiteY9" fmla="*/ 187071 h 305752"/>
                  <a:gd name="connsiteX10" fmla="*/ 142304 w 142898"/>
                  <a:gd name="connsiteY10" fmla="*/ 184880 h 305752"/>
                  <a:gd name="connsiteX11" fmla="*/ 142208 w 142898"/>
                  <a:gd name="connsiteY11" fmla="*/ 181642 h 305752"/>
                  <a:gd name="connsiteX12" fmla="*/ 142208 w 142898"/>
                  <a:gd name="connsiteY12" fmla="*/ 179737 h 305752"/>
                  <a:gd name="connsiteX13" fmla="*/ 142113 w 142898"/>
                  <a:gd name="connsiteY13" fmla="*/ 177165 h 305752"/>
                  <a:gd name="connsiteX14" fmla="*/ 142018 w 142898"/>
                  <a:gd name="connsiteY14" fmla="*/ 174498 h 305752"/>
                  <a:gd name="connsiteX15" fmla="*/ 141922 w 142898"/>
                  <a:gd name="connsiteY15" fmla="*/ 172688 h 305752"/>
                  <a:gd name="connsiteX16" fmla="*/ 141827 w 142898"/>
                  <a:gd name="connsiteY16" fmla="*/ 170783 h 305752"/>
                  <a:gd name="connsiteX17" fmla="*/ 141637 w 142898"/>
                  <a:gd name="connsiteY17" fmla="*/ 167926 h 305752"/>
                  <a:gd name="connsiteX18" fmla="*/ 141446 w 142898"/>
                  <a:gd name="connsiteY18" fmla="*/ 165735 h 305752"/>
                  <a:gd name="connsiteX19" fmla="*/ 141255 w 142898"/>
                  <a:gd name="connsiteY19" fmla="*/ 163735 h 305752"/>
                  <a:gd name="connsiteX20" fmla="*/ 140875 w 142898"/>
                  <a:gd name="connsiteY20" fmla="*/ 160877 h 305752"/>
                  <a:gd name="connsiteX21" fmla="*/ 140494 w 142898"/>
                  <a:gd name="connsiteY21" fmla="*/ 158305 h 305752"/>
                  <a:gd name="connsiteX22" fmla="*/ 139827 w 142898"/>
                  <a:gd name="connsiteY22" fmla="*/ 154781 h 305752"/>
                  <a:gd name="connsiteX23" fmla="*/ 139636 w 142898"/>
                  <a:gd name="connsiteY23" fmla="*/ 154019 h 305752"/>
                  <a:gd name="connsiteX24" fmla="*/ 139160 w 142898"/>
                  <a:gd name="connsiteY24" fmla="*/ 151733 h 305752"/>
                  <a:gd name="connsiteX25" fmla="*/ 138398 w 142898"/>
                  <a:gd name="connsiteY25" fmla="*/ 148304 h 305752"/>
                  <a:gd name="connsiteX26" fmla="*/ 138017 w 142898"/>
                  <a:gd name="connsiteY26" fmla="*/ 146495 h 305752"/>
                  <a:gd name="connsiteX27" fmla="*/ 137636 w 142898"/>
                  <a:gd name="connsiteY27" fmla="*/ 144780 h 305752"/>
                  <a:gd name="connsiteX28" fmla="*/ 137350 w 142898"/>
                  <a:gd name="connsiteY28" fmla="*/ 143542 h 305752"/>
                  <a:gd name="connsiteX29" fmla="*/ 136970 w 142898"/>
                  <a:gd name="connsiteY29" fmla="*/ 141637 h 305752"/>
                  <a:gd name="connsiteX30" fmla="*/ 136779 w 142898"/>
                  <a:gd name="connsiteY30" fmla="*/ 140684 h 305752"/>
                  <a:gd name="connsiteX31" fmla="*/ 136779 w 142898"/>
                  <a:gd name="connsiteY31" fmla="*/ 140589 h 305752"/>
                  <a:gd name="connsiteX32" fmla="*/ 136588 w 142898"/>
                  <a:gd name="connsiteY32" fmla="*/ 139446 h 305752"/>
                  <a:gd name="connsiteX33" fmla="*/ 135541 w 142898"/>
                  <a:gd name="connsiteY33" fmla="*/ 125254 h 305752"/>
                  <a:gd name="connsiteX34" fmla="*/ 131921 w 142898"/>
                  <a:gd name="connsiteY34" fmla="*/ 94679 h 305752"/>
                  <a:gd name="connsiteX35" fmla="*/ 127539 w 142898"/>
                  <a:gd name="connsiteY35" fmla="*/ 64484 h 305752"/>
                  <a:gd name="connsiteX36" fmla="*/ 126873 w 142898"/>
                  <a:gd name="connsiteY36" fmla="*/ 61341 h 305752"/>
                  <a:gd name="connsiteX37" fmla="*/ 117253 w 142898"/>
                  <a:gd name="connsiteY37" fmla="*/ 27051 h 305752"/>
                  <a:gd name="connsiteX38" fmla="*/ 116681 w 142898"/>
                  <a:gd name="connsiteY38" fmla="*/ 20765 h 305752"/>
                  <a:gd name="connsiteX39" fmla="*/ 111537 w 142898"/>
                  <a:gd name="connsiteY39" fmla="*/ 0 h 305752"/>
                  <a:gd name="connsiteX40" fmla="*/ 110776 w 142898"/>
                  <a:gd name="connsiteY40" fmla="*/ 381 h 305752"/>
                  <a:gd name="connsiteX41" fmla="*/ 110014 w 142898"/>
                  <a:gd name="connsiteY41" fmla="*/ 667 h 305752"/>
                  <a:gd name="connsiteX42" fmla="*/ 109061 w 142898"/>
                  <a:gd name="connsiteY42" fmla="*/ 1048 h 305752"/>
                  <a:gd name="connsiteX43" fmla="*/ 108109 w 142898"/>
                  <a:gd name="connsiteY43" fmla="*/ 1429 h 305752"/>
                  <a:gd name="connsiteX44" fmla="*/ 107346 w 142898"/>
                  <a:gd name="connsiteY44" fmla="*/ 1715 h 305752"/>
                  <a:gd name="connsiteX45" fmla="*/ 106203 w 142898"/>
                  <a:gd name="connsiteY45" fmla="*/ 2096 h 305752"/>
                  <a:gd name="connsiteX46" fmla="*/ 105346 w 142898"/>
                  <a:gd name="connsiteY46" fmla="*/ 2286 h 305752"/>
                  <a:gd name="connsiteX47" fmla="*/ 102108 w 142898"/>
                  <a:gd name="connsiteY47" fmla="*/ 3048 h 305752"/>
                  <a:gd name="connsiteX48" fmla="*/ 99346 w 142898"/>
                  <a:gd name="connsiteY48" fmla="*/ 3715 h 305752"/>
                  <a:gd name="connsiteX49" fmla="*/ 97441 w 142898"/>
                  <a:gd name="connsiteY49" fmla="*/ 4191 h 305752"/>
                  <a:gd name="connsiteX50" fmla="*/ 95345 w 142898"/>
                  <a:gd name="connsiteY50" fmla="*/ 4667 h 305752"/>
                  <a:gd name="connsiteX51" fmla="*/ 93345 w 142898"/>
                  <a:gd name="connsiteY51" fmla="*/ 5144 h 305752"/>
                  <a:gd name="connsiteX52" fmla="*/ 90773 w 142898"/>
                  <a:gd name="connsiteY52" fmla="*/ 5715 h 305752"/>
                  <a:gd name="connsiteX53" fmla="*/ 88773 w 142898"/>
                  <a:gd name="connsiteY53" fmla="*/ 6191 h 305752"/>
                  <a:gd name="connsiteX54" fmla="*/ 86773 w 142898"/>
                  <a:gd name="connsiteY54" fmla="*/ 6668 h 305752"/>
                  <a:gd name="connsiteX55" fmla="*/ 84487 w 142898"/>
                  <a:gd name="connsiteY55" fmla="*/ 7144 h 305752"/>
                  <a:gd name="connsiteX56" fmla="*/ 82201 w 142898"/>
                  <a:gd name="connsiteY56" fmla="*/ 7620 h 305752"/>
                  <a:gd name="connsiteX57" fmla="*/ 80391 w 142898"/>
                  <a:gd name="connsiteY57" fmla="*/ 8001 h 305752"/>
                  <a:gd name="connsiteX58" fmla="*/ 77724 w 142898"/>
                  <a:gd name="connsiteY58" fmla="*/ 8573 h 305752"/>
                  <a:gd name="connsiteX59" fmla="*/ 75438 w 142898"/>
                  <a:gd name="connsiteY59" fmla="*/ 9049 h 305752"/>
                  <a:gd name="connsiteX60" fmla="*/ 73628 w 142898"/>
                  <a:gd name="connsiteY60" fmla="*/ 9430 h 305752"/>
                  <a:gd name="connsiteX61" fmla="*/ 71723 w 142898"/>
                  <a:gd name="connsiteY61" fmla="*/ 9811 h 305752"/>
                  <a:gd name="connsiteX62" fmla="*/ 69913 w 142898"/>
                  <a:gd name="connsiteY62" fmla="*/ 10192 h 305752"/>
                  <a:gd name="connsiteX63" fmla="*/ 68199 w 142898"/>
                  <a:gd name="connsiteY63" fmla="*/ 10573 h 305752"/>
                  <a:gd name="connsiteX64" fmla="*/ 66484 w 142898"/>
                  <a:gd name="connsiteY64" fmla="*/ 10954 h 305752"/>
                  <a:gd name="connsiteX65" fmla="*/ 63912 w 142898"/>
                  <a:gd name="connsiteY65" fmla="*/ 11430 h 305752"/>
                  <a:gd name="connsiteX66" fmla="*/ 61913 w 142898"/>
                  <a:gd name="connsiteY66" fmla="*/ 11811 h 305752"/>
                  <a:gd name="connsiteX67" fmla="*/ 59627 w 142898"/>
                  <a:gd name="connsiteY67" fmla="*/ 12287 h 305752"/>
                  <a:gd name="connsiteX68" fmla="*/ 58007 w 142898"/>
                  <a:gd name="connsiteY68" fmla="*/ 12573 h 305752"/>
                  <a:gd name="connsiteX69" fmla="*/ 55816 w 142898"/>
                  <a:gd name="connsiteY69" fmla="*/ 12954 h 305752"/>
                  <a:gd name="connsiteX70" fmla="*/ 54197 w 142898"/>
                  <a:gd name="connsiteY70" fmla="*/ 13240 h 305752"/>
                  <a:gd name="connsiteX71" fmla="*/ 52483 w 142898"/>
                  <a:gd name="connsiteY71" fmla="*/ 13525 h 305752"/>
                  <a:gd name="connsiteX72" fmla="*/ 50578 w 142898"/>
                  <a:gd name="connsiteY72" fmla="*/ 13811 h 305752"/>
                  <a:gd name="connsiteX73" fmla="*/ 48768 w 142898"/>
                  <a:gd name="connsiteY73" fmla="*/ 14097 h 305752"/>
                  <a:gd name="connsiteX74" fmla="*/ 45911 w 142898"/>
                  <a:gd name="connsiteY74" fmla="*/ 14573 h 305752"/>
                  <a:gd name="connsiteX75" fmla="*/ 43339 w 142898"/>
                  <a:gd name="connsiteY75" fmla="*/ 14954 h 305752"/>
                  <a:gd name="connsiteX76" fmla="*/ 40957 w 142898"/>
                  <a:gd name="connsiteY76" fmla="*/ 15335 h 305752"/>
                  <a:gd name="connsiteX77" fmla="*/ 37242 w 142898"/>
                  <a:gd name="connsiteY77" fmla="*/ 15907 h 305752"/>
                  <a:gd name="connsiteX78" fmla="*/ 33814 w 142898"/>
                  <a:gd name="connsiteY78" fmla="*/ 16383 h 305752"/>
                  <a:gd name="connsiteX79" fmla="*/ 32289 w 142898"/>
                  <a:gd name="connsiteY79" fmla="*/ 16574 h 305752"/>
                  <a:gd name="connsiteX80" fmla="*/ 28860 w 142898"/>
                  <a:gd name="connsiteY80" fmla="*/ 17050 h 305752"/>
                  <a:gd name="connsiteX81" fmla="*/ 26861 w 142898"/>
                  <a:gd name="connsiteY81" fmla="*/ 17240 h 305752"/>
                  <a:gd name="connsiteX82" fmla="*/ 24669 w 142898"/>
                  <a:gd name="connsiteY82" fmla="*/ 17526 h 305752"/>
                  <a:gd name="connsiteX83" fmla="*/ 22193 w 142898"/>
                  <a:gd name="connsiteY83" fmla="*/ 17812 h 305752"/>
                  <a:gd name="connsiteX84" fmla="*/ 20764 w 142898"/>
                  <a:gd name="connsiteY84" fmla="*/ 18002 h 305752"/>
                  <a:gd name="connsiteX85" fmla="*/ 17812 w 142898"/>
                  <a:gd name="connsiteY85" fmla="*/ 18288 h 305752"/>
                  <a:gd name="connsiteX86" fmla="*/ 16478 w 142898"/>
                  <a:gd name="connsiteY86" fmla="*/ 18383 h 305752"/>
                  <a:gd name="connsiteX87" fmla="*/ 13621 w 142898"/>
                  <a:gd name="connsiteY87" fmla="*/ 18574 h 305752"/>
                  <a:gd name="connsiteX88" fmla="*/ 12096 w 142898"/>
                  <a:gd name="connsiteY88" fmla="*/ 18669 h 305752"/>
                  <a:gd name="connsiteX89" fmla="*/ 9715 w 142898"/>
                  <a:gd name="connsiteY89" fmla="*/ 18860 h 305752"/>
                  <a:gd name="connsiteX90" fmla="*/ 8382 w 142898"/>
                  <a:gd name="connsiteY90" fmla="*/ 18955 h 305752"/>
                  <a:gd name="connsiteX91" fmla="*/ 6286 w 142898"/>
                  <a:gd name="connsiteY91" fmla="*/ 19050 h 305752"/>
                  <a:gd name="connsiteX92" fmla="*/ 5143 w 142898"/>
                  <a:gd name="connsiteY92" fmla="*/ 19145 h 305752"/>
                  <a:gd name="connsiteX93" fmla="*/ 3714 w 142898"/>
                  <a:gd name="connsiteY93" fmla="*/ 19241 h 305752"/>
                  <a:gd name="connsiteX94" fmla="*/ 2477 w 142898"/>
                  <a:gd name="connsiteY94" fmla="*/ 19241 h 305752"/>
                  <a:gd name="connsiteX95" fmla="*/ 1428 w 142898"/>
                  <a:gd name="connsiteY95" fmla="*/ 19241 h 305752"/>
                  <a:gd name="connsiteX96" fmla="*/ 762 w 142898"/>
                  <a:gd name="connsiteY96" fmla="*/ 19241 h 305752"/>
                  <a:gd name="connsiteX97" fmla="*/ 0 w 142898"/>
                  <a:gd name="connsiteY97" fmla="*/ 19241 h 305752"/>
                  <a:gd name="connsiteX98" fmla="*/ 3905 w 142898"/>
                  <a:gd name="connsiteY98" fmla="*/ 26956 h 305752"/>
                  <a:gd name="connsiteX99" fmla="*/ 29527 w 142898"/>
                  <a:gd name="connsiteY99" fmla="*/ 83058 h 305752"/>
                  <a:gd name="connsiteX100" fmla="*/ 39910 w 142898"/>
                  <a:gd name="connsiteY100" fmla="*/ 110395 h 305752"/>
                  <a:gd name="connsiteX101" fmla="*/ 51435 w 142898"/>
                  <a:gd name="connsiteY101" fmla="*/ 137065 h 305752"/>
                  <a:gd name="connsiteX102" fmla="*/ 51625 w 142898"/>
                  <a:gd name="connsiteY102" fmla="*/ 137827 h 305752"/>
                  <a:gd name="connsiteX103" fmla="*/ 51721 w 142898"/>
                  <a:gd name="connsiteY103" fmla="*/ 138017 h 305752"/>
                  <a:gd name="connsiteX104" fmla="*/ 52101 w 142898"/>
                  <a:gd name="connsiteY104" fmla="*/ 139160 h 305752"/>
                  <a:gd name="connsiteX105" fmla="*/ 52388 w 142898"/>
                  <a:gd name="connsiteY105" fmla="*/ 140399 h 305752"/>
                  <a:gd name="connsiteX106" fmla="*/ 52768 w 142898"/>
                  <a:gd name="connsiteY106" fmla="*/ 141923 h 305752"/>
                  <a:gd name="connsiteX107" fmla="*/ 53149 w 142898"/>
                  <a:gd name="connsiteY107" fmla="*/ 143637 h 305752"/>
                  <a:gd name="connsiteX108" fmla="*/ 53530 w 142898"/>
                  <a:gd name="connsiteY108" fmla="*/ 145828 h 305752"/>
                  <a:gd name="connsiteX109" fmla="*/ 53816 w 142898"/>
                  <a:gd name="connsiteY109" fmla="*/ 147923 h 305752"/>
                  <a:gd name="connsiteX110" fmla="*/ 53911 w 142898"/>
                  <a:gd name="connsiteY110" fmla="*/ 149828 h 305752"/>
                  <a:gd name="connsiteX111" fmla="*/ 53911 w 142898"/>
                  <a:gd name="connsiteY111" fmla="*/ 151352 h 305752"/>
                  <a:gd name="connsiteX112" fmla="*/ 54102 w 142898"/>
                  <a:gd name="connsiteY112" fmla="*/ 151829 h 305752"/>
                  <a:gd name="connsiteX113" fmla="*/ 54864 w 142898"/>
                  <a:gd name="connsiteY113" fmla="*/ 153543 h 305752"/>
                  <a:gd name="connsiteX114" fmla="*/ 55816 w 142898"/>
                  <a:gd name="connsiteY114" fmla="*/ 155924 h 305752"/>
                  <a:gd name="connsiteX115" fmla="*/ 56388 w 142898"/>
                  <a:gd name="connsiteY115" fmla="*/ 157353 h 305752"/>
                  <a:gd name="connsiteX116" fmla="*/ 57340 w 142898"/>
                  <a:gd name="connsiteY116" fmla="*/ 160115 h 305752"/>
                  <a:gd name="connsiteX117" fmla="*/ 57912 w 142898"/>
                  <a:gd name="connsiteY117" fmla="*/ 161925 h 305752"/>
                  <a:gd name="connsiteX118" fmla="*/ 58674 w 142898"/>
                  <a:gd name="connsiteY118" fmla="*/ 164401 h 305752"/>
                  <a:gd name="connsiteX119" fmla="*/ 59341 w 142898"/>
                  <a:gd name="connsiteY119" fmla="*/ 166783 h 305752"/>
                  <a:gd name="connsiteX120" fmla="*/ 59817 w 142898"/>
                  <a:gd name="connsiteY120" fmla="*/ 168783 h 305752"/>
                  <a:gd name="connsiteX121" fmla="*/ 60388 w 142898"/>
                  <a:gd name="connsiteY121" fmla="*/ 171069 h 305752"/>
                  <a:gd name="connsiteX122" fmla="*/ 61150 w 142898"/>
                  <a:gd name="connsiteY122" fmla="*/ 174212 h 305752"/>
                  <a:gd name="connsiteX123" fmla="*/ 61626 w 142898"/>
                  <a:gd name="connsiteY123" fmla="*/ 176498 h 305752"/>
                  <a:gd name="connsiteX124" fmla="*/ 62103 w 142898"/>
                  <a:gd name="connsiteY124" fmla="*/ 178499 h 305752"/>
                  <a:gd name="connsiteX125" fmla="*/ 62579 w 142898"/>
                  <a:gd name="connsiteY125" fmla="*/ 180499 h 305752"/>
                  <a:gd name="connsiteX126" fmla="*/ 63246 w 142898"/>
                  <a:gd name="connsiteY126" fmla="*/ 183356 h 305752"/>
                  <a:gd name="connsiteX127" fmla="*/ 63627 w 142898"/>
                  <a:gd name="connsiteY127" fmla="*/ 184785 h 305752"/>
                  <a:gd name="connsiteX128" fmla="*/ 64484 w 142898"/>
                  <a:gd name="connsiteY128" fmla="*/ 188214 h 305752"/>
                  <a:gd name="connsiteX129" fmla="*/ 65151 w 142898"/>
                  <a:gd name="connsiteY129" fmla="*/ 190691 h 305752"/>
                  <a:gd name="connsiteX130" fmla="*/ 65913 w 142898"/>
                  <a:gd name="connsiteY130" fmla="*/ 193358 h 305752"/>
                  <a:gd name="connsiteX131" fmla="*/ 66580 w 142898"/>
                  <a:gd name="connsiteY131" fmla="*/ 195644 h 305752"/>
                  <a:gd name="connsiteX132" fmla="*/ 67151 w 142898"/>
                  <a:gd name="connsiteY132" fmla="*/ 197929 h 305752"/>
                  <a:gd name="connsiteX133" fmla="*/ 67913 w 142898"/>
                  <a:gd name="connsiteY133" fmla="*/ 201168 h 305752"/>
                  <a:gd name="connsiteX134" fmla="*/ 68485 w 142898"/>
                  <a:gd name="connsiteY134" fmla="*/ 204121 h 305752"/>
                  <a:gd name="connsiteX135" fmla="*/ 69056 w 142898"/>
                  <a:gd name="connsiteY135" fmla="*/ 207264 h 305752"/>
                  <a:gd name="connsiteX136" fmla="*/ 69628 w 142898"/>
                  <a:gd name="connsiteY136" fmla="*/ 210503 h 305752"/>
                  <a:gd name="connsiteX137" fmla="*/ 70104 w 142898"/>
                  <a:gd name="connsiteY137" fmla="*/ 213360 h 305752"/>
                  <a:gd name="connsiteX138" fmla="*/ 70771 w 142898"/>
                  <a:gd name="connsiteY138" fmla="*/ 216979 h 305752"/>
                  <a:gd name="connsiteX139" fmla="*/ 71438 w 142898"/>
                  <a:gd name="connsiteY139" fmla="*/ 220313 h 305752"/>
                  <a:gd name="connsiteX140" fmla="*/ 72485 w 142898"/>
                  <a:gd name="connsiteY140" fmla="*/ 224980 h 305752"/>
                  <a:gd name="connsiteX141" fmla="*/ 73247 w 142898"/>
                  <a:gd name="connsiteY141" fmla="*/ 228219 h 305752"/>
                  <a:gd name="connsiteX142" fmla="*/ 74104 w 142898"/>
                  <a:gd name="connsiteY142" fmla="*/ 231934 h 305752"/>
                  <a:gd name="connsiteX143" fmla="*/ 75152 w 142898"/>
                  <a:gd name="connsiteY143" fmla="*/ 236315 h 305752"/>
                  <a:gd name="connsiteX144" fmla="*/ 76009 w 142898"/>
                  <a:gd name="connsiteY144" fmla="*/ 240030 h 305752"/>
                  <a:gd name="connsiteX145" fmla="*/ 76962 w 142898"/>
                  <a:gd name="connsiteY145" fmla="*/ 244221 h 305752"/>
                  <a:gd name="connsiteX146" fmla="*/ 78105 w 142898"/>
                  <a:gd name="connsiteY146" fmla="*/ 249650 h 305752"/>
                  <a:gd name="connsiteX147" fmla="*/ 78867 w 142898"/>
                  <a:gd name="connsiteY147" fmla="*/ 253841 h 305752"/>
                  <a:gd name="connsiteX148" fmla="*/ 79820 w 142898"/>
                  <a:gd name="connsiteY148" fmla="*/ 259175 h 305752"/>
                  <a:gd name="connsiteX149" fmla="*/ 80296 w 142898"/>
                  <a:gd name="connsiteY149" fmla="*/ 262033 h 305752"/>
                  <a:gd name="connsiteX150" fmla="*/ 80676 w 142898"/>
                  <a:gd name="connsiteY150" fmla="*/ 264700 h 305752"/>
                  <a:gd name="connsiteX151" fmla="*/ 81343 w 142898"/>
                  <a:gd name="connsiteY151" fmla="*/ 269081 h 305752"/>
                  <a:gd name="connsiteX152" fmla="*/ 81915 w 142898"/>
                  <a:gd name="connsiteY152" fmla="*/ 273749 h 305752"/>
                  <a:gd name="connsiteX153" fmla="*/ 82296 w 142898"/>
                  <a:gd name="connsiteY153" fmla="*/ 277559 h 305752"/>
                  <a:gd name="connsiteX154" fmla="*/ 82677 w 142898"/>
                  <a:gd name="connsiteY154" fmla="*/ 282035 h 305752"/>
                  <a:gd name="connsiteX155" fmla="*/ 82962 w 142898"/>
                  <a:gd name="connsiteY155" fmla="*/ 285845 h 305752"/>
                  <a:gd name="connsiteX156" fmla="*/ 83058 w 142898"/>
                  <a:gd name="connsiteY156" fmla="*/ 287465 h 305752"/>
                  <a:gd name="connsiteX157" fmla="*/ 83248 w 142898"/>
                  <a:gd name="connsiteY157" fmla="*/ 290703 h 305752"/>
                  <a:gd name="connsiteX158" fmla="*/ 83439 w 142898"/>
                  <a:gd name="connsiteY158" fmla="*/ 293561 h 305752"/>
                  <a:gd name="connsiteX159" fmla="*/ 83629 w 142898"/>
                  <a:gd name="connsiteY159" fmla="*/ 295846 h 305752"/>
                  <a:gd name="connsiteX160" fmla="*/ 83915 w 142898"/>
                  <a:gd name="connsiteY160" fmla="*/ 298990 h 305752"/>
                  <a:gd name="connsiteX161" fmla="*/ 84011 w 142898"/>
                  <a:gd name="connsiteY161" fmla="*/ 300514 h 305752"/>
                  <a:gd name="connsiteX162" fmla="*/ 84105 w 142898"/>
                  <a:gd name="connsiteY162" fmla="*/ 301847 h 305752"/>
                  <a:gd name="connsiteX163" fmla="*/ 84105 w 142898"/>
                  <a:gd name="connsiteY163" fmla="*/ 301847 h 305752"/>
                  <a:gd name="connsiteX164" fmla="*/ 84201 w 142898"/>
                  <a:gd name="connsiteY164" fmla="*/ 302800 h 305752"/>
                  <a:gd name="connsiteX165" fmla="*/ 84487 w 142898"/>
                  <a:gd name="connsiteY165" fmla="*/ 305753 h 305752"/>
                  <a:gd name="connsiteX166" fmla="*/ 84867 w 142898"/>
                  <a:gd name="connsiteY166" fmla="*/ 305467 h 305752"/>
                  <a:gd name="connsiteX167" fmla="*/ 85058 w 142898"/>
                  <a:gd name="connsiteY167" fmla="*/ 305276 h 305752"/>
                  <a:gd name="connsiteX168" fmla="*/ 86201 w 142898"/>
                  <a:gd name="connsiteY168" fmla="*/ 304229 h 305752"/>
                  <a:gd name="connsiteX169" fmla="*/ 87344 w 142898"/>
                  <a:gd name="connsiteY169" fmla="*/ 303276 h 305752"/>
                  <a:gd name="connsiteX170" fmla="*/ 88868 w 142898"/>
                  <a:gd name="connsiteY170" fmla="*/ 301847 h 305752"/>
                  <a:gd name="connsiteX171" fmla="*/ 88868 w 142898"/>
                  <a:gd name="connsiteY171" fmla="*/ 301847 h 305752"/>
                  <a:gd name="connsiteX172" fmla="*/ 91059 w 142898"/>
                  <a:gd name="connsiteY172" fmla="*/ 299752 h 305752"/>
                  <a:gd name="connsiteX173" fmla="*/ 92964 w 142898"/>
                  <a:gd name="connsiteY173" fmla="*/ 297847 h 305752"/>
                  <a:gd name="connsiteX174" fmla="*/ 95250 w 142898"/>
                  <a:gd name="connsiteY174" fmla="*/ 295561 h 305752"/>
                  <a:gd name="connsiteX175" fmla="*/ 97155 w 142898"/>
                  <a:gd name="connsiteY175" fmla="*/ 293561 h 305752"/>
                  <a:gd name="connsiteX176" fmla="*/ 98488 w 142898"/>
                  <a:gd name="connsiteY176" fmla="*/ 292132 h 305752"/>
                  <a:gd name="connsiteX177" fmla="*/ 100013 w 142898"/>
                  <a:gd name="connsiteY177" fmla="*/ 290417 h 305752"/>
                  <a:gd name="connsiteX178" fmla="*/ 101155 w 142898"/>
                  <a:gd name="connsiteY178" fmla="*/ 289084 h 305752"/>
                  <a:gd name="connsiteX179" fmla="*/ 102298 w 142898"/>
                  <a:gd name="connsiteY179" fmla="*/ 287750 h 305752"/>
                  <a:gd name="connsiteX180" fmla="*/ 104204 w 142898"/>
                  <a:gd name="connsiteY180" fmla="*/ 285179 h 305752"/>
                  <a:gd name="connsiteX181" fmla="*/ 104870 w 142898"/>
                  <a:gd name="connsiteY181" fmla="*/ 284226 h 305752"/>
                  <a:gd name="connsiteX182" fmla="*/ 106489 w 142898"/>
                  <a:gd name="connsiteY182" fmla="*/ 281845 h 305752"/>
                  <a:gd name="connsiteX183" fmla="*/ 107156 w 142898"/>
                  <a:gd name="connsiteY183" fmla="*/ 280797 h 305752"/>
                  <a:gd name="connsiteX184" fmla="*/ 108299 w 142898"/>
                  <a:gd name="connsiteY184" fmla="*/ 278987 h 305752"/>
                  <a:gd name="connsiteX185" fmla="*/ 109347 w 142898"/>
                  <a:gd name="connsiteY185" fmla="*/ 277082 h 305752"/>
                  <a:gd name="connsiteX186" fmla="*/ 109918 w 142898"/>
                  <a:gd name="connsiteY186" fmla="*/ 276034 h 305752"/>
                  <a:gd name="connsiteX187" fmla="*/ 111252 w 142898"/>
                  <a:gd name="connsiteY187" fmla="*/ 274892 h 305752"/>
                  <a:gd name="connsiteX188" fmla="*/ 112776 w 142898"/>
                  <a:gd name="connsiteY188" fmla="*/ 273367 h 305752"/>
                  <a:gd name="connsiteX189" fmla="*/ 113157 w 142898"/>
                  <a:gd name="connsiteY189" fmla="*/ 272987 h 305752"/>
                  <a:gd name="connsiteX190" fmla="*/ 114585 w 142898"/>
                  <a:gd name="connsiteY190" fmla="*/ 271463 h 305752"/>
                  <a:gd name="connsiteX191" fmla="*/ 117062 w 142898"/>
                  <a:gd name="connsiteY191" fmla="*/ 268891 h 305752"/>
                  <a:gd name="connsiteX192" fmla="*/ 117824 w 142898"/>
                  <a:gd name="connsiteY192" fmla="*/ 268129 h 305752"/>
                  <a:gd name="connsiteX193" fmla="*/ 119348 w 142898"/>
                  <a:gd name="connsiteY193" fmla="*/ 266224 h 305752"/>
                  <a:gd name="connsiteX194" fmla="*/ 120301 w 142898"/>
                  <a:gd name="connsiteY194" fmla="*/ 264986 h 305752"/>
                  <a:gd name="connsiteX195" fmla="*/ 121062 w 142898"/>
                  <a:gd name="connsiteY195" fmla="*/ 263842 h 305752"/>
                  <a:gd name="connsiteX196" fmla="*/ 122015 w 142898"/>
                  <a:gd name="connsiteY196" fmla="*/ 262414 h 305752"/>
                  <a:gd name="connsiteX197" fmla="*/ 123254 w 142898"/>
                  <a:gd name="connsiteY197" fmla="*/ 260413 h 305752"/>
                  <a:gd name="connsiteX198" fmla="*/ 123730 w 142898"/>
                  <a:gd name="connsiteY198" fmla="*/ 259556 h 305752"/>
                  <a:gd name="connsiteX199" fmla="*/ 124396 w 142898"/>
                  <a:gd name="connsiteY199" fmla="*/ 258413 h 305752"/>
                  <a:gd name="connsiteX200" fmla="*/ 124587 w 142898"/>
                  <a:gd name="connsiteY200" fmla="*/ 258128 h 305752"/>
                  <a:gd name="connsiteX201" fmla="*/ 124968 w 142898"/>
                  <a:gd name="connsiteY201" fmla="*/ 257461 h 305752"/>
                  <a:gd name="connsiteX202" fmla="*/ 125349 w 142898"/>
                  <a:gd name="connsiteY202" fmla="*/ 256794 h 305752"/>
                  <a:gd name="connsiteX203" fmla="*/ 125825 w 142898"/>
                  <a:gd name="connsiteY203" fmla="*/ 255842 h 305752"/>
                  <a:gd name="connsiteX204" fmla="*/ 126396 w 142898"/>
                  <a:gd name="connsiteY204" fmla="*/ 254794 h 305752"/>
                  <a:gd name="connsiteX205" fmla="*/ 126968 w 142898"/>
                  <a:gd name="connsiteY205" fmla="*/ 253555 h 305752"/>
                  <a:gd name="connsiteX206" fmla="*/ 127159 w 142898"/>
                  <a:gd name="connsiteY206" fmla="*/ 252984 h 305752"/>
                  <a:gd name="connsiteX207" fmla="*/ 127635 w 142898"/>
                  <a:gd name="connsiteY207" fmla="*/ 252127 h 305752"/>
                  <a:gd name="connsiteX208" fmla="*/ 128016 w 142898"/>
                  <a:gd name="connsiteY208" fmla="*/ 251460 h 305752"/>
                  <a:gd name="connsiteX209" fmla="*/ 128683 w 142898"/>
                  <a:gd name="connsiteY209" fmla="*/ 250031 h 305752"/>
                  <a:gd name="connsiteX210" fmla="*/ 129444 w 142898"/>
                  <a:gd name="connsiteY210" fmla="*/ 248412 h 305752"/>
                  <a:gd name="connsiteX211" fmla="*/ 129826 w 142898"/>
                  <a:gd name="connsiteY211" fmla="*/ 247555 h 305752"/>
                  <a:gd name="connsiteX212" fmla="*/ 130873 w 142898"/>
                  <a:gd name="connsiteY212" fmla="*/ 245269 h 305752"/>
                  <a:gd name="connsiteX213" fmla="*/ 131730 w 142898"/>
                  <a:gd name="connsiteY213" fmla="*/ 243078 h 305752"/>
                  <a:gd name="connsiteX214" fmla="*/ 132016 w 142898"/>
                  <a:gd name="connsiteY214" fmla="*/ 242221 h 305752"/>
                  <a:gd name="connsiteX215" fmla="*/ 133445 w 142898"/>
                  <a:gd name="connsiteY215" fmla="*/ 239935 h 305752"/>
                  <a:gd name="connsiteX216" fmla="*/ 134493 w 142898"/>
                  <a:gd name="connsiteY216" fmla="*/ 237744 h 305752"/>
                  <a:gd name="connsiteX217" fmla="*/ 135160 w 142898"/>
                  <a:gd name="connsiteY217" fmla="*/ 236220 h 305752"/>
                  <a:gd name="connsiteX218" fmla="*/ 135445 w 142898"/>
                  <a:gd name="connsiteY218" fmla="*/ 235458 h 305752"/>
                  <a:gd name="connsiteX219" fmla="*/ 136779 w 142898"/>
                  <a:gd name="connsiteY219" fmla="*/ 231934 h 305752"/>
                  <a:gd name="connsiteX220" fmla="*/ 137064 w 142898"/>
                  <a:gd name="connsiteY220" fmla="*/ 231267 h 305752"/>
                  <a:gd name="connsiteX221" fmla="*/ 137541 w 142898"/>
                  <a:gd name="connsiteY221" fmla="*/ 230219 h 305752"/>
                  <a:gd name="connsiteX222" fmla="*/ 137922 w 142898"/>
                  <a:gd name="connsiteY222" fmla="*/ 229171 h 305752"/>
                  <a:gd name="connsiteX223" fmla="*/ 138303 w 142898"/>
                  <a:gd name="connsiteY223" fmla="*/ 228219 h 305752"/>
                  <a:gd name="connsiteX224" fmla="*/ 138684 w 142898"/>
                  <a:gd name="connsiteY224" fmla="*/ 227171 h 305752"/>
                  <a:gd name="connsiteX225" fmla="*/ 139255 w 142898"/>
                  <a:gd name="connsiteY225" fmla="*/ 225647 h 305752"/>
                  <a:gd name="connsiteX226" fmla="*/ 140018 w 142898"/>
                  <a:gd name="connsiteY226" fmla="*/ 223266 h 305752"/>
                  <a:gd name="connsiteX227" fmla="*/ 140208 w 142898"/>
                  <a:gd name="connsiteY227" fmla="*/ 222599 h 305752"/>
                  <a:gd name="connsiteX228" fmla="*/ 140589 w 142898"/>
                  <a:gd name="connsiteY228" fmla="*/ 221361 h 305752"/>
                  <a:gd name="connsiteX229" fmla="*/ 140875 w 142898"/>
                  <a:gd name="connsiteY229" fmla="*/ 220028 h 305752"/>
                  <a:gd name="connsiteX230" fmla="*/ 141161 w 142898"/>
                  <a:gd name="connsiteY230" fmla="*/ 218504 h 305752"/>
                  <a:gd name="connsiteX231" fmla="*/ 141351 w 142898"/>
                  <a:gd name="connsiteY231" fmla="*/ 217361 h 305752"/>
                  <a:gd name="connsiteX232" fmla="*/ 141541 w 142898"/>
                  <a:gd name="connsiteY232" fmla="*/ 216217 h 305752"/>
                  <a:gd name="connsiteX233" fmla="*/ 141827 w 142898"/>
                  <a:gd name="connsiteY233" fmla="*/ 214979 h 305752"/>
                  <a:gd name="connsiteX234" fmla="*/ 142018 w 142898"/>
                  <a:gd name="connsiteY234" fmla="*/ 213836 h 305752"/>
                  <a:gd name="connsiteX235" fmla="*/ 142208 w 142898"/>
                  <a:gd name="connsiteY235" fmla="*/ 213074 h 305752"/>
                  <a:gd name="connsiteX236" fmla="*/ 142399 w 142898"/>
                  <a:gd name="connsiteY236" fmla="*/ 212217 h 305752"/>
                  <a:gd name="connsiteX237" fmla="*/ 142589 w 142898"/>
                  <a:gd name="connsiteY237" fmla="*/ 211455 h 305752"/>
                  <a:gd name="connsiteX238" fmla="*/ 142684 w 142898"/>
                  <a:gd name="connsiteY238" fmla="*/ 210979 h 305752"/>
                  <a:gd name="connsiteX239" fmla="*/ 142780 w 142898"/>
                  <a:gd name="connsiteY239" fmla="*/ 210693 h 305752"/>
                  <a:gd name="connsiteX240" fmla="*/ 142875 w 142898"/>
                  <a:gd name="connsiteY240" fmla="*/ 209550 h 305752"/>
                  <a:gd name="connsiteX241" fmla="*/ 71056 w 142898"/>
                  <a:gd name="connsiteY241" fmla="*/ 17240 h 305752"/>
                  <a:gd name="connsiteX242" fmla="*/ 79534 w 142898"/>
                  <a:gd name="connsiteY242" fmla="*/ 26099 h 305752"/>
                  <a:gd name="connsiteX243" fmla="*/ 73819 w 142898"/>
                  <a:gd name="connsiteY243" fmla="*/ 34862 h 305752"/>
                  <a:gd name="connsiteX244" fmla="*/ 67437 w 142898"/>
                  <a:gd name="connsiteY244" fmla="*/ 24194 h 305752"/>
                  <a:gd name="connsiteX245" fmla="*/ 71056 w 142898"/>
                  <a:gd name="connsiteY245" fmla="*/ 17240 h 3057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</a:cxnLst>
                <a:rect l="l" t="t" r="r" b="b"/>
                <a:pathLst>
                  <a:path w="142898" h="305752">
                    <a:moveTo>
                      <a:pt x="142875" y="209550"/>
                    </a:moveTo>
                    <a:cubicBezTo>
                      <a:pt x="142780" y="209074"/>
                      <a:pt x="142780" y="208502"/>
                      <a:pt x="142684" y="208026"/>
                    </a:cubicBezTo>
                    <a:cubicBezTo>
                      <a:pt x="142684" y="207645"/>
                      <a:pt x="142589" y="207264"/>
                      <a:pt x="142589" y="206978"/>
                    </a:cubicBezTo>
                    <a:cubicBezTo>
                      <a:pt x="142589" y="206597"/>
                      <a:pt x="142589" y="206216"/>
                      <a:pt x="142589" y="205835"/>
                    </a:cubicBezTo>
                    <a:cubicBezTo>
                      <a:pt x="142589" y="204978"/>
                      <a:pt x="142494" y="204121"/>
                      <a:pt x="142494" y="203263"/>
                    </a:cubicBezTo>
                    <a:cubicBezTo>
                      <a:pt x="142494" y="202216"/>
                      <a:pt x="142399" y="201168"/>
                      <a:pt x="142399" y="200025"/>
                    </a:cubicBezTo>
                    <a:cubicBezTo>
                      <a:pt x="142399" y="198787"/>
                      <a:pt x="142304" y="197453"/>
                      <a:pt x="142304" y="196215"/>
                    </a:cubicBezTo>
                    <a:cubicBezTo>
                      <a:pt x="142304" y="195263"/>
                      <a:pt x="142304" y="194310"/>
                      <a:pt x="142304" y="193453"/>
                    </a:cubicBezTo>
                    <a:cubicBezTo>
                      <a:pt x="142304" y="192405"/>
                      <a:pt x="142304" y="191453"/>
                      <a:pt x="142304" y="190405"/>
                    </a:cubicBezTo>
                    <a:cubicBezTo>
                      <a:pt x="142304" y="189262"/>
                      <a:pt x="142304" y="188119"/>
                      <a:pt x="142304" y="187071"/>
                    </a:cubicBezTo>
                    <a:cubicBezTo>
                      <a:pt x="142304" y="186309"/>
                      <a:pt x="142304" y="185642"/>
                      <a:pt x="142304" y="184880"/>
                    </a:cubicBezTo>
                    <a:cubicBezTo>
                      <a:pt x="142304" y="183833"/>
                      <a:pt x="142304" y="182690"/>
                      <a:pt x="142208" y="181642"/>
                    </a:cubicBezTo>
                    <a:cubicBezTo>
                      <a:pt x="142208" y="180975"/>
                      <a:pt x="142208" y="180404"/>
                      <a:pt x="142208" y="179737"/>
                    </a:cubicBezTo>
                    <a:cubicBezTo>
                      <a:pt x="142208" y="178879"/>
                      <a:pt x="142113" y="178022"/>
                      <a:pt x="142113" y="177165"/>
                    </a:cubicBezTo>
                    <a:cubicBezTo>
                      <a:pt x="142113" y="176308"/>
                      <a:pt x="142018" y="175450"/>
                      <a:pt x="142018" y="174498"/>
                    </a:cubicBezTo>
                    <a:cubicBezTo>
                      <a:pt x="142018" y="173926"/>
                      <a:pt x="141922" y="173260"/>
                      <a:pt x="141922" y="172688"/>
                    </a:cubicBezTo>
                    <a:cubicBezTo>
                      <a:pt x="141922" y="172021"/>
                      <a:pt x="141827" y="171355"/>
                      <a:pt x="141827" y="170783"/>
                    </a:cubicBezTo>
                    <a:cubicBezTo>
                      <a:pt x="141732" y="169831"/>
                      <a:pt x="141732" y="168878"/>
                      <a:pt x="141637" y="167926"/>
                    </a:cubicBezTo>
                    <a:cubicBezTo>
                      <a:pt x="141541" y="167164"/>
                      <a:pt x="141541" y="166497"/>
                      <a:pt x="141446" y="165735"/>
                    </a:cubicBezTo>
                    <a:cubicBezTo>
                      <a:pt x="141351" y="165068"/>
                      <a:pt x="141255" y="164401"/>
                      <a:pt x="141255" y="163735"/>
                    </a:cubicBezTo>
                    <a:cubicBezTo>
                      <a:pt x="141161" y="162782"/>
                      <a:pt x="140970" y="161830"/>
                      <a:pt x="140875" y="160877"/>
                    </a:cubicBezTo>
                    <a:cubicBezTo>
                      <a:pt x="140779" y="160020"/>
                      <a:pt x="140589" y="159163"/>
                      <a:pt x="140494" y="158305"/>
                    </a:cubicBezTo>
                    <a:cubicBezTo>
                      <a:pt x="140303" y="157163"/>
                      <a:pt x="140018" y="155924"/>
                      <a:pt x="139827" y="154781"/>
                    </a:cubicBezTo>
                    <a:cubicBezTo>
                      <a:pt x="139732" y="154496"/>
                      <a:pt x="139732" y="154305"/>
                      <a:pt x="139636" y="154019"/>
                    </a:cubicBezTo>
                    <a:cubicBezTo>
                      <a:pt x="139446" y="153257"/>
                      <a:pt x="139255" y="152495"/>
                      <a:pt x="139160" y="151733"/>
                    </a:cubicBezTo>
                    <a:cubicBezTo>
                      <a:pt x="138874" y="150590"/>
                      <a:pt x="138684" y="149447"/>
                      <a:pt x="138398" y="148304"/>
                    </a:cubicBezTo>
                    <a:cubicBezTo>
                      <a:pt x="138303" y="147733"/>
                      <a:pt x="138113" y="147066"/>
                      <a:pt x="138017" y="146495"/>
                    </a:cubicBezTo>
                    <a:cubicBezTo>
                      <a:pt x="137922" y="145923"/>
                      <a:pt x="137826" y="145351"/>
                      <a:pt x="137636" y="144780"/>
                    </a:cubicBezTo>
                    <a:cubicBezTo>
                      <a:pt x="137541" y="144399"/>
                      <a:pt x="137446" y="143923"/>
                      <a:pt x="137350" y="143542"/>
                    </a:cubicBezTo>
                    <a:cubicBezTo>
                      <a:pt x="137255" y="142875"/>
                      <a:pt x="137064" y="142304"/>
                      <a:pt x="136970" y="141637"/>
                    </a:cubicBezTo>
                    <a:cubicBezTo>
                      <a:pt x="136874" y="141351"/>
                      <a:pt x="136874" y="140970"/>
                      <a:pt x="136779" y="140684"/>
                    </a:cubicBezTo>
                    <a:cubicBezTo>
                      <a:pt x="136779" y="140684"/>
                      <a:pt x="136779" y="140589"/>
                      <a:pt x="136779" y="140589"/>
                    </a:cubicBezTo>
                    <a:cubicBezTo>
                      <a:pt x="136684" y="140208"/>
                      <a:pt x="136684" y="139827"/>
                      <a:pt x="136588" y="139446"/>
                    </a:cubicBezTo>
                    <a:cubicBezTo>
                      <a:pt x="135827" y="134684"/>
                      <a:pt x="135445" y="129921"/>
                      <a:pt x="135541" y="125254"/>
                    </a:cubicBezTo>
                    <a:cubicBezTo>
                      <a:pt x="135921" y="114681"/>
                      <a:pt x="134302" y="104680"/>
                      <a:pt x="131921" y="94679"/>
                    </a:cubicBezTo>
                    <a:cubicBezTo>
                      <a:pt x="129444" y="84677"/>
                      <a:pt x="126778" y="74867"/>
                      <a:pt x="127539" y="64484"/>
                    </a:cubicBezTo>
                    <a:cubicBezTo>
                      <a:pt x="127635" y="63437"/>
                      <a:pt x="127254" y="62294"/>
                      <a:pt x="126873" y="61341"/>
                    </a:cubicBezTo>
                    <a:cubicBezTo>
                      <a:pt x="122682" y="50197"/>
                      <a:pt x="124301" y="37433"/>
                      <a:pt x="117253" y="27051"/>
                    </a:cubicBezTo>
                    <a:cubicBezTo>
                      <a:pt x="116205" y="25527"/>
                      <a:pt x="117062" y="22860"/>
                      <a:pt x="116681" y="20765"/>
                    </a:cubicBezTo>
                    <a:cubicBezTo>
                      <a:pt x="115252" y="13811"/>
                      <a:pt x="113633" y="6858"/>
                      <a:pt x="111537" y="0"/>
                    </a:cubicBezTo>
                    <a:cubicBezTo>
                      <a:pt x="111252" y="95"/>
                      <a:pt x="111061" y="191"/>
                      <a:pt x="110776" y="381"/>
                    </a:cubicBezTo>
                    <a:cubicBezTo>
                      <a:pt x="110490" y="476"/>
                      <a:pt x="110299" y="572"/>
                      <a:pt x="110014" y="667"/>
                    </a:cubicBezTo>
                    <a:cubicBezTo>
                      <a:pt x="109728" y="762"/>
                      <a:pt x="109442" y="952"/>
                      <a:pt x="109061" y="1048"/>
                    </a:cubicBezTo>
                    <a:cubicBezTo>
                      <a:pt x="108775" y="1143"/>
                      <a:pt x="108395" y="1238"/>
                      <a:pt x="108109" y="1429"/>
                    </a:cubicBezTo>
                    <a:cubicBezTo>
                      <a:pt x="107823" y="1524"/>
                      <a:pt x="107537" y="1619"/>
                      <a:pt x="107346" y="1715"/>
                    </a:cubicBezTo>
                    <a:cubicBezTo>
                      <a:pt x="106966" y="1810"/>
                      <a:pt x="106585" y="2000"/>
                      <a:pt x="106203" y="2096"/>
                    </a:cubicBezTo>
                    <a:cubicBezTo>
                      <a:pt x="105918" y="2191"/>
                      <a:pt x="105632" y="2286"/>
                      <a:pt x="105346" y="2286"/>
                    </a:cubicBezTo>
                    <a:cubicBezTo>
                      <a:pt x="104204" y="2572"/>
                      <a:pt x="103155" y="2858"/>
                      <a:pt x="102108" y="3048"/>
                    </a:cubicBezTo>
                    <a:cubicBezTo>
                      <a:pt x="101155" y="3239"/>
                      <a:pt x="100203" y="3524"/>
                      <a:pt x="99346" y="3715"/>
                    </a:cubicBezTo>
                    <a:cubicBezTo>
                      <a:pt x="98679" y="3905"/>
                      <a:pt x="98107" y="4000"/>
                      <a:pt x="97441" y="4191"/>
                    </a:cubicBezTo>
                    <a:cubicBezTo>
                      <a:pt x="96774" y="4381"/>
                      <a:pt x="96012" y="4477"/>
                      <a:pt x="95345" y="4667"/>
                    </a:cubicBezTo>
                    <a:cubicBezTo>
                      <a:pt x="94679" y="4858"/>
                      <a:pt x="94012" y="4953"/>
                      <a:pt x="93345" y="5144"/>
                    </a:cubicBezTo>
                    <a:cubicBezTo>
                      <a:pt x="92487" y="5334"/>
                      <a:pt x="91630" y="5525"/>
                      <a:pt x="90773" y="5715"/>
                    </a:cubicBezTo>
                    <a:cubicBezTo>
                      <a:pt x="90106" y="5906"/>
                      <a:pt x="89439" y="6001"/>
                      <a:pt x="88773" y="6191"/>
                    </a:cubicBezTo>
                    <a:cubicBezTo>
                      <a:pt x="88106" y="6382"/>
                      <a:pt x="87439" y="6477"/>
                      <a:pt x="86773" y="6668"/>
                    </a:cubicBezTo>
                    <a:cubicBezTo>
                      <a:pt x="86010" y="6858"/>
                      <a:pt x="85249" y="7049"/>
                      <a:pt x="84487" y="7144"/>
                    </a:cubicBezTo>
                    <a:cubicBezTo>
                      <a:pt x="83725" y="7334"/>
                      <a:pt x="82962" y="7525"/>
                      <a:pt x="82201" y="7620"/>
                    </a:cubicBezTo>
                    <a:cubicBezTo>
                      <a:pt x="81629" y="7715"/>
                      <a:pt x="80963" y="7906"/>
                      <a:pt x="80391" y="8001"/>
                    </a:cubicBezTo>
                    <a:cubicBezTo>
                      <a:pt x="79438" y="8192"/>
                      <a:pt x="78581" y="8382"/>
                      <a:pt x="77724" y="8573"/>
                    </a:cubicBezTo>
                    <a:cubicBezTo>
                      <a:pt x="76962" y="8763"/>
                      <a:pt x="76200" y="8858"/>
                      <a:pt x="75438" y="9049"/>
                    </a:cubicBezTo>
                    <a:cubicBezTo>
                      <a:pt x="74866" y="9144"/>
                      <a:pt x="74295" y="9335"/>
                      <a:pt x="73628" y="9430"/>
                    </a:cubicBezTo>
                    <a:cubicBezTo>
                      <a:pt x="72961" y="9525"/>
                      <a:pt x="72294" y="9716"/>
                      <a:pt x="71723" y="9811"/>
                    </a:cubicBezTo>
                    <a:cubicBezTo>
                      <a:pt x="71056" y="9906"/>
                      <a:pt x="70485" y="10097"/>
                      <a:pt x="69913" y="10192"/>
                    </a:cubicBezTo>
                    <a:cubicBezTo>
                      <a:pt x="69342" y="10287"/>
                      <a:pt x="68770" y="10382"/>
                      <a:pt x="68199" y="10573"/>
                    </a:cubicBezTo>
                    <a:cubicBezTo>
                      <a:pt x="67627" y="10668"/>
                      <a:pt x="67056" y="10763"/>
                      <a:pt x="66484" y="10954"/>
                    </a:cubicBezTo>
                    <a:cubicBezTo>
                      <a:pt x="65627" y="11144"/>
                      <a:pt x="64770" y="11335"/>
                      <a:pt x="63912" y="11430"/>
                    </a:cubicBezTo>
                    <a:cubicBezTo>
                      <a:pt x="63246" y="11525"/>
                      <a:pt x="62579" y="11716"/>
                      <a:pt x="61913" y="11811"/>
                    </a:cubicBezTo>
                    <a:cubicBezTo>
                      <a:pt x="61150" y="12002"/>
                      <a:pt x="60388" y="12097"/>
                      <a:pt x="59627" y="12287"/>
                    </a:cubicBezTo>
                    <a:cubicBezTo>
                      <a:pt x="59055" y="12383"/>
                      <a:pt x="58483" y="12478"/>
                      <a:pt x="58007" y="12573"/>
                    </a:cubicBezTo>
                    <a:cubicBezTo>
                      <a:pt x="57245" y="12668"/>
                      <a:pt x="56579" y="12859"/>
                      <a:pt x="55816" y="12954"/>
                    </a:cubicBezTo>
                    <a:cubicBezTo>
                      <a:pt x="55245" y="13049"/>
                      <a:pt x="54769" y="13145"/>
                      <a:pt x="54197" y="13240"/>
                    </a:cubicBezTo>
                    <a:cubicBezTo>
                      <a:pt x="53626" y="13335"/>
                      <a:pt x="53054" y="13430"/>
                      <a:pt x="52483" y="13525"/>
                    </a:cubicBezTo>
                    <a:cubicBezTo>
                      <a:pt x="51816" y="13621"/>
                      <a:pt x="51245" y="13716"/>
                      <a:pt x="50578" y="13811"/>
                    </a:cubicBezTo>
                    <a:cubicBezTo>
                      <a:pt x="50006" y="13906"/>
                      <a:pt x="49339" y="14002"/>
                      <a:pt x="48768" y="14097"/>
                    </a:cubicBezTo>
                    <a:cubicBezTo>
                      <a:pt x="47815" y="14288"/>
                      <a:pt x="46863" y="14383"/>
                      <a:pt x="45911" y="14573"/>
                    </a:cubicBezTo>
                    <a:cubicBezTo>
                      <a:pt x="45053" y="14669"/>
                      <a:pt x="44196" y="14859"/>
                      <a:pt x="43339" y="14954"/>
                    </a:cubicBezTo>
                    <a:cubicBezTo>
                      <a:pt x="42481" y="15050"/>
                      <a:pt x="41720" y="15240"/>
                      <a:pt x="40957" y="15335"/>
                    </a:cubicBezTo>
                    <a:cubicBezTo>
                      <a:pt x="39719" y="15526"/>
                      <a:pt x="38481" y="15716"/>
                      <a:pt x="37242" y="15907"/>
                    </a:cubicBezTo>
                    <a:cubicBezTo>
                      <a:pt x="36100" y="16097"/>
                      <a:pt x="34957" y="16193"/>
                      <a:pt x="33814" y="16383"/>
                    </a:cubicBezTo>
                    <a:cubicBezTo>
                      <a:pt x="33338" y="16478"/>
                      <a:pt x="32766" y="16478"/>
                      <a:pt x="32289" y="16574"/>
                    </a:cubicBezTo>
                    <a:cubicBezTo>
                      <a:pt x="31146" y="16764"/>
                      <a:pt x="30003" y="16859"/>
                      <a:pt x="28860" y="17050"/>
                    </a:cubicBezTo>
                    <a:cubicBezTo>
                      <a:pt x="28194" y="17145"/>
                      <a:pt x="27527" y="17240"/>
                      <a:pt x="26861" y="17240"/>
                    </a:cubicBezTo>
                    <a:cubicBezTo>
                      <a:pt x="26098" y="17335"/>
                      <a:pt x="25432" y="17431"/>
                      <a:pt x="24669" y="17526"/>
                    </a:cubicBezTo>
                    <a:cubicBezTo>
                      <a:pt x="23813" y="17621"/>
                      <a:pt x="23050" y="17717"/>
                      <a:pt x="22193" y="17812"/>
                    </a:cubicBezTo>
                    <a:cubicBezTo>
                      <a:pt x="21717" y="17907"/>
                      <a:pt x="21241" y="17907"/>
                      <a:pt x="20764" y="18002"/>
                    </a:cubicBezTo>
                    <a:cubicBezTo>
                      <a:pt x="19717" y="18098"/>
                      <a:pt x="18764" y="18193"/>
                      <a:pt x="17812" y="18288"/>
                    </a:cubicBezTo>
                    <a:cubicBezTo>
                      <a:pt x="17336" y="18288"/>
                      <a:pt x="16954" y="18383"/>
                      <a:pt x="16478" y="18383"/>
                    </a:cubicBezTo>
                    <a:cubicBezTo>
                      <a:pt x="15526" y="18479"/>
                      <a:pt x="14573" y="18574"/>
                      <a:pt x="13621" y="18574"/>
                    </a:cubicBezTo>
                    <a:cubicBezTo>
                      <a:pt x="13145" y="18574"/>
                      <a:pt x="12573" y="18669"/>
                      <a:pt x="12096" y="18669"/>
                    </a:cubicBezTo>
                    <a:cubicBezTo>
                      <a:pt x="11239" y="18764"/>
                      <a:pt x="10477" y="18764"/>
                      <a:pt x="9715" y="18860"/>
                    </a:cubicBezTo>
                    <a:cubicBezTo>
                      <a:pt x="9239" y="18860"/>
                      <a:pt x="8763" y="18955"/>
                      <a:pt x="8382" y="18955"/>
                    </a:cubicBezTo>
                    <a:cubicBezTo>
                      <a:pt x="7715" y="18955"/>
                      <a:pt x="6953" y="19050"/>
                      <a:pt x="6286" y="19050"/>
                    </a:cubicBezTo>
                    <a:cubicBezTo>
                      <a:pt x="5905" y="19050"/>
                      <a:pt x="5524" y="19050"/>
                      <a:pt x="5143" y="19145"/>
                    </a:cubicBezTo>
                    <a:cubicBezTo>
                      <a:pt x="4667" y="19145"/>
                      <a:pt x="4191" y="19145"/>
                      <a:pt x="3714" y="19241"/>
                    </a:cubicBezTo>
                    <a:cubicBezTo>
                      <a:pt x="3334" y="19241"/>
                      <a:pt x="2857" y="19241"/>
                      <a:pt x="2477" y="19241"/>
                    </a:cubicBezTo>
                    <a:cubicBezTo>
                      <a:pt x="2095" y="19241"/>
                      <a:pt x="1810" y="19241"/>
                      <a:pt x="1428" y="19241"/>
                    </a:cubicBezTo>
                    <a:cubicBezTo>
                      <a:pt x="1238" y="19241"/>
                      <a:pt x="952" y="19241"/>
                      <a:pt x="762" y="19241"/>
                    </a:cubicBezTo>
                    <a:cubicBezTo>
                      <a:pt x="571" y="19241"/>
                      <a:pt x="285" y="19241"/>
                      <a:pt x="0" y="19241"/>
                    </a:cubicBezTo>
                    <a:cubicBezTo>
                      <a:pt x="1238" y="21812"/>
                      <a:pt x="2667" y="24384"/>
                      <a:pt x="3905" y="26956"/>
                    </a:cubicBezTo>
                    <a:cubicBezTo>
                      <a:pt x="12954" y="45434"/>
                      <a:pt x="23908" y="62960"/>
                      <a:pt x="29527" y="83058"/>
                    </a:cubicBezTo>
                    <a:cubicBezTo>
                      <a:pt x="32099" y="92392"/>
                      <a:pt x="36386" y="101251"/>
                      <a:pt x="39910" y="110395"/>
                    </a:cubicBezTo>
                    <a:cubicBezTo>
                      <a:pt x="43434" y="119444"/>
                      <a:pt x="48482" y="127921"/>
                      <a:pt x="51435" y="137065"/>
                    </a:cubicBezTo>
                    <a:cubicBezTo>
                      <a:pt x="51530" y="137350"/>
                      <a:pt x="51625" y="137541"/>
                      <a:pt x="51625" y="137827"/>
                    </a:cubicBezTo>
                    <a:cubicBezTo>
                      <a:pt x="51625" y="137922"/>
                      <a:pt x="51625" y="137922"/>
                      <a:pt x="51721" y="138017"/>
                    </a:cubicBezTo>
                    <a:cubicBezTo>
                      <a:pt x="51816" y="138398"/>
                      <a:pt x="51911" y="138779"/>
                      <a:pt x="52101" y="139160"/>
                    </a:cubicBezTo>
                    <a:cubicBezTo>
                      <a:pt x="52197" y="139541"/>
                      <a:pt x="52292" y="139922"/>
                      <a:pt x="52388" y="140399"/>
                    </a:cubicBezTo>
                    <a:cubicBezTo>
                      <a:pt x="52483" y="140875"/>
                      <a:pt x="52673" y="141446"/>
                      <a:pt x="52768" y="141923"/>
                    </a:cubicBezTo>
                    <a:cubicBezTo>
                      <a:pt x="52864" y="142494"/>
                      <a:pt x="53054" y="143066"/>
                      <a:pt x="53149" y="143637"/>
                    </a:cubicBezTo>
                    <a:cubicBezTo>
                      <a:pt x="53244" y="144399"/>
                      <a:pt x="53435" y="145066"/>
                      <a:pt x="53530" y="145828"/>
                    </a:cubicBezTo>
                    <a:cubicBezTo>
                      <a:pt x="53626" y="146495"/>
                      <a:pt x="53721" y="147257"/>
                      <a:pt x="53816" y="147923"/>
                    </a:cubicBezTo>
                    <a:cubicBezTo>
                      <a:pt x="53911" y="148590"/>
                      <a:pt x="53911" y="149162"/>
                      <a:pt x="53911" y="149828"/>
                    </a:cubicBezTo>
                    <a:cubicBezTo>
                      <a:pt x="53911" y="150304"/>
                      <a:pt x="53911" y="150876"/>
                      <a:pt x="53911" y="151352"/>
                    </a:cubicBezTo>
                    <a:cubicBezTo>
                      <a:pt x="54007" y="151543"/>
                      <a:pt x="54102" y="151638"/>
                      <a:pt x="54102" y="151829"/>
                    </a:cubicBezTo>
                    <a:cubicBezTo>
                      <a:pt x="54387" y="152400"/>
                      <a:pt x="54578" y="152971"/>
                      <a:pt x="54864" y="153543"/>
                    </a:cubicBezTo>
                    <a:cubicBezTo>
                      <a:pt x="55245" y="154305"/>
                      <a:pt x="55530" y="155162"/>
                      <a:pt x="55816" y="155924"/>
                    </a:cubicBezTo>
                    <a:cubicBezTo>
                      <a:pt x="56007" y="156400"/>
                      <a:pt x="56197" y="156877"/>
                      <a:pt x="56388" y="157353"/>
                    </a:cubicBezTo>
                    <a:cubicBezTo>
                      <a:pt x="56769" y="158305"/>
                      <a:pt x="57055" y="159163"/>
                      <a:pt x="57340" y="160115"/>
                    </a:cubicBezTo>
                    <a:cubicBezTo>
                      <a:pt x="57531" y="160687"/>
                      <a:pt x="57721" y="161354"/>
                      <a:pt x="57912" y="161925"/>
                    </a:cubicBezTo>
                    <a:cubicBezTo>
                      <a:pt x="58198" y="162782"/>
                      <a:pt x="58388" y="163544"/>
                      <a:pt x="58674" y="164401"/>
                    </a:cubicBezTo>
                    <a:cubicBezTo>
                      <a:pt x="58864" y="165163"/>
                      <a:pt x="59150" y="166021"/>
                      <a:pt x="59341" y="166783"/>
                    </a:cubicBezTo>
                    <a:cubicBezTo>
                      <a:pt x="59531" y="167450"/>
                      <a:pt x="59721" y="168116"/>
                      <a:pt x="59817" y="168783"/>
                    </a:cubicBezTo>
                    <a:cubicBezTo>
                      <a:pt x="60007" y="169545"/>
                      <a:pt x="60198" y="170307"/>
                      <a:pt x="60388" y="171069"/>
                    </a:cubicBezTo>
                    <a:cubicBezTo>
                      <a:pt x="60674" y="172117"/>
                      <a:pt x="60864" y="173165"/>
                      <a:pt x="61150" y="174212"/>
                    </a:cubicBezTo>
                    <a:cubicBezTo>
                      <a:pt x="61341" y="174974"/>
                      <a:pt x="61531" y="175736"/>
                      <a:pt x="61626" y="176498"/>
                    </a:cubicBezTo>
                    <a:cubicBezTo>
                      <a:pt x="61817" y="177165"/>
                      <a:pt x="61913" y="177832"/>
                      <a:pt x="62103" y="178499"/>
                    </a:cubicBezTo>
                    <a:cubicBezTo>
                      <a:pt x="62293" y="179165"/>
                      <a:pt x="62389" y="179832"/>
                      <a:pt x="62579" y="180499"/>
                    </a:cubicBezTo>
                    <a:cubicBezTo>
                      <a:pt x="62769" y="181451"/>
                      <a:pt x="62960" y="182404"/>
                      <a:pt x="63246" y="183356"/>
                    </a:cubicBezTo>
                    <a:cubicBezTo>
                      <a:pt x="63341" y="183833"/>
                      <a:pt x="63436" y="184309"/>
                      <a:pt x="63627" y="184785"/>
                    </a:cubicBezTo>
                    <a:cubicBezTo>
                      <a:pt x="63912" y="185928"/>
                      <a:pt x="64198" y="187071"/>
                      <a:pt x="64484" y="188214"/>
                    </a:cubicBezTo>
                    <a:cubicBezTo>
                      <a:pt x="64675" y="189071"/>
                      <a:pt x="64865" y="189929"/>
                      <a:pt x="65151" y="190691"/>
                    </a:cubicBezTo>
                    <a:cubicBezTo>
                      <a:pt x="65437" y="191548"/>
                      <a:pt x="65627" y="192500"/>
                      <a:pt x="65913" y="193358"/>
                    </a:cubicBezTo>
                    <a:cubicBezTo>
                      <a:pt x="66104" y="194120"/>
                      <a:pt x="66389" y="194882"/>
                      <a:pt x="66580" y="195644"/>
                    </a:cubicBezTo>
                    <a:cubicBezTo>
                      <a:pt x="66770" y="196405"/>
                      <a:pt x="66960" y="197167"/>
                      <a:pt x="67151" y="197929"/>
                    </a:cubicBezTo>
                    <a:cubicBezTo>
                      <a:pt x="67437" y="198977"/>
                      <a:pt x="67627" y="200120"/>
                      <a:pt x="67913" y="201168"/>
                    </a:cubicBezTo>
                    <a:cubicBezTo>
                      <a:pt x="68103" y="202121"/>
                      <a:pt x="68294" y="203168"/>
                      <a:pt x="68485" y="204121"/>
                    </a:cubicBezTo>
                    <a:cubicBezTo>
                      <a:pt x="68675" y="205169"/>
                      <a:pt x="68866" y="206216"/>
                      <a:pt x="69056" y="207264"/>
                    </a:cubicBezTo>
                    <a:cubicBezTo>
                      <a:pt x="69246" y="208312"/>
                      <a:pt x="69437" y="209455"/>
                      <a:pt x="69628" y="210503"/>
                    </a:cubicBezTo>
                    <a:cubicBezTo>
                      <a:pt x="69818" y="211455"/>
                      <a:pt x="70009" y="212408"/>
                      <a:pt x="70104" y="213360"/>
                    </a:cubicBezTo>
                    <a:cubicBezTo>
                      <a:pt x="70295" y="214598"/>
                      <a:pt x="70580" y="215741"/>
                      <a:pt x="70771" y="216979"/>
                    </a:cubicBezTo>
                    <a:cubicBezTo>
                      <a:pt x="70961" y="218123"/>
                      <a:pt x="71247" y="219266"/>
                      <a:pt x="71438" y="220313"/>
                    </a:cubicBezTo>
                    <a:cubicBezTo>
                      <a:pt x="71723" y="221837"/>
                      <a:pt x="72104" y="223457"/>
                      <a:pt x="72485" y="224980"/>
                    </a:cubicBezTo>
                    <a:cubicBezTo>
                      <a:pt x="72771" y="226028"/>
                      <a:pt x="72961" y="227171"/>
                      <a:pt x="73247" y="228219"/>
                    </a:cubicBezTo>
                    <a:cubicBezTo>
                      <a:pt x="73533" y="229457"/>
                      <a:pt x="73819" y="230696"/>
                      <a:pt x="74104" y="231934"/>
                    </a:cubicBezTo>
                    <a:cubicBezTo>
                      <a:pt x="74486" y="233363"/>
                      <a:pt x="74771" y="234887"/>
                      <a:pt x="75152" y="236315"/>
                    </a:cubicBezTo>
                    <a:cubicBezTo>
                      <a:pt x="75438" y="237554"/>
                      <a:pt x="75724" y="238792"/>
                      <a:pt x="76009" y="240030"/>
                    </a:cubicBezTo>
                    <a:cubicBezTo>
                      <a:pt x="76295" y="241459"/>
                      <a:pt x="76581" y="242888"/>
                      <a:pt x="76962" y="244221"/>
                    </a:cubicBezTo>
                    <a:cubicBezTo>
                      <a:pt x="77343" y="246031"/>
                      <a:pt x="77724" y="247841"/>
                      <a:pt x="78105" y="249650"/>
                    </a:cubicBezTo>
                    <a:cubicBezTo>
                      <a:pt x="78391" y="251079"/>
                      <a:pt x="78677" y="252413"/>
                      <a:pt x="78867" y="253841"/>
                    </a:cubicBezTo>
                    <a:cubicBezTo>
                      <a:pt x="79248" y="255651"/>
                      <a:pt x="79534" y="257366"/>
                      <a:pt x="79820" y="259175"/>
                    </a:cubicBezTo>
                    <a:cubicBezTo>
                      <a:pt x="80010" y="260128"/>
                      <a:pt x="80105" y="261080"/>
                      <a:pt x="80296" y="262033"/>
                    </a:cubicBezTo>
                    <a:cubicBezTo>
                      <a:pt x="80486" y="262890"/>
                      <a:pt x="80581" y="263842"/>
                      <a:pt x="80676" y="264700"/>
                    </a:cubicBezTo>
                    <a:cubicBezTo>
                      <a:pt x="80867" y="266129"/>
                      <a:pt x="81153" y="267557"/>
                      <a:pt x="81343" y="269081"/>
                    </a:cubicBezTo>
                    <a:cubicBezTo>
                      <a:pt x="81534" y="270605"/>
                      <a:pt x="81724" y="272129"/>
                      <a:pt x="81915" y="273749"/>
                    </a:cubicBezTo>
                    <a:cubicBezTo>
                      <a:pt x="82105" y="274987"/>
                      <a:pt x="82201" y="276225"/>
                      <a:pt x="82296" y="277559"/>
                    </a:cubicBezTo>
                    <a:cubicBezTo>
                      <a:pt x="82486" y="279083"/>
                      <a:pt x="82582" y="280511"/>
                      <a:pt x="82677" y="282035"/>
                    </a:cubicBezTo>
                    <a:cubicBezTo>
                      <a:pt x="82772" y="283274"/>
                      <a:pt x="82868" y="284607"/>
                      <a:pt x="82962" y="285845"/>
                    </a:cubicBezTo>
                    <a:cubicBezTo>
                      <a:pt x="82962" y="286417"/>
                      <a:pt x="83058" y="286893"/>
                      <a:pt x="83058" y="287465"/>
                    </a:cubicBezTo>
                    <a:cubicBezTo>
                      <a:pt x="83153" y="288512"/>
                      <a:pt x="83248" y="289655"/>
                      <a:pt x="83248" y="290703"/>
                    </a:cubicBezTo>
                    <a:cubicBezTo>
                      <a:pt x="83344" y="291655"/>
                      <a:pt x="83439" y="292608"/>
                      <a:pt x="83439" y="293561"/>
                    </a:cubicBezTo>
                    <a:cubicBezTo>
                      <a:pt x="83534" y="294323"/>
                      <a:pt x="83534" y="295084"/>
                      <a:pt x="83629" y="295846"/>
                    </a:cubicBezTo>
                    <a:cubicBezTo>
                      <a:pt x="83725" y="296894"/>
                      <a:pt x="83820" y="297942"/>
                      <a:pt x="83915" y="298990"/>
                    </a:cubicBezTo>
                    <a:cubicBezTo>
                      <a:pt x="83915" y="299466"/>
                      <a:pt x="84011" y="300038"/>
                      <a:pt x="84011" y="300514"/>
                    </a:cubicBezTo>
                    <a:cubicBezTo>
                      <a:pt x="84011" y="300990"/>
                      <a:pt x="84105" y="301371"/>
                      <a:pt x="84105" y="301847"/>
                    </a:cubicBezTo>
                    <a:cubicBezTo>
                      <a:pt x="84105" y="301847"/>
                      <a:pt x="84105" y="301847"/>
                      <a:pt x="84105" y="301847"/>
                    </a:cubicBezTo>
                    <a:cubicBezTo>
                      <a:pt x="84105" y="302133"/>
                      <a:pt x="84201" y="302514"/>
                      <a:pt x="84201" y="302800"/>
                    </a:cubicBezTo>
                    <a:cubicBezTo>
                      <a:pt x="84296" y="303752"/>
                      <a:pt x="84391" y="304800"/>
                      <a:pt x="84487" y="305753"/>
                    </a:cubicBezTo>
                    <a:cubicBezTo>
                      <a:pt x="84582" y="305657"/>
                      <a:pt x="84772" y="305562"/>
                      <a:pt x="84867" y="305467"/>
                    </a:cubicBezTo>
                    <a:cubicBezTo>
                      <a:pt x="84963" y="305371"/>
                      <a:pt x="85058" y="305371"/>
                      <a:pt x="85058" y="305276"/>
                    </a:cubicBezTo>
                    <a:cubicBezTo>
                      <a:pt x="85439" y="304895"/>
                      <a:pt x="85820" y="304609"/>
                      <a:pt x="86201" y="304229"/>
                    </a:cubicBezTo>
                    <a:cubicBezTo>
                      <a:pt x="86582" y="303943"/>
                      <a:pt x="86963" y="303562"/>
                      <a:pt x="87344" y="303276"/>
                    </a:cubicBezTo>
                    <a:cubicBezTo>
                      <a:pt x="87820" y="302800"/>
                      <a:pt x="88392" y="302324"/>
                      <a:pt x="88868" y="301847"/>
                    </a:cubicBezTo>
                    <a:cubicBezTo>
                      <a:pt x="88868" y="301847"/>
                      <a:pt x="88868" y="301847"/>
                      <a:pt x="88868" y="301847"/>
                    </a:cubicBezTo>
                    <a:cubicBezTo>
                      <a:pt x="89630" y="301180"/>
                      <a:pt x="90392" y="300419"/>
                      <a:pt x="91059" y="299752"/>
                    </a:cubicBezTo>
                    <a:cubicBezTo>
                      <a:pt x="91726" y="299085"/>
                      <a:pt x="92393" y="298513"/>
                      <a:pt x="92964" y="297847"/>
                    </a:cubicBezTo>
                    <a:cubicBezTo>
                      <a:pt x="93726" y="297085"/>
                      <a:pt x="94488" y="296323"/>
                      <a:pt x="95250" y="295561"/>
                    </a:cubicBezTo>
                    <a:cubicBezTo>
                      <a:pt x="95917" y="294894"/>
                      <a:pt x="96488" y="294227"/>
                      <a:pt x="97155" y="293561"/>
                    </a:cubicBezTo>
                    <a:cubicBezTo>
                      <a:pt x="97631" y="293084"/>
                      <a:pt x="98012" y="292608"/>
                      <a:pt x="98488" y="292132"/>
                    </a:cubicBezTo>
                    <a:cubicBezTo>
                      <a:pt x="98964" y="291560"/>
                      <a:pt x="99536" y="290989"/>
                      <a:pt x="100013" y="290417"/>
                    </a:cubicBezTo>
                    <a:cubicBezTo>
                      <a:pt x="100393" y="289941"/>
                      <a:pt x="100774" y="289560"/>
                      <a:pt x="101155" y="289084"/>
                    </a:cubicBezTo>
                    <a:cubicBezTo>
                      <a:pt x="101536" y="288608"/>
                      <a:pt x="101918" y="288131"/>
                      <a:pt x="102298" y="287750"/>
                    </a:cubicBezTo>
                    <a:cubicBezTo>
                      <a:pt x="102965" y="286893"/>
                      <a:pt x="103632" y="286036"/>
                      <a:pt x="104204" y="285179"/>
                    </a:cubicBezTo>
                    <a:cubicBezTo>
                      <a:pt x="104394" y="284893"/>
                      <a:pt x="104680" y="284512"/>
                      <a:pt x="104870" y="284226"/>
                    </a:cubicBezTo>
                    <a:cubicBezTo>
                      <a:pt x="105442" y="283464"/>
                      <a:pt x="106013" y="282607"/>
                      <a:pt x="106489" y="281845"/>
                    </a:cubicBezTo>
                    <a:cubicBezTo>
                      <a:pt x="106775" y="281464"/>
                      <a:pt x="106966" y="281083"/>
                      <a:pt x="107156" y="280797"/>
                    </a:cubicBezTo>
                    <a:cubicBezTo>
                      <a:pt x="107537" y="280225"/>
                      <a:pt x="107918" y="279654"/>
                      <a:pt x="108299" y="278987"/>
                    </a:cubicBezTo>
                    <a:cubicBezTo>
                      <a:pt x="108680" y="278416"/>
                      <a:pt x="109061" y="277749"/>
                      <a:pt x="109347" y="277082"/>
                    </a:cubicBezTo>
                    <a:cubicBezTo>
                      <a:pt x="109538" y="276796"/>
                      <a:pt x="109728" y="276416"/>
                      <a:pt x="109918" y="276034"/>
                    </a:cubicBezTo>
                    <a:cubicBezTo>
                      <a:pt x="110299" y="275749"/>
                      <a:pt x="110680" y="275368"/>
                      <a:pt x="111252" y="274892"/>
                    </a:cubicBezTo>
                    <a:cubicBezTo>
                      <a:pt x="111728" y="274415"/>
                      <a:pt x="112204" y="273939"/>
                      <a:pt x="112776" y="273367"/>
                    </a:cubicBezTo>
                    <a:cubicBezTo>
                      <a:pt x="112871" y="273272"/>
                      <a:pt x="113062" y="273082"/>
                      <a:pt x="113157" y="272987"/>
                    </a:cubicBezTo>
                    <a:cubicBezTo>
                      <a:pt x="113633" y="272510"/>
                      <a:pt x="114109" y="272034"/>
                      <a:pt x="114585" y="271463"/>
                    </a:cubicBezTo>
                    <a:cubicBezTo>
                      <a:pt x="115538" y="270510"/>
                      <a:pt x="116395" y="269653"/>
                      <a:pt x="117062" y="268891"/>
                    </a:cubicBezTo>
                    <a:cubicBezTo>
                      <a:pt x="117348" y="268605"/>
                      <a:pt x="117634" y="268319"/>
                      <a:pt x="117824" y="268129"/>
                    </a:cubicBezTo>
                    <a:cubicBezTo>
                      <a:pt x="118300" y="267653"/>
                      <a:pt x="118776" y="266986"/>
                      <a:pt x="119348" y="266224"/>
                    </a:cubicBezTo>
                    <a:cubicBezTo>
                      <a:pt x="119634" y="265843"/>
                      <a:pt x="119919" y="265462"/>
                      <a:pt x="120301" y="264986"/>
                    </a:cubicBezTo>
                    <a:cubicBezTo>
                      <a:pt x="120586" y="264605"/>
                      <a:pt x="120872" y="264224"/>
                      <a:pt x="121062" y="263842"/>
                    </a:cubicBezTo>
                    <a:cubicBezTo>
                      <a:pt x="121348" y="263366"/>
                      <a:pt x="121729" y="262890"/>
                      <a:pt x="122015" y="262414"/>
                    </a:cubicBezTo>
                    <a:cubicBezTo>
                      <a:pt x="122396" y="261747"/>
                      <a:pt x="122872" y="261080"/>
                      <a:pt x="123254" y="260413"/>
                    </a:cubicBezTo>
                    <a:cubicBezTo>
                      <a:pt x="123444" y="260128"/>
                      <a:pt x="123634" y="259842"/>
                      <a:pt x="123730" y="259556"/>
                    </a:cubicBezTo>
                    <a:cubicBezTo>
                      <a:pt x="123920" y="259175"/>
                      <a:pt x="124206" y="258794"/>
                      <a:pt x="124396" y="258413"/>
                    </a:cubicBezTo>
                    <a:cubicBezTo>
                      <a:pt x="124492" y="258318"/>
                      <a:pt x="124492" y="258223"/>
                      <a:pt x="124587" y="258128"/>
                    </a:cubicBezTo>
                    <a:cubicBezTo>
                      <a:pt x="124682" y="257937"/>
                      <a:pt x="124873" y="257651"/>
                      <a:pt x="124968" y="257461"/>
                    </a:cubicBezTo>
                    <a:cubicBezTo>
                      <a:pt x="125063" y="257175"/>
                      <a:pt x="125253" y="256984"/>
                      <a:pt x="125349" y="256794"/>
                    </a:cubicBezTo>
                    <a:cubicBezTo>
                      <a:pt x="125539" y="256508"/>
                      <a:pt x="125730" y="256127"/>
                      <a:pt x="125825" y="255842"/>
                    </a:cubicBezTo>
                    <a:cubicBezTo>
                      <a:pt x="126016" y="255461"/>
                      <a:pt x="126206" y="255079"/>
                      <a:pt x="126396" y="254794"/>
                    </a:cubicBezTo>
                    <a:cubicBezTo>
                      <a:pt x="126682" y="254317"/>
                      <a:pt x="126873" y="253841"/>
                      <a:pt x="126968" y="253555"/>
                    </a:cubicBezTo>
                    <a:cubicBezTo>
                      <a:pt x="127063" y="253365"/>
                      <a:pt x="127063" y="253175"/>
                      <a:pt x="127159" y="252984"/>
                    </a:cubicBezTo>
                    <a:cubicBezTo>
                      <a:pt x="127159" y="252889"/>
                      <a:pt x="127349" y="252603"/>
                      <a:pt x="127635" y="252127"/>
                    </a:cubicBezTo>
                    <a:cubicBezTo>
                      <a:pt x="127730" y="251936"/>
                      <a:pt x="127825" y="251650"/>
                      <a:pt x="128016" y="251460"/>
                    </a:cubicBezTo>
                    <a:cubicBezTo>
                      <a:pt x="128206" y="251079"/>
                      <a:pt x="128492" y="250603"/>
                      <a:pt x="128683" y="250031"/>
                    </a:cubicBezTo>
                    <a:cubicBezTo>
                      <a:pt x="128968" y="249555"/>
                      <a:pt x="129159" y="248984"/>
                      <a:pt x="129444" y="248412"/>
                    </a:cubicBezTo>
                    <a:cubicBezTo>
                      <a:pt x="129540" y="248126"/>
                      <a:pt x="129730" y="247841"/>
                      <a:pt x="129826" y="247555"/>
                    </a:cubicBezTo>
                    <a:cubicBezTo>
                      <a:pt x="130207" y="246793"/>
                      <a:pt x="130493" y="246031"/>
                      <a:pt x="130873" y="245269"/>
                    </a:cubicBezTo>
                    <a:cubicBezTo>
                      <a:pt x="131159" y="244507"/>
                      <a:pt x="131445" y="243745"/>
                      <a:pt x="131730" y="243078"/>
                    </a:cubicBezTo>
                    <a:cubicBezTo>
                      <a:pt x="131826" y="242792"/>
                      <a:pt x="131921" y="242507"/>
                      <a:pt x="132016" y="242221"/>
                    </a:cubicBezTo>
                    <a:cubicBezTo>
                      <a:pt x="132493" y="241554"/>
                      <a:pt x="132969" y="240792"/>
                      <a:pt x="133445" y="239935"/>
                    </a:cubicBezTo>
                    <a:cubicBezTo>
                      <a:pt x="133826" y="239173"/>
                      <a:pt x="134112" y="238411"/>
                      <a:pt x="134493" y="237744"/>
                    </a:cubicBezTo>
                    <a:cubicBezTo>
                      <a:pt x="134683" y="237173"/>
                      <a:pt x="134969" y="236696"/>
                      <a:pt x="135160" y="236220"/>
                    </a:cubicBezTo>
                    <a:cubicBezTo>
                      <a:pt x="135255" y="235934"/>
                      <a:pt x="135350" y="235649"/>
                      <a:pt x="135445" y="235458"/>
                    </a:cubicBezTo>
                    <a:cubicBezTo>
                      <a:pt x="135921" y="234315"/>
                      <a:pt x="136303" y="233077"/>
                      <a:pt x="136779" y="231934"/>
                    </a:cubicBezTo>
                    <a:cubicBezTo>
                      <a:pt x="136874" y="231743"/>
                      <a:pt x="136970" y="231458"/>
                      <a:pt x="137064" y="231267"/>
                    </a:cubicBezTo>
                    <a:cubicBezTo>
                      <a:pt x="137255" y="230886"/>
                      <a:pt x="137350" y="230600"/>
                      <a:pt x="137541" y="230219"/>
                    </a:cubicBezTo>
                    <a:cubicBezTo>
                      <a:pt x="137636" y="229838"/>
                      <a:pt x="137826" y="229553"/>
                      <a:pt x="137922" y="229171"/>
                    </a:cubicBezTo>
                    <a:cubicBezTo>
                      <a:pt x="138017" y="228886"/>
                      <a:pt x="138208" y="228505"/>
                      <a:pt x="138303" y="228219"/>
                    </a:cubicBezTo>
                    <a:cubicBezTo>
                      <a:pt x="138398" y="227838"/>
                      <a:pt x="138589" y="227552"/>
                      <a:pt x="138684" y="227171"/>
                    </a:cubicBezTo>
                    <a:cubicBezTo>
                      <a:pt x="138874" y="226695"/>
                      <a:pt x="139065" y="226124"/>
                      <a:pt x="139255" y="225647"/>
                    </a:cubicBezTo>
                    <a:cubicBezTo>
                      <a:pt x="139541" y="224885"/>
                      <a:pt x="139827" y="224028"/>
                      <a:pt x="140018" y="223266"/>
                    </a:cubicBezTo>
                    <a:cubicBezTo>
                      <a:pt x="140112" y="223075"/>
                      <a:pt x="140112" y="222790"/>
                      <a:pt x="140208" y="222599"/>
                    </a:cubicBezTo>
                    <a:cubicBezTo>
                      <a:pt x="140303" y="222599"/>
                      <a:pt x="140398" y="222123"/>
                      <a:pt x="140589" y="221361"/>
                    </a:cubicBezTo>
                    <a:cubicBezTo>
                      <a:pt x="140684" y="220980"/>
                      <a:pt x="140779" y="220504"/>
                      <a:pt x="140875" y="220028"/>
                    </a:cubicBezTo>
                    <a:cubicBezTo>
                      <a:pt x="140970" y="219551"/>
                      <a:pt x="141065" y="219075"/>
                      <a:pt x="141161" y="218504"/>
                    </a:cubicBezTo>
                    <a:cubicBezTo>
                      <a:pt x="141255" y="218123"/>
                      <a:pt x="141351" y="217742"/>
                      <a:pt x="141351" y="217361"/>
                    </a:cubicBezTo>
                    <a:cubicBezTo>
                      <a:pt x="141446" y="216979"/>
                      <a:pt x="141541" y="216599"/>
                      <a:pt x="141541" y="216217"/>
                    </a:cubicBezTo>
                    <a:cubicBezTo>
                      <a:pt x="141637" y="215837"/>
                      <a:pt x="141732" y="215455"/>
                      <a:pt x="141827" y="214979"/>
                    </a:cubicBezTo>
                    <a:cubicBezTo>
                      <a:pt x="141922" y="214598"/>
                      <a:pt x="142018" y="214217"/>
                      <a:pt x="142018" y="213836"/>
                    </a:cubicBezTo>
                    <a:cubicBezTo>
                      <a:pt x="142113" y="213550"/>
                      <a:pt x="142113" y="213265"/>
                      <a:pt x="142208" y="213074"/>
                    </a:cubicBezTo>
                    <a:cubicBezTo>
                      <a:pt x="142304" y="212788"/>
                      <a:pt x="142304" y="212503"/>
                      <a:pt x="142399" y="212217"/>
                    </a:cubicBezTo>
                    <a:cubicBezTo>
                      <a:pt x="142494" y="211931"/>
                      <a:pt x="142494" y="211646"/>
                      <a:pt x="142589" y="211455"/>
                    </a:cubicBezTo>
                    <a:cubicBezTo>
                      <a:pt x="142589" y="211265"/>
                      <a:pt x="142684" y="211169"/>
                      <a:pt x="142684" y="210979"/>
                    </a:cubicBezTo>
                    <a:cubicBezTo>
                      <a:pt x="142780" y="210788"/>
                      <a:pt x="142780" y="210693"/>
                      <a:pt x="142780" y="210693"/>
                    </a:cubicBezTo>
                    <a:cubicBezTo>
                      <a:pt x="142970" y="210407"/>
                      <a:pt x="142875" y="210026"/>
                      <a:pt x="142875" y="209550"/>
                    </a:cubicBezTo>
                    <a:close/>
                    <a:moveTo>
                      <a:pt x="71056" y="17240"/>
                    </a:moveTo>
                    <a:cubicBezTo>
                      <a:pt x="74295" y="20383"/>
                      <a:pt x="78677" y="22860"/>
                      <a:pt x="79534" y="26099"/>
                    </a:cubicBezTo>
                    <a:cubicBezTo>
                      <a:pt x="80105" y="28385"/>
                      <a:pt x="75819" y="31909"/>
                      <a:pt x="73819" y="34862"/>
                    </a:cubicBezTo>
                    <a:cubicBezTo>
                      <a:pt x="71628" y="31337"/>
                      <a:pt x="68866" y="28004"/>
                      <a:pt x="67437" y="24194"/>
                    </a:cubicBezTo>
                    <a:cubicBezTo>
                      <a:pt x="66770" y="22765"/>
                      <a:pt x="69342" y="20193"/>
                      <a:pt x="71056" y="17240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  <p:sp>
            <p:nvSpPr>
              <p:cNvPr id="176" name="Freeform: Shape 175">
                <a:extLst>
                  <a:ext uri="{FF2B5EF4-FFF2-40B4-BE49-F238E27FC236}">
                    <a16:creationId xmlns:a16="http://schemas.microsoft.com/office/drawing/2014/main" id="{1D3FBEE3-4DD7-4D41-8B87-4D7671C091BE}"/>
                  </a:ext>
                </a:extLst>
              </p:cNvPr>
              <p:cNvSpPr/>
              <p:nvPr userDrawn="1"/>
            </p:nvSpPr>
            <p:spPr>
              <a:xfrm>
                <a:off x="8742044" y="3182397"/>
                <a:ext cx="4000" cy="4952"/>
              </a:xfrm>
              <a:custGeom>
                <a:avLst/>
                <a:gdLst>
                  <a:gd name="connsiteX0" fmla="*/ 0 w 4000"/>
                  <a:gd name="connsiteY0" fmla="*/ 0 h 4952"/>
                  <a:gd name="connsiteX1" fmla="*/ 95 w 4000"/>
                  <a:gd name="connsiteY1" fmla="*/ 4953 h 4952"/>
                  <a:gd name="connsiteX2" fmla="*/ 4000 w 4000"/>
                  <a:gd name="connsiteY2" fmla="*/ 667 h 4952"/>
                  <a:gd name="connsiteX3" fmla="*/ 0 w 4000"/>
                  <a:gd name="connsiteY3" fmla="*/ 0 h 49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000" h="4952">
                    <a:moveTo>
                      <a:pt x="0" y="0"/>
                    </a:moveTo>
                    <a:cubicBezTo>
                      <a:pt x="0" y="1619"/>
                      <a:pt x="0" y="3334"/>
                      <a:pt x="95" y="4953"/>
                    </a:cubicBezTo>
                    <a:lnTo>
                      <a:pt x="4000" y="667"/>
                    </a:lnTo>
                    <a:cubicBezTo>
                      <a:pt x="2667" y="476"/>
                      <a:pt x="1334" y="190"/>
                      <a:pt x="0" y="0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  <p:sp>
            <p:nvSpPr>
              <p:cNvPr id="177" name="Freeform: Shape 176">
                <a:extLst>
                  <a:ext uri="{FF2B5EF4-FFF2-40B4-BE49-F238E27FC236}">
                    <a16:creationId xmlns:a16="http://schemas.microsoft.com/office/drawing/2014/main" id="{923CC12C-2157-4F06-A958-1453DD269660}"/>
                  </a:ext>
                </a:extLst>
              </p:cNvPr>
              <p:cNvSpPr/>
              <p:nvPr userDrawn="1"/>
            </p:nvSpPr>
            <p:spPr>
              <a:xfrm>
                <a:off x="8619189" y="3047428"/>
                <a:ext cx="3888" cy="3631"/>
              </a:xfrm>
              <a:custGeom>
                <a:avLst/>
                <a:gdLst>
                  <a:gd name="connsiteX0" fmla="*/ 78 w 3888"/>
                  <a:gd name="connsiteY0" fmla="*/ 2286 h 3631"/>
                  <a:gd name="connsiteX1" fmla="*/ 2650 w 3888"/>
                  <a:gd name="connsiteY1" fmla="*/ 3619 h 3631"/>
                  <a:gd name="connsiteX2" fmla="*/ 3889 w 3888"/>
                  <a:gd name="connsiteY2" fmla="*/ 2953 h 3631"/>
                  <a:gd name="connsiteX3" fmla="*/ 3031 w 3888"/>
                  <a:gd name="connsiteY3" fmla="*/ 1810 h 3631"/>
                  <a:gd name="connsiteX4" fmla="*/ 555 w 3888"/>
                  <a:gd name="connsiteY4" fmla="*/ 0 h 3631"/>
                  <a:gd name="connsiteX5" fmla="*/ 78 w 3888"/>
                  <a:gd name="connsiteY5" fmla="*/ 2286 h 3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888" h="3631">
                    <a:moveTo>
                      <a:pt x="78" y="2286"/>
                    </a:moveTo>
                    <a:cubicBezTo>
                      <a:pt x="650" y="2953"/>
                      <a:pt x="1698" y="3334"/>
                      <a:pt x="2650" y="3619"/>
                    </a:cubicBezTo>
                    <a:cubicBezTo>
                      <a:pt x="2936" y="3715"/>
                      <a:pt x="3508" y="3238"/>
                      <a:pt x="3889" y="2953"/>
                    </a:cubicBezTo>
                    <a:cubicBezTo>
                      <a:pt x="3603" y="2572"/>
                      <a:pt x="3317" y="2096"/>
                      <a:pt x="3031" y="1810"/>
                    </a:cubicBezTo>
                    <a:cubicBezTo>
                      <a:pt x="2270" y="1143"/>
                      <a:pt x="1412" y="571"/>
                      <a:pt x="555" y="0"/>
                    </a:cubicBezTo>
                    <a:cubicBezTo>
                      <a:pt x="364" y="857"/>
                      <a:pt x="-207" y="1905"/>
                      <a:pt x="78" y="2286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  <p:sp>
            <p:nvSpPr>
              <p:cNvPr id="178" name="Freeform: Shape 177">
                <a:extLst>
                  <a:ext uri="{FF2B5EF4-FFF2-40B4-BE49-F238E27FC236}">
                    <a16:creationId xmlns:a16="http://schemas.microsoft.com/office/drawing/2014/main" id="{98BA35EF-00E4-4E2C-BC33-FFB987D51981}"/>
                  </a:ext>
                </a:extLst>
              </p:cNvPr>
              <p:cNvSpPr/>
              <p:nvPr userDrawn="1"/>
            </p:nvSpPr>
            <p:spPr>
              <a:xfrm>
                <a:off x="8759179" y="3208972"/>
                <a:ext cx="2309" cy="3429"/>
              </a:xfrm>
              <a:custGeom>
                <a:avLst/>
                <a:gdLst>
                  <a:gd name="connsiteX0" fmla="*/ 677 w 2309"/>
                  <a:gd name="connsiteY0" fmla="*/ 0 h 3429"/>
                  <a:gd name="connsiteX1" fmla="*/ 11 w 2309"/>
                  <a:gd name="connsiteY1" fmla="*/ 1238 h 3429"/>
                  <a:gd name="connsiteX2" fmla="*/ 1630 w 2309"/>
                  <a:gd name="connsiteY2" fmla="*/ 3429 h 3429"/>
                  <a:gd name="connsiteX3" fmla="*/ 2297 w 2309"/>
                  <a:gd name="connsiteY3" fmla="*/ 2191 h 3429"/>
                  <a:gd name="connsiteX4" fmla="*/ 677 w 2309"/>
                  <a:gd name="connsiteY4" fmla="*/ 0 h 34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09" h="3429">
                    <a:moveTo>
                      <a:pt x="677" y="0"/>
                    </a:moveTo>
                    <a:cubicBezTo>
                      <a:pt x="487" y="381"/>
                      <a:pt x="-84" y="1048"/>
                      <a:pt x="11" y="1238"/>
                    </a:cubicBezTo>
                    <a:cubicBezTo>
                      <a:pt x="392" y="2000"/>
                      <a:pt x="1059" y="2762"/>
                      <a:pt x="1630" y="3429"/>
                    </a:cubicBezTo>
                    <a:cubicBezTo>
                      <a:pt x="1916" y="3048"/>
                      <a:pt x="2392" y="2477"/>
                      <a:pt x="2297" y="2191"/>
                    </a:cubicBezTo>
                    <a:cubicBezTo>
                      <a:pt x="1916" y="1429"/>
                      <a:pt x="1249" y="762"/>
                      <a:pt x="677" y="0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  <p:sp>
            <p:nvSpPr>
              <p:cNvPr id="179" name="Freeform: Shape 178">
                <a:extLst>
                  <a:ext uri="{FF2B5EF4-FFF2-40B4-BE49-F238E27FC236}">
                    <a16:creationId xmlns:a16="http://schemas.microsoft.com/office/drawing/2014/main" id="{A29C617A-9DA8-43C5-9A22-18E6431A9EE1}"/>
                  </a:ext>
                </a:extLst>
              </p:cNvPr>
              <p:cNvSpPr/>
              <p:nvPr userDrawn="1"/>
            </p:nvSpPr>
            <p:spPr>
              <a:xfrm>
                <a:off x="8444674" y="2917697"/>
                <a:ext cx="19716" cy="13525"/>
              </a:xfrm>
              <a:custGeom>
                <a:avLst/>
                <a:gdLst>
                  <a:gd name="connsiteX0" fmla="*/ 0 w 19716"/>
                  <a:gd name="connsiteY0" fmla="*/ 0 h 13525"/>
                  <a:gd name="connsiteX1" fmla="*/ 19717 w 19716"/>
                  <a:gd name="connsiteY1" fmla="*/ 13525 h 13525"/>
                  <a:gd name="connsiteX2" fmla="*/ 0 w 19716"/>
                  <a:gd name="connsiteY2" fmla="*/ 0 h 135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9716" h="13525">
                    <a:moveTo>
                      <a:pt x="0" y="0"/>
                    </a:moveTo>
                    <a:cubicBezTo>
                      <a:pt x="4381" y="7239"/>
                      <a:pt x="10763" y="10858"/>
                      <a:pt x="19717" y="13525"/>
                    </a:cubicBezTo>
                    <a:cubicBezTo>
                      <a:pt x="12478" y="4286"/>
                      <a:pt x="6762" y="571"/>
                      <a:pt x="0" y="0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  <p:sp>
            <p:nvSpPr>
              <p:cNvPr id="180" name="Freeform: Shape 179">
                <a:extLst>
                  <a:ext uri="{FF2B5EF4-FFF2-40B4-BE49-F238E27FC236}">
                    <a16:creationId xmlns:a16="http://schemas.microsoft.com/office/drawing/2014/main" id="{BFB4E655-FEF1-4714-95EA-2999F80F4BE7}"/>
                  </a:ext>
                </a:extLst>
              </p:cNvPr>
              <p:cNvSpPr/>
              <p:nvPr userDrawn="1"/>
            </p:nvSpPr>
            <p:spPr>
              <a:xfrm>
                <a:off x="8473535" y="2900743"/>
                <a:ext cx="4134" cy="4000"/>
              </a:xfrm>
              <a:custGeom>
                <a:avLst/>
                <a:gdLst>
                  <a:gd name="connsiteX0" fmla="*/ 4096 w 4134"/>
                  <a:gd name="connsiteY0" fmla="*/ 2762 h 4000"/>
                  <a:gd name="connsiteX1" fmla="*/ 1238 w 4134"/>
                  <a:gd name="connsiteY1" fmla="*/ 0 h 4000"/>
                  <a:gd name="connsiteX2" fmla="*/ 0 w 4134"/>
                  <a:gd name="connsiteY2" fmla="*/ 2667 h 4000"/>
                  <a:gd name="connsiteX3" fmla="*/ 3620 w 4134"/>
                  <a:gd name="connsiteY3" fmla="*/ 4000 h 4000"/>
                  <a:gd name="connsiteX4" fmla="*/ 4096 w 4134"/>
                  <a:gd name="connsiteY4" fmla="*/ 2762 h 4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34" h="4000">
                    <a:moveTo>
                      <a:pt x="4096" y="2762"/>
                    </a:moveTo>
                    <a:cubicBezTo>
                      <a:pt x="3239" y="1810"/>
                      <a:pt x="2191" y="952"/>
                      <a:pt x="1238" y="0"/>
                    </a:cubicBezTo>
                    <a:cubicBezTo>
                      <a:pt x="858" y="762"/>
                      <a:pt x="571" y="1429"/>
                      <a:pt x="0" y="2667"/>
                    </a:cubicBezTo>
                    <a:cubicBezTo>
                      <a:pt x="1238" y="3143"/>
                      <a:pt x="2477" y="3619"/>
                      <a:pt x="3620" y="4000"/>
                    </a:cubicBezTo>
                    <a:cubicBezTo>
                      <a:pt x="3715" y="4000"/>
                      <a:pt x="4286" y="2953"/>
                      <a:pt x="4096" y="2762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  <p:sp>
            <p:nvSpPr>
              <p:cNvPr id="181" name="Freeform: Shape 180">
                <a:extLst>
                  <a:ext uri="{FF2B5EF4-FFF2-40B4-BE49-F238E27FC236}">
                    <a16:creationId xmlns:a16="http://schemas.microsoft.com/office/drawing/2014/main" id="{CD9FFC19-5356-46BF-8D5A-BE9E06E4B23D}"/>
                  </a:ext>
                </a:extLst>
              </p:cNvPr>
              <p:cNvSpPr/>
              <p:nvPr userDrawn="1"/>
            </p:nvSpPr>
            <p:spPr>
              <a:xfrm>
                <a:off x="8394287" y="2906934"/>
                <a:ext cx="2762" cy="2814"/>
              </a:xfrm>
              <a:custGeom>
                <a:avLst/>
                <a:gdLst>
                  <a:gd name="connsiteX0" fmla="*/ 0 w 2762"/>
                  <a:gd name="connsiteY0" fmla="*/ 2477 h 2814"/>
                  <a:gd name="connsiteX1" fmla="*/ 1238 w 2762"/>
                  <a:gd name="connsiteY1" fmla="*/ 2762 h 2814"/>
                  <a:gd name="connsiteX2" fmla="*/ 2763 w 2762"/>
                  <a:gd name="connsiteY2" fmla="*/ 1048 h 2814"/>
                  <a:gd name="connsiteX3" fmla="*/ 286 w 2762"/>
                  <a:gd name="connsiteY3" fmla="*/ 0 h 2814"/>
                  <a:gd name="connsiteX4" fmla="*/ 0 w 2762"/>
                  <a:gd name="connsiteY4" fmla="*/ 2477 h 28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62" h="2814">
                    <a:moveTo>
                      <a:pt x="0" y="2477"/>
                    </a:moveTo>
                    <a:cubicBezTo>
                      <a:pt x="0" y="2572"/>
                      <a:pt x="1048" y="2953"/>
                      <a:pt x="1238" y="2762"/>
                    </a:cubicBezTo>
                    <a:cubicBezTo>
                      <a:pt x="1810" y="2286"/>
                      <a:pt x="2286" y="1619"/>
                      <a:pt x="2763" y="1048"/>
                    </a:cubicBezTo>
                    <a:cubicBezTo>
                      <a:pt x="1905" y="667"/>
                      <a:pt x="1143" y="381"/>
                      <a:pt x="286" y="0"/>
                    </a:cubicBezTo>
                    <a:cubicBezTo>
                      <a:pt x="191" y="857"/>
                      <a:pt x="0" y="1619"/>
                      <a:pt x="0" y="2477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  <p:sp>
            <p:nvSpPr>
              <p:cNvPr id="182" name="Freeform: Shape 181">
                <a:extLst>
                  <a:ext uri="{FF2B5EF4-FFF2-40B4-BE49-F238E27FC236}">
                    <a16:creationId xmlns:a16="http://schemas.microsoft.com/office/drawing/2014/main" id="{A2D1AA64-300F-4DA0-8128-FD7D1C233433}"/>
                  </a:ext>
                </a:extLst>
              </p:cNvPr>
              <p:cNvSpPr/>
              <p:nvPr userDrawn="1"/>
            </p:nvSpPr>
            <p:spPr>
              <a:xfrm>
                <a:off x="8663845" y="3053238"/>
                <a:ext cx="1722" cy="4857"/>
              </a:xfrm>
              <a:custGeom>
                <a:avLst/>
                <a:gdLst>
                  <a:gd name="connsiteX0" fmla="*/ 571 w 1722"/>
                  <a:gd name="connsiteY0" fmla="*/ 0 h 4857"/>
                  <a:gd name="connsiteX1" fmla="*/ 0 w 1722"/>
                  <a:gd name="connsiteY1" fmla="*/ 2095 h 4857"/>
                  <a:gd name="connsiteX2" fmla="*/ 571 w 1722"/>
                  <a:gd name="connsiteY2" fmla="*/ 4858 h 4857"/>
                  <a:gd name="connsiteX3" fmla="*/ 1714 w 1722"/>
                  <a:gd name="connsiteY3" fmla="*/ 2191 h 4857"/>
                  <a:gd name="connsiteX4" fmla="*/ 571 w 1722"/>
                  <a:gd name="connsiteY4" fmla="*/ 0 h 48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22" h="4857">
                    <a:moveTo>
                      <a:pt x="571" y="0"/>
                    </a:moveTo>
                    <a:cubicBezTo>
                      <a:pt x="381" y="667"/>
                      <a:pt x="0" y="1429"/>
                      <a:pt x="0" y="2095"/>
                    </a:cubicBezTo>
                    <a:cubicBezTo>
                      <a:pt x="0" y="3048"/>
                      <a:pt x="381" y="3905"/>
                      <a:pt x="571" y="4858"/>
                    </a:cubicBezTo>
                    <a:cubicBezTo>
                      <a:pt x="1048" y="4000"/>
                      <a:pt x="1619" y="3143"/>
                      <a:pt x="1714" y="2191"/>
                    </a:cubicBezTo>
                    <a:cubicBezTo>
                      <a:pt x="1810" y="1524"/>
                      <a:pt x="1048" y="762"/>
                      <a:pt x="571" y="0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  <p:sp>
            <p:nvSpPr>
              <p:cNvPr id="183" name="Freeform: Shape 182">
                <a:extLst>
                  <a:ext uri="{FF2B5EF4-FFF2-40B4-BE49-F238E27FC236}">
                    <a16:creationId xmlns:a16="http://schemas.microsoft.com/office/drawing/2014/main" id="{6C852AC9-FE5A-48DF-AF1D-7C186DA99CF9}"/>
                  </a:ext>
                </a:extLst>
              </p:cNvPr>
              <p:cNvSpPr/>
              <p:nvPr userDrawn="1"/>
            </p:nvSpPr>
            <p:spPr>
              <a:xfrm>
                <a:off x="8681177" y="3066097"/>
                <a:ext cx="9527" cy="12477"/>
              </a:xfrm>
              <a:custGeom>
                <a:avLst/>
                <a:gdLst>
                  <a:gd name="connsiteX0" fmla="*/ 9527 w 9527"/>
                  <a:gd name="connsiteY0" fmla="*/ 12478 h 12477"/>
                  <a:gd name="connsiteX1" fmla="*/ 288 w 9527"/>
                  <a:gd name="connsiteY1" fmla="*/ 0 h 12477"/>
                  <a:gd name="connsiteX2" fmla="*/ 9527 w 9527"/>
                  <a:gd name="connsiteY2" fmla="*/ 12478 h 124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527" h="12477">
                    <a:moveTo>
                      <a:pt x="9527" y="12478"/>
                    </a:moveTo>
                    <a:cubicBezTo>
                      <a:pt x="5336" y="6858"/>
                      <a:pt x="2765" y="3429"/>
                      <a:pt x="288" y="0"/>
                    </a:cubicBezTo>
                    <a:cubicBezTo>
                      <a:pt x="-1046" y="5905"/>
                      <a:pt x="2289" y="8858"/>
                      <a:pt x="9527" y="12478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  <p:sp>
            <p:nvSpPr>
              <p:cNvPr id="184" name="Freeform: Shape 183">
                <a:extLst>
                  <a:ext uri="{FF2B5EF4-FFF2-40B4-BE49-F238E27FC236}">
                    <a16:creationId xmlns:a16="http://schemas.microsoft.com/office/drawing/2014/main" id="{E24539E0-FC4D-4497-959F-1D94C26B31D9}"/>
                  </a:ext>
                </a:extLst>
              </p:cNvPr>
              <p:cNvSpPr/>
              <p:nvPr userDrawn="1"/>
            </p:nvSpPr>
            <p:spPr>
              <a:xfrm>
                <a:off x="8681370" y="3065811"/>
                <a:ext cx="122" cy="190"/>
              </a:xfrm>
              <a:custGeom>
                <a:avLst/>
                <a:gdLst>
                  <a:gd name="connsiteX0" fmla="*/ 0 w 122"/>
                  <a:gd name="connsiteY0" fmla="*/ 95 h 190"/>
                  <a:gd name="connsiteX1" fmla="*/ 95 w 122"/>
                  <a:gd name="connsiteY1" fmla="*/ 190 h 190"/>
                  <a:gd name="connsiteX2" fmla="*/ 95 w 122"/>
                  <a:gd name="connsiteY2" fmla="*/ 0 h 190"/>
                  <a:gd name="connsiteX3" fmla="*/ 0 w 122"/>
                  <a:gd name="connsiteY3" fmla="*/ 95 h 1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2" h="190">
                    <a:moveTo>
                      <a:pt x="0" y="95"/>
                    </a:moveTo>
                    <a:cubicBezTo>
                      <a:pt x="0" y="95"/>
                      <a:pt x="95" y="190"/>
                      <a:pt x="95" y="190"/>
                    </a:cubicBezTo>
                    <a:cubicBezTo>
                      <a:pt x="95" y="95"/>
                      <a:pt x="95" y="95"/>
                      <a:pt x="95" y="0"/>
                    </a:cubicBezTo>
                    <a:cubicBezTo>
                      <a:pt x="191" y="95"/>
                      <a:pt x="0" y="95"/>
                      <a:pt x="0" y="95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  <p:sp>
            <p:nvSpPr>
              <p:cNvPr id="185" name="Freeform: Shape 184">
                <a:extLst>
                  <a:ext uri="{FF2B5EF4-FFF2-40B4-BE49-F238E27FC236}">
                    <a16:creationId xmlns:a16="http://schemas.microsoft.com/office/drawing/2014/main" id="{D91AC5C4-3CDF-4175-A2F1-C4E519D90F04}"/>
                  </a:ext>
                </a:extLst>
              </p:cNvPr>
              <p:cNvSpPr/>
              <p:nvPr userDrawn="1"/>
            </p:nvSpPr>
            <p:spPr>
              <a:xfrm>
                <a:off x="8644128" y="3033998"/>
                <a:ext cx="7524" cy="8762"/>
              </a:xfrm>
              <a:custGeom>
                <a:avLst/>
                <a:gdLst>
                  <a:gd name="connsiteX0" fmla="*/ 7525 w 7524"/>
                  <a:gd name="connsiteY0" fmla="*/ 8763 h 8762"/>
                  <a:gd name="connsiteX1" fmla="*/ 0 w 7524"/>
                  <a:gd name="connsiteY1" fmla="*/ 0 h 8762"/>
                  <a:gd name="connsiteX2" fmla="*/ 7525 w 7524"/>
                  <a:gd name="connsiteY2" fmla="*/ 8763 h 8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24" h="8762">
                    <a:moveTo>
                      <a:pt x="7525" y="8763"/>
                    </a:moveTo>
                    <a:cubicBezTo>
                      <a:pt x="6477" y="3620"/>
                      <a:pt x="4286" y="1333"/>
                      <a:pt x="0" y="0"/>
                    </a:cubicBezTo>
                    <a:cubicBezTo>
                      <a:pt x="95" y="4763"/>
                      <a:pt x="1810" y="7525"/>
                      <a:pt x="7525" y="8763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  <p:sp>
            <p:nvSpPr>
              <p:cNvPr id="186" name="Freeform: Shape 185">
                <a:extLst>
                  <a:ext uri="{FF2B5EF4-FFF2-40B4-BE49-F238E27FC236}">
                    <a16:creationId xmlns:a16="http://schemas.microsoft.com/office/drawing/2014/main" id="{7EBEAE9E-CBB5-4774-9EF4-00476171262B}"/>
                  </a:ext>
                </a:extLst>
              </p:cNvPr>
              <p:cNvSpPr/>
              <p:nvPr userDrawn="1"/>
            </p:nvSpPr>
            <p:spPr>
              <a:xfrm>
                <a:off x="8664321" y="3055687"/>
                <a:ext cx="16858" cy="10448"/>
              </a:xfrm>
              <a:custGeom>
                <a:avLst/>
                <a:gdLst>
                  <a:gd name="connsiteX0" fmla="*/ 9906 w 16858"/>
                  <a:gd name="connsiteY0" fmla="*/ 3076 h 10448"/>
                  <a:gd name="connsiteX1" fmla="*/ 95 w 16858"/>
                  <a:gd name="connsiteY1" fmla="*/ 2504 h 10448"/>
                  <a:gd name="connsiteX2" fmla="*/ 95 w 16858"/>
                  <a:gd name="connsiteY2" fmla="*/ 2409 h 10448"/>
                  <a:gd name="connsiteX3" fmla="*/ 0 w 16858"/>
                  <a:gd name="connsiteY3" fmla="*/ 2504 h 10448"/>
                  <a:gd name="connsiteX4" fmla="*/ 0 w 16858"/>
                  <a:gd name="connsiteY4" fmla="*/ 2504 h 10448"/>
                  <a:gd name="connsiteX5" fmla="*/ 95 w 16858"/>
                  <a:gd name="connsiteY5" fmla="*/ 2504 h 10448"/>
                  <a:gd name="connsiteX6" fmla="*/ 6286 w 16858"/>
                  <a:gd name="connsiteY6" fmla="*/ 6600 h 10448"/>
                  <a:gd name="connsiteX7" fmla="*/ 16859 w 16858"/>
                  <a:gd name="connsiteY7" fmla="*/ 10220 h 10448"/>
                  <a:gd name="connsiteX8" fmla="*/ 9906 w 16858"/>
                  <a:gd name="connsiteY8" fmla="*/ 3076 h 10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6858" h="10448">
                    <a:moveTo>
                      <a:pt x="9906" y="3076"/>
                    </a:moveTo>
                    <a:cubicBezTo>
                      <a:pt x="6953" y="-925"/>
                      <a:pt x="6477" y="-925"/>
                      <a:pt x="95" y="2504"/>
                    </a:cubicBezTo>
                    <a:lnTo>
                      <a:pt x="95" y="2409"/>
                    </a:lnTo>
                    <a:cubicBezTo>
                      <a:pt x="95" y="2409"/>
                      <a:pt x="0" y="2504"/>
                      <a:pt x="0" y="2504"/>
                    </a:cubicBezTo>
                    <a:cubicBezTo>
                      <a:pt x="0" y="2504"/>
                      <a:pt x="0" y="2504"/>
                      <a:pt x="0" y="2504"/>
                    </a:cubicBezTo>
                    <a:lnTo>
                      <a:pt x="95" y="2504"/>
                    </a:lnTo>
                    <a:cubicBezTo>
                      <a:pt x="2191" y="3838"/>
                      <a:pt x="4763" y="4790"/>
                      <a:pt x="6286" y="6600"/>
                    </a:cubicBezTo>
                    <a:cubicBezTo>
                      <a:pt x="9334" y="10220"/>
                      <a:pt x="12763" y="10886"/>
                      <a:pt x="16859" y="10220"/>
                    </a:cubicBezTo>
                    <a:cubicBezTo>
                      <a:pt x="12763" y="9839"/>
                      <a:pt x="12002" y="5838"/>
                      <a:pt x="9906" y="3076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  <p:sp>
            <p:nvSpPr>
              <p:cNvPr id="187" name="Freeform: Shape 186">
                <a:extLst>
                  <a:ext uri="{FF2B5EF4-FFF2-40B4-BE49-F238E27FC236}">
                    <a16:creationId xmlns:a16="http://schemas.microsoft.com/office/drawing/2014/main" id="{394DA056-A9F3-4616-A1A2-EE10E101F93B}"/>
                  </a:ext>
                </a:extLst>
              </p:cNvPr>
              <p:cNvSpPr/>
              <p:nvPr userDrawn="1"/>
            </p:nvSpPr>
            <p:spPr>
              <a:xfrm>
                <a:off x="8681275" y="3065811"/>
                <a:ext cx="286" cy="95"/>
              </a:xfrm>
              <a:custGeom>
                <a:avLst/>
                <a:gdLst>
                  <a:gd name="connsiteX0" fmla="*/ 0 w 286"/>
                  <a:gd name="connsiteY0" fmla="*/ 95 h 95"/>
                  <a:gd name="connsiteX1" fmla="*/ 191 w 286"/>
                  <a:gd name="connsiteY1" fmla="*/ 95 h 95"/>
                  <a:gd name="connsiteX2" fmla="*/ 286 w 286"/>
                  <a:gd name="connsiteY2" fmla="*/ 0 h 95"/>
                  <a:gd name="connsiteX3" fmla="*/ 0 w 286"/>
                  <a:gd name="connsiteY3" fmla="*/ 95 h 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86" h="95">
                    <a:moveTo>
                      <a:pt x="0" y="95"/>
                    </a:moveTo>
                    <a:cubicBezTo>
                      <a:pt x="95" y="95"/>
                      <a:pt x="95" y="95"/>
                      <a:pt x="191" y="95"/>
                    </a:cubicBezTo>
                    <a:lnTo>
                      <a:pt x="286" y="0"/>
                    </a:lnTo>
                    <a:cubicBezTo>
                      <a:pt x="191" y="95"/>
                      <a:pt x="95" y="95"/>
                      <a:pt x="0" y="95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  <p:sp>
            <p:nvSpPr>
              <p:cNvPr id="188" name="Freeform: Shape 187">
                <a:extLst>
                  <a:ext uri="{FF2B5EF4-FFF2-40B4-BE49-F238E27FC236}">
                    <a16:creationId xmlns:a16="http://schemas.microsoft.com/office/drawing/2014/main" id="{23EF995E-DDF5-4D73-A654-DAFF0F00DD23}"/>
                  </a:ext>
                </a:extLst>
              </p:cNvPr>
              <p:cNvSpPr/>
              <p:nvPr userDrawn="1"/>
            </p:nvSpPr>
            <p:spPr>
              <a:xfrm>
                <a:off x="8089487" y="2730894"/>
                <a:ext cx="757047" cy="606855"/>
              </a:xfrm>
              <a:custGeom>
                <a:avLst/>
                <a:gdLst>
                  <a:gd name="connsiteX0" fmla="*/ 710946 w 757047"/>
                  <a:gd name="connsiteY0" fmla="*/ 596379 h 606855"/>
                  <a:gd name="connsiteX1" fmla="*/ 713994 w 757047"/>
                  <a:gd name="connsiteY1" fmla="*/ 597236 h 606855"/>
                  <a:gd name="connsiteX2" fmla="*/ 716375 w 757047"/>
                  <a:gd name="connsiteY2" fmla="*/ 597903 h 606855"/>
                  <a:gd name="connsiteX3" fmla="*/ 717995 w 757047"/>
                  <a:gd name="connsiteY3" fmla="*/ 598283 h 606855"/>
                  <a:gd name="connsiteX4" fmla="*/ 720376 w 757047"/>
                  <a:gd name="connsiteY4" fmla="*/ 598855 h 606855"/>
                  <a:gd name="connsiteX5" fmla="*/ 723329 w 757047"/>
                  <a:gd name="connsiteY5" fmla="*/ 599522 h 606855"/>
                  <a:gd name="connsiteX6" fmla="*/ 724377 w 757047"/>
                  <a:gd name="connsiteY6" fmla="*/ 599808 h 606855"/>
                  <a:gd name="connsiteX7" fmla="*/ 721614 w 757047"/>
                  <a:gd name="connsiteY7" fmla="*/ 594283 h 606855"/>
                  <a:gd name="connsiteX8" fmla="*/ 710661 w 757047"/>
                  <a:gd name="connsiteY8" fmla="*/ 572566 h 606855"/>
                  <a:gd name="connsiteX9" fmla="*/ 711042 w 757047"/>
                  <a:gd name="connsiteY9" fmla="*/ 568566 h 606855"/>
                  <a:gd name="connsiteX10" fmla="*/ 713042 w 757047"/>
                  <a:gd name="connsiteY10" fmla="*/ 568280 h 606855"/>
                  <a:gd name="connsiteX11" fmla="*/ 719043 w 757047"/>
                  <a:gd name="connsiteY11" fmla="*/ 581329 h 606855"/>
                  <a:gd name="connsiteX12" fmla="*/ 729901 w 757047"/>
                  <a:gd name="connsiteY12" fmla="*/ 601046 h 606855"/>
                  <a:gd name="connsiteX13" fmla="*/ 729996 w 757047"/>
                  <a:gd name="connsiteY13" fmla="*/ 601046 h 606855"/>
                  <a:gd name="connsiteX14" fmla="*/ 730282 w 757047"/>
                  <a:gd name="connsiteY14" fmla="*/ 601141 h 606855"/>
                  <a:gd name="connsiteX15" fmla="*/ 732758 w 757047"/>
                  <a:gd name="connsiteY15" fmla="*/ 596093 h 606855"/>
                  <a:gd name="connsiteX16" fmla="*/ 711899 w 757047"/>
                  <a:gd name="connsiteY16" fmla="*/ 559422 h 606855"/>
                  <a:gd name="connsiteX17" fmla="*/ 708089 w 757047"/>
                  <a:gd name="connsiteY17" fmla="*/ 543039 h 606855"/>
                  <a:gd name="connsiteX18" fmla="*/ 718185 w 757047"/>
                  <a:gd name="connsiteY18" fmla="*/ 557326 h 606855"/>
                  <a:gd name="connsiteX19" fmla="*/ 725424 w 757047"/>
                  <a:gd name="connsiteY19" fmla="*/ 563327 h 606855"/>
                  <a:gd name="connsiteX20" fmla="*/ 729139 w 757047"/>
                  <a:gd name="connsiteY20" fmla="*/ 577710 h 606855"/>
                  <a:gd name="connsiteX21" fmla="*/ 730472 w 757047"/>
                  <a:gd name="connsiteY21" fmla="*/ 580186 h 606855"/>
                  <a:gd name="connsiteX22" fmla="*/ 740855 w 757047"/>
                  <a:gd name="connsiteY22" fmla="*/ 600474 h 606855"/>
                  <a:gd name="connsiteX23" fmla="*/ 742379 w 757047"/>
                  <a:gd name="connsiteY23" fmla="*/ 603713 h 606855"/>
                  <a:gd name="connsiteX24" fmla="*/ 742665 w 757047"/>
                  <a:gd name="connsiteY24" fmla="*/ 603808 h 606855"/>
                  <a:gd name="connsiteX25" fmla="*/ 746284 w 757047"/>
                  <a:gd name="connsiteY25" fmla="*/ 604570 h 606855"/>
                  <a:gd name="connsiteX26" fmla="*/ 750951 w 757047"/>
                  <a:gd name="connsiteY26" fmla="*/ 605618 h 606855"/>
                  <a:gd name="connsiteX27" fmla="*/ 753713 w 757047"/>
                  <a:gd name="connsiteY27" fmla="*/ 606189 h 606855"/>
                  <a:gd name="connsiteX28" fmla="*/ 756095 w 757047"/>
                  <a:gd name="connsiteY28" fmla="*/ 606666 h 606855"/>
                  <a:gd name="connsiteX29" fmla="*/ 757047 w 757047"/>
                  <a:gd name="connsiteY29" fmla="*/ 606856 h 606855"/>
                  <a:gd name="connsiteX30" fmla="*/ 743331 w 757047"/>
                  <a:gd name="connsiteY30" fmla="*/ 580567 h 606855"/>
                  <a:gd name="connsiteX31" fmla="*/ 741140 w 757047"/>
                  <a:gd name="connsiteY31" fmla="*/ 574566 h 606855"/>
                  <a:gd name="connsiteX32" fmla="*/ 733997 w 757047"/>
                  <a:gd name="connsiteY32" fmla="*/ 556945 h 606855"/>
                  <a:gd name="connsiteX33" fmla="*/ 713137 w 757047"/>
                  <a:gd name="connsiteY33" fmla="*/ 520369 h 606855"/>
                  <a:gd name="connsiteX34" fmla="*/ 689801 w 757047"/>
                  <a:gd name="connsiteY34" fmla="*/ 484936 h 606855"/>
                  <a:gd name="connsiteX35" fmla="*/ 687800 w 757047"/>
                  <a:gd name="connsiteY35" fmla="*/ 486841 h 606855"/>
                  <a:gd name="connsiteX36" fmla="*/ 686467 w 757047"/>
                  <a:gd name="connsiteY36" fmla="*/ 484841 h 606855"/>
                  <a:gd name="connsiteX37" fmla="*/ 676180 w 757047"/>
                  <a:gd name="connsiteY37" fmla="*/ 465029 h 606855"/>
                  <a:gd name="connsiteX38" fmla="*/ 674275 w 757047"/>
                  <a:gd name="connsiteY38" fmla="*/ 458552 h 606855"/>
                  <a:gd name="connsiteX39" fmla="*/ 670656 w 757047"/>
                  <a:gd name="connsiteY39" fmla="*/ 453218 h 606855"/>
                  <a:gd name="connsiteX40" fmla="*/ 642176 w 757047"/>
                  <a:gd name="connsiteY40" fmla="*/ 413403 h 606855"/>
                  <a:gd name="connsiteX41" fmla="*/ 625983 w 757047"/>
                  <a:gd name="connsiteY41" fmla="*/ 389114 h 606855"/>
                  <a:gd name="connsiteX42" fmla="*/ 623221 w 757047"/>
                  <a:gd name="connsiteY42" fmla="*/ 387781 h 606855"/>
                  <a:gd name="connsiteX43" fmla="*/ 606743 w 757047"/>
                  <a:gd name="connsiteY43" fmla="*/ 367874 h 606855"/>
                  <a:gd name="connsiteX44" fmla="*/ 593217 w 757047"/>
                  <a:gd name="connsiteY44" fmla="*/ 363683 h 606855"/>
                  <a:gd name="connsiteX45" fmla="*/ 606457 w 757047"/>
                  <a:gd name="connsiteY45" fmla="*/ 382066 h 606855"/>
                  <a:gd name="connsiteX46" fmla="*/ 617982 w 757047"/>
                  <a:gd name="connsiteY46" fmla="*/ 402545 h 606855"/>
                  <a:gd name="connsiteX47" fmla="*/ 629031 w 757047"/>
                  <a:gd name="connsiteY47" fmla="*/ 418642 h 606855"/>
                  <a:gd name="connsiteX48" fmla="*/ 634270 w 757047"/>
                  <a:gd name="connsiteY48" fmla="*/ 413213 h 606855"/>
                  <a:gd name="connsiteX49" fmla="*/ 660559 w 757047"/>
                  <a:gd name="connsiteY49" fmla="*/ 456742 h 606855"/>
                  <a:gd name="connsiteX50" fmla="*/ 667227 w 757047"/>
                  <a:gd name="connsiteY50" fmla="*/ 468077 h 606855"/>
                  <a:gd name="connsiteX51" fmla="*/ 663607 w 757047"/>
                  <a:gd name="connsiteY51" fmla="*/ 469029 h 606855"/>
                  <a:gd name="connsiteX52" fmla="*/ 667988 w 757047"/>
                  <a:gd name="connsiteY52" fmla="*/ 474554 h 606855"/>
                  <a:gd name="connsiteX53" fmla="*/ 668464 w 757047"/>
                  <a:gd name="connsiteY53" fmla="*/ 470077 h 606855"/>
                  <a:gd name="connsiteX54" fmla="*/ 681990 w 757047"/>
                  <a:gd name="connsiteY54" fmla="*/ 490841 h 606855"/>
                  <a:gd name="connsiteX55" fmla="*/ 682752 w 757047"/>
                  <a:gd name="connsiteY55" fmla="*/ 492270 h 606855"/>
                  <a:gd name="connsiteX56" fmla="*/ 705803 w 757047"/>
                  <a:gd name="connsiteY56" fmla="*/ 529989 h 606855"/>
                  <a:gd name="connsiteX57" fmla="*/ 704374 w 757047"/>
                  <a:gd name="connsiteY57" fmla="*/ 531894 h 606855"/>
                  <a:gd name="connsiteX58" fmla="*/ 711137 w 757047"/>
                  <a:gd name="connsiteY58" fmla="*/ 537324 h 606855"/>
                  <a:gd name="connsiteX59" fmla="*/ 711327 w 757047"/>
                  <a:gd name="connsiteY59" fmla="*/ 537609 h 606855"/>
                  <a:gd name="connsiteX60" fmla="*/ 709327 w 757047"/>
                  <a:gd name="connsiteY60" fmla="*/ 539991 h 606855"/>
                  <a:gd name="connsiteX61" fmla="*/ 708184 w 757047"/>
                  <a:gd name="connsiteY61" fmla="*/ 542467 h 606855"/>
                  <a:gd name="connsiteX62" fmla="*/ 708184 w 757047"/>
                  <a:gd name="connsiteY62" fmla="*/ 542467 h 606855"/>
                  <a:gd name="connsiteX63" fmla="*/ 705517 w 757047"/>
                  <a:gd name="connsiteY63" fmla="*/ 543324 h 606855"/>
                  <a:gd name="connsiteX64" fmla="*/ 689896 w 757047"/>
                  <a:gd name="connsiteY64" fmla="*/ 539038 h 606855"/>
                  <a:gd name="connsiteX65" fmla="*/ 659892 w 757047"/>
                  <a:gd name="connsiteY65" fmla="*/ 491985 h 606855"/>
                  <a:gd name="connsiteX66" fmla="*/ 633603 w 757047"/>
                  <a:gd name="connsiteY66" fmla="*/ 459218 h 606855"/>
                  <a:gd name="connsiteX67" fmla="*/ 624650 w 757047"/>
                  <a:gd name="connsiteY67" fmla="*/ 447789 h 606855"/>
                  <a:gd name="connsiteX68" fmla="*/ 589312 w 757047"/>
                  <a:gd name="connsiteY68" fmla="*/ 404259 h 606855"/>
                  <a:gd name="connsiteX69" fmla="*/ 576263 w 757047"/>
                  <a:gd name="connsiteY69" fmla="*/ 381304 h 606855"/>
                  <a:gd name="connsiteX70" fmla="*/ 572738 w 757047"/>
                  <a:gd name="connsiteY70" fmla="*/ 379304 h 606855"/>
                  <a:gd name="connsiteX71" fmla="*/ 566738 w 757047"/>
                  <a:gd name="connsiteY71" fmla="*/ 382447 h 606855"/>
                  <a:gd name="connsiteX72" fmla="*/ 553498 w 757047"/>
                  <a:gd name="connsiteY72" fmla="*/ 366731 h 606855"/>
                  <a:gd name="connsiteX73" fmla="*/ 547402 w 757047"/>
                  <a:gd name="connsiteY73" fmla="*/ 360254 h 606855"/>
                  <a:gd name="connsiteX74" fmla="*/ 552069 w 757047"/>
                  <a:gd name="connsiteY74" fmla="*/ 349205 h 606855"/>
                  <a:gd name="connsiteX75" fmla="*/ 550545 w 757047"/>
                  <a:gd name="connsiteY75" fmla="*/ 341680 h 606855"/>
                  <a:gd name="connsiteX76" fmla="*/ 550640 w 757047"/>
                  <a:gd name="connsiteY76" fmla="*/ 341585 h 606855"/>
                  <a:gd name="connsiteX77" fmla="*/ 546164 w 757047"/>
                  <a:gd name="connsiteY77" fmla="*/ 341870 h 606855"/>
                  <a:gd name="connsiteX78" fmla="*/ 527018 w 757047"/>
                  <a:gd name="connsiteY78" fmla="*/ 341394 h 606855"/>
                  <a:gd name="connsiteX79" fmla="*/ 513398 w 757047"/>
                  <a:gd name="connsiteY79" fmla="*/ 327107 h 606855"/>
                  <a:gd name="connsiteX80" fmla="*/ 510254 w 757047"/>
                  <a:gd name="connsiteY80" fmla="*/ 323964 h 606855"/>
                  <a:gd name="connsiteX81" fmla="*/ 485299 w 757047"/>
                  <a:gd name="connsiteY81" fmla="*/ 308533 h 606855"/>
                  <a:gd name="connsiteX82" fmla="*/ 464439 w 757047"/>
                  <a:gd name="connsiteY82" fmla="*/ 291007 h 606855"/>
                  <a:gd name="connsiteX83" fmla="*/ 474822 w 757047"/>
                  <a:gd name="connsiteY83" fmla="*/ 279768 h 606855"/>
                  <a:gd name="connsiteX84" fmla="*/ 461963 w 757047"/>
                  <a:gd name="connsiteY84" fmla="*/ 265099 h 606855"/>
                  <a:gd name="connsiteX85" fmla="*/ 476727 w 757047"/>
                  <a:gd name="connsiteY85" fmla="*/ 274338 h 606855"/>
                  <a:gd name="connsiteX86" fmla="*/ 487489 w 757047"/>
                  <a:gd name="connsiteY86" fmla="*/ 280625 h 606855"/>
                  <a:gd name="connsiteX87" fmla="*/ 487489 w 757047"/>
                  <a:gd name="connsiteY87" fmla="*/ 280625 h 606855"/>
                  <a:gd name="connsiteX88" fmla="*/ 503587 w 757047"/>
                  <a:gd name="connsiteY88" fmla="*/ 294245 h 606855"/>
                  <a:gd name="connsiteX89" fmla="*/ 506635 w 757047"/>
                  <a:gd name="connsiteY89" fmla="*/ 292436 h 606855"/>
                  <a:gd name="connsiteX90" fmla="*/ 505683 w 757047"/>
                  <a:gd name="connsiteY90" fmla="*/ 289864 h 606855"/>
                  <a:gd name="connsiteX91" fmla="*/ 506635 w 757047"/>
                  <a:gd name="connsiteY91" fmla="*/ 289483 h 606855"/>
                  <a:gd name="connsiteX92" fmla="*/ 536924 w 757047"/>
                  <a:gd name="connsiteY92" fmla="*/ 312153 h 606855"/>
                  <a:gd name="connsiteX93" fmla="*/ 561499 w 757047"/>
                  <a:gd name="connsiteY93" fmla="*/ 337489 h 606855"/>
                  <a:gd name="connsiteX94" fmla="*/ 579120 w 757047"/>
                  <a:gd name="connsiteY94" fmla="*/ 339489 h 606855"/>
                  <a:gd name="connsiteX95" fmla="*/ 572929 w 757047"/>
                  <a:gd name="connsiteY95" fmla="*/ 336441 h 606855"/>
                  <a:gd name="connsiteX96" fmla="*/ 565976 w 757047"/>
                  <a:gd name="connsiteY96" fmla="*/ 330441 h 606855"/>
                  <a:gd name="connsiteX97" fmla="*/ 562261 w 757047"/>
                  <a:gd name="connsiteY97" fmla="*/ 325678 h 606855"/>
                  <a:gd name="connsiteX98" fmla="*/ 548259 w 757047"/>
                  <a:gd name="connsiteY98" fmla="*/ 315772 h 606855"/>
                  <a:gd name="connsiteX99" fmla="*/ 546068 w 757047"/>
                  <a:gd name="connsiteY99" fmla="*/ 312057 h 606855"/>
                  <a:gd name="connsiteX100" fmla="*/ 542354 w 757047"/>
                  <a:gd name="connsiteY100" fmla="*/ 303961 h 606855"/>
                  <a:gd name="connsiteX101" fmla="*/ 511112 w 757047"/>
                  <a:gd name="connsiteY101" fmla="*/ 276624 h 606855"/>
                  <a:gd name="connsiteX102" fmla="*/ 507778 w 757047"/>
                  <a:gd name="connsiteY102" fmla="*/ 270433 h 606855"/>
                  <a:gd name="connsiteX103" fmla="*/ 531019 w 757047"/>
                  <a:gd name="connsiteY103" fmla="*/ 284816 h 606855"/>
                  <a:gd name="connsiteX104" fmla="*/ 542640 w 757047"/>
                  <a:gd name="connsiteY104" fmla="*/ 291674 h 606855"/>
                  <a:gd name="connsiteX105" fmla="*/ 552831 w 757047"/>
                  <a:gd name="connsiteY105" fmla="*/ 292436 h 606855"/>
                  <a:gd name="connsiteX106" fmla="*/ 554641 w 757047"/>
                  <a:gd name="connsiteY106" fmla="*/ 285673 h 606855"/>
                  <a:gd name="connsiteX107" fmla="*/ 558927 w 757047"/>
                  <a:gd name="connsiteY107" fmla="*/ 292626 h 606855"/>
                  <a:gd name="connsiteX108" fmla="*/ 570833 w 757047"/>
                  <a:gd name="connsiteY108" fmla="*/ 306342 h 606855"/>
                  <a:gd name="connsiteX109" fmla="*/ 587121 w 757047"/>
                  <a:gd name="connsiteY109" fmla="*/ 318249 h 606855"/>
                  <a:gd name="connsiteX110" fmla="*/ 590550 w 757047"/>
                  <a:gd name="connsiteY110" fmla="*/ 325297 h 606855"/>
                  <a:gd name="connsiteX111" fmla="*/ 596075 w 757047"/>
                  <a:gd name="connsiteY111" fmla="*/ 330060 h 606855"/>
                  <a:gd name="connsiteX112" fmla="*/ 613791 w 757047"/>
                  <a:gd name="connsiteY112" fmla="*/ 351776 h 606855"/>
                  <a:gd name="connsiteX113" fmla="*/ 610267 w 757047"/>
                  <a:gd name="connsiteY113" fmla="*/ 355015 h 606855"/>
                  <a:gd name="connsiteX114" fmla="*/ 606267 w 757047"/>
                  <a:gd name="connsiteY114" fmla="*/ 358254 h 606855"/>
                  <a:gd name="connsiteX115" fmla="*/ 613506 w 757047"/>
                  <a:gd name="connsiteY115" fmla="*/ 369017 h 606855"/>
                  <a:gd name="connsiteX116" fmla="*/ 641699 w 757047"/>
                  <a:gd name="connsiteY116" fmla="*/ 399973 h 606855"/>
                  <a:gd name="connsiteX117" fmla="*/ 646843 w 757047"/>
                  <a:gd name="connsiteY117" fmla="*/ 402068 h 606855"/>
                  <a:gd name="connsiteX118" fmla="*/ 640938 w 757047"/>
                  <a:gd name="connsiteY118" fmla="*/ 391305 h 606855"/>
                  <a:gd name="connsiteX119" fmla="*/ 631127 w 757047"/>
                  <a:gd name="connsiteY119" fmla="*/ 378351 h 606855"/>
                  <a:gd name="connsiteX120" fmla="*/ 619030 w 757047"/>
                  <a:gd name="connsiteY120" fmla="*/ 363397 h 606855"/>
                  <a:gd name="connsiteX121" fmla="*/ 626936 w 757047"/>
                  <a:gd name="connsiteY121" fmla="*/ 363968 h 606855"/>
                  <a:gd name="connsiteX122" fmla="*/ 634175 w 757047"/>
                  <a:gd name="connsiteY122" fmla="*/ 372255 h 606855"/>
                  <a:gd name="connsiteX123" fmla="*/ 642366 w 757047"/>
                  <a:gd name="connsiteY123" fmla="*/ 384066 h 606855"/>
                  <a:gd name="connsiteX124" fmla="*/ 667227 w 757047"/>
                  <a:gd name="connsiteY124" fmla="*/ 411403 h 606855"/>
                  <a:gd name="connsiteX125" fmla="*/ 669798 w 757047"/>
                  <a:gd name="connsiteY125" fmla="*/ 411879 h 606855"/>
                  <a:gd name="connsiteX126" fmla="*/ 666369 w 757047"/>
                  <a:gd name="connsiteY126" fmla="*/ 404355 h 606855"/>
                  <a:gd name="connsiteX127" fmla="*/ 630555 w 757047"/>
                  <a:gd name="connsiteY127" fmla="*/ 356634 h 606855"/>
                  <a:gd name="connsiteX128" fmla="*/ 593217 w 757047"/>
                  <a:gd name="connsiteY128" fmla="*/ 316248 h 606855"/>
                  <a:gd name="connsiteX129" fmla="*/ 589217 w 757047"/>
                  <a:gd name="connsiteY129" fmla="*/ 311200 h 606855"/>
                  <a:gd name="connsiteX130" fmla="*/ 577215 w 757047"/>
                  <a:gd name="connsiteY130" fmla="*/ 298151 h 606855"/>
                  <a:gd name="connsiteX131" fmla="*/ 563595 w 757047"/>
                  <a:gd name="connsiteY131" fmla="*/ 287006 h 606855"/>
                  <a:gd name="connsiteX132" fmla="*/ 529686 w 757047"/>
                  <a:gd name="connsiteY132" fmla="*/ 254812 h 606855"/>
                  <a:gd name="connsiteX133" fmla="*/ 512540 w 757047"/>
                  <a:gd name="connsiteY133" fmla="*/ 244239 h 606855"/>
                  <a:gd name="connsiteX134" fmla="*/ 508540 w 757047"/>
                  <a:gd name="connsiteY134" fmla="*/ 241858 h 606855"/>
                  <a:gd name="connsiteX135" fmla="*/ 493395 w 757047"/>
                  <a:gd name="connsiteY135" fmla="*/ 223094 h 606855"/>
                  <a:gd name="connsiteX136" fmla="*/ 487395 w 757047"/>
                  <a:gd name="connsiteY136" fmla="*/ 215760 h 606855"/>
                  <a:gd name="connsiteX137" fmla="*/ 451199 w 757047"/>
                  <a:gd name="connsiteY137" fmla="*/ 188899 h 606855"/>
                  <a:gd name="connsiteX138" fmla="*/ 435388 w 757047"/>
                  <a:gd name="connsiteY138" fmla="*/ 182708 h 606855"/>
                  <a:gd name="connsiteX139" fmla="*/ 423386 w 757047"/>
                  <a:gd name="connsiteY139" fmla="*/ 176897 h 606855"/>
                  <a:gd name="connsiteX140" fmla="*/ 424149 w 757047"/>
                  <a:gd name="connsiteY140" fmla="*/ 171182 h 606855"/>
                  <a:gd name="connsiteX141" fmla="*/ 397574 w 757047"/>
                  <a:gd name="connsiteY141" fmla="*/ 150799 h 606855"/>
                  <a:gd name="connsiteX142" fmla="*/ 360236 w 757047"/>
                  <a:gd name="connsiteY142" fmla="*/ 125939 h 606855"/>
                  <a:gd name="connsiteX143" fmla="*/ 354521 w 757047"/>
                  <a:gd name="connsiteY143" fmla="*/ 123653 h 606855"/>
                  <a:gd name="connsiteX144" fmla="*/ 329851 w 757047"/>
                  <a:gd name="connsiteY144" fmla="*/ 109651 h 606855"/>
                  <a:gd name="connsiteX145" fmla="*/ 324231 w 757047"/>
                  <a:gd name="connsiteY145" fmla="*/ 106793 h 606855"/>
                  <a:gd name="connsiteX146" fmla="*/ 314706 w 757047"/>
                  <a:gd name="connsiteY146" fmla="*/ 98888 h 606855"/>
                  <a:gd name="connsiteX147" fmla="*/ 310039 w 757047"/>
                  <a:gd name="connsiteY147" fmla="*/ 94982 h 606855"/>
                  <a:gd name="connsiteX148" fmla="*/ 294513 w 757047"/>
                  <a:gd name="connsiteY148" fmla="*/ 85839 h 606855"/>
                  <a:gd name="connsiteX149" fmla="*/ 229648 w 757047"/>
                  <a:gd name="connsiteY149" fmla="*/ 48119 h 606855"/>
                  <a:gd name="connsiteX150" fmla="*/ 174117 w 757047"/>
                  <a:gd name="connsiteY150" fmla="*/ 20021 h 606855"/>
                  <a:gd name="connsiteX151" fmla="*/ 138875 w 757047"/>
                  <a:gd name="connsiteY151" fmla="*/ 5067 h 606855"/>
                  <a:gd name="connsiteX152" fmla="*/ 128302 w 757047"/>
                  <a:gd name="connsiteY152" fmla="*/ 3352 h 606855"/>
                  <a:gd name="connsiteX153" fmla="*/ 118777 w 757047"/>
                  <a:gd name="connsiteY153" fmla="*/ 113 h 606855"/>
                  <a:gd name="connsiteX154" fmla="*/ 118872 w 757047"/>
                  <a:gd name="connsiteY154" fmla="*/ 304 h 606855"/>
                  <a:gd name="connsiteX155" fmla="*/ 118968 w 757047"/>
                  <a:gd name="connsiteY155" fmla="*/ 875 h 606855"/>
                  <a:gd name="connsiteX156" fmla="*/ 118968 w 757047"/>
                  <a:gd name="connsiteY156" fmla="*/ 1542 h 606855"/>
                  <a:gd name="connsiteX157" fmla="*/ 119063 w 757047"/>
                  <a:gd name="connsiteY157" fmla="*/ 2018 h 606855"/>
                  <a:gd name="connsiteX158" fmla="*/ 119253 w 757047"/>
                  <a:gd name="connsiteY158" fmla="*/ 3066 h 606855"/>
                  <a:gd name="connsiteX159" fmla="*/ 119253 w 757047"/>
                  <a:gd name="connsiteY159" fmla="*/ 3543 h 606855"/>
                  <a:gd name="connsiteX160" fmla="*/ 119253 w 757047"/>
                  <a:gd name="connsiteY160" fmla="*/ 4019 h 606855"/>
                  <a:gd name="connsiteX161" fmla="*/ 119539 w 757047"/>
                  <a:gd name="connsiteY161" fmla="*/ 4209 h 606855"/>
                  <a:gd name="connsiteX162" fmla="*/ 119920 w 757047"/>
                  <a:gd name="connsiteY162" fmla="*/ 4400 h 606855"/>
                  <a:gd name="connsiteX163" fmla="*/ 119920 w 757047"/>
                  <a:gd name="connsiteY163" fmla="*/ 4590 h 606855"/>
                  <a:gd name="connsiteX164" fmla="*/ 119729 w 757047"/>
                  <a:gd name="connsiteY164" fmla="*/ 5638 h 606855"/>
                  <a:gd name="connsiteX165" fmla="*/ 119349 w 757047"/>
                  <a:gd name="connsiteY165" fmla="*/ 7543 h 606855"/>
                  <a:gd name="connsiteX166" fmla="*/ 118968 w 757047"/>
                  <a:gd name="connsiteY166" fmla="*/ 9353 h 606855"/>
                  <a:gd name="connsiteX167" fmla="*/ 118586 w 757047"/>
                  <a:gd name="connsiteY167" fmla="*/ 11067 h 606855"/>
                  <a:gd name="connsiteX168" fmla="*/ 117920 w 757047"/>
                  <a:gd name="connsiteY168" fmla="*/ 13448 h 606855"/>
                  <a:gd name="connsiteX169" fmla="*/ 117539 w 757047"/>
                  <a:gd name="connsiteY169" fmla="*/ 14592 h 606855"/>
                  <a:gd name="connsiteX170" fmla="*/ 116396 w 757047"/>
                  <a:gd name="connsiteY170" fmla="*/ 18020 h 606855"/>
                  <a:gd name="connsiteX171" fmla="*/ 115443 w 757047"/>
                  <a:gd name="connsiteY171" fmla="*/ 20592 h 606855"/>
                  <a:gd name="connsiteX172" fmla="*/ 114491 w 757047"/>
                  <a:gd name="connsiteY172" fmla="*/ 22973 h 606855"/>
                  <a:gd name="connsiteX173" fmla="*/ 113538 w 757047"/>
                  <a:gd name="connsiteY173" fmla="*/ 25069 h 606855"/>
                  <a:gd name="connsiteX174" fmla="*/ 112109 w 757047"/>
                  <a:gd name="connsiteY174" fmla="*/ 28117 h 606855"/>
                  <a:gd name="connsiteX175" fmla="*/ 110871 w 757047"/>
                  <a:gd name="connsiteY175" fmla="*/ 30593 h 606855"/>
                  <a:gd name="connsiteX176" fmla="*/ 109538 w 757047"/>
                  <a:gd name="connsiteY176" fmla="*/ 33165 h 606855"/>
                  <a:gd name="connsiteX177" fmla="*/ 108681 w 757047"/>
                  <a:gd name="connsiteY177" fmla="*/ 34689 h 606855"/>
                  <a:gd name="connsiteX178" fmla="*/ 107728 w 757047"/>
                  <a:gd name="connsiteY178" fmla="*/ 36499 h 606855"/>
                  <a:gd name="connsiteX179" fmla="*/ 106680 w 757047"/>
                  <a:gd name="connsiteY179" fmla="*/ 38404 h 606855"/>
                  <a:gd name="connsiteX180" fmla="*/ 105537 w 757047"/>
                  <a:gd name="connsiteY180" fmla="*/ 40499 h 606855"/>
                  <a:gd name="connsiteX181" fmla="*/ 104394 w 757047"/>
                  <a:gd name="connsiteY181" fmla="*/ 42500 h 606855"/>
                  <a:gd name="connsiteX182" fmla="*/ 103632 w 757047"/>
                  <a:gd name="connsiteY182" fmla="*/ 43833 h 606855"/>
                  <a:gd name="connsiteX183" fmla="*/ 102680 w 757047"/>
                  <a:gd name="connsiteY183" fmla="*/ 45452 h 606855"/>
                  <a:gd name="connsiteX184" fmla="*/ 101918 w 757047"/>
                  <a:gd name="connsiteY184" fmla="*/ 46881 h 606855"/>
                  <a:gd name="connsiteX185" fmla="*/ 101061 w 757047"/>
                  <a:gd name="connsiteY185" fmla="*/ 48310 h 606855"/>
                  <a:gd name="connsiteX186" fmla="*/ 99727 w 757047"/>
                  <a:gd name="connsiteY186" fmla="*/ 50501 h 606855"/>
                  <a:gd name="connsiteX187" fmla="*/ 99156 w 757047"/>
                  <a:gd name="connsiteY187" fmla="*/ 51548 h 606855"/>
                  <a:gd name="connsiteX188" fmla="*/ 98584 w 757047"/>
                  <a:gd name="connsiteY188" fmla="*/ 52501 h 606855"/>
                  <a:gd name="connsiteX189" fmla="*/ 98298 w 757047"/>
                  <a:gd name="connsiteY189" fmla="*/ 52977 h 606855"/>
                  <a:gd name="connsiteX190" fmla="*/ 98013 w 757047"/>
                  <a:gd name="connsiteY190" fmla="*/ 53453 h 606855"/>
                  <a:gd name="connsiteX191" fmla="*/ 98298 w 757047"/>
                  <a:gd name="connsiteY191" fmla="*/ 53263 h 606855"/>
                  <a:gd name="connsiteX192" fmla="*/ 98584 w 757047"/>
                  <a:gd name="connsiteY192" fmla="*/ 53072 h 606855"/>
                  <a:gd name="connsiteX193" fmla="*/ 98679 w 757047"/>
                  <a:gd name="connsiteY193" fmla="*/ 53358 h 606855"/>
                  <a:gd name="connsiteX194" fmla="*/ 98870 w 757047"/>
                  <a:gd name="connsiteY194" fmla="*/ 53739 h 606855"/>
                  <a:gd name="connsiteX195" fmla="*/ 99156 w 757047"/>
                  <a:gd name="connsiteY195" fmla="*/ 54311 h 606855"/>
                  <a:gd name="connsiteX196" fmla="*/ 99251 w 757047"/>
                  <a:gd name="connsiteY196" fmla="*/ 54692 h 606855"/>
                  <a:gd name="connsiteX197" fmla="*/ 99536 w 757047"/>
                  <a:gd name="connsiteY197" fmla="*/ 55740 h 606855"/>
                  <a:gd name="connsiteX198" fmla="*/ 99727 w 757047"/>
                  <a:gd name="connsiteY198" fmla="*/ 56978 h 606855"/>
                  <a:gd name="connsiteX199" fmla="*/ 99727 w 757047"/>
                  <a:gd name="connsiteY199" fmla="*/ 58216 h 606855"/>
                  <a:gd name="connsiteX200" fmla="*/ 99536 w 757047"/>
                  <a:gd name="connsiteY200" fmla="*/ 59549 h 606855"/>
                  <a:gd name="connsiteX201" fmla="*/ 99251 w 757047"/>
                  <a:gd name="connsiteY201" fmla="*/ 60597 h 606855"/>
                  <a:gd name="connsiteX202" fmla="*/ 98965 w 757047"/>
                  <a:gd name="connsiteY202" fmla="*/ 61264 h 606855"/>
                  <a:gd name="connsiteX203" fmla="*/ 98489 w 757047"/>
                  <a:gd name="connsiteY203" fmla="*/ 62312 h 606855"/>
                  <a:gd name="connsiteX204" fmla="*/ 97822 w 757047"/>
                  <a:gd name="connsiteY204" fmla="*/ 63645 h 606855"/>
                  <a:gd name="connsiteX205" fmla="*/ 97441 w 757047"/>
                  <a:gd name="connsiteY205" fmla="*/ 64502 h 606855"/>
                  <a:gd name="connsiteX206" fmla="*/ 96393 w 757047"/>
                  <a:gd name="connsiteY206" fmla="*/ 66407 h 606855"/>
                  <a:gd name="connsiteX207" fmla="*/ 95631 w 757047"/>
                  <a:gd name="connsiteY207" fmla="*/ 67741 h 606855"/>
                  <a:gd name="connsiteX208" fmla="*/ 94488 w 757047"/>
                  <a:gd name="connsiteY208" fmla="*/ 69551 h 606855"/>
                  <a:gd name="connsiteX209" fmla="*/ 93440 w 757047"/>
                  <a:gd name="connsiteY209" fmla="*/ 71170 h 606855"/>
                  <a:gd name="connsiteX210" fmla="*/ 92774 w 757047"/>
                  <a:gd name="connsiteY210" fmla="*/ 72218 h 606855"/>
                  <a:gd name="connsiteX211" fmla="*/ 90869 w 757047"/>
                  <a:gd name="connsiteY211" fmla="*/ 75551 h 606855"/>
                  <a:gd name="connsiteX212" fmla="*/ 90488 w 757047"/>
                  <a:gd name="connsiteY212" fmla="*/ 76218 h 606855"/>
                  <a:gd name="connsiteX213" fmla="*/ 90107 w 757047"/>
                  <a:gd name="connsiteY213" fmla="*/ 77361 h 606855"/>
                  <a:gd name="connsiteX214" fmla="*/ 89821 w 757047"/>
                  <a:gd name="connsiteY214" fmla="*/ 78790 h 606855"/>
                  <a:gd name="connsiteX215" fmla="*/ 89726 w 757047"/>
                  <a:gd name="connsiteY215" fmla="*/ 79743 h 606855"/>
                  <a:gd name="connsiteX216" fmla="*/ 89726 w 757047"/>
                  <a:gd name="connsiteY216" fmla="*/ 80695 h 606855"/>
                  <a:gd name="connsiteX217" fmla="*/ 89631 w 757047"/>
                  <a:gd name="connsiteY217" fmla="*/ 82886 h 606855"/>
                  <a:gd name="connsiteX218" fmla="*/ 88773 w 757047"/>
                  <a:gd name="connsiteY218" fmla="*/ 86124 h 606855"/>
                  <a:gd name="connsiteX219" fmla="*/ 87439 w 757047"/>
                  <a:gd name="connsiteY219" fmla="*/ 87743 h 606855"/>
                  <a:gd name="connsiteX220" fmla="*/ 86202 w 757047"/>
                  <a:gd name="connsiteY220" fmla="*/ 88982 h 606855"/>
                  <a:gd name="connsiteX221" fmla="*/ 84677 w 757047"/>
                  <a:gd name="connsiteY221" fmla="*/ 90982 h 606855"/>
                  <a:gd name="connsiteX222" fmla="*/ 83630 w 757047"/>
                  <a:gd name="connsiteY222" fmla="*/ 92696 h 606855"/>
                  <a:gd name="connsiteX223" fmla="*/ 81725 w 757047"/>
                  <a:gd name="connsiteY223" fmla="*/ 95840 h 606855"/>
                  <a:gd name="connsiteX224" fmla="*/ 80486 w 757047"/>
                  <a:gd name="connsiteY224" fmla="*/ 97649 h 606855"/>
                  <a:gd name="connsiteX225" fmla="*/ 78391 w 757047"/>
                  <a:gd name="connsiteY225" fmla="*/ 100412 h 606855"/>
                  <a:gd name="connsiteX226" fmla="*/ 75152 w 757047"/>
                  <a:gd name="connsiteY226" fmla="*/ 104412 h 606855"/>
                  <a:gd name="connsiteX227" fmla="*/ 71914 w 757047"/>
                  <a:gd name="connsiteY227" fmla="*/ 107746 h 606855"/>
                  <a:gd name="connsiteX228" fmla="*/ 70581 w 757047"/>
                  <a:gd name="connsiteY228" fmla="*/ 108984 h 606855"/>
                  <a:gd name="connsiteX229" fmla="*/ 68961 w 757047"/>
                  <a:gd name="connsiteY229" fmla="*/ 110889 h 606855"/>
                  <a:gd name="connsiteX230" fmla="*/ 66675 w 757047"/>
                  <a:gd name="connsiteY230" fmla="*/ 114032 h 606855"/>
                  <a:gd name="connsiteX231" fmla="*/ 66104 w 757047"/>
                  <a:gd name="connsiteY231" fmla="*/ 114890 h 606855"/>
                  <a:gd name="connsiteX232" fmla="*/ 65342 w 757047"/>
                  <a:gd name="connsiteY232" fmla="*/ 115842 h 606855"/>
                  <a:gd name="connsiteX233" fmla="*/ 62389 w 757047"/>
                  <a:gd name="connsiteY233" fmla="*/ 119557 h 606855"/>
                  <a:gd name="connsiteX234" fmla="*/ 60389 w 757047"/>
                  <a:gd name="connsiteY234" fmla="*/ 121938 h 606855"/>
                  <a:gd name="connsiteX235" fmla="*/ 58770 w 757047"/>
                  <a:gd name="connsiteY235" fmla="*/ 123748 h 606855"/>
                  <a:gd name="connsiteX236" fmla="*/ 56674 w 757047"/>
                  <a:gd name="connsiteY236" fmla="*/ 126129 h 606855"/>
                  <a:gd name="connsiteX237" fmla="*/ 53245 w 757047"/>
                  <a:gd name="connsiteY237" fmla="*/ 129939 h 606855"/>
                  <a:gd name="connsiteX238" fmla="*/ 49625 w 757047"/>
                  <a:gd name="connsiteY238" fmla="*/ 134035 h 606855"/>
                  <a:gd name="connsiteX239" fmla="*/ 48483 w 757047"/>
                  <a:gd name="connsiteY239" fmla="*/ 135368 h 606855"/>
                  <a:gd name="connsiteX240" fmla="*/ 44958 w 757047"/>
                  <a:gd name="connsiteY240" fmla="*/ 139178 h 606855"/>
                  <a:gd name="connsiteX241" fmla="*/ 41815 w 757047"/>
                  <a:gd name="connsiteY241" fmla="*/ 142512 h 606855"/>
                  <a:gd name="connsiteX242" fmla="*/ 38577 w 757047"/>
                  <a:gd name="connsiteY242" fmla="*/ 145846 h 606855"/>
                  <a:gd name="connsiteX243" fmla="*/ 36195 w 757047"/>
                  <a:gd name="connsiteY243" fmla="*/ 148227 h 606855"/>
                  <a:gd name="connsiteX244" fmla="*/ 35147 w 757047"/>
                  <a:gd name="connsiteY244" fmla="*/ 149275 h 606855"/>
                  <a:gd name="connsiteX245" fmla="*/ 33909 w 757047"/>
                  <a:gd name="connsiteY245" fmla="*/ 150513 h 606855"/>
                  <a:gd name="connsiteX246" fmla="*/ 32290 w 757047"/>
                  <a:gd name="connsiteY246" fmla="*/ 152132 h 606855"/>
                  <a:gd name="connsiteX247" fmla="*/ 31623 w 757047"/>
                  <a:gd name="connsiteY247" fmla="*/ 152799 h 606855"/>
                  <a:gd name="connsiteX248" fmla="*/ 30480 w 757047"/>
                  <a:gd name="connsiteY248" fmla="*/ 153942 h 606855"/>
                  <a:gd name="connsiteX249" fmla="*/ 29146 w 757047"/>
                  <a:gd name="connsiteY249" fmla="*/ 155180 h 606855"/>
                  <a:gd name="connsiteX250" fmla="*/ 28194 w 757047"/>
                  <a:gd name="connsiteY250" fmla="*/ 156038 h 606855"/>
                  <a:gd name="connsiteX251" fmla="*/ 26861 w 757047"/>
                  <a:gd name="connsiteY251" fmla="*/ 157276 h 606855"/>
                  <a:gd name="connsiteX252" fmla="*/ 25622 w 757047"/>
                  <a:gd name="connsiteY252" fmla="*/ 158419 h 606855"/>
                  <a:gd name="connsiteX253" fmla="*/ 24670 w 757047"/>
                  <a:gd name="connsiteY253" fmla="*/ 159276 h 606855"/>
                  <a:gd name="connsiteX254" fmla="*/ 22479 w 757047"/>
                  <a:gd name="connsiteY254" fmla="*/ 161372 h 606855"/>
                  <a:gd name="connsiteX255" fmla="*/ 20574 w 757047"/>
                  <a:gd name="connsiteY255" fmla="*/ 163086 h 606855"/>
                  <a:gd name="connsiteX256" fmla="*/ 17907 w 757047"/>
                  <a:gd name="connsiteY256" fmla="*/ 165563 h 606855"/>
                  <a:gd name="connsiteX257" fmla="*/ 16859 w 757047"/>
                  <a:gd name="connsiteY257" fmla="*/ 166611 h 606855"/>
                  <a:gd name="connsiteX258" fmla="*/ 14574 w 757047"/>
                  <a:gd name="connsiteY258" fmla="*/ 168801 h 606855"/>
                  <a:gd name="connsiteX259" fmla="*/ 13335 w 757047"/>
                  <a:gd name="connsiteY259" fmla="*/ 169944 h 606855"/>
                  <a:gd name="connsiteX260" fmla="*/ 11906 w 757047"/>
                  <a:gd name="connsiteY260" fmla="*/ 171278 h 606855"/>
                  <a:gd name="connsiteX261" fmla="*/ 10287 w 757047"/>
                  <a:gd name="connsiteY261" fmla="*/ 172802 h 606855"/>
                  <a:gd name="connsiteX262" fmla="*/ 8477 w 757047"/>
                  <a:gd name="connsiteY262" fmla="*/ 174516 h 606855"/>
                  <a:gd name="connsiteX263" fmla="*/ 6668 w 757047"/>
                  <a:gd name="connsiteY263" fmla="*/ 176231 h 606855"/>
                  <a:gd name="connsiteX264" fmla="*/ 5334 w 757047"/>
                  <a:gd name="connsiteY264" fmla="*/ 177564 h 606855"/>
                  <a:gd name="connsiteX265" fmla="*/ 4191 w 757047"/>
                  <a:gd name="connsiteY265" fmla="*/ 178707 h 606855"/>
                  <a:gd name="connsiteX266" fmla="*/ 2191 w 757047"/>
                  <a:gd name="connsiteY266" fmla="*/ 180612 h 606855"/>
                  <a:gd name="connsiteX267" fmla="*/ 1429 w 757047"/>
                  <a:gd name="connsiteY267" fmla="*/ 181374 h 606855"/>
                  <a:gd name="connsiteX268" fmla="*/ 477 w 757047"/>
                  <a:gd name="connsiteY268" fmla="*/ 182327 h 606855"/>
                  <a:gd name="connsiteX269" fmla="*/ 191 w 757047"/>
                  <a:gd name="connsiteY269" fmla="*/ 182613 h 606855"/>
                  <a:gd name="connsiteX270" fmla="*/ 0 w 757047"/>
                  <a:gd name="connsiteY270" fmla="*/ 182803 h 606855"/>
                  <a:gd name="connsiteX271" fmla="*/ 40100 w 757047"/>
                  <a:gd name="connsiteY271" fmla="*/ 199757 h 606855"/>
                  <a:gd name="connsiteX272" fmla="*/ 80106 w 757047"/>
                  <a:gd name="connsiteY272" fmla="*/ 215283 h 606855"/>
                  <a:gd name="connsiteX273" fmla="*/ 102013 w 757047"/>
                  <a:gd name="connsiteY273" fmla="*/ 224618 h 606855"/>
                  <a:gd name="connsiteX274" fmla="*/ 138303 w 757047"/>
                  <a:gd name="connsiteY274" fmla="*/ 240143 h 606855"/>
                  <a:gd name="connsiteX275" fmla="*/ 248221 w 757047"/>
                  <a:gd name="connsiteY275" fmla="*/ 299389 h 606855"/>
                  <a:gd name="connsiteX276" fmla="*/ 281369 w 757047"/>
                  <a:gd name="connsiteY276" fmla="*/ 318820 h 606855"/>
                  <a:gd name="connsiteX277" fmla="*/ 296895 w 757047"/>
                  <a:gd name="connsiteY277" fmla="*/ 327107 h 606855"/>
                  <a:gd name="connsiteX278" fmla="*/ 342233 w 757047"/>
                  <a:gd name="connsiteY278" fmla="*/ 354253 h 606855"/>
                  <a:gd name="connsiteX279" fmla="*/ 405670 w 757047"/>
                  <a:gd name="connsiteY279" fmla="*/ 397687 h 606855"/>
                  <a:gd name="connsiteX280" fmla="*/ 461296 w 757047"/>
                  <a:gd name="connsiteY280" fmla="*/ 438740 h 606855"/>
                  <a:gd name="connsiteX281" fmla="*/ 491966 w 757047"/>
                  <a:gd name="connsiteY281" fmla="*/ 462171 h 606855"/>
                  <a:gd name="connsiteX282" fmla="*/ 517113 w 757047"/>
                  <a:gd name="connsiteY282" fmla="*/ 484650 h 606855"/>
                  <a:gd name="connsiteX283" fmla="*/ 519399 w 757047"/>
                  <a:gd name="connsiteY283" fmla="*/ 486841 h 606855"/>
                  <a:gd name="connsiteX284" fmla="*/ 551117 w 757047"/>
                  <a:gd name="connsiteY284" fmla="*/ 516654 h 606855"/>
                  <a:gd name="connsiteX285" fmla="*/ 582549 w 757047"/>
                  <a:gd name="connsiteY285" fmla="*/ 549230 h 606855"/>
                  <a:gd name="connsiteX286" fmla="*/ 595599 w 757047"/>
                  <a:gd name="connsiteY286" fmla="*/ 564279 h 606855"/>
                  <a:gd name="connsiteX287" fmla="*/ 595694 w 757047"/>
                  <a:gd name="connsiteY287" fmla="*/ 564279 h 606855"/>
                  <a:gd name="connsiteX288" fmla="*/ 596742 w 757047"/>
                  <a:gd name="connsiteY288" fmla="*/ 564565 h 606855"/>
                  <a:gd name="connsiteX289" fmla="*/ 598361 w 757047"/>
                  <a:gd name="connsiteY289" fmla="*/ 565041 h 606855"/>
                  <a:gd name="connsiteX290" fmla="*/ 600552 w 757047"/>
                  <a:gd name="connsiteY290" fmla="*/ 565613 h 606855"/>
                  <a:gd name="connsiteX291" fmla="*/ 603028 w 757047"/>
                  <a:gd name="connsiteY291" fmla="*/ 566375 h 606855"/>
                  <a:gd name="connsiteX292" fmla="*/ 605314 w 757047"/>
                  <a:gd name="connsiteY292" fmla="*/ 567041 h 606855"/>
                  <a:gd name="connsiteX293" fmla="*/ 610077 w 757047"/>
                  <a:gd name="connsiteY293" fmla="*/ 568470 h 606855"/>
                  <a:gd name="connsiteX294" fmla="*/ 612648 w 757047"/>
                  <a:gd name="connsiteY294" fmla="*/ 569232 h 606855"/>
                  <a:gd name="connsiteX295" fmla="*/ 616172 w 757047"/>
                  <a:gd name="connsiteY295" fmla="*/ 570375 h 606855"/>
                  <a:gd name="connsiteX296" fmla="*/ 618649 w 757047"/>
                  <a:gd name="connsiteY296" fmla="*/ 571233 h 606855"/>
                  <a:gd name="connsiteX297" fmla="*/ 623126 w 757047"/>
                  <a:gd name="connsiteY297" fmla="*/ 572756 h 606855"/>
                  <a:gd name="connsiteX298" fmla="*/ 627031 w 757047"/>
                  <a:gd name="connsiteY298" fmla="*/ 574090 h 606855"/>
                  <a:gd name="connsiteX299" fmla="*/ 629317 w 757047"/>
                  <a:gd name="connsiteY299" fmla="*/ 574947 h 606855"/>
                  <a:gd name="connsiteX300" fmla="*/ 632174 w 757047"/>
                  <a:gd name="connsiteY300" fmla="*/ 575995 h 606855"/>
                  <a:gd name="connsiteX301" fmla="*/ 638175 w 757047"/>
                  <a:gd name="connsiteY301" fmla="*/ 578281 h 606855"/>
                  <a:gd name="connsiteX302" fmla="*/ 645700 w 757047"/>
                  <a:gd name="connsiteY302" fmla="*/ 581234 h 606855"/>
                  <a:gd name="connsiteX303" fmla="*/ 648558 w 757047"/>
                  <a:gd name="connsiteY303" fmla="*/ 582186 h 606855"/>
                  <a:gd name="connsiteX304" fmla="*/ 650748 w 757047"/>
                  <a:gd name="connsiteY304" fmla="*/ 582662 h 606855"/>
                  <a:gd name="connsiteX305" fmla="*/ 653129 w 757047"/>
                  <a:gd name="connsiteY305" fmla="*/ 583329 h 606855"/>
                  <a:gd name="connsiteX306" fmla="*/ 656273 w 757047"/>
                  <a:gd name="connsiteY306" fmla="*/ 583710 h 606855"/>
                  <a:gd name="connsiteX307" fmla="*/ 659892 w 757047"/>
                  <a:gd name="connsiteY307" fmla="*/ 583425 h 606855"/>
                  <a:gd name="connsiteX308" fmla="*/ 662178 w 757047"/>
                  <a:gd name="connsiteY308" fmla="*/ 583234 h 606855"/>
                  <a:gd name="connsiteX309" fmla="*/ 665893 w 757047"/>
                  <a:gd name="connsiteY309" fmla="*/ 583520 h 606855"/>
                  <a:gd name="connsiteX310" fmla="*/ 669417 w 757047"/>
                  <a:gd name="connsiteY310" fmla="*/ 584091 h 606855"/>
                  <a:gd name="connsiteX311" fmla="*/ 672275 w 757047"/>
                  <a:gd name="connsiteY311" fmla="*/ 584758 h 606855"/>
                  <a:gd name="connsiteX312" fmla="*/ 675418 w 757047"/>
                  <a:gd name="connsiteY312" fmla="*/ 585520 h 606855"/>
                  <a:gd name="connsiteX313" fmla="*/ 678180 w 757047"/>
                  <a:gd name="connsiteY313" fmla="*/ 586282 h 606855"/>
                  <a:gd name="connsiteX314" fmla="*/ 681514 w 757047"/>
                  <a:gd name="connsiteY314" fmla="*/ 587235 h 606855"/>
                  <a:gd name="connsiteX315" fmla="*/ 685038 w 757047"/>
                  <a:gd name="connsiteY315" fmla="*/ 588378 h 606855"/>
                  <a:gd name="connsiteX316" fmla="*/ 687324 w 757047"/>
                  <a:gd name="connsiteY316" fmla="*/ 589139 h 606855"/>
                  <a:gd name="connsiteX317" fmla="*/ 689706 w 757047"/>
                  <a:gd name="connsiteY317" fmla="*/ 589902 h 606855"/>
                  <a:gd name="connsiteX318" fmla="*/ 692468 w 757047"/>
                  <a:gd name="connsiteY318" fmla="*/ 590759 h 606855"/>
                  <a:gd name="connsiteX319" fmla="*/ 694754 w 757047"/>
                  <a:gd name="connsiteY319" fmla="*/ 591521 h 606855"/>
                  <a:gd name="connsiteX320" fmla="*/ 697516 w 757047"/>
                  <a:gd name="connsiteY320" fmla="*/ 592473 h 606855"/>
                  <a:gd name="connsiteX321" fmla="*/ 699421 w 757047"/>
                  <a:gd name="connsiteY321" fmla="*/ 593140 h 606855"/>
                  <a:gd name="connsiteX322" fmla="*/ 700469 w 757047"/>
                  <a:gd name="connsiteY322" fmla="*/ 593521 h 606855"/>
                  <a:gd name="connsiteX323" fmla="*/ 697230 w 757047"/>
                  <a:gd name="connsiteY323" fmla="*/ 585615 h 606855"/>
                  <a:gd name="connsiteX324" fmla="*/ 701517 w 757047"/>
                  <a:gd name="connsiteY324" fmla="*/ 593902 h 606855"/>
                  <a:gd name="connsiteX325" fmla="*/ 701612 w 757047"/>
                  <a:gd name="connsiteY325" fmla="*/ 593902 h 606855"/>
                  <a:gd name="connsiteX326" fmla="*/ 703707 w 757047"/>
                  <a:gd name="connsiteY326" fmla="*/ 594569 h 606855"/>
                  <a:gd name="connsiteX327" fmla="*/ 705708 w 757047"/>
                  <a:gd name="connsiteY327" fmla="*/ 595235 h 606855"/>
                  <a:gd name="connsiteX328" fmla="*/ 707517 w 757047"/>
                  <a:gd name="connsiteY328" fmla="*/ 595807 h 606855"/>
                  <a:gd name="connsiteX329" fmla="*/ 710946 w 757047"/>
                  <a:gd name="connsiteY329" fmla="*/ 596379 h 606855"/>
                  <a:gd name="connsiteX330" fmla="*/ 531019 w 757047"/>
                  <a:gd name="connsiteY330" fmla="*/ 365016 h 606855"/>
                  <a:gd name="connsiteX331" fmla="*/ 527495 w 757047"/>
                  <a:gd name="connsiteY331" fmla="*/ 365588 h 606855"/>
                  <a:gd name="connsiteX332" fmla="*/ 520255 w 757047"/>
                  <a:gd name="connsiteY332" fmla="*/ 363778 h 606855"/>
                  <a:gd name="connsiteX333" fmla="*/ 531019 w 757047"/>
                  <a:gd name="connsiteY333" fmla="*/ 365016 h 606855"/>
                  <a:gd name="connsiteX334" fmla="*/ 496062 w 757047"/>
                  <a:gd name="connsiteY334" fmla="*/ 335298 h 606855"/>
                  <a:gd name="connsiteX335" fmla="*/ 495777 w 757047"/>
                  <a:gd name="connsiteY335" fmla="*/ 335584 h 606855"/>
                  <a:gd name="connsiteX336" fmla="*/ 495491 w 757047"/>
                  <a:gd name="connsiteY336" fmla="*/ 335203 h 606855"/>
                  <a:gd name="connsiteX337" fmla="*/ 478631 w 757047"/>
                  <a:gd name="connsiteY337" fmla="*/ 323201 h 606855"/>
                  <a:gd name="connsiteX338" fmla="*/ 496062 w 757047"/>
                  <a:gd name="connsiteY338" fmla="*/ 335298 h 606855"/>
                  <a:gd name="connsiteX339" fmla="*/ 487395 w 757047"/>
                  <a:gd name="connsiteY339" fmla="*/ 280625 h 606855"/>
                  <a:gd name="connsiteX340" fmla="*/ 486061 w 757047"/>
                  <a:gd name="connsiteY340" fmla="*/ 278148 h 606855"/>
                  <a:gd name="connsiteX341" fmla="*/ 486633 w 757047"/>
                  <a:gd name="connsiteY341" fmla="*/ 275481 h 606855"/>
                  <a:gd name="connsiteX342" fmla="*/ 489014 w 757047"/>
                  <a:gd name="connsiteY342" fmla="*/ 275672 h 606855"/>
                  <a:gd name="connsiteX343" fmla="*/ 489681 w 757047"/>
                  <a:gd name="connsiteY343" fmla="*/ 279387 h 606855"/>
                  <a:gd name="connsiteX344" fmla="*/ 487395 w 757047"/>
                  <a:gd name="connsiteY344" fmla="*/ 280625 h 606855"/>
                  <a:gd name="connsiteX345" fmla="*/ 505111 w 757047"/>
                  <a:gd name="connsiteY345" fmla="*/ 289293 h 606855"/>
                  <a:gd name="connsiteX346" fmla="*/ 497205 w 757047"/>
                  <a:gd name="connsiteY346" fmla="*/ 278815 h 606855"/>
                  <a:gd name="connsiteX347" fmla="*/ 499777 w 757047"/>
                  <a:gd name="connsiteY347" fmla="*/ 274243 h 606855"/>
                  <a:gd name="connsiteX348" fmla="*/ 503206 w 757047"/>
                  <a:gd name="connsiteY348" fmla="*/ 276624 h 606855"/>
                  <a:gd name="connsiteX349" fmla="*/ 505111 w 757047"/>
                  <a:gd name="connsiteY349" fmla="*/ 289293 h 606855"/>
                  <a:gd name="connsiteX350" fmla="*/ 504254 w 757047"/>
                  <a:gd name="connsiteY350" fmla="*/ 267480 h 606855"/>
                  <a:gd name="connsiteX351" fmla="*/ 486346 w 757047"/>
                  <a:gd name="connsiteY351" fmla="*/ 256145 h 606855"/>
                  <a:gd name="connsiteX352" fmla="*/ 504254 w 757047"/>
                  <a:gd name="connsiteY352" fmla="*/ 267480 h 606855"/>
                  <a:gd name="connsiteX353" fmla="*/ 448533 w 757047"/>
                  <a:gd name="connsiteY353" fmla="*/ 220808 h 606855"/>
                  <a:gd name="connsiteX354" fmla="*/ 454057 w 757047"/>
                  <a:gd name="connsiteY354" fmla="*/ 222522 h 606855"/>
                  <a:gd name="connsiteX355" fmla="*/ 468059 w 757047"/>
                  <a:gd name="connsiteY355" fmla="*/ 233190 h 606855"/>
                  <a:gd name="connsiteX356" fmla="*/ 475202 w 757047"/>
                  <a:gd name="connsiteY356" fmla="*/ 234524 h 606855"/>
                  <a:gd name="connsiteX357" fmla="*/ 484632 w 757047"/>
                  <a:gd name="connsiteY357" fmla="*/ 237572 h 606855"/>
                  <a:gd name="connsiteX358" fmla="*/ 492538 w 757047"/>
                  <a:gd name="connsiteY358" fmla="*/ 242620 h 606855"/>
                  <a:gd name="connsiteX359" fmla="*/ 476631 w 757047"/>
                  <a:gd name="connsiteY359" fmla="*/ 251002 h 606855"/>
                  <a:gd name="connsiteX360" fmla="*/ 482061 w 757047"/>
                  <a:gd name="connsiteY360" fmla="*/ 268528 h 606855"/>
                  <a:gd name="connsiteX361" fmla="*/ 471869 w 757047"/>
                  <a:gd name="connsiteY361" fmla="*/ 262622 h 606855"/>
                  <a:gd name="connsiteX362" fmla="*/ 468059 w 757047"/>
                  <a:gd name="connsiteY362" fmla="*/ 251288 h 606855"/>
                  <a:gd name="connsiteX363" fmla="*/ 466058 w 757047"/>
                  <a:gd name="connsiteY363" fmla="*/ 248811 h 606855"/>
                  <a:gd name="connsiteX364" fmla="*/ 451485 w 757047"/>
                  <a:gd name="connsiteY364" fmla="*/ 227666 h 606855"/>
                  <a:gd name="connsiteX365" fmla="*/ 447199 w 757047"/>
                  <a:gd name="connsiteY365" fmla="*/ 223094 h 606855"/>
                  <a:gd name="connsiteX366" fmla="*/ 448533 w 757047"/>
                  <a:gd name="connsiteY366" fmla="*/ 220808 h 606855"/>
                  <a:gd name="connsiteX367" fmla="*/ 448533 w 757047"/>
                  <a:gd name="connsiteY367" fmla="*/ 235857 h 606855"/>
                  <a:gd name="connsiteX368" fmla="*/ 452343 w 757047"/>
                  <a:gd name="connsiteY368" fmla="*/ 237476 h 606855"/>
                  <a:gd name="connsiteX369" fmla="*/ 455390 w 757047"/>
                  <a:gd name="connsiteY369" fmla="*/ 247764 h 606855"/>
                  <a:gd name="connsiteX370" fmla="*/ 460153 w 757047"/>
                  <a:gd name="connsiteY370" fmla="*/ 256336 h 606855"/>
                  <a:gd name="connsiteX371" fmla="*/ 443103 w 757047"/>
                  <a:gd name="connsiteY371" fmla="*/ 245668 h 606855"/>
                  <a:gd name="connsiteX372" fmla="*/ 443199 w 757047"/>
                  <a:gd name="connsiteY372" fmla="*/ 245668 h 606855"/>
                  <a:gd name="connsiteX373" fmla="*/ 448533 w 757047"/>
                  <a:gd name="connsiteY373" fmla="*/ 235857 h 606855"/>
                  <a:gd name="connsiteX374" fmla="*/ 351473 w 757047"/>
                  <a:gd name="connsiteY374" fmla="*/ 155276 h 606855"/>
                  <a:gd name="connsiteX375" fmla="*/ 361283 w 757047"/>
                  <a:gd name="connsiteY375" fmla="*/ 159371 h 606855"/>
                  <a:gd name="connsiteX376" fmla="*/ 377380 w 757047"/>
                  <a:gd name="connsiteY376" fmla="*/ 164705 h 606855"/>
                  <a:gd name="connsiteX377" fmla="*/ 386715 w 757047"/>
                  <a:gd name="connsiteY377" fmla="*/ 165468 h 606855"/>
                  <a:gd name="connsiteX378" fmla="*/ 394145 w 757047"/>
                  <a:gd name="connsiteY378" fmla="*/ 167944 h 606855"/>
                  <a:gd name="connsiteX379" fmla="*/ 422339 w 757047"/>
                  <a:gd name="connsiteY379" fmla="*/ 190137 h 606855"/>
                  <a:gd name="connsiteX380" fmla="*/ 413671 w 757047"/>
                  <a:gd name="connsiteY380" fmla="*/ 188613 h 606855"/>
                  <a:gd name="connsiteX381" fmla="*/ 408908 w 757047"/>
                  <a:gd name="connsiteY381" fmla="*/ 190614 h 606855"/>
                  <a:gd name="connsiteX382" fmla="*/ 415576 w 757047"/>
                  <a:gd name="connsiteY382" fmla="*/ 201377 h 606855"/>
                  <a:gd name="connsiteX383" fmla="*/ 408051 w 757047"/>
                  <a:gd name="connsiteY383" fmla="*/ 198805 h 606855"/>
                  <a:gd name="connsiteX384" fmla="*/ 380619 w 757047"/>
                  <a:gd name="connsiteY384" fmla="*/ 182803 h 606855"/>
                  <a:gd name="connsiteX385" fmla="*/ 357283 w 757047"/>
                  <a:gd name="connsiteY385" fmla="*/ 166706 h 606855"/>
                  <a:gd name="connsiteX386" fmla="*/ 351473 w 757047"/>
                  <a:gd name="connsiteY386" fmla="*/ 155276 h 606855"/>
                  <a:gd name="connsiteX387" fmla="*/ 335185 w 757047"/>
                  <a:gd name="connsiteY387" fmla="*/ 143084 h 606855"/>
                  <a:gd name="connsiteX388" fmla="*/ 330613 w 757047"/>
                  <a:gd name="connsiteY388" fmla="*/ 145274 h 606855"/>
                  <a:gd name="connsiteX389" fmla="*/ 320230 w 757047"/>
                  <a:gd name="connsiteY389" fmla="*/ 134702 h 606855"/>
                  <a:gd name="connsiteX390" fmla="*/ 335185 w 757047"/>
                  <a:gd name="connsiteY390" fmla="*/ 143084 h 606855"/>
                  <a:gd name="connsiteX391" fmla="*/ 312420 w 757047"/>
                  <a:gd name="connsiteY391" fmla="*/ 135083 h 606855"/>
                  <a:gd name="connsiteX392" fmla="*/ 306038 w 757047"/>
                  <a:gd name="connsiteY392" fmla="*/ 130987 h 606855"/>
                  <a:gd name="connsiteX393" fmla="*/ 298704 w 757047"/>
                  <a:gd name="connsiteY393" fmla="*/ 125177 h 606855"/>
                  <a:gd name="connsiteX394" fmla="*/ 312420 w 757047"/>
                  <a:gd name="connsiteY394" fmla="*/ 135083 h 606855"/>
                  <a:gd name="connsiteX395" fmla="*/ 292608 w 757047"/>
                  <a:gd name="connsiteY395" fmla="*/ 139845 h 606855"/>
                  <a:gd name="connsiteX396" fmla="*/ 295752 w 757047"/>
                  <a:gd name="connsiteY396" fmla="*/ 142798 h 606855"/>
                  <a:gd name="connsiteX397" fmla="*/ 293465 w 757047"/>
                  <a:gd name="connsiteY397" fmla="*/ 145179 h 606855"/>
                  <a:gd name="connsiteX398" fmla="*/ 290322 w 757047"/>
                  <a:gd name="connsiteY398" fmla="*/ 142607 h 606855"/>
                  <a:gd name="connsiteX399" fmla="*/ 292608 w 757047"/>
                  <a:gd name="connsiteY399" fmla="*/ 139845 h 606855"/>
                  <a:gd name="connsiteX400" fmla="*/ 279368 w 757047"/>
                  <a:gd name="connsiteY400" fmla="*/ 198900 h 606855"/>
                  <a:gd name="connsiteX401" fmla="*/ 307753 w 757047"/>
                  <a:gd name="connsiteY401" fmla="*/ 216236 h 606855"/>
                  <a:gd name="connsiteX402" fmla="*/ 279368 w 757047"/>
                  <a:gd name="connsiteY402" fmla="*/ 198900 h 606855"/>
                  <a:gd name="connsiteX403" fmla="*/ 318611 w 757047"/>
                  <a:gd name="connsiteY403" fmla="*/ 229571 h 606855"/>
                  <a:gd name="connsiteX404" fmla="*/ 314040 w 757047"/>
                  <a:gd name="connsiteY404" fmla="*/ 224522 h 606855"/>
                  <a:gd name="connsiteX405" fmla="*/ 319945 w 757047"/>
                  <a:gd name="connsiteY405" fmla="*/ 221093 h 606855"/>
                  <a:gd name="connsiteX406" fmla="*/ 326993 w 757047"/>
                  <a:gd name="connsiteY406" fmla="*/ 226713 h 606855"/>
                  <a:gd name="connsiteX407" fmla="*/ 318611 w 757047"/>
                  <a:gd name="connsiteY407" fmla="*/ 229571 h 606855"/>
                  <a:gd name="connsiteX408" fmla="*/ 356711 w 757047"/>
                  <a:gd name="connsiteY408" fmla="*/ 248430 h 606855"/>
                  <a:gd name="connsiteX409" fmla="*/ 336423 w 757047"/>
                  <a:gd name="connsiteY409" fmla="*/ 237953 h 606855"/>
                  <a:gd name="connsiteX410" fmla="*/ 333852 w 757047"/>
                  <a:gd name="connsiteY410" fmla="*/ 229952 h 606855"/>
                  <a:gd name="connsiteX411" fmla="*/ 340709 w 757047"/>
                  <a:gd name="connsiteY411" fmla="*/ 230999 h 606855"/>
                  <a:gd name="connsiteX412" fmla="*/ 357093 w 757047"/>
                  <a:gd name="connsiteY412" fmla="*/ 245192 h 606855"/>
                  <a:gd name="connsiteX413" fmla="*/ 356711 w 757047"/>
                  <a:gd name="connsiteY413" fmla="*/ 248430 h 606855"/>
                  <a:gd name="connsiteX414" fmla="*/ 444722 w 757047"/>
                  <a:gd name="connsiteY414" fmla="*/ 309390 h 606855"/>
                  <a:gd name="connsiteX415" fmla="*/ 439103 w 757047"/>
                  <a:gd name="connsiteY415" fmla="*/ 307390 h 606855"/>
                  <a:gd name="connsiteX416" fmla="*/ 418338 w 757047"/>
                  <a:gd name="connsiteY416" fmla="*/ 295865 h 606855"/>
                  <a:gd name="connsiteX417" fmla="*/ 406337 w 757047"/>
                  <a:gd name="connsiteY417" fmla="*/ 286054 h 606855"/>
                  <a:gd name="connsiteX418" fmla="*/ 401574 w 757047"/>
                  <a:gd name="connsiteY418" fmla="*/ 282339 h 606855"/>
                  <a:gd name="connsiteX419" fmla="*/ 363284 w 757047"/>
                  <a:gd name="connsiteY419" fmla="*/ 253860 h 606855"/>
                  <a:gd name="connsiteX420" fmla="*/ 362903 w 757047"/>
                  <a:gd name="connsiteY420" fmla="*/ 249668 h 606855"/>
                  <a:gd name="connsiteX421" fmla="*/ 366999 w 757047"/>
                  <a:gd name="connsiteY421" fmla="*/ 248811 h 606855"/>
                  <a:gd name="connsiteX422" fmla="*/ 371190 w 757047"/>
                  <a:gd name="connsiteY422" fmla="*/ 251002 h 606855"/>
                  <a:gd name="connsiteX423" fmla="*/ 380429 w 757047"/>
                  <a:gd name="connsiteY423" fmla="*/ 257289 h 606855"/>
                  <a:gd name="connsiteX424" fmla="*/ 390240 w 757047"/>
                  <a:gd name="connsiteY424" fmla="*/ 259098 h 606855"/>
                  <a:gd name="connsiteX425" fmla="*/ 398431 w 757047"/>
                  <a:gd name="connsiteY425" fmla="*/ 265766 h 606855"/>
                  <a:gd name="connsiteX426" fmla="*/ 408813 w 757047"/>
                  <a:gd name="connsiteY426" fmla="*/ 279768 h 606855"/>
                  <a:gd name="connsiteX427" fmla="*/ 415671 w 757047"/>
                  <a:gd name="connsiteY427" fmla="*/ 283673 h 606855"/>
                  <a:gd name="connsiteX428" fmla="*/ 440531 w 757047"/>
                  <a:gd name="connsiteY428" fmla="*/ 301294 h 606855"/>
                  <a:gd name="connsiteX429" fmla="*/ 445865 w 757047"/>
                  <a:gd name="connsiteY429" fmla="*/ 307009 h 606855"/>
                  <a:gd name="connsiteX430" fmla="*/ 444722 w 757047"/>
                  <a:gd name="connsiteY430" fmla="*/ 309390 h 606855"/>
                  <a:gd name="connsiteX431" fmla="*/ 438341 w 757047"/>
                  <a:gd name="connsiteY431" fmla="*/ 256431 h 606855"/>
                  <a:gd name="connsiteX432" fmla="*/ 435293 w 757047"/>
                  <a:gd name="connsiteY432" fmla="*/ 266909 h 606855"/>
                  <a:gd name="connsiteX433" fmla="*/ 432245 w 757047"/>
                  <a:gd name="connsiteY433" fmla="*/ 266528 h 606855"/>
                  <a:gd name="connsiteX434" fmla="*/ 416624 w 757047"/>
                  <a:gd name="connsiteY434" fmla="*/ 253764 h 606855"/>
                  <a:gd name="connsiteX435" fmla="*/ 423482 w 757047"/>
                  <a:gd name="connsiteY435" fmla="*/ 256717 h 606855"/>
                  <a:gd name="connsiteX436" fmla="*/ 429196 w 757047"/>
                  <a:gd name="connsiteY436" fmla="*/ 260051 h 606855"/>
                  <a:gd name="connsiteX437" fmla="*/ 433007 w 757047"/>
                  <a:gd name="connsiteY437" fmla="*/ 251097 h 606855"/>
                  <a:gd name="connsiteX438" fmla="*/ 407861 w 757047"/>
                  <a:gd name="connsiteY438" fmla="*/ 249573 h 606855"/>
                  <a:gd name="connsiteX439" fmla="*/ 383096 w 757047"/>
                  <a:gd name="connsiteY439" fmla="*/ 231762 h 606855"/>
                  <a:gd name="connsiteX440" fmla="*/ 381953 w 757047"/>
                  <a:gd name="connsiteY440" fmla="*/ 217188 h 606855"/>
                  <a:gd name="connsiteX441" fmla="*/ 371475 w 757047"/>
                  <a:gd name="connsiteY441" fmla="*/ 215474 h 606855"/>
                  <a:gd name="connsiteX442" fmla="*/ 364998 w 757047"/>
                  <a:gd name="connsiteY442" fmla="*/ 210045 h 606855"/>
                  <a:gd name="connsiteX443" fmla="*/ 357093 w 757047"/>
                  <a:gd name="connsiteY443" fmla="*/ 214997 h 606855"/>
                  <a:gd name="connsiteX444" fmla="*/ 328613 w 757047"/>
                  <a:gd name="connsiteY444" fmla="*/ 202424 h 606855"/>
                  <a:gd name="connsiteX445" fmla="*/ 313087 w 757047"/>
                  <a:gd name="connsiteY445" fmla="*/ 188804 h 606855"/>
                  <a:gd name="connsiteX446" fmla="*/ 282416 w 757047"/>
                  <a:gd name="connsiteY446" fmla="*/ 164134 h 606855"/>
                  <a:gd name="connsiteX447" fmla="*/ 273368 w 757047"/>
                  <a:gd name="connsiteY447" fmla="*/ 157847 h 606855"/>
                  <a:gd name="connsiteX448" fmla="*/ 270129 w 757047"/>
                  <a:gd name="connsiteY448" fmla="*/ 150418 h 606855"/>
                  <a:gd name="connsiteX449" fmla="*/ 286131 w 757047"/>
                  <a:gd name="connsiteY449" fmla="*/ 151466 h 606855"/>
                  <a:gd name="connsiteX450" fmla="*/ 293465 w 757047"/>
                  <a:gd name="connsiteY450" fmla="*/ 153085 h 606855"/>
                  <a:gd name="connsiteX451" fmla="*/ 316230 w 757047"/>
                  <a:gd name="connsiteY451" fmla="*/ 164610 h 606855"/>
                  <a:gd name="connsiteX452" fmla="*/ 330422 w 757047"/>
                  <a:gd name="connsiteY452" fmla="*/ 163848 h 606855"/>
                  <a:gd name="connsiteX453" fmla="*/ 378905 w 757047"/>
                  <a:gd name="connsiteY453" fmla="*/ 194995 h 606855"/>
                  <a:gd name="connsiteX454" fmla="*/ 381477 w 757047"/>
                  <a:gd name="connsiteY454" fmla="*/ 198710 h 606855"/>
                  <a:gd name="connsiteX455" fmla="*/ 389954 w 757047"/>
                  <a:gd name="connsiteY455" fmla="*/ 212712 h 606855"/>
                  <a:gd name="connsiteX456" fmla="*/ 416624 w 757047"/>
                  <a:gd name="connsiteY456" fmla="*/ 230237 h 606855"/>
                  <a:gd name="connsiteX457" fmla="*/ 421291 w 757047"/>
                  <a:gd name="connsiteY457" fmla="*/ 230428 h 606855"/>
                  <a:gd name="connsiteX458" fmla="*/ 392812 w 757047"/>
                  <a:gd name="connsiteY458" fmla="*/ 207854 h 606855"/>
                  <a:gd name="connsiteX459" fmla="*/ 424149 w 757047"/>
                  <a:gd name="connsiteY459" fmla="*/ 216712 h 606855"/>
                  <a:gd name="connsiteX460" fmla="*/ 415290 w 757047"/>
                  <a:gd name="connsiteY460" fmla="*/ 217283 h 606855"/>
                  <a:gd name="connsiteX461" fmla="*/ 429578 w 757047"/>
                  <a:gd name="connsiteY461" fmla="*/ 230047 h 606855"/>
                  <a:gd name="connsiteX462" fmla="*/ 422529 w 757047"/>
                  <a:gd name="connsiteY462" fmla="*/ 231571 h 606855"/>
                  <a:gd name="connsiteX463" fmla="*/ 442818 w 757047"/>
                  <a:gd name="connsiteY463" fmla="*/ 245954 h 606855"/>
                  <a:gd name="connsiteX464" fmla="*/ 446437 w 757047"/>
                  <a:gd name="connsiteY464" fmla="*/ 254717 h 606855"/>
                  <a:gd name="connsiteX465" fmla="*/ 438341 w 757047"/>
                  <a:gd name="connsiteY465" fmla="*/ 256431 h 606855"/>
                  <a:gd name="connsiteX466" fmla="*/ 679038 w 757047"/>
                  <a:gd name="connsiteY466" fmla="*/ 557231 h 606855"/>
                  <a:gd name="connsiteX467" fmla="*/ 672942 w 757047"/>
                  <a:gd name="connsiteY467" fmla="*/ 549706 h 606855"/>
                  <a:gd name="connsiteX468" fmla="*/ 626840 w 757047"/>
                  <a:gd name="connsiteY468" fmla="*/ 484841 h 606855"/>
                  <a:gd name="connsiteX469" fmla="*/ 595313 w 757047"/>
                  <a:gd name="connsiteY469" fmla="*/ 447884 h 606855"/>
                  <a:gd name="connsiteX470" fmla="*/ 531590 w 757047"/>
                  <a:gd name="connsiteY470" fmla="*/ 383781 h 606855"/>
                  <a:gd name="connsiteX471" fmla="*/ 483394 w 757047"/>
                  <a:gd name="connsiteY471" fmla="*/ 343395 h 606855"/>
                  <a:gd name="connsiteX472" fmla="*/ 459867 w 757047"/>
                  <a:gd name="connsiteY472" fmla="*/ 324821 h 606855"/>
                  <a:gd name="connsiteX473" fmla="*/ 451390 w 757047"/>
                  <a:gd name="connsiteY473" fmla="*/ 316153 h 606855"/>
                  <a:gd name="connsiteX474" fmla="*/ 467583 w 757047"/>
                  <a:gd name="connsiteY474" fmla="*/ 311867 h 606855"/>
                  <a:gd name="connsiteX475" fmla="*/ 468154 w 757047"/>
                  <a:gd name="connsiteY475" fmla="*/ 321582 h 606855"/>
                  <a:gd name="connsiteX476" fmla="*/ 487585 w 757047"/>
                  <a:gd name="connsiteY476" fmla="*/ 340728 h 606855"/>
                  <a:gd name="connsiteX477" fmla="*/ 520255 w 757047"/>
                  <a:gd name="connsiteY477" fmla="*/ 363873 h 606855"/>
                  <a:gd name="connsiteX478" fmla="*/ 520255 w 757047"/>
                  <a:gd name="connsiteY478" fmla="*/ 363873 h 606855"/>
                  <a:gd name="connsiteX479" fmla="*/ 544259 w 757047"/>
                  <a:gd name="connsiteY479" fmla="*/ 386543 h 606855"/>
                  <a:gd name="connsiteX480" fmla="*/ 559594 w 757047"/>
                  <a:gd name="connsiteY480" fmla="*/ 400164 h 606855"/>
                  <a:gd name="connsiteX481" fmla="*/ 567786 w 757047"/>
                  <a:gd name="connsiteY481" fmla="*/ 403497 h 606855"/>
                  <a:gd name="connsiteX482" fmla="*/ 571595 w 757047"/>
                  <a:gd name="connsiteY482" fmla="*/ 409403 h 606855"/>
                  <a:gd name="connsiteX483" fmla="*/ 573881 w 757047"/>
                  <a:gd name="connsiteY483" fmla="*/ 414546 h 606855"/>
                  <a:gd name="connsiteX484" fmla="*/ 580644 w 757047"/>
                  <a:gd name="connsiteY484" fmla="*/ 418451 h 606855"/>
                  <a:gd name="connsiteX485" fmla="*/ 579692 w 757047"/>
                  <a:gd name="connsiteY485" fmla="*/ 415880 h 606855"/>
                  <a:gd name="connsiteX486" fmla="*/ 579025 w 757047"/>
                  <a:gd name="connsiteY486" fmla="*/ 414546 h 606855"/>
                  <a:gd name="connsiteX487" fmla="*/ 580168 w 757047"/>
                  <a:gd name="connsiteY487" fmla="*/ 415689 h 606855"/>
                  <a:gd name="connsiteX488" fmla="*/ 580740 w 757047"/>
                  <a:gd name="connsiteY488" fmla="*/ 418356 h 606855"/>
                  <a:gd name="connsiteX489" fmla="*/ 584835 w 757047"/>
                  <a:gd name="connsiteY489" fmla="*/ 425214 h 606855"/>
                  <a:gd name="connsiteX490" fmla="*/ 600933 w 757047"/>
                  <a:gd name="connsiteY490" fmla="*/ 436168 h 606855"/>
                  <a:gd name="connsiteX491" fmla="*/ 596075 w 757047"/>
                  <a:gd name="connsiteY491" fmla="*/ 436358 h 606855"/>
                  <a:gd name="connsiteX492" fmla="*/ 611600 w 757047"/>
                  <a:gd name="connsiteY492" fmla="*/ 455885 h 606855"/>
                  <a:gd name="connsiteX493" fmla="*/ 620745 w 757047"/>
                  <a:gd name="connsiteY493" fmla="*/ 458266 h 606855"/>
                  <a:gd name="connsiteX494" fmla="*/ 617125 w 757047"/>
                  <a:gd name="connsiteY494" fmla="*/ 462743 h 606855"/>
                  <a:gd name="connsiteX495" fmla="*/ 621125 w 757047"/>
                  <a:gd name="connsiteY495" fmla="*/ 468553 h 606855"/>
                  <a:gd name="connsiteX496" fmla="*/ 634079 w 757047"/>
                  <a:gd name="connsiteY496" fmla="*/ 465410 h 606855"/>
                  <a:gd name="connsiteX497" fmla="*/ 639413 w 757047"/>
                  <a:gd name="connsiteY497" fmla="*/ 475220 h 606855"/>
                  <a:gd name="connsiteX498" fmla="*/ 637032 w 757047"/>
                  <a:gd name="connsiteY498" fmla="*/ 486841 h 606855"/>
                  <a:gd name="connsiteX499" fmla="*/ 655797 w 757047"/>
                  <a:gd name="connsiteY499" fmla="*/ 513130 h 606855"/>
                  <a:gd name="connsiteX500" fmla="*/ 682847 w 757047"/>
                  <a:gd name="connsiteY500" fmla="*/ 556850 h 606855"/>
                  <a:gd name="connsiteX501" fmla="*/ 679038 w 757047"/>
                  <a:gd name="connsiteY501" fmla="*/ 557231 h 606855"/>
                  <a:gd name="connsiteX502" fmla="*/ 695802 w 757047"/>
                  <a:gd name="connsiteY502" fmla="*/ 584377 h 606855"/>
                  <a:gd name="connsiteX503" fmla="*/ 683229 w 757047"/>
                  <a:gd name="connsiteY503" fmla="*/ 557135 h 606855"/>
                  <a:gd name="connsiteX504" fmla="*/ 697039 w 757047"/>
                  <a:gd name="connsiteY504" fmla="*/ 584282 h 606855"/>
                  <a:gd name="connsiteX505" fmla="*/ 695802 w 757047"/>
                  <a:gd name="connsiteY505" fmla="*/ 584377 h 6068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</a:cxnLst>
                <a:rect l="l" t="t" r="r" b="b"/>
                <a:pathLst>
                  <a:path w="757047" h="606855">
                    <a:moveTo>
                      <a:pt x="710946" y="596379"/>
                    </a:moveTo>
                    <a:cubicBezTo>
                      <a:pt x="711994" y="596664"/>
                      <a:pt x="713042" y="596950"/>
                      <a:pt x="713994" y="597236"/>
                    </a:cubicBezTo>
                    <a:cubicBezTo>
                      <a:pt x="714852" y="597426"/>
                      <a:pt x="715613" y="597712"/>
                      <a:pt x="716375" y="597903"/>
                    </a:cubicBezTo>
                    <a:cubicBezTo>
                      <a:pt x="716947" y="597998"/>
                      <a:pt x="717518" y="598188"/>
                      <a:pt x="717995" y="598283"/>
                    </a:cubicBezTo>
                    <a:cubicBezTo>
                      <a:pt x="718757" y="598474"/>
                      <a:pt x="719614" y="598664"/>
                      <a:pt x="720376" y="598855"/>
                    </a:cubicBezTo>
                    <a:cubicBezTo>
                      <a:pt x="721329" y="599046"/>
                      <a:pt x="722281" y="599331"/>
                      <a:pt x="723329" y="599522"/>
                    </a:cubicBezTo>
                    <a:cubicBezTo>
                      <a:pt x="723710" y="599617"/>
                      <a:pt x="724091" y="599712"/>
                      <a:pt x="724377" y="599808"/>
                    </a:cubicBezTo>
                    <a:cubicBezTo>
                      <a:pt x="723424" y="597998"/>
                      <a:pt x="722567" y="596093"/>
                      <a:pt x="721614" y="594283"/>
                    </a:cubicBezTo>
                    <a:cubicBezTo>
                      <a:pt x="717995" y="587044"/>
                      <a:pt x="714185" y="579900"/>
                      <a:pt x="710661" y="572566"/>
                    </a:cubicBezTo>
                    <a:cubicBezTo>
                      <a:pt x="710184" y="571518"/>
                      <a:pt x="710946" y="569804"/>
                      <a:pt x="711042" y="568566"/>
                    </a:cubicBezTo>
                    <a:cubicBezTo>
                      <a:pt x="712089" y="568375"/>
                      <a:pt x="713042" y="568185"/>
                      <a:pt x="713042" y="568280"/>
                    </a:cubicBezTo>
                    <a:cubicBezTo>
                      <a:pt x="715042" y="572661"/>
                      <a:pt x="716852" y="577138"/>
                      <a:pt x="719043" y="581329"/>
                    </a:cubicBezTo>
                    <a:cubicBezTo>
                      <a:pt x="722472" y="587997"/>
                      <a:pt x="726281" y="594474"/>
                      <a:pt x="729901" y="601046"/>
                    </a:cubicBezTo>
                    <a:cubicBezTo>
                      <a:pt x="729901" y="601046"/>
                      <a:pt x="729996" y="601046"/>
                      <a:pt x="729996" y="601046"/>
                    </a:cubicBezTo>
                    <a:cubicBezTo>
                      <a:pt x="730092" y="601046"/>
                      <a:pt x="730187" y="601046"/>
                      <a:pt x="730282" y="601141"/>
                    </a:cubicBezTo>
                    <a:cubicBezTo>
                      <a:pt x="734187" y="601236"/>
                      <a:pt x="733997" y="598474"/>
                      <a:pt x="732758" y="596093"/>
                    </a:cubicBezTo>
                    <a:cubicBezTo>
                      <a:pt x="725996" y="583710"/>
                      <a:pt x="719328" y="571328"/>
                      <a:pt x="711899" y="559422"/>
                    </a:cubicBezTo>
                    <a:cubicBezTo>
                      <a:pt x="708565" y="554087"/>
                      <a:pt x="707327" y="548944"/>
                      <a:pt x="708089" y="543039"/>
                    </a:cubicBezTo>
                    <a:cubicBezTo>
                      <a:pt x="711422" y="547801"/>
                      <a:pt x="714375" y="552945"/>
                      <a:pt x="718185" y="557326"/>
                    </a:cubicBezTo>
                    <a:cubicBezTo>
                      <a:pt x="720186" y="559612"/>
                      <a:pt x="722757" y="561327"/>
                      <a:pt x="725424" y="563327"/>
                    </a:cubicBezTo>
                    <a:cubicBezTo>
                      <a:pt x="727615" y="568185"/>
                      <a:pt x="729044" y="573137"/>
                      <a:pt x="729139" y="577710"/>
                    </a:cubicBezTo>
                    <a:cubicBezTo>
                      <a:pt x="729139" y="578853"/>
                      <a:pt x="729711" y="579710"/>
                      <a:pt x="730472" y="580186"/>
                    </a:cubicBezTo>
                    <a:cubicBezTo>
                      <a:pt x="732663" y="587330"/>
                      <a:pt x="736283" y="594093"/>
                      <a:pt x="740855" y="600474"/>
                    </a:cubicBezTo>
                    <a:cubicBezTo>
                      <a:pt x="741522" y="601427"/>
                      <a:pt x="741902" y="602570"/>
                      <a:pt x="742379" y="603713"/>
                    </a:cubicBezTo>
                    <a:cubicBezTo>
                      <a:pt x="742474" y="603713"/>
                      <a:pt x="742569" y="603713"/>
                      <a:pt x="742665" y="603808"/>
                    </a:cubicBezTo>
                    <a:cubicBezTo>
                      <a:pt x="743903" y="604094"/>
                      <a:pt x="745046" y="604380"/>
                      <a:pt x="746284" y="604570"/>
                    </a:cubicBezTo>
                    <a:cubicBezTo>
                      <a:pt x="747808" y="604951"/>
                      <a:pt x="749427" y="605237"/>
                      <a:pt x="750951" y="605618"/>
                    </a:cubicBezTo>
                    <a:cubicBezTo>
                      <a:pt x="751904" y="605808"/>
                      <a:pt x="752761" y="605999"/>
                      <a:pt x="753713" y="606189"/>
                    </a:cubicBezTo>
                    <a:cubicBezTo>
                      <a:pt x="754475" y="606380"/>
                      <a:pt x="755333" y="606570"/>
                      <a:pt x="756095" y="606666"/>
                    </a:cubicBezTo>
                    <a:cubicBezTo>
                      <a:pt x="756381" y="606761"/>
                      <a:pt x="756761" y="606761"/>
                      <a:pt x="757047" y="606856"/>
                    </a:cubicBezTo>
                    <a:cubicBezTo>
                      <a:pt x="753047" y="597807"/>
                      <a:pt x="748951" y="588758"/>
                      <a:pt x="743331" y="580567"/>
                    </a:cubicBezTo>
                    <a:cubicBezTo>
                      <a:pt x="742188" y="578853"/>
                      <a:pt x="740950" y="576471"/>
                      <a:pt x="741140" y="574566"/>
                    </a:cubicBezTo>
                    <a:cubicBezTo>
                      <a:pt x="741807" y="567327"/>
                      <a:pt x="736854" y="562470"/>
                      <a:pt x="733997" y="556945"/>
                    </a:cubicBezTo>
                    <a:cubicBezTo>
                      <a:pt x="727424" y="544562"/>
                      <a:pt x="720662" y="532180"/>
                      <a:pt x="713137" y="520369"/>
                    </a:cubicBezTo>
                    <a:cubicBezTo>
                      <a:pt x="705708" y="508558"/>
                      <a:pt x="699326" y="495985"/>
                      <a:pt x="689801" y="484936"/>
                    </a:cubicBezTo>
                    <a:cubicBezTo>
                      <a:pt x="689134" y="485698"/>
                      <a:pt x="688467" y="486270"/>
                      <a:pt x="687800" y="486841"/>
                    </a:cubicBezTo>
                    <a:cubicBezTo>
                      <a:pt x="687324" y="486174"/>
                      <a:pt x="686943" y="485508"/>
                      <a:pt x="686467" y="484841"/>
                    </a:cubicBezTo>
                    <a:cubicBezTo>
                      <a:pt x="683133" y="478173"/>
                      <a:pt x="679990" y="471410"/>
                      <a:pt x="676180" y="465029"/>
                    </a:cubicBezTo>
                    <a:cubicBezTo>
                      <a:pt x="675608" y="462838"/>
                      <a:pt x="675037" y="460647"/>
                      <a:pt x="674275" y="458552"/>
                    </a:cubicBezTo>
                    <a:cubicBezTo>
                      <a:pt x="673513" y="456551"/>
                      <a:pt x="671894" y="454932"/>
                      <a:pt x="670656" y="453218"/>
                    </a:cubicBezTo>
                    <a:cubicBezTo>
                      <a:pt x="661131" y="439978"/>
                      <a:pt x="651701" y="426643"/>
                      <a:pt x="642176" y="413403"/>
                    </a:cubicBezTo>
                    <a:cubicBezTo>
                      <a:pt x="637032" y="405116"/>
                      <a:pt x="631793" y="396925"/>
                      <a:pt x="625983" y="389114"/>
                    </a:cubicBezTo>
                    <a:cubicBezTo>
                      <a:pt x="625221" y="388067"/>
                      <a:pt x="624174" y="387781"/>
                      <a:pt x="623221" y="387781"/>
                    </a:cubicBezTo>
                    <a:cubicBezTo>
                      <a:pt x="617887" y="381018"/>
                      <a:pt x="612267" y="374446"/>
                      <a:pt x="606743" y="367874"/>
                    </a:cubicBezTo>
                    <a:cubicBezTo>
                      <a:pt x="603504" y="363968"/>
                      <a:pt x="599694" y="361111"/>
                      <a:pt x="593217" y="363683"/>
                    </a:cubicBezTo>
                    <a:cubicBezTo>
                      <a:pt x="594265" y="373112"/>
                      <a:pt x="601123" y="377113"/>
                      <a:pt x="606457" y="382066"/>
                    </a:cubicBezTo>
                    <a:cubicBezTo>
                      <a:pt x="612458" y="387686"/>
                      <a:pt x="617411" y="393401"/>
                      <a:pt x="617982" y="402545"/>
                    </a:cubicBezTo>
                    <a:cubicBezTo>
                      <a:pt x="618458" y="409593"/>
                      <a:pt x="621602" y="415975"/>
                      <a:pt x="629031" y="418642"/>
                    </a:cubicBezTo>
                    <a:cubicBezTo>
                      <a:pt x="630746" y="416832"/>
                      <a:pt x="632365" y="415213"/>
                      <a:pt x="634270" y="413213"/>
                    </a:cubicBezTo>
                    <a:cubicBezTo>
                      <a:pt x="643319" y="427500"/>
                      <a:pt x="651701" y="442264"/>
                      <a:pt x="660559" y="456742"/>
                    </a:cubicBezTo>
                    <a:cubicBezTo>
                      <a:pt x="662654" y="460647"/>
                      <a:pt x="664940" y="464362"/>
                      <a:pt x="667227" y="468077"/>
                    </a:cubicBezTo>
                    <a:lnTo>
                      <a:pt x="663607" y="469029"/>
                    </a:lnTo>
                    <a:lnTo>
                      <a:pt x="667988" y="474554"/>
                    </a:lnTo>
                    <a:lnTo>
                      <a:pt x="668464" y="470077"/>
                    </a:lnTo>
                    <a:cubicBezTo>
                      <a:pt x="672846" y="477126"/>
                      <a:pt x="677323" y="483983"/>
                      <a:pt x="681990" y="490841"/>
                    </a:cubicBezTo>
                    <a:cubicBezTo>
                      <a:pt x="682276" y="491318"/>
                      <a:pt x="682467" y="491794"/>
                      <a:pt x="682752" y="492270"/>
                    </a:cubicBezTo>
                    <a:cubicBezTo>
                      <a:pt x="689515" y="505415"/>
                      <a:pt x="697516" y="517893"/>
                      <a:pt x="705803" y="529989"/>
                    </a:cubicBezTo>
                    <a:cubicBezTo>
                      <a:pt x="705231" y="530561"/>
                      <a:pt x="704660" y="531132"/>
                      <a:pt x="704374" y="531894"/>
                    </a:cubicBezTo>
                    <a:cubicBezTo>
                      <a:pt x="706564" y="533609"/>
                      <a:pt x="708851" y="535514"/>
                      <a:pt x="711137" y="537324"/>
                    </a:cubicBezTo>
                    <a:cubicBezTo>
                      <a:pt x="711232" y="537419"/>
                      <a:pt x="711232" y="537514"/>
                      <a:pt x="711327" y="537609"/>
                    </a:cubicBezTo>
                    <a:cubicBezTo>
                      <a:pt x="710565" y="538562"/>
                      <a:pt x="709803" y="539229"/>
                      <a:pt x="709327" y="539991"/>
                    </a:cubicBezTo>
                    <a:cubicBezTo>
                      <a:pt x="708851" y="540753"/>
                      <a:pt x="708565" y="541610"/>
                      <a:pt x="708184" y="542467"/>
                    </a:cubicBezTo>
                    <a:lnTo>
                      <a:pt x="708184" y="542467"/>
                    </a:lnTo>
                    <a:cubicBezTo>
                      <a:pt x="707327" y="542753"/>
                      <a:pt x="705803" y="543610"/>
                      <a:pt x="705517" y="543324"/>
                    </a:cubicBezTo>
                    <a:cubicBezTo>
                      <a:pt x="701230" y="538562"/>
                      <a:pt x="695706" y="538085"/>
                      <a:pt x="689896" y="539038"/>
                    </a:cubicBezTo>
                    <a:cubicBezTo>
                      <a:pt x="679704" y="522941"/>
                      <a:pt x="670084" y="507224"/>
                      <a:pt x="659892" y="491985"/>
                    </a:cubicBezTo>
                    <a:cubicBezTo>
                      <a:pt x="652082" y="480364"/>
                      <a:pt x="644652" y="468362"/>
                      <a:pt x="633603" y="459218"/>
                    </a:cubicBezTo>
                    <a:cubicBezTo>
                      <a:pt x="629984" y="456266"/>
                      <a:pt x="627412" y="451789"/>
                      <a:pt x="624650" y="447789"/>
                    </a:cubicBezTo>
                    <a:cubicBezTo>
                      <a:pt x="613982" y="432358"/>
                      <a:pt x="604552" y="415880"/>
                      <a:pt x="589312" y="404259"/>
                    </a:cubicBezTo>
                    <a:cubicBezTo>
                      <a:pt x="581883" y="398639"/>
                      <a:pt x="576072" y="391686"/>
                      <a:pt x="576263" y="381304"/>
                    </a:cubicBezTo>
                    <a:cubicBezTo>
                      <a:pt x="576263" y="380637"/>
                      <a:pt x="573787" y="379113"/>
                      <a:pt x="572738" y="379304"/>
                    </a:cubicBezTo>
                    <a:cubicBezTo>
                      <a:pt x="570929" y="379589"/>
                      <a:pt x="569405" y="380923"/>
                      <a:pt x="566738" y="382447"/>
                    </a:cubicBezTo>
                    <a:cubicBezTo>
                      <a:pt x="564738" y="374256"/>
                      <a:pt x="560642" y="369303"/>
                      <a:pt x="553498" y="366731"/>
                    </a:cubicBezTo>
                    <a:cubicBezTo>
                      <a:pt x="551022" y="365874"/>
                      <a:pt x="549307" y="362349"/>
                      <a:pt x="547402" y="360254"/>
                    </a:cubicBezTo>
                    <a:cubicBezTo>
                      <a:pt x="549212" y="356063"/>
                      <a:pt x="550450" y="352539"/>
                      <a:pt x="552069" y="349205"/>
                    </a:cubicBezTo>
                    <a:cubicBezTo>
                      <a:pt x="553498" y="346252"/>
                      <a:pt x="551498" y="344061"/>
                      <a:pt x="550545" y="341680"/>
                    </a:cubicBezTo>
                    <a:lnTo>
                      <a:pt x="550640" y="341585"/>
                    </a:lnTo>
                    <a:cubicBezTo>
                      <a:pt x="549117" y="341680"/>
                      <a:pt x="547307" y="341108"/>
                      <a:pt x="546164" y="341870"/>
                    </a:cubicBezTo>
                    <a:cubicBezTo>
                      <a:pt x="539687" y="345776"/>
                      <a:pt x="533591" y="344156"/>
                      <a:pt x="527018" y="341394"/>
                    </a:cubicBezTo>
                    <a:cubicBezTo>
                      <a:pt x="520351" y="338537"/>
                      <a:pt x="514827" y="335108"/>
                      <a:pt x="513398" y="327107"/>
                    </a:cubicBezTo>
                    <a:cubicBezTo>
                      <a:pt x="513207" y="325868"/>
                      <a:pt x="511397" y="324059"/>
                      <a:pt x="510254" y="323964"/>
                    </a:cubicBezTo>
                    <a:cubicBezTo>
                      <a:pt x="499301" y="323297"/>
                      <a:pt x="493109" y="314343"/>
                      <a:pt x="485299" y="308533"/>
                    </a:cubicBezTo>
                    <a:cubicBezTo>
                      <a:pt x="478155" y="303294"/>
                      <a:pt x="471583" y="297103"/>
                      <a:pt x="464439" y="291007"/>
                    </a:cubicBezTo>
                    <a:cubicBezTo>
                      <a:pt x="468154" y="287006"/>
                      <a:pt x="471107" y="283768"/>
                      <a:pt x="474822" y="279768"/>
                    </a:cubicBezTo>
                    <a:cubicBezTo>
                      <a:pt x="469106" y="275576"/>
                      <a:pt x="457391" y="278148"/>
                      <a:pt x="461963" y="265099"/>
                    </a:cubicBezTo>
                    <a:cubicBezTo>
                      <a:pt x="466916" y="268242"/>
                      <a:pt x="471774" y="271290"/>
                      <a:pt x="476727" y="274338"/>
                    </a:cubicBezTo>
                    <a:cubicBezTo>
                      <a:pt x="480251" y="276529"/>
                      <a:pt x="483965" y="278529"/>
                      <a:pt x="487489" y="280625"/>
                    </a:cubicBezTo>
                    <a:cubicBezTo>
                      <a:pt x="487489" y="280625"/>
                      <a:pt x="487489" y="280625"/>
                      <a:pt x="487489" y="280625"/>
                    </a:cubicBezTo>
                    <a:cubicBezTo>
                      <a:pt x="492443" y="285768"/>
                      <a:pt x="496443" y="292150"/>
                      <a:pt x="503587" y="294245"/>
                    </a:cubicBezTo>
                    <a:cubicBezTo>
                      <a:pt x="504444" y="294531"/>
                      <a:pt x="505873" y="293388"/>
                      <a:pt x="506635" y="292436"/>
                    </a:cubicBezTo>
                    <a:cubicBezTo>
                      <a:pt x="506921" y="292150"/>
                      <a:pt x="506159" y="290816"/>
                      <a:pt x="505683" y="289864"/>
                    </a:cubicBezTo>
                    <a:cubicBezTo>
                      <a:pt x="506063" y="289674"/>
                      <a:pt x="506539" y="289293"/>
                      <a:pt x="506635" y="289483"/>
                    </a:cubicBezTo>
                    <a:cubicBezTo>
                      <a:pt x="517113" y="296436"/>
                      <a:pt x="527590" y="303580"/>
                      <a:pt x="536924" y="312153"/>
                    </a:cubicBezTo>
                    <a:cubicBezTo>
                      <a:pt x="545497" y="320154"/>
                      <a:pt x="553593" y="328726"/>
                      <a:pt x="561499" y="337489"/>
                    </a:cubicBezTo>
                    <a:cubicBezTo>
                      <a:pt x="566738" y="343395"/>
                      <a:pt x="571977" y="343109"/>
                      <a:pt x="579120" y="339489"/>
                    </a:cubicBezTo>
                    <a:cubicBezTo>
                      <a:pt x="576453" y="338156"/>
                      <a:pt x="574643" y="336537"/>
                      <a:pt x="572929" y="336441"/>
                    </a:cubicBezTo>
                    <a:cubicBezTo>
                      <a:pt x="568833" y="336346"/>
                      <a:pt x="565785" y="336156"/>
                      <a:pt x="565976" y="330441"/>
                    </a:cubicBezTo>
                    <a:cubicBezTo>
                      <a:pt x="566071" y="328916"/>
                      <a:pt x="563880" y="326916"/>
                      <a:pt x="562261" y="325678"/>
                    </a:cubicBezTo>
                    <a:cubicBezTo>
                      <a:pt x="557689" y="322249"/>
                      <a:pt x="552831" y="319201"/>
                      <a:pt x="548259" y="315772"/>
                    </a:cubicBezTo>
                    <a:cubicBezTo>
                      <a:pt x="547116" y="314915"/>
                      <a:pt x="545783" y="313105"/>
                      <a:pt x="546068" y="312057"/>
                    </a:cubicBezTo>
                    <a:cubicBezTo>
                      <a:pt x="546831" y="308152"/>
                      <a:pt x="544925" y="306152"/>
                      <a:pt x="542354" y="303961"/>
                    </a:cubicBezTo>
                    <a:cubicBezTo>
                      <a:pt x="531876" y="295008"/>
                      <a:pt x="521399" y="285864"/>
                      <a:pt x="511112" y="276624"/>
                    </a:cubicBezTo>
                    <a:cubicBezTo>
                      <a:pt x="509778" y="275481"/>
                      <a:pt x="509302" y="273386"/>
                      <a:pt x="507778" y="270433"/>
                    </a:cubicBezTo>
                    <a:cubicBezTo>
                      <a:pt x="519018" y="271671"/>
                      <a:pt x="525971" y="277005"/>
                      <a:pt x="531019" y="284816"/>
                    </a:cubicBezTo>
                    <a:cubicBezTo>
                      <a:pt x="534067" y="289483"/>
                      <a:pt x="538163" y="290721"/>
                      <a:pt x="542640" y="291674"/>
                    </a:cubicBezTo>
                    <a:cubicBezTo>
                      <a:pt x="545973" y="292341"/>
                      <a:pt x="549402" y="292245"/>
                      <a:pt x="552831" y="292436"/>
                    </a:cubicBezTo>
                    <a:cubicBezTo>
                      <a:pt x="553308" y="290816"/>
                      <a:pt x="553688" y="289197"/>
                      <a:pt x="554641" y="285673"/>
                    </a:cubicBezTo>
                    <a:cubicBezTo>
                      <a:pt x="556832" y="289197"/>
                      <a:pt x="557879" y="290816"/>
                      <a:pt x="558927" y="292626"/>
                    </a:cubicBezTo>
                    <a:cubicBezTo>
                      <a:pt x="561975" y="297960"/>
                      <a:pt x="563404" y="303866"/>
                      <a:pt x="570833" y="306342"/>
                    </a:cubicBezTo>
                    <a:cubicBezTo>
                      <a:pt x="576834" y="308343"/>
                      <a:pt x="581978" y="313772"/>
                      <a:pt x="587121" y="318249"/>
                    </a:cubicBezTo>
                    <a:cubicBezTo>
                      <a:pt x="588931" y="319772"/>
                      <a:pt x="589788" y="322820"/>
                      <a:pt x="590550" y="325297"/>
                    </a:cubicBezTo>
                    <a:cubicBezTo>
                      <a:pt x="591503" y="328345"/>
                      <a:pt x="593884" y="328631"/>
                      <a:pt x="596075" y="330060"/>
                    </a:cubicBezTo>
                    <a:cubicBezTo>
                      <a:pt x="604171" y="335203"/>
                      <a:pt x="611505" y="341204"/>
                      <a:pt x="613791" y="351776"/>
                    </a:cubicBezTo>
                    <a:cubicBezTo>
                      <a:pt x="612553" y="352920"/>
                      <a:pt x="611410" y="353967"/>
                      <a:pt x="610267" y="355015"/>
                    </a:cubicBezTo>
                    <a:cubicBezTo>
                      <a:pt x="609124" y="355968"/>
                      <a:pt x="607981" y="356920"/>
                      <a:pt x="606267" y="358254"/>
                    </a:cubicBezTo>
                    <a:cubicBezTo>
                      <a:pt x="608838" y="362064"/>
                      <a:pt x="610743" y="365874"/>
                      <a:pt x="613506" y="369017"/>
                    </a:cubicBezTo>
                    <a:cubicBezTo>
                      <a:pt x="622745" y="379494"/>
                      <a:pt x="632174" y="389781"/>
                      <a:pt x="641699" y="399973"/>
                    </a:cubicBezTo>
                    <a:cubicBezTo>
                      <a:pt x="642843" y="401211"/>
                      <a:pt x="645033" y="401497"/>
                      <a:pt x="646843" y="402068"/>
                    </a:cubicBezTo>
                    <a:cubicBezTo>
                      <a:pt x="646462" y="397592"/>
                      <a:pt x="643700" y="394544"/>
                      <a:pt x="640938" y="391305"/>
                    </a:cubicBezTo>
                    <a:cubicBezTo>
                      <a:pt x="637508" y="387210"/>
                      <a:pt x="634461" y="382637"/>
                      <a:pt x="631127" y="378351"/>
                    </a:cubicBezTo>
                    <a:cubicBezTo>
                      <a:pt x="627602" y="373874"/>
                      <a:pt x="623983" y="369493"/>
                      <a:pt x="619030" y="363397"/>
                    </a:cubicBezTo>
                    <a:cubicBezTo>
                      <a:pt x="623221" y="363587"/>
                      <a:pt x="625697" y="362921"/>
                      <a:pt x="626936" y="363968"/>
                    </a:cubicBezTo>
                    <a:cubicBezTo>
                      <a:pt x="629793" y="366255"/>
                      <a:pt x="633222" y="369017"/>
                      <a:pt x="634175" y="372255"/>
                    </a:cubicBezTo>
                    <a:cubicBezTo>
                      <a:pt x="635699" y="377399"/>
                      <a:pt x="639223" y="380542"/>
                      <a:pt x="642366" y="384066"/>
                    </a:cubicBezTo>
                    <a:cubicBezTo>
                      <a:pt x="650558" y="393210"/>
                      <a:pt x="658939" y="402259"/>
                      <a:pt x="667227" y="411403"/>
                    </a:cubicBezTo>
                    <a:cubicBezTo>
                      <a:pt x="667512" y="411689"/>
                      <a:pt x="668084" y="411593"/>
                      <a:pt x="669798" y="411879"/>
                    </a:cubicBezTo>
                    <a:cubicBezTo>
                      <a:pt x="668464" y="408926"/>
                      <a:pt x="667798" y="406355"/>
                      <a:pt x="666369" y="404355"/>
                    </a:cubicBezTo>
                    <a:cubicBezTo>
                      <a:pt x="654558" y="388353"/>
                      <a:pt x="643224" y="371874"/>
                      <a:pt x="630555" y="356634"/>
                    </a:cubicBezTo>
                    <a:cubicBezTo>
                      <a:pt x="618840" y="342537"/>
                      <a:pt x="607886" y="327583"/>
                      <a:pt x="593217" y="316248"/>
                    </a:cubicBezTo>
                    <a:cubicBezTo>
                      <a:pt x="591598" y="315010"/>
                      <a:pt x="590645" y="312819"/>
                      <a:pt x="589217" y="311200"/>
                    </a:cubicBezTo>
                    <a:cubicBezTo>
                      <a:pt x="585311" y="306818"/>
                      <a:pt x="581502" y="302151"/>
                      <a:pt x="577215" y="298151"/>
                    </a:cubicBezTo>
                    <a:cubicBezTo>
                      <a:pt x="572929" y="294150"/>
                      <a:pt x="567214" y="291483"/>
                      <a:pt x="563595" y="287006"/>
                    </a:cubicBezTo>
                    <a:cubicBezTo>
                      <a:pt x="553593" y="274719"/>
                      <a:pt x="540734" y="265861"/>
                      <a:pt x="529686" y="254812"/>
                    </a:cubicBezTo>
                    <a:cubicBezTo>
                      <a:pt x="524637" y="249764"/>
                      <a:pt x="519779" y="245192"/>
                      <a:pt x="512540" y="244239"/>
                    </a:cubicBezTo>
                    <a:cubicBezTo>
                      <a:pt x="511112" y="244049"/>
                      <a:pt x="509207" y="243096"/>
                      <a:pt x="508540" y="241858"/>
                    </a:cubicBezTo>
                    <a:cubicBezTo>
                      <a:pt x="504730" y="234524"/>
                      <a:pt x="496443" y="231285"/>
                      <a:pt x="493395" y="223094"/>
                    </a:cubicBezTo>
                    <a:cubicBezTo>
                      <a:pt x="492347" y="220236"/>
                      <a:pt x="489871" y="217569"/>
                      <a:pt x="487395" y="215760"/>
                    </a:cubicBezTo>
                    <a:cubicBezTo>
                      <a:pt x="475488" y="206616"/>
                      <a:pt x="463487" y="197567"/>
                      <a:pt x="451199" y="188899"/>
                    </a:cubicBezTo>
                    <a:cubicBezTo>
                      <a:pt x="446532" y="185660"/>
                      <a:pt x="441960" y="182422"/>
                      <a:pt x="435388" y="182708"/>
                    </a:cubicBezTo>
                    <a:cubicBezTo>
                      <a:pt x="431388" y="182803"/>
                      <a:pt x="427197" y="178898"/>
                      <a:pt x="423386" y="176897"/>
                    </a:cubicBezTo>
                    <a:cubicBezTo>
                      <a:pt x="423768" y="174230"/>
                      <a:pt x="423958" y="172706"/>
                      <a:pt x="424149" y="171182"/>
                    </a:cubicBezTo>
                    <a:cubicBezTo>
                      <a:pt x="415576" y="163943"/>
                      <a:pt x="407384" y="156323"/>
                      <a:pt x="397574" y="150799"/>
                    </a:cubicBezTo>
                    <a:cubicBezTo>
                      <a:pt x="384524" y="143465"/>
                      <a:pt x="371380" y="136321"/>
                      <a:pt x="360236" y="125939"/>
                    </a:cubicBezTo>
                    <a:cubicBezTo>
                      <a:pt x="358807" y="124605"/>
                      <a:pt x="356235" y="124796"/>
                      <a:pt x="354521" y="123653"/>
                    </a:cubicBezTo>
                    <a:cubicBezTo>
                      <a:pt x="346615" y="118414"/>
                      <a:pt x="336423" y="117652"/>
                      <a:pt x="329851" y="109651"/>
                    </a:cubicBezTo>
                    <a:cubicBezTo>
                      <a:pt x="328613" y="108127"/>
                      <a:pt x="326137" y="107460"/>
                      <a:pt x="324231" y="106793"/>
                    </a:cubicBezTo>
                    <a:cubicBezTo>
                      <a:pt x="320040" y="105365"/>
                      <a:pt x="316706" y="103365"/>
                      <a:pt x="314706" y="98888"/>
                    </a:cubicBezTo>
                    <a:cubicBezTo>
                      <a:pt x="313944" y="97173"/>
                      <a:pt x="311277" y="94697"/>
                      <a:pt x="310039" y="94982"/>
                    </a:cubicBezTo>
                    <a:cubicBezTo>
                      <a:pt x="302133" y="96792"/>
                      <a:pt x="299371" y="89077"/>
                      <a:pt x="294513" y="85839"/>
                    </a:cubicBezTo>
                    <a:cubicBezTo>
                      <a:pt x="273463" y="72122"/>
                      <a:pt x="251556" y="60121"/>
                      <a:pt x="229648" y="48119"/>
                    </a:cubicBezTo>
                    <a:cubicBezTo>
                      <a:pt x="211455" y="38118"/>
                      <a:pt x="192786" y="28974"/>
                      <a:pt x="174117" y="20021"/>
                    </a:cubicBezTo>
                    <a:cubicBezTo>
                      <a:pt x="162592" y="14496"/>
                      <a:pt x="150781" y="9829"/>
                      <a:pt x="138875" y="5067"/>
                    </a:cubicBezTo>
                    <a:cubicBezTo>
                      <a:pt x="135541" y="3733"/>
                      <a:pt x="131731" y="3066"/>
                      <a:pt x="128302" y="3352"/>
                    </a:cubicBezTo>
                    <a:cubicBezTo>
                      <a:pt x="125539" y="3543"/>
                      <a:pt x="120396" y="-744"/>
                      <a:pt x="118777" y="113"/>
                    </a:cubicBezTo>
                    <a:cubicBezTo>
                      <a:pt x="118872" y="209"/>
                      <a:pt x="118872" y="209"/>
                      <a:pt x="118872" y="304"/>
                    </a:cubicBezTo>
                    <a:cubicBezTo>
                      <a:pt x="118968" y="494"/>
                      <a:pt x="118968" y="685"/>
                      <a:pt x="118968" y="875"/>
                    </a:cubicBezTo>
                    <a:cubicBezTo>
                      <a:pt x="118968" y="1066"/>
                      <a:pt x="118968" y="1256"/>
                      <a:pt x="118968" y="1542"/>
                    </a:cubicBezTo>
                    <a:cubicBezTo>
                      <a:pt x="118968" y="1637"/>
                      <a:pt x="118968" y="1828"/>
                      <a:pt x="119063" y="2018"/>
                    </a:cubicBezTo>
                    <a:cubicBezTo>
                      <a:pt x="119158" y="2399"/>
                      <a:pt x="119253" y="2876"/>
                      <a:pt x="119253" y="3066"/>
                    </a:cubicBezTo>
                    <a:lnTo>
                      <a:pt x="119253" y="3543"/>
                    </a:lnTo>
                    <a:lnTo>
                      <a:pt x="119253" y="4019"/>
                    </a:lnTo>
                    <a:cubicBezTo>
                      <a:pt x="119253" y="4114"/>
                      <a:pt x="119349" y="4114"/>
                      <a:pt x="119539" y="4209"/>
                    </a:cubicBezTo>
                    <a:cubicBezTo>
                      <a:pt x="119729" y="4304"/>
                      <a:pt x="119920" y="4304"/>
                      <a:pt x="119920" y="4400"/>
                    </a:cubicBezTo>
                    <a:cubicBezTo>
                      <a:pt x="119920" y="4495"/>
                      <a:pt x="119920" y="4495"/>
                      <a:pt x="119920" y="4590"/>
                    </a:cubicBezTo>
                    <a:cubicBezTo>
                      <a:pt x="119825" y="4971"/>
                      <a:pt x="119825" y="5257"/>
                      <a:pt x="119729" y="5638"/>
                    </a:cubicBezTo>
                    <a:cubicBezTo>
                      <a:pt x="119634" y="6305"/>
                      <a:pt x="119539" y="6971"/>
                      <a:pt x="119349" y="7543"/>
                    </a:cubicBezTo>
                    <a:cubicBezTo>
                      <a:pt x="119253" y="8115"/>
                      <a:pt x="119063" y="8686"/>
                      <a:pt x="118968" y="9353"/>
                    </a:cubicBezTo>
                    <a:cubicBezTo>
                      <a:pt x="118872" y="9924"/>
                      <a:pt x="118682" y="10496"/>
                      <a:pt x="118586" y="11067"/>
                    </a:cubicBezTo>
                    <a:cubicBezTo>
                      <a:pt x="118396" y="11829"/>
                      <a:pt x="118206" y="12686"/>
                      <a:pt x="117920" y="13448"/>
                    </a:cubicBezTo>
                    <a:cubicBezTo>
                      <a:pt x="117824" y="13829"/>
                      <a:pt x="117729" y="14210"/>
                      <a:pt x="117539" y="14592"/>
                    </a:cubicBezTo>
                    <a:cubicBezTo>
                      <a:pt x="117158" y="15734"/>
                      <a:pt x="116777" y="16877"/>
                      <a:pt x="116396" y="18020"/>
                    </a:cubicBezTo>
                    <a:cubicBezTo>
                      <a:pt x="116110" y="18878"/>
                      <a:pt x="115729" y="19735"/>
                      <a:pt x="115443" y="20592"/>
                    </a:cubicBezTo>
                    <a:cubicBezTo>
                      <a:pt x="115158" y="21354"/>
                      <a:pt x="114777" y="22211"/>
                      <a:pt x="114491" y="22973"/>
                    </a:cubicBezTo>
                    <a:cubicBezTo>
                      <a:pt x="114205" y="23640"/>
                      <a:pt x="113919" y="24402"/>
                      <a:pt x="113538" y="25069"/>
                    </a:cubicBezTo>
                    <a:cubicBezTo>
                      <a:pt x="113062" y="26117"/>
                      <a:pt x="112586" y="27069"/>
                      <a:pt x="112109" y="28117"/>
                    </a:cubicBezTo>
                    <a:cubicBezTo>
                      <a:pt x="111729" y="28974"/>
                      <a:pt x="111347" y="29736"/>
                      <a:pt x="110871" y="30593"/>
                    </a:cubicBezTo>
                    <a:cubicBezTo>
                      <a:pt x="110395" y="31451"/>
                      <a:pt x="110014" y="32308"/>
                      <a:pt x="109538" y="33165"/>
                    </a:cubicBezTo>
                    <a:cubicBezTo>
                      <a:pt x="109252" y="33642"/>
                      <a:pt x="108966" y="34213"/>
                      <a:pt x="108681" y="34689"/>
                    </a:cubicBezTo>
                    <a:cubicBezTo>
                      <a:pt x="108395" y="35261"/>
                      <a:pt x="108014" y="35927"/>
                      <a:pt x="107728" y="36499"/>
                    </a:cubicBezTo>
                    <a:cubicBezTo>
                      <a:pt x="107347" y="37166"/>
                      <a:pt x="107061" y="37737"/>
                      <a:pt x="106680" y="38404"/>
                    </a:cubicBezTo>
                    <a:cubicBezTo>
                      <a:pt x="106299" y="39071"/>
                      <a:pt x="105918" y="39833"/>
                      <a:pt x="105537" y="40499"/>
                    </a:cubicBezTo>
                    <a:cubicBezTo>
                      <a:pt x="105156" y="41166"/>
                      <a:pt x="104775" y="41833"/>
                      <a:pt x="104394" y="42500"/>
                    </a:cubicBezTo>
                    <a:cubicBezTo>
                      <a:pt x="104108" y="42976"/>
                      <a:pt x="103918" y="43357"/>
                      <a:pt x="103632" y="43833"/>
                    </a:cubicBezTo>
                    <a:cubicBezTo>
                      <a:pt x="103347" y="44405"/>
                      <a:pt x="103061" y="44881"/>
                      <a:pt x="102680" y="45452"/>
                    </a:cubicBezTo>
                    <a:cubicBezTo>
                      <a:pt x="102394" y="45929"/>
                      <a:pt x="102108" y="46405"/>
                      <a:pt x="101918" y="46881"/>
                    </a:cubicBezTo>
                    <a:cubicBezTo>
                      <a:pt x="101632" y="47357"/>
                      <a:pt x="101346" y="47834"/>
                      <a:pt x="101061" y="48310"/>
                    </a:cubicBezTo>
                    <a:cubicBezTo>
                      <a:pt x="100584" y="49072"/>
                      <a:pt x="100203" y="49834"/>
                      <a:pt x="99727" y="50501"/>
                    </a:cubicBezTo>
                    <a:cubicBezTo>
                      <a:pt x="99536" y="50882"/>
                      <a:pt x="99346" y="51168"/>
                      <a:pt x="99156" y="51548"/>
                    </a:cubicBezTo>
                    <a:cubicBezTo>
                      <a:pt x="98965" y="51834"/>
                      <a:pt x="98774" y="52215"/>
                      <a:pt x="98584" y="52501"/>
                    </a:cubicBezTo>
                    <a:cubicBezTo>
                      <a:pt x="98489" y="52692"/>
                      <a:pt x="98393" y="52787"/>
                      <a:pt x="98298" y="52977"/>
                    </a:cubicBezTo>
                    <a:cubicBezTo>
                      <a:pt x="98203" y="53168"/>
                      <a:pt x="98108" y="53263"/>
                      <a:pt x="98013" y="53453"/>
                    </a:cubicBezTo>
                    <a:cubicBezTo>
                      <a:pt x="98108" y="53358"/>
                      <a:pt x="98203" y="53358"/>
                      <a:pt x="98298" y="53263"/>
                    </a:cubicBezTo>
                    <a:cubicBezTo>
                      <a:pt x="98393" y="53168"/>
                      <a:pt x="98489" y="53168"/>
                      <a:pt x="98584" y="53072"/>
                    </a:cubicBezTo>
                    <a:cubicBezTo>
                      <a:pt x="98584" y="53168"/>
                      <a:pt x="98679" y="53263"/>
                      <a:pt x="98679" y="53358"/>
                    </a:cubicBezTo>
                    <a:cubicBezTo>
                      <a:pt x="98774" y="53549"/>
                      <a:pt x="98774" y="53644"/>
                      <a:pt x="98870" y="53739"/>
                    </a:cubicBezTo>
                    <a:cubicBezTo>
                      <a:pt x="98965" y="53930"/>
                      <a:pt x="99060" y="54120"/>
                      <a:pt x="99156" y="54311"/>
                    </a:cubicBezTo>
                    <a:cubicBezTo>
                      <a:pt x="99251" y="54406"/>
                      <a:pt x="99251" y="54596"/>
                      <a:pt x="99251" y="54692"/>
                    </a:cubicBezTo>
                    <a:cubicBezTo>
                      <a:pt x="99346" y="55073"/>
                      <a:pt x="99441" y="55358"/>
                      <a:pt x="99536" y="55740"/>
                    </a:cubicBezTo>
                    <a:cubicBezTo>
                      <a:pt x="99632" y="56216"/>
                      <a:pt x="99727" y="56597"/>
                      <a:pt x="99727" y="56978"/>
                    </a:cubicBezTo>
                    <a:cubicBezTo>
                      <a:pt x="99727" y="57454"/>
                      <a:pt x="99727" y="57835"/>
                      <a:pt x="99727" y="58216"/>
                    </a:cubicBezTo>
                    <a:cubicBezTo>
                      <a:pt x="99727" y="58692"/>
                      <a:pt x="99632" y="59168"/>
                      <a:pt x="99536" y="59549"/>
                    </a:cubicBezTo>
                    <a:cubicBezTo>
                      <a:pt x="99441" y="59930"/>
                      <a:pt x="99346" y="60216"/>
                      <a:pt x="99251" y="60597"/>
                    </a:cubicBezTo>
                    <a:cubicBezTo>
                      <a:pt x="99156" y="60788"/>
                      <a:pt x="99060" y="60978"/>
                      <a:pt x="98965" y="61264"/>
                    </a:cubicBezTo>
                    <a:cubicBezTo>
                      <a:pt x="98774" y="61645"/>
                      <a:pt x="98679" y="61931"/>
                      <a:pt x="98489" y="62312"/>
                    </a:cubicBezTo>
                    <a:cubicBezTo>
                      <a:pt x="98298" y="62788"/>
                      <a:pt x="98013" y="63264"/>
                      <a:pt x="97822" y="63645"/>
                    </a:cubicBezTo>
                    <a:cubicBezTo>
                      <a:pt x="97727" y="63931"/>
                      <a:pt x="97536" y="64217"/>
                      <a:pt x="97441" y="64502"/>
                    </a:cubicBezTo>
                    <a:cubicBezTo>
                      <a:pt x="97155" y="65169"/>
                      <a:pt x="96774" y="65836"/>
                      <a:pt x="96393" y="66407"/>
                    </a:cubicBezTo>
                    <a:cubicBezTo>
                      <a:pt x="96108" y="66884"/>
                      <a:pt x="95917" y="67265"/>
                      <a:pt x="95631" y="67741"/>
                    </a:cubicBezTo>
                    <a:cubicBezTo>
                      <a:pt x="95250" y="68313"/>
                      <a:pt x="94869" y="68884"/>
                      <a:pt x="94488" y="69551"/>
                    </a:cubicBezTo>
                    <a:cubicBezTo>
                      <a:pt x="94107" y="70122"/>
                      <a:pt x="93822" y="70598"/>
                      <a:pt x="93440" y="71170"/>
                    </a:cubicBezTo>
                    <a:cubicBezTo>
                      <a:pt x="93250" y="71551"/>
                      <a:pt x="92964" y="71837"/>
                      <a:pt x="92774" y="72218"/>
                    </a:cubicBezTo>
                    <a:cubicBezTo>
                      <a:pt x="92107" y="73361"/>
                      <a:pt x="91440" y="74408"/>
                      <a:pt x="90869" y="75551"/>
                    </a:cubicBezTo>
                    <a:cubicBezTo>
                      <a:pt x="90774" y="75742"/>
                      <a:pt x="90678" y="76028"/>
                      <a:pt x="90488" y="76218"/>
                    </a:cubicBezTo>
                    <a:cubicBezTo>
                      <a:pt x="90297" y="76599"/>
                      <a:pt x="90202" y="76980"/>
                      <a:pt x="90107" y="77361"/>
                    </a:cubicBezTo>
                    <a:cubicBezTo>
                      <a:pt x="90011" y="77838"/>
                      <a:pt x="89916" y="78314"/>
                      <a:pt x="89821" y="78790"/>
                    </a:cubicBezTo>
                    <a:cubicBezTo>
                      <a:pt x="89821" y="79076"/>
                      <a:pt x="89726" y="79457"/>
                      <a:pt x="89726" y="79743"/>
                    </a:cubicBezTo>
                    <a:cubicBezTo>
                      <a:pt x="89726" y="80028"/>
                      <a:pt x="89726" y="80409"/>
                      <a:pt x="89726" y="80695"/>
                    </a:cubicBezTo>
                    <a:cubicBezTo>
                      <a:pt x="89726" y="81457"/>
                      <a:pt x="89726" y="82219"/>
                      <a:pt x="89631" y="82886"/>
                    </a:cubicBezTo>
                    <a:cubicBezTo>
                      <a:pt x="89535" y="84029"/>
                      <a:pt x="89345" y="85172"/>
                      <a:pt x="88773" y="86124"/>
                    </a:cubicBezTo>
                    <a:cubicBezTo>
                      <a:pt x="88488" y="86696"/>
                      <a:pt x="88011" y="87267"/>
                      <a:pt x="87439" y="87743"/>
                    </a:cubicBezTo>
                    <a:cubicBezTo>
                      <a:pt x="87059" y="88124"/>
                      <a:pt x="86583" y="88505"/>
                      <a:pt x="86202" y="88982"/>
                    </a:cubicBezTo>
                    <a:cubicBezTo>
                      <a:pt x="85630" y="89553"/>
                      <a:pt x="85154" y="90315"/>
                      <a:pt x="84677" y="90982"/>
                    </a:cubicBezTo>
                    <a:cubicBezTo>
                      <a:pt x="84297" y="91553"/>
                      <a:pt x="83915" y="92125"/>
                      <a:pt x="83630" y="92696"/>
                    </a:cubicBezTo>
                    <a:cubicBezTo>
                      <a:pt x="82963" y="93744"/>
                      <a:pt x="82391" y="94792"/>
                      <a:pt x="81725" y="95840"/>
                    </a:cubicBezTo>
                    <a:cubicBezTo>
                      <a:pt x="81344" y="96411"/>
                      <a:pt x="80868" y="97078"/>
                      <a:pt x="80486" y="97649"/>
                    </a:cubicBezTo>
                    <a:cubicBezTo>
                      <a:pt x="79820" y="98602"/>
                      <a:pt x="79058" y="99459"/>
                      <a:pt x="78391" y="100412"/>
                    </a:cubicBezTo>
                    <a:cubicBezTo>
                      <a:pt x="77343" y="101745"/>
                      <a:pt x="76200" y="103079"/>
                      <a:pt x="75152" y="104412"/>
                    </a:cubicBezTo>
                    <a:cubicBezTo>
                      <a:pt x="74105" y="105555"/>
                      <a:pt x="73057" y="106698"/>
                      <a:pt x="71914" y="107746"/>
                    </a:cubicBezTo>
                    <a:cubicBezTo>
                      <a:pt x="71438" y="108127"/>
                      <a:pt x="71057" y="108603"/>
                      <a:pt x="70581" y="108984"/>
                    </a:cubicBezTo>
                    <a:cubicBezTo>
                      <a:pt x="70009" y="109556"/>
                      <a:pt x="69533" y="110222"/>
                      <a:pt x="68961" y="110889"/>
                    </a:cubicBezTo>
                    <a:cubicBezTo>
                      <a:pt x="68199" y="111937"/>
                      <a:pt x="67437" y="112985"/>
                      <a:pt x="66675" y="114032"/>
                    </a:cubicBezTo>
                    <a:cubicBezTo>
                      <a:pt x="66485" y="114318"/>
                      <a:pt x="66294" y="114604"/>
                      <a:pt x="66104" y="114890"/>
                    </a:cubicBezTo>
                    <a:cubicBezTo>
                      <a:pt x="65818" y="115175"/>
                      <a:pt x="65627" y="115556"/>
                      <a:pt x="65342" y="115842"/>
                    </a:cubicBezTo>
                    <a:cubicBezTo>
                      <a:pt x="64389" y="117080"/>
                      <a:pt x="63341" y="118319"/>
                      <a:pt x="62389" y="119557"/>
                    </a:cubicBezTo>
                    <a:cubicBezTo>
                      <a:pt x="61722" y="120319"/>
                      <a:pt x="61056" y="121176"/>
                      <a:pt x="60389" y="121938"/>
                    </a:cubicBezTo>
                    <a:cubicBezTo>
                      <a:pt x="59913" y="122510"/>
                      <a:pt x="59341" y="123176"/>
                      <a:pt x="58770" y="123748"/>
                    </a:cubicBezTo>
                    <a:cubicBezTo>
                      <a:pt x="58103" y="124510"/>
                      <a:pt x="57341" y="125367"/>
                      <a:pt x="56674" y="126129"/>
                    </a:cubicBezTo>
                    <a:cubicBezTo>
                      <a:pt x="55531" y="127368"/>
                      <a:pt x="54388" y="128701"/>
                      <a:pt x="53245" y="129939"/>
                    </a:cubicBezTo>
                    <a:cubicBezTo>
                      <a:pt x="52007" y="131273"/>
                      <a:pt x="50768" y="132606"/>
                      <a:pt x="49625" y="134035"/>
                    </a:cubicBezTo>
                    <a:cubicBezTo>
                      <a:pt x="49245" y="134511"/>
                      <a:pt x="48863" y="134892"/>
                      <a:pt x="48483" y="135368"/>
                    </a:cubicBezTo>
                    <a:cubicBezTo>
                      <a:pt x="47340" y="136702"/>
                      <a:pt x="46197" y="137940"/>
                      <a:pt x="44958" y="139178"/>
                    </a:cubicBezTo>
                    <a:cubicBezTo>
                      <a:pt x="43911" y="140321"/>
                      <a:pt x="42863" y="141465"/>
                      <a:pt x="41815" y="142512"/>
                    </a:cubicBezTo>
                    <a:cubicBezTo>
                      <a:pt x="40767" y="143655"/>
                      <a:pt x="39720" y="144703"/>
                      <a:pt x="38577" y="145846"/>
                    </a:cubicBezTo>
                    <a:cubicBezTo>
                      <a:pt x="37815" y="146608"/>
                      <a:pt x="36957" y="147465"/>
                      <a:pt x="36195" y="148227"/>
                    </a:cubicBezTo>
                    <a:cubicBezTo>
                      <a:pt x="35814" y="148608"/>
                      <a:pt x="35529" y="148894"/>
                      <a:pt x="35147" y="149275"/>
                    </a:cubicBezTo>
                    <a:cubicBezTo>
                      <a:pt x="34766" y="149656"/>
                      <a:pt x="34290" y="150132"/>
                      <a:pt x="33909" y="150513"/>
                    </a:cubicBezTo>
                    <a:cubicBezTo>
                      <a:pt x="33338" y="151085"/>
                      <a:pt x="32861" y="151561"/>
                      <a:pt x="32290" y="152132"/>
                    </a:cubicBezTo>
                    <a:cubicBezTo>
                      <a:pt x="32099" y="152323"/>
                      <a:pt x="31814" y="152609"/>
                      <a:pt x="31623" y="152799"/>
                    </a:cubicBezTo>
                    <a:cubicBezTo>
                      <a:pt x="31242" y="153180"/>
                      <a:pt x="30861" y="153561"/>
                      <a:pt x="30480" y="153942"/>
                    </a:cubicBezTo>
                    <a:cubicBezTo>
                      <a:pt x="30004" y="154323"/>
                      <a:pt x="29623" y="154799"/>
                      <a:pt x="29146" y="155180"/>
                    </a:cubicBezTo>
                    <a:cubicBezTo>
                      <a:pt x="28861" y="155466"/>
                      <a:pt x="28480" y="155752"/>
                      <a:pt x="28194" y="156038"/>
                    </a:cubicBezTo>
                    <a:cubicBezTo>
                      <a:pt x="27718" y="156419"/>
                      <a:pt x="27337" y="156895"/>
                      <a:pt x="26861" y="157276"/>
                    </a:cubicBezTo>
                    <a:cubicBezTo>
                      <a:pt x="26480" y="157657"/>
                      <a:pt x="26099" y="158038"/>
                      <a:pt x="25622" y="158419"/>
                    </a:cubicBezTo>
                    <a:cubicBezTo>
                      <a:pt x="25337" y="158705"/>
                      <a:pt x="24955" y="158991"/>
                      <a:pt x="24670" y="159276"/>
                    </a:cubicBezTo>
                    <a:cubicBezTo>
                      <a:pt x="23908" y="159943"/>
                      <a:pt x="23241" y="160705"/>
                      <a:pt x="22479" y="161372"/>
                    </a:cubicBezTo>
                    <a:cubicBezTo>
                      <a:pt x="21813" y="161943"/>
                      <a:pt x="21241" y="162515"/>
                      <a:pt x="20574" y="163086"/>
                    </a:cubicBezTo>
                    <a:cubicBezTo>
                      <a:pt x="19717" y="163943"/>
                      <a:pt x="18765" y="164801"/>
                      <a:pt x="17907" y="165563"/>
                    </a:cubicBezTo>
                    <a:cubicBezTo>
                      <a:pt x="17526" y="165944"/>
                      <a:pt x="17145" y="166229"/>
                      <a:pt x="16859" y="166611"/>
                    </a:cubicBezTo>
                    <a:cubicBezTo>
                      <a:pt x="16097" y="167372"/>
                      <a:pt x="15336" y="168039"/>
                      <a:pt x="14574" y="168801"/>
                    </a:cubicBezTo>
                    <a:cubicBezTo>
                      <a:pt x="14193" y="169182"/>
                      <a:pt x="13811" y="169563"/>
                      <a:pt x="13335" y="169944"/>
                    </a:cubicBezTo>
                    <a:cubicBezTo>
                      <a:pt x="12859" y="170420"/>
                      <a:pt x="12383" y="170801"/>
                      <a:pt x="11906" y="171278"/>
                    </a:cubicBezTo>
                    <a:cubicBezTo>
                      <a:pt x="11335" y="171754"/>
                      <a:pt x="10859" y="172325"/>
                      <a:pt x="10287" y="172802"/>
                    </a:cubicBezTo>
                    <a:cubicBezTo>
                      <a:pt x="9716" y="173373"/>
                      <a:pt x="9049" y="173945"/>
                      <a:pt x="8477" y="174516"/>
                    </a:cubicBezTo>
                    <a:cubicBezTo>
                      <a:pt x="7906" y="175088"/>
                      <a:pt x="7239" y="175659"/>
                      <a:pt x="6668" y="176231"/>
                    </a:cubicBezTo>
                    <a:cubicBezTo>
                      <a:pt x="6191" y="176707"/>
                      <a:pt x="5715" y="177088"/>
                      <a:pt x="5334" y="177564"/>
                    </a:cubicBezTo>
                    <a:cubicBezTo>
                      <a:pt x="4953" y="177945"/>
                      <a:pt x="4572" y="178326"/>
                      <a:pt x="4191" y="178707"/>
                    </a:cubicBezTo>
                    <a:cubicBezTo>
                      <a:pt x="3524" y="179374"/>
                      <a:pt x="2858" y="179945"/>
                      <a:pt x="2191" y="180612"/>
                    </a:cubicBezTo>
                    <a:cubicBezTo>
                      <a:pt x="1905" y="180898"/>
                      <a:pt x="1620" y="181089"/>
                      <a:pt x="1429" y="181374"/>
                    </a:cubicBezTo>
                    <a:cubicBezTo>
                      <a:pt x="1143" y="181660"/>
                      <a:pt x="762" y="182041"/>
                      <a:pt x="477" y="182327"/>
                    </a:cubicBezTo>
                    <a:cubicBezTo>
                      <a:pt x="381" y="182422"/>
                      <a:pt x="286" y="182517"/>
                      <a:pt x="191" y="182613"/>
                    </a:cubicBezTo>
                    <a:cubicBezTo>
                      <a:pt x="95" y="182708"/>
                      <a:pt x="0" y="182803"/>
                      <a:pt x="0" y="182803"/>
                    </a:cubicBezTo>
                    <a:cubicBezTo>
                      <a:pt x="12002" y="187947"/>
                      <a:pt x="37815" y="198805"/>
                      <a:pt x="40100" y="199757"/>
                    </a:cubicBezTo>
                    <a:cubicBezTo>
                      <a:pt x="53436" y="204996"/>
                      <a:pt x="66866" y="209949"/>
                      <a:pt x="80106" y="215283"/>
                    </a:cubicBezTo>
                    <a:cubicBezTo>
                      <a:pt x="87535" y="218236"/>
                      <a:pt x="94488" y="222999"/>
                      <a:pt x="102013" y="224618"/>
                    </a:cubicBezTo>
                    <a:cubicBezTo>
                      <a:pt x="115158" y="227475"/>
                      <a:pt x="126683" y="234143"/>
                      <a:pt x="138303" y="240143"/>
                    </a:cubicBezTo>
                    <a:cubicBezTo>
                      <a:pt x="175260" y="259193"/>
                      <a:pt x="211646" y="279387"/>
                      <a:pt x="248221" y="299389"/>
                    </a:cubicBezTo>
                    <a:cubicBezTo>
                      <a:pt x="259461" y="305485"/>
                      <a:pt x="270224" y="312438"/>
                      <a:pt x="281369" y="318820"/>
                    </a:cubicBezTo>
                    <a:cubicBezTo>
                      <a:pt x="286417" y="321773"/>
                      <a:pt x="291846" y="324059"/>
                      <a:pt x="296895" y="327107"/>
                    </a:cubicBezTo>
                    <a:cubicBezTo>
                      <a:pt x="312039" y="336060"/>
                      <a:pt x="327470" y="344633"/>
                      <a:pt x="342233" y="354253"/>
                    </a:cubicBezTo>
                    <a:cubicBezTo>
                      <a:pt x="363664" y="368255"/>
                      <a:pt x="384715" y="382828"/>
                      <a:pt x="405670" y="397687"/>
                    </a:cubicBezTo>
                    <a:cubicBezTo>
                      <a:pt x="424434" y="411022"/>
                      <a:pt x="442913" y="424929"/>
                      <a:pt x="461296" y="438740"/>
                    </a:cubicBezTo>
                    <a:cubicBezTo>
                      <a:pt x="471583" y="446455"/>
                      <a:pt x="481013" y="455599"/>
                      <a:pt x="491966" y="462171"/>
                    </a:cubicBezTo>
                    <a:cubicBezTo>
                      <a:pt x="501968" y="468172"/>
                      <a:pt x="512826" y="472077"/>
                      <a:pt x="517113" y="484650"/>
                    </a:cubicBezTo>
                    <a:cubicBezTo>
                      <a:pt x="517398" y="485508"/>
                      <a:pt x="518636" y="486079"/>
                      <a:pt x="519399" y="486841"/>
                    </a:cubicBezTo>
                    <a:cubicBezTo>
                      <a:pt x="529971" y="496747"/>
                      <a:pt x="540830" y="506462"/>
                      <a:pt x="551117" y="516654"/>
                    </a:cubicBezTo>
                    <a:cubicBezTo>
                      <a:pt x="561880" y="527227"/>
                      <a:pt x="572548" y="537895"/>
                      <a:pt x="582549" y="549230"/>
                    </a:cubicBezTo>
                    <a:cubicBezTo>
                      <a:pt x="586930" y="554183"/>
                      <a:pt x="591217" y="559231"/>
                      <a:pt x="595599" y="564279"/>
                    </a:cubicBezTo>
                    <a:cubicBezTo>
                      <a:pt x="595694" y="564279"/>
                      <a:pt x="595694" y="564279"/>
                      <a:pt x="595694" y="564279"/>
                    </a:cubicBezTo>
                    <a:cubicBezTo>
                      <a:pt x="596075" y="564375"/>
                      <a:pt x="596455" y="564470"/>
                      <a:pt x="596742" y="564565"/>
                    </a:cubicBezTo>
                    <a:cubicBezTo>
                      <a:pt x="597313" y="564756"/>
                      <a:pt x="597789" y="564851"/>
                      <a:pt x="598361" y="565041"/>
                    </a:cubicBezTo>
                    <a:cubicBezTo>
                      <a:pt x="599123" y="565232"/>
                      <a:pt x="599790" y="565422"/>
                      <a:pt x="600552" y="565613"/>
                    </a:cubicBezTo>
                    <a:cubicBezTo>
                      <a:pt x="601409" y="565803"/>
                      <a:pt x="602171" y="566089"/>
                      <a:pt x="603028" y="566375"/>
                    </a:cubicBezTo>
                    <a:cubicBezTo>
                      <a:pt x="603790" y="566565"/>
                      <a:pt x="604552" y="566851"/>
                      <a:pt x="605314" y="567041"/>
                    </a:cubicBezTo>
                    <a:cubicBezTo>
                      <a:pt x="606933" y="567518"/>
                      <a:pt x="608457" y="567994"/>
                      <a:pt x="610077" y="568470"/>
                    </a:cubicBezTo>
                    <a:cubicBezTo>
                      <a:pt x="610934" y="568756"/>
                      <a:pt x="611791" y="569042"/>
                      <a:pt x="612648" y="569232"/>
                    </a:cubicBezTo>
                    <a:cubicBezTo>
                      <a:pt x="613886" y="569613"/>
                      <a:pt x="615029" y="569994"/>
                      <a:pt x="616172" y="570375"/>
                    </a:cubicBezTo>
                    <a:cubicBezTo>
                      <a:pt x="617030" y="570661"/>
                      <a:pt x="617792" y="570947"/>
                      <a:pt x="618649" y="571233"/>
                    </a:cubicBezTo>
                    <a:cubicBezTo>
                      <a:pt x="620173" y="571709"/>
                      <a:pt x="621602" y="572280"/>
                      <a:pt x="623126" y="572756"/>
                    </a:cubicBezTo>
                    <a:cubicBezTo>
                      <a:pt x="624459" y="573233"/>
                      <a:pt x="625697" y="573709"/>
                      <a:pt x="627031" y="574090"/>
                    </a:cubicBezTo>
                    <a:cubicBezTo>
                      <a:pt x="627793" y="574376"/>
                      <a:pt x="628555" y="574662"/>
                      <a:pt x="629317" y="574947"/>
                    </a:cubicBezTo>
                    <a:cubicBezTo>
                      <a:pt x="630270" y="575328"/>
                      <a:pt x="631222" y="575614"/>
                      <a:pt x="632174" y="575995"/>
                    </a:cubicBezTo>
                    <a:cubicBezTo>
                      <a:pt x="634175" y="576757"/>
                      <a:pt x="636175" y="577519"/>
                      <a:pt x="638175" y="578281"/>
                    </a:cubicBezTo>
                    <a:cubicBezTo>
                      <a:pt x="640652" y="579233"/>
                      <a:pt x="643224" y="580281"/>
                      <a:pt x="645700" y="581234"/>
                    </a:cubicBezTo>
                    <a:cubicBezTo>
                      <a:pt x="646652" y="581615"/>
                      <a:pt x="647605" y="581901"/>
                      <a:pt x="648558" y="582186"/>
                    </a:cubicBezTo>
                    <a:cubicBezTo>
                      <a:pt x="649320" y="582377"/>
                      <a:pt x="650081" y="582567"/>
                      <a:pt x="650748" y="582662"/>
                    </a:cubicBezTo>
                    <a:cubicBezTo>
                      <a:pt x="651510" y="582948"/>
                      <a:pt x="652368" y="583139"/>
                      <a:pt x="653129" y="583329"/>
                    </a:cubicBezTo>
                    <a:cubicBezTo>
                      <a:pt x="654177" y="583520"/>
                      <a:pt x="655130" y="583615"/>
                      <a:pt x="656273" y="583710"/>
                    </a:cubicBezTo>
                    <a:cubicBezTo>
                      <a:pt x="657416" y="583710"/>
                      <a:pt x="658654" y="583615"/>
                      <a:pt x="659892" y="583425"/>
                    </a:cubicBezTo>
                    <a:cubicBezTo>
                      <a:pt x="660559" y="583329"/>
                      <a:pt x="661321" y="583234"/>
                      <a:pt x="662178" y="583234"/>
                    </a:cubicBezTo>
                    <a:cubicBezTo>
                      <a:pt x="663321" y="583234"/>
                      <a:pt x="664559" y="583329"/>
                      <a:pt x="665893" y="583520"/>
                    </a:cubicBezTo>
                    <a:cubicBezTo>
                      <a:pt x="667036" y="583710"/>
                      <a:pt x="668179" y="583901"/>
                      <a:pt x="669417" y="584091"/>
                    </a:cubicBezTo>
                    <a:cubicBezTo>
                      <a:pt x="670370" y="584282"/>
                      <a:pt x="671227" y="584472"/>
                      <a:pt x="672275" y="584758"/>
                    </a:cubicBezTo>
                    <a:cubicBezTo>
                      <a:pt x="673322" y="585044"/>
                      <a:pt x="674370" y="585234"/>
                      <a:pt x="675418" y="585520"/>
                    </a:cubicBezTo>
                    <a:cubicBezTo>
                      <a:pt x="676370" y="585806"/>
                      <a:pt x="677228" y="585996"/>
                      <a:pt x="678180" y="586282"/>
                    </a:cubicBezTo>
                    <a:cubicBezTo>
                      <a:pt x="679228" y="586568"/>
                      <a:pt x="680371" y="586949"/>
                      <a:pt x="681514" y="587235"/>
                    </a:cubicBezTo>
                    <a:cubicBezTo>
                      <a:pt x="682657" y="587616"/>
                      <a:pt x="683800" y="587997"/>
                      <a:pt x="685038" y="588378"/>
                    </a:cubicBezTo>
                    <a:cubicBezTo>
                      <a:pt x="685800" y="588568"/>
                      <a:pt x="686562" y="588854"/>
                      <a:pt x="687324" y="589139"/>
                    </a:cubicBezTo>
                    <a:cubicBezTo>
                      <a:pt x="688087" y="589425"/>
                      <a:pt x="688848" y="589616"/>
                      <a:pt x="689706" y="589902"/>
                    </a:cubicBezTo>
                    <a:cubicBezTo>
                      <a:pt x="690658" y="590187"/>
                      <a:pt x="691515" y="590473"/>
                      <a:pt x="692468" y="590759"/>
                    </a:cubicBezTo>
                    <a:cubicBezTo>
                      <a:pt x="693230" y="591045"/>
                      <a:pt x="693992" y="591235"/>
                      <a:pt x="694754" y="591521"/>
                    </a:cubicBezTo>
                    <a:cubicBezTo>
                      <a:pt x="695706" y="591806"/>
                      <a:pt x="696563" y="592092"/>
                      <a:pt x="697516" y="592473"/>
                    </a:cubicBezTo>
                    <a:cubicBezTo>
                      <a:pt x="698183" y="592664"/>
                      <a:pt x="698849" y="592950"/>
                      <a:pt x="699421" y="593140"/>
                    </a:cubicBezTo>
                    <a:cubicBezTo>
                      <a:pt x="699802" y="593235"/>
                      <a:pt x="700088" y="593331"/>
                      <a:pt x="700469" y="593521"/>
                    </a:cubicBezTo>
                    <a:cubicBezTo>
                      <a:pt x="699421" y="590854"/>
                      <a:pt x="698278" y="588187"/>
                      <a:pt x="697230" y="585615"/>
                    </a:cubicBezTo>
                    <a:cubicBezTo>
                      <a:pt x="699707" y="587901"/>
                      <a:pt x="701326" y="590568"/>
                      <a:pt x="701517" y="593902"/>
                    </a:cubicBezTo>
                    <a:cubicBezTo>
                      <a:pt x="701517" y="593902"/>
                      <a:pt x="701612" y="593902"/>
                      <a:pt x="701612" y="593902"/>
                    </a:cubicBezTo>
                    <a:cubicBezTo>
                      <a:pt x="702279" y="594093"/>
                      <a:pt x="703040" y="594378"/>
                      <a:pt x="703707" y="594569"/>
                    </a:cubicBezTo>
                    <a:cubicBezTo>
                      <a:pt x="704374" y="594759"/>
                      <a:pt x="705041" y="595045"/>
                      <a:pt x="705708" y="595235"/>
                    </a:cubicBezTo>
                    <a:cubicBezTo>
                      <a:pt x="706374" y="595426"/>
                      <a:pt x="706946" y="595616"/>
                      <a:pt x="707517" y="595807"/>
                    </a:cubicBezTo>
                    <a:cubicBezTo>
                      <a:pt x="708946" y="595807"/>
                      <a:pt x="709994" y="596093"/>
                      <a:pt x="710946" y="596379"/>
                    </a:cubicBezTo>
                    <a:close/>
                    <a:moveTo>
                      <a:pt x="531019" y="365016"/>
                    </a:moveTo>
                    <a:cubicBezTo>
                      <a:pt x="529876" y="365302"/>
                      <a:pt x="528638" y="365778"/>
                      <a:pt x="527495" y="365588"/>
                    </a:cubicBezTo>
                    <a:cubicBezTo>
                      <a:pt x="525018" y="365207"/>
                      <a:pt x="522637" y="364445"/>
                      <a:pt x="520255" y="363778"/>
                    </a:cubicBezTo>
                    <a:cubicBezTo>
                      <a:pt x="524066" y="363016"/>
                      <a:pt x="527876" y="360444"/>
                      <a:pt x="531019" y="365016"/>
                    </a:cubicBezTo>
                    <a:close/>
                    <a:moveTo>
                      <a:pt x="496062" y="335298"/>
                    </a:moveTo>
                    <a:cubicBezTo>
                      <a:pt x="495967" y="335393"/>
                      <a:pt x="495871" y="335489"/>
                      <a:pt x="495777" y="335584"/>
                    </a:cubicBezTo>
                    <a:cubicBezTo>
                      <a:pt x="495681" y="335489"/>
                      <a:pt x="495586" y="335298"/>
                      <a:pt x="495491" y="335203"/>
                    </a:cubicBezTo>
                    <a:cubicBezTo>
                      <a:pt x="487871" y="334155"/>
                      <a:pt x="483299" y="328726"/>
                      <a:pt x="478631" y="323201"/>
                    </a:cubicBezTo>
                    <a:cubicBezTo>
                      <a:pt x="486442" y="324345"/>
                      <a:pt x="490061" y="331488"/>
                      <a:pt x="496062" y="335298"/>
                    </a:cubicBezTo>
                    <a:close/>
                    <a:moveTo>
                      <a:pt x="487395" y="280625"/>
                    </a:moveTo>
                    <a:cubicBezTo>
                      <a:pt x="486918" y="279863"/>
                      <a:pt x="486252" y="279006"/>
                      <a:pt x="486061" y="278148"/>
                    </a:cubicBezTo>
                    <a:cubicBezTo>
                      <a:pt x="485966" y="277291"/>
                      <a:pt x="486156" y="275958"/>
                      <a:pt x="486633" y="275481"/>
                    </a:cubicBezTo>
                    <a:cubicBezTo>
                      <a:pt x="487109" y="275100"/>
                      <a:pt x="488823" y="275291"/>
                      <a:pt x="489014" y="275672"/>
                    </a:cubicBezTo>
                    <a:cubicBezTo>
                      <a:pt x="489585" y="276815"/>
                      <a:pt x="489871" y="278243"/>
                      <a:pt x="489681" y="279387"/>
                    </a:cubicBezTo>
                    <a:cubicBezTo>
                      <a:pt x="489776" y="279958"/>
                      <a:pt x="488347" y="280244"/>
                      <a:pt x="487395" y="280625"/>
                    </a:cubicBezTo>
                    <a:close/>
                    <a:moveTo>
                      <a:pt x="505111" y="289293"/>
                    </a:moveTo>
                    <a:cubicBezTo>
                      <a:pt x="502349" y="285864"/>
                      <a:pt x="499491" y="282530"/>
                      <a:pt x="497205" y="278815"/>
                    </a:cubicBezTo>
                    <a:cubicBezTo>
                      <a:pt x="496729" y="278148"/>
                      <a:pt x="498824" y="275767"/>
                      <a:pt x="499777" y="274243"/>
                    </a:cubicBezTo>
                    <a:cubicBezTo>
                      <a:pt x="501015" y="275005"/>
                      <a:pt x="503015" y="275672"/>
                      <a:pt x="503206" y="276624"/>
                    </a:cubicBezTo>
                    <a:cubicBezTo>
                      <a:pt x="504158" y="280815"/>
                      <a:pt x="504635" y="285006"/>
                      <a:pt x="505111" y="289293"/>
                    </a:cubicBezTo>
                    <a:close/>
                    <a:moveTo>
                      <a:pt x="504254" y="267480"/>
                    </a:moveTo>
                    <a:cubicBezTo>
                      <a:pt x="496538" y="266433"/>
                      <a:pt x="491014" y="263385"/>
                      <a:pt x="486346" y="256145"/>
                    </a:cubicBezTo>
                    <a:cubicBezTo>
                      <a:pt x="498348" y="254907"/>
                      <a:pt x="500158" y="256145"/>
                      <a:pt x="504254" y="267480"/>
                    </a:cubicBezTo>
                    <a:close/>
                    <a:moveTo>
                      <a:pt x="448533" y="220808"/>
                    </a:moveTo>
                    <a:cubicBezTo>
                      <a:pt x="450438" y="221379"/>
                      <a:pt x="452533" y="221379"/>
                      <a:pt x="454057" y="222522"/>
                    </a:cubicBezTo>
                    <a:cubicBezTo>
                      <a:pt x="458820" y="225951"/>
                      <a:pt x="463201" y="229952"/>
                      <a:pt x="468059" y="233190"/>
                    </a:cubicBezTo>
                    <a:cubicBezTo>
                      <a:pt x="470059" y="234524"/>
                      <a:pt x="473964" y="235572"/>
                      <a:pt x="475202" y="234524"/>
                    </a:cubicBezTo>
                    <a:cubicBezTo>
                      <a:pt x="480441" y="229856"/>
                      <a:pt x="481965" y="233762"/>
                      <a:pt x="484632" y="237572"/>
                    </a:cubicBezTo>
                    <a:cubicBezTo>
                      <a:pt x="486252" y="239858"/>
                      <a:pt x="489585" y="240810"/>
                      <a:pt x="492538" y="242620"/>
                    </a:cubicBezTo>
                    <a:cubicBezTo>
                      <a:pt x="486633" y="245573"/>
                      <a:pt x="483489" y="251859"/>
                      <a:pt x="476631" y="251002"/>
                    </a:cubicBezTo>
                    <a:lnTo>
                      <a:pt x="482061" y="268528"/>
                    </a:lnTo>
                    <a:cubicBezTo>
                      <a:pt x="475488" y="269099"/>
                      <a:pt x="471107" y="267099"/>
                      <a:pt x="471869" y="262622"/>
                    </a:cubicBezTo>
                    <a:cubicBezTo>
                      <a:pt x="472726" y="257479"/>
                      <a:pt x="471297" y="254431"/>
                      <a:pt x="468059" y="251288"/>
                    </a:cubicBezTo>
                    <a:cubicBezTo>
                      <a:pt x="467296" y="250526"/>
                      <a:pt x="465963" y="249573"/>
                      <a:pt x="466058" y="248811"/>
                    </a:cubicBezTo>
                    <a:cubicBezTo>
                      <a:pt x="466916" y="237572"/>
                      <a:pt x="457105" y="234143"/>
                      <a:pt x="451485" y="227666"/>
                    </a:cubicBezTo>
                    <a:cubicBezTo>
                      <a:pt x="450152" y="226142"/>
                      <a:pt x="448628" y="224618"/>
                      <a:pt x="447199" y="223094"/>
                    </a:cubicBezTo>
                    <a:lnTo>
                      <a:pt x="448533" y="220808"/>
                    </a:lnTo>
                    <a:close/>
                    <a:moveTo>
                      <a:pt x="448533" y="235857"/>
                    </a:moveTo>
                    <a:cubicBezTo>
                      <a:pt x="448818" y="235476"/>
                      <a:pt x="451961" y="236524"/>
                      <a:pt x="452343" y="237476"/>
                    </a:cubicBezTo>
                    <a:cubicBezTo>
                      <a:pt x="453676" y="240810"/>
                      <a:pt x="454057" y="244430"/>
                      <a:pt x="455390" y="247764"/>
                    </a:cubicBezTo>
                    <a:cubicBezTo>
                      <a:pt x="456438" y="250430"/>
                      <a:pt x="460724" y="251097"/>
                      <a:pt x="460153" y="256336"/>
                    </a:cubicBezTo>
                    <a:cubicBezTo>
                      <a:pt x="454152" y="252526"/>
                      <a:pt x="448628" y="249097"/>
                      <a:pt x="443103" y="245668"/>
                    </a:cubicBezTo>
                    <a:cubicBezTo>
                      <a:pt x="443103" y="245668"/>
                      <a:pt x="443103" y="245668"/>
                      <a:pt x="443199" y="245668"/>
                    </a:cubicBezTo>
                    <a:cubicBezTo>
                      <a:pt x="440722" y="240048"/>
                      <a:pt x="446247" y="238810"/>
                      <a:pt x="448533" y="235857"/>
                    </a:cubicBezTo>
                    <a:close/>
                    <a:moveTo>
                      <a:pt x="351473" y="155276"/>
                    </a:moveTo>
                    <a:cubicBezTo>
                      <a:pt x="354902" y="156704"/>
                      <a:pt x="358616" y="157371"/>
                      <a:pt x="361283" y="159371"/>
                    </a:cubicBezTo>
                    <a:cubicBezTo>
                      <a:pt x="366236" y="163181"/>
                      <a:pt x="371285" y="165087"/>
                      <a:pt x="377380" y="164705"/>
                    </a:cubicBezTo>
                    <a:cubicBezTo>
                      <a:pt x="380429" y="164515"/>
                      <a:pt x="383667" y="164896"/>
                      <a:pt x="386715" y="165468"/>
                    </a:cubicBezTo>
                    <a:cubicBezTo>
                      <a:pt x="389287" y="165944"/>
                      <a:pt x="392525" y="166229"/>
                      <a:pt x="394145" y="167944"/>
                    </a:cubicBezTo>
                    <a:cubicBezTo>
                      <a:pt x="402431" y="176707"/>
                      <a:pt x="413861" y="181374"/>
                      <a:pt x="422339" y="190137"/>
                    </a:cubicBezTo>
                    <a:cubicBezTo>
                      <a:pt x="418052" y="194138"/>
                      <a:pt x="416147" y="189756"/>
                      <a:pt x="413671" y="188613"/>
                    </a:cubicBezTo>
                    <a:cubicBezTo>
                      <a:pt x="411289" y="187566"/>
                      <a:pt x="409956" y="188708"/>
                      <a:pt x="408908" y="190614"/>
                    </a:cubicBezTo>
                    <a:cubicBezTo>
                      <a:pt x="410718" y="193566"/>
                      <a:pt x="412528" y="196519"/>
                      <a:pt x="415576" y="201377"/>
                    </a:cubicBezTo>
                    <a:cubicBezTo>
                      <a:pt x="411575" y="200043"/>
                      <a:pt x="409670" y="199757"/>
                      <a:pt x="408051" y="198805"/>
                    </a:cubicBezTo>
                    <a:cubicBezTo>
                      <a:pt x="398717" y="193757"/>
                      <a:pt x="391096" y="185565"/>
                      <a:pt x="380619" y="182803"/>
                    </a:cubicBezTo>
                    <a:cubicBezTo>
                      <a:pt x="374428" y="174897"/>
                      <a:pt x="365665" y="171278"/>
                      <a:pt x="357283" y="166706"/>
                    </a:cubicBezTo>
                    <a:cubicBezTo>
                      <a:pt x="353663" y="164991"/>
                      <a:pt x="350234" y="161657"/>
                      <a:pt x="351473" y="155276"/>
                    </a:cubicBezTo>
                    <a:close/>
                    <a:moveTo>
                      <a:pt x="335185" y="143084"/>
                    </a:moveTo>
                    <a:cubicBezTo>
                      <a:pt x="334423" y="146798"/>
                      <a:pt x="332327" y="146513"/>
                      <a:pt x="330613" y="145274"/>
                    </a:cubicBezTo>
                    <a:cubicBezTo>
                      <a:pt x="326898" y="142607"/>
                      <a:pt x="322040" y="141083"/>
                      <a:pt x="320230" y="134702"/>
                    </a:cubicBezTo>
                    <a:cubicBezTo>
                      <a:pt x="327089" y="135559"/>
                      <a:pt x="330708" y="140321"/>
                      <a:pt x="335185" y="143084"/>
                    </a:cubicBezTo>
                    <a:close/>
                    <a:moveTo>
                      <a:pt x="312420" y="135083"/>
                    </a:moveTo>
                    <a:cubicBezTo>
                      <a:pt x="308039" y="137464"/>
                      <a:pt x="307943" y="132416"/>
                      <a:pt x="306038" y="130987"/>
                    </a:cubicBezTo>
                    <a:cubicBezTo>
                      <a:pt x="303657" y="129272"/>
                      <a:pt x="301371" y="127368"/>
                      <a:pt x="298704" y="125177"/>
                    </a:cubicBezTo>
                    <a:cubicBezTo>
                      <a:pt x="306038" y="122795"/>
                      <a:pt x="306134" y="122795"/>
                      <a:pt x="312420" y="135083"/>
                    </a:cubicBezTo>
                    <a:close/>
                    <a:moveTo>
                      <a:pt x="292608" y="139845"/>
                    </a:moveTo>
                    <a:cubicBezTo>
                      <a:pt x="293656" y="140798"/>
                      <a:pt x="294704" y="141845"/>
                      <a:pt x="295752" y="142798"/>
                    </a:cubicBezTo>
                    <a:cubicBezTo>
                      <a:pt x="295085" y="143465"/>
                      <a:pt x="294513" y="144131"/>
                      <a:pt x="293465" y="145179"/>
                    </a:cubicBezTo>
                    <a:cubicBezTo>
                      <a:pt x="292418" y="144322"/>
                      <a:pt x="291370" y="143465"/>
                      <a:pt x="290322" y="142607"/>
                    </a:cubicBezTo>
                    <a:cubicBezTo>
                      <a:pt x="291084" y="141750"/>
                      <a:pt x="291846" y="140798"/>
                      <a:pt x="292608" y="139845"/>
                    </a:cubicBezTo>
                    <a:close/>
                    <a:moveTo>
                      <a:pt x="279368" y="198900"/>
                    </a:moveTo>
                    <a:cubicBezTo>
                      <a:pt x="296037" y="201377"/>
                      <a:pt x="299943" y="203758"/>
                      <a:pt x="307753" y="216236"/>
                    </a:cubicBezTo>
                    <a:cubicBezTo>
                      <a:pt x="297085" y="214712"/>
                      <a:pt x="288417" y="209378"/>
                      <a:pt x="279368" y="198900"/>
                    </a:cubicBezTo>
                    <a:close/>
                    <a:moveTo>
                      <a:pt x="318611" y="229571"/>
                    </a:moveTo>
                    <a:cubicBezTo>
                      <a:pt x="315659" y="229761"/>
                      <a:pt x="313277" y="226808"/>
                      <a:pt x="314040" y="224522"/>
                    </a:cubicBezTo>
                    <a:cubicBezTo>
                      <a:pt x="314992" y="221760"/>
                      <a:pt x="317088" y="219951"/>
                      <a:pt x="319945" y="221093"/>
                    </a:cubicBezTo>
                    <a:cubicBezTo>
                      <a:pt x="322040" y="221951"/>
                      <a:pt x="323755" y="224046"/>
                      <a:pt x="326993" y="226713"/>
                    </a:cubicBezTo>
                    <a:cubicBezTo>
                      <a:pt x="323088" y="228047"/>
                      <a:pt x="320897" y="229476"/>
                      <a:pt x="318611" y="229571"/>
                    </a:cubicBezTo>
                    <a:close/>
                    <a:moveTo>
                      <a:pt x="356711" y="248430"/>
                    </a:moveTo>
                    <a:cubicBezTo>
                      <a:pt x="348901" y="247097"/>
                      <a:pt x="341757" y="244239"/>
                      <a:pt x="336423" y="237953"/>
                    </a:cubicBezTo>
                    <a:cubicBezTo>
                      <a:pt x="334995" y="236238"/>
                      <a:pt x="334899" y="233285"/>
                      <a:pt x="333852" y="229952"/>
                    </a:cubicBezTo>
                    <a:cubicBezTo>
                      <a:pt x="336899" y="230333"/>
                      <a:pt x="339471" y="229856"/>
                      <a:pt x="340709" y="230999"/>
                    </a:cubicBezTo>
                    <a:cubicBezTo>
                      <a:pt x="346139" y="235762"/>
                      <a:pt x="353854" y="237857"/>
                      <a:pt x="357093" y="245192"/>
                    </a:cubicBezTo>
                    <a:cubicBezTo>
                      <a:pt x="357474" y="245954"/>
                      <a:pt x="356902" y="247097"/>
                      <a:pt x="356711" y="248430"/>
                    </a:cubicBezTo>
                    <a:close/>
                    <a:moveTo>
                      <a:pt x="444722" y="309390"/>
                    </a:moveTo>
                    <a:cubicBezTo>
                      <a:pt x="442818" y="308724"/>
                      <a:pt x="440531" y="308628"/>
                      <a:pt x="439103" y="307390"/>
                    </a:cubicBezTo>
                    <a:cubicBezTo>
                      <a:pt x="432816" y="302151"/>
                      <a:pt x="425863" y="298627"/>
                      <a:pt x="418338" y="295865"/>
                    </a:cubicBezTo>
                    <a:cubicBezTo>
                      <a:pt x="413481" y="294055"/>
                      <a:pt x="408337" y="292245"/>
                      <a:pt x="406337" y="286054"/>
                    </a:cubicBezTo>
                    <a:cubicBezTo>
                      <a:pt x="405861" y="284435"/>
                      <a:pt x="403289" y="283387"/>
                      <a:pt x="401574" y="282339"/>
                    </a:cubicBezTo>
                    <a:cubicBezTo>
                      <a:pt x="387858" y="274148"/>
                      <a:pt x="376333" y="263004"/>
                      <a:pt x="363284" y="253860"/>
                    </a:cubicBezTo>
                    <a:cubicBezTo>
                      <a:pt x="362521" y="253288"/>
                      <a:pt x="362236" y="250526"/>
                      <a:pt x="362903" y="249668"/>
                    </a:cubicBezTo>
                    <a:cubicBezTo>
                      <a:pt x="363570" y="248811"/>
                      <a:pt x="365665" y="248621"/>
                      <a:pt x="366999" y="248811"/>
                    </a:cubicBezTo>
                    <a:cubicBezTo>
                      <a:pt x="368522" y="249097"/>
                      <a:pt x="369856" y="250049"/>
                      <a:pt x="371190" y="251002"/>
                    </a:cubicBezTo>
                    <a:cubicBezTo>
                      <a:pt x="374333" y="253002"/>
                      <a:pt x="377762" y="254812"/>
                      <a:pt x="380429" y="257289"/>
                    </a:cubicBezTo>
                    <a:cubicBezTo>
                      <a:pt x="383572" y="260241"/>
                      <a:pt x="386144" y="260432"/>
                      <a:pt x="390240" y="259098"/>
                    </a:cubicBezTo>
                    <a:cubicBezTo>
                      <a:pt x="395002" y="257574"/>
                      <a:pt x="397859" y="260241"/>
                      <a:pt x="398431" y="265766"/>
                    </a:cubicBezTo>
                    <a:cubicBezTo>
                      <a:pt x="399098" y="272910"/>
                      <a:pt x="401574" y="277862"/>
                      <a:pt x="408813" y="279768"/>
                    </a:cubicBezTo>
                    <a:cubicBezTo>
                      <a:pt x="411289" y="280434"/>
                      <a:pt x="413671" y="281958"/>
                      <a:pt x="415671" y="283673"/>
                    </a:cubicBezTo>
                    <a:cubicBezTo>
                      <a:pt x="423482" y="290245"/>
                      <a:pt x="431578" y="296436"/>
                      <a:pt x="440531" y="301294"/>
                    </a:cubicBezTo>
                    <a:cubicBezTo>
                      <a:pt x="442627" y="302437"/>
                      <a:pt x="444055" y="305104"/>
                      <a:pt x="445865" y="307009"/>
                    </a:cubicBezTo>
                    <a:cubicBezTo>
                      <a:pt x="445389" y="307771"/>
                      <a:pt x="445104" y="308628"/>
                      <a:pt x="444722" y="309390"/>
                    </a:cubicBezTo>
                    <a:close/>
                    <a:moveTo>
                      <a:pt x="438341" y="256431"/>
                    </a:moveTo>
                    <a:cubicBezTo>
                      <a:pt x="437388" y="259860"/>
                      <a:pt x="436340" y="263385"/>
                      <a:pt x="435293" y="266909"/>
                    </a:cubicBezTo>
                    <a:cubicBezTo>
                      <a:pt x="434245" y="266814"/>
                      <a:pt x="432816" y="267099"/>
                      <a:pt x="432245" y="266528"/>
                    </a:cubicBezTo>
                    <a:cubicBezTo>
                      <a:pt x="427958" y="262337"/>
                      <a:pt x="420148" y="262908"/>
                      <a:pt x="416624" y="253764"/>
                    </a:cubicBezTo>
                    <a:cubicBezTo>
                      <a:pt x="420243" y="255288"/>
                      <a:pt x="421863" y="255860"/>
                      <a:pt x="423482" y="256717"/>
                    </a:cubicBezTo>
                    <a:cubicBezTo>
                      <a:pt x="425291" y="257670"/>
                      <a:pt x="427101" y="258812"/>
                      <a:pt x="429196" y="260051"/>
                    </a:cubicBezTo>
                    <a:cubicBezTo>
                      <a:pt x="430625" y="256717"/>
                      <a:pt x="431768" y="253860"/>
                      <a:pt x="433007" y="251097"/>
                    </a:cubicBezTo>
                    <a:cubicBezTo>
                      <a:pt x="424339" y="239858"/>
                      <a:pt x="421100" y="239667"/>
                      <a:pt x="407861" y="249573"/>
                    </a:cubicBezTo>
                    <a:cubicBezTo>
                      <a:pt x="395859" y="248906"/>
                      <a:pt x="391096" y="237381"/>
                      <a:pt x="383096" y="231762"/>
                    </a:cubicBezTo>
                    <a:cubicBezTo>
                      <a:pt x="382714" y="226618"/>
                      <a:pt x="382810" y="221760"/>
                      <a:pt x="381953" y="217188"/>
                    </a:cubicBezTo>
                    <a:cubicBezTo>
                      <a:pt x="380810" y="211187"/>
                      <a:pt x="378333" y="210711"/>
                      <a:pt x="371475" y="215474"/>
                    </a:cubicBezTo>
                    <a:cubicBezTo>
                      <a:pt x="369380" y="213759"/>
                      <a:pt x="366903" y="211664"/>
                      <a:pt x="364998" y="210045"/>
                    </a:cubicBezTo>
                    <a:cubicBezTo>
                      <a:pt x="361665" y="212140"/>
                      <a:pt x="359474" y="213474"/>
                      <a:pt x="357093" y="214997"/>
                    </a:cubicBezTo>
                    <a:cubicBezTo>
                      <a:pt x="347949" y="210997"/>
                      <a:pt x="338804" y="206997"/>
                      <a:pt x="328613" y="202424"/>
                    </a:cubicBezTo>
                    <a:cubicBezTo>
                      <a:pt x="325279" y="196995"/>
                      <a:pt x="319564" y="192899"/>
                      <a:pt x="313087" y="188804"/>
                    </a:cubicBezTo>
                    <a:cubicBezTo>
                      <a:pt x="302133" y="181850"/>
                      <a:pt x="288893" y="177660"/>
                      <a:pt x="282416" y="164134"/>
                    </a:cubicBezTo>
                    <a:cubicBezTo>
                      <a:pt x="280988" y="161276"/>
                      <a:pt x="276320" y="160038"/>
                      <a:pt x="273368" y="157847"/>
                    </a:cubicBezTo>
                    <a:cubicBezTo>
                      <a:pt x="271368" y="156323"/>
                      <a:pt x="269081" y="154609"/>
                      <a:pt x="270129" y="150418"/>
                    </a:cubicBezTo>
                    <a:cubicBezTo>
                      <a:pt x="275368" y="152323"/>
                      <a:pt x="280511" y="154704"/>
                      <a:pt x="286131" y="151466"/>
                    </a:cubicBezTo>
                    <a:cubicBezTo>
                      <a:pt x="287750" y="150513"/>
                      <a:pt x="291179" y="152037"/>
                      <a:pt x="293465" y="153085"/>
                    </a:cubicBezTo>
                    <a:cubicBezTo>
                      <a:pt x="301086" y="156704"/>
                      <a:pt x="308610" y="160800"/>
                      <a:pt x="316230" y="164610"/>
                    </a:cubicBezTo>
                    <a:cubicBezTo>
                      <a:pt x="321183" y="167087"/>
                      <a:pt x="326231" y="168039"/>
                      <a:pt x="330422" y="163848"/>
                    </a:cubicBezTo>
                    <a:cubicBezTo>
                      <a:pt x="348234" y="172040"/>
                      <a:pt x="363379" y="183851"/>
                      <a:pt x="378905" y="194995"/>
                    </a:cubicBezTo>
                    <a:cubicBezTo>
                      <a:pt x="380048" y="195852"/>
                      <a:pt x="381667" y="197757"/>
                      <a:pt x="381477" y="198710"/>
                    </a:cubicBezTo>
                    <a:cubicBezTo>
                      <a:pt x="379667" y="206425"/>
                      <a:pt x="385858" y="209473"/>
                      <a:pt x="389954" y="212712"/>
                    </a:cubicBezTo>
                    <a:cubicBezTo>
                      <a:pt x="398336" y="219284"/>
                      <a:pt x="407575" y="224618"/>
                      <a:pt x="416624" y="230237"/>
                    </a:cubicBezTo>
                    <a:cubicBezTo>
                      <a:pt x="417767" y="230999"/>
                      <a:pt x="419671" y="230428"/>
                      <a:pt x="421291" y="230428"/>
                    </a:cubicBezTo>
                    <a:cubicBezTo>
                      <a:pt x="411862" y="222999"/>
                      <a:pt x="402431" y="215474"/>
                      <a:pt x="392812" y="207854"/>
                    </a:cubicBezTo>
                    <a:cubicBezTo>
                      <a:pt x="403670" y="203282"/>
                      <a:pt x="414719" y="206520"/>
                      <a:pt x="424149" y="216712"/>
                    </a:cubicBezTo>
                    <a:cubicBezTo>
                      <a:pt x="421577" y="216903"/>
                      <a:pt x="419195" y="216998"/>
                      <a:pt x="415290" y="217283"/>
                    </a:cubicBezTo>
                    <a:cubicBezTo>
                      <a:pt x="420720" y="222141"/>
                      <a:pt x="425196" y="226142"/>
                      <a:pt x="429578" y="230047"/>
                    </a:cubicBezTo>
                    <a:cubicBezTo>
                      <a:pt x="427197" y="234333"/>
                      <a:pt x="424720" y="231857"/>
                      <a:pt x="422529" y="231571"/>
                    </a:cubicBezTo>
                    <a:cubicBezTo>
                      <a:pt x="426720" y="240334"/>
                      <a:pt x="433483" y="245192"/>
                      <a:pt x="442818" y="245954"/>
                    </a:cubicBezTo>
                    <a:cubicBezTo>
                      <a:pt x="443961" y="248811"/>
                      <a:pt x="445104" y="251669"/>
                      <a:pt x="446437" y="254717"/>
                    </a:cubicBezTo>
                    <a:cubicBezTo>
                      <a:pt x="443579" y="255098"/>
                      <a:pt x="441198" y="255764"/>
                      <a:pt x="438341" y="256431"/>
                    </a:cubicBezTo>
                    <a:close/>
                    <a:moveTo>
                      <a:pt x="679038" y="557231"/>
                    </a:moveTo>
                    <a:cubicBezTo>
                      <a:pt x="676752" y="555040"/>
                      <a:pt x="674847" y="552373"/>
                      <a:pt x="672942" y="549706"/>
                    </a:cubicBezTo>
                    <a:cubicBezTo>
                      <a:pt x="657606" y="528084"/>
                      <a:pt x="642747" y="506081"/>
                      <a:pt x="626840" y="484841"/>
                    </a:cubicBezTo>
                    <a:cubicBezTo>
                      <a:pt x="617125" y="471887"/>
                      <a:pt x="606267" y="459790"/>
                      <a:pt x="595313" y="447884"/>
                    </a:cubicBezTo>
                    <a:cubicBezTo>
                      <a:pt x="574929" y="425595"/>
                      <a:pt x="554355" y="403497"/>
                      <a:pt x="531590" y="383781"/>
                    </a:cubicBezTo>
                    <a:cubicBezTo>
                      <a:pt x="515779" y="370064"/>
                      <a:pt x="500158" y="355777"/>
                      <a:pt x="483394" y="343395"/>
                    </a:cubicBezTo>
                    <a:cubicBezTo>
                      <a:pt x="475298" y="337394"/>
                      <a:pt x="468059" y="330536"/>
                      <a:pt x="459867" y="324821"/>
                    </a:cubicBezTo>
                    <a:cubicBezTo>
                      <a:pt x="456915" y="322820"/>
                      <a:pt x="454724" y="319677"/>
                      <a:pt x="451390" y="316153"/>
                    </a:cubicBezTo>
                    <a:cubicBezTo>
                      <a:pt x="456819" y="312629"/>
                      <a:pt x="461963" y="313486"/>
                      <a:pt x="467583" y="311867"/>
                    </a:cubicBezTo>
                    <a:cubicBezTo>
                      <a:pt x="467678" y="315962"/>
                      <a:pt x="466630" y="320058"/>
                      <a:pt x="468154" y="321582"/>
                    </a:cubicBezTo>
                    <a:cubicBezTo>
                      <a:pt x="474345" y="328250"/>
                      <a:pt x="479298" y="336346"/>
                      <a:pt x="487585" y="340728"/>
                    </a:cubicBezTo>
                    <a:cubicBezTo>
                      <a:pt x="499396" y="346919"/>
                      <a:pt x="510254" y="354920"/>
                      <a:pt x="520255" y="363873"/>
                    </a:cubicBezTo>
                    <a:lnTo>
                      <a:pt x="520255" y="363873"/>
                    </a:lnTo>
                    <a:cubicBezTo>
                      <a:pt x="527590" y="372065"/>
                      <a:pt x="533972" y="381209"/>
                      <a:pt x="544259" y="386543"/>
                    </a:cubicBezTo>
                    <a:cubicBezTo>
                      <a:pt x="550069" y="389495"/>
                      <a:pt x="554737" y="395306"/>
                      <a:pt x="559594" y="400164"/>
                    </a:cubicBezTo>
                    <a:cubicBezTo>
                      <a:pt x="562070" y="402640"/>
                      <a:pt x="564356" y="403688"/>
                      <a:pt x="567786" y="403497"/>
                    </a:cubicBezTo>
                    <a:cubicBezTo>
                      <a:pt x="571595" y="403307"/>
                      <a:pt x="573405" y="404926"/>
                      <a:pt x="571595" y="409403"/>
                    </a:cubicBezTo>
                    <a:cubicBezTo>
                      <a:pt x="571119" y="410546"/>
                      <a:pt x="572643" y="413308"/>
                      <a:pt x="573881" y="414546"/>
                    </a:cubicBezTo>
                    <a:cubicBezTo>
                      <a:pt x="575786" y="416261"/>
                      <a:pt x="578358" y="417213"/>
                      <a:pt x="580644" y="418451"/>
                    </a:cubicBezTo>
                    <a:cubicBezTo>
                      <a:pt x="580358" y="417594"/>
                      <a:pt x="580073" y="416737"/>
                      <a:pt x="579692" y="415880"/>
                    </a:cubicBezTo>
                    <a:cubicBezTo>
                      <a:pt x="579501" y="415404"/>
                      <a:pt x="579215" y="415022"/>
                      <a:pt x="579025" y="414546"/>
                    </a:cubicBezTo>
                    <a:cubicBezTo>
                      <a:pt x="579406" y="414927"/>
                      <a:pt x="579977" y="415213"/>
                      <a:pt x="580168" y="415689"/>
                    </a:cubicBezTo>
                    <a:cubicBezTo>
                      <a:pt x="580454" y="416547"/>
                      <a:pt x="580549" y="417404"/>
                      <a:pt x="580740" y="418356"/>
                    </a:cubicBezTo>
                    <a:cubicBezTo>
                      <a:pt x="579215" y="422452"/>
                      <a:pt x="582549" y="425214"/>
                      <a:pt x="584835" y="425214"/>
                    </a:cubicBezTo>
                    <a:cubicBezTo>
                      <a:pt x="592837" y="425214"/>
                      <a:pt x="597027" y="430358"/>
                      <a:pt x="600933" y="436168"/>
                    </a:cubicBezTo>
                    <a:cubicBezTo>
                      <a:pt x="599599" y="436168"/>
                      <a:pt x="598170" y="436263"/>
                      <a:pt x="596075" y="436358"/>
                    </a:cubicBezTo>
                    <a:cubicBezTo>
                      <a:pt x="599218" y="445312"/>
                      <a:pt x="606743" y="449598"/>
                      <a:pt x="611600" y="455885"/>
                    </a:cubicBezTo>
                    <a:cubicBezTo>
                      <a:pt x="615601" y="454456"/>
                      <a:pt x="619411" y="452646"/>
                      <a:pt x="620745" y="458266"/>
                    </a:cubicBezTo>
                    <a:cubicBezTo>
                      <a:pt x="621030" y="459314"/>
                      <a:pt x="618744" y="460933"/>
                      <a:pt x="617125" y="462743"/>
                    </a:cubicBezTo>
                    <a:cubicBezTo>
                      <a:pt x="618173" y="464172"/>
                      <a:pt x="619602" y="466362"/>
                      <a:pt x="621125" y="468553"/>
                    </a:cubicBezTo>
                    <a:cubicBezTo>
                      <a:pt x="625697" y="467505"/>
                      <a:pt x="629603" y="466553"/>
                      <a:pt x="634079" y="465410"/>
                    </a:cubicBezTo>
                    <a:cubicBezTo>
                      <a:pt x="636080" y="468839"/>
                      <a:pt x="638842" y="471887"/>
                      <a:pt x="639413" y="475220"/>
                    </a:cubicBezTo>
                    <a:cubicBezTo>
                      <a:pt x="639889" y="478459"/>
                      <a:pt x="638080" y="482079"/>
                      <a:pt x="637032" y="486841"/>
                    </a:cubicBezTo>
                    <a:cubicBezTo>
                      <a:pt x="642938" y="494937"/>
                      <a:pt x="649129" y="504081"/>
                      <a:pt x="655797" y="513130"/>
                    </a:cubicBezTo>
                    <a:cubicBezTo>
                      <a:pt x="665893" y="526846"/>
                      <a:pt x="673894" y="542181"/>
                      <a:pt x="682847" y="556850"/>
                    </a:cubicBezTo>
                    <a:cubicBezTo>
                      <a:pt x="681609" y="556945"/>
                      <a:pt x="679704" y="557802"/>
                      <a:pt x="679038" y="557231"/>
                    </a:cubicBezTo>
                    <a:close/>
                    <a:moveTo>
                      <a:pt x="695802" y="584377"/>
                    </a:moveTo>
                    <a:cubicBezTo>
                      <a:pt x="689515" y="576281"/>
                      <a:pt x="683419" y="568089"/>
                      <a:pt x="683229" y="557135"/>
                    </a:cubicBezTo>
                    <a:cubicBezTo>
                      <a:pt x="687705" y="566280"/>
                      <a:pt x="695325" y="573709"/>
                      <a:pt x="697039" y="584282"/>
                    </a:cubicBezTo>
                    <a:cubicBezTo>
                      <a:pt x="696468" y="584377"/>
                      <a:pt x="695897" y="584568"/>
                      <a:pt x="695802" y="584377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</p:grpSp>
        <p:grpSp>
          <p:nvGrpSpPr>
            <p:cNvPr id="148" name="Graphic 27">
              <a:extLst>
                <a:ext uri="{FF2B5EF4-FFF2-40B4-BE49-F238E27FC236}">
                  <a16:creationId xmlns:a16="http://schemas.microsoft.com/office/drawing/2014/main" id="{92178230-2CED-4F69-852A-FB905B90F0D4}"/>
                </a:ext>
              </a:extLst>
            </p:cNvPr>
            <p:cNvGrpSpPr/>
            <p:nvPr userDrawn="1"/>
          </p:nvGrpSpPr>
          <p:grpSpPr>
            <a:xfrm>
              <a:off x="7768406" y="3426047"/>
              <a:ext cx="425379" cy="1120901"/>
              <a:chOff x="7768406" y="3426047"/>
              <a:chExt cx="425379" cy="1120901"/>
            </a:xfrm>
            <a:grpFill/>
          </p:grpSpPr>
          <p:sp>
            <p:nvSpPr>
              <p:cNvPr id="153" name="Freeform: Shape 152">
                <a:extLst>
                  <a:ext uri="{FF2B5EF4-FFF2-40B4-BE49-F238E27FC236}">
                    <a16:creationId xmlns:a16="http://schemas.microsoft.com/office/drawing/2014/main" id="{0CBF194C-1766-4518-A8CD-9A39729CCE96}"/>
                  </a:ext>
                </a:extLst>
              </p:cNvPr>
              <p:cNvSpPr/>
              <p:nvPr userDrawn="1"/>
            </p:nvSpPr>
            <p:spPr>
              <a:xfrm>
                <a:off x="7910512" y="4332446"/>
                <a:ext cx="1809" cy="3905"/>
              </a:xfrm>
              <a:custGeom>
                <a:avLst/>
                <a:gdLst>
                  <a:gd name="connsiteX0" fmla="*/ 571 w 1809"/>
                  <a:gd name="connsiteY0" fmla="*/ 3905 h 3905"/>
                  <a:gd name="connsiteX1" fmla="*/ 952 w 1809"/>
                  <a:gd name="connsiteY1" fmla="*/ 3238 h 3905"/>
                  <a:gd name="connsiteX2" fmla="*/ 1524 w 1809"/>
                  <a:gd name="connsiteY2" fmla="*/ 2381 h 3905"/>
                  <a:gd name="connsiteX3" fmla="*/ 1810 w 1809"/>
                  <a:gd name="connsiteY3" fmla="*/ 1905 h 3905"/>
                  <a:gd name="connsiteX4" fmla="*/ 0 w 1809"/>
                  <a:gd name="connsiteY4" fmla="*/ 0 h 3905"/>
                  <a:gd name="connsiteX5" fmla="*/ 571 w 1809"/>
                  <a:gd name="connsiteY5" fmla="*/ 3905 h 39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809" h="3905">
                    <a:moveTo>
                      <a:pt x="571" y="3905"/>
                    </a:moveTo>
                    <a:cubicBezTo>
                      <a:pt x="667" y="3715"/>
                      <a:pt x="858" y="3429"/>
                      <a:pt x="952" y="3238"/>
                    </a:cubicBezTo>
                    <a:cubicBezTo>
                      <a:pt x="1143" y="2953"/>
                      <a:pt x="1334" y="2667"/>
                      <a:pt x="1524" y="2381"/>
                    </a:cubicBezTo>
                    <a:cubicBezTo>
                      <a:pt x="1619" y="2191"/>
                      <a:pt x="1714" y="2000"/>
                      <a:pt x="1810" y="1905"/>
                    </a:cubicBezTo>
                    <a:cubicBezTo>
                      <a:pt x="1238" y="1333"/>
                      <a:pt x="667" y="762"/>
                      <a:pt x="0" y="0"/>
                    </a:cubicBezTo>
                    <a:cubicBezTo>
                      <a:pt x="286" y="1524"/>
                      <a:pt x="381" y="2762"/>
                      <a:pt x="571" y="3905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  <p:sp>
            <p:nvSpPr>
              <p:cNvPr id="154" name="Freeform: Shape 153">
                <a:extLst>
                  <a:ext uri="{FF2B5EF4-FFF2-40B4-BE49-F238E27FC236}">
                    <a16:creationId xmlns:a16="http://schemas.microsoft.com/office/drawing/2014/main" id="{7CB8D0FB-6F65-4189-AB2A-5A4472E0E6AE}"/>
                  </a:ext>
                </a:extLst>
              </p:cNvPr>
              <p:cNvSpPr/>
              <p:nvPr userDrawn="1"/>
            </p:nvSpPr>
            <p:spPr>
              <a:xfrm>
                <a:off x="7896701" y="4312348"/>
                <a:ext cx="666" cy="476"/>
              </a:xfrm>
              <a:custGeom>
                <a:avLst/>
                <a:gdLst>
                  <a:gd name="connsiteX0" fmla="*/ 0 w 666"/>
                  <a:gd name="connsiteY0" fmla="*/ 0 h 476"/>
                  <a:gd name="connsiteX1" fmla="*/ 476 w 666"/>
                  <a:gd name="connsiteY1" fmla="*/ 476 h 476"/>
                  <a:gd name="connsiteX2" fmla="*/ 667 w 666"/>
                  <a:gd name="connsiteY2" fmla="*/ 286 h 476"/>
                  <a:gd name="connsiteX3" fmla="*/ 0 w 666"/>
                  <a:gd name="connsiteY3" fmla="*/ 0 h 4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66" h="476">
                    <a:moveTo>
                      <a:pt x="0" y="0"/>
                    </a:moveTo>
                    <a:cubicBezTo>
                      <a:pt x="191" y="190"/>
                      <a:pt x="286" y="381"/>
                      <a:pt x="476" y="476"/>
                    </a:cubicBezTo>
                    <a:lnTo>
                      <a:pt x="667" y="286"/>
                    </a:lnTo>
                    <a:cubicBezTo>
                      <a:pt x="571" y="286"/>
                      <a:pt x="286" y="95"/>
                      <a:pt x="0" y="0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  <p:sp>
            <p:nvSpPr>
              <p:cNvPr id="155" name="Freeform: Shape 154">
                <a:extLst>
                  <a:ext uri="{FF2B5EF4-FFF2-40B4-BE49-F238E27FC236}">
                    <a16:creationId xmlns:a16="http://schemas.microsoft.com/office/drawing/2014/main" id="{5404A3DE-84BE-4269-9746-57EE4F6F9A5C}"/>
                  </a:ext>
                </a:extLst>
              </p:cNvPr>
              <p:cNvSpPr/>
              <p:nvPr userDrawn="1"/>
            </p:nvSpPr>
            <p:spPr>
              <a:xfrm>
                <a:off x="7889843" y="4298289"/>
                <a:ext cx="6857" cy="14058"/>
              </a:xfrm>
              <a:custGeom>
                <a:avLst/>
                <a:gdLst>
                  <a:gd name="connsiteX0" fmla="*/ 0 w 6857"/>
                  <a:gd name="connsiteY0" fmla="*/ 533 h 14058"/>
                  <a:gd name="connsiteX1" fmla="*/ 2857 w 6857"/>
                  <a:gd name="connsiteY1" fmla="*/ 11582 h 14058"/>
                  <a:gd name="connsiteX2" fmla="*/ 6858 w 6857"/>
                  <a:gd name="connsiteY2" fmla="*/ 14059 h 14058"/>
                  <a:gd name="connsiteX3" fmla="*/ 4476 w 6857"/>
                  <a:gd name="connsiteY3" fmla="*/ 3486 h 14058"/>
                  <a:gd name="connsiteX4" fmla="*/ 0 w 6857"/>
                  <a:gd name="connsiteY4" fmla="*/ 533 h 140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857" h="14058">
                    <a:moveTo>
                      <a:pt x="0" y="533"/>
                    </a:moveTo>
                    <a:cubicBezTo>
                      <a:pt x="857" y="4248"/>
                      <a:pt x="1428" y="8153"/>
                      <a:pt x="2857" y="11582"/>
                    </a:cubicBezTo>
                    <a:cubicBezTo>
                      <a:pt x="3429" y="12916"/>
                      <a:pt x="5334" y="13392"/>
                      <a:pt x="6858" y="14059"/>
                    </a:cubicBezTo>
                    <a:cubicBezTo>
                      <a:pt x="4096" y="11297"/>
                      <a:pt x="4953" y="7106"/>
                      <a:pt x="4476" y="3486"/>
                    </a:cubicBezTo>
                    <a:cubicBezTo>
                      <a:pt x="4191" y="1295"/>
                      <a:pt x="3524" y="-1086"/>
                      <a:pt x="0" y="533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  <p:sp>
            <p:nvSpPr>
              <p:cNvPr id="156" name="Freeform: Shape 155">
                <a:extLst>
                  <a:ext uri="{FF2B5EF4-FFF2-40B4-BE49-F238E27FC236}">
                    <a16:creationId xmlns:a16="http://schemas.microsoft.com/office/drawing/2014/main" id="{49D270D3-D64B-4DAC-8194-3D6A95EAF9E8}"/>
                  </a:ext>
                </a:extLst>
              </p:cNvPr>
              <p:cNvSpPr/>
              <p:nvPr userDrawn="1"/>
            </p:nvSpPr>
            <p:spPr>
              <a:xfrm>
                <a:off x="7768406" y="3864863"/>
                <a:ext cx="221258" cy="682085"/>
              </a:xfrm>
              <a:custGeom>
                <a:avLst/>
                <a:gdLst>
                  <a:gd name="connsiteX0" fmla="*/ 220878 w 221258"/>
                  <a:gd name="connsiteY0" fmla="*/ 34100 h 682085"/>
                  <a:gd name="connsiteX1" fmla="*/ 220401 w 221258"/>
                  <a:gd name="connsiteY1" fmla="*/ 33909 h 682085"/>
                  <a:gd name="connsiteX2" fmla="*/ 219829 w 221258"/>
                  <a:gd name="connsiteY2" fmla="*/ 33623 h 682085"/>
                  <a:gd name="connsiteX3" fmla="*/ 218877 w 221258"/>
                  <a:gd name="connsiteY3" fmla="*/ 33242 h 682085"/>
                  <a:gd name="connsiteX4" fmla="*/ 218020 w 221258"/>
                  <a:gd name="connsiteY4" fmla="*/ 32861 h 682085"/>
                  <a:gd name="connsiteX5" fmla="*/ 217163 w 221258"/>
                  <a:gd name="connsiteY5" fmla="*/ 32480 h 682085"/>
                  <a:gd name="connsiteX6" fmla="*/ 216115 w 221258"/>
                  <a:gd name="connsiteY6" fmla="*/ 32004 h 682085"/>
                  <a:gd name="connsiteX7" fmla="*/ 214972 w 221258"/>
                  <a:gd name="connsiteY7" fmla="*/ 31433 h 682085"/>
                  <a:gd name="connsiteX8" fmla="*/ 213543 w 221258"/>
                  <a:gd name="connsiteY8" fmla="*/ 30766 h 682085"/>
                  <a:gd name="connsiteX9" fmla="*/ 211924 w 221258"/>
                  <a:gd name="connsiteY9" fmla="*/ 30004 h 682085"/>
                  <a:gd name="connsiteX10" fmla="*/ 209828 w 221258"/>
                  <a:gd name="connsiteY10" fmla="*/ 29051 h 682085"/>
                  <a:gd name="connsiteX11" fmla="*/ 207923 w 221258"/>
                  <a:gd name="connsiteY11" fmla="*/ 28194 h 682085"/>
                  <a:gd name="connsiteX12" fmla="*/ 206590 w 221258"/>
                  <a:gd name="connsiteY12" fmla="*/ 27527 h 682085"/>
                  <a:gd name="connsiteX13" fmla="*/ 204685 w 221258"/>
                  <a:gd name="connsiteY13" fmla="*/ 26670 h 682085"/>
                  <a:gd name="connsiteX14" fmla="*/ 203161 w 221258"/>
                  <a:gd name="connsiteY14" fmla="*/ 26003 h 682085"/>
                  <a:gd name="connsiteX15" fmla="*/ 201923 w 221258"/>
                  <a:gd name="connsiteY15" fmla="*/ 25432 h 682085"/>
                  <a:gd name="connsiteX16" fmla="*/ 199922 w 221258"/>
                  <a:gd name="connsiteY16" fmla="*/ 24479 h 682085"/>
                  <a:gd name="connsiteX17" fmla="*/ 197922 w 221258"/>
                  <a:gd name="connsiteY17" fmla="*/ 23527 h 682085"/>
                  <a:gd name="connsiteX18" fmla="*/ 196303 w 221258"/>
                  <a:gd name="connsiteY18" fmla="*/ 22765 h 682085"/>
                  <a:gd name="connsiteX19" fmla="*/ 194302 w 221258"/>
                  <a:gd name="connsiteY19" fmla="*/ 21812 h 682085"/>
                  <a:gd name="connsiteX20" fmla="*/ 192874 w 221258"/>
                  <a:gd name="connsiteY20" fmla="*/ 21146 h 682085"/>
                  <a:gd name="connsiteX21" fmla="*/ 191540 w 221258"/>
                  <a:gd name="connsiteY21" fmla="*/ 20479 h 682085"/>
                  <a:gd name="connsiteX22" fmla="*/ 189255 w 221258"/>
                  <a:gd name="connsiteY22" fmla="*/ 19431 h 682085"/>
                  <a:gd name="connsiteX23" fmla="*/ 187921 w 221258"/>
                  <a:gd name="connsiteY23" fmla="*/ 18860 h 682085"/>
                  <a:gd name="connsiteX24" fmla="*/ 186873 w 221258"/>
                  <a:gd name="connsiteY24" fmla="*/ 18383 h 682085"/>
                  <a:gd name="connsiteX25" fmla="*/ 185063 w 221258"/>
                  <a:gd name="connsiteY25" fmla="*/ 17621 h 682085"/>
                  <a:gd name="connsiteX26" fmla="*/ 183444 w 221258"/>
                  <a:gd name="connsiteY26" fmla="*/ 16859 h 682085"/>
                  <a:gd name="connsiteX27" fmla="*/ 181635 w 221258"/>
                  <a:gd name="connsiteY27" fmla="*/ 16002 h 682085"/>
                  <a:gd name="connsiteX28" fmla="*/ 180110 w 221258"/>
                  <a:gd name="connsiteY28" fmla="*/ 15335 h 682085"/>
                  <a:gd name="connsiteX29" fmla="*/ 178682 w 221258"/>
                  <a:gd name="connsiteY29" fmla="*/ 14764 h 682085"/>
                  <a:gd name="connsiteX30" fmla="*/ 176395 w 221258"/>
                  <a:gd name="connsiteY30" fmla="*/ 13716 h 682085"/>
                  <a:gd name="connsiteX31" fmla="*/ 175157 w 221258"/>
                  <a:gd name="connsiteY31" fmla="*/ 13145 h 682085"/>
                  <a:gd name="connsiteX32" fmla="*/ 173633 w 221258"/>
                  <a:gd name="connsiteY32" fmla="*/ 12478 h 682085"/>
                  <a:gd name="connsiteX33" fmla="*/ 172395 w 221258"/>
                  <a:gd name="connsiteY33" fmla="*/ 11906 h 682085"/>
                  <a:gd name="connsiteX34" fmla="*/ 171061 w 221258"/>
                  <a:gd name="connsiteY34" fmla="*/ 11335 h 682085"/>
                  <a:gd name="connsiteX35" fmla="*/ 168490 w 221258"/>
                  <a:gd name="connsiteY35" fmla="*/ 10192 h 682085"/>
                  <a:gd name="connsiteX36" fmla="*/ 166870 w 221258"/>
                  <a:gd name="connsiteY36" fmla="*/ 9525 h 682085"/>
                  <a:gd name="connsiteX37" fmla="*/ 165727 w 221258"/>
                  <a:gd name="connsiteY37" fmla="*/ 9049 h 682085"/>
                  <a:gd name="connsiteX38" fmla="*/ 164108 w 221258"/>
                  <a:gd name="connsiteY38" fmla="*/ 8382 h 682085"/>
                  <a:gd name="connsiteX39" fmla="*/ 163251 w 221258"/>
                  <a:gd name="connsiteY39" fmla="*/ 8001 h 682085"/>
                  <a:gd name="connsiteX40" fmla="*/ 161727 w 221258"/>
                  <a:gd name="connsiteY40" fmla="*/ 7334 h 682085"/>
                  <a:gd name="connsiteX41" fmla="*/ 160584 w 221258"/>
                  <a:gd name="connsiteY41" fmla="*/ 6858 h 682085"/>
                  <a:gd name="connsiteX42" fmla="*/ 158965 w 221258"/>
                  <a:gd name="connsiteY42" fmla="*/ 6191 h 682085"/>
                  <a:gd name="connsiteX43" fmla="*/ 158108 w 221258"/>
                  <a:gd name="connsiteY43" fmla="*/ 5810 h 682085"/>
                  <a:gd name="connsiteX44" fmla="*/ 156393 w 221258"/>
                  <a:gd name="connsiteY44" fmla="*/ 5048 h 682085"/>
                  <a:gd name="connsiteX45" fmla="*/ 155631 w 221258"/>
                  <a:gd name="connsiteY45" fmla="*/ 4667 h 682085"/>
                  <a:gd name="connsiteX46" fmla="*/ 154298 w 221258"/>
                  <a:gd name="connsiteY46" fmla="*/ 4096 h 682085"/>
                  <a:gd name="connsiteX47" fmla="*/ 153345 w 221258"/>
                  <a:gd name="connsiteY47" fmla="*/ 3715 h 682085"/>
                  <a:gd name="connsiteX48" fmla="*/ 151726 w 221258"/>
                  <a:gd name="connsiteY48" fmla="*/ 3048 h 682085"/>
                  <a:gd name="connsiteX49" fmla="*/ 151155 w 221258"/>
                  <a:gd name="connsiteY49" fmla="*/ 2858 h 682085"/>
                  <a:gd name="connsiteX50" fmla="*/ 140677 w 221258"/>
                  <a:gd name="connsiteY50" fmla="*/ 21527 h 682085"/>
                  <a:gd name="connsiteX51" fmla="*/ 121722 w 221258"/>
                  <a:gd name="connsiteY51" fmla="*/ 58007 h 682085"/>
                  <a:gd name="connsiteX52" fmla="*/ 119912 w 221258"/>
                  <a:gd name="connsiteY52" fmla="*/ 57531 h 682085"/>
                  <a:gd name="connsiteX53" fmla="*/ 145154 w 221258"/>
                  <a:gd name="connsiteY53" fmla="*/ 10478 h 682085"/>
                  <a:gd name="connsiteX54" fmla="*/ 150107 w 221258"/>
                  <a:gd name="connsiteY54" fmla="*/ 2477 h 682085"/>
                  <a:gd name="connsiteX55" fmla="*/ 149916 w 221258"/>
                  <a:gd name="connsiteY55" fmla="*/ 2381 h 682085"/>
                  <a:gd name="connsiteX56" fmla="*/ 149345 w 221258"/>
                  <a:gd name="connsiteY56" fmla="*/ 2096 h 682085"/>
                  <a:gd name="connsiteX57" fmla="*/ 148583 w 221258"/>
                  <a:gd name="connsiteY57" fmla="*/ 1810 h 682085"/>
                  <a:gd name="connsiteX58" fmla="*/ 148011 w 221258"/>
                  <a:gd name="connsiteY58" fmla="*/ 1619 h 682085"/>
                  <a:gd name="connsiteX59" fmla="*/ 147344 w 221258"/>
                  <a:gd name="connsiteY59" fmla="*/ 1333 h 682085"/>
                  <a:gd name="connsiteX60" fmla="*/ 146582 w 221258"/>
                  <a:gd name="connsiteY60" fmla="*/ 1048 h 682085"/>
                  <a:gd name="connsiteX61" fmla="*/ 145439 w 221258"/>
                  <a:gd name="connsiteY61" fmla="*/ 572 h 682085"/>
                  <a:gd name="connsiteX62" fmla="*/ 144773 w 221258"/>
                  <a:gd name="connsiteY62" fmla="*/ 286 h 682085"/>
                  <a:gd name="connsiteX63" fmla="*/ 144296 w 221258"/>
                  <a:gd name="connsiteY63" fmla="*/ 95 h 682085"/>
                  <a:gd name="connsiteX64" fmla="*/ 144011 w 221258"/>
                  <a:gd name="connsiteY64" fmla="*/ 0 h 682085"/>
                  <a:gd name="connsiteX65" fmla="*/ 137057 w 221258"/>
                  <a:gd name="connsiteY65" fmla="*/ 11525 h 682085"/>
                  <a:gd name="connsiteX66" fmla="*/ 134962 w 221258"/>
                  <a:gd name="connsiteY66" fmla="*/ 14954 h 682085"/>
                  <a:gd name="connsiteX67" fmla="*/ 131438 w 221258"/>
                  <a:gd name="connsiteY67" fmla="*/ 21146 h 682085"/>
                  <a:gd name="connsiteX68" fmla="*/ 123532 w 221258"/>
                  <a:gd name="connsiteY68" fmla="*/ 34195 h 682085"/>
                  <a:gd name="connsiteX69" fmla="*/ 99624 w 221258"/>
                  <a:gd name="connsiteY69" fmla="*/ 80391 h 682085"/>
                  <a:gd name="connsiteX70" fmla="*/ 92480 w 221258"/>
                  <a:gd name="connsiteY70" fmla="*/ 101060 h 682085"/>
                  <a:gd name="connsiteX71" fmla="*/ 84956 w 221258"/>
                  <a:gd name="connsiteY71" fmla="*/ 118110 h 682085"/>
                  <a:gd name="connsiteX72" fmla="*/ 84098 w 221258"/>
                  <a:gd name="connsiteY72" fmla="*/ 118015 h 682085"/>
                  <a:gd name="connsiteX73" fmla="*/ 77812 w 221258"/>
                  <a:gd name="connsiteY73" fmla="*/ 116396 h 682085"/>
                  <a:gd name="connsiteX74" fmla="*/ 57619 w 221258"/>
                  <a:gd name="connsiteY74" fmla="*/ 166021 h 682085"/>
                  <a:gd name="connsiteX75" fmla="*/ 55618 w 221258"/>
                  <a:gd name="connsiteY75" fmla="*/ 167545 h 682085"/>
                  <a:gd name="connsiteX76" fmla="*/ 52285 w 221258"/>
                  <a:gd name="connsiteY76" fmla="*/ 169069 h 682085"/>
                  <a:gd name="connsiteX77" fmla="*/ 45522 w 221258"/>
                  <a:gd name="connsiteY77" fmla="*/ 189452 h 682085"/>
                  <a:gd name="connsiteX78" fmla="*/ 38188 w 221258"/>
                  <a:gd name="connsiteY78" fmla="*/ 205550 h 682085"/>
                  <a:gd name="connsiteX79" fmla="*/ 34187 w 221258"/>
                  <a:gd name="connsiteY79" fmla="*/ 209360 h 682085"/>
                  <a:gd name="connsiteX80" fmla="*/ 27234 w 221258"/>
                  <a:gd name="connsiteY80" fmla="*/ 221837 h 682085"/>
                  <a:gd name="connsiteX81" fmla="*/ 18471 w 221258"/>
                  <a:gd name="connsiteY81" fmla="*/ 252413 h 682085"/>
                  <a:gd name="connsiteX82" fmla="*/ 10470 w 221258"/>
                  <a:gd name="connsiteY82" fmla="*/ 302228 h 682085"/>
                  <a:gd name="connsiteX83" fmla="*/ 6755 w 221258"/>
                  <a:gd name="connsiteY83" fmla="*/ 331184 h 682085"/>
                  <a:gd name="connsiteX84" fmla="*/ 1326 w 221258"/>
                  <a:gd name="connsiteY84" fmla="*/ 374237 h 682085"/>
                  <a:gd name="connsiteX85" fmla="*/ 1707 w 221258"/>
                  <a:gd name="connsiteY85" fmla="*/ 404336 h 682085"/>
                  <a:gd name="connsiteX86" fmla="*/ 754 w 221258"/>
                  <a:gd name="connsiteY86" fmla="*/ 435959 h 682085"/>
                  <a:gd name="connsiteX87" fmla="*/ 10089 w 221258"/>
                  <a:gd name="connsiteY87" fmla="*/ 471488 h 682085"/>
                  <a:gd name="connsiteX88" fmla="*/ 10756 w 221258"/>
                  <a:gd name="connsiteY88" fmla="*/ 486251 h 682085"/>
                  <a:gd name="connsiteX89" fmla="*/ 17138 w 221258"/>
                  <a:gd name="connsiteY89" fmla="*/ 504063 h 682085"/>
                  <a:gd name="connsiteX90" fmla="*/ 20090 w 221258"/>
                  <a:gd name="connsiteY90" fmla="*/ 507492 h 682085"/>
                  <a:gd name="connsiteX91" fmla="*/ 22091 w 221258"/>
                  <a:gd name="connsiteY91" fmla="*/ 510350 h 682085"/>
                  <a:gd name="connsiteX92" fmla="*/ 27330 w 221258"/>
                  <a:gd name="connsiteY92" fmla="*/ 524732 h 682085"/>
                  <a:gd name="connsiteX93" fmla="*/ 32949 w 221258"/>
                  <a:gd name="connsiteY93" fmla="*/ 546735 h 682085"/>
                  <a:gd name="connsiteX94" fmla="*/ 32949 w 221258"/>
                  <a:gd name="connsiteY94" fmla="*/ 548735 h 682085"/>
                  <a:gd name="connsiteX95" fmla="*/ 51523 w 221258"/>
                  <a:gd name="connsiteY95" fmla="*/ 593312 h 682085"/>
                  <a:gd name="connsiteX96" fmla="*/ 57333 w 221258"/>
                  <a:gd name="connsiteY96" fmla="*/ 604933 h 682085"/>
                  <a:gd name="connsiteX97" fmla="*/ 79241 w 221258"/>
                  <a:gd name="connsiteY97" fmla="*/ 640175 h 682085"/>
                  <a:gd name="connsiteX98" fmla="*/ 84098 w 221258"/>
                  <a:gd name="connsiteY98" fmla="*/ 636461 h 682085"/>
                  <a:gd name="connsiteX99" fmla="*/ 82479 w 221258"/>
                  <a:gd name="connsiteY99" fmla="*/ 632270 h 682085"/>
                  <a:gd name="connsiteX100" fmla="*/ 94195 w 221258"/>
                  <a:gd name="connsiteY100" fmla="*/ 663035 h 682085"/>
                  <a:gd name="connsiteX101" fmla="*/ 96004 w 221258"/>
                  <a:gd name="connsiteY101" fmla="*/ 665798 h 682085"/>
                  <a:gd name="connsiteX102" fmla="*/ 99624 w 221258"/>
                  <a:gd name="connsiteY102" fmla="*/ 669989 h 682085"/>
                  <a:gd name="connsiteX103" fmla="*/ 104101 w 221258"/>
                  <a:gd name="connsiteY103" fmla="*/ 674751 h 682085"/>
                  <a:gd name="connsiteX104" fmla="*/ 108673 w 221258"/>
                  <a:gd name="connsiteY104" fmla="*/ 679037 h 682085"/>
                  <a:gd name="connsiteX105" fmla="*/ 112483 w 221258"/>
                  <a:gd name="connsiteY105" fmla="*/ 681895 h 682085"/>
                  <a:gd name="connsiteX106" fmla="*/ 112864 w 221258"/>
                  <a:gd name="connsiteY106" fmla="*/ 682085 h 682085"/>
                  <a:gd name="connsiteX107" fmla="*/ 112768 w 221258"/>
                  <a:gd name="connsiteY107" fmla="*/ 681419 h 682085"/>
                  <a:gd name="connsiteX108" fmla="*/ 112578 w 221258"/>
                  <a:gd name="connsiteY108" fmla="*/ 679990 h 682085"/>
                  <a:gd name="connsiteX109" fmla="*/ 112388 w 221258"/>
                  <a:gd name="connsiteY109" fmla="*/ 678180 h 682085"/>
                  <a:gd name="connsiteX110" fmla="*/ 112292 w 221258"/>
                  <a:gd name="connsiteY110" fmla="*/ 677037 h 682085"/>
                  <a:gd name="connsiteX111" fmla="*/ 112292 w 221258"/>
                  <a:gd name="connsiteY111" fmla="*/ 676751 h 682085"/>
                  <a:gd name="connsiteX112" fmla="*/ 112197 w 221258"/>
                  <a:gd name="connsiteY112" fmla="*/ 675989 h 682085"/>
                  <a:gd name="connsiteX113" fmla="*/ 112102 w 221258"/>
                  <a:gd name="connsiteY113" fmla="*/ 675513 h 682085"/>
                  <a:gd name="connsiteX114" fmla="*/ 111340 w 221258"/>
                  <a:gd name="connsiteY114" fmla="*/ 674751 h 682085"/>
                  <a:gd name="connsiteX115" fmla="*/ 110769 w 221258"/>
                  <a:gd name="connsiteY115" fmla="*/ 673989 h 682085"/>
                  <a:gd name="connsiteX116" fmla="*/ 110197 w 221258"/>
                  <a:gd name="connsiteY116" fmla="*/ 672941 h 682085"/>
                  <a:gd name="connsiteX117" fmla="*/ 109720 w 221258"/>
                  <a:gd name="connsiteY117" fmla="*/ 671894 h 682085"/>
                  <a:gd name="connsiteX118" fmla="*/ 109244 w 221258"/>
                  <a:gd name="connsiteY118" fmla="*/ 670370 h 682085"/>
                  <a:gd name="connsiteX119" fmla="*/ 108768 w 221258"/>
                  <a:gd name="connsiteY119" fmla="*/ 668274 h 682085"/>
                  <a:gd name="connsiteX120" fmla="*/ 108577 w 221258"/>
                  <a:gd name="connsiteY120" fmla="*/ 666464 h 682085"/>
                  <a:gd name="connsiteX121" fmla="*/ 108482 w 221258"/>
                  <a:gd name="connsiteY121" fmla="*/ 665417 h 682085"/>
                  <a:gd name="connsiteX122" fmla="*/ 108387 w 221258"/>
                  <a:gd name="connsiteY122" fmla="*/ 663226 h 682085"/>
                  <a:gd name="connsiteX123" fmla="*/ 108387 w 221258"/>
                  <a:gd name="connsiteY123" fmla="*/ 661797 h 682085"/>
                  <a:gd name="connsiteX124" fmla="*/ 108387 w 221258"/>
                  <a:gd name="connsiteY124" fmla="*/ 659606 h 682085"/>
                  <a:gd name="connsiteX125" fmla="*/ 108387 w 221258"/>
                  <a:gd name="connsiteY125" fmla="*/ 657511 h 682085"/>
                  <a:gd name="connsiteX126" fmla="*/ 108387 w 221258"/>
                  <a:gd name="connsiteY126" fmla="*/ 654749 h 682085"/>
                  <a:gd name="connsiteX127" fmla="*/ 108387 w 221258"/>
                  <a:gd name="connsiteY127" fmla="*/ 651986 h 682085"/>
                  <a:gd name="connsiteX128" fmla="*/ 108292 w 221258"/>
                  <a:gd name="connsiteY128" fmla="*/ 648653 h 682085"/>
                  <a:gd name="connsiteX129" fmla="*/ 108197 w 221258"/>
                  <a:gd name="connsiteY129" fmla="*/ 644843 h 682085"/>
                  <a:gd name="connsiteX130" fmla="*/ 108101 w 221258"/>
                  <a:gd name="connsiteY130" fmla="*/ 640747 h 682085"/>
                  <a:gd name="connsiteX131" fmla="*/ 108006 w 221258"/>
                  <a:gd name="connsiteY131" fmla="*/ 637604 h 682085"/>
                  <a:gd name="connsiteX132" fmla="*/ 107911 w 221258"/>
                  <a:gd name="connsiteY132" fmla="*/ 635508 h 682085"/>
                  <a:gd name="connsiteX133" fmla="*/ 107721 w 221258"/>
                  <a:gd name="connsiteY133" fmla="*/ 631412 h 682085"/>
                  <a:gd name="connsiteX134" fmla="*/ 107530 w 221258"/>
                  <a:gd name="connsiteY134" fmla="*/ 628079 h 682085"/>
                  <a:gd name="connsiteX135" fmla="*/ 107244 w 221258"/>
                  <a:gd name="connsiteY135" fmla="*/ 624840 h 682085"/>
                  <a:gd name="connsiteX136" fmla="*/ 107054 w 221258"/>
                  <a:gd name="connsiteY136" fmla="*/ 622935 h 682085"/>
                  <a:gd name="connsiteX137" fmla="*/ 107054 w 221258"/>
                  <a:gd name="connsiteY137" fmla="*/ 621887 h 682085"/>
                  <a:gd name="connsiteX138" fmla="*/ 106863 w 221258"/>
                  <a:gd name="connsiteY138" fmla="*/ 615506 h 682085"/>
                  <a:gd name="connsiteX139" fmla="*/ 106863 w 221258"/>
                  <a:gd name="connsiteY139" fmla="*/ 613220 h 682085"/>
                  <a:gd name="connsiteX140" fmla="*/ 106863 w 221258"/>
                  <a:gd name="connsiteY140" fmla="*/ 610838 h 682085"/>
                  <a:gd name="connsiteX141" fmla="*/ 106863 w 221258"/>
                  <a:gd name="connsiteY141" fmla="*/ 607790 h 682085"/>
                  <a:gd name="connsiteX142" fmla="*/ 106863 w 221258"/>
                  <a:gd name="connsiteY142" fmla="*/ 606076 h 682085"/>
                  <a:gd name="connsiteX143" fmla="*/ 106958 w 221258"/>
                  <a:gd name="connsiteY143" fmla="*/ 601599 h 682085"/>
                  <a:gd name="connsiteX144" fmla="*/ 107149 w 221258"/>
                  <a:gd name="connsiteY144" fmla="*/ 597599 h 682085"/>
                  <a:gd name="connsiteX145" fmla="*/ 107244 w 221258"/>
                  <a:gd name="connsiteY145" fmla="*/ 594836 h 682085"/>
                  <a:gd name="connsiteX146" fmla="*/ 107530 w 221258"/>
                  <a:gd name="connsiteY146" fmla="*/ 590074 h 682085"/>
                  <a:gd name="connsiteX147" fmla="*/ 107721 w 221258"/>
                  <a:gd name="connsiteY147" fmla="*/ 587312 h 682085"/>
                  <a:gd name="connsiteX148" fmla="*/ 107911 w 221258"/>
                  <a:gd name="connsiteY148" fmla="*/ 584740 h 682085"/>
                  <a:gd name="connsiteX149" fmla="*/ 108101 w 221258"/>
                  <a:gd name="connsiteY149" fmla="*/ 582740 h 682085"/>
                  <a:gd name="connsiteX150" fmla="*/ 108482 w 221258"/>
                  <a:gd name="connsiteY150" fmla="*/ 578930 h 682085"/>
                  <a:gd name="connsiteX151" fmla="*/ 108673 w 221258"/>
                  <a:gd name="connsiteY151" fmla="*/ 577025 h 682085"/>
                  <a:gd name="connsiteX152" fmla="*/ 109149 w 221258"/>
                  <a:gd name="connsiteY152" fmla="*/ 573405 h 682085"/>
                  <a:gd name="connsiteX153" fmla="*/ 109340 w 221258"/>
                  <a:gd name="connsiteY153" fmla="*/ 572167 h 682085"/>
                  <a:gd name="connsiteX154" fmla="*/ 109720 w 221258"/>
                  <a:gd name="connsiteY154" fmla="*/ 569405 h 682085"/>
                  <a:gd name="connsiteX155" fmla="*/ 110006 w 221258"/>
                  <a:gd name="connsiteY155" fmla="*/ 567309 h 682085"/>
                  <a:gd name="connsiteX156" fmla="*/ 110292 w 221258"/>
                  <a:gd name="connsiteY156" fmla="*/ 565690 h 682085"/>
                  <a:gd name="connsiteX157" fmla="*/ 110578 w 221258"/>
                  <a:gd name="connsiteY157" fmla="*/ 563785 h 682085"/>
                  <a:gd name="connsiteX158" fmla="*/ 110769 w 221258"/>
                  <a:gd name="connsiteY158" fmla="*/ 562356 h 682085"/>
                  <a:gd name="connsiteX159" fmla="*/ 111149 w 221258"/>
                  <a:gd name="connsiteY159" fmla="*/ 560261 h 682085"/>
                  <a:gd name="connsiteX160" fmla="*/ 111435 w 221258"/>
                  <a:gd name="connsiteY160" fmla="*/ 558832 h 682085"/>
                  <a:gd name="connsiteX161" fmla="*/ 111721 w 221258"/>
                  <a:gd name="connsiteY161" fmla="*/ 557213 h 682085"/>
                  <a:gd name="connsiteX162" fmla="*/ 112007 w 221258"/>
                  <a:gd name="connsiteY162" fmla="*/ 555498 h 682085"/>
                  <a:gd name="connsiteX163" fmla="*/ 112292 w 221258"/>
                  <a:gd name="connsiteY163" fmla="*/ 553879 h 682085"/>
                  <a:gd name="connsiteX164" fmla="*/ 112578 w 221258"/>
                  <a:gd name="connsiteY164" fmla="*/ 552450 h 682085"/>
                  <a:gd name="connsiteX165" fmla="*/ 112959 w 221258"/>
                  <a:gd name="connsiteY165" fmla="*/ 550450 h 682085"/>
                  <a:gd name="connsiteX166" fmla="*/ 113340 w 221258"/>
                  <a:gd name="connsiteY166" fmla="*/ 548735 h 682085"/>
                  <a:gd name="connsiteX167" fmla="*/ 113721 w 221258"/>
                  <a:gd name="connsiteY167" fmla="*/ 547021 h 682085"/>
                  <a:gd name="connsiteX168" fmla="*/ 114007 w 221258"/>
                  <a:gd name="connsiteY168" fmla="*/ 545497 h 682085"/>
                  <a:gd name="connsiteX169" fmla="*/ 114293 w 221258"/>
                  <a:gd name="connsiteY169" fmla="*/ 544068 h 682085"/>
                  <a:gd name="connsiteX170" fmla="*/ 114578 w 221258"/>
                  <a:gd name="connsiteY170" fmla="*/ 542735 h 682085"/>
                  <a:gd name="connsiteX171" fmla="*/ 114864 w 221258"/>
                  <a:gd name="connsiteY171" fmla="*/ 541401 h 682085"/>
                  <a:gd name="connsiteX172" fmla="*/ 115150 w 221258"/>
                  <a:gd name="connsiteY172" fmla="*/ 540068 h 682085"/>
                  <a:gd name="connsiteX173" fmla="*/ 115436 w 221258"/>
                  <a:gd name="connsiteY173" fmla="*/ 539020 h 682085"/>
                  <a:gd name="connsiteX174" fmla="*/ 116103 w 221258"/>
                  <a:gd name="connsiteY174" fmla="*/ 537210 h 682085"/>
                  <a:gd name="connsiteX175" fmla="*/ 116674 w 221258"/>
                  <a:gd name="connsiteY175" fmla="*/ 535686 h 682085"/>
                  <a:gd name="connsiteX176" fmla="*/ 117150 w 221258"/>
                  <a:gd name="connsiteY176" fmla="*/ 534353 h 682085"/>
                  <a:gd name="connsiteX177" fmla="*/ 117626 w 221258"/>
                  <a:gd name="connsiteY177" fmla="*/ 533114 h 682085"/>
                  <a:gd name="connsiteX178" fmla="*/ 118102 w 221258"/>
                  <a:gd name="connsiteY178" fmla="*/ 531781 h 682085"/>
                  <a:gd name="connsiteX179" fmla="*/ 118579 w 221258"/>
                  <a:gd name="connsiteY179" fmla="*/ 530543 h 682085"/>
                  <a:gd name="connsiteX180" fmla="*/ 118960 w 221258"/>
                  <a:gd name="connsiteY180" fmla="*/ 529590 h 682085"/>
                  <a:gd name="connsiteX181" fmla="*/ 119436 w 221258"/>
                  <a:gd name="connsiteY181" fmla="*/ 528257 h 682085"/>
                  <a:gd name="connsiteX182" fmla="*/ 120008 w 221258"/>
                  <a:gd name="connsiteY182" fmla="*/ 526828 h 682085"/>
                  <a:gd name="connsiteX183" fmla="*/ 120388 w 221258"/>
                  <a:gd name="connsiteY183" fmla="*/ 525685 h 682085"/>
                  <a:gd name="connsiteX184" fmla="*/ 120865 w 221258"/>
                  <a:gd name="connsiteY184" fmla="*/ 524351 h 682085"/>
                  <a:gd name="connsiteX185" fmla="*/ 121437 w 221258"/>
                  <a:gd name="connsiteY185" fmla="*/ 522827 h 682085"/>
                  <a:gd name="connsiteX186" fmla="*/ 121817 w 221258"/>
                  <a:gd name="connsiteY186" fmla="*/ 521970 h 682085"/>
                  <a:gd name="connsiteX187" fmla="*/ 122389 w 221258"/>
                  <a:gd name="connsiteY187" fmla="*/ 520637 h 682085"/>
                  <a:gd name="connsiteX188" fmla="*/ 122960 w 221258"/>
                  <a:gd name="connsiteY188" fmla="*/ 519303 h 682085"/>
                  <a:gd name="connsiteX189" fmla="*/ 123342 w 221258"/>
                  <a:gd name="connsiteY189" fmla="*/ 518446 h 682085"/>
                  <a:gd name="connsiteX190" fmla="*/ 123913 w 221258"/>
                  <a:gd name="connsiteY190" fmla="*/ 517017 h 682085"/>
                  <a:gd name="connsiteX191" fmla="*/ 124389 w 221258"/>
                  <a:gd name="connsiteY191" fmla="*/ 515969 h 682085"/>
                  <a:gd name="connsiteX192" fmla="*/ 124770 w 221258"/>
                  <a:gd name="connsiteY192" fmla="*/ 515017 h 682085"/>
                  <a:gd name="connsiteX193" fmla="*/ 125246 w 221258"/>
                  <a:gd name="connsiteY193" fmla="*/ 513779 h 682085"/>
                  <a:gd name="connsiteX194" fmla="*/ 125628 w 221258"/>
                  <a:gd name="connsiteY194" fmla="*/ 512731 h 682085"/>
                  <a:gd name="connsiteX195" fmla="*/ 125913 w 221258"/>
                  <a:gd name="connsiteY195" fmla="*/ 512064 h 682085"/>
                  <a:gd name="connsiteX196" fmla="*/ 126294 w 221258"/>
                  <a:gd name="connsiteY196" fmla="*/ 495967 h 682085"/>
                  <a:gd name="connsiteX197" fmla="*/ 125151 w 221258"/>
                  <a:gd name="connsiteY197" fmla="*/ 490823 h 682085"/>
                  <a:gd name="connsiteX198" fmla="*/ 120865 w 221258"/>
                  <a:gd name="connsiteY198" fmla="*/ 468059 h 682085"/>
                  <a:gd name="connsiteX199" fmla="*/ 115626 w 221258"/>
                  <a:gd name="connsiteY199" fmla="*/ 443579 h 682085"/>
                  <a:gd name="connsiteX200" fmla="*/ 113435 w 221258"/>
                  <a:gd name="connsiteY200" fmla="*/ 436817 h 682085"/>
                  <a:gd name="connsiteX201" fmla="*/ 111149 w 221258"/>
                  <a:gd name="connsiteY201" fmla="*/ 373571 h 682085"/>
                  <a:gd name="connsiteX202" fmla="*/ 114864 w 221258"/>
                  <a:gd name="connsiteY202" fmla="*/ 361093 h 682085"/>
                  <a:gd name="connsiteX203" fmla="*/ 126866 w 221258"/>
                  <a:gd name="connsiteY203" fmla="*/ 367379 h 682085"/>
                  <a:gd name="connsiteX204" fmla="*/ 126199 w 221258"/>
                  <a:gd name="connsiteY204" fmla="*/ 387477 h 682085"/>
                  <a:gd name="connsiteX205" fmla="*/ 126961 w 221258"/>
                  <a:gd name="connsiteY205" fmla="*/ 400145 h 682085"/>
                  <a:gd name="connsiteX206" fmla="*/ 122675 w 221258"/>
                  <a:gd name="connsiteY206" fmla="*/ 408242 h 682085"/>
                  <a:gd name="connsiteX207" fmla="*/ 121151 w 221258"/>
                  <a:gd name="connsiteY207" fmla="*/ 411004 h 682085"/>
                  <a:gd name="connsiteX208" fmla="*/ 124770 w 221258"/>
                  <a:gd name="connsiteY208" fmla="*/ 424148 h 682085"/>
                  <a:gd name="connsiteX209" fmla="*/ 132867 w 221258"/>
                  <a:gd name="connsiteY209" fmla="*/ 447008 h 682085"/>
                  <a:gd name="connsiteX210" fmla="*/ 138581 w 221258"/>
                  <a:gd name="connsiteY210" fmla="*/ 464725 h 682085"/>
                  <a:gd name="connsiteX211" fmla="*/ 143820 w 221258"/>
                  <a:gd name="connsiteY211" fmla="*/ 459296 h 682085"/>
                  <a:gd name="connsiteX212" fmla="*/ 144392 w 221258"/>
                  <a:gd name="connsiteY212" fmla="*/ 452247 h 682085"/>
                  <a:gd name="connsiteX213" fmla="*/ 147059 w 221258"/>
                  <a:gd name="connsiteY213" fmla="*/ 444913 h 682085"/>
                  <a:gd name="connsiteX214" fmla="*/ 152583 w 221258"/>
                  <a:gd name="connsiteY214" fmla="*/ 451199 h 682085"/>
                  <a:gd name="connsiteX215" fmla="*/ 152583 w 221258"/>
                  <a:gd name="connsiteY215" fmla="*/ 451104 h 682085"/>
                  <a:gd name="connsiteX216" fmla="*/ 152774 w 221258"/>
                  <a:gd name="connsiteY216" fmla="*/ 450628 h 682085"/>
                  <a:gd name="connsiteX217" fmla="*/ 152964 w 221258"/>
                  <a:gd name="connsiteY217" fmla="*/ 450152 h 682085"/>
                  <a:gd name="connsiteX218" fmla="*/ 153154 w 221258"/>
                  <a:gd name="connsiteY218" fmla="*/ 449771 h 682085"/>
                  <a:gd name="connsiteX219" fmla="*/ 153536 w 221258"/>
                  <a:gd name="connsiteY219" fmla="*/ 448818 h 682085"/>
                  <a:gd name="connsiteX220" fmla="*/ 153917 w 221258"/>
                  <a:gd name="connsiteY220" fmla="*/ 447961 h 682085"/>
                  <a:gd name="connsiteX221" fmla="*/ 154298 w 221258"/>
                  <a:gd name="connsiteY221" fmla="*/ 447104 h 682085"/>
                  <a:gd name="connsiteX222" fmla="*/ 154774 w 221258"/>
                  <a:gd name="connsiteY222" fmla="*/ 446151 h 682085"/>
                  <a:gd name="connsiteX223" fmla="*/ 155155 w 221258"/>
                  <a:gd name="connsiteY223" fmla="*/ 445389 h 682085"/>
                  <a:gd name="connsiteX224" fmla="*/ 155631 w 221258"/>
                  <a:gd name="connsiteY224" fmla="*/ 444437 h 682085"/>
                  <a:gd name="connsiteX225" fmla="*/ 155917 w 221258"/>
                  <a:gd name="connsiteY225" fmla="*/ 443770 h 682085"/>
                  <a:gd name="connsiteX226" fmla="*/ 155917 w 221258"/>
                  <a:gd name="connsiteY226" fmla="*/ 443770 h 682085"/>
                  <a:gd name="connsiteX227" fmla="*/ 153250 w 221258"/>
                  <a:gd name="connsiteY227" fmla="*/ 429197 h 682085"/>
                  <a:gd name="connsiteX228" fmla="*/ 148487 w 221258"/>
                  <a:gd name="connsiteY228" fmla="*/ 404908 h 682085"/>
                  <a:gd name="connsiteX229" fmla="*/ 146963 w 221258"/>
                  <a:gd name="connsiteY229" fmla="*/ 384905 h 682085"/>
                  <a:gd name="connsiteX230" fmla="*/ 144773 w 221258"/>
                  <a:gd name="connsiteY230" fmla="*/ 359950 h 682085"/>
                  <a:gd name="connsiteX231" fmla="*/ 152107 w 221258"/>
                  <a:gd name="connsiteY231" fmla="*/ 365379 h 682085"/>
                  <a:gd name="connsiteX232" fmla="*/ 163632 w 221258"/>
                  <a:gd name="connsiteY232" fmla="*/ 380333 h 682085"/>
                  <a:gd name="connsiteX233" fmla="*/ 168109 w 221258"/>
                  <a:gd name="connsiteY233" fmla="*/ 397288 h 682085"/>
                  <a:gd name="connsiteX234" fmla="*/ 172871 w 221258"/>
                  <a:gd name="connsiteY234" fmla="*/ 400431 h 682085"/>
                  <a:gd name="connsiteX235" fmla="*/ 172681 w 221258"/>
                  <a:gd name="connsiteY235" fmla="*/ 383381 h 682085"/>
                  <a:gd name="connsiteX236" fmla="*/ 166299 w 221258"/>
                  <a:gd name="connsiteY236" fmla="*/ 355378 h 682085"/>
                  <a:gd name="connsiteX237" fmla="*/ 163632 w 221258"/>
                  <a:gd name="connsiteY237" fmla="*/ 324898 h 682085"/>
                  <a:gd name="connsiteX238" fmla="*/ 163442 w 221258"/>
                  <a:gd name="connsiteY238" fmla="*/ 304800 h 682085"/>
                  <a:gd name="connsiteX239" fmla="*/ 169728 w 221258"/>
                  <a:gd name="connsiteY239" fmla="*/ 295942 h 682085"/>
                  <a:gd name="connsiteX240" fmla="*/ 171538 w 221258"/>
                  <a:gd name="connsiteY240" fmla="*/ 322136 h 682085"/>
                  <a:gd name="connsiteX241" fmla="*/ 171633 w 221258"/>
                  <a:gd name="connsiteY241" fmla="*/ 334518 h 682085"/>
                  <a:gd name="connsiteX242" fmla="*/ 172395 w 221258"/>
                  <a:gd name="connsiteY242" fmla="*/ 342900 h 682085"/>
                  <a:gd name="connsiteX243" fmla="*/ 177444 w 221258"/>
                  <a:gd name="connsiteY243" fmla="*/ 381191 h 682085"/>
                  <a:gd name="connsiteX244" fmla="*/ 184492 w 221258"/>
                  <a:gd name="connsiteY244" fmla="*/ 385191 h 682085"/>
                  <a:gd name="connsiteX245" fmla="*/ 186111 w 221258"/>
                  <a:gd name="connsiteY245" fmla="*/ 390144 h 682085"/>
                  <a:gd name="connsiteX246" fmla="*/ 186206 w 221258"/>
                  <a:gd name="connsiteY246" fmla="*/ 390049 h 682085"/>
                  <a:gd name="connsiteX247" fmla="*/ 186587 w 221258"/>
                  <a:gd name="connsiteY247" fmla="*/ 389573 h 682085"/>
                  <a:gd name="connsiteX248" fmla="*/ 187159 w 221258"/>
                  <a:gd name="connsiteY248" fmla="*/ 388811 h 682085"/>
                  <a:gd name="connsiteX249" fmla="*/ 187730 w 221258"/>
                  <a:gd name="connsiteY249" fmla="*/ 387953 h 682085"/>
                  <a:gd name="connsiteX250" fmla="*/ 188302 w 221258"/>
                  <a:gd name="connsiteY250" fmla="*/ 387096 h 682085"/>
                  <a:gd name="connsiteX251" fmla="*/ 189064 w 221258"/>
                  <a:gd name="connsiteY251" fmla="*/ 386144 h 682085"/>
                  <a:gd name="connsiteX252" fmla="*/ 189635 w 221258"/>
                  <a:gd name="connsiteY252" fmla="*/ 385286 h 682085"/>
                  <a:gd name="connsiteX253" fmla="*/ 190302 w 221258"/>
                  <a:gd name="connsiteY253" fmla="*/ 384334 h 682085"/>
                  <a:gd name="connsiteX254" fmla="*/ 190683 w 221258"/>
                  <a:gd name="connsiteY254" fmla="*/ 383762 h 682085"/>
                  <a:gd name="connsiteX255" fmla="*/ 190683 w 221258"/>
                  <a:gd name="connsiteY255" fmla="*/ 383762 h 682085"/>
                  <a:gd name="connsiteX256" fmla="*/ 190397 w 221258"/>
                  <a:gd name="connsiteY256" fmla="*/ 380905 h 682085"/>
                  <a:gd name="connsiteX257" fmla="*/ 185635 w 221258"/>
                  <a:gd name="connsiteY257" fmla="*/ 347567 h 682085"/>
                  <a:gd name="connsiteX258" fmla="*/ 180586 w 221258"/>
                  <a:gd name="connsiteY258" fmla="*/ 337090 h 682085"/>
                  <a:gd name="connsiteX259" fmla="*/ 178872 w 221258"/>
                  <a:gd name="connsiteY259" fmla="*/ 329089 h 682085"/>
                  <a:gd name="connsiteX260" fmla="*/ 181158 w 221258"/>
                  <a:gd name="connsiteY260" fmla="*/ 310801 h 682085"/>
                  <a:gd name="connsiteX261" fmla="*/ 184873 w 221258"/>
                  <a:gd name="connsiteY261" fmla="*/ 252889 h 682085"/>
                  <a:gd name="connsiteX262" fmla="*/ 188112 w 221258"/>
                  <a:gd name="connsiteY262" fmla="*/ 205740 h 682085"/>
                  <a:gd name="connsiteX263" fmla="*/ 196684 w 221258"/>
                  <a:gd name="connsiteY263" fmla="*/ 148685 h 682085"/>
                  <a:gd name="connsiteX264" fmla="*/ 209543 w 221258"/>
                  <a:gd name="connsiteY264" fmla="*/ 84868 h 682085"/>
                  <a:gd name="connsiteX265" fmla="*/ 221258 w 221258"/>
                  <a:gd name="connsiteY265" fmla="*/ 34385 h 682085"/>
                  <a:gd name="connsiteX266" fmla="*/ 220973 w 221258"/>
                  <a:gd name="connsiteY266" fmla="*/ 34290 h 682085"/>
                  <a:gd name="connsiteX267" fmla="*/ 220878 w 221258"/>
                  <a:gd name="connsiteY267" fmla="*/ 34100 h 682085"/>
                  <a:gd name="connsiteX268" fmla="*/ 15328 w 221258"/>
                  <a:gd name="connsiteY268" fmla="*/ 419195 h 682085"/>
                  <a:gd name="connsiteX269" fmla="*/ 14947 w 221258"/>
                  <a:gd name="connsiteY269" fmla="*/ 418338 h 682085"/>
                  <a:gd name="connsiteX270" fmla="*/ 8851 w 221258"/>
                  <a:gd name="connsiteY270" fmla="*/ 419957 h 682085"/>
                  <a:gd name="connsiteX271" fmla="*/ 9994 w 221258"/>
                  <a:gd name="connsiteY271" fmla="*/ 446723 h 682085"/>
                  <a:gd name="connsiteX272" fmla="*/ 6946 w 221258"/>
                  <a:gd name="connsiteY272" fmla="*/ 421005 h 682085"/>
                  <a:gd name="connsiteX273" fmla="*/ 8280 w 221258"/>
                  <a:gd name="connsiteY273" fmla="*/ 364998 h 682085"/>
                  <a:gd name="connsiteX274" fmla="*/ 8565 w 221258"/>
                  <a:gd name="connsiteY274" fmla="*/ 362141 h 682085"/>
                  <a:gd name="connsiteX275" fmla="*/ 8851 w 221258"/>
                  <a:gd name="connsiteY275" fmla="*/ 406241 h 682085"/>
                  <a:gd name="connsiteX276" fmla="*/ 15328 w 221258"/>
                  <a:gd name="connsiteY276" fmla="*/ 407099 h 682085"/>
                  <a:gd name="connsiteX277" fmla="*/ 15423 w 221258"/>
                  <a:gd name="connsiteY277" fmla="*/ 406241 h 682085"/>
                  <a:gd name="connsiteX278" fmla="*/ 15423 w 221258"/>
                  <a:gd name="connsiteY278" fmla="*/ 406241 h 682085"/>
                  <a:gd name="connsiteX279" fmla="*/ 15423 w 221258"/>
                  <a:gd name="connsiteY279" fmla="*/ 406146 h 682085"/>
                  <a:gd name="connsiteX280" fmla="*/ 15709 w 221258"/>
                  <a:gd name="connsiteY280" fmla="*/ 403670 h 682085"/>
                  <a:gd name="connsiteX281" fmla="*/ 17138 w 221258"/>
                  <a:gd name="connsiteY281" fmla="*/ 409861 h 682085"/>
                  <a:gd name="connsiteX282" fmla="*/ 15328 w 221258"/>
                  <a:gd name="connsiteY282" fmla="*/ 419195 h 682085"/>
                  <a:gd name="connsiteX283" fmla="*/ 14470 w 221258"/>
                  <a:gd name="connsiteY283" fmla="*/ 341662 h 682085"/>
                  <a:gd name="connsiteX284" fmla="*/ 13994 w 221258"/>
                  <a:gd name="connsiteY284" fmla="*/ 335375 h 682085"/>
                  <a:gd name="connsiteX285" fmla="*/ 15423 w 221258"/>
                  <a:gd name="connsiteY285" fmla="*/ 332804 h 682085"/>
                  <a:gd name="connsiteX286" fmla="*/ 15613 w 221258"/>
                  <a:gd name="connsiteY286" fmla="*/ 321564 h 682085"/>
                  <a:gd name="connsiteX287" fmla="*/ 22091 w 221258"/>
                  <a:gd name="connsiteY287" fmla="*/ 295275 h 682085"/>
                  <a:gd name="connsiteX288" fmla="*/ 23901 w 221258"/>
                  <a:gd name="connsiteY288" fmla="*/ 288512 h 682085"/>
                  <a:gd name="connsiteX289" fmla="*/ 21519 w 221258"/>
                  <a:gd name="connsiteY289" fmla="*/ 314230 h 682085"/>
                  <a:gd name="connsiteX290" fmla="*/ 20186 w 221258"/>
                  <a:gd name="connsiteY290" fmla="*/ 326517 h 682085"/>
                  <a:gd name="connsiteX291" fmla="*/ 19424 w 221258"/>
                  <a:gd name="connsiteY291" fmla="*/ 341376 h 682085"/>
                  <a:gd name="connsiteX292" fmla="*/ 14470 w 221258"/>
                  <a:gd name="connsiteY292" fmla="*/ 341662 h 682085"/>
                  <a:gd name="connsiteX293" fmla="*/ 19995 w 221258"/>
                  <a:gd name="connsiteY293" fmla="*/ 466820 h 682085"/>
                  <a:gd name="connsiteX294" fmla="*/ 22376 w 221258"/>
                  <a:gd name="connsiteY294" fmla="*/ 467297 h 682085"/>
                  <a:gd name="connsiteX295" fmla="*/ 22567 w 221258"/>
                  <a:gd name="connsiteY295" fmla="*/ 478631 h 682085"/>
                  <a:gd name="connsiteX296" fmla="*/ 19995 w 221258"/>
                  <a:gd name="connsiteY296" fmla="*/ 466820 h 682085"/>
                  <a:gd name="connsiteX297" fmla="*/ 22567 w 221258"/>
                  <a:gd name="connsiteY297" fmla="*/ 427768 h 682085"/>
                  <a:gd name="connsiteX298" fmla="*/ 19710 w 221258"/>
                  <a:gd name="connsiteY298" fmla="*/ 425482 h 682085"/>
                  <a:gd name="connsiteX299" fmla="*/ 22376 w 221258"/>
                  <a:gd name="connsiteY299" fmla="*/ 418624 h 682085"/>
                  <a:gd name="connsiteX300" fmla="*/ 23138 w 221258"/>
                  <a:gd name="connsiteY300" fmla="*/ 418529 h 682085"/>
                  <a:gd name="connsiteX301" fmla="*/ 23805 w 221258"/>
                  <a:gd name="connsiteY301" fmla="*/ 430911 h 682085"/>
                  <a:gd name="connsiteX302" fmla="*/ 23995 w 221258"/>
                  <a:gd name="connsiteY302" fmla="*/ 435293 h 682085"/>
                  <a:gd name="connsiteX303" fmla="*/ 22567 w 221258"/>
                  <a:gd name="connsiteY303" fmla="*/ 427768 h 682085"/>
                  <a:gd name="connsiteX304" fmla="*/ 29139 w 221258"/>
                  <a:gd name="connsiteY304" fmla="*/ 347663 h 682085"/>
                  <a:gd name="connsiteX305" fmla="*/ 28663 w 221258"/>
                  <a:gd name="connsiteY305" fmla="*/ 359855 h 682085"/>
                  <a:gd name="connsiteX306" fmla="*/ 29806 w 221258"/>
                  <a:gd name="connsiteY306" fmla="*/ 323564 h 682085"/>
                  <a:gd name="connsiteX307" fmla="*/ 30187 w 221258"/>
                  <a:gd name="connsiteY307" fmla="*/ 322421 h 682085"/>
                  <a:gd name="connsiteX308" fmla="*/ 36188 w 221258"/>
                  <a:gd name="connsiteY308" fmla="*/ 282797 h 682085"/>
                  <a:gd name="connsiteX309" fmla="*/ 29139 w 221258"/>
                  <a:gd name="connsiteY309" fmla="*/ 347663 h 682085"/>
                  <a:gd name="connsiteX310" fmla="*/ 58667 w 221258"/>
                  <a:gd name="connsiteY310" fmla="*/ 575882 h 682085"/>
                  <a:gd name="connsiteX311" fmla="*/ 57143 w 221258"/>
                  <a:gd name="connsiteY311" fmla="*/ 574739 h 682085"/>
                  <a:gd name="connsiteX312" fmla="*/ 55333 w 221258"/>
                  <a:gd name="connsiteY312" fmla="*/ 574262 h 682085"/>
                  <a:gd name="connsiteX313" fmla="*/ 54380 w 221258"/>
                  <a:gd name="connsiteY313" fmla="*/ 573786 h 682085"/>
                  <a:gd name="connsiteX314" fmla="*/ 51237 w 221258"/>
                  <a:gd name="connsiteY314" fmla="*/ 573881 h 682085"/>
                  <a:gd name="connsiteX315" fmla="*/ 48285 w 221258"/>
                  <a:gd name="connsiteY315" fmla="*/ 567500 h 682085"/>
                  <a:gd name="connsiteX316" fmla="*/ 51332 w 221258"/>
                  <a:gd name="connsiteY316" fmla="*/ 566452 h 682085"/>
                  <a:gd name="connsiteX317" fmla="*/ 62858 w 221258"/>
                  <a:gd name="connsiteY317" fmla="*/ 578739 h 682085"/>
                  <a:gd name="connsiteX318" fmla="*/ 58667 w 221258"/>
                  <a:gd name="connsiteY318" fmla="*/ 575882 h 682085"/>
                  <a:gd name="connsiteX319" fmla="*/ 136962 w 221258"/>
                  <a:gd name="connsiteY319" fmla="*/ 355568 h 682085"/>
                  <a:gd name="connsiteX320" fmla="*/ 138105 w 221258"/>
                  <a:gd name="connsiteY320" fmla="*/ 355378 h 682085"/>
                  <a:gd name="connsiteX321" fmla="*/ 138867 w 221258"/>
                  <a:gd name="connsiteY321" fmla="*/ 363284 h 682085"/>
                  <a:gd name="connsiteX322" fmla="*/ 137819 w 221258"/>
                  <a:gd name="connsiteY322" fmla="*/ 364522 h 682085"/>
                  <a:gd name="connsiteX323" fmla="*/ 136772 w 221258"/>
                  <a:gd name="connsiteY323" fmla="*/ 363569 h 682085"/>
                  <a:gd name="connsiteX324" fmla="*/ 136962 w 221258"/>
                  <a:gd name="connsiteY324" fmla="*/ 355568 h 682085"/>
                  <a:gd name="connsiteX325" fmla="*/ 148011 w 221258"/>
                  <a:gd name="connsiteY325" fmla="*/ 430721 h 682085"/>
                  <a:gd name="connsiteX326" fmla="*/ 142486 w 221258"/>
                  <a:gd name="connsiteY326" fmla="*/ 436817 h 682085"/>
                  <a:gd name="connsiteX327" fmla="*/ 140677 w 221258"/>
                  <a:gd name="connsiteY327" fmla="*/ 392525 h 682085"/>
                  <a:gd name="connsiteX328" fmla="*/ 148011 w 221258"/>
                  <a:gd name="connsiteY328" fmla="*/ 430721 h 682085"/>
                  <a:gd name="connsiteX329" fmla="*/ 146582 w 221258"/>
                  <a:gd name="connsiteY329" fmla="*/ 352711 h 682085"/>
                  <a:gd name="connsiteX330" fmla="*/ 143820 w 221258"/>
                  <a:gd name="connsiteY330" fmla="*/ 328613 h 682085"/>
                  <a:gd name="connsiteX331" fmla="*/ 148773 w 221258"/>
                  <a:gd name="connsiteY331" fmla="*/ 333089 h 682085"/>
                  <a:gd name="connsiteX332" fmla="*/ 146582 w 221258"/>
                  <a:gd name="connsiteY332" fmla="*/ 352711 h 682085"/>
                  <a:gd name="connsiteX333" fmla="*/ 171824 w 221258"/>
                  <a:gd name="connsiteY333" fmla="*/ 241268 h 682085"/>
                  <a:gd name="connsiteX334" fmla="*/ 169633 w 221258"/>
                  <a:gd name="connsiteY334" fmla="*/ 252317 h 682085"/>
                  <a:gd name="connsiteX335" fmla="*/ 171824 w 221258"/>
                  <a:gd name="connsiteY335" fmla="*/ 241268 h 682085"/>
                  <a:gd name="connsiteX336" fmla="*/ 167156 w 221258"/>
                  <a:gd name="connsiteY336" fmla="*/ 288417 h 682085"/>
                  <a:gd name="connsiteX337" fmla="*/ 164394 w 221258"/>
                  <a:gd name="connsiteY337" fmla="*/ 285750 h 682085"/>
                  <a:gd name="connsiteX338" fmla="*/ 168395 w 221258"/>
                  <a:gd name="connsiteY338" fmla="*/ 271844 h 682085"/>
                  <a:gd name="connsiteX339" fmla="*/ 173633 w 221258"/>
                  <a:gd name="connsiteY339" fmla="*/ 280892 h 682085"/>
                  <a:gd name="connsiteX340" fmla="*/ 167156 w 221258"/>
                  <a:gd name="connsiteY340" fmla="*/ 288417 h 6820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</a:cxnLst>
                <a:rect l="l" t="t" r="r" b="b"/>
                <a:pathLst>
                  <a:path w="221258" h="682085">
                    <a:moveTo>
                      <a:pt x="220878" y="34100"/>
                    </a:moveTo>
                    <a:cubicBezTo>
                      <a:pt x="220687" y="34004"/>
                      <a:pt x="220496" y="33909"/>
                      <a:pt x="220401" y="33909"/>
                    </a:cubicBezTo>
                    <a:cubicBezTo>
                      <a:pt x="220211" y="33814"/>
                      <a:pt x="220020" y="33719"/>
                      <a:pt x="219829" y="33623"/>
                    </a:cubicBezTo>
                    <a:cubicBezTo>
                      <a:pt x="219544" y="33528"/>
                      <a:pt x="219258" y="33338"/>
                      <a:pt x="218877" y="33242"/>
                    </a:cubicBezTo>
                    <a:cubicBezTo>
                      <a:pt x="218592" y="33147"/>
                      <a:pt x="218306" y="32957"/>
                      <a:pt x="218020" y="32861"/>
                    </a:cubicBezTo>
                    <a:cubicBezTo>
                      <a:pt x="217734" y="32766"/>
                      <a:pt x="217448" y="32575"/>
                      <a:pt x="217163" y="32480"/>
                    </a:cubicBezTo>
                    <a:cubicBezTo>
                      <a:pt x="216877" y="32290"/>
                      <a:pt x="216496" y="32195"/>
                      <a:pt x="216115" y="32004"/>
                    </a:cubicBezTo>
                    <a:cubicBezTo>
                      <a:pt x="215734" y="31814"/>
                      <a:pt x="215353" y="31623"/>
                      <a:pt x="214972" y="31433"/>
                    </a:cubicBezTo>
                    <a:cubicBezTo>
                      <a:pt x="214495" y="31242"/>
                      <a:pt x="214019" y="30956"/>
                      <a:pt x="213543" y="30766"/>
                    </a:cubicBezTo>
                    <a:cubicBezTo>
                      <a:pt x="212972" y="30480"/>
                      <a:pt x="212496" y="30290"/>
                      <a:pt x="211924" y="30004"/>
                    </a:cubicBezTo>
                    <a:cubicBezTo>
                      <a:pt x="211257" y="29718"/>
                      <a:pt x="210495" y="29337"/>
                      <a:pt x="209828" y="29051"/>
                    </a:cubicBezTo>
                    <a:cubicBezTo>
                      <a:pt x="209161" y="28766"/>
                      <a:pt x="208590" y="28480"/>
                      <a:pt x="207923" y="28194"/>
                    </a:cubicBezTo>
                    <a:cubicBezTo>
                      <a:pt x="207447" y="28004"/>
                      <a:pt x="206971" y="27813"/>
                      <a:pt x="206590" y="27527"/>
                    </a:cubicBezTo>
                    <a:cubicBezTo>
                      <a:pt x="205923" y="27242"/>
                      <a:pt x="205352" y="26956"/>
                      <a:pt x="204685" y="26670"/>
                    </a:cubicBezTo>
                    <a:cubicBezTo>
                      <a:pt x="204209" y="26479"/>
                      <a:pt x="203637" y="26194"/>
                      <a:pt x="203161" y="26003"/>
                    </a:cubicBezTo>
                    <a:cubicBezTo>
                      <a:pt x="202780" y="25813"/>
                      <a:pt x="202304" y="25622"/>
                      <a:pt x="201923" y="25432"/>
                    </a:cubicBezTo>
                    <a:cubicBezTo>
                      <a:pt x="201256" y="25146"/>
                      <a:pt x="200589" y="24860"/>
                      <a:pt x="199922" y="24479"/>
                    </a:cubicBezTo>
                    <a:cubicBezTo>
                      <a:pt x="199256" y="24194"/>
                      <a:pt x="198589" y="23813"/>
                      <a:pt x="197922" y="23527"/>
                    </a:cubicBezTo>
                    <a:cubicBezTo>
                      <a:pt x="197351" y="23241"/>
                      <a:pt x="196874" y="23050"/>
                      <a:pt x="196303" y="22765"/>
                    </a:cubicBezTo>
                    <a:cubicBezTo>
                      <a:pt x="195636" y="22479"/>
                      <a:pt x="194969" y="22098"/>
                      <a:pt x="194302" y="21812"/>
                    </a:cubicBezTo>
                    <a:cubicBezTo>
                      <a:pt x="193826" y="21622"/>
                      <a:pt x="193350" y="21336"/>
                      <a:pt x="192874" y="21146"/>
                    </a:cubicBezTo>
                    <a:cubicBezTo>
                      <a:pt x="192398" y="20955"/>
                      <a:pt x="191921" y="20765"/>
                      <a:pt x="191540" y="20479"/>
                    </a:cubicBezTo>
                    <a:cubicBezTo>
                      <a:pt x="190778" y="20098"/>
                      <a:pt x="190017" y="19812"/>
                      <a:pt x="189255" y="19431"/>
                    </a:cubicBezTo>
                    <a:cubicBezTo>
                      <a:pt x="188778" y="19241"/>
                      <a:pt x="188397" y="19050"/>
                      <a:pt x="187921" y="18860"/>
                    </a:cubicBezTo>
                    <a:cubicBezTo>
                      <a:pt x="187540" y="18669"/>
                      <a:pt x="187254" y="18574"/>
                      <a:pt x="186873" y="18383"/>
                    </a:cubicBezTo>
                    <a:cubicBezTo>
                      <a:pt x="186302" y="18098"/>
                      <a:pt x="185730" y="17812"/>
                      <a:pt x="185063" y="17621"/>
                    </a:cubicBezTo>
                    <a:cubicBezTo>
                      <a:pt x="184492" y="17336"/>
                      <a:pt x="184016" y="17145"/>
                      <a:pt x="183444" y="16859"/>
                    </a:cubicBezTo>
                    <a:cubicBezTo>
                      <a:pt x="182873" y="16574"/>
                      <a:pt x="182206" y="16288"/>
                      <a:pt x="181635" y="16002"/>
                    </a:cubicBezTo>
                    <a:cubicBezTo>
                      <a:pt x="181158" y="15812"/>
                      <a:pt x="180586" y="15526"/>
                      <a:pt x="180110" y="15335"/>
                    </a:cubicBezTo>
                    <a:cubicBezTo>
                      <a:pt x="179634" y="15145"/>
                      <a:pt x="179158" y="14954"/>
                      <a:pt x="178682" y="14764"/>
                    </a:cubicBezTo>
                    <a:cubicBezTo>
                      <a:pt x="177920" y="14383"/>
                      <a:pt x="177158" y="14097"/>
                      <a:pt x="176395" y="13716"/>
                    </a:cubicBezTo>
                    <a:cubicBezTo>
                      <a:pt x="176015" y="13525"/>
                      <a:pt x="175634" y="13335"/>
                      <a:pt x="175157" y="13145"/>
                    </a:cubicBezTo>
                    <a:cubicBezTo>
                      <a:pt x="174681" y="12954"/>
                      <a:pt x="174110" y="12668"/>
                      <a:pt x="173633" y="12478"/>
                    </a:cubicBezTo>
                    <a:cubicBezTo>
                      <a:pt x="173253" y="12287"/>
                      <a:pt x="172871" y="12097"/>
                      <a:pt x="172395" y="11906"/>
                    </a:cubicBezTo>
                    <a:cubicBezTo>
                      <a:pt x="171919" y="11716"/>
                      <a:pt x="171538" y="11525"/>
                      <a:pt x="171061" y="11335"/>
                    </a:cubicBezTo>
                    <a:cubicBezTo>
                      <a:pt x="170205" y="10954"/>
                      <a:pt x="169347" y="10573"/>
                      <a:pt x="168490" y="10192"/>
                    </a:cubicBezTo>
                    <a:cubicBezTo>
                      <a:pt x="167919" y="10001"/>
                      <a:pt x="167442" y="9716"/>
                      <a:pt x="166870" y="9525"/>
                    </a:cubicBezTo>
                    <a:cubicBezTo>
                      <a:pt x="166490" y="9335"/>
                      <a:pt x="166109" y="9239"/>
                      <a:pt x="165727" y="9049"/>
                    </a:cubicBezTo>
                    <a:cubicBezTo>
                      <a:pt x="165156" y="8858"/>
                      <a:pt x="164680" y="8573"/>
                      <a:pt x="164108" y="8382"/>
                    </a:cubicBezTo>
                    <a:cubicBezTo>
                      <a:pt x="163823" y="8287"/>
                      <a:pt x="163537" y="8096"/>
                      <a:pt x="163251" y="8001"/>
                    </a:cubicBezTo>
                    <a:cubicBezTo>
                      <a:pt x="162775" y="7811"/>
                      <a:pt x="162299" y="7525"/>
                      <a:pt x="161727" y="7334"/>
                    </a:cubicBezTo>
                    <a:cubicBezTo>
                      <a:pt x="161346" y="7144"/>
                      <a:pt x="160965" y="7049"/>
                      <a:pt x="160584" y="6858"/>
                    </a:cubicBezTo>
                    <a:cubicBezTo>
                      <a:pt x="160013" y="6668"/>
                      <a:pt x="159537" y="6382"/>
                      <a:pt x="158965" y="6191"/>
                    </a:cubicBezTo>
                    <a:cubicBezTo>
                      <a:pt x="158679" y="6096"/>
                      <a:pt x="158394" y="5906"/>
                      <a:pt x="158108" y="5810"/>
                    </a:cubicBezTo>
                    <a:cubicBezTo>
                      <a:pt x="157536" y="5525"/>
                      <a:pt x="156965" y="5334"/>
                      <a:pt x="156393" y="5048"/>
                    </a:cubicBezTo>
                    <a:cubicBezTo>
                      <a:pt x="156107" y="4953"/>
                      <a:pt x="155822" y="4858"/>
                      <a:pt x="155631" y="4667"/>
                    </a:cubicBezTo>
                    <a:cubicBezTo>
                      <a:pt x="155155" y="4477"/>
                      <a:pt x="154679" y="4286"/>
                      <a:pt x="154298" y="4096"/>
                    </a:cubicBezTo>
                    <a:cubicBezTo>
                      <a:pt x="154012" y="4000"/>
                      <a:pt x="153631" y="3810"/>
                      <a:pt x="153345" y="3715"/>
                    </a:cubicBezTo>
                    <a:cubicBezTo>
                      <a:pt x="152774" y="3524"/>
                      <a:pt x="152297" y="3239"/>
                      <a:pt x="151726" y="3048"/>
                    </a:cubicBezTo>
                    <a:cubicBezTo>
                      <a:pt x="151535" y="2953"/>
                      <a:pt x="151345" y="2858"/>
                      <a:pt x="151155" y="2858"/>
                    </a:cubicBezTo>
                    <a:cubicBezTo>
                      <a:pt x="147820" y="9144"/>
                      <a:pt x="144392" y="15431"/>
                      <a:pt x="140677" y="21527"/>
                    </a:cubicBezTo>
                    <a:cubicBezTo>
                      <a:pt x="133724" y="32861"/>
                      <a:pt x="125246" y="44863"/>
                      <a:pt x="121722" y="58007"/>
                    </a:cubicBezTo>
                    <a:cubicBezTo>
                      <a:pt x="121151" y="57722"/>
                      <a:pt x="120579" y="57531"/>
                      <a:pt x="119912" y="57531"/>
                    </a:cubicBezTo>
                    <a:cubicBezTo>
                      <a:pt x="127342" y="41339"/>
                      <a:pt x="135914" y="25718"/>
                      <a:pt x="145154" y="10478"/>
                    </a:cubicBezTo>
                    <a:cubicBezTo>
                      <a:pt x="146773" y="7811"/>
                      <a:pt x="148487" y="5144"/>
                      <a:pt x="150107" y="2477"/>
                    </a:cubicBezTo>
                    <a:cubicBezTo>
                      <a:pt x="150012" y="2477"/>
                      <a:pt x="149916" y="2381"/>
                      <a:pt x="149916" y="2381"/>
                    </a:cubicBezTo>
                    <a:cubicBezTo>
                      <a:pt x="149726" y="2286"/>
                      <a:pt x="149535" y="2191"/>
                      <a:pt x="149345" y="2096"/>
                    </a:cubicBezTo>
                    <a:cubicBezTo>
                      <a:pt x="149059" y="2000"/>
                      <a:pt x="148869" y="1905"/>
                      <a:pt x="148583" y="1810"/>
                    </a:cubicBezTo>
                    <a:cubicBezTo>
                      <a:pt x="148392" y="1715"/>
                      <a:pt x="148202" y="1619"/>
                      <a:pt x="148011" y="1619"/>
                    </a:cubicBezTo>
                    <a:cubicBezTo>
                      <a:pt x="147820" y="1524"/>
                      <a:pt x="147535" y="1429"/>
                      <a:pt x="147344" y="1333"/>
                    </a:cubicBezTo>
                    <a:cubicBezTo>
                      <a:pt x="147059" y="1238"/>
                      <a:pt x="146868" y="1143"/>
                      <a:pt x="146582" y="1048"/>
                    </a:cubicBezTo>
                    <a:cubicBezTo>
                      <a:pt x="146201" y="857"/>
                      <a:pt x="145821" y="762"/>
                      <a:pt x="145439" y="572"/>
                    </a:cubicBezTo>
                    <a:cubicBezTo>
                      <a:pt x="145249" y="476"/>
                      <a:pt x="144963" y="381"/>
                      <a:pt x="144773" y="286"/>
                    </a:cubicBezTo>
                    <a:cubicBezTo>
                      <a:pt x="144582" y="191"/>
                      <a:pt x="144487" y="191"/>
                      <a:pt x="144296" y="95"/>
                    </a:cubicBezTo>
                    <a:cubicBezTo>
                      <a:pt x="144201" y="95"/>
                      <a:pt x="144106" y="0"/>
                      <a:pt x="144011" y="0"/>
                    </a:cubicBezTo>
                    <a:cubicBezTo>
                      <a:pt x="141725" y="3810"/>
                      <a:pt x="139248" y="7620"/>
                      <a:pt x="137057" y="11525"/>
                    </a:cubicBezTo>
                    <a:cubicBezTo>
                      <a:pt x="136391" y="12668"/>
                      <a:pt x="135629" y="13811"/>
                      <a:pt x="134962" y="14954"/>
                    </a:cubicBezTo>
                    <a:cubicBezTo>
                      <a:pt x="133724" y="17050"/>
                      <a:pt x="132581" y="19050"/>
                      <a:pt x="131438" y="21146"/>
                    </a:cubicBezTo>
                    <a:cubicBezTo>
                      <a:pt x="128866" y="25622"/>
                      <a:pt x="126199" y="30004"/>
                      <a:pt x="123532" y="34195"/>
                    </a:cubicBezTo>
                    <a:cubicBezTo>
                      <a:pt x="114197" y="48863"/>
                      <a:pt x="106196" y="64294"/>
                      <a:pt x="99624" y="80391"/>
                    </a:cubicBezTo>
                    <a:cubicBezTo>
                      <a:pt x="96862" y="87154"/>
                      <a:pt x="94671" y="94107"/>
                      <a:pt x="92480" y="101060"/>
                    </a:cubicBezTo>
                    <a:cubicBezTo>
                      <a:pt x="89432" y="106680"/>
                      <a:pt x="86765" y="112109"/>
                      <a:pt x="84956" y="118110"/>
                    </a:cubicBezTo>
                    <a:cubicBezTo>
                      <a:pt x="84670" y="118015"/>
                      <a:pt x="84384" y="118015"/>
                      <a:pt x="84098" y="118015"/>
                    </a:cubicBezTo>
                    <a:cubicBezTo>
                      <a:pt x="84860" y="113824"/>
                      <a:pt x="79336" y="112490"/>
                      <a:pt x="77812" y="116396"/>
                    </a:cubicBezTo>
                    <a:cubicBezTo>
                      <a:pt x="71049" y="132969"/>
                      <a:pt x="64572" y="149638"/>
                      <a:pt x="57619" y="166021"/>
                    </a:cubicBezTo>
                    <a:cubicBezTo>
                      <a:pt x="56761" y="166116"/>
                      <a:pt x="56095" y="166592"/>
                      <a:pt x="55618" y="167545"/>
                    </a:cubicBezTo>
                    <a:cubicBezTo>
                      <a:pt x="54285" y="167259"/>
                      <a:pt x="52952" y="167640"/>
                      <a:pt x="52285" y="169069"/>
                    </a:cubicBezTo>
                    <a:cubicBezTo>
                      <a:pt x="49142" y="175832"/>
                      <a:pt x="46856" y="182404"/>
                      <a:pt x="45522" y="189452"/>
                    </a:cubicBezTo>
                    <a:cubicBezTo>
                      <a:pt x="43045" y="194786"/>
                      <a:pt x="40569" y="200120"/>
                      <a:pt x="38188" y="205550"/>
                    </a:cubicBezTo>
                    <a:cubicBezTo>
                      <a:pt x="36568" y="206883"/>
                      <a:pt x="35140" y="208217"/>
                      <a:pt x="34187" y="209360"/>
                    </a:cubicBezTo>
                    <a:cubicBezTo>
                      <a:pt x="31235" y="213074"/>
                      <a:pt x="29139" y="217551"/>
                      <a:pt x="27234" y="221837"/>
                    </a:cubicBezTo>
                    <a:cubicBezTo>
                      <a:pt x="22948" y="231648"/>
                      <a:pt x="20376" y="241935"/>
                      <a:pt x="18471" y="252413"/>
                    </a:cubicBezTo>
                    <a:cubicBezTo>
                      <a:pt x="15423" y="268891"/>
                      <a:pt x="12280" y="285560"/>
                      <a:pt x="10470" y="302228"/>
                    </a:cubicBezTo>
                    <a:cubicBezTo>
                      <a:pt x="8089" y="311468"/>
                      <a:pt x="6279" y="320802"/>
                      <a:pt x="6755" y="331184"/>
                    </a:cubicBezTo>
                    <a:cubicBezTo>
                      <a:pt x="3612" y="345472"/>
                      <a:pt x="1231" y="359855"/>
                      <a:pt x="1326" y="374237"/>
                    </a:cubicBezTo>
                    <a:cubicBezTo>
                      <a:pt x="1421" y="384334"/>
                      <a:pt x="2564" y="394240"/>
                      <a:pt x="1707" y="404336"/>
                    </a:cubicBezTo>
                    <a:cubicBezTo>
                      <a:pt x="850" y="415004"/>
                      <a:pt x="-1055" y="425291"/>
                      <a:pt x="754" y="435959"/>
                    </a:cubicBezTo>
                    <a:cubicBezTo>
                      <a:pt x="2660" y="447580"/>
                      <a:pt x="6088" y="459677"/>
                      <a:pt x="10089" y="471488"/>
                    </a:cubicBezTo>
                    <a:cubicBezTo>
                      <a:pt x="9899" y="476441"/>
                      <a:pt x="9518" y="481298"/>
                      <a:pt x="10756" y="486251"/>
                    </a:cubicBezTo>
                    <a:cubicBezTo>
                      <a:pt x="12375" y="492538"/>
                      <a:pt x="16280" y="497300"/>
                      <a:pt x="17138" y="504063"/>
                    </a:cubicBezTo>
                    <a:cubicBezTo>
                      <a:pt x="17328" y="505968"/>
                      <a:pt x="18661" y="507111"/>
                      <a:pt x="20090" y="507492"/>
                    </a:cubicBezTo>
                    <a:cubicBezTo>
                      <a:pt x="20090" y="509016"/>
                      <a:pt x="21043" y="509969"/>
                      <a:pt x="22091" y="510350"/>
                    </a:cubicBezTo>
                    <a:cubicBezTo>
                      <a:pt x="23615" y="515303"/>
                      <a:pt x="25329" y="519970"/>
                      <a:pt x="27330" y="524732"/>
                    </a:cubicBezTo>
                    <a:cubicBezTo>
                      <a:pt x="28949" y="532162"/>
                      <a:pt x="30758" y="539496"/>
                      <a:pt x="32949" y="546735"/>
                    </a:cubicBezTo>
                    <a:cubicBezTo>
                      <a:pt x="32949" y="547402"/>
                      <a:pt x="32949" y="548069"/>
                      <a:pt x="32949" y="548735"/>
                    </a:cubicBezTo>
                    <a:cubicBezTo>
                      <a:pt x="33806" y="564166"/>
                      <a:pt x="45237" y="579501"/>
                      <a:pt x="51523" y="593312"/>
                    </a:cubicBezTo>
                    <a:cubicBezTo>
                      <a:pt x="53333" y="597218"/>
                      <a:pt x="55238" y="601123"/>
                      <a:pt x="57333" y="604933"/>
                    </a:cubicBezTo>
                    <a:cubicBezTo>
                      <a:pt x="61619" y="618839"/>
                      <a:pt x="68668" y="632079"/>
                      <a:pt x="79241" y="640175"/>
                    </a:cubicBezTo>
                    <a:cubicBezTo>
                      <a:pt x="81527" y="641890"/>
                      <a:pt x="84956" y="639032"/>
                      <a:pt x="84098" y="636461"/>
                    </a:cubicBezTo>
                    <a:cubicBezTo>
                      <a:pt x="83622" y="635032"/>
                      <a:pt x="83051" y="633698"/>
                      <a:pt x="82479" y="632270"/>
                    </a:cubicBezTo>
                    <a:cubicBezTo>
                      <a:pt x="86003" y="635984"/>
                      <a:pt x="91909" y="657320"/>
                      <a:pt x="94195" y="663035"/>
                    </a:cubicBezTo>
                    <a:cubicBezTo>
                      <a:pt x="94576" y="664083"/>
                      <a:pt x="95338" y="664940"/>
                      <a:pt x="96004" y="665798"/>
                    </a:cubicBezTo>
                    <a:cubicBezTo>
                      <a:pt x="97148" y="667226"/>
                      <a:pt x="98386" y="668655"/>
                      <a:pt x="99624" y="669989"/>
                    </a:cubicBezTo>
                    <a:cubicBezTo>
                      <a:pt x="101053" y="671608"/>
                      <a:pt x="102577" y="673132"/>
                      <a:pt x="104101" y="674751"/>
                    </a:cubicBezTo>
                    <a:cubicBezTo>
                      <a:pt x="105529" y="676180"/>
                      <a:pt x="107054" y="677704"/>
                      <a:pt x="108673" y="679037"/>
                    </a:cubicBezTo>
                    <a:cubicBezTo>
                      <a:pt x="109911" y="680085"/>
                      <a:pt x="111149" y="681133"/>
                      <a:pt x="112483" y="681895"/>
                    </a:cubicBezTo>
                    <a:cubicBezTo>
                      <a:pt x="112578" y="681990"/>
                      <a:pt x="112673" y="681990"/>
                      <a:pt x="112864" y="682085"/>
                    </a:cubicBezTo>
                    <a:cubicBezTo>
                      <a:pt x="112864" y="681895"/>
                      <a:pt x="112768" y="681704"/>
                      <a:pt x="112768" y="681419"/>
                    </a:cubicBezTo>
                    <a:cubicBezTo>
                      <a:pt x="112673" y="680942"/>
                      <a:pt x="112673" y="680466"/>
                      <a:pt x="112578" y="679990"/>
                    </a:cubicBezTo>
                    <a:cubicBezTo>
                      <a:pt x="112483" y="679418"/>
                      <a:pt x="112388" y="678752"/>
                      <a:pt x="112388" y="678180"/>
                    </a:cubicBezTo>
                    <a:cubicBezTo>
                      <a:pt x="112388" y="677799"/>
                      <a:pt x="112292" y="677418"/>
                      <a:pt x="112292" y="677037"/>
                    </a:cubicBezTo>
                    <a:cubicBezTo>
                      <a:pt x="112292" y="676942"/>
                      <a:pt x="112292" y="676847"/>
                      <a:pt x="112292" y="676751"/>
                    </a:cubicBezTo>
                    <a:cubicBezTo>
                      <a:pt x="112292" y="676466"/>
                      <a:pt x="112197" y="676275"/>
                      <a:pt x="112197" y="675989"/>
                    </a:cubicBezTo>
                    <a:cubicBezTo>
                      <a:pt x="112197" y="675799"/>
                      <a:pt x="112197" y="675608"/>
                      <a:pt x="112102" y="675513"/>
                    </a:cubicBezTo>
                    <a:cubicBezTo>
                      <a:pt x="111816" y="675227"/>
                      <a:pt x="111626" y="675037"/>
                      <a:pt x="111340" y="674751"/>
                    </a:cubicBezTo>
                    <a:cubicBezTo>
                      <a:pt x="111149" y="674465"/>
                      <a:pt x="110959" y="674275"/>
                      <a:pt x="110769" y="673989"/>
                    </a:cubicBezTo>
                    <a:cubicBezTo>
                      <a:pt x="110578" y="673703"/>
                      <a:pt x="110387" y="673322"/>
                      <a:pt x="110197" y="672941"/>
                    </a:cubicBezTo>
                    <a:cubicBezTo>
                      <a:pt x="110006" y="672656"/>
                      <a:pt x="109911" y="672275"/>
                      <a:pt x="109720" y="671894"/>
                    </a:cubicBezTo>
                    <a:cubicBezTo>
                      <a:pt x="109530" y="671417"/>
                      <a:pt x="109340" y="670941"/>
                      <a:pt x="109244" y="670370"/>
                    </a:cubicBezTo>
                    <a:cubicBezTo>
                      <a:pt x="109054" y="669703"/>
                      <a:pt x="108959" y="669036"/>
                      <a:pt x="108768" y="668274"/>
                    </a:cubicBezTo>
                    <a:cubicBezTo>
                      <a:pt x="108673" y="667703"/>
                      <a:pt x="108577" y="667131"/>
                      <a:pt x="108577" y="666464"/>
                    </a:cubicBezTo>
                    <a:cubicBezTo>
                      <a:pt x="108577" y="666179"/>
                      <a:pt x="108482" y="665798"/>
                      <a:pt x="108482" y="665417"/>
                    </a:cubicBezTo>
                    <a:cubicBezTo>
                      <a:pt x="108482" y="664750"/>
                      <a:pt x="108387" y="663988"/>
                      <a:pt x="108387" y="663226"/>
                    </a:cubicBezTo>
                    <a:cubicBezTo>
                      <a:pt x="108387" y="662750"/>
                      <a:pt x="108387" y="662273"/>
                      <a:pt x="108387" y="661797"/>
                    </a:cubicBezTo>
                    <a:cubicBezTo>
                      <a:pt x="108387" y="661035"/>
                      <a:pt x="108387" y="660368"/>
                      <a:pt x="108387" y="659606"/>
                    </a:cubicBezTo>
                    <a:cubicBezTo>
                      <a:pt x="108387" y="658940"/>
                      <a:pt x="108387" y="658178"/>
                      <a:pt x="108387" y="657511"/>
                    </a:cubicBezTo>
                    <a:cubicBezTo>
                      <a:pt x="108387" y="656558"/>
                      <a:pt x="108387" y="655606"/>
                      <a:pt x="108387" y="654749"/>
                    </a:cubicBezTo>
                    <a:cubicBezTo>
                      <a:pt x="108387" y="653796"/>
                      <a:pt x="108387" y="652844"/>
                      <a:pt x="108387" y="651986"/>
                    </a:cubicBezTo>
                    <a:cubicBezTo>
                      <a:pt x="108387" y="650843"/>
                      <a:pt x="108387" y="649700"/>
                      <a:pt x="108292" y="648653"/>
                    </a:cubicBezTo>
                    <a:cubicBezTo>
                      <a:pt x="108292" y="647414"/>
                      <a:pt x="108197" y="646081"/>
                      <a:pt x="108197" y="644843"/>
                    </a:cubicBezTo>
                    <a:cubicBezTo>
                      <a:pt x="108197" y="643509"/>
                      <a:pt x="108101" y="642176"/>
                      <a:pt x="108101" y="640747"/>
                    </a:cubicBezTo>
                    <a:cubicBezTo>
                      <a:pt x="108101" y="639699"/>
                      <a:pt x="108006" y="638651"/>
                      <a:pt x="108006" y="637604"/>
                    </a:cubicBezTo>
                    <a:cubicBezTo>
                      <a:pt x="108006" y="636937"/>
                      <a:pt x="107911" y="636175"/>
                      <a:pt x="107911" y="635508"/>
                    </a:cubicBezTo>
                    <a:cubicBezTo>
                      <a:pt x="107816" y="634175"/>
                      <a:pt x="107721" y="632746"/>
                      <a:pt x="107721" y="631412"/>
                    </a:cubicBezTo>
                    <a:cubicBezTo>
                      <a:pt x="107625" y="630269"/>
                      <a:pt x="107530" y="629126"/>
                      <a:pt x="107530" y="628079"/>
                    </a:cubicBezTo>
                    <a:cubicBezTo>
                      <a:pt x="107435" y="627031"/>
                      <a:pt x="107339" y="625888"/>
                      <a:pt x="107244" y="624840"/>
                    </a:cubicBezTo>
                    <a:cubicBezTo>
                      <a:pt x="107149" y="624173"/>
                      <a:pt x="107149" y="623602"/>
                      <a:pt x="107054" y="622935"/>
                    </a:cubicBezTo>
                    <a:cubicBezTo>
                      <a:pt x="107054" y="622554"/>
                      <a:pt x="107054" y="622268"/>
                      <a:pt x="107054" y="621887"/>
                    </a:cubicBezTo>
                    <a:cubicBezTo>
                      <a:pt x="106958" y="619792"/>
                      <a:pt x="106958" y="617696"/>
                      <a:pt x="106863" y="615506"/>
                    </a:cubicBezTo>
                    <a:cubicBezTo>
                      <a:pt x="106863" y="614744"/>
                      <a:pt x="106863" y="613982"/>
                      <a:pt x="106863" y="613220"/>
                    </a:cubicBezTo>
                    <a:cubicBezTo>
                      <a:pt x="106863" y="612458"/>
                      <a:pt x="106863" y="611696"/>
                      <a:pt x="106863" y="610838"/>
                    </a:cubicBezTo>
                    <a:cubicBezTo>
                      <a:pt x="106863" y="609791"/>
                      <a:pt x="106863" y="608838"/>
                      <a:pt x="106863" y="607790"/>
                    </a:cubicBezTo>
                    <a:cubicBezTo>
                      <a:pt x="106863" y="607219"/>
                      <a:pt x="106863" y="606647"/>
                      <a:pt x="106863" y="606076"/>
                    </a:cubicBezTo>
                    <a:cubicBezTo>
                      <a:pt x="106863" y="604552"/>
                      <a:pt x="106958" y="603028"/>
                      <a:pt x="106958" y="601599"/>
                    </a:cubicBezTo>
                    <a:cubicBezTo>
                      <a:pt x="106958" y="600266"/>
                      <a:pt x="107054" y="598932"/>
                      <a:pt x="107149" y="597599"/>
                    </a:cubicBezTo>
                    <a:cubicBezTo>
                      <a:pt x="107149" y="596646"/>
                      <a:pt x="107244" y="595789"/>
                      <a:pt x="107244" y="594836"/>
                    </a:cubicBezTo>
                    <a:cubicBezTo>
                      <a:pt x="107339" y="593217"/>
                      <a:pt x="107435" y="591598"/>
                      <a:pt x="107530" y="590074"/>
                    </a:cubicBezTo>
                    <a:cubicBezTo>
                      <a:pt x="107625" y="589121"/>
                      <a:pt x="107625" y="588264"/>
                      <a:pt x="107721" y="587312"/>
                    </a:cubicBezTo>
                    <a:cubicBezTo>
                      <a:pt x="107816" y="586454"/>
                      <a:pt x="107911" y="585597"/>
                      <a:pt x="107911" y="584740"/>
                    </a:cubicBezTo>
                    <a:cubicBezTo>
                      <a:pt x="108006" y="584073"/>
                      <a:pt x="108006" y="583406"/>
                      <a:pt x="108101" y="582740"/>
                    </a:cubicBezTo>
                    <a:cubicBezTo>
                      <a:pt x="108197" y="581501"/>
                      <a:pt x="108387" y="580168"/>
                      <a:pt x="108482" y="578930"/>
                    </a:cubicBezTo>
                    <a:cubicBezTo>
                      <a:pt x="108577" y="578263"/>
                      <a:pt x="108577" y="577691"/>
                      <a:pt x="108673" y="577025"/>
                    </a:cubicBezTo>
                    <a:cubicBezTo>
                      <a:pt x="108768" y="575786"/>
                      <a:pt x="108959" y="574548"/>
                      <a:pt x="109149" y="573405"/>
                    </a:cubicBezTo>
                    <a:cubicBezTo>
                      <a:pt x="109244" y="573024"/>
                      <a:pt x="109244" y="572643"/>
                      <a:pt x="109340" y="572167"/>
                    </a:cubicBezTo>
                    <a:cubicBezTo>
                      <a:pt x="109435" y="571214"/>
                      <a:pt x="109626" y="570357"/>
                      <a:pt x="109720" y="569405"/>
                    </a:cubicBezTo>
                    <a:cubicBezTo>
                      <a:pt x="109816" y="568738"/>
                      <a:pt x="109911" y="568071"/>
                      <a:pt x="110006" y="567309"/>
                    </a:cubicBezTo>
                    <a:cubicBezTo>
                      <a:pt x="110102" y="566738"/>
                      <a:pt x="110197" y="566261"/>
                      <a:pt x="110292" y="565690"/>
                    </a:cubicBezTo>
                    <a:cubicBezTo>
                      <a:pt x="110387" y="565023"/>
                      <a:pt x="110483" y="564452"/>
                      <a:pt x="110578" y="563785"/>
                    </a:cubicBezTo>
                    <a:cubicBezTo>
                      <a:pt x="110673" y="563309"/>
                      <a:pt x="110769" y="562832"/>
                      <a:pt x="110769" y="562356"/>
                    </a:cubicBezTo>
                    <a:cubicBezTo>
                      <a:pt x="110863" y="561689"/>
                      <a:pt x="110959" y="560927"/>
                      <a:pt x="111149" y="560261"/>
                    </a:cubicBezTo>
                    <a:cubicBezTo>
                      <a:pt x="111245" y="559784"/>
                      <a:pt x="111340" y="559308"/>
                      <a:pt x="111435" y="558832"/>
                    </a:cubicBezTo>
                    <a:cubicBezTo>
                      <a:pt x="111530" y="558260"/>
                      <a:pt x="111626" y="557784"/>
                      <a:pt x="111721" y="557213"/>
                    </a:cubicBezTo>
                    <a:cubicBezTo>
                      <a:pt x="111816" y="556641"/>
                      <a:pt x="111912" y="556070"/>
                      <a:pt x="112007" y="555498"/>
                    </a:cubicBezTo>
                    <a:cubicBezTo>
                      <a:pt x="112102" y="554927"/>
                      <a:pt x="112197" y="554450"/>
                      <a:pt x="112292" y="553879"/>
                    </a:cubicBezTo>
                    <a:cubicBezTo>
                      <a:pt x="112388" y="553403"/>
                      <a:pt x="112483" y="552926"/>
                      <a:pt x="112578" y="552450"/>
                    </a:cubicBezTo>
                    <a:cubicBezTo>
                      <a:pt x="112673" y="551783"/>
                      <a:pt x="112864" y="551117"/>
                      <a:pt x="112959" y="550450"/>
                    </a:cubicBezTo>
                    <a:cubicBezTo>
                      <a:pt x="113055" y="549878"/>
                      <a:pt x="113150" y="549307"/>
                      <a:pt x="113340" y="548735"/>
                    </a:cubicBezTo>
                    <a:cubicBezTo>
                      <a:pt x="113435" y="548164"/>
                      <a:pt x="113531" y="547592"/>
                      <a:pt x="113721" y="547021"/>
                    </a:cubicBezTo>
                    <a:cubicBezTo>
                      <a:pt x="113817" y="546545"/>
                      <a:pt x="113911" y="545973"/>
                      <a:pt x="114007" y="545497"/>
                    </a:cubicBezTo>
                    <a:cubicBezTo>
                      <a:pt x="114102" y="545021"/>
                      <a:pt x="114197" y="544544"/>
                      <a:pt x="114293" y="544068"/>
                    </a:cubicBezTo>
                    <a:cubicBezTo>
                      <a:pt x="114388" y="543592"/>
                      <a:pt x="114483" y="543116"/>
                      <a:pt x="114578" y="542735"/>
                    </a:cubicBezTo>
                    <a:cubicBezTo>
                      <a:pt x="114674" y="542258"/>
                      <a:pt x="114769" y="541782"/>
                      <a:pt x="114864" y="541401"/>
                    </a:cubicBezTo>
                    <a:cubicBezTo>
                      <a:pt x="114960" y="540925"/>
                      <a:pt x="115054" y="540544"/>
                      <a:pt x="115150" y="540068"/>
                    </a:cubicBezTo>
                    <a:cubicBezTo>
                      <a:pt x="115245" y="539687"/>
                      <a:pt x="115340" y="539401"/>
                      <a:pt x="115436" y="539020"/>
                    </a:cubicBezTo>
                    <a:cubicBezTo>
                      <a:pt x="115626" y="538448"/>
                      <a:pt x="115912" y="537782"/>
                      <a:pt x="116103" y="537210"/>
                    </a:cubicBezTo>
                    <a:cubicBezTo>
                      <a:pt x="116293" y="536734"/>
                      <a:pt x="116483" y="536162"/>
                      <a:pt x="116674" y="535686"/>
                    </a:cubicBezTo>
                    <a:cubicBezTo>
                      <a:pt x="116864" y="535210"/>
                      <a:pt x="116960" y="534829"/>
                      <a:pt x="117150" y="534353"/>
                    </a:cubicBezTo>
                    <a:cubicBezTo>
                      <a:pt x="117341" y="533972"/>
                      <a:pt x="117436" y="533591"/>
                      <a:pt x="117626" y="533114"/>
                    </a:cubicBezTo>
                    <a:cubicBezTo>
                      <a:pt x="117817" y="532638"/>
                      <a:pt x="117912" y="532257"/>
                      <a:pt x="118102" y="531781"/>
                    </a:cubicBezTo>
                    <a:cubicBezTo>
                      <a:pt x="118293" y="531400"/>
                      <a:pt x="118388" y="530924"/>
                      <a:pt x="118579" y="530543"/>
                    </a:cubicBezTo>
                    <a:cubicBezTo>
                      <a:pt x="118674" y="530257"/>
                      <a:pt x="118769" y="529971"/>
                      <a:pt x="118960" y="529590"/>
                    </a:cubicBezTo>
                    <a:cubicBezTo>
                      <a:pt x="119151" y="529114"/>
                      <a:pt x="119245" y="528733"/>
                      <a:pt x="119436" y="528257"/>
                    </a:cubicBezTo>
                    <a:cubicBezTo>
                      <a:pt x="119627" y="527780"/>
                      <a:pt x="119817" y="527304"/>
                      <a:pt x="120008" y="526828"/>
                    </a:cubicBezTo>
                    <a:cubicBezTo>
                      <a:pt x="120103" y="526447"/>
                      <a:pt x="120294" y="526066"/>
                      <a:pt x="120388" y="525685"/>
                    </a:cubicBezTo>
                    <a:cubicBezTo>
                      <a:pt x="120579" y="525209"/>
                      <a:pt x="120770" y="524828"/>
                      <a:pt x="120865" y="524351"/>
                    </a:cubicBezTo>
                    <a:cubicBezTo>
                      <a:pt x="121055" y="523875"/>
                      <a:pt x="121246" y="523304"/>
                      <a:pt x="121437" y="522827"/>
                    </a:cubicBezTo>
                    <a:cubicBezTo>
                      <a:pt x="121532" y="522542"/>
                      <a:pt x="121627" y="522256"/>
                      <a:pt x="121817" y="521970"/>
                    </a:cubicBezTo>
                    <a:cubicBezTo>
                      <a:pt x="122008" y="521494"/>
                      <a:pt x="122198" y="521113"/>
                      <a:pt x="122389" y="520637"/>
                    </a:cubicBezTo>
                    <a:cubicBezTo>
                      <a:pt x="122580" y="520160"/>
                      <a:pt x="122770" y="519779"/>
                      <a:pt x="122960" y="519303"/>
                    </a:cubicBezTo>
                    <a:cubicBezTo>
                      <a:pt x="123056" y="519017"/>
                      <a:pt x="123151" y="518732"/>
                      <a:pt x="123342" y="518446"/>
                    </a:cubicBezTo>
                    <a:cubicBezTo>
                      <a:pt x="123532" y="517970"/>
                      <a:pt x="123722" y="517493"/>
                      <a:pt x="123913" y="517017"/>
                    </a:cubicBezTo>
                    <a:cubicBezTo>
                      <a:pt x="124103" y="516636"/>
                      <a:pt x="124199" y="516255"/>
                      <a:pt x="124389" y="515969"/>
                    </a:cubicBezTo>
                    <a:cubicBezTo>
                      <a:pt x="124485" y="515684"/>
                      <a:pt x="124675" y="515303"/>
                      <a:pt x="124770" y="515017"/>
                    </a:cubicBezTo>
                    <a:cubicBezTo>
                      <a:pt x="124961" y="514636"/>
                      <a:pt x="125056" y="514160"/>
                      <a:pt x="125246" y="513779"/>
                    </a:cubicBezTo>
                    <a:cubicBezTo>
                      <a:pt x="125342" y="513398"/>
                      <a:pt x="125532" y="513112"/>
                      <a:pt x="125628" y="512731"/>
                    </a:cubicBezTo>
                    <a:cubicBezTo>
                      <a:pt x="125723" y="512540"/>
                      <a:pt x="125818" y="512350"/>
                      <a:pt x="125913" y="512064"/>
                    </a:cubicBezTo>
                    <a:cubicBezTo>
                      <a:pt x="124865" y="506825"/>
                      <a:pt x="124675" y="501491"/>
                      <a:pt x="126294" y="495967"/>
                    </a:cubicBezTo>
                    <a:cubicBezTo>
                      <a:pt x="126675" y="494538"/>
                      <a:pt x="125913" y="492252"/>
                      <a:pt x="125151" y="490823"/>
                    </a:cubicBezTo>
                    <a:cubicBezTo>
                      <a:pt x="121055" y="483965"/>
                      <a:pt x="121437" y="475774"/>
                      <a:pt x="120865" y="468059"/>
                    </a:cubicBezTo>
                    <a:cubicBezTo>
                      <a:pt x="120198" y="459486"/>
                      <a:pt x="118579" y="451390"/>
                      <a:pt x="115626" y="443579"/>
                    </a:cubicBezTo>
                    <a:cubicBezTo>
                      <a:pt x="114769" y="441389"/>
                      <a:pt x="113626" y="439103"/>
                      <a:pt x="113435" y="436817"/>
                    </a:cubicBezTo>
                    <a:cubicBezTo>
                      <a:pt x="112007" y="415766"/>
                      <a:pt x="110292" y="394716"/>
                      <a:pt x="111149" y="373571"/>
                    </a:cubicBezTo>
                    <a:cubicBezTo>
                      <a:pt x="111340" y="369761"/>
                      <a:pt x="113340" y="365950"/>
                      <a:pt x="114864" y="361093"/>
                    </a:cubicBezTo>
                    <a:cubicBezTo>
                      <a:pt x="119436" y="363474"/>
                      <a:pt x="122960" y="365284"/>
                      <a:pt x="126866" y="367379"/>
                    </a:cubicBezTo>
                    <a:cubicBezTo>
                      <a:pt x="125532" y="374523"/>
                      <a:pt x="123913" y="380714"/>
                      <a:pt x="126199" y="387477"/>
                    </a:cubicBezTo>
                    <a:cubicBezTo>
                      <a:pt x="127437" y="391192"/>
                      <a:pt x="127151" y="395859"/>
                      <a:pt x="126961" y="400145"/>
                    </a:cubicBezTo>
                    <a:cubicBezTo>
                      <a:pt x="126771" y="403479"/>
                      <a:pt x="127151" y="407670"/>
                      <a:pt x="122675" y="408242"/>
                    </a:cubicBezTo>
                    <a:cubicBezTo>
                      <a:pt x="122103" y="408337"/>
                      <a:pt x="120960" y="410242"/>
                      <a:pt x="121151" y="411004"/>
                    </a:cubicBezTo>
                    <a:cubicBezTo>
                      <a:pt x="122103" y="415481"/>
                      <a:pt x="122293" y="421291"/>
                      <a:pt x="124770" y="424148"/>
                    </a:cubicBezTo>
                    <a:cubicBezTo>
                      <a:pt x="130485" y="430625"/>
                      <a:pt x="131914" y="438722"/>
                      <a:pt x="132867" y="447008"/>
                    </a:cubicBezTo>
                    <a:cubicBezTo>
                      <a:pt x="133628" y="453200"/>
                      <a:pt x="134962" y="458629"/>
                      <a:pt x="138581" y="464725"/>
                    </a:cubicBezTo>
                    <a:cubicBezTo>
                      <a:pt x="140582" y="462725"/>
                      <a:pt x="142868" y="461486"/>
                      <a:pt x="143820" y="459296"/>
                    </a:cubicBezTo>
                    <a:cubicBezTo>
                      <a:pt x="144678" y="457391"/>
                      <a:pt x="143915" y="454533"/>
                      <a:pt x="144392" y="452247"/>
                    </a:cubicBezTo>
                    <a:cubicBezTo>
                      <a:pt x="144963" y="449771"/>
                      <a:pt x="146106" y="447389"/>
                      <a:pt x="147059" y="444913"/>
                    </a:cubicBezTo>
                    <a:cubicBezTo>
                      <a:pt x="150012" y="446627"/>
                      <a:pt x="151631" y="448723"/>
                      <a:pt x="152583" y="451199"/>
                    </a:cubicBezTo>
                    <a:cubicBezTo>
                      <a:pt x="152583" y="451199"/>
                      <a:pt x="152583" y="451199"/>
                      <a:pt x="152583" y="451104"/>
                    </a:cubicBezTo>
                    <a:cubicBezTo>
                      <a:pt x="152678" y="450914"/>
                      <a:pt x="152774" y="450818"/>
                      <a:pt x="152774" y="450628"/>
                    </a:cubicBezTo>
                    <a:cubicBezTo>
                      <a:pt x="152869" y="450437"/>
                      <a:pt x="152964" y="450247"/>
                      <a:pt x="152964" y="450152"/>
                    </a:cubicBezTo>
                    <a:cubicBezTo>
                      <a:pt x="153060" y="450056"/>
                      <a:pt x="153060" y="449866"/>
                      <a:pt x="153154" y="449771"/>
                    </a:cubicBezTo>
                    <a:cubicBezTo>
                      <a:pt x="153250" y="449485"/>
                      <a:pt x="153440" y="449104"/>
                      <a:pt x="153536" y="448818"/>
                    </a:cubicBezTo>
                    <a:cubicBezTo>
                      <a:pt x="153631" y="448532"/>
                      <a:pt x="153821" y="448247"/>
                      <a:pt x="153917" y="447961"/>
                    </a:cubicBezTo>
                    <a:cubicBezTo>
                      <a:pt x="154012" y="447675"/>
                      <a:pt x="154203" y="447389"/>
                      <a:pt x="154298" y="447104"/>
                    </a:cubicBezTo>
                    <a:cubicBezTo>
                      <a:pt x="154488" y="446818"/>
                      <a:pt x="154583" y="446437"/>
                      <a:pt x="154774" y="446151"/>
                    </a:cubicBezTo>
                    <a:cubicBezTo>
                      <a:pt x="154869" y="445865"/>
                      <a:pt x="155060" y="445675"/>
                      <a:pt x="155155" y="445389"/>
                    </a:cubicBezTo>
                    <a:cubicBezTo>
                      <a:pt x="155346" y="445103"/>
                      <a:pt x="155441" y="444722"/>
                      <a:pt x="155631" y="444437"/>
                    </a:cubicBezTo>
                    <a:cubicBezTo>
                      <a:pt x="155726" y="444246"/>
                      <a:pt x="155822" y="444056"/>
                      <a:pt x="155917" y="443770"/>
                    </a:cubicBezTo>
                    <a:cubicBezTo>
                      <a:pt x="155917" y="443770"/>
                      <a:pt x="155917" y="443770"/>
                      <a:pt x="155917" y="443770"/>
                    </a:cubicBezTo>
                    <a:cubicBezTo>
                      <a:pt x="154679" y="439007"/>
                      <a:pt x="153631" y="434245"/>
                      <a:pt x="153250" y="429197"/>
                    </a:cubicBezTo>
                    <a:cubicBezTo>
                      <a:pt x="148678" y="421958"/>
                      <a:pt x="148297" y="413671"/>
                      <a:pt x="148487" y="404908"/>
                    </a:cubicBezTo>
                    <a:cubicBezTo>
                      <a:pt x="148678" y="398240"/>
                      <a:pt x="147535" y="391573"/>
                      <a:pt x="146963" y="384905"/>
                    </a:cubicBezTo>
                    <a:cubicBezTo>
                      <a:pt x="146297" y="377285"/>
                      <a:pt x="145630" y="369665"/>
                      <a:pt x="144773" y="359950"/>
                    </a:cubicBezTo>
                    <a:cubicBezTo>
                      <a:pt x="148297" y="362712"/>
                      <a:pt x="150202" y="365474"/>
                      <a:pt x="152107" y="365379"/>
                    </a:cubicBezTo>
                    <a:cubicBezTo>
                      <a:pt x="161251" y="364903"/>
                      <a:pt x="163346" y="372237"/>
                      <a:pt x="163632" y="380333"/>
                    </a:cubicBezTo>
                    <a:cubicBezTo>
                      <a:pt x="163823" y="386715"/>
                      <a:pt x="165727" y="392049"/>
                      <a:pt x="168109" y="397288"/>
                    </a:cubicBezTo>
                    <a:cubicBezTo>
                      <a:pt x="168680" y="398526"/>
                      <a:pt x="170490" y="398907"/>
                      <a:pt x="172871" y="400431"/>
                    </a:cubicBezTo>
                    <a:cubicBezTo>
                      <a:pt x="172871" y="393954"/>
                      <a:pt x="173633" y="388525"/>
                      <a:pt x="172681" y="383381"/>
                    </a:cubicBezTo>
                    <a:cubicBezTo>
                      <a:pt x="171061" y="373952"/>
                      <a:pt x="168395" y="364712"/>
                      <a:pt x="166299" y="355378"/>
                    </a:cubicBezTo>
                    <a:cubicBezTo>
                      <a:pt x="164013" y="345377"/>
                      <a:pt x="162394" y="335375"/>
                      <a:pt x="163632" y="324898"/>
                    </a:cubicBezTo>
                    <a:cubicBezTo>
                      <a:pt x="164299" y="319088"/>
                      <a:pt x="163537" y="313087"/>
                      <a:pt x="163442" y="304800"/>
                    </a:cubicBezTo>
                    <a:cubicBezTo>
                      <a:pt x="165632" y="299085"/>
                      <a:pt x="165632" y="299085"/>
                      <a:pt x="169728" y="295942"/>
                    </a:cubicBezTo>
                    <a:cubicBezTo>
                      <a:pt x="170300" y="304610"/>
                      <a:pt x="170967" y="313373"/>
                      <a:pt x="171538" y="322136"/>
                    </a:cubicBezTo>
                    <a:cubicBezTo>
                      <a:pt x="171728" y="326231"/>
                      <a:pt x="171538" y="330422"/>
                      <a:pt x="171633" y="334518"/>
                    </a:cubicBezTo>
                    <a:cubicBezTo>
                      <a:pt x="171728" y="337375"/>
                      <a:pt x="171347" y="340709"/>
                      <a:pt x="172395" y="342900"/>
                    </a:cubicBezTo>
                    <a:cubicBezTo>
                      <a:pt x="178301" y="354902"/>
                      <a:pt x="179539" y="367760"/>
                      <a:pt x="177444" y="381191"/>
                    </a:cubicBezTo>
                    <a:cubicBezTo>
                      <a:pt x="180492" y="382905"/>
                      <a:pt x="183158" y="384429"/>
                      <a:pt x="184492" y="385191"/>
                    </a:cubicBezTo>
                    <a:cubicBezTo>
                      <a:pt x="184968" y="386906"/>
                      <a:pt x="185540" y="388430"/>
                      <a:pt x="186111" y="390144"/>
                    </a:cubicBezTo>
                    <a:cubicBezTo>
                      <a:pt x="186111" y="390144"/>
                      <a:pt x="186206" y="390049"/>
                      <a:pt x="186206" y="390049"/>
                    </a:cubicBezTo>
                    <a:cubicBezTo>
                      <a:pt x="186302" y="389858"/>
                      <a:pt x="186397" y="389763"/>
                      <a:pt x="186587" y="389573"/>
                    </a:cubicBezTo>
                    <a:cubicBezTo>
                      <a:pt x="186778" y="389287"/>
                      <a:pt x="186969" y="389096"/>
                      <a:pt x="187159" y="388811"/>
                    </a:cubicBezTo>
                    <a:cubicBezTo>
                      <a:pt x="187349" y="388525"/>
                      <a:pt x="187540" y="388239"/>
                      <a:pt x="187730" y="387953"/>
                    </a:cubicBezTo>
                    <a:cubicBezTo>
                      <a:pt x="187921" y="387668"/>
                      <a:pt x="188112" y="387382"/>
                      <a:pt x="188302" y="387096"/>
                    </a:cubicBezTo>
                    <a:cubicBezTo>
                      <a:pt x="188588" y="386810"/>
                      <a:pt x="188778" y="386429"/>
                      <a:pt x="189064" y="386144"/>
                    </a:cubicBezTo>
                    <a:cubicBezTo>
                      <a:pt x="189255" y="385858"/>
                      <a:pt x="189445" y="385572"/>
                      <a:pt x="189635" y="385286"/>
                    </a:cubicBezTo>
                    <a:cubicBezTo>
                      <a:pt x="189826" y="385000"/>
                      <a:pt x="190111" y="384715"/>
                      <a:pt x="190302" y="384334"/>
                    </a:cubicBezTo>
                    <a:cubicBezTo>
                      <a:pt x="190397" y="384143"/>
                      <a:pt x="190588" y="383953"/>
                      <a:pt x="190683" y="383762"/>
                    </a:cubicBezTo>
                    <a:cubicBezTo>
                      <a:pt x="190683" y="383762"/>
                      <a:pt x="190683" y="383762"/>
                      <a:pt x="190683" y="383762"/>
                    </a:cubicBezTo>
                    <a:cubicBezTo>
                      <a:pt x="190397" y="382810"/>
                      <a:pt x="190302" y="381667"/>
                      <a:pt x="190397" y="380905"/>
                    </a:cubicBezTo>
                    <a:cubicBezTo>
                      <a:pt x="191921" y="369094"/>
                      <a:pt x="186587" y="358807"/>
                      <a:pt x="185635" y="347567"/>
                    </a:cubicBezTo>
                    <a:cubicBezTo>
                      <a:pt x="185254" y="343186"/>
                      <a:pt x="184206" y="339662"/>
                      <a:pt x="180586" y="337090"/>
                    </a:cubicBezTo>
                    <a:cubicBezTo>
                      <a:pt x="179063" y="336042"/>
                      <a:pt x="177920" y="330518"/>
                      <a:pt x="178872" y="329089"/>
                    </a:cubicBezTo>
                    <a:cubicBezTo>
                      <a:pt x="182587" y="323183"/>
                      <a:pt x="180968" y="317087"/>
                      <a:pt x="181158" y="310801"/>
                    </a:cubicBezTo>
                    <a:cubicBezTo>
                      <a:pt x="181920" y="291465"/>
                      <a:pt x="183635" y="272225"/>
                      <a:pt x="184873" y="252889"/>
                    </a:cubicBezTo>
                    <a:cubicBezTo>
                      <a:pt x="185920" y="237173"/>
                      <a:pt x="185444" y="221075"/>
                      <a:pt x="188112" y="205740"/>
                    </a:cubicBezTo>
                    <a:cubicBezTo>
                      <a:pt x="191540" y="186785"/>
                      <a:pt x="192303" y="167450"/>
                      <a:pt x="196684" y="148685"/>
                    </a:cubicBezTo>
                    <a:cubicBezTo>
                      <a:pt x="201637" y="127635"/>
                      <a:pt x="204970" y="106013"/>
                      <a:pt x="209543" y="84868"/>
                    </a:cubicBezTo>
                    <a:cubicBezTo>
                      <a:pt x="213162" y="67913"/>
                      <a:pt x="216877" y="51054"/>
                      <a:pt x="221258" y="34385"/>
                    </a:cubicBezTo>
                    <a:cubicBezTo>
                      <a:pt x="221163" y="34385"/>
                      <a:pt x="221068" y="34290"/>
                      <a:pt x="220973" y="34290"/>
                    </a:cubicBezTo>
                    <a:cubicBezTo>
                      <a:pt x="221163" y="34290"/>
                      <a:pt x="221068" y="34195"/>
                      <a:pt x="220878" y="34100"/>
                    </a:cubicBezTo>
                    <a:close/>
                    <a:moveTo>
                      <a:pt x="15328" y="419195"/>
                    </a:moveTo>
                    <a:cubicBezTo>
                      <a:pt x="15233" y="418910"/>
                      <a:pt x="15042" y="418624"/>
                      <a:pt x="14947" y="418338"/>
                    </a:cubicBezTo>
                    <a:cubicBezTo>
                      <a:pt x="13518" y="415385"/>
                      <a:pt x="8756" y="416814"/>
                      <a:pt x="8851" y="419957"/>
                    </a:cubicBezTo>
                    <a:cubicBezTo>
                      <a:pt x="9042" y="428911"/>
                      <a:pt x="9613" y="437864"/>
                      <a:pt x="9994" y="446723"/>
                    </a:cubicBezTo>
                    <a:cubicBezTo>
                      <a:pt x="7898" y="437960"/>
                      <a:pt x="6565" y="429292"/>
                      <a:pt x="6946" y="421005"/>
                    </a:cubicBezTo>
                    <a:cubicBezTo>
                      <a:pt x="7803" y="402336"/>
                      <a:pt x="7137" y="383477"/>
                      <a:pt x="8280" y="364998"/>
                    </a:cubicBezTo>
                    <a:cubicBezTo>
                      <a:pt x="8375" y="364046"/>
                      <a:pt x="8470" y="363093"/>
                      <a:pt x="8565" y="362141"/>
                    </a:cubicBezTo>
                    <a:cubicBezTo>
                      <a:pt x="9136" y="376714"/>
                      <a:pt x="9327" y="391287"/>
                      <a:pt x="8851" y="406241"/>
                    </a:cubicBezTo>
                    <a:cubicBezTo>
                      <a:pt x="8756" y="409861"/>
                      <a:pt x="14756" y="410813"/>
                      <a:pt x="15328" y="407099"/>
                    </a:cubicBezTo>
                    <a:cubicBezTo>
                      <a:pt x="15328" y="406813"/>
                      <a:pt x="15423" y="406527"/>
                      <a:pt x="15423" y="406241"/>
                    </a:cubicBezTo>
                    <a:lnTo>
                      <a:pt x="15423" y="406241"/>
                    </a:lnTo>
                    <a:cubicBezTo>
                      <a:pt x="15423" y="406241"/>
                      <a:pt x="15423" y="406146"/>
                      <a:pt x="15423" y="406146"/>
                    </a:cubicBezTo>
                    <a:cubicBezTo>
                      <a:pt x="15519" y="405289"/>
                      <a:pt x="15613" y="404527"/>
                      <a:pt x="15709" y="403670"/>
                    </a:cubicBezTo>
                    <a:cubicBezTo>
                      <a:pt x="16185" y="405765"/>
                      <a:pt x="16662" y="407861"/>
                      <a:pt x="17138" y="409861"/>
                    </a:cubicBezTo>
                    <a:cubicBezTo>
                      <a:pt x="16852" y="413195"/>
                      <a:pt x="16280" y="416338"/>
                      <a:pt x="15328" y="419195"/>
                    </a:cubicBezTo>
                    <a:close/>
                    <a:moveTo>
                      <a:pt x="14470" y="341662"/>
                    </a:moveTo>
                    <a:cubicBezTo>
                      <a:pt x="14280" y="339566"/>
                      <a:pt x="14185" y="337471"/>
                      <a:pt x="13994" y="335375"/>
                    </a:cubicBezTo>
                    <a:cubicBezTo>
                      <a:pt x="14756" y="334899"/>
                      <a:pt x="15423" y="334042"/>
                      <a:pt x="15423" y="332804"/>
                    </a:cubicBezTo>
                    <a:cubicBezTo>
                      <a:pt x="15423" y="329089"/>
                      <a:pt x="15423" y="325374"/>
                      <a:pt x="15613" y="321564"/>
                    </a:cubicBezTo>
                    <a:cubicBezTo>
                      <a:pt x="17709" y="312706"/>
                      <a:pt x="19995" y="303848"/>
                      <a:pt x="22091" y="295275"/>
                    </a:cubicBezTo>
                    <a:cubicBezTo>
                      <a:pt x="22662" y="292989"/>
                      <a:pt x="23329" y="290798"/>
                      <a:pt x="23901" y="288512"/>
                    </a:cubicBezTo>
                    <a:cubicBezTo>
                      <a:pt x="22852" y="297085"/>
                      <a:pt x="22091" y="305657"/>
                      <a:pt x="21519" y="314230"/>
                    </a:cubicBezTo>
                    <a:cubicBezTo>
                      <a:pt x="20948" y="318325"/>
                      <a:pt x="20567" y="322421"/>
                      <a:pt x="20186" y="326517"/>
                    </a:cubicBezTo>
                    <a:cubicBezTo>
                      <a:pt x="19710" y="331375"/>
                      <a:pt x="19519" y="336328"/>
                      <a:pt x="19424" y="341376"/>
                    </a:cubicBezTo>
                    <a:cubicBezTo>
                      <a:pt x="17995" y="340138"/>
                      <a:pt x="15613" y="340043"/>
                      <a:pt x="14470" y="341662"/>
                    </a:cubicBezTo>
                    <a:close/>
                    <a:moveTo>
                      <a:pt x="19995" y="466820"/>
                    </a:moveTo>
                    <a:cubicBezTo>
                      <a:pt x="20757" y="467297"/>
                      <a:pt x="21614" y="467487"/>
                      <a:pt x="22376" y="467297"/>
                    </a:cubicBezTo>
                    <a:cubicBezTo>
                      <a:pt x="22662" y="471107"/>
                      <a:pt x="22757" y="474917"/>
                      <a:pt x="22567" y="478631"/>
                    </a:cubicBezTo>
                    <a:cubicBezTo>
                      <a:pt x="21710" y="474726"/>
                      <a:pt x="20853" y="470725"/>
                      <a:pt x="19995" y="466820"/>
                    </a:cubicBezTo>
                    <a:close/>
                    <a:moveTo>
                      <a:pt x="22567" y="427768"/>
                    </a:moveTo>
                    <a:cubicBezTo>
                      <a:pt x="22281" y="426053"/>
                      <a:pt x="21043" y="425387"/>
                      <a:pt x="19710" y="425482"/>
                    </a:cubicBezTo>
                    <a:cubicBezTo>
                      <a:pt x="20853" y="423386"/>
                      <a:pt x="21710" y="421100"/>
                      <a:pt x="22376" y="418624"/>
                    </a:cubicBezTo>
                    <a:cubicBezTo>
                      <a:pt x="22662" y="418624"/>
                      <a:pt x="22852" y="418624"/>
                      <a:pt x="23138" y="418529"/>
                    </a:cubicBezTo>
                    <a:cubicBezTo>
                      <a:pt x="23329" y="422624"/>
                      <a:pt x="23615" y="426815"/>
                      <a:pt x="23805" y="430911"/>
                    </a:cubicBezTo>
                    <a:cubicBezTo>
                      <a:pt x="23901" y="432340"/>
                      <a:pt x="23901" y="433864"/>
                      <a:pt x="23995" y="435293"/>
                    </a:cubicBezTo>
                    <a:cubicBezTo>
                      <a:pt x="23519" y="432816"/>
                      <a:pt x="23043" y="430340"/>
                      <a:pt x="22567" y="427768"/>
                    </a:cubicBezTo>
                    <a:close/>
                    <a:moveTo>
                      <a:pt x="29139" y="347663"/>
                    </a:moveTo>
                    <a:cubicBezTo>
                      <a:pt x="28853" y="351758"/>
                      <a:pt x="28758" y="355854"/>
                      <a:pt x="28663" y="359855"/>
                    </a:cubicBezTo>
                    <a:cubicBezTo>
                      <a:pt x="28186" y="347758"/>
                      <a:pt x="28758" y="335661"/>
                      <a:pt x="29806" y="323564"/>
                    </a:cubicBezTo>
                    <a:cubicBezTo>
                      <a:pt x="29996" y="323183"/>
                      <a:pt x="30187" y="322898"/>
                      <a:pt x="30187" y="322421"/>
                    </a:cubicBezTo>
                    <a:cubicBezTo>
                      <a:pt x="30568" y="309277"/>
                      <a:pt x="33044" y="296037"/>
                      <a:pt x="36188" y="282797"/>
                    </a:cubicBezTo>
                    <a:cubicBezTo>
                      <a:pt x="33902" y="304514"/>
                      <a:pt x="30663" y="326041"/>
                      <a:pt x="29139" y="347663"/>
                    </a:cubicBezTo>
                    <a:close/>
                    <a:moveTo>
                      <a:pt x="58667" y="575882"/>
                    </a:moveTo>
                    <a:cubicBezTo>
                      <a:pt x="58190" y="575501"/>
                      <a:pt x="57714" y="575120"/>
                      <a:pt x="57143" y="574739"/>
                    </a:cubicBezTo>
                    <a:cubicBezTo>
                      <a:pt x="56571" y="574358"/>
                      <a:pt x="56000" y="574262"/>
                      <a:pt x="55333" y="574262"/>
                    </a:cubicBezTo>
                    <a:cubicBezTo>
                      <a:pt x="55047" y="574072"/>
                      <a:pt x="54762" y="573977"/>
                      <a:pt x="54380" y="573786"/>
                    </a:cubicBezTo>
                    <a:cubicBezTo>
                      <a:pt x="53333" y="573310"/>
                      <a:pt x="52190" y="573405"/>
                      <a:pt x="51237" y="573881"/>
                    </a:cubicBezTo>
                    <a:cubicBezTo>
                      <a:pt x="50189" y="571786"/>
                      <a:pt x="49237" y="569690"/>
                      <a:pt x="48285" y="567500"/>
                    </a:cubicBezTo>
                    <a:cubicBezTo>
                      <a:pt x="49237" y="567595"/>
                      <a:pt x="50285" y="567214"/>
                      <a:pt x="51332" y="566452"/>
                    </a:cubicBezTo>
                    <a:cubicBezTo>
                      <a:pt x="52380" y="565690"/>
                      <a:pt x="59333" y="573024"/>
                      <a:pt x="62858" y="578739"/>
                    </a:cubicBezTo>
                    <a:cubicBezTo>
                      <a:pt x="61619" y="577691"/>
                      <a:pt x="60191" y="576739"/>
                      <a:pt x="58667" y="575882"/>
                    </a:cubicBezTo>
                    <a:close/>
                    <a:moveTo>
                      <a:pt x="136962" y="355568"/>
                    </a:moveTo>
                    <a:cubicBezTo>
                      <a:pt x="137152" y="355283"/>
                      <a:pt x="137915" y="355092"/>
                      <a:pt x="138105" y="355378"/>
                    </a:cubicBezTo>
                    <a:cubicBezTo>
                      <a:pt x="140582" y="357664"/>
                      <a:pt x="140010" y="360426"/>
                      <a:pt x="138867" y="363284"/>
                    </a:cubicBezTo>
                    <a:cubicBezTo>
                      <a:pt x="138677" y="363760"/>
                      <a:pt x="138201" y="364141"/>
                      <a:pt x="137819" y="364522"/>
                    </a:cubicBezTo>
                    <a:cubicBezTo>
                      <a:pt x="137438" y="364236"/>
                      <a:pt x="136962" y="364046"/>
                      <a:pt x="136772" y="363569"/>
                    </a:cubicBezTo>
                    <a:cubicBezTo>
                      <a:pt x="135248" y="360807"/>
                      <a:pt x="134867" y="358140"/>
                      <a:pt x="136962" y="355568"/>
                    </a:cubicBezTo>
                    <a:close/>
                    <a:moveTo>
                      <a:pt x="148011" y="430721"/>
                    </a:moveTo>
                    <a:cubicBezTo>
                      <a:pt x="148773" y="435293"/>
                      <a:pt x="146201" y="437102"/>
                      <a:pt x="142486" y="436817"/>
                    </a:cubicBezTo>
                    <a:cubicBezTo>
                      <a:pt x="135343" y="419862"/>
                      <a:pt x="134486" y="403860"/>
                      <a:pt x="140677" y="392525"/>
                    </a:cubicBezTo>
                    <a:cubicBezTo>
                      <a:pt x="143344" y="406241"/>
                      <a:pt x="145916" y="418433"/>
                      <a:pt x="148011" y="430721"/>
                    </a:cubicBezTo>
                    <a:close/>
                    <a:moveTo>
                      <a:pt x="146582" y="352711"/>
                    </a:moveTo>
                    <a:cubicBezTo>
                      <a:pt x="140582" y="342900"/>
                      <a:pt x="144011" y="335661"/>
                      <a:pt x="143820" y="328613"/>
                    </a:cubicBezTo>
                    <a:cubicBezTo>
                      <a:pt x="148202" y="327089"/>
                      <a:pt x="148963" y="330041"/>
                      <a:pt x="148773" y="333089"/>
                    </a:cubicBezTo>
                    <a:cubicBezTo>
                      <a:pt x="148487" y="338423"/>
                      <a:pt x="147630" y="343662"/>
                      <a:pt x="146582" y="352711"/>
                    </a:cubicBezTo>
                    <a:close/>
                    <a:moveTo>
                      <a:pt x="171824" y="241268"/>
                    </a:moveTo>
                    <a:cubicBezTo>
                      <a:pt x="173538" y="245745"/>
                      <a:pt x="174681" y="249936"/>
                      <a:pt x="169633" y="252317"/>
                    </a:cubicBezTo>
                    <a:cubicBezTo>
                      <a:pt x="165918" y="245554"/>
                      <a:pt x="166013" y="245364"/>
                      <a:pt x="171824" y="241268"/>
                    </a:cubicBezTo>
                    <a:close/>
                    <a:moveTo>
                      <a:pt x="167156" y="288417"/>
                    </a:moveTo>
                    <a:cubicBezTo>
                      <a:pt x="165727" y="287084"/>
                      <a:pt x="164394" y="286417"/>
                      <a:pt x="164394" y="285750"/>
                    </a:cubicBezTo>
                    <a:cubicBezTo>
                      <a:pt x="164299" y="279940"/>
                      <a:pt x="164394" y="279940"/>
                      <a:pt x="168395" y="271844"/>
                    </a:cubicBezTo>
                    <a:cubicBezTo>
                      <a:pt x="170205" y="274892"/>
                      <a:pt x="171728" y="277654"/>
                      <a:pt x="173633" y="280892"/>
                    </a:cubicBezTo>
                    <a:cubicBezTo>
                      <a:pt x="171157" y="283750"/>
                      <a:pt x="169157" y="286131"/>
                      <a:pt x="167156" y="288417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  <p:sp>
            <p:nvSpPr>
              <p:cNvPr id="157" name="Freeform: Shape 156">
                <a:extLst>
                  <a:ext uri="{FF2B5EF4-FFF2-40B4-BE49-F238E27FC236}">
                    <a16:creationId xmlns:a16="http://schemas.microsoft.com/office/drawing/2014/main" id="{DC569BA7-2F5C-4BEC-94D9-594798B1E004}"/>
                  </a:ext>
                </a:extLst>
              </p:cNvPr>
              <p:cNvSpPr/>
              <p:nvPr userDrawn="1"/>
            </p:nvSpPr>
            <p:spPr>
              <a:xfrm>
                <a:off x="7898409" y="4333112"/>
                <a:ext cx="2958" cy="6762"/>
              </a:xfrm>
              <a:custGeom>
                <a:avLst/>
                <a:gdLst>
                  <a:gd name="connsiteX0" fmla="*/ 6 w 2958"/>
                  <a:gd name="connsiteY0" fmla="*/ 2286 h 6762"/>
                  <a:gd name="connsiteX1" fmla="*/ 1244 w 2958"/>
                  <a:gd name="connsiteY1" fmla="*/ 6763 h 6762"/>
                  <a:gd name="connsiteX2" fmla="*/ 2958 w 2958"/>
                  <a:gd name="connsiteY2" fmla="*/ 4858 h 6762"/>
                  <a:gd name="connsiteX3" fmla="*/ 2101 w 2958"/>
                  <a:gd name="connsiteY3" fmla="*/ 0 h 6762"/>
                  <a:gd name="connsiteX4" fmla="*/ 6 w 2958"/>
                  <a:gd name="connsiteY4" fmla="*/ 2286 h 6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958" h="6762">
                    <a:moveTo>
                      <a:pt x="6" y="2286"/>
                    </a:moveTo>
                    <a:cubicBezTo>
                      <a:pt x="196" y="3810"/>
                      <a:pt x="768" y="5334"/>
                      <a:pt x="1244" y="6763"/>
                    </a:cubicBezTo>
                    <a:cubicBezTo>
                      <a:pt x="1815" y="6096"/>
                      <a:pt x="2958" y="5525"/>
                      <a:pt x="2958" y="4858"/>
                    </a:cubicBezTo>
                    <a:cubicBezTo>
                      <a:pt x="2958" y="3334"/>
                      <a:pt x="2482" y="1810"/>
                      <a:pt x="2101" y="0"/>
                    </a:cubicBezTo>
                    <a:cubicBezTo>
                      <a:pt x="1054" y="1048"/>
                      <a:pt x="-90" y="1715"/>
                      <a:pt x="6" y="2286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  <p:sp>
            <p:nvSpPr>
              <p:cNvPr id="158" name="Freeform: Shape 157">
                <a:extLst>
                  <a:ext uri="{FF2B5EF4-FFF2-40B4-BE49-F238E27FC236}">
                    <a16:creationId xmlns:a16="http://schemas.microsoft.com/office/drawing/2014/main" id="{84D224D6-EDCC-49B0-8778-4FA7267ED489}"/>
                  </a:ext>
                </a:extLst>
              </p:cNvPr>
              <p:cNvSpPr/>
              <p:nvPr userDrawn="1"/>
            </p:nvSpPr>
            <p:spPr>
              <a:xfrm>
                <a:off x="7897272" y="4312798"/>
                <a:ext cx="122" cy="407"/>
              </a:xfrm>
              <a:custGeom>
                <a:avLst/>
                <a:gdLst>
                  <a:gd name="connsiteX0" fmla="*/ 0 w 122"/>
                  <a:gd name="connsiteY0" fmla="*/ 122 h 407"/>
                  <a:gd name="connsiteX1" fmla="*/ 0 w 122"/>
                  <a:gd name="connsiteY1" fmla="*/ 408 h 407"/>
                  <a:gd name="connsiteX2" fmla="*/ 95 w 122"/>
                  <a:gd name="connsiteY2" fmla="*/ 27 h 407"/>
                  <a:gd name="connsiteX3" fmla="*/ 0 w 122"/>
                  <a:gd name="connsiteY3" fmla="*/ 122 h 4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2" h="407">
                    <a:moveTo>
                      <a:pt x="0" y="122"/>
                    </a:moveTo>
                    <a:cubicBezTo>
                      <a:pt x="0" y="217"/>
                      <a:pt x="0" y="313"/>
                      <a:pt x="0" y="408"/>
                    </a:cubicBezTo>
                    <a:cubicBezTo>
                      <a:pt x="95" y="217"/>
                      <a:pt x="95" y="122"/>
                      <a:pt x="95" y="27"/>
                    </a:cubicBezTo>
                    <a:cubicBezTo>
                      <a:pt x="191" y="-69"/>
                      <a:pt x="0" y="122"/>
                      <a:pt x="0" y="122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  <p:sp>
            <p:nvSpPr>
              <p:cNvPr id="159" name="Freeform: Shape 158">
                <a:extLst>
                  <a:ext uri="{FF2B5EF4-FFF2-40B4-BE49-F238E27FC236}">
                    <a16:creationId xmlns:a16="http://schemas.microsoft.com/office/drawing/2014/main" id="{6E26A83A-54F2-41DB-8E91-90B6618EE1D9}"/>
                  </a:ext>
                </a:extLst>
              </p:cNvPr>
              <p:cNvSpPr/>
              <p:nvPr userDrawn="1"/>
            </p:nvSpPr>
            <p:spPr>
              <a:xfrm>
                <a:off x="7896040" y="4313205"/>
                <a:ext cx="1518" cy="6858"/>
              </a:xfrm>
              <a:custGeom>
                <a:avLst/>
                <a:gdLst>
                  <a:gd name="connsiteX0" fmla="*/ 1518 w 1518"/>
                  <a:gd name="connsiteY0" fmla="*/ 6858 h 6858"/>
                  <a:gd name="connsiteX1" fmla="*/ 1137 w 1518"/>
                  <a:gd name="connsiteY1" fmla="*/ 0 h 6858"/>
                  <a:gd name="connsiteX2" fmla="*/ 1518 w 1518"/>
                  <a:gd name="connsiteY2" fmla="*/ 6858 h 68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18" h="6858">
                    <a:moveTo>
                      <a:pt x="1518" y="6858"/>
                    </a:moveTo>
                    <a:cubicBezTo>
                      <a:pt x="1423" y="4572"/>
                      <a:pt x="1328" y="2286"/>
                      <a:pt x="1137" y="0"/>
                    </a:cubicBezTo>
                    <a:cubicBezTo>
                      <a:pt x="-482" y="4858"/>
                      <a:pt x="-387" y="4953"/>
                      <a:pt x="1518" y="6858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  <p:sp>
            <p:nvSpPr>
              <p:cNvPr id="160" name="Freeform: Shape 159">
                <a:extLst>
                  <a:ext uri="{FF2B5EF4-FFF2-40B4-BE49-F238E27FC236}">
                    <a16:creationId xmlns:a16="http://schemas.microsoft.com/office/drawing/2014/main" id="{8FBAD8BE-6F27-4702-A33B-0395D56CAD04}"/>
                  </a:ext>
                </a:extLst>
              </p:cNvPr>
              <p:cNvSpPr/>
              <p:nvPr userDrawn="1"/>
            </p:nvSpPr>
            <p:spPr>
              <a:xfrm>
                <a:off x="8008810" y="3426047"/>
                <a:ext cx="184975" cy="308609"/>
              </a:xfrm>
              <a:custGeom>
                <a:avLst/>
                <a:gdLst>
                  <a:gd name="connsiteX0" fmla="*/ 163830 w 184975"/>
                  <a:gd name="connsiteY0" fmla="*/ 56769 h 308609"/>
                  <a:gd name="connsiteX1" fmla="*/ 130683 w 184975"/>
                  <a:gd name="connsiteY1" fmla="*/ 102394 h 308609"/>
                  <a:gd name="connsiteX2" fmla="*/ 109061 w 184975"/>
                  <a:gd name="connsiteY2" fmla="*/ 135160 h 308609"/>
                  <a:gd name="connsiteX3" fmla="*/ 106013 w 184975"/>
                  <a:gd name="connsiteY3" fmla="*/ 136684 h 308609"/>
                  <a:gd name="connsiteX4" fmla="*/ 90297 w 184975"/>
                  <a:gd name="connsiteY4" fmla="*/ 164973 h 308609"/>
                  <a:gd name="connsiteX5" fmla="*/ 85058 w 184975"/>
                  <a:gd name="connsiteY5" fmla="*/ 173355 h 308609"/>
                  <a:gd name="connsiteX6" fmla="*/ 66960 w 184975"/>
                  <a:gd name="connsiteY6" fmla="*/ 199834 h 308609"/>
                  <a:gd name="connsiteX7" fmla="*/ 32480 w 184975"/>
                  <a:gd name="connsiteY7" fmla="*/ 237268 h 308609"/>
                  <a:gd name="connsiteX8" fmla="*/ 0 w 184975"/>
                  <a:gd name="connsiteY8" fmla="*/ 284035 h 308609"/>
                  <a:gd name="connsiteX9" fmla="*/ 0 w 184975"/>
                  <a:gd name="connsiteY9" fmla="*/ 284035 h 308609"/>
                  <a:gd name="connsiteX10" fmla="*/ 95 w 184975"/>
                  <a:gd name="connsiteY10" fmla="*/ 284321 h 308609"/>
                  <a:gd name="connsiteX11" fmla="*/ 381 w 184975"/>
                  <a:gd name="connsiteY11" fmla="*/ 284607 h 308609"/>
                  <a:gd name="connsiteX12" fmla="*/ 667 w 184975"/>
                  <a:gd name="connsiteY12" fmla="*/ 284893 h 308609"/>
                  <a:gd name="connsiteX13" fmla="*/ 1048 w 184975"/>
                  <a:gd name="connsiteY13" fmla="*/ 285179 h 308609"/>
                  <a:gd name="connsiteX14" fmla="*/ 1714 w 184975"/>
                  <a:gd name="connsiteY14" fmla="*/ 285655 h 308609"/>
                  <a:gd name="connsiteX15" fmla="*/ 2762 w 184975"/>
                  <a:gd name="connsiteY15" fmla="*/ 286321 h 308609"/>
                  <a:gd name="connsiteX16" fmla="*/ 4096 w 184975"/>
                  <a:gd name="connsiteY16" fmla="*/ 287179 h 308609"/>
                  <a:gd name="connsiteX17" fmla="*/ 6191 w 184975"/>
                  <a:gd name="connsiteY17" fmla="*/ 288417 h 308609"/>
                  <a:gd name="connsiteX18" fmla="*/ 7906 w 184975"/>
                  <a:gd name="connsiteY18" fmla="*/ 289370 h 308609"/>
                  <a:gd name="connsiteX19" fmla="*/ 9430 w 184975"/>
                  <a:gd name="connsiteY19" fmla="*/ 290227 h 308609"/>
                  <a:gd name="connsiteX20" fmla="*/ 12002 w 184975"/>
                  <a:gd name="connsiteY20" fmla="*/ 291655 h 308609"/>
                  <a:gd name="connsiteX21" fmla="*/ 12668 w 184975"/>
                  <a:gd name="connsiteY21" fmla="*/ 292037 h 308609"/>
                  <a:gd name="connsiteX22" fmla="*/ 14097 w 184975"/>
                  <a:gd name="connsiteY22" fmla="*/ 292798 h 308609"/>
                  <a:gd name="connsiteX23" fmla="*/ 16383 w 184975"/>
                  <a:gd name="connsiteY23" fmla="*/ 294037 h 308609"/>
                  <a:gd name="connsiteX24" fmla="*/ 17431 w 184975"/>
                  <a:gd name="connsiteY24" fmla="*/ 294608 h 308609"/>
                  <a:gd name="connsiteX25" fmla="*/ 20193 w 184975"/>
                  <a:gd name="connsiteY25" fmla="*/ 296037 h 308609"/>
                  <a:gd name="connsiteX26" fmla="*/ 21622 w 184975"/>
                  <a:gd name="connsiteY26" fmla="*/ 296799 h 308609"/>
                  <a:gd name="connsiteX27" fmla="*/ 24384 w 184975"/>
                  <a:gd name="connsiteY27" fmla="*/ 298228 h 308609"/>
                  <a:gd name="connsiteX28" fmla="*/ 25336 w 184975"/>
                  <a:gd name="connsiteY28" fmla="*/ 298704 h 308609"/>
                  <a:gd name="connsiteX29" fmla="*/ 27432 w 184975"/>
                  <a:gd name="connsiteY29" fmla="*/ 299752 h 308609"/>
                  <a:gd name="connsiteX30" fmla="*/ 28194 w 184975"/>
                  <a:gd name="connsiteY30" fmla="*/ 300133 h 308609"/>
                  <a:gd name="connsiteX31" fmla="*/ 30289 w 184975"/>
                  <a:gd name="connsiteY31" fmla="*/ 301276 h 308609"/>
                  <a:gd name="connsiteX32" fmla="*/ 31147 w 184975"/>
                  <a:gd name="connsiteY32" fmla="*/ 301752 h 308609"/>
                  <a:gd name="connsiteX33" fmla="*/ 32957 w 184975"/>
                  <a:gd name="connsiteY33" fmla="*/ 302705 h 308609"/>
                  <a:gd name="connsiteX34" fmla="*/ 34480 w 184975"/>
                  <a:gd name="connsiteY34" fmla="*/ 303467 h 308609"/>
                  <a:gd name="connsiteX35" fmla="*/ 35814 w 184975"/>
                  <a:gd name="connsiteY35" fmla="*/ 304133 h 308609"/>
                  <a:gd name="connsiteX36" fmla="*/ 36957 w 184975"/>
                  <a:gd name="connsiteY36" fmla="*/ 304705 h 308609"/>
                  <a:gd name="connsiteX37" fmla="*/ 38767 w 184975"/>
                  <a:gd name="connsiteY37" fmla="*/ 305657 h 308609"/>
                  <a:gd name="connsiteX38" fmla="*/ 39814 w 184975"/>
                  <a:gd name="connsiteY38" fmla="*/ 306229 h 308609"/>
                  <a:gd name="connsiteX39" fmla="*/ 41053 w 184975"/>
                  <a:gd name="connsiteY39" fmla="*/ 306896 h 308609"/>
                  <a:gd name="connsiteX40" fmla="*/ 41624 w 184975"/>
                  <a:gd name="connsiteY40" fmla="*/ 307181 h 308609"/>
                  <a:gd name="connsiteX41" fmla="*/ 42672 w 184975"/>
                  <a:gd name="connsiteY41" fmla="*/ 307753 h 308609"/>
                  <a:gd name="connsiteX42" fmla="*/ 43148 w 184975"/>
                  <a:gd name="connsiteY42" fmla="*/ 308038 h 308609"/>
                  <a:gd name="connsiteX43" fmla="*/ 43625 w 184975"/>
                  <a:gd name="connsiteY43" fmla="*/ 308229 h 308609"/>
                  <a:gd name="connsiteX44" fmla="*/ 43910 w 184975"/>
                  <a:gd name="connsiteY44" fmla="*/ 308420 h 308609"/>
                  <a:gd name="connsiteX45" fmla="*/ 44196 w 184975"/>
                  <a:gd name="connsiteY45" fmla="*/ 308515 h 308609"/>
                  <a:gd name="connsiteX46" fmla="*/ 44291 w 184975"/>
                  <a:gd name="connsiteY46" fmla="*/ 308610 h 308609"/>
                  <a:gd name="connsiteX47" fmla="*/ 66104 w 184975"/>
                  <a:gd name="connsiteY47" fmla="*/ 258318 h 308609"/>
                  <a:gd name="connsiteX48" fmla="*/ 112966 w 184975"/>
                  <a:gd name="connsiteY48" fmla="*/ 170593 h 308609"/>
                  <a:gd name="connsiteX49" fmla="*/ 112966 w 184975"/>
                  <a:gd name="connsiteY49" fmla="*/ 170593 h 308609"/>
                  <a:gd name="connsiteX50" fmla="*/ 112966 w 184975"/>
                  <a:gd name="connsiteY50" fmla="*/ 170212 h 308609"/>
                  <a:gd name="connsiteX51" fmla="*/ 113062 w 184975"/>
                  <a:gd name="connsiteY51" fmla="*/ 169831 h 308609"/>
                  <a:gd name="connsiteX52" fmla="*/ 113157 w 184975"/>
                  <a:gd name="connsiteY52" fmla="*/ 169259 h 308609"/>
                  <a:gd name="connsiteX53" fmla="*/ 113347 w 184975"/>
                  <a:gd name="connsiteY53" fmla="*/ 168497 h 308609"/>
                  <a:gd name="connsiteX54" fmla="*/ 113633 w 184975"/>
                  <a:gd name="connsiteY54" fmla="*/ 167545 h 308609"/>
                  <a:gd name="connsiteX55" fmla="*/ 114109 w 184975"/>
                  <a:gd name="connsiteY55" fmla="*/ 166021 h 308609"/>
                  <a:gd name="connsiteX56" fmla="*/ 114585 w 184975"/>
                  <a:gd name="connsiteY56" fmla="*/ 164592 h 308609"/>
                  <a:gd name="connsiteX57" fmla="*/ 115252 w 184975"/>
                  <a:gd name="connsiteY57" fmla="*/ 162782 h 308609"/>
                  <a:gd name="connsiteX58" fmla="*/ 115824 w 184975"/>
                  <a:gd name="connsiteY58" fmla="*/ 161354 h 308609"/>
                  <a:gd name="connsiteX59" fmla="*/ 116300 w 184975"/>
                  <a:gd name="connsiteY59" fmla="*/ 160020 h 308609"/>
                  <a:gd name="connsiteX60" fmla="*/ 116872 w 184975"/>
                  <a:gd name="connsiteY60" fmla="*/ 158496 h 308609"/>
                  <a:gd name="connsiteX61" fmla="*/ 117634 w 184975"/>
                  <a:gd name="connsiteY61" fmla="*/ 156400 h 308609"/>
                  <a:gd name="connsiteX62" fmla="*/ 118491 w 184975"/>
                  <a:gd name="connsiteY62" fmla="*/ 154210 h 308609"/>
                  <a:gd name="connsiteX63" fmla="*/ 119158 w 184975"/>
                  <a:gd name="connsiteY63" fmla="*/ 152591 h 308609"/>
                  <a:gd name="connsiteX64" fmla="*/ 119729 w 184975"/>
                  <a:gd name="connsiteY64" fmla="*/ 151162 h 308609"/>
                  <a:gd name="connsiteX65" fmla="*/ 120301 w 184975"/>
                  <a:gd name="connsiteY65" fmla="*/ 149638 h 308609"/>
                  <a:gd name="connsiteX66" fmla="*/ 121158 w 184975"/>
                  <a:gd name="connsiteY66" fmla="*/ 147638 h 308609"/>
                  <a:gd name="connsiteX67" fmla="*/ 121634 w 184975"/>
                  <a:gd name="connsiteY67" fmla="*/ 146685 h 308609"/>
                  <a:gd name="connsiteX68" fmla="*/ 122111 w 184975"/>
                  <a:gd name="connsiteY68" fmla="*/ 145828 h 308609"/>
                  <a:gd name="connsiteX69" fmla="*/ 124016 w 184975"/>
                  <a:gd name="connsiteY69" fmla="*/ 142494 h 308609"/>
                  <a:gd name="connsiteX70" fmla="*/ 125349 w 184975"/>
                  <a:gd name="connsiteY70" fmla="*/ 140303 h 308609"/>
                  <a:gd name="connsiteX71" fmla="*/ 126206 w 184975"/>
                  <a:gd name="connsiteY71" fmla="*/ 138875 h 308609"/>
                  <a:gd name="connsiteX72" fmla="*/ 127254 w 184975"/>
                  <a:gd name="connsiteY72" fmla="*/ 137255 h 308609"/>
                  <a:gd name="connsiteX73" fmla="*/ 128588 w 184975"/>
                  <a:gd name="connsiteY73" fmla="*/ 135160 h 308609"/>
                  <a:gd name="connsiteX74" fmla="*/ 129444 w 184975"/>
                  <a:gd name="connsiteY74" fmla="*/ 133731 h 308609"/>
                  <a:gd name="connsiteX75" fmla="*/ 130397 w 184975"/>
                  <a:gd name="connsiteY75" fmla="*/ 132207 h 308609"/>
                  <a:gd name="connsiteX76" fmla="*/ 131254 w 184975"/>
                  <a:gd name="connsiteY76" fmla="*/ 130778 h 308609"/>
                  <a:gd name="connsiteX77" fmla="*/ 132493 w 184975"/>
                  <a:gd name="connsiteY77" fmla="*/ 128683 h 308609"/>
                  <a:gd name="connsiteX78" fmla="*/ 133255 w 184975"/>
                  <a:gd name="connsiteY78" fmla="*/ 127349 h 308609"/>
                  <a:gd name="connsiteX79" fmla="*/ 134207 w 184975"/>
                  <a:gd name="connsiteY79" fmla="*/ 125730 h 308609"/>
                  <a:gd name="connsiteX80" fmla="*/ 134874 w 184975"/>
                  <a:gd name="connsiteY80" fmla="*/ 124492 h 308609"/>
                  <a:gd name="connsiteX81" fmla="*/ 135445 w 184975"/>
                  <a:gd name="connsiteY81" fmla="*/ 123539 h 308609"/>
                  <a:gd name="connsiteX82" fmla="*/ 136017 w 184975"/>
                  <a:gd name="connsiteY82" fmla="*/ 122587 h 308609"/>
                  <a:gd name="connsiteX83" fmla="*/ 136493 w 184975"/>
                  <a:gd name="connsiteY83" fmla="*/ 121825 h 308609"/>
                  <a:gd name="connsiteX84" fmla="*/ 136207 w 184975"/>
                  <a:gd name="connsiteY84" fmla="*/ 121253 h 308609"/>
                  <a:gd name="connsiteX85" fmla="*/ 135922 w 184975"/>
                  <a:gd name="connsiteY85" fmla="*/ 119825 h 308609"/>
                  <a:gd name="connsiteX86" fmla="*/ 136017 w 184975"/>
                  <a:gd name="connsiteY86" fmla="*/ 119063 h 308609"/>
                  <a:gd name="connsiteX87" fmla="*/ 136684 w 184975"/>
                  <a:gd name="connsiteY87" fmla="*/ 117634 h 308609"/>
                  <a:gd name="connsiteX88" fmla="*/ 137350 w 184975"/>
                  <a:gd name="connsiteY88" fmla="*/ 117062 h 308609"/>
                  <a:gd name="connsiteX89" fmla="*/ 138208 w 184975"/>
                  <a:gd name="connsiteY89" fmla="*/ 116396 h 308609"/>
                  <a:gd name="connsiteX90" fmla="*/ 139065 w 184975"/>
                  <a:gd name="connsiteY90" fmla="*/ 115729 h 308609"/>
                  <a:gd name="connsiteX91" fmla="*/ 140113 w 184975"/>
                  <a:gd name="connsiteY91" fmla="*/ 114776 h 308609"/>
                  <a:gd name="connsiteX92" fmla="*/ 141256 w 184975"/>
                  <a:gd name="connsiteY92" fmla="*/ 113538 h 308609"/>
                  <a:gd name="connsiteX93" fmla="*/ 142113 w 184975"/>
                  <a:gd name="connsiteY93" fmla="*/ 112490 h 308609"/>
                  <a:gd name="connsiteX94" fmla="*/ 143446 w 184975"/>
                  <a:gd name="connsiteY94" fmla="*/ 110680 h 308609"/>
                  <a:gd name="connsiteX95" fmla="*/ 144303 w 184975"/>
                  <a:gd name="connsiteY95" fmla="*/ 109442 h 308609"/>
                  <a:gd name="connsiteX96" fmla="*/ 145352 w 184975"/>
                  <a:gd name="connsiteY96" fmla="*/ 107823 h 308609"/>
                  <a:gd name="connsiteX97" fmla="*/ 146018 w 184975"/>
                  <a:gd name="connsiteY97" fmla="*/ 106775 h 308609"/>
                  <a:gd name="connsiteX98" fmla="*/ 146875 w 184975"/>
                  <a:gd name="connsiteY98" fmla="*/ 105156 h 308609"/>
                  <a:gd name="connsiteX99" fmla="*/ 147542 w 184975"/>
                  <a:gd name="connsiteY99" fmla="*/ 103918 h 308609"/>
                  <a:gd name="connsiteX100" fmla="*/ 148400 w 184975"/>
                  <a:gd name="connsiteY100" fmla="*/ 102203 h 308609"/>
                  <a:gd name="connsiteX101" fmla="*/ 149257 w 184975"/>
                  <a:gd name="connsiteY101" fmla="*/ 100298 h 308609"/>
                  <a:gd name="connsiteX102" fmla="*/ 149733 w 184975"/>
                  <a:gd name="connsiteY102" fmla="*/ 99250 h 308609"/>
                  <a:gd name="connsiteX103" fmla="*/ 150400 w 184975"/>
                  <a:gd name="connsiteY103" fmla="*/ 97631 h 308609"/>
                  <a:gd name="connsiteX104" fmla="*/ 151257 w 184975"/>
                  <a:gd name="connsiteY104" fmla="*/ 95440 h 308609"/>
                  <a:gd name="connsiteX105" fmla="*/ 151733 w 184975"/>
                  <a:gd name="connsiteY105" fmla="*/ 94297 h 308609"/>
                  <a:gd name="connsiteX106" fmla="*/ 152400 w 184975"/>
                  <a:gd name="connsiteY106" fmla="*/ 92488 h 308609"/>
                  <a:gd name="connsiteX107" fmla="*/ 153162 w 184975"/>
                  <a:gd name="connsiteY107" fmla="*/ 90392 h 308609"/>
                  <a:gd name="connsiteX108" fmla="*/ 153734 w 184975"/>
                  <a:gd name="connsiteY108" fmla="*/ 88678 h 308609"/>
                  <a:gd name="connsiteX109" fmla="*/ 154495 w 184975"/>
                  <a:gd name="connsiteY109" fmla="*/ 86582 h 308609"/>
                  <a:gd name="connsiteX110" fmla="*/ 155162 w 184975"/>
                  <a:gd name="connsiteY110" fmla="*/ 84772 h 308609"/>
                  <a:gd name="connsiteX111" fmla="*/ 155448 w 184975"/>
                  <a:gd name="connsiteY111" fmla="*/ 84106 h 308609"/>
                  <a:gd name="connsiteX112" fmla="*/ 155638 w 184975"/>
                  <a:gd name="connsiteY112" fmla="*/ 83534 h 308609"/>
                  <a:gd name="connsiteX113" fmla="*/ 155162 w 184975"/>
                  <a:gd name="connsiteY113" fmla="*/ 82772 h 308609"/>
                  <a:gd name="connsiteX114" fmla="*/ 154972 w 184975"/>
                  <a:gd name="connsiteY114" fmla="*/ 82010 h 308609"/>
                  <a:gd name="connsiteX115" fmla="*/ 154972 w 184975"/>
                  <a:gd name="connsiteY115" fmla="*/ 81248 h 308609"/>
                  <a:gd name="connsiteX116" fmla="*/ 155353 w 184975"/>
                  <a:gd name="connsiteY116" fmla="*/ 79915 h 308609"/>
                  <a:gd name="connsiteX117" fmla="*/ 155734 w 184975"/>
                  <a:gd name="connsiteY117" fmla="*/ 79248 h 308609"/>
                  <a:gd name="connsiteX118" fmla="*/ 156686 w 184975"/>
                  <a:gd name="connsiteY118" fmla="*/ 78010 h 308609"/>
                  <a:gd name="connsiteX119" fmla="*/ 157925 w 184975"/>
                  <a:gd name="connsiteY119" fmla="*/ 76390 h 308609"/>
                  <a:gd name="connsiteX120" fmla="*/ 158782 w 184975"/>
                  <a:gd name="connsiteY120" fmla="*/ 75247 h 308609"/>
                  <a:gd name="connsiteX121" fmla="*/ 159829 w 184975"/>
                  <a:gd name="connsiteY121" fmla="*/ 73819 h 308609"/>
                  <a:gd name="connsiteX122" fmla="*/ 160782 w 184975"/>
                  <a:gd name="connsiteY122" fmla="*/ 72485 h 308609"/>
                  <a:gd name="connsiteX123" fmla="*/ 161544 w 184975"/>
                  <a:gd name="connsiteY123" fmla="*/ 71438 h 308609"/>
                  <a:gd name="connsiteX124" fmla="*/ 162116 w 184975"/>
                  <a:gd name="connsiteY124" fmla="*/ 70580 h 308609"/>
                  <a:gd name="connsiteX125" fmla="*/ 162877 w 184975"/>
                  <a:gd name="connsiteY125" fmla="*/ 69532 h 308609"/>
                  <a:gd name="connsiteX126" fmla="*/ 163163 w 184975"/>
                  <a:gd name="connsiteY126" fmla="*/ 69056 h 308609"/>
                  <a:gd name="connsiteX127" fmla="*/ 162687 w 184975"/>
                  <a:gd name="connsiteY127" fmla="*/ 68390 h 308609"/>
                  <a:gd name="connsiteX128" fmla="*/ 162306 w 184975"/>
                  <a:gd name="connsiteY128" fmla="*/ 67437 h 308609"/>
                  <a:gd name="connsiteX129" fmla="*/ 162306 w 184975"/>
                  <a:gd name="connsiteY129" fmla="*/ 66580 h 308609"/>
                  <a:gd name="connsiteX130" fmla="*/ 162782 w 184975"/>
                  <a:gd name="connsiteY130" fmla="*/ 65342 h 308609"/>
                  <a:gd name="connsiteX131" fmla="*/ 164211 w 184975"/>
                  <a:gd name="connsiteY131" fmla="*/ 63246 h 308609"/>
                  <a:gd name="connsiteX132" fmla="*/ 165925 w 184975"/>
                  <a:gd name="connsiteY132" fmla="*/ 60674 h 308609"/>
                  <a:gd name="connsiteX133" fmla="*/ 166973 w 184975"/>
                  <a:gd name="connsiteY133" fmla="*/ 59055 h 308609"/>
                  <a:gd name="connsiteX134" fmla="*/ 167544 w 184975"/>
                  <a:gd name="connsiteY134" fmla="*/ 58102 h 308609"/>
                  <a:gd name="connsiteX135" fmla="*/ 168402 w 184975"/>
                  <a:gd name="connsiteY135" fmla="*/ 56864 h 308609"/>
                  <a:gd name="connsiteX136" fmla="*/ 170212 w 184975"/>
                  <a:gd name="connsiteY136" fmla="*/ 54007 h 308609"/>
                  <a:gd name="connsiteX137" fmla="*/ 171545 w 184975"/>
                  <a:gd name="connsiteY137" fmla="*/ 51816 h 308609"/>
                  <a:gd name="connsiteX138" fmla="*/ 172402 w 184975"/>
                  <a:gd name="connsiteY138" fmla="*/ 50387 h 308609"/>
                  <a:gd name="connsiteX139" fmla="*/ 172784 w 184975"/>
                  <a:gd name="connsiteY139" fmla="*/ 49721 h 308609"/>
                  <a:gd name="connsiteX140" fmla="*/ 173164 w 184975"/>
                  <a:gd name="connsiteY140" fmla="*/ 49149 h 308609"/>
                  <a:gd name="connsiteX141" fmla="*/ 173736 w 184975"/>
                  <a:gd name="connsiteY141" fmla="*/ 46958 h 308609"/>
                  <a:gd name="connsiteX142" fmla="*/ 174307 w 184975"/>
                  <a:gd name="connsiteY142" fmla="*/ 45148 h 308609"/>
                  <a:gd name="connsiteX143" fmla="*/ 174688 w 184975"/>
                  <a:gd name="connsiteY143" fmla="*/ 44005 h 308609"/>
                  <a:gd name="connsiteX144" fmla="*/ 175260 w 184975"/>
                  <a:gd name="connsiteY144" fmla="*/ 42196 h 308609"/>
                  <a:gd name="connsiteX145" fmla="*/ 175736 w 184975"/>
                  <a:gd name="connsiteY145" fmla="*/ 40672 h 308609"/>
                  <a:gd name="connsiteX146" fmla="*/ 176308 w 184975"/>
                  <a:gd name="connsiteY146" fmla="*/ 39052 h 308609"/>
                  <a:gd name="connsiteX147" fmla="*/ 176879 w 184975"/>
                  <a:gd name="connsiteY147" fmla="*/ 37338 h 308609"/>
                  <a:gd name="connsiteX148" fmla="*/ 177546 w 184975"/>
                  <a:gd name="connsiteY148" fmla="*/ 35433 h 308609"/>
                  <a:gd name="connsiteX149" fmla="*/ 178118 w 184975"/>
                  <a:gd name="connsiteY149" fmla="*/ 34004 h 308609"/>
                  <a:gd name="connsiteX150" fmla="*/ 178498 w 184975"/>
                  <a:gd name="connsiteY150" fmla="*/ 32956 h 308609"/>
                  <a:gd name="connsiteX151" fmla="*/ 178975 w 184975"/>
                  <a:gd name="connsiteY151" fmla="*/ 31718 h 308609"/>
                  <a:gd name="connsiteX152" fmla="*/ 179070 w 184975"/>
                  <a:gd name="connsiteY152" fmla="*/ 30194 h 308609"/>
                  <a:gd name="connsiteX153" fmla="*/ 179737 w 184975"/>
                  <a:gd name="connsiteY153" fmla="*/ 28194 h 308609"/>
                  <a:gd name="connsiteX154" fmla="*/ 180499 w 184975"/>
                  <a:gd name="connsiteY154" fmla="*/ 26098 h 308609"/>
                  <a:gd name="connsiteX155" fmla="*/ 180975 w 184975"/>
                  <a:gd name="connsiteY155" fmla="*/ 24670 h 308609"/>
                  <a:gd name="connsiteX156" fmla="*/ 181642 w 184975"/>
                  <a:gd name="connsiteY156" fmla="*/ 22669 h 308609"/>
                  <a:gd name="connsiteX157" fmla="*/ 182213 w 184975"/>
                  <a:gd name="connsiteY157" fmla="*/ 20955 h 308609"/>
                  <a:gd name="connsiteX158" fmla="*/ 182594 w 184975"/>
                  <a:gd name="connsiteY158" fmla="*/ 19812 h 308609"/>
                  <a:gd name="connsiteX159" fmla="*/ 182594 w 184975"/>
                  <a:gd name="connsiteY159" fmla="*/ 19240 h 308609"/>
                  <a:gd name="connsiteX160" fmla="*/ 182785 w 184975"/>
                  <a:gd name="connsiteY160" fmla="*/ 15335 h 308609"/>
                  <a:gd name="connsiteX161" fmla="*/ 182975 w 184975"/>
                  <a:gd name="connsiteY161" fmla="*/ 12859 h 308609"/>
                  <a:gd name="connsiteX162" fmla="*/ 183166 w 184975"/>
                  <a:gd name="connsiteY162" fmla="*/ 11049 h 308609"/>
                  <a:gd name="connsiteX163" fmla="*/ 183547 w 184975"/>
                  <a:gd name="connsiteY163" fmla="*/ 8477 h 308609"/>
                  <a:gd name="connsiteX164" fmla="*/ 183832 w 184975"/>
                  <a:gd name="connsiteY164" fmla="*/ 6763 h 308609"/>
                  <a:gd name="connsiteX165" fmla="*/ 184309 w 184975"/>
                  <a:gd name="connsiteY165" fmla="*/ 3905 h 308609"/>
                  <a:gd name="connsiteX166" fmla="*/ 184595 w 184975"/>
                  <a:gd name="connsiteY166" fmla="*/ 2191 h 308609"/>
                  <a:gd name="connsiteX167" fmla="*/ 184785 w 184975"/>
                  <a:gd name="connsiteY167" fmla="*/ 952 h 308609"/>
                  <a:gd name="connsiteX168" fmla="*/ 184975 w 184975"/>
                  <a:gd name="connsiteY168" fmla="*/ 0 h 308609"/>
                  <a:gd name="connsiteX169" fmla="*/ 163830 w 184975"/>
                  <a:gd name="connsiteY169" fmla="*/ 56769 h 308609"/>
                  <a:gd name="connsiteX170" fmla="*/ 12573 w 184975"/>
                  <a:gd name="connsiteY170" fmla="*/ 290893 h 308609"/>
                  <a:gd name="connsiteX171" fmla="*/ 8858 w 184975"/>
                  <a:gd name="connsiteY171" fmla="*/ 289084 h 308609"/>
                  <a:gd name="connsiteX172" fmla="*/ 11239 w 184975"/>
                  <a:gd name="connsiteY172" fmla="*/ 288131 h 308609"/>
                  <a:gd name="connsiteX173" fmla="*/ 13049 w 184975"/>
                  <a:gd name="connsiteY173" fmla="*/ 289846 h 308609"/>
                  <a:gd name="connsiteX174" fmla="*/ 12573 w 184975"/>
                  <a:gd name="connsiteY174" fmla="*/ 290893 h 308609"/>
                  <a:gd name="connsiteX175" fmla="*/ 13811 w 184975"/>
                  <a:gd name="connsiteY175" fmla="*/ 281273 h 308609"/>
                  <a:gd name="connsiteX176" fmla="*/ 10573 w 184975"/>
                  <a:gd name="connsiteY176" fmla="*/ 283845 h 308609"/>
                  <a:gd name="connsiteX177" fmla="*/ 28099 w 184975"/>
                  <a:gd name="connsiteY177" fmla="*/ 254413 h 308609"/>
                  <a:gd name="connsiteX178" fmla="*/ 13811 w 184975"/>
                  <a:gd name="connsiteY178" fmla="*/ 281273 h 308609"/>
                  <a:gd name="connsiteX179" fmla="*/ 42100 w 184975"/>
                  <a:gd name="connsiteY179" fmla="*/ 303276 h 308609"/>
                  <a:gd name="connsiteX180" fmla="*/ 39910 w 184975"/>
                  <a:gd name="connsiteY180" fmla="*/ 302133 h 308609"/>
                  <a:gd name="connsiteX181" fmla="*/ 40767 w 184975"/>
                  <a:gd name="connsiteY181" fmla="*/ 301180 h 308609"/>
                  <a:gd name="connsiteX182" fmla="*/ 42958 w 184975"/>
                  <a:gd name="connsiteY182" fmla="*/ 302323 h 308609"/>
                  <a:gd name="connsiteX183" fmla="*/ 42100 w 184975"/>
                  <a:gd name="connsiteY183" fmla="*/ 303276 h 3086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</a:cxnLst>
                <a:rect l="l" t="t" r="r" b="b"/>
                <a:pathLst>
                  <a:path w="184975" h="308609">
                    <a:moveTo>
                      <a:pt x="163830" y="56769"/>
                    </a:moveTo>
                    <a:cubicBezTo>
                      <a:pt x="152876" y="72104"/>
                      <a:pt x="141256" y="86677"/>
                      <a:pt x="130683" y="102394"/>
                    </a:cubicBezTo>
                    <a:cubicBezTo>
                      <a:pt x="123444" y="113252"/>
                      <a:pt x="116205" y="124206"/>
                      <a:pt x="109061" y="135160"/>
                    </a:cubicBezTo>
                    <a:cubicBezTo>
                      <a:pt x="107918" y="135064"/>
                      <a:pt x="106775" y="135446"/>
                      <a:pt x="106013" y="136684"/>
                    </a:cubicBezTo>
                    <a:cubicBezTo>
                      <a:pt x="100393" y="145923"/>
                      <a:pt x="95250" y="155353"/>
                      <a:pt x="90297" y="164973"/>
                    </a:cubicBezTo>
                    <a:cubicBezTo>
                      <a:pt x="88582" y="167735"/>
                      <a:pt x="86773" y="170497"/>
                      <a:pt x="85058" y="173355"/>
                    </a:cubicBezTo>
                    <a:cubicBezTo>
                      <a:pt x="79629" y="182404"/>
                      <a:pt x="73247" y="191071"/>
                      <a:pt x="66960" y="199834"/>
                    </a:cubicBezTo>
                    <a:cubicBezTo>
                      <a:pt x="55816" y="212693"/>
                      <a:pt x="42863" y="223742"/>
                      <a:pt x="32480" y="237268"/>
                    </a:cubicBezTo>
                    <a:cubicBezTo>
                      <a:pt x="20955" y="252317"/>
                      <a:pt x="10287" y="268034"/>
                      <a:pt x="0" y="284035"/>
                    </a:cubicBezTo>
                    <a:cubicBezTo>
                      <a:pt x="0" y="284035"/>
                      <a:pt x="0" y="284035"/>
                      <a:pt x="0" y="284035"/>
                    </a:cubicBezTo>
                    <a:cubicBezTo>
                      <a:pt x="0" y="284131"/>
                      <a:pt x="0" y="284226"/>
                      <a:pt x="95" y="284321"/>
                    </a:cubicBezTo>
                    <a:cubicBezTo>
                      <a:pt x="191" y="284417"/>
                      <a:pt x="285" y="284512"/>
                      <a:pt x="381" y="284607"/>
                    </a:cubicBezTo>
                    <a:cubicBezTo>
                      <a:pt x="476" y="284702"/>
                      <a:pt x="571" y="284797"/>
                      <a:pt x="667" y="284893"/>
                    </a:cubicBezTo>
                    <a:cubicBezTo>
                      <a:pt x="762" y="284988"/>
                      <a:pt x="952" y="285083"/>
                      <a:pt x="1048" y="285179"/>
                    </a:cubicBezTo>
                    <a:cubicBezTo>
                      <a:pt x="1238" y="285369"/>
                      <a:pt x="1428" y="285464"/>
                      <a:pt x="1714" y="285655"/>
                    </a:cubicBezTo>
                    <a:cubicBezTo>
                      <a:pt x="2000" y="285845"/>
                      <a:pt x="2381" y="286131"/>
                      <a:pt x="2762" y="286321"/>
                    </a:cubicBezTo>
                    <a:cubicBezTo>
                      <a:pt x="3143" y="286607"/>
                      <a:pt x="3620" y="286893"/>
                      <a:pt x="4096" y="287179"/>
                    </a:cubicBezTo>
                    <a:cubicBezTo>
                      <a:pt x="4763" y="287560"/>
                      <a:pt x="5429" y="287941"/>
                      <a:pt x="6191" y="288417"/>
                    </a:cubicBezTo>
                    <a:cubicBezTo>
                      <a:pt x="6763" y="288703"/>
                      <a:pt x="7334" y="289084"/>
                      <a:pt x="7906" y="289370"/>
                    </a:cubicBezTo>
                    <a:cubicBezTo>
                      <a:pt x="8382" y="289655"/>
                      <a:pt x="8954" y="289941"/>
                      <a:pt x="9430" y="290227"/>
                    </a:cubicBezTo>
                    <a:cubicBezTo>
                      <a:pt x="10287" y="290703"/>
                      <a:pt x="11144" y="291179"/>
                      <a:pt x="12002" y="291655"/>
                    </a:cubicBezTo>
                    <a:cubicBezTo>
                      <a:pt x="12192" y="291751"/>
                      <a:pt x="12478" y="291941"/>
                      <a:pt x="12668" y="292037"/>
                    </a:cubicBezTo>
                    <a:cubicBezTo>
                      <a:pt x="13145" y="292322"/>
                      <a:pt x="13621" y="292513"/>
                      <a:pt x="14097" y="292798"/>
                    </a:cubicBezTo>
                    <a:cubicBezTo>
                      <a:pt x="14859" y="293180"/>
                      <a:pt x="15621" y="293656"/>
                      <a:pt x="16383" y="294037"/>
                    </a:cubicBezTo>
                    <a:cubicBezTo>
                      <a:pt x="16764" y="294227"/>
                      <a:pt x="17145" y="294418"/>
                      <a:pt x="17431" y="294608"/>
                    </a:cubicBezTo>
                    <a:cubicBezTo>
                      <a:pt x="18383" y="295084"/>
                      <a:pt x="19241" y="295561"/>
                      <a:pt x="20193" y="296037"/>
                    </a:cubicBezTo>
                    <a:cubicBezTo>
                      <a:pt x="20669" y="296323"/>
                      <a:pt x="21145" y="296513"/>
                      <a:pt x="21622" y="296799"/>
                    </a:cubicBezTo>
                    <a:cubicBezTo>
                      <a:pt x="22479" y="297275"/>
                      <a:pt x="23432" y="297751"/>
                      <a:pt x="24384" y="298228"/>
                    </a:cubicBezTo>
                    <a:cubicBezTo>
                      <a:pt x="24669" y="298418"/>
                      <a:pt x="24955" y="298513"/>
                      <a:pt x="25336" y="298704"/>
                    </a:cubicBezTo>
                    <a:cubicBezTo>
                      <a:pt x="26003" y="299085"/>
                      <a:pt x="26670" y="299371"/>
                      <a:pt x="27432" y="299752"/>
                    </a:cubicBezTo>
                    <a:cubicBezTo>
                      <a:pt x="27717" y="299847"/>
                      <a:pt x="27908" y="300038"/>
                      <a:pt x="28194" y="300133"/>
                    </a:cubicBezTo>
                    <a:cubicBezTo>
                      <a:pt x="28860" y="300514"/>
                      <a:pt x="29623" y="300895"/>
                      <a:pt x="30289" y="301276"/>
                    </a:cubicBezTo>
                    <a:cubicBezTo>
                      <a:pt x="30575" y="301466"/>
                      <a:pt x="30861" y="301562"/>
                      <a:pt x="31147" y="301752"/>
                    </a:cubicBezTo>
                    <a:cubicBezTo>
                      <a:pt x="31718" y="302038"/>
                      <a:pt x="32385" y="302419"/>
                      <a:pt x="32957" y="302705"/>
                    </a:cubicBezTo>
                    <a:cubicBezTo>
                      <a:pt x="33433" y="302990"/>
                      <a:pt x="33909" y="303181"/>
                      <a:pt x="34480" y="303467"/>
                    </a:cubicBezTo>
                    <a:cubicBezTo>
                      <a:pt x="34957" y="303657"/>
                      <a:pt x="35338" y="303943"/>
                      <a:pt x="35814" y="304133"/>
                    </a:cubicBezTo>
                    <a:cubicBezTo>
                      <a:pt x="36195" y="304324"/>
                      <a:pt x="36576" y="304514"/>
                      <a:pt x="36957" y="304705"/>
                    </a:cubicBezTo>
                    <a:cubicBezTo>
                      <a:pt x="37529" y="304991"/>
                      <a:pt x="38100" y="305276"/>
                      <a:pt x="38767" y="305657"/>
                    </a:cubicBezTo>
                    <a:cubicBezTo>
                      <a:pt x="39148" y="305848"/>
                      <a:pt x="39434" y="306038"/>
                      <a:pt x="39814" y="306229"/>
                    </a:cubicBezTo>
                    <a:cubicBezTo>
                      <a:pt x="40195" y="306419"/>
                      <a:pt x="40672" y="306610"/>
                      <a:pt x="41053" y="306896"/>
                    </a:cubicBezTo>
                    <a:cubicBezTo>
                      <a:pt x="41243" y="306991"/>
                      <a:pt x="41434" y="307086"/>
                      <a:pt x="41624" y="307181"/>
                    </a:cubicBezTo>
                    <a:cubicBezTo>
                      <a:pt x="42005" y="307372"/>
                      <a:pt x="42291" y="307562"/>
                      <a:pt x="42672" y="307753"/>
                    </a:cubicBezTo>
                    <a:cubicBezTo>
                      <a:pt x="42863" y="307848"/>
                      <a:pt x="43053" y="307943"/>
                      <a:pt x="43148" y="308038"/>
                    </a:cubicBezTo>
                    <a:cubicBezTo>
                      <a:pt x="43339" y="308134"/>
                      <a:pt x="43434" y="308229"/>
                      <a:pt x="43625" y="308229"/>
                    </a:cubicBezTo>
                    <a:cubicBezTo>
                      <a:pt x="43719" y="308324"/>
                      <a:pt x="43815" y="308324"/>
                      <a:pt x="43910" y="308420"/>
                    </a:cubicBezTo>
                    <a:cubicBezTo>
                      <a:pt x="44005" y="308420"/>
                      <a:pt x="44101" y="308515"/>
                      <a:pt x="44196" y="308515"/>
                    </a:cubicBezTo>
                    <a:cubicBezTo>
                      <a:pt x="44196" y="308515"/>
                      <a:pt x="44291" y="308515"/>
                      <a:pt x="44291" y="308610"/>
                    </a:cubicBezTo>
                    <a:cubicBezTo>
                      <a:pt x="51530" y="291846"/>
                      <a:pt x="58769" y="275082"/>
                      <a:pt x="66104" y="258318"/>
                    </a:cubicBezTo>
                    <a:cubicBezTo>
                      <a:pt x="79724" y="227552"/>
                      <a:pt x="95441" y="198215"/>
                      <a:pt x="112966" y="170593"/>
                    </a:cubicBezTo>
                    <a:cubicBezTo>
                      <a:pt x="112966" y="170593"/>
                      <a:pt x="112966" y="170593"/>
                      <a:pt x="112966" y="170593"/>
                    </a:cubicBezTo>
                    <a:cubicBezTo>
                      <a:pt x="112966" y="170497"/>
                      <a:pt x="112966" y="170402"/>
                      <a:pt x="112966" y="170212"/>
                    </a:cubicBezTo>
                    <a:cubicBezTo>
                      <a:pt x="112966" y="170117"/>
                      <a:pt x="112966" y="170021"/>
                      <a:pt x="113062" y="169831"/>
                    </a:cubicBezTo>
                    <a:cubicBezTo>
                      <a:pt x="113062" y="169640"/>
                      <a:pt x="113157" y="169450"/>
                      <a:pt x="113157" y="169259"/>
                    </a:cubicBezTo>
                    <a:cubicBezTo>
                      <a:pt x="113252" y="168973"/>
                      <a:pt x="113252" y="168783"/>
                      <a:pt x="113347" y="168497"/>
                    </a:cubicBezTo>
                    <a:cubicBezTo>
                      <a:pt x="113442" y="168212"/>
                      <a:pt x="113538" y="167926"/>
                      <a:pt x="113633" y="167545"/>
                    </a:cubicBezTo>
                    <a:cubicBezTo>
                      <a:pt x="113729" y="167068"/>
                      <a:pt x="113919" y="166592"/>
                      <a:pt x="114109" y="166021"/>
                    </a:cubicBezTo>
                    <a:cubicBezTo>
                      <a:pt x="114300" y="165545"/>
                      <a:pt x="114395" y="165068"/>
                      <a:pt x="114585" y="164592"/>
                    </a:cubicBezTo>
                    <a:cubicBezTo>
                      <a:pt x="114776" y="164021"/>
                      <a:pt x="114967" y="163449"/>
                      <a:pt x="115252" y="162782"/>
                    </a:cubicBezTo>
                    <a:cubicBezTo>
                      <a:pt x="115443" y="162306"/>
                      <a:pt x="115634" y="161830"/>
                      <a:pt x="115824" y="161354"/>
                    </a:cubicBezTo>
                    <a:cubicBezTo>
                      <a:pt x="116014" y="160972"/>
                      <a:pt x="116110" y="160496"/>
                      <a:pt x="116300" y="160020"/>
                    </a:cubicBezTo>
                    <a:cubicBezTo>
                      <a:pt x="116491" y="159544"/>
                      <a:pt x="116681" y="158972"/>
                      <a:pt x="116872" y="158496"/>
                    </a:cubicBezTo>
                    <a:cubicBezTo>
                      <a:pt x="117157" y="157829"/>
                      <a:pt x="117443" y="157067"/>
                      <a:pt x="117634" y="156400"/>
                    </a:cubicBezTo>
                    <a:cubicBezTo>
                      <a:pt x="117920" y="155638"/>
                      <a:pt x="118205" y="154972"/>
                      <a:pt x="118491" y="154210"/>
                    </a:cubicBezTo>
                    <a:cubicBezTo>
                      <a:pt x="118682" y="153638"/>
                      <a:pt x="118967" y="153067"/>
                      <a:pt x="119158" y="152591"/>
                    </a:cubicBezTo>
                    <a:cubicBezTo>
                      <a:pt x="119348" y="152114"/>
                      <a:pt x="119539" y="151638"/>
                      <a:pt x="119729" y="151162"/>
                    </a:cubicBezTo>
                    <a:cubicBezTo>
                      <a:pt x="119919" y="150590"/>
                      <a:pt x="120110" y="150114"/>
                      <a:pt x="120301" y="149638"/>
                    </a:cubicBezTo>
                    <a:cubicBezTo>
                      <a:pt x="120682" y="148780"/>
                      <a:pt x="120968" y="148114"/>
                      <a:pt x="121158" y="147638"/>
                    </a:cubicBezTo>
                    <a:cubicBezTo>
                      <a:pt x="121348" y="147161"/>
                      <a:pt x="121539" y="146780"/>
                      <a:pt x="121634" y="146685"/>
                    </a:cubicBezTo>
                    <a:cubicBezTo>
                      <a:pt x="121825" y="146399"/>
                      <a:pt x="121920" y="146113"/>
                      <a:pt x="122111" y="145828"/>
                    </a:cubicBezTo>
                    <a:cubicBezTo>
                      <a:pt x="122872" y="144494"/>
                      <a:pt x="123539" y="143446"/>
                      <a:pt x="124016" y="142494"/>
                    </a:cubicBezTo>
                    <a:cubicBezTo>
                      <a:pt x="124492" y="141637"/>
                      <a:pt x="124968" y="140970"/>
                      <a:pt x="125349" y="140303"/>
                    </a:cubicBezTo>
                    <a:cubicBezTo>
                      <a:pt x="125635" y="139827"/>
                      <a:pt x="125920" y="139351"/>
                      <a:pt x="126206" y="138875"/>
                    </a:cubicBezTo>
                    <a:cubicBezTo>
                      <a:pt x="126587" y="138303"/>
                      <a:pt x="126873" y="137827"/>
                      <a:pt x="127254" y="137255"/>
                    </a:cubicBezTo>
                    <a:cubicBezTo>
                      <a:pt x="127635" y="136588"/>
                      <a:pt x="128111" y="135922"/>
                      <a:pt x="128588" y="135160"/>
                    </a:cubicBezTo>
                    <a:cubicBezTo>
                      <a:pt x="128873" y="134684"/>
                      <a:pt x="129159" y="134207"/>
                      <a:pt x="129444" y="133731"/>
                    </a:cubicBezTo>
                    <a:cubicBezTo>
                      <a:pt x="129730" y="133255"/>
                      <a:pt x="130016" y="132779"/>
                      <a:pt x="130397" y="132207"/>
                    </a:cubicBezTo>
                    <a:cubicBezTo>
                      <a:pt x="130683" y="131731"/>
                      <a:pt x="130969" y="131254"/>
                      <a:pt x="131254" y="130778"/>
                    </a:cubicBezTo>
                    <a:cubicBezTo>
                      <a:pt x="131636" y="130112"/>
                      <a:pt x="132016" y="129350"/>
                      <a:pt x="132493" y="128683"/>
                    </a:cubicBezTo>
                    <a:cubicBezTo>
                      <a:pt x="132779" y="128206"/>
                      <a:pt x="132969" y="127730"/>
                      <a:pt x="133255" y="127349"/>
                    </a:cubicBezTo>
                    <a:cubicBezTo>
                      <a:pt x="133541" y="126778"/>
                      <a:pt x="133826" y="126301"/>
                      <a:pt x="134207" y="125730"/>
                    </a:cubicBezTo>
                    <a:cubicBezTo>
                      <a:pt x="134398" y="125349"/>
                      <a:pt x="134684" y="124873"/>
                      <a:pt x="134874" y="124492"/>
                    </a:cubicBezTo>
                    <a:cubicBezTo>
                      <a:pt x="135064" y="124206"/>
                      <a:pt x="135255" y="123825"/>
                      <a:pt x="135445" y="123539"/>
                    </a:cubicBezTo>
                    <a:cubicBezTo>
                      <a:pt x="135636" y="123254"/>
                      <a:pt x="135827" y="122872"/>
                      <a:pt x="136017" y="122587"/>
                    </a:cubicBezTo>
                    <a:cubicBezTo>
                      <a:pt x="136112" y="122301"/>
                      <a:pt x="136303" y="122110"/>
                      <a:pt x="136493" y="121825"/>
                    </a:cubicBezTo>
                    <a:cubicBezTo>
                      <a:pt x="136398" y="121634"/>
                      <a:pt x="136303" y="121444"/>
                      <a:pt x="136207" y="121253"/>
                    </a:cubicBezTo>
                    <a:cubicBezTo>
                      <a:pt x="136017" y="120777"/>
                      <a:pt x="135922" y="120301"/>
                      <a:pt x="135922" y="119825"/>
                    </a:cubicBezTo>
                    <a:cubicBezTo>
                      <a:pt x="135922" y="119539"/>
                      <a:pt x="135922" y="119348"/>
                      <a:pt x="136017" y="119063"/>
                    </a:cubicBezTo>
                    <a:cubicBezTo>
                      <a:pt x="136112" y="118586"/>
                      <a:pt x="136303" y="118110"/>
                      <a:pt x="136684" y="117634"/>
                    </a:cubicBezTo>
                    <a:cubicBezTo>
                      <a:pt x="136874" y="117443"/>
                      <a:pt x="137065" y="117253"/>
                      <a:pt x="137350" y="117062"/>
                    </a:cubicBezTo>
                    <a:cubicBezTo>
                      <a:pt x="137636" y="116872"/>
                      <a:pt x="137922" y="116681"/>
                      <a:pt x="138208" y="116396"/>
                    </a:cubicBezTo>
                    <a:cubicBezTo>
                      <a:pt x="138493" y="116205"/>
                      <a:pt x="138779" y="115919"/>
                      <a:pt x="139065" y="115729"/>
                    </a:cubicBezTo>
                    <a:cubicBezTo>
                      <a:pt x="139446" y="115443"/>
                      <a:pt x="139732" y="115062"/>
                      <a:pt x="140113" y="114776"/>
                    </a:cubicBezTo>
                    <a:cubicBezTo>
                      <a:pt x="140494" y="114395"/>
                      <a:pt x="140875" y="114014"/>
                      <a:pt x="141256" y="113538"/>
                    </a:cubicBezTo>
                    <a:cubicBezTo>
                      <a:pt x="141541" y="113252"/>
                      <a:pt x="141827" y="112871"/>
                      <a:pt x="142113" y="112490"/>
                    </a:cubicBezTo>
                    <a:cubicBezTo>
                      <a:pt x="142589" y="111919"/>
                      <a:pt x="143066" y="111347"/>
                      <a:pt x="143446" y="110680"/>
                    </a:cubicBezTo>
                    <a:cubicBezTo>
                      <a:pt x="143732" y="110300"/>
                      <a:pt x="144018" y="109918"/>
                      <a:pt x="144303" y="109442"/>
                    </a:cubicBezTo>
                    <a:cubicBezTo>
                      <a:pt x="144685" y="108871"/>
                      <a:pt x="144970" y="108395"/>
                      <a:pt x="145352" y="107823"/>
                    </a:cubicBezTo>
                    <a:cubicBezTo>
                      <a:pt x="145542" y="107442"/>
                      <a:pt x="145732" y="107061"/>
                      <a:pt x="146018" y="106775"/>
                    </a:cubicBezTo>
                    <a:cubicBezTo>
                      <a:pt x="146304" y="106299"/>
                      <a:pt x="146590" y="105727"/>
                      <a:pt x="146875" y="105156"/>
                    </a:cubicBezTo>
                    <a:cubicBezTo>
                      <a:pt x="147066" y="104775"/>
                      <a:pt x="147257" y="104394"/>
                      <a:pt x="147542" y="103918"/>
                    </a:cubicBezTo>
                    <a:cubicBezTo>
                      <a:pt x="147828" y="103346"/>
                      <a:pt x="148114" y="102775"/>
                      <a:pt x="148400" y="102203"/>
                    </a:cubicBezTo>
                    <a:cubicBezTo>
                      <a:pt x="148685" y="101537"/>
                      <a:pt x="148971" y="100965"/>
                      <a:pt x="149257" y="100298"/>
                    </a:cubicBezTo>
                    <a:cubicBezTo>
                      <a:pt x="149447" y="99917"/>
                      <a:pt x="149543" y="99631"/>
                      <a:pt x="149733" y="99250"/>
                    </a:cubicBezTo>
                    <a:cubicBezTo>
                      <a:pt x="149923" y="98679"/>
                      <a:pt x="150209" y="98107"/>
                      <a:pt x="150400" y="97631"/>
                    </a:cubicBezTo>
                    <a:cubicBezTo>
                      <a:pt x="150686" y="96869"/>
                      <a:pt x="150971" y="96107"/>
                      <a:pt x="151257" y="95440"/>
                    </a:cubicBezTo>
                    <a:cubicBezTo>
                      <a:pt x="151447" y="95059"/>
                      <a:pt x="151543" y="94678"/>
                      <a:pt x="151733" y="94297"/>
                    </a:cubicBezTo>
                    <a:cubicBezTo>
                      <a:pt x="151924" y="93726"/>
                      <a:pt x="152209" y="93154"/>
                      <a:pt x="152400" y="92488"/>
                    </a:cubicBezTo>
                    <a:cubicBezTo>
                      <a:pt x="152685" y="91821"/>
                      <a:pt x="152876" y="91154"/>
                      <a:pt x="153162" y="90392"/>
                    </a:cubicBezTo>
                    <a:cubicBezTo>
                      <a:pt x="153352" y="89821"/>
                      <a:pt x="153543" y="89249"/>
                      <a:pt x="153734" y="88678"/>
                    </a:cubicBezTo>
                    <a:cubicBezTo>
                      <a:pt x="154019" y="88011"/>
                      <a:pt x="154210" y="87249"/>
                      <a:pt x="154495" y="86582"/>
                    </a:cubicBezTo>
                    <a:cubicBezTo>
                      <a:pt x="154686" y="86011"/>
                      <a:pt x="154972" y="85344"/>
                      <a:pt x="155162" y="84772"/>
                    </a:cubicBezTo>
                    <a:cubicBezTo>
                      <a:pt x="155257" y="84582"/>
                      <a:pt x="155353" y="84296"/>
                      <a:pt x="155448" y="84106"/>
                    </a:cubicBezTo>
                    <a:cubicBezTo>
                      <a:pt x="155543" y="83915"/>
                      <a:pt x="155543" y="83725"/>
                      <a:pt x="155638" y="83534"/>
                    </a:cubicBezTo>
                    <a:cubicBezTo>
                      <a:pt x="155448" y="83248"/>
                      <a:pt x="155257" y="83058"/>
                      <a:pt x="155162" y="82772"/>
                    </a:cubicBezTo>
                    <a:cubicBezTo>
                      <a:pt x="155067" y="82486"/>
                      <a:pt x="154972" y="82201"/>
                      <a:pt x="154972" y="82010"/>
                    </a:cubicBezTo>
                    <a:cubicBezTo>
                      <a:pt x="154972" y="81724"/>
                      <a:pt x="154877" y="81534"/>
                      <a:pt x="154972" y="81248"/>
                    </a:cubicBezTo>
                    <a:cubicBezTo>
                      <a:pt x="154972" y="80772"/>
                      <a:pt x="155067" y="80296"/>
                      <a:pt x="155353" y="79915"/>
                    </a:cubicBezTo>
                    <a:cubicBezTo>
                      <a:pt x="155448" y="79724"/>
                      <a:pt x="155638" y="79438"/>
                      <a:pt x="155734" y="79248"/>
                    </a:cubicBezTo>
                    <a:cubicBezTo>
                      <a:pt x="156020" y="78867"/>
                      <a:pt x="156400" y="78391"/>
                      <a:pt x="156686" y="78010"/>
                    </a:cubicBezTo>
                    <a:cubicBezTo>
                      <a:pt x="157067" y="77438"/>
                      <a:pt x="157543" y="76962"/>
                      <a:pt x="157925" y="76390"/>
                    </a:cubicBezTo>
                    <a:cubicBezTo>
                      <a:pt x="158210" y="76009"/>
                      <a:pt x="158496" y="75628"/>
                      <a:pt x="158782" y="75247"/>
                    </a:cubicBezTo>
                    <a:cubicBezTo>
                      <a:pt x="159163" y="74771"/>
                      <a:pt x="159544" y="74295"/>
                      <a:pt x="159829" y="73819"/>
                    </a:cubicBezTo>
                    <a:cubicBezTo>
                      <a:pt x="160115" y="73342"/>
                      <a:pt x="160496" y="72961"/>
                      <a:pt x="160782" y="72485"/>
                    </a:cubicBezTo>
                    <a:cubicBezTo>
                      <a:pt x="161068" y="72104"/>
                      <a:pt x="161258" y="71819"/>
                      <a:pt x="161544" y="71438"/>
                    </a:cubicBezTo>
                    <a:cubicBezTo>
                      <a:pt x="161734" y="71152"/>
                      <a:pt x="161925" y="70866"/>
                      <a:pt x="162116" y="70580"/>
                    </a:cubicBezTo>
                    <a:cubicBezTo>
                      <a:pt x="162401" y="70199"/>
                      <a:pt x="162592" y="69913"/>
                      <a:pt x="162877" y="69532"/>
                    </a:cubicBezTo>
                    <a:cubicBezTo>
                      <a:pt x="162973" y="69342"/>
                      <a:pt x="163068" y="69247"/>
                      <a:pt x="163163" y="69056"/>
                    </a:cubicBezTo>
                    <a:cubicBezTo>
                      <a:pt x="162973" y="68866"/>
                      <a:pt x="162782" y="68675"/>
                      <a:pt x="162687" y="68390"/>
                    </a:cubicBezTo>
                    <a:cubicBezTo>
                      <a:pt x="162496" y="68104"/>
                      <a:pt x="162401" y="67818"/>
                      <a:pt x="162306" y="67437"/>
                    </a:cubicBezTo>
                    <a:cubicBezTo>
                      <a:pt x="162210" y="67151"/>
                      <a:pt x="162210" y="66865"/>
                      <a:pt x="162306" y="66580"/>
                    </a:cubicBezTo>
                    <a:cubicBezTo>
                      <a:pt x="162401" y="66199"/>
                      <a:pt x="162496" y="65818"/>
                      <a:pt x="162782" y="65342"/>
                    </a:cubicBezTo>
                    <a:cubicBezTo>
                      <a:pt x="163259" y="64675"/>
                      <a:pt x="163735" y="63913"/>
                      <a:pt x="164211" y="63246"/>
                    </a:cubicBezTo>
                    <a:cubicBezTo>
                      <a:pt x="164782" y="62389"/>
                      <a:pt x="165354" y="61531"/>
                      <a:pt x="165925" y="60674"/>
                    </a:cubicBezTo>
                    <a:cubicBezTo>
                      <a:pt x="166307" y="60103"/>
                      <a:pt x="166688" y="59626"/>
                      <a:pt x="166973" y="59055"/>
                    </a:cubicBezTo>
                    <a:cubicBezTo>
                      <a:pt x="167164" y="58769"/>
                      <a:pt x="167354" y="58483"/>
                      <a:pt x="167544" y="58102"/>
                    </a:cubicBezTo>
                    <a:cubicBezTo>
                      <a:pt x="167830" y="57721"/>
                      <a:pt x="168116" y="57245"/>
                      <a:pt x="168402" y="56864"/>
                    </a:cubicBezTo>
                    <a:cubicBezTo>
                      <a:pt x="168973" y="55912"/>
                      <a:pt x="169640" y="54959"/>
                      <a:pt x="170212" y="54007"/>
                    </a:cubicBezTo>
                    <a:cubicBezTo>
                      <a:pt x="170688" y="53245"/>
                      <a:pt x="171164" y="52578"/>
                      <a:pt x="171545" y="51816"/>
                    </a:cubicBezTo>
                    <a:cubicBezTo>
                      <a:pt x="171831" y="51340"/>
                      <a:pt x="172117" y="50863"/>
                      <a:pt x="172402" y="50387"/>
                    </a:cubicBezTo>
                    <a:cubicBezTo>
                      <a:pt x="172498" y="50197"/>
                      <a:pt x="172688" y="49911"/>
                      <a:pt x="172784" y="49721"/>
                    </a:cubicBezTo>
                    <a:cubicBezTo>
                      <a:pt x="172878" y="49530"/>
                      <a:pt x="172974" y="49340"/>
                      <a:pt x="173164" y="49149"/>
                    </a:cubicBezTo>
                    <a:cubicBezTo>
                      <a:pt x="173355" y="48387"/>
                      <a:pt x="173545" y="47720"/>
                      <a:pt x="173736" y="46958"/>
                    </a:cubicBezTo>
                    <a:cubicBezTo>
                      <a:pt x="173927" y="46292"/>
                      <a:pt x="174117" y="45720"/>
                      <a:pt x="174307" y="45148"/>
                    </a:cubicBezTo>
                    <a:cubicBezTo>
                      <a:pt x="174403" y="44767"/>
                      <a:pt x="174498" y="44386"/>
                      <a:pt x="174688" y="44005"/>
                    </a:cubicBezTo>
                    <a:cubicBezTo>
                      <a:pt x="174879" y="43434"/>
                      <a:pt x="175070" y="42863"/>
                      <a:pt x="175260" y="42196"/>
                    </a:cubicBezTo>
                    <a:cubicBezTo>
                      <a:pt x="175450" y="41719"/>
                      <a:pt x="175641" y="41148"/>
                      <a:pt x="175736" y="40672"/>
                    </a:cubicBezTo>
                    <a:cubicBezTo>
                      <a:pt x="175926" y="40100"/>
                      <a:pt x="176117" y="39624"/>
                      <a:pt x="176308" y="39052"/>
                    </a:cubicBezTo>
                    <a:cubicBezTo>
                      <a:pt x="176498" y="38481"/>
                      <a:pt x="176689" y="37909"/>
                      <a:pt x="176879" y="37338"/>
                    </a:cubicBezTo>
                    <a:cubicBezTo>
                      <a:pt x="177069" y="36671"/>
                      <a:pt x="177355" y="36100"/>
                      <a:pt x="177546" y="35433"/>
                    </a:cubicBezTo>
                    <a:cubicBezTo>
                      <a:pt x="177736" y="34957"/>
                      <a:pt x="177927" y="34480"/>
                      <a:pt x="178118" y="34004"/>
                    </a:cubicBezTo>
                    <a:cubicBezTo>
                      <a:pt x="178213" y="33623"/>
                      <a:pt x="178403" y="33338"/>
                      <a:pt x="178498" y="32956"/>
                    </a:cubicBezTo>
                    <a:cubicBezTo>
                      <a:pt x="178689" y="32575"/>
                      <a:pt x="178784" y="32194"/>
                      <a:pt x="178975" y="31718"/>
                    </a:cubicBezTo>
                    <a:cubicBezTo>
                      <a:pt x="178879" y="31242"/>
                      <a:pt x="178879" y="30766"/>
                      <a:pt x="179070" y="30194"/>
                    </a:cubicBezTo>
                    <a:cubicBezTo>
                      <a:pt x="179356" y="29527"/>
                      <a:pt x="179546" y="28861"/>
                      <a:pt x="179737" y="28194"/>
                    </a:cubicBezTo>
                    <a:cubicBezTo>
                      <a:pt x="180022" y="27527"/>
                      <a:pt x="180213" y="26765"/>
                      <a:pt x="180499" y="26098"/>
                    </a:cubicBezTo>
                    <a:cubicBezTo>
                      <a:pt x="180689" y="25622"/>
                      <a:pt x="180784" y="25146"/>
                      <a:pt x="180975" y="24670"/>
                    </a:cubicBezTo>
                    <a:cubicBezTo>
                      <a:pt x="181166" y="24003"/>
                      <a:pt x="181451" y="23336"/>
                      <a:pt x="181642" y="22669"/>
                    </a:cubicBezTo>
                    <a:cubicBezTo>
                      <a:pt x="181832" y="22098"/>
                      <a:pt x="182023" y="21526"/>
                      <a:pt x="182213" y="20955"/>
                    </a:cubicBezTo>
                    <a:cubicBezTo>
                      <a:pt x="182309" y="20574"/>
                      <a:pt x="182403" y="20193"/>
                      <a:pt x="182594" y="19812"/>
                    </a:cubicBezTo>
                    <a:cubicBezTo>
                      <a:pt x="182594" y="19621"/>
                      <a:pt x="182594" y="19431"/>
                      <a:pt x="182594" y="19240"/>
                    </a:cubicBezTo>
                    <a:cubicBezTo>
                      <a:pt x="182594" y="17907"/>
                      <a:pt x="182689" y="16669"/>
                      <a:pt x="182785" y="15335"/>
                    </a:cubicBezTo>
                    <a:cubicBezTo>
                      <a:pt x="182880" y="14478"/>
                      <a:pt x="182880" y="13621"/>
                      <a:pt x="182975" y="12859"/>
                    </a:cubicBezTo>
                    <a:cubicBezTo>
                      <a:pt x="183070" y="12287"/>
                      <a:pt x="183070" y="11621"/>
                      <a:pt x="183166" y="11049"/>
                    </a:cubicBezTo>
                    <a:cubicBezTo>
                      <a:pt x="183261" y="10192"/>
                      <a:pt x="183356" y="9334"/>
                      <a:pt x="183547" y="8477"/>
                    </a:cubicBezTo>
                    <a:cubicBezTo>
                      <a:pt x="183642" y="7906"/>
                      <a:pt x="183737" y="7334"/>
                      <a:pt x="183832" y="6763"/>
                    </a:cubicBezTo>
                    <a:cubicBezTo>
                      <a:pt x="184023" y="5810"/>
                      <a:pt x="184118" y="4858"/>
                      <a:pt x="184309" y="3905"/>
                    </a:cubicBezTo>
                    <a:cubicBezTo>
                      <a:pt x="184404" y="3334"/>
                      <a:pt x="184499" y="2762"/>
                      <a:pt x="184595" y="2191"/>
                    </a:cubicBezTo>
                    <a:cubicBezTo>
                      <a:pt x="184690" y="1810"/>
                      <a:pt x="184785" y="1333"/>
                      <a:pt x="184785" y="952"/>
                    </a:cubicBezTo>
                    <a:cubicBezTo>
                      <a:pt x="184880" y="667"/>
                      <a:pt x="184880" y="286"/>
                      <a:pt x="184975" y="0"/>
                    </a:cubicBezTo>
                    <a:cubicBezTo>
                      <a:pt x="177641" y="24574"/>
                      <a:pt x="168973" y="49530"/>
                      <a:pt x="163830" y="56769"/>
                    </a:cubicBezTo>
                    <a:close/>
                    <a:moveTo>
                      <a:pt x="12573" y="290893"/>
                    </a:moveTo>
                    <a:cubicBezTo>
                      <a:pt x="12002" y="290798"/>
                      <a:pt x="9144" y="289465"/>
                      <a:pt x="8858" y="289084"/>
                    </a:cubicBezTo>
                    <a:cubicBezTo>
                      <a:pt x="8667" y="288798"/>
                      <a:pt x="10668" y="287941"/>
                      <a:pt x="11239" y="288131"/>
                    </a:cubicBezTo>
                    <a:cubicBezTo>
                      <a:pt x="11811" y="288322"/>
                      <a:pt x="12954" y="289465"/>
                      <a:pt x="13049" y="289846"/>
                    </a:cubicBezTo>
                    <a:cubicBezTo>
                      <a:pt x="13240" y="290227"/>
                      <a:pt x="13049" y="290989"/>
                      <a:pt x="12573" y="290893"/>
                    </a:cubicBezTo>
                    <a:close/>
                    <a:moveTo>
                      <a:pt x="13811" y="281273"/>
                    </a:moveTo>
                    <a:cubicBezTo>
                      <a:pt x="12668" y="282130"/>
                      <a:pt x="11620" y="282988"/>
                      <a:pt x="10573" y="283845"/>
                    </a:cubicBezTo>
                    <a:cubicBezTo>
                      <a:pt x="15144" y="274987"/>
                      <a:pt x="20955" y="263652"/>
                      <a:pt x="28099" y="254413"/>
                    </a:cubicBezTo>
                    <a:cubicBezTo>
                      <a:pt x="23717" y="263557"/>
                      <a:pt x="18859" y="272415"/>
                      <a:pt x="13811" y="281273"/>
                    </a:cubicBezTo>
                    <a:close/>
                    <a:moveTo>
                      <a:pt x="42100" y="303276"/>
                    </a:moveTo>
                    <a:cubicBezTo>
                      <a:pt x="41720" y="303181"/>
                      <a:pt x="40100" y="302419"/>
                      <a:pt x="39910" y="302133"/>
                    </a:cubicBezTo>
                    <a:cubicBezTo>
                      <a:pt x="39719" y="301847"/>
                      <a:pt x="40386" y="301085"/>
                      <a:pt x="40767" y="301180"/>
                    </a:cubicBezTo>
                    <a:cubicBezTo>
                      <a:pt x="41148" y="301276"/>
                      <a:pt x="42767" y="302038"/>
                      <a:pt x="42958" y="302323"/>
                    </a:cubicBezTo>
                    <a:cubicBezTo>
                      <a:pt x="43148" y="302514"/>
                      <a:pt x="42482" y="303371"/>
                      <a:pt x="42100" y="303276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  <p:sp>
            <p:nvSpPr>
              <p:cNvPr id="161" name="Freeform: Shape 160">
                <a:extLst>
                  <a:ext uri="{FF2B5EF4-FFF2-40B4-BE49-F238E27FC236}">
                    <a16:creationId xmlns:a16="http://schemas.microsoft.com/office/drawing/2014/main" id="{726D0EF3-BB40-4213-BD6A-D67150884D4B}"/>
                  </a:ext>
                </a:extLst>
              </p:cNvPr>
              <p:cNvSpPr/>
              <p:nvPr userDrawn="1"/>
            </p:nvSpPr>
            <p:spPr>
              <a:xfrm>
                <a:off x="7889367" y="4259281"/>
                <a:ext cx="1619" cy="2203"/>
              </a:xfrm>
              <a:custGeom>
                <a:avLst/>
                <a:gdLst>
                  <a:gd name="connsiteX0" fmla="*/ 952 w 1619"/>
                  <a:gd name="connsiteY0" fmla="*/ 12 h 2203"/>
                  <a:gd name="connsiteX1" fmla="*/ 0 w 1619"/>
                  <a:gd name="connsiteY1" fmla="*/ 584 h 2203"/>
                  <a:gd name="connsiteX2" fmla="*/ 1143 w 1619"/>
                  <a:gd name="connsiteY2" fmla="*/ 2203 h 2203"/>
                  <a:gd name="connsiteX3" fmla="*/ 1619 w 1619"/>
                  <a:gd name="connsiteY3" fmla="*/ 965 h 2203"/>
                  <a:gd name="connsiteX4" fmla="*/ 952 w 1619"/>
                  <a:gd name="connsiteY4" fmla="*/ 12 h 22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19" h="2203">
                    <a:moveTo>
                      <a:pt x="952" y="12"/>
                    </a:moveTo>
                    <a:cubicBezTo>
                      <a:pt x="762" y="-83"/>
                      <a:pt x="381" y="394"/>
                      <a:pt x="0" y="584"/>
                    </a:cubicBezTo>
                    <a:cubicBezTo>
                      <a:pt x="381" y="1155"/>
                      <a:pt x="762" y="1727"/>
                      <a:pt x="1143" y="2203"/>
                    </a:cubicBezTo>
                    <a:cubicBezTo>
                      <a:pt x="1333" y="1822"/>
                      <a:pt x="1428" y="1346"/>
                      <a:pt x="1619" y="965"/>
                    </a:cubicBezTo>
                    <a:cubicBezTo>
                      <a:pt x="1428" y="679"/>
                      <a:pt x="1238" y="108"/>
                      <a:pt x="952" y="12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</p:grpSp>
        <p:grpSp>
          <p:nvGrpSpPr>
            <p:cNvPr id="149" name="Graphic 27">
              <a:extLst>
                <a:ext uri="{FF2B5EF4-FFF2-40B4-BE49-F238E27FC236}">
                  <a16:creationId xmlns:a16="http://schemas.microsoft.com/office/drawing/2014/main" id="{E0E27FD1-3818-4659-96DE-F34DE8BC66AA}"/>
                </a:ext>
              </a:extLst>
            </p:cNvPr>
            <p:cNvGrpSpPr/>
            <p:nvPr userDrawn="1"/>
          </p:nvGrpSpPr>
          <p:grpSpPr>
            <a:xfrm>
              <a:off x="7875937" y="3655790"/>
              <a:ext cx="1065622" cy="893159"/>
              <a:chOff x="7875937" y="3655790"/>
              <a:chExt cx="1065622" cy="893159"/>
            </a:xfrm>
            <a:grpFill/>
          </p:grpSpPr>
          <p:sp>
            <p:nvSpPr>
              <p:cNvPr id="150" name="Freeform: Shape 149">
                <a:extLst>
                  <a:ext uri="{FF2B5EF4-FFF2-40B4-BE49-F238E27FC236}">
                    <a16:creationId xmlns:a16="http://schemas.microsoft.com/office/drawing/2014/main" id="{8B981688-06DE-4BBF-B335-E623D7857965}"/>
                  </a:ext>
                </a:extLst>
              </p:cNvPr>
              <p:cNvSpPr/>
              <p:nvPr userDrawn="1"/>
            </p:nvSpPr>
            <p:spPr>
              <a:xfrm>
                <a:off x="8715470" y="4004119"/>
                <a:ext cx="285" cy="285"/>
              </a:xfrm>
              <a:custGeom>
                <a:avLst/>
                <a:gdLst>
                  <a:gd name="connsiteX0" fmla="*/ 285 w 285"/>
                  <a:gd name="connsiteY0" fmla="*/ 0 h 285"/>
                  <a:gd name="connsiteX1" fmla="*/ 95 w 285"/>
                  <a:gd name="connsiteY1" fmla="*/ 0 h 285"/>
                  <a:gd name="connsiteX2" fmla="*/ 0 w 285"/>
                  <a:gd name="connsiteY2" fmla="*/ 286 h 285"/>
                  <a:gd name="connsiteX3" fmla="*/ 285 w 285"/>
                  <a:gd name="connsiteY3" fmla="*/ 0 h 2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85" h="285">
                    <a:moveTo>
                      <a:pt x="285" y="0"/>
                    </a:moveTo>
                    <a:cubicBezTo>
                      <a:pt x="191" y="0"/>
                      <a:pt x="191" y="0"/>
                      <a:pt x="95" y="0"/>
                    </a:cubicBezTo>
                    <a:cubicBezTo>
                      <a:pt x="95" y="95"/>
                      <a:pt x="0" y="190"/>
                      <a:pt x="0" y="286"/>
                    </a:cubicBezTo>
                    <a:cubicBezTo>
                      <a:pt x="95" y="190"/>
                      <a:pt x="191" y="95"/>
                      <a:pt x="285" y="0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  <p:sp>
            <p:nvSpPr>
              <p:cNvPr id="151" name="Freeform: Shape 150">
                <a:extLst>
                  <a:ext uri="{FF2B5EF4-FFF2-40B4-BE49-F238E27FC236}">
                    <a16:creationId xmlns:a16="http://schemas.microsoft.com/office/drawing/2014/main" id="{108870E7-FB4B-48B9-820B-CDE5A21F8B97}"/>
                  </a:ext>
                </a:extLst>
              </p:cNvPr>
              <p:cNvSpPr/>
              <p:nvPr userDrawn="1"/>
            </p:nvSpPr>
            <p:spPr>
              <a:xfrm>
                <a:off x="8823388" y="3914394"/>
                <a:ext cx="2762" cy="3429"/>
              </a:xfrm>
              <a:custGeom>
                <a:avLst/>
                <a:gdLst>
                  <a:gd name="connsiteX0" fmla="*/ 2762 w 2762"/>
                  <a:gd name="connsiteY0" fmla="*/ 95 h 3429"/>
                  <a:gd name="connsiteX1" fmla="*/ 2762 w 2762"/>
                  <a:gd name="connsiteY1" fmla="*/ 0 h 3429"/>
                  <a:gd name="connsiteX2" fmla="*/ 0 w 2762"/>
                  <a:gd name="connsiteY2" fmla="*/ 3429 h 3429"/>
                  <a:gd name="connsiteX3" fmla="*/ 0 w 2762"/>
                  <a:gd name="connsiteY3" fmla="*/ 3429 h 3429"/>
                  <a:gd name="connsiteX4" fmla="*/ 2762 w 2762"/>
                  <a:gd name="connsiteY4" fmla="*/ 95 h 34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62" h="3429">
                    <a:moveTo>
                      <a:pt x="2762" y="95"/>
                    </a:moveTo>
                    <a:cubicBezTo>
                      <a:pt x="2762" y="95"/>
                      <a:pt x="2762" y="0"/>
                      <a:pt x="2762" y="0"/>
                    </a:cubicBezTo>
                    <a:cubicBezTo>
                      <a:pt x="1810" y="1143"/>
                      <a:pt x="952" y="2286"/>
                      <a:pt x="0" y="3429"/>
                    </a:cubicBezTo>
                    <a:cubicBezTo>
                      <a:pt x="0" y="3429"/>
                      <a:pt x="0" y="3429"/>
                      <a:pt x="0" y="3429"/>
                    </a:cubicBezTo>
                    <a:cubicBezTo>
                      <a:pt x="1048" y="2286"/>
                      <a:pt x="2191" y="1333"/>
                      <a:pt x="2762" y="95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  <p:sp>
            <p:nvSpPr>
              <p:cNvPr id="152" name="Freeform: Shape 151">
                <a:extLst>
                  <a:ext uri="{FF2B5EF4-FFF2-40B4-BE49-F238E27FC236}">
                    <a16:creationId xmlns:a16="http://schemas.microsoft.com/office/drawing/2014/main" id="{AB42FFC9-3AA9-4979-BA59-C2EE81C6C9A5}"/>
                  </a:ext>
                </a:extLst>
              </p:cNvPr>
              <p:cNvSpPr/>
              <p:nvPr userDrawn="1"/>
            </p:nvSpPr>
            <p:spPr>
              <a:xfrm>
                <a:off x="7875937" y="3655790"/>
                <a:ext cx="1065622" cy="893159"/>
              </a:xfrm>
              <a:custGeom>
                <a:avLst/>
                <a:gdLst>
                  <a:gd name="connsiteX0" fmla="*/ 1065086 w 1065622"/>
                  <a:gd name="connsiteY0" fmla="*/ 11144 h 893159"/>
                  <a:gd name="connsiteX1" fmla="*/ 1064419 w 1065622"/>
                  <a:gd name="connsiteY1" fmla="*/ 4191 h 893159"/>
                  <a:gd name="connsiteX2" fmla="*/ 1064133 w 1065622"/>
                  <a:gd name="connsiteY2" fmla="*/ 0 h 893159"/>
                  <a:gd name="connsiteX3" fmla="*/ 1064038 w 1065622"/>
                  <a:gd name="connsiteY3" fmla="*/ 286 h 893159"/>
                  <a:gd name="connsiteX4" fmla="*/ 1063943 w 1065622"/>
                  <a:gd name="connsiteY4" fmla="*/ 762 h 893159"/>
                  <a:gd name="connsiteX5" fmla="*/ 1063752 w 1065622"/>
                  <a:gd name="connsiteY5" fmla="*/ 1524 h 893159"/>
                  <a:gd name="connsiteX6" fmla="*/ 1063562 w 1065622"/>
                  <a:gd name="connsiteY6" fmla="*/ 2381 h 893159"/>
                  <a:gd name="connsiteX7" fmla="*/ 1063371 w 1065622"/>
                  <a:gd name="connsiteY7" fmla="*/ 3143 h 893159"/>
                  <a:gd name="connsiteX8" fmla="*/ 1063181 w 1065622"/>
                  <a:gd name="connsiteY8" fmla="*/ 4286 h 893159"/>
                  <a:gd name="connsiteX9" fmla="*/ 1062895 w 1065622"/>
                  <a:gd name="connsiteY9" fmla="*/ 5525 h 893159"/>
                  <a:gd name="connsiteX10" fmla="*/ 1062704 w 1065622"/>
                  <a:gd name="connsiteY10" fmla="*/ 6667 h 893159"/>
                  <a:gd name="connsiteX11" fmla="*/ 1062514 w 1065622"/>
                  <a:gd name="connsiteY11" fmla="*/ 7811 h 893159"/>
                  <a:gd name="connsiteX12" fmla="*/ 1062228 w 1065622"/>
                  <a:gd name="connsiteY12" fmla="*/ 9334 h 893159"/>
                  <a:gd name="connsiteX13" fmla="*/ 1061942 w 1065622"/>
                  <a:gd name="connsiteY13" fmla="*/ 10668 h 893159"/>
                  <a:gd name="connsiteX14" fmla="*/ 1061561 w 1065622"/>
                  <a:gd name="connsiteY14" fmla="*/ 11906 h 893159"/>
                  <a:gd name="connsiteX15" fmla="*/ 1061371 w 1065622"/>
                  <a:gd name="connsiteY15" fmla="*/ 12573 h 893159"/>
                  <a:gd name="connsiteX16" fmla="*/ 1060609 w 1065622"/>
                  <a:gd name="connsiteY16" fmla="*/ 14954 h 893159"/>
                  <a:gd name="connsiteX17" fmla="*/ 1060037 w 1065622"/>
                  <a:gd name="connsiteY17" fmla="*/ 16478 h 893159"/>
                  <a:gd name="connsiteX18" fmla="*/ 1059656 w 1065622"/>
                  <a:gd name="connsiteY18" fmla="*/ 17526 h 893159"/>
                  <a:gd name="connsiteX19" fmla="*/ 1059276 w 1065622"/>
                  <a:gd name="connsiteY19" fmla="*/ 18479 h 893159"/>
                  <a:gd name="connsiteX20" fmla="*/ 1058894 w 1065622"/>
                  <a:gd name="connsiteY20" fmla="*/ 19526 h 893159"/>
                  <a:gd name="connsiteX21" fmla="*/ 1058418 w 1065622"/>
                  <a:gd name="connsiteY21" fmla="*/ 20574 h 893159"/>
                  <a:gd name="connsiteX22" fmla="*/ 1058133 w 1065622"/>
                  <a:gd name="connsiteY22" fmla="*/ 21241 h 893159"/>
                  <a:gd name="connsiteX23" fmla="*/ 1056799 w 1065622"/>
                  <a:gd name="connsiteY23" fmla="*/ 24765 h 893159"/>
                  <a:gd name="connsiteX24" fmla="*/ 1056513 w 1065622"/>
                  <a:gd name="connsiteY24" fmla="*/ 25527 h 893159"/>
                  <a:gd name="connsiteX25" fmla="*/ 1055846 w 1065622"/>
                  <a:gd name="connsiteY25" fmla="*/ 27051 h 893159"/>
                  <a:gd name="connsiteX26" fmla="*/ 1054798 w 1065622"/>
                  <a:gd name="connsiteY26" fmla="*/ 29242 h 893159"/>
                  <a:gd name="connsiteX27" fmla="*/ 1053370 w 1065622"/>
                  <a:gd name="connsiteY27" fmla="*/ 31528 h 893159"/>
                  <a:gd name="connsiteX28" fmla="*/ 1053084 w 1065622"/>
                  <a:gd name="connsiteY28" fmla="*/ 32385 h 893159"/>
                  <a:gd name="connsiteX29" fmla="*/ 1052227 w 1065622"/>
                  <a:gd name="connsiteY29" fmla="*/ 34576 h 893159"/>
                  <a:gd name="connsiteX30" fmla="*/ 1051179 w 1065622"/>
                  <a:gd name="connsiteY30" fmla="*/ 36862 h 893159"/>
                  <a:gd name="connsiteX31" fmla="*/ 1050798 w 1065622"/>
                  <a:gd name="connsiteY31" fmla="*/ 37719 h 893159"/>
                  <a:gd name="connsiteX32" fmla="*/ 1050036 w 1065622"/>
                  <a:gd name="connsiteY32" fmla="*/ 39338 h 893159"/>
                  <a:gd name="connsiteX33" fmla="*/ 1049369 w 1065622"/>
                  <a:gd name="connsiteY33" fmla="*/ 40767 h 893159"/>
                  <a:gd name="connsiteX34" fmla="*/ 1048988 w 1065622"/>
                  <a:gd name="connsiteY34" fmla="*/ 41434 h 893159"/>
                  <a:gd name="connsiteX35" fmla="*/ 1048512 w 1065622"/>
                  <a:gd name="connsiteY35" fmla="*/ 42291 h 893159"/>
                  <a:gd name="connsiteX36" fmla="*/ 1048322 w 1065622"/>
                  <a:gd name="connsiteY36" fmla="*/ 42863 h 893159"/>
                  <a:gd name="connsiteX37" fmla="*/ 1047750 w 1065622"/>
                  <a:gd name="connsiteY37" fmla="*/ 44101 h 893159"/>
                  <a:gd name="connsiteX38" fmla="*/ 1047179 w 1065622"/>
                  <a:gd name="connsiteY38" fmla="*/ 45149 h 893159"/>
                  <a:gd name="connsiteX39" fmla="*/ 1046702 w 1065622"/>
                  <a:gd name="connsiteY39" fmla="*/ 46101 h 893159"/>
                  <a:gd name="connsiteX40" fmla="*/ 1046321 w 1065622"/>
                  <a:gd name="connsiteY40" fmla="*/ 46768 h 893159"/>
                  <a:gd name="connsiteX41" fmla="*/ 1045940 w 1065622"/>
                  <a:gd name="connsiteY41" fmla="*/ 47434 h 893159"/>
                  <a:gd name="connsiteX42" fmla="*/ 1045750 w 1065622"/>
                  <a:gd name="connsiteY42" fmla="*/ 47720 h 893159"/>
                  <a:gd name="connsiteX43" fmla="*/ 1045083 w 1065622"/>
                  <a:gd name="connsiteY43" fmla="*/ 48863 h 893159"/>
                  <a:gd name="connsiteX44" fmla="*/ 1044607 w 1065622"/>
                  <a:gd name="connsiteY44" fmla="*/ 49721 h 893159"/>
                  <a:gd name="connsiteX45" fmla="*/ 1043368 w 1065622"/>
                  <a:gd name="connsiteY45" fmla="*/ 51721 h 893159"/>
                  <a:gd name="connsiteX46" fmla="*/ 1042416 w 1065622"/>
                  <a:gd name="connsiteY46" fmla="*/ 53150 h 893159"/>
                  <a:gd name="connsiteX47" fmla="*/ 1041654 w 1065622"/>
                  <a:gd name="connsiteY47" fmla="*/ 54292 h 893159"/>
                  <a:gd name="connsiteX48" fmla="*/ 1040702 w 1065622"/>
                  <a:gd name="connsiteY48" fmla="*/ 55531 h 893159"/>
                  <a:gd name="connsiteX49" fmla="*/ 1039177 w 1065622"/>
                  <a:gd name="connsiteY49" fmla="*/ 57436 h 893159"/>
                  <a:gd name="connsiteX50" fmla="*/ 1038416 w 1065622"/>
                  <a:gd name="connsiteY50" fmla="*/ 58198 h 893159"/>
                  <a:gd name="connsiteX51" fmla="*/ 1035939 w 1065622"/>
                  <a:gd name="connsiteY51" fmla="*/ 60770 h 893159"/>
                  <a:gd name="connsiteX52" fmla="*/ 1034510 w 1065622"/>
                  <a:gd name="connsiteY52" fmla="*/ 62294 h 893159"/>
                  <a:gd name="connsiteX53" fmla="*/ 1034129 w 1065622"/>
                  <a:gd name="connsiteY53" fmla="*/ 62675 h 893159"/>
                  <a:gd name="connsiteX54" fmla="*/ 1032606 w 1065622"/>
                  <a:gd name="connsiteY54" fmla="*/ 64199 h 893159"/>
                  <a:gd name="connsiteX55" fmla="*/ 1031272 w 1065622"/>
                  <a:gd name="connsiteY55" fmla="*/ 65342 h 893159"/>
                  <a:gd name="connsiteX56" fmla="*/ 1030700 w 1065622"/>
                  <a:gd name="connsiteY56" fmla="*/ 66389 h 893159"/>
                  <a:gd name="connsiteX57" fmla="*/ 1029652 w 1065622"/>
                  <a:gd name="connsiteY57" fmla="*/ 68294 h 893159"/>
                  <a:gd name="connsiteX58" fmla="*/ 1028509 w 1065622"/>
                  <a:gd name="connsiteY58" fmla="*/ 70104 h 893159"/>
                  <a:gd name="connsiteX59" fmla="*/ 1027843 w 1065622"/>
                  <a:gd name="connsiteY59" fmla="*/ 71152 h 893159"/>
                  <a:gd name="connsiteX60" fmla="*/ 1026223 w 1065622"/>
                  <a:gd name="connsiteY60" fmla="*/ 73533 h 893159"/>
                  <a:gd name="connsiteX61" fmla="*/ 1025557 w 1065622"/>
                  <a:gd name="connsiteY61" fmla="*/ 74486 h 893159"/>
                  <a:gd name="connsiteX62" fmla="*/ 1023652 w 1065622"/>
                  <a:gd name="connsiteY62" fmla="*/ 77057 h 893159"/>
                  <a:gd name="connsiteX63" fmla="*/ 1022509 w 1065622"/>
                  <a:gd name="connsiteY63" fmla="*/ 78391 h 893159"/>
                  <a:gd name="connsiteX64" fmla="*/ 1021366 w 1065622"/>
                  <a:gd name="connsiteY64" fmla="*/ 79724 h 893159"/>
                  <a:gd name="connsiteX65" fmla="*/ 1019842 w 1065622"/>
                  <a:gd name="connsiteY65" fmla="*/ 81439 h 893159"/>
                  <a:gd name="connsiteX66" fmla="*/ 1018508 w 1065622"/>
                  <a:gd name="connsiteY66" fmla="*/ 82867 h 893159"/>
                  <a:gd name="connsiteX67" fmla="*/ 1016603 w 1065622"/>
                  <a:gd name="connsiteY67" fmla="*/ 84868 h 893159"/>
                  <a:gd name="connsiteX68" fmla="*/ 1014317 w 1065622"/>
                  <a:gd name="connsiteY68" fmla="*/ 87154 h 893159"/>
                  <a:gd name="connsiteX69" fmla="*/ 1012412 w 1065622"/>
                  <a:gd name="connsiteY69" fmla="*/ 89059 h 893159"/>
                  <a:gd name="connsiteX70" fmla="*/ 1010222 w 1065622"/>
                  <a:gd name="connsiteY70" fmla="*/ 91154 h 893159"/>
                  <a:gd name="connsiteX71" fmla="*/ 1010222 w 1065622"/>
                  <a:gd name="connsiteY71" fmla="*/ 91154 h 893159"/>
                  <a:gd name="connsiteX72" fmla="*/ 1008698 w 1065622"/>
                  <a:gd name="connsiteY72" fmla="*/ 92583 h 893159"/>
                  <a:gd name="connsiteX73" fmla="*/ 1007555 w 1065622"/>
                  <a:gd name="connsiteY73" fmla="*/ 93536 h 893159"/>
                  <a:gd name="connsiteX74" fmla="*/ 1006412 w 1065622"/>
                  <a:gd name="connsiteY74" fmla="*/ 94583 h 893159"/>
                  <a:gd name="connsiteX75" fmla="*/ 1006221 w 1065622"/>
                  <a:gd name="connsiteY75" fmla="*/ 94774 h 893159"/>
                  <a:gd name="connsiteX76" fmla="*/ 1005840 w 1065622"/>
                  <a:gd name="connsiteY76" fmla="*/ 95059 h 893159"/>
                  <a:gd name="connsiteX77" fmla="*/ 1005745 w 1065622"/>
                  <a:gd name="connsiteY77" fmla="*/ 95155 h 893159"/>
                  <a:gd name="connsiteX78" fmla="*/ 1005459 w 1065622"/>
                  <a:gd name="connsiteY78" fmla="*/ 95441 h 893159"/>
                  <a:gd name="connsiteX79" fmla="*/ 976599 w 1065622"/>
                  <a:gd name="connsiteY79" fmla="*/ 120682 h 893159"/>
                  <a:gd name="connsiteX80" fmla="*/ 937165 w 1065622"/>
                  <a:gd name="connsiteY80" fmla="*/ 149162 h 893159"/>
                  <a:gd name="connsiteX81" fmla="*/ 930973 w 1065622"/>
                  <a:gd name="connsiteY81" fmla="*/ 153829 h 893159"/>
                  <a:gd name="connsiteX82" fmla="*/ 920687 w 1065622"/>
                  <a:gd name="connsiteY82" fmla="*/ 160782 h 893159"/>
                  <a:gd name="connsiteX83" fmla="*/ 908590 w 1065622"/>
                  <a:gd name="connsiteY83" fmla="*/ 167450 h 893159"/>
                  <a:gd name="connsiteX84" fmla="*/ 731901 w 1065622"/>
                  <a:gd name="connsiteY84" fmla="*/ 256413 h 893159"/>
                  <a:gd name="connsiteX85" fmla="*/ 707803 w 1065622"/>
                  <a:gd name="connsiteY85" fmla="*/ 265557 h 893159"/>
                  <a:gd name="connsiteX86" fmla="*/ 606362 w 1065622"/>
                  <a:gd name="connsiteY86" fmla="*/ 302609 h 893159"/>
                  <a:gd name="connsiteX87" fmla="*/ 560261 w 1065622"/>
                  <a:gd name="connsiteY87" fmla="*/ 314992 h 893159"/>
                  <a:gd name="connsiteX88" fmla="*/ 555784 w 1065622"/>
                  <a:gd name="connsiteY88" fmla="*/ 317468 h 893159"/>
                  <a:gd name="connsiteX89" fmla="*/ 554260 w 1065622"/>
                  <a:gd name="connsiteY89" fmla="*/ 318325 h 893159"/>
                  <a:gd name="connsiteX90" fmla="*/ 554069 w 1065622"/>
                  <a:gd name="connsiteY90" fmla="*/ 318421 h 893159"/>
                  <a:gd name="connsiteX91" fmla="*/ 551879 w 1065622"/>
                  <a:gd name="connsiteY91" fmla="*/ 319564 h 893159"/>
                  <a:gd name="connsiteX92" fmla="*/ 549497 w 1065622"/>
                  <a:gd name="connsiteY92" fmla="*/ 320802 h 893159"/>
                  <a:gd name="connsiteX93" fmla="*/ 546925 w 1065622"/>
                  <a:gd name="connsiteY93" fmla="*/ 322136 h 893159"/>
                  <a:gd name="connsiteX94" fmla="*/ 545021 w 1065622"/>
                  <a:gd name="connsiteY94" fmla="*/ 323088 h 893159"/>
                  <a:gd name="connsiteX95" fmla="*/ 541020 w 1065622"/>
                  <a:gd name="connsiteY95" fmla="*/ 325088 h 893159"/>
                  <a:gd name="connsiteX96" fmla="*/ 536257 w 1065622"/>
                  <a:gd name="connsiteY96" fmla="*/ 327374 h 893159"/>
                  <a:gd name="connsiteX97" fmla="*/ 536162 w 1065622"/>
                  <a:gd name="connsiteY97" fmla="*/ 327374 h 893159"/>
                  <a:gd name="connsiteX98" fmla="*/ 530543 w 1065622"/>
                  <a:gd name="connsiteY98" fmla="*/ 329946 h 893159"/>
                  <a:gd name="connsiteX99" fmla="*/ 530067 w 1065622"/>
                  <a:gd name="connsiteY99" fmla="*/ 330137 h 893159"/>
                  <a:gd name="connsiteX100" fmla="*/ 525399 w 1065622"/>
                  <a:gd name="connsiteY100" fmla="*/ 332232 h 893159"/>
                  <a:gd name="connsiteX101" fmla="*/ 515398 w 1065622"/>
                  <a:gd name="connsiteY101" fmla="*/ 336518 h 893159"/>
                  <a:gd name="connsiteX102" fmla="*/ 511302 w 1065622"/>
                  <a:gd name="connsiteY102" fmla="*/ 338138 h 893159"/>
                  <a:gd name="connsiteX103" fmla="*/ 511207 w 1065622"/>
                  <a:gd name="connsiteY103" fmla="*/ 338138 h 893159"/>
                  <a:gd name="connsiteX104" fmla="*/ 507016 w 1065622"/>
                  <a:gd name="connsiteY104" fmla="*/ 339852 h 893159"/>
                  <a:gd name="connsiteX105" fmla="*/ 506254 w 1065622"/>
                  <a:gd name="connsiteY105" fmla="*/ 340138 h 893159"/>
                  <a:gd name="connsiteX106" fmla="*/ 499872 w 1065622"/>
                  <a:gd name="connsiteY106" fmla="*/ 342614 h 893159"/>
                  <a:gd name="connsiteX107" fmla="*/ 499396 w 1065622"/>
                  <a:gd name="connsiteY107" fmla="*/ 342805 h 893159"/>
                  <a:gd name="connsiteX108" fmla="*/ 496252 w 1065622"/>
                  <a:gd name="connsiteY108" fmla="*/ 344043 h 893159"/>
                  <a:gd name="connsiteX109" fmla="*/ 493871 w 1065622"/>
                  <a:gd name="connsiteY109" fmla="*/ 344900 h 893159"/>
                  <a:gd name="connsiteX110" fmla="*/ 493300 w 1065622"/>
                  <a:gd name="connsiteY110" fmla="*/ 345091 h 893159"/>
                  <a:gd name="connsiteX111" fmla="*/ 488061 w 1065622"/>
                  <a:gd name="connsiteY111" fmla="*/ 346996 h 893159"/>
                  <a:gd name="connsiteX112" fmla="*/ 481584 w 1065622"/>
                  <a:gd name="connsiteY112" fmla="*/ 349377 h 893159"/>
                  <a:gd name="connsiteX113" fmla="*/ 479298 w 1065622"/>
                  <a:gd name="connsiteY113" fmla="*/ 350234 h 893159"/>
                  <a:gd name="connsiteX114" fmla="*/ 476917 w 1065622"/>
                  <a:gd name="connsiteY114" fmla="*/ 351092 h 893159"/>
                  <a:gd name="connsiteX115" fmla="*/ 469582 w 1065622"/>
                  <a:gd name="connsiteY115" fmla="*/ 353759 h 893159"/>
                  <a:gd name="connsiteX116" fmla="*/ 469392 w 1065622"/>
                  <a:gd name="connsiteY116" fmla="*/ 353854 h 893159"/>
                  <a:gd name="connsiteX117" fmla="*/ 465963 w 1065622"/>
                  <a:gd name="connsiteY117" fmla="*/ 355092 h 893159"/>
                  <a:gd name="connsiteX118" fmla="*/ 458629 w 1065622"/>
                  <a:gd name="connsiteY118" fmla="*/ 357759 h 893159"/>
                  <a:gd name="connsiteX119" fmla="*/ 452628 w 1065622"/>
                  <a:gd name="connsiteY119" fmla="*/ 359950 h 893159"/>
                  <a:gd name="connsiteX120" fmla="*/ 445389 w 1065622"/>
                  <a:gd name="connsiteY120" fmla="*/ 362617 h 893159"/>
                  <a:gd name="connsiteX121" fmla="*/ 439388 w 1065622"/>
                  <a:gd name="connsiteY121" fmla="*/ 364808 h 893159"/>
                  <a:gd name="connsiteX122" fmla="*/ 433578 w 1065622"/>
                  <a:gd name="connsiteY122" fmla="*/ 366998 h 893159"/>
                  <a:gd name="connsiteX123" fmla="*/ 430721 w 1065622"/>
                  <a:gd name="connsiteY123" fmla="*/ 368141 h 893159"/>
                  <a:gd name="connsiteX124" fmla="*/ 426244 w 1065622"/>
                  <a:gd name="connsiteY124" fmla="*/ 369951 h 893159"/>
                  <a:gd name="connsiteX125" fmla="*/ 422053 w 1065622"/>
                  <a:gd name="connsiteY125" fmla="*/ 371570 h 893159"/>
                  <a:gd name="connsiteX126" fmla="*/ 418243 w 1065622"/>
                  <a:gd name="connsiteY126" fmla="*/ 372999 h 893159"/>
                  <a:gd name="connsiteX127" fmla="*/ 413957 w 1065622"/>
                  <a:gd name="connsiteY127" fmla="*/ 374618 h 893159"/>
                  <a:gd name="connsiteX128" fmla="*/ 410337 w 1065622"/>
                  <a:gd name="connsiteY128" fmla="*/ 375952 h 893159"/>
                  <a:gd name="connsiteX129" fmla="*/ 408337 w 1065622"/>
                  <a:gd name="connsiteY129" fmla="*/ 376714 h 893159"/>
                  <a:gd name="connsiteX130" fmla="*/ 403860 w 1065622"/>
                  <a:gd name="connsiteY130" fmla="*/ 378428 h 893159"/>
                  <a:gd name="connsiteX131" fmla="*/ 400431 w 1065622"/>
                  <a:gd name="connsiteY131" fmla="*/ 379667 h 893159"/>
                  <a:gd name="connsiteX132" fmla="*/ 396526 w 1065622"/>
                  <a:gd name="connsiteY132" fmla="*/ 381095 h 893159"/>
                  <a:gd name="connsiteX133" fmla="*/ 393097 w 1065622"/>
                  <a:gd name="connsiteY133" fmla="*/ 382334 h 893159"/>
                  <a:gd name="connsiteX134" fmla="*/ 390144 w 1065622"/>
                  <a:gd name="connsiteY134" fmla="*/ 383381 h 893159"/>
                  <a:gd name="connsiteX135" fmla="*/ 387191 w 1065622"/>
                  <a:gd name="connsiteY135" fmla="*/ 384429 h 893159"/>
                  <a:gd name="connsiteX136" fmla="*/ 383953 w 1065622"/>
                  <a:gd name="connsiteY136" fmla="*/ 385667 h 893159"/>
                  <a:gd name="connsiteX137" fmla="*/ 380715 w 1065622"/>
                  <a:gd name="connsiteY137" fmla="*/ 386905 h 893159"/>
                  <a:gd name="connsiteX138" fmla="*/ 379286 w 1065622"/>
                  <a:gd name="connsiteY138" fmla="*/ 387477 h 893159"/>
                  <a:gd name="connsiteX139" fmla="*/ 377000 w 1065622"/>
                  <a:gd name="connsiteY139" fmla="*/ 388334 h 893159"/>
                  <a:gd name="connsiteX140" fmla="*/ 375666 w 1065622"/>
                  <a:gd name="connsiteY140" fmla="*/ 388811 h 893159"/>
                  <a:gd name="connsiteX141" fmla="*/ 375475 w 1065622"/>
                  <a:gd name="connsiteY141" fmla="*/ 388906 h 893159"/>
                  <a:gd name="connsiteX142" fmla="*/ 374809 w 1065622"/>
                  <a:gd name="connsiteY142" fmla="*/ 389192 h 893159"/>
                  <a:gd name="connsiteX143" fmla="*/ 297847 w 1065622"/>
                  <a:gd name="connsiteY143" fmla="*/ 422529 h 893159"/>
                  <a:gd name="connsiteX144" fmla="*/ 224790 w 1065622"/>
                  <a:gd name="connsiteY144" fmla="*/ 458724 h 893159"/>
                  <a:gd name="connsiteX145" fmla="*/ 169831 w 1065622"/>
                  <a:gd name="connsiteY145" fmla="*/ 502444 h 893159"/>
                  <a:gd name="connsiteX146" fmla="*/ 84011 w 1065622"/>
                  <a:gd name="connsiteY146" fmla="*/ 592169 h 893159"/>
                  <a:gd name="connsiteX147" fmla="*/ 83630 w 1065622"/>
                  <a:gd name="connsiteY147" fmla="*/ 592646 h 893159"/>
                  <a:gd name="connsiteX148" fmla="*/ 83630 w 1065622"/>
                  <a:gd name="connsiteY148" fmla="*/ 592646 h 893159"/>
                  <a:gd name="connsiteX149" fmla="*/ 83248 w 1065622"/>
                  <a:gd name="connsiteY149" fmla="*/ 593217 h 893159"/>
                  <a:gd name="connsiteX150" fmla="*/ 82582 w 1065622"/>
                  <a:gd name="connsiteY150" fmla="*/ 594170 h 893159"/>
                  <a:gd name="connsiteX151" fmla="*/ 82010 w 1065622"/>
                  <a:gd name="connsiteY151" fmla="*/ 595027 h 893159"/>
                  <a:gd name="connsiteX152" fmla="*/ 81249 w 1065622"/>
                  <a:gd name="connsiteY152" fmla="*/ 595979 h 893159"/>
                  <a:gd name="connsiteX153" fmla="*/ 80677 w 1065622"/>
                  <a:gd name="connsiteY153" fmla="*/ 596837 h 893159"/>
                  <a:gd name="connsiteX154" fmla="*/ 80106 w 1065622"/>
                  <a:gd name="connsiteY154" fmla="*/ 597694 h 893159"/>
                  <a:gd name="connsiteX155" fmla="*/ 79534 w 1065622"/>
                  <a:gd name="connsiteY155" fmla="*/ 598456 h 893159"/>
                  <a:gd name="connsiteX156" fmla="*/ 79153 w 1065622"/>
                  <a:gd name="connsiteY156" fmla="*/ 598932 h 893159"/>
                  <a:gd name="connsiteX157" fmla="*/ 79057 w 1065622"/>
                  <a:gd name="connsiteY157" fmla="*/ 599027 h 893159"/>
                  <a:gd name="connsiteX158" fmla="*/ 78867 w 1065622"/>
                  <a:gd name="connsiteY158" fmla="*/ 599313 h 893159"/>
                  <a:gd name="connsiteX159" fmla="*/ 77819 w 1065622"/>
                  <a:gd name="connsiteY159" fmla="*/ 600742 h 893159"/>
                  <a:gd name="connsiteX160" fmla="*/ 49339 w 1065622"/>
                  <a:gd name="connsiteY160" fmla="*/ 651701 h 893159"/>
                  <a:gd name="connsiteX161" fmla="*/ 49054 w 1065622"/>
                  <a:gd name="connsiteY161" fmla="*/ 652367 h 893159"/>
                  <a:gd name="connsiteX162" fmla="*/ 49054 w 1065622"/>
                  <a:gd name="connsiteY162" fmla="*/ 652367 h 893159"/>
                  <a:gd name="connsiteX163" fmla="*/ 48768 w 1065622"/>
                  <a:gd name="connsiteY163" fmla="*/ 653034 h 893159"/>
                  <a:gd name="connsiteX164" fmla="*/ 48292 w 1065622"/>
                  <a:gd name="connsiteY164" fmla="*/ 653987 h 893159"/>
                  <a:gd name="connsiteX165" fmla="*/ 47911 w 1065622"/>
                  <a:gd name="connsiteY165" fmla="*/ 654749 h 893159"/>
                  <a:gd name="connsiteX166" fmla="*/ 47434 w 1065622"/>
                  <a:gd name="connsiteY166" fmla="*/ 655701 h 893159"/>
                  <a:gd name="connsiteX167" fmla="*/ 47054 w 1065622"/>
                  <a:gd name="connsiteY167" fmla="*/ 656558 h 893159"/>
                  <a:gd name="connsiteX168" fmla="*/ 46673 w 1065622"/>
                  <a:gd name="connsiteY168" fmla="*/ 657416 h 893159"/>
                  <a:gd name="connsiteX169" fmla="*/ 46291 w 1065622"/>
                  <a:gd name="connsiteY169" fmla="*/ 658368 h 893159"/>
                  <a:gd name="connsiteX170" fmla="*/ 46101 w 1065622"/>
                  <a:gd name="connsiteY170" fmla="*/ 658749 h 893159"/>
                  <a:gd name="connsiteX171" fmla="*/ 45911 w 1065622"/>
                  <a:gd name="connsiteY171" fmla="*/ 659225 h 893159"/>
                  <a:gd name="connsiteX172" fmla="*/ 45720 w 1065622"/>
                  <a:gd name="connsiteY172" fmla="*/ 659702 h 893159"/>
                  <a:gd name="connsiteX173" fmla="*/ 45720 w 1065622"/>
                  <a:gd name="connsiteY173" fmla="*/ 659797 h 893159"/>
                  <a:gd name="connsiteX174" fmla="*/ 45434 w 1065622"/>
                  <a:gd name="connsiteY174" fmla="*/ 660463 h 893159"/>
                  <a:gd name="connsiteX175" fmla="*/ 39910 w 1065622"/>
                  <a:gd name="connsiteY175" fmla="*/ 672655 h 893159"/>
                  <a:gd name="connsiteX176" fmla="*/ 37243 w 1065622"/>
                  <a:gd name="connsiteY176" fmla="*/ 677323 h 893159"/>
                  <a:gd name="connsiteX177" fmla="*/ 36862 w 1065622"/>
                  <a:gd name="connsiteY177" fmla="*/ 678085 h 893159"/>
                  <a:gd name="connsiteX178" fmla="*/ 36766 w 1065622"/>
                  <a:gd name="connsiteY178" fmla="*/ 678275 h 893159"/>
                  <a:gd name="connsiteX179" fmla="*/ 36481 w 1065622"/>
                  <a:gd name="connsiteY179" fmla="*/ 678752 h 893159"/>
                  <a:gd name="connsiteX180" fmla="*/ 35909 w 1065622"/>
                  <a:gd name="connsiteY180" fmla="*/ 679609 h 893159"/>
                  <a:gd name="connsiteX181" fmla="*/ 35528 w 1065622"/>
                  <a:gd name="connsiteY181" fmla="*/ 680276 h 893159"/>
                  <a:gd name="connsiteX182" fmla="*/ 35433 w 1065622"/>
                  <a:gd name="connsiteY182" fmla="*/ 680466 h 893159"/>
                  <a:gd name="connsiteX183" fmla="*/ 35052 w 1065622"/>
                  <a:gd name="connsiteY183" fmla="*/ 681133 h 893159"/>
                  <a:gd name="connsiteX184" fmla="*/ 31528 w 1065622"/>
                  <a:gd name="connsiteY184" fmla="*/ 686848 h 893159"/>
                  <a:gd name="connsiteX185" fmla="*/ 28575 w 1065622"/>
                  <a:gd name="connsiteY185" fmla="*/ 690944 h 893159"/>
                  <a:gd name="connsiteX186" fmla="*/ 25051 w 1065622"/>
                  <a:gd name="connsiteY186" fmla="*/ 705422 h 893159"/>
                  <a:gd name="connsiteX187" fmla="*/ 22956 w 1065622"/>
                  <a:gd name="connsiteY187" fmla="*/ 708660 h 893159"/>
                  <a:gd name="connsiteX188" fmla="*/ 22574 w 1065622"/>
                  <a:gd name="connsiteY188" fmla="*/ 711994 h 893159"/>
                  <a:gd name="connsiteX189" fmla="*/ 22289 w 1065622"/>
                  <a:gd name="connsiteY189" fmla="*/ 713232 h 893159"/>
                  <a:gd name="connsiteX190" fmla="*/ 19431 w 1065622"/>
                  <a:gd name="connsiteY190" fmla="*/ 720090 h 893159"/>
                  <a:gd name="connsiteX191" fmla="*/ 19145 w 1065622"/>
                  <a:gd name="connsiteY191" fmla="*/ 720757 h 893159"/>
                  <a:gd name="connsiteX192" fmla="*/ 19050 w 1065622"/>
                  <a:gd name="connsiteY192" fmla="*/ 720852 h 893159"/>
                  <a:gd name="connsiteX193" fmla="*/ 18765 w 1065622"/>
                  <a:gd name="connsiteY193" fmla="*/ 721519 h 893159"/>
                  <a:gd name="connsiteX194" fmla="*/ 18383 w 1065622"/>
                  <a:gd name="connsiteY194" fmla="*/ 722567 h 893159"/>
                  <a:gd name="connsiteX195" fmla="*/ 17907 w 1065622"/>
                  <a:gd name="connsiteY195" fmla="*/ 723805 h 893159"/>
                  <a:gd name="connsiteX196" fmla="*/ 17526 w 1065622"/>
                  <a:gd name="connsiteY196" fmla="*/ 724757 h 893159"/>
                  <a:gd name="connsiteX197" fmla="*/ 17050 w 1065622"/>
                  <a:gd name="connsiteY197" fmla="*/ 725805 h 893159"/>
                  <a:gd name="connsiteX198" fmla="*/ 16478 w 1065622"/>
                  <a:gd name="connsiteY198" fmla="*/ 727234 h 893159"/>
                  <a:gd name="connsiteX199" fmla="*/ 16097 w 1065622"/>
                  <a:gd name="connsiteY199" fmla="*/ 728091 h 893159"/>
                  <a:gd name="connsiteX200" fmla="*/ 15526 w 1065622"/>
                  <a:gd name="connsiteY200" fmla="*/ 729425 h 893159"/>
                  <a:gd name="connsiteX201" fmla="*/ 14954 w 1065622"/>
                  <a:gd name="connsiteY201" fmla="*/ 730758 h 893159"/>
                  <a:gd name="connsiteX202" fmla="*/ 14574 w 1065622"/>
                  <a:gd name="connsiteY202" fmla="*/ 731615 h 893159"/>
                  <a:gd name="connsiteX203" fmla="*/ 14002 w 1065622"/>
                  <a:gd name="connsiteY203" fmla="*/ 733139 h 893159"/>
                  <a:gd name="connsiteX204" fmla="*/ 13525 w 1065622"/>
                  <a:gd name="connsiteY204" fmla="*/ 734473 h 893159"/>
                  <a:gd name="connsiteX205" fmla="*/ 13145 w 1065622"/>
                  <a:gd name="connsiteY205" fmla="*/ 735616 h 893159"/>
                  <a:gd name="connsiteX206" fmla="*/ 12573 w 1065622"/>
                  <a:gd name="connsiteY206" fmla="*/ 737045 h 893159"/>
                  <a:gd name="connsiteX207" fmla="*/ 12097 w 1065622"/>
                  <a:gd name="connsiteY207" fmla="*/ 738378 h 893159"/>
                  <a:gd name="connsiteX208" fmla="*/ 11716 w 1065622"/>
                  <a:gd name="connsiteY208" fmla="*/ 739330 h 893159"/>
                  <a:gd name="connsiteX209" fmla="*/ 11239 w 1065622"/>
                  <a:gd name="connsiteY209" fmla="*/ 740569 h 893159"/>
                  <a:gd name="connsiteX210" fmla="*/ 10763 w 1065622"/>
                  <a:gd name="connsiteY210" fmla="*/ 741902 h 893159"/>
                  <a:gd name="connsiteX211" fmla="*/ 10287 w 1065622"/>
                  <a:gd name="connsiteY211" fmla="*/ 743141 h 893159"/>
                  <a:gd name="connsiteX212" fmla="*/ 9811 w 1065622"/>
                  <a:gd name="connsiteY212" fmla="*/ 744474 h 893159"/>
                  <a:gd name="connsiteX213" fmla="*/ 9240 w 1065622"/>
                  <a:gd name="connsiteY213" fmla="*/ 745998 h 893159"/>
                  <a:gd name="connsiteX214" fmla="*/ 8573 w 1065622"/>
                  <a:gd name="connsiteY214" fmla="*/ 747808 h 893159"/>
                  <a:gd name="connsiteX215" fmla="*/ 8287 w 1065622"/>
                  <a:gd name="connsiteY215" fmla="*/ 748855 h 893159"/>
                  <a:gd name="connsiteX216" fmla="*/ 8001 w 1065622"/>
                  <a:gd name="connsiteY216" fmla="*/ 750189 h 893159"/>
                  <a:gd name="connsiteX217" fmla="*/ 7715 w 1065622"/>
                  <a:gd name="connsiteY217" fmla="*/ 751523 h 893159"/>
                  <a:gd name="connsiteX218" fmla="*/ 7430 w 1065622"/>
                  <a:gd name="connsiteY218" fmla="*/ 752856 h 893159"/>
                  <a:gd name="connsiteX219" fmla="*/ 7144 w 1065622"/>
                  <a:gd name="connsiteY219" fmla="*/ 754285 h 893159"/>
                  <a:gd name="connsiteX220" fmla="*/ 6858 w 1065622"/>
                  <a:gd name="connsiteY220" fmla="*/ 755809 h 893159"/>
                  <a:gd name="connsiteX221" fmla="*/ 6477 w 1065622"/>
                  <a:gd name="connsiteY221" fmla="*/ 757523 h 893159"/>
                  <a:gd name="connsiteX222" fmla="*/ 6096 w 1065622"/>
                  <a:gd name="connsiteY222" fmla="*/ 759238 h 893159"/>
                  <a:gd name="connsiteX223" fmla="*/ 5715 w 1065622"/>
                  <a:gd name="connsiteY223" fmla="*/ 761238 h 893159"/>
                  <a:gd name="connsiteX224" fmla="*/ 5429 w 1065622"/>
                  <a:gd name="connsiteY224" fmla="*/ 762667 h 893159"/>
                  <a:gd name="connsiteX225" fmla="*/ 5143 w 1065622"/>
                  <a:gd name="connsiteY225" fmla="*/ 764286 h 893159"/>
                  <a:gd name="connsiteX226" fmla="*/ 4858 w 1065622"/>
                  <a:gd name="connsiteY226" fmla="*/ 766001 h 893159"/>
                  <a:gd name="connsiteX227" fmla="*/ 4572 w 1065622"/>
                  <a:gd name="connsiteY227" fmla="*/ 767620 h 893159"/>
                  <a:gd name="connsiteX228" fmla="*/ 4286 w 1065622"/>
                  <a:gd name="connsiteY228" fmla="*/ 769049 h 893159"/>
                  <a:gd name="connsiteX229" fmla="*/ 3906 w 1065622"/>
                  <a:gd name="connsiteY229" fmla="*/ 771144 h 893159"/>
                  <a:gd name="connsiteX230" fmla="*/ 3715 w 1065622"/>
                  <a:gd name="connsiteY230" fmla="*/ 772573 h 893159"/>
                  <a:gd name="connsiteX231" fmla="*/ 3429 w 1065622"/>
                  <a:gd name="connsiteY231" fmla="*/ 774478 h 893159"/>
                  <a:gd name="connsiteX232" fmla="*/ 3143 w 1065622"/>
                  <a:gd name="connsiteY232" fmla="*/ 776097 h 893159"/>
                  <a:gd name="connsiteX233" fmla="*/ 2857 w 1065622"/>
                  <a:gd name="connsiteY233" fmla="*/ 778193 h 893159"/>
                  <a:gd name="connsiteX234" fmla="*/ 2477 w 1065622"/>
                  <a:gd name="connsiteY234" fmla="*/ 780955 h 893159"/>
                  <a:gd name="connsiteX235" fmla="*/ 2286 w 1065622"/>
                  <a:gd name="connsiteY235" fmla="*/ 782193 h 893159"/>
                  <a:gd name="connsiteX236" fmla="*/ 1810 w 1065622"/>
                  <a:gd name="connsiteY236" fmla="*/ 785813 h 893159"/>
                  <a:gd name="connsiteX237" fmla="*/ 1619 w 1065622"/>
                  <a:gd name="connsiteY237" fmla="*/ 787718 h 893159"/>
                  <a:gd name="connsiteX238" fmla="*/ 1238 w 1065622"/>
                  <a:gd name="connsiteY238" fmla="*/ 791528 h 893159"/>
                  <a:gd name="connsiteX239" fmla="*/ 1048 w 1065622"/>
                  <a:gd name="connsiteY239" fmla="*/ 793528 h 893159"/>
                  <a:gd name="connsiteX240" fmla="*/ 858 w 1065622"/>
                  <a:gd name="connsiteY240" fmla="*/ 796100 h 893159"/>
                  <a:gd name="connsiteX241" fmla="*/ 667 w 1065622"/>
                  <a:gd name="connsiteY241" fmla="*/ 798862 h 893159"/>
                  <a:gd name="connsiteX242" fmla="*/ 381 w 1065622"/>
                  <a:gd name="connsiteY242" fmla="*/ 803624 h 893159"/>
                  <a:gd name="connsiteX243" fmla="*/ 286 w 1065622"/>
                  <a:gd name="connsiteY243" fmla="*/ 806387 h 893159"/>
                  <a:gd name="connsiteX244" fmla="*/ 95 w 1065622"/>
                  <a:gd name="connsiteY244" fmla="*/ 810387 h 893159"/>
                  <a:gd name="connsiteX245" fmla="*/ 0 w 1065622"/>
                  <a:gd name="connsiteY245" fmla="*/ 814864 h 893159"/>
                  <a:gd name="connsiteX246" fmla="*/ 0 w 1065622"/>
                  <a:gd name="connsiteY246" fmla="*/ 816578 h 893159"/>
                  <a:gd name="connsiteX247" fmla="*/ 0 w 1065622"/>
                  <a:gd name="connsiteY247" fmla="*/ 819626 h 893159"/>
                  <a:gd name="connsiteX248" fmla="*/ 0 w 1065622"/>
                  <a:gd name="connsiteY248" fmla="*/ 822008 h 893159"/>
                  <a:gd name="connsiteX249" fmla="*/ 0 w 1065622"/>
                  <a:gd name="connsiteY249" fmla="*/ 824294 h 893159"/>
                  <a:gd name="connsiteX250" fmla="*/ 191 w 1065622"/>
                  <a:gd name="connsiteY250" fmla="*/ 830675 h 893159"/>
                  <a:gd name="connsiteX251" fmla="*/ 191 w 1065622"/>
                  <a:gd name="connsiteY251" fmla="*/ 831723 h 893159"/>
                  <a:gd name="connsiteX252" fmla="*/ 381 w 1065622"/>
                  <a:gd name="connsiteY252" fmla="*/ 833628 h 893159"/>
                  <a:gd name="connsiteX253" fmla="*/ 667 w 1065622"/>
                  <a:gd name="connsiteY253" fmla="*/ 836867 h 893159"/>
                  <a:gd name="connsiteX254" fmla="*/ 858 w 1065622"/>
                  <a:gd name="connsiteY254" fmla="*/ 840200 h 893159"/>
                  <a:gd name="connsiteX255" fmla="*/ 1048 w 1065622"/>
                  <a:gd name="connsiteY255" fmla="*/ 844296 h 893159"/>
                  <a:gd name="connsiteX256" fmla="*/ 1143 w 1065622"/>
                  <a:gd name="connsiteY256" fmla="*/ 846392 h 893159"/>
                  <a:gd name="connsiteX257" fmla="*/ 1238 w 1065622"/>
                  <a:gd name="connsiteY257" fmla="*/ 849535 h 893159"/>
                  <a:gd name="connsiteX258" fmla="*/ 1334 w 1065622"/>
                  <a:gd name="connsiteY258" fmla="*/ 853630 h 893159"/>
                  <a:gd name="connsiteX259" fmla="*/ 1429 w 1065622"/>
                  <a:gd name="connsiteY259" fmla="*/ 857441 h 893159"/>
                  <a:gd name="connsiteX260" fmla="*/ 1524 w 1065622"/>
                  <a:gd name="connsiteY260" fmla="*/ 860774 h 893159"/>
                  <a:gd name="connsiteX261" fmla="*/ 1524 w 1065622"/>
                  <a:gd name="connsiteY261" fmla="*/ 863537 h 893159"/>
                  <a:gd name="connsiteX262" fmla="*/ 1524 w 1065622"/>
                  <a:gd name="connsiteY262" fmla="*/ 866299 h 893159"/>
                  <a:gd name="connsiteX263" fmla="*/ 1524 w 1065622"/>
                  <a:gd name="connsiteY263" fmla="*/ 868394 h 893159"/>
                  <a:gd name="connsiteX264" fmla="*/ 1524 w 1065622"/>
                  <a:gd name="connsiteY264" fmla="*/ 870585 h 893159"/>
                  <a:gd name="connsiteX265" fmla="*/ 1524 w 1065622"/>
                  <a:gd name="connsiteY265" fmla="*/ 872014 h 893159"/>
                  <a:gd name="connsiteX266" fmla="*/ 1619 w 1065622"/>
                  <a:gd name="connsiteY266" fmla="*/ 874205 h 893159"/>
                  <a:gd name="connsiteX267" fmla="*/ 1714 w 1065622"/>
                  <a:gd name="connsiteY267" fmla="*/ 875252 h 893159"/>
                  <a:gd name="connsiteX268" fmla="*/ 1905 w 1065622"/>
                  <a:gd name="connsiteY268" fmla="*/ 877062 h 893159"/>
                  <a:gd name="connsiteX269" fmla="*/ 2381 w 1065622"/>
                  <a:gd name="connsiteY269" fmla="*/ 879158 h 893159"/>
                  <a:gd name="connsiteX270" fmla="*/ 2857 w 1065622"/>
                  <a:gd name="connsiteY270" fmla="*/ 880682 h 893159"/>
                  <a:gd name="connsiteX271" fmla="*/ 3334 w 1065622"/>
                  <a:gd name="connsiteY271" fmla="*/ 881729 h 893159"/>
                  <a:gd name="connsiteX272" fmla="*/ 3906 w 1065622"/>
                  <a:gd name="connsiteY272" fmla="*/ 882777 h 893159"/>
                  <a:gd name="connsiteX273" fmla="*/ 4477 w 1065622"/>
                  <a:gd name="connsiteY273" fmla="*/ 883539 h 893159"/>
                  <a:gd name="connsiteX274" fmla="*/ 5239 w 1065622"/>
                  <a:gd name="connsiteY274" fmla="*/ 884301 h 893159"/>
                  <a:gd name="connsiteX275" fmla="*/ 5334 w 1065622"/>
                  <a:gd name="connsiteY275" fmla="*/ 884777 h 893159"/>
                  <a:gd name="connsiteX276" fmla="*/ 5429 w 1065622"/>
                  <a:gd name="connsiteY276" fmla="*/ 885539 h 893159"/>
                  <a:gd name="connsiteX277" fmla="*/ 5429 w 1065622"/>
                  <a:gd name="connsiteY277" fmla="*/ 885825 h 893159"/>
                  <a:gd name="connsiteX278" fmla="*/ 5525 w 1065622"/>
                  <a:gd name="connsiteY278" fmla="*/ 886968 h 893159"/>
                  <a:gd name="connsiteX279" fmla="*/ 5715 w 1065622"/>
                  <a:gd name="connsiteY279" fmla="*/ 888778 h 893159"/>
                  <a:gd name="connsiteX280" fmla="*/ 5905 w 1065622"/>
                  <a:gd name="connsiteY280" fmla="*/ 890207 h 893159"/>
                  <a:gd name="connsiteX281" fmla="*/ 6001 w 1065622"/>
                  <a:gd name="connsiteY281" fmla="*/ 890873 h 893159"/>
                  <a:gd name="connsiteX282" fmla="*/ 6001 w 1065622"/>
                  <a:gd name="connsiteY282" fmla="*/ 890969 h 893159"/>
                  <a:gd name="connsiteX283" fmla="*/ 6096 w 1065622"/>
                  <a:gd name="connsiteY283" fmla="*/ 891921 h 893159"/>
                  <a:gd name="connsiteX284" fmla="*/ 6287 w 1065622"/>
                  <a:gd name="connsiteY284" fmla="*/ 893159 h 893159"/>
                  <a:gd name="connsiteX285" fmla="*/ 9334 w 1065622"/>
                  <a:gd name="connsiteY285" fmla="*/ 887063 h 893159"/>
                  <a:gd name="connsiteX286" fmla="*/ 10096 w 1065622"/>
                  <a:gd name="connsiteY286" fmla="*/ 887444 h 893159"/>
                  <a:gd name="connsiteX287" fmla="*/ 10096 w 1065622"/>
                  <a:gd name="connsiteY287" fmla="*/ 887349 h 893159"/>
                  <a:gd name="connsiteX288" fmla="*/ 11144 w 1065622"/>
                  <a:gd name="connsiteY288" fmla="*/ 883349 h 893159"/>
                  <a:gd name="connsiteX289" fmla="*/ 12478 w 1065622"/>
                  <a:gd name="connsiteY289" fmla="*/ 880586 h 893159"/>
                  <a:gd name="connsiteX290" fmla="*/ 16764 w 1065622"/>
                  <a:gd name="connsiteY290" fmla="*/ 877634 h 893159"/>
                  <a:gd name="connsiteX291" fmla="*/ 16859 w 1065622"/>
                  <a:gd name="connsiteY291" fmla="*/ 871919 h 893159"/>
                  <a:gd name="connsiteX292" fmla="*/ 17526 w 1065622"/>
                  <a:gd name="connsiteY292" fmla="*/ 870680 h 893159"/>
                  <a:gd name="connsiteX293" fmla="*/ 19812 w 1065622"/>
                  <a:gd name="connsiteY293" fmla="*/ 859917 h 893159"/>
                  <a:gd name="connsiteX294" fmla="*/ 22765 w 1065622"/>
                  <a:gd name="connsiteY294" fmla="*/ 848297 h 893159"/>
                  <a:gd name="connsiteX295" fmla="*/ 22193 w 1065622"/>
                  <a:gd name="connsiteY295" fmla="*/ 844868 h 893159"/>
                  <a:gd name="connsiteX296" fmla="*/ 23527 w 1065622"/>
                  <a:gd name="connsiteY296" fmla="*/ 840296 h 893159"/>
                  <a:gd name="connsiteX297" fmla="*/ 24575 w 1065622"/>
                  <a:gd name="connsiteY297" fmla="*/ 836486 h 893159"/>
                  <a:gd name="connsiteX298" fmla="*/ 59627 w 1065622"/>
                  <a:gd name="connsiteY298" fmla="*/ 772478 h 893159"/>
                  <a:gd name="connsiteX299" fmla="*/ 149733 w 1065622"/>
                  <a:gd name="connsiteY299" fmla="*/ 677132 h 893159"/>
                  <a:gd name="connsiteX300" fmla="*/ 208693 w 1065622"/>
                  <a:gd name="connsiteY300" fmla="*/ 641890 h 893159"/>
                  <a:gd name="connsiteX301" fmla="*/ 271653 w 1065622"/>
                  <a:gd name="connsiteY301" fmla="*/ 622554 h 893159"/>
                  <a:gd name="connsiteX302" fmla="*/ 320707 w 1065622"/>
                  <a:gd name="connsiteY302" fmla="*/ 598361 h 893159"/>
                  <a:gd name="connsiteX303" fmla="*/ 385000 w 1065622"/>
                  <a:gd name="connsiteY303" fmla="*/ 575501 h 893159"/>
                  <a:gd name="connsiteX304" fmla="*/ 389668 w 1065622"/>
                  <a:gd name="connsiteY304" fmla="*/ 574929 h 893159"/>
                  <a:gd name="connsiteX305" fmla="*/ 392621 w 1065622"/>
                  <a:gd name="connsiteY305" fmla="*/ 572262 h 893159"/>
                  <a:gd name="connsiteX306" fmla="*/ 413195 w 1065622"/>
                  <a:gd name="connsiteY306" fmla="*/ 562451 h 893159"/>
                  <a:gd name="connsiteX307" fmla="*/ 428340 w 1065622"/>
                  <a:gd name="connsiteY307" fmla="*/ 561594 h 893159"/>
                  <a:gd name="connsiteX308" fmla="*/ 470821 w 1065622"/>
                  <a:gd name="connsiteY308" fmla="*/ 545021 h 893159"/>
                  <a:gd name="connsiteX309" fmla="*/ 490347 w 1065622"/>
                  <a:gd name="connsiteY309" fmla="*/ 537115 h 893159"/>
                  <a:gd name="connsiteX310" fmla="*/ 491871 w 1065622"/>
                  <a:gd name="connsiteY310" fmla="*/ 536543 h 893159"/>
                  <a:gd name="connsiteX311" fmla="*/ 492157 w 1065622"/>
                  <a:gd name="connsiteY311" fmla="*/ 536448 h 893159"/>
                  <a:gd name="connsiteX312" fmla="*/ 493014 w 1065622"/>
                  <a:gd name="connsiteY312" fmla="*/ 536162 h 893159"/>
                  <a:gd name="connsiteX313" fmla="*/ 494824 w 1065622"/>
                  <a:gd name="connsiteY313" fmla="*/ 535496 h 893159"/>
                  <a:gd name="connsiteX314" fmla="*/ 497300 w 1065622"/>
                  <a:gd name="connsiteY314" fmla="*/ 534543 h 893159"/>
                  <a:gd name="connsiteX315" fmla="*/ 499586 w 1065622"/>
                  <a:gd name="connsiteY315" fmla="*/ 533686 h 893159"/>
                  <a:gd name="connsiteX316" fmla="*/ 502063 w 1065622"/>
                  <a:gd name="connsiteY316" fmla="*/ 532638 h 893159"/>
                  <a:gd name="connsiteX317" fmla="*/ 505111 w 1065622"/>
                  <a:gd name="connsiteY317" fmla="*/ 531305 h 893159"/>
                  <a:gd name="connsiteX318" fmla="*/ 507492 w 1065622"/>
                  <a:gd name="connsiteY318" fmla="*/ 530162 h 893159"/>
                  <a:gd name="connsiteX319" fmla="*/ 511207 w 1065622"/>
                  <a:gd name="connsiteY319" fmla="*/ 528352 h 893159"/>
                  <a:gd name="connsiteX320" fmla="*/ 515398 w 1065622"/>
                  <a:gd name="connsiteY320" fmla="*/ 526066 h 893159"/>
                  <a:gd name="connsiteX321" fmla="*/ 517017 w 1065622"/>
                  <a:gd name="connsiteY321" fmla="*/ 525113 h 893159"/>
                  <a:gd name="connsiteX322" fmla="*/ 521018 w 1065622"/>
                  <a:gd name="connsiteY322" fmla="*/ 522923 h 893159"/>
                  <a:gd name="connsiteX323" fmla="*/ 525875 w 1065622"/>
                  <a:gd name="connsiteY323" fmla="*/ 520732 h 893159"/>
                  <a:gd name="connsiteX324" fmla="*/ 530067 w 1065622"/>
                  <a:gd name="connsiteY324" fmla="*/ 519398 h 893159"/>
                  <a:gd name="connsiteX325" fmla="*/ 533781 w 1065622"/>
                  <a:gd name="connsiteY325" fmla="*/ 518732 h 893159"/>
                  <a:gd name="connsiteX326" fmla="*/ 536734 w 1065622"/>
                  <a:gd name="connsiteY326" fmla="*/ 518160 h 893159"/>
                  <a:gd name="connsiteX327" fmla="*/ 540258 w 1065622"/>
                  <a:gd name="connsiteY327" fmla="*/ 516922 h 893159"/>
                  <a:gd name="connsiteX328" fmla="*/ 543497 w 1065622"/>
                  <a:gd name="connsiteY328" fmla="*/ 515303 h 893159"/>
                  <a:gd name="connsiteX329" fmla="*/ 547021 w 1065622"/>
                  <a:gd name="connsiteY329" fmla="*/ 513207 h 893159"/>
                  <a:gd name="connsiteX330" fmla="*/ 551879 w 1065622"/>
                  <a:gd name="connsiteY330" fmla="*/ 510635 h 893159"/>
                  <a:gd name="connsiteX331" fmla="*/ 554450 w 1065622"/>
                  <a:gd name="connsiteY331" fmla="*/ 509683 h 893159"/>
                  <a:gd name="connsiteX332" fmla="*/ 559594 w 1065622"/>
                  <a:gd name="connsiteY332" fmla="*/ 508540 h 893159"/>
                  <a:gd name="connsiteX333" fmla="*/ 564642 w 1065622"/>
                  <a:gd name="connsiteY333" fmla="*/ 507016 h 893159"/>
                  <a:gd name="connsiteX334" fmla="*/ 566833 w 1065622"/>
                  <a:gd name="connsiteY334" fmla="*/ 505778 h 893159"/>
                  <a:gd name="connsiteX335" fmla="*/ 572929 w 1065622"/>
                  <a:gd name="connsiteY335" fmla="*/ 501301 h 893159"/>
                  <a:gd name="connsiteX336" fmla="*/ 574453 w 1065622"/>
                  <a:gd name="connsiteY336" fmla="*/ 500539 h 893159"/>
                  <a:gd name="connsiteX337" fmla="*/ 576834 w 1065622"/>
                  <a:gd name="connsiteY337" fmla="*/ 499967 h 893159"/>
                  <a:gd name="connsiteX338" fmla="*/ 581501 w 1065622"/>
                  <a:gd name="connsiteY338" fmla="*/ 498634 h 893159"/>
                  <a:gd name="connsiteX339" fmla="*/ 587978 w 1065622"/>
                  <a:gd name="connsiteY339" fmla="*/ 496538 h 893159"/>
                  <a:gd name="connsiteX340" fmla="*/ 592836 w 1065622"/>
                  <a:gd name="connsiteY340" fmla="*/ 494729 h 893159"/>
                  <a:gd name="connsiteX341" fmla="*/ 597503 w 1065622"/>
                  <a:gd name="connsiteY341" fmla="*/ 492728 h 893159"/>
                  <a:gd name="connsiteX342" fmla="*/ 603790 w 1065622"/>
                  <a:gd name="connsiteY342" fmla="*/ 489680 h 893159"/>
                  <a:gd name="connsiteX343" fmla="*/ 609600 w 1065622"/>
                  <a:gd name="connsiteY343" fmla="*/ 486442 h 893159"/>
                  <a:gd name="connsiteX344" fmla="*/ 613315 w 1065622"/>
                  <a:gd name="connsiteY344" fmla="*/ 484346 h 893159"/>
                  <a:gd name="connsiteX345" fmla="*/ 619030 w 1065622"/>
                  <a:gd name="connsiteY345" fmla="*/ 481584 h 893159"/>
                  <a:gd name="connsiteX346" fmla="*/ 624650 w 1065622"/>
                  <a:gd name="connsiteY346" fmla="*/ 479203 h 893159"/>
                  <a:gd name="connsiteX347" fmla="*/ 628650 w 1065622"/>
                  <a:gd name="connsiteY347" fmla="*/ 477584 h 893159"/>
                  <a:gd name="connsiteX348" fmla="*/ 632936 w 1065622"/>
                  <a:gd name="connsiteY348" fmla="*/ 475964 h 893159"/>
                  <a:gd name="connsiteX349" fmla="*/ 635984 w 1065622"/>
                  <a:gd name="connsiteY349" fmla="*/ 474821 h 893159"/>
                  <a:gd name="connsiteX350" fmla="*/ 638461 w 1065622"/>
                  <a:gd name="connsiteY350" fmla="*/ 473869 h 893159"/>
                  <a:gd name="connsiteX351" fmla="*/ 641223 w 1065622"/>
                  <a:gd name="connsiteY351" fmla="*/ 472726 h 893159"/>
                  <a:gd name="connsiteX352" fmla="*/ 642557 w 1065622"/>
                  <a:gd name="connsiteY352" fmla="*/ 472154 h 893159"/>
                  <a:gd name="connsiteX353" fmla="*/ 643414 w 1065622"/>
                  <a:gd name="connsiteY353" fmla="*/ 471773 h 893159"/>
                  <a:gd name="connsiteX354" fmla="*/ 643604 w 1065622"/>
                  <a:gd name="connsiteY354" fmla="*/ 471678 h 893159"/>
                  <a:gd name="connsiteX355" fmla="*/ 645223 w 1065622"/>
                  <a:gd name="connsiteY355" fmla="*/ 470916 h 893159"/>
                  <a:gd name="connsiteX356" fmla="*/ 659321 w 1065622"/>
                  <a:gd name="connsiteY356" fmla="*/ 462629 h 893159"/>
                  <a:gd name="connsiteX357" fmla="*/ 663797 w 1065622"/>
                  <a:gd name="connsiteY357" fmla="*/ 459200 h 893159"/>
                  <a:gd name="connsiteX358" fmla="*/ 683990 w 1065622"/>
                  <a:gd name="connsiteY358" fmla="*/ 449961 h 893159"/>
                  <a:gd name="connsiteX359" fmla="*/ 691134 w 1065622"/>
                  <a:gd name="connsiteY359" fmla="*/ 445199 h 893159"/>
                  <a:gd name="connsiteX360" fmla="*/ 701230 w 1065622"/>
                  <a:gd name="connsiteY360" fmla="*/ 442246 h 893159"/>
                  <a:gd name="connsiteX361" fmla="*/ 726091 w 1065622"/>
                  <a:gd name="connsiteY361" fmla="*/ 428720 h 893159"/>
                  <a:gd name="connsiteX362" fmla="*/ 791718 w 1065622"/>
                  <a:gd name="connsiteY362" fmla="*/ 393287 h 893159"/>
                  <a:gd name="connsiteX363" fmla="*/ 801434 w 1065622"/>
                  <a:gd name="connsiteY363" fmla="*/ 386905 h 893159"/>
                  <a:gd name="connsiteX364" fmla="*/ 802862 w 1065622"/>
                  <a:gd name="connsiteY364" fmla="*/ 381953 h 893159"/>
                  <a:gd name="connsiteX365" fmla="*/ 804291 w 1065622"/>
                  <a:gd name="connsiteY365" fmla="*/ 380524 h 893159"/>
                  <a:gd name="connsiteX366" fmla="*/ 807434 w 1065622"/>
                  <a:gd name="connsiteY366" fmla="*/ 373380 h 893159"/>
                  <a:gd name="connsiteX367" fmla="*/ 814388 w 1065622"/>
                  <a:gd name="connsiteY367" fmla="*/ 370142 h 893159"/>
                  <a:gd name="connsiteX368" fmla="*/ 809816 w 1065622"/>
                  <a:gd name="connsiteY368" fmla="*/ 381191 h 893159"/>
                  <a:gd name="connsiteX369" fmla="*/ 809911 w 1065622"/>
                  <a:gd name="connsiteY369" fmla="*/ 381191 h 893159"/>
                  <a:gd name="connsiteX370" fmla="*/ 813149 w 1065622"/>
                  <a:gd name="connsiteY370" fmla="*/ 379000 h 893159"/>
                  <a:gd name="connsiteX371" fmla="*/ 817531 w 1065622"/>
                  <a:gd name="connsiteY371" fmla="*/ 377285 h 893159"/>
                  <a:gd name="connsiteX372" fmla="*/ 826961 w 1065622"/>
                  <a:gd name="connsiteY372" fmla="*/ 372332 h 893159"/>
                  <a:gd name="connsiteX373" fmla="*/ 845153 w 1065622"/>
                  <a:gd name="connsiteY373" fmla="*/ 359283 h 893159"/>
                  <a:gd name="connsiteX374" fmla="*/ 880967 w 1065622"/>
                  <a:gd name="connsiteY374" fmla="*/ 332708 h 893159"/>
                  <a:gd name="connsiteX375" fmla="*/ 919067 w 1065622"/>
                  <a:gd name="connsiteY375" fmla="*/ 298228 h 893159"/>
                  <a:gd name="connsiteX376" fmla="*/ 919163 w 1065622"/>
                  <a:gd name="connsiteY376" fmla="*/ 298133 h 893159"/>
                  <a:gd name="connsiteX377" fmla="*/ 935164 w 1065622"/>
                  <a:gd name="connsiteY377" fmla="*/ 284893 h 893159"/>
                  <a:gd name="connsiteX378" fmla="*/ 943261 w 1065622"/>
                  <a:gd name="connsiteY378" fmla="*/ 275177 h 893159"/>
                  <a:gd name="connsiteX379" fmla="*/ 945452 w 1065622"/>
                  <a:gd name="connsiteY379" fmla="*/ 275654 h 893159"/>
                  <a:gd name="connsiteX380" fmla="*/ 944975 w 1065622"/>
                  <a:gd name="connsiteY380" fmla="*/ 276320 h 893159"/>
                  <a:gd name="connsiteX381" fmla="*/ 944975 w 1065622"/>
                  <a:gd name="connsiteY381" fmla="*/ 276320 h 893159"/>
                  <a:gd name="connsiteX382" fmla="*/ 945071 w 1065622"/>
                  <a:gd name="connsiteY382" fmla="*/ 276320 h 893159"/>
                  <a:gd name="connsiteX383" fmla="*/ 974979 w 1065622"/>
                  <a:gd name="connsiteY383" fmla="*/ 241649 h 893159"/>
                  <a:gd name="connsiteX384" fmla="*/ 989933 w 1065622"/>
                  <a:gd name="connsiteY384" fmla="*/ 222409 h 893159"/>
                  <a:gd name="connsiteX385" fmla="*/ 1028795 w 1065622"/>
                  <a:gd name="connsiteY385" fmla="*/ 152591 h 893159"/>
                  <a:gd name="connsiteX386" fmla="*/ 1048512 w 1065622"/>
                  <a:gd name="connsiteY386" fmla="*/ 94679 h 893159"/>
                  <a:gd name="connsiteX387" fmla="*/ 1049846 w 1065622"/>
                  <a:gd name="connsiteY387" fmla="*/ 90869 h 893159"/>
                  <a:gd name="connsiteX388" fmla="*/ 1065371 w 1065622"/>
                  <a:gd name="connsiteY388" fmla="*/ 26384 h 893159"/>
                  <a:gd name="connsiteX389" fmla="*/ 1065086 w 1065622"/>
                  <a:gd name="connsiteY389" fmla="*/ 11144 h 893159"/>
                  <a:gd name="connsiteX390" fmla="*/ 50482 w 1065622"/>
                  <a:gd name="connsiteY390" fmla="*/ 774002 h 893159"/>
                  <a:gd name="connsiteX391" fmla="*/ 39910 w 1065622"/>
                  <a:gd name="connsiteY391" fmla="*/ 790766 h 893159"/>
                  <a:gd name="connsiteX392" fmla="*/ 69437 w 1065622"/>
                  <a:gd name="connsiteY392" fmla="*/ 739807 h 893159"/>
                  <a:gd name="connsiteX393" fmla="*/ 73723 w 1065622"/>
                  <a:gd name="connsiteY393" fmla="*/ 730663 h 893159"/>
                  <a:gd name="connsiteX394" fmla="*/ 84011 w 1065622"/>
                  <a:gd name="connsiteY394" fmla="*/ 724472 h 893159"/>
                  <a:gd name="connsiteX395" fmla="*/ 94012 w 1065622"/>
                  <a:gd name="connsiteY395" fmla="*/ 715518 h 893159"/>
                  <a:gd name="connsiteX396" fmla="*/ 109442 w 1065622"/>
                  <a:gd name="connsiteY396" fmla="*/ 702469 h 893159"/>
                  <a:gd name="connsiteX397" fmla="*/ 110395 w 1065622"/>
                  <a:gd name="connsiteY397" fmla="*/ 701897 h 893159"/>
                  <a:gd name="connsiteX398" fmla="*/ 117824 w 1065622"/>
                  <a:gd name="connsiteY398" fmla="*/ 696373 h 893159"/>
                  <a:gd name="connsiteX399" fmla="*/ 50482 w 1065622"/>
                  <a:gd name="connsiteY399" fmla="*/ 774002 h 893159"/>
                  <a:gd name="connsiteX400" fmla="*/ 288227 w 1065622"/>
                  <a:gd name="connsiteY400" fmla="*/ 604742 h 893159"/>
                  <a:gd name="connsiteX401" fmla="*/ 191929 w 1065622"/>
                  <a:gd name="connsiteY401" fmla="*/ 634460 h 893159"/>
                  <a:gd name="connsiteX402" fmla="*/ 287941 w 1065622"/>
                  <a:gd name="connsiteY402" fmla="*/ 598170 h 893159"/>
                  <a:gd name="connsiteX403" fmla="*/ 353759 w 1065622"/>
                  <a:gd name="connsiteY403" fmla="*/ 576548 h 893159"/>
                  <a:gd name="connsiteX404" fmla="*/ 288227 w 1065622"/>
                  <a:gd name="connsiteY404" fmla="*/ 604742 h 893159"/>
                  <a:gd name="connsiteX405" fmla="*/ 1015746 w 1065622"/>
                  <a:gd name="connsiteY405" fmla="*/ 110014 h 893159"/>
                  <a:gd name="connsiteX406" fmla="*/ 1017080 w 1065622"/>
                  <a:gd name="connsiteY406" fmla="*/ 111062 h 893159"/>
                  <a:gd name="connsiteX407" fmla="*/ 1015746 w 1065622"/>
                  <a:gd name="connsiteY407" fmla="*/ 112204 h 893159"/>
                  <a:gd name="connsiteX408" fmla="*/ 1014413 w 1065622"/>
                  <a:gd name="connsiteY408" fmla="*/ 111157 h 893159"/>
                  <a:gd name="connsiteX409" fmla="*/ 1015746 w 1065622"/>
                  <a:gd name="connsiteY409" fmla="*/ 110014 h 893159"/>
                  <a:gd name="connsiteX410" fmla="*/ 998030 w 1065622"/>
                  <a:gd name="connsiteY410" fmla="*/ 137732 h 893159"/>
                  <a:gd name="connsiteX411" fmla="*/ 1008888 w 1065622"/>
                  <a:gd name="connsiteY411" fmla="*/ 119634 h 893159"/>
                  <a:gd name="connsiteX412" fmla="*/ 1012317 w 1065622"/>
                  <a:gd name="connsiteY412" fmla="*/ 118205 h 893159"/>
                  <a:gd name="connsiteX413" fmla="*/ 1010888 w 1065622"/>
                  <a:gd name="connsiteY413" fmla="*/ 124016 h 893159"/>
                  <a:gd name="connsiteX414" fmla="*/ 1010222 w 1065622"/>
                  <a:gd name="connsiteY414" fmla="*/ 129730 h 893159"/>
                  <a:gd name="connsiteX415" fmla="*/ 996410 w 1065622"/>
                  <a:gd name="connsiteY415" fmla="*/ 143256 h 893159"/>
                  <a:gd name="connsiteX416" fmla="*/ 998030 w 1065622"/>
                  <a:gd name="connsiteY416" fmla="*/ 137732 h 893159"/>
                  <a:gd name="connsiteX417" fmla="*/ 971741 w 1065622"/>
                  <a:gd name="connsiteY417" fmla="*/ 178403 h 893159"/>
                  <a:gd name="connsiteX418" fmla="*/ 972502 w 1065622"/>
                  <a:gd name="connsiteY418" fmla="*/ 178594 h 893159"/>
                  <a:gd name="connsiteX419" fmla="*/ 961930 w 1065622"/>
                  <a:gd name="connsiteY419" fmla="*/ 195358 h 893159"/>
                  <a:gd name="connsiteX420" fmla="*/ 971741 w 1065622"/>
                  <a:gd name="connsiteY420" fmla="*/ 178403 h 893159"/>
                  <a:gd name="connsiteX421" fmla="*/ 802957 w 1065622"/>
                  <a:gd name="connsiteY421" fmla="*/ 332708 h 893159"/>
                  <a:gd name="connsiteX422" fmla="*/ 819341 w 1065622"/>
                  <a:gd name="connsiteY422" fmla="*/ 322040 h 893159"/>
                  <a:gd name="connsiteX423" fmla="*/ 853059 w 1065622"/>
                  <a:gd name="connsiteY423" fmla="*/ 298704 h 893159"/>
                  <a:gd name="connsiteX424" fmla="*/ 898303 w 1065622"/>
                  <a:gd name="connsiteY424" fmla="*/ 260890 h 893159"/>
                  <a:gd name="connsiteX425" fmla="*/ 920972 w 1065622"/>
                  <a:gd name="connsiteY425" fmla="*/ 238792 h 893159"/>
                  <a:gd name="connsiteX426" fmla="*/ 954786 w 1065622"/>
                  <a:gd name="connsiteY426" fmla="*/ 199454 h 893159"/>
                  <a:gd name="connsiteX427" fmla="*/ 959168 w 1065622"/>
                  <a:gd name="connsiteY427" fmla="*/ 194882 h 893159"/>
                  <a:gd name="connsiteX428" fmla="*/ 961740 w 1065622"/>
                  <a:gd name="connsiteY428" fmla="*/ 195358 h 893159"/>
                  <a:gd name="connsiteX429" fmla="*/ 941546 w 1065622"/>
                  <a:gd name="connsiteY429" fmla="*/ 222123 h 893159"/>
                  <a:gd name="connsiteX430" fmla="*/ 927735 w 1065622"/>
                  <a:gd name="connsiteY430" fmla="*/ 238030 h 893159"/>
                  <a:gd name="connsiteX431" fmla="*/ 928592 w 1065622"/>
                  <a:gd name="connsiteY431" fmla="*/ 245745 h 893159"/>
                  <a:gd name="connsiteX432" fmla="*/ 924497 w 1065622"/>
                  <a:gd name="connsiteY432" fmla="*/ 251841 h 893159"/>
                  <a:gd name="connsiteX433" fmla="*/ 916305 w 1065622"/>
                  <a:gd name="connsiteY433" fmla="*/ 249079 h 893159"/>
                  <a:gd name="connsiteX434" fmla="*/ 913352 w 1065622"/>
                  <a:gd name="connsiteY434" fmla="*/ 252603 h 893159"/>
                  <a:gd name="connsiteX435" fmla="*/ 915352 w 1065622"/>
                  <a:gd name="connsiteY435" fmla="*/ 255746 h 893159"/>
                  <a:gd name="connsiteX436" fmla="*/ 909257 w 1065622"/>
                  <a:gd name="connsiteY436" fmla="*/ 256699 h 893159"/>
                  <a:gd name="connsiteX437" fmla="*/ 898017 w 1065622"/>
                  <a:gd name="connsiteY437" fmla="*/ 268415 h 893159"/>
                  <a:gd name="connsiteX438" fmla="*/ 901160 w 1065622"/>
                  <a:gd name="connsiteY438" fmla="*/ 268891 h 893159"/>
                  <a:gd name="connsiteX439" fmla="*/ 890016 w 1065622"/>
                  <a:gd name="connsiteY439" fmla="*/ 274987 h 893159"/>
                  <a:gd name="connsiteX440" fmla="*/ 886968 w 1065622"/>
                  <a:gd name="connsiteY440" fmla="*/ 279178 h 893159"/>
                  <a:gd name="connsiteX441" fmla="*/ 886492 w 1065622"/>
                  <a:gd name="connsiteY441" fmla="*/ 280797 h 893159"/>
                  <a:gd name="connsiteX442" fmla="*/ 885730 w 1065622"/>
                  <a:gd name="connsiteY442" fmla="*/ 281464 h 893159"/>
                  <a:gd name="connsiteX443" fmla="*/ 886206 w 1065622"/>
                  <a:gd name="connsiteY443" fmla="*/ 280607 h 893159"/>
                  <a:gd name="connsiteX444" fmla="*/ 886968 w 1065622"/>
                  <a:gd name="connsiteY444" fmla="*/ 278987 h 893159"/>
                  <a:gd name="connsiteX445" fmla="*/ 882396 w 1065622"/>
                  <a:gd name="connsiteY445" fmla="*/ 281178 h 893159"/>
                  <a:gd name="connsiteX446" fmla="*/ 880586 w 1065622"/>
                  <a:gd name="connsiteY446" fmla="*/ 284321 h 893159"/>
                  <a:gd name="connsiteX447" fmla="*/ 877824 w 1065622"/>
                  <a:gd name="connsiteY447" fmla="*/ 287941 h 893159"/>
                  <a:gd name="connsiteX448" fmla="*/ 872300 w 1065622"/>
                  <a:gd name="connsiteY448" fmla="*/ 289560 h 893159"/>
                  <a:gd name="connsiteX449" fmla="*/ 861536 w 1065622"/>
                  <a:gd name="connsiteY449" fmla="*/ 297466 h 893159"/>
                  <a:gd name="connsiteX450" fmla="*/ 844582 w 1065622"/>
                  <a:gd name="connsiteY450" fmla="*/ 310705 h 893159"/>
                  <a:gd name="connsiteX451" fmla="*/ 844582 w 1065622"/>
                  <a:gd name="connsiteY451" fmla="*/ 310705 h 893159"/>
                  <a:gd name="connsiteX452" fmla="*/ 821912 w 1065622"/>
                  <a:gd name="connsiteY452" fmla="*/ 323755 h 893159"/>
                  <a:gd name="connsiteX453" fmla="*/ 808101 w 1065622"/>
                  <a:gd name="connsiteY453" fmla="*/ 334994 h 893159"/>
                  <a:gd name="connsiteX454" fmla="*/ 807148 w 1065622"/>
                  <a:gd name="connsiteY454" fmla="*/ 341281 h 893159"/>
                  <a:gd name="connsiteX455" fmla="*/ 796862 w 1065622"/>
                  <a:gd name="connsiteY455" fmla="*/ 337471 h 893159"/>
                  <a:gd name="connsiteX456" fmla="*/ 802957 w 1065622"/>
                  <a:gd name="connsiteY456" fmla="*/ 332708 h 893159"/>
                  <a:gd name="connsiteX457" fmla="*/ 945832 w 1065622"/>
                  <a:gd name="connsiteY457" fmla="*/ 239459 h 893159"/>
                  <a:gd name="connsiteX458" fmla="*/ 945452 w 1065622"/>
                  <a:gd name="connsiteY458" fmla="*/ 238601 h 893159"/>
                  <a:gd name="connsiteX459" fmla="*/ 946595 w 1065622"/>
                  <a:gd name="connsiteY459" fmla="*/ 237268 h 893159"/>
                  <a:gd name="connsiteX460" fmla="*/ 946975 w 1065622"/>
                  <a:gd name="connsiteY460" fmla="*/ 238125 h 893159"/>
                  <a:gd name="connsiteX461" fmla="*/ 945832 w 1065622"/>
                  <a:gd name="connsiteY461" fmla="*/ 239459 h 893159"/>
                  <a:gd name="connsiteX462" fmla="*/ 946023 w 1065622"/>
                  <a:gd name="connsiteY462" fmla="*/ 250412 h 893159"/>
                  <a:gd name="connsiteX463" fmla="*/ 945547 w 1065622"/>
                  <a:gd name="connsiteY463" fmla="*/ 250222 h 893159"/>
                  <a:gd name="connsiteX464" fmla="*/ 946023 w 1065622"/>
                  <a:gd name="connsiteY464" fmla="*/ 249746 h 893159"/>
                  <a:gd name="connsiteX465" fmla="*/ 946023 w 1065622"/>
                  <a:gd name="connsiteY465" fmla="*/ 250412 h 893159"/>
                  <a:gd name="connsiteX466" fmla="*/ 937450 w 1065622"/>
                  <a:gd name="connsiteY466" fmla="*/ 260890 h 893159"/>
                  <a:gd name="connsiteX467" fmla="*/ 936689 w 1065622"/>
                  <a:gd name="connsiteY467" fmla="*/ 260985 h 893159"/>
                  <a:gd name="connsiteX468" fmla="*/ 936784 w 1065622"/>
                  <a:gd name="connsiteY468" fmla="*/ 260128 h 893159"/>
                  <a:gd name="connsiteX469" fmla="*/ 937450 w 1065622"/>
                  <a:gd name="connsiteY469" fmla="*/ 260890 h 893159"/>
                  <a:gd name="connsiteX470" fmla="*/ 860012 w 1065622"/>
                  <a:gd name="connsiteY470" fmla="*/ 303562 h 893159"/>
                  <a:gd name="connsiteX471" fmla="*/ 858679 w 1065622"/>
                  <a:gd name="connsiteY471" fmla="*/ 304324 h 893159"/>
                  <a:gd name="connsiteX472" fmla="*/ 858869 w 1065622"/>
                  <a:gd name="connsiteY472" fmla="*/ 302419 h 893159"/>
                  <a:gd name="connsiteX473" fmla="*/ 859727 w 1065622"/>
                  <a:gd name="connsiteY473" fmla="*/ 302038 h 893159"/>
                  <a:gd name="connsiteX474" fmla="*/ 860012 w 1065622"/>
                  <a:gd name="connsiteY474" fmla="*/ 303562 h 893159"/>
                  <a:gd name="connsiteX475" fmla="*/ 853154 w 1065622"/>
                  <a:gd name="connsiteY475" fmla="*/ 308324 h 893159"/>
                  <a:gd name="connsiteX476" fmla="*/ 853154 w 1065622"/>
                  <a:gd name="connsiteY476" fmla="*/ 309182 h 893159"/>
                  <a:gd name="connsiteX477" fmla="*/ 851821 w 1065622"/>
                  <a:gd name="connsiteY477" fmla="*/ 310515 h 893159"/>
                  <a:gd name="connsiteX478" fmla="*/ 851725 w 1065622"/>
                  <a:gd name="connsiteY478" fmla="*/ 308896 h 893159"/>
                  <a:gd name="connsiteX479" fmla="*/ 853154 w 1065622"/>
                  <a:gd name="connsiteY479" fmla="*/ 308324 h 893159"/>
                  <a:gd name="connsiteX480" fmla="*/ 851535 w 1065622"/>
                  <a:gd name="connsiteY480" fmla="*/ 310801 h 893159"/>
                  <a:gd name="connsiteX481" fmla="*/ 844487 w 1065622"/>
                  <a:gd name="connsiteY481" fmla="*/ 310991 h 893159"/>
                  <a:gd name="connsiteX482" fmla="*/ 849249 w 1065622"/>
                  <a:gd name="connsiteY482" fmla="*/ 310229 h 893159"/>
                  <a:gd name="connsiteX483" fmla="*/ 851535 w 1065622"/>
                  <a:gd name="connsiteY483" fmla="*/ 310801 h 893159"/>
                  <a:gd name="connsiteX484" fmla="*/ 827056 w 1065622"/>
                  <a:gd name="connsiteY484" fmla="*/ 328041 h 893159"/>
                  <a:gd name="connsiteX485" fmla="*/ 815054 w 1065622"/>
                  <a:gd name="connsiteY485" fmla="*/ 334804 h 893159"/>
                  <a:gd name="connsiteX486" fmla="*/ 826675 w 1065622"/>
                  <a:gd name="connsiteY486" fmla="*/ 328041 h 893159"/>
                  <a:gd name="connsiteX487" fmla="*/ 826865 w 1065622"/>
                  <a:gd name="connsiteY487" fmla="*/ 327755 h 893159"/>
                  <a:gd name="connsiteX488" fmla="*/ 827056 w 1065622"/>
                  <a:gd name="connsiteY488" fmla="*/ 328041 h 893159"/>
                  <a:gd name="connsiteX489" fmla="*/ 735902 w 1065622"/>
                  <a:gd name="connsiteY489" fmla="*/ 372809 h 893159"/>
                  <a:gd name="connsiteX490" fmla="*/ 762476 w 1065622"/>
                  <a:gd name="connsiteY490" fmla="*/ 356616 h 893159"/>
                  <a:gd name="connsiteX491" fmla="*/ 765810 w 1065622"/>
                  <a:gd name="connsiteY491" fmla="*/ 354521 h 893159"/>
                  <a:gd name="connsiteX492" fmla="*/ 774192 w 1065622"/>
                  <a:gd name="connsiteY492" fmla="*/ 348901 h 893159"/>
                  <a:gd name="connsiteX493" fmla="*/ 788384 w 1065622"/>
                  <a:gd name="connsiteY493" fmla="*/ 342614 h 893159"/>
                  <a:gd name="connsiteX494" fmla="*/ 792194 w 1065622"/>
                  <a:gd name="connsiteY494" fmla="*/ 341662 h 893159"/>
                  <a:gd name="connsiteX495" fmla="*/ 792766 w 1065622"/>
                  <a:gd name="connsiteY495" fmla="*/ 343281 h 893159"/>
                  <a:gd name="connsiteX496" fmla="*/ 788956 w 1065622"/>
                  <a:gd name="connsiteY496" fmla="*/ 346710 h 893159"/>
                  <a:gd name="connsiteX497" fmla="*/ 771811 w 1065622"/>
                  <a:gd name="connsiteY497" fmla="*/ 356616 h 893159"/>
                  <a:gd name="connsiteX498" fmla="*/ 767143 w 1065622"/>
                  <a:gd name="connsiteY498" fmla="*/ 358712 h 893159"/>
                  <a:gd name="connsiteX499" fmla="*/ 759523 w 1065622"/>
                  <a:gd name="connsiteY499" fmla="*/ 367189 h 893159"/>
                  <a:gd name="connsiteX500" fmla="*/ 753809 w 1065622"/>
                  <a:gd name="connsiteY500" fmla="*/ 370999 h 893159"/>
                  <a:gd name="connsiteX501" fmla="*/ 747332 w 1065622"/>
                  <a:gd name="connsiteY501" fmla="*/ 371570 h 893159"/>
                  <a:gd name="connsiteX502" fmla="*/ 740950 w 1065622"/>
                  <a:gd name="connsiteY502" fmla="*/ 375095 h 893159"/>
                  <a:gd name="connsiteX503" fmla="*/ 738092 w 1065622"/>
                  <a:gd name="connsiteY503" fmla="*/ 376238 h 893159"/>
                  <a:gd name="connsiteX504" fmla="*/ 735521 w 1065622"/>
                  <a:gd name="connsiteY504" fmla="*/ 375475 h 893159"/>
                  <a:gd name="connsiteX505" fmla="*/ 735902 w 1065622"/>
                  <a:gd name="connsiteY505" fmla="*/ 372809 h 893159"/>
                  <a:gd name="connsiteX506" fmla="*/ 791527 w 1065622"/>
                  <a:gd name="connsiteY506" fmla="*/ 350425 h 893159"/>
                  <a:gd name="connsiteX507" fmla="*/ 790766 w 1065622"/>
                  <a:gd name="connsiteY507" fmla="*/ 350996 h 893159"/>
                  <a:gd name="connsiteX508" fmla="*/ 790575 w 1065622"/>
                  <a:gd name="connsiteY508" fmla="*/ 350139 h 893159"/>
                  <a:gd name="connsiteX509" fmla="*/ 791337 w 1065622"/>
                  <a:gd name="connsiteY509" fmla="*/ 349567 h 893159"/>
                  <a:gd name="connsiteX510" fmla="*/ 791527 w 1065622"/>
                  <a:gd name="connsiteY510" fmla="*/ 350425 h 893159"/>
                  <a:gd name="connsiteX511" fmla="*/ 717614 w 1065622"/>
                  <a:gd name="connsiteY511" fmla="*/ 381571 h 893159"/>
                  <a:gd name="connsiteX512" fmla="*/ 731425 w 1065622"/>
                  <a:gd name="connsiteY512" fmla="*/ 375952 h 893159"/>
                  <a:gd name="connsiteX513" fmla="*/ 731520 w 1065622"/>
                  <a:gd name="connsiteY513" fmla="*/ 378142 h 893159"/>
                  <a:gd name="connsiteX514" fmla="*/ 719995 w 1065622"/>
                  <a:gd name="connsiteY514" fmla="*/ 386334 h 893159"/>
                  <a:gd name="connsiteX515" fmla="*/ 715423 w 1065622"/>
                  <a:gd name="connsiteY515" fmla="*/ 386620 h 893159"/>
                  <a:gd name="connsiteX516" fmla="*/ 717614 w 1065622"/>
                  <a:gd name="connsiteY516" fmla="*/ 381571 h 893159"/>
                  <a:gd name="connsiteX517" fmla="*/ 705422 w 1065622"/>
                  <a:gd name="connsiteY517" fmla="*/ 385858 h 893159"/>
                  <a:gd name="connsiteX518" fmla="*/ 710660 w 1065622"/>
                  <a:gd name="connsiteY518" fmla="*/ 388239 h 893159"/>
                  <a:gd name="connsiteX519" fmla="*/ 705708 w 1065622"/>
                  <a:gd name="connsiteY519" fmla="*/ 391478 h 893159"/>
                  <a:gd name="connsiteX520" fmla="*/ 702088 w 1065622"/>
                  <a:gd name="connsiteY520" fmla="*/ 388906 h 893159"/>
                  <a:gd name="connsiteX521" fmla="*/ 705422 w 1065622"/>
                  <a:gd name="connsiteY521" fmla="*/ 385858 h 893159"/>
                  <a:gd name="connsiteX522" fmla="*/ 697706 w 1065622"/>
                  <a:gd name="connsiteY522" fmla="*/ 393859 h 893159"/>
                  <a:gd name="connsiteX523" fmla="*/ 678180 w 1065622"/>
                  <a:gd name="connsiteY523" fmla="*/ 403384 h 893159"/>
                  <a:gd name="connsiteX524" fmla="*/ 697706 w 1065622"/>
                  <a:gd name="connsiteY524" fmla="*/ 393859 h 893159"/>
                  <a:gd name="connsiteX525" fmla="*/ 683133 w 1065622"/>
                  <a:gd name="connsiteY525" fmla="*/ 442532 h 893159"/>
                  <a:gd name="connsiteX526" fmla="*/ 681800 w 1065622"/>
                  <a:gd name="connsiteY526" fmla="*/ 440531 h 893159"/>
                  <a:gd name="connsiteX527" fmla="*/ 683990 w 1065622"/>
                  <a:gd name="connsiteY527" fmla="*/ 439103 h 893159"/>
                  <a:gd name="connsiteX528" fmla="*/ 685324 w 1065622"/>
                  <a:gd name="connsiteY528" fmla="*/ 440817 h 893159"/>
                  <a:gd name="connsiteX529" fmla="*/ 683133 w 1065622"/>
                  <a:gd name="connsiteY529" fmla="*/ 442532 h 893159"/>
                  <a:gd name="connsiteX530" fmla="*/ 712756 w 1065622"/>
                  <a:gd name="connsiteY530" fmla="*/ 434054 h 893159"/>
                  <a:gd name="connsiteX531" fmla="*/ 711708 w 1065622"/>
                  <a:gd name="connsiteY531" fmla="*/ 433483 h 893159"/>
                  <a:gd name="connsiteX532" fmla="*/ 712184 w 1065622"/>
                  <a:gd name="connsiteY532" fmla="*/ 432911 h 893159"/>
                  <a:gd name="connsiteX533" fmla="*/ 712851 w 1065622"/>
                  <a:gd name="connsiteY533" fmla="*/ 433197 h 893159"/>
                  <a:gd name="connsiteX534" fmla="*/ 712756 w 1065622"/>
                  <a:gd name="connsiteY534" fmla="*/ 434054 h 893159"/>
                  <a:gd name="connsiteX535" fmla="*/ 795338 w 1065622"/>
                  <a:gd name="connsiteY535" fmla="*/ 382334 h 893159"/>
                  <a:gd name="connsiteX536" fmla="*/ 792766 w 1065622"/>
                  <a:gd name="connsiteY536" fmla="*/ 388811 h 893159"/>
                  <a:gd name="connsiteX537" fmla="*/ 790194 w 1065622"/>
                  <a:gd name="connsiteY537" fmla="*/ 389573 h 893159"/>
                  <a:gd name="connsiteX538" fmla="*/ 787337 w 1065622"/>
                  <a:gd name="connsiteY538" fmla="*/ 382810 h 893159"/>
                  <a:gd name="connsiteX539" fmla="*/ 787242 w 1065622"/>
                  <a:gd name="connsiteY539" fmla="*/ 382810 h 893159"/>
                  <a:gd name="connsiteX540" fmla="*/ 798957 w 1065622"/>
                  <a:gd name="connsiteY540" fmla="*/ 376904 h 893159"/>
                  <a:gd name="connsiteX541" fmla="*/ 795338 w 1065622"/>
                  <a:gd name="connsiteY541" fmla="*/ 382334 h 893159"/>
                  <a:gd name="connsiteX542" fmla="*/ 828199 w 1065622"/>
                  <a:gd name="connsiteY542" fmla="*/ 366522 h 893159"/>
                  <a:gd name="connsiteX543" fmla="*/ 825818 w 1065622"/>
                  <a:gd name="connsiteY543" fmla="*/ 367855 h 893159"/>
                  <a:gd name="connsiteX544" fmla="*/ 824389 w 1065622"/>
                  <a:gd name="connsiteY544" fmla="*/ 364712 h 893159"/>
                  <a:gd name="connsiteX545" fmla="*/ 830199 w 1065622"/>
                  <a:gd name="connsiteY545" fmla="*/ 358426 h 893159"/>
                  <a:gd name="connsiteX546" fmla="*/ 828199 w 1065622"/>
                  <a:gd name="connsiteY546" fmla="*/ 366522 h 893159"/>
                  <a:gd name="connsiteX547" fmla="*/ 831152 w 1065622"/>
                  <a:gd name="connsiteY547" fmla="*/ 354902 h 893159"/>
                  <a:gd name="connsiteX548" fmla="*/ 822389 w 1065622"/>
                  <a:gd name="connsiteY548" fmla="*/ 361759 h 893159"/>
                  <a:gd name="connsiteX549" fmla="*/ 818865 w 1065622"/>
                  <a:gd name="connsiteY549" fmla="*/ 363379 h 893159"/>
                  <a:gd name="connsiteX550" fmla="*/ 819626 w 1065622"/>
                  <a:gd name="connsiteY550" fmla="*/ 363950 h 893159"/>
                  <a:gd name="connsiteX551" fmla="*/ 818959 w 1065622"/>
                  <a:gd name="connsiteY551" fmla="*/ 366332 h 893159"/>
                  <a:gd name="connsiteX552" fmla="*/ 817340 w 1065622"/>
                  <a:gd name="connsiteY552" fmla="*/ 366332 h 893159"/>
                  <a:gd name="connsiteX553" fmla="*/ 817055 w 1065622"/>
                  <a:gd name="connsiteY553" fmla="*/ 364522 h 893159"/>
                  <a:gd name="connsiteX554" fmla="*/ 817245 w 1065622"/>
                  <a:gd name="connsiteY554" fmla="*/ 364141 h 893159"/>
                  <a:gd name="connsiteX555" fmla="*/ 804767 w 1065622"/>
                  <a:gd name="connsiteY555" fmla="*/ 371856 h 893159"/>
                  <a:gd name="connsiteX556" fmla="*/ 800481 w 1065622"/>
                  <a:gd name="connsiteY556" fmla="*/ 370713 h 893159"/>
                  <a:gd name="connsiteX557" fmla="*/ 788575 w 1065622"/>
                  <a:gd name="connsiteY557" fmla="*/ 377000 h 893159"/>
                  <a:gd name="connsiteX558" fmla="*/ 789813 w 1065622"/>
                  <a:gd name="connsiteY558" fmla="*/ 377476 h 893159"/>
                  <a:gd name="connsiteX559" fmla="*/ 786955 w 1065622"/>
                  <a:gd name="connsiteY559" fmla="*/ 383000 h 893159"/>
                  <a:gd name="connsiteX560" fmla="*/ 776859 w 1065622"/>
                  <a:gd name="connsiteY560" fmla="*/ 386525 h 893159"/>
                  <a:gd name="connsiteX561" fmla="*/ 775431 w 1065622"/>
                  <a:gd name="connsiteY561" fmla="*/ 387763 h 893159"/>
                  <a:gd name="connsiteX562" fmla="*/ 772954 w 1065622"/>
                  <a:gd name="connsiteY562" fmla="*/ 391001 h 893159"/>
                  <a:gd name="connsiteX563" fmla="*/ 777430 w 1065622"/>
                  <a:gd name="connsiteY563" fmla="*/ 392430 h 893159"/>
                  <a:gd name="connsiteX564" fmla="*/ 767334 w 1065622"/>
                  <a:gd name="connsiteY564" fmla="*/ 399859 h 893159"/>
                  <a:gd name="connsiteX565" fmla="*/ 773049 w 1065622"/>
                  <a:gd name="connsiteY565" fmla="*/ 400717 h 893159"/>
                  <a:gd name="connsiteX566" fmla="*/ 752190 w 1065622"/>
                  <a:gd name="connsiteY566" fmla="*/ 404622 h 893159"/>
                  <a:gd name="connsiteX567" fmla="*/ 772001 w 1065622"/>
                  <a:gd name="connsiteY567" fmla="*/ 391668 h 893159"/>
                  <a:gd name="connsiteX568" fmla="*/ 770954 w 1065622"/>
                  <a:gd name="connsiteY568" fmla="*/ 391478 h 893159"/>
                  <a:gd name="connsiteX569" fmla="*/ 761048 w 1065622"/>
                  <a:gd name="connsiteY569" fmla="*/ 398812 h 893159"/>
                  <a:gd name="connsiteX570" fmla="*/ 762381 w 1065622"/>
                  <a:gd name="connsiteY570" fmla="*/ 396812 h 893159"/>
                  <a:gd name="connsiteX571" fmla="*/ 747236 w 1065622"/>
                  <a:gd name="connsiteY571" fmla="*/ 403384 h 893159"/>
                  <a:gd name="connsiteX572" fmla="*/ 744284 w 1065622"/>
                  <a:gd name="connsiteY572" fmla="*/ 409861 h 893159"/>
                  <a:gd name="connsiteX573" fmla="*/ 742379 w 1065622"/>
                  <a:gd name="connsiteY573" fmla="*/ 412147 h 893159"/>
                  <a:gd name="connsiteX574" fmla="*/ 709041 w 1065622"/>
                  <a:gd name="connsiteY574" fmla="*/ 429482 h 893159"/>
                  <a:gd name="connsiteX575" fmla="*/ 703421 w 1065622"/>
                  <a:gd name="connsiteY575" fmla="*/ 427292 h 893159"/>
                  <a:gd name="connsiteX576" fmla="*/ 679704 w 1065622"/>
                  <a:gd name="connsiteY576" fmla="*/ 436150 h 893159"/>
                  <a:gd name="connsiteX577" fmla="*/ 681514 w 1065622"/>
                  <a:gd name="connsiteY577" fmla="*/ 435007 h 893159"/>
                  <a:gd name="connsiteX578" fmla="*/ 679514 w 1065622"/>
                  <a:gd name="connsiteY578" fmla="*/ 434816 h 893159"/>
                  <a:gd name="connsiteX579" fmla="*/ 669036 w 1065622"/>
                  <a:gd name="connsiteY579" fmla="*/ 434530 h 893159"/>
                  <a:gd name="connsiteX580" fmla="*/ 671608 w 1065622"/>
                  <a:gd name="connsiteY580" fmla="*/ 429863 h 893159"/>
                  <a:gd name="connsiteX581" fmla="*/ 677894 w 1065622"/>
                  <a:gd name="connsiteY581" fmla="*/ 426339 h 893159"/>
                  <a:gd name="connsiteX582" fmla="*/ 699325 w 1065622"/>
                  <a:gd name="connsiteY582" fmla="*/ 412147 h 893159"/>
                  <a:gd name="connsiteX583" fmla="*/ 710184 w 1065622"/>
                  <a:gd name="connsiteY583" fmla="*/ 404241 h 893159"/>
                  <a:gd name="connsiteX584" fmla="*/ 729425 w 1065622"/>
                  <a:gd name="connsiteY584" fmla="*/ 397764 h 893159"/>
                  <a:gd name="connsiteX585" fmla="*/ 734283 w 1065622"/>
                  <a:gd name="connsiteY585" fmla="*/ 401479 h 893159"/>
                  <a:gd name="connsiteX586" fmla="*/ 738759 w 1065622"/>
                  <a:gd name="connsiteY586" fmla="*/ 398336 h 893159"/>
                  <a:gd name="connsiteX587" fmla="*/ 742283 w 1065622"/>
                  <a:gd name="connsiteY587" fmla="*/ 400526 h 893159"/>
                  <a:gd name="connsiteX588" fmla="*/ 745331 w 1065622"/>
                  <a:gd name="connsiteY588" fmla="*/ 398812 h 893159"/>
                  <a:gd name="connsiteX589" fmla="*/ 745712 w 1065622"/>
                  <a:gd name="connsiteY589" fmla="*/ 397859 h 893159"/>
                  <a:gd name="connsiteX590" fmla="*/ 747332 w 1065622"/>
                  <a:gd name="connsiteY590" fmla="*/ 388430 h 893159"/>
                  <a:gd name="connsiteX591" fmla="*/ 764477 w 1065622"/>
                  <a:gd name="connsiteY591" fmla="*/ 378428 h 893159"/>
                  <a:gd name="connsiteX592" fmla="*/ 770858 w 1065622"/>
                  <a:gd name="connsiteY592" fmla="*/ 383191 h 893159"/>
                  <a:gd name="connsiteX593" fmla="*/ 780383 w 1065622"/>
                  <a:gd name="connsiteY593" fmla="*/ 377285 h 893159"/>
                  <a:gd name="connsiteX594" fmla="*/ 778955 w 1065622"/>
                  <a:gd name="connsiteY594" fmla="*/ 372904 h 893159"/>
                  <a:gd name="connsiteX595" fmla="*/ 775049 w 1065622"/>
                  <a:gd name="connsiteY595" fmla="*/ 374713 h 893159"/>
                  <a:gd name="connsiteX596" fmla="*/ 770382 w 1065622"/>
                  <a:gd name="connsiteY596" fmla="*/ 376142 h 893159"/>
                  <a:gd name="connsiteX597" fmla="*/ 781336 w 1065622"/>
                  <a:gd name="connsiteY597" fmla="*/ 368808 h 893159"/>
                  <a:gd name="connsiteX598" fmla="*/ 783336 w 1065622"/>
                  <a:gd name="connsiteY598" fmla="*/ 368713 h 893159"/>
                  <a:gd name="connsiteX599" fmla="*/ 784384 w 1065622"/>
                  <a:gd name="connsiteY599" fmla="*/ 374237 h 893159"/>
                  <a:gd name="connsiteX600" fmla="*/ 791433 w 1065622"/>
                  <a:gd name="connsiteY600" fmla="*/ 368903 h 893159"/>
                  <a:gd name="connsiteX601" fmla="*/ 791433 w 1065622"/>
                  <a:gd name="connsiteY601" fmla="*/ 368808 h 893159"/>
                  <a:gd name="connsiteX602" fmla="*/ 792575 w 1065622"/>
                  <a:gd name="connsiteY602" fmla="*/ 367379 h 893159"/>
                  <a:gd name="connsiteX603" fmla="*/ 792956 w 1065622"/>
                  <a:gd name="connsiteY603" fmla="*/ 367760 h 893159"/>
                  <a:gd name="connsiteX604" fmla="*/ 806577 w 1065622"/>
                  <a:gd name="connsiteY604" fmla="*/ 358235 h 893159"/>
                  <a:gd name="connsiteX605" fmla="*/ 815340 w 1065622"/>
                  <a:gd name="connsiteY605" fmla="*/ 351568 h 893159"/>
                  <a:gd name="connsiteX606" fmla="*/ 832485 w 1065622"/>
                  <a:gd name="connsiteY606" fmla="*/ 339280 h 893159"/>
                  <a:gd name="connsiteX607" fmla="*/ 844868 w 1065622"/>
                  <a:gd name="connsiteY607" fmla="*/ 328232 h 893159"/>
                  <a:gd name="connsiteX608" fmla="*/ 848297 w 1065622"/>
                  <a:gd name="connsiteY608" fmla="*/ 326803 h 893159"/>
                  <a:gd name="connsiteX609" fmla="*/ 836962 w 1065622"/>
                  <a:gd name="connsiteY609" fmla="*/ 340709 h 893159"/>
                  <a:gd name="connsiteX610" fmla="*/ 843820 w 1065622"/>
                  <a:gd name="connsiteY610" fmla="*/ 338423 h 893159"/>
                  <a:gd name="connsiteX611" fmla="*/ 837248 w 1065622"/>
                  <a:gd name="connsiteY611" fmla="*/ 346329 h 893159"/>
                  <a:gd name="connsiteX612" fmla="*/ 837152 w 1065622"/>
                  <a:gd name="connsiteY612" fmla="*/ 346234 h 893159"/>
                  <a:gd name="connsiteX613" fmla="*/ 837343 w 1065622"/>
                  <a:gd name="connsiteY613" fmla="*/ 347282 h 893159"/>
                  <a:gd name="connsiteX614" fmla="*/ 831818 w 1065622"/>
                  <a:gd name="connsiteY614" fmla="*/ 354140 h 893159"/>
                  <a:gd name="connsiteX615" fmla="*/ 831152 w 1065622"/>
                  <a:gd name="connsiteY615" fmla="*/ 354902 h 893159"/>
                  <a:gd name="connsiteX616" fmla="*/ 965931 w 1065622"/>
                  <a:gd name="connsiteY616" fmla="*/ 245269 h 893159"/>
                  <a:gd name="connsiteX617" fmla="*/ 947357 w 1065622"/>
                  <a:gd name="connsiteY617" fmla="*/ 265081 h 893159"/>
                  <a:gd name="connsiteX618" fmla="*/ 937260 w 1065622"/>
                  <a:gd name="connsiteY618" fmla="*/ 274701 h 893159"/>
                  <a:gd name="connsiteX619" fmla="*/ 947452 w 1065622"/>
                  <a:gd name="connsiteY619" fmla="*/ 262033 h 893159"/>
                  <a:gd name="connsiteX620" fmla="*/ 916305 w 1065622"/>
                  <a:gd name="connsiteY620" fmla="*/ 297942 h 893159"/>
                  <a:gd name="connsiteX621" fmla="*/ 900779 w 1065622"/>
                  <a:gd name="connsiteY621" fmla="*/ 313658 h 893159"/>
                  <a:gd name="connsiteX622" fmla="*/ 891730 w 1065622"/>
                  <a:gd name="connsiteY622" fmla="*/ 315563 h 893159"/>
                  <a:gd name="connsiteX623" fmla="*/ 893064 w 1065622"/>
                  <a:gd name="connsiteY623" fmla="*/ 312039 h 893159"/>
                  <a:gd name="connsiteX624" fmla="*/ 890683 w 1065622"/>
                  <a:gd name="connsiteY624" fmla="*/ 313658 h 893159"/>
                  <a:gd name="connsiteX625" fmla="*/ 888682 w 1065622"/>
                  <a:gd name="connsiteY625" fmla="*/ 315182 h 893159"/>
                  <a:gd name="connsiteX626" fmla="*/ 889731 w 1065622"/>
                  <a:gd name="connsiteY626" fmla="*/ 312230 h 893159"/>
                  <a:gd name="connsiteX627" fmla="*/ 908495 w 1065622"/>
                  <a:gd name="connsiteY627" fmla="*/ 296513 h 893159"/>
                  <a:gd name="connsiteX628" fmla="*/ 910209 w 1065622"/>
                  <a:gd name="connsiteY628" fmla="*/ 291751 h 893159"/>
                  <a:gd name="connsiteX629" fmla="*/ 911067 w 1065622"/>
                  <a:gd name="connsiteY629" fmla="*/ 288608 h 893159"/>
                  <a:gd name="connsiteX630" fmla="*/ 894016 w 1065622"/>
                  <a:gd name="connsiteY630" fmla="*/ 306610 h 893159"/>
                  <a:gd name="connsiteX631" fmla="*/ 834580 w 1065622"/>
                  <a:gd name="connsiteY631" fmla="*/ 353854 h 893159"/>
                  <a:gd name="connsiteX632" fmla="*/ 839343 w 1065622"/>
                  <a:gd name="connsiteY632" fmla="*/ 348805 h 893159"/>
                  <a:gd name="connsiteX633" fmla="*/ 838867 w 1065622"/>
                  <a:gd name="connsiteY633" fmla="*/ 349091 h 893159"/>
                  <a:gd name="connsiteX634" fmla="*/ 838009 w 1065622"/>
                  <a:gd name="connsiteY634" fmla="*/ 350234 h 893159"/>
                  <a:gd name="connsiteX635" fmla="*/ 837915 w 1065622"/>
                  <a:gd name="connsiteY635" fmla="*/ 349567 h 893159"/>
                  <a:gd name="connsiteX636" fmla="*/ 838867 w 1065622"/>
                  <a:gd name="connsiteY636" fmla="*/ 349091 h 893159"/>
                  <a:gd name="connsiteX637" fmla="*/ 839343 w 1065622"/>
                  <a:gd name="connsiteY637" fmla="*/ 348425 h 893159"/>
                  <a:gd name="connsiteX638" fmla="*/ 839724 w 1065622"/>
                  <a:gd name="connsiteY638" fmla="*/ 348329 h 893159"/>
                  <a:gd name="connsiteX639" fmla="*/ 840486 w 1065622"/>
                  <a:gd name="connsiteY639" fmla="*/ 347091 h 893159"/>
                  <a:gd name="connsiteX640" fmla="*/ 841153 w 1065622"/>
                  <a:gd name="connsiteY640" fmla="*/ 346996 h 893159"/>
                  <a:gd name="connsiteX641" fmla="*/ 848583 w 1065622"/>
                  <a:gd name="connsiteY641" fmla="*/ 339947 h 893159"/>
                  <a:gd name="connsiteX642" fmla="*/ 862965 w 1065622"/>
                  <a:gd name="connsiteY642" fmla="*/ 327088 h 893159"/>
                  <a:gd name="connsiteX643" fmla="*/ 862965 w 1065622"/>
                  <a:gd name="connsiteY643" fmla="*/ 327088 h 893159"/>
                  <a:gd name="connsiteX644" fmla="*/ 863060 w 1065622"/>
                  <a:gd name="connsiteY644" fmla="*/ 327088 h 893159"/>
                  <a:gd name="connsiteX645" fmla="*/ 911447 w 1065622"/>
                  <a:gd name="connsiteY645" fmla="*/ 284226 h 893159"/>
                  <a:gd name="connsiteX646" fmla="*/ 919067 w 1065622"/>
                  <a:gd name="connsiteY646" fmla="*/ 277940 h 893159"/>
                  <a:gd name="connsiteX647" fmla="*/ 932212 w 1065622"/>
                  <a:gd name="connsiteY647" fmla="*/ 268129 h 893159"/>
                  <a:gd name="connsiteX648" fmla="*/ 917162 w 1065622"/>
                  <a:gd name="connsiteY648" fmla="*/ 282702 h 893159"/>
                  <a:gd name="connsiteX649" fmla="*/ 918686 w 1065622"/>
                  <a:gd name="connsiteY649" fmla="*/ 282035 h 893159"/>
                  <a:gd name="connsiteX650" fmla="*/ 921448 w 1065622"/>
                  <a:gd name="connsiteY650" fmla="*/ 285559 h 893159"/>
                  <a:gd name="connsiteX651" fmla="*/ 926687 w 1065622"/>
                  <a:gd name="connsiteY651" fmla="*/ 280321 h 893159"/>
                  <a:gd name="connsiteX652" fmla="*/ 934784 w 1065622"/>
                  <a:gd name="connsiteY652" fmla="*/ 270796 h 893159"/>
                  <a:gd name="connsiteX653" fmla="*/ 937165 w 1065622"/>
                  <a:gd name="connsiteY653" fmla="*/ 267367 h 893159"/>
                  <a:gd name="connsiteX654" fmla="*/ 944118 w 1065622"/>
                  <a:gd name="connsiteY654" fmla="*/ 258128 h 893159"/>
                  <a:gd name="connsiteX655" fmla="*/ 954024 w 1065622"/>
                  <a:gd name="connsiteY655" fmla="*/ 246031 h 893159"/>
                  <a:gd name="connsiteX656" fmla="*/ 957739 w 1065622"/>
                  <a:gd name="connsiteY656" fmla="*/ 244412 h 893159"/>
                  <a:gd name="connsiteX657" fmla="*/ 953452 w 1065622"/>
                  <a:gd name="connsiteY657" fmla="*/ 250984 h 893159"/>
                  <a:gd name="connsiteX658" fmla="*/ 950309 w 1065622"/>
                  <a:gd name="connsiteY658" fmla="*/ 258699 h 893159"/>
                  <a:gd name="connsiteX659" fmla="*/ 968217 w 1065622"/>
                  <a:gd name="connsiteY659" fmla="*/ 236506 h 893159"/>
                  <a:gd name="connsiteX660" fmla="*/ 972693 w 1065622"/>
                  <a:gd name="connsiteY660" fmla="*/ 231267 h 893159"/>
                  <a:gd name="connsiteX661" fmla="*/ 965931 w 1065622"/>
                  <a:gd name="connsiteY661" fmla="*/ 245269 h 893159"/>
                  <a:gd name="connsiteX662" fmla="*/ 972979 w 1065622"/>
                  <a:gd name="connsiteY662" fmla="*/ 178022 h 893159"/>
                  <a:gd name="connsiteX663" fmla="*/ 976408 w 1065622"/>
                  <a:gd name="connsiteY663" fmla="*/ 171450 h 893159"/>
                  <a:gd name="connsiteX664" fmla="*/ 972979 w 1065622"/>
                  <a:gd name="connsiteY664" fmla="*/ 178022 h 893159"/>
                  <a:gd name="connsiteX665" fmla="*/ 993362 w 1065622"/>
                  <a:gd name="connsiteY665" fmla="*/ 146209 h 893159"/>
                  <a:gd name="connsiteX666" fmla="*/ 998887 w 1065622"/>
                  <a:gd name="connsiteY666" fmla="*/ 152019 h 893159"/>
                  <a:gd name="connsiteX667" fmla="*/ 993172 w 1065622"/>
                  <a:gd name="connsiteY667" fmla="*/ 156020 h 893159"/>
                  <a:gd name="connsiteX668" fmla="*/ 986028 w 1065622"/>
                  <a:gd name="connsiteY668" fmla="*/ 161449 h 893159"/>
                  <a:gd name="connsiteX669" fmla="*/ 979932 w 1065622"/>
                  <a:gd name="connsiteY669" fmla="*/ 170021 h 893159"/>
                  <a:gd name="connsiteX670" fmla="*/ 976408 w 1065622"/>
                  <a:gd name="connsiteY670" fmla="*/ 171355 h 893159"/>
                  <a:gd name="connsiteX671" fmla="*/ 993362 w 1065622"/>
                  <a:gd name="connsiteY671" fmla="*/ 146209 h 893159"/>
                  <a:gd name="connsiteX672" fmla="*/ 1010888 w 1065622"/>
                  <a:gd name="connsiteY672" fmla="*/ 157829 h 893159"/>
                  <a:gd name="connsiteX673" fmla="*/ 1003935 w 1065622"/>
                  <a:gd name="connsiteY673" fmla="*/ 166973 h 893159"/>
                  <a:gd name="connsiteX674" fmla="*/ 1001935 w 1065622"/>
                  <a:gd name="connsiteY674" fmla="*/ 170593 h 893159"/>
                  <a:gd name="connsiteX675" fmla="*/ 991743 w 1065622"/>
                  <a:gd name="connsiteY675" fmla="*/ 192596 h 893159"/>
                  <a:gd name="connsiteX676" fmla="*/ 984695 w 1065622"/>
                  <a:gd name="connsiteY676" fmla="*/ 197167 h 893159"/>
                  <a:gd name="connsiteX677" fmla="*/ 977265 w 1065622"/>
                  <a:gd name="connsiteY677" fmla="*/ 205835 h 893159"/>
                  <a:gd name="connsiteX678" fmla="*/ 980694 w 1065622"/>
                  <a:gd name="connsiteY678" fmla="*/ 195453 h 893159"/>
                  <a:gd name="connsiteX679" fmla="*/ 996410 w 1065622"/>
                  <a:gd name="connsiteY679" fmla="*/ 172879 h 893159"/>
                  <a:gd name="connsiteX680" fmla="*/ 994886 w 1065622"/>
                  <a:gd name="connsiteY680" fmla="*/ 169450 h 893159"/>
                  <a:gd name="connsiteX681" fmla="*/ 986600 w 1065622"/>
                  <a:gd name="connsiteY681" fmla="*/ 181642 h 893159"/>
                  <a:gd name="connsiteX682" fmla="*/ 981933 w 1065622"/>
                  <a:gd name="connsiteY682" fmla="*/ 189738 h 893159"/>
                  <a:gd name="connsiteX683" fmla="*/ 980599 w 1065622"/>
                  <a:gd name="connsiteY683" fmla="*/ 189452 h 893159"/>
                  <a:gd name="connsiteX684" fmla="*/ 980599 w 1065622"/>
                  <a:gd name="connsiteY684" fmla="*/ 186880 h 893159"/>
                  <a:gd name="connsiteX685" fmla="*/ 989076 w 1065622"/>
                  <a:gd name="connsiteY685" fmla="*/ 173450 h 893159"/>
                  <a:gd name="connsiteX686" fmla="*/ 998601 w 1065622"/>
                  <a:gd name="connsiteY686" fmla="*/ 158115 h 893159"/>
                  <a:gd name="connsiteX687" fmla="*/ 1007745 w 1065622"/>
                  <a:gd name="connsiteY687" fmla="*/ 142589 h 893159"/>
                  <a:gd name="connsiteX688" fmla="*/ 1016889 w 1065622"/>
                  <a:gd name="connsiteY688" fmla="*/ 127825 h 893159"/>
                  <a:gd name="connsiteX689" fmla="*/ 1018604 w 1065622"/>
                  <a:gd name="connsiteY689" fmla="*/ 123920 h 893159"/>
                  <a:gd name="connsiteX690" fmla="*/ 1027748 w 1065622"/>
                  <a:gd name="connsiteY690" fmla="*/ 108395 h 893159"/>
                  <a:gd name="connsiteX691" fmla="*/ 1037749 w 1065622"/>
                  <a:gd name="connsiteY691" fmla="*/ 106490 h 893159"/>
                  <a:gd name="connsiteX692" fmla="*/ 1023081 w 1065622"/>
                  <a:gd name="connsiteY692" fmla="*/ 135541 h 893159"/>
                  <a:gd name="connsiteX693" fmla="*/ 1021080 w 1065622"/>
                  <a:gd name="connsiteY693" fmla="*/ 140303 h 893159"/>
                  <a:gd name="connsiteX694" fmla="*/ 1010888 w 1065622"/>
                  <a:gd name="connsiteY694" fmla="*/ 157829 h 893159"/>
                  <a:gd name="connsiteX695" fmla="*/ 1039463 w 1065622"/>
                  <a:gd name="connsiteY695" fmla="*/ 123444 h 893159"/>
                  <a:gd name="connsiteX696" fmla="*/ 1025176 w 1065622"/>
                  <a:gd name="connsiteY696" fmla="*/ 152876 h 893159"/>
                  <a:gd name="connsiteX697" fmla="*/ 1017365 w 1065622"/>
                  <a:gd name="connsiteY697" fmla="*/ 162020 h 893159"/>
                  <a:gd name="connsiteX698" fmla="*/ 1022032 w 1065622"/>
                  <a:gd name="connsiteY698" fmla="*/ 149733 h 893159"/>
                  <a:gd name="connsiteX699" fmla="*/ 1031462 w 1065622"/>
                  <a:gd name="connsiteY699" fmla="*/ 132112 h 893159"/>
                  <a:gd name="connsiteX700" fmla="*/ 1039463 w 1065622"/>
                  <a:gd name="connsiteY700" fmla="*/ 112586 h 893159"/>
                  <a:gd name="connsiteX701" fmla="*/ 1041749 w 1065622"/>
                  <a:gd name="connsiteY701" fmla="*/ 108775 h 893159"/>
                  <a:gd name="connsiteX702" fmla="*/ 1042892 w 1065622"/>
                  <a:gd name="connsiteY702" fmla="*/ 112490 h 893159"/>
                  <a:gd name="connsiteX703" fmla="*/ 1039463 w 1065622"/>
                  <a:gd name="connsiteY703" fmla="*/ 123444 h 8931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</a:cxnLst>
                <a:rect l="l" t="t" r="r" b="b"/>
                <a:pathLst>
                  <a:path w="1065622" h="893159">
                    <a:moveTo>
                      <a:pt x="1065086" y="11144"/>
                    </a:moveTo>
                    <a:cubicBezTo>
                      <a:pt x="1064895" y="10192"/>
                      <a:pt x="1065181" y="4572"/>
                      <a:pt x="1064419" y="4191"/>
                    </a:cubicBezTo>
                    <a:cubicBezTo>
                      <a:pt x="1064228" y="4000"/>
                      <a:pt x="1064419" y="95"/>
                      <a:pt x="1064133" y="0"/>
                    </a:cubicBezTo>
                    <a:cubicBezTo>
                      <a:pt x="1064133" y="0"/>
                      <a:pt x="1064038" y="95"/>
                      <a:pt x="1064038" y="286"/>
                    </a:cubicBezTo>
                    <a:cubicBezTo>
                      <a:pt x="1064038" y="381"/>
                      <a:pt x="1063943" y="571"/>
                      <a:pt x="1063943" y="762"/>
                    </a:cubicBezTo>
                    <a:cubicBezTo>
                      <a:pt x="1063847" y="953"/>
                      <a:pt x="1063847" y="1238"/>
                      <a:pt x="1063752" y="1524"/>
                    </a:cubicBezTo>
                    <a:cubicBezTo>
                      <a:pt x="1063657" y="1810"/>
                      <a:pt x="1063657" y="2096"/>
                      <a:pt x="1063562" y="2381"/>
                    </a:cubicBezTo>
                    <a:cubicBezTo>
                      <a:pt x="1063467" y="2667"/>
                      <a:pt x="1063467" y="2858"/>
                      <a:pt x="1063371" y="3143"/>
                    </a:cubicBezTo>
                    <a:cubicBezTo>
                      <a:pt x="1063276" y="3524"/>
                      <a:pt x="1063181" y="3905"/>
                      <a:pt x="1063181" y="4286"/>
                    </a:cubicBezTo>
                    <a:cubicBezTo>
                      <a:pt x="1063085" y="4667"/>
                      <a:pt x="1062990" y="5048"/>
                      <a:pt x="1062895" y="5525"/>
                    </a:cubicBezTo>
                    <a:cubicBezTo>
                      <a:pt x="1062800" y="5905"/>
                      <a:pt x="1062704" y="6287"/>
                      <a:pt x="1062704" y="6667"/>
                    </a:cubicBezTo>
                    <a:cubicBezTo>
                      <a:pt x="1062609" y="7049"/>
                      <a:pt x="1062514" y="7429"/>
                      <a:pt x="1062514" y="7811"/>
                    </a:cubicBezTo>
                    <a:cubicBezTo>
                      <a:pt x="1062418" y="8382"/>
                      <a:pt x="1062324" y="8858"/>
                      <a:pt x="1062228" y="9334"/>
                    </a:cubicBezTo>
                    <a:cubicBezTo>
                      <a:pt x="1062133" y="9811"/>
                      <a:pt x="1062038" y="10287"/>
                      <a:pt x="1061942" y="10668"/>
                    </a:cubicBezTo>
                    <a:cubicBezTo>
                      <a:pt x="1061752" y="11430"/>
                      <a:pt x="1061657" y="11906"/>
                      <a:pt x="1061561" y="11906"/>
                    </a:cubicBezTo>
                    <a:cubicBezTo>
                      <a:pt x="1061466" y="12097"/>
                      <a:pt x="1061466" y="12383"/>
                      <a:pt x="1061371" y="12573"/>
                    </a:cubicBezTo>
                    <a:cubicBezTo>
                      <a:pt x="1061181" y="13335"/>
                      <a:pt x="1060895" y="14192"/>
                      <a:pt x="1060609" y="14954"/>
                    </a:cubicBezTo>
                    <a:cubicBezTo>
                      <a:pt x="1060418" y="15430"/>
                      <a:pt x="1060228" y="16002"/>
                      <a:pt x="1060037" y="16478"/>
                    </a:cubicBezTo>
                    <a:cubicBezTo>
                      <a:pt x="1059942" y="16859"/>
                      <a:pt x="1059752" y="17145"/>
                      <a:pt x="1059656" y="17526"/>
                    </a:cubicBezTo>
                    <a:cubicBezTo>
                      <a:pt x="1059561" y="17812"/>
                      <a:pt x="1059371" y="18193"/>
                      <a:pt x="1059276" y="18479"/>
                    </a:cubicBezTo>
                    <a:cubicBezTo>
                      <a:pt x="1059180" y="18859"/>
                      <a:pt x="1058989" y="19145"/>
                      <a:pt x="1058894" y="19526"/>
                    </a:cubicBezTo>
                    <a:cubicBezTo>
                      <a:pt x="1058704" y="19907"/>
                      <a:pt x="1058609" y="20193"/>
                      <a:pt x="1058418" y="20574"/>
                    </a:cubicBezTo>
                    <a:cubicBezTo>
                      <a:pt x="1058323" y="20765"/>
                      <a:pt x="1058227" y="21050"/>
                      <a:pt x="1058133" y="21241"/>
                    </a:cubicBezTo>
                    <a:cubicBezTo>
                      <a:pt x="1057656" y="22384"/>
                      <a:pt x="1057180" y="23527"/>
                      <a:pt x="1056799" y="24765"/>
                    </a:cubicBezTo>
                    <a:cubicBezTo>
                      <a:pt x="1056704" y="25051"/>
                      <a:pt x="1056608" y="25337"/>
                      <a:pt x="1056513" y="25527"/>
                    </a:cubicBezTo>
                    <a:cubicBezTo>
                      <a:pt x="1056323" y="26003"/>
                      <a:pt x="1056132" y="26575"/>
                      <a:pt x="1055846" y="27051"/>
                    </a:cubicBezTo>
                    <a:cubicBezTo>
                      <a:pt x="1055561" y="27813"/>
                      <a:pt x="1055180" y="28575"/>
                      <a:pt x="1054798" y="29242"/>
                    </a:cubicBezTo>
                    <a:cubicBezTo>
                      <a:pt x="1054322" y="30099"/>
                      <a:pt x="1053846" y="30956"/>
                      <a:pt x="1053370" y="31528"/>
                    </a:cubicBezTo>
                    <a:cubicBezTo>
                      <a:pt x="1053275" y="31813"/>
                      <a:pt x="1053179" y="32099"/>
                      <a:pt x="1053084" y="32385"/>
                    </a:cubicBezTo>
                    <a:cubicBezTo>
                      <a:pt x="1052893" y="33052"/>
                      <a:pt x="1052608" y="33814"/>
                      <a:pt x="1052227" y="34576"/>
                    </a:cubicBezTo>
                    <a:cubicBezTo>
                      <a:pt x="1051941" y="35338"/>
                      <a:pt x="1051560" y="36100"/>
                      <a:pt x="1051179" y="36862"/>
                    </a:cubicBezTo>
                    <a:cubicBezTo>
                      <a:pt x="1051084" y="37148"/>
                      <a:pt x="1050893" y="37433"/>
                      <a:pt x="1050798" y="37719"/>
                    </a:cubicBezTo>
                    <a:cubicBezTo>
                      <a:pt x="1050512" y="38291"/>
                      <a:pt x="1050227" y="38862"/>
                      <a:pt x="1050036" y="39338"/>
                    </a:cubicBezTo>
                    <a:cubicBezTo>
                      <a:pt x="1049751" y="39910"/>
                      <a:pt x="1049560" y="40386"/>
                      <a:pt x="1049369" y="40767"/>
                    </a:cubicBezTo>
                    <a:cubicBezTo>
                      <a:pt x="1049274" y="41053"/>
                      <a:pt x="1049084" y="41243"/>
                      <a:pt x="1048988" y="41434"/>
                    </a:cubicBezTo>
                    <a:cubicBezTo>
                      <a:pt x="1048702" y="41910"/>
                      <a:pt x="1048608" y="42196"/>
                      <a:pt x="1048512" y="42291"/>
                    </a:cubicBezTo>
                    <a:cubicBezTo>
                      <a:pt x="1048512" y="42386"/>
                      <a:pt x="1048417" y="42577"/>
                      <a:pt x="1048322" y="42863"/>
                    </a:cubicBezTo>
                    <a:cubicBezTo>
                      <a:pt x="1048226" y="43244"/>
                      <a:pt x="1048036" y="43625"/>
                      <a:pt x="1047750" y="44101"/>
                    </a:cubicBezTo>
                    <a:cubicBezTo>
                      <a:pt x="1047559" y="44387"/>
                      <a:pt x="1047369" y="44767"/>
                      <a:pt x="1047179" y="45149"/>
                    </a:cubicBezTo>
                    <a:cubicBezTo>
                      <a:pt x="1046988" y="45434"/>
                      <a:pt x="1046893" y="45720"/>
                      <a:pt x="1046702" y="46101"/>
                    </a:cubicBezTo>
                    <a:cubicBezTo>
                      <a:pt x="1046607" y="46292"/>
                      <a:pt x="1046416" y="46577"/>
                      <a:pt x="1046321" y="46768"/>
                    </a:cubicBezTo>
                    <a:cubicBezTo>
                      <a:pt x="1046226" y="46958"/>
                      <a:pt x="1046036" y="47244"/>
                      <a:pt x="1045940" y="47434"/>
                    </a:cubicBezTo>
                    <a:cubicBezTo>
                      <a:pt x="1045845" y="47530"/>
                      <a:pt x="1045845" y="47625"/>
                      <a:pt x="1045750" y="47720"/>
                    </a:cubicBezTo>
                    <a:cubicBezTo>
                      <a:pt x="1045559" y="48101"/>
                      <a:pt x="1045273" y="48482"/>
                      <a:pt x="1045083" y="48863"/>
                    </a:cubicBezTo>
                    <a:cubicBezTo>
                      <a:pt x="1044893" y="49149"/>
                      <a:pt x="1044702" y="49435"/>
                      <a:pt x="1044607" y="49721"/>
                    </a:cubicBezTo>
                    <a:cubicBezTo>
                      <a:pt x="1044226" y="50387"/>
                      <a:pt x="1043750" y="51054"/>
                      <a:pt x="1043368" y="51721"/>
                    </a:cubicBezTo>
                    <a:cubicBezTo>
                      <a:pt x="1043083" y="52197"/>
                      <a:pt x="1042702" y="52673"/>
                      <a:pt x="1042416" y="53150"/>
                    </a:cubicBezTo>
                    <a:cubicBezTo>
                      <a:pt x="1042131" y="53530"/>
                      <a:pt x="1041845" y="53912"/>
                      <a:pt x="1041654" y="54292"/>
                    </a:cubicBezTo>
                    <a:cubicBezTo>
                      <a:pt x="1041368" y="54769"/>
                      <a:pt x="1041082" y="55150"/>
                      <a:pt x="1040702" y="55531"/>
                    </a:cubicBezTo>
                    <a:cubicBezTo>
                      <a:pt x="1040130" y="56293"/>
                      <a:pt x="1039559" y="56959"/>
                      <a:pt x="1039177" y="57436"/>
                    </a:cubicBezTo>
                    <a:cubicBezTo>
                      <a:pt x="1038987" y="57626"/>
                      <a:pt x="1038701" y="57912"/>
                      <a:pt x="1038416" y="58198"/>
                    </a:cubicBezTo>
                    <a:cubicBezTo>
                      <a:pt x="1037749" y="58865"/>
                      <a:pt x="1036891" y="59817"/>
                      <a:pt x="1035939" y="60770"/>
                    </a:cubicBezTo>
                    <a:cubicBezTo>
                      <a:pt x="1035463" y="61246"/>
                      <a:pt x="1034987" y="61817"/>
                      <a:pt x="1034510" y="62294"/>
                    </a:cubicBezTo>
                    <a:cubicBezTo>
                      <a:pt x="1034415" y="62389"/>
                      <a:pt x="1034225" y="62579"/>
                      <a:pt x="1034129" y="62675"/>
                    </a:cubicBezTo>
                    <a:cubicBezTo>
                      <a:pt x="1033558" y="63246"/>
                      <a:pt x="1033082" y="63722"/>
                      <a:pt x="1032606" y="64199"/>
                    </a:cubicBezTo>
                    <a:cubicBezTo>
                      <a:pt x="1032129" y="64675"/>
                      <a:pt x="1031653" y="65056"/>
                      <a:pt x="1031272" y="65342"/>
                    </a:cubicBezTo>
                    <a:cubicBezTo>
                      <a:pt x="1031081" y="65723"/>
                      <a:pt x="1030891" y="66008"/>
                      <a:pt x="1030700" y="66389"/>
                    </a:cubicBezTo>
                    <a:cubicBezTo>
                      <a:pt x="1030319" y="67056"/>
                      <a:pt x="1029938" y="67628"/>
                      <a:pt x="1029652" y="68294"/>
                    </a:cubicBezTo>
                    <a:cubicBezTo>
                      <a:pt x="1029272" y="68866"/>
                      <a:pt x="1028891" y="69437"/>
                      <a:pt x="1028509" y="70104"/>
                    </a:cubicBezTo>
                    <a:cubicBezTo>
                      <a:pt x="1028319" y="70485"/>
                      <a:pt x="1028033" y="70866"/>
                      <a:pt x="1027843" y="71152"/>
                    </a:cubicBezTo>
                    <a:cubicBezTo>
                      <a:pt x="1027271" y="71914"/>
                      <a:pt x="1026795" y="72771"/>
                      <a:pt x="1026223" y="73533"/>
                    </a:cubicBezTo>
                    <a:cubicBezTo>
                      <a:pt x="1026033" y="73819"/>
                      <a:pt x="1025747" y="74200"/>
                      <a:pt x="1025557" y="74486"/>
                    </a:cubicBezTo>
                    <a:cubicBezTo>
                      <a:pt x="1024890" y="75343"/>
                      <a:pt x="1024318" y="76200"/>
                      <a:pt x="1023652" y="77057"/>
                    </a:cubicBezTo>
                    <a:cubicBezTo>
                      <a:pt x="1023271" y="77533"/>
                      <a:pt x="1022890" y="78010"/>
                      <a:pt x="1022509" y="78391"/>
                    </a:cubicBezTo>
                    <a:cubicBezTo>
                      <a:pt x="1022128" y="78867"/>
                      <a:pt x="1021747" y="79343"/>
                      <a:pt x="1021366" y="79724"/>
                    </a:cubicBezTo>
                    <a:cubicBezTo>
                      <a:pt x="1020889" y="80296"/>
                      <a:pt x="1020318" y="80867"/>
                      <a:pt x="1019842" y="81439"/>
                    </a:cubicBezTo>
                    <a:cubicBezTo>
                      <a:pt x="1019366" y="81915"/>
                      <a:pt x="1018984" y="82391"/>
                      <a:pt x="1018508" y="82867"/>
                    </a:cubicBezTo>
                    <a:cubicBezTo>
                      <a:pt x="1017841" y="83534"/>
                      <a:pt x="1017270" y="84201"/>
                      <a:pt x="1016603" y="84868"/>
                    </a:cubicBezTo>
                    <a:cubicBezTo>
                      <a:pt x="1015842" y="85630"/>
                      <a:pt x="1015079" y="86392"/>
                      <a:pt x="1014317" y="87154"/>
                    </a:cubicBezTo>
                    <a:cubicBezTo>
                      <a:pt x="1013650" y="87821"/>
                      <a:pt x="1013079" y="88392"/>
                      <a:pt x="1012412" y="89059"/>
                    </a:cubicBezTo>
                    <a:cubicBezTo>
                      <a:pt x="1011650" y="89725"/>
                      <a:pt x="1010888" y="90488"/>
                      <a:pt x="1010222" y="91154"/>
                    </a:cubicBezTo>
                    <a:cubicBezTo>
                      <a:pt x="1010222" y="91154"/>
                      <a:pt x="1010222" y="91154"/>
                      <a:pt x="1010222" y="91154"/>
                    </a:cubicBezTo>
                    <a:cubicBezTo>
                      <a:pt x="1009745" y="91630"/>
                      <a:pt x="1009174" y="92107"/>
                      <a:pt x="1008698" y="92583"/>
                    </a:cubicBezTo>
                    <a:cubicBezTo>
                      <a:pt x="1008316" y="92964"/>
                      <a:pt x="1007936" y="93250"/>
                      <a:pt x="1007555" y="93536"/>
                    </a:cubicBezTo>
                    <a:cubicBezTo>
                      <a:pt x="1007173" y="93917"/>
                      <a:pt x="1006793" y="94202"/>
                      <a:pt x="1006412" y="94583"/>
                    </a:cubicBezTo>
                    <a:cubicBezTo>
                      <a:pt x="1006317" y="94679"/>
                      <a:pt x="1006221" y="94679"/>
                      <a:pt x="1006221" y="94774"/>
                    </a:cubicBezTo>
                    <a:cubicBezTo>
                      <a:pt x="1006126" y="94869"/>
                      <a:pt x="1005935" y="94964"/>
                      <a:pt x="1005840" y="95059"/>
                    </a:cubicBezTo>
                    <a:cubicBezTo>
                      <a:pt x="1005840" y="95059"/>
                      <a:pt x="1005745" y="95155"/>
                      <a:pt x="1005745" y="95155"/>
                    </a:cubicBezTo>
                    <a:cubicBezTo>
                      <a:pt x="1005650" y="95250"/>
                      <a:pt x="1005554" y="95345"/>
                      <a:pt x="1005459" y="95441"/>
                    </a:cubicBezTo>
                    <a:cubicBezTo>
                      <a:pt x="995934" y="103727"/>
                      <a:pt x="985742" y="111538"/>
                      <a:pt x="976599" y="120682"/>
                    </a:cubicBezTo>
                    <a:cubicBezTo>
                      <a:pt x="966216" y="131064"/>
                      <a:pt x="952405" y="143161"/>
                      <a:pt x="937165" y="149162"/>
                    </a:cubicBezTo>
                    <a:cubicBezTo>
                      <a:pt x="935069" y="150686"/>
                      <a:pt x="933069" y="152305"/>
                      <a:pt x="930973" y="153829"/>
                    </a:cubicBezTo>
                    <a:cubicBezTo>
                      <a:pt x="927545" y="156210"/>
                      <a:pt x="924116" y="158496"/>
                      <a:pt x="920687" y="160782"/>
                    </a:cubicBezTo>
                    <a:cubicBezTo>
                      <a:pt x="916591" y="162973"/>
                      <a:pt x="912590" y="165163"/>
                      <a:pt x="908590" y="167450"/>
                    </a:cubicBezTo>
                    <a:cubicBezTo>
                      <a:pt x="850868" y="200501"/>
                      <a:pt x="792099" y="230696"/>
                      <a:pt x="731901" y="256413"/>
                    </a:cubicBezTo>
                    <a:cubicBezTo>
                      <a:pt x="723995" y="259842"/>
                      <a:pt x="715709" y="262128"/>
                      <a:pt x="707803" y="265557"/>
                    </a:cubicBezTo>
                    <a:cubicBezTo>
                      <a:pt x="674561" y="280225"/>
                      <a:pt x="640747" y="292513"/>
                      <a:pt x="606362" y="302609"/>
                    </a:cubicBezTo>
                    <a:cubicBezTo>
                      <a:pt x="591122" y="307086"/>
                      <a:pt x="575691" y="310991"/>
                      <a:pt x="560261" y="314992"/>
                    </a:cubicBezTo>
                    <a:cubicBezTo>
                      <a:pt x="558737" y="315849"/>
                      <a:pt x="557308" y="316706"/>
                      <a:pt x="555784" y="317468"/>
                    </a:cubicBezTo>
                    <a:cubicBezTo>
                      <a:pt x="555307" y="317754"/>
                      <a:pt x="554736" y="318040"/>
                      <a:pt x="554260" y="318325"/>
                    </a:cubicBezTo>
                    <a:cubicBezTo>
                      <a:pt x="554164" y="318325"/>
                      <a:pt x="554164" y="318421"/>
                      <a:pt x="554069" y="318421"/>
                    </a:cubicBezTo>
                    <a:cubicBezTo>
                      <a:pt x="553308" y="318802"/>
                      <a:pt x="552641" y="319183"/>
                      <a:pt x="551879" y="319564"/>
                    </a:cubicBezTo>
                    <a:cubicBezTo>
                      <a:pt x="551116" y="319945"/>
                      <a:pt x="550355" y="320421"/>
                      <a:pt x="549497" y="320802"/>
                    </a:cubicBezTo>
                    <a:cubicBezTo>
                      <a:pt x="548640" y="321278"/>
                      <a:pt x="547783" y="321659"/>
                      <a:pt x="546925" y="322136"/>
                    </a:cubicBezTo>
                    <a:cubicBezTo>
                      <a:pt x="546259" y="322421"/>
                      <a:pt x="545687" y="322802"/>
                      <a:pt x="545021" y="323088"/>
                    </a:cubicBezTo>
                    <a:cubicBezTo>
                      <a:pt x="543687" y="323755"/>
                      <a:pt x="542354" y="324421"/>
                      <a:pt x="541020" y="325088"/>
                    </a:cubicBezTo>
                    <a:cubicBezTo>
                      <a:pt x="539401" y="325850"/>
                      <a:pt x="537877" y="326612"/>
                      <a:pt x="536257" y="327374"/>
                    </a:cubicBezTo>
                    <a:cubicBezTo>
                      <a:pt x="536257" y="327374"/>
                      <a:pt x="536257" y="327374"/>
                      <a:pt x="536162" y="327374"/>
                    </a:cubicBezTo>
                    <a:cubicBezTo>
                      <a:pt x="534448" y="328517"/>
                      <a:pt x="532543" y="329470"/>
                      <a:pt x="530543" y="329946"/>
                    </a:cubicBezTo>
                    <a:cubicBezTo>
                      <a:pt x="530352" y="330041"/>
                      <a:pt x="530162" y="330137"/>
                      <a:pt x="530067" y="330137"/>
                    </a:cubicBezTo>
                    <a:cubicBezTo>
                      <a:pt x="528542" y="330803"/>
                      <a:pt x="526923" y="331565"/>
                      <a:pt x="525399" y="332232"/>
                    </a:cubicBezTo>
                    <a:cubicBezTo>
                      <a:pt x="522065" y="333661"/>
                      <a:pt x="518732" y="335090"/>
                      <a:pt x="515398" y="336518"/>
                    </a:cubicBezTo>
                    <a:cubicBezTo>
                      <a:pt x="514065" y="337090"/>
                      <a:pt x="512731" y="337661"/>
                      <a:pt x="511302" y="338138"/>
                    </a:cubicBezTo>
                    <a:cubicBezTo>
                      <a:pt x="511302" y="338138"/>
                      <a:pt x="511302" y="338138"/>
                      <a:pt x="511207" y="338138"/>
                    </a:cubicBezTo>
                    <a:cubicBezTo>
                      <a:pt x="509778" y="338709"/>
                      <a:pt x="508349" y="339280"/>
                      <a:pt x="507016" y="339852"/>
                    </a:cubicBezTo>
                    <a:cubicBezTo>
                      <a:pt x="506730" y="339947"/>
                      <a:pt x="506539" y="340042"/>
                      <a:pt x="506254" y="340138"/>
                    </a:cubicBezTo>
                    <a:cubicBezTo>
                      <a:pt x="504158" y="340995"/>
                      <a:pt x="502063" y="341757"/>
                      <a:pt x="499872" y="342614"/>
                    </a:cubicBezTo>
                    <a:cubicBezTo>
                      <a:pt x="499682" y="342709"/>
                      <a:pt x="499586" y="342709"/>
                      <a:pt x="499396" y="342805"/>
                    </a:cubicBezTo>
                    <a:cubicBezTo>
                      <a:pt x="498348" y="343186"/>
                      <a:pt x="497300" y="343662"/>
                      <a:pt x="496252" y="344043"/>
                    </a:cubicBezTo>
                    <a:cubicBezTo>
                      <a:pt x="495491" y="344329"/>
                      <a:pt x="494729" y="344615"/>
                      <a:pt x="493871" y="344900"/>
                    </a:cubicBezTo>
                    <a:cubicBezTo>
                      <a:pt x="493681" y="344996"/>
                      <a:pt x="493490" y="344996"/>
                      <a:pt x="493300" y="345091"/>
                    </a:cubicBezTo>
                    <a:cubicBezTo>
                      <a:pt x="491585" y="345758"/>
                      <a:pt x="489871" y="346424"/>
                      <a:pt x="488061" y="346996"/>
                    </a:cubicBezTo>
                    <a:cubicBezTo>
                      <a:pt x="485870" y="347758"/>
                      <a:pt x="483775" y="348615"/>
                      <a:pt x="481584" y="349377"/>
                    </a:cubicBezTo>
                    <a:cubicBezTo>
                      <a:pt x="480822" y="349663"/>
                      <a:pt x="480060" y="349949"/>
                      <a:pt x="479298" y="350234"/>
                    </a:cubicBezTo>
                    <a:cubicBezTo>
                      <a:pt x="478536" y="350520"/>
                      <a:pt x="477679" y="350806"/>
                      <a:pt x="476917" y="351092"/>
                    </a:cubicBezTo>
                    <a:cubicBezTo>
                      <a:pt x="474440" y="351949"/>
                      <a:pt x="471964" y="352901"/>
                      <a:pt x="469582" y="353759"/>
                    </a:cubicBezTo>
                    <a:cubicBezTo>
                      <a:pt x="469487" y="353759"/>
                      <a:pt x="469392" y="353854"/>
                      <a:pt x="469392" y="353854"/>
                    </a:cubicBezTo>
                    <a:cubicBezTo>
                      <a:pt x="468249" y="354235"/>
                      <a:pt x="467106" y="354711"/>
                      <a:pt x="465963" y="355092"/>
                    </a:cubicBezTo>
                    <a:cubicBezTo>
                      <a:pt x="463487" y="355949"/>
                      <a:pt x="461106" y="356902"/>
                      <a:pt x="458629" y="357759"/>
                    </a:cubicBezTo>
                    <a:cubicBezTo>
                      <a:pt x="456629" y="358521"/>
                      <a:pt x="454628" y="359188"/>
                      <a:pt x="452628" y="359950"/>
                    </a:cubicBezTo>
                    <a:cubicBezTo>
                      <a:pt x="450247" y="360807"/>
                      <a:pt x="447770" y="361759"/>
                      <a:pt x="445389" y="362617"/>
                    </a:cubicBezTo>
                    <a:cubicBezTo>
                      <a:pt x="443389" y="363379"/>
                      <a:pt x="441389" y="364141"/>
                      <a:pt x="439388" y="364808"/>
                    </a:cubicBezTo>
                    <a:cubicBezTo>
                      <a:pt x="437483" y="365570"/>
                      <a:pt x="435483" y="366332"/>
                      <a:pt x="433578" y="366998"/>
                    </a:cubicBezTo>
                    <a:cubicBezTo>
                      <a:pt x="432625" y="367379"/>
                      <a:pt x="431673" y="367760"/>
                      <a:pt x="430721" y="368141"/>
                    </a:cubicBezTo>
                    <a:cubicBezTo>
                      <a:pt x="429196" y="368713"/>
                      <a:pt x="427673" y="369284"/>
                      <a:pt x="426244" y="369951"/>
                    </a:cubicBezTo>
                    <a:cubicBezTo>
                      <a:pt x="424815" y="370523"/>
                      <a:pt x="423482" y="370999"/>
                      <a:pt x="422053" y="371570"/>
                    </a:cubicBezTo>
                    <a:cubicBezTo>
                      <a:pt x="420814" y="372046"/>
                      <a:pt x="419481" y="372523"/>
                      <a:pt x="418243" y="372999"/>
                    </a:cubicBezTo>
                    <a:cubicBezTo>
                      <a:pt x="416814" y="373571"/>
                      <a:pt x="415385" y="374047"/>
                      <a:pt x="413957" y="374618"/>
                    </a:cubicBezTo>
                    <a:cubicBezTo>
                      <a:pt x="412718" y="375095"/>
                      <a:pt x="411575" y="375571"/>
                      <a:pt x="410337" y="375952"/>
                    </a:cubicBezTo>
                    <a:cubicBezTo>
                      <a:pt x="409670" y="376238"/>
                      <a:pt x="409004" y="376428"/>
                      <a:pt x="408337" y="376714"/>
                    </a:cubicBezTo>
                    <a:cubicBezTo>
                      <a:pt x="406813" y="377285"/>
                      <a:pt x="405289" y="377857"/>
                      <a:pt x="403860" y="378428"/>
                    </a:cubicBezTo>
                    <a:cubicBezTo>
                      <a:pt x="402717" y="378905"/>
                      <a:pt x="401574" y="379286"/>
                      <a:pt x="400431" y="379667"/>
                    </a:cubicBezTo>
                    <a:cubicBezTo>
                      <a:pt x="399098" y="380143"/>
                      <a:pt x="397859" y="380619"/>
                      <a:pt x="396526" y="381095"/>
                    </a:cubicBezTo>
                    <a:cubicBezTo>
                      <a:pt x="395383" y="381476"/>
                      <a:pt x="394240" y="381953"/>
                      <a:pt x="393097" y="382334"/>
                    </a:cubicBezTo>
                    <a:cubicBezTo>
                      <a:pt x="392144" y="382715"/>
                      <a:pt x="391096" y="383096"/>
                      <a:pt x="390144" y="383381"/>
                    </a:cubicBezTo>
                    <a:cubicBezTo>
                      <a:pt x="389191" y="383762"/>
                      <a:pt x="388144" y="384143"/>
                      <a:pt x="387191" y="384429"/>
                    </a:cubicBezTo>
                    <a:cubicBezTo>
                      <a:pt x="386143" y="384810"/>
                      <a:pt x="385000" y="385191"/>
                      <a:pt x="383953" y="385667"/>
                    </a:cubicBezTo>
                    <a:cubicBezTo>
                      <a:pt x="382905" y="386048"/>
                      <a:pt x="381762" y="386429"/>
                      <a:pt x="380715" y="386905"/>
                    </a:cubicBezTo>
                    <a:cubicBezTo>
                      <a:pt x="380238" y="387096"/>
                      <a:pt x="379762" y="387287"/>
                      <a:pt x="379286" y="387477"/>
                    </a:cubicBezTo>
                    <a:cubicBezTo>
                      <a:pt x="378523" y="387763"/>
                      <a:pt x="377762" y="388049"/>
                      <a:pt x="377000" y="388334"/>
                    </a:cubicBezTo>
                    <a:cubicBezTo>
                      <a:pt x="376524" y="388525"/>
                      <a:pt x="376142" y="388620"/>
                      <a:pt x="375666" y="388811"/>
                    </a:cubicBezTo>
                    <a:cubicBezTo>
                      <a:pt x="375571" y="388811"/>
                      <a:pt x="375571" y="388811"/>
                      <a:pt x="375475" y="388906"/>
                    </a:cubicBezTo>
                    <a:cubicBezTo>
                      <a:pt x="375285" y="389001"/>
                      <a:pt x="374999" y="389096"/>
                      <a:pt x="374809" y="389192"/>
                    </a:cubicBezTo>
                    <a:cubicBezTo>
                      <a:pt x="348901" y="398907"/>
                      <a:pt x="323279" y="409099"/>
                      <a:pt x="297847" y="422529"/>
                    </a:cubicBezTo>
                    <a:cubicBezTo>
                      <a:pt x="274130" y="435102"/>
                      <a:pt x="250031" y="448818"/>
                      <a:pt x="224790" y="458724"/>
                    </a:cubicBezTo>
                    <a:cubicBezTo>
                      <a:pt x="206121" y="472916"/>
                      <a:pt x="187928" y="487775"/>
                      <a:pt x="169831" y="502444"/>
                    </a:cubicBezTo>
                    <a:cubicBezTo>
                      <a:pt x="138970" y="527590"/>
                      <a:pt x="109538" y="558070"/>
                      <a:pt x="84011" y="592169"/>
                    </a:cubicBezTo>
                    <a:cubicBezTo>
                      <a:pt x="83915" y="592360"/>
                      <a:pt x="83725" y="592550"/>
                      <a:pt x="83630" y="592646"/>
                    </a:cubicBezTo>
                    <a:cubicBezTo>
                      <a:pt x="83630" y="592646"/>
                      <a:pt x="83630" y="592646"/>
                      <a:pt x="83630" y="592646"/>
                    </a:cubicBezTo>
                    <a:cubicBezTo>
                      <a:pt x="83534" y="592836"/>
                      <a:pt x="83344" y="593027"/>
                      <a:pt x="83248" y="593217"/>
                    </a:cubicBezTo>
                    <a:cubicBezTo>
                      <a:pt x="83058" y="593503"/>
                      <a:pt x="82772" y="593788"/>
                      <a:pt x="82582" y="594170"/>
                    </a:cubicBezTo>
                    <a:cubicBezTo>
                      <a:pt x="82391" y="594455"/>
                      <a:pt x="82201" y="594741"/>
                      <a:pt x="82010" y="595027"/>
                    </a:cubicBezTo>
                    <a:cubicBezTo>
                      <a:pt x="81725" y="595313"/>
                      <a:pt x="81534" y="595694"/>
                      <a:pt x="81249" y="595979"/>
                    </a:cubicBezTo>
                    <a:cubicBezTo>
                      <a:pt x="81058" y="596265"/>
                      <a:pt x="80867" y="596551"/>
                      <a:pt x="80677" y="596837"/>
                    </a:cubicBezTo>
                    <a:cubicBezTo>
                      <a:pt x="80486" y="597122"/>
                      <a:pt x="80296" y="597408"/>
                      <a:pt x="80106" y="597694"/>
                    </a:cubicBezTo>
                    <a:cubicBezTo>
                      <a:pt x="79915" y="597980"/>
                      <a:pt x="79724" y="598170"/>
                      <a:pt x="79534" y="598456"/>
                    </a:cubicBezTo>
                    <a:cubicBezTo>
                      <a:pt x="79439" y="598646"/>
                      <a:pt x="79343" y="598742"/>
                      <a:pt x="79153" y="598932"/>
                    </a:cubicBezTo>
                    <a:cubicBezTo>
                      <a:pt x="79153" y="598932"/>
                      <a:pt x="79057" y="599027"/>
                      <a:pt x="79057" y="599027"/>
                    </a:cubicBezTo>
                    <a:cubicBezTo>
                      <a:pt x="78962" y="599123"/>
                      <a:pt x="78962" y="599218"/>
                      <a:pt x="78867" y="599313"/>
                    </a:cubicBezTo>
                    <a:cubicBezTo>
                      <a:pt x="78486" y="599789"/>
                      <a:pt x="78200" y="600266"/>
                      <a:pt x="77819" y="600742"/>
                    </a:cubicBezTo>
                    <a:cubicBezTo>
                      <a:pt x="67246" y="617315"/>
                      <a:pt x="57626" y="634365"/>
                      <a:pt x="49339" y="651701"/>
                    </a:cubicBezTo>
                    <a:cubicBezTo>
                      <a:pt x="49244" y="651891"/>
                      <a:pt x="49149" y="652177"/>
                      <a:pt x="49054" y="652367"/>
                    </a:cubicBezTo>
                    <a:cubicBezTo>
                      <a:pt x="49054" y="652367"/>
                      <a:pt x="49054" y="652367"/>
                      <a:pt x="49054" y="652367"/>
                    </a:cubicBezTo>
                    <a:cubicBezTo>
                      <a:pt x="48959" y="652558"/>
                      <a:pt x="48863" y="652748"/>
                      <a:pt x="48768" y="653034"/>
                    </a:cubicBezTo>
                    <a:cubicBezTo>
                      <a:pt x="48577" y="653320"/>
                      <a:pt x="48483" y="653701"/>
                      <a:pt x="48292" y="653987"/>
                    </a:cubicBezTo>
                    <a:cubicBezTo>
                      <a:pt x="48196" y="654272"/>
                      <a:pt x="48006" y="654463"/>
                      <a:pt x="47911" y="654749"/>
                    </a:cubicBezTo>
                    <a:cubicBezTo>
                      <a:pt x="47720" y="655034"/>
                      <a:pt x="47625" y="655415"/>
                      <a:pt x="47434" y="655701"/>
                    </a:cubicBezTo>
                    <a:cubicBezTo>
                      <a:pt x="47340" y="655987"/>
                      <a:pt x="47149" y="656273"/>
                      <a:pt x="47054" y="656558"/>
                    </a:cubicBezTo>
                    <a:cubicBezTo>
                      <a:pt x="46958" y="656844"/>
                      <a:pt x="46768" y="657130"/>
                      <a:pt x="46673" y="657416"/>
                    </a:cubicBezTo>
                    <a:cubicBezTo>
                      <a:pt x="46577" y="657701"/>
                      <a:pt x="46387" y="658082"/>
                      <a:pt x="46291" y="658368"/>
                    </a:cubicBezTo>
                    <a:cubicBezTo>
                      <a:pt x="46196" y="658463"/>
                      <a:pt x="46196" y="658654"/>
                      <a:pt x="46101" y="658749"/>
                    </a:cubicBezTo>
                    <a:cubicBezTo>
                      <a:pt x="46006" y="658940"/>
                      <a:pt x="45911" y="659130"/>
                      <a:pt x="45911" y="659225"/>
                    </a:cubicBezTo>
                    <a:cubicBezTo>
                      <a:pt x="45815" y="659416"/>
                      <a:pt x="45720" y="659511"/>
                      <a:pt x="45720" y="659702"/>
                    </a:cubicBezTo>
                    <a:cubicBezTo>
                      <a:pt x="45720" y="659702"/>
                      <a:pt x="45720" y="659702"/>
                      <a:pt x="45720" y="659797"/>
                    </a:cubicBezTo>
                    <a:cubicBezTo>
                      <a:pt x="45625" y="659987"/>
                      <a:pt x="45530" y="660178"/>
                      <a:pt x="45434" y="660463"/>
                    </a:cubicBezTo>
                    <a:cubicBezTo>
                      <a:pt x="43625" y="664464"/>
                      <a:pt x="41720" y="668655"/>
                      <a:pt x="39910" y="672655"/>
                    </a:cubicBezTo>
                    <a:cubicBezTo>
                      <a:pt x="39052" y="674180"/>
                      <a:pt x="38100" y="675799"/>
                      <a:pt x="37243" y="677323"/>
                    </a:cubicBezTo>
                    <a:cubicBezTo>
                      <a:pt x="37148" y="677609"/>
                      <a:pt x="36957" y="677799"/>
                      <a:pt x="36862" y="678085"/>
                    </a:cubicBezTo>
                    <a:cubicBezTo>
                      <a:pt x="36862" y="678180"/>
                      <a:pt x="36766" y="678180"/>
                      <a:pt x="36766" y="678275"/>
                    </a:cubicBezTo>
                    <a:cubicBezTo>
                      <a:pt x="36671" y="678466"/>
                      <a:pt x="36576" y="678656"/>
                      <a:pt x="36481" y="678752"/>
                    </a:cubicBezTo>
                    <a:cubicBezTo>
                      <a:pt x="36290" y="679037"/>
                      <a:pt x="36100" y="679323"/>
                      <a:pt x="35909" y="679609"/>
                    </a:cubicBezTo>
                    <a:cubicBezTo>
                      <a:pt x="35814" y="679799"/>
                      <a:pt x="35623" y="680085"/>
                      <a:pt x="35528" y="680276"/>
                    </a:cubicBezTo>
                    <a:cubicBezTo>
                      <a:pt x="35528" y="680371"/>
                      <a:pt x="35433" y="680371"/>
                      <a:pt x="35433" y="680466"/>
                    </a:cubicBezTo>
                    <a:cubicBezTo>
                      <a:pt x="35338" y="680657"/>
                      <a:pt x="35147" y="680942"/>
                      <a:pt x="35052" y="681133"/>
                    </a:cubicBezTo>
                    <a:cubicBezTo>
                      <a:pt x="33909" y="683038"/>
                      <a:pt x="32766" y="684943"/>
                      <a:pt x="31528" y="686848"/>
                    </a:cubicBezTo>
                    <a:cubicBezTo>
                      <a:pt x="30575" y="688277"/>
                      <a:pt x="29527" y="689610"/>
                      <a:pt x="28575" y="690944"/>
                    </a:cubicBezTo>
                    <a:cubicBezTo>
                      <a:pt x="28480" y="696278"/>
                      <a:pt x="27241" y="700564"/>
                      <a:pt x="25051" y="705422"/>
                    </a:cubicBezTo>
                    <a:cubicBezTo>
                      <a:pt x="24479" y="706660"/>
                      <a:pt x="23717" y="707708"/>
                      <a:pt x="22956" y="708660"/>
                    </a:cubicBezTo>
                    <a:cubicBezTo>
                      <a:pt x="22956" y="709708"/>
                      <a:pt x="22765" y="710851"/>
                      <a:pt x="22574" y="711994"/>
                    </a:cubicBezTo>
                    <a:cubicBezTo>
                      <a:pt x="22479" y="712375"/>
                      <a:pt x="22384" y="712851"/>
                      <a:pt x="22289" y="713232"/>
                    </a:cubicBezTo>
                    <a:cubicBezTo>
                      <a:pt x="21336" y="715518"/>
                      <a:pt x="20384" y="717804"/>
                      <a:pt x="19431" y="720090"/>
                    </a:cubicBezTo>
                    <a:cubicBezTo>
                      <a:pt x="19336" y="720280"/>
                      <a:pt x="19241" y="720566"/>
                      <a:pt x="19145" y="720757"/>
                    </a:cubicBezTo>
                    <a:cubicBezTo>
                      <a:pt x="19145" y="720757"/>
                      <a:pt x="19145" y="720852"/>
                      <a:pt x="19050" y="720852"/>
                    </a:cubicBezTo>
                    <a:cubicBezTo>
                      <a:pt x="18955" y="721043"/>
                      <a:pt x="18859" y="721233"/>
                      <a:pt x="18765" y="721519"/>
                    </a:cubicBezTo>
                    <a:cubicBezTo>
                      <a:pt x="18669" y="721900"/>
                      <a:pt x="18479" y="722186"/>
                      <a:pt x="18383" y="722567"/>
                    </a:cubicBezTo>
                    <a:cubicBezTo>
                      <a:pt x="18193" y="722948"/>
                      <a:pt x="18098" y="723424"/>
                      <a:pt x="17907" y="723805"/>
                    </a:cubicBezTo>
                    <a:cubicBezTo>
                      <a:pt x="17812" y="724091"/>
                      <a:pt x="17621" y="724472"/>
                      <a:pt x="17526" y="724757"/>
                    </a:cubicBezTo>
                    <a:cubicBezTo>
                      <a:pt x="17336" y="725138"/>
                      <a:pt x="17240" y="725519"/>
                      <a:pt x="17050" y="725805"/>
                    </a:cubicBezTo>
                    <a:cubicBezTo>
                      <a:pt x="16859" y="726281"/>
                      <a:pt x="16669" y="726758"/>
                      <a:pt x="16478" y="727234"/>
                    </a:cubicBezTo>
                    <a:cubicBezTo>
                      <a:pt x="16383" y="727520"/>
                      <a:pt x="16288" y="727805"/>
                      <a:pt x="16097" y="728091"/>
                    </a:cubicBezTo>
                    <a:cubicBezTo>
                      <a:pt x="15907" y="728567"/>
                      <a:pt x="15716" y="728948"/>
                      <a:pt x="15526" y="729425"/>
                    </a:cubicBezTo>
                    <a:cubicBezTo>
                      <a:pt x="15335" y="729901"/>
                      <a:pt x="15145" y="730282"/>
                      <a:pt x="14954" y="730758"/>
                    </a:cubicBezTo>
                    <a:cubicBezTo>
                      <a:pt x="14859" y="731044"/>
                      <a:pt x="14764" y="731330"/>
                      <a:pt x="14574" y="731615"/>
                    </a:cubicBezTo>
                    <a:cubicBezTo>
                      <a:pt x="14383" y="732092"/>
                      <a:pt x="14192" y="732663"/>
                      <a:pt x="14002" y="733139"/>
                    </a:cubicBezTo>
                    <a:cubicBezTo>
                      <a:pt x="13811" y="733616"/>
                      <a:pt x="13621" y="733997"/>
                      <a:pt x="13525" y="734473"/>
                    </a:cubicBezTo>
                    <a:cubicBezTo>
                      <a:pt x="13431" y="734854"/>
                      <a:pt x="13240" y="735235"/>
                      <a:pt x="13145" y="735616"/>
                    </a:cubicBezTo>
                    <a:cubicBezTo>
                      <a:pt x="12954" y="736092"/>
                      <a:pt x="12764" y="736568"/>
                      <a:pt x="12573" y="737045"/>
                    </a:cubicBezTo>
                    <a:cubicBezTo>
                      <a:pt x="12382" y="737521"/>
                      <a:pt x="12287" y="737902"/>
                      <a:pt x="12097" y="738378"/>
                    </a:cubicBezTo>
                    <a:cubicBezTo>
                      <a:pt x="12002" y="738664"/>
                      <a:pt x="11906" y="738950"/>
                      <a:pt x="11716" y="739330"/>
                    </a:cubicBezTo>
                    <a:cubicBezTo>
                      <a:pt x="11525" y="739712"/>
                      <a:pt x="11430" y="740188"/>
                      <a:pt x="11239" y="740569"/>
                    </a:cubicBezTo>
                    <a:cubicBezTo>
                      <a:pt x="11049" y="741045"/>
                      <a:pt x="10954" y="741426"/>
                      <a:pt x="10763" y="741902"/>
                    </a:cubicBezTo>
                    <a:cubicBezTo>
                      <a:pt x="10573" y="742283"/>
                      <a:pt x="10477" y="742664"/>
                      <a:pt x="10287" y="743141"/>
                    </a:cubicBezTo>
                    <a:cubicBezTo>
                      <a:pt x="10096" y="743617"/>
                      <a:pt x="10001" y="743998"/>
                      <a:pt x="9811" y="744474"/>
                    </a:cubicBezTo>
                    <a:cubicBezTo>
                      <a:pt x="9620" y="745046"/>
                      <a:pt x="9430" y="745522"/>
                      <a:pt x="9240" y="745998"/>
                    </a:cubicBezTo>
                    <a:cubicBezTo>
                      <a:pt x="9049" y="746570"/>
                      <a:pt x="8763" y="747236"/>
                      <a:pt x="8573" y="747808"/>
                    </a:cubicBezTo>
                    <a:cubicBezTo>
                      <a:pt x="8477" y="748189"/>
                      <a:pt x="8382" y="748475"/>
                      <a:pt x="8287" y="748855"/>
                    </a:cubicBezTo>
                    <a:cubicBezTo>
                      <a:pt x="8191" y="749332"/>
                      <a:pt x="8096" y="749713"/>
                      <a:pt x="8001" y="750189"/>
                    </a:cubicBezTo>
                    <a:cubicBezTo>
                      <a:pt x="7906" y="750665"/>
                      <a:pt x="7811" y="751142"/>
                      <a:pt x="7715" y="751523"/>
                    </a:cubicBezTo>
                    <a:cubicBezTo>
                      <a:pt x="7620" y="751999"/>
                      <a:pt x="7525" y="752475"/>
                      <a:pt x="7430" y="752856"/>
                    </a:cubicBezTo>
                    <a:cubicBezTo>
                      <a:pt x="7334" y="753332"/>
                      <a:pt x="7239" y="753809"/>
                      <a:pt x="7144" y="754285"/>
                    </a:cubicBezTo>
                    <a:cubicBezTo>
                      <a:pt x="7048" y="754761"/>
                      <a:pt x="6953" y="755333"/>
                      <a:pt x="6858" y="755809"/>
                    </a:cubicBezTo>
                    <a:cubicBezTo>
                      <a:pt x="6763" y="756380"/>
                      <a:pt x="6572" y="756952"/>
                      <a:pt x="6477" y="757523"/>
                    </a:cubicBezTo>
                    <a:cubicBezTo>
                      <a:pt x="6382" y="758095"/>
                      <a:pt x="6191" y="758666"/>
                      <a:pt x="6096" y="759238"/>
                    </a:cubicBezTo>
                    <a:cubicBezTo>
                      <a:pt x="6001" y="759905"/>
                      <a:pt x="5810" y="760571"/>
                      <a:pt x="5715" y="761238"/>
                    </a:cubicBezTo>
                    <a:cubicBezTo>
                      <a:pt x="5620" y="761714"/>
                      <a:pt x="5525" y="762191"/>
                      <a:pt x="5429" y="762667"/>
                    </a:cubicBezTo>
                    <a:cubicBezTo>
                      <a:pt x="5334" y="763238"/>
                      <a:pt x="5239" y="763715"/>
                      <a:pt x="5143" y="764286"/>
                    </a:cubicBezTo>
                    <a:cubicBezTo>
                      <a:pt x="5049" y="764858"/>
                      <a:pt x="4953" y="765429"/>
                      <a:pt x="4858" y="766001"/>
                    </a:cubicBezTo>
                    <a:cubicBezTo>
                      <a:pt x="4763" y="766572"/>
                      <a:pt x="4667" y="767048"/>
                      <a:pt x="4572" y="767620"/>
                    </a:cubicBezTo>
                    <a:cubicBezTo>
                      <a:pt x="4477" y="768096"/>
                      <a:pt x="4382" y="768572"/>
                      <a:pt x="4286" y="769049"/>
                    </a:cubicBezTo>
                    <a:cubicBezTo>
                      <a:pt x="4191" y="769715"/>
                      <a:pt x="4096" y="770477"/>
                      <a:pt x="3906" y="771144"/>
                    </a:cubicBezTo>
                    <a:cubicBezTo>
                      <a:pt x="3810" y="771620"/>
                      <a:pt x="3715" y="772097"/>
                      <a:pt x="3715" y="772573"/>
                    </a:cubicBezTo>
                    <a:cubicBezTo>
                      <a:pt x="3620" y="773240"/>
                      <a:pt x="3524" y="773811"/>
                      <a:pt x="3429" y="774478"/>
                    </a:cubicBezTo>
                    <a:cubicBezTo>
                      <a:pt x="3334" y="775049"/>
                      <a:pt x="3239" y="775526"/>
                      <a:pt x="3143" y="776097"/>
                    </a:cubicBezTo>
                    <a:cubicBezTo>
                      <a:pt x="3048" y="776764"/>
                      <a:pt x="2953" y="777430"/>
                      <a:pt x="2857" y="778193"/>
                    </a:cubicBezTo>
                    <a:cubicBezTo>
                      <a:pt x="2762" y="779145"/>
                      <a:pt x="2572" y="780002"/>
                      <a:pt x="2477" y="780955"/>
                    </a:cubicBezTo>
                    <a:cubicBezTo>
                      <a:pt x="2381" y="781336"/>
                      <a:pt x="2381" y="781717"/>
                      <a:pt x="2286" y="782193"/>
                    </a:cubicBezTo>
                    <a:cubicBezTo>
                      <a:pt x="2096" y="783431"/>
                      <a:pt x="2000" y="784670"/>
                      <a:pt x="1810" y="785813"/>
                    </a:cubicBezTo>
                    <a:cubicBezTo>
                      <a:pt x="1714" y="786479"/>
                      <a:pt x="1619" y="787051"/>
                      <a:pt x="1619" y="787718"/>
                    </a:cubicBezTo>
                    <a:cubicBezTo>
                      <a:pt x="1524" y="788956"/>
                      <a:pt x="1334" y="790289"/>
                      <a:pt x="1238" y="791528"/>
                    </a:cubicBezTo>
                    <a:cubicBezTo>
                      <a:pt x="1143" y="792194"/>
                      <a:pt x="1143" y="792861"/>
                      <a:pt x="1048" y="793528"/>
                    </a:cubicBezTo>
                    <a:cubicBezTo>
                      <a:pt x="952" y="794385"/>
                      <a:pt x="858" y="795242"/>
                      <a:pt x="858" y="796100"/>
                    </a:cubicBezTo>
                    <a:cubicBezTo>
                      <a:pt x="762" y="797052"/>
                      <a:pt x="667" y="797909"/>
                      <a:pt x="667" y="798862"/>
                    </a:cubicBezTo>
                    <a:cubicBezTo>
                      <a:pt x="571" y="800481"/>
                      <a:pt x="476" y="802100"/>
                      <a:pt x="381" y="803624"/>
                    </a:cubicBezTo>
                    <a:cubicBezTo>
                      <a:pt x="286" y="804577"/>
                      <a:pt x="286" y="805434"/>
                      <a:pt x="286" y="806387"/>
                    </a:cubicBezTo>
                    <a:cubicBezTo>
                      <a:pt x="191" y="807720"/>
                      <a:pt x="191" y="809054"/>
                      <a:pt x="95" y="810387"/>
                    </a:cubicBezTo>
                    <a:cubicBezTo>
                      <a:pt x="0" y="811911"/>
                      <a:pt x="0" y="813435"/>
                      <a:pt x="0" y="814864"/>
                    </a:cubicBezTo>
                    <a:cubicBezTo>
                      <a:pt x="0" y="815435"/>
                      <a:pt x="0" y="816007"/>
                      <a:pt x="0" y="816578"/>
                    </a:cubicBezTo>
                    <a:cubicBezTo>
                      <a:pt x="0" y="817626"/>
                      <a:pt x="0" y="818579"/>
                      <a:pt x="0" y="819626"/>
                    </a:cubicBezTo>
                    <a:cubicBezTo>
                      <a:pt x="0" y="820388"/>
                      <a:pt x="0" y="821150"/>
                      <a:pt x="0" y="822008"/>
                    </a:cubicBezTo>
                    <a:cubicBezTo>
                      <a:pt x="0" y="822770"/>
                      <a:pt x="0" y="823532"/>
                      <a:pt x="0" y="824294"/>
                    </a:cubicBezTo>
                    <a:cubicBezTo>
                      <a:pt x="0" y="826389"/>
                      <a:pt x="95" y="828484"/>
                      <a:pt x="191" y="830675"/>
                    </a:cubicBezTo>
                    <a:cubicBezTo>
                      <a:pt x="191" y="831056"/>
                      <a:pt x="191" y="831342"/>
                      <a:pt x="191" y="831723"/>
                    </a:cubicBezTo>
                    <a:cubicBezTo>
                      <a:pt x="286" y="832390"/>
                      <a:pt x="286" y="832961"/>
                      <a:pt x="381" y="833628"/>
                    </a:cubicBezTo>
                    <a:cubicBezTo>
                      <a:pt x="476" y="834676"/>
                      <a:pt x="571" y="835819"/>
                      <a:pt x="667" y="836867"/>
                    </a:cubicBezTo>
                    <a:cubicBezTo>
                      <a:pt x="762" y="838009"/>
                      <a:pt x="858" y="839153"/>
                      <a:pt x="858" y="840200"/>
                    </a:cubicBezTo>
                    <a:cubicBezTo>
                      <a:pt x="952" y="841534"/>
                      <a:pt x="1048" y="842867"/>
                      <a:pt x="1048" y="844296"/>
                    </a:cubicBezTo>
                    <a:cubicBezTo>
                      <a:pt x="1048" y="844963"/>
                      <a:pt x="1143" y="845725"/>
                      <a:pt x="1143" y="846392"/>
                    </a:cubicBezTo>
                    <a:cubicBezTo>
                      <a:pt x="1238" y="847439"/>
                      <a:pt x="1238" y="848487"/>
                      <a:pt x="1238" y="849535"/>
                    </a:cubicBezTo>
                    <a:cubicBezTo>
                      <a:pt x="1334" y="850868"/>
                      <a:pt x="1334" y="852202"/>
                      <a:pt x="1334" y="853630"/>
                    </a:cubicBezTo>
                    <a:cubicBezTo>
                      <a:pt x="1334" y="854869"/>
                      <a:pt x="1429" y="856202"/>
                      <a:pt x="1429" y="857441"/>
                    </a:cubicBezTo>
                    <a:cubicBezTo>
                      <a:pt x="1429" y="858584"/>
                      <a:pt x="1429" y="859727"/>
                      <a:pt x="1524" y="860774"/>
                    </a:cubicBezTo>
                    <a:cubicBezTo>
                      <a:pt x="1524" y="861727"/>
                      <a:pt x="1524" y="862679"/>
                      <a:pt x="1524" y="863537"/>
                    </a:cubicBezTo>
                    <a:cubicBezTo>
                      <a:pt x="1524" y="864489"/>
                      <a:pt x="1524" y="865442"/>
                      <a:pt x="1524" y="866299"/>
                    </a:cubicBezTo>
                    <a:cubicBezTo>
                      <a:pt x="1524" y="866966"/>
                      <a:pt x="1524" y="867728"/>
                      <a:pt x="1524" y="868394"/>
                    </a:cubicBezTo>
                    <a:cubicBezTo>
                      <a:pt x="1524" y="869156"/>
                      <a:pt x="1524" y="869823"/>
                      <a:pt x="1524" y="870585"/>
                    </a:cubicBezTo>
                    <a:cubicBezTo>
                      <a:pt x="1524" y="871061"/>
                      <a:pt x="1524" y="871538"/>
                      <a:pt x="1524" y="872014"/>
                    </a:cubicBezTo>
                    <a:cubicBezTo>
                      <a:pt x="1524" y="872776"/>
                      <a:pt x="1524" y="873443"/>
                      <a:pt x="1619" y="874205"/>
                    </a:cubicBezTo>
                    <a:cubicBezTo>
                      <a:pt x="1619" y="874586"/>
                      <a:pt x="1619" y="874871"/>
                      <a:pt x="1714" y="875252"/>
                    </a:cubicBezTo>
                    <a:cubicBezTo>
                      <a:pt x="1810" y="875919"/>
                      <a:pt x="1810" y="876491"/>
                      <a:pt x="1905" y="877062"/>
                    </a:cubicBezTo>
                    <a:cubicBezTo>
                      <a:pt x="2000" y="877824"/>
                      <a:pt x="2191" y="878491"/>
                      <a:pt x="2381" y="879158"/>
                    </a:cubicBezTo>
                    <a:cubicBezTo>
                      <a:pt x="2477" y="879729"/>
                      <a:pt x="2667" y="880205"/>
                      <a:pt x="2857" y="880682"/>
                    </a:cubicBezTo>
                    <a:cubicBezTo>
                      <a:pt x="2953" y="881063"/>
                      <a:pt x="3143" y="881348"/>
                      <a:pt x="3334" y="881729"/>
                    </a:cubicBezTo>
                    <a:cubicBezTo>
                      <a:pt x="3524" y="882110"/>
                      <a:pt x="3715" y="882396"/>
                      <a:pt x="3906" y="882777"/>
                    </a:cubicBezTo>
                    <a:cubicBezTo>
                      <a:pt x="4096" y="883063"/>
                      <a:pt x="4286" y="883253"/>
                      <a:pt x="4477" y="883539"/>
                    </a:cubicBezTo>
                    <a:cubicBezTo>
                      <a:pt x="4667" y="883825"/>
                      <a:pt x="4953" y="884111"/>
                      <a:pt x="5239" y="884301"/>
                    </a:cubicBezTo>
                    <a:cubicBezTo>
                      <a:pt x="5239" y="884492"/>
                      <a:pt x="5239" y="884682"/>
                      <a:pt x="5334" y="884777"/>
                    </a:cubicBezTo>
                    <a:cubicBezTo>
                      <a:pt x="5334" y="885063"/>
                      <a:pt x="5429" y="885254"/>
                      <a:pt x="5429" y="885539"/>
                    </a:cubicBezTo>
                    <a:cubicBezTo>
                      <a:pt x="5429" y="885634"/>
                      <a:pt x="5429" y="885730"/>
                      <a:pt x="5429" y="885825"/>
                    </a:cubicBezTo>
                    <a:cubicBezTo>
                      <a:pt x="5429" y="886206"/>
                      <a:pt x="5525" y="886587"/>
                      <a:pt x="5525" y="886968"/>
                    </a:cubicBezTo>
                    <a:cubicBezTo>
                      <a:pt x="5620" y="887540"/>
                      <a:pt x="5715" y="888206"/>
                      <a:pt x="5715" y="888778"/>
                    </a:cubicBezTo>
                    <a:cubicBezTo>
                      <a:pt x="5810" y="889254"/>
                      <a:pt x="5810" y="889730"/>
                      <a:pt x="5905" y="890207"/>
                    </a:cubicBezTo>
                    <a:cubicBezTo>
                      <a:pt x="5905" y="890397"/>
                      <a:pt x="6001" y="890588"/>
                      <a:pt x="6001" y="890873"/>
                    </a:cubicBezTo>
                    <a:cubicBezTo>
                      <a:pt x="6001" y="890873"/>
                      <a:pt x="6001" y="890969"/>
                      <a:pt x="6001" y="890969"/>
                    </a:cubicBezTo>
                    <a:cubicBezTo>
                      <a:pt x="6001" y="891254"/>
                      <a:pt x="6096" y="891540"/>
                      <a:pt x="6096" y="891921"/>
                    </a:cubicBezTo>
                    <a:cubicBezTo>
                      <a:pt x="6191" y="892302"/>
                      <a:pt x="6191" y="892778"/>
                      <a:pt x="6287" y="893159"/>
                    </a:cubicBezTo>
                    <a:cubicBezTo>
                      <a:pt x="7334" y="891159"/>
                      <a:pt x="8382" y="889063"/>
                      <a:pt x="9334" y="887063"/>
                    </a:cubicBezTo>
                    <a:cubicBezTo>
                      <a:pt x="9620" y="887159"/>
                      <a:pt x="9811" y="887349"/>
                      <a:pt x="10096" y="887444"/>
                    </a:cubicBezTo>
                    <a:cubicBezTo>
                      <a:pt x="10096" y="887444"/>
                      <a:pt x="10096" y="887349"/>
                      <a:pt x="10096" y="887349"/>
                    </a:cubicBezTo>
                    <a:cubicBezTo>
                      <a:pt x="10477" y="886016"/>
                      <a:pt x="10859" y="884682"/>
                      <a:pt x="11144" y="883349"/>
                    </a:cubicBezTo>
                    <a:cubicBezTo>
                      <a:pt x="11621" y="882396"/>
                      <a:pt x="12097" y="881539"/>
                      <a:pt x="12478" y="880586"/>
                    </a:cubicBezTo>
                    <a:cubicBezTo>
                      <a:pt x="14383" y="881158"/>
                      <a:pt x="16764" y="880205"/>
                      <a:pt x="16764" y="877634"/>
                    </a:cubicBezTo>
                    <a:cubicBezTo>
                      <a:pt x="16669" y="875729"/>
                      <a:pt x="16764" y="873824"/>
                      <a:pt x="16859" y="871919"/>
                    </a:cubicBezTo>
                    <a:cubicBezTo>
                      <a:pt x="17050" y="871442"/>
                      <a:pt x="17336" y="871061"/>
                      <a:pt x="17526" y="870680"/>
                    </a:cubicBezTo>
                    <a:cubicBezTo>
                      <a:pt x="18669" y="865156"/>
                      <a:pt x="19526" y="860870"/>
                      <a:pt x="19812" y="859917"/>
                    </a:cubicBezTo>
                    <a:cubicBezTo>
                      <a:pt x="20764" y="856393"/>
                      <a:pt x="21622" y="852202"/>
                      <a:pt x="22765" y="848297"/>
                    </a:cubicBezTo>
                    <a:cubicBezTo>
                      <a:pt x="22479" y="847154"/>
                      <a:pt x="22384" y="846011"/>
                      <a:pt x="22193" y="844868"/>
                    </a:cubicBezTo>
                    <a:cubicBezTo>
                      <a:pt x="22670" y="843344"/>
                      <a:pt x="23050" y="841820"/>
                      <a:pt x="23527" y="840296"/>
                    </a:cubicBezTo>
                    <a:cubicBezTo>
                      <a:pt x="23908" y="839057"/>
                      <a:pt x="24193" y="837724"/>
                      <a:pt x="24575" y="836486"/>
                    </a:cubicBezTo>
                    <a:cubicBezTo>
                      <a:pt x="33052" y="813340"/>
                      <a:pt x="47149" y="790956"/>
                      <a:pt x="59627" y="772478"/>
                    </a:cubicBezTo>
                    <a:cubicBezTo>
                      <a:pt x="83915" y="736378"/>
                      <a:pt x="116586" y="705136"/>
                      <a:pt x="149733" y="677132"/>
                    </a:cubicBezTo>
                    <a:cubicBezTo>
                      <a:pt x="167545" y="662083"/>
                      <a:pt x="186500" y="649510"/>
                      <a:pt x="208693" y="641890"/>
                    </a:cubicBezTo>
                    <a:cubicBezTo>
                      <a:pt x="229458" y="634746"/>
                      <a:pt x="251270" y="630841"/>
                      <a:pt x="271653" y="622554"/>
                    </a:cubicBezTo>
                    <a:cubicBezTo>
                      <a:pt x="288512" y="615696"/>
                      <a:pt x="304515" y="606743"/>
                      <a:pt x="320707" y="598361"/>
                    </a:cubicBezTo>
                    <a:cubicBezTo>
                      <a:pt x="342424" y="591503"/>
                      <a:pt x="363950" y="584359"/>
                      <a:pt x="385000" y="575501"/>
                    </a:cubicBezTo>
                    <a:cubicBezTo>
                      <a:pt x="386525" y="575310"/>
                      <a:pt x="388048" y="575024"/>
                      <a:pt x="389668" y="574929"/>
                    </a:cubicBezTo>
                    <a:cubicBezTo>
                      <a:pt x="391383" y="574738"/>
                      <a:pt x="392335" y="573596"/>
                      <a:pt x="392621" y="572262"/>
                    </a:cubicBezTo>
                    <a:cubicBezTo>
                      <a:pt x="399574" y="569214"/>
                      <a:pt x="406432" y="565976"/>
                      <a:pt x="413195" y="562451"/>
                    </a:cubicBezTo>
                    <a:cubicBezTo>
                      <a:pt x="418624" y="559594"/>
                      <a:pt x="423958" y="559689"/>
                      <a:pt x="428340" y="561594"/>
                    </a:cubicBezTo>
                    <a:cubicBezTo>
                      <a:pt x="442627" y="555879"/>
                      <a:pt x="456724" y="551688"/>
                      <a:pt x="470821" y="545021"/>
                    </a:cubicBezTo>
                    <a:cubicBezTo>
                      <a:pt x="477298" y="541973"/>
                      <a:pt x="483870" y="539496"/>
                      <a:pt x="490347" y="537115"/>
                    </a:cubicBezTo>
                    <a:cubicBezTo>
                      <a:pt x="490824" y="536924"/>
                      <a:pt x="491300" y="536734"/>
                      <a:pt x="491871" y="536543"/>
                    </a:cubicBezTo>
                    <a:cubicBezTo>
                      <a:pt x="491966" y="536543"/>
                      <a:pt x="492062" y="536448"/>
                      <a:pt x="492157" y="536448"/>
                    </a:cubicBezTo>
                    <a:cubicBezTo>
                      <a:pt x="492443" y="536353"/>
                      <a:pt x="492728" y="536258"/>
                      <a:pt x="493014" y="536162"/>
                    </a:cubicBezTo>
                    <a:cubicBezTo>
                      <a:pt x="493586" y="535972"/>
                      <a:pt x="494252" y="535686"/>
                      <a:pt x="494824" y="535496"/>
                    </a:cubicBezTo>
                    <a:cubicBezTo>
                      <a:pt x="495681" y="535210"/>
                      <a:pt x="496443" y="534829"/>
                      <a:pt x="497300" y="534543"/>
                    </a:cubicBezTo>
                    <a:cubicBezTo>
                      <a:pt x="498062" y="534257"/>
                      <a:pt x="498824" y="533972"/>
                      <a:pt x="499586" y="533686"/>
                    </a:cubicBezTo>
                    <a:cubicBezTo>
                      <a:pt x="500443" y="533400"/>
                      <a:pt x="501205" y="533019"/>
                      <a:pt x="502063" y="532638"/>
                    </a:cubicBezTo>
                    <a:cubicBezTo>
                      <a:pt x="503111" y="532257"/>
                      <a:pt x="504063" y="531781"/>
                      <a:pt x="505111" y="531305"/>
                    </a:cubicBezTo>
                    <a:cubicBezTo>
                      <a:pt x="505873" y="530924"/>
                      <a:pt x="506730" y="530543"/>
                      <a:pt x="507492" y="530162"/>
                    </a:cubicBezTo>
                    <a:cubicBezTo>
                      <a:pt x="508731" y="529590"/>
                      <a:pt x="509968" y="528923"/>
                      <a:pt x="511207" y="528352"/>
                    </a:cubicBezTo>
                    <a:cubicBezTo>
                      <a:pt x="512636" y="527590"/>
                      <a:pt x="513969" y="526828"/>
                      <a:pt x="515398" y="526066"/>
                    </a:cubicBezTo>
                    <a:cubicBezTo>
                      <a:pt x="515969" y="525780"/>
                      <a:pt x="516541" y="525399"/>
                      <a:pt x="517017" y="525113"/>
                    </a:cubicBezTo>
                    <a:cubicBezTo>
                      <a:pt x="518446" y="524351"/>
                      <a:pt x="519684" y="523589"/>
                      <a:pt x="521018" y="522923"/>
                    </a:cubicBezTo>
                    <a:cubicBezTo>
                      <a:pt x="522637" y="522065"/>
                      <a:pt x="524256" y="521399"/>
                      <a:pt x="525875" y="520732"/>
                    </a:cubicBezTo>
                    <a:cubicBezTo>
                      <a:pt x="527209" y="520255"/>
                      <a:pt x="528638" y="519779"/>
                      <a:pt x="530067" y="519398"/>
                    </a:cubicBezTo>
                    <a:cubicBezTo>
                      <a:pt x="531209" y="519113"/>
                      <a:pt x="532448" y="518922"/>
                      <a:pt x="533781" y="518732"/>
                    </a:cubicBezTo>
                    <a:cubicBezTo>
                      <a:pt x="534829" y="518541"/>
                      <a:pt x="535877" y="518350"/>
                      <a:pt x="536734" y="518160"/>
                    </a:cubicBezTo>
                    <a:cubicBezTo>
                      <a:pt x="537972" y="517874"/>
                      <a:pt x="539210" y="517398"/>
                      <a:pt x="540258" y="516922"/>
                    </a:cubicBezTo>
                    <a:cubicBezTo>
                      <a:pt x="541401" y="516446"/>
                      <a:pt x="542449" y="515874"/>
                      <a:pt x="543497" y="515303"/>
                    </a:cubicBezTo>
                    <a:cubicBezTo>
                      <a:pt x="544639" y="514636"/>
                      <a:pt x="545782" y="513969"/>
                      <a:pt x="547021" y="513207"/>
                    </a:cubicBezTo>
                    <a:cubicBezTo>
                      <a:pt x="548450" y="512350"/>
                      <a:pt x="550069" y="511492"/>
                      <a:pt x="551879" y="510635"/>
                    </a:cubicBezTo>
                    <a:cubicBezTo>
                      <a:pt x="552736" y="510254"/>
                      <a:pt x="553593" y="509969"/>
                      <a:pt x="554450" y="509683"/>
                    </a:cubicBezTo>
                    <a:cubicBezTo>
                      <a:pt x="556165" y="509207"/>
                      <a:pt x="557879" y="508921"/>
                      <a:pt x="559594" y="508540"/>
                    </a:cubicBezTo>
                    <a:cubicBezTo>
                      <a:pt x="561308" y="508159"/>
                      <a:pt x="563023" y="507778"/>
                      <a:pt x="564642" y="507016"/>
                    </a:cubicBezTo>
                    <a:cubicBezTo>
                      <a:pt x="565404" y="506635"/>
                      <a:pt x="566071" y="506254"/>
                      <a:pt x="566833" y="505778"/>
                    </a:cubicBezTo>
                    <a:cubicBezTo>
                      <a:pt x="568928" y="504349"/>
                      <a:pt x="570738" y="502539"/>
                      <a:pt x="572929" y="501301"/>
                    </a:cubicBezTo>
                    <a:cubicBezTo>
                      <a:pt x="573405" y="501015"/>
                      <a:pt x="573881" y="500825"/>
                      <a:pt x="574453" y="500539"/>
                    </a:cubicBezTo>
                    <a:cubicBezTo>
                      <a:pt x="575215" y="500348"/>
                      <a:pt x="576072" y="500158"/>
                      <a:pt x="576834" y="499967"/>
                    </a:cubicBezTo>
                    <a:cubicBezTo>
                      <a:pt x="578453" y="499586"/>
                      <a:pt x="579977" y="499110"/>
                      <a:pt x="581501" y="498634"/>
                    </a:cubicBezTo>
                    <a:cubicBezTo>
                      <a:pt x="583692" y="497967"/>
                      <a:pt x="585788" y="497300"/>
                      <a:pt x="587978" y="496538"/>
                    </a:cubicBezTo>
                    <a:cubicBezTo>
                      <a:pt x="589598" y="495967"/>
                      <a:pt x="591217" y="495395"/>
                      <a:pt x="592836" y="494729"/>
                    </a:cubicBezTo>
                    <a:cubicBezTo>
                      <a:pt x="594360" y="494157"/>
                      <a:pt x="595884" y="493490"/>
                      <a:pt x="597503" y="492728"/>
                    </a:cubicBezTo>
                    <a:cubicBezTo>
                      <a:pt x="599599" y="491776"/>
                      <a:pt x="601694" y="490728"/>
                      <a:pt x="603790" y="489680"/>
                    </a:cubicBezTo>
                    <a:cubicBezTo>
                      <a:pt x="605695" y="488633"/>
                      <a:pt x="607600" y="487585"/>
                      <a:pt x="609600" y="486442"/>
                    </a:cubicBezTo>
                    <a:cubicBezTo>
                      <a:pt x="610838" y="485680"/>
                      <a:pt x="612077" y="485013"/>
                      <a:pt x="613315" y="484346"/>
                    </a:cubicBezTo>
                    <a:cubicBezTo>
                      <a:pt x="615220" y="483394"/>
                      <a:pt x="617125" y="482441"/>
                      <a:pt x="619030" y="481584"/>
                    </a:cubicBezTo>
                    <a:cubicBezTo>
                      <a:pt x="620935" y="480727"/>
                      <a:pt x="622745" y="479965"/>
                      <a:pt x="624650" y="479203"/>
                    </a:cubicBezTo>
                    <a:cubicBezTo>
                      <a:pt x="625983" y="478631"/>
                      <a:pt x="627316" y="478155"/>
                      <a:pt x="628650" y="477584"/>
                    </a:cubicBezTo>
                    <a:cubicBezTo>
                      <a:pt x="630079" y="477012"/>
                      <a:pt x="631507" y="476536"/>
                      <a:pt x="632936" y="475964"/>
                    </a:cubicBezTo>
                    <a:cubicBezTo>
                      <a:pt x="633984" y="475583"/>
                      <a:pt x="634937" y="475202"/>
                      <a:pt x="635984" y="474821"/>
                    </a:cubicBezTo>
                    <a:cubicBezTo>
                      <a:pt x="636841" y="474536"/>
                      <a:pt x="637604" y="474155"/>
                      <a:pt x="638461" y="473869"/>
                    </a:cubicBezTo>
                    <a:cubicBezTo>
                      <a:pt x="639413" y="473488"/>
                      <a:pt x="640271" y="473107"/>
                      <a:pt x="641223" y="472726"/>
                    </a:cubicBezTo>
                    <a:cubicBezTo>
                      <a:pt x="641699" y="472535"/>
                      <a:pt x="642175" y="472345"/>
                      <a:pt x="642557" y="472154"/>
                    </a:cubicBezTo>
                    <a:cubicBezTo>
                      <a:pt x="642842" y="472059"/>
                      <a:pt x="643128" y="471869"/>
                      <a:pt x="643414" y="471773"/>
                    </a:cubicBezTo>
                    <a:cubicBezTo>
                      <a:pt x="643509" y="471773"/>
                      <a:pt x="643509" y="471773"/>
                      <a:pt x="643604" y="471678"/>
                    </a:cubicBezTo>
                    <a:cubicBezTo>
                      <a:pt x="644176" y="471488"/>
                      <a:pt x="644652" y="471202"/>
                      <a:pt x="645223" y="470916"/>
                    </a:cubicBezTo>
                    <a:cubicBezTo>
                      <a:pt x="650081" y="468630"/>
                      <a:pt x="654844" y="466058"/>
                      <a:pt x="659321" y="462629"/>
                    </a:cubicBezTo>
                    <a:cubicBezTo>
                      <a:pt x="660845" y="461486"/>
                      <a:pt x="662368" y="460343"/>
                      <a:pt x="663797" y="459200"/>
                    </a:cubicBezTo>
                    <a:cubicBezTo>
                      <a:pt x="670560" y="455962"/>
                      <a:pt x="677513" y="453485"/>
                      <a:pt x="683990" y="449961"/>
                    </a:cubicBezTo>
                    <a:cubicBezTo>
                      <a:pt x="686848" y="448437"/>
                      <a:pt x="689039" y="446723"/>
                      <a:pt x="691134" y="445199"/>
                    </a:cubicBezTo>
                    <a:cubicBezTo>
                      <a:pt x="694563" y="444341"/>
                      <a:pt x="697897" y="443579"/>
                      <a:pt x="701230" y="442246"/>
                    </a:cubicBezTo>
                    <a:cubicBezTo>
                      <a:pt x="709993" y="438721"/>
                      <a:pt x="717995" y="433388"/>
                      <a:pt x="726091" y="428720"/>
                    </a:cubicBezTo>
                    <a:cubicBezTo>
                      <a:pt x="747713" y="416052"/>
                      <a:pt x="770763" y="407289"/>
                      <a:pt x="791718" y="393287"/>
                    </a:cubicBezTo>
                    <a:cubicBezTo>
                      <a:pt x="794957" y="391096"/>
                      <a:pt x="798195" y="389001"/>
                      <a:pt x="801434" y="386905"/>
                    </a:cubicBezTo>
                    <a:cubicBezTo>
                      <a:pt x="802291" y="385572"/>
                      <a:pt x="802862" y="383953"/>
                      <a:pt x="802862" y="381953"/>
                    </a:cubicBezTo>
                    <a:cubicBezTo>
                      <a:pt x="802862" y="381476"/>
                      <a:pt x="803720" y="380905"/>
                      <a:pt x="804291" y="380524"/>
                    </a:cubicBezTo>
                    <a:cubicBezTo>
                      <a:pt x="806577" y="378714"/>
                      <a:pt x="807625" y="376809"/>
                      <a:pt x="807434" y="373380"/>
                    </a:cubicBezTo>
                    <a:cubicBezTo>
                      <a:pt x="807244" y="370427"/>
                      <a:pt x="810197" y="369380"/>
                      <a:pt x="814388" y="370142"/>
                    </a:cubicBezTo>
                    <a:lnTo>
                      <a:pt x="809816" y="381191"/>
                    </a:lnTo>
                    <a:cubicBezTo>
                      <a:pt x="809816" y="381191"/>
                      <a:pt x="809911" y="381191"/>
                      <a:pt x="809911" y="381191"/>
                    </a:cubicBezTo>
                    <a:cubicBezTo>
                      <a:pt x="810959" y="380524"/>
                      <a:pt x="812102" y="379762"/>
                      <a:pt x="813149" y="379000"/>
                    </a:cubicBezTo>
                    <a:cubicBezTo>
                      <a:pt x="814578" y="378428"/>
                      <a:pt x="816102" y="377857"/>
                      <a:pt x="817531" y="377285"/>
                    </a:cubicBezTo>
                    <a:cubicBezTo>
                      <a:pt x="820293" y="374333"/>
                      <a:pt x="823341" y="372809"/>
                      <a:pt x="826961" y="372332"/>
                    </a:cubicBezTo>
                    <a:cubicBezTo>
                      <a:pt x="833342" y="368427"/>
                      <a:pt x="839343" y="363760"/>
                      <a:pt x="845153" y="359283"/>
                    </a:cubicBezTo>
                    <a:cubicBezTo>
                      <a:pt x="856679" y="350330"/>
                      <a:pt x="869442" y="342043"/>
                      <a:pt x="880967" y="332708"/>
                    </a:cubicBezTo>
                    <a:cubicBezTo>
                      <a:pt x="896493" y="324136"/>
                      <a:pt x="907637" y="311182"/>
                      <a:pt x="919067" y="298228"/>
                    </a:cubicBezTo>
                    <a:cubicBezTo>
                      <a:pt x="919067" y="298228"/>
                      <a:pt x="919163" y="298133"/>
                      <a:pt x="919163" y="298133"/>
                    </a:cubicBezTo>
                    <a:cubicBezTo>
                      <a:pt x="924592" y="293751"/>
                      <a:pt x="929926" y="289370"/>
                      <a:pt x="935164" y="284893"/>
                    </a:cubicBezTo>
                    <a:cubicBezTo>
                      <a:pt x="937832" y="281654"/>
                      <a:pt x="940498" y="278416"/>
                      <a:pt x="943261" y="275177"/>
                    </a:cubicBezTo>
                    <a:cubicBezTo>
                      <a:pt x="943451" y="274987"/>
                      <a:pt x="944213" y="275368"/>
                      <a:pt x="945452" y="275654"/>
                    </a:cubicBezTo>
                    <a:cubicBezTo>
                      <a:pt x="945261" y="275844"/>
                      <a:pt x="945071" y="276034"/>
                      <a:pt x="944975" y="276320"/>
                    </a:cubicBezTo>
                    <a:cubicBezTo>
                      <a:pt x="944975" y="276320"/>
                      <a:pt x="944975" y="276320"/>
                      <a:pt x="944975" y="276320"/>
                    </a:cubicBezTo>
                    <a:cubicBezTo>
                      <a:pt x="944975" y="276320"/>
                      <a:pt x="945071" y="276320"/>
                      <a:pt x="945071" y="276320"/>
                    </a:cubicBezTo>
                    <a:cubicBezTo>
                      <a:pt x="958787" y="268700"/>
                      <a:pt x="966692" y="254699"/>
                      <a:pt x="974979" y="241649"/>
                    </a:cubicBezTo>
                    <a:cubicBezTo>
                      <a:pt x="980313" y="235458"/>
                      <a:pt x="985361" y="229076"/>
                      <a:pt x="989933" y="222409"/>
                    </a:cubicBezTo>
                    <a:cubicBezTo>
                      <a:pt x="1004507" y="200978"/>
                      <a:pt x="1018127" y="176308"/>
                      <a:pt x="1028795" y="152591"/>
                    </a:cubicBezTo>
                    <a:cubicBezTo>
                      <a:pt x="1036987" y="134398"/>
                      <a:pt x="1045178" y="114776"/>
                      <a:pt x="1048512" y="94679"/>
                    </a:cubicBezTo>
                    <a:cubicBezTo>
                      <a:pt x="1048988" y="93440"/>
                      <a:pt x="1049369" y="92107"/>
                      <a:pt x="1049846" y="90869"/>
                    </a:cubicBezTo>
                    <a:cubicBezTo>
                      <a:pt x="1057561" y="69913"/>
                      <a:pt x="1064038" y="47911"/>
                      <a:pt x="1065371" y="26384"/>
                    </a:cubicBezTo>
                    <a:cubicBezTo>
                      <a:pt x="1065562" y="22765"/>
                      <a:pt x="1065943" y="15716"/>
                      <a:pt x="1065086" y="11144"/>
                    </a:cubicBezTo>
                    <a:close/>
                    <a:moveTo>
                      <a:pt x="50482" y="774002"/>
                    </a:moveTo>
                    <a:cubicBezTo>
                      <a:pt x="47054" y="779336"/>
                      <a:pt x="43434" y="784955"/>
                      <a:pt x="39910" y="790766"/>
                    </a:cubicBezTo>
                    <a:cubicBezTo>
                      <a:pt x="45815" y="771906"/>
                      <a:pt x="56388" y="755047"/>
                      <a:pt x="69437" y="739807"/>
                    </a:cubicBezTo>
                    <a:cubicBezTo>
                      <a:pt x="69818" y="736378"/>
                      <a:pt x="71438" y="733234"/>
                      <a:pt x="73723" y="730663"/>
                    </a:cubicBezTo>
                    <a:cubicBezTo>
                      <a:pt x="76105" y="727615"/>
                      <a:pt x="79534" y="725234"/>
                      <a:pt x="84011" y="724472"/>
                    </a:cubicBezTo>
                    <a:cubicBezTo>
                      <a:pt x="87249" y="721424"/>
                      <a:pt x="90678" y="718471"/>
                      <a:pt x="94012" y="715518"/>
                    </a:cubicBezTo>
                    <a:cubicBezTo>
                      <a:pt x="96012" y="708660"/>
                      <a:pt x="102394" y="703421"/>
                      <a:pt x="109442" y="702469"/>
                    </a:cubicBezTo>
                    <a:cubicBezTo>
                      <a:pt x="109728" y="702278"/>
                      <a:pt x="110014" y="702088"/>
                      <a:pt x="110395" y="701897"/>
                    </a:cubicBezTo>
                    <a:cubicBezTo>
                      <a:pt x="112871" y="699992"/>
                      <a:pt x="115348" y="698183"/>
                      <a:pt x="117824" y="696373"/>
                    </a:cubicBezTo>
                    <a:cubicBezTo>
                      <a:pt x="92678" y="719900"/>
                      <a:pt x="69152" y="745427"/>
                      <a:pt x="50482" y="774002"/>
                    </a:cubicBezTo>
                    <a:close/>
                    <a:moveTo>
                      <a:pt x="288227" y="604742"/>
                    </a:moveTo>
                    <a:cubicBezTo>
                      <a:pt x="256699" y="616553"/>
                      <a:pt x="224409" y="625602"/>
                      <a:pt x="191929" y="634460"/>
                    </a:cubicBezTo>
                    <a:cubicBezTo>
                      <a:pt x="223266" y="621411"/>
                      <a:pt x="255175" y="609314"/>
                      <a:pt x="287941" y="598170"/>
                    </a:cubicBezTo>
                    <a:cubicBezTo>
                      <a:pt x="309849" y="590741"/>
                      <a:pt x="331756" y="583597"/>
                      <a:pt x="353759" y="576548"/>
                    </a:cubicBezTo>
                    <a:cubicBezTo>
                      <a:pt x="332327" y="586740"/>
                      <a:pt x="310515" y="596360"/>
                      <a:pt x="288227" y="604742"/>
                    </a:cubicBezTo>
                    <a:close/>
                    <a:moveTo>
                      <a:pt x="1015746" y="110014"/>
                    </a:moveTo>
                    <a:cubicBezTo>
                      <a:pt x="1016127" y="109919"/>
                      <a:pt x="1016603" y="110680"/>
                      <a:pt x="1017080" y="111062"/>
                    </a:cubicBezTo>
                    <a:cubicBezTo>
                      <a:pt x="1016603" y="111442"/>
                      <a:pt x="1016222" y="112204"/>
                      <a:pt x="1015746" y="112204"/>
                    </a:cubicBezTo>
                    <a:cubicBezTo>
                      <a:pt x="1015270" y="112204"/>
                      <a:pt x="1014793" y="111538"/>
                      <a:pt x="1014413" y="111157"/>
                    </a:cubicBezTo>
                    <a:cubicBezTo>
                      <a:pt x="1014793" y="110680"/>
                      <a:pt x="1015270" y="110109"/>
                      <a:pt x="1015746" y="110014"/>
                    </a:cubicBezTo>
                    <a:close/>
                    <a:moveTo>
                      <a:pt x="998030" y="137732"/>
                    </a:moveTo>
                    <a:cubicBezTo>
                      <a:pt x="1001554" y="131636"/>
                      <a:pt x="1005268" y="125635"/>
                      <a:pt x="1008888" y="119634"/>
                    </a:cubicBezTo>
                    <a:cubicBezTo>
                      <a:pt x="1009555" y="118491"/>
                      <a:pt x="1010126" y="116872"/>
                      <a:pt x="1012317" y="118205"/>
                    </a:cubicBezTo>
                    <a:cubicBezTo>
                      <a:pt x="1011841" y="120110"/>
                      <a:pt x="1011269" y="122015"/>
                      <a:pt x="1010888" y="124016"/>
                    </a:cubicBezTo>
                    <a:cubicBezTo>
                      <a:pt x="1010508" y="126302"/>
                      <a:pt x="1010317" y="128683"/>
                      <a:pt x="1010222" y="129730"/>
                    </a:cubicBezTo>
                    <a:cubicBezTo>
                      <a:pt x="1005459" y="134398"/>
                      <a:pt x="1001649" y="138208"/>
                      <a:pt x="996410" y="143256"/>
                    </a:cubicBezTo>
                    <a:cubicBezTo>
                      <a:pt x="997363" y="140208"/>
                      <a:pt x="997363" y="138779"/>
                      <a:pt x="998030" y="137732"/>
                    </a:cubicBezTo>
                    <a:close/>
                    <a:moveTo>
                      <a:pt x="971741" y="178403"/>
                    </a:moveTo>
                    <a:cubicBezTo>
                      <a:pt x="971836" y="178308"/>
                      <a:pt x="972217" y="178499"/>
                      <a:pt x="972502" y="178594"/>
                    </a:cubicBezTo>
                    <a:cubicBezTo>
                      <a:pt x="970788" y="185357"/>
                      <a:pt x="965359" y="189738"/>
                      <a:pt x="961930" y="195358"/>
                    </a:cubicBezTo>
                    <a:cubicBezTo>
                      <a:pt x="962787" y="188214"/>
                      <a:pt x="967168" y="183261"/>
                      <a:pt x="971741" y="178403"/>
                    </a:cubicBezTo>
                    <a:close/>
                    <a:moveTo>
                      <a:pt x="802957" y="332708"/>
                    </a:moveTo>
                    <a:cubicBezTo>
                      <a:pt x="808577" y="329470"/>
                      <a:pt x="813816" y="325469"/>
                      <a:pt x="819341" y="322040"/>
                    </a:cubicBezTo>
                    <a:cubicBezTo>
                      <a:pt x="830961" y="314992"/>
                      <a:pt x="841915" y="306705"/>
                      <a:pt x="853059" y="298704"/>
                    </a:cubicBezTo>
                    <a:cubicBezTo>
                      <a:pt x="869061" y="287274"/>
                      <a:pt x="883730" y="274130"/>
                      <a:pt x="898303" y="260890"/>
                    </a:cubicBezTo>
                    <a:cubicBezTo>
                      <a:pt x="906113" y="253841"/>
                      <a:pt x="913924" y="246602"/>
                      <a:pt x="920972" y="238792"/>
                    </a:cubicBezTo>
                    <a:cubicBezTo>
                      <a:pt x="932593" y="226028"/>
                      <a:pt x="943547" y="212598"/>
                      <a:pt x="954786" y="199454"/>
                    </a:cubicBezTo>
                    <a:cubicBezTo>
                      <a:pt x="956120" y="197834"/>
                      <a:pt x="957549" y="196215"/>
                      <a:pt x="959168" y="194882"/>
                    </a:cubicBezTo>
                    <a:cubicBezTo>
                      <a:pt x="959644" y="194500"/>
                      <a:pt x="960787" y="195167"/>
                      <a:pt x="961740" y="195358"/>
                    </a:cubicBezTo>
                    <a:cubicBezTo>
                      <a:pt x="955072" y="204311"/>
                      <a:pt x="948976" y="213836"/>
                      <a:pt x="941546" y="222123"/>
                    </a:cubicBezTo>
                    <a:cubicBezTo>
                      <a:pt x="936689" y="227552"/>
                      <a:pt x="932116" y="233172"/>
                      <a:pt x="927735" y="238030"/>
                    </a:cubicBezTo>
                    <a:cubicBezTo>
                      <a:pt x="928116" y="241173"/>
                      <a:pt x="929164" y="243650"/>
                      <a:pt x="928592" y="245745"/>
                    </a:cubicBezTo>
                    <a:cubicBezTo>
                      <a:pt x="928021" y="247936"/>
                      <a:pt x="926021" y="249650"/>
                      <a:pt x="924497" y="251841"/>
                    </a:cubicBezTo>
                    <a:cubicBezTo>
                      <a:pt x="921639" y="250888"/>
                      <a:pt x="919163" y="250031"/>
                      <a:pt x="916305" y="249079"/>
                    </a:cubicBezTo>
                    <a:cubicBezTo>
                      <a:pt x="915162" y="250412"/>
                      <a:pt x="914115" y="251746"/>
                      <a:pt x="913352" y="252603"/>
                    </a:cubicBezTo>
                    <a:cubicBezTo>
                      <a:pt x="914209" y="253937"/>
                      <a:pt x="915638" y="255079"/>
                      <a:pt x="915352" y="255746"/>
                    </a:cubicBezTo>
                    <a:cubicBezTo>
                      <a:pt x="914115" y="259366"/>
                      <a:pt x="911733" y="257937"/>
                      <a:pt x="909257" y="256699"/>
                    </a:cubicBezTo>
                    <a:cubicBezTo>
                      <a:pt x="905733" y="260509"/>
                      <a:pt x="900589" y="262795"/>
                      <a:pt x="898017" y="268415"/>
                    </a:cubicBezTo>
                    <a:cubicBezTo>
                      <a:pt x="899350" y="268605"/>
                      <a:pt x="900303" y="268796"/>
                      <a:pt x="901160" y="268891"/>
                    </a:cubicBezTo>
                    <a:cubicBezTo>
                      <a:pt x="898207" y="272415"/>
                      <a:pt x="895255" y="275463"/>
                      <a:pt x="890016" y="274987"/>
                    </a:cubicBezTo>
                    <a:cubicBezTo>
                      <a:pt x="888587" y="274892"/>
                      <a:pt x="886206" y="276416"/>
                      <a:pt x="886968" y="279178"/>
                    </a:cubicBezTo>
                    <a:cubicBezTo>
                      <a:pt x="886777" y="279749"/>
                      <a:pt x="886683" y="280321"/>
                      <a:pt x="886492" y="280797"/>
                    </a:cubicBezTo>
                    <a:cubicBezTo>
                      <a:pt x="886397" y="281083"/>
                      <a:pt x="886016" y="281273"/>
                      <a:pt x="885730" y="281464"/>
                    </a:cubicBezTo>
                    <a:cubicBezTo>
                      <a:pt x="885920" y="281178"/>
                      <a:pt x="886111" y="280892"/>
                      <a:pt x="886206" y="280607"/>
                    </a:cubicBezTo>
                    <a:cubicBezTo>
                      <a:pt x="886492" y="280035"/>
                      <a:pt x="886683" y="279559"/>
                      <a:pt x="886968" y="278987"/>
                    </a:cubicBezTo>
                    <a:cubicBezTo>
                      <a:pt x="885444" y="279654"/>
                      <a:pt x="883730" y="280130"/>
                      <a:pt x="882396" y="281178"/>
                    </a:cubicBezTo>
                    <a:cubicBezTo>
                      <a:pt x="881443" y="281845"/>
                      <a:pt x="880300" y="283559"/>
                      <a:pt x="880586" y="284321"/>
                    </a:cubicBezTo>
                    <a:cubicBezTo>
                      <a:pt x="881539" y="287369"/>
                      <a:pt x="880206" y="288322"/>
                      <a:pt x="877824" y="287941"/>
                    </a:cubicBezTo>
                    <a:cubicBezTo>
                      <a:pt x="875633" y="287560"/>
                      <a:pt x="874014" y="288131"/>
                      <a:pt x="872300" y="289560"/>
                    </a:cubicBezTo>
                    <a:cubicBezTo>
                      <a:pt x="868871" y="292417"/>
                      <a:pt x="865537" y="295846"/>
                      <a:pt x="861536" y="297466"/>
                    </a:cubicBezTo>
                    <a:cubicBezTo>
                      <a:pt x="854488" y="300228"/>
                      <a:pt x="849821" y="305848"/>
                      <a:pt x="844582" y="310705"/>
                    </a:cubicBezTo>
                    <a:lnTo>
                      <a:pt x="844582" y="310705"/>
                    </a:lnTo>
                    <a:cubicBezTo>
                      <a:pt x="837533" y="315944"/>
                      <a:pt x="830009" y="320421"/>
                      <a:pt x="821912" y="323755"/>
                    </a:cubicBezTo>
                    <a:cubicBezTo>
                      <a:pt x="816197" y="326136"/>
                      <a:pt x="812578" y="331089"/>
                      <a:pt x="808101" y="334994"/>
                    </a:cubicBezTo>
                    <a:cubicBezTo>
                      <a:pt x="807053" y="335947"/>
                      <a:pt x="807530" y="338709"/>
                      <a:pt x="807148" y="341281"/>
                    </a:cubicBezTo>
                    <a:cubicBezTo>
                      <a:pt x="803624" y="339852"/>
                      <a:pt x="800195" y="340138"/>
                      <a:pt x="796862" y="337471"/>
                    </a:cubicBezTo>
                    <a:cubicBezTo>
                      <a:pt x="799338" y="335756"/>
                      <a:pt x="800958" y="333851"/>
                      <a:pt x="802957" y="332708"/>
                    </a:cubicBezTo>
                    <a:close/>
                    <a:moveTo>
                      <a:pt x="945832" y="239459"/>
                    </a:moveTo>
                    <a:cubicBezTo>
                      <a:pt x="945737" y="239173"/>
                      <a:pt x="945356" y="238792"/>
                      <a:pt x="945452" y="238601"/>
                    </a:cubicBezTo>
                    <a:cubicBezTo>
                      <a:pt x="945737" y="238125"/>
                      <a:pt x="946214" y="237744"/>
                      <a:pt x="946595" y="237268"/>
                    </a:cubicBezTo>
                    <a:cubicBezTo>
                      <a:pt x="946690" y="237554"/>
                      <a:pt x="947071" y="237934"/>
                      <a:pt x="946975" y="238125"/>
                    </a:cubicBezTo>
                    <a:cubicBezTo>
                      <a:pt x="946785" y="238601"/>
                      <a:pt x="946309" y="238982"/>
                      <a:pt x="945832" y="239459"/>
                    </a:cubicBezTo>
                    <a:close/>
                    <a:moveTo>
                      <a:pt x="946023" y="250412"/>
                    </a:moveTo>
                    <a:lnTo>
                      <a:pt x="945547" y="250222"/>
                    </a:lnTo>
                    <a:lnTo>
                      <a:pt x="946023" y="249746"/>
                    </a:lnTo>
                    <a:lnTo>
                      <a:pt x="946023" y="250412"/>
                    </a:lnTo>
                    <a:close/>
                    <a:moveTo>
                      <a:pt x="937450" y="260890"/>
                    </a:moveTo>
                    <a:cubicBezTo>
                      <a:pt x="937165" y="260890"/>
                      <a:pt x="936974" y="260890"/>
                      <a:pt x="936689" y="260985"/>
                    </a:cubicBezTo>
                    <a:cubicBezTo>
                      <a:pt x="936689" y="260699"/>
                      <a:pt x="936784" y="260413"/>
                      <a:pt x="936784" y="260128"/>
                    </a:cubicBezTo>
                    <a:cubicBezTo>
                      <a:pt x="936974" y="260318"/>
                      <a:pt x="937260" y="260604"/>
                      <a:pt x="937450" y="260890"/>
                    </a:cubicBezTo>
                    <a:close/>
                    <a:moveTo>
                      <a:pt x="860012" y="303562"/>
                    </a:moveTo>
                    <a:cubicBezTo>
                      <a:pt x="859822" y="303943"/>
                      <a:pt x="859155" y="304038"/>
                      <a:pt x="858679" y="304324"/>
                    </a:cubicBezTo>
                    <a:cubicBezTo>
                      <a:pt x="858774" y="303657"/>
                      <a:pt x="858774" y="302990"/>
                      <a:pt x="858869" y="302419"/>
                    </a:cubicBezTo>
                    <a:cubicBezTo>
                      <a:pt x="858964" y="302228"/>
                      <a:pt x="859441" y="302133"/>
                      <a:pt x="859727" y="302038"/>
                    </a:cubicBezTo>
                    <a:cubicBezTo>
                      <a:pt x="859917" y="302609"/>
                      <a:pt x="860203" y="303181"/>
                      <a:pt x="860012" y="303562"/>
                    </a:cubicBezTo>
                    <a:close/>
                    <a:moveTo>
                      <a:pt x="853154" y="308324"/>
                    </a:moveTo>
                    <a:cubicBezTo>
                      <a:pt x="853154" y="308610"/>
                      <a:pt x="853250" y="308991"/>
                      <a:pt x="853154" y="309182"/>
                    </a:cubicBezTo>
                    <a:cubicBezTo>
                      <a:pt x="852774" y="309658"/>
                      <a:pt x="852297" y="310134"/>
                      <a:pt x="851821" y="310515"/>
                    </a:cubicBezTo>
                    <a:cubicBezTo>
                      <a:pt x="851725" y="309944"/>
                      <a:pt x="851535" y="309372"/>
                      <a:pt x="851725" y="308896"/>
                    </a:cubicBezTo>
                    <a:cubicBezTo>
                      <a:pt x="851821" y="308610"/>
                      <a:pt x="852678" y="308515"/>
                      <a:pt x="853154" y="308324"/>
                    </a:cubicBezTo>
                    <a:close/>
                    <a:moveTo>
                      <a:pt x="851535" y="310801"/>
                    </a:moveTo>
                    <a:cubicBezTo>
                      <a:pt x="849249" y="313563"/>
                      <a:pt x="846868" y="311658"/>
                      <a:pt x="844487" y="310991"/>
                    </a:cubicBezTo>
                    <a:cubicBezTo>
                      <a:pt x="846106" y="310705"/>
                      <a:pt x="847725" y="310325"/>
                      <a:pt x="849249" y="310229"/>
                    </a:cubicBezTo>
                    <a:cubicBezTo>
                      <a:pt x="850106" y="310229"/>
                      <a:pt x="850868" y="310610"/>
                      <a:pt x="851535" y="310801"/>
                    </a:cubicBezTo>
                    <a:close/>
                    <a:moveTo>
                      <a:pt x="827056" y="328041"/>
                    </a:moveTo>
                    <a:cubicBezTo>
                      <a:pt x="822960" y="330137"/>
                      <a:pt x="820102" y="334518"/>
                      <a:pt x="815054" y="334804"/>
                    </a:cubicBezTo>
                    <a:cubicBezTo>
                      <a:pt x="818388" y="331565"/>
                      <a:pt x="821722" y="328232"/>
                      <a:pt x="826675" y="328041"/>
                    </a:cubicBezTo>
                    <a:cubicBezTo>
                      <a:pt x="826770" y="327946"/>
                      <a:pt x="826770" y="327850"/>
                      <a:pt x="826865" y="327755"/>
                    </a:cubicBezTo>
                    <a:cubicBezTo>
                      <a:pt x="826961" y="327850"/>
                      <a:pt x="827056" y="327946"/>
                      <a:pt x="827056" y="328041"/>
                    </a:cubicBezTo>
                    <a:close/>
                    <a:moveTo>
                      <a:pt x="735902" y="372809"/>
                    </a:moveTo>
                    <a:cubicBezTo>
                      <a:pt x="744950" y="367665"/>
                      <a:pt x="753142" y="361093"/>
                      <a:pt x="762476" y="356616"/>
                    </a:cubicBezTo>
                    <a:cubicBezTo>
                      <a:pt x="763619" y="356045"/>
                      <a:pt x="765334" y="355473"/>
                      <a:pt x="765810" y="354521"/>
                    </a:cubicBezTo>
                    <a:cubicBezTo>
                      <a:pt x="767429" y="350615"/>
                      <a:pt x="770954" y="349758"/>
                      <a:pt x="774192" y="348901"/>
                    </a:cubicBezTo>
                    <a:cubicBezTo>
                      <a:pt x="779240" y="347472"/>
                      <a:pt x="784003" y="345662"/>
                      <a:pt x="788384" y="342614"/>
                    </a:cubicBezTo>
                    <a:cubicBezTo>
                      <a:pt x="789432" y="341948"/>
                      <a:pt x="790861" y="341948"/>
                      <a:pt x="792194" y="341662"/>
                    </a:cubicBezTo>
                    <a:cubicBezTo>
                      <a:pt x="792385" y="342233"/>
                      <a:pt x="792575" y="342709"/>
                      <a:pt x="792766" y="343281"/>
                    </a:cubicBezTo>
                    <a:cubicBezTo>
                      <a:pt x="791527" y="344424"/>
                      <a:pt x="790480" y="346043"/>
                      <a:pt x="788956" y="346710"/>
                    </a:cubicBezTo>
                    <a:cubicBezTo>
                      <a:pt x="782860" y="349282"/>
                      <a:pt x="777240" y="352901"/>
                      <a:pt x="771811" y="356616"/>
                    </a:cubicBezTo>
                    <a:cubicBezTo>
                      <a:pt x="770382" y="357569"/>
                      <a:pt x="768763" y="358426"/>
                      <a:pt x="767143" y="358712"/>
                    </a:cubicBezTo>
                    <a:cubicBezTo>
                      <a:pt x="762286" y="359474"/>
                      <a:pt x="760476" y="362617"/>
                      <a:pt x="759523" y="367189"/>
                    </a:cubicBezTo>
                    <a:cubicBezTo>
                      <a:pt x="758857" y="370808"/>
                      <a:pt x="756761" y="372332"/>
                      <a:pt x="753809" y="370999"/>
                    </a:cubicBezTo>
                    <a:cubicBezTo>
                      <a:pt x="751237" y="369951"/>
                      <a:pt x="749522" y="369856"/>
                      <a:pt x="747332" y="371570"/>
                    </a:cubicBezTo>
                    <a:cubicBezTo>
                      <a:pt x="745427" y="373094"/>
                      <a:pt x="743141" y="373952"/>
                      <a:pt x="740950" y="375095"/>
                    </a:cubicBezTo>
                    <a:cubicBezTo>
                      <a:pt x="739997" y="375571"/>
                      <a:pt x="739045" y="376142"/>
                      <a:pt x="738092" y="376238"/>
                    </a:cubicBezTo>
                    <a:cubicBezTo>
                      <a:pt x="737235" y="376333"/>
                      <a:pt x="735902" y="376047"/>
                      <a:pt x="735521" y="375475"/>
                    </a:cubicBezTo>
                    <a:cubicBezTo>
                      <a:pt x="735044" y="374904"/>
                      <a:pt x="735425" y="373094"/>
                      <a:pt x="735902" y="372809"/>
                    </a:cubicBezTo>
                    <a:close/>
                    <a:moveTo>
                      <a:pt x="791527" y="350425"/>
                    </a:moveTo>
                    <a:cubicBezTo>
                      <a:pt x="791242" y="350615"/>
                      <a:pt x="791051" y="350806"/>
                      <a:pt x="790766" y="350996"/>
                    </a:cubicBezTo>
                    <a:cubicBezTo>
                      <a:pt x="790670" y="350711"/>
                      <a:pt x="790480" y="350330"/>
                      <a:pt x="790575" y="350139"/>
                    </a:cubicBezTo>
                    <a:cubicBezTo>
                      <a:pt x="790670" y="349853"/>
                      <a:pt x="791051" y="349758"/>
                      <a:pt x="791337" y="349567"/>
                    </a:cubicBezTo>
                    <a:cubicBezTo>
                      <a:pt x="791433" y="349758"/>
                      <a:pt x="791527" y="350044"/>
                      <a:pt x="791527" y="350425"/>
                    </a:cubicBezTo>
                    <a:close/>
                    <a:moveTo>
                      <a:pt x="717614" y="381571"/>
                    </a:moveTo>
                    <a:cubicBezTo>
                      <a:pt x="721423" y="377762"/>
                      <a:pt x="726281" y="376333"/>
                      <a:pt x="731425" y="375952"/>
                    </a:cubicBezTo>
                    <a:cubicBezTo>
                      <a:pt x="731520" y="376809"/>
                      <a:pt x="731806" y="377666"/>
                      <a:pt x="731520" y="378142"/>
                    </a:cubicBezTo>
                    <a:cubicBezTo>
                      <a:pt x="728949" y="382715"/>
                      <a:pt x="723805" y="383572"/>
                      <a:pt x="719995" y="386334"/>
                    </a:cubicBezTo>
                    <a:cubicBezTo>
                      <a:pt x="719138" y="387001"/>
                      <a:pt x="717518" y="386525"/>
                      <a:pt x="715423" y="386620"/>
                    </a:cubicBezTo>
                    <a:cubicBezTo>
                      <a:pt x="716280" y="384429"/>
                      <a:pt x="716566" y="382619"/>
                      <a:pt x="717614" y="381571"/>
                    </a:cubicBezTo>
                    <a:close/>
                    <a:moveTo>
                      <a:pt x="705422" y="385858"/>
                    </a:moveTo>
                    <a:cubicBezTo>
                      <a:pt x="706946" y="386048"/>
                      <a:pt x="708279" y="387096"/>
                      <a:pt x="710660" y="388239"/>
                    </a:cubicBezTo>
                    <a:cubicBezTo>
                      <a:pt x="708374" y="389763"/>
                      <a:pt x="707136" y="391001"/>
                      <a:pt x="705708" y="391478"/>
                    </a:cubicBezTo>
                    <a:cubicBezTo>
                      <a:pt x="703802" y="392049"/>
                      <a:pt x="702469" y="390811"/>
                      <a:pt x="702088" y="388906"/>
                    </a:cubicBezTo>
                    <a:cubicBezTo>
                      <a:pt x="701802" y="387382"/>
                      <a:pt x="703516" y="385572"/>
                      <a:pt x="705422" y="385858"/>
                    </a:cubicBezTo>
                    <a:close/>
                    <a:moveTo>
                      <a:pt x="697706" y="393859"/>
                    </a:moveTo>
                    <a:cubicBezTo>
                      <a:pt x="691801" y="401479"/>
                      <a:pt x="689229" y="402812"/>
                      <a:pt x="678180" y="403384"/>
                    </a:cubicBezTo>
                    <a:cubicBezTo>
                      <a:pt x="684657" y="397192"/>
                      <a:pt x="690658" y="394240"/>
                      <a:pt x="697706" y="393859"/>
                    </a:cubicBezTo>
                    <a:close/>
                    <a:moveTo>
                      <a:pt x="683133" y="442532"/>
                    </a:moveTo>
                    <a:cubicBezTo>
                      <a:pt x="682657" y="441865"/>
                      <a:pt x="682276" y="441198"/>
                      <a:pt x="681800" y="440531"/>
                    </a:cubicBezTo>
                    <a:cubicBezTo>
                      <a:pt x="682562" y="440055"/>
                      <a:pt x="683323" y="439579"/>
                      <a:pt x="683990" y="439103"/>
                    </a:cubicBezTo>
                    <a:cubicBezTo>
                      <a:pt x="684562" y="439865"/>
                      <a:pt x="684943" y="440341"/>
                      <a:pt x="685324" y="440817"/>
                    </a:cubicBezTo>
                    <a:cubicBezTo>
                      <a:pt x="684657" y="441388"/>
                      <a:pt x="683895" y="441960"/>
                      <a:pt x="683133" y="442532"/>
                    </a:cubicBezTo>
                    <a:close/>
                    <a:moveTo>
                      <a:pt x="712756" y="434054"/>
                    </a:moveTo>
                    <a:cubicBezTo>
                      <a:pt x="712375" y="433864"/>
                      <a:pt x="712089" y="433673"/>
                      <a:pt x="711708" y="433483"/>
                    </a:cubicBezTo>
                    <a:cubicBezTo>
                      <a:pt x="711898" y="433292"/>
                      <a:pt x="711994" y="433007"/>
                      <a:pt x="712184" y="432911"/>
                    </a:cubicBezTo>
                    <a:cubicBezTo>
                      <a:pt x="712375" y="432816"/>
                      <a:pt x="712661" y="433102"/>
                      <a:pt x="712851" y="433197"/>
                    </a:cubicBezTo>
                    <a:cubicBezTo>
                      <a:pt x="712851" y="433483"/>
                      <a:pt x="712851" y="433769"/>
                      <a:pt x="712756" y="434054"/>
                    </a:cubicBezTo>
                    <a:close/>
                    <a:moveTo>
                      <a:pt x="795338" y="382334"/>
                    </a:moveTo>
                    <a:cubicBezTo>
                      <a:pt x="794290" y="384429"/>
                      <a:pt x="793814" y="386810"/>
                      <a:pt x="792766" y="388811"/>
                    </a:cubicBezTo>
                    <a:cubicBezTo>
                      <a:pt x="792480" y="389382"/>
                      <a:pt x="790384" y="389858"/>
                      <a:pt x="790194" y="389573"/>
                    </a:cubicBezTo>
                    <a:cubicBezTo>
                      <a:pt x="788861" y="387477"/>
                      <a:pt x="785336" y="386429"/>
                      <a:pt x="787337" y="382810"/>
                    </a:cubicBezTo>
                    <a:cubicBezTo>
                      <a:pt x="787337" y="382810"/>
                      <a:pt x="787337" y="382810"/>
                      <a:pt x="787242" y="382810"/>
                    </a:cubicBezTo>
                    <a:cubicBezTo>
                      <a:pt x="791051" y="380905"/>
                      <a:pt x="794766" y="379000"/>
                      <a:pt x="798957" y="376904"/>
                    </a:cubicBezTo>
                    <a:cubicBezTo>
                      <a:pt x="798957" y="380524"/>
                      <a:pt x="796195" y="380714"/>
                      <a:pt x="795338" y="382334"/>
                    </a:cubicBezTo>
                    <a:close/>
                    <a:moveTo>
                      <a:pt x="828199" y="366522"/>
                    </a:moveTo>
                    <a:cubicBezTo>
                      <a:pt x="828008" y="367189"/>
                      <a:pt x="826675" y="367475"/>
                      <a:pt x="825818" y="367855"/>
                    </a:cubicBezTo>
                    <a:cubicBezTo>
                      <a:pt x="825342" y="366808"/>
                      <a:pt x="824103" y="365093"/>
                      <a:pt x="824389" y="364712"/>
                    </a:cubicBezTo>
                    <a:cubicBezTo>
                      <a:pt x="826103" y="362426"/>
                      <a:pt x="828199" y="360426"/>
                      <a:pt x="830199" y="358426"/>
                    </a:cubicBezTo>
                    <a:cubicBezTo>
                      <a:pt x="829533" y="361188"/>
                      <a:pt x="829056" y="363855"/>
                      <a:pt x="828199" y="366522"/>
                    </a:cubicBezTo>
                    <a:close/>
                    <a:moveTo>
                      <a:pt x="831152" y="354902"/>
                    </a:moveTo>
                    <a:cubicBezTo>
                      <a:pt x="828199" y="357188"/>
                      <a:pt x="825342" y="359474"/>
                      <a:pt x="822389" y="361759"/>
                    </a:cubicBezTo>
                    <a:cubicBezTo>
                      <a:pt x="821436" y="362141"/>
                      <a:pt x="820198" y="362712"/>
                      <a:pt x="818865" y="363379"/>
                    </a:cubicBezTo>
                    <a:cubicBezTo>
                      <a:pt x="819245" y="363569"/>
                      <a:pt x="819531" y="363760"/>
                      <a:pt x="819626" y="363950"/>
                    </a:cubicBezTo>
                    <a:cubicBezTo>
                      <a:pt x="819722" y="364712"/>
                      <a:pt x="819341" y="365665"/>
                      <a:pt x="818959" y="366332"/>
                    </a:cubicBezTo>
                    <a:cubicBezTo>
                      <a:pt x="818769" y="366617"/>
                      <a:pt x="817626" y="366617"/>
                      <a:pt x="817340" y="366332"/>
                    </a:cubicBezTo>
                    <a:cubicBezTo>
                      <a:pt x="816959" y="365950"/>
                      <a:pt x="816959" y="365093"/>
                      <a:pt x="817055" y="364522"/>
                    </a:cubicBezTo>
                    <a:cubicBezTo>
                      <a:pt x="817055" y="364427"/>
                      <a:pt x="817150" y="364331"/>
                      <a:pt x="817245" y="364141"/>
                    </a:cubicBezTo>
                    <a:cubicBezTo>
                      <a:pt x="812102" y="366808"/>
                      <a:pt x="805910" y="370618"/>
                      <a:pt x="804767" y="371856"/>
                    </a:cubicBezTo>
                    <a:cubicBezTo>
                      <a:pt x="803815" y="370713"/>
                      <a:pt x="802196" y="370046"/>
                      <a:pt x="800481" y="370713"/>
                    </a:cubicBezTo>
                    <a:cubicBezTo>
                      <a:pt x="796195" y="372142"/>
                      <a:pt x="792289" y="374428"/>
                      <a:pt x="788575" y="377000"/>
                    </a:cubicBezTo>
                    <a:cubicBezTo>
                      <a:pt x="788956" y="377190"/>
                      <a:pt x="789432" y="377285"/>
                      <a:pt x="789813" y="377476"/>
                    </a:cubicBezTo>
                    <a:cubicBezTo>
                      <a:pt x="788765" y="379381"/>
                      <a:pt x="787813" y="381191"/>
                      <a:pt x="786955" y="383000"/>
                    </a:cubicBezTo>
                    <a:cubicBezTo>
                      <a:pt x="782955" y="382905"/>
                      <a:pt x="779621" y="384238"/>
                      <a:pt x="776859" y="386525"/>
                    </a:cubicBezTo>
                    <a:cubicBezTo>
                      <a:pt x="776383" y="387001"/>
                      <a:pt x="775907" y="387382"/>
                      <a:pt x="775431" y="387763"/>
                    </a:cubicBezTo>
                    <a:cubicBezTo>
                      <a:pt x="774573" y="388715"/>
                      <a:pt x="773716" y="389763"/>
                      <a:pt x="772954" y="391001"/>
                    </a:cubicBezTo>
                    <a:cubicBezTo>
                      <a:pt x="774382" y="390906"/>
                      <a:pt x="776192" y="389477"/>
                      <a:pt x="777430" y="392430"/>
                    </a:cubicBezTo>
                    <a:cubicBezTo>
                      <a:pt x="774287" y="394716"/>
                      <a:pt x="771144" y="397002"/>
                      <a:pt x="767334" y="399859"/>
                    </a:cubicBezTo>
                    <a:cubicBezTo>
                      <a:pt x="769906" y="400241"/>
                      <a:pt x="771430" y="400526"/>
                      <a:pt x="773049" y="400717"/>
                    </a:cubicBezTo>
                    <a:cubicBezTo>
                      <a:pt x="766286" y="406813"/>
                      <a:pt x="758952" y="408242"/>
                      <a:pt x="752190" y="404622"/>
                    </a:cubicBezTo>
                    <a:cubicBezTo>
                      <a:pt x="758857" y="400241"/>
                      <a:pt x="765429" y="395954"/>
                      <a:pt x="772001" y="391668"/>
                    </a:cubicBezTo>
                    <a:cubicBezTo>
                      <a:pt x="771620" y="391668"/>
                      <a:pt x="771334" y="391573"/>
                      <a:pt x="770954" y="391478"/>
                    </a:cubicBezTo>
                    <a:cubicBezTo>
                      <a:pt x="767810" y="394145"/>
                      <a:pt x="764477" y="396716"/>
                      <a:pt x="761048" y="398812"/>
                    </a:cubicBezTo>
                    <a:cubicBezTo>
                      <a:pt x="761524" y="398145"/>
                      <a:pt x="762000" y="397478"/>
                      <a:pt x="762381" y="396812"/>
                    </a:cubicBezTo>
                    <a:cubicBezTo>
                      <a:pt x="758952" y="397955"/>
                      <a:pt x="753427" y="400336"/>
                      <a:pt x="747236" y="403384"/>
                    </a:cubicBezTo>
                    <a:cubicBezTo>
                      <a:pt x="745331" y="404813"/>
                      <a:pt x="743808" y="406622"/>
                      <a:pt x="744284" y="409861"/>
                    </a:cubicBezTo>
                    <a:cubicBezTo>
                      <a:pt x="744379" y="410528"/>
                      <a:pt x="743236" y="411671"/>
                      <a:pt x="742379" y="412147"/>
                    </a:cubicBezTo>
                    <a:cubicBezTo>
                      <a:pt x="731615" y="418433"/>
                      <a:pt x="721043" y="425196"/>
                      <a:pt x="709041" y="429482"/>
                    </a:cubicBezTo>
                    <a:cubicBezTo>
                      <a:pt x="707422" y="427577"/>
                      <a:pt x="705517" y="427101"/>
                      <a:pt x="703421" y="427292"/>
                    </a:cubicBezTo>
                    <a:cubicBezTo>
                      <a:pt x="692658" y="432530"/>
                      <a:pt x="680847" y="437674"/>
                      <a:pt x="679704" y="436150"/>
                    </a:cubicBezTo>
                    <a:cubicBezTo>
                      <a:pt x="679895" y="435959"/>
                      <a:pt x="680561" y="435578"/>
                      <a:pt x="681514" y="435007"/>
                    </a:cubicBezTo>
                    <a:cubicBezTo>
                      <a:pt x="680752" y="435102"/>
                      <a:pt x="679990" y="435102"/>
                      <a:pt x="679514" y="434816"/>
                    </a:cubicBezTo>
                    <a:cubicBezTo>
                      <a:pt x="676084" y="432340"/>
                      <a:pt x="672560" y="433578"/>
                      <a:pt x="669036" y="434530"/>
                    </a:cubicBezTo>
                    <a:cubicBezTo>
                      <a:pt x="668655" y="431768"/>
                      <a:pt x="670179" y="430721"/>
                      <a:pt x="671608" y="429863"/>
                    </a:cubicBezTo>
                    <a:cubicBezTo>
                      <a:pt x="673703" y="428625"/>
                      <a:pt x="676751" y="428149"/>
                      <a:pt x="677894" y="426339"/>
                    </a:cubicBezTo>
                    <a:cubicBezTo>
                      <a:pt x="682943" y="417957"/>
                      <a:pt x="691801" y="416052"/>
                      <a:pt x="699325" y="412147"/>
                    </a:cubicBezTo>
                    <a:cubicBezTo>
                      <a:pt x="703802" y="409861"/>
                      <a:pt x="707707" y="407480"/>
                      <a:pt x="710184" y="404241"/>
                    </a:cubicBezTo>
                    <a:cubicBezTo>
                      <a:pt x="717137" y="401955"/>
                      <a:pt x="723233" y="399859"/>
                      <a:pt x="729425" y="397764"/>
                    </a:cubicBezTo>
                    <a:cubicBezTo>
                      <a:pt x="730853" y="398907"/>
                      <a:pt x="732187" y="399859"/>
                      <a:pt x="734283" y="401479"/>
                    </a:cubicBezTo>
                    <a:cubicBezTo>
                      <a:pt x="735616" y="400526"/>
                      <a:pt x="737331" y="399383"/>
                      <a:pt x="738759" y="398336"/>
                    </a:cubicBezTo>
                    <a:cubicBezTo>
                      <a:pt x="740283" y="399574"/>
                      <a:pt x="741331" y="400241"/>
                      <a:pt x="742283" y="400526"/>
                    </a:cubicBezTo>
                    <a:cubicBezTo>
                      <a:pt x="743331" y="399955"/>
                      <a:pt x="744284" y="399383"/>
                      <a:pt x="745331" y="398812"/>
                    </a:cubicBezTo>
                    <a:cubicBezTo>
                      <a:pt x="745427" y="398526"/>
                      <a:pt x="745617" y="398240"/>
                      <a:pt x="745712" y="397859"/>
                    </a:cubicBezTo>
                    <a:cubicBezTo>
                      <a:pt x="746570" y="394907"/>
                      <a:pt x="746856" y="391763"/>
                      <a:pt x="747332" y="388430"/>
                    </a:cubicBezTo>
                    <a:cubicBezTo>
                      <a:pt x="752951" y="385286"/>
                      <a:pt x="756666" y="378142"/>
                      <a:pt x="764477" y="378428"/>
                    </a:cubicBezTo>
                    <a:cubicBezTo>
                      <a:pt x="767143" y="380809"/>
                      <a:pt x="769144" y="382429"/>
                      <a:pt x="770858" y="383191"/>
                    </a:cubicBezTo>
                    <a:cubicBezTo>
                      <a:pt x="774002" y="381191"/>
                      <a:pt x="777240" y="379381"/>
                      <a:pt x="780383" y="377285"/>
                    </a:cubicBezTo>
                    <a:cubicBezTo>
                      <a:pt x="779907" y="375857"/>
                      <a:pt x="779526" y="374428"/>
                      <a:pt x="778955" y="372904"/>
                    </a:cubicBezTo>
                    <a:cubicBezTo>
                      <a:pt x="777526" y="373571"/>
                      <a:pt x="776288" y="374237"/>
                      <a:pt x="775049" y="374713"/>
                    </a:cubicBezTo>
                    <a:cubicBezTo>
                      <a:pt x="774002" y="375190"/>
                      <a:pt x="772859" y="375380"/>
                      <a:pt x="770382" y="376142"/>
                    </a:cubicBezTo>
                    <a:cubicBezTo>
                      <a:pt x="773239" y="370427"/>
                      <a:pt x="778288" y="371284"/>
                      <a:pt x="781336" y="368808"/>
                    </a:cubicBezTo>
                    <a:cubicBezTo>
                      <a:pt x="781717" y="368427"/>
                      <a:pt x="782669" y="368713"/>
                      <a:pt x="783336" y="368713"/>
                    </a:cubicBezTo>
                    <a:cubicBezTo>
                      <a:pt x="783717" y="370618"/>
                      <a:pt x="784098" y="372428"/>
                      <a:pt x="784384" y="374237"/>
                    </a:cubicBezTo>
                    <a:cubicBezTo>
                      <a:pt x="786670" y="372428"/>
                      <a:pt x="789051" y="370618"/>
                      <a:pt x="791433" y="368903"/>
                    </a:cubicBezTo>
                    <a:cubicBezTo>
                      <a:pt x="791433" y="368903"/>
                      <a:pt x="791433" y="368903"/>
                      <a:pt x="791433" y="368808"/>
                    </a:cubicBezTo>
                    <a:cubicBezTo>
                      <a:pt x="791623" y="368237"/>
                      <a:pt x="792194" y="367855"/>
                      <a:pt x="792575" y="367379"/>
                    </a:cubicBezTo>
                    <a:cubicBezTo>
                      <a:pt x="792671" y="367475"/>
                      <a:pt x="792861" y="367665"/>
                      <a:pt x="792956" y="367760"/>
                    </a:cubicBezTo>
                    <a:cubicBezTo>
                      <a:pt x="797528" y="364522"/>
                      <a:pt x="802100" y="361474"/>
                      <a:pt x="806577" y="358235"/>
                    </a:cubicBezTo>
                    <a:cubicBezTo>
                      <a:pt x="809530" y="356140"/>
                      <a:pt x="812387" y="353759"/>
                      <a:pt x="815340" y="351568"/>
                    </a:cubicBezTo>
                    <a:cubicBezTo>
                      <a:pt x="821055" y="347377"/>
                      <a:pt x="826770" y="343376"/>
                      <a:pt x="832485" y="339280"/>
                    </a:cubicBezTo>
                    <a:cubicBezTo>
                      <a:pt x="835533" y="333851"/>
                      <a:pt x="841153" y="332518"/>
                      <a:pt x="844868" y="328232"/>
                    </a:cubicBezTo>
                    <a:cubicBezTo>
                      <a:pt x="845630" y="327374"/>
                      <a:pt x="846582" y="325565"/>
                      <a:pt x="848297" y="326803"/>
                    </a:cubicBezTo>
                    <a:cubicBezTo>
                      <a:pt x="845915" y="332804"/>
                      <a:pt x="839724" y="333946"/>
                      <a:pt x="836962" y="340709"/>
                    </a:cubicBezTo>
                    <a:cubicBezTo>
                      <a:pt x="840486" y="338614"/>
                      <a:pt x="840581" y="338519"/>
                      <a:pt x="843820" y="338423"/>
                    </a:cubicBezTo>
                    <a:cubicBezTo>
                      <a:pt x="843343" y="339185"/>
                      <a:pt x="840391" y="342614"/>
                      <a:pt x="837248" y="346329"/>
                    </a:cubicBezTo>
                    <a:cubicBezTo>
                      <a:pt x="837248" y="346329"/>
                      <a:pt x="837152" y="346329"/>
                      <a:pt x="837152" y="346234"/>
                    </a:cubicBezTo>
                    <a:cubicBezTo>
                      <a:pt x="837152" y="346329"/>
                      <a:pt x="837438" y="347186"/>
                      <a:pt x="837343" y="347282"/>
                    </a:cubicBezTo>
                    <a:cubicBezTo>
                      <a:pt x="835438" y="349949"/>
                      <a:pt x="833342" y="352330"/>
                      <a:pt x="831818" y="354140"/>
                    </a:cubicBezTo>
                    <a:cubicBezTo>
                      <a:pt x="831628" y="354521"/>
                      <a:pt x="831437" y="354711"/>
                      <a:pt x="831152" y="354902"/>
                    </a:cubicBezTo>
                    <a:close/>
                    <a:moveTo>
                      <a:pt x="965931" y="245269"/>
                    </a:moveTo>
                    <a:cubicBezTo>
                      <a:pt x="959930" y="252127"/>
                      <a:pt x="953548" y="258699"/>
                      <a:pt x="947357" y="265081"/>
                    </a:cubicBezTo>
                    <a:cubicBezTo>
                      <a:pt x="944118" y="268415"/>
                      <a:pt x="940594" y="271367"/>
                      <a:pt x="937260" y="274701"/>
                    </a:cubicBezTo>
                    <a:cubicBezTo>
                      <a:pt x="940784" y="270605"/>
                      <a:pt x="944023" y="266224"/>
                      <a:pt x="947452" y="262033"/>
                    </a:cubicBezTo>
                    <a:cubicBezTo>
                      <a:pt x="937070" y="274034"/>
                      <a:pt x="926878" y="286036"/>
                      <a:pt x="916305" y="297942"/>
                    </a:cubicBezTo>
                    <a:cubicBezTo>
                      <a:pt x="911447" y="303467"/>
                      <a:pt x="906018" y="308515"/>
                      <a:pt x="900779" y="313658"/>
                    </a:cubicBezTo>
                    <a:cubicBezTo>
                      <a:pt x="898398" y="316040"/>
                      <a:pt x="895826" y="317659"/>
                      <a:pt x="891730" y="315563"/>
                    </a:cubicBezTo>
                    <a:cubicBezTo>
                      <a:pt x="892017" y="314230"/>
                      <a:pt x="892493" y="313087"/>
                      <a:pt x="893064" y="312039"/>
                    </a:cubicBezTo>
                    <a:cubicBezTo>
                      <a:pt x="892207" y="312611"/>
                      <a:pt x="891445" y="313087"/>
                      <a:pt x="890683" y="313658"/>
                    </a:cubicBezTo>
                    <a:cubicBezTo>
                      <a:pt x="890016" y="314134"/>
                      <a:pt x="889445" y="314706"/>
                      <a:pt x="888682" y="315182"/>
                    </a:cubicBezTo>
                    <a:cubicBezTo>
                      <a:pt x="889254" y="314230"/>
                      <a:pt x="889445" y="313277"/>
                      <a:pt x="889731" y="312230"/>
                    </a:cubicBezTo>
                    <a:cubicBezTo>
                      <a:pt x="897064" y="306134"/>
                      <a:pt x="903446" y="300800"/>
                      <a:pt x="908495" y="296513"/>
                    </a:cubicBezTo>
                    <a:cubicBezTo>
                      <a:pt x="909257" y="295084"/>
                      <a:pt x="909828" y="293561"/>
                      <a:pt x="910209" y="291751"/>
                    </a:cubicBezTo>
                    <a:cubicBezTo>
                      <a:pt x="910400" y="290703"/>
                      <a:pt x="910685" y="289560"/>
                      <a:pt x="911067" y="288608"/>
                    </a:cubicBezTo>
                    <a:cubicBezTo>
                      <a:pt x="905351" y="294608"/>
                      <a:pt x="899732" y="300704"/>
                      <a:pt x="894016" y="306610"/>
                    </a:cubicBezTo>
                    <a:cubicBezTo>
                      <a:pt x="874871" y="323183"/>
                      <a:pt x="854964" y="338900"/>
                      <a:pt x="834580" y="353854"/>
                    </a:cubicBezTo>
                    <a:cubicBezTo>
                      <a:pt x="836105" y="352139"/>
                      <a:pt x="837724" y="350520"/>
                      <a:pt x="839343" y="348805"/>
                    </a:cubicBezTo>
                    <a:cubicBezTo>
                      <a:pt x="839152" y="348901"/>
                      <a:pt x="838962" y="348996"/>
                      <a:pt x="838867" y="349091"/>
                    </a:cubicBezTo>
                    <a:cubicBezTo>
                      <a:pt x="838581" y="349472"/>
                      <a:pt x="838295" y="349853"/>
                      <a:pt x="838009" y="350234"/>
                    </a:cubicBezTo>
                    <a:cubicBezTo>
                      <a:pt x="838009" y="350044"/>
                      <a:pt x="837819" y="349567"/>
                      <a:pt x="837915" y="349567"/>
                    </a:cubicBezTo>
                    <a:cubicBezTo>
                      <a:pt x="838200" y="349377"/>
                      <a:pt x="838486" y="349282"/>
                      <a:pt x="838867" y="349091"/>
                    </a:cubicBezTo>
                    <a:cubicBezTo>
                      <a:pt x="839058" y="348901"/>
                      <a:pt x="839152" y="348615"/>
                      <a:pt x="839343" y="348425"/>
                    </a:cubicBezTo>
                    <a:cubicBezTo>
                      <a:pt x="839438" y="348425"/>
                      <a:pt x="839629" y="348329"/>
                      <a:pt x="839724" y="348329"/>
                    </a:cubicBezTo>
                    <a:cubicBezTo>
                      <a:pt x="839914" y="347853"/>
                      <a:pt x="840105" y="347472"/>
                      <a:pt x="840486" y="347091"/>
                    </a:cubicBezTo>
                    <a:cubicBezTo>
                      <a:pt x="840581" y="346996"/>
                      <a:pt x="840867" y="346996"/>
                      <a:pt x="841153" y="346996"/>
                    </a:cubicBezTo>
                    <a:cubicBezTo>
                      <a:pt x="843534" y="344519"/>
                      <a:pt x="846011" y="342138"/>
                      <a:pt x="848583" y="339947"/>
                    </a:cubicBezTo>
                    <a:cubicBezTo>
                      <a:pt x="853345" y="335756"/>
                      <a:pt x="858202" y="331470"/>
                      <a:pt x="862965" y="327088"/>
                    </a:cubicBezTo>
                    <a:cubicBezTo>
                      <a:pt x="862965" y="327088"/>
                      <a:pt x="862965" y="327088"/>
                      <a:pt x="862965" y="327088"/>
                    </a:cubicBezTo>
                    <a:cubicBezTo>
                      <a:pt x="862965" y="327088"/>
                      <a:pt x="862965" y="327088"/>
                      <a:pt x="863060" y="327088"/>
                    </a:cubicBezTo>
                    <a:cubicBezTo>
                      <a:pt x="878967" y="312706"/>
                      <a:pt x="894874" y="297942"/>
                      <a:pt x="911447" y="284226"/>
                    </a:cubicBezTo>
                    <a:cubicBezTo>
                      <a:pt x="914019" y="282130"/>
                      <a:pt x="916591" y="280035"/>
                      <a:pt x="919067" y="277940"/>
                    </a:cubicBezTo>
                    <a:cubicBezTo>
                      <a:pt x="923354" y="274511"/>
                      <a:pt x="927735" y="271367"/>
                      <a:pt x="932212" y="268129"/>
                    </a:cubicBezTo>
                    <a:cubicBezTo>
                      <a:pt x="926973" y="272796"/>
                      <a:pt x="922020" y="277749"/>
                      <a:pt x="917162" y="282702"/>
                    </a:cubicBezTo>
                    <a:cubicBezTo>
                      <a:pt x="917639" y="282512"/>
                      <a:pt x="918115" y="282226"/>
                      <a:pt x="918686" y="282035"/>
                    </a:cubicBezTo>
                    <a:cubicBezTo>
                      <a:pt x="919639" y="283178"/>
                      <a:pt x="920496" y="284321"/>
                      <a:pt x="921448" y="285559"/>
                    </a:cubicBezTo>
                    <a:cubicBezTo>
                      <a:pt x="923068" y="284036"/>
                      <a:pt x="924783" y="282321"/>
                      <a:pt x="926687" y="280321"/>
                    </a:cubicBezTo>
                    <a:cubicBezTo>
                      <a:pt x="928878" y="276606"/>
                      <a:pt x="931450" y="273463"/>
                      <a:pt x="934784" y="270796"/>
                    </a:cubicBezTo>
                    <a:cubicBezTo>
                      <a:pt x="935831" y="269938"/>
                      <a:pt x="936403" y="268510"/>
                      <a:pt x="937165" y="267367"/>
                    </a:cubicBezTo>
                    <a:cubicBezTo>
                      <a:pt x="939451" y="264224"/>
                      <a:pt x="941451" y="260890"/>
                      <a:pt x="944118" y="258128"/>
                    </a:cubicBezTo>
                    <a:cubicBezTo>
                      <a:pt x="947738" y="254317"/>
                      <a:pt x="951643" y="250888"/>
                      <a:pt x="954024" y="246031"/>
                    </a:cubicBezTo>
                    <a:cubicBezTo>
                      <a:pt x="954405" y="245269"/>
                      <a:pt x="956024" y="245078"/>
                      <a:pt x="957739" y="244412"/>
                    </a:cubicBezTo>
                    <a:cubicBezTo>
                      <a:pt x="957549" y="248221"/>
                      <a:pt x="954500" y="248888"/>
                      <a:pt x="953452" y="250984"/>
                    </a:cubicBezTo>
                    <a:cubicBezTo>
                      <a:pt x="952215" y="253460"/>
                      <a:pt x="951548" y="256223"/>
                      <a:pt x="950309" y="258699"/>
                    </a:cubicBezTo>
                    <a:cubicBezTo>
                      <a:pt x="956310" y="251270"/>
                      <a:pt x="962311" y="243935"/>
                      <a:pt x="968217" y="236506"/>
                    </a:cubicBezTo>
                    <a:cubicBezTo>
                      <a:pt x="969645" y="234696"/>
                      <a:pt x="971169" y="232982"/>
                      <a:pt x="972693" y="231267"/>
                    </a:cubicBezTo>
                    <a:cubicBezTo>
                      <a:pt x="970312" y="235744"/>
                      <a:pt x="968121" y="240506"/>
                      <a:pt x="965931" y="245269"/>
                    </a:cubicBezTo>
                    <a:close/>
                    <a:moveTo>
                      <a:pt x="972979" y="178022"/>
                    </a:moveTo>
                    <a:cubicBezTo>
                      <a:pt x="974122" y="175832"/>
                      <a:pt x="975265" y="173641"/>
                      <a:pt x="976408" y="171450"/>
                    </a:cubicBezTo>
                    <a:cubicBezTo>
                      <a:pt x="976503" y="174308"/>
                      <a:pt x="975170" y="176403"/>
                      <a:pt x="972979" y="178022"/>
                    </a:cubicBezTo>
                    <a:close/>
                    <a:moveTo>
                      <a:pt x="993362" y="146209"/>
                    </a:moveTo>
                    <a:cubicBezTo>
                      <a:pt x="993839" y="146685"/>
                      <a:pt x="998315" y="151448"/>
                      <a:pt x="998887" y="152019"/>
                    </a:cubicBezTo>
                    <a:cubicBezTo>
                      <a:pt x="996887" y="153448"/>
                      <a:pt x="995172" y="155638"/>
                      <a:pt x="993172" y="156020"/>
                    </a:cubicBezTo>
                    <a:cubicBezTo>
                      <a:pt x="989648" y="156591"/>
                      <a:pt x="987743" y="158591"/>
                      <a:pt x="986028" y="161449"/>
                    </a:cubicBezTo>
                    <a:cubicBezTo>
                      <a:pt x="984218" y="164402"/>
                      <a:pt x="982218" y="167354"/>
                      <a:pt x="979932" y="170021"/>
                    </a:cubicBezTo>
                    <a:cubicBezTo>
                      <a:pt x="979265" y="170879"/>
                      <a:pt x="977646" y="170879"/>
                      <a:pt x="976408" y="171355"/>
                    </a:cubicBezTo>
                    <a:cubicBezTo>
                      <a:pt x="981075" y="162306"/>
                      <a:pt x="986885" y="154115"/>
                      <a:pt x="993362" y="146209"/>
                    </a:cubicBezTo>
                    <a:close/>
                    <a:moveTo>
                      <a:pt x="1010888" y="157829"/>
                    </a:moveTo>
                    <a:cubicBezTo>
                      <a:pt x="1008031" y="160211"/>
                      <a:pt x="1006221" y="163830"/>
                      <a:pt x="1003935" y="166973"/>
                    </a:cubicBezTo>
                    <a:cubicBezTo>
                      <a:pt x="1003173" y="168116"/>
                      <a:pt x="1002792" y="169545"/>
                      <a:pt x="1001935" y="170593"/>
                    </a:cubicBezTo>
                    <a:cubicBezTo>
                      <a:pt x="996410" y="177070"/>
                      <a:pt x="992410" y="184213"/>
                      <a:pt x="991743" y="192596"/>
                    </a:cubicBezTo>
                    <a:cubicBezTo>
                      <a:pt x="989171" y="194215"/>
                      <a:pt x="986600" y="195358"/>
                      <a:pt x="984695" y="197167"/>
                    </a:cubicBezTo>
                    <a:cubicBezTo>
                      <a:pt x="982027" y="199834"/>
                      <a:pt x="979741" y="202883"/>
                      <a:pt x="977265" y="205835"/>
                    </a:cubicBezTo>
                    <a:cubicBezTo>
                      <a:pt x="977170" y="201930"/>
                      <a:pt x="978313" y="198692"/>
                      <a:pt x="980694" y="195453"/>
                    </a:cubicBezTo>
                    <a:cubicBezTo>
                      <a:pt x="986218" y="188119"/>
                      <a:pt x="991267" y="180499"/>
                      <a:pt x="996410" y="172879"/>
                    </a:cubicBezTo>
                    <a:cubicBezTo>
                      <a:pt x="997363" y="171450"/>
                      <a:pt x="997744" y="169450"/>
                      <a:pt x="994886" y="169450"/>
                    </a:cubicBezTo>
                    <a:cubicBezTo>
                      <a:pt x="992124" y="173546"/>
                      <a:pt x="989266" y="177546"/>
                      <a:pt x="986600" y="181642"/>
                    </a:cubicBezTo>
                    <a:cubicBezTo>
                      <a:pt x="984885" y="184213"/>
                      <a:pt x="983552" y="187071"/>
                      <a:pt x="981933" y="189738"/>
                    </a:cubicBezTo>
                    <a:cubicBezTo>
                      <a:pt x="981837" y="189833"/>
                      <a:pt x="981266" y="189643"/>
                      <a:pt x="980599" y="189452"/>
                    </a:cubicBezTo>
                    <a:cubicBezTo>
                      <a:pt x="980599" y="188690"/>
                      <a:pt x="980218" y="187547"/>
                      <a:pt x="980599" y="186880"/>
                    </a:cubicBezTo>
                    <a:cubicBezTo>
                      <a:pt x="983361" y="182309"/>
                      <a:pt x="986218" y="177927"/>
                      <a:pt x="989076" y="173450"/>
                    </a:cubicBezTo>
                    <a:cubicBezTo>
                      <a:pt x="992219" y="168402"/>
                      <a:pt x="995458" y="163259"/>
                      <a:pt x="998601" y="158115"/>
                    </a:cubicBezTo>
                    <a:cubicBezTo>
                      <a:pt x="1001744" y="152971"/>
                      <a:pt x="1004697" y="147828"/>
                      <a:pt x="1007745" y="142589"/>
                    </a:cubicBezTo>
                    <a:cubicBezTo>
                      <a:pt x="1007269" y="135446"/>
                      <a:pt x="1014984" y="133445"/>
                      <a:pt x="1016889" y="127825"/>
                    </a:cubicBezTo>
                    <a:cubicBezTo>
                      <a:pt x="1017365" y="126492"/>
                      <a:pt x="1017937" y="125158"/>
                      <a:pt x="1018604" y="123920"/>
                    </a:cubicBezTo>
                    <a:cubicBezTo>
                      <a:pt x="1021556" y="118682"/>
                      <a:pt x="1024509" y="113443"/>
                      <a:pt x="1027748" y="108395"/>
                    </a:cubicBezTo>
                    <a:cubicBezTo>
                      <a:pt x="1030224" y="104489"/>
                      <a:pt x="1030796" y="104489"/>
                      <a:pt x="1037749" y="106490"/>
                    </a:cubicBezTo>
                    <a:cubicBezTo>
                      <a:pt x="1031272" y="115538"/>
                      <a:pt x="1027938" y="125921"/>
                      <a:pt x="1023081" y="135541"/>
                    </a:cubicBezTo>
                    <a:cubicBezTo>
                      <a:pt x="1022318" y="137065"/>
                      <a:pt x="1021175" y="138684"/>
                      <a:pt x="1021080" y="140303"/>
                    </a:cubicBezTo>
                    <a:cubicBezTo>
                      <a:pt x="1020794" y="148209"/>
                      <a:pt x="1016413" y="153162"/>
                      <a:pt x="1010888" y="157829"/>
                    </a:cubicBezTo>
                    <a:close/>
                    <a:moveTo>
                      <a:pt x="1039463" y="123444"/>
                    </a:moveTo>
                    <a:cubicBezTo>
                      <a:pt x="1033653" y="132779"/>
                      <a:pt x="1029652" y="142875"/>
                      <a:pt x="1025176" y="152876"/>
                    </a:cubicBezTo>
                    <a:cubicBezTo>
                      <a:pt x="1023461" y="156591"/>
                      <a:pt x="1021556" y="160401"/>
                      <a:pt x="1017365" y="162020"/>
                    </a:cubicBezTo>
                    <a:cubicBezTo>
                      <a:pt x="1017461" y="157353"/>
                      <a:pt x="1019747" y="153638"/>
                      <a:pt x="1022032" y="149733"/>
                    </a:cubicBezTo>
                    <a:cubicBezTo>
                      <a:pt x="1025367" y="144018"/>
                      <a:pt x="1028700" y="138208"/>
                      <a:pt x="1031462" y="132112"/>
                    </a:cubicBezTo>
                    <a:cubicBezTo>
                      <a:pt x="1034415" y="125730"/>
                      <a:pt x="1036796" y="119063"/>
                      <a:pt x="1039463" y="112586"/>
                    </a:cubicBezTo>
                    <a:cubicBezTo>
                      <a:pt x="1039939" y="111538"/>
                      <a:pt x="1040702" y="110490"/>
                      <a:pt x="1041749" y="108775"/>
                    </a:cubicBezTo>
                    <a:cubicBezTo>
                      <a:pt x="1042416" y="110680"/>
                      <a:pt x="1043178" y="111728"/>
                      <a:pt x="1042892" y="112490"/>
                    </a:cubicBezTo>
                    <a:cubicBezTo>
                      <a:pt x="1042035" y="116205"/>
                      <a:pt x="1041464" y="120301"/>
                      <a:pt x="1039463" y="123444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499490246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3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4" Type="http://schemas.openxmlformats.org/officeDocument/2006/relationships/theme" Target="../theme/theme1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>
          <a:xfrm>
            <a:off x="4173346" y="361949"/>
            <a:ext cx="3851656" cy="270509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1600" b="1" i="0">
                <a:solidFill>
                  <a:srgbClr val="7ED07E"/>
                </a:solidFill>
                <a:latin typeface="Arial"/>
                <a:cs typeface="Arial"/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body" idx="1"/>
          </p:nvPr>
        </p:nvSpPr>
        <p:spPr>
          <a:xfrm>
            <a:off x="6198615" y="1367815"/>
            <a:ext cx="5497195" cy="403860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b="0" i="0">
                <a:solidFill>
                  <a:schemeClr val="tx1"/>
                </a:solidFill>
              </a:defRPr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type="ftr" sz="quarter" idx="5"/>
          </p:nvPr>
        </p:nvSpPr>
        <p:spPr>
          <a:xfrm>
            <a:off x="4147439" y="6377940"/>
            <a:ext cx="3903472" cy="34290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5" name="Holder 5"/>
          <p:cNvSpPr>
            <a:spLocks noGrp="1"/>
          </p:cNvSpPr>
          <p:nvPr>
            <p:ph type="dt" sz="half" idx="6"/>
          </p:nvPr>
        </p:nvSpPr>
        <p:spPr>
          <a:xfrm>
            <a:off x="609917" y="6377940"/>
            <a:ext cx="2805620" cy="34290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9/30/2021</a:t>
            </a:fld>
            <a:endParaRPr lang="en-US"/>
          </a:p>
        </p:txBody>
      </p:sp>
      <p:sp>
        <p:nvSpPr>
          <p:cNvPr id="6" name="Holder 6"/>
          <p:cNvSpPr>
            <a:spLocks noGrp="1"/>
          </p:cNvSpPr>
          <p:nvPr>
            <p:ph type="sldNum" sz="quarter" idx="7"/>
          </p:nvPr>
        </p:nvSpPr>
        <p:spPr>
          <a:xfrm>
            <a:off x="284378" y="6474902"/>
            <a:ext cx="2326005" cy="168909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1000" b="0" i="0">
                <a:solidFill>
                  <a:schemeClr val="bg1"/>
                </a:solidFill>
                <a:latin typeface="Arial"/>
                <a:cs typeface="Arial"/>
              </a:defRPr>
            </a:lvl1pPr>
          </a:lstStyle>
          <a:p>
            <a:pPr marL="38100">
              <a:lnSpc>
                <a:spcPct val="100000"/>
              </a:lnSpc>
              <a:spcBef>
                <a:spcPts val="10"/>
              </a:spcBef>
            </a:pPr>
            <a:fld id="{81D60167-4931-47E6-BA6A-407CBD079E47}" type="slidenum">
              <a:rPr dirty="0"/>
              <a:t>‹#›</a:t>
            </a:fld>
            <a:r>
              <a:rPr spc="260" dirty="0"/>
              <a:t> </a:t>
            </a:r>
            <a:r>
              <a:rPr dirty="0"/>
              <a:t>|</a:t>
            </a:r>
            <a:r>
              <a:rPr spc="-15" dirty="0"/>
              <a:t> </a:t>
            </a:r>
            <a:r>
              <a:rPr spc="-5" dirty="0"/>
              <a:t>Current</a:t>
            </a:r>
            <a:r>
              <a:rPr spc="-10" dirty="0"/>
              <a:t> </a:t>
            </a:r>
            <a:r>
              <a:rPr dirty="0"/>
              <a:t>State</a:t>
            </a:r>
            <a:r>
              <a:rPr spc="-50" dirty="0"/>
              <a:t> </a:t>
            </a:r>
            <a:r>
              <a:rPr spc="-10" dirty="0"/>
              <a:t>Assessment</a:t>
            </a:r>
            <a:r>
              <a:rPr spc="20" dirty="0"/>
              <a:t> </a:t>
            </a:r>
            <a:r>
              <a:rPr spc="-5" dirty="0"/>
              <a:t>Report</a:t>
            </a: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675" r:id="rId1"/>
    <p:sldLayoutId id="2147483676" r:id="rId2"/>
    <p:sldLayoutId id="2147483678" r:id="rId3"/>
  </p:sldLayoutIdLst>
  <p:txStyles>
    <p:titleStyle>
      <a:lvl1pPr>
        <a:defRPr>
          <a:latin typeface="+mj-lt"/>
          <a:ea typeface="+mj-ea"/>
          <a:cs typeface="+mj-cs"/>
        </a:defRPr>
      </a:lvl1pPr>
    </p:titleStyle>
    <p:bodyStyle>
      <a:lvl1pPr marL="0">
        <a:defRPr>
          <a:latin typeface="+mn-lt"/>
          <a:ea typeface="+mn-ea"/>
          <a:cs typeface="+mn-cs"/>
        </a:defRPr>
      </a:lvl1pPr>
      <a:lvl2pPr marL="457200">
        <a:defRPr>
          <a:latin typeface="+mn-lt"/>
          <a:ea typeface="+mn-ea"/>
          <a:cs typeface="+mn-cs"/>
        </a:defRPr>
      </a:lvl2pPr>
      <a:lvl3pPr marL="914400">
        <a:defRPr>
          <a:latin typeface="+mn-lt"/>
          <a:ea typeface="+mn-ea"/>
          <a:cs typeface="+mn-cs"/>
        </a:defRPr>
      </a:lvl3pPr>
      <a:lvl4pPr marL="1371600">
        <a:defRPr>
          <a:latin typeface="+mn-lt"/>
          <a:ea typeface="+mn-ea"/>
          <a:cs typeface="+mn-cs"/>
        </a:defRPr>
      </a:lvl4pPr>
      <a:lvl5pPr marL="1828800">
        <a:defRPr>
          <a:latin typeface="+mn-lt"/>
          <a:ea typeface="+mn-ea"/>
          <a:cs typeface="+mn-cs"/>
        </a:defRPr>
      </a:lvl5pPr>
      <a:lvl6pPr marL="2286000">
        <a:defRPr>
          <a:latin typeface="+mn-lt"/>
          <a:ea typeface="+mn-ea"/>
          <a:cs typeface="+mn-cs"/>
        </a:defRPr>
      </a:lvl6pPr>
      <a:lvl7pPr marL="2743200">
        <a:defRPr>
          <a:latin typeface="+mn-lt"/>
          <a:ea typeface="+mn-ea"/>
          <a:cs typeface="+mn-cs"/>
        </a:defRPr>
      </a:lvl7pPr>
      <a:lvl8pPr marL="3200400">
        <a:defRPr>
          <a:latin typeface="+mn-lt"/>
          <a:ea typeface="+mn-ea"/>
          <a:cs typeface="+mn-cs"/>
        </a:defRPr>
      </a:lvl8pPr>
      <a:lvl9pPr marL="3657600">
        <a:defRPr>
          <a:latin typeface="+mn-lt"/>
          <a:ea typeface="+mn-ea"/>
          <a:cs typeface="+mn-cs"/>
        </a:defRPr>
      </a:lvl9pPr>
    </p:bodyStyle>
    <p:otherStyle>
      <a:lvl1pPr marL="0">
        <a:defRPr>
          <a:latin typeface="+mn-lt"/>
          <a:ea typeface="+mn-ea"/>
          <a:cs typeface="+mn-cs"/>
        </a:defRPr>
      </a:lvl1pPr>
      <a:lvl2pPr marL="457200">
        <a:defRPr>
          <a:latin typeface="+mn-lt"/>
          <a:ea typeface="+mn-ea"/>
          <a:cs typeface="+mn-cs"/>
        </a:defRPr>
      </a:lvl2pPr>
      <a:lvl3pPr marL="914400">
        <a:defRPr>
          <a:latin typeface="+mn-lt"/>
          <a:ea typeface="+mn-ea"/>
          <a:cs typeface="+mn-cs"/>
        </a:defRPr>
      </a:lvl3pPr>
      <a:lvl4pPr marL="1371600">
        <a:defRPr>
          <a:latin typeface="+mn-lt"/>
          <a:ea typeface="+mn-ea"/>
          <a:cs typeface="+mn-cs"/>
        </a:defRPr>
      </a:lvl4pPr>
      <a:lvl5pPr marL="1828800">
        <a:defRPr>
          <a:latin typeface="+mn-lt"/>
          <a:ea typeface="+mn-ea"/>
          <a:cs typeface="+mn-cs"/>
        </a:defRPr>
      </a:lvl5pPr>
      <a:lvl6pPr marL="2286000">
        <a:defRPr>
          <a:latin typeface="+mn-lt"/>
          <a:ea typeface="+mn-ea"/>
          <a:cs typeface="+mn-cs"/>
        </a:defRPr>
      </a:lvl6pPr>
      <a:lvl7pPr marL="2743200">
        <a:defRPr>
          <a:latin typeface="+mn-lt"/>
          <a:ea typeface="+mn-ea"/>
          <a:cs typeface="+mn-cs"/>
        </a:defRPr>
      </a:lvl7pPr>
      <a:lvl8pPr marL="3200400">
        <a:defRPr>
          <a:latin typeface="+mn-lt"/>
          <a:ea typeface="+mn-ea"/>
          <a:cs typeface="+mn-cs"/>
        </a:defRPr>
      </a:lvl8pPr>
      <a:lvl9pPr marL="3657600">
        <a:defRPr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jpe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.png"/><Relationship Id="rId5" Type="http://schemas.openxmlformats.org/officeDocument/2006/relationships/image" Target="../media/image5.png"/><Relationship Id="rId4" Type="http://schemas.openxmlformats.org/officeDocument/2006/relationships/image" Target="../media/image4.jpeg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6.png"/><Relationship Id="rId1" Type="http://schemas.openxmlformats.org/officeDocument/2006/relationships/slideLayout" Target="../slideLayouts/slideLayout2.xml"/><Relationship Id="rId6" Type="http://schemas.openxmlformats.org/officeDocument/2006/relationships/chart" Target="../charts/chart1.xml"/><Relationship Id="rId5" Type="http://schemas.openxmlformats.org/officeDocument/2006/relationships/image" Target="../media/image11.png"/><Relationship Id="rId4" Type="http://schemas.openxmlformats.org/officeDocument/2006/relationships/image" Target="../media/image8.png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6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8.png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image" Target="../media/image12.pn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8.png"/><Relationship Id="rId4" Type="http://schemas.openxmlformats.org/officeDocument/2006/relationships/image" Target="../media/image7.png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image" Target="../media/image12.pn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8.png"/><Relationship Id="rId4" Type="http://schemas.openxmlformats.org/officeDocument/2006/relationships/image" Target="../media/image7.png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image" Target="../media/image12.pn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8.png"/><Relationship Id="rId4" Type="http://schemas.openxmlformats.org/officeDocument/2006/relationships/image" Target="../media/image7.png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jpeg"/><Relationship Id="rId2" Type="http://schemas.openxmlformats.org/officeDocument/2006/relationships/image" Target="../media/image3.jpeg"/><Relationship Id="rId1" Type="http://schemas.openxmlformats.org/officeDocument/2006/relationships/slideLayout" Target="../slideLayouts/slideLayout1.xml"/><Relationship Id="rId5" Type="http://schemas.openxmlformats.org/officeDocument/2006/relationships/image" Target="../media/image2.png"/><Relationship Id="rId4" Type="http://schemas.openxmlformats.org/officeDocument/2006/relationships/image" Target="../media/image5.png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6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8.png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6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8.png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6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8.png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6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8.png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6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8.png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6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8.png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6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0.png"/><Relationship Id="rId5" Type="http://schemas.openxmlformats.org/officeDocument/2006/relationships/image" Target="../media/image9.png"/><Relationship Id="rId4" Type="http://schemas.openxmlformats.org/officeDocument/2006/relationships/image" Target="../media/image8.png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6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8.pn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88" name="Shape">
            <a:extLst>
              <a:ext uri="{FF2B5EF4-FFF2-40B4-BE49-F238E27FC236}">
                <a16:creationId xmlns:a16="http://schemas.microsoft.com/office/drawing/2014/main" id="{01A56A8A-BA8C-4D49-803F-E4CCA84518E8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5" r="5"/>
          <a:stretch>
            <a:fillRect/>
          </a:stretch>
        </p:blipFill>
        <p:spPr>
          <a:xfrm>
            <a:off x="2195619" y="3279"/>
            <a:ext cx="9996488" cy="6858000"/>
          </a:xfrm>
          <a:prstGeom prst="rect">
            <a:avLst/>
          </a:prstGeom>
          <a:blipFill dpi="0" rotWithShape="1">
            <a:blip r:embed="rId4"/>
            <a:srcRect/>
            <a:tile tx="0" ty="0" sx="100000" sy="100000" flip="none" algn="tl"/>
          </a:blipFill>
          <a:ln>
            <a:noFill/>
          </a:ln>
        </p:spPr>
      </p:pic>
      <p:sp>
        <p:nvSpPr>
          <p:cNvPr id="489" name="Freeform: Shape 488">
            <a:extLst>
              <a:ext uri="{FF2B5EF4-FFF2-40B4-BE49-F238E27FC236}">
                <a16:creationId xmlns:a16="http://schemas.microsoft.com/office/drawing/2014/main" id="{BDE940E3-A354-4DAA-8CE8-8F14930E72F1}"/>
              </a:ext>
            </a:extLst>
          </p:cNvPr>
          <p:cNvSpPr/>
          <p:nvPr/>
        </p:nvSpPr>
        <p:spPr>
          <a:xfrm>
            <a:off x="446087" y="441325"/>
            <a:ext cx="7741948" cy="5975350"/>
          </a:xfrm>
          <a:custGeom>
            <a:avLst/>
            <a:gdLst>
              <a:gd name="connsiteX0" fmla="*/ 0 w 7741948"/>
              <a:gd name="connsiteY0" fmla="*/ 0 h 5975350"/>
              <a:gd name="connsiteX1" fmla="*/ 1525587 w 7741948"/>
              <a:gd name="connsiteY1" fmla="*/ 0 h 5975350"/>
              <a:gd name="connsiteX2" fmla="*/ 1748133 w 7741948"/>
              <a:gd name="connsiteY2" fmla="*/ 0 h 5975350"/>
              <a:gd name="connsiteX3" fmla="*/ 7741948 w 7741948"/>
              <a:gd name="connsiteY3" fmla="*/ 0 h 5975350"/>
              <a:gd name="connsiteX4" fmla="*/ 7741948 w 7741948"/>
              <a:gd name="connsiteY4" fmla="*/ 5975350 h 5975350"/>
              <a:gd name="connsiteX5" fmla="*/ 1748133 w 7741948"/>
              <a:gd name="connsiteY5" fmla="*/ 5975350 h 5975350"/>
              <a:gd name="connsiteX6" fmla="*/ 1525587 w 7741948"/>
              <a:gd name="connsiteY6" fmla="*/ 5975350 h 5975350"/>
              <a:gd name="connsiteX7" fmla="*/ 0 w 7741948"/>
              <a:gd name="connsiteY7" fmla="*/ 5975350 h 59753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7741948" h="5975350">
                <a:moveTo>
                  <a:pt x="0" y="0"/>
                </a:moveTo>
                <a:lnTo>
                  <a:pt x="1525587" y="0"/>
                </a:lnTo>
                <a:lnTo>
                  <a:pt x="1748133" y="0"/>
                </a:lnTo>
                <a:lnTo>
                  <a:pt x="7741948" y="0"/>
                </a:lnTo>
                <a:lnTo>
                  <a:pt x="7741948" y="5975350"/>
                </a:lnTo>
                <a:lnTo>
                  <a:pt x="1748133" y="5975350"/>
                </a:lnTo>
                <a:lnTo>
                  <a:pt x="1525587" y="5975350"/>
                </a:lnTo>
                <a:lnTo>
                  <a:pt x="0" y="5975350"/>
                </a:lnTo>
                <a:close/>
              </a:path>
            </a:pathLst>
          </a:custGeom>
          <a:gradFill>
            <a:gsLst>
              <a:gs pos="42000">
                <a:srgbClr val="003232">
                  <a:alpha val="60000"/>
                </a:srgbClr>
              </a:gs>
              <a:gs pos="23000">
                <a:srgbClr val="003232"/>
              </a:gs>
              <a:gs pos="100000">
                <a:srgbClr val="003232">
                  <a:alpha val="40000"/>
                </a:srgbClr>
              </a:gs>
            </a:gsLst>
            <a:lin ang="0" scaled="0"/>
          </a:gradFill>
          <a:ln w="12700" cap="flat" cmpd="sng" algn="ctr">
            <a:noFill/>
            <a:prstDash val="solid"/>
            <a:miter lim="800000"/>
          </a:ln>
          <a:effectLst/>
        </p:spPr>
        <p:txBody>
          <a:bodyPr wrap="square" rtlCol="0" anchor="ctr">
            <a:noAutofit/>
          </a:bodyPr>
          <a:lstStyle/>
          <a:p>
            <a:pPr marL="0" marR="0" lvl="0" indent="0" algn="ctr" defTabSz="45712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799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grpSp>
        <p:nvGrpSpPr>
          <p:cNvPr id="490" name="Group 489">
            <a:extLst>
              <a:ext uri="{FF2B5EF4-FFF2-40B4-BE49-F238E27FC236}">
                <a16:creationId xmlns:a16="http://schemas.microsoft.com/office/drawing/2014/main" id="{44F9C678-0AE5-4C68-91EE-4F2107746FD4}"/>
              </a:ext>
            </a:extLst>
          </p:cNvPr>
          <p:cNvGrpSpPr/>
          <p:nvPr/>
        </p:nvGrpSpPr>
        <p:grpSpPr>
          <a:xfrm flipH="1">
            <a:off x="0" y="5690506"/>
            <a:ext cx="6858000" cy="287258"/>
            <a:chOff x="0" y="5690506"/>
            <a:chExt cx="6858000" cy="287258"/>
          </a:xfrm>
        </p:grpSpPr>
        <p:sp>
          <p:nvSpPr>
            <p:cNvPr id="491" name="Rectangle 164">
              <a:extLst>
                <a:ext uri="{FF2B5EF4-FFF2-40B4-BE49-F238E27FC236}">
                  <a16:creationId xmlns:a16="http://schemas.microsoft.com/office/drawing/2014/main" id="{1AC5C7E2-A5DC-4F90-A1C4-8776FC8EF29E}"/>
                </a:ext>
              </a:extLst>
            </p:cNvPr>
            <p:cNvSpPr/>
            <p:nvPr/>
          </p:nvSpPr>
          <p:spPr>
            <a:xfrm>
              <a:off x="0" y="5690507"/>
              <a:ext cx="6858000" cy="286625"/>
            </a:xfrm>
            <a:custGeom>
              <a:avLst/>
              <a:gdLst>
                <a:gd name="connsiteX0" fmla="*/ 0 w 6858000"/>
                <a:gd name="connsiteY0" fmla="*/ 0 h 286625"/>
                <a:gd name="connsiteX1" fmla="*/ 6858000 w 6858000"/>
                <a:gd name="connsiteY1" fmla="*/ 0 h 286625"/>
                <a:gd name="connsiteX2" fmla="*/ 6858000 w 6858000"/>
                <a:gd name="connsiteY2" fmla="*/ 286625 h 286625"/>
                <a:gd name="connsiteX3" fmla="*/ 0 w 6858000"/>
                <a:gd name="connsiteY3" fmla="*/ 286625 h 286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858000" h="286625">
                  <a:moveTo>
                    <a:pt x="0" y="0"/>
                  </a:moveTo>
                  <a:lnTo>
                    <a:pt x="6858000" y="0"/>
                  </a:lnTo>
                  <a:lnTo>
                    <a:pt x="6858000" y="286625"/>
                  </a:lnTo>
                  <a:lnTo>
                    <a:pt x="0" y="286625"/>
                  </a:lnTo>
                  <a:close/>
                </a:path>
              </a:pathLst>
            </a:custGeom>
            <a:gradFill>
              <a:gsLst>
                <a:gs pos="0">
                  <a:srgbClr val="003232">
                    <a:lumMod val="90000"/>
                    <a:lumOff val="10000"/>
                  </a:srgbClr>
                </a:gs>
                <a:gs pos="100000">
                  <a:srgbClr val="003232"/>
                </a:gs>
              </a:gsLst>
              <a:lin ang="3600000" scaled="0"/>
            </a:gra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45712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799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+mj-lt"/>
                <a:ea typeface="+mn-ea"/>
                <a:cs typeface="+mn-cs"/>
              </a:endParaRPr>
            </a:p>
          </p:txBody>
        </p:sp>
        <p:sp>
          <p:nvSpPr>
            <p:cNvPr id="492" name="Freeform 165">
              <a:extLst>
                <a:ext uri="{FF2B5EF4-FFF2-40B4-BE49-F238E27FC236}">
                  <a16:creationId xmlns:a16="http://schemas.microsoft.com/office/drawing/2014/main" id="{23ABC585-ABC6-4948-87E2-BD9C51321D5D}"/>
                </a:ext>
              </a:extLst>
            </p:cNvPr>
            <p:cNvSpPr/>
            <p:nvPr/>
          </p:nvSpPr>
          <p:spPr>
            <a:xfrm>
              <a:off x="1" y="5690506"/>
              <a:ext cx="6857705" cy="287258"/>
            </a:xfrm>
            <a:custGeom>
              <a:avLst/>
              <a:gdLst>
                <a:gd name="connsiteX0" fmla="*/ 4848462 w 6857705"/>
                <a:gd name="connsiteY0" fmla="*/ 279626 h 287258"/>
                <a:gd name="connsiteX1" fmla="*/ 4848550 w 6857705"/>
                <a:gd name="connsiteY1" fmla="*/ 279718 h 287258"/>
                <a:gd name="connsiteX2" fmla="*/ 4848402 w 6857705"/>
                <a:gd name="connsiteY2" fmla="*/ 279723 h 287258"/>
                <a:gd name="connsiteX3" fmla="*/ 3142856 w 6857705"/>
                <a:gd name="connsiteY3" fmla="*/ 279626 h 287258"/>
                <a:gd name="connsiteX4" fmla="*/ 3142943 w 6857705"/>
                <a:gd name="connsiteY4" fmla="*/ 279718 h 287258"/>
                <a:gd name="connsiteX5" fmla="*/ 3142796 w 6857705"/>
                <a:gd name="connsiteY5" fmla="*/ 279723 h 287258"/>
                <a:gd name="connsiteX6" fmla="*/ 1433689 w 6857705"/>
                <a:gd name="connsiteY6" fmla="*/ 279626 h 287258"/>
                <a:gd name="connsiteX7" fmla="*/ 1433778 w 6857705"/>
                <a:gd name="connsiteY7" fmla="*/ 279718 h 287258"/>
                <a:gd name="connsiteX8" fmla="*/ 1433631 w 6857705"/>
                <a:gd name="connsiteY8" fmla="*/ 279723 h 287258"/>
                <a:gd name="connsiteX9" fmla="*/ 6372789 w 6857705"/>
                <a:gd name="connsiteY9" fmla="*/ 279622 h 287258"/>
                <a:gd name="connsiteX10" fmla="*/ 6372875 w 6857705"/>
                <a:gd name="connsiteY10" fmla="*/ 279718 h 287258"/>
                <a:gd name="connsiteX11" fmla="*/ 6372730 w 6857705"/>
                <a:gd name="connsiteY11" fmla="*/ 279723 h 287258"/>
                <a:gd name="connsiteX12" fmla="*/ 4667181 w 6857705"/>
                <a:gd name="connsiteY12" fmla="*/ 279622 h 287258"/>
                <a:gd name="connsiteX13" fmla="*/ 4667269 w 6857705"/>
                <a:gd name="connsiteY13" fmla="*/ 279718 h 287258"/>
                <a:gd name="connsiteX14" fmla="*/ 4667121 w 6857705"/>
                <a:gd name="connsiteY14" fmla="*/ 279723 h 287258"/>
                <a:gd name="connsiteX15" fmla="*/ 2958014 w 6857705"/>
                <a:gd name="connsiteY15" fmla="*/ 279622 h 287258"/>
                <a:gd name="connsiteX16" fmla="*/ 2958101 w 6857705"/>
                <a:gd name="connsiteY16" fmla="*/ 279718 h 287258"/>
                <a:gd name="connsiteX17" fmla="*/ 2957956 w 6857705"/>
                <a:gd name="connsiteY17" fmla="*/ 279723 h 287258"/>
                <a:gd name="connsiteX18" fmla="*/ 1252407 w 6857705"/>
                <a:gd name="connsiteY18" fmla="*/ 279622 h 287258"/>
                <a:gd name="connsiteX19" fmla="*/ 1252495 w 6857705"/>
                <a:gd name="connsiteY19" fmla="*/ 279718 h 287258"/>
                <a:gd name="connsiteX20" fmla="*/ 1252348 w 6857705"/>
                <a:gd name="connsiteY20" fmla="*/ 279723 h 287258"/>
                <a:gd name="connsiteX21" fmla="*/ 6189637 w 6857705"/>
                <a:gd name="connsiteY21" fmla="*/ 279483 h 287258"/>
                <a:gd name="connsiteX22" fmla="*/ 6189643 w 6857705"/>
                <a:gd name="connsiteY22" fmla="*/ 279483 h 287258"/>
                <a:gd name="connsiteX23" fmla="*/ 6189425 w 6857705"/>
                <a:gd name="connsiteY23" fmla="*/ 279703 h 287258"/>
                <a:gd name="connsiteX24" fmla="*/ 6189417 w 6857705"/>
                <a:gd name="connsiteY24" fmla="*/ 279605 h 287258"/>
                <a:gd name="connsiteX25" fmla="*/ 4484028 w 6857705"/>
                <a:gd name="connsiteY25" fmla="*/ 279483 h 287258"/>
                <a:gd name="connsiteX26" fmla="*/ 4484035 w 6857705"/>
                <a:gd name="connsiteY26" fmla="*/ 279483 h 287258"/>
                <a:gd name="connsiteX27" fmla="*/ 4483816 w 6857705"/>
                <a:gd name="connsiteY27" fmla="*/ 279703 h 287258"/>
                <a:gd name="connsiteX28" fmla="*/ 4483809 w 6857705"/>
                <a:gd name="connsiteY28" fmla="*/ 279605 h 287258"/>
                <a:gd name="connsiteX29" fmla="*/ 2774863 w 6857705"/>
                <a:gd name="connsiteY29" fmla="*/ 279483 h 287258"/>
                <a:gd name="connsiteX30" fmla="*/ 2774871 w 6857705"/>
                <a:gd name="connsiteY30" fmla="*/ 279483 h 287258"/>
                <a:gd name="connsiteX31" fmla="*/ 2774651 w 6857705"/>
                <a:gd name="connsiteY31" fmla="*/ 279703 h 287258"/>
                <a:gd name="connsiteX32" fmla="*/ 2774643 w 6857705"/>
                <a:gd name="connsiteY32" fmla="*/ 279605 h 287258"/>
                <a:gd name="connsiteX33" fmla="*/ 1069255 w 6857705"/>
                <a:gd name="connsiteY33" fmla="*/ 279483 h 287258"/>
                <a:gd name="connsiteX34" fmla="*/ 1069261 w 6857705"/>
                <a:gd name="connsiteY34" fmla="*/ 279483 h 287258"/>
                <a:gd name="connsiteX35" fmla="*/ 1069043 w 6857705"/>
                <a:gd name="connsiteY35" fmla="*/ 279703 h 287258"/>
                <a:gd name="connsiteX36" fmla="*/ 1069035 w 6857705"/>
                <a:gd name="connsiteY36" fmla="*/ 279605 h 287258"/>
                <a:gd name="connsiteX37" fmla="*/ 6189076 w 6857705"/>
                <a:gd name="connsiteY37" fmla="*/ 279475 h 287258"/>
                <a:gd name="connsiteX38" fmla="*/ 6189409 w 6857705"/>
                <a:gd name="connsiteY38" fmla="*/ 279480 h 287258"/>
                <a:gd name="connsiteX39" fmla="*/ 6189417 w 6857705"/>
                <a:gd name="connsiteY39" fmla="*/ 279605 h 287258"/>
                <a:gd name="connsiteX40" fmla="*/ 6189322 w 6857705"/>
                <a:gd name="connsiteY40" fmla="*/ 279656 h 287258"/>
                <a:gd name="connsiteX41" fmla="*/ 4483468 w 6857705"/>
                <a:gd name="connsiteY41" fmla="*/ 279475 h 287258"/>
                <a:gd name="connsiteX42" fmla="*/ 4483800 w 6857705"/>
                <a:gd name="connsiteY42" fmla="*/ 279480 h 287258"/>
                <a:gd name="connsiteX43" fmla="*/ 4483809 w 6857705"/>
                <a:gd name="connsiteY43" fmla="*/ 279605 h 287258"/>
                <a:gd name="connsiteX44" fmla="*/ 4483714 w 6857705"/>
                <a:gd name="connsiteY44" fmla="*/ 279656 h 287258"/>
                <a:gd name="connsiteX45" fmla="*/ 2774303 w 6857705"/>
                <a:gd name="connsiteY45" fmla="*/ 279475 h 287258"/>
                <a:gd name="connsiteX46" fmla="*/ 2774635 w 6857705"/>
                <a:gd name="connsiteY46" fmla="*/ 279480 h 287258"/>
                <a:gd name="connsiteX47" fmla="*/ 2774643 w 6857705"/>
                <a:gd name="connsiteY47" fmla="*/ 279605 h 287258"/>
                <a:gd name="connsiteX48" fmla="*/ 2774550 w 6857705"/>
                <a:gd name="connsiteY48" fmla="*/ 279656 h 287258"/>
                <a:gd name="connsiteX49" fmla="*/ 1068694 w 6857705"/>
                <a:gd name="connsiteY49" fmla="*/ 279475 h 287258"/>
                <a:gd name="connsiteX50" fmla="*/ 1069027 w 6857705"/>
                <a:gd name="connsiteY50" fmla="*/ 279480 h 287258"/>
                <a:gd name="connsiteX51" fmla="*/ 1069035 w 6857705"/>
                <a:gd name="connsiteY51" fmla="*/ 279605 h 287258"/>
                <a:gd name="connsiteX52" fmla="*/ 1068942 w 6857705"/>
                <a:gd name="connsiteY52" fmla="*/ 279656 h 287258"/>
                <a:gd name="connsiteX53" fmla="*/ 5415855 w 6857705"/>
                <a:gd name="connsiteY53" fmla="*/ 279474 h 287258"/>
                <a:gd name="connsiteX54" fmla="*/ 5416083 w 6857705"/>
                <a:gd name="connsiteY54" fmla="*/ 279491 h 287258"/>
                <a:gd name="connsiteX55" fmla="*/ 5413160 w 6857705"/>
                <a:gd name="connsiteY55" fmla="*/ 282421 h 287258"/>
                <a:gd name="connsiteX56" fmla="*/ 5415855 w 6857705"/>
                <a:gd name="connsiteY56" fmla="*/ 279474 h 287258"/>
                <a:gd name="connsiteX57" fmla="*/ 3710248 w 6857705"/>
                <a:gd name="connsiteY57" fmla="*/ 279474 h 287258"/>
                <a:gd name="connsiteX58" fmla="*/ 3710474 w 6857705"/>
                <a:gd name="connsiteY58" fmla="*/ 279491 h 287258"/>
                <a:gd name="connsiteX59" fmla="*/ 3707553 w 6857705"/>
                <a:gd name="connsiteY59" fmla="*/ 282421 h 287258"/>
                <a:gd name="connsiteX60" fmla="*/ 3710248 w 6857705"/>
                <a:gd name="connsiteY60" fmla="*/ 279474 h 287258"/>
                <a:gd name="connsiteX61" fmla="*/ 2001083 w 6857705"/>
                <a:gd name="connsiteY61" fmla="*/ 279474 h 287258"/>
                <a:gd name="connsiteX62" fmla="*/ 2001309 w 6857705"/>
                <a:gd name="connsiteY62" fmla="*/ 279491 h 287258"/>
                <a:gd name="connsiteX63" fmla="*/ 1998388 w 6857705"/>
                <a:gd name="connsiteY63" fmla="*/ 282421 h 287258"/>
                <a:gd name="connsiteX64" fmla="*/ 2001083 w 6857705"/>
                <a:gd name="connsiteY64" fmla="*/ 279474 h 287258"/>
                <a:gd name="connsiteX65" fmla="*/ 295475 w 6857705"/>
                <a:gd name="connsiteY65" fmla="*/ 279474 h 287258"/>
                <a:gd name="connsiteX66" fmla="*/ 295701 w 6857705"/>
                <a:gd name="connsiteY66" fmla="*/ 279491 h 287258"/>
                <a:gd name="connsiteX67" fmla="*/ 292780 w 6857705"/>
                <a:gd name="connsiteY67" fmla="*/ 282421 h 287258"/>
                <a:gd name="connsiteX68" fmla="*/ 295475 w 6857705"/>
                <a:gd name="connsiteY68" fmla="*/ 279474 h 287258"/>
                <a:gd name="connsiteX69" fmla="*/ 6188918 w 6857705"/>
                <a:gd name="connsiteY69" fmla="*/ 279472 h 287258"/>
                <a:gd name="connsiteX70" fmla="*/ 6189073 w 6857705"/>
                <a:gd name="connsiteY70" fmla="*/ 279472 h 287258"/>
                <a:gd name="connsiteX71" fmla="*/ 6189076 w 6857705"/>
                <a:gd name="connsiteY71" fmla="*/ 279475 h 287258"/>
                <a:gd name="connsiteX72" fmla="*/ 4483309 w 6857705"/>
                <a:gd name="connsiteY72" fmla="*/ 279472 h 287258"/>
                <a:gd name="connsiteX73" fmla="*/ 4483465 w 6857705"/>
                <a:gd name="connsiteY73" fmla="*/ 279472 h 287258"/>
                <a:gd name="connsiteX74" fmla="*/ 4483468 w 6857705"/>
                <a:gd name="connsiteY74" fmla="*/ 279475 h 287258"/>
                <a:gd name="connsiteX75" fmla="*/ 2774144 w 6857705"/>
                <a:gd name="connsiteY75" fmla="*/ 279472 h 287258"/>
                <a:gd name="connsiteX76" fmla="*/ 2774300 w 6857705"/>
                <a:gd name="connsiteY76" fmla="*/ 279472 h 287258"/>
                <a:gd name="connsiteX77" fmla="*/ 2774303 w 6857705"/>
                <a:gd name="connsiteY77" fmla="*/ 279475 h 287258"/>
                <a:gd name="connsiteX78" fmla="*/ 1068536 w 6857705"/>
                <a:gd name="connsiteY78" fmla="*/ 279472 h 287258"/>
                <a:gd name="connsiteX79" fmla="*/ 1068691 w 6857705"/>
                <a:gd name="connsiteY79" fmla="*/ 279472 h 287258"/>
                <a:gd name="connsiteX80" fmla="*/ 1068694 w 6857705"/>
                <a:gd name="connsiteY80" fmla="*/ 279475 h 287258"/>
                <a:gd name="connsiteX81" fmla="*/ 3135916 w 6857705"/>
                <a:gd name="connsiteY81" fmla="*/ 277890 h 287258"/>
                <a:gd name="connsiteX82" fmla="*/ 3133878 w 6857705"/>
                <a:gd name="connsiteY82" fmla="*/ 277999 h 287258"/>
                <a:gd name="connsiteX83" fmla="*/ 3138803 w 6857705"/>
                <a:gd name="connsiteY83" fmla="*/ 279316 h 287258"/>
                <a:gd name="connsiteX84" fmla="*/ 1429960 w 6857705"/>
                <a:gd name="connsiteY84" fmla="*/ 277717 h 287258"/>
                <a:gd name="connsiteX85" fmla="*/ 1427327 w 6857705"/>
                <a:gd name="connsiteY85" fmla="*/ 277859 h 287258"/>
                <a:gd name="connsiteX86" fmla="*/ 1425058 w 6857705"/>
                <a:gd name="connsiteY86" fmla="*/ 278356 h 287258"/>
                <a:gd name="connsiteX87" fmla="*/ 1426381 w 6857705"/>
                <a:gd name="connsiteY87" fmla="*/ 279732 h 287258"/>
                <a:gd name="connsiteX88" fmla="*/ 1428317 w 6857705"/>
                <a:gd name="connsiteY88" fmla="*/ 280973 h 287258"/>
                <a:gd name="connsiteX89" fmla="*/ 1431432 w 6857705"/>
                <a:gd name="connsiteY89" fmla="*/ 279796 h 287258"/>
                <a:gd name="connsiteX90" fmla="*/ 1433249 w 6857705"/>
                <a:gd name="connsiteY90" fmla="*/ 279737 h 287258"/>
                <a:gd name="connsiteX91" fmla="*/ 1433513 w 6857705"/>
                <a:gd name="connsiteY91" fmla="*/ 279472 h 287258"/>
                <a:gd name="connsiteX92" fmla="*/ 3347240 w 6857705"/>
                <a:gd name="connsiteY92" fmla="*/ 273073 h 287258"/>
                <a:gd name="connsiteX93" fmla="*/ 3349924 w 6857705"/>
                <a:gd name="connsiteY93" fmla="*/ 277017 h 287258"/>
                <a:gd name="connsiteX94" fmla="*/ 3349437 w 6857705"/>
                <a:gd name="connsiteY94" fmla="*/ 279718 h 287258"/>
                <a:gd name="connsiteX95" fmla="*/ 3347067 w 6857705"/>
                <a:gd name="connsiteY95" fmla="*/ 284272 h 287258"/>
                <a:gd name="connsiteX96" fmla="*/ 3348063 w 6857705"/>
                <a:gd name="connsiteY96" fmla="*/ 284141 h 287258"/>
                <a:gd name="connsiteX97" fmla="*/ 3352227 w 6857705"/>
                <a:gd name="connsiteY97" fmla="*/ 277017 h 287258"/>
                <a:gd name="connsiteX98" fmla="*/ 5807776 w 6857705"/>
                <a:gd name="connsiteY98" fmla="*/ 272348 h 287258"/>
                <a:gd name="connsiteX99" fmla="*/ 5797243 w 6857705"/>
                <a:gd name="connsiteY99" fmla="*/ 278736 h 287258"/>
                <a:gd name="connsiteX100" fmla="*/ 5807531 w 6857705"/>
                <a:gd name="connsiteY100" fmla="*/ 284632 h 287258"/>
                <a:gd name="connsiteX101" fmla="*/ 5814145 w 6857705"/>
                <a:gd name="connsiteY101" fmla="*/ 280456 h 287258"/>
                <a:gd name="connsiteX102" fmla="*/ 5807776 w 6857705"/>
                <a:gd name="connsiteY102" fmla="*/ 272348 h 287258"/>
                <a:gd name="connsiteX103" fmla="*/ 4102168 w 6857705"/>
                <a:gd name="connsiteY103" fmla="*/ 272348 h 287258"/>
                <a:gd name="connsiteX104" fmla="*/ 4091635 w 6857705"/>
                <a:gd name="connsiteY104" fmla="*/ 278736 h 287258"/>
                <a:gd name="connsiteX105" fmla="*/ 4101923 w 6857705"/>
                <a:gd name="connsiteY105" fmla="*/ 284632 h 287258"/>
                <a:gd name="connsiteX106" fmla="*/ 4108536 w 6857705"/>
                <a:gd name="connsiteY106" fmla="*/ 280456 h 287258"/>
                <a:gd name="connsiteX107" fmla="*/ 4102168 w 6857705"/>
                <a:gd name="connsiteY107" fmla="*/ 272348 h 287258"/>
                <a:gd name="connsiteX108" fmla="*/ 2393001 w 6857705"/>
                <a:gd name="connsiteY108" fmla="*/ 272348 h 287258"/>
                <a:gd name="connsiteX109" fmla="*/ 2382470 w 6857705"/>
                <a:gd name="connsiteY109" fmla="*/ 278736 h 287258"/>
                <a:gd name="connsiteX110" fmla="*/ 2392757 w 6857705"/>
                <a:gd name="connsiteY110" fmla="*/ 284632 h 287258"/>
                <a:gd name="connsiteX111" fmla="*/ 2399371 w 6857705"/>
                <a:gd name="connsiteY111" fmla="*/ 280456 h 287258"/>
                <a:gd name="connsiteX112" fmla="*/ 2393001 w 6857705"/>
                <a:gd name="connsiteY112" fmla="*/ 272348 h 287258"/>
                <a:gd name="connsiteX113" fmla="*/ 687394 w 6857705"/>
                <a:gd name="connsiteY113" fmla="*/ 272348 h 287258"/>
                <a:gd name="connsiteX114" fmla="*/ 676861 w 6857705"/>
                <a:gd name="connsiteY114" fmla="*/ 278736 h 287258"/>
                <a:gd name="connsiteX115" fmla="*/ 687149 w 6857705"/>
                <a:gd name="connsiteY115" fmla="*/ 284632 h 287258"/>
                <a:gd name="connsiteX116" fmla="*/ 693763 w 6857705"/>
                <a:gd name="connsiteY116" fmla="*/ 280456 h 287258"/>
                <a:gd name="connsiteX117" fmla="*/ 687394 w 6857705"/>
                <a:gd name="connsiteY117" fmla="*/ 272348 h 287258"/>
                <a:gd name="connsiteX118" fmla="*/ 3143178 w 6857705"/>
                <a:gd name="connsiteY118" fmla="*/ 271016 h 287258"/>
                <a:gd name="connsiteX119" fmla="*/ 3146372 w 6857705"/>
                <a:gd name="connsiteY119" fmla="*/ 277262 h 287258"/>
                <a:gd name="connsiteX120" fmla="*/ 3142943 w 6857705"/>
                <a:gd name="connsiteY120" fmla="*/ 279474 h 287258"/>
                <a:gd name="connsiteX121" fmla="*/ 3142856 w 6857705"/>
                <a:gd name="connsiteY121" fmla="*/ 279626 h 287258"/>
                <a:gd name="connsiteX122" fmla="*/ 3140941 w 6857705"/>
                <a:gd name="connsiteY122" fmla="*/ 277619 h 287258"/>
                <a:gd name="connsiteX123" fmla="*/ 3139741 w 6857705"/>
                <a:gd name="connsiteY123" fmla="*/ 277684 h 287258"/>
                <a:gd name="connsiteX124" fmla="*/ 3139143 w 6857705"/>
                <a:gd name="connsiteY124" fmla="*/ 279407 h 287258"/>
                <a:gd name="connsiteX125" fmla="*/ 3140597 w 6857705"/>
                <a:gd name="connsiteY125" fmla="*/ 279796 h 287258"/>
                <a:gd name="connsiteX126" fmla="*/ 3142796 w 6857705"/>
                <a:gd name="connsiteY126" fmla="*/ 279723 h 287258"/>
                <a:gd name="connsiteX127" fmla="*/ 3141136 w 6857705"/>
                <a:gd name="connsiteY127" fmla="*/ 282543 h 287258"/>
                <a:gd name="connsiteX128" fmla="*/ 3140983 w 6857705"/>
                <a:gd name="connsiteY128" fmla="*/ 285615 h 287258"/>
                <a:gd name="connsiteX129" fmla="*/ 3144302 w 6857705"/>
                <a:gd name="connsiteY129" fmla="*/ 284505 h 287258"/>
                <a:gd name="connsiteX130" fmla="*/ 3146224 w 6857705"/>
                <a:gd name="connsiteY130" fmla="*/ 283159 h 287258"/>
                <a:gd name="connsiteX131" fmla="*/ 3148428 w 6857705"/>
                <a:gd name="connsiteY131" fmla="*/ 276771 h 287258"/>
                <a:gd name="connsiteX132" fmla="*/ 4848644 w 6857705"/>
                <a:gd name="connsiteY132" fmla="*/ 269494 h 287258"/>
                <a:gd name="connsiteX133" fmla="*/ 4850246 w 6857705"/>
                <a:gd name="connsiteY133" fmla="*/ 273823 h 287258"/>
                <a:gd name="connsiteX134" fmla="*/ 4851532 w 6857705"/>
                <a:gd name="connsiteY134" fmla="*/ 276686 h 287258"/>
                <a:gd name="connsiteX135" fmla="*/ 4851980 w 6857705"/>
                <a:gd name="connsiteY135" fmla="*/ 277262 h 287258"/>
                <a:gd name="connsiteX136" fmla="*/ 4851875 w 6857705"/>
                <a:gd name="connsiteY136" fmla="*/ 277449 h 287258"/>
                <a:gd name="connsiteX137" fmla="*/ 4851930 w 6857705"/>
                <a:gd name="connsiteY137" fmla="*/ 277570 h 287258"/>
                <a:gd name="connsiteX138" fmla="*/ 4851757 w 6857705"/>
                <a:gd name="connsiteY138" fmla="*/ 277659 h 287258"/>
                <a:gd name="connsiteX139" fmla="*/ 4850633 w 6857705"/>
                <a:gd name="connsiteY139" fmla="*/ 279658 h 287258"/>
                <a:gd name="connsiteX140" fmla="*/ 4848550 w 6857705"/>
                <a:gd name="connsiteY140" fmla="*/ 279474 h 287258"/>
                <a:gd name="connsiteX141" fmla="*/ 4848462 w 6857705"/>
                <a:gd name="connsiteY141" fmla="*/ 279626 h 287258"/>
                <a:gd name="connsiteX142" fmla="*/ 4848307 w 6857705"/>
                <a:gd name="connsiteY142" fmla="*/ 279464 h 287258"/>
                <a:gd name="connsiteX143" fmla="*/ 4848287 w 6857705"/>
                <a:gd name="connsiteY143" fmla="*/ 279474 h 287258"/>
                <a:gd name="connsiteX144" fmla="*/ 4848024 w 6857705"/>
                <a:gd name="connsiteY144" fmla="*/ 279737 h 287258"/>
                <a:gd name="connsiteX145" fmla="*/ 4848287 w 6857705"/>
                <a:gd name="connsiteY145" fmla="*/ 279472 h 287258"/>
                <a:gd name="connsiteX146" fmla="*/ 4844733 w 6857705"/>
                <a:gd name="connsiteY146" fmla="*/ 277717 h 287258"/>
                <a:gd name="connsiteX147" fmla="*/ 4842100 w 6857705"/>
                <a:gd name="connsiteY147" fmla="*/ 277859 h 287258"/>
                <a:gd name="connsiteX148" fmla="*/ 4839832 w 6857705"/>
                <a:gd name="connsiteY148" fmla="*/ 278356 h 287258"/>
                <a:gd name="connsiteX149" fmla="*/ 4841156 w 6857705"/>
                <a:gd name="connsiteY149" fmla="*/ 279732 h 287258"/>
                <a:gd name="connsiteX150" fmla="*/ 4843090 w 6857705"/>
                <a:gd name="connsiteY150" fmla="*/ 280973 h 287258"/>
                <a:gd name="connsiteX151" fmla="*/ 4846206 w 6857705"/>
                <a:gd name="connsiteY151" fmla="*/ 279796 h 287258"/>
                <a:gd name="connsiteX152" fmla="*/ 4848024 w 6857705"/>
                <a:gd name="connsiteY152" fmla="*/ 279737 h 287258"/>
                <a:gd name="connsiteX153" fmla="*/ 4848402 w 6857705"/>
                <a:gd name="connsiteY153" fmla="*/ 279723 h 287258"/>
                <a:gd name="connsiteX154" fmla="*/ 4846744 w 6857705"/>
                <a:gd name="connsiteY154" fmla="*/ 282543 h 287258"/>
                <a:gd name="connsiteX155" fmla="*/ 4846605 w 6857705"/>
                <a:gd name="connsiteY155" fmla="*/ 285352 h 287258"/>
                <a:gd name="connsiteX156" fmla="*/ 4846702 w 6857705"/>
                <a:gd name="connsiteY156" fmla="*/ 285578 h 287258"/>
                <a:gd name="connsiteX157" fmla="*/ 4852471 w 6857705"/>
                <a:gd name="connsiteY157" fmla="*/ 283650 h 287258"/>
                <a:gd name="connsiteX158" fmla="*/ 4856390 w 6857705"/>
                <a:gd name="connsiteY158" fmla="*/ 278492 h 287258"/>
                <a:gd name="connsiteX159" fmla="*/ 1433870 w 6857705"/>
                <a:gd name="connsiteY159" fmla="*/ 269494 h 287258"/>
                <a:gd name="connsiteX160" fmla="*/ 1435472 w 6857705"/>
                <a:gd name="connsiteY160" fmla="*/ 273823 h 287258"/>
                <a:gd name="connsiteX161" fmla="*/ 1436760 w 6857705"/>
                <a:gd name="connsiteY161" fmla="*/ 276686 h 287258"/>
                <a:gd name="connsiteX162" fmla="*/ 1437207 w 6857705"/>
                <a:gd name="connsiteY162" fmla="*/ 277262 h 287258"/>
                <a:gd name="connsiteX163" fmla="*/ 1437101 w 6857705"/>
                <a:gd name="connsiteY163" fmla="*/ 277449 h 287258"/>
                <a:gd name="connsiteX164" fmla="*/ 1437156 w 6857705"/>
                <a:gd name="connsiteY164" fmla="*/ 277570 h 287258"/>
                <a:gd name="connsiteX165" fmla="*/ 1436983 w 6857705"/>
                <a:gd name="connsiteY165" fmla="*/ 277659 h 287258"/>
                <a:gd name="connsiteX166" fmla="*/ 1435859 w 6857705"/>
                <a:gd name="connsiteY166" fmla="*/ 279658 h 287258"/>
                <a:gd name="connsiteX167" fmla="*/ 1433778 w 6857705"/>
                <a:gd name="connsiteY167" fmla="*/ 279474 h 287258"/>
                <a:gd name="connsiteX168" fmla="*/ 1433689 w 6857705"/>
                <a:gd name="connsiteY168" fmla="*/ 279626 h 287258"/>
                <a:gd name="connsiteX169" fmla="*/ 1433533 w 6857705"/>
                <a:gd name="connsiteY169" fmla="*/ 279464 h 287258"/>
                <a:gd name="connsiteX170" fmla="*/ 1433513 w 6857705"/>
                <a:gd name="connsiteY170" fmla="*/ 279474 h 287258"/>
                <a:gd name="connsiteX171" fmla="*/ 1433251 w 6857705"/>
                <a:gd name="connsiteY171" fmla="*/ 279737 h 287258"/>
                <a:gd name="connsiteX172" fmla="*/ 1433631 w 6857705"/>
                <a:gd name="connsiteY172" fmla="*/ 279723 h 287258"/>
                <a:gd name="connsiteX173" fmla="*/ 1431971 w 6857705"/>
                <a:gd name="connsiteY173" fmla="*/ 282543 h 287258"/>
                <a:gd name="connsiteX174" fmla="*/ 1431831 w 6857705"/>
                <a:gd name="connsiteY174" fmla="*/ 285352 h 287258"/>
                <a:gd name="connsiteX175" fmla="*/ 1431927 w 6857705"/>
                <a:gd name="connsiteY175" fmla="*/ 285578 h 287258"/>
                <a:gd name="connsiteX176" fmla="*/ 1437697 w 6857705"/>
                <a:gd name="connsiteY176" fmla="*/ 283650 h 287258"/>
                <a:gd name="connsiteX177" fmla="*/ 1441617 w 6857705"/>
                <a:gd name="connsiteY177" fmla="*/ 278492 h 287258"/>
                <a:gd name="connsiteX178" fmla="*/ 5984630 w 6857705"/>
                <a:gd name="connsiteY178" fmla="*/ 268172 h 287258"/>
                <a:gd name="connsiteX179" fmla="*/ 5989774 w 6857705"/>
                <a:gd name="connsiteY179" fmla="*/ 277508 h 287258"/>
                <a:gd name="connsiteX180" fmla="*/ 5988396 w 6857705"/>
                <a:gd name="connsiteY180" fmla="*/ 279902 h 287258"/>
                <a:gd name="connsiteX181" fmla="*/ 5986099 w 6857705"/>
                <a:gd name="connsiteY181" fmla="*/ 279718 h 287258"/>
                <a:gd name="connsiteX182" fmla="*/ 5986345 w 6857705"/>
                <a:gd name="connsiteY182" fmla="*/ 279474 h 287258"/>
                <a:gd name="connsiteX183" fmla="*/ 5977282 w 6857705"/>
                <a:gd name="connsiteY183" fmla="*/ 277999 h 287258"/>
                <a:gd name="connsiteX184" fmla="*/ 5983405 w 6857705"/>
                <a:gd name="connsiteY184" fmla="*/ 282421 h 287258"/>
                <a:gd name="connsiteX185" fmla="*/ 5988304 w 6857705"/>
                <a:gd name="connsiteY185" fmla="*/ 286106 h 287258"/>
                <a:gd name="connsiteX186" fmla="*/ 5993938 w 6857705"/>
                <a:gd name="connsiteY186" fmla="*/ 274805 h 287258"/>
                <a:gd name="connsiteX187" fmla="*/ 5984630 w 6857705"/>
                <a:gd name="connsiteY187" fmla="*/ 268172 h 287258"/>
                <a:gd name="connsiteX188" fmla="*/ 4279021 w 6857705"/>
                <a:gd name="connsiteY188" fmla="*/ 268172 h 287258"/>
                <a:gd name="connsiteX189" fmla="*/ 4284167 w 6857705"/>
                <a:gd name="connsiteY189" fmla="*/ 277508 h 287258"/>
                <a:gd name="connsiteX190" fmla="*/ 4282787 w 6857705"/>
                <a:gd name="connsiteY190" fmla="*/ 279902 h 287258"/>
                <a:gd name="connsiteX191" fmla="*/ 4280491 w 6857705"/>
                <a:gd name="connsiteY191" fmla="*/ 279718 h 287258"/>
                <a:gd name="connsiteX192" fmla="*/ 4280736 w 6857705"/>
                <a:gd name="connsiteY192" fmla="*/ 279474 h 287258"/>
                <a:gd name="connsiteX193" fmla="*/ 4271673 w 6857705"/>
                <a:gd name="connsiteY193" fmla="*/ 277999 h 287258"/>
                <a:gd name="connsiteX194" fmla="*/ 4277796 w 6857705"/>
                <a:gd name="connsiteY194" fmla="*/ 282421 h 287258"/>
                <a:gd name="connsiteX195" fmla="*/ 4282695 w 6857705"/>
                <a:gd name="connsiteY195" fmla="*/ 286106 h 287258"/>
                <a:gd name="connsiteX196" fmla="*/ 4288332 w 6857705"/>
                <a:gd name="connsiteY196" fmla="*/ 274805 h 287258"/>
                <a:gd name="connsiteX197" fmla="*/ 4279021 w 6857705"/>
                <a:gd name="connsiteY197" fmla="*/ 268172 h 287258"/>
                <a:gd name="connsiteX198" fmla="*/ 2569856 w 6857705"/>
                <a:gd name="connsiteY198" fmla="*/ 268172 h 287258"/>
                <a:gd name="connsiteX199" fmla="*/ 2575000 w 6857705"/>
                <a:gd name="connsiteY199" fmla="*/ 277508 h 287258"/>
                <a:gd name="connsiteX200" fmla="*/ 2573622 w 6857705"/>
                <a:gd name="connsiteY200" fmla="*/ 279902 h 287258"/>
                <a:gd name="connsiteX201" fmla="*/ 2571326 w 6857705"/>
                <a:gd name="connsiteY201" fmla="*/ 279718 h 287258"/>
                <a:gd name="connsiteX202" fmla="*/ 2571571 w 6857705"/>
                <a:gd name="connsiteY202" fmla="*/ 279474 h 287258"/>
                <a:gd name="connsiteX203" fmla="*/ 2562508 w 6857705"/>
                <a:gd name="connsiteY203" fmla="*/ 277999 h 287258"/>
                <a:gd name="connsiteX204" fmla="*/ 2568631 w 6857705"/>
                <a:gd name="connsiteY204" fmla="*/ 282421 h 287258"/>
                <a:gd name="connsiteX205" fmla="*/ 2573530 w 6857705"/>
                <a:gd name="connsiteY205" fmla="*/ 286106 h 287258"/>
                <a:gd name="connsiteX206" fmla="*/ 2579164 w 6857705"/>
                <a:gd name="connsiteY206" fmla="*/ 274805 h 287258"/>
                <a:gd name="connsiteX207" fmla="*/ 2569856 w 6857705"/>
                <a:gd name="connsiteY207" fmla="*/ 268172 h 287258"/>
                <a:gd name="connsiteX208" fmla="*/ 864247 w 6857705"/>
                <a:gd name="connsiteY208" fmla="*/ 268172 h 287258"/>
                <a:gd name="connsiteX209" fmla="*/ 869394 w 6857705"/>
                <a:gd name="connsiteY209" fmla="*/ 277508 h 287258"/>
                <a:gd name="connsiteX210" fmla="*/ 868014 w 6857705"/>
                <a:gd name="connsiteY210" fmla="*/ 279902 h 287258"/>
                <a:gd name="connsiteX211" fmla="*/ 865718 w 6857705"/>
                <a:gd name="connsiteY211" fmla="*/ 279718 h 287258"/>
                <a:gd name="connsiteX212" fmla="*/ 865963 w 6857705"/>
                <a:gd name="connsiteY212" fmla="*/ 279474 h 287258"/>
                <a:gd name="connsiteX213" fmla="*/ 856900 w 6857705"/>
                <a:gd name="connsiteY213" fmla="*/ 277999 h 287258"/>
                <a:gd name="connsiteX214" fmla="*/ 863025 w 6857705"/>
                <a:gd name="connsiteY214" fmla="*/ 282421 h 287258"/>
                <a:gd name="connsiteX215" fmla="*/ 867922 w 6857705"/>
                <a:gd name="connsiteY215" fmla="*/ 286106 h 287258"/>
                <a:gd name="connsiteX216" fmla="*/ 873558 w 6857705"/>
                <a:gd name="connsiteY216" fmla="*/ 274805 h 287258"/>
                <a:gd name="connsiteX217" fmla="*/ 864247 w 6857705"/>
                <a:gd name="connsiteY217" fmla="*/ 268172 h 287258"/>
                <a:gd name="connsiteX218" fmla="*/ 5414632 w 6857705"/>
                <a:gd name="connsiteY218" fmla="*/ 267681 h 287258"/>
                <a:gd name="connsiteX219" fmla="*/ 5419530 w 6857705"/>
                <a:gd name="connsiteY219" fmla="*/ 277262 h 287258"/>
                <a:gd name="connsiteX220" fmla="*/ 5418152 w 6857705"/>
                <a:gd name="connsiteY220" fmla="*/ 279658 h 287258"/>
                <a:gd name="connsiteX221" fmla="*/ 5416083 w 6857705"/>
                <a:gd name="connsiteY221" fmla="*/ 279491 h 287258"/>
                <a:gd name="connsiteX222" fmla="*/ 5416102 w 6857705"/>
                <a:gd name="connsiteY222" fmla="*/ 279474 h 287258"/>
                <a:gd name="connsiteX223" fmla="*/ 5406791 w 6857705"/>
                <a:gd name="connsiteY223" fmla="*/ 277508 h 287258"/>
                <a:gd name="connsiteX224" fmla="*/ 5413160 w 6857705"/>
                <a:gd name="connsiteY224" fmla="*/ 282421 h 287258"/>
                <a:gd name="connsiteX225" fmla="*/ 5418060 w 6857705"/>
                <a:gd name="connsiteY225" fmla="*/ 286106 h 287258"/>
                <a:gd name="connsiteX226" fmla="*/ 5423695 w 6857705"/>
                <a:gd name="connsiteY226" fmla="*/ 274805 h 287258"/>
                <a:gd name="connsiteX227" fmla="*/ 5414632 w 6857705"/>
                <a:gd name="connsiteY227" fmla="*/ 267681 h 287258"/>
                <a:gd name="connsiteX228" fmla="*/ 3709024 w 6857705"/>
                <a:gd name="connsiteY228" fmla="*/ 267681 h 287258"/>
                <a:gd name="connsiteX229" fmla="*/ 3713922 w 6857705"/>
                <a:gd name="connsiteY229" fmla="*/ 277262 h 287258"/>
                <a:gd name="connsiteX230" fmla="*/ 3712544 w 6857705"/>
                <a:gd name="connsiteY230" fmla="*/ 279658 h 287258"/>
                <a:gd name="connsiteX231" fmla="*/ 3710474 w 6857705"/>
                <a:gd name="connsiteY231" fmla="*/ 279491 h 287258"/>
                <a:gd name="connsiteX232" fmla="*/ 3710493 w 6857705"/>
                <a:gd name="connsiteY232" fmla="*/ 279474 h 287258"/>
                <a:gd name="connsiteX233" fmla="*/ 3701185 w 6857705"/>
                <a:gd name="connsiteY233" fmla="*/ 277508 h 287258"/>
                <a:gd name="connsiteX234" fmla="*/ 3707553 w 6857705"/>
                <a:gd name="connsiteY234" fmla="*/ 282421 h 287258"/>
                <a:gd name="connsiteX235" fmla="*/ 3712452 w 6857705"/>
                <a:gd name="connsiteY235" fmla="*/ 286106 h 287258"/>
                <a:gd name="connsiteX236" fmla="*/ 3718085 w 6857705"/>
                <a:gd name="connsiteY236" fmla="*/ 274805 h 287258"/>
                <a:gd name="connsiteX237" fmla="*/ 3709024 w 6857705"/>
                <a:gd name="connsiteY237" fmla="*/ 267681 h 287258"/>
                <a:gd name="connsiteX238" fmla="*/ 1999858 w 6857705"/>
                <a:gd name="connsiteY238" fmla="*/ 267681 h 287258"/>
                <a:gd name="connsiteX239" fmla="*/ 2004757 w 6857705"/>
                <a:gd name="connsiteY239" fmla="*/ 277262 h 287258"/>
                <a:gd name="connsiteX240" fmla="*/ 2003379 w 6857705"/>
                <a:gd name="connsiteY240" fmla="*/ 279658 h 287258"/>
                <a:gd name="connsiteX241" fmla="*/ 2001309 w 6857705"/>
                <a:gd name="connsiteY241" fmla="*/ 279491 h 287258"/>
                <a:gd name="connsiteX242" fmla="*/ 2001328 w 6857705"/>
                <a:gd name="connsiteY242" fmla="*/ 279474 h 287258"/>
                <a:gd name="connsiteX243" fmla="*/ 1992018 w 6857705"/>
                <a:gd name="connsiteY243" fmla="*/ 277508 h 287258"/>
                <a:gd name="connsiteX244" fmla="*/ 1998388 w 6857705"/>
                <a:gd name="connsiteY244" fmla="*/ 282421 h 287258"/>
                <a:gd name="connsiteX245" fmla="*/ 2003285 w 6857705"/>
                <a:gd name="connsiteY245" fmla="*/ 286106 h 287258"/>
                <a:gd name="connsiteX246" fmla="*/ 2008920 w 6857705"/>
                <a:gd name="connsiteY246" fmla="*/ 274805 h 287258"/>
                <a:gd name="connsiteX247" fmla="*/ 1999858 w 6857705"/>
                <a:gd name="connsiteY247" fmla="*/ 267681 h 287258"/>
                <a:gd name="connsiteX248" fmla="*/ 294250 w 6857705"/>
                <a:gd name="connsiteY248" fmla="*/ 267681 h 287258"/>
                <a:gd name="connsiteX249" fmla="*/ 299148 w 6857705"/>
                <a:gd name="connsiteY249" fmla="*/ 277262 h 287258"/>
                <a:gd name="connsiteX250" fmla="*/ 297770 w 6857705"/>
                <a:gd name="connsiteY250" fmla="*/ 279658 h 287258"/>
                <a:gd name="connsiteX251" fmla="*/ 295701 w 6857705"/>
                <a:gd name="connsiteY251" fmla="*/ 279491 h 287258"/>
                <a:gd name="connsiteX252" fmla="*/ 295718 w 6857705"/>
                <a:gd name="connsiteY252" fmla="*/ 279474 h 287258"/>
                <a:gd name="connsiteX253" fmla="*/ 286411 w 6857705"/>
                <a:gd name="connsiteY253" fmla="*/ 277508 h 287258"/>
                <a:gd name="connsiteX254" fmla="*/ 292780 w 6857705"/>
                <a:gd name="connsiteY254" fmla="*/ 282421 h 287258"/>
                <a:gd name="connsiteX255" fmla="*/ 297679 w 6857705"/>
                <a:gd name="connsiteY255" fmla="*/ 286106 h 287258"/>
                <a:gd name="connsiteX256" fmla="*/ 303313 w 6857705"/>
                <a:gd name="connsiteY256" fmla="*/ 274805 h 287258"/>
                <a:gd name="connsiteX257" fmla="*/ 294250 w 6857705"/>
                <a:gd name="connsiteY257" fmla="*/ 267681 h 287258"/>
                <a:gd name="connsiteX258" fmla="*/ 5229939 w 6857705"/>
                <a:gd name="connsiteY258" fmla="*/ 267189 h 287258"/>
                <a:gd name="connsiteX259" fmla="*/ 5236309 w 6857705"/>
                <a:gd name="connsiteY259" fmla="*/ 277017 h 287258"/>
                <a:gd name="connsiteX260" fmla="*/ 5236798 w 6857705"/>
                <a:gd name="connsiteY260" fmla="*/ 279718 h 287258"/>
                <a:gd name="connsiteX261" fmla="*/ 5233124 w 6857705"/>
                <a:gd name="connsiteY261" fmla="*/ 285369 h 287258"/>
                <a:gd name="connsiteX262" fmla="*/ 5236798 w 6857705"/>
                <a:gd name="connsiteY262" fmla="*/ 284632 h 287258"/>
                <a:gd name="connsiteX263" fmla="*/ 5243167 w 6857705"/>
                <a:gd name="connsiteY263" fmla="*/ 278981 h 287258"/>
                <a:gd name="connsiteX264" fmla="*/ 5229939 w 6857705"/>
                <a:gd name="connsiteY264" fmla="*/ 267189 h 287258"/>
                <a:gd name="connsiteX265" fmla="*/ 3524330 w 6857705"/>
                <a:gd name="connsiteY265" fmla="*/ 267189 h 287258"/>
                <a:gd name="connsiteX266" fmla="*/ 3530700 w 6857705"/>
                <a:gd name="connsiteY266" fmla="*/ 277017 h 287258"/>
                <a:gd name="connsiteX267" fmla="*/ 3531189 w 6857705"/>
                <a:gd name="connsiteY267" fmla="*/ 279718 h 287258"/>
                <a:gd name="connsiteX268" fmla="*/ 3527515 w 6857705"/>
                <a:gd name="connsiteY268" fmla="*/ 285369 h 287258"/>
                <a:gd name="connsiteX269" fmla="*/ 3531189 w 6857705"/>
                <a:gd name="connsiteY269" fmla="*/ 284632 h 287258"/>
                <a:gd name="connsiteX270" fmla="*/ 3537558 w 6857705"/>
                <a:gd name="connsiteY270" fmla="*/ 278981 h 287258"/>
                <a:gd name="connsiteX271" fmla="*/ 3524330 w 6857705"/>
                <a:gd name="connsiteY271" fmla="*/ 267189 h 287258"/>
                <a:gd name="connsiteX272" fmla="*/ 1815165 w 6857705"/>
                <a:gd name="connsiteY272" fmla="*/ 267189 h 287258"/>
                <a:gd name="connsiteX273" fmla="*/ 1821534 w 6857705"/>
                <a:gd name="connsiteY273" fmla="*/ 277017 h 287258"/>
                <a:gd name="connsiteX274" fmla="*/ 1822024 w 6857705"/>
                <a:gd name="connsiteY274" fmla="*/ 279718 h 287258"/>
                <a:gd name="connsiteX275" fmla="*/ 1818350 w 6857705"/>
                <a:gd name="connsiteY275" fmla="*/ 285369 h 287258"/>
                <a:gd name="connsiteX276" fmla="*/ 1822024 w 6857705"/>
                <a:gd name="connsiteY276" fmla="*/ 284632 h 287258"/>
                <a:gd name="connsiteX277" fmla="*/ 1828393 w 6857705"/>
                <a:gd name="connsiteY277" fmla="*/ 278981 h 287258"/>
                <a:gd name="connsiteX278" fmla="*/ 1815165 w 6857705"/>
                <a:gd name="connsiteY278" fmla="*/ 267189 h 287258"/>
                <a:gd name="connsiteX279" fmla="*/ 109557 w 6857705"/>
                <a:gd name="connsiteY279" fmla="*/ 267189 h 287258"/>
                <a:gd name="connsiteX280" fmla="*/ 115925 w 6857705"/>
                <a:gd name="connsiteY280" fmla="*/ 277017 h 287258"/>
                <a:gd name="connsiteX281" fmla="*/ 116416 w 6857705"/>
                <a:gd name="connsiteY281" fmla="*/ 279718 h 287258"/>
                <a:gd name="connsiteX282" fmla="*/ 112742 w 6857705"/>
                <a:gd name="connsiteY282" fmla="*/ 285369 h 287258"/>
                <a:gd name="connsiteX283" fmla="*/ 116416 w 6857705"/>
                <a:gd name="connsiteY283" fmla="*/ 284632 h 287258"/>
                <a:gd name="connsiteX284" fmla="*/ 122784 w 6857705"/>
                <a:gd name="connsiteY284" fmla="*/ 278981 h 287258"/>
                <a:gd name="connsiteX285" fmla="*/ 109557 w 6857705"/>
                <a:gd name="connsiteY285" fmla="*/ 267189 h 287258"/>
                <a:gd name="connsiteX286" fmla="*/ 5048690 w 6857705"/>
                <a:gd name="connsiteY286" fmla="*/ 266967 h 287258"/>
                <a:gd name="connsiteX287" fmla="*/ 5055534 w 6857705"/>
                <a:gd name="connsiteY287" fmla="*/ 277017 h 287258"/>
                <a:gd name="connsiteX288" fmla="*/ 5055230 w 6857705"/>
                <a:gd name="connsiteY288" fmla="*/ 278691 h 287258"/>
                <a:gd name="connsiteX289" fmla="*/ 5055513 w 6857705"/>
                <a:gd name="connsiteY289" fmla="*/ 279474 h 287258"/>
                <a:gd name="connsiteX290" fmla="*/ 5054301 w 6857705"/>
                <a:gd name="connsiteY290" fmla="*/ 281146 h 287258"/>
                <a:gd name="connsiteX291" fmla="*/ 5052238 w 6857705"/>
                <a:gd name="connsiteY291" fmla="*/ 285110 h 287258"/>
                <a:gd name="connsiteX292" fmla="*/ 5052580 w 6857705"/>
                <a:gd name="connsiteY292" fmla="*/ 285233 h 287258"/>
                <a:gd name="connsiteX293" fmla="*/ 5058305 w 6857705"/>
                <a:gd name="connsiteY293" fmla="*/ 283592 h 287258"/>
                <a:gd name="connsiteX294" fmla="*/ 5059061 w 6857705"/>
                <a:gd name="connsiteY294" fmla="*/ 283207 h 287258"/>
                <a:gd name="connsiteX295" fmla="*/ 5061243 w 6857705"/>
                <a:gd name="connsiteY295" fmla="*/ 278830 h 287258"/>
                <a:gd name="connsiteX296" fmla="*/ 5061334 w 6857705"/>
                <a:gd name="connsiteY296" fmla="*/ 277725 h 287258"/>
                <a:gd name="connsiteX297" fmla="*/ 5048731 w 6857705"/>
                <a:gd name="connsiteY297" fmla="*/ 266992 h 287258"/>
                <a:gd name="connsiteX298" fmla="*/ 1633916 w 6857705"/>
                <a:gd name="connsiteY298" fmla="*/ 266967 h 287258"/>
                <a:gd name="connsiteX299" fmla="*/ 1640759 w 6857705"/>
                <a:gd name="connsiteY299" fmla="*/ 277017 h 287258"/>
                <a:gd name="connsiteX300" fmla="*/ 1640457 w 6857705"/>
                <a:gd name="connsiteY300" fmla="*/ 278691 h 287258"/>
                <a:gd name="connsiteX301" fmla="*/ 1640739 w 6857705"/>
                <a:gd name="connsiteY301" fmla="*/ 279474 h 287258"/>
                <a:gd name="connsiteX302" fmla="*/ 1639526 w 6857705"/>
                <a:gd name="connsiteY302" fmla="*/ 281146 h 287258"/>
                <a:gd name="connsiteX303" fmla="*/ 1637466 w 6857705"/>
                <a:gd name="connsiteY303" fmla="*/ 285110 h 287258"/>
                <a:gd name="connsiteX304" fmla="*/ 1637807 w 6857705"/>
                <a:gd name="connsiteY304" fmla="*/ 285233 h 287258"/>
                <a:gd name="connsiteX305" fmla="*/ 1643531 w 6857705"/>
                <a:gd name="connsiteY305" fmla="*/ 283592 h 287258"/>
                <a:gd name="connsiteX306" fmla="*/ 1644285 w 6857705"/>
                <a:gd name="connsiteY306" fmla="*/ 283207 h 287258"/>
                <a:gd name="connsiteX307" fmla="*/ 1646471 w 6857705"/>
                <a:gd name="connsiteY307" fmla="*/ 278830 h 287258"/>
                <a:gd name="connsiteX308" fmla="*/ 1646561 w 6857705"/>
                <a:gd name="connsiteY308" fmla="*/ 277725 h 287258"/>
                <a:gd name="connsiteX309" fmla="*/ 1633957 w 6857705"/>
                <a:gd name="connsiteY309" fmla="*/ 266992 h 287258"/>
                <a:gd name="connsiteX310" fmla="*/ 6754264 w 6857705"/>
                <a:gd name="connsiteY310" fmla="*/ 266944 h 287258"/>
                <a:gd name="connsiteX311" fmla="*/ 6760142 w 6857705"/>
                <a:gd name="connsiteY311" fmla="*/ 276771 h 287258"/>
                <a:gd name="connsiteX312" fmla="*/ 6761123 w 6857705"/>
                <a:gd name="connsiteY312" fmla="*/ 279474 h 287258"/>
                <a:gd name="connsiteX313" fmla="*/ 6757202 w 6857705"/>
                <a:gd name="connsiteY313" fmla="*/ 284878 h 287258"/>
                <a:gd name="connsiteX314" fmla="*/ 6762837 w 6857705"/>
                <a:gd name="connsiteY314" fmla="*/ 284141 h 287258"/>
                <a:gd name="connsiteX315" fmla="*/ 6767001 w 6857705"/>
                <a:gd name="connsiteY315" fmla="*/ 277017 h 287258"/>
                <a:gd name="connsiteX316" fmla="*/ 6754264 w 6857705"/>
                <a:gd name="connsiteY316" fmla="*/ 266944 h 287258"/>
                <a:gd name="connsiteX317" fmla="*/ 6371405 w 6857705"/>
                <a:gd name="connsiteY317" fmla="*/ 266944 h 287258"/>
                <a:gd name="connsiteX318" fmla="*/ 6376060 w 6857705"/>
                <a:gd name="connsiteY318" fmla="*/ 277017 h 287258"/>
                <a:gd name="connsiteX319" fmla="*/ 6372875 w 6857705"/>
                <a:gd name="connsiteY319" fmla="*/ 279474 h 287258"/>
                <a:gd name="connsiteX320" fmla="*/ 6372789 w 6857705"/>
                <a:gd name="connsiteY320" fmla="*/ 279622 h 287258"/>
                <a:gd name="connsiteX321" fmla="*/ 6370973 w 6857705"/>
                <a:gd name="connsiteY321" fmla="*/ 277608 h 287258"/>
                <a:gd name="connsiteX322" fmla="*/ 6363567 w 6857705"/>
                <a:gd name="connsiteY322" fmla="*/ 277262 h 287258"/>
                <a:gd name="connsiteX323" fmla="*/ 6370526 w 6857705"/>
                <a:gd name="connsiteY323" fmla="*/ 279784 h 287258"/>
                <a:gd name="connsiteX324" fmla="*/ 6372730 w 6857705"/>
                <a:gd name="connsiteY324" fmla="*/ 279723 h 287258"/>
                <a:gd name="connsiteX325" fmla="*/ 6371070 w 6857705"/>
                <a:gd name="connsiteY325" fmla="*/ 282543 h 287258"/>
                <a:gd name="connsiteX326" fmla="*/ 6370916 w 6857705"/>
                <a:gd name="connsiteY326" fmla="*/ 285615 h 287258"/>
                <a:gd name="connsiteX327" fmla="*/ 6376795 w 6857705"/>
                <a:gd name="connsiteY327" fmla="*/ 283650 h 287258"/>
                <a:gd name="connsiteX328" fmla="*/ 6380716 w 6857705"/>
                <a:gd name="connsiteY328" fmla="*/ 278492 h 287258"/>
                <a:gd name="connsiteX329" fmla="*/ 6371405 w 6857705"/>
                <a:gd name="connsiteY329" fmla="*/ 266944 h 287258"/>
                <a:gd name="connsiteX330" fmla="*/ 4665797 w 6857705"/>
                <a:gd name="connsiteY330" fmla="*/ 266944 h 287258"/>
                <a:gd name="connsiteX331" fmla="*/ 4670453 w 6857705"/>
                <a:gd name="connsiteY331" fmla="*/ 277017 h 287258"/>
                <a:gd name="connsiteX332" fmla="*/ 4667269 w 6857705"/>
                <a:gd name="connsiteY332" fmla="*/ 279474 h 287258"/>
                <a:gd name="connsiteX333" fmla="*/ 4667181 w 6857705"/>
                <a:gd name="connsiteY333" fmla="*/ 279622 h 287258"/>
                <a:gd name="connsiteX334" fmla="*/ 4665365 w 6857705"/>
                <a:gd name="connsiteY334" fmla="*/ 277608 h 287258"/>
                <a:gd name="connsiteX335" fmla="*/ 4657960 w 6857705"/>
                <a:gd name="connsiteY335" fmla="*/ 277262 h 287258"/>
                <a:gd name="connsiteX336" fmla="*/ 4664916 w 6857705"/>
                <a:gd name="connsiteY336" fmla="*/ 279784 h 287258"/>
                <a:gd name="connsiteX337" fmla="*/ 4667121 w 6857705"/>
                <a:gd name="connsiteY337" fmla="*/ 279723 h 287258"/>
                <a:gd name="connsiteX338" fmla="*/ 4665460 w 6857705"/>
                <a:gd name="connsiteY338" fmla="*/ 282543 h 287258"/>
                <a:gd name="connsiteX339" fmla="*/ 4665306 w 6857705"/>
                <a:gd name="connsiteY339" fmla="*/ 285615 h 287258"/>
                <a:gd name="connsiteX340" fmla="*/ 4671186 w 6857705"/>
                <a:gd name="connsiteY340" fmla="*/ 283650 h 287258"/>
                <a:gd name="connsiteX341" fmla="*/ 4675106 w 6857705"/>
                <a:gd name="connsiteY341" fmla="*/ 278492 h 287258"/>
                <a:gd name="connsiteX342" fmla="*/ 4665797 w 6857705"/>
                <a:gd name="connsiteY342" fmla="*/ 266944 h 287258"/>
                <a:gd name="connsiteX343" fmla="*/ 2956632 w 6857705"/>
                <a:gd name="connsiteY343" fmla="*/ 266944 h 287258"/>
                <a:gd name="connsiteX344" fmla="*/ 2961289 w 6857705"/>
                <a:gd name="connsiteY344" fmla="*/ 277017 h 287258"/>
                <a:gd name="connsiteX345" fmla="*/ 2958101 w 6857705"/>
                <a:gd name="connsiteY345" fmla="*/ 279474 h 287258"/>
                <a:gd name="connsiteX346" fmla="*/ 2958014 w 6857705"/>
                <a:gd name="connsiteY346" fmla="*/ 279622 h 287258"/>
                <a:gd name="connsiteX347" fmla="*/ 2956199 w 6857705"/>
                <a:gd name="connsiteY347" fmla="*/ 277608 h 287258"/>
                <a:gd name="connsiteX348" fmla="*/ 2948793 w 6857705"/>
                <a:gd name="connsiteY348" fmla="*/ 277262 h 287258"/>
                <a:gd name="connsiteX349" fmla="*/ 2955752 w 6857705"/>
                <a:gd name="connsiteY349" fmla="*/ 279784 h 287258"/>
                <a:gd name="connsiteX350" fmla="*/ 2957956 w 6857705"/>
                <a:gd name="connsiteY350" fmla="*/ 279723 h 287258"/>
                <a:gd name="connsiteX351" fmla="*/ 2956296 w 6857705"/>
                <a:gd name="connsiteY351" fmla="*/ 282543 h 287258"/>
                <a:gd name="connsiteX352" fmla="*/ 2956141 w 6857705"/>
                <a:gd name="connsiteY352" fmla="*/ 285615 h 287258"/>
                <a:gd name="connsiteX353" fmla="*/ 2962021 w 6857705"/>
                <a:gd name="connsiteY353" fmla="*/ 283650 h 287258"/>
                <a:gd name="connsiteX354" fmla="*/ 2965942 w 6857705"/>
                <a:gd name="connsiteY354" fmla="*/ 278492 h 287258"/>
                <a:gd name="connsiteX355" fmla="*/ 2956632 w 6857705"/>
                <a:gd name="connsiteY355" fmla="*/ 266944 h 287258"/>
                <a:gd name="connsiteX356" fmla="*/ 1251025 w 6857705"/>
                <a:gd name="connsiteY356" fmla="*/ 266944 h 287258"/>
                <a:gd name="connsiteX357" fmla="*/ 1255679 w 6857705"/>
                <a:gd name="connsiteY357" fmla="*/ 277017 h 287258"/>
                <a:gd name="connsiteX358" fmla="*/ 1252495 w 6857705"/>
                <a:gd name="connsiteY358" fmla="*/ 279474 h 287258"/>
                <a:gd name="connsiteX359" fmla="*/ 1252407 w 6857705"/>
                <a:gd name="connsiteY359" fmla="*/ 279622 h 287258"/>
                <a:gd name="connsiteX360" fmla="*/ 1250591 w 6857705"/>
                <a:gd name="connsiteY360" fmla="*/ 277608 h 287258"/>
                <a:gd name="connsiteX361" fmla="*/ 1243185 w 6857705"/>
                <a:gd name="connsiteY361" fmla="*/ 277262 h 287258"/>
                <a:gd name="connsiteX362" fmla="*/ 1250144 w 6857705"/>
                <a:gd name="connsiteY362" fmla="*/ 279784 h 287258"/>
                <a:gd name="connsiteX363" fmla="*/ 1252348 w 6857705"/>
                <a:gd name="connsiteY363" fmla="*/ 279723 h 287258"/>
                <a:gd name="connsiteX364" fmla="*/ 1250688 w 6857705"/>
                <a:gd name="connsiteY364" fmla="*/ 282543 h 287258"/>
                <a:gd name="connsiteX365" fmla="*/ 1250535 w 6857705"/>
                <a:gd name="connsiteY365" fmla="*/ 285615 h 287258"/>
                <a:gd name="connsiteX366" fmla="*/ 1256412 w 6857705"/>
                <a:gd name="connsiteY366" fmla="*/ 283650 h 287258"/>
                <a:gd name="connsiteX367" fmla="*/ 1260332 w 6857705"/>
                <a:gd name="connsiteY367" fmla="*/ 278492 h 287258"/>
                <a:gd name="connsiteX368" fmla="*/ 1251025 w 6857705"/>
                <a:gd name="connsiteY368" fmla="*/ 266944 h 287258"/>
                <a:gd name="connsiteX369" fmla="*/ 5615735 w 6857705"/>
                <a:gd name="connsiteY369" fmla="*/ 264978 h 287258"/>
                <a:gd name="connsiteX370" fmla="*/ 5627493 w 6857705"/>
                <a:gd name="connsiteY370" fmla="*/ 279965 h 287258"/>
                <a:gd name="connsiteX371" fmla="*/ 5619444 w 6857705"/>
                <a:gd name="connsiteY371" fmla="*/ 279965 h 287258"/>
                <a:gd name="connsiteX372" fmla="*/ 5619409 w 6857705"/>
                <a:gd name="connsiteY372" fmla="*/ 279472 h 287258"/>
                <a:gd name="connsiteX373" fmla="*/ 5619077 w 6857705"/>
                <a:gd name="connsiteY373" fmla="*/ 279656 h 287258"/>
                <a:gd name="connsiteX374" fmla="*/ 5615980 w 6857705"/>
                <a:gd name="connsiteY374" fmla="*/ 277385 h 287258"/>
                <a:gd name="connsiteX375" fmla="*/ 5612795 w 6857705"/>
                <a:gd name="connsiteY375" fmla="*/ 275789 h 287258"/>
                <a:gd name="connsiteX376" fmla="*/ 5612795 w 6857705"/>
                <a:gd name="connsiteY376" fmla="*/ 279718 h 287258"/>
                <a:gd name="connsiteX377" fmla="*/ 5616195 w 6857705"/>
                <a:gd name="connsiteY377" fmla="*/ 281254 h 287258"/>
                <a:gd name="connsiteX378" fmla="*/ 5619077 w 6857705"/>
                <a:gd name="connsiteY378" fmla="*/ 279656 h 287258"/>
                <a:gd name="connsiteX379" fmla="*/ 5619163 w 6857705"/>
                <a:gd name="connsiteY379" fmla="*/ 279718 h 287258"/>
                <a:gd name="connsiteX380" fmla="*/ 5619409 w 6857705"/>
                <a:gd name="connsiteY380" fmla="*/ 279472 h 287258"/>
                <a:gd name="connsiteX381" fmla="*/ 5619164 w 6857705"/>
                <a:gd name="connsiteY381" fmla="*/ 279965 h 287258"/>
                <a:gd name="connsiteX382" fmla="*/ 5619444 w 6857705"/>
                <a:gd name="connsiteY382" fmla="*/ 279965 h 287258"/>
                <a:gd name="connsiteX383" fmla="*/ 5619899 w 6857705"/>
                <a:gd name="connsiteY383" fmla="*/ 286597 h 287258"/>
                <a:gd name="connsiteX384" fmla="*/ 5631901 w 6857705"/>
                <a:gd name="connsiteY384" fmla="*/ 281684 h 287258"/>
                <a:gd name="connsiteX385" fmla="*/ 5629697 w 6857705"/>
                <a:gd name="connsiteY385" fmla="*/ 275051 h 287258"/>
                <a:gd name="connsiteX386" fmla="*/ 5615735 w 6857705"/>
                <a:gd name="connsiteY386" fmla="*/ 264978 h 287258"/>
                <a:gd name="connsiteX387" fmla="*/ 3910128 w 6857705"/>
                <a:gd name="connsiteY387" fmla="*/ 264978 h 287258"/>
                <a:gd name="connsiteX388" fmla="*/ 3921884 w 6857705"/>
                <a:gd name="connsiteY388" fmla="*/ 279965 h 287258"/>
                <a:gd name="connsiteX389" fmla="*/ 3913836 w 6857705"/>
                <a:gd name="connsiteY389" fmla="*/ 279965 h 287258"/>
                <a:gd name="connsiteX390" fmla="*/ 3913802 w 6857705"/>
                <a:gd name="connsiteY390" fmla="*/ 279472 h 287258"/>
                <a:gd name="connsiteX391" fmla="*/ 3913471 w 6857705"/>
                <a:gd name="connsiteY391" fmla="*/ 279656 h 287258"/>
                <a:gd name="connsiteX392" fmla="*/ 3910372 w 6857705"/>
                <a:gd name="connsiteY392" fmla="*/ 277385 h 287258"/>
                <a:gd name="connsiteX393" fmla="*/ 3907189 w 6857705"/>
                <a:gd name="connsiteY393" fmla="*/ 275789 h 287258"/>
                <a:gd name="connsiteX394" fmla="*/ 3907189 w 6857705"/>
                <a:gd name="connsiteY394" fmla="*/ 279718 h 287258"/>
                <a:gd name="connsiteX395" fmla="*/ 3910586 w 6857705"/>
                <a:gd name="connsiteY395" fmla="*/ 281254 h 287258"/>
                <a:gd name="connsiteX396" fmla="*/ 3913471 w 6857705"/>
                <a:gd name="connsiteY396" fmla="*/ 279656 h 287258"/>
                <a:gd name="connsiteX397" fmla="*/ 3913554 w 6857705"/>
                <a:gd name="connsiteY397" fmla="*/ 279718 h 287258"/>
                <a:gd name="connsiteX398" fmla="*/ 3913802 w 6857705"/>
                <a:gd name="connsiteY398" fmla="*/ 279472 h 287258"/>
                <a:gd name="connsiteX399" fmla="*/ 3913557 w 6857705"/>
                <a:gd name="connsiteY399" fmla="*/ 279965 h 287258"/>
                <a:gd name="connsiteX400" fmla="*/ 3913836 w 6857705"/>
                <a:gd name="connsiteY400" fmla="*/ 279965 h 287258"/>
                <a:gd name="connsiteX401" fmla="*/ 3914290 w 6857705"/>
                <a:gd name="connsiteY401" fmla="*/ 286597 h 287258"/>
                <a:gd name="connsiteX402" fmla="*/ 3926292 w 6857705"/>
                <a:gd name="connsiteY402" fmla="*/ 281684 h 287258"/>
                <a:gd name="connsiteX403" fmla="*/ 3924090 w 6857705"/>
                <a:gd name="connsiteY403" fmla="*/ 275051 h 287258"/>
                <a:gd name="connsiteX404" fmla="*/ 3910128 w 6857705"/>
                <a:gd name="connsiteY404" fmla="*/ 264978 h 287258"/>
                <a:gd name="connsiteX405" fmla="*/ 2200961 w 6857705"/>
                <a:gd name="connsiteY405" fmla="*/ 264978 h 287258"/>
                <a:gd name="connsiteX406" fmla="*/ 2212719 w 6857705"/>
                <a:gd name="connsiteY406" fmla="*/ 279965 h 287258"/>
                <a:gd name="connsiteX407" fmla="*/ 2204669 w 6857705"/>
                <a:gd name="connsiteY407" fmla="*/ 279965 h 287258"/>
                <a:gd name="connsiteX408" fmla="*/ 2204635 w 6857705"/>
                <a:gd name="connsiteY408" fmla="*/ 279472 h 287258"/>
                <a:gd name="connsiteX409" fmla="*/ 2204306 w 6857705"/>
                <a:gd name="connsiteY409" fmla="*/ 279656 h 287258"/>
                <a:gd name="connsiteX410" fmla="*/ 2201207 w 6857705"/>
                <a:gd name="connsiteY410" fmla="*/ 277385 h 287258"/>
                <a:gd name="connsiteX411" fmla="*/ 2198023 w 6857705"/>
                <a:gd name="connsiteY411" fmla="*/ 275789 h 287258"/>
                <a:gd name="connsiteX412" fmla="*/ 2198023 w 6857705"/>
                <a:gd name="connsiteY412" fmla="*/ 279718 h 287258"/>
                <a:gd name="connsiteX413" fmla="*/ 2201421 w 6857705"/>
                <a:gd name="connsiteY413" fmla="*/ 281254 h 287258"/>
                <a:gd name="connsiteX414" fmla="*/ 2204306 w 6857705"/>
                <a:gd name="connsiteY414" fmla="*/ 279656 h 287258"/>
                <a:gd name="connsiteX415" fmla="*/ 2204389 w 6857705"/>
                <a:gd name="connsiteY415" fmla="*/ 279718 h 287258"/>
                <a:gd name="connsiteX416" fmla="*/ 2204635 w 6857705"/>
                <a:gd name="connsiteY416" fmla="*/ 279472 h 287258"/>
                <a:gd name="connsiteX417" fmla="*/ 2204390 w 6857705"/>
                <a:gd name="connsiteY417" fmla="*/ 279965 h 287258"/>
                <a:gd name="connsiteX418" fmla="*/ 2204669 w 6857705"/>
                <a:gd name="connsiteY418" fmla="*/ 279965 h 287258"/>
                <a:gd name="connsiteX419" fmla="*/ 2205124 w 6857705"/>
                <a:gd name="connsiteY419" fmla="*/ 286597 h 287258"/>
                <a:gd name="connsiteX420" fmla="*/ 2217127 w 6857705"/>
                <a:gd name="connsiteY420" fmla="*/ 281684 h 287258"/>
                <a:gd name="connsiteX421" fmla="*/ 2214925 w 6857705"/>
                <a:gd name="connsiteY421" fmla="*/ 275051 h 287258"/>
                <a:gd name="connsiteX422" fmla="*/ 2200961 w 6857705"/>
                <a:gd name="connsiteY422" fmla="*/ 264978 h 287258"/>
                <a:gd name="connsiteX423" fmla="*/ 495353 w 6857705"/>
                <a:gd name="connsiteY423" fmla="*/ 264978 h 287258"/>
                <a:gd name="connsiteX424" fmla="*/ 507111 w 6857705"/>
                <a:gd name="connsiteY424" fmla="*/ 279965 h 287258"/>
                <a:gd name="connsiteX425" fmla="*/ 499062 w 6857705"/>
                <a:gd name="connsiteY425" fmla="*/ 279965 h 287258"/>
                <a:gd name="connsiteX426" fmla="*/ 499027 w 6857705"/>
                <a:gd name="connsiteY426" fmla="*/ 279472 h 287258"/>
                <a:gd name="connsiteX427" fmla="*/ 498697 w 6857705"/>
                <a:gd name="connsiteY427" fmla="*/ 279656 h 287258"/>
                <a:gd name="connsiteX428" fmla="*/ 495598 w 6857705"/>
                <a:gd name="connsiteY428" fmla="*/ 277385 h 287258"/>
                <a:gd name="connsiteX429" fmla="*/ 492415 w 6857705"/>
                <a:gd name="connsiteY429" fmla="*/ 275789 h 287258"/>
                <a:gd name="connsiteX430" fmla="*/ 492415 w 6857705"/>
                <a:gd name="connsiteY430" fmla="*/ 279718 h 287258"/>
                <a:gd name="connsiteX431" fmla="*/ 495811 w 6857705"/>
                <a:gd name="connsiteY431" fmla="*/ 281254 h 287258"/>
                <a:gd name="connsiteX432" fmla="*/ 498697 w 6857705"/>
                <a:gd name="connsiteY432" fmla="*/ 279656 h 287258"/>
                <a:gd name="connsiteX433" fmla="*/ 498782 w 6857705"/>
                <a:gd name="connsiteY433" fmla="*/ 279718 h 287258"/>
                <a:gd name="connsiteX434" fmla="*/ 499027 w 6857705"/>
                <a:gd name="connsiteY434" fmla="*/ 279472 h 287258"/>
                <a:gd name="connsiteX435" fmla="*/ 498784 w 6857705"/>
                <a:gd name="connsiteY435" fmla="*/ 279965 h 287258"/>
                <a:gd name="connsiteX436" fmla="*/ 499062 w 6857705"/>
                <a:gd name="connsiteY436" fmla="*/ 279965 h 287258"/>
                <a:gd name="connsiteX437" fmla="*/ 499517 w 6857705"/>
                <a:gd name="connsiteY437" fmla="*/ 286597 h 287258"/>
                <a:gd name="connsiteX438" fmla="*/ 511519 w 6857705"/>
                <a:gd name="connsiteY438" fmla="*/ 281684 h 287258"/>
                <a:gd name="connsiteX439" fmla="*/ 509315 w 6857705"/>
                <a:gd name="connsiteY439" fmla="*/ 275051 h 287258"/>
                <a:gd name="connsiteX440" fmla="*/ 495353 w 6857705"/>
                <a:gd name="connsiteY440" fmla="*/ 264978 h 287258"/>
                <a:gd name="connsiteX441" fmla="*/ 6187693 w 6857705"/>
                <a:gd name="connsiteY441" fmla="*/ 264732 h 287258"/>
                <a:gd name="connsiteX442" fmla="*/ 6192346 w 6857705"/>
                <a:gd name="connsiteY442" fmla="*/ 276280 h 287258"/>
                <a:gd name="connsiteX443" fmla="*/ 6190315 w 6857705"/>
                <a:gd name="connsiteY443" fmla="*/ 279492 h 287258"/>
                <a:gd name="connsiteX444" fmla="*/ 6189643 w 6857705"/>
                <a:gd name="connsiteY444" fmla="*/ 279483 h 287258"/>
                <a:gd name="connsiteX445" fmla="*/ 6189654 w 6857705"/>
                <a:gd name="connsiteY445" fmla="*/ 279472 h 287258"/>
                <a:gd name="connsiteX446" fmla="*/ 6189637 w 6857705"/>
                <a:gd name="connsiteY446" fmla="*/ 279483 h 287258"/>
                <a:gd name="connsiteX447" fmla="*/ 6189409 w 6857705"/>
                <a:gd name="connsiteY447" fmla="*/ 279480 h 287258"/>
                <a:gd name="connsiteX448" fmla="*/ 6189408 w 6857705"/>
                <a:gd name="connsiteY448" fmla="*/ 279472 h 287258"/>
                <a:gd name="connsiteX449" fmla="*/ 6189073 w 6857705"/>
                <a:gd name="connsiteY449" fmla="*/ 279472 h 287258"/>
                <a:gd name="connsiteX450" fmla="*/ 6186225 w 6857705"/>
                <a:gd name="connsiteY450" fmla="*/ 277385 h 287258"/>
                <a:gd name="connsiteX451" fmla="*/ 6183040 w 6857705"/>
                <a:gd name="connsiteY451" fmla="*/ 275789 h 287258"/>
                <a:gd name="connsiteX452" fmla="*/ 6183040 w 6857705"/>
                <a:gd name="connsiteY452" fmla="*/ 279718 h 287258"/>
                <a:gd name="connsiteX453" fmla="*/ 6186438 w 6857705"/>
                <a:gd name="connsiteY453" fmla="*/ 281254 h 287258"/>
                <a:gd name="connsiteX454" fmla="*/ 6189322 w 6857705"/>
                <a:gd name="connsiteY454" fmla="*/ 279656 h 287258"/>
                <a:gd name="connsiteX455" fmla="*/ 6189408 w 6857705"/>
                <a:gd name="connsiteY455" fmla="*/ 279718 h 287258"/>
                <a:gd name="connsiteX456" fmla="*/ 6189425 w 6857705"/>
                <a:gd name="connsiteY456" fmla="*/ 279703 h 287258"/>
                <a:gd name="connsiteX457" fmla="*/ 6189899 w 6857705"/>
                <a:gd name="connsiteY457" fmla="*/ 286351 h 287258"/>
                <a:gd name="connsiteX458" fmla="*/ 6199451 w 6857705"/>
                <a:gd name="connsiteY458" fmla="*/ 281684 h 287258"/>
                <a:gd name="connsiteX459" fmla="*/ 6198471 w 6857705"/>
                <a:gd name="connsiteY459" fmla="*/ 277017 h 287258"/>
                <a:gd name="connsiteX460" fmla="*/ 6187693 w 6857705"/>
                <a:gd name="connsiteY460" fmla="*/ 264732 h 287258"/>
                <a:gd name="connsiteX461" fmla="*/ 4482084 w 6857705"/>
                <a:gd name="connsiteY461" fmla="*/ 264732 h 287258"/>
                <a:gd name="connsiteX462" fmla="*/ 4486740 w 6857705"/>
                <a:gd name="connsiteY462" fmla="*/ 276280 h 287258"/>
                <a:gd name="connsiteX463" fmla="*/ 4484707 w 6857705"/>
                <a:gd name="connsiteY463" fmla="*/ 279492 h 287258"/>
                <a:gd name="connsiteX464" fmla="*/ 4484035 w 6857705"/>
                <a:gd name="connsiteY464" fmla="*/ 279483 h 287258"/>
                <a:gd name="connsiteX465" fmla="*/ 4484046 w 6857705"/>
                <a:gd name="connsiteY465" fmla="*/ 279472 h 287258"/>
                <a:gd name="connsiteX466" fmla="*/ 4484028 w 6857705"/>
                <a:gd name="connsiteY466" fmla="*/ 279483 h 287258"/>
                <a:gd name="connsiteX467" fmla="*/ 4483800 w 6857705"/>
                <a:gd name="connsiteY467" fmla="*/ 279480 h 287258"/>
                <a:gd name="connsiteX468" fmla="*/ 4483800 w 6857705"/>
                <a:gd name="connsiteY468" fmla="*/ 279472 h 287258"/>
                <a:gd name="connsiteX469" fmla="*/ 4483465 w 6857705"/>
                <a:gd name="connsiteY469" fmla="*/ 279472 h 287258"/>
                <a:gd name="connsiteX470" fmla="*/ 4480615 w 6857705"/>
                <a:gd name="connsiteY470" fmla="*/ 277385 h 287258"/>
                <a:gd name="connsiteX471" fmla="*/ 4477431 w 6857705"/>
                <a:gd name="connsiteY471" fmla="*/ 275789 h 287258"/>
                <a:gd name="connsiteX472" fmla="*/ 4477431 w 6857705"/>
                <a:gd name="connsiteY472" fmla="*/ 279718 h 287258"/>
                <a:gd name="connsiteX473" fmla="*/ 4480830 w 6857705"/>
                <a:gd name="connsiteY473" fmla="*/ 281254 h 287258"/>
                <a:gd name="connsiteX474" fmla="*/ 4483714 w 6857705"/>
                <a:gd name="connsiteY474" fmla="*/ 279656 h 287258"/>
                <a:gd name="connsiteX475" fmla="*/ 4483800 w 6857705"/>
                <a:gd name="connsiteY475" fmla="*/ 279718 h 287258"/>
                <a:gd name="connsiteX476" fmla="*/ 4483816 w 6857705"/>
                <a:gd name="connsiteY476" fmla="*/ 279703 h 287258"/>
                <a:gd name="connsiteX477" fmla="*/ 4484289 w 6857705"/>
                <a:gd name="connsiteY477" fmla="*/ 286351 h 287258"/>
                <a:gd name="connsiteX478" fmla="*/ 4493842 w 6857705"/>
                <a:gd name="connsiteY478" fmla="*/ 281684 h 287258"/>
                <a:gd name="connsiteX479" fmla="*/ 4492863 w 6857705"/>
                <a:gd name="connsiteY479" fmla="*/ 277017 h 287258"/>
                <a:gd name="connsiteX480" fmla="*/ 4482084 w 6857705"/>
                <a:gd name="connsiteY480" fmla="*/ 264732 h 287258"/>
                <a:gd name="connsiteX481" fmla="*/ 2772919 w 6857705"/>
                <a:gd name="connsiteY481" fmla="*/ 264732 h 287258"/>
                <a:gd name="connsiteX482" fmla="*/ 2777574 w 6857705"/>
                <a:gd name="connsiteY482" fmla="*/ 276280 h 287258"/>
                <a:gd name="connsiteX483" fmla="*/ 2775541 w 6857705"/>
                <a:gd name="connsiteY483" fmla="*/ 279492 h 287258"/>
                <a:gd name="connsiteX484" fmla="*/ 2774871 w 6857705"/>
                <a:gd name="connsiteY484" fmla="*/ 279483 h 287258"/>
                <a:gd name="connsiteX485" fmla="*/ 2774880 w 6857705"/>
                <a:gd name="connsiteY485" fmla="*/ 279472 h 287258"/>
                <a:gd name="connsiteX486" fmla="*/ 2774863 w 6857705"/>
                <a:gd name="connsiteY486" fmla="*/ 279483 h 287258"/>
                <a:gd name="connsiteX487" fmla="*/ 2774635 w 6857705"/>
                <a:gd name="connsiteY487" fmla="*/ 279480 h 287258"/>
                <a:gd name="connsiteX488" fmla="*/ 2774635 w 6857705"/>
                <a:gd name="connsiteY488" fmla="*/ 279472 h 287258"/>
                <a:gd name="connsiteX489" fmla="*/ 2774300 w 6857705"/>
                <a:gd name="connsiteY489" fmla="*/ 279472 h 287258"/>
                <a:gd name="connsiteX490" fmla="*/ 2771451 w 6857705"/>
                <a:gd name="connsiteY490" fmla="*/ 277385 h 287258"/>
                <a:gd name="connsiteX491" fmla="*/ 2768266 w 6857705"/>
                <a:gd name="connsiteY491" fmla="*/ 275789 h 287258"/>
                <a:gd name="connsiteX492" fmla="*/ 2768266 w 6857705"/>
                <a:gd name="connsiteY492" fmla="*/ 279718 h 287258"/>
                <a:gd name="connsiteX493" fmla="*/ 2771664 w 6857705"/>
                <a:gd name="connsiteY493" fmla="*/ 281254 h 287258"/>
                <a:gd name="connsiteX494" fmla="*/ 2774550 w 6857705"/>
                <a:gd name="connsiteY494" fmla="*/ 279656 h 287258"/>
                <a:gd name="connsiteX495" fmla="*/ 2774635 w 6857705"/>
                <a:gd name="connsiteY495" fmla="*/ 279718 h 287258"/>
                <a:gd name="connsiteX496" fmla="*/ 2774651 w 6857705"/>
                <a:gd name="connsiteY496" fmla="*/ 279703 h 287258"/>
                <a:gd name="connsiteX497" fmla="*/ 2775125 w 6857705"/>
                <a:gd name="connsiteY497" fmla="*/ 286351 h 287258"/>
                <a:gd name="connsiteX498" fmla="*/ 2784677 w 6857705"/>
                <a:gd name="connsiteY498" fmla="*/ 281684 h 287258"/>
                <a:gd name="connsiteX499" fmla="*/ 2783698 w 6857705"/>
                <a:gd name="connsiteY499" fmla="*/ 277017 h 287258"/>
                <a:gd name="connsiteX500" fmla="*/ 2772919 w 6857705"/>
                <a:gd name="connsiteY500" fmla="*/ 264732 h 287258"/>
                <a:gd name="connsiteX501" fmla="*/ 1067313 w 6857705"/>
                <a:gd name="connsiteY501" fmla="*/ 264732 h 287258"/>
                <a:gd name="connsiteX502" fmla="*/ 1071966 w 6857705"/>
                <a:gd name="connsiteY502" fmla="*/ 276280 h 287258"/>
                <a:gd name="connsiteX503" fmla="*/ 1069935 w 6857705"/>
                <a:gd name="connsiteY503" fmla="*/ 279492 h 287258"/>
                <a:gd name="connsiteX504" fmla="*/ 1069261 w 6857705"/>
                <a:gd name="connsiteY504" fmla="*/ 279483 h 287258"/>
                <a:gd name="connsiteX505" fmla="*/ 1069272 w 6857705"/>
                <a:gd name="connsiteY505" fmla="*/ 279472 h 287258"/>
                <a:gd name="connsiteX506" fmla="*/ 1069255 w 6857705"/>
                <a:gd name="connsiteY506" fmla="*/ 279483 h 287258"/>
                <a:gd name="connsiteX507" fmla="*/ 1069027 w 6857705"/>
                <a:gd name="connsiteY507" fmla="*/ 279480 h 287258"/>
                <a:gd name="connsiteX508" fmla="*/ 1069026 w 6857705"/>
                <a:gd name="connsiteY508" fmla="*/ 279472 h 287258"/>
                <a:gd name="connsiteX509" fmla="*/ 1068691 w 6857705"/>
                <a:gd name="connsiteY509" fmla="*/ 279472 h 287258"/>
                <a:gd name="connsiteX510" fmla="*/ 1065843 w 6857705"/>
                <a:gd name="connsiteY510" fmla="*/ 277385 h 287258"/>
                <a:gd name="connsiteX511" fmla="*/ 1062657 w 6857705"/>
                <a:gd name="connsiteY511" fmla="*/ 275789 h 287258"/>
                <a:gd name="connsiteX512" fmla="*/ 1062657 w 6857705"/>
                <a:gd name="connsiteY512" fmla="*/ 279718 h 287258"/>
                <a:gd name="connsiteX513" fmla="*/ 1066056 w 6857705"/>
                <a:gd name="connsiteY513" fmla="*/ 281254 h 287258"/>
                <a:gd name="connsiteX514" fmla="*/ 1068942 w 6857705"/>
                <a:gd name="connsiteY514" fmla="*/ 279656 h 287258"/>
                <a:gd name="connsiteX515" fmla="*/ 1069026 w 6857705"/>
                <a:gd name="connsiteY515" fmla="*/ 279718 h 287258"/>
                <a:gd name="connsiteX516" fmla="*/ 1069043 w 6857705"/>
                <a:gd name="connsiteY516" fmla="*/ 279703 h 287258"/>
                <a:gd name="connsiteX517" fmla="*/ 1069515 w 6857705"/>
                <a:gd name="connsiteY517" fmla="*/ 286351 h 287258"/>
                <a:gd name="connsiteX518" fmla="*/ 1079069 w 6857705"/>
                <a:gd name="connsiteY518" fmla="*/ 281684 h 287258"/>
                <a:gd name="connsiteX519" fmla="*/ 1078089 w 6857705"/>
                <a:gd name="connsiteY519" fmla="*/ 277017 h 287258"/>
                <a:gd name="connsiteX520" fmla="*/ 1067313 w 6857705"/>
                <a:gd name="connsiteY520" fmla="*/ 264732 h 287258"/>
                <a:gd name="connsiteX521" fmla="*/ 5604713 w 6857705"/>
                <a:gd name="connsiteY521" fmla="*/ 255152 h 287258"/>
                <a:gd name="connsiteX522" fmla="*/ 5609611 w 6857705"/>
                <a:gd name="connsiteY522" fmla="*/ 262275 h 287258"/>
                <a:gd name="connsiteX523" fmla="*/ 5611572 w 6857705"/>
                <a:gd name="connsiteY523" fmla="*/ 260065 h 287258"/>
                <a:gd name="connsiteX524" fmla="*/ 5604713 w 6857705"/>
                <a:gd name="connsiteY524" fmla="*/ 255152 h 287258"/>
                <a:gd name="connsiteX525" fmla="*/ 3899105 w 6857705"/>
                <a:gd name="connsiteY525" fmla="*/ 255152 h 287258"/>
                <a:gd name="connsiteX526" fmla="*/ 3904003 w 6857705"/>
                <a:gd name="connsiteY526" fmla="*/ 262275 h 287258"/>
                <a:gd name="connsiteX527" fmla="*/ 3905964 w 6857705"/>
                <a:gd name="connsiteY527" fmla="*/ 260065 h 287258"/>
                <a:gd name="connsiteX528" fmla="*/ 3899105 w 6857705"/>
                <a:gd name="connsiteY528" fmla="*/ 255152 h 287258"/>
                <a:gd name="connsiteX529" fmla="*/ 2189939 w 6857705"/>
                <a:gd name="connsiteY529" fmla="*/ 255152 h 287258"/>
                <a:gd name="connsiteX530" fmla="*/ 2194838 w 6857705"/>
                <a:gd name="connsiteY530" fmla="*/ 262275 h 287258"/>
                <a:gd name="connsiteX531" fmla="*/ 2196797 w 6857705"/>
                <a:gd name="connsiteY531" fmla="*/ 260065 h 287258"/>
                <a:gd name="connsiteX532" fmla="*/ 2189939 w 6857705"/>
                <a:gd name="connsiteY532" fmla="*/ 255152 h 287258"/>
                <a:gd name="connsiteX533" fmla="*/ 484331 w 6857705"/>
                <a:gd name="connsiteY533" fmla="*/ 255152 h 287258"/>
                <a:gd name="connsiteX534" fmla="*/ 489230 w 6857705"/>
                <a:gd name="connsiteY534" fmla="*/ 262275 h 287258"/>
                <a:gd name="connsiteX535" fmla="*/ 491190 w 6857705"/>
                <a:gd name="connsiteY535" fmla="*/ 260065 h 287258"/>
                <a:gd name="connsiteX536" fmla="*/ 484331 w 6857705"/>
                <a:gd name="connsiteY536" fmla="*/ 255152 h 287258"/>
                <a:gd name="connsiteX537" fmla="*/ 5395524 w 6857705"/>
                <a:gd name="connsiteY537" fmla="*/ 248273 h 287258"/>
                <a:gd name="connsiteX538" fmla="*/ 5398710 w 6857705"/>
                <a:gd name="connsiteY538" fmla="*/ 255398 h 287258"/>
                <a:gd name="connsiteX539" fmla="*/ 5395524 w 6857705"/>
                <a:gd name="connsiteY539" fmla="*/ 248273 h 287258"/>
                <a:gd name="connsiteX540" fmla="*/ 3689916 w 6857705"/>
                <a:gd name="connsiteY540" fmla="*/ 248273 h 287258"/>
                <a:gd name="connsiteX541" fmla="*/ 3693101 w 6857705"/>
                <a:gd name="connsiteY541" fmla="*/ 255398 h 287258"/>
                <a:gd name="connsiteX542" fmla="*/ 3689916 w 6857705"/>
                <a:gd name="connsiteY542" fmla="*/ 248273 h 287258"/>
                <a:gd name="connsiteX543" fmla="*/ 1980751 w 6857705"/>
                <a:gd name="connsiteY543" fmla="*/ 248273 h 287258"/>
                <a:gd name="connsiteX544" fmla="*/ 1983936 w 6857705"/>
                <a:gd name="connsiteY544" fmla="*/ 255398 h 287258"/>
                <a:gd name="connsiteX545" fmla="*/ 1980751 w 6857705"/>
                <a:gd name="connsiteY545" fmla="*/ 248273 h 287258"/>
                <a:gd name="connsiteX546" fmla="*/ 275142 w 6857705"/>
                <a:gd name="connsiteY546" fmla="*/ 248273 h 287258"/>
                <a:gd name="connsiteX547" fmla="*/ 278327 w 6857705"/>
                <a:gd name="connsiteY547" fmla="*/ 255398 h 287258"/>
                <a:gd name="connsiteX548" fmla="*/ 275142 w 6857705"/>
                <a:gd name="connsiteY548" fmla="*/ 248273 h 287258"/>
                <a:gd name="connsiteX549" fmla="*/ 6310230 w 6857705"/>
                <a:gd name="connsiteY549" fmla="*/ 227821 h 287258"/>
                <a:gd name="connsiteX550" fmla="*/ 6298167 w 6857705"/>
                <a:gd name="connsiteY550" fmla="*/ 233286 h 287258"/>
                <a:gd name="connsiteX551" fmla="*/ 6257993 w 6857705"/>
                <a:gd name="connsiteY551" fmla="*/ 277999 h 287258"/>
                <a:gd name="connsiteX552" fmla="*/ 6362099 w 6857705"/>
                <a:gd name="connsiteY552" fmla="*/ 278245 h 287258"/>
                <a:gd name="connsiteX553" fmla="*/ 6321192 w 6857705"/>
                <a:gd name="connsiteY553" fmla="*/ 235989 h 287258"/>
                <a:gd name="connsiteX554" fmla="*/ 6310230 w 6857705"/>
                <a:gd name="connsiteY554" fmla="*/ 227821 h 287258"/>
                <a:gd name="connsiteX555" fmla="*/ 4604622 w 6857705"/>
                <a:gd name="connsiteY555" fmla="*/ 227821 h 287258"/>
                <a:gd name="connsiteX556" fmla="*/ 4592559 w 6857705"/>
                <a:gd name="connsiteY556" fmla="*/ 233286 h 287258"/>
                <a:gd name="connsiteX557" fmla="*/ 4552387 w 6857705"/>
                <a:gd name="connsiteY557" fmla="*/ 277999 h 287258"/>
                <a:gd name="connsiteX558" fmla="*/ 4656490 w 6857705"/>
                <a:gd name="connsiteY558" fmla="*/ 278245 h 287258"/>
                <a:gd name="connsiteX559" fmla="*/ 4615584 w 6857705"/>
                <a:gd name="connsiteY559" fmla="*/ 235989 h 287258"/>
                <a:gd name="connsiteX560" fmla="*/ 4604622 w 6857705"/>
                <a:gd name="connsiteY560" fmla="*/ 227821 h 287258"/>
                <a:gd name="connsiteX561" fmla="*/ 2895456 w 6857705"/>
                <a:gd name="connsiteY561" fmla="*/ 227821 h 287258"/>
                <a:gd name="connsiteX562" fmla="*/ 2883392 w 6857705"/>
                <a:gd name="connsiteY562" fmla="*/ 233286 h 287258"/>
                <a:gd name="connsiteX563" fmla="*/ 2843221 w 6857705"/>
                <a:gd name="connsiteY563" fmla="*/ 277999 h 287258"/>
                <a:gd name="connsiteX564" fmla="*/ 2947325 w 6857705"/>
                <a:gd name="connsiteY564" fmla="*/ 278245 h 287258"/>
                <a:gd name="connsiteX565" fmla="*/ 2906417 w 6857705"/>
                <a:gd name="connsiteY565" fmla="*/ 235989 h 287258"/>
                <a:gd name="connsiteX566" fmla="*/ 2895456 w 6857705"/>
                <a:gd name="connsiteY566" fmla="*/ 227821 h 287258"/>
                <a:gd name="connsiteX567" fmla="*/ 1189848 w 6857705"/>
                <a:gd name="connsiteY567" fmla="*/ 227821 h 287258"/>
                <a:gd name="connsiteX568" fmla="*/ 1177785 w 6857705"/>
                <a:gd name="connsiteY568" fmla="*/ 233286 h 287258"/>
                <a:gd name="connsiteX569" fmla="*/ 1137613 w 6857705"/>
                <a:gd name="connsiteY569" fmla="*/ 277999 h 287258"/>
                <a:gd name="connsiteX570" fmla="*/ 1241715 w 6857705"/>
                <a:gd name="connsiteY570" fmla="*/ 278245 h 287258"/>
                <a:gd name="connsiteX571" fmla="*/ 1200810 w 6857705"/>
                <a:gd name="connsiteY571" fmla="*/ 235989 h 287258"/>
                <a:gd name="connsiteX572" fmla="*/ 1189848 w 6857705"/>
                <a:gd name="connsiteY572" fmla="*/ 227821 h 287258"/>
                <a:gd name="connsiteX573" fmla="*/ 5354373 w 6857705"/>
                <a:gd name="connsiteY573" fmla="*/ 227514 h 287258"/>
                <a:gd name="connsiteX574" fmla="*/ 5342860 w 6857705"/>
                <a:gd name="connsiteY574" fmla="*/ 232058 h 287258"/>
                <a:gd name="connsiteX575" fmla="*/ 5300729 w 6857705"/>
                <a:gd name="connsiteY575" fmla="*/ 277999 h 287258"/>
                <a:gd name="connsiteX576" fmla="*/ 5404832 w 6857705"/>
                <a:gd name="connsiteY576" fmla="*/ 277508 h 287258"/>
                <a:gd name="connsiteX577" fmla="*/ 5364417 w 6857705"/>
                <a:gd name="connsiteY577" fmla="*/ 234761 h 287258"/>
                <a:gd name="connsiteX578" fmla="*/ 5354373 w 6857705"/>
                <a:gd name="connsiteY578" fmla="*/ 227514 h 287258"/>
                <a:gd name="connsiteX579" fmla="*/ 3648766 w 6857705"/>
                <a:gd name="connsiteY579" fmla="*/ 227514 h 287258"/>
                <a:gd name="connsiteX580" fmla="*/ 3637251 w 6857705"/>
                <a:gd name="connsiteY580" fmla="*/ 232058 h 287258"/>
                <a:gd name="connsiteX581" fmla="*/ 3595120 w 6857705"/>
                <a:gd name="connsiteY581" fmla="*/ 277999 h 287258"/>
                <a:gd name="connsiteX582" fmla="*/ 3699224 w 6857705"/>
                <a:gd name="connsiteY582" fmla="*/ 277508 h 287258"/>
                <a:gd name="connsiteX583" fmla="*/ 3658808 w 6857705"/>
                <a:gd name="connsiteY583" fmla="*/ 234761 h 287258"/>
                <a:gd name="connsiteX584" fmla="*/ 3648766 w 6857705"/>
                <a:gd name="connsiteY584" fmla="*/ 227514 h 287258"/>
                <a:gd name="connsiteX585" fmla="*/ 1939599 w 6857705"/>
                <a:gd name="connsiteY585" fmla="*/ 227514 h 287258"/>
                <a:gd name="connsiteX586" fmla="*/ 1928086 w 6857705"/>
                <a:gd name="connsiteY586" fmla="*/ 232058 h 287258"/>
                <a:gd name="connsiteX587" fmla="*/ 1885955 w 6857705"/>
                <a:gd name="connsiteY587" fmla="*/ 277999 h 287258"/>
                <a:gd name="connsiteX588" fmla="*/ 1990057 w 6857705"/>
                <a:gd name="connsiteY588" fmla="*/ 277508 h 287258"/>
                <a:gd name="connsiteX589" fmla="*/ 1949643 w 6857705"/>
                <a:gd name="connsiteY589" fmla="*/ 234761 h 287258"/>
                <a:gd name="connsiteX590" fmla="*/ 1939599 w 6857705"/>
                <a:gd name="connsiteY590" fmla="*/ 227514 h 287258"/>
                <a:gd name="connsiteX591" fmla="*/ 233991 w 6857705"/>
                <a:gd name="connsiteY591" fmla="*/ 227514 h 287258"/>
                <a:gd name="connsiteX592" fmla="*/ 222478 w 6857705"/>
                <a:gd name="connsiteY592" fmla="*/ 232058 h 287258"/>
                <a:gd name="connsiteX593" fmla="*/ 180345 w 6857705"/>
                <a:gd name="connsiteY593" fmla="*/ 277999 h 287258"/>
                <a:gd name="connsiteX594" fmla="*/ 284451 w 6857705"/>
                <a:gd name="connsiteY594" fmla="*/ 277508 h 287258"/>
                <a:gd name="connsiteX595" fmla="*/ 244033 w 6857705"/>
                <a:gd name="connsiteY595" fmla="*/ 234761 h 287258"/>
                <a:gd name="connsiteX596" fmla="*/ 233991 w 6857705"/>
                <a:gd name="connsiteY596" fmla="*/ 227514 h 287258"/>
                <a:gd name="connsiteX597" fmla="*/ 3280556 w 6857705"/>
                <a:gd name="connsiteY597" fmla="*/ 227443 h 287258"/>
                <a:gd name="connsiteX598" fmla="*/ 3277175 w 6857705"/>
                <a:gd name="connsiteY598" fmla="*/ 229357 h 287258"/>
                <a:gd name="connsiteX599" fmla="*/ 3231325 w 6857705"/>
                <a:gd name="connsiteY599" fmla="*/ 273896 h 287258"/>
                <a:gd name="connsiteX600" fmla="*/ 3230455 w 6857705"/>
                <a:gd name="connsiteY600" fmla="*/ 274807 h 287258"/>
                <a:gd name="connsiteX601" fmla="*/ 3244188 w 6857705"/>
                <a:gd name="connsiteY601" fmla="*/ 275268 h 287258"/>
                <a:gd name="connsiteX602" fmla="*/ 3279814 w 6857705"/>
                <a:gd name="connsiteY602" fmla="*/ 274590 h 287258"/>
                <a:gd name="connsiteX603" fmla="*/ 3329504 w 6857705"/>
                <a:gd name="connsiteY603" fmla="*/ 278127 h 287258"/>
                <a:gd name="connsiteX604" fmla="*/ 3331099 w 6857705"/>
                <a:gd name="connsiteY604" fmla="*/ 278180 h 287258"/>
                <a:gd name="connsiteX605" fmla="*/ 3283150 w 6857705"/>
                <a:gd name="connsiteY605" fmla="*/ 229357 h 287258"/>
                <a:gd name="connsiteX606" fmla="*/ 6125600 w 6857705"/>
                <a:gd name="connsiteY606" fmla="*/ 226807 h 287258"/>
                <a:gd name="connsiteX607" fmla="*/ 6119352 w 6857705"/>
                <a:gd name="connsiteY607" fmla="*/ 230830 h 287258"/>
                <a:gd name="connsiteX608" fmla="*/ 6076486 w 6857705"/>
                <a:gd name="connsiteY608" fmla="*/ 276033 h 287258"/>
                <a:gd name="connsiteX609" fmla="*/ 6177896 w 6857705"/>
                <a:gd name="connsiteY609" fmla="*/ 277999 h 287258"/>
                <a:gd name="connsiteX610" fmla="*/ 6131845 w 6857705"/>
                <a:gd name="connsiteY610" fmla="*/ 230339 h 287258"/>
                <a:gd name="connsiteX611" fmla="*/ 6125600 w 6857705"/>
                <a:gd name="connsiteY611" fmla="*/ 226807 h 287258"/>
                <a:gd name="connsiteX612" fmla="*/ 4419992 w 6857705"/>
                <a:gd name="connsiteY612" fmla="*/ 226807 h 287258"/>
                <a:gd name="connsiteX613" fmla="*/ 4413745 w 6857705"/>
                <a:gd name="connsiteY613" fmla="*/ 230830 h 287258"/>
                <a:gd name="connsiteX614" fmla="*/ 4370876 w 6857705"/>
                <a:gd name="connsiteY614" fmla="*/ 276033 h 287258"/>
                <a:gd name="connsiteX615" fmla="*/ 4472287 w 6857705"/>
                <a:gd name="connsiteY615" fmla="*/ 277999 h 287258"/>
                <a:gd name="connsiteX616" fmla="*/ 4426237 w 6857705"/>
                <a:gd name="connsiteY616" fmla="*/ 230339 h 287258"/>
                <a:gd name="connsiteX617" fmla="*/ 4419992 w 6857705"/>
                <a:gd name="connsiteY617" fmla="*/ 226807 h 287258"/>
                <a:gd name="connsiteX618" fmla="*/ 2710824 w 6857705"/>
                <a:gd name="connsiteY618" fmla="*/ 226807 h 287258"/>
                <a:gd name="connsiteX619" fmla="*/ 2704580 w 6857705"/>
                <a:gd name="connsiteY619" fmla="*/ 230830 h 287258"/>
                <a:gd name="connsiteX620" fmla="*/ 2661713 w 6857705"/>
                <a:gd name="connsiteY620" fmla="*/ 276033 h 287258"/>
                <a:gd name="connsiteX621" fmla="*/ 2763122 w 6857705"/>
                <a:gd name="connsiteY621" fmla="*/ 277999 h 287258"/>
                <a:gd name="connsiteX622" fmla="*/ 2717072 w 6857705"/>
                <a:gd name="connsiteY622" fmla="*/ 230339 h 287258"/>
                <a:gd name="connsiteX623" fmla="*/ 2710824 w 6857705"/>
                <a:gd name="connsiteY623" fmla="*/ 226807 h 287258"/>
                <a:gd name="connsiteX624" fmla="*/ 1005218 w 6857705"/>
                <a:gd name="connsiteY624" fmla="*/ 226807 h 287258"/>
                <a:gd name="connsiteX625" fmla="*/ 998970 w 6857705"/>
                <a:gd name="connsiteY625" fmla="*/ 230830 h 287258"/>
                <a:gd name="connsiteX626" fmla="*/ 956105 w 6857705"/>
                <a:gd name="connsiteY626" fmla="*/ 276033 h 287258"/>
                <a:gd name="connsiteX627" fmla="*/ 1057514 w 6857705"/>
                <a:gd name="connsiteY627" fmla="*/ 277999 h 287258"/>
                <a:gd name="connsiteX628" fmla="*/ 1011463 w 6857705"/>
                <a:gd name="connsiteY628" fmla="*/ 230339 h 287258"/>
                <a:gd name="connsiteX629" fmla="*/ 1005218 w 6857705"/>
                <a:gd name="connsiteY629" fmla="*/ 226807 h 287258"/>
                <a:gd name="connsiteX630" fmla="*/ 3075734 w 6857705"/>
                <a:gd name="connsiteY630" fmla="*/ 226707 h 287258"/>
                <a:gd name="connsiteX631" fmla="*/ 3072152 w 6857705"/>
                <a:gd name="connsiteY631" fmla="*/ 229110 h 287258"/>
                <a:gd name="connsiteX632" fmla="*/ 3027816 w 6857705"/>
                <a:gd name="connsiteY632" fmla="*/ 277754 h 287258"/>
                <a:gd name="connsiteX633" fmla="*/ 3125749 w 6857705"/>
                <a:gd name="connsiteY633" fmla="*/ 276347 h 287258"/>
                <a:gd name="connsiteX634" fmla="*/ 3092335 w 6857705"/>
                <a:gd name="connsiteY634" fmla="*/ 242131 h 287258"/>
                <a:gd name="connsiteX635" fmla="*/ 3079107 w 6857705"/>
                <a:gd name="connsiteY635" fmla="*/ 228373 h 287258"/>
                <a:gd name="connsiteX636" fmla="*/ 4783343 w 6857705"/>
                <a:gd name="connsiteY636" fmla="*/ 226644 h 287258"/>
                <a:gd name="connsiteX637" fmla="*/ 4779455 w 6857705"/>
                <a:gd name="connsiteY637" fmla="*/ 228619 h 287258"/>
                <a:gd name="connsiteX638" fmla="*/ 4757626 w 6857705"/>
                <a:gd name="connsiteY638" fmla="*/ 249277 h 287258"/>
                <a:gd name="connsiteX639" fmla="*/ 4754857 w 6857705"/>
                <a:gd name="connsiteY639" fmla="*/ 252051 h 287258"/>
                <a:gd name="connsiteX640" fmla="*/ 4734060 w 6857705"/>
                <a:gd name="connsiteY640" fmla="*/ 276992 h 287258"/>
                <a:gd name="connsiteX641" fmla="*/ 4734616 w 6857705"/>
                <a:gd name="connsiteY641" fmla="*/ 277737 h 287258"/>
                <a:gd name="connsiteX642" fmla="*/ 4735012 w 6857705"/>
                <a:gd name="connsiteY642" fmla="*/ 277731 h 287258"/>
                <a:gd name="connsiteX643" fmla="*/ 4785120 w 6857705"/>
                <a:gd name="connsiteY643" fmla="*/ 274744 h 287258"/>
                <a:gd name="connsiteX644" fmla="*/ 4814304 w 6857705"/>
                <a:gd name="connsiteY644" fmla="*/ 276593 h 287258"/>
                <a:gd name="connsiteX645" fmla="*/ 4834866 w 6857705"/>
                <a:gd name="connsiteY645" fmla="*/ 276297 h 287258"/>
                <a:gd name="connsiteX646" fmla="*/ 4801501 w 6857705"/>
                <a:gd name="connsiteY646" fmla="*/ 242131 h 287258"/>
                <a:gd name="connsiteX647" fmla="*/ 4796652 w 6857705"/>
                <a:gd name="connsiteY647" fmla="*/ 237090 h 287258"/>
                <a:gd name="connsiteX648" fmla="*/ 4788294 w 6857705"/>
                <a:gd name="connsiteY648" fmla="*/ 228864 h 287258"/>
                <a:gd name="connsiteX649" fmla="*/ 1368570 w 6857705"/>
                <a:gd name="connsiteY649" fmla="*/ 226644 h 287258"/>
                <a:gd name="connsiteX650" fmla="*/ 1364681 w 6857705"/>
                <a:gd name="connsiteY650" fmla="*/ 228619 h 287258"/>
                <a:gd name="connsiteX651" fmla="*/ 1342853 w 6857705"/>
                <a:gd name="connsiteY651" fmla="*/ 249277 h 287258"/>
                <a:gd name="connsiteX652" fmla="*/ 1340083 w 6857705"/>
                <a:gd name="connsiteY652" fmla="*/ 252051 h 287258"/>
                <a:gd name="connsiteX653" fmla="*/ 1319287 w 6857705"/>
                <a:gd name="connsiteY653" fmla="*/ 276992 h 287258"/>
                <a:gd name="connsiteX654" fmla="*/ 1319844 w 6857705"/>
                <a:gd name="connsiteY654" fmla="*/ 277737 h 287258"/>
                <a:gd name="connsiteX655" fmla="*/ 1320238 w 6857705"/>
                <a:gd name="connsiteY655" fmla="*/ 277731 h 287258"/>
                <a:gd name="connsiteX656" fmla="*/ 1370346 w 6857705"/>
                <a:gd name="connsiteY656" fmla="*/ 274744 h 287258"/>
                <a:gd name="connsiteX657" fmla="*/ 1399529 w 6857705"/>
                <a:gd name="connsiteY657" fmla="*/ 276593 h 287258"/>
                <a:gd name="connsiteX658" fmla="*/ 1420092 w 6857705"/>
                <a:gd name="connsiteY658" fmla="*/ 276297 h 287258"/>
                <a:gd name="connsiteX659" fmla="*/ 1386727 w 6857705"/>
                <a:gd name="connsiteY659" fmla="*/ 242131 h 287258"/>
                <a:gd name="connsiteX660" fmla="*/ 1381878 w 6857705"/>
                <a:gd name="connsiteY660" fmla="*/ 237090 h 287258"/>
                <a:gd name="connsiteX661" fmla="*/ 1373519 w 6857705"/>
                <a:gd name="connsiteY661" fmla="*/ 228864 h 287258"/>
                <a:gd name="connsiteX662" fmla="*/ 4987774 w 6857705"/>
                <a:gd name="connsiteY662" fmla="*/ 226531 h 287258"/>
                <a:gd name="connsiteX663" fmla="*/ 4983488 w 6857705"/>
                <a:gd name="connsiteY663" fmla="*/ 228958 h 287258"/>
                <a:gd name="connsiteX664" fmla="*/ 4939643 w 6857705"/>
                <a:gd name="connsiteY664" fmla="*/ 274783 h 287258"/>
                <a:gd name="connsiteX665" fmla="*/ 4987866 w 6857705"/>
                <a:gd name="connsiteY665" fmla="*/ 274498 h 287258"/>
                <a:gd name="connsiteX666" fmla="*/ 4992783 w 6857705"/>
                <a:gd name="connsiteY666" fmla="*/ 274861 h 287258"/>
                <a:gd name="connsiteX667" fmla="*/ 5038510 w 6857705"/>
                <a:gd name="connsiteY667" fmla="*/ 278116 h 287258"/>
                <a:gd name="connsiteX668" fmla="*/ 4993227 w 6857705"/>
                <a:gd name="connsiteY668" fmla="*/ 230283 h 287258"/>
                <a:gd name="connsiteX669" fmla="*/ 4992516 w 6857705"/>
                <a:gd name="connsiteY669" fmla="*/ 229561 h 287258"/>
                <a:gd name="connsiteX670" fmla="*/ 1573000 w 6857705"/>
                <a:gd name="connsiteY670" fmla="*/ 226531 h 287258"/>
                <a:gd name="connsiteX671" fmla="*/ 1568713 w 6857705"/>
                <a:gd name="connsiteY671" fmla="*/ 228958 h 287258"/>
                <a:gd name="connsiteX672" fmla="*/ 1524869 w 6857705"/>
                <a:gd name="connsiteY672" fmla="*/ 274783 h 287258"/>
                <a:gd name="connsiteX673" fmla="*/ 1573092 w 6857705"/>
                <a:gd name="connsiteY673" fmla="*/ 274498 h 287258"/>
                <a:gd name="connsiteX674" fmla="*/ 1578008 w 6857705"/>
                <a:gd name="connsiteY674" fmla="*/ 274861 h 287258"/>
                <a:gd name="connsiteX675" fmla="*/ 1623736 w 6857705"/>
                <a:gd name="connsiteY675" fmla="*/ 278116 h 287258"/>
                <a:gd name="connsiteX676" fmla="*/ 1578453 w 6857705"/>
                <a:gd name="connsiteY676" fmla="*/ 230283 h 287258"/>
                <a:gd name="connsiteX677" fmla="*/ 1577743 w 6857705"/>
                <a:gd name="connsiteY677" fmla="*/ 229561 h 287258"/>
                <a:gd name="connsiteX678" fmla="*/ 6489657 w 6857705"/>
                <a:gd name="connsiteY678" fmla="*/ 226284 h 287258"/>
                <a:gd name="connsiteX679" fmla="*/ 6485063 w 6857705"/>
                <a:gd name="connsiteY679" fmla="*/ 228619 h 287258"/>
                <a:gd name="connsiteX680" fmla="*/ 6437298 w 6857705"/>
                <a:gd name="connsiteY680" fmla="*/ 273823 h 287258"/>
                <a:gd name="connsiteX681" fmla="*/ 6440237 w 6857705"/>
                <a:gd name="connsiteY681" fmla="*/ 277754 h 287258"/>
                <a:gd name="connsiteX682" fmla="*/ 6542137 w 6857705"/>
                <a:gd name="connsiteY682" fmla="*/ 277999 h 287258"/>
                <a:gd name="connsiteX683" fmla="*/ 6507109 w 6857705"/>
                <a:gd name="connsiteY683" fmla="*/ 242131 h 287258"/>
                <a:gd name="connsiteX684" fmla="*/ 6493881 w 6857705"/>
                <a:gd name="connsiteY684" fmla="*/ 228373 h 287258"/>
                <a:gd name="connsiteX685" fmla="*/ 6489657 w 6857705"/>
                <a:gd name="connsiteY685" fmla="*/ 226284 h 287258"/>
                <a:gd name="connsiteX686" fmla="*/ 5922137 w 6857705"/>
                <a:gd name="connsiteY686" fmla="*/ 226284 h 287258"/>
                <a:gd name="connsiteX687" fmla="*/ 5915554 w 6857705"/>
                <a:gd name="connsiteY687" fmla="*/ 230093 h 287258"/>
                <a:gd name="connsiteX688" fmla="*/ 5870728 w 6857705"/>
                <a:gd name="connsiteY688" fmla="*/ 277754 h 287258"/>
                <a:gd name="connsiteX689" fmla="*/ 5973362 w 6857705"/>
                <a:gd name="connsiteY689" fmla="*/ 276524 h 287258"/>
                <a:gd name="connsiteX690" fmla="*/ 5927801 w 6857705"/>
                <a:gd name="connsiteY690" fmla="*/ 229848 h 287258"/>
                <a:gd name="connsiteX691" fmla="*/ 5922137 w 6857705"/>
                <a:gd name="connsiteY691" fmla="*/ 226284 h 287258"/>
                <a:gd name="connsiteX692" fmla="*/ 4216529 w 6857705"/>
                <a:gd name="connsiteY692" fmla="*/ 226284 h 287258"/>
                <a:gd name="connsiteX693" fmla="*/ 4209946 w 6857705"/>
                <a:gd name="connsiteY693" fmla="*/ 230093 h 287258"/>
                <a:gd name="connsiteX694" fmla="*/ 4165120 w 6857705"/>
                <a:gd name="connsiteY694" fmla="*/ 277754 h 287258"/>
                <a:gd name="connsiteX695" fmla="*/ 4267752 w 6857705"/>
                <a:gd name="connsiteY695" fmla="*/ 276524 h 287258"/>
                <a:gd name="connsiteX696" fmla="*/ 4222192 w 6857705"/>
                <a:gd name="connsiteY696" fmla="*/ 229848 h 287258"/>
                <a:gd name="connsiteX697" fmla="*/ 4216529 w 6857705"/>
                <a:gd name="connsiteY697" fmla="*/ 226284 h 287258"/>
                <a:gd name="connsiteX698" fmla="*/ 2507362 w 6857705"/>
                <a:gd name="connsiteY698" fmla="*/ 226284 h 287258"/>
                <a:gd name="connsiteX699" fmla="*/ 2500781 w 6857705"/>
                <a:gd name="connsiteY699" fmla="*/ 230093 h 287258"/>
                <a:gd name="connsiteX700" fmla="*/ 2455953 w 6857705"/>
                <a:gd name="connsiteY700" fmla="*/ 277754 h 287258"/>
                <a:gd name="connsiteX701" fmla="*/ 2558588 w 6857705"/>
                <a:gd name="connsiteY701" fmla="*/ 276524 h 287258"/>
                <a:gd name="connsiteX702" fmla="*/ 2513027 w 6857705"/>
                <a:gd name="connsiteY702" fmla="*/ 229848 h 287258"/>
                <a:gd name="connsiteX703" fmla="*/ 2507362 w 6857705"/>
                <a:gd name="connsiteY703" fmla="*/ 226284 h 287258"/>
                <a:gd name="connsiteX704" fmla="*/ 801755 w 6857705"/>
                <a:gd name="connsiteY704" fmla="*/ 226284 h 287258"/>
                <a:gd name="connsiteX705" fmla="*/ 795172 w 6857705"/>
                <a:gd name="connsiteY705" fmla="*/ 230093 h 287258"/>
                <a:gd name="connsiteX706" fmla="*/ 750346 w 6857705"/>
                <a:gd name="connsiteY706" fmla="*/ 277754 h 287258"/>
                <a:gd name="connsiteX707" fmla="*/ 852981 w 6857705"/>
                <a:gd name="connsiteY707" fmla="*/ 276524 h 287258"/>
                <a:gd name="connsiteX708" fmla="*/ 807419 w 6857705"/>
                <a:gd name="connsiteY708" fmla="*/ 229848 h 287258"/>
                <a:gd name="connsiteX709" fmla="*/ 801755 w 6857705"/>
                <a:gd name="connsiteY709" fmla="*/ 226284 h 287258"/>
                <a:gd name="connsiteX710" fmla="*/ 5739496 w 6857705"/>
                <a:gd name="connsiteY710" fmla="*/ 226163 h 287258"/>
                <a:gd name="connsiteX711" fmla="*/ 5735761 w 6857705"/>
                <a:gd name="connsiteY711" fmla="*/ 228127 h 287258"/>
                <a:gd name="connsiteX712" fmla="*/ 5689956 w 6857705"/>
                <a:gd name="connsiteY712" fmla="*/ 277262 h 287258"/>
                <a:gd name="connsiteX713" fmla="*/ 5791609 w 6857705"/>
                <a:gd name="connsiteY713" fmla="*/ 278736 h 287258"/>
                <a:gd name="connsiteX714" fmla="*/ 5770789 w 6857705"/>
                <a:gd name="connsiteY714" fmla="*/ 255398 h 287258"/>
                <a:gd name="connsiteX715" fmla="*/ 5744334 w 6857705"/>
                <a:gd name="connsiteY715" fmla="*/ 228619 h 287258"/>
                <a:gd name="connsiteX716" fmla="*/ 5739496 w 6857705"/>
                <a:gd name="connsiteY716" fmla="*/ 226163 h 287258"/>
                <a:gd name="connsiteX717" fmla="*/ 4033888 w 6857705"/>
                <a:gd name="connsiteY717" fmla="*/ 226163 h 287258"/>
                <a:gd name="connsiteX718" fmla="*/ 4030152 w 6857705"/>
                <a:gd name="connsiteY718" fmla="*/ 228127 h 287258"/>
                <a:gd name="connsiteX719" fmla="*/ 3984348 w 6857705"/>
                <a:gd name="connsiteY719" fmla="*/ 277262 h 287258"/>
                <a:gd name="connsiteX720" fmla="*/ 4086002 w 6857705"/>
                <a:gd name="connsiteY720" fmla="*/ 278736 h 287258"/>
                <a:gd name="connsiteX721" fmla="*/ 4065181 w 6857705"/>
                <a:gd name="connsiteY721" fmla="*/ 255398 h 287258"/>
                <a:gd name="connsiteX722" fmla="*/ 4038725 w 6857705"/>
                <a:gd name="connsiteY722" fmla="*/ 228619 h 287258"/>
                <a:gd name="connsiteX723" fmla="*/ 4033888 w 6857705"/>
                <a:gd name="connsiteY723" fmla="*/ 226163 h 287258"/>
                <a:gd name="connsiteX724" fmla="*/ 2324723 w 6857705"/>
                <a:gd name="connsiteY724" fmla="*/ 226163 h 287258"/>
                <a:gd name="connsiteX725" fmla="*/ 2320987 w 6857705"/>
                <a:gd name="connsiteY725" fmla="*/ 228127 h 287258"/>
                <a:gd name="connsiteX726" fmla="*/ 2275181 w 6857705"/>
                <a:gd name="connsiteY726" fmla="*/ 277262 h 287258"/>
                <a:gd name="connsiteX727" fmla="*/ 2376835 w 6857705"/>
                <a:gd name="connsiteY727" fmla="*/ 278736 h 287258"/>
                <a:gd name="connsiteX728" fmla="*/ 2356014 w 6857705"/>
                <a:gd name="connsiteY728" fmla="*/ 255398 h 287258"/>
                <a:gd name="connsiteX729" fmla="*/ 2329560 w 6857705"/>
                <a:gd name="connsiteY729" fmla="*/ 228619 h 287258"/>
                <a:gd name="connsiteX730" fmla="*/ 2324723 w 6857705"/>
                <a:gd name="connsiteY730" fmla="*/ 226163 h 287258"/>
                <a:gd name="connsiteX731" fmla="*/ 619114 w 6857705"/>
                <a:gd name="connsiteY731" fmla="*/ 226163 h 287258"/>
                <a:gd name="connsiteX732" fmla="*/ 615377 w 6857705"/>
                <a:gd name="connsiteY732" fmla="*/ 228127 h 287258"/>
                <a:gd name="connsiteX733" fmla="*/ 569574 w 6857705"/>
                <a:gd name="connsiteY733" fmla="*/ 277262 h 287258"/>
                <a:gd name="connsiteX734" fmla="*/ 671227 w 6857705"/>
                <a:gd name="connsiteY734" fmla="*/ 278736 h 287258"/>
                <a:gd name="connsiteX735" fmla="*/ 650407 w 6857705"/>
                <a:gd name="connsiteY735" fmla="*/ 255398 h 287258"/>
                <a:gd name="connsiteX736" fmla="*/ 623952 w 6857705"/>
                <a:gd name="connsiteY736" fmla="*/ 228619 h 287258"/>
                <a:gd name="connsiteX737" fmla="*/ 619114 w 6857705"/>
                <a:gd name="connsiteY737" fmla="*/ 226163 h 287258"/>
                <a:gd name="connsiteX738" fmla="*/ 6693102 w 6857705"/>
                <a:gd name="connsiteY738" fmla="*/ 225798 h 287258"/>
                <a:gd name="connsiteX739" fmla="*/ 6691066 w 6857705"/>
                <a:gd name="connsiteY739" fmla="*/ 226899 h 287258"/>
                <a:gd name="connsiteX740" fmla="*/ 6644525 w 6857705"/>
                <a:gd name="connsiteY740" fmla="*/ 275542 h 287258"/>
                <a:gd name="connsiteX741" fmla="*/ 6745935 w 6857705"/>
                <a:gd name="connsiteY741" fmla="*/ 278245 h 287258"/>
                <a:gd name="connsiteX742" fmla="*/ 6697924 w 6857705"/>
                <a:gd name="connsiteY742" fmla="*/ 229357 h 287258"/>
                <a:gd name="connsiteX743" fmla="*/ 6693102 w 6857705"/>
                <a:gd name="connsiteY743" fmla="*/ 225798 h 287258"/>
                <a:gd name="connsiteX744" fmla="*/ 5168183 w 6857705"/>
                <a:gd name="connsiteY744" fmla="*/ 225751 h 287258"/>
                <a:gd name="connsiteX745" fmla="*/ 5166005 w 6857705"/>
                <a:gd name="connsiteY745" fmla="*/ 227145 h 287258"/>
                <a:gd name="connsiteX746" fmla="*/ 5133922 w 6857705"/>
                <a:gd name="connsiteY746" fmla="*/ 260941 h 287258"/>
                <a:gd name="connsiteX747" fmla="*/ 5121460 w 6857705"/>
                <a:gd name="connsiteY747" fmla="*/ 275201 h 287258"/>
                <a:gd name="connsiteX748" fmla="*/ 5120691 w 6857705"/>
                <a:gd name="connsiteY748" fmla="*/ 277262 h 287258"/>
                <a:gd name="connsiteX749" fmla="*/ 5125539 w 6857705"/>
                <a:gd name="connsiteY749" fmla="*/ 277020 h 287258"/>
                <a:gd name="connsiteX750" fmla="*/ 5131693 w 6857705"/>
                <a:gd name="connsiteY750" fmla="*/ 276524 h 287258"/>
                <a:gd name="connsiteX751" fmla="*/ 5139063 w 6857705"/>
                <a:gd name="connsiteY751" fmla="*/ 276340 h 287258"/>
                <a:gd name="connsiteX752" fmla="*/ 5170261 w 6857705"/>
                <a:gd name="connsiteY752" fmla="*/ 274774 h 287258"/>
                <a:gd name="connsiteX753" fmla="*/ 5221120 w 6857705"/>
                <a:gd name="connsiteY753" fmla="*/ 277999 h 287258"/>
                <a:gd name="connsiteX754" fmla="*/ 5173110 w 6857705"/>
                <a:gd name="connsiteY754" fmla="*/ 228619 h 287258"/>
                <a:gd name="connsiteX755" fmla="*/ 5168183 w 6857705"/>
                <a:gd name="connsiteY755" fmla="*/ 225751 h 287258"/>
                <a:gd name="connsiteX756" fmla="*/ 3462577 w 6857705"/>
                <a:gd name="connsiteY756" fmla="*/ 225751 h 287258"/>
                <a:gd name="connsiteX757" fmla="*/ 3460399 w 6857705"/>
                <a:gd name="connsiteY757" fmla="*/ 227145 h 287258"/>
                <a:gd name="connsiteX758" fmla="*/ 3416552 w 6857705"/>
                <a:gd name="connsiteY758" fmla="*/ 273330 h 287258"/>
                <a:gd name="connsiteX759" fmla="*/ 3415137 w 6857705"/>
                <a:gd name="connsiteY759" fmla="*/ 277118 h 287258"/>
                <a:gd name="connsiteX760" fmla="*/ 3422528 w 6857705"/>
                <a:gd name="connsiteY760" fmla="*/ 276524 h 287258"/>
                <a:gd name="connsiteX761" fmla="*/ 3437017 w 6857705"/>
                <a:gd name="connsiteY761" fmla="*/ 276161 h 287258"/>
                <a:gd name="connsiteX762" fmla="*/ 3464655 w 6857705"/>
                <a:gd name="connsiteY762" fmla="*/ 274775 h 287258"/>
                <a:gd name="connsiteX763" fmla="*/ 3515511 w 6857705"/>
                <a:gd name="connsiteY763" fmla="*/ 277999 h 287258"/>
                <a:gd name="connsiteX764" fmla="*/ 3467501 w 6857705"/>
                <a:gd name="connsiteY764" fmla="*/ 228619 h 287258"/>
                <a:gd name="connsiteX765" fmla="*/ 3462577 w 6857705"/>
                <a:gd name="connsiteY765" fmla="*/ 225751 h 287258"/>
                <a:gd name="connsiteX766" fmla="*/ 1753410 w 6857705"/>
                <a:gd name="connsiteY766" fmla="*/ 225751 h 287258"/>
                <a:gd name="connsiteX767" fmla="*/ 1751234 w 6857705"/>
                <a:gd name="connsiteY767" fmla="*/ 227145 h 287258"/>
                <a:gd name="connsiteX768" fmla="*/ 1719148 w 6857705"/>
                <a:gd name="connsiteY768" fmla="*/ 260941 h 287258"/>
                <a:gd name="connsiteX769" fmla="*/ 1706687 w 6857705"/>
                <a:gd name="connsiteY769" fmla="*/ 275201 h 287258"/>
                <a:gd name="connsiteX770" fmla="*/ 1705917 w 6857705"/>
                <a:gd name="connsiteY770" fmla="*/ 277262 h 287258"/>
                <a:gd name="connsiteX771" fmla="*/ 1710765 w 6857705"/>
                <a:gd name="connsiteY771" fmla="*/ 277020 h 287258"/>
                <a:gd name="connsiteX772" fmla="*/ 1716919 w 6857705"/>
                <a:gd name="connsiteY772" fmla="*/ 276524 h 287258"/>
                <a:gd name="connsiteX773" fmla="*/ 1724291 w 6857705"/>
                <a:gd name="connsiteY773" fmla="*/ 276340 h 287258"/>
                <a:gd name="connsiteX774" fmla="*/ 1755490 w 6857705"/>
                <a:gd name="connsiteY774" fmla="*/ 274774 h 287258"/>
                <a:gd name="connsiteX775" fmla="*/ 1806346 w 6857705"/>
                <a:gd name="connsiteY775" fmla="*/ 277999 h 287258"/>
                <a:gd name="connsiteX776" fmla="*/ 1758336 w 6857705"/>
                <a:gd name="connsiteY776" fmla="*/ 228619 h 287258"/>
                <a:gd name="connsiteX777" fmla="*/ 1753410 w 6857705"/>
                <a:gd name="connsiteY777" fmla="*/ 225751 h 287258"/>
                <a:gd name="connsiteX778" fmla="*/ 47803 w 6857705"/>
                <a:gd name="connsiteY778" fmla="*/ 225751 h 287258"/>
                <a:gd name="connsiteX779" fmla="*/ 45625 w 6857705"/>
                <a:gd name="connsiteY779" fmla="*/ 227145 h 287258"/>
                <a:gd name="connsiteX780" fmla="*/ 20058 w 6857705"/>
                <a:gd name="connsiteY780" fmla="*/ 254075 h 287258"/>
                <a:gd name="connsiteX781" fmla="*/ 19546 w 6857705"/>
                <a:gd name="connsiteY781" fmla="*/ 255643 h 287258"/>
                <a:gd name="connsiteX782" fmla="*/ 671 w 6857705"/>
                <a:gd name="connsiteY782" fmla="*/ 277245 h 287258"/>
                <a:gd name="connsiteX783" fmla="*/ 8831 w 6857705"/>
                <a:gd name="connsiteY783" fmla="*/ 276835 h 287258"/>
                <a:gd name="connsiteX784" fmla="*/ 12688 w 6857705"/>
                <a:gd name="connsiteY784" fmla="*/ 276524 h 287258"/>
                <a:gd name="connsiteX785" fmla="*/ 17313 w 6857705"/>
                <a:gd name="connsiteY785" fmla="*/ 276409 h 287258"/>
                <a:gd name="connsiteX786" fmla="*/ 49880 w 6857705"/>
                <a:gd name="connsiteY786" fmla="*/ 274775 h 287258"/>
                <a:gd name="connsiteX787" fmla="*/ 100738 w 6857705"/>
                <a:gd name="connsiteY787" fmla="*/ 277999 h 287258"/>
                <a:gd name="connsiteX788" fmla="*/ 52728 w 6857705"/>
                <a:gd name="connsiteY788" fmla="*/ 228619 h 287258"/>
                <a:gd name="connsiteX789" fmla="*/ 47803 w 6857705"/>
                <a:gd name="connsiteY789" fmla="*/ 225751 h 287258"/>
                <a:gd name="connsiteX790" fmla="*/ 5555630 w 6857705"/>
                <a:gd name="connsiteY790" fmla="*/ 225737 h 287258"/>
                <a:gd name="connsiteX791" fmla="*/ 5553028 w 6857705"/>
                <a:gd name="connsiteY791" fmla="*/ 227145 h 287258"/>
                <a:gd name="connsiteX792" fmla="*/ 5505262 w 6857705"/>
                <a:gd name="connsiteY792" fmla="*/ 274068 h 287258"/>
                <a:gd name="connsiteX793" fmla="*/ 5506976 w 6857705"/>
                <a:gd name="connsiteY793" fmla="*/ 277262 h 287258"/>
                <a:gd name="connsiteX794" fmla="*/ 5605692 w 6857705"/>
                <a:gd name="connsiteY794" fmla="*/ 277508 h 287258"/>
                <a:gd name="connsiteX795" fmla="*/ 5560866 w 6857705"/>
                <a:gd name="connsiteY795" fmla="*/ 229848 h 287258"/>
                <a:gd name="connsiteX796" fmla="*/ 5555630 w 6857705"/>
                <a:gd name="connsiteY796" fmla="*/ 225737 h 287258"/>
                <a:gd name="connsiteX797" fmla="*/ 3850020 w 6857705"/>
                <a:gd name="connsiteY797" fmla="*/ 225737 h 287258"/>
                <a:gd name="connsiteX798" fmla="*/ 3847419 w 6857705"/>
                <a:gd name="connsiteY798" fmla="*/ 227145 h 287258"/>
                <a:gd name="connsiteX799" fmla="*/ 3799654 w 6857705"/>
                <a:gd name="connsiteY799" fmla="*/ 274068 h 287258"/>
                <a:gd name="connsiteX800" fmla="*/ 3801367 w 6857705"/>
                <a:gd name="connsiteY800" fmla="*/ 277262 h 287258"/>
                <a:gd name="connsiteX801" fmla="*/ 3900084 w 6857705"/>
                <a:gd name="connsiteY801" fmla="*/ 277508 h 287258"/>
                <a:gd name="connsiteX802" fmla="*/ 3855258 w 6857705"/>
                <a:gd name="connsiteY802" fmla="*/ 229848 h 287258"/>
                <a:gd name="connsiteX803" fmla="*/ 3850020 w 6857705"/>
                <a:gd name="connsiteY803" fmla="*/ 225737 h 287258"/>
                <a:gd name="connsiteX804" fmla="*/ 2140857 w 6857705"/>
                <a:gd name="connsiteY804" fmla="*/ 225737 h 287258"/>
                <a:gd name="connsiteX805" fmla="*/ 2138254 w 6857705"/>
                <a:gd name="connsiteY805" fmla="*/ 227145 h 287258"/>
                <a:gd name="connsiteX806" fmla="*/ 2090489 w 6857705"/>
                <a:gd name="connsiteY806" fmla="*/ 274068 h 287258"/>
                <a:gd name="connsiteX807" fmla="*/ 2092204 w 6857705"/>
                <a:gd name="connsiteY807" fmla="*/ 277262 h 287258"/>
                <a:gd name="connsiteX808" fmla="*/ 2190918 w 6857705"/>
                <a:gd name="connsiteY808" fmla="*/ 277508 h 287258"/>
                <a:gd name="connsiteX809" fmla="*/ 2146091 w 6857705"/>
                <a:gd name="connsiteY809" fmla="*/ 229848 h 287258"/>
                <a:gd name="connsiteX810" fmla="*/ 2140857 w 6857705"/>
                <a:gd name="connsiteY810" fmla="*/ 225737 h 287258"/>
                <a:gd name="connsiteX811" fmla="*/ 435249 w 6857705"/>
                <a:gd name="connsiteY811" fmla="*/ 225737 h 287258"/>
                <a:gd name="connsiteX812" fmla="*/ 432646 w 6857705"/>
                <a:gd name="connsiteY812" fmla="*/ 227145 h 287258"/>
                <a:gd name="connsiteX813" fmla="*/ 384881 w 6857705"/>
                <a:gd name="connsiteY813" fmla="*/ 274068 h 287258"/>
                <a:gd name="connsiteX814" fmla="*/ 386596 w 6857705"/>
                <a:gd name="connsiteY814" fmla="*/ 277262 h 287258"/>
                <a:gd name="connsiteX815" fmla="*/ 485310 w 6857705"/>
                <a:gd name="connsiteY815" fmla="*/ 277508 h 287258"/>
                <a:gd name="connsiteX816" fmla="*/ 440485 w 6857705"/>
                <a:gd name="connsiteY816" fmla="*/ 229848 h 287258"/>
                <a:gd name="connsiteX817" fmla="*/ 435249 w 6857705"/>
                <a:gd name="connsiteY817" fmla="*/ 225737 h 287258"/>
                <a:gd name="connsiteX818" fmla="*/ 6856652 w 6857705"/>
                <a:gd name="connsiteY818" fmla="*/ 217318 h 287258"/>
                <a:gd name="connsiteX819" fmla="*/ 6844160 w 6857705"/>
                <a:gd name="connsiteY819" fmla="*/ 255643 h 287258"/>
                <a:gd name="connsiteX820" fmla="*/ 6825054 w 6857705"/>
                <a:gd name="connsiteY820" fmla="*/ 277508 h 287258"/>
                <a:gd name="connsiteX821" fmla="*/ 6837301 w 6857705"/>
                <a:gd name="connsiteY821" fmla="*/ 276524 h 287258"/>
                <a:gd name="connsiteX822" fmla="*/ 6856897 w 6857705"/>
                <a:gd name="connsiteY822" fmla="*/ 276033 h 287258"/>
                <a:gd name="connsiteX823" fmla="*/ 6856897 w 6857705"/>
                <a:gd name="connsiteY823" fmla="*/ 286625 h 287258"/>
                <a:gd name="connsiteX824" fmla="*/ 6785406 w 6857705"/>
                <a:gd name="connsiteY824" fmla="*/ 286625 h 287258"/>
                <a:gd name="connsiteX825" fmla="*/ 6785618 w 6857705"/>
                <a:gd name="connsiteY825" fmla="*/ 286351 h 287258"/>
                <a:gd name="connsiteX826" fmla="*/ 6849793 w 6857705"/>
                <a:gd name="connsiteY826" fmla="*/ 222232 h 287258"/>
                <a:gd name="connsiteX827" fmla="*/ 6856652 w 6857705"/>
                <a:gd name="connsiteY827" fmla="*/ 217318 h 287258"/>
                <a:gd name="connsiteX828" fmla="*/ 6121313 w 6857705"/>
                <a:gd name="connsiteY828" fmla="*/ 207738 h 287258"/>
                <a:gd name="connsiteX829" fmla="*/ 6117638 w 6857705"/>
                <a:gd name="connsiteY829" fmla="*/ 211177 h 287258"/>
                <a:gd name="connsiteX830" fmla="*/ 6120578 w 6857705"/>
                <a:gd name="connsiteY830" fmla="*/ 213387 h 287258"/>
                <a:gd name="connsiteX831" fmla="*/ 6123027 w 6857705"/>
                <a:gd name="connsiteY831" fmla="*/ 210439 h 287258"/>
                <a:gd name="connsiteX832" fmla="*/ 6121313 w 6857705"/>
                <a:gd name="connsiteY832" fmla="*/ 207738 h 287258"/>
                <a:gd name="connsiteX833" fmla="*/ 4415704 w 6857705"/>
                <a:gd name="connsiteY833" fmla="*/ 207738 h 287258"/>
                <a:gd name="connsiteX834" fmla="*/ 4412030 w 6857705"/>
                <a:gd name="connsiteY834" fmla="*/ 211177 h 287258"/>
                <a:gd name="connsiteX835" fmla="*/ 4414970 w 6857705"/>
                <a:gd name="connsiteY835" fmla="*/ 213387 h 287258"/>
                <a:gd name="connsiteX836" fmla="*/ 4417420 w 6857705"/>
                <a:gd name="connsiteY836" fmla="*/ 210439 h 287258"/>
                <a:gd name="connsiteX837" fmla="*/ 4415704 w 6857705"/>
                <a:gd name="connsiteY837" fmla="*/ 207738 h 287258"/>
                <a:gd name="connsiteX838" fmla="*/ 2706539 w 6857705"/>
                <a:gd name="connsiteY838" fmla="*/ 207738 h 287258"/>
                <a:gd name="connsiteX839" fmla="*/ 2702865 w 6857705"/>
                <a:gd name="connsiteY839" fmla="*/ 211177 h 287258"/>
                <a:gd name="connsiteX840" fmla="*/ 2705804 w 6857705"/>
                <a:gd name="connsiteY840" fmla="*/ 213387 h 287258"/>
                <a:gd name="connsiteX841" fmla="*/ 2708252 w 6857705"/>
                <a:gd name="connsiteY841" fmla="*/ 210439 h 287258"/>
                <a:gd name="connsiteX842" fmla="*/ 2706539 w 6857705"/>
                <a:gd name="connsiteY842" fmla="*/ 207738 h 287258"/>
                <a:gd name="connsiteX843" fmla="*/ 1000930 w 6857705"/>
                <a:gd name="connsiteY843" fmla="*/ 207738 h 287258"/>
                <a:gd name="connsiteX844" fmla="*/ 997256 w 6857705"/>
                <a:gd name="connsiteY844" fmla="*/ 211177 h 287258"/>
                <a:gd name="connsiteX845" fmla="*/ 1000196 w 6857705"/>
                <a:gd name="connsiteY845" fmla="*/ 213387 h 287258"/>
                <a:gd name="connsiteX846" fmla="*/ 1002646 w 6857705"/>
                <a:gd name="connsiteY846" fmla="*/ 210439 h 287258"/>
                <a:gd name="connsiteX847" fmla="*/ 1000930 w 6857705"/>
                <a:gd name="connsiteY847" fmla="*/ 207738 h 287258"/>
                <a:gd name="connsiteX848" fmla="*/ 5346749 w 6857705"/>
                <a:gd name="connsiteY848" fmla="*/ 200765 h 287258"/>
                <a:gd name="connsiteX849" fmla="*/ 5356087 w 6857705"/>
                <a:gd name="connsiteY849" fmla="*/ 201595 h 287258"/>
                <a:gd name="connsiteX850" fmla="*/ 5415366 w 6857705"/>
                <a:gd name="connsiteY850" fmla="*/ 258346 h 287258"/>
                <a:gd name="connsiteX851" fmla="*/ 5444024 w 6857705"/>
                <a:gd name="connsiteY851" fmla="*/ 285123 h 287258"/>
                <a:gd name="connsiteX852" fmla="*/ 5442681 w 6857705"/>
                <a:gd name="connsiteY852" fmla="*/ 286625 h 287258"/>
                <a:gd name="connsiteX853" fmla="*/ 5260532 w 6857705"/>
                <a:gd name="connsiteY853" fmla="*/ 286625 h 287258"/>
                <a:gd name="connsiteX854" fmla="*/ 5340901 w 6857705"/>
                <a:gd name="connsiteY854" fmla="*/ 207492 h 287258"/>
                <a:gd name="connsiteX855" fmla="*/ 5346749 w 6857705"/>
                <a:gd name="connsiteY855" fmla="*/ 200765 h 287258"/>
                <a:gd name="connsiteX856" fmla="*/ 3641142 w 6857705"/>
                <a:gd name="connsiteY856" fmla="*/ 200765 h 287258"/>
                <a:gd name="connsiteX857" fmla="*/ 3650481 w 6857705"/>
                <a:gd name="connsiteY857" fmla="*/ 201595 h 287258"/>
                <a:gd name="connsiteX858" fmla="*/ 3709757 w 6857705"/>
                <a:gd name="connsiteY858" fmla="*/ 258346 h 287258"/>
                <a:gd name="connsiteX859" fmla="*/ 3738417 w 6857705"/>
                <a:gd name="connsiteY859" fmla="*/ 285123 h 287258"/>
                <a:gd name="connsiteX860" fmla="*/ 3737073 w 6857705"/>
                <a:gd name="connsiteY860" fmla="*/ 286625 h 287258"/>
                <a:gd name="connsiteX861" fmla="*/ 3554923 w 6857705"/>
                <a:gd name="connsiteY861" fmla="*/ 286625 h 287258"/>
                <a:gd name="connsiteX862" fmla="*/ 3635293 w 6857705"/>
                <a:gd name="connsiteY862" fmla="*/ 207492 h 287258"/>
                <a:gd name="connsiteX863" fmla="*/ 3641142 w 6857705"/>
                <a:gd name="connsiteY863" fmla="*/ 200765 h 287258"/>
                <a:gd name="connsiteX864" fmla="*/ 1931975 w 6857705"/>
                <a:gd name="connsiteY864" fmla="*/ 200765 h 287258"/>
                <a:gd name="connsiteX865" fmla="*/ 1941314 w 6857705"/>
                <a:gd name="connsiteY865" fmla="*/ 201595 h 287258"/>
                <a:gd name="connsiteX866" fmla="*/ 2000593 w 6857705"/>
                <a:gd name="connsiteY866" fmla="*/ 258346 h 287258"/>
                <a:gd name="connsiteX867" fmla="*/ 2029252 w 6857705"/>
                <a:gd name="connsiteY867" fmla="*/ 285123 h 287258"/>
                <a:gd name="connsiteX868" fmla="*/ 2027908 w 6857705"/>
                <a:gd name="connsiteY868" fmla="*/ 286625 h 287258"/>
                <a:gd name="connsiteX869" fmla="*/ 1845758 w 6857705"/>
                <a:gd name="connsiteY869" fmla="*/ 286625 h 287258"/>
                <a:gd name="connsiteX870" fmla="*/ 1926128 w 6857705"/>
                <a:gd name="connsiteY870" fmla="*/ 207492 h 287258"/>
                <a:gd name="connsiteX871" fmla="*/ 1931975 w 6857705"/>
                <a:gd name="connsiteY871" fmla="*/ 200765 h 287258"/>
                <a:gd name="connsiteX872" fmla="*/ 226367 w 6857705"/>
                <a:gd name="connsiteY872" fmla="*/ 200765 h 287258"/>
                <a:gd name="connsiteX873" fmla="*/ 235706 w 6857705"/>
                <a:gd name="connsiteY873" fmla="*/ 201595 h 287258"/>
                <a:gd name="connsiteX874" fmla="*/ 294984 w 6857705"/>
                <a:gd name="connsiteY874" fmla="*/ 258346 h 287258"/>
                <a:gd name="connsiteX875" fmla="*/ 323644 w 6857705"/>
                <a:gd name="connsiteY875" fmla="*/ 285123 h 287258"/>
                <a:gd name="connsiteX876" fmla="*/ 322299 w 6857705"/>
                <a:gd name="connsiteY876" fmla="*/ 286625 h 287258"/>
                <a:gd name="connsiteX877" fmla="*/ 140152 w 6857705"/>
                <a:gd name="connsiteY877" fmla="*/ 286625 h 287258"/>
                <a:gd name="connsiteX878" fmla="*/ 220519 w 6857705"/>
                <a:gd name="connsiteY878" fmla="*/ 207492 h 287258"/>
                <a:gd name="connsiteX879" fmla="*/ 226367 w 6857705"/>
                <a:gd name="connsiteY879" fmla="*/ 200765 h 287258"/>
                <a:gd name="connsiteX880" fmla="*/ 3079807 w 6857705"/>
                <a:gd name="connsiteY880" fmla="*/ 200613 h 287258"/>
                <a:gd name="connsiteX881" fmla="*/ 3086115 w 6857705"/>
                <a:gd name="connsiteY881" fmla="*/ 205280 h 287258"/>
                <a:gd name="connsiteX882" fmla="*/ 3150291 w 6857705"/>
                <a:gd name="connsiteY882" fmla="*/ 268910 h 287258"/>
                <a:gd name="connsiteX883" fmla="*/ 3168663 w 6857705"/>
                <a:gd name="connsiteY883" fmla="*/ 283650 h 287258"/>
                <a:gd name="connsiteX884" fmla="*/ 3166994 w 6857705"/>
                <a:gd name="connsiteY884" fmla="*/ 286625 h 287258"/>
                <a:gd name="connsiteX885" fmla="*/ 2983238 w 6857705"/>
                <a:gd name="connsiteY885" fmla="*/ 286625 h 287258"/>
                <a:gd name="connsiteX886" fmla="*/ 2985046 w 6857705"/>
                <a:gd name="connsiteY886" fmla="*/ 284878 h 287258"/>
                <a:gd name="connsiteX887" fmla="*/ 2990190 w 6857705"/>
                <a:gd name="connsiteY887" fmla="*/ 279965 h 287258"/>
                <a:gd name="connsiteX888" fmla="*/ 3068819 w 6857705"/>
                <a:gd name="connsiteY888" fmla="*/ 203314 h 287258"/>
                <a:gd name="connsiteX889" fmla="*/ 3073408 w 6857705"/>
                <a:gd name="connsiteY889" fmla="*/ 203314 h 287258"/>
                <a:gd name="connsiteX890" fmla="*/ 5556671 w 6857705"/>
                <a:gd name="connsiteY890" fmla="*/ 200182 h 287258"/>
                <a:gd name="connsiteX891" fmla="*/ 5563559 w 6857705"/>
                <a:gd name="connsiteY891" fmla="*/ 204542 h 287258"/>
                <a:gd name="connsiteX892" fmla="*/ 5603488 w 6857705"/>
                <a:gd name="connsiteY892" fmla="*/ 243606 h 287258"/>
                <a:gd name="connsiteX893" fmla="*/ 5635332 w 6857705"/>
                <a:gd name="connsiteY893" fmla="*/ 272595 h 287258"/>
                <a:gd name="connsiteX894" fmla="*/ 5648559 w 6857705"/>
                <a:gd name="connsiteY894" fmla="*/ 282175 h 287258"/>
                <a:gd name="connsiteX895" fmla="*/ 5644395 w 6857705"/>
                <a:gd name="connsiteY895" fmla="*/ 286351 h 287258"/>
                <a:gd name="connsiteX896" fmla="*/ 5644272 w 6857705"/>
                <a:gd name="connsiteY896" fmla="*/ 286625 h 287258"/>
                <a:gd name="connsiteX897" fmla="*/ 5466778 w 6857705"/>
                <a:gd name="connsiteY897" fmla="*/ 286625 h 287258"/>
                <a:gd name="connsiteX898" fmla="*/ 5549599 w 6857705"/>
                <a:gd name="connsiteY898" fmla="*/ 203560 h 287258"/>
                <a:gd name="connsiteX899" fmla="*/ 5556671 w 6857705"/>
                <a:gd name="connsiteY899" fmla="*/ 200182 h 287258"/>
                <a:gd name="connsiteX900" fmla="*/ 3851063 w 6857705"/>
                <a:gd name="connsiteY900" fmla="*/ 200182 h 287258"/>
                <a:gd name="connsiteX901" fmla="*/ 3857953 w 6857705"/>
                <a:gd name="connsiteY901" fmla="*/ 204542 h 287258"/>
                <a:gd name="connsiteX902" fmla="*/ 3897879 w 6857705"/>
                <a:gd name="connsiteY902" fmla="*/ 243606 h 287258"/>
                <a:gd name="connsiteX903" fmla="*/ 3929723 w 6857705"/>
                <a:gd name="connsiteY903" fmla="*/ 272595 h 287258"/>
                <a:gd name="connsiteX904" fmla="*/ 3942950 w 6857705"/>
                <a:gd name="connsiteY904" fmla="*/ 282175 h 287258"/>
                <a:gd name="connsiteX905" fmla="*/ 3938786 w 6857705"/>
                <a:gd name="connsiteY905" fmla="*/ 286351 h 287258"/>
                <a:gd name="connsiteX906" fmla="*/ 3938663 w 6857705"/>
                <a:gd name="connsiteY906" fmla="*/ 286625 h 287258"/>
                <a:gd name="connsiteX907" fmla="*/ 3761169 w 6857705"/>
                <a:gd name="connsiteY907" fmla="*/ 286625 h 287258"/>
                <a:gd name="connsiteX908" fmla="*/ 3843991 w 6857705"/>
                <a:gd name="connsiteY908" fmla="*/ 203560 h 287258"/>
                <a:gd name="connsiteX909" fmla="*/ 3851063 w 6857705"/>
                <a:gd name="connsiteY909" fmla="*/ 200182 h 287258"/>
                <a:gd name="connsiteX910" fmla="*/ 2141897 w 6857705"/>
                <a:gd name="connsiteY910" fmla="*/ 200182 h 287258"/>
                <a:gd name="connsiteX911" fmla="*/ 2148786 w 6857705"/>
                <a:gd name="connsiteY911" fmla="*/ 204542 h 287258"/>
                <a:gd name="connsiteX912" fmla="*/ 2188713 w 6857705"/>
                <a:gd name="connsiteY912" fmla="*/ 243606 h 287258"/>
                <a:gd name="connsiteX913" fmla="*/ 2220558 w 6857705"/>
                <a:gd name="connsiteY913" fmla="*/ 272595 h 287258"/>
                <a:gd name="connsiteX914" fmla="*/ 2233784 w 6857705"/>
                <a:gd name="connsiteY914" fmla="*/ 282175 h 287258"/>
                <a:gd name="connsiteX915" fmla="*/ 2229621 w 6857705"/>
                <a:gd name="connsiteY915" fmla="*/ 286351 h 287258"/>
                <a:gd name="connsiteX916" fmla="*/ 2229498 w 6857705"/>
                <a:gd name="connsiteY916" fmla="*/ 286625 h 287258"/>
                <a:gd name="connsiteX917" fmla="*/ 2052004 w 6857705"/>
                <a:gd name="connsiteY917" fmla="*/ 286625 h 287258"/>
                <a:gd name="connsiteX918" fmla="*/ 2134824 w 6857705"/>
                <a:gd name="connsiteY918" fmla="*/ 203560 h 287258"/>
                <a:gd name="connsiteX919" fmla="*/ 2141897 w 6857705"/>
                <a:gd name="connsiteY919" fmla="*/ 200182 h 287258"/>
                <a:gd name="connsiteX920" fmla="*/ 436289 w 6857705"/>
                <a:gd name="connsiteY920" fmla="*/ 200182 h 287258"/>
                <a:gd name="connsiteX921" fmla="*/ 443179 w 6857705"/>
                <a:gd name="connsiteY921" fmla="*/ 204542 h 287258"/>
                <a:gd name="connsiteX922" fmla="*/ 483106 w 6857705"/>
                <a:gd name="connsiteY922" fmla="*/ 243606 h 287258"/>
                <a:gd name="connsiteX923" fmla="*/ 514949 w 6857705"/>
                <a:gd name="connsiteY923" fmla="*/ 272595 h 287258"/>
                <a:gd name="connsiteX924" fmla="*/ 528175 w 6857705"/>
                <a:gd name="connsiteY924" fmla="*/ 282175 h 287258"/>
                <a:gd name="connsiteX925" fmla="*/ 524012 w 6857705"/>
                <a:gd name="connsiteY925" fmla="*/ 286351 h 287258"/>
                <a:gd name="connsiteX926" fmla="*/ 523888 w 6857705"/>
                <a:gd name="connsiteY926" fmla="*/ 286625 h 287258"/>
                <a:gd name="connsiteX927" fmla="*/ 346396 w 6857705"/>
                <a:gd name="connsiteY927" fmla="*/ 286625 h 287258"/>
                <a:gd name="connsiteX928" fmla="*/ 429217 w 6857705"/>
                <a:gd name="connsiteY928" fmla="*/ 203560 h 287258"/>
                <a:gd name="connsiteX929" fmla="*/ 436289 w 6857705"/>
                <a:gd name="connsiteY929" fmla="*/ 200182 h 287258"/>
                <a:gd name="connsiteX930" fmla="*/ 5920575 w 6857705"/>
                <a:gd name="connsiteY930" fmla="*/ 200153 h 287258"/>
                <a:gd name="connsiteX931" fmla="*/ 5926576 w 6857705"/>
                <a:gd name="connsiteY931" fmla="*/ 202332 h 287258"/>
                <a:gd name="connsiteX932" fmla="*/ 5993693 w 6857705"/>
                <a:gd name="connsiteY932" fmla="*/ 268172 h 287258"/>
                <a:gd name="connsiteX933" fmla="*/ 6012799 w 6857705"/>
                <a:gd name="connsiteY933" fmla="*/ 283896 h 287258"/>
                <a:gd name="connsiteX934" fmla="*/ 6011287 w 6857705"/>
                <a:gd name="connsiteY934" fmla="*/ 286625 h 287258"/>
                <a:gd name="connsiteX935" fmla="*/ 5830777 w 6857705"/>
                <a:gd name="connsiteY935" fmla="*/ 286625 h 287258"/>
                <a:gd name="connsiteX936" fmla="*/ 5832272 w 6857705"/>
                <a:gd name="connsiteY936" fmla="*/ 284878 h 287258"/>
                <a:gd name="connsiteX937" fmla="*/ 5832271 w 6857705"/>
                <a:gd name="connsiteY937" fmla="*/ 284878 h 287258"/>
                <a:gd name="connsiteX938" fmla="*/ 5838150 w 6857705"/>
                <a:gd name="connsiteY938" fmla="*/ 279718 h 287258"/>
                <a:gd name="connsiteX939" fmla="*/ 5916043 w 6857705"/>
                <a:gd name="connsiteY939" fmla="*/ 204051 h 287258"/>
                <a:gd name="connsiteX940" fmla="*/ 5920575 w 6857705"/>
                <a:gd name="connsiteY940" fmla="*/ 200153 h 287258"/>
                <a:gd name="connsiteX941" fmla="*/ 4214969 w 6857705"/>
                <a:gd name="connsiteY941" fmla="*/ 200153 h 287258"/>
                <a:gd name="connsiteX942" fmla="*/ 4220968 w 6857705"/>
                <a:gd name="connsiteY942" fmla="*/ 202332 h 287258"/>
                <a:gd name="connsiteX943" fmla="*/ 4288085 w 6857705"/>
                <a:gd name="connsiteY943" fmla="*/ 268172 h 287258"/>
                <a:gd name="connsiteX944" fmla="*/ 4307192 w 6857705"/>
                <a:gd name="connsiteY944" fmla="*/ 283896 h 287258"/>
                <a:gd name="connsiteX945" fmla="*/ 4305680 w 6857705"/>
                <a:gd name="connsiteY945" fmla="*/ 286625 h 287258"/>
                <a:gd name="connsiteX946" fmla="*/ 4125170 w 6857705"/>
                <a:gd name="connsiteY946" fmla="*/ 286625 h 287258"/>
                <a:gd name="connsiteX947" fmla="*/ 4126663 w 6857705"/>
                <a:gd name="connsiteY947" fmla="*/ 284878 h 287258"/>
                <a:gd name="connsiteX948" fmla="*/ 4132543 w 6857705"/>
                <a:gd name="connsiteY948" fmla="*/ 279718 h 287258"/>
                <a:gd name="connsiteX949" fmla="*/ 4210437 w 6857705"/>
                <a:gd name="connsiteY949" fmla="*/ 204051 h 287258"/>
                <a:gd name="connsiteX950" fmla="*/ 4214969 w 6857705"/>
                <a:gd name="connsiteY950" fmla="*/ 200153 h 287258"/>
                <a:gd name="connsiteX951" fmla="*/ 2505802 w 6857705"/>
                <a:gd name="connsiteY951" fmla="*/ 200153 h 287258"/>
                <a:gd name="connsiteX952" fmla="*/ 2511803 w 6857705"/>
                <a:gd name="connsiteY952" fmla="*/ 202332 h 287258"/>
                <a:gd name="connsiteX953" fmla="*/ 2578919 w 6857705"/>
                <a:gd name="connsiteY953" fmla="*/ 268172 h 287258"/>
                <a:gd name="connsiteX954" fmla="*/ 2598025 w 6857705"/>
                <a:gd name="connsiteY954" fmla="*/ 283896 h 287258"/>
                <a:gd name="connsiteX955" fmla="*/ 2596513 w 6857705"/>
                <a:gd name="connsiteY955" fmla="*/ 286625 h 287258"/>
                <a:gd name="connsiteX956" fmla="*/ 2416003 w 6857705"/>
                <a:gd name="connsiteY956" fmla="*/ 286625 h 287258"/>
                <a:gd name="connsiteX957" fmla="*/ 2417498 w 6857705"/>
                <a:gd name="connsiteY957" fmla="*/ 284878 h 287258"/>
                <a:gd name="connsiteX958" fmla="*/ 2417496 w 6857705"/>
                <a:gd name="connsiteY958" fmla="*/ 284878 h 287258"/>
                <a:gd name="connsiteX959" fmla="*/ 2423376 w 6857705"/>
                <a:gd name="connsiteY959" fmla="*/ 279718 h 287258"/>
                <a:gd name="connsiteX960" fmla="*/ 2501269 w 6857705"/>
                <a:gd name="connsiteY960" fmla="*/ 204051 h 287258"/>
                <a:gd name="connsiteX961" fmla="*/ 2505802 w 6857705"/>
                <a:gd name="connsiteY961" fmla="*/ 200153 h 287258"/>
                <a:gd name="connsiteX962" fmla="*/ 800194 w 6857705"/>
                <a:gd name="connsiteY962" fmla="*/ 200153 h 287258"/>
                <a:gd name="connsiteX963" fmla="*/ 806194 w 6857705"/>
                <a:gd name="connsiteY963" fmla="*/ 202332 h 287258"/>
                <a:gd name="connsiteX964" fmla="*/ 873311 w 6857705"/>
                <a:gd name="connsiteY964" fmla="*/ 268172 h 287258"/>
                <a:gd name="connsiteX965" fmla="*/ 892417 w 6857705"/>
                <a:gd name="connsiteY965" fmla="*/ 283896 h 287258"/>
                <a:gd name="connsiteX966" fmla="*/ 890905 w 6857705"/>
                <a:gd name="connsiteY966" fmla="*/ 286625 h 287258"/>
                <a:gd name="connsiteX967" fmla="*/ 710395 w 6857705"/>
                <a:gd name="connsiteY967" fmla="*/ 286625 h 287258"/>
                <a:gd name="connsiteX968" fmla="*/ 711889 w 6857705"/>
                <a:gd name="connsiteY968" fmla="*/ 284878 h 287258"/>
                <a:gd name="connsiteX969" fmla="*/ 717768 w 6857705"/>
                <a:gd name="connsiteY969" fmla="*/ 279718 h 287258"/>
                <a:gd name="connsiteX970" fmla="*/ 795663 w 6857705"/>
                <a:gd name="connsiteY970" fmla="*/ 204051 h 287258"/>
                <a:gd name="connsiteX971" fmla="*/ 800194 w 6857705"/>
                <a:gd name="connsiteY971" fmla="*/ 200153 h 287258"/>
                <a:gd name="connsiteX972" fmla="*/ 6306495 w 6857705"/>
                <a:gd name="connsiteY972" fmla="*/ 200030 h 287258"/>
                <a:gd name="connsiteX973" fmla="*/ 6312864 w 6857705"/>
                <a:gd name="connsiteY973" fmla="*/ 201595 h 287258"/>
                <a:gd name="connsiteX974" fmla="*/ 6378021 w 6857705"/>
                <a:gd name="connsiteY974" fmla="*/ 265962 h 287258"/>
                <a:gd name="connsiteX975" fmla="*/ 6392934 w 6857705"/>
                <a:gd name="connsiteY975" fmla="*/ 281818 h 287258"/>
                <a:gd name="connsiteX976" fmla="*/ 6399820 w 6857705"/>
                <a:gd name="connsiteY976" fmla="*/ 284878 h 287258"/>
                <a:gd name="connsiteX977" fmla="*/ 6395320 w 6857705"/>
                <a:gd name="connsiteY977" fmla="*/ 284725 h 287258"/>
                <a:gd name="connsiteX978" fmla="*/ 6393704 w 6857705"/>
                <a:gd name="connsiteY978" fmla="*/ 286625 h 287258"/>
                <a:gd name="connsiteX979" fmla="*/ 6218038 w 6857705"/>
                <a:gd name="connsiteY979" fmla="*/ 286625 h 287258"/>
                <a:gd name="connsiteX980" fmla="*/ 6233989 w 6857705"/>
                <a:gd name="connsiteY980" fmla="*/ 270629 h 287258"/>
                <a:gd name="connsiteX981" fmla="*/ 6301596 w 6857705"/>
                <a:gd name="connsiteY981" fmla="*/ 204542 h 287258"/>
                <a:gd name="connsiteX982" fmla="*/ 6306495 w 6857705"/>
                <a:gd name="connsiteY982" fmla="*/ 200030 h 287258"/>
                <a:gd name="connsiteX983" fmla="*/ 4600886 w 6857705"/>
                <a:gd name="connsiteY983" fmla="*/ 200030 h 287258"/>
                <a:gd name="connsiteX984" fmla="*/ 4607255 w 6857705"/>
                <a:gd name="connsiteY984" fmla="*/ 201595 h 287258"/>
                <a:gd name="connsiteX985" fmla="*/ 4672411 w 6857705"/>
                <a:gd name="connsiteY985" fmla="*/ 265962 h 287258"/>
                <a:gd name="connsiteX986" fmla="*/ 4687327 w 6857705"/>
                <a:gd name="connsiteY986" fmla="*/ 281818 h 287258"/>
                <a:gd name="connsiteX987" fmla="*/ 4694212 w 6857705"/>
                <a:gd name="connsiteY987" fmla="*/ 284878 h 287258"/>
                <a:gd name="connsiteX988" fmla="*/ 4689711 w 6857705"/>
                <a:gd name="connsiteY988" fmla="*/ 284725 h 287258"/>
                <a:gd name="connsiteX989" fmla="*/ 4688094 w 6857705"/>
                <a:gd name="connsiteY989" fmla="*/ 286625 h 287258"/>
                <a:gd name="connsiteX990" fmla="*/ 4512430 w 6857705"/>
                <a:gd name="connsiteY990" fmla="*/ 286625 h 287258"/>
                <a:gd name="connsiteX991" fmla="*/ 4528380 w 6857705"/>
                <a:gd name="connsiteY991" fmla="*/ 270629 h 287258"/>
                <a:gd name="connsiteX992" fmla="*/ 4595987 w 6857705"/>
                <a:gd name="connsiteY992" fmla="*/ 204542 h 287258"/>
                <a:gd name="connsiteX993" fmla="*/ 4600886 w 6857705"/>
                <a:gd name="connsiteY993" fmla="*/ 200030 h 287258"/>
                <a:gd name="connsiteX994" fmla="*/ 2891721 w 6857705"/>
                <a:gd name="connsiteY994" fmla="*/ 200030 h 287258"/>
                <a:gd name="connsiteX995" fmla="*/ 2898090 w 6857705"/>
                <a:gd name="connsiteY995" fmla="*/ 201595 h 287258"/>
                <a:gd name="connsiteX996" fmla="*/ 2963246 w 6857705"/>
                <a:gd name="connsiteY996" fmla="*/ 265962 h 287258"/>
                <a:gd name="connsiteX997" fmla="*/ 2978161 w 6857705"/>
                <a:gd name="connsiteY997" fmla="*/ 281818 h 287258"/>
                <a:gd name="connsiteX998" fmla="*/ 2985046 w 6857705"/>
                <a:gd name="connsiteY998" fmla="*/ 284878 h 287258"/>
                <a:gd name="connsiteX999" fmla="*/ 2980546 w 6857705"/>
                <a:gd name="connsiteY999" fmla="*/ 284725 h 287258"/>
                <a:gd name="connsiteX1000" fmla="*/ 2978929 w 6857705"/>
                <a:gd name="connsiteY1000" fmla="*/ 286625 h 287258"/>
                <a:gd name="connsiteX1001" fmla="*/ 2803266 w 6857705"/>
                <a:gd name="connsiteY1001" fmla="*/ 286625 h 287258"/>
                <a:gd name="connsiteX1002" fmla="*/ 2819215 w 6857705"/>
                <a:gd name="connsiteY1002" fmla="*/ 270629 h 287258"/>
                <a:gd name="connsiteX1003" fmla="*/ 2886822 w 6857705"/>
                <a:gd name="connsiteY1003" fmla="*/ 204542 h 287258"/>
                <a:gd name="connsiteX1004" fmla="*/ 2891721 w 6857705"/>
                <a:gd name="connsiteY1004" fmla="*/ 200030 h 287258"/>
                <a:gd name="connsiteX1005" fmla="*/ 1186113 w 6857705"/>
                <a:gd name="connsiteY1005" fmla="*/ 200030 h 287258"/>
                <a:gd name="connsiteX1006" fmla="*/ 1192481 w 6857705"/>
                <a:gd name="connsiteY1006" fmla="*/ 201595 h 287258"/>
                <a:gd name="connsiteX1007" fmla="*/ 1257637 w 6857705"/>
                <a:gd name="connsiteY1007" fmla="*/ 265962 h 287258"/>
                <a:gd name="connsiteX1008" fmla="*/ 1272553 w 6857705"/>
                <a:gd name="connsiteY1008" fmla="*/ 281818 h 287258"/>
                <a:gd name="connsiteX1009" fmla="*/ 1279438 w 6857705"/>
                <a:gd name="connsiteY1009" fmla="*/ 284878 h 287258"/>
                <a:gd name="connsiteX1010" fmla="*/ 1274936 w 6857705"/>
                <a:gd name="connsiteY1010" fmla="*/ 284725 h 287258"/>
                <a:gd name="connsiteX1011" fmla="*/ 1273320 w 6857705"/>
                <a:gd name="connsiteY1011" fmla="*/ 286625 h 287258"/>
                <a:gd name="connsiteX1012" fmla="*/ 1097658 w 6857705"/>
                <a:gd name="connsiteY1012" fmla="*/ 286625 h 287258"/>
                <a:gd name="connsiteX1013" fmla="*/ 1113607 w 6857705"/>
                <a:gd name="connsiteY1013" fmla="*/ 270629 h 287258"/>
                <a:gd name="connsiteX1014" fmla="*/ 1181214 w 6857705"/>
                <a:gd name="connsiteY1014" fmla="*/ 204542 h 287258"/>
                <a:gd name="connsiteX1015" fmla="*/ 1186113 w 6857705"/>
                <a:gd name="connsiteY1015" fmla="*/ 200030 h 287258"/>
                <a:gd name="connsiteX1016" fmla="*/ 6490023 w 6857705"/>
                <a:gd name="connsiteY1016" fmla="*/ 199630 h 287258"/>
                <a:gd name="connsiteX1017" fmla="*/ 6496087 w 6857705"/>
                <a:gd name="connsiteY1017" fmla="*/ 203314 h 287258"/>
                <a:gd name="connsiteX1018" fmla="*/ 6515436 w 6857705"/>
                <a:gd name="connsiteY1018" fmla="*/ 222723 h 287258"/>
                <a:gd name="connsiteX1019" fmla="*/ 6561243 w 6857705"/>
                <a:gd name="connsiteY1019" fmla="*/ 266453 h 287258"/>
                <a:gd name="connsiteX1020" fmla="*/ 6580348 w 6857705"/>
                <a:gd name="connsiteY1020" fmla="*/ 283403 h 287258"/>
                <a:gd name="connsiteX1021" fmla="*/ 6578182 w 6857705"/>
                <a:gd name="connsiteY1021" fmla="*/ 286625 h 287258"/>
                <a:gd name="connsiteX1022" fmla="*/ 6556051 w 6857705"/>
                <a:gd name="connsiteY1022" fmla="*/ 286625 h 287258"/>
                <a:gd name="connsiteX1023" fmla="*/ 6560998 w 6857705"/>
                <a:gd name="connsiteY1023" fmla="*/ 283159 h 287258"/>
                <a:gd name="connsiteX1024" fmla="*/ 6563202 w 6857705"/>
                <a:gd name="connsiteY1024" fmla="*/ 276771 h 287258"/>
                <a:gd name="connsiteX1025" fmla="*/ 6552670 w 6857705"/>
                <a:gd name="connsiteY1025" fmla="*/ 265225 h 287258"/>
                <a:gd name="connsiteX1026" fmla="*/ 6555854 w 6857705"/>
                <a:gd name="connsiteY1026" fmla="*/ 273823 h 287258"/>
                <a:gd name="connsiteX1027" fmla="*/ 6553893 w 6857705"/>
                <a:gd name="connsiteY1027" fmla="*/ 279474 h 287258"/>
                <a:gd name="connsiteX1028" fmla="*/ 6550955 w 6857705"/>
                <a:gd name="connsiteY1028" fmla="*/ 282421 h 287258"/>
                <a:gd name="connsiteX1029" fmla="*/ 6553893 w 6857705"/>
                <a:gd name="connsiteY1029" fmla="*/ 279472 h 287258"/>
                <a:gd name="connsiteX1030" fmla="*/ 6549730 w 6857705"/>
                <a:gd name="connsiteY1030" fmla="*/ 277414 h 287258"/>
                <a:gd name="connsiteX1031" fmla="*/ 6544829 w 6857705"/>
                <a:gd name="connsiteY1031" fmla="*/ 278490 h 287258"/>
                <a:gd name="connsiteX1032" fmla="*/ 6550955 w 6857705"/>
                <a:gd name="connsiteY1032" fmla="*/ 282421 h 287258"/>
                <a:gd name="connsiteX1033" fmla="*/ 6555288 w 6857705"/>
                <a:gd name="connsiteY1033" fmla="*/ 286625 h 287258"/>
                <a:gd name="connsiteX1034" fmla="*/ 6398011 w 6857705"/>
                <a:gd name="connsiteY1034" fmla="*/ 286625 h 287258"/>
                <a:gd name="connsiteX1035" fmla="*/ 6399820 w 6857705"/>
                <a:gd name="connsiteY1035" fmla="*/ 284878 h 287258"/>
                <a:gd name="connsiteX1036" fmla="*/ 6404964 w 6857705"/>
                <a:gd name="connsiteY1036" fmla="*/ 279965 h 287258"/>
                <a:gd name="connsiteX1037" fmla="*/ 6483593 w 6857705"/>
                <a:gd name="connsiteY1037" fmla="*/ 203314 h 287258"/>
                <a:gd name="connsiteX1038" fmla="*/ 6490023 w 6857705"/>
                <a:gd name="connsiteY1038" fmla="*/ 199630 h 287258"/>
                <a:gd name="connsiteX1039" fmla="*/ 4784415 w 6857705"/>
                <a:gd name="connsiteY1039" fmla="*/ 199630 h 287258"/>
                <a:gd name="connsiteX1040" fmla="*/ 4790478 w 6857705"/>
                <a:gd name="connsiteY1040" fmla="*/ 203314 h 287258"/>
                <a:gd name="connsiteX1041" fmla="*/ 4809827 w 6857705"/>
                <a:gd name="connsiteY1041" fmla="*/ 222723 h 287258"/>
                <a:gd name="connsiteX1042" fmla="*/ 4855635 w 6857705"/>
                <a:gd name="connsiteY1042" fmla="*/ 266453 h 287258"/>
                <a:gd name="connsiteX1043" fmla="*/ 4874740 w 6857705"/>
                <a:gd name="connsiteY1043" fmla="*/ 283403 h 287258"/>
                <a:gd name="connsiteX1044" fmla="*/ 4872573 w 6857705"/>
                <a:gd name="connsiteY1044" fmla="*/ 286625 h 287258"/>
                <a:gd name="connsiteX1045" fmla="*/ 4692403 w 6857705"/>
                <a:gd name="connsiteY1045" fmla="*/ 286625 h 287258"/>
                <a:gd name="connsiteX1046" fmla="*/ 4694212 w 6857705"/>
                <a:gd name="connsiteY1046" fmla="*/ 284878 h 287258"/>
                <a:gd name="connsiteX1047" fmla="*/ 4699356 w 6857705"/>
                <a:gd name="connsiteY1047" fmla="*/ 279965 h 287258"/>
                <a:gd name="connsiteX1048" fmla="*/ 4717563 w 6857705"/>
                <a:gd name="connsiteY1048" fmla="*/ 262216 h 287258"/>
                <a:gd name="connsiteX1049" fmla="*/ 4736610 w 6857705"/>
                <a:gd name="connsiteY1049" fmla="*/ 243115 h 287258"/>
                <a:gd name="connsiteX1050" fmla="*/ 4774411 w 6857705"/>
                <a:gd name="connsiteY1050" fmla="*/ 206798 h 287258"/>
                <a:gd name="connsiteX1051" fmla="*/ 4777984 w 6857705"/>
                <a:gd name="connsiteY1051" fmla="*/ 203314 h 287258"/>
                <a:gd name="connsiteX1052" fmla="*/ 4784415 w 6857705"/>
                <a:gd name="connsiteY1052" fmla="*/ 199630 h 287258"/>
                <a:gd name="connsiteX1053" fmla="*/ 1369642 w 6857705"/>
                <a:gd name="connsiteY1053" fmla="*/ 199630 h 287258"/>
                <a:gd name="connsiteX1054" fmla="*/ 1375705 w 6857705"/>
                <a:gd name="connsiteY1054" fmla="*/ 203314 h 287258"/>
                <a:gd name="connsiteX1055" fmla="*/ 1395054 w 6857705"/>
                <a:gd name="connsiteY1055" fmla="*/ 222723 h 287258"/>
                <a:gd name="connsiteX1056" fmla="*/ 1440861 w 6857705"/>
                <a:gd name="connsiteY1056" fmla="*/ 266453 h 287258"/>
                <a:gd name="connsiteX1057" fmla="*/ 1459967 w 6857705"/>
                <a:gd name="connsiteY1057" fmla="*/ 283403 h 287258"/>
                <a:gd name="connsiteX1058" fmla="*/ 1457800 w 6857705"/>
                <a:gd name="connsiteY1058" fmla="*/ 286625 h 287258"/>
                <a:gd name="connsiteX1059" fmla="*/ 1277630 w 6857705"/>
                <a:gd name="connsiteY1059" fmla="*/ 286625 h 287258"/>
                <a:gd name="connsiteX1060" fmla="*/ 1279440 w 6857705"/>
                <a:gd name="connsiteY1060" fmla="*/ 284878 h 287258"/>
                <a:gd name="connsiteX1061" fmla="*/ 1279438 w 6857705"/>
                <a:gd name="connsiteY1061" fmla="*/ 284878 h 287258"/>
                <a:gd name="connsiteX1062" fmla="*/ 1284582 w 6857705"/>
                <a:gd name="connsiteY1062" fmla="*/ 279965 h 287258"/>
                <a:gd name="connsiteX1063" fmla="*/ 1302789 w 6857705"/>
                <a:gd name="connsiteY1063" fmla="*/ 262216 h 287258"/>
                <a:gd name="connsiteX1064" fmla="*/ 1321836 w 6857705"/>
                <a:gd name="connsiteY1064" fmla="*/ 243115 h 287258"/>
                <a:gd name="connsiteX1065" fmla="*/ 1359637 w 6857705"/>
                <a:gd name="connsiteY1065" fmla="*/ 206798 h 287258"/>
                <a:gd name="connsiteX1066" fmla="*/ 1363213 w 6857705"/>
                <a:gd name="connsiteY1066" fmla="*/ 203314 h 287258"/>
                <a:gd name="connsiteX1067" fmla="*/ 1369642 w 6857705"/>
                <a:gd name="connsiteY1067" fmla="*/ 199630 h 287258"/>
                <a:gd name="connsiteX1068" fmla="*/ 5170141 w 6857705"/>
                <a:gd name="connsiteY1068" fmla="*/ 199016 h 287258"/>
                <a:gd name="connsiteX1069" fmla="*/ 5177029 w 6857705"/>
                <a:gd name="connsiteY1069" fmla="*/ 203069 h 287258"/>
                <a:gd name="connsiteX1070" fmla="*/ 5205934 w 6857705"/>
                <a:gd name="connsiteY1070" fmla="*/ 233040 h 287258"/>
                <a:gd name="connsiteX1071" fmla="*/ 5244145 w 6857705"/>
                <a:gd name="connsiteY1071" fmla="*/ 269401 h 287258"/>
                <a:gd name="connsiteX1072" fmla="*/ 5258843 w 6857705"/>
                <a:gd name="connsiteY1072" fmla="*/ 282421 h 287258"/>
                <a:gd name="connsiteX1073" fmla="*/ 5252664 w 6857705"/>
                <a:gd name="connsiteY1073" fmla="*/ 286625 h 287258"/>
                <a:gd name="connsiteX1074" fmla="*/ 5079555 w 6857705"/>
                <a:gd name="connsiteY1074" fmla="*/ 286625 h 287258"/>
                <a:gd name="connsiteX1075" fmla="*/ 5079993 w 6857705"/>
                <a:gd name="connsiteY1075" fmla="*/ 286373 h 287258"/>
                <a:gd name="connsiteX1076" fmla="*/ 5080008 w 6857705"/>
                <a:gd name="connsiteY1076" fmla="*/ 286351 h 287258"/>
                <a:gd name="connsiteX1077" fmla="*/ 5119851 w 6857705"/>
                <a:gd name="connsiteY1077" fmla="*/ 246544 h 287258"/>
                <a:gd name="connsiteX1078" fmla="*/ 5163067 w 6857705"/>
                <a:gd name="connsiteY1078" fmla="*/ 203069 h 287258"/>
                <a:gd name="connsiteX1079" fmla="*/ 5170141 w 6857705"/>
                <a:gd name="connsiteY1079" fmla="*/ 199016 h 287258"/>
                <a:gd name="connsiteX1080" fmla="*/ 3464532 w 6857705"/>
                <a:gd name="connsiteY1080" fmla="*/ 199016 h 287258"/>
                <a:gd name="connsiteX1081" fmla="*/ 3471422 w 6857705"/>
                <a:gd name="connsiteY1081" fmla="*/ 203069 h 287258"/>
                <a:gd name="connsiteX1082" fmla="*/ 3500325 w 6857705"/>
                <a:gd name="connsiteY1082" fmla="*/ 233040 h 287258"/>
                <a:gd name="connsiteX1083" fmla="*/ 3538537 w 6857705"/>
                <a:gd name="connsiteY1083" fmla="*/ 269401 h 287258"/>
                <a:gd name="connsiteX1084" fmla="*/ 3553235 w 6857705"/>
                <a:gd name="connsiteY1084" fmla="*/ 282421 h 287258"/>
                <a:gd name="connsiteX1085" fmla="*/ 3547056 w 6857705"/>
                <a:gd name="connsiteY1085" fmla="*/ 286625 h 287258"/>
                <a:gd name="connsiteX1086" fmla="*/ 3370631 w 6857705"/>
                <a:gd name="connsiteY1086" fmla="*/ 286625 h 287258"/>
                <a:gd name="connsiteX1087" fmla="*/ 3370843 w 6857705"/>
                <a:gd name="connsiteY1087" fmla="*/ 286351 h 287258"/>
                <a:gd name="connsiteX1088" fmla="*/ 3435019 w 6857705"/>
                <a:gd name="connsiteY1088" fmla="*/ 222232 h 287258"/>
                <a:gd name="connsiteX1089" fmla="*/ 3441878 w 6857705"/>
                <a:gd name="connsiteY1089" fmla="*/ 217318 h 287258"/>
                <a:gd name="connsiteX1090" fmla="*/ 3441189 w 6857705"/>
                <a:gd name="connsiteY1090" fmla="*/ 219438 h 287258"/>
                <a:gd name="connsiteX1091" fmla="*/ 3457458 w 6857705"/>
                <a:gd name="connsiteY1091" fmla="*/ 203069 h 287258"/>
                <a:gd name="connsiteX1092" fmla="*/ 3464532 w 6857705"/>
                <a:gd name="connsiteY1092" fmla="*/ 199016 h 287258"/>
                <a:gd name="connsiteX1093" fmla="*/ 1755367 w 6857705"/>
                <a:gd name="connsiteY1093" fmla="*/ 199016 h 287258"/>
                <a:gd name="connsiteX1094" fmla="*/ 1762257 w 6857705"/>
                <a:gd name="connsiteY1094" fmla="*/ 203069 h 287258"/>
                <a:gd name="connsiteX1095" fmla="*/ 1791160 w 6857705"/>
                <a:gd name="connsiteY1095" fmla="*/ 233040 h 287258"/>
                <a:gd name="connsiteX1096" fmla="*/ 1829372 w 6857705"/>
                <a:gd name="connsiteY1096" fmla="*/ 269401 h 287258"/>
                <a:gd name="connsiteX1097" fmla="*/ 1844068 w 6857705"/>
                <a:gd name="connsiteY1097" fmla="*/ 282421 h 287258"/>
                <a:gd name="connsiteX1098" fmla="*/ 1837889 w 6857705"/>
                <a:gd name="connsiteY1098" fmla="*/ 286625 h 287258"/>
                <a:gd name="connsiteX1099" fmla="*/ 1664782 w 6857705"/>
                <a:gd name="connsiteY1099" fmla="*/ 286625 h 287258"/>
                <a:gd name="connsiteX1100" fmla="*/ 1665218 w 6857705"/>
                <a:gd name="connsiteY1100" fmla="*/ 286373 h 287258"/>
                <a:gd name="connsiteX1101" fmla="*/ 1665236 w 6857705"/>
                <a:gd name="connsiteY1101" fmla="*/ 286351 h 287258"/>
                <a:gd name="connsiteX1102" fmla="*/ 1705078 w 6857705"/>
                <a:gd name="connsiteY1102" fmla="*/ 246544 h 287258"/>
                <a:gd name="connsiteX1103" fmla="*/ 1748293 w 6857705"/>
                <a:gd name="connsiteY1103" fmla="*/ 203069 h 287258"/>
                <a:gd name="connsiteX1104" fmla="*/ 1755367 w 6857705"/>
                <a:gd name="connsiteY1104" fmla="*/ 199016 h 287258"/>
                <a:gd name="connsiteX1105" fmla="*/ 49757 w 6857705"/>
                <a:gd name="connsiteY1105" fmla="*/ 199016 h 287258"/>
                <a:gd name="connsiteX1106" fmla="*/ 56647 w 6857705"/>
                <a:gd name="connsiteY1106" fmla="*/ 203069 h 287258"/>
                <a:gd name="connsiteX1107" fmla="*/ 85550 w 6857705"/>
                <a:gd name="connsiteY1107" fmla="*/ 233040 h 287258"/>
                <a:gd name="connsiteX1108" fmla="*/ 123763 w 6857705"/>
                <a:gd name="connsiteY1108" fmla="*/ 269401 h 287258"/>
                <a:gd name="connsiteX1109" fmla="*/ 138461 w 6857705"/>
                <a:gd name="connsiteY1109" fmla="*/ 282421 h 287258"/>
                <a:gd name="connsiteX1110" fmla="*/ 132283 w 6857705"/>
                <a:gd name="connsiteY1110" fmla="*/ 286625 h 287258"/>
                <a:gd name="connsiteX1111" fmla="*/ 0 w 6857705"/>
                <a:gd name="connsiteY1111" fmla="*/ 286625 h 287258"/>
                <a:gd name="connsiteX1112" fmla="*/ 0 w 6857705"/>
                <a:gd name="connsiteY1112" fmla="*/ 246009 h 287258"/>
                <a:gd name="connsiteX1113" fmla="*/ 42684 w 6857705"/>
                <a:gd name="connsiteY1113" fmla="*/ 203069 h 287258"/>
                <a:gd name="connsiteX1114" fmla="*/ 49757 w 6857705"/>
                <a:gd name="connsiteY1114" fmla="*/ 199016 h 287258"/>
                <a:gd name="connsiteX1115" fmla="*/ 6126180 w 6857705"/>
                <a:gd name="connsiteY1115" fmla="*/ 198954 h 287258"/>
                <a:gd name="connsiteX1116" fmla="*/ 6131600 w 6857705"/>
                <a:gd name="connsiteY1116" fmla="*/ 201350 h 287258"/>
                <a:gd name="connsiteX1117" fmla="*/ 6176916 w 6857705"/>
                <a:gd name="connsiteY1117" fmla="*/ 246798 h 287258"/>
                <a:gd name="connsiteX1118" fmla="*/ 6200921 w 6857705"/>
                <a:gd name="connsiteY1118" fmla="*/ 270875 h 287258"/>
                <a:gd name="connsiteX1119" fmla="*/ 6213904 w 6857705"/>
                <a:gd name="connsiteY1119" fmla="*/ 283650 h 287258"/>
                <a:gd name="connsiteX1120" fmla="*/ 6211914 w 6857705"/>
                <a:gd name="connsiteY1120" fmla="*/ 286476 h 287258"/>
                <a:gd name="connsiteX1121" fmla="*/ 6211590 w 6857705"/>
                <a:gd name="connsiteY1121" fmla="*/ 286625 h 287258"/>
                <a:gd name="connsiteX1122" fmla="*/ 6035274 w 6857705"/>
                <a:gd name="connsiteY1122" fmla="*/ 286625 h 287258"/>
                <a:gd name="connsiteX1123" fmla="*/ 6055175 w 6857705"/>
                <a:gd name="connsiteY1123" fmla="*/ 267926 h 287258"/>
                <a:gd name="connsiteX1124" fmla="*/ 6121313 w 6857705"/>
                <a:gd name="connsiteY1124" fmla="*/ 202087 h 287258"/>
                <a:gd name="connsiteX1125" fmla="*/ 6126180 w 6857705"/>
                <a:gd name="connsiteY1125" fmla="*/ 198954 h 287258"/>
                <a:gd name="connsiteX1126" fmla="*/ 5740414 w 6857705"/>
                <a:gd name="connsiteY1126" fmla="*/ 198954 h 287258"/>
                <a:gd name="connsiteX1127" fmla="*/ 5745556 w 6857705"/>
                <a:gd name="connsiteY1127" fmla="*/ 201595 h 287258"/>
                <a:gd name="connsiteX1128" fmla="*/ 5811203 w 6857705"/>
                <a:gd name="connsiteY1128" fmla="*/ 266944 h 287258"/>
                <a:gd name="connsiteX1129" fmla="*/ 5825672 w 6857705"/>
                <a:gd name="connsiteY1129" fmla="*/ 281938 h 287258"/>
                <a:gd name="connsiteX1130" fmla="*/ 5832271 w 6857705"/>
                <a:gd name="connsiteY1130" fmla="*/ 284878 h 287258"/>
                <a:gd name="connsiteX1131" fmla="*/ 5827373 w 6857705"/>
                <a:gd name="connsiteY1131" fmla="*/ 284632 h 287258"/>
                <a:gd name="connsiteX1132" fmla="*/ 5822472 w 6857705"/>
                <a:gd name="connsiteY1132" fmla="*/ 286597 h 287258"/>
                <a:gd name="connsiteX1133" fmla="*/ 5822484 w 6857705"/>
                <a:gd name="connsiteY1133" fmla="*/ 286625 h 287258"/>
                <a:gd name="connsiteX1134" fmla="*/ 5650490 w 6857705"/>
                <a:gd name="connsiteY1134" fmla="*/ 286625 h 287258"/>
                <a:gd name="connsiteX1135" fmla="*/ 5651988 w 6857705"/>
                <a:gd name="connsiteY1135" fmla="*/ 285123 h 287258"/>
                <a:gd name="connsiteX1136" fmla="*/ 5735270 w 6857705"/>
                <a:gd name="connsiteY1136" fmla="*/ 201841 h 287258"/>
                <a:gd name="connsiteX1137" fmla="*/ 5740414 w 6857705"/>
                <a:gd name="connsiteY1137" fmla="*/ 198954 h 287258"/>
                <a:gd name="connsiteX1138" fmla="*/ 4420574 w 6857705"/>
                <a:gd name="connsiteY1138" fmla="*/ 198954 h 287258"/>
                <a:gd name="connsiteX1139" fmla="*/ 4425990 w 6857705"/>
                <a:gd name="connsiteY1139" fmla="*/ 201350 h 287258"/>
                <a:gd name="connsiteX1140" fmla="*/ 4471308 w 6857705"/>
                <a:gd name="connsiteY1140" fmla="*/ 246798 h 287258"/>
                <a:gd name="connsiteX1141" fmla="*/ 4495312 w 6857705"/>
                <a:gd name="connsiteY1141" fmla="*/ 270875 h 287258"/>
                <a:gd name="connsiteX1142" fmla="*/ 4508295 w 6857705"/>
                <a:gd name="connsiteY1142" fmla="*/ 283650 h 287258"/>
                <a:gd name="connsiteX1143" fmla="*/ 4506306 w 6857705"/>
                <a:gd name="connsiteY1143" fmla="*/ 286476 h 287258"/>
                <a:gd name="connsiteX1144" fmla="*/ 4505982 w 6857705"/>
                <a:gd name="connsiteY1144" fmla="*/ 286625 h 287258"/>
                <a:gd name="connsiteX1145" fmla="*/ 4329665 w 6857705"/>
                <a:gd name="connsiteY1145" fmla="*/ 286625 h 287258"/>
                <a:gd name="connsiteX1146" fmla="*/ 4349567 w 6857705"/>
                <a:gd name="connsiteY1146" fmla="*/ 267926 h 287258"/>
                <a:gd name="connsiteX1147" fmla="*/ 4415704 w 6857705"/>
                <a:gd name="connsiteY1147" fmla="*/ 202087 h 287258"/>
                <a:gd name="connsiteX1148" fmla="*/ 4420574 w 6857705"/>
                <a:gd name="connsiteY1148" fmla="*/ 198954 h 287258"/>
                <a:gd name="connsiteX1149" fmla="*/ 4034806 w 6857705"/>
                <a:gd name="connsiteY1149" fmla="*/ 198954 h 287258"/>
                <a:gd name="connsiteX1150" fmla="*/ 4039950 w 6857705"/>
                <a:gd name="connsiteY1150" fmla="*/ 201595 h 287258"/>
                <a:gd name="connsiteX1151" fmla="*/ 4105597 w 6857705"/>
                <a:gd name="connsiteY1151" fmla="*/ 266944 h 287258"/>
                <a:gd name="connsiteX1152" fmla="*/ 4120063 w 6857705"/>
                <a:gd name="connsiteY1152" fmla="*/ 281938 h 287258"/>
                <a:gd name="connsiteX1153" fmla="*/ 4126663 w 6857705"/>
                <a:gd name="connsiteY1153" fmla="*/ 284878 h 287258"/>
                <a:gd name="connsiteX1154" fmla="*/ 4121765 w 6857705"/>
                <a:gd name="connsiteY1154" fmla="*/ 284632 h 287258"/>
                <a:gd name="connsiteX1155" fmla="*/ 4116864 w 6857705"/>
                <a:gd name="connsiteY1155" fmla="*/ 286597 h 287258"/>
                <a:gd name="connsiteX1156" fmla="*/ 4116877 w 6857705"/>
                <a:gd name="connsiteY1156" fmla="*/ 286625 h 287258"/>
                <a:gd name="connsiteX1157" fmla="*/ 3944882 w 6857705"/>
                <a:gd name="connsiteY1157" fmla="*/ 286625 h 287258"/>
                <a:gd name="connsiteX1158" fmla="*/ 3946379 w 6857705"/>
                <a:gd name="connsiteY1158" fmla="*/ 285123 h 287258"/>
                <a:gd name="connsiteX1159" fmla="*/ 4029662 w 6857705"/>
                <a:gd name="connsiteY1159" fmla="*/ 201841 h 287258"/>
                <a:gd name="connsiteX1160" fmla="*/ 4034806 w 6857705"/>
                <a:gd name="connsiteY1160" fmla="*/ 198954 h 287258"/>
                <a:gd name="connsiteX1161" fmla="*/ 2711406 w 6857705"/>
                <a:gd name="connsiteY1161" fmla="*/ 198954 h 287258"/>
                <a:gd name="connsiteX1162" fmla="*/ 2716826 w 6857705"/>
                <a:gd name="connsiteY1162" fmla="*/ 201350 h 287258"/>
                <a:gd name="connsiteX1163" fmla="*/ 2762143 w 6857705"/>
                <a:gd name="connsiteY1163" fmla="*/ 246798 h 287258"/>
                <a:gd name="connsiteX1164" fmla="*/ 2786147 w 6857705"/>
                <a:gd name="connsiteY1164" fmla="*/ 270875 h 287258"/>
                <a:gd name="connsiteX1165" fmla="*/ 2799130 w 6857705"/>
                <a:gd name="connsiteY1165" fmla="*/ 283650 h 287258"/>
                <a:gd name="connsiteX1166" fmla="*/ 2797140 w 6857705"/>
                <a:gd name="connsiteY1166" fmla="*/ 286476 h 287258"/>
                <a:gd name="connsiteX1167" fmla="*/ 2796815 w 6857705"/>
                <a:gd name="connsiteY1167" fmla="*/ 286625 h 287258"/>
                <a:gd name="connsiteX1168" fmla="*/ 2620500 w 6857705"/>
                <a:gd name="connsiteY1168" fmla="*/ 286625 h 287258"/>
                <a:gd name="connsiteX1169" fmla="*/ 2640403 w 6857705"/>
                <a:gd name="connsiteY1169" fmla="*/ 267926 h 287258"/>
                <a:gd name="connsiteX1170" fmla="*/ 2706539 w 6857705"/>
                <a:gd name="connsiteY1170" fmla="*/ 202087 h 287258"/>
                <a:gd name="connsiteX1171" fmla="*/ 2711406 w 6857705"/>
                <a:gd name="connsiteY1171" fmla="*/ 198954 h 287258"/>
                <a:gd name="connsiteX1172" fmla="*/ 2325640 w 6857705"/>
                <a:gd name="connsiteY1172" fmla="*/ 198954 h 287258"/>
                <a:gd name="connsiteX1173" fmla="*/ 2330784 w 6857705"/>
                <a:gd name="connsiteY1173" fmla="*/ 201595 h 287258"/>
                <a:gd name="connsiteX1174" fmla="*/ 2396432 w 6857705"/>
                <a:gd name="connsiteY1174" fmla="*/ 266944 h 287258"/>
                <a:gd name="connsiteX1175" fmla="*/ 2410898 w 6857705"/>
                <a:gd name="connsiteY1175" fmla="*/ 281938 h 287258"/>
                <a:gd name="connsiteX1176" fmla="*/ 2417496 w 6857705"/>
                <a:gd name="connsiteY1176" fmla="*/ 284878 h 287258"/>
                <a:gd name="connsiteX1177" fmla="*/ 2412599 w 6857705"/>
                <a:gd name="connsiteY1177" fmla="*/ 284632 h 287258"/>
                <a:gd name="connsiteX1178" fmla="*/ 2407698 w 6857705"/>
                <a:gd name="connsiteY1178" fmla="*/ 286597 h 287258"/>
                <a:gd name="connsiteX1179" fmla="*/ 2407710 w 6857705"/>
                <a:gd name="connsiteY1179" fmla="*/ 286625 h 287258"/>
                <a:gd name="connsiteX1180" fmla="*/ 2235716 w 6857705"/>
                <a:gd name="connsiteY1180" fmla="*/ 286625 h 287258"/>
                <a:gd name="connsiteX1181" fmla="*/ 2237214 w 6857705"/>
                <a:gd name="connsiteY1181" fmla="*/ 285123 h 287258"/>
                <a:gd name="connsiteX1182" fmla="*/ 2320496 w 6857705"/>
                <a:gd name="connsiteY1182" fmla="*/ 201841 h 287258"/>
                <a:gd name="connsiteX1183" fmla="*/ 2325640 w 6857705"/>
                <a:gd name="connsiteY1183" fmla="*/ 198954 h 287258"/>
                <a:gd name="connsiteX1184" fmla="*/ 1005799 w 6857705"/>
                <a:gd name="connsiteY1184" fmla="*/ 198954 h 287258"/>
                <a:gd name="connsiteX1185" fmla="*/ 1011219 w 6857705"/>
                <a:gd name="connsiteY1185" fmla="*/ 201350 h 287258"/>
                <a:gd name="connsiteX1186" fmla="*/ 1056534 w 6857705"/>
                <a:gd name="connsiteY1186" fmla="*/ 246798 h 287258"/>
                <a:gd name="connsiteX1187" fmla="*/ 1080539 w 6857705"/>
                <a:gd name="connsiteY1187" fmla="*/ 270875 h 287258"/>
                <a:gd name="connsiteX1188" fmla="*/ 1093522 w 6857705"/>
                <a:gd name="connsiteY1188" fmla="*/ 283650 h 287258"/>
                <a:gd name="connsiteX1189" fmla="*/ 1091532 w 6857705"/>
                <a:gd name="connsiteY1189" fmla="*/ 286476 h 287258"/>
                <a:gd name="connsiteX1190" fmla="*/ 1091207 w 6857705"/>
                <a:gd name="connsiteY1190" fmla="*/ 286625 h 287258"/>
                <a:gd name="connsiteX1191" fmla="*/ 914892 w 6857705"/>
                <a:gd name="connsiteY1191" fmla="*/ 286625 h 287258"/>
                <a:gd name="connsiteX1192" fmla="*/ 934793 w 6857705"/>
                <a:gd name="connsiteY1192" fmla="*/ 267926 h 287258"/>
                <a:gd name="connsiteX1193" fmla="*/ 1000930 w 6857705"/>
                <a:gd name="connsiteY1193" fmla="*/ 202087 h 287258"/>
                <a:gd name="connsiteX1194" fmla="*/ 1005799 w 6857705"/>
                <a:gd name="connsiteY1194" fmla="*/ 198954 h 287258"/>
                <a:gd name="connsiteX1195" fmla="*/ 620033 w 6857705"/>
                <a:gd name="connsiteY1195" fmla="*/ 198954 h 287258"/>
                <a:gd name="connsiteX1196" fmla="*/ 625176 w 6857705"/>
                <a:gd name="connsiteY1196" fmla="*/ 201595 h 287258"/>
                <a:gd name="connsiteX1197" fmla="*/ 690823 w 6857705"/>
                <a:gd name="connsiteY1197" fmla="*/ 266944 h 287258"/>
                <a:gd name="connsiteX1198" fmla="*/ 705292 w 6857705"/>
                <a:gd name="connsiteY1198" fmla="*/ 281938 h 287258"/>
                <a:gd name="connsiteX1199" fmla="*/ 711889 w 6857705"/>
                <a:gd name="connsiteY1199" fmla="*/ 284878 h 287258"/>
                <a:gd name="connsiteX1200" fmla="*/ 706991 w 6857705"/>
                <a:gd name="connsiteY1200" fmla="*/ 284632 h 287258"/>
                <a:gd name="connsiteX1201" fmla="*/ 702092 w 6857705"/>
                <a:gd name="connsiteY1201" fmla="*/ 286597 h 287258"/>
                <a:gd name="connsiteX1202" fmla="*/ 702102 w 6857705"/>
                <a:gd name="connsiteY1202" fmla="*/ 286625 h 287258"/>
                <a:gd name="connsiteX1203" fmla="*/ 530108 w 6857705"/>
                <a:gd name="connsiteY1203" fmla="*/ 286625 h 287258"/>
                <a:gd name="connsiteX1204" fmla="*/ 531606 w 6857705"/>
                <a:gd name="connsiteY1204" fmla="*/ 285123 h 287258"/>
                <a:gd name="connsiteX1205" fmla="*/ 614888 w 6857705"/>
                <a:gd name="connsiteY1205" fmla="*/ 201841 h 287258"/>
                <a:gd name="connsiteX1206" fmla="*/ 620033 w 6857705"/>
                <a:gd name="connsiteY1206" fmla="*/ 198954 h 287258"/>
                <a:gd name="connsiteX1207" fmla="*/ 6694068 w 6857705"/>
                <a:gd name="connsiteY1207" fmla="*/ 198555 h 287258"/>
                <a:gd name="connsiteX1208" fmla="*/ 6699885 w 6857705"/>
                <a:gd name="connsiteY1208" fmla="*/ 201350 h 287258"/>
                <a:gd name="connsiteX1209" fmla="*/ 6732463 w 6857705"/>
                <a:gd name="connsiteY1209" fmla="*/ 234761 h 287258"/>
                <a:gd name="connsiteX1210" fmla="*/ 6780472 w 6857705"/>
                <a:gd name="connsiteY1210" fmla="*/ 281930 h 287258"/>
                <a:gd name="connsiteX1211" fmla="*/ 6781453 w 6857705"/>
                <a:gd name="connsiteY1211" fmla="*/ 284141 h 287258"/>
                <a:gd name="connsiteX1212" fmla="*/ 6780160 w 6857705"/>
                <a:gd name="connsiteY1212" fmla="*/ 286625 h 287258"/>
                <a:gd name="connsiteX1213" fmla="*/ 6602389 w 6857705"/>
                <a:gd name="connsiteY1213" fmla="*/ 286625 h 287258"/>
                <a:gd name="connsiteX1214" fmla="*/ 6622234 w 6857705"/>
                <a:gd name="connsiteY1214" fmla="*/ 268172 h 287258"/>
                <a:gd name="connsiteX1215" fmla="*/ 6688617 w 6857705"/>
                <a:gd name="connsiteY1215" fmla="*/ 201841 h 287258"/>
                <a:gd name="connsiteX1216" fmla="*/ 6694068 w 6857705"/>
                <a:gd name="connsiteY1216" fmla="*/ 198555 h 287258"/>
                <a:gd name="connsiteX1217" fmla="*/ 4988459 w 6857705"/>
                <a:gd name="connsiteY1217" fmla="*/ 198555 h 287258"/>
                <a:gd name="connsiteX1218" fmla="*/ 4994276 w 6857705"/>
                <a:gd name="connsiteY1218" fmla="*/ 201350 h 287258"/>
                <a:gd name="connsiteX1219" fmla="*/ 5026853 w 6857705"/>
                <a:gd name="connsiteY1219" fmla="*/ 234761 h 287258"/>
                <a:gd name="connsiteX1220" fmla="*/ 5044873 w 6857705"/>
                <a:gd name="connsiteY1220" fmla="*/ 252466 h 287258"/>
                <a:gd name="connsiteX1221" fmla="*/ 5050881 w 6857705"/>
                <a:gd name="connsiteY1221" fmla="*/ 258099 h 287258"/>
                <a:gd name="connsiteX1222" fmla="*/ 5052840 w 6857705"/>
                <a:gd name="connsiteY1222" fmla="*/ 260291 h 287258"/>
                <a:gd name="connsiteX1223" fmla="*/ 5074866 w 6857705"/>
                <a:gd name="connsiteY1223" fmla="*/ 281930 h 287258"/>
                <a:gd name="connsiteX1224" fmla="*/ 5074892 w 6857705"/>
                <a:gd name="connsiteY1224" fmla="*/ 281993 h 287258"/>
                <a:gd name="connsiteX1225" fmla="*/ 5077089 w 6857705"/>
                <a:gd name="connsiteY1225" fmla="*/ 283896 h 287258"/>
                <a:gd name="connsiteX1226" fmla="*/ 5075343 w 6857705"/>
                <a:gd name="connsiteY1226" fmla="*/ 285109 h 287258"/>
                <a:gd name="connsiteX1227" fmla="*/ 5074552 w 6857705"/>
                <a:gd name="connsiteY1227" fmla="*/ 286625 h 287258"/>
                <a:gd name="connsiteX1228" fmla="*/ 4896781 w 6857705"/>
                <a:gd name="connsiteY1228" fmla="*/ 286625 h 287258"/>
                <a:gd name="connsiteX1229" fmla="*/ 4916628 w 6857705"/>
                <a:gd name="connsiteY1229" fmla="*/ 268172 h 287258"/>
                <a:gd name="connsiteX1230" fmla="*/ 4983009 w 6857705"/>
                <a:gd name="connsiteY1230" fmla="*/ 201841 h 287258"/>
                <a:gd name="connsiteX1231" fmla="*/ 4988459 w 6857705"/>
                <a:gd name="connsiteY1231" fmla="*/ 198555 h 287258"/>
                <a:gd name="connsiteX1232" fmla="*/ 3279294 w 6857705"/>
                <a:gd name="connsiteY1232" fmla="*/ 198555 h 287258"/>
                <a:gd name="connsiteX1233" fmla="*/ 3282048 w 6857705"/>
                <a:gd name="connsiteY1233" fmla="*/ 199878 h 287258"/>
                <a:gd name="connsiteX1234" fmla="*/ 3282656 w 6857705"/>
                <a:gd name="connsiteY1234" fmla="*/ 199507 h 287258"/>
                <a:gd name="connsiteX1235" fmla="*/ 3289911 w 6857705"/>
                <a:gd name="connsiteY1235" fmla="*/ 204542 h 287258"/>
                <a:gd name="connsiteX1236" fmla="*/ 3307305 w 6857705"/>
                <a:gd name="connsiteY1236" fmla="*/ 222478 h 287258"/>
                <a:gd name="connsiteX1237" fmla="*/ 3345271 w 6857705"/>
                <a:gd name="connsiteY1237" fmla="*/ 258099 h 287258"/>
                <a:gd name="connsiteX1238" fmla="*/ 3371479 w 6857705"/>
                <a:gd name="connsiteY1238" fmla="*/ 283896 h 287258"/>
                <a:gd name="connsiteX1239" fmla="*/ 3368296 w 6857705"/>
                <a:gd name="connsiteY1239" fmla="*/ 286106 h 287258"/>
                <a:gd name="connsiteX1240" fmla="*/ 3368091 w 6857705"/>
                <a:gd name="connsiteY1240" fmla="*/ 286625 h 287258"/>
                <a:gd name="connsiteX1241" fmla="*/ 3187615 w 6857705"/>
                <a:gd name="connsiteY1241" fmla="*/ 286625 h 287258"/>
                <a:gd name="connsiteX1242" fmla="*/ 3207461 w 6857705"/>
                <a:gd name="connsiteY1242" fmla="*/ 268172 h 287258"/>
                <a:gd name="connsiteX1243" fmla="*/ 3273844 w 6857705"/>
                <a:gd name="connsiteY1243" fmla="*/ 201841 h 287258"/>
                <a:gd name="connsiteX1244" fmla="*/ 3279294 w 6857705"/>
                <a:gd name="connsiteY1244" fmla="*/ 198555 h 287258"/>
                <a:gd name="connsiteX1245" fmla="*/ 1573686 w 6857705"/>
                <a:gd name="connsiteY1245" fmla="*/ 198555 h 287258"/>
                <a:gd name="connsiteX1246" fmla="*/ 1579503 w 6857705"/>
                <a:gd name="connsiteY1246" fmla="*/ 201350 h 287258"/>
                <a:gd name="connsiteX1247" fmla="*/ 1612081 w 6857705"/>
                <a:gd name="connsiteY1247" fmla="*/ 234761 h 287258"/>
                <a:gd name="connsiteX1248" fmla="*/ 1630100 w 6857705"/>
                <a:gd name="connsiteY1248" fmla="*/ 252466 h 287258"/>
                <a:gd name="connsiteX1249" fmla="*/ 1636106 w 6857705"/>
                <a:gd name="connsiteY1249" fmla="*/ 258099 h 287258"/>
                <a:gd name="connsiteX1250" fmla="*/ 1638066 w 6857705"/>
                <a:gd name="connsiteY1250" fmla="*/ 260291 h 287258"/>
                <a:gd name="connsiteX1251" fmla="*/ 1660092 w 6857705"/>
                <a:gd name="connsiteY1251" fmla="*/ 281930 h 287258"/>
                <a:gd name="connsiteX1252" fmla="*/ 1660120 w 6857705"/>
                <a:gd name="connsiteY1252" fmla="*/ 281993 h 287258"/>
                <a:gd name="connsiteX1253" fmla="*/ 1662314 w 6857705"/>
                <a:gd name="connsiteY1253" fmla="*/ 283896 h 287258"/>
                <a:gd name="connsiteX1254" fmla="*/ 1660569 w 6857705"/>
                <a:gd name="connsiteY1254" fmla="*/ 285109 h 287258"/>
                <a:gd name="connsiteX1255" fmla="*/ 1659778 w 6857705"/>
                <a:gd name="connsiteY1255" fmla="*/ 286625 h 287258"/>
                <a:gd name="connsiteX1256" fmla="*/ 1482007 w 6857705"/>
                <a:gd name="connsiteY1256" fmla="*/ 286625 h 287258"/>
                <a:gd name="connsiteX1257" fmla="*/ 1501854 w 6857705"/>
                <a:gd name="connsiteY1257" fmla="*/ 268172 h 287258"/>
                <a:gd name="connsiteX1258" fmla="*/ 1568235 w 6857705"/>
                <a:gd name="connsiteY1258" fmla="*/ 201841 h 287258"/>
                <a:gd name="connsiteX1259" fmla="*/ 1573686 w 6857705"/>
                <a:gd name="connsiteY1259" fmla="*/ 198555 h 287258"/>
                <a:gd name="connsiteX1260" fmla="*/ 3061122 w 6857705"/>
                <a:gd name="connsiteY1260" fmla="*/ 183184 h 287258"/>
                <a:gd name="connsiteX1261" fmla="*/ 3059660 w 6857705"/>
                <a:gd name="connsiteY1261" fmla="*/ 185626 h 287258"/>
                <a:gd name="connsiteX1262" fmla="*/ 3061140 w 6857705"/>
                <a:gd name="connsiteY1262" fmla="*/ 186571 h 287258"/>
                <a:gd name="connsiteX1263" fmla="*/ 3062942 w 6857705"/>
                <a:gd name="connsiteY1263" fmla="*/ 184644 h 287258"/>
                <a:gd name="connsiteX1264" fmla="*/ 4768152 w 6857705"/>
                <a:gd name="connsiteY1264" fmla="*/ 182396 h 287258"/>
                <a:gd name="connsiteX1265" fmla="*/ 4766963 w 6857705"/>
                <a:gd name="connsiteY1265" fmla="*/ 185382 h 287258"/>
                <a:gd name="connsiteX1266" fmla="*/ 4767827 w 6857705"/>
                <a:gd name="connsiteY1266" fmla="*/ 187260 h 287258"/>
                <a:gd name="connsiteX1267" fmla="*/ 4767962 w 6857705"/>
                <a:gd name="connsiteY1267" fmla="*/ 187346 h 287258"/>
                <a:gd name="connsiteX1268" fmla="*/ 4771145 w 6857705"/>
                <a:gd name="connsiteY1268" fmla="*/ 184398 h 287258"/>
                <a:gd name="connsiteX1269" fmla="*/ 1353380 w 6857705"/>
                <a:gd name="connsiteY1269" fmla="*/ 182396 h 287258"/>
                <a:gd name="connsiteX1270" fmla="*/ 1352189 w 6857705"/>
                <a:gd name="connsiteY1270" fmla="*/ 185382 h 287258"/>
                <a:gd name="connsiteX1271" fmla="*/ 1353054 w 6857705"/>
                <a:gd name="connsiteY1271" fmla="*/ 187260 h 287258"/>
                <a:gd name="connsiteX1272" fmla="*/ 1353190 w 6857705"/>
                <a:gd name="connsiteY1272" fmla="*/ 187346 h 287258"/>
                <a:gd name="connsiteX1273" fmla="*/ 1356374 w 6857705"/>
                <a:gd name="connsiteY1273" fmla="*/ 184398 h 287258"/>
                <a:gd name="connsiteX1274" fmla="*/ 5906246 w 6857705"/>
                <a:gd name="connsiteY1274" fmla="*/ 182188 h 287258"/>
                <a:gd name="connsiteX1275" fmla="*/ 5905021 w 6857705"/>
                <a:gd name="connsiteY1275" fmla="*/ 185382 h 287258"/>
                <a:gd name="connsiteX1276" fmla="*/ 5906000 w 6857705"/>
                <a:gd name="connsiteY1276" fmla="*/ 188820 h 287258"/>
                <a:gd name="connsiteX1277" fmla="*/ 5909674 w 6857705"/>
                <a:gd name="connsiteY1277" fmla="*/ 185135 h 287258"/>
                <a:gd name="connsiteX1278" fmla="*/ 5906246 w 6857705"/>
                <a:gd name="connsiteY1278" fmla="*/ 182188 h 287258"/>
                <a:gd name="connsiteX1279" fmla="*/ 5724737 w 6857705"/>
                <a:gd name="connsiteY1279" fmla="*/ 182188 h 287258"/>
                <a:gd name="connsiteX1280" fmla="*/ 5722043 w 6857705"/>
                <a:gd name="connsiteY1280" fmla="*/ 186117 h 287258"/>
                <a:gd name="connsiteX1281" fmla="*/ 5724249 w 6857705"/>
                <a:gd name="connsiteY1281" fmla="*/ 187592 h 287258"/>
                <a:gd name="connsiteX1282" fmla="*/ 5728166 w 6857705"/>
                <a:gd name="connsiteY1282" fmla="*/ 184891 h 287258"/>
                <a:gd name="connsiteX1283" fmla="*/ 5724737 w 6857705"/>
                <a:gd name="connsiteY1283" fmla="*/ 182188 h 287258"/>
                <a:gd name="connsiteX1284" fmla="*/ 5335512 w 6857705"/>
                <a:gd name="connsiteY1284" fmla="*/ 182188 h 287258"/>
                <a:gd name="connsiteX1285" fmla="*/ 5334533 w 6857705"/>
                <a:gd name="connsiteY1285" fmla="*/ 185626 h 287258"/>
                <a:gd name="connsiteX1286" fmla="*/ 5336248 w 6857705"/>
                <a:gd name="connsiteY1286" fmla="*/ 188820 h 287258"/>
                <a:gd name="connsiteX1287" fmla="*/ 5339676 w 6857705"/>
                <a:gd name="connsiteY1287" fmla="*/ 185626 h 287258"/>
                <a:gd name="connsiteX1288" fmla="*/ 5335512 w 6857705"/>
                <a:gd name="connsiteY1288" fmla="*/ 182188 h 287258"/>
                <a:gd name="connsiteX1289" fmla="*/ 4200637 w 6857705"/>
                <a:gd name="connsiteY1289" fmla="*/ 182188 h 287258"/>
                <a:gd name="connsiteX1290" fmla="*/ 4199412 w 6857705"/>
                <a:gd name="connsiteY1290" fmla="*/ 185382 h 287258"/>
                <a:gd name="connsiteX1291" fmla="*/ 4200392 w 6857705"/>
                <a:gd name="connsiteY1291" fmla="*/ 188820 h 287258"/>
                <a:gd name="connsiteX1292" fmla="*/ 4204066 w 6857705"/>
                <a:gd name="connsiteY1292" fmla="*/ 185135 h 287258"/>
                <a:gd name="connsiteX1293" fmla="*/ 4200637 w 6857705"/>
                <a:gd name="connsiteY1293" fmla="*/ 182188 h 287258"/>
                <a:gd name="connsiteX1294" fmla="*/ 4019129 w 6857705"/>
                <a:gd name="connsiteY1294" fmla="*/ 182188 h 287258"/>
                <a:gd name="connsiteX1295" fmla="*/ 4016436 w 6857705"/>
                <a:gd name="connsiteY1295" fmla="*/ 186117 h 287258"/>
                <a:gd name="connsiteX1296" fmla="*/ 4018640 w 6857705"/>
                <a:gd name="connsiteY1296" fmla="*/ 187592 h 287258"/>
                <a:gd name="connsiteX1297" fmla="*/ 4022560 w 6857705"/>
                <a:gd name="connsiteY1297" fmla="*/ 184891 h 287258"/>
                <a:gd name="connsiteX1298" fmla="*/ 4019129 w 6857705"/>
                <a:gd name="connsiteY1298" fmla="*/ 182188 h 287258"/>
                <a:gd name="connsiteX1299" fmla="*/ 3629903 w 6857705"/>
                <a:gd name="connsiteY1299" fmla="*/ 182188 h 287258"/>
                <a:gd name="connsiteX1300" fmla="*/ 3628924 w 6857705"/>
                <a:gd name="connsiteY1300" fmla="*/ 185626 h 287258"/>
                <a:gd name="connsiteX1301" fmla="*/ 3630639 w 6857705"/>
                <a:gd name="connsiteY1301" fmla="*/ 188820 h 287258"/>
                <a:gd name="connsiteX1302" fmla="*/ 3634068 w 6857705"/>
                <a:gd name="connsiteY1302" fmla="*/ 185626 h 287258"/>
                <a:gd name="connsiteX1303" fmla="*/ 3629903 w 6857705"/>
                <a:gd name="connsiteY1303" fmla="*/ 182188 h 287258"/>
                <a:gd name="connsiteX1304" fmla="*/ 2491472 w 6857705"/>
                <a:gd name="connsiteY1304" fmla="*/ 182188 h 287258"/>
                <a:gd name="connsiteX1305" fmla="*/ 2490247 w 6857705"/>
                <a:gd name="connsiteY1305" fmla="*/ 185382 h 287258"/>
                <a:gd name="connsiteX1306" fmla="*/ 2491227 w 6857705"/>
                <a:gd name="connsiteY1306" fmla="*/ 188820 h 287258"/>
                <a:gd name="connsiteX1307" fmla="*/ 2494901 w 6857705"/>
                <a:gd name="connsiteY1307" fmla="*/ 185135 h 287258"/>
                <a:gd name="connsiteX1308" fmla="*/ 2491472 w 6857705"/>
                <a:gd name="connsiteY1308" fmla="*/ 182188 h 287258"/>
                <a:gd name="connsiteX1309" fmla="*/ 2309964 w 6857705"/>
                <a:gd name="connsiteY1309" fmla="*/ 182188 h 287258"/>
                <a:gd name="connsiteX1310" fmla="*/ 2307269 w 6857705"/>
                <a:gd name="connsiteY1310" fmla="*/ 186117 h 287258"/>
                <a:gd name="connsiteX1311" fmla="*/ 2309475 w 6857705"/>
                <a:gd name="connsiteY1311" fmla="*/ 187592 h 287258"/>
                <a:gd name="connsiteX1312" fmla="*/ 2313395 w 6857705"/>
                <a:gd name="connsiteY1312" fmla="*/ 184891 h 287258"/>
                <a:gd name="connsiteX1313" fmla="*/ 2309964 w 6857705"/>
                <a:gd name="connsiteY1313" fmla="*/ 182188 h 287258"/>
                <a:gd name="connsiteX1314" fmla="*/ 1920738 w 6857705"/>
                <a:gd name="connsiteY1314" fmla="*/ 182188 h 287258"/>
                <a:gd name="connsiteX1315" fmla="*/ 1919759 w 6857705"/>
                <a:gd name="connsiteY1315" fmla="*/ 185626 h 287258"/>
                <a:gd name="connsiteX1316" fmla="*/ 1921474 w 6857705"/>
                <a:gd name="connsiteY1316" fmla="*/ 188820 h 287258"/>
                <a:gd name="connsiteX1317" fmla="*/ 1924901 w 6857705"/>
                <a:gd name="connsiteY1317" fmla="*/ 185626 h 287258"/>
                <a:gd name="connsiteX1318" fmla="*/ 1920738 w 6857705"/>
                <a:gd name="connsiteY1318" fmla="*/ 182188 h 287258"/>
                <a:gd name="connsiteX1319" fmla="*/ 785864 w 6857705"/>
                <a:gd name="connsiteY1319" fmla="*/ 182188 h 287258"/>
                <a:gd name="connsiteX1320" fmla="*/ 784639 w 6857705"/>
                <a:gd name="connsiteY1320" fmla="*/ 185382 h 287258"/>
                <a:gd name="connsiteX1321" fmla="*/ 785620 w 6857705"/>
                <a:gd name="connsiteY1321" fmla="*/ 188820 h 287258"/>
                <a:gd name="connsiteX1322" fmla="*/ 789294 w 6857705"/>
                <a:gd name="connsiteY1322" fmla="*/ 185135 h 287258"/>
                <a:gd name="connsiteX1323" fmla="*/ 785864 w 6857705"/>
                <a:gd name="connsiteY1323" fmla="*/ 182188 h 287258"/>
                <a:gd name="connsiteX1324" fmla="*/ 604355 w 6857705"/>
                <a:gd name="connsiteY1324" fmla="*/ 182188 h 287258"/>
                <a:gd name="connsiteX1325" fmla="*/ 601661 w 6857705"/>
                <a:gd name="connsiteY1325" fmla="*/ 186117 h 287258"/>
                <a:gd name="connsiteX1326" fmla="*/ 603867 w 6857705"/>
                <a:gd name="connsiteY1326" fmla="*/ 187592 h 287258"/>
                <a:gd name="connsiteX1327" fmla="*/ 607786 w 6857705"/>
                <a:gd name="connsiteY1327" fmla="*/ 184891 h 287258"/>
                <a:gd name="connsiteX1328" fmla="*/ 604355 w 6857705"/>
                <a:gd name="connsiteY1328" fmla="*/ 182188 h 287258"/>
                <a:gd name="connsiteX1329" fmla="*/ 215130 w 6857705"/>
                <a:gd name="connsiteY1329" fmla="*/ 182188 h 287258"/>
                <a:gd name="connsiteX1330" fmla="*/ 214150 w 6857705"/>
                <a:gd name="connsiteY1330" fmla="*/ 185626 h 287258"/>
                <a:gd name="connsiteX1331" fmla="*/ 215866 w 6857705"/>
                <a:gd name="connsiteY1331" fmla="*/ 188820 h 287258"/>
                <a:gd name="connsiteX1332" fmla="*/ 219295 w 6857705"/>
                <a:gd name="connsiteY1332" fmla="*/ 185626 h 287258"/>
                <a:gd name="connsiteX1333" fmla="*/ 215130 w 6857705"/>
                <a:gd name="connsiteY1333" fmla="*/ 182188 h 287258"/>
                <a:gd name="connsiteX1334" fmla="*/ 6605823 w 6857705"/>
                <a:gd name="connsiteY1334" fmla="*/ 181941 h 287258"/>
                <a:gd name="connsiteX1335" fmla="*/ 6595047 w 6857705"/>
                <a:gd name="connsiteY1335" fmla="*/ 189067 h 287258"/>
                <a:gd name="connsiteX1336" fmla="*/ 6597006 w 6857705"/>
                <a:gd name="connsiteY1336" fmla="*/ 191522 h 287258"/>
                <a:gd name="connsiteX1337" fmla="*/ 6605823 w 6857705"/>
                <a:gd name="connsiteY1337" fmla="*/ 181941 h 287258"/>
                <a:gd name="connsiteX1338" fmla="*/ 6291797 w 6857705"/>
                <a:gd name="connsiteY1338" fmla="*/ 181941 h 287258"/>
                <a:gd name="connsiteX1339" fmla="*/ 6289593 w 6857705"/>
                <a:gd name="connsiteY1339" fmla="*/ 185626 h 287258"/>
                <a:gd name="connsiteX1340" fmla="*/ 6292288 w 6857705"/>
                <a:gd name="connsiteY1340" fmla="*/ 187346 h 287258"/>
                <a:gd name="connsiteX1341" fmla="*/ 6295473 w 6857705"/>
                <a:gd name="connsiteY1341" fmla="*/ 184398 h 287258"/>
                <a:gd name="connsiteX1342" fmla="*/ 6291797 w 6857705"/>
                <a:gd name="connsiteY1342" fmla="*/ 181941 h 287258"/>
                <a:gd name="connsiteX1343" fmla="*/ 5154494 w 6857705"/>
                <a:gd name="connsiteY1343" fmla="*/ 181941 h 287258"/>
                <a:gd name="connsiteX1344" fmla="*/ 5151799 w 6857705"/>
                <a:gd name="connsiteY1344" fmla="*/ 186117 h 287258"/>
                <a:gd name="connsiteX1345" fmla="*/ 5154004 w 6857705"/>
                <a:gd name="connsiteY1345" fmla="*/ 187592 h 287258"/>
                <a:gd name="connsiteX1346" fmla="*/ 5157923 w 6857705"/>
                <a:gd name="connsiteY1346" fmla="*/ 184891 h 287258"/>
                <a:gd name="connsiteX1347" fmla="*/ 5154494 w 6857705"/>
                <a:gd name="connsiteY1347" fmla="*/ 181941 h 287258"/>
                <a:gd name="connsiteX1348" fmla="*/ 4586189 w 6857705"/>
                <a:gd name="connsiteY1348" fmla="*/ 181941 h 287258"/>
                <a:gd name="connsiteX1349" fmla="*/ 4583985 w 6857705"/>
                <a:gd name="connsiteY1349" fmla="*/ 185626 h 287258"/>
                <a:gd name="connsiteX1350" fmla="*/ 4586679 w 6857705"/>
                <a:gd name="connsiteY1350" fmla="*/ 187346 h 287258"/>
                <a:gd name="connsiteX1351" fmla="*/ 4589864 w 6857705"/>
                <a:gd name="connsiteY1351" fmla="*/ 184398 h 287258"/>
                <a:gd name="connsiteX1352" fmla="*/ 4586189 w 6857705"/>
                <a:gd name="connsiteY1352" fmla="*/ 181941 h 287258"/>
                <a:gd name="connsiteX1353" fmla="*/ 3448885 w 6857705"/>
                <a:gd name="connsiteY1353" fmla="*/ 181941 h 287258"/>
                <a:gd name="connsiteX1354" fmla="*/ 3446189 w 6857705"/>
                <a:gd name="connsiteY1354" fmla="*/ 186117 h 287258"/>
                <a:gd name="connsiteX1355" fmla="*/ 3448395 w 6857705"/>
                <a:gd name="connsiteY1355" fmla="*/ 187592 h 287258"/>
                <a:gd name="connsiteX1356" fmla="*/ 3452315 w 6857705"/>
                <a:gd name="connsiteY1356" fmla="*/ 184891 h 287258"/>
                <a:gd name="connsiteX1357" fmla="*/ 3448885 w 6857705"/>
                <a:gd name="connsiteY1357" fmla="*/ 181941 h 287258"/>
                <a:gd name="connsiteX1358" fmla="*/ 2877025 w 6857705"/>
                <a:gd name="connsiteY1358" fmla="*/ 181941 h 287258"/>
                <a:gd name="connsiteX1359" fmla="*/ 2874821 w 6857705"/>
                <a:gd name="connsiteY1359" fmla="*/ 185626 h 287258"/>
                <a:gd name="connsiteX1360" fmla="*/ 2877514 w 6857705"/>
                <a:gd name="connsiteY1360" fmla="*/ 187346 h 287258"/>
                <a:gd name="connsiteX1361" fmla="*/ 2880699 w 6857705"/>
                <a:gd name="connsiteY1361" fmla="*/ 184398 h 287258"/>
                <a:gd name="connsiteX1362" fmla="*/ 2877025 w 6857705"/>
                <a:gd name="connsiteY1362" fmla="*/ 181941 h 287258"/>
                <a:gd name="connsiteX1363" fmla="*/ 1739719 w 6857705"/>
                <a:gd name="connsiteY1363" fmla="*/ 181941 h 287258"/>
                <a:gd name="connsiteX1364" fmla="*/ 1737024 w 6857705"/>
                <a:gd name="connsiteY1364" fmla="*/ 186117 h 287258"/>
                <a:gd name="connsiteX1365" fmla="*/ 1739230 w 6857705"/>
                <a:gd name="connsiteY1365" fmla="*/ 187592 h 287258"/>
                <a:gd name="connsiteX1366" fmla="*/ 1743149 w 6857705"/>
                <a:gd name="connsiteY1366" fmla="*/ 184891 h 287258"/>
                <a:gd name="connsiteX1367" fmla="*/ 1739719 w 6857705"/>
                <a:gd name="connsiteY1367" fmla="*/ 181941 h 287258"/>
                <a:gd name="connsiteX1368" fmla="*/ 1171415 w 6857705"/>
                <a:gd name="connsiteY1368" fmla="*/ 181941 h 287258"/>
                <a:gd name="connsiteX1369" fmla="*/ 1169211 w 6857705"/>
                <a:gd name="connsiteY1369" fmla="*/ 185626 h 287258"/>
                <a:gd name="connsiteX1370" fmla="*/ 1171905 w 6857705"/>
                <a:gd name="connsiteY1370" fmla="*/ 187346 h 287258"/>
                <a:gd name="connsiteX1371" fmla="*/ 1175091 w 6857705"/>
                <a:gd name="connsiteY1371" fmla="*/ 184398 h 287258"/>
                <a:gd name="connsiteX1372" fmla="*/ 1171415 w 6857705"/>
                <a:gd name="connsiteY1372" fmla="*/ 181941 h 287258"/>
                <a:gd name="connsiteX1373" fmla="*/ 34112 w 6857705"/>
                <a:gd name="connsiteY1373" fmla="*/ 181941 h 287258"/>
                <a:gd name="connsiteX1374" fmla="*/ 31466 w 6857705"/>
                <a:gd name="connsiteY1374" fmla="*/ 186038 h 287258"/>
                <a:gd name="connsiteX1375" fmla="*/ 31456 w 6857705"/>
                <a:gd name="connsiteY1375" fmla="*/ 186144 h 287258"/>
                <a:gd name="connsiteX1376" fmla="*/ 33621 w 6857705"/>
                <a:gd name="connsiteY1376" fmla="*/ 187592 h 287258"/>
                <a:gd name="connsiteX1377" fmla="*/ 37541 w 6857705"/>
                <a:gd name="connsiteY1377" fmla="*/ 184891 h 287258"/>
                <a:gd name="connsiteX1378" fmla="*/ 34112 w 6857705"/>
                <a:gd name="connsiteY1378" fmla="*/ 181941 h 287258"/>
                <a:gd name="connsiteX1379" fmla="*/ 6474041 w 6857705"/>
                <a:gd name="connsiteY1379" fmla="*/ 181695 h 287258"/>
                <a:gd name="connsiteX1380" fmla="*/ 6472571 w 6857705"/>
                <a:gd name="connsiteY1380" fmla="*/ 185382 h 287258"/>
                <a:gd name="connsiteX1381" fmla="*/ 6474041 w 6857705"/>
                <a:gd name="connsiteY1381" fmla="*/ 188574 h 287258"/>
                <a:gd name="connsiteX1382" fmla="*/ 6477713 w 6857705"/>
                <a:gd name="connsiteY1382" fmla="*/ 184644 h 287258"/>
                <a:gd name="connsiteX1383" fmla="*/ 6474041 w 6857705"/>
                <a:gd name="connsiteY1383" fmla="*/ 181695 h 287258"/>
                <a:gd name="connsiteX1384" fmla="*/ 5895634 w 6857705"/>
                <a:gd name="connsiteY1384" fmla="*/ 174250 h 287258"/>
                <a:gd name="connsiteX1385" fmla="*/ 5895714 w 6857705"/>
                <a:gd name="connsiteY1385" fmla="*/ 174327 h 287258"/>
                <a:gd name="connsiteX1386" fmla="*/ 5895601 w 6857705"/>
                <a:gd name="connsiteY1386" fmla="*/ 174320 h 287258"/>
                <a:gd name="connsiteX1387" fmla="*/ 4190025 w 6857705"/>
                <a:gd name="connsiteY1387" fmla="*/ 174250 h 287258"/>
                <a:gd name="connsiteX1388" fmla="*/ 4190104 w 6857705"/>
                <a:gd name="connsiteY1388" fmla="*/ 174327 h 287258"/>
                <a:gd name="connsiteX1389" fmla="*/ 4189992 w 6857705"/>
                <a:gd name="connsiteY1389" fmla="*/ 174320 h 287258"/>
                <a:gd name="connsiteX1390" fmla="*/ 2480860 w 6857705"/>
                <a:gd name="connsiteY1390" fmla="*/ 174250 h 287258"/>
                <a:gd name="connsiteX1391" fmla="*/ 2480939 w 6857705"/>
                <a:gd name="connsiteY1391" fmla="*/ 174327 h 287258"/>
                <a:gd name="connsiteX1392" fmla="*/ 2480827 w 6857705"/>
                <a:gd name="connsiteY1392" fmla="*/ 174320 h 287258"/>
                <a:gd name="connsiteX1393" fmla="*/ 775252 w 6857705"/>
                <a:gd name="connsiteY1393" fmla="*/ 174250 h 287258"/>
                <a:gd name="connsiteX1394" fmla="*/ 775332 w 6857705"/>
                <a:gd name="connsiteY1394" fmla="*/ 174327 h 287258"/>
                <a:gd name="connsiteX1395" fmla="*/ 775219 w 6857705"/>
                <a:gd name="connsiteY1395" fmla="*/ 174320 h 287258"/>
                <a:gd name="connsiteX1396" fmla="*/ 5712236 w 6857705"/>
                <a:gd name="connsiteY1396" fmla="*/ 174179 h 287258"/>
                <a:gd name="connsiteX1397" fmla="*/ 5712232 w 6857705"/>
                <a:gd name="connsiteY1397" fmla="*/ 174208 h 287258"/>
                <a:gd name="connsiteX1398" fmla="*/ 5712002 w 6857705"/>
                <a:gd name="connsiteY1398" fmla="*/ 174325 h 287258"/>
                <a:gd name="connsiteX1399" fmla="*/ 5712092 w 6857705"/>
                <a:gd name="connsiteY1399" fmla="*/ 174233 h 287258"/>
                <a:gd name="connsiteX1400" fmla="*/ 4006629 w 6857705"/>
                <a:gd name="connsiteY1400" fmla="*/ 174179 h 287258"/>
                <a:gd name="connsiteX1401" fmla="*/ 4006626 w 6857705"/>
                <a:gd name="connsiteY1401" fmla="*/ 174208 h 287258"/>
                <a:gd name="connsiteX1402" fmla="*/ 4006393 w 6857705"/>
                <a:gd name="connsiteY1402" fmla="*/ 174325 h 287258"/>
                <a:gd name="connsiteX1403" fmla="*/ 4006485 w 6857705"/>
                <a:gd name="connsiteY1403" fmla="*/ 174233 h 287258"/>
                <a:gd name="connsiteX1404" fmla="*/ 2297461 w 6857705"/>
                <a:gd name="connsiteY1404" fmla="*/ 174179 h 287258"/>
                <a:gd name="connsiteX1405" fmla="*/ 2297461 w 6857705"/>
                <a:gd name="connsiteY1405" fmla="*/ 174208 h 287258"/>
                <a:gd name="connsiteX1406" fmla="*/ 2297227 w 6857705"/>
                <a:gd name="connsiteY1406" fmla="*/ 174325 h 287258"/>
                <a:gd name="connsiteX1407" fmla="*/ 2297319 w 6857705"/>
                <a:gd name="connsiteY1407" fmla="*/ 174233 h 287258"/>
                <a:gd name="connsiteX1408" fmla="*/ 591855 w 6857705"/>
                <a:gd name="connsiteY1408" fmla="*/ 174179 h 287258"/>
                <a:gd name="connsiteX1409" fmla="*/ 591852 w 6857705"/>
                <a:gd name="connsiteY1409" fmla="*/ 174208 h 287258"/>
                <a:gd name="connsiteX1410" fmla="*/ 591618 w 6857705"/>
                <a:gd name="connsiteY1410" fmla="*/ 174325 h 287258"/>
                <a:gd name="connsiteX1411" fmla="*/ 591710 w 6857705"/>
                <a:gd name="connsiteY1411" fmla="*/ 174233 h 287258"/>
                <a:gd name="connsiteX1412" fmla="*/ 6282031 w 6857705"/>
                <a:gd name="connsiteY1412" fmla="*/ 171653 h 287258"/>
                <a:gd name="connsiteX1413" fmla="*/ 6284328 w 6857705"/>
                <a:gd name="connsiteY1413" fmla="*/ 173711 h 287258"/>
                <a:gd name="connsiteX1414" fmla="*/ 6287388 w 6857705"/>
                <a:gd name="connsiteY1414" fmla="*/ 174325 h 287258"/>
                <a:gd name="connsiteX1415" fmla="*/ 6287389 w 6857705"/>
                <a:gd name="connsiteY1415" fmla="*/ 174327 h 287258"/>
                <a:gd name="connsiteX1416" fmla="*/ 6283500 w 6857705"/>
                <a:gd name="connsiteY1416" fmla="*/ 175246 h 287258"/>
                <a:gd name="connsiteX1417" fmla="*/ 6282325 w 6857705"/>
                <a:gd name="connsiteY1417" fmla="*/ 174118 h 287258"/>
                <a:gd name="connsiteX1418" fmla="*/ 17250 w 6857705"/>
                <a:gd name="connsiteY1418" fmla="*/ 171070 h 287258"/>
                <a:gd name="connsiteX1419" fmla="*/ 16115 w 6857705"/>
                <a:gd name="connsiteY1419" fmla="*/ 171133 h 287258"/>
                <a:gd name="connsiteX1420" fmla="*/ 22812 w 6857705"/>
                <a:gd name="connsiteY1420" fmla="*/ 177846 h 287258"/>
                <a:gd name="connsiteX1421" fmla="*/ 27008 w 6857705"/>
                <a:gd name="connsiteY1421" fmla="*/ 178994 h 287258"/>
                <a:gd name="connsiteX1422" fmla="*/ 28723 w 6857705"/>
                <a:gd name="connsiteY1422" fmla="*/ 176537 h 287258"/>
                <a:gd name="connsiteX1423" fmla="*/ 21864 w 6857705"/>
                <a:gd name="connsiteY1423" fmla="*/ 174080 h 287258"/>
                <a:gd name="connsiteX1424" fmla="*/ 17454 w 6857705"/>
                <a:gd name="connsiteY1424" fmla="*/ 171133 h 287258"/>
                <a:gd name="connsiteX1425" fmla="*/ 5137422 w 6857705"/>
                <a:gd name="connsiteY1425" fmla="*/ 171008 h 287258"/>
                <a:gd name="connsiteX1426" fmla="*/ 5135702 w 6857705"/>
                <a:gd name="connsiteY1426" fmla="*/ 171101 h 287258"/>
                <a:gd name="connsiteX1427" fmla="*/ 5135335 w 6857705"/>
                <a:gd name="connsiteY1427" fmla="*/ 171563 h 287258"/>
                <a:gd name="connsiteX1428" fmla="*/ 5136387 w 6857705"/>
                <a:gd name="connsiteY1428" fmla="*/ 173694 h 287258"/>
                <a:gd name="connsiteX1429" fmla="*/ 5138221 w 6857705"/>
                <a:gd name="connsiteY1429" fmla="*/ 175634 h 287258"/>
                <a:gd name="connsiteX1430" fmla="*/ 5139584 w 6857705"/>
                <a:gd name="connsiteY1430" fmla="*/ 176528 h 287258"/>
                <a:gd name="connsiteX1431" fmla="*/ 5140455 w 6857705"/>
                <a:gd name="connsiteY1431" fmla="*/ 177097 h 287258"/>
                <a:gd name="connsiteX1432" fmla="*/ 5147390 w 6857705"/>
                <a:gd name="connsiteY1432" fmla="*/ 178994 h 287258"/>
                <a:gd name="connsiteX1433" fmla="*/ 5149105 w 6857705"/>
                <a:gd name="connsiteY1433" fmla="*/ 176537 h 287258"/>
                <a:gd name="connsiteX1434" fmla="*/ 5142246 w 6857705"/>
                <a:gd name="connsiteY1434" fmla="*/ 174080 h 287258"/>
                <a:gd name="connsiteX1435" fmla="*/ 5137838 w 6857705"/>
                <a:gd name="connsiteY1435" fmla="*/ 171133 h 287258"/>
                <a:gd name="connsiteX1436" fmla="*/ 1722648 w 6857705"/>
                <a:gd name="connsiteY1436" fmla="*/ 171008 h 287258"/>
                <a:gd name="connsiteX1437" fmla="*/ 1720930 w 6857705"/>
                <a:gd name="connsiteY1437" fmla="*/ 171101 h 287258"/>
                <a:gd name="connsiteX1438" fmla="*/ 1720563 w 6857705"/>
                <a:gd name="connsiteY1438" fmla="*/ 171563 h 287258"/>
                <a:gd name="connsiteX1439" fmla="*/ 1721616 w 6857705"/>
                <a:gd name="connsiteY1439" fmla="*/ 173694 h 287258"/>
                <a:gd name="connsiteX1440" fmla="*/ 1723449 w 6857705"/>
                <a:gd name="connsiteY1440" fmla="*/ 175634 h 287258"/>
                <a:gd name="connsiteX1441" fmla="*/ 1724813 w 6857705"/>
                <a:gd name="connsiteY1441" fmla="*/ 176528 h 287258"/>
                <a:gd name="connsiteX1442" fmla="*/ 1725681 w 6857705"/>
                <a:gd name="connsiteY1442" fmla="*/ 177097 h 287258"/>
                <a:gd name="connsiteX1443" fmla="*/ 1732618 w 6857705"/>
                <a:gd name="connsiteY1443" fmla="*/ 178994 h 287258"/>
                <a:gd name="connsiteX1444" fmla="*/ 1734332 w 6857705"/>
                <a:gd name="connsiteY1444" fmla="*/ 176537 h 287258"/>
                <a:gd name="connsiteX1445" fmla="*/ 1727472 w 6857705"/>
                <a:gd name="connsiteY1445" fmla="*/ 174080 h 287258"/>
                <a:gd name="connsiteX1446" fmla="*/ 1723064 w 6857705"/>
                <a:gd name="connsiteY1446" fmla="*/ 171133 h 287258"/>
                <a:gd name="connsiteX1447" fmla="*/ 3431272 w 6857705"/>
                <a:gd name="connsiteY1447" fmla="*/ 170846 h 287258"/>
                <a:gd name="connsiteX1448" fmla="*/ 3430252 w 6857705"/>
                <a:gd name="connsiteY1448" fmla="*/ 170900 h 287258"/>
                <a:gd name="connsiteX1449" fmla="*/ 3429289 w 6857705"/>
                <a:gd name="connsiteY1449" fmla="*/ 172115 h 287258"/>
                <a:gd name="connsiteX1450" fmla="*/ 3433699 w 6857705"/>
                <a:gd name="connsiteY1450" fmla="*/ 176782 h 287258"/>
                <a:gd name="connsiteX1451" fmla="*/ 3440417 w 6857705"/>
                <a:gd name="connsiteY1451" fmla="*/ 178621 h 287258"/>
                <a:gd name="connsiteX1452" fmla="*/ 3442123 w 6857705"/>
                <a:gd name="connsiteY1452" fmla="*/ 178256 h 287258"/>
                <a:gd name="connsiteX1453" fmla="*/ 3442091 w 6857705"/>
                <a:gd name="connsiteY1453" fmla="*/ 178549 h 287258"/>
                <a:gd name="connsiteX1454" fmla="*/ 3443497 w 6857705"/>
                <a:gd name="connsiteY1454" fmla="*/ 176537 h 287258"/>
                <a:gd name="connsiteX1455" fmla="*/ 3436639 w 6857705"/>
                <a:gd name="connsiteY1455" fmla="*/ 174080 h 287258"/>
                <a:gd name="connsiteX1456" fmla="*/ 3432229 w 6857705"/>
                <a:gd name="connsiteY1456" fmla="*/ 171133 h 287258"/>
                <a:gd name="connsiteX1457" fmla="*/ 4752136 w 6857705"/>
                <a:gd name="connsiteY1457" fmla="*/ 170723 h 287258"/>
                <a:gd name="connsiteX1458" fmla="*/ 4750550 w 6857705"/>
                <a:gd name="connsiteY1458" fmla="*/ 172115 h 287258"/>
                <a:gd name="connsiteX1459" fmla="*/ 4757409 w 6857705"/>
                <a:gd name="connsiteY1459" fmla="*/ 174327 h 287258"/>
                <a:gd name="connsiteX1460" fmla="*/ 4756600 w 6857705"/>
                <a:gd name="connsiteY1460" fmla="*/ 171449 h 287258"/>
                <a:gd name="connsiteX1461" fmla="*/ 1337363 w 6857705"/>
                <a:gd name="connsiteY1461" fmla="*/ 170723 h 287258"/>
                <a:gd name="connsiteX1462" fmla="*/ 1335776 w 6857705"/>
                <a:gd name="connsiteY1462" fmla="*/ 172115 h 287258"/>
                <a:gd name="connsiteX1463" fmla="*/ 1342637 w 6857705"/>
                <a:gd name="connsiteY1463" fmla="*/ 174327 h 287258"/>
                <a:gd name="connsiteX1464" fmla="*/ 1341826 w 6857705"/>
                <a:gd name="connsiteY1464" fmla="*/ 171449 h 287258"/>
                <a:gd name="connsiteX1465" fmla="*/ 6458118 w 6857705"/>
                <a:gd name="connsiteY1465" fmla="*/ 170395 h 287258"/>
                <a:gd name="connsiteX1466" fmla="*/ 6456158 w 6857705"/>
                <a:gd name="connsiteY1466" fmla="*/ 172115 h 287258"/>
                <a:gd name="connsiteX1467" fmla="*/ 6463019 w 6857705"/>
                <a:gd name="connsiteY1467" fmla="*/ 174327 h 287258"/>
                <a:gd name="connsiteX1468" fmla="*/ 6458118 w 6857705"/>
                <a:gd name="connsiteY1468" fmla="*/ 170395 h 287258"/>
                <a:gd name="connsiteX1469" fmla="*/ 5707101 w 6857705"/>
                <a:gd name="connsiteY1469" fmla="*/ 170395 h 287258"/>
                <a:gd name="connsiteX1470" fmla="*/ 5705143 w 6857705"/>
                <a:gd name="connsiteY1470" fmla="*/ 172852 h 287258"/>
                <a:gd name="connsiteX1471" fmla="*/ 5708357 w 6857705"/>
                <a:gd name="connsiteY1471" fmla="*/ 175677 h 287258"/>
                <a:gd name="connsiteX1472" fmla="*/ 5712005 w 6857705"/>
                <a:gd name="connsiteY1472" fmla="*/ 174267 h 287258"/>
                <a:gd name="connsiteX1473" fmla="*/ 5712000 w 6857705"/>
                <a:gd name="connsiteY1473" fmla="*/ 174327 h 287258"/>
                <a:gd name="connsiteX1474" fmla="*/ 5712002 w 6857705"/>
                <a:gd name="connsiteY1474" fmla="*/ 174325 h 287258"/>
                <a:gd name="connsiteX1475" fmla="*/ 5712002 w 6857705"/>
                <a:gd name="connsiteY1475" fmla="*/ 174327 h 287258"/>
                <a:gd name="connsiteX1476" fmla="*/ 5712223 w 6857705"/>
                <a:gd name="connsiteY1476" fmla="*/ 174327 h 287258"/>
                <a:gd name="connsiteX1477" fmla="*/ 5711908 w 6857705"/>
                <a:gd name="connsiteY1477" fmla="*/ 177887 h 287258"/>
                <a:gd name="connsiteX1478" fmla="*/ 5713960 w 6857705"/>
                <a:gd name="connsiteY1478" fmla="*/ 180222 h 287258"/>
                <a:gd name="connsiteX1479" fmla="*/ 5719595 w 6857705"/>
                <a:gd name="connsiteY1479" fmla="*/ 174327 h 287258"/>
                <a:gd name="connsiteX1480" fmla="*/ 5712223 w 6857705"/>
                <a:gd name="connsiteY1480" fmla="*/ 174327 h 287258"/>
                <a:gd name="connsiteX1481" fmla="*/ 5712232 w 6857705"/>
                <a:gd name="connsiteY1481" fmla="*/ 174208 h 287258"/>
                <a:gd name="connsiteX1482" fmla="*/ 5712490 w 6857705"/>
                <a:gd name="connsiteY1482" fmla="*/ 174080 h 287258"/>
                <a:gd name="connsiteX1483" fmla="*/ 5712236 w 6857705"/>
                <a:gd name="connsiteY1483" fmla="*/ 174179 h 287258"/>
                <a:gd name="connsiteX1484" fmla="*/ 5712245 w 6857705"/>
                <a:gd name="connsiteY1484" fmla="*/ 174080 h 287258"/>
                <a:gd name="connsiteX1485" fmla="*/ 5712092 w 6857705"/>
                <a:gd name="connsiteY1485" fmla="*/ 174233 h 287258"/>
                <a:gd name="connsiteX1486" fmla="*/ 5712005 w 6857705"/>
                <a:gd name="connsiteY1486" fmla="*/ 174267 h 287258"/>
                <a:gd name="connsiteX1487" fmla="*/ 5712165 w 6857705"/>
                <a:gd name="connsiteY1487" fmla="*/ 171535 h 287258"/>
                <a:gd name="connsiteX1488" fmla="*/ 5707101 w 6857705"/>
                <a:gd name="connsiteY1488" fmla="*/ 170395 h 287258"/>
                <a:gd name="connsiteX1489" fmla="*/ 4001493 w 6857705"/>
                <a:gd name="connsiteY1489" fmla="*/ 170395 h 287258"/>
                <a:gd name="connsiteX1490" fmla="*/ 3999534 w 6857705"/>
                <a:gd name="connsiteY1490" fmla="*/ 172852 h 287258"/>
                <a:gd name="connsiteX1491" fmla="*/ 4002748 w 6857705"/>
                <a:gd name="connsiteY1491" fmla="*/ 175677 h 287258"/>
                <a:gd name="connsiteX1492" fmla="*/ 4006396 w 6857705"/>
                <a:gd name="connsiteY1492" fmla="*/ 174267 h 287258"/>
                <a:gd name="connsiteX1493" fmla="*/ 4006391 w 6857705"/>
                <a:gd name="connsiteY1493" fmla="*/ 174327 h 287258"/>
                <a:gd name="connsiteX1494" fmla="*/ 4006393 w 6857705"/>
                <a:gd name="connsiteY1494" fmla="*/ 174325 h 287258"/>
                <a:gd name="connsiteX1495" fmla="*/ 4006393 w 6857705"/>
                <a:gd name="connsiteY1495" fmla="*/ 174327 h 287258"/>
                <a:gd name="connsiteX1496" fmla="*/ 4006615 w 6857705"/>
                <a:gd name="connsiteY1496" fmla="*/ 174327 h 287258"/>
                <a:gd name="connsiteX1497" fmla="*/ 4006300 w 6857705"/>
                <a:gd name="connsiteY1497" fmla="*/ 177887 h 287258"/>
                <a:gd name="connsiteX1498" fmla="*/ 4008352 w 6857705"/>
                <a:gd name="connsiteY1498" fmla="*/ 180222 h 287258"/>
                <a:gd name="connsiteX1499" fmla="*/ 4013985 w 6857705"/>
                <a:gd name="connsiteY1499" fmla="*/ 174327 h 287258"/>
                <a:gd name="connsiteX1500" fmla="*/ 4006615 w 6857705"/>
                <a:gd name="connsiteY1500" fmla="*/ 174327 h 287258"/>
                <a:gd name="connsiteX1501" fmla="*/ 4006626 w 6857705"/>
                <a:gd name="connsiteY1501" fmla="*/ 174208 h 287258"/>
                <a:gd name="connsiteX1502" fmla="*/ 4006882 w 6857705"/>
                <a:gd name="connsiteY1502" fmla="*/ 174080 h 287258"/>
                <a:gd name="connsiteX1503" fmla="*/ 4006629 w 6857705"/>
                <a:gd name="connsiteY1503" fmla="*/ 174179 h 287258"/>
                <a:gd name="connsiteX1504" fmla="*/ 4006637 w 6857705"/>
                <a:gd name="connsiteY1504" fmla="*/ 174080 h 287258"/>
                <a:gd name="connsiteX1505" fmla="*/ 4006485 w 6857705"/>
                <a:gd name="connsiteY1505" fmla="*/ 174233 h 287258"/>
                <a:gd name="connsiteX1506" fmla="*/ 4006396 w 6857705"/>
                <a:gd name="connsiteY1506" fmla="*/ 174267 h 287258"/>
                <a:gd name="connsiteX1507" fmla="*/ 4006558 w 6857705"/>
                <a:gd name="connsiteY1507" fmla="*/ 171535 h 287258"/>
                <a:gd name="connsiteX1508" fmla="*/ 4001493 w 6857705"/>
                <a:gd name="connsiteY1508" fmla="*/ 170395 h 287258"/>
                <a:gd name="connsiteX1509" fmla="*/ 3043347 w 6857705"/>
                <a:gd name="connsiteY1509" fmla="*/ 170395 h 287258"/>
                <a:gd name="connsiteX1510" fmla="*/ 3043266 w 6857705"/>
                <a:gd name="connsiteY1510" fmla="*/ 170465 h 287258"/>
                <a:gd name="connsiteX1511" fmla="*/ 3045800 w 6857705"/>
                <a:gd name="connsiteY1511" fmla="*/ 173538 h 287258"/>
                <a:gd name="connsiteX1512" fmla="*/ 3048244 w 6857705"/>
                <a:gd name="connsiteY1512" fmla="*/ 174327 h 287258"/>
                <a:gd name="connsiteX1513" fmla="*/ 3043347 w 6857705"/>
                <a:gd name="connsiteY1513" fmla="*/ 170395 h 287258"/>
                <a:gd name="connsiteX1514" fmla="*/ 2292327 w 6857705"/>
                <a:gd name="connsiteY1514" fmla="*/ 170395 h 287258"/>
                <a:gd name="connsiteX1515" fmla="*/ 2290369 w 6857705"/>
                <a:gd name="connsiteY1515" fmla="*/ 172852 h 287258"/>
                <a:gd name="connsiteX1516" fmla="*/ 2293583 w 6857705"/>
                <a:gd name="connsiteY1516" fmla="*/ 175677 h 287258"/>
                <a:gd name="connsiteX1517" fmla="*/ 2297231 w 6857705"/>
                <a:gd name="connsiteY1517" fmla="*/ 174267 h 287258"/>
                <a:gd name="connsiteX1518" fmla="*/ 2297226 w 6857705"/>
                <a:gd name="connsiteY1518" fmla="*/ 174327 h 287258"/>
                <a:gd name="connsiteX1519" fmla="*/ 2297227 w 6857705"/>
                <a:gd name="connsiteY1519" fmla="*/ 174325 h 287258"/>
                <a:gd name="connsiteX1520" fmla="*/ 2297227 w 6857705"/>
                <a:gd name="connsiteY1520" fmla="*/ 174327 h 287258"/>
                <a:gd name="connsiteX1521" fmla="*/ 2297450 w 6857705"/>
                <a:gd name="connsiteY1521" fmla="*/ 174327 h 287258"/>
                <a:gd name="connsiteX1522" fmla="*/ 2297134 w 6857705"/>
                <a:gd name="connsiteY1522" fmla="*/ 177887 h 287258"/>
                <a:gd name="connsiteX1523" fmla="*/ 2299185 w 6857705"/>
                <a:gd name="connsiteY1523" fmla="*/ 180222 h 287258"/>
                <a:gd name="connsiteX1524" fmla="*/ 2304820 w 6857705"/>
                <a:gd name="connsiteY1524" fmla="*/ 174327 h 287258"/>
                <a:gd name="connsiteX1525" fmla="*/ 2297450 w 6857705"/>
                <a:gd name="connsiteY1525" fmla="*/ 174327 h 287258"/>
                <a:gd name="connsiteX1526" fmla="*/ 2297461 w 6857705"/>
                <a:gd name="connsiteY1526" fmla="*/ 174208 h 287258"/>
                <a:gd name="connsiteX1527" fmla="*/ 2297715 w 6857705"/>
                <a:gd name="connsiteY1527" fmla="*/ 174080 h 287258"/>
                <a:gd name="connsiteX1528" fmla="*/ 2297461 w 6857705"/>
                <a:gd name="connsiteY1528" fmla="*/ 174179 h 287258"/>
                <a:gd name="connsiteX1529" fmla="*/ 2297472 w 6857705"/>
                <a:gd name="connsiteY1529" fmla="*/ 174080 h 287258"/>
                <a:gd name="connsiteX1530" fmla="*/ 2297319 w 6857705"/>
                <a:gd name="connsiteY1530" fmla="*/ 174233 h 287258"/>
                <a:gd name="connsiteX1531" fmla="*/ 2297231 w 6857705"/>
                <a:gd name="connsiteY1531" fmla="*/ 174267 h 287258"/>
                <a:gd name="connsiteX1532" fmla="*/ 2297391 w 6857705"/>
                <a:gd name="connsiteY1532" fmla="*/ 171535 h 287258"/>
                <a:gd name="connsiteX1533" fmla="*/ 2292327 w 6857705"/>
                <a:gd name="connsiteY1533" fmla="*/ 170395 h 287258"/>
                <a:gd name="connsiteX1534" fmla="*/ 586720 w 6857705"/>
                <a:gd name="connsiteY1534" fmla="*/ 170395 h 287258"/>
                <a:gd name="connsiteX1535" fmla="*/ 584759 w 6857705"/>
                <a:gd name="connsiteY1535" fmla="*/ 172852 h 287258"/>
                <a:gd name="connsiteX1536" fmla="*/ 587974 w 6857705"/>
                <a:gd name="connsiteY1536" fmla="*/ 175677 h 287258"/>
                <a:gd name="connsiteX1537" fmla="*/ 591621 w 6857705"/>
                <a:gd name="connsiteY1537" fmla="*/ 174267 h 287258"/>
                <a:gd name="connsiteX1538" fmla="*/ 591618 w 6857705"/>
                <a:gd name="connsiteY1538" fmla="*/ 174325 h 287258"/>
                <a:gd name="connsiteX1539" fmla="*/ 591618 w 6857705"/>
                <a:gd name="connsiteY1539" fmla="*/ 174327 h 287258"/>
                <a:gd name="connsiteX1540" fmla="*/ 591843 w 6857705"/>
                <a:gd name="connsiteY1540" fmla="*/ 174327 h 287258"/>
                <a:gd name="connsiteX1541" fmla="*/ 591528 w 6857705"/>
                <a:gd name="connsiteY1541" fmla="*/ 177887 h 287258"/>
                <a:gd name="connsiteX1542" fmla="*/ 593579 w 6857705"/>
                <a:gd name="connsiteY1542" fmla="*/ 180222 h 287258"/>
                <a:gd name="connsiteX1543" fmla="*/ 599213 w 6857705"/>
                <a:gd name="connsiteY1543" fmla="*/ 174327 h 287258"/>
                <a:gd name="connsiteX1544" fmla="*/ 591843 w 6857705"/>
                <a:gd name="connsiteY1544" fmla="*/ 174327 h 287258"/>
                <a:gd name="connsiteX1545" fmla="*/ 591852 w 6857705"/>
                <a:gd name="connsiteY1545" fmla="*/ 174208 h 287258"/>
                <a:gd name="connsiteX1546" fmla="*/ 592108 w 6857705"/>
                <a:gd name="connsiteY1546" fmla="*/ 174080 h 287258"/>
                <a:gd name="connsiteX1547" fmla="*/ 591855 w 6857705"/>
                <a:gd name="connsiteY1547" fmla="*/ 174179 h 287258"/>
                <a:gd name="connsiteX1548" fmla="*/ 591863 w 6857705"/>
                <a:gd name="connsiteY1548" fmla="*/ 174080 h 287258"/>
                <a:gd name="connsiteX1549" fmla="*/ 591710 w 6857705"/>
                <a:gd name="connsiteY1549" fmla="*/ 174233 h 287258"/>
                <a:gd name="connsiteX1550" fmla="*/ 591621 w 6857705"/>
                <a:gd name="connsiteY1550" fmla="*/ 174267 h 287258"/>
                <a:gd name="connsiteX1551" fmla="*/ 591783 w 6857705"/>
                <a:gd name="connsiteY1551" fmla="*/ 171535 h 287258"/>
                <a:gd name="connsiteX1552" fmla="*/ 586720 w 6857705"/>
                <a:gd name="connsiteY1552" fmla="*/ 170395 h 287258"/>
                <a:gd name="connsiteX1553" fmla="*/ 3052155 w 6857705"/>
                <a:gd name="connsiteY1553" fmla="*/ 165164 h 287258"/>
                <a:gd name="connsiteX1554" fmla="*/ 3052311 w 6857705"/>
                <a:gd name="connsiteY1554" fmla="*/ 171377 h 287258"/>
                <a:gd name="connsiteX1555" fmla="*/ 3052346 w 6857705"/>
                <a:gd name="connsiteY1555" fmla="*/ 171873 h 287258"/>
                <a:gd name="connsiteX1556" fmla="*/ 3052067 w 6857705"/>
                <a:gd name="connsiteY1556" fmla="*/ 171624 h 287258"/>
                <a:gd name="connsiteX1557" fmla="*/ 3050034 w 6857705"/>
                <a:gd name="connsiteY1557" fmla="*/ 171292 h 287258"/>
                <a:gd name="connsiteX1558" fmla="*/ 3048489 w 6857705"/>
                <a:gd name="connsiteY1558" fmla="*/ 174080 h 287258"/>
                <a:gd name="connsiteX1559" fmla="*/ 3047970 w 6857705"/>
                <a:gd name="connsiteY1559" fmla="*/ 176166 h 287258"/>
                <a:gd name="connsiteX1560" fmla="*/ 3050012 w 6857705"/>
                <a:gd name="connsiteY1560" fmla="*/ 178643 h 287258"/>
                <a:gd name="connsiteX1561" fmla="*/ 3053629 w 6857705"/>
                <a:gd name="connsiteY1561" fmla="*/ 177030 h 287258"/>
                <a:gd name="connsiteX1562" fmla="*/ 3053633 w 6857705"/>
                <a:gd name="connsiteY1562" fmla="*/ 177026 h 287258"/>
                <a:gd name="connsiteX1563" fmla="*/ 3054107 w 6857705"/>
                <a:gd name="connsiteY1563" fmla="*/ 175125 h 287258"/>
                <a:gd name="connsiteX1564" fmla="*/ 3053597 w 6857705"/>
                <a:gd name="connsiteY1564" fmla="*/ 175246 h 287258"/>
                <a:gd name="connsiteX1565" fmla="*/ 3052494 w 6857705"/>
                <a:gd name="connsiteY1565" fmla="*/ 174118 h 287258"/>
                <a:gd name="connsiteX1566" fmla="*/ 3052346 w 6857705"/>
                <a:gd name="connsiteY1566" fmla="*/ 171873 h 287258"/>
                <a:gd name="connsiteX1567" fmla="*/ 3054395 w 6857705"/>
                <a:gd name="connsiteY1567" fmla="*/ 173711 h 287258"/>
                <a:gd name="connsiteX1568" fmla="*/ 3054458 w 6857705"/>
                <a:gd name="connsiteY1568" fmla="*/ 173723 h 287258"/>
                <a:gd name="connsiteX1569" fmla="*/ 3055474 w 6857705"/>
                <a:gd name="connsiteY1569" fmla="*/ 169635 h 287258"/>
                <a:gd name="connsiteX1570" fmla="*/ 3054349 w 6857705"/>
                <a:gd name="connsiteY1570" fmla="*/ 166963 h 287258"/>
                <a:gd name="connsiteX1571" fmla="*/ 24121 w 6857705"/>
                <a:gd name="connsiteY1571" fmla="*/ 164124 h 287258"/>
                <a:gd name="connsiteX1572" fmla="*/ 23183 w 6857705"/>
                <a:gd name="connsiteY1572" fmla="*/ 164346 h 287258"/>
                <a:gd name="connsiteX1573" fmla="*/ 24881 w 6857705"/>
                <a:gd name="connsiteY1573" fmla="*/ 169063 h 287258"/>
                <a:gd name="connsiteX1574" fmla="*/ 25989 w 6857705"/>
                <a:gd name="connsiteY1574" fmla="*/ 170479 h 287258"/>
                <a:gd name="connsiteX1575" fmla="*/ 27987 w 6857705"/>
                <a:gd name="connsiteY1575" fmla="*/ 168674 h 287258"/>
                <a:gd name="connsiteX1576" fmla="*/ 5144273 w 6857705"/>
                <a:gd name="connsiteY1576" fmla="*/ 163851 h 287258"/>
                <a:gd name="connsiteX1577" fmla="*/ 5143457 w 6857705"/>
                <a:gd name="connsiteY1577" fmla="*/ 164046 h 287258"/>
                <a:gd name="connsiteX1578" fmla="*/ 5145919 w 6857705"/>
                <a:gd name="connsiteY1578" fmla="*/ 170886 h 287258"/>
                <a:gd name="connsiteX1579" fmla="*/ 5148371 w 6857705"/>
                <a:gd name="connsiteY1579" fmla="*/ 168674 h 287258"/>
                <a:gd name="connsiteX1580" fmla="*/ 1729500 w 6857705"/>
                <a:gd name="connsiteY1580" fmla="*/ 163851 h 287258"/>
                <a:gd name="connsiteX1581" fmla="*/ 1728683 w 6857705"/>
                <a:gd name="connsiteY1581" fmla="*/ 164046 h 287258"/>
                <a:gd name="connsiteX1582" fmla="*/ 1731148 w 6857705"/>
                <a:gd name="connsiteY1582" fmla="*/ 170886 h 287258"/>
                <a:gd name="connsiteX1583" fmla="*/ 1733597 w 6857705"/>
                <a:gd name="connsiteY1583" fmla="*/ 168674 h 287258"/>
                <a:gd name="connsiteX1584" fmla="*/ 3437572 w 6857705"/>
                <a:gd name="connsiteY1584" fmla="*/ 163273 h 287258"/>
                <a:gd name="connsiteX1585" fmla="*/ 3440313 w 6857705"/>
                <a:gd name="connsiteY1585" fmla="*/ 170886 h 287258"/>
                <a:gd name="connsiteX1586" fmla="*/ 3442762 w 6857705"/>
                <a:gd name="connsiteY1586" fmla="*/ 168674 h 287258"/>
                <a:gd name="connsiteX1587" fmla="*/ 3438360 w 6857705"/>
                <a:gd name="connsiteY1587" fmla="*/ 163493 h 287258"/>
                <a:gd name="connsiteX1588" fmla="*/ 5713225 w 6857705"/>
                <a:gd name="connsiteY1588" fmla="*/ 162533 h 287258"/>
                <a:gd name="connsiteX1589" fmla="*/ 5719348 w 6857705"/>
                <a:gd name="connsiteY1589" fmla="*/ 174080 h 287258"/>
                <a:gd name="connsiteX1590" fmla="*/ 5713225 w 6857705"/>
                <a:gd name="connsiteY1590" fmla="*/ 162533 h 287258"/>
                <a:gd name="connsiteX1591" fmla="*/ 5322775 w 6857705"/>
                <a:gd name="connsiteY1591" fmla="*/ 162533 h 287258"/>
                <a:gd name="connsiteX1592" fmla="*/ 5328900 w 6857705"/>
                <a:gd name="connsiteY1592" fmla="*/ 173588 h 287258"/>
                <a:gd name="connsiteX1593" fmla="*/ 5326939 w 6857705"/>
                <a:gd name="connsiteY1593" fmla="*/ 174080 h 287258"/>
                <a:gd name="connsiteX1594" fmla="*/ 5316406 w 6857705"/>
                <a:gd name="connsiteY1594" fmla="*/ 170640 h 287258"/>
                <a:gd name="connsiteX1595" fmla="*/ 5317877 w 6857705"/>
                <a:gd name="connsiteY1595" fmla="*/ 175309 h 287258"/>
                <a:gd name="connsiteX1596" fmla="*/ 5332083 w 6857705"/>
                <a:gd name="connsiteY1596" fmla="*/ 177519 h 287258"/>
                <a:gd name="connsiteX1597" fmla="*/ 5332083 w 6857705"/>
                <a:gd name="connsiteY1597" fmla="*/ 168921 h 287258"/>
                <a:gd name="connsiteX1598" fmla="*/ 5322775 w 6857705"/>
                <a:gd name="connsiteY1598" fmla="*/ 162533 h 287258"/>
                <a:gd name="connsiteX1599" fmla="*/ 4007617 w 6857705"/>
                <a:gd name="connsiteY1599" fmla="*/ 162533 h 287258"/>
                <a:gd name="connsiteX1600" fmla="*/ 4013741 w 6857705"/>
                <a:gd name="connsiteY1600" fmla="*/ 174080 h 287258"/>
                <a:gd name="connsiteX1601" fmla="*/ 4007617 w 6857705"/>
                <a:gd name="connsiteY1601" fmla="*/ 162533 h 287258"/>
                <a:gd name="connsiteX1602" fmla="*/ 3617166 w 6857705"/>
                <a:gd name="connsiteY1602" fmla="*/ 162533 h 287258"/>
                <a:gd name="connsiteX1603" fmla="*/ 3623290 w 6857705"/>
                <a:gd name="connsiteY1603" fmla="*/ 173588 h 287258"/>
                <a:gd name="connsiteX1604" fmla="*/ 3621331 w 6857705"/>
                <a:gd name="connsiteY1604" fmla="*/ 174080 h 287258"/>
                <a:gd name="connsiteX1605" fmla="*/ 3610798 w 6857705"/>
                <a:gd name="connsiteY1605" fmla="*/ 170640 h 287258"/>
                <a:gd name="connsiteX1606" fmla="*/ 3612268 w 6857705"/>
                <a:gd name="connsiteY1606" fmla="*/ 175309 h 287258"/>
                <a:gd name="connsiteX1607" fmla="*/ 3626475 w 6857705"/>
                <a:gd name="connsiteY1607" fmla="*/ 177519 h 287258"/>
                <a:gd name="connsiteX1608" fmla="*/ 3626475 w 6857705"/>
                <a:gd name="connsiteY1608" fmla="*/ 168921 h 287258"/>
                <a:gd name="connsiteX1609" fmla="*/ 3617166 w 6857705"/>
                <a:gd name="connsiteY1609" fmla="*/ 162533 h 287258"/>
                <a:gd name="connsiteX1610" fmla="*/ 2298451 w 6857705"/>
                <a:gd name="connsiteY1610" fmla="*/ 162533 h 287258"/>
                <a:gd name="connsiteX1611" fmla="*/ 2304574 w 6857705"/>
                <a:gd name="connsiteY1611" fmla="*/ 174080 h 287258"/>
                <a:gd name="connsiteX1612" fmla="*/ 2298451 w 6857705"/>
                <a:gd name="connsiteY1612" fmla="*/ 162533 h 287258"/>
                <a:gd name="connsiteX1613" fmla="*/ 1908001 w 6857705"/>
                <a:gd name="connsiteY1613" fmla="*/ 162533 h 287258"/>
                <a:gd name="connsiteX1614" fmla="*/ 1914125 w 6857705"/>
                <a:gd name="connsiteY1614" fmla="*/ 173588 h 287258"/>
                <a:gd name="connsiteX1615" fmla="*/ 1912166 w 6857705"/>
                <a:gd name="connsiteY1615" fmla="*/ 174080 h 287258"/>
                <a:gd name="connsiteX1616" fmla="*/ 1901632 w 6857705"/>
                <a:gd name="connsiteY1616" fmla="*/ 170640 h 287258"/>
                <a:gd name="connsiteX1617" fmla="*/ 1903102 w 6857705"/>
                <a:gd name="connsiteY1617" fmla="*/ 175309 h 287258"/>
                <a:gd name="connsiteX1618" fmla="*/ 1917310 w 6857705"/>
                <a:gd name="connsiteY1618" fmla="*/ 177519 h 287258"/>
                <a:gd name="connsiteX1619" fmla="*/ 1917310 w 6857705"/>
                <a:gd name="connsiteY1619" fmla="*/ 168921 h 287258"/>
                <a:gd name="connsiteX1620" fmla="*/ 1908001 w 6857705"/>
                <a:gd name="connsiteY1620" fmla="*/ 162533 h 287258"/>
                <a:gd name="connsiteX1621" fmla="*/ 592843 w 6857705"/>
                <a:gd name="connsiteY1621" fmla="*/ 162533 h 287258"/>
                <a:gd name="connsiteX1622" fmla="*/ 598966 w 6857705"/>
                <a:gd name="connsiteY1622" fmla="*/ 174080 h 287258"/>
                <a:gd name="connsiteX1623" fmla="*/ 592843 w 6857705"/>
                <a:gd name="connsiteY1623" fmla="*/ 162533 h 287258"/>
                <a:gd name="connsiteX1624" fmla="*/ 202393 w 6857705"/>
                <a:gd name="connsiteY1624" fmla="*/ 162533 h 287258"/>
                <a:gd name="connsiteX1625" fmla="*/ 208516 w 6857705"/>
                <a:gd name="connsiteY1625" fmla="*/ 173588 h 287258"/>
                <a:gd name="connsiteX1626" fmla="*/ 206557 w 6857705"/>
                <a:gd name="connsiteY1626" fmla="*/ 174080 h 287258"/>
                <a:gd name="connsiteX1627" fmla="*/ 196025 w 6857705"/>
                <a:gd name="connsiteY1627" fmla="*/ 170640 h 287258"/>
                <a:gd name="connsiteX1628" fmla="*/ 197494 w 6857705"/>
                <a:gd name="connsiteY1628" fmla="*/ 175309 h 287258"/>
                <a:gd name="connsiteX1629" fmla="*/ 211701 w 6857705"/>
                <a:gd name="connsiteY1629" fmla="*/ 177519 h 287258"/>
                <a:gd name="connsiteX1630" fmla="*/ 211701 w 6857705"/>
                <a:gd name="connsiteY1630" fmla="*/ 168921 h 287258"/>
                <a:gd name="connsiteX1631" fmla="*/ 202393 w 6857705"/>
                <a:gd name="connsiteY1631" fmla="*/ 162533 h 287258"/>
                <a:gd name="connsiteX1632" fmla="*/ 4757690 w 6857705"/>
                <a:gd name="connsiteY1632" fmla="*/ 162184 h 287258"/>
                <a:gd name="connsiteX1633" fmla="*/ 4757774 w 6857705"/>
                <a:gd name="connsiteY1633" fmla="*/ 165569 h 287258"/>
                <a:gd name="connsiteX1634" fmla="*/ 4760104 w 6857705"/>
                <a:gd name="connsiteY1634" fmla="*/ 169658 h 287258"/>
                <a:gd name="connsiteX1635" fmla="*/ 4758570 w 6857705"/>
                <a:gd name="connsiteY1635" fmla="*/ 172428 h 287258"/>
                <a:gd name="connsiteX1636" fmla="*/ 4760001 w 6857705"/>
                <a:gd name="connsiteY1636" fmla="*/ 173711 h 287258"/>
                <a:gd name="connsiteX1637" fmla="*/ 4763063 w 6857705"/>
                <a:gd name="connsiteY1637" fmla="*/ 174327 h 287258"/>
                <a:gd name="connsiteX1638" fmla="*/ 4759205 w 6857705"/>
                <a:gd name="connsiteY1638" fmla="*/ 175246 h 287258"/>
                <a:gd name="connsiteX1639" fmla="*/ 4758103 w 6857705"/>
                <a:gd name="connsiteY1639" fmla="*/ 174118 h 287258"/>
                <a:gd name="connsiteX1640" fmla="*/ 4758053 w 6857705"/>
                <a:gd name="connsiteY1640" fmla="*/ 173363 h 287258"/>
                <a:gd name="connsiteX1641" fmla="*/ 4757655 w 6857705"/>
                <a:gd name="connsiteY1641" fmla="*/ 174080 h 287258"/>
                <a:gd name="connsiteX1642" fmla="*/ 4756424 w 6857705"/>
                <a:gd name="connsiteY1642" fmla="*/ 179019 h 287258"/>
                <a:gd name="connsiteX1643" fmla="*/ 4763063 w 6857705"/>
                <a:gd name="connsiteY1643" fmla="*/ 174327 h 287258"/>
                <a:gd name="connsiteX1644" fmla="*/ 4763063 w 6857705"/>
                <a:gd name="connsiteY1644" fmla="*/ 174325 h 287258"/>
                <a:gd name="connsiteX1645" fmla="*/ 4763771 w 6857705"/>
                <a:gd name="connsiteY1645" fmla="*/ 167173 h 287258"/>
                <a:gd name="connsiteX1646" fmla="*/ 1342916 w 6857705"/>
                <a:gd name="connsiteY1646" fmla="*/ 162184 h 287258"/>
                <a:gd name="connsiteX1647" fmla="*/ 1343000 w 6857705"/>
                <a:gd name="connsiteY1647" fmla="*/ 165569 h 287258"/>
                <a:gd name="connsiteX1648" fmla="*/ 1345330 w 6857705"/>
                <a:gd name="connsiteY1648" fmla="*/ 169658 h 287258"/>
                <a:gd name="connsiteX1649" fmla="*/ 1343796 w 6857705"/>
                <a:gd name="connsiteY1649" fmla="*/ 172428 h 287258"/>
                <a:gd name="connsiteX1650" fmla="*/ 1345229 w 6857705"/>
                <a:gd name="connsiteY1650" fmla="*/ 173711 h 287258"/>
                <a:gd name="connsiteX1651" fmla="*/ 1348290 w 6857705"/>
                <a:gd name="connsiteY1651" fmla="*/ 174327 h 287258"/>
                <a:gd name="connsiteX1652" fmla="*/ 1344431 w 6857705"/>
                <a:gd name="connsiteY1652" fmla="*/ 175246 h 287258"/>
                <a:gd name="connsiteX1653" fmla="*/ 1343329 w 6857705"/>
                <a:gd name="connsiteY1653" fmla="*/ 174118 h 287258"/>
                <a:gd name="connsiteX1654" fmla="*/ 1343279 w 6857705"/>
                <a:gd name="connsiteY1654" fmla="*/ 173363 h 287258"/>
                <a:gd name="connsiteX1655" fmla="*/ 1342881 w 6857705"/>
                <a:gd name="connsiteY1655" fmla="*/ 174080 h 287258"/>
                <a:gd name="connsiteX1656" fmla="*/ 1341650 w 6857705"/>
                <a:gd name="connsiteY1656" fmla="*/ 179019 h 287258"/>
                <a:gd name="connsiteX1657" fmla="*/ 1348290 w 6857705"/>
                <a:gd name="connsiteY1657" fmla="*/ 174327 h 287258"/>
                <a:gd name="connsiteX1658" fmla="*/ 1348290 w 6857705"/>
                <a:gd name="connsiteY1658" fmla="*/ 174325 h 287258"/>
                <a:gd name="connsiteX1659" fmla="*/ 1348998 w 6857705"/>
                <a:gd name="connsiteY1659" fmla="*/ 167173 h 287258"/>
                <a:gd name="connsiteX1660" fmla="*/ 6282735 w 6857705"/>
                <a:gd name="connsiteY1660" fmla="*/ 160813 h 287258"/>
                <a:gd name="connsiteX1661" fmla="*/ 6281999 w 6857705"/>
                <a:gd name="connsiteY1661" fmla="*/ 171377 h 287258"/>
                <a:gd name="connsiteX1662" fmla="*/ 6282031 w 6857705"/>
                <a:gd name="connsiteY1662" fmla="*/ 171653 h 287258"/>
                <a:gd name="connsiteX1663" fmla="*/ 6281999 w 6857705"/>
                <a:gd name="connsiteY1663" fmla="*/ 171624 h 287258"/>
                <a:gd name="connsiteX1664" fmla="*/ 6273182 w 6857705"/>
                <a:gd name="connsiteY1664" fmla="*/ 169903 h 287258"/>
                <a:gd name="connsiteX1665" fmla="*/ 6283791 w 6857705"/>
                <a:gd name="connsiteY1665" fmla="*/ 178437 h 287258"/>
                <a:gd name="connsiteX1666" fmla="*/ 6287389 w 6857705"/>
                <a:gd name="connsiteY1666" fmla="*/ 174327 h 287258"/>
                <a:gd name="connsiteX1667" fmla="*/ 6287389 w 6857705"/>
                <a:gd name="connsiteY1667" fmla="*/ 174325 h 287258"/>
                <a:gd name="connsiteX1668" fmla="*/ 6287388 w 6857705"/>
                <a:gd name="connsiteY1668" fmla="*/ 174325 h 287258"/>
                <a:gd name="connsiteX1669" fmla="*/ 4577127 w 6857705"/>
                <a:gd name="connsiteY1669" fmla="*/ 160813 h 287258"/>
                <a:gd name="connsiteX1670" fmla="*/ 4576391 w 6857705"/>
                <a:gd name="connsiteY1670" fmla="*/ 171377 h 287258"/>
                <a:gd name="connsiteX1671" fmla="*/ 4576424 w 6857705"/>
                <a:gd name="connsiteY1671" fmla="*/ 171653 h 287258"/>
                <a:gd name="connsiteX1672" fmla="*/ 4576391 w 6857705"/>
                <a:gd name="connsiteY1672" fmla="*/ 171624 h 287258"/>
                <a:gd name="connsiteX1673" fmla="*/ 4567573 w 6857705"/>
                <a:gd name="connsiteY1673" fmla="*/ 169903 h 287258"/>
                <a:gd name="connsiteX1674" fmla="*/ 4578183 w 6857705"/>
                <a:gd name="connsiteY1674" fmla="*/ 178437 h 287258"/>
                <a:gd name="connsiteX1675" fmla="*/ 4581780 w 6857705"/>
                <a:gd name="connsiteY1675" fmla="*/ 174327 h 287258"/>
                <a:gd name="connsiteX1676" fmla="*/ 4577890 w 6857705"/>
                <a:gd name="connsiteY1676" fmla="*/ 175246 h 287258"/>
                <a:gd name="connsiteX1677" fmla="*/ 4576717 w 6857705"/>
                <a:gd name="connsiteY1677" fmla="*/ 174118 h 287258"/>
                <a:gd name="connsiteX1678" fmla="*/ 4576424 w 6857705"/>
                <a:gd name="connsiteY1678" fmla="*/ 171653 h 287258"/>
                <a:gd name="connsiteX1679" fmla="*/ 4578718 w 6857705"/>
                <a:gd name="connsiteY1679" fmla="*/ 173711 h 287258"/>
                <a:gd name="connsiteX1680" fmla="*/ 4581780 w 6857705"/>
                <a:gd name="connsiteY1680" fmla="*/ 174325 h 287258"/>
                <a:gd name="connsiteX1681" fmla="*/ 2867960 w 6857705"/>
                <a:gd name="connsiteY1681" fmla="*/ 160813 h 287258"/>
                <a:gd name="connsiteX1682" fmla="*/ 2867225 w 6857705"/>
                <a:gd name="connsiteY1682" fmla="*/ 171377 h 287258"/>
                <a:gd name="connsiteX1683" fmla="*/ 2867257 w 6857705"/>
                <a:gd name="connsiteY1683" fmla="*/ 171653 h 287258"/>
                <a:gd name="connsiteX1684" fmla="*/ 2867225 w 6857705"/>
                <a:gd name="connsiteY1684" fmla="*/ 171624 h 287258"/>
                <a:gd name="connsiteX1685" fmla="*/ 2858408 w 6857705"/>
                <a:gd name="connsiteY1685" fmla="*/ 169903 h 287258"/>
                <a:gd name="connsiteX1686" fmla="*/ 2869017 w 6857705"/>
                <a:gd name="connsiteY1686" fmla="*/ 178437 h 287258"/>
                <a:gd name="connsiteX1687" fmla="*/ 2872615 w 6857705"/>
                <a:gd name="connsiteY1687" fmla="*/ 174327 h 287258"/>
                <a:gd name="connsiteX1688" fmla="*/ 2868726 w 6857705"/>
                <a:gd name="connsiteY1688" fmla="*/ 175246 h 287258"/>
                <a:gd name="connsiteX1689" fmla="*/ 2867552 w 6857705"/>
                <a:gd name="connsiteY1689" fmla="*/ 174118 h 287258"/>
                <a:gd name="connsiteX1690" fmla="*/ 2867257 w 6857705"/>
                <a:gd name="connsiteY1690" fmla="*/ 171653 h 287258"/>
                <a:gd name="connsiteX1691" fmla="*/ 2869553 w 6857705"/>
                <a:gd name="connsiteY1691" fmla="*/ 173711 h 287258"/>
                <a:gd name="connsiteX1692" fmla="*/ 2872615 w 6857705"/>
                <a:gd name="connsiteY1692" fmla="*/ 174325 h 287258"/>
                <a:gd name="connsiteX1693" fmla="*/ 1162352 w 6857705"/>
                <a:gd name="connsiteY1693" fmla="*/ 160813 h 287258"/>
                <a:gd name="connsiteX1694" fmla="*/ 1161617 w 6857705"/>
                <a:gd name="connsiteY1694" fmla="*/ 171377 h 287258"/>
                <a:gd name="connsiteX1695" fmla="*/ 1161649 w 6857705"/>
                <a:gd name="connsiteY1695" fmla="*/ 171653 h 287258"/>
                <a:gd name="connsiteX1696" fmla="*/ 1161617 w 6857705"/>
                <a:gd name="connsiteY1696" fmla="*/ 171624 h 287258"/>
                <a:gd name="connsiteX1697" fmla="*/ 1152800 w 6857705"/>
                <a:gd name="connsiteY1697" fmla="*/ 169903 h 287258"/>
                <a:gd name="connsiteX1698" fmla="*/ 1163409 w 6857705"/>
                <a:gd name="connsiteY1698" fmla="*/ 178437 h 287258"/>
                <a:gd name="connsiteX1699" fmla="*/ 1167005 w 6857705"/>
                <a:gd name="connsiteY1699" fmla="*/ 174327 h 287258"/>
                <a:gd name="connsiteX1700" fmla="*/ 1163119 w 6857705"/>
                <a:gd name="connsiteY1700" fmla="*/ 175246 h 287258"/>
                <a:gd name="connsiteX1701" fmla="*/ 1161943 w 6857705"/>
                <a:gd name="connsiteY1701" fmla="*/ 174118 h 287258"/>
                <a:gd name="connsiteX1702" fmla="*/ 1161649 w 6857705"/>
                <a:gd name="connsiteY1702" fmla="*/ 171653 h 287258"/>
                <a:gd name="connsiteX1703" fmla="*/ 1163944 w 6857705"/>
                <a:gd name="connsiteY1703" fmla="*/ 173711 h 287258"/>
                <a:gd name="connsiteX1704" fmla="*/ 1167005 w 6857705"/>
                <a:gd name="connsiteY1704" fmla="*/ 174325 h 287258"/>
                <a:gd name="connsiteX1705" fmla="*/ 6459832 w 6857705"/>
                <a:gd name="connsiteY1705" fmla="*/ 159340 h 287258"/>
                <a:gd name="connsiteX1706" fmla="*/ 6465712 w 6857705"/>
                <a:gd name="connsiteY1706" fmla="*/ 169658 h 287258"/>
                <a:gd name="connsiteX1707" fmla="*/ 6463263 w 6857705"/>
                <a:gd name="connsiteY1707" fmla="*/ 174080 h 287258"/>
                <a:gd name="connsiteX1708" fmla="*/ 6461792 w 6857705"/>
                <a:gd name="connsiteY1708" fmla="*/ 179977 h 287258"/>
                <a:gd name="connsiteX1709" fmla="*/ 6468407 w 6857705"/>
                <a:gd name="connsiteY1709" fmla="*/ 177028 h 287258"/>
                <a:gd name="connsiteX1710" fmla="*/ 6470611 w 6857705"/>
                <a:gd name="connsiteY1710" fmla="*/ 168185 h 287258"/>
                <a:gd name="connsiteX1711" fmla="*/ 6459832 w 6857705"/>
                <a:gd name="connsiteY1711" fmla="*/ 159340 h 287258"/>
                <a:gd name="connsiteX1712" fmla="*/ 5893263 w 6857705"/>
                <a:gd name="connsiteY1712" fmla="*/ 156884 h 287258"/>
                <a:gd name="connsiteX1713" fmla="*/ 5897918 w 6857705"/>
                <a:gd name="connsiteY1713" fmla="*/ 169658 h 287258"/>
                <a:gd name="connsiteX1714" fmla="*/ 5895714 w 6857705"/>
                <a:gd name="connsiteY1714" fmla="*/ 174080 h 287258"/>
                <a:gd name="connsiteX1715" fmla="*/ 5895634 w 6857705"/>
                <a:gd name="connsiteY1715" fmla="*/ 174250 h 287258"/>
                <a:gd name="connsiteX1716" fmla="*/ 5892191 w 6857705"/>
                <a:gd name="connsiteY1716" fmla="*/ 170947 h 287258"/>
                <a:gd name="connsiteX1717" fmla="*/ 5887385 w 6857705"/>
                <a:gd name="connsiteY1717" fmla="*/ 171624 h 287258"/>
                <a:gd name="connsiteX1718" fmla="*/ 5887385 w 6857705"/>
                <a:gd name="connsiteY1718" fmla="*/ 174571 h 287258"/>
                <a:gd name="connsiteX1719" fmla="*/ 5893689 w 6857705"/>
                <a:gd name="connsiteY1719" fmla="*/ 174227 h 287258"/>
                <a:gd name="connsiteX1720" fmla="*/ 5895601 w 6857705"/>
                <a:gd name="connsiteY1720" fmla="*/ 174320 h 287258"/>
                <a:gd name="connsiteX1721" fmla="*/ 5893999 w 6857705"/>
                <a:gd name="connsiteY1721" fmla="*/ 177765 h 287258"/>
                <a:gd name="connsiteX1722" fmla="*/ 5893754 w 6857705"/>
                <a:gd name="connsiteY1722" fmla="*/ 179977 h 287258"/>
                <a:gd name="connsiteX1723" fmla="*/ 5905266 w 6857705"/>
                <a:gd name="connsiteY1723" fmla="*/ 176537 h 287258"/>
                <a:gd name="connsiteX1724" fmla="*/ 5903551 w 6857705"/>
                <a:gd name="connsiteY1724" fmla="*/ 173589 h 287258"/>
                <a:gd name="connsiteX1725" fmla="*/ 5893263 w 6857705"/>
                <a:gd name="connsiteY1725" fmla="*/ 156884 h 287258"/>
                <a:gd name="connsiteX1726" fmla="*/ 4187655 w 6857705"/>
                <a:gd name="connsiteY1726" fmla="*/ 156884 h 287258"/>
                <a:gd name="connsiteX1727" fmla="*/ 4192310 w 6857705"/>
                <a:gd name="connsiteY1727" fmla="*/ 169658 h 287258"/>
                <a:gd name="connsiteX1728" fmla="*/ 4190104 w 6857705"/>
                <a:gd name="connsiteY1728" fmla="*/ 174080 h 287258"/>
                <a:gd name="connsiteX1729" fmla="*/ 4190025 w 6857705"/>
                <a:gd name="connsiteY1729" fmla="*/ 174250 h 287258"/>
                <a:gd name="connsiteX1730" fmla="*/ 4186584 w 6857705"/>
                <a:gd name="connsiteY1730" fmla="*/ 170947 h 287258"/>
                <a:gd name="connsiteX1731" fmla="*/ 4181777 w 6857705"/>
                <a:gd name="connsiteY1731" fmla="*/ 171624 h 287258"/>
                <a:gd name="connsiteX1732" fmla="*/ 4181777 w 6857705"/>
                <a:gd name="connsiteY1732" fmla="*/ 174571 h 287258"/>
                <a:gd name="connsiteX1733" fmla="*/ 4188079 w 6857705"/>
                <a:gd name="connsiteY1733" fmla="*/ 174227 h 287258"/>
                <a:gd name="connsiteX1734" fmla="*/ 4189992 w 6857705"/>
                <a:gd name="connsiteY1734" fmla="*/ 174320 h 287258"/>
                <a:gd name="connsiteX1735" fmla="*/ 4188389 w 6857705"/>
                <a:gd name="connsiteY1735" fmla="*/ 177765 h 287258"/>
                <a:gd name="connsiteX1736" fmla="*/ 4188146 w 6857705"/>
                <a:gd name="connsiteY1736" fmla="*/ 179977 h 287258"/>
                <a:gd name="connsiteX1737" fmla="*/ 4199658 w 6857705"/>
                <a:gd name="connsiteY1737" fmla="*/ 176537 h 287258"/>
                <a:gd name="connsiteX1738" fmla="*/ 4197943 w 6857705"/>
                <a:gd name="connsiteY1738" fmla="*/ 173589 h 287258"/>
                <a:gd name="connsiteX1739" fmla="*/ 4187655 w 6857705"/>
                <a:gd name="connsiteY1739" fmla="*/ 156884 h 287258"/>
                <a:gd name="connsiteX1740" fmla="*/ 2478489 w 6857705"/>
                <a:gd name="connsiteY1740" fmla="*/ 156884 h 287258"/>
                <a:gd name="connsiteX1741" fmla="*/ 2483143 w 6857705"/>
                <a:gd name="connsiteY1741" fmla="*/ 169658 h 287258"/>
                <a:gd name="connsiteX1742" fmla="*/ 2480939 w 6857705"/>
                <a:gd name="connsiteY1742" fmla="*/ 174080 h 287258"/>
                <a:gd name="connsiteX1743" fmla="*/ 2480860 w 6857705"/>
                <a:gd name="connsiteY1743" fmla="*/ 174250 h 287258"/>
                <a:gd name="connsiteX1744" fmla="*/ 2477420 w 6857705"/>
                <a:gd name="connsiteY1744" fmla="*/ 170947 h 287258"/>
                <a:gd name="connsiteX1745" fmla="*/ 2472611 w 6857705"/>
                <a:gd name="connsiteY1745" fmla="*/ 171624 h 287258"/>
                <a:gd name="connsiteX1746" fmla="*/ 2472611 w 6857705"/>
                <a:gd name="connsiteY1746" fmla="*/ 174571 h 287258"/>
                <a:gd name="connsiteX1747" fmla="*/ 2478914 w 6857705"/>
                <a:gd name="connsiteY1747" fmla="*/ 174227 h 287258"/>
                <a:gd name="connsiteX1748" fmla="*/ 2480827 w 6857705"/>
                <a:gd name="connsiteY1748" fmla="*/ 174320 h 287258"/>
                <a:gd name="connsiteX1749" fmla="*/ 2479225 w 6857705"/>
                <a:gd name="connsiteY1749" fmla="*/ 177765 h 287258"/>
                <a:gd name="connsiteX1750" fmla="*/ 2478980 w 6857705"/>
                <a:gd name="connsiteY1750" fmla="*/ 179977 h 287258"/>
                <a:gd name="connsiteX1751" fmla="*/ 2490493 w 6857705"/>
                <a:gd name="connsiteY1751" fmla="*/ 176537 h 287258"/>
                <a:gd name="connsiteX1752" fmla="*/ 2488779 w 6857705"/>
                <a:gd name="connsiteY1752" fmla="*/ 173589 h 287258"/>
                <a:gd name="connsiteX1753" fmla="*/ 2478489 w 6857705"/>
                <a:gd name="connsiteY1753" fmla="*/ 156884 h 287258"/>
                <a:gd name="connsiteX1754" fmla="*/ 772881 w 6857705"/>
                <a:gd name="connsiteY1754" fmla="*/ 156884 h 287258"/>
                <a:gd name="connsiteX1755" fmla="*/ 777536 w 6857705"/>
                <a:gd name="connsiteY1755" fmla="*/ 169658 h 287258"/>
                <a:gd name="connsiteX1756" fmla="*/ 775332 w 6857705"/>
                <a:gd name="connsiteY1756" fmla="*/ 174080 h 287258"/>
                <a:gd name="connsiteX1757" fmla="*/ 775252 w 6857705"/>
                <a:gd name="connsiteY1757" fmla="*/ 174250 h 287258"/>
                <a:gd name="connsiteX1758" fmla="*/ 771810 w 6857705"/>
                <a:gd name="connsiteY1758" fmla="*/ 170947 h 287258"/>
                <a:gd name="connsiteX1759" fmla="*/ 767003 w 6857705"/>
                <a:gd name="connsiteY1759" fmla="*/ 171624 h 287258"/>
                <a:gd name="connsiteX1760" fmla="*/ 767003 w 6857705"/>
                <a:gd name="connsiteY1760" fmla="*/ 174571 h 287258"/>
                <a:gd name="connsiteX1761" fmla="*/ 773307 w 6857705"/>
                <a:gd name="connsiteY1761" fmla="*/ 174227 h 287258"/>
                <a:gd name="connsiteX1762" fmla="*/ 775219 w 6857705"/>
                <a:gd name="connsiteY1762" fmla="*/ 174320 h 287258"/>
                <a:gd name="connsiteX1763" fmla="*/ 773617 w 6857705"/>
                <a:gd name="connsiteY1763" fmla="*/ 177765 h 287258"/>
                <a:gd name="connsiteX1764" fmla="*/ 773372 w 6857705"/>
                <a:gd name="connsiteY1764" fmla="*/ 179977 h 287258"/>
                <a:gd name="connsiteX1765" fmla="*/ 784884 w 6857705"/>
                <a:gd name="connsiteY1765" fmla="*/ 176537 h 287258"/>
                <a:gd name="connsiteX1766" fmla="*/ 783169 w 6857705"/>
                <a:gd name="connsiteY1766" fmla="*/ 173589 h 287258"/>
                <a:gd name="connsiteX1767" fmla="*/ 772881 w 6857705"/>
                <a:gd name="connsiteY1767" fmla="*/ 156884 h 287258"/>
                <a:gd name="connsiteX1768" fmla="*/ 6446117 w 6857705"/>
                <a:gd name="connsiteY1768" fmla="*/ 149758 h 287258"/>
                <a:gd name="connsiteX1769" fmla="*/ 6449546 w 6857705"/>
                <a:gd name="connsiteY1769" fmla="*/ 152461 h 287258"/>
                <a:gd name="connsiteX1770" fmla="*/ 6452974 w 6857705"/>
                <a:gd name="connsiteY1770" fmla="*/ 155900 h 287258"/>
                <a:gd name="connsiteX1771" fmla="*/ 6454933 w 6857705"/>
                <a:gd name="connsiteY1771" fmla="*/ 153197 h 287258"/>
                <a:gd name="connsiteX1772" fmla="*/ 6450770 w 6857705"/>
                <a:gd name="connsiteY1772" fmla="*/ 149758 h 287258"/>
                <a:gd name="connsiteX1773" fmla="*/ 6446117 w 6857705"/>
                <a:gd name="connsiteY1773" fmla="*/ 149758 h 287258"/>
                <a:gd name="connsiteX1774" fmla="*/ 5878322 w 6857705"/>
                <a:gd name="connsiteY1774" fmla="*/ 149758 h 287258"/>
                <a:gd name="connsiteX1775" fmla="*/ 5884445 w 6857705"/>
                <a:gd name="connsiteY1775" fmla="*/ 157130 h 287258"/>
                <a:gd name="connsiteX1776" fmla="*/ 5883956 w 6857705"/>
                <a:gd name="connsiteY1776" fmla="*/ 150249 h 287258"/>
                <a:gd name="connsiteX1777" fmla="*/ 5878322 w 6857705"/>
                <a:gd name="connsiteY1777" fmla="*/ 149758 h 287258"/>
                <a:gd name="connsiteX1778" fmla="*/ 5308322 w 6857705"/>
                <a:gd name="connsiteY1778" fmla="*/ 149758 h 287258"/>
                <a:gd name="connsiteX1779" fmla="*/ 5314936 w 6857705"/>
                <a:gd name="connsiteY1779" fmla="*/ 156146 h 287258"/>
                <a:gd name="connsiteX1780" fmla="*/ 5314200 w 6857705"/>
                <a:gd name="connsiteY1780" fmla="*/ 150249 h 287258"/>
                <a:gd name="connsiteX1781" fmla="*/ 5308322 w 6857705"/>
                <a:gd name="connsiteY1781" fmla="*/ 149758 h 287258"/>
                <a:gd name="connsiteX1782" fmla="*/ 4172713 w 6857705"/>
                <a:gd name="connsiteY1782" fmla="*/ 149758 h 287258"/>
                <a:gd name="connsiteX1783" fmla="*/ 4178837 w 6857705"/>
                <a:gd name="connsiteY1783" fmla="*/ 157130 h 287258"/>
                <a:gd name="connsiteX1784" fmla="*/ 4178348 w 6857705"/>
                <a:gd name="connsiteY1784" fmla="*/ 150249 h 287258"/>
                <a:gd name="connsiteX1785" fmla="*/ 4172713 w 6857705"/>
                <a:gd name="connsiteY1785" fmla="*/ 149758 h 287258"/>
                <a:gd name="connsiteX1786" fmla="*/ 3602714 w 6857705"/>
                <a:gd name="connsiteY1786" fmla="*/ 149758 h 287258"/>
                <a:gd name="connsiteX1787" fmla="*/ 3609328 w 6857705"/>
                <a:gd name="connsiteY1787" fmla="*/ 156146 h 287258"/>
                <a:gd name="connsiteX1788" fmla="*/ 3608594 w 6857705"/>
                <a:gd name="connsiteY1788" fmla="*/ 150249 h 287258"/>
                <a:gd name="connsiteX1789" fmla="*/ 3602714 w 6857705"/>
                <a:gd name="connsiteY1789" fmla="*/ 149758 h 287258"/>
                <a:gd name="connsiteX1790" fmla="*/ 2463548 w 6857705"/>
                <a:gd name="connsiteY1790" fmla="*/ 149758 h 287258"/>
                <a:gd name="connsiteX1791" fmla="*/ 2469671 w 6857705"/>
                <a:gd name="connsiteY1791" fmla="*/ 157130 h 287258"/>
                <a:gd name="connsiteX1792" fmla="*/ 2469181 w 6857705"/>
                <a:gd name="connsiteY1792" fmla="*/ 150249 h 287258"/>
                <a:gd name="connsiteX1793" fmla="*/ 2463548 w 6857705"/>
                <a:gd name="connsiteY1793" fmla="*/ 149758 h 287258"/>
                <a:gd name="connsiteX1794" fmla="*/ 1893549 w 6857705"/>
                <a:gd name="connsiteY1794" fmla="*/ 149758 h 287258"/>
                <a:gd name="connsiteX1795" fmla="*/ 1900162 w 6857705"/>
                <a:gd name="connsiteY1795" fmla="*/ 156146 h 287258"/>
                <a:gd name="connsiteX1796" fmla="*/ 1899427 w 6857705"/>
                <a:gd name="connsiteY1796" fmla="*/ 150249 h 287258"/>
                <a:gd name="connsiteX1797" fmla="*/ 1893549 w 6857705"/>
                <a:gd name="connsiteY1797" fmla="*/ 149758 h 287258"/>
                <a:gd name="connsiteX1798" fmla="*/ 757940 w 6857705"/>
                <a:gd name="connsiteY1798" fmla="*/ 149758 h 287258"/>
                <a:gd name="connsiteX1799" fmla="*/ 764065 w 6857705"/>
                <a:gd name="connsiteY1799" fmla="*/ 157130 h 287258"/>
                <a:gd name="connsiteX1800" fmla="*/ 763574 w 6857705"/>
                <a:gd name="connsiteY1800" fmla="*/ 150249 h 287258"/>
                <a:gd name="connsiteX1801" fmla="*/ 757940 w 6857705"/>
                <a:gd name="connsiteY1801" fmla="*/ 149758 h 287258"/>
                <a:gd name="connsiteX1802" fmla="*/ 187940 w 6857705"/>
                <a:gd name="connsiteY1802" fmla="*/ 149758 h 287258"/>
                <a:gd name="connsiteX1803" fmla="*/ 194554 w 6857705"/>
                <a:gd name="connsiteY1803" fmla="*/ 156146 h 287258"/>
                <a:gd name="connsiteX1804" fmla="*/ 193820 w 6857705"/>
                <a:gd name="connsiteY1804" fmla="*/ 150249 h 287258"/>
                <a:gd name="connsiteX1805" fmla="*/ 187940 w 6857705"/>
                <a:gd name="connsiteY1805" fmla="*/ 149758 h 287258"/>
                <a:gd name="connsiteX1806" fmla="*/ 6441951 w 6857705"/>
                <a:gd name="connsiteY1806" fmla="*/ 143370 h 287258"/>
                <a:gd name="connsiteX1807" fmla="*/ 6445870 w 6857705"/>
                <a:gd name="connsiteY1807" fmla="*/ 150005 h 287258"/>
                <a:gd name="connsiteX1808" fmla="*/ 6441951 w 6857705"/>
                <a:gd name="connsiteY1808" fmla="*/ 143370 h 287258"/>
                <a:gd name="connsiteX1809" fmla="*/ 6260199 w 6857705"/>
                <a:gd name="connsiteY1809" fmla="*/ 142635 h 287258"/>
                <a:gd name="connsiteX1810" fmla="*/ 6258483 w 6857705"/>
                <a:gd name="connsiteY1810" fmla="*/ 143863 h 287258"/>
                <a:gd name="connsiteX1811" fmla="*/ 6271957 w 6857705"/>
                <a:gd name="connsiteY1811" fmla="*/ 155655 h 287258"/>
                <a:gd name="connsiteX1812" fmla="*/ 6260199 w 6857705"/>
                <a:gd name="connsiteY1812" fmla="*/ 142635 h 287258"/>
                <a:gd name="connsiteX1813" fmla="*/ 4554590 w 6857705"/>
                <a:gd name="connsiteY1813" fmla="*/ 142635 h 287258"/>
                <a:gd name="connsiteX1814" fmla="*/ 4552876 w 6857705"/>
                <a:gd name="connsiteY1814" fmla="*/ 143863 h 287258"/>
                <a:gd name="connsiteX1815" fmla="*/ 4566349 w 6857705"/>
                <a:gd name="connsiteY1815" fmla="*/ 155655 h 287258"/>
                <a:gd name="connsiteX1816" fmla="*/ 4554590 w 6857705"/>
                <a:gd name="connsiteY1816" fmla="*/ 142635 h 287258"/>
                <a:gd name="connsiteX1817" fmla="*/ 2845425 w 6857705"/>
                <a:gd name="connsiteY1817" fmla="*/ 142635 h 287258"/>
                <a:gd name="connsiteX1818" fmla="*/ 2843710 w 6857705"/>
                <a:gd name="connsiteY1818" fmla="*/ 143863 h 287258"/>
                <a:gd name="connsiteX1819" fmla="*/ 2857183 w 6857705"/>
                <a:gd name="connsiteY1819" fmla="*/ 155655 h 287258"/>
                <a:gd name="connsiteX1820" fmla="*/ 2845425 w 6857705"/>
                <a:gd name="connsiteY1820" fmla="*/ 142635 h 287258"/>
                <a:gd name="connsiteX1821" fmla="*/ 1139819 w 6857705"/>
                <a:gd name="connsiteY1821" fmla="*/ 142635 h 287258"/>
                <a:gd name="connsiteX1822" fmla="*/ 1138102 w 6857705"/>
                <a:gd name="connsiteY1822" fmla="*/ 143863 h 287258"/>
                <a:gd name="connsiteX1823" fmla="*/ 1151575 w 6857705"/>
                <a:gd name="connsiteY1823" fmla="*/ 155655 h 287258"/>
                <a:gd name="connsiteX1824" fmla="*/ 1139819 w 6857705"/>
                <a:gd name="connsiteY1824" fmla="*/ 142635 h 287258"/>
                <a:gd name="connsiteX1825" fmla="*/ 5871953 w 6857705"/>
                <a:gd name="connsiteY1825" fmla="*/ 140669 h 287258"/>
                <a:gd name="connsiteX1826" fmla="*/ 5878076 w 6857705"/>
                <a:gd name="connsiteY1826" fmla="*/ 150005 h 287258"/>
                <a:gd name="connsiteX1827" fmla="*/ 5871953 w 6857705"/>
                <a:gd name="connsiteY1827" fmla="*/ 140669 h 287258"/>
                <a:gd name="connsiteX1828" fmla="*/ 4166345 w 6857705"/>
                <a:gd name="connsiteY1828" fmla="*/ 140669 h 287258"/>
                <a:gd name="connsiteX1829" fmla="*/ 4172468 w 6857705"/>
                <a:gd name="connsiteY1829" fmla="*/ 150005 h 287258"/>
                <a:gd name="connsiteX1830" fmla="*/ 4166345 w 6857705"/>
                <a:gd name="connsiteY1830" fmla="*/ 140669 h 287258"/>
                <a:gd name="connsiteX1831" fmla="*/ 2457180 w 6857705"/>
                <a:gd name="connsiteY1831" fmla="*/ 140669 h 287258"/>
                <a:gd name="connsiteX1832" fmla="*/ 2463303 w 6857705"/>
                <a:gd name="connsiteY1832" fmla="*/ 150005 h 287258"/>
                <a:gd name="connsiteX1833" fmla="*/ 2457180 w 6857705"/>
                <a:gd name="connsiteY1833" fmla="*/ 140669 h 287258"/>
                <a:gd name="connsiteX1834" fmla="*/ 751571 w 6857705"/>
                <a:gd name="connsiteY1834" fmla="*/ 140669 h 287258"/>
                <a:gd name="connsiteX1835" fmla="*/ 757695 w 6857705"/>
                <a:gd name="connsiteY1835" fmla="*/ 150005 h 287258"/>
                <a:gd name="connsiteX1836" fmla="*/ 751571 w 6857705"/>
                <a:gd name="connsiteY1836" fmla="*/ 140669 h 287258"/>
                <a:gd name="connsiteX1837" fmla="*/ 5082789 w 6857705"/>
                <a:gd name="connsiteY1837" fmla="*/ 123117 h 287258"/>
                <a:gd name="connsiteX1838" fmla="*/ 5034692 w 6857705"/>
                <a:gd name="connsiteY1838" fmla="*/ 170395 h 287258"/>
                <a:gd name="connsiteX1839" fmla="*/ 5130069 w 6857705"/>
                <a:gd name="connsiteY1839" fmla="*/ 170638 h 287258"/>
                <a:gd name="connsiteX1840" fmla="*/ 5130440 w 6857705"/>
                <a:gd name="connsiteY1840" fmla="*/ 170121 h 287258"/>
                <a:gd name="connsiteX1841" fmla="*/ 5109049 w 6857705"/>
                <a:gd name="connsiteY1841" fmla="*/ 148667 h 287258"/>
                <a:gd name="connsiteX1842" fmla="*/ 5102564 w 6857705"/>
                <a:gd name="connsiteY1842" fmla="*/ 142879 h 287258"/>
                <a:gd name="connsiteX1843" fmla="*/ 5083213 w 6857705"/>
                <a:gd name="connsiteY1843" fmla="*/ 123226 h 287258"/>
                <a:gd name="connsiteX1844" fmla="*/ 1668016 w 6857705"/>
                <a:gd name="connsiteY1844" fmla="*/ 123117 h 287258"/>
                <a:gd name="connsiteX1845" fmla="*/ 1619920 w 6857705"/>
                <a:gd name="connsiteY1845" fmla="*/ 170395 h 287258"/>
                <a:gd name="connsiteX1846" fmla="*/ 1715296 w 6857705"/>
                <a:gd name="connsiteY1846" fmla="*/ 170638 h 287258"/>
                <a:gd name="connsiteX1847" fmla="*/ 1715666 w 6857705"/>
                <a:gd name="connsiteY1847" fmla="*/ 170121 h 287258"/>
                <a:gd name="connsiteX1848" fmla="*/ 1694276 w 6857705"/>
                <a:gd name="connsiteY1848" fmla="*/ 148667 h 287258"/>
                <a:gd name="connsiteX1849" fmla="*/ 1687790 w 6857705"/>
                <a:gd name="connsiteY1849" fmla="*/ 142879 h 287258"/>
                <a:gd name="connsiteX1850" fmla="*/ 1668439 w 6857705"/>
                <a:gd name="connsiteY1850" fmla="*/ 123226 h 287258"/>
                <a:gd name="connsiteX1851" fmla="*/ 3374355 w 6857705"/>
                <a:gd name="connsiteY1851" fmla="*/ 122397 h 287258"/>
                <a:gd name="connsiteX1852" fmla="*/ 3325528 w 6857705"/>
                <a:gd name="connsiteY1852" fmla="*/ 170395 h 287258"/>
                <a:gd name="connsiteX1853" fmla="*/ 3421793 w 6857705"/>
                <a:gd name="connsiteY1853" fmla="*/ 170640 h 287258"/>
                <a:gd name="connsiteX1854" fmla="*/ 3375408 w 6857705"/>
                <a:gd name="connsiteY1854" fmla="*/ 122665 h 287258"/>
                <a:gd name="connsiteX1855" fmla="*/ 6789536 w 6857705"/>
                <a:gd name="connsiteY1855" fmla="*/ 121998 h 287258"/>
                <a:gd name="connsiteX1856" fmla="*/ 6740302 w 6857705"/>
                <a:gd name="connsiteY1856" fmla="*/ 170395 h 287258"/>
                <a:gd name="connsiteX1857" fmla="*/ 6836565 w 6857705"/>
                <a:gd name="connsiteY1857" fmla="*/ 170640 h 287258"/>
                <a:gd name="connsiteX1858" fmla="*/ 6789536 w 6857705"/>
                <a:gd name="connsiteY1858" fmla="*/ 121998 h 287258"/>
                <a:gd name="connsiteX1859" fmla="*/ 5652264 w 6857705"/>
                <a:gd name="connsiteY1859" fmla="*/ 121906 h 287258"/>
                <a:gd name="connsiteX1860" fmla="*/ 5640475 w 6857705"/>
                <a:gd name="connsiteY1860" fmla="*/ 127157 h 287258"/>
                <a:gd name="connsiteX1861" fmla="*/ 5603977 w 6857705"/>
                <a:gd name="connsiteY1861" fmla="*/ 161306 h 287258"/>
                <a:gd name="connsiteX1862" fmla="*/ 5597365 w 6857705"/>
                <a:gd name="connsiteY1862" fmla="*/ 171377 h 287258"/>
                <a:gd name="connsiteX1863" fmla="*/ 5700733 w 6857705"/>
                <a:gd name="connsiteY1863" fmla="*/ 171133 h 287258"/>
                <a:gd name="connsiteX1864" fmla="*/ 5662030 w 6857705"/>
                <a:gd name="connsiteY1864" fmla="*/ 129368 h 287258"/>
                <a:gd name="connsiteX1865" fmla="*/ 5652264 w 6857705"/>
                <a:gd name="connsiteY1865" fmla="*/ 121906 h 287258"/>
                <a:gd name="connsiteX1866" fmla="*/ 3946656 w 6857705"/>
                <a:gd name="connsiteY1866" fmla="*/ 121906 h 287258"/>
                <a:gd name="connsiteX1867" fmla="*/ 3934867 w 6857705"/>
                <a:gd name="connsiteY1867" fmla="*/ 127157 h 287258"/>
                <a:gd name="connsiteX1868" fmla="*/ 3898370 w 6857705"/>
                <a:gd name="connsiteY1868" fmla="*/ 161306 h 287258"/>
                <a:gd name="connsiteX1869" fmla="*/ 3891756 w 6857705"/>
                <a:gd name="connsiteY1869" fmla="*/ 171377 h 287258"/>
                <a:gd name="connsiteX1870" fmla="*/ 3995126 w 6857705"/>
                <a:gd name="connsiteY1870" fmla="*/ 171133 h 287258"/>
                <a:gd name="connsiteX1871" fmla="*/ 3956421 w 6857705"/>
                <a:gd name="connsiteY1871" fmla="*/ 129368 h 287258"/>
                <a:gd name="connsiteX1872" fmla="*/ 3946656 w 6857705"/>
                <a:gd name="connsiteY1872" fmla="*/ 121906 h 287258"/>
                <a:gd name="connsiteX1873" fmla="*/ 2237490 w 6857705"/>
                <a:gd name="connsiteY1873" fmla="*/ 121906 h 287258"/>
                <a:gd name="connsiteX1874" fmla="*/ 2225701 w 6857705"/>
                <a:gd name="connsiteY1874" fmla="*/ 127157 h 287258"/>
                <a:gd name="connsiteX1875" fmla="*/ 2189203 w 6857705"/>
                <a:gd name="connsiteY1875" fmla="*/ 161306 h 287258"/>
                <a:gd name="connsiteX1876" fmla="*/ 2182591 w 6857705"/>
                <a:gd name="connsiteY1876" fmla="*/ 171377 h 287258"/>
                <a:gd name="connsiteX1877" fmla="*/ 2285959 w 6857705"/>
                <a:gd name="connsiteY1877" fmla="*/ 171133 h 287258"/>
                <a:gd name="connsiteX1878" fmla="*/ 2247257 w 6857705"/>
                <a:gd name="connsiteY1878" fmla="*/ 129368 h 287258"/>
                <a:gd name="connsiteX1879" fmla="*/ 2237490 w 6857705"/>
                <a:gd name="connsiteY1879" fmla="*/ 121906 h 287258"/>
                <a:gd name="connsiteX1880" fmla="*/ 531882 w 6857705"/>
                <a:gd name="connsiteY1880" fmla="*/ 121906 h 287258"/>
                <a:gd name="connsiteX1881" fmla="*/ 520093 w 6857705"/>
                <a:gd name="connsiteY1881" fmla="*/ 127157 h 287258"/>
                <a:gd name="connsiteX1882" fmla="*/ 483595 w 6857705"/>
                <a:gd name="connsiteY1882" fmla="*/ 161306 h 287258"/>
                <a:gd name="connsiteX1883" fmla="*/ 476981 w 6857705"/>
                <a:gd name="connsiteY1883" fmla="*/ 171377 h 287258"/>
                <a:gd name="connsiteX1884" fmla="*/ 580353 w 6857705"/>
                <a:gd name="connsiteY1884" fmla="*/ 171133 h 287258"/>
                <a:gd name="connsiteX1885" fmla="*/ 541649 w 6857705"/>
                <a:gd name="connsiteY1885" fmla="*/ 129368 h 287258"/>
                <a:gd name="connsiteX1886" fmla="*/ 531882 w 6857705"/>
                <a:gd name="connsiteY1886" fmla="*/ 121906 h 287258"/>
                <a:gd name="connsiteX1887" fmla="*/ 6220211 w 6857705"/>
                <a:gd name="connsiteY1887" fmla="*/ 121413 h 287258"/>
                <a:gd name="connsiteX1888" fmla="*/ 6208025 w 6857705"/>
                <a:gd name="connsiteY1888" fmla="*/ 126910 h 287258"/>
                <a:gd name="connsiteX1889" fmla="*/ 6170057 w 6857705"/>
                <a:gd name="connsiteY1889" fmla="*/ 164989 h 287258"/>
                <a:gd name="connsiteX1890" fmla="*/ 6167608 w 6857705"/>
                <a:gd name="connsiteY1890" fmla="*/ 169903 h 287258"/>
                <a:gd name="connsiteX1891" fmla="*/ 6173977 w 6857705"/>
                <a:gd name="connsiteY1891" fmla="*/ 170886 h 287258"/>
                <a:gd name="connsiteX1892" fmla="*/ 6254566 w 6857705"/>
                <a:gd name="connsiteY1892" fmla="*/ 171133 h 287258"/>
                <a:gd name="connsiteX1893" fmla="*/ 6268528 w 6857705"/>
                <a:gd name="connsiteY1893" fmla="*/ 169903 h 287258"/>
                <a:gd name="connsiteX1894" fmla="*/ 6230560 w 6857705"/>
                <a:gd name="connsiteY1894" fmla="*/ 130105 h 287258"/>
                <a:gd name="connsiteX1895" fmla="*/ 6220211 w 6857705"/>
                <a:gd name="connsiteY1895" fmla="*/ 121413 h 287258"/>
                <a:gd name="connsiteX1896" fmla="*/ 4514602 w 6857705"/>
                <a:gd name="connsiteY1896" fmla="*/ 121413 h 287258"/>
                <a:gd name="connsiteX1897" fmla="*/ 4502417 w 6857705"/>
                <a:gd name="connsiteY1897" fmla="*/ 126910 h 287258"/>
                <a:gd name="connsiteX1898" fmla="*/ 4464449 w 6857705"/>
                <a:gd name="connsiteY1898" fmla="*/ 164989 h 287258"/>
                <a:gd name="connsiteX1899" fmla="*/ 4461999 w 6857705"/>
                <a:gd name="connsiteY1899" fmla="*/ 169903 h 287258"/>
                <a:gd name="connsiteX1900" fmla="*/ 4468368 w 6857705"/>
                <a:gd name="connsiteY1900" fmla="*/ 170886 h 287258"/>
                <a:gd name="connsiteX1901" fmla="*/ 4548958 w 6857705"/>
                <a:gd name="connsiteY1901" fmla="*/ 171133 h 287258"/>
                <a:gd name="connsiteX1902" fmla="*/ 4562918 w 6857705"/>
                <a:gd name="connsiteY1902" fmla="*/ 169903 h 287258"/>
                <a:gd name="connsiteX1903" fmla="*/ 4524951 w 6857705"/>
                <a:gd name="connsiteY1903" fmla="*/ 130105 h 287258"/>
                <a:gd name="connsiteX1904" fmla="*/ 4514602 w 6857705"/>
                <a:gd name="connsiteY1904" fmla="*/ 121413 h 287258"/>
                <a:gd name="connsiteX1905" fmla="*/ 2805437 w 6857705"/>
                <a:gd name="connsiteY1905" fmla="*/ 121413 h 287258"/>
                <a:gd name="connsiteX1906" fmla="*/ 2793252 w 6857705"/>
                <a:gd name="connsiteY1906" fmla="*/ 126910 h 287258"/>
                <a:gd name="connsiteX1907" fmla="*/ 2755283 w 6857705"/>
                <a:gd name="connsiteY1907" fmla="*/ 164989 h 287258"/>
                <a:gd name="connsiteX1908" fmla="*/ 2752834 w 6857705"/>
                <a:gd name="connsiteY1908" fmla="*/ 169903 h 287258"/>
                <a:gd name="connsiteX1909" fmla="*/ 2759203 w 6857705"/>
                <a:gd name="connsiteY1909" fmla="*/ 170886 h 287258"/>
                <a:gd name="connsiteX1910" fmla="*/ 2839791 w 6857705"/>
                <a:gd name="connsiteY1910" fmla="*/ 171133 h 287258"/>
                <a:gd name="connsiteX1911" fmla="*/ 2853752 w 6857705"/>
                <a:gd name="connsiteY1911" fmla="*/ 169903 h 287258"/>
                <a:gd name="connsiteX1912" fmla="*/ 2815786 w 6857705"/>
                <a:gd name="connsiteY1912" fmla="*/ 130105 h 287258"/>
                <a:gd name="connsiteX1913" fmla="*/ 2805437 w 6857705"/>
                <a:gd name="connsiteY1913" fmla="*/ 121413 h 287258"/>
                <a:gd name="connsiteX1914" fmla="*/ 1099828 w 6857705"/>
                <a:gd name="connsiteY1914" fmla="*/ 121413 h 287258"/>
                <a:gd name="connsiteX1915" fmla="*/ 1087643 w 6857705"/>
                <a:gd name="connsiteY1915" fmla="*/ 126910 h 287258"/>
                <a:gd name="connsiteX1916" fmla="*/ 1049675 w 6857705"/>
                <a:gd name="connsiteY1916" fmla="*/ 164989 h 287258"/>
                <a:gd name="connsiteX1917" fmla="*/ 1047228 w 6857705"/>
                <a:gd name="connsiteY1917" fmla="*/ 169903 h 287258"/>
                <a:gd name="connsiteX1918" fmla="*/ 1053595 w 6857705"/>
                <a:gd name="connsiteY1918" fmla="*/ 170886 h 287258"/>
                <a:gd name="connsiteX1919" fmla="*/ 1134183 w 6857705"/>
                <a:gd name="connsiteY1919" fmla="*/ 171133 h 287258"/>
                <a:gd name="connsiteX1920" fmla="*/ 1148146 w 6857705"/>
                <a:gd name="connsiteY1920" fmla="*/ 169903 h 287258"/>
                <a:gd name="connsiteX1921" fmla="*/ 1110180 w 6857705"/>
                <a:gd name="connsiteY1921" fmla="*/ 130105 h 287258"/>
                <a:gd name="connsiteX1922" fmla="*/ 1099828 w 6857705"/>
                <a:gd name="connsiteY1922" fmla="*/ 121413 h 287258"/>
                <a:gd name="connsiteX1923" fmla="*/ 5262577 w 6857705"/>
                <a:gd name="connsiteY1923" fmla="*/ 121045 h 287258"/>
                <a:gd name="connsiteX1924" fmla="*/ 5250269 w 6857705"/>
                <a:gd name="connsiteY1924" fmla="*/ 128384 h 287258"/>
                <a:gd name="connsiteX1925" fmla="*/ 5219160 w 6857705"/>
                <a:gd name="connsiteY1925" fmla="*/ 159585 h 287258"/>
                <a:gd name="connsiteX1926" fmla="*/ 5211812 w 6857705"/>
                <a:gd name="connsiteY1926" fmla="*/ 171377 h 287258"/>
                <a:gd name="connsiteX1927" fmla="*/ 5314690 w 6857705"/>
                <a:gd name="connsiteY1927" fmla="*/ 171133 h 287258"/>
                <a:gd name="connsiteX1928" fmla="*/ 5274518 w 6857705"/>
                <a:gd name="connsiteY1928" fmla="*/ 131578 h 287258"/>
                <a:gd name="connsiteX1929" fmla="*/ 5262577 w 6857705"/>
                <a:gd name="connsiteY1929" fmla="*/ 121045 h 287258"/>
                <a:gd name="connsiteX1930" fmla="*/ 3556970 w 6857705"/>
                <a:gd name="connsiteY1930" fmla="*/ 121045 h 287258"/>
                <a:gd name="connsiteX1931" fmla="*/ 3544660 w 6857705"/>
                <a:gd name="connsiteY1931" fmla="*/ 128384 h 287258"/>
                <a:gd name="connsiteX1932" fmla="*/ 3513553 w 6857705"/>
                <a:gd name="connsiteY1932" fmla="*/ 159585 h 287258"/>
                <a:gd name="connsiteX1933" fmla="*/ 3506205 w 6857705"/>
                <a:gd name="connsiteY1933" fmla="*/ 171377 h 287258"/>
                <a:gd name="connsiteX1934" fmla="*/ 3609084 w 6857705"/>
                <a:gd name="connsiteY1934" fmla="*/ 171133 h 287258"/>
                <a:gd name="connsiteX1935" fmla="*/ 3568912 w 6857705"/>
                <a:gd name="connsiteY1935" fmla="*/ 131578 h 287258"/>
                <a:gd name="connsiteX1936" fmla="*/ 3556970 w 6857705"/>
                <a:gd name="connsiteY1936" fmla="*/ 121045 h 287258"/>
                <a:gd name="connsiteX1937" fmla="*/ 1847803 w 6857705"/>
                <a:gd name="connsiteY1937" fmla="*/ 121045 h 287258"/>
                <a:gd name="connsiteX1938" fmla="*/ 1835495 w 6857705"/>
                <a:gd name="connsiteY1938" fmla="*/ 128384 h 287258"/>
                <a:gd name="connsiteX1939" fmla="*/ 1804388 w 6857705"/>
                <a:gd name="connsiteY1939" fmla="*/ 159585 h 287258"/>
                <a:gd name="connsiteX1940" fmla="*/ 1797038 w 6857705"/>
                <a:gd name="connsiteY1940" fmla="*/ 171377 h 287258"/>
                <a:gd name="connsiteX1941" fmla="*/ 1899918 w 6857705"/>
                <a:gd name="connsiteY1941" fmla="*/ 171133 h 287258"/>
                <a:gd name="connsiteX1942" fmla="*/ 1859747 w 6857705"/>
                <a:gd name="connsiteY1942" fmla="*/ 131578 h 287258"/>
                <a:gd name="connsiteX1943" fmla="*/ 1847803 w 6857705"/>
                <a:gd name="connsiteY1943" fmla="*/ 121045 h 287258"/>
                <a:gd name="connsiteX1944" fmla="*/ 142195 w 6857705"/>
                <a:gd name="connsiteY1944" fmla="*/ 121045 h 287258"/>
                <a:gd name="connsiteX1945" fmla="*/ 129887 w 6857705"/>
                <a:gd name="connsiteY1945" fmla="*/ 128384 h 287258"/>
                <a:gd name="connsiteX1946" fmla="*/ 98778 w 6857705"/>
                <a:gd name="connsiteY1946" fmla="*/ 159585 h 287258"/>
                <a:gd name="connsiteX1947" fmla="*/ 91430 w 6857705"/>
                <a:gd name="connsiteY1947" fmla="*/ 171377 h 287258"/>
                <a:gd name="connsiteX1948" fmla="*/ 194309 w 6857705"/>
                <a:gd name="connsiteY1948" fmla="*/ 171133 h 287258"/>
                <a:gd name="connsiteX1949" fmla="*/ 154137 w 6857705"/>
                <a:gd name="connsiteY1949" fmla="*/ 131578 h 287258"/>
                <a:gd name="connsiteX1950" fmla="*/ 142195 w 6857705"/>
                <a:gd name="connsiteY1950" fmla="*/ 121045 h 287258"/>
                <a:gd name="connsiteX1951" fmla="*/ 6398137 w 6857705"/>
                <a:gd name="connsiteY1951" fmla="*/ 120646 h 287258"/>
                <a:gd name="connsiteX1952" fmla="*/ 6390758 w 6857705"/>
                <a:gd name="connsiteY1952" fmla="*/ 125192 h 287258"/>
                <a:gd name="connsiteX1953" fmla="*/ 6349116 w 6857705"/>
                <a:gd name="connsiteY1953" fmla="*/ 171133 h 287258"/>
                <a:gd name="connsiteX1954" fmla="*/ 6450770 w 6857705"/>
                <a:gd name="connsiteY1954" fmla="*/ 171624 h 287258"/>
                <a:gd name="connsiteX1955" fmla="*/ 6405699 w 6857705"/>
                <a:gd name="connsiteY1955" fmla="*/ 124946 h 287258"/>
                <a:gd name="connsiteX1956" fmla="*/ 6398137 w 6857705"/>
                <a:gd name="connsiteY1956" fmla="*/ 120646 h 287258"/>
                <a:gd name="connsiteX1957" fmla="*/ 4692529 w 6857705"/>
                <a:gd name="connsiteY1957" fmla="*/ 120646 h 287258"/>
                <a:gd name="connsiteX1958" fmla="*/ 4685150 w 6857705"/>
                <a:gd name="connsiteY1958" fmla="*/ 125192 h 287258"/>
                <a:gd name="connsiteX1959" fmla="*/ 4643506 w 6857705"/>
                <a:gd name="connsiteY1959" fmla="*/ 171133 h 287258"/>
                <a:gd name="connsiteX1960" fmla="*/ 4697999 w 6857705"/>
                <a:gd name="connsiteY1960" fmla="*/ 171396 h 287258"/>
                <a:gd name="connsiteX1961" fmla="*/ 4697999 w 6857705"/>
                <a:gd name="connsiteY1961" fmla="*/ 170899 h 287258"/>
                <a:gd name="connsiteX1962" fmla="*/ 4744906 w 6857705"/>
                <a:gd name="connsiteY1962" fmla="*/ 171359 h 287258"/>
                <a:gd name="connsiteX1963" fmla="*/ 4700092 w 6857705"/>
                <a:gd name="connsiteY1963" fmla="*/ 124946 h 287258"/>
                <a:gd name="connsiteX1964" fmla="*/ 4692529 w 6857705"/>
                <a:gd name="connsiteY1964" fmla="*/ 120646 h 287258"/>
                <a:gd name="connsiteX1965" fmla="*/ 2983363 w 6857705"/>
                <a:gd name="connsiteY1965" fmla="*/ 120646 h 287258"/>
                <a:gd name="connsiteX1966" fmla="*/ 2975983 w 6857705"/>
                <a:gd name="connsiteY1966" fmla="*/ 125192 h 287258"/>
                <a:gd name="connsiteX1967" fmla="*/ 2934340 w 6857705"/>
                <a:gd name="connsiteY1967" fmla="*/ 171133 h 287258"/>
                <a:gd name="connsiteX1968" fmla="*/ 2992393 w 6857705"/>
                <a:gd name="connsiteY1968" fmla="*/ 171413 h 287258"/>
                <a:gd name="connsiteX1969" fmla="*/ 2992393 w 6857705"/>
                <a:gd name="connsiteY1969" fmla="*/ 170899 h 287258"/>
                <a:gd name="connsiteX1970" fmla="*/ 3035707 w 6857705"/>
                <a:gd name="connsiteY1970" fmla="*/ 171323 h 287258"/>
                <a:gd name="connsiteX1971" fmla="*/ 2990924 w 6857705"/>
                <a:gd name="connsiteY1971" fmla="*/ 124946 h 287258"/>
                <a:gd name="connsiteX1972" fmla="*/ 2983363 w 6857705"/>
                <a:gd name="connsiteY1972" fmla="*/ 120646 h 287258"/>
                <a:gd name="connsiteX1973" fmla="*/ 1277755 w 6857705"/>
                <a:gd name="connsiteY1973" fmla="*/ 120646 h 287258"/>
                <a:gd name="connsiteX1974" fmla="*/ 1270375 w 6857705"/>
                <a:gd name="connsiteY1974" fmla="*/ 125192 h 287258"/>
                <a:gd name="connsiteX1975" fmla="*/ 1228734 w 6857705"/>
                <a:gd name="connsiteY1975" fmla="*/ 171133 h 287258"/>
                <a:gd name="connsiteX1976" fmla="*/ 1283228 w 6857705"/>
                <a:gd name="connsiteY1976" fmla="*/ 171396 h 287258"/>
                <a:gd name="connsiteX1977" fmla="*/ 1283228 w 6857705"/>
                <a:gd name="connsiteY1977" fmla="*/ 170899 h 287258"/>
                <a:gd name="connsiteX1978" fmla="*/ 1330132 w 6857705"/>
                <a:gd name="connsiteY1978" fmla="*/ 171359 h 287258"/>
                <a:gd name="connsiteX1979" fmla="*/ 1285318 w 6857705"/>
                <a:gd name="connsiteY1979" fmla="*/ 124946 h 287258"/>
                <a:gd name="connsiteX1980" fmla="*/ 1277755 w 6857705"/>
                <a:gd name="connsiteY1980" fmla="*/ 120646 h 287258"/>
                <a:gd name="connsiteX1981" fmla="*/ 4837132 w 6857705"/>
                <a:gd name="connsiteY1981" fmla="*/ 119496 h 287258"/>
                <a:gd name="connsiteX1982" fmla="*/ 4850605 w 6857705"/>
                <a:gd name="connsiteY1982" fmla="*/ 136262 h 287258"/>
                <a:gd name="connsiteX1983" fmla="*/ 4860037 w 6857705"/>
                <a:gd name="connsiteY1983" fmla="*/ 145957 h 287258"/>
                <a:gd name="connsiteX1984" fmla="*/ 4871067 w 6857705"/>
                <a:gd name="connsiteY1984" fmla="*/ 156393 h 287258"/>
                <a:gd name="connsiteX1985" fmla="*/ 4873003 w 6857705"/>
                <a:gd name="connsiteY1985" fmla="*/ 158935 h 287258"/>
                <a:gd name="connsiteX1986" fmla="*/ 4882373 w 6857705"/>
                <a:gd name="connsiteY1986" fmla="*/ 168213 h 287258"/>
                <a:gd name="connsiteX1987" fmla="*/ 4887232 w 6857705"/>
                <a:gd name="connsiteY1987" fmla="*/ 170886 h 287258"/>
                <a:gd name="connsiteX1988" fmla="*/ 4893227 w 6857705"/>
                <a:gd name="connsiteY1988" fmla="*/ 167003 h 287258"/>
                <a:gd name="connsiteX1989" fmla="*/ 4933793 w 6857705"/>
                <a:gd name="connsiteY1989" fmla="*/ 124946 h 287258"/>
                <a:gd name="connsiteX1990" fmla="*/ 4933346 w 6857705"/>
                <a:gd name="connsiteY1990" fmla="*/ 119786 h 287258"/>
                <a:gd name="connsiteX1991" fmla="*/ 4887447 w 6857705"/>
                <a:gd name="connsiteY1991" fmla="*/ 122704 h 287258"/>
                <a:gd name="connsiteX1992" fmla="*/ 4886541 w 6857705"/>
                <a:gd name="connsiteY1992" fmla="*/ 122639 h 287258"/>
                <a:gd name="connsiteX1993" fmla="*/ 4885630 w 6857705"/>
                <a:gd name="connsiteY1993" fmla="*/ 122704 h 287258"/>
                <a:gd name="connsiteX1994" fmla="*/ 1422358 w 6857705"/>
                <a:gd name="connsiteY1994" fmla="*/ 119496 h 287258"/>
                <a:gd name="connsiteX1995" fmla="*/ 1435832 w 6857705"/>
                <a:gd name="connsiteY1995" fmla="*/ 136262 h 287258"/>
                <a:gd name="connsiteX1996" fmla="*/ 1445265 w 6857705"/>
                <a:gd name="connsiteY1996" fmla="*/ 145957 h 287258"/>
                <a:gd name="connsiteX1997" fmla="*/ 1456293 w 6857705"/>
                <a:gd name="connsiteY1997" fmla="*/ 156393 h 287258"/>
                <a:gd name="connsiteX1998" fmla="*/ 1458231 w 6857705"/>
                <a:gd name="connsiteY1998" fmla="*/ 158935 h 287258"/>
                <a:gd name="connsiteX1999" fmla="*/ 1467599 w 6857705"/>
                <a:gd name="connsiteY1999" fmla="*/ 168213 h 287258"/>
                <a:gd name="connsiteX2000" fmla="*/ 1472459 w 6857705"/>
                <a:gd name="connsiteY2000" fmla="*/ 170886 h 287258"/>
                <a:gd name="connsiteX2001" fmla="*/ 1478453 w 6857705"/>
                <a:gd name="connsiteY2001" fmla="*/ 167003 h 287258"/>
                <a:gd name="connsiteX2002" fmla="*/ 1519019 w 6857705"/>
                <a:gd name="connsiteY2002" fmla="*/ 124946 h 287258"/>
                <a:gd name="connsiteX2003" fmla="*/ 1518573 w 6857705"/>
                <a:gd name="connsiteY2003" fmla="*/ 119786 h 287258"/>
                <a:gd name="connsiteX2004" fmla="*/ 1472674 w 6857705"/>
                <a:gd name="connsiteY2004" fmla="*/ 122704 h 287258"/>
                <a:gd name="connsiteX2005" fmla="*/ 1471770 w 6857705"/>
                <a:gd name="connsiteY2005" fmla="*/ 122639 h 287258"/>
                <a:gd name="connsiteX2006" fmla="*/ 1470855 w 6857705"/>
                <a:gd name="connsiteY2006" fmla="*/ 122704 h 287258"/>
                <a:gd name="connsiteX2007" fmla="*/ 5405323 w 6857705"/>
                <a:gd name="connsiteY2007" fmla="*/ 119295 h 287258"/>
                <a:gd name="connsiteX2008" fmla="*/ 5404099 w 6857705"/>
                <a:gd name="connsiteY2008" fmla="*/ 122735 h 287258"/>
                <a:gd name="connsiteX2009" fmla="*/ 5450149 w 6857705"/>
                <a:gd name="connsiteY2009" fmla="*/ 167939 h 287258"/>
                <a:gd name="connsiteX2010" fmla="*/ 5457987 w 6857705"/>
                <a:gd name="connsiteY2010" fmla="*/ 170149 h 287258"/>
                <a:gd name="connsiteX2011" fmla="*/ 5504283 w 6857705"/>
                <a:gd name="connsiteY2011" fmla="*/ 121261 h 287258"/>
                <a:gd name="connsiteX2012" fmla="*/ 5405323 w 6857705"/>
                <a:gd name="connsiteY2012" fmla="*/ 119295 h 287258"/>
                <a:gd name="connsiteX2013" fmla="*/ 3699714 w 6857705"/>
                <a:gd name="connsiteY2013" fmla="*/ 119295 h 287258"/>
                <a:gd name="connsiteX2014" fmla="*/ 3698491 w 6857705"/>
                <a:gd name="connsiteY2014" fmla="*/ 122735 h 287258"/>
                <a:gd name="connsiteX2015" fmla="*/ 3744541 w 6857705"/>
                <a:gd name="connsiteY2015" fmla="*/ 167939 h 287258"/>
                <a:gd name="connsiteX2016" fmla="*/ 3752379 w 6857705"/>
                <a:gd name="connsiteY2016" fmla="*/ 170149 h 287258"/>
                <a:gd name="connsiteX2017" fmla="*/ 3798675 w 6857705"/>
                <a:gd name="connsiteY2017" fmla="*/ 121261 h 287258"/>
                <a:gd name="connsiteX2018" fmla="*/ 3699714 w 6857705"/>
                <a:gd name="connsiteY2018" fmla="*/ 119295 h 287258"/>
                <a:gd name="connsiteX2019" fmla="*/ 3128490 w 6857705"/>
                <a:gd name="connsiteY2019" fmla="*/ 119295 h 287258"/>
                <a:gd name="connsiteX2020" fmla="*/ 3158130 w 6857705"/>
                <a:gd name="connsiteY2020" fmla="*/ 149758 h 287258"/>
                <a:gd name="connsiteX2021" fmla="*/ 3177481 w 6857705"/>
                <a:gd name="connsiteY2021" fmla="*/ 168921 h 287258"/>
                <a:gd name="connsiteX2022" fmla="*/ 3179850 w 6857705"/>
                <a:gd name="connsiteY2022" fmla="*/ 169331 h 287258"/>
                <a:gd name="connsiteX2023" fmla="*/ 3194969 w 6857705"/>
                <a:gd name="connsiteY2023" fmla="*/ 156146 h 287258"/>
                <a:gd name="connsiteX2024" fmla="*/ 3228017 w 6857705"/>
                <a:gd name="connsiteY2024" fmla="*/ 123000 h 287258"/>
                <a:gd name="connsiteX2025" fmla="*/ 3227716 w 6857705"/>
                <a:gd name="connsiteY2025" fmla="*/ 119540 h 287258"/>
                <a:gd name="connsiteX2026" fmla="*/ 3224497 w 6857705"/>
                <a:gd name="connsiteY2026" fmla="*/ 119524 h 287258"/>
                <a:gd name="connsiteX2027" fmla="*/ 3180022 w 6857705"/>
                <a:gd name="connsiteY2027" fmla="*/ 122704 h 287258"/>
                <a:gd name="connsiteX2028" fmla="*/ 3128490 w 6857705"/>
                <a:gd name="connsiteY2028" fmla="*/ 119295 h 287258"/>
                <a:gd name="connsiteX2029" fmla="*/ 1990548 w 6857705"/>
                <a:gd name="connsiteY2029" fmla="*/ 119295 h 287258"/>
                <a:gd name="connsiteX2030" fmla="*/ 1989325 w 6857705"/>
                <a:gd name="connsiteY2030" fmla="*/ 122735 h 287258"/>
                <a:gd name="connsiteX2031" fmla="*/ 2035376 w 6857705"/>
                <a:gd name="connsiteY2031" fmla="*/ 167939 h 287258"/>
                <a:gd name="connsiteX2032" fmla="*/ 2043214 w 6857705"/>
                <a:gd name="connsiteY2032" fmla="*/ 170149 h 287258"/>
                <a:gd name="connsiteX2033" fmla="*/ 2089510 w 6857705"/>
                <a:gd name="connsiteY2033" fmla="*/ 121261 h 287258"/>
                <a:gd name="connsiteX2034" fmla="*/ 1990548 w 6857705"/>
                <a:gd name="connsiteY2034" fmla="*/ 119295 h 287258"/>
                <a:gd name="connsiteX2035" fmla="*/ 284942 w 6857705"/>
                <a:gd name="connsiteY2035" fmla="*/ 119295 h 287258"/>
                <a:gd name="connsiteX2036" fmla="*/ 283717 w 6857705"/>
                <a:gd name="connsiteY2036" fmla="*/ 122735 h 287258"/>
                <a:gd name="connsiteX2037" fmla="*/ 329767 w 6857705"/>
                <a:gd name="connsiteY2037" fmla="*/ 167939 h 287258"/>
                <a:gd name="connsiteX2038" fmla="*/ 337605 w 6857705"/>
                <a:gd name="connsiteY2038" fmla="*/ 170149 h 287258"/>
                <a:gd name="connsiteX2039" fmla="*/ 383902 w 6857705"/>
                <a:gd name="connsiteY2039" fmla="*/ 121261 h 287258"/>
                <a:gd name="connsiteX2040" fmla="*/ 284942 w 6857705"/>
                <a:gd name="connsiteY2040" fmla="*/ 119295 h 287258"/>
                <a:gd name="connsiteX2041" fmla="*/ 6542382 w 6857705"/>
                <a:gd name="connsiteY2041" fmla="*/ 119050 h 287258"/>
                <a:gd name="connsiteX2042" fmla="*/ 6576674 w 6857705"/>
                <a:gd name="connsiteY2042" fmla="*/ 156393 h 287258"/>
                <a:gd name="connsiteX2043" fmla="*/ 6592841 w 6857705"/>
                <a:gd name="connsiteY2043" fmla="*/ 170886 h 287258"/>
                <a:gd name="connsiteX2044" fmla="*/ 6609743 w 6857705"/>
                <a:gd name="connsiteY2044" fmla="*/ 156146 h 287258"/>
                <a:gd name="connsiteX2045" fmla="*/ 6643303 w 6857705"/>
                <a:gd name="connsiteY2045" fmla="*/ 122489 h 287258"/>
                <a:gd name="connsiteX2046" fmla="*/ 6642810 w 6857705"/>
                <a:gd name="connsiteY2046" fmla="*/ 119541 h 287258"/>
                <a:gd name="connsiteX2047" fmla="*/ 6542382 w 6857705"/>
                <a:gd name="connsiteY2047" fmla="*/ 119050 h 287258"/>
                <a:gd name="connsiteX2048" fmla="*/ 5972872 w 6857705"/>
                <a:gd name="connsiteY2048" fmla="*/ 119050 h 287258"/>
                <a:gd name="connsiteX2049" fmla="*/ 6007411 w 6857705"/>
                <a:gd name="connsiteY2049" fmla="*/ 154672 h 287258"/>
                <a:gd name="connsiteX2050" fmla="*/ 6025292 w 6857705"/>
                <a:gd name="connsiteY2050" fmla="*/ 170640 h 287258"/>
                <a:gd name="connsiteX2051" fmla="*/ 6043908 w 6857705"/>
                <a:gd name="connsiteY2051" fmla="*/ 154181 h 287258"/>
                <a:gd name="connsiteX2052" fmla="*/ 6075017 w 6857705"/>
                <a:gd name="connsiteY2052" fmla="*/ 123471 h 287258"/>
                <a:gd name="connsiteX2053" fmla="*/ 6073301 w 6857705"/>
                <a:gd name="connsiteY2053" fmla="*/ 119295 h 287258"/>
                <a:gd name="connsiteX2054" fmla="*/ 5972872 w 6857705"/>
                <a:gd name="connsiteY2054" fmla="*/ 119050 h 287258"/>
                <a:gd name="connsiteX2055" fmla="*/ 4267263 w 6857705"/>
                <a:gd name="connsiteY2055" fmla="*/ 119050 h 287258"/>
                <a:gd name="connsiteX2056" fmla="*/ 4301801 w 6857705"/>
                <a:gd name="connsiteY2056" fmla="*/ 154672 h 287258"/>
                <a:gd name="connsiteX2057" fmla="*/ 4319684 w 6857705"/>
                <a:gd name="connsiteY2057" fmla="*/ 170640 h 287258"/>
                <a:gd name="connsiteX2058" fmla="*/ 4338299 w 6857705"/>
                <a:gd name="connsiteY2058" fmla="*/ 154181 h 287258"/>
                <a:gd name="connsiteX2059" fmla="*/ 4369408 w 6857705"/>
                <a:gd name="connsiteY2059" fmla="*/ 123471 h 287258"/>
                <a:gd name="connsiteX2060" fmla="*/ 4367695 w 6857705"/>
                <a:gd name="connsiteY2060" fmla="*/ 119295 h 287258"/>
                <a:gd name="connsiteX2061" fmla="*/ 4267263 w 6857705"/>
                <a:gd name="connsiteY2061" fmla="*/ 119050 h 287258"/>
                <a:gd name="connsiteX2062" fmla="*/ 2558098 w 6857705"/>
                <a:gd name="connsiteY2062" fmla="*/ 119050 h 287258"/>
                <a:gd name="connsiteX2063" fmla="*/ 2592636 w 6857705"/>
                <a:gd name="connsiteY2063" fmla="*/ 154672 h 287258"/>
                <a:gd name="connsiteX2064" fmla="*/ 2610517 w 6857705"/>
                <a:gd name="connsiteY2064" fmla="*/ 170640 h 287258"/>
                <a:gd name="connsiteX2065" fmla="*/ 2629134 w 6857705"/>
                <a:gd name="connsiteY2065" fmla="*/ 154181 h 287258"/>
                <a:gd name="connsiteX2066" fmla="*/ 2660243 w 6857705"/>
                <a:gd name="connsiteY2066" fmla="*/ 123471 h 287258"/>
                <a:gd name="connsiteX2067" fmla="*/ 2658530 w 6857705"/>
                <a:gd name="connsiteY2067" fmla="*/ 119295 h 287258"/>
                <a:gd name="connsiteX2068" fmla="*/ 2558098 w 6857705"/>
                <a:gd name="connsiteY2068" fmla="*/ 119050 h 287258"/>
                <a:gd name="connsiteX2069" fmla="*/ 852490 w 6857705"/>
                <a:gd name="connsiteY2069" fmla="*/ 119050 h 287258"/>
                <a:gd name="connsiteX2070" fmla="*/ 887027 w 6857705"/>
                <a:gd name="connsiteY2070" fmla="*/ 154672 h 287258"/>
                <a:gd name="connsiteX2071" fmla="*/ 904910 w 6857705"/>
                <a:gd name="connsiteY2071" fmla="*/ 170640 h 287258"/>
                <a:gd name="connsiteX2072" fmla="*/ 923526 w 6857705"/>
                <a:gd name="connsiteY2072" fmla="*/ 154181 h 287258"/>
                <a:gd name="connsiteX2073" fmla="*/ 954635 w 6857705"/>
                <a:gd name="connsiteY2073" fmla="*/ 123471 h 287258"/>
                <a:gd name="connsiteX2074" fmla="*/ 952920 w 6857705"/>
                <a:gd name="connsiteY2074" fmla="*/ 119295 h 287258"/>
                <a:gd name="connsiteX2075" fmla="*/ 852490 w 6857705"/>
                <a:gd name="connsiteY2075" fmla="*/ 119050 h 287258"/>
                <a:gd name="connsiteX2076" fmla="*/ 3114557 w 6857705"/>
                <a:gd name="connsiteY2076" fmla="*/ 118014 h 287258"/>
                <a:gd name="connsiteX2077" fmla="*/ 3114379 w 6857705"/>
                <a:gd name="connsiteY2077" fmla="*/ 118067 h 287258"/>
                <a:gd name="connsiteX2078" fmla="*/ 3114523 w 6857705"/>
                <a:gd name="connsiteY2078" fmla="*/ 118099 h 287258"/>
                <a:gd name="connsiteX2079" fmla="*/ 3114529 w 6857705"/>
                <a:gd name="connsiteY2079" fmla="*/ 118068 h 287258"/>
                <a:gd name="connsiteX2080" fmla="*/ 5830556 w 6857705"/>
                <a:gd name="connsiteY2080" fmla="*/ 117820 h 287258"/>
                <a:gd name="connsiteX2081" fmla="*/ 5780832 w 6857705"/>
                <a:gd name="connsiteY2081" fmla="*/ 170886 h 287258"/>
                <a:gd name="connsiteX2082" fmla="*/ 5881996 w 6857705"/>
                <a:gd name="connsiteY2082" fmla="*/ 170149 h 287258"/>
                <a:gd name="connsiteX2083" fmla="*/ 5830556 w 6857705"/>
                <a:gd name="connsiteY2083" fmla="*/ 117820 h 287258"/>
                <a:gd name="connsiteX2084" fmla="*/ 4124948 w 6857705"/>
                <a:gd name="connsiteY2084" fmla="*/ 117820 h 287258"/>
                <a:gd name="connsiteX2085" fmla="*/ 4075224 w 6857705"/>
                <a:gd name="connsiteY2085" fmla="*/ 170886 h 287258"/>
                <a:gd name="connsiteX2086" fmla="*/ 4176387 w 6857705"/>
                <a:gd name="connsiteY2086" fmla="*/ 170149 h 287258"/>
                <a:gd name="connsiteX2087" fmla="*/ 4124948 w 6857705"/>
                <a:gd name="connsiteY2087" fmla="*/ 117820 h 287258"/>
                <a:gd name="connsiteX2088" fmla="*/ 2415782 w 6857705"/>
                <a:gd name="connsiteY2088" fmla="*/ 117820 h 287258"/>
                <a:gd name="connsiteX2089" fmla="*/ 2366058 w 6857705"/>
                <a:gd name="connsiteY2089" fmla="*/ 170886 h 287258"/>
                <a:gd name="connsiteX2090" fmla="*/ 2467222 w 6857705"/>
                <a:gd name="connsiteY2090" fmla="*/ 170149 h 287258"/>
                <a:gd name="connsiteX2091" fmla="*/ 2415782 w 6857705"/>
                <a:gd name="connsiteY2091" fmla="*/ 117820 h 287258"/>
                <a:gd name="connsiteX2092" fmla="*/ 710174 w 6857705"/>
                <a:gd name="connsiteY2092" fmla="*/ 117820 h 287258"/>
                <a:gd name="connsiteX2093" fmla="*/ 660450 w 6857705"/>
                <a:gd name="connsiteY2093" fmla="*/ 170886 h 287258"/>
                <a:gd name="connsiteX2094" fmla="*/ 761614 w 6857705"/>
                <a:gd name="connsiteY2094" fmla="*/ 170149 h 287258"/>
                <a:gd name="connsiteX2095" fmla="*/ 710174 w 6857705"/>
                <a:gd name="connsiteY2095" fmla="*/ 117820 h 287258"/>
                <a:gd name="connsiteX2096" fmla="*/ 6533807 w 6857705"/>
                <a:gd name="connsiteY2096" fmla="*/ 116654 h 287258"/>
                <a:gd name="connsiteX2097" fmla="*/ 6529154 w 6857705"/>
                <a:gd name="connsiteY2097" fmla="*/ 118067 h 287258"/>
                <a:gd name="connsiteX2098" fmla="*/ 6537727 w 6857705"/>
                <a:gd name="connsiteY2098" fmla="*/ 120032 h 287258"/>
                <a:gd name="connsiteX2099" fmla="*/ 6533807 w 6857705"/>
                <a:gd name="connsiteY2099" fmla="*/ 116654 h 287258"/>
                <a:gd name="connsiteX2100" fmla="*/ 4820621 w 6857705"/>
                <a:gd name="connsiteY2100" fmla="*/ 112255 h 287258"/>
                <a:gd name="connsiteX2101" fmla="*/ 4818968 w 6857705"/>
                <a:gd name="connsiteY2101" fmla="*/ 112723 h 287258"/>
                <a:gd name="connsiteX2102" fmla="*/ 4816216 w 6857705"/>
                <a:gd name="connsiteY2102" fmla="*/ 114382 h 287258"/>
                <a:gd name="connsiteX2103" fmla="*/ 4814262 w 6857705"/>
                <a:gd name="connsiteY2103" fmla="*/ 118308 h 287258"/>
                <a:gd name="connsiteX2104" fmla="*/ 4821337 w 6857705"/>
                <a:gd name="connsiteY2104" fmla="*/ 126440 h 287258"/>
                <a:gd name="connsiteX2105" fmla="*/ 4824303 w 6857705"/>
                <a:gd name="connsiteY2105" fmla="*/ 128966 h 287258"/>
                <a:gd name="connsiteX2106" fmla="*/ 4823931 w 6857705"/>
                <a:gd name="connsiteY2106" fmla="*/ 127059 h 287258"/>
                <a:gd name="connsiteX2107" fmla="*/ 4819647 w 6857705"/>
                <a:gd name="connsiteY2107" fmla="*/ 120770 h 287258"/>
                <a:gd name="connsiteX2108" fmla="*/ 4819777 w 6857705"/>
                <a:gd name="connsiteY2108" fmla="*/ 120052 h 287258"/>
                <a:gd name="connsiteX2109" fmla="*/ 4818647 w 6857705"/>
                <a:gd name="connsiteY2109" fmla="*/ 118067 h 287258"/>
                <a:gd name="connsiteX2110" fmla="*/ 4820137 w 6857705"/>
                <a:gd name="connsiteY2110" fmla="*/ 118067 h 287258"/>
                <a:gd name="connsiteX2111" fmla="*/ 4823075 w 6857705"/>
                <a:gd name="connsiteY2111" fmla="*/ 112416 h 287258"/>
                <a:gd name="connsiteX2112" fmla="*/ 1405849 w 6857705"/>
                <a:gd name="connsiteY2112" fmla="*/ 112255 h 287258"/>
                <a:gd name="connsiteX2113" fmla="*/ 1404193 w 6857705"/>
                <a:gd name="connsiteY2113" fmla="*/ 112723 h 287258"/>
                <a:gd name="connsiteX2114" fmla="*/ 1401444 w 6857705"/>
                <a:gd name="connsiteY2114" fmla="*/ 114382 h 287258"/>
                <a:gd name="connsiteX2115" fmla="*/ 1399487 w 6857705"/>
                <a:gd name="connsiteY2115" fmla="*/ 118308 h 287258"/>
                <a:gd name="connsiteX2116" fmla="*/ 1406564 w 6857705"/>
                <a:gd name="connsiteY2116" fmla="*/ 126440 h 287258"/>
                <a:gd name="connsiteX2117" fmla="*/ 1409529 w 6857705"/>
                <a:gd name="connsiteY2117" fmla="*/ 128966 h 287258"/>
                <a:gd name="connsiteX2118" fmla="*/ 1409157 w 6857705"/>
                <a:gd name="connsiteY2118" fmla="*/ 127059 h 287258"/>
                <a:gd name="connsiteX2119" fmla="*/ 1404873 w 6857705"/>
                <a:gd name="connsiteY2119" fmla="*/ 120770 h 287258"/>
                <a:gd name="connsiteX2120" fmla="*/ 1405004 w 6857705"/>
                <a:gd name="connsiteY2120" fmla="*/ 120052 h 287258"/>
                <a:gd name="connsiteX2121" fmla="*/ 1403874 w 6857705"/>
                <a:gd name="connsiteY2121" fmla="*/ 118067 h 287258"/>
                <a:gd name="connsiteX2122" fmla="*/ 1405364 w 6857705"/>
                <a:gd name="connsiteY2122" fmla="*/ 118067 h 287258"/>
                <a:gd name="connsiteX2123" fmla="*/ 1408302 w 6857705"/>
                <a:gd name="connsiteY2123" fmla="*/ 112416 h 287258"/>
                <a:gd name="connsiteX2124" fmla="*/ 3114222 w 6857705"/>
                <a:gd name="connsiteY2124" fmla="*/ 112202 h 287258"/>
                <a:gd name="connsiteX2125" fmla="*/ 3110609 w 6857705"/>
                <a:gd name="connsiteY2125" fmla="*/ 114382 h 287258"/>
                <a:gd name="connsiteX2126" fmla="*/ 3107917 w 6857705"/>
                <a:gd name="connsiteY2126" fmla="*/ 119786 h 287258"/>
                <a:gd name="connsiteX2127" fmla="*/ 3112396 w 6857705"/>
                <a:gd name="connsiteY2127" fmla="*/ 123602 h 287258"/>
                <a:gd name="connsiteX2128" fmla="*/ 3111441 w 6857705"/>
                <a:gd name="connsiteY2128" fmla="*/ 121507 h 287258"/>
                <a:gd name="connsiteX2129" fmla="*/ 3109480 w 6857705"/>
                <a:gd name="connsiteY2129" fmla="*/ 118067 h 287258"/>
                <a:gd name="connsiteX2130" fmla="*/ 3114135 w 6857705"/>
                <a:gd name="connsiteY2130" fmla="*/ 118067 h 287258"/>
                <a:gd name="connsiteX2131" fmla="*/ 3114135 w 6857705"/>
                <a:gd name="connsiteY2131" fmla="*/ 118313 h 287258"/>
                <a:gd name="connsiteX2132" fmla="*/ 3115734 w 6857705"/>
                <a:gd name="connsiteY2132" fmla="*/ 112302 h 287258"/>
                <a:gd name="connsiteX2133" fmla="*/ 5388807 w 6857705"/>
                <a:gd name="connsiteY2133" fmla="*/ 111802 h 287258"/>
                <a:gd name="connsiteX2134" fmla="*/ 5382298 w 6857705"/>
                <a:gd name="connsiteY2134" fmla="*/ 115119 h 287258"/>
                <a:gd name="connsiteX2135" fmla="*/ 5381808 w 6857705"/>
                <a:gd name="connsiteY2135" fmla="*/ 121016 h 287258"/>
                <a:gd name="connsiteX2136" fmla="*/ 5391852 w 6857705"/>
                <a:gd name="connsiteY2136" fmla="*/ 132562 h 287258"/>
                <a:gd name="connsiteX2137" fmla="*/ 5394056 w 6857705"/>
                <a:gd name="connsiteY2137" fmla="*/ 130596 h 287258"/>
                <a:gd name="connsiteX2138" fmla="*/ 5387931 w 6857705"/>
                <a:gd name="connsiteY2138" fmla="*/ 120770 h 287258"/>
                <a:gd name="connsiteX2139" fmla="*/ 5386952 w 6857705"/>
                <a:gd name="connsiteY2139" fmla="*/ 118067 h 287258"/>
                <a:gd name="connsiteX2140" fmla="*/ 5390871 w 6857705"/>
                <a:gd name="connsiteY2140" fmla="*/ 112907 h 287258"/>
                <a:gd name="connsiteX2141" fmla="*/ 5388807 w 6857705"/>
                <a:gd name="connsiteY2141" fmla="*/ 111802 h 287258"/>
                <a:gd name="connsiteX2142" fmla="*/ 3683201 w 6857705"/>
                <a:gd name="connsiteY2142" fmla="*/ 111802 h 287258"/>
                <a:gd name="connsiteX2143" fmla="*/ 3676690 w 6857705"/>
                <a:gd name="connsiteY2143" fmla="*/ 115119 h 287258"/>
                <a:gd name="connsiteX2144" fmla="*/ 3676199 w 6857705"/>
                <a:gd name="connsiteY2144" fmla="*/ 121016 h 287258"/>
                <a:gd name="connsiteX2145" fmla="*/ 3686242 w 6857705"/>
                <a:gd name="connsiteY2145" fmla="*/ 132562 h 287258"/>
                <a:gd name="connsiteX2146" fmla="*/ 3688448 w 6857705"/>
                <a:gd name="connsiteY2146" fmla="*/ 130596 h 287258"/>
                <a:gd name="connsiteX2147" fmla="*/ 3682324 w 6857705"/>
                <a:gd name="connsiteY2147" fmla="*/ 120770 h 287258"/>
                <a:gd name="connsiteX2148" fmla="*/ 3681343 w 6857705"/>
                <a:gd name="connsiteY2148" fmla="*/ 118067 h 287258"/>
                <a:gd name="connsiteX2149" fmla="*/ 3685263 w 6857705"/>
                <a:gd name="connsiteY2149" fmla="*/ 112907 h 287258"/>
                <a:gd name="connsiteX2150" fmla="*/ 3683201 w 6857705"/>
                <a:gd name="connsiteY2150" fmla="*/ 111802 h 287258"/>
                <a:gd name="connsiteX2151" fmla="*/ 1974035 w 6857705"/>
                <a:gd name="connsiteY2151" fmla="*/ 111802 h 287258"/>
                <a:gd name="connsiteX2152" fmla="*/ 1967525 w 6857705"/>
                <a:gd name="connsiteY2152" fmla="*/ 115119 h 287258"/>
                <a:gd name="connsiteX2153" fmla="*/ 1967034 w 6857705"/>
                <a:gd name="connsiteY2153" fmla="*/ 121016 h 287258"/>
                <a:gd name="connsiteX2154" fmla="*/ 1977077 w 6857705"/>
                <a:gd name="connsiteY2154" fmla="*/ 132562 h 287258"/>
                <a:gd name="connsiteX2155" fmla="*/ 1979283 w 6857705"/>
                <a:gd name="connsiteY2155" fmla="*/ 130596 h 287258"/>
                <a:gd name="connsiteX2156" fmla="*/ 1973159 w 6857705"/>
                <a:gd name="connsiteY2156" fmla="*/ 120770 h 287258"/>
                <a:gd name="connsiteX2157" fmla="*/ 1972178 w 6857705"/>
                <a:gd name="connsiteY2157" fmla="*/ 118067 h 287258"/>
                <a:gd name="connsiteX2158" fmla="*/ 1976097 w 6857705"/>
                <a:gd name="connsiteY2158" fmla="*/ 112907 h 287258"/>
                <a:gd name="connsiteX2159" fmla="*/ 1974035 w 6857705"/>
                <a:gd name="connsiteY2159" fmla="*/ 111802 h 287258"/>
                <a:gd name="connsiteX2160" fmla="*/ 268427 w 6857705"/>
                <a:gd name="connsiteY2160" fmla="*/ 111802 h 287258"/>
                <a:gd name="connsiteX2161" fmla="*/ 261916 w 6857705"/>
                <a:gd name="connsiteY2161" fmla="*/ 115119 h 287258"/>
                <a:gd name="connsiteX2162" fmla="*/ 261426 w 6857705"/>
                <a:gd name="connsiteY2162" fmla="*/ 121016 h 287258"/>
                <a:gd name="connsiteX2163" fmla="*/ 271468 w 6857705"/>
                <a:gd name="connsiteY2163" fmla="*/ 132562 h 287258"/>
                <a:gd name="connsiteX2164" fmla="*/ 273674 w 6857705"/>
                <a:gd name="connsiteY2164" fmla="*/ 130596 h 287258"/>
                <a:gd name="connsiteX2165" fmla="*/ 267549 w 6857705"/>
                <a:gd name="connsiteY2165" fmla="*/ 120770 h 287258"/>
                <a:gd name="connsiteX2166" fmla="*/ 266569 w 6857705"/>
                <a:gd name="connsiteY2166" fmla="*/ 118067 h 287258"/>
                <a:gd name="connsiteX2167" fmla="*/ 270489 w 6857705"/>
                <a:gd name="connsiteY2167" fmla="*/ 112907 h 287258"/>
                <a:gd name="connsiteX2168" fmla="*/ 268427 w 6857705"/>
                <a:gd name="connsiteY2168" fmla="*/ 111802 h 287258"/>
                <a:gd name="connsiteX2169" fmla="*/ 5958857 w 6857705"/>
                <a:gd name="connsiteY2169" fmla="*/ 111618 h 287258"/>
                <a:gd name="connsiteX2170" fmla="*/ 5951071 w 6857705"/>
                <a:gd name="connsiteY2170" fmla="*/ 114382 h 287258"/>
                <a:gd name="connsiteX2171" fmla="*/ 5951561 w 6857705"/>
                <a:gd name="connsiteY2171" fmla="*/ 119295 h 287258"/>
                <a:gd name="connsiteX2172" fmla="*/ 5963810 w 6857705"/>
                <a:gd name="connsiteY2172" fmla="*/ 133053 h 287258"/>
                <a:gd name="connsiteX2173" fmla="*/ 5957930 w 6857705"/>
                <a:gd name="connsiteY2173" fmla="*/ 120523 h 287258"/>
                <a:gd name="connsiteX2174" fmla="*/ 5957685 w 6857705"/>
                <a:gd name="connsiteY2174" fmla="*/ 118067 h 287258"/>
                <a:gd name="connsiteX2175" fmla="*/ 5961114 w 6857705"/>
                <a:gd name="connsiteY2175" fmla="*/ 112662 h 287258"/>
                <a:gd name="connsiteX2176" fmla="*/ 5958857 w 6857705"/>
                <a:gd name="connsiteY2176" fmla="*/ 111618 h 287258"/>
                <a:gd name="connsiteX2177" fmla="*/ 4253249 w 6857705"/>
                <a:gd name="connsiteY2177" fmla="*/ 111618 h 287258"/>
                <a:gd name="connsiteX2178" fmla="*/ 4245462 w 6857705"/>
                <a:gd name="connsiteY2178" fmla="*/ 114382 h 287258"/>
                <a:gd name="connsiteX2179" fmla="*/ 4245953 w 6857705"/>
                <a:gd name="connsiteY2179" fmla="*/ 119295 h 287258"/>
                <a:gd name="connsiteX2180" fmla="*/ 4258200 w 6857705"/>
                <a:gd name="connsiteY2180" fmla="*/ 133053 h 287258"/>
                <a:gd name="connsiteX2181" fmla="*/ 4252322 w 6857705"/>
                <a:gd name="connsiteY2181" fmla="*/ 120523 h 287258"/>
                <a:gd name="connsiteX2182" fmla="*/ 4252077 w 6857705"/>
                <a:gd name="connsiteY2182" fmla="*/ 118067 h 287258"/>
                <a:gd name="connsiteX2183" fmla="*/ 4255505 w 6857705"/>
                <a:gd name="connsiteY2183" fmla="*/ 112662 h 287258"/>
                <a:gd name="connsiteX2184" fmla="*/ 4253249 w 6857705"/>
                <a:gd name="connsiteY2184" fmla="*/ 111618 h 287258"/>
                <a:gd name="connsiteX2185" fmla="*/ 2544083 w 6857705"/>
                <a:gd name="connsiteY2185" fmla="*/ 111618 h 287258"/>
                <a:gd name="connsiteX2186" fmla="*/ 2536297 w 6857705"/>
                <a:gd name="connsiteY2186" fmla="*/ 114382 h 287258"/>
                <a:gd name="connsiteX2187" fmla="*/ 2536788 w 6857705"/>
                <a:gd name="connsiteY2187" fmla="*/ 119295 h 287258"/>
                <a:gd name="connsiteX2188" fmla="*/ 2549035 w 6857705"/>
                <a:gd name="connsiteY2188" fmla="*/ 133053 h 287258"/>
                <a:gd name="connsiteX2189" fmla="*/ 2543156 w 6857705"/>
                <a:gd name="connsiteY2189" fmla="*/ 120523 h 287258"/>
                <a:gd name="connsiteX2190" fmla="*/ 2542912 w 6857705"/>
                <a:gd name="connsiteY2190" fmla="*/ 118067 h 287258"/>
                <a:gd name="connsiteX2191" fmla="*/ 2546340 w 6857705"/>
                <a:gd name="connsiteY2191" fmla="*/ 112662 h 287258"/>
                <a:gd name="connsiteX2192" fmla="*/ 2544083 w 6857705"/>
                <a:gd name="connsiteY2192" fmla="*/ 111618 h 287258"/>
                <a:gd name="connsiteX2193" fmla="*/ 838475 w 6857705"/>
                <a:gd name="connsiteY2193" fmla="*/ 111618 h 287258"/>
                <a:gd name="connsiteX2194" fmla="*/ 830691 w 6857705"/>
                <a:gd name="connsiteY2194" fmla="*/ 114382 h 287258"/>
                <a:gd name="connsiteX2195" fmla="*/ 831180 w 6857705"/>
                <a:gd name="connsiteY2195" fmla="*/ 119295 h 287258"/>
                <a:gd name="connsiteX2196" fmla="*/ 843428 w 6857705"/>
                <a:gd name="connsiteY2196" fmla="*/ 133053 h 287258"/>
                <a:gd name="connsiteX2197" fmla="*/ 837549 w 6857705"/>
                <a:gd name="connsiteY2197" fmla="*/ 120523 h 287258"/>
                <a:gd name="connsiteX2198" fmla="*/ 837303 w 6857705"/>
                <a:gd name="connsiteY2198" fmla="*/ 118067 h 287258"/>
                <a:gd name="connsiteX2199" fmla="*/ 840732 w 6857705"/>
                <a:gd name="connsiteY2199" fmla="*/ 112662 h 287258"/>
                <a:gd name="connsiteX2200" fmla="*/ 838475 w 6857705"/>
                <a:gd name="connsiteY2200" fmla="*/ 111618 h 287258"/>
                <a:gd name="connsiteX2201" fmla="*/ 6530868 w 6857705"/>
                <a:gd name="connsiteY2201" fmla="*/ 110941 h 287258"/>
                <a:gd name="connsiteX2202" fmla="*/ 6518378 w 6857705"/>
                <a:gd name="connsiteY2202" fmla="*/ 116593 h 287258"/>
                <a:gd name="connsiteX2203" fmla="*/ 6530134 w 6857705"/>
                <a:gd name="connsiteY2203" fmla="*/ 130105 h 287258"/>
                <a:gd name="connsiteX2204" fmla="*/ 6526215 w 6857705"/>
                <a:gd name="connsiteY2204" fmla="*/ 121507 h 287258"/>
                <a:gd name="connsiteX2205" fmla="*/ 6524254 w 6857705"/>
                <a:gd name="connsiteY2205" fmla="*/ 118067 h 287258"/>
                <a:gd name="connsiteX2206" fmla="*/ 6528909 w 6857705"/>
                <a:gd name="connsiteY2206" fmla="*/ 118067 h 287258"/>
                <a:gd name="connsiteX2207" fmla="*/ 6528909 w 6857705"/>
                <a:gd name="connsiteY2207" fmla="*/ 118313 h 287258"/>
                <a:gd name="connsiteX2208" fmla="*/ 6530868 w 6857705"/>
                <a:gd name="connsiteY2208" fmla="*/ 110941 h 287258"/>
                <a:gd name="connsiteX2209" fmla="*/ 3103448 w 6857705"/>
                <a:gd name="connsiteY2209" fmla="*/ 104937 h 287258"/>
                <a:gd name="connsiteX2210" fmla="*/ 3102526 w 6857705"/>
                <a:gd name="connsiteY2210" fmla="*/ 105783 h 287258"/>
                <a:gd name="connsiteX2211" fmla="*/ 3105014 w 6857705"/>
                <a:gd name="connsiteY2211" fmla="*/ 108087 h 287258"/>
                <a:gd name="connsiteX2212" fmla="*/ 3105317 w 6857705"/>
                <a:gd name="connsiteY2212" fmla="*/ 107749 h 287258"/>
                <a:gd name="connsiteX2213" fmla="*/ 5378042 w 6857705"/>
                <a:gd name="connsiteY2213" fmla="*/ 104893 h 287258"/>
                <a:gd name="connsiteX2214" fmla="*/ 5374950 w 6857705"/>
                <a:gd name="connsiteY2214" fmla="*/ 106765 h 287258"/>
                <a:gd name="connsiteX2215" fmla="*/ 5381319 w 6857705"/>
                <a:gd name="connsiteY2215" fmla="*/ 108240 h 287258"/>
                <a:gd name="connsiteX2216" fmla="*/ 5381319 w 6857705"/>
                <a:gd name="connsiteY2216" fmla="*/ 105046 h 287258"/>
                <a:gd name="connsiteX2217" fmla="*/ 5378042 w 6857705"/>
                <a:gd name="connsiteY2217" fmla="*/ 104893 h 287258"/>
                <a:gd name="connsiteX2218" fmla="*/ 3672435 w 6857705"/>
                <a:gd name="connsiteY2218" fmla="*/ 104893 h 287258"/>
                <a:gd name="connsiteX2219" fmla="*/ 3669340 w 6857705"/>
                <a:gd name="connsiteY2219" fmla="*/ 106765 h 287258"/>
                <a:gd name="connsiteX2220" fmla="*/ 3675710 w 6857705"/>
                <a:gd name="connsiteY2220" fmla="*/ 108240 h 287258"/>
                <a:gd name="connsiteX2221" fmla="*/ 3675710 w 6857705"/>
                <a:gd name="connsiteY2221" fmla="*/ 105046 h 287258"/>
                <a:gd name="connsiteX2222" fmla="*/ 3672435 w 6857705"/>
                <a:gd name="connsiteY2222" fmla="*/ 104893 h 287258"/>
                <a:gd name="connsiteX2223" fmla="*/ 1963268 w 6857705"/>
                <a:gd name="connsiteY2223" fmla="*/ 104893 h 287258"/>
                <a:gd name="connsiteX2224" fmla="*/ 1960175 w 6857705"/>
                <a:gd name="connsiteY2224" fmla="*/ 106765 h 287258"/>
                <a:gd name="connsiteX2225" fmla="*/ 1966545 w 6857705"/>
                <a:gd name="connsiteY2225" fmla="*/ 108240 h 287258"/>
                <a:gd name="connsiteX2226" fmla="*/ 1966545 w 6857705"/>
                <a:gd name="connsiteY2226" fmla="*/ 105046 h 287258"/>
                <a:gd name="connsiteX2227" fmla="*/ 1963268 w 6857705"/>
                <a:gd name="connsiteY2227" fmla="*/ 104893 h 287258"/>
                <a:gd name="connsiteX2228" fmla="*/ 257660 w 6857705"/>
                <a:gd name="connsiteY2228" fmla="*/ 104893 h 287258"/>
                <a:gd name="connsiteX2229" fmla="*/ 254568 w 6857705"/>
                <a:gd name="connsiteY2229" fmla="*/ 106765 h 287258"/>
                <a:gd name="connsiteX2230" fmla="*/ 260937 w 6857705"/>
                <a:gd name="connsiteY2230" fmla="*/ 108240 h 287258"/>
                <a:gd name="connsiteX2231" fmla="*/ 260937 w 6857705"/>
                <a:gd name="connsiteY2231" fmla="*/ 105046 h 287258"/>
                <a:gd name="connsiteX2232" fmla="*/ 257660 w 6857705"/>
                <a:gd name="connsiteY2232" fmla="*/ 104893 h 287258"/>
                <a:gd name="connsiteX2233" fmla="*/ 5951071 w 6857705"/>
                <a:gd name="connsiteY2233" fmla="*/ 103082 h 287258"/>
                <a:gd name="connsiteX2234" fmla="*/ 5948133 w 6857705"/>
                <a:gd name="connsiteY2234" fmla="*/ 107749 h 287258"/>
                <a:gd name="connsiteX2235" fmla="*/ 5950826 w 6857705"/>
                <a:gd name="connsiteY2235" fmla="*/ 109961 h 287258"/>
                <a:gd name="connsiteX2236" fmla="*/ 5953522 w 6857705"/>
                <a:gd name="connsiteY2236" fmla="*/ 104555 h 287258"/>
                <a:gd name="connsiteX2237" fmla="*/ 5951071 w 6857705"/>
                <a:gd name="connsiteY2237" fmla="*/ 103082 h 287258"/>
                <a:gd name="connsiteX2238" fmla="*/ 4811074 w 6857705"/>
                <a:gd name="connsiteY2238" fmla="*/ 103082 h 287258"/>
                <a:gd name="connsiteX2239" fmla="*/ 4810789 w 6857705"/>
                <a:gd name="connsiteY2239" fmla="*/ 103344 h 287258"/>
                <a:gd name="connsiteX2240" fmla="*/ 4809585 w 6857705"/>
                <a:gd name="connsiteY2240" fmla="*/ 106765 h 287258"/>
                <a:gd name="connsiteX2241" fmla="*/ 4810609 w 6857705"/>
                <a:gd name="connsiteY2241" fmla="*/ 108076 h 287258"/>
                <a:gd name="connsiteX2242" fmla="*/ 4811319 w 6857705"/>
                <a:gd name="connsiteY2242" fmla="*/ 108731 h 287258"/>
                <a:gd name="connsiteX2243" fmla="*/ 4814012 w 6857705"/>
                <a:gd name="connsiteY2243" fmla="*/ 107503 h 287258"/>
                <a:gd name="connsiteX2244" fmla="*/ 4811074 w 6857705"/>
                <a:gd name="connsiteY2244" fmla="*/ 103082 h 287258"/>
                <a:gd name="connsiteX2245" fmla="*/ 4245462 w 6857705"/>
                <a:gd name="connsiteY2245" fmla="*/ 103082 h 287258"/>
                <a:gd name="connsiteX2246" fmla="*/ 4242523 w 6857705"/>
                <a:gd name="connsiteY2246" fmla="*/ 107749 h 287258"/>
                <a:gd name="connsiteX2247" fmla="*/ 4245218 w 6857705"/>
                <a:gd name="connsiteY2247" fmla="*/ 109961 h 287258"/>
                <a:gd name="connsiteX2248" fmla="*/ 4247914 w 6857705"/>
                <a:gd name="connsiteY2248" fmla="*/ 104555 h 287258"/>
                <a:gd name="connsiteX2249" fmla="*/ 4245462 w 6857705"/>
                <a:gd name="connsiteY2249" fmla="*/ 103082 h 287258"/>
                <a:gd name="connsiteX2250" fmla="*/ 2536297 w 6857705"/>
                <a:gd name="connsiteY2250" fmla="*/ 103082 h 287258"/>
                <a:gd name="connsiteX2251" fmla="*/ 2533359 w 6857705"/>
                <a:gd name="connsiteY2251" fmla="*/ 107749 h 287258"/>
                <a:gd name="connsiteX2252" fmla="*/ 2536052 w 6857705"/>
                <a:gd name="connsiteY2252" fmla="*/ 109961 h 287258"/>
                <a:gd name="connsiteX2253" fmla="*/ 2538747 w 6857705"/>
                <a:gd name="connsiteY2253" fmla="*/ 104555 h 287258"/>
                <a:gd name="connsiteX2254" fmla="*/ 2536297 w 6857705"/>
                <a:gd name="connsiteY2254" fmla="*/ 103082 h 287258"/>
                <a:gd name="connsiteX2255" fmla="*/ 1396300 w 6857705"/>
                <a:gd name="connsiteY2255" fmla="*/ 103082 h 287258"/>
                <a:gd name="connsiteX2256" fmla="*/ 1396014 w 6857705"/>
                <a:gd name="connsiteY2256" fmla="*/ 103344 h 287258"/>
                <a:gd name="connsiteX2257" fmla="*/ 1394811 w 6857705"/>
                <a:gd name="connsiteY2257" fmla="*/ 106765 h 287258"/>
                <a:gd name="connsiteX2258" fmla="*/ 1395837 w 6857705"/>
                <a:gd name="connsiteY2258" fmla="*/ 108076 h 287258"/>
                <a:gd name="connsiteX2259" fmla="*/ 1396546 w 6857705"/>
                <a:gd name="connsiteY2259" fmla="*/ 108731 h 287258"/>
                <a:gd name="connsiteX2260" fmla="*/ 1399241 w 6857705"/>
                <a:gd name="connsiteY2260" fmla="*/ 107503 h 287258"/>
                <a:gd name="connsiteX2261" fmla="*/ 1396300 w 6857705"/>
                <a:gd name="connsiteY2261" fmla="*/ 103082 h 287258"/>
                <a:gd name="connsiteX2262" fmla="*/ 830691 w 6857705"/>
                <a:gd name="connsiteY2262" fmla="*/ 103082 h 287258"/>
                <a:gd name="connsiteX2263" fmla="*/ 827751 w 6857705"/>
                <a:gd name="connsiteY2263" fmla="*/ 107749 h 287258"/>
                <a:gd name="connsiteX2264" fmla="*/ 830444 w 6857705"/>
                <a:gd name="connsiteY2264" fmla="*/ 109961 h 287258"/>
                <a:gd name="connsiteX2265" fmla="*/ 833139 w 6857705"/>
                <a:gd name="connsiteY2265" fmla="*/ 104555 h 287258"/>
                <a:gd name="connsiteX2266" fmla="*/ 830691 w 6857705"/>
                <a:gd name="connsiteY2266" fmla="*/ 103082 h 287258"/>
                <a:gd name="connsiteX2267" fmla="*/ 6516661 w 6857705"/>
                <a:gd name="connsiteY2267" fmla="*/ 102589 h 287258"/>
                <a:gd name="connsiteX2268" fmla="*/ 6515193 w 6857705"/>
                <a:gd name="connsiteY2268" fmla="*/ 106765 h 287258"/>
                <a:gd name="connsiteX2269" fmla="*/ 6517885 w 6857705"/>
                <a:gd name="connsiteY2269" fmla="*/ 110206 h 287258"/>
                <a:gd name="connsiteX2270" fmla="*/ 6520091 w 6857705"/>
                <a:gd name="connsiteY2270" fmla="*/ 107749 h 287258"/>
                <a:gd name="connsiteX2271" fmla="*/ 6516661 w 6857705"/>
                <a:gd name="connsiteY2271" fmla="*/ 102589 h 287258"/>
                <a:gd name="connsiteX2272" fmla="*/ 5380337 w 6857705"/>
                <a:gd name="connsiteY2272" fmla="*/ 93991 h 287258"/>
                <a:gd name="connsiteX2273" fmla="*/ 5403117 w 6857705"/>
                <a:gd name="connsiteY2273" fmla="*/ 100379 h 287258"/>
                <a:gd name="connsiteX2274" fmla="*/ 5494975 w 6857705"/>
                <a:gd name="connsiteY2274" fmla="*/ 99886 h 287258"/>
                <a:gd name="connsiteX2275" fmla="*/ 5554007 w 6857705"/>
                <a:gd name="connsiteY2275" fmla="*/ 98169 h 287258"/>
                <a:gd name="connsiteX2276" fmla="*/ 5548864 w 6857705"/>
                <a:gd name="connsiteY2276" fmla="*/ 107995 h 287258"/>
                <a:gd name="connsiteX2277" fmla="*/ 5525593 w 6857705"/>
                <a:gd name="connsiteY2277" fmla="*/ 129859 h 287258"/>
                <a:gd name="connsiteX2278" fmla="*/ 5459703 w 6857705"/>
                <a:gd name="connsiteY2278" fmla="*/ 195699 h 287258"/>
                <a:gd name="connsiteX2279" fmla="*/ 5449413 w 6857705"/>
                <a:gd name="connsiteY2279" fmla="*/ 196190 h 287258"/>
                <a:gd name="connsiteX2280" fmla="*/ 5391852 w 6857705"/>
                <a:gd name="connsiteY2280" fmla="*/ 139439 h 287258"/>
                <a:gd name="connsiteX2281" fmla="*/ 5364417 w 6857705"/>
                <a:gd name="connsiteY2281" fmla="*/ 113153 h 287258"/>
                <a:gd name="connsiteX2282" fmla="*/ 5371765 w 6857705"/>
                <a:gd name="connsiteY2282" fmla="*/ 100870 h 287258"/>
                <a:gd name="connsiteX2283" fmla="*/ 5380337 w 6857705"/>
                <a:gd name="connsiteY2283" fmla="*/ 93991 h 287258"/>
                <a:gd name="connsiteX2284" fmla="*/ 3674731 w 6857705"/>
                <a:gd name="connsiteY2284" fmla="*/ 93991 h 287258"/>
                <a:gd name="connsiteX2285" fmla="*/ 3697511 w 6857705"/>
                <a:gd name="connsiteY2285" fmla="*/ 100379 h 287258"/>
                <a:gd name="connsiteX2286" fmla="*/ 3789366 w 6857705"/>
                <a:gd name="connsiteY2286" fmla="*/ 99886 h 287258"/>
                <a:gd name="connsiteX2287" fmla="*/ 3848401 w 6857705"/>
                <a:gd name="connsiteY2287" fmla="*/ 98169 h 287258"/>
                <a:gd name="connsiteX2288" fmla="*/ 3843255 w 6857705"/>
                <a:gd name="connsiteY2288" fmla="*/ 107995 h 287258"/>
                <a:gd name="connsiteX2289" fmla="*/ 3819986 w 6857705"/>
                <a:gd name="connsiteY2289" fmla="*/ 129859 h 287258"/>
                <a:gd name="connsiteX2290" fmla="*/ 3754094 w 6857705"/>
                <a:gd name="connsiteY2290" fmla="*/ 195699 h 287258"/>
                <a:gd name="connsiteX2291" fmla="*/ 3743806 w 6857705"/>
                <a:gd name="connsiteY2291" fmla="*/ 196190 h 287258"/>
                <a:gd name="connsiteX2292" fmla="*/ 3686242 w 6857705"/>
                <a:gd name="connsiteY2292" fmla="*/ 139439 h 287258"/>
                <a:gd name="connsiteX2293" fmla="*/ 3658809 w 6857705"/>
                <a:gd name="connsiteY2293" fmla="*/ 113153 h 287258"/>
                <a:gd name="connsiteX2294" fmla="*/ 3666157 w 6857705"/>
                <a:gd name="connsiteY2294" fmla="*/ 100870 h 287258"/>
                <a:gd name="connsiteX2295" fmla="*/ 3674731 w 6857705"/>
                <a:gd name="connsiteY2295" fmla="*/ 93991 h 287258"/>
                <a:gd name="connsiteX2296" fmla="*/ 1965566 w 6857705"/>
                <a:gd name="connsiteY2296" fmla="*/ 93991 h 287258"/>
                <a:gd name="connsiteX2297" fmla="*/ 1988344 w 6857705"/>
                <a:gd name="connsiteY2297" fmla="*/ 100379 h 287258"/>
                <a:gd name="connsiteX2298" fmla="*/ 2080201 w 6857705"/>
                <a:gd name="connsiteY2298" fmla="*/ 99886 h 287258"/>
                <a:gd name="connsiteX2299" fmla="*/ 2139234 w 6857705"/>
                <a:gd name="connsiteY2299" fmla="*/ 98169 h 287258"/>
                <a:gd name="connsiteX2300" fmla="*/ 2134090 w 6857705"/>
                <a:gd name="connsiteY2300" fmla="*/ 107995 h 287258"/>
                <a:gd name="connsiteX2301" fmla="*/ 2110820 w 6857705"/>
                <a:gd name="connsiteY2301" fmla="*/ 129859 h 287258"/>
                <a:gd name="connsiteX2302" fmla="*/ 2044929 w 6857705"/>
                <a:gd name="connsiteY2302" fmla="*/ 195699 h 287258"/>
                <a:gd name="connsiteX2303" fmla="*/ 2034641 w 6857705"/>
                <a:gd name="connsiteY2303" fmla="*/ 196190 h 287258"/>
                <a:gd name="connsiteX2304" fmla="*/ 1977077 w 6857705"/>
                <a:gd name="connsiteY2304" fmla="*/ 139439 h 287258"/>
                <a:gd name="connsiteX2305" fmla="*/ 1949644 w 6857705"/>
                <a:gd name="connsiteY2305" fmla="*/ 113153 h 287258"/>
                <a:gd name="connsiteX2306" fmla="*/ 1956991 w 6857705"/>
                <a:gd name="connsiteY2306" fmla="*/ 100870 h 287258"/>
                <a:gd name="connsiteX2307" fmla="*/ 1965566 w 6857705"/>
                <a:gd name="connsiteY2307" fmla="*/ 93991 h 287258"/>
                <a:gd name="connsiteX2308" fmla="*/ 259956 w 6857705"/>
                <a:gd name="connsiteY2308" fmla="*/ 93991 h 287258"/>
                <a:gd name="connsiteX2309" fmla="*/ 282737 w 6857705"/>
                <a:gd name="connsiteY2309" fmla="*/ 100379 h 287258"/>
                <a:gd name="connsiteX2310" fmla="*/ 374592 w 6857705"/>
                <a:gd name="connsiteY2310" fmla="*/ 99886 h 287258"/>
                <a:gd name="connsiteX2311" fmla="*/ 433626 w 6857705"/>
                <a:gd name="connsiteY2311" fmla="*/ 98169 h 287258"/>
                <a:gd name="connsiteX2312" fmla="*/ 428482 w 6857705"/>
                <a:gd name="connsiteY2312" fmla="*/ 107995 h 287258"/>
                <a:gd name="connsiteX2313" fmla="*/ 405213 w 6857705"/>
                <a:gd name="connsiteY2313" fmla="*/ 129859 h 287258"/>
                <a:gd name="connsiteX2314" fmla="*/ 339319 w 6857705"/>
                <a:gd name="connsiteY2314" fmla="*/ 195699 h 287258"/>
                <a:gd name="connsiteX2315" fmla="*/ 329031 w 6857705"/>
                <a:gd name="connsiteY2315" fmla="*/ 196190 h 287258"/>
                <a:gd name="connsiteX2316" fmla="*/ 271468 w 6857705"/>
                <a:gd name="connsiteY2316" fmla="*/ 139439 h 287258"/>
                <a:gd name="connsiteX2317" fmla="*/ 244035 w 6857705"/>
                <a:gd name="connsiteY2317" fmla="*/ 113153 h 287258"/>
                <a:gd name="connsiteX2318" fmla="*/ 251383 w 6857705"/>
                <a:gd name="connsiteY2318" fmla="*/ 100870 h 287258"/>
                <a:gd name="connsiteX2319" fmla="*/ 259956 w 6857705"/>
                <a:gd name="connsiteY2319" fmla="*/ 93991 h 287258"/>
                <a:gd name="connsiteX2320" fmla="*/ 5946797 w 6857705"/>
                <a:gd name="connsiteY2320" fmla="*/ 93508 h 287258"/>
                <a:gd name="connsiteX2321" fmla="*/ 5952296 w 6857705"/>
                <a:gd name="connsiteY2321" fmla="*/ 94482 h 287258"/>
                <a:gd name="connsiteX2322" fmla="*/ 6000797 w 6857705"/>
                <a:gd name="connsiteY2322" fmla="*/ 101115 h 287258"/>
                <a:gd name="connsiteX2323" fmla="*/ 6124007 w 6857705"/>
                <a:gd name="connsiteY2323" fmla="*/ 98658 h 287258"/>
                <a:gd name="connsiteX2324" fmla="*/ 6120331 w 6857705"/>
                <a:gd name="connsiteY2324" fmla="*/ 106765 h 287258"/>
                <a:gd name="connsiteX2325" fmla="*/ 6088488 w 6857705"/>
                <a:gd name="connsiteY2325" fmla="*/ 137966 h 287258"/>
                <a:gd name="connsiteX2326" fmla="*/ 6030680 w 6857705"/>
                <a:gd name="connsiteY2326" fmla="*/ 194716 h 287258"/>
                <a:gd name="connsiteX2327" fmla="*/ 6019903 w 6857705"/>
                <a:gd name="connsiteY2327" fmla="*/ 194962 h 287258"/>
                <a:gd name="connsiteX2328" fmla="*/ 5999816 w 6857705"/>
                <a:gd name="connsiteY2328" fmla="*/ 174571 h 287258"/>
                <a:gd name="connsiteX2329" fmla="*/ 5960135 w 6857705"/>
                <a:gd name="connsiteY2329" fmla="*/ 137475 h 287258"/>
                <a:gd name="connsiteX2330" fmla="*/ 5934169 w 6857705"/>
                <a:gd name="connsiteY2330" fmla="*/ 112416 h 287258"/>
                <a:gd name="connsiteX2331" fmla="*/ 5942008 w 6857705"/>
                <a:gd name="connsiteY2331" fmla="*/ 102836 h 287258"/>
                <a:gd name="connsiteX2332" fmla="*/ 5946797 w 6857705"/>
                <a:gd name="connsiteY2332" fmla="*/ 93508 h 287258"/>
                <a:gd name="connsiteX2333" fmla="*/ 4241189 w 6857705"/>
                <a:gd name="connsiteY2333" fmla="*/ 93508 h 287258"/>
                <a:gd name="connsiteX2334" fmla="*/ 4246688 w 6857705"/>
                <a:gd name="connsiteY2334" fmla="*/ 94482 h 287258"/>
                <a:gd name="connsiteX2335" fmla="*/ 4295189 w 6857705"/>
                <a:gd name="connsiteY2335" fmla="*/ 101115 h 287258"/>
                <a:gd name="connsiteX2336" fmla="*/ 4418398 w 6857705"/>
                <a:gd name="connsiteY2336" fmla="*/ 98658 h 287258"/>
                <a:gd name="connsiteX2337" fmla="*/ 4414725 w 6857705"/>
                <a:gd name="connsiteY2337" fmla="*/ 106765 h 287258"/>
                <a:gd name="connsiteX2338" fmla="*/ 4382880 w 6857705"/>
                <a:gd name="connsiteY2338" fmla="*/ 137966 h 287258"/>
                <a:gd name="connsiteX2339" fmla="*/ 4325072 w 6857705"/>
                <a:gd name="connsiteY2339" fmla="*/ 194716 h 287258"/>
                <a:gd name="connsiteX2340" fmla="*/ 4314293 w 6857705"/>
                <a:gd name="connsiteY2340" fmla="*/ 194962 h 287258"/>
                <a:gd name="connsiteX2341" fmla="*/ 4294208 w 6857705"/>
                <a:gd name="connsiteY2341" fmla="*/ 174571 h 287258"/>
                <a:gd name="connsiteX2342" fmla="*/ 4254526 w 6857705"/>
                <a:gd name="connsiteY2342" fmla="*/ 137475 h 287258"/>
                <a:gd name="connsiteX2343" fmla="*/ 4228561 w 6857705"/>
                <a:gd name="connsiteY2343" fmla="*/ 112416 h 287258"/>
                <a:gd name="connsiteX2344" fmla="*/ 4236400 w 6857705"/>
                <a:gd name="connsiteY2344" fmla="*/ 102836 h 287258"/>
                <a:gd name="connsiteX2345" fmla="*/ 4241189 w 6857705"/>
                <a:gd name="connsiteY2345" fmla="*/ 93508 h 287258"/>
                <a:gd name="connsiteX2346" fmla="*/ 2532023 w 6857705"/>
                <a:gd name="connsiteY2346" fmla="*/ 93508 h 287258"/>
                <a:gd name="connsiteX2347" fmla="*/ 2537522 w 6857705"/>
                <a:gd name="connsiteY2347" fmla="*/ 94482 h 287258"/>
                <a:gd name="connsiteX2348" fmla="*/ 2586024 w 6857705"/>
                <a:gd name="connsiteY2348" fmla="*/ 101115 h 287258"/>
                <a:gd name="connsiteX2349" fmla="*/ 2709233 w 6857705"/>
                <a:gd name="connsiteY2349" fmla="*/ 98658 h 287258"/>
                <a:gd name="connsiteX2350" fmla="*/ 2705557 w 6857705"/>
                <a:gd name="connsiteY2350" fmla="*/ 106765 h 287258"/>
                <a:gd name="connsiteX2351" fmla="*/ 2673714 w 6857705"/>
                <a:gd name="connsiteY2351" fmla="*/ 137966 h 287258"/>
                <a:gd name="connsiteX2352" fmla="*/ 2615906 w 6857705"/>
                <a:gd name="connsiteY2352" fmla="*/ 194716 h 287258"/>
                <a:gd name="connsiteX2353" fmla="*/ 2605129 w 6857705"/>
                <a:gd name="connsiteY2353" fmla="*/ 194962 h 287258"/>
                <a:gd name="connsiteX2354" fmla="*/ 2585044 w 6857705"/>
                <a:gd name="connsiteY2354" fmla="*/ 174571 h 287258"/>
                <a:gd name="connsiteX2355" fmla="*/ 2545361 w 6857705"/>
                <a:gd name="connsiteY2355" fmla="*/ 137475 h 287258"/>
                <a:gd name="connsiteX2356" fmla="*/ 2519396 w 6857705"/>
                <a:gd name="connsiteY2356" fmla="*/ 112416 h 287258"/>
                <a:gd name="connsiteX2357" fmla="*/ 2527234 w 6857705"/>
                <a:gd name="connsiteY2357" fmla="*/ 102836 h 287258"/>
                <a:gd name="connsiteX2358" fmla="*/ 2532023 w 6857705"/>
                <a:gd name="connsiteY2358" fmla="*/ 93508 h 287258"/>
                <a:gd name="connsiteX2359" fmla="*/ 826415 w 6857705"/>
                <a:gd name="connsiteY2359" fmla="*/ 93508 h 287258"/>
                <a:gd name="connsiteX2360" fmla="*/ 831914 w 6857705"/>
                <a:gd name="connsiteY2360" fmla="*/ 94482 h 287258"/>
                <a:gd name="connsiteX2361" fmla="*/ 880416 w 6857705"/>
                <a:gd name="connsiteY2361" fmla="*/ 101115 h 287258"/>
                <a:gd name="connsiteX2362" fmla="*/ 1003625 w 6857705"/>
                <a:gd name="connsiteY2362" fmla="*/ 98658 h 287258"/>
                <a:gd name="connsiteX2363" fmla="*/ 999951 w 6857705"/>
                <a:gd name="connsiteY2363" fmla="*/ 106765 h 287258"/>
                <a:gd name="connsiteX2364" fmla="*/ 968106 w 6857705"/>
                <a:gd name="connsiteY2364" fmla="*/ 137966 h 287258"/>
                <a:gd name="connsiteX2365" fmla="*/ 910298 w 6857705"/>
                <a:gd name="connsiteY2365" fmla="*/ 194716 h 287258"/>
                <a:gd name="connsiteX2366" fmla="*/ 899521 w 6857705"/>
                <a:gd name="connsiteY2366" fmla="*/ 194962 h 287258"/>
                <a:gd name="connsiteX2367" fmla="*/ 879436 w 6857705"/>
                <a:gd name="connsiteY2367" fmla="*/ 174571 h 287258"/>
                <a:gd name="connsiteX2368" fmla="*/ 839755 w 6857705"/>
                <a:gd name="connsiteY2368" fmla="*/ 137475 h 287258"/>
                <a:gd name="connsiteX2369" fmla="*/ 813789 w 6857705"/>
                <a:gd name="connsiteY2369" fmla="*/ 112416 h 287258"/>
                <a:gd name="connsiteX2370" fmla="*/ 821628 w 6857705"/>
                <a:gd name="connsiteY2370" fmla="*/ 102836 h 287258"/>
                <a:gd name="connsiteX2371" fmla="*/ 826415 w 6857705"/>
                <a:gd name="connsiteY2371" fmla="*/ 93508 h 287258"/>
                <a:gd name="connsiteX2372" fmla="*/ 6514415 w 6857705"/>
                <a:gd name="connsiteY2372" fmla="*/ 92967 h 287258"/>
                <a:gd name="connsiteX2373" fmla="*/ 6519357 w 6857705"/>
                <a:gd name="connsiteY2373" fmla="*/ 93991 h 287258"/>
                <a:gd name="connsiteX2374" fmla="*/ 6544586 w 6857705"/>
                <a:gd name="connsiteY2374" fmla="*/ 100133 h 287258"/>
                <a:gd name="connsiteX2375" fmla="*/ 6634238 w 6857705"/>
                <a:gd name="connsiteY2375" fmla="*/ 99642 h 287258"/>
                <a:gd name="connsiteX2376" fmla="*/ 6686168 w 6857705"/>
                <a:gd name="connsiteY2376" fmla="*/ 98169 h 287258"/>
                <a:gd name="connsiteX2377" fmla="*/ 6692536 w 6857705"/>
                <a:gd name="connsiteY2377" fmla="*/ 99886 h 287258"/>
                <a:gd name="connsiteX2378" fmla="*/ 6689106 w 6857705"/>
                <a:gd name="connsiteY2378" fmla="*/ 105783 h 287258"/>
                <a:gd name="connsiteX2379" fmla="*/ 6655793 w 6857705"/>
                <a:gd name="connsiteY2379" fmla="*/ 138212 h 287258"/>
                <a:gd name="connsiteX2380" fmla="*/ 6597494 w 6857705"/>
                <a:gd name="connsiteY2380" fmla="*/ 195453 h 287258"/>
                <a:gd name="connsiteX2381" fmla="*/ 6588678 w 6857705"/>
                <a:gd name="connsiteY2381" fmla="*/ 195946 h 287258"/>
                <a:gd name="connsiteX2382" fmla="*/ 6521559 w 6857705"/>
                <a:gd name="connsiteY2382" fmla="*/ 130596 h 287258"/>
                <a:gd name="connsiteX2383" fmla="*/ 6502699 w 6857705"/>
                <a:gd name="connsiteY2383" fmla="*/ 113891 h 287258"/>
                <a:gd name="connsiteX2384" fmla="*/ 6509558 w 6857705"/>
                <a:gd name="connsiteY2384" fmla="*/ 101361 h 287258"/>
                <a:gd name="connsiteX2385" fmla="*/ 6514415 w 6857705"/>
                <a:gd name="connsiteY2385" fmla="*/ 92967 h 287258"/>
                <a:gd name="connsiteX2386" fmla="*/ 4809043 w 6857705"/>
                <a:gd name="connsiteY2386" fmla="*/ 92904 h 287258"/>
                <a:gd name="connsiteX2387" fmla="*/ 4814012 w 6857705"/>
                <a:gd name="connsiteY2387" fmla="*/ 93991 h 287258"/>
                <a:gd name="connsiteX2388" fmla="*/ 4815569 w 6857705"/>
                <a:gd name="connsiteY2388" fmla="*/ 94434 h 287258"/>
                <a:gd name="connsiteX2389" fmla="*/ 4838905 w 6857705"/>
                <a:gd name="connsiteY2389" fmla="*/ 100115 h 287258"/>
                <a:gd name="connsiteX2390" fmla="*/ 4927426 w 6857705"/>
                <a:gd name="connsiteY2390" fmla="*/ 99642 h 287258"/>
                <a:gd name="connsiteX2391" fmla="*/ 4986703 w 6857705"/>
                <a:gd name="connsiteY2391" fmla="*/ 97676 h 287258"/>
                <a:gd name="connsiteX2392" fmla="*/ 4985827 w 6857705"/>
                <a:gd name="connsiteY2392" fmla="*/ 99590 h 287258"/>
                <a:gd name="connsiteX2393" fmla="*/ 4986928 w 6857705"/>
                <a:gd name="connsiteY2393" fmla="*/ 99886 h 287258"/>
                <a:gd name="connsiteX2394" fmla="*/ 4983497 w 6857705"/>
                <a:gd name="connsiteY2394" fmla="*/ 105783 h 287258"/>
                <a:gd name="connsiteX2395" fmla="*/ 4982580 w 6857705"/>
                <a:gd name="connsiteY2395" fmla="*/ 106676 h 287258"/>
                <a:gd name="connsiteX2396" fmla="*/ 4982538 w 6857705"/>
                <a:gd name="connsiteY2396" fmla="*/ 106765 h 287258"/>
                <a:gd name="connsiteX2397" fmla="*/ 4981262 w 6857705"/>
                <a:gd name="connsiteY2397" fmla="*/ 107959 h 287258"/>
                <a:gd name="connsiteX2398" fmla="*/ 4950185 w 6857705"/>
                <a:gd name="connsiteY2398" fmla="*/ 138212 h 287258"/>
                <a:gd name="connsiteX2399" fmla="*/ 4910279 w 6857705"/>
                <a:gd name="connsiteY2399" fmla="*/ 177394 h 287258"/>
                <a:gd name="connsiteX2400" fmla="*/ 4893621 w 6857705"/>
                <a:gd name="connsiteY2400" fmla="*/ 193980 h 287258"/>
                <a:gd name="connsiteX2401" fmla="*/ 4892961 w 6857705"/>
                <a:gd name="connsiteY2401" fmla="*/ 194401 h 287258"/>
                <a:gd name="connsiteX2402" fmla="*/ 4891887 w 6857705"/>
                <a:gd name="connsiteY2402" fmla="*/ 195453 h 287258"/>
                <a:gd name="connsiteX2403" fmla="*/ 4891244 w 6857705"/>
                <a:gd name="connsiteY2403" fmla="*/ 195489 h 287258"/>
                <a:gd name="connsiteX2404" fmla="*/ 4887191 w 6857705"/>
                <a:gd name="connsiteY2404" fmla="*/ 198064 h 287258"/>
                <a:gd name="connsiteX2405" fmla="*/ 4883651 w 6857705"/>
                <a:gd name="connsiteY2405" fmla="*/ 195913 h 287258"/>
                <a:gd name="connsiteX2406" fmla="*/ 4883070 w 6857705"/>
                <a:gd name="connsiteY2406" fmla="*/ 195946 h 287258"/>
                <a:gd name="connsiteX2407" fmla="*/ 4882013 w 6857705"/>
                <a:gd name="connsiteY2407" fmla="*/ 194917 h 287258"/>
                <a:gd name="connsiteX2408" fmla="*/ 4879661 w 6857705"/>
                <a:gd name="connsiteY2408" fmla="*/ 193487 h 287258"/>
                <a:gd name="connsiteX2409" fmla="*/ 4841692 w 6857705"/>
                <a:gd name="connsiteY2409" fmla="*/ 155900 h 287258"/>
                <a:gd name="connsiteX2410" fmla="*/ 4830607 w 6857705"/>
                <a:gd name="connsiteY2410" fmla="*/ 144865 h 287258"/>
                <a:gd name="connsiteX2411" fmla="*/ 4815953 w 6857705"/>
                <a:gd name="connsiteY2411" fmla="*/ 130596 h 287258"/>
                <a:gd name="connsiteX2412" fmla="*/ 4815326 w 6857705"/>
                <a:gd name="connsiteY2412" fmla="*/ 129653 h 287258"/>
                <a:gd name="connsiteX2413" fmla="*/ 4808870 w 6857705"/>
                <a:gd name="connsiteY2413" fmla="*/ 123226 h 287258"/>
                <a:gd name="connsiteX2414" fmla="*/ 4805732 w 6857705"/>
                <a:gd name="connsiteY2414" fmla="*/ 118413 h 287258"/>
                <a:gd name="connsiteX2415" fmla="*/ 4799349 w 6857705"/>
                <a:gd name="connsiteY2415" fmla="*/ 115072 h 287258"/>
                <a:gd name="connsiteX2416" fmla="*/ 4796621 w 6857705"/>
                <a:gd name="connsiteY2416" fmla="*/ 114137 h 287258"/>
                <a:gd name="connsiteX2417" fmla="*/ 4797565 w 6857705"/>
                <a:gd name="connsiteY2417" fmla="*/ 113579 h 287258"/>
                <a:gd name="connsiteX2418" fmla="*/ 4804103 w 6857705"/>
                <a:gd name="connsiteY2418" fmla="*/ 109284 h 287258"/>
                <a:gd name="connsiteX2419" fmla="*/ 4803949 w 6857705"/>
                <a:gd name="connsiteY2419" fmla="*/ 101361 h 287258"/>
                <a:gd name="connsiteX2420" fmla="*/ 4808806 w 6857705"/>
                <a:gd name="connsiteY2420" fmla="*/ 92967 h 287258"/>
                <a:gd name="connsiteX2421" fmla="*/ 4808991 w 6857705"/>
                <a:gd name="connsiteY2421" fmla="*/ 93004 h 287258"/>
                <a:gd name="connsiteX2422" fmla="*/ 3103432 w 6857705"/>
                <a:gd name="connsiteY2422" fmla="*/ 92904 h 287258"/>
                <a:gd name="connsiteX2423" fmla="*/ 3108405 w 6857705"/>
                <a:gd name="connsiteY2423" fmla="*/ 93991 h 287258"/>
                <a:gd name="connsiteX2424" fmla="*/ 3129958 w 6857705"/>
                <a:gd name="connsiteY2424" fmla="*/ 100131 h 287258"/>
                <a:gd name="connsiteX2425" fmla="*/ 3219464 w 6857705"/>
                <a:gd name="connsiteY2425" fmla="*/ 99642 h 287258"/>
                <a:gd name="connsiteX2426" fmla="*/ 3235819 w 6857705"/>
                <a:gd name="connsiteY2426" fmla="*/ 99179 h 287258"/>
                <a:gd name="connsiteX2427" fmla="*/ 3281094 w 6857705"/>
                <a:gd name="connsiteY2427" fmla="*/ 97676 h 287258"/>
                <a:gd name="connsiteX2428" fmla="*/ 3276931 w 6857705"/>
                <a:gd name="connsiteY2428" fmla="*/ 106765 h 287258"/>
                <a:gd name="connsiteX2429" fmla="*/ 3255374 w 6857705"/>
                <a:gd name="connsiteY2429" fmla="*/ 126911 h 287258"/>
                <a:gd name="connsiteX2430" fmla="*/ 3188014 w 6857705"/>
                <a:gd name="connsiteY2430" fmla="*/ 193980 h 287258"/>
                <a:gd name="connsiteX2431" fmla="*/ 3184354 w 6857705"/>
                <a:gd name="connsiteY2431" fmla="*/ 193851 h 287258"/>
                <a:gd name="connsiteX2432" fmla="*/ 3182722 w 6857705"/>
                <a:gd name="connsiteY2432" fmla="*/ 195453 h 287258"/>
                <a:gd name="connsiteX2433" fmla="*/ 3173904 w 6857705"/>
                <a:gd name="connsiteY2433" fmla="*/ 195946 h 287258"/>
                <a:gd name="connsiteX2434" fmla="*/ 3106785 w 6857705"/>
                <a:gd name="connsiteY2434" fmla="*/ 130596 h 287258"/>
                <a:gd name="connsiteX2435" fmla="*/ 3100567 w 6857705"/>
                <a:gd name="connsiteY2435" fmla="*/ 121226 h 287258"/>
                <a:gd name="connsiteX2436" fmla="*/ 3097279 w 6857705"/>
                <a:gd name="connsiteY2436" fmla="*/ 118787 h 287258"/>
                <a:gd name="connsiteX2437" fmla="*/ 3087925 w 6857705"/>
                <a:gd name="connsiteY2437" fmla="*/ 113891 h 287258"/>
                <a:gd name="connsiteX2438" fmla="*/ 3094784 w 6857705"/>
                <a:gd name="connsiteY2438" fmla="*/ 101361 h 287258"/>
                <a:gd name="connsiteX2439" fmla="*/ 3099641 w 6857705"/>
                <a:gd name="connsiteY2439" fmla="*/ 92967 h 287258"/>
                <a:gd name="connsiteX2440" fmla="*/ 3103041 w 6857705"/>
                <a:gd name="connsiteY2440" fmla="*/ 93671 h 287258"/>
                <a:gd name="connsiteX2441" fmla="*/ 1394269 w 6857705"/>
                <a:gd name="connsiteY2441" fmla="*/ 92904 h 287258"/>
                <a:gd name="connsiteX2442" fmla="*/ 1399241 w 6857705"/>
                <a:gd name="connsiteY2442" fmla="*/ 93991 h 287258"/>
                <a:gd name="connsiteX2443" fmla="*/ 1400797 w 6857705"/>
                <a:gd name="connsiteY2443" fmla="*/ 94434 h 287258"/>
                <a:gd name="connsiteX2444" fmla="*/ 1424132 w 6857705"/>
                <a:gd name="connsiteY2444" fmla="*/ 100115 h 287258"/>
                <a:gd name="connsiteX2445" fmla="*/ 1512651 w 6857705"/>
                <a:gd name="connsiteY2445" fmla="*/ 99642 h 287258"/>
                <a:gd name="connsiteX2446" fmla="*/ 1571929 w 6857705"/>
                <a:gd name="connsiteY2446" fmla="*/ 97676 h 287258"/>
                <a:gd name="connsiteX2447" fmla="*/ 1571053 w 6857705"/>
                <a:gd name="connsiteY2447" fmla="*/ 99590 h 287258"/>
                <a:gd name="connsiteX2448" fmla="*/ 1572154 w 6857705"/>
                <a:gd name="connsiteY2448" fmla="*/ 99886 h 287258"/>
                <a:gd name="connsiteX2449" fmla="*/ 1568724 w 6857705"/>
                <a:gd name="connsiteY2449" fmla="*/ 105783 h 287258"/>
                <a:gd name="connsiteX2450" fmla="*/ 1567806 w 6857705"/>
                <a:gd name="connsiteY2450" fmla="*/ 106676 h 287258"/>
                <a:gd name="connsiteX2451" fmla="*/ 1567766 w 6857705"/>
                <a:gd name="connsiteY2451" fmla="*/ 106765 h 287258"/>
                <a:gd name="connsiteX2452" fmla="*/ 1566487 w 6857705"/>
                <a:gd name="connsiteY2452" fmla="*/ 107959 h 287258"/>
                <a:gd name="connsiteX2453" fmla="*/ 1535411 w 6857705"/>
                <a:gd name="connsiteY2453" fmla="*/ 138212 h 287258"/>
                <a:gd name="connsiteX2454" fmla="*/ 1495506 w 6857705"/>
                <a:gd name="connsiteY2454" fmla="*/ 177394 h 287258"/>
                <a:gd name="connsiteX2455" fmla="*/ 1478849 w 6857705"/>
                <a:gd name="connsiteY2455" fmla="*/ 193980 h 287258"/>
                <a:gd name="connsiteX2456" fmla="*/ 1478186 w 6857705"/>
                <a:gd name="connsiteY2456" fmla="*/ 194401 h 287258"/>
                <a:gd name="connsiteX2457" fmla="*/ 1477112 w 6857705"/>
                <a:gd name="connsiteY2457" fmla="*/ 195453 h 287258"/>
                <a:gd name="connsiteX2458" fmla="*/ 1476472 w 6857705"/>
                <a:gd name="connsiteY2458" fmla="*/ 195489 h 287258"/>
                <a:gd name="connsiteX2459" fmla="*/ 1472419 w 6857705"/>
                <a:gd name="connsiteY2459" fmla="*/ 198064 h 287258"/>
                <a:gd name="connsiteX2460" fmla="*/ 1468877 w 6857705"/>
                <a:gd name="connsiteY2460" fmla="*/ 195913 h 287258"/>
                <a:gd name="connsiteX2461" fmla="*/ 1468296 w 6857705"/>
                <a:gd name="connsiteY2461" fmla="*/ 195946 h 287258"/>
                <a:gd name="connsiteX2462" fmla="*/ 1467240 w 6857705"/>
                <a:gd name="connsiteY2462" fmla="*/ 194917 h 287258"/>
                <a:gd name="connsiteX2463" fmla="*/ 1464888 w 6857705"/>
                <a:gd name="connsiteY2463" fmla="*/ 193487 h 287258"/>
                <a:gd name="connsiteX2464" fmla="*/ 1426919 w 6857705"/>
                <a:gd name="connsiteY2464" fmla="*/ 155900 h 287258"/>
                <a:gd name="connsiteX2465" fmla="*/ 1415833 w 6857705"/>
                <a:gd name="connsiteY2465" fmla="*/ 144865 h 287258"/>
                <a:gd name="connsiteX2466" fmla="*/ 1401179 w 6857705"/>
                <a:gd name="connsiteY2466" fmla="*/ 130596 h 287258"/>
                <a:gd name="connsiteX2467" fmla="*/ 1400552 w 6857705"/>
                <a:gd name="connsiteY2467" fmla="*/ 129653 h 287258"/>
                <a:gd name="connsiteX2468" fmla="*/ 1394096 w 6857705"/>
                <a:gd name="connsiteY2468" fmla="*/ 123226 h 287258"/>
                <a:gd name="connsiteX2469" fmla="*/ 1390959 w 6857705"/>
                <a:gd name="connsiteY2469" fmla="*/ 118413 h 287258"/>
                <a:gd name="connsiteX2470" fmla="*/ 1384574 w 6857705"/>
                <a:gd name="connsiteY2470" fmla="*/ 115072 h 287258"/>
                <a:gd name="connsiteX2471" fmla="*/ 1381848 w 6857705"/>
                <a:gd name="connsiteY2471" fmla="*/ 114137 h 287258"/>
                <a:gd name="connsiteX2472" fmla="*/ 1382793 w 6857705"/>
                <a:gd name="connsiteY2472" fmla="*/ 113579 h 287258"/>
                <a:gd name="connsiteX2473" fmla="*/ 1389329 w 6857705"/>
                <a:gd name="connsiteY2473" fmla="*/ 109284 h 287258"/>
                <a:gd name="connsiteX2474" fmla="*/ 1389178 w 6857705"/>
                <a:gd name="connsiteY2474" fmla="*/ 101361 h 287258"/>
                <a:gd name="connsiteX2475" fmla="*/ 1394032 w 6857705"/>
                <a:gd name="connsiteY2475" fmla="*/ 92967 h 287258"/>
                <a:gd name="connsiteX2476" fmla="*/ 1394217 w 6857705"/>
                <a:gd name="connsiteY2476" fmla="*/ 93004 h 287258"/>
                <a:gd name="connsiteX2477" fmla="*/ 6785371 w 6857705"/>
                <a:gd name="connsiteY2477" fmla="*/ 91043 h 287258"/>
                <a:gd name="connsiteX2478" fmla="*/ 6857632 w 6857705"/>
                <a:gd name="connsiteY2478" fmla="*/ 164745 h 287258"/>
                <a:gd name="connsiteX2479" fmla="*/ 6846119 w 6857705"/>
                <a:gd name="connsiteY2479" fmla="*/ 164745 h 287258"/>
                <a:gd name="connsiteX2480" fmla="*/ 6853223 w 6857705"/>
                <a:gd name="connsiteY2480" fmla="*/ 173834 h 287258"/>
                <a:gd name="connsiteX2481" fmla="*/ 6840730 w 6857705"/>
                <a:gd name="connsiteY2481" fmla="*/ 171133 h 287258"/>
                <a:gd name="connsiteX2482" fmla="*/ 6847834 w 6857705"/>
                <a:gd name="connsiteY2482" fmla="*/ 178256 h 287258"/>
                <a:gd name="connsiteX2483" fmla="*/ 6856897 w 6857705"/>
                <a:gd name="connsiteY2483" fmla="*/ 178256 h 287258"/>
                <a:gd name="connsiteX2484" fmla="*/ 6841221 w 6857705"/>
                <a:gd name="connsiteY2484" fmla="*/ 192505 h 287258"/>
                <a:gd name="connsiteX2485" fmla="*/ 6765531 w 6857705"/>
                <a:gd name="connsiteY2485" fmla="*/ 190786 h 287258"/>
                <a:gd name="connsiteX2486" fmla="*/ 6684697 w 6857705"/>
                <a:gd name="connsiteY2486" fmla="*/ 190786 h 287258"/>
                <a:gd name="connsiteX2487" fmla="*/ 6785371 w 6857705"/>
                <a:gd name="connsiteY2487" fmla="*/ 91043 h 287258"/>
                <a:gd name="connsiteX2488" fmla="*/ 6218068 w 6857705"/>
                <a:gd name="connsiteY2488" fmla="*/ 91043 h 287258"/>
                <a:gd name="connsiteX2489" fmla="*/ 6262157 w 6857705"/>
                <a:gd name="connsiteY2489" fmla="*/ 135263 h 287258"/>
                <a:gd name="connsiteX2490" fmla="*/ 6305759 w 6857705"/>
                <a:gd name="connsiteY2490" fmla="*/ 175800 h 287258"/>
                <a:gd name="connsiteX2491" fmla="*/ 6306249 w 6857705"/>
                <a:gd name="connsiteY2491" fmla="*/ 178994 h 287258"/>
                <a:gd name="connsiteX2492" fmla="*/ 6302330 w 6857705"/>
                <a:gd name="connsiteY2492" fmla="*/ 183416 h 287258"/>
                <a:gd name="connsiteX2493" fmla="*/ 6309923 w 6857705"/>
                <a:gd name="connsiteY2493" fmla="*/ 180467 h 287258"/>
                <a:gd name="connsiteX2494" fmla="*/ 6330990 w 6857705"/>
                <a:gd name="connsiteY2494" fmla="*/ 159340 h 287258"/>
                <a:gd name="connsiteX2495" fmla="*/ 6394676 w 6857705"/>
                <a:gd name="connsiteY2495" fmla="*/ 96448 h 287258"/>
                <a:gd name="connsiteX2496" fmla="*/ 6404720 w 6857705"/>
                <a:gd name="connsiteY2496" fmla="*/ 97185 h 287258"/>
                <a:gd name="connsiteX2497" fmla="*/ 6425784 w 6857705"/>
                <a:gd name="connsiteY2497" fmla="*/ 118313 h 287258"/>
                <a:gd name="connsiteX2498" fmla="*/ 6471346 w 6857705"/>
                <a:gd name="connsiteY2498" fmla="*/ 161797 h 287258"/>
                <a:gd name="connsiteX2499" fmla="*/ 6490452 w 6857705"/>
                <a:gd name="connsiteY2499" fmla="*/ 177274 h 287258"/>
                <a:gd name="connsiteX2500" fmla="*/ 6483104 w 6857705"/>
                <a:gd name="connsiteY2500" fmla="*/ 189804 h 287258"/>
                <a:gd name="connsiteX2501" fmla="*/ 6475018 w 6857705"/>
                <a:gd name="connsiteY2501" fmla="*/ 196437 h 287258"/>
                <a:gd name="connsiteX2502" fmla="*/ 6395412 w 6857705"/>
                <a:gd name="connsiteY2502" fmla="*/ 191770 h 287258"/>
                <a:gd name="connsiteX2503" fmla="*/ 6324866 w 6857705"/>
                <a:gd name="connsiteY2503" fmla="*/ 193487 h 287258"/>
                <a:gd name="connsiteX2504" fmla="*/ 6289104 w 6857705"/>
                <a:gd name="connsiteY2504" fmla="*/ 195208 h 287258"/>
                <a:gd name="connsiteX2505" fmla="*/ 6199205 w 6857705"/>
                <a:gd name="connsiteY2505" fmla="*/ 191032 h 287258"/>
                <a:gd name="connsiteX2506" fmla="*/ 6114208 w 6857705"/>
                <a:gd name="connsiteY2506" fmla="*/ 194716 h 287258"/>
                <a:gd name="connsiteX2507" fmla="*/ 6218068 w 6857705"/>
                <a:gd name="connsiteY2507" fmla="*/ 91043 h 287258"/>
                <a:gd name="connsiteX2508" fmla="*/ 5649048 w 6857705"/>
                <a:gd name="connsiteY2508" fmla="*/ 91043 h 287258"/>
                <a:gd name="connsiteX2509" fmla="*/ 5679911 w 6857705"/>
                <a:gd name="connsiteY2509" fmla="*/ 120278 h 287258"/>
                <a:gd name="connsiteX2510" fmla="*/ 5735761 w 6857705"/>
                <a:gd name="connsiteY2510" fmla="*/ 176537 h 287258"/>
                <a:gd name="connsiteX2511" fmla="*/ 5736495 w 6857705"/>
                <a:gd name="connsiteY2511" fmla="*/ 178747 h 287258"/>
                <a:gd name="connsiteX2512" fmla="*/ 5733312 w 6857705"/>
                <a:gd name="connsiteY2512" fmla="*/ 183170 h 287258"/>
                <a:gd name="connsiteX2513" fmla="*/ 5741393 w 6857705"/>
                <a:gd name="connsiteY2513" fmla="*/ 180222 h 287258"/>
                <a:gd name="connsiteX2514" fmla="*/ 5793322 w 6857705"/>
                <a:gd name="connsiteY2514" fmla="*/ 127157 h 287258"/>
                <a:gd name="connsiteX2515" fmla="*/ 5826392 w 6857705"/>
                <a:gd name="connsiteY2515" fmla="*/ 95219 h 287258"/>
                <a:gd name="connsiteX2516" fmla="*/ 5834476 w 6857705"/>
                <a:gd name="connsiteY2516" fmla="*/ 93745 h 287258"/>
                <a:gd name="connsiteX2517" fmla="*/ 5903796 w 6857705"/>
                <a:gd name="connsiteY2517" fmla="*/ 162533 h 287258"/>
                <a:gd name="connsiteX2518" fmla="*/ 5922168 w 6857705"/>
                <a:gd name="connsiteY2518" fmla="*/ 177274 h 287258"/>
                <a:gd name="connsiteX2519" fmla="*/ 5914820 w 6857705"/>
                <a:gd name="connsiteY2519" fmla="*/ 186364 h 287258"/>
                <a:gd name="connsiteX2520" fmla="*/ 5903551 w 6857705"/>
                <a:gd name="connsiteY2520" fmla="*/ 195699 h 287258"/>
                <a:gd name="connsiteX2521" fmla="*/ 5872687 w 6857705"/>
                <a:gd name="connsiteY2521" fmla="*/ 191522 h 287258"/>
                <a:gd name="connsiteX2522" fmla="*/ 5777158 w 6857705"/>
                <a:gd name="connsiteY2522" fmla="*/ 191770 h 287258"/>
                <a:gd name="connsiteX2523" fmla="*/ 5761726 w 6857705"/>
                <a:gd name="connsiteY2523" fmla="*/ 193243 h 287258"/>
                <a:gd name="connsiteX2524" fmla="*/ 5718613 w 6857705"/>
                <a:gd name="connsiteY2524" fmla="*/ 194716 h 287258"/>
                <a:gd name="connsiteX2525" fmla="*/ 5628717 w 6857705"/>
                <a:gd name="connsiteY2525" fmla="*/ 191277 h 287258"/>
                <a:gd name="connsiteX2526" fmla="*/ 5543719 w 6857705"/>
                <a:gd name="connsiteY2526" fmla="*/ 193734 h 287258"/>
                <a:gd name="connsiteX2527" fmla="*/ 5595159 w 6857705"/>
                <a:gd name="connsiteY2527" fmla="*/ 140177 h 287258"/>
                <a:gd name="connsiteX2528" fmla="*/ 5649048 w 6857705"/>
                <a:gd name="connsiteY2528" fmla="*/ 91043 h 287258"/>
                <a:gd name="connsiteX2529" fmla="*/ 4512460 w 6857705"/>
                <a:gd name="connsiteY2529" fmla="*/ 91043 h 287258"/>
                <a:gd name="connsiteX2530" fmla="*/ 4556551 w 6857705"/>
                <a:gd name="connsiteY2530" fmla="*/ 135263 h 287258"/>
                <a:gd name="connsiteX2531" fmla="*/ 4600150 w 6857705"/>
                <a:gd name="connsiteY2531" fmla="*/ 175800 h 287258"/>
                <a:gd name="connsiteX2532" fmla="*/ 4600641 w 6857705"/>
                <a:gd name="connsiteY2532" fmla="*/ 178994 h 287258"/>
                <a:gd name="connsiteX2533" fmla="*/ 4596722 w 6857705"/>
                <a:gd name="connsiteY2533" fmla="*/ 183416 h 287258"/>
                <a:gd name="connsiteX2534" fmla="*/ 4604315 w 6857705"/>
                <a:gd name="connsiteY2534" fmla="*/ 180467 h 287258"/>
                <a:gd name="connsiteX2535" fmla="*/ 4625382 w 6857705"/>
                <a:gd name="connsiteY2535" fmla="*/ 159340 h 287258"/>
                <a:gd name="connsiteX2536" fmla="*/ 4689067 w 6857705"/>
                <a:gd name="connsiteY2536" fmla="*/ 96448 h 287258"/>
                <a:gd name="connsiteX2537" fmla="*/ 4699110 w 6857705"/>
                <a:gd name="connsiteY2537" fmla="*/ 97185 h 287258"/>
                <a:gd name="connsiteX2538" fmla="*/ 4720177 w 6857705"/>
                <a:gd name="connsiteY2538" fmla="*/ 118313 h 287258"/>
                <a:gd name="connsiteX2539" fmla="*/ 4742866 w 6857705"/>
                <a:gd name="connsiteY2539" fmla="*/ 140055 h 287258"/>
                <a:gd name="connsiteX2540" fmla="*/ 4744560 w 6857705"/>
                <a:gd name="connsiteY2540" fmla="*/ 141664 h 287258"/>
                <a:gd name="connsiteX2541" fmla="*/ 4761839 w 6857705"/>
                <a:gd name="connsiteY2541" fmla="*/ 157373 h 287258"/>
                <a:gd name="connsiteX2542" fmla="*/ 4763281 w 6857705"/>
                <a:gd name="connsiteY2542" fmla="*/ 159463 h 287258"/>
                <a:gd name="connsiteX2543" fmla="*/ 4765738 w 6857705"/>
                <a:gd name="connsiteY2543" fmla="*/ 161797 h 287258"/>
                <a:gd name="connsiteX2544" fmla="*/ 4770120 w 6857705"/>
                <a:gd name="connsiteY2544" fmla="*/ 168732 h 287258"/>
                <a:gd name="connsiteX2545" fmla="*/ 4780944 w 6857705"/>
                <a:gd name="connsiteY2545" fmla="*/ 175309 h 287258"/>
                <a:gd name="connsiteX2546" fmla="*/ 4780922 w 6857705"/>
                <a:gd name="connsiteY2546" fmla="*/ 175666 h 287258"/>
                <a:gd name="connsiteX2547" fmla="*/ 4784844 w 6857705"/>
                <a:gd name="connsiteY2547" fmla="*/ 177274 h 287258"/>
                <a:gd name="connsiteX2548" fmla="*/ 4777494 w 6857705"/>
                <a:gd name="connsiteY2548" fmla="*/ 189804 h 287258"/>
                <a:gd name="connsiteX2549" fmla="*/ 4769412 w 6857705"/>
                <a:gd name="connsiteY2549" fmla="*/ 196437 h 287258"/>
                <a:gd name="connsiteX2550" fmla="*/ 4767492 w 6857705"/>
                <a:gd name="connsiteY2550" fmla="*/ 196200 h 287258"/>
                <a:gd name="connsiteX2551" fmla="*/ 4766739 w 6857705"/>
                <a:gd name="connsiteY2551" fmla="*/ 196190 h 287258"/>
                <a:gd name="connsiteX2552" fmla="*/ 4729466 w 6857705"/>
                <a:gd name="connsiteY2552" fmla="*/ 191525 h 287258"/>
                <a:gd name="connsiteX2553" fmla="*/ 4689803 w 6857705"/>
                <a:gd name="connsiteY2553" fmla="*/ 191770 h 287258"/>
                <a:gd name="connsiteX2554" fmla="*/ 4619256 w 6857705"/>
                <a:gd name="connsiteY2554" fmla="*/ 193487 h 287258"/>
                <a:gd name="connsiteX2555" fmla="*/ 4583496 w 6857705"/>
                <a:gd name="connsiteY2555" fmla="*/ 195208 h 287258"/>
                <a:gd name="connsiteX2556" fmla="*/ 4493599 w 6857705"/>
                <a:gd name="connsiteY2556" fmla="*/ 191032 h 287258"/>
                <a:gd name="connsiteX2557" fmla="*/ 4408599 w 6857705"/>
                <a:gd name="connsiteY2557" fmla="*/ 194716 h 287258"/>
                <a:gd name="connsiteX2558" fmla="*/ 4512460 w 6857705"/>
                <a:gd name="connsiteY2558" fmla="*/ 91043 h 287258"/>
                <a:gd name="connsiteX2559" fmla="*/ 3943439 w 6857705"/>
                <a:gd name="connsiteY2559" fmla="*/ 91043 h 287258"/>
                <a:gd name="connsiteX2560" fmla="*/ 3974305 w 6857705"/>
                <a:gd name="connsiteY2560" fmla="*/ 120278 h 287258"/>
                <a:gd name="connsiteX2561" fmla="*/ 4030152 w 6857705"/>
                <a:gd name="connsiteY2561" fmla="*/ 176537 h 287258"/>
                <a:gd name="connsiteX2562" fmla="*/ 4030887 w 6857705"/>
                <a:gd name="connsiteY2562" fmla="*/ 178747 h 287258"/>
                <a:gd name="connsiteX2563" fmla="*/ 4027703 w 6857705"/>
                <a:gd name="connsiteY2563" fmla="*/ 183170 h 287258"/>
                <a:gd name="connsiteX2564" fmla="*/ 4035787 w 6857705"/>
                <a:gd name="connsiteY2564" fmla="*/ 180222 h 287258"/>
                <a:gd name="connsiteX2565" fmla="*/ 4087715 w 6857705"/>
                <a:gd name="connsiteY2565" fmla="*/ 127157 h 287258"/>
                <a:gd name="connsiteX2566" fmla="*/ 4120783 w 6857705"/>
                <a:gd name="connsiteY2566" fmla="*/ 95219 h 287258"/>
                <a:gd name="connsiteX2567" fmla="*/ 4128869 w 6857705"/>
                <a:gd name="connsiteY2567" fmla="*/ 93745 h 287258"/>
                <a:gd name="connsiteX2568" fmla="*/ 4198188 w 6857705"/>
                <a:gd name="connsiteY2568" fmla="*/ 162533 h 287258"/>
                <a:gd name="connsiteX2569" fmla="*/ 4216560 w 6857705"/>
                <a:gd name="connsiteY2569" fmla="*/ 177274 h 287258"/>
                <a:gd name="connsiteX2570" fmla="*/ 4209210 w 6857705"/>
                <a:gd name="connsiteY2570" fmla="*/ 186364 h 287258"/>
                <a:gd name="connsiteX2571" fmla="*/ 4197943 w 6857705"/>
                <a:gd name="connsiteY2571" fmla="*/ 195699 h 287258"/>
                <a:gd name="connsiteX2572" fmla="*/ 4167081 w 6857705"/>
                <a:gd name="connsiteY2572" fmla="*/ 191522 h 287258"/>
                <a:gd name="connsiteX2573" fmla="*/ 4071549 w 6857705"/>
                <a:gd name="connsiteY2573" fmla="*/ 191770 h 287258"/>
                <a:gd name="connsiteX2574" fmla="*/ 4056117 w 6857705"/>
                <a:gd name="connsiteY2574" fmla="*/ 193243 h 287258"/>
                <a:gd name="connsiteX2575" fmla="*/ 4013007 w 6857705"/>
                <a:gd name="connsiteY2575" fmla="*/ 194716 h 287258"/>
                <a:gd name="connsiteX2576" fmla="*/ 3923111 w 6857705"/>
                <a:gd name="connsiteY2576" fmla="*/ 191277 h 287258"/>
                <a:gd name="connsiteX2577" fmla="*/ 3838111 w 6857705"/>
                <a:gd name="connsiteY2577" fmla="*/ 193734 h 287258"/>
                <a:gd name="connsiteX2578" fmla="*/ 3889550 w 6857705"/>
                <a:gd name="connsiteY2578" fmla="*/ 140177 h 287258"/>
                <a:gd name="connsiteX2579" fmla="*/ 3943439 w 6857705"/>
                <a:gd name="connsiteY2579" fmla="*/ 91043 h 287258"/>
                <a:gd name="connsiteX2580" fmla="*/ 2803294 w 6857705"/>
                <a:gd name="connsiteY2580" fmla="*/ 91043 h 287258"/>
                <a:gd name="connsiteX2581" fmla="*/ 2847386 w 6857705"/>
                <a:gd name="connsiteY2581" fmla="*/ 135263 h 287258"/>
                <a:gd name="connsiteX2582" fmla="*/ 2890985 w 6857705"/>
                <a:gd name="connsiteY2582" fmla="*/ 175800 h 287258"/>
                <a:gd name="connsiteX2583" fmla="*/ 2891476 w 6857705"/>
                <a:gd name="connsiteY2583" fmla="*/ 178994 h 287258"/>
                <a:gd name="connsiteX2584" fmla="*/ 2887556 w 6857705"/>
                <a:gd name="connsiteY2584" fmla="*/ 183416 h 287258"/>
                <a:gd name="connsiteX2585" fmla="*/ 2895150 w 6857705"/>
                <a:gd name="connsiteY2585" fmla="*/ 180467 h 287258"/>
                <a:gd name="connsiteX2586" fmla="*/ 2916216 w 6857705"/>
                <a:gd name="connsiteY2586" fmla="*/ 159340 h 287258"/>
                <a:gd name="connsiteX2587" fmla="*/ 2979902 w 6857705"/>
                <a:gd name="connsiteY2587" fmla="*/ 96448 h 287258"/>
                <a:gd name="connsiteX2588" fmla="*/ 2989945 w 6857705"/>
                <a:gd name="connsiteY2588" fmla="*/ 97185 h 287258"/>
                <a:gd name="connsiteX2589" fmla="*/ 2992393 w 6857705"/>
                <a:gd name="connsiteY2589" fmla="*/ 99638 h 287258"/>
                <a:gd name="connsiteX2590" fmla="*/ 2992393 w 6857705"/>
                <a:gd name="connsiteY2590" fmla="*/ 96541 h 287258"/>
                <a:gd name="connsiteX2591" fmla="*/ 3022183 w 6857705"/>
                <a:gd name="connsiteY2591" fmla="*/ 126420 h 287258"/>
                <a:gd name="connsiteX2592" fmla="*/ 3056230 w 6857705"/>
                <a:gd name="connsiteY2592" fmla="*/ 157373 h 287258"/>
                <a:gd name="connsiteX2593" fmla="*/ 3075336 w 6857705"/>
                <a:gd name="connsiteY2593" fmla="*/ 175309 h 287258"/>
                <a:gd name="connsiteX2594" fmla="*/ 3075218 w 6857705"/>
                <a:gd name="connsiteY2594" fmla="*/ 177086 h 287258"/>
                <a:gd name="connsiteX2595" fmla="*/ 3075678 w 6857705"/>
                <a:gd name="connsiteY2595" fmla="*/ 177274 h 287258"/>
                <a:gd name="connsiteX2596" fmla="*/ 3075145 w 6857705"/>
                <a:gd name="connsiteY2596" fmla="*/ 178182 h 287258"/>
                <a:gd name="connsiteX2597" fmla="*/ 3075093 w 6857705"/>
                <a:gd name="connsiteY2597" fmla="*/ 178994 h 287258"/>
                <a:gd name="connsiteX2598" fmla="*/ 3069458 w 6857705"/>
                <a:gd name="connsiteY2598" fmla="*/ 190049 h 287258"/>
                <a:gd name="connsiteX2599" fmla="*/ 3061129 w 6857705"/>
                <a:gd name="connsiteY2599" fmla="*/ 196190 h 287258"/>
                <a:gd name="connsiteX2600" fmla="*/ 3060623 w 6857705"/>
                <a:gd name="connsiteY2600" fmla="*/ 196126 h 287258"/>
                <a:gd name="connsiteX2601" fmla="*/ 3060246 w 6857705"/>
                <a:gd name="connsiteY2601" fmla="*/ 196437 h 287258"/>
                <a:gd name="connsiteX2602" fmla="*/ 2980638 w 6857705"/>
                <a:gd name="connsiteY2602" fmla="*/ 191770 h 287258"/>
                <a:gd name="connsiteX2603" fmla="*/ 2910092 w 6857705"/>
                <a:gd name="connsiteY2603" fmla="*/ 193487 h 287258"/>
                <a:gd name="connsiteX2604" fmla="*/ 2874330 w 6857705"/>
                <a:gd name="connsiteY2604" fmla="*/ 195208 h 287258"/>
                <a:gd name="connsiteX2605" fmla="*/ 2784434 w 6857705"/>
                <a:gd name="connsiteY2605" fmla="*/ 191032 h 287258"/>
                <a:gd name="connsiteX2606" fmla="*/ 2699434 w 6857705"/>
                <a:gd name="connsiteY2606" fmla="*/ 194716 h 287258"/>
                <a:gd name="connsiteX2607" fmla="*/ 2803294 w 6857705"/>
                <a:gd name="connsiteY2607" fmla="*/ 91043 h 287258"/>
                <a:gd name="connsiteX2608" fmla="*/ 2234274 w 6857705"/>
                <a:gd name="connsiteY2608" fmla="*/ 91043 h 287258"/>
                <a:gd name="connsiteX2609" fmla="*/ 2265138 w 6857705"/>
                <a:gd name="connsiteY2609" fmla="*/ 120278 h 287258"/>
                <a:gd name="connsiteX2610" fmla="*/ 2320987 w 6857705"/>
                <a:gd name="connsiteY2610" fmla="*/ 176537 h 287258"/>
                <a:gd name="connsiteX2611" fmla="*/ 2321722 w 6857705"/>
                <a:gd name="connsiteY2611" fmla="*/ 178747 h 287258"/>
                <a:gd name="connsiteX2612" fmla="*/ 2318538 w 6857705"/>
                <a:gd name="connsiteY2612" fmla="*/ 183170 h 287258"/>
                <a:gd name="connsiteX2613" fmla="*/ 2326622 w 6857705"/>
                <a:gd name="connsiteY2613" fmla="*/ 180222 h 287258"/>
                <a:gd name="connsiteX2614" fmla="*/ 2378550 w 6857705"/>
                <a:gd name="connsiteY2614" fmla="*/ 127157 h 287258"/>
                <a:gd name="connsiteX2615" fmla="*/ 2411618 w 6857705"/>
                <a:gd name="connsiteY2615" fmla="*/ 95219 h 287258"/>
                <a:gd name="connsiteX2616" fmla="*/ 2419700 w 6857705"/>
                <a:gd name="connsiteY2616" fmla="*/ 93745 h 287258"/>
                <a:gd name="connsiteX2617" fmla="*/ 2489023 w 6857705"/>
                <a:gd name="connsiteY2617" fmla="*/ 162533 h 287258"/>
                <a:gd name="connsiteX2618" fmla="*/ 2507394 w 6857705"/>
                <a:gd name="connsiteY2618" fmla="*/ 177274 h 287258"/>
                <a:gd name="connsiteX2619" fmla="*/ 2500045 w 6857705"/>
                <a:gd name="connsiteY2619" fmla="*/ 186364 h 287258"/>
                <a:gd name="connsiteX2620" fmla="*/ 2488777 w 6857705"/>
                <a:gd name="connsiteY2620" fmla="*/ 195699 h 287258"/>
                <a:gd name="connsiteX2621" fmla="*/ 2457914 w 6857705"/>
                <a:gd name="connsiteY2621" fmla="*/ 191522 h 287258"/>
                <a:gd name="connsiteX2622" fmla="*/ 2362384 w 6857705"/>
                <a:gd name="connsiteY2622" fmla="*/ 191770 h 287258"/>
                <a:gd name="connsiteX2623" fmla="*/ 2346951 w 6857705"/>
                <a:gd name="connsiteY2623" fmla="*/ 193243 h 287258"/>
                <a:gd name="connsiteX2624" fmla="*/ 2303841 w 6857705"/>
                <a:gd name="connsiteY2624" fmla="*/ 194716 h 287258"/>
                <a:gd name="connsiteX2625" fmla="*/ 2213943 w 6857705"/>
                <a:gd name="connsiteY2625" fmla="*/ 191277 h 287258"/>
                <a:gd name="connsiteX2626" fmla="*/ 2128945 w 6857705"/>
                <a:gd name="connsiteY2626" fmla="*/ 193734 h 287258"/>
                <a:gd name="connsiteX2627" fmla="*/ 2180385 w 6857705"/>
                <a:gd name="connsiteY2627" fmla="*/ 140177 h 287258"/>
                <a:gd name="connsiteX2628" fmla="*/ 2234274 w 6857705"/>
                <a:gd name="connsiteY2628" fmla="*/ 91043 h 287258"/>
                <a:gd name="connsiteX2629" fmla="*/ 1097686 w 6857705"/>
                <a:gd name="connsiteY2629" fmla="*/ 91043 h 287258"/>
                <a:gd name="connsiteX2630" fmla="*/ 1141776 w 6857705"/>
                <a:gd name="connsiteY2630" fmla="*/ 135263 h 287258"/>
                <a:gd name="connsiteX2631" fmla="*/ 1185379 w 6857705"/>
                <a:gd name="connsiteY2631" fmla="*/ 175800 h 287258"/>
                <a:gd name="connsiteX2632" fmla="*/ 1185868 w 6857705"/>
                <a:gd name="connsiteY2632" fmla="*/ 178994 h 287258"/>
                <a:gd name="connsiteX2633" fmla="*/ 1181948 w 6857705"/>
                <a:gd name="connsiteY2633" fmla="*/ 183416 h 287258"/>
                <a:gd name="connsiteX2634" fmla="*/ 1189543 w 6857705"/>
                <a:gd name="connsiteY2634" fmla="*/ 180467 h 287258"/>
                <a:gd name="connsiteX2635" fmla="*/ 1210608 w 6857705"/>
                <a:gd name="connsiteY2635" fmla="*/ 159340 h 287258"/>
                <a:gd name="connsiteX2636" fmla="*/ 1274294 w 6857705"/>
                <a:gd name="connsiteY2636" fmla="*/ 96448 h 287258"/>
                <a:gd name="connsiteX2637" fmla="*/ 1284339 w 6857705"/>
                <a:gd name="connsiteY2637" fmla="*/ 97185 h 287258"/>
                <a:gd name="connsiteX2638" fmla="*/ 1305403 w 6857705"/>
                <a:gd name="connsiteY2638" fmla="*/ 118313 h 287258"/>
                <a:gd name="connsiteX2639" fmla="*/ 1328091 w 6857705"/>
                <a:gd name="connsiteY2639" fmla="*/ 140055 h 287258"/>
                <a:gd name="connsiteX2640" fmla="*/ 1329786 w 6857705"/>
                <a:gd name="connsiteY2640" fmla="*/ 141664 h 287258"/>
                <a:gd name="connsiteX2641" fmla="*/ 1347065 w 6857705"/>
                <a:gd name="connsiteY2641" fmla="*/ 157373 h 287258"/>
                <a:gd name="connsiteX2642" fmla="*/ 1348507 w 6857705"/>
                <a:gd name="connsiteY2642" fmla="*/ 159463 h 287258"/>
                <a:gd name="connsiteX2643" fmla="*/ 1350964 w 6857705"/>
                <a:gd name="connsiteY2643" fmla="*/ 161797 h 287258"/>
                <a:gd name="connsiteX2644" fmla="*/ 1355349 w 6857705"/>
                <a:gd name="connsiteY2644" fmla="*/ 168732 h 287258"/>
                <a:gd name="connsiteX2645" fmla="*/ 1366171 w 6857705"/>
                <a:gd name="connsiteY2645" fmla="*/ 175309 h 287258"/>
                <a:gd name="connsiteX2646" fmla="*/ 1366148 w 6857705"/>
                <a:gd name="connsiteY2646" fmla="*/ 175666 h 287258"/>
                <a:gd name="connsiteX2647" fmla="*/ 1370071 w 6857705"/>
                <a:gd name="connsiteY2647" fmla="*/ 177274 h 287258"/>
                <a:gd name="connsiteX2648" fmla="*/ 1362722 w 6857705"/>
                <a:gd name="connsiteY2648" fmla="*/ 189804 h 287258"/>
                <a:gd name="connsiteX2649" fmla="*/ 1354638 w 6857705"/>
                <a:gd name="connsiteY2649" fmla="*/ 196437 h 287258"/>
                <a:gd name="connsiteX2650" fmla="*/ 1352717 w 6857705"/>
                <a:gd name="connsiteY2650" fmla="*/ 196200 h 287258"/>
                <a:gd name="connsiteX2651" fmla="*/ 1351964 w 6857705"/>
                <a:gd name="connsiteY2651" fmla="*/ 196190 h 287258"/>
                <a:gd name="connsiteX2652" fmla="*/ 1314694 w 6857705"/>
                <a:gd name="connsiteY2652" fmla="*/ 191525 h 287258"/>
                <a:gd name="connsiteX2653" fmla="*/ 1275028 w 6857705"/>
                <a:gd name="connsiteY2653" fmla="*/ 191770 h 287258"/>
                <a:gd name="connsiteX2654" fmla="*/ 1204484 w 6857705"/>
                <a:gd name="connsiteY2654" fmla="*/ 193487 h 287258"/>
                <a:gd name="connsiteX2655" fmla="*/ 1168722 w 6857705"/>
                <a:gd name="connsiteY2655" fmla="*/ 195208 h 287258"/>
                <a:gd name="connsiteX2656" fmla="*/ 1078824 w 6857705"/>
                <a:gd name="connsiteY2656" fmla="*/ 191032 h 287258"/>
                <a:gd name="connsiteX2657" fmla="*/ 993826 w 6857705"/>
                <a:gd name="connsiteY2657" fmla="*/ 194716 h 287258"/>
                <a:gd name="connsiteX2658" fmla="*/ 1097686 w 6857705"/>
                <a:gd name="connsiteY2658" fmla="*/ 91043 h 287258"/>
                <a:gd name="connsiteX2659" fmla="*/ 528666 w 6857705"/>
                <a:gd name="connsiteY2659" fmla="*/ 91043 h 287258"/>
                <a:gd name="connsiteX2660" fmla="*/ 559530 w 6857705"/>
                <a:gd name="connsiteY2660" fmla="*/ 120278 h 287258"/>
                <a:gd name="connsiteX2661" fmla="*/ 615377 w 6857705"/>
                <a:gd name="connsiteY2661" fmla="*/ 176537 h 287258"/>
                <a:gd name="connsiteX2662" fmla="*/ 616113 w 6857705"/>
                <a:gd name="connsiteY2662" fmla="*/ 178747 h 287258"/>
                <a:gd name="connsiteX2663" fmla="*/ 612930 w 6857705"/>
                <a:gd name="connsiteY2663" fmla="*/ 183170 h 287258"/>
                <a:gd name="connsiteX2664" fmla="*/ 621012 w 6857705"/>
                <a:gd name="connsiteY2664" fmla="*/ 180222 h 287258"/>
                <a:gd name="connsiteX2665" fmla="*/ 672942 w 6857705"/>
                <a:gd name="connsiteY2665" fmla="*/ 127157 h 287258"/>
                <a:gd name="connsiteX2666" fmla="*/ 706009 w 6857705"/>
                <a:gd name="connsiteY2666" fmla="*/ 95219 h 287258"/>
                <a:gd name="connsiteX2667" fmla="*/ 714094 w 6857705"/>
                <a:gd name="connsiteY2667" fmla="*/ 93745 h 287258"/>
                <a:gd name="connsiteX2668" fmla="*/ 783414 w 6857705"/>
                <a:gd name="connsiteY2668" fmla="*/ 162533 h 287258"/>
                <a:gd name="connsiteX2669" fmla="*/ 801786 w 6857705"/>
                <a:gd name="connsiteY2669" fmla="*/ 177274 h 287258"/>
                <a:gd name="connsiteX2670" fmla="*/ 794436 w 6857705"/>
                <a:gd name="connsiteY2670" fmla="*/ 186364 h 287258"/>
                <a:gd name="connsiteX2671" fmla="*/ 783169 w 6857705"/>
                <a:gd name="connsiteY2671" fmla="*/ 195699 h 287258"/>
                <a:gd name="connsiteX2672" fmla="*/ 752307 w 6857705"/>
                <a:gd name="connsiteY2672" fmla="*/ 191522 h 287258"/>
                <a:gd name="connsiteX2673" fmla="*/ 656774 w 6857705"/>
                <a:gd name="connsiteY2673" fmla="*/ 191770 h 287258"/>
                <a:gd name="connsiteX2674" fmla="*/ 641344 w 6857705"/>
                <a:gd name="connsiteY2674" fmla="*/ 193243 h 287258"/>
                <a:gd name="connsiteX2675" fmla="*/ 598232 w 6857705"/>
                <a:gd name="connsiteY2675" fmla="*/ 194716 h 287258"/>
                <a:gd name="connsiteX2676" fmla="*/ 508336 w 6857705"/>
                <a:gd name="connsiteY2676" fmla="*/ 191277 h 287258"/>
                <a:gd name="connsiteX2677" fmla="*/ 423337 w 6857705"/>
                <a:gd name="connsiteY2677" fmla="*/ 193734 h 287258"/>
                <a:gd name="connsiteX2678" fmla="*/ 474777 w 6857705"/>
                <a:gd name="connsiteY2678" fmla="*/ 140177 h 287258"/>
                <a:gd name="connsiteX2679" fmla="*/ 528666 w 6857705"/>
                <a:gd name="connsiteY2679" fmla="*/ 91043 h 287258"/>
                <a:gd name="connsiteX2680" fmla="*/ 5260800 w 6857705"/>
                <a:gd name="connsiteY2680" fmla="*/ 90797 h 287258"/>
                <a:gd name="connsiteX2681" fmla="*/ 5333063 w 6857705"/>
                <a:gd name="connsiteY2681" fmla="*/ 162534 h 287258"/>
                <a:gd name="connsiteX2682" fmla="*/ 5352902 w 6857705"/>
                <a:gd name="connsiteY2682" fmla="*/ 177519 h 287258"/>
                <a:gd name="connsiteX2683" fmla="*/ 5345064 w 6857705"/>
                <a:gd name="connsiteY2683" fmla="*/ 186610 h 287258"/>
                <a:gd name="connsiteX2684" fmla="*/ 5333063 w 6857705"/>
                <a:gd name="connsiteY2684" fmla="*/ 195208 h 287258"/>
                <a:gd name="connsiteX2685" fmla="*/ 5242921 w 6857705"/>
                <a:gd name="connsiteY2685" fmla="*/ 190295 h 287258"/>
                <a:gd name="connsiteX2686" fmla="*/ 5142246 w 6857705"/>
                <a:gd name="connsiteY2686" fmla="*/ 193487 h 287258"/>
                <a:gd name="connsiteX2687" fmla="*/ 5083947 w 6857705"/>
                <a:gd name="connsiteY2687" fmla="*/ 191523 h 287258"/>
                <a:gd name="connsiteX2688" fmla="*/ 5064350 w 6857705"/>
                <a:gd name="connsiteY2688" fmla="*/ 191032 h 287258"/>
                <a:gd name="connsiteX2689" fmla="*/ 5014137 w 6857705"/>
                <a:gd name="connsiteY2689" fmla="*/ 192259 h 287258"/>
                <a:gd name="connsiteX2690" fmla="*/ 4978375 w 6857705"/>
                <a:gd name="connsiteY2690" fmla="*/ 193487 h 287258"/>
                <a:gd name="connsiteX2691" fmla="*/ 4979890 w 6857705"/>
                <a:gd name="connsiteY2691" fmla="*/ 190786 h 287258"/>
                <a:gd name="connsiteX2692" fmla="*/ 4979089 w 6857705"/>
                <a:gd name="connsiteY2692" fmla="*/ 190786 h 287258"/>
                <a:gd name="connsiteX2693" fmla="*/ 4980895 w 6857705"/>
                <a:gd name="connsiteY2693" fmla="*/ 188995 h 287258"/>
                <a:gd name="connsiteX2694" fmla="*/ 4983028 w 6857705"/>
                <a:gd name="connsiteY2694" fmla="*/ 185196 h 287258"/>
                <a:gd name="connsiteX2695" fmla="*/ 4988053 w 6857705"/>
                <a:gd name="connsiteY2695" fmla="*/ 181907 h 287258"/>
                <a:gd name="connsiteX2696" fmla="*/ 5079763 w 6857705"/>
                <a:gd name="connsiteY2696" fmla="*/ 91043 h 287258"/>
                <a:gd name="connsiteX2697" fmla="*/ 5082664 w 6857705"/>
                <a:gd name="connsiteY2697" fmla="*/ 94000 h 287258"/>
                <a:gd name="connsiteX2698" fmla="*/ 5083213 w 6857705"/>
                <a:gd name="connsiteY2698" fmla="*/ 94236 h 287258"/>
                <a:gd name="connsiteX2699" fmla="*/ 5113833 w 6857705"/>
                <a:gd name="connsiteY2699" fmla="*/ 125437 h 287258"/>
                <a:gd name="connsiteX2700" fmla="*/ 5154249 w 6857705"/>
                <a:gd name="connsiteY2700" fmla="*/ 164252 h 287258"/>
                <a:gd name="connsiteX2701" fmla="*/ 5168701 w 6857705"/>
                <a:gd name="connsiteY2701" fmla="*/ 177519 h 287258"/>
                <a:gd name="connsiteX2702" fmla="*/ 5161842 w 6857705"/>
                <a:gd name="connsiteY2702" fmla="*/ 182432 h 287258"/>
                <a:gd name="connsiteX2703" fmla="*/ 5162578 w 6857705"/>
                <a:gd name="connsiteY2703" fmla="*/ 185873 h 287258"/>
                <a:gd name="connsiteX2704" fmla="*/ 5169926 w 6857705"/>
                <a:gd name="connsiteY2704" fmla="*/ 181941 h 287258"/>
                <a:gd name="connsiteX2705" fmla="*/ 5187562 w 6857705"/>
                <a:gd name="connsiteY2705" fmla="*/ 164252 h 287258"/>
                <a:gd name="connsiteX2706" fmla="*/ 5260800 w 6857705"/>
                <a:gd name="connsiteY2706" fmla="*/ 90797 h 287258"/>
                <a:gd name="connsiteX2707" fmla="*/ 3555194 w 6857705"/>
                <a:gd name="connsiteY2707" fmla="*/ 90797 h 287258"/>
                <a:gd name="connsiteX2708" fmla="*/ 3627456 w 6857705"/>
                <a:gd name="connsiteY2708" fmla="*/ 162534 h 287258"/>
                <a:gd name="connsiteX2709" fmla="*/ 3647294 w 6857705"/>
                <a:gd name="connsiteY2709" fmla="*/ 177519 h 287258"/>
                <a:gd name="connsiteX2710" fmla="*/ 3639457 w 6857705"/>
                <a:gd name="connsiteY2710" fmla="*/ 186610 h 287258"/>
                <a:gd name="connsiteX2711" fmla="*/ 3627456 w 6857705"/>
                <a:gd name="connsiteY2711" fmla="*/ 195208 h 287258"/>
                <a:gd name="connsiteX2712" fmla="*/ 3537313 w 6857705"/>
                <a:gd name="connsiteY2712" fmla="*/ 190295 h 287258"/>
                <a:gd name="connsiteX2713" fmla="*/ 3436639 w 6857705"/>
                <a:gd name="connsiteY2713" fmla="*/ 193487 h 287258"/>
                <a:gd name="connsiteX2714" fmla="*/ 3378338 w 6857705"/>
                <a:gd name="connsiteY2714" fmla="*/ 191523 h 287258"/>
                <a:gd name="connsiteX2715" fmla="*/ 3358744 w 6857705"/>
                <a:gd name="connsiteY2715" fmla="*/ 191032 h 287258"/>
                <a:gd name="connsiteX2716" fmla="*/ 3308527 w 6857705"/>
                <a:gd name="connsiteY2716" fmla="*/ 192259 h 287258"/>
                <a:gd name="connsiteX2717" fmla="*/ 3272766 w 6857705"/>
                <a:gd name="connsiteY2717" fmla="*/ 193487 h 287258"/>
                <a:gd name="connsiteX2718" fmla="*/ 3274282 w 6857705"/>
                <a:gd name="connsiteY2718" fmla="*/ 190786 h 287258"/>
                <a:gd name="connsiteX2719" fmla="*/ 3269922 w 6857705"/>
                <a:gd name="connsiteY2719" fmla="*/ 190786 h 287258"/>
                <a:gd name="connsiteX2720" fmla="*/ 3370599 w 6857705"/>
                <a:gd name="connsiteY2720" fmla="*/ 91043 h 287258"/>
                <a:gd name="connsiteX2721" fmla="*/ 3374179 w 6857705"/>
                <a:gd name="connsiteY2721" fmla="*/ 94694 h 287258"/>
                <a:gd name="connsiteX2722" fmla="*/ 3377604 w 6857705"/>
                <a:gd name="connsiteY2722" fmla="*/ 94236 h 287258"/>
                <a:gd name="connsiteX2723" fmla="*/ 3408223 w 6857705"/>
                <a:gd name="connsiteY2723" fmla="*/ 125437 h 287258"/>
                <a:gd name="connsiteX2724" fmla="*/ 3448641 w 6857705"/>
                <a:gd name="connsiteY2724" fmla="*/ 164252 h 287258"/>
                <a:gd name="connsiteX2725" fmla="*/ 3463093 w 6857705"/>
                <a:gd name="connsiteY2725" fmla="*/ 177519 h 287258"/>
                <a:gd name="connsiteX2726" fmla="*/ 3456234 w 6857705"/>
                <a:gd name="connsiteY2726" fmla="*/ 182432 h 287258"/>
                <a:gd name="connsiteX2727" fmla="*/ 3456968 w 6857705"/>
                <a:gd name="connsiteY2727" fmla="*/ 185873 h 287258"/>
                <a:gd name="connsiteX2728" fmla="*/ 3464317 w 6857705"/>
                <a:gd name="connsiteY2728" fmla="*/ 181941 h 287258"/>
                <a:gd name="connsiteX2729" fmla="*/ 3481954 w 6857705"/>
                <a:gd name="connsiteY2729" fmla="*/ 164252 h 287258"/>
                <a:gd name="connsiteX2730" fmla="*/ 3555194 w 6857705"/>
                <a:gd name="connsiteY2730" fmla="*/ 90797 h 287258"/>
                <a:gd name="connsiteX2731" fmla="*/ 1846029 w 6857705"/>
                <a:gd name="connsiteY2731" fmla="*/ 90797 h 287258"/>
                <a:gd name="connsiteX2732" fmla="*/ 1918289 w 6857705"/>
                <a:gd name="connsiteY2732" fmla="*/ 162534 h 287258"/>
                <a:gd name="connsiteX2733" fmla="*/ 1938129 w 6857705"/>
                <a:gd name="connsiteY2733" fmla="*/ 177519 h 287258"/>
                <a:gd name="connsiteX2734" fmla="*/ 1930292 w 6857705"/>
                <a:gd name="connsiteY2734" fmla="*/ 186610 h 287258"/>
                <a:gd name="connsiteX2735" fmla="*/ 1918289 w 6857705"/>
                <a:gd name="connsiteY2735" fmla="*/ 195208 h 287258"/>
                <a:gd name="connsiteX2736" fmla="*/ 1828147 w 6857705"/>
                <a:gd name="connsiteY2736" fmla="*/ 190295 h 287258"/>
                <a:gd name="connsiteX2737" fmla="*/ 1727472 w 6857705"/>
                <a:gd name="connsiteY2737" fmla="*/ 193487 h 287258"/>
                <a:gd name="connsiteX2738" fmla="*/ 1669173 w 6857705"/>
                <a:gd name="connsiteY2738" fmla="*/ 191523 h 287258"/>
                <a:gd name="connsiteX2739" fmla="*/ 1649579 w 6857705"/>
                <a:gd name="connsiteY2739" fmla="*/ 191032 h 287258"/>
                <a:gd name="connsiteX2740" fmla="*/ 1599362 w 6857705"/>
                <a:gd name="connsiteY2740" fmla="*/ 192259 h 287258"/>
                <a:gd name="connsiteX2741" fmla="*/ 1563601 w 6857705"/>
                <a:gd name="connsiteY2741" fmla="*/ 193487 h 287258"/>
                <a:gd name="connsiteX2742" fmla="*/ 1565117 w 6857705"/>
                <a:gd name="connsiteY2742" fmla="*/ 190786 h 287258"/>
                <a:gd name="connsiteX2743" fmla="*/ 1564316 w 6857705"/>
                <a:gd name="connsiteY2743" fmla="*/ 190786 h 287258"/>
                <a:gd name="connsiteX2744" fmla="*/ 1566123 w 6857705"/>
                <a:gd name="connsiteY2744" fmla="*/ 188995 h 287258"/>
                <a:gd name="connsiteX2745" fmla="*/ 1568254 w 6857705"/>
                <a:gd name="connsiteY2745" fmla="*/ 185196 h 287258"/>
                <a:gd name="connsiteX2746" fmla="*/ 1573279 w 6857705"/>
                <a:gd name="connsiteY2746" fmla="*/ 181907 h 287258"/>
                <a:gd name="connsiteX2747" fmla="*/ 1664991 w 6857705"/>
                <a:gd name="connsiteY2747" fmla="*/ 91043 h 287258"/>
                <a:gd name="connsiteX2748" fmla="*/ 1667890 w 6857705"/>
                <a:gd name="connsiteY2748" fmla="*/ 94000 h 287258"/>
                <a:gd name="connsiteX2749" fmla="*/ 1668439 w 6857705"/>
                <a:gd name="connsiteY2749" fmla="*/ 94236 h 287258"/>
                <a:gd name="connsiteX2750" fmla="*/ 1699058 w 6857705"/>
                <a:gd name="connsiteY2750" fmla="*/ 125437 h 287258"/>
                <a:gd name="connsiteX2751" fmla="*/ 1739476 w 6857705"/>
                <a:gd name="connsiteY2751" fmla="*/ 164252 h 287258"/>
                <a:gd name="connsiteX2752" fmla="*/ 1753928 w 6857705"/>
                <a:gd name="connsiteY2752" fmla="*/ 177519 h 287258"/>
                <a:gd name="connsiteX2753" fmla="*/ 1747069 w 6857705"/>
                <a:gd name="connsiteY2753" fmla="*/ 182432 h 287258"/>
                <a:gd name="connsiteX2754" fmla="*/ 1747803 w 6857705"/>
                <a:gd name="connsiteY2754" fmla="*/ 185873 h 287258"/>
                <a:gd name="connsiteX2755" fmla="*/ 1755152 w 6857705"/>
                <a:gd name="connsiteY2755" fmla="*/ 181941 h 287258"/>
                <a:gd name="connsiteX2756" fmla="*/ 1772789 w 6857705"/>
                <a:gd name="connsiteY2756" fmla="*/ 164252 h 287258"/>
                <a:gd name="connsiteX2757" fmla="*/ 1846029 w 6857705"/>
                <a:gd name="connsiteY2757" fmla="*/ 90797 h 287258"/>
                <a:gd name="connsiteX2758" fmla="*/ 140420 w 6857705"/>
                <a:gd name="connsiteY2758" fmla="*/ 90797 h 287258"/>
                <a:gd name="connsiteX2759" fmla="*/ 212681 w 6857705"/>
                <a:gd name="connsiteY2759" fmla="*/ 162534 h 287258"/>
                <a:gd name="connsiteX2760" fmla="*/ 232521 w 6857705"/>
                <a:gd name="connsiteY2760" fmla="*/ 177519 h 287258"/>
                <a:gd name="connsiteX2761" fmla="*/ 224682 w 6857705"/>
                <a:gd name="connsiteY2761" fmla="*/ 186610 h 287258"/>
                <a:gd name="connsiteX2762" fmla="*/ 212681 w 6857705"/>
                <a:gd name="connsiteY2762" fmla="*/ 195208 h 287258"/>
                <a:gd name="connsiteX2763" fmla="*/ 122539 w 6857705"/>
                <a:gd name="connsiteY2763" fmla="*/ 190295 h 287258"/>
                <a:gd name="connsiteX2764" fmla="*/ 21864 w 6857705"/>
                <a:gd name="connsiteY2764" fmla="*/ 193487 h 287258"/>
                <a:gd name="connsiteX2765" fmla="*/ 0 w 6857705"/>
                <a:gd name="connsiteY2765" fmla="*/ 192751 h 287258"/>
                <a:gd name="connsiteX2766" fmla="*/ 0 w 6857705"/>
                <a:gd name="connsiteY2766" fmla="*/ 170609 h 287258"/>
                <a:gd name="connsiteX2767" fmla="*/ 9692 w 6857705"/>
                <a:gd name="connsiteY2767" fmla="*/ 170634 h 287258"/>
                <a:gd name="connsiteX2768" fmla="*/ 10649 w 6857705"/>
                <a:gd name="connsiteY2768" fmla="*/ 169290 h 287258"/>
                <a:gd name="connsiteX2769" fmla="*/ 3545 w 6857705"/>
                <a:gd name="connsiteY2769" fmla="*/ 161945 h 287258"/>
                <a:gd name="connsiteX2770" fmla="*/ 0 w 6857705"/>
                <a:gd name="connsiteY2770" fmla="*/ 158781 h 287258"/>
                <a:gd name="connsiteX2771" fmla="*/ 0 w 6857705"/>
                <a:gd name="connsiteY2771" fmla="*/ 131067 h 287258"/>
                <a:gd name="connsiteX2772" fmla="*/ 11093 w 6857705"/>
                <a:gd name="connsiteY2772" fmla="*/ 142381 h 287258"/>
                <a:gd name="connsiteX2773" fmla="*/ 33867 w 6857705"/>
                <a:gd name="connsiteY2773" fmla="*/ 164252 h 287258"/>
                <a:gd name="connsiteX2774" fmla="*/ 48319 w 6857705"/>
                <a:gd name="connsiteY2774" fmla="*/ 177519 h 287258"/>
                <a:gd name="connsiteX2775" fmla="*/ 41461 w 6857705"/>
                <a:gd name="connsiteY2775" fmla="*/ 182432 h 287258"/>
                <a:gd name="connsiteX2776" fmla="*/ 42196 w 6857705"/>
                <a:gd name="connsiteY2776" fmla="*/ 185873 h 287258"/>
                <a:gd name="connsiteX2777" fmla="*/ 49542 w 6857705"/>
                <a:gd name="connsiteY2777" fmla="*/ 181941 h 287258"/>
                <a:gd name="connsiteX2778" fmla="*/ 67180 w 6857705"/>
                <a:gd name="connsiteY2778" fmla="*/ 164252 h 287258"/>
                <a:gd name="connsiteX2779" fmla="*/ 140420 w 6857705"/>
                <a:gd name="connsiteY2779" fmla="*/ 90797 h 287258"/>
                <a:gd name="connsiteX2780" fmla="*/ 6384879 w 6857705"/>
                <a:gd name="connsiteY2780" fmla="*/ 76302 h 287258"/>
                <a:gd name="connsiteX2781" fmla="*/ 6379980 w 6857705"/>
                <a:gd name="connsiteY2781" fmla="*/ 79497 h 287258"/>
                <a:gd name="connsiteX2782" fmla="*/ 6381695 w 6857705"/>
                <a:gd name="connsiteY2782" fmla="*/ 82199 h 287258"/>
                <a:gd name="connsiteX2783" fmla="*/ 6386839 w 6857705"/>
                <a:gd name="connsiteY2783" fmla="*/ 78514 h 287258"/>
                <a:gd name="connsiteX2784" fmla="*/ 6384879 w 6857705"/>
                <a:gd name="connsiteY2784" fmla="*/ 76302 h 287258"/>
                <a:gd name="connsiteX2785" fmla="*/ 5816103 w 6857705"/>
                <a:gd name="connsiteY2785" fmla="*/ 76302 h 287258"/>
                <a:gd name="connsiteX2786" fmla="*/ 5812675 w 6857705"/>
                <a:gd name="connsiteY2786" fmla="*/ 79988 h 287258"/>
                <a:gd name="connsiteX2787" fmla="*/ 5814634 w 6857705"/>
                <a:gd name="connsiteY2787" fmla="*/ 82199 h 287258"/>
                <a:gd name="connsiteX2788" fmla="*/ 5819534 w 6857705"/>
                <a:gd name="connsiteY2788" fmla="*/ 78267 h 287258"/>
                <a:gd name="connsiteX2789" fmla="*/ 5816103 w 6857705"/>
                <a:gd name="connsiteY2789" fmla="*/ 76302 h 287258"/>
                <a:gd name="connsiteX2790" fmla="*/ 5245861 w 6857705"/>
                <a:gd name="connsiteY2790" fmla="*/ 76302 h 287258"/>
                <a:gd name="connsiteX2791" fmla="*/ 5242187 w 6857705"/>
                <a:gd name="connsiteY2791" fmla="*/ 79497 h 287258"/>
                <a:gd name="connsiteX2792" fmla="*/ 5243900 w 6857705"/>
                <a:gd name="connsiteY2792" fmla="*/ 82199 h 287258"/>
                <a:gd name="connsiteX2793" fmla="*/ 5249290 w 6857705"/>
                <a:gd name="connsiteY2793" fmla="*/ 78267 h 287258"/>
                <a:gd name="connsiteX2794" fmla="*/ 5245861 w 6857705"/>
                <a:gd name="connsiteY2794" fmla="*/ 76302 h 287258"/>
                <a:gd name="connsiteX2795" fmla="*/ 4679270 w 6857705"/>
                <a:gd name="connsiteY2795" fmla="*/ 76302 h 287258"/>
                <a:gd name="connsiteX2796" fmla="*/ 4674371 w 6857705"/>
                <a:gd name="connsiteY2796" fmla="*/ 79497 h 287258"/>
                <a:gd name="connsiteX2797" fmla="*/ 4676087 w 6857705"/>
                <a:gd name="connsiteY2797" fmla="*/ 82199 h 287258"/>
                <a:gd name="connsiteX2798" fmla="*/ 4681229 w 6857705"/>
                <a:gd name="connsiteY2798" fmla="*/ 78514 h 287258"/>
                <a:gd name="connsiteX2799" fmla="*/ 4679270 w 6857705"/>
                <a:gd name="connsiteY2799" fmla="*/ 76302 h 287258"/>
                <a:gd name="connsiteX2800" fmla="*/ 4110495 w 6857705"/>
                <a:gd name="connsiteY2800" fmla="*/ 76302 h 287258"/>
                <a:gd name="connsiteX2801" fmla="*/ 4107067 w 6857705"/>
                <a:gd name="connsiteY2801" fmla="*/ 79988 h 287258"/>
                <a:gd name="connsiteX2802" fmla="*/ 4109027 w 6857705"/>
                <a:gd name="connsiteY2802" fmla="*/ 82199 h 287258"/>
                <a:gd name="connsiteX2803" fmla="*/ 4113926 w 6857705"/>
                <a:gd name="connsiteY2803" fmla="*/ 78267 h 287258"/>
                <a:gd name="connsiteX2804" fmla="*/ 4110495 w 6857705"/>
                <a:gd name="connsiteY2804" fmla="*/ 76302 h 287258"/>
                <a:gd name="connsiteX2805" fmla="*/ 3540253 w 6857705"/>
                <a:gd name="connsiteY2805" fmla="*/ 76302 h 287258"/>
                <a:gd name="connsiteX2806" fmla="*/ 3536578 w 6857705"/>
                <a:gd name="connsiteY2806" fmla="*/ 79497 h 287258"/>
                <a:gd name="connsiteX2807" fmla="*/ 3538291 w 6857705"/>
                <a:gd name="connsiteY2807" fmla="*/ 82199 h 287258"/>
                <a:gd name="connsiteX2808" fmla="*/ 3543681 w 6857705"/>
                <a:gd name="connsiteY2808" fmla="*/ 78267 h 287258"/>
                <a:gd name="connsiteX2809" fmla="*/ 3540253 w 6857705"/>
                <a:gd name="connsiteY2809" fmla="*/ 76302 h 287258"/>
                <a:gd name="connsiteX2810" fmla="*/ 2970105 w 6857705"/>
                <a:gd name="connsiteY2810" fmla="*/ 76302 h 287258"/>
                <a:gd name="connsiteX2811" fmla="*/ 2965206 w 6857705"/>
                <a:gd name="connsiteY2811" fmla="*/ 79497 h 287258"/>
                <a:gd name="connsiteX2812" fmla="*/ 2966921 w 6857705"/>
                <a:gd name="connsiteY2812" fmla="*/ 82199 h 287258"/>
                <a:gd name="connsiteX2813" fmla="*/ 2972065 w 6857705"/>
                <a:gd name="connsiteY2813" fmla="*/ 78514 h 287258"/>
                <a:gd name="connsiteX2814" fmla="*/ 2970105 w 6857705"/>
                <a:gd name="connsiteY2814" fmla="*/ 76302 h 287258"/>
                <a:gd name="connsiteX2815" fmla="*/ 2401329 w 6857705"/>
                <a:gd name="connsiteY2815" fmla="*/ 76302 h 287258"/>
                <a:gd name="connsiteX2816" fmla="*/ 2397901 w 6857705"/>
                <a:gd name="connsiteY2816" fmla="*/ 79988 h 287258"/>
                <a:gd name="connsiteX2817" fmla="*/ 2399862 w 6857705"/>
                <a:gd name="connsiteY2817" fmla="*/ 82199 h 287258"/>
                <a:gd name="connsiteX2818" fmla="*/ 2404759 w 6857705"/>
                <a:gd name="connsiteY2818" fmla="*/ 78267 h 287258"/>
                <a:gd name="connsiteX2819" fmla="*/ 2401329 w 6857705"/>
                <a:gd name="connsiteY2819" fmla="*/ 76302 h 287258"/>
                <a:gd name="connsiteX2820" fmla="*/ 1831087 w 6857705"/>
                <a:gd name="connsiteY2820" fmla="*/ 76302 h 287258"/>
                <a:gd name="connsiteX2821" fmla="*/ 1827411 w 6857705"/>
                <a:gd name="connsiteY2821" fmla="*/ 79497 h 287258"/>
                <a:gd name="connsiteX2822" fmla="*/ 1829126 w 6857705"/>
                <a:gd name="connsiteY2822" fmla="*/ 82199 h 287258"/>
                <a:gd name="connsiteX2823" fmla="*/ 1834516 w 6857705"/>
                <a:gd name="connsiteY2823" fmla="*/ 78267 h 287258"/>
                <a:gd name="connsiteX2824" fmla="*/ 1831087 w 6857705"/>
                <a:gd name="connsiteY2824" fmla="*/ 76302 h 287258"/>
                <a:gd name="connsiteX2825" fmla="*/ 1264496 w 6857705"/>
                <a:gd name="connsiteY2825" fmla="*/ 76302 h 287258"/>
                <a:gd name="connsiteX2826" fmla="*/ 1259598 w 6857705"/>
                <a:gd name="connsiteY2826" fmla="*/ 79497 h 287258"/>
                <a:gd name="connsiteX2827" fmla="*/ 1261313 w 6857705"/>
                <a:gd name="connsiteY2827" fmla="*/ 82199 h 287258"/>
                <a:gd name="connsiteX2828" fmla="*/ 1266457 w 6857705"/>
                <a:gd name="connsiteY2828" fmla="*/ 78514 h 287258"/>
                <a:gd name="connsiteX2829" fmla="*/ 1264496 w 6857705"/>
                <a:gd name="connsiteY2829" fmla="*/ 76302 h 287258"/>
                <a:gd name="connsiteX2830" fmla="*/ 695722 w 6857705"/>
                <a:gd name="connsiteY2830" fmla="*/ 76302 h 287258"/>
                <a:gd name="connsiteX2831" fmla="*/ 692293 w 6857705"/>
                <a:gd name="connsiteY2831" fmla="*/ 79988 h 287258"/>
                <a:gd name="connsiteX2832" fmla="*/ 694252 w 6857705"/>
                <a:gd name="connsiteY2832" fmla="*/ 82199 h 287258"/>
                <a:gd name="connsiteX2833" fmla="*/ 699152 w 6857705"/>
                <a:gd name="connsiteY2833" fmla="*/ 78267 h 287258"/>
                <a:gd name="connsiteX2834" fmla="*/ 695722 w 6857705"/>
                <a:gd name="connsiteY2834" fmla="*/ 76302 h 287258"/>
                <a:gd name="connsiteX2835" fmla="*/ 125479 w 6857705"/>
                <a:gd name="connsiteY2835" fmla="*/ 76302 h 287258"/>
                <a:gd name="connsiteX2836" fmla="*/ 121805 w 6857705"/>
                <a:gd name="connsiteY2836" fmla="*/ 79497 h 287258"/>
                <a:gd name="connsiteX2837" fmla="*/ 123520 w 6857705"/>
                <a:gd name="connsiteY2837" fmla="*/ 82199 h 287258"/>
                <a:gd name="connsiteX2838" fmla="*/ 128907 w 6857705"/>
                <a:gd name="connsiteY2838" fmla="*/ 78267 h 287258"/>
                <a:gd name="connsiteX2839" fmla="*/ 125479 w 6857705"/>
                <a:gd name="connsiteY2839" fmla="*/ 76302 h 287258"/>
                <a:gd name="connsiteX2840" fmla="*/ 6363567 w 6857705"/>
                <a:gd name="connsiteY2840" fmla="*/ 64020 h 287258"/>
                <a:gd name="connsiteX2841" fmla="*/ 6374836 w 6857705"/>
                <a:gd name="connsiteY2841" fmla="*/ 73354 h 287258"/>
                <a:gd name="connsiteX2842" fmla="*/ 6377285 w 6857705"/>
                <a:gd name="connsiteY2842" fmla="*/ 70406 h 287258"/>
                <a:gd name="connsiteX2843" fmla="*/ 6363567 w 6857705"/>
                <a:gd name="connsiteY2843" fmla="*/ 64020 h 287258"/>
                <a:gd name="connsiteX2844" fmla="*/ 4657960 w 6857705"/>
                <a:gd name="connsiteY2844" fmla="*/ 64020 h 287258"/>
                <a:gd name="connsiteX2845" fmla="*/ 4669227 w 6857705"/>
                <a:gd name="connsiteY2845" fmla="*/ 73354 h 287258"/>
                <a:gd name="connsiteX2846" fmla="*/ 4671677 w 6857705"/>
                <a:gd name="connsiteY2846" fmla="*/ 70406 h 287258"/>
                <a:gd name="connsiteX2847" fmla="*/ 4657960 w 6857705"/>
                <a:gd name="connsiteY2847" fmla="*/ 64020 h 287258"/>
                <a:gd name="connsiteX2848" fmla="*/ 2948793 w 6857705"/>
                <a:gd name="connsiteY2848" fmla="*/ 64020 h 287258"/>
                <a:gd name="connsiteX2849" fmla="*/ 2960062 w 6857705"/>
                <a:gd name="connsiteY2849" fmla="*/ 73354 h 287258"/>
                <a:gd name="connsiteX2850" fmla="*/ 2962510 w 6857705"/>
                <a:gd name="connsiteY2850" fmla="*/ 70406 h 287258"/>
                <a:gd name="connsiteX2851" fmla="*/ 2948793 w 6857705"/>
                <a:gd name="connsiteY2851" fmla="*/ 64020 h 287258"/>
                <a:gd name="connsiteX2852" fmla="*/ 1243185 w 6857705"/>
                <a:gd name="connsiteY2852" fmla="*/ 64020 h 287258"/>
                <a:gd name="connsiteX2853" fmla="*/ 1254454 w 6857705"/>
                <a:gd name="connsiteY2853" fmla="*/ 73354 h 287258"/>
                <a:gd name="connsiteX2854" fmla="*/ 1256903 w 6857705"/>
                <a:gd name="connsiteY2854" fmla="*/ 70406 h 287258"/>
                <a:gd name="connsiteX2855" fmla="*/ 1243185 w 6857705"/>
                <a:gd name="connsiteY2855" fmla="*/ 64020 h 287258"/>
                <a:gd name="connsiteX2856" fmla="*/ 5798223 w 6857705"/>
                <a:gd name="connsiteY2856" fmla="*/ 63897 h 287258"/>
                <a:gd name="connsiteX2857" fmla="*/ 5795774 w 6857705"/>
                <a:gd name="connsiteY2857" fmla="*/ 65493 h 287258"/>
                <a:gd name="connsiteX2858" fmla="*/ 5798223 w 6857705"/>
                <a:gd name="connsiteY2858" fmla="*/ 70406 h 287258"/>
                <a:gd name="connsiteX2859" fmla="*/ 5810225 w 6857705"/>
                <a:gd name="connsiteY2859" fmla="*/ 69178 h 287258"/>
                <a:gd name="connsiteX2860" fmla="*/ 5804836 w 6857705"/>
                <a:gd name="connsiteY2860" fmla="*/ 67212 h 287258"/>
                <a:gd name="connsiteX2861" fmla="*/ 5798223 w 6857705"/>
                <a:gd name="connsiteY2861" fmla="*/ 63897 h 287258"/>
                <a:gd name="connsiteX2862" fmla="*/ 4092614 w 6857705"/>
                <a:gd name="connsiteY2862" fmla="*/ 63897 h 287258"/>
                <a:gd name="connsiteX2863" fmla="*/ 4090165 w 6857705"/>
                <a:gd name="connsiteY2863" fmla="*/ 65493 h 287258"/>
                <a:gd name="connsiteX2864" fmla="*/ 4092614 w 6857705"/>
                <a:gd name="connsiteY2864" fmla="*/ 70406 h 287258"/>
                <a:gd name="connsiteX2865" fmla="*/ 4104618 w 6857705"/>
                <a:gd name="connsiteY2865" fmla="*/ 69178 h 287258"/>
                <a:gd name="connsiteX2866" fmla="*/ 4099228 w 6857705"/>
                <a:gd name="connsiteY2866" fmla="*/ 67212 h 287258"/>
                <a:gd name="connsiteX2867" fmla="*/ 4092614 w 6857705"/>
                <a:gd name="connsiteY2867" fmla="*/ 63897 h 287258"/>
                <a:gd name="connsiteX2868" fmla="*/ 2383449 w 6857705"/>
                <a:gd name="connsiteY2868" fmla="*/ 63897 h 287258"/>
                <a:gd name="connsiteX2869" fmla="*/ 2381000 w 6857705"/>
                <a:gd name="connsiteY2869" fmla="*/ 65493 h 287258"/>
                <a:gd name="connsiteX2870" fmla="*/ 2383449 w 6857705"/>
                <a:gd name="connsiteY2870" fmla="*/ 70406 h 287258"/>
                <a:gd name="connsiteX2871" fmla="*/ 2395452 w 6857705"/>
                <a:gd name="connsiteY2871" fmla="*/ 69178 h 287258"/>
                <a:gd name="connsiteX2872" fmla="*/ 2390062 w 6857705"/>
                <a:gd name="connsiteY2872" fmla="*/ 67212 h 287258"/>
                <a:gd name="connsiteX2873" fmla="*/ 2383449 w 6857705"/>
                <a:gd name="connsiteY2873" fmla="*/ 63897 h 287258"/>
                <a:gd name="connsiteX2874" fmla="*/ 677841 w 6857705"/>
                <a:gd name="connsiteY2874" fmla="*/ 63897 h 287258"/>
                <a:gd name="connsiteX2875" fmla="*/ 675391 w 6857705"/>
                <a:gd name="connsiteY2875" fmla="*/ 65493 h 287258"/>
                <a:gd name="connsiteX2876" fmla="*/ 677841 w 6857705"/>
                <a:gd name="connsiteY2876" fmla="*/ 70406 h 287258"/>
                <a:gd name="connsiteX2877" fmla="*/ 689844 w 6857705"/>
                <a:gd name="connsiteY2877" fmla="*/ 69178 h 287258"/>
                <a:gd name="connsiteX2878" fmla="*/ 684454 w 6857705"/>
                <a:gd name="connsiteY2878" fmla="*/ 67212 h 287258"/>
                <a:gd name="connsiteX2879" fmla="*/ 677841 w 6857705"/>
                <a:gd name="connsiteY2879" fmla="*/ 63897 h 287258"/>
                <a:gd name="connsiteX2880" fmla="*/ 5228510 w 6857705"/>
                <a:gd name="connsiteY2880" fmla="*/ 63735 h 287258"/>
                <a:gd name="connsiteX2881" fmla="*/ 5225774 w 6857705"/>
                <a:gd name="connsiteY2881" fmla="*/ 65739 h 287258"/>
                <a:gd name="connsiteX2882" fmla="*/ 5229450 w 6857705"/>
                <a:gd name="connsiteY2882" fmla="*/ 70406 h 287258"/>
                <a:gd name="connsiteX2883" fmla="*/ 5240226 w 6857705"/>
                <a:gd name="connsiteY2883" fmla="*/ 69178 h 287258"/>
                <a:gd name="connsiteX2884" fmla="*/ 5235573 w 6857705"/>
                <a:gd name="connsiteY2884" fmla="*/ 67950 h 287258"/>
                <a:gd name="connsiteX2885" fmla="*/ 5228510 w 6857705"/>
                <a:gd name="connsiteY2885" fmla="*/ 63735 h 287258"/>
                <a:gd name="connsiteX2886" fmla="*/ 3522901 w 6857705"/>
                <a:gd name="connsiteY2886" fmla="*/ 63735 h 287258"/>
                <a:gd name="connsiteX2887" fmla="*/ 3520167 w 6857705"/>
                <a:gd name="connsiteY2887" fmla="*/ 65739 h 287258"/>
                <a:gd name="connsiteX2888" fmla="*/ 3523841 w 6857705"/>
                <a:gd name="connsiteY2888" fmla="*/ 70406 h 287258"/>
                <a:gd name="connsiteX2889" fmla="*/ 3534617 w 6857705"/>
                <a:gd name="connsiteY2889" fmla="*/ 69178 h 287258"/>
                <a:gd name="connsiteX2890" fmla="*/ 3529964 w 6857705"/>
                <a:gd name="connsiteY2890" fmla="*/ 67950 h 287258"/>
                <a:gd name="connsiteX2891" fmla="*/ 3522901 w 6857705"/>
                <a:gd name="connsiteY2891" fmla="*/ 63735 h 287258"/>
                <a:gd name="connsiteX2892" fmla="*/ 1813736 w 6857705"/>
                <a:gd name="connsiteY2892" fmla="*/ 63735 h 287258"/>
                <a:gd name="connsiteX2893" fmla="*/ 1811002 w 6857705"/>
                <a:gd name="connsiteY2893" fmla="*/ 65739 h 287258"/>
                <a:gd name="connsiteX2894" fmla="*/ 1814674 w 6857705"/>
                <a:gd name="connsiteY2894" fmla="*/ 70406 h 287258"/>
                <a:gd name="connsiteX2895" fmla="*/ 1825452 w 6857705"/>
                <a:gd name="connsiteY2895" fmla="*/ 69178 h 287258"/>
                <a:gd name="connsiteX2896" fmla="*/ 1820799 w 6857705"/>
                <a:gd name="connsiteY2896" fmla="*/ 67950 h 287258"/>
                <a:gd name="connsiteX2897" fmla="*/ 1813736 w 6857705"/>
                <a:gd name="connsiteY2897" fmla="*/ 63735 h 287258"/>
                <a:gd name="connsiteX2898" fmla="*/ 108130 w 6857705"/>
                <a:gd name="connsiteY2898" fmla="*/ 63735 h 287258"/>
                <a:gd name="connsiteX2899" fmla="*/ 105392 w 6857705"/>
                <a:gd name="connsiteY2899" fmla="*/ 65739 h 287258"/>
                <a:gd name="connsiteX2900" fmla="*/ 109066 w 6857705"/>
                <a:gd name="connsiteY2900" fmla="*/ 70406 h 287258"/>
                <a:gd name="connsiteX2901" fmla="*/ 119844 w 6857705"/>
                <a:gd name="connsiteY2901" fmla="*/ 69178 h 287258"/>
                <a:gd name="connsiteX2902" fmla="*/ 115189 w 6857705"/>
                <a:gd name="connsiteY2902" fmla="*/ 67950 h 287258"/>
                <a:gd name="connsiteX2903" fmla="*/ 108130 w 6857705"/>
                <a:gd name="connsiteY2903" fmla="*/ 63735 h 287258"/>
                <a:gd name="connsiteX2904" fmla="*/ 5803458 w 6857705"/>
                <a:gd name="connsiteY2904" fmla="*/ 57080 h 287258"/>
                <a:gd name="connsiteX2905" fmla="*/ 5801406 w 6857705"/>
                <a:gd name="connsiteY2905" fmla="*/ 59596 h 287258"/>
                <a:gd name="connsiteX2906" fmla="*/ 5804102 w 6857705"/>
                <a:gd name="connsiteY2906" fmla="*/ 61562 h 287258"/>
                <a:gd name="connsiteX2907" fmla="*/ 5809980 w 6857705"/>
                <a:gd name="connsiteY2907" fmla="*/ 68933 h 287258"/>
                <a:gd name="connsiteX2908" fmla="*/ 5806061 w 6857705"/>
                <a:gd name="connsiteY2908" fmla="*/ 57141 h 287258"/>
                <a:gd name="connsiteX2909" fmla="*/ 5803458 w 6857705"/>
                <a:gd name="connsiteY2909" fmla="*/ 57080 h 287258"/>
                <a:gd name="connsiteX2910" fmla="*/ 4097850 w 6857705"/>
                <a:gd name="connsiteY2910" fmla="*/ 57080 h 287258"/>
                <a:gd name="connsiteX2911" fmla="*/ 4095799 w 6857705"/>
                <a:gd name="connsiteY2911" fmla="*/ 59596 h 287258"/>
                <a:gd name="connsiteX2912" fmla="*/ 4098492 w 6857705"/>
                <a:gd name="connsiteY2912" fmla="*/ 61562 h 287258"/>
                <a:gd name="connsiteX2913" fmla="*/ 4104372 w 6857705"/>
                <a:gd name="connsiteY2913" fmla="*/ 68933 h 287258"/>
                <a:gd name="connsiteX2914" fmla="*/ 4100453 w 6857705"/>
                <a:gd name="connsiteY2914" fmla="*/ 57141 h 287258"/>
                <a:gd name="connsiteX2915" fmla="*/ 4097850 w 6857705"/>
                <a:gd name="connsiteY2915" fmla="*/ 57080 h 287258"/>
                <a:gd name="connsiteX2916" fmla="*/ 2388684 w 6857705"/>
                <a:gd name="connsiteY2916" fmla="*/ 57080 h 287258"/>
                <a:gd name="connsiteX2917" fmla="*/ 2386632 w 6857705"/>
                <a:gd name="connsiteY2917" fmla="*/ 59596 h 287258"/>
                <a:gd name="connsiteX2918" fmla="*/ 2389327 w 6857705"/>
                <a:gd name="connsiteY2918" fmla="*/ 61562 h 287258"/>
                <a:gd name="connsiteX2919" fmla="*/ 2395207 w 6857705"/>
                <a:gd name="connsiteY2919" fmla="*/ 68933 h 287258"/>
                <a:gd name="connsiteX2920" fmla="*/ 2391287 w 6857705"/>
                <a:gd name="connsiteY2920" fmla="*/ 57141 h 287258"/>
                <a:gd name="connsiteX2921" fmla="*/ 2388684 w 6857705"/>
                <a:gd name="connsiteY2921" fmla="*/ 57080 h 287258"/>
                <a:gd name="connsiteX2922" fmla="*/ 683077 w 6857705"/>
                <a:gd name="connsiteY2922" fmla="*/ 57080 h 287258"/>
                <a:gd name="connsiteX2923" fmla="*/ 681024 w 6857705"/>
                <a:gd name="connsiteY2923" fmla="*/ 59596 h 287258"/>
                <a:gd name="connsiteX2924" fmla="*/ 683720 w 6857705"/>
                <a:gd name="connsiteY2924" fmla="*/ 61562 h 287258"/>
                <a:gd name="connsiteX2925" fmla="*/ 689598 w 6857705"/>
                <a:gd name="connsiteY2925" fmla="*/ 68933 h 287258"/>
                <a:gd name="connsiteX2926" fmla="*/ 685681 w 6857705"/>
                <a:gd name="connsiteY2926" fmla="*/ 57141 h 287258"/>
                <a:gd name="connsiteX2927" fmla="*/ 683077 w 6857705"/>
                <a:gd name="connsiteY2927" fmla="*/ 57080 h 287258"/>
                <a:gd name="connsiteX2928" fmla="*/ 5235052 w 6857705"/>
                <a:gd name="connsiteY2928" fmla="*/ 56865 h 287258"/>
                <a:gd name="connsiteX2929" fmla="*/ 5230918 w 6857705"/>
                <a:gd name="connsiteY2929" fmla="*/ 60089 h 287258"/>
                <a:gd name="connsiteX2930" fmla="*/ 5239981 w 6857705"/>
                <a:gd name="connsiteY2930" fmla="*/ 68933 h 287258"/>
                <a:gd name="connsiteX2931" fmla="*/ 5239001 w 6857705"/>
                <a:gd name="connsiteY2931" fmla="*/ 59351 h 287258"/>
                <a:gd name="connsiteX2932" fmla="*/ 5235052 w 6857705"/>
                <a:gd name="connsiteY2932" fmla="*/ 56865 h 287258"/>
                <a:gd name="connsiteX2933" fmla="*/ 3529445 w 6857705"/>
                <a:gd name="connsiteY2933" fmla="*/ 56865 h 287258"/>
                <a:gd name="connsiteX2934" fmla="*/ 3525311 w 6857705"/>
                <a:gd name="connsiteY2934" fmla="*/ 60089 h 287258"/>
                <a:gd name="connsiteX2935" fmla="*/ 3534374 w 6857705"/>
                <a:gd name="connsiteY2935" fmla="*/ 68933 h 287258"/>
                <a:gd name="connsiteX2936" fmla="*/ 3533393 w 6857705"/>
                <a:gd name="connsiteY2936" fmla="*/ 59351 h 287258"/>
                <a:gd name="connsiteX2937" fmla="*/ 3529445 w 6857705"/>
                <a:gd name="connsiteY2937" fmla="*/ 56865 h 287258"/>
                <a:gd name="connsiteX2938" fmla="*/ 1820278 w 6857705"/>
                <a:gd name="connsiteY2938" fmla="*/ 56865 h 287258"/>
                <a:gd name="connsiteX2939" fmla="*/ 1816146 w 6857705"/>
                <a:gd name="connsiteY2939" fmla="*/ 60089 h 287258"/>
                <a:gd name="connsiteX2940" fmla="*/ 1825209 w 6857705"/>
                <a:gd name="connsiteY2940" fmla="*/ 68933 h 287258"/>
                <a:gd name="connsiteX2941" fmla="*/ 1824228 w 6857705"/>
                <a:gd name="connsiteY2941" fmla="*/ 59351 h 287258"/>
                <a:gd name="connsiteX2942" fmla="*/ 1820278 w 6857705"/>
                <a:gd name="connsiteY2942" fmla="*/ 56865 h 287258"/>
                <a:gd name="connsiteX2943" fmla="*/ 114670 w 6857705"/>
                <a:gd name="connsiteY2943" fmla="*/ 56865 h 287258"/>
                <a:gd name="connsiteX2944" fmla="*/ 110536 w 6857705"/>
                <a:gd name="connsiteY2944" fmla="*/ 60089 h 287258"/>
                <a:gd name="connsiteX2945" fmla="*/ 119599 w 6857705"/>
                <a:gd name="connsiteY2945" fmla="*/ 68933 h 287258"/>
                <a:gd name="connsiteX2946" fmla="*/ 118620 w 6857705"/>
                <a:gd name="connsiteY2946" fmla="*/ 59351 h 287258"/>
                <a:gd name="connsiteX2947" fmla="*/ 114670 w 6857705"/>
                <a:gd name="connsiteY2947" fmla="*/ 56865 h 287258"/>
                <a:gd name="connsiteX2948" fmla="*/ 6369447 w 6857705"/>
                <a:gd name="connsiteY2948" fmla="*/ 54438 h 287258"/>
                <a:gd name="connsiteX2949" fmla="*/ 6369690 w 6857705"/>
                <a:gd name="connsiteY2949" fmla="*/ 57878 h 287258"/>
                <a:gd name="connsiteX2950" fmla="*/ 6379000 w 6857705"/>
                <a:gd name="connsiteY2950" fmla="*/ 64757 h 287258"/>
                <a:gd name="connsiteX2951" fmla="*/ 6379000 w 6857705"/>
                <a:gd name="connsiteY2951" fmla="*/ 62054 h 287258"/>
                <a:gd name="connsiteX2952" fmla="*/ 6369447 w 6857705"/>
                <a:gd name="connsiteY2952" fmla="*/ 54438 h 287258"/>
                <a:gd name="connsiteX2953" fmla="*/ 4663839 w 6857705"/>
                <a:gd name="connsiteY2953" fmla="*/ 54438 h 287258"/>
                <a:gd name="connsiteX2954" fmla="*/ 4664084 w 6857705"/>
                <a:gd name="connsiteY2954" fmla="*/ 57878 h 287258"/>
                <a:gd name="connsiteX2955" fmla="*/ 4673392 w 6857705"/>
                <a:gd name="connsiteY2955" fmla="*/ 64757 h 287258"/>
                <a:gd name="connsiteX2956" fmla="*/ 4673392 w 6857705"/>
                <a:gd name="connsiteY2956" fmla="*/ 62054 h 287258"/>
                <a:gd name="connsiteX2957" fmla="*/ 4663839 w 6857705"/>
                <a:gd name="connsiteY2957" fmla="*/ 54438 h 287258"/>
                <a:gd name="connsiteX2958" fmla="*/ 2954673 w 6857705"/>
                <a:gd name="connsiteY2958" fmla="*/ 54438 h 287258"/>
                <a:gd name="connsiteX2959" fmla="*/ 2954919 w 6857705"/>
                <a:gd name="connsiteY2959" fmla="*/ 57878 h 287258"/>
                <a:gd name="connsiteX2960" fmla="*/ 2964225 w 6857705"/>
                <a:gd name="connsiteY2960" fmla="*/ 64757 h 287258"/>
                <a:gd name="connsiteX2961" fmla="*/ 2964225 w 6857705"/>
                <a:gd name="connsiteY2961" fmla="*/ 62054 h 287258"/>
                <a:gd name="connsiteX2962" fmla="*/ 2954673 w 6857705"/>
                <a:gd name="connsiteY2962" fmla="*/ 54438 h 287258"/>
                <a:gd name="connsiteX2963" fmla="*/ 1249065 w 6857705"/>
                <a:gd name="connsiteY2963" fmla="*/ 54438 h 287258"/>
                <a:gd name="connsiteX2964" fmla="*/ 1249310 w 6857705"/>
                <a:gd name="connsiteY2964" fmla="*/ 57878 h 287258"/>
                <a:gd name="connsiteX2965" fmla="*/ 1258617 w 6857705"/>
                <a:gd name="connsiteY2965" fmla="*/ 64757 h 287258"/>
                <a:gd name="connsiteX2966" fmla="*/ 1258617 w 6857705"/>
                <a:gd name="connsiteY2966" fmla="*/ 62054 h 287258"/>
                <a:gd name="connsiteX2967" fmla="*/ 1249065 w 6857705"/>
                <a:gd name="connsiteY2967" fmla="*/ 54438 h 287258"/>
                <a:gd name="connsiteX2968" fmla="*/ 5218181 w 6857705"/>
                <a:gd name="connsiteY2968" fmla="*/ 41908 h 287258"/>
                <a:gd name="connsiteX2969" fmla="*/ 5224060 w 6857705"/>
                <a:gd name="connsiteY2969" fmla="*/ 51490 h 287258"/>
                <a:gd name="connsiteX2970" fmla="*/ 5218181 w 6857705"/>
                <a:gd name="connsiteY2970" fmla="*/ 41908 h 287258"/>
                <a:gd name="connsiteX2971" fmla="*/ 3512574 w 6857705"/>
                <a:gd name="connsiteY2971" fmla="*/ 41908 h 287258"/>
                <a:gd name="connsiteX2972" fmla="*/ 3518452 w 6857705"/>
                <a:gd name="connsiteY2972" fmla="*/ 51490 h 287258"/>
                <a:gd name="connsiteX2973" fmla="*/ 3512574 w 6857705"/>
                <a:gd name="connsiteY2973" fmla="*/ 41908 h 287258"/>
                <a:gd name="connsiteX2974" fmla="*/ 1803407 w 6857705"/>
                <a:gd name="connsiteY2974" fmla="*/ 41908 h 287258"/>
                <a:gd name="connsiteX2975" fmla="*/ 1809285 w 6857705"/>
                <a:gd name="connsiteY2975" fmla="*/ 51490 h 287258"/>
                <a:gd name="connsiteX2976" fmla="*/ 1803407 w 6857705"/>
                <a:gd name="connsiteY2976" fmla="*/ 41908 h 287258"/>
                <a:gd name="connsiteX2977" fmla="*/ 97799 w 6857705"/>
                <a:gd name="connsiteY2977" fmla="*/ 41908 h 287258"/>
                <a:gd name="connsiteX2978" fmla="*/ 103678 w 6857705"/>
                <a:gd name="connsiteY2978" fmla="*/ 51490 h 287258"/>
                <a:gd name="connsiteX2979" fmla="*/ 97799 w 6857705"/>
                <a:gd name="connsiteY2979" fmla="*/ 41908 h 287258"/>
                <a:gd name="connsiteX2980" fmla="*/ 6355730 w 6857705"/>
                <a:gd name="connsiteY2980" fmla="*/ 41664 h 287258"/>
                <a:gd name="connsiteX2981" fmla="*/ 6361608 w 6857705"/>
                <a:gd name="connsiteY2981" fmla="*/ 51490 h 287258"/>
                <a:gd name="connsiteX2982" fmla="*/ 6355730 w 6857705"/>
                <a:gd name="connsiteY2982" fmla="*/ 41664 h 287258"/>
                <a:gd name="connsiteX2983" fmla="*/ 4650122 w 6857705"/>
                <a:gd name="connsiteY2983" fmla="*/ 41664 h 287258"/>
                <a:gd name="connsiteX2984" fmla="*/ 4656000 w 6857705"/>
                <a:gd name="connsiteY2984" fmla="*/ 51490 h 287258"/>
                <a:gd name="connsiteX2985" fmla="*/ 4650122 w 6857705"/>
                <a:gd name="connsiteY2985" fmla="*/ 41664 h 287258"/>
                <a:gd name="connsiteX2986" fmla="*/ 2940956 w 6857705"/>
                <a:gd name="connsiteY2986" fmla="*/ 41664 h 287258"/>
                <a:gd name="connsiteX2987" fmla="*/ 2946835 w 6857705"/>
                <a:gd name="connsiteY2987" fmla="*/ 51490 h 287258"/>
                <a:gd name="connsiteX2988" fmla="*/ 2940956 w 6857705"/>
                <a:gd name="connsiteY2988" fmla="*/ 41664 h 287258"/>
                <a:gd name="connsiteX2989" fmla="*/ 1235348 w 6857705"/>
                <a:gd name="connsiteY2989" fmla="*/ 41664 h 287258"/>
                <a:gd name="connsiteX2990" fmla="*/ 1241226 w 6857705"/>
                <a:gd name="connsiteY2990" fmla="*/ 51490 h 287258"/>
                <a:gd name="connsiteX2991" fmla="*/ 1235348 w 6857705"/>
                <a:gd name="connsiteY2991" fmla="*/ 41664 h 287258"/>
                <a:gd name="connsiteX2992" fmla="*/ 6636782 w 6857705"/>
                <a:gd name="connsiteY2992" fmla="*/ 36947 h 287258"/>
                <a:gd name="connsiteX2993" fmla="*/ 6636933 w 6857705"/>
                <a:gd name="connsiteY2993" fmla="*/ 36995 h 287258"/>
                <a:gd name="connsiteX2994" fmla="*/ 6636687 w 6857705"/>
                <a:gd name="connsiteY2994" fmla="*/ 36995 h 287258"/>
                <a:gd name="connsiteX2995" fmla="*/ 3219377 w 6857705"/>
                <a:gd name="connsiteY2995" fmla="*/ 32345 h 287258"/>
                <a:gd name="connsiteX2996" fmla="*/ 3221620 w 6857705"/>
                <a:gd name="connsiteY2996" fmla="*/ 34440 h 287258"/>
                <a:gd name="connsiteX2997" fmla="*/ 3221536 w 6857705"/>
                <a:gd name="connsiteY2997" fmla="*/ 33617 h 287258"/>
                <a:gd name="connsiteX2998" fmla="*/ 6059340 w 6857705"/>
                <a:gd name="connsiteY2998" fmla="*/ 30116 h 287258"/>
                <a:gd name="connsiteX2999" fmla="*/ 6066932 w 6857705"/>
                <a:gd name="connsiteY2999" fmla="*/ 35276 h 287258"/>
                <a:gd name="connsiteX3000" fmla="*/ 6068403 w 6857705"/>
                <a:gd name="connsiteY3000" fmla="*/ 33310 h 287258"/>
                <a:gd name="connsiteX3001" fmla="*/ 6059340 w 6857705"/>
                <a:gd name="connsiteY3001" fmla="*/ 30116 h 287258"/>
                <a:gd name="connsiteX3002" fmla="*/ 4353731 w 6857705"/>
                <a:gd name="connsiteY3002" fmla="*/ 30116 h 287258"/>
                <a:gd name="connsiteX3003" fmla="*/ 4361325 w 6857705"/>
                <a:gd name="connsiteY3003" fmla="*/ 35276 h 287258"/>
                <a:gd name="connsiteX3004" fmla="*/ 4362795 w 6857705"/>
                <a:gd name="connsiteY3004" fmla="*/ 33310 h 287258"/>
                <a:gd name="connsiteX3005" fmla="*/ 4353731 w 6857705"/>
                <a:gd name="connsiteY3005" fmla="*/ 30116 h 287258"/>
                <a:gd name="connsiteX3006" fmla="*/ 2644566 w 6857705"/>
                <a:gd name="connsiteY3006" fmla="*/ 30116 h 287258"/>
                <a:gd name="connsiteX3007" fmla="*/ 2652161 w 6857705"/>
                <a:gd name="connsiteY3007" fmla="*/ 35276 h 287258"/>
                <a:gd name="connsiteX3008" fmla="*/ 2653631 w 6857705"/>
                <a:gd name="connsiteY3008" fmla="*/ 33310 h 287258"/>
                <a:gd name="connsiteX3009" fmla="*/ 2644566 w 6857705"/>
                <a:gd name="connsiteY3009" fmla="*/ 30116 h 287258"/>
                <a:gd name="connsiteX3010" fmla="*/ 938957 w 6857705"/>
                <a:gd name="connsiteY3010" fmla="*/ 30116 h 287258"/>
                <a:gd name="connsiteX3011" fmla="*/ 946551 w 6857705"/>
                <a:gd name="connsiteY3011" fmla="*/ 35276 h 287258"/>
                <a:gd name="connsiteX3012" fmla="*/ 948021 w 6857705"/>
                <a:gd name="connsiteY3012" fmla="*/ 33310 h 287258"/>
                <a:gd name="connsiteX3013" fmla="*/ 938957 w 6857705"/>
                <a:gd name="connsiteY3013" fmla="*/ 30116 h 287258"/>
                <a:gd name="connsiteX3014" fmla="*/ 4922921 w 6857705"/>
                <a:gd name="connsiteY3014" fmla="*/ 29921 h 287258"/>
                <a:gd name="connsiteX3015" fmla="*/ 4923410 w 6857705"/>
                <a:gd name="connsiteY3015" fmla="*/ 30875 h 287258"/>
                <a:gd name="connsiteX3016" fmla="*/ 4928651 w 6857705"/>
                <a:gd name="connsiteY3016" fmla="*/ 35767 h 287258"/>
                <a:gd name="connsiteX3017" fmla="*/ 4930119 w 6857705"/>
                <a:gd name="connsiteY3017" fmla="*/ 34047 h 287258"/>
                <a:gd name="connsiteX3018" fmla="*/ 1508146 w 6857705"/>
                <a:gd name="connsiteY3018" fmla="*/ 29921 h 287258"/>
                <a:gd name="connsiteX3019" fmla="*/ 1508637 w 6857705"/>
                <a:gd name="connsiteY3019" fmla="*/ 30875 h 287258"/>
                <a:gd name="connsiteX3020" fmla="*/ 1513876 w 6857705"/>
                <a:gd name="connsiteY3020" fmla="*/ 35767 h 287258"/>
                <a:gd name="connsiteX3021" fmla="*/ 1515346 w 6857705"/>
                <a:gd name="connsiteY3021" fmla="*/ 34047 h 287258"/>
                <a:gd name="connsiteX3022" fmla="*/ 5311017 w 6857705"/>
                <a:gd name="connsiteY3022" fmla="*/ 29871 h 287258"/>
                <a:gd name="connsiteX3023" fmla="*/ 5308813 w 6857705"/>
                <a:gd name="connsiteY3023" fmla="*/ 31591 h 287258"/>
                <a:gd name="connsiteX3024" fmla="*/ 5314446 w 6857705"/>
                <a:gd name="connsiteY3024" fmla="*/ 36258 h 287258"/>
                <a:gd name="connsiteX3025" fmla="*/ 5311017 w 6857705"/>
                <a:gd name="connsiteY3025" fmla="*/ 29871 h 287258"/>
                <a:gd name="connsiteX3026" fmla="*/ 3605409 w 6857705"/>
                <a:gd name="connsiteY3026" fmla="*/ 29871 h 287258"/>
                <a:gd name="connsiteX3027" fmla="*/ 3603205 w 6857705"/>
                <a:gd name="connsiteY3027" fmla="*/ 31591 h 287258"/>
                <a:gd name="connsiteX3028" fmla="*/ 3608837 w 6857705"/>
                <a:gd name="connsiteY3028" fmla="*/ 36258 h 287258"/>
                <a:gd name="connsiteX3029" fmla="*/ 3605409 w 6857705"/>
                <a:gd name="connsiteY3029" fmla="*/ 29871 h 287258"/>
                <a:gd name="connsiteX3030" fmla="*/ 1896244 w 6857705"/>
                <a:gd name="connsiteY3030" fmla="*/ 29871 h 287258"/>
                <a:gd name="connsiteX3031" fmla="*/ 1894039 w 6857705"/>
                <a:gd name="connsiteY3031" fmla="*/ 31591 h 287258"/>
                <a:gd name="connsiteX3032" fmla="*/ 1899672 w 6857705"/>
                <a:gd name="connsiteY3032" fmla="*/ 36258 h 287258"/>
                <a:gd name="connsiteX3033" fmla="*/ 1896244 w 6857705"/>
                <a:gd name="connsiteY3033" fmla="*/ 29871 h 287258"/>
                <a:gd name="connsiteX3034" fmla="*/ 190635 w 6857705"/>
                <a:gd name="connsiteY3034" fmla="*/ 29871 h 287258"/>
                <a:gd name="connsiteX3035" fmla="*/ 188431 w 6857705"/>
                <a:gd name="connsiteY3035" fmla="*/ 31591 h 287258"/>
                <a:gd name="connsiteX3036" fmla="*/ 194064 w 6857705"/>
                <a:gd name="connsiteY3036" fmla="*/ 36258 h 287258"/>
                <a:gd name="connsiteX3037" fmla="*/ 190635 w 6857705"/>
                <a:gd name="connsiteY3037" fmla="*/ 29871 h 287258"/>
                <a:gd name="connsiteX3038" fmla="*/ 5880526 w 6857705"/>
                <a:gd name="connsiteY3038" fmla="*/ 29870 h 287258"/>
                <a:gd name="connsiteX3039" fmla="*/ 5878812 w 6857705"/>
                <a:gd name="connsiteY3039" fmla="*/ 32082 h 287258"/>
                <a:gd name="connsiteX3040" fmla="*/ 5885915 w 6857705"/>
                <a:gd name="connsiteY3040" fmla="*/ 36995 h 287258"/>
                <a:gd name="connsiteX3041" fmla="*/ 5880526 w 6857705"/>
                <a:gd name="connsiteY3041" fmla="*/ 29870 h 287258"/>
                <a:gd name="connsiteX3042" fmla="*/ 4174917 w 6857705"/>
                <a:gd name="connsiteY3042" fmla="*/ 29870 h 287258"/>
                <a:gd name="connsiteX3043" fmla="*/ 4173204 w 6857705"/>
                <a:gd name="connsiteY3043" fmla="*/ 32082 h 287258"/>
                <a:gd name="connsiteX3044" fmla="*/ 4180307 w 6857705"/>
                <a:gd name="connsiteY3044" fmla="*/ 36995 h 287258"/>
                <a:gd name="connsiteX3045" fmla="*/ 4174917 w 6857705"/>
                <a:gd name="connsiteY3045" fmla="*/ 29870 h 287258"/>
                <a:gd name="connsiteX3046" fmla="*/ 2465750 w 6857705"/>
                <a:gd name="connsiteY3046" fmla="*/ 29870 h 287258"/>
                <a:gd name="connsiteX3047" fmla="*/ 2464039 w 6857705"/>
                <a:gd name="connsiteY3047" fmla="*/ 32082 h 287258"/>
                <a:gd name="connsiteX3048" fmla="*/ 2471142 w 6857705"/>
                <a:gd name="connsiteY3048" fmla="*/ 36995 h 287258"/>
                <a:gd name="connsiteX3049" fmla="*/ 2465750 w 6857705"/>
                <a:gd name="connsiteY3049" fmla="*/ 29870 h 287258"/>
                <a:gd name="connsiteX3050" fmla="*/ 760144 w 6857705"/>
                <a:gd name="connsiteY3050" fmla="*/ 29870 h 287258"/>
                <a:gd name="connsiteX3051" fmla="*/ 758430 w 6857705"/>
                <a:gd name="connsiteY3051" fmla="*/ 32082 h 287258"/>
                <a:gd name="connsiteX3052" fmla="*/ 765535 w 6857705"/>
                <a:gd name="connsiteY3052" fmla="*/ 36995 h 287258"/>
                <a:gd name="connsiteX3053" fmla="*/ 760144 w 6857705"/>
                <a:gd name="connsiteY3053" fmla="*/ 29870 h 287258"/>
                <a:gd name="connsiteX3054" fmla="*/ 5489095 w 6857705"/>
                <a:gd name="connsiteY3054" fmla="*/ 29134 h 287258"/>
                <a:gd name="connsiteX3055" fmla="*/ 5496200 w 6857705"/>
                <a:gd name="connsiteY3055" fmla="*/ 35767 h 287258"/>
                <a:gd name="connsiteX3056" fmla="*/ 5497670 w 6857705"/>
                <a:gd name="connsiteY3056" fmla="*/ 34047 h 287258"/>
                <a:gd name="connsiteX3057" fmla="*/ 5489095 w 6857705"/>
                <a:gd name="connsiteY3057" fmla="*/ 29134 h 287258"/>
                <a:gd name="connsiteX3058" fmla="*/ 3783488 w 6857705"/>
                <a:gd name="connsiteY3058" fmla="*/ 29134 h 287258"/>
                <a:gd name="connsiteX3059" fmla="*/ 3790593 w 6857705"/>
                <a:gd name="connsiteY3059" fmla="*/ 35767 h 287258"/>
                <a:gd name="connsiteX3060" fmla="*/ 3792061 w 6857705"/>
                <a:gd name="connsiteY3060" fmla="*/ 34047 h 287258"/>
                <a:gd name="connsiteX3061" fmla="*/ 3783488 w 6857705"/>
                <a:gd name="connsiteY3061" fmla="*/ 29134 h 287258"/>
                <a:gd name="connsiteX3062" fmla="*/ 2074321 w 6857705"/>
                <a:gd name="connsiteY3062" fmla="*/ 29134 h 287258"/>
                <a:gd name="connsiteX3063" fmla="*/ 2081426 w 6857705"/>
                <a:gd name="connsiteY3063" fmla="*/ 35767 h 287258"/>
                <a:gd name="connsiteX3064" fmla="*/ 2082896 w 6857705"/>
                <a:gd name="connsiteY3064" fmla="*/ 34047 h 287258"/>
                <a:gd name="connsiteX3065" fmla="*/ 2074321 w 6857705"/>
                <a:gd name="connsiteY3065" fmla="*/ 29134 h 287258"/>
                <a:gd name="connsiteX3066" fmla="*/ 368713 w 6857705"/>
                <a:gd name="connsiteY3066" fmla="*/ 29134 h 287258"/>
                <a:gd name="connsiteX3067" fmla="*/ 375818 w 6857705"/>
                <a:gd name="connsiteY3067" fmla="*/ 35767 h 287258"/>
                <a:gd name="connsiteX3068" fmla="*/ 377287 w 6857705"/>
                <a:gd name="connsiteY3068" fmla="*/ 34047 h 287258"/>
                <a:gd name="connsiteX3069" fmla="*/ 368713 w 6857705"/>
                <a:gd name="connsiteY3069" fmla="*/ 29134 h 287258"/>
                <a:gd name="connsiteX3070" fmla="*/ 6627869 w 6857705"/>
                <a:gd name="connsiteY3070" fmla="*/ 28643 h 287258"/>
                <a:gd name="connsiteX3071" fmla="*/ 6631206 w 6857705"/>
                <a:gd name="connsiteY3071" fmla="*/ 35121 h 287258"/>
                <a:gd name="connsiteX3072" fmla="*/ 6636651 w 6857705"/>
                <a:gd name="connsiteY3072" fmla="*/ 36903 h 287258"/>
                <a:gd name="connsiteX3073" fmla="*/ 6636687 w 6857705"/>
                <a:gd name="connsiteY3073" fmla="*/ 37241 h 287258"/>
                <a:gd name="connsiteX3074" fmla="*/ 6636933 w 6857705"/>
                <a:gd name="connsiteY3074" fmla="*/ 36995 h 287258"/>
                <a:gd name="connsiteX3075" fmla="*/ 6640115 w 6857705"/>
                <a:gd name="connsiteY3075" fmla="*/ 41417 h 287258"/>
                <a:gd name="connsiteX3076" fmla="*/ 6641342 w 6857705"/>
                <a:gd name="connsiteY3076" fmla="*/ 36258 h 287258"/>
                <a:gd name="connsiteX3077" fmla="*/ 6639014 w 6857705"/>
                <a:gd name="connsiteY3077" fmla="*/ 35798 h 287258"/>
                <a:gd name="connsiteX3078" fmla="*/ 6636782 w 6857705"/>
                <a:gd name="connsiteY3078" fmla="*/ 36947 h 287258"/>
                <a:gd name="connsiteX3079" fmla="*/ 6636651 w 6857705"/>
                <a:gd name="connsiteY3079" fmla="*/ 36903 h 287258"/>
                <a:gd name="connsiteX3080" fmla="*/ 6636308 w 6857705"/>
                <a:gd name="connsiteY3080" fmla="*/ 33617 h 287258"/>
                <a:gd name="connsiteX3081" fmla="*/ 6627869 w 6857705"/>
                <a:gd name="connsiteY3081" fmla="*/ 28643 h 287258"/>
                <a:gd name="connsiteX3082" fmla="*/ 4912249 w 6857705"/>
                <a:gd name="connsiteY3082" fmla="*/ 19625 h 287258"/>
                <a:gd name="connsiteX3083" fmla="*/ 4913142 w 6857705"/>
                <a:gd name="connsiteY3083" fmla="*/ 21825 h 287258"/>
                <a:gd name="connsiteX3084" fmla="*/ 4913172 w 6857705"/>
                <a:gd name="connsiteY3084" fmla="*/ 21844 h 287258"/>
                <a:gd name="connsiteX3085" fmla="*/ 4912706 w 6857705"/>
                <a:gd name="connsiteY3085" fmla="*/ 20112 h 287258"/>
                <a:gd name="connsiteX3086" fmla="*/ 1497475 w 6857705"/>
                <a:gd name="connsiteY3086" fmla="*/ 19625 h 287258"/>
                <a:gd name="connsiteX3087" fmla="*/ 1498368 w 6857705"/>
                <a:gd name="connsiteY3087" fmla="*/ 21825 h 287258"/>
                <a:gd name="connsiteX3088" fmla="*/ 1498399 w 6857705"/>
                <a:gd name="connsiteY3088" fmla="*/ 21844 h 287258"/>
                <a:gd name="connsiteX3089" fmla="*/ 1497932 w 6857705"/>
                <a:gd name="connsiteY3089" fmla="*/ 20112 h 287258"/>
                <a:gd name="connsiteX3090" fmla="*/ 5171580 w 6857705"/>
                <a:gd name="connsiteY3090" fmla="*/ 15468 h 287258"/>
                <a:gd name="connsiteX3091" fmla="*/ 5158413 w 6857705"/>
                <a:gd name="connsiteY3091" fmla="*/ 23484 h 287258"/>
                <a:gd name="connsiteX3092" fmla="*/ 5136904 w 6857705"/>
                <a:gd name="connsiteY3092" fmla="*/ 45394 h 287258"/>
                <a:gd name="connsiteX3093" fmla="*/ 5136836 w 6857705"/>
                <a:gd name="connsiteY3093" fmla="*/ 45593 h 287258"/>
                <a:gd name="connsiteX3094" fmla="*/ 5121778 w 6857705"/>
                <a:gd name="connsiteY3094" fmla="*/ 64756 h 287258"/>
                <a:gd name="connsiteX3095" fmla="*/ 5127489 w 6857705"/>
                <a:gd name="connsiteY3095" fmla="*/ 64756 h 287258"/>
                <a:gd name="connsiteX3096" fmla="*/ 5131020 w 6857705"/>
                <a:gd name="connsiteY3096" fmla="*/ 63897 h 287258"/>
                <a:gd name="connsiteX3097" fmla="*/ 5141246 w 6857705"/>
                <a:gd name="connsiteY3097" fmla="*/ 63529 h 287258"/>
                <a:gd name="connsiteX3098" fmla="*/ 5142415 w 6857705"/>
                <a:gd name="connsiteY3098" fmla="*/ 64756 h 287258"/>
                <a:gd name="connsiteX3099" fmla="*/ 5221609 w 6857705"/>
                <a:gd name="connsiteY3099" fmla="*/ 64756 h 287258"/>
                <a:gd name="connsiteX3100" fmla="*/ 5183643 w 6857705"/>
                <a:gd name="connsiteY3100" fmla="*/ 24957 h 287258"/>
                <a:gd name="connsiteX3101" fmla="*/ 5171580 w 6857705"/>
                <a:gd name="connsiteY3101" fmla="*/ 15468 h 287258"/>
                <a:gd name="connsiteX3102" fmla="*/ 3465971 w 6857705"/>
                <a:gd name="connsiteY3102" fmla="*/ 15468 h 287258"/>
                <a:gd name="connsiteX3103" fmla="*/ 3452805 w 6857705"/>
                <a:gd name="connsiteY3103" fmla="*/ 23484 h 287258"/>
                <a:gd name="connsiteX3104" fmla="*/ 3421696 w 6857705"/>
                <a:gd name="connsiteY3104" fmla="*/ 55175 h 287258"/>
                <a:gd name="connsiteX3105" fmla="*/ 3413123 w 6857705"/>
                <a:gd name="connsiteY3105" fmla="*/ 64756 h 287258"/>
                <a:gd name="connsiteX3106" fmla="*/ 3423408 w 6857705"/>
                <a:gd name="connsiteY3106" fmla="*/ 64756 h 287258"/>
                <a:gd name="connsiteX3107" fmla="*/ 3432081 w 6857705"/>
                <a:gd name="connsiteY3107" fmla="*/ 63529 h 287258"/>
                <a:gd name="connsiteX3108" fmla="*/ 3433250 w 6857705"/>
                <a:gd name="connsiteY3108" fmla="*/ 64756 h 287258"/>
                <a:gd name="connsiteX3109" fmla="*/ 3516002 w 6857705"/>
                <a:gd name="connsiteY3109" fmla="*/ 64756 h 287258"/>
                <a:gd name="connsiteX3110" fmla="*/ 3478034 w 6857705"/>
                <a:gd name="connsiteY3110" fmla="*/ 24957 h 287258"/>
                <a:gd name="connsiteX3111" fmla="*/ 3465971 w 6857705"/>
                <a:gd name="connsiteY3111" fmla="*/ 15468 h 287258"/>
                <a:gd name="connsiteX3112" fmla="*/ 1756805 w 6857705"/>
                <a:gd name="connsiteY3112" fmla="*/ 15468 h 287258"/>
                <a:gd name="connsiteX3113" fmla="*/ 1743640 w 6857705"/>
                <a:gd name="connsiteY3113" fmla="*/ 23484 h 287258"/>
                <a:gd name="connsiteX3114" fmla="*/ 1722133 w 6857705"/>
                <a:gd name="connsiteY3114" fmla="*/ 45394 h 287258"/>
                <a:gd name="connsiteX3115" fmla="*/ 1722065 w 6857705"/>
                <a:gd name="connsiteY3115" fmla="*/ 45593 h 287258"/>
                <a:gd name="connsiteX3116" fmla="*/ 1707003 w 6857705"/>
                <a:gd name="connsiteY3116" fmla="*/ 64756 h 287258"/>
                <a:gd name="connsiteX3117" fmla="*/ 1712716 w 6857705"/>
                <a:gd name="connsiteY3117" fmla="*/ 64756 h 287258"/>
                <a:gd name="connsiteX3118" fmla="*/ 1716247 w 6857705"/>
                <a:gd name="connsiteY3118" fmla="*/ 63897 h 287258"/>
                <a:gd name="connsiteX3119" fmla="*/ 1726471 w 6857705"/>
                <a:gd name="connsiteY3119" fmla="*/ 63529 h 287258"/>
                <a:gd name="connsiteX3120" fmla="*/ 1727642 w 6857705"/>
                <a:gd name="connsiteY3120" fmla="*/ 64756 h 287258"/>
                <a:gd name="connsiteX3121" fmla="*/ 1806837 w 6857705"/>
                <a:gd name="connsiteY3121" fmla="*/ 64756 h 287258"/>
                <a:gd name="connsiteX3122" fmla="*/ 1768869 w 6857705"/>
                <a:gd name="connsiteY3122" fmla="*/ 24957 h 287258"/>
                <a:gd name="connsiteX3123" fmla="*/ 1756805 w 6857705"/>
                <a:gd name="connsiteY3123" fmla="*/ 15468 h 287258"/>
                <a:gd name="connsiteX3124" fmla="*/ 51198 w 6857705"/>
                <a:gd name="connsiteY3124" fmla="*/ 15468 h 287258"/>
                <a:gd name="connsiteX3125" fmla="*/ 38031 w 6857705"/>
                <a:gd name="connsiteY3125" fmla="*/ 23484 h 287258"/>
                <a:gd name="connsiteX3126" fmla="*/ 18625 w 6857705"/>
                <a:gd name="connsiteY3126" fmla="*/ 43252 h 287258"/>
                <a:gd name="connsiteX3127" fmla="*/ 17832 w 6857705"/>
                <a:gd name="connsiteY3127" fmla="*/ 45593 h 287258"/>
                <a:gd name="connsiteX3128" fmla="*/ 2772 w 6857705"/>
                <a:gd name="connsiteY3128" fmla="*/ 64756 h 287258"/>
                <a:gd name="connsiteX3129" fmla="*/ 13568 w 6857705"/>
                <a:gd name="connsiteY3129" fmla="*/ 64756 h 287258"/>
                <a:gd name="connsiteX3130" fmla="*/ 22241 w 6857705"/>
                <a:gd name="connsiteY3130" fmla="*/ 63529 h 287258"/>
                <a:gd name="connsiteX3131" fmla="*/ 23411 w 6857705"/>
                <a:gd name="connsiteY3131" fmla="*/ 64756 h 287258"/>
                <a:gd name="connsiteX3132" fmla="*/ 101229 w 6857705"/>
                <a:gd name="connsiteY3132" fmla="*/ 64756 h 287258"/>
                <a:gd name="connsiteX3133" fmla="*/ 63260 w 6857705"/>
                <a:gd name="connsiteY3133" fmla="*/ 24957 h 287258"/>
                <a:gd name="connsiteX3134" fmla="*/ 51198 w 6857705"/>
                <a:gd name="connsiteY3134" fmla="*/ 15468 h 287258"/>
                <a:gd name="connsiteX3135" fmla="*/ 6311148 w 6857705"/>
                <a:gd name="connsiteY3135" fmla="*/ 15130 h 287258"/>
                <a:gd name="connsiteX3136" fmla="*/ 6261667 w 6857705"/>
                <a:gd name="connsiteY3136" fmla="*/ 64756 h 287258"/>
                <a:gd name="connsiteX3137" fmla="*/ 6358425 w 6857705"/>
                <a:gd name="connsiteY3137" fmla="*/ 64756 h 287258"/>
                <a:gd name="connsiteX3138" fmla="*/ 6311148 w 6857705"/>
                <a:gd name="connsiteY3138" fmla="*/ 15130 h 287258"/>
                <a:gd name="connsiteX3139" fmla="*/ 4605540 w 6857705"/>
                <a:gd name="connsiteY3139" fmla="*/ 15130 h 287258"/>
                <a:gd name="connsiteX3140" fmla="*/ 4556060 w 6857705"/>
                <a:gd name="connsiteY3140" fmla="*/ 64756 h 287258"/>
                <a:gd name="connsiteX3141" fmla="*/ 4652816 w 6857705"/>
                <a:gd name="connsiteY3141" fmla="*/ 64756 h 287258"/>
                <a:gd name="connsiteX3142" fmla="*/ 4605540 w 6857705"/>
                <a:gd name="connsiteY3142" fmla="*/ 15130 h 287258"/>
                <a:gd name="connsiteX3143" fmla="*/ 2896374 w 6857705"/>
                <a:gd name="connsiteY3143" fmla="*/ 15130 h 287258"/>
                <a:gd name="connsiteX3144" fmla="*/ 2846893 w 6857705"/>
                <a:gd name="connsiteY3144" fmla="*/ 64756 h 287258"/>
                <a:gd name="connsiteX3145" fmla="*/ 2943651 w 6857705"/>
                <a:gd name="connsiteY3145" fmla="*/ 64756 h 287258"/>
                <a:gd name="connsiteX3146" fmla="*/ 2896374 w 6857705"/>
                <a:gd name="connsiteY3146" fmla="*/ 15130 h 287258"/>
                <a:gd name="connsiteX3147" fmla="*/ 1190766 w 6857705"/>
                <a:gd name="connsiteY3147" fmla="*/ 15130 h 287258"/>
                <a:gd name="connsiteX3148" fmla="*/ 1141287 w 6857705"/>
                <a:gd name="connsiteY3148" fmla="*/ 64756 h 287258"/>
                <a:gd name="connsiteX3149" fmla="*/ 1238043 w 6857705"/>
                <a:gd name="connsiteY3149" fmla="*/ 64756 h 287258"/>
                <a:gd name="connsiteX3150" fmla="*/ 1190766 w 6857705"/>
                <a:gd name="connsiteY3150" fmla="*/ 15130 h 287258"/>
                <a:gd name="connsiteX3151" fmla="*/ 5591792 w 6857705"/>
                <a:gd name="connsiteY3151" fmla="*/ 14547 h 287258"/>
                <a:gd name="connsiteX3152" fmla="*/ 5588302 w 6857705"/>
                <a:gd name="connsiteY3152" fmla="*/ 14639 h 287258"/>
                <a:gd name="connsiteX3153" fmla="*/ 5538576 w 6857705"/>
                <a:gd name="connsiteY3153" fmla="*/ 16605 h 287258"/>
                <a:gd name="connsiteX3154" fmla="*/ 5495708 w 6857705"/>
                <a:gd name="connsiteY3154" fmla="*/ 14885 h 287258"/>
                <a:gd name="connsiteX3155" fmla="*/ 5540779 w 6857705"/>
                <a:gd name="connsiteY3155" fmla="*/ 62792 h 287258"/>
                <a:gd name="connsiteX3156" fmla="*/ 5550577 w 6857705"/>
                <a:gd name="connsiteY3156" fmla="*/ 62545 h 287258"/>
                <a:gd name="connsiteX3157" fmla="*/ 5591240 w 6857705"/>
                <a:gd name="connsiteY3157" fmla="*/ 21764 h 287258"/>
                <a:gd name="connsiteX3158" fmla="*/ 5594179 w 6857705"/>
                <a:gd name="connsiteY3158" fmla="*/ 16851 h 287258"/>
                <a:gd name="connsiteX3159" fmla="*/ 5591792 w 6857705"/>
                <a:gd name="connsiteY3159" fmla="*/ 14547 h 287258"/>
                <a:gd name="connsiteX3160" fmla="*/ 3886183 w 6857705"/>
                <a:gd name="connsiteY3160" fmla="*/ 14547 h 287258"/>
                <a:gd name="connsiteX3161" fmla="*/ 3882693 w 6857705"/>
                <a:gd name="connsiteY3161" fmla="*/ 14639 h 287258"/>
                <a:gd name="connsiteX3162" fmla="*/ 3832967 w 6857705"/>
                <a:gd name="connsiteY3162" fmla="*/ 16605 h 287258"/>
                <a:gd name="connsiteX3163" fmla="*/ 3790102 w 6857705"/>
                <a:gd name="connsiteY3163" fmla="*/ 14885 h 287258"/>
                <a:gd name="connsiteX3164" fmla="*/ 3835173 w 6857705"/>
                <a:gd name="connsiteY3164" fmla="*/ 62792 h 287258"/>
                <a:gd name="connsiteX3165" fmla="*/ 3844970 w 6857705"/>
                <a:gd name="connsiteY3165" fmla="*/ 62545 h 287258"/>
                <a:gd name="connsiteX3166" fmla="*/ 3885631 w 6857705"/>
                <a:gd name="connsiteY3166" fmla="*/ 21764 h 287258"/>
                <a:gd name="connsiteX3167" fmla="*/ 3888573 w 6857705"/>
                <a:gd name="connsiteY3167" fmla="*/ 16851 h 287258"/>
                <a:gd name="connsiteX3168" fmla="*/ 3886183 w 6857705"/>
                <a:gd name="connsiteY3168" fmla="*/ 14547 h 287258"/>
                <a:gd name="connsiteX3169" fmla="*/ 2177018 w 6857705"/>
                <a:gd name="connsiteY3169" fmla="*/ 14547 h 287258"/>
                <a:gd name="connsiteX3170" fmla="*/ 2173528 w 6857705"/>
                <a:gd name="connsiteY3170" fmla="*/ 14639 h 287258"/>
                <a:gd name="connsiteX3171" fmla="*/ 2123802 w 6857705"/>
                <a:gd name="connsiteY3171" fmla="*/ 16605 h 287258"/>
                <a:gd name="connsiteX3172" fmla="*/ 2080935 w 6857705"/>
                <a:gd name="connsiteY3172" fmla="*/ 14885 h 287258"/>
                <a:gd name="connsiteX3173" fmla="*/ 2126005 w 6857705"/>
                <a:gd name="connsiteY3173" fmla="*/ 62792 h 287258"/>
                <a:gd name="connsiteX3174" fmla="*/ 2135805 w 6857705"/>
                <a:gd name="connsiteY3174" fmla="*/ 62545 h 287258"/>
                <a:gd name="connsiteX3175" fmla="*/ 2176466 w 6857705"/>
                <a:gd name="connsiteY3175" fmla="*/ 21764 h 287258"/>
                <a:gd name="connsiteX3176" fmla="*/ 2179406 w 6857705"/>
                <a:gd name="connsiteY3176" fmla="*/ 16851 h 287258"/>
                <a:gd name="connsiteX3177" fmla="*/ 2177018 w 6857705"/>
                <a:gd name="connsiteY3177" fmla="*/ 14547 h 287258"/>
                <a:gd name="connsiteX3178" fmla="*/ 471408 w 6857705"/>
                <a:gd name="connsiteY3178" fmla="*/ 14547 h 287258"/>
                <a:gd name="connsiteX3179" fmla="*/ 467918 w 6857705"/>
                <a:gd name="connsiteY3179" fmla="*/ 14639 h 287258"/>
                <a:gd name="connsiteX3180" fmla="*/ 418193 w 6857705"/>
                <a:gd name="connsiteY3180" fmla="*/ 16605 h 287258"/>
                <a:gd name="connsiteX3181" fmla="*/ 375327 w 6857705"/>
                <a:gd name="connsiteY3181" fmla="*/ 14885 h 287258"/>
                <a:gd name="connsiteX3182" fmla="*/ 420398 w 6857705"/>
                <a:gd name="connsiteY3182" fmla="*/ 62792 h 287258"/>
                <a:gd name="connsiteX3183" fmla="*/ 430195 w 6857705"/>
                <a:gd name="connsiteY3183" fmla="*/ 62545 h 287258"/>
                <a:gd name="connsiteX3184" fmla="*/ 470857 w 6857705"/>
                <a:gd name="connsiteY3184" fmla="*/ 21764 h 287258"/>
                <a:gd name="connsiteX3185" fmla="*/ 473798 w 6857705"/>
                <a:gd name="connsiteY3185" fmla="*/ 16851 h 287258"/>
                <a:gd name="connsiteX3186" fmla="*/ 471408 w 6857705"/>
                <a:gd name="connsiteY3186" fmla="*/ 14547 h 287258"/>
                <a:gd name="connsiteX3187" fmla="*/ 3221346 w 6857705"/>
                <a:gd name="connsiteY3187" fmla="*/ 14436 h 287258"/>
                <a:gd name="connsiteX3188" fmla="*/ 3268158 w 6857705"/>
                <a:gd name="connsiteY3188" fmla="*/ 63563 h 287258"/>
                <a:gd name="connsiteX3189" fmla="*/ 3269342 w 6857705"/>
                <a:gd name="connsiteY3189" fmla="*/ 63909 h 287258"/>
                <a:gd name="connsiteX3190" fmla="*/ 3271674 w 6857705"/>
                <a:gd name="connsiteY3190" fmla="*/ 64234 h 287258"/>
                <a:gd name="connsiteX3191" fmla="*/ 3319403 w 6857705"/>
                <a:gd name="connsiteY3191" fmla="*/ 17309 h 287258"/>
                <a:gd name="connsiteX3192" fmla="*/ 3319810 w 6857705"/>
                <a:gd name="connsiteY3192" fmla="*/ 15607 h 287258"/>
                <a:gd name="connsiteX3193" fmla="*/ 6632524 w 6857705"/>
                <a:gd name="connsiteY3193" fmla="*/ 14394 h 287258"/>
                <a:gd name="connsiteX3194" fmla="*/ 6680288 w 6857705"/>
                <a:gd name="connsiteY3194" fmla="*/ 62792 h 287258"/>
                <a:gd name="connsiteX3195" fmla="*/ 6686168 w 6857705"/>
                <a:gd name="connsiteY3195" fmla="*/ 64509 h 287258"/>
                <a:gd name="connsiteX3196" fmla="*/ 6735894 w 6857705"/>
                <a:gd name="connsiteY3196" fmla="*/ 15623 h 287258"/>
                <a:gd name="connsiteX3197" fmla="*/ 6632524 w 6857705"/>
                <a:gd name="connsiteY3197" fmla="*/ 14394 h 287258"/>
                <a:gd name="connsiteX3198" fmla="*/ 4926916 w 6857705"/>
                <a:gd name="connsiteY3198" fmla="*/ 14394 h 287258"/>
                <a:gd name="connsiteX3199" fmla="*/ 4974680 w 6857705"/>
                <a:gd name="connsiteY3199" fmla="*/ 62792 h 287258"/>
                <a:gd name="connsiteX3200" fmla="*/ 4975826 w 6857705"/>
                <a:gd name="connsiteY3200" fmla="*/ 64032 h 287258"/>
                <a:gd name="connsiteX3201" fmla="*/ 4980206 w 6857705"/>
                <a:gd name="connsiteY3201" fmla="*/ 64637 h 287258"/>
                <a:gd name="connsiteX3202" fmla="*/ 4980560 w 6857705"/>
                <a:gd name="connsiteY3202" fmla="*/ 64509 h 287258"/>
                <a:gd name="connsiteX3203" fmla="*/ 5001347 w 6857705"/>
                <a:gd name="connsiteY3203" fmla="*/ 44072 h 287258"/>
                <a:gd name="connsiteX3204" fmla="*/ 5024180 w 6857705"/>
                <a:gd name="connsiteY3204" fmla="*/ 20781 h 287258"/>
                <a:gd name="connsiteX3205" fmla="*/ 5025429 w 6857705"/>
                <a:gd name="connsiteY3205" fmla="*/ 15565 h 287258"/>
                <a:gd name="connsiteX3206" fmla="*/ 5002460 w 6857705"/>
                <a:gd name="connsiteY3206" fmla="*/ 15292 h 287258"/>
                <a:gd name="connsiteX3207" fmla="*/ 4976506 w 6857705"/>
                <a:gd name="connsiteY3207" fmla="*/ 16022 h 287258"/>
                <a:gd name="connsiteX3208" fmla="*/ 4942402 w 6857705"/>
                <a:gd name="connsiteY3208" fmla="*/ 14578 h 287258"/>
                <a:gd name="connsiteX3209" fmla="*/ 1512142 w 6857705"/>
                <a:gd name="connsiteY3209" fmla="*/ 14394 h 287258"/>
                <a:gd name="connsiteX3210" fmla="*/ 1559906 w 6857705"/>
                <a:gd name="connsiteY3210" fmla="*/ 62792 h 287258"/>
                <a:gd name="connsiteX3211" fmla="*/ 1561052 w 6857705"/>
                <a:gd name="connsiteY3211" fmla="*/ 64032 h 287258"/>
                <a:gd name="connsiteX3212" fmla="*/ 1565434 w 6857705"/>
                <a:gd name="connsiteY3212" fmla="*/ 64637 h 287258"/>
                <a:gd name="connsiteX3213" fmla="*/ 1565786 w 6857705"/>
                <a:gd name="connsiteY3213" fmla="*/ 64509 h 287258"/>
                <a:gd name="connsiteX3214" fmla="*/ 1586572 w 6857705"/>
                <a:gd name="connsiteY3214" fmla="*/ 44072 h 287258"/>
                <a:gd name="connsiteX3215" fmla="*/ 1609406 w 6857705"/>
                <a:gd name="connsiteY3215" fmla="*/ 20781 h 287258"/>
                <a:gd name="connsiteX3216" fmla="*/ 1610654 w 6857705"/>
                <a:gd name="connsiteY3216" fmla="*/ 15565 h 287258"/>
                <a:gd name="connsiteX3217" fmla="*/ 1587689 w 6857705"/>
                <a:gd name="connsiteY3217" fmla="*/ 15292 h 287258"/>
                <a:gd name="connsiteX3218" fmla="*/ 1561735 w 6857705"/>
                <a:gd name="connsiteY3218" fmla="*/ 16022 h 287258"/>
                <a:gd name="connsiteX3219" fmla="*/ 1527628 w 6857705"/>
                <a:gd name="connsiteY3219" fmla="*/ 14578 h 287258"/>
                <a:gd name="connsiteX3220" fmla="*/ 6612682 w 6857705"/>
                <a:gd name="connsiteY3220" fmla="*/ 14148 h 287258"/>
                <a:gd name="connsiteX3221" fmla="*/ 6621500 w 6857705"/>
                <a:gd name="connsiteY3221" fmla="*/ 23484 h 287258"/>
                <a:gd name="connsiteX3222" fmla="*/ 6612682 w 6857705"/>
                <a:gd name="connsiteY3222" fmla="*/ 14148 h 287258"/>
                <a:gd name="connsiteX3223" fmla="*/ 3078883 w 6857705"/>
                <a:gd name="connsiteY3223" fmla="*/ 14006 h 287258"/>
                <a:gd name="connsiteX3224" fmla="*/ 3038103 w 6857705"/>
                <a:gd name="connsiteY3224" fmla="*/ 14394 h 287258"/>
                <a:gd name="connsiteX3225" fmla="*/ 3077053 w 6857705"/>
                <a:gd name="connsiteY3225" fmla="*/ 55420 h 287258"/>
                <a:gd name="connsiteX3226" fmla="*/ 3087724 w 6857705"/>
                <a:gd name="connsiteY3226" fmla="*/ 64159 h 287258"/>
                <a:gd name="connsiteX3227" fmla="*/ 3090376 w 6857705"/>
                <a:gd name="connsiteY3227" fmla="*/ 64265 h 287258"/>
                <a:gd name="connsiteX3228" fmla="*/ 3133977 w 6857705"/>
                <a:gd name="connsiteY3228" fmla="*/ 19307 h 287258"/>
                <a:gd name="connsiteX3229" fmla="*/ 3135448 w 6857705"/>
                <a:gd name="connsiteY3229" fmla="*/ 14148 h 287258"/>
                <a:gd name="connsiteX3230" fmla="*/ 4785206 w 6857705"/>
                <a:gd name="connsiteY3230" fmla="*/ 14000 h 287258"/>
                <a:gd name="connsiteX3231" fmla="*/ 4746325 w 6857705"/>
                <a:gd name="connsiteY3231" fmla="*/ 14369 h 287258"/>
                <a:gd name="connsiteX3232" fmla="*/ 4769657 w 6857705"/>
                <a:gd name="connsiteY3232" fmla="*/ 39882 h 287258"/>
                <a:gd name="connsiteX3233" fmla="*/ 4793416 w 6857705"/>
                <a:gd name="connsiteY3233" fmla="*/ 64020 h 287258"/>
                <a:gd name="connsiteX3234" fmla="*/ 4799542 w 6857705"/>
                <a:gd name="connsiteY3234" fmla="*/ 64265 h 287258"/>
                <a:gd name="connsiteX3235" fmla="*/ 4801872 w 6857705"/>
                <a:gd name="connsiteY3235" fmla="*/ 61861 h 287258"/>
                <a:gd name="connsiteX3236" fmla="*/ 4803726 w 6857705"/>
                <a:gd name="connsiteY3236" fmla="*/ 58616 h 287258"/>
                <a:gd name="connsiteX3237" fmla="*/ 4843773 w 6857705"/>
                <a:gd name="connsiteY3237" fmla="*/ 17096 h 287258"/>
                <a:gd name="connsiteX3238" fmla="*/ 4844613 w 6857705"/>
                <a:gd name="connsiteY3238" fmla="*/ 14148 h 287258"/>
                <a:gd name="connsiteX3239" fmla="*/ 1370431 w 6857705"/>
                <a:gd name="connsiteY3239" fmla="*/ 14000 h 287258"/>
                <a:gd name="connsiteX3240" fmla="*/ 1331550 w 6857705"/>
                <a:gd name="connsiteY3240" fmla="*/ 14369 h 287258"/>
                <a:gd name="connsiteX3241" fmla="*/ 1354882 w 6857705"/>
                <a:gd name="connsiteY3241" fmla="*/ 39882 h 287258"/>
                <a:gd name="connsiteX3242" fmla="*/ 1378642 w 6857705"/>
                <a:gd name="connsiteY3242" fmla="*/ 64020 h 287258"/>
                <a:gd name="connsiteX3243" fmla="*/ 1384768 w 6857705"/>
                <a:gd name="connsiteY3243" fmla="*/ 64265 h 287258"/>
                <a:gd name="connsiteX3244" fmla="*/ 1387101 w 6857705"/>
                <a:gd name="connsiteY3244" fmla="*/ 61861 h 287258"/>
                <a:gd name="connsiteX3245" fmla="*/ 1388951 w 6857705"/>
                <a:gd name="connsiteY3245" fmla="*/ 58616 h 287258"/>
                <a:gd name="connsiteX3246" fmla="*/ 1428999 w 6857705"/>
                <a:gd name="connsiteY3246" fmla="*/ 17096 h 287258"/>
                <a:gd name="connsiteX3247" fmla="*/ 1429839 w 6857705"/>
                <a:gd name="connsiteY3247" fmla="*/ 14148 h 287258"/>
                <a:gd name="connsiteX3248" fmla="*/ 6451505 w 6857705"/>
                <a:gd name="connsiteY3248" fmla="*/ 13902 h 287258"/>
                <a:gd name="connsiteX3249" fmla="*/ 6499025 w 6857705"/>
                <a:gd name="connsiteY3249" fmla="*/ 64020 h 287258"/>
                <a:gd name="connsiteX3250" fmla="*/ 6505150 w 6857705"/>
                <a:gd name="connsiteY3250" fmla="*/ 64265 h 287258"/>
                <a:gd name="connsiteX3251" fmla="*/ 6548751 w 6857705"/>
                <a:gd name="connsiteY3251" fmla="*/ 19307 h 287258"/>
                <a:gd name="connsiteX3252" fmla="*/ 6550219 w 6857705"/>
                <a:gd name="connsiteY3252" fmla="*/ 14148 h 287258"/>
                <a:gd name="connsiteX3253" fmla="*/ 6451505 w 6857705"/>
                <a:gd name="connsiteY3253" fmla="*/ 13902 h 287258"/>
                <a:gd name="connsiteX3254" fmla="*/ 5883220 w 6857705"/>
                <a:gd name="connsiteY3254" fmla="*/ 13902 h 287258"/>
                <a:gd name="connsiteX3255" fmla="*/ 5929027 w 6857705"/>
                <a:gd name="connsiteY3255" fmla="*/ 62054 h 287258"/>
                <a:gd name="connsiteX3256" fmla="*/ 5938579 w 6857705"/>
                <a:gd name="connsiteY3256" fmla="*/ 63529 h 287258"/>
                <a:gd name="connsiteX3257" fmla="*/ 5980710 w 6857705"/>
                <a:gd name="connsiteY3257" fmla="*/ 19552 h 287258"/>
                <a:gd name="connsiteX3258" fmla="*/ 5982180 w 6857705"/>
                <a:gd name="connsiteY3258" fmla="*/ 14148 h 287258"/>
                <a:gd name="connsiteX3259" fmla="*/ 5883220 w 6857705"/>
                <a:gd name="connsiteY3259" fmla="*/ 13902 h 287258"/>
                <a:gd name="connsiteX3260" fmla="*/ 4177614 w 6857705"/>
                <a:gd name="connsiteY3260" fmla="*/ 13902 h 287258"/>
                <a:gd name="connsiteX3261" fmla="*/ 4223419 w 6857705"/>
                <a:gd name="connsiteY3261" fmla="*/ 62054 h 287258"/>
                <a:gd name="connsiteX3262" fmla="*/ 4232971 w 6857705"/>
                <a:gd name="connsiteY3262" fmla="*/ 63529 h 287258"/>
                <a:gd name="connsiteX3263" fmla="*/ 4275102 w 6857705"/>
                <a:gd name="connsiteY3263" fmla="*/ 19552 h 287258"/>
                <a:gd name="connsiteX3264" fmla="*/ 4276574 w 6857705"/>
                <a:gd name="connsiteY3264" fmla="*/ 14148 h 287258"/>
                <a:gd name="connsiteX3265" fmla="*/ 4177614 w 6857705"/>
                <a:gd name="connsiteY3265" fmla="*/ 13902 h 287258"/>
                <a:gd name="connsiteX3266" fmla="*/ 2468446 w 6857705"/>
                <a:gd name="connsiteY3266" fmla="*/ 13902 h 287258"/>
                <a:gd name="connsiteX3267" fmla="*/ 2514252 w 6857705"/>
                <a:gd name="connsiteY3267" fmla="*/ 62054 h 287258"/>
                <a:gd name="connsiteX3268" fmla="*/ 2523805 w 6857705"/>
                <a:gd name="connsiteY3268" fmla="*/ 63529 h 287258"/>
                <a:gd name="connsiteX3269" fmla="*/ 2565936 w 6857705"/>
                <a:gd name="connsiteY3269" fmla="*/ 19552 h 287258"/>
                <a:gd name="connsiteX3270" fmla="*/ 2567407 w 6857705"/>
                <a:gd name="connsiteY3270" fmla="*/ 14148 h 287258"/>
                <a:gd name="connsiteX3271" fmla="*/ 2468446 w 6857705"/>
                <a:gd name="connsiteY3271" fmla="*/ 13902 h 287258"/>
                <a:gd name="connsiteX3272" fmla="*/ 762839 w 6857705"/>
                <a:gd name="connsiteY3272" fmla="*/ 13902 h 287258"/>
                <a:gd name="connsiteX3273" fmla="*/ 808645 w 6857705"/>
                <a:gd name="connsiteY3273" fmla="*/ 62054 h 287258"/>
                <a:gd name="connsiteX3274" fmla="*/ 818197 w 6857705"/>
                <a:gd name="connsiteY3274" fmla="*/ 63529 h 287258"/>
                <a:gd name="connsiteX3275" fmla="*/ 860330 w 6857705"/>
                <a:gd name="connsiteY3275" fmla="*/ 19552 h 287258"/>
                <a:gd name="connsiteX3276" fmla="*/ 861800 w 6857705"/>
                <a:gd name="connsiteY3276" fmla="*/ 14148 h 287258"/>
                <a:gd name="connsiteX3277" fmla="*/ 762839 w 6857705"/>
                <a:gd name="connsiteY3277" fmla="*/ 13902 h 287258"/>
                <a:gd name="connsiteX3278" fmla="*/ 5414385 w 6857705"/>
                <a:gd name="connsiteY3278" fmla="*/ 13657 h 287258"/>
                <a:gd name="connsiteX3279" fmla="*/ 5313466 w 6857705"/>
                <a:gd name="connsiteY3279" fmla="*/ 17096 h 287258"/>
                <a:gd name="connsiteX3280" fmla="*/ 5360496 w 6857705"/>
                <a:gd name="connsiteY3280" fmla="*/ 63774 h 287258"/>
                <a:gd name="connsiteX3281" fmla="*/ 5369314 w 6857705"/>
                <a:gd name="connsiteY3281" fmla="*/ 63036 h 287258"/>
                <a:gd name="connsiteX3282" fmla="*/ 5414385 w 6857705"/>
                <a:gd name="connsiteY3282" fmla="*/ 13657 h 287258"/>
                <a:gd name="connsiteX3283" fmla="*/ 3708778 w 6857705"/>
                <a:gd name="connsiteY3283" fmla="*/ 13657 h 287258"/>
                <a:gd name="connsiteX3284" fmla="*/ 3607858 w 6857705"/>
                <a:gd name="connsiteY3284" fmla="*/ 17096 h 287258"/>
                <a:gd name="connsiteX3285" fmla="*/ 3654889 w 6857705"/>
                <a:gd name="connsiteY3285" fmla="*/ 63774 h 287258"/>
                <a:gd name="connsiteX3286" fmla="*/ 3663707 w 6857705"/>
                <a:gd name="connsiteY3286" fmla="*/ 63036 h 287258"/>
                <a:gd name="connsiteX3287" fmla="*/ 3708778 w 6857705"/>
                <a:gd name="connsiteY3287" fmla="*/ 13657 h 287258"/>
                <a:gd name="connsiteX3288" fmla="*/ 1999611 w 6857705"/>
                <a:gd name="connsiteY3288" fmla="*/ 13657 h 287258"/>
                <a:gd name="connsiteX3289" fmla="*/ 1898693 w 6857705"/>
                <a:gd name="connsiteY3289" fmla="*/ 17096 h 287258"/>
                <a:gd name="connsiteX3290" fmla="*/ 1945722 w 6857705"/>
                <a:gd name="connsiteY3290" fmla="*/ 63774 h 287258"/>
                <a:gd name="connsiteX3291" fmla="*/ 1954542 w 6857705"/>
                <a:gd name="connsiteY3291" fmla="*/ 63036 h 287258"/>
                <a:gd name="connsiteX3292" fmla="*/ 1999611 w 6857705"/>
                <a:gd name="connsiteY3292" fmla="*/ 13657 h 287258"/>
                <a:gd name="connsiteX3293" fmla="*/ 294003 w 6857705"/>
                <a:gd name="connsiteY3293" fmla="*/ 13657 h 287258"/>
                <a:gd name="connsiteX3294" fmla="*/ 193084 w 6857705"/>
                <a:gd name="connsiteY3294" fmla="*/ 17096 h 287258"/>
                <a:gd name="connsiteX3295" fmla="*/ 240114 w 6857705"/>
                <a:gd name="connsiteY3295" fmla="*/ 63774 h 287258"/>
                <a:gd name="connsiteX3296" fmla="*/ 248934 w 6857705"/>
                <a:gd name="connsiteY3296" fmla="*/ 63036 h 287258"/>
                <a:gd name="connsiteX3297" fmla="*/ 294003 w 6857705"/>
                <a:gd name="connsiteY3297" fmla="*/ 13657 h 287258"/>
                <a:gd name="connsiteX3298" fmla="*/ 6169566 w 6857705"/>
                <a:gd name="connsiteY3298" fmla="*/ 13411 h 287258"/>
                <a:gd name="connsiteX3299" fmla="*/ 6066689 w 6857705"/>
                <a:gd name="connsiteY3299" fmla="*/ 14148 h 287258"/>
                <a:gd name="connsiteX3300" fmla="*/ 6063749 w 6857705"/>
                <a:gd name="connsiteY3300" fmla="*/ 17833 h 287258"/>
                <a:gd name="connsiteX3301" fmla="*/ 6113473 w 6857705"/>
                <a:gd name="connsiteY3301" fmla="*/ 64509 h 287258"/>
                <a:gd name="connsiteX3302" fmla="*/ 6119352 w 6857705"/>
                <a:gd name="connsiteY3302" fmla="*/ 64020 h 287258"/>
                <a:gd name="connsiteX3303" fmla="*/ 6169566 w 6857705"/>
                <a:gd name="connsiteY3303" fmla="*/ 13411 h 287258"/>
                <a:gd name="connsiteX3304" fmla="*/ 4463958 w 6857705"/>
                <a:gd name="connsiteY3304" fmla="*/ 13411 h 287258"/>
                <a:gd name="connsiteX3305" fmla="*/ 4361081 w 6857705"/>
                <a:gd name="connsiteY3305" fmla="*/ 14148 h 287258"/>
                <a:gd name="connsiteX3306" fmla="*/ 4358142 w 6857705"/>
                <a:gd name="connsiteY3306" fmla="*/ 17833 h 287258"/>
                <a:gd name="connsiteX3307" fmla="*/ 4407865 w 6857705"/>
                <a:gd name="connsiteY3307" fmla="*/ 64509 h 287258"/>
                <a:gd name="connsiteX3308" fmla="*/ 4413745 w 6857705"/>
                <a:gd name="connsiteY3308" fmla="*/ 64020 h 287258"/>
                <a:gd name="connsiteX3309" fmla="*/ 4463958 w 6857705"/>
                <a:gd name="connsiteY3309" fmla="*/ 13411 h 287258"/>
                <a:gd name="connsiteX3310" fmla="*/ 2754793 w 6857705"/>
                <a:gd name="connsiteY3310" fmla="*/ 13411 h 287258"/>
                <a:gd name="connsiteX3311" fmla="*/ 2651914 w 6857705"/>
                <a:gd name="connsiteY3311" fmla="*/ 14148 h 287258"/>
                <a:gd name="connsiteX3312" fmla="*/ 2648976 w 6857705"/>
                <a:gd name="connsiteY3312" fmla="*/ 17833 h 287258"/>
                <a:gd name="connsiteX3313" fmla="*/ 2698700 w 6857705"/>
                <a:gd name="connsiteY3313" fmla="*/ 64509 h 287258"/>
                <a:gd name="connsiteX3314" fmla="*/ 2704580 w 6857705"/>
                <a:gd name="connsiteY3314" fmla="*/ 64020 h 287258"/>
                <a:gd name="connsiteX3315" fmla="*/ 2754793 w 6857705"/>
                <a:gd name="connsiteY3315" fmla="*/ 13411 h 287258"/>
                <a:gd name="connsiteX3316" fmla="*/ 1049185 w 6857705"/>
                <a:gd name="connsiteY3316" fmla="*/ 13411 h 287258"/>
                <a:gd name="connsiteX3317" fmla="*/ 946307 w 6857705"/>
                <a:gd name="connsiteY3317" fmla="*/ 14148 h 287258"/>
                <a:gd name="connsiteX3318" fmla="*/ 943368 w 6857705"/>
                <a:gd name="connsiteY3318" fmla="*/ 17833 h 287258"/>
                <a:gd name="connsiteX3319" fmla="*/ 993092 w 6857705"/>
                <a:gd name="connsiteY3319" fmla="*/ 64509 h 287258"/>
                <a:gd name="connsiteX3320" fmla="*/ 998970 w 6857705"/>
                <a:gd name="connsiteY3320" fmla="*/ 64020 h 287258"/>
                <a:gd name="connsiteX3321" fmla="*/ 1049185 w 6857705"/>
                <a:gd name="connsiteY3321" fmla="*/ 13411 h 287258"/>
                <a:gd name="connsiteX3322" fmla="*/ 6051852 w 6857705"/>
                <a:gd name="connsiteY3322" fmla="*/ 12569 h 287258"/>
                <a:gd name="connsiteX3323" fmla="*/ 6051833 w 6857705"/>
                <a:gd name="connsiteY3323" fmla="*/ 12628 h 287258"/>
                <a:gd name="connsiteX3324" fmla="*/ 6051746 w 6857705"/>
                <a:gd name="connsiteY3324" fmla="*/ 12675 h 287258"/>
                <a:gd name="connsiteX3325" fmla="*/ 4346242 w 6857705"/>
                <a:gd name="connsiteY3325" fmla="*/ 12569 h 287258"/>
                <a:gd name="connsiteX3326" fmla="*/ 4346225 w 6857705"/>
                <a:gd name="connsiteY3326" fmla="*/ 12628 h 287258"/>
                <a:gd name="connsiteX3327" fmla="*/ 4346138 w 6857705"/>
                <a:gd name="connsiteY3327" fmla="*/ 12675 h 287258"/>
                <a:gd name="connsiteX3328" fmla="*/ 2637078 w 6857705"/>
                <a:gd name="connsiteY3328" fmla="*/ 12569 h 287258"/>
                <a:gd name="connsiteX3329" fmla="*/ 2637059 w 6857705"/>
                <a:gd name="connsiteY3329" fmla="*/ 12628 h 287258"/>
                <a:gd name="connsiteX3330" fmla="*/ 2636973 w 6857705"/>
                <a:gd name="connsiteY3330" fmla="*/ 12675 h 287258"/>
                <a:gd name="connsiteX3331" fmla="*/ 931468 w 6857705"/>
                <a:gd name="connsiteY3331" fmla="*/ 12569 h 287258"/>
                <a:gd name="connsiteX3332" fmla="*/ 931451 w 6857705"/>
                <a:gd name="connsiteY3332" fmla="*/ 12628 h 287258"/>
                <a:gd name="connsiteX3333" fmla="*/ 931364 w 6857705"/>
                <a:gd name="connsiteY3333" fmla="*/ 12675 h 287258"/>
                <a:gd name="connsiteX3334" fmla="*/ 5739681 w 6857705"/>
                <a:gd name="connsiteY3334" fmla="*/ 12427 h 287258"/>
                <a:gd name="connsiteX3335" fmla="*/ 5686771 w 6857705"/>
                <a:gd name="connsiteY3335" fmla="*/ 65002 h 287258"/>
                <a:gd name="connsiteX3336" fmla="*/ 5793322 w 6857705"/>
                <a:gd name="connsiteY3336" fmla="*/ 65002 h 287258"/>
                <a:gd name="connsiteX3337" fmla="*/ 5739681 w 6857705"/>
                <a:gd name="connsiteY3337" fmla="*/ 12427 h 287258"/>
                <a:gd name="connsiteX3338" fmla="*/ 5481990 w 6857705"/>
                <a:gd name="connsiteY3338" fmla="*/ 12427 h 287258"/>
                <a:gd name="connsiteX3339" fmla="*/ 5481867 w 6857705"/>
                <a:gd name="connsiteY3339" fmla="*/ 12555 h 287258"/>
                <a:gd name="connsiteX3340" fmla="*/ 5481796 w 6857705"/>
                <a:gd name="connsiteY3340" fmla="*/ 12478 h 287258"/>
                <a:gd name="connsiteX3341" fmla="*/ 5481799 w 6857705"/>
                <a:gd name="connsiteY3341" fmla="*/ 12460 h 287258"/>
                <a:gd name="connsiteX3342" fmla="*/ 4034072 w 6857705"/>
                <a:gd name="connsiteY3342" fmla="*/ 12427 h 287258"/>
                <a:gd name="connsiteX3343" fmla="*/ 3981162 w 6857705"/>
                <a:gd name="connsiteY3343" fmla="*/ 65002 h 287258"/>
                <a:gd name="connsiteX3344" fmla="*/ 4087715 w 6857705"/>
                <a:gd name="connsiteY3344" fmla="*/ 65002 h 287258"/>
                <a:gd name="connsiteX3345" fmla="*/ 4034072 w 6857705"/>
                <a:gd name="connsiteY3345" fmla="*/ 12427 h 287258"/>
                <a:gd name="connsiteX3346" fmla="*/ 3776384 w 6857705"/>
                <a:gd name="connsiteY3346" fmla="*/ 12427 h 287258"/>
                <a:gd name="connsiteX3347" fmla="*/ 3776258 w 6857705"/>
                <a:gd name="connsiteY3347" fmla="*/ 12555 h 287258"/>
                <a:gd name="connsiteX3348" fmla="*/ 3776186 w 6857705"/>
                <a:gd name="connsiteY3348" fmla="*/ 12478 h 287258"/>
                <a:gd name="connsiteX3349" fmla="*/ 3776191 w 6857705"/>
                <a:gd name="connsiteY3349" fmla="*/ 12460 h 287258"/>
                <a:gd name="connsiteX3350" fmla="*/ 2324907 w 6857705"/>
                <a:gd name="connsiteY3350" fmla="*/ 12427 h 287258"/>
                <a:gd name="connsiteX3351" fmla="*/ 2271997 w 6857705"/>
                <a:gd name="connsiteY3351" fmla="*/ 65002 h 287258"/>
                <a:gd name="connsiteX3352" fmla="*/ 2378550 w 6857705"/>
                <a:gd name="connsiteY3352" fmla="*/ 65002 h 287258"/>
                <a:gd name="connsiteX3353" fmla="*/ 2324907 w 6857705"/>
                <a:gd name="connsiteY3353" fmla="*/ 12427 h 287258"/>
                <a:gd name="connsiteX3354" fmla="*/ 2067218 w 6857705"/>
                <a:gd name="connsiteY3354" fmla="*/ 12427 h 287258"/>
                <a:gd name="connsiteX3355" fmla="*/ 2067093 w 6857705"/>
                <a:gd name="connsiteY3355" fmla="*/ 12555 h 287258"/>
                <a:gd name="connsiteX3356" fmla="*/ 2067021 w 6857705"/>
                <a:gd name="connsiteY3356" fmla="*/ 12478 h 287258"/>
                <a:gd name="connsiteX3357" fmla="*/ 2067025 w 6857705"/>
                <a:gd name="connsiteY3357" fmla="*/ 12460 h 287258"/>
                <a:gd name="connsiteX3358" fmla="*/ 619298 w 6857705"/>
                <a:gd name="connsiteY3358" fmla="*/ 12427 h 287258"/>
                <a:gd name="connsiteX3359" fmla="*/ 566389 w 6857705"/>
                <a:gd name="connsiteY3359" fmla="*/ 65002 h 287258"/>
                <a:gd name="connsiteX3360" fmla="*/ 672942 w 6857705"/>
                <a:gd name="connsiteY3360" fmla="*/ 65002 h 287258"/>
                <a:gd name="connsiteX3361" fmla="*/ 619298 w 6857705"/>
                <a:gd name="connsiteY3361" fmla="*/ 12427 h 287258"/>
                <a:gd name="connsiteX3362" fmla="*/ 361610 w 6857705"/>
                <a:gd name="connsiteY3362" fmla="*/ 12427 h 287258"/>
                <a:gd name="connsiteX3363" fmla="*/ 361485 w 6857705"/>
                <a:gd name="connsiteY3363" fmla="*/ 12555 h 287258"/>
                <a:gd name="connsiteX3364" fmla="*/ 361412 w 6857705"/>
                <a:gd name="connsiteY3364" fmla="*/ 12478 h 287258"/>
                <a:gd name="connsiteX3365" fmla="*/ 361417 w 6857705"/>
                <a:gd name="connsiteY3365" fmla="*/ 12460 h 287258"/>
                <a:gd name="connsiteX3366" fmla="*/ 5481811 w 6857705"/>
                <a:gd name="connsiteY3366" fmla="*/ 12410 h 287258"/>
                <a:gd name="connsiteX3367" fmla="*/ 5481799 w 6857705"/>
                <a:gd name="connsiteY3367" fmla="*/ 12460 h 287258"/>
                <a:gd name="connsiteX3368" fmla="*/ 5481780 w 6857705"/>
                <a:gd name="connsiteY3368" fmla="*/ 12463 h 287258"/>
                <a:gd name="connsiteX3369" fmla="*/ 5481747 w 6857705"/>
                <a:gd name="connsiteY3369" fmla="*/ 12427 h 287258"/>
                <a:gd name="connsiteX3370" fmla="*/ 3776204 w 6857705"/>
                <a:gd name="connsiteY3370" fmla="*/ 12410 h 287258"/>
                <a:gd name="connsiteX3371" fmla="*/ 3776191 w 6857705"/>
                <a:gd name="connsiteY3371" fmla="*/ 12460 h 287258"/>
                <a:gd name="connsiteX3372" fmla="*/ 3776171 w 6857705"/>
                <a:gd name="connsiteY3372" fmla="*/ 12463 h 287258"/>
                <a:gd name="connsiteX3373" fmla="*/ 3776140 w 6857705"/>
                <a:gd name="connsiteY3373" fmla="*/ 12427 h 287258"/>
                <a:gd name="connsiteX3374" fmla="*/ 2067037 w 6857705"/>
                <a:gd name="connsiteY3374" fmla="*/ 12410 h 287258"/>
                <a:gd name="connsiteX3375" fmla="*/ 2067025 w 6857705"/>
                <a:gd name="connsiteY3375" fmla="*/ 12460 h 287258"/>
                <a:gd name="connsiteX3376" fmla="*/ 2067006 w 6857705"/>
                <a:gd name="connsiteY3376" fmla="*/ 12463 h 287258"/>
                <a:gd name="connsiteX3377" fmla="*/ 2066973 w 6857705"/>
                <a:gd name="connsiteY3377" fmla="*/ 12427 h 287258"/>
                <a:gd name="connsiteX3378" fmla="*/ 361429 w 6857705"/>
                <a:gd name="connsiteY3378" fmla="*/ 12410 h 287258"/>
                <a:gd name="connsiteX3379" fmla="*/ 361417 w 6857705"/>
                <a:gd name="connsiteY3379" fmla="*/ 12460 h 287258"/>
                <a:gd name="connsiteX3380" fmla="*/ 361398 w 6857705"/>
                <a:gd name="connsiteY3380" fmla="*/ 12463 h 287258"/>
                <a:gd name="connsiteX3381" fmla="*/ 361365 w 6857705"/>
                <a:gd name="connsiteY3381" fmla="*/ 12427 h 287258"/>
                <a:gd name="connsiteX3382" fmla="*/ 3207870 w 6857705"/>
                <a:gd name="connsiteY3382" fmla="*/ 11077 h 287258"/>
                <a:gd name="connsiteX3383" fmla="*/ 3205030 w 6857705"/>
                <a:gd name="connsiteY3383" fmla="*/ 12419 h 287258"/>
                <a:gd name="connsiteX3384" fmla="*/ 3205033 w 6857705"/>
                <a:gd name="connsiteY3384" fmla="*/ 12432 h 287258"/>
                <a:gd name="connsiteX3385" fmla="*/ 3206776 w 6857705"/>
                <a:gd name="connsiteY3385" fmla="*/ 12762 h 287258"/>
                <a:gd name="connsiteX3386" fmla="*/ 6624592 w 6857705"/>
                <a:gd name="connsiteY3386" fmla="*/ 10156 h 287258"/>
                <a:gd name="connsiteX3387" fmla="*/ 6619787 w 6857705"/>
                <a:gd name="connsiteY3387" fmla="*/ 12427 h 287258"/>
                <a:gd name="connsiteX3388" fmla="*/ 6628850 w 6857705"/>
                <a:gd name="connsiteY3388" fmla="*/ 14148 h 287258"/>
                <a:gd name="connsiteX3389" fmla="*/ 6624592 w 6857705"/>
                <a:gd name="connsiteY3389" fmla="*/ 10156 h 287258"/>
                <a:gd name="connsiteX3390" fmla="*/ 4728769 w 6857705"/>
                <a:gd name="connsiteY3390" fmla="*/ 6532 h 287258"/>
                <a:gd name="connsiteX3391" fmla="*/ 4723474 w 6857705"/>
                <a:gd name="connsiteY3391" fmla="*/ 13534 h 287258"/>
                <a:gd name="connsiteX3392" fmla="*/ 4724899 w 6857705"/>
                <a:gd name="connsiteY3392" fmla="*/ 15069 h 287258"/>
                <a:gd name="connsiteX3393" fmla="*/ 4732252 w 6857705"/>
                <a:gd name="connsiteY3393" fmla="*/ 21917 h 287258"/>
                <a:gd name="connsiteX3394" fmla="*/ 4730006 w 6857705"/>
                <a:gd name="connsiteY3394" fmla="*/ 16827 h 287258"/>
                <a:gd name="connsiteX3395" fmla="*/ 4727301 w 6857705"/>
                <a:gd name="connsiteY3395" fmla="*/ 13164 h 287258"/>
                <a:gd name="connsiteX3396" fmla="*/ 4730659 w 6857705"/>
                <a:gd name="connsiteY3396" fmla="*/ 13436 h 287258"/>
                <a:gd name="connsiteX3397" fmla="*/ 4733159 w 6857705"/>
                <a:gd name="connsiteY3397" fmla="*/ 9481 h 287258"/>
                <a:gd name="connsiteX3398" fmla="*/ 4733519 w 6857705"/>
                <a:gd name="connsiteY3398" fmla="*/ 8324 h 287258"/>
                <a:gd name="connsiteX3399" fmla="*/ 3023163 w 6857705"/>
                <a:gd name="connsiteY3399" fmla="*/ 6532 h 287258"/>
                <a:gd name="connsiteX3400" fmla="*/ 3017775 w 6857705"/>
                <a:gd name="connsiteY3400" fmla="*/ 13657 h 287258"/>
                <a:gd name="connsiteX3401" fmla="*/ 3023994 w 6857705"/>
                <a:gd name="connsiteY3401" fmla="*/ 19449 h 287258"/>
                <a:gd name="connsiteX3402" fmla="*/ 3023994 w 6857705"/>
                <a:gd name="connsiteY3402" fmla="*/ 16280 h 287258"/>
                <a:gd name="connsiteX3403" fmla="*/ 3021692 w 6857705"/>
                <a:gd name="connsiteY3403" fmla="*/ 13164 h 287258"/>
                <a:gd name="connsiteX3404" fmla="*/ 3023994 w 6857705"/>
                <a:gd name="connsiteY3404" fmla="*/ 13350 h 287258"/>
                <a:gd name="connsiteX3405" fmla="*/ 3023994 w 6857705"/>
                <a:gd name="connsiteY3405" fmla="*/ 9481 h 287258"/>
                <a:gd name="connsiteX3406" fmla="*/ 3024633 w 6857705"/>
                <a:gd name="connsiteY3406" fmla="*/ 7429 h 287258"/>
                <a:gd name="connsiteX3407" fmla="*/ 1313998 w 6857705"/>
                <a:gd name="connsiteY3407" fmla="*/ 6532 h 287258"/>
                <a:gd name="connsiteX3408" fmla="*/ 1308702 w 6857705"/>
                <a:gd name="connsiteY3408" fmla="*/ 13534 h 287258"/>
                <a:gd name="connsiteX3409" fmla="*/ 1310125 w 6857705"/>
                <a:gd name="connsiteY3409" fmla="*/ 15069 h 287258"/>
                <a:gd name="connsiteX3410" fmla="*/ 1317478 w 6857705"/>
                <a:gd name="connsiteY3410" fmla="*/ 21917 h 287258"/>
                <a:gd name="connsiteX3411" fmla="*/ 1315231 w 6857705"/>
                <a:gd name="connsiteY3411" fmla="*/ 16827 h 287258"/>
                <a:gd name="connsiteX3412" fmla="*/ 1312527 w 6857705"/>
                <a:gd name="connsiteY3412" fmla="*/ 13164 h 287258"/>
                <a:gd name="connsiteX3413" fmla="*/ 1315884 w 6857705"/>
                <a:gd name="connsiteY3413" fmla="*/ 13436 h 287258"/>
                <a:gd name="connsiteX3414" fmla="*/ 1318385 w 6857705"/>
                <a:gd name="connsiteY3414" fmla="*/ 9481 h 287258"/>
                <a:gd name="connsiteX3415" fmla="*/ 1318746 w 6857705"/>
                <a:gd name="connsiteY3415" fmla="*/ 8324 h 287258"/>
                <a:gd name="connsiteX3416" fmla="*/ 4913293 w 6857705"/>
                <a:gd name="connsiteY3416" fmla="*/ 6122 h 287258"/>
                <a:gd name="connsiteX3417" fmla="*/ 4911239 w 6857705"/>
                <a:gd name="connsiteY3417" fmla="*/ 7023 h 287258"/>
                <a:gd name="connsiteX3418" fmla="*/ 4913301 w 6857705"/>
                <a:gd name="connsiteY3418" fmla="*/ 11350 h 287258"/>
                <a:gd name="connsiteX3419" fmla="*/ 4914198 w 6857705"/>
                <a:gd name="connsiteY3419" fmla="*/ 9972 h 287258"/>
                <a:gd name="connsiteX3420" fmla="*/ 1498519 w 6857705"/>
                <a:gd name="connsiteY3420" fmla="*/ 6122 h 287258"/>
                <a:gd name="connsiteX3421" fmla="*/ 1496465 w 6857705"/>
                <a:gd name="connsiteY3421" fmla="*/ 7023 h 287258"/>
                <a:gd name="connsiteX3422" fmla="*/ 1498527 w 6857705"/>
                <a:gd name="connsiteY3422" fmla="*/ 11350 h 287258"/>
                <a:gd name="connsiteX3423" fmla="*/ 1499423 w 6857705"/>
                <a:gd name="connsiteY3423" fmla="*/ 9972 h 287258"/>
                <a:gd name="connsiteX3424" fmla="*/ 6855918 w 6857705"/>
                <a:gd name="connsiteY3424" fmla="*/ 5796 h 287258"/>
                <a:gd name="connsiteX3425" fmla="*/ 6842445 w 6857705"/>
                <a:gd name="connsiteY3425" fmla="*/ 45593 h 287258"/>
                <a:gd name="connsiteX3426" fmla="*/ 6826034 w 6857705"/>
                <a:gd name="connsiteY3426" fmla="*/ 66475 h 287258"/>
                <a:gd name="connsiteX3427" fmla="*/ 6846855 w 6857705"/>
                <a:gd name="connsiteY3427" fmla="*/ 63529 h 287258"/>
                <a:gd name="connsiteX3428" fmla="*/ 6857388 w 6857705"/>
                <a:gd name="connsiteY3428" fmla="*/ 74584 h 287258"/>
                <a:gd name="connsiteX3429" fmla="*/ 6847344 w 6857705"/>
                <a:gd name="connsiteY3429" fmla="*/ 86130 h 287258"/>
                <a:gd name="connsiteX3430" fmla="*/ 6774595 w 6857705"/>
                <a:gd name="connsiteY3430" fmla="*/ 85884 h 287258"/>
                <a:gd name="connsiteX3431" fmla="*/ 6855918 w 6857705"/>
                <a:gd name="connsiteY3431" fmla="*/ 5796 h 287258"/>
                <a:gd name="connsiteX3432" fmla="*/ 5867300 w 6857705"/>
                <a:gd name="connsiteY3432" fmla="*/ 5796 h 287258"/>
                <a:gd name="connsiteX3433" fmla="*/ 5861422 w 6857705"/>
                <a:gd name="connsiteY3433" fmla="*/ 12675 h 287258"/>
                <a:gd name="connsiteX3434" fmla="*/ 5871953 w 6857705"/>
                <a:gd name="connsiteY3434" fmla="*/ 24221 h 287258"/>
                <a:gd name="connsiteX3435" fmla="*/ 5864114 w 6857705"/>
                <a:gd name="connsiteY3435" fmla="*/ 13412 h 287258"/>
                <a:gd name="connsiteX3436" fmla="*/ 5877833 w 6857705"/>
                <a:gd name="connsiteY3436" fmla="*/ 13657 h 287258"/>
                <a:gd name="connsiteX3437" fmla="*/ 5867300 w 6857705"/>
                <a:gd name="connsiteY3437" fmla="*/ 5796 h 287258"/>
                <a:gd name="connsiteX3438" fmla="*/ 4161691 w 6857705"/>
                <a:gd name="connsiteY3438" fmla="*/ 5796 h 287258"/>
                <a:gd name="connsiteX3439" fmla="*/ 4155812 w 6857705"/>
                <a:gd name="connsiteY3439" fmla="*/ 12675 h 287258"/>
                <a:gd name="connsiteX3440" fmla="*/ 4166345 w 6857705"/>
                <a:gd name="connsiteY3440" fmla="*/ 24221 h 287258"/>
                <a:gd name="connsiteX3441" fmla="*/ 4158506 w 6857705"/>
                <a:gd name="connsiteY3441" fmla="*/ 13412 h 287258"/>
                <a:gd name="connsiteX3442" fmla="*/ 4172223 w 6857705"/>
                <a:gd name="connsiteY3442" fmla="*/ 13657 h 287258"/>
                <a:gd name="connsiteX3443" fmla="*/ 4161691 w 6857705"/>
                <a:gd name="connsiteY3443" fmla="*/ 5796 h 287258"/>
                <a:gd name="connsiteX3444" fmla="*/ 2452524 w 6857705"/>
                <a:gd name="connsiteY3444" fmla="*/ 5796 h 287258"/>
                <a:gd name="connsiteX3445" fmla="*/ 2446647 w 6857705"/>
                <a:gd name="connsiteY3445" fmla="*/ 12675 h 287258"/>
                <a:gd name="connsiteX3446" fmla="*/ 2457180 w 6857705"/>
                <a:gd name="connsiteY3446" fmla="*/ 24221 h 287258"/>
                <a:gd name="connsiteX3447" fmla="*/ 2449341 w 6857705"/>
                <a:gd name="connsiteY3447" fmla="*/ 13412 h 287258"/>
                <a:gd name="connsiteX3448" fmla="*/ 2463058 w 6857705"/>
                <a:gd name="connsiteY3448" fmla="*/ 13657 h 287258"/>
                <a:gd name="connsiteX3449" fmla="*/ 2452524 w 6857705"/>
                <a:gd name="connsiteY3449" fmla="*/ 5796 h 287258"/>
                <a:gd name="connsiteX3450" fmla="*/ 746918 w 6857705"/>
                <a:gd name="connsiteY3450" fmla="*/ 5796 h 287258"/>
                <a:gd name="connsiteX3451" fmla="*/ 741038 w 6857705"/>
                <a:gd name="connsiteY3451" fmla="*/ 12675 h 287258"/>
                <a:gd name="connsiteX3452" fmla="*/ 751571 w 6857705"/>
                <a:gd name="connsiteY3452" fmla="*/ 24221 h 287258"/>
                <a:gd name="connsiteX3453" fmla="*/ 743733 w 6857705"/>
                <a:gd name="connsiteY3453" fmla="*/ 13412 h 287258"/>
                <a:gd name="connsiteX3454" fmla="*/ 757451 w 6857705"/>
                <a:gd name="connsiteY3454" fmla="*/ 13657 h 287258"/>
                <a:gd name="connsiteX3455" fmla="*/ 746918 w 6857705"/>
                <a:gd name="connsiteY3455" fmla="*/ 5796 h 287258"/>
                <a:gd name="connsiteX3456" fmla="*/ 6053950 w 6857705"/>
                <a:gd name="connsiteY3456" fmla="*/ 5550 h 287258"/>
                <a:gd name="connsiteX3457" fmla="*/ 6042683 w 6857705"/>
                <a:gd name="connsiteY3457" fmla="*/ 12920 h 287258"/>
                <a:gd name="connsiteX3458" fmla="*/ 6054195 w 6857705"/>
                <a:gd name="connsiteY3458" fmla="*/ 23975 h 287258"/>
                <a:gd name="connsiteX3459" fmla="*/ 6047093 w 6857705"/>
                <a:gd name="connsiteY3459" fmla="*/ 11938 h 287258"/>
                <a:gd name="connsiteX3460" fmla="*/ 6051746 w 6857705"/>
                <a:gd name="connsiteY3460" fmla="*/ 12920 h 287258"/>
                <a:gd name="connsiteX3461" fmla="*/ 6051833 w 6857705"/>
                <a:gd name="connsiteY3461" fmla="*/ 12628 h 287258"/>
                <a:gd name="connsiteX3462" fmla="*/ 6052075 w 6857705"/>
                <a:gd name="connsiteY3462" fmla="*/ 12503 h 287258"/>
                <a:gd name="connsiteX3463" fmla="*/ 6054097 w 6857705"/>
                <a:gd name="connsiteY3463" fmla="*/ 14316 h 287258"/>
                <a:gd name="connsiteX3464" fmla="*/ 6061055 w 6857705"/>
                <a:gd name="connsiteY3464" fmla="*/ 13902 h 287258"/>
                <a:gd name="connsiteX3465" fmla="*/ 6056584 w 6857705"/>
                <a:gd name="connsiteY3465" fmla="*/ 10156 h 287258"/>
                <a:gd name="connsiteX3466" fmla="*/ 6052075 w 6857705"/>
                <a:gd name="connsiteY3466" fmla="*/ 12503 h 287258"/>
                <a:gd name="connsiteX3467" fmla="*/ 6051992 w 6857705"/>
                <a:gd name="connsiteY3467" fmla="*/ 12429 h 287258"/>
                <a:gd name="connsiteX3468" fmla="*/ 6051852 w 6857705"/>
                <a:gd name="connsiteY3468" fmla="*/ 12569 h 287258"/>
                <a:gd name="connsiteX3469" fmla="*/ 4348342 w 6857705"/>
                <a:gd name="connsiteY3469" fmla="*/ 5550 h 287258"/>
                <a:gd name="connsiteX3470" fmla="*/ 4337074 w 6857705"/>
                <a:gd name="connsiteY3470" fmla="*/ 12920 h 287258"/>
                <a:gd name="connsiteX3471" fmla="*/ 4348587 w 6857705"/>
                <a:gd name="connsiteY3471" fmla="*/ 23975 h 287258"/>
                <a:gd name="connsiteX3472" fmla="*/ 4341483 w 6857705"/>
                <a:gd name="connsiteY3472" fmla="*/ 11938 h 287258"/>
                <a:gd name="connsiteX3473" fmla="*/ 4346138 w 6857705"/>
                <a:gd name="connsiteY3473" fmla="*/ 12920 h 287258"/>
                <a:gd name="connsiteX3474" fmla="*/ 4346225 w 6857705"/>
                <a:gd name="connsiteY3474" fmla="*/ 12628 h 287258"/>
                <a:gd name="connsiteX3475" fmla="*/ 4346467 w 6857705"/>
                <a:gd name="connsiteY3475" fmla="*/ 12503 h 287258"/>
                <a:gd name="connsiteX3476" fmla="*/ 4348487 w 6857705"/>
                <a:gd name="connsiteY3476" fmla="*/ 14316 h 287258"/>
                <a:gd name="connsiteX3477" fmla="*/ 4355446 w 6857705"/>
                <a:gd name="connsiteY3477" fmla="*/ 13902 h 287258"/>
                <a:gd name="connsiteX3478" fmla="*/ 4350975 w 6857705"/>
                <a:gd name="connsiteY3478" fmla="*/ 10156 h 287258"/>
                <a:gd name="connsiteX3479" fmla="*/ 4346467 w 6857705"/>
                <a:gd name="connsiteY3479" fmla="*/ 12503 h 287258"/>
                <a:gd name="connsiteX3480" fmla="*/ 4346383 w 6857705"/>
                <a:gd name="connsiteY3480" fmla="*/ 12429 h 287258"/>
                <a:gd name="connsiteX3481" fmla="*/ 4346242 w 6857705"/>
                <a:gd name="connsiteY3481" fmla="*/ 12569 h 287258"/>
                <a:gd name="connsiteX3482" fmla="*/ 2639177 w 6857705"/>
                <a:gd name="connsiteY3482" fmla="*/ 5550 h 287258"/>
                <a:gd name="connsiteX3483" fmla="*/ 2627909 w 6857705"/>
                <a:gd name="connsiteY3483" fmla="*/ 12920 h 287258"/>
                <a:gd name="connsiteX3484" fmla="*/ 2639422 w 6857705"/>
                <a:gd name="connsiteY3484" fmla="*/ 23975 h 287258"/>
                <a:gd name="connsiteX3485" fmla="*/ 2632319 w 6857705"/>
                <a:gd name="connsiteY3485" fmla="*/ 11938 h 287258"/>
                <a:gd name="connsiteX3486" fmla="*/ 2636973 w 6857705"/>
                <a:gd name="connsiteY3486" fmla="*/ 12920 h 287258"/>
                <a:gd name="connsiteX3487" fmla="*/ 2637059 w 6857705"/>
                <a:gd name="connsiteY3487" fmla="*/ 12628 h 287258"/>
                <a:gd name="connsiteX3488" fmla="*/ 2637301 w 6857705"/>
                <a:gd name="connsiteY3488" fmla="*/ 12503 h 287258"/>
                <a:gd name="connsiteX3489" fmla="*/ 2639322 w 6857705"/>
                <a:gd name="connsiteY3489" fmla="*/ 14316 h 287258"/>
                <a:gd name="connsiteX3490" fmla="*/ 2646281 w 6857705"/>
                <a:gd name="connsiteY3490" fmla="*/ 13902 h 287258"/>
                <a:gd name="connsiteX3491" fmla="*/ 2641810 w 6857705"/>
                <a:gd name="connsiteY3491" fmla="*/ 10156 h 287258"/>
                <a:gd name="connsiteX3492" fmla="*/ 2637301 w 6857705"/>
                <a:gd name="connsiteY3492" fmla="*/ 12503 h 287258"/>
                <a:gd name="connsiteX3493" fmla="*/ 2637218 w 6857705"/>
                <a:gd name="connsiteY3493" fmla="*/ 12429 h 287258"/>
                <a:gd name="connsiteX3494" fmla="*/ 2637078 w 6857705"/>
                <a:gd name="connsiteY3494" fmla="*/ 12569 h 287258"/>
                <a:gd name="connsiteX3495" fmla="*/ 933568 w 6857705"/>
                <a:gd name="connsiteY3495" fmla="*/ 5550 h 287258"/>
                <a:gd name="connsiteX3496" fmla="*/ 922301 w 6857705"/>
                <a:gd name="connsiteY3496" fmla="*/ 12920 h 287258"/>
                <a:gd name="connsiteX3497" fmla="*/ 933814 w 6857705"/>
                <a:gd name="connsiteY3497" fmla="*/ 23975 h 287258"/>
                <a:gd name="connsiteX3498" fmla="*/ 926711 w 6857705"/>
                <a:gd name="connsiteY3498" fmla="*/ 11938 h 287258"/>
                <a:gd name="connsiteX3499" fmla="*/ 931364 w 6857705"/>
                <a:gd name="connsiteY3499" fmla="*/ 12920 h 287258"/>
                <a:gd name="connsiteX3500" fmla="*/ 931451 w 6857705"/>
                <a:gd name="connsiteY3500" fmla="*/ 12628 h 287258"/>
                <a:gd name="connsiteX3501" fmla="*/ 931693 w 6857705"/>
                <a:gd name="connsiteY3501" fmla="*/ 12503 h 287258"/>
                <a:gd name="connsiteX3502" fmla="*/ 933715 w 6857705"/>
                <a:gd name="connsiteY3502" fmla="*/ 14316 h 287258"/>
                <a:gd name="connsiteX3503" fmla="*/ 940673 w 6857705"/>
                <a:gd name="connsiteY3503" fmla="*/ 13902 h 287258"/>
                <a:gd name="connsiteX3504" fmla="*/ 936202 w 6857705"/>
                <a:gd name="connsiteY3504" fmla="*/ 10156 h 287258"/>
                <a:gd name="connsiteX3505" fmla="*/ 931693 w 6857705"/>
                <a:gd name="connsiteY3505" fmla="*/ 12503 h 287258"/>
                <a:gd name="connsiteX3506" fmla="*/ 931610 w 6857705"/>
                <a:gd name="connsiteY3506" fmla="*/ 12429 h 287258"/>
                <a:gd name="connsiteX3507" fmla="*/ 931468 w 6857705"/>
                <a:gd name="connsiteY3507" fmla="*/ 12569 h 287258"/>
                <a:gd name="connsiteX3508" fmla="*/ 5298838 w 6857705"/>
                <a:gd name="connsiteY3508" fmla="*/ 5495 h 287258"/>
                <a:gd name="connsiteX3509" fmla="*/ 5294115 w 6857705"/>
                <a:gd name="connsiteY3509" fmla="*/ 8744 h 287258"/>
                <a:gd name="connsiteX3510" fmla="*/ 5301463 w 6857705"/>
                <a:gd name="connsiteY3510" fmla="*/ 24467 h 287258"/>
                <a:gd name="connsiteX3511" fmla="*/ 5294851 w 6857705"/>
                <a:gd name="connsiteY3511" fmla="*/ 13411 h 287258"/>
                <a:gd name="connsiteX3512" fmla="*/ 5307588 w 6857705"/>
                <a:gd name="connsiteY3512" fmla="*/ 13164 h 287258"/>
                <a:gd name="connsiteX3513" fmla="*/ 5298838 w 6857705"/>
                <a:gd name="connsiteY3513" fmla="*/ 5495 h 287258"/>
                <a:gd name="connsiteX3514" fmla="*/ 3593231 w 6857705"/>
                <a:gd name="connsiteY3514" fmla="*/ 5495 h 287258"/>
                <a:gd name="connsiteX3515" fmla="*/ 3588507 w 6857705"/>
                <a:gd name="connsiteY3515" fmla="*/ 8744 h 287258"/>
                <a:gd name="connsiteX3516" fmla="*/ 3595856 w 6857705"/>
                <a:gd name="connsiteY3516" fmla="*/ 24467 h 287258"/>
                <a:gd name="connsiteX3517" fmla="*/ 3589243 w 6857705"/>
                <a:gd name="connsiteY3517" fmla="*/ 13411 h 287258"/>
                <a:gd name="connsiteX3518" fmla="*/ 3601979 w 6857705"/>
                <a:gd name="connsiteY3518" fmla="*/ 13164 h 287258"/>
                <a:gd name="connsiteX3519" fmla="*/ 3593231 w 6857705"/>
                <a:gd name="connsiteY3519" fmla="*/ 5495 h 287258"/>
                <a:gd name="connsiteX3520" fmla="*/ 1884066 w 6857705"/>
                <a:gd name="connsiteY3520" fmla="*/ 5495 h 287258"/>
                <a:gd name="connsiteX3521" fmla="*/ 1879342 w 6857705"/>
                <a:gd name="connsiteY3521" fmla="*/ 8744 h 287258"/>
                <a:gd name="connsiteX3522" fmla="*/ 1886691 w 6857705"/>
                <a:gd name="connsiteY3522" fmla="*/ 24467 h 287258"/>
                <a:gd name="connsiteX3523" fmla="*/ 1880077 w 6857705"/>
                <a:gd name="connsiteY3523" fmla="*/ 13411 h 287258"/>
                <a:gd name="connsiteX3524" fmla="*/ 1892813 w 6857705"/>
                <a:gd name="connsiteY3524" fmla="*/ 13164 h 287258"/>
                <a:gd name="connsiteX3525" fmla="*/ 1884066 w 6857705"/>
                <a:gd name="connsiteY3525" fmla="*/ 5495 h 287258"/>
                <a:gd name="connsiteX3526" fmla="*/ 178458 w 6857705"/>
                <a:gd name="connsiteY3526" fmla="*/ 5495 h 287258"/>
                <a:gd name="connsiteX3527" fmla="*/ 173735 w 6857705"/>
                <a:gd name="connsiteY3527" fmla="*/ 8744 h 287258"/>
                <a:gd name="connsiteX3528" fmla="*/ 181081 w 6857705"/>
                <a:gd name="connsiteY3528" fmla="*/ 24467 h 287258"/>
                <a:gd name="connsiteX3529" fmla="*/ 174469 w 6857705"/>
                <a:gd name="connsiteY3529" fmla="*/ 13411 h 287258"/>
                <a:gd name="connsiteX3530" fmla="*/ 187206 w 6857705"/>
                <a:gd name="connsiteY3530" fmla="*/ 13164 h 287258"/>
                <a:gd name="connsiteX3531" fmla="*/ 178458 w 6857705"/>
                <a:gd name="connsiteY3531" fmla="*/ 5495 h 287258"/>
                <a:gd name="connsiteX3532" fmla="*/ 3205686 w 6857705"/>
                <a:gd name="connsiteY3532" fmla="*/ 5439 h 287258"/>
                <a:gd name="connsiteX3533" fmla="*/ 3205034 w 6857705"/>
                <a:gd name="connsiteY3533" fmla="*/ 5724 h 287258"/>
                <a:gd name="connsiteX3534" fmla="*/ 3203446 w 6857705"/>
                <a:gd name="connsiteY3534" fmla="*/ 6532 h 287258"/>
                <a:gd name="connsiteX3535" fmla="*/ 3204893 w 6857705"/>
                <a:gd name="connsiteY3535" fmla="*/ 11913 h 287258"/>
                <a:gd name="connsiteX3536" fmla="*/ 3205960 w 6857705"/>
                <a:gd name="connsiteY3536" fmla="*/ 5489 h 287258"/>
                <a:gd name="connsiteX3537" fmla="*/ 6620766 w 6857705"/>
                <a:gd name="connsiteY3537" fmla="*/ 5303 h 287258"/>
                <a:gd name="connsiteX3538" fmla="*/ 6616845 w 6857705"/>
                <a:gd name="connsiteY3538" fmla="*/ 7023 h 287258"/>
                <a:gd name="connsiteX3539" fmla="*/ 6619539 w 6857705"/>
                <a:gd name="connsiteY3539" fmla="*/ 12673 h 287258"/>
                <a:gd name="connsiteX3540" fmla="*/ 6620766 w 6857705"/>
                <a:gd name="connsiteY3540" fmla="*/ 5303 h 287258"/>
                <a:gd name="connsiteX3541" fmla="*/ 6437481 w 6857705"/>
                <a:gd name="connsiteY3541" fmla="*/ 5151 h 287258"/>
                <a:gd name="connsiteX3542" fmla="*/ 6435338 w 6857705"/>
                <a:gd name="connsiteY3542" fmla="*/ 5303 h 287258"/>
                <a:gd name="connsiteX3543" fmla="*/ 6428968 w 6857705"/>
                <a:gd name="connsiteY3543" fmla="*/ 13411 h 287258"/>
                <a:gd name="connsiteX3544" fmla="*/ 6438768 w 6857705"/>
                <a:gd name="connsiteY3544" fmla="*/ 23975 h 287258"/>
                <a:gd name="connsiteX3545" fmla="*/ 6438768 w 6857705"/>
                <a:gd name="connsiteY3545" fmla="*/ 9481 h 287258"/>
                <a:gd name="connsiteX3546" fmla="*/ 6439994 w 6857705"/>
                <a:gd name="connsiteY3546" fmla="*/ 5550 h 287258"/>
                <a:gd name="connsiteX3547" fmla="*/ 6437481 w 6857705"/>
                <a:gd name="connsiteY3547" fmla="*/ 5151 h 287258"/>
                <a:gd name="connsiteX3548" fmla="*/ 5487381 w 6857705"/>
                <a:gd name="connsiteY3548" fmla="*/ 4568 h 287258"/>
                <a:gd name="connsiteX3549" fmla="*/ 5472684 w 6857705"/>
                <a:gd name="connsiteY3549" fmla="*/ 11691 h 287258"/>
                <a:gd name="connsiteX3550" fmla="*/ 5479543 w 6857705"/>
                <a:gd name="connsiteY3550" fmla="*/ 22009 h 287258"/>
                <a:gd name="connsiteX3551" fmla="*/ 5478360 w 6857705"/>
                <a:gd name="connsiteY3551" fmla="*/ 13021 h 287258"/>
                <a:gd name="connsiteX3552" fmla="*/ 5481780 w 6857705"/>
                <a:gd name="connsiteY3552" fmla="*/ 12463 h 287258"/>
                <a:gd name="connsiteX3553" fmla="*/ 5481796 w 6857705"/>
                <a:gd name="connsiteY3553" fmla="*/ 12478 h 287258"/>
                <a:gd name="connsiteX3554" fmla="*/ 5481747 w 6857705"/>
                <a:gd name="connsiteY3554" fmla="*/ 12673 h 287258"/>
                <a:gd name="connsiteX3555" fmla="*/ 5481867 w 6857705"/>
                <a:gd name="connsiteY3555" fmla="*/ 12555 h 287258"/>
                <a:gd name="connsiteX3556" fmla="*/ 5483602 w 6857705"/>
                <a:gd name="connsiteY3556" fmla="*/ 14394 h 287258"/>
                <a:gd name="connsiteX3557" fmla="*/ 5490321 w 6857705"/>
                <a:gd name="connsiteY3557" fmla="*/ 14394 h 287258"/>
                <a:gd name="connsiteX3558" fmla="*/ 5486494 w 6857705"/>
                <a:gd name="connsiteY3558" fmla="*/ 11016 h 287258"/>
                <a:gd name="connsiteX3559" fmla="*/ 5481811 w 6857705"/>
                <a:gd name="connsiteY3559" fmla="*/ 12410 h 287258"/>
                <a:gd name="connsiteX3560" fmla="*/ 5482634 w 6857705"/>
                <a:gd name="connsiteY3560" fmla="*/ 8988 h 287258"/>
                <a:gd name="connsiteX3561" fmla="*/ 5487381 w 6857705"/>
                <a:gd name="connsiteY3561" fmla="*/ 4568 h 287258"/>
                <a:gd name="connsiteX3562" fmla="*/ 3781772 w 6857705"/>
                <a:gd name="connsiteY3562" fmla="*/ 4568 h 287258"/>
                <a:gd name="connsiteX3563" fmla="*/ 3767075 w 6857705"/>
                <a:gd name="connsiteY3563" fmla="*/ 11691 h 287258"/>
                <a:gd name="connsiteX3564" fmla="*/ 3773934 w 6857705"/>
                <a:gd name="connsiteY3564" fmla="*/ 22009 h 287258"/>
                <a:gd name="connsiteX3565" fmla="*/ 3772752 w 6857705"/>
                <a:gd name="connsiteY3565" fmla="*/ 13021 h 287258"/>
                <a:gd name="connsiteX3566" fmla="*/ 3776171 w 6857705"/>
                <a:gd name="connsiteY3566" fmla="*/ 12463 h 287258"/>
                <a:gd name="connsiteX3567" fmla="*/ 3776186 w 6857705"/>
                <a:gd name="connsiteY3567" fmla="*/ 12478 h 287258"/>
                <a:gd name="connsiteX3568" fmla="*/ 3776140 w 6857705"/>
                <a:gd name="connsiteY3568" fmla="*/ 12673 h 287258"/>
                <a:gd name="connsiteX3569" fmla="*/ 3776258 w 6857705"/>
                <a:gd name="connsiteY3569" fmla="*/ 12555 h 287258"/>
                <a:gd name="connsiteX3570" fmla="*/ 3777996 w 6857705"/>
                <a:gd name="connsiteY3570" fmla="*/ 14394 h 287258"/>
                <a:gd name="connsiteX3571" fmla="*/ 3784713 w 6857705"/>
                <a:gd name="connsiteY3571" fmla="*/ 14394 h 287258"/>
                <a:gd name="connsiteX3572" fmla="*/ 3780885 w 6857705"/>
                <a:gd name="connsiteY3572" fmla="*/ 11016 h 287258"/>
                <a:gd name="connsiteX3573" fmla="*/ 3776204 w 6857705"/>
                <a:gd name="connsiteY3573" fmla="*/ 12410 h 287258"/>
                <a:gd name="connsiteX3574" fmla="*/ 3777027 w 6857705"/>
                <a:gd name="connsiteY3574" fmla="*/ 8988 h 287258"/>
                <a:gd name="connsiteX3575" fmla="*/ 3781772 w 6857705"/>
                <a:gd name="connsiteY3575" fmla="*/ 4568 h 287258"/>
                <a:gd name="connsiteX3576" fmla="*/ 2072607 w 6857705"/>
                <a:gd name="connsiteY3576" fmla="*/ 4568 h 287258"/>
                <a:gd name="connsiteX3577" fmla="*/ 2057910 w 6857705"/>
                <a:gd name="connsiteY3577" fmla="*/ 11691 h 287258"/>
                <a:gd name="connsiteX3578" fmla="*/ 2064769 w 6857705"/>
                <a:gd name="connsiteY3578" fmla="*/ 22009 h 287258"/>
                <a:gd name="connsiteX3579" fmla="*/ 2063586 w 6857705"/>
                <a:gd name="connsiteY3579" fmla="*/ 13021 h 287258"/>
                <a:gd name="connsiteX3580" fmla="*/ 2067006 w 6857705"/>
                <a:gd name="connsiteY3580" fmla="*/ 12463 h 287258"/>
                <a:gd name="connsiteX3581" fmla="*/ 2067021 w 6857705"/>
                <a:gd name="connsiteY3581" fmla="*/ 12478 h 287258"/>
                <a:gd name="connsiteX3582" fmla="*/ 2066973 w 6857705"/>
                <a:gd name="connsiteY3582" fmla="*/ 12673 h 287258"/>
                <a:gd name="connsiteX3583" fmla="*/ 2067093 w 6857705"/>
                <a:gd name="connsiteY3583" fmla="*/ 12555 h 287258"/>
                <a:gd name="connsiteX3584" fmla="*/ 2068830 w 6857705"/>
                <a:gd name="connsiteY3584" fmla="*/ 14394 h 287258"/>
                <a:gd name="connsiteX3585" fmla="*/ 2075548 w 6857705"/>
                <a:gd name="connsiteY3585" fmla="*/ 14394 h 287258"/>
                <a:gd name="connsiteX3586" fmla="*/ 2071720 w 6857705"/>
                <a:gd name="connsiteY3586" fmla="*/ 11016 h 287258"/>
                <a:gd name="connsiteX3587" fmla="*/ 2067037 w 6857705"/>
                <a:gd name="connsiteY3587" fmla="*/ 12410 h 287258"/>
                <a:gd name="connsiteX3588" fmla="*/ 2067860 w 6857705"/>
                <a:gd name="connsiteY3588" fmla="*/ 8988 h 287258"/>
                <a:gd name="connsiteX3589" fmla="*/ 2072607 w 6857705"/>
                <a:gd name="connsiteY3589" fmla="*/ 4568 h 287258"/>
                <a:gd name="connsiteX3590" fmla="*/ 366999 w 6857705"/>
                <a:gd name="connsiteY3590" fmla="*/ 4568 h 287258"/>
                <a:gd name="connsiteX3591" fmla="*/ 352302 w 6857705"/>
                <a:gd name="connsiteY3591" fmla="*/ 11691 h 287258"/>
                <a:gd name="connsiteX3592" fmla="*/ 359163 w 6857705"/>
                <a:gd name="connsiteY3592" fmla="*/ 22009 h 287258"/>
                <a:gd name="connsiteX3593" fmla="*/ 357980 w 6857705"/>
                <a:gd name="connsiteY3593" fmla="*/ 13021 h 287258"/>
                <a:gd name="connsiteX3594" fmla="*/ 361398 w 6857705"/>
                <a:gd name="connsiteY3594" fmla="*/ 12463 h 287258"/>
                <a:gd name="connsiteX3595" fmla="*/ 361412 w 6857705"/>
                <a:gd name="connsiteY3595" fmla="*/ 12478 h 287258"/>
                <a:gd name="connsiteX3596" fmla="*/ 361365 w 6857705"/>
                <a:gd name="connsiteY3596" fmla="*/ 12673 h 287258"/>
                <a:gd name="connsiteX3597" fmla="*/ 361485 w 6857705"/>
                <a:gd name="connsiteY3597" fmla="*/ 12555 h 287258"/>
                <a:gd name="connsiteX3598" fmla="*/ 363222 w 6857705"/>
                <a:gd name="connsiteY3598" fmla="*/ 14394 h 287258"/>
                <a:gd name="connsiteX3599" fmla="*/ 369939 w 6857705"/>
                <a:gd name="connsiteY3599" fmla="*/ 14394 h 287258"/>
                <a:gd name="connsiteX3600" fmla="*/ 366110 w 6857705"/>
                <a:gd name="connsiteY3600" fmla="*/ 11016 h 287258"/>
                <a:gd name="connsiteX3601" fmla="*/ 361429 w 6857705"/>
                <a:gd name="connsiteY3601" fmla="*/ 12410 h 287258"/>
                <a:gd name="connsiteX3602" fmla="*/ 362254 w 6857705"/>
                <a:gd name="connsiteY3602" fmla="*/ 8988 h 287258"/>
                <a:gd name="connsiteX3603" fmla="*/ 366999 w 6857705"/>
                <a:gd name="connsiteY3603" fmla="*/ 4568 h 287258"/>
                <a:gd name="connsiteX3604" fmla="*/ 3193716 w 6857705"/>
                <a:gd name="connsiteY3604" fmla="*/ 320 h 287258"/>
                <a:gd name="connsiteX3605" fmla="*/ 3192205 w 6857705"/>
                <a:gd name="connsiteY3605" fmla="*/ 1673 h 287258"/>
                <a:gd name="connsiteX3606" fmla="*/ 3192234 w 6857705"/>
                <a:gd name="connsiteY3606" fmla="*/ 1695 h 287258"/>
                <a:gd name="connsiteX3607" fmla="*/ 3192913 w 6857705"/>
                <a:gd name="connsiteY3607" fmla="*/ 1127 h 287258"/>
                <a:gd name="connsiteX3608" fmla="*/ 3192371 w 6857705"/>
                <a:gd name="connsiteY3608" fmla="*/ 1801 h 287258"/>
                <a:gd name="connsiteX3609" fmla="*/ 3192765 w 6857705"/>
                <a:gd name="connsiteY3609" fmla="*/ 2109 h 287258"/>
                <a:gd name="connsiteX3610" fmla="*/ 6428167 w 6857705"/>
                <a:gd name="connsiteY3610" fmla="*/ 0 h 287258"/>
                <a:gd name="connsiteX3611" fmla="*/ 6605756 w 6857705"/>
                <a:gd name="connsiteY3611" fmla="*/ 0 h 287258"/>
                <a:gd name="connsiteX3612" fmla="*/ 6605334 w 6857705"/>
                <a:gd name="connsiteY3612" fmla="*/ 390 h 287258"/>
                <a:gd name="connsiteX3613" fmla="*/ 6607539 w 6857705"/>
                <a:gd name="connsiteY3613" fmla="*/ 2109 h 287258"/>
                <a:gd name="connsiteX3614" fmla="*/ 6608662 w 6857705"/>
                <a:gd name="connsiteY3614" fmla="*/ 0 h 287258"/>
                <a:gd name="connsiteX3615" fmla="*/ 6779390 w 6857705"/>
                <a:gd name="connsiteY3615" fmla="*/ 0 h 287258"/>
                <a:gd name="connsiteX3616" fmla="*/ 6746670 w 6857705"/>
                <a:gd name="connsiteY3616" fmla="*/ 32082 h 287258"/>
                <a:gd name="connsiteX3617" fmla="*/ 6688372 w 6857705"/>
                <a:gd name="connsiteY3617" fmla="*/ 89324 h 287258"/>
                <a:gd name="connsiteX3618" fmla="*/ 6679554 w 6857705"/>
                <a:gd name="connsiteY3618" fmla="*/ 90306 h 287258"/>
                <a:gd name="connsiteX3619" fmla="*/ 6620030 w 6857705"/>
                <a:gd name="connsiteY3619" fmla="*/ 32819 h 287258"/>
                <a:gd name="connsiteX3620" fmla="*/ 6592841 w 6857705"/>
                <a:gd name="connsiteY3620" fmla="*/ 8006 h 287258"/>
                <a:gd name="connsiteX3621" fmla="*/ 6596760 w 6857705"/>
                <a:gd name="connsiteY3621" fmla="*/ 5059 h 287258"/>
                <a:gd name="connsiteX3622" fmla="*/ 6601906 w 6857705"/>
                <a:gd name="connsiteY3622" fmla="*/ 3338 h 287258"/>
                <a:gd name="connsiteX3623" fmla="*/ 6599700 w 6857705"/>
                <a:gd name="connsiteY3623" fmla="*/ 636 h 287258"/>
                <a:gd name="connsiteX3624" fmla="*/ 6594556 w 6857705"/>
                <a:gd name="connsiteY3624" fmla="*/ 2109 h 287258"/>
                <a:gd name="connsiteX3625" fmla="*/ 6591862 w 6857705"/>
                <a:gd name="connsiteY3625" fmla="*/ 4812 h 287258"/>
                <a:gd name="connsiteX3626" fmla="*/ 6506863 w 6857705"/>
                <a:gd name="connsiteY3626" fmla="*/ 89815 h 287258"/>
                <a:gd name="connsiteX3627" fmla="*/ 6498046 w 6857705"/>
                <a:gd name="connsiteY3627" fmla="*/ 90306 h 287258"/>
                <a:gd name="connsiteX3628" fmla="*/ 6430929 w 6857705"/>
                <a:gd name="connsiteY3628" fmla="*/ 25203 h 287258"/>
                <a:gd name="connsiteX3629" fmla="*/ 6413047 w 6857705"/>
                <a:gd name="connsiteY3629" fmla="*/ 8744 h 287258"/>
                <a:gd name="connsiteX3630" fmla="*/ 6419799 w 6857705"/>
                <a:gd name="connsiteY3630" fmla="*/ 4736 h 287258"/>
                <a:gd name="connsiteX3631" fmla="*/ 6421377 w 6857705"/>
                <a:gd name="connsiteY3631" fmla="*/ 2356 h 287258"/>
                <a:gd name="connsiteX3632" fmla="*/ 6428112 w 6857705"/>
                <a:gd name="connsiteY3632" fmla="*/ 2970 h 287258"/>
                <a:gd name="connsiteX3633" fmla="*/ 6420311 w 6857705"/>
                <a:gd name="connsiteY3633" fmla="*/ 0 h 287258"/>
                <a:gd name="connsiteX3634" fmla="*/ 6424007 w 6857705"/>
                <a:gd name="connsiteY3634" fmla="*/ 0 h 287258"/>
                <a:gd name="connsiteX3635" fmla="*/ 6421377 w 6857705"/>
                <a:gd name="connsiteY3635" fmla="*/ 2356 h 287258"/>
                <a:gd name="connsiteX3636" fmla="*/ 6292857 w 6857705"/>
                <a:gd name="connsiteY3636" fmla="*/ 0 h 287258"/>
                <a:gd name="connsiteX3637" fmla="*/ 6323396 w 6857705"/>
                <a:gd name="connsiteY3637" fmla="*/ 0 h 287258"/>
                <a:gd name="connsiteX3638" fmla="*/ 6350584 w 6857705"/>
                <a:gd name="connsiteY3638" fmla="*/ 26922 h 287258"/>
                <a:gd name="connsiteX3639" fmla="*/ 6387574 w 6857705"/>
                <a:gd name="connsiteY3639" fmla="*/ 65493 h 287258"/>
                <a:gd name="connsiteX3640" fmla="*/ 6398840 w 6857705"/>
                <a:gd name="connsiteY3640" fmla="*/ 69178 h 287258"/>
                <a:gd name="connsiteX3641" fmla="*/ 6391981 w 6857705"/>
                <a:gd name="connsiteY3641" fmla="*/ 82690 h 287258"/>
                <a:gd name="connsiteX3642" fmla="*/ 6382675 w 6857705"/>
                <a:gd name="connsiteY3642" fmla="*/ 90552 h 287258"/>
                <a:gd name="connsiteX3643" fmla="*/ 6291306 w 6857705"/>
                <a:gd name="connsiteY3643" fmla="*/ 84655 h 287258"/>
                <a:gd name="connsiteX3644" fmla="*/ 6214883 w 6857705"/>
                <a:gd name="connsiteY3644" fmla="*/ 86376 h 287258"/>
                <a:gd name="connsiteX3645" fmla="*/ 6208516 w 6857705"/>
                <a:gd name="connsiteY3645" fmla="*/ 85639 h 287258"/>
                <a:gd name="connsiteX3646" fmla="*/ 6212434 w 6857705"/>
                <a:gd name="connsiteY3646" fmla="*/ 78760 h 287258"/>
                <a:gd name="connsiteX3647" fmla="*/ 6246237 w 6857705"/>
                <a:gd name="connsiteY3647" fmla="*/ 45593 h 287258"/>
                <a:gd name="connsiteX3648" fmla="*/ 5860371 w 6857705"/>
                <a:gd name="connsiteY3648" fmla="*/ 0 h 287258"/>
                <a:gd name="connsiteX3649" fmla="*/ 6038206 w 6857705"/>
                <a:gd name="connsiteY3649" fmla="*/ 0 h 287258"/>
                <a:gd name="connsiteX3650" fmla="*/ 6037784 w 6857705"/>
                <a:gd name="connsiteY3650" fmla="*/ 390 h 287258"/>
                <a:gd name="connsiteX3651" fmla="*/ 6039988 w 6857705"/>
                <a:gd name="connsiteY3651" fmla="*/ 2109 h 287258"/>
                <a:gd name="connsiteX3652" fmla="*/ 6041110 w 6857705"/>
                <a:gd name="connsiteY3652" fmla="*/ 0 h 287258"/>
                <a:gd name="connsiteX3653" fmla="*/ 6211496 w 6857705"/>
                <a:gd name="connsiteY3653" fmla="*/ 0 h 287258"/>
                <a:gd name="connsiteX3654" fmla="*/ 6210720 w 6857705"/>
                <a:gd name="connsiteY3654" fmla="*/ 1374 h 287258"/>
                <a:gd name="connsiteX3655" fmla="*/ 6178875 w 6857705"/>
                <a:gd name="connsiteY3655" fmla="*/ 32573 h 287258"/>
                <a:gd name="connsiteX3656" fmla="*/ 6120088 w 6857705"/>
                <a:gd name="connsiteY3656" fmla="*/ 90306 h 287258"/>
                <a:gd name="connsiteX3657" fmla="*/ 6112003 w 6857705"/>
                <a:gd name="connsiteY3657" fmla="*/ 90797 h 287258"/>
                <a:gd name="connsiteX3658" fmla="*/ 6053216 w 6857705"/>
                <a:gd name="connsiteY3658" fmla="*/ 34294 h 287258"/>
                <a:gd name="connsiteX3659" fmla="*/ 6025781 w 6857705"/>
                <a:gd name="connsiteY3659" fmla="*/ 7515 h 287258"/>
                <a:gd name="connsiteX3660" fmla="*/ 6030191 w 6857705"/>
                <a:gd name="connsiteY3660" fmla="*/ 5059 h 287258"/>
                <a:gd name="connsiteX3661" fmla="*/ 6031661 w 6857705"/>
                <a:gd name="connsiteY3661" fmla="*/ 883 h 287258"/>
                <a:gd name="connsiteX3662" fmla="*/ 6024066 w 6857705"/>
                <a:gd name="connsiteY3662" fmla="*/ 5059 h 287258"/>
                <a:gd name="connsiteX3663" fmla="*/ 6017943 w 6857705"/>
                <a:gd name="connsiteY3663" fmla="*/ 10954 h 287258"/>
                <a:gd name="connsiteX3664" fmla="*/ 5939559 w 6857705"/>
                <a:gd name="connsiteY3664" fmla="*/ 88342 h 287258"/>
                <a:gd name="connsiteX3665" fmla="*/ 5930252 w 6857705"/>
                <a:gd name="connsiteY3665" fmla="*/ 90060 h 287258"/>
                <a:gd name="connsiteX3666" fmla="*/ 5872198 w 6857705"/>
                <a:gd name="connsiteY3666" fmla="*/ 34538 h 287258"/>
                <a:gd name="connsiteX3667" fmla="*/ 5844273 w 6857705"/>
                <a:gd name="connsiteY3667" fmla="*/ 7023 h 287258"/>
                <a:gd name="connsiteX3668" fmla="*/ 5853581 w 6857705"/>
                <a:gd name="connsiteY3668" fmla="*/ 2356 h 287258"/>
                <a:gd name="connsiteX3669" fmla="*/ 5860318 w 6857705"/>
                <a:gd name="connsiteY3669" fmla="*/ 2970 h 287258"/>
                <a:gd name="connsiteX3670" fmla="*/ 5853408 w 6857705"/>
                <a:gd name="connsiteY3670" fmla="*/ 0 h 287258"/>
                <a:gd name="connsiteX3671" fmla="*/ 5856212 w 6857705"/>
                <a:gd name="connsiteY3671" fmla="*/ 0 h 287258"/>
                <a:gd name="connsiteX3672" fmla="*/ 5853581 w 6857705"/>
                <a:gd name="connsiteY3672" fmla="*/ 2356 h 287258"/>
                <a:gd name="connsiteX3673" fmla="*/ 5726028 w 6857705"/>
                <a:gd name="connsiteY3673" fmla="*/ 0 h 287258"/>
                <a:gd name="connsiteX3674" fmla="*/ 5755048 w 6857705"/>
                <a:gd name="connsiteY3674" fmla="*/ 0 h 287258"/>
                <a:gd name="connsiteX3675" fmla="*/ 5828597 w 6857705"/>
                <a:gd name="connsiteY3675" fmla="*/ 72126 h 287258"/>
                <a:gd name="connsiteX3676" fmla="*/ 5824922 w 6857705"/>
                <a:gd name="connsiteY3676" fmla="*/ 82443 h 287258"/>
                <a:gd name="connsiteX3677" fmla="*/ 5815124 w 6857705"/>
                <a:gd name="connsiteY3677" fmla="*/ 90797 h 287258"/>
                <a:gd name="connsiteX3678" fmla="*/ 5723758 w 6857705"/>
                <a:gd name="connsiteY3678" fmla="*/ 84902 h 287258"/>
                <a:gd name="connsiteX3679" fmla="*/ 5648312 w 6857705"/>
                <a:gd name="connsiteY3679" fmla="*/ 86376 h 287258"/>
                <a:gd name="connsiteX3680" fmla="*/ 5641455 w 6857705"/>
                <a:gd name="connsiteY3680" fmla="*/ 86376 h 287258"/>
                <a:gd name="connsiteX3681" fmla="*/ 5645864 w 6857705"/>
                <a:gd name="connsiteY3681" fmla="*/ 78760 h 287258"/>
                <a:gd name="connsiteX3682" fmla="*/ 5649782 w 6857705"/>
                <a:gd name="connsiteY3682" fmla="*/ 76057 h 287258"/>
                <a:gd name="connsiteX3683" fmla="*/ 5277837 w 6857705"/>
                <a:gd name="connsiteY3683" fmla="*/ 0 h 287258"/>
                <a:gd name="connsiteX3684" fmla="*/ 5284984 w 6857705"/>
                <a:gd name="connsiteY3684" fmla="*/ 0 h 287258"/>
                <a:gd name="connsiteX3685" fmla="*/ 5283829 w 6857705"/>
                <a:gd name="connsiteY3685" fmla="*/ 881 h 287258"/>
                <a:gd name="connsiteX3686" fmla="*/ 5288728 w 6857705"/>
                <a:gd name="connsiteY3686" fmla="*/ 3584 h 287258"/>
                <a:gd name="connsiteX3687" fmla="*/ 5290930 w 6857705"/>
                <a:gd name="connsiteY3687" fmla="*/ 145 h 287258"/>
                <a:gd name="connsiteX3688" fmla="*/ 5290895 w 6857705"/>
                <a:gd name="connsiteY3688" fmla="*/ 0 h 287258"/>
                <a:gd name="connsiteX3689" fmla="*/ 5467837 w 6857705"/>
                <a:gd name="connsiteY3689" fmla="*/ 0 h 287258"/>
                <a:gd name="connsiteX3690" fmla="*/ 5469500 w 6857705"/>
                <a:gd name="connsiteY3690" fmla="*/ 3338 h 287258"/>
                <a:gd name="connsiteX3691" fmla="*/ 5472193 w 6857705"/>
                <a:gd name="connsiteY3691" fmla="*/ 2109 h 287258"/>
                <a:gd name="connsiteX3692" fmla="*/ 5471575 w 6857705"/>
                <a:gd name="connsiteY3692" fmla="*/ 0 h 287258"/>
                <a:gd name="connsiteX3693" fmla="*/ 5642203 w 6857705"/>
                <a:gd name="connsiteY3693" fmla="*/ 0 h 287258"/>
                <a:gd name="connsiteX3694" fmla="*/ 5640475 w 6857705"/>
                <a:gd name="connsiteY3694" fmla="*/ 2602 h 287258"/>
                <a:gd name="connsiteX3695" fmla="*/ 5616716 w 6857705"/>
                <a:gd name="connsiteY3695" fmla="*/ 23239 h 287258"/>
                <a:gd name="connsiteX3696" fmla="*/ 5550333 w 6857705"/>
                <a:gd name="connsiteY3696" fmla="*/ 89569 h 287258"/>
                <a:gd name="connsiteX3697" fmla="*/ 5541515 w 6857705"/>
                <a:gd name="connsiteY3697" fmla="*/ 90552 h 287258"/>
                <a:gd name="connsiteX3698" fmla="*/ 5482237 w 6857705"/>
                <a:gd name="connsiteY3698" fmla="*/ 33556 h 287258"/>
                <a:gd name="connsiteX3699" fmla="*/ 5455538 w 6857705"/>
                <a:gd name="connsiteY3699" fmla="*/ 7760 h 287258"/>
                <a:gd name="connsiteX3700" fmla="*/ 5458721 w 6857705"/>
                <a:gd name="connsiteY3700" fmla="*/ 5303 h 287258"/>
                <a:gd name="connsiteX3701" fmla="*/ 5463866 w 6857705"/>
                <a:gd name="connsiteY3701" fmla="*/ 3584 h 287258"/>
                <a:gd name="connsiteX3702" fmla="*/ 5461662 w 6857705"/>
                <a:gd name="connsiteY3702" fmla="*/ 883 h 287258"/>
                <a:gd name="connsiteX3703" fmla="*/ 5456518 w 6857705"/>
                <a:gd name="connsiteY3703" fmla="*/ 2356 h 287258"/>
                <a:gd name="connsiteX3704" fmla="*/ 5451373 w 6857705"/>
                <a:gd name="connsiteY3704" fmla="*/ 7515 h 287258"/>
                <a:gd name="connsiteX3705" fmla="*/ 5370050 w 6857705"/>
                <a:gd name="connsiteY3705" fmla="*/ 87605 h 287258"/>
                <a:gd name="connsiteX3706" fmla="*/ 5359271 w 6857705"/>
                <a:gd name="connsiteY3706" fmla="*/ 89324 h 287258"/>
                <a:gd name="connsiteX3707" fmla="*/ 5293135 w 6857705"/>
                <a:gd name="connsiteY3707" fmla="*/ 25203 h 287258"/>
                <a:gd name="connsiteX3708" fmla="*/ 5271090 w 6857705"/>
                <a:gd name="connsiteY3708" fmla="*/ 8497 h 287258"/>
                <a:gd name="connsiteX3709" fmla="*/ 5156160 w 6857705"/>
                <a:gd name="connsiteY3709" fmla="*/ 0 h 287258"/>
                <a:gd name="connsiteX3710" fmla="*/ 5185141 w 6857705"/>
                <a:gd name="connsiteY3710" fmla="*/ 0 h 287258"/>
                <a:gd name="connsiteX3711" fmla="*/ 5222099 w 6857705"/>
                <a:gd name="connsiteY3711" fmla="*/ 34785 h 287258"/>
                <a:gd name="connsiteX3712" fmla="*/ 5258596 w 6857705"/>
                <a:gd name="connsiteY3712" fmla="*/ 69424 h 287258"/>
                <a:gd name="connsiteX3713" fmla="*/ 5257617 w 6857705"/>
                <a:gd name="connsiteY3713" fmla="*/ 73109 h 287258"/>
                <a:gd name="connsiteX3714" fmla="*/ 5252473 w 6857705"/>
                <a:gd name="connsiteY3714" fmla="*/ 82200 h 287258"/>
                <a:gd name="connsiteX3715" fmla="*/ 5241451 w 6857705"/>
                <a:gd name="connsiteY3715" fmla="*/ 89324 h 287258"/>
                <a:gd name="connsiteX3716" fmla="*/ 5202505 w 6857705"/>
                <a:gd name="connsiteY3716" fmla="*/ 84164 h 287258"/>
                <a:gd name="connsiteX3717" fmla="*/ 5156943 w 6857705"/>
                <a:gd name="connsiteY3717" fmla="*/ 85393 h 287258"/>
                <a:gd name="connsiteX3718" fmla="*/ 5142238 w 6857705"/>
                <a:gd name="connsiteY3718" fmla="*/ 85552 h 287258"/>
                <a:gd name="connsiteX3719" fmla="*/ 5141735 w 6857705"/>
                <a:gd name="connsiteY3719" fmla="*/ 86130 h 287258"/>
                <a:gd name="connsiteX3720" fmla="*/ 5106729 w 6857705"/>
                <a:gd name="connsiteY3720" fmla="*/ 86011 h 287258"/>
                <a:gd name="connsiteX3721" fmla="*/ 5066556 w 6857705"/>
                <a:gd name="connsiteY3721" fmla="*/ 87112 h 287258"/>
                <a:gd name="connsiteX3722" fmla="*/ 4709231 w 6857705"/>
                <a:gd name="connsiteY3722" fmla="*/ 0 h 287258"/>
                <a:gd name="connsiteX3723" fmla="*/ 4900023 w 6857705"/>
                <a:gd name="connsiteY3723" fmla="*/ 0 h 287258"/>
                <a:gd name="connsiteX3724" fmla="*/ 4899726 w 6857705"/>
                <a:gd name="connsiteY3724" fmla="*/ 390 h 287258"/>
                <a:gd name="connsiteX3725" fmla="*/ 4901930 w 6857705"/>
                <a:gd name="connsiteY3725" fmla="*/ 2109 h 287258"/>
                <a:gd name="connsiteX3726" fmla="*/ 4903052 w 6857705"/>
                <a:gd name="connsiteY3726" fmla="*/ 0 h 287258"/>
                <a:gd name="connsiteX3727" fmla="*/ 5073781 w 6857705"/>
                <a:gd name="connsiteY3727" fmla="*/ 0 h 287258"/>
                <a:gd name="connsiteX3728" fmla="*/ 5073284 w 6857705"/>
                <a:gd name="connsiteY3728" fmla="*/ 490 h 287258"/>
                <a:gd name="connsiteX3729" fmla="*/ 4981804 w 6857705"/>
                <a:gd name="connsiteY3729" fmla="*/ 90797 h 287258"/>
                <a:gd name="connsiteX3730" fmla="*/ 4980902 w 6857705"/>
                <a:gd name="connsiteY3730" fmla="*/ 90770 h 287258"/>
                <a:gd name="connsiteX3731" fmla="*/ 4978813 w 6857705"/>
                <a:gd name="connsiteY3731" fmla="*/ 92395 h 287258"/>
                <a:gd name="connsiteX3732" fmla="*/ 4974578 w 6857705"/>
                <a:gd name="connsiteY3732" fmla="*/ 90579 h 287258"/>
                <a:gd name="connsiteX3733" fmla="*/ 4973720 w 6857705"/>
                <a:gd name="connsiteY3733" fmla="*/ 90552 h 287258"/>
                <a:gd name="connsiteX3734" fmla="*/ 4914873 w 6857705"/>
                <a:gd name="connsiteY3734" fmla="*/ 33254 h 287258"/>
                <a:gd name="connsiteX3735" fmla="*/ 4914424 w 6857705"/>
                <a:gd name="connsiteY3735" fmla="*/ 32819 h 287258"/>
                <a:gd name="connsiteX3736" fmla="*/ 4914410 w 6857705"/>
                <a:gd name="connsiteY3736" fmla="*/ 32802 h 287258"/>
                <a:gd name="connsiteX3737" fmla="*/ 4906605 w 6857705"/>
                <a:gd name="connsiteY3737" fmla="*/ 25203 h 287258"/>
                <a:gd name="connsiteX3738" fmla="*/ 4902440 w 6857705"/>
                <a:gd name="connsiteY3738" fmla="*/ 18413 h 287258"/>
                <a:gd name="connsiteX3739" fmla="*/ 4888473 w 6857705"/>
                <a:gd name="connsiteY3739" fmla="*/ 8854 h 287258"/>
                <a:gd name="connsiteX3740" fmla="*/ 4888233 w 6857705"/>
                <a:gd name="connsiteY3740" fmla="*/ 8744 h 287258"/>
                <a:gd name="connsiteX3741" fmla="*/ 4888269 w 6857705"/>
                <a:gd name="connsiteY3741" fmla="*/ 8715 h 287258"/>
                <a:gd name="connsiteX3742" fmla="*/ 4887232 w 6857705"/>
                <a:gd name="connsiteY3742" fmla="*/ 8006 h 287258"/>
                <a:gd name="connsiteX3743" fmla="*/ 4891154 w 6857705"/>
                <a:gd name="connsiteY3743" fmla="*/ 5059 h 287258"/>
                <a:gd name="connsiteX3744" fmla="*/ 4894865 w 6857705"/>
                <a:gd name="connsiteY3744" fmla="*/ 3818 h 287258"/>
                <a:gd name="connsiteX3745" fmla="*/ 4896042 w 6857705"/>
                <a:gd name="connsiteY3745" fmla="*/ 3029 h 287258"/>
                <a:gd name="connsiteX3746" fmla="*/ 4895186 w 6857705"/>
                <a:gd name="connsiteY3746" fmla="*/ 1978 h 287258"/>
                <a:gd name="connsiteX3747" fmla="*/ 4891801 w 6857705"/>
                <a:gd name="connsiteY3747" fmla="*/ 1292 h 287258"/>
                <a:gd name="connsiteX3748" fmla="*/ 4889238 w 6857705"/>
                <a:gd name="connsiteY3748" fmla="*/ 2027 h 287258"/>
                <a:gd name="connsiteX3749" fmla="*/ 4888350 w 6857705"/>
                <a:gd name="connsiteY3749" fmla="*/ 2711 h 287258"/>
                <a:gd name="connsiteX3750" fmla="*/ 4886253 w 6857705"/>
                <a:gd name="connsiteY3750" fmla="*/ 4812 h 287258"/>
                <a:gd name="connsiteX3751" fmla="*/ 4801255 w 6857705"/>
                <a:gd name="connsiteY3751" fmla="*/ 89815 h 287258"/>
                <a:gd name="connsiteX3752" fmla="*/ 4792438 w 6857705"/>
                <a:gd name="connsiteY3752" fmla="*/ 90306 h 287258"/>
                <a:gd name="connsiteX3753" fmla="*/ 4790256 w 6857705"/>
                <a:gd name="connsiteY3753" fmla="*/ 88191 h 287258"/>
                <a:gd name="connsiteX3754" fmla="*/ 4789273 w 6857705"/>
                <a:gd name="connsiteY3754" fmla="*/ 88094 h 287258"/>
                <a:gd name="connsiteX3755" fmla="*/ 4773593 w 6857705"/>
                <a:gd name="connsiteY3755" fmla="*/ 72026 h 287258"/>
                <a:gd name="connsiteX3756" fmla="*/ 4725320 w 6857705"/>
                <a:gd name="connsiteY3756" fmla="*/ 25203 h 287258"/>
                <a:gd name="connsiteX3757" fmla="*/ 4723585 w 6857705"/>
                <a:gd name="connsiteY3757" fmla="*/ 22347 h 287258"/>
                <a:gd name="connsiteX3758" fmla="*/ 4719462 w 6857705"/>
                <a:gd name="connsiteY3758" fmla="*/ 18324 h 287258"/>
                <a:gd name="connsiteX3759" fmla="*/ 4702561 w 6857705"/>
                <a:gd name="connsiteY3759" fmla="*/ 8497 h 287258"/>
                <a:gd name="connsiteX3760" fmla="*/ 4587249 w 6857705"/>
                <a:gd name="connsiteY3760" fmla="*/ 0 h 287258"/>
                <a:gd name="connsiteX3761" fmla="*/ 4617788 w 6857705"/>
                <a:gd name="connsiteY3761" fmla="*/ 0 h 287258"/>
                <a:gd name="connsiteX3762" fmla="*/ 4644978 w 6857705"/>
                <a:gd name="connsiteY3762" fmla="*/ 26922 h 287258"/>
                <a:gd name="connsiteX3763" fmla="*/ 4681965 w 6857705"/>
                <a:gd name="connsiteY3763" fmla="*/ 65493 h 287258"/>
                <a:gd name="connsiteX3764" fmla="*/ 4693232 w 6857705"/>
                <a:gd name="connsiteY3764" fmla="*/ 69178 h 287258"/>
                <a:gd name="connsiteX3765" fmla="*/ 4686373 w 6857705"/>
                <a:gd name="connsiteY3765" fmla="*/ 82690 h 287258"/>
                <a:gd name="connsiteX3766" fmla="*/ 4677066 w 6857705"/>
                <a:gd name="connsiteY3766" fmla="*/ 90552 h 287258"/>
                <a:gd name="connsiteX3767" fmla="*/ 4585698 w 6857705"/>
                <a:gd name="connsiteY3767" fmla="*/ 84655 h 287258"/>
                <a:gd name="connsiteX3768" fmla="*/ 4509275 w 6857705"/>
                <a:gd name="connsiteY3768" fmla="*/ 86376 h 287258"/>
                <a:gd name="connsiteX3769" fmla="*/ 4502906 w 6857705"/>
                <a:gd name="connsiteY3769" fmla="*/ 85639 h 287258"/>
                <a:gd name="connsiteX3770" fmla="*/ 4506825 w 6857705"/>
                <a:gd name="connsiteY3770" fmla="*/ 78760 h 287258"/>
                <a:gd name="connsiteX3771" fmla="*/ 4540629 w 6857705"/>
                <a:gd name="connsiteY3771" fmla="*/ 45593 h 287258"/>
                <a:gd name="connsiteX3772" fmla="*/ 4154763 w 6857705"/>
                <a:gd name="connsiteY3772" fmla="*/ 0 h 287258"/>
                <a:gd name="connsiteX3773" fmla="*/ 4332598 w 6857705"/>
                <a:gd name="connsiteY3773" fmla="*/ 0 h 287258"/>
                <a:gd name="connsiteX3774" fmla="*/ 4332176 w 6857705"/>
                <a:gd name="connsiteY3774" fmla="*/ 390 h 287258"/>
                <a:gd name="connsiteX3775" fmla="*/ 4334380 w 6857705"/>
                <a:gd name="connsiteY3775" fmla="*/ 2109 h 287258"/>
                <a:gd name="connsiteX3776" fmla="*/ 4335502 w 6857705"/>
                <a:gd name="connsiteY3776" fmla="*/ 0 h 287258"/>
                <a:gd name="connsiteX3777" fmla="*/ 4505887 w 6857705"/>
                <a:gd name="connsiteY3777" fmla="*/ 0 h 287258"/>
                <a:gd name="connsiteX3778" fmla="*/ 4505110 w 6857705"/>
                <a:gd name="connsiteY3778" fmla="*/ 1374 h 287258"/>
                <a:gd name="connsiteX3779" fmla="*/ 4473267 w 6857705"/>
                <a:gd name="connsiteY3779" fmla="*/ 32573 h 287258"/>
                <a:gd name="connsiteX3780" fmla="*/ 4414479 w 6857705"/>
                <a:gd name="connsiteY3780" fmla="*/ 90306 h 287258"/>
                <a:gd name="connsiteX3781" fmla="*/ 4406395 w 6857705"/>
                <a:gd name="connsiteY3781" fmla="*/ 90797 h 287258"/>
                <a:gd name="connsiteX3782" fmla="*/ 4347608 w 6857705"/>
                <a:gd name="connsiteY3782" fmla="*/ 34294 h 287258"/>
                <a:gd name="connsiteX3783" fmla="*/ 4320172 w 6857705"/>
                <a:gd name="connsiteY3783" fmla="*/ 7515 h 287258"/>
                <a:gd name="connsiteX3784" fmla="*/ 4324581 w 6857705"/>
                <a:gd name="connsiteY3784" fmla="*/ 5059 h 287258"/>
                <a:gd name="connsiteX3785" fmla="*/ 4326051 w 6857705"/>
                <a:gd name="connsiteY3785" fmla="*/ 883 h 287258"/>
                <a:gd name="connsiteX3786" fmla="*/ 4318460 w 6857705"/>
                <a:gd name="connsiteY3786" fmla="*/ 5059 h 287258"/>
                <a:gd name="connsiteX3787" fmla="*/ 4312336 w 6857705"/>
                <a:gd name="connsiteY3787" fmla="*/ 10954 h 287258"/>
                <a:gd name="connsiteX3788" fmla="*/ 4233950 w 6857705"/>
                <a:gd name="connsiteY3788" fmla="*/ 88342 h 287258"/>
                <a:gd name="connsiteX3789" fmla="*/ 4224642 w 6857705"/>
                <a:gd name="connsiteY3789" fmla="*/ 90060 h 287258"/>
                <a:gd name="connsiteX3790" fmla="*/ 4166590 w 6857705"/>
                <a:gd name="connsiteY3790" fmla="*/ 34538 h 287258"/>
                <a:gd name="connsiteX3791" fmla="*/ 4138666 w 6857705"/>
                <a:gd name="connsiteY3791" fmla="*/ 7023 h 287258"/>
                <a:gd name="connsiteX3792" fmla="*/ 4147973 w 6857705"/>
                <a:gd name="connsiteY3792" fmla="*/ 2356 h 287258"/>
                <a:gd name="connsiteX3793" fmla="*/ 4154709 w 6857705"/>
                <a:gd name="connsiteY3793" fmla="*/ 2970 h 287258"/>
                <a:gd name="connsiteX3794" fmla="*/ 4147799 w 6857705"/>
                <a:gd name="connsiteY3794" fmla="*/ 0 h 287258"/>
                <a:gd name="connsiteX3795" fmla="*/ 4150603 w 6857705"/>
                <a:gd name="connsiteY3795" fmla="*/ 0 h 287258"/>
                <a:gd name="connsiteX3796" fmla="*/ 4147973 w 6857705"/>
                <a:gd name="connsiteY3796" fmla="*/ 2356 h 287258"/>
                <a:gd name="connsiteX3797" fmla="*/ 4020420 w 6857705"/>
                <a:gd name="connsiteY3797" fmla="*/ 0 h 287258"/>
                <a:gd name="connsiteX3798" fmla="*/ 4049439 w 6857705"/>
                <a:gd name="connsiteY3798" fmla="*/ 0 h 287258"/>
                <a:gd name="connsiteX3799" fmla="*/ 4122989 w 6857705"/>
                <a:gd name="connsiteY3799" fmla="*/ 72126 h 287258"/>
                <a:gd name="connsiteX3800" fmla="*/ 4119315 w 6857705"/>
                <a:gd name="connsiteY3800" fmla="*/ 82443 h 287258"/>
                <a:gd name="connsiteX3801" fmla="*/ 4109515 w 6857705"/>
                <a:gd name="connsiteY3801" fmla="*/ 90797 h 287258"/>
                <a:gd name="connsiteX3802" fmla="*/ 4018151 w 6857705"/>
                <a:gd name="connsiteY3802" fmla="*/ 84902 h 287258"/>
                <a:gd name="connsiteX3803" fmla="*/ 3942703 w 6857705"/>
                <a:gd name="connsiteY3803" fmla="*/ 86376 h 287258"/>
                <a:gd name="connsiteX3804" fmla="*/ 3935846 w 6857705"/>
                <a:gd name="connsiteY3804" fmla="*/ 86376 h 287258"/>
                <a:gd name="connsiteX3805" fmla="*/ 3940256 w 6857705"/>
                <a:gd name="connsiteY3805" fmla="*/ 78760 h 287258"/>
                <a:gd name="connsiteX3806" fmla="*/ 3944175 w 6857705"/>
                <a:gd name="connsiteY3806" fmla="*/ 76057 h 287258"/>
                <a:gd name="connsiteX3807" fmla="*/ 3572227 w 6857705"/>
                <a:gd name="connsiteY3807" fmla="*/ 0 h 287258"/>
                <a:gd name="connsiteX3808" fmla="*/ 3579374 w 6857705"/>
                <a:gd name="connsiteY3808" fmla="*/ 0 h 287258"/>
                <a:gd name="connsiteX3809" fmla="*/ 3578219 w 6857705"/>
                <a:gd name="connsiteY3809" fmla="*/ 881 h 287258"/>
                <a:gd name="connsiteX3810" fmla="*/ 3583119 w 6857705"/>
                <a:gd name="connsiteY3810" fmla="*/ 3584 h 287258"/>
                <a:gd name="connsiteX3811" fmla="*/ 3585321 w 6857705"/>
                <a:gd name="connsiteY3811" fmla="*/ 145 h 287258"/>
                <a:gd name="connsiteX3812" fmla="*/ 3585285 w 6857705"/>
                <a:gd name="connsiteY3812" fmla="*/ 0 h 287258"/>
                <a:gd name="connsiteX3813" fmla="*/ 3762229 w 6857705"/>
                <a:gd name="connsiteY3813" fmla="*/ 0 h 287258"/>
                <a:gd name="connsiteX3814" fmla="*/ 3763891 w 6857705"/>
                <a:gd name="connsiteY3814" fmla="*/ 3338 h 287258"/>
                <a:gd name="connsiteX3815" fmla="*/ 3766586 w 6857705"/>
                <a:gd name="connsiteY3815" fmla="*/ 2109 h 287258"/>
                <a:gd name="connsiteX3816" fmla="*/ 3765967 w 6857705"/>
                <a:gd name="connsiteY3816" fmla="*/ 0 h 287258"/>
                <a:gd name="connsiteX3817" fmla="*/ 3936597 w 6857705"/>
                <a:gd name="connsiteY3817" fmla="*/ 0 h 287258"/>
                <a:gd name="connsiteX3818" fmla="*/ 3934867 w 6857705"/>
                <a:gd name="connsiteY3818" fmla="*/ 2602 h 287258"/>
                <a:gd name="connsiteX3819" fmla="*/ 3911106 w 6857705"/>
                <a:gd name="connsiteY3819" fmla="*/ 23239 h 287258"/>
                <a:gd name="connsiteX3820" fmla="*/ 3844725 w 6857705"/>
                <a:gd name="connsiteY3820" fmla="*/ 89569 h 287258"/>
                <a:gd name="connsiteX3821" fmla="*/ 3835907 w 6857705"/>
                <a:gd name="connsiteY3821" fmla="*/ 90552 h 287258"/>
                <a:gd name="connsiteX3822" fmla="*/ 3776628 w 6857705"/>
                <a:gd name="connsiteY3822" fmla="*/ 33556 h 287258"/>
                <a:gd name="connsiteX3823" fmla="*/ 3749930 w 6857705"/>
                <a:gd name="connsiteY3823" fmla="*/ 7760 h 287258"/>
                <a:gd name="connsiteX3824" fmla="*/ 3753115 w 6857705"/>
                <a:gd name="connsiteY3824" fmla="*/ 5303 h 287258"/>
                <a:gd name="connsiteX3825" fmla="*/ 3758257 w 6857705"/>
                <a:gd name="connsiteY3825" fmla="*/ 3584 h 287258"/>
                <a:gd name="connsiteX3826" fmla="*/ 3756053 w 6857705"/>
                <a:gd name="connsiteY3826" fmla="*/ 883 h 287258"/>
                <a:gd name="connsiteX3827" fmla="*/ 3750911 w 6857705"/>
                <a:gd name="connsiteY3827" fmla="*/ 2356 h 287258"/>
                <a:gd name="connsiteX3828" fmla="*/ 3745763 w 6857705"/>
                <a:gd name="connsiteY3828" fmla="*/ 7515 h 287258"/>
                <a:gd name="connsiteX3829" fmla="*/ 3664441 w 6857705"/>
                <a:gd name="connsiteY3829" fmla="*/ 87605 h 287258"/>
                <a:gd name="connsiteX3830" fmla="*/ 3653664 w 6857705"/>
                <a:gd name="connsiteY3830" fmla="*/ 89324 h 287258"/>
                <a:gd name="connsiteX3831" fmla="*/ 3587527 w 6857705"/>
                <a:gd name="connsiteY3831" fmla="*/ 25203 h 287258"/>
                <a:gd name="connsiteX3832" fmla="*/ 3565481 w 6857705"/>
                <a:gd name="connsiteY3832" fmla="*/ 8497 h 287258"/>
                <a:gd name="connsiteX3833" fmla="*/ 3450552 w 6857705"/>
                <a:gd name="connsiteY3833" fmla="*/ 0 h 287258"/>
                <a:gd name="connsiteX3834" fmla="*/ 3479534 w 6857705"/>
                <a:gd name="connsiteY3834" fmla="*/ 0 h 287258"/>
                <a:gd name="connsiteX3835" fmla="*/ 3516493 w 6857705"/>
                <a:gd name="connsiteY3835" fmla="*/ 34785 h 287258"/>
                <a:gd name="connsiteX3836" fmla="*/ 3552990 w 6857705"/>
                <a:gd name="connsiteY3836" fmla="*/ 69424 h 287258"/>
                <a:gd name="connsiteX3837" fmla="*/ 3552010 w 6857705"/>
                <a:gd name="connsiteY3837" fmla="*/ 73109 h 287258"/>
                <a:gd name="connsiteX3838" fmla="*/ 3546866 w 6857705"/>
                <a:gd name="connsiteY3838" fmla="*/ 82200 h 287258"/>
                <a:gd name="connsiteX3839" fmla="*/ 3535844 w 6857705"/>
                <a:gd name="connsiteY3839" fmla="*/ 89324 h 287258"/>
                <a:gd name="connsiteX3840" fmla="*/ 3496894 w 6857705"/>
                <a:gd name="connsiteY3840" fmla="*/ 84164 h 287258"/>
                <a:gd name="connsiteX3841" fmla="*/ 3433236 w 6857705"/>
                <a:gd name="connsiteY3841" fmla="*/ 85366 h 287258"/>
                <a:gd name="connsiteX3842" fmla="*/ 3432570 w 6857705"/>
                <a:gd name="connsiteY3842" fmla="*/ 86130 h 287258"/>
                <a:gd name="connsiteX3843" fmla="*/ 3400735 w 6857705"/>
                <a:gd name="connsiteY3843" fmla="*/ 86022 h 287258"/>
                <a:gd name="connsiteX3844" fmla="*/ 3360948 w 6857705"/>
                <a:gd name="connsiteY3844" fmla="*/ 87112 h 287258"/>
                <a:gd name="connsiteX3845" fmla="*/ 3362203 w 6857705"/>
                <a:gd name="connsiteY3845" fmla="*/ 85893 h 287258"/>
                <a:gd name="connsiteX3846" fmla="*/ 3359821 w 6857705"/>
                <a:gd name="connsiteY3846" fmla="*/ 85884 h 287258"/>
                <a:gd name="connsiteX3847" fmla="*/ 3441145 w 6857705"/>
                <a:gd name="connsiteY3847" fmla="*/ 5796 h 287258"/>
                <a:gd name="connsiteX3848" fmla="*/ 3439454 w 6857705"/>
                <a:gd name="connsiteY3848" fmla="*/ 10790 h 287258"/>
                <a:gd name="connsiteX3849" fmla="*/ 3003622 w 6857705"/>
                <a:gd name="connsiteY3849" fmla="*/ 0 h 287258"/>
                <a:gd name="connsiteX3850" fmla="*/ 3368170 w 6857705"/>
                <a:gd name="connsiteY3850" fmla="*/ 0 h 287258"/>
                <a:gd name="connsiteX3851" fmla="*/ 3276197 w 6857705"/>
                <a:gd name="connsiteY3851" fmla="*/ 90797 h 287258"/>
                <a:gd name="connsiteX3852" fmla="*/ 3268113 w 6857705"/>
                <a:gd name="connsiteY3852" fmla="*/ 90552 h 287258"/>
                <a:gd name="connsiteX3853" fmla="*/ 3267544 w 6857705"/>
                <a:gd name="connsiteY3853" fmla="*/ 89999 h 287258"/>
                <a:gd name="connsiteX3854" fmla="*/ 3264780 w 6857705"/>
                <a:gd name="connsiteY3854" fmla="*/ 90306 h 287258"/>
                <a:gd name="connsiteX3855" fmla="*/ 3205259 w 6857705"/>
                <a:gd name="connsiteY3855" fmla="*/ 32819 h 287258"/>
                <a:gd name="connsiteX3856" fmla="*/ 3178067 w 6857705"/>
                <a:gd name="connsiteY3856" fmla="*/ 8006 h 287258"/>
                <a:gd name="connsiteX3857" fmla="*/ 3181986 w 6857705"/>
                <a:gd name="connsiteY3857" fmla="*/ 5059 h 287258"/>
                <a:gd name="connsiteX3858" fmla="*/ 3187132 w 6857705"/>
                <a:gd name="connsiteY3858" fmla="*/ 3338 h 287258"/>
                <a:gd name="connsiteX3859" fmla="*/ 3185316 w 6857705"/>
                <a:gd name="connsiteY3859" fmla="*/ 1115 h 287258"/>
                <a:gd name="connsiteX3860" fmla="*/ 3184921 w 6857705"/>
                <a:gd name="connsiteY3860" fmla="*/ 1035 h 287258"/>
                <a:gd name="connsiteX3861" fmla="*/ 3179685 w 6857705"/>
                <a:gd name="connsiteY3861" fmla="*/ 5059 h 287258"/>
                <a:gd name="connsiteX3862" fmla="*/ 3093707 w 6857705"/>
                <a:gd name="connsiteY3862" fmla="*/ 89078 h 287258"/>
                <a:gd name="connsiteX3863" fmla="*/ 3092906 w 6857705"/>
                <a:gd name="connsiteY3863" fmla="*/ 89000 h 287258"/>
                <a:gd name="connsiteX3864" fmla="*/ 3092090 w 6857705"/>
                <a:gd name="connsiteY3864" fmla="*/ 89815 h 287258"/>
                <a:gd name="connsiteX3865" fmla="*/ 3083272 w 6857705"/>
                <a:gd name="connsiteY3865" fmla="*/ 90306 h 287258"/>
                <a:gd name="connsiteX3866" fmla="*/ 3016155 w 6857705"/>
                <a:gd name="connsiteY3866" fmla="*/ 25203 h 287258"/>
                <a:gd name="connsiteX3867" fmla="*/ 3010949 w 6857705"/>
                <a:gd name="connsiteY3867" fmla="*/ 16634 h 287258"/>
                <a:gd name="connsiteX3868" fmla="*/ 2996952 w 6857705"/>
                <a:gd name="connsiteY3868" fmla="*/ 8497 h 287258"/>
                <a:gd name="connsiteX3869" fmla="*/ 2878085 w 6857705"/>
                <a:gd name="connsiteY3869" fmla="*/ 0 h 287258"/>
                <a:gd name="connsiteX3870" fmla="*/ 2908623 w 6857705"/>
                <a:gd name="connsiteY3870" fmla="*/ 0 h 287258"/>
                <a:gd name="connsiteX3871" fmla="*/ 2935813 w 6857705"/>
                <a:gd name="connsiteY3871" fmla="*/ 26922 h 287258"/>
                <a:gd name="connsiteX3872" fmla="*/ 2972800 w 6857705"/>
                <a:gd name="connsiteY3872" fmla="*/ 65493 h 287258"/>
                <a:gd name="connsiteX3873" fmla="*/ 2984069 w 6857705"/>
                <a:gd name="connsiteY3873" fmla="*/ 69178 h 287258"/>
                <a:gd name="connsiteX3874" fmla="*/ 2977207 w 6857705"/>
                <a:gd name="connsiteY3874" fmla="*/ 82690 h 287258"/>
                <a:gd name="connsiteX3875" fmla="*/ 2967901 w 6857705"/>
                <a:gd name="connsiteY3875" fmla="*/ 90552 h 287258"/>
                <a:gd name="connsiteX3876" fmla="*/ 2876534 w 6857705"/>
                <a:gd name="connsiteY3876" fmla="*/ 84655 h 287258"/>
                <a:gd name="connsiteX3877" fmla="*/ 2800109 w 6857705"/>
                <a:gd name="connsiteY3877" fmla="*/ 86376 h 287258"/>
                <a:gd name="connsiteX3878" fmla="*/ 2793741 w 6857705"/>
                <a:gd name="connsiteY3878" fmla="*/ 85639 h 287258"/>
                <a:gd name="connsiteX3879" fmla="*/ 2797660 w 6857705"/>
                <a:gd name="connsiteY3879" fmla="*/ 78760 h 287258"/>
                <a:gd name="connsiteX3880" fmla="*/ 2831463 w 6857705"/>
                <a:gd name="connsiteY3880" fmla="*/ 45593 h 287258"/>
                <a:gd name="connsiteX3881" fmla="*/ 2445598 w 6857705"/>
                <a:gd name="connsiteY3881" fmla="*/ 0 h 287258"/>
                <a:gd name="connsiteX3882" fmla="*/ 2623434 w 6857705"/>
                <a:gd name="connsiteY3882" fmla="*/ 0 h 287258"/>
                <a:gd name="connsiteX3883" fmla="*/ 2623011 w 6857705"/>
                <a:gd name="connsiteY3883" fmla="*/ 390 h 287258"/>
                <a:gd name="connsiteX3884" fmla="*/ 2625215 w 6857705"/>
                <a:gd name="connsiteY3884" fmla="*/ 2109 h 287258"/>
                <a:gd name="connsiteX3885" fmla="*/ 2626338 w 6857705"/>
                <a:gd name="connsiteY3885" fmla="*/ 0 h 287258"/>
                <a:gd name="connsiteX3886" fmla="*/ 2796722 w 6857705"/>
                <a:gd name="connsiteY3886" fmla="*/ 0 h 287258"/>
                <a:gd name="connsiteX3887" fmla="*/ 2795946 w 6857705"/>
                <a:gd name="connsiteY3887" fmla="*/ 1374 h 287258"/>
                <a:gd name="connsiteX3888" fmla="*/ 2764102 w 6857705"/>
                <a:gd name="connsiteY3888" fmla="*/ 32573 h 287258"/>
                <a:gd name="connsiteX3889" fmla="*/ 2705314 w 6857705"/>
                <a:gd name="connsiteY3889" fmla="*/ 90306 h 287258"/>
                <a:gd name="connsiteX3890" fmla="*/ 2697230 w 6857705"/>
                <a:gd name="connsiteY3890" fmla="*/ 90797 h 287258"/>
                <a:gd name="connsiteX3891" fmla="*/ 2638442 w 6857705"/>
                <a:gd name="connsiteY3891" fmla="*/ 34294 h 287258"/>
                <a:gd name="connsiteX3892" fmla="*/ 2611007 w 6857705"/>
                <a:gd name="connsiteY3892" fmla="*/ 7515 h 287258"/>
                <a:gd name="connsiteX3893" fmla="*/ 2615417 w 6857705"/>
                <a:gd name="connsiteY3893" fmla="*/ 5059 h 287258"/>
                <a:gd name="connsiteX3894" fmla="*/ 2616887 w 6857705"/>
                <a:gd name="connsiteY3894" fmla="*/ 883 h 287258"/>
                <a:gd name="connsiteX3895" fmla="*/ 2609295 w 6857705"/>
                <a:gd name="connsiteY3895" fmla="*/ 5059 h 287258"/>
                <a:gd name="connsiteX3896" fmla="*/ 2603169 w 6857705"/>
                <a:gd name="connsiteY3896" fmla="*/ 10954 h 287258"/>
                <a:gd name="connsiteX3897" fmla="*/ 2524785 w 6857705"/>
                <a:gd name="connsiteY3897" fmla="*/ 88342 h 287258"/>
                <a:gd name="connsiteX3898" fmla="*/ 2515478 w 6857705"/>
                <a:gd name="connsiteY3898" fmla="*/ 90060 h 287258"/>
                <a:gd name="connsiteX3899" fmla="*/ 2457423 w 6857705"/>
                <a:gd name="connsiteY3899" fmla="*/ 34538 h 287258"/>
                <a:gd name="connsiteX3900" fmla="*/ 2429499 w 6857705"/>
                <a:gd name="connsiteY3900" fmla="*/ 7023 h 287258"/>
                <a:gd name="connsiteX3901" fmla="*/ 2438808 w 6857705"/>
                <a:gd name="connsiteY3901" fmla="*/ 2356 h 287258"/>
                <a:gd name="connsiteX3902" fmla="*/ 2445544 w 6857705"/>
                <a:gd name="connsiteY3902" fmla="*/ 2970 h 287258"/>
                <a:gd name="connsiteX3903" fmla="*/ 2438634 w 6857705"/>
                <a:gd name="connsiteY3903" fmla="*/ 0 h 287258"/>
                <a:gd name="connsiteX3904" fmla="*/ 2441438 w 6857705"/>
                <a:gd name="connsiteY3904" fmla="*/ 0 h 287258"/>
                <a:gd name="connsiteX3905" fmla="*/ 2438808 w 6857705"/>
                <a:gd name="connsiteY3905" fmla="*/ 2356 h 287258"/>
                <a:gd name="connsiteX3906" fmla="*/ 2311254 w 6857705"/>
                <a:gd name="connsiteY3906" fmla="*/ 0 h 287258"/>
                <a:gd name="connsiteX3907" fmla="*/ 2340274 w 6857705"/>
                <a:gd name="connsiteY3907" fmla="*/ 0 h 287258"/>
                <a:gd name="connsiteX3908" fmla="*/ 2413824 w 6857705"/>
                <a:gd name="connsiteY3908" fmla="*/ 72126 h 287258"/>
                <a:gd name="connsiteX3909" fmla="*/ 2410150 w 6857705"/>
                <a:gd name="connsiteY3909" fmla="*/ 82443 h 287258"/>
                <a:gd name="connsiteX3910" fmla="*/ 2400350 w 6857705"/>
                <a:gd name="connsiteY3910" fmla="*/ 90797 h 287258"/>
                <a:gd name="connsiteX3911" fmla="*/ 2308984 w 6857705"/>
                <a:gd name="connsiteY3911" fmla="*/ 84902 h 287258"/>
                <a:gd name="connsiteX3912" fmla="*/ 2233538 w 6857705"/>
                <a:gd name="connsiteY3912" fmla="*/ 86376 h 287258"/>
                <a:gd name="connsiteX3913" fmla="*/ 2226681 w 6857705"/>
                <a:gd name="connsiteY3913" fmla="*/ 86376 h 287258"/>
                <a:gd name="connsiteX3914" fmla="*/ 2231091 w 6857705"/>
                <a:gd name="connsiteY3914" fmla="*/ 78760 h 287258"/>
                <a:gd name="connsiteX3915" fmla="*/ 2235010 w 6857705"/>
                <a:gd name="connsiteY3915" fmla="*/ 76057 h 287258"/>
                <a:gd name="connsiteX3916" fmla="*/ 1863062 w 6857705"/>
                <a:gd name="connsiteY3916" fmla="*/ 0 h 287258"/>
                <a:gd name="connsiteX3917" fmla="*/ 1870209 w 6857705"/>
                <a:gd name="connsiteY3917" fmla="*/ 0 h 287258"/>
                <a:gd name="connsiteX3918" fmla="*/ 1869054 w 6857705"/>
                <a:gd name="connsiteY3918" fmla="*/ 881 h 287258"/>
                <a:gd name="connsiteX3919" fmla="*/ 1873954 w 6857705"/>
                <a:gd name="connsiteY3919" fmla="*/ 3584 h 287258"/>
                <a:gd name="connsiteX3920" fmla="*/ 1876156 w 6857705"/>
                <a:gd name="connsiteY3920" fmla="*/ 145 h 287258"/>
                <a:gd name="connsiteX3921" fmla="*/ 1876120 w 6857705"/>
                <a:gd name="connsiteY3921" fmla="*/ 0 h 287258"/>
                <a:gd name="connsiteX3922" fmla="*/ 2053062 w 6857705"/>
                <a:gd name="connsiteY3922" fmla="*/ 0 h 287258"/>
                <a:gd name="connsiteX3923" fmla="*/ 2054726 w 6857705"/>
                <a:gd name="connsiteY3923" fmla="*/ 3338 h 287258"/>
                <a:gd name="connsiteX3924" fmla="*/ 2057421 w 6857705"/>
                <a:gd name="connsiteY3924" fmla="*/ 2109 h 287258"/>
                <a:gd name="connsiteX3925" fmla="*/ 2056802 w 6857705"/>
                <a:gd name="connsiteY3925" fmla="*/ 0 h 287258"/>
                <a:gd name="connsiteX3926" fmla="*/ 2227429 w 6857705"/>
                <a:gd name="connsiteY3926" fmla="*/ 0 h 287258"/>
                <a:gd name="connsiteX3927" fmla="*/ 2225701 w 6857705"/>
                <a:gd name="connsiteY3927" fmla="*/ 2602 h 287258"/>
                <a:gd name="connsiteX3928" fmla="*/ 2201941 w 6857705"/>
                <a:gd name="connsiteY3928" fmla="*/ 23239 h 287258"/>
                <a:gd name="connsiteX3929" fmla="*/ 2135560 w 6857705"/>
                <a:gd name="connsiteY3929" fmla="*/ 89569 h 287258"/>
                <a:gd name="connsiteX3930" fmla="*/ 2126740 w 6857705"/>
                <a:gd name="connsiteY3930" fmla="*/ 90552 h 287258"/>
                <a:gd name="connsiteX3931" fmla="*/ 2067463 w 6857705"/>
                <a:gd name="connsiteY3931" fmla="*/ 33556 h 287258"/>
                <a:gd name="connsiteX3932" fmla="*/ 2040765 w 6857705"/>
                <a:gd name="connsiteY3932" fmla="*/ 7760 h 287258"/>
                <a:gd name="connsiteX3933" fmla="*/ 2043948 w 6857705"/>
                <a:gd name="connsiteY3933" fmla="*/ 5303 h 287258"/>
                <a:gd name="connsiteX3934" fmla="*/ 2049092 w 6857705"/>
                <a:gd name="connsiteY3934" fmla="*/ 3584 h 287258"/>
                <a:gd name="connsiteX3935" fmla="*/ 2046888 w 6857705"/>
                <a:gd name="connsiteY3935" fmla="*/ 883 h 287258"/>
                <a:gd name="connsiteX3936" fmla="*/ 2041744 w 6857705"/>
                <a:gd name="connsiteY3936" fmla="*/ 2356 h 287258"/>
                <a:gd name="connsiteX3937" fmla="*/ 2036598 w 6857705"/>
                <a:gd name="connsiteY3937" fmla="*/ 7515 h 287258"/>
                <a:gd name="connsiteX3938" fmla="*/ 1955276 w 6857705"/>
                <a:gd name="connsiteY3938" fmla="*/ 87605 h 287258"/>
                <a:gd name="connsiteX3939" fmla="*/ 1944497 w 6857705"/>
                <a:gd name="connsiteY3939" fmla="*/ 89324 h 287258"/>
                <a:gd name="connsiteX3940" fmla="*/ 1878362 w 6857705"/>
                <a:gd name="connsiteY3940" fmla="*/ 25203 h 287258"/>
                <a:gd name="connsiteX3941" fmla="*/ 1856317 w 6857705"/>
                <a:gd name="connsiteY3941" fmla="*/ 8497 h 287258"/>
                <a:gd name="connsiteX3942" fmla="*/ 1741386 w 6857705"/>
                <a:gd name="connsiteY3942" fmla="*/ 0 h 287258"/>
                <a:gd name="connsiteX3943" fmla="*/ 1770367 w 6857705"/>
                <a:gd name="connsiteY3943" fmla="*/ 0 h 287258"/>
                <a:gd name="connsiteX3944" fmla="*/ 1807326 w 6857705"/>
                <a:gd name="connsiteY3944" fmla="*/ 34785 h 287258"/>
                <a:gd name="connsiteX3945" fmla="*/ 1843825 w 6857705"/>
                <a:gd name="connsiteY3945" fmla="*/ 69424 h 287258"/>
                <a:gd name="connsiteX3946" fmla="*/ 1842845 w 6857705"/>
                <a:gd name="connsiteY3946" fmla="*/ 73109 h 287258"/>
                <a:gd name="connsiteX3947" fmla="*/ 1837699 w 6857705"/>
                <a:gd name="connsiteY3947" fmla="*/ 82200 h 287258"/>
                <a:gd name="connsiteX3948" fmla="*/ 1826677 w 6857705"/>
                <a:gd name="connsiteY3948" fmla="*/ 89324 h 287258"/>
                <a:gd name="connsiteX3949" fmla="*/ 1787729 w 6857705"/>
                <a:gd name="connsiteY3949" fmla="*/ 84164 h 287258"/>
                <a:gd name="connsiteX3950" fmla="*/ 1742170 w 6857705"/>
                <a:gd name="connsiteY3950" fmla="*/ 85393 h 287258"/>
                <a:gd name="connsiteX3951" fmla="*/ 1727464 w 6857705"/>
                <a:gd name="connsiteY3951" fmla="*/ 85552 h 287258"/>
                <a:gd name="connsiteX3952" fmla="*/ 1726962 w 6857705"/>
                <a:gd name="connsiteY3952" fmla="*/ 86130 h 287258"/>
                <a:gd name="connsiteX3953" fmla="*/ 1691958 w 6857705"/>
                <a:gd name="connsiteY3953" fmla="*/ 86011 h 287258"/>
                <a:gd name="connsiteX3954" fmla="*/ 1651783 w 6857705"/>
                <a:gd name="connsiteY3954" fmla="*/ 87112 h 287258"/>
                <a:gd name="connsiteX3955" fmla="*/ 1294457 w 6857705"/>
                <a:gd name="connsiteY3955" fmla="*/ 0 h 287258"/>
                <a:gd name="connsiteX3956" fmla="*/ 1485249 w 6857705"/>
                <a:gd name="connsiteY3956" fmla="*/ 0 h 287258"/>
                <a:gd name="connsiteX3957" fmla="*/ 1484953 w 6857705"/>
                <a:gd name="connsiteY3957" fmla="*/ 390 h 287258"/>
                <a:gd name="connsiteX3958" fmla="*/ 1487156 w 6857705"/>
                <a:gd name="connsiteY3958" fmla="*/ 2109 h 287258"/>
                <a:gd name="connsiteX3959" fmla="*/ 1488280 w 6857705"/>
                <a:gd name="connsiteY3959" fmla="*/ 0 h 287258"/>
                <a:gd name="connsiteX3960" fmla="*/ 1659008 w 6857705"/>
                <a:gd name="connsiteY3960" fmla="*/ 0 h 287258"/>
                <a:gd name="connsiteX3961" fmla="*/ 1658509 w 6857705"/>
                <a:gd name="connsiteY3961" fmla="*/ 490 h 287258"/>
                <a:gd name="connsiteX3962" fmla="*/ 1567031 w 6857705"/>
                <a:gd name="connsiteY3962" fmla="*/ 90797 h 287258"/>
                <a:gd name="connsiteX3963" fmla="*/ 1566129 w 6857705"/>
                <a:gd name="connsiteY3963" fmla="*/ 90770 h 287258"/>
                <a:gd name="connsiteX3964" fmla="*/ 1564040 w 6857705"/>
                <a:gd name="connsiteY3964" fmla="*/ 92395 h 287258"/>
                <a:gd name="connsiteX3965" fmla="*/ 1559805 w 6857705"/>
                <a:gd name="connsiteY3965" fmla="*/ 90579 h 287258"/>
                <a:gd name="connsiteX3966" fmla="*/ 1558948 w 6857705"/>
                <a:gd name="connsiteY3966" fmla="*/ 90552 h 287258"/>
                <a:gd name="connsiteX3967" fmla="*/ 1500098 w 6857705"/>
                <a:gd name="connsiteY3967" fmla="*/ 33254 h 287258"/>
                <a:gd name="connsiteX3968" fmla="*/ 1499649 w 6857705"/>
                <a:gd name="connsiteY3968" fmla="*/ 32819 h 287258"/>
                <a:gd name="connsiteX3969" fmla="*/ 1499635 w 6857705"/>
                <a:gd name="connsiteY3969" fmla="*/ 32802 h 287258"/>
                <a:gd name="connsiteX3970" fmla="*/ 1491832 w 6857705"/>
                <a:gd name="connsiteY3970" fmla="*/ 25203 h 287258"/>
                <a:gd name="connsiteX3971" fmla="*/ 1487668 w 6857705"/>
                <a:gd name="connsiteY3971" fmla="*/ 18413 h 287258"/>
                <a:gd name="connsiteX3972" fmla="*/ 1473699 w 6857705"/>
                <a:gd name="connsiteY3972" fmla="*/ 8854 h 287258"/>
                <a:gd name="connsiteX3973" fmla="*/ 1473458 w 6857705"/>
                <a:gd name="connsiteY3973" fmla="*/ 8744 h 287258"/>
                <a:gd name="connsiteX3974" fmla="*/ 1473494 w 6857705"/>
                <a:gd name="connsiteY3974" fmla="*/ 8715 h 287258"/>
                <a:gd name="connsiteX3975" fmla="*/ 1472459 w 6857705"/>
                <a:gd name="connsiteY3975" fmla="*/ 8006 h 287258"/>
                <a:gd name="connsiteX3976" fmla="*/ 1476380 w 6857705"/>
                <a:gd name="connsiteY3976" fmla="*/ 5059 h 287258"/>
                <a:gd name="connsiteX3977" fmla="*/ 1480091 w 6857705"/>
                <a:gd name="connsiteY3977" fmla="*/ 3818 h 287258"/>
                <a:gd name="connsiteX3978" fmla="*/ 1481271 w 6857705"/>
                <a:gd name="connsiteY3978" fmla="*/ 3029 h 287258"/>
                <a:gd name="connsiteX3979" fmla="*/ 1480412 w 6857705"/>
                <a:gd name="connsiteY3979" fmla="*/ 1978 h 287258"/>
                <a:gd name="connsiteX3980" fmla="*/ 1477028 w 6857705"/>
                <a:gd name="connsiteY3980" fmla="*/ 1292 h 287258"/>
                <a:gd name="connsiteX3981" fmla="*/ 1474465 w 6857705"/>
                <a:gd name="connsiteY3981" fmla="*/ 2027 h 287258"/>
                <a:gd name="connsiteX3982" fmla="*/ 1473575 w 6857705"/>
                <a:gd name="connsiteY3982" fmla="*/ 2711 h 287258"/>
                <a:gd name="connsiteX3983" fmla="*/ 1471480 w 6857705"/>
                <a:gd name="connsiteY3983" fmla="*/ 4812 h 287258"/>
                <a:gd name="connsiteX3984" fmla="*/ 1386482 w 6857705"/>
                <a:gd name="connsiteY3984" fmla="*/ 89815 h 287258"/>
                <a:gd name="connsiteX3985" fmla="*/ 1377664 w 6857705"/>
                <a:gd name="connsiteY3985" fmla="*/ 90306 h 287258"/>
                <a:gd name="connsiteX3986" fmla="*/ 1375483 w 6857705"/>
                <a:gd name="connsiteY3986" fmla="*/ 88191 h 287258"/>
                <a:gd name="connsiteX3987" fmla="*/ 1374498 w 6857705"/>
                <a:gd name="connsiteY3987" fmla="*/ 88094 h 287258"/>
                <a:gd name="connsiteX3988" fmla="*/ 1358818 w 6857705"/>
                <a:gd name="connsiteY3988" fmla="*/ 72026 h 287258"/>
                <a:gd name="connsiteX3989" fmla="*/ 1310547 w 6857705"/>
                <a:gd name="connsiteY3989" fmla="*/ 25203 h 287258"/>
                <a:gd name="connsiteX3990" fmla="*/ 1308811 w 6857705"/>
                <a:gd name="connsiteY3990" fmla="*/ 22347 h 287258"/>
                <a:gd name="connsiteX3991" fmla="*/ 1304688 w 6857705"/>
                <a:gd name="connsiteY3991" fmla="*/ 18324 h 287258"/>
                <a:gd name="connsiteX3992" fmla="*/ 1287787 w 6857705"/>
                <a:gd name="connsiteY3992" fmla="*/ 8497 h 287258"/>
                <a:gd name="connsiteX3993" fmla="*/ 1172477 w 6857705"/>
                <a:gd name="connsiteY3993" fmla="*/ 0 h 287258"/>
                <a:gd name="connsiteX3994" fmla="*/ 1203015 w 6857705"/>
                <a:gd name="connsiteY3994" fmla="*/ 0 h 287258"/>
                <a:gd name="connsiteX3995" fmla="*/ 1230204 w 6857705"/>
                <a:gd name="connsiteY3995" fmla="*/ 26922 h 287258"/>
                <a:gd name="connsiteX3996" fmla="*/ 1267191 w 6857705"/>
                <a:gd name="connsiteY3996" fmla="*/ 65493 h 287258"/>
                <a:gd name="connsiteX3997" fmla="*/ 1278459 w 6857705"/>
                <a:gd name="connsiteY3997" fmla="*/ 69178 h 287258"/>
                <a:gd name="connsiteX3998" fmla="*/ 1271601 w 6857705"/>
                <a:gd name="connsiteY3998" fmla="*/ 82690 h 287258"/>
                <a:gd name="connsiteX3999" fmla="*/ 1262292 w 6857705"/>
                <a:gd name="connsiteY3999" fmla="*/ 90552 h 287258"/>
                <a:gd name="connsiteX4000" fmla="*/ 1170926 w 6857705"/>
                <a:gd name="connsiteY4000" fmla="*/ 84655 h 287258"/>
                <a:gd name="connsiteX4001" fmla="*/ 1094501 w 6857705"/>
                <a:gd name="connsiteY4001" fmla="*/ 86376 h 287258"/>
                <a:gd name="connsiteX4002" fmla="*/ 1088132 w 6857705"/>
                <a:gd name="connsiteY4002" fmla="*/ 85639 h 287258"/>
                <a:gd name="connsiteX4003" fmla="*/ 1092052 w 6857705"/>
                <a:gd name="connsiteY4003" fmla="*/ 78760 h 287258"/>
                <a:gd name="connsiteX4004" fmla="*/ 1125855 w 6857705"/>
                <a:gd name="connsiteY4004" fmla="*/ 45593 h 287258"/>
                <a:gd name="connsiteX4005" fmla="*/ 739991 w 6857705"/>
                <a:gd name="connsiteY4005" fmla="*/ 0 h 287258"/>
                <a:gd name="connsiteX4006" fmla="*/ 917824 w 6857705"/>
                <a:gd name="connsiteY4006" fmla="*/ 0 h 287258"/>
                <a:gd name="connsiteX4007" fmla="*/ 917402 w 6857705"/>
                <a:gd name="connsiteY4007" fmla="*/ 390 h 287258"/>
                <a:gd name="connsiteX4008" fmla="*/ 919607 w 6857705"/>
                <a:gd name="connsiteY4008" fmla="*/ 2109 h 287258"/>
                <a:gd name="connsiteX4009" fmla="*/ 920728 w 6857705"/>
                <a:gd name="connsiteY4009" fmla="*/ 0 h 287258"/>
                <a:gd name="connsiteX4010" fmla="*/ 1091114 w 6857705"/>
                <a:gd name="connsiteY4010" fmla="*/ 0 h 287258"/>
                <a:gd name="connsiteX4011" fmla="*/ 1090336 w 6857705"/>
                <a:gd name="connsiteY4011" fmla="*/ 1374 h 287258"/>
                <a:gd name="connsiteX4012" fmla="*/ 1058493 w 6857705"/>
                <a:gd name="connsiteY4012" fmla="*/ 32573 h 287258"/>
                <a:gd name="connsiteX4013" fmla="*/ 999705 w 6857705"/>
                <a:gd name="connsiteY4013" fmla="*/ 90306 h 287258"/>
                <a:gd name="connsiteX4014" fmla="*/ 991622 w 6857705"/>
                <a:gd name="connsiteY4014" fmla="*/ 90797 h 287258"/>
                <a:gd name="connsiteX4015" fmla="*/ 932835 w 6857705"/>
                <a:gd name="connsiteY4015" fmla="*/ 34294 h 287258"/>
                <a:gd name="connsiteX4016" fmla="*/ 905401 w 6857705"/>
                <a:gd name="connsiteY4016" fmla="*/ 7515 h 287258"/>
                <a:gd name="connsiteX4017" fmla="*/ 909809 w 6857705"/>
                <a:gd name="connsiteY4017" fmla="*/ 5059 h 287258"/>
                <a:gd name="connsiteX4018" fmla="*/ 911277 w 6857705"/>
                <a:gd name="connsiteY4018" fmla="*/ 883 h 287258"/>
                <a:gd name="connsiteX4019" fmla="*/ 903686 w 6857705"/>
                <a:gd name="connsiteY4019" fmla="*/ 5059 h 287258"/>
                <a:gd name="connsiteX4020" fmla="*/ 897561 w 6857705"/>
                <a:gd name="connsiteY4020" fmla="*/ 10954 h 287258"/>
                <a:gd name="connsiteX4021" fmla="*/ 819176 w 6857705"/>
                <a:gd name="connsiteY4021" fmla="*/ 88342 h 287258"/>
                <a:gd name="connsiteX4022" fmla="*/ 809870 w 6857705"/>
                <a:gd name="connsiteY4022" fmla="*/ 90060 h 287258"/>
                <a:gd name="connsiteX4023" fmla="*/ 751817 w 6857705"/>
                <a:gd name="connsiteY4023" fmla="*/ 34538 h 287258"/>
                <a:gd name="connsiteX4024" fmla="*/ 723891 w 6857705"/>
                <a:gd name="connsiteY4024" fmla="*/ 7023 h 287258"/>
                <a:gd name="connsiteX4025" fmla="*/ 733200 w 6857705"/>
                <a:gd name="connsiteY4025" fmla="*/ 2356 h 287258"/>
                <a:gd name="connsiteX4026" fmla="*/ 739936 w 6857705"/>
                <a:gd name="connsiteY4026" fmla="*/ 2970 h 287258"/>
                <a:gd name="connsiteX4027" fmla="*/ 733026 w 6857705"/>
                <a:gd name="connsiteY4027" fmla="*/ 0 h 287258"/>
                <a:gd name="connsiteX4028" fmla="*/ 735830 w 6857705"/>
                <a:gd name="connsiteY4028" fmla="*/ 0 h 287258"/>
                <a:gd name="connsiteX4029" fmla="*/ 733200 w 6857705"/>
                <a:gd name="connsiteY4029" fmla="*/ 2356 h 287258"/>
                <a:gd name="connsiteX4030" fmla="*/ 605647 w 6857705"/>
                <a:gd name="connsiteY4030" fmla="*/ 0 h 287258"/>
                <a:gd name="connsiteX4031" fmla="*/ 634666 w 6857705"/>
                <a:gd name="connsiteY4031" fmla="*/ 0 h 287258"/>
                <a:gd name="connsiteX4032" fmla="*/ 708214 w 6857705"/>
                <a:gd name="connsiteY4032" fmla="*/ 72126 h 287258"/>
                <a:gd name="connsiteX4033" fmla="*/ 704540 w 6857705"/>
                <a:gd name="connsiteY4033" fmla="*/ 82443 h 287258"/>
                <a:gd name="connsiteX4034" fmla="*/ 694743 w 6857705"/>
                <a:gd name="connsiteY4034" fmla="*/ 90797 h 287258"/>
                <a:gd name="connsiteX4035" fmla="*/ 603376 w 6857705"/>
                <a:gd name="connsiteY4035" fmla="*/ 84902 h 287258"/>
                <a:gd name="connsiteX4036" fmla="*/ 527932 w 6857705"/>
                <a:gd name="connsiteY4036" fmla="*/ 86376 h 287258"/>
                <a:gd name="connsiteX4037" fmla="*/ 521073 w 6857705"/>
                <a:gd name="connsiteY4037" fmla="*/ 86376 h 287258"/>
                <a:gd name="connsiteX4038" fmla="*/ 525482 w 6857705"/>
                <a:gd name="connsiteY4038" fmla="*/ 78760 h 287258"/>
                <a:gd name="connsiteX4039" fmla="*/ 529402 w 6857705"/>
                <a:gd name="connsiteY4039" fmla="*/ 76057 h 287258"/>
                <a:gd name="connsiteX4040" fmla="*/ 157455 w 6857705"/>
                <a:gd name="connsiteY4040" fmla="*/ 0 h 287258"/>
                <a:gd name="connsiteX4041" fmla="*/ 164602 w 6857705"/>
                <a:gd name="connsiteY4041" fmla="*/ 0 h 287258"/>
                <a:gd name="connsiteX4042" fmla="*/ 163447 w 6857705"/>
                <a:gd name="connsiteY4042" fmla="*/ 881 h 287258"/>
                <a:gd name="connsiteX4043" fmla="*/ 168344 w 6857705"/>
                <a:gd name="connsiteY4043" fmla="*/ 3584 h 287258"/>
                <a:gd name="connsiteX4044" fmla="*/ 170548 w 6857705"/>
                <a:gd name="connsiteY4044" fmla="*/ 145 h 287258"/>
                <a:gd name="connsiteX4045" fmla="*/ 170513 w 6857705"/>
                <a:gd name="connsiteY4045" fmla="*/ 0 h 287258"/>
                <a:gd name="connsiteX4046" fmla="*/ 347455 w 6857705"/>
                <a:gd name="connsiteY4046" fmla="*/ 0 h 287258"/>
                <a:gd name="connsiteX4047" fmla="*/ 349116 w 6857705"/>
                <a:gd name="connsiteY4047" fmla="*/ 3338 h 287258"/>
                <a:gd name="connsiteX4048" fmla="*/ 351811 w 6857705"/>
                <a:gd name="connsiteY4048" fmla="*/ 2109 h 287258"/>
                <a:gd name="connsiteX4049" fmla="*/ 351194 w 6857705"/>
                <a:gd name="connsiteY4049" fmla="*/ 0 h 287258"/>
                <a:gd name="connsiteX4050" fmla="*/ 521823 w 6857705"/>
                <a:gd name="connsiteY4050" fmla="*/ 0 h 287258"/>
                <a:gd name="connsiteX4051" fmla="*/ 520093 w 6857705"/>
                <a:gd name="connsiteY4051" fmla="*/ 2602 h 287258"/>
                <a:gd name="connsiteX4052" fmla="*/ 496332 w 6857705"/>
                <a:gd name="connsiteY4052" fmla="*/ 23239 h 287258"/>
                <a:gd name="connsiteX4053" fmla="*/ 429951 w 6857705"/>
                <a:gd name="connsiteY4053" fmla="*/ 89569 h 287258"/>
                <a:gd name="connsiteX4054" fmla="*/ 421133 w 6857705"/>
                <a:gd name="connsiteY4054" fmla="*/ 90552 h 287258"/>
                <a:gd name="connsiteX4055" fmla="*/ 361855 w 6857705"/>
                <a:gd name="connsiteY4055" fmla="*/ 33556 h 287258"/>
                <a:gd name="connsiteX4056" fmla="*/ 335156 w 6857705"/>
                <a:gd name="connsiteY4056" fmla="*/ 7760 h 287258"/>
                <a:gd name="connsiteX4057" fmla="*/ 338340 w 6857705"/>
                <a:gd name="connsiteY4057" fmla="*/ 5303 h 287258"/>
                <a:gd name="connsiteX4058" fmla="*/ 343483 w 6857705"/>
                <a:gd name="connsiteY4058" fmla="*/ 3584 h 287258"/>
                <a:gd name="connsiteX4059" fmla="*/ 341279 w 6857705"/>
                <a:gd name="connsiteY4059" fmla="*/ 883 h 287258"/>
                <a:gd name="connsiteX4060" fmla="*/ 336136 w 6857705"/>
                <a:gd name="connsiteY4060" fmla="*/ 2356 h 287258"/>
                <a:gd name="connsiteX4061" fmla="*/ 330992 w 6857705"/>
                <a:gd name="connsiteY4061" fmla="*/ 7515 h 287258"/>
                <a:gd name="connsiteX4062" fmla="*/ 249668 w 6857705"/>
                <a:gd name="connsiteY4062" fmla="*/ 87605 h 287258"/>
                <a:gd name="connsiteX4063" fmla="*/ 238891 w 6857705"/>
                <a:gd name="connsiteY4063" fmla="*/ 89324 h 287258"/>
                <a:gd name="connsiteX4064" fmla="*/ 172754 w 6857705"/>
                <a:gd name="connsiteY4064" fmla="*/ 25203 h 287258"/>
                <a:gd name="connsiteX4065" fmla="*/ 150708 w 6857705"/>
                <a:gd name="connsiteY4065" fmla="*/ 8497 h 287258"/>
                <a:gd name="connsiteX4066" fmla="*/ 35778 w 6857705"/>
                <a:gd name="connsiteY4066" fmla="*/ 0 h 287258"/>
                <a:gd name="connsiteX4067" fmla="*/ 64759 w 6857705"/>
                <a:gd name="connsiteY4067" fmla="*/ 0 h 287258"/>
                <a:gd name="connsiteX4068" fmla="*/ 101718 w 6857705"/>
                <a:gd name="connsiteY4068" fmla="*/ 34785 h 287258"/>
                <a:gd name="connsiteX4069" fmla="*/ 138216 w 6857705"/>
                <a:gd name="connsiteY4069" fmla="*/ 69424 h 287258"/>
                <a:gd name="connsiteX4070" fmla="*/ 137237 w 6857705"/>
                <a:gd name="connsiteY4070" fmla="*/ 73109 h 287258"/>
                <a:gd name="connsiteX4071" fmla="*/ 132091 w 6857705"/>
                <a:gd name="connsiteY4071" fmla="*/ 82200 h 287258"/>
                <a:gd name="connsiteX4072" fmla="*/ 121069 w 6857705"/>
                <a:gd name="connsiteY4072" fmla="*/ 89324 h 287258"/>
                <a:gd name="connsiteX4073" fmla="*/ 82121 w 6857705"/>
                <a:gd name="connsiteY4073" fmla="*/ 84164 h 287258"/>
                <a:gd name="connsiteX4074" fmla="*/ 23478 w 6857705"/>
                <a:gd name="connsiteY4074" fmla="*/ 85271 h 287258"/>
                <a:gd name="connsiteX4075" fmla="*/ 22731 w 6857705"/>
                <a:gd name="connsiteY4075" fmla="*/ 86130 h 287258"/>
                <a:gd name="connsiteX4076" fmla="*/ 0 w 6857705"/>
                <a:gd name="connsiteY4076" fmla="*/ 86053 h 287258"/>
                <a:gd name="connsiteX4077" fmla="*/ 0 w 6857705"/>
                <a:gd name="connsiteY4077" fmla="*/ 34783 h 2872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  <a:cxn ang="0">
                  <a:pos x="connsiteX2796" y="connsiteY2796"/>
                </a:cxn>
                <a:cxn ang="0">
                  <a:pos x="connsiteX2797" y="connsiteY2797"/>
                </a:cxn>
                <a:cxn ang="0">
                  <a:pos x="connsiteX2798" y="connsiteY2798"/>
                </a:cxn>
                <a:cxn ang="0">
                  <a:pos x="connsiteX2799" y="connsiteY2799"/>
                </a:cxn>
                <a:cxn ang="0">
                  <a:pos x="connsiteX2800" y="connsiteY2800"/>
                </a:cxn>
                <a:cxn ang="0">
                  <a:pos x="connsiteX2801" y="connsiteY2801"/>
                </a:cxn>
                <a:cxn ang="0">
                  <a:pos x="connsiteX2802" y="connsiteY2802"/>
                </a:cxn>
                <a:cxn ang="0">
                  <a:pos x="connsiteX2803" y="connsiteY2803"/>
                </a:cxn>
                <a:cxn ang="0">
                  <a:pos x="connsiteX2804" y="connsiteY2804"/>
                </a:cxn>
                <a:cxn ang="0">
                  <a:pos x="connsiteX2805" y="connsiteY2805"/>
                </a:cxn>
                <a:cxn ang="0">
                  <a:pos x="connsiteX2806" y="connsiteY2806"/>
                </a:cxn>
                <a:cxn ang="0">
                  <a:pos x="connsiteX2807" y="connsiteY2807"/>
                </a:cxn>
                <a:cxn ang="0">
                  <a:pos x="connsiteX2808" y="connsiteY2808"/>
                </a:cxn>
                <a:cxn ang="0">
                  <a:pos x="connsiteX2809" y="connsiteY2809"/>
                </a:cxn>
                <a:cxn ang="0">
                  <a:pos x="connsiteX2810" y="connsiteY2810"/>
                </a:cxn>
                <a:cxn ang="0">
                  <a:pos x="connsiteX2811" y="connsiteY2811"/>
                </a:cxn>
                <a:cxn ang="0">
                  <a:pos x="connsiteX2812" y="connsiteY2812"/>
                </a:cxn>
                <a:cxn ang="0">
                  <a:pos x="connsiteX2813" y="connsiteY2813"/>
                </a:cxn>
                <a:cxn ang="0">
                  <a:pos x="connsiteX2814" y="connsiteY2814"/>
                </a:cxn>
                <a:cxn ang="0">
                  <a:pos x="connsiteX2815" y="connsiteY2815"/>
                </a:cxn>
                <a:cxn ang="0">
                  <a:pos x="connsiteX2816" y="connsiteY2816"/>
                </a:cxn>
                <a:cxn ang="0">
                  <a:pos x="connsiteX2817" y="connsiteY2817"/>
                </a:cxn>
                <a:cxn ang="0">
                  <a:pos x="connsiteX2818" y="connsiteY2818"/>
                </a:cxn>
                <a:cxn ang="0">
                  <a:pos x="connsiteX2819" y="connsiteY2819"/>
                </a:cxn>
                <a:cxn ang="0">
                  <a:pos x="connsiteX2820" y="connsiteY2820"/>
                </a:cxn>
                <a:cxn ang="0">
                  <a:pos x="connsiteX2821" y="connsiteY2821"/>
                </a:cxn>
                <a:cxn ang="0">
                  <a:pos x="connsiteX2822" y="connsiteY2822"/>
                </a:cxn>
                <a:cxn ang="0">
                  <a:pos x="connsiteX2823" y="connsiteY2823"/>
                </a:cxn>
                <a:cxn ang="0">
                  <a:pos x="connsiteX2824" y="connsiteY2824"/>
                </a:cxn>
                <a:cxn ang="0">
                  <a:pos x="connsiteX2825" y="connsiteY2825"/>
                </a:cxn>
                <a:cxn ang="0">
                  <a:pos x="connsiteX2826" y="connsiteY2826"/>
                </a:cxn>
                <a:cxn ang="0">
                  <a:pos x="connsiteX2827" y="connsiteY2827"/>
                </a:cxn>
                <a:cxn ang="0">
                  <a:pos x="connsiteX2828" y="connsiteY2828"/>
                </a:cxn>
                <a:cxn ang="0">
                  <a:pos x="connsiteX2829" y="connsiteY2829"/>
                </a:cxn>
                <a:cxn ang="0">
                  <a:pos x="connsiteX2830" y="connsiteY2830"/>
                </a:cxn>
                <a:cxn ang="0">
                  <a:pos x="connsiteX2831" y="connsiteY2831"/>
                </a:cxn>
                <a:cxn ang="0">
                  <a:pos x="connsiteX2832" y="connsiteY2832"/>
                </a:cxn>
                <a:cxn ang="0">
                  <a:pos x="connsiteX2833" y="connsiteY2833"/>
                </a:cxn>
                <a:cxn ang="0">
                  <a:pos x="connsiteX2834" y="connsiteY2834"/>
                </a:cxn>
                <a:cxn ang="0">
                  <a:pos x="connsiteX2835" y="connsiteY2835"/>
                </a:cxn>
                <a:cxn ang="0">
                  <a:pos x="connsiteX2836" y="connsiteY2836"/>
                </a:cxn>
                <a:cxn ang="0">
                  <a:pos x="connsiteX2837" y="connsiteY2837"/>
                </a:cxn>
                <a:cxn ang="0">
                  <a:pos x="connsiteX2838" y="connsiteY2838"/>
                </a:cxn>
                <a:cxn ang="0">
                  <a:pos x="connsiteX2839" y="connsiteY2839"/>
                </a:cxn>
                <a:cxn ang="0">
                  <a:pos x="connsiteX2840" y="connsiteY2840"/>
                </a:cxn>
                <a:cxn ang="0">
                  <a:pos x="connsiteX2841" y="connsiteY2841"/>
                </a:cxn>
                <a:cxn ang="0">
                  <a:pos x="connsiteX2842" y="connsiteY2842"/>
                </a:cxn>
                <a:cxn ang="0">
                  <a:pos x="connsiteX2843" y="connsiteY2843"/>
                </a:cxn>
                <a:cxn ang="0">
                  <a:pos x="connsiteX2844" y="connsiteY2844"/>
                </a:cxn>
                <a:cxn ang="0">
                  <a:pos x="connsiteX2845" y="connsiteY2845"/>
                </a:cxn>
                <a:cxn ang="0">
                  <a:pos x="connsiteX2846" y="connsiteY2846"/>
                </a:cxn>
                <a:cxn ang="0">
                  <a:pos x="connsiteX2847" y="connsiteY2847"/>
                </a:cxn>
                <a:cxn ang="0">
                  <a:pos x="connsiteX2848" y="connsiteY2848"/>
                </a:cxn>
                <a:cxn ang="0">
                  <a:pos x="connsiteX2849" y="connsiteY2849"/>
                </a:cxn>
                <a:cxn ang="0">
                  <a:pos x="connsiteX2850" y="connsiteY2850"/>
                </a:cxn>
                <a:cxn ang="0">
                  <a:pos x="connsiteX2851" y="connsiteY2851"/>
                </a:cxn>
                <a:cxn ang="0">
                  <a:pos x="connsiteX2852" y="connsiteY2852"/>
                </a:cxn>
                <a:cxn ang="0">
                  <a:pos x="connsiteX2853" y="connsiteY2853"/>
                </a:cxn>
                <a:cxn ang="0">
                  <a:pos x="connsiteX2854" y="connsiteY2854"/>
                </a:cxn>
                <a:cxn ang="0">
                  <a:pos x="connsiteX2855" y="connsiteY2855"/>
                </a:cxn>
                <a:cxn ang="0">
                  <a:pos x="connsiteX2856" y="connsiteY2856"/>
                </a:cxn>
                <a:cxn ang="0">
                  <a:pos x="connsiteX2857" y="connsiteY2857"/>
                </a:cxn>
                <a:cxn ang="0">
                  <a:pos x="connsiteX2858" y="connsiteY2858"/>
                </a:cxn>
                <a:cxn ang="0">
                  <a:pos x="connsiteX2859" y="connsiteY2859"/>
                </a:cxn>
                <a:cxn ang="0">
                  <a:pos x="connsiteX2860" y="connsiteY2860"/>
                </a:cxn>
                <a:cxn ang="0">
                  <a:pos x="connsiteX2861" y="connsiteY2861"/>
                </a:cxn>
                <a:cxn ang="0">
                  <a:pos x="connsiteX2862" y="connsiteY2862"/>
                </a:cxn>
                <a:cxn ang="0">
                  <a:pos x="connsiteX2863" y="connsiteY2863"/>
                </a:cxn>
                <a:cxn ang="0">
                  <a:pos x="connsiteX2864" y="connsiteY2864"/>
                </a:cxn>
                <a:cxn ang="0">
                  <a:pos x="connsiteX2865" y="connsiteY2865"/>
                </a:cxn>
                <a:cxn ang="0">
                  <a:pos x="connsiteX2866" y="connsiteY2866"/>
                </a:cxn>
                <a:cxn ang="0">
                  <a:pos x="connsiteX2867" y="connsiteY2867"/>
                </a:cxn>
                <a:cxn ang="0">
                  <a:pos x="connsiteX2868" y="connsiteY2868"/>
                </a:cxn>
                <a:cxn ang="0">
                  <a:pos x="connsiteX2869" y="connsiteY2869"/>
                </a:cxn>
                <a:cxn ang="0">
                  <a:pos x="connsiteX2870" y="connsiteY2870"/>
                </a:cxn>
                <a:cxn ang="0">
                  <a:pos x="connsiteX2871" y="connsiteY2871"/>
                </a:cxn>
                <a:cxn ang="0">
                  <a:pos x="connsiteX2872" y="connsiteY2872"/>
                </a:cxn>
                <a:cxn ang="0">
                  <a:pos x="connsiteX2873" y="connsiteY2873"/>
                </a:cxn>
                <a:cxn ang="0">
                  <a:pos x="connsiteX2874" y="connsiteY2874"/>
                </a:cxn>
                <a:cxn ang="0">
                  <a:pos x="connsiteX2875" y="connsiteY2875"/>
                </a:cxn>
                <a:cxn ang="0">
                  <a:pos x="connsiteX2876" y="connsiteY2876"/>
                </a:cxn>
                <a:cxn ang="0">
                  <a:pos x="connsiteX2877" y="connsiteY2877"/>
                </a:cxn>
                <a:cxn ang="0">
                  <a:pos x="connsiteX2878" y="connsiteY2878"/>
                </a:cxn>
                <a:cxn ang="0">
                  <a:pos x="connsiteX2879" y="connsiteY2879"/>
                </a:cxn>
                <a:cxn ang="0">
                  <a:pos x="connsiteX2880" y="connsiteY2880"/>
                </a:cxn>
                <a:cxn ang="0">
                  <a:pos x="connsiteX2881" y="connsiteY2881"/>
                </a:cxn>
                <a:cxn ang="0">
                  <a:pos x="connsiteX2882" y="connsiteY2882"/>
                </a:cxn>
                <a:cxn ang="0">
                  <a:pos x="connsiteX2883" y="connsiteY2883"/>
                </a:cxn>
                <a:cxn ang="0">
                  <a:pos x="connsiteX2884" y="connsiteY2884"/>
                </a:cxn>
                <a:cxn ang="0">
                  <a:pos x="connsiteX2885" y="connsiteY2885"/>
                </a:cxn>
                <a:cxn ang="0">
                  <a:pos x="connsiteX2886" y="connsiteY2886"/>
                </a:cxn>
                <a:cxn ang="0">
                  <a:pos x="connsiteX2887" y="connsiteY2887"/>
                </a:cxn>
                <a:cxn ang="0">
                  <a:pos x="connsiteX2888" y="connsiteY2888"/>
                </a:cxn>
                <a:cxn ang="0">
                  <a:pos x="connsiteX2889" y="connsiteY2889"/>
                </a:cxn>
                <a:cxn ang="0">
                  <a:pos x="connsiteX2890" y="connsiteY2890"/>
                </a:cxn>
                <a:cxn ang="0">
                  <a:pos x="connsiteX2891" y="connsiteY2891"/>
                </a:cxn>
                <a:cxn ang="0">
                  <a:pos x="connsiteX2892" y="connsiteY2892"/>
                </a:cxn>
                <a:cxn ang="0">
                  <a:pos x="connsiteX2893" y="connsiteY2893"/>
                </a:cxn>
                <a:cxn ang="0">
                  <a:pos x="connsiteX2894" y="connsiteY2894"/>
                </a:cxn>
                <a:cxn ang="0">
                  <a:pos x="connsiteX2895" y="connsiteY2895"/>
                </a:cxn>
                <a:cxn ang="0">
                  <a:pos x="connsiteX2896" y="connsiteY2896"/>
                </a:cxn>
                <a:cxn ang="0">
                  <a:pos x="connsiteX2897" y="connsiteY2897"/>
                </a:cxn>
                <a:cxn ang="0">
                  <a:pos x="connsiteX2898" y="connsiteY2898"/>
                </a:cxn>
                <a:cxn ang="0">
                  <a:pos x="connsiteX2899" y="connsiteY2899"/>
                </a:cxn>
                <a:cxn ang="0">
                  <a:pos x="connsiteX2900" y="connsiteY2900"/>
                </a:cxn>
                <a:cxn ang="0">
                  <a:pos x="connsiteX2901" y="connsiteY2901"/>
                </a:cxn>
                <a:cxn ang="0">
                  <a:pos x="connsiteX2902" y="connsiteY2902"/>
                </a:cxn>
                <a:cxn ang="0">
                  <a:pos x="connsiteX2903" y="connsiteY2903"/>
                </a:cxn>
                <a:cxn ang="0">
                  <a:pos x="connsiteX2904" y="connsiteY2904"/>
                </a:cxn>
                <a:cxn ang="0">
                  <a:pos x="connsiteX2905" y="connsiteY2905"/>
                </a:cxn>
                <a:cxn ang="0">
                  <a:pos x="connsiteX2906" y="connsiteY2906"/>
                </a:cxn>
                <a:cxn ang="0">
                  <a:pos x="connsiteX2907" y="connsiteY2907"/>
                </a:cxn>
                <a:cxn ang="0">
                  <a:pos x="connsiteX2908" y="connsiteY2908"/>
                </a:cxn>
                <a:cxn ang="0">
                  <a:pos x="connsiteX2909" y="connsiteY2909"/>
                </a:cxn>
                <a:cxn ang="0">
                  <a:pos x="connsiteX2910" y="connsiteY2910"/>
                </a:cxn>
                <a:cxn ang="0">
                  <a:pos x="connsiteX2911" y="connsiteY2911"/>
                </a:cxn>
                <a:cxn ang="0">
                  <a:pos x="connsiteX2912" y="connsiteY2912"/>
                </a:cxn>
                <a:cxn ang="0">
                  <a:pos x="connsiteX2913" y="connsiteY2913"/>
                </a:cxn>
                <a:cxn ang="0">
                  <a:pos x="connsiteX2914" y="connsiteY2914"/>
                </a:cxn>
                <a:cxn ang="0">
                  <a:pos x="connsiteX2915" y="connsiteY2915"/>
                </a:cxn>
                <a:cxn ang="0">
                  <a:pos x="connsiteX2916" y="connsiteY2916"/>
                </a:cxn>
                <a:cxn ang="0">
                  <a:pos x="connsiteX2917" y="connsiteY2917"/>
                </a:cxn>
                <a:cxn ang="0">
                  <a:pos x="connsiteX2918" y="connsiteY2918"/>
                </a:cxn>
                <a:cxn ang="0">
                  <a:pos x="connsiteX2919" y="connsiteY2919"/>
                </a:cxn>
                <a:cxn ang="0">
                  <a:pos x="connsiteX2920" y="connsiteY2920"/>
                </a:cxn>
                <a:cxn ang="0">
                  <a:pos x="connsiteX2921" y="connsiteY2921"/>
                </a:cxn>
                <a:cxn ang="0">
                  <a:pos x="connsiteX2922" y="connsiteY2922"/>
                </a:cxn>
                <a:cxn ang="0">
                  <a:pos x="connsiteX2923" y="connsiteY2923"/>
                </a:cxn>
                <a:cxn ang="0">
                  <a:pos x="connsiteX2924" y="connsiteY2924"/>
                </a:cxn>
                <a:cxn ang="0">
                  <a:pos x="connsiteX2925" y="connsiteY2925"/>
                </a:cxn>
                <a:cxn ang="0">
                  <a:pos x="connsiteX2926" y="connsiteY2926"/>
                </a:cxn>
                <a:cxn ang="0">
                  <a:pos x="connsiteX2927" y="connsiteY2927"/>
                </a:cxn>
                <a:cxn ang="0">
                  <a:pos x="connsiteX2928" y="connsiteY2928"/>
                </a:cxn>
                <a:cxn ang="0">
                  <a:pos x="connsiteX2929" y="connsiteY2929"/>
                </a:cxn>
                <a:cxn ang="0">
                  <a:pos x="connsiteX2930" y="connsiteY2930"/>
                </a:cxn>
                <a:cxn ang="0">
                  <a:pos x="connsiteX2931" y="connsiteY2931"/>
                </a:cxn>
                <a:cxn ang="0">
                  <a:pos x="connsiteX2932" y="connsiteY2932"/>
                </a:cxn>
                <a:cxn ang="0">
                  <a:pos x="connsiteX2933" y="connsiteY2933"/>
                </a:cxn>
                <a:cxn ang="0">
                  <a:pos x="connsiteX2934" y="connsiteY2934"/>
                </a:cxn>
                <a:cxn ang="0">
                  <a:pos x="connsiteX2935" y="connsiteY2935"/>
                </a:cxn>
                <a:cxn ang="0">
                  <a:pos x="connsiteX2936" y="connsiteY2936"/>
                </a:cxn>
                <a:cxn ang="0">
                  <a:pos x="connsiteX2937" y="connsiteY2937"/>
                </a:cxn>
                <a:cxn ang="0">
                  <a:pos x="connsiteX2938" y="connsiteY2938"/>
                </a:cxn>
                <a:cxn ang="0">
                  <a:pos x="connsiteX2939" y="connsiteY2939"/>
                </a:cxn>
                <a:cxn ang="0">
                  <a:pos x="connsiteX2940" y="connsiteY2940"/>
                </a:cxn>
                <a:cxn ang="0">
                  <a:pos x="connsiteX2941" y="connsiteY2941"/>
                </a:cxn>
                <a:cxn ang="0">
                  <a:pos x="connsiteX2942" y="connsiteY2942"/>
                </a:cxn>
                <a:cxn ang="0">
                  <a:pos x="connsiteX2943" y="connsiteY2943"/>
                </a:cxn>
                <a:cxn ang="0">
                  <a:pos x="connsiteX2944" y="connsiteY2944"/>
                </a:cxn>
                <a:cxn ang="0">
                  <a:pos x="connsiteX2945" y="connsiteY2945"/>
                </a:cxn>
                <a:cxn ang="0">
                  <a:pos x="connsiteX2946" y="connsiteY2946"/>
                </a:cxn>
                <a:cxn ang="0">
                  <a:pos x="connsiteX2947" y="connsiteY2947"/>
                </a:cxn>
                <a:cxn ang="0">
                  <a:pos x="connsiteX2948" y="connsiteY2948"/>
                </a:cxn>
                <a:cxn ang="0">
                  <a:pos x="connsiteX2949" y="connsiteY2949"/>
                </a:cxn>
                <a:cxn ang="0">
                  <a:pos x="connsiteX2950" y="connsiteY2950"/>
                </a:cxn>
                <a:cxn ang="0">
                  <a:pos x="connsiteX2951" y="connsiteY2951"/>
                </a:cxn>
                <a:cxn ang="0">
                  <a:pos x="connsiteX2952" y="connsiteY2952"/>
                </a:cxn>
                <a:cxn ang="0">
                  <a:pos x="connsiteX2953" y="connsiteY2953"/>
                </a:cxn>
                <a:cxn ang="0">
                  <a:pos x="connsiteX2954" y="connsiteY2954"/>
                </a:cxn>
                <a:cxn ang="0">
                  <a:pos x="connsiteX2955" y="connsiteY2955"/>
                </a:cxn>
                <a:cxn ang="0">
                  <a:pos x="connsiteX2956" y="connsiteY2956"/>
                </a:cxn>
                <a:cxn ang="0">
                  <a:pos x="connsiteX2957" y="connsiteY2957"/>
                </a:cxn>
                <a:cxn ang="0">
                  <a:pos x="connsiteX2958" y="connsiteY2958"/>
                </a:cxn>
                <a:cxn ang="0">
                  <a:pos x="connsiteX2959" y="connsiteY2959"/>
                </a:cxn>
                <a:cxn ang="0">
                  <a:pos x="connsiteX2960" y="connsiteY2960"/>
                </a:cxn>
                <a:cxn ang="0">
                  <a:pos x="connsiteX2961" y="connsiteY2961"/>
                </a:cxn>
                <a:cxn ang="0">
                  <a:pos x="connsiteX2962" y="connsiteY2962"/>
                </a:cxn>
                <a:cxn ang="0">
                  <a:pos x="connsiteX2963" y="connsiteY2963"/>
                </a:cxn>
                <a:cxn ang="0">
                  <a:pos x="connsiteX2964" y="connsiteY2964"/>
                </a:cxn>
                <a:cxn ang="0">
                  <a:pos x="connsiteX2965" y="connsiteY2965"/>
                </a:cxn>
                <a:cxn ang="0">
                  <a:pos x="connsiteX2966" y="connsiteY2966"/>
                </a:cxn>
                <a:cxn ang="0">
                  <a:pos x="connsiteX2967" y="connsiteY2967"/>
                </a:cxn>
                <a:cxn ang="0">
                  <a:pos x="connsiteX2968" y="connsiteY2968"/>
                </a:cxn>
                <a:cxn ang="0">
                  <a:pos x="connsiteX2969" y="connsiteY2969"/>
                </a:cxn>
                <a:cxn ang="0">
                  <a:pos x="connsiteX2970" y="connsiteY2970"/>
                </a:cxn>
                <a:cxn ang="0">
                  <a:pos x="connsiteX2971" y="connsiteY2971"/>
                </a:cxn>
                <a:cxn ang="0">
                  <a:pos x="connsiteX2972" y="connsiteY2972"/>
                </a:cxn>
                <a:cxn ang="0">
                  <a:pos x="connsiteX2973" y="connsiteY2973"/>
                </a:cxn>
                <a:cxn ang="0">
                  <a:pos x="connsiteX2974" y="connsiteY2974"/>
                </a:cxn>
                <a:cxn ang="0">
                  <a:pos x="connsiteX2975" y="connsiteY2975"/>
                </a:cxn>
                <a:cxn ang="0">
                  <a:pos x="connsiteX2976" y="connsiteY2976"/>
                </a:cxn>
                <a:cxn ang="0">
                  <a:pos x="connsiteX2977" y="connsiteY2977"/>
                </a:cxn>
                <a:cxn ang="0">
                  <a:pos x="connsiteX2978" y="connsiteY2978"/>
                </a:cxn>
                <a:cxn ang="0">
                  <a:pos x="connsiteX2979" y="connsiteY2979"/>
                </a:cxn>
                <a:cxn ang="0">
                  <a:pos x="connsiteX2980" y="connsiteY2980"/>
                </a:cxn>
                <a:cxn ang="0">
                  <a:pos x="connsiteX2981" y="connsiteY2981"/>
                </a:cxn>
                <a:cxn ang="0">
                  <a:pos x="connsiteX2982" y="connsiteY2982"/>
                </a:cxn>
                <a:cxn ang="0">
                  <a:pos x="connsiteX2983" y="connsiteY2983"/>
                </a:cxn>
                <a:cxn ang="0">
                  <a:pos x="connsiteX2984" y="connsiteY2984"/>
                </a:cxn>
                <a:cxn ang="0">
                  <a:pos x="connsiteX2985" y="connsiteY2985"/>
                </a:cxn>
                <a:cxn ang="0">
                  <a:pos x="connsiteX2986" y="connsiteY2986"/>
                </a:cxn>
                <a:cxn ang="0">
                  <a:pos x="connsiteX2987" y="connsiteY2987"/>
                </a:cxn>
                <a:cxn ang="0">
                  <a:pos x="connsiteX2988" y="connsiteY2988"/>
                </a:cxn>
                <a:cxn ang="0">
                  <a:pos x="connsiteX2989" y="connsiteY2989"/>
                </a:cxn>
                <a:cxn ang="0">
                  <a:pos x="connsiteX2990" y="connsiteY2990"/>
                </a:cxn>
                <a:cxn ang="0">
                  <a:pos x="connsiteX2991" y="connsiteY2991"/>
                </a:cxn>
                <a:cxn ang="0">
                  <a:pos x="connsiteX2992" y="connsiteY2992"/>
                </a:cxn>
                <a:cxn ang="0">
                  <a:pos x="connsiteX2993" y="connsiteY2993"/>
                </a:cxn>
                <a:cxn ang="0">
                  <a:pos x="connsiteX2994" y="connsiteY2994"/>
                </a:cxn>
                <a:cxn ang="0">
                  <a:pos x="connsiteX2995" y="connsiteY2995"/>
                </a:cxn>
                <a:cxn ang="0">
                  <a:pos x="connsiteX2996" y="connsiteY2996"/>
                </a:cxn>
                <a:cxn ang="0">
                  <a:pos x="connsiteX2997" y="connsiteY2997"/>
                </a:cxn>
                <a:cxn ang="0">
                  <a:pos x="connsiteX2998" y="connsiteY2998"/>
                </a:cxn>
                <a:cxn ang="0">
                  <a:pos x="connsiteX2999" y="connsiteY2999"/>
                </a:cxn>
                <a:cxn ang="0">
                  <a:pos x="connsiteX3000" y="connsiteY3000"/>
                </a:cxn>
                <a:cxn ang="0">
                  <a:pos x="connsiteX3001" y="connsiteY3001"/>
                </a:cxn>
                <a:cxn ang="0">
                  <a:pos x="connsiteX3002" y="connsiteY3002"/>
                </a:cxn>
                <a:cxn ang="0">
                  <a:pos x="connsiteX3003" y="connsiteY3003"/>
                </a:cxn>
                <a:cxn ang="0">
                  <a:pos x="connsiteX3004" y="connsiteY3004"/>
                </a:cxn>
                <a:cxn ang="0">
                  <a:pos x="connsiteX3005" y="connsiteY3005"/>
                </a:cxn>
                <a:cxn ang="0">
                  <a:pos x="connsiteX3006" y="connsiteY3006"/>
                </a:cxn>
                <a:cxn ang="0">
                  <a:pos x="connsiteX3007" y="connsiteY3007"/>
                </a:cxn>
                <a:cxn ang="0">
                  <a:pos x="connsiteX3008" y="connsiteY3008"/>
                </a:cxn>
                <a:cxn ang="0">
                  <a:pos x="connsiteX3009" y="connsiteY3009"/>
                </a:cxn>
                <a:cxn ang="0">
                  <a:pos x="connsiteX3010" y="connsiteY3010"/>
                </a:cxn>
                <a:cxn ang="0">
                  <a:pos x="connsiteX3011" y="connsiteY3011"/>
                </a:cxn>
                <a:cxn ang="0">
                  <a:pos x="connsiteX3012" y="connsiteY3012"/>
                </a:cxn>
                <a:cxn ang="0">
                  <a:pos x="connsiteX3013" y="connsiteY3013"/>
                </a:cxn>
                <a:cxn ang="0">
                  <a:pos x="connsiteX3014" y="connsiteY3014"/>
                </a:cxn>
                <a:cxn ang="0">
                  <a:pos x="connsiteX3015" y="connsiteY3015"/>
                </a:cxn>
                <a:cxn ang="0">
                  <a:pos x="connsiteX3016" y="connsiteY3016"/>
                </a:cxn>
                <a:cxn ang="0">
                  <a:pos x="connsiteX3017" y="connsiteY3017"/>
                </a:cxn>
                <a:cxn ang="0">
                  <a:pos x="connsiteX3018" y="connsiteY3018"/>
                </a:cxn>
                <a:cxn ang="0">
                  <a:pos x="connsiteX3019" y="connsiteY3019"/>
                </a:cxn>
                <a:cxn ang="0">
                  <a:pos x="connsiteX3020" y="connsiteY3020"/>
                </a:cxn>
                <a:cxn ang="0">
                  <a:pos x="connsiteX3021" y="connsiteY3021"/>
                </a:cxn>
                <a:cxn ang="0">
                  <a:pos x="connsiteX3022" y="connsiteY3022"/>
                </a:cxn>
                <a:cxn ang="0">
                  <a:pos x="connsiteX3023" y="connsiteY3023"/>
                </a:cxn>
                <a:cxn ang="0">
                  <a:pos x="connsiteX3024" y="connsiteY3024"/>
                </a:cxn>
                <a:cxn ang="0">
                  <a:pos x="connsiteX3025" y="connsiteY3025"/>
                </a:cxn>
                <a:cxn ang="0">
                  <a:pos x="connsiteX3026" y="connsiteY3026"/>
                </a:cxn>
                <a:cxn ang="0">
                  <a:pos x="connsiteX3027" y="connsiteY3027"/>
                </a:cxn>
                <a:cxn ang="0">
                  <a:pos x="connsiteX3028" y="connsiteY3028"/>
                </a:cxn>
                <a:cxn ang="0">
                  <a:pos x="connsiteX3029" y="connsiteY3029"/>
                </a:cxn>
                <a:cxn ang="0">
                  <a:pos x="connsiteX3030" y="connsiteY3030"/>
                </a:cxn>
                <a:cxn ang="0">
                  <a:pos x="connsiteX3031" y="connsiteY3031"/>
                </a:cxn>
                <a:cxn ang="0">
                  <a:pos x="connsiteX3032" y="connsiteY3032"/>
                </a:cxn>
                <a:cxn ang="0">
                  <a:pos x="connsiteX3033" y="connsiteY3033"/>
                </a:cxn>
                <a:cxn ang="0">
                  <a:pos x="connsiteX3034" y="connsiteY3034"/>
                </a:cxn>
                <a:cxn ang="0">
                  <a:pos x="connsiteX3035" y="connsiteY3035"/>
                </a:cxn>
                <a:cxn ang="0">
                  <a:pos x="connsiteX3036" y="connsiteY3036"/>
                </a:cxn>
                <a:cxn ang="0">
                  <a:pos x="connsiteX3037" y="connsiteY3037"/>
                </a:cxn>
                <a:cxn ang="0">
                  <a:pos x="connsiteX3038" y="connsiteY3038"/>
                </a:cxn>
                <a:cxn ang="0">
                  <a:pos x="connsiteX3039" y="connsiteY3039"/>
                </a:cxn>
                <a:cxn ang="0">
                  <a:pos x="connsiteX3040" y="connsiteY3040"/>
                </a:cxn>
                <a:cxn ang="0">
                  <a:pos x="connsiteX3041" y="connsiteY3041"/>
                </a:cxn>
                <a:cxn ang="0">
                  <a:pos x="connsiteX3042" y="connsiteY3042"/>
                </a:cxn>
                <a:cxn ang="0">
                  <a:pos x="connsiteX3043" y="connsiteY3043"/>
                </a:cxn>
                <a:cxn ang="0">
                  <a:pos x="connsiteX3044" y="connsiteY3044"/>
                </a:cxn>
                <a:cxn ang="0">
                  <a:pos x="connsiteX3045" y="connsiteY3045"/>
                </a:cxn>
                <a:cxn ang="0">
                  <a:pos x="connsiteX3046" y="connsiteY3046"/>
                </a:cxn>
                <a:cxn ang="0">
                  <a:pos x="connsiteX3047" y="connsiteY3047"/>
                </a:cxn>
                <a:cxn ang="0">
                  <a:pos x="connsiteX3048" y="connsiteY3048"/>
                </a:cxn>
                <a:cxn ang="0">
                  <a:pos x="connsiteX3049" y="connsiteY3049"/>
                </a:cxn>
                <a:cxn ang="0">
                  <a:pos x="connsiteX3050" y="connsiteY3050"/>
                </a:cxn>
                <a:cxn ang="0">
                  <a:pos x="connsiteX3051" y="connsiteY3051"/>
                </a:cxn>
                <a:cxn ang="0">
                  <a:pos x="connsiteX3052" y="connsiteY3052"/>
                </a:cxn>
                <a:cxn ang="0">
                  <a:pos x="connsiteX3053" y="connsiteY3053"/>
                </a:cxn>
                <a:cxn ang="0">
                  <a:pos x="connsiteX3054" y="connsiteY3054"/>
                </a:cxn>
                <a:cxn ang="0">
                  <a:pos x="connsiteX3055" y="connsiteY3055"/>
                </a:cxn>
                <a:cxn ang="0">
                  <a:pos x="connsiteX3056" y="connsiteY3056"/>
                </a:cxn>
                <a:cxn ang="0">
                  <a:pos x="connsiteX3057" y="connsiteY3057"/>
                </a:cxn>
                <a:cxn ang="0">
                  <a:pos x="connsiteX3058" y="connsiteY3058"/>
                </a:cxn>
                <a:cxn ang="0">
                  <a:pos x="connsiteX3059" y="connsiteY3059"/>
                </a:cxn>
                <a:cxn ang="0">
                  <a:pos x="connsiteX3060" y="connsiteY3060"/>
                </a:cxn>
                <a:cxn ang="0">
                  <a:pos x="connsiteX3061" y="connsiteY3061"/>
                </a:cxn>
                <a:cxn ang="0">
                  <a:pos x="connsiteX3062" y="connsiteY3062"/>
                </a:cxn>
                <a:cxn ang="0">
                  <a:pos x="connsiteX3063" y="connsiteY3063"/>
                </a:cxn>
                <a:cxn ang="0">
                  <a:pos x="connsiteX3064" y="connsiteY3064"/>
                </a:cxn>
                <a:cxn ang="0">
                  <a:pos x="connsiteX3065" y="connsiteY3065"/>
                </a:cxn>
                <a:cxn ang="0">
                  <a:pos x="connsiteX3066" y="connsiteY3066"/>
                </a:cxn>
                <a:cxn ang="0">
                  <a:pos x="connsiteX3067" y="connsiteY3067"/>
                </a:cxn>
                <a:cxn ang="0">
                  <a:pos x="connsiteX3068" y="connsiteY3068"/>
                </a:cxn>
                <a:cxn ang="0">
                  <a:pos x="connsiteX3069" y="connsiteY3069"/>
                </a:cxn>
                <a:cxn ang="0">
                  <a:pos x="connsiteX3070" y="connsiteY3070"/>
                </a:cxn>
                <a:cxn ang="0">
                  <a:pos x="connsiteX3071" y="connsiteY3071"/>
                </a:cxn>
                <a:cxn ang="0">
                  <a:pos x="connsiteX3072" y="connsiteY3072"/>
                </a:cxn>
                <a:cxn ang="0">
                  <a:pos x="connsiteX3073" y="connsiteY3073"/>
                </a:cxn>
                <a:cxn ang="0">
                  <a:pos x="connsiteX3074" y="connsiteY3074"/>
                </a:cxn>
                <a:cxn ang="0">
                  <a:pos x="connsiteX3075" y="connsiteY3075"/>
                </a:cxn>
                <a:cxn ang="0">
                  <a:pos x="connsiteX3076" y="connsiteY3076"/>
                </a:cxn>
                <a:cxn ang="0">
                  <a:pos x="connsiteX3077" y="connsiteY3077"/>
                </a:cxn>
                <a:cxn ang="0">
                  <a:pos x="connsiteX3078" y="connsiteY3078"/>
                </a:cxn>
                <a:cxn ang="0">
                  <a:pos x="connsiteX3079" y="connsiteY3079"/>
                </a:cxn>
                <a:cxn ang="0">
                  <a:pos x="connsiteX3080" y="connsiteY3080"/>
                </a:cxn>
                <a:cxn ang="0">
                  <a:pos x="connsiteX3081" y="connsiteY3081"/>
                </a:cxn>
                <a:cxn ang="0">
                  <a:pos x="connsiteX3082" y="connsiteY3082"/>
                </a:cxn>
                <a:cxn ang="0">
                  <a:pos x="connsiteX3083" y="connsiteY3083"/>
                </a:cxn>
                <a:cxn ang="0">
                  <a:pos x="connsiteX3084" y="connsiteY3084"/>
                </a:cxn>
                <a:cxn ang="0">
                  <a:pos x="connsiteX3085" y="connsiteY3085"/>
                </a:cxn>
                <a:cxn ang="0">
                  <a:pos x="connsiteX3086" y="connsiteY3086"/>
                </a:cxn>
                <a:cxn ang="0">
                  <a:pos x="connsiteX3087" y="connsiteY3087"/>
                </a:cxn>
                <a:cxn ang="0">
                  <a:pos x="connsiteX3088" y="connsiteY3088"/>
                </a:cxn>
                <a:cxn ang="0">
                  <a:pos x="connsiteX3089" y="connsiteY3089"/>
                </a:cxn>
                <a:cxn ang="0">
                  <a:pos x="connsiteX3090" y="connsiteY3090"/>
                </a:cxn>
                <a:cxn ang="0">
                  <a:pos x="connsiteX3091" y="connsiteY3091"/>
                </a:cxn>
                <a:cxn ang="0">
                  <a:pos x="connsiteX3092" y="connsiteY3092"/>
                </a:cxn>
                <a:cxn ang="0">
                  <a:pos x="connsiteX3093" y="connsiteY3093"/>
                </a:cxn>
                <a:cxn ang="0">
                  <a:pos x="connsiteX3094" y="connsiteY3094"/>
                </a:cxn>
                <a:cxn ang="0">
                  <a:pos x="connsiteX3095" y="connsiteY3095"/>
                </a:cxn>
                <a:cxn ang="0">
                  <a:pos x="connsiteX3096" y="connsiteY3096"/>
                </a:cxn>
                <a:cxn ang="0">
                  <a:pos x="connsiteX3097" y="connsiteY3097"/>
                </a:cxn>
                <a:cxn ang="0">
                  <a:pos x="connsiteX3098" y="connsiteY3098"/>
                </a:cxn>
                <a:cxn ang="0">
                  <a:pos x="connsiteX3099" y="connsiteY3099"/>
                </a:cxn>
                <a:cxn ang="0">
                  <a:pos x="connsiteX3100" y="connsiteY3100"/>
                </a:cxn>
                <a:cxn ang="0">
                  <a:pos x="connsiteX3101" y="connsiteY3101"/>
                </a:cxn>
                <a:cxn ang="0">
                  <a:pos x="connsiteX3102" y="connsiteY3102"/>
                </a:cxn>
                <a:cxn ang="0">
                  <a:pos x="connsiteX3103" y="connsiteY3103"/>
                </a:cxn>
                <a:cxn ang="0">
                  <a:pos x="connsiteX3104" y="connsiteY3104"/>
                </a:cxn>
                <a:cxn ang="0">
                  <a:pos x="connsiteX3105" y="connsiteY3105"/>
                </a:cxn>
                <a:cxn ang="0">
                  <a:pos x="connsiteX3106" y="connsiteY3106"/>
                </a:cxn>
                <a:cxn ang="0">
                  <a:pos x="connsiteX3107" y="connsiteY3107"/>
                </a:cxn>
                <a:cxn ang="0">
                  <a:pos x="connsiteX3108" y="connsiteY3108"/>
                </a:cxn>
                <a:cxn ang="0">
                  <a:pos x="connsiteX3109" y="connsiteY3109"/>
                </a:cxn>
                <a:cxn ang="0">
                  <a:pos x="connsiteX3110" y="connsiteY3110"/>
                </a:cxn>
                <a:cxn ang="0">
                  <a:pos x="connsiteX3111" y="connsiteY3111"/>
                </a:cxn>
                <a:cxn ang="0">
                  <a:pos x="connsiteX3112" y="connsiteY3112"/>
                </a:cxn>
                <a:cxn ang="0">
                  <a:pos x="connsiteX3113" y="connsiteY3113"/>
                </a:cxn>
                <a:cxn ang="0">
                  <a:pos x="connsiteX3114" y="connsiteY3114"/>
                </a:cxn>
                <a:cxn ang="0">
                  <a:pos x="connsiteX3115" y="connsiteY3115"/>
                </a:cxn>
                <a:cxn ang="0">
                  <a:pos x="connsiteX3116" y="connsiteY3116"/>
                </a:cxn>
                <a:cxn ang="0">
                  <a:pos x="connsiteX3117" y="connsiteY3117"/>
                </a:cxn>
                <a:cxn ang="0">
                  <a:pos x="connsiteX3118" y="connsiteY3118"/>
                </a:cxn>
                <a:cxn ang="0">
                  <a:pos x="connsiteX3119" y="connsiteY3119"/>
                </a:cxn>
                <a:cxn ang="0">
                  <a:pos x="connsiteX3120" y="connsiteY3120"/>
                </a:cxn>
                <a:cxn ang="0">
                  <a:pos x="connsiteX3121" y="connsiteY3121"/>
                </a:cxn>
                <a:cxn ang="0">
                  <a:pos x="connsiteX3122" y="connsiteY3122"/>
                </a:cxn>
                <a:cxn ang="0">
                  <a:pos x="connsiteX3123" y="connsiteY3123"/>
                </a:cxn>
                <a:cxn ang="0">
                  <a:pos x="connsiteX3124" y="connsiteY3124"/>
                </a:cxn>
                <a:cxn ang="0">
                  <a:pos x="connsiteX3125" y="connsiteY3125"/>
                </a:cxn>
                <a:cxn ang="0">
                  <a:pos x="connsiteX3126" y="connsiteY3126"/>
                </a:cxn>
                <a:cxn ang="0">
                  <a:pos x="connsiteX3127" y="connsiteY3127"/>
                </a:cxn>
                <a:cxn ang="0">
                  <a:pos x="connsiteX3128" y="connsiteY3128"/>
                </a:cxn>
                <a:cxn ang="0">
                  <a:pos x="connsiteX3129" y="connsiteY3129"/>
                </a:cxn>
                <a:cxn ang="0">
                  <a:pos x="connsiteX3130" y="connsiteY3130"/>
                </a:cxn>
                <a:cxn ang="0">
                  <a:pos x="connsiteX3131" y="connsiteY3131"/>
                </a:cxn>
                <a:cxn ang="0">
                  <a:pos x="connsiteX3132" y="connsiteY3132"/>
                </a:cxn>
                <a:cxn ang="0">
                  <a:pos x="connsiteX3133" y="connsiteY3133"/>
                </a:cxn>
                <a:cxn ang="0">
                  <a:pos x="connsiteX3134" y="connsiteY3134"/>
                </a:cxn>
                <a:cxn ang="0">
                  <a:pos x="connsiteX3135" y="connsiteY3135"/>
                </a:cxn>
                <a:cxn ang="0">
                  <a:pos x="connsiteX3136" y="connsiteY3136"/>
                </a:cxn>
                <a:cxn ang="0">
                  <a:pos x="connsiteX3137" y="connsiteY3137"/>
                </a:cxn>
                <a:cxn ang="0">
                  <a:pos x="connsiteX3138" y="connsiteY3138"/>
                </a:cxn>
                <a:cxn ang="0">
                  <a:pos x="connsiteX3139" y="connsiteY3139"/>
                </a:cxn>
                <a:cxn ang="0">
                  <a:pos x="connsiteX3140" y="connsiteY3140"/>
                </a:cxn>
                <a:cxn ang="0">
                  <a:pos x="connsiteX3141" y="connsiteY3141"/>
                </a:cxn>
                <a:cxn ang="0">
                  <a:pos x="connsiteX3142" y="connsiteY3142"/>
                </a:cxn>
                <a:cxn ang="0">
                  <a:pos x="connsiteX3143" y="connsiteY3143"/>
                </a:cxn>
                <a:cxn ang="0">
                  <a:pos x="connsiteX3144" y="connsiteY3144"/>
                </a:cxn>
                <a:cxn ang="0">
                  <a:pos x="connsiteX3145" y="connsiteY3145"/>
                </a:cxn>
                <a:cxn ang="0">
                  <a:pos x="connsiteX3146" y="connsiteY3146"/>
                </a:cxn>
                <a:cxn ang="0">
                  <a:pos x="connsiteX3147" y="connsiteY3147"/>
                </a:cxn>
                <a:cxn ang="0">
                  <a:pos x="connsiteX3148" y="connsiteY3148"/>
                </a:cxn>
                <a:cxn ang="0">
                  <a:pos x="connsiteX3149" y="connsiteY3149"/>
                </a:cxn>
                <a:cxn ang="0">
                  <a:pos x="connsiteX3150" y="connsiteY3150"/>
                </a:cxn>
                <a:cxn ang="0">
                  <a:pos x="connsiteX3151" y="connsiteY3151"/>
                </a:cxn>
                <a:cxn ang="0">
                  <a:pos x="connsiteX3152" y="connsiteY3152"/>
                </a:cxn>
                <a:cxn ang="0">
                  <a:pos x="connsiteX3153" y="connsiteY3153"/>
                </a:cxn>
                <a:cxn ang="0">
                  <a:pos x="connsiteX3154" y="connsiteY3154"/>
                </a:cxn>
                <a:cxn ang="0">
                  <a:pos x="connsiteX3155" y="connsiteY3155"/>
                </a:cxn>
                <a:cxn ang="0">
                  <a:pos x="connsiteX3156" y="connsiteY3156"/>
                </a:cxn>
                <a:cxn ang="0">
                  <a:pos x="connsiteX3157" y="connsiteY3157"/>
                </a:cxn>
                <a:cxn ang="0">
                  <a:pos x="connsiteX3158" y="connsiteY3158"/>
                </a:cxn>
                <a:cxn ang="0">
                  <a:pos x="connsiteX3159" y="connsiteY3159"/>
                </a:cxn>
                <a:cxn ang="0">
                  <a:pos x="connsiteX3160" y="connsiteY3160"/>
                </a:cxn>
                <a:cxn ang="0">
                  <a:pos x="connsiteX3161" y="connsiteY3161"/>
                </a:cxn>
                <a:cxn ang="0">
                  <a:pos x="connsiteX3162" y="connsiteY3162"/>
                </a:cxn>
                <a:cxn ang="0">
                  <a:pos x="connsiteX3163" y="connsiteY3163"/>
                </a:cxn>
                <a:cxn ang="0">
                  <a:pos x="connsiteX3164" y="connsiteY3164"/>
                </a:cxn>
                <a:cxn ang="0">
                  <a:pos x="connsiteX3165" y="connsiteY3165"/>
                </a:cxn>
                <a:cxn ang="0">
                  <a:pos x="connsiteX3166" y="connsiteY3166"/>
                </a:cxn>
                <a:cxn ang="0">
                  <a:pos x="connsiteX3167" y="connsiteY3167"/>
                </a:cxn>
                <a:cxn ang="0">
                  <a:pos x="connsiteX3168" y="connsiteY3168"/>
                </a:cxn>
                <a:cxn ang="0">
                  <a:pos x="connsiteX3169" y="connsiteY3169"/>
                </a:cxn>
                <a:cxn ang="0">
                  <a:pos x="connsiteX3170" y="connsiteY3170"/>
                </a:cxn>
                <a:cxn ang="0">
                  <a:pos x="connsiteX3171" y="connsiteY3171"/>
                </a:cxn>
                <a:cxn ang="0">
                  <a:pos x="connsiteX3172" y="connsiteY3172"/>
                </a:cxn>
                <a:cxn ang="0">
                  <a:pos x="connsiteX3173" y="connsiteY3173"/>
                </a:cxn>
                <a:cxn ang="0">
                  <a:pos x="connsiteX3174" y="connsiteY3174"/>
                </a:cxn>
                <a:cxn ang="0">
                  <a:pos x="connsiteX3175" y="connsiteY3175"/>
                </a:cxn>
                <a:cxn ang="0">
                  <a:pos x="connsiteX3176" y="connsiteY3176"/>
                </a:cxn>
                <a:cxn ang="0">
                  <a:pos x="connsiteX3177" y="connsiteY3177"/>
                </a:cxn>
                <a:cxn ang="0">
                  <a:pos x="connsiteX3178" y="connsiteY3178"/>
                </a:cxn>
                <a:cxn ang="0">
                  <a:pos x="connsiteX3179" y="connsiteY3179"/>
                </a:cxn>
                <a:cxn ang="0">
                  <a:pos x="connsiteX3180" y="connsiteY3180"/>
                </a:cxn>
                <a:cxn ang="0">
                  <a:pos x="connsiteX3181" y="connsiteY3181"/>
                </a:cxn>
                <a:cxn ang="0">
                  <a:pos x="connsiteX3182" y="connsiteY3182"/>
                </a:cxn>
                <a:cxn ang="0">
                  <a:pos x="connsiteX3183" y="connsiteY3183"/>
                </a:cxn>
                <a:cxn ang="0">
                  <a:pos x="connsiteX3184" y="connsiteY3184"/>
                </a:cxn>
                <a:cxn ang="0">
                  <a:pos x="connsiteX3185" y="connsiteY3185"/>
                </a:cxn>
                <a:cxn ang="0">
                  <a:pos x="connsiteX3186" y="connsiteY3186"/>
                </a:cxn>
                <a:cxn ang="0">
                  <a:pos x="connsiteX3187" y="connsiteY3187"/>
                </a:cxn>
                <a:cxn ang="0">
                  <a:pos x="connsiteX3188" y="connsiteY3188"/>
                </a:cxn>
                <a:cxn ang="0">
                  <a:pos x="connsiteX3189" y="connsiteY3189"/>
                </a:cxn>
                <a:cxn ang="0">
                  <a:pos x="connsiteX3190" y="connsiteY3190"/>
                </a:cxn>
                <a:cxn ang="0">
                  <a:pos x="connsiteX3191" y="connsiteY3191"/>
                </a:cxn>
                <a:cxn ang="0">
                  <a:pos x="connsiteX3192" y="connsiteY3192"/>
                </a:cxn>
                <a:cxn ang="0">
                  <a:pos x="connsiteX3193" y="connsiteY3193"/>
                </a:cxn>
                <a:cxn ang="0">
                  <a:pos x="connsiteX3194" y="connsiteY3194"/>
                </a:cxn>
                <a:cxn ang="0">
                  <a:pos x="connsiteX3195" y="connsiteY3195"/>
                </a:cxn>
                <a:cxn ang="0">
                  <a:pos x="connsiteX3196" y="connsiteY3196"/>
                </a:cxn>
                <a:cxn ang="0">
                  <a:pos x="connsiteX3197" y="connsiteY3197"/>
                </a:cxn>
                <a:cxn ang="0">
                  <a:pos x="connsiteX3198" y="connsiteY3198"/>
                </a:cxn>
                <a:cxn ang="0">
                  <a:pos x="connsiteX3199" y="connsiteY3199"/>
                </a:cxn>
                <a:cxn ang="0">
                  <a:pos x="connsiteX3200" y="connsiteY3200"/>
                </a:cxn>
                <a:cxn ang="0">
                  <a:pos x="connsiteX3201" y="connsiteY3201"/>
                </a:cxn>
                <a:cxn ang="0">
                  <a:pos x="connsiteX3202" y="connsiteY3202"/>
                </a:cxn>
                <a:cxn ang="0">
                  <a:pos x="connsiteX3203" y="connsiteY3203"/>
                </a:cxn>
                <a:cxn ang="0">
                  <a:pos x="connsiteX3204" y="connsiteY3204"/>
                </a:cxn>
                <a:cxn ang="0">
                  <a:pos x="connsiteX3205" y="connsiteY3205"/>
                </a:cxn>
                <a:cxn ang="0">
                  <a:pos x="connsiteX3206" y="connsiteY3206"/>
                </a:cxn>
                <a:cxn ang="0">
                  <a:pos x="connsiteX3207" y="connsiteY3207"/>
                </a:cxn>
                <a:cxn ang="0">
                  <a:pos x="connsiteX3208" y="connsiteY3208"/>
                </a:cxn>
                <a:cxn ang="0">
                  <a:pos x="connsiteX3209" y="connsiteY3209"/>
                </a:cxn>
                <a:cxn ang="0">
                  <a:pos x="connsiteX3210" y="connsiteY3210"/>
                </a:cxn>
                <a:cxn ang="0">
                  <a:pos x="connsiteX3211" y="connsiteY3211"/>
                </a:cxn>
                <a:cxn ang="0">
                  <a:pos x="connsiteX3212" y="connsiteY3212"/>
                </a:cxn>
                <a:cxn ang="0">
                  <a:pos x="connsiteX3213" y="connsiteY3213"/>
                </a:cxn>
                <a:cxn ang="0">
                  <a:pos x="connsiteX3214" y="connsiteY3214"/>
                </a:cxn>
                <a:cxn ang="0">
                  <a:pos x="connsiteX3215" y="connsiteY3215"/>
                </a:cxn>
                <a:cxn ang="0">
                  <a:pos x="connsiteX3216" y="connsiteY3216"/>
                </a:cxn>
                <a:cxn ang="0">
                  <a:pos x="connsiteX3217" y="connsiteY3217"/>
                </a:cxn>
                <a:cxn ang="0">
                  <a:pos x="connsiteX3218" y="connsiteY3218"/>
                </a:cxn>
                <a:cxn ang="0">
                  <a:pos x="connsiteX3219" y="connsiteY3219"/>
                </a:cxn>
                <a:cxn ang="0">
                  <a:pos x="connsiteX3220" y="connsiteY3220"/>
                </a:cxn>
                <a:cxn ang="0">
                  <a:pos x="connsiteX3221" y="connsiteY3221"/>
                </a:cxn>
                <a:cxn ang="0">
                  <a:pos x="connsiteX3222" y="connsiteY3222"/>
                </a:cxn>
                <a:cxn ang="0">
                  <a:pos x="connsiteX3223" y="connsiteY3223"/>
                </a:cxn>
                <a:cxn ang="0">
                  <a:pos x="connsiteX3224" y="connsiteY3224"/>
                </a:cxn>
                <a:cxn ang="0">
                  <a:pos x="connsiteX3225" y="connsiteY3225"/>
                </a:cxn>
                <a:cxn ang="0">
                  <a:pos x="connsiteX3226" y="connsiteY3226"/>
                </a:cxn>
                <a:cxn ang="0">
                  <a:pos x="connsiteX3227" y="connsiteY3227"/>
                </a:cxn>
                <a:cxn ang="0">
                  <a:pos x="connsiteX3228" y="connsiteY3228"/>
                </a:cxn>
                <a:cxn ang="0">
                  <a:pos x="connsiteX3229" y="connsiteY3229"/>
                </a:cxn>
                <a:cxn ang="0">
                  <a:pos x="connsiteX3230" y="connsiteY3230"/>
                </a:cxn>
                <a:cxn ang="0">
                  <a:pos x="connsiteX3231" y="connsiteY3231"/>
                </a:cxn>
                <a:cxn ang="0">
                  <a:pos x="connsiteX3232" y="connsiteY3232"/>
                </a:cxn>
                <a:cxn ang="0">
                  <a:pos x="connsiteX3233" y="connsiteY3233"/>
                </a:cxn>
                <a:cxn ang="0">
                  <a:pos x="connsiteX3234" y="connsiteY3234"/>
                </a:cxn>
                <a:cxn ang="0">
                  <a:pos x="connsiteX3235" y="connsiteY3235"/>
                </a:cxn>
                <a:cxn ang="0">
                  <a:pos x="connsiteX3236" y="connsiteY3236"/>
                </a:cxn>
                <a:cxn ang="0">
                  <a:pos x="connsiteX3237" y="connsiteY3237"/>
                </a:cxn>
                <a:cxn ang="0">
                  <a:pos x="connsiteX3238" y="connsiteY3238"/>
                </a:cxn>
                <a:cxn ang="0">
                  <a:pos x="connsiteX3239" y="connsiteY3239"/>
                </a:cxn>
                <a:cxn ang="0">
                  <a:pos x="connsiteX3240" y="connsiteY3240"/>
                </a:cxn>
                <a:cxn ang="0">
                  <a:pos x="connsiteX3241" y="connsiteY3241"/>
                </a:cxn>
                <a:cxn ang="0">
                  <a:pos x="connsiteX3242" y="connsiteY3242"/>
                </a:cxn>
                <a:cxn ang="0">
                  <a:pos x="connsiteX3243" y="connsiteY3243"/>
                </a:cxn>
                <a:cxn ang="0">
                  <a:pos x="connsiteX3244" y="connsiteY3244"/>
                </a:cxn>
                <a:cxn ang="0">
                  <a:pos x="connsiteX3245" y="connsiteY3245"/>
                </a:cxn>
                <a:cxn ang="0">
                  <a:pos x="connsiteX3246" y="connsiteY3246"/>
                </a:cxn>
                <a:cxn ang="0">
                  <a:pos x="connsiteX3247" y="connsiteY3247"/>
                </a:cxn>
                <a:cxn ang="0">
                  <a:pos x="connsiteX3248" y="connsiteY3248"/>
                </a:cxn>
                <a:cxn ang="0">
                  <a:pos x="connsiteX3249" y="connsiteY3249"/>
                </a:cxn>
                <a:cxn ang="0">
                  <a:pos x="connsiteX3250" y="connsiteY3250"/>
                </a:cxn>
                <a:cxn ang="0">
                  <a:pos x="connsiteX3251" y="connsiteY3251"/>
                </a:cxn>
                <a:cxn ang="0">
                  <a:pos x="connsiteX3252" y="connsiteY3252"/>
                </a:cxn>
                <a:cxn ang="0">
                  <a:pos x="connsiteX3253" y="connsiteY3253"/>
                </a:cxn>
                <a:cxn ang="0">
                  <a:pos x="connsiteX3254" y="connsiteY3254"/>
                </a:cxn>
                <a:cxn ang="0">
                  <a:pos x="connsiteX3255" y="connsiteY3255"/>
                </a:cxn>
                <a:cxn ang="0">
                  <a:pos x="connsiteX3256" y="connsiteY3256"/>
                </a:cxn>
                <a:cxn ang="0">
                  <a:pos x="connsiteX3257" y="connsiteY3257"/>
                </a:cxn>
                <a:cxn ang="0">
                  <a:pos x="connsiteX3258" y="connsiteY3258"/>
                </a:cxn>
                <a:cxn ang="0">
                  <a:pos x="connsiteX3259" y="connsiteY3259"/>
                </a:cxn>
                <a:cxn ang="0">
                  <a:pos x="connsiteX3260" y="connsiteY3260"/>
                </a:cxn>
                <a:cxn ang="0">
                  <a:pos x="connsiteX3261" y="connsiteY3261"/>
                </a:cxn>
                <a:cxn ang="0">
                  <a:pos x="connsiteX3262" y="connsiteY3262"/>
                </a:cxn>
                <a:cxn ang="0">
                  <a:pos x="connsiteX3263" y="connsiteY3263"/>
                </a:cxn>
                <a:cxn ang="0">
                  <a:pos x="connsiteX3264" y="connsiteY3264"/>
                </a:cxn>
                <a:cxn ang="0">
                  <a:pos x="connsiteX3265" y="connsiteY3265"/>
                </a:cxn>
                <a:cxn ang="0">
                  <a:pos x="connsiteX3266" y="connsiteY3266"/>
                </a:cxn>
                <a:cxn ang="0">
                  <a:pos x="connsiteX3267" y="connsiteY3267"/>
                </a:cxn>
                <a:cxn ang="0">
                  <a:pos x="connsiteX3268" y="connsiteY3268"/>
                </a:cxn>
                <a:cxn ang="0">
                  <a:pos x="connsiteX3269" y="connsiteY3269"/>
                </a:cxn>
                <a:cxn ang="0">
                  <a:pos x="connsiteX3270" y="connsiteY3270"/>
                </a:cxn>
                <a:cxn ang="0">
                  <a:pos x="connsiteX3271" y="connsiteY3271"/>
                </a:cxn>
                <a:cxn ang="0">
                  <a:pos x="connsiteX3272" y="connsiteY3272"/>
                </a:cxn>
                <a:cxn ang="0">
                  <a:pos x="connsiteX3273" y="connsiteY3273"/>
                </a:cxn>
                <a:cxn ang="0">
                  <a:pos x="connsiteX3274" y="connsiteY3274"/>
                </a:cxn>
                <a:cxn ang="0">
                  <a:pos x="connsiteX3275" y="connsiteY3275"/>
                </a:cxn>
                <a:cxn ang="0">
                  <a:pos x="connsiteX3276" y="connsiteY3276"/>
                </a:cxn>
                <a:cxn ang="0">
                  <a:pos x="connsiteX3277" y="connsiteY3277"/>
                </a:cxn>
                <a:cxn ang="0">
                  <a:pos x="connsiteX3278" y="connsiteY3278"/>
                </a:cxn>
                <a:cxn ang="0">
                  <a:pos x="connsiteX3279" y="connsiteY3279"/>
                </a:cxn>
                <a:cxn ang="0">
                  <a:pos x="connsiteX3280" y="connsiteY3280"/>
                </a:cxn>
                <a:cxn ang="0">
                  <a:pos x="connsiteX3281" y="connsiteY3281"/>
                </a:cxn>
                <a:cxn ang="0">
                  <a:pos x="connsiteX3282" y="connsiteY3282"/>
                </a:cxn>
                <a:cxn ang="0">
                  <a:pos x="connsiteX3283" y="connsiteY3283"/>
                </a:cxn>
                <a:cxn ang="0">
                  <a:pos x="connsiteX3284" y="connsiteY3284"/>
                </a:cxn>
                <a:cxn ang="0">
                  <a:pos x="connsiteX3285" y="connsiteY3285"/>
                </a:cxn>
                <a:cxn ang="0">
                  <a:pos x="connsiteX3286" y="connsiteY3286"/>
                </a:cxn>
                <a:cxn ang="0">
                  <a:pos x="connsiteX3287" y="connsiteY3287"/>
                </a:cxn>
                <a:cxn ang="0">
                  <a:pos x="connsiteX3288" y="connsiteY3288"/>
                </a:cxn>
                <a:cxn ang="0">
                  <a:pos x="connsiteX3289" y="connsiteY3289"/>
                </a:cxn>
                <a:cxn ang="0">
                  <a:pos x="connsiteX3290" y="connsiteY3290"/>
                </a:cxn>
                <a:cxn ang="0">
                  <a:pos x="connsiteX3291" y="connsiteY3291"/>
                </a:cxn>
                <a:cxn ang="0">
                  <a:pos x="connsiteX3292" y="connsiteY3292"/>
                </a:cxn>
                <a:cxn ang="0">
                  <a:pos x="connsiteX3293" y="connsiteY3293"/>
                </a:cxn>
                <a:cxn ang="0">
                  <a:pos x="connsiteX3294" y="connsiteY3294"/>
                </a:cxn>
                <a:cxn ang="0">
                  <a:pos x="connsiteX3295" y="connsiteY3295"/>
                </a:cxn>
                <a:cxn ang="0">
                  <a:pos x="connsiteX3296" y="connsiteY3296"/>
                </a:cxn>
                <a:cxn ang="0">
                  <a:pos x="connsiteX3297" y="connsiteY3297"/>
                </a:cxn>
                <a:cxn ang="0">
                  <a:pos x="connsiteX3298" y="connsiteY3298"/>
                </a:cxn>
                <a:cxn ang="0">
                  <a:pos x="connsiteX3299" y="connsiteY3299"/>
                </a:cxn>
                <a:cxn ang="0">
                  <a:pos x="connsiteX3300" y="connsiteY3300"/>
                </a:cxn>
                <a:cxn ang="0">
                  <a:pos x="connsiteX3301" y="connsiteY3301"/>
                </a:cxn>
                <a:cxn ang="0">
                  <a:pos x="connsiteX3302" y="connsiteY3302"/>
                </a:cxn>
                <a:cxn ang="0">
                  <a:pos x="connsiteX3303" y="connsiteY3303"/>
                </a:cxn>
                <a:cxn ang="0">
                  <a:pos x="connsiteX3304" y="connsiteY3304"/>
                </a:cxn>
                <a:cxn ang="0">
                  <a:pos x="connsiteX3305" y="connsiteY3305"/>
                </a:cxn>
                <a:cxn ang="0">
                  <a:pos x="connsiteX3306" y="connsiteY3306"/>
                </a:cxn>
                <a:cxn ang="0">
                  <a:pos x="connsiteX3307" y="connsiteY3307"/>
                </a:cxn>
                <a:cxn ang="0">
                  <a:pos x="connsiteX3308" y="connsiteY3308"/>
                </a:cxn>
                <a:cxn ang="0">
                  <a:pos x="connsiteX3309" y="connsiteY3309"/>
                </a:cxn>
                <a:cxn ang="0">
                  <a:pos x="connsiteX3310" y="connsiteY3310"/>
                </a:cxn>
                <a:cxn ang="0">
                  <a:pos x="connsiteX3311" y="connsiteY3311"/>
                </a:cxn>
                <a:cxn ang="0">
                  <a:pos x="connsiteX3312" y="connsiteY3312"/>
                </a:cxn>
                <a:cxn ang="0">
                  <a:pos x="connsiteX3313" y="connsiteY3313"/>
                </a:cxn>
                <a:cxn ang="0">
                  <a:pos x="connsiteX3314" y="connsiteY3314"/>
                </a:cxn>
                <a:cxn ang="0">
                  <a:pos x="connsiteX3315" y="connsiteY3315"/>
                </a:cxn>
                <a:cxn ang="0">
                  <a:pos x="connsiteX3316" y="connsiteY3316"/>
                </a:cxn>
                <a:cxn ang="0">
                  <a:pos x="connsiteX3317" y="connsiteY3317"/>
                </a:cxn>
                <a:cxn ang="0">
                  <a:pos x="connsiteX3318" y="connsiteY3318"/>
                </a:cxn>
                <a:cxn ang="0">
                  <a:pos x="connsiteX3319" y="connsiteY3319"/>
                </a:cxn>
                <a:cxn ang="0">
                  <a:pos x="connsiteX3320" y="connsiteY3320"/>
                </a:cxn>
                <a:cxn ang="0">
                  <a:pos x="connsiteX3321" y="connsiteY3321"/>
                </a:cxn>
                <a:cxn ang="0">
                  <a:pos x="connsiteX3322" y="connsiteY3322"/>
                </a:cxn>
                <a:cxn ang="0">
                  <a:pos x="connsiteX3323" y="connsiteY3323"/>
                </a:cxn>
                <a:cxn ang="0">
                  <a:pos x="connsiteX3324" y="connsiteY3324"/>
                </a:cxn>
                <a:cxn ang="0">
                  <a:pos x="connsiteX3325" y="connsiteY3325"/>
                </a:cxn>
                <a:cxn ang="0">
                  <a:pos x="connsiteX3326" y="connsiteY3326"/>
                </a:cxn>
                <a:cxn ang="0">
                  <a:pos x="connsiteX3327" y="connsiteY3327"/>
                </a:cxn>
                <a:cxn ang="0">
                  <a:pos x="connsiteX3328" y="connsiteY3328"/>
                </a:cxn>
                <a:cxn ang="0">
                  <a:pos x="connsiteX3329" y="connsiteY3329"/>
                </a:cxn>
                <a:cxn ang="0">
                  <a:pos x="connsiteX3330" y="connsiteY3330"/>
                </a:cxn>
                <a:cxn ang="0">
                  <a:pos x="connsiteX3331" y="connsiteY3331"/>
                </a:cxn>
                <a:cxn ang="0">
                  <a:pos x="connsiteX3332" y="connsiteY3332"/>
                </a:cxn>
                <a:cxn ang="0">
                  <a:pos x="connsiteX3333" y="connsiteY3333"/>
                </a:cxn>
                <a:cxn ang="0">
                  <a:pos x="connsiteX3334" y="connsiteY3334"/>
                </a:cxn>
                <a:cxn ang="0">
                  <a:pos x="connsiteX3335" y="connsiteY3335"/>
                </a:cxn>
                <a:cxn ang="0">
                  <a:pos x="connsiteX3336" y="connsiteY3336"/>
                </a:cxn>
                <a:cxn ang="0">
                  <a:pos x="connsiteX3337" y="connsiteY3337"/>
                </a:cxn>
                <a:cxn ang="0">
                  <a:pos x="connsiteX3338" y="connsiteY3338"/>
                </a:cxn>
                <a:cxn ang="0">
                  <a:pos x="connsiteX3339" y="connsiteY3339"/>
                </a:cxn>
                <a:cxn ang="0">
                  <a:pos x="connsiteX3340" y="connsiteY3340"/>
                </a:cxn>
                <a:cxn ang="0">
                  <a:pos x="connsiteX3341" y="connsiteY3341"/>
                </a:cxn>
                <a:cxn ang="0">
                  <a:pos x="connsiteX3342" y="connsiteY3342"/>
                </a:cxn>
                <a:cxn ang="0">
                  <a:pos x="connsiteX3343" y="connsiteY3343"/>
                </a:cxn>
                <a:cxn ang="0">
                  <a:pos x="connsiteX3344" y="connsiteY3344"/>
                </a:cxn>
                <a:cxn ang="0">
                  <a:pos x="connsiteX3345" y="connsiteY3345"/>
                </a:cxn>
                <a:cxn ang="0">
                  <a:pos x="connsiteX3346" y="connsiteY3346"/>
                </a:cxn>
                <a:cxn ang="0">
                  <a:pos x="connsiteX3347" y="connsiteY3347"/>
                </a:cxn>
                <a:cxn ang="0">
                  <a:pos x="connsiteX3348" y="connsiteY3348"/>
                </a:cxn>
                <a:cxn ang="0">
                  <a:pos x="connsiteX3349" y="connsiteY3349"/>
                </a:cxn>
                <a:cxn ang="0">
                  <a:pos x="connsiteX3350" y="connsiteY3350"/>
                </a:cxn>
                <a:cxn ang="0">
                  <a:pos x="connsiteX3351" y="connsiteY3351"/>
                </a:cxn>
                <a:cxn ang="0">
                  <a:pos x="connsiteX3352" y="connsiteY3352"/>
                </a:cxn>
                <a:cxn ang="0">
                  <a:pos x="connsiteX3353" y="connsiteY3353"/>
                </a:cxn>
                <a:cxn ang="0">
                  <a:pos x="connsiteX3354" y="connsiteY3354"/>
                </a:cxn>
                <a:cxn ang="0">
                  <a:pos x="connsiteX3355" y="connsiteY3355"/>
                </a:cxn>
                <a:cxn ang="0">
                  <a:pos x="connsiteX3356" y="connsiteY3356"/>
                </a:cxn>
                <a:cxn ang="0">
                  <a:pos x="connsiteX3357" y="connsiteY3357"/>
                </a:cxn>
                <a:cxn ang="0">
                  <a:pos x="connsiteX3358" y="connsiteY3358"/>
                </a:cxn>
                <a:cxn ang="0">
                  <a:pos x="connsiteX3359" y="connsiteY3359"/>
                </a:cxn>
                <a:cxn ang="0">
                  <a:pos x="connsiteX3360" y="connsiteY3360"/>
                </a:cxn>
                <a:cxn ang="0">
                  <a:pos x="connsiteX3361" y="connsiteY3361"/>
                </a:cxn>
                <a:cxn ang="0">
                  <a:pos x="connsiteX3362" y="connsiteY3362"/>
                </a:cxn>
                <a:cxn ang="0">
                  <a:pos x="connsiteX3363" y="connsiteY3363"/>
                </a:cxn>
                <a:cxn ang="0">
                  <a:pos x="connsiteX3364" y="connsiteY3364"/>
                </a:cxn>
                <a:cxn ang="0">
                  <a:pos x="connsiteX3365" y="connsiteY3365"/>
                </a:cxn>
                <a:cxn ang="0">
                  <a:pos x="connsiteX3366" y="connsiteY3366"/>
                </a:cxn>
                <a:cxn ang="0">
                  <a:pos x="connsiteX3367" y="connsiteY3367"/>
                </a:cxn>
                <a:cxn ang="0">
                  <a:pos x="connsiteX3368" y="connsiteY3368"/>
                </a:cxn>
                <a:cxn ang="0">
                  <a:pos x="connsiteX3369" y="connsiteY3369"/>
                </a:cxn>
                <a:cxn ang="0">
                  <a:pos x="connsiteX3370" y="connsiteY3370"/>
                </a:cxn>
                <a:cxn ang="0">
                  <a:pos x="connsiteX3371" y="connsiteY3371"/>
                </a:cxn>
                <a:cxn ang="0">
                  <a:pos x="connsiteX3372" y="connsiteY3372"/>
                </a:cxn>
                <a:cxn ang="0">
                  <a:pos x="connsiteX3373" y="connsiteY3373"/>
                </a:cxn>
                <a:cxn ang="0">
                  <a:pos x="connsiteX3374" y="connsiteY3374"/>
                </a:cxn>
                <a:cxn ang="0">
                  <a:pos x="connsiteX3375" y="connsiteY3375"/>
                </a:cxn>
                <a:cxn ang="0">
                  <a:pos x="connsiteX3376" y="connsiteY3376"/>
                </a:cxn>
                <a:cxn ang="0">
                  <a:pos x="connsiteX3377" y="connsiteY3377"/>
                </a:cxn>
                <a:cxn ang="0">
                  <a:pos x="connsiteX3378" y="connsiteY3378"/>
                </a:cxn>
                <a:cxn ang="0">
                  <a:pos x="connsiteX3379" y="connsiteY3379"/>
                </a:cxn>
                <a:cxn ang="0">
                  <a:pos x="connsiteX3380" y="connsiteY3380"/>
                </a:cxn>
                <a:cxn ang="0">
                  <a:pos x="connsiteX3381" y="connsiteY3381"/>
                </a:cxn>
                <a:cxn ang="0">
                  <a:pos x="connsiteX3382" y="connsiteY3382"/>
                </a:cxn>
                <a:cxn ang="0">
                  <a:pos x="connsiteX3383" y="connsiteY3383"/>
                </a:cxn>
                <a:cxn ang="0">
                  <a:pos x="connsiteX3384" y="connsiteY3384"/>
                </a:cxn>
                <a:cxn ang="0">
                  <a:pos x="connsiteX3385" y="connsiteY3385"/>
                </a:cxn>
                <a:cxn ang="0">
                  <a:pos x="connsiteX3386" y="connsiteY3386"/>
                </a:cxn>
                <a:cxn ang="0">
                  <a:pos x="connsiteX3387" y="connsiteY3387"/>
                </a:cxn>
                <a:cxn ang="0">
                  <a:pos x="connsiteX3388" y="connsiteY3388"/>
                </a:cxn>
                <a:cxn ang="0">
                  <a:pos x="connsiteX3389" y="connsiteY3389"/>
                </a:cxn>
                <a:cxn ang="0">
                  <a:pos x="connsiteX3390" y="connsiteY3390"/>
                </a:cxn>
                <a:cxn ang="0">
                  <a:pos x="connsiteX3391" y="connsiteY3391"/>
                </a:cxn>
                <a:cxn ang="0">
                  <a:pos x="connsiteX3392" y="connsiteY3392"/>
                </a:cxn>
                <a:cxn ang="0">
                  <a:pos x="connsiteX3393" y="connsiteY3393"/>
                </a:cxn>
                <a:cxn ang="0">
                  <a:pos x="connsiteX3394" y="connsiteY3394"/>
                </a:cxn>
                <a:cxn ang="0">
                  <a:pos x="connsiteX3395" y="connsiteY3395"/>
                </a:cxn>
                <a:cxn ang="0">
                  <a:pos x="connsiteX3396" y="connsiteY3396"/>
                </a:cxn>
                <a:cxn ang="0">
                  <a:pos x="connsiteX3397" y="connsiteY3397"/>
                </a:cxn>
                <a:cxn ang="0">
                  <a:pos x="connsiteX3398" y="connsiteY3398"/>
                </a:cxn>
                <a:cxn ang="0">
                  <a:pos x="connsiteX3399" y="connsiteY3399"/>
                </a:cxn>
                <a:cxn ang="0">
                  <a:pos x="connsiteX3400" y="connsiteY3400"/>
                </a:cxn>
                <a:cxn ang="0">
                  <a:pos x="connsiteX3401" y="connsiteY3401"/>
                </a:cxn>
                <a:cxn ang="0">
                  <a:pos x="connsiteX3402" y="connsiteY3402"/>
                </a:cxn>
                <a:cxn ang="0">
                  <a:pos x="connsiteX3403" y="connsiteY3403"/>
                </a:cxn>
                <a:cxn ang="0">
                  <a:pos x="connsiteX3404" y="connsiteY3404"/>
                </a:cxn>
                <a:cxn ang="0">
                  <a:pos x="connsiteX3405" y="connsiteY3405"/>
                </a:cxn>
                <a:cxn ang="0">
                  <a:pos x="connsiteX3406" y="connsiteY3406"/>
                </a:cxn>
                <a:cxn ang="0">
                  <a:pos x="connsiteX3407" y="connsiteY3407"/>
                </a:cxn>
                <a:cxn ang="0">
                  <a:pos x="connsiteX3408" y="connsiteY3408"/>
                </a:cxn>
                <a:cxn ang="0">
                  <a:pos x="connsiteX3409" y="connsiteY3409"/>
                </a:cxn>
                <a:cxn ang="0">
                  <a:pos x="connsiteX3410" y="connsiteY3410"/>
                </a:cxn>
                <a:cxn ang="0">
                  <a:pos x="connsiteX3411" y="connsiteY3411"/>
                </a:cxn>
                <a:cxn ang="0">
                  <a:pos x="connsiteX3412" y="connsiteY3412"/>
                </a:cxn>
                <a:cxn ang="0">
                  <a:pos x="connsiteX3413" y="connsiteY3413"/>
                </a:cxn>
                <a:cxn ang="0">
                  <a:pos x="connsiteX3414" y="connsiteY3414"/>
                </a:cxn>
                <a:cxn ang="0">
                  <a:pos x="connsiteX3415" y="connsiteY3415"/>
                </a:cxn>
                <a:cxn ang="0">
                  <a:pos x="connsiteX3416" y="connsiteY3416"/>
                </a:cxn>
                <a:cxn ang="0">
                  <a:pos x="connsiteX3417" y="connsiteY3417"/>
                </a:cxn>
                <a:cxn ang="0">
                  <a:pos x="connsiteX3418" y="connsiteY3418"/>
                </a:cxn>
                <a:cxn ang="0">
                  <a:pos x="connsiteX3419" y="connsiteY3419"/>
                </a:cxn>
                <a:cxn ang="0">
                  <a:pos x="connsiteX3420" y="connsiteY3420"/>
                </a:cxn>
                <a:cxn ang="0">
                  <a:pos x="connsiteX3421" y="connsiteY3421"/>
                </a:cxn>
                <a:cxn ang="0">
                  <a:pos x="connsiteX3422" y="connsiteY3422"/>
                </a:cxn>
                <a:cxn ang="0">
                  <a:pos x="connsiteX3423" y="connsiteY3423"/>
                </a:cxn>
                <a:cxn ang="0">
                  <a:pos x="connsiteX3424" y="connsiteY3424"/>
                </a:cxn>
                <a:cxn ang="0">
                  <a:pos x="connsiteX3425" y="connsiteY3425"/>
                </a:cxn>
                <a:cxn ang="0">
                  <a:pos x="connsiteX3426" y="connsiteY3426"/>
                </a:cxn>
                <a:cxn ang="0">
                  <a:pos x="connsiteX3427" y="connsiteY3427"/>
                </a:cxn>
                <a:cxn ang="0">
                  <a:pos x="connsiteX3428" y="connsiteY3428"/>
                </a:cxn>
                <a:cxn ang="0">
                  <a:pos x="connsiteX3429" y="connsiteY3429"/>
                </a:cxn>
                <a:cxn ang="0">
                  <a:pos x="connsiteX3430" y="connsiteY3430"/>
                </a:cxn>
                <a:cxn ang="0">
                  <a:pos x="connsiteX3431" y="connsiteY3431"/>
                </a:cxn>
                <a:cxn ang="0">
                  <a:pos x="connsiteX3432" y="connsiteY3432"/>
                </a:cxn>
                <a:cxn ang="0">
                  <a:pos x="connsiteX3433" y="connsiteY3433"/>
                </a:cxn>
                <a:cxn ang="0">
                  <a:pos x="connsiteX3434" y="connsiteY3434"/>
                </a:cxn>
                <a:cxn ang="0">
                  <a:pos x="connsiteX3435" y="connsiteY3435"/>
                </a:cxn>
                <a:cxn ang="0">
                  <a:pos x="connsiteX3436" y="connsiteY3436"/>
                </a:cxn>
                <a:cxn ang="0">
                  <a:pos x="connsiteX3437" y="connsiteY3437"/>
                </a:cxn>
                <a:cxn ang="0">
                  <a:pos x="connsiteX3438" y="connsiteY3438"/>
                </a:cxn>
                <a:cxn ang="0">
                  <a:pos x="connsiteX3439" y="connsiteY3439"/>
                </a:cxn>
                <a:cxn ang="0">
                  <a:pos x="connsiteX3440" y="connsiteY3440"/>
                </a:cxn>
                <a:cxn ang="0">
                  <a:pos x="connsiteX3441" y="connsiteY3441"/>
                </a:cxn>
                <a:cxn ang="0">
                  <a:pos x="connsiteX3442" y="connsiteY3442"/>
                </a:cxn>
                <a:cxn ang="0">
                  <a:pos x="connsiteX3443" y="connsiteY3443"/>
                </a:cxn>
                <a:cxn ang="0">
                  <a:pos x="connsiteX3444" y="connsiteY3444"/>
                </a:cxn>
                <a:cxn ang="0">
                  <a:pos x="connsiteX3445" y="connsiteY3445"/>
                </a:cxn>
                <a:cxn ang="0">
                  <a:pos x="connsiteX3446" y="connsiteY3446"/>
                </a:cxn>
                <a:cxn ang="0">
                  <a:pos x="connsiteX3447" y="connsiteY3447"/>
                </a:cxn>
                <a:cxn ang="0">
                  <a:pos x="connsiteX3448" y="connsiteY3448"/>
                </a:cxn>
                <a:cxn ang="0">
                  <a:pos x="connsiteX3449" y="connsiteY3449"/>
                </a:cxn>
                <a:cxn ang="0">
                  <a:pos x="connsiteX3450" y="connsiteY3450"/>
                </a:cxn>
                <a:cxn ang="0">
                  <a:pos x="connsiteX3451" y="connsiteY3451"/>
                </a:cxn>
                <a:cxn ang="0">
                  <a:pos x="connsiteX3452" y="connsiteY3452"/>
                </a:cxn>
                <a:cxn ang="0">
                  <a:pos x="connsiteX3453" y="connsiteY3453"/>
                </a:cxn>
                <a:cxn ang="0">
                  <a:pos x="connsiteX3454" y="connsiteY3454"/>
                </a:cxn>
                <a:cxn ang="0">
                  <a:pos x="connsiteX3455" y="connsiteY3455"/>
                </a:cxn>
                <a:cxn ang="0">
                  <a:pos x="connsiteX3456" y="connsiteY3456"/>
                </a:cxn>
                <a:cxn ang="0">
                  <a:pos x="connsiteX3457" y="connsiteY3457"/>
                </a:cxn>
                <a:cxn ang="0">
                  <a:pos x="connsiteX3458" y="connsiteY3458"/>
                </a:cxn>
                <a:cxn ang="0">
                  <a:pos x="connsiteX3459" y="connsiteY3459"/>
                </a:cxn>
                <a:cxn ang="0">
                  <a:pos x="connsiteX3460" y="connsiteY3460"/>
                </a:cxn>
                <a:cxn ang="0">
                  <a:pos x="connsiteX3461" y="connsiteY3461"/>
                </a:cxn>
                <a:cxn ang="0">
                  <a:pos x="connsiteX3462" y="connsiteY3462"/>
                </a:cxn>
                <a:cxn ang="0">
                  <a:pos x="connsiteX3463" y="connsiteY3463"/>
                </a:cxn>
                <a:cxn ang="0">
                  <a:pos x="connsiteX3464" y="connsiteY3464"/>
                </a:cxn>
                <a:cxn ang="0">
                  <a:pos x="connsiteX3465" y="connsiteY3465"/>
                </a:cxn>
                <a:cxn ang="0">
                  <a:pos x="connsiteX3466" y="connsiteY3466"/>
                </a:cxn>
                <a:cxn ang="0">
                  <a:pos x="connsiteX3467" y="connsiteY3467"/>
                </a:cxn>
                <a:cxn ang="0">
                  <a:pos x="connsiteX3468" y="connsiteY3468"/>
                </a:cxn>
                <a:cxn ang="0">
                  <a:pos x="connsiteX3469" y="connsiteY3469"/>
                </a:cxn>
                <a:cxn ang="0">
                  <a:pos x="connsiteX3470" y="connsiteY3470"/>
                </a:cxn>
                <a:cxn ang="0">
                  <a:pos x="connsiteX3471" y="connsiteY3471"/>
                </a:cxn>
                <a:cxn ang="0">
                  <a:pos x="connsiteX3472" y="connsiteY3472"/>
                </a:cxn>
                <a:cxn ang="0">
                  <a:pos x="connsiteX3473" y="connsiteY3473"/>
                </a:cxn>
                <a:cxn ang="0">
                  <a:pos x="connsiteX3474" y="connsiteY3474"/>
                </a:cxn>
                <a:cxn ang="0">
                  <a:pos x="connsiteX3475" y="connsiteY3475"/>
                </a:cxn>
                <a:cxn ang="0">
                  <a:pos x="connsiteX3476" y="connsiteY3476"/>
                </a:cxn>
                <a:cxn ang="0">
                  <a:pos x="connsiteX3477" y="connsiteY3477"/>
                </a:cxn>
                <a:cxn ang="0">
                  <a:pos x="connsiteX3478" y="connsiteY3478"/>
                </a:cxn>
                <a:cxn ang="0">
                  <a:pos x="connsiteX3479" y="connsiteY3479"/>
                </a:cxn>
                <a:cxn ang="0">
                  <a:pos x="connsiteX3480" y="connsiteY3480"/>
                </a:cxn>
                <a:cxn ang="0">
                  <a:pos x="connsiteX3481" y="connsiteY3481"/>
                </a:cxn>
                <a:cxn ang="0">
                  <a:pos x="connsiteX3482" y="connsiteY3482"/>
                </a:cxn>
                <a:cxn ang="0">
                  <a:pos x="connsiteX3483" y="connsiteY3483"/>
                </a:cxn>
                <a:cxn ang="0">
                  <a:pos x="connsiteX3484" y="connsiteY3484"/>
                </a:cxn>
                <a:cxn ang="0">
                  <a:pos x="connsiteX3485" y="connsiteY3485"/>
                </a:cxn>
                <a:cxn ang="0">
                  <a:pos x="connsiteX3486" y="connsiteY3486"/>
                </a:cxn>
                <a:cxn ang="0">
                  <a:pos x="connsiteX3487" y="connsiteY3487"/>
                </a:cxn>
                <a:cxn ang="0">
                  <a:pos x="connsiteX3488" y="connsiteY3488"/>
                </a:cxn>
                <a:cxn ang="0">
                  <a:pos x="connsiteX3489" y="connsiteY3489"/>
                </a:cxn>
                <a:cxn ang="0">
                  <a:pos x="connsiteX3490" y="connsiteY3490"/>
                </a:cxn>
                <a:cxn ang="0">
                  <a:pos x="connsiteX3491" y="connsiteY3491"/>
                </a:cxn>
                <a:cxn ang="0">
                  <a:pos x="connsiteX3492" y="connsiteY3492"/>
                </a:cxn>
                <a:cxn ang="0">
                  <a:pos x="connsiteX3493" y="connsiteY3493"/>
                </a:cxn>
                <a:cxn ang="0">
                  <a:pos x="connsiteX3494" y="connsiteY3494"/>
                </a:cxn>
                <a:cxn ang="0">
                  <a:pos x="connsiteX3495" y="connsiteY3495"/>
                </a:cxn>
                <a:cxn ang="0">
                  <a:pos x="connsiteX3496" y="connsiteY3496"/>
                </a:cxn>
                <a:cxn ang="0">
                  <a:pos x="connsiteX3497" y="connsiteY3497"/>
                </a:cxn>
                <a:cxn ang="0">
                  <a:pos x="connsiteX3498" y="connsiteY3498"/>
                </a:cxn>
                <a:cxn ang="0">
                  <a:pos x="connsiteX3499" y="connsiteY3499"/>
                </a:cxn>
                <a:cxn ang="0">
                  <a:pos x="connsiteX3500" y="connsiteY3500"/>
                </a:cxn>
                <a:cxn ang="0">
                  <a:pos x="connsiteX3501" y="connsiteY3501"/>
                </a:cxn>
                <a:cxn ang="0">
                  <a:pos x="connsiteX3502" y="connsiteY3502"/>
                </a:cxn>
                <a:cxn ang="0">
                  <a:pos x="connsiteX3503" y="connsiteY3503"/>
                </a:cxn>
                <a:cxn ang="0">
                  <a:pos x="connsiteX3504" y="connsiteY3504"/>
                </a:cxn>
                <a:cxn ang="0">
                  <a:pos x="connsiteX3505" y="connsiteY3505"/>
                </a:cxn>
                <a:cxn ang="0">
                  <a:pos x="connsiteX3506" y="connsiteY3506"/>
                </a:cxn>
                <a:cxn ang="0">
                  <a:pos x="connsiteX3507" y="connsiteY3507"/>
                </a:cxn>
                <a:cxn ang="0">
                  <a:pos x="connsiteX3508" y="connsiteY3508"/>
                </a:cxn>
                <a:cxn ang="0">
                  <a:pos x="connsiteX3509" y="connsiteY3509"/>
                </a:cxn>
                <a:cxn ang="0">
                  <a:pos x="connsiteX3510" y="connsiteY3510"/>
                </a:cxn>
                <a:cxn ang="0">
                  <a:pos x="connsiteX3511" y="connsiteY3511"/>
                </a:cxn>
                <a:cxn ang="0">
                  <a:pos x="connsiteX3512" y="connsiteY3512"/>
                </a:cxn>
                <a:cxn ang="0">
                  <a:pos x="connsiteX3513" y="connsiteY3513"/>
                </a:cxn>
                <a:cxn ang="0">
                  <a:pos x="connsiteX3514" y="connsiteY3514"/>
                </a:cxn>
                <a:cxn ang="0">
                  <a:pos x="connsiteX3515" y="connsiteY3515"/>
                </a:cxn>
                <a:cxn ang="0">
                  <a:pos x="connsiteX3516" y="connsiteY3516"/>
                </a:cxn>
                <a:cxn ang="0">
                  <a:pos x="connsiteX3517" y="connsiteY3517"/>
                </a:cxn>
                <a:cxn ang="0">
                  <a:pos x="connsiteX3518" y="connsiteY3518"/>
                </a:cxn>
                <a:cxn ang="0">
                  <a:pos x="connsiteX3519" y="connsiteY3519"/>
                </a:cxn>
                <a:cxn ang="0">
                  <a:pos x="connsiteX3520" y="connsiteY3520"/>
                </a:cxn>
                <a:cxn ang="0">
                  <a:pos x="connsiteX3521" y="connsiteY3521"/>
                </a:cxn>
                <a:cxn ang="0">
                  <a:pos x="connsiteX3522" y="connsiteY3522"/>
                </a:cxn>
                <a:cxn ang="0">
                  <a:pos x="connsiteX3523" y="connsiteY3523"/>
                </a:cxn>
                <a:cxn ang="0">
                  <a:pos x="connsiteX3524" y="connsiteY3524"/>
                </a:cxn>
                <a:cxn ang="0">
                  <a:pos x="connsiteX3525" y="connsiteY3525"/>
                </a:cxn>
                <a:cxn ang="0">
                  <a:pos x="connsiteX3526" y="connsiteY3526"/>
                </a:cxn>
                <a:cxn ang="0">
                  <a:pos x="connsiteX3527" y="connsiteY3527"/>
                </a:cxn>
                <a:cxn ang="0">
                  <a:pos x="connsiteX3528" y="connsiteY3528"/>
                </a:cxn>
                <a:cxn ang="0">
                  <a:pos x="connsiteX3529" y="connsiteY3529"/>
                </a:cxn>
                <a:cxn ang="0">
                  <a:pos x="connsiteX3530" y="connsiteY3530"/>
                </a:cxn>
                <a:cxn ang="0">
                  <a:pos x="connsiteX3531" y="connsiteY3531"/>
                </a:cxn>
                <a:cxn ang="0">
                  <a:pos x="connsiteX3532" y="connsiteY3532"/>
                </a:cxn>
                <a:cxn ang="0">
                  <a:pos x="connsiteX3533" y="connsiteY3533"/>
                </a:cxn>
                <a:cxn ang="0">
                  <a:pos x="connsiteX3534" y="connsiteY3534"/>
                </a:cxn>
                <a:cxn ang="0">
                  <a:pos x="connsiteX3535" y="connsiteY3535"/>
                </a:cxn>
                <a:cxn ang="0">
                  <a:pos x="connsiteX3536" y="connsiteY3536"/>
                </a:cxn>
                <a:cxn ang="0">
                  <a:pos x="connsiteX3537" y="connsiteY3537"/>
                </a:cxn>
                <a:cxn ang="0">
                  <a:pos x="connsiteX3538" y="connsiteY3538"/>
                </a:cxn>
                <a:cxn ang="0">
                  <a:pos x="connsiteX3539" y="connsiteY3539"/>
                </a:cxn>
                <a:cxn ang="0">
                  <a:pos x="connsiteX3540" y="connsiteY3540"/>
                </a:cxn>
                <a:cxn ang="0">
                  <a:pos x="connsiteX3541" y="connsiteY3541"/>
                </a:cxn>
                <a:cxn ang="0">
                  <a:pos x="connsiteX3542" y="connsiteY3542"/>
                </a:cxn>
                <a:cxn ang="0">
                  <a:pos x="connsiteX3543" y="connsiteY3543"/>
                </a:cxn>
                <a:cxn ang="0">
                  <a:pos x="connsiteX3544" y="connsiteY3544"/>
                </a:cxn>
                <a:cxn ang="0">
                  <a:pos x="connsiteX3545" y="connsiteY3545"/>
                </a:cxn>
                <a:cxn ang="0">
                  <a:pos x="connsiteX3546" y="connsiteY3546"/>
                </a:cxn>
                <a:cxn ang="0">
                  <a:pos x="connsiteX3547" y="connsiteY3547"/>
                </a:cxn>
                <a:cxn ang="0">
                  <a:pos x="connsiteX3548" y="connsiteY3548"/>
                </a:cxn>
                <a:cxn ang="0">
                  <a:pos x="connsiteX3549" y="connsiteY3549"/>
                </a:cxn>
                <a:cxn ang="0">
                  <a:pos x="connsiteX3550" y="connsiteY3550"/>
                </a:cxn>
                <a:cxn ang="0">
                  <a:pos x="connsiteX3551" y="connsiteY3551"/>
                </a:cxn>
                <a:cxn ang="0">
                  <a:pos x="connsiteX3552" y="connsiteY3552"/>
                </a:cxn>
                <a:cxn ang="0">
                  <a:pos x="connsiteX3553" y="connsiteY3553"/>
                </a:cxn>
                <a:cxn ang="0">
                  <a:pos x="connsiteX3554" y="connsiteY3554"/>
                </a:cxn>
                <a:cxn ang="0">
                  <a:pos x="connsiteX3555" y="connsiteY3555"/>
                </a:cxn>
                <a:cxn ang="0">
                  <a:pos x="connsiteX3556" y="connsiteY3556"/>
                </a:cxn>
                <a:cxn ang="0">
                  <a:pos x="connsiteX3557" y="connsiteY3557"/>
                </a:cxn>
                <a:cxn ang="0">
                  <a:pos x="connsiteX3558" y="connsiteY3558"/>
                </a:cxn>
                <a:cxn ang="0">
                  <a:pos x="connsiteX3559" y="connsiteY3559"/>
                </a:cxn>
                <a:cxn ang="0">
                  <a:pos x="connsiteX3560" y="connsiteY3560"/>
                </a:cxn>
                <a:cxn ang="0">
                  <a:pos x="connsiteX3561" y="connsiteY3561"/>
                </a:cxn>
                <a:cxn ang="0">
                  <a:pos x="connsiteX3562" y="connsiteY3562"/>
                </a:cxn>
                <a:cxn ang="0">
                  <a:pos x="connsiteX3563" y="connsiteY3563"/>
                </a:cxn>
                <a:cxn ang="0">
                  <a:pos x="connsiteX3564" y="connsiteY3564"/>
                </a:cxn>
                <a:cxn ang="0">
                  <a:pos x="connsiteX3565" y="connsiteY3565"/>
                </a:cxn>
                <a:cxn ang="0">
                  <a:pos x="connsiteX3566" y="connsiteY3566"/>
                </a:cxn>
                <a:cxn ang="0">
                  <a:pos x="connsiteX3567" y="connsiteY3567"/>
                </a:cxn>
                <a:cxn ang="0">
                  <a:pos x="connsiteX3568" y="connsiteY3568"/>
                </a:cxn>
                <a:cxn ang="0">
                  <a:pos x="connsiteX3569" y="connsiteY3569"/>
                </a:cxn>
                <a:cxn ang="0">
                  <a:pos x="connsiteX3570" y="connsiteY3570"/>
                </a:cxn>
                <a:cxn ang="0">
                  <a:pos x="connsiteX3571" y="connsiteY3571"/>
                </a:cxn>
                <a:cxn ang="0">
                  <a:pos x="connsiteX3572" y="connsiteY3572"/>
                </a:cxn>
                <a:cxn ang="0">
                  <a:pos x="connsiteX3573" y="connsiteY3573"/>
                </a:cxn>
                <a:cxn ang="0">
                  <a:pos x="connsiteX3574" y="connsiteY3574"/>
                </a:cxn>
                <a:cxn ang="0">
                  <a:pos x="connsiteX3575" y="connsiteY3575"/>
                </a:cxn>
                <a:cxn ang="0">
                  <a:pos x="connsiteX3576" y="connsiteY3576"/>
                </a:cxn>
                <a:cxn ang="0">
                  <a:pos x="connsiteX3577" y="connsiteY3577"/>
                </a:cxn>
                <a:cxn ang="0">
                  <a:pos x="connsiteX3578" y="connsiteY3578"/>
                </a:cxn>
                <a:cxn ang="0">
                  <a:pos x="connsiteX3579" y="connsiteY3579"/>
                </a:cxn>
                <a:cxn ang="0">
                  <a:pos x="connsiteX3580" y="connsiteY3580"/>
                </a:cxn>
                <a:cxn ang="0">
                  <a:pos x="connsiteX3581" y="connsiteY3581"/>
                </a:cxn>
                <a:cxn ang="0">
                  <a:pos x="connsiteX3582" y="connsiteY3582"/>
                </a:cxn>
                <a:cxn ang="0">
                  <a:pos x="connsiteX3583" y="connsiteY3583"/>
                </a:cxn>
                <a:cxn ang="0">
                  <a:pos x="connsiteX3584" y="connsiteY3584"/>
                </a:cxn>
                <a:cxn ang="0">
                  <a:pos x="connsiteX3585" y="connsiteY3585"/>
                </a:cxn>
                <a:cxn ang="0">
                  <a:pos x="connsiteX3586" y="connsiteY3586"/>
                </a:cxn>
                <a:cxn ang="0">
                  <a:pos x="connsiteX3587" y="connsiteY3587"/>
                </a:cxn>
                <a:cxn ang="0">
                  <a:pos x="connsiteX3588" y="connsiteY3588"/>
                </a:cxn>
                <a:cxn ang="0">
                  <a:pos x="connsiteX3589" y="connsiteY3589"/>
                </a:cxn>
                <a:cxn ang="0">
                  <a:pos x="connsiteX3590" y="connsiteY3590"/>
                </a:cxn>
                <a:cxn ang="0">
                  <a:pos x="connsiteX3591" y="connsiteY3591"/>
                </a:cxn>
                <a:cxn ang="0">
                  <a:pos x="connsiteX3592" y="connsiteY3592"/>
                </a:cxn>
                <a:cxn ang="0">
                  <a:pos x="connsiteX3593" y="connsiteY3593"/>
                </a:cxn>
                <a:cxn ang="0">
                  <a:pos x="connsiteX3594" y="connsiteY3594"/>
                </a:cxn>
                <a:cxn ang="0">
                  <a:pos x="connsiteX3595" y="connsiteY3595"/>
                </a:cxn>
                <a:cxn ang="0">
                  <a:pos x="connsiteX3596" y="connsiteY3596"/>
                </a:cxn>
                <a:cxn ang="0">
                  <a:pos x="connsiteX3597" y="connsiteY3597"/>
                </a:cxn>
                <a:cxn ang="0">
                  <a:pos x="connsiteX3598" y="connsiteY3598"/>
                </a:cxn>
                <a:cxn ang="0">
                  <a:pos x="connsiteX3599" y="connsiteY3599"/>
                </a:cxn>
                <a:cxn ang="0">
                  <a:pos x="connsiteX3600" y="connsiteY3600"/>
                </a:cxn>
                <a:cxn ang="0">
                  <a:pos x="connsiteX3601" y="connsiteY3601"/>
                </a:cxn>
                <a:cxn ang="0">
                  <a:pos x="connsiteX3602" y="connsiteY3602"/>
                </a:cxn>
                <a:cxn ang="0">
                  <a:pos x="connsiteX3603" y="connsiteY3603"/>
                </a:cxn>
                <a:cxn ang="0">
                  <a:pos x="connsiteX3604" y="connsiteY3604"/>
                </a:cxn>
                <a:cxn ang="0">
                  <a:pos x="connsiteX3605" y="connsiteY3605"/>
                </a:cxn>
                <a:cxn ang="0">
                  <a:pos x="connsiteX3606" y="connsiteY3606"/>
                </a:cxn>
                <a:cxn ang="0">
                  <a:pos x="connsiteX3607" y="connsiteY3607"/>
                </a:cxn>
                <a:cxn ang="0">
                  <a:pos x="connsiteX3608" y="connsiteY3608"/>
                </a:cxn>
                <a:cxn ang="0">
                  <a:pos x="connsiteX3609" y="connsiteY3609"/>
                </a:cxn>
                <a:cxn ang="0">
                  <a:pos x="connsiteX3610" y="connsiteY3610"/>
                </a:cxn>
                <a:cxn ang="0">
                  <a:pos x="connsiteX3611" y="connsiteY3611"/>
                </a:cxn>
                <a:cxn ang="0">
                  <a:pos x="connsiteX3612" y="connsiteY3612"/>
                </a:cxn>
                <a:cxn ang="0">
                  <a:pos x="connsiteX3613" y="connsiteY3613"/>
                </a:cxn>
                <a:cxn ang="0">
                  <a:pos x="connsiteX3614" y="connsiteY3614"/>
                </a:cxn>
                <a:cxn ang="0">
                  <a:pos x="connsiteX3615" y="connsiteY3615"/>
                </a:cxn>
                <a:cxn ang="0">
                  <a:pos x="connsiteX3616" y="connsiteY3616"/>
                </a:cxn>
                <a:cxn ang="0">
                  <a:pos x="connsiteX3617" y="connsiteY3617"/>
                </a:cxn>
                <a:cxn ang="0">
                  <a:pos x="connsiteX3618" y="connsiteY3618"/>
                </a:cxn>
                <a:cxn ang="0">
                  <a:pos x="connsiteX3619" y="connsiteY3619"/>
                </a:cxn>
                <a:cxn ang="0">
                  <a:pos x="connsiteX3620" y="connsiteY3620"/>
                </a:cxn>
                <a:cxn ang="0">
                  <a:pos x="connsiteX3621" y="connsiteY3621"/>
                </a:cxn>
                <a:cxn ang="0">
                  <a:pos x="connsiteX3622" y="connsiteY3622"/>
                </a:cxn>
                <a:cxn ang="0">
                  <a:pos x="connsiteX3623" y="connsiteY3623"/>
                </a:cxn>
                <a:cxn ang="0">
                  <a:pos x="connsiteX3624" y="connsiteY3624"/>
                </a:cxn>
                <a:cxn ang="0">
                  <a:pos x="connsiteX3625" y="connsiteY3625"/>
                </a:cxn>
                <a:cxn ang="0">
                  <a:pos x="connsiteX3626" y="connsiteY3626"/>
                </a:cxn>
                <a:cxn ang="0">
                  <a:pos x="connsiteX3627" y="connsiteY3627"/>
                </a:cxn>
                <a:cxn ang="0">
                  <a:pos x="connsiteX3628" y="connsiteY3628"/>
                </a:cxn>
                <a:cxn ang="0">
                  <a:pos x="connsiteX3629" y="connsiteY3629"/>
                </a:cxn>
                <a:cxn ang="0">
                  <a:pos x="connsiteX3630" y="connsiteY3630"/>
                </a:cxn>
                <a:cxn ang="0">
                  <a:pos x="connsiteX3631" y="connsiteY3631"/>
                </a:cxn>
                <a:cxn ang="0">
                  <a:pos x="connsiteX3632" y="connsiteY3632"/>
                </a:cxn>
                <a:cxn ang="0">
                  <a:pos x="connsiteX3633" y="connsiteY3633"/>
                </a:cxn>
                <a:cxn ang="0">
                  <a:pos x="connsiteX3634" y="connsiteY3634"/>
                </a:cxn>
                <a:cxn ang="0">
                  <a:pos x="connsiteX3635" y="connsiteY3635"/>
                </a:cxn>
                <a:cxn ang="0">
                  <a:pos x="connsiteX3636" y="connsiteY3636"/>
                </a:cxn>
                <a:cxn ang="0">
                  <a:pos x="connsiteX3637" y="connsiteY3637"/>
                </a:cxn>
                <a:cxn ang="0">
                  <a:pos x="connsiteX3638" y="connsiteY3638"/>
                </a:cxn>
                <a:cxn ang="0">
                  <a:pos x="connsiteX3639" y="connsiteY3639"/>
                </a:cxn>
                <a:cxn ang="0">
                  <a:pos x="connsiteX3640" y="connsiteY3640"/>
                </a:cxn>
                <a:cxn ang="0">
                  <a:pos x="connsiteX3641" y="connsiteY3641"/>
                </a:cxn>
                <a:cxn ang="0">
                  <a:pos x="connsiteX3642" y="connsiteY3642"/>
                </a:cxn>
                <a:cxn ang="0">
                  <a:pos x="connsiteX3643" y="connsiteY3643"/>
                </a:cxn>
                <a:cxn ang="0">
                  <a:pos x="connsiteX3644" y="connsiteY3644"/>
                </a:cxn>
                <a:cxn ang="0">
                  <a:pos x="connsiteX3645" y="connsiteY3645"/>
                </a:cxn>
                <a:cxn ang="0">
                  <a:pos x="connsiteX3646" y="connsiteY3646"/>
                </a:cxn>
                <a:cxn ang="0">
                  <a:pos x="connsiteX3647" y="connsiteY3647"/>
                </a:cxn>
                <a:cxn ang="0">
                  <a:pos x="connsiteX3648" y="connsiteY3648"/>
                </a:cxn>
                <a:cxn ang="0">
                  <a:pos x="connsiteX3649" y="connsiteY3649"/>
                </a:cxn>
                <a:cxn ang="0">
                  <a:pos x="connsiteX3650" y="connsiteY3650"/>
                </a:cxn>
                <a:cxn ang="0">
                  <a:pos x="connsiteX3651" y="connsiteY3651"/>
                </a:cxn>
                <a:cxn ang="0">
                  <a:pos x="connsiteX3652" y="connsiteY3652"/>
                </a:cxn>
                <a:cxn ang="0">
                  <a:pos x="connsiteX3653" y="connsiteY3653"/>
                </a:cxn>
                <a:cxn ang="0">
                  <a:pos x="connsiteX3654" y="connsiteY3654"/>
                </a:cxn>
                <a:cxn ang="0">
                  <a:pos x="connsiteX3655" y="connsiteY3655"/>
                </a:cxn>
                <a:cxn ang="0">
                  <a:pos x="connsiteX3656" y="connsiteY3656"/>
                </a:cxn>
                <a:cxn ang="0">
                  <a:pos x="connsiteX3657" y="connsiteY3657"/>
                </a:cxn>
                <a:cxn ang="0">
                  <a:pos x="connsiteX3658" y="connsiteY3658"/>
                </a:cxn>
                <a:cxn ang="0">
                  <a:pos x="connsiteX3659" y="connsiteY3659"/>
                </a:cxn>
                <a:cxn ang="0">
                  <a:pos x="connsiteX3660" y="connsiteY3660"/>
                </a:cxn>
                <a:cxn ang="0">
                  <a:pos x="connsiteX3661" y="connsiteY3661"/>
                </a:cxn>
                <a:cxn ang="0">
                  <a:pos x="connsiteX3662" y="connsiteY3662"/>
                </a:cxn>
                <a:cxn ang="0">
                  <a:pos x="connsiteX3663" y="connsiteY3663"/>
                </a:cxn>
                <a:cxn ang="0">
                  <a:pos x="connsiteX3664" y="connsiteY3664"/>
                </a:cxn>
                <a:cxn ang="0">
                  <a:pos x="connsiteX3665" y="connsiteY3665"/>
                </a:cxn>
                <a:cxn ang="0">
                  <a:pos x="connsiteX3666" y="connsiteY3666"/>
                </a:cxn>
                <a:cxn ang="0">
                  <a:pos x="connsiteX3667" y="connsiteY3667"/>
                </a:cxn>
                <a:cxn ang="0">
                  <a:pos x="connsiteX3668" y="connsiteY3668"/>
                </a:cxn>
                <a:cxn ang="0">
                  <a:pos x="connsiteX3669" y="connsiteY3669"/>
                </a:cxn>
                <a:cxn ang="0">
                  <a:pos x="connsiteX3670" y="connsiteY3670"/>
                </a:cxn>
                <a:cxn ang="0">
                  <a:pos x="connsiteX3671" y="connsiteY3671"/>
                </a:cxn>
                <a:cxn ang="0">
                  <a:pos x="connsiteX3672" y="connsiteY3672"/>
                </a:cxn>
                <a:cxn ang="0">
                  <a:pos x="connsiteX3673" y="connsiteY3673"/>
                </a:cxn>
                <a:cxn ang="0">
                  <a:pos x="connsiteX3674" y="connsiteY3674"/>
                </a:cxn>
                <a:cxn ang="0">
                  <a:pos x="connsiteX3675" y="connsiteY3675"/>
                </a:cxn>
                <a:cxn ang="0">
                  <a:pos x="connsiteX3676" y="connsiteY3676"/>
                </a:cxn>
                <a:cxn ang="0">
                  <a:pos x="connsiteX3677" y="connsiteY3677"/>
                </a:cxn>
                <a:cxn ang="0">
                  <a:pos x="connsiteX3678" y="connsiteY3678"/>
                </a:cxn>
                <a:cxn ang="0">
                  <a:pos x="connsiteX3679" y="connsiteY3679"/>
                </a:cxn>
                <a:cxn ang="0">
                  <a:pos x="connsiteX3680" y="connsiteY3680"/>
                </a:cxn>
                <a:cxn ang="0">
                  <a:pos x="connsiteX3681" y="connsiteY3681"/>
                </a:cxn>
                <a:cxn ang="0">
                  <a:pos x="connsiteX3682" y="connsiteY3682"/>
                </a:cxn>
                <a:cxn ang="0">
                  <a:pos x="connsiteX3683" y="connsiteY3683"/>
                </a:cxn>
                <a:cxn ang="0">
                  <a:pos x="connsiteX3684" y="connsiteY3684"/>
                </a:cxn>
                <a:cxn ang="0">
                  <a:pos x="connsiteX3685" y="connsiteY3685"/>
                </a:cxn>
                <a:cxn ang="0">
                  <a:pos x="connsiteX3686" y="connsiteY3686"/>
                </a:cxn>
                <a:cxn ang="0">
                  <a:pos x="connsiteX3687" y="connsiteY3687"/>
                </a:cxn>
                <a:cxn ang="0">
                  <a:pos x="connsiteX3688" y="connsiteY3688"/>
                </a:cxn>
                <a:cxn ang="0">
                  <a:pos x="connsiteX3689" y="connsiteY3689"/>
                </a:cxn>
                <a:cxn ang="0">
                  <a:pos x="connsiteX3690" y="connsiteY3690"/>
                </a:cxn>
                <a:cxn ang="0">
                  <a:pos x="connsiteX3691" y="connsiteY3691"/>
                </a:cxn>
                <a:cxn ang="0">
                  <a:pos x="connsiteX3692" y="connsiteY3692"/>
                </a:cxn>
                <a:cxn ang="0">
                  <a:pos x="connsiteX3693" y="connsiteY3693"/>
                </a:cxn>
                <a:cxn ang="0">
                  <a:pos x="connsiteX3694" y="connsiteY3694"/>
                </a:cxn>
                <a:cxn ang="0">
                  <a:pos x="connsiteX3695" y="connsiteY3695"/>
                </a:cxn>
                <a:cxn ang="0">
                  <a:pos x="connsiteX3696" y="connsiteY3696"/>
                </a:cxn>
                <a:cxn ang="0">
                  <a:pos x="connsiteX3697" y="connsiteY3697"/>
                </a:cxn>
                <a:cxn ang="0">
                  <a:pos x="connsiteX3698" y="connsiteY3698"/>
                </a:cxn>
                <a:cxn ang="0">
                  <a:pos x="connsiteX3699" y="connsiteY3699"/>
                </a:cxn>
                <a:cxn ang="0">
                  <a:pos x="connsiteX3700" y="connsiteY3700"/>
                </a:cxn>
                <a:cxn ang="0">
                  <a:pos x="connsiteX3701" y="connsiteY3701"/>
                </a:cxn>
                <a:cxn ang="0">
                  <a:pos x="connsiteX3702" y="connsiteY3702"/>
                </a:cxn>
                <a:cxn ang="0">
                  <a:pos x="connsiteX3703" y="connsiteY3703"/>
                </a:cxn>
                <a:cxn ang="0">
                  <a:pos x="connsiteX3704" y="connsiteY3704"/>
                </a:cxn>
                <a:cxn ang="0">
                  <a:pos x="connsiteX3705" y="connsiteY3705"/>
                </a:cxn>
                <a:cxn ang="0">
                  <a:pos x="connsiteX3706" y="connsiteY3706"/>
                </a:cxn>
                <a:cxn ang="0">
                  <a:pos x="connsiteX3707" y="connsiteY3707"/>
                </a:cxn>
                <a:cxn ang="0">
                  <a:pos x="connsiteX3708" y="connsiteY3708"/>
                </a:cxn>
                <a:cxn ang="0">
                  <a:pos x="connsiteX3709" y="connsiteY3709"/>
                </a:cxn>
                <a:cxn ang="0">
                  <a:pos x="connsiteX3710" y="connsiteY3710"/>
                </a:cxn>
                <a:cxn ang="0">
                  <a:pos x="connsiteX3711" y="connsiteY3711"/>
                </a:cxn>
                <a:cxn ang="0">
                  <a:pos x="connsiteX3712" y="connsiteY3712"/>
                </a:cxn>
                <a:cxn ang="0">
                  <a:pos x="connsiteX3713" y="connsiteY3713"/>
                </a:cxn>
                <a:cxn ang="0">
                  <a:pos x="connsiteX3714" y="connsiteY3714"/>
                </a:cxn>
                <a:cxn ang="0">
                  <a:pos x="connsiteX3715" y="connsiteY3715"/>
                </a:cxn>
                <a:cxn ang="0">
                  <a:pos x="connsiteX3716" y="connsiteY3716"/>
                </a:cxn>
                <a:cxn ang="0">
                  <a:pos x="connsiteX3717" y="connsiteY3717"/>
                </a:cxn>
                <a:cxn ang="0">
                  <a:pos x="connsiteX3718" y="connsiteY3718"/>
                </a:cxn>
                <a:cxn ang="0">
                  <a:pos x="connsiteX3719" y="connsiteY3719"/>
                </a:cxn>
                <a:cxn ang="0">
                  <a:pos x="connsiteX3720" y="connsiteY3720"/>
                </a:cxn>
                <a:cxn ang="0">
                  <a:pos x="connsiteX3721" y="connsiteY3721"/>
                </a:cxn>
                <a:cxn ang="0">
                  <a:pos x="connsiteX3722" y="connsiteY3722"/>
                </a:cxn>
                <a:cxn ang="0">
                  <a:pos x="connsiteX3723" y="connsiteY3723"/>
                </a:cxn>
                <a:cxn ang="0">
                  <a:pos x="connsiteX3724" y="connsiteY3724"/>
                </a:cxn>
                <a:cxn ang="0">
                  <a:pos x="connsiteX3725" y="connsiteY3725"/>
                </a:cxn>
                <a:cxn ang="0">
                  <a:pos x="connsiteX3726" y="connsiteY3726"/>
                </a:cxn>
                <a:cxn ang="0">
                  <a:pos x="connsiteX3727" y="connsiteY3727"/>
                </a:cxn>
                <a:cxn ang="0">
                  <a:pos x="connsiteX3728" y="connsiteY3728"/>
                </a:cxn>
                <a:cxn ang="0">
                  <a:pos x="connsiteX3729" y="connsiteY3729"/>
                </a:cxn>
                <a:cxn ang="0">
                  <a:pos x="connsiteX3730" y="connsiteY3730"/>
                </a:cxn>
                <a:cxn ang="0">
                  <a:pos x="connsiteX3731" y="connsiteY3731"/>
                </a:cxn>
                <a:cxn ang="0">
                  <a:pos x="connsiteX3732" y="connsiteY3732"/>
                </a:cxn>
                <a:cxn ang="0">
                  <a:pos x="connsiteX3733" y="connsiteY3733"/>
                </a:cxn>
                <a:cxn ang="0">
                  <a:pos x="connsiteX3734" y="connsiteY3734"/>
                </a:cxn>
                <a:cxn ang="0">
                  <a:pos x="connsiteX3735" y="connsiteY3735"/>
                </a:cxn>
                <a:cxn ang="0">
                  <a:pos x="connsiteX3736" y="connsiteY3736"/>
                </a:cxn>
                <a:cxn ang="0">
                  <a:pos x="connsiteX3737" y="connsiteY3737"/>
                </a:cxn>
                <a:cxn ang="0">
                  <a:pos x="connsiteX3738" y="connsiteY3738"/>
                </a:cxn>
                <a:cxn ang="0">
                  <a:pos x="connsiteX3739" y="connsiteY3739"/>
                </a:cxn>
                <a:cxn ang="0">
                  <a:pos x="connsiteX3740" y="connsiteY3740"/>
                </a:cxn>
                <a:cxn ang="0">
                  <a:pos x="connsiteX3741" y="connsiteY3741"/>
                </a:cxn>
                <a:cxn ang="0">
                  <a:pos x="connsiteX3742" y="connsiteY3742"/>
                </a:cxn>
                <a:cxn ang="0">
                  <a:pos x="connsiteX3743" y="connsiteY3743"/>
                </a:cxn>
                <a:cxn ang="0">
                  <a:pos x="connsiteX3744" y="connsiteY3744"/>
                </a:cxn>
                <a:cxn ang="0">
                  <a:pos x="connsiteX3745" y="connsiteY3745"/>
                </a:cxn>
                <a:cxn ang="0">
                  <a:pos x="connsiteX3746" y="connsiteY3746"/>
                </a:cxn>
                <a:cxn ang="0">
                  <a:pos x="connsiteX3747" y="connsiteY3747"/>
                </a:cxn>
                <a:cxn ang="0">
                  <a:pos x="connsiteX3748" y="connsiteY3748"/>
                </a:cxn>
                <a:cxn ang="0">
                  <a:pos x="connsiteX3749" y="connsiteY3749"/>
                </a:cxn>
                <a:cxn ang="0">
                  <a:pos x="connsiteX3750" y="connsiteY3750"/>
                </a:cxn>
                <a:cxn ang="0">
                  <a:pos x="connsiteX3751" y="connsiteY3751"/>
                </a:cxn>
                <a:cxn ang="0">
                  <a:pos x="connsiteX3752" y="connsiteY3752"/>
                </a:cxn>
                <a:cxn ang="0">
                  <a:pos x="connsiteX3753" y="connsiteY3753"/>
                </a:cxn>
                <a:cxn ang="0">
                  <a:pos x="connsiteX3754" y="connsiteY3754"/>
                </a:cxn>
                <a:cxn ang="0">
                  <a:pos x="connsiteX3755" y="connsiteY3755"/>
                </a:cxn>
                <a:cxn ang="0">
                  <a:pos x="connsiteX3756" y="connsiteY3756"/>
                </a:cxn>
                <a:cxn ang="0">
                  <a:pos x="connsiteX3757" y="connsiteY3757"/>
                </a:cxn>
                <a:cxn ang="0">
                  <a:pos x="connsiteX3758" y="connsiteY3758"/>
                </a:cxn>
                <a:cxn ang="0">
                  <a:pos x="connsiteX3759" y="connsiteY3759"/>
                </a:cxn>
                <a:cxn ang="0">
                  <a:pos x="connsiteX3760" y="connsiteY3760"/>
                </a:cxn>
                <a:cxn ang="0">
                  <a:pos x="connsiteX3761" y="connsiteY3761"/>
                </a:cxn>
                <a:cxn ang="0">
                  <a:pos x="connsiteX3762" y="connsiteY3762"/>
                </a:cxn>
                <a:cxn ang="0">
                  <a:pos x="connsiteX3763" y="connsiteY3763"/>
                </a:cxn>
                <a:cxn ang="0">
                  <a:pos x="connsiteX3764" y="connsiteY3764"/>
                </a:cxn>
                <a:cxn ang="0">
                  <a:pos x="connsiteX3765" y="connsiteY3765"/>
                </a:cxn>
                <a:cxn ang="0">
                  <a:pos x="connsiteX3766" y="connsiteY3766"/>
                </a:cxn>
                <a:cxn ang="0">
                  <a:pos x="connsiteX3767" y="connsiteY3767"/>
                </a:cxn>
                <a:cxn ang="0">
                  <a:pos x="connsiteX3768" y="connsiteY3768"/>
                </a:cxn>
                <a:cxn ang="0">
                  <a:pos x="connsiteX3769" y="connsiteY3769"/>
                </a:cxn>
                <a:cxn ang="0">
                  <a:pos x="connsiteX3770" y="connsiteY3770"/>
                </a:cxn>
                <a:cxn ang="0">
                  <a:pos x="connsiteX3771" y="connsiteY3771"/>
                </a:cxn>
                <a:cxn ang="0">
                  <a:pos x="connsiteX3772" y="connsiteY3772"/>
                </a:cxn>
                <a:cxn ang="0">
                  <a:pos x="connsiteX3773" y="connsiteY3773"/>
                </a:cxn>
                <a:cxn ang="0">
                  <a:pos x="connsiteX3774" y="connsiteY3774"/>
                </a:cxn>
                <a:cxn ang="0">
                  <a:pos x="connsiteX3775" y="connsiteY3775"/>
                </a:cxn>
                <a:cxn ang="0">
                  <a:pos x="connsiteX3776" y="connsiteY3776"/>
                </a:cxn>
                <a:cxn ang="0">
                  <a:pos x="connsiteX3777" y="connsiteY3777"/>
                </a:cxn>
                <a:cxn ang="0">
                  <a:pos x="connsiteX3778" y="connsiteY3778"/>
                </a:cxn>
                <a:cxn ang="0">
                  <a:pos x="connsiteX3779" y="connsiteY3779"/>
                </a:cxn>
                <a:cxn ang="0">
                  <a:pos x="connsiteX3780" y="connsiteY3780"/>
                </a:cxn>
                <a:cxn ang="0">
                  <a:pos x="connsiteX3781" y="connsiteY3781"/>
                </a:cxn>
                <a:cxn ang="0">
                  <a:pos x="connsiteX3782" y="connsiteY3782"/>
                </a:cxn>
                <a:cxn ang="0">
                  <a:pos x="connsiteX3783" y="connsiteY3783"/>
                </a:cxn>
                <a:cxn ang="0">
                  <a:pos x="connsiteX3784" y="connsiteY3784"/>
                </a:cxn>
                <a:cxn ang="0">
                  <a:pos x="connsiteX3785" y="connsiteY3785"/>
                </a:cxn>
                <a:cxn ang="0">
                  <a:pos x="connsiteX3786" y="connsiteY3786"/>
                </a:cxn>
                <a:cxn ang="0">
                  <a:pos x="connsiteX3787" y="connsiteY3787"/>
                </a:cxn>
                <a:cxn ang="0">
                  <a:pos x="connsiteX3788" y="connsiteY3788"/>
                </a:cxn>
                <a:cxn ang="0">
                  <a:pos x="connsiteX3789" y="connsiteY3789"/>
                </a:cxn>
                <a:cxn ang="0">
                  <a:pos x="connsiteX3790" y="connsiteY3790"/>
                </a:cxn>
                <a:cxn ang="0">
                  <a:pos x="connsiteX3791" y="connsiteY3791"/>
                </a:cxn>
                <a:cxn ang="0">
                  <a:pos x="connsiteX3792" y="connsiteY3792"/>
                </a:cxn>
                <a:cxn ang="0">
                  <a:pos x="connsiteX3793" y="connsiteY3793"/>
                </a:cxn>
                <a:cxn ang="0">
                  <a:pos x="connsiteX3794" y="connsiteY3794"/>
                </a:cxn>
                <a:cxn ang="0">
                  <a:pos x="connsiteX3795" y="connsiteY3795"/>
                </a:cxn>
                <a:cxn ang="0">
                  <a:pos x="connsiteX3796" y="connsiteY3796"/>
                </a:cxn>
                <a:cxn ang="0">
                  <a:pos x="connsiteX3797" y="connsiteY3797"/>
                </a:cxn>
                <a:cxn ang="0">
                  <a:pos x="connsiteX3798" y="connsiteY3798"/>
                </a:cxn>
                <a:cxn ang="0">
                  <a:pos x="connsiteX3799" y="connsiteY3799"/>
                </a:cxn>
                <a:cxn ang="0">
                  <a:pos x="connsiteX3800" y="connsiteY3800"/>
                </a:cxn>
                <a:cxn ang="0">
                  <a:pos x="connsiteX3801" y="connsiteY3801"/>
                </a:cxn>
                <a:cxn ang="0">
                  <a:pos x="connsiteX3802" y="connsiteY3802"/>
                </a:cxn>
                <a:cxn ang="0">
                  <a:pos x="connsiteX3803" y="connsiteY3803"/>
                </a:cxn>
                <a:cxn ang="0">
                  <a:pos x="connsiteX3804" y="connsiteY3804"/>
                </a:cxn>
                <a:cxn ang="0">
                  <a:pos x="connsiteX3805" y="connsiteY3805"/>
                </a:cxn>
                <a:cxn ang="0">
                  <a:pos x="connsiteX3806" y="connsiteY3806"/>
                </a:cxn>
                <a:cxn ang="0">
                  <a:pos x="connsiteX3807" y="connsiteY3807"/>
                </a:cxn>
                <a:cxn ang="0">
                  <a:pos x="connsiteX3808" y="connsiteY3808"/>
                </a:cxn>
                <a:cxn ang="0">
                  <a:pos x="connsiteX3809" y="connsiteY3809"/>
                </a:cxn>
                <a:cxn ang="0">
                  <a:pos x="connsiteX3810" y="connsiteY3810"/>
                </a:cxn>
                <a:cxn ang="0">
                  <a:pos x="connsiteX3811" y="connsiteY3811"/>
                </a:cxn>
                <a:cxn ang="0">
                  <a:pos x="connsiteX3812" y="connsiteY3812"/>
                </a:cxn>
                <a:cxn ang="0">
                  <a:pos x="connsiteX3813" y="connsiteY3813"/>
                </a:cxn>
                <a:cxn ang="0">
                  <a:pos x="connsiteX3814" y="connsiteY3814"/>
                </a:cxn>
                <a:cxn ang="0">
                  <a:pos x="connsiteX3815" y="connsiteY3815"/>
                </a:cxn>
                <a:cxn ang="0">
                  <a:pos x="connsiteX3816" y="connsiteY3816"/>
                </a:cxn>
                <a:cxn ang="0">
                  <a:pos x="connsiteX3817" y="connsiteY3817"/>
                </a:cxn>
                <a:cxn ang="0">
                  <a:pos x="connsiteX3818" y="connsiteY3818"/>
                </a:cxn>
                <a:cxn ang="0">
                  <a:pos x="connsiteX3819" y="connsiteY3819"/>
                </a:cxn>
                <a:cxn ang="0">
                  <a:pos x="connsiteX3820" y="connsiteY3820"/>
                </a:cxn>
                <a:cxn ang="0">
                  <a:pos x="connsiteX3821" y="connsiteY3821"/>
                </a:cxn>
                <a:cxn ang="0">
                  <a:pos x="connsiteX3822" y="connsiteY3822"/>
                </a:cxn>
                <a:cxn ang="0">
                  <a:pos x="connsiteX3823" y="connsiteY3823"/>
                </a:cxn>
                <a:cxn ang="0">
                  <a:pos x="connsiteX3824" y="connsiteY3824"/>
                </a:cxn>
                <a:cxn ang="0">
                  <a:pos x="connsiteX3825" y="connsiteY3825"/>
                </a:cxn>
                <a:cxn ang="0">
                  <a:pos x="connsiteX3826" y="connsiteY3826"/>
                </a:cxn>
                <a:cxn ang="0">
                  <a:pos x="connsiteX3827" y="connsiteY3827"/>
                </a:cxn>
                <a:cxn ang="0">
                  <a:pos x="connsiteX3828" y="connsiteY3828"/>
                </a:cxn>
                <a:cxn ang="0">
                  <a:pos x="connsiteX3829" y="connsiteY3829"/>
                </a:cxn>
                <a:cxn ang="0">
                  <a:pos x="connsiteX3830" y="connsiteY3830"/>
                </a:cxn>
                <a:cxn ang="0">
                  <a:pos x="connsiteX3831" y="connsiteY3831"/>
                </a:cxn>
                <a:cxn ang="0">
                  <a:pos x="connsiteX3832" y="connsiteY3832"/>
                </a:cxn>
                <a:cxn ang="0">
                  <a:pos x="connsiteX3833" y="connsiteY3833"/>
                </a:cxn>
                <a:cxn ang="0">
                  <a:pos x="connsiteX3834" y="connsiteY3834"/>
                </a:cxn>
                <a:cxn ang="0">
                  <a:pos x="connsiteX3835" y="connsiteY3835"/>
                </a:cxn>
                <a:cxn ang="0">
                  <a:pos x="connsiteX3836" y="connsiteY3836"/>
                </a:cxn>
                <a:cxn ang="0">
                  <a:pos x="connsiteX3837" y="connsiteY3837"/>
                </a:cxn>
                <a:cxn ang="0">
                  <a:pos x="connsiteX3838" y="connsiteY3838"/>
                </a:cxn>
                <a:cxn ang="0">
                  <a:pos x="connsiteX3839" y="connsiteY3839"/>
                </a:cxn>
                <a:cxn ang="0">
                  <a:pos x="connsiteX3840" y="connsiteY3840"/>
                </a:cxn>
                <a:cxn ang="0">
                  <a:pos x="connsiteX3841" y="connsiteY3841"/>
                </a:cxn>
                <a:cxn ang="0">
                  <a:pos x="connsiteX3842" y="connsiteY3842"/>
                </a:cxn>
                <a:cxn ang="0">
                  <a:pos x="connsiteX3843" y="connsiteY3843"/>
                </a:cxn>
                <a:cxn ang="0">
                  <a:pos x="connsiteX3844" y="connsiteY3844"/>
                </a:cxn>
                <a:cxn ang="0">
                  <a:pos x="connsiteX3845" y="connsiteY3845"/>
                </a:cxn>
                <a:cxn ang="0">
                  <a:pos x="connsiteX3846" y="connsiteY3846"/>
                </a:cxn>
                <a:cxn ang="0">
                  <a:pos x="connsiteX3847" y="connsiteY3847"/>
                </a:cxn>
                <a:cxn ang="0">
                  <a:pos x="connsiteX3848" y="connsiteY3848"/>
                </a:cxn>
                <a:cxn ang="0">
                  <a:pos x="connsiteX3849" y="connsiteY3849"/>
                </a:cxn>
                <a:cxn ang="0">
                  <a:pos x="connsiteX3850" y="connsiteY3850"/>
                </a:cxn>
                <a:cxn ang="0">
                  <a:pos x="connsiteX3851" y="connsiteY3851"/>
                </a:cxn>
                <a:cxn ang="0">
                  <a:pos x="connsiteX3852" y="connsiteY3852"/>
                </a:cxn>
                <a:cxn ang="0">
                  <a:pos x="connsiteX3853" y="connsiteY3853"/>
                </a:cxn>
                <a:cxn ang="0">
                  <a:pos x="connsiteX3854" y="connsiteY3854"/>
                </a:cxn>
                <a:cxn ang="0">
                  <a:pos x="connsiteX3855" y="connsiteY3855"/>
                </a:cxn>
                <a:cxn ang="0">
                  <a:pos x="connsiteX3856" y="connsiteY3856"/>
                </a:cxn>
                <a:cxn ang="0">
                  <a:pos x="connsiteX3857" y="connsiteY3857"/>
                </a:cxn>
                <a:cxn ang="0">
                  <a:pos x="connsiteX3858" y="connsiteY3858"/>
                </a:cxn>
                <a:cxn ang="0">
                  <a:pos x="connsiteX3859" y="connsiteY3859"/>
                </a:cxn>
                <a:cxn ang="0">
                  <a:pos x="connsiteX3860" y="connsiteY3860"/>
                </a:cxn>
                <a:cxn ang="0">
                  <a:pos x="connsiteX3861" y="connsiteY3861"/>
                </a:cxn>
                <a:cxn ang="0">
                  <a:pos x="connsiteX3862" y="connsiteY3862"/>
                </a:cxn>
                <a:cxn ang="0">
                  <a:pos x="connsiteX3863" y="connsiteY3863"/>
                </a:cxn>
                <a:cxn ang="0">
                  <a:pos x="connsiteX3864" y="connsiteY3864"/>
                </a:cxn>
                <a:cxn ang="0">
                  <a:pos x="connsiteX3865" y="connsiteY3865"/>
                </a:cxn>
                <a:cxn ang="0">
                  <a:pos x="connsiteX3866" y="connsiteY3866"/>
                </a:cxn>
                <a:cxn ang="0">
                  <a:pos x="connsiteX3867" y="connsiteY3867"/>
                </a:cxn>
                <a:cxn ang="0">
                  <a:pos x="connsiteX3868" y="connsiteY3868"/>
                </a:cxn>
                <a:cxn ang="0">
                  <a:pos x="connsiteX3869" y="connsiteY3869"/>
                </a:cxn>
                <a:cxn ang="0">
                  <a:pos x="connsiteX3870" y="connsiteY3870"/>
                </a:cxn>
                <a:cxn ang="0">
                  <a:pos x="connsiteX3871" y="connsiteY3871"/>
                </a:cxn>
                <a:cxn ang="0">
                  <a:pos x="connsiteX3872" y="connsiteY3872"/>
                </a:cxn>
                <a:cxn ang="0">
                  <a:pos x="connsiteX3873" y="connsiteY3873"/>
                </a:cxn>
                <a:cxn ang="0">
                  <a:pos x="connsiteX3874" y="connsiteY3874"/>
                </a:cxn>
                <a:cxn ang="0">
                  <a:pos x="connsiteX3875" y="connsiteY3875"/>
                </a:cxn>
                <a:cxn ang="0">
                  <a:pos x="connsiteX3876" y="connsiteY3876"/>
                </a:cxn>
                <a:cxn ang="0">
                  <a:pos x="connsiteX3877" y="connsiteY3877"/>
                </a:cxn>
                <a:cxn ang="0">
                  <a:pos x="connsiteX3878" y="connsiteY3878"/>
                </a:cxn>
                <a:cxn ang="0">
                  <a:pos x="connsiteX3879" y="connsiteY3879"/>
                </a:cxn>
                <a:cxn ang="0">
                  <a:pos x="connsiteX3880" y="connsiteY3880"/>
                </a:cxn>
                <a:cxn ang="0">
                  <a:pos x="connsiteX3881" y="connsiteY3881"/>
                </a:cxn>
                <a:cxn ang="0">
                  <a:pos x="connsiteX3882" y="connsiteY3882"/>
                </a:cxn>
                <a:cxn ang="0">
                  <a:pos x="connsiteX3883" y="connsiteY3883"/>
                </a:cxn>
                <a:cxn ang="0">
                  <a:pos x="connsiteX3884" y="connsiteY3884"/>
                </a:cxn>
                <a:cxn ang="0">
                  <a:pos x="connsiteX3885" y="connsiteY3885"/>
                </a:cxn>
                <a:cxn ang="0">
                  <a:pos x="connsiteX3886" y="connsiteY3886"/>
                </a:cxn>
                <a:cxn ang="0">
                  <a:pos x="connsiteX3887" y="connsiteY3887"/>
                </a:cxn>
                <a:cxn ang="0">
                  <a:pos x="connsiteX3888" y="connsiteY3888"/>
                </a:cxn>
                <a:cxn ang="0">
                  <a:pos x="connsiteX3889" y="connsiteY3889"/>
                </a:cxn>
                <a:cxn ang="0">
                  <a:pos x="connsiteX3890" y="connsiteY3890"/>
                </a:cxn>
                <a:cxn ang="0">
                  <a:pos x="connsiteX3891" y="connsiteY3891"/>
                </a:cxn>
                <a:cxn ang="0">
                  <a:pos x="connsiteX3892" y="connsiteY3892"/>
                </a:cxn>
                <a:cxn ang="0">
                  <a:pos x="connsiteX3893" y="connsiteY3893"/>
                </a:cxn>
                <a:cxn ang="0">
                  <a:pos x="connsiteX3894" y="connsiteY3894"/>
                </a:cxn>
                <a:cxn ang="0">
                  <a:pos x="connsiteX3895" y="connsiteY3895"/>
                </a:cxn>
                <a:cxn ang="0">
                  <a:pos x="connsiteX3896" y="connsiteY3896"/>
                </a:cxn>
                <a:cxn ang="0">
                  <a:pos x="connsiteX3897" y="connsiteY3897"/>
                </a:cxn>
                <a:cxn ang="0">
                  <a:pos x="connsiteX3898" y="connsiteY3898"/>
                </a:cxn>
                <a:cxn ang="0">
                  <a:pos x="connsiteX3899" y="connsiteY3899"/>
                </a:cxn>
                <a:cxn ang="0">
                  <a:pos x="connsiteX3900" y="connsiteY3900"/>
                </a:cxn>
                <a:cxn ang="0">
                  <a:pos x="connsiteX3901" y="connsiteY3901"/>
                </a:cxn>
                <a:cxn ang="0">
                  <a:pos x="connsiteX3902" y="connsiteY3902"/>
                </a:cxn>
                <a:cxn ang="0">
                  <a:pos x="connsiteX3903" y="connsiteY3903"/>
                </a:cxn>
                <a:cxn ang="0">
                  <a:pos x="connsiteX3904" y="connsiteY3904"/>
                </a:cxn>
                <a:cxn ang="0">
                  <a:pos x="connsiteX3905" y="connsiteY3905"/>
                </a:cxn>
                <a:cxn ang="0">
                  <a:pos x="connsiteX3906" y="connsiteY3906"/>
                </a:cxn>
                <a:cxn ang="0">
                  <a:pos x="connsiteX3907" y="connsiteY3907"/>
                </a:cxn>
                <a:cxn ang="0">
                  <a:pos x="connsiteX3908" y="connsiteY3908"/>
                </a:cxn>
                <a:cxn ang="0">
                  <a:pos x="connsiteX3909" y="connsiteY3909"/>
                </a:cxn>
                <a:cxn ang="0">
                  <a:pos x="connsiteX3910" y="connsiteY3910"/>
                </a:cxn>
                <a:cxn ang="0">
                  <a:pos x="connsiteX3911" y="connsiteY3911"/>
                </a:cxn>
                <a:cxn ang="0">
                  <a:pos x="connsiteX3912" y="connsiteY3912"/>
                </a:cxn>
                <a:cxn ang="0">
                  <a:pos x="connsiteX3913" y="connsiteY3913"/>
                </a:cxn>
                <a:cxn ang="0">
                  <a:pos x="connsiteX3914" y="connsiteY3914"/>
                </a:cxn>
                <a:cxn ang="0">
                  <a:pos x="connsiteX3915" y="connsiteY3915"/>
                </a:cxn>
                <a:cxn ang="0">
                  <a:pos x="connsiteX3916" y="connsiteY3916"/>
                </a:cxn>
                <a:cxn ang="0">
                  <a:pos x="connsiteX3917" y="connsiteY3917"/>
                </a:cxn>
                <a:cxn ang="0">
                  <a:pos x="connsiteX3918" y="connsiteY3918"/>
                </a:cxn>
                <a:cxn ang="0">
                  <a:pos x="connsiteX3919" y="connsiteY3919"/>
                </a:cxn>
                <a:cxn ang="0">
                  <a:pos x="connsiteX3920" y="connsiteY3920"/>
                </a:cxn>
                <a:cxn ang="0">
                  <a:pos x="connsiteX3921" y="connsiteY3921"/>
                </a:cxn>
                <a:cxn ang="0">
                  <a:pos x="connsiteX3922" y="connsiteY3922"/>
                </a:cxn>
                <a:cxn ang="0">
                  <a:pos x="connsiteX3923" y="connsiteY3923"/>
                </a:cxn>
                <a:cxn ang="0">
                  <a:pos x="connsiteX3924" y="connsiteY3924"/>
                </a:cxn>
                <a:cxn ang="0">
                  <a:pos x="connsiteX3925" y="connsiteY3925"/>
                </a:cxn>
                <a:cxn ang="0">
                  <a:pos x="connsiteX3926" y="connsiteY3926"/>
                </a:cxn>
                <a:cxn ang="0">
                  <a:pos x="connsiteX3927" y="connsiteY3927"/>
                </a:cxn>
                <a:cxn ang="0">
                  <a:pos x="connsiteX3928" y="connsiteY3928"/>
                </a:cxn>
                <a:cxn ang="0">
                  <a:pos x="connsiteX3929" y="connsiteY3929"/>
                </a:cxn>
                <a:cxn ang="0">
                  <a:pos x="connsiteX3930" y="connsiteY3930"/>
                </a:cxn>
                <a:cxn ang="0">
                  <a:pos x="connsiteX3931" y="connsiteY3931"/>
                </a:cxn>
                <a:cxn ang="0">
                  <a:pos x="connsiteX3932" y="connsiteY3932"/>
                </a:cxn>
                <a:cxn ang="0">
                  <a:pos x="connsiteX3933" y="connsiteY3933"/>
                </a:cxn>
                <a:cxn ang="0">
                  <a:pos x="connsiteX3934" y="connsiteY3934"/>
                </a:cxn>
                <a:cxn ang="0">
                  <a:pos x="connsiteX3935" y="connsiteY3935"/>
                </a:cxn>
                <a:cxn ang="0">
                  <a:pos x="connsiteX3936" y="connsiteY3936"/>
                </a:cxn>
                <a:cxn ang="0">
                  <a:pos x="connsiteX3937" y="connsiteY3937"/>
                </a:cxn>
                <a:cxn ang="0">
                  <a:pos x="connsiteX3938" y="connsiteY3938"/>
                </a:cxn>
                <a:cxn ang="0">
                  <a:pos x="connsiteX3939" y="connsiteY3939"/>
                </a:cxn>
                <a:cxn ang="0">
                  <a:pos x="connsiteX3940" y="connsiteY3940"/>
                </a:cxn>
                <a:cxn ang="0">
                  <a:pos x="connsiteX3941" y="connsiteY3941"/>
                </a:cxn>
                <a:cxn ang="0">
                  <a:pos x="connsiteX3942" y="connsiteY3942"/>
                </a:cxn>
                <a:cxn ang="0">
                  <a:pos x="connsiteX3943" y="connsiteY3943"/>
                </a:cxn>
                <a:cxn ang="0">
                  <a:pos x="connsiteX3944" y="connsiteY3944"/>
                </a:cxn>
                <a:cxn ang="0">
                  <a:pos x="connsiteX3945" y="connsiteY3945"/>
                </a:cxn>
                <a:cxn ang="0">
                  <a:pos x="connsiteX3946" y="connsiteY3946"/>
                </a:cxn>
                <a:cxn ang="0">
                  <a:pos x="connsiteX3947" y="connsiteY3947"/>
                </a:cxn>
                <a:cxn ang="0">
                  <a:pos x="connsiteX3948" y="connsiteY3948"/>
                </a:cxn>
                <a:cxn ang="0">
                  <a:pos x="connsiteX3949" y="connsiteY3949"/>
                </a:cxn>
                <a:cxn ang="0">
                  <a:pos x="connsiteX3950" y="connsiteY3950"/>
                </a:cxn>
                <a:cxn ang="0">
                  <a:pos x="connsiteX3951" y="connsiteY3951"/>
                </a:cxn>
                <a:cxn ang="0">
                  <a:pos x="connsiteX3952" y="connsiteY3952"/>
                </a:cxn>
                <a:cxn ang="0">
                  <a:pos x="connsiteX3953" y="connsiteY3953"/>
                </a:cxn>
                <a:cxn ang="0">
                  <a:pos x="connsiteX3954" y="connsiteY3954"/>
                </a:cxn>
                <a:cxn ang="0">
                  <a:pos x="connsiteX3955" y="connsiteY3955"/>
                </a:cxn>
                <a:cxn ang="0">
                  <a:pos x="connsiteX3956" y="connsiteY3956"/>
                </a:cxn>
                <a:cxn ang="0">
                  <a:pos x="connsiteX3957" y="connsiteY3957"/>
                </a:cxn>
                <a:cxn ang="0">
                  <a:pos x="connsiteX3958" y="connsiteY3958"/>
                </a:cxn>
                <a:cxn ang="0">
                  <a:pos x="connsiteX3959" y="connsiteY3959"/>
                </a:cxn>
                <a:cxn ang="0">
                  <a:pos x="connsiteX3960" y="connsiteY3960"/>
                </a:cxn>
                <a:cxn ang="0">
                  <a:pos x="connsiteX3961" y="connsiteY3961"/>
                </a:cxn>
                <a:cxn ang="0">
                  <a:pos x="connsiteX3962" y="connsiteY3962"/>
                </a:cxn>
                <a:cxn ang="0">
                  <a:pos x="connsiteX3963" y="connsiteY3963"/>
                </a:cxn>
                <a:cxn ang="0">
                  <a:pos x="connsiteX3964" y="connsiteY3964"/>
                </a:cxn>
                <a:cxn ang="0">
                  <a:pos x="connsiteX3965" y="connsiteY3965"/>
                </a:cxn>
                <a:cxn ang="0">
                  <a:pos x="connsiteX3966" y="connsiteY3966"/>
                </a:cxn>
                <a:cxn ang="0">
                  <a:pos x="connsiteX3967" y="connsiteY3967"/>
                </a:cxn>
                <a:cxn ang="0">
                  <a:pos x="connsiteX3968" y="connsiteY3968"/>
                </a:cxn>
                <a:cxn ang="0">
                  <a:pos x="connsiteX3969" y="connsiteY3969"/>
                </a:cxn>
                <a:cxn ang="0">
                  <a:pos x="connsiteX3970" y="connsiteY3970"/>
                </a:cxn>
                <a:cxn ang="0">
                  <a:pos x="connsiteX3971" y="connsiteY3971"/>
                </a:cxn>
                <a:cxn ang="0">
                  <a:pos x="connsiteX3972" y="connsiteY3972"/>
                </a:cxn>
                <a:cxn ang="0">
                  <a:pos x="connsiteX3973" y="connsiteY3973"/>
                </a:cxn>
                <a:cxn ang="0">
                  <a:pos x="connsiteX3974" y="connsiteY3974"/>
                </a:cxn>
                <a:cxn ang="0">
                  <a:pos x="connsiteX3975" y="connsiteY3975"/>
                </a:cxn>
                <a:cxn ang="0">
                  <a:pos x="connsiteX3976" y="connsiteY3976"/>
                </a:cxn>
                <a:cxn ang="0">
                  <a:pos x="connsiteX3977" y="connsiteY3977"/>
                </a:cxn>
                <a:cxn ang="0">
                  <a:pos x="connsiteX3978" y="connsiteY3978"/>
                </a:cxn>
                <a:cxn ang="0">
                  <a:pos x="connsiteX3979" y="connsiteY3979"/>
                </a:cxn>
                <a:cxn ang="0">
                  <a:pos x="connsiteX3980" y="connsiteY3980"/>
                </a:cxn>
                <a:cxn ang="0">
                  <a:pos x="connsiteX3981" y="connsiteY3981"/>
                </a:cxn>
                <a:cxn ang="0">
                  <a:pos x="connsiteX3982" y="connsiteY3982"/>
                </a:cxn>
                <a:cxn ang="0">
                  <a:pos x="connsiteX3983" y="connsiteY3983"/>
                </a:cxn>
                <a:cxn ang="0">
                  <a:pos x="connsiteX3984" y="connsiteY3984"/>
                </a:cxn>
                <a:cxn ang="0">
                  <a:pos x="connsiteX3985" y="connsiteY3985"/>
                </a:cxn>
                <a:cxn ang="0">
                  <a:pos x="connsiteX3986" y="connsiteY3986"/>
                </a:cxn>
                <a:cxn ang="0">
                  <a:pos x="connsiteX3987" y="connsiteY3987"/>
                </a:cxn>
                <a:cxn ang="0">
                  <a:pos x="connsiteX3988" y="connsiteY3988"/>
                </a:cxn>
                <a:cxn ang="0">
                  <a:pos x="connsiteX3989" y="connsiteY3989"/>
                </a:cxn>
                <a:cxn ang="0">
                  <a:pos x="connsiteX3990" y="connsiteY3990"/>
                </a:cxn>
                <a:cxn ang="0">
                  <a:pos x="connsiteX3991" y="connsiteY3991"/>
                </a:cxn>
                <a:cxn ang="0">
                  <a:pos x="connsiteX3992" y="connsiteY3992"/>
                </a:cxn>
                <a:cxn ang="0">
                  <a:pos x="connsiteX3993" y="connsiteY3993"/>
                </a:cxn>
                <a:cxn ang="0">
                  <a:pos x="connsiteX3994" y="connsiteY3994"/>
                </a:cxn>
                <a:cxn ang="0">
                  <a:pos x="connsiteX3995" y="connsiteY3995"/>
                </a:cxn>
                <a:cxn ang="0">
                  <a:pos x="connsiteX3996" y="connsiteY3996"/>
                </a:cxn>
                <a:cxn ang="0">
                  <a:pos x="connsiteX3997" y="connsiteY3997"/>
                </a:cxn>
                <a:cxn ang="0">
                  <a:pos x="connsiteX3998" y="connsiteY3998"/>
                </a:cxn>
                <a:cxn ang="0">
                  <a:pos x="connsiteX3999" y="connsiteY3999"/>
                </a:cxn>
                <a:cxn ang="0">
                  <a:pos x="connsiteX4000" y="connsiteY4000"/>
                </a:cxn>
                <a:cxn ang="0">
                  <a:pos x="connsiteX4001" y="connsiteY4001"/>
                </a:cxn>
                <a:cxn ang="0">
                  <a:pos x="connsiteX4002" y="connsiteY4002"/>
                </a:cxn>
                <a:cxn ang="0">
                  <a:pos x="connsiteX4003" y="connsiteY4003"/>
                </a:cxn>
                <a:cxn ang="0">
                  <a:pos x="connsiteX4004" y="connsiteY4004"/>
                </a:cxn>
                <a:cxn ang="0">
                  <a:pos x="connsiteX4005" y="connsiteY4005"/>
                </a:cxn>
                <a:cxn ang="0">
                  <a:pos x="connsiteX4006" y="connsiteY4006"/>
                </a:cxn>
                <a:cxn ang="0">
                  <a:pos x="connsiteX4007" y="connsiteY4007"/>
                </a:cxn>
                <a:cxn ang="0">
                  <a:pos x="connsiteX4008" y="connsiteY4008"/>
                </a:cxn>
                <a:cxn ang="0">
                  <a:pos x="connsiteX4009" y="connsiteY4009"/>
                </a:cxn>
                <a:cxn ang="0">
                  <a:pos x="connsiteX4010" y="connsiteY4010"/>
                </a:cxn>
                <a:cxn ang="0">
                  <a:pos x="connsiteX4011" y="connsiteY4011"/>
                </a:cxn>
                <a:cxn ang="0">
                  <a:pos x="connsiteX4012" y="connsiteY4012"/>
                </a:cxn>
                <a:cxn ang="0">
                  <a:pos x="connsiteX4013" y="connsiteY4013"/>
                </a:cxn>
                <a:cxn ang="0">
                  <a:pos x="connsiteX4014" y="connsiteY4014"/>
                </a:cxn>
                <a:cxn ang="0">
                  <a:pos x="connsiteX4015" y="connsiteY4015"/>
                </a:cxn>
                <a:cxn ang="0">
                  <a:pos x="connsiteX4016" y="connsiteY4016"/>
                </a:cxn>
                <a:cxn ang="0">
                  <a:pos x="connsiteX4017" y="connsiteY4017"/>
                </a:cxn>
                <a:cxn ang="0">
                  <a:pos x="connsiteX4018" y="connsiteY4018"/>
                </a:cxn>
                <a:cxn ang="0">
                  <a:pos x="connsiteX4019" y="connsiteY4019"/>
                </a:cxn>
                <a:cxn ang="0">
                  <a:pos x="connsiteX4020" y="connsiteY4020"/>
                </a:cxn>
                <a:cxn ang="0">
                  <a:pos x="connsiteX4021" y="connsiteY4021"/>
                </a:cxn>
                <a:cxn ang="0">
                  <a:pos x="connsiteX4022" y="connsiteY4022"/>
                </a:cxn>
                <a:cxn ang="0">
                  <a:pos x="connsiteX4023" y="connsiteY4023"/>
                </a:cxn>
                <a:cxn ang="0">
                  <a:pos x="connsiteX4024" y="connsiteY4024"/>
                </a:cxn>
                <a:cxn ang="0">
                  <a:pos x="connsiteX4025" y="connsiteY4025"/>
                </a:cxn>
                <a:cxn ang="0">
                  <a:pos x="connsiteX4026" y="connsiteY4026"/>
                </a:cxn>
                <a:cxn ang="0">
                  <a:pos x="connsiteX4027" y="connsiteY4027"/>
                </a:cxn>
                <a:cxn ang="0">
                  <a:pos x="connsiteX4028" y="connsiteY4028"/>
                </a:cxn>
                <a:cxn ang="0">
                  <a:pos x="connsiteX4029" y="connsiteY4029"/>
                </a:cxn>
                <a:cxn ang="0">
                  <a:pos x="connsiteX4030" y="connsiteY4030"/>
                </a:cxn>
                <a:cxn ang="0">
                  <a:pos x="connsiteX4031" y="connsiteY4031"/>
                </a:cxn>
                <a:cxn ang="0">
                  <a:pos x="connsiteX4032" y="connsiteY4032"/>
                </a:cxn>
                <a:cxn ang="0">
                  <a:pos x="connsiteX4033" y="connsiteY4033"/>
                </a:cxn>
                <a:cxn ang="0">
                  <a:pos x="connsiteX4034" y="connsiteY4034"/>
                </a:cxn>
                <a:cxn ang="0">
                  <a:pos x="connsiteX4035" y="connsiteY4035"/>
                </a:cxn>
                <a:cxn ang="0">
                  <a:pos x="connsiteX4036" y="connsiteY4036"/>
                </a:cxn>
                <a:cxn ang="0">
                  <a:pos x="connsiteX4037" y="connsiteY4037"/>
                </a:cxn>
                <a:cxn ang="0">
                  <a:pos x="connsiteX4038" y="connsiteY4038"/>
                </a:cxn>
                <a:cxn ang="0">
                  <a:pos x="connsiteX4039" y="connsiteY4039"/>
                </a:cxn>
                <a:cxn ang="0">
                  <a:pos x="connsiteX4040" y="connsiteY4040"/>
                </a:cxn>
                <a:cxn ang="0">
                  <a:pos x="connsiteX4041" y="connsiteY4041"/>
                </a:cxn>
                <a:cxn ang="0">
                  <a:pos x="connsiteX4042" y="connsiteY4042"/>
                </a:cxn>
                <a:cxn ang="0">
                  <a:pos x="connsiteX4043" y="connsiteY4043"/>
                </a:cxn>
                <a:cxn ang="0">
                  <a:pos x="connsiteX4044" y="connsiteY4044"/>
                </a:cxn>
                <a:cxn ang="0">
                  <a:pos x="connsiteX4045" y="connsiteY4045"/>
                </a:cxn>
                <a:cxn ang="0">
                  <a:pos x="connsiteX4046" y="connsiteY4046"/>
                </a:cxn>
                <a:cxn ang="0">
                  <a:pos x="connsiteX4047" y="connsiteY4047"/>
                </a:cxn>
                <a:cxn ang="0">
                  <a:pos x="connsiteX4048" y="connsiteY4048"/>
                </a:cxn>
                <a:cxn ang="0">
                  <a:pos x="connsiteX4049" y="connsiteY4049"/>
                </a:cxn>
                <a:cxn ang="0">
                  <a:pos x="connsiteX4050" y="connsiteY4050"/>
                </a:cxn>
                <a:cxn ang="0">
                  <a:pos x="connsiteX4051" y="connsiteY4051"/>
                </a:cxn>
                <a:cxn ang="0">
                  <a:pos x="connsiteX4052" y="connsiteY4052"/>
                </a:cxn>
                <a:cxn ang="0">
                  <a:pos x="connsiteX4053" y="connsiteY4053"/>
                </a:cxn>
                <a:cxn ang="0">
                  <a:pos x="connsiteX4054" y="connsiteY4054"/>
                </a:cxn>
                <a:cxn ang="0">
                  <a:pos x="connsiteX4055" y="connsiteY4055"/>
                </a:cxn>
                <a:cxn ang="0">
                  <a:pos x="connsiteX4056" y="connsiteY4056"/>
                </a:cxn>
                <a:cxn ang="0">
                  <a:pos x="connsiteX4057" y="connsiteY4057"/>
                </a:cxn>
                <a:cxn ang="0">
                  <a:pos x="connsiteX4058" y="connsiteY4058"/>
                </a:cxn>
                <a:cxn ang="0">
                  <a:pos x="connsiteX4059" y="connsiteY4059"/>
                </a:cxn>
                <a:cxn ang="0">
                  <a:pos x="connsiteX4060" y="connsiteY4060"/>
                </a:cxn>
                <a:cxn ang="0">
                  <a:pos x="connsiteX4061" y="connsiteY4061"/>
                </a:cxn>
                <a:cxn ang="0">
                  <a:pos x="connsiteX4062" y="connsiteY4062"/>
                </a:cxn>
                <a:cxn ang="0">
                  <a:pos x="connsiteX4063" y="connsiteY4063"/>
                </a:cxn>
                <a:cxn ang="0">
                  <a:pos x="connsiteX4064" y="connsiteY4064"/>
                </a:cxn>
                <a:cxn ang="0">
                  <a:pos x="connsiteX4065" y="connsiteY4065"/>
                </a:cxn>
                <a:cxn ang="0">
                  <a:pos x="connsiteX4066" y="connsiteY4066"/>
                </a:cxn>
                <a:cxn ang="0">
                  <a:pos x="connsiteX4067" y="connsiteY4067"/>
                </a:cxn>
                <a:cxn ang="0">
                  <a:pos x="connsiteX4068" y="connsiteY4068"/>
                </a:cxn>
                <a:cxn ang="0">
                  <a:pos x="connsiteX4069" y="connsiteY4069"/>
                </a:cxn>
                <a:cxn ang="0">
                  <a:pos x="connsiteX4070" y="connsiteY4070"/>
                </a:cxn>
                <a:cxn ang="0">
                  <a:pos x="connsiteX4071" y="connsiteY4071"/>
                </a:cxn>
                <a:cxn ang="0">
                  <a:pos x="connsiteX4072" y="connsiteY4072"/>
                </a:cxn>
                <a:cxn ang="0">
                  <a:pos x="connsiteX4073" y="connsiteY4073"/>
                </a:cxn>
                <a:cxn ang="0">
                  <a:pos x="connsiteX4074" y="connsiteY4074"/>
                </a:cxn>
                <a:cxn ang="0">
                  <a:pos x="connsiteX4075" y="connsiteY4075"/>
                </a:cxn>
                <a:cxn ang="0">
                  <a:pos x="connsiteX4076" y="connsiteY4076"/>
                </a:cxn>
                <a:cxn ang="0">
                  <a:pos x="connsiteX4077" y="connsiteY4077"/>
                </a:cxn>
              </a:cxnLst>
              <a:rect l="l" t="t" r="r" b="b"/>
              <a:pathLst>
                <a:path w="6857705" h="287258">
                  <a:moveTo>
                    <a:pt x="4848462" y="279626"/>
                  </a:moveTo>
                  <a:lnTo>
                    <a:pt x="4848550" y="279718"/>
                  </a:lnTo>
                  <a:lnTo>
                    <a:pt x="4848402" y="279723"/>
                  </a:lnTo>
                  <a:close/>
                  <a:moveTo>
                    <a:pt x="3142856" y="279626"/>
                  </a:moveTo>
                  <a:lnTo>
                    <a:pt x="3142943" y="279718"/>
                  </a:lnTo>
                  <a:lnTo>
                    <a:pt x="3142796" y="279723"/>
                  </a:lnTo>
                  <a:close/>
                  <a:moveTo>
                    <a:pt x="1433689" y="279626"/>
                  </a:moveTo>
                  <a:lnTo>
                    <a:pt x="1433778" y="279718"/>
                  </a:lnTo>
                  <a:lnTo>
                    <a:pt x="1433631" y="279723"/>
                  </a:lnTo>
                  <a:close/>
                  <a:moveTo>
                    <a:pt x="6372789" y="279622"/>
                  </a:moveTo>
                  <a:lnTo>
                    <a:pt x="6372875" y="279718"/>
                  </a:lnTo>
                  <a:lnTo>
                    <a:pt x="6372730" y="279723"/>
                  </a:lnTo>
                  <a:close/>
                  <a:moveTo>
                    <a:pt x="4667181" y="279622"/>
                  </a:moveTo>
                  <a:lnTo>
                    <a:pt x="4667269" y="279718"/>
                  </a:lnTo>
                  <a:lnTo>
                    <a:pt x="4667121" y="279723"/>
                  </a:lnTo>
                  <a:close/>
                  <a:moveTo>
                    <a:pt x="2958014" y="279622"/>
                  </a:moveTo>
                  <a:lnTo>
                    <a:pt x="2958101" y="279718"/>
                  </a:lnTo>
                  <a:lnTo>
                    <a:pt x="2957956" y="279723"/>
                  </a:lnTo>
                  <a:close/>
                  <a:moveTo>
                    <a:pt x="1252407" y="279622"/>
                  </a:moveTo>
                  <a:lnTo>
                    <a:pt x="1252495" y="279718"/>
                  </a:lnTo>
                  <a:lnTo>
                    <a:pt x="1252348" y="279723"/>
                  </a:lnTo>
                  <a:close/>
                  <a:moveTo>
                    <a:pt x="6189637" y="279483"/>
                  </a:moveTo>
                  <a:lnTo>
                    <a:pt x="6189643" y="279483"/>
                  </a:lnTo>
                  <a:lnTo>
                    <a:pt x="6189425" y="279703"/>
                  </a:lnTo>
                  <a:lnTo>
                    <a:pt x="6189417" y="279605"/>
                  </a:lnTo>
                  <a:close/>
                  <a:moveTo>
                    <a:pt x="4484028" y="279483"/>
                  </a:moveTo>
                  <a:lnTo>
                    <a:pt x="4484035" y="279483"/>
                  </a:lnTo>
                  <a:lnTo>
                    <a:pt x="4483816" y="279703"/>
                  </a:lnTo>
                  <a:lnTo>
                    <a:pt x="4483809" y="279605"/>
                  </a:lnTo>
                  <a:close/>
                  <a:moveTo>
                    <a:pt x="2774863" y="279483"/>
                  </a:moveTo>
                  <a:lnTo>
                    <a:pt x="2774871" y="279483"/>
                  </a:lnTo>
                  <a:lnTo>
                    <a:pt x="2774651" y="279703"/>
                  </a:lnTo>
                  <a:lnTo>
                    <a:pt x="2774643" y="279605"/>
                  </a:lnTo>
                  <a:close/>
                  <a:moveTo>
                    <a:pt x="1069255" y="279483"/>
                  </a:moveTo>
                  <a:lnTo>
                    <a:pt x="1069261" y="279483"/>
                  </a:lnTo>
                  <a:lnTo>
                    <a:pt x="1069043" y="279703"/>
                  </a:lnTo>
                  <a:lnTo>
                    <a:pt x="1069035" y="279605"/>
                  </a:lnTo>
                  <a:close/>
                  <a:moveTo>
                    <a:pt x="6189076" y="279475"/>
                  </a:moveTo>
                  <a:lnTo>
                    <a:pt x="6189409" y="279480"/>
                  </a:lnTo>
                  <a:lnTo>
                    <a:pt x="6189417" y="279605"/>
                  </a:lnTo>
                  <a:lnTo>
                    <a:pt x="6189322" y="279656"/>
                  </a:lnTo>
                  <a:close/>
                  <a:moveTo>
                    <a:pt x="4483468" y="279475"/>
                  </a:moveTo>
                  <a:lnTo>
                    <a:pt x="4483800" y="279480"/>
                  </a:lnTo>
                  <a:lnTo>
                    <a:pt x="4483809" y="279605"/>
                  </a:lnTo>
                  <a:lnTo>
                    <a:pt x="4483714" y="279656"/>
                  </a:lnTo>
                  <a:close/>
                  <a:moveTo>
                    <a:pt x="2774303" y="279475"/>
                  </a:moveTo>
                  <a:lnTo>
                    <a:pt x="2774635" y="279480"/>
                  </a:lnTo>
                  <a:lnTo>
                    <a:pt x="2774643" y="279605"/>
                  </a:lnTo>
                  <a:lnTo>
                    <a:pt x="2774550" y="279656"/>
                  </a:lnTo>
                  <a:close/>
                  <a:moveTo>
                    <a:pt x="1068694" y="279475"/>
                  </a:moveTo>
                  <a:lnTo>
                    <a:pt x="1069027" y="279480"/>
                  </a:lnTo>
                  <a:lnTo>
                    <a:pt x="1069035" y="279605"/>
                  </a:lnTo>
                  <a:lnTo>
                    <a:pt x="1068942" y="279656"/>
                  </a:lnTo>
                  <a:close/>
                  <a:moveTo>
                    <a:pt x="5415855" y="279474"/>
                  </a:moveTo>
                  <a:lnTo>
                    <a:pt x="5416083" y="279491"/>
                  </a:lnTo>
                  <a:lnTo>
                    <a:pt x="5413160" y="282421"/>
                  </a:lnTo>
                  <a:cubicBezTo>
                    <a:pt x="5413651" y="280947"/>
                    <a:pt x="5414632" y="279965"/>
                    <a:pt x="5415855" y="279474"/>
                  </a:cubicBezTo>
                  <a:close/>
                  <a:moveTo>
                    <a:pt x="3710248" y="279474"/>
                  </a:moveTo>
                  <a:lnTo>
                    <a:pt x="3710474" y="279491"/>
                  </a:lnTo>
                  <a:lnTo>
                    <a:pt x="3707553" y="282421"/>
                  </a:lnTo>
                  <a:cubicBezTo>
                    <a:pt x="3708044" y="280947"/>
                    <a:pt x="3709024" y="279965"/>
                    <a:pt x="3710248" y="279474"/>
                  </a:cubicBezTo>
                  <a:close/>
                  <a:moveTo>
                    <a:pt x="2001083" y="279474"/>
                  </a:moveTo>
                  <a:lnTo>
                    <a:pt x="2001309" y="279491"/>
                  </a:lnTo>
                  <a:lnTo>
                    <a:pt x="1998388" y="282421"/>
                  </a:lnTo>
                  <a:cubicBezTo>
                    <a:pt x="1998879" y="280947"/>
                    <a:pt x="1999858" y="279965"/>
                    <a:pt x="2001083" y="279474"/>
                  </a:cubicBezTo>
                  <a:close/>
                  <a:moveTo>
                    <a:pt x="295475" y="279474"/>
                  </a:moveTo>
                  <a:lnTo>
                    <a:pt x="295701" y="279491"/>
                  </a:lnTo>
                  <a:lnTo>
                    <a:pt x="292780" y="282421"/>
                  </a:lnTo>
                  <a:cubicBezTo>
                    <a:pt x="293269" y="280947"/>
                    <a:pt x="294250" y="279965"/>
                    <a:pt x="295475" y="279474"/>
                  </a:cubicBezTo>
                  <a:close/>
                  <a:moveTo>
                    <a:pt x="6188918" y="279472"/>
                  </a:moveTo>
                  <a:lnTo>
                    <a:pt x="6189073" y="279472"/>
                  </a:lnTo>
                  <a:lnTo>
                    <a:pt x="6189076" y="279475"/>
                  </a:lnTo>
                  <a:close/>
                  <a:moveTo>
                    <a:pt x="4483309" y="279472"/>
                  </a:moveTo>
                  <a:lnTo>
                    <a:pt x="4483465" y="279472"/>
                  </a:lnTo>
                  <a:lnTo>
                    <a:pt x="4483468" y="279475"/>
                  </a:lnTo>
                  <a:close/>
                  <a:moveTo>
                    <a:pt x="2774144" y="279472"/>
                  </a:moveTo>
                  <a:lnTo>
                    <a:pt x="2774300" y="279472"/>
                  </a:lnTo>
                  <a:lnTo>
                    <a:pt x="2774303" y="279475"/>
                  </a:lnTo>
                  <a:close/>
                  <a:moveTo>
                    <a:pt x="1068536" y="279472"/>
                  </a:moveTo>
                  <a:lnTo>
                    <a:pt x="1068691" y="279472"/>
                  </a:lnTo>
                  <a:lnTo>
                    <a:pt x="1068694" y="279475"/>
                  </a:lnTo>
                  <a:close/>
                  <a:moveTo>
                    <a:pt x="3135916" y="277890"/>
                  </a:moveTo>
                  <a:lnTo>
                    <a:pt x="3133878" y="277999"/>
                  </a:lnTo>
                  <a:lnTo>
                    <a:pt x="3138803" y="279316"/>
                  </a:lnTo>
                  <a:close/>
                  <a:moveTo>
                    <a:pt x="1429960" y="277717"/>
                  </a:moveTo>
                  <a:lnTo>
                    <a:pt x="1427327" y="277859"/>
                  </a:lnTo>
                  <a:lnTo>
                    <a:pt x="1425058" y="278356"/>
                  </a:lnTo>
                  <a:lnTo>
                    <a:pt x="1426381" y="279732"/>
                  </a:lnTo>
                  <a:lnTo>
                    <a:pt x="1428317" y="280973"/>
                  </a:lnTo>
                  <a:lnTo>
                    <a:pt x="1431432" y="279796"/>
                  </a:lnTo>
                  <a:lnTo>
                    <a:pt x="1433249" y="279737"/>
                  </a:lnTo>
                  <a:lnTo>
                    <a:pt x="1433513" y="279472"/>
                  </a:lnTo>
                  <a:close/>
                  <a:moveTo>
                    <a:pt x="3347240" y="273073"/>
                  </a:moveTo>
                  <a:lnTo>
                    <a:pt x="3349924" y="277017"/>
                  </a:lnTo>
                  <a:cubicBezTo>
                    <a:pt x="3352375" y="279227"/>
                    <a:pt x="3352621" y="279474"/>
                    <a:pt x="3349437" y="279718"/>
                  </a:cubicBezTo>
                  <a:lnTo>
                    <a:pt x="3347067" y="284272"/>
                  </a:lnTo>
                  <a:lnTo>
                    <a:pt x="3348063" y="284141"/>
                  </a:lnTo>
                  <a:cubicBezTo>
                    <a:pt x="3350512" y="282912"/>
                    <a:pt x="3354186" y="282668"/>
                    <a:pt x="3352227" y="277017"/>
                  </a:cubicBezTo>
                  <a:close/>
                  <a:moveTo>
                    <a:pt x="5807776" y="272348"/>
                  </a:moveTo>
                  <a:cubicBezTo>
                    <a:pt x="5810960" y="288317"/>
                    <a:pt x="5797977" y="270875"/>
                    <a:pt x="5797243" y="278736"/>
                  </a:cubicBezTo>
                  <a:cubicBezTo>
                    <a:pt x="5801406" y="278492"/>
                    <a:pt x="5800917" y="287581"/>
                    <a:pt x="5807531" y="284632"/>
                  </a:cubicBezTo>
                  <a:cubicBezTo>
                    <a:pt x="5809981" y="283650"/>
                    <a:pt x="5811939" y="281930"/>
                    <a:pt x="5814145" y="280456"/>
                  </a:cubicBezTo>
                  <a:cubicBezTo>
                    <a:pt x="5810960" y="278492"/>
                    <a:pt x="5814390" y="271120"/>
                    <a:pt x="5807776" y="272348"/>
                  </a:cubicBezTo>
                  <a:close/>
                  <a:moveTo>
                    <a:pt x="4102168" y="272348"/>
                  </a:moveTo>
                  <a:cubicBezTo>
                    <a:pt x="4105353" y="288317"/>
                    <a:pt x="4092371" y="270875"/>
                    <a:pt x="4091635" y="278736"/>
                  </a:cubicBezTo>
                  <a:cubicBezTo>
                    <a:pt x="4095799" y="278492"/>
                    <a:pt x="4095309" y="287581"/>
                    <a:pt x="4101923" y="284632"/>
                  </a:cubicBezTo>
                  <a:cubicBezTo>
                    <a:pt x="4104374" y="283650"/>
                    <a:pt x="4106332" y="281930"/>
                    <a:pt x="4108536" y="280456"/>
                  </a:cubicBezTo>
                  <a:cubicBezTo>
                    <a:pt x="4105353" y="278492"/>
                    <a:pt x="4108782" y="271120"/>
                    <a:pt x="4102168" y="272348"/>
                  </a:cubicBezTo>
                  <a:close/>
                  <a:moveTo>
                    <a:pt x="2393001" y="272348"/>
                  </a:moveTo>
                  <a:cubicBezTo>
                    <a:pt x="2396186" y="288317"/>
                    <a:pt x="2383206" y="270875"/>
                    <a:pt x="2382470" y="278736"/>
                  </a:cubicBezTo>
                  <a:cubicBezTo>
                    <a:pt x="2386632" y="278492"/>
                    <a:pt x="2386143" y="287581"/>
                    <a:pt x="2392757" y="284632"/>
                  </a:cubicBezTo>
                  <a:cubicBezTo>
                    <a:pt x="2395207" y="283650"/>
                    <a:pt x="2397167" y="281930"/>
                    <a:pt x="2399371" y="280456"/>
                  </a:cubicBezTo>
                  <a:cubicBezTo>
                    <a:pt x="2396186" y="278492"/>
                    <a:pt x="2399615" y="271120"/>
                    <a:pt x="2393001" y="272348"/>
                  </a:cubicBezTo>
                  <a:close/>
                  <a:moveTo>
                    <a:pt x="687394" y="272348"/>
                  </a:moveTo>
                  <a:cubicBezTo>
                    <a:pt x="690578" y="288317"/>
                    <a:pt x="677597" y="270875"/>
                    <a:pt x="676861" y="278736"/>
                  </a:cubicBezTo>
                  <a:cubicBezTo>
                    <a:pt x="681024" y="278492"/>
                    <a:pt x="680535" y="287581"/>
                    <a:pt x="687149" y="284632"/>
                  </a:cubicBezTo>
                  <a:cubicBezTo>
                    <a:pt x="689599" y="283650"/>
                    <a:pt x="691559" y="281930"/>
                    <a:pt x="693763" y="280456"/>
                  </a:cubicBezTo>
                  <a:cubicBezTo>
                    <a:pt x="690578" y="278492"/>
                    <a:pt x="694008" y="271120"/>
                    <a:pt x="687394" y="272348"/>
                  </a:cubicBezTo>
                  <a:close/>
                  <a:moveTo>
                    <a:pt x="3143178" y="271016"/>
                  </a:moveTo>
                  <a:lnTo>
                    <a:pt x="3146372" y="277262"/>
                  </a:lnTo>
                  <a:cubicBezTo>
                    <a:pt x="3146126" y="280947"/>
                    <a:pt x="3144168" y="279227"/>
                    <a:pt x="3142943" y="279474"/>
                  </a:cubicBezTo>
                  <a:lnTo>
                    <a:pt x="3142856" y="279626"/>
                  </a:lnTo>
                  <a:lnTo>
                    <a:pt x="3140941" y="277619"/>
                  </a:lnTo>
                  <a:lnTo>
                    <a:pt x="3139741" y="277684"/>
                  </a:lnTo>
                  <a:lnTo>
                    <a:pt x="3139143" y="279407"/>
                  </a:lnTo>
                  <a:lnTo>
                    <a:pt x="3140597" y="279796"/>
                  </a:lnTo>
                  <a:lnTo>
                    <a:pt x="3142796" y="279723"/>
                  </a:lnTo>
                  <a:lnTo>
                    <a:pt x="3141136" y="282543"/>
                  </a:lnTo>
                  <a:cubicBezTo>
                    <a:pt x="3140371" y="283466"/>
                    <a:pt x="3139881" y="284387"/>
                    <a:pt x="3140983" y="285615"/>
                  </a:cubicBezTo>
                  <a:lnTo>
                    <a:pt x="3144302" y="284505"/>
                  </a:lnTo>
                  <a:lnTo>
                    <a:pt x="3146224" y="283159"/>
                  </a:lnTo>
                  <a:cubicBezTo>
                    <a:pt x="3150388" y="283159"/>
                    <a:pt x="3150877" y="279718"/>
                    <a:pt x="3148428" y="276771"/>
                  </a:cubicBezTo>
                  <a:close/>
                  <a:moveTo>
                    <a:pt x="4848644" y="269494"/>
                  </a:moveTo>
                  <a:lnTo>
                    <a:pt x="4850246" y="273823"/>
                  </a:lnTo>
                  <a:lnTo>
                    <a:pt x="4851532" y="276686"/>
                  </a:lnTo>
                  <a:lnTo>
                    <a:pt x="4851980" y="277262"/>
                  </a:lnTo>
                  <a:lnTo>
                    <a:pt x="4851875" y="277449"/>
                  </a:lnTo>
                  <a:lnTo>
                    <a:pt x="4851930" y="277570"/>
                  </a:lnTo>
                  <a:lnTo>
                    <a:pt x="4851757" y="277659"/>
                  </a:lnTo>
                  <a:lnTo>
                    <a:pt x="4850633" y="279658"/>
                  </a:lnTo>
                  <a:cubicBezTo>
                    <a:pt x="4849960" y="279718"/>
                    <a:pt x="4849163" y="279350"/>
                    <a:pt x="4848550" y="279474"/>
                  </a:cubicBezTo>
                  <a:lnTo>
                    <a:pt x="4848462" y="279626"/>
                  </a:lnTo>
                  <a:lnTo>
                    <a:pt x="4848307" y="279464"/>
                  </a:lnTo>
                  <a:lnTo>
                    <a:pt x="4848287" y="279474"/>
                  </a:lnTo>
                  <a:lnTo>
                    <a:pt x="4848024" y="279737"/>
                  </a:lnTo>
                  <a:lnTo>
                    <a:pt x="4848287" y="279472"/>
                  </a:lnTo>
                  <a:lnTo>
                    <a:pt x="4844733" y="277717"/>
                  </a:lnTo>
                  <a:lnTo>
                    <a:pt x="4842100" y="277859"/>
                  </a:lnTo>
                  <a:lnTo>
                    <a:pt x="4839832" y="278356"/>
                  </a:lnTo>
                  <a:lnTo>
                    <a:pt x="4841156" y="279732"/>
                  </a:lnTo>
                  <a:lnTo>
                    <a:pt x="4843090" y="280973"/>
                  </a:lnTo>
                  <a:lnTo>
                    <a:pt x="4846206" y="279796"/>
                  </a:lnTo>
                  <a:lnTo>
                    <a:pt x="4848024" y="279737"/>
                  </a:lnTo>
                  <a:lnTo>
                    <a:pt x="4848402" y="279723"/>
                  </a:lnTo>
                  <a:lnTo>
                    <a:pt x="4846744" y="282543"/>
                  </a:lnTo>
                  <a:lnTo>
                    <a:pt x="4846605" y="285352"/>
                  </a:lnTo>
                  <a:lnTo>
                    <a:pt x="4846702" y="285578"/>
                  </a:lnTo>
                  <a:lnTo>
                    <a:pt x="4852471" y="283650"/>
                  </a:lnTo>
                  <a:cubicBezTo>
                    <a:pt x="4853694" y="282175"/>
                    <a:pt x="4858351" y="283650"/>
                    <a:pt x="4856390" y="278492"/>
                  </a:cubicBezTo>
                  <a:close/>
                  <a:moveTo>
                    <a:pt x="1433870" y="269494"/>
                  </a:moveTo>
                  <a:lnTo>
                    <a:pt x="1435472" y="273823"/>
                  </a:lnTo>
                  <a:lnTo>
                    <a:pt x="1436760" y="276686"/>
                  </a:lnTo>
                  <a:lnTo>
                    <a:pt x="1437207" y="277262"/>
                  </a:lnTo>
                  <a:lnTo>
                    <a:pt x="1437101" y="277449"/>
                  </a:lnTo>
                  <a:lnTo>
                    <a:pt x="1437156" y="277570"/>
                  </a:lnTo>
                  <a:lnTo>
                    <a:pt x="1436983" y="277659"/>
                  </a:lnTo>
                  <a:lnTo>
                    <a:pt x="1435859" y="279658"/>
                  </a:lnTo>
                  <a:cubicBezTo>
                    <a:pt x="1435187" y="279718"/>
                    <a:pt x="1434389" y="279350"/>
                    <a:pt x="1433778" y="279474"/>
                  </a:cubicBezTo>
                  <a:lnTo>
                    <a:pt x="1433689" y="279626"/>
                  </a:lnTo>
                  <a:lnTo>
                    <a:pt x="1433533" y="279464"/>
                  </a:lnTo>
                  <a:lnTo>
                    <a:pt x="1433513" y="279474"/>
                  </a:lnTo>
                  <a:lnTo>
                    <a:pt x="1433251" y="279737"/>
                  </a:lnTo>
                  <a:lnTo>
                    <a:pt x="1433631" y="279723"/>
                  </a:lnTo>
                  <a:lnTo>
                    <a:pt x="1431971" y="282543"/>
                  </a:lnTo>
                  <a:lnTo>
                    <a:pt x="1431831" y="285352"/>
                  </a:lnTo>
                  <a:lnTo>
                    <a:pt x="1431927" y="285578"/>
                  </a:lnTo>
                  <a:lnTo>
                    <a:pt x="1437697" y="283650"/>
                  </a:lnTo>
                  <a:cubicBezTo>
                    <a:pt x="1438922" y="282175"/>
                    <a:pt x="1443576" y="283650"/>
                    <a:pt x="1441617" y="278492"/>
                  </a:cubicBezTo>
                  <a:close/>
                  <a:moveTo>
                    <a:pt x="5984630" y="268172"/>
                  </a:moveTo>
                  <a:cubicBezTo>
                    <a:pt x="5981691" y="273823"/>
                    <a:pt x="5990264" y="272595"/>
                    <a:pt x="5989774" y="277508"/>
                  </a:cubicBezTo>
                  <a:cubicBezTo>
                    <a:pt x="5989651" y="279350"/>
                    <a:pt x="5989099" y="279841"/>
                    <a:pt x="5988396" y="279902"/>
                  </a:cubicBezTo>
                  <a:lnTo>
                    <a:pt x="5986099" y="279718"/>
                  </a:lnTo>
                  <a:lnTo>
                    <a:pt x="5986345" y="279474"/>
                  </a:lnTo>
                  <a:cubicBezTo>
                    <a:pt x="5983895" y="275789"/>
                    <a:pt x="5980465" y="277508"/>
                    <a:pt x="5977282" y="277999"/>
                  </a:cubicBezTo>
                  <a:cubicBezTo>
                    <a:pt x="5978016" y="281438"/>
                    <a:pt x="5980221" y="282421"/>
                    <a:pt x="5983405" y="282421"/>
                  </a:cubicBezTo>
                  <a:cubicBezTo>
                    <a:pt x="5983895" y="285124"/>
                    <a:pt x="5983895" y="289300"/>
                    <a:pt x="5988304" y="286106"/>
                  </a:cubicBezTo>
                  <a:cubicBezTo>
                    <a:pt x="5991979" y="283403"/>
                    <a:pt x="5996632" y="279965"/>
                    <a:pt x="5993938" y="274805"/>
                  </a:cubicBezTo>
                  <a:cubicBezTo>
                    <a:pt x="5992468" y="271857"/>
                    <a:pt x="5989774" y="267681"/>
                    <a:pt x="5984630" y="268172"/>
                  </a:cubicBezTo>
                  <a:close/>
                  <a:moveTo>
                    <a:pt x="4279021" y="268172"/>
                  </a:moveTo>
                  <a:cubicBezTo>
                    <a:pt x="4276083" y="273823"/>
                    <a:pt x="4284656" y="272595"/>
                    <a:pt x="4284167" y="277508"/>
                  </a:cubicBezTo>
                  <a:cubicBezTo>
                    <a:pt x="4284043" y="279350"/>
                    <a:pt x="4283493" y="279841"/>
                    <a:pt x="4282787" y="279902"/>
                  </a:cubicBezTo>
                  <a:lnTo>
                    <a:pt x="4280491" y="279718"/>
                  </a:lnTo>
                  <a:lnTo>
                    <a:pt x="4280736" y="279474"/>
                  </a:lnTo>
                  <a:cubicBezTo>
                    <a:pt x="4278287" y="275789"/>
                    <a:pt x="4274857" y="277508"/>
                    <a:pt x="4271673" y="277999"/>
                  </a:cubicBezTo>
                  <a:cubicBezTo>
                    <a:pt x="4272409" y="281438"/>
                    <a:pt x="4274611" y="282421"/>
                    <a:pt x="4277796" y="282421"/>
                  </a:cubicBezTo>
                  <a:cubicBezTo>
                    <a:pt x="4278287" y="285124"/>
                    <a:pt x="4278287" y="289300"/>
                    <a:pt x="4282695" y="286106"/>
                  </a:cubicBezTo>
                  <a:cubicBezTo>
                    <a:pt x="4286369" y="283403"/>
                    <a:pt x="4291024" y="279965"/>
                    <a:pt x="4288332" y="274805"/>
                  </a:cubicBezTo>
                  <a:cubicBezTo>
                    <a:pt x="4286860" y="271857"/>
                    <a:pt x="4284167" y="267681"/>
                    <a:pt x="4279021" y="268172"/>
                  </a:cubicBezTo>
                  <a:close/>
                  <a:moveTo>
                    <a:pt x="2569856" y="268172"/>
                  </a:moveTo>
                  <a:cubicBezTo>
                    <a:pt x="2566916" y="273823"/>
                    <a:pt x="2575490" y="272595"/>
                    <a:pt x="2575000" y="277508"/>
                  </a:cubicBezTo>
                  <a:cubicBezTo>
                    <a:pt x="2574879" y="279350"/>
                    <a:pt x="2574327" y="279841"/>
                    <a:pt x="2573622" y="279902"/>
                  </a:cubicBezTo>
                  <a:lnTo>
                    <a:pt x="2571326" y="279718"/>
                  </a:lnTo>
                  <a:lnTo>
                    <a:pt x="2571571" y="279474"/>
                  </a:lnTo>
                  <a:cubicBezTo>
                    <a:pt x="2569122" y="275789"/>
                    <a:pt x="2565693" y="277508"/>
                    <a:pt x="2562508" y="277999"/>
                  </a:cubicBezTo>
                  <a:cubicBezTo>
                    <a:pt x="2563244" y="281438"/>
                    <a:pt x="2565446" y="282421"/>
                    <a:pt x="2568631" y="282421"/>
                  </a:cubicBezTo>
                  <a:cubicBezTo>
                    <a:pt x="2569122" y="285124"/>
                    <a:pt x="2569122" y="289300"/>
                    <a:pt x="2573530" y="286106"/>
                  </a:cubicBezTo>
                  <a:cubicBezTo>
                    <a:pt x="2577204" y="283403"/>
                    <a:pt x="2581857" y="279965"/>
                    <a:pt x="2579164" y="274805"/>
                  </a:cubicBezTo>
                  <a:cubicBezTo>
                    <a:pt x="2577694" y="271857"/>
                    <a:pt x="2575000" y="267681"/>
                    <a:pt x="2569856" y="268172"/>
                  </a:cubicBezTo>
                  <a:close/>
                  <a:moveTo>
                    <a:pt x="864247" y="268172"/>
                  </a:moveTo>
                  <a:cubicBezTo>
                    <a:pt x="861308" y="273823"/>
                    <a:pt x="869883" y="272595"/>
                    <a:pt x="869394" y="277508"/>
                  </a:cubicBezTo>
                  <a:cubicBezTo>
                    <a:pt x="869269" y="279350"/>
                    <a:pt x="868719" y="279841"/>
                    <a:pt x="868014" y="279902"/>
                  </a:cubicBezTo>
                  <a:lnTo>
                    <a:pt x="865718" y="279718"/>
                  </a:lnTo>
                  <a:lnTo>
                    <a:pt x="865963" y="279474"/>
                  </a:lnTo>
                  <a:cubicBezTo>
                    <a:pt x="863514" y="275789"/>
                    <a:pt x="860083" y="277508"/>
                    <a:pt x="856900" y="277999"/>
                  </a:cubicBezTo>
                  <a:cubicBezTo>
                    <a:pt x="857636" y="281438"/>
                    <a:pt x="859840" y="282421"/>
                    <a:pt x="863025" y="282421"/>
                  </a:cubicBezTo>
                  <a:cubicBezTo>
                    <a:pt x="863514" y="285124"/>
                    <a:pt x="863514" y="289300"/>
                    <a:pt x="867922" y="286106"/>
                  </a:cubicBezTo>
                  <a:cubicBezTo>
                    <a:pt x="871597" y="283403"/>
                    <a:pt x="876251" y="279965"/>
                    <a:pt x="873558" y="274805"/>
                  </a:cubicBezTo>
                  <a:cubicBezTo>
                    <a:pt x="872086" y="271857"/>
                    <a:pt x="869394" y="267681"/>
                    <a:pt x="864247" y="268172"/>
                  </a:cubicBezTo>
                  <a:close/>
                  <a:moveTo>
                    <a:pt x="5414632" y="267681"/>
                  </a:moveTo>
                  <a:cubicBezTo>
                    <a:pt x="5411447" y="273823"/>
                    <a:pt x="5420019" y="272595"/>
                    <a:pt x="5419530" y="277262"/>
                  </a:cubicBezTo>
                  <a:cubicBezTo>
                    <a:pt x="5419408" y="279104"/>
                    <a:pt x="5418858" y="279597"/>
                    <a:pt x="5418152" y="279658"/>
                  </a:cubicBezTo>
                  <a:lnTo>
                    <a:pt x="5416083" y="279491"/>
                  </a:lnTo>
                  <a:lnTo>
                    <a:pt x="5416102" y="279474"/>
                  </a:lnTo>
                  <a:cubicBezTo>
                    <a:pt x="5413651" y="275542"/>
                    <a:pt x="5410222" y="277999"/>
                    <a:pt x="5406791" y="277508"/>
                  </a:cubicBezTo>
                  <a:cubicBezTo>
                    <a:pt x="5408016" y="281438"/>
                    <a:pt x="5410222" y="282421"/>
                    <a:pt x="5413160" y="282421"/>
                  </a:cubicBezTo>
                  <a:cubicBezTo>
                    <a:pt x="5413651" y="285124"/>
                    <a:pt x="5413651" y="289300"/>
                    <a:pt x="5418060" y="286106"/>
                  </a:cubicBezTo>
                  <a:cubicBezTo>
                    <a:pt x="5421734" y="283403"/>
                    <a:pt x="5426390" y="279965"/>
                    <a:pt x="5423695" y="274805"/>
                  </a:cubicBezTo>
                  <a:cubicBezTo>
                    <a:pt x="5422225" y="271613"/>
                    <a:pt x="5419285" y="268172"/>
                    <a:pt x="5414632" y="267681"/>
                  </a:cubicBezTo>
                  <a:close/>
                  <a:moveTo>
                    <a:pt x="3709024" y="267681"/>
                  </a:moveTo>
                  <a:cubicBezTo>
                    <a:pt x="3705838" y="273823"/>
                    <a:pt x="3714411" y="272595"/>
                    <a:pt x="3713922" y="277262"/>
                  </a:cubicBezTo>
                  <a:cubicBezTo>
                    <a:pt x="3713800" y="279104"/>
                    <a:pt x="3713249" y="279597"/>
                    <a:pt x="3712544" y="279658"/>
                  </a:cubicBezTo>
                  <a:lnTo>
                    <a:pt x="3710474" y="279491"/>
                  </a:lnTo>
                  <a:lnTo>
                    <a:pt x="3710493" y="279474"/>
                  </a:lnTo>
                  <a:cubicBezTo>
                    <a:pt x="3708044" y="275542"/>
                    <a:pt x="3704613" y="277999"/>
                    <a:pt x="3701185" y="277508"/>
                  </a:cubicBezTo>
                  <a:cubicBezTo>
                    <a:pt x="3702409" y="281438"/>
                    <a:pt x="3704613" y="282421"/>
                    <a:pt x="3707553" y="282421"/>
                  </a:cubicBezTo>
                  <a:cubicBezTo>
                    <a:pt x="3708044" y="285124"/>
                    <a:pt x="3708044" y="289300"/>
                    <a:pt x="3712452" y="286106"/>
                  </a:cubicBezTo>
                  <a:cubicBezTo>
                    <a:pt x="3716128" y="283403"/>
                    <a:pt x="3720782" y="279965"/>
                    <a:pt x="3718085" y="274805"/>
                  </a:cubicBezTo>
                  <a:cubicBezTo>
                    <a:pt x="3716617" y="271613"/>
                    <a:pt x="3713676" y="268172"/>
                    <a:pt x="3709024" y="267681"/>
                  </a:cubicBezTo>
                  <a:close/>
                  <a:moveTo>
                    <a:pt x="1999858" y="267681"/>
                  </a:moveTo>
                  <a:cubicBezTo>
                    <a:pt x="1996673" y="273823"/>
                    <a:pt x="2005246" y="272595"/>
                    <a:pt x="2004757" y="277262"/>
                  </a:cubicBezTo>
                  <a:cubicBezTo>
                    <a:pt x="2004635" y="279104"/>
                    <a:pt x="2004083" y="279597"/>
                    <a:pt x="2003379" y="279658"/>
                  </a:cubicBezTo>
                  <a:lnTo>
                    <a:pt x="2001309" y="279491"/>
                  </a:lnTo>
                  <a:lnTo>
                    <a:pt x="2001328" y="279474"/>
                  </a:lnTo>
                  <a:cubicBezTo>
                    <a:pt x="1998879" y="275542"/>
                    <a:pt x="1995448" y="277999"/>
                    <a:pt x="1992018" y="277508"/>
                  </a:cubicBezTo>
                  <a:cubicBezTo>
                    <a:pt x="1993244" y="281438"/>
                    <a:pt x="1995448" y="282421"/>
                    <a:pt x="1998388" y="282421"/>
                  </a:cubicBezTo>
                  <a:cubicBezTo>
                    <a:pt x="1998879" y="285124"/>
                    <a:pt x="1998879" y="289300"/>
                    <a:pt x="2003285" y="286106"/>
                  </a:cubicBezTo>
                  <a:cubicBezTo>
                    <a:pt x="2006961" y="283403"/>
                    <a:pt x="2011614" y="279965"/>
                    <a:pt x="2008920" y="274805"/>
                  </a:cubicBezTo>
                  <a:cubicBezTo>
                    <a:pt x="2007450" y="271613"/>
                    <a:pt x="2004511" y="268172"/>
                    <a:pt x="1999858" y="267681"/>
                  </a:cubicBezTo>
                  <a:close/>
                  <a:moveTo>
                    <a:pt x="294250" y="267681"/>
                  </a:moveTo>
                  <a:cubicBezTo>
                    <a:pt x="291064" y="273823"/>
                    <a:pt x="299639" y="272595"/>
                    <a:pt x="299148" y="277262"/>
                  </a:cubicBezTo>
                  <a:cubicBezTo>
                    <a:pt x="299026" y="279104"/>
                    <a:pt x="298476" y="279597"/>
                    <a:pt x="297770" y="279658"/>
                  </a:cubicBezTo>
                  <a:lnTo>
                    <a:pt x="295701" y="279491"/>
                  </a:lnTo>
                  <a:lnTo>
                    <a:pt x="295718" y="279474"/>
                  </a:lnTo>
                  <a:cubicBezTo>
                    <a:pt x="293269" y="275542"/>
                    <a:pt x="289840" y="277999"/>
                    <a:pt x="286411" y="277508"/>
                  </a:cubicBezTo>
                  <a:cubicBezTo>
                    <a:pt x="287636" y="281438"/>
                    <a:pt x="289840" y="282421"/>
                    <a:pt x="292780" y="282421"/>
                  </a:cubicBezTo>
                  <a:cubicBezTo>
                    <a:pt x="293269" y="285124"/>
                    <a:pt x="293269" y="289300"/>
                    <a:pt x="297679" y="286106"/>
                  </a:cubicBezTo>
                  <a:cubicBezTo>
                    <a:pt x="301353" y="283403"/>
                    <a:pt x="306008" y="279965"/>
                    <a:pt x="303313" y="274805"/>
                  </a:cubicBezTo>
                  <a:cubicBezTo>
                    <a:pt x="301843" y="271613"/>
                    <a:pt x="298903" y="268172"/>
                    <a:pt x="294250" y="267681"/>
                  </a:cubicBezTo>
                  <a:close/>
                  <a:moveTo>
                    <a:pt x="5229939" y="267189"/>
                  </a:moveTo>
                  <a:cubicBezTo>
                    <a:pt x="5231899" y="270383"/>
                    <a:pt x="5234103" y="273823"/>
                    <a:pt x="5236309" y="277017"/>
                  </a:cubicBezTo>
                  <a:cubicBezTo>
                    <a:pt x="5237041" y="277999"/>
                    <a:pt x="5241941" y="278490"/>
                    <a:pt x="5236798" y="279718"/>
                  </a:cubicBezTo>
                  <a:cubicBezTo>
                    <a:pt x="5232631" y="280456"/>
                    <a:pt x="5231899" y="282421"/>
                    <a:pt x="5233124" y="285369"/>
                  </a:cubicBezTo>
                  <a:cubicBezTo>
                    <a:pt x="5234348" y="288072"/>
                    <a:pt x="5235816" y="285369"/>
                    <a:pt x="5236798" y="284632"/>
                  </a:cubicBezTo>
                  <a:cubicBezTo>
                    <a:pt x="5239001" y="282912"/>
                    <a:pt x="5243411" y="284141"/>
                    <a:pt x="5243167" y="278981"/>
                  </a:cubicBezTo>
                  <a:cubicBezTo>
                    <a:pt x="5242676" y="270875"/>
                    <a:pt x="5234103" y="271120"/>
                    <a:pt x="5229939" y="267189"/>
                  </a:cubicBezTo>
                  <a:close/>
                  <a:moveTo>
                    <a:pt x="3524330" y="267189"/>
                  </a:moveTo>
                  <a:cubicBezTo>
                    <a:pt x="3526291" y="270383"/>
                    <a:pt x="3528495" y="273823"/>
                    <a:pt x="3530700" y="277017"/>
                  </a:cubicBezTo>
                  <a:cubicBezTo>
                    <a:pt x="3531434" y="277999"/>
                    <a:pt x="3536333" y="278490"/>
                    <a:pt x="3531189" y="279718"/>
                  </a:cubicBezTo>
                  <a:cubicBezTo>
                    <a:pt x="3527024" y="280456"/>
                    <a:pt x="3526291" y="282421"/>
                    <a:pt x="3527515" y="285369"/>
                  </a:cubicBezTo>
                  <a:cubicBezTo>
                    <a:pt x="3528740" y="288072"/>
                    <a:pt x="3530210" y="285369"/>
                    <a:pt x="3531189" y="284632"/>
                  </a:cubicBezTo>
                  <a:cubicBezTo>
                    <a:pt x="3533393" y="282912"/>
                    <a:pt x="3537801" y="284141"/>
                    <a:pt x="3537558" y="278981"/>
                  </a:cubicBezTo>
                  <a:cubicBezTo>
                    <a:pt x="3537069" y="270875"/>
                    <a:pt x="3528495" y="271120"/>
                    <a:pt x="3524330" y="267189"/>
                  </a:cubicBezTo>
                  <a:close/>
                  <a:moveTo>
                    <a:pt x="1815165" y="267189"/>
                  </a:moveTo>
                  <a:cubicBezTo>
                    <a:pt x="1817125" y="270383"/>
                    <a:pt x="1819329" y="273823"/>
                    <a:pt x="1821534" y="277017"/>
                  </a:cubicBezTo>
                  <a:cubicBezTo>
                    <a:pt x="1822269" y="277999"/>
                    <a:pt x="1827168" y="278490"/>
                    <a:pt x="1822024" y="279718"/>
                  </a:cubicBezTo>
                  <a:cubicBezTo>
                    <a:pt x="1817859" y="280456"/>
                    <a:pt x="1817125" y="282421"/>
                    <a:pt x="1818350" y="285369"/>
                  </a:cubicBezTo>
                  <a:cubicBezTo>
                    <a:pt x="1819573" y="288072"/>
                    <a:pt x="1821045" y="285369"/>
                    <a:pt x="1822024" y="284632"/>
                  </a:cubicBezTo>
                  <a:cubicBezTo>
                    <a:pt x="1824228" y="282912"/>
                    <a:pt x="1828638" y="284141"/>
                    <a:pt x="1828393" y="278981"/>
                  </a:cubicBezTo>
                  <a:cubicBezTo>
                    <a:pt x="1827904" y="270875"/>
                    <a:pt x="1819329" y="271120"/>
                    <a:pt x="1815165" y="267189"/>
                  </a:cubicBezTo>
                  <a:close/>
                  <a:moveTo>
                    <a:pt x="109557" y="267189"/>
                  </a:moveTo>
                  <a:cubicBezTo>
                    <a:pt x="111517" y="270383"/>
                    <a:pt x="113721" y="273823"/>
                    <a:pt x="115925" y="277017"/>
                  </a:cubicBezTo>
                  <a:cubicBezTo>
                    <a:pt x="116661" y="277999"/>
                    <a:pt x="121559" y="278490"/>
                    <a:pt x="116416" y="279718"/>
                  </a:cubicBezTo>
                  <a:cubicBezTo>
                    <a:pt x="112251" y="280456"/>
                    <a:pt x="111517" y="282421"/>
                    <a:pt x="112742" y="285369"/>
                  </a:cubicBezTo>
                  <a:cubicBezTo>
                    <a:pt x="113966" y="288072"/>
                    <a:pt x="115436" y="285369"/>
                    <a:pt x="116416" y="284632"/>
                  </a:cubicBezTo>
                  <a:cubicBezTo>
                    <a:pt x="118620" y="282912"/>
                    <a:pt x="123029" y="284141"/>
                    <a:pt x="122784" y="278981"/>
                  </a:cubicBezTo>
                  <a:cubicBezTo>
                    <a:pt x="122294" y="270875"/>
                    <a:pt x="113721" y="271120"/>
                    <a:pt x="109557" y="267189"/>
                  </a:cubicBezTo>
                  <a:close/>
                  <a:moveTo>
                    <a:pt x="5048690" y="266967"/>
                  </a:moveTo>
                  <a:lnTo>
                    <a:pt x="5055534" y="277017"/>
                  </a:lnTo>
                  <a:lnTo>
                    <a:pt x="5055230" y="278691"/>
                  </a:lnTo>
                  <a:lnTo>
                    <a:pt x="5055513" y="279474"/>
                  </a:lnTo>
                  <a:lnTo>
                    <a:pt x="5054301" y="281146"/>
                  </a:lnTo>
                  <a:lnTo>
                    <a:pt x="5052238" y="285110"/>
                  </a:lnTo>
                  <a:lnTo>
                    <a:pt x="5052580" y="285233"/>
                  </a:lnTo>
                  <a:lnTo>
                    <a:pt x="5058305" y="283592"/>
                  </a:lnTo>
                  <a:lnTo>
                    <a:pt x="5059061" y="283207"/>
                  </a:lnTo>
                  <a:lnTo>
                    <a:pt x="5061243" y="278830"/>
                  </a:lnTo>
                  <a:lnTo>
                    <a:pt x="5061334" y="277725"/>
                  </a:lnTo>
                  <a:lnTo>
                    <a:pt x="5048731" y="266992"/>
                  </a:lnTo>
                  <a:close/>
                  <a:moveTo>
                    <a:pt x="1633916" y="266967"/>
                  </a:moveTo>
                  <a:lnTo>
                    <a:pt x="1640759" y="277017"/>
                  </a:lnTo>
                  <a:lnTo>
                    <a:pt x="1640457" y="278691"/>
                  </a:lnTo>
                  <a:lnTo>
                    <a:pt x="1640739" y="279474"/>
                  </a:lnTo>
                  <a:lnTo>
                    <a:pt x="1639526" y="281146"/>
                  </a:lnTo>
                  <a:lnTo>
                    <a:pt x="1637466" y="285110"/>
                  </a:lnTo>
                  <a:lnTo>
                    <a:pt x="1637807" y="285233"/>
                  </a:lnTo>
                  <a:lnTo>
                    <a:pt x="1643531" y="283592"/>
                  </a:lnTo>
                  <a:lnTo>
                    <a:pt x="1644285" y="283207"/>
                  </a:lnTo>
                  <a:lnTo>
                    <a:pt x="1646471" y="278830"/>
                  </a:lnTo>
                  <a:lnTo>
                    <a:pt x="1646561" y="277725"/>
                  </a:lnTo>
                  <a:lnTo>
                    <a:pt x="1633957" y="266992"/>
                  </a:lnTo>
                  <a:close/>
                  <a:moveTo>
                    <a:pt x="6754264" y="266944"/>
                  </a:moveTo>
                  <a:cubicBezTo>
                    <a:pt x="6756223" y="270138"/>
                    <a:pt x="6758428" y="273330"/>
                    <a:pt x="6760142" y="276771"/>
                  </a:cubicBezTo>
                  <a:cubicBezTo>
                    <a:pt x="6760632" y="277754"/>
                    <a:pt x="6765776" y="277999"/>
                    <a:pt x="6761123" y="279474"/>
                  </a:cubicBezTo>
                  <a:cubicBezTo>
                    <a:pt x="6757692" y="280702"/>
                    <a:pt x="6755732" y="281930"/>
                    <a:pt x="6757202" y="284878"/>
                  </a:cubicBezTo>
                  <a:cubicBezTo>
                    <a:pt x="6758674" y="288072"/>
                    <a:pt x="6761366" y="284632"/>
                    <a:pt x="6762837" y="284141"/>
                  </a:cubicBezTo>
                  <a:cubicBezTo>
                    <a:pt x="6765286" y="282912"/>
                    <a:pt x="6768960" y="282668"/>
                    <a:pt x="6767001" y="277017"/>
                  </a:cubicBezTo>
                  <a:cubicBezTo>
                    <a:pt x="6765042" y="270383"/>
                    <a:pt x="6757202" y="271366"/>
                    <a:pt x="6754264" y="266944"/>
                  </a:cubicBezTo>
                  <a:close/>
                  <a:moveTo>
                    <a:pt x="6371405" y="266944"/>
                  </a:moveTo>
                  <a:cubicBezTo>
                    <a:pt x="6368222" y="273330"/>
                    <a:pt x="6376549" y="272348"/>
                    <a:pt x="6376060" y="277017"/>
                  </a:cubicBezTo>
                  <a:cubicBezTo>
                    <a:pt x="6376060" y="280947"/>
                    <a:pt x="6374100" y="279227"/>
                    <a:pt x="6372875" y="279474"/>
                  </a:cubicBezTo>
                  <a:lnTo>
                    <a:pt x="6372789" y="279622"/>
                  </a:lnTo>
                  <a:lnTo>
                    <a:pt x="6370973" y="277608"/>
                  </a:lnTo>
                  <a:cubicBezTo>
                    <a:pt x="6368850" y="276524"/>
                    <a:pt x="6366139" y="277999"/>
                    <a:pt x="6363567" y="277262"/>
                  </a:cubicBezTo>
                  <a:cubicBezTo>
                    <a:pt x="6365405" y="282973"/>
                    <a:pt x="6368068" y="280671"/>
                    <a:pt x="6370526" y="279784"/>
                  </a:cubicBezTo>
                  <a:lnTo>
                    <a:pt x="6372730" y="279723"/>
                  </a:lnTo>
                  <a:lnTo>
                    <a:pt x="6371070" y="282543"/>
                  </a:lnTo>
                  <a:cubicBezTo>
                    <a:pt x="6370303" y="283466"/>
                    <a:pt x="6369814" y="284387"/>
                    <a:pt x="6370916" y="285615"/>
                  </a:cubicBezTo>
                  <a:cubicBezTo>
                    <a:pt x="6371651" y="286351"/>
                    <a:pt x="6375570" y="285123"/>
                    <a:pt x="6376795" y="283650"/>
                  </a:cubicBezTo>
                  <a:cubicBezTo>
                    <a:pt x="6378021" y="282175"/>
                    <a:pt x="6382429" y="283650"/>
                    <a:pt x="6380716" y="278492"/>
                  </a:cubicBezTo>
                  <a:cubicBezTo>
                    <a:pt x="6379000" y="273086"/>
                    <a:pt x="6376795" y="269645"/>
                    <a:pt x="6371405" y="266944"/>
                  </a:cubicBezTo>
                  <a:close/>
                  <a:moveTo>
                    <a:pt x="4665797" y="266944"/>
                  </a:moveTo>
                  <a:cubicBezTo>
                    <a:pt x="4662613" y="273330"/>
                    <a:pt x="4670943" y="272348"/>
                    <a:pt x="4670453" y="277017"/>
                  </a:cubicBezTo>
                  <a:cubicBezTo>
                    <a:pt x="4670453" y="280947"/>
                    <a:pt x="4668492" y="279227"/>
                    <a:pt x="4667269" y="279474"/>
                  </a:cubicBezTo>
                  <a:lnTo>
                    <a:pt x="4667181" y="279622"/>
                  </a:lnTo>
                  <a:lnTo>
                    <a:pt x="4665365" y="277608"/>
                  </a:lnTo>
                  <a:cubicBezTo>
                    <a:pt x="4663242" y="276524"/>
                    <a:pt x="4660530" y="277999"/>
                    <a:pt x="4657960" y="277262"/>
                  </a:cubicBezTo>
                  <a:cubicBezTo>
                    <a:pt x="4659797" y="282973"/>
                    <a:pt x="4662461" y="280671"/>
                    <a:pt x="4664916" y="279784"/>
                  </a:cubicBezTo>
                  <a:lnTo>
                    <a:pt x="4667121" y="279723"/>
                  </a:lnTo>
                  <a:lnTo>
                    <a:pt x="4665460" y="282543"/>
                  </a:lnTo>
                  <a:cubicBezTo>
                    <a:pt x="4664695" y="283466"/>
                    <a:pt x="4664204" y="284387"/>
                    <a:pt x="4665306" y="285615"/>
                  </a:cubicBezTo>
                  <a:cubicBezTo>
                    <a:pt x="4666042" y="286351"/>
                    <a:pt x="4669961" y="285123"/>
                    <a:pt x="4671186" y="283650"/>
                  </a:cubicBezTo>
                  <a:cubicBezTo>
                    <a:pt x="4672411" y="282175"/>
                    <a:pt x="4676821" y="283650"/>
                    <a:pt x="4675106" y="278492"/>
                  </a:cubicBezTo>
                  <a:cubicBezTo>
                    <a:pt x="4673392" y="273086"/>
                    <a:pt x="4671186" y="269645"/>
                    <a:pt x="4665797" y="266944"/>
                  </a:cubicBezTo>
                  <a:close/>
                  <a:moveTo>
                    <a:pt x="2956632" y="266944"/>
                  </a:moveTo>
                  <a:cubicBezTo>
                    <a:pt x="2953448" y="273330"/>
                    <a:pt x="2961778" y="272348"/>
                    <a:pt x="2961289" y="277017"/>
                  </a:cubicBezTo>
                  <a:cubicBezTo>
                    <a:pt x="2961289" y="280947"/>
                    <a:pt x="2959328" y="279227"/>
                    <a:pt x="2958101" y="279474"/>
                  </a:cubicBezTo>
                  <a:lnTo>
                    <a:pt x="2958014" y="279622"/>
                  </a:lnTo>
                  <a:lnTo>
                    <a:pt x="2956199" y="277608"/>
                  </a:lnTo>
                  <a:cubicBezTo>
                    <a:pt x="2954076" y="276524"/>
                    <a:pt x="2951365" y="277999"/>
                    <a:pt x="2948793" y="277262"/>
                  </a:cubicBezTo>
                  <a:cubicBezTo>
                    <a:pt x="2950631" y="282973"/>
                    <a:pt x="2953295" y="280671"/>
                    <a:pt x="2955752" y="279784"/>
                  </a:cubicBezTo>
                  <a:lnTo>
                    <a:pt x="2957956" y="279723"/>
                  </a:lnTo>
                  <a:lnTo>
                    <a:pt x="2956296" y="282543"/>
                  </a:lnTo>
                  <a:cubicBezTo>
                    <a:pt x="2955530" y="283466"/>
                    <a:pt x="2955039" y="284387"/>
                    <a:pt x="2956141" y="285615"/>
                  </a:cubicBezTo>
                  <a:cubicBezTo>
                    <a:pt x="2956877" y="286351"/>
                    <a:pt x="2960796" y="285123"/>
                    <a:pt x="2962021" y="283650"/>
                  </a:cubicBezTo>
                  <a:cubicBezTo>
                    <a:pt x="2963246" y="282175"/>
                    <a:pt x="2967656" y="283650"/>
                    <a:pt x="2965942" y="278492"/>
                  </a:cubicBezTo>
                  <a:cubicBezTo>
                    <a:pt x="2964225" y="273086"/>
                    <a:pt x="2962021" y="269645"/>
                    <a:pt x="2956632" y="266944"/>
                  </a:cubicBezTo>
                  <a:close/>
                  <a:moveTo>
                    <a:pt x="1251025" y="266944"/>
                  </a:moveTo>
                  <a:cubicBezTo>
                    <a:pt x="1247842" y="273330"/>
                    <a:pt x="1256169" y="272348"/>
                    <a:pt x="1255679" y="277017"/>
                  </a:cubicBezTo>
                  <a:cubicBezTo>
                    <a:pt x="1255679" y="280947"/>
                    <a:pt x="1253720" y="279227"/>
                    <a:pt x="1252495" y="279474"/>
                  </a:cubicBezTo>
                  <a:lnTo>
                    <a:pt x="1252407" y="279622"/>
                  </a:lnTo>
                  <a:lnTo>
                    <a:pt x="1250591" y="277608"/>
                  </a:lnTo>
                  <a:cubicBezTo>
                    <a:pt x="1248468" y="276524"/>
                    <a:pt x="1245759" y="277999"/>
                    <a:pt x="1243185" y="277262"/>
                  </a:cubicBezTo>
                  <a:cubicBezTo>
                    <a:pt x="1245023" y="282973"/>
                    <a:pt x="1247687" y="280671"/>
                    <a:pt x="1250144" y="279784"/>
                  </a:cubicBezTo>
                  <a:lnTo>
                    <a:pt x="1252348" y="279723"/>
                  </a:lnTo>
                  <a:lnTo>
                    <a:pt x="1250688" y="282543"/>
                  </a:lnTo>
                  <a:cubicBezTo>
                    <a:pt x="1249922" y="283466"/>
                    <a:pt x="1249433" y="284387"/>
                    <a:pt x="1250535" y="285615"/>
                  </a:cubicBezTo>
                  <a:cubicBezTo>
                    <a:pt x="1251269" y="286351"/>
                    <a:pt x="1255190" y="285123"/>
                    <a:pt x="1256412" y="283650"/>
                  </a:cubicBezTo>
                  <a:cubicBezTo>
                    <a:pt x="1257637" y="282175"/>
                    <a:pt x="1262048" y="283650"/>
                    <a:pt x="1260332" y="278492"/>
                  </a:cubicBezTo>
                  <a:cubicBezTo>
                    <a:pt x="1258617" y="273086"/>
                    <a:pt x="1256412" y="269645"/>
                    <a:pt x="1251025" y="266944"/>
                  </a:cubicBezTo>
                  <a:close/>
                  <a:moveTo>
                    <a:pt x="5615735" y="264978"/>
                  </a:moveTo>
                  <a:cubicBezTo>
                    <a:pt x="5618675" y="272104"/>
                    <a:pt x="5621124" y="277262"/>
                    <a:pt x="5627493" y="279965"/>
                  </a:cubicBezTo>
                  <a:lnTo>
                    <a:pt x="5619444" y="279965"/>
                  </a:lnTo>
                  <a:lnTo>
                    <a:pt x="5619409" y="279472"/>
                  </a:lnTo>
                  <a:lnTo>
                    <a:pt x="5619077" y="279656"/>
                  </a:lnTo>
                  <a:lnTo>
                    <a:pt x="5615980" y="277385"/>
                  </a:lnTo>
                  <a:cubicBezTo>
                    <a:pt x="5614939" y="276648"/>
                    <a:pt x="5613897" y="276033"/>
                    <a:pt x="5612795" y="275789"/>
                  </a:cubicBezTo>
                  <a:cubicBezTo>
                    <a:pt x="5611816" y="275542"/>
                    <a:pt x="5611816" y="278245"/>
                    <a:pt x="5612795" y="279718"/>
                  </a:cubicBezTo>
                  <a:cubicBezTo>
                    <a:pt x="5614020" y="281562"/>
                    <a:pt x="5615123" y="281684"/>
                    <a:pt x="5616195" y="281254"/>
                  </a:cubicBezTo>
                  <a:lnTo>
                    <a:pt x="5619077" y="279656"/>
                  </a:lnTo>
                  <a:lnTo>
                    <a:pt x="5619163" y="279718"/>
                  </a:lnTo>
                  <a:cubicBezTo>
                    <a:pt x="5619163" y="279718"/>
                    <a:pt x="5619409" y="279472"/>
                    <a:pt x="5619409" y="279472"/>
                  </a:cubicBezTo>
                  <a:lnTo>
                    <a:pt x="5619164" y="279965"/>
                  </a:lnTo>
                  <a:lnTo>
                    <a:pt x="5619444" y="279965"/>
                  </a:lnTo>
                  <a:lnTo>
                    <a:pt x="5619899" y="286597"/>
                  </a:lnTo>
                  <a:cubicBezTo>
                    <a:pt x="5624064" y="285123"/>
                    <a:pt x="5628472" y="284141"/>
                    <a:pt x="5631901" y="281684"/>
                  </a:cubicBezTo>
                  <a:cubicBezTo>
                    <a:pt x="5633861" y="280209"/>
                    <a:pt x="5631410" y="276524"/>
                    <a:pt x="5629697" y="275051"/>
                  </a:cubicBezTo>
                  <a:cubicBezTo>
                    <a:pt x="5625778" y="271857"/>
                    <a:pt x="5621613" y="269154"/>
                    <a:pt x="5615735" y="264978"/>
                  </a:cubicBezTo>
                  <a:close/>
                  <a:moveTo>
                    <a:pt x="3910128" y="264978"/>
                  </a:moveTo>
                  <a:cubicBezTo>
                    <a:pt x="3913066" y="272104"/>
                    <a:pt x="3915516" y="277262"/>
                    <a:pt x="3921884" y="279965"/>
                  </a:cubicBezTo>
                  <a:lnTo>
                    <a:pt x="3913836" y="279965"/>
                  </a:lnTo>
                  <a:lnTo>
                    <a:pt x="3913802" y="279472"/>
                  </a:lnTo>
                  <a:lnTo>
                    <a:pt x="3913471" y="279656"/>
                  </a:lnTo>
                  <a:lnTo>
                    <a:pt x="3910372" y="277385"/>
                  </a:lnTo>
                  <a:cubicBezTo>
                    <a:pt x="3909333" y="276648"/>
                    <a:pt x="3908290" y="276033"/>
                    <a:pt x="3907189" y="275789"/>
                  </a:cubicBezTo>
                  <a:cubicBezTo>
                    <a:pt x="3906207" y="275542"/>
                    <a:pt x="3906207" y="278245"/>
                    <a:pt x="3907189" y="279718"/>
                  </a:cubicBezTo>
                  <a:cubicBezTo>
                    <a:pt x="3908413" y="281562"/>
                    <a:pt x="3909515" y="281684"/>
                    <a:pt x="3910586" y="281254"/>
                  </a:cubicBezTo>
                  <a:lnTo>
                    <a:pt x="3913471" y="279656"/>
                  </a:lnTo>
                  <a:lnTo>
                    <a:pt x="3913554" y="279718"/>
                  </a:lnTo>
                  <a:cubicBezTo>
                    <a:pt x="3913554" y="279718"/>
                    <a:pt x="3913802" y="279472"/>
                    <a:pt x="3913802" y="279472"/>
                  </a:cubicBezTo>
                  <a:lnTo>
                    <a:pt x="3913557" y="279965"/>
                  </a:lnTo>
                  <a:lnTo>
                    <a:pt x="3913836" y="279965"/>
                  </a:lnTo>
                  <a:lnTo>
                    <a:pt x="3914290" y="286597"/>
                  </a:lnTo>
                  <a:cubicBezTo>
                    <a:pt x="3918455" y="285123"/>
                    <a:pt x="3922864" y="284141"/>
                    <a:pt x="3926292" y="281684"/>
                  </a:cubicBezTo>
                  <a:cubicBezTo>
                    <a:pt x="3928255" y="280209"/>
                    <a:pt x="3925803" y="276524"/>
                    <a:pt x="3924090" y="275051"/>
                  </a:cubicBezTo>
                  <a:cubicBezTo>
                    <a:pt x="3920169" y="271857"/>
                    <a:pt x="3916006" y="269154"/>
                    <a:pt x="3910128" y="264978"/>
                  </a:cubicBezTo>
                  <a:close/>
                  <a:moveTo>
                    <a:pt x="2200961" y="264978"/>
                  </a:moveTo>
                  <a:cubicBezTo>
                    <a:pt x="2203901" y="272104"/>
                    <a:pt x="2206351" y="277262"/>
                    <a:pt x="2212719" y="279965"/>
                  </a:cubicBezTo>
                  <a:lnTo>
                    <a:pt x="2204669" y="279965"/>
                  </a:lnTo>
                  <a:lnTo>
                    <a:pt x="2204635" y="279472"/>
                  </a:lnTo>
                  <a:lnTo>
                    <a:pt x="2204306" y="279656"/>
                  </a:lnTo>
                  <a:lnTo>
                    <a:pt x="2201207" y="277385"/>
                  </a:lnTo>
                  <a:cubicBezTo>
                    <a:pt x="2200164" y="276648"/>
                    <a:pt x="2199123" y="276033"/>
                    <a:pt x="2198023" y="275789"/>
                  </a:cubicBezTo>
                  <a:cubicBezTo>
                    <a:pt x="2197042" y="275542"/>
                    <a:pt x="2197042" y="278245"/>
                    <a:pt x="2198023" y="279718"/>
                  </a:cubicBezTo>
                  <a:cubicBezTo>
                    <a:pt x="2199248" y="281562"/>
                    <a:pt x="2200350" y="281684"/>
                    <a:pt x="2201421" y="281254"/>
                  </a:cubicBezTo>
                  <a:lnTo>
                    <a:pt x="2204306" y="279656"/>
                  </a:lnTo>
                  <a:lnTo>
                    <a:pt x="2204389" y="279718"/>
                  </a:lnTo>
                  <a:cubicBezTo>
                    <a:pt x="2204389" y="279718"/>
                    <a:pt x="2204635" y="279472"/>
                    <a:pt x="2204635" y="279472"/>
                  </a:cubicBezTo>
                  <a:lnTo>
                    <a:pt x="2204390" y="279965"/>
                  </a:lnTo>
                  <a:lnTo>
                    <a:pt x="2204669" y="279965"/>
                  </a:lnTo>
                  <a:lnTo>
                    <a:pt x="2205124" y="286597"/>
                  </a:lnTo>
                  <a:cubicBezTo>
                    <a:pt x="2209290" y="285123"/>
                    <a:pt x="2213699" y="284141"/>
                    <a:pt x="2217127" y="281684"/>
                  </a:cubicBezTo>
                  <a:cubicBezTo>
                    <a:pt x="2219088" y="280209"/>
                    <a:pt x="2216638" y="276524"/>
                    <a:pt x="2214925" y="275051"/>
                  </a:cubicBezTo>
                  <a:cubicBezTo>
                    <a:pt x="2211004" y="271857"/>
                    <a:pt x="2206839" y="269154"/>
                    <a:pt x="2200961" y="264978"/>
                  </a:cubicBezTo>
                  <a:close/>
                  <a:moveTo>
                    <a:pt x="495353" y="264978"/>
                  </a:moveTo>
                  <a:cubicBezTo>
                    <a:pt x="498293" y="272104"/>
                    <a:pt x="500742" y="277262"/>
                    <a:pt x="507111" y="279965"/>
                  </a:cubicBezTo>
                  <a:lnTo>
                    <a:pt x="499062" y="279965"/>
                  </a:lnTo>
                  <a:lnTo>
                    <a:pt x="499027" y="279472"/>
                  </a:lnTo>
                  <a:lnTo>
                    <a:pt x="498697" y="279656"/>
                  </a:lnTo>
                  <a:lnTo>
                    <a:pt x="495598" y="277385"/>
                  </a:lnTo>
                  <a:cubicBezTo>
                    <a:pt x="494558" y="276648"/>
                    <a:pt x="493517" y="276033"/>
                    <a:pt x="492415" y="275789"/>
                  </a:cubicBezTo>
                  <a:cubicBezTo>
                    <a:pt x="491434" y="275542"/>
                    <a:pt x="491434" y="278245"/>
                    <a:pt x="492415" y="279718"/>
                  </a:cubicBezTo>
                  <a:cubicBezTo>
                    <a:pt x="493638" y="281562"/>
                    <a:pt x="494741" y="281684"/>
                    <a:pt x="495811" y="281254"/>
                  </a:cubicBezTo>
                  <a:lnTo>
                    <a:pt x="498697" y="279656"/>
                  </a:lnTo>
                  <a:lnTo>
                    <a:pt x="498782" y="279718"/>
                  </a:lnTo>
                  <a:cubicBezTo>
                    <a:pt x="498782" y="279718"/>
                    <a:pt x="499027" y="279472"/>
                    <a:pt x="499027" y="279472"/>
                  </a:cubicBezTo>
                  <a:lnTo>
                    <a:pt x="498784" y="279965"/>
                  </a:lnTo>
                  <a:lnTo>
                    <a:pt x="499062" y="279965"/>
                  </a:lnTo>
                  <a:lnTo>
                    <a:pt x="499517" y="286597"/>
                  </a:lnTo>
                  <a:cubicBezTo>
                    <a:pt x="503682" y="285123"/>
                    <a:pt x="508090" y="284141"/>
                    <a:pt x="511519" y="281684"/>
                  </a:cubicBezTo>
                  <a:cubicBezTo>
                    <a:pt x="513480" y="280209"/>
                    <a:pt x="511030" y="276524"/>
                    <a:pt x="509315" y="275051"/>
                  </a:cubicBezTo>
                  <a:cubicBezTo>
                    <a:pt x="505395" y="271857"/>
                    <a:pt x="501231" y="269154"/>
                    <a:pt x="495353" y="264978"/>
                  </a:cubicBezTo>
                  <a:close/>
                  <a:moveTo>
                    <a:pt x="6187693" y="264732"/>
                  </a:moveTo>
                  <a:cubicBezTo>
                    <a:pt x="6185489" y="270875"/>
                    <a:pt x="6190633" y="273086"/>
                    <a:pt x="6192346" y="276280"/>
                  </a:cubicBezTo>
                  <a:cubicBezTo>
                    <a:pt x="6195288" y="281807"/>
                    <a:pt x="6192301" y="280149"/>
                    <a:pt x="6190315" y="279492"/>
                  </a:cubicBezTo>
                  <a:lnTo>
                    <a:pt x="6189643" y="279483"/>
                  </a:lnTo>
                  <a:lnTo>
                    <a:pt x="6189654" y="279472"/>
                  </a:lnTo>
                  <a:lnTo>
                    <a:pt x="6189637" y="279483"/>
                  </a:lnTo>
                  <a:lnTo>
                    <a:pt x="6189409" y="279480"/>
                  </a:lnTo>
                  <a:lnTo>
                    <a:pt x="6189408" y="279472"/>
                  </a:lnTo>
                  <a:lnTo>
                    <a:pt x="6189073" y="279472"/>
                  </a:lnTo>
                  <a:lnTo>
                    <a:pt x="6186225" y="277385"/>
                  </a:lnTo>
                  <a:cubicBezTo>
                    <a:pt x="6185184" y="276648"/>
                    <a:pt x="6184142" y="276033"/>
                    <a:pt x="6183040" y="275789"/>
                  </a:cubicBezTo>
                  <a:cubicBezTo>
                    <a:pt x="6182060" y="275542"/>
                    <a:pt x="6182060" y="278245"/>
                    <a:pt x="6183040" y="279718"/>
                  </a:cubicBezTo>
                  <a:cubicBezTo>
                    <a:pt x="6184265" y="281562"/>
                    <a:pt x="6185367" y="281684"/>
                    <a:pt x="6186438" y="281254"/>
                  </a:cubicBezTo>
                  <a:lnTo>
                    <a:pt x="6189322" y="279656"/>
                  </a:lnTo>
                  <a:lnTo>
                    <a:pt x="6189408" y="279718"/>
                  </a:lnTo>
                  <a:lnTo>
                    <a:pt x="6189425" y="279703"/>
                  </a:lnTo>
                  <a:lnTo>
                    <a:pt x="6189899" y="286351"/>
                  </a:lnTo>
                  <a:cubicBezTo>
                    <a:pt x="6193082" y="284878"/>
                    <a:pt x="6196513" y="283650"/>
                    <a:pt x="6199451" y="281684"/>
                  </a:cubicBezTo>
                  <a:cubicBezTo>
                    <a:pt x="6202146" y="279965"/>
                    <a:pt x="6198962" y="277754"/>
                    <a:pt x="6198471" y="277017"/>
                  </a:cubicBezTo>
                  <a:cubicBezTo>
                    <a:pt x="6195531" y="272841"/>
                    <a:pt x="6191612" y="269154"/>
                    <a:pt x="6187693" y="264732"/>
                  </a:cubicBezTo>
                  <a:close/>
                  <a:moveTo>
                    <a:pt x="4482084" y="264732"/>
                  </a:moveTo>
                  <a:cubicBezTo>
                    <a:pt x="4479881" y="270875"/>
                    <a:pt x="4485025" y="273086"/>
                    <a:pt x="4486740" y="276280"/>
                  </a:cubicBezTo>
                  <a:cubicBezTo>
                    <a:pt x="4489678" y="281807"/>
                    <a:pt x="4486693" y="280149"/>
                    <a:pt x="4484707" y="279492"/>
                  </a:cubicBezTo>
                  <a:lnTo>
                    <a:pt x="4484035" y="279483"/>
                  </a:lnTo>
                  <a:lnTo>
                    <a:pt x="4484046" y="279472"/>
                  </a:lnTo>
                  <a:lnTo>
                    <a:pt x="4484028" y="279483"/>
                  </a:lnTo>
                  <a:lnTo>
                    <a:pt x="4483800" y="279480"/>
                  </a:lnTo>
                  <a:lnTo>
                    <a:pt x="4483800" y="279472"/>
                  </a:lnTo>
                  <a:lnTo>
                    <a:pt x="4483465" y="279472"/>
                  </a:lnTo>
                  <a:lnTo>
                    <a:pt x="4480615" y="277385"/>
                  </a:lnTo>
                  <a:cubicBezTo>
                    <a:pt x="4479574" y="276648"/>
                    <a:pt x="4478534" y="276033"/>
                    <a:pt x="4477431" y="275789"/>
                  </a:cubicBezTo>
                  <a:cubicBezTo>
                    <a:pt x="4476450" y="275542"/>
                    <a:pt x="4476450" y="278245"/>
                    <a:pt x="4477431" y="279718"/>
                  </a:cubicBezTo>
                  <a:cubicBezTo>
                    <a:pt x="4478656" y="281562"/>
                    <a:pt x="4479758" y="281684"/>
                    <a:pt x="4480830" y="281254"/>
                  </a:cubicBezTo>
                  <a:lnTo>
                    <a:pt x="4483714" y="279656"/>
                  </a:lnTo>
                  <a:lnTo>
                    <a:pt x="4483800" y="279718"/>
                  </a:lnTo>
                  <a:lnTo>
                    <a:pt x="4483816" y="279703"/>
                  </a:lnTo>
                  <a:lnTo>
                    <a:pt x="4484289" y="286351"/>
                  </a:lnTo>
                  <a:cubicBezTo>
                    <a:pt x="4487474" y="284878"/>
                    <a:pt x="4490903" y="283650"/>
                    <a:pt x="4493842" y="281684"/>
                  </a:cubicBezTo>
                  <a:cubicBezTo>
                    <a:pt x="4496538" y="279965"/>
                    <a:pt x="4493352" y="277754"/>
                    <a:pt x="4492863" y="277017"/>
                  </a:cubicBezTo>
                  <a:cubicBezTo>
                    <a:pt x="4489924" y="272841"/>
                    <a:pt x="4486004" y="269154"/>
                    <a:pt x="4482084" y="264732"/>
                  </a:cubicBezTo>
                  <a:close/>
                  <a:moveTo>
                    <a:pt x="2772919" y="264732"/>
                  </a:moveTo>
                  <a:cubicBezTo>
                    <a:pt x="2770716" y="270875"/>
                    <a:pt x="2775860" y="273086"/>
                    <a:pt x="2777574" y="276280"/>
                  </a:cubicBezTo>
                  <a:cubicBezTo>
                    <a:pt x="2780513" y="281807"/>
                    <a:pt x="2777528" y="280149"/>
                    <a:pt x="2775541" y="279492"/>
                  </a:cubicBezTo>
                  <a:lnTo>
                    <a:pt x="2774871" y="279483"/>
                  </a:lnTo>
                  <a:lnTo>
                    <a:pt x="2774880" y="279472"/>
                  </a:lnTo>
                  <a:lnTo>
                    <a:pt x="2774863" y="279483"/>
                  </a:lnTo>
                  <a:lnTo>
                    <a:pt x="2774635" y="279480"/>
                  </a:lnTo>
                  <a:lnTo>
                    <a:pt x="2774635" y="279472"/>
                  </a:lnTo>
                  <a:lnTo>
                    <a:pt x="2774300" y="279472"/>
                  </a:lnTo>
                  <a:lnTo>
                    <a:pt x="2771451" y="277385"/>
                  </a:lnTo>
                  <a:cubicBezTo>
                    <a:pt x="2770409" y="276648"/>
                    <a:pt x="2769368" y="276033"/>
                    <a:pt x="2768266" y="275789"/>
                  </a:cubicBezTo>
                  <a:cubicBezTo>
                    <a:pt x="2767286" y="275542"/>
                    <a:pt x="2767286" y="278245"/>
                    <a:pt x="2768266" y="279718"/>
                  </a:cubicBezTo>
                  <a:cubicBezTo>
                    <a:pt x="2769491" y="281562"/>
                    <a:pt x="2770593" y="281684"/>
                    <a:pt x="2771664" y="281254"/>
                  </a:cubicBezTo>
                  <a:lnTo>
                    <a:pt x="2774550" y="279656"/>
                  </a:lnTo>
                  <a:lnTo>
                    <a:pt x="2774635" y="279718"/>
                  </a:lnTo>
                  <a:lnTo>
                    <a:pt x="2774651" y="279703"/>
                  </a:lnTo>
                  <a:lnTo>
                    <a:pt x="2775125" y="286351"/>
                  </a:lnTo>
                  <a:cubicBezTo>
                    <a:pt x="2778308" y="284878"/>
                    <a:pt x="2781739" y="283650"/>
                    <a:pt x="2784677" y="281684"/>
                  </a:cubicBezTo>
                  <a:cubicBezTo>
                    <a:pt x="2787372" y="279965"/>
                    <a:pt x="2784188" y="277754"/>
                    <a:pt x="2783698" y="277017"/>
                  </a:cubicBezTo>
                  <a:cubicBezTo>
                    <a:pt x="2780758" y="272841"/>
                    <a:pt x="2776839" y="269154"/>
                    <a:pt x="2772919" y="264732"/>
                  </a:cubicBezTo>
                  <a:close/>
                  <a:moveTo>
                    <a:pt x="1067313" y="264732"/>
                  </a:moveTo>
                  <a:cubicBezTo>
                    <a:pt x="1065109" y="270875"/>
                    <a:pt x="1070251" y="273086"/>
                    <a:pt x="1071966" y="276280"/>
                  </a:cubicBezTo>
                  <a:cubicBezTo>
                    <a:pt x="1074906" y="281807"/>
                    <a:pt x="1071920" y="280149"/>
                    <a:pt x="1069935" y="279492"/>
                  </a:cubicBezTo>
                  <a:lnTo>
                    <a:pt x="1069261" y="279483"/>
                  </a:lnTo>
                  <a:lnTo>
                    <a:pt x="1069272" y="279472"/>
                  </a:lnTo>
                  <a:lnTo>
                    <a:pt x="1069255" y="279483"/>
                  </a:lnTo>
                  <a:lnTo>
                    <a:pt x="1069027" y="279480"/>
                  </a:lnTo>
                  <a:lnTo>
                    <a:pt x="1069026" y="279472"/>
                  </a:lnTo>
                  <a:lnTo>
                    <a:pt x="1068691" y="279472"/>
                  </a:lnTo>
                  <a:lnTo>
                    <a:pt x="1065843" y="277385"/>
                  </a:lnTo>
                  <a:cubicBezTo>
                    <a:pt x="1064801" y="276648"/>
                    <a:pt x="1063760" y="276033"/>
                    <a:pt x="1062657" y="275789"/>
                  </a:cubicBezTo>
                  <a:cubicBezTo>
                    <a:pt x="1061678" y="275542"/>
                    <a:pt x="1061678" y="278245"/>
                    <a:pt x="1062657" y="279718"/>
                  </a:cubicBezTo>
                  <a:cubicBezTo>
                    <a:pt x="1063882" y="281562"/>
                    <a:pt x="1064984" y="281684"/>
                    <a:pt x="1066056" y="281254"/>
                  </a:cubicBezTo>
                  <a:lnTo>
                    <a:pt x="1068942" y="279656"/>
                  </a:lnTo>
                  <a:lnTo>
                    <a:pt x="1069026" y="279718"/>
                  </a:lnTo>
                  <a:lnTo>
                    <a:pt x="1069043" y="279703"/>
                  </a:lnTo>
                  <a:lnTo>
                    <a:pt x="1069515" y="286351"/>
                  </a:lnTo>
                  <a:cubicBezTo>
                    <a:pt x="1072700" y="284878"/>
                    <a:pt x="1076131" y="283650"/>
                    <a:pt x="1079069" y="281684"/>
                  </a:cubicBezTo>
                  <a:cubicBezTo>
                    <a:pt x="1081764" y="279965"/>
                    <a:pt x="1078578" y="277754"/>
                    <a:pt x="1078089" y="277017"/>
                  </a:cubicBezTo>
                  <a:cubicBezTo>
                    <a:pt x="1075150" y="272841"/>
                    <a:pt x="1071230" y="269154"/>
                    <a:pt x="1067313" y="264732"/>
                  </a:cubicBezTo>
                  <a:close/>
                  <a:moveTo>
                    <a:pt x="5604713" y="255152"/>
                  </a:moveTo>
                  <a:cubicBezTo>
                    <a:pt x="5605937" y="257853"/>
                    <a:pt x="5605937" y="261293"/>
                    <a:pt x="5609611" y="262275"/>
                  </a:cubicBezTo>
                  <a:cubicBezTo>
                    <a:pt x="5610100" y="262522"/>
                    <a:pt x="5611572" y="260802"/>
                    <a:pt x="5611572" y="260065"/>
                  </a:cubicBezTo>
                  <a:cubicBezTo>
                    <a:pt x="5610591" y="256380"/>
                    <a:pt x="5608142" y="254907"/>
                    <a:pt x="5604713" y="255152"/>
                  </a:cubicBezTo>
                  <a:close/>
                  <a:moveTo>
                    <a:pt x="3899105" y="255152"/>
                  </a:moveTo>
                  <a:cubicBezTo>
                    <a:pt x="3900327" y="257853"/>
                    <a:pt x="3900327" y="261293"/>
                    <a:pt x="3904003" y="262275"/>
                  </a:cubicBezTo>
                  <a:cubicBezTo>
                    <a:pt x="3904494" y="262522"/>
                    <a:pt x="3905964" y="260802"/>
                    <a:pt x="3905964" y="260065"/>
                  </a:cubicBezTo>
                  <a:cubicBezTo>
                    <a:pt x="3904984" y="256380"/>
                    <a:pt x="3902533" y="254907"/>
                    <a:pt x="3899105" y="255152"/>
                  </a:cubicBezTo>
                  <a:close/>
                  <a:moveTo>
                    <a:pt x="2189939" y="255152"/>
                  </a:moveTo>
                  <a:cubicBezTo>
                    <a:pt x="2191162" y="257853"/>
                    <a:pt x="2191162" y="261293"/>
                    <a:pt x="2194838" y="262275"/>
                  </a:cubicBezTo>
                  <a:cubicBezTo>
                    <a:pt x="2195327" y="262522"/>
                    <a:pt x="2196797" y="260802"/>
                    <a:pt x="2196797" y="260065"/>
                  </a:cubicBezTo>
                  <a:cubicBezTo>
                    <a:pt x="2195817" y="256380"/>
                    <a:pt x="2193368" y="254907"/>
                    <a:pt x="2189939" y="255152"/>
                  </a:cubicBezTo>
                  <a:close/>
                  <a:moveTo>
                    <a:pt x="484331" y="255152"/>
                  </a:moveTo>
                  <a:cubicBezTo>
                    <a:pt x="485556" y="257853"/>
                    <a:pt x="485556" y="261293"/>
                    <a:pt x="489230" y="262275"/>
                  </a:cubicBezTo>
                  <a:cubicBezTo>
                    <a:pt x="489720" y="262522"/>
                    <a:pt x="491190" y="260802"/>
                    <a:pt x="491190" y="260065"/>
                  </a:cubicBezTo>
                  <a:cubicBezTo>
                    <a:pt x="490209" y="256380"/>
                    <a:pt x="487762" y="254907"/>
                    <a:pt x="484331" y="255152"/>
                  </a:cubicBezTo>
                  <a:close/>
                  <a:moveTo>
                    <a:pt x="5395524" y="248273"/>
                  </a:moveTo>
                  <a:cubicBezTo>
                    <a:pt x="5398710" y="247782"/>
                    <a:pt x="5385236" y="262275"/>
                    <a:pt x="5398710" y="255398"/>
                  </a:cubicBezTo>
                  <a:cubicBezTo>
                    <a:pt x="5399443" y="251220"/>
                    <a:pt x="5397730" y="248764"/>
                    <a:pt x="5395524" y="248273"/>
                  </a:cubicBezTo>
                  <a:close/>
                  <a:moveTo>
                    <a:pt x="3689916" y="248273"/>
                  </a:moveTo>
                  <a:cubicBezTo>
                    <a:pt x="3693101" y="247782"/>
                    <a:pt x="3679628" y="262275"/>
                    <a:pt x="3693101" y="255398"/>
                  </a:cubicBezTo>
                  <a:cubicBezTo>
                    <a:pt x="3693837" y="251220"/>
                    <a:pt x="3692121" y="248764"/>
                    <a:pt x="3689916" y="248273"/>
                  </a:cubicBezTo>
                  <a:close/>
                  <a:moveTo>
                    <a:pt x="1980751" y="248273"/>
                  </a:moveTo>
                  <a:cubicBezTo>
                    <a:pt x="1983936" y="247782"/>
                    <a:pt x="1970463" y="262275"/>
                    <a:pt x="1983936" y="255398"/>
                  </a:cubicBezTo>
                  <a:cubicBezTo>
                    <a:pt x="1984669" y="251220"/>
                    <a:pt x="1982956" y="248764"/>
                    <a:pt x="1980751" y="248273"/>
                  </a:cubicBezTo>
                  <a:close/>
                  <a:moveTo>
                    <a:pt x="275142" y="248273"/>
                  </a:moveTo>
                  <a:cubicBezTo>
                    <a:pt x="278327" y="247782"/>
                    <a:pt x="264856" y="262275"/>
                    <a:pt x="278327" y="255398"/>
                  </a:cubicBezTo>
                  <a:cubicBezTo>
                    <a:pt x="279062" y="251220"/>
                    <a:pt x="277348" y="248764"/>
                    <a:pt x="275142" y="248273"/>
                  </a:cubicBezTo>
                  <a:close/>
                  <a:moveTo>
                    <a:pt x="6310230" y="227821"/>
                  </a:moveTo>
                  <a:cubicBezTo>
                    <a:pt x="6306249" y="227329"/>
                    <a:pt x="6302085" y="229110"/>
                    <a:pt x="6298167" y="233286"/>
                  </a:cubicBezTo>
                  <a:cubicBezTo>
                    <a:pt x="6284694" y="247782"/>
                    <a:pt x="6268772" y="259820"/>
                    <a:pt x="6257993" y="277999"/>
                  </a:cubicBezTo>
                  <a:cubicBezTo>
                    <a:pt x="6292532" y="274314"/>
                    <a:pt x="6326334" y="273577"/>
                    <a:pt x="6362099" y="278245"/>
                  </a:cubicBezTo>
                  <a:cubicBezTo>
                    <a:pt x="6346910" y="262275"/>
                    <a:pt x="6331480" y="251711"/>
                    <a:pt x="6321192" y="235989"/>
                  </a:cubicBezTo>
                  <a:cubicBezTo>
                    <a:pt x="6318007" y="231076"/>
                    <a:pt x="6314210" y="228312"/>
                    <a:pt x="6310230" y="227821"/>
                  </a:cubicBezTo>
                  <a:close/>
                  <a:moveTo>
                    <a:pt x="4604622" y="227821"/>
                  </a:moveTo>
                  <a:cubicBezTo>
                    <a:pt x="4600641" y="227329"/>
                    <a:pt x="4596478" y="229110"/>
                    <a:pt x="4592559" y="233286"/>
                  </a:cubicBezTo>
                  <a:cubicBezTo>
                    <a:pt x="4579086" y="247782"/>
                    <a:pt x="4563163" y="259820"/>
                    <a:pt x="4552387" y="277999"/>
                  </a:cubicBezTo>
                  <a:cubicBezTo>
                    <a:pt x="4586924" y="274314"/>
                    <a:pt x="4620726" y="273577"/>
                    <a:pt x="4656490" y="278245"/>
                  </a:cubicBezTo>
                  <a:cubicBezTo>
                    <a:pt x="4641304" y="262275"/>
                    <a:pt x="4625870" y="251711"/>
                    <a:pt x="4615584" y="235989"/>
                  </a:cubicBezTo>
                  <a:cubicBezTo>
                    <a:pt x="4612399" y="231076"/>
                    <a:pt x="4608602" y="228312"/>
                    <a:pt x="4604622" y="227821"/>
                  </a:cubicBezTo>
                  <a:close/>
                  <a:moveTo>
                    <a:pt x="2895456" y="227821"/>
                  </a:moveTo>
                  <a:cubicBezTo>
                    <a:pt x="2891476" y="227329"/>
                    <a:pt x="2887311" y="229110"/>
                    <a:pt x="2883392" y="233286"/>
                  </a:cubicBezTo>
                  <a:cubicBezTo>
                    <a:pt x="2869921" y="247782"/>
                    <a:pt x="2853998" y="259820"/>
                    <a:pt x="2843221" y="277999"/>
                  </a:cubicBezTo>
                  <a:cubicBezTo>
                    <a:pt x="2877757" y="274314"/>
                    <a:pt x="2911561" y="273577"/>
                    <a:pt x="2947325" y="278245"/>
                  </a:cubicBezTo>
                  <a:cubicBezTo>
                    <a:pt x="2932138" y="262275"/>
                    <a:pt x="2916705" y="251711"/>
                    <a:pt x="2906417" y="235989"/>
                  </a:cubicBezTo>
                  <a:cubicBezTo>
                    <a:pt x="2903234" y="231076"/>
                    <a:pt x="2899437" y="228312"/>
                    <a:pt x="2895456" y="227821"/>
                  </a:cubicBezTo>
                  <a:close/>
                  <a:moveTo>
                    <a:pt x="1189848" y="227821"/>
                  </a:moveTo>
                  <a:cubicBezTo>
                    <a:pt x="1185868" y="227329"/>
                    <a:pt x="1181705" y="229110"/>
                    <a:pt x="1177785" y="233286"/>
                  </a:cubicBezTo>
                  <a:cubicBezTo>
                    <a:pt x="1164312" y="247782"/>
                    <a:pt x="1148389" y="259820"/>
                    <a:pt x="1137613" y="277999"/>
                  </a:cubicBezTo>
                  <a:cubicBezTo>
                    <a:pt x="1172151" y="274314"/>
                    <a:pt x="1205954" y="273577"/>
                    <a:pt x="1241715" y="278245"/>
                  </a:cubicBezTo>
                  <a:cubicBezTo>
                    <a:pt x="1226530" y="262275"/>
                    <a:pt x="1211098" y="251711"/>
                    <a:pt x="1200810" y="235989"/>
                  </a:cubicBezTo>
                  <a:cubicBezTo>
                    <a:pt x="1197625" y="231076"/>
                    <a:pt x="1193829" y="228312"/>
                    <a:pt x="1189848" y="227821"/>
                  </a:cubicBezTo>
                  <a:close/>
                  <a:moveTo>
                    <a:pt x="5354373" y="227514"/>
                  </a:moveTo>
                  <a:cubicBezTo>
                    <a:pt x="5350576" y="227022"/>
                    <a:pt x="5346534" y="228496"/>
                    <a:pt x="5342860" y="232058"/>
                  </a:cubicBezTo>
                  <a:cubicBezTo>
                    <a:pt x="5328164" y="246061"/>
                    <a:pt x="5314200" y="260311"/>
                    <a:pt x="5300729" y="277999"/>
                  </a:cubicBezTo>
                  <a:cubicBezTo>
                    <a:pt x="5336246" y="273578"/>
                    <a:pt x="5369805" y="273823"/>
                    <a:pt x="5404832" y="277508"/>
                  </a:cubicBezTo>
                  <a:cubicBezTo>
                    <a:pt x="5391116" y="261049"/>
                    <a:pt x="5374460" y="251220"/>
                    <a:pt x="5364417" y="234761"/>
                  </a:cubicBezTo>
                  <a:cubicBezTo>
                    <a:pt x="5361722" y="230462"/>
                    <a:pt x="5358169" y="228005"/>
                    <a:pt x="5354373" y="227514"/>
                  </a:cubicBezTo>
                  <a:close/>
                  <a:moveTo>
                    <a:pt x="3648766" y="227514"/>
                  </a:moveTo>
                  <a:cubicBezTo>
                    <a:pt x="3644967" y="227022"/>
                    <a:pt x="3640928" y="228496"/>
                    <a:pt x="3637251" y="232058"/>
                  </a:cubicBezTo>
                  <a:cubicBezTo>
                    <a:pt x="3622555" y="246061"/>
                    <a:pt x="3608594" y="260311"/>
                    <a:pt x="3595120" y="277999"/>
                  </a:cubicBezTo>
                  <a:cubicBezTo>
                    <a:pt x="3630639" y="273578"/>
                    <a:pt x="3664198" y="273823"/>
                    <a:pt x="3699224" y="277508"/>
                  </a:cubicBezTo>
                  <a:cubicBezTo>
                    <a:pt x="3685507" y="261049"/>
                    <a:pt x="3668851" y="251220"/>
                    <a:pt x="3658808" y="234761"/>
                  </a:cubicBezTo>
                  <a:cubicBezTo>
                    <a:pt x="3656114" y="230462"/>
                    <a:pt x="3652561" y="228005"/>
                    <a:pt x="3648766" y="227514"/>
                  </a:cubicBezTo>
                  <a:close/>
                  <a:moveTo>
                    <a:pt x="1939599" y="227514"/>
                  </a:moveTo>
                  <a:cubicBezTo>
                    <a:pt x="1935802" y="227022"/>
                    <a:pt x="1931760" y="228496"/>
                    <a:pt x="1928086" y="232058"/>
                  </a:cubicBezTo>
                  <a:cubicBezTo>
                    <a:pt x="1913390" y="246061"/>
                    <a:pt x="1899427" y="260311"/>
                    <a:pt x="1885955" y="277999"/>
                  </a:cubicBezTo>
                  <a:cubicBezTo>
                    <a:pt x="1921472" y="273578"/>
                    <a:pt x="1955033" y="273823"/>
                    <a:pt x="1990057" y="277508"/>
                  </a:cubicBezTo>
                  <a:cubicBezTo>
                    <a:pt x="1976342" y="261049"/>
                    <a:pt x="1959686" y="251220"/>
                    <a:pt x="1949643" y="234761"/>
                  </a:cubicBezTo>
                  <a:cubicBezTo>
                    <a:pt x="1946947" y="230462"/>
                    <a:pt x="1943395" y="228005"/>
                    <a:pt x="1939599" y="227514"/>
                  </a:cubicBezTo>
                  <a:close/>
                  <a:moveTo>
                    <a:pt x="233991" y="227514"/>
                  </a:moveTo>
                  <a:cubicBezTo>
                    <a:pt x="230194" y="227022"/>
                    <a:pt x="226154" y="228496"/>
                    <a:pt x="222478" y="232058"/>
                  </a:cubicBezTo>
                  <a:cubicBezTo>
                    <a:pt x="207782" y="246061"/>
                    <a:pt x="193820" y="260311"/>
                    <a:pt x="180345" y="277999"/>
                  </a:cubicBezTo>
                  <a:cubicBezTo>
                    <a:pt x="215864" y="273578"/>
                    <a:pt x="249423" y="273823"/>
                    <a:pt x="284451" y="277508"/>
                  </a:cubicBezTo>
                  <a:cubicBezTo>
                    <a:pt x="270734" y="261049"/>
                    <a:pt x="254078" y="251220"/>
                    <a:pt x="244033" y="234761"/>
                  </a:cubicBezTo>
                  <a:cubicBezTo>
                    <a:pt x="241340" y="230462"/>
                    <a:pt x="237789" y="228005"/>
                    <a:pt x="233991" y="227514"/>
                  </a:cubicBezTo>
                  <a:close/>
                  <a:moveTo>
                    <a:pt x="3280556" y="227443"/>
                  </a:moveTo>
                  <a:lnTo>
                    <a:pt x="3277175" y="229357"/>
                  </a:lnTo>
                  <a:lnTo>
                    <a:pt x="3231325" y="273896"/>
                  </a:lnTo>
                  <a:lnTo>
                    <a:pt x="3230455" y="274807"/>
                  </a:lnTo>
                  <a:lnTo>
                    <a:pt x="3244188" y="275268"/>
                  </a:lnTo>
                  <a:lnTo>
                    <a:pt x="3279814" y="274590"/>
                  </a:lnTo>
                  <a:lnTo>
                    <a:pt x="3329504" y="278127"/>
                  </a:lnTo>
                  <a:lnTo>
                    <a:pt x="3331099" y="278180"/>
                  </a:lnTo>
                  <a:lnTo>
                    <a:pt x="3283150" y="229357"/>
                  </a:lnTo>
                  <a:close/>
                  <a:moveTo>
                    <a:pt x="6125600" y="226807"/>
                  </a:moveTo>
                  <a:cubicBezTo>
                    <a:pt x="6123639" y="226900"/>
                    <a:pt x="6121680" y="228252"/>
                    <a:pt x="6119352" y="230830"/>
                  </a:cubicBezTo>
                  <a:cubicBezTo>
                    <a:pt x="6105146" y="245816"/>
                    <a:pt x="6090448" y="260065"/>
                    <a:pt x="6076486" y="276033"/>
                  </a:cubicBezTo>
                  <a:cubicBezTo>
                    <a:pt x="6110045" y="275296"/>
                    <a:pt x="6143358" y="272841"/>
                    <a:pt x="6177896" y="277999"/>
                  </a:cubicBezTo>
                  <a:cubicBezTo>
                    <a:pt x="6161239" y="260802"/>
                    <a:pt x="6146296" y="245570"/>
                    <a:pt x="6131845" y="230339"/>
                  </a:cubicBezTo>
                  <a:cubicBezTo>
                    <a:pt x="6129517" y="227882"/>
                    <a:pt x="6127558" y="226715"/>
                    <a:pt x="6125600" y="226807"/>
                  </a:cubicBezTo>
                  <a:close/>
                  <a:moveTo>
                    <a:pt x="4419992" y="226807"/>
                  </a:moveTo>
                  <a:cubicBezTo>
                    <a:pt x="4418030" y="226900"/>
                    <a:pt x="4416072" y="228252"/>
                    <a:pt x="4413745" y="230830"/>
                  </a:cubicBezTo>
                  <a:cubicBezTo>
                    <a:pt x="4399538" y="245816"/>
                    <a:pt x="4384840" y="260065"/>
                    <a:pt x="4370876" y="276033"/>
                  </a:cubicBezTo>
                  <a:cubicBezTo>
                    <a:pt x="4404435" y="275296"/>
                    <a:pt x="4437748" y="272841"/>
                    <a:pt x="4472287" y="277999"/>
                  </a:cubicBezTo>
                  <a:cubicBezTo>
                    <a:pt x="4455631" y="260802"/>
                    <a:pt x="4440688" y="245570"/>
                    <a:pt x="4426237" y="230339"/>
                  </a:cubicBezTo>
                  <a:cubicBezTo>
                    <a:pt x="4423909" y="227882"/>
                    <a:pt x="4421950" y="226715"/>
                    <a:pt x="4419992" y="226807"/>
                  </a:cubicBezTo>
                  <a:close/>
                  <a:moveTo>
                    <a:pt x="2710824" y="226807"/>
                  </a:moveTo>
                  <a:cubicBezTo>
                    <a:pt x="2708865" y="226900"/>
                    <a:pt x="2706906" y="228252"/>
                    <a:pt x="2704580" y="230830"/>
                  </a:cubicBezTo>
                  <a:cubicBezTo>
                    <a:pt x="2690371" y="245816"/>
                    <a:pt x="2675674" y="260065"/>
                    <a:pt x="2661713" y="276033"/>
                  </a:cubicBezTo>
                  <a:cubicBezTo>
                    <a:pt x="2695271" y="275296"/>
                    <a:pt x="2728584" y="272841"/>
                    <a:pt x="2763122" y="277999"/>
                  </a:cubicBezTo>
                  <a:cubicBezTo>
                    <a:pt x="2746465" y="260802"/>
                    <a:pt x="2731524" y="245570"/>
                    <a:pt x="2717072" y="230339"/>
                  </a:cubicBezTo>
                  <a:cubicBezTo>
                    <a:pt x="2714745" y="227882"/>
                    <a:pt x="2712784" y="226715"/>
                    <a:pt x="2710824" y="226807"/>
                  </a:cubicBezTo>
                  <a:close/>
                  <a:moveTo>
                    <a:pt x="1005218" y="226807"/>
                  </a:moveTo>
                  <a:cubicBezTo>
                    <a:pt x="1003259" y="226900"/>
                    <a:pt x="1001298" y="228252"/>
                    <a:pt x="998970" y="230830"/>
                  </a:cubicBezTo>
                  <a:cubicBezTo>
                    <a:pt x="984765" y="245816"/>
                    <a:pt x="970066" y="260065"/>
                    <a:pt x="956105" y="276033"/>
                  </a:cubicBezTo>
                  <a:cubicBezTo>
                    <a:pt x="989663" y="275296"/>
                    <a:pt x="1022976" y="272841"/>
                    <a:pt x="1057514" y="277999"/>
                  </a:cubicBezTo>
                  <a:cubicBezTo>
                    <a:pt x="1040858" y="260802"/>
                    <a:pt x="1025916" y="245570"/>
                    <a:pt x="1011463" y="230339"/>
                  </a:cubicBezTo>
                  <a:cubicBezTo>
                    <a:pt x="1009137" y="227882"/>
                    <a:pt x="1007176" y="226715"/>
                    <a:pt x="1005218" y="226807"/>
                  </a:cubicBezTo>
                  <a:close/>
                  <a:moveTo>
                    <a:pt x="3075734" y="226707"/>
                  </a:moveTo>
                  <a:lnTo>
                    <a:pt x="3072152" y="229110"/>
                  </a:lnTo>
                  <a:cubicBezTo>
                    <a:pt x="3057454" y="244832"/>
                    <a:pt x="3040555" y="258346"/>
                    <a:pt x="3027816" y="277754"/>
                  </a:cubicBezTo>
                  <a:lnTo>
                    <a:pt x="3125749" y="276347"/>
                  </a:lnTo>
                  <a:lnTo>
                    <a:pt x="3092335" y="242131"/>
                  </a:lnTo>
                  <a:cubicBezTo>
                    <a:pt x="3087682" y="237709"/>
                    <a:pt x="3084987" y="231567"/>
                    <a:pt x="3079107" y="228373"/>
                  </a:cubicBezTo>
                  <a:close/>
                  <a:moveTo>
                    <a:pt x="4783343" y="226644"/>
                  </a:moveTo>
                  <a:lnTo>
                    <a:pt x="4779455" y="228619"/>
                  </a:lnTo>
                  <a:lnTo>
                    <a:pt x="4757626" y="249277"/>
                  </a:lnTo>
                  <a:lnTo>
                    <a:pt x="4754857" y="252051"/>
                  </a:lnTo>
                  <a:lnTo>
                    <a:pt x="4734060" y="276992"/>
                  </a:lnTo>
                  <a:lnTo>
                    <a:pt x="4734616" y="277737"/>
                  </a:lnTo>
                  <a:lnTo>
                    <a:pt x="4735012" y="277731"/>
                  </a:lnTo>
                  <a:lnTo>
                    <a:pt x="4785120" y="274744"/>
                  </a:lnTo>
                  <a:lnTo>
                    <a:pt x="4814304" y="276593"/>
                  </a:lnTo>
                  <a:lnTo>
                    <a:pt x="4834866" y="276297"/>
                  </a:lnTo>
                  <a:lnTo>
                    <a:pt x="4801501" y="242131"/>
                  </a:lnTo>
                  <a:lnTo>
                    <a:pt x="4796652" y="237090"/>
                  </a:lnTo>
                  <a:lnTo>
                    <a:pt x="4788294" y="228864"/>
                  </a:lnTo>
                  <a:close/>
                  <a:moveTo>
                    <a:pt x="1368570" y="226644"/>
                  </a:moveTo>
                  <a:lnTo>
                    <a:pt x="1364681" y="228619"/>
                  </a:lnTo>
                  <a:lnTo>
                    <a:pt x="1342853" y="249277"/>
                  </a:lnTo>
                  <a:lnTo>
                    <a:pt x="1340083" y="252051"/>
                  </a:lnTo>
                  <a:lnTo>
                    <a:pt x="1319287" y="276992"/>
                  </a:lnTo>
                  <a:lnTo>
                    <a:pt x="1319844" y="277737"/>
                  </a:lnTo>
                  <a:lnTo>
                    <a:pt x="1320238" y="277731"/>
                  </a:lnTo>
                  <a:lnTo>
                    <a:pt x="1370346" y="274744"/>
                  </a:lnTo>
                  <a:lnTo>
                    <a:pt x="1399529" y="276593"/>
                  </a:lnTo>
                  <a:lnTo>
                    <a:pt x="1420092" y="276297"/>
                  </a:lnTo>
                  <a:lnTo>
                    <a:pt x="1386727" y="242131"/>
                  </a:lnTo>
                  <a:lnTo>
                    <a:pt x="1381878" y="237090"/>
                  </a:lnTo>
                  <a:lnTo>
                    <a:pt x="1373519" y="228864"/>
                  </a:lnTo>
                  <a:close/>
                  <a:moveTo>
                    <a:pt x="4987774" y="226531"/>
                  </a:moveTo>
                  <a:lnTo>
                    <a:pt x="4983488" y="228958"/>
                  </a:lnTo>
                  <a:lnTo>
                    <a:pt x="4939643" y="274783"/>
                  </a:lnTo>
                  <a:lnTo>
                    <a:pt x="4987866" y="274498"/>
                  </a:lnTo>
                  <a:lnTo>
                    <a:pt x="4992783" y="274861"/>
                  </a:lnTo>
                  <a:lnTo>
                    <a:pt x="5038510" y="278116"/>
                  </a:lnTo>
                  <a:lnTo>
                    <a:pt x="4993227" y="230283"/>
                  </a:lnTo>
                  <a:lnTo>
                    <a:pt x="4992516" y="229561"/>
                  </a:lnTo>
                  <a:close/>
                  <a:moveTo>
                    <a:pt x="1573000" y="226531"/>
                  </a:moveTo>
                  <a:lnTo>
                    <a:pt x="1568713" y="228958"/>
                  </a:lnTo>
                  <a:lnTo>
                    <a:pt x="1524869" y="274783"/>
                  </a:lnTo>
                  <a:lnTo>
                    <a:pt x="1573092" y="274498"/>
                  </a:lnTo>
                  <a:lnTo>
                    <a:pt x="1578008" y="274861"/>
                  </a:lnTo>
                  <a:lnTo>
                    <a:pt x="1623736" y="278116"/>
                  </a:lnTo>
                  <a:lnTo>
                    <a:pt x="1578453" y="230283"/>
                  </a:lnTo>
                  <a:lnTo>
                    <a:pt x="1577743" y="229561"/>
                  </a:lnTo>
                  <a:close/>
                  <a:moveTo>
                    <a:pt x="6489657" y="226284"/>
                  </a:moveTo>
                  <a:cubicBezTo>
                    <a:pt x="6488369" y="226100"/>
                    <a:pt x="6487022" y="226654"/>
                    <a:pt x="6485063" y="228619"/>
                  </a:cubicBezTo>
                  <a:cubicBezTo>
                    <a:pt x="6469633" y="244095"/>
                    <a:pt x="6453220" y="258837"/>
                    <a:pt x="6437298" y="273823"/>
                  </a:cubicBezTo>
                  <a:cubicBezTo>
                    <a:pt x="6438277" y="275051"/>
                    <a:pt x="6439258" y="276280"/>
                    <a:pt x="6440237" y="277754"/>
                  </a:cubicBezTo>
                  <a:cubicBezTo>
                    <a:pt x="6473796" y="274068"/>
                    <a:pt x="6507352" y="273330"/>
                    <a:pt x="6542137" y="277999"/>
                  </a:cubicBezTo>
                  <a:cubicBezTo>
                    <a:pt x="6529400" y="264732"/>
                    <a:pt x="6518621" y="252941"/>
                    <a:pt x="6507109" y="242131"/>
                  </a:cubicBezTo>
                  <a:cubicBezTo>
                    <a:pt x="6502455" y="237709"/>
                    <a:pt x="6499761" y="231567"/>
                    <a:pt x="6493881" y="228373"/>
                  </a:cubicBezTo>
                  <a:cubicBezTo>
                    <a:pt x="6492167" y="227390"/>
                    <a:pt x="6490941" y="226470"/>
                    <a:pt x="6489657" y="226284"/>
                  </a:cubicBezTo>
                  <a:close/>
                  <a:moveTo>
                    <a:pt x="5922137" y="226284"/>
                  </a:moveTo>
                  <a:cubicBezTo>
                    <a:pt x="5920330" y="226284"/>
                    <a:pt x="5918371" y="227514"/>
                    <a:pt x="5915554" y="230093"/>
                  </a:cubicBezTo>
                  <a:cubicBezTo>
                    <a:pt x="5899877" y="244341"/>
                    <a:pt x="5885181" y="259574"/>
                    <a:pt x="5870728" y="277754"/>
                  </a:cubicBezTo>
                  <a:cubicBezTo>
                    <a:pt x="5905757" y="274559"/>
                    <a:pt x="5939559" y="273086"/>
                    <a:pt x="5973362" y="276524"/>
                  </a:cubicBezTo>
                  <a:cubicBezTo>
                    <a:pt x="5957440" y="260801"/>
                    <a:pt x="5942498" y="245570"/>
                    <a:pt x="5927801" y="229848"/>
                  </a:cubicBezTo>
                  <a:cubicBezTo>
                    <a:pt x="5925597" y="227514"/>
                    <a:pt x="5923943" y="226284"/>
                    <a:pt x="5922137" y="226284"/>
                  </a:cubicBezTo>
                  <a:close/>
                  <a:moveTo>
                    <a:pt x="4216529" y="226284"/>
                  </a:moveTo>
                  <a:cubicBezTo>
                    <a:pt x="4214722" y="226284"/>
                    <a:pt x="4212761" y="227514"/>
                    <a:pt x="4209946" y="230093"/>
                  </a:cubicBezTo>
                  <a:cubicBezTo>
                    <a:pt x="4194268" y="244341"/>
                    <a:pt x="4179573" y="259574"/>
                    <a:pt x="4165120" y="277754"/>
                  </a:cubicBezTo>
                  <a:cubicBezTo>
                    <a:pt x="4200147" y="274559"/>
                    <a:pt x="4233950" y="273086"/>
                    <a:pt x="4267752" y="276524"/>
                  </a:cubicBezTo>
                  <a:cubicBezTo>
                    <a:pt x="4251832" y="260801"/>
                    <a:pt x="4236891" y="245570"/>
                    <a:pt x="4222192" y="229848"/>
                  </a:cubicBezTo>
                  <a:cubicBezTo>
                    <a:pt x="4219989" y="227514"/>
                    <a:pt x="4218336" y="226284"/>
                    <a:pt x="4216529" y="226284"/>
                  </a:cubicBezTo>
                  <a:close/>
                  <a:moveTo>
                    <a:pt x="2507362" y="226284"/>
                  </a:moveTo>
                  <a:cubicBezTo>
                    <a:pt x="2505556" y="226284"/>
                    <a:pt x="2503596" y="227514"/>
                    <a:pt x="2500781" y="230093"/>
                  </a:cubicBezTo>
                  <a:cubicBezTo>
                    <a:pt x="2485103" y="244341"/>
                    <a:pt x="2470407" y="259574"/>
                    <a:pt x="2455953" y="277754"/>
                  </a:cubicBezTo>
                  <a:cubicBezTo>
                    <a:pt x="2490983" y="274559"/>
                    <a:pt x="2524785" y="273086"/>
                    <a:pt x="2558588" y="276524"/>
                  </a:cubicBezTo>
                  <a:cubicBezTo>
                    <a:pt x="2542666" y="260801"/>
                    <a:pt x="2527727" y="245570"/>
                    <a:pt x="2513027" y="229848"/>
                  </a:cubicBezTo>
                  <a:cubicBezTo>
                    <a:pt x="2510825" y="227514"/>
                    <a:pt x="2509169" y="226284"/>
                    <a:pt x="2507362" y="226284"/>
                  </a:cubicBezTo>
                  <a:close/>
                  <a:moveTo>
                    <a:pt x="801755" y="226284"/>
                  </a:moveTo>
                  <a:cubicBezTo>
                    <a:pt x="799950" y="226284"/>
                    <a:pt x="797989" y="227514"/>
                    <a:pt x="795172" y="230093"/>
                  </a:cubicBezTo>
                  <a:cubicBezTo>
                    <a:pt x="779495" y="244341"/>
                    <a:pt x="764799" y="259574"/>
                    <a:pt x="750346" y="277754"/>
                  </a:cubicBezTo>
                  <a:cubicBezTo>
                    <a:pt x="785373" y="274559"/>
                    <a:pt x="819176" y="273086"/>
                    <a:pt x="852981" y="276524"/>
                  </a:cubicBezTo>
                  <a:cubicBezTo>
                    <a:pt x="837060" y="260801"/>
                    <a:pt x="822117" y="245570"/>
                    <a:pt x="807419" y="229848"/>
                  </a:cubicBezTo>
                  <a:cubicBezTo>
                    <a:pt x="805215" y="227514"/>
                    <a:pt x="803561" y="226284"/>
                    <a:pt x="801755" y="226284"/>
                  </a:cubicBezTo>
                  <a:close/>
                  <a:moveTo>
                    <a:pt x="5739496" y="226163"/>
                  </a:moveTo>
                  <a:cubicBezTo>
                    <a:pt x="5738210" y="226040"/>
                    <a:pt x="5737106" y="226654"/>
                    <a:pt x="5735761" y="228127"/>
                  </a:cubicBezTo>
                  <a:cubicBezTo>
                    <a:pt x="5720329" y="243850"/>
                    <a:pt x="5703673" y="258346"/>
                    <a:pt x="5689956" y="277262"/>
                  </a:cubicBezTo>
                  <a:cubicBezTo>
                    <a:pt x="5723513" y="275542"/>
                    <a:pt x="5756092" y="272104"/>
                    <a:pt x="5791609" y="278736"/>
                  </a:cubicBezTo>
                  <a:cubicBezTo>
                    <a:pt x="5783770" y="268663"/>
                    <a:pt x="5778626" y="260802"/>
                    <a:pt x="5770789" y="255398"/>
                  </a:cubicBezTo>
                  <a:cubicBezTo>
                    <a:pt x="5760256" y="248273"/>
                    <a:pt x="5754621" y="236236"/>
                    <a:pt x="5744334" y="228619"/>
                  </a:cubicBezTo>
                  <a:cubicBezTo>
                    <a:pt x="5742252" y="227145"/>
                    <a:pt x="5740782" y="226284"/>
                    <a:pt x="5739496" y="226163"/>
                  </a:cubicBezTo>
                  <a:close/>
                  <a:moveTo>
                    <a:pt x="4033888" y="226163"/>
                  </a:moveTo>
                  <a:cubicBezTo>
                    <a:pt x="4032602" y="226040"/>
                    <a:pt x="4031498" y="226654"/>
                    <a:pt x="4030152" y="228127"/>
                  </a:cubicBezTo>
                  <a:cubicBezTo>
                    <a:pt x="4014720" y="243850"/>
                    <a:pt x="3998065" y="258346"/>
                    <a:pt x="3984348" y="277262"/>
                  </a:cubicBezTo>
                  <a:cubicBezTo>
                    <a:pt x="4017904" y="275542"/>
                    <a:pt x="4050485" y="272104"/>
                    <a:pt x="4086002" y="278736"/>
                  </a:cubicBezTo>
                  <a:cubicBezTo>
                    <a:pt x="4078161" y="268663"/>
                    <a:pt x="4073019" y="260802"/>
                    <a:pt x="4065181" y="255398"/>
                  </a:cubicBezTo>
                  <a:cubicBezTo>
                    <a:pt x="4054648" y="248273"/>
                    <a:pt x="4049013" y="236236"/>
                    <a:pt x="4038725" y="228619"/>
                  </a:cubicBezTo>
                  <a:cubicBezTo>
                    <a:pt x="4036644" y="227145"/>
                    <a:pt x="4035174" y="226284"/>
                    <a:pt x="4033888" y="226163"/>
                  </a:cubicBezTo>
                  <a:close/>
                  <a:moveTo>
                    <a:pt x="2324723" y="226163"/>
                  </a:moveTo>
                  <a:cubicBezTo>
                    <a:pt x="2323437" y="226040"/>
                    <a:pt x="2322333" y="226654"/>
                    <a:pt x="2320987" y="228127"/>
                  </a:cubicBezTo>
                  <a:cubicBezTo>
                    <a:pt x="2305555" y="243850"/>
                    <a:pt x="2288899" y="258346"/>
                    <a:pt x="2275181" y="277262"/>
                  </a:cubicBezTo>
                  <a:cubicBezTo>
                    <a:pt x="2308739" y="275542"/>
                    <a:pt x="2341318" y="272104"/>
                    <a:pt x="2376835" y="278736"/>
                  </a:cubicBezTo>
                  <a:cubicBezTo>
                    <a:pt x="2368998" y="268663"/>
                    <a:pt x="2363854" y="260802"/>
                    <a:pt x="2356014" y="255398"/>
                  </a:cubicBezTo>
                  <a:cubicBezTo>
                    <a:pt x="2345482" y="248273"/>
                    <a:pt x="2339848" y="236236"/>
                    <a:pt x="2329560" y="228619"/>
                  </a:cubicBezTo>
                  <a:cubicBezTo>
                    <a:pt x="2327479" y="227145"/>
                    <a:pt x="2326009" y="226284"/>
                    <a:pt x="2324723" y="226163"/>
                  </a:cubicBezTo>
                  <a:close/>
                  <a:moveTo>
                    <a:pt x="619114" y="226163"/>
                  </a:moveTo>
                  <a:cubicBezTo>
                    <a:pt x="617829" y="226040"/>
                    <a:pt x="616726" y="226654"/>
                    <a:pt x="615377" y="228127"/>
                  </a:cubicBezTo>
                  <a:cubicBezTo>
                    <a:pt x="599947" y="243850"/>
                    <a:pt x="583291" y="258346"/>
                    <a:pt x="569574" y="277262"/>
                  </a:cubicBezTo>
                  <a:cubicBezTo>
                    <a:pt x="603133" y="275542"/>
                    <a:pt x="635710" y="272104"/>
                    <a:pt x="671227" y="278736"/>
                  </a:cubicBezTo>
                  <a:cubicBezTo>
                    <a:pt x="663390" y="268663"/>
                    <a:pt x="658244" y="260802"/>
                    <a:pt x="650407" y="255398"/>
                  </a:cubicBezTo>
                  <a:cubicBezTo>
                    <a:pt x="639874" y="248273"/>
                    <a:pt x="634240" y="236236"/>
                    <a:pt x="623952" y="228619"/>
                  </a:cubicBezTo>
                  <a:cubicBezTo>
                    <a:pt x="621870" y="227145"/>
                    <a:pt x="620400" y="226284"/>
                    <a:pt x="619114" y="226163"/>
                  </a:cubicBezTo>
                  <a:close/>
                  <a:moveTo>
                    <a:pt x="6693102" y="225798"/>
                  </a:moveTo>
                  <a:cubicBezTo>
                    <a:pt x="6692475" y="225840"/>
                    <a:pt x="6691801" y="226163"/>
                    <a:pt x="6691066" y="226899"/>
                  </a:cubicBezTo>
                  <a:cubicBezTo>
                    <a:pt x="6675144" y="242622"/>
                    <a:pt x="6659467" y="258590"/>
                    <a:pt x="6644525" y="275542"/>
                  </a:cubicBezTo>
                  <a:cubicBezTo>
                    <a:pt x="6678084" y="275542"/>
                    <a:pt x="6710661" y="272104"/>
                    <a:pt x="6745935" y="278245"/>
                  </a:cubicBezTo>
                  <a:cubicBezTo>
                    <a:pt x="6729523" y="258837"/>
                    <a:pt x="6713846" y="243850"/>
                    <a:pt x="6697924" y="229357"/>
                  </a:cubicBezTo>
                  <a:cubicBezTo>
                    <a:pt x="6696455" y="228066"/>
                    <a:pt x="6694986" y="225672"/>
                    <a:pt x="6693102" y="225798"/>
                  </a:cubicBezTo>
                  <a:close/>
                  <a:moveTo>
                    <a:pt x="5168183" y="225751"/>
                  </a:moveTo>
                  <a:cubicBezTo>
                    <a:pt x="5167521" y="225917"/>
                    <a:pt x="5166802" y="226347"/>
                    <a:pt x="5166005" y="227145"/>
                  </a:cubicBezTo>
                  <a:lnTo>
                    <a:pt x="5133922" y="260941"/>
                  </a:lnTo>
                  <a:lnTo>
                    <a:pt x="5121460" y="275201"/>
                  </a:lnTo>
                  <a:lnTo>
                    <a:pt x="5120691" y="277262"/>
                  </a:lnTo>
                  <a:lnTo>
                    <a:pt x="5125539" y="277020"/>
                  </a:lnTo>
                  <a:lnTo>
                    <a:pt x="5131693" y="276524"/>
                  </a:lnTo>
                  <a:lnTo>
                    <a:pt x="5139063" y="276340"/>
                  </a:lnTo>
                  <a:lnTo>
                    <a:pt x="5170261" y="274774"/>
                  </a:lnTo>
                  <a:cubicBezTo>
                    <a:pt x="5186889" y="274498"/>
                    <a:pt x="5203728" y="275174"/>
                    <a:pt x="5221120" y="277999"/>
                  </a:cubicBezTo>
                  <a:cubicBezTo>
                    <a:pt x="5205688" y="258590"/>
                    <a:pt x="5189277" y="243604"/>
                    <a:pt x="5173110" y="228619"/>
                  </a:cubicBezTo>
                  <a:cubicBezTo>
                    <a:pt x="5171640" y="227145"/>
                    <a:pt x="5170169" y="225257"/>
                    <a:pt x="5168183" y="225751"/>
                  </a:cubicBezTo>
                  <a:close/>
                  <a:moveTo>
                    <a:pt x="3462577" y="225751"/>
                  </a:moveTo>
                  <a:cubicBezTo>
                    <a:pt x="3461915" y="225917"/>
                    <a:pt x="3461194" y="226347"/>
                    <a:pt x="3460399" y="227145"/>
                  </a:cubicBezTo>
                  <a:cubicBezTo>
                    <a:pt x="3445700" y="242377"/>
                    <a:pt x="3429535" y="256380"/>
                    <a:pt x="3416552" y="273330"/>
                  </a:cubicBezTo>
                  <a:lnTo>
                    <a:pt x="3415137" y="277118"/>
                  </a:lnTo>
                  <a:lnTo>
                    <a:pt x="3422528" y="276524"/>
                  </a:lnTo>
                  <a:lnTo>
                    <a:pt x="3437017" y="276161"/>
                  </a:lnTo>
                  <a:lnTo>
                    <a:pt x="3464655" y="274775"/>
                  </a:lnTo>
                  <a:cubicBezTo>
                    <a:pt x="3481279" y="274498"/>
                    <a:pt x="3498121" y="275174"/>
                    <a:pt x="3515511" y="277999"/>
                  </a:cubicBezTo>
                  <a:cubicBezTo>
                    <a:pt x="3500082" y="258590"/>
                    <a:pt x="3483669" y="243604"/>
                    <a:pt x="3467501" y="228619"/>
                  </a:cubicBezTo>
                  <a:cubicBezTo>
                    <a:pt x="3466033" y="227145"/>
                    <a:pt x="3464563" y="225257"/>
                    <a:pt x="3462577" y="225751"/>
                  </a:cubicBezTo>
                  <a:close/>
                  <a:moveTo>
                    <a:pt x="1753410" y="225751"/>
                  </a:moveTo>
                  <a:cubicBezTo>
                    <a:pt x="1752748" y="225917"/>
                    <a:pt x="1752029" y="226347"/>
                    <a:pt x="1751234" y="227145"/>
                  </a:cubicBezTo>
                  <a:lnTo>
                    <a:pt x="1719148" y="260941"/>
                  </a:lnTo>
                  <a:lnTo>
                    <a:pt x="1706687" y="275201"/>
                  </a:lnTo>
                  <a:lnTo>
                    <a:pt x="1705917" y="277262"/>
                  </a:lnTo>
                  <a:lnTo>
                    <a:pt x="1710765" y="277020"/>
                  </a:lnTo>
                  <a:lnTo>
                    <a:pt x="1716919" y="276524"/>
                  </a:lnTo>
                  <a:lnTo>
                    <a:pt x="1724291" y="276340"/>
                  </a:lnTo>
                  <a:lnTo>
                    <a:pt x="1755490" y="274774"/>
                  </a:lnTo>
                  <a:cubicBezTo>
                    <a:pt x="1772114" y="274498"/>
                    <a:pt x="1788954" y="275174"/>
                    <a:pt x="1806346" y="277999"/>
                  </a:cubicBezTo>
                  <a:cubicBezTo>
                    <a:pt x="1790915" y="258590"/>
                    <a:pt x="1774502" y="243604"/>
                    <a:pt x="1758336" y="228619"/>
                  </a:cubicBezTo>
                  <a:cubicBezTo>
                    <a:pt x="1756866" y="227145"/>
                    <a:pt x="1755398" y="225257"/>
                    <a:pt x="1753410" y="225751"/>
                  </a:cubicBezTo>
                  <a:close/>
                  <a:moveTo>
                    <a:pt x="47803" y="225751"/>
                  </a:moveTo>
                  <a:cubicBezTo>
                    <a:pt x="47140" y="225917"/>
                    <a:pt x="46420" y="226347"/>
                    <a:pt x="45625" y="227145"/>
                  </a:cubicBezTo>
                  <a:lnTo>
                    <a:pt x="20058" y="254075"/>
                  </a:lnTo>
                  <a:lnTo>
                    <a:pt x="19546" y="255643"/>
                  </a:lnTo>
                  <a:lnTo>
                    <a:pt x="671" y="277245"/>
                  </a:lnTo>
                  <a:lnTo>
                    <a:pt x="8831" y="276835"/>
                  </a:lnTo>
                  <a:lnTo>
                    <a:pt x="12688" y="276524"/>
                  </a:lnTo>
                  <a:lnTo>
                    <a:pt x="17313" y="276409"/>
                  </a:lnTo>
                  <a:lnTo>
                    <a:pt x="49880" y="274775"/>
                  </a:lnTo>
                  <a:cubicBezTo>
                    <a:pt x="66507" y="274498"/>
                    <a:pt x="83346" y="275174"/>
                    <a:pt x="100738" y="277999"/>
                  </a:cubicBezTo>
                  <a:cubicBezTo>
                    <a:pt x="85307" y="258590"/>
                    <a:pt x="68895" y="243604"/>
                    <a:pt x="52728" y="228619"/>
                  </a:cubicBezTo>
                  <a:cubicBezTo>
                    <a:pt x="51258" y="227145"/>
                    <a:pt x="49789" y="225257"/>
                    <a:pt x="47803" y="225751"/>
                  </a:cubicBezTo>
                  <a:close/>
                  <a:moveTo>
                    <a:pt x="5555630" y="225737"/>
                  </a:moveTo>
                  <a:cubicBezTo>
                    <a:pt x="5554866" y="225809"/>
                    <a:pt x="5554007" y="226224"/>
                    <a:pt x="5553028" y="227145"/>
                  </a:cubicBezTo>
                  <a:cubicBezTo>
                    <a:pt x="5537106" y="242622"/>
                    <a:pt x="5521183" y="258346"/>
                    <a:pt x="5505262" y="274068"/>
                  </a:cubicBezTo>
                  <a:cubicBezTo>
                    <a:pt x="5505753" y="275051"/>
                    <a:pt x="5506242" y="276280"/>
                    <a:pt x="5506976" y="277262"/>
                  </a:cubicBezTo>
                  <a:cubicBezTo>
                    <a:pt x="5540045" y="275296"/>
                    <a:pt x="5573113" y="272595"/>
                    <a:pt x="5605692" y="277508"/>
                  </a:cubicBezTo>
                  <a:cubicBezTo>
                    <a:pt x="5590261" y="261049"/>
                    <a:pt x="5575563" y="245325"/>
                    <a:pt x="5560866" y="229848"/>
                  </a:cubicBezTo>
                  <a:cubicBezTo>
                    <a:pt x="5559396" y="228373"/>
                    <a:pt x="5557927" y="225517"/>
                    <a:pt x="5555630" y="225737"/>
                  </a:cubicBezTo>
                  <a:close/>
                  <a:moveTo>
                    <a:pt x="3850020" y="225737"/>
                  </a:moveTo>
                  <a:cubicBezTo>
                    <a:pt x="3849257" y="225809"/>
                    <a:pt x="3848401" y="226224"/>
                    <a:pt x="3847419" y="227145"/>
                  </a:cubicBezTo>
                  <a:cubicBezTo>
                    <a:pt x="3831497" y="242622"/>
                    <a:pt x="3815576" y="258346"/>
                    <a:pt x="3799654" y="274068"/>
                  </a:cubicBezTo>
                  <a:cubicBezTo>
                    <a:pt x="3800145" y="275051"/>
                    <a:pt x="3800635" y="276280"/>
                    <a:pt x="3801367" y="277262"/>
                  </a:cubicBezTo>
                  <a:cubicBezTo>
                    <a:pt x="3834437" y="275296"/>
                    <a:pt x="3867505" y="272595"/>
                    <a:pt x="3900084" y="277508"/>
                  </a:cubicBezTo>
                  <a:cubicBezTo>
                    <a:pt x="3884652" y="261049"/>
                    <a:pt x="3869956" y="245325"/>
                    <a:pt x="3855258" y="229848"/>
                  </a:cubicBezTo>
                  <a:cubicBezTo>
                    <a:pt x="3853788" y="228373"/>
                    <a:pt x="3852318" y="225517"/>
                    <a:pt x="3850020" y="225737"/>
                  </a:cubicBezTo>
                  <a:close/>
                  <a:moveTo>
                    <a:pt x="2140857" y="225737"/>
                  </a:moveTo>
                  <a:cubicBezTo>
                    <a:pt x="2140091" y="225809"/>
                    <a:pt x="2139234" y="226224"/>
                    <a:pt x="2138254" y="227145"/>
                  </a:cubicBezTo>
                  <a:cubicBezTo>
                    <a:pt x="2122334" y="242622"/>
                    <a:pt x="2106411" y="258346"/>
                    <a:pt x="2090489" y="274068"/>
                  </a:cubicBezTo>
                  <a:cubicBezTo>
                    <a:pt x="2090979" y="275051"/>
                    <a:pt x="2091470" y="276280"/>
                    <a:pt x="2092204" y="277262"/>
                  </a:cubicBezTo>
                  <a:cubicBezTo>
                    <a:pt x="2125270" y="275296"/>
                    <a:pt x="2158340" y="272595"/>
                    <a:pt x="2190918" y="277508"/>
                  </a:cubicBezTo>
                  <a:cubicBezTo>
                    <a:pt x="2175487" y="261049"/>
                    <a:pt x="2160789" y="245325"/>
                    <a:pt x="2146091" y="229848"/>
                  </a:cubicBezTo>
                  <a:cubicBezTo>
                    <a:pt x="2144623" y="228373"/>
                    <a:pt x="2143153" y="225517"/>
                    <a:pt x="2140857" y="225737"/>
                  </a:cubicBezTo>
                  <a:close/>
                  <a:moveTo>
                    <a:pt x="435249" y="225737"/>
                  </a:moveTo>
                  <a:cubicBezTo>
                    <a:pt x="434482" y="225809"/>
                    <a:pt x="433626" y="226224"/>
                    <a:pt x="432646" y="227145"/>
                  </a:cubicBezTo>
                  <a:cubicBezTo>
                    <a:pt x="416724" y="242622"/>
                    <a:pt x="400803" y="258346"/>
                    <a:pt x="384881" y="274068"/>
                  </a:cubicBezTo>
                  <a:cubicBezTo>
                    <a:pt x="385371" y="275051"/>
                    <a:pt x="385860" y="276280"/>
                    <a:pt x="386596" y="277262"/>
                  </a:cubicBezTo>
                  <a:cubicBezTo>
                    <a:pt x="419663" y="275296"/>
                    <a:pt x="452733" y="272595"/>
                    <a:pt x="485310" y="277508"/>
                  </a:cubicBezTo>
                  <a:cubicBezTo>
                    <a:pt x="469878" y="261049"/>
                    <a:pt x="455181" y="245325"/>
                    <a:pt x="440485" y="229848"/>
                  </a:cubicBezTo>
                  <a:cubicBezTo>
                    <a:pt x="439015" y="228373"/>
                    <a:pt x="437544" y="225517"/>
                    <a:pt x="435249" y="225737"/>
                  </a:cubicBezTo>
                  <a:close/>
                  <a:moveTo>
                    <a:pt x="6856652" y="217318"/>
                  </a:moveTo>
                  <a:cubicBezTo>
                    <a:pt x="6859592" y="232549"/>
                    <a:pt x="6856409" y="244832"/>
                    <a:pt x="6844160" y="255643"/>
                  </a:cubicBezTo>
                  <a:cubicBezTo>
                    <a:pt x="6837547" y="261293"/>
                    <a:pt x="6831178" y="268663"/>
                    <a:pt x="6825054" y="277508"/>
                  </a:cubicBezTo>
                  <a:cubicBezTo>
                    <a:pt x="6830198" y="277017"/>
                    <a:pt x="6833627" y="276771"/>
                    <a:pt x="6837301" y="276524"/>
                  </a:cubicBezTo>
                  <a:cubicBezTo>
                    <a:pt x="6843915" y="276280"/>
                    <a:pt x="6850284" y="276280"/>
                    <a:pt x="6856897" y="276033"/>
                  </a:cubicBezTo>
                  <a:lnTo>
                    <a:pt x="6856897" y="286625"/>
                  </a:lnTo>
                  <a:lnTo>
                    <a:pt x="6785406" y="286625"/>
                  </a:lnTo>
                  <a:lnTo>
                    <a:pt x="6785618" y="286351"/>
                  </a:lnTo>
                  <a:cubicBezTo>
                    <a:pt x="6807173" y="264978"/>
                    <a:pt x="6828238" y="243604"/>
                    <a:pt x="6849793" y="222232"/>
                  </a:cubicBezTo>
                  <a:cubicBezTo>
                    <a:pt x="6851754" y="220266"/>
                    <a:pt x="6852978" y="216335"/>
                    <a:pt x="6856652" y="217318"/>
                  </a:cubicBezTo>
                  <a:close/>
                  <a:moveTo>
                    <a:pt x="6121313" y="207738"/>
                  </a:moveTo>
                  <a:cubicBezTo>
                    <a:pt x="6119842" y="207983"/>
                    <a:pt x="6119108" y="209703"/>
                    <a:pt x="6117638" y="211177"/>
                  </a:cubicBezTo>
                  <a:cubicBezTo>
                    <a:pt x="6118861" y="212159"/>
                    <a:pt x="6119597" y="213142"/>
                    <a:pt x="6120578" y="213387"/>
                  </a:cubicBezTo>
                  <a:cubicBezTo>
                    <a:pt x="6122782" y="213879"/>
                    <a:pt x="6123271" y="211914"/>
                    <a:pt x="6123027" y="210439"/>
                  </a:cubicBezTo>
                  <a:cubicBezTo>
                    <a:pt x="6123027" y="209456"/>
                    <a:pt x="6124007" y="206754"/>
                    <a:pt x="6121313" y="207738"/>
                  </a:cubicBezTo>
                  <a:close/>
                  <a:moveTo>
                    <a:pt x="4415704" y="207738"/>
                  </a:moveTo>
                  <a:cubicBezTo>
                    <a:pt x="4414236" y="207983"/>
                    <a:pt x="4413500" y="209703"/>
                    <a:pt x="4412030" y="211177"/>
                  </a:cubicBezTo>
                  <a:cubicBezTo>
                    <a:pt x="4413254" y="212159"/>
                    <a:pt x="4413989" y="213142"/>
                    <a:pt x="4414970" y="213387"/>
                  </a:cubicBezTo>
                  <a:cubicBezTo>
                    <a:pt x="4417174" y="213879"/>
                    <a:pt x="4417663" y="211914"/>
                    <a:pt x="4417420" y="210439"/>
                  </a:cubicBezTo>
                  <a:cubicBezTo>
                    <a:pt x="4417420" y="209456"/>
                    <a:pt x="4418398" y="206754"/>
                    <a:pt x="4415704" y="207738"/>
                  </a:cubicBezTo>
                  <a:close/>
                  <a:moveTo>
                    <a:pt x="2706539" y="207738"/>
                  </a:moveTo>
                  <a:cubicBezTo>
                    <a:pt x="2705069" y="207983"/>
                    <a:pt x="2704334" y="209703"/>
                    <a:pt x="2702865" y="211177"/>
                  </a:cubicBezTo>
                  <a:cubicBezTo>
                    <a:pt x="2704087" y="212159"/>
                    <a:pt x="2704823" y="213142"/>
                    <a:pt x="2705804" y="213387"/>
                  </a:cubicBezTo>
                  <a:cubicBezTo>
                    <a:pt x="2708009" y="213879"/>
                    <a:pt x="2708497" y="211914"/>
                    <a:pt x="2708252" y="210439"/>
                  </a:cubicBezTo>
                  <a:cubicBezTo>
                    <a:pt x="2708252" y="209456"/>
                    <a:pt x="2709233" y="206754"/>
                    <a:pt x="2706539" y="207738"/>
                  </a:cubicBezTo>
                  <a:close/>
                  <a:moveTo>
                    <a:pt x="1000930" y="207738"/>
                  </a:moveTo>
                  <a:cubicBezTo>
                    <a:pt x="999461" y="207983"/>
                    <a:pt x="998726" y="209703"/>
                    <a:pt x="997256" y="211177"/>
                  </a:cubicBezTo>
                  <a:cubicBezTo>
                    <a:pt x="998481" y="212159"/>
                    <a:pt x="999215" y="213142"/>
                    <a:pt x="1000196" y="213387"/>
                  </a:cubicBezTo>
                  <a:cubicBezTo>
                    <a:pt x="1002400" y="213879"/>
                    <a:pt x="1002889" y="211914"/>
                    <a:pt x="1002646" y="210439"/>
                  </a:cubicBezTo>
                  <a:cubicBezTo>
                    <a:pt x="1002646" y="209456"/>
                    <a:pt x="1003625" y="206754"/>
                    <a:pt x="1000930" y="207738"/>
                  </a:cubicBezTo>
                  <a:close/>
                  <a:moveTo>
                    <a:pt x="5346749" y="200765"/>
                  </a:moveTo>
                  <a:cubicBezTo>
                    <a:pt x="5349167" y="198708"/>
                    <a:pt x="5352168" y="197910"/>
                    <a:pt x="5356087" y="201595"/>
                  </a:cubicBezTo>
                  <a:cubicBezTo>
                    <a:pt x="5375928" y="220266"/>
                    <a:pt x="5394056" y="241149"/>
                    <a:pt x="5415366" y="258346"/>
                  </a:cubicBezTo>
                  <a:cubicBezTo>
                    <a:pt x="5424918" y="266207"/>
                    <a:pt x="5429328" y="279227"/>
                    <a:pt x="5444024" y="285123"/>
                  </a:cubicBezTo>
                  <a:lnTo>
                    <a:pt x="5442681" y="286625"/>
                  </a:lnTo>
                  <a:lnTo>
                    <a:pt x="5260532" y="286625"/>
                  </a:lnTo>
                  <a:lnTo>
                    <a:pt x="5340901" y="207492"/>
                  </a:lnTo>
                  <a:cubicBezTo>
                    <a:pt x="5342492" y="206140"/>
                    <a:pt x="5344330" y="202823"/>
                    <a:pt x="5346749" y="200765"/>
                  </a:cubicBezTo>
                  <a:close/>
                  <a:moveTo>
                    <a:pt x="3641142" y="200765"/>
                  </a:moveTo>
                  <a:cubicBezTo>
                    <a:pt x="3643559" y="198708"/>
                    <a:pt x="3646560" y="197910"/>
                    <a:pt x="3650481" y="201595"/>
                  </a:cubicBezTo>
                  <a:cubicBezTo>
                    <a:pt x="3670319" y="220266"/>
                    <a:pt x="3688447" y="241149"/>
                    <a:pt x="3709757" y="258346"/>
                  </a:cubicBezTo>
                  <a:cubicBezTo>
                    <a:pt x="3719311" y="266207"/>
                    <a:pt x="3723719" y="279227"/>
                    <a:pt x="3738417" y="285123"/>
                  </a:cubicBezTo>
                  <a:lnTo>
                    <a:pt x="3737073" y="286625"/>
                  </a:lnTo>
                  <a:lnTo>
                    <a:pt x="3554923" y="286625"/>
                  </a:lnTo>
                  <a:lnTo>
                    <a:pt x="3635293" y="207492"/>
                  </a:lnTo>
                  <a:cubicBezTo>
                    <a:pt x="3636886" y="206140"/>
                    <a:pt x="3638723" y="202823"/>
                    <a:pt x="3641142" y="200765"/>
                  </a:cubicBezTo>
                  <a:close/>
                  <a:moveTo>
                    <a:pt x="1931975" y="200765"/>
                  </a:moveTo>
                  <a:cubicBezTo>
                    <a:pt x="1934394" y="198708"/>
                    <a:pt x="1937395" y="197910"/>
                    <a:pt x="1941314" y="201595"/>
                  </a:cubicBezTo>
                  <a:cubicBezTo>
                    <a:pt x="1961154" y="220266"/>
                    <a:pt x="1979281" y="241149"/>
                    <a:pt x="2000593" y="258346"/>
                  </a:cubicBezTo>
                  <a:cubicBezTo>
                    <a:pt x="2010144" y="266207"/>
                    <a:pt x="2014554" y="279227"/>
                    <a:pt x="2029252" y="285123"/>
                  </a:cubicBezTo>
                  <a:lnTo>
                    <a:pt x="2027908" y="286625"/>
                  </a:lnTo>
                  <a:lnTo>
                    <a:pt x="1845758" y="286625"/>
                  </a:lnTo>
                  <a:lnTo>
                    <a:pt x="1926128" y="207492"/>
                  </a:lnTo>
                  <a:cubicBezTo>
                    <a:pt x="1927720" y="206140"/>
                    <a:pt x="1929556" y="202823"/>
                    <a:pt x="1931975" y="200765"/>
                  </a:cubicBezTo>
                  <a:close/>
                  <a:moveTo>
                    <a:pt x="226367" y="200765"/>
                  </a:moveTo>
                  <a:cubicBezTo>
                    <a:pt x="228787" y="198708"/>
                    <a:pt x="231786" y="197910"/>
                    <a:pt x="235706" y="201595"/>
                  </a:cubicBezTo>
                  <a:cubicBezTo>
                    <a:pt x="255546" y="220266"/>
                    <a:pt x="273672" y="241149"/>
                    <a:pt x="294984" y="258346"/>
                  </a:cubicBezTo>
                  <a:cubicBezTo>
                    <a:pt x="304538" y="266207"/>
                    <a:pt x="308945" y="279227"/>
                    <a:pt x="323644" y="285123"/>
                  </a:cubicBezTo>
                  <a:lnTo>
                    <a:pt x="322299" y="286625"/>
                  </a:lnTo>
                  <a:lnTo>
                    <a:pt x="140152" y="286625"/>
                  </a:lnTo>
                  <a:lnTo>
                    <a:pt x="220519" y="207492"/>
                  </a:lnTo>
                  <a:cubicBezTo>
                    <a:pt x="222112" y="206140"/>
                    <a:pt x="223948" y="202823"/>
                    <a:pt x="226367" y="200765"/>
                  </a:cubicBezTo>
                  <a:close/>
                  <a:moveTo>
                    <a:pt x="3079807" y="200613"/>
                  </a:moveTo>
                  <a:cubicBezTo>
                    <a:pt x="3081950" y="201043"/>
                    <a:pt x="3083787" y="202825"/>
                    <a:pt x="3086115" y="205280"/>
                  </a:cubicBezTo>
                  <a:cubicBezTo>
                    <a:pt x="3107424" y="226899"/>
                    <a:pt x="3128245" y="248519"/>
                    <a:pt x="3150291" y="268910"/>
                  </a:cubicBezTo>
                  <a:cubicBezTo>
                    <a:pt x="3155926" y="274068"/>
                    <a:pt x="3157150" y="285123"/>
                    <a:pt x="3168663" y="283650"/>
                  </a:cubicBezTo>
                  <a:lnTo>
                    <a:pt x="3166994" y="286625"/>
                  </a:lnTo>
                  <a:lnTo>
                    <a:pt x="2983238" y="286625"/>
                  </a:lnTo>
                  <a:lnTo>
                    <a:pt x="2985046" y="284878"/>
                  </a:lnTo>
                  <a:lnTo>
                    <a:pt x="2990190" y="279965"/>
                  </a:lnTo>
                  <a:cubicBezTo>
                    <a:pt x="3016155" y="254170"/>
                    <a:pt x="3041386" y="227636"/>
                    <a:pt x="3068819" y="203314"/>
                  </a:cubicBezTo>
                  <a:lnTo>
                    <a:pt x="3073408" y="203314"/>
                  </a:lnTo>
                  <a:close/>
                  <a:moveTo>
                    <a:pt x="5556671" y="200182"/>
                  </a:moveTo>
                  <a:cubicBezTo>
                    <a:pt x="5558722" y="200613"/>
                    <a:pt x="5560744" y="202332"/>
                    <a:pt x="5563559" y="204542"/>
                  </a:cubicBezTo>
                  <a:cubicBezTo>
                    <a:pt x="5578259" y="216335"/>
                    <a:pt x="5588302" y="232304"/>
                    <a:pt x="5603488" y="243606"/>
                  </a:cubicBezTo>
                  <a:cubicBezTo>
                    <a:pt x="5614999" y="252204"/>
                    <a:pt x="5624798" y="262766"/>
                    <a:pt x="5635332" y="272595"/>
                  </a:cubicBezTo>
                  <a:cubicBezTo>
                    <a:pt x="5639250" y="276280"/>
                    <a:pt x="5638269" y="285615"/>
                    <a:pt x="5648559" y="282175"/>
                  </a:cubicBezTo>
                  <a:cubicBezTo>
                    <a:pt x="5646844" y="285123"/>
                    <a:pt x="5646598" y="286597"/>
                    <a:pt x="5644395" y="286351"/>
                  </a:cubicBezTo>
                  <a:lnTo>
                    <a:pt x="5644272" y="286625"/>
                  </a:lnTo>
                  <a:lnTo>
                    <a:pt x="5466778" y="286625"/>
                  </a:lnTo>
                  <a:lnTo>
                    <a:pt x="5549599" y="203560"/>
                  </a:lnTo>
                  <a:cubicBezTo>
                    <a:pt x="5552537" y="200613"/>
                    <a:pt x="5554619" y="199752"/>
                    <a:pt x="5556671" y="200182"/>
                  </a:cubicBezTo>
                  <a:close/>
                  <a:moveTo>
                    <a:pt x="3851063" y="200182"/>
                  </a:moveTo>
                  <a:cubicBezTo>
                    <a:pt x="3853115" y="200613"/>
                    <a:pt x="3855135" y="202332"/>
                    <a:pt x="3857953" y="204542"/>
                  </a:cubicBezTo>
                  <a:cubicBezTo>
                    <a:pt x="3872649" y="216335"/>
                    <a:pt x="3882693" y="232304"/>
                    <a:pt x="3897879" y="243606"/>
                  </a:cubicBezTo>
                  <a:cubicBezTo>
                    <a:pt x="3909392" y="252204"/>
                    <a:pt x="3919190" y="262766"/>
                    <a:pt x="3929723" y="272595"/>
                  </a:cubicBezTo>
                  <a:cubicBezTo>
                    <a:pt x="3933644" y="276280"/>
                    <a:pt x="3932661" y="285615"/>
                    <a:pt x="3942950" y="282175"/>
                  </a:cubicBezTo>
                  <a:cubicBezTo>
                    <a:pt x="3941236" y="285123"/>
                    <a:pt x="3940992" y="286597"/>
                    <a:pt x="3938786" y="286351"/>
                  </a:cubicBezTo>
                  <a:lnTo>
                    <a:pt x="3938663" y="286625"/>
                  </a:lnTo>
                  <a:lnTo>
                    <a:pt x="3761169" y="286625"/>
                  </a:lnTo>
                  <a:lnTo>
                    <a:pt x="3843991" y="203560"/>
                  </a:lnTo>
                  <a:cubicBezTo>
                    <a:pt x="3846929" y="200613"/>
                    <a:pt x="3849012" y="199752"/>
                    <a:pt x="3851063" y="200182"/>
                  </a:cubicBezTo>
                  <a:close/>
                  <a:moveTo>
                    <a:pt x="2141897" y="200182"/>
                  </a:moveTo>
                  <a:cubicBezTo>
                    <a:pt x="2143950" y="200613"/>
                    <a:pt x="2145970" y="202332"/>
                    <a:pt x="2148786" y="204542"/>
                  </a:cubicBezTo>
                  <a:cubicBezTo>
                    <a:pt x="2163484" y="216335"/>
                    <a:pt x="2173528" y="232304"/>
                    <a:pt x="2188713" y="243606"/>
                  </a:cubicBezTo>
                  <a:cubicBezTo>
                    <a:pt x="2200225" y="252204"/>
                    <a:pt x="2210024" y="262766"/>
                    <a:pt x="2220558" y="272595"/>
                  </a:cubicBezTo>
                  <a:cubicBezTo>
                    <a:pt x="2224475" y="276280"/>
                    <a:pt x="2223496" y="285615"/>
                    <a:pt x="2233784" y="282175"/>
                  </a:cubicBezTo>
                  <a:cubicBezTo>
                    <a:pt x="2232070" y="285123"/>
                    <a:pt x="2231827" y="286597"/>
                    <a:pt x="2229621" y="286351"/>
                  </a:cubicBezTo>
                  <a:lnTo>
                    <a:pt x="2229498" y="286625"/>
                  </a:lnTo>
                  <a:lnTo>
                    <a:pt x="2052004" y="286625"/>
                  </a:lnTo>
                  <a:lnTo>
                    <a:pt x="2134824" y="203560"/>
                  </a:lnTo>
                  <a:cubicBezTo>
                    <a:pt x="2137763" y="200613"/>
                    <a:pt x="2139845" y="199752"/>
                    <a:pt x="2141897" y="200182"/>
                  </a:cubicBezTo>
                  <a:close/>
                  <a:moveTo>
                    <a:pt x="436289" y="200182"/>
                  </a:moveTo>
                  <a:cubicBezTo>
                    <a:pt x="438340" y="200613"/>
                    <a:pt x="440362" y="202332"/>
                    <a:pt x="443179" y="204542"/>
                  </a:cubicBezTo>
                  <a:cubicBezTo>
                    <a:pt x="457877" y="216335"/>
                    <a:pt x="467918" y="232304"/>
                    <a:pt x="483106" y="243606"/>
                  </a:cubicBezTo>
                  <a:cubicBezTo>
                    <a:pt x="494619" y="252204"/>
                    <a:pt x="504416" y="262766"/>
                    <a:pt x="514949" y="272595"/>
                  </a:cubicBezTo>
                  <a:cubicBezTo>
                    <a:pt x="518869" y="276280"/>
                    <a:pt x="517889" y="285615"/>
                    <a:pt x="528175" y="282175"/>
                  </a:cubicBezTo>
                  <a:cubicBezTo>
                    <a:pt x="526462" y="285123"/>
                    <a:pt x="526217" y="286597"/>
                    <a:pt x="524012" y="286351"/>
                  </a:cubicBezTo>
                  <a:lnTo>
                    <a:pt x="523888" y="286625"/>
                  </a:lnTo>
                  <a:lnTo>
                    <a:pt x="346396" y="286625"/>
                  </a:lnTo>
                  <a:lnTo>
                    <a:pt x="429217" y="203560"/>
                  </a:lnTo>
                  <a:cubicBezTo>
                    <a:pt x="432156" y="200613"/>
                    <a:pt x="434237" y="199752"/>
                    <a:pt x="436289" y="200182"/>
                  </a:cubicBezTo>
                  <a:close/>
                  <a:moveTo>
                    <a:pt x="5920575" y="200153"/>
                  </a:moveTo>
                  <a:cubicBezTo>
                    <a:pt x="5922168" y="199384"/>
                    <a:pt x="5924004" y="199631"/>
                    <a:pt x="5926576" y="202332"/>
                  </a:cubicBezTo>
                  <a:cubicBezTo>
                    <a:pt x="5948622" y="224688"/>
                    <a:pt x="5970424" y="247291"/>
                    <a:pt x="5993693" y="268172"/>
                  </a:cubicBezTo>
                  <a:cubicBezTo>
                    <a:pt x="5999573" y="273330"/>
                    <a:pt x="6000306" y="285123"/>
                    <a:pt x="6012799" y="283896"/>
                  </a:cubicBezTo>
                  <a:lnTo>
                    <a:pt x="6011287" y="286625"/>
                  </a:lnTo>
                  <a:lnTo>
                    <a:pt x="5830777" y="286625"/>
                  </a:lnTo>
                  <a:lnTo>
                    <a:pt x="5832272" y="284878"/>
                  </a:lnTo>
                  <a:lnTo>
                    <a:pt x="5832271" y="284878"/>
                  </a:lnTo>
                  <a:lnTo>
                    <a:pt x="5838150" y="279718"/>
                  </a:lnTo>
                  <a:cubicBezTo>
                    <a:pt x="5863869" y="254170"/>
                    <a:pt x="5888609" y="227882"/>
                    <a:pt x="5916043" y="204051"/>
                  </a:cubicBezTo>
                  <a:cubicBezTo>
                    <a:pt x="5917636" y="202701"/>
                    <a:pt x="5918983" y="200920"/>
                    <a:pt x="5920575" y="200153"/>
                  </a:cubicBezTo>
                  <a:close/>
                  <a:moveTo>
                    <a:pt x="4214969" y="200153"/>
                  </a:moveTo>
                  <a:cubicBezTo>
                    <a:pt x="4216560" y="199384"/>
                    <a:pt x="4218396" y="199631"/>
                    <a:pt x="4220968" y="202332"/>
                  </a:cubicBezTo>
                  <a:cubicBezTo>
                    <a:pt x="4243013" y="224688"/>
                    <a:pt x="4264814" y="247291"/>
                    <a:pt x="4288085" y="268172"/>
                  </a:cubicBezTo>
                  <a:cubicBezTo>
                    <a:pt x="4293965" y="273330"/>
                    <a:pt x="4294696" y="285123"/>
                    <a:pt x="4307192" y="283896"/>
                  </a:cubicBezTo>
                  <a:lnTo>
                    <a:pt x="4305680" y="286625"/>
                  </a:lnTo>
                  <a:lnTo>
                    <a:pt x="4125170" y="286625"/>
                  </a:lnTo>
                  <a:lnTo>
                    <a:pt x="4126663" y="284878"/>
                  </a:lnTo>
                  <a:lnTo>
                    <a:pt x="4132543" y="279718"/>
                  </a:lnTo>
                  <a:cubicBezTo>
                    <a:pt x="4158261" y="254170"/>
                    <a:pt x="4183001" y="227882"/>
                    <a:pt x="4210437" y="204051"/>
                  </a:cubicBezTo>
                  <a:cubicBezTo>
                    <a:pt x="4212029" y="202701"/>
                    <a:pt x="4213375" y="200920"/>
                    <a:pt x="4214969" y="200153"/>
                  </a:cubicBezTo>
                  <a:close/>
                  <a:moveTo>
                    <a:pt x="2505802" y="200153"/>
                  </a:moveTo>
                  <a:cubicBezTo>
                    <a:pt x="2507394" y="199384"/>
                    <a:pt x="2509230" y="199631"/>
                    <a:pt x="2511803" y="202332"/>
                  </a:cubicBezTo>
                  <a:cubicBezTo>
                    <a:pt x="2533848" y="224688"/>
                    <a:pt x="2555649" y="247291"/>
                    <a:pt x="2578919" y="268172"/>
                  </a:cubicBezTo>
                  <a:cubicBezTo>
                    <a:pt x="2584799" y="273330"/>
                    <a:pt x="2585531" y="285123"/>
                    <a:pt x="2598025" y="283896"/>
                  </a:cubicBezTo>
                  <a:lnTo>
                    <a:pt x="2596513" y="286625"/>
                  </a:lnTo>
                  <a:lnTo>
                    <a:pt x="2416003" y="286625"/>
                  </a:lnTo>
                  <a:lnTo>
                    <a:pt x="2417498" y="284878"/>
                  </a:lnTo>
                  <a:lnTo>
                    <a:pt x="2417496" y="284878"/>
                  </a:lnTo>
                  <a:lnTo>
                    <a:pt x="2423376" y="279718"/>
                  </a:lnTo>
                  <a:cubicBezTo>
                    <a:pt x="2449095" y="254170"/>
                    <a:pt x="2473836" y="227882"/>
                    <a:pt x="2501269" y="204051"/>
                  </a:cubicBezTo>
                  <a:cubicBezTo>
                    <a:pt x="2502862" y="202701"/>
                    <a:pt x="2504209" y="200920"/>
                    <a:pt x="2505802" y="200153"/>
                  </a:cubicBezTo>
                  <a:close/>
                  <a:moveTo>
                    <a:pt x="800194" y="200153"/>
                  </a:moveTo>
                  <a:cubicBezTo>
                    <a:pt x="801786" y="199384"/>
                    <a:pt x="803622" y="199631"/>
                    <a:pt x="806194" y="202332"/>
                  </a:cubicBezTo>
                  <a:cubicBezTo>
                    <a:pt x="828240" y="224688"/>
                    <a:pt x="850042" y="247291"/>
                    <a:pt x="873311" y="268172"/>
                  </a:cubicBezTo>
                  <a:cubicBezTo>
                    <a:pt x="879191" y="273330"/>
                    <a:pt x="879925" y="285123"/>
                    <a:pt x="892417" y="283896"/>
                  </a:cubicBezTo>
                  <a:lnTo>
                    <a:pt x="890905" y="286625"/>
                  </a:lnTo>
                  <a:lnTo>
                    <a:pt x="710395" y="286625"/>
                  </a:lnTo>
                  <a:lnTo>
                    <a:pt x="711889" y="284878"/>
                  </a:lnTo>
                  <a:lnTo>
                    <a:pt x="717768" y="279718"/>
                  </a:lnTo>
                  <a:cubicBezTo>
                    <a:pt x="743487" y="254170"/>
                    <a:pt x="768228" y="227882"/>
                    <a:pt x="795663" y="204051"/>
                  </a:cubicBezTo>
                  <a:cubicBezTo>
                    <a:pt x="797254" y="202701"/>
                    <a:pt x="798603" y="200920"/>
                    <a:pt x="800194" y="200153"/>
                  </a:cubicBezTo>
                  <a:close/>
                  <a:moveTo>
                    <a:pt x="6306495" y="200030"/>
                  </a:moveTo>
                  <a:cubicBezTo>
                    <a:pt x="6308210" y="198954"/>
                    <a:pt x="6310169" y="198893"/>
                    <a:pt x="6312864" y="201595"/>
                  </a:cubicBezTo>
                  <a:cubicBezTo>
                    <a:pt x="6334664" y="222969"/>
                    <a:pt x="6355973" y="244832"/>
                    <a:pt x="6378021" y="265962"/>
                  </a:cubicBezTo>
                  <a:cubicBezTo>
                    <a:pt x="6383165" y="270936"/>
                    <a:pt x="6386931" y="277707"/>
                    <a:pt x="6392934" y="281818"/>
                  </a:cubicBezTo>
                  <a:lnTo>
                    <a:pt x="6399820" y="284878"/>
                  </a:lnTo>
                  <a:lnTo>
                    <a:pt x="6395320" y="284725"/>
                  </a:lnTo>
                  <a:lnTo>
                    <a:pt x="6393704" y="286625"/>
                  </a:lnTo>
                  <a:lnTo>
                    <a:pt x="6218038" y="286625"/>
                  </a:lnTo>
                  <a:lnTo>
                    <a:pt x="6233989" y="270629"/>
                  </a:lnTo>
                  <a:cubicBezTo>
                    <a:pt x="6256523" y="248764"/>
                    <a:pt x="6277590" y="225179"/>
                    <a:pt x="6301596" y="204542"/>
                  </a:cubicBezTo>
                  <a:cubicBezTo>
                    <a:pt x="6303311" y="203192"/>
                    <a:pt x="6304781" y="201104"/>
                    <a:pt x="6306495" y="200030"/>
                  </a:cubicBezTo>
                  <a:close/>
                  <a:moveTo>
                    <a:pt x="4600886" y="200030"/>
                  </a:moveTo>
                  <a:cubicBezTo>
                    <a:pt x="4602600" y="198954"/>
                    <a:pt x="4604561" y="198893"/>
                    <a:pt x="4607255" y="201595"/>
                  </a:cubicBezTo>
                  <a:cubicBezTo>
                    <a:pt x="4629056" y="222969"/>
                    <a:pt x="4650365" y="244832"/>
                    <a:pt x="4672411" y="265962"/>
                  </a:cubicBezTo>
                  <a:cubicBezTo>
                    <a:pt x="4677555" y="270936"/>
                    <a:pt x="4681321" y="277707"/>
                    <a:pt x="4687327" y="281818"/>
                  </a:cubicBezTo>
                  <a:lnTo>
                    <a:pt x="4694212" y="284878"/>
                  </a:lnTo>
                  <a:lnTo>
                    <a:pt x="4689711" y="284725"/>
                  </a:lnTo>
                  <a:lnTo>
                    <a:pt x="4688094" y="286625"/>
                  </a:lnTo>
                  <a:lnTo>
                    <a:pt x="4512430" y="286625"/>
                  </a:lnTo>
                  <a:lnTo>
                    <a:pt x="4528380" y="270629"/>
                  </a:lnTo>
                  <a:cubicBezTo>
                    <a:pt x="4550915" y="248764"/>
                    <a:pt x="4571983" y="225179"/>
                    <a:pt x="4595987" y="204542"/>
                  </a:cubicBezTo>
                  <a:cubicBezTo>
                    <a:pt x="4597701" y="203192"/>
                    <a:pt x="4599171" y="201104"/>
                    <a:pt x="4600886" y="200030"/>
                  </a:cubicBezTo>
                  <a:close/>
                  <a:moveTo>
                    <a:pt x="2891721" y="200030"/>
                  </a:moveTo>
                  <a:cubicBezTo>
                    <a:pt x="2893436" y="198954"/>
                    <a:pt x="2895395" y="198893"/>
                    <a:pt x="2898090" y="201595"/>
                  </a:cubicBezTo>
                  <a:cubicBezTo>
                    <a:pt x="2919890" y="222969"/>
                    <a:pt x="2941200" y="244832"/>
                    <a:pt x="2963246" y="265962"/>
                  </a:cubicBezTo>
                  <a:cubicBezTo>
                    <a:pt x="2968390" y="270936"/>
                    <a:pt x="2972157" y="277707"/>
                    <a:pt x="2978161" y="281818"/>
                  </a:cubicBezTo>
                  <a:lnTo>
                    <a:pt x="2985046" y="284878"/>
                  </a:lnTo>
                  <a:lnTo>
                    <a:pt x="2980546" y="284725"/>
                  </a:lnTo>
                  <a:lnTo>
                    <a:pt x="2978929" y="286625"/>
                  </a:lnTo>
                  <a:lnTo>
                    <a:pt x="2803266" y="286625"/>
                  </a:lnTo>
                  <a:lnTo>
                    <a:pt x="2819215" y="270629"/>
                  </a:lnTo>
                  <a:cubicBezTo>
                    <a:pt x="2841749" y="248764"/>
                    <a:pt x="2862818" y="225179"/>
                    <a:pt x="2886822" y="204542"/>
                  </a:cubicBezTo>
                  <a:cubicBezTo>
                    <a:pt x="2888536" y="203192"/>
                    <a:pt x="2890006" y="201104"/>
                    <a:pt x="2891721" y="200030"/>
                  </a:cubicBezTo>
                  <a:close/>
                  <a:moveTo>
                    <a:pt x="1186113" y="200030"/>
                  </a:moveTo>
                  <a:cubicBezTo>
                    <a:pt x="1187828" y="198954"/>
                    <a:pt x="1189787" y="198893"/>
                    <a:pt x="1192481" y="201595"/>
                  </a:cubicBezTo>
                  <a:cubicBezTo>
                    <a:pt x="1214282" y="222969"/>
                    <a:pt x="1235592" y="244832"/>
                    <a:pt x="1257637" y="265962"/>
                  </a:cubicBezTo>
                  <a:cubicBezTo>
                    <a:pt x="1262783" y="270936"/>
                    <a:pt x="1266547" y="277707"/>
                    <a:pt x="1272553" y="281818"/>
                  </a:cubicBezTo>
                  <a:lnTo>
                    <a:pt x="1279438" y="284878"/>
                  </a:lnTo>
                  <a:lnTo>
                    <a:pt x="1274936" y="284725"/>
                  </a:lnTo>
                  <a:lnTo>
                    <a:pt x="1273320" y="286625"/>
                  </a:lnTo>
                  <a:lnTo>
                    <a:pt x="1097658" y="286625"/>
                  </a:lnTo>
                  <a:lnTo>
                    <a:pt x="1113607" y="270629"/>
                  </a:lnTo>
                  <a:cubicBezTo>
                    <a:pt x="1136143" y="248764"/>
                    <a:pt x="1157208" y="225179"/>
                    <a:pt x="1181214" y="204542"/>
                  </a:cubicBezTo>
                  <a:cubicBezTo>
                    <a:pt x="1182929" y="203192"/>
                    <a:pt x="1184399" y="201104"/>
                    <a:pt x="1186113" y="200030"/>
                  </a:cubicBezTo>
                  <a:close/>
                  <a:moveTo>
                    <a:pt x="6490023" y="199630"/>
                  </a:moveTo>
                  <a:cubicBezTo>
                    <a:pt x="6491922" y="199507"/>
                    <a:pt x="6493760" y="200612"/>
                    <a:pt x="6496087" y="203314"/>
                  </a:cubicBezTo>
                  <a:cubicBezTo>
                    <a:pt x="6502210" y="210193"/>
                    <a:pt x="6509558" y="215844"/>
                    <a:pt x="6515436" y="222723"/>
                  </a:cubicBezTo>
                  <a:cubicBezTo>
                    <a:pt x="6529154" y="238937"/>
                    <a:pt x="6547035" y="250729"/>
                    <a:pt x="6561243" y="266453"/>
                  </a:cubicBezTo>
                  <a:cubicBezTo>
                    <a:pt x="6566632" y="272348"/>
                    <a:pt x="6568591" y="283159"/>
                    <a:pt x="6580348" y="283403"/>
                  </a:cubicBezTo>
                  <a:lnTo>
                    <a:pt x="6578182" y="286625"/>
                  </a:lnTo>
                  <a:lnTo>
                    <a:pt x="6556051" y="286625"/>
                  </a:lnTo>
                  <a:lnTo>
                    <a:pt x="6560998" y="283159"/>
                  </a:lnTo>
                  <a:cubicBezTo>
                    <a:pt x="6565162" y="283159"/>
                    <a:pt x="6565651" y="279718"/>
                    <a:pt x="6563202" y="276771"/>
                  </a:cubicBezTo>
                  <a:cubicBezTo>
                    <a:pt x="6560018" y="272841"/>
                    <a:pt x="6556097" y="269154"/>
                    <a:pt x="6552670" y="265225"/>
                  </a:cubicBezTo>
                  <a:cubicBezTo>
                    <a:pt x="6549240" y="270383"/>
                    <a:pt x="6552670" y="272104"/>
                    <a:pt x="6555854" y="273823"/>
                  </a:cubicBezTo>
                  <a:cubicBezTo>
                    <a:pt x="6554875" y="275542"/>
                    <a:pt x="6561977" y="280211"/>
                    <a:pt x="6553893" y="279474"/>
                  </a:cubicBezTo>
                  <a:cubicBezTo>
                    <a:pt x="6552423" y="279965"/>
                    <a:pt x="6551444" y="280947"/>
                    <a:pt x="6550955" y="282421"/>
                  </a:cubicBezTo>
                  <a:cubicBezTo>
                    <a:pt x="6551934" y="281438"/>
                    <a:pt x="6552914" y="280456"/>
                    <a:pt x="6553893" y="279472"/>
                  </a:cubicBezTo>
                  <a:cubicBezTo>
                    <a:pt x="6552791" y="277385"/>
                    <a:pt x="6551321" y="277139"/>
                    <a:pt x="6549730" y="277414"/>
                  </a:cubicBezTo>
                  <a:cubicBezTo>
                    <a:pt x="6548137" y="277692"/>
                    <a:pt x="6546424" y="278490"/>
                    <a:pt x="6544829" y="278490"/>
                  </a:cubicBezTo>
                  <a:cubicBezTo>
                    <a:pt x="6546790" y="279718"/>
                    <a:pt x="6548996" y="280947"/>
                    <a:pt x="6550955" y="282421"/>
                  </a:cubicBezTo>
                  <a:lnTo>
                    <a:pt x="6555288" y="286625"/>
                  </a:lnTo>
                  <a:lnTo>
                    <a:pt x="6398011" y="286625"/>
                  </a:lnTo>
                  <a:lnTo>
                    <a:pt x="6399820" y="284878"/>
                  </a:lnTo>
                  <a:lnTo>
                    <a:pt x="6404964" y="279965"/>
                  </a:lnTo>
                  <a:cubicBezTo>
                    <a:pt x="6430929" y="254170"/>
                    <a:pt x="6456158" y="227636"/>
                    <a:pt x="6483593" y="203314"/>
                  </a:cubicBezTo>
                  <a:cubicBezTo>
                    <a:pt x="6486164" y="201103"/>
                    <a:pt x="6488124" y="199752"/>
                    <a:pt x="6490023" y="199630"/>
                  </a:cubicBezTo>
                  <a:close/>
                  <a:moveTo>
                    <a:pt x="4784415" y="199630"/>
                  </a:moveTo>
                  <a:cubicBezTo>
                    <a:pt x="4786314" y="199507"/>
                    <a:pt x="4788151" y="200612"/>
                    <a:pt x="4790478" y="203314"/>
                  </a:cubicBezTo>
                  <a:cubicBezTo>
                    <a:pt x="4796600" y="210193"/>
                    <a:pt x="4803949" y="215844"/>
                    <a:pt x="4809827" y="222723"/>
                  </a:cubicBezTo>
                  <a:cubicBezTo>
                    <a:pt x="4823546" y="238937"/>
                    <a:pt x="4841428" y="250729"/>
                    <a:pt x="4855635" y="266453"/>
                  </a:cubicBezTo>
                  <a:cubicBezTo>
                    <a:pt x="4861024" y="272348"/>
                    <a:pt x="4862982" y="283159"/>
                    <a:pt x="4874740" y="283403"/>
                  </a:cubicBezTo>
                  <a:lnTo>
                    <a:pt x="4872573" y="286625"/>
                  </a:lnTo>
                  <a:lnTo>
                    <a:pt x="4692403" y="286625"/>
                  </a:lnTo>
                  <a:lnTo>
                    <a:pt x="4694212" y="284878"/>
                  </a:lnTo>
                  <a:lnTo>
                    <a:pt x="4699356" y="279965"/>
                  </a:lnTo>
                  <a:lnTo>
                    <a:pt x="4717563" y="262216"/>
                  </a:lnTo>
                  <a:lnTo>
                    <a:pt x="4736610" y="243115"/>
                  </a:lnTo>
                  <a:lnTo>
                    <a:pt x="4774411" y="206798"/>
                  </a:lnTo>
                  <a:lnTo>
                    <a:pt x="4777984" y="203314"/>
                  </a:lnTo>
                  <a:cubicBezTo>
                    <a:pt x="4780556" y="201103"/>
                    <a:pt x="4782517" y="199752"/>
                    <a:pt x="4784415" y="199630"/>
                  </a:cubicBezTo>
                  <a:close/>
                  <a:moveTo>
                    <a:pt x="1369642" y="199630"/>
                  </a:moveTo>
                  <a:cubicBezTo>
                    <a:pt x="1371540" y="199507"/>
                    <a:pt x="1373377" y="200612"/>
                    <a:pt x="1375705" y="203314"/>
                  </a:cubicBezTo>
                  <a:cubicBezTo>
                    <a:pt x="1381828" y="210193"/>
                    <a:pt x="1389178" y="215844"/>
                    <a:pt x="1395054" y="222723"/>
                  </a:cubicBezTo>
                  <a:cubicBezTo>
                    <a:pt x="1408773" y="238937"/>
                    <a:pt x="1426654" y="250729"/>
                    <a:pt x="1440861" y="266453"/>
                  </a:cubicBezTo>
                  <a:cubicBezTo>
                    <a:pt x="1446250" y="272348"/>
                    <a:pt x="1448209" y="283159"/>
                    <a:pt x="1459967" y="283403"/>
                  </a:cubicBezTo>
                  <a:lnTo>
                    <a:pt x="1457800" y="286625"/>
                  </a:lnTo>
                  <a:lnTo>
                    <a:pt x="1277630" y="286625"/>
                  </a:lnTo>
                  <a:lnTo>
                    <a:pt x="1279440" y="284878"/>
                  </a:lnTo>
                  <a:lnTo>
                    <a:pt x="1279438" y="284878"/>
                  </a:lnTo>
                  <a:lnTo>
                    <a:pt x="1284582" y="279965"/>
                  </a:lnTo>
                  <a:lnTo>
                    <a:pt x="1302789" y="262216"/>
                  </a:lnTo>
                  <a:lnTo>
                    <a:pt x="1321836" y="243115"/>
                  </a:lnTo>
                  <a:lnTo>
                    <a:pt x="1359637" y="206798"/>
                  </a:lnTo>
                  <a:lnTo>
                    <a:pt x="1363213" y="203314"/>
                  </a:lnTo>
                  <a:cubicBezTo>
                    <a:pt x="1365784" y="201103"/>
                    <a:pt x="1367743" y="199752"/>
                    <a:pt x="1369642" y="199630"/>
                  </a:cubicBezTo>
                  <a:close/>
                  <a:moveTo>
                    <a:pt x="5170141" y="199016"/>
                  </a:moveTo>
                  <a:cubicBezTo>
                    <a:pt x="5172375" y="198954"/>
                    <a:pt x="5174579" y="200245"/>
                    <a:pt x="5177029" y="203069"/>
                  </a:cubicBezTo>
                  <a:cubicBezTo>
                    <a:pt x="5186091" y="213633"/>
                    <a:pt x="5197114" y="222232"/>
                    <a:pt x="5205934" y="233040"/>
                  </a:cubicBezTo>
                  <a:cubicBezTo>
                    <a:pt x="5216956" y="246798"/>
                    <a:pt x="5232631" y="255889"/>
                    <a:pt x="5244145" y="269401"/>
                  </a:cubicBezTo>
                  <a:cubicBezTo>
                    <a:pt x="5248310" y="274068"/>
                    <a:pt x="5248065" y="284878"/>
                    <a:pt x="5258843" y="282421"/>
                  </a:cubicBezTo>
                  <a:lnTo>
                    <a:pt x="5252664" y="286625"/>
                  </a:lnTo>
                  <a:lnTo>
                    <a:pt x="5079555" y="286625"/>
                  </a:lnTo>
                  <a:lnTo>
                    <a:pt x="5079993" y="286373"/>
                  </a:lnTo>
                  <a:lnTo>
                    <a:pt x="5080008" y="286351"/>
                  </a:lnTo>
                  <a:lnTo>
                    <a:pt x="5119851" y="246544"/>
                  </a:lnTo>
                  <a:lnTo>
                    <a:pt x="5163067" y="203069"/>
                  </a:lnTo>
                  <a:cubicBezTo>
                    <a:pt x="5165639" y="200489"/>
                    <a:pt x="5167906" y="199077"/>
                    <a:pt x="5170141" y="199016"/>
                  </a:cubicBezTo>
                  <a:close/>
                  <a:moveTo>
                    <a:pt x="3464532" y="199016"/>
                  </a:moveTo>
                  <a:cubicBezTo>
                    <a:pt x="3466767" y="198954"/>
                    <a:pt x="3468971" y="200245"/>
                    <a:pt x="3471422" y="203069"/>
                  </a:cubicBezTo>
                  <a:cubicBezTo>
                    <a:pt x="3480484" y="213633"/>
                    <a:pt x="3491507" y="222232"/>
                    <a:pt x="3500325" y="233040"/>
                  </a:cubicBezTo>
                  <a:cubicBezTo>
                    <a:pt x="3511347" y="246798"/>
                    <a:pt x="3527024" y="255889"/>
                    <a:pt x="3538537" y="269401"/>
                  </a:cubicBezTo>
                  <a:cubicBezTo>
                    <a:pt x="3542702" y="274068"/>
                    <a:pt x="3542456" y="284878"/>
                    <a:pt x="3553235" y="282421"/>
                  </a:cubicBezTo>
                  <a:lnTo>
                    <a:pt x="3547056" y="286625"/>
                  </a:lnTo>
                  <a:lnTo>
                    <a:pt x="3370631" y="286625"/>
                  </a:lnTo>
                  <a:lnTo>
                    <a:pt x="3370843" y="286351"/>
                  </a:lnTo>
                  <a:cubicBezTo>
                    <a:pt x="3392398" y="264978"/>
                    <a:pt x="3413466" y="243604"/>
                    <a:pt x="3435019" y="222232"/>
                  </a:cubicBezTo>
                  <a:cubicBezTo>
                    <a:pt x="3436980" y="220266"/>
                    <a:pt x="3438205" y="216335"/>
                    <a:pt x="3441878" y="217318"/>
                  </a:cubicBezTo>
                  <a:lnTo>
                    <a:pt x="3441189" y="219438"/>
                  </a:lnTo>
                  <a:lnTo>
                    <a:pt x="3457458" y="203069"/>
                  </a:lnTo>
                  <a:cubicBezTo>
                    <a:pt x="3460030" y="200489"/>
                    <a:pt x="3462296" y="199077"/>
                    <a:pt x="3464532" y="199016"/>
                  </a:cubicBezTo>
                  <a:close/>
                  <a:moveTo>
                    <a:pt x="1755367" y="199016"/>
                  </a:moveTo>
                  <a:cubicBezTo>
                    <a:pt x="1757600" y="198954"/>
                    <a:pt x="1759805" y="200245"/>
                    <a:pt x="1762257" y="203069"/>
                  </a:cubicBezTo>
                  <a:cubicBezTo>
                    <a:pt x="1771319" y="213633"/>
                    <a:pt x="1782342" y="222232"/>
                    <a:pt x="1791160" y="233040"/>
                  </a:cubicBezTo>
                  <a:cubicBezTo>
                    <a:pt x="1802182" y="246798"/>
                    <a:pt x="1817859" y="255889"/>
                    <a:pt x="1829372" y="269401"/>
                  </a:cubicBezTo>
                  <a:cubicBezTo>
                    <a:pt x="1833536" y="274068"/>
                    <a:pt x="1833291" y="284878"/>
                    <a:pt x="1844068" y="282421"/>
                  </a:cubicBezTo>
                  <a:lnTo>
                    <a:pt x="1837889" y="286625"/>
                  </a:lnTo>
                  <a:lnTo>
                    <a:pt x="1664782" y="286625"/>
                  </a:lnTo>
                  <a:lnTo>
                    <a:pt x="1665218" y="286373"/>
                  </a:lnTo>
                  <a:lnTo>
                    <a:pt x="1665236" y="286351"/>
                  </a:lnTo>
                  <a:lnTo>
                    <a:pt x="1705078" y="246544"/>
                  </a:lnTo>
                  <a:lnTo>
                    <a:pt x="1748293" y="203069"/>
                  </a:lnTo>
                  <a:cubicBezTo>
                    <a:pt x="1750865" y="200489"/>
                    <a:pt x="1753131" y="199077"/>
                    <a:pt x="1755367" y="199016"/>
                  </a:cubicBezTo>
                  <a:close/>
                  <a:moveTo>
                    <a:pt x="49757" y="199016"/>
                  </a:moveTo>
                  <a:cubicBezTo>
                    <a:pt x="51994" y="198954"/>
                    <a:pt x="54198" y="200245"/>
                    <a:pt x="56647" y="203069"/>
                  </a:cubicBezTo>
                  <a:cubicBezTo>
                    <a:pt x="65710" y="213633"/>
                    <a:pt x="76732" y="222232"/>
                    <a:pt x="85550" y="233040"/>
                  </a:cubicBezTo>
                  <a:cubicBezTo>
                    <a:pt x="96573" y="246798"/>
                    <a:pt x="112251" y="255889"/>
                    <a:pt x="123763" y="269401"/>
                  </a:cubicBezTo>
                  <a:cubicBezTo>
                    <a:pt x="127928" y="274068"/>
                    <a:pt x="127683" y="284878"/>
                    <a:pt x="138461" y="282421"/>
                  </a:cubicBezTo>
                  <a:lnTo>
                    <a:pt x="132283" y="286625"/>
                  </a:lnTo>
                  <a:lnTo>
                    <a:pt x="0" y="286625"/>
                  </a:lnTo>
                  <a:lnTo>
                    <a:pt x="0" y="246009"/>
                  </a:lnTo>
                  <a:lnTo>
                    <a:pt x="42684" y="203069"/>
                  </a:lnTo>
                  <a:cubicBezTo>
                    <a:pt x="45256" y="200489"/>
                    <a:pt x="47522" y="199077"/>
                    <a:pt x="49757" y="199016"/>
                  </a:cubicBezTo>
                  <a:close/>
                  <a:moveTo>
                    <a:pt x="6126180" y="198954"/>
                  </a:moveTo>
                  <a:cubicBezTo>
                    <a:pt x="6127865" y="198709"/>
                    <a:pt x="6129641" y="199384"/>
                    <a:pt x="6131600" y="201350"/>
                  </a:cubicBezTo>
                  <a:cubicBezTo>
                    <a:pt x="6146543" y="216581"/>
                    <a:pt x="6160258" y="233286"/>
                    <a:pt x="6176916" y="246798"/>
                  </a:cubicBezTo>
                  <a:cubicBezTo>
                    <a:pt x="6185734" y="253923"/>
                    <a:pt x="6193082" y="262766"/>
                    <a:pt x="6200921" y="270875"/>
                  </a:cubicBezTo>
                  <a:cubicBezTo>
                    <a:pt x="6205574" y="275542"/>
                    <a:pt x="6207289" y="282912"/>
                    <a:pt x="6213904" y="283650"/>
                  </a:cubicBezTo>
                  <a:cubicBezTo>
                    <a:pt x="6214639" y="287335"/>
                    <a:pt x="6213353" y="287028"/>
                    <a:pt x="6211914" y="286476"/>
                  </a:cubicBezTo>
                  <a:lnTo>
                    <a:pt x="6211590" y="286625"/>
                  </a:lnTo>
                  <a:lnTo>
                    <a:pt x="6035274" y="286625"/>
                  </a:lnTo>
                  <a:lnTo>
                    <a:pt x="6055175" y="267926"/>
                  </a:lnTo>
                  <a:cubicBezTo>
                    <a:pt x="6075262" y="244095"/>
                    <a:pt x="6100002" y="224688"/>
                    <a:pt x="6121313" y="202087"/>
                  </a:cubicBezTo>
                  <a:cubicBezTo>
                    <a:pt x="6122905" y="200366"/>
                    <a:pt x="6124496" y="199199"/>
                    <a:pt x="6126180" y="198954"/>
                  </a:cubicBezTo>
                  <a:close/>
                  <a:moveTo>
                    <a:pt x="5740414" y="198954"/>
                  </a:moveTo>
                  <a:cubicBezTo>
                    <a:pt x="5742068" y="198893"/>
                    <a:pt x="5743722" y="199754"/>
                    <a:pt x="5745556" y="201595"/>
                  </a:cubicBezTo>
                  <a:cubicBezTo>
                    <a:pt x="5767359" y="223460"/>
                    <a:pt x="5788916" y="245570"/>
                    <a:pt x="5811203" y="266944"/>
                  </a:cubicBezTo>
                  <a:cubicBezTo>
                    <a:pt x="5816165" y="271734"/>
                    <a:pt x="5819884" y="278046"/>
                    <a:pt x="5825672" y="281938"/>
                  </a:cubicBezTo>
                  <a:lnTo>
                    <a:pt x="5832271" y="284878"/>
                  </a:lnTo>
                  <a:lnTo>
                    <a:pt x="5827373" y="284632"/>
                  </a:lnTo>
                  <a:cubicBezTo>
                    <a:pt x="5825657" y="284878"/>
                    <a:pt x="5822961" y="283896"/>
                    <a:pt x="5822472" y="286597"/>
                  </a:cubicBezTo>
                  <a:lnTo>
                    <a:pt x="5822484" y="286625"/>
                  </a:lnTo>
                  <a:lnTo>
                    <a:pt x="5650490" y="286625"/>
                  </a:lnTo>
                  <a:lnTo>
                    <a:pt x="5651988" y="285123"/>
                  </a:lnTo>
                  <a:cubicBezTo>
                    <a:pt x="5679911" y="257362"/>
                    <a:pt x="5707590" y="229602"/>
                    <a:pt x="5735270" y="201841"/>
                  </a:cubicBezTo>
                  <a:cubicBezTo>
                    <a:pt x="5737106" y="199998"/>
                    <a:pt x="5738760" y="199016"/>
                    <a:pt x="5740414" y="198954"/>
                  </a:cubicBezTo>
                  <a:close/>
                  <a:moveTo>
                    <a:pt x="4420574" y="198954"/>
                  </a:moveTo>
                  <a:cubicBezTo>
                    <a:pt x="4422256" y="198709"/>
                    <a:pt x="4424033" y="199384"/>
                    <a:pt x="4425990" y="201350"/>
                  </a:cubicBezTo>
                  <a:cubicBezTo>
                    <a:pt x="4440933" y="216581"/>
                    <a:pt x="4454650" y="233286"/>
                    <a:pt x="4471308" y="246798"/>
                  </a:cubicBezTo>
                  <a:cubicBezTo>
                    <a:pt x="4480126" y="253923"/>
                    <a:pt x="4487474" y="262766"/>
                    <a:pt x="4495312" y="270875"/>
                  </a:cubicBezTo>
                  <a:cubicBezTo>
                    <a:pt x="4499966" y="275542"/>
                    <a:pt x="4501681" y="282912"/>
                    <a:pt x="4508295" y="283650"/>
                  </a:cubicBezTo>
                  <a:cubicBezTo>
                    <a:pt x="4509031" y="287335"/>
                    <a:pt x="4507745" y="287028"/>
                    <a:pt x="4506306" y="286476"/>
                  </a:cubicBezTo>
                  <a:lnTo>
                    <a:pt x="4505982" y="286625"/>
                  </a:lnTo>
                  <a:lnTo>
                    <a:pt x="4329665" y="286625"/>
                  </a:lnTo>
                  <a:lnTo>
                    <a:pt x="4349567" y="267926"/>
                  </a:lnTo>
                  <a:cubicBezTo>
                    <a:pt x="4369654" y="244095"/>
                    <a:pt x="4394394" y="224688"/>
                    <a:pt x="4415704" y="202087"/>
                  </a:cubicBezTo>
                  <a:cubicBezTo>
                    <a:pt x="4417296" y="200366"/>
                    <a:pt x="4418889" y="199199"/>
                    <a:pt x="4420574" y="198954"/>
                  </a:cubicBezTo>
                  <a:close/>
                  <a:moveTo>
                    <a:pt x="4034806" y="198954"/>
                  </a:moveTo>
                  <a:cubicBezTo>
                    <a:pt x="4036459" y="198893"/>
                    <a:pt x="4038112" y="199754"/>
                    <a:pt x="4039950" y="201595"/>
                  </a:cubicBezTo>
                  <a:cubicBezTo>
                    <a:pt x="4061750" y="223460"/>
                    <a:pt x="4083307" y="245570"/>
                    <a:pt x="4105597" y="266944"/>
                  </a:cubicBezTo>
                  <a:cubicBezTo>
                    <a:pt x="4110558" y="271734"/>
                    <a:pt x="4114277" y="278046"/>
                    <a:pt x="4120063" y="281938"/>
                  </a:cubicBezTo>
                  <a:lnTo>
                    <a:pt x="4126663" y="284878"/>
                  </a:lnTo>
                  <a:lnTo>
                    <a:pt x="4121765" y="284632"/>
                  </a:lnTo>
                  <a:cubicBezTo>
                    <a:pt x="4120049" y="284878"/>
                    <a:pt x="4117355" y="283896"/>
                    <a:pt x="4116864" y="286597"/>
                  </a:cubicBezTo>
                  <a:lnTo>
                    <a:pt x="4116877" y="286625"/>
                  </a:lnTo>
                  <a:lnTo>
                    <a:pt x="3944882" y="286625"/>
                  </a:lnTo>
                  <a:lnTo>
                    <a:pt x="3946379" y="285123"/>
                  </a:lnTo>
                  <a:cubicBezTo>
                    <a:pt x="3974305" y="257362"/>
                    <a:pt x="4001983" y="229602"/>
                    <a:pt x="4029662" y="201841"/>
                  </a:cubicBezTo>
                  <a:cubicBezTo>
                    <a:pt x="4031498" y="199998"/>
                    <a:pt x="4033154" y="199016"/>
                    <a:pt x="4034806" y="198954"/>
                  </a:cubicBezTo>
                  <a:close/>
                  <a:moveTo>
                    <a:pt x="2711406" y="198954"/>
                  </a:moveTo>
                  <a:cubicBezTo>
                    <a:pt x="2713091" y="198709"/>
                    <a:pt x="2714866" y="199384"/>
                    <a:pt x="2716826" y="201350"/>
                  </a:cubicBezTo>
                  <a:cubicBezTo>
                    <a:pt x="2731768" y="216581"/>
                    <a:pt x="2745486" y="233286"/>
                    <a:pt x="2762143" y="246798"/>
                  </a:cubicBezTo>
                  <a:cubicBezTo>
                    <a:pt x="2770961" y="253923"/>
                    <a:pt x="2778308" y="262766"/>
                    <a:pt x="2786147" y="270875"/>
                  </a:cubicBezTo>
                  <a:cubicBezTo>
                    <a:pt x="2790802" y="275542"/>
                    <a:pt x="2792516" y="282912"/>
                    <a:pt x="2799130" y="283650"/>
                  </a:cubicBezTo>
                  <a:cubicBezTo>
                    <a:pt x="2799864" y="287335"/>
                    <a:pt x="2798578" y="287028"/>
                    <a:pt x="2797140" y="286476"/>
                  </a:cubicBezTo>
                  <a:lnTo>
                    <a:pt x="2796815" y="286625"/>
                  </a:lnTo>
                  <a:lnTo>
                    <a:pt x="2620500" y="286625"/>
                  </a:lnTo>
                  <a:lnTo>
                    <a:pt x="2640403" y="267926"/>
                  </a:lnTo>
                  <a:cubicBezTo>
                    <a:pt x="2660488" y="244095"/>
                    <a:pt x="2685227" y="224688"/>
                    <a:pt x="2706539" y="202087"/>
                  </a:cubicBezTo>
                  <a:cubicBezTo>
                    <a:pt x="2708131" y="200366"/>
                    <a:pt x="2709724" y="199199"/>
                    <a:pt x="2711406" y="198954"/>
                  </a:cubicBezTo>
                  <a:close/>
                  <a:moveTo>
                    <a:pt x="2325640" y="198954"/>
                  </a:moveTo>
                  <a:cubicBezTo>
                    <a:pt x="2327294" y="198893"/>
                    <a:pt x="2328947" y="199754"/>
                    <a:pt x="2330784" y="201595"/>
                  </a:cubicBezTo>
                  <a:cubicBezTo>
                    <a:pt x="2352587" y="223460"/>
                    <a:pt x="2374142" y="245570"/>
                    <a:pt x="2396432" y="266944"/>
                  </a:cubicBezTo>
                  <a:cubicBezTo>
                    <a:pt x="2401392" y="271734"/>
                    <a:pt x="2405112" y="278046"/>
                    <a:pt x="2410898" y="281938"/>
                  </a:cubicBezTo>
                  <a:lnTo>
                    <a:pt x="2417496" y="284878"/>
                  </a:lnTo>
                  <a:lnTo>
                    <a:pt x="2412599" y="284632"/>
                  </a:lnTo>
                  <a:cubicBezTo>
                    <a:pt x="2410884" y="284878"/>
                    <a:pt x="2408189" y="283896"/>
                    <a:pt x="2407698" y="286597"/>
                  </a:cubicBezTo>
                  <a:lnTo>
                    <a:pt x="2407710" y="286625"/>
                  </a:lnTo>
                  <a:lnTo>
                    <a:pt x="2235716" y="286625"/>
                  </a:lnTo>
                  <a:lnTo>
                    <a:pt x="2237214" y="285123"/>
                  </a:lnTo>
                  <a:cubicBezTo>
                    <a:pt x="2265138" y="257362"/>
                    <a:pt x="2292816" y="229602"/>
                    <a:pt x="2320496" y="201841"/>
                  </a:cubicBezTo>
                  <a:cubicBezTo>
                    <a:pt x="2322333" y="199998"/>
                    <a:pt x="2323989" y="199016"/>
                    <a:pt x="2325640" y="198954"/>
                  </a:cubicBezTo>
                  <a:close/>
                  <a:moveTo>
                    <a:pt x="1005799" y="198954"/>
                  </a:moveTo>
                  <a:cubicBezTo>
                    <a:pt x="1007485" y="198709"/>
                    <a:pt x="1009258" y="199384"/>
                    <a:pt x="1011219" y="201350"/>
                  </a:cubicBezTo>
                  <a:cubicBezTo>
                    <a:pt x="1026160" y="216581"/>
                    <a:pt x="1039876" y="233286"/>
                    <a:pt x="1056534" y="246798"/>
                  </a:cubicBezTo>
                  <a:cubicBezTo>
                    <a:pt x="1065352" y="253923"/>
                    <a:pt x="1072700" y="262766"/>
                    <a:pt x="1080539" y="270875"/>
                  </a:cubicBezTo>
                  <a:cubicBezTo>
                    <a:pt x="1085194" y="275542"/>
                    <a:pt x="1086908" y="282912"/>
                    <a:pt x="1093522" y="283650"/>
                  </a:cubicBezTo>
                  <a:cubicBezTo>
                    <a:pt x="1094256" y="287335"/>
                    <a:pt x="1092970" y="287028"/>
                    <a:pt x="1091532" y="286476"/>
                  </a:cubicBezTo>
                  <a:lnTo>
                    <a:pt x="1091207" y="286625"/>
                  </a:lnTo>
                  <a:lnTo>
                    <a:pt x="914892" y="286625"/>
                  </a:lnTo>
                  <a:lnTo>
                    <a:pt x="934793" y="267926"/>
                  </a:lnTo>
                  <a:cubicBezTo>
                    <a:pt x="954880" y="244095"/>
                    <a:pt x="979620" y="224688"/>
                    <a:pt x="1000930" y="202087"/>
                  </a:cubicBezTo>
                  <a:cubicBezTo>
                    <a:pt x="1002523" y="200366"/>
                    <a:pt x="1004114" y="199199"/>
                    <a:pt x="1005799" y="198954"/>
                  </a:cubicBezTo>
                  <a:close/>
                  <a:moveTo>
                    <a:pt x="620033" y="198954"/>
                  </a:moveTo>
                  <a:cubicBezTo>
                    <a:pt x="621687" y="198893"/>
                    <a:pt x="623338" y="199754"/>
                    <a:pt x="625176" y="201595"/>
                  </a:cubicBezTo>
                  <a:cubicBezTo>
                    <a:pt x="646977" y="223460"/>
                    <a:pt x="668532" y="245570"/>
                    <a:pt x="690823" y="266944"/>
                  </a:cubicBezTo>
                  <a:cubicBezTo>
                    <a:pt x="695785" y="271734"/>
                    <a:pt x="699504" y="278046"/>
                    <a:pt x="705292" y="281938"/>
                  </a:cubicBezTo>
                  <a:lnTo>
                    <a:pt x="711889" y="284878"/>
                  </a:lnTo>
                  <a:lnTo>
                    <a:pt x="706991" y="284632"/>
                  </a:lnTo>
                  <a:cubicBezTo>
                    <a:pt x="705276" y="284878"/>
                    <a:pt x="702581" y="283896"/>
                    <a:pt x="702092" y="286597"/>
                  </a:cubicBezTo>
                  <a:lnTo>
                    <a:pt x="702102" y="286625"/>
                  </a:lnTo>
                  <a:lnTo>
                    <a:pt x="530108" y="286625"/>
                  </a:lnTo>
                  <a:lnTo>
                    <a:pt x="531606" y="285123"/>
                  </a:lnTo>
                  <a:cubicBezTo>
                    <a:pt x="559530" y="257362"/>
                    <a:pt x="587210" y="229602"/>
                    <a:pt x="614888" y="201841"/>
                  </a:cubicBezTo>
                  <a:cubicBezTo>
                    <a:pt x="616726" y="199998"/>
                    <a:pt x="618380" y="199016"/>
                    <a:pt x="620033" y="198954"/>
                  </a:cubicBezTo>
                  <a:close/>
                  <a:moveTo>
                    <a:pt x="6694068" y="198555"/>
                  </a:moveTo>
                  <a:cubicBezTo>
                    <a:pt x="6695904" y="198340"/>
                    <a:pt x="6697803" y="199138"/>
                    <a:pt x="6699885" y="201350"/>
                  </a:cubicBezTo>
                  <a:cubicBezTo>
                    <a:pt x="6710661" y="212651"/>
                    <a:pt x="6720951" y="224197"/>
                    <a:pt x="6732463" y="234761"/>
                  </a:cubicBezTo>
                  <a:cubicBezTo>
                    <a:pt x="6748874" y="249994"/>
                    <a:pt x="6765286" y="265469"/>
                    <a:pt x="6780472" y="281930"/>
                  </a:cubicBezTo>
                  <a:cubicBezTo>
                    <a:pt x="6781208" y="282912"/>
                    <a:pt x="6784392" y="282912"/>
                    <a:pt x="6781453" y="284141"/>
                  </a:cubicBezTo>
                  <a:lnTo>
                    <a:pt x="6780160" y="286625"/>
                  </a:lnTo>
                  <a:lnTo>
                    <a:pt x="6602389" y="286625"/>
                  </a:lnTo>
                  <a:lnTo>
                    <a:pt x="6622234" y="268172"/>
                  </a:lnTo>
                  <a:cubicBezTo>
                    <a:pt x="6644771" y="246553"/>
                    <a:pt x="6666571" y="223951"/>
                    <a:pt x="6688617" y="201841"/>
                  </a:cubicBezTo>
                  <a:cubicBezTo>
                    <a:pt x="6690453" y="199998"/>
                    <a:pt x="6692230" y="198770"/>
                    <a:pt x="6694068" y="198555"/>
                  </a:cubicBezTo>
                  <a:close/>
                  <a:moveTo>
                    <a:pt x="4988459" y="198555"/>
                  </a:moveTo>
                  <a:cubicBezTo>
                    <a:pt x="4990295" y="198340"/>
                    <a:pt x="4992195" y="199138"/>
                    <a:pt x="4994276" y="201350"/>
                  </a:cubicBezTo>
                  <a:cubicBezTo>
                    <a:pt x="5005055" y="212651"/>
                    <a:pt x="5015342" y="224197"/>
                    <a:pt x="5026853" y="234761"/>
                  </a:cubicBezTo>
                  <a:lnTo>
                    <a:pt x="5044873" y="252466"/>
                  </a:lnTo>
                  <a:lnTo>
                    <a:pt x="5050881" y="258099"/>
                  </a:lnTo>
                  <a:lnTo>
                    <a:pt x="5052840" y="260291"/>
                  </a:lnTo>
                  <a:lnTo>
                    <a:pt x="5074866" y="281930"/>
                  </a:lnTo>
                  <a:lnTo>
                    <a:pt x="5074892" y="281993"/>
                  </a:lnTo>
                  <a:lnTo>
                    <a:pt x="5077089" y="283896"/>
                  </a:lnTo>
                  <a:lnTo>
                    <a:pt x="5075343" y="285109"/>
                  </a:lnTo>
                  <a:lnTo>
                    <a:pt x="5074552" y="286625"/>
                  </a:lnTo>
                  <a:lnTo>
                    <a:pt x="4896781" y="286625"/>
                  </a:lnTo>
                  <a:lnTo>
                    <a:pt x="4916628" y="268172"/>
                  </a:lnTo>
                  <a:cubicBezTo>
                    <a:pt x="4939163" y="246553"/>
                    <a:pt x="4960963" y="223951"/>
                    <a:pt x="4983009" y="201841"/>
                  </a:cubicBezTo>
                  <a:cubicBezTo>
                    <a:pt x="4984847" y="199998"/>
                    <a:pt x="4986621" y="198770"/>
                    <a:pt x="4988459" y="198555"/>
                  </a:cubicBezTo>
                  <a:close/>
                  <a:moveTo>
                    <a:pt x="3279294" y="198555"/>
                  </a:moveTo>
                  <a:lnTo>
                    <a:pt x="3282048" y="199878"/>
                  </a:lnTo>
                  <a:lnTo>
                    <a:pt x="3282656" y="199507"/>
                  </a:lnTo>
                  <a:cubicBezTo>
                    <a:pt x="3284952" y="199384"/>
                    <a:pt x="3287219" y="200857"/>
                    <a:pt x="3289911" y="204542"/>
                  </a:cubicBezTo>
                  <a:cubicBezTo>
                    <a:pt x="3294812" y="211177"/>
                    <a:pt x="3301179" y="216827"/>
                    <a:pt x="3307305" y="222478"/>
                  </a:cubicBezTo>
                  <a:cubicBezTo>
                    <a:pt x="3320042" y="234515"/>
                    <a:pt x="3332533" y="246553"/>
                    <a:pt x="3345271" y="258099"/>
                  </a:cubicBezTo>
                  <a:cubicBezTo>
                    <a:pt x="3354334" y="266453"/>
                    <a:pt x="3360214" y="277754"/>
                    <a:pt x="3371479" y="283896"/>
                  </a:cubicBezTo>
                  <a:cubicBezTo>
                    <a:pt x="3370747" y="284632"/>
                    <a:pt x="3370501" y="286351"/>
                    <a:pt x="3368296" y="286106"/>
                  </a:cubicBezTo>
                  <a:lnTo>
                    <a:pt x="3368091" y="286625"/>
                  </a:lnTo>
                  <a:lnTo>
                    <a:pt x="3187615" y="286625"/>
                  </a:lnTo>
                  <a:lnTo>
                    <a:pt x="3207461" y="268172"/>
                  </a:lnTo>
                  <a:cubicBezTo>
                    <a:pt x="3229997" y="246553"/>
                    <a:pt x="3251797" y="223951"/>
                    <a:pt x="3273844" y="201841"/>
                  </a:cubicBezTo>
                  <a:cubicBezTo>
                    <a:pt x="3275681" y="199998"/>
                    <a:pt x="3277456" y="198770"/>
                    <a:pt x="3279294" y="198555"/>
                  </a:cubicBezTo>
                  <a:close/>
                  <a:moveTo>
                    <a:pt x="1573686" y="198555"/>
                  </a:moveTo>
                  <a:cubicBezTo>
                    <a:pt x="1575521" y="198340"/>
                    <a:pt x="1577421" y="199138"/>
                    <a:pt x="1579503" y="201350"/>
                  </a:cubicBezTo>
                  <a:cubicBezTo>
                    <a:pt x="1590279" y="212651"/>
                    <a:pt x="1600567" y="224197"/>
                    <a:pt x="1612081" y="234761"/>
                  </a:cubicBezTo>
                  <a:lnTo>
                    <a:pt x="1630100" y="252466"/>
                  </a:lnTo>
                  <a:lnTo>
                    <a:pt x="1636106" y="258099"/>
                  </a:lnTo>
                  <a:lnTo>
                    <a:pt x="1638066" y="260291"/>
                  </a:lnTo>
                  <a:lnTo>
                    <a:pt x="1660092" y="281930"/>
                  </a:lnTo>
                  <a:lnTo>
                    <a:pt x="1660120" y="281993"/>
                  </a:lnTo>
                  <a:lnTo>
                    <a:pt x="1662314" y="283896"/>
                  </a:lnTo>
                  <a:lnTo>
                    <a:pt x="1660569" y="285109"/>
                  </a:lnTo>
                  <a:lnTo>
                    <a:pt x="1659778" y="286625"/>
                  </a:lnTo>
                  <a:lnTo>
                    <a:pt x="1482007" y="286625"/>
                  </a:lnTo>
                  <a:lnTo>
                    <a:pt x="1501854" y="268172"/>
                  </a:lnTo>
                  <a:cubicBezTo>
                    <a:pt x="1524389" y="246553"/>
                    <a:pt x="1546189" y="223951"/>
                    <a:pt x="1568235" y="201841"/>
                  </a:cubicBezTo>
                  <a:cubicBezTo>
                    <a:pt x="1570073" y="199998"/>
                    <a:pt x="1571848" y="198770"/>
                    <a:pt x="1573686" y="198555"/>
                  </a:cubicBezTo>
                  <a:close/>
                  <a:moveTo>
                    <a:pt x="3061122" y="183184"/>
                  </a:moveTo>
                  <a:lnTo>
                    <a:pt x="3059660" y="185626"/>
                  </a:lnTo>
                  <a:lnTo>
                    <a:pt x="3061140" y="186571"/>
                  </a:lnTo>
                  <a:lnTo>
                    <a:pt x="3062942" y="184644"/>
                  </a:lnTo>
                  <a:close/>
                  <a:moveTo>
                    <a:pt x="4768152" y="182396"/>
                  </a:moveTo>
                  <a:lnTo>
                    <a:pt x="4766963" y="185382"/>
                  </a:lnTo>
                  <a:lnTo>
                    <a:pt x="4767827" y="187260"/>
                  </a:lnTo>
                  <a:lnTo>
                    <a:pt x="4767962" y="187346"/>
                  </a:lnTo>
                  <a:cubicBezTo>
                    <a:pt x="4768941" y="186117"/>
                    <a:pt x="4772617" y="187592"/>
                    <a:pt x="4771145" y="184398"/>
                  </a:cubicBezTo>
                  <a:close/>
                  <a:moveTo>
                    <a:pt x="1353380" y="182396"/>
                  </a:moveTo>
                  <a:lnTo>
                    <a:pt x="1352189" y="185382"/>
                  </a:lnTo>
                  <a:lnTo>
                    <a:pt x="1353054" y="187260"/>
                  </a:lnTo>
                  <a:lnTo>
                    <a:pt x="1353190" y="187346"/>
                  </a:lnTo>
                  <a:cubicBezTo>
                    <a:pt x="1354169" y="186117"/>
                    <a:pt x="1357844" y="187592"/>
                    <a:pt x="1356374" y="184398"/>
                  </a:cubicBezTo>
                  <a:close/>
                  <a:moveTo>
                    <a:pt x="5906246" y="182188"/>
                  </a:moveTo>
                  <a:cubicBezTo>
                    <a:pt x="5902326" y="181450"/>
                    <a:pt x="5904041" y="183661"/>
                    <a:pt x="5905021" y="185382"/>
                  </a:cubicBezTo>
                  <a:cubicBezTo>
                    <a:pt x="5904530" y="186855"/>
                    <a:pt x="5901837" y="189067"/>
                    <a:pt x="5906000" y="188820"/>
                  </a:cubicBezTo>
                  <a:cubicBezTo>
                    <a:pt x="5907225" y="188820"/>
                    <a:pt x="5908451" y="186364"/>
                    <a:pt x="5909674" y="185135"/>
                  </a:cubicBezTo>
                  <a:cubicBezTo>
                    <a:pt x="5908451" y="184153"/>
                    <a:pt x="5907472" y="182188"/>
                    <a:pt x="5906246" y="182188"/>
                  </a:cubicBezTo>
                  <a:close/>
                  <a:moveTo>
                    <a:pt x="5724737" y="182188"/>
                  </a:moveTo>
                  <a:cubicBezTo>
                    <a:pt x="5722043" y="181450"/>
                    <a:pt x="5721797" y="183416"/>
                    <a:pt x="5722043" y="186117"/>
                  </a:cubicBezTo>
                  <a:cubicBezTo>
                    <a:pt x="5722288" y="187101"/>
                    <a:pt x="5722288" y="189067"/>
                    <a:pt x="5724249" y="187592"/>
                  </a:cubicBezTo>
                  <a:cubicBezTo>
                    <a:pt x="5725471" y="186610"/>
                    <a:pt x="5728656" y="187346"/>
                    <a:pt x="5728166" y="184891"/>
                  </a:cubicBezTo>
                  <a:cubicBezTo>
                    <a:pt x="5727923" y="183661"/>
                    <a:pt x="5726207" y="182432"/>
                    <a:pt x="5724737" y="182188"/>
                  </a:cubicBezTo>
                  <a:close/>
                  <a:moveTo>
                    <a:pt x="5335512" y="182188"/>
                  </a:moveTo>
                  <a:cubicBezTo>
                    <a:pt x="5331102" y="181695"/>
                    <a:pt x="5335267" y="184398"/>
                    <a:pt x="5334533" y="185626"/>
                  </a:cubicBezTo>
                  <a:cubicBezTo>
                    <a:pt x="5332817" y="187837"/>
                    <a:pt x="5333306" y="189311"/>
                    <a:pt x="5336248" y="188820"/>
                  </a:cubicBezTo>
                  <a:cubicBezTo>
                    <a:pt x="5337470" y="188574"/>
                    <a:pt x="5338452" y="186856"/>
                    <a:pt x="5339676" y="185626"/>
                  </a:cubicBezTo>
                  <a:cubicBezTo>
                    <a:pt x="5338452" y="184398"/>
                    <a:pt x="5336980" y="182188"/>
                    <a:pt x="5335512" y="182188"/>
                  </a:cubicBezTo>
                  <a:close/>
                  <a:moveTo>
                    <a:pt x="4200637" y="182188"/>
                  </a:moveTo>
                  <a:cubicBezTo>
                    <a:pt x="4196720" y="181450"/>
                    <a:pt x="4198433" y="183661"/>
                    <a:pt x="4199412" y="185382"/>
                  </a:cubicBezTo>
                  <a:cubicBezTo>
                    <a:pt x="4198922" y="186855"/>
                    <a:pt x="4196229" y="189067"/>
                    <a:pt x="4200392" y="188820"/>
                  </a:cubicBezTo>
                  <a:cubicBezTo>
                    <a:pt x="4201617" y="188820"/>
                    <a:pt x="4202841" y="186364"/>
                    <a:pt x="4204066" y="185135"/>
                  </a:cubicBezTo>
                  <a:cubicBezTo>
                    <a:pt x="4202841" y="184153"/>
                    <a:pt x="4201862" y="182188"/>
                    <a:pt x="4200637" y="182188"/>
                  </a:cubicBezTo>
                  <a:close/>
                  <a:moveTo>
                    <a:pt x="4019129" y="182188"/>
                  </a:moveTo>
                  <a:cubicBezTo>
                    <a:pt x="4016436" y="181450"/>
                    <a:pt x="4016191" y="183416"/>
                    <a:pt x="4016436" y="186117"/>
                  </a:cubicBezTo>
                  <a:cubicBezTo>
                    <a:pt x="4016682" y="187101"/>
                    <a:pt x="4016682" y="189067"/>
                    <a:pt x="4018640" y="187592"/>
                  </a:cubicBezTo>
                  <a:cubicBezTo>
                    <a:pt x="4019865" y="186610"/>
                    <a:pt x="4023050" y="187346"/>
                    <a:pt x="4022560" y="184891"/>
                  </a:cubicBezTo>
                  <a:cubicBezTo>
                    <a:pt x="4022314" y="183661"/>
                    <a:pt x="4020598" y="182432"/>
                    <a:pt x="4019129" y="182188"/>
                  </a:cubicBezTo>
                  <a:close/>
                  <a:moveTo>
                    <a:pt x="3629903" y="182188"/>
                  </a:moveTo>
                  <a:cubicBezTo>
                    <a:pt x="3625495" y="181695"/>
                    <a:pt x="3629660" y="184398"/>
                    <a:pt x="3628924" y="185626"/>
                  </a:cubicBezTo>
                  <a:cubicBezTo>
                    <a:pt x="3627209" y="187837"/>
                    <a:pt x="3627700" y="189311"/>
                    <a:pt x="3630639" y="188820"/>
                  </a:cubicBezTo>
                  <a:cubicBezTo>
                    <a:pt x="3631864" y="188574"/>
                    <a:pt x="3632843" y="186856"/>
                    <a:pt x="3634068" y="185626"/>
                  </a:cubicBezTo>
                  <a:cubicBezTo>
                    <a:pt x="3632843" y="184398"/>
                    <a:pt x="3631374" y="182188"/>
                    <a:pt x="3629903" y="182188"/>
                  </a:cubicBezTo>
                  <a:close/>
                  <a:moveTo>
                    <a:pt x="2491472" y="182188"/>
                  </a:moveTo>
                  <a:cubicBezTo>
                    <a:pt x="2487555" y="181450"/>
                    <a:pt x="2489266" y="183661"/>
                    <a:pt x="2490247" y="185382"/>
                  </a:cubicBezTo>
                  <a:cubicBezTo>
                    <a:pt x="2489757" y="186855"/>
                    <a:pt x="2487062" y="189067"/>
                    <a:pt x="2491227" y="188820"/>
                  </a:cubicBezTo>
                  <a:cubicBezTo>
                    <a:pt x="2492453" y="188820"/>
                    <a:pt x="2493676" y="186364"/>
                    <a:pt x="2494901" y="185135"/>
                  </a:cubicBezTo>
                  <a:cubicBezTo>
                    <a:pt x="2493676" y="184153"/>
                    <a:pt x="2492697" y="182188"/>
                    <a:pt x="2491472" y="182188"/>
                  </a:cubicBezTo>
                  <a:close/>
                  <a:moveTo>
                    <a:pt x="2309964" y="182188"/>
                  </a:moveTo>
                  <a:cubicBezTo>
                    <a:pt x="2307269" y="181450"/>
                    <a:pt x="2307024" y="183416"/>
                    <a:pt x="2307269" y="186117"/>
                  </a:cubicBezTo>
                  <a:cubicBezTo>
                    <a:pt x="2307516" y="187101"/>
                    <a:pt x="2307516" y="189067"/>
                    <a:pt x="2309475" y="187592"/>
                  </a:cubicBezTo>
                  <a:cubicBezTo>
                    <a:pt x="2310700" y="186610"/>
                    <a:pt x="2313883" y="187346"/>
                    <a:pt x="2313395" y="184891"/>
                  </a:cubicBezTo>
                  <a:cubicBezTo>
                    <a:pt x="2313149" y="183661"/>
                    <a:pt x="2311433" y="182432"/>
                    <a:pt x="2309964" y="182188"/>
                  </a:cubicBezTo>
                  <a:close/>
                  <a:moveTo>
                    <a:pt x="1920738" y="182188"/>
                  </a:moveTo>
                  <a:cubicBezTo>
                    <a:pt x="1916329" y="181695"/>
                    <a:pt x="1920495" y="184398"/>
                    <a:pt x="1919759" y="185626"/>
                  </a:cubicBezTo>
                  <a:cubicBezTo>
                    <a:pt x="1918043" y="187837"/>
                    <a:pt x="1918534" y="189311"/>
                    <a:pt x="1921474" y="188820"/>
                  </a:cubicBezTo>
                  <a:cubicBezTo>
                    <a:pt x="1922699" y="188574"/>
                    <a:pt x="1923678" y="186856"/>
                    <a:pt x="1924901" y="185626"/>
                  </a:cubicBezTo>
                  <a:cubicBezTo>
                    <a:pt x="1923678" y="184398"/>
                    <a:pt x="1922208" y="182188"/>
                    <a:pt x="1920738" y="182188"/>
                  </a:cubicBezTo>
                  <a:close/>
                  <a:moveTo>
                    <a:pt x="785864" y="182188"/>
                  </a:moveTo>
                  <a:cubicBezTo>
                    <a:pt x="781946" y="181450"/>
                    <a:pt x="783660" y="183661"/>
                    <a:pt x="784639" y="185382"/>
                  </a:cubicBezTo>
                  <a:cubicBezTo>
                    <a:pt x="784150" y="186855"/>
                    <a:pt x="781456" y="189067"/>
                    <a:pt x="785620" y="188820"/>
                  </a:cubicBezTo>
                  <a:cubicBezTo>
                    <a:pt x="786845" y="188820"/>
                    <a:pt x="788068" y="186364"/>
                    <a:pt x="789294" y="185135"/>
                  </a:cubicBezTo>
                  <a:cubicBezTo>
                    <a:pt x="788068" y="184153"/>
                    <a:pt x="787090" y="182188"/>
                    <a:pt x="785864" y="182188"/>
                  </a:cubicBezTo>
                  <a:close/>
                  <a:moveTo>
                    <a:pt x="604355" y="182188"/>
                  </a:moveTo>
                  <a:cubicBezTo>
                    <a:pt x="601661" y="181450"/>
                    <a:pt x="601417" y="183416"/>
                    <a:pt x="601661" y="186117"/>
                  </a:cubicBezTo>
                  <a:cubicBezTo>
                    <a:pt x="601908" y="187101"/>
                    <a:pt x="601908" y="189067"/>
                    <a:pt x="603867" y="187592"/>
                  </a:cubicBezTo>
                  <a:cubicBezTo>
                    <a:pt x="605091" y="186610"/>
                    <a:pt x="608275" y="187346"/>
                    <a:pt x="607786" y="184891"/>
                  </a:cubicBezTo>
                  <a:cubicBezTo>
                    <a:pt x="607540" y="183661"/>
                    <a:pt x="605827" y="182432"/>
                    <a:pt x="604355" y="182188"/>
                  </a:cubicBezTo>
                  <a:close/>
                  <a:moveTo>
                    <a:pt x="215130" y="182188"/>
                  </a:moveTo>
                  <a:cubicBezTo>
                    <a:pt x="210720" y="181695"/>
                    <a:pt x="214885" y="184398"/>
                    <a:pt x="214150" y="185626"/>
                  </a:cubicBezTo>
                  <a:cubicBezTo>
                    <a:pt x="212436" y="187837"/>
                    <a:pt x="212926" y="189311"/>
                    <a:pt x="215866" y="188820"/>
                  </a:cubicBezTo>
                  <a:cubicBezTo>
                    <a:pt x="217089" y="188574"/>
                    <a:pt x="218070" y="186856"/>
                    <a:pt x="219295" y="185626"/>
                  </a:cubicBezTo>
                  <a:cubicBezTo>
                    <a:pt x="218070" y="184398"/>
                    <a:pt x="216600" y="182188"/>
                    <a:pt x="215130" y="182188"/>
                  </a:cubicBezTo>
                  <a:close/>
                  <a:moveTo>
                    <a:pt x="6605823" y="181941"/>
                  </a:moveTo>
                  <a:cubicBezTo>
                    <a:pt x="6598964" y="181941"/>
                    <a:pt x="6597250" y="185873"/>
                    <a:pt x="6595047" y="189067"/>
                  </a:cubicBezTo>
                  <a:cubicBezTo>
                    <a:pt x="6595780" y="189804"/>
                    <a:pt x="6596271" y="190786"/>
                    <a:pt x="6597006" y="191522"/>
                  </a:cubicBezTo>
                  <a:cubicBezTo>
                    <a:pt x="6599700" y="188820"/>
                    <a:pt x="6602149" y="185873"/>
                    <a:pt x="6605823" y="181941"/>
                  </a:cubicBezTo>
                  <a:close/>
                  <a:moveTo>
                    <a:pt x="6291797" y="181941"/>
                  </a:moveTo>
                  <a:cubicBezTo>
                    <a:pt x="6289104" y="181695"/>
                    <a:pt x="6289838" y="184398"/>
                    <a:pt x="6289593" y="185626"/>
                  </a:cubicBezTo>
                  <a:cubicBezTo>
                    <a:pt x="6289593" y="188574"/>
                    <a:pt x="6291063" y="188820"/>
                    <a:pt x="6292288" y="187346"/>
                  </a:cubicBezTo>
                  <a:cubicBezTo>
                    <a:pt x="6293267" y="186117"/>
                    <a:pt x="6296943" y="187592"/>
                    <a:pt x="6295473" y="184398"/>
                  </a:cubicBezTo>
                  <a:cubicBezTo>
                    <a:pt x="6294980" y="183170"/>
                    <a:pt x="6293267" y="181941"/>
                    <a:pt x="6291797" y="181941"/>
                  </a:cubicBezTo>
                  <a:close/>
                  <a:moveTo>
                    <a:pt x="5154494" y="181941"/>
                  </a:moveTo>
                  <a:cubicBezTo>
                    <a:pt x="5152045" y="181450"/>
                    <a:pt x="5151555" y="183416"/>
                    <a:pt x="5151799" y="186117"/>
                  </a:cubicBezTo>
                  <a:cubicBezTo>
                    <a:pt x="5152045" y="187101"/>
                    <a:pt x="5152045" y="189067"/>
                    <a:pt x="5154004" y="187592"/>
                  </a:cubicBezTo>
                  <a:cubicBezTo>
                    <a:pt x="5155229" y="186608"/>
                    <a:pt x="5158413" y="187346"/>
                    <a:pt x="5157923" y="184891"/>
                  </a:cubicBezTo>
                  <a:cubicBezTo>
                    <a:pt x="5157678" y="183661"/>
                    <a:pt x="5155964" y="182432"/>
                    <a:pt x="5154494" y="181941"/>
                  </a:cubicBezTo>
                  <a:close/>
                  <a:moveTo>
                    <a:pt x="4586189" y="181941"/>
                  </a:moveTo>
                  <a:cubicBezTo>
                    <a:pt x="4583496" y="181695"/>
                    <a:pt x="4584230" y="184398"/>
                    <a:pt x="4583985" y="185626"/>
                  </a:cubicBezTo>
                  <a:cubicBezTo>
                    <a:pt x="4583985" y="188574"/>
                    <a:pt x="4585454" y="188820"/>
                    <a:pt x="4586679" y="187346"/>
                  </a:cubicBezTo>
                  <a:cubicBezTo>
                    <a:pt x="4587658" y="186117"/>
                    <a:pt x="4591333" y="187592"/>
                    <a:pt x="4589864" y="184398"/>
                  </a:cubicBezTo>
                  <a:cubicBezTo>
                    <a:pt x="4589374" y="183170"/>
                    <a:pt x="4587658" y="181941"/>
                    <a:pt x="4586189" y="181941"/>
                  </a:cubicBezTo>
                  <a:close/>
                  <a:moveTo>
                    <a:pt x="3448885" y="181941"/>
                  </a:moveTo>
                  <a:cubicBezTo>
                    <a:pt x="3446436" y="181450"/>
                    <a:pt x="3445946" y="183416"/>
                    <a:pt x="3446189" y="186117"/>
                  </a:cubicBezTo>
                  <a:cubicBezTo>
                    <a:pt x="3446436" y="187101"/>
                    <a:pt x="3446436" y="189067"/>
                    <a:pt x="3448395" y="187592"/>
                  </a:cubicBezTo>
                  <a:cubicBezTo>
                    <a:pt x="3449620" y="186608"/>
                    <a:pt x="3452805" y="187346"/>
                    <a:pt x="3452315" y="184891"/>
                  </a:cubicBezTo>
                  <a:cubicBezTo>
                    <a:pt x="3452069" y="183661"/>
                    <a:pt x="3450356" y="182432"/>
                    <a:pt x="3448885" y="181941"/>
                  </a:cubicBezTo>
                  <a:close/>
                  <a:moveTo>
                    <a:pt x="2877025" y="181941"/>
                  </a:moveTo>
                  <a:cubicBezTo>
                    <a:pt x="2874330" y="181695"/>
                    <a:pt x="2875064" y="184398"/>
                    <a:pt x="2874821" y="185626"/>
                  </a:cubicBezTo>
                  <a:cubicBezTo>
                    <a:pt x="2874821" y="188574"/>
                    <a:pt x="2876289" y="188820"/>
                    <a:pt x="2877514" y="187346"/>
                  </a:cubicBezTo>
                  <a:cubicBezTo>
                    <a:pt x="2878493" y="186117"/>
                    <a:pt x="2882169" y="187592"/>
                    <a:pt x="2880699" y="184398"/>
                  </a:cubicBezTo>
                  <a:cubicBezTo>
                    <a:pt x="2880209" y="183170"/>
                    <a:pt x="2878493" y="181941"/>
                    <a:pt x="2877025" y="181941"/>
                  </a:cubicBezTo>
                  <a:close/>
                  <a:moveTo>
                    <a:pt x="1739719" y="181941"/>
                  </a:moveTo>
                  <a:cubicBezTo>
                    <a:pt x="1737271" y="181450"/>
                    <a:pt x="1736781" y="183416"/>
                    <a:pt x="1737024" y="186117"/>
                  </a:cubicBezTo>
                  <a:cubicBezTo>
                    <a:pt x="1737271" y="187101"/>
                    <a:pt x="1737271" y="189067"/>
                    <a:pt x="1739230" y="187592"/>
                  </a:cubicBezTo>
                  <a:cubicBezTo>
                    <a:pt x="1740455" y="186608"/>
                    <a:pt x="1743640" y="187346"/>
                    <a:pt x="1743149" y="184891"/>
                  </a:cubicBezTo>
                  <a:cubicBezTo>
                    <a:pt x="1742904" y="183661"/>
                    <a:pt x="1741191" y="182432"/>
                    <a:pt x="1739719" y="181941"/>
                  </a:cubicBezTo>
                  <a:close/>
                  <a:moveTo>
                    <a:pt x="1171415" y="181941"/>
                  </a:moveTo>
                  <a:cubicBezTo>
                    <a:pt x="1168722" y="181695"/>
                    <a:pt x="1169457" y="184398"/>
                    <a:pt x="1169211" y="185626"/>
                  </a:cubicBezTo>
                  <a:cubicBezTo>
                    <a:pt x="1169211" y="188574"/>
                    <a:pt x="1170681" y="188820"/>
                    <a:pt x="1171905" y="187346"/>
                  </a:cubicBezTo>
                  <a:cubicBezTo>
                    <a:pt x="1172885" y="186117"/>
                    <a:pt x="1176559" y="187592"/>
                    <a:pt x="1175091" y="184398"/>
                  </a:cubicBezTo>
                  <a:cubicBezTo>
                    <a:pt x="1174600" y="183170"/>
                    <a:pt x="1172885" y="181941"/>
                    <a:pt x="1171415" y="181941"/>
                  </a:cubicBezTo>
                  <a:close/>
                  <a:moveTo>
                    <a:pt x="34112" y="181941"/>
                  </a:moveTo>
                  <a:lnTo>
                    <a:pt x="31466" y="186038"/>
                  </a:lnTo>
                  <a:lnTo>
                    <a:pt x="31456" y="186144"/>
                  </a:lnTo>
                  <a:lnTo>
                    <a:pt x="33621" y="187592"/>
                  </a:lnTo>
                  <a:cubicBezTo>
                    <a:pt x="34847" y="186608"/>
                    <a:pt x="38031" y="187346"/>
                    <a:pt x="37541" y="184891"/>
                  </a:cubicBezTo>
                  <a:cubicBezTo>
                    <a:pt x="37295" y="183661"/>
                    <a:pt x="35582" y="182432"/>
                    <a:pt x="34112" y="181941"/>
                  </a:cubicBezTo>
                  <a:close/>
                  <a:moveTo>
                    <a:pt x="6474041" y="181695"/>
                  </a:moveTo>
                  <a:cubicBezTo>
                    <a:pt x="6470120" y="181695"/>
                    <a:pt x="6471835" y="183661"/>
                    <a:pt x="6472571" y="185382"/>
                  </a:cubicBezTo>
                  <a:cubicBezTo>
                    <a:pt x="6471835" y="187101"/>
                    <a:pt x="6470120" y="189558"/>
                    <a:pt x="6474041" y="188574"/>
                  </a:cubicBezTo>
                  <a:cubicBezTo>
                    <a:pt x="6475511" y="188329"/>
                    <a:pt x="6477224" y="186119"/>
                    <a:pt x="6477713" y="184644"/>
                  </a:cubicBezTo>
                  <a:cubicBezTo>
                    <a:pt x="6478449" y="181941"/>
                    <a:pt x="6476000" y="181695"/>
                    <a:pt x="6474041" y="181695"/>
                  </a:cubicBezTo>
                  <a:close/>
                  <a:moveTo>
                    <a:pt x="5895634" y="174250"/>
                  </a:moveTo>
                  <a:lnTo>
                    <a:pt x="5895714" y="174327"/>
                  </a:lnTo>
                  <a:lnTo>
                    <a:pt x="5895601" y="174320"/>
                  </a:lnTo>
                  <a:close/>
                  <a:moveTo>
                    <a:pt x="4190025" y="174250"/>
                  </a:moveTo>
                  <a:lnTo>
                    <a:pt x="4190104" y="174327"/>
                  </a:lnTo>
                  <a:lnTo>
                    <a:pt x="4189992" y="174320"/>
                  </a:lnTo>
                  <a:close/>
                  <a:moveTo>
                    <a:pt x="2480860" y="174250"/>
                  </a:moveTo>
                  <a:lnTo>
                    <a:pt x="2480939" y="174327"/>
                  </a:lnTo>
                  <a:lnTo>
                    <a:pt x="2480827" y="174320"/>
                  </a:lnTo>
                  <a:close/>
                  <a:moveTo>
                    <a:pt x="775252" y="174250"/>
                  </a:moveTo>
                  <a:lnTo>
                    <a:pt x="775332" y="174327"/>
                  </a:lnTo>
                  <a:lnTo>
                    <a:pt x="775219" y="174320"/>
                  </a:lnTo>
                  <a:close/>
                  <a:moveTo>
                    <a:pt x="5712236" y="174179"/>
                  </a:moveTo>
                  <a:lnTo>
                    <a:pt x="5712232" y="174208"/>
                  </a:lnTo>
                  <a:lnTo>
                    <a:pt x="5712002" y="174325"/>
                  </a:lnTo>
                  <a:lnTo>
                    <a:pt x="5712092" y="174233"/>
                  </a:lnTo>
                  <a:close/>
                  <a:moveTo>
                    <a:pt x="4006629" y="174179"/>
                  </a:moveTo>
                  <a:lnTo>
                    <a:pt x="4006626" y="174208"/>
                  </a:lnTo>
                  <a:lnTo>
                    <a:pt x="4006393" y="174325"/>
                  </a:lnTo>
                  <a:lnTo>
                    <a:pt x="4006485" y="174233"/>
                  </a:lnTo>
                  <a:close/>
                  <a:moveTo>
                    <a:pt x="2297461" y="174179"/>
                  </a:moveTo>
                  <a:lnTo>
                    <a:pt x="2297461" y="174208"/>
                  </a:lnTo>
                  <a:lnTo>
                    <a:pt x="2297227" y="174325"/>
                  </a:lnTo>
                  <a:lnTo>
                    <a:pt x="2297319" y="174233"/>
                  </a:lnTo>
                  <a:close/>
                  <a:moveTo>
                    <a:pt x="591855" y="174179"/>
                  </a:moveTo>
                  <a:lnTo>
                    <a:pt x="591852" y="174208"/>
                  </a:lnTo>
                  <a:lnTo>
                    <a:pt x="591618" y="174325"/>
                  </a:lnTo>
                  <a:lnTo>
                    <a:pt x="591710" y="174233"/>
                  </a:lnTo>
                  <a:close/>
                  <a:moveTo>
                    <a:pt x="6282031" y="171653"/>
                  </a:moveTo>
                  <a:lnTo>
                    <a:pt x="6284328" y="173711"/>
                  </a:lnTo>
                  <a:lnTo>
                    <a:pt x="6287388" y="174325"/>
                  </a:lnTo>
                  <a:lnTo>
                    <a:pt x="6287389" y="174327"/>
                  </a:lnTo>
                  <a:lnTo>
                    <a:pt x="6283500" y="175246"/>
                  </a:lnTo>
                  <a:cubicBezTo>
                    <a:pt x="6282995" y="175094"/>
                    <a:pt x="6282590" y="174740"/>
                    <a:pt x="6282325" y="174118"/>
                  </a:cubicBezTo>
                  <a:close/>
                  <a:moveTo>
                    <a:pt x="17250" y="171070"/>
                  </a:moveTo>
                  <a:lnTo>
                    <a:pt x="16115" y="171133"/>
                  </a:lnTo>
                  <a:lnTo>
                    <a:pt x="22812" y="177846"/>
                  </a:lnTo>
                  <a:lnTo>
                    <a:pt x="27008" y="178994"/>
                  </a:lnTo>
                  <a:cubicBezTo>
                    <a:pt x="27742" y="178503"/>
                    <a:pt x="28723" y="177028"/>
                    <a:pt x="28723" y="176537"/>
                  </a:cubicBezTo>
                  <a:cubicBezTo>
                    <a:pt x="27742" y="172606"/>
                    <a:pt x="24068" y="175062"/>
                    <a:pt x="21864" y="174080"/>
                  </a:cubicBezTo>
                  <a:cubicBezTo>
                    <a:pt x="22109" y="170395"/>
                    <a:pt x="20884" y="169903"/>
                    <a:pt x="17454" y="171133"/>
                  </a:cubicBezTo>
                  <a:close/>
                  <a:moveTo>
                    <a:pt x="5137422" y="171008"/>
                  </a:moveTo>
                  <a:lnTo>
                    <a:pt x="5135702" y="171101"/>
                  </a:lnTo>
                  <a:lnTo>
                    <a:pt x="5135335" y="171563"/>
                  </a:lnTo>
                  <a:lnTo>
                    <a:pt x="5136387" y="173694"/>
                  </a:lnTo>
                  <a:lnTo>
                    <a:pt x="5138221" y="175634"/>
                  </a:lnTo>
                  <a:lnTo>
                    <a:pt x="5139584" y="176528"/>
                  </a:lnTo>
                  <a:lnTo>
                    <a:pt x="5140455" y="177097"/>
                  </a:lnTo>
                  <a:lnTo>
                    <a:pt x="5147390" y="178994"/>
                  </a:lnTo>
                  <a:cubicBezTo>
                    <a:pt x="5148124" y="178503"/>
                    <a:pt x="5149105" y="177028"/>
                    <a:pt x="5149105" y="176537"/>
                  </a:cubicBezTo>
                  <a:cubicBezTo>
                    <a:pt x="5148124" y="172606"/>
                    <a:pt x="5144450" y="175062"/>
                    <a:pt x="5142246" y="174080"/>
                  </a:cubicBezTo>
                  <a:cubicBezTo>
                    <a:pt x="5142491" y="170395"/>
                    <a:pt x="5141266" y="169903"/>
                    <a:pt x="5137838" y="171133"/>
                  </a:cubicBezTo>
                  <a:close/>
                  <a:moveTo>
                    <a:pt x="1722648" y="171008"/>
                  </a:moveTo>
                  <a:lnTo>
                    <a:pt x="1720930" y="171101"/>
                  </a:lnTo>
                  <a:lnTo>
                    <a:pt x="1720563" y="171563"/>
                  </a:lnTo>
                  <a:lnTo>
                    <a:pt x="1721616" y="173694"/>
                  </a:lnTo>
                  <a:lnTo>
                    <a:pt x="1723449" y="175634"/>
                  </a:lnTo>
                  <a:lnTo>
                    <a:pt x="1724813" y="176528"/>
                  </a:lnTo>
                  <a:lnTo>
                    <a:pt x="1725681" y="177097"/>
                  </a:lnTo>
                  <a:lnTo>
                    <a:pt x="1732618" y="178994"/>
                  </a:lnTo>
                  <a:cubicBezTo>
                    <a:pt x="1733352" y="178503"/>
                    <a:pt x="1734332" y="177028"/>
                    <a:pt x="1734332" y="176537"/>
                  </a:cubicBezTo>
                  <a:cubicBezTo>
                    <a:pt x="1733352" y="172606"/>
                    <a:pt x="1729678" y="175062"/>
                    <a:pt x="1727472" y="174080"/>
                  </a:cubicBezTo>
                  <a:cubicBezTo>
                    <a:pt x="1727718" y="170395"/>
                    <a:pt x="1726492" y="169903"/>
                    <a:pt x="1723064" y="171133"/>
                  </a:cubicBezTo>
                  <a:close/>
                  <a:moveTo>
                    <a:pt x="3431272" y="170846"/>
                  </a:moveTo>
                  <a:lnTo>
                    <a:pt x="3430252" y="170900"/>
                  </a:lnTo>
                  <a:lnTo>
                    <a:pt x="3429289" y="172115"/>
                  </a:lnTo>
                  <a:cubicBezTo>
                    <a:pt x="3429289" y="174571"/>
                    <a:pt x="3431493" y="175800"/>
                    <a:pt x="3433699" y="176782"/>
                  </a:cubicBezTo>
                  <a:lnTo>
                    <a:pt x="3440417" y="178621"/>
                  </a:lnTo>
                  <a:lnTo>
                    <a:pt x="3442123" y="178256"/>
                  </a:lnTo>
                  <a:lnTo>
                    <a:pt x="3442091" y="178549"/>
                  </a:lnTo>
                  <a:lnTo>
                    <a:pt x="3443497" y="176537"/>
                  </a:lnTo>
                  <a:cubicBezTo>
                    <a:pt x="3442515" y="172606"/>
                    <a:pt x="3438843" y="175062"/>
                    <a:pt x="3436639" y="174080"/>
                  </a:cubicBezTo>
                  <a:cubicBezTo>
                    <a:pt x="3436883" y="170395"/>
                    <a:pt x="3435658" y="169903"/>
                    <a:pt x="3432229" y="171133"/>
                  </a:cubicBezTo>
                  <a:close/>
                  <a:moveTo>
                    <a:pt x="4752136" y="170723"/>
                  </a:moveTo>
                  <a:lnTo>
                    <a:pt x="4750550" y="172115"/>
                  </a:lnTo>
                  <a:cubicBezTo>
                    <a:pt x="4752020" y="176044"/>
                    <a:pt x="4755203" y="173589"/>
                    <a:pt x="4757409" y="174327"/>
                  </a:cubicBezTo>
                  <a:lnTo>
                    <a:pt x="4756600" y="171449"/>
                  </a:lnTo>
                  <a:close/>
                  <a:moveTo>
                    <a:pt x="1337363" y="170723"/>
                  </a:moveTo>
                  <a:lnTo>
                    <a:pt x="1335776" y="172115"/>
                  </a:lnTo>
                  <a:cubicBezTo>
                    <a:pt x="1337248" y="176044"/>
                    <a:pt x="1340432" y="173589"/>
                    <a:pt x="1342637" y="174327"/>
                  </a:cubicBezTo>
                  <a:lnTo>
                    <a:pt x="1341826" y="171449"/>
                  </a:lnTo>
                  <a:close/>
                  <a:moveTo>
                    <a:pt x="6458118" y="170395"/>
                  </a:moveTo>
                  <a:cubicBezTo>
                    <a:pt x="6456649" y="170149"/>
                    <a:pt x="6455669" y="170886"/>
                    <a:pt x="6456158" y="172115"/>
                  </a:cubicBezTo>
                  <a:cubicBezTo>
                    <a:pt x="6457628" y="176044"/>
                    <a:pt x="6460813" y="173589"/>
                    <a:pt x="6463019" y="174327"/>
                  </a:cubicBezTo>
                  <a:cubicBezTo>
                    <a:pt x="6464487" y="168921"/>
                    <a:pt x="6460323" y="170886"/>
                    <a:pt x="6458118" y="170395"/>
                  </a:cubicBezTo>
                  <a:close/>
                  <a:moveTo>
                    <a:pt x="5707101" y="170395"/>
                  </a:moveTo>
                  <a:cubicBezTo>
                    <a:pt x="5704163" y="169658"/>
                    <a:pt x="5704652" y="171868"/>
                    <a:pt x="5705143" y="172852"/>
                  </a:cubicBezTo>
                  <a:cubicBezTo>
                    <a:pt x="5705999" y="174818"/>
                    <a:pt x="5707101" y="175616"/>
                    <a:pt x="5708357" y="175677"/>
                  </a:cubicBezTo>
                  <a:lnTo>
                    <a:pt x="5712005" y="174267"/>
                  </a:lnTo>
                  <a:lnTo>
                    <a:pt x="5712000" y="174327"/>
                  </a:lnTo>
                  <a:lnTo>
                    <a:pt x="5712002" y="174325"/>
                  </a:lnTo>
                  <a:lnTo>
                    <a:pt x="5712002" y="174327"/>
                  </a:lnTo>
                  <a:lnTo>
                    <a:pt x="5712223" y="174327"/>
                  </a:lnTo>
                  <a:lnTo>
                    <a:pt x="5711908" y="177887"/>
                  </a:lnTo>
                  <a:cubicBezTo>
                    <a:pt x="5711755" y="179117"/>
                    <a:pt x="5712002" y="180099"/>
                    <a:pt x="5713960" y="180222"/>
                  </a:cubicBezTo>
                  <a:cubicBezTo>
                    <a:pt x="5716655" y="180222"/>
                    <a:pt x="5720574" y="178747"/>
                    <a:pt x="5719595" y="174327"/>
                  </a:cubicBezTo>
                  <a:lnTo>
                    <a:pt x="5712223" y="174327"/>
                  </a:lnTo>
                  <a:lnTo>
                    <a:pt x="5712232" y="174208"/>
                  </a:lnTo>
                  <a:lnTo>
                    <a:pt x="5712490" y="174080"/>
                  </a:lnTo>
                  <a:lnTo>
                    <a:pt x="5712236" y="174179"/>
                  </a:lnTo>
                  <a:lnTo>
                    <a:pt x="5712245" y="174080"/>
                  </a:lnTo>
                  <a:lnTo>
                    <a:pt x="5712092" y="174233"/>
                  </a:lnTo>
                  <a:lnTo>
                    <a:pt x="5712005" y="174267"/>
                  </a:lnTo>
                  <a:lnTo>
                    <a:pt x="5712165" y="171535"/>
                  </a:lnTo>
                  <a:cubicBezTo>
                    <a:pt x="5711511" y="169842"/>
                    <a:pt x="5708755" y="170947"/>
                    <a:pt x="5707101" y="170395"/>
                  </a:cubicBezTo>
                  <a:close/>
                  <a:moveTo>
                    <a:pt x="4001493" y="170395"/>
                  </a:moveTo>
                  <a:cubicBezTo>
                    <a:pt x="3998555" y="169658"/>
                    <a:pt x="3999044" y="171868"/>
                    <a:pt x="3999534" y="172852"/>
                  </a:cubicBezTo>
                  <a:cubicBezTo>
                    <a:pt x="4000391" y="174818"/>
                    <a:pt x="4001493" y="175616"/>
                    <a:pt x="4002748" y="175677"/>
                  </a:cubicBezTo>
                  <a:lnTo>
                    <a:pt x="4006396" y="174267"/>
                  </a:lnTo>
                  <a:lnTo>
                    <a:pt x="4006391" y="174327"/>
                  </a:lnTo>
                  <a:lnTo>
                    <a:pt x="4006393" y="174325"/>
                  </a:lnTo>
                  <a:lnTo>
                    <a:pt x="4006393" y="174327"/>
                  </a:lnTo>
                  <a:lnTo>
                    <a:pt x="4006615" y="174327"/>
                  </a:lnTo>
                  <a:lnTo>
                    <a:pt x="4006300" y="177887"/>
                  </a:lnTo>
                  <a:cubicBezTo>
                    <a:pt x="4006149" y="179117"/>
                    <a:pt x="4006393" y="180099"/>
                    <a:pt x="4008352" y="180222"/>
                  </a:cubicBezTo>
                  <a:cubicBezTo>
                    <a:pt x="4011046" y="180222"/>
                    <a:pt x="4014966" y="178747"/>
                    <a:pt x="4013985" y="174327"/>
                  </a:cubicBezTo>
                  <a:lnTo>
                    <a:pt x="4006615" y="174327"/>
                  </a:lnTo>
                  <a:lnTo>
                    <a:pt x="4006626" y="174208"/>
                  </a:lnTo>
                  <a:lnTo>
                    <a:pt x="4006882" y="174080"/>
                  </a:lnTo>
                  <a:lnTo>
                    <a:pt x="4006629" y="174179"/>
                  </a:lnTo>
                  <a:lnTo>
                    <a:pt x="4006637" y="174080"/>
                  </a:lnTo>
                  <a:lnTo>
                    <a:pt x="4006485" y="174233"/>
                  </a:lnTo>
                  <a:lnTo>
                    <a:pt x="4006396" y="174267"/>
                  </a:lnTo>
                  <a:lnTo>
                    <a:pt x="4006558" y="171535"/>
                  </a:lnTo>
                  <a:cubicBezTo>
                    <a:pt x="4005902" y="169842"/>
                    <a:pt x="4003147" y="170947"/>
                    <a:pt x="4001493" y="170395"/>
                  </a:cubicBezTo>
                  <a:close/>
                  <a:moveTo>
                    <a:pt x="3043347" y="170395"/>
                  </a:moveTo>
                  <a:lnTo>
                    <a:pt x="3043266" y="170465"/>
                  </a:lnTo>
                  <a:lnTo>
                    <a:pt x="3045800" y="173538"/>
                  </a:lnTo>
                  <a:lnTo>
                    <a:pt x="3048244" y="174327"/>
                  </a:lnTo>
                  <a:cubicBezTo>
                    <a:pt x="3049714" y="168921"/>
                    <a:pt x="3045549" y="170886"/>
                    <a:pt x="3043347" y="170395"/>
                  </a:cubicBezTo>
                  <a:close/>
                  <a:moveTo>
                    <a:pt x="2292327" y="170395"/>
                  </a:moveTo>
                  <a:cubicBezTo>
                    <a:pt x="2289388" y="169658"/>
                    <a:pt x="2289878" y="171868"/>
                    <a:pt x="2290369" y="172852"/>
                  </a:cubicBezTo>
                  <a:cubicBezTo>
                    <a:pt x="2291225" y="174818"/>
                    <a:pt x="2292327" y="175616"/>
                    <a:pt x="2293583" y="175677"/>
                  </a:cubicBezTo>
                  <a:lnTo>
                    <a:pt x="2297231" y="174267"/>
                  </a:lnTo>
                  <a:lnTo>
                    <a:pt x="2297226" y="174327"/>
                  </a:lnTo>
                  <a:lnTo>
                    <a:pt x="2297227" y="174325"/>
                  </a:lnTo>
                  <a:lnTo>
                    <a:pt x="2297227" y="174327"/>
                  </a:lnTo>
                  <a:lnTo>
                    <a:pt x="2297450" y="174327"/>
                  </a:lnTo>
                  <a:lnTo>
                    <a:pt x="2297134" y="177887"/>
                  </a:lnTo>
                  <a:cubicBezTo>
                    <a:pt x="2296983" y="179117"/>
                    <a:pt x="2297227" y="180099"/>
                    <a:pt x="2299185" y="180222"/>
                  </a:cubicBezTo>
                  <a:cubicBezTo>
                    <a:pt x="2301880" y="180222"/>
                    <a:pt x="2305799" y="178747"/>
                    <a:pt x="2304820" y="174327"/>
                  </a:cubicBezTo>
                  <a:lnTo>
                    <a:pt x="2297450" y="174327"/>
                  </a:lnTo>
                  <a:lnTo>
                    <a:pt x="2297461" y="174208"/>
                  </a:lnTo>
                  <a:lnTo>
                    <a:pt x="2297715" y="174080"/>
                  </a:lnTo>
                  <a:lnTo>
                    <a:pt x="2297461" y="174179"/>
                  </a:lnTo>
                  <a:lnTo>
                    <a:pt x="2297472" y="174080"/>
                  </a:lnTo>
                  <a:lnTo>
                    <a:pt x="2297319" y="174233"/>
                  </a:lnTo>
                  <a:lnTo>
                    <a:pt x="2297231" y="174267"/>
                  </a:lnTo>
                  <a:lnTo>
                    <a:pt x="2297391" y="171535"/>
                  </a:lnTo>
                  <a:cubicBezTo>
                    <a:pt x="2296736" y="169842"/>
                    <a:pt x="2293980" y="170947"/>
                    <a:pt x="2292327" y="170395"/>
                  </a:cubicBezTo>
                  <a:close/>
                  <a:moveTo>
                    <a:pt x="586720" y="170395"/>
                  </a:moveTo>
                  <a:cubicBezTo>
                    <a:pt x="583780" y="169658"/>
                    <a:pt x="584270" y="171868"/>
                    <a:pt x="584759" y="172852"/>
                  </a:cubicBezTo>
                  <a:cubicBezTo>
                    <a:pt x="585618" y="174818"/>
                    <a:pt x="586720" y="175616"/>
                    <a:pt x="587974" y="175677"/>
                  </a:cubicBezTo>
                  <a:lnTo>
                    <a:pt x="591621" y="174267"/>
                  </a:lnTo>
                  <a:lnTo>
                    <a:pt x="591618" y="174325"/>
                  </a:lnTo>
                  <a:lnTo>
                    <a:pt x="591618" y="174327"/>
                  </a:lnTo>
                  <a:lnTo>
                    <a:pt x="591843" y="174327"/>
                  </a:lnTo>
                  <a:lnTo>
                    <a:pt x="591528" y="177887"/>
                  </a:lnTo>
                  <a:cubicBezTo>
                    <a:pt x="591375" y="179117"/>
                    <a:pt x="591618" y="180099"/>
                    <a:pt x="593579" y="180222"/>
                  </a:cubicBezTo>
                  <a:cubicBezTo>
                    <a:pt x="596274" y="180222"/>
                    <a:pt x="600192" y="178747"/>
                    <a:pt x="599213" y="174327"/>
                  </a:cubicBezTo>
                  <a:lnTo>
                    <a:pt x="591843" y="174327"/>
                  </a:lnTo>
                  <a:lnTo>
                    <a:pt x="591852" y="174208"/>
                  </a:lnTo>
                  <a:lnTo>
                    <a:pt x="592108" y="174080"/>
                  </a:lnTo>
                  <a:lnTo>
                    <a:pt x="591855" y="174179"/>
                  </a:lnTo>
                  <a:lnTo>
                    <a:pt x="591863" y="174080"/>
                  </a:lnTo>
                  <a:lnTo>
                    <a:pt x="591710" y="174233"/>
                  </a:lnTo>
                  <a:lnTo>
                    <a:pt x="591621" y="174267"/>
                  </a:lnTo>
                  <a:lnTo>
                    <a:pt x="591783" y="171535"/>
                  </a:lnTo>
                  <a:cubicBezTo>
                    <a:pt x="591127" y="169842"/>
                    <a:pt x="588373" y="170947"/>
                    <a:pt x="586720" y="170395"/>
                  </a:cubicBezTo>
                  <a:close/>
                  <a:moveTo>
                    <a:pt x="3052155" y="165164"/>
                  </a:moveTo>
                  <a:lnTo>
                    <a:pt x="3052311" y="171377"/>
                  </a:lnTo>
                  <a:lnTo>
                    <a:pt x="3052346" y="171873"/>
                  </a:lnTo>
                  <a:lnTo>
                    <a:pt x="3052067" y="171624"/>
                  </a:lnTo>
                  <a:lnTo>
                    <a:pt x="3050034" y="171292"/>
                  </a:lnTo>
                  <a:lnTo>
                    <a:pt x="3048489" y="174080"/>
                  </a:lnTo>
                  <a:lnTo>
                    <a:pt x="3047970" y="176166"/>
                  </a:lnTo>
                  <a:lnTo>
                    <a:pt x="3050012" y="178643"/>
                  </a:lnTo>
                  <a:lnTo>
                    <a:pt x="3053629" y="177030"/>
                  </a:lnTo>
                  <a:lnTo>
                    <a:pt x="3053633" y="177026"/>
                  </a:lnTo>
                  <a:lnTo>
                    <a:pt x="3054107" y="175125"/>
                  </a:lnTo>
                  <a:lnTo>
                    <a:pt x="3053597" y="175246"/>
                  </a:lnTo>
                  <a:cubicBezTo>
                    <a:pt x="3053108" y="175094"/>
                    <a:pt x="3052724" y="174740"/>
                    <a:pt x="3052494" y="174118"/>
                  </a:cubicBezTo>
                  <a:lnTo>
                    <a:pt x="3052346" y="171873"/>
                  </a:lnTo>
                  <a:lnTo>
                    <a:pt x="3054395" y="173711"/>
                  </a:lnTo>
                  <a:lnTo>
                    <a:pt x="3054458" y="173723"/>
                  </a:lnTo>
                  <a:lnTo>
                    <a:pt x="3055474" y="169635"/>
                  </a:lnTo>
                  <a:lnTo>
                    <a:pt x="3054349" y="166963"/>
                  </a:lnTo>
                  <a:close/>
                  <a:moveTo>
                    <a:pt x="24121" y="164124"/>
                  </a:moveTo>
                  <a:lnTo>
                    <a:pt x="23183" y="164346"/>
                  </a:lnTo>
                  <a:lnTo>
                    <a:pt x="24881" y="169063"/>
                  </a:lnTo>
                  <a:lnTo>
                    <a:pt x="25989" y="170479"/>
                  </a:lnTo>
                  <a:lnTo>
                    <a:pt x="27987" y="168674"/>
                  </a:lnTo>
                  <a:close/>
                  <a:moveTo>
                    <a:pt x="5144273" y="163851"/>
                  </a:moveTo>
                  <a:lnTo>
                    <a:pt x="5143457" y="164046"/>
                  </a:lnTo>
                  <a:lnTo>
                    <a:pt x="5145919" y="170886"/>
                  </a:lnTo>
                  <a:cubicBezTo>
                    <a:pt x="5146899" y="170149"/>
                    <a:pt x="5148614" y="169412"/>
                    <a:pt x="5148371" y="168674"/>
                  </a:cubicBezTo>
                  <a:close/>
                  <a:moveTo>
                    <a:pt x="1729500" y="163851"/>
                  </a:moveTo>
                  <a:lnTo>
                    <a:pt x="1728683" y="164046"/>
                  </a:lnTo>
                  <a:lnTo>
                    <a:pt x="1731148" y="170886"/>
                  </a:lnTo>
                  <a:cubicBezTo>
                    <a:pt x="1732125" y="170149"/>
                    <a:pt x="1733841" y="169412"/>
                    <a:pt x="1733597" y="168674"/>
                  </a:cubicBezTo>
                  <a:close/>
                  <a:moveTo>
                    <a:pt x="3437572" y="163273"/>
                  </a:moveTo>
                  <a:lnTo>
                    <a:pt x="3440313" y="170886"/>
                  </a:lnTo>
                  <a:cubicBezTo>
                    <a:pt x="3441293" y="170149"/>
                    <a:pt x="3443006" y="169412"/>
                    <a:pt x="3442762" y="168674"/>
                  </a:cubicBezTo>
                  <a:lnTo>
                    <a:pt x="3438360" y="163493"/>
                  </a:lnTo>
                  <a:close/>
                  <a:moveTo>
                    <a:pt x="5713225" y="162533"/>
                  </a:moveTo>
                  <a:cubicBezTo>
                    <a:pt x="5709550" y="169903"/>
                    <a:pt x="5720084" y="169165"/>
                    <a:pt x="5719348" y="174080"/>
                  </a:cubicBezTo>
                  <a:cubicBezTo>
                    <a:pt x="5721308" y="168430"/>
                    <a:pt x="5721308" y="168430"/>
                    <a:pt x="5713225" y="162533"/>
                  </a:cubicBezTo>
                  <a:close/>
                  <a:moveTo>
                    <a:pt x="5322775" y="162533"/>
                  </a:moveTo>
                  <a:cubicBezTo>
                    <a:pt x="5323754" y="167692"/>
                    <a:pt x="5330123" y="168430"/>
                    <a:pt x="5328900" y="173588"/>
                  </a:cubicBezTo>
                  <a:cubicBezTo>
                    <a:pt x="5328409" y="173588"/>
                    <a:pt x="5327674" y="174080"/>
                    <a:pt x="5326939" y="174080"/>
                  </a:cubicBezTo>
                  <a:cubicBezTo>
                    <a:pt x="5323509" y="172852"/>
                    <a:pt x="5320569" y="168430"/>
                    <a:pt x="5316406" y="170640"/>
                  </a:cubicBezTo>
                  <a:cubicBezTo>
                    <a:pt x="5314200" y="171624"/>
                    <a:pt x="5316161" y="174816"/>
                    <a:pt x="5317877" y="175309"/>
                  </a:cubicBezTo>
                  <a:cubicBezTo>
                    <a:pt x="5322284" y="176537"/>
                    <a:pt x="5325469" y="183170"/>
                    <a:pt x="5332083" y="177519"/>
                  </a:cubicBezTo>
                  <a:cubicBezTo>
                    <a:pt x="5336246" y="173588"/>
                    <a:pt x="5332327" y="171133"/>
                    <a:pt x="5332083" y="168921"/>
                  </a:cubicBezTo>
                  <a:cubicBezTo>
                    <a:pt x="5331593" y="165727"/>
                    <a:pt x="5328653" y="162042"/>
                    <a:pt x="5322775" y="162533"/>
                  </a:cubicBezTo>
                  <a:close/>
                  <a:moveTo>
                    <a:pt x="4007617" y="162533"/>
                  </a:moveTo>
                  <a:cubicBezTo>
                    <a:pt x="4003944" y="169903"/>
                    <a:pt x="4014476" y="169165"/>
                    <a:pt x="4013741" y="174080"/>
                  </a:cubicBezTo>
                  <a:cubicBezTo>
                    <a:pt x="4015702" y="168430"/>
                    <a:pt x="4015702" y="168430"/>
                    <a:pt x="4007617" y="162533"/>
                  </a:cubicBezTo>
                  <a:close/>
                  <a:moveTo>
                    <a:pt x="3617166" y="162533"/>
                  </a:moveTo>
                  <a:cubicBezTo>
                    <a:pt x="3618148" y="167692"/>
                    <a:pt x="3624517" y="168430"/>
                    <a:pt x="3623290" y="173588"/>
                  </a:cubicBezTo>
                  <a:cubicBezTo>
                    <a:pt x="3622801" y="173588"/>
                    <a:pt x="3622065" y="174080"/>
                    <a:pt x="3621331" y="174080"/>
                  </a:cubicBezTo>
                  <a:cubicBezTo>
                    <a:pt x="3617902" y="172852"/>
                    <a:pt x="3614962" y="168430"/>
                    <a:pt x="3610798" y="170640"/>
                  </a:cubicBezTo>
                  <a:cubicBezTo>
                    <a:pt x="3608594" y="171624"/>
                    <a:pt x="3610552" y="174816"/>
                    <a:pt x="3612268" y="175309"/>
                  </a:cubicBezTo>
                  <a:cubicBezTo>
                    <a:pt x="3616676" y="176537"/>
                    <a:pt x="3619860" y="183170"/>
                    <a:pt x="3626475" y="177519"/>
                  </a:cubicBezTo>
                  <a:cubicBezTo>
                    <a:pt x="3630639" y="173588"/>
                    <a:pt x="3626718" y="171133"/>
                    <a:pt x="3626475" y="168921"/>
                  </a:cubicBezTo>
                  <a:cubicBezTo>
                    <a:pt x="3625984" y="165727"/>
                    <a:pt x="3623044" y="162042"/>
                    <a:pt x="3617166" y="162533"/>
                  </a:cubicBezTo>
                  <a:close/>
                  <a:moveTo>
                    <a:pt x="2298451" y="162533"/>
                  </a:moveTo>
                  <a:cubicBezTo>
                    <a:pt x="2294779" y="169903"/>
                    <a:pt x="2305310" y="169165"/>
                    <a:pt x="2304574" y="174080"/>
                  </a:cubicBezTo>
                  <a:cubicBezTo>
                    <a:pt x="2306535" y="168430"/>
                    <a:pt x="2306535" y="168430"/>
                    <a:pt x="2298451" y="162533"/>
                  </a:cubicBezTo>
                  <a:close/>
                  <a:moveTo>
                    <a:pt x="1908001" y="162533"/>
                  </a:moveTo>
                  <a:cubicBezTo>
                    <a:pt x="1908980" y="167692"/>
                    <a:pt x="1915351" y="168430"/>
                    <a:pt x="1914125" y="173588"/>
                  </a:cubicBezTo>
                  <a:cubicBezTo>
                    <a:pt x="1913636" y="173588"/>
                    <a:pt x="1912900" y="174080"/>
                    <a:pt x="1912166" y="174080"/>
                  </a:cubicBezTo>
                  <a:cubicBezTo>
                    <a:pt x="1908737" y="172852"/>
                    <a:pt x="1905797" y="168430"/>
                    <a:pt x="1901632" y="170640"/>
                  </a:cubicBezTo>
                  <a:cubicBezTo>
                    <a:pt x="1899427" y="171624"/>
                    <a:pt x="1901387" y="174816"/>
                    <a:pt x="1903102" y="175309"/>
                  </a:cubicBezTo>
                  <a:cubicBezTo>
                    <a:pt x="1907510" y="176537"/>
                    <a:pt x="1910694" y="183170"/>
                    <a:pt x="1917310" y="177519"/>
                  </a:cubicBezTo>
                  <a:cubicBezTo>
                    <a:pt x="1921472" y="173588"/>
                    <a:pt x="1917553" y="171133"/>
                    <a:pt x="1917310" y="168921"/>
                  </a:cubicBezTo>
                  <a:cubicBezTo>
                    <a:pt x="1916819" y="165727"/>
                    <a:pt x="1913879" y="162042"/>
                    <a:pt x="1908001" y="162533"/>
                  </a:cubicBezTo>
                  <a:close/>
                  <a:moveTo>
                    <a:pt x="592843" y="162533"/>
                  </a:moveTo>
                  <a:cubicBezTo>
                    <a:pt x="589169" y="169903"/>
                    <a:pt x="599702" y="169165"/>
                    <a:pt x="598966" y="174080"/>
                  </a:cubicBezTo>
                  <a:cubicBezTo>
                    <a:pt x="600927" y="168430"/>
                    <a:pt x="600927" y="168430"/>
                    <a:pt x="592843" y="162533"/>
                  </a:cubicBezTo>
                  <a:close/>
                  <a:moveTo>
                    <a:pt x="202393" y="162533"/>
                  </a:moveTo>
                  <a:cubicBezTo>
                    <a:pt x="203374" y="167692"/>
                    <a:pt x="209743" y="168430"/>
                    <a:pt x="208516" y="173588"/>
                  </a:cubicBezTo>
                  <a:cubicBezTo>
                    <a:pt x="208027" y="173588"/>
                    <a:pt x="207291" y="174080"/>
                    <a:pt x="206557" y="174080"/>
                  </a:cubicBezTo>
                  <a:cubicBezTo>
                    <a:pt x="203127" y="172852"/>
                    <a:pt x="200189" y="168430"/>
                    <a:pt x="196025" y="170640"/>
                  </a:cubicBezTo>
                  <a:cubicBezTo>
                    <a:pt x="193820" y="171624"/>
                    <a:pt x="195779" y="174816"/>
                    <a:pt x="197494" y="175309"/>
                  </a:cubicBezTo>
                  <a:cubicBezTo>
                    <a:pt x="201902" y="176537"/>
                    <a:pt x="205087" y="183170"/>
                    <a:pt x="211701" y="177519"/>
                  </a:cubicBezTo>
                  <a:cubicBezTo>
                    <a:pt x="215864" y="173588"/>
                    <a:pt x="211945" y="171133"/>
                    <a:pt x="211701" y="168921"/>
                  </a:cubicBezTo>
                  <a:cubicBezTo>
                    <a:pt x="211211" y="165727"/>
                    <a:pt x="208271" y="162042"/>
                    <a:pt x="202393" y="162533"/>
                  </a:cubicBezTo>
                  <a:close/>
                  <a:moveTo>
                    <a:pt x="4757690" y="162184"/>
                  </a:moveTo>
                  <a:lnTo>
                    <a:pt x="4757774" y="165569"/>
                  </a:lnTo>
                  <a:lnTo>
                    <a:pt x="4760104" y="169658"/>
                  </a:lnTo>
                  <a:lnTo>
                    <a:pt x="4758570" y="172428"/>
                  </a:lnTo>
                  <a:lnTo>
                    <a:pt x="4760001" y="173711"/>
                  </a:lnTo>
                  <a:lnTo>
                    <a:pt x="4763063" y="174327"/>
                  </a:lnTo>
                  <a:lnTo>
                    <a:pt x="4759205" y="175246"/>
                  </a:lnTo>
                  <a:cubicBezTo>
                    <a:pt x="4758715" y="175094"/>
                    <a:pt x="4758334" y="174740"/>
                    <a:pt x="4758103" y="174118"/>
                  </a:cubicBezTo>
                  <a:lnTo>
                    <a:pt x="4758053" y="173363"/>
                  </a:lnTo>
                  <a:lnTo>
                    <a:pt x="4757655" y="174080"/>
                  </a:lnTo>
                  <a:lnTo>
                    <a:pt x="4756424" y="179019"/>
                  </a:lnTo>
                  <a:lnTo>
                    <a:pt x="4763063" y="174327"/>
                  </a:lnTo>
                  <a:lnTo>
                    <a:pt x="4763063" y="174325"/>
                  </a:lnTo>
                  <a:lnTo>
                    <a:pt x="4763771" y="167173"/>
                  </a:lnTo>
                  <a:close/>
                  <a:moveTo>
                    <a:pt x="1342916" y="162184"/>
                  </a:moveTo>
                  <a:lnTo>
                    <a:pt x="1343000" y="165569"/>
                  </a:lnTo>
                  <a:lnTo>
                    <a:pt x="1345330" y="169658"/>
                  </a:lnTo>
                  <a:lnTo>
                    <a:pt x="1343796" y="172428"/>
                  </a:lnTo>
                  <a:lnTo>
                    <a:pt x="1345229" y="173711"/>
                  </a:lnTo>
                  <a:lnTo>
                    <a:pt x="1348290" y="174327"/>
                  </a:lnTo>
                  <a:lnTo>
                    <a:pt x="1344431" y="175246"/>
                  </a:lnTo>
                  <a:cubicBezTo>
                    <a:pt x="1343941" y="175094"/>
                    <a:pt x="1343559" y="174740"/>
                    <a:pt x="1343329" y="174118"/>
                  </a:cubicBezTo>
                  <a:lnTo>
                    <a:pt x="1343279" y="173363"/>
                  </a:lnTo>
                  <a:lnTo>
                    <a:pt x="1342881" y="174080"/>
                  </a:lnTo>
                  <a:lnTo>
                    <a:pt x="1341650" y="179019"/>
                  </a:lnTo>
                  <a:lnTo>
                    <a:pt x="1348290" y="174327"/>
                  </a:lnTo>
                  <a:lnTo>
                    <a:pt x="1348290" y="174325"/>
                  </a:lnTo>
                  <a:lnTo>
                    <a:pt x="1348998" y="167173"/>
                  </a:lnTo>
                  <a:close/>
                  <a:moveTo>
                    <a:pt x="6282735" y="160813"/>
                  </a:moveTo>
                  <a:cubicBezTo>
                    <a:pt x="6277346" y="165727"/>
                    <a:pt x="6283958" y="168185"/>
                    <a:pt x="6281999" y="171377"/>
                  </a:cubicBezTo>
                  <a:lnTo>
                    <a:pt x="6282031" y="171653"/>
                  </a:lnTo>
                  <a:lnTo>
                    <a:pt x="6281999" y="171624"/>
                  </a:lnTo>
                  <a:cubicBezTo>
                    <a:pt x="6279060" y="171868"/>
                    <a:pt x="6275876" y="172852"/>
                    <a:pt x="6273182" y="169903"/>
                  </a:cubicBezTo>
                  <a:cubicBezTo>
                    <a:pt x="6277407" y="178379"/>
                    <a:pt x="6280392" y="180913"/>
                    <a:pt x="6283791" y="178437"/>
                  </a:cubicBezTo>
                  <a:lnTo>
                    <a:pt x="6287389" y="174327"/>
                  </a:lnTo>
                  <a:lnTo>
                    <a:pt x="6287389" y="174325"/>
                  </a:lnTo>
                  <a:lnTo>
                    <a:pt x="6287388" y="174325"/>
                  </a:lnTo>
                  <a:close/>
                  <a:moveTo>
                    <a:pt x="4577127" y="160813"/>
                  </a:moveTo>
                  <a:cubicBezTo>
                    <a:pt x="4571736" y="165727"/>
                    <a:pt x="4578352" y="168185"/>
                    <a:pt x="4576391" y="171377"/>
                  </a:cubicBezTo>
                  <a:lnTo>
                    <a:pt x="4576424" y="171653"/>
                  </a:lnTo>
                  <a:lnTo>
                    <a:pt x="4576391" y="171624"/>
                  </a:lnTo>
                  <a:cubicBezTo>
                    <a:pt x="4573453" y="171868"/>
                    <a:pt x="4570268" y="172852"/>
                    <a:pt x="4567573" y="169903"/>
                  </a:cubicBezTo>
                  <a:cubicBezTo>
                    <a:pt x="4571799" y="178379"/>
                    <a:pt x="4574784" y="180913"/>
                    <a:pt x="4578183" y="178437"/>
                  </a:cubicBezTo>
                  <a:lnTo>
                    <a:pt x="4581780" y="174327"/>
                  </a:lnTo>
                  <a:lnTo>
                    <a:pt x="4577890" y="175246"/>
                  </a:lnTo>
                  <a:cubicBezTo>
                    <a:pt x="4577387" y="175094"/>
                    <a:pt x="4576982" y="174740"/>
                    <a:pt x="4576717" y="174118"/>
                  </a:cubicBezTo>
                  <a:lnTo>
                    <a:pt x="4576424" y="171653"/>
                  </a:lnTo>
                  <a:lnTo>
                    <a:pt x="4578718" y="173711"/>
                  </a:lnTo>
                  <a:lnTo>
                    <a:pt x="4581780" y="174325"/>
                  </a:lnTo>
                  <a:close/>
                  <a:moveTo>
                    <a:pt x="2867960" y="160813"/>
                  </a:moveTo>
                  <a:cubicBezTo>
                    <a:pt x="2862572" y="165727"/>
                    <a:pt x="2869187" y="168185"/>
                    <a:pt x="2867225" y="171377"/>
                  </a:cubicBezTo>
                  <a:lnTo>
                    <a:pt x="2867257" y="171653"/>
                  </a:lnTo>
                  <a:lnTo>
                    <a:pt x="2867225" y="171624"/>
                  </a:lnTo>
                  <a:cubicBezTo>
                    <a:pt x="2864286" y="171868"/>
                    <a:pt x="2861103" y="172852"/>
                    <a:pt x="2858408" y="169903"/>
                  </a:cubicBezTo>
                  <a:cubicBezTo>
                    <a:pt x="2862634" y="178379"/>
                    <a:pt x="2865619" y="180913"/>
                    <a:pt x="2869017" y="178437"/>
                  </a:cubicBezTo>
                  <a:lnTo>
                    <a:pt x="2872615" y="174327"/>
                  </a:lnTo>
                  <a:lnTo>
                    <a:pt x="2868726" y="175246"/>
                  </a:lnTo>
                  <a:cubicBezTo>
                    <a:pt x="2868221" y="175094"/>
                    <a:pt x="2867815" y="174740"/>
                    <a:pt x="2867552" y="174118"/>
                  </a:cubicBezTo>
                  <a:lnTo>
                    <a:pt x="2867257" y="171653"/>
                  </a:lnTo>
                  <a:lnTo>
                    <a:pt x="2869553" y="173711"/>
                  </a:lnTo>
                  <a:lnTo>
                    <a:pt x="2872615" y="174325"/>
                  </a:lnTo>
                  <a:close/>
                  <a:moveTo>
                    <a:pt x="1162352" y="160813"/>
                  </a:moveTo>
                  <a:cubicBezTo>
                    <a:pt x="1156964" y="165727"/>
                    <a:pt x="1163578" y="168185"/>
                    <a:pt x="1161617" y="171377"/>
                  </a:cubicBezTo>
                  <a:lnTo>
                    <a:pt x="1161649" y="171653"/>
                  </a:lnTo>
                  <a:lnTo>
                    <a:pt x="1161617" y="171624"/>
                  </a:lnTo>
                  <a:cubicBezTo>
                    <a:pt x="1158678" y="171868"/>
                    <a:pt x="1155494" y="172852"/>
                    <a:pt x="1152800" y="169903"/>
                  </a:cubicBezTo>
                  <a:cubicBezTo>
                    <a:pt x="1157025" y="178379"/>
                    <a:pt x="1160011" y="180913"/>
                    <a:pt x="1163409" y="178437"/>
                  </a:cubicBezTo>
                  <a:lnTo>
                    <a:pt x="1167005" y="174327"/>
                  </a:lnTo>
                  <a:lnTo>
                    <a:pt x="1163119" y="175246"/>
                  </a:lnTo>
                  <a:cubicBezTo>
                    <a:pt x="1162614" y="175094"/>
                    <a:pt x="1162208" y="174740"/>
                    <a:pt x="1161943" y="174118"/>
                  </a:cubicBezTo>
                  <a:lnTo>
                    <a:pt x="1161649" y="171653"/>
                  </a:lnTo>
                  <a:lnTo>
                    <a:pt x="1163944" y="173711"/>
                  </a:lnTo>
                  <a:lnTo>
                    <a:pt x="1167005" y="174325"/>
                  </a:lnTo>
                  <a:close/>
                  <a:moveTo>
                    <a:pt x="6459832" y="159340"/>
                  </a:moveTo>
                  <a:cubicBezTo>
                    <a:pt x="6458364" y="164989"/>
                    <a:pt x="6463998" y="165973"/>
                    <a:pt x="6465712" y="169658"/>
                  </a:cubicBezTo>
                  <a:cubicBezTo>
                    <a:pt x="6467672" y="173589"/>
                    <a:pt x="6466937" y="174571"/>
                    <a:pt x="6463263" y="174080"/>
                  </a:cubicBezTo>
                  <a:cubicBezTo>
                    <a:pt x="6463263" y="176291"/>
                    <a:pt x="6459097" y="178012"/>
                    <a:pt x="6461792" y="179977"/>
                  </a:cubicBezTo>
                  <a:cubicBezTo>
                    <a:pt x="6462774" y="180713"/>
                    <a:pt x="6467182" y="178747"/>
                    <a:pt x="6468407" y="177028"/>
                  </a:cubicBezTo>
                  <a:cubicBezTo>
                    <a:pt x="6470367" y="174816"/>
                    <a:pt x="6474286" y="171868"/>
                    <a:pt x="6470611" y="168185"/>
                  </a:cubicBezTo>
                  <a:cubicBezTo>
                    <a:pt x="6467427" y="164989"/>
                    <a:pt x="6464976" y="160569"/>
                    <a:pt x="6459832" y="159340"/>
                  </a:cubicBezTo>
                  <a:close/>
                  <a:moveTo>
                    <a:pt x="5893263" y="156884"/>
                  </a:moveTo>
                  <a:cubicBezTo>
                    <a:pt x="5890325" y="165482"/>
                    <a:pt x="5896448" y="166219"/>
                    <a:pt x="5897918" y="169658"/>
                  </a:cubicBezTo>
                  <a:cubicBezTo>
                    <a:pt x="5899388" y="172606"/>
                    <a:pt x="5900367" y="174816"/>
                    <a:pt x="5895714" y="174080"/>
                  </a:cubicBezTo>
                  <a:lnTo>
                    <a:pt x="5895634" y="174250"/>
                  </a:lnTo>
                  <a:lnTo>
                    <a:pt x="5892191" y="170947"/>
                  </a:lnTo>
                  <a:cubicBezTo>
                    <a:pt x="5890936" y="170149"/>
                    <a:pt x="5889467" y="170026"/>
                    <a:pt x="5887385" y="171624"/>
                  </a:cubicBezTo>
                  <a:cubicBezTo>
                    <a:pt x="5886404" y="172361"/>
                    <a:pt x="5886404" y="173343"/>
                    <a:pt x="5887385" y="174571"/>
                  </a:cubicBezTo>
                  <a:cubicBezTo>
                    <a:pt x="5889589" y="177151"/>
                    <a:pt x="5891658" y="174894"/>
                    <a:pt x="5893689" y="174227"/>
                  </a:cubicBezTo>
                  <a:lnTo>
                    <a:pt x="5895601" y="174320"/>
                  </a:lnTo>
                  <a:lnTo>
                    <a:pt x="5893999" y="177765"/>
                  </a:lnTo>
                  <a:cubicBezTo>
                    <a:pt x="5893263" y="178933"/>
                    <a:pt x="5892772" y="179853"/>
                    <a:pt x="5893754" y="179977"/>
                  </a:cubicBezTo>
                  <a:cubicBezTo>
                    <a:pt x="5897428" y="180222"/>
                    <a:pt x="5902083" y="178747"/>
                    <a:pt x="5905266" y="176537"/>
                  </a:cubicBezTo>
                  <a:cubicBezTo>
                    <a:pt x="5908942" y="174080"/>
                    <a:pt x="5903551" y="174816"/>
                    <a:pt x="5903551" y="173589"/>
                  </a:cubicBezTo>
                  <a:cubicBezTo>
                    <a:pt x="5905021" y="164498"/>
                    <a:pt x="5895714" y="164745"/>
                    <a:pt x="5893263" y="156884"/>
                  </a:cubicBezTo>
                  <a:close/>
                  <a:moveTo>
                    <a:pt x="4187655" y="156884"/>
                  </a:moveTo>
                  <a:cubicBezTo>
                    <a:pt x="4184715" y="165482"/>
                    <a:pt x="4190840" y="166219"/>
                    <a:pt x="4192310" y="169658"/>
                  </a:cubicBezTo>
                  <a:cubicBezTo>
                    <a:pt x="4193778" y="172606"/>
                    <a:pt x="4194759" y="174816"/>
                    <a:pt x="4190104" y="174080"/>
                  </a:cubicBezTo>
                  <a:lnTo>
                    <a:pt x="4190025" y="174250"/>
                  </a:lnTo>
                  <a:lnTo>
                    <a:pt x="4186584" y="170947"/>
                  </a:lnTo>
                  <a:cubicBezTo>
                    <a:pt x="4185328" y="170149"/>
                    <a:pt x="4183858" y="170026"/>
                    <a:pt x="4181777" y="171624"/>
                  </a:cubicBezTo>
                  <a:cubicBezTo>
                    <a:pt x="4180798" y="172361"/>
                    <a:pt x="4180798" y="173343"/>
                    <a:pt x="4181777" y="174571"/>
                  </a:cubicBezTo>
                  <a:cubicBezTo>
                    <a:pt x="4183981" y="177151"/>
                    <a:pt x="4186048" y="174894"/>
                    <a:pt x="4188079" y="174227"/>
                  </a:cubicBezTo>
                  <a:lnTo>
                    <a:pt x="4189992" y="174320"/>
                  </a:lnTo>
                  <a:lnTo>
                    <a:pt x="4188389" y="177765"/>
                  </a:lnTo>
                  <a:cubicBezTo>
                    <a:pt x="4187655" y="178933"/>
                    <a:pt x="4187166" y="179853"/>
                    <a:pt x="4188146" y="179977"/>
                  </a:cubicBezTo>
                  <a:cubicBezTo>
                    <a:pt x="4191820" y="180222"/>
                    <a:pt x="4196473" y="178747"/>
                    <a:pt x="4199658" y="176537"/>
                  </a:cubicBezTo>
                  <a:cubicBezTo>
                    <a:pt x="4203334" y="174080"/>
                    <a:pt x="4197943" y="174816"/>
                    <a:pt x="4197943" y="173589"/>
                  </a:cubicBezTo>
                  <a:cubicBezTo>
                    <a:pt x="4199412" y="164498"/>
                    <a:pt x="4190104" y="164745"/>
                    <a:pt x="4187655" y="156884"/>
                  </a:cubicBezTo>
                  <a:close/>
                  <a:moveTo>
                    <a:pt x="2478489" y="156884"/>
                  </a:moveTo>
                  <a:cubicBezTo>
                    <a:pt x="2475551" y="165482"/>
                    <a:pt x="2481675" y="166219"/>
                    <a:pt x="2483143" y="169658"/>
                  </a:cubicBezTo>
                  <a:cubicBezTo>
                    <a:pt x="2484613" y="172606"/>
                    <a:pt x="2485592" y="174816"/>
                    <a:pt x="2480939" y="174080"/>
                  </a:cubicBezTo>
                  <a:lnTo>
                    <a:pt x="2480860" y="174250"/>
                  </a:lnTo>
                  <a:lnTo>
                    <a:pt x="2477420" y="170947"/>
                  </a:lnTo>
                  <a:cubicBezTo>
                    <a:pt x="2476163" y="170149"/>
                    <a:pt x="2474693" y="170026"/>
                    <a:pt x="2472611" y="171624"/>
                  </a:cubicBezTo>
                  <a:cubicBezTo>
                    <a:pt x="2471633" y="172361"/>
                    <a:pt x="2471633" y="173343"/>
                    <a:pt x="2472611" y="174571"/>
                  </a:cubicBezTo>
                  <a:cubicBezTo>
                    <a:pt x="2474816" y="177151"/>
                    <a:pt x="2476882" y="174894"/>
                    <a:pt x="2478914" y="174227"/>
                  </a:cubicBezTo>
                  <a:lnTo>
                    <a:pt x="2480827" y="174320"/>
                  </a:lnTo>
                  <a:lnTo>
                    <a:pt x="2479225" y="177765"/>
                  </a:lnTo>
                  <a:cubicBezTo>
                    <a:pt x="2478489" y="178933"/>
                    <a:pt x="2478001" y="179853"/>
                    <a:pt x="2478980" y="179977"/>
                  </a:cubicBezTo>
                  <a:cubicBezTo>
                    <a:pt x="2482654" y="180222"/>
                    <a:pt x="2487309" y="178747"/>
                    <a:pt x="2490493" y="176537"/>
                  </a:cubicBezTo>
                  <a:cubicBezTo>
                    <a:pt x="2494167" y="174080"/>
                    <a:pt x="2488779" y="174816"/>
                    <a:pt x="2488779" y="173589"/>
                  </a:cubicBezTo>
                  <a:cubicBezTo>
                    <a:pt x="2490247" y="164498"/>
                    <a:pt x="2480939" y="164745"/>
                    <a:pt x="2478489" y="156884"/>
                  </a:cubicBezTo>
                  <a:close/>
                  <a:moveTo>
                    <a:pt x="772881" y="156884"/>
                  </a:moveTo>
                  <a:cubicBezTo>
                    <a:pt x="769943" y="165482"/>
                    <a:pt x="776067" y="166219"/>
                    <a:pt x="777536" y="169658"/>
                  </a:cubicBezTo>
                  <a:cubicBezTo>
                    <a:pt x="779006" y="172606"/>
                    <a:pt x="779985" y="174816"/>
                    <a:pt x="775332" y="174080"/>
                  </a:cubicBezTo>
                  <a:lnTo>
                    <a:pt x="775252" y="174250"/>
                  </a:lnTo>
                  <a:lnTo>
                    <a:pt x="771810" y="170947"/>
                  </a:lnTo>
                  <a:cubicBezTo>
                    <a:pt x="770554" y="170149"/>
                    <a:pt x="769084" y="170026"/>
                    <a:pt x="767003" y="171624"/>
                  </a:cubicBezTo>
                  <a:cubicBezTo>
                    <a:pt x="766024" y="172361"/>
                    <a:pt x="766024" y="173343"/>
                    <a:pt x="767003" y="174571"/>
                  </a:cubicBezTo>
                  <a:cubicBezTo>
                    <a:pt x="769209" y="177151"/>
                    <a:pt x="771274" y="174894"/>
                    <a:pt x="773307" y="174227"/>
                  </a:cubicBezTo>
                  <a:lnTo>
                    <a:pt x="775219" y="174320"/>
                  </a:lnTo>
                  <a:lnTo>
                    <a:pt x="773617" y="177765"/>
                  </a:lnTo>
                  <a:cubicBezTo>
                    <a:pt x="772881" y="178933"/>
                    <a:pt x="772392" y="179853"/>
                    <a:pt x="773372" y="179977"/>
                  </a:cubicBezTo>
                  <a:cubicBezTo>
                    <a:pt x="777046" y="180222"/>
                    <a:pt x="781699" y="178747"/>
                    <a:pt x="784884" y="176537"/>
                  </a:cubicBezTo>
                  <a:cubicBezTo>
                    <a:pt x="788559" y="174080"/>
                    <a:pt x="783169" y="174816"/>
                    <a:pt x="783169" y="173589"/>
                  </a:cubicBezTo>
                  <a:cubicBezTo>
                    <a:pt x="784639" y="164498"/>
                    <a:pt x="775332" y="164745"/>
                    <a:pt x="772881" y="156884"/>
                  </a:cubicBezTo>
                  <a:close/>
                  <a:moveTo>
                    <a:pt x="6446117" y="149758"/>
                  </a:moveTo>
                  <a:cubicBezTo>
                    <a:pt x="6446606" y="151724"/>
                    <a:pt x="6448074" y="152215"/>
                    <a:pt x="6449546" y="152461"/>
                  </a:cubicBezTo>
                  <a:cubicBezTo>
                    <a:pt x="6451505" y="152706"/>
                    <a:pt x="6450035" y="156884"/>
                    <a:pt x="6452974" y="155900"/>
                  </a:cubicBezTo>
                  <a:cubicBezTo>
                    <a:pt x="6453954" y="155655"/>
                    <a:pt x="6455179" y="153934"/>
                    <a:pt x="6454933" y="153197"/>
                  </a:cubicBezTo>
                  <a:cubicBezTo>
                    <a:pt x="6454444" y="151233"/>
                    <a:pt x="6452974" y="149758"/>
                    <a:pt x="6450770" y="149758"/>
                  </a:cubicBezTo>
                  <a:cubicBezTo>
                    <a:pt x="6449055" y="149758"/>
                    <a:pt x="6447340" y="150005"/>
                    <a:pt x="6446117" y="149758"/>
                  </a:cubicBezTo>
                  <a:close/>
                  <a:moveTo>
                    <a:pt x="5878322" y="149758"/>
                  </a:moveTo>
                  <a:cubicBezTo>
                    <a:pt x="5880282" y="151969"/>
                    <a:pt x="5882241" y="154427"/>
                    <a:pt x="5884445" y="157130"/>
                  </a:cubicBezTo>
                  <a:cubicBezTo>
                    <a:pt x="5885913" y="153934"/>
                    <a:pt x="5886649" y="151478"/>
                    <a:pt x="5883956" y="150249"/>
                  </a:cubicBezTo>
                  <a:cubicBezTo>
                    <a:pt x="5882486" y="149514"/>
                    <a:pt x="5880282" y="150005"/>
                    <a:pt x="5878322" y="149758"/>
                  </a:cubicBezTo>
                  <a:close/>
                  <a:moveTo>
                    <a:pt x="5308322" y="149758"/>
                  </a:moveTo>
                  <a:cubicBezTo>
                    <a:pt x="5309547" y="152706"/>
                    <a:pt x="5311507" y="154918"/>
                    <a:pt x="5314936" y="156146"/>
                  </a:cubicBezTo>
                  <a:cubicBezTo>
                    <a:pt x="5315916" y="153690"/>
                    <a:pt x="5316895" y="151233"/>
                    <a:pt x="5314200" y="150249"/>
                  </a:cubicBezTo>
                  <a:cubicBezTo>
                    <a:pt x="5312242" y="149514"/>
                    <a:pt x="5310037" y="150005"/>
                    <a:pt x="5308322" y="149758"/>
                  </a:cubicBezTo>
                  <a:close/>
                  <a:moveTo>
                    <a:pt x="4172713" y="149758"/>
                  </a:moveTo>
                  <a:cubicBezTo>
                    <a:pt x="4174672" y="151969"/>
                    <a:pt x="4176632" y="154427"/>
                    <a:pt x="4178837" y="157130"/>
                  </a:cubicBezTo>
                  <a:cubicBezTo>
                    <a:pt x="4180307" y="153934"/>
                    <a:pt x="4181041" y="151478"/>
                    <a:pt x="4178348" y="150249"/>
                  </a:cubicBezTo>
                  <a:cubicBezTo>
                    <a:pt x="4176878" y="149514"/>
                    <a:pt x="4174672" y="150005"/>
                    <a:pt x="4172713" y="149758"/>
                  </a:cubicBezTo>
                  <a:close/>
                  <a:moveTo>
                    <a:pt x="3602714" y="149758"/>
                  </a:moveTo>
                  <a:cubicBezTo>
                    <a:pt x="3603938" y="152706"/>
                    <a:pt x="3605899" y="154918"/>
                    <a:pt x="3609328" y="156146"/>
                  </a:cubicBezTo>
                  <a:cubicBezTo>
                    <a:pt x="3610307" y="153690"/>
                    <a:pt x="3611288" y="151233"/>
                    <a:pt x="3608594" y="150249"/>
                  </a:cubicBezTo>
                  <a:cubicBezTo>
                    <a:pt x="3606633" y="149514"/>
                    <a:pt x="3604427" y="150005"/>
                    <a:pt x="3602714" y="149758"/>
                  </a:cubicBezTo>
                  <a:close/>
                  <a:moveTo>
                    <a:pt x="2463548" y="149758"/>
                  </a:moveTo>
                  <a:cubicBezTo>
                    <a:pt x="2465507" y="151969"/>
                    <a:pt x="2467467" y="154427"/>
                    <a:pt x="2469671" y="157130"/>
                  </a:cubicBezTo>
                  <a:cubicBezTo>
                    <a:pt x="2471141" y="153934"/>
                    <a:pt x="2471875" y="151478"/>
                    <a:pt x="2469181" y="150249"/>
                  </a:cubicBezTo>
                  <a:cubicBezTo>
                    <a:pt x="2467711" y="149514"/>
                    <a:pt x="2465507" y="150005"/>
                    <a:pt x="2463548" y="149758"/>
                  </a:cubicBezTo>
                  <a:close/>
                  <a:moveTo>
                    <a:pt x="1893549" y="149758"/>
                  </a:moveTo>
                  <a:cubicBezTo>
                    <a:pt x="1894773" y="152706"/>
                    <a:pt x="1896734" y="154918"/>
                    <a:pt x="1900162" y="156146"/>
                  </a:cubicBezTo>
                  <a:cubicBezTo>
                    <a:pt x="1901142" y="153690"/>
                    <a:pt x="1902121" y="151233"/>
                    <a:pt x="1899427" y="150249"/>
                  </a:cubicBezTo>
                  <a:cubicBezTo>
                    <a:pt x="1897468" y="149514"/>
                    <a:pt x="1895262" y="150005"/>
                    <a:pt x="1893549" y="149758"/>
                  </a:cubicBezTo>
                  <a:close/>
                  <a:moveTo>
                    <a:pt x="757940" y="149758"/>
                  </a:moveTo>
                  <a:cubicBezTo>
                    <a:pt x="759898" y="151969"/>
                    <a:pt x="761859" y="154427"/>
                    <a:pt x="764065" y="157130"/>
                  </a:cubicBezTo>
                  <a:cubicBezTo>
                    <a:pt x="765533" y="153934"/>
                    <a:pt x="766267" y="151478"/>
                    <a:pt x="763574" y="150249"/>
                  </a:cubicBezTo>
                  <a:cubicBezTo>
                    <a:pt x="762104" y="149514"/>
                    <a:pt x="759898" y="150005"/>
                    <a:pt x="757940" y="149758"/>
                  </a:cubicBezTo>
                  <a:close/>
                  <a:moveTo>
                    <a:pt x="187940" y="149758"/>
                  </a:moveTo>
                  <a:cubicBezTo>
                    <a:pt x="189167" y="152706"/>
                    <a:pt x="191126" y="154918"/>
                    <a:pt x="194554" y="156146"/>
                  </a:cubicBezTo>
                  <a:cubicBezTo>
                    <a:pt x="195534" y="153690"/>
                    <a:pt x="196515" y="151233"/>
                    <a:pt x="193820" y="150249"/>
                  </a:cubicBezTo>
                  <a:cubicBezTo>
                    <a:pt x="191860" y="149514"/>
                    <a:pt x="189656" y="150005"/>
                    <a:pt x="187940" y="149758"/>
                  </a:cubicBezTo>
                  <a:close/>
                  <a:moveTo>
                    <a:pt x="6441951" y="143370"/>
                  </a:moveTo>
                  <a:cubicBezTo>
                    <a:pt x="6443911" y="145091"/>
                    <a:pt x="6435338" y="152706"/>
                    <a:pt x="6445870" y="150005"/>
                  </a:cubicBezTo>
                  <a:cubicBezTo>
                    <a:pt x="6446851" y="146564"/>
                    <a:pt x="6445381" y="144600"/>
                    <a:pt x="6441951" y="143370"/>
                  </a:cubicBezTo>
                  <a:close/>
                  <a:moveTo>
                    <a:pt x="6260199" y="142635"/>
                  </a:moveTo>
                  <a:cubicBezTo>
                    <a:pt x="6259954" y="142388"/>
                    <a:pt x="6258240" y="143617"/>
                    <a:pt x="6258483" y="143863"/>
                  </a:cubicBezTo>
                  <a:cubicBezTo>
                    <a:pt x="6260688" y="150005"/>
                    <a:pt x="6267058" y="151969"/>
                    <a:pt x="6271957" y="155655"/>
                  </a:cubicBezTo>
                  <a:cubicBezTo>
                    <a:pt x="6269262" y="150005"/>
                    <a:pt x="6265834" y="145338"/>
                    <a:pt x="6260199" y="142635"/>
                  </a:cubicBezTo>
                  <a:close/>
                  <a:moveTo>
                    <a:pt x="4554590" y="142635"/>
                  </a:moveTo>
                  <a:cubicBezTo>
                    <a:pt x="4554346" y="142388"/>
                    <a:pt x="4552632" y="143617"/>
                    <a:pt x="4552876" y="143863"/>
                  </a:cubicBezTo>
                  <a:cubicBezTo>
                    <a:pt x="4555081" y="150005"/>
                    <a:pt x="4561448" y="151969"/>
                    <a:pt x="4566349" y="155655"/>
                  </a:cubicBezTo>
                  <a:cubicBezTo>
                    <a:pt x="4563652" y="150005"/>
                    <a:pt x="4560225" y="145338"/>
                    <a:pt x="4554590" y="142635"/>
                  </a:cubicBezTo>
                  <a:close/>
                  <a:moveTo>
                    <a:pt x="2845425" y="142635"/>
                  </a:moveTo>
                  <a:cubicBezTo>
                    <a:pt x="2845180" y="142388"/>
                    <a:pt x="2843465" y="143617"/>
                    <a:pt x="2843710" y="143863"/>
                  </a:cubicBezTo>
                  <a:cubicBezTo>
                    <a:pt x="2845916" y="150005"/>
                    <a:pt x="2852284" y="151969"/>
                    <a:pt x="2857183" y="155655"/>
                  </a:cubicBezTo>
                  <a:cubicBezTo>
                    <a:pt x="2854488" y="150005"/>
                    <a:pt x="2851060" y="145338"/>
                    <a:pt x="2845425" y="142635"/>
                  </a:cubicBezTo>
                  <a:close/>
                  <a:moveTo>
                    <a:pt x="1139819" y="142635"/>
                  </a:moveTo>
                  <a:cubicBezTo>
                    <a:pt x="1139572" y="142388"/>
                    <a:pt x="1137858" y="143617"/>
                    <a:pt x="1138102" y="143863"/>
                  </a:cubicBezTo>
                  <a:cubicBezTo>
                    <a:pt x="1140308" y="150005"/>
                    <a:pt x="1146677" y="151969"/>
                    <a:pt x="1151575" y="155655"/>
                  </a:cubicBezTo>
                  <a:cubicBezTo>
                    <a:pt x="1148881" y="150005"/>
                    <a:pt x="1145450" y="145338"/>
                    <a:pt x="1139819" y="142635"/>
                  </a:cubicBezTo>
                  <a:close/>
                  <a:moveTo>
                    <a:pt x="5871953" y="140669"/>
                  </a:moveTo>
                  <a:cubicBezTo>
                    <a:pt x="5877586" y="139439"/>
                    <a:pt x="5865828" y="155655"/>
                    <a:pt x="5878076" y="150005"/>
                  </a:cubicBezTo>
                  <a:cubicBezTo>
                    <a:pt x="5878812" y="143863"/>
                    <a:pt x="5874648" y="142142"/>
                    <a:pt x="5871953" y="140669"/>
                  </a:cubicBezTo>
                  <a:close/>
                  <a:moveTo>
                    <a:pt x="4166345" y="140669"/>
                  </a:moveTo>
                  <a:cubicBezTo>
                    <a:pt x="4171979" y="139439"/>
                    <a:pt x="4160221" y="155655"/>
                    <a:pt x="4172468" y="150005"/>
                  </a:cubicBezTo>
                  <a:cubicBezTo>
                    <a:pt x="4173204" y="143863"/>
                    <a:pt x="4169039" y="142142"/>
                    <a:pt x="4166345" y="140669"/>
                  </a:cubicBezTo>
                  <a:close/>
                  <a:moveTo>
                    <a:pt x="2457180" y="140669"/>
                  </a:moveTo>
                  <a:cubicBezTo>
                    <a:pt x="2462814" y="139439"/>
                    <a:pt x="2451056" y="155655"/>
                    <a:pt x="2463303" y="150005"/>
                  </a:cubicBezTo>
                  <a:cubicBezTo>
                    <a:pt x="2464039" y="143863"/>
                    <a:pt x="2459874" y="142142"/>
                    <a:pt x="2457180" y="140669"/>
                  </a:cubicBezTo>
                  <a:close/>
                  <a:moveTo>
                    <a:pt x="751571" y="140669"/>
                  </a:moveTo>
                  <a:cubicBezTo>
                    <a:pt x="757206" y="139439"/>
                    <a:pt x="745448" y="155655"/>
                    <a:pt x="757695" y="150005"/>
                  </a:cubicBezTo>
                  <a:cubicBezTo>
                    <a:pt x="758430" y="143863"/>
                    <a:pt x="754264" y="142142"/>
                    <a:pt x="751571" y="140669"/>
                  </a:cubicBezTo>
                  <a:close/>
                  <a:moveTo>
                    <a:pt x="5082789" y="123117"/>
                  </a:moveTo>
                  <a:lnTo>
                    <a:pt x="5034692" y="170395"/>
                  </a:lnTo>
                  <a:lnTo>
                    <a:pt x="5130069" y="170638"/>
                  </a:lnTo>
                  <a:lnTo>
                    <a:pt x="5130440" y="170121"/>
                  </a:lnTo>
                  <a:lnTo>
                    <a:pt x="5109049" y="148667"/>
                  </a:lnTo>
                  <a:lnTo>
                    <a:pt x="5102564" y="142879"/>
                  </a:lnTo>
                  <a:cubicBezTo>
                    <a:pt x="5094726" y="137475"/>
                    <a:pt x="5092521" y="127402"/>
                    <a:pt x="5083213" y="123226"/>
                  </a:cubicBezTo>
                  <a:close/>
                  <a:moveTo>
                    <a:pt x="1668016" y="123117"/>
                  </a:moveTo>
                  <a:lnTo>
                    <a:pt x="1619920" y="170395"/>
                  </a:lnTo>
                  <a:lnTo>
                    <a:pt x="1715296" y="170638"/>
                  </a:lnTo>
                  <a:lnTo>
                    <a:pt x="1715666" y="170121"/>
                  </a:lnTo>
                  <a:lnTo>
                    <a:pt x="1694276" y="148667"/>
                  </a:lnTo>
                  <a:lnTo>
                    <a:pt x="1687790" y="142879"/>
                  </a:lnTo>
                  <a:cubicBezTo>
                    <a:pt x="1679952" y="137475"/>
                    <a:pt x="1677748" y="127402"/>
                    <a:pt x="1668439" y="123226"/>
                  </a:cubicBezTo>
                  <a:close/>
                  <a:moveTo>
                    <a:pt x="3374355" y="122397"/>
                  </a:moveTo>
                  <a:lnTo>
                    <a:pt x="3325528" y="170395"/>
                  </a:lnTo>
                  <a:cubicBezTo>
                    <a:pt x="3355411" y="168921"/>
                    <a:pt x="3388481" y="168430"/>
                    <a:pt x="3421793" y="170640"/>
                  </a:cubicBezTo>
                  <a:lnTo>
                    <a:pt x="3375408" y="122665"/>
                  </a:lnTo>
                  <a:close/>
                  <a:moveTo>
                    <a:pt x="6789536" y="121998"/>
                  </a:moveTo>
                  <a:cubicBezTo>
                    <a:pt x="6771900" y="139194"/>
                    <a:pt x="6754753" y="156146"/>
                    <a:pt x="6740302" y="170395"/>
                  </a:cubicBezTo>
                  <a:cubicBezTo>
                    <a:pt x="6770186" y="168921"/>
                    <a:pt x="6803252" y="168430"/>
                    <a:pt x="6836565" y="170640"/>
                  </a:cubicBezTo>
                  <a:cubicBezTo>
                    <a:pt x="6817705" y="153690"/>
                    <a:pt x="6802520" y="135018"/>
                    <a:pt x="6789536" y="121998"/>
                  </a:cubicBezTo>
                  <a:close/>
                  <a:moveTo>
                    <a:pt x="5652264" y="121906"/>
                  </a:moveTo>
                  <a:cubicBezTo>
                    <a:pt x="5648436" y="121568"/>
                    <a:pt x="5644272" y="123349"/>
                    <a:pt x="5640475" y="127157"/>
                  </a:cubicBezTo>
                  <a:cubicBezTo>
                    <a:pt x="5628717" y="138950"/>
                    <a:pt x="5614755" y="148284"/>
                    <a:pt x="5603977" y="161306"/>
                  </a:cubicBezTo>
                  <a:cubicBezTo>
                    <a:pt x="5601773" y="164007"/>
                    <a:pt x="5597118" y="165727"/>
                    <a:pt x="5597365" y="171377"/>
                  </a:cubicBezTo>
                  <a:cubicBezTo>
                    <a:pt x="5632146" y="167692"/>
                    <a:pt x="5666684" y="169412"/>
                    <a:pt x="5700733" y="171133"/>
                  </a:cubicBezTo>
                  <a:cubicBezTo>
                    <a:pt x="5689465" y="154427"/>
                    <a:pt x="5671339" y="146564"/>
                    <a:pt x="5662030" y="129368"/>
                  </a:cubicBezTo>
                  <a:cubicBezTo>
                    <a:pt x="5659581" y="124699"/>
                    <a:pt x="5656089" y="122244"/>
                    <a:pt x="5652264" y="121906"/>
                  </a:cubicBezTo>
                  <a:close/>
                  <a:moveTo>
                    <a:pt x="3946656" y="121906"/>
                  </a:moveTo>
                  <a:cubicBezTo>
                    <a:pt x="3942828" y="121568"/>
                    <a:pt x="3938663" y="123349"/>
                    <a:pt x="3934867" y="127157"/>
                  </a:cubicBezTo>
                  <a:cubicBezTo>
                    <a:pt x="3923111" y="138950"/>
                    <a:pt x="3909147" y="148284"/>
                    <a:pt x="3898370" y="161306"/>
                  </a:cubicBezTo>
                  <a:cubicBezTo>
                    <a:pt x="3896165" y="164007"/>
                    <a:pt x="3891511" y="165727"/>
                    <a:pt x="3891756" y="171377"/>
                  </a:cubicBezTo>
                  <a:cubicBezTo>
                    <a:pt x="3926539" y="167692"/>
                    <a:pt x="3961077" y="169412"/>
                    <a:pt x="3995126" y="171133"/>
                  </a:cubicBezTo>
                  <a:cubicBezTo>
                    <a:pt x="3983859" y="154427"/>
                    <a:pt x="3965731" y="146564"/>
                    <a:pt x="3956421" y="129368"/>
                  </a:cubicBezTo>
                  <a:cubicBezTo>
                    <a:pt x="3953973" y="124699"/>
                    <a:pt x="3950483" y="122244"/>
                    <a:pt x="3946656" y="121906"/>
                  </a:cubicBezTo>
                  <a:close/>
                  <a:moveTo>
                    <a:pt x="2237490" y="121906"/>
                  </a:moveTo>
                  <a:cubicBezTo>
                    <a:pt x="2233661" y="121568"/>
                    <a:pt x="2229498" y="123349"/>
                    <a:pt x="2225701" y="127157"/>
                  </a:cubicBezTo>
                  <a:cubicBezTo>
                    <a:pt x="2213943" y="138950"/>
                    <a:pt x="2199982" y="148284"/>
                    <a:pt x="2189203" y="161306"/>
                  </a:cubicBezTo>
                  <a:cubicBezTo>
                    <a:pt x="2186999" y="164007"/>
                    <a:pt x="2182344" y="165727"/>
                    <a:pt x="2182591" y="171377"/>
                  </a:cubicBezTo>
                  <a:cubicBezTo>
                    <a:pt x="2217373" y="167692"/>
                    <a:pt x="2251912" y="169412"/>
                    <a:pt x="2285959" y="171133"/>
                  </a:cubicBezTo>
                  <a:cubicBezTo>
                    <a:pt x="2274692" y="154427"/>
                    <a:pt x="2256566" y="146564"/>
                    <a:pt x="2247257" y="129368"/>
                  </a:cubicBezTo>
                  <a:cubicBezTo>
                    <a:pt x="2244808" y="124699"/>
                    <a:pt x="2241317" y="122244"/>
                    <a:pt x="2237490" y="121906"/>
                  </a:cubicBezTo>
                  <a:close/>
                  <a:moveTo>
                    <a:pt x="531882" y="121906"/>
                  </a:moveTo>
                  <a:cubicBezTo>
                    <a:pt x="528054" y="121568"/>
                    <a:pt x="523890" y="123349"/>
                    <a:pt x="520093" y="127157"/>
                  </a:cubicBezTo>
                  <a:cubicBezTo>
                    <a:pt x="508336" y="138950"/>
                    <a:pt x="494373" y="148284"/>
                    <a:pt x="483595" y="161306"/>
                  </a:cubicBezTo>
                  <a:cubicBezTo>
                    <a:pt x="481393" y="164007"/>
                    <a:pt x="476736" y="165727"/>
                    <a:pt x="476981" y="171377"/>
                  </a:cubicBezTo>
                  <a:cubicBezTo>
                    <a:pt x="511764" y="167692"/>
                    <a:pt x="546304" y="169412"/>
                    <a:pt x="580353" y="171133"/>
                  </a:cubicBezTo>
                  <a:cubicBezTo>
                    <a:pt x="569084" y="154427"/>
                    <a:pt x="550957" y="146564"/>
                    <a:pt x="541649" y="129368"/>
                  </a:cubicBezTo>
                  <a:cubicBezTo>
                    <a:pt x="539199" y="124699"/>
                    <a:pt x="535709" y="122244"/>
                    <a:pt x="531882" y="121906"/>
                  </a:cubicBezTo>
                  <a:close/>
                  <a:moveTo>
                    <a:pt x="6220211" y="121413"/>
                  </a:moveTo>
                  <a:cubicBezTo>
                    <a:pt x="6216414" y="120893"/>
                    <a:pt x="6212311" y="122734"/>
                    <a:pt x="6208025" y="126910"/>
                  </a:cubicBezTo>
                  <a:cubicBezTo>
                    <a:pt x="6195288" y="139687"/>
                    <a:pt x="6182794" y="152215"/>
                    <a:pt x="6170057" y="164989"/>
                  </a:cubicBezTo>
                  <a:cubicBezTo>
                    <a:pt x="6168833" y="166219"/>
                    <a:pt x="6166383" y="167692"/>
                    <a:pt x="6167608" y="169903"/>
                  </a:cubicBezTo>
                  <a:cubicBezTo>
                    <a:pt x="6169076" y="172852"/>
                    <a:pt x="6171527" y="171133"/>
                    <a:pt x="6173977" y="170886"/>
                  </a:cubicBezTo>
                  <a:cubicBezTo>
                    <a:pt x="6200921" y="168185"/>
                    <a:pt x="6227620" y="167448"/>
                    <a:pt x="6254566" y="171133"/>
                  </a:cubicBezTo>
                  <a:cubicBezTo>
                    <a:pt x="6259219" y="172115"/>
                    <a:pt x="6264118" y="173098"/>
                    <a:pt x="6268528" y="169903"/>
                  </a:cubicBezTo>
                  <a:cubicBezTo>
                    <a:pt x="6256523" y="155409"/>
                    <a:pt x="6240112" y="146318"/>
                    <a:pt x="6230560" y="130105"/>
                  </a:cubicBezTo>
                  <a:cubicBezTo>
                    <a:pt x="6227499" y="124822"/>
                    <a:pt x="6224008" y="121935"/>
                    <a:pt x="6220211" y="121413"/>
                  </a:cubicBezTo>
                  <a:close/>
                  <a:moveTo>
                    <a:pt x="4514602" y="121413"/>
                  </a:moveTo>
                  <a:cubicBezTo>
                    <a:pt x="4510806" y="120893"/>
                    <a:pt x="4506703" y="122734"/>
                    <a:pt x="4502417" y="126910"/>
                  </a:cubicBezTo>
                  <a:cubicBezTo>
                    <a:pt x="4489678" y="139687"/>
                    <a:pt x="4477188" y="152215"/>
                    <a:pt x="4464449" y="164989"/>
                  </a:cubicBezTo>
                  <a:cubicBezTo>
                    <a:pt x="4463224" y="166219"/>
                    <a:pt x="4460775" y="167692"/>
                    <a:pt x="4461999" y="169903"/>
                  </a:cubicBezTo>
                  <a:cubicBezTo>
                    <a:pt x="4463470" y="172852"/>
                    <a:pt x="4465919" y="171133"/>
                    <a:pt x="4468368" y="170886"/>
                  </a:cubicBezTo>
                  <a:cubicBezTo>
                    <a:pt x="4495312" y="168185"/>
                    <a:pt x="4522012" y="167448"/>
                    <a:pt x="4548958" y="171133"/>
                  </a:cubicBezTo>
                  <a:cubicBezTo>
                    <a:pt x="4553611" y="172115"/>
                    <a:pt x="4558510" y="173098"/>
                    <a:pt x="4562918" y="169903"/>
                  </a:cubicBezTo>
                  <a:cubicBezTo>
                    <a:pt x="4550915" y="155409"/>
                    <a:pt x="4534504" y="146318"/>
                    <a:pt x="4524951" y="130105"/>
                  </a:cubicBezTo>
                  <a:cubicBezTo>
                    <a:pt x="4521889" y="124822"/>
                    <a:pt x="4518399" y="121935"/>
                    <a:pt x="4514602" y="121413"/>
                  </a:cubicBezTo>
                  <a:close/>
                  <a:moveTo>
                    <a:pt x="2805437" y="121413"/>
                  </a:moveTo>
                  <a:cubicBezTo>
                    <a:pt x="2801641" y="120893"/>
                    <a:pt x="2797539" y="122734"/>
                    <a:pt x="2793252" y="126910"/>
                  </a:cubicBezTo>
                  <a:cubicBezTo>
                    <a:pt x="2780513" y="139687"/>
                    <a:pt x="2768021" y="152215"/>
                    <a:pt x="2755283" y="164989"/>
                  </a:cubicBezTo>
                  <a:cubicBezTo>
                    <a:pt x="2754059" y="166219"/>
                    <a:pt x="2751610" y="167692"/>
                    <a:pt x="2752834" y="169903"/>
                  </a:cubicBezTo>
                  <a:cubicBezTo>
                    <a:pt x="2754304" y="172852"/>
                    <a:pt x="2756753" y="171133"/>
                    <a:pt x="2759203" y="170886"/>
                  </a:cubicBezTo>
                  <a:cubicBezTo>
                    <a:pt x="2786147" y="168185"/>
                    <a:pt x="2812846" y="167448"/>
                    <a:pt x="2839791" y="171133"/>
                  </a:cubicBezTo>
                  <a:cubicBezTo>
                    <a:pt x="2844446" y="172115"/>
                    <a:pt x="2849345" y="173098"/>
                    <a:pt x="2853752" y="169903"/>
                  </a:cubicBezTo>
                  <a:cubicBezTo>
                    <a:pt x="2841749" y="155409"/>
                    <a:pt x="2825338" y="146318"/>
                    <a:pt x="2815786" y="130105"/>
                  </a:cubicBezTo>
                  <a:cubicBezTo>
                    <a:pt x="2812724" y="124822"/>
                    <a:pt x="2809234" y="121935"/>
                    <a:pt x="2805437" y="121413"/>
                  </a:cubicBezTo>
                  <a:close/>
                  <a:moveTo>
                    <a:pt x="1099828" y="121413"/>
                  </a:moveTo>
                  <a:cubicBezTo>
                    <a:pt x="1096032" y="120893"/>
                    <a:pt x="1091929" y="122734"/>
                    <a:pt x="1087643" y="126910"/>
                  </a:cubicBezTo>
                  <a:cubicBezTo>
                    <a:pt x="1074906" y="139687"/>
                    <a:pt x="1062413" y="152215"/>
                    <a:pt x="1049675" y="164989"/>
                  </a:cubicBezTo>
                  <a:cubicBezTo>
                    <a:pt x="1048451" y="166219"/>
                    <a:pt x="1046001" y="167692"/>
                    <a:pt x="1047228" y="169903"/>
                  </a:cubicBezTo>
                  <a:cubicBezTo>
                    <a:pt x="1048696" y="172852"/>
                    <a:pt x="1051145" y="171133"/>
                    <a:pt x="1053595" y="170886"/>
                  </a:cubicBezTo>
                  <a:cubicBezTo>
                    <a:pt x="1080539" y="168185"/>
                    <a:pt x="1107238" y="167448"/>
                    <a:pt x="1134183" y="171133"/>
                  </a:cubicBezTo>
                  <a:cubicBezTo>
                    <a:pt x="1138838" y="172115"/>
                    <a:pt x="1143736" y="173098"/>
                    <a:pt x="1148146" y="169903"/>
                  </a:cubicBezTo>
                  <a:cubicBezTo>
                    <a:pt x="1136143" y="155409"/>
                    <a:pt x="1119732" y="146318"/>
                    <a:pt x="1110180" y="130105"/>
                  </a:cubicBezTo>
                  <a:cubicBezTo>
                    <a:pt x="1107115" y="124822"/>
                    <a:pt x="1103625" y="121935"/>
                    <a:pt x="1099828" y="121413"/>
                  </a:cubicBezTo>
                  <a:close/>
                  <a:moveTo>
                    <a:pt x="5262577" y="121045"/>
                  </a:moveTo>
                  <a:cubicBezTo>
                    <a:pt x="5259148" y="120462"/>
                    <a:pt x="5255658" y="122858"/>
                    <a:pt x="5250269" y="128384"/>
                  </a:cubicBezTo>
                  <a:cubicBezTo>
                    <a:pt x="5239981" y="138703"/>
                    <a:pt x="5229450" y="149267"/>
                    <a:pt x="5219160" y="159585"/>
                  </a:cubicBezTo>
                  <a:cubicBezTo>
                    <a:pt x="5215729" y="163024"/>
                    <a:pt x="5212302" y="165973"/>
                    <a:pt x="5211812" y="171377"/>
                  </a:cubicBezTo>
                  <a:cubicBezTo>
                    <a:pt x="5245125" y="167448"/>
                    <a:pt x="5278928" y="169658"/>
                    <a:pt x="5314690" y="171133"/>
                  </a:cubicBezTo>
                  <a:cubicBezTo>
                    <a:pt x="5298525" y="157619"/>
                    <a:pt x="5285543" y="145336"/>
                    <a:pt x="5274518" y="131578"/>
                  </a:cubicBezTo>
                  <a:cubicBezTo>
                    <a:pt x="5269375" y="125192"/>
                    <a:pt x="5266007" y="121628"/>
                    <a:pt x="5262577" y="121045"/>
                  </a:cubicBezTo>
                  <a:close/>
                  <a:moveTo>
                    <a:pt x="3556970" y="121045"/>
                  </a:moveTo>
                  <a:cubicBezTo>
                    <a:pt x="3553541" y="120462"/>
                    <a:pt x="3550050" y="122858"/>
                    <a:pt x="3544660" y="128384"/>
                  </a:cubicBezTo>
                  <a:cubicBezTo>
                    <a:pt x="3534374" y="138703"/>
                    <a:pt x="3523841" y="149267"/>
                    <a:pt x="3513553" y="159585"/>
                  </a:cubicBezTo>
                  <a:cubicBezTo>
                    <a:pt x="3510123" y="163024"/>
                    <a:pt x="3506694" y="165973"/>
                    <a:pt x="3506205" y="171377"/>
                  </a:cubicBezTo>
                  <a:cubicBezTo>
                    <a:pt x="3539518" y="167448"/>
                    <a:pt x="3573320" y="169658"/>
                    <a:pt x="3609084" y="171133"/>
                  </a:cubicBezTo>
                  <a:cubicBezTo>
                    <a:pt x="3592916" y="157619"/>
                    <a:pt x="3579934" y="145336"/>
                    <a:pt x="3568912" y="131578"/>
                  </a:cubicBezTo>
                  <a:cubicBezTo>
                    <a:pt x="3563766" y="125192"/>
                    <a:pt x="3560398" y="121628"/>
                    <a:pt x="3556970" y="121045"/>
                  </a:cubicBezTo>
                  <a:close/>
                  <a:moveTo>
                    <a:pt x="1847803" y="121045"/>
                  </a:moveTo>
                  <a:cubicBezTo>
                    <a:pt x="1844375" y="120462"/>
                    <a:pt x="1840884" y="122858"/>
                    <a:pt x="1835495" y="128384"/>
                  </a:cubicBezTo>
                  <a:cubicBezTo>
                    <a:pt x="1825209" y="138703"/>
                    <a:pt x="1814674" y="149267"/>
                    <a:pt x="1804388" y="159585"/>
                  </a:cubicBezTo>
                  <a:cubicBezTo>
                    <a:pt x="1800958" y="163024"/>
                    <a:pt x="1797529" y="165973"/>
                    <a:pt x="1797038" y="171377"/>
                  </a:cubicBezTo>
                  <a:cubicBezTo>
                    <a:pt x="1830351" y="167448"/>
                    <a:pt x="1864153" y="169658"/>
                    <a:pt x="1899918" y="171133"/>
                  </a:cubicBezTo>
                  <a:cubicBezTo>
                    <a:pt x="1883751" y="157619"/>
                    <a:pt x="1870769" y="145336"/>
                    <a:pt x="1859747" y="131578"/>
                  </a:cubicBezTo>
                  <a:cubicBezTo>
                    <a:pt x="1854601" y="125192"/>
                    <a:pt x="1851233" y="121628"/>
                    <a:pt x="1847803" y="121045"/>
                  </a:cubicBezTo>
                  <a:close/>
                  <a:moveTo>
                    <a:pt x="142195" y="121045"/>
                  </a:moveTo>
                  <a:cubicBezTo>
                    <a:pt x="138768" y="120462"/>
                    <a:pt x="135276" y="122858"/>
                    <a:pt x="129887" y="128384"/>
                  </a:cubicBezTo>
                  <a:cubicBezTo>
                    <a:pt x="119599" y="138703"/>
                    <a:pt x="109066" y="149267"/>
                    <a:pt x="98778" y="159585"/>
                  </a:cubicBezTo>
                  <a:cubicBezTo>
                    <a:pt x="95349" y="163024"/>
                    <a:pt x="91920" y="165973"/>
                    <a:pt x="91430" y="171377"/>
                  </a:cubicBezTo>
                  <a:cubicBezTo>
                    <a:pt x="124743" y="167448"/>
                    <a:pt x="158546" y="169658"/>
                    <a:pt x="194309" y="171133"/>
                  </a:cubicBezTo>
                  <a:cubicBezTo>
                    <a:pt x="178141" y="157619"/>
                    <a:pt x="165160" y="145336"/>
                    <a:pt x="154137" y="131578"/>
                  </a:cubicBezTo>
                  <a:cubicBezTo>
                    <a:pt x="148993" y="125192"/>
                    <a:pt x="145626" y="121628"/>
                    <a:pt x="142195" y="121045"/>
                  </a:cubicBezTo>
                  <a:close/>
                  <a:moveTo>
                    <a:pt x="6398137" y="120646"/>
                  </a:moveTo>
                  <a:cubicBezTo>
                    <a:pt x="6395778" y="120709"/>
                    <a:pt x="6393451" y="122244"/>
                    <a:pt x="6390758" y="125192"/>
                  </a:cubicBezTo>
                  <a:cubicBezTo>
                    <a:pt x="6377285" y="140669"/>
                    <a:pt x="6360631" y="153443"/>
                    <a:pt x="6349116" y="171133"/>
                  </a:cubicBezTo>
                  <a:cubicBezTo>
                    <a:pt x="6383165" y="168185"/>
                    <a:pt x="6416724" y="168921"/>
                    <a:pt x="6450770" y="171624"/>
                  </a:cubicBezTo>
                  <a:cubicBezTo>
                    <a:pt x="6434605" y="154918"/>
                    <a:pt x="6419907" y="140177"/>
                    <a:pt x="6405699" y="124946"/>
                  </a:cubicBezTo>
                  <a:cubicBezTo>
                    <a:pt x="6402883" y="121998"/>
                    <a:pt x="6400494" y="120586"/>
                    <a:pt x="6398137" y="120646"/>
                  </a:cubicBezTo>
                  <a:close/>
                  <a:moveTo>
                    <a:pt x="4692529" y="120646"/>
                  </a:moveTo>
                  <a:cubicBezTo>
                    <a:pt x="4690170" y="120709"/>
                    <a:pt x="4687845" y="122244"/>
                    <a:pt x="4685150" y="125192"/>
                  </a:cubicBezTo>
                  <a:cubicBezTo>
                    <a:pt x="4671677" y="140669"/>
                    <a:pt x="4655021" y="153443"/>
                    <a:pt x="4643506" y="171133"/>
                  </a:cubicBezTo>
                  <a:lnTo>
                    <a:pt x="4697999" y="171396"/>
                  </a:lnTo>
                  <a:lnTo>
                    <a:pt x="4697999" y="170899"/>
                  </a:lnTo>
                  <a:lnTo>
                    <a:pt x="4744906" y="171359"/>
                  </a:lnTo>
                  <a:lnTo>
                    <a:pt x="4700092" y="124946"/>
                  </a:lnTo>
                  <a:cubicBezTo>
                    <a:pt x="4697274" y="121998"/>
                    <a:pt x="4694886" y="120586"/>
                    <a:pt x="4692529" y="120646"/>
                  </a:cubicBezTo>
                  <a:close/>
                  <a:moveTo>
                    <a:pt x="2983363" y="120646"/>
                  </a:moveTo>
                  <a:cubicBezTo>
                    <a:pt x="2981006" y="120709"/>
                    <a:pt x="2978679" y="122244"/>
                    <a:pt x="2975983" y="125192"/>
                  </a:cubicBezTo>
                  <a:cubicBezTo>
                    <a:pt x="2962510" y="140669"/>
                    <a:pt x="2945855" y="153443"/>
                    <a:pt x="2934340" y="171133"/>
                  </a:cubicBezTo>
                  <a:lnTo>
                    <a:pt x="2992393" y="171413"/>
                  </a:lnTo>
                  <a:lnTo>
                    <a:pt x="2992393" y="170899"/>
                  </a:lnTo>
                  <a:lnTo>
                    <a:pt x="3035707" y="171323"/>
                  </a:lnTo>
                  <a:lnTo>
                    <a:pt x="2990924" y="124946"/>
                  </a:lnTo>
                  <a:cubicBezTo>
                    <a:pt x="2988109" y="121998"/>
                    <a:pt x="2985721" y="120586"/>
                    <a:pt x="2983363" y="120646"/>
                  </a:cubicBezTo>
                  <a:close/>
                  <a:moveTo>
                    <a:pt x="1277755" y="120646"/>
                  </a:moveTo>
                  <a:cubicBezTo>
                    <a:pt x="1275398" y="120709"/>
                    <a:pt x="1273071" y="122244"/>
                    <a:pt x="1270375" y="125192"/>
                  </a:cubicBezTo>
                  <a:cubicBezTo>
                    <a:pt x="1256903" y="140669"/>
                    <a:pt x="1240247" y="153443"/>
                    <a:pt x="1228734" y="171133"/>
                  </a:cubicBezTo>
                  <a:lnTo>
                    <a:pt x="1283228" y="171396"/>
                  </a:lnTo>
                  <a:lnTo>
                    <a:pt x="1283228" y="170899"/>
                  </a:lnTo>
                  <a:lnTo>
                    <a:pt x="1330132" y="171359"/>
                  </a:lnTo>
                  <a:lnTo>
                    <a:pt x="1285318" y="124946"/>
                  </a:lnTo>
                  <a:cubicBezTo>
                    <a:pt x="1282501" y="121998"/>
                    <a:pt x="1280113" y="120586"/>
                    <a:pt x="1277755" y="120646"/>
                  </a:cubicBezTo>
                  <a:close/>
                  <a:moveTo>
                    <a:pt x="4837132" y="119496"/>
                  </a:moveTo>
                  <a:lnTo>
                    <a:pt x="4850605" y="136262"/>
                  </a:lnTo>
                  <a:lnTo>
                    <a:pt x="4860037" y="145957"/>
                  </a:lnTo>
                  <a:lnTo>
                    <a:pt x="4871067" y="156393"/>
                  </a:lnTo>
                  <a:lnTo>
                    <a:pt x="4873003" y="158935"/>
                  </a:lnTo>
                  <a:lnTo>
                    <a:pt x="4882373" y="168213"/>
                  </a:lnTo>
                  <a:lnTo>
                    <a:pt x="4887232" y="170886"/>
                  </a:lnTo>
                  <a:lnTo>
                    <a:pt x="4893227" y="167003"/>
                  </a:lnTo>
                  <a:lnTo>
                    <a:pt x="4933793" y="124946"/>
                  </a:lnTo>
                  <a:lnTo>
                    <a:pt x="4933346" y="119786"/>
                  </a:lnTo>
                  <a:lnTo>
                    <a:pt x="4887447" y="122704"/>
                  </a:lnTo>
                  <a:lnTo>
                    <a:pt x="4886541" y="122639"/>
                  </a:lnTo>
                  <a:lnTo>
                    <a:pt x="4885630" y="122704"/>
                  </a:lnTo>
                  <a:close/>
                  <a:moveTo>
                    <a:pt x="1422358" y="119496"/>
                  </a:moveTo>
                  <a:lnTo>
                    <a:pt x="1435832" y="136262"/>
                  </a:lnTo>
                  <a:lnTo>
                    <a:pt x="1445265" y="145957"/>
                  </a:lnTo>
                  <a:lnTo>
                    <a:pt x="1456293" y="156393"/>
                  </a:lnTo>
                  <a:lnTo>
                    <a:pt x="1458231" y="158935"/>
                  </a:lnTo>
                  <a:lnTo>
                    <a:pt x="1467599" y="168213"/>
                  </a:lnTo>
                  <a:lnTo>
                    <a:pt x="1472459" y="170886"/>
                  </a:lnTo>
                  <a:lnTo>
                    <a:pt x="1478453" y="167003"/>
                  </a:lnTo>
                  <a:lnTo>
                    <a:pt x="1519019" y="124946"/>
                  </a:lnTo>
                  <a:lnTo>
                    <a:pt x="1518573" y="119786"/>
                  </a:lnTo>
                  <a:lnTo>
                    <a:pt x="1472674" y="122704"/>
                  </a:lnTo>
                  <a:lnTo>
                    <a:pt x="1471770" y="122639"/>
                  </a:lnTo>
                  <a:lnTo>
                    <a:pt x="1470855" y="122704"/>
                  </a:lnTo>
                  <a:close/>
                  <a:moveTo>
                    <a:pt x="5405323" y="119295"/>
                  </a:moveTo>
                  <a:cubicBezTo>
                    <a:pt x="5405078" y="120523"/>
                    <a:pt x="5404588" y="121507"/>
                    <a:pt x="5404099" y="122735"/>
                  </a:cubicBezTo>
                  <a:cubicBezTo>
                    <a:pt x="5419530" y="137966"/>
                    <a:pt x="5434718" y="152952"/>
                    <a:pt x="5450149" y="167939"/>
                  </a:cubicBezTo>
                  <a:cubicBezTo>
                    <a:pt x="5452353" y="169903"/>
                    <a:pt x="5454068" y="173834"/>
                    <a:pt x="5457987" y="170149"/>
                  </a:cubicBezTo>
                  <a:cubicBezTo>
                    <a:pt x="5473663" y="154672"/>
                    <a:pt x="5489342" y="138950"/>
                    <a:pt x="5504283" y="121261"/>
                  </a:cubicBezTo>
                  <a:cubicBezTo>
                    <a:pt x="5470725" y="124454"/>
                    <a:pt x="5438146" y="122735"/>
                    <a:pt x="5405323" y="119295"/>
                  </a:cubicBezTo>
                  <a:close/>
                  <a:moveTo>
                    <a:pt x="3699714" y="119295"/>
                  </a:moveTo>
                  <a:cubicBezTo>
                    <a:pt x="3699470" y="120523"/>
                    <a:pt x="3698981" y="121507"/>
                    <a:pt x="3698491" y="122735"/>
                  </a:cubicBezTo>
                  <a:cubicBezTo>
                    <a:pt x="3713922" y="137966"/>
                    <a:pt x="3729109" y="152952"/>
                    <a:pt x="3744541" y="167939"/>
                  </a:cubicBezTo>
                  <a:cubicBezTo>
                    <a:pt x="3746745" y="169903"/>
                    <a:pt x="3748460" y="173834"/>
                    <a:pt x="3752379" y="170149"/>
                  </a:cubicBezTo>
                  <a:cubicBezTo>
                    <a:pt x="3768056" y="154672"/>
                    <a:pt x="3783734" y="138950"/>
                    <a:pt x="3798675" y="121261"/>
                  </a:cubicBezTo>
                  <a:cubicBezTo>
                    <a:pt x="3765117" y="124454"/>
                    <a:pt x="3732537" y="122735"/>
                    <a:pt x="3699714" y="119295"/>
                  </a:cubicBezTo>
                  <a:close/>
                  <a:moveTo>
                    <a:pt x="3128490" y="119295"/>
                  </a:moveTo>
                  <a:cubicBezTo>
                    <a:pt x="3140003" y="131087"/>
                    <a:pt x="3148578" y="140914"/>
                    <a:pt x="3158130" y="149758"/>
                  </a:cubicBezTo>
                  <a:cubicBezTo>
                    <a:pt x="3164989" y="155900"/>
                    <a:pt x="3169396" y="164007"/>
                    <a:pt x="3177481" y="168921"/>
                  </a:cubicBezTo>
                  <a:lnTo>
                    <a:pt x="3179850" y="169331"/>
                  </a:lnTo>
                  <a:lnTo>
                    <a:pt x="3194969" y="156146"/>
                  </a:lnTo>
                  <a:lnTo>
                    <a:pt x="3228017" y="123000"/>
                  </a:lnTo>
                  <a:lnTo>
                    <a:pt x="3227716" y="119540"/>
                  </a:lnTo>
                  <a:lnTo>
                    <a:pt x="3224497" y="119524"/>
                  </a:lnTo>
                  <a:lnTo>
                    <a:pt x="3180022" y="122704"/>
                  </a:lnTo>
                  <a:cubicBezTo>
                    <a:pt x="3163580" y="122366"/>
                    <a:pt x="3146495" y="120891"/>
                    <a:pt x="3128490" y="119295"/>
                  </a:cubicBezTo>
                  <a:close/>
                  <a:moveTo>
                    <a:pt x="1990548" y="119295"/>
                  </a:moveTo>
                  <a:cubicBezTo>
                    <a:pt x="1990305" y="120523"/>
                    <a:pt x="1989814" y="121507"/>
                    <a:pt x="1989325" y="122735"/>
                  </a:cubicBezTo>
                  <a:cubicBezTo>
                    <a:pt x="2004757" y="137966"/>
                    <a:pt x="2019944" y="152952"/>
                    <a:pt x="2035376" y="167939"/>
                  </a:cubicBezTo>
                  <a:cubicBezTo>
                    <a:pt x="2037580" y="169903"/>
                    <a:pt x="2039294" y="173834"/>
                    <a:pt x="2043214" y="170149"/>
                  </a:cubicBezTo>
                  <a:cubicBezTo>
                    <a:pt x="2058891" y="154672"/>
                    <a:pt x="2074568" y="138950"/>
                    <a:pt x="2089510" y="121261"/>
                  </a:cubicBezTo>
                  <a:cubicBezTo>
                    <a:pt x="2055951" y="124454"/>
                    <a:pt x="2023372" y="122735"/>
                    <a:pt x="1990548" y="119295"/>
                  </a:cubicBezTo>
                  <a:close/>
                  <a:moveTo>
                    <a:pt x="284942" y="119295"/>
                  </a:moveTo>
                  <a:cubicBezTo>
                    <a:pt x="284696" y="120523"/>
                    <a:pt x="284206" y="121507"/>
                    <a:pt x="283717" y="122735"/>
                  </a:cubicBezTo>
                  <a:cubicBezTo>
                    <a:pt x="299148" y="137966"/>
                    <a:pt x="314335" y="152952"/>
                    <a:pt x="329767" y="167939"/>
                  </a:cubicBezTo>
                  <a:cubicBezTo>
                    <a:pt x="331973" y="169903"/>
                    <a:pt x="333687" y="173834"/>
                    <a:pt x="337605" y="170149"/>
                  </a:cubicBezTo>
                  <a:cubicBezTo>
                    <a:pt x="353283" y="154672"/>
                    <a:pt x="368960" y="138950"/>
                    <a:pt x="383902" y="121261"/>
                  </a:cubicBezTo>
                  <a:cubicBezTo>
                    <a:pt x="350343" y="124454"/>
                    <a:pt x="317766" y="122735"/>
                    <a:pt x="284942" y="119295"/>
                  </a:cubicBezTo>
                  <a:close/>
                  <a:moveTo>
                    <a:pt x="6542382" y="119050"/>
                  </a:moveTo>
                  <a:cubicBezTo>
                    <a:pt x="6551200" y="135756"/>
                    <a:pt x="6565898" y="144354"/>
                    <a:pt x="6576674" y="156393"/>
                  </a:cubicBezTo>
                  <a:cubicBezTo>
                    <a:pt x="6581573" y="161797"/>
                    <a:pt x="6585984" y="171868"/>
                    <a:pt x="6592841" y="170886"/>
                  </a:cubicBezTo>
                  <a:cubicBezTo>
                    <a:pt x="6599211" y="169903"/>
                    <a:pt x="6604353" y="161551"/>
                    <a:pt x="6609743" y="156146"/>
                  </a:cubicBezTo>
                  <a:cubicBezTo>
                    <a:pt x="6621012" y="145091"/>
                    <a:pt x="6632034" y="133790"/>
                    <a:pt x="6643303" y="122489"/>
                  </a:cubicBezTo>
                  <a:cubicBezTo>
                    <a:pt x="6643056" y="121261"/>
                    <a:pt x="6643056" y="120523"/>
                    <a:pt x="6642810" y="119541"/>
                  </a:cubicBezTo>
                  <a:cubicBezTo>
                    <a:pt x="6609743" y="123226"/>
                    <a:pt x="6576674" y="124454"/>
                    <a:pt x="6542382" y="119050"/>
                  </a:cubicBezTo>
                  <a:close/>
                  <a:moveTo>
                    <a:pt x="5972872" y="119050"/>
                  </a:moveTo>
                  <a:cubicBezTo>
                    <a:pt x="5984139" y="134036"/>
                    <a:pt x="5996142" y="143863"/>
                    <a:pt x="6007411" y="154672"/>
                  </a:cubicBezTo>
                  <a:cubicBezTo>
                    <a:pt x="6013289" y="160322"/>
                    <a:pt x="6017697" y="171868"/>
                    <a:pt x="6025292" y="170640"/>
                  </a:cubicBezTo>
                  <a:cubicBezTo>
                    <a:pt x="6032150" y="169658"/>
                    <a:pt x="6038029" y="160076"/>
                    <a:pt x="6043908" y="154181"/>
                  </a:cubicBezTo>
                  <a:cubicBezTo>
                    <a:pt x="6054441" y="144108"/>
                    <a:pt x="6064729" y="133544"/>
                    <a:pt x="6075017" y="123471"/>
                  </a:cubicBezTo>
                  <a:cubicBezTo>
                    <a:pt x="6074526" y="121998"/>
                    <a:pt x="6073790" y="120523"/>
                    <a:pt x="6073301" y="119295"/>
                  </a:cubicBezTo>
                  <a:cubicBezTo>
                    <a:pt x="6040724" y="124946"/>
                    <a:pt x="6008145" y="123226"/>
                    <a:pt x="5972872" y="119050"/>
                  </a:cubicBezTo>
                  <a:close/>
                  <a:moveTo>
                    <a:pt x="4267263" y="119050"/>
                  </a:moveTo>
                  <a:cubicBezTo>
                    <a:pt x="4278532" y="134036"/>
                    <a:pt x="4290534" y="143863"/>
                    <a:pt x="4301801" y="154672"/>
                  </a:cubicBezTo>
                  <a:cubicBezTo>
                    <a:pt x="4307681" y="160322"/>
                    <a:pt x="4312091" y="171868"/>
                    <a:pt x="4319684" y="170640"/>
                  </a:cubicBezTo>
                  <a:cubicBezTo>
                    <a:pt x="4326542" y="169658"/>
                    <a:pt x="4332421" y="160076"/>
                    <a:pt x="4338299" y="154181"/>
                  </a:cubicBezTo>
                  <a:cubicBezTo>
                    <a:pt x="4348832" y="144108"/>
                    <a:pt x="4359120" y="133544"/>
                    <a:pt x="4369408" y="123471"/>
                  </a:cubicBezTo>
                  <a:cubicBezTo>
                    <a:pt x="4368918" y="121998"/>
                    <a:pt x="4368184" y="120523"/>
                    <a:pt x="4367695" y="119295"/>
                  </a:cubicBezTo>
                  <a:cubicBezTo>
                    <a:pt x="4335116" y="124946"/>
                    <a:pt x="4302537" y="123226"/>
                    <a:pt x="4267263" y="119050"/>
                  </a:cubicBezTo>
                  <a:close/>
                  <a:moveTo>
                    <a:pt x="2558098" y="119050"/>
                  </a:moveTo>
                  <a:cubicBezTo>
                    <a:pt x="2569367" y="134036"/>
                    <a:pt x="2581368" y="143863"/>
                    <a:pt x="2592636" y="154672"/>
                  </a:cubicBezTo>
                  <a:cubicBezTo>
                    <a:pt x="2598515" y="160322"/>
                    <a:pt x="2602923" y="171868"/>
                    <a:pt x="2610517" y="170640"/>
                  </a:cubicBezTo>
                  <a:cubicBezTo>
                    <a:pt x="2617376" y="169658"/>
                    <a:pt x="2623254" y="160076"/>
                    <a:pt x="2629134" y="154181"/>
                  </a:cubicBezTo>
                  <a:cubicBezTo>
                    <a:pt x="2639667" y="144108"/>
                    <a:pt x="2649955" y="133544"/>
                    <a:pt x="2660243" y="123471"/>
                  </a:cubicBezTo>
                  <a:cubicBezTo>
                    <a:pt x="2659752" y="121998"/>
                    <a:pt x="2659018" y="120523"/>
                    <a:pt x="2658530" y="119295"/>
                  </a:cubicBezTo>
                  <a:cubicBezTo>
                    <a:pt x="2625951" y="124946"/>
                    <a:pt x="2593372" y="123226"/>
                    <a:pt x="2558098" y="119050"/>
                  </a:cubicBezTo>
                  <a:close/>
                  <a:moveTo>
                    <a:pt x="852490" y="119050"/>
                  </a:moveTo>
                  <a:cubicBezTo>
                    <a:pt x="863757" y="134036"/>
                    <a:pt x="875762" y="143863"/>
                    <a:pt x="887027" y="154672"/>
                  </a:cubicBezTo>
                  <a:cubicBezTo>
                    <a:pt x="892907" y="160322"/>
                    <a:pt x="897317" y="171868"/>
                    <a:pt x="904910" y="170640"/>
                  </a:cubicBezTo>
                  <a:cubicBezTo>
                    <a:pt x="911770" y="169658"/>
                    <a:pt x="917646" y="160076"/>
                    <a:pt x="923526" y="154181"/>
                  </a:cubicBezTo>
                  <a:cubicBezTo>
                    <a:pt x="934057" y="144108"/>
                    <a:pt x="944347" y="133544"/>
                    <a:pt x="954635" y="123471"/>
                  </a:cubicBezTo>
                  <a:cubicBezTo>
                    <a:pt x="954144" y="121998"/>
                    <a:pt x="953410" y="120523"/>
                    <a:pt x="952920" y="119295"/>
                  </a:cubicBezTo>
                  <a:cubicBezTo>
                    <a:pt x="920342" y="124946"/>
                    <a:pt x="887763" y="123226"/>
                    <a:pt x="852490" y="119050"/>
                  </a:cubicBezTo>
                  <a:close/>
                  <a:moveTo>
                    <a:pt x="3114557" y="118014"/>
                  </a:moveTo>
                  <a:lnTo>
                    <a:pt x="3114379" y="118067"/>
                  </a:lnTo>
                  <a:lnTo>
                    <a:pt x="3114523" y="118099"/>
                  </a:lnTo>
                  <a:lnTo>
                    <a:pt x="3114529" y="118068"/>
                  </a:lnTo>
                  <a:close/>
                  <a:moveTo>
                    <a:pt x="5830556" y="117820"/>
                  </a:moveTo>
                  <a:cubicBezTo>
                    <a:pt x="5813899" y="135265"/>
                    <a:pt x="5795528" y="150987"/>
                    <a:pt x="5780832" y="170886"/>
                  </a:cubicBezTo>
                  <a:cubicBezTo>
                    <a:pt x="5814881" y="168430"/>
                    <a:pt x="5848437" y="168674"/>
                    <a:pt x="5881996" y="170149"/>
                  </a:cubicBezTo>
                  <a:cubicBezTo>
                    <a:pt x="5863869" y="152952"/>
                    <a:pt x="5848194" y="134772"/>
                    <a:pt x="5830556" y="117820"/>
                  </a:cubicBezTo>
                  <a:close/>
                  <a:moveTo>
                    <a:pt x="4124948" y="117820"/>
                  </a:moveTo>
                  <a:cubicBezTo>
                    <a:pt x="4108293" y="135265"/>
                    <a:pt x="4089921" y="150987"/>
                    <a:pt x="4075224" y="170886"/>
                  </a:cubicBezTo>
                  <a:cubicBezTo>
                    <a:pt x="4109271" y="168430"/>
                    <a:pt x="4142829" y="168674"/>
                    <a:pt x="4176387" y="170149"/>
                  </a:cubicBezTo>
                  <a:cubicBezTo>
                    <a:pt x="4158261" y="152952"/>
                    <a:pt x="4142586" y="134772"/>
                    <a:pt x="4124948" y="117820"/>
                  </a:cubicBezTo>
                  <a:close/>
                  <a:moveTo>
                    <a:pt x="2415782" y="117820"/>
                  </a:moveTo>
                  <a:cubicBezTo>
                    <a:pt x="2399126" y="135265"/>
                    <a:pt x="2380754" y="150987"/>
                    <a:pt x="2366058" y="170886"/>
                  </a:cubicBezTo>
                  <a:cubicBezTo>
                    <a:pt x="2400106" y="168430"/>
                    <a:pt x="2433664" y="168674"/>
                    <a:pt x="2467222" y="170149"/>
                  </a:cubicBezTo>
                  <a:cubicBezTo>
                    <a:pt x="2449095" y="152952"/>
                    <a:pt x="2433419" y="134772"/>
                    <a:pt x="2415782" y="117820"/>
                  </a:cubicBezTo>
                  <a:close/>
                  <a:moveTo>
                    <a:pt x="710174" y="117820"/>
                  </a:moveTo>
                  <a:cubicBezTo>
                    <a:pt x="693518" y="135265"/>
                    <a:pt x="675148" y="150987"/>
                    <a:pt x="660450" y="170886"/>
                  </a:cubicBezTo>
                  <a:cubicBezTo>
                    <a:pt x="694499" y="168430"/>
                    <a:pt x="728056" y="168674"/>
                    <a:pt x="761614" y="170149"/>
                  </a:cubicBezTo>
                  <a:cubicBezTo>
                    <a:pt x="743487" y="152952"/>
                    <a:pt x="727812" y="134772"/>
                    <a:pt x="710174" y="117820"/>
                  </a:cubicBezTo>
                  <a:close/>
                  <a:moveTo>
                    <a:pt x="6533807" y="116654"/>
                  </a:moveTo>
                  <a:cubicBezTo>
                    <a:pt x="6532338" y="116470"/>
                    <a:pt x="6530747" y="117085"/>
                    <a:pt x="6529154" y="118067"/>
                  </a:cubicBezTo>
                  <a:cubicBezTo>
                    <a:pt x="6531359" y="121998"/>
                    <a:pt x="6534789" y="120032"/>
                    <a:pt x="6537727" y="120032"/>
                  </a:cubicBezTo>
                  <a:cubicBezTo>
                    <a:pt x="6536625" y="117820"/>
                    <a:pt x="6535278" y="116840"/>
                    <a:pt x="6533807" y="116654"/>
                  </a:cubicBezTo>
                  <a:close/>
                  <a:moveTo>
                    <a:pt x="4820621" y="112255"/>
                  </a:moveTo>
                  <a:lnTo>
                    <a:pt x="4818968" y="112723"/>
                  </a:lnTo>
                  <a:lnTo>
                    <a:pt x="4816216" y="114382"/>
                  </a:lnTo>
                  <a:lnTo>
                    <a:pt x="4814262" y="118308"/>
                  </a:lnTo>
                  <a:lnTo>
                    <a:pt x="4821337" y="126440"/>
                  </a:lnTo>
                  <a:lnTo>
                    <a:pt x="4824303" y="128966"/>
                  </a:lnTo>
                  <a:lnTo>
                    <a:pt x="4823931" y="127059"/>
                  </a:lnTo>
                  <a:lnTo>
                    <a:pt x="4819647" y="120770"/>
                  </a:lnTo>
                  <a:lnTo>
                    <a:pt x="4819777" y="120052"/>
                  </a:lnTo>
                  <a:lnTo>
                    <a:pt x="4818647" y="118067"/>
                  </a:lnTo>
                  <a:lnTo>
                    <a:pt x="4820137" y="118067"/>
                  </a:lnTo>
                  <a:lnTo>
                    <a:pt x="4823075" y="112416"/>
                  </a:lnTo>
                  <a:close/>
                  <a:moveTo>
                    <a:pt x="1405849" y="112255"/>
                  </a:moveTo>
                  <a:lnTo>
                    <a:pt x="1404193" y="112723"/>
                  </a:lnTo>
                  <a:lnTo>
                    <a:pt x="1401444" y="114382"/>
                  </a:lnTo>
                  <a:lnTo>
                    <a:pt x="1399487" y="118308"/>
                  </a:lnTo>
                  <a:lnTo>
                    <a:pt x="1406564" y="126440"/>
                  </a:lnTo>
                  <a:lnTo>
                    <a:pt x="1409529" y="128966"/>
                  </a:lnTo>
                  <a:lnTo>
                    <a:pt x="1409157" y="127059"/>
                  </a:lnTo>
                  <a:lnTo>
                    <a:pt x="1404873" y="120770"/>
                  </a:lnTo>
                  <a:lnTo>
                    <a:pt x="1405004" y="120052"/>
                  </a:lnTo>
                  <a:lnTo>
                    <a:pt x="1403874" y="118067"/>
                  </a:lnTo>
                  <a:lnTo>
                    <a:pt x="1405364" y="118067"/>
                  </a:lnTo>
                  <a:lnTo>
                    <a:pt x="1408302" y="112416"/>
                  </a:lnTo>
                  <a:close/>
                  <a:moveTo>
                    <a:pt x="3114222" y="112202"/>
                  </a:moveTo>
                  <a:cubicBezTo>
                    <a:pt x="3112998" y="112785"/>
                    <a:pt x="3111712" y="113769"/>
                    <a:pt x="3110609" y="114382"/>
                  </a:cubicBezTo>
                  <a:cubicBezTo>
                    <a:pt x="3108896" y="115610"/>
                    <a:pt x="3105465" y="115365"/>
                    <a:pt x="3107917" y="119786"/>
                  </a:cubicBezTo>
                  <a:lnTo>
                    <a:pt x="3112396" y="123602"/>
                  </a:lnTo>
                  <a:lnTo>
                    <a:pt x="3111441" y="121507"/>
                  </a:lnTo>
                  <a:cubicBezTo>
                    <a:pt x="3111931" y="119786"/>
                    <a:pt x="3106297" y="121016"/>
                    <a:pt x="3109480" y="118067"/>
                  </a:cubicBezTo>
                  <a:cubicBezTo>
                    <a:pt x="3110216" y="117331"/>
                    <a:pt x="3112668" y="118067"/>
                    <a:pt x="3114135" y="118067"/>
                  </a:cubicBezTo>
                  <a:cubicBezTo>
                    <a:pt x="3114379" y="118067"/>
                    <a:pt x="3114135" y="118313"/>
                    <a:pt x="3114135" y="118313"/>
                  </a:cubicBezTo>
                  <a:lnTo>
                    <a:pt x="3115734" y="112302"/>
                  </a:lnTo>
                  <a:close/>
                  <a:moveTo>
                    <a:pt x="5388807" y="111802"/>
                  </a:moveTo>
                  <a:cubicBezTo>
                    <a:pt x="5386706" y="111802"/>
                    <a:pt x="5384502" y="114567"/>
                    <a:pt x="5382298" y="115119"/>
                  </a:cubicBezTo>
                  <a:cubicBezTo>
                    <a:pt x="5376419" y="116838"/>
                    <a:pt x="5381562" y="120523"/>
                    <a:pt x="5381808" y="121016"/>
                  </a:cubicBezTo>
                  <a:cubicBezTo>
                    <a:pt x="5384747" y="125192"/>
                    <a:pt x="5388421" y="128877"/>
                    <a:pt x="5391852" y="132562"/>
                  </a:cubicBezTo>
                  <a:cubicBezTo>
                    <a:pt x="5392830" y="132071"/>
                    <a:pt x="5393566" y="131333"/>
                    <a:pt x="5394056" y="130596"/>
                  </a:cubicBezTo>
                  <a:cubicBezTo>
                    <a:pt x="5392095" y="127402"/>
                    <a:pt x="5389891" y="124208"/>
                    <a:pt x="5387931" y="120770"/>
                  </a:cubicBezTo>
                  <a:cubicBezTo>
                    <a:pt x="5387442" y="120032"/>
                    <a:pt x="5382298" y="119541"/>
                    <a:pt x="5386952" y="118067"/>
                  </a:cubicBezTo>
                  <a:cubicBezTo>
                    <a:pt x="5390382" y="117085"/>
                    <a:pt x="5392830" y="115119"/>
                    <a:pt x="5390871" y="112907"/>
                  </a:cubicBezTo>
                  <a:cubicBezTo>
                    <a:pt x="5390198" y="112109"/>
                    <a:pt x="5389509" y="111802"/>
                    <a:pt x="5388807" y="111802"/>
                  </a:cubicBezTo>
                  <a:close/>
                  <a:moveTo>
                    <a:pt x="3683201" y="111802"/>
                  </a:moveTo>
                  <a:cubicBezTo>
                    <a:pt x="3681100" y="111802"/>
                    <a:pt x="3678894" y="114567"/>
                    <a:pt x="3676690" y="115119"/>
                  </a:cubicBezTo>
                  <a:cubicBezTo>
                    <a:pt x="3670812" y="116838"/>
                    <a:pt x="3675954" y="120523"/>
                    <a:pt x="3676199" y="121016"/>
                  </a:cubicBezTo>
                  <a:cubicBezTo>
                    <a:pt x="3679137" y="125192"/>
                    <a:pt x="3682811" y="128877"/>
                    <a:pt x="3686242" y="132562"/>
                  </a:cubicBezTo>
                  <a:cubicBezTo>
                    <a:pt x="3687223" y="132071"/>
                    <a:pt x="3687959" y="131333"/>
                    <a:pt x="3688448" y="130596"/>
                  </a:cubicBezTo>
                  <a:cubicBezTo>
                    <a:pt x="3686487" y="127402"/>
                    <a:pt x="3684283" y="124208"/>
                    <a:pt x="3682324" y="120770"/>
                  </a:cubicBezTo>
                  <a:cubicBezTo>
                    <a:pt x="3681833" y="120032"/>
                    <a:pt x="3676690" y="119541"/>
                    <a:pt x="3681343" y="118067"/>
                  </a:cubicBezTo>
                  <a:cubicBezTo>
                    <a:pt x="3684774" y="117085"/>
                    <a:pt x="3687223" y="115119"/>
                    <a:pt x="3685263" y="112907"/>
                  </a:cubicBezTo>
                  <a:cubicBezTo>
                    <a:pt x="3684590" y="112109"/>
                    <a:pt x="3683900" y="111802"/>
                    <a:pt x="3683201" y="111802"/>
                  </a:cubicBezTo>
                  <a:close/>
                  <a:moveTo>
                    <a:pt x="1974035" y="111802"/>
                  </a:moveTo>
                  <a:cubicBezTo>
                    <a:pt x="1971932" y="111802"/>
                    <a:pt x="1969729" y="114567"/>
                    <a:pt x="1967525" y="115119"/>
                  </a:cubicBezTo>
                  <a:cubicBezTo>
                    <a:pt x="1961645" y="116838"/>
                    <a:pt x="1966789" y="120523"/>
                    <a:pt x="1967034" y="121016"/>
                  </a:cubicBezTo>
                  <a:cubicBezTo>
                    <a:pt x="1969972" y="125192"/>
                    <a:pt x="1973646" y="128877"/>
                    <a:pt x="1977077" y="132562"/>
                  </a:cubicBezTo>
                  <a:cubicBezTo>
                    <a:pt x="1978056" y="132071"/>
                    <a:pt x="1978790" y="131333"/>
                    <a:pt x="1979283" y="130596"/>
                  </a:cubicBezTo>
                  <a:cubicBezTo>
                    <a:pt x="1977322" y="127402"/>
                    <a:pt x="1975118" y="124208"/>
                    <a:pt x="1973159" y="120770"/>
                  </a:cubicBezTo>
                  <a:cubicBezTo>
                    <a:pt x="1972667" y="120032"/>
                    <a:pt x="1967525" y="119541"/>
                    <a:pt x="1972178" y="118067"/>
                  </a:cubicBezTo>
                  <a:cubicBezTo>
                    <a:pt x="1975607" y="117085"/>
                    <a:pt x="1978056" y="115119"/>
                    <a:pt x="1976097" y="112907"/>
                  </a:cubicBezTo>
                  <a:cubicBezTo>
                    <a:pt x="1975423" y="112109"/>
                    <a:pt x="1974734" y="111802"/>
                    <a:pt x="1974035" y="111802"/>
                  </a:cubicBezTo>
                  <a:close/>
                  <a:moveTo>
                    <a:pt x="268427" y="111802"/>
                  </a:moveTo>
                  <a:cubicBezTo>
                    <a:pt x="266326" y="111802"/>
                    <a:pt x="264120" y="114567"/>
                    <a:pt x="261916" y="115119"/>
                  </a:cubicBezTo>
                  <a:cubicBezTo>
                    <a:pt x="256037" y="116838"/>
                    <a:pt x="261180" y="120523"/>
                    <a:pt x="261426" y="121016"/>
                  </a:cubicBezTo>
                  <a:cubicBezTo>
                    <a:pt x="264365" y="125192"/>
                    <a:pt x="268040" y="128877"/>
                    <a:pt x="271468" y="132562"/>
                  </a:cubicBezTo>
                  <a:cubicBezTo>
                    <a:pt x="272448" y="132071"/>
                    <a:pt x="273184" y="131333"/>
                    <a:pt x="273674" y="130596"/>
                  </a:cubicBezTo>
                  <a:cubicBezTo>
                    <a:pt x="271714" y="127402"/>
                    <a:pt x="269509" y="124208"/>
                    <a:pt x="267549" y="120770"/>
                  </a:cubicBezTo>
                  <a:cubicBezTo>
                    <a:pt x="267060" y="120032"/>
                    <a:pt x="261916" y="119541"/>
                    <a:pt x="266569" y="118067"/>
                  </a:cubicBezTo>
                  <a:cubicBezTo>
                    <a:pt x="270000" y="117085"/>
                    <a:pt x="272448" y="115119"/>
                    <a:pt x="270489" y="112907"/>
                  </a:cubicBezTo>
                  <a:cubicBezTo>
                    <a:pt x="269816" y="112109"/>
                    <a:pt x="269125" y="111802"/>
                    <a:pt x="268427" y="111802"/>
                  </a:cubicBezTo>
                  <a:close/>
                  <a:moveTo>
                    <a:pt x="5958857" y="111618"/>
                  </a:moveTo>
                  <a:cubicBezTo>
                    <a:pt x="5956538" y="111711"/>
                    <a:pt x="5954013" y="114567"/>
                    <a:pt x="5951071" y="114382"/>
                  </a:cubicBezTo>
                  <a:cubicBezTo>
                    <a:pt x="5947397" y="114382"/>
                    <a:pt x="5951071" y="117576"/>
                    <a:pt x="5951561" y="119295"/>
                  </a:cubicBezTo>
                  <a:cubicBezTo>
                    <a:pt x="5953522" y="125192"/>
                    <a:pt x="5958666" y="127895"/>
                    <a:pt x="5963810" y="133053"/>
                  </a:cubicBezTo>
                  <a:cubicBezTo>
                    <a:pt x="5964054" y="126666"/>
                    <a:pt x="5958666" y="124699"/>
                    <a:pt x="5957930" y="120523"/>
                  </a:cubicBezTo>
                  <a:cubicBezTo>
                    <a:pt x="5957685" y="119541"/>
                    <a:pt x="5953032" y="118804"/>
                    <a:pt x="5957685" y="118067"/>
                  </a:cubicBezTo>
                  <a:cubicBezTo>
                    <a:pt x="5961850" y="117329"/>
                    <a:pt x="5963075" y="114628"/>
                    <a:pt x="5961114" y="112662"/>
                  </a:cubicBezTo>
                  <a:cubicBezTo>
                    <a:pt x="5960380" y="111864"/>
                    <a:pt x="5959630" y="111587"/>
                    <a:pt x="5958857" y="111618"/>
                  </a:cubicBezTo>
                  <a:close/>
                  <a:moveTo>
                    <a:pt x="4253249" y="111618"/>
                  </a:moveTo>
                  <a:cubicBezTo>
                    <a:pt x="4250928" y="111711"/>
                    <a:pt x="4248403" y="114567"/>
                    <a:pt x="4245462" y="114382"/>
                  </a:cubicBezTo>
                  <a:cubicBezTo>
                    <a:pt x="4241789" y="114382"/>
                    <a:pt x="4245462" y="117576"/>
                    <a:pt x="4245953" y="119295"/>
                  </a:cubicBezTo>
                  <a:cubicBezTo>
                    <a:pt x="4247914" y="125192"/>
                    <a:pt x="4253056" y="127895"/>
                    <a:pt x="4258200" y="133053"/>
                  </a:cubicBezTo>
                  <a:cubicBezTo>
                    <a:pt x="4258446" y="126666"/>
                    <a:pt x="4253056" y="124699"/>
                    <a:pt x="4252322" y="120523"/>
                  </a:cubicBezTo>
                  <a:cubicBezTo>
                    <a:pt x="4252077" y="119541"/>
                    <a:pt x="4247424" y="118804"/>
                    <a:pt x="4252077" y="118067"/>
                  </a:cubicBezTo>
                  <a:cubicBezTo>
                    <a:pt x="4256241" y="117329"/>
                    <a:pt x="4257466" y="114628"/>
                    <a:pt x="4255505" y="112662"/>
                  </a:cubicBezTo>
                  <a:cubicBezTo>
                    <a:pt x="4254772" y="111864"/>
                    <a:pt x="4254021" y="111587"/>
                    <a:pt x="4253249" y="111618"/>
                  </a:cubicBezTo>
                  <a:close/>
                  <a:moveTo>
                    <a:pt x="2544083" y="111618"/>
                  </a:moveTo>
                  <a:cubicBezTo>
                    <a:pt x="2541764" y="111711"/>
                    <a:pt x="2539238" y="114567"/>
                    <a:pt x="2536297" y="114382"/>
                  </a:cubicBezTo>
                  <a:cubicBezTo>
                    <a:pt x="2532624" y="114382"/>
                    <a:pt x="2536297" y="117576"/>
                    <a:pt x="2536788" y="119295"/>
                  </a:cubicBezTo>
                  <a:cubicBezTo>
                    <a:pt x="2538747" y="125192"/>
                    <a:pt x="2543891" y="127895"/>
                    <a:pt x="2549035" y="133053"/>
                  </a:cubicBezTo>
                  <a:cubicBezTo>
                    <a:pt x="2549280" y="126666"/>
                    <a:pt x="2543891" y="124699"/>
                    <a:pt x="2543156" y="120523"/>
                  </a:cubicBezTo>
                  <a:cubicBezTo>
                    <a:pt x="2542912" y="119541"/>
                    <a:pt x="2538256" y="118804"/>
                    <a:pt x="2542912" y="118067"/>
                  </a:cubicBezTo>
                  <a:cubicBezTo>
                    <a:pt x="2547076" y="117329"/>
                    <a:pt x="2548301" y="114628"/>
                    <a:pt x="2546340" y="112662"/>
                  </a:cubicBezTo>
                  <a:cubicBezTo>
                    <a:pt x="2545608" y="111864"/>
                    <a:pt x="2544856" y="111587"/>
                    <a:pt x="2544083" y="111618"/>
                  </a:cubicBezTo>
                  <a:close/>
                  <a:moveTo>
                    <a:pt x="838475" y="111618"/>
                  </a:moveTo>
                  <a:cubicBezTo>
                    <a:pt x="836156" y="111711"/>
                    <a:pt x="833629" y="114567"/>
                    <a:pt x="830691" y="114382"/>
                  </a:cubicBezTo>
                  <a:cubicBezTo>
                    <a:pt x="827017" y="114382"/>
                    <a:pt x="830691" y="117576"/>
                    <a:pt x="831180" y="119295"/>
                  </a:cubicBezTo>
                  <a:cubicBezTo>
                    <a:pt x="833139" y="125192"/>
                    <a:pt x="838284" y="127895"/>
                    <a:pt x="843428" y="133053"/>
                  </a:cubicBezTo>
                  <a:cubicBezTo>
                    <a:pt x="843672" y="126666"/>
                    <a:pt x="838284" y="124699"/>
                    <a:pt x="837549" y="120523"/>
                  </a:cubicBezTo>
                  <a:cubicBezTo>
                    <a:pt x="837303" y="119541"/>
                    <a:pt x="832650" y="118804"/>
                    <a:pt x="837303" y="118067"/>
                  </a:cubicBezTo>
                  <a:cubicBezTo>
                    <a:pt x="841467" y="117329"/>
                    <a:pt x="842692" y="114628"/>
                    <a:pt x="840732" y="112662"/>
                  </a:cubicBezTo>
                  <a:cubicBezTo>
                    <a:pt x="839998" y="111864"/>
                    <a:pt x="839248" y="111587"/>
                    <a:pt x="838475" y="111618"/>
                  </a:cubicBezTo>
                  <a:close/>
                  <a:moveTo>
                    <a:pt x="6530868" y="110941"/>
                  </a:moveTo>
                  <a:cubicBezTo>
                    <a:pt x="6525480" y="110697"/>
                    <a:pt x="6518131" y="115610"/>
                    <a:pt x="6518378" y="116593"/>
                  </a:cubicBezTo>
                  <a:cubicBezTo>
                    <a:pt x="6520091" y="122735"/>
                    <a:pt x="6523520" y="127895"/>
                    <a:pt x="6530134" y="130105"/>
                  </a:cubicBezTo>
                  <a:cubicBezTo>
                    <a:pt x="6533807" y="124454"/>
                    <a:pt x="6525236" y="125683"/>
                    <a:pt x="6526215" y="121507"/>
                  </a:cubicBezTo>
                  <a:cubicBezTo>
                    <a:pt x="6526705" y="119786"/>
                    <a:pt x="6521070" y="121016"/>
                    <a:pt x="6524254" y="118067"/>
                  </a:cubicBezTo>
                  <a:cubicBezTo>
                    <a:pt x="6524990" y="117331"/>
                    <a:pt x="6527439" y="118067"/>
                    <a:pt x="6528909" y="118067"/>
                  </a:cubicBezTo>
                  <a:cubicBezTo>
                    <a:pt x="6529154" y="118067"/>
                    <a:pt x="6528909" y="118313"/>
                    <a:pt x="6528909" y="118313"/>
                  </a:cubicBezTo>
                  <a:cubicBezTo>
                    <a:pt x="6529643" y="116102"/>
                    <a:pt x="6530134" y="113891"/>
                    <a:pt x="6530868" y="110941"/>
                  </a:cubicBezTo>
                  <a:close/>
                  <a:moveTo>
                    <a:pt x="3103448" y="104937"/>
                  </a:moveTo>
                  <a:lnTo>
                    <a:pt x="3102526" y="105783"/>
                  </a:lnTo>
                  <a:lnTo>
                    <a:pt x="3105014" y="108087"/>
                  </a:lnTo>
                  <a:lnTo>
                    <a:pt x="3105317" y="107749"/>
                  </a:lnTo>
                  <a:close/>
                  <a:moveTo>
                    <a:pt x="5378042" y="104893"/>
                  </a:moveTo>
                  <a:cubicBezTo>
                    <a:pt x="5377032" y="105415"/>
                    <a:pt x="5376052" y="106274"/>
                    <a:pt x="5374950" y="106765"/>
                  </a:cubicBezTo>
                  <a:cubicBezTo>
                    <a:pt x="5377152" y="107749"/>
                    <a:pt x="5378868" y="110206"/>
                    <a:pt x="5381319" y="108240"/>
                  </a:cubicBezTo>
                  <a:cubicBezTo>
                    <a:pt x="5381807" y="107749"/>
                    <a:pt x="5381807" y="105292"/>
                    <a:pt x="5381319" y="105046"/>
                  </a:cubicBezTo>
                  <a:cubicBezTo>
                    <a:pt x="5380094" y="104187"/>
                    <a:pt x="5379052" y="104371"/>
                    <a:pt x="5378042" y="104893"/>
                  </a:cubicBezTo>
                  <a:close/>
                  <a:moveTo>
                    <a:pt x="3672435" y="104893"/>
                  </a:moveTo>
                  <a:cubicBezTo>
                    <a:pt x="3671423" y="105415"/>
                    <a:pt x="3670444" y="106274"/>
                    <a:pt x="3669340" y="106765"/>
                  </a:cubicBezTo>
                  <a:cubicBezTo>
                    <a:pt x="3671546" y="107749"/>
                    <a:pt x="3673259" y="110206"/>
                    <a:pt x="3675710" y="108240"/>
                  </a:cubicBezTo>
                  <a:cubicBezTo>
                    <a:pt x="3676199" y="107749"/>
                    <a:pt x="3676199" y="105292"/>
                    <a:pt x="3675710" y="105046"/>
                  </a:cubicBezTo>
                  <a:cubicBezTo>
                    <a:pt x="3674484" y="104187"/>
                    <a:pt x="3673445" y="104371"/>
                    <a:pt x="3672435" y="104893"/>
                  </a:cubicBezTo>
                  <a:close/>
                  <a:moveTo>
                    <a:pt x="1963268" y="104893"/>
                  </a:moveTo>
                  <a:cubicBezTo>
                    <a:pt x="1962258" y="105415"/>
                    <a:pt x="1961277" y="106274"/>
                    <a:pt x="1960175" y="106765"/>
                  </a:cubicBezTo>
                  <a:cubicBezTo>
                    <a:pt x="1962379" y="107749"/>
                    <a:pt x="1964094" y="110206"/>
                    <a:pt x="1966545" y="108240"/>
                  </a:cubicBezTo>
                  <a:cubicBezTo>
                    <a:pt x="1967034" y="107749"/>
                    <a:pt x="1967034" y="105292"/>
                    <a:pt x="1966545" y="105046"/>
                  </a:cubicBezTo>
                  <a:cubicBezTo>
                    <a:pt x="1965319" y="104187"/>
                    <a:pt x="1964278" y="104371"/>
                    <a:pt x="1963268" y="104893"/>
                  </a:cubicBezTo>
                  <a:close/>
                  <a:moveTo>
                    <a:pt x="257660" y="104893"/>
                  </a:moveTo>
                  <a:cubicBezTo>
                    <a:pt x="256649" y="105415"/>
                    <a:pt x="255670" y="106274"/>
                    <a:pt x="254568" y="106765"/>
                  </a:cubicBezTo>
                  <a:cubicBezTo>
                    <a:pt x="256772" y="107749"/>
                    <a:pt x="258486" y="110206"/>
                    <a:pt x="260937" y="108240"/>
                  </a:cubicBezTo>
                  <a:cubicBezTo>
                    <a:pt x="261425" y="107749"/>
                    <a:pt x="261425" y="105292"/>
                    <a:pt x="260937" y="105046"/>
                  </a:cubicBezTo>
                  <a:cubicBezTo>
                    <a:pt x="259710" y="104187"/>
                    <a:pt x="258670" y="104371"/>
                    <a:pt x="257660" y="104893"/>
                  </a:cubicBezTo>
                  <a:close/>
                  <a:moveTo>
                    <a:pt x="5951071" y="103082"/>
                  </a:moveTo>
                  <a:cubicBezTo>
                    <a:pt x="5950092" y="104801"/>
                    <a:pt x="5946908" y="105047"/>
                    <a:pt x="5948133" y="107749"/>
                  </a:cubicBezTo>
                  <a:cubicBezTo>
                    <a:pt x="5948622" y="108731"/>
                    <a:pt x="5949847" y="109224"/>
                    <a:pt x="5950826" y="109961"/>
                  </a:cubicBezTo>
                  <a:cubicBezTo>
                    <a:pt x="5951807" y="108240"/>
                    <a:pt x="5952786" y="106521"/>
                    <a:pt x="5953522" y="104555"/>
                  </a:cubicBezTo>
                  <a:cubicBezTo>
                    <a:pt x="5953522" y="104310"/>
                    <a:pt x="5952052" y="103573"/>
                    <a:pt x="5951071" y="103082"/>
                  </a:cubicBezTo>
                  <a:close/>
                  <a:moveTo>
                    <a:pt x="4811074" y="103082"/>
                  </a:moveTo>
                  <a:lnTo>
                    <a:pt x="4810789" y="103344"/>
                  </a:lnTo>
                  <a:lnTo>
                    <a:pt x="4809585" y="106765"/>
                  </a:lnTo>
                  <a:lnTo>
                    <a:pt x="4810609" y="108076"/>
                  </a:lnTo>
                  <a:lnTo>
                    <a:pt x="4811319" y="108731"/>
                  </a:lnTo>
                  <a:cubicBezTo>
                    <a:pt x="4812542" y="110206"/>
                    <a:pt x="4814012" y="109961"/>
                    <a:pt x="4814012" y="107503"/>
                  </a:cubicBezTo>
                  <a:cubicBezTo>
                    <a:pt x="4814012" y="105783"/>
                    <a:pt x="4814503" y="103573"/>
                    <a:pt x="4811074" y="103082"/>
                  </a:cubicBezTo>
                  <a:close/>
                  <a:moveTo>
                    <a:pt x="4245462" y="103082"/>
                  </a:moveTo>
                  <a:cubicBezTo>
                    <a:pt x="4244483" y="104801"/>
                    <a:pt x="4241300" y="105047"/>
                    <a:pt x="4242523" y="107749"/>
                  </a:cubicBezTo>
                  <a:cubicBezTo>
                    <a:pt x="4243013" y="108731"/>
                    <a:pt x="4244240" y="109224"/>
                    <a:pt x="4245218" y="109961"/>
                  </a:cubicBezTo>
                  <a:cubicBezTo>
                    <a:pt x="4246197" y="108240"/>
                    <a:pt x="4247178" y="106521"/>
                    <a:pt x="4247914" y="104555"/>
                  </a:cubicBezTo>
                  <a:cubicBezTo>
                    <a:pt x="4247914" y="104310"/>
                    <a:pt x="4246444" y="103573"/>
                    <a:pt x="4245462" y="103082"/>
                  </a:cubicBezTo>
                  <a:close/>
                  <a:moveTo>
                    <a:pt x="2536297" y="103082"/>
                  </a:moveTo>
                  <a:cubicBezTo>
                    <a:pt x="2535318" y="104801"/>
                    <a:pt x="2532133" y="105047"/>
                    <a:pt x="2533359" y="107749"/>
                  </a:cubicBezTo>
                  <a:cubicBezTo>
                    <a:pt x="2533848" y="108731"/>
                    <a:pt x="2535073" y="109224"/>
                    <a:pt x="2536052" y="109961"/>
                  </a:cubicBezTo>
                  <a:cubicBezTo>
                    <a:pt x="2537033" y="108240"/>
                    <a:pt x="2538013" y="106521"/>
                    <a:pt x="2538747" y="104555"/>
                  </a:cubicBezTo>
                  <a:cubicBezTo>
                    <a:pt x="2538747" y="104310"/>
                    <a:pt x="2537279" y="103573"/>
                    <a:pt x="2536297" y="103082"/>
                  </a:cubicBezTo>
                  <a:close/>
                  <a:moveTo>
                    <a:pt x="1396300" y="103082"/>
                  </a:moveTo>
                  <a:lnTo>
                    <a:pt x="1396014" y="103344"/>
                  </a:lnTo>
                  <a:lnTo>
                    <a:pt x="1394811" y="106765"/>
                  </a:lnTo>
                  <a:lnTo>
                    <a:pt x="1395837" y="108076"/>
                  </a:lnTo>
                  <a:lnTo>
                    <a:pt x="1396546" y="108731"/>
                  </a:lnTo>
                  <a:cubicBezTo>
                    <a:pt x="1397770" y="110206"/>
                    <a:pt x="1399241" y="109961"/>
                    <a:pt x="1399241" y="107503"/>
                  </a:cubicBezTo>
                  <a:cubicBezTo>
                    <a:pt x="1399241" y="105783"/>
                    <a:pt x="1399731" y="103573"/>
                    <a:pt x="1396300" y="103082"/>
                  </a:cubicBezTo>
                  <a:close/>
                  <a:moveTo>
                    <a:pt x="830691" y="103082"/>
                  </a:moveTo>
                  <a:cubicBezTo>
                    <a:pt x="829710" y="104801"/>
                    <a:pt x="826527" y="105047"/>
                    <a:pt x="827751" y="107749"/>
                  </a:cubicBezTo>
                  <a:cubicBezTo>
                    <a:pt x="828240" y="108731"/>
                    <a:pt x="829465" y="109224"/>
                    <a:pt x="830444" y="109961"/>
                  </a:cubicBezTo>
                  <a:cubicBezTo>
                    <a:pt x="831425" y="108240"/>
                    <a:pt x="832404" y="106521"/>
                    <a:pt x="833139" y="104555"/>
                  </a:cubicBezTo>
                  <a:cubicBezTo>
                    <a:pt x="833139" y="104310"/>
                    <a:pt x="831670" y="103573"/>
                    <a:pt x="830691" y="103082"/>
                  </a:cubicBezTo>
                  <a:close/>
                  <a:moveTo>
                    <a:pt x="6516661" y="102589"/>
                  </a:moveTo>
                  <a:cubicBezTo>
                    <a:pt x="6516417" y="102836"/>
                    <a:pt x="6515193" y="104800"/>
                    <a:pt x="6515193" y="106765"/>
                  </a:cubicBezTo>
                  <a:cubicBezTo>
                    <a:pt x="6515193" y="107995"/>
                    <a:pt x="6516661" y="109713"/>
                    <a:pt x="6517885" y="110206"/>
                  </a:cubicBezTo>
                  <a:cubicBezTo>
                    <a:pt x="6519601" y="110941"/>
                    <a:pt x="6522296" y="111188"/>
                    <a:pt x="6520091" y="107749"/>
                  </a:cubicBezTo>
                  <a:cubicBezTo>
                    <a:pt x="6519357" y="106028"/>
                    <a:pt x="6523031" y="104064"/>
                    <a:pt x="6516661" y="102589"/>
                  </a:cubicBezTo>
                  <a:close/>
                  <a:moveTo>
                    <a:pt x="5380337" y="93991"/>
                  </a:moveTo>
                  <a:cubicBezTo>
                    <a:pt x="5387931" y="96203"/>
                    <a:pt x="5395524" y="100133"/>
                    <a:pt x="5403117" y="100379"/>
                  </a:cubicBezTo>
                  <a:cubicBezTo>
                    <a:pt x="5433738" y="101115"/>
                    <a:pt x="5464601" y="102345"/>
                    <a:pt x="5494975" y="99886"/>
                  </a:cubicBezTo>
                  <a:cubicBezTo>
                    <a:pt x="5514571" y="98413"/>
                    <a:pt x="5534166" y="100133"/>
                    <a:pt x="5554007" y="98169"/>
                  </a:cubicBezTo>
                  <a:cubicBezTo>
                    <a:pt x="5553517" y="102836"/>
                    <a:pt x="5552294" y="106028"/>
                    <a:pt x="5548864" y="107995"/>
                  </a:cubicBezTo>
                  <a:cubicBezTo>
                    <a:pt x="5539555" y="113644"/>
                    <a:pt x="5532207" y="121752"/>
                    <a:pt x="5525593" y="129859"/>
                  </a:cubicBezTo>
                  <a:cubicBezTo>
                    <a:pt x="5505753" y="153934"/>
                    <a:pt x="5480522" y="172606"/>
                    <a:pt x="5459703" y="195699"/>
                  </a:cubicBezTo>
                  <a:cubicBezTo>
                    <a:pt x="5455782" y="200122"/>
                    <a:pt x="5451862" y="198647"/>
                    <a:pt x="5449413" y="196190"/>
                  </a:cubicBezTo>
                  <a:cubicBezTo>
                    <a:pt x="5430064" y="177274"/>
                    <a:pt x="5411202" y="158110"/>
                    <a:pt x="5391852" y="139439"/>
                  </a:cubicBezTo>
                  <a:cubicBezTo>
                    <a:pt x="5383032" y="131087"/>
                    <a:pt x="5376909" y="120032"/>
                    <a:pt x="5364417" y="113153"/>
                  </a:cubicBezTo>
                  <a:cubicBezTo>
                    <a:pt x="5374460" y="112662"/>
                    <a:pt x="5372008" y="105783"/>
                    <a:pt x="5371765" y="100870"/>
                  </a:cubicBezTo>
                  <a:cubicBezTo>
                    <a:pt x="5371275" y="93745"/>
                    <a:pt x="5374214" y="92272"/>
                    <a:pt x="5380337" y="93991"/>
                  </a:cubicBezTo>
                  <a:close/>
                  <a:moveTo>
                    <a:pt x="3674731" y="93991"/>
                  </a:moveTo>
                  <a:cubicBezTo>
                    <a:pt x="3682324" y="96203"/>
                    <a:pt x="3689916" y="100133"/>
                    <a:pt x="3697511" y="100379"/>
                  </a:cubicBezTo>
                  <a:cubicBezTo>
                    <a:pt x="3728129" y="101115"/>
                    <a:pt x="3758993" y="102345"/>
                    <a:pt x="3789366" y="99886"/>
                  </a:cubicBezTo>
                  <a:cubicBezTo>
                    <a:pt x="3808963" y="98413"/>
                    <a:pt x="3828559" y="100133"/>
                    <a:pt x="3848401" y="98169"/>
                  </a:cubicBezTo>
                  <a:cubicBezTo>
                    <a:pt x="3847908" y="102836"/>
                    <a:pt x="3846686" y="106028"/>
                    <a:pt x="3843255" y="107995"/>
                  </a:cubicBezTo>
                  <a:cubicBezTo>
                    <a:pt x="3833948" y="113644"/>
                    <a:pt x="3826598" y="121752"/>
                    <a:pt x="3819986" y="129859"/>
                  </a:cubicBezTo>
                  <a:cubicBezTo>
                    <a:pt x="3800145" y="153934"/>
                    <a:pt x="3774914" y="172606"/>
                    <a:pt x="3754094" y="195699"/>
                  </a:cubicBezTo>
                  <a:cubicBezTo>
                    <a:pt x="3750175" y="200122"/>
                    <a:pt x="3746256" y="198647"/>
                    <a:pt x="3743806" y="196190"/>
                  </a:cubicBezTo>
                  <a:cubicBezTo>
                    <a:pt x="3724454" y="177274"/>
                    <a:pt x="3705593" y="158110"/>
                    <a:pt x="3686242" y="139439"/>
                  </a:cubicBezTo>
                  <a:cubicBezTo>
                    <a:pt x="3677424" y="131087"/>
                    <a:pt x="3671301" y="120032"/>
                    <a:pt x="3658809" y="113153"/>
                  </a:cubicBezTo>
                  <a:cubicBezTo>
                    <a:pt x="3668851" y="112662"/>
                    <a:pt x="3666402" y="105783"/>
                    <a:pt x="3666157" y="100870"/>
                  </a:cubicBezTo>
                  <a:cubicBezTo>
                    <a:pt x="3665666" y="93745"/>
                    <a:pt x="3668606" y="92272"/>
                    <a:pt x="3674731" y="93991"/>
                  </a:cubicBezTo>
                  <a:close/>
                  <a:moveTo>
                    <a:pt x="1965566" y="93991"/>
                  </a:moveTo>
                  <a:cubicBezTo>
                    <a:pt x="1973159" y="96203"/>
                    <a:pt x="1980751" y="100133"/>
                    <a:pt x="1988344" y="100379"/>
                  </a:cubicBezTo>
                  <a:cubicBezTo>
                    <a:pt x="2018964" y="101115"/>
                    <a:pt x="2049826" y="102345"/>
                    <a:pt x="2080201" y="99886"/>
                  </a:cubicBezTo>
                  <a:cubicBezTo>
                    <a:pt x="2099797" y="98413"/>
                    <a:pt x="2119392" y="100133"/>
                    <a:pt x="2139234" y="98169"/>
                  </a:cubicBezTo>
                  <a:cubicBezTo>
                    <a:pt x="2138743" y="102836"/>
                    <a:pt x="2137519" y="106028"/>
                    <a:pt x="2134090" y="107995"/>
                  </a:cubicBezTo>
                  <a:cubicBezTo>
                    <a:pt x="2124783" y="113644"/>
                    <a:pt x="2117433" y="121752"/>
                    <a:pt x="2110820" y="129859"/>
                  </a:cubicBezTo>
                  <a:cubicBezTo>
                    <a:pt x="2090979" y="153934"/>
                    <a:pt x="2065749" y="172606"/>
                    <a:pt x="2044929" y="195699"/>
                  </a:cubicBezTo>
                  <a:cubicBezTo>
                    <a:pt x="2041008" y="200122"/>
                    <a:pt x="2037089" y="198647"/>
                    <a:pt x="2034641" y="196190"/>
                  </a:cubicBezTo>
                  <a:cubicBezTo>
                    <a:pt x="2015290" y="177274"/>
                    <a:pt x="1996428" y="158110"/>
                    <a:pt x="1977077" y="139439"/>
                  </a:cubicBezTo>
                  <a:cubicBezTo>
                    <a:pt x="1968259" y="131087"/>
                    <a:pt x="1962135" y="120032"/>
                    <a:pt x="1949644" y="113153"/>
                  </a:cubicBezTo>
                  <a:cubicBezTo>
                    <a:pt x="1959686" y="112662"/>
                    <a:pt x="1957234" y="105783"/>
                    <a:pt x="1956991" y="100870"/>
                  </a:cubicBezTo>
                  <a:cubicBezTo>
                    <a:pt x="1956501" y="93745"/>
                    <a:pt x="1959440" y="92272"/>
                    <a:pt x="1965566" y="93991"/>
                  </a:cubicBezTo>
                  <a:close/>
                  <a:moveTo>
                    <a:pt x="259956" y="93991"/>
                  </a:moveTo>
                  <a:cubicBezTo>
                    <a:pt x="267549" y="96203"/>
                    <a:pt x="275142" y="100133"/>
                    <a:pt x="282737" y="100379"/>
                  </a:cubicBezTo>
                  <a:cubicBezTo>
                    <a:pt x="313356" y="101115"/>
                    <a:pt x="344219" y="102345"/>
                    <a:pt x="374592" y="99886"/>
                  </a:cubicBezTo>
                  <a:cubicBezTo>
                    <a:pt x="394189" y="98413"/>
                    <a:pt x="413784" y="100133"/>
                    <a:pt x="433626" y="98169"/>
                  </a:cubicBezTo>
                  <a:cubicBezTo>
                    <a:pt x="433137" y="102836"/>
                    <a:pt x="431912" y="106028"/>
                    <a:pt x="428482" y="107995"/>
                  </a:cubicBezTo>
                  <a:cubicBezTo>
                    <a:pt x="419173" y="113644"/>
                    <a:pt x="411825" y="121752"/>
                    <a:pt x="405213" y="129859"/>
                  </a:cubicBezTo>
                  <a:cubicBezTo>
                    <a:pt x="385371" y="153934"/>
                    <a:pt x="360142" y="172606"/>
                    <a:pt x="339319" y="195699"/>
                  </a:cubicBezTo>
                  <a:cubicBezTo>
                    <a:pt x="335400" y="200122"/>
                    <a:pt x="331482" y="198647"/>
                    <a:pt x="329031" y="196190"/>
                  </a:cubicBezTo>
                  <a:cubicBezTo>
                    <a:pt x="309680" y="177274"/>
                    <a:pt x="290819" y="158110"/>
                    <a:pt x="271468" y="139439"/>
                  </a:cubicBezTo>
                  <a:cubicBezTo>
                    <a:pt x="262650" y="131087"/>
                    <a:pt x="256527" y="120032"/>
                    <a:pt x="244035" y="113153"/>
                  </a:cubicBezTo>
                  <a:cubicBezTo>
                    <a:pt x="254078" y="112662"/>
                    <a:pt x="251628" y="105783"/>
                    <a:pt x="251383" y="100870"/>
                  </a:cubicBezTo>
                  <a:cubicBezTo>
                    <a:pt x="250892" y="93745"/>
                    <a:pt x="253832" y="92272"/>
                    <a:pt x="259956" y="93991"/>
                  </a:cubicBezTo>
                  <a:close/>
                  <a:moveTo>
                    <a:pt x="5946797" y="93508"/>
                  </a:moveTo>
                  <a:cubicBezTo>
                    <a:pt x="5948225" y="93484"/>
                    <a:pt x="5950030" y="93807"/>
                    <a:pt x="5952296" y="94482"/>
                  </a:cubicBezTo>
                  <a:cubicBezTo>
                    <a:pt x="5967973" y="99395"/>
                    <a:pt x="5984139" y="100870"/>
                    <a:pt x="6000797" y="101115"/>
                  </a:cubicBezTo>
                  <a:cubicBezTo>
                    <a:pt x="6041704" y="101361"/>
                    <a:pt x="6082855" y="95957"/>
                    <a:pt x="6124007" y="98658"/>
                  </a:cubicBezTo>
                  <a:cubicBezTo>
                    <a:pt x="6124252" y="101852"/>
                    <a:pt x="6123271" y="105292"/>
                    <a:pt x="6120331" y="106765"/>
                  </a:cubicBezTo>
                  <a:cubicBezTo>
                    <a:pt x="6106860" y="114137"/>
                    <a:pt x="6098287" y="127402"/>
                    <a:pt x="6088488" y="137966"/>
                  </a:cubicBezTo>
                  <a:cubicBezTo>
                    <a:pt x="6070363" y="158110"/>
                    <a:pt x="6049051" y="174816"/>
                    <a:pt x="6030680" y="194716"/>
                  </a:cubicBezTo>
                  <a:cubicBezTo>
                    <a:pt x="6026762" y="198893"/>
                    <a:pt x="6024066" y="199629"/>
                    <a:pt x="6019903" y="194962"/>
                  </a:cubicBezTo>
                  <a:cubicBezTo>
                    <a:pt x="6013534" y="187837"/>
                    <a:pt x="6005942" y="181695"/>
                    <a:pt x="5999816" y="174571"/>
                  </a:cubicBezTo>
                  <a:cubicBezTo>
                    <a:pt x="5988058" y="160813"/>
                    <a:pt x="5972872" y="150496"/>
                    <a:pt x="5960135" y="137475"/>
                  </a:cubicBezTo>
                  <a:cubicBezTo>
                    <a:pt x="5952052" y="129368"/>
                    <a:pt x="5947643" y="117576"/>
                    <a:pt x="5934169" y="112416"/>
                  </a:cubicBezTo>
                  <a:cubicBezTo>
                    <a:pt x="5944459" y="113644"/>
                    <a:pt x="5942255" y="107503"/>
                    <a:pt x="5942008" y="102836"/>
                  </a:cubicBezTo>
                  <a:cubicBezTo>
                    <a:pt x="5941640" y="96755"/>
                    <a:pt x="5942513" y="93576"/>
                    <a:pt x="5946797" y="93508"/>
                  </a:cubicBezTo>
                  <a:close/>
                  <a:moveTo>
                    <a:pt x="4241189" y="93508"/>
                  </a:moveTo>
                  <a:cubicBezTo>
                    <a:pt x="4242617" y="93484"/>
                    <a:pt x="4244422" y="93807"/>
                    <a:pt x="4246688" y="94482"/>
                  </a:cubicBezTo>
                  <a:cubicBezTo>
                    <a:pt x="4262364" y="99395"/>
                    <a:pt x="4278532" y="100870"/>
                    <a:pt x="4295189" y="101115"/>
                  </a:cubicBezTo>
                  <a:cubicBezTo>
                    <a:pt x="4336095" y="101361"/>
                    <a:pt x="4377245" y="95957"/>
                    <a:pt x="4418398" y="98658"/>
                  </a:cubicBezTo>
                  <a:cubicBezTo>
                    <a:pt x="4418642" y="101852"/>
                    <a:pt x="4417663" y="105292"/>
                    <a:pt x="4414725" y="106765"/>
                  </a:cubicBezTo>
                  <a:cubicBezTo>
                    <a:pt x="4401251" y="114137"/>
                    <a:pt x="4392679" y="127402"/>
                    <a:pt x="4382880" y="137966"/>
                  </a:cubicBezTo>
                  <a:cubicBezTo>
                    <a:pt x="4364755" y="158110"/>
                    <a:pt x="4343443" y="174816"/>
                    <a:pt x="4325072" y="194716"/>
                  </a:cubicBezTo>
                  <a:cubicBezTo>
                    <a:pt x="4321152" y="198893"/>
                    <a:pt x="4318460" y="199629"/>
                    <a:pt x="4314293" y="194962"/>
                  </a:cubicBezTo>
                  <a:cubicBezTo>
                    <a:pt x="4307926" y="187837"/>
                    <a:pt x="4300333" y="181695"/>
                    <a:pt x="4294208" y="174571"/>
                  </a:cubicBezTo>
                  <a:cubicBezTo>
                    <a:pt x="4282452" y="160813"/>
                    <a:pt x="4267263" y="150496"/>
                    <a:pt x="4254526" y="137475"/>
                  </a:cubicBezTo>
                  <a:cubicBezTo>
                    <a:pt x="4246444" y="129368"/>
                    <a:pt x="4242035" y="117576"/>
                    <a:pt x="4228561" y="112416"/>
                  </a:cubicBezTo>
                  <a:cubicBezTo>
                    <a:pt x="4238849" y="113644"/>
                    <a:pt x="4236645" y="107503"/>
                    <a:pt x="4236400" y="102836"/>
                  </a:cubicBezTo>
                  <a:cubicBezTo>
                    <a:pt x="4236033" y="96755"/>
                    <a:pt x="4236905" y="93576"/>
                    <a:pt x="4241189" y="93508"/>
                  </a:cubicBezTo>
                  <a:close/>
                  <a:moveTo>
                    <a:pt x="2532023" y="93508"/>
                  </a:moveTo>
                  <a:cubicBezTo>
                    <a:pt x="2533450" y="93484"/>
                    <a:pt x="2535257" y="93807"/>
                    <a:pt x="2537522" y="94482"/>
                  </a:cubicBezTo>
                  <a:cubicBezTo>
                    <a:pt x="2553200" y="99395"/>
                    <a:pt x="2569367" y="100870"/>
                    <a:pt x="2586024" y="101115"/>
                  </a:cubicBezTo>
                  <a:cubicBezTo>
                    <a:pt x="2626930" y="101361"/>
                    <a:pt x="2668081" y="95957"/>
                    <a:pt x="2709233" y="98658"/>
                  </a:cubicBezTo>
                  <a:cubicBezTo>
                    <a:pt x="2709478" y="101852"/>
                    <a:pt x="2708497" y="105292"/>
                    <a:pt x="2705557" y="106765"/>
                  </a:cubicBezTo>
                  <a:cubicBezTo>
                    <a:pt x="2692086" y="114137"/>
                    <a:pt x="2683513" y="127402"/>
                    <a:pt x="2673714" y="137966"/>
                  </a:cubicBezTo>
                  <a:cubicBezTo>
                    <a:pt x="2655590" y="158110"/>
                    <a:pt x="2634277" y="174816"/>
                    <a:pt x="2615906" y="194716"/>
                  </a:cubicBezTo>
                  <a:cubicBezTo>
                    <a:pt x="2611987" y="198893"/>
                    <a:pt x="2609295" y="199629"/>
                    <a:pt x="2605129" y="194962"/>
                  </a:cubicBezTo>
                  <a:cubicBezTo>
                    <a:pt x="2598759" y="187837"/>
                    <a:pt x="2591168" y="181695"/>
                    <a:pt x="2585044" y="174571"/>
                  </a:cubicBezTo>
                  <a:cubicBezTo>
                    <a:pt x="2573287" y="160813"/>
                    <a:pt x="2558098" y="150496"/>
                    <a:pt x="2545361" y="137475"/>
                  </a:cubicBezTo>
                  <a:cubicBezTo>
                    <a:pt x="2537279" y="129368"/>
                    <a:pt x="2532869" y="117576"/>
                    <a:pt x="2519396" y="112416"/>
                  </a:cubicBezTo>
                  <a:cubicBezTo>
                    <a:pt x="2529684" y="113644"/>
                    <a:pt x="2527480" y="107503"/>
                    <a:pt x="2527234" y="102836"/>
                  </a:cubicBezTo>
                  <a:cubicBezTo>
                    <a:pt x="2526868" y="96755"/>
                    <a:pt x="2527741" y="93576"/>
                    <a:pt x="2532023" y="93508"/>
                  </a:cubicBezTo>
                  <a:close/>
                  <a:moveTo>
                    <a:pt x="826415" y="93508"/>
                  </a:moveTo>
                  <a:cubicBezTo>
                    <a:pt x="827843" y="93484"/>
                    <a:pt x="829649" y="93807"/>
                    <a:pt x="831914" y="94482"/>
                  </a:cubicBezTo>
                  <a:cubicBezTo>
                    <a:pt x="847591" y="99395"/>
                    <a:pt x="863757" y="100870"/>
                    <a:pt x="880416" y="101115"/>
                  </a:cubicBezTo>
                  <a:cubicBezTo>
                    <a:pt x="921322" y="101361"/>
                    <a:pt x="962473" y="95957"/>
                    <a:pt x="1003625" y="98658"/>
                  </a:cubicBezTo>
                  <a:cubicBezTo>
                    <a:pt x="1003870" y="101852"/>
                    <a:pt x="1002889" y="105292"/>
                    <a:pt x="999951" y="106765"/>
                  </a:cubicBezTo>
                  <a:cubicBezTo>
                    <a:pt x="986478" y="114137"/>
                    <a:pt x="977906" y="127402"/>
                    <a:pt x="968106" y="137966"/>
                  </a:cubicBezTo>
                  <a:cubicBezTo>
                    <a:pt x="949981" y="158110"/>
                    <a:pt x="928670" y="174816"/>
                    <a:pt x="910298" y="194716"/>
                  </a:cubicBezTo>
                  <a:cubicBezTo>
                    <a:pt x="906380" y="198893"/>
                    <a:pt x="903686" y="199629"/>
                    <a:pt x="899521" y="194962"/>
                  </a:cubicBezTo>
                  <a:cubicBezTo>
                    <a:pt x="893153" y="187837"/>
                    <a:pt x="885559" y="181695"/>
                    <a:pt x="879436" y="174571"/>
                  </a:cubicBezTo>
                  <a:cubicBezTo>
                    <a:pt x="867678" y="160813"/>
                    <a:pt x="852490" y="150496"/>
                    <a:pt x="839755" y="137475"/>
                  </a:cubicBezTo>
                  <a:cubicBezTo>
                    <a:pt x="831670" y="129368"/>
                    <a:pt x="827261" y="117576"/>
                    <a:pt x="813789" y="112416"/>
                  </a:cubicBezTo>
                  <a:cubicBezTo>
                    <a:pt x="824075" y="113644"/>
                    <a:pt x="821871" y="107503"/>
                    <a:pt x="821628" y="102836"/>
                  </a:cubicBezTo>
                  <a:cubicBezTo>
                    <a:pt x="821260" y="96755"/>
                    <a:pt x="822133" y="93576"/>
                    <a:pt x="826415" y="93508"/>
                  </a:cubicBezTo>
                  <a:close/>
                  <a:moveTo>
                    <a:pt x="6514415" y="92967"/>
                  </a:moveTo>
                  <a:cubicBezTo>
                    <a:pt x="6515757" y="93025"/>
                    <a:pt x="6517396" y="93377"/>
                    <a:pt x="6519357" y="93991"/>
                  </a:cubicBezTo>
                  <a:cubicBezTo>
                    <a:pt x="6527439" y="96939"/>
                    <a:pt x="6536012" y="99886"/>
                    <a:pt x="6544586" y="100133"/>
                  </a:cubicBezTo>
                  <a:cubicBezTo>
                    <a:pt x="6574469" y="100870"/>
                    <a:pt x="6604599" y="102098"/>
                    <a:pt x="6634238" y="99642"/>
                  </a:cubicBezTo>
                  <a:cubicBezTo>
                    <a:pt x="6651630" y="98413"/>
                    <a:pt x="6668775" y="99395"/>
                    <a:pt x="6686168" y="98169"/>
                  </a:cubicBezTo>
                  <a:cubicBezTo>
                    <a:pt x="6688372" y="97922"/>
                    <a:pt x="6691555" y="96694"/>
                    <a:pt x="6692536" y="99886"/>
                  </a:cubicBezTo>
                  <a:cubicBezTo>
                    <a:pt x="6693516" y="102836"/>
                    <a:pt x="6690821" y="104555"/>
                    <a:pt x="6689106" y="105783"/>
                  </a:cubicBezTo>
                  <a:cubicBezTo>
                    <a:pt x="6676616" y="115119"/>
                    <a:pt x="6666080" y="126911"/>
                    <a:pt x="6655793" y="138212"/>
                  </a:cubicBezTo>
                  <a:cubicBezTo>
                    <a:pt x="6637423" y="158603"/>
                    <a:pt x="6616356" y="175800"/>
                    <a:pt x="6597494" y="195453"/>
                  </a:cubicBezTo>
                  <a:cubicBezTo>
                    <a:pt x="6594556" y="198893"/>
                    <a:pt x="6592352" y="199629"/>
                    <a:pt x="6588678" y="195946"/>
                  </a:cubicBezTo>
                  <a:cubicBezTo>
                    <a:pt x="6566387" y="173834"/>
                    <a:pt x="6544586" y="151478"/>
                    <a:pt x="6521559" y="130596"/>
                  </a:cubicBezTo>
                  <a:cubicBezTo>
                    <a:pt x="6515926" y="125192"/>
                    <a:pt x="6514947" y="113644"/>
                    <a:pt x="6502699" y="113891"/>
                  </a:cubicBezTo>
                  <a:cubicBezTo>
                    <a:pt x="6511762" y="112907"/>
                    <a:pt x="6510047" y="106765"/>
                    <a:pt x="6509558" y="101361"/>
                  </a:cubicBezTo>
                  <a:cubicBezTo>
                    <a:pt x="6509006" y="95282"/>
                    <a:pt x="6510386" y="92794"/>
                    <a:pt x="6514415" y="92967"/>
                  </a:cubicBezTo>
                  <a:close/>
                  <a:moveTo>
                    <a:pt x="4809043" y="92904"/>
                  </a:moveTo>
                  <a:cubicBezTo>
                    <a:pt x="4810354" y="92901"/>
                    <a:pt x="4811992" y="93255"/>
                    <a:pt x="4814012" y="93991"/>
                  </a:cubicBezTo>
                  <a:lnTo>
                    <a:pt x="4815569" y="94434"/>
                  </a:lnTo>
                  <a:lnTo>
                    <a:pt x="4838905" y="100115"/>
                  </a:lnTo>
                  <a:lnTo>
                    <a:pt x="4927426" y="99642"/>
                  </a:lnTo>
                  <a:cubicBezTo>
                    <a:pt x="4947266" y="97922"/>
                    <a:pt x="4966863" y="99642"/>
                    <a:pt x="4986703" y="97676"/>
                  </a:cubicBezTo>
                  <a:lnTo>
                    <a:pt x="4985827" y="99590"/>
                  </a:lnTo>
                  <a:lnTo>
                    <a:pt x="4986928" y="99886"/>
                  </a:lnTo>
                  <a:cubicBezTo>
                    <a:pt x="4987908" y="102836"/>
                    <a:pt x="4985213" y="104555"/>
                    <a:pt x="4983497" y="105783"/>
                  </a:cubicBezTo>
                  <a:lnTo>
                    <a:pt x="4982580" y="106676"/>
                  </a:lnTo>
                  <a:lnTo>
                    <a:pt x="4982538" y="106765"/>
                  </a:lnTo>
                  <a:lnTo>
                    <a:pt x="4981262" y="107959"/>
                  </a:lnTo>
                  <a:lnTo>
                    <a:pt x="4950185" y="138212"/>
                  </a:lnTo>
                  <a:lnTo>
                    <a:pt x="4910279" y="177394"/>
                  </a:lnTo>
                  <a:lnTo>
                    <a:pt x="4893621" y="193980"/>
                  </a:lnTo>
                  <a:lnTo>
                    <a:pt x="4892961" y="194401"/>
                  </a:lnTo>
                  <a:lnTo>
                    <a:pt x="4891887" y="195453"/>
                  </a:lnTo>
                  <a:lnTo>
                    <a:pt x="4891244" y="195489"/>
                  </a:lnTo>
                  <a:lnTo>
                    <a:pt x="4887191" y="198064"/>
                  </a:lnTo>
                  <a:lnTo>
                    <a:pt x="4883651" y="195913"/>
                  </a:lnTo>
                  <a:lnTo>
                    <a:pt x="4883070" y="195946"/>
                  </a:lnTo>
                  <a:lnTo>
                    <a:pt x="4882013" y="194917"/>
                  </a:lnTo>
                  <a:lnTo>
                    <a:pt x="4879661" y="193487"/>
                  </a:lnTo>
                  <a:cubicBezTo>
                    <a:pt x="4866678" y="181204"/>
                    <a:pt x="4855654" y="167201"/>
                    <a:pt x="4841692" y="155900"/>
                  </a:cubicBezTo>
                  <a:lnTo>
                    <a:pt x="4830607" y="144865"/>
                  </a:lnTo>
                  <a:lnTo>
                    <a:pt x="4815953" y="130596"/>
                  </a:lnTo>
                  <a:lnTo>
                    <a:pt x="4815326" y="129653"/>
                  </a:lnTo>
                  <a:lnTo>
                    <a:pt x="4808870" y="123226"/>
                  </a:lnTo>
                  <a:lnTo>
                    <a:pt x="4805732" y="118413"/>
                  </a:lnTo>
                  <a:lnTo>
                    <a:pt x="4799349" y="115072"/>
                  </a:lnTo>
                  <a:lnTo>
                    <a:pt x="4796621" y="114137"/>
                  </a:lnTo>
                  <a:lnTo>
                    <a:pt x="4797565" y="113579"/>
                  </a:lnTo>
                  <a:lnTo>
                    <a:pt x="4804103" y="109284"/>
                  </a:lnTo>
                  <a:cubicBezTo>
                    <a:pt x="4804745" y="106951"/>
                    <a:pt x="4804195" y="104064"/>
                    <a:pt x="4803949" y="101361"/>
                  </a:cubicBezTo>
                  <a:cubicBezTo>
                    <a:pt x="4803398" y="95282"/>
                    <a:pt x="4804776" y="92794"/>
                    <a:pt x="4808806" y="92967"/>
                  </a:cubicBezTo>
                  <a:lnTo>
                    <a:pt x="4808991" y="93004"/>
                  </a:lnTo>
                  <a:close/>
                  <a:moveTo>
                    <a:pt x="3103432" y="92904"/>
                  </a:moveTo>
                  <a:cubicBezTo>
                    <a:pt x="3104746" y="92901"/>
                    <a:pt x="3106383" y="93255"/>
                    <a:pt x="3108405" y="93991"/>
                  </a:cubicBezTo>
                  <a:lnTo>
                    <a:pt x="3129958" y="100131"/>
                  </a:lnTo>
                  <a:lnTo>
                    <a:pt x="3219464" y="99642"/>
                  </a:lnTo>
                  <a:lnTo>
                    <a:pt x="3235819" y="99179"/>
                  </a:lnTo>
                  <a:lnTo>
                    <a:pt x="3281094" y="97676"/>
                  </a:lnTo>
                  <a:cubicBezTo>
                    <a:pt x="3280605" y="101852"/>
                    <a:pt x="3279869" y="105292"/>
                    <a:pt x="3276931" y="106765"/>
                  </a:cubicBezTo>
                  <a:cubicBezTo>
                    <a:pt x="3267623" y="111188"/>
                    <a:pt x="3261988" y="119786"/>
                    <a:pt x="3255374" y="126911"/>
                  </a:cubicBezTo>
                  <a:cubicBezTo>
                    <a:pt x="3233574" y="150005"/>
                    <a:pt x="3210305" y="171377"/>
                    <a:pt x="3188014" y="193980"/>
                  </a:cubicBezTo>
                  <a:lnTo>
                    <a:pt x="3184354" y="193851"/>
                  </a:lnTo>
                  <a:lnTo>
                    <a:pt x="3182722" y="195453"/>
                  </a:lnTo>
                  <a:cubicBezTo>
                    <a:pt x="3179783" y="198893"/>
                    <a:pt x="3177578" y="199629"/>
                    <a:pt x="3173904" y="195946"/>
                  </a:cubicBezTo>
                  <a:cubicBezTo>
                    <a:pt x="3151613" y="173834"/>
                    <a:pt x="3129812" y="151478"/>
                    <a:pt x="3106785" y="130596"/>
                  </a:cubicBezTo>
                  <a:lnTo>
                    <a:pt x="3100567" y="121226"/>
                  </a:lnTo>
                  <a:lnTo>
                    <a:pt x="3097279" y="118787"/>
                  </a:lnTo>
                  <a:lnTo>
                    <a:pt x="3087925" y="113891"/>
                  </a:lnTo>
                  <a:cubicBezTo>
                    <a:pt x="3096988" y="112907"/>
                    <a:pt x="3095273" y="106765"/>
                    <a:pt x="3094784" y="101361"/>
                  </a:cubicBezTo>
                  <a:cubicBezTo>
                    <a:pt x="3094232" y="95282"/>
                    <a:pt x="3095611" y="92794"/>
                    <a:pt x="3099641" y="92967"/>
                  </a:cubicBezTo>
                  <a:lnTo>
                    <a:pt x="3103041" y="93671"/>
                  </a:lnTo>
                  <a:close/>
                  <a:moveTo>
                    <a:pt x="1394269" y="92904"/>
                  </a:moveTo>
                  <a:cubicBezTo>
                    <a:pt x="1395579" y="92901"/>
                    <a:pt x="1397218" y="93255"/>
                    <a:pt x="1399241" y="93991"/>
                  </a:cubicBezTo>
                  <a:lnTo>
                    <a:pt x="1400797" y="94434"/>
                  </a:lnTo>
                  <a:lnTo>
                    <a:pt x="1424132" y="100115"/>
                  </a:lnTo>
                  <a:lnTo>
                    <a:pt x="1512651" y="99642"/>
                  </a:lnTo>
                  <a:cubicBezTo>
                    <a:pt x="1532493" y="97922"/>
                    <a:pt x="1552089" y="99642"/>
                    <a:pt x="1571929" y="97676"/>
                  </a:cubicBezTo>
                  <a:lnTo>
                    <a:pt x="1571053" y="99590"/>
                  </a:lnTo>
                  <a:lnTo>
                    <a:pt x="1572154" y="99886"/>
                  </a:lnTo>
                  <a:cubicBezTo>
                    <a:pt x="1573134" y="102836"/>
                    <a:pt x="1570439" y="104555"/>
                    <a:pt x="1568724" y="105783"/>
                  </a:cubicBezTo>
                  <a:lnTo>
                    <a:pt x="1567806" y="106676"/>
                  </a:lnTo>
                  <a:lnTo>
                    <a:pt x="1567766" y="106765"/>
                  </a:lnTo>
                  <a:lnTo>
                    <a:pt x="1566487" y="107959"/>
                  </a:lnTo>
                  <a:lnTo>
                    <a:pt x="1535411" y="138212"/>
                  </a:lnTo>
                  <a:lnTo>
                    <a:pt x="1495506" y="177394"/>
                  </a:lnTo>
                  <a:lnTo>
                    <a:pt x="1478849" y="193980"/>
                  </a:lnTo>
                  <a:lnTo>
                    <a:pt x="1478186" y="194401"/>
                  </a:lnTo>
                  <a:lnTo>
                    <a:pt x="1477112" y="195453"/>
                  </a:lnTo>
                  <a:lnTo>
                    <a:pt x="1476472" y="195489"/>
                  </a:lnTo>
                  <a:lnTo>
                    <a:pt x="1472419" y="198064"/>
                  </a:lnTo>
                  <a:lnTo>
                    <a:pt x="1468877" y="195913"/>
                  </a:lnTo>
                  <a:lnTo>
                    <a:pt x="1468296" y="195946"/>
                  </a:lnTo>
                  <a:lnTo>
                    <a:pt x="1467240" y="194917"/>
                  </a:lnTo>
                  <a:lnTo>
                    <a:pt x="1464888" y="193487"/>
                  </a:lnTo>
                  <a:cubicBezTo>
                    <a:pt x="1451903" y="181204"/>
                    <a:pt x="1440881" y="167201"/>
                    <a:pt x="1426919" y="155900"/>
                  </a:cubicBezTo>
                  <a:lnTo>
                    <a:pt x="1415833" y="144865"/>
                  </a:lnTo>
                  <a:lnTo>
                    <a:pt x="1401179" y="130596"/>
                  </a:lnTo>
                  <a:lnTo>
                    <a:pt x="1400552" y="129653"/>
                  </a:lnTo>
                  <a:lnTo>
                    <a:pt x="1394096" y="123226"/>
                  </a:lnTo>
                  <a:lnTo>
                    <a:pt x="1390959" y="118413"/>
                  </a:lnTo>
                  <a:lnTo>
                    <a:pt x="1384574" y="115072"/>
                  </a:lnTo>
                  <a:lnTo>
                    <a:pt x="1381848" y="114137"/>
                  </a:lnTo>
                  <a:lnTo>
                    <a:pt x="1382793" y="113579"/>
                  </a:lnTo>
                  <a:lnTo>
                    <a:pt x="1389329" y="109284"/>
                  </a:lnTo>
                  <a:cubicBezTo>
                    <a:pt x="1389971" y="106951"/>
                    <a:pt x="1389421" y="104064"/>
                    <a:pt x="1389178" y="101361"/>
                  </a:cubicBezTo>
                  <a:cubicBezTo>
                    <a:pt x="1388626" y="95282"/>
                    <a:pt x="1390004" y="92794"/>
                    <a:pt x="1394032" y="92967"/>
                  </a:cubicBezTo>
                  <a:lnTo>
                    <a:pt x="1394217" y="93004"/>
                  </a:lnTo>
                  <a:close/>
                  <a:moveTo>
                    <a:pt x="6785371" y="91043"/>
                  </a:moveTo>
                  <a:cubicBezTo>
                    <a:pt x="6809378" y="115610"/>
                    <a:pt x="6834363" y="139439"/>
                    <a:pt x="6857632" y="164745"/>
                  </a:cubicBezTo>
                  <a:cubicBezTo>
                    <a:pt x="6853223" y="165727"/>
                    <a:pt x="6851754" y="159831"/>
                    <a:pt x="6846119" y="164745"/>
                  </a:cubicBezTo>
                  <a:cubicBezTo>
                    <a:pt x="6850775" y="166464"/>
                    <a:pt x="6853714" y="169165"/>
                    <a:pt x="6853223" y="173834"/>
                  </a:cubicBezTo>
                  <a:cubicBezTo>
                    <a:pt x="6848323" y="174325"/>
                    <a:pt x="6844160" y="166219"/>
                    <a:pt x="6840730" y="171133"/>
                  </a:cubicBezTo>
                  <a:cubicBezTo>
                    <a:pt x="6837547" y="176044"/>
                    <a:pt x="6846364" y="173589"/>
                    <a:pt x="6847834" y="178256"/>
                  </a:cubicBezTo>
                  <a:cubicBezTo>
                    <a:pt x="6849304" y="182923"/>
                    <a:pt x="6853714" y="176537"/>
                    <a:pt x="6856897" y="178256"/>
                  </a:cubicBezTo>
                  <a:cubicBezTo>
                    <a:pt x="6857386" y="195946"/>
                    <a:pt x="6857632" y="193980"/>
                    <a:pt x="6841221" y="192505"/>
                  </a:cubicBezTo>
                  <a:cubicBezTo>
                    <a:pt x="6816235" y="190295"/>
                    <a:pt x="6790762" y="191032"/>
                    <a:pt x="6765531" y="190786"/>
                  </a:cubicBezTo>
                  <a:cubicBezTo>
                    <a:pt x="6738832" y="190540"/>
                    <a:pt x="6711887" y="190786"/>
                    <a:pt x="6684697" y="190786"/>
                  </a:cubicBezTo>
                  <a:cubicBezTo>
                    <a:pt x="6717520" y="158357"/>
                    <a:pt x="6750099" y="123717"/>
                    <a:pt x="6785371" y="91043"/>
                  </a:cubicBezTo>
                  <a:close/>
                  <a:moveTo>
                    <a:pt x="6218068" y="91043"/>
                  </a:moveTo>
                  <a:cubicBezTo>
                    <a:pt x="6232519" y="105537"/>
                    <a:pt x="6245747" y="121753"/>
                    <a:pt x="6262157" y="135263"/>
                  </a:cubicBezTo>
                  <a:cubicBezTo>
                    <a:pt x="6277590" y="147793"/>
                    <a:pt x="6287389" y="166464"/>
                    <a:pt x="6305759" y="175800"/>
                  </a:cubicBezTo>
                  <a:cubicBezTo>
                    <a:pt x="6306249" y="176044"/>
                    <a:pt x="6306249" y="178012"/>
                    <a:pt x="6306249" y="178994"/>
                  </a:cubicBezTo>
                  <a:cubicBezTo>
                    <a:pt x="6306495" y="181941"/>
                    <a:pt x="6296695" y="176537"/>
                    <a:pt x="6302330" y="183416"/>
                  </a:cubicBezTo>
                  <a:cubicBezTo>
                    <a:pt x="6305515" y="187346"/>
                    <a:pt x="6307964" y="182432"/>
                    <a:pt x="6309923" y="180467"/>
                  </a:cubicBezTo>
                  <a:cubicBezTo>
                    <a:pt x="6317028" y="173589"/>
                    <a:pt x="6323887" y="166219"/>
                    <a:pt x="6330990" y="159340"/>
                  </a:cubicBezTo>
                  <a:cubicBezTo>
                    <a:pt x="6352300" y="138212"/>
                    <a:pt x="6373857" y="117576"/>
                    <a:pt x="6394676" y="96448"/>
                  </a:cubicBezTo>
                  <a:cubicBezTo>
                    <a:pt x="6399576" y="91534"/>
                    <a:pt x="6401044" y="93009"/>
                    <a:pt x="6404720" y="97185"/>
                  </a:cubicBezTo>
                  <a:cubicBezTo>
                    <a:pt x="6411334" y="104555"/>
                    <a:pt x="6419416" y="110697"/>
                    <a:pt x="6425784" y="118313"/>
                  </a:cubicBezTo>
                  <a:cubicBezTo>
                    <a:pt x="6439258" y="134526"/>
                    <a:pt x="6457628" y="145582"/>
                    <a:pt x="6471346" y="161797"/>
                  </a:cubicBezTo>
                  <a:cubicBezTo>
                    <a:pt x="6476000" y="167201"/>
                    <a:pt x="6477713" y="178747"/>
                    <a:pt x="6490452" y="177274"/>
                  </a:cubicBezTo>
                  <a:cubicBezTo>
                    <a:pt x="6481634" y="178747"/>
                    <a:pt x="6482613" y="184644"/>
                    <a:pt x="6483104" y="189804"/>
                  </a:cubicBezTo>
                  <a:cubicBezTo>
                    <a:pt x="6483838" y="196437"/>
                    <a:pt x="6479919" y="197911"/>
                    <a:pt x="6475018" y="196437"/>
                  </a:cubicBezTo>
                  <a:cubicBezTo>
                    <a:pt x="6448810" y="189067"/>
                    <a:pt x="6422111" y="192259"/>
                    <a:pt x="6395412" y="191770"/>
                  </a:cubicBezTo>
                  <a:cubicBezTo>
                    <a:pt x="6371896" y="191522"/>
                    <a:pt x="6348382" y="191522"/>
                    <a:pt x="6324866" y="193487"/>
                  </a:cubicBezTo>
                  <a:cubicBezTo>
                    <a:pt x="6313108" y="194471"/>
                    <a:pt x="6301351" y="198156"/>
                    <a:pt x="6289104" y="195208"/>
                  </a:cubicBezTo>
                  <a:cubicBezTo>
                    <a:pt x="6259465" y="188083"/>
                    <a:pt x="6229090" y="192259"/>
                    <a:pt x="6199205" y="191032"/>
                  </a:cubicBezTo>
                  <a:cubicBezTo>
                    <a:pt x="6172016" y="189804"/>
                    <a:pt x="6144583" y="193243"/>
                    <a:pt x="6114208" y="194716"/>
                  </a:cubicBezTo>
                  <a:cubicBezTo>
                    <a:pt x="6148747" y="157373"/>
                    <a:pt x="6182060" y="123471"/>
                    <a:pt x="6218068" y="91043"/>
                  </a:cubicBezTo>
                  <a:close/>
                  <a:moveTo>
                    <a:pt x="5649048" y="91043"/>
                  </a:moveTo>
                  <a:cubicBezTo>
                    <a:pt x="5659581" y="100870"/>
                    <a:pt x="5670849" y="109715"/>
                    <a:pt x="5679911" y="120278"/>
                  </a:cubicBezTo>
                  <a:cubicBezTo>
                    <a:pt x="5697304" y="140177"/>
                    <a:pt x="5718859" y="156146"/>
                    <a:pt x="5735761" y="176537"/>
                  </a:cubicBezTo>
                  <a:cubicBezTo>
                    <a:pt x="5736740" y="177519"/>
                    <a:pt x="5739435" y="177519"/>
                    <a:pt x="5736495" y="178747"/>
                  </a:cubicBezTo>
                  <a:cubicBezTo>
                    <a:pt x="5734046" y="179729"/>
                    <a:pt x="5729392" y="179240"/>
                    <a:pt x="5733312" y="183170"/>
                  </a:cubicBezTo>
                  <a:cubicBezTo>
                    <a:pt x="5735761" y="185873"/>
                    <a:pt x="5739190" y="182679"/>
                    <a:pt x="5741393" y="180222"/>
                  </a:cubicBezTo>
                  <a:cubicBezTo>
                    <a:pt x="5758050" y="162042"/>
                    <a:pt x="5776177" y="145091"/>
                    <a:pt x="5793322" y="127157"/>
                  </a:cubicBezTo>
                  <a:cubicBezTo>
                    <a:pt x="5803857" y="116102"/>
                    <a:pt x="5814881" y="105537"/>
                    <a:pt x="5826392" y="95219"/>
                  </a:cubicBezTo>
                  <a:cubicBezTo>
                    <a:pt x="5828352" y="93500"/>
                    <a:pt x="5831292" y="90060"/>
                    <a:pt x="5834476" y="93745"/>
                  </a:cubicBezTo>
                  <a:cubicBezTo>
                    <a:pt x="5855542" y="118558"/>
                    <a:pt x="5881507" y="138703"/>
                    <a:pt x="5903796" y="162533"/>
                  </a:cubicBezTo>
                  <a:cubicBezTo>
                    <a:pt x="5908451" y="167692"/>
                    <a:pt x="5909920" y="179485"/>
                    <a:pt x="5922168" y="177274"/>
                  </a:cubicBezTo>
                  <a:cubicBezTo>
                    <a:pt x="5917269" y="179240"/>
                    <a:pt x="5912369" y="178012"/>
                    <a:pt x="5914820" y="186364"/>
                  </a:cubicBezTo>
                  <a:cubicBezTo>
                    <a:pt x="5917758" y="195699"/>
                    <a:pt x="5912369" y="197911"/>
                    <a:pt x="5903551" y="195699"/>
                  </a:cubicBezTo>
                  <a:cubicBezTo>
                    <a:pt x="5893508" y="193243"/>
                    <a:pt x="5883220" y="191522"/>
                    <a:pt x="5872687" y="191522"/>
                  </a:cubicBezTo>
                  <a:cubicBezTo>
                    <a:pt x="5840842" y="191770"/>
                    <a:pt x="5809001" y="191770"/>
                    <a:pt x="5777158" y="191770"/>
                  </a:cubicBezTo>
                  <a:cubicBezTo>
                    <a:pt x="5772012" y="191770"/>
                    <a:pt x="5766625" y="193243"/>
                    <a:pt x="5761726" y="193243"/>
                  </a:cubicBezTo>
                  <a:cubicBezTo>
                    <a:pt x="5747273" y="193487"/>
                    <a:pt x="5732823" y="197174"/>
                    <a:pt x="5718613" y="194716"/>
                  </a:cubicBezTo>
                  <a:cubicBezTo>
                    <a:pt x="5688730" y="189558"/>
                    <a:pt x="5658602" y="192505"/>
                    <a:pt x="5628717" y="191277"/>
                  </a:cubicBezTo>
                  <a:cubicBezTo>
                    <a:pt x="5601528" y="190049"/>
                    <a:pt x="5574338" y="194716"/>
                    <a:pt x="5543719" y="193734"/>
                  </a:cubicBezTo>
                  <a:cubicBezTo>
                    <a:pt x="5562335" y="174325"/>
                    <a:pt x="5578993" y="157619"/>
                    <a:pt x="5595159" y="140177"/>
                  </a:cubicBezTo>
                  <a:cubicBezTo>
                    <a:pt x="5611816" y="122243"/>
                    <a:pt x="5633127" y="109715"/>
                    <a:pt x="5649048" y="91043"/>
                  </a:cubicBezTo>
                  <a:close/>
                  <a:moveTo>
                    <a:pt x="4512460" y="91043"/>
                  </a:moveTo>
                  <a:cubicBezTo>
                    <a:pt x="4526912" y="105537"/>
                    <a:pt x="4540140" y="121753"/>
                    <a:pt x="4556551" y="135263"/>
                  </a:cubicBezTo>
                  <a:cubicBezTo>
                    <a:pt x="4571983" y="147793"/>
                    <a:pt x="4581780" y="166464"/>
                    <a:pt x="4600150" y="175800"/>
                  </a:cubicBezTo>
                  <a:cubicBezTo>
                    <a:pt x="4600641" y="176044"/>
                    <a:pt x="4600641" y="178012"/>
                    <a:pt x="4600641" y="178994"/>
                  </a:cubicBezTo>
                  <a:cubicBezTo>
                    <a:pt x="4600886" y="181941"/>
                    <a:pt x="4591089" y="176537"/>
                    <a:pt x="4596722" y="183416"/>
                  </a:cubicBezTo>
                  <a:cubicBezTo>
                    <a:pt x="4599907" y="187346"/>
                    <a:pt x="4602354" y="182432"/>
                    <a:pt x="4604315" y="180467"/>
                  </a:cubicBezTo>
                  <a:cubicBezTo>
                    <a:pt x="4611420" y="173589"/>
                    <a:pt x="4618277" y="166219"/>
                    <a:pt x="4625382" y="159340"/>
                  </a:cubicBezTo>
                  <a:cubicBezTo>
                    <a:pt x="4646691" y="138212"/>
                    <a:pt x="4668248" y="117576"/>
                    <a:pt x="4689067" y="96448"/>
                  </a:cubicBezTo>
                  <a:cubicBezTo>
                    <a:pt x="4693966" y="91534"/>
                    <a:pt x="4695436" y="93009"/>
                    <a:pt x="4699110" y="97185"/>
                  </a:cubicBezTo>
                  <a:cubicBezTo>
                    <a:pt x="4705724" y="104555"/>
                    <a:pt x="4713810" y="110697"/>
                    <a:pt x="4720177" y="118313"/>
                  </a:cubicBezTo>
                  <a:cubicBezTo>
                    <a:pt x="4726913" y="126420"/>
                    <a:pt x="4734875" y="133237"/>
                    <a:pt x="4742866" y="140055"/>
                  </a:cubicBezTo>
                  <a:lnTo>
                    <a:pt x="4744560" y="141664"/>
                  </a:lnTo>
                  <a:lnTo>
                    <a:pt x="4761839" y="157373"/>
                  </a:lnTo>
                  <a:lnTo>
                    <a:pt x="4763281" y="159463"/>
                  </a:lnTo>
                  <a:lnTo>
                    <a:pt x="4765738" y="161797"/>
                  </a:lnTo>
                  <a:lnTo>
                    <a:pt x="4770120" y="168732"/>
                  </a:lnTo>
                  <a:lnTo>
                    <a:pt x="4780944" y="175309"/>
                  </a:lnTo>
                  <a:lnTo>
                    <a:pt x="4780922" y="175666"/>
                  </a:lnTo>
                  <a:lnTo>
                    <a:pt x="4784844" y="177274"/>
                  </a:lnTo>
                  <a:cubicBezTo>
                    <a:pt x="4776026" y="178747"/>
                    <a:pt x="4777005" y="184644"/>
                    <a:pt x="4777494" y="189804"/>
                  </a:cubicBezTo>
                  <a:cubicBezTo>
                    <a:pt x="4778230" y="196437"/>
                    <a:pt x="4774310" y="197911"/>
                    <a:pt x="4769412" y="196437"/>
                  </a:cubicBezTo>
                  <a:lnTo>
                    <a:pt x="4767492" y="196200"/>
                  </a:lnTo>
                  <a:lnTo>
                    <a:pt x="4766739" y="196190"/>
                  </a:lnTo>
                  <a:lnTo>
                    <a:pt x="4729466" y="191525"/>
                  </a:lnTo>
                  <a:lnTo>
                    <a:pt x="4689803" y="191770"/>
                  </a:lnTo>
                  <a:cubicBezTo>
                    <a:pt x="4666287" y="191522"/>
                    <a:pt x="4642772" y="191522"/>
                    <a:pt x="4619256" y="193487"/>
                  </a:cubicBezTo>
                  <a:cubicBezTo>
                    <a:pt x="4607498" y="194471"/>
                    <a:pt x="4595743" y="198156"/>
                    <a:pt x="4583496" y="195208"/>
                  </a:cubicBezTo>
                  <a:cubicBezTo>
                    <a:pt x="4553855" y="188083"/>
                    <a:pt x="4523482" y="192259"/>
                    <a:pt x="4493599" y="191032"/>
                  </a:cubicBezTo>
                  <a:cubicBezTo>
                    <a:pt x="4466408" y="189804"/>
                    <a:pt x="4438975" y="193243"/>
                    <a:pt x="4408599" y="194716"/>
                  </a:cubicBezTo>
                  <a:cubicBezTo>
                    <a:pt x="4443139" y="157373"/>
                    <a:pt x="4476450" y="123471"/>
                    <a:pt x="4512460" y="91043"/>
                  </a:cubicBezTo>
                  <a:close/>
                  <a:moveTo>
                    <a:pt x="3943439" y="91043"/>
                  </a:moveTo>
                  <a:cubicBezTo>
                    <a:pt x="3953972" y="100870"/>
                    <a:pt x="3965242" y="109715"/>
                    <a:pt x="3974305" y="120278"/>
                  </a:cubicBezTo>
                  <a:cubicBezTo>
                    <a:pt x="3991695" y="140177"/>
                    <a:pt x="4013250" y="156146"/>
                    <a:pt x="4030152" y="176537"/>
                  </a:cubicBezTo>
                  <a:cubicBezTo>
                    <a:pt x="4031131" y="177519"/>
                    <a:pt x="4033827" y="177519"/>
                    <a:pt x="4030887" y="178747"/>
                  </a:cubicBezTo>
                  <a:cubicBezTo>
                    <a:pt x="4028437" y="179729"/>
                    <a:pt x="4023782" y="179240"/>
                    <a:pt x="4027703" y="183170"/>
                  </a:cubicBezTo>
                  <a:cubicBezTo>
                    <a:pt x="4030152" y="185873"/>
                    <a:pt x="4033583" y="182679"/>
                    <a:pt x="4035787" y="180222"/>
                  </a:cubicBezTo>
                  <a:cubicBezTo>
                    <a:pt x="4052442" y="162042"/>
                    <a:pt x="4070570" y="145091"/>
                    <a:pt x="4087715" y="127157"/>
                  </a:cubicBezTo>
                  <a:cubicBezTo>
                    <a:pt x="4098251" y="116102"/>
                    <a:pt x="4109271" y="105537"/>
                    <a:pt x="4120783" y="95219"/>
                  </a:cubicBezTo>
                  <a:cubicBezTo>
                    <a:pt x="4122743" y="93500"/>
                    <a:pt x="4125684" y="90060"/>
                    <a:pt x="4128869" y="93745"/>
                  </a:cubicBezTo>
                  <a:cubicBezTo>
                    <a:pt x="4149934" y="118558"/>
                    <a:pt x="4175898" y="138703"/>
                    <a:pt x="4198188" y="162533"/>
                  </a:cubicBezTo>
                  <a:cubicBezTo>
                    <a:pt x="4202841" y="167692"/>
                    <a:pt x="4204311" y="179485"/>
                    <a:pt x="4216560" y="177274"/>
                  </a:cubicBezTo>
                  <a:cubicBezTo>
                    <a:pt x="4211659" y="179240"/>
                    <a:pt x="4206763" y="178012"/>
                    <a:pt x="4209210" y="186364"/>
                  </a:cubicBezTo>
                  <a:cubicBezTo>
                    <a:pt x="4212150" y="195699"/>
                    <a:pt x="4206763" y="197911"/>
                    <a:pt x="4197943" y="195699"/>
                  </a:cubicBezTo>
                  <a:cubicBezTo>
                    <a:pt x="4187900" y="193243"/>
                    <a:pt x="4177614" y="191522"/>
                    <a:pt x="4167081" y="191522"/>
                  </a:cubicBezTo>
                  <a:cubicBezTo>
                    <a:pt x="4135236" y="191770"/>
                    <a:pt x="4103393" y="191770"/>
                    <a:pt x="4071549" y="191770"/>
                  </a:cubicBezTo>
                  <a:cubicBezTo>
                    <a:pt x="4066405" y="191770"/>
                    <a:pt x="4061017" y="193243"/>
                    <a:pt x="4056117" y="193243"/>
                  </a:cubicBezTo>
                  <a:cubicBezTo>
                    <a:pt x="4041663" y="193487"/>
                    <a:pt x="4027213" y="197174"/>
                    <a:pt x="4013007" y="194716"/>
                  </a:cubicBezTo>
                  <a:cubicBezTo>
                    <a:pt x="3983123" y="189558"/>
                    <a:pt x="3952994" y="192505"/>
                    <a:pt x="3923111" y="191277"/>
                  </a:cubicBezTo>
                  <a:cubicBezTo>
                    <a:pt x="3895919" y="190049"/>
                    <a:pt x="3868729" y="194716"/>
                    <a:pt x="3838111" y="193734"/>
                  </a:cubicBezTo>
                  <a:cubicBezTo>
                    <a:pt x="3856728" y="174325"/>
                    <a:pt x="3873384" y="157619"/>
                    <a:pt x="3889550" y="140177"/>
                  </a:cubicBezTo>
                  <a:cubicBezTo>
                    <a:pt x="3906207" y="122243"/>
                    <a:pt x="3927519" y="109715"/>
                    <a:pt x="3943439" y="91043"/>
                  </a:cubicBezTo>
                  <a:close/>
                  <a:moveTo>
                    <a:pt x="2803294" y="91043"/>
                  </a:moveTo>
                  <a:cubicBezTo>
                    <a:pt x="2817745" y="105537"/>
                    <a:pt x="2830972" y="121753"/>
                    <a:pt x="2847386" y="135263"/>
                  </a:cubicBezTo>
                  <a:cubicBezTo>
                    <a:pt x="2862818" y="147793"/>
                    <a:pt x="2872615" y="166464"/>
                    <a:pt x="2890985" y="175800"/>
                  </a:cubicBezTo>
                  <a:cubicBezTo>
                    <a:pt x="2891476" y="176044"/>
                    <a:pt x="2891476" y="178012"/>
                    <a:pt x="2891476" y="178994"/>
                  </a:cubicBezTo>
                  <a:cubicBezTo>
                    <a:pt x="2891721" y="181941"/>
                    <a:pt x="2881921" y="176537"/>
                    <a:pt x="2887556" y="183416"/>
                  </a:cubicBezTo>
                  <a:cubicBezTo>
                    <a:pt x="2890742" y="187346"/>
                    <a:pt x="2893189" y="182432"/>
                    <a:pt x="2895150" y="180467"/>
                  </a:cubicBezTo>
                  <a:cubicBezTo>
                    <a:pt x="2902254" y="173589"/>
                    <a:pt x="2909113" y="166219"/>
                    <a:pt x="2916216" y="159340"/>
                  </a:cubicBezTo>
                  <a:cubicBezTo>
                    <a:pt x="2937526" y="138212"/>
                    <a:pt x="2959083" y="117576"/>
                    <a:pt x="2979902" y="96448"/>
                  </a:cubicBezTo>
                  <a:cubicBezTo>
                    <a:pt x="2984801" y="91534"/>
                    <a:pt x="2986271" y="93009"/>
                    <a:pt x="2989945" y="97185"/>
                  </a:cubicBezTo>
                  <a:lnTo>
                    <a:pt x="2992393" y="99638"/>
                  </a:lnTo>
                  <a:lnTo>
                    <a:pt x="2992393" y="96541"/>
                  </a:lnTo>
                  <a:lnTo>
                    <a:pt x="3022183" y="126420"/>
                  </a:lnTo>
                  <a:cubicBezTo>
                    <a:pt x="3032469" y="137966"/>
                    <a:pt x="3045944" y="145829"/>
                    <a:pt x="3056230" y="157373"/>
                  </a:cubicBezTo>
                  <a:cubicBezTo>
                    <a:pt x="3061865" y="163761"/>
                    <a:pt x="3064314" y="174080"/>
                    <a:pt x="3075336" y="175309"/>
                  </a:cubicBezTo>
                  <a:lnTo>
                    <a:pt x="3075218" y="177086"/>
                  </a:lnTo>
                  <a:lnTo>
                    <a:pt x="3075678" y="177274"/>
                  </a:lnTo>
                  <a:lnTo>
                    <a:pt x="3075145" y="178182"/>
                  </a:lnTo>
                  <a:lnTo>
                    <a:pt x="3075093" y="178994"/>
                  </a:lnTo>
                  <a:cubicBezTo>
                    <a:pt x="3067009" y="179729"/>
                    <a:pt x="3069458" y="186119"/>
                    <a:pt x="3069458" y="190049"/>
                  </a:cubicBezTo>
                  <a:cubicBezTo>
                    <a:pt x="3069703" y="196928"/>
                    <a:pt x="3065784" y="197663"/>
                    <a:pt x="3061129" y="196190"/>
                  </a:cubicBezTo>
                  <a:lnTo>
                    <a:pt x="3060623" y="196126"/>
                  </a:lnTo>
                  <a:lnTo>
                    <a:pt x="3060246" y="196437"/>
                  </a:lnTo>
                  <a:cubicBezTo>
                    <a:pt x="3034036" y="189067"/>
                    <a:pt x="3007339" y="192259"/>
                    <a:pt x="2980638" y="191770"/>
                  </a:cubicBezTo>
                  <a:cubicBezTo>
                    <a:pt x="2957122" y="191522"/>
                    <a:pt x="2933607" y="191522"/>
                    <a:pt x="2910092" y="193487"/>
                  </a:cubicBezTo>
                  <a:cubicBezTo>
                    <a:pt x="2898334" y="194471"/>
                    <a:pt x="2886579" y="198156"/>
                    <a:pt x="2874330" y="195208"/>
                  </a:cubicBezTo>
                  <a:cubicBezTo>
                    <a:pt x="2844691" y="188083"/>
                    <a:pt x="2814316" y="192259"/>
                    <a:pt x="2784434" y="191032"/>
                  </a:cubicBezTo>
                  <a:cubicBezTo>
                    <a:pt x="2757242" y="189804"/>
                    <a:pt x="2729809" y="193243"/>
                    <a:pt x="2699434" y="194716"/>
                  </a:cubicBezTo>
                  <a:cubicBezTo>
                    <a:pt x="2733973" y="157373"/>
                    <a:pt x="2767286" y="123471"/>
                    <a:pt x="2803294" y="91043"/>
                  </a:cubicBezTo>
                  <a:close/>
                  <a:moveTo>
                    <a:pt x="2234274" y="91043"/>
                  </a:moveTo>
                  <a:cubicBezTo>
                    <a:pt x="2244807" y="100870"/>
                    <a:pt x="2256075" y="109715"/>
                    <a:pt x="2265138" y="120278"/>
                  </a:cubicBezTo>
                  <a:cubicBezTo>
                    <a:pt x="2282530" y="140177"/>
                    <a:pt x="2304085" y="156146"/>
                    <a:pt x="2320987" y="176537"/>
                  </a:cubicBezTo>
                  <a:cubicBezTo>
                    <a:pt x="2321966" y="177519"/>
                    <a:pt x="2324661" y="177519"/>
                    <a:pt x="2321722" y="178747"/>
                  </a:cubicBezTo>
                  <a:cubicBezTo>
                    <a:pt x="2319272" y="179729"/>
                    <a:pt x="2314617" y="179240"/>
                    <a:pt x="2318538" y="183170"/>
                  </a:cubicBezTo>
                  <a:cubicBezTo>
                    <a:pt x="2320987" y="185873"/>
                    <a:pt x="2324418" y="182679"/>
                    <a:pt x="2326622" y="180222"/>
                  </a:cubicBezTo>
                  <a:cubicBezTo>
                    <a:pt x="2343277" y="162042"/>
                    <a:pt x="2361403" y="145091"/>
                    <a:pt x="2378550" y="127157"/>
                  </a:cubicBezTo>
                  <a:cubicBezTo>
                    <a:pt x="2389084" y="116102"/>
                    <a:pt x="2400106" y="105537"/>
                    <a:pt x="2411618" y="95219"/>
                  </a:cubicBezTo>
                  <a:cubicBezTo>
                    <a:pt x="2413578" y="93500"/>
                    <a:pt x="2416517" y="90060"/>
                    <a:pt x="2419700" y="93745"/>
                  </a:cubicBezTo>
                  <a:cubicBezTo>
                    <a:pt x="2440768" y="118558"/>
                    <a:pt x="2466732" y="138703"/>
                    <a:pt x="2489023" y="162533"/>
                  </a:cubicBezTo>
                  <a:cubicBezTo>
                    <a:pt x="2493676" y="167692"/>
                    <a:pt x="2495146" y="179485"/>
                    <a:pt x="2507394" y="177274"/>
                  </a:cubicBezTo>
                  <a:cubicBezTo>
                    <a:pt x="2502494" y="179240"/>
                    <a:pt x="2497597" y="178012"/>
                    <a:pt x="2500045" y="186364"/>
                  </a:cubicBezTo>
                  <a:cubicBezTo>
                    <a:pt x="2502984" y="195699"/>
                    <a:pt x="2497597" y="197911"/>
                    <a:pt x="2488777" y="195699"/>
                  </a:cubicBezTo>
                  <a:cubicBezTo>
                    <a:pt x="2478735" y="193243"/>
                    <a:pt x="2468446" y="191522"/>
                    <a:pt x="2457914" y="191522"/>
                  </a:cubicBezTo>
                  <a:cubicBezTo>
                    <a:pt x="2426070" y="191770"/>
                    <a:pt x="2394228" y="191770"/>
                    <a:pt x="2362384" y="191770"/>
                  </a:cubicBezTo>
                  <a:cubicBezTo>
                    <a:pt x="2357238" y="191770"/>
                    <a:pt x="2351851" y="193243"/>
                    <a:pt x="2346951" y="193243"/>
                  </a:cubicBezTo>
                  <a:cubicBezTo>
                    <a:pt x="2332498" y="193487"/>
                    <a:pt x="2318048" y="197174"/>
                    <a:pt x="2303841" y="194716"/>
                  </a:cubicBezTo>
                  <a:cubicBezTo>
                    <a:pt x="2273958" y="189558"/>
                    <a:pt x="2243828" y="192505"/>
                    <a:pt x="2213943" y="191277"/>
                  </a:cubicBezTo>
                  <a:cubicBezTo>
                    <a:pt x="2186754" y="190049"/>
                    <a:pt x="2159564" y="194716"/>
                    <a:pt x="2128945" y="193734"/>
                  </a:cubicBezTo>
                  <a:cubicBezTo>
                    <a:pt x="2147563" y="174325"/>
                    <a:pt x="2164219" y="157619"/>
                    <a:pt x="2180385" y="140177"/>
                  </a:cubicBezTo>
                  <a:cubicBezTo>
                    <a:pt x="2197042" y="122243"/>
                    <a:pt x="2218352" y="109715"/>
                    <a:pt x="2234274" y="91043"/>
                  </a:cubicBezTo>
                  <a:close/>
                  <a:moveTo>
                    <a:pt x="1097686" y="91043"/>
                  </a:moveTo>
                  <a:cubicBezTo>
                    <a:pt x="1112137" y="105537"/>
                    <a:pt x="1125365" y="121753"/>
                    <a:pt x="1141776" y="135263"/>
                  </a:cubicBezTo>
                  <a:cubicBezTo>
                    <a:pt x="1157208" y="147793"/>
                    <a:pt x="1167005" y="166464"/>
                    <a:pt x="1185379" y="175800"/>
                  </a:cubicBezTo>
                  <a:cubicBezTo>
                    <a:pt x="1185868" y="176044"/>
                    <a:pt x="1185868" y="178012"/>
                    <a:pt x="1185868" y="178994"/>
                  </a:cubicBezTo>
                  <a:cubicBezTo>
                    <a:pt x="1186113" y="181941"/>
                    <a:pt x="1176315" y="176537"/>
                    <a:pt x="1181948" y="183416"/>
                  </a:cubicBezTo>
                  <a:cubicBezTo>
                    <a:pt x="1185133" y="187346"/>
                    <a:pt x="1187582" y="182432"/>
                    <a:pt x="1189543" y="180467"/>
                  </a:cubicBezTo>
                  <a:cubicBezTo>
                    <a:pt x="1196646" y="173589"/>
                    <a:pt x="1203505" y="166219"/>
                    <a:pt x="1210608" y="159340"/>
                  </a:cubicBezTo>
                  <a:cubicBezTo>
                    <a:pt x="1231918" y="138212"/>
                    <a:pt x="1253473" y="117576"/>
                    <a:pt x="1274294" y="96448"/>
                  </a:cubicBezTo>
                  <a:cubicBezTo>
                    <a:pt x="1279192" y="91534"/>
                    <a:pt x="1280664" y="93009"/>
                    <a:pt x="1284339" y="97185"/>
                  </a:cubicBezTo>
                  <a:cubicBezTo>
                    <a:pt x="1290950" y="104555"/>
                    <a:pt x="1299035" y="110697"/>
                    <a:pt x="1305403" y="118313"/>
                  </a:cubicBezTo>
                  <a:cubicBezTo>
                    <a:pt x="1312139" y="126420"/>
                    <a:pt x="1320101" y="133237"/>
                    <a:pt x="1328091" y="140055"/>
                  </a:cubicBezTo>
                  <a:lnTo>
                    <a:pt x="1329786" y="141664"/>
                  </a:lnTo>
                  <a:lnTo>
                    <a:pt x="1347065" y="157373"/>
                  </a:lnTo>
                  <a:lnTo>
                    <a:pt x="1348507" y="159463"/>
                  </a:lnTo>
                  <a:lnTo>
                    <a:pt x="1350964" y="161797"/>
                  </a:lnTo>
                  <a:lnTo>
                    <a:pt x="1355349" y="168732"/>
                  </a:lnTo>
                  <a:lnTo>
                    <a:pt x="1366171" y="175309"/>
                  </a:lnTo>
                  <a:lnTo>
                    <a:pt x="1366148" y="175666"/>
                  </a:lnTo>
                  <a:lnTo>
                    <a:pt x="1370071" y="177274"/>
                  </a:lnTo>
                  <a:cubicBezTo>
                    <a:pt x="1361252" y="178747"/>
                    <a:pt x="1362231" y="184644"/>
                    <a:pt x="1362722" y="189804"/>
                  </a:cubicBezTo>
                  <a:cubicBezTo>
                    <a:pt x="1363456" y="196437"/>
                    <a:pt x="1359539" y="197911"/>
                    <a:pt x="1354638" y="196437"/>
                  </a:cubicBezTo>
                  <a:lnTo>
                    <a:pt x="1352717" y="196200"/>
                  </a:lnTo>
                  <a:lnTo>
                    <a:pt x="1351964" y="196190"/>
                  </a:lnTo>
                  <a:lnTo>
                    <a:pt x="1314694" y="191525"/>
                  </a:lnTo>
                  <a:lnTo>
                    <a:pt x="1275028" y="191770"/>
                  </a:lnTo>
                  <a:cubicBezTo>
                    <a:pt x="1251514" y="191522"/>
                    <a:pt x="1227998" y="191522"/>
                    <a:pt x="1204484" y="193487"/>
                  </a:cubicBezTo>
                  <a:cubicBezTo>
                    <a:pt x="1192726" y="194471"/>
                    <a:pt x="1180969" y="198156"/>
                    <a:pt x="1168722" y="195208"/>
                  </a:cubicBezTo>
                  <a:cubicBezTo>
                    <a:pt x="1139083" y="188083"/>
                    <a:pt x="1108708" y="192259"/>
                    <a:pt x="1078824" y="191032"/>
                  </a:cubicBezTo>
                  <a:cubicBezTo>
                    <a:pt x="1051634" y="189804"/>
                    <a:pt x="1024201" y="193243"/>
                    <a:pt x="993826" y="194716"/>
                  </a:cubicBezTo>
                  <a:cubicBezTo>
                    <a:pt x="1028365" y="157373"/>
                    <a:pt x="1061678" y="123471"/>
                    <a:pt x="1097686" y="91043"/>
                  </a:cubicBezTo>
                  <a:close/>
                  <a:moveTo>
                    <a:pt x="528666" y="91043"/>
                  </a:moveTo>
                  <a:cubicBezTo>
                    <a:pt x="539199" y="100870"/>
                    <a:pt x="550467" y="109715"/>
                    <a:pt x="559530" y="120278"/>
                  </a:cubicBezTo>
                  <a:cubicBezTo>
                    <a:pt x="576922" y="140177"/>
                    <a:pt x="598477" y="156146"/>
                    <a:pt x="615377" y="176537"/>
                  </a:cubicBezTo>
                  <a:cubicBezTo>
                    <a:pt x="616359" y="177519"/>
                    <a:pt x="619054" y="177519"/>
                    <a:pt x="616113" y="178747"/>
                  </a:cubicBezTo>
                  <a:cubicBezTo>
                    <a:pt x="613666" y="179729"/>
                    <a:pt x="609010" y="179240"/>
                    <a:pt x="612930" y="183170"/>
                  </a:cubicBezTo>
                  <a:cubicBezTo>
                    <a:pt x="615377" y="185873"/>
                    <a:pt x="618808" y="182679"/>
                    <a:pt x="621012" y="180222"/>
                  </a:cubicBezTo>
                  <a:cubicBezTo>
                    <a:pt x="637668" y="162042"/>
                    <a:pt x="655795" y="145091"/>
                    <a:pt x="672942" y="127157"/>
                  </a:cubicBezTo>
                  <a:cubicBezTo>
                    <a:pt x="683476" y="116102"/>
                    <a:pt x="694499" y="105537"/>
                    <a:pt x="706009" y="95219"/>
                  </a:cubicBezTo>
                  <a:cubicBezTo>
                    <a:pt x="707970" y="93500"/>
                    <a:pt x="710910" y="90060"/>
                    <a:pt x="714094" y="93745"/>
                  </a:cubicBezTo>
                  <a:cubicBezTo>
                    <a:pt x="735160" y="118558"/>
                    <a:pt x="761123" y="138703"/>
                    <a:pt x="783414" y="162533"/>
                  </a:cubicBezTo>
                  <a:cubicBezTo>
                    <a:pt x="788068" y="167692"/>
                    <a:pt x="789537" y="179485"/>
                    <a:pt x="801786" y="177274"/>
                  </a:cubicBezTo>
                  <a:cubicBezTo>
                    <a:pt x="796888" y="179240"/>
                    <a:pt x="791989" y="178012"/>
                    <a:pt x="794436" y="186364"/>
                  </a:cubicBezTo>
                  <a:cubicBezTo>
                    <a:pt x="797378" y="195699"/>
                    <a:pt x="791989" y="197911"/>
                    <a:pt x="783169" y="195699"/>
                  </a:cubicBezTo>
                  <a:cubicBezTo>
                    <a:pt x="773126" y="193243"/>
                    <a:pt x="762839" y="191522"/>
                    <a:pt x="752307" y="191522"/>
                  </a:cubicBezTo>
                  <a:cubicBezTo>
                    <a:pt x="720462" y="191770"/>
                    <a:pt x="688619" y="191770"/>
                    <a:pt x="656774" y="191770"/>
                  </a:cubicBezTo>
                  <a:cubicBezTo>
                    <a:pt x="651632" y="191770"/>
                    <a:pt x="646243" y="193243"/>
                    <a:pt x="641344" y="193243"/>
                  </a:cubicBezTo>
                  <a:cubicBezTo>
                    <a:pt x="626892" y="193487"/>
                    <a:pt x="612439" y="197174"/>
                    <a:pt x="598232" y="194716"/>
                  </a:cubicBezTo>
                  <a:cubicBezTo>
                    <a:pt x="568348" y="189558"/>
                    <a:pt x="538220" y="192505"/>
                    <a:pt x="508336" y="191277"/>
                  </a:cubicBezTo>
                  <a:cubicBezTo>
                    <a:pt x="481145" y="190049"/>
                    <a:pt x="453956" y="194716"/>
                    <a:pt x="423337" y="193734"/>
                  </a:cubicBezTo>
                  <a:cubicBezTo>
                    <a:pt x="441953" y="174325"/>
                    <a:pt x="458612" y="157619"/>
                    <a:pt x="474777" y="140177"/>
                  </a:cubicBezTo>
                  <a:cubicBezTo>
                    <a:pt x="491434" y="122243"/>
                    <a:pt x="512745" y="109715"/>
                    <a:pt x="528666" y="91043"/>
                  </a:cubicBezTo>
                  <a:close/>
                  <a:moveTo>
                    <a:pt x="5260800" y="90797"/>
                  </a:moveTo>
                  <a:cubicBezTo>
                    <a:pt x="5285052" y="115119"/>
                    <a:pt x="5308567" y="139441"/>
                    <a:pt x="5333063" y="162534"/>
                  </a:cubicBezTo>
                  <a:cubicBezTo>
                    <a:pt x="5338697" y="167692"/>
                    <a:pt x="5340411" y="178994"/>
                    <a:pt x="5352902" y="177519"/>
                  </a:cubicBezTo>
                  <a:cubicBezTo>
                    <a:pt x="5346779" y="178747"/>
                    <a:pt x="5343350" y="179485"/>
                    <a:pt x="5345064" y="186610"/>
                  </a:cubicBezTo>
                  <a:cubicBezTo>
                    <a:pt x="5347513" y="197174"/>
                    <a:pt x="5341392" y="197419"/>
                    <a:pt x="5333063" y="195208"/>
                  </a:cubicBezTo>
                  <a:cubicBezTo>
                    <a:pt x="5303424" y="187346"/>
                    <a:pt x="5273049" y="192014"/>
                    <a:pt x="5242921" y="190295"/>
                  </a:cubicBezTo>
                  <a:cubicBezTo>
                    <a:pt x="5209362" y="188574"/>
                    <a:pt x="5175804" y="197419"/>
                    <a:pt x="5142246" y="193487"/>
                  </a:cubicBezTo>
                  <a:cubicBezTo>
                    <a:pt x="5122649" y="191277"/>
                    <a:pt x="5103300" y="192259"/>
                    <a:pt x="5083947" y="191523"/>
                  </a:cubicBezTo>
                  <a:cubicBezTo>
                    <a:pt x="5077335" y="191277"/>
                    <a:pt x="5070966" y="191032"/>
                    <a:pt x="5064350" y="191032"/>
                  </a:cubicBezTo>
                  <a:cubicBezTo>
                    <a:pt x="5047696" y="191032"/>
                    <a:pt x="5030548" y="189804"/>
                    <a:pt x="5014137" y="192259"/>
                  </a:cubicBezTo>
                  <a:cubicBezTo>
                    <a:pt x="5002134" y="193980"/>
                    <a:pt x="4990376" y="193243"/>
                    <a:pt x="4978375" y="193487"/>
                  </a:cubicBezTo>
                  <a:lnTo>
                    <a:pt x="4979890" y="190786"/>
                  </a:lnTo>
                  <a:lnTo>
                    <a:pt x="4979089" y="190786"/>
                  </a:lnTo>
                  <a:lnTo>
                    <a:pt x="4980895" y="188995"/>
                  </a:lnTo>
                  <a:lnTo>
                    <a:pt x="4983028" y="185196"/>
                  </a:lnTo>
                  <a:lnTo>
                    <a:pt x="4988053" y="181907"/>
                  </a:lnTo>
                  <a:lnTo>
                    <a:pt x="5079763" y="91043"/>
                  </a:lnTo>
                  <a:lnTo>
                    <a:pt x="5082664" y="94000"/>
                  </a:lnTo>
                  <a:lnTo>
                    <a:pt x="5083213" y="94236"/>
                  </a:lnTo>
                  <a:cubicBezTo>
                    <a:pt x="5093256" y="104801"/>
                    <a:pt x="5104523" y="114382"/>
                    <a:pt x="5113833" y="125437"/>
                  </a:cubicBezTo>
                  <a:cubicBezTo>
                    <a:pt x="5126080" y="139687"/>
                    <a:pt x="5142491" y="149267"/>
                    <a:pt x="5154249" y="164252"/>
                  </a:cubicBezTo>
                  <a:cubicBezTo>
                    <a:pt x="5158168" y="169165"/>
                    <a:pt x="5158657" y="178747"/>
                    <a:pt x="5168701" y="177519"/>
                  </a:cubicBezTo>
                  <a:cubicBezTo>
                    <a:pt x="5166498" y="180468"/>
                    <a:pt x="5161842" y="177765"/>
                    <a:pt x="5161842" y="182432"/>
                  </a:cubicBezTo>
                  <a:cubicBezTo>
                    <a:pt x="5161842" y="183416"/>
                    <a:pt x="5162331" y="184644"/>
                    <a:pt x="5162578" y="185873"/>
                  </a:cubicBezTo>
                  <a:cubicBezTo>
                    <a:pt x="5165027" y="184644"/>
                    <a:pt x="5167966" y="183661"/>
                    <a:pt x="5169926" y="181941"/>
                  </a:cubicBezTo>
                  <a:cubicBezTo>
                    <a:pt x="5176049" y="176291"/>
                    <a:pt x="5182173" y="170395"/>
                    <a:pt x="5187562" y="164252"/>
                  </a:cubicBezTo>
                  <a:cubicBezTo>
                    <a:pt x="5210342" y="138459"/>
                    <a:pt x="5236798" y="115856"/>
                    <a:pt x="5260800" y="90797"/>
                  </a:cubicBezTo>
                  <a:close/>
                  <a:moveTo>
                    <a:pt x="3555194" y="90797"/>
                  </a:moveTo>
                  <a:cubicBezTo>
                    <a:pt x="3579443" y="115119"/>
                    <a:pt x="3602959" y="139441"/>
                    <a:pt x="3627456" y="162534"/>
                  </a:cubicBezTo>
                  <a:cubicBezTo>
                    <a:pt x="3633087" y="167692"/>
                    <a:pt x="3634804" y="178994"/>
                    <a:pt x="3647294" y="177519"/>
                  </a:cubicBezTo>
                  <a:cubicBezTo>
                    <a:pt x="3641171" y="178747"/>
                    <a:pt x="3637744" y="179485"/>
                    <a:pt x="3639457" y="186610"/>
                  </a:cubicBezTo>
                  <a:cubicBezTo>
                    <a:pt x="3641905" y="197174"/>
                    <a:pt x="3635783" y="197419"/>
                    <a:pt x="3627456" y="195208"/>
                  </a:cubicBezTo>
                  <a:cubicBezTo>
                    <a:pt x="3597815" y="187346"/>
                    <a:pt x="3567440" y="192014"/>
                    <a:pt x="3537313" y="190295"/>
                  </a:cubicBezTo>
                  <a:cubicBezTo>
                    <a:pt x="3503754" y="188574"/>
                    <a:pt x="3470195" y="197419"/>
                    <a:pt x="3436639" y="193487"/>
                  </a:cubicBezTo>
                  <a:cubicBezTo>
                    <a:pt x="3417041" y="191277"/>
                    <a:pt x="3397691" y="192259"/>
                    <a:pt x="3378338" y="191523"/>
                  </a:cubicBezTo>
                  <a:cubicBezTo>
                    <a:pt x="3371726" y="191277"/>
                    <a:pt x="3365357" y="191032"/>
                    <a:pt x="3358744" y="191032"/>
                  </a:cubicBezTo>
                  <a:cubicBezTo>
                    <a:pt x="3342087" y="191032"/>
                    <a:pt x="3324942" y="189804"/>
                    <a:pt x="3308527" y="192259"/>
                  </a:cubicBezTo>
                  <a:cubicBezTo>
                    <a:pt x="3296526" y="193980"/>
                    <a:pt x="3284768" y="193243"/>
                    <a:pt x="3272766" y="193487"/>
                  </a:cubicBezTo>
                  <a:lnTo>
                    <a:pt x="3274282" y="190786"/>
                  </a:lnTo>
                  <a:lnTo>
                    <a:pt x="3269922" y="190786"/>
                  </a:lnTo>
                  <a:cubicBezTo>
                    <a:pt x="3302747" y="158357"/>
                    <a:pt x="3335325" y="123717"/>
                    <a:pt x="3370599" y="91043"/>
                  </a:cubicBezTo>
                  <a:lnTo>
                    <a:pt x="3374179" y="94694"/>
                  </a:lnTo>
                  <a:lnTo>
                    <a:pt x="3377604" y="94236"/>
                  </a:lnTo>
                  <a:cubicBezTo>
                    <a:pt x="3387647" y="104801"/>
                    <a:pt x="3398916" y="114382"/>
                    <a:pt x="3408223" y="125437"/>
                  </a:cubicBezTo>
                  <a:cubicBezTo>
                    <a:pt x="3420471" y="139687"/>
                    <a:pt x="3436883" y="149267"/>
                    <a:pt x="3448641" y="164252"/>
                  </a:cubicBezTo>
                  <a:cubicBezTo>
                    <a:pt x="3452559" y="169165"/>
                    <a:pt x="3453048" y="178747"/>
                    <a:pt x="3463093" y="177519"/>
                  </a:cubicBezTo>
                  <a:cubicBezTo>
                    <a:pt x="3460887" y="180468"/>
                    <a:pt x="3456234" y="177765"/>
                    <a:pt x="3456234" y="182432"/>
                  </a:cubicBezTo>
                  <a:cubicBezTo>
                    <a:pt x="3456234" y="183416"/>
                    <a:pt x="3456724" y="184644"/>
                    <a:pt x="3456968" y="185873"/>
                  </a:cubicBezTo>
                  <a:cubicBezTo>
                    <a:pt x="3459417" y="184644"/>
                    <a:pt x="3462357" y="183661"/>
                    <a:pt x="3464317" y="181941"/>
                  </a:cubicBezTo>
                  <a:cubicBezTo>
                    <a:pt x="3470441" y="176291"/>
                    <a:pt x="3476564" y="170395"/>
                    <a:pt x="3481954" y="164252"/>
                  </a:cubicBezTo>
                  <a:cubicBezTo>
                    <a:pt x="3504735" y="138459"/>
                    <a:pt x="3531189" y="115856"/>
                    <a:pt x="3555194" y="90797"/>
                  </a:cubicBezTo>
                  <a:close/>
                  <a:moveTo>
                    <a:pt x="1846029" y="90797"/>
                  </a:moveTo>
                  <a:cubicBezTo>
                    <a:pt x="1870278" y="115119"/>
                    <a:pt x="1893792" y="139441"/>
                    <a:pt x="1918289" y="162534"/>
                  </a:cubicBezTo>
                  <a:cubicBezTo>
                    <a:pt x="1923922" y="167692"/>
                    <a:pt x="1925637" y="178994"/>
                    <a:pt x="1938129" y="177519"/>
                  </a:cubicBezTo>
                  <a:cubicBezTo>
                    <a:pt x="1932005" y="178747"/>
                    <a:pt x="1928577" y="179485"/>
                    <a:pt x="1930292" y="186610"/>
                  </a:cubicBezTo>
                  <a:cubicBezTo>
                    <a:pt x="1932740" y="197174"/>
                    <a:pt x="1926618" y="197419"/>
                    <a:pt x="1918289" y="195208"/>
                  </a:cubicBezTo>
                  <a:cubicBezTo>
                    <a:pt x="1888650" y="187346"/>
                    <a:pt x="1858275" y="192014"/>
                    <a:pt x="1828147" y="190295"/>
                  </a:cubicBezTo>
                  <a:cubicBezTo>
                    <a:pt x="1794588" y="188574"/>
                    <a:pt x="1761031" y="197419"/>
                    <a:pt x="1727472" y="193487"/>
                  </a:cubicBezTo>
                  <a:cubicBezTo>
                    <a:pt x="1707875" y="191277"/>
                    <a:pt x="1688526" y="192259"/>
                    <a:pt x="1669173" y="191523"/>
                  </a:cubicBezTo>
                  <a:cubicBezTo>
                    <a:pt x="1662561" y="191277"/>
                    <a:pt x="1656191" y="191032"/>
                    <a:pt x="1649579" y="191032"/>
                  </a:cubicBezTo>
                  <a:cubicBezTo>
                    <a:pt x="1632922" y="191032"/>
                    <a:pt x="1615777" y="189804"/>
                    <a:pt x="1599362" y="192259"/>
                  </a:cubicBezTo>
                  <a:cubicBezTo>
                    <a:pt x="1587361" y="193980"/>
                    <a:pt x="1575603" y="193243"/>
                    <a:pt x="1563601" y="193487"/>
                  </a:cubicBezTo>
                  <a:lnTo>
                    <a:pt x="1565117" y="190786"/>
                  </a:lnTo>
                  <a:lnTo>
                    <a:pt x="1564316" y="190786"/>
                  </a:lnTo>
                  <a:lnTo>
                    <a:pt x="1566123" y="188995"/>
                  </a:lnTo>
                  <a:lnTo>
                    <a:pt x="1568254" y="185196"/>
                  </a:lnTo>
                  <a:lnTo>
                    <a:pt x="1573279" y="181907"/>
                  </a:lnTo>
                  <a:lnTo>
                    <a:pt x="1664991" y="91043"/>
                  </a:lnTo>
                  <a:lnTo>
                    <a:pt x="1667890" y="94000"/>
                  </a:lnTo>
                  <a:lnTo>
                    <a:pt x="1668439" y="94236"/>
                  </a:lnTo>
                  <a:cubicBezTo>
                    <a:pt x="1678482" y="104801"/>
                    <a:pt x="1689751" y="114382"/>
                    <a:pt x="1699058" y="125437"/>
                  </a:cubicBezTo>
                  <a:cubicBezTo>
                    <a:pt x="1711306" y="139687"/>
                    <a:pt x="1727718" y="149267"/>
                    <a:pt x="1739476" y="164252"/>
                  </a:cubicBezTo>
                  <a:cubicBezTo>
                    <a:pt x="1743394" y="169165"/>
                    <a:pt x="1743883" y="178747"/>
                    <a:pt x="1753928" y="177519"/>
                  </a:cubicBezTo>
                  <a:cubicBezTo>
                    <a:pt x="1751722" y="180468"/>
                    <a:pt x="1747069" y="177765"/>
                    <a:pt x="1747069" y="182432"/>
                  </a:cubicBezTo>
                  <a:cubicBezTo>
                    <a:pt x="1747069" y="183416"/>
                    <a:pt x="1747559" y="184644"/>
                    <a:pt x="1747803" y="185873"/>
                  </a:cubicBezTo>
                  <a:cubicBezTo>
                    <a:pt x="1750252" y="184644"/>
                    <a:pt x="1753192" y="183661"/>
                    <a:pt x="1755152" y="181941"/>
                  </a:cubicBezTo>
                  <a:cubicBezTo>
                    <a:pt x="1761276" y="176291"/>
                    <a:pt x="1767399" y="170395"/>
                    <a:pt x="1772789" y="164252"/>
                  </a:cubicBezTo>
                  <a:cubicBezTo>
                    <a:pt x="1795568" y="138459"/>
                    <a:pt x="1822024" y="115856"/>
                    <a:pt x="1846029" y="90797"/>
                  </a:cubicBezTo>
                  <a:close/>
                  <a:moveTo>
                    <a:pt x="140420" y="90797"/>
                  </a:moveTo>
                  <a:cubicBezTo>
                    <a:pt x="164670" y="115119"/>
                    <a:pt x="188185" y="139441"/>
                    <a:pt x="212681" y="162534"/>
                  </a:cubicBezTo>
                  <a:cubicBezTo>
                    <a:pt x="218313" y="167692"/>
                    <a:pt x="220029" y="178994"/>
                    <a:pt x="232521" y="177519"/>
                  </a:cubicBezTo>
                  <a:cubicBezTo>
                    <a:pt x="226397" y="178747"/>
                    <a:pt x="222969" y="179485"/>
                    <a:pt x="224682" y="186610"/>
                  </a:cubicBezTo>
                  <a:cubicBezTo>
                    <a:pt x="227133" y="197174"/>
                    <a:pt x="221008" y="197419"/>
                    <a:pt x="212681" y="195208"/>
                  </a:cubicBezTo>
                  <a:cubicBezTo>
                    <a:pt x="183041" y="187346"/>
                    <a:pt x="152666" y="192014"/>
                    <a:pt x="122539" y="190295"/>
                  </a:cubicBezTo>
                  <a:cubicBezTo>
                    <a:pt x="88980" y="188574"/>
                    <a:pt x="55422" y="197419"/>
                    <a:pt x="21864" y="193487"/>
                  </a:cubicBezTo>
                  <a:lnTo>
                    <a:pt x="0" y="192751"/>
                  </a:lnTo>
                  <a:lnTo>
                    <a:pt x="0" y="170609"/>
                  </a:lnTo>
                  <a:lnTo>
                    <a:pt x="9692" y="170634"/>
                  </a:lnTo>
                  <a:lnTo>
                    <a:pt x="10649" y="169290"/>
                  </a:lnTo>
                  <a:lnTo>
                    <a:pt x="3545" y="161945"/>
                  </a:lnTo>
                  <a:lnTo>
                    <a:pt x="0" y="158781"/>
                  </a:lnTo>
                  <a:lnTo>
                    <a:pt x="0" y="131067"/>
                  </a:lnTo>
                  <a:lnTo>
                    <a:pt x="11093" y="142381"/>
                  </a:lnTo>
                  <a:lnTo>
                    <a:pt x="33867" y="164252"/>
                  </a:lnTo>
                  <a:cubicBezTo>
                    <a:pt x="37786" y="169165"/>
                    <a:pt x="38277" y="178747"/>
                    <a:pt x="48319" y="177519"/>
                  </a:cubicBezTo>
                  <a:cubicBezTo>
                    <a:pt x="46114" y="180468"/>
                    <a:pt x="41461" y="177765"/>
                    <a:pt x="41461" y="182432"/>
                  </a:cubicBezTo>
                  <a:cubicBezTo>
                    <a:pt x="41461" y="183416"/>
                    <a:pt x="41951" y="184644"/>
                    <a:pt x="42196" y="185873"/>
                  </a:cubicBezTo>
                  <a:cubicBezTo>
                    <a:pt x="44644" y="184644"/>
                    <a:pt x="47583" y="183661"/>
                    <a:pt x="49542" y="181941"/>
                  </a:cubicBezTo>
                  <a:cubicBezTo>
                    <a:pt x="55668" y="176291"/>
                    <a:pt x="61791" y="170395"/>
                    <a:pt x="67180" y="164252"/>
                  </a:cubicBezTo>
                  <a:cubicBezTo>
                    <a:pt x="89960" y="138459"/>
                    <a:pt x="116416" y="115856"/>
                    <a:pt x="140420" y="90797"/>
                  </a:cubicBezTo>
                  <a:close/>
                  <a:moveTo>
                    <a:pt x="6384879" y="76302"/>
                  </a:moveTo>
                  <a:cubicBezTo>
                    <a:pt x="6382675" y="76057"/>
                    <a:pt x="6379980" y="75812"/>
                    <a:pt x="6379980" y="79497"/>
                  </a:cubicBezTo>
                  <a:cubicBezTo>
                    <a:pt x="6380716" y="80233"/>
                    <a:pt x="6379244" y="83181"/>
                    <a:pt x="6381695" y="82199"/>
                  </a:cubicBezTo>
                  <a:cubicBezTo>
                    <a:pt x="6383653" y="81463"/>
                    <a:pt x="6386839" y="81708"/>
                    <a:pt x="6386839" y="78514"/>
                  </a:cubicBezTo>
                  <a:cubicBezTo>
                    <a:pt x="6386839" y="77776"/>
                    <a:pt x="6385613" y="76550"/>
                    <a:pt x="6384879" y="76302"/>
                  </a:cubicBezTo>
                  <a:close/>
                  <a:moveTo>
                    <a:pt x="5816103" y="76302"/>
                  </a:moveTo>
                  <a:cubicBezTo>
                    <a:pt x="5813655" y="76057"/>
                    <a:pt x="5812186" y="76794"/>
                    <a:pt x="5812675" y="79988"/>
                  </a:cubicBezTo>
                  <a:cubicBezTo>
                    <a:pt x="5813164" y="80479"/>
                    <a:pt x="5811696" y="83427"/>
                    <a:pt x="5814634" y="82199"/>
                  </a:cubicBezTo>
                  <a:cubicBezTo>
                    <a:pt x="5816349" y="81217"/>
                    <a:pt x="5819778" y="81708"/>
                    <a:pt x="5819534" y="78267"/>
                  </a:cubicBezTo>
                  <a:cubicBezTo>
                    <a:pt x="5819534" y="76057"/>
                    <a:pt x="5817573" y="76302"/>
                    <a:pt x="5816103" y="76302"/>
                  </a:cubicBezTo>
                  <a:close/>
                  <a:moveTo>
                    <a:pt x="5245861" y="76302"/>
                  </a:moveTo>
                  <a:cubicBezTo>
                    <a:pt x="5243657" y="76057"/>
                    <a:pt x="5241941" y="77039"/>
                    <a:pt x="5242187" y="79497"/>
                  </a:cubicBezTo>
                  <a:cubicBezTo>
                    <a:pt x="5242432" y="80479"/>
                    <a:pt x="5241206" y="83427"/>
                    <a:pt x="5243900" y="82199"/>
                  </a:cubicBezTo>
                  <a:cubicBezTo>
                    <a:pt x="5246106" y="81217"/>
                    <a:pt x="5249290" y="81952"/>
                    <a:pt x="5249290" y="78267"/>
                  </a:cubicBezTo>
                  <a:cubicBezTo>
                    <a:pt x="5249046" y="76057"/>
                    <a:pt x="5247331" y="76302"/>
                    <a:pt x="5245861" y="76302"/>
                  </a:cubicBezTo>
                  <a:close/>
                  <a:moveTo>
                    <a:pt x="4679270" y="76302"/>
                  </a:moveTo>
                  <a:cubicBezTo>
                    <a:pt x="4677066" y="76057"/>
                    <a:pt x="4674371" y="75812"/>
                    <a:pt x="4674371" y="79497"/>
                  </a:cubicBezTo>
                  <a:cubicBezTo>
                    <a:pt x="4675106" y="80233"/>
                    <a:pt x="4673636" y="83181"/>
                    <a:pt x="4676087" y="82199"/>
                  </a:cubicBezTo>
                  <a:cubicBezTo>
                    <a:pt x="4678045" y="81463"/>
                    <a:pt x="4681229" y="81708"/>
                    <a:pt x="4681229" y="78514"/>
                  </a:cubicBezTo>
                  <a:cubicBezTo>
                    <a:pt x="4681229" y="77776"/>
                    <a:pt x="4680004" y="76550"/>
                    <a:pt x="4679270" y="76302"/>
                  </a:cubicBezTo>
                  <a:close/>
                  <a:moveTo>
                    <a:pt x="4110495" y="76302"/>
                  </a:moveTo>
                  <a:cubicBezTo>
                    <a:pt x="4108046" y="76057"/>
                    <a:pt x="4106578" y="76794"/>
                    <a:pt x="4107067" y="79988"/>
                  </a:cubicBezTo>
                  <a:cubicBezTo>
                    <a:pt x="4107557" y="80479"/>
                    <a:pt x="4106087" y="83427"/>
                    <a:pt x="4109027" y="82199"/>
                  </a:cubicBezTo>
                  <a:cubicBezTo>
                    <a:pt x="4110741" y="81217"/>
                    <a:pt x="4114172" y="81708"/>
                    <a:pt x="4113926" y="78267"/>
                  </a:cubicBezTo>
                  <a:cubicBezTo>
                    <a:pt x="4113926" y="76057"/>
                    <a:pt x="4111967" y="76302"/>
                    <a:pt x="4110495" y="76302"/>
                  </a:cubicBezTo>
                  <a:close/>
                  <a:moveTo>
                    <a:pt x="3540253" y="76302"/>
                  </a:moveTo>
                  <a:cubicBezTo>
                    <a:pt x="3538048" y="76057"/>
                    <a:pt x="3536333" y="77039"/>
                    <a:pt x="3536578" y="79497"/>
                  </a:cubicBezTo>
                  <a:cubicBezTo>
                    <a:pt x="3536822" y="80479"/>
                    <a:pt x="3535597" y="83427"/>
                    <a:pt x="3538291" y="82199"/>
                  </a:cubicBezTo>
                  <a:cubicBezTo>
                    <a:pt x="3540497" y="81217"/>
                    <a:pt x="3543681" y="81952"/>
                    <a:pt x="3543681" y="78267"/>
                  </a:cubicBezTo>
                  <a:cubicBezTo>
                    <a:pt x="3543438" y="76057"/>
                    <a:pt x="3541722" y="76302"/>
                    <a:pt x="3540253" y="76302"/>
                  </a:cubicBezTo>
                  <a:close/>
                  <a:moveTo>
                    <a:pt x="2970105" y="76302"/>
                  </a:moveTo>
                  <a:cubicBezTo>
                    <a:pt x="2967901" y="76057"/>
                    <a:pt x="2965206" y="75812"/>
                    <a:pt x="2965206" y="79497"/>
                  </a:cubicBezTo>
                  <a:cubicBezTo>
                    <a:pt x="2965942" y="80233"/>
                    <a:pt x="2964472" y="83181"/>
                    <a:pt x="2966921" y="82199"/>
                  </a:cubicBezTo>
                  <a:cubicBezTo>
                    <a:pt x="2968880" y="81463"/>
                    <a:pt x="2972065" y="81708"/>
                    <a:pt x="2972065" y="78514"/>
                  </a:cubicBezTo>
                  <a:cubicBezTo>
                    <a:pt x="2972065" y="77776"/>
                    <a:pt x="2970839" y="76550"/>
                    <a:pt x="2970105" y="76302"/>
                  </a:cubicBezTo>
                  <a:close/>
                  <a:moveTo>
                    <a:pt x="2401329" y="76302"/>
                  </a:moveTo>
                  <a:cubicBezTo>
                    <a:pt x="2398881" y="76057"/>
                    <a:pt x="2397411" y="76794"/>
                    <a:pt x="2397901" y="79988"/>
                  </a:cubicBezTo>
                  <a:cubicBezTo>
                    <a:pt x="2398390" y="80479"/>
                    <a:pt x="2396922" y="83427"/>
                    <a:pt x="2399862" y="82199"/>
                  </a:cubicBezTo>
                  <a:cubicBezTo>
                    <a:pt x="2401575" y="81217"/>
                    <a:pt x="2405004" y="81708"/>
                    <a:pt x="2404759" y="78267"/>
                  </a:cubicBezTo>
                  <a:cubicBezTo>
                    <a:pt x="2404759" y="76057"/>
                    <a:pt x="2402798" y="76302"/>
                    <a:pt x="2401329" y="76302"/>
                  </a:cubicBezTo>
                  <a:close/>
                  <a:moveTo>
                    <a:pt x="1831087" y="76302"/>
                  </a:moveTo>
                  <a:cubicBezTo>
                    <a:pt x="1828883" y="76057"/>
                    <a:pt x="1827168" y="77039"/>
                    <a:pt x="1827411" y="79497"/>
                  </a:cubicBezTo>
                  <a:cubicBezTo>
                    <a:pt x="1827657" y="80479"/>
                    <a:pt x="1826434" y="83427"/>
                    <a:pt x="1829126" y="82199"/>
                  </a:cubicBezTo>
                  <a:cubicBezTo>
                    <a:pt x="1831331" y="81217"/>
                    <a:pt x="1834516" y="81952"/>
                    <a:pt x="1834516" y="78267"/>
                  </a:cubicBezTo>
                  <a:cubicBezTo>
                    <a:pt x="1834271" y="76057"/>
                    <a:pt x="1832557" y="76302"/>
                    <a:pt x="1831087" y="76302"/>
                  </a:cubicBezTo>
                  <a:close/>
                  <a:moveTo>
                    <a:pt x="1264496" y="76302"/>
                  </a:moveTo>
                  <a:cubicBezTo>
                    <a:pt x="1262292" y="76057"/>
                    <a:pt x="1259598" y="75812"/>
                    <a:pt x="1259598" y="79497"/>
                  </a:cubicBezTo>
                  <a:cubicBezTo>
                    <a:pt x="1260332" y="80233"/>
                    <a:pt x="1258864" y="83181"/>
                    <a:pt x="1261313" y="82199"/>
                  </a:cubicBezTo>
                  <a:cubicBezTo>
                    <a:pt x="1263270" y="81463"/>
                    <a:pt x="1266457" y="81708"/>
                    <a:pt x="1266457" y="78514"/>
                  </a:cubicBezTo>
                  <a:cubicBezTo>
                    <a:pt x="1266457" y="77776"/>
                    <a:pt x="1265231" y="76550"/>
                    <a:pt x="1264496" y="76302"/>
                  </a:cubicBezTo>
                  <a:close/>
                  <a:moveTo>
                    <a:pt x="695722" y="76302"/>
                  </a:moveTo>
                  <a:cubicBezTo>
                    <a:pt x="693272" y="76057"/>
                    <a:pt x="691803" y="76794"/>
                    <a:pt x="692293" y="79988"/>
                  </a:cubicBezTo>
                  <a:cubicBezTo>
                    <a:pt x="692782" y="80479"/>
                    <a:pt x="691312" y="83427"/>
                    <a:pt x="694252" y="82199"/>
                  </a:cubicBezTo>
                  <a:cubicBezTo>
                    <a:pt x="695967" y="81217"/>
                    <a:pt x="699398" y="81708"/>
                    <a:pt x="699152" y="78267"/>
                  </a:cubicBezTo>
                  <a:cubicBezTo>
                    <a:pt x="699152" y="76057"/>
                    <a:pt x="697192" y="76302"/>
                    <a:pt x="695722" y="76302"/>
                  </a:cubicBezTo>
                  <a:close/>
                  <a:moveTo>
                    <a:pt x="125479" y="76302"/>
                  </a:moveTo>
                  <a:cubicBezTo>
                    <a:pt x="123275" y="76057"/>
                    <a:pt x="121559" y="77039"/>
                    <a:pt x="121805" y="79497"/>
                  </a:cubicBezTo>
                  <a:cubicBezTo>
                    <a:pt x="122048" y="80479"/>
                    <a:pt x="120824" y="83427"/>
                    <a:pt x="123520" y="82199"/>
                  </a:cubicBezTo>
                  <a:cubicBezTo>
                    <a:pt x="125722" y="81217"/>
                    <a:pt x="128907" y="81952"/>
                    <a:pt x="128907" y="78267"/>
                  </a:cubicBezTo>
                  <a:cubicBezTo>
                    <a:pt x="128664" y="76057"/>
                    <a:pt x="126947" y="76302"/>
                    <a:pt x="125479" y="76302"/>
                  </a:cubicBezTo>
                  <a:close/>
                  <a:moveTo>
                    <a:pt x="6363567" y="64020"/>
                  </a:moveTo>
                  <a:cubicBezTo>
                    <a:pt x="6365527" y="69915"/>
                    <a:pt x="6369937" y="72126"/>
                    <a:pt x="6374836" y="73354"/>
                  </a:cubicBezTo>
                  <a:cubicBezTo>
                    <a:pt x="6376795" y="73847"/>
                    <a:pt x="6378021" y="71635"/>
                    <a:pt x="6377285" y="70406"/>
                  </a:cubicBezTo>
                  <a:cubicBezTo>
                    <a:pt x="6374100" y="65984"/>
                    <a:pt x="6369690" y="63774"/>
                    <a:pt x="6363567" y="64020"/>
                  </a:cubicBezTo>
                  <a:close/>
                  <a:moveTo>
                    <a:pt x="4657960" y="64020"/>
                  </a:moveTo>
                  <a:cubicBezTo>
                    <a:pt x="4659919" y="69915"/>
                    <a:pt x="4664329" y="72126"/>
                    <a:pt x="4669227" y="73354"/>
                  </a:cubicBezTo>
                  <a:cubicBezTo>
                    <a:pt x="4671187" y="73847"/>
                    <a:pt x="4672411" y="71635"/>
                    <a:pt x="4671677" y="70406"/>
                  </a:cubicBezTo>
                  <a:cubicBezTo>
                    <a:pt x="4668492" y="65984"/>
                    <a:pt x="4664084" y="63774"/>
                    <a:pt x="4657960" y="64020"/>
                  </a:cubicBezTo>
                  <a:close/>
                  <a:moveTo>
                    <a:pt x="2948793" y="64020"/>
                  </a:moveTo>
                  <a:cubicBezTo>
                    <a:pt x="2950754" y="69915"/>
                    <a:pt x="2955163" y="72126"/>
                    <a:pt x="2960062" y="73354"/>
                  </a:cubicBezTo>
                  <a:cubicBezTo>
                    <a:pt x="2962021" y="73847"/>
                    <a:pt x="2963246" y="71635"/>
                    <a:pt x="2962510" y="70406"/>
                  </a:cubicBezTo>
                  <a:cubicBezTo>
                    <a:pt x="2959328" y="65984"/>
                    <a:pt x="2954919" y="63774"/>
                    <a:pt x="2948793" y="64020"/>
                  </a:cubicBezTo>
                  <a:close/>
                  <a:moveTo>
                    <a:pt x="1243185" y="64020"/>
                  </a:moveTo>
                  <a:cubicBezTo>
                    <a:pt x="1245146" y="69915"/>
                    <a:pt x="1249555" y="72126"/>
                    <a:pt x="1254454" y="73354"/>
                  </a:cubicBezTo>
                  <a:cubicBezTo>
                    <a:pt x="1256413" y="73847"/>
                    <a:pt x="1257637" y="71635"/>
                    <a:pt x="1256903" y="70406"/>
                  </a:cubicBezTo>
                  <a:cubicBezTo>
                    <a:pt x="1253720" y="65984"/>
                    <a:pt x="1249310" y="63774"/>
                    <a:pt x="1243185" y="64020"/>
                  </a:cubicBezTo>
                  <a:close/>
                  <a:moveTo>
                    <a:pt x="5798223" y="63897"/>
                  </a:moveTo>
                  <a:cubicBezTo>
                    <a:pt x="5797441" y="64081"/>
                    <a:pt x="5796630" y="64572"/>
                    <a:pt x="5795774" y="65493"/>
                  </a:cubicBezTo>
                  <a:cubicBezTo>
                    <a:pt x="5794303" y="67212"/>
                    <a:pt x="5796753" y="68933"/>
                    <a:pt x="5798223" y="70406"/>
                  </a:cubicBezTo>
                  <a:cubicBezTo>
                    <a:pt x="5801653" y="66230"/>
                    <a:pt x="5807531" y="82199"/>
                    <a:pt x="5810225" y="69178"/>
                  </a:cubicBezTo>
                  <a:cubicBezTo>
                    <a:pt x="5808265" y="68441"/>
                    <a:pt x="5806306" y="68441"/>
                    <a:pt x="5804836" y="67212"/>
                  </a:cubicBezTo>
                  <a:cubicBezTo>
                    <a:pt x="5802633" y="65555"/>
                    <a:pt x="5800566" y="63343"/>
                    <a:pt x="5798223" y="63897"/>
                  </a:cubicBezTo>
                  <a:close/>
                  <a:moveTo>
                    <a:pt x="4092614" y="63897"/>
                  </a:moveTo>
                  <a:cubicBezTo>
                    <a:pt x="4091835" y="64081"/>
                    <a:pt x="4091023" y="64572"/>
                    <a:pt x="4090165" y="65493"/>
                  </a:cubicBezTo>
                  <a:cubicBezTo>
                    <a:pt x="4088695" y="67212"/>
                    <a:pt x="4091144" y="68933"/>
                    <a:pt x="4092614" y="70406"/>
                  </a:cubicBezTo>
                  <a:cubicBezTo>
                    <a:pt x="4096045" y="66230"/>
                    <a:pt x="4101923" y="82199"/>
                    <a:pt x="4104618" y="69178"/>
                  </a:cubicBezTo>
                  <a:cubicBezTo>
                    <a:pt x="4102658" y="68441"/>
                    <a:pt x="4100698" y="68441"/>
                    <a:pt x="4099228" y="67212"/>
                  </a:cubicBezTo>
                  <a:cubicBezTo>
                    <a:pt x="4097024" y="65555"/>
                    <a:pt x="4094959" y="63343"/>
                    <a:pt x="4092614" y="63897"/>
                  </a:cubicBezTo>
                  <a:close/>
                  <a:moveTo>
                    <a:pt x="2383449" y="63897"/>
                  </a:moveTo>
                  <a:cubicBezTo>
                    <a:pt x="2382668" y="64081"/>
                    <a:pt x="2381856" y="64572"/>
                    <a:pt x="2381000" y="65493"/>
                  </a:cubicBezTo>
                  <a:cubicBezTo>
                    <a:pt x="2379530" y="67212"/>
                    <a:pt x="2381979" y="68933"/>
                    <a:pt x="2383449" y="70406"/>
                  </a:cubicBezTo>
                  <a:cubicBezTo>
                    <a:pt x="2386877" y="66230"/>
                    <a:pt x="2392757" y="82199"/>
                    <a:pt x="2395452" y="69178"/>
                  </a:cubicBezTo>
                  <a:cubicBezTo>
                    <a:pt x="2393492" y="68441"/>
                    <a:pt x="2391533" y="68441"/>
                    <a:pt x="2390062" y="67212"/>
                  </a:cubicBezTo>
                  <a:cubicBezTo>
                    <a:pt x="2387859" y="65555"/>
                    <a:pt x="2385792" y="63343"/>
                    <a:pt x="2383449" y="63897"/>
                  </a:cubicBezTo>
                  <a:close/>
                  <a:moveTo>
                    <a:pt x="677841" y="63897"/>
                  </a:moveTo>
                  <a:cubicBezTo>
                    <a:pt x="677060" y="64081"/>
                    <a:pt x="676248" y="64572"/>
                    <a:pt x="675391" y="65493"/>
                  </a:cubicBezTo>
                  <a:cubicBezTo>
                    <a:pt x="673923" y="67212"/>
                    <a:pt x="676371" y="68933"/>
                    <a:pt x="677841" y="70406"/>
                  </a:cubicBezTo>
                  <a:cubicBezTo>
                    <a:pt x="681271" y="66230"/>
                    <a:pt x="687149" y="82199"/>
                    <a:pt x="689844" y="69178"/>
                  </a:cubicBezTo>
                  <a:cubicBezTo>
                    <a:pt x="687883" y="68441"/>
                    <a:pt x="685924" y="68441"/>
                    <a:pt x="684454" y="67212"/>
                  </a:cubicBezTo>
                  <a:cubicBezTo>
                    <a:pt x="682250" y="65555"/>
                    <a:pt x="680184" y="63343"/>
                    <a:pt x="677841" y="63897"/>
                  </a:cubicBezTo>
                  <a:close/>
                  <a:moveTo>
                    <a:pt x="5228510" y="63735"/>
                  </a:moveTo>
                  <a:cubicBezTo>
                    <a:pt x="5227657" y="63911"/>
                    <a:pt x="5226755" y="64511"/>
                    <a:pt x="5225774" y="65739"/>
                  </a:cubicBezTo>
                  <a:cubicBezTo>
                    <a:pt x="5224304" y="67459"/>
                    <a:pt x="5226755" y="69424"/>
                    <a:pt x="5229450" y="70406"/>
                  </a:cubicBezTo>
                  <a:cubicBezTo>
                    <a:pt x="5233367" y="71881"/>
                    <a:pt x="5237777" y="80479"/>
                    <a:pt x="5240226" y="69178"/>
                  </a:cubicBezTo>
                  <a:cubicBezTo>
                    <a:pt x="5238756" y="68687"/>
                    <a:pt x="5236798" y="68687"/>
                    <a:pt x="5235573" y="67950"/>
                  </a:cubicBezTo>
                  <a:cubicBezTo>
                    <a:pt x="5233183" y="66475"/>
                    <a:pt x="5231070" y="63205"/>
                    <a:pt x="5228510" y="63735"/>
                  </a:cubicBezTo>
                  <a:close/>
                  <a:moveTo>
                    <a:pt x="3522901" y="63735"/>
                  </a:moveTo>
                  <a:cubicBezTo>
                    <a:pt x="3522050" y="63911"/>
                    <a:pt x="3521146" y="64511"/>
                    <a:pt x="3520167" y="65739"/>
                  </a:cubicBezTo>
                  <a:cubicBezTo>
                    <a:pt x="3518697" y="67459"/>
                    <a:pt x="3521146" y="69424"/>
                    <a:pt x="3523841" y="70406"/>
                  </a:cubicBezTo>
                  <a:cubicBezTo>
                    <a:pt x="3527760" y="71881"/>
                    <a:pt x="3532168" y="80479"/>
                    <a:pt x="3534617" y="69178"/>
                  </a:cubicBezTo>
                  <a:cubicBezTo>
                    <a:pt x="3533148" y="68687"/>
                    <a:pt x="3531189" y="68687"/>
                    <a:pt x="3529964" y="67950"/>
                  </a:cubicBezTo>
                  <a:cubicBezTo>
                    <a:pt x="3527577" y="66475"/>
                    <a:pt x="3525464" y="63205"/>
                    <a:pt x="3522901" y="63735"/>
                  </a:cubicBezTo>
                  <a:close/>
                  <a:moveTo>
                    <a:pt x="1813736" y="63735"/>
                  </a:moveTo>
                  <a:cubicBezTo>
                    <a:pt x="1812883" y="63911"/>
                    <a:pt x="1811981" y="64511"/>
                    <a:pt x="1811002" y="65739"/>
                  </a:cubicBezTo>
                  <a:cubicBezTo>
                    <a:pt x="1809530" y="67459"/>
                    <a:pt x="1811981" y="69424"/>
                    <a:pt x="1814674" y="70406"/>
                  </a:cubicBezTo>
                  <a:cubicBezTo>
                    <a:pt x="1818593" y="71881"/>
                    <a:pt x="1823003" y="80479"/>
                    <a:pt x="1825452" y="69178"/>
                  </a:cubicBezTo>
                  <a:cubicBezTo>
                    <a:pt x="1823982" y="68687"/>
                    <a:pt x="1822024" y="68687"/>
                    <a:pt x="1820799" y="67950"/>
                  </a:cubicBezTo>
                  <a:cubicBezTo>
                    <a:pt x="1818409" y="66475"/>
                    <a:pt x="1816298" y="63205"/>
                    <a:pt x="1813736" y="63735"/>
                  </a:cubicBezTo>
                  <a:close/>
                  <a:moveTo>
                    <a:pt x="108130" y="63735"/>
                  </a:moveTo>
                  <a:cubicBezTo>
                    <a:pt x="107275" y="63911"/>
                    <a:pt x="106371" y="64511"/>
                    <a:pt x="105392" y="65739"/>
                  </a:cubicBezTo>
                  <a:cubicBezTo>
                    <a:pt x="103924" y="67459"/>
                    <a:pt x="106371" y="69424"/>
                    <a:pt x="109066" y="70406"/>
                  </a:cubicBezTo>
                  <a:cubicBezTo>
                    <a:pt x="112985" y="71881"/>
                    <a:pt x="117393" y="80479"/>
                    <a:pt x="119844" y="69178"/>
                  </a:cubicBezTo>
                  <a:cubicBezTo>
                    <a:pt x="118374" y="68687"/>
                    <a:pt x="116416" y="68687"/>
                    <a:pt x="115189" y="67950"/>
                  </a:cubicBezTo>
                  <a:cubicBezTo>
                    <a:pt x="112803" y="66475"/>
                    <a:pt x="110689" y="63205"/>
                    <a:pt x="108130" y="63735"/>
                  </a:cubicBezTo>
                  <a:close/>
                  <a:moveTo>
                    <a:pt x="5803458" y="57080"/>
                  </a:moveTo>
                  <a:cubicBezTo>
                    <a:pt x="5802571" y="57632"/>
                    <a:pt x="5801774" y="58616"/>
                    <a:pt x="5801406" y="59596"/>
                  </a:cubicBezTo>
                  <a:cubicBezTo>
                    <a:pt x="5800427" y="62545"/>
                    <a:pt x="5803123" y="61317"/>
                    <a:pt x="5804102" y="61562"/>
                  </a:cubicBezTo>
                  <a:cubicBezTo>
                    <a:pt x="5808756" y="62054"/>
                    <a:pt x="5809980" y="65002"/>
                    <a:pt x="5809980" y="68933"/>
                  </a:cubicBezTo>
                  <a:cubicBezTo>
                    <a:pt x="5816103" y="62545"/>
                    <a:pt x="5809246" y="60089"/>
                    <a:pt x="5806061" y="57141"/>
                  </a:cubicBezTo>
                  <a:cubicBezTo>
                    <a:pt x="5805327" y="56404"/>
                    <a:pt x="5804345" y="56525"/>
                    <a:pt x="5803458" y="57080"/>
                  </a:cubicBezTo>
                  <a:close/>
                  <a:moveTo>
                    <a:pt x="4097850" y="57080"/>
                  </a:moveTo>
                  <a:cubicBezTo>
                    <a:pt x="4096962" y="57632"/>
                    <a:pt x="4096165" y="58616"/>
                    <a:pt x="4095799" y="59596"/>
                  </a:cubicBezTo>
                  <a:cubicBezTo>
                    <a:pt x="4094818" y="62545"/>
                    <a:pt x="4097515" y="61317"/>
                    <a:pt x="4098492" y="61562"/>
                  </a:cubicBezTo>
                  <a:cubicBezTo>
                    <a:pt x="4103147" y="62054"/>
                    <a:pt x="4104372" y="65002"/>
                    <a:pt x="4104372" y="68933"/>
                  </a:cubicBezTo>
                  <a:cubicBezTo>
                    <a:pt x="4110495" y="62545"/>
                    <a:pt x="4103638" y="60089"/>
                    <a:pt x="4100453" y="57141"/>
                  </a:cubicBezTo>
                  <a:cubicBezTo>
                    <a:pt x="4099719" y="56404"/>
                    <a:pt x="4098739" y="56525"/>
                    <a:pt x="4097850" y="57080"/>
                  </a:cubicBezTo>
                  <a:close/>
                  <a:moveTo>
                    <a:pt x="2388684" y="57080"/>
                  </a:moveTo>
                  <a:cubicBezTo>
                    <a:pt x="2387797" y="57632"/>
                    <a:pt x="2387002" y="58616"/>
                    <a:pt x="2386632" y="59596"/>
                  </a:cubicBezTo>
                  <a:cubicBezTo>
                    <a:pt x="2385653" y="62545"/>
                    <a:pt x="2388348" y="61317"/>
                    <a:pt x="2389327" y="61562"/>
                  </a:cubicBezTo>
                  <a:cubicBezTo>
                    <a:pt x="2393982" y="62054"/>
                    <a:pt x="2395207" y="65002"/>
                    <a:pt x="2395207" y="68933"/>
                  </a:cubicBezTo>
                  <a:cubicBezTo>
                    <a:pt x="2401329" y="62545"/>
                    <a:pt x="2394471" y="60089"/>
                    <a:pt x="2391287" y="57141"/>
                  </a:cubicBezTo>
                  <a:cubicBezTo>
                    <a:pt x="2390553" y="56404"/>
                    <a:pt x="2389572" y="56525"/>
                    <a:pt x="2388684" y="57080"/>
                  </a:cubicBezTo>
                  <a:close/>
                  <a:moveTo>
                    <a:pt x="683077" y="57080"/>
                  </a:moveTo>
                  <a:cubicBezTo>
                    <a:pt x="682187" y="57632"/>
                    <a:pt x="681392" y="58616"/>
                    <a:pt x="681024" y="59596"/>
                  </a:cubicBezTo>
                  <a:cubicBezTo>
                    <a:pt x="680045" y="62545"/>
                    <a:pt x="682741" y="61317"/>
                    <a:pt x="683720" y="61562"/>
                  </a:cubicBezTo>
                  <a:cubicBezTo>
                    <a:pt x="688376" y="62054"/>
                    <a:pt x="689598" y="65002"/>
                    <a:pt x="689598" y="68933"/>
                  </a:cubicBezTo>
                  <a:cubicBezTo>
                    <a:pt x="695722" y="62545"/>
                    <a:pt x="688865" y="60089"/>
                    <a:pt x="685681" y="57141"/>
                  </a:cubicBezTo>
                  <a:cubicBezTo>
                    <a:pt x="684945" y="56404"/>
                    <a:pt x="683964" y="56525"/>
                    <a:pt x="683077" y="57080"/>
                  </a:cubicBezTo>
                  <a:close/>
                  <a:moveTo>
                    <a:pt x="5235052" y="56865"/>
                  </a:moveTo>
                  <a:cubicBezTo>
                    <a:pt x="5233735" y="56834"/>
                    <a:pt x="5232387" y="57755"/>
                    <a:pt x="5230918" y="60089"/>
                  </a:cubicBezTo>
                  <a:cubicBezTo>
                    <a:pt x="5233122" y="63529"/>
                    <a:pt x="5240715" y="62545"/>
                    <a:pt x="5239981" y="68933"/>
                  </a:cubicBezTo>
                  <a:cubicBezTo>
                    <a:pt x="5245125" y="65247"/>
                    <a:pt x="5241696" y="62299"/>
                    <a:pt x="5239001" y="59351"/>
                  </a:cubicBezTo>
                  <a:cubicBezTo>
                    <a:pt x="5237654" y="57878"/>
                    <a:pt x="5236368" y="56895"/>
                    <a:pt x="5235052" y="56865"/>
                  </a:cubicBezTo>
                  <a:close/>
                  <a:moveTo>
                    <a:pt x="3529445" y="56865"/>
                  </a:moveTo>
                  <a:cubicBezTo>
                    <a:pt x="3528126" y="56834"/>
                    <a:pt x="3526779" y="57755"/>
                    <a:pt x="3525311" y="60089"/>
                  </a:cubicBezTo>
                  <a:cubicBezTo>
                    <a:pt x="3527515" y="63529"/>
                    <a:pt x="3535108" y="62545"/>
                    <a:pt x="3534374" y="68933"/>
                  </a:cubicBezTo>
                  <a:cubicBezTo>
                    <a:pt x="3539518" y="65247"/>
                    <a:pt x="3536090" y="62299"/>
                    <a:pt x="3533393" y="59351"/>
                  </a:cubicBezTo>
                  <a:cubicBezTo>
                    <a:pt x="3532045" y="57878"/>
                    <a:pt x="3530762" y="56895"/>
                    <a:pt x="3529445" y="56865"/>
                  </a:cubicBezTo>
                  <a:close/>
                  <a:moveTo>
                    <a:pt x="1820278" y="56865"/>
                  </a:moveTo>
                  <a:cubicBezTo>
                    <a:pt x="1818961" y="56834"/>
                    <a:pt x="1817614" y="57755"/>
                    <a:pt x="1816146" y="60089"/>
                  </a:cubicBezTo>
                  <a:cubicBezTo>
                    <a:pt x="1818350" y="63529"/>
                    <a:pt x="1825941" y="62545"/>
                    <a:pt x="1825209" y="68933"/>
                  </a:cubicBezTo>
                  <a:cubicBezTo>
                    <a:pt x="1830351" y="65247"/>
                    <a:pt x="1826923" y="62299"/>
                    <a:pt x="1824228" y="59351"/>
                  </a:cubicBezTo>
                  <a:cubicBezTo>
                    <a:pt x="1822881" y="57878"/>
                    <a:pt x="1821595" y="56895"/>
                    <a:pt x="1820278" y="56865"/>
                  </a:cubicBezTo>
                  <a:close/>
                  <a:moveTo>
                    <a:pt x="114670" y="56865"/>
                  </a:moveTo>
                  <a:cubicBezTo>
                    <a:pt x="113353" y="56834"/>
                    <a:pt x="112005" y="57755"/>
                    <a:pt x="110536" y="60089"/>
                  </a:cubicBezTo>
                  <a:cubicBezTo>
                    <a:pt x="112740" y="63529"/>
                    <a:pt x="120335" y="62545"/>
                    <a:pt x="119599" y="68933"/>
                  </a:cubicBezTo>
                  <a:cubicBezTo>
                    <a:pt x="124743" y="65247"/>
                    <a:pt x="121315" y="62299"/>
                    <a:pt x="118620" y="59351"/>
                  </a:cubicBezTo>
                  <a:cubicBezTo>
                    <a:pt x="117272" y="57878"/>
                    <a:pt x="115987" y="56895"/>
                    <a:pt x="114670" y="56865"/>
                  </a:cubicBezTo>
                  <a:close/>
                  <a:moveTo>
                    <a:pt x="6369447" y="54438"/>
                  </a:moveTo>
                  <a:cubicBezTo>
                    <a:pt x="6366997" y="54683"/>
                    <a:pt x="6369447" y="56895"/>
                    <a:pt x="6369690" y="57878"/>
                  </a:cubicBezTo>
                  <a:cubicBezTo>
                    <a:pt x="6370426" y="63774"/>
                    <a:pt x="6376060" y="61071"/>
                    <a:pt x="6379000" y="64757"/>
                  </a:cubicBezTo>
                  <a:cubicBezTo>
                    <a:pt x="6379000" y="62792"/>
                    <a:pt x="6379244" y="62299"/>
                    <a:pt x="6379000" y="62054"/>
                  </a:cubicBezTo>
                  <a:cubicBezTo>
                    <a:pt x="6376060" y="59107"/>
                    <a:pt x="6374347" y="53947"/>
                    <a:pt x="6369447" y="54438"/>
                  </a:cubicBezTo>
                  <a:close/>
                  <a:moveTo>
                    <a:pt x="4663839" y="54438"/>
                  </a:moveTo>
                  <a:cubicBezTo>
                    <a:pt x="4661389" y="54683"/>
                    <a:pt x="4663839" y="56895"/>
                    <a:pt x="4664084" y="57878"/>
                  </a:cubicBezTo>
                  <a:cubicBezTo>
                    <a:pt x="4664818" y="63774"/>
                    <a:pt x="4670453" y="61071"/>
                    <a:pt x="4673392" y="64757"/>
                  </a:cubicBezTo>
                  <a:cubicBezTo>
                    <a:pt x="4673392" y="62792"/>
                    <a:pt x="4673636" y="62299"/>
                    <a:pt x="4673392" y="62054"/>
                  </a:cubicBezTo>
                  <a:cubicBezTo>
                    <a:pt x="4670453" y="59107"/>
                    <a:pt x="4668737" y="53947"/>
                    <a:pt x="4663839" y="54438"/>
                  </a:cubicBezTo>
                  <a:close/>
                  <a:moveTo>
                    <a:pt x="2954673" y="54438"/>
                  </a:moveTo>
                  <a:cubicBezTo>
                    <a:pt x="2952223" y="54683"/>
                    <a:pt x="2954673" y="56895"/>
                    <a:pt x="2954919" y="57878"/>
                  </a:cubicBezTo>
                  <a:cubicBezTo>
                    <a:pt x="2955654" y="63774"/>
                    <a:pt x="2961289" y="61071"/>
                    <a:pt x="2964225" y="64757"/>
                  </a:cubicBezTo>
                  <a:cubicBezTo>
                    <a:pt x="2964225" y="62792"/>
                    <a:pt x="2964472" y="62299"/>
                    <a:pt x="2964225" y="62054"/>
                  </a:cubicBezTo>
                  <a:cubicBezTo>
                    <a:pt x="2961289" y="59107"/>
                    <a:pt x="2959572" y="53947"/>
                    <a:pt x="2954673" y="54438"/>
                  </a:cubicBezTo>
                  <a:close/>
                  <a:moveTo>
                    <a:pt x="1249065" y="54438"/>
                  </a:moveTo>
                  <a:cubicBezTo>
                    <a:pt x="1246615" y="54683"/>
                    <a:pt x="1249065" y="56895"/>
                    <a:pt x="1249310" y="57878"/>
                  </a:cubicBezTo>
                  <a:cubicBezTo>
                    <a:pt x="1250044" y="63774"/>
                    <a:pt x="1255679" y="61071"/>
                    <a:pt x="1258617" y="64757"/>
                  </a:cubicBezTo>
                  <a:cubicBezTo>
                    <a:pt x="1258617" y="62792"/>
                    <a:pt x="1258864" y="62299"/>
                    <a:pt x="1258617" y="62054"/>
                  </a:cubicBezTo>
                  <a:cubicBezTo>
                    <a:pt x="1255679" y="59107"/>
                    <a:pt x="1253964" y="53947"/>
                    <a:pt x="1249065" y="54438"/>
                  </a:cubicBezTo>
                  <a:close/>
                  <a:moveTo>
                    <a:pt x="5218181" y="41908"/>
                  </a:moveTo>
                  <a:cubicBezTo>
                    <a:pt x="5217935" y="47804"/>
                    <a:pt x="5221856" y="48787"/>
                    <a:pt x="5224060" y="51490"/>
                  </a:cubicBezTo>
                  <a:cubicBezTo>
                    <a:pt x="5227487" y="44120"/>
                    <a:pt x="5221856" y="44611"/>
                    <a:pt x="5218181" y="41908"/>
                  </a:cubicBezTo>
                  <a:close/>
                  <a:moveTo>
                    <a:pt x="3512574" y="41908"/>
                  </a:moveTo>
                  <a:cubicBezTo>
                    <a:pt x="3512328" y="47804"/>
                    <a:pt x="3516246" y="48787"/>
                    <a:pt x="3518452" y="51490"/>
                  </a:cubicBezTo>
                  <a:cubicBezTo>
                    <a:pt x="3521880" y="44120"/>
                    <a:pt x="3516246" y="44611"/>
                    <a:pt x="3512574" y="41908"/>
                  </a:cubicBezTo>
                  <a:close/>
                  <a:moveTo>
                    <a:pt x="1803407" y="41908"/>
                  </a:moveTo>
                  <a:cubicBezTo>
                    <a:pt x="1803162" y="47804"/>
                    <a:pt x="1807081" y="48787"/>
                    <a:pt x="1809285" y="51490"/>
                  </a:cubicBezTo>
                  <a:cubicBezTo>
                    <a:pt x="1812715" y="44120"/>
                    <a:pt x="1807081" y="44611"/>
                    <a:pt x="1803407" y="41908"/>
                  </a:cubicBezTo>
                  <a:close/>
                  <a:moveTo>
                    <a:pt x="97799" y="41908"/>
                  </a:moveTo>
                  <a:cubicBezTo>
                    <a:pt x="97555" y="47804"/>
                    <a:pt x="101472" y="48787"/>
                    <a:pt x="103678" y="51490"/>
                  </a:cubicBezTo>
                  <a:cubicBezTo>
                    <a:pt x="107107" y="44120"/>
                    <a:pt x="101472" y="44611"/>
                    <a:pt x="97799" y="41908"/>
                  </a:cubicBezTo>
                  <a:close/>
                  <a:moveTo>
                    <a:pt x="6355730" y="41664"/>
                  </a:moveTo>
                  <a:cubicBezTo>
                    <a:pt x="6354505" y="46823"/>
                    <a:pt x="6358668" y="48296"/>
                    <a:pt x="6361608" y="51490"/>
                  </a:cubicBezTo>
                  <a:cubicBezTo>
                    <a:pt x="6365527" y="43874"/>
                    <a:pt x="6358425" y="44120"/>
                    <a:pt x="6355730" y="41664"/>
                  </a:cubicBezTo>
                  <a:close/>
                  <a:moveTo>
                    <a:pt x="4650122" y="41664"/>
                  </a:moveTo>
                  <a:cubicBezTo>
                    <a:pt x="4648895" y="46823"/>
                    <a:pt x="4653060" y="48296"/>
                    <a:pt x="4656000" y="51490"/>
                  </a:cubicBezTo>
                  <a:cubicBezTo>
                    <a:pt x="4659919" y="43874"/>
                    <a:pt x="4652816" y="44120"/>
                    <a:pt x="4650122" y="41664"/>
                  </a:cubicBezTo>
                  <a:close/>
                  <a:moveTo>
                    <a:pt x="2940956" y="41664"/>
                  </a:moveTo>
                  <a:cubicBezTo>
                    <a:pt x="2939730" y="46823"/>
                    <a:pt x="2943896" y="48296"/>
                    <a:pt x="2946835" y="51490"/>
                  </a:cubicBezTo>
                  <a:cubicBezTo>
                    <a:pt x="2950753" y="43874"/>
                    <a:pt x="2943651" y="44120"/>
                    <a:pt x="2940956" y="41664"/>
                  </a:cubicBezTo>
                  <a:close/>
                  <a:moveTo>
                    <a:pt x="1235348" y="41664"/>
                  </a:moveTo>
                  <a:cubicBezTo>
                    <a:pt x="1234123" y="46823"/>
                    <a:pt x="1238288" y="48296"/>
                    <a:pt x="1241226" y="51490"/>
                  </a:cubicBezTo>
                  <a:cubicBezTo>
                    <a:pt x="1245146" y="43874"/>
                    <a:pt x="1238043" y="44120"/>
                    <a:pt x="1235348" y="41664"/>
                  </a:cubicBezTo>
                  <a:close/>
                  <a:moveTo>
                    <a:pt x="6636782" y="36947"/>
                  </a:moveTo>
                  <a:lnTo>
                    <a:pt x="6636933" y="36995"/>
                  </a:lnTo>
                  <a:cubicBezTo>
                    <a:pt x="6636933" y="36995"/>
                    <a:pt x="6636687" y="37241"/>
                    <a:pt x="6636687" y="36995"/>
                  </a:cubicBezTo>
                  <a:close/>
                  <a:moveTo>
                    <a:pt x="3219377" y="32345"/>
                  </a:moveTo>
                  <a:lnTo>
                    <a:pt x="3221620" y="34440"/>
                  </a:lnTo>
                  <a:lnTo>
                    <a:pt x="3221536" y="33617"/>
                  </a:lnTo>
                  <a:close/>
                  <a:moveTo>
                    <a:pt x="6059340" y="30116"/>
                  </a:moveTo>
                  <a:cubicBezTo>
                    <a:pt x="6062279" y="32573"/>
                    <a:pt x="6063014" y="36504"/>
                    <a:pt x="6066932" y="35276"/>
                  </a:cubicBezTo>
                  <a:cubicBezTo>
                    <a:pt x="6067423" y="35031"/>
                    <a:pt x="6067912" y="34047"/>
                    <a:pt x="6068403" y="33310"/>
                  </a:cubicBezTo>
                  <a:cubicBezTo>
                    <a:pt x="6065953" y="32082"/>
                    <a:pt x="6064238" y="29379"/>
                    <a:pt x="6059340" y="30116"/>
                  </a:cubicBezTo>
                  <a:close/>
                  <a:moveTo>
                    <a:pt x="4353731" y="30116"/>
                  </a:moveTo>
                  <a:cubicBezTo>
                    <a:pt x="4356671" y="32573"/>
                    <a:pt x="4357407" y="36504"/>
                    <a:pt x="4361325" y="35276"/>
                  </a:cubicBezTo>
                  <a:cubicBezTo>
                    <a:pt x="4361816" y="35031"/>
                    <a:pt x="4362304" y="34047"/>
                    <a:pt x="4362795" y="33310"/>
                  </a:cubicBezTo>
                  <a:cubicBezTo>
                    <a:pt x="4360345" y="32082"/>
                    <a:pt x="4358632" y="29379"/>
                    <a:pt x="4353731" y="30116"/>
                  </a:cubicBezTo>
                  <a:close/>
                  <a:moveTo>
                    <a:pt x="2644566" y="30116"/>
                  </a:moveTo>
                  <a:cubicBezTo>
                    <a:pt x="2647504" y="32573"/>
                    <a:pt x="2648240" y="36504"/>
                    <a:pt x="2652161" y="35276"/>
                  </a:cubicBezTo>
                  <a:cubicBezTo>
                    <a:pt x="2652648" y="35031"/>
                    <a:pt x="2653139" y="34047"/>
                    <a:pt x="2653631" y="33310"/>
                  </a:cubicBezTo>
                  <a:cubicBezTo>
                    <a:pt x="2651179" y="32082"/>
                    <a:pt x="2649465" y="29379"/>
                    <a:pt x="2644566" y="30116"/>
                  </a:cubicBezTo>
                  <a:close/>
                  <a:moveTo>
                    <a:pt x="938957" y="30116"/>
                  </a:moveTo>
                  <a:cubicBezTo>
                    <a:pt x="941898" y="32573"/>
                    <a:pt x="942632" y="36504"/>
                    <a:pt x="946551" y="35276"/>
                  </a:cubicBezTo>
                  <a:cubicBezTo>
                    <a:pt x="947042" y="35031"/>
                    <a:pt x="947532" y="34047"/>
                    <a:pt x="948021" y="33310"/>
                  </a:cubicBezTo>
                  <a:cubicBezTo>
                    <a:pt x="945572" y="32082"/>
                    <a:pt x="943858" y="29379"/>
                    <a:pt x="938957" y="30116"/>
                  </a:cubicBezTo>
                  <a:close/>
                  <a:moveTo>
                    <a:pt x="4922921" y="29921"/>
                  </a:moveTo>
                  <a:lnTo>
                    <a:pt x="4923410" y="30875"/>
                  </a:lnTo>
                  <a:lnTo>
                    <a:pt x="4928651" y="35767"/>
                  </a:lnTo>
                  <a:cubicBezTo>
                    <a:pt x="4929140" y="35767"/>
                    <a:pt x="4930365" y="34538"/>
                    <a:pt x="4930119" y="34047"/>
                  </a:cubicBezTo>
                  <a:close/>
                  <a:moveTo>
                    <a:pt x="1508146" y="29921"/>
                  </a:moveTo>
                  <a:lnTo>
                    <a:pt x="1508637" y="30875"/>
                  </a:lnTo>
                  <a:lnTo>
                    <a:pt x="1513876" y="35767"/>
                  </a:lnTo>
                  <a:cubicBezTo>
                    <a:pt x="1514366" y="35767"/>
                    <a:pt x="1515591" y="34538"/>
                    <a:pt x="1515346" y="34047"/>
                  </a:cubicBezTo>
                  <a:close/>
                  <a:moveTo>
                    <a:pt x="5311017" y="29871"/>
                  </a:moveTo>
                  <a:cubicBezTo>
                    <a:pt x="5310526" y="29625"/>
                    <a:pt x="5308813" y="30853"/>
                    <a:pt x="5308813" y="31591"/>
                  </a:cubicBezTo>
                  <a:cubicBezTo>
                    <a:pt x="5308322" y="36012"/>
                    <a:pt x="5313711" y="33310"/>
                    <a:pt x="5314446" y="36258"/>
                  </a:cubicBezTo>
                  <a:cubicBezTo>
                    <a:pt x="5315916" y="31836"/>
                    <a:pt x="5313466" y="30609"/>
                    <a:pt x="5311017" y="29871"/>
                  </a:cubicBezTo>
                  <a:close/>
                  <a:moveTo>
                    <a:pt x="3605409" y="29871"/>
                  </a:moveTo>
                  <a:cubicBezTo>
                    <a:pt x="3604920" y="29625"/>
                    <a:pt x="3603205" y="30853"/>
                    <a:pt x="3603205" y="31591"/>
                  </a:cubicBezTo>
                  <a:cubicBezTo>
                    <a:pt x="3602714" y="36012"/>
                    <a:pt x="3608103" y="33310"/>
                    <a:pt x="3608837" y="36258"/>
                  </a:cubicBezTo>
                  <a:cubicBezTo>
                    <a:pt x="3610307" y="31836"/>
                    <a:pt x="3607858" y="30609"/>
                    <a:pt x="3605409" y="29871"/>
                  </a:cubicBezTo>
                  <a:close/>
                  <a:moveTo>
                    <a:pt x="1896244" y="29871"/>
                  </a:moveTo>
                  <a:cubicBezTo>
                    <a:pt x="1895755" y="29625"/>
                    <a:pt x="1894039" y="30853"/>
                    <a:pt x="1894039" y="31591"/>
                  </a:cubicBezTo>
                  <a:cubicBezTo>
                    <a:pt x="1893549" y="36012"/>
                    <a:pt x="1898936" y="33310"/>
                    <a:pt x="1899672" y="36258"/>
                  </a:cubicBezTo>
                  <a:cubicBezTo>
                    <a:pt x="1901142" y="31836"/>
                    <a:pt x="1898693" y="30609"/>
                    <a:pt x="1896244" y="29871"/>
                  </a:cubicBezTo>
                  <a:close/>
                  <a:moveTo>
                    <a:pt x="190635" y="29871"/>
                  </a:moveTo>
                  <a:cubicBezTo>
                    <a:pt x="190146" y="29625"/>
                    <a:pt x="188431" y="30853"/>
                    <a:pt x="188431" y="31591"/>
                  </a:cubicBezTo>
                  <a:cubicBezTo>
                    <a:pt x="187940" y="36012"/>
                    <a:pt x="193330" y="33310"/>
                    <a:pt x="194064" y="36258"/>
                  </a:cubicBezTo>
                  <a:cubicBezTo>
                    <a:pt x="195534" y="31836"/>
                    <a:pt x="193084" y="30609"/>
                    <a:pt x="190635" y="29871"/>
                  </a:cubicBezTo>
                  <a:close/>
                  <a:moveTo>
                    <a:pt x="5880526" y="29870"/>
                  </a:moveTo>
                  <a:cubicBezTo>
                    <a:pt x="5880037" y="29870"/>
                    <a:pt x="5878812" y="31591"/>
                    <a:pt x="5878812" y="32082"/>
                  </a:cubicBezTo>
                  <a:cubicBezTo>
                    <a:pt x="5879303" y="35521"/>
                    <a:pt x="5882975" y="34538"/>
                    <a:pt x="5885915" y="36995"/>
                  </a:cubicBezTo>
                  <a:cubicBezTo>
                    <a:pt x="5885181" y="31836"/>
                    <a:pt x="5883466" y="29870"/>
                    <a:pt x="5880526" y="29870"/>
                  </a:cubicBezTo>
                  <a:close/>
                  <a:moveTo>
                    <a:pt x="4174917" y="29870"/>
                  </a:moveTo>
                  <a:cubicBezTo>
                    <a:pt x="4174429" y="29870"/>
                    <a:pt x="4173204" y="31591"/>
                    <a:pt x="4173204" y="32082"/>
                  </a:cubicBezTo>
                  <a:cubicBezTo>
                    <a:pt x="4173693" y="35521"/>
                    <a:pt x="4177367" y="34538"/>
                    <a:pt x="4180307" y="36995"/>
                  </a:cubicBezTo>
                  <a:cubicBezTo>
                    <a:pt x="4179573" y="31836"/>
                    <a:pt x="4177857" y="29870"/>
                    <a:pt x="4174917" y="29870"/>
                  </a:cubicBezTo>
                  <a:close/>
                  <a:moveTo>
                    <a:pt x="2465750" y="29870"/>
                  </a:moveTo>
                  <a:cubicBezTo>
                    <a:pt x="2465263" y="29870"/>
                    <a:pt x="2464039" y="31591"/>
                    <a:pt x="2464039" y="32082"/>
                  </a:cubicBezTo>
                  <a:cubicBezTo>
                    <a:pt x="2464528" y="35521"/>
                    <a:pt x="2468201" y="34538"/>
                    <a:pt x="2471142" y="36995"/>
                  </a:cubicBezTo>
                  <a:cubicBezTo>
                    <a:pt x="2470407" y="31836"/>
                    <a:pt x="2468692" y="29870"/>
                    <a:pt x="2465750" y="29870"/>
                  </a:cubicBezTo>
                  <a:close/>
                  <a:moveTo>
                    <a:pt x="760144" y="29870"/>
                  </a:moveTo>
                  <a:cubicBezTo>
                    <a:pt x="759655" y="29870"/>
                    <a:pt x="758430" y="31591"/>
                    <a:pt x="758430" y="32082"/>
                  </a:cubicBezTo>
                  <a:cubicBezTo>
                    <a:pt x="758919" y="35521"/>
                    <a:pt x="762593" y="34538"/>
                    <a:pt x="765535" y="36995"/>
                  </a:cubicBezTo>
                  <a:cubicBezTo>
                    <a:pt x="764799" y="31836"/>
                    <a:pt x="763083" y="29870"/>
                    <a:pt x="760144" y="29870"/>
                  </a:cubicBezTo>
                  <a:close/>
                  <a:moveTo>
                    <a:pt x="5489095" y="29134"/>
                  </a:moveTo>
                  <a:cubicBezTo>
                    <a:pt x="5491544" y="33065"/>
                    <a:pt x="5492770" y="35767"/>
                    <a:pt x="5496200" y="35767"/>
                  </a:cubicBezTo>
                  <a:cubicBezTo>
                    <a:pt x="5496690" y="35767"/>
                    <a:pt x="5497914" y="34538"/>
                    <a:pt x="5497670" y="34047"/>
                  </a:cubicBezTo>
                  <a:cubicBezTo>
                    <a:pt x="5496690" y="31098"/>
                    <a:pt x="5493748" y="30607"/>
                    <a:pt x="5489095" y="29134"/>
                  </a:cubicBezTo>
                  <a:close/>
                  <a:moveTo>
                    <a:pt x="3783488" y="29134"/>
                  </a:moveTo>
                  <a:cubicBezTo>
                    <a:pt x="3785938" y="33065"/>
                    <a:pt x="3787160" y="35767"/>
                    <a:pt x="3790593" y="35767"/>
                  </a:cubicBezTo>
                  <a:cubicBezTo>
                    <a:pt x="3791081" y="35767"/>
                    <a:pt x="3792308" y="34538"/>
                    <a:pt x="3792061" y="34047"/>
                  </a:cubicBezTo>
                  <a:cubicBezTo>
                    <a:pt x="3791081" y="31098"/>
                    <a:pt x="3788141" y="30607"/>
                    <a:pt x="3783488" y="29134"/>
                  </a:cubicBezTo>
                  <a:close/>
                  <a:moveTo>
                    <a:pt x="2074321" y="29134"/>
                  </a:moveTo>
                  <a:cubicBezTo>
                    <a:pt x="2076773" y="33065"/>
                    <a:pt x="2077995" y="35767"/>
                    <a:pt x="2081426" y="35767"/>
                  </a:cubicBezTo>
                  <a:cubicBezTo>
                    <a:pt x="2081916" y="35767"/>
                    <a:pt x="2083139" y="34538"/>
                    <a:pt x="2082896" y="34047"/>
                  </a:cubicBezTo>
                  <a:cubicBezTo>
                    <a:pt x="2081916" y="31098"/>
                    <a:pt x="2078976" y="30607"/>
                    <a:pt x="2074321" y="29134"/>
                  </a:cubicBezTo>
                  <a:close/>
                  <a:moveTo>
                    <a:pt x="368713" y="29134"/>
                  </a:moveTo>
                  <a:cubicBezTo>
                    <a:pt x="371164" y="33065"/>
                    <a:pt x="372389" y="35767"/>
                    <a:pt x="375818" y="35767"/>
                  </a:cubicBezTo>
                  <a:cubicBezTo>
                    <a:pt x="376308" y="35767"/>
                    <a:pt x="377533" y="34538"/>
                    <a:pt x="377287" y="34047"/>
                  </a:cubicBezTo>
                  <a:cubicBezTo>
                    <a:pt x="376308" y="31098"/>
                    <a:pt x="373368" y="30607"/>
                    <a:pt x="368713" y="29134"/>
                  </a:cubicBezTo>
                  <a:close/>
                  <a:moveTo>
                    <a:pt x="6627869" y="28643"/>
                  </a:moveTo>
                  <a:cubicBezTo>
                    <a:pt x="6628726" y="31591"/>
                    <a:pt x="6629768" y="33740"/>
                    <a:pt x="6631206" y="35121"/>
                  </a:cubicBezTo>
                  <a:lnTo>
                    <a:pt x="6636651" y="36903"/>
                  </a:lnTo>
                  <a:lnTo>
                    <a:pt x="6636687" y="37241"/>
                  </a:lnTo>
                  <a:lnTo>
                    <a:pt x="6636933" y="36995"/>
                  </a:lnTo>
                  <a:cubicBezTo>
                    <a:pt x="6636933" y="39207"/>
                    <a:pt x="6636442" y="42399"/>
                    <a:pt x="6640115" y="41417"/>
                  </a:cubicBezTo>
                  <a:cubicBezTo>
                    <a:pt x="6642321" y="40926"/>
                    <a:pt x="6642321" y="37979"/>
                    <a:pt x="6641342" y="36258"/>
                  </a:cubicBezTo>
                  <a:cubicBezTo>
                    <a:pt x="6640484" y="34906"/>
                    <a:pt x="6639749" y="35213"/>
                    <a:pt x="6639014" y="35798"/>
                  </a:cubicBezTo>
                  <a:lnTo>
                    <a:pt x="6636782" y="36947"/>
                  </a:lnTo>
                  <a:lnTo>
                    <a:pt x="6636651" y="36903"/>
                  </a:lnTo>
                  <a:lnTo>
                    <a:pt x="6636308" y="33617"/>
                  </a:lnTo>
                  <a:cubicBezTo>
                    <a:pt x="6634941" y="30992"/>
                    <a:pt x="6630993" y="30853"/>
                    <a:pt x="6627869" y="28643"/>
                  </a:cubicBezTo>
                  <a:close/>
                  <a:moveTo>
                    <a:pt x="4912249" y="19625"/>
                  </a:moveTo>
                  <a:lnTo>
                    <a:pt x="4913142" y="21825"/>
                  </a:lnTo>
                  <a:lnTo>
                    <a:pt x="4913172" y="21844"/>
                  </a:lnTo>
                  <a:lnTo>
                    <a:pt x="4912706" y="20112"/>
                  </a:lnTo>
                  <a:close/>
                  <a:moveTo>
                    <a:pt x="1497475" y="19625"/>
                  </a:moveTo>
                  <a:lnTo>
                    <a:pt x="1498368" y="21825"/>
                  </a:lnTo>
                  <a:lnTo>
                    <a:pt x="1498399" y="21844"/>
                  </a:lnTo>
                  <a:lnTo>
                    <a:pt x="1497932" y="20112"/>
                  </a:lnTo>
                  <a:close/>
                  <a:moveTo>
                    <a:pt x="5171580" y="15468"/>
                  </a:moveTo>
                  <a:cubicBezTo>
                    <a:pt x="5167599" y="15255"/>
                    <a:pt x="5163435" y="17956"/>
                    <a:pt x="5158413" y="23484"/>
                  </a:cubicBezTo>
                  <a:lnTo>
                    <a:pt x="5136904" y="45394"/>
                  </a:lnTo>
                  <a:lnTo>
                    <a:pt x="5136836" y="45593"/>
                  </a:lnTo>
                  <a:lnTo>
                    <a:pt x="5121778" y="64756"/>
                  </a:lnTo>
                  <a:lnTo>
                    <a:pt x="5127489" y="64756"/>
                  </a:lnTo>
                  <a:lnTo>
                    <a:pt x="5131020" y="63897"/>
                  </a:lnTo>
                  <a:cubicBezTo>
                    <a:pt x="5134510" y="63774"/>
                    <a:pt x="5137938" y="64020"/>
                    <a:pt x="5141246" y="63529"/>
                  </a:cubicBezTo>
                  <a:lnTo>
                    <a:pt x="5142415" y="64756"/>
                  </a:lnTo>
                  <a:lnTo>
                    <a:pt x="5221609" y="64756"/>
                  </a:lnTo>
                  <a:cubicBezTo>
                    <a:pt x="5208628" y="50507"/>
                    <a:pt x="5193931" y="39944"/>
                    <a:pt x="5183643" y="24957"/>
                  </a:cubicBezTo>
                  <a:cubicBezTo>
                    <a:pt x="5179357" y="18815"/>
                    <a:pt x="5175559" y="15683"/>
                    <a:pt x="5171580" y="15468"/>
                  </a:cubicBezTo>
                  <a:close/>
                  <a:moveTo>
                    <a:pt x="3465971" y="15468"/>
                  </a:moveTo>
                  <a:cubicBezTo>
                    <a:pt x="3461991" y="15255"/>
                    <a:pt x="3457826" y="17956"/>
                    <a:pt x="3452805" y="23484"/>
                  </a:cubicBezTo>
                  <a:cubicBezTo>
                    <a:pt x="3443006" y="34538"/>
                    <a:pt x="3432229" y="44611"/>
                    <a:pt x="3421696" y="55175"/>
                  </a:cubicBezTo>
                  <a:cubicBezTo>
                    <a:pt x="3419002" y="57878"/>
                    <a:pt x="3416552" y="60826"/>
                    <a:pt x="3413123" y="64756"/>
                  </a:cubicBezTo>
                  <a:lnTo>
                    <a:pt x="3423408" y="64756"/>
                  </a:lnTo>
                  <a:lnTo>
                    <a:pt x="3432081" y="63529"/>
                  </a:lnTo>
                  <a:lnTo>
                    <a:pt x="3433250" y="64756"/>
                  </a:lnTo>
                  <a:lnTo>
                    <a:pt x="3516002" y="64756"/>
                  </a:lnTo>
                  <a:cubicBezTo>
                    <a:pt x="3503020" y="50507"/>
                    <a:pt x="3488322" y="39944"/>
                    <a:pt x="3478034" y="24957"/>
                  </a:cubicBezTo>
                  <a:cubicBezTo>
                    <a:pt x="3473747" y="18815"/>
                    <a:pt x="3469950" y="15683"/>
                    <a:pt x="3465971" y="15468"/>
                  </a:cubicBezTo>
                  <a:close/>
                  <a:moveTo>
                    <a:pt x="1756805" y="15468"/>
                  </a:moveTo>
                  <a:cubicBezTo>
                    <a:pt x="1752826" y="15255"/>
                    <a:pt x="1748661" y="17956"/>
                    <a:pt x="1743640" y="23484"/>
                  </a:cubicBezTo>
                  <a:lnTo>
                    <a:pt x="1722133" y="45394"/>
                  </a:lnTo>
                  <a:lnTo>
                    <a:pt x="1722065" y="45593"/>
                  </a:lnTo>
                  <a:lnTo>
                    <a:pt x="1707003" y="64756"/>
                  </a:lnTo>
                  <a:lnTo>
                    <a:pt x="1712716" y="64756"/>
                  </a:lnTo>
                  <a:lnTo>
                    <a:pt x="1716247" y="63897"/>
                  </a:lnTo>
                  <a:cubicBezTo>
                    <a:pt x="1719737" y="63774"/>
                    <a:pt x="1723165" y="64020"/>
                    <a:pt x="1726471" y="63529"/>
                  </a:cubicBezTo>
                  <a:lnTo>
                    <a:pt x="1727642" y="64756"/>
                  </a:lnTo>
                  <a:lnTo>
                    <a:pt x="1806837" y="64756"/>
                  </a:lnTo>
                  <a:cubicBezTo>
                    <a:pt x="1793855" y="50507"/>
                    <a:pt x="1779157" y="39944"/>
                    <a:pt x="1768869" y="24957"/>
                  </a:cubicBezTo>
                  <a:cubicBezTo>
                    <a:pt x="1764582" y="18815"/>
                    <a:pt x="1760787" y="15683"/>
                    <a:pt x="1756805" y="15468"/>
                  </a:cubicBezTo>
                  <a:close/>
                  <a:moveTo>
                    <a:pt x="51198" y="15468"/>
                  </a:moveTo>
                  <a:cubicBezTo>
                    <a:pt x="47217" y="15255"/>
                    <a:pt x="43053" y="17956"/>
                    <a:pt x="38031" y="23484"/>
                  </a:cubicBezTo>
                  <a:lnTo>
                    <a:pt x="18625" y="43252"/>
                  </a:lnTo>
                  <a:lnTo>
                    <a:pt x="17832" y="45593"/>
                  </a:lnTo>
                  <a:lnTo>
                    <a:pt x="2772" y="64756"/>
                  </a:lnTo>
                  <a:lnTo>
                    <a:pt x="13568" y="64756"/>
                  </a:lnTo>
                  <a:lnTo>
                    <a:pt x="22241" y="63529"/>
                  </a:lnTo>
                  <a:lnTo>
                    <a:pt x="23411" y="64756"/>
                  </a:lnTo>
                  <a:lnTo>
                    <a:pt x="101229" y="64756"/>
                  </a:lnTo>
                  <a:cubicBezTo>
                    <a:pt x="88246" y="50507"/>
                    <a:pt x="73549" y="39944"/>
                    <a:pt x="63260" y="24957"/>
                  </a:cubicBezTo>
                  <a:cubicBezTo>
                    <a:pt x="58973" y="18815"/>
                    <a:pt x="55177" y="15683"/>
                    <a:pt x="51198" y="15468"/>
                  </a:cubicBezTo>
                  <a:close/>
                  <a:moveTo>
                    <a:pt x="6311148" y="15130"/>
                  </a:moveTo>
                  <a:cubicBezTo>
                    <a:pt x="6293757" y="32573"/>
                    <a:pt x="6276856" y="49525"/>
                    <a:pt x="6261667" y="64756"/>
                  </a:cubicBezTo>
                  <a:cubicBezTo>
                    <a:pt x="6291797" y="64756"/>
                    <a:pt x="6325112" y="64756"/>
                    <a:pt x="6358425" y="64756"/>
                  </a:cubicBezTo>
                  <a:cubicBezTo>
                    <a:pt x="6341278" y="47068"/>
                    <a:pt x="6324866" y="29625"/>
                    <a:pt x="6311148" y="15130"/>
                  </a:cubicBezTo>
                  <a:close/>
                  <a:moveTo>
                    <a:pt x="4605540" y="15130"/>
                  </a:moveTo>
                  <a:cubicBezTo>
                    <a:pt x="4588149" y="32573"/>
                    <a:pt x="4571247" y="49525"/>
                    <a:pt x="4556060" y="64756"/>
                  </a:cubicBezTo>
                  <a:cubicBezTo>
                    <a:pt x="4586189" y="64756"/>
                    <a:pt x="4619504" y="64756"/>
                    <a:pt x="4652816" y="64756"/>
                  </a:cubicBezTo>
                  <a:cubicBezTo>
                    <a:pt x="4635669" y="47068"/>
                    <a:pt x="4619256" y="29625"/>
                    <a:pt x="4605540" y="15130"/>
                  </a:cubicBezTo>
                  <a:close/>
                  <a:moveTo>
                    <a:pt x="2896374" y="15130"/>
                  </a:moveTo>
                  <a:cubicBezTo>
                    <a:pt x="2878984" y="32573"/>
                    <a:pt x="2862082" y="49525"/>
                    <a:pt x="2846893" y="64756"/>
                  </a:cubicBezTo>
                  <a:cubicBezTo>
                    <a:pt x="2877025" y="64756"/>
                    <a:pt x="2910338" y="64756"/>
                    <a:pt x="2943651" y="64756"/>
                  </a:cubicBezTo>
                  <a:cubicBezTo>
                    <a:pt x="2926504" y="47068"/>
                    <a:pt x="2910092" y="29625"/>
                    <a:pt x="2896374" y="15130"/>
                  </a:cubicBezTo>
                  <a:close/>
                  <a:moveTo>
                    <a:pt x="1190766" y="15130"/>
                  </a:moveTo>
                  <a:cubicBezTo>
                    <a:pt x="1173375" y="32573"/>
                    <a:pt x="1156474" y="49525"/>
                    <a:pt x="1141287" y="64756"/>
                  </a:cubicBezTo>
                  <a:cubicBezTo>
                    <a:pt x="1171415" y="64756"/>
                    <a:pt x="1204730" y="64756"/>
                    <a:pt x="1238043" y="64756"/>
                  </a:cubicBezTo>
                  <a:cubicBezTo>
                    <a:pt x="1220896" y="47068"/>
                    <a:pt x="1204484" y="29625"/>
                    <a:pt x="1190766" y="15130"/>
                  </a:cubicBezTo>
                  <a:close/>
                  <a:moveTo>
                    <a:pt x="5591792" y="14547"/>
                  </a:moveTo>
                  <a:cubicBezTo>
                    <a:pt x="5590628" y="14394"/>
                    <a:pt x="5589281" y="14639"/>
                    <a:pt x="5588302" y="14639"/>
                  </a:cubicBezTo>
                  <a:cubicBezTo>
                    <a:pt x="5571645" y="15376"/>
                    <a:pt x="5554987" y="17342"/>
                    <a:pt x="5538576" y="16605"/>
                  </a:cubicBezTo>
                  <a:cubicBezTo>
                    <a:pt x="5524368" y="16114"/>
                    <a:pt x="5510161" y="14394"/>
                    <a:pt x="5495708" y="14885"/>
                  </a:cubicBezTo>
                  <a:cubicBezTo>
                    <a:pt x="5507957" y="33801"/>
                    <a:pt x="5527797" y="45102"/>
                    <a:pt x="5540779" y="62792"/>
                  </a:cubicBezTo>
                  <a:cubicBezTo>
                    <a:pt x="5544210" y="67459"/>
                    <a:pt x="5546903" y="66230"/>
                    <a:pt x="5550577" y="62545"/>
                  </a:cubicBezTo>
                  <a:cubicBezTo>
                    <a:pt x="5564050" y="48787"/>
                    <a:pt x="5577523" y="35276"/>
                    <a:pt x="5591240" y="21764"/>
                  </a:cubicBezTo>
                  <a:cubicBezTo>
                    <a:pt x="5592465" y="20536"/>
                    <a:pt x="5594425" y="18324"/>
                    <a:pt x="5594179" y="16851"/>
                  </a:cubicBezTo>
                  <a:cubicBezTo>
                    <a:pt x="5593934" y="15255"/>
                    <a:pt x="5592955" y="14700"/>
                    <a:pt x="5591792" y="14547"/>
                  </a:cubicBezTo>
                  <a:close/>
                  <a:moveTo>
                    <a:pt x="3886183" y="14547"/>
                  </a:moveTo>
                  <a:cubicBezTo>
                    <a:pt x="3885018" y="14394"/>
                    <a:pt x="3883672" y="14639"/>
                    <a:pt x="3882693" y="14639"/>
                  </a:cubicBezTo>
                  <a:cubicBezTo>
                    <a:pt x="3866035" y="15376"/>
                    <a:pt x="3849380" y="17342"/>
                    <a:pt x="3832967" y="16605"/>
                  </a:cubicBezTo>
                  <a:cubicBezTo>
                    <a:pt x="3818762" y="16114"/>
                    <a:pt x="3804555" y="14394"/>
                    <a:pt x="3790102" y="14885"/>
                  </a:cubicBezTo>
                  <a:cubicBezTo>
                    <a:pt x="3802349" y="33801"/>
                    <a:pt x="3822190" y="45102"/>
                    <a:pt x="3835173" y="62792"/>
                  </a:cubicBezTo>
                  <a:cubicBezTo>
                    <a:pt x="3838602" y="67459"/>
                    <a:pt x="3841296" y="66230"/>
                    <a:pt x="3844970" y="62545"/>
                  </a:cubicBezTo>
                  <a:cubicBezTo>
                    <a:pt x="3858443" y="48787"/>
                    <a:pt x="3871914" y="35276"/>
                    <a:pt x="3885631" y="21764"/>
                  </a:cubicBezTo>
                  <a:cubicBezTo>
                    <a:pt x="3886856" y="20536"/>
                    <a:pt x="3888816" y="18324"/>
                    <a:pt x="3888573" y="16851"/>
                  </a:cubicBezTo>
                  <a:cubicBezTo>
                    <a:pt x="3888326" y="15255"/>
                    <a:pt x="3887346" y="14700"/>
                    <a:pt x="3886183" y="14547"/>
                  </a:cubicBezTo>
                  <a:close/>
                  <a:moveTo>
                    <a:pt x="2177018" y="14547"/>
                  </a:moveTo>
                  <a:cubicBezTo>
                    <a:pt x="2175853" y="14394"/>
                    <a:pt x="2174507" y="14639"/>
                    <a:pt x="2173528" y="14639"/>
                  </a:cubicBezTo>
                  <a:cubicBezTo>
                    <a:pt x="2156870" y="15376"/>
                    <a:pt x="2140212" y="17342"/>
                    <a:pt x="2123802" y="16605"/>
                  </a:cubicBezTo>
                  <a:cubicBezTo>
                    <a:pt x="2109595" y="16114"/>
                    <a:pt x="2095387" y="14394"/>
                    <a:pt x="2080935" y="14885"/>
                  </a:cubicBezTo>
                  <a:cubicBezTo>
                    <a:pt x="2093183" y="33801"/>
                    <a:pt x="2113023" y="45102"/>
                    <a:pt x="2126005" y="62792"/>
                  </a:cubicBezTo>
                  <a:cubicBezTo>
                    <a:pt x="2129437" y="67459"/>
                    <a:pt x="2132131" y="66230"/>
                    <a:pt x="2135805" y="62545"/>
                  </a:cubicBezTo>
                  <a:cubicBezTo>
                    <a:pt x="2149277" y="48787"/>
                    <a:pt x="2162749" y="35276"/>
                    <a:pt x="2176466" y="21764"/>
                  </a:cubicBezTo>
                  <a:cubicBezTo>
                    <a:pt x="2177691" y="20536"/>
                    <a:pt x="2179651" y="18324"/>
                    <a:pt x="2179406" y="16851"/>
                  </a:cubicBezTo>
                  <a:cubicBezTo>
                    <a:pt x="2179160" y="15255"/>
                    <a:pt x="2178181" y="14700"/>
                    <a:pt x="2177018" y="14547"/>
                  </a:cubicBezTo>
                  <a:close/>
                  <a:moveTo>
                    <a:pt x="471408" y="14547"/>
                  </a:moveTo>
                  <a:cubicBezTo>
                    <a:pt x="470247" y="14394"/>
                    <a:pt x="468899" y="14639"/>
                    <a:pt x="467918" y="14639"/>
                  </a:cubicBezTo>
                  <a:cubicBezTo>
                    <a:pt x="451263" y="15376"/>
                    <a:pt x="434605" y="17342"/>
                    <a:pt x="418193" y="16605"/>
                  </a:cubicBezTo>
                  <a:cubicBezTo>
                    <a:pt x="403987" y="16114"/>
                    <a:pt x="389781" y="14394"/>
                    <a:pt x="375327" y="14885"/>
                  </a:cubicBezTo>
                  <a:cubicBezTo>
                    <a:pt x="387576" y="33801"/>
                    <a:pt x="407415" y="45102"/>
                    <a:pt x="420398" y="62792"/>
                  </a:cubicBezTo>
                  <a:cubicBezTo>
                    <a:pt x="423828" y="67459"/>
                    <a:pt x="426521" y="66230"/>
                    <a:pt x="430195" y="62545"/>
                  </a:cubicBezTo>
                  <a:cubicBezTo>
                    <a:pt x="443670" y="48787"/>
                    <a:pt x="457141" y="35276"/>
                    <a:pt x="470857" y="21764"/>
                  </a:cubicBezTo>
                  <a:cubicBezTo>
                    <a:pt x="472082" y="20536"/>
                    <a:pt x="474041" y="18324"/>
                    <a:pt x="473798" y="16851"/>
                  </a:cubicBezTo>
                  <a:cubicBezTo>
                    <a:pt x="473552" y="15255"/>
                    <a:pt x="472573" y="14700"/>
                    <a:pt x="471408" y="14547"/>
                  </a:cubicBezTo>
                  <a:close/>
                  <a:moveTo>
                    <a:pt x="3221346" y="14436"/>
                  </a:moveTo>
                  <a:lnTo>
                    <a:pt x="3268158" y="63563"/>
                  </a:lnTo>
                  <a:lnTo>
                    <a:pt x="3269342" y="63909"/>
                  </a:lnTo>
                  <a:lnTo>
                    <a:pt x="3271674" y="64234"/>
                  </a:lnTo>
                  <a:lnTo>
                    <a:pt x="3319403" y="17309"/>
                  </a:lnTo>
                  <a:lnTo>
                    <a:pt x="3319810" y="15607"/>
                  </a:lnTo>
                  <a:close/>
                  <a:moveTo>
                    <a:pt x="6632524" y="14394"/>
                  </a:moveTo>
                  <a:cubicBezTo>
                    <a:pt x="6648936" y="31591"/>
                    <a:pt x="6664122" y="47804"/>
                    <a:pt x="6680288" y="62792"/>
                  </a:cubicBezTo>
                  <a:cubicBezTo>
                    <a:pt x="6682492" y="65002"/>
                    <a:pt x="6683228" y="67705"/>
                    <a:pt x="6686168" y="64509"/>
                  </a:cubicBezTo>
                  <a:cubicBezTo>
                    <a:pt x="6702824" y="48296"/>
                    <a:pt x="6719481" y="32082"/>
                    <a:pt x="6735894" y="15623"/>
                  </a:cubicBezTo>
                  <a:cubicBezTo>
                    <a:pt x="6700620" y="17342"/>
                    <a:pt x="6667062" y="16114"/>
                    <a:pt x="6632524" y="14394"/>
                  </a:cubicBezTo>
                  <a:close/>
                  <a:moveTo>
                    <a:pt x="4926916" y="14394"/>
                  </a:moveTo>
                  <a:cubicBezTo>
                    <a:pt x="4943327" y="31591"/>
                    <a:pt x="4958513" y="47804"/>
                    <a:pt x="4974680" y="62792"/>
                  </a:cubicBezTo>
                  <a:lnTo>
                    <a:pt x="4975826" y="64032"/>
                  </a:lnTo>
                  <a:lnTo>
                    <a:pt x="4980206" y="64637"/>
                  </a:lnTo>
                  <a:lnTo>
                    <a:pt x="4980560" y="64509"/>
                  </a:lnTo>
                  <a:lnTo>
                    <a:pt x="5001347" y="44072"/>
                  </a:lnTo>
                  <a:lnTo>
                    <a:pt x="5024180" y="20781"/>
                  </a:lnTo>
                  <a:lnTo>
                    <a:pt x="5025429" y="15565"/>
                  </a:lnTo>
                  <a:lnTo>
                    <a:pt x="5002460" y="15292"/>
                  </a:lnTo>
                  <a:lnTo>
                    <a:pt x="4976506" y="16022"/>
                  </a:lnTo>
                  <a:lnTo>
                    <a:pt x="4942402" y="14578"/>
                  </a:lnTo>
                  <a:close/>
                  <a:moveTo>
                    <a:pt x="1512142" y="14394"/>
                  </a:moveTo>
                  <a:cubicBezTo>
                    <a:pt x="1528553" y="31591"/>
                    <a:pt x="1543741" y="47804"/>
                    <a:pt x="1559906" y="62792"/>
                  </a:cubicBezTo>
                  <a:lnTo>
                    <a:pt x="1561052" y="64032"/>
                  </a:lnTo>
                  <a:lnTo>
                    <a:pt x="1565434" y="64637"/>
                  </a:lnTo>
                  <a:lnTo>
                    <a:pt x="1565786" y="64509"/>
                  </a:lnTo>
                  <a:lnTo>
                    <a:pt x="1586572" y="44072"/>
                  </a:lnTo>
                  <a:lnTo>
                    <a:pt x="1609406" y="20781"/>
                  </a:lnTo>
                  <a:lnTo>
                    <a:pt x="1610654" y="15565"/>
                  </a:lnTo>
                  <a:lnTo>
                    <a:pt x="1587689" y="15292"/>
                  </a:lnTo>
                  <a:lnTo>
                    <a:pt x="1561735" y="16022"/>
                  </a:lnTo>
                  <a:lnTo>
                    <a:pt x="1527628" y="14578"/>
                  </a:lnTo>
                  <a:close/>
                  <a:moveTo>
                    <a:pt x="6612682" y="14148"/>
                  </a:moveTo>
                  <a:cubicBezTo>
                    <a:pt x="6612928" y="21273"/>
                    <a:pt x="6619296" y="20536"/>
                    <a:pt x="6621500" y="23484"/>
                  </a:cubicBezTo>
                  <a:cubicBezTo>
                    <a:pt x="6621010" y="18324"/>
                    <a:pt x="6618070" y="16114"/>
                    <a:pt x="6612682" y="14148"/>
                  </a:cubicBezTo>
                  <a:close/>
                  <a:moveTo>
                    <a:pt x="3078883" y="14006"/>
                  </a:moveTo>
                  <a:lnTo>
                    <a:pt x="3038103" y="14394"/>
                  </a:lnTo>
                  <a:cubicBezTo>
                    <a:pt x="3051577" y="29134"/>
                    <a:pt x="3065784" y="40926"/>
                    <a:pt x="3077053" y="55420"/>
                  </a:cubicBezTo>
                  <a:lnTo>
                    <a:pt x="3087724" y="64159"/>
                  </a:lnTo>
                  <a:lnTo>
                    <a:pt x="3090376" y="64265"/>
                  </a:lnTo>
                  <a:cubicBezTo>
                    <a:pt x="3104827" y="49278"/>
                    <a:pt x="3119524" y="34294"/>
                    <a:pt x="3133977" y="19307"/>
                  </a:cubicBezTo>
                  <a:cubicBezTo>
                    <a:pt x="3134956" y="18815"/>
                    <a:pt x="3134712" y="16851"/>
                    <a:pt x="3135448" y="14148"/>
                  </a:cubicBezTo>
                  <a:close/>
                  <a:moveTo>
                    <a:pt x="4785206" y="14000"/>
                  </a:moveTo>
                  <a:lnTo>
                    <a:pt x="4746325" y="14369"/>
                  </a:lnTo>
                  <a:lnTo>
                    <a:pt x="4769657" y="39882"/>
                  </a:lnTo>
                  <a:cubicBezTo>
                    <a:pt x="4778046" y="47682"/>
                    <a:pt x="4786436" y="55175"/>
                    <a:pt x="4793416" y="64020"/>
                  </a:cubicBezTo>
                  <a:cubicBezTo>
                    <a:pt x="4795132" y="66230"/>
                    <a:pt x="4797336" y="66721"/>
                    <a:pt x="4799542" y="64265"/>
                  </a:cubicBezTo>
                  <a:lnTo>
                    <a:pt x="4801872" y="61861"/>
                  </a:lnTo>
                  <a:lnTo>
                    <a:pt x="4803726" y="58616"/>
                  </a:lnTo>
                  <a:lnTo>
                    <a:pt x="4843773" y="17096"/>
                  </a:lnTo>
                  <a:lnTo>
                    <a:pt x="4844613" y="14148"/>
                  </a:lnTo>
                  <a:close/>
                  <a:moveTo>
                    <a:pt x="1370431" y="14000"/>
                  </a:moveTo>
                  <a:lnTo>
                    <a:pt x="1331550" y="14369"/>
                  </a:lnTo>
                  <a:lnTo>
                    <a:pt x="1354882" y="39882"/>
                  </a:lnTo>
                  <a:cubicBezTo>
                    <a:pt x="1363273" y="47682"/>
                    <a:pt x="1371663" y="55175"/>
                    <a:pt x="1378642" y="64020"/>
                  </a:cubicBezTo>
                  <a:cubicBezTo>
                    <a:pt x="1380358" y="66230"/>
                    <a:pt x="1382564" y="66721"/>
                    <a:pt x="1384768" y="64265"/>
                  </a:cubicBezTo>
                  <a:lnTo>
                    <a:pt x="1387101" y="61861"/>
                  </a:lnTo>
                  <a:lnTo>
                    <a:pt x="1388951" y="58616"/>
                  </a:lnTo>
                  <a:lnTo>
                    <a:pt x="1428999" y="17096"/>
                  </a:lnTo>
                  <a:lnTo>
                    <a:pt x="1429839" y="14148"/>
                  </a:lnTo>
                  <a:close/>
                  <a:moveTo>
                    <a:pt x="6451505" y="13902"/>
                  </a:moveTo>
                  <a:cubicBezTo>
                    <a:pt x="6465466" y="34047"/>
                    <a:pt x="6485063" y="46331"/>
                    <a:pt x="6499025" y="64020"/>
                  </a:cubicBezTo>
                  <a:cubicBezTo>
                    <a:pt x="6500740" y="66230"/>
                    <a:pt x="6502946" y="66721"/>
                    <a:pt x="6505150" y="64265"/>
                  </a:cubicBezTo>
                  <a:cubicBezTo>
                    <a:pt x="6519601" y="49278"/>
                    <a:pt x="6534298" y="34294"/>
                    <a:pt x="6548751" y="19307"/>
                  </a:cubicBezTo>
                  <a:cubicBezTo>
                    <a:pt x="6549730" y="18815"/>
                    <a:pt x="6549485" y="16851"/>
                    <a:pt x="6550219" y="14148"/>
                  </a:cubicBezTo>
                  <a:cubicBezTo>
                    <a:pt x="6517396" y="16360"/>
                    <a:pt x="6485308" y="16605"/>
                    <a:pt x="6451505" y="13902"/>
                  </a:cubicBezTo>
                  <a:close/>
                  <a:moveTo>
                    <a:pt x="5883220" y="13902"/>
                  </a:moveTo>
                  <a:cubicBezTo>
                    <a:pt x="5897671" y="33310"/>
                    <a:pt x="5914820" y="46577"/>
                    <a:pt x="5929027" y="62054"/>
                  </a:cubicBezTo>
                  <a:cubicBezTo>
                    <a:pt x="5931722" y="65002"/>
                    <a:pt x="5934169" y="68441"/>
                    <a:pt x="5938579" y="63529"/>
                  </a:cubicBezTo>
                  <a:cubicBezTo>
                    <a:pt x="5952541" y="48787"/>
                    <a:pt x="5966749" y="34294"/>
                    <a:pt x="5980710" y="19552"/>
                  </a:cubicBezTo>
                  <a:cubicBezTo>
                    <a:pt x="5981691" y="18570"/>
                    <a:pt x="5981446" y="16605"/>
                    <a:pt x="5982180" y="14148"/>
                  </a:cubicBezTo>
                  <a:cubicBezTo>
                    <a:pt x="5949847" y="16114"/>
                    <a:pt x="5917513" y="17096"/>
                    <a:pt x="5883220" y="13902"/>
                  </a:cubicBezTo>
                  <a:close/>
                  <a:moveTo>
                    <a:pt x="4177614" y="13902"/>
                  </a:moveTo>
                  <a:cubicBezTo>
                    <a:pt x="4192064" y="33310"/>
                    <a:pt x="4209210" y="46577"/>
                    <a:pt x="4223419" y="62054"/>
                  </a:cubicBezTo>
                  <a:cubicBezTo>
                    <a:pt x="4226112" y="65002"/>
                    <a:pt x="4228561" y="68441"/>
                    <a:pt x="4232971" y="63529"/>
                  </a:cubicBezTo>
                  <a:cubicBezTo>
                    <a:pt x="4246933" y="48787"/>
                    <a:pt x="4261142" y="34294"/>
                    <a:pt x="4275102" y="19552"/>
                  </a:cubicBezTo>
                  <a:cubicBezTo>
                    <a:pt x="4276083" y="18570"/>
                    <a:pt x="4275838" y="16605"/>
                    <a:pt x="4276574" y="14148"/>
                  </a:cubicBezTo>
                  <a:cubicBezTo>
                    <a:pt x="4244240" y="16114"/>
                    <a:pt x="4211905" y="17096"/>
                    <a:pt x="4177614" y="13902"/>
                  </a:cubicBezTo>
                  <a:close/>
                  <a:moveTo>
                    <a:pt x="2468446" y="13902"/>
                  </a:moveTo>
                  <a:cubicBezTo>
                    <a:pt x="2482897" y="33310"/>
                    <a:pt x="2500045" y="46577"/>
                    <a:pt x="2514252" y="62054"/>
                  </a:cubicBezTo>
                  <a:cubicBezTo>
                    <a:pt x="2516948" y="65002"/>
                    <a:pt x="2519396" y="68441"/>
                    <a:pt x="2523805" y="63529"/>
                  </a:cubicBezTo>
                  <a:cubicBezTo>
                    <a:pt x="2537768" y="48787"/>
                    <a:pt x="2551975" y="34294"/>
                    <a:pt x="2565936" y="19552"/>
                  </a:cubicBezTo>
                  <a:cubicBezTo>
                    <a:pt x="2566916" y="18570"/>
                    <a:pt x="2566672" y="16605"/>
                    <a:pt x="2567407" y="14148"/>
                  </a:cubicBezTo>
                  <a:cubicBezTo>
                    <a:pt x="2535073" y="16114"/>
                    <a:pt x="2502741" y="17096"/>
                    <a:pt x="2468446" y="13902"/>
                  </a:cubicBezTo>
                  <a:close/>
                  <a:moveTo>
                    <a:pt x="762839" y="13902"/>
                  </a:moveTo>
                  <a:cubicBezTo>
                    <a:pt x="777291" y="33310"/>
                    <a:pt x="794436" y="46577"/>
                    <a:pt x="808645" y="62054"/>
                  </a:cubicBezTo>
                  <a:cubicBezTo>
                    <a:pt x="811340" y="65002"/>
                    <a:pt x="813789" y="68441"/>
                    <a:pt x="818197" y="63529"/>
                  </a:cubicBezTo>
                  <a:cubicBezTo>
                    <a:pt x="832161" y="48787"/>
                    <a:pt x="846367" y="34294"/>
                    <a:pt x="860330" y="19552"/>
                  </a:cubicBezTo>
                  <a:cubicBezTo>
                    <a:pt x="861308" y="18570"/>
                    <a:pt x="861064" y="16605"/>
                    <a:pt x="861800" y="14148"/>
                  </a:cubicBezTo>
                  <a:cubicBezTo>
                    <a:pt x="829465" y="16114"/>
                    <a:pt x="797131" y="17096"/>
                    <a:pt x="762839" y="13902"/>
                  </a:cubicBezTo>
                  <a:close/>
                  <a:moveTo>
                    <a:pt x="5414385" y="13657"/>
                  </a:moveTo>
                  <a:cubicBezTo>
                    <a:pt x="5380337" y="17096"/>
                    <a:pt x="5347516" y="16851"/>
                    <a:pt x="5313466" y="17096"/>
                  </a:cubicBezTo>
                  <a:cubicBezTo>
                    <a:pt x="5329143" y="32573"/>
                    <a:pt x="5345064" y="48050"/>
                    <a:pt x="5360496" y="63774"/>
                  </a:cubicBezTo>
                  <a:cubicBezTo>
                    <a:pt x="5364172" y="67459"/>
                    <a:pt x="5366376" y="66230"/>
                    <a:pt x="5369314" y="63036"/>
                  </a:cubicBezTo>
                  <a:cubicBezTo>
                    <a:pt x="5384257" y="47068"/>
                    <a:pt x="5400914" y="33065"/>
                    <a:pt x="5414385" y="13657"/>
                  </a:cubicBezTo>
                  <a:close/>
                  <a:moveTo>
                    <a:pt x="3708778" y="13657"/>
                  </a:moveTo>
                  <a:cubicBezTo>
                    <a:pt x="3674731" y="17096"/>
                    <a:pt x="3641907" y="16851"/>
                    <a:pt x="3607858" y="17096"/>
                  </a:cubicBezTo>
                  <a:cubicBezTo>
                    <a:pt x="3623535" y="32573"/>
                    <a:pt x="3639457" y="48050"/>
                    <a:pt x="3654889" y="63774"/>
                  </a:cubicBezTo>
                  <a:cubicBezTo>
                    <a:pt x="3658563" y="67459"/>
                    <a:pt x="3660767" y="66230"/>
                    <a:pt x="3663707" y="63036"/>
                  </a:cubicBezTo>
                  <a:cubicBezTo>
                    <a:pt x="3678648" y="47068"/>
                    <a:pt x="3695305" y="33065"/>
                    <a:pt x="3708778" y="13657"/>
                  </a:cubicBezTo>
                  <a:close/>
                  <a:moveTo>
                    <a:pt x="1999611" y="13657"/>
                  </a:moveTo>
                  <a:cubicBezTo>
                    <a:pt x="1965566" y="17096"/>
                    <a:pt x="1932742" y="16851"/>
                    <a:pt x="1898693" y="17096"/>
                  </a:cubicBezTo>
                  <a:cubicBezTo>
                    <a:pt x="1914370" y="32573"/>
                    <a:pt x="1930292" y="48050"/>
                    <a:pt x="1945722" y="63774"/>
                  </a:cubicBezTo>
                  <a:cubicBezTo>
                    <a:pt x="1949398" y="67459"/>
                    <a:pt x="1951602" y="66230"/>
                    <a:pt x="1954542" y="63036"/>
                  </a:cubicBezTo>
                  <a:cubicBezTo>
                    <a:pt x="1969483" y="47068"/>
                    <a:pt x="1986140" y="33065"/>
                    <a:pt x="1999611" y="13657"/>
                  </a:cubicBezTo>
                  <a:close/>
                  <a:moveTo>
                    <a:pt x="294003" y="13657"/>
                  </a:moveTo>
                  <a:cubicBezTo>
                    <a:pt x="259956" y="17096"/>
                    <a:pt x="227133" y="16851"/>
                    <a:pt x="193084" y="17096"/>
                  </a:cubicBezTo>
                  <a:cubicBezTo>
                    <a:pt x="208762" y="32573"/>
                    <a:pt x="224682" y="48050"/>
                    <a:pt x="240114" y="63774"/>
                  </a:cubicBezTo>
                  <a:cubicBezTo>
                    <a:pt x="243788" y="67459"/>
                    <a:pt x="245993" y="66230"/>
                    <a:pt x="248934" y="63036"/>
                  </a:cubicBezTo>
                  <a:cubicBezTo>
                    <a:pt x="263875" y="47068"/>
                    <a:pt x="280531" y="33065"/>
                    <a:pt x="294003" y="13657"/>
                  </a:cubicBezTo>
                  <a:close/>
                  <a:moveTo>
                    <a:pt x="6169566" y="13411"/>
                  </a:moveTo>
                  <a:cubicBezTo>
                    <a:pt x="6133315" y="16851"/>
                    <a:pt x="6100002" y="16605"/>
                    <a:pt x="6066689" y="14148"/>
                  </a:cubicBezTo>
                  <a:cubicBezTo>
                    <a:pt x="6065708" y="15376"/>
                    <a:pt x="6064729" y="16605"/>
                    <a:pt x="6063749" y="17833"/>
                  </a:cubicBezTo>
                  <a:cubicBezTo>
                    <a:pt x="6080406" y="33310"/>
                    <a:pt x="6097062" y="48787"/>
                    <a:pt x="6113473" y="64509"/>
                  </a:cubicBezTo>
                  <a:cubicBezTo>
                    <a:pt x="6116168" y="67212"/>
                    <a:pt x="6117638" y="65739"/>
                    <a:pt x="6119352" y="64020"/>
                  </a:cubicBezTo>
                  <a:cubicBezTo>
                    <a:pt x="6135274" y="47804"/>
                    <a:pt x="6151440" y="31591"/>
                    <a:pt x="6169566" y="13411"/>
                  </a:cubicBezTo>
                  <a:close/>
                  <a:moveTo>
                    <a:pt x="4463958" y="13411"/>
                  </a:moveTo>
                  <a:cubicBezTo>
                    <a:pt x="4427707" y="16851"/>
                    <a:pt x="4394392" y="16605"/>
                    <a:pt x="4361081" y="14148"/>
                  </a:cubicBezTo>
                  <a:cubicBezTo>
                    <a:pt x="4360100" y="15376"/>
                    <a:pt x="4359120" y="16605"/>
                    <a:pt x="4358142" y="17833"/>
                  </a:cubicBezTo>
                  <a:cubicBezTo>
                    <a:pt x="4374798" y="33310"/>
                    <a:pt x="4391454" y="48787"/>
                    <a:pt x="4407865" y="64509"/>
                  </a:cubicBezTo>
                  <a:cubicBezTo>
                    <a:pt x="4410562" y="67212"/>
                    <a:pt x="4412030" y="65739"/>
                    <a:pt x="4413745" y="64020"/>
                  </a:cubicBezTo>
                  <a:cubicBezTo>
                    <a:pt x="4429665" y="47804"/>
                    <a:pt x="4445832" y="31591"/>
                    <a:pt x="4463958" y="13411"/>
                  </a:cubicBezTo>
                  <a:close/>
                  <a:moveTo>
                    <a:pt x="2754793" y="13411"/>
                  </a:moveTo>
                  <a:cubicBezTo>
                    <a:pt x="2718542" y="16851"/>
                    <a:pt x="2685227" y="16605"/>
                    <a:pt x="2651914" y="14148"/>
                  </a:cubicBezTo>
                  <a:cubicBezTo>
                    <a:pt x="2650934" y="15376"/>
                    <a:pt x="2649955" y="16605"/>
                    <a:pt x="2648976" y="17833"/>
                  </a:cubicBezTo>
                  <a:cubicBezTo>
                    <a:pt x="2665632" y="33310"/>
                    <a:pt x="2682289" y="48787"/>
                    <a:pt x="2698700" y="64509"/>
                  </a:cubicBezTo>
                  <a:cubicBezTo>
                    <a:pt x="2701394" y="67212"/>
                    <a:pt x="2702865" y="65739"/>
                    <a:pt x="2704580" y="64020"/>
                  </a:cubicBezTo>
                  <a:cubicBezTo>
                    <a:pt x="2720500" y="47804"/>
                    <a:pt x="2736668" y="31591"/>
                    <a:pt x="2754793" y="13411"/>
                  </a:cubicBezTo>
                  <a:close/>
                  <a:moveTo>
                    <a:pt x="1049185" y="13411"/>
                  </a:moveTo>
                  <a:cubicBezTo>
                    <a:pt x="1012933" y="16851"/>
                    <a:pt x="979620" y="16605"/>
                    <a:pt x="946307" y="14148"/>
                  </a:cubicBezTo>
                  <a:cubicBezTo>
                    <a:pt x="945326" y="15376"/>
                    <a:pt x="944347" y="16605"/>
                    <a:pt x="943368" y="17833"/>
                  </a:cubicBezTo>
                  <a:cubicBezTo>
                    <a:pt x="960024" y="33310"/>
                    <a:pt x="976681" y="48787"/>
                    <a:pt x="993092" y="64509"/>
                  </a:cubicBezTo>
                  <a:cubicBezTo>
                    <a:pt x="995787" y="67212"/>
                    <a:pt x="997256" y="65739"/>
                    <a:pt x="998970" y="64020"/>
                  </a:cubicBezTo>
                  <a:cubicBezTo>
                    <a:pt x="1014892" y="47804"/>
                    <a:pt x="1031058" y="31591"/>
                    <a:pt x="1049185" y="13411"/>
                  </a:cubicBezTo>
                  <a:close/>
                  <a:moveTo>
                    <a:pt x="6051852" y="12569"/>
                  </a:moveTo>
                  <a:lnTo>
                    <a:pt x="6051833" y="12628"/>
                  </a:lnTo>
                  <a:lnTo>
                    <a:pt x="6051746" y="12675"/>
                  </a:lnTo>
                  <a:close/>
                  <a:moveTo>
                    <a:pt x="4346242" y="12569"/>
                  </a:moveTo>
                  <a:lnTo>
                    <a:pt x="4346225" y="12628"/>
                  </a:lnTo>
                  <a:lnTo>
                    <a:pt x="4346138" y="12675"/>
                  </a:lnTo>
                  <a:close/>
                  <a:moveTo>
                    <a:pt x="2637078" y="12569"/>
                  </a:moveTo>
                  <a:lnTo>
                    <a:pt x="2637059" y="12628"/>
                  </a:lnTo>
                  <a:lnTo>
                    <a:pt x="2636973" y="12675"/>
                  </a:lnTo>
                  <a:close/>
                  <a:moveTo>
                    <a:pt x="931468" y="12569"/>
                  </a:moveTo>
                  <a:lnTo>
                    <a:pt x="931451" y="12628"/>
                  </a:lnTo>
                  <a:lnTo>
                    <a:pt x="931364" y="12675"/>
                  </a:lnTo>
                  <a:close/>
                  <a:moveTo>
                    <a:pt x="5739681" y="12427"/>
                  </a:moveTo>
                  <a:cubicBezTo>
                    <a:pt x="5722533" y="29379"/>
                    <a:pt x="5705631" y="46086"/>
                    <a:pt x="5686771" y="65002"/>
                  </a:cubicBezTo>
                  <a:cubicBezTo>
                    <a:pt x="5724248" y="65002"/>
                    <a:pt x="5757316" y="65002"/>
                    <a:pt x="5793322" y="65002"/>
                  </a:cubicBezTo>
                  <a:cubicBezTo>
                    <a:pt x="5774218" y="46331"/>
                    <a:pt x="5757071" y="29625"/>
                    <a:pt x="5739681" y="12427"/>
                  </a:cubicBezTo>
                  <a:close/>
                  <a:moveTo>
                    <a:pt x="5481990" y="12427"/>
                  </a:moveTo>
                  <a:lnTo>
                    <a:pt x="5481867" y="12555"/>
                  </a:lnTo>
                  <a:lnTo>
                    <a:pt x="5481796" y="12478"/>
                  </a:lnTo>
                  <a:lnTo>
                    <a:pt x="5481799" y="12460"/>
                  </a:lnTo>
                  <a:close/>
                  <a:moveTo>
                    <a:pt x="4034072" y="12427"/>
                  </a:moveTo>
                  <a:cubicBezTo>
                    <a:pt x="4016925" y="29379"/>
                    <a:pt x="4000023" y="46086"/>
                    <a:pt x="3981162" y="65002"/>
                  </a:cubicBezTo>
                  <a:cubicBezTo>
                    <a:pt x="4018640" y="65002"/>
                    <a:pt x="4051708" y="65002"/>
                    <a:pt x="4087715" y="65002"/>
                  </a:cubicBezTo>
                  <a:cubicBezTo>
                    <a:pt x="4068610" y="46331"/>
                    <a:pt x="4051464" y="29625"/>
                    <a:pt x="4034072" y="12427"/>
                  </a:cubicBezTo>
                  <a:close/>
                  <a:moveTo>
                    <a:pt x="3776384" y="12427"/>
                  </a:moveTo>
                  <a:lnTo>
                    <a:pt x="3776258" y="12555"/>
                  </a:lnTo>
                  <a:lnTo>
                    <a:pt x="3776186" y="12478"/>
                  </a:lnTo>
                  <a:lnTo>
                    <a:pt x="3776191" y="12460"/>
                  </a:lnTo>
                  <a:close/>
                  <a:moveTo>
                    <a:pt x="2324907" y="12427"/>
                  </a:moveTo>
                  <a:cubicBezTo>
                    <a:pt x="2307760" y="29379"/>
                    <a:pt x="2290857" y="46086"/>
                    <a:pt x="2271997" y="65002"/>
                  </a:cubicBezTo>
                  <a:cubicBezTo>
                    <a:pt x="2309473" y="65002"/>
                    <a:pt x="2342542" y="65002"/>
                    <a:pt x="2378550" y="65002"/>
                  </a:cubicBezTo>
                  <a:cubicBezTo>
                    <a:pt x="2359445" y="46331"/>
                    <a:pt x="2342297" y="29625"/>
                    <a:pt x="2324907" y="12427"/>
                  </a:cubicBezTo>
                  <a:close/>
                  <a:moveTo>
                    <a:pt x="2067218" y="12427"/>
                  </a:moveTo>
                  <a:lnTo>
                    <a:pt x="2067093" y="12555"/>
                  </a:lnTo>
                  <a:lnTo>
                    <a:pt x="2067021" y="12478"/>
                  </a:lnTo>
                  <a:lnTo>
                    <a:pt x="2067025" y="12460"/>
                  </a:lnTo>
                  <a:close/>
                  <a:moveTo>
                    <a:pt x="619298" y="12427"/>
                  </a:moveTo>
                  <a:cubicBezTo>
                    <a:pt x="602151" y="29379"/>
                    <a:pt x="585249" y="46086"/>
                    <a:pt x="566389" y="65002"/>
                  </a:cubicBezTo>
                  <a:cubicBezTo>
                    <a:pt x="603866" y="65002"/>
                    <a:pt x="636935" y="65002"/>
                    <a:pt x="672942" y="65002"/>
                  </a:cubicBezTo>
                  <a:cubicBezTo>
                    <a:pt x="653836" y="46331"/>
                    <a:pt x="636689" y="29625"/>
                    <a:pt x="619298" y="12427"/>
                  </a:cubicBezTo>
                  <a:close/>
                  <a:moveTo>
                    <a:pt x="361610" y="12427"/>
                  </a:moveTo>
                  <a:lnTo>
                    <a:pt x="361485" y="12555"/>
                  </a:lnTo>
                  <a:lnTo>
                    <a:pt x="361412" y="12478"/>
                  </a:lnTo>
                  <a:lnTo>
                    <a:pt x="361417" y="12460"/>
                  </a:lnTo>
                  <a:close/>
                  <a:moveTo>
                    <a:pt x="5481811" y="12410"/>
                  </a:moveTo>
                  <a:lnTo>
                    <a:pt x="5481799" y="12460"/>
                  </a:lnTo>
                  <a:lnTo>
                    <a:pt x="5481780" y="12463"/>
                  </a:lnTo>
                  <a:lnTo>
                    <a:pt x="5481747" y="12427"/>
                  </a:lnTo>
                  <a:close/>
                  <a:moveTo>
                    <a:pt x="3776204" y="12410"/>
                  </a:moveTo>
                  <a:lnTo>
                    <a:pt x="3776191" y="12460"/>
                  </a:lnTo>
                  <a:lnTo>
                    <a:pt x="3776171" y="12463"/>
                  </a:lnTo>
                  <a:lnTo>
                    <a:pt x="3776140" y="12427"/>
                  </a:lnTo>
                  <a:close/>
                  <a:moveTo>
                    <a:pt x="2067037" y="12410"/>
                  </a:moveTo>
                  <a:lnTo>
                    <a:pt x="2067025" y="12460"/>
                  </a:lnTo>
                  <a:lnTo>
                    <a:pt x="2067006" y="12463"/>
                  </a:lnTo>
                  <a:lnTo>
                    <a:pt x="2066973" y="12427"/>
                  </a:lnTo>
                  <a:close/>
                  <a:moveTo>
                    <a:pt x="361429" y="12410"/>
                  </a:moveTo>
                  <a:lnTo>
                    <a:pt x="361417" y="12460"/>
                  </a:lnTo>
                  <a:lnTo>
                    <a:pt x="361398" y="12463"/>
                  </a:lnTo>
                  <a:lnTo>
                    <a:pt x="361365" y="12427"/>
                  </a:lnTo>
                  <a:close/>
                  <a:moveTo>
                    <a:pt x="3207870" y="11077"/>
                  </a:moveTo>
                  <a:lnTo>
                    <a:pt x="3205030" y="12419"/>
                  </a:lnTo>
                  <a:lnTo>
                    <a:pt x="3205033" y="12432"/>
                  </a:lnTo>
                  <a:lnTo>
                    <a:pt x="3206776" y="12762"/>
                  </a:lnTo>
                  <a:close/>
                  <a:moveTo>
                    <a:pt x="6624592" y="10156"/>
                  </a:moveTo>
                  <a:cubicBezTo>
                    <a:pt x="6623032" y="10402"/>
                    <a:pt x="6621378" y="11691"/>
                    <a:pt x="6619787" y="12427"/>
                  </a:cubicBezTo>
                  <a:cubicBezTo>
                    <a:pt x="6622234" y="16851"/>
                    <a:pt x="6625665" y="14639"/>
                    <a:pt x="6628850" y="14148"/>
                  </a:cubicBezTo>
                  <a:cubicBezTo>
                    <a:pt x="6627624" y="10709"/>
                    <a:pt x="6626154" y="9911"/>
                    <a:pt x="6624592" y="10156"/>
                  </a:cubicBezTo>
                  <a:close/>
                  <a:moveTo>
                    <a:pt x="4728769" y="6532"/>
                  </a:moveTo>
                  <a:lnTo>
                    <a:pt x="4723474" y="13534"/>
                  </a:lnTo>
                  <a:lnTo>
                    <a:pt x="4724899" y="15069"/>
                  </a:lnTo>
                  <a:lnTo>
                    <a:pt x="4732252" y="21917"/>
                  </a:lnTo>
                  <a:lnTo>
                    <a:pt x="4730006" y="16827"/>
                  </a:lnTo>
                  <a:lnTo>
                    <a:pt x="4727301" y="13164"/>
                  </a:lnTo>
                  <a:lnTo>
                    <a:pt x="4730659" y="13436"/>
                  </a:lnTo>
                  <a:lnTo>
                    <a:pt x="4733159" y="9481"/>
                  </a:lnTo>
                  <a:lnTo>
                    <a:pt x="4733519" y="8324"/>
                  </a:lnTo>
                  <a:close/>
                  <a:moveTo>
                    <a:pt x="3023163" y="6532"/>
                  </a:moveTo>
                  <a:cubicBezTo>
                    <a:pt x="3020713" y="6778"/>
                    <a:pt x="3017285" y="9972"/>
                    <a:pt x="3017775" y="13657"/>
                  </a:cubicBezTo>
                  <a:lnTo>
                    <a:pt x="3023994" y="19449"/>
                  </a:lnTo>
                  <a:lnTo>
                    <a:pt x="3023994" y="16280"/>
                  </a:lnTo>
                  <a:lnTo>
                    <a:pt x="3021692" y="13164"/>
                  </a:lnTo>
                  <a:lnTo>
                    <a:pt x="3023994" y="13350"/>
                  </a:lnTo>
                  <a:lnTo>
                    <a:pt x="3023994" y="9481"/>
                  </a:lnTo>
                  <a:lnTo>
                    <a:pt x="3024633" y="7429"/>
                  </a:lnTo>
                  <a:close/>
                  <a:moveTo>
                    <a:pt x="1313998" y="6532"/>
                  </a:moveTo>
                  <a:lnTo>
                    <a:pt x="1308702" y="13534"/>
                  </a:lnTo>
                  <a:lnTo>
                    <a:pt x="1310125" y="15069"/>
                  </a:lnTo>
                  <a:lnTo>
                    <a:pt x="1317478" y="21917"/>
                  </a:lnTo>
                  <a:lnTo>
                    <a:pt x="1315231" y="16827"/>
                  </a:lnTo>
                  <a:lnTo>
                    <a:pt x="1312527" y="13164"/>
                  </a:lnTo>
                  <a:lnTo>
                    <a:pt x="1315884" y="13436"/>
                  </a:lnTo>
                  <a:lnTo>
                    <a:pt x="1318385" y="9481"/>
                  </a:lnTo>
                  <a:lnTo>
                    <a:pt x="1318746" y="8324"/>
                  </a:lnTo>
                  <a:close/>
                  <a:moveTo>
                    <a:pt x="4913293" y="6122"/>
                  </a:moveTo>
                  <a:lnTo>
                    <a:pt x="4911239" y="7023"/>
                  </a:lnTo>
                  <a:lnTo>
                    <a:pt x="4913301" y="11350"/>
                  </a:lnTo>
                  <a:lnTo>
                    <a:pt x="4914198" y="9972"/>
                  </a:lnTo>
                  <a:close/>
                  <a:moveTo>
                    <a:pt x="1498519" y="6122"/>
                  </a:moveTo>
                  <a:lnTo>
                    <a:pt x="1496465" y="7023"/>
                  </a:lnTo>
                  <a:lnTo>
                    <a:pt x="1498527" y="11350"/>
                  </a:lnTo>
                  <a:lnTo>
                    <a:pt x="1499423" y="9972"/>
                  </a:lnTo>
                  <a:close/>
                  <a:moveTo>
                    <a:pt x="6855918" y="5796"/>
                  </a:moveTo>
                  <a:cubicBezTo>
                    <a:pt x="6860817" y="22746"/>
                    <a:pt x="6855428" y="35276"/>
                    <a:pt x="6842445" y="45593"/>
                  </a:cubicBezTo>
                  <a:cubicBezTo>
                    <a:pt x="6836076" y="50999"/>
                    <a:pt x="6828485" y="56404"/>
                    <a:pt x="6826034" y="66475"/>
                  </a:cubicBezTo>
                  <a:cubicBezTo>
                    <a:pt x="6833138" y="62545"/>
                    <a:pt x="6840241" y="64509"/>
                    <a:pt x="6846855" y="63529"/>
                  </a:cubicBezTo>
                  <a:cubicBezTo>
                    <a:pt x="6855918" y="62545"/>
                    <a:pt x="6857632" y="66475"/>
                    <a:pt x="6857388" y="74584"/>
                  </a:cubicBezTo>
                  <a:cubicBezTo>
                    <a:pt x="6857145" y="81954"/>
                    <a:pt x="6857145" y="86376"/>
                    <a:pt x="6847344" y="86130"/>
                  </a:cubicBezTo>
                  <a:cubicBezTo>
                    <a:pt x="6824075" y="85393"/>
                    <a:pt x="6800559" y="85884"/>
                    <a:pt x="6774595" y="85884"/>
                  </a:cubicBezTo>
                  <a:cubicBezTo>
                    <a:pt x="6803252" y="59842"/>
                    <a:pt x="6826279" y="29625"/>
                    <a:pt x="6855918" y="5796"/>
                  </a:cubicBezTo>
                  <a:close/>
                  <a:moveTo>
                    <a:pt x="5867300" y="5796"/>
                  </a:moveTo>
                  <a:cubicBezTo>
                    <a:pt x="5864849" y="5796"/>
                    <a:pt x="5861422" y="9235"/>
                    <a:pt x="5861422" y="12675"/>
                  </a:cubicBezTo>
                  <a:cubicBezTo>
                    <a:pt x="5861422" y="19307"/>
                    <a:pt x="5867054" y="21273"/>
                    <a:pt x="5871953" y="24221"/>
                  </a:cubicBezTo>
                  <a:cubicBezTo>
                    <a:pt x="5870238" y="20043"/>
                    <a:pt x="5869013" y="15623"/>
                    <a:pt x="5864114" y="13412"/>
                  </a:cubicBezTo>
                  <a:cubicBezTo>
                    <a:pt x="5869992" y="10463"/>
                    <a:pt x="5872933" y="16851"/>
                    <a:pt x="5877833" y="13657"/>
                  </a:cubicBezTo>
                  <a:cubicBezTo>
                    <a:pt x="5874402" y="10463"/>
                    <a:pt x="5872198" y="5796"/>
                    <a:pt x="5867300" y="5796"/>
                  </a:cubicBezTo>
                  <a:close/>
                  <a:moveTo>
                    <a:pt x="4161691" y="5796"/>
                  </a:moveTo>
                  <a:cubicBezTo>
                    <a:pt x="4159240" y="5796"/>
                    <a:pt x="4155812" y="9235"/>
                    <a:pt x="4155812" y="12675"/>
                  </a:cubicBezTo>
                  <a:cubicBezTo>
                    <a:pt x="4155812" y="19307"/>
                    <a:pt x="4161446" y="21273"/>
                    <a:pt x="4166345" y="24221"/>
                  </a:cubicBezTo>
                  <a:cubicBezTo>
                    <a:pt x="4164629" y="20043"/>
                    <a:pt x="4163405" y="15623"/>
                    <a:pt x="4158506" y="13412"/>
                  </a:cubicBezTo>
                  <a:cubicBezTo>
                    <a:pt x="4164386" y="10463"/>
                    <a:pt x="4167326" y="16851"/>
                    <a:pt x="4172223" y="13657"/>
                  </a:cubicBezTo>
                  <a:cubicBezTo>
                    <a:pt x="4168793" y="10463"/>
                    <a:pt x="4166590" y="5796"/>
                    <a:pt x="4161691" y="5796"/>
                  </a:cubicBezTo>
                  <a:close/>
                  <a:moveTo>
                    <a:pt x="2452524" y="5796"/>
                  </a:moveTo>
                  <a:cubicBezTo>
                    <a:pt x="2450075" y="5796"/>
                    <a:pt x="2446647" y="9235"/>
                    <a:pt x="2446647" y="12675"/>
                  </a:cubicBezTo>
                  <a:cubicBezTo>
                    <a:pt x="2446647" y="19307"/>
                    <a:pt x="2452279" y="21273"/>
                    <a:pt x="2457180" y="24221"/>
                  </a:cubicBezTo>
                  <a:cubicBezTo>
                    <a:pt x="2455464" y="20043"/>
                    <a:pt x="2454239" y="15623"/>
                    <a:pt x="2449341" y="13412"/>
                  </a:cubicBezTo>
                  <a:cubicBezTo>
                    <a:pt x="2455219" y="10463"/>
                    <a:pt x="2458159" y="16851"/>
                    <a:pt x="2463058" y="13657"/>
                  </a:cubicBezTo>
                  <a:cubicBezTo>
                    <a:pt x="2459627" y="10463"/>
                    <a:pt x="2457423" y="5796"/>
                    <a:pt x="2452524" y="5796"/>
                  </a:cubicBezTo>
                  <a:close/>
                  <a:moveTo>
                    <a:pt x="746918" y="5796"/>
                  </a:moveTo>
                  <a:cubicBezTo>
                    <a:pt x="744467" y="5796"/>
                    <a:pt x="741038" y="9235"/>
                    <a:pt x="741038" y="12675"/>
                  </a:cubicBezTo>
                  <a:cubicBezTo>
                    <a:pt x="741038" y="19307"/>
                    <a:pt x="746672" y="21273"/>
                    <a:pt x="751571" y="24221"/>
                  </a:cubicBezTo>
                  <a:cubicBezTo>
                    <a:pt x="749856" y="20043"/>
                    <a:pt x="748632" y="15623"/>
                    <a:pt x="743733" y="13412"/>
                  </a:cubicBezTo>
                  <a:cubicBezTo>
                    <a:pt x="749611" y="10463"/>
                    <a:pt x="752551" y="16851"/>
                    <a:pt x="757451" y="13657"/>
                  </a:cubicBezTo>
                  <a:cubicBezTo>
                    <a:pt x="754021" y="10463"/>
                    <a:pt x="751817" y="5796"/>
                    <a:pt x="746918" y="5796"/>
                  </a:cubicBezTo>
                  <a:close/>
                  <a:moveTo>
                    <a:pt x="6053950" y="5550"/>
                  </a:moveTo>
                  <a:cubicBezTo>
                    <a:pt x="6048808" y="6041"/>
                    <a:pt x="6043173" y="7269"/>
                    <a:pt x="6042683" y="12920"/>
                  </a:cubicBezTo>
                  <a:cubicBezTo>
                    <a:pt x="6041949" y="20043"/>
                    <a:pt x="6048317" y="21764"/>
                    <a:pt x="6054195" y="23975"/>
                  </a:cubicBezTo>
                  <a:cubicBezTo>
                    <a:pt x="6053950" y="17833"/>
                    <a:pt x="6045132" y="17587"/>
                    <a:pt x="6047093" y="11938"/>
                  </a:cubicBezTo>
                  <a:cubicBezTo>
                    <a:pt x="6048072" y="8988"/>
                    <a:pt x="6050031" y="12920"/>
                    <a:pt x="6051746" y="12920"/>
                  </a:cubicBezTo>
                  <a:lnTo>
                    <a:pt x="6051833" y="12628"/>
                  </a:lnTo>
                  <a:lnTo>
                    <a:pt x="6052075" y="12503"/>
                  </a:lnTo>
                  <a:lnTo>
                    <a:pt x="6054097" y="14316"/>
                  </a:lnTo>
                  <a:cubicBezTo>
                    <a:pt x="6056277" y="15421"/>
                    <a:pt x="6058667" y="14455"/>
                    <a:pt x="6061055" y="13902"/>
                  </a:cubicBezTo>
                  <a:cubicBezTo>
                    <a:pt x="6059707" y="10463"/>
                    <a:pt x="6058176" y="9786"/>
                    <a:pt x="6056584" y="10156"/>
                  </a:cubicBezTo>
                  <a:lnTo>
                    <a:pt x="6052075" y="12503"/>
                  </a:lnTo>
                  <a:lnTo>
                    <a:pt x="6051992" y="12429"/>
                  </a:lnTo>
                  <a:lnTo>
                    <a:pt x="6051852" y="12569"/>
                  </a:lnTo>
                  <a:close/>
                  <a:moveTo>
                    <a:pt x="4348342" y="5550"/>
                  </a:moveTo>
                  <a:cubicBezTo>
                    <a:pt x="4343200" y="6041"/>
                    <a:pt x="4337563" y="7269"/>
                    <a:pt x="4337074" y="12920"/>
                  </a:cubicBezTo>
                  <a:cubicBezTo>
                    <a:pt x="4336341" y="20043"/>
                    <a:pt x="4342709" y="21764"/>
                    <a:pt x="4348587" y="23975"/>
                  </a:cubicBezTo>
                  <a:cubicBezTo>
                    <a:pt x="4348342" y="17833"/>
                    <a:pt x="4339524" y="17587"/>
                    <a:pt x="4341483" y="11938"/>
                  </a:cubicBezTo>
                  <a:cubicBezTo>
                    <a:pt x="4342462" y="8988"/>
                    <a:pt x="4344423" y="12920"/>
                    <a:pt x="4346138" y="12920"/>
                  </a:cubicBezTo>
                  <a:lnTo>
                    <a:pt x="4346225" y="12628"/>
                  </a:lnTo>
                  <a:lnTo>
                    <a:pt x="4346467" y="12503"/>
                  </a:lnTo>
                  <a:lnTo>
                    <a:pt x="4348487" y="14316"/>
                  </a:lnTo>
                  <a:cubicBezTo>
                    <a:pt x="4350669" y="15421"/>
                    <a:pt x="4353058" y="14455"/>
                    <a:pt x="4355446" y="13902"/>
                  </a:cubicBezTo>
                  <a:cubicBezTo>
                    <a:pt x="4354099" y="10463"/>
                    <a:pt x="4352568" y="9786"/>
                    <a:pt x="4350975" y="10156"/>
                  </a:cubicBezTo>
                  <a:lnTo>
                    <a:pt x="4346467" y="12503"/>
                  </a:lnTo>
                  <a:lnTo>
                    <a:pt x="4346383" y="12429"/>
                  </a:lnTo>
                  <a:lnTo>
                    <a:pt x="4346242" y="12569"/>
                  </a:lnTo>
                  <a:close/>
                  <a:moveTo>
                    <a:pt x="2639177" y="5550"/>
                  </a:moveTo>
                  <a:cubicBezTo>
                    <a:pt x="2634033" y="6041"/>
                    <a:pt x="2628398" y="7269"/>
                    <a:pt x="2627909" y="12920"/>
                  </a:cubicBezTo>
                  <a:cubicBezTo>
                    <a:pt x="2627176" y="20043"/>
                    <a:pt x="2633542" y="21764"/>
                    <a:pt x="2639422" y="23975"/>
                  </a:cubicBezTo>
                  <a:cubicBezTo>
                    <a:pt x="2639177" y="17833"/>
                    <a:pt x="2630359" y="17587"/>
                    <a:pt x="2632319" y="11938"/>
                  </a:cubicBezTo>
                  <a:cubicBezTo>
                    <a:pt x="2633298" y="8988"/>
                    <a:pt x="2635257" y="12920"/>
                    <a:pt x="2636973" y="12920"/>
                  </a:cubicBezTo>
                  <a:lnTo>
                    <a:pt x="2637059" y="12628"/>
                  </a:lnTo>
                  <a:lnTo>
                    <a:pt x="2637301" y="12503"/>
                  </a:lnTo>
                  <a:lnTo>
                    <a:pt x="2639322" y="14316"/>
                  </a:lnTo>
                  <a:cubicBezTo>
                    <a:pt x="2641505" y="15421"/>
                    <a:pt x="2643893" y="14455"/>
                    <a:pt x="2646281" y="13902"/>
                  </a:cubicBezTo>
                  <a:cubicBezTo>
                    <a:pt x="2644934" y="10463"/>
                    <a:pt x="2643402" y="9786"/>
                    <a:pt x="2641810" y="10156"/>
                  </a:cubicBezTo>
                  <a:lnTo>
                    <a:pt x="2637301" y="12503"/>
                  </a:lnTo>
                  <a:lnTo>
                    <a:pt x="2637218" y="12429"/>
                  </a:lnTo>
                  <a:lnTo>
                    <a:pt x="2637078" y="12569"/>
                  </a:lnTo>
                  <a:close/>
                  <a:moveTo>
                    <a:pt x="933568" y="5550"/>
                  </a:moveTo>
                  <a:cubicBezTo>
                    <a:pt x="928426" y="6041"/>
                    <a:pt x="922792" y="7269"/>
                    <a:pt x="922301" y="12920"/>
                  </a:cubicBezTo>
                  <a:cubicBezTo>
                    <a:pt x="921567" y="20043"/>
                    <a:pt x="927935" y="21764"/>
                    <a:pt x="933814" y="23975"/>
                  </a:cubicBezTo>
                  <a:cubicBezTo>
                    <a:pt x="933568" y="17833"/>
                    <a:pt x="924751" y="17587"/>
                    <a:pt x="926711" y="11938"/>
                  </a:cubicBezTo>
                  <a:cubicBezTo>
                    <a:pt x="927690" y="8988"/>
                    <a:pt x="929651" y="12920"/>
                    <a:pt x="931364" y="12920"/>
                  </a:cubicBezTo>
                  <a:lnTo>
                    <a:pt x="931451" y="12628"/>
                  </a:lnTo>
                  <a:lnTo>
                    <a:pt x="931693" y="12503"/>
                  </a:lnTo>
                  <a:lnTo>
                    <a:pt x="933715" y="14316"/>
                  </a:lnTo>
                  <a:cubicBezTo>
                    <a:pt x="935895" y="15421"/>
                    <a:pt x="938283" y="14455"/>
                    <a:pt x="940673" y="13902"/>
                  </a:cubicBezTo>
                  <a:cubicBezTo>
                    <a:pt x="939325" y="10463"/>
                    <a:pt x="937794" y="9786"/>
                    <a:pt x="936202" y="10156"/>
                  </a:cubicBezTo>
                  <a:lnTo>
                    <a:pt x="931693" y="12503"/>
                  </a:lnTo>
                  <a:lnTo>
                    <a:pt x="931610" y="12429"/>
                  </a:lnTo>
                  <a:lnTo>
                    <a:pt x="931468" y="12569"/>
                  </a:lnTo>
                  <a:close/>
                  <a:moveTo>
                    <a:pt x="5298838" y="5495"/>
                  </a:moveTo>
                  <a:cubicBezTo>
                    <a:pt x="5297636" y="5426"/>
                    <a:pt x="5296137" y="6287"/>
                    <a:pt x="5294115" y="8744"/>
                  </a:cubicBezTo>
                  <a:cubicBezTo>
                    <a:pt x="5286033" y="18324"/>
                    <a:pt x="5297789" y="19799"/>
                    <a:pt x="5301463" y="24467"/>
                  </a:cubicBezTo>
                  <a:cubicBezTo>
                    <a:pt x="5300729" y="19799"/>
                    <a:pt x="5298279" y="16360"/>
                    <a:pt x="5294851" y="13411"/>
                  </a:cubicBezTo>
                  <a:cubicBezTo>
                    <a:pt x="5299014" y="9726"/>
                    <a:pt x="5302444" y="16851"/>
                    <a:pt x="5307588" y="13164"/>
                  </a:cubicBezTo>
                  <a:cubicBezTo>
                    <a:pt x="5303362" y="14271"/>
                    <a:pt x="5302444" y="5702"/>
                    <a:pt x="5298838" y="5495"/>
                  </a:cubicBezTo>
                  <a:close/>
                  <a:moveTo>
                    <a:pt x="3593231" y="5495"/>
                  </a:moveTo>
                  <a:cubicBezTo>
                    <a:pt x="3592027" y="5426"/>
                    <a:pt x="3590528" y="6287"/>
                    <a:pt x="3588507" y="8744"/>
                  </a:cubicBezTo>
                  <a:cubicBezTo>
                    <a:pt x="3580424" y="18324"/>
                    <a:pt x="3592183" y="19799"/>
                    <a:pt x="3595856" y="24467"/>
                  </a:cubicBezTo>
                  <a:cubicBezTo>
                    <a:pt x="3595121" y="19799"/>
                    <a:pt x="3592673" y="16360"/>
                    <a:pt x="3589243" y="13411"/>
                  </a:cubicBezTo>
                  <a:cubicBezTo>
                    <a:pt x="3593407" y="9726"/>
                    <a:pt x="3596835" y="16851"/>
                    <a:pt x="3601979" y="13164"/>
                  </a:cubicBezTo>
                  <a:cubicBezTo>
                    <a:pt x="3597754" y="14271"/>
                    <a:pt x="3596835" y="5702"/>
                    <a:pt x="3593231" y="5495"/>
                  </a:cubicBezTo>
                  <a:close/>
                  <a:moveTo>
                    <a:pt x="1884066" y="5495"/>
                  </a:moveTo>
                  <a:cubicBezTo>
                    <a:pt x="1882862" y="5426"/>
                    <a:pt x="1881364" y="6287"/>
                    <a:pt x="1879342" y="8744"/>
                  </a:cubicBezTo>
                  <a:cubicBezTo>
                    <a:pt x="1871258" y="18324"/>
                    <a:pt x="1883016" y="19799"/>
                    <a:pt x="1886691" y="24467"/>
                  </a:cubicBezTo>
                  <a:cubicBezTo>
                    <a:pt x="1885956" y="19799"/>
                    <a:pt x="1883506" y="16360"/>
                    <a:pt x="1880077" y="13411"/>
                  </a:cubicBezTo>
                  <a:cubicBezTo>
                    <a:pt x="1884240" y="9726"/>
                    <a:pt x="1887669" y="16851"/>
                    <a:pt x="1892813" y="13164"/>
                  </a:cubicBezTo>
                  <a:cubicBezTo>
                    <a:pt x="1888589" y="14271"/>
                    <a:pt x="1887669" y="5702"/>
                    <a:pt x="1884066" y="5495"/>
                  </a:cubicBezTo>
                  <a:close/>
                  <a:moveTo>
                    <a:pt x="178458" y="5495"/>
                  </a:moveTo>
                  <a:cubicBezTo>
                    <a:pt x="177254" y="5426"/>
                    <a:pt x="175755" y="6287"/>
                    <a:pt x="173735" y="8744"/>
                  </a:cubicBezTo>
                  <a:cubicBezTo>
                    <a:pt x="165651" y="18324"/>
                    <a:pt x="177409" y="19799"/>
                    <a:pt x="181081" y="24467"/>
                  </a:cubicBezTo>
                  <a:cubicBezTo>
                    <a:pt x="180347" y="19799"/>
                    <a:pt x="177898" y="16360"/>
                    <a:pt x="174469" y="13411"/>
                  </a:cubicBezTo>
                  <a:cubicBezTo>
                    <a:pt x="178632" y="9726"/>
                    <a:pt x="182062" y="16851"/>
                    <a:pt x="187206" y="13164"/>
                  </a:cubicBezTo>
                  <a:cubicBezTo>
                    <a:pt x="182980" y="14271"/>
                    <a:pt x="182062" y="5702"/>
                    <a:pt x="178458" y="5495"/>
                  </a:cubicBezTo>
                  <a:close/>
                  <a:moveTo>
                    <a:pt x="3205686" y="5439"/>
                  </a:moveTo>
                  <a:lnTo>
                    <a:pt x="3205034" y="5724"/>
                  </a:lnTo>
                  <a:lnTo>
                    <a:pt x="3203446" y="6532"/>
                  </a:lnTo>
                  <a:lnTo>
                    <a:pt x="3204893" y="11913"/>
                  </a:lnTo>
                  <a:lnTo>
                    <a:pt x="3205960" y="5489"/>
                  </a:lnTo>
                  <a:close/>
                  <a:moveTo>
                    <a:pt x="6620766" y="5303"/>
                  </a:moveTo>
                  <a:cubicBezTo>
                    <a:pt x="6619539" y="5794"/>
                    <a:pt x="6617581" y="6041"/>
                    <a:pt x="6616845" y="7023"/>
                  </a:cubicBezTo>
                  <a:cubicBezTo>
                    <a:pt x="6614153" y="10463"/>
                    <a:pt x="6617581" y="11200"/>
                    <a:pt x="6619539" y="12673"/>
                  </a:cubicBezTo>
                  <a:cubicBezTo>
                    <a:pt x="6620030" y="10217"/>
                    <a:pt x="6620275" y="7760"/>
                    <a:pt x="6620766" y="5303"/>
                  </a:cubicBezTo>
                  <a:close/>
                  <a:moveTo>
                    <a:pt x="6437481" y="5151"/>
                  </a:moveTo>
                  <a:cubicBezTo>
                    <a:pt x="6436624" y="4998"/>
                    <a:pt x="6435827" y="4935"/>
                    <a:pt x="6435338" y="5303"/>
                  </a:cubicBezTo>
                  <a:cubicBezTo>
                    <a:pt x="6432399" y="7269"/>
                    <a:pt x="6428968" y="9235"/>
                    <a:pt x="6428968" y="13411"/>
                  </a:cubicBezTo>
                  <a:cubicBezTo>
                    <a:pt x="6429215" y="18570"/>
                    <a:pt x="6433135" y="20290"/>
                    <a:pt x="6438768" y="23975"/>
                  </a:cubicBezTo>
                  <a:cubicBezTo>
                    <a:pt x="6436809" y="17342"/>
                    <a:pt x="6430684" y="12675"/>
                    <a:pt x="6438768" y="9481"/>
                  </a:cubicBezTo>
                  <a:cubicBezTo>
                    <a:pt x="6439503" y="9235"/>
                    <a:pt x="6439503" y="7023"/>
                    <a:pt x="6439994" y="5550"/>
                  </a:cubicBezTo>
                  <a:cubicBezTo>
                    <a:pt x="6439258" y="5550"/>
                    <a:pt x="6438340" y="5303"/>
                    <a:pt x="6437481" y="5151"/>
                  </a:cubicBezTo>
                  <a:close/>
                  <a:moveTo>
                    <a:pt x="5487381" y="4568"/>
                  </a:moveTo>
                  <a:cubicBezTo>
                    <a:pt x="5479298" y="6041"/>
                    <a:pt x="5474154" y="6778"/>
                    <a:pt x="5472684" y="11691"/>
                  </a:cubicBezTo>
                  <a:cubicBezTo>
                    <a:pt x="5470968" y="17342"/>
                    <a:pt x="5475868" y="19799"/>
                    <a:pt x="5479543" y="22009"/>
                  </a:cubicBezTo>
                  <a:cubicBezTo>
                    <a:pt x="5485329" y="19861"/>
                    <a:pt x="5472737" y="14888"/>
                    <a:pt x="5478360" y="13021"/>
                  </a:cubicBezTo>
                  <a:lnTo>
                    <a:pt x="5481780" y="12463"/>
                  </a:lnTo>
                  <a:lnTo>
                    <a:pt x="5481796" y="12478"/>
                  </a:lnTo>
                  <a:lnTo>
                    <a:pt x="5481747" y="12673"/>
                  </a:lnTo>
                  <a:lnTo>
                    <a:pt x="5481867" y="12555"/>
                  </a:lnTo>
                  <a:lnTo>
                    <a:pt x="5483602" y="14394"/>
                  </a:lnTo>
                  <a:cubicBezTo>
                    <a:pt x="5485636" y="15499"/>
                    <a:pt x="5488117" y="14394"/>
                    <a:pt x="5490321" y="14394"/>
                  </a:cubicBezTo>
                  <a:cubicBezTo>
                    <a:pt x="5489219" y="12184"/>
                    <a:pt x="5487931" y="11200"/>
                    <a:pt x="5486494" y="11016"/>
                  </a:cubicBezTo>
                  <a:lnTo>
                    <a:pt x="5481811" y="12410"/>
                  </a:lnTo>
                  <a:lnTo>
                    <a:pt x="5482634" y="8988"/>
                  </a:lnTo>
                  <a:cubicBezTo>
                    <a:pt x="5483278" y="7638"/>
                    <a:pt x="5484566" y="6164"/>
                    <a:pt x="5487381" y="4568"/>
                  </a:cubicBezTo>
                  <a:close/>
                  <a:moveTo>
                    <a:pt x="3781772" y="4568"/>
                  </a:moveTo>
                  <a:cubicBezTo>
                    <a:pt x="3773689" y="6041"/>
                    <a:pt x="3768545" y="6778"/>
                    <a:pt x="3767075" y="11691"/>
                  </a:cubicBezTo>
                  <a:cubicBezTo>
                    <a:pt x="3765361" y="17342"/>
                    <a:pt x="3770260" y="19799"/>
                    <a:pt x="3773934" y="22009"/>
                  </a:cubicBezTo>
                  <a:cubicBezTo>
                    <a:pt x="3779720" y="19861"/>
                    <a:pt x="3767130" y="14888"/>
                    <a:pt x="3772752" y="13021"/>
                  </a:cubicBezTo>
                  <a:lnTo>
                    <a:pt x="3776171" y="12463"/>
                  </a:lnTo>
                  <a:lnTo>
                    <a:pt x="3776186" y="12478"/>
                  </a:lnTo>
                  <a:lnTo>
                    <a:pt x="3776140" y="12673"/>
                  </a:lnTo>
                  <a:lnTo>
                    <a:pt x="3776258" y="12555"/>
                  </a:lnTo>
                  <a:lnTo>
                    <a:pt x="3777996" y="14394"/>
                  </a:lnTo>
                  <a:cubicBezTo>
                    <a:pt x="3780027" y="15499"/>
                    <a:pt x="3782507" y="14394"/>
                    <a:pt x="3784713" y="14394"/>
                  </a:cubicBezTo>
                  <a:cubicBezTo>
                    <a:pt x="3783611" y="12184"/>
                    <a:pt x="3782323" y="11200"/>
                    <a:pt x="3780885" y="11016"/>
                  </a:cubicBezTo>
                  <a:lnTo>
                    <a:pt x="3776204" y="12410"/>
                  </a:lnTo>
                  <a:lnTo>
                    <a:pt x="3777027" y="8988"/>
                  </a:lnTo>
                  <a:cubicBezTo>
                    <a:pt x="3777669" y="7638"/>
                    <a:pt x="3778958" y="6164"/>
                    <a:pt x="3781772" y="4568"/>
                  </a:cubicBezTo>
                  <a:close/>
                  <a:moveTo>
                    <a:pt x="2072607" y="4568"/>
                  </a:moveTo>
                  <a:cubicBezTo>
                    <a:pt x="2064523" y="6041"/>
                    <a:pt x="2059380" y="6778"/>
                    <a:pt x="2057910" y="11691"/>
                  </a:cubicBezTo>
                  <a:cubicBezTo>
                    <a:pt x="2056194" y="17342"/>
                    <a:pt x="2061095" y="19799"/>
                    <a:pt x="2064769" y="22009"/>
                  </a:cubicBezTo>
                  <a:cubicBezTo>
                    <a:pt x="2070555" y="19861"/>
                    <a:pt x="2057963" y="14888"/>
                    <a:pt x="2063586" y="13021"/>
                  </a:cubicBezTo>
                  <a:lnTo>
                    <a:pt x="2067006" y="12463"/>
                  </a:lnTo>
                  <a:lnTo>
                    <a:pt x="2067021" y="12478"/>
                  </a:lnTo>
                  <a:lnTo>
                    <a:pt x="2066973" y="12673"/>
                  </a:lnTo>
                  <a:lnTo>
                    <a:pt x="2067093" y="12555"/>
                  </a:lnTo>
                  <a:lnTo>
                    <a:pt x="2068830" y="14394"/>
                  </a:lnTo>
                  <a:cubicBezTo>
                    <a:pt x="2070862" y="15499"/>
                    <a:pt x="2073342" y="14394"/>
                    <a:pt x="2075548" y="14394"/>
                  </a:cubicBezTo>
                  <a:cubicBezTo>
                    <a:pt x="2074446" y="12184"/>
                    <a:pt x="2073157" y="11200"/>
                    <a:pt x="2071720" y="11016"/>
                  </a:cubicBezTo>
                  <a:lnTo>
                    <a:pt x="2067037" y="12410"/>
                  </a:lnTo>
                  <a:lnTo>
                    <a:pt x="2067860" y="8988"/>
                  </a:lnTo>
                  <a:cubicBezTo>
                    <a:pt x="2068504" y="7638"/>
                    <a:pt x="2069791" y="6164"/>
                    <a:pt x="2072607" y="4568"/>
                  </a:cubicBezTo>
                  <a:close/>
                  <a:moveTo>
                    <a:pt x="366999" y="4568"/>
                  </a:moveTo>
                  <a:cubicBezTo>
                    <a:pt x="358916" y="6041"/>
                    <a:pt x="353772" y="6778"/>
                    <a:pt x="352302" y="11691"/>
                  </a:cubicBezTo>
                  <a:cubicBezTo>
                    <a:pt x="350588" y="17342"/>
                    <a:pt x="355486" y="19799"/>
                    <a:pt x="359163" y="22009"/>
                  </a:cubicBezTo>
                  <a:cubicBezTo>
                    <a:pt x="364949" y="19861"/>
                    <a:pt x="352355" y="14888"/>
                    <a:pt x="357980" y="13021"/>
                  </a:cubicBezTo>
                  <a:lnTo>
                    <a:pt x="361398" y="12463"/>
                  </a:lnTo>
                  <a:lnTo>
                    <a:pt x="361412" y="12478"/>
                  </a:lnTo>
                  <a:lnTo>
                    <a:pt x="361365" y="12673"/>
                  </a:lnTo>
                  <a:lnTo>
                    <a:pt x="361485" y="12555"/>
                  </a:lnTo>
                  <a:lnTo>
                    <a:pt x="363222" y="14394"/>
                  </a:lnTo>
                  <a:cubicBezTo>
                    <a:pt x="365253" y="15499"/>
                    <a:pt x="367733" y="14394"/>
                    <a:pt x="369939" y="14394"/>
                  </a:cubicBezTo>
                  <a:cubicBezTo>
                    <a:pt x="368837" y="12184"/>
                    <a:pt x="367551" y="11200"/>
                    <a:pt x="366110" y="11016"/>
                  </a:cubicBezTo>
                  <a:lnTo>
                    <a:pt x="361429" y="12410"/>
                  </a:lnTo>
                  <a:lnTo>
                    <a:pt x="362254" y="8988"/>
                  </a:lnTo>
                  <a:cubicBezTo>
                    <a:pt x="362896" y="7638"/>
                    <a:pt x="364184" y="6164"/>
                    <a:pt x="366999" y="4568"/>
                  </a:cubicBezTo>
                  <a:close/>
                  <a:moveTo>
                    <a:pt x="3193716" y="320"/>
                  </a:moveTo>
                  <a:lnTo>
                    <a:pt x="3192205" y="1673"/>
                  </a:lnTo>
                  <a:lnTo>
                    <a:pt x="3192234" y="1695"/>
                  </a:lnTo>
                  <a:lnTo>
                    <a:pt x="3192913" y="1127"/>
                  </a:lnTo>
                  <a:lnTo>
                    <a:pt x="3192371" y="1801"/>
                  </a:lnTo>
                  <a:lnTo>
                    <a:pt x="3192765" y="2109"/>
                  </a:lnTo>
                  <a:close/>
                  <a:moveTo>
                    <a:pt x="6428167" y="0"/>
                  </a:moveTo>
                  <a:lnTo>
                    <a:pt x="6605756" y="0"/>
                  </a:lnTo>
                  <a:lnTo>
                    <a:pt x="6605334" y="390"/>
                  </a:lnTo>
                  <a:cubicBezTo>
                    <a:pt x="6605334" y="883"/>
                    <a:pt x="6607048" y="2356"/>
                    <a:pt x="6607539" y="2109"/>
                  </a:cubicBezTo>
                  <a:lnTo>
                    <a:pt x="6608662" y="0"/>
                  </a:lnTo>
                  <a:lnTo>
                    <a:pt x="6779390" y="0"/>
                  </a:lnTo>
                  <a:lnTo>
                    <a:pt x="6746670" y="32082"/>
                  </a:lnTo>
                  <a:cubicBezTo>
                    <a:pt x="6728299" y="52472"/>
                    <a:pt x="6707234" y="69671"/>
                    <a:pt x="6688372" y="89324"/>
                  </a:cubicBezTo>
                  <a:cubicBezTo>
                    <a:pt x="6685677" y="92272"/>
                    <a:pt x="6683474" y="94236"/>
                    <a:pt x="6679554" y="90306"/>
                  </a:cubicBezTo>
                  <a:cubicBezTo>
                    <a:pt x="6659712" y="71144"/>
                    <a:pt x="6642077" y="49769"/>
                    <a:pt x="6620030" y="32819"/>
                  </a:cubicBezTo>
                  <a:cubicBezTo>
                    <a:pt x="6610476" y="25449"/>
                    <a:pt x="6608029" y="10954"/>
                    <a:pt x="6592841" y="8006"/>
                  </a:cubicBezTo>
                  <a:cubicBezTo>
                    <a:pt x="6594801" y="6532"/>
                    <a:pt x="6595780" y="5550"/>
                    <a:pt x="6596760" y="5059"/>
                  </a:cubicBezTo>
                  <a:cubicBezTo>
                    <a:pt x="6598475" y="4321"/>
                    <a:pt x="6600190" y="3830"/>
                    <a:pt x="6601906" y="3338"/>
                  </a:cubicBezTo>
                  <a:cubicBezTo>
                    <a:pt x="6601170" y="2602"/>
                    <a:pt x="6600681" y="1374"/>
                    <a:pt x="6599700" y="636"/>
                  </a:cubicBezTo>
                  <a:cubicBezTo>
                    <a:pt x="6597494" y="-838"/>
                    <a:pt x="6596026" y="636"/>
                    <a:pt x="6594556" y="2109"/>
                  </a:cubicBezTo>
                  <a:cubicBezTo>
                    <a:pt x="6593576" y="3093"/>
                    <a:pt x="6592841" y="3830"/>
                    <a:pt x="6591862" y="4812"/>
                  </a:cubicBezTo>
                  <a:cubicBezTo>
                    <a:pt x="6563446" y="33065"/>
                    <a:pt x="6535033" y="61317"/>
                    <a:pt x="6506863" y="89815"/>
                  </a:cubicBezTo>
                  <a:cubicBezTo>
                    <a:pt x="6503435" y="93009"/>
                    <a:pt x="6501720" y="93746"/>
                    <a:pt x="6498046" y="90306"/>
                  </a:cubicBezTo>
                  <a:cubicBezTo>
                    <a:pt x="6476000" y="68441"/>
                    <a:pt x="6454199" y="45840"/>
                    <a:pt x="6430929" y="25203"/>
                  </a:cubicBezTo>
                  <a:cubicBezTo>
                    <a:pt x="6424805" y="19799"/>
                    <a:pt x="6425051" y="6532"/>
                    <a:pt x="6413047" y="8744"/>
                  </a:cubicBezTo>
                  <a:cubicBezTo>
                    <a:pt x="6412680" y="3953"/>
                    <a:pt x="6417274" y="5796"/>
                    <a:pt x="6419799" y="4736"/>
                  </a:cubicBezTo>
                  <a:lnTo>
                    <a:pt x="6421377" y="2356"/>
                  </a:lnTo>
                  <a:lnTo>
                    <a:pt x="6428112" y="2970"/>
                  </a:lnTo>
                  <a:close/>
                  <a:moveTo>
                    <a:pt x="6420311" y="0"/>
                  </a:moveTo>
                  <a:lnTo>
                    <a:pt x="6424007" y="0"/>
                  </a:lnTo>
                  <a:lnTo>
                    <a:pt x="6421377" y="2356"/>
                  </a:lnTo>
                  <a:close/>
                  <a:moveTo>
                    <a:pt x="6292857" y="0"/>
                  </a:moveTo>
                  <a:lnTo>
                    <a:pt x="6323396" y="0"/>
                  </a:lnTo>
                  <a:lnTo>
                    <a:pt x="6350584" y="26922"/>
                  </a:lnTo>
                  <a:cubicBezTo>
                    <a:pt x="6363567" y="39207"/>
                    <a:pt x="6377776" y="50262"/>
                    <a:pt x="6387574" y="65493"/>
                  </a:cubicBezTo>
                  <a:cubicBezTo>
                    <a:pt x="6391002" y="70653"/>
                    <a:pt x="6393451" y="71635"/>
                    <a:pt x="6398840" y="69178"/>
                  </a:cubicBezTo>
                  <a:cubicBezTo>
                    <a:pt x="6392227" y="74584"/>
                    <a:pt x="6391738" y="74584"/>
                    <a:pt x="6391981" y="82690"/>
                  </a:cubicBezTo>
                  <a:cubicBezTo>
                    <a:pt x="6392717" y="90797"/>
                    <a:pt x="6388307" y="92518"/>
                    <a:pt x="6382675" y="90552"/>
                  </a:cubicBezTo>
                  <a:cubicBezTo>
                    <a:pt x="6352790" y="80479"/>
                    <a:pt x="6321681" y="86867"/>
                    <a:pt x="6291306" y="84655"/>
                  </a:cubicBezTo>
                  <a:cubicBezTo>
                    <a:pt x="6266324" y="82936"/>
                    <a:pt x="6240602" y="87849"/>
                    <a:pt x="6214883" y="86376"/>
                  </a:cubicBezTo>
                  <a:cubicBezTo>
                    <a:pt x="6212679" y="86130"/>
                    <a:pt x="6209984" y="91043"/>
                    <a:pt x="6208516" y="85639"/>
                  </a:cubicBezTo>
                  <a:cubicBezTo>
                    <a:pt x="6207780" y="82443"/>
                    <a:pt x="6209984" y="80479"/>
                    <a:pt x="6212434" y="78760"/>
                  </a:cubicBezTo>
                  <a:cubicBezTo>
                    <a:pt x="6225662" y="69669"/>
                    <a:pt x="6235949" y="57141"/>
                    <a:pt x="6246237" y="45593"/>
                  </a:cubicBezTo>
                  <a:close/>
                  <a:moveTo>
                    <a:pt x="5860371" y="0"/>
                  </a:moveTo>
                  <a:lnTo>
                    <a:pt x="6038206" y="0"/>
                  </a:lnTo>
                  <a:lnTo>
                    <a:pt x="6037784" y="390"/>
                  </a:lnTo>
                  <a:cubicBezTo>
                    <a:pt x="6037784" y="883"/>
                    <a:pt x="6039498" y="2356"/>
                    <a:pt x="6039988" y="2109"/>
                  </a:cubicBezTo>
                  <a:lnTo>
                    <a:pt x="6041110" y="0"/>
                  </a:lnTo>
                  <a:lnTo>
                    <a:pt x="6211496" y="0"/>
                  </a:lnTo>
                  <a:lnTo>
                    <a:pt x="6210720" y="1374"/>
                  </a:lnTo>
                  <a:cubicBezTo>
                    <a:pt x="6197736" y="9235"/>
                    <a:pt x="6188429" y="21764"/>
                    <a:pt x="6178875" y="32573"/>
                  </a:cubicBezTo>
                  <a:cubicBezTo>
                    <a:pt x="6160505" y="53210"/>
                    <a:pt x="6138459" y="69915"/>
                    <a:pt x="6120088" y="90306"/>
                  </a:cubicBezTo>
                  <a:cubicBezTo>
                    <a:pt x="6117393" y="93009"/>
                    <a:pt x="6115434" y="93991"/>
                    <a:pt x="6112003" y="90797"/>
                  </a:cubicBezTo>
                  <a:cubicBezTo>
                    <a:pt x="6091918" y="72372"/>
                    <a:pt x="6075017" y="50753"/>
                    <a:pt x="6053216" y="34294"/>
                  </a:cubicBezTo>
                  <a:cubicBezTo>
                    <a:pt x="6043173" y="26677"/>
                    <a:pt x="6039254" y="12675"/>
                    <a:pt x="6025781" y="7515"/>
                  </a:cubicBezTo>
                  <a:cubicBezTo>
                    <a:pt x="6027496" y="6532"/>
                    <a:pt x="6028723" y="5059"/>
                    <a:pt x="6030191" y="5059"/>
                  </a:cubicBezTo>
                  <a:cubicBezTo>
                    <a:pt x="6034599" y="4812"/>
                    <a:pt x="6035824" y="3338"/>
                    <a:pt x="6031661" y="883"/>
                  </a:cubicBezTo>
                  <a:cubicBezTo>
                    <a:pt x="6027740" y="-1576"/>
                    <a:pt x="6026271" y="3338"/>
                    <a:pt x="6024066" y="5059"/>
                  </a:cubicBezTo>
                  <a:cubicBezTo>
                    <a:pt x="6021862" y="6778"/>
                    <a:pt x="6019903" y="8988"/>
                    <a:pt x="6017943" y="10954"/>
                  </a:cubicBezTo>
                  <a:cubicBezTo>
                    <a:pt x="5991489" y="36504"/>
                    <a:pt x="5966993" y="64020"/>
                    <a:pt x="5939559" y="88342"/>
                  </a:cubicBezTo>
                  <a:cubicBezTo>
                    <a:pt x="5936621" y="91043"/>
                    <a:pt x="5934660" y="94482"/>
                    <a:pt x="5930252" y="90060"/>
                  </a:cubicBezTo>
                  <a:cubicBezTo>
                    <a:pt x="5911146" y="71144"/>
                    <a:pt x="5892772" y="51737"/>
                    <a:pt x="5872198" y="34538"/>
                  </a:cubicBezTo>
                  <a:cubicBezTo>
                    <a:pt x="5862154" y="26186"/>
                    <a:pt x="5857501" y="12427"/>
                    <a:pt x="5844273" y="7023"/>
                  </a:cubicBezTo>
                  <a:cubicBezTo>
                    <a:pt x="5845742" y="2356"/>
                    <a:pt x="5852602" y="8251"/>
                    <a:pt x="5853581" y="2356"/>
                  </a:cubicBezTo>
                  <a:cubicBezTo>
                    <a:pt x="5856399" y="3216"/>
                    <a:pt x="5858909" y="3707"/>
                    <a:pt x="5860318" y="2970"/>
                  </a:cubicBezTo>
                  <a:close/>
                  <a:moveTo>
                    <a:pt x="5853408" y="0"/>
                  </a:moveTo>
                  <a:lnTo>
                    <a:pt x="5856212" y="0"/>
                  </a:lnTo>
                  <a:lnTo>
                    <a:pt x="5853581" y="2356"/>
                  </a:lnTo>
                  <a:close/>
                  <a:moveTo>
                    <a:pt x="5726028" y="0"/>
                  </a:moveTo>
                  <a:lnTo>
                    <a:pt x="5755048" y="0"/>
                  </a:lnTo>
                  <a:lnTo>
                    <a:pt x="5828597" y="72126"/>
                  </a:lnTo>
                  <a:cubicBezTo>
                    <a:pt x="5823208" y="72863"/>
                    <a:pt x="5823697" y="77532"/>
                    <a:pt x="5824922" y="82443"/>
                  </a:cubicBezTo>
                  <a:cubicBezTo>
                    <a:pt x="5826392" y="90797"/>
                    <a:pt x="5821493" y="93009"/>
                    <a:pt x="5815124" y="90797"/>
                  </a:cubicBezTo>
                  <a:cubicBezTo>
                    <a:pt x="5785242" y="80726"/>
                    <a:pt x="5754131" y="87112"/>
                    <a:pt x="5723758" y="84902"/>
                  </a:cubicBezTo>
                  <a:cubicBezTo>
                    <a:pt x="5699017" y="83181"/>
                    <a:pt x="5673543" y="88340"/>
                    <a:pt x="5648312" y="86376"/>
                  </a:cubicBezTo>
                  <a:cubicBezTo>
                    <a:pt x="5645864" y="86130"/>
                    <a:pt x="5643415" y="91290"/>
                    <a:pt x="5641455" y="86376"/>
                  </a:cubicBezTo>
                  <a:cubicBezTo>
                    <a:pt x="5640230" y="82690"/>
                    <a:pt x="5642433" y="80233"/>
                    <a:pt x="5645864" y="78760"/>
                  </a:cubicBezTo>
                  <a:cubicBezTo>
                    <a:pt x="5647333" y="78023"/>
                    <a:pt x="5648802" y="77285"/>
                    <a:pt x="5649782" y="76057"/>
                  </a:cubicBezTo>
                  <a:close/>
                  <a:moveTo>
                    <a:pt x="5277837" y="0"/>
                  </a:moveTo>
                  <a:lnTo>
                    <a:pt x="5284984" y="0"/>
                  </a:lnTo>
                  <a:lnTo>
                    <a:pt x="5283829" y="881"/>
                  </a:lnTo>
                  <a:cubicBezTo>
                    <a:pt x="5285786" y="1865"/>
                    <a:pt x="5287256" y="3093"/>
                    <a:pt x="5288728" y="3584"/>
                  </a:cubicBezTo>
                  <a:cubicBezTo>
                    <a:pt x="5292402" y="4568"/>
                    <a:pt x="5290930" y="1374"/>
                    <a:pt x="5290930" y="145"/>
                  </a:cubicBezTo>
                  <a:lnTo>
                    <a:pt x="5290895" y="0"/>
                  </a:lnTo>
                  <a:lnTo>
                    <a:pt x="5467837" y="0"/>
                  </a:lnTo>
                  <a:lnTo>
                    <a:pt x="5469500" y="3338"/>
                  </a:lnTo>
                  <a:cubicBezTo>
                    <a:pt x="5472438" y="5059"/>
                    <a:pt x="5472193" y="2602"/>
                    <a:pt x="5472193" y="2109"/>
                  </a:cubicBezTo>
                  <a:lnTo>
                    <a:pt x="5471575" y="0"/>
                  </a:lnTo>
                  <a:lnTo>
                    <a:pt x="5642203" y="0"/>
                  </a:lnTo>
                  <a:lnTo>
                    <a:pt x="5640475" y="2602"/>
                  </a:lnTo>
                  <a:cubicBezTo>
                    <a:pt x="5631901" y="8744"/>
                    <a:pt x="5623328" y="15376"/>
                    <a:pt x="5616716" y="23239"/>
                  </a:cubicBezTo>
                  <a:cubicBezTo>
                    <a:pt x="5596629" y="47559"/>
                    <a:pt x="5571645" y="66721"/>
                    <a:pt x="5550333" y="89569"/>
                  </a:cubicBezTo>
                  <a:cubicBezTo>
                    <a:pt x="5547638" y="92763"/>
                    <a:pt x="5545435" y="94482"/>
                    <a:pt x="5541515" y="90552"/>
                  </a:cubicBezTo>
                  <a:cubicBezTo>
                    <a:pt x="5521919" y="71388"/>
                    <a:pt x="5503547" y="50753"/>
                    <a:pt x="5482237" y="33556"/>
                  </a:cubicBezTo>
                  <a:cubicBezTo>
                    <a:pt x="5472684" y="25694"/>
                    <a:pt x="5468764" y="12427"/>
                    <a:pt x="5455538" y="7760"/>
                  </a:cubicBezTo>
                  <a:cubicBezTo>
                    <a:pt x="5456763" y="6778"/>
                    <a:pt x="5457742" y="5796"/>
                    <a:pt x="5458721" y="5303"/>
                  </a:cubicBezTo>
                  <a:cubicBezTo>
                    <a:pt x="5460192" y="4568"/>
                    <a:pt x="5462152" y="4075"/>
                    <a:pt x="5463866" y="3584"/>
                  </a:cubicBezTo>
                  <a:cubicBezTo>
                    <a:pt x="5463131" y="2847"/>
                    <a:pt x="5462641" y="1618"/>
                    <a:pt x="5461662" y="883"/>
                  </a:cubicBezTo>
                  <a:cubicBezTo>
                    <a:pt x="5459457" y="-592"/>
                    <a:pt x="5457987" y="883"/>
                    <a:pt x="5456518" y="2356"/>
                  </a:cubicBezTo>
                  <a:cubicBezTo>
                    <a:pt x="5454804" y="4075"/>
                    <a:pt x="5453087" y="5796"/>
                    <a:pt x="5451373" y="7515"/>
                  </a:cubicBezTo>
                  <a:cubicBezTo>
                    <a:pt x="5423938" y="34047"/>
                    <a:pt x="5398709" y="62545"/>
                    <a:pt x="5370050" y="87605"/>
                  </a:cubicBezTo>
                  <a:cubicBezTo>
                    <a:pt x="5365885" y="91290"/>
                    <a:pt x="5363926" y="94236"/>
                    <a:pt x="5359271" y="89324"/>
                  </a:cubicBezTo>
                  <a:cubicBezTo>
                    <a:pt x="5337962" y="67212"/>
                    <a:pt x="5314446" y="47559"/>
                    <a:pt x="5293135" y="25203"/>
                  </a:cubicBezTo>
                  <a:cubicBezTo>
                    <a:pt x="5287503" y="19307"/>
                    <a:pt x="5286033" y="5796"/>
                    <a:pt x="5271090" y="8497"/>
                  </a:cubicBezTo>
                  <a:close/>
                  <a:moveTo>
                    <a:pt x="5156160" y="0"/>
                  </a:moveTo>
                  <a:lnTo>
                    <a:pt x="5185141" y="0"/>
                  </a:lnTo>
                  <a:lnTo>
                    <a:pt x="5222099" y="34785"/>
                  </a:lnTo>
                  <a:cubicBezTo>
                    <a:pt x="5236062" y="44611"/>
                    <a:pt x="5241696" y="63036"/>
                    <a:pt x="5258596" y="69424"/>
                  </a:cubicBezTo>
                  <a:cubicBezTo>
                    <a:pt x="5260068" y="70162"/>
                    <a:pt x="5259332" y="73109"/>
                    <a:pt x="5257617" y="73109"/>
                  </a:cubicBezTo>
                  <a:cubicBezTo>
                    <a:pt x="5250514" y="73109"/>
                    <a:pt x="5252473" y="79497"/>
                    <a:pt x="5252473" y="82200"/>
                  </a:cubicBezTo>
                  <a:cubicBezTo>
                    <a:pt x="5252720" y="91781"/>
                    <a:pt x="5249290" y="91043"/>
                    <a:pt x="5241451" y="89324"/>
                  </a:cubicBezTo>
                  <a:cubicBezTo>
                    <a:pt x="5228714" y="86376"/>
                    <a:pt x="5215240" y="82936"/>
                    <a:pt x="5202505" y="84164"/>
                  </a:cubicBezTo>
                  <a:cubicBezTo>
                    <a:pt x="5187317" y="85639"/>
                    <a:pt x="5172130" y="85577"/>
                    <a:pt x="5156943" y="85393"/>
                  </a:cubicBezTo>
                  <a:lnTo>
                    <a:pt x="5142238" y="85552"/>
                  </a:lnTo>
                  <a:lnTo>
                    <a:pt x="5141735" y="86130"/>
                  </a:lnTo>
                  <a:lnTo>
                    <a:pt x="5106729" y="86011"/>
                  </a:lnTo>
                  <a:lnTo>
                    <a:pt x="5066556" y="87112"/>
                  </a:lnTo>
                  <a:close/>
                  <a:moveTo>
                    <a:pt x="4709231" y="0"/>
                  </a:moveTo>
                  <a:lnTo>
                    <a:pt x="4900023" y="0"/>
                  </a:lnTo>
                  <a:lnTo>
                    <a:pt x="4899726" y="390"/>
                  </a:lnTo>
                  <a:cubicBezTo>
                    <a:pt x="4899726" y="883"/>
                    <a:pt x="4901440" y="2356"/>
                    <a:pt x="4901930" y="2109"/>
                  </a:cubicBezTo>
                  <a:lnTo>
                    <a:pt x="4903052" y="0"/>
                  </a:lnTo>
                  <a:lnTo>
                    <a:pt x="5073781" y="0"/>
                  </a:lnTo>
                  <a:lnTo>
                    <a:pt x="5073284" y="490"/>
                  </a:lnTo>
                  <a:lnTo>
                    <a:pt x="4981804" y="90797"/>
                  </a:lnTo>
                  <a:lnTo>
                    <a:pt x="4980902" y="90770"/>
                  </a:lnTo>
                  <a:lnTo>
                    <a:pt x="4978813" y="92395"/>
                  </a:lnTo>
                  <a:lnTo>
                    <a:pt x="4974578" y="90579"/>
                  </a:lnTo>
                  <a:lnTo>
                    <a:pt x="4973720" y="90552"/>
                  </a:lnTo>
                  <a:lnTo>
                    <a:pt x="4914873" y="33254"/>
                  </a:lnTo>
                  <a:lnTo>
                    <a:pt x="4914424" y="32819"/>
                  </a:lnTo>
                  <a:lnTo>
                    <a:pt x="4914410" y="32802"/>
                  </a:lnTo>
                  <a:lnTo>
                    <a:pt x="4906605" y="25203"/>
                  </a:lnTo>
                  <a:lnTo>
                    <a:pt x="4902440" y="18413"/>
                  </a:lnTo>
                  <a:lnTo>
                    <a:pt x="4888473" y="8854"/>
                  </a:lnTo>
                  <a:lnTo>
                    <a:pt x="4888233" y="8744"/>
                  </a:lnTo>
                  <a:lnTo>
                    <a:pt x="4888269" y="8715"/>
                  </a:lnTo>
                  <a:lnTo>
                    <a:pt x="4887232" y="8006"/>
                  </a:lnTo>
                  <a:cubicBezTo>
                    <a:pt x="4889191" y="6532"/>
                    <a:pt x="4890172" y="5550"/>
                    <a:pt x="4891154" y="5059"/>
                  </a:cubicBezTo>
                  <a:lnTo>
                    <a:pt x="4894865" y="3818"/>
                  </a:lnTo>
                  <a:lnTo>
                    <a:pt x="4896042" y="3029"/>
                  </a:lnTo>
                  <a:lnTo>
                    <a:pt x="4895186" y="1978"/>
                  </a:lnTo>
                  <a:lnTo>
                    <a:pt x="4891801" y="1292"/>
                  </a:lnTo>
                  <a:lnTo>
                    <a:pt x="4889238" y="2027"/>
                  </a:lnTo>
                  <a:lnTo>
                    <a:pt x="4888350" y="2711"/>
                  </a:lnTo>
                  <a:lnTo>
                    <a:pt x="4886253" y="4812"/>
                  </a:lnTo>
                  <a:cubicBezTo>
                    <a:pt x="4857839" y="33065"/>
                    <a:pt x="4829424" y="61317"/>
                    <a:pt x="4801255" y="89815"/>
                  </a:cubicBezTo>
                  <a:cubicBezTo>
                    <a:pt x="4797827" y="93009"/>
                    <a:pt x="4796111" y="93746"/>
                    <a:pt x="4792438" y="90306"/>
                  </a:cubicBezTo>
                  <a:lnTo>
                    <a:pt x="4790256" y="88191"/>
                  </a:lnTo>
                  <a:lnTo>
                    <a:pt x="4789273" y="88094"/>
                  </a:lnTo>
                  <a:lnTo>
                    <a:pt x="4773593" y="72026"/>
                  </a:lnTo>
                  <a:lnTo>
                    <a:pt x="4725320" y="25203"/>
                  </a:lnTo>
                  <a:lnTo>
                    <a:pt x="4723585" y="22347"/>
                  </a:lnTo>
                  <a:lnTo>
                    <a:pt x="4719462" y="18324"/>
                  </a:lnTo>
                  <a:cubicBezTo>
                    <a:pt x="4715298" y="13657"/>
                    <a:pt x="4712358" y="8251"/>
                    <a:pt x="4702561" y="8497"/>
                  </a:cubicBezTo>
                  <a:close/>
                  <a:moveTo>
                    <a:pt x="4587249" y="0"/>
                  </a:moveTo>
                  <a:lnTo>
                    <a:pt x="4617788" y="0"/>
                  </a:lnTo>
                  <a:lnTo>
                    <a:pt x="4644978" y="26922"/>
                  </a:lnTo>
                  <a:cubicBezTo>
                    <a:pt x="4657960" y="39207"/>
                    <a:pt x="4672166" y="50262"/>
                    <a:pt x="4681965" y="65493"/>
                  </a:cubicBezTo>
                  <a:cubicBezTo>
                    <a:pt x="4685394" y="70653"/>
                    <a:pt x="4687845" y="71635"/>
                    <a:pt x="4693232" y="69178"/>
                  </a:cubicBezTo>
                  <a:cubicBezTo>
                    <a:pt x="4686620" y="74584"/>
                    <a:pt x="4686129" y="74584"/>
                    <a:pt x="4686373" y="82690"/>
                  </a:cubicBezTo>
                  <a:cubicBezTo>
                    <a:pt x="4687109" y="90797"/>
                    <a:pt x="4682699" y="92518"/>
                    <a:pt x="4677066" y="90552"/>
                  </a:cubicBezTo>
                  <a:cubicBezTo>
                    <a:pt x="4647182" y="80479"/>
                    <a:pt x="4616072" y="86867"/>
                    <a:pt x="4585698" y="84655"/>
                  </a:cubicBezTo>
                  <a:cubicBezTo>
                    <a:pt x="4560714" y="82936"/>
                    <a:pt x="4534994" y="87849"/>
                    <a:pt x="4509275" y="86376"/>
                  </a:cubicBezTo>
                  <a:cubicBezTo>
                    <a:pt x="4507070" y="86130"/>
                    <a:pt x="4504375" y="91043"/>
                    <a:pt x="4502906" y="85639"/>
                  </a:cubicBezTo>
                  <a:cubicBezTo>
                    <a:pt x="4502170" y="82443"/>
                    <a:pt x="4504375" y="80479"/>
                    <a:pt x="4506825" y="78760"/>
                  </a:cubicBezTo>
                  <a:cubicBezTo>
                    <a:pt x="4520054" y="69669"/>
                    <a:pt x="4530341" y="57141"/>
                    <a:pt x="4540629" y="45593"/>
                  </a:cubicBezTo>
                  <a:close/>
                  <a:moveTo>
                    <a:pt x="4154763" y="0"/>
                  </a:moveTo>
                  <a:lnTo>
                    <a:pt x="4332598" y="0"/>
                  </a:lnTo>
                  <a:lnTo>
                    <a:pt x="4332176" y="390"/>
                  </a:lnTo>
                  <a:cubicBezTo>
                    <a:pt x="4332176" y="883"/>
                    <a:pt x="4333889" y="2356"/>
                    <a:pt x="4334380" y="2109"/>
                  </a:cubicBezTo>
                  <a:lnTo>
                    <a:pt x="4335502" y="0"/>
                  </a:lnTo>
                  <a:lnTo>
                    <a:pt x="4505887" y="0"/>
                  </a:lnTo>
                  <a:lnTo>
                    <a:pt x="4505110" y="1374"/>
                  </a:lnTo>
                  <a:cubicBezTo>
                    <a:pt x="4492129" y="9235"/>
                    <a:pt x="4482819" y="21764"/>
                    <a:pt x="4473267" y="32573"/>
                  </a:cubicBezTo>
                  <a:cubicBezTo>
                    <a:pt x="4454897" y="53210"/>
                    <a:pt x="4432851" y="69915"/>
                    <a:pt x="4414479" y="90306"/>
                  </a:cubicBezTo>
                  <a:cubicBezTo>
                    <a:pt x="4411784" y="93009"/>
                    <a:pt x="4409826" y="93991"/>
                    <a:pt x="4406395" y="90797"/>
                  </a:cubicBezTo>
                  <a:cubicBezTo>
                    <a:pt x="4386310" y="72372"/>
                    <a:pt x="4369408" y="50753"/>
                    <a:pt x="4347608" y="34294"/>
                  </a:cubicBezTo>
                  <a:cubicBezTo>
                    <a:pt x="4337563" y="26677"/>
                    <a:pt x="4333646" y="12675"/>
                    <a:pt x="4320172" y="7515"/>
                  </a:cubicBezTo>
                  <a:cubicBezTo>
                    <a:pt x="4321888" y="6532"/>
                    <a:pt x="4323113" y="5059"/>
                    <a:pt x="4324581" y="5059"/>
                  </a:cubicBezTo>
                  <a:cubicBezTo>
                    <a:pt x="4328993" y="4812"/>
                    <a:pt x="4330215" y="3338"/>
                    <a:pt x="4326051" y="883"/>
                  </a:cubicBezTo>
                  <a:cubicBezTo>
                    <a:pt x="4322134" y="-1576"/>
                    <a:pt x="4320663" y="3338"/>
                    <a:pt x="4318460" y="5059"/>
                  </a:cubicBezTo>
                  <a:cubicBezTo>
                    <a:pt x="4316254" y="6778"/>
                    <a:pt x="4314293" y="8988"/>
                    <a:pt x="4312336" y="10954"/>
                  </a:cubicBezTo>
                  <a:cubicBezTo>
                    <a:pt x="4285880" y="36504"/>
                    <a:pt x="4261385" y="64020"/>
                    <a:pt x="4233950" y="88342"/>
                  </a:cubicBezTo>
                  <a:cubicBezTo>
                    <a:pt x="4231013" y="91043"/>
                    <a:pt x="4229051" y="94482"/>
                    <a:pt x="4224642" y="90060"/>
                  </a:cubicBezTo>
                  <a:cubicBezTo>
                    <a:pt x="4205536" y="71144"/>
                    <a:pt x="4187166" y="51737"/>
                    <a:pt x="4166590" y="34538"/>
                  </a:cubicBezTo>
                  <a:cubicBezTo>
                    <a:pt x="4156547" y="26186"/>
                    <a:pt x="4151892" y="12427"/>
                    <a:pt x="4138666" y="7023"/>
                  </a:cubicBezTo>
                  <a:cubicBezTo>
                    <a:pt x="4140136" y="2356"/>
                    <a:pt x="4146993" y="8251"/>
                    <a:pt x="4147973" y="2356"/>
                  </a:cubicBezTo>
                  <a:cubicBezTo>
                    <a:pt x="4150790" y="3216"/>
                    <a:pt x="4153301" y="3707"/>
                    <a:pt x="4154709" y="2970"/>
                  </a:cubicBezTo>
                  <a:close/>
                  <a:moveTo>
                    <a:pt x="4147799" y="0"/>
                  </a:moveTo>
                  <a:lnTo>
                    <a:pt x="4150603" y="0"/>
                  </a:lnTo>
                  <a:lnTo>
                    <a:pt x="4147973" y="2356"/>
                  </a:lnTo>
                  <a:close/>
                  <a:moveTo>
                    <a:pt x="4020420" y="0"/>
                  </a:moveTo>
                  <a:lnTo>
                    <a:pt x="4049439" y="0"/>
                  </a:lnTo>
                  <a:lnTo>
                    <a:pt x="4122989" y="72126"/>
                  </a:lnTo>
                  <a:cubicBezTo>
                    <a:pt x="4117600" y="72863"/>
                    <a:pt x="4118090" y="77532"/>
                    <a:pt x="4119315" y="82443"/>
                  </a:cubicBezTo>
                  <a:cubicBezTo>
                    <a:pt x="4120785" y="90797"/>
                    <a:pt x="4115885" y="93009"/>
                    <a:pt x="4109515" y="90797"/>
                  </a:cubicBezTo>
                  <a:cubicBezTo>
                    <a:pt x="4079634" y="80726"/>
                    <a:pt x="4048522" y="87112"/>
                    <a:pt x="4018151" y="84902"/>
                  </a:cubicBezTo>
                  <a:cubicBezTo>
                    <a:pt x="3993411" y="83181"/>
                    <a:pt x="3967935" y="88340"/>
                    <a:pt x="3942703" y="86376"/>
                  </a:cubicBezTo>
                  <a:cubicBezTo>
                    <a:pt x="3940256" y="86130"/>
                    <a:pt x="3937807" y="91290"/>
                    <a:pt x="3935846" y="86376"/>
                  </a:cubicBezTo>
                  <a:cubicBezTo>
                    <a:pt x="3934622" y="82690"/>
                    <a:pt x="3936827" y="80233"/>
                    <a:pt x="3940256" y="78760"/>
                  </a:cubicBezTo>
                  <a:cubicBezTo>
                    <a:pt x="3941726" y="78023"/>
                    <a:pt x="3943194" y="77285"/>
                    <a:pt x="3944175" y="76057"/>
                  </a:cubicBezTo>
                  <a:close/>
                  <a:moveTo>
                    <a:pt x="3572227" y="0"/>
                  </a:moveTo>
                  <a:lnTo>
                    <a:pt x="3579374" y="0"/>
                  </a:lnTo>
                  <a:lnTo>
                    <a:pt x="3578219" y="881"/>
                  </a:lnTo>
                  <a:cubicBezTo>
                    <a:pt x="3580177" y="1865"/>
                    <a:pt x="3581650" y="3093"/>
                    <a:pt x="3583119" y="3584"/>
                  </a:cubicBezTo>
                  <a:cubicBezTo>
                    <a:pt x="3586793" y="4568"/>
                    <a:pt x="3585321" y="1374"/>
                    <a:pt x="3585321" y="145"/>
                  </a:cubicBezTo>
                  <a:lnTo>
                    <a:pt x="3585285" y="0"/>
                  </a:lnTo>
                  <a:lnTo>
                    <a:pt x="3762229" y="0"/>
                  </a:lnTo>
                  <a:lnTo>
                    <a:pt x="3763891" y="3338"/>
                  </a:lnTo>
                  <a:cubicBezTo>
                    <a:pt x="3766832" y="5059"/>
                    <a:pt x="3766586" y="2602"/>
                    <a:pt x="3766586" y="2109"/>
                  </a:cubicBezTo>
                  <a:lnTo>
                    <a:pt x="3765967" y="0"/>
                  </a:lnTo>
                  <a:lnTo>
                    <a:pt x="3936597" y="0"/>
                  </a:lnTo>
                  <a:lnTo>
                    <a:pt x="3934867" y="2602"/>
                  </a:lnTo>
                  <a:cubicBezTo>
                    <a:pt x="3926292" y="8744"/>
                    <a:pt x="3917722" y="15376"/>
                    <a:pt x="3911106" y="23239"/>
                  </a:cubicBezTo>
                  <a:cubicBezTo>
                    <a:pt x="3891020" y="47559"/>
                    <a:pt x="3866035" y="66721"/>
                    <a:pt x="3844725" y="89569"/>
                  </a:cubicBezTo>
                  <a:cubicBezTo>
                    <a:pt x="3842032" y="92763"/>
                    <a:pt x="3839827" y="94482"/>
                    <a:pt x="3835907" y="90552"/>
                  </a:cubicBezTo>
                  <a:cubicBezTo>
                    <a:pt x="3816310" y="71388"/>
                    <a:pt x="3797939" y="50753"/>
                    <a:pt x="3776628" y="33556"/>
                  </a:cubicBezTo>
                  <a:cubicBezTo>
                    <a:pt x="3767075" y="25694"/>
                    <a:pt x="3763158" y="12427"/>
                    <a:pt x="3749930" y="7760"/>
                  </a:cubicBezTo>
                  <a:cubicBezTo>
                    <a:pt x="3751154" y="6778"/>
                    <a:pt x="3752132" y="5796"/>
                    <a:pt x="3753115" y="5303"/>
                  </a:cubicBezTo>
                  <a:cubicBezTo>
                    <a:pt x="3754585" y="4568"/>
                    <a:pt x="3756543" y="4075"/>
                    <a:pt x="3758257" y="3584"/>
                  </a:cubicBezTo>
                  <a:cubicBezTo>
                    <a:pt x="3757523" y="2847"/>
                    <a:pt x="3757032" y="1618"/>
                    <a:pt x="3756053" y="883"/>
                  </a:cubicBezTo>
                  <a:cubicBezTo>
                    <a:pt x="3753849" y="-592"/>
                    <a:pt x="3752379" y="883"/>
                    <a:pt x="3750911" y="2356"/>
                  </a:cubicBezTo>
                  <a:cubicBezTo>
                    <a:pt x="3749194" y="4075"/>
                    <a:pt x="3747480" y="5796"/>
                    <a:pt x="3745763" y="7515"/>
                  </a:cubicBezTo>
                  <a:cubicBezTo>
                    <a:pt x="3718330" y="34047"/>
                    <a:pt x="3693101" y="62545"/>
                    <a:pt x="3664441" y="87605"/>
                  </a:cubicBezTo>
                  <a:cubicBezTo>
                    <a:pt x="3660278" y="91290"/>
                    <a:pt x="3658318" y="94236"/>
                    <a:pt x="3653664" y="89324"/>
                  </a:cubicBezTo>
                  <a:cubicBezTo>
                    <a:pt x="3632353" y="67212"/>
                    <a:pt x="3608837" y="47559"/>
                    <a:pt x="3587527" y="25203"/>
                  </a:cubicBezTo>
                  <a:cubicBezTo>
                    <a:pt x="3581893" y="19307"/>
                    <a:pt x="3580424" y="5796"/>
                    <a:pt x="3565481" y="8497"/>
                  </a:cubicBezTo>
                  <a:close/>
                  <a:moveTo>
                    <a:pt x="3450552" y="0"/>
                  </a:moveTo>
                  <a:lnTo>
                    <a:pt x="3479534" y="0"/>
                  </a:lnTo>
                  <a:lnTo>
                    <a:pt x="3516493" y="34785"/>
                  </a:lnTo>
                  <a:cubicBezTo>
                    <a:pt x="3530453" y="44611"/>
                    <a:pt x="3536090" y="63036"/>
                    <a:pt x="3552990" y="69424"/>
                  </a:cubicBezTo>
                  <a:cubicBezTo>
                    <a:pt x="3554459" y="70162"/>
                    <a:pt x="3553724" y="73109"/>
                    <a:pt x="3552010" y="73109"/>
                  </a:cubicBezTo>
                  <a:cubicBezTo>
                    <a:pt x="3544906" y="73109"/>
                    <a:pt x="3546866" y="79497"/>
                    <a:pt x="3546866" y="82200"/>
                  </a:cubicBezTo>
                  <a:cubicBezTo>
                    <a:pt x="3547112" y="91781"/>
                    <a:pt x="3543681" y="91043"/>
                    <a:pt x="3535844" y="89324"/>
                  </a:cubicBezTo>
                  <a:cubicBezTo>
                    <a:pt x="3523105" y="86376"/>
                    <a:pt x="3509632" y="82936"/>
                    <a:pt x="3496894" y="84164"/>
                  </a:cubicBezTo>
                  <a:lnTo>
                    <a:pt x="3433236" y="85366"/>
                  </a:lnTo>
                  <a:lnTo>
                    <a:pt x="3432570" y="86130"/>
                  </a:lnTo>
                  <a:lnTo>
                    <a:pt x="3400735" y="86022"/>
                  </a:lnTo>
                  <a:lnTo>
                    <a:pt x="3360948" y="87112"/>
                  </a:lnTo>
                  <a:lnTo>
                    <a:pt x="3362203" y="85893"/>
                  </a:lnTo>
                  <a:lnTo>
                    <a:pt x="3359821" y="85884"/>
                  </a:lnTo>
                  <a:cubicBezTo>
                    <a:pt x="3388481" y="59842"/>
                    <a:pt x="3411505" y="29625"/>
                    <a:pt x="3441145" y="5796"/>
                  </a:cubicBezTo>
                  <a:lnTo>
                    <a:pt x="3439454" y="10790"/>
                  </a:lnTo>
                  <a:close/>
                  <a:moveTo>
                    <a:pt x="3003622" y="0"/>
                  </a:moveTo>
                  <a:lnTo>
                    <a:pt x="3368170" y="0"/>
                  </a:lnTo>
                  <a:lnTo>
                    <a:pt x="3276197" y="90797"/>
                  </a:lnTo>
                  <a:cubicBezTo>
                    <a:pt x="3273012" y="93991"/>
                    <a:pt x="3271052" y="93500"/>
                    <a:pt x="3268113" y="90552"/>
                  </a:cubicBezTo>
                  <a:lnTo>
                    <a:pt x="3267544" y="89999"/>
                  </a:lnTo>
                  <a:lnTo>
                    <a:pt x="3264780" y="90306"/>
                  </a:lnTo>
                  <a:cubicBezTo>
                    <a:pt x="3244938" y="71144"/>
                    <a:pt x="3227303" y="49769"/>
                    <a:pt x="3205259" y="32819"/>
                  </a:cubicBezTo>
                  <a:cubicBezTo>
                    <a:pt x="3195703" y="25449"/>
                    <a:pt x="3193255" y="10954"/>
                    <a:pt x="3178067" y="8006"/>
                  </a:cubicBezTo>
                  <a:cubicBezTo>
                    <a:pt x="3180027" y="6532"/>
                    <a:pt x="3181007" y="5550"/>
                    <a:pt x="3181986" y="5059"/>
                  </a:cubicBezTo>
                  <a:cubicBezTo>
                    <a:pt x="3183701" y="4321"/>
                    <a:pt x="3185415" y="3830"/>
                    <a:pt x="3187132" y="3338"/>
                  </a:cubicBezTo>
                  <a:lnTo>
                    <a:pt x="3185316" y="1115"/>
                  </a:lnTo>
                  <a:lnTo>
                    <a:pt x="3184921" y="1035"/>
                  </a:lnTo>
                  <a:cubicBezTo>
                    <a:pt x="3183115" y="1925"/>
                    <a:pt x="3181521" y="3707"/>
                    <a:pt x="3179685" y="5059"/>
                  </a:cubicBezTo>
                  <a:cubicBezTo>
                    <a:pt x="3151270" y="33310"/>
                    <a:pt x="3123837" y="62545"/>
                    <a:pt x="3093707" y="89078"/>
                  </a:cubicBezTo>
                  <a:lnTo>
                    <a:pt x="3092906" y="89000"/>
                  </a:lnTo>
                  <a:lnTo>
                    <a:pt x="3092090" y="89815"/>
                  </a:lnTo>
                  <a:cubicBezTo>
                    <a:pt x="3088661" y="93009"/>
                    <a:pt x="3086946" y="93746"/>
                    <a:pt x="3083272" y="90306"/>
                  </a:cubicBezTo>
                  <a:cubicBezTo>
                    <a:pt x="3061226" y="68441"/>
                    <a:pt x="3039426" y="45840"/>
                    <a:pt x="3016155" y="25203"/>
                  </a:cubicBezTo>
                  <a:lnTo>
                    <a:pt x="3010949" y="16634"/>
                  </a:lnTo>
                  <a:lnTo>
                    <a:pt x="2996952" y="8497"/>
                  </a:lnTo>
                  <a:close/>
                  <a:moveTo>
                    <a:pt x="2878085" y="0"/>
                  </a:moveTo>
                  <a:lnTo>
                    <a:pt x="2908623" y="0"/>
                  </a:lnTo>
                  <a:lnTo>
                    <a:pt x="2935813" y="26922"/>
                  </a:lnTo>
                  <a:cubicBezTo>
                    <a:pt x="2948793" y="39207"/>
                    <a:pt x="2963002" y="50262"/>
                    <a:pt x="2972800" y="65493"/>
                  </a:cubicBezTo>
                  <a:cubicBezTo>
                    <a:pt x="2976228" y="70653"/>
                    <a:pt x="2978679" y="71635"/>
                    <a:pt x="2984069" y="69178"/>
                  </a:cubicBezTo>
                  <a:cubicBezTo>
                    <a:pt x="2977453" y="74584"/>
                    <a:pt x="2976964" y="74584"/>
                    <a:pt x="2977207" y="82690"/>
                  </a:cubicBezTo>
                  <a:cubicBezTo>
                    <a:pt x="2977943" y="90797"/>
                    <a:pt x="2973534" y="92518"/>
                    <a:pt x="2967901" y="90552"/>
                  </a:cubicBezTo>
                  <a:cubicBezTo>
                    <a:pt x="2938016" y="80479"/>
                    <a:pt x="2906907" y="86867"/>
                    <a:pt x="2876534" y="84655"/>
                  </a:cubicBezTo>
                  <a:cubicBezTo>
                    <a:pt x="2851549" y="82936"/>
                    <a:pt x="2825828" y="87849"/>
                    <a:pt x="2800109" y="86376"/>
                  </a:cubicBezTo>
                  <a:cubicBezTo>
                    <a:pt x="2797905" y="86130"/>
                    <a:pt x="2795210" y="91043"/>
                    <a:pt x="2793741" y="85639"/>
                  </a:cubicBezTo>
                  <a:cubicBezTo>
                    <a:pt x="2793006" y="82443"/>
                    <a:pt x="2795210" y="80479"/>
                    <a:pt x="2797660" y="78760"/>
                  </a:cubicBezTo>
                  <a:cubicBezTo>
                    <a:pt x="2810887" y="69669"/>
                    <a:pt x="2821175" y="57141"/>
                    <a:pt x="2831463" y="45593"/>
                  </a:cubicBezTo>
                  <a:close/>
                  <a:moveTo>
                    <a:pt x="2445598" y="0"/>
                  </a:moveTo>
                  <a:lnTo>
                    <a:pt x="2623434" y="0"/>
                  </a:lnTo>
                  <a:lnTo>
                    <a:pt x="2623011" y="390"/>
                  </a:lnTo>
                  <a:cubicBezTo>
                    <a:pt x="2623011" y="883"/>
                    <a:pt x="2624724" y="2356"/>
                    <a:pt x="2625215" y="2109"/>
                  </a:cubicBezTo>
                  <a:lnTo>
                    <a:pt x="2626338" y="0"/>
                  </a:lnTo>
                  <a:lnTo>
                    <a:pt x="2796722" y="0"/>
                  </a:lnTo>
                  <a:lnTo>
                    <a:pt x="2795946" y="1374"/>
                  </a:lnTo>
                  <a:cubicBezTo>
                    <a:pt x="2782962" y="9235"/>
                    <a:pt x="2773655" y="21764"/>
                    <a:pt x="2764102" y="32573"/>
                  </a:cubicBezTo>
                  <a:cubicBezTo>
                    <a:pt x="2745731" y="53210"/>
                    <a:pt x="2723684" y="69915"/>
                    <a:pt x="2705314" y="90306"/>
                  </a:cubicBezTo>
                  <a:cubicBezTo>
                    <a:pt x="2702619" y="93009"/>
                    <a:pt x="2700660" y="93991"/>
                    <a:pt x="2697230" y="90797"/>
                  </a:cubicBezTo>
                  <a:cubicBezTo>
                    <a:pt x="2677144" y="72372"/>
                    <a:pt x="2660243" y="50753"/>
                    <a:pt x="2638442" y="34294"/>
                  </a:cubicBezTo>
                  <a:cubicBezTo>
                    <a:pt x="2628398" y="26677"/>
                    <a:pt x="2624481" y="12675"/>
                    <a:pt x="2611007" y="7515"/>
                  </a:cubicBezTo>
                  <a:cubicBezTo>
                    <a:pt x="2612723" y="6532"/>
                    <a:pt x="2613948" y="5059"/>
                    <a:pt x="2615417" y="5059"/>
                  </a:cubicBezTo>
                  <a:cubicBezTo>
                    <a:pt x="2619825" y="4812"/>
                    <a:pt x="2621050" y="3338"/>
                    <a:pt x="2616887" y="883"/>
                  </a:cubicBezTo>
                  <a:cubicBezTo>
                    <a:pt x="2612968" y="-1576"/>
                    <a:pt x="2611498" y="3338"/>
                    <a:pt x="2609295" y="5059"/>
                  </a:cubicBezTo>
                  <a:cubicBezTo>
                    <a:pt x="2607090" y="6778"/>
                    <a:pt x="2605129" y="8988"/>
                    <a:pt x="2603169" y="10954"/>
                  </a:cubicBezTo>
                  <a:cubicBezTo>
                    <a:pt x="2576715" y="36504"/>
                    <a:pt x="2552218" y="64020"/>
                    <a:pt x="2524785" y="88342"/>
                  </a:cubicBezTo>
                  <a:cubicBezTo>
                    <a:pt x="2521847" y="91043"/>
                    <a:pt x="2519886" y="94482"/>
                    <a:pt x="2515478" y="90060"/>
                  </a:cubicBezTo>
                  <a:cubicBezTo>
                    <a:pt x="2496371" y="71144"/>
                    <a:pt x="2478001" y="51737"/>
                    <a:pt x="2457423" y="34538"/>
                  </a:cubicBezTo>
                  <a:cubicBezTo>
                    <a:pt x="2447382" y="26186"/>
                    <a:pt x="2442727" y="12427"/>
                    <a:pt x="2429499" y="7023"/>
                  </a:cubicBezTo>
                  <a:cubicBezTo>
                    <a:pt x="2430969" y="2356"/>
                    <a:pt x="2437828" y="8251"/>
                    <a:pt x="2438808" y="2356"/>
                  </a:cubicBezTo>
                  <a:cubicBezTo>
                    <a:pt x="2441625" y="3216"/>
                    <a:pt x="2444135" y="3707"/>
                    <a:pt x="2445544" y="2970"/>
                  </a:cubicBezTo>
                  <a:close/>
                  <a:moveTo>
                    <a:pt x="2438634" y="0"/>
                  </a:moveTo>
                  <a:lnTo>
                    <a:pt x="2441438" y="0"/>
                  </a:lnTo>
                  <a:lnTo>
                    <a:pt x="2438808" y="2356"/>
                  </a:lnTo>
                  <a:close/>
                  <a:moveTo>
                    <a:pt x="2311254" y="0"/>
                  </a:moveTo>
                  <a:lnTo>
                    <a:pt x="2340274" y="0"/>
                  </a:lnTo>
                  <a:lnTo>
                    <a:pt x="2413824" y="72126"/>
                  </a:lnTo>
                  <a:cubicBezTo>
                    <a:pt x="2408434" y="72863"/>
                    <a:pt x="2408925" y="77532"/>
                    <a:pt x="2410150" y="82443"/>
                  </a:cubicBezTo>
                  <a:cubicBezTo>
                    <a:pt x="2411618" y="90797"/>
                    <a:pt x="2406720" y="93009"/>
                    <a:pt x="2400350" y="90797"/>
                  </a:cubicBezTo>
                  <a:cubicBezTo>
                    <a:pt x="2370467" y="80726"/>
                    <a:pt x="2339359" y="87112"/>
                    <a:pt x="2308984" y="84902"/>
                  </a:cubicBezTo>
                  <a:cubicBezTo>
                    <a:pt x="2284244" y="83181"/>
                    <a:pt x="2258770" y="88340"/>
                    <a:pt x="2233538" y="86376"/>
                  </a:cubicBezTo>
                  <a:cubicBezTo>
                    <a:pt x="2231091" y="86130"/>
                    <a:pt x="2228639" y="91290"/>
                    <a:pt x="2226681" y="86376"/>
                  </a:cubicBezTo>
                  <a:cubicBezTo>
                    <a:pt x="2225456" y="82690"/>
                    <a:pt x="2227662" y="80233"/>
                    <a:pt x="2231091" y="78760"/>
                  </a:cubicBezTo>
                  <a:cubicBezTo>
                    <a:pt x="2232559" y="78023"/>
                    <a:pt x="2234029" y="77285"/>
                    <a:pt x="2235010" y="76057"/>
                  </a:cubicBezTo>
                  <a:close/>
                  <a:moveTo>
                    <a:pt x="1863062" y="0"/>
                  </a:moveTo>
                  <a:lnTo>
                    <a:pt x="1870209" y="0"/>
                  </a:lnTo>
                  <a:lnTo>
                    <a:pt x="1869054" y="881"/>
                  </a:lnTo>
                  <a:cubicBezTo>
                    <a:pt x="1871012" y="1865"/>
                    <a:pt x="1872484" y="3093"/>
                    <a:pt x="1873954" y="3584"/>
                  </a:cubicBezTo>
                  <a:cubicBezTo>
                    <a:pt x="1877628" y="4568"/>
                    <a:pt x="1876156" y="1374"/>
                    <a:pt x="1876156" y="145"/>
                  </a:cubicBezTo>
                  <a:lnTo>
                    <a:pt x="1876120" y="0"/>
                  </a:lnTo>
                  <a:lnTo>
                    <a:pt x="2053062" y="0"/>
                  </a:lnTo>
                  <a:lnTo>
                    <a:pt x="2054726" y="3338"/>
                  </a:lnTo>
                  <a:cubicBezTo>
                    <a:pt x="2057665" y="5059"/>
                    <a:pt x="2057421" y="2602"/>
                    <a:pt x="2057421" y="2109"/>
                  </a:cubicBezTo>
                  <a:lnTo>
                    <a:pt x="2056802" y="0"/>
                  </a:lnTo>
                  <a:lnTo>
                    <a:pt x="2227429" y="0"/>
                  </a:lnTo>
                  <a:lnTo>
                    <a:pt x="2225701" y="2602"/>
                  </a:lnTo>
                  <a:cubicBezTo>
                    <a:pt x="2217127" y="8744"/>
                    <a:pt x="2208554" y="15376"/>
                    <a:pt x="2201941" y="23239"/>
                  </a:cubicBezTo>
                  <a:cubicBezTo>
                    <a:pt x="2181855" y="47559"/>
                    <a:pt x="2156870" y="66721"/>
                    <a:pt x="2135560" y="89569"/>
                  </a:cubicBezTo>
                  <a:cubicBezTo>
                    <a:pt x="2132865" y="92763"/>
                    <a:pt x="2130661" y="94482"/>
                    <a:pt x="2126740" y="90552"/>
                  </a:cubicBezTo>
                  <a:cubicBezTo>
                    <a:pt x="2107145" y="71388"/>
                    <a:pt x="2088774" y="50753"/>
                    <a:pt x="2067463" y="33556"/>
                  </a:cubicBezTo>
                  <a:cubicBezTo>
                    <a:pt x="2057910" y="25694"/>
                    <a:pt x="2053991" y="12427"/>
                    <a:pt x="2040765" y="7760"/>
                  </a:cubicBezTo>
                  <a:cubicBezTo>
                    <a:pt x="2041989" y="6778"/>
                    <a:pt x="2042968" y="5796"/>
                    <a:pt x="2043948" y="5303"/>
                  </a:cubicBezTo>
                  <a:cubicBezTo>
                    <a:pt x="2045418" y="4568"/>
                    <a:pt x="2047377" y="4075"/>
                    <a:pt x="2049092" y="3584"/>
                  </a:cubicBezTo>
                  <a:cubicBezTo>
                    <a:pt x="2048356" y="2847"/>
                    <a:pt x="2047868" y="1618"/>
                    <a:pt x="2046888" y="883"/>
                  </a:cubicBezTo>
                  <a:cubicBezTo>
                    <a:pt x="2044682" y="-592"/>
                    <a:pt x="2043214" y="883"/>
                    <a:pt x="2041744" y="2356"/>
                  </a:cubicBezTo>
                  <a:cubicBezTo>
                    <a:pt x="2040029" y="4075"/>
                    <a:pt x="2038315" y="5796"/>
                    <a:pt x="2036598" y="7515"/>
                  </a:cubicBezTo>
                  <a:cubicBezTo>
                    <a:pt x="2009165" y="34047"/>
                    <a:pt x="1983934" y="62545"/>
                    <a:pt x="1955276" y="87605"/>
                  </a:cubicBezTo>
                  <a:cubicBezTo>
                    <a:pt x="1951112" y="91290"/>
                    <a:pt x="1949150" y="94236"/>
                    <a:pt x="1944497" y="89324"/>
                  </a:cubicBezTo>
                  <a:cubicBezTo>
                    <a:pt x="1923187" y="67212"/>
                    <a:pt x="1899672" y="47559"/>
                    <a:pt x="1878362" y="25203"/>
                  </a:cubicBezTo>
                  <a:cubicBezTo>
                    <a:pt x="1872728" y="19307"/>
                    <a:pt x="1871258" y="5796"/>
                    <a:pt x="1856317" y="8497"/>
                  </a:cubicBezTo>
                  <a:close/>
                  <a:moveTo>
                    <a:pt x="1741386" y="0"/>
                  </a:moveTo>
                  <a:lnTo>
                    <a:pt x="1770367" y="0"/>
                  </a:lnTo>
                  <a:lnTo>
                    <a:pt x="1807326" y="34785"/>
                  </a:lnTo>
                  <a:cubicBezTo>
                    <a:pt x="1821288" y="44611"/>
                    <a:pt x="1826923" y="63036"/>
                    <a:pt x="1843825" y="69424"/>
                  </a:cubicBezTo>
                  <a:cubicBezTo>
                    <a:pt x="1845294" y="70162"/>
                    <a:pt x="1844559" y="73109"/>
                    <a:pt x="1842845" y="73109"/>
                  </a:cubicBezTo>
                  <a:cubicBezTo>
                    <a:pt x="1835741" y="73109"/>
                    <a:pt x="1837699" y="79497"/>
                    <a:pt x="1837699" y="82200"/>
                  </a:cubicBezTo>
                  <a:cubicBezTo>
                    <a:pt x="1837945" y="91781"/>
                    <a:pt x="1834516" y="91043"/>
                    <a:pt x="1826677" y="89324"/>
                  </a:cubicBezTo>
                  <a:cubicBezTo>
                    <a:pt x="1813940" y="86376"/>
                    <a:pt x="1800467" y="82936"/>
                    <a:pt x="1787729" y="84164"/>
                  </a:cubicBezTo>
                  <a:cubicBezTo>
                    <a:pt x="1772543" y="85639"/>
                    <a:pt x="1757357" y="85577"/>
                    <a:pt x="1742170" y="85393"/>
                  </a:cubicBezTo>
                  <a:lnTo>
                    <a:pt x="1727464" y="85552"/>
                  </a:lnTo>
                  <a:lnTo>
                    <a:pt x="1726962" y="86130"/>
                  </a:lnTo>
                  <a:lnTo>
                    <a:pt x="1691958" y="86011"/>
                  </a:lnTo>
                  <a:lnTo>
                    <a:pt x="1651783" y="87112"/>
                  </a:lnTo>
                  <a:close/>
                  <a:moveTo>
                    <a:pt x="1294457" y="0"/>
                  </a:moveTo>
                  <a:lnTo>
                    <a:pt x="1485249" y="0"/>
                  </a:lnTo>
                  <a:lnTo>
                    <a:pt x="1484953" y="390"/>
                  </a:lnTo>
                  <a:cubicBezTo>
                    <a:pt x="1484953" y="883"/>
                    <a:pt x="1486666" y="2356"/>
                    <a:pt x="1487156" y="2109"/>
                  </a:cubicBezTo>
                  <a:lnTo>
                    <a:pt x="1488280" y="0"/>
                  </a:lnTo>
                  <a:lnTo>
                    <a:pt x="1659008" y="0"/>
                  </a:lnTo>
                  <a:lnTo>
                    <a:pt x="1658509" y="490"/>
                  </a:lnTo>
                  <a:lnTo>
                    <a:pt x="1567031" y="90797"/>
                  </a:lnTo>
                  <a:lnTo>
                    <a:pt x="1566129" y="90770"/>
                  </a:lnTo>
                  <a:lnTo>
                    <a:pt x="1564040" y="92395"/>
                  </a:lnTo>
                  <a:lnTo>
                    <a:pt x="1559805" y="90579"/>
                  </a:lnTo>
                  <a:lnTo>
                    <a:pt x="1558948" y="90552"/>
                  </a:lnTo>
                  <a:lnTo>
                    <a:pt x="1500098" y="33254"/>
                  </a:lnTo>
                  <a:lnTo>
                    <a:pt x="1499649" y="32819"/>
                  </a:lnTo>
                  <a:lnTo>
                    <a:pt x="1499635" y="32802"/>
                  </a:lnTo>
                  <a:lnTo>
                    <a:pt x="1491832" y="25203"/>
                  </a:lnTo>
                  <a:lnTo>
                    <a:pt x="1487668" y="18413"/>
                  </a:lnTo>
                  <a:lnTo>
                    <a:pt x="1473699" y="8854"/>
                  </a:lnTo>
                  <a:lnTo>
                    <a:pt x="1473458" y="8744"/>
                  </a:lnTo>
                  <a:lnTo>
                    <a:pt x="1473494" y="8715"/>
                  </a:lnTo>
                  <a:lnTo>
                    <a:pt x="1472459" y="8006"/>
                  </a:lnTo>
                  <a:cubicBezTo>
                    <a:pt x="1474420" y="6532"/>
                    <a:pt x="1475399" y="5550"/>
                    <a:pt x="1476380" y="5059"/>
                  </a:cubicBezTo>
                  <a:lnTo>
                    <a:pt x="1480091" y="3818"/>
                  </a:lnTo>
                  <a:lnTo>
                    <a:pt x="1481271" y="3029"/>
                  </a:lnTo>
                  <a:lnTo>
                    <a:pt x="1480412" y="1978"/>
                  </a:lnTo>
                  <a:lnTo>
                    <a:pt x="1477028" y="1292"/>
                  </a:lnTo>
                  <a:lnTo>
                    <a:pt x="1474465" y="2027"/>
                  </a:lnTo>
                  <a:lnTo>
                    <a:pt x="1473575" y="2711"/>
                  </a:lnTo>
                  <a:lnTo>
                    <a:pt x="1471480" y="4812"/>
                  </a:lnTo>
                  <a:cubicBezTo>
                    <a:pt x="1443065" y="33065"/>
                    <a:pt x="1414650" y="61317"/>
                    <a:pt x="1386482" y="89815"/>
                  </a:cubicBezTo>
                  <a:cubicBezTo>
                    <a:pt x="1383053" y="93009"/>
                    <a:pt x="1381337" y="93746"/>
                    <a:pt x="1377664" y="90306"/>
                  </a:cubicBezTo>
                  <a:lnTo>
                    <a:pt x="1375483" y="88191"/>
                  </a:lnTo>
                  <a:lnTo>
                    <a:pt x="1374498" y="88094"/>
                  </a:lnTo>
                  <a:lnTo>
                    <a:pt x="1358818" y="72026"/>
                  </a:lnTo>
                  <a:lnTo>
                    <a:pt x="1310547" y="25203"/>
                  </a:lnTo>
                  <a:lnTo>
                    <a:pt x="1308811" y="22347"/>
                  </a:lnTo>
                  <a:lnTo>
                    <a:pt x="1304688" y="18324"/>
                  </a:lnTo>
                  <a:cubicBezTo>
                    <a:pt x="1300524" y="13657"/>
                    <a:pt x="1297586" y="8251"/>
                    <a:pt x="1287787" y="8497"/>
                  </a:cubicBezTo>
                  <a:close/>
                  <a:moveTo>
                    <a:pt x="1172477" y="0"/>
                  </a:moveTo>
                  <a:lnTo>
                    <a:pt x="1203015" y="0"/>
                  </a:lnTo>
                  <a:lnTo>
                    <a:pt x="1230204" y="26922"/>
                  </a:lnTo>
                  <a:cubicBezTo>
                    <a:pt x="1243185" y="39207"/>
                    <a:pt x="1257394" y="50262"/>
                    <a:pt x="1267191" y="65493"/>
                  </a:cubicBezTo>
                  <a:cubicBezTo>
                    <a:pt x="1270622" y="70653"/>
                    <a:pt x="1273071" y="71635"/>
                    <a:pt x="1278459" y="69178"/>
                  </a:cubicBezTo>
                  <a:cubicBezTo>
                    <a:pt x="1271845" y="74584"/>
                    <a:pt x="1271354" y="74584"/>
                    <a:pt x="1271601" y="82690"/>
                  </a:cubicBezTo>
                  <a:cubicBezTo>
                    <a:pt x="1272335" y="90797"/>
                    <a:pt x="1267927" y="92518"/>
                    <a:pt x="1262292" y="90552"/>
                  </a:cubicBezTo>
                  <a:cubicBezTo>
                    <a:pt x="1232409" y="80479"/>
                    <a:pt x="1201301" y="86867"/>
                    <a:pt x="1170926" y="84655"/>
                  </a:cubicBezTo>
                  <a:cubicBezTo>
                    <a:pt x="1145941" y="82936"/>
                    <a:pt x="1120221" y="87849"/>
                    <a:pt x="1094501" y="86376"/>
                  </a:cubicBezTo>
                  <a:cubicBezTo>
                    <a:pt x="1092296" y="86130"/>
                    <a:pt x="1089602" y="91043"/>
                    <a:pt x="1088132" y="85639"/>
                  </a:cubicBezTo>
                  <a:cubicBezTo>
                    <a:pt x="1087398" y="82443"/>
                    <a:pt x="1089602" y="80479"/>
                    <a:pt x="1092052" y="78760"/>
                  </a:cubicBezTo>
                  <a:cubicBezTo>
                    <a:pt x="1105280" y="69669"/>
                    <a:pt x="1115567" y="57141"/>
                    <a:pt x="1125855" y="45593"/>
                  </a:cubicBezTo>
                  <a:close/>
                  <a:moveTo>
                    <a:pt x="739991" y="0"/>
                  </a:moveTo>
                  <a:lnTo>
                    <a:pt x="917824" y="0"/>
                  </a:lnTo>
                  <a:lnTo>
                    <a:pt x="917402" y="390"/>
                  </a:lnTo>
                  <a:cubicBezTo>
                    <a:pt x="917402" y="883"/>
                    <a:pt x="919118" y="2356"/>
                    <a:pt x="919607" y="2109"/>
                  </a:cubicBezTo>
                  <a:lnTo>
                    <a:pt x="920728" y="0"/>
                  </a:lnTo>
                  <a:lnTo>
                    <a:pt x="1091114" y="0"/>
                  </a:lnTo>
                  <a:lnTo>
                    <a:pt x="1090336" y="1374"/>
                  </a:lnTo>
                  <a:cubicBezTo>
                    <a:pt x="1077356" y="9235"/>
                    <a:pt x="1068047" y="21764"/>
                    <a:pt x="1058493" y="32573"/>
                  </a:cubicBezTo>
                  <a:cubicBezTo>
                    <a:pt x="1040123" y="53210"/>
                    <a:pt x="1018078" y="69915"/>
                    <a:pt x="999705" y="90306"/>
                  </a:cubicBezTo>
                  <a:cubicBezTo>
                    <a:pt x="997009" y="93009"/>
                    <a:pt x="995052" y="93991"/>
                    <a:pt x="991622" y="90797"/>
                  </a:cubicBezTo>
                  <a:cubicBezTo>
                    <a:pt x="971537" y="72372"/>
                    <a:pt x="954635" y="50753"/>
                    <a:pt x="932835" y="34294"/>
                  </a:cubicBezTo>
                  <a:cubicBezTo>
                    <a:pt x="922792" y="26677"/>
                    <a:pt x="918872" y="12675"/>
                    <a:pt x="905401" y="7515"/>
                  </a:cubicBezTo>
                  <a:cubicBezTo>
                    <a:pt x="907114" y="6532"/>
                    <a:pt x="908339" y="5059"/>
                    <a:pt x="909809" y="5059"/>
                  </a:cubicBezTo>
                  <a:cubicBezTo>
                    <a:pt x="914219" y="4812"/>
                    <a:pt x="915442" y="3338"/>
                    <a:pt x="911277" y="883"/>
                  </a:cubicBezTo>
                  <a:cubicBezTo>
                    <a:pt x="907360" y="-1576"/>
                    <a:pt x="905890" y="3338"/>
                    <a:pt x="903686" y="5059"/>
                  </a:cubicBezTo>
                  <a:cubicBezTo>
                    <a:pt x="901480" y="6778"/>
                    <a:pt x="899521" y="8988"/>
                    <a:pt x="897561" y="10954"/>
                  </a:cubicBezTo>
                  <a:cubicBezTo>
                    <a:pt x="871106" y="36504"/>
                    <a:pt x="846612" y="64020"/>
                    <a:pt x="819176" y="88342"/>
                  </a:cubicBezTo>
                  <a:cubicBezTo>
                    <a:pt x="816239" y="91043"/>
                    <a:pt x="814280" y="94482"/>
                    <a:pt x="809870" y="90060"/>
                  </a:cubicBezTo>
                  <a:cubicBezTo>
                    <a:pt x="790764" y="71144"/>
                    <a:pt x="772392" y="51737"/>
                    <a:pt x="751817" y="34538"/>
                  </a:cubicBezTo>
                  <a:cubicBezTo>
                    <a:pt x="741774" y="26186"/>
                    <a:pt x="737119" y="12427"/>
                    <a:pt x="723891" y="7023"/>
                  </a:cubicBezTo>
                  <a:cubicBezTo>
                    <a:pt x="725361" y="2356"/>
                    <a:pt x="732220" y="8251"/>
                    <a:pt x="733200" y="2356"/>
                  </a:cubicBezTo>
                  <a:cubicBezTo>
                    <a:pt x="736017" y="3216"/>
                    <a:pt x="738527" y="3707"/>
                    <a:pt x="739936" y="2970"/>
                  </a:cubicBezTo>
                  <a:close/>
                  <a:moveTo>
                    <a:pt x="733026" y="0"/>
                  </a:moveTo>
                  <a:lnTo>
                    <a:pt x="735830" y="0"/>
                  </a:lnTo>
                  <a:lnTo>
                    <a:pt x="733200" y="2356"/>
                  </a:lnTo>
                  <a:close/>
                  <a:moveTo>
                    <a:pt x="605647" y="0"/>
                  </a:moveTo>
                  <a:lnTo>
                    <a:pt x="634666" y="0"/>
                  </a:lnTo>
                  <a:lnTo>
                    <a:pt x="708214" y="72126"/>
                  </a:lnTo>
                  <a:cubicBezTo>
                    <a:pt x="702826" y="72863"/>
                    <a:pt x="703315" y="77532"/>
                    <a:pt x="704540" y="82443"/>
                  </a:cubicBezTo>
                  <a:cubicBezTo>
                    <a:pt x="706010" y="90797"/>
                    <a:pt x="701111" y="93009"/>
                    <a:pt x="694743" y="90797"/>
                  </a:cubicBezTo>
                  <a:cubicBezTo>
                    <a:pt x="664860" y="80726"/>
                    <a:pt x="633751" y="87112"/>
                    <a:pt x="603376" y="84902"/>
                  </a:cubicBezTo>
                  <a:cubicBezTo>
                    <a:pt x="578636" y="83181"/>
                    <a:pt x="553161" y="88340"/>
                    <a:pt x="527932" y="86376"/>
                  </a:cubicBezTo>
                  <a:cubicBezTo>
                    <a:pt x="525482" y="86130"/>
                    <a:pt x="523033" y="91290"/>
                    <a:pt x="521073" y="86376"/>
                  </a:cubicBezTo>
                  <a:cubicBezTo>
                    <a:pt x="519848" y="82690"/>
                    <a:pt x="522052" y="80233"/>
                    <a:pt x="525482" y="78760"/>
                  </a:cubicBezTo>
                  <a:cubicBezTo>
                    <a:pt x="526953" y="78023"/>
                    <a:pt x="528421" y="77285"/>
                    <a:pt x="529402" y="76057"/>
                  </a:cubicBezTo>
                  <a:close/>
                  <a:moveTo>
                    <a:pt x="157455" y="0"/>
                  </a:moveTo>
                  <a:lnTo>
                    <a:pt x="164602" y="0"/>
                  </a:lnTo>
                  <a:lnTo>
                    <a:pt x="163447" y="881"/>
                  </a:lnTo>
                  <a:cubicBezTo>
                    <a:pt x="165404" y="1865"/>
                    <a:pt x="166876" y="3093"/>
                    <a:pt x="168344" y="3584"/>
                  </a:cubicBezTo>
                  <a:cubicBezTo>
                    <a:pt x="172018" y="4568"/>
                    <a:pt x="170548" y="1374"/>
                    <a:pt x="170548" y="145"/>
                  </a:cubicBezTo>
                  <a:lnTo>
                    <a:pt x="170513" y="0"/>
                  </a:lnTo>
                  <a:lnTo>
                    <a:pt x="347455" y="0"/>
                  </a:lnTo>
                  <a:lnTo>
                    <a:pt x="349116" y="3338"/>
                  </a:lnTo>
                  <a:cubicBezTo>
                    <a:pt x="352058" y="5059"/>
                    <a:pt x="351811" y="2602"/>
                    <a:pt x="351811" y="2109"/>
                  </a:cubicBezTo>
                  <a:lnTo>
                    <a:pt x="351194" y="0"/>
                  </a:lnTo>
                  <a:lnTo>
                    <a:pt x="521823" y="0"/>
                  </a:lnTo>
                  <a:lnTo>
                    <a:pt x="520093" y="2602"/>
                  </a:lnTo>
                  <a:cubicBezTo>
                    <a:pt x="511519" y="8744"/>
                    <a:pt x="502948" y="15376"/>
                    <a:pt x="496332" y="23239"/>
                  </a:cubicBezTo>
                  <a:cubicBezTo>
                    <a:pt x="476247" y="47559"/>
                    <a:pt x="451263" y="66721"/>
                    <a:pt x="429951" y="89569"/>
                  </a:cubicBezTo>
                  <a:cubicBezTo>
                    <a:pt x="427257" y="92763"/>
                    <a:pt x="425053" y="94482"/>
                    <a:pt x="421133" y="90552"/>
                  </a:cubicBezTo>
                  <a:cubicBezTo>
                    <a:pt x="401537" y="71388"/>
                    <a:pt x="383165" y="50753"/>
                    <a:pt x="361855" y="33556"/>
                  </a:cubicBezTo>
                  <a:cubicBezTo>
                    <a:pt x="352302" y="25694"/>
                    <a:pt x="348384" y="12427"/>
                    <a:pt x="335156" y="7760"/>
                  </a:cubicBezTo>
                  <a:cubicBezTo>
                    <a:pt x="336382" y="6778"/>
                    <a:pt x="337360" y="5796"/>
                    <a:pt x="338340" y="5303"/>
                  </a:cubicBezTo>
                  <a:cubicBezTo>
                    <a:pt x="339810" y="4568"/>
                    <a:pt x="341770" y="4075"/>
                    <a:pt x="343483" y="3584"/>
                  </a:cubicBezTo>
                  <a:cubicBezTo>
                    <a:pt x="342750" y="2847"/>
                    <a:pt x="342259" y="1618"/>
                    <a:pt x="341279" y="883"/>
                  </a:cubicBezTo>
                  <a:cubicBezTo>
                    <a:pt x="339075" y="-592"/>
                    <a:pt x="337605" y="883"/>
                    <a:pt x="336136" y="2356"/>
                  </a:cubicBezTo>
                  <a:cubicBezTo>
                    <a:pt x="334420" y="4075"/>
                    <a:pt x="332705" y="5796"/>
                    <a:pt x="330992" y="7515"/>
                  </a:cubicBezTo>
                  <a:cubicBezTo>
                    <a:pt x="303556" y="34047"/>
                    <a:pt x="278327" y="62545"/>
                    <a:pt x="249668" y="87605"/>
                  </a:cubicBezTo>
                  <a:cubicBezTo>
                    <a:pt x="245503" y="91290"/>
                    <a:pt x="243544" y="94236"/>
                    <a:pt x="238891" y="89324"/>
                  </a:cubicBezTo>
                  <a:cubicBezTo>
                    <a:pt x="217579" y="67212"/>
                    <a:pt x="194064" y="47559"/>
                    <a:pt x="172754" y="25203"/>
                  </a:cubicBezTo>
                  <a:cubicBezTo>
                    <a:pt x="167119" y="19307"/>
                    <a:pt x="165651" y="5796"/>
                    <a:pt x="150708" y="8497"/>
                  </a:cubicBezTo>
                  <a:close/>
                  <a:moveTo>
                    <a:pt x="35778" y="0"/>
                  </a:moveTo>
                  <a:lnTo>
                    <a:pt x="64759" y="0"/>
                  </a:lnTo>
                  <a:lnTo>
                    <a:pt x="101718" y="34785"/>
                  </a:lnTo>
                  <a:cubicBezTo>
                    <a:pt x="115680" y="44611"/>
                    <a:pt x="121315" y="63036"/>
                    <a:pt x="138216" y="69424"/>
                  </a:cubicBezTo>
                  <a:cubicBezTo>
                    <a:pt x="139686" y="70162"/>
                    <a:pt x="138950" y="73109"/>
                    <a:pt x="137237" y="73109"/>
                  </a:cubicBezTo>
                  <a:cubicBezTo>
                    <a:pt x="130132" y="73109"/>
                    <a:pt x="132091" y="79497"/>
                    <a:pt x="132091" y="82200"/>
                  </a:cubicBezTo>
                  <a:cubicBezTo>
                    <a:pt x="132338" y="91781"/>
                    <a:pt x="128907" y="91043"/>
                    <a:pt x="121069" y="89324"/>
                  </a:cubicBezTo>
                  <a:cubicBezTo>
                    <a:pt x="108331" y="86376"/>
                    <a:pt x="94860" y="82936"/>
                    <a:pt x="82121" y="84164"/>
                  </a:cubicBezTo>
                  <a:lnTo>
                    <a:pt x="23478" y="85271"/>
                  </a:lnTo>
                  <a:lnTo>
                    <a:pt x="22731" y="86130"/>
                  </a:lnTo>
                  <a:lnTo>
                    <a:pt x="0" y="86053"/>
                  </a:lnTo>
                  <a:lnTo>
                    <a:pt x="0" y="34783"/>
                  </a:lnTo>
                  <a:close/>
                </a:path>
              </a:pathLst>
            </a:custGeom>
            <a:solidFill>
              <a:srgbClr val="019696"/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marL="0" marR="0" lvl="0" indent="0" defTabSz="45712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012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</a:endParaRPr>
            </a:p>
          </p:txBody>
        </p:sp>
      </p:grpSp>
      <p:sp>
        <p:nvSpPr>
          <p:cNvPr id="493" name="Grand Title">
            <a:extLst>
              <a:ext uri="{FF2B5EF4-FFF2-40B4-BE49-F238E27FC236}">
                <a16:creationId xmlns:a16="http://schemas.microsoft.com/office/drawing/2014/main" id="{733B5B5A-FD5F-401A-A4A8-356F79D87E9E}"/>
              </a:ext>
            </a:extLst>
          </p:cNvPr>
          <p:cNvSpPr txBox="1"/>
          <p:nvPr/>
        </p:nvSpPr>
        <p:spPr>
          <a:xfrm>
            <a:off x="835313" y="3849050"/>
            <a:ext cx="6301275" cy="492443"/>
          </a:xfrm>
          <a:prstGeom prst="rect">
            <a:avLst/>
          </a:prstGeom>
          <a:noFill/>
        </p:spPr>
        <p:txBody>
          <a:bodyPr wrap="square" lIns="0" tIns="0" rIns="0" bIns="0" rtlCol="0" anchor="t" anchorCtr="0">
            <a:spAutoFit/>
          </a:bodyPr>
          <a:lstStyle/>
          <a:p>
            <a:pPr defTabSz="457120"/>
            <a:r>
              <a:rPr lang="en-US" sz="3200" b="1" dirty="0">
                <a:solidFill>
                  <a:srgbClr val="92D050"/>
                </a:solidFill>
                <a:latin typeface="Helvetica Rounded"/>
              </a:rPr>
              <a:t>Remote Inspection Project</a:t>
            </a:r>
          </a:p>
        </p:txBody>
      </p:sp>
      <p:pic>
        <p:nvPicPr>
          <p:cNvPr id="610" name="Shape">
            <a:extLst>
              <a:ext uri="{FF2B5EF4-FFF2-40B4-BE49-F238E27FC236}">
                <a16:creationId xmlns:a16="http://schemas.microsoft.com/office/drawing/2014/main" id="{A00A5C5B-0F7A-4AAB-845E-F7ADE02C17F4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5596905" y="763205"/>
            <a:ext cx="6596495" cy="6096575"/>
          </a:xfrm>
          <a:prstGeom prst="rect">
            <a:avLst/>
          </a:prstGeom>
        </p:spPr>
      </p:pic>
      <p:sp>
        <p:nvSpPr>
          <p:cNvPr id="729" name="Grand Title">
            <a:extLst>
              <a:ext uri="{FF2B5EF4-FFF2-40B4-BE49-F238E27FC236}">
                <a16:creationId xmlns:a16="http://schemas.microsoft.com/office/drawing/2014/main" id="{CCED9124-6D85-4E00-996F-086F665FEB47}"/>
              </a:ext>
            </a:extLst>
          </p:cNvPr>
          <p:cNvSpPr txBox="1"/>
          <p:nvPr/>
        </p:nvSpPr>
        <p:spPr>
          <a:xfrm>
            <a:off x="6002889" y="5646774"/>
            <a:ext cx="690895" cy="289759"/>
          </a:xfrm>
          <a:prstGeom prst="rect">
            <a:avLst/>
          </a:prstGeom>
          <a:noFill/>
        </p:spPr>
        <p:txBody>
          <a:bodyPr wrap="none" lIns="0" tIns="0" rIns="0" bIns="0" rtlCol="0" anchor="t" anchorCtr="0">
            <a:spAutoFit/>
          </a:bodyPr>
          <a:lstStyle/>
          <a:p>
            <a:pPr algn="r" defTabSz="457120">
              <a:lnSpc>
                <a:spcPct val="150000"/>
              </a:lnSpc>
            </a:pPr>
            <a:r>
              <a:rPr lang="en-US" sz="1400" b="1" dirty="0">
                <a:solidFill>
                  <a:prstClr val="white"/>
                </a:solidFill>
                <a:latin typeface="+mj-lt"/>
              </a:rPr>
              <a:t>July 2021</a:t>
            </a:r>
            <a:endParaRPr lang="en-ID" sz="1400" b="1" dirty="0">
              <a:solidFill>
                <a:prstClr val="white"/>
              </a:solidFill>
              <a:latin typeface="+mj-lt"/>
            </a:endParaRPr>
          </a:p>
        </p:txBody>
      </p:sp>
      <p:pic>
        <p:nvPicPr>
          <p:cNvPr id="246" name="Picture 245">
            <a:extLst>
              <a:ext uri="{FF2B5EF4-FFF2-40B4-BE49-F238E27FC236}">
                <a16:creationId xmlns:a16="http://schemas.microsoft.com/office/drawing/2014/main" id="{01B0CC94-DC5D-4056-BED4-552FACBDE8E6}"/>
              </a:ext>
            </a:extLst>
          </p:cNvPr>
          <p:cNvPicPr>
            <a:picLocks noChangeAspect="1"/>
          </p:cNvPicPr>
          <p:nvPr/>
        </p:nvPicPr>
        <p:blipFill>
          <a:blip r:embed="rId6" cstate="print">
            <a:biLevel thresh="25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670619" y="-19050"/>
            <a:ext cx="2460650" cy="957816"/>
          </a:xfrm>
          <a:prstGeom prst="rect">
            <a:avLst/>
          </a:prstGeom>
        </p:spPr>
      </p:pic>
      <p:grpSp>
        <p:nvGrpSpPr>
          <p:cNvPr id="494" name="Shape">
            <a:extLst>
              <a:ext uri="{FF2B5EF4-FFF2-40B4-BE49-F238E27FC236}">
                <a16:creationId xmlns:a16="http://schemas.microsoft.com/office/drawing/2014/main" id="{7609A026-8807-41D8-B86F-55BFE31C774D}"/>
              </a:ext>
            </a:extLst>
          </p:cNvPr>
          <p:cNvGrpSpPr>
            <a:grpSpLocks noChangeAspect="1"/>
          </p:cNvGrpSpPr>
          <p:nvPr/>
        </p:nvGrpSpPr>
        <p:grpSpPr>
          <a:xfrm>
            <a:off x="927100" y="880237"/>
            <a:ext cx="2540001" cy="2166411"/>
            <a:chOff x="6914673" y="2305050"/>
            <a:chExt cx="2630847" cy="2243899"/>
          </a:xfrm>
          <a:solidFill>
            <a:schemeClr val="bg1">
              <a:alpha val="7000"/>
            </a:schemeClr>
          </a:solidFill>
        </p:grpSpPr>
        <p:grpSp>
          <p:nvGrpSpPr>
            <p:cNvPr id="495" name="Graphic 27">
              <a:extLst>
                <a:ext uri="{FF2B5EF4-FFF2-40B4-BE49-F238E27FC236}">
                  <a16:creationId xmlns:a16="http://schemas.microsoft.com/office/drawing/2014/main" id="{B4CD093A-6266-473B-AC9A-B21082B0EBFE}"/>
                </a:ext>
              </a:extLst>
            </p:cNvPr>
            <p:cNvGrpSpPr/>
            <p:nvPr/>
          </p:nvGrpSpPr>
          <p:grpSpPr>
            <a:xfrm>
              <a:off x="8327898" y="3436239"/>
              <a:ext cx="1217622" cy="481584"/>
              <a:chOff x="8327898" y="3436239"/>
              <a:chExt cx="1217622" cy="481584"/>
            </a:xfrm>
            <a:grpFill/>
          </p:grpSpPr>
          <p:sp>
            <p:nvSpPr>
              <p:cNvPr id="608" name="Freeform: Shape 607">
                <a:extLst>
                  <a:ext uri="{FF2B5EF4-FFF2-40B4-BE49-F238E27FC236}">
                    <a16:creationId xmlns:a16="http://schemas.microsoft.com/office/drawing/2014/main" id="{58E46D0F-3C85-4234-B6A1-765767AD6598}"/>
                  </a:ext>
                </a:extLst>
              </p:cNvPr>
              <p:cNvSpPr/>
              <p:nvPr/>
            </p:nvSpPr>
            <p:spPr>
              <a:xfrm>
                <a:off x="8925496" y="3585781"/>
                <a:ext cx="620023" cy="332041"/>
              </a:xfrm>
              <a:custGeom>
                <a:avLst/>
                <a:gdLst>
                  <a:gd name="connsiteX0" fmla="*/ 618744 w 620023"/>
                  <a:gd name="connsiteY0" fmla="*/ 242506 h 332041"/>
                  <a:gd name="connsiteX1" fmla="*/ 618649 w 620023"/>
                  <a:gd name="connsiteY1" fmla="*/ 239744 h 332041"/>
                  <a:gd name="connsiteX2" fmla="*/ 618173 w 620023"/>
                  <a:gd name="connsiteY2" fmla="*/ 239173 h 332041"/>
                  <a:gd name="connsiteX3" fmla="*/ 613220 w 620023"/>
                  <a:gd name="connsiteY3" fmla="*/ 219265 h 332041"/>
                  <a:gd name="connsiteX4" fmla="*/ 613124 w 620023"/>
                  <a:gd name="connsiteY4" fmla="*/ 214598 h 332041"/>
                  <a:gd name="connsiteX5" fmla="*/ 611600 w 620023"/>
                  <a:gd name="connsiteY5" fmla="*/ 213265 h 332041"/>
                  <a:gd name="connsiteX6" fmla="*/ 597503 w 620023"/>
                  <a:gd name="connsiteY6" fmla="*/ 178879 h 332041"/>
                  <a:gd name="connsiteX7" fmla="*/ 588836 w 620023"/>
                  <a:gd name="connsiteY7" fmla="*/ 164973 h 332041"/>
                  <a:gd name="connsiteX8" fmla="*/ 588169 w 620023"/>
                  <a:gd name="connsiteY8" fmla="*/ 164211 h 332041"/>
                  <a:gd name="connsiteX9" fmla="*/ 585978 w 620023"/>
                  <a:gd name="connsiteY9" fmla="*/ 161639 h 332041"/>
                  <a:gd name="connsiteX10" fmla="*/ 586454 w 620023"/>
                  <a:gd name="connsiteY10" fmla="*/ 161734 h 332041"/>
                  <a:gd name="connsiteX11" fmla="*/ 586168 w 620023"/>
                  <a:gd name="connsiteY11" fmla="*/ 161068 h 332041"/>
                  <a:gd name="connsiteX12" fmla="*/ 584549 w 620023"/>
                  <a:gd name="connsiteY12" fmla="*/ 157258 h 332041"/>
                  <a:gd name="connsiteX13" fmla="*/ 513016 w 620023"/>
                  <a:gd name="connsiteY13" fmla="*/ 111252 h 332041"/>
                  <a:gd name="connsiteX14" fmla="*/ 461391 w 620023"/>
                  <a:gd name="connsiteY14" fmla="*/ 82296 h 332041"/>
                  <a:gd name="connsiteX15" fmla="*/ 458248 w 620023"/>
                  <a:gd name="connsiteY15" fmla="*/ 82677 h 332041"/>
                  <a:gd name="connsiteX16" fmla="*/ 450056 w 620023"/>
                  <a:gd name="connsiteY16" fmla="*/ 82677 h 332041"/>
                  <a:gd name="connsiteX17" fmla="*/ 434150 w 620023"/>
                  <a:gd name="connsiteY17" fmla="*/ 72771 h 332041"/>
                  <a:gd name="connsiteX18" fmla="*/ 433674 w 620023"/>
                  <a:gd name="connsiteY18" fmla="*/ 72771 h 332041"/>
                  <a:gd name="connsiteX19" fmla="*/ 419958 w 620023"/>
                  <a:gd name="connsiteY19" fmla="*/ 66294 h 332041"/>
                  <a:gd name="connsiteX20" fmla="*/ 409956 w 620023"/>
                  <a:gd name="connsiteY20" fmla="*/ 64484 h 332041"/>
                  <a:gd name="connsiteX21" fmla="*/ 378333 w 620023"/>
                  <a:gd name="connsiteY21" fmla="*/ 55531 h 332041"/>
                  <a:gd name="connsiteX22" fmla="*/ 355664 w 620023"/>
                  <a:gd name="connsiteY22" fmla="*/ 52197 h 332041"/>
                  <a:gd name="connsiteX23" fmla="*/ 313658 w 620023"/>
                  <a:gd name="connsiteY23" fmla="*/ 39624 h 332041"/>
                  <a:gd name="connsiteX24" fmla="*/ 310896 w 620023"/>
                  <a:gd name="connsiteY24" fmla="*/ 38957 h 332041"/>
                  <a:gd name="connsiteX25" fmla="*/ 301847 w 620023"/>
                  <a:gd name="connsiteY25" fmla="*/ 37147 h 332041"/>
                  <a:gd name="connsiteX26" fmla="*/ 300514 w 620023"/>
                  <a:gd name="connsiteY26" fmla="*/ 36576 h 332041"/>
                  <a:gd name="connsiteX27" fmla="*/ 294513 w 620023"/>
                  <a:gd name="connsiteY27" fmla="*/ 35909 h 332041"/>
                  <a:gd name="connsiteX28" fmla="*/ 293561 w 620023"/>
                  <a:gd name="connsiteY28" fmla="*/ 35814 h 332041"/>
                  <a:gd name="connsiteX29" fmla="*/ 283845 w 620023"/>
                  <a:gd name="connsiteY29" fmla="*/ 32861 h 332041"/>
                  <a:gd name="connsiteX30" fmla="*/ 278416 w 620023"/>
                  <a:gd name="connsiteY30" fmla="*/ 32290 h 332041"/>
                  <a:gd name="connsiteX31" fmla="*/ 236791 w 620023"/>
                  <a:gd name="connsiteY31" fmla="*/ 27718 h 332041"/>
                  <a:gd name="connsiteX32" fmla="*/ 184785 w 620023"/>
                  <a:gd name="connsiteY32" fmla="*/ 16859 h 332041"/>
                  <a:gd name="connsiteX33" fmla="*/ 163354 w 620023"/>
                  <a:gd name="connsiteY33" fmla="*/ 15335 h 332041"/>
                  <a:gd name="connsiteX34" fmla="*/ 150495 w 620023"/>
                  <a:gd name="connsiteY34" fmla="*/ 12001 h 332041"/>
                  <a:gd name="connsiteX35" fmla="*/ 148590 w 620023"/>
                  <a:gd name="connsiteY35" fmla="*/ 12478 h 332041"/>
                  <a:gd name="connsiteX36" fmla="*/ 145447 w 620023"/>
                  <a:gd name="connsiteY36" fmla="*/ 12859 h 332041"/>
                  <a:gd name="connsiteX37" fmla="*/ 144589 w 620023"/>
                  <a:gd name="connsiteY37" fmla="*/ 12859 h 332041"/>
                  <a:gd name="connsiteX38" fmla="*/ 136398 w 620023"/>
                  <a:gd name="connsiteY38" fmla="*/ 11049 h 332041"/>
                  <a:gd name="connsiteX39" fmla="*/ 133921 w 620023"/>
                  <a:gd name="connsiteY39" fmla="*/ 11239 h 332041"/>
                  <a:gd name="connsiteX40" fmla="*/ 131540 w 620023"/>
                  <a:gd name="connsiteY40" fmla="*/ 10858 h 332041"/>
                  <a:gd name="connsiteX41" fmla="*/ 114109 w 620023"/>
                  <a:gd name="connsiteY41" fmla="*/ 10382 h 332041"/>
                  <a:gd name="connsiteX42" fmla="*/ 111061 w 620023"/>
                  <a:gd name="connsiteY42" fmla="*/ 8477 h 332041"/>
                  <a:gd name="connsiteX43" fmla="*/ 98679 w 620023"/>
                  <a:gd name="connsiteY43" fmla="*/ 6382 h 332041"/>
                  <a:gd name="connsiteX44" fmla="*/ 91345 w 620023"/>
                  <a:gd name="connsiteY44" fmla="*/ 4763 h 332041"/>
                  <a:gd name="connsiteX45" fmla="*/ 90488 w 620023"/>
                  <a:gd name="connsiteY45" fmla="*/ 4667 h 332041"/>
                  <a:gd name="connsiteX46" fmla="*/ 89630 w 620023"/>
                  <a:gd name="connsiteY46" fmla="*/ 4763 h 332041"/>
                  <a:gd name="connsiteX47" fmla="*/ 82677 w 620023"/>
                  <a:gd name="connsiteY47" fmla="*/ 3715 h 332041"/>
                  <a:gd name="connsiteX48" fmla="*/ 24575 w 620023"/>
                  <a:gd name="connsiteY48" fmla="*/ 667 h 332041"/>
                  <a:gd name="connsiteX49" fmla="*/ 24003 w 620023"/>
                  <a:gd name="connsiteY49" fmla="*/ 571 h 332041"/>
                  <a:gd name="connsiteX50" fmla="*/ 8382 w 620023"/>
                  <a:gd name="connsiteY50" fmla="*/ 0 h 332041"/>
                  <a:gd name="connsiteX51" fmla="*/ 8573 w 620023"/>
                  <a:gd name="connsiteY51" fmla="*/ 952 h 332041"/>
                  <a:gd name="connsiteX52" fmla="*/ 8954 w 620023"/>
                  <a:gd name="connsiteY52" fmla="*/ 2857 h 332041"/>
                  <a:gd name="connsiteX53" fmla="*/ 9240 w 620023"/>
                  <a:gd name="connsiteY53" fmla="*/ 4096 h 332041"/>
                  <a:gd name="connsiteX54" fmla="*/ 9620 w 620023"/>
                  <a:gd name="connsiteY54" fmla="*/ 5810 h 332041"/>
                  <a:gd name="connsiteX55" fmla="*/ 10001 w 620023"/>
                  <a:gd name="connsiteY55" fmla="*/ 7620 h 332041"/>
                  <a:gd name="connsiteX56" fmla="*/ 10763 w 620023"/>
                  <a:gd name="connsiteY56" fmla="*/ 11049 h 332041"/>
                  <a:gd name="connsiteX57" fmla="*/ 11239 w 620023"/>
                  <a:gd name="connsiteY57" fmla="*/ 13335 h 332041"/>
                  <a:gd name="connsiteX58" fmla="*/ 11430 w 620023"/>
                  <a:gd name="connsiteY58" fmla="*/ 14097 h 332041"/>
                  <a:gd name="connsiteX59" fmla="*/ 12097 w 620023"/>
                  <a:gd name="connsiteY59" fmla="*/ 17621 h 332041"/>
                  <a:gd name="connsiteX60" fmla="*/ 12478 w 620023"/>
                  <a:gd name="connsiteY60" fmla="*/ 20193 h 332041"/>
                  <a:gd name="connsiteX61" fmla="*/ 12859 w 620023"/>
                  <a:gd name="connsiteY61" fmla="*/ 23050 h 332041"/>
                  <a:gd name="connsiteX62" fmla="*/ 13049 w 620023"/>
                  <a:gd name="connsiteY62" fmla="*/ 25051 h 332041"/>
                  <a:gd name="connsiteX63" fmla="*/ 13240 w 620023"/>
                  <a:gd name="connsiteY63" fmla="*/ 27242 h 332041"/>
                  <a:gd name="connsiteX64" fmla="*/ 13430 w 620023"/>
                  <a:gd name="connsiteY64" fmla="*/ 30099 h 332041"/>
                  <a:gd name="connsiteX65" fmla="*/ 13525 w 620023"/>
                  <a:gd name="connsiteY65" fmla="*/ 32004 h 332041"/>
                  <a:gd name="connsiteX66" fmla="*/ 13621 w 620023"/>
                  <a:gd name="connsiteY66" fmla="*/ 33814 h 332041"/>
                  <a:gd name="connsiteX67" fmla="*/ 13716 w 620023"/>
                  <a:gd name="connsiteY67" fmla="*/ 36481 h 332041"/>
                  <a:gd name="connsiteX68" fmla="*/ 13811 w 620023"/>
                  <a:gd name="connsiteY68" fmla="*/ 39052 h 332041"/>
                  <a:gd name="connsiteX69" fmla="*/ 13907 w 620023"/>
                  <a:gd name="connsiteY69" fmla="*/ 40957 h 332041"/>
                  <a:gd name="connsiteX70" fmla="*/ 14002 w 620023"/>
                  <a:gd name="connsiteY70" fmla="*/ 44196 h 332041"/>
                  <a:gd name="connsiteX71" fmla="*/ 14002 w 620023"/>
                  <a:gd name="connsiteY71" fmla="*/ 46387 h 332041"/>
                  <a:gd name="connsiteX72" fmla="*/ 14002 w 620023"/>
                  <a:gd name="connsiteY72" fmla="*/ 49720 h 332041"/>
                  <a:gd name="connsiteX73" fmla="*/ 14002 w 620023"/>
                  <a:gd name="connsiteY73" fmla="*/ 52768 h 332041"/>
                  <a:gd name="connsiteX74" fmla="*/ 14002 w 620023"/>
                  <a:gd name="connsiteY74" fmla="*/ 55531 h 332041"/>
                  <a:gd name="connsiteX75" fmla="*/ 14097 w 620023"/>
                  <a:gd name="connsiteY75" fmla="*/ 59341 h 332041"/>
                  <a:gd name="connsiteX76" fmla="*/ 14192 w 620023"/>
                  <a:gd name="connsiteY76" fmla="*/ 62579 h 332041"/>
                  <a:gd name="connsiteX77" fmla="*/ 14288 w 620023"/>
                  <a:gd name="connsiteY77" fmla="*/ 65151 h 332041"/>
                  <a:gd name="connsiteX78" fmla="*/ 14288 w 620023"/>
                  <a:gd name="connsiteY78" fmla="*/ 66294 h 332041"/>
                  <a:gd name="connsiteX79" fmla="*/ 14383 w 620023"/>
                  <a:gd name="connsiteY79" fmla="*/ 67342 h 332041"/>
                  <a:gd name="connsiteX80" fmla="*/ 14574 w 620023"/>
                  <a:gd name="connsiteY80" fmla="*/ 68866 h 332041"/>
                  <a:gd name="connsiteX81" fmla="*/ 14668 w 620023"/>
                  <a:gd name="connsiteY81" fmla="*/ 70104 h 332041"/>
                  <a:gd name="connsiteX82" fmla="*/ 14954 w 620023"/>
                  <a:gd name="connsiteY82" fmla="*/ 74295 h 332041"/>
                  <a:gd name="connsiteX83" fmla="*/ 15621 w 620023"/>
                  <a:gd name="connsiteY83" fmla="*/ 81248 h 332041"/>
                  <a:gd name="connsiteX84" fmla="*/ 15526 w 620023"/>
                  <a:gd name="connsiteY84" fmla="*/ 96964 h 332041"/>
                  <a:gd name="connsiteX85" fmla="*/ 0 w 620023"/>
                  <a:gd name="connsiteY85" fmla="*/ 161449 h 332041"/>
                  <a:gd name="connsiteX86" fmla="*/ 4191 w 620023"/>
                  <a:gd name="connsiteY86" fmla="*/ 161639 h 332041"/>
                  <a:gd name="connsiteX87" fmla="*/ 20669 w 620023"/>
                  <a:gd name="connsiteY87" fmla="*/ 164782 h 332041"/>
                  <a:gd name="connsiteX88" fmla="*/ 108204 w 620023"/>
                  <a:gd name="connsiteY88" fmla="*/ 177070 h 332041"/>
                  <a:gd name="connsiteX89" fmla="*/ 197739 w 620023"/>
                  <a:gd name="connsiteY89" fmla="*/ 191452 h 332041"/>
                  <a:gd name="connsiteX90" fmla="*/ 207550 w 620023"/>
                  <a:gd name="connsiteY90" fmla="*/ 193262 h 332041"/>
                  <a:gd name="connsiteX91" fmla="*/ 220599 w 620023"/>
                  <a:gd name="connsiteY91" fmla="*/ 191167 h 332041"/>
                  <a:gd name="connsiteX92" fmla="*/ 326898 w 620023"/>
                  <a:gd name="connsiteY92" fmla="*/ 211931 h 332041"/>
                  <a:gd name="connsiteX93" fmla="*/ 338233 w 620023"/>
                  <a:gd name="connsiteY93" fmla="*/ 216789 h 332041"/>
                  <a:gd name="connsiteX94" fmla="*/ 340328 w 620023"/>
                  <a:gd name="connsiteY94" fmla="*/ 216789 h 332041"/>
                  <a:gd name="connsiteX95" fmla="*/ 359283 w 620023"/>
                  <a:gd name="connsiteY95" fmla="*/ 219646 h 332041"/>
                  <a:gd name="connsiteX96" fmla="*/ 380143 w 620023"/>
                  <a:gd name="connsiteY96" fmla="*/ 223171 h 332041"/>
                  <a:gd name="connsiteX97" fmla="*/ 436150 w 620023"/>
                  <a:gd name="connsiteY97" fmla="*/ 236792 h 332041"/>
                  <a:gd name="connsiteX98" fmla="*/ 508540 w 620023"/>
                  <a:gd name="connsiteY98" fmla="*/ 271558 h 332041"/>
                  <a:gd name="connsiteX99" fmla="*/ 558736 w 620023"/>
                  <a:gd name="connsiteY99" fmla="*/ 332042 h 332041"/>
                  <a:gd name="connsiteX100" fmla="*/ 558927 w 620023"/>
                  <a:gd name="connsiteY100" fmla="*/ 331946 h 332041"/>
                  <a:gd name="connsiteX101" fmla="*/ 559308 w 620023"/>
                  <a:gd name="connsiteY101" fmla="*/ 331756 h 332041"/>
                  <a:gd name="connsiteX102" fmla="*/ 560070 w 620023"/>
                  <a:gd name="connsiteY102" fmla="*/ 331184 h 332041"/>
                  <a:gd name="connsiteX103" fmla="*/ 561880 w 620023"/>
                  <a:gd name="connsiteY103" fmla="*/ 329946 h 332041"/>
                  <a:gd name="connsiteX104" fmla="*/ 563689 w 620023"/>
                  <a:gd name="connsiteY104" fmla="*/ 328708 h 332041"/>
                  <a:gd name="connsiteX105" fmla="*/ 565118 w 620023"/>
                  <a:gd name="connsiteY105" fmla="*/ 327660 h 332041"/>
                  <a:gd name="connsiteX106" fmla="*/ 568167 w 620023"/>
                  <a:gd name="connsiteY106" fmla="*/ 325279 h 332041"/>
                  <a:gd name="connsiteX107" fmla="*/ 570929 w 620023"/>
                  <a:gd name="connsiteY107" fmla="*/ 322993 h 332041"/>
                  <a:gd name="connsiteX108" fmla="*/ 573024 w 620023"/>
                  <a:gd name="connsiteY108" fmla="*/ 321088 h 332041"/>
                  <a:gd name="connsiteX109" fmla="*/ 575596 w 620023"/>
                  <a:gd name="connsiteY109" fmla="*/ 318421 h 332041"/>
                  <a:gd name="connsiteX110" fmla="*/ 577501 w 620023"/>
                  <a:gd name="connsiteY110" fmla="*/ 316135 h 332041"/>
                  <a:gd name="connsiteX111" fmla="*/ 578358 w 620023"/>
                  <a:gd name="connsiteY111" fmla="*/ 314992 h 332041"/>
                  <a:gd name="connsiteX112" fmla="*/ 581216 w 620023"/>
                  <a:gd name="connsiteY112" fmla="*/ 311372 h 332041"/>
                  <a:gd name="connsiteX113" fmla="*/ 582739 w 620023"/>
                  <a:gd name="connsiteY113" fmla="*/ 309563 h 332041"/>
                  <a:gd name="connsiteX114" fmla="*/ 584549 w 620023"/>
                  <a:gd name="connsiteY114" fmla="*/ 307372 h 332041"/>
                  <a:gd name="connsiteX115" fmla="*/ 586550 w 620023"/>
                  <a:gd name="connsiteY115" fmla="*/ 304990 h 332041"/>
                  <a:gd name="connsiteX116" fmla="*/ 588169 w 620023"/>
                  <a:gd name="connsiteY116" fmla="*/ 303085 h 332041"/>
                  <a:gd name="connsiteX117" fmla="*/ 589502 w 620023"/>
                  <a:gd name="connsiteY117" fmla="*/ 301561 h 332041"/>
                  <a:gd name="connsiteX118" fmla="*/ 591598 w 620023"/>
                  <a:gd name="connsiteY118" fmla="*/ 299180 h 332041"/>
                  <a:gd name="connsiteX119" fmla="*/ 593789 w 620023"/>
                  <a:gd name="connsiteY119" fmla="*/ 296609 h 332041"/>
                  <a:gd name="connsiteX120" fmla="*/ 596455 w 620023"/>
                  <a:gd name="connsiteY120" fmla="*/ 293560 h 332041"/>
                  <a:gd name="connsiteX121" fmla="*/ 598551 w 620023"/>
                  <a:gd name="connsiteY121" fmla="*/ 291084 h 332041"/>
                  <a:gd name="connsiteX122" fmla="*/ 599504 w 620023"/>
                  <a:gd name="connsiteY122" fmla="*/ 289941 h 332041"/>
                  <a:gd name="connsiteX123" fmla="*/ 602171 w 620023"/>
                  <a:gd name="connsiteY123" fmla="*/ 286702 h 332041"/>
                  <a:gd name="connsiteX124" fmla="*/ 604361 w 620023"/>
                  <a:gd name="connsiteY124" fmla="*/ 283940 h 332041"/>
                  <a:gd name="connsiteX125" fmla="*/ 605124 w 620023"/>
                  <a:gd name="connsiteY125" fmla="*/ 282892 h 332041"/>
                  <a:gd name="connsiteX126" fmla="*/ 608266 w 620023"/>
                  <a:gd name="connsiteY126" fmla="*/ 278797 h 332041"/>
                  <a:gd name="connsiteX127" fmla="*/ 609600 w 620023"/>
                  <a:gd name="connsiteY127" fmla="*/ 276987 h 332041"/>
                  <a:gd name="connsiteX128" fmla="*/ 610743 w 620023"/>
                  <a:gd name="connsiteY128" fmla="*/ 275463 h 332041"/>
                  <a:gd name="connsiteX129" fmla="*/ 612839 w 620023"/>
                  <a:gd name="connsiteY129" fmla="*/ 272415 h 332041"/>
                  <a:gd name="connsiteX130" fmla="*/ 614649 w 620023"/>
                  <a:gd name="connsiteY130" fmla="*/ 269653 h 332041"/>
                  <a:gd name="connsiteX131" fmla="*/ 616172 w 620023"/>
                  <a:gd name="connsiteY131" fmla="*/ 267271 h 332041"/>
                  <a:gd name="connsiteX132" fmla="*/ 616744 w 620023"/>
                  <a:gd name="connsiteY132" fmla="*/ 266319 h 332041"/>
                  <a:gd name="connsiteX133" fmla="*/ 617411 w 620023"/>
                  <a:gd name="connsiteY133" fmla="*/ 265176 h 332041"/>
                  <a:gd name="connsiteX134" fmla="*/ 617982 w 620023"/>
                  <a:gd name="connsiteY134" fmla="*/ 264223 h 332041"/>
                  <a:gd name="connsiteX135" fmla="*/ 618744 w 620023"/>
                  <a:gd name="connsiteY135" fmla="*/ 262890 h 332041"/>
                  <a:gd name="connsiteX136" fmla="*/ 619220 w 620023"/>
                  <a:gd name="connsiteY136" fmla="*/ 262033 h 332041"/>
                  <a:gd name="connsiteX137" fmla="*/ 619411 w 620023"/>
                  <a:gd name="connsiteY137" fmla="*/ 261556 h 332041"/>
                  <a:gd name="connsiteX138" fmla="*/ 619506 w 620023"/>
                  <a:gd name="connsiteY138" fmla="*/ 261271 h 332041"/>
                  <a:gd name="connsiteX139" fmla="*/ 619697 w 620023"/>
                  <a:gd name="connsiteY139" fmla="*/ 260890 h 332041"/>
                  <a:gd name="connsiteX140" fmla="*/ 619887 w 620023"/>
                  <a:gd name="connsiteY140" fmla="*/ 260509 h 332041"/>
                  <a:gd name="connsiteX141" fmla="*/ 619983 w 620023"/>
                  <a:gd name="connsiteY141" fmla="*/ 260032 h 332041"/>
                  <a:gd name="connsiteX142" fmla="*/ 618744 w 620023"/>
                  <a:gd name="connsiteY142" fmla="*/ 242506 h 332041"/>
                  <a:gd name="connsiteX143" fmla="*/ 97822 w 620023"/>
                  <a:gd name="connsiteY143" fmla="*/ 26479 h 332041"/>
                  <a:gd name="connsiteX144" fmla="*/ 71342 w 620023"/>
                  <a:gd name="connsiteY144" fmla="*/ 26289 h 332041"/>
                  <a:gd name="connsiteX145" fmla="*/ 53721 w 620023"/>
                  <a:gd name="connsiteY145" fmla="*/ 22955 h 332041"/>
                  <a:gd name="connsiteX146" fmla="*/ 51911 w 620023"/>
                  <a:gd name="connsiteY146" fmla="*/ 18669 h 332041"/>
                  <a:gd name="connsiteX147" fmla="*/ 97822 w 620023"/>
                  <a:gd name="connsiteY147" fmla="*/ 26479 h 332041"/>
                  <a:gd name="connsiteX148" fmla="*/ 25051 w 620023"/>
                  <a:gd name="connsiteY148" fmla="*/ 18955 h 332041"/>
                  <a:gd name="connsiteX149" fmla="*/ 29242 w 620023"/>
                  <a:gd name="connsiteY149" fmla="*/ 18859 h 332041"/>
                  <a:gd name="connsiteX150" fmla="*/ 32004 w 620023"/>
                  <a:gd name="connsiteY150" fmla="*/ 19240 h 332041"/>
                  <a:gd name="connsiteX151" fmla="*/ 50768 w 620023"/>
                  <a:gd name="connsiteY151" fmla="*/ 24289 h 332041"/>
                  <a:gd name="connsiteX152" fmla="*/ 48387 w 620023"/>
                  <a:gd name="connsiteY152" fmla="*/ 26575 h 332041"/>
                  <a:gd name="connsiteX153" fmla="*/ 46673 w 620023"/>
                  <a:gd name="connsiteY153" fmla="*/ 26479 h 332041"/>
                  <a:gd name="connsiteX154" fmla="*/ 23813 w 620023"/>
                  <a:gd name="connsiteY154" fmla="*/ 19621 h 332041"/>
                  <a:gd name="connsiteX155" fmla="*/ 25051 w 620023"/>
                  <a:gd name="connsiteY155" fmla="*/ 18955 h 332041"/>
                  <a:gd name="connsiteX156" fmla="*/ 79724 w 620023"/>
                  <a:gd name="connsiteY156" fmla="*/ 75057 h 332041"/>
                  <a:gd name="connsiteX157" fmla="*/ 79153 w 620023"/>
                  <a:gd name="connsiteY157" fmla="*/ 68866 h 332041"/>
                  <a:gd name="connsiteX158" fmla="*/ 85440 w 620023"/>
                  <a:gd name="connsiteY158" fmla="*/ 72771 h 332041"/>
                  <a:gd name="connsiteX159" fmla="*/ 79724 w 620023"/>
                  <a:gd name="connsiteY159" fmla="*/ 75057 h 332041"/>
                  <a:gd name="connsiteX160" fmla="*/ 84487 w 620023"/>
                  <a:gd name="connsiteY160" fmla="*/ 51244 h 332041"/>
                  <a:gd name="connsiteX161" fmla="*/ 76200 w 620023"/>
                  <a:gd name="connsiteY161" fmla="*/ 49530 h 332041"/>
                  <a:gd name="connsiteX162" fmla="*/ 43339 w 620023"/>
                  <a:gd name="connsiteY162" fmla="*/ 46196 h 332041"/>
                  <a:gd name="connsiteX163" fmla="*/ 39243 w 620023"/>
                  <a:gd name="connsiteY163" fmla="*/ 42958 h 332041"/>
                  <a:gd name="connsiteX164" fmla="*/ 98774 w 620023"/>
                  <a:gd name="connsiteY164" fmla="*/ 52292 h 332041"/>
                  <a:gd name="connsiteX165" fmla="*/ 84487 w 620023"/>
                  <a:gd name="connsiteY165" fmla="*/ 51244 h 332041"/>
                  <a:gd name="connsiteX166" fmla="*/ 111157 w 620023"/>
                  <a:gd name="connsiteY166" fmla="*/ 63627 h 332041"/>
                  <a:gd name="connsiteX167" fmla="*/ 110776 w 620023"/>
                  <a:gd name="connsiteY167" fmla="*/ 63627 h 332041"/>
                  <a:gd name="connsiteX168" fmla="*/ 111919 w 620023"/>
                  <a:gd name="connsiteY168" fmla="*/ 59531 h 332041"/>
                  <a:gd name="connsiteX169" fmla="*/ 121158 w 620023"/>
                  <a:gd name="connsiteY169" fmla="*/ 60960 h 332041"/>
                  <a:gd name="connsiteX170" fmla="*/ 111157 w 620023"/>
                  <a:gd name="connsiteY170" fmla="*/ 63627 h 332041"/>
                  <a:gd name="connsiteX171" fmla="*/ 501205 w 620023"/>
                  <a:gd name="connsiteY171" fmla="*/ 124111 h 332041"/>
                  <a:gd name="connsiteX172" fmla="*/ 487394 w 620023"/>
                  <a:gd name="connsiteY172" fmla="*/ 115348 h 332041"/>
                  <a:gd name="connsiteX173" fmla="*/ 501205 w 620023"/>
                  <a:gd name="connsiteY173" fmla="*/ 124111 h 332041"/>
                  <a:gd name="connsiteX174" fmla="*/ 459010 w 620023"/>
                  <a:gd name="connsiteY174" fmla="*/ 149066 h 332041"/>
                  <a:gd name="connsiteX175" fmla="*/ 468154 w 620023"/>
                  <a:gd name="connsiteY175" fmla="*/ 153162 h 332041"/>
                  <a:gd name="connsiteX176" fmla="*/ 477108 w 620023"/>
                  <a:gd name="connsiteY176" fmla="*/ 165830 h 332041"/>
                  <a:gd name="connsiteX177" fmla="*/ 484251 w 620023"/>
                  <a:gd name="connsiteY177" fmla="*/ 172117 h 332041"/>
                  <a:gd name="connsiteX178" fmla="*/ 433674 w 620023"/>
                  <a:gd name="connsiteY178" fmla="*/ 144494 h 332041"/>
                  <a:gd name="connsiteX179" fmla="*/ 442532 w 620023"/>
                  <a:gd name="connsiteY179" fmla="*/ 142494 h 332041"/>
                  <a:gd name="connsiteX180" fmla="*/ 446818 w 620023"/>
                  <a:gd name="connsiteY180" fmla="*/ 144113 h 332041"/>
                  <a:gd name="connsiteX181" fmla="*/ 448723 w 620023"/>
                  <a:gd name="connsiteY181" fmla="*/ 145066 h 332041"/>
                  <a:gd name="connsiteX182" fmla="*/ 459010 w 620023"/>
                  <a:gd name="connsiteY182" fmla="*/ 149066 h 332041"/>
                  <a:gd name="connsiteX183" fmla="*/ 421862 w 620023"/>
                  <a:gd name="connsiteY183" fmla="*/ 120872 h 332041"/>
                  <a:gd name="connsiteX184" fmla="*/ 424434 w 620023"/>
                  <a:gd name="connsiteY184" fmla="*/ 123539 h 332041"/>
                  <a:gd name="connsiteX185" fmla="*/ 429959 w 620023"/>
                  <a:gd name="connsiteY185" fmla="*/ 123539 h 332041"/>
                  <a:gd name="connsiteX186" fmla="*/ 448818 w 620023"/>
                  <a:gd name="connsiteY186" fmla="*/ 129826 h 332041"/>
                  <a:gd name="connsiteX187" fmla="*/ 448818 w 620023"/>
                  <a:gd name="connsiteY187" fmla="*/ 129921 h 332041"/>
                  <a:gd name="connsiteX188" fmla="*/ 446341 w 620023"/>
                  <a:gd name="connsiteY188" fmla="*/ 129159 h 332041"/>
                  <a:gd name="connsiteX189" fmla="*/ 443579 w 620023"/>
                  <a:gd name="connsiteY189" fmla="*/ 129730 h 332041"/>
                  <a:gd name="connsiteX190" fmla="*/ 415195 w 620023"/>
                  <a:gd name="connsiteY190" fmla="*/ 121825 h 332041"/>
                  <a:gd name="connsiteX191" fmla="*/ 414624 w 620023"/>
                  <a:gd name="connsiteY191" fmla="*/ 118777 h 332041"/>
                  <a:gd name="connsiteX192" fmla="*/ 414338 w 620023"/>
                  <a:gd name="connsiteY192" fmla="*/ 118396 h 332041"/>
                  <a:gd name="connsiteX193" fmla="*/ 421862 w 620023"/>
                  <a:gd name="connsiteY193" fmla="*/ 120872 h 332041"/>
                  <a:gd name="connsiteX194" fmla="*/ 431673 w 620023"/>
                  <a:gd name="connsiteY194" fmla="*/ 138493 h 332041"/>
                  <a:gd name="connsiteX195" fmla="*/ 423767 w 620023"/>
                  <a:gd name="connsiteY195" fmla="*/ 140303 h 332041"/>
                  <a:gd name="connsiteX196" fmla="*/ 401764 w 620023"/>
                  <a:gd name="connsiteY196" fmla="*/ 131826 h 332041"/>
                  <a:gd name="connsiteX197" fmla="*/ 400717 w 620023"/>
                  <a:gd name="connsiteY197" fmla="*/ 131350 h 332041"/>
                  <a:gd name="connsiteX198" fmla="*/ 395859 w 620023"/>
                  <a:gd name="connsiteY198" fmla="*/ 126206 h 332041"/>
                  <a:gd name="connsiteX199" fmla="*/ 431673 w 620023"/>
                  <a:gd name="connsiteY199" fmla="*/ 138493 h 332041"/>
                  <a:gd name="connsiteX200" fmla="*/ 385667 w 620023"/>
                  <a:gd name="connsiteY200" fmla="*/ 114109 h 332041"/>
                  <a:gd name="connsiteX201" fmla="*/ 388334 w 620023"/>
                  <a:gd name="connsiteY201" fmla="*/ 110871 h 332041"/>
                  <a:gd name="connsiteX202" fmla="*/ 402050 w 620023"/>
                  <a:gd name="connsiteY202" fmla="*/ 114871 h 332041"/>
                  <a:gd name="connsiteX203" fmla="*/ 405003 w 620023"/>
                  <a:gd name="connsiteY203" fmla="*/ 119158 h 332041"/>
                  <a:gd name="connsiteX204" fmla="*/ 385667 w 620023"/>
                  <a:gd name="connsiteY204" fmla="*/ 114109 h 332041"/>
                  <a:gd name="connsiteX205" fmla="*/ 172021 w 620023"/>
                  <a:gd name="connsiteY205" fmla="*/ 56959 h 332041"/>
                  <a:gd name="connsiteX206" fmla="*/ 173927 w 620023"/>
                  <a:gd name="connsiteY206" fmla="*/ 57817 h 332041"/>
                  <a:gd name="connsiteX207" fmla="*/ 175165 w 620023"/>
                  <a:gd name="connsiteY207" fmla="*/ 58198 h 332041"/>
                  <a:gd name="connsiteX208" fmla="*/ 153448 w 620023"/>
                  <a:gd name="connsiteY208" fmla="*/ 55626 h 332041"/>
                  <a:gd name="connsiteX209" fmla="*/ 136589 w 620023"/>
                  <a:gd name="connsiteY209" fmla="*/ 53816 h 332041"/>
                  <a:gd name="connsiteX210" fmla="*/ 172021 w 620023"/>
                  <a:gd name="connsiteY210" fmla="*/ 56959 h 332041"/>
                  <a:gd name="connsiteX211" fmla="*/ 137827 w 620023"/>
                  <a:gd name="connsiteY211" fmla="*/ 65722 h 332041"/>
                  <a:gd name="connsiteX212" fmla="*/ 136207 w 620023"/>
                  <a:gd name="connsiteY212" fmla="*/ 64579 h 332041"/>
                  <a:gd name="connsiteX213" fmla="*/ 211550 w 620023"/>
                  <a:gd name="connsiteY213" fmla="*/ 74009 h 332041"/>
                  <a:gd name="connsiteX214" fmla="*/ 212312 w 620023"/>
                  <a:gd name="connsiteY214" fmla="*/ 76771 h 332041"/>
                  <a:gd name="connsiteX215" fmla="*/ 137827 w 620023"/>
                  <a:gd name="connsiteY215" fmla="*/ 65722 h 332041"/>
                  <a:gd name="connsiteX216" fmla="*/ 174784 w 620023"/>
                  <a:gd name="connsiteY216" fmla="*/ 39148 h 332041"/>
                  <a:gd name="connsiteX217" fmla="*/ 161544 w 620023"/>
                  <a:gd name="connsiteY217" fmla="*/ 37528 h 332041"/>
                  <a:gd name="connsiteX218" fmla="*/ 155257 w 620023"/>
                  <a:gd name="connsiteY218" fmla="*/ 35052 h 332041"/>
                  <a:gd name="connsiteX219" fmla="*/ 168116 w 620023"/>
                  <a:gd name="connsiteY219" fmla="*/ 32099 h 332041"/>
                  <a:gd name="connsiteX220" fmla="*/ 188119 w 620023"/>
                  <a:gd name="connsiteY220" fmla="*/ 31432 h 332041"/>
                  <a:gd name="connsiteX221" fmla="*/ 202597 w 620023"/>
                  <a:gd name="connsiteY221" fmla="*/ 37052 h 332041"/>
                  <a:gd name="connsiteX222" fmla="*/ 222123 w 620023"/>
                  <a:gd name="connsiteY222" fmla="*/ 40767 h 332041"/>
                  <a:gd name="connsiteX223" fmla="*/ 224980 w 620023"/>
                  <a:gd name="connsiteY223" fmla="*/ 45625 h 332041"/>
                  <a:gd name="connsiteX224" fmla="*/ 225171 w 620023"/>
                  <a:gd name="connsiteY224" fmla="*/ 45625 h 332041"/>
                  <a:gd name="connsiteX225" fmla="*/ 225076 w 620023"/>
                  <a:gd name="connsiteY225" fmla="*/ 45720 h 332041"/>
                  <a:gd name="connsiteX226" fmla="*/ 225266 w 620023"/>
                  <a:gd name="connsiteY226" fmla="*/ 45529 h 332041"/>
                  <a:gd name="connsiteX227" fmla="*/ 225552 w 620023"/>
                  <a:gd name="connsiteY227" fmla="*/ 45625 h 332041"/>
                  <a:gd name="connsiteX228" fmla="*/ 239173 w 620023"/>
                  <a:gd name="connsiteY228" fmla="*/ 44196 h 332041"/>
                  <a:gd name="connsiteX229" fmla="*/ 234601 w 620023"/>
                  <a:gd name="connsiteY229" fmla="*/ 47053 h 332041"/>
                  <a:gd name="connsiteX230" fmla="*/ 225552 w 620023"/>
                  <a:gd name="connsiteY230" fmla="*/ 45625 h 332041"/>
                  <a:gd name="connsiteX231" fmla="*/ 224885 w 620023"/>
                  <a:gd name="connsiteY231" fmla="*/ 45910 h 332041"/>
                  <a:gd name="connsiteX232" fmla="*/ 224885 w 620023"/>
                  <a:gd name="connsiteY232" fmla="*/ 45625 h 332041"/>
                  <a:gd name="connsiteX233" fmla="*/ 174784 w 620023"/>
                  <a:gd name="connsiteY233" fmla="*/ 39148 h 332041"/>
                  <a:gd name="connsiteX234" fmla="*/ 290132 w 620023"/>
                  <a:gd name="connsiteY234" fmla="*/ 88106 h 332041"/>
                  <a:gd name="connsiteX235" fmla="*/ 277939 w 620023"/>
                  <a:gd name="connsiteY235" fmla="*/ 89440 h 332041"/>
                  <a:gd name="connsiteX236" fmla="*/ 263938 w 620023"/>
                  <a:gd name="connsiteY236" fmla="*/ 86106 h 332041"/>
                  <a:gd name="connsiteX237" fmla="*/ 252889 w 620023"/>
                  <a:gd name="connsiteY237" fmla="*/ 82486 h 332041"/>
                  <a:gd name="connsiteX238" fmla="*/ 244983 w 620023"/>
                  <a:gd name="connsiteY238" fmla="*/ 81915 h 332041"/>
                  <a:gd name="connsiteX239" fmla="*/ 227552 w 620023"/>
                  <a:gd name="connsiteY239" fmla="*/ 78105 h 332041"/>
                  <a:gd name="connsiteX240" fmla="*/ 290132 w 620023"/>
                  <a:gd name="connsiteY240" fmla="*/ 88106 h 332041"/>
                  <a:gd name="connsiteX241" fmla="*/ 272320 w 620023"/>
                  <a:gd name="connsiteY241" fmla="*/ 110109 h 332041"/>
                  <a:gd name="connsiteX242" fmla="*/ 240221 w 620023"/>
                  <a:gd name="connsiteY242" fmla="*/ 103632 h 332041"/>
                  <a:gd name="connsiteX243" fmla="*/ 223171 w 620023"/>
                  <a:gd name="connsiteY243" fmla="*/ 94202 h 332041"/>
                  <a:gd name="connsiteX244" fmla="*/ 225838 w 620023"/>
                  <a:gd name="connsiteY244" fmla="*/ 93440 h 332041"/>
                  <a:gd name="connsiteX245" fmla="*/ 233839 w 620023"/>
                  <a:gd name="connsiteY245" fmla="*/ 94869 h 332041"/>
                  <a:gd name="connsiteX246" fmla="*/ 239649 w 620023"/>
                  <a:gd name="connsiteY246" fmla="*/ 95917 h 332041"/>
                  <a:gd name="connsiteX247" fmla="*/ 272320 w 620023"/>
                  <a:gd name="connsiteY247" fmla="*/ 102394 h 332041"/>
                  <a:gd name="connsiteX248" fmla="*/ 273748 w 620023"/>
                  <a:gd name="connsiteY248" fmla="*/ 103918 h 332041"/>
                  <a:gd name="connsiteX249" fmla="*/ 282511 w 620023"/>
                  <a:gd name="connsiteY249" fmla="*/ 112871 h 332041"/>
                  <a:gd name="connsiteX250" fmla="*/ 272320 w 620023"/>
                  <a:gd name="connsiteY250" fmla="*/ 110109 h 332041"/>
                  <a:gd name="connsiteX251" fmla="*/ 363093 w 620023"/>
                  <a:gd name="connsiteY251" fmla="*/ 132112 h 332041"/>
                  <a:gd name="connsiteX252" fmla="*/ 359950 w 620023"/>
                  <a:gd name="connsiteY252" fmla="*/ 136493 h 332041"/>
                  <a:gd name="connsiteX253" fmla="*/ 299561 w 620023"/>
                  <a:gd name="connsiteY253" fmla="*/ 117253 h 332041"/>
                  <a:gd name="connsiteX254" fmla="*/ 294894 w 620023"/>
                  <a:gd name="connsiteY254" fmla="*/ 116014 h 332041"/>
                  <a:gd name="connsiteX255" fmla="*/ 293275 w 620023"/>
                  <a:gd name="connsiteY255" fmla="*/ 111728 h 332041"/>
                  <a:gd name="connsiteX256" fmla="*/ 286036 w 620023"/>
                  <a:gd name="connsiteY256" fmla="*/ 105727 h 332041"/>
                  <a:gd name="connsiteX257" fmla="*/ 297656 w 620023"/>
                  <a:gd name="connsiteY257" fmla="*/ 108299 h 332041"/>
                  <a:gd name="connsiteX258" fmla="*/ 301561 w 620023"/>
                  <a:gd name="connsiteY258" fmla="*/ 109442 h 332041"/>
                  <a:gd name="connsiteX259" fmla="*/ 328041 w 620023"/>
                  <a:gd name="connsiteY259" fmla="*/ 118491 h 332041"/>
                  <a:gd name="connsiteX260" fmla="*/ 334899 w 620023"/>
                  <a:gd name="connsiteY260" fmla="*/ 120015 h 332041"/>
                  <a:gd name="connsiteX261" fmla="*/ 365665 w 620023"/>
                  <a:gd name="connsiteY261" fmla="*/ 128397 h 332041"/>
                  <a:gd name="connsiteX262" fmla="*/ 363093 w 620023"/>
                  <a:gd name="connsiteY262" fmla="*/ 132112 h 332041"/>
                  <a:gd name="connsiteX263" fmla="*/ 377095 w 620023"/>
                  <a:gd name="connsiteY263" fmla="*/ 112014 h 332041"/>
                  <a:gd name="connsiteX264" fmla="*/ 303371 w 620023"/>
                  <a:gd name="connsiteY264" fmla="*/ 95440 h 332041"/>
                  <a:gd name="connsiteX265" fmla="*/ 299561 w 620023"/>
                  <a:gd name="connsiteY265" fmla="*/ 94583 h 332041"/>
                  <a:gd name="connsiteX266" fmla="*/ 310991 w 620023"/>
                  <a:gd name="connsiteY266" fmla="*/ 92202 h 332041"/>
                  <a:gd name="connsiteX267" fmla="*/ 379952 w 620023"/>
                  <a:gd name="connsiteY267" fmla="*/ 108585 h 332041"/>
                  <a:gd name="connsiteX268" fmla="*/ 377095 w 620023"/>
                  <a:gd name="connsiteY268" fmla="*/ 112014 h 332041"/>
                  <a:gd name="connsiteX269" fmla="*/ 368618 w 620023"/>
                  <a:gd name="connsiteY269" fmla="*/ 75438 h 332041"/>
                  <a:gd name="connsiteX270" fmla="*/ 350330 w 620023"/>
                  <a:gd name="connsiteY270" fmla="*/ 68866 h 332041"/>
                  <a:gd name="connsiteX271" fmla="*/ 349186 w 620023"/>
                  <a:gd name="connsiteY271" fmla="*/ 69056 h 332041"/>
                  <a:gd name="connsiteX272" fmla="*/ 348901 w 620023"/>
                  <a:gd name="connsiteY272" fmla="*/ 68485 h 332041"/>
                  <a:gd name="connsiteX273" fmla="*/ 317849 w 620023"/>
                  <a:gd name="connsiteY273" fmla="*/ 63246 h 332041"/>
                  <a:gd name="connsiteX274" fmla="*/ 261938 w 620023"/>
                  <a:gd name="connsiteY274" fmla="*/ 51911 h 332041"/>
                  <a:gd name="connsiteX275" fmla="*/ 249079 w 620023"/>
                  <a:gd name="connsiteY275" fmla="*/ 46006 h 332041"/>
                  <a:gd name="connsiteX276" fmla="*/ 252127 w 620023"/>
                  <a:gd name="connsiteY276" fmla="*/ 44196 h 332041"/>
                  <a:gd name="connsiteX277" fmla="*/ 307657 w 620023"/>
                  <a:gd name="connsiteY277" fmla="*/ 54769 h 332041"/>
                  <a:gd name="connsiteX278" fmla="*/ 346424 w 620023"/>
                  <a:gd name="connsiteY278" fmla="*/ 64865 h 332041"/>
                  <a:gd name="connsiteX279" fmla="*/ 348901 w 620023"/>
                  <a:gd name="connsiteY279" fmla="*/ 68389 h 332041"/>
                  <a:gd name="connsiteX280" fmla="*/ 349663 w 620023"/>
                  <a:gd name="connsiteY280" fmla="*/ 68485 h 332041"/>
                  <a:gd name="connsiteX281" fmla="*/ 349663 w 620023"/>
                  <a:gd name="connsiteY281" fmla="*/ 68485 h 332041"/>
                  <a:gd name="connsiteX282" fmla="*/ 350330 w 620023"/>
                  <a:gd name="connsiteY282" fmla="*/ 68770 h 332041"/>
                  <a:gd name="connsiteX283" fmla="*/ 387858 w 620023"/>
                  <a:gd name="connsiteY283" fmla="*/ 77724 h 332041"/>
                  <a:gd name="connsiteX284" fmla="*/ 389573 w 620023"/>
                  <a:gd name="connsiteY284" fmla="*/ 82391 h 332041"/>
                  <a:gd name="connsiteX285" fmla="*/ 389763 w 620023"/>
                  <a:gd name="connsiteY285" fmla="*/ 82391 h 332041"/>
                  <a:gd name="connsiteX286" fmla="*/ 398145 w 620023"/>
                  <a:gd name="connsiteY286" fmla="*/ 75247 h 332041"/>
                  <a:gd name="connsiteX287" fmla="*/ 410051 w 620023"/>
                  <a:gd name="connsiteY287" fmla="*/ 84963 h 332041"/>
                  <a:gd name="connsiteX288" fmla="*/ 406622 w 620023"/>
                  <a:gd name="connsiteY288" fmla="*/ 86011 h 332041"/>
                  <a:gd name="connsiteX289" fmla="*/ 389668 w 620023"/>
                  <a:gd name="connsiteY289" fmla="*/ 82391 h 332041"/>
                  <a:gd name="connsiteX290" fmla="*/ 389477 w 620023"/>
                  <a:gd name="connsiteY290" fmla="*/ 82486 h 332041"/>
                  <a:gd name="connsiteX291" fmla="*/ 389477 w 620023"/>
                  <a:gd name="connsiteY291" fmla="*/ 82391 h 332041"/>
                  <a:gd name="connsiteX292" fmla="*/ 368618 w 620023"/>
                  <a:gd name="connsiteY292" fmla="*/ 75438 h 332041"/>
                  <a:gd name="connsiteX293" fmla="*/ 380333 w 620023"/>
                  <a:gd name="connsiteY293" fmla="*/ 133636 h 332041"/>
                  <a:gd name="connsiteX294" fmla="*/ 393764 w 620023"/>
                  <a:gd name="connsiteY294" fmla="*/ 139160 h 332041"/>
                  <a:gd name="connsiteX295" fmla="*/ 396430 w 620023"/>
                  <a:gd name="connsiteY295" fmla="*/ 139922 h 332041"/>
                  <a:gd name="connsiteX296" fmla="*/ 397288 w 620023"/>
                  <a:gd name="connsiteY296" fmla="*/ 141065 h 332041"/>
                  <a:gd name="connsiteX297" fmla="*/ 400050 w 620023"/>
                  <a:gd name="connsiteY297" fmla="*/ 144304 h 332041"/>
                  <a:gd name="connsiteX298" fmla="*/ 380333 w 620023"/>
                  <a:gd name="connsiteY298" fmla="*/ 133636 h 332041"/>
                  <a:gd name="connsiteX299" fmla="*/ 495871 w 620023"/>
                  <a:gd name="connsiteY299" fmla="*/ 202406 h 332041"/>
                  <a:gd name="connsiteX300" fmla="*/ 478346 w 620023"/>
                  <a:gd name="connsiteY300" fmla="*/ 191071 h 332041"/>
                  <a:gd name="connsiteX301" fmla="*/ 469868 w 620023"/>
                  <a:gd name="connsiteY301" fmla="*/ 185166 h 332041"/>
                  <a:gd name="connsiteX302" fmla="*/ 459581 w 620023"/>
                  <a:gd name="connsiteY302" fmla="*/ 186118 h 332041"/>
                  <a:gd name="connsiteX303" fmla="*/ 425672 w 620023"/>
                  <a:gd name="connsiteY303" fmla="*/ 168688 h 332041"/>
                  <a:gd name="connsiteX304" fmla="*/ 398716 w 620023"/>
                  <a:gd name="connsiteY304" fmla="*/ 155353 h 332041"/>
                  <a:gd name="connsiteX305" fmla="*/ 392525 w 620023"/>
                  <a:gd name="connsiteY305" fmla="*/ 152114 h 332041"/>
                  <a:gd name="connsiteX306" fmla="*/ 407384 w 620023"/>
                  <a:gd name="connsiteY306" fmla="*/ 151162 h 332041"/>
                  <a:gd name="connsiteX307" fmla="*/ 431482 w 620023"/>
                  <a:gd name="connsiteY307" fmla="*/ 161830 h 332041"/>
                  <a:gd name="connsiteX308" fmla="*/ 431482 w 620023"/>
                  <a:gd name="connsiteY308" fmla="*/ 154019 h 332041"/>
                  <a:gd name="connsiteX309" fmla="*/ 418052 w 620023"/>
                  <a:gd name="connsiteY309" fmla="*/ 149066 h 332041"/>
                  <a:gd name="connsiteX310" fmla="*/ 421196 w 620023"/>
                  <a:gd name="connsiteY310" fmla="*/ 148209 h 332041"/>
                  <a:gd name="connsiteX311" fmla="*/ 440627 w 620023"/>
                  <a:gd name="connsiteY311" fmla="*/ 157543 h 332041"/>
                  <a:gd name="connsiteX312" fmla="*/ 440531 w 620023"/>
                  <a:gd name="connsiteY312" fmla="*/ 157543 h 332041"/>
                  <a:gd name="connsiteX313" fmla="*/ 439960 w 620023"/>
                  <a:gd name="connsiteY313" fmla="*/ 158210 h 332041"/>
                  <a:gd name="connsiteX314" fmla="*/ 441103 w 620023"/>
                  <a:gd name="connsiteY314" fmla="*/ 158686 h 332041"/>
                  <a:gd name="connsiteX315" fmla="*/ 441579 w 620023"/>
                  <a:gd name="connsiteY315" fmla="*/ 158020 h 332041"/>
                  <a:gd name="connsiteX316" fmla="*/ 454152 w 620023"/>
                  <a:gd name="connsiteY316" fmla="*/ 164687 h 332041"/>
                  <a:gd name="connsiteX317" fmla="*/ 486918 w 620023"/>
                  <a:gd name="connsiteY317" fmla="*/ 187261 h 332041"/>
                  <a:gd name="connsiteX318" fmla="*/ 487204 w 620023"/>
                  <a:gd name="connsiteY318" fmla="*/ 190976 h 332041"/>
                  <a:gd name="connsiteX319" fmla="*/ 491490 w 620023"/>
                  <a:gd name="connsiteY319" fmla="*/ 190595 h 332041"/>
                  <a:gd name="connsiteX320" fmla="*/ 502348 w 620023"/>
                  <a:gd name="connsiteY320" fmla="*/ 198882 h 332041"/>
                  <a:gd name="connsiteX321" fmla="*/ 497300 w 620023"/>
                  <a:gd name="connsiteY321" fmla="*/ 205549 h 332041"/>
                  <a:gd name="connsiteX322" fmla="*/ 495871 w 620023"/>
                  <a:gd name="connsiteY322" fmla="*/ 202406 h 332041"/>
                  <a:gd name="connsiteX323" fmla="*/ 547211 w 620023"/>
                  <a:gd name="connsiteY323" fmla="*/ 246031 h 332041"/>
                  <a:gd name="connsiteX324" fmla="*/ 541782 w 620023"/>
                  <a:gd name="connsiteY324" fmla="*/ 244602 h 332041"/>
                  <a:gd name="connsiteX325" fmla="*/ 526542 w 620023"/>
                  <a:gd name="connsiteY325" fmla="*/ 231838 h 332041"/>
                  <a:gd name="connsiteX326" fmla="*/ 525113 w 620023"/>
                  <a:gd name="connsiteY326" fmla="*/ 229552 h 332041"/>
                  <a:gd name="connsiteX327" fmla="*/ 513207 w 620023"/>
                  <a:gd name="connsiteY327" fmla="*/ 217170 h 332041"/>
                  <a:gd name="connsiteX328" fmla="*/ 497586 w 620023"/>
                  <a:gd name="connsiteY328" fmla="*/ 206026 h 332041"/>
                  <a:gd name="connsiteX329" fmla="*/ 507016 w 620023"/>
                  <a:gd name="connsiteY329" fmla="*/ 202692 h 332041"/>
                  <a:gd name="connsiteX330" fmla="*/ 508635 w 620023"/>
                  <a:gd name="connsiteY330" fmla="*/ 204025 h 332041"/>
                  <a:gd name="connsiteX331" fmla="*/ 528733 w 620023"/>
                  <a:gd name="connsiteY331" fmla="*/ 226600 h 332041"/>
                  <a:gd name="connsiteX332" fmla="*/ 536734 w 620023"/>
                  <a:gd name="connsiteY332" fmla="*/ 228505 h 332041"/>
                  <a:gd name="connsiteX333" fmla="*/ 543973 w 620023"/>
                  <a:gd name="connsiteY333" fmla="*/ 235553 h 332041"/>
                  <a:gd name="connsiteX334" fmla="*/ 547592 w 620023"/>
                  <a:gd name="connsiteY334" fmla="*/ 240601 h 332041"/>
                  <a:gd name="connsiteX335" fmla="*/ 547211 w 620023"/>
                  <a:gd name="connsiteY335" fmla="*/ 246031 h 332041"/>
                  <a:gd name="connsiteX336" fmla="*/ 550736 w 620023"/>
                  <a:gd name="connsiteY336" fmla="*/ 256889 h 332041"/>
                  <a:gd name="connsiteX337" fmla="*/ 558355 w 620023"/>
                  <a:gd name="connsiteY337" fmla="*/ 266414 h 332041"/>
                  <a:gd name="connsiteX338" fmla="*/ 550736 w 620023"/>
                  <a:gd name="connsiteY338" fmla="*/ 256889 h 332041"/>
                  <a:gd name="connsiteX339" fmla="*/ 560451 w 620023"/>
                  <a:gd name="connsiteY339" fmla="*/ 244697 h 332041"/>
                  <a:gd name="connsiteX340" fmla="*/ 560451 w 620023"/>
                  <a:gd name="connsiteY340" fmla="*/ 240316 h 332041"/>
                  <a:gd name="connsiteX341" fmla="*/ 552641 w 620023"/>
                  <a:gd name="connsiteY341" fmla="*/ 234315 h 332041"/>
                  <a:gd name="connsiteX342" fmla="*/ 532924 w 620023"/>
                  <a:gd name="connsiteY342" fmla="*/ 219361 h 332041"/>
                  <a:gd name="connsiteX343" fmla="*/ 531114 w 620023"/>
                  <a:gd name="connsiteY343" fmla="*/ 215170 h 332041"/>
                  <a:gd name="connsiteX344" fmla="*/ 490918 w 620023"/>
                  <a:gd name="connsiteY344" fmla="*/ 176689 h 332041"/>
                  <a:gd name="connsiteX345" fmla="*/ 507682 w 620023"/>
                  <a:gd name="connsiteY345" fmla="*/ 189928 h 332041"/>
                  <a:gd name="connsiteX346" fmla="*/ 513398 w 620023"/>
                  <a:gd name="connsiteY346" fmla="*/ 184404 h 332041"/>
                  <a:gd name="connsiteX347" fmla="*/ 490252 w 620023"/>
                  <a:gd name="connsiteY347" fmla="*/ 166497 h 332041"/>
                  <a:gd name="connsiteX348" fmla="*/ 483489 w 620023"/>
                  <a:gd name="connsiteY348" fmla="*/ 159829 h 332041"/>
                  <a:gd name="connsiteX349" fmla="*/ 487775 w 620023"/>
                  <a:gd name="connsiteY349" fmla="*/ 161734 h 332041"/>
                  <a:gd name="connsiteX350" fmla="*/ 492919 w 620023"/>
                  <a:gd name="connsiteY350" fmla="*/ 162687 h 332041"/>
                  <a:gd name="connsiteX351" fmla="*/ 493014 w 620023"/>
                  <a:gd name="connsiteY351" fmla="*/ 162782 h 332041"/>
                  <a:gd name="connsiteX352" fmla="*/ 497014 w 620023"/>
                  <a:gd name="connsiteY352" fmla="*/ 168592 h 332041"/>
                  <a:gd name="connsiteX353" fmla="*/ 539877 w 620023"/>
                  <a:gd name="connsiteY353" fmla="*/ 193834 h 332041"/>
                  <a:gd name="connsiteX354" fmla="*/ 529590 w 620023"/>
                  <a:gd name="connsiteY354" fmla="*/ 189833 h 332041"/>
                  <a:gd name="connsiteX355" fmla="*/ 519208 w 620023"/>
                  <a:gd name="connsiteY355" fmla="*/ 189452 h 332041"/>
                  <a:gd name="connsiteX356" fmla="*/ 546164 w 620023"/>
                  <a:gd name="connsiteY356" fmla="*/ 204311 h 332041"/>
                  <a:gd name="connsiteX357" fmla="*/ 560737 w 620023"/>
                  <a:gd name="connsiteY357" fmla="*/ 212788 h 332041"/>
                  <a:gd name="connsiteX358" fmla="*/ 567404 w 620023"/>
                  <a:gd name="connsiteY358" fmla="*/ 218313 h 332041"/>
                  <a:gd name="connsiteX359" fmla="*/ 567785 w 620023"/>
                  <a:gd name="connsiteY359" fmla="*/ 215741 h 332041"/>
                  <a:gd name="connsiteX360" fmla="*/ 570071 w 620023"/>
                  <a:gd name="connsiteY360" fmla="*/ 217837 h 332041"/>
                  <a:gd name="connsiteX361" fmla="*/ 569786 w 620023"/>
                  <a:gd name="connsiteY361" fmla="*/ 218694 h 332041"/>
                  <a:gd name="connsiteX362" fmla="*/ 568261 w 620023"/>
                  <a:gd name="connsiteY362" fmla="*/ 218884 h 332041"/>
                  <a:gd name="connsiteX363" fmla="*/ 569595 w 620023"/>
                  <a:gd name="connsiteY363" fmla="*/ 219837 h 332041"/>
                  <a:gd name="connsiteX364" fmla="*/ 569595 w 620023"/>
                  <a:gd name="connsiteY364" fmla="*/ 221266 h 332041"/>
                  <a:gd name="connsiteX365" fmla="*/ 557975 w 620023"/>
                  <a:gd name="connsiteY365" fmla="*/ 234124 h 332041"/>
                  <a:gd name="connsiteX366" fmla="*/ 571309 w 620023"/>
                  <a:gd name="connsiteY366" fmla="*/ 254508 h 332041"/>
                  <a:gd name="connsiteX367" fmla="*/ 560451 w 620023"/>
                  <a:gd name="connsiteY367" fmla="*/ 244697 h 332041"/>
                  <a:gd name="connsiteX368" fmla="*/ 570452 w 620023"/>
                  <a:gd name="connsiteY368" fmla="*/ 163830 h 332041"/>
                  <a:gd name="connsiteX369" fmla="*/ 570357 w 620023"/>
                  <a:gd name="connsiteY369" fmla="*/ 163830 h 332041"/>
                  <a:gd name="connsiteX370" fmla="*/ 570357 w 620023"/>
                  <a:gd name="connsiteY370" fmla="*/ 163735 h 332041"/>
                  <a:gd name="connsiteX371" fmla="*/ 560356 w 620023"/>
                  <a:gd name="connsiteY371" fmla="*/ 157543 h 332041"/>
                  <a:gd name="connsiteX372" fmla="*/ 560832 w 620023"/>
                  <a:gd name="connsiteY372" fmla="*/ 158115 h 332041"/>
                  <a:gd name="connsiteX373" fmla="*/ 559975 w 620023"/>
                  <a:gd name="connsiteY373" fmla="*/ 158020 h 332041"/>
                  <a:gd name="connsiteX374" fmla="*/ 560165 w 620023"/>
                  <a:gd name="connsiteY374" fmla="*/ 157734 h 332041"/>
                  <a:gd name="connsiteX375" fmla="*/ 547878 w 620023"/>
                  <a:gd name="connsiteY375" fmla="*/ 150400 h 332041"/>
                  <a:gd name="connsiteX376" fmla="*/ 548450 w 620023"/>
                  <a:gd name="connsiteY376" fmla="*/ 150781 h 332041"/>
                  <a:gd name="connsiteX377" fmla="*/ 547783 w 620023"/>
                  <a:gd name="connsiteY377" fmla="*/ 150971 h 332041"/>
                  <a:gd name="connsiteX378" fmla="*/ 547497 w 620023"/>
                  <a:gd name="connsiteY378" fmla="*/ 150209 h 332041"/>
                  <a:gd name="connsiteX379" fmla="*/ 547878 w 620023"/>
                  <a:gd name="connsiteY379" fmla="*/ 150400 h 332041"/>
                  <a:gd name="connsiteX380" fmla="*/ 527875 w 620023"/>
                  <a:gd name="connsiteY380" fmla="*/ 134969 h 332041"/>
                  <a:gd name="connsiteX381" fmla="*/ 550545 w 620023"/>
                  <a:gd name="connsiteY381" fmla="*/ 142970 h 332041"/>
                  <a:gd name="connsiteX382" fmla="*/ 568643 w 620023"/>
                  <a:gd name="connsiteY382" fmla="*/ 157543 h 332041"/>
                  <a:gd name="connsiteX383" fmla="*/ 570166 w 620023"/>
                  <a:gd name="connsiteY383" fmla="*/ 163735 h 332041"/>
                  <a:gd name="connsiteX384" fmla="*/ 570166 w 620023"/>
                  <a:gd name="connsiteY384" fmla="*/ 163735 h 332041"/>
                  <a:gd name="connsiteX385" fmla="*/ 570166 w 620023"/>
                  <a:gd name="connsiteY385" fmla="*/ 163735 h 332041"/>
                  <a:gd name="connsiteX386" fmla="*/ 570452 w 620023"/>
                  <a:gd name="connsiteY386" fmla="*/ 163830 h 332041"/>
                  <a:gd name="connsiteX387" fmla="*/ 570452 w 620023"/>
                  <a:gd name="connsiteY387" fmla="*/ 163830 h 332041"/>
                  <a:gd name="connsiteX388" fmla="*/ 577405 w 620023"/>
                  <a:gd name="connsiteY388" fmla="*/ 163259 h 332041"/>
                  <a:gd name="connsiteX389" fmla="*/ 577501 w 620023"/>
                  <a:gd name="connsiteY389" fmla="*/ 163354 h 332041"/>
                  <a:gd name="connsiteX390" fmla="*/ 579215 w 620023"/>
                  <a:gd name="connsiteY390" fmla="*/ 166021 h 332041"/>
                  <a:gd name="connsiteX391" fmla="*/ 570452 w 620023"/>
                  <a:gd name="connsiteY391" fmla="*/ 163830 h 3320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</a:cxnLst>
                <a:rect l="l" t="t" r="r" b="b"/>
                <a:pathLst>
                  <a:path w="620023" h="332041">
                    <a:moveTo>
                      <a:pt x="618744" y="242506"/>
                    </a:moveTo>
                    <a:cubicBezTo>
                      <a:pt x="618744" y="241554"/>
                      <a:pt x="618649" y="240697"/>
                      <a:pt x="618649" y="239744"/>
                    </a:cubicBezTo>
                    <a:cubicBezTo>
                      <a:pt x="618458" y="239554"/>
                      <a:pt x="618363" y="239363"/>
                      <a:pt x="618173" y="239173"/>
                    </a:cubicBezTo>
                    <a:cubicBezTo>
                      <a:pt x="616839" y="232029"/>
                      <a:pt x="614839" y="225076"/>
                      <a:pt x="613220" y="219265"/>
                    </a:cubicBezTo>
                    <a:cubicBezTo>
                      <a:pt x="613220" y="217742"/>
                      <a:pt x="613124" y="216122"/>
                      <a:pt x="613124" y="214598"/>
                    </a:cubicBezTo>
                    <a:cubicBezTo>
                      <a:pt x="612553" y="214313"/>
                      <a:pt x="612172" y="213836"/>
                      <a:pt x="611600" y="213265"/>
                    </a:cubicBezTo>
                    <a:cubicBezTo>
                      <a:pt x="608552" y="201359"/>
                      <a:pt x="604171" y="189357"/>
                      <a:pt x="597503" y="178879"/>
                    </a:cubicBezTo>
                    <a:cubicBezTo>
                      <a:pt x="594646" y="174498"/>
                      <a:pt x="592074" y="169354"/>
                      <a:pt x="588836" y="164973"/>
                    </a:cubicBezTo>
                    <a:cubicBezTo>
                      <a:pt x="588645" y="164687"/>
                      <a:pt x="588455" y="164497"/>
                      <a:pt x="588169" y="164211"/>
                    </a:cubicBezTo>
                    <a:cubicBezTo>
                      <a:pt x="587502" y="163354"/>
                      <a:pt x="586740" y="162401"/>
                      <a:pt x="585978" y="161639"/>
                    </a:cubicBezTo>
                    <a:cubicBezTo>
                      <a:pt x="586168" y="161639"/>
                      <a:pt x="586359" y="161734"/>
                      <a:pt x="586454" y="161734"/>
                    </a:cubicBezTo>
                    <a:cubicBezTo>
                      <a:pt x="586359" y="161544"/>
                      <a:pt x="586264" y="161258"/>
                      <a:pt x="586168" y="161068"/>
                    </a:cubicBezTo>
                    <a:cubicBezTo>
                      <a:pt x="585502" y="159829"/>
                      <a:pt x="584930" y="158591"/>
                      <a:pt x="584549" y="157258"/>
                    </a:cubicBezTo>
                    <a:cubicBezTo>
                      <a:pt x="567500" y="136493"/>
                      <a:pt x="531590" y="121920"/>
                      <a:pt x="513016" y="111252"/>
                    </a:cubicBezTo>
                    <a:cubicBezTo>
                      <a:pt x="495871" y="101441"/>
                      <a:pt x="478631" y="91726"/>
                      <a:pt x="461391" y="82296"/>
                    </a:cubicBezTo>
                    <a:cubicBezTo>
                      <a:pt x="460343" y="82486"/>
                      <a:pt x="459296" y="82677"/>
                      <a:pt x="458248" y="82677"/>
                    </a:cubicBezTo>
                    <a:lnTo>
                      <a:pt x="450056" y="82677"/>
                    </a:lnTo>
                    <a:cubicBezTo>
                      <a:pt x="442913" y="82677"/>
                      <a:pt x="437198" y="78581"/>
                      <a:pt x="434150" y="72771"/>
                    </a:cubicBezTo>
                    <a:cubicBezTo>
                      <a:pt x="433959" y="72771"/>
                      <a:pt x="433864" y="72771"/>
                      <a:pt x="433674" y="72771"/>
                    </a:cubicBezTo>
                    <a:cubicBezTo>
                      <a:pt x="427387" y="72771"/>
                      <a:pt x="422815" y="70104"/>
                      <a:pt x="419958" y="66294"/>
                    </a:cubicBezTo>
                    <a:cubicBezTo>
                      <a:pt x="416814" y="65818"/>
                      <a:pt x="413671" y="65532"/>
                      <a:pt x="409956" y="64484"/>
                    </a:cubicBezTo>
                    <a:cubicBezTo>
                      <a:pt x="405479" y="63151"/>
                      <a:pt x="384429" y="55817"/>
                      <a:pt x="378333" y="55531"/>
                    </a:cubicBezTo>
                    <a:cubicBezTo>
                      <a:pt x="369951" y="55150"/>
                      <a:pt x="364046" y="54197"/>
                      <a:pt x="355664" y="52197"/>
                    </a:cubicBezTo>
                    <a:cubicBezTo>
                      <a:pt x="341471" y="48768"/>
                      <a:pt x="327565" y="43815"/>
                      <a:pt x="313658" y="39624"/>
                    </a:cubicBezTo>
                    <a:cubicBezTo>
                      <a:pt x="312706" y="39529"/>
                      <a:pt x="311753" y="39243"/>
                      <a:pt x="310896" y="38957"/>
                    </a:cubicBezTo>
                    <a:cubicBezTo>
                      <a:pt x="307753" y="39148"/>
                      <a:pt x="304515" y="38671"/>
                      <a:pt x="301847" y="37147"/>
                    </a:cubicBezTo>
                    <a:cubicBezTo>
                      <a:pt x="301371" y="36957"/>
                      <a:pt x="300990" y="36767"/>
                      <a:pt x="300514" y="36576"/>
                    </a:cubicBezTo>
                    <a:cubicBezTo>
                      <a:pt x="298514" y="36481"/>
                      <a:pt x="296513" y="36195"/>
                      <a:pt x="294513" y="35909"/>
                    </a:cubicBezTo>
                    <a:cubicBezTo>
                      <a:pt x="294227" y="35909"/>
                      <a:pt x="293941" y="35814"/>
                      <a:pt x="293561" y="35814"/>
                    </a:cubicBezTo>
                    <a:cubicBezTo>
                      <a:pt x="289846" y="35814"/>
                      <a:pt x="286608" y="34671"/>
                      <a:pt x="283845" y="32861"/>
                    </a:cubicBezTo>
                    <a:cubicBezTo>
                      <a:pt x="282035" y="32671"/>
                      <a:pt x="280225" y="32385"/>
                      <a:pt x="278416" y="32290"/>
                    </a:cubicBezTo>
                    <a:cubicBezTo>
                      <a:pt x="264128" y="31337"/>
                      <a:pt x="250698" y="30670"/>
                      <a:pt x="236791" y="27718"/>
                    </a:cubicBezTo>
                    <a:cubicBezTo>
                      <a:pt x="227266" y="25717"/>
                      <a:pt x="203073" y="20669"/>
                      <a:pt x="184785" y="16859"/>
                    </a:cubicBezTo>
                    <a:cubicBezTo>
                      <a:pt x="177641" y="16573"/>
                      <a:pt x="170402" y="16288"/>
                      <a:pt x="163354" y="15335"/>
                    </a:cubicBezTo>
                    <a:cubicBezTo>
                      <a:pt x="160211" y="14954"/>
                      <a:pt x="155448" y="13335"/>
                      <a:pt x="150495" y="12001"/>
                    </a:cubicBezTo>
                    <a:cubicBezTo>
                      <a:pt x="150019" y="12192"/>
                      <a:pt x="149447" y="12287"/>
                      <a:pt x="148590" y="12478"/>
                    </a:cubicBezTo>
                    <a:cubicBezTo>
                      <a:pt x="147542" y="12668"/>
                      <a:pt x="146495" y="12859"/>
                      <a:pt x="145447" y="12859"/>
                    </a:cubicBezTo>
                    <a:lnTo>
                      <a:pt x="144589" y="12859"/>
                    </a:lnTo>
                    <a:cubicBezTo>
                      <a:pt x="141446" y="12859"/>
                      <a:pt x="138779" y="12192"/>
                      <a:pt x="136398" y="11049"/>
                    </a:cubicBezTo>
                    <a:cubicBezTo>
                      <a:pt x="135541" y="11239"/>
                      <a:pt x="134684" y="11335"/>
                      <a:pt x="133921" y="11239"/>
                    </a:cubicBezTo>
                    <a:cubicBezTo>
                      <a:pt x="133065" y="11144"/>
                      <a:pt x="132302" y="10954"/>
                      <a:pt x="131540" y="10858"/>
                    </a:cubicBezTo>
                    <a:cubicBezTo>
                      <a:pt x="126302" y="13430"/>
                      <a:pt x="119063" y="13906"/>
                      <a:pt x="114109" y="10382"/>
                    </a:cubicBezTo>
                    <a:cubicBezTo>
                      <a:pt x="113157" y="9715"/>
                      <a:pt x="112109" y="9049"/>
                      <a:pt x="111061" y="8477"/>
                    </a:cubicBezTo>
                    <a:cubicBezTo>
                      <a:pt x="106775" y="9430"/>
                      <a:pt x="102489" y="8477"/>
                      <a:pt x="98679" y="6382"/>
                    </a:cubicBezTo>
                    <a:cubicBezTo>
                      <a:pt x="96108" y="6477"/>
                      <a:pt x="93631" y="5810"/>
                      <a:pt x="91345" y="4763"/>
                    </a:cubicBezTo>
                    <a:cubicBezTo>
                      <a:pt x="91059" y="4763"/>
                      <a:pt x="90774" y="4667"/>
                      <a:pt x="90488" y="4667"/>
                    </a:cubicBezTo>
                    <a:cubicBezTo>
                      <a:pt x="90202" y="4667"/>
                      <a:pt x="89916" y="4763"/>
                      <a:pt x="89630" y="4763"/>
                    </a:cubicBezTo>
                    <a:cubicBezTo>
                      <a:pt x="87154" y="4763"/>
                      <a:pt x="84867" y="4286"/>
                      <a:pt x="82677" y="3715"/>
                    </a:cubicBezTo>
                    <a:cubicBezTo>
                      <a:pt x="63246" y="2286"/>
                      <a:pt x="43529" y="1238"/>
                      <a:pt x="24575" y="667"/>
                    </a:cubicBezTo>
                    <a:cubicBezTo>
                      <a:pt x="24384" y="667"/>
                      <a:pt x="24193" y="571"/>
                      <a:pt x="24003" y="571"/>
                    </a:cubicBezTo>
                    <a:cubicBezTo>
                      <a:pt x="18765" y="476"/>
                      <a:pt x="13525" y="190"/>
                      <a:pt x="8382" y="0"/>
                    </a:cubicBezTo>
                    <a:cubicBezTo>
                      <a:pt x="8477" y="286"/>
                      <a:pt x="8477" y="667"/>
                      <a:pt x="8573" y="952"/>
                    </a:cubicBezTo>
                    <a:cubicBezTo>
                      <a:pt x="8667" y="1619"/>
                      <a:pt x="8763" y="2191"/>
                      <a:pt x="8954" y="2857"/>
                    </a:cubicBezTo>
                    <a:cubicBezTo>
                      <a:pt x="9049" y="3238"/>
                      <a:pt x="9144" y="3715"/>
                      <a:pt x="9240" y="4096"/>
                    </a:cubicBezTo>
                    <a:cubicBezTo>
                      <a:pt x="9334" y="4667"/>
                      <a:pt x="9430" y="5239"/>
                      <a:pt x="9620" y="5810"/>
                    </a:cubicBezTo>
                    <a:cubicBezTo>
                      <a:pt x="9716" y="6382"/>
                      <a:pt x="9906" y="7048"/>
                      <a:pt x="10001" y="7620"/>
                    </a:cubicBezTo>
                    <a:cubicBezTo>
                      <a:pt x="10287" y="8763"/>
                      <a:pt x="10477" y="9906"/>
                      <a:pt x="10763" y="11049"/>
                    </a:cubicBezTo>
                    <a:cubicBezTo>
                      <a:pt x="10954" y="11811"/>
                      <a:pt x="11144" y="12573"/>
                      <a:pt x="11239" y="13335"/>
                    </a:cubicBezTo>
                    <a:cubicBezTo>
                      <a:pt x="11335" y="13621"/>
                      <a:pt x="11335" y="13811"/>
                      <a:pt x="11430" y="14097"/>
                    </a:cubicBezTo>
                    <a:cubicBezTo>
                      <a:pt x="11716" y="15240"/>
                      <a:pt x="11906" y="16478"/>
                      <a:pt x="12097" y="17621"/>
                    </a:cubicBezTo>
                    <a:cubicBezTo>
                      <a:pt x="12287" y="18478"/>
                      <a:pt x="12382" y="19336"/>
                      <a:pt x="12478" y="20193"/>
                    </a:cubicBezTo>
                    <a:cubicBezTo>
                      <a:pt x="12668" y="21145"/>
                      <a:pt x="12764" y="22098"/>
                      <a:pt x="12859" y="23050"/>
                    </a:cubicBezTo>
                    <a:cubicBezTo>
                      <a:pt x="12954" y="23717"/>
                      <a:pt x="13049" y="24384"/>
                      <a:pt x="13049" y="25051"/>
                    </a:cubicBezTo>
                    <a:cubicBezTo>
                      <a:pt x="13145" y="25813"/>
                      <a:pt x="13240" y="26479"/>
                      <a:pt x="13240" y="27242"/>
                    </a:cubicBezTo>
                    <a:cubicBezTo>
                      <a:pt x="13335" y="28194"/>
                      <a:pt x="13430" y="29146"/>
                      <a:pt x="13430" y="30099"/>
                    </a:cubicBezTo>
                    <a:cubicBezTo>
                      <a:pt x="13525" y="30766"/>
                      <a:pt x="13525" y="31432"/>
                      <a:pt x="13525" y="32004"/>
                    </a:cubicBezTo>
                    <a:cubicBezTo>
                      <a:pt x="13525" y="32575"/>
                      <a:pt x="13621" y="33242"/>
                      <a:pt x="13621" y="33814"/>
                    </a:cubicBezTo>
                    <a:cubicBezTo>
                      <a:pt x="13621" y="34671"/>
                      <a:pt x="13716" y="35528"/>
                      <a:pt x="13716" y="36481"/>
                    </a:cubicBezTo>
                    <a:cubicBezTo>
                      <a:pt x="13716" y="37338"/>
                      <a:pt x="13811" y="38195"/>
                      <a:pt x="13811" y="39052"/>
                    </a:cubicBezTo>
                    <a:cubicBezTo>
                      <a:pt x="13811" y="39719"/>
                      <a:pt x="13811" y="40291"/>
                      <a:pt x="13907" y="40957"/>
                    </a:cubicBezTo>
                    <a:cubicBezTo>
                      <a:pt x="13907" y="42005"/>
                      <a:pt x="13907" y="43148"/>
                      <a:pt x="14002" y="44196"/>
                    </a:cubicBezTo>
                    <a:cubicBezTo>
                      <a:pt x="14002" y="44958"/>
                      <a:pt x="14002" y="45625"/>
                      <a:pt x="14002" y="46387"/>
                    </a:cubicBezTo>
                    <a:cubicBezTo>
                      <a:pt x="14002" y="47530"/>
                      <a:pt x="14002" y="48673"/>
                      <a:pt x="14002" y="49720"/>
                    </a:cubicBezTo>
                    <a:cubicBezTo>
                      <a:pt x="14002" y="50768"/>
                      <a:pt x="14002" y="51721"/>
                      <a:pt x="14002" y="52768"/>
                    </a:cubicBezTo>
                    <a:cubicBezTo>
                      <a:pt x="14002" y="53721"/>
                      <a:pt x="14002" y="54673"/>
                      <a:pt x="14002" y="55531"/>
                    </a:cubicBezTo>
                    <a:cubicBezTo>
                      <a:pt x="14002" y="56769"/>
                      <a:pt x="14002" y="58102"/>
                      <a:pt x="14097" y="59341"/>
                    </a:cubicBezTo>
                    <a:cubicBezTo>
                      <a:pt x="14097" y="60388"/>
                      <a:pt x="14192" y="61436"/>
                      <a:pt x="14192" y="62579"/>
                    </a:cubicBezTo>
                    <a:cubicBezTo>
                      <a:pt x="14192" y="63436"/>
                      <a:pt x="14288" y="64294"/>
                      <a:pt x="14288" y="65151"/>
                    </a:cubicBezTo>
                    <a:cubicBezTo>
                      <a:pt x="14288" y="65532"/>
                      <a:pt x="14288" y="65913"/>
                      <a:pt x="14288" y="66294"/>
                    </a:cubicBezTo>
                    <a:cubicBezTo>
                      <a:pt x="14288" y="66675"/>
                      <a:pt x="14288" y="66961"/>
                      <a:pt x="14383" y="67342"/>
                    </a:cubicBezTo>
                    <a:cubicBezTo>
                      <a:pt x="14478" y="67913"/>
                      <a:pt x="14478" y="68389"/>
                      <a:pt x="14574" y="68866"/>
                    </a:cubicBezTo>
                    <a:cubicBezTo>
                      <a:pt x="14574" y="69247"/>
                      <a:pt x="14668" y="69723"/>
                      <a:pt x="14668" y="70104"/>
                    </a:cubicBezTo>
                    <a:cubicBezTo>
                      <a:pt x="14954" y="70294"/>
                      <a:pt x="14764" y="74104"/>
                      <a:pt x="14954" y="74295"/>
                    </a:cubicBezTo>
                    <a:cubicBezTo>
                      <a:pt x="15811" y="74676"/>
                      <a:pt x="15430" y="80296"/>
                      <a:pt x="15621" y="81248"/>
                    </a:cubicBezTo>
                    <a:cubicBezTo>
                      <a:pt x="16573" y="85820"/>
                      <a:pt x="16097" y="92869"/>
                      <a:pt x="15526" y="96964"/>
                    </a:cubicBezTo>
                    <a:cubicBezTo>
                      <a:pt x="14192" y="118491"/>
                      <a:pt x="7811" y="140494"/>
                      <a:pt x="0" y="161449"/>
                    </a:cubicBezTo>
                    <a:cubicBezTo>
                      <a:pt x="1429" y="161544"/>
                      <a:pt x="2857" y="161544"/>
                      <a:pt x="4191" y="161639"/>
                    </a:cubicBezTo>
                    <a:cubicBezTo>
                      <a:pt x="9716" y="162687"/>
                      <a:pt x="15145" y="163639"/>
                      <a:pt x="20669" y="164782"/>
                    </a:cubicBezTo>
                    <a:cubicBezTo>
                      <a:pt x="50006" y="170878"/>
                      <a:pt x="78391" y="174784"/>
                      <a:pt x="108204" y="177070"/>
                    </a:cubicBezTo>
                    <a:cubicBezTo>
                      <a:pt x="138493" y="179356"/>
                      <a:pt x="168116" y="185738"/>
                      <a:pt x="197739" y="191452"/>
                    </a:cubicBezTo>
                    <a:cubicBezTo>
                      <a:pt x="200977" y="192119"/>
                      <a:pt x="204216" y="192595"/>
                      <a:pt x="207550" y="193262"/>
                    </a:cubicBezTo>
                    <a:cubicBezTo>
                      <a:pt x="211169" y="191167"/>
                      <a:pt x="215455" y="190119"/>
                      <a:pt x="220599" y="191167"/>
                    </a:cubicBezTo>
                    <a:cubicBezTo>
                      <a:pt x="255937" y="198310"/>
                      <a:pt x="293084" y="198215"/>
                      <a:pt x="326898" y="211931"/>
                    </a:cubicBezTo>
                    <a:cubicBezTo>
                      <a:pt x="330803" y="213550"/>
                      <a:pt x="334518" y="215170"/>
                      <a:pt x="338233" y="216789"/>
                    </a:cubicBezTo>
                    <a:cubicBezTo>
                      <a:pt x="338900" y="216789"/>
                      <a:pt x="339566" y="216694"/>
                      <a:pt x="340328" y="216789"/>
                    </a:cubicBezTo>
                    <a:cubicBezTo>
                      <a:pt x="346805" y="217360"/>
                      <a:pt x="353092" y="218408"/>
                      <a:pt x="359283" y="219646"/>
                    </a:cubicBezTo>
                    <a:cubicBezTo>
                      <a:pt x="366332" y="220789"/>
                      <a:pt x="373189" y="221932"/>
                      <a:pt x="380143" y="223171"/>
                    </a:cubicBezTo>
                    <a:cubicBezTo>
                      <a:pt x="398526" y="225266"/>
                      <a:pt x="418243" y="229838"/>
                      <a:pt x="436150" y="236792"/>
                    </a:cubicBezTo>
                    <a:cubicBezTo>
                      <a:pt x="461200" y="244792"/>
                      <a:pt x="485299" y="255651"/>
                      <a:pt x="508540" y="271558"/>
                    </a:cubicBezTo>
                    <a:cubicBezTo>
                      <a:pt x="531114" y="286988"/>
                      <a:pt x="553498" y="307276"/>
                      <a:pt x="558736" y="332042"/>
                    </a:cubicBezTo>
                    <a:cubicBezTo>
                      <a:pt x="558832" y="332042"/>
                      <a:pt x="558832" y="331946"/>
                      <a:pt x="558927" y="331946"/>
                    </a:cubicBezTo>
                    <a:cubicBezTo>
                      <a:pt x="559022" y="331851"/>
                      <a:pt x="559118" y="331756"/>
                      <a:pt x="559308" y="331756"/>
                    </a:cubicBezTo>
                    <a:cubicBezTo>
                      <a:pt x="559594" y="331565"/>
                      <a:pt x="559880" y="331375"/>
                      <a:pt x="560070" y="331184"/>
                    </a:cubicBezTo>
                    <a:cubicBezTo>
                      <a:pt x="560641" y="330803"/>
                      <a:pt x="561308" y="330327"/>
                      <a:pt x="561880" y="329946"/>
                    </a:cubicBezTo>
                    <a:cubicBezTo>
                      <a:pt x="562451" y="329565"/>
                      <a:pt x="563118" y="329089"/>
                      <a:pt x="563689" y="328708"/>
                    </a:cubicBezTo>
                    <a:cubicBezTo>
                      <a:pt x="564166" y="328327"/>
                      <a:pt x="564642" y="327946"/>
                      <a:pt x="565118" y="327660"/>
                    </a:cubicBezTo>
                    <a:cubicBezTo>
                      <a:pt x="566166" y="326898"/>
                      <a:pt x="567118" y="326136"/>
                      <a:pt x="568167" y="325279"/>
                    </a:cubicBezTo>
                    <a:cubicBezTo>
                      <a:pt x="569119" y="324517"/>
                      <a:pt x="569976" y="323755"/>
                      <a:pt x="570929" y="322993"/>
                    </a:cubicBezTo>
                    <a:cubicBezTo>
                      <a:pt x="571595" y="322326"/>
                      <a:pt x="572358" y="321755"/>
                      <a:pt x="573024" y="321088"/>
                    </a:cubicBezTo>
                    <a:cubicBezTo>
                      <a:pt x="573977" y="320230"/>
                      <a:pt x="574834" y="319278"/>
                      <a:pt x="575596" y="318421"/>
                    </a:cubicBezTo>
                    <a:cubicBezTo>
                      <a:pt x="576263" y="317659"/>
                      <a:pt x="576929" y="316897"/>
                      <a:pt x="577501" y="316135"/>
                    </a:cubicBezTo>
                    <a:cubicBezTo>
                      <a:pt x="577786" y="315754"/>
                      <a:pt x="578072" y="315373"/>
                      <a:pt x="578358" y="314992"/>
                    </a:cubicBezTo>
                    <a:cubicBezTo>
                      <a:pt x="579311" y="313753"/>
                      <a:pt x="580263" y="312515"/>
                      <a:pt x="581216" y="311372"/>
                    </a:cubicBezTo>
                    <a:cubicBezTo>
                      <a:pt x="581692" y="310801"/>
                      <a:pt x="582168" y="310134"/>
                      <a:pt x="582739" y="309563"/>
                    </a:cubicBezTo>
                    <a:cubicBezTo>
                      <a:pt x="583311" y="308800"/>
                      <a:pt x="583882" y="308134"/>
                      <a:pt x="584549" y="307372"/>
                    </a:cubicBezTo>
                    <a:cubicBezTo>
                      <a:pt x="585216" y="306610"/>
                      <a:pt x="585883" y="305752"/>
                      <a:pt x="586550" y="304990"/>
                    </a:cubicBezTo>
                    <a:cubicBezTo>
                      <a:pt x="587121" y="304324"/>
                      <a:pt x="587693" y="303657"/>
                      <a:pt x="588169" y="303085"/>
                    </a:cubicBezTo>
                    <a:cubicBezTo>
                      <a:pt x="588645" y="302609"/>
                      <a:pt x="589026" y="302038"/>
                      <a:pt x="589502" y="301561"/>
                    </a:cubicBezTo>
                    <a:cubicBezTo>
                      <a:pt x="590169" y="300799"/>
                      <a:pt x="590931" y="299942"/>
                      <a:pt x="591598" y="299180"/>
                    </a:cubicBezTo>
                    <a:cubicBezTo>
                      <a:pt x="592360" y="298323"/>
                      <a:pt x="593027" y="297466"/>
                      <a:pt x="593789" y="296609"/>
                    </a:cubicBezTo>
                    <a:cubicBezTo>
                      <a:pt x="594646" y="295561"/>
                      <a:pt x="595503" y="294608"/>
                      <a:pt x="596455" y="293560"/>
                    </a:cubicBezTo>
                    <a:cubicBezTo>
                      <a:pt x="597122" y="292703"/>
                      <a:pt x="597884" y="291941"/>
                      <a:pt x="598551" y="291084"/>
                    </a:cubicBezTo>
                    <a:cubicBezTo>
                      <a:pt x="598837" y="290703"/>
                      <a:pt x="599218" y="290322"/>
                      <a:pt x="599504" y="289941"/>
                    </a:cubicBezTo>
                    <a:cubicBezTo>
                      <a:pt x="600361" y="288893"/>
                      <a:pt x="601313" y="287750"/>
                      <a:pt x="602171" y="286702"/>
                    </a:cubicBezTo>
                    <a:cubicBezTo>
                      <a:pt x="602932" y="285750"/>
                      <a:pt x="603599" y="284893"/>
                      <a:pt x="604361" y="283940"/>
                    </a:cubicBezTo>
                    <a:cubicBezTo>
                      <a:pt x="604647" y="283559"/>
                      <a:pt x="604933" y="283273"/>
                      <a:pt x="605124" y="282892"/>
                    </a:cubicBezTo>
                    <a:cubicBezTo>
                      <a:pt x="606171" y="281559"/>
                      <a:pt x="607219" y="280130"/>
                      <a:pt x="608266" y="278797"/>
                    </a:cubicBezTo>
                    <a:cubicBezTo>
                      <a:pt x="608743" y="278225"/>
                      <a:pt x="609219" y="277559"/>
                      <a:pt x="609600" y="276987"/>
                    </a:cubicBezTo>
                    <a:cubicBezTo>
                      <a:pt x="609981" y="276511"/>
                      <a:pt x="610362" y="275939"/>
                      <a:pt x="610743" y="275463"/>
                    </a:cubicBezTo>
                    <a:cubicBezTo>
                      <a:pt x="611410" y="274510"/>
                      <a:pt x="612172" y="273463"/>
                      <a:pt x="612839" y="272415"/>
                    </a:cubicBezTo>
                    <a:cubicBezTo>
                      <a:pt x="613505" y="271463"/>
                      <a:pt x="614077" y="270605"/>
                      <a:pt x="614649" y="269653"/>
                    </a:cubicBezTo>
                    <a:cubicBezTo>
                      <a:pt x="615125" y="268891"/>
                      <a:pt x="615696" y="268034"/>
                      <a:pt x="616172" y="267271"/>
                    </a:cubicBezTo>
                    <a:cubicBezTo>
                      <a:pt x="616363" y="266986"/>
                      <a:pt x="616553" y="266605"/>
                      <a:pt x="616744" y="266319"/>
                    </a:cubicBezTo>
                    <a:cubicBezTo>
                      <a:pt x="616934" y="265938"/>
                      <a:pt x="617220" y="265557"/>
                      <a:pt x="617411" y="265176"/>
                    </a:cubicBezTo>
                    <a:cubicBezTo>
                      <a:pt x="617601" y="264890"/>
                      <a:pt x="617791" y="264509"/>
                      <a:pt x="617982" y="264223"/>
                    </a:cubicBezTo>
                    <a:cubicBezTo>
                      <a:pt x="618268" y="263747"/>
                      <a:pt x="618554" y="263366"/>
                      <a:pt x="618744" y="262890"/>
                    </a:cubicBezTo>
                    <a:cubicBezTo>
                      <a:pt x="618934" y="262604"/>
                      <a:pt x="619030" y="262318"/>
                      <a:pt x="619220" y="262033"/>
                    </a:cubicBezTo>
                    <a:cubicBezTo>
                      <a:pt x="619316" y="261842"/>
                      <a:pt x="619316" y="261747"/>
                      <a:pt x="619411" y="261556"/>
                    </a:cubicBezTo>
                    <a:lnTo>
                      <a:pt x="619506" y="261271"/>
                    </a:lnTo>
                    <a:lnTo>
                      <a:pt x="619697" y="260890"/>
                    </a:lnTo>
                    <a:lnTo>
                      <a:pt x="619887" y="260509"/>
                    </a:lnTo>
                    <a:cubicBezTo>
                      <a:pt x="619887" y="260318"/>
                      <a:pt x="619887" y="260223"/>
                      <a:pt x="619983" y="260032"/>
                    </a:cubicBezTo>
                    <a:cubicBezTo>
                      <a:pt x="620173" y="254222"/>
                      <a:pt x="619697" y="248317"/>
                      <a:pt x="618744" y="242506"/>
                    </a:cubicBezTo>
                    <a:close/>
                    <a:moveTo>
                      <a:pt x="97822" y="26479"/>
                    </a:moveTo>
                    <a:cubicBezTo>
                      <a:pt x="87249" y="28003"/>
                      <a:pt x="79057" y="28099"/>
                      <a:pt x="71342" y="26289"/>
                    </a:cubicBezTo>
                    <a:cubicBezTo>
                      <a:pt x="65532" y="24860"/>
                      <a:pt x="60293" y="21241"/>
                      <a:pt x="53721" y="22955"/>
                    </a:cubicBezTo>
                    <a:cubicBezTo>
                      <a:pt x="53435" y="23050"/>
                      <a:pt x="53054" y="21431"/>
                      <a:pt x="51911" y="18669"/>
                    </a:cubicBezTo>
                    <a:cubicBezTo>
                      <a:pt x="67437" y="21526"/>
                      <a:pt x="82772" y="16002"/>
                      <a:pt x="97822" y="26479"/>
                    </a:cubicBezTo>
                    <a:close/>
                    <a:moveTo>
                      <a:pt x="25051" y="18955"/>
                    </a:moveTo>
                    <a:cubicBezTo>
                      <a:pt x="26384" y="18478"/>
                      <a:pt x="27908" y="18764"/>
                      <a:pt x="29242" y="18859"/>
                    </a:cubicBezTo>
                    <a:cubicBezTo>
                      <a:pt x="30194" y="18859"/>
                      <a:pt x="31052" y="19050"/>
                      <a:pt x="32004" y="19240"/>
                    </a:cubicBezTo>
                    <a:cubicBezTo>
                      <a:pt x="38100" y="20860"/>
                      <a:pt x="44196" y="22479"/>
                      <a:pt x="50768" y="24289"/>
                    </a:cubicBezTo>
                    <a:cubicBezTo>
                      <a:pt x="49625" y="25432"/>
                      <a:pt x="48959" y="26575"/>
                      <a:pt x="48387" y="26575"/>
                    </a:cubicBezTo>
                    <a:cubicBezTo>
                      <a:pt x="47816" y="26575"/>
                      <a:pt x="47244" y="26575"/>
                      <a:pt x="46673" y="26479"/>
                    </a:cubicBezTo>
                    <a:cubicBezTo>
                      <a:pt x="39052" y="23908"/>
                      <a:pt x="31432" y="21717"/>
                      <a:pt x="23813" y="19621"/>
                    </a:cubicBezTo>
                    <a:cubicBezTo>
                      <a:pt x="24289" y="19431"/>
                      <a:pt x="24670" y="19145"/>
                      <a:pt x="25051" y="18955"/>
                    </a:cubicBezTo>
                    <a:close/>
                    <a:moveTo>
                      <a:pt x="79724" y="75057"/>
                    </a:moveTo>
                    <a:cubicBezTo>
                      <a:pt x="79534" y="72961"/>
                      <a:pt x="79343" y="70866"/>
                      <a:pt x="79153" y="68866"/>
                    </a:cubicBezTo>
                    <a:cubicBezTo>
                      <a:pt x="83725" y="66484"/>
                      <a:pt x="83820" y="70866"/>
                      <a:pt x="85440" y="72771"/>
                    </a:cubicBezTo>
                    <a:cubicBezTo>
                      <a:pt x="83534" y="73533"/>
                      <a:pt x="81629" y="74295"/>
                      <a:pt x="79724" y="75057"/>
                    </a:cubicBezTo>
                    <a:close/>
                    <a:moveTo>
                      <a:pt x="84487" y="51244"/>
                    </a:moveTo>
                    <a:cubicBezTo>
                      <a:pt x="81725" y="50006"/>
                      <a:pt x="79343" y="49435"/>
                      <a:pt x="76200" y="49530"/>
                    </a:cubicBezTo>
                    <a:cubicBezTo>
                      <a:pt x="64961" y="49911"/>
                      <a:pt x="53721" y="49816"/>
                      <a:pt x="43339" y="46196"/>
                    </a:cubicBezTo>
                    <a:cubicBezTo>
                      <a:pt x="42005" y="45720"/>
                      <a:pt x="40862" y="44577"/>
                      <a:pt x="39243" y="42958"/>
                    </a:cubicBezTo>
                    <a:cubicBezTo>
                      <a:pt x="59246" y="45339"/>
                      <a:pt x="79057" y="48482"/>
                      <a:pt x="98774" y="52292"/>
                    </a:cubicBezTo>
                    <a:cubicBezTo>
                      <a:pt x="92488" y="54578"/>
                      <a:pt x="91154" y="54292"/>
                      <a:pt x="84487" y="51244"/>
                    </a:cubicBezTo>
                    <a:close/>
                    <a:moveTo>
                      <a:pt x="111157" y="63627"/>
                    </a:moveTo>
                    <a:cubicBezTo>
                      <a:pt x="111061" y="63627"/>
                      <a:pt x="110871" y="63627"/>
                      <a:pt x="110776" y="63627"/>
                    </a:cubicBezTo>
                    <a:cubicBezTo>
                      <a:pt x="111919" y="62865"/>
                      <a:pt x="112490" y="61531"/>
                      <a:pt x="111919" y="59531"/>
                    </a:cubicBezTo>
                    <a:cubicBezTo>
                      <a:pt x="114967" y="60007"/>
                      <a:pt x="118015" y="60484"/>
                      <a:pt x="121158" y="60960"/>
                    </a:cubicBezTo>
                    <a:cubicBezTo>
                      <a:pt x="117729" y="61722"/>
                      <a:pt x="114395" y="62674"/>
                      <a:pt x="111157" y="63627"/>
                    </a:cubicBezTo>
                    <a:close/>
                    <a:moveTo>
                      <a:pt x="501205" y="124111"/>
                    </a:moveTo>
                    <a:cubicBezTo>
                      <a:pt x="495967" y="120777"/>
                      <a:pt x="491776" y="118110"/>
                      <a:pt x="487394" y="115348"/>
                    </a:cubicBezTo>
                    <a:cubicBezTo>
                      <a:pt x="498348" y="114014"/>
                      <a:pt x="498348" y="114014"/>
                      <a:pt x="501205" y="124111"/>
                    </a:cubicBezTo>
                    <a:close/>
                    <a:moveTo>
                      <a:pt x="459010" y="149066"/>
                    </a:moveTo>
                    <a:cubicBezTo>
                      <a:pt x="462058" y="150400"/>
                      <a:pt x="465106" y="151828"/>
                      <a:pt x="468154" y="153162"/>
                    </a:cubicBezTo>
                    <a:cubicBezTo>
                      <a:pt x="471297" y="157639"/>
                      <a:pt x="474059" y="162496"/>
                      <a:pt x="477108" y="165830"/>
                    </a:cubicBezTo>
                    <a:cubicBezTo>
                      <a:pt x="479298" y="168211"/>
                      <a:pt x="481679" y="170212"/>
                      <a:pt x="484251" y="172117"/>
                    </a:cubicBezTo>
                    <a:cubicBezTo>
                      <a:pt x="468439" y="161258"/>
                      <a:pt x="451485" y="152209"/>
                      <a:pt x="433674" y="144494"/>
                    </a:cubicBezTo>
                    <a:cubicBezTo>
                      <a:pt x="436626" y="143637"/>
                      <a:pt x="439579" y="142970"/>
                      <a:pt x="442532" y="142494"/>
                    </a:cubicBezTo>
                    <a:cubicBezTo>
                      <a:pt x="443960" y="143065"/>
                      <a:pt x="445389" y="143542"/>
                      <a:pt x="446818" y="144113"/>
                    </a:cubicBezTo>
                    <a:cubicBezTo>
                      <a:pt x="447390" y="144494"/>
                      <a:pt x="448056" y="144780"/>
                      <a:pt x="448723" y="145066"/>
                    </a:cubicBezTo>
                    <a:cubicBezTo>
                      <a:pt x="452152" y="146304"/>
                      <a:pt x="455581" y="147733"/>
                      <a:pt x="459010" y="149066"/>
                    </a:cubicBezTo>
                    <a:close/>
                    <a:moveTo>
                      <a:pt x="421862" y="120872"/>
                    </a:moveTo>
                    <a:cubicBezTo>
                      <a:pt x="422720" y="121729"/>
                      <a:pt x="423577" y="122682"/>
                      <a:pt x="424434" y="123539"/>
                    </a:cubicBezTo>
                    <a:cubicBezTo>
                      <a:pt x="426244" y="125444"/>
                      <a:pt x="428530" y="124873"/>
                      <a:pt x="429959" y="123539"/>
                    </a:cubicBezTo>
                    <a:cubicBezTo>
                      <a:pt x="436245" y="125539"/>
                      <a:pt x="442532" y="127730"/>
                      <a:pt x="448818" y="129826"/>
                    </a:cubicBezTo>
                    <a:cubicBezTo>
                      <a:pt x="448818" y="129826"/>
                      <a:pt x="448818" y="129921"/>
                      <a:pt x="448818" y="129921"/>
                    </a:cubicBezTo>
                    <a:cubicBezTo>
                      <a:pt x="447961" y="129635"/>
                      <a:pt x="447199" y="129349"/>
                      <a:pt x="446341" y="129159"/>
                    </a:cubicBezTo>
                    <a:cubicBezTo>
                      <a:pt x="445198" y="128873"/>
                      <a:pt x="444246" y="129159"/>
                      <a:pt x="443579" y="129730"/>
                    </a:cubicBezTo>
                    <a:cubicBezTo>
                      <a:pt x="434150" y="127063"/>
                      <a:pt x="424625" y="124396"/>
                      <a:pt x="415195" y="121825"/>
                    </a:cubicBezTo>
                    <a:cubicBezTo>
                      <a:pt x="415480" y="120967"/>
                      <a:pt x="415385" y="119920"/>
                      <a:pt x="414624" y="118777"/>
                    </a:cubicBezTo>
                    <a:cubicBezTo>
                      <a:pt x="414528" y="118681"/>
                      <a:pt x="414433" y="118491"/>
                      <a:pt x="414338" y="118396"/>
                    </a:cubicBezTo>
                    <a:cubicBezTo>
                      <a:pt x="416814" y="119253"/>
                      <a:pt x="419291" y="120110"/>
                      <a:pt x="421862" y="120872"/>
                    </a:cubicBezTo>
                    <a:close/>
                    <a:moveTo>
                      <a:pt x="431673" y="138493"/>
                    </a:moveTo>
                    <a:cubicBezTo>
                      <a:pt x="429196" y="139065"/>
                      <a:pt x="426530" y="139732"/>
                      <a:pt x="423767" y="140303"/>
                    </a:cubicBezTo>
                    <a:cubicBezTo>
                      <a:pt x="416528" y="137350"/>
                      <a:pt x="409194" y="134493"/>
                      <a:pt x="401764" y="131826"/>
                    </a:cubicBezTo>
                    <a:cubicBezTo>
                      <a:pt x="401384" y="131635"/>
                      <a:pt x="401098" y="131540"/>
                      <a:pt x="400717" y="131350"/>
                    </a:cubicBezTo>
                    <a:cubicBezTo>
                      <a:pt x="399193" y="129540"/>
                      <a:pt x="397573" y="127825"/>
                      <a:pt x="395859" y="126206"/>
                    </a:cubicBezTo>
                    <a:cubicBezTo>
                      <a:pt x="407956" y="130016"/>
                      <a:pt x="419862" y="134112"/>
                      <a:pt x="431673" y="138493"/>
                    </a:cubicBezTo>
                    <a:close/>
                    <a:moveTo>
                      <a:pt x="385667" y="114109"/>
                    </a:moveTo>
                    <a:cubicBezTo>
                      <a:pt x="386525" y="113062"/>
                      <a:pt x="387382" y="111919"/>
                      <a:pt x="388334" y="110871"/>
                    </a:cubicBezTo>
                    <a:cubicBezTo>
                      <a:pt x="392906" y="112204"/>
                      <a:pt x="397478" y="113538"/>
                      <a:pt x="402050" y="114871"/>
                    </a:cubicBezTo>
                    <a:cubicBezTo>
                      <a:pt x="403003" y="116300"/>
                      <a:pt x="403955" y="117729"/>
                      <a:pt x="405003" y="119158"/>
                    </a:cubicBezTo>
                    <a:cubicBezTo>
                      <a:pt x="398621" y="117443"/>
                      <a:pt x="392144" y="115729"/>
                      <a:pt x="385667" y="114109"/>
                    </a:cubicBezTo>
                    <a:close/>
                    <a:moveTo>
                      <a:pt x="172021" y="56959"/>
                    </a:moveTo>
                    <a:cubicBezTo>
                      <a:pt x="172593" y="57340"/>
                      <a:pt x="173260" y="57626"/>
                      <a:pt x="173927" y="57817"/>
                    </a:cubicBezTo>
                    <a:cubicBezTo>
                      <a:pt x="174403" y="57912"/>
                      <a:pt x="174784" y="58102"/>
                      <a:pt x="175165" y="58198"/>
                    </a:cubicBezTo>
                    <a:cubicBezTo>
                      <a:pt x="167926" y="57340"/>
                      <a:pt x="160687" y="56483"/>
                      <a:pt x="153448" y="55626"/>
                    </a:cubicBezTo>
                    <a:cubicBezTo>
                      <a:pt x="147828" y="54959"/>
                      <a:pt x="142208" y="54388"/>
                      <a:pt x="136589" y="53816"/>
                    </a:cubicBezTo>
                    <a:cubicBezTo>
                      <a:pt x="148209" y="53911"/>
                      <a:pt x="159925" y="54673"/>
                      <a:pt x="172021" y="56959"/>
                    </a:cubicBezTo>
                    <a:close/>
                    <a:moveTo>
                      <a:pt x="137827" y="65722"/>
                    </a:moveTo>
                    <a:cubicBezTo>
                      <a:pt x="137255" y="65342"/>
                      <a:pt x="136779" y="64960"/>
                      <a:pt x="136207" y="64579"/>
                    </a:cubicBezTo>
                    <a:cubicBezTo>
                      <a:pt x="161258" y="67627"/>
                      <a:pt x="186404" y="70675"/>
                      <a:pt x="211550" y="74009"/>
                    </a:cubicBezTo>
                    <a:cubicBezTo>
                      <a:pt x="211741" y="74676"/>
                      <a:pt x="211931" y="75438"/>
                      <a:pt x="212312" y="76771"/>
                    </a:cubicBezTo>
                    <a:cubicBezTo>
                      <a:pt x="187547" y="72580"/>
                      <a:pt x="162687" y="68961"/>
                      <a:pt x="137827" y="65722"/>
                    </a:cubicBezTo>
                    <a:close/>
                    <a:moveTo>
                      <a:pt x="174784" y="39148"/>
                    </a:moveTo>
                    <a:cubicBezTo>
                      <a:pt x="170307" y="38576"/>
                      <a:pt x="165925" y="38290"/>
                      <a:pt x="161544" y="37528"/>
                    </a:cubicBezTo>
                    <a:cubicBezTo>
                      <a:pt x="159544" y="37147"/>
                      <a:pt x="157639" y="36004"/>
                      <a:pt x="155257" y="35052"/>
                    </a:cubicBezTo>
                    <a:cubicBezTo>
                      <a:pt x="159353" y="30861"/>
                      <a:pt x="163830" y="31718"/>
                      <a:pt x="168116" y="32099"/>
                    </a:cubicBezTo>
                    <a:cubicBezTo>
                      <a:pt x="174689" y="32766"/>
                      <a:pt x="181166" y="33718"/>
                      <a:pt x="188119" y="31432"/>
                    </a:cubicBezTo>
                    <a:cubicBezTo>
                      <a:pt x="192881" y="29908"/>
                      <a:pt x="199644" y="30194"/>
                      <a:pt x="202597" y="37052"/>
                    </a:cubicBezTo>
                    <a:cubicBezTo>
                      <a:pt x="209074" y="38290"/>
                      <a:pt x="215551" y="39433"/>
                      <a:pt x="222123" y="40767"/>
                    </a:cubicBezTo>
                    <a:cubicBezTo>
                      <a:pt x="225171" y="41338"/>
                      <a:pt x="225552" y="43339"/>
                      <a:pt x="224980" y="45625"/>
                    </a:cubicBezTo>
                    <a:cubicBezTo>
                      <a:pt x="225076" y="45625"/>
                      <a:pt x="225171" y="45625"/>
                      <a:pt x="225171" y="45625"/>
                    </a:cubicBezTo>
                    <a:lnTo>
                      <a:pt x="225076" y="45720"/>
                    </a:lnTo>
                    <a:cubicBezTo>
                      <a:pt x="225171" y="45625"/>
                      <a:pt x="225266" y="45529"/>
                      <a:pt x="225266" y="45529"/>
                    </a:cubicBezTo>
                    <a:cubicBezTo>
                      <a:pt x="225361" y="45529"/>
                      <a:pt x="225457" y="45529"/>
                      <a:pt x="225552" y="45625"/>
                    </a:cubicBezTo>
                    <a:cubicBezTo>
                      <a:pt x="229838" y="43624"/>
                      <a:pt x="234220" y="42767"/>
                      <a:pt x="239173" y="44196"/>
                    </a:cubicBezTo>
                    <a:cubicBezTo>
                      <a:pt x="239459" y="47720"/>
                      <a:pt x="236887" y="47434"/>
                      <a:pt x="234601" y="47053"/>
                    </a:cubicBezTo>
                    <a:cubicBezTo>
                      <a:pt x="231648" y="46577"/>
                      <a:pt x="228600" y="46101"/>
                      <a:pt x="225552" y="45625"/>
                    </a:cubicBezTo>
                    <a:cubicBezTo>
                      <a:pt x="225361" y="45720"/>
                      <a:pt x="225076" y="45815"/>
                      <a:pt x="224885" y="45910"/>
                    </a:cubicBezTo>
                    <a:cubicBezTo>
                      <a:pt x="224885" y="45815"/>
                      <a:pt x="224885" y="45720"/>
                      <a:pt x="224885" y="45625"/>
                    </a:cubicBezTo>
                    <a:cubicBezTo>
                      <a:pt x="207645" y="43243"/>
                      <a:pt x="190786" y="41148"/>
                      <a:pt x="174784" y="39148"/>
                    </a:cubicBezTo>
                    <a:close/>
                    <a:moveTo>
                      <a:pt x="290132" y="88106"/>
                    </a:moveTo>
                    <a:cubicBezTo>
                      <a:pt x="286036" y="88773"/>
                      <a:pt x="282035" y="89249"/>
                      <a:pt x="277939" y="89440"/>
                    </a:cubicBezTo>
                    <a:cubicBezTo>
                      <a:pt x="273272" y="88392"/>
                      <a:pt x="268605" y="87154"/>
                      <a:pt x="263938" y="86106"/>
                    </a:cubicBezTo>
                    <a:cubicBezTo>
                      <a:pt x="260795" y="84487"/>
                      <a:pt x="257270" y="83153"/>
                      <a:pt x="252889" y="82486"/>
                    </a:cubicBezTo>
                    <a:cubicBezTo>
                      <a:pt x="250222" y="82105"/>
                      <a:pt x="247555" y="81915"/>
                      <a:pt x="244983" y="81915"/>
                    </a:cubicBezTo>
                    <a:cubicBezTo>
                      <a:pt x="239173" y="80677"/>
                      <a:pt x="233363" y="79343"/>
                      <a:pt x="227552" y="78105"/>
                    </a:cubicBezTo>
                    <a:cubicBezTo>
                      <a:pt x="248602" y="80867"/>
                      <a:pt x="269462" y="84296"/>
                      <a:pt x="290132" y="88106"/>
                    </a:cubicBezTo>
                    <a:close/>
                    <a:moveTo>
                      <a:pt x="272320" y="110109"/>
                    </a:moveTo>
                    <a:cubicBezTo>
                      <a:pt x="261557" y="106394"/>
                      <a:pt x="250889" y="104299"/>
                      <a:pt x="240221" y="103632"/>
                    </a:cubicBezTo>
                    <a:cubicBezTo>
                      <a:pt x="231934" y="103156"/>
                      <a:pt x="230314" y="102108"/>
                      <a:pt x="223171" y="94202"/>
                    </a:cubicBezTo>
                    <a:cubicBezTo>
                      <a:pt x="224028" y="93821"/>
                      <a:pt x="224885" y="93535"/>
                      <a:pt x="225838" y="93440"/>
                    </a:cubicBezTo>
                    <a:cubicBezTo>
                      <a:pt x="228505" y="93917"/>
                      <a:pt x="231172" y="94393"/>
                      <a:pt x="233839" y="94869"/>
                    </a:cubicBezTo>
                    <a:cubicBezTo>
                      <a:pt x="235744" y="95440"/>
                      <a:pt x="237649" y="95917"/>
                      <a:pt x="239649" y="95917"/>
                    </a:cubicBezTo>
                    <a:cubicBezTo>
                      <a:pt x="250603" y="97917"/>
                      <a:pt x="261461" y="100108"/>
                      <a:pt x="272320" y="102394"/>
                    </a:cubicBezTo>
                    <a:cubicBezTo>
                      <a:pt x="272796" y="102870"/>
                      <a:pt x="273272" y="103346"/>
                      <a:pt x="273748" y="103918"/>
                    </a:cubicBezTo>
                    <a:cubicBezTo>
                      <a:pt x="276606" y="107251"/>
                      <a:pt x="279464" y="110109"/>
                      <a:pt x="282511" y="112871"/>
                    </a:cubicBezTo>
                    <a:cubicBezTo>
                      <a:pt x="278987" y="112109"/>
                      <a:pt x="275654" y="111252"/>
                      <a:pt x="272320" y="110109"/>
                    </a:cubicBezTo>
                    <a:close/>
                    <a:moveTo>
                      <a:pt x="363093" y="132112"/>
                    </a:moveTo>
                    <a:cubicBezTo>
                      <a:pt x="361950" y="133540"/>
                      <a:pt x="360998" y="135064"/>
                      <a:pt x="359950" y="136493"/>
                    </a:cubicBezTo>
                    <a:cubicBezTo>
                      <a:pt x="339947" y="127730"/>
                      <a:pt x="319088" y="123158"/>
                      <a:pt x="299561" y="117253"/>
                    </a:cubicBezTo>
                    <a:cubicBezTo>
                      <a:pt x="298037" y="116776"/>
                      <a:pt x="296513" y="116395"/>
                      <a:pt x="294894" y="116014"/>
                    </a:cubicBezTo>
                    <a:cubicBezTo>
                      <a:pt x="295275" y="114490"/>
                      <a:pt x="294894" y="112776"/>
                      <a:pt x="293275" y="111728"/>
                    </a:cubicBezTo>
                    <a:cubicBezTo>
                      <a:pt x="290513" y="109823"/>
                      <a:pt x="288227" y="107823"/>
                      <a:pt x="286036" y="105727"/>
                    </a:cubicBezTo>
                    <a:cubicBezTo>
                      <a:pt x="289846" y="106585"/>
                      <a:pt x="293751" y="107442"/>
                      <a:pt x="297656" y="108299"/>
                    </a:cubicBezTo>
                    <a:cubicBezTo>
                      <a:pt x="298990" y="108680"/>
                      <a:pt x="300228" y="109061"/>
                      <a:pt x="301561" y="109442"/>
                    </a:cubicBezTo>
                    <a:cubicBezTo>
                      <a:pt x="310325" y="112204"/>
                      <a:pt x="319945" y="112490"/>
                      <a:pt x="328041" y="118491"/>
                    </a:cubicBezTo>
                    <a:cubicBezTo>
                      <a:pt x="329755" y="119729"/>
                      <a:pt x="332613" y="119443"/>
                      <a:pt x="334899" y="120015"/>
                    </a:cubicBezTo>
                    <a:cubicBezTo>
                      <a:pt x="344996" y="122682"/>
                      <a:pt x="355378" y="125158"/>
                      <a:pt x="365665" y="128397"/>
                    </a:cubicBezTo>
                    <a:cubicBezTo>
                      <a:pt x="364807" y="129540"/>
                      <a:pt x="363950" y="130778"/>
                      <a:pt x="363093" y="132112"/>
                    </a:cubicBezTo>
                    <a:close/>
                    <a:moveTo>
                      <a:pt x="377095" y="112014"/>
                    </a:moveTo>
                    <a:cubicBezTo>
                      <a:pt x="352711" y="105918"/>
                      <a:pt x="328136" y="100298"/>
                      <a:pt x="303371" y="95440"/>
                    </a:cubicBezTo>
                    <a:cubicBezTo>
                      <a:pt x="302133" y="95155"/>
                      <a:pt x="300800" y="94869"/>
                      <a:pt x="299561" y="94583"/>
                    </a:cubicBezTo>
                    <a:cubicBezTo>
                      <a:pt x="303371" y="93821"/>
                      <a:pt x="307181" y="93059"/>
                      <a:pt x="310991" y="92202"/>
                    </a:cubicBezTo>
                    <a:cubicBezTo>
                      <a:pt x="334137" y="96964"/>
                      <a:pt x="357188" y="102394"/>
                      <a:pt x="379952" y="108585"/>
                    </a:cubicBezTo>
                    <a:cubicBezTo>
                      <a:pt x="378905" y="109633"/>
                      <a:pt x="377952" y="110776"/>
                      <a:pt x="377095" y="112014"/>
                    </a:cubicBezTo>
                    <a:close/>
                    <a:moveTo>
                      <a:pt x="368618" y="75438"/>
                    </a:moveTo>
                    <a:cubicBezTo>
                      <a:pt x="362521" y="73342"/>
                      <a:pt x="356425" y="71056"/>
                      <a:pt x="350330" y="68866"/>
                    </a:cubicBezTo>
                    <a:cubicBezTo>
                      <a:pt x="349948" y="68961"/>
                      <a:pt x="349568" y="68961"/>
                      <a:pt x="349186" y="69056"/>
                    </a:cubicBezTo>
                    <a:cubicBezTo>
                      <a:pt x="349091" y="68866"/>
                      <a:pt x="348996" y="68675"/>
                      <a:pt x="348901" y="68485"/>
                    </a:cubicBezTo>
                    <a:cubicBezTo>
                      <a:pt x="338424" y="66770"/>
                      <a:pt x="328041" y="65246"/>
                      <a:pt x="317849" y="63246"/>
                    </a:cubicBezTo>
                    <a:cubicBezTo>
                      <a:pt x="298895" y="59531"/>
                      <a:pt x="280130" y="55912"/>
                      <a:pt x="261938" y="51911"/>
                    </a:cubicBezTo>
                    <a:cubicBezTo>
                      <a:pt x="257461" y="50959"/>
                      <a:pt x="251460" y="51625"/>
                      <a:pt x="249079" y="46006"/>
                    </a:cubicBezTo>
                    <a:cubicBezTo>
                      <a:pt x="250222" y="45244"/>
                      <a:pt x="251365" y="44101"/>
                      <a:pt x="252127" y="44196"/>
                    </a:cubicBezTo>
                    <a:cubicBezTo>
                      <a:pt x="270320" y="47434"/>
                      <a:pt x="288893" y="50673"/>
                      <a:pt x="307657" y="54769"/>
                    </a:cubicBezTo>
                    <a:cubicBezTo>
                      <a:pt x="320611" y="57531"/>
                      <a:pt x="333470" y="61246"/>
                      <a:pt x="346424" y="64865"/>
                    </a:cubicBezTo>
                    <a:cubicBezTo>
                      <a:pt x="347567" y="65151"/>
                      <a:pt x="348139" y="67056"/>
                      <a:pt x="348901" y="68389"/>
                    </a:cubicBezTo>
                    <a:cubicBezTo>
                      <a:pt x="349186" y="68485"/>
                      <a:pt x="349377" y="68485"/>
                      <a:pt x="349663" y="68485"/>
                    </a:cubicBezTo>
                    <a:cubicBezTo>
                      <a:pt x="349663" y="68485"/>
                      <a:pt x="349663" y="68485"/>
                      <a:pt x="349663" y="68485"/>
                    </a:cubicBezTo>
                    <a:cubicBezTo>
                      <a:pt x="349853" y="68580"/>
                      <a:pt x="350139" y="68675"/>
                      <a:pt x="350330" y="68770"/>
                    </a:cubicBezTo>
                    <a:cubicBezTo>
                      <a:pt x="364141" y="65532"/>
                      <a:pt x="376047" y="71723"/>
                      <a:pt x="387858" y="77724"/>
                    </a:cubicBezTo>
                    <a:cubicBezTo>
                      <a:pt x="389001" y="78295"/>
                      <a:pt x="389001" y="80772"/>
                      <a:pt x="389573" y="82391"/>
                    </a:cubicBezTo>
                    <a:cubicBezTo>
                      <a:pt x="389668" y="82391"/>
                      <a:pt x="389668" y="82391"/>
                      <a:pt x="389763" y="82391"/>
                    </a:cubicBezTo>
                    <a:cubicBezTo>
                      <a:pt x="392335" y="80200"/>
                      <a:pt x="395002" y="77914"/>
                      <a:pt x="398145" y="75247"/>
                    </a:cubicBezTo>
                    <a:cubicBezTo>
                      <a:pt x="402622" y="78962"/>
                      <a:pt x="406336" y="81915"/>
                      <a:pt x="410051" y="84963"/>
                    </a:cubicBezTo>
                    <a:cubicBezTo>
                      <a:pt x="408908" y="85344"/>
                      <a:pt x="407670" y="86201"/>
                      <a:pt x="406622" y="86011"/>
                    </a:cubicBezTo>
                    <a:cubicBezTo>
                      <a:pt x="400908" y="85153"/>
                      <a:pt x="396050" y="80391"/>
                      <a:pt x="389668" y="82391"/>
                    </a:cubicBezTo>
                    <a:cubicBezTo>
                      <a:pt x="389573" y="82486"/>
                      <a:pt x="389573" y="82486"/>
                      <a:pt x="389477" y="82486"/>
                    </a:cubicBezTo>
                    <a:cubicBezTo>
                      <a:pt x="389477" y="82486"/>
                      <a:pt x="389477" y="82391"/>
                      <a:pt x="389477" y="82391"/>
                    </a:cubicBezTo>
                    <a:cubicBezTo>
                      <a:pt x="382524" y="80105"/>
                      <a:pt x="375571" y="77819"/>
                      <a:pt x="368618" y="75438"/>
                    </a:cubicBezTo>
                    <a:close/>
                    <a:moveTo>
                      <a:pt x="380333" y="133636"/>
                    </a:moveTo>
                    <a:cubicBezTo>
                      <a:pt x="384810" y="135541"/>
                      <a:pt x="389287" y="137446"/>
                      <a:pt x="393764" y="139160"/>
                    </a:cubicBezTo>
                    <a:cubicBezTo>
                      <a:pt x="394621" y="139446"/>
                      <a:pt x="395574" y="139636"/>
                      <a:pt x="396430" y="139922"/>
                    </a:cubicBezTo>
                    <a:cubicBezTo>
                      <a:pt x="396716" y="140303"/>
                      <a:pt x="397002" y="140684"/>
                      <a:pt x="397288" y="141065"/>
                    </a:cubicBezTo>
                    <a:cubicBezTo>
                      <a:pt x="398240" y="142208"/>
                      <a:pt x="399193" y="143256"/>
                      <a:pt x="400050" y="144304"/>
                    </a:cubicBezTo>
                    <a:cubicBezTo>
                      <a:pt x="388239" y="145161"/>
                      <a:pt x="379381" y="142970"/>
                      <a:pt x="380333" y="133636"/>
                    </a:cubicBezTo>
                    <a:close/>
                    <a:moveTo>
                      <a:pt x="495871" y="202406"/>
                    </a:moveTo>
                    <a:cubicBezTo>
                      <a:pt x="488823" y="200025"/>
                      <a:pt x="483965" y="195167"/>
                      <a:pt x="478346" y="191071"/>
                    </a:cubicBezTo>
                    <a:cubicBezTo>
                      <a:pt x="475583" y="189071"/>
                      <a:pt x="472916" y="186690"/>
                      <a:pt x="469868" y="185166"/>
                    </a:cubicBezTo>
                    <a:cubicBezTo>
                      <a:pt x="466154" y="183356"/>
                      <a:pt x="462343" y="183070"/>
                      <a:pt x="459581" y="186118"/>
                    </a:cubicBezTo>
                    <a:cubicBezTo>
                      <a:pt x="448246" y="180308"/>
                      <a:pt x="436340" y="175355"/>
                      <a:pt x="425672" y="168688"/>
                    </a:cubicBezTo>
                    <a:cubicBezTo>
                      <a:pt x="417005" y="163259"/>
                      <a:pt x="408623" y="158115"/>
                      <a:pt x="398716" y="155353"/>
                    </a:cubicBezTo>
                    <a:cubicBezTo>
                      <a:pt x="396526" y="154781"/>
                      <a:pt x="394145" y="153638"/>
                      <a:pt x="392525" y="152114"/>
                    </a:cubicBezTo>
                    <a:cubicBezTo>
                      <a:pt x="397383" y="152305"/>
                      <a:pt x="402527" y="151828"/>
                      <a:pt x="407384" y="151162"/>
                    </a:cubicBezTo>
                    <a:cubicBezTo>
                      <a:pt x="414052" y="156781"/>
                      <a:pt x="421672" y="160687"/>
                      <a:pt x="431482" y="161830"/>
                    </a:cubicBezTo>
                    <a:cubicBezTo>
                      <a:pt x="436626" y="162401"/>
                      <a:pt x="436626" y="154591"/>
                      <a:pt x="431482" y="154019"/>
                    </a:cubicBezTo>
                    <a:cubicBezTo>
                      <a:pt x="425958" y="153352"/>
                      <a:pt x="421767" y="151543"/>
                      <a:pt x="418052" y="149066"/>
                    </a:cubicBezTo>
                    <a:cubicBezTo>
                      <a:pt x="419100" y="148780"/>
                      <a:pt x="420148" y="148495"/>
                      <a:pt x="421196" y="148209"/>
                    </a:cubicBezTo>
                    <a:cubicBezTo>
                      <a:pt x="427768" y="151257"/>
                      <a:pt x="434245" y="154305"/>
                      <a:pt x="440627" y="157543"/>
                    </a:cubicBezTo>
                    <a:cubicBezTo>
                      <a:pt x="440627" y="157543"/>
                      <a:pt x="440531" y="157543"/>
                      <a:pt x="440531" y="157543"/>
                    </a:cubicBezTo>
                    <a:cubicBezTo>
                      <a:pt x="440341" y="157543"/>
                      <a:pt x="440150" y="158020"/>
                      <a:pt x="439960" y="158210"/>
                    </a:cubicBezTo>
                    <a:cubicBezTo>
                      <a:pt x="440341" y="158401"/>
                      <a:pt x="440722" y="158686"/>
                      <a:pt x="441103" y="158686"/>
                    </a:cubicBezTo>
                    <a:cubicBezTo>
                      <a:pt x="441293" y="158686"/>
                      <a:pt x="441389" y="158305"/>
                      <a:pt x="441579" y="158020"/>
                    </a:cubicBezTo>
                    <a:cubicBezTo>
                      <a:pt x="445770" y="160210"/>
                      <a:pt x="449961" y="162401"/>
                      <a:pt x="454152" y="164687"/>
                    </a:cubicBezTo>
                    <a:cubicBezTo>
                      <a:pt x="465296" y="172021"/>
                      <a:pt x="476250" y="179451"/>
                      <a:pt x="486918" y="187261"/>
                    </a:cubicBezTo>
                    <a:cubicBezTo>
                      <a:pt x="486918" y="188404"/>
                      <a:pt x="486918" y="189643"/>
                      <a:pt x="487204" y="190976"/>
                    </a:cubicBezTo>
                    <a:cubicBezTo>
                      <a:pt x="488632" y="190881"/>
                      <a:pt x="490061" y="190786"/>
                      <a:pt x="491490" y="190595"/>
                    </a:cubicBezTo>
                    <a:cubicBezTo>
                      <a:pt x="495109" y="193357"/>
                      <a:pt x="498824" y="196024"/>
                      <a:pt x="502348" y="198882"/>
                    </a:cubicBezTo>
                    <a:cubicBezTo>
                      <a:pt x="500158" y="200787"/>
                      <a:pt x="497205" y="202216"/>
                      <a:pt x="497300" y="205549"/>
                    </a:cubicBezTo>
                    <a:cubicBezTo>
                      <a:pt x="496824" y="204406"/>
                      <a:pt x="496634" y="202692"/>
                      <a:pt x="495871" y="202406"/>
                    </a:cubicBezTo>
                    <a:close/>
                    <a:moveTo>
                      <a:pt x="547211" y="246031"/>
                    </a:moveTo>
                    <a:cubicBezTo>
                      <a:pt x="545402" y="246031"/>
                      <a:pt x="542925" y="245650"/>
                      <a:pt x="541782" y="244602"/>
                    </a:cubicBezTo>
                    <a:cubicBezTo>
                      <a:pt x="537115" y="240030"/>
                      <a:pt x="534829" y="233267"/>
                      <a:pt x="526542" y="231838"/>
                    </a:cubicBezTo>
                    <a:cubicBezTo>
                      <a:pt x="525971" y="231743"/>
                      <a:pt x="525304" y="230410"/>
                      <a:pt x="525113" y="229552"/>
                    </a:cubicBezTo>
                    <a:cubicBezTo>
                      <a:pt x="523494" y="223742"/>
                      <a:pt x="517970" y="220694"/>
                      <a:pt x="513207" y="217170"/>
                    </a:cubicBezTo>
                    <a:cubicBezTo>
                      <a:pt x="508064" y="213360"/>
                      <a:pt x="502825" y="209645"/>
                      <a:pt x="497586" y="206026"/>
                    </a:cubicBezTo>
                    <a:cubicBezTo>
                      <a:pt x="500539" y="204311"/>
                      <a:pt x="503682" y="203263"/>
                      <a:pt x="507016" y="202692"/>
                    </a:cubicBezTo>
                    <a:cubicBezTo>
                      <a:pt x="507587" y="203168"/>
                      <a:pt x="508064" y="203549"/>
                      <a:pt x="508635" y="204025"/>
                    </a:cubicBezTo>
                    <a:cubicBezTo>
                      <a:pt x="515874" y="210979"/>
                      <a:pt x="522637" y="218408"/>
                      <a:pt x="528733" y="226600"/>
                    </a:cubicBezTo>
                    <a:cubicBezTo>
                      <a:pt x="530923" y="229552"/>
                      <a:pt x="534162" y="229743"/>
                      <a:pt x="536734" y="228505"/>
                    </a:cubicBezTo>
                    <a:cubicBezTo>
                      <a:pt x="539210" y="230791"/>
                      <a:pt x="541591" y="233172"/>
                      <a:pt x="543973" y="235553"/>
                    </a:cubicBezTo>
                    <a:cubicBezTo>
                      <a:pt x="544830" y="237268"/>
                      <a:pt x="545973" y="238982"/>
                      <a:pt x="547592" y="240601"/>
                    </a:cubicBezTo>
                    <a:cubicBezTo>
                      <a:pt x="549783" y="242697"/>
                      <a:pt x="549211" y="245935"/>
                      <a:pt x="547211" y="246031"/>
                    </a:cubicBezTo>
                    <a:close/>
                    <a:moveTo>
                      <a:pt x="550736" y="256889"/>
                    </a:moveTo>
                    <a:cubicBezTo>
                      <a:pt x="553498" y="260318"/>
                      <a:pt x="555879" y="263271"/>
                      <a:pt x="558355" y="266414"/>
                    </a:cubicBezTo>
                    <a:cubicBezTo>
                      <a:pt x="550450" y="267462"/>
                      <a:pt x="548545" y="265176"/>
                      <a:pt x="550736" y="256889"/>
                    </a:cubicBezTo>
                    <a:close/>
                    <a:moveTo>
                      <a:pt x="560451" y="244697"/>
                    </a:moveTo>
                    <a:cubicBezTo>
                      <a:pt x="560451" y="243268"/>
                      <a:pt x="560451" y="241840"/>
                      <a:pt x="560451" y="240316"/>
                    </a:cubicBezTo>
                    <a:cubicBezTo>
                      <a:pt x="557499" y="238220"/>
                      <a:pt x="553879" y="236696"/>
                      <a:pt x="552641" y="234315"/>
                    </a:cubicBezTo>
                    <a:cubicBezTo>
                      <a:pt x="548640" y="226504"/>
                      <a:pt x="541020" y="222885"/>
                      <a:pt x="532924" y="219361"/>
                    </a:cubicBezTo>
                    <a:cubicBezTo>
                      <a:pt x="532733" y="217932"/>
                      <a:pt x="532162" y="216503"/>
                      <a:pt x="531114" y="215170"/>
                    </a:cubicBezTo>
                    <a:cubicBezTo>
                      <a:pt x="519303" y="200215"/>
                      <a:pt x="505683" y="187642"/>
                      <a:pt x="490918" y="176689"/>
                    </a:cubicBezTo>
                    <a:cubicBezTo>
                      <a:pt x="496824" y="180689"/>
                      <a:pt x="502825" y="184499"/>
                      <a:pt x="507682" y="189928"/>
                    </a:cubicBezTo>
                    <a:cubicBezTo>
                      <a:pt x="511111" y="193738"/>
                      <a:pt x="516827" y="188214"/>
                      <a:pt x="513398" y="184404"/>
                    </a:cubicBezTo>
                    <a:cubicBezTo>
                      <a:pt x="506635" y="176784"/>
                      <a:pt x="498253" y="172784"/>
                      <a:pt x="490252" y="166497"/>
                    </a:cubicBezTo>
                    <a:cubicBezTo>
                      <a:pt x="487585" y="164401"/>
                      <a:pt x="485490" y="162211"/>
                      <a:pt x="483489" y="159829"/>
                    </a:cubicBezTo>
                    <a:cubicBezTo>
                      <a:pt x="484918" y="160496"/>
                      <a:pt x="486346" y="161068"/>
                      <a:pt x="487775" y="161734"/>
                    </a:cubicBezTo>
                    <a:cubicBezTo>
                      <a:pt x="489490" y="162592"/>
                      <a:pt x="491300" y="162782"/>
                      <a:pt x="492919" y="162687"/>
                    </a:cubicBezTo>
                    <a:cubicBezTo>
                      <a:pt x="492919" y="162687"/>
                      <a:pt x="493014" y="162687"/>
                      <a:pt x="493014" y="162782"/>
                    </a:cubicBezTo>
                    <a:cubicBezTo>
                      <a:pt x="493205" y="165068"/>
                      <a:pt x="494348" y="167259"/>
                      <a:pt x="497014" y="168592"/>
                    </a:cubicBezTo>
                    <a:cubicBezTo>
                      <a:pt x="511873" y="176308"/>
                      <a:pt x="526352" y="184594"/>
                      <a:pt x="539877" y="193834"/>
                    </a:cubicBezTo>
                    <a:cubicBezTo>
                      <a:pt x="536448" y="192500"/>
                      <a:pt x="533019" y="191071"/>
                      <a:pt x="529590" y="189833"/>
                    </a:cubicBezTo>
                    <a:cubicBezTo>
                      <a:pt x="527209" y="188881"/>
                      <a:pt x="524066" y="189643"/>
                      <a:pt x="519208" y="189452"/>
                    </a:cubicBezTo>
                    <a:cubicBezTo>
                      <a:pt x="527780" y="197834"/>
                      <a:pt x="534448" y="204216"/>
                      <a:pt x="546164" y="204311"/>
                    </a:cubicBezTo>
                    <a:cubicBezTo>
                      <a:pt x="552736" y="204311"/>
                      <a:pt x="557308" y="207931"/>
                      <a:pt x="560737" y="212788"/>
                    </a:cubicBezTo>
                    <a:cubicBezTo>
                      <a:pt x="562261" y="214979"/>
                      <a:pt x="565118" y="216503"/>
                      <a:pt x="567404" y="218313"/>
                    </a:cubicBezTo>
                    <a:cubicBezTo>
                      <a:pt x="567500" y="217456"/>
                      <a:pt x="567690" y="216598"/>
                      <a:pt x="567785" y="215741"/>
                    </a:cubicBezTo>
                    <a:cubicBezTo>
                      <a:pt x="568547" y="216408"/>
                      <a:pt x="569309" y="217075"/>
                      <a:pt x="570071" y="217837"/>
                    </a:cubicBezTo>
                    <a:cubicBezTo>
                      <a:pt x="569976" y="218122"/>
                      <a:pt x="569881" y="218408"/>
                      <a:pt x="569786" y="218694"/>
                    </a:cubicBezTo>
                    <a:cubicBezTo>
                      <a:pt x="569309" y="218789"/>
                      <a:pt x="568738" y="218789"/>
                      <a:pt x="568261" y="218884"/>
                    </a:cubicBezTo>
                    <a:cubicBezTo>
                      <a:pt x="568643" y="219170"/>
                      <a:pt x="569119" y="219551"/>
                      <a:pt x="569595" y="219837"/>
                    </a:cubicBezTo>
                    <a:cubicBezTo>
                      <a:pt x="569500" y="220313"/>
                      <a:pt x="569500" y="220789"/>
                      <a:pt x="569595" y="221266"/>
                    </a:cubicBezTo>
                    <a:cubicBezTo>
                      <a:pt x="562070" y="215741"/>
                      <a:pt x="551498" y="226028"/>
                      <a:pt x="557975" y="234124"/>
                    </a:cubicBezTo>
                    <a:cubicBezTo>
                      <a:pt x="563213" y="240697"/>
                      <a:pt x="567595" y="247459"/>
                      <a:pt x="571309" y="254508"/>
                    </a:cubicBezTo>
                    <a:cubicBezTo>
                      <a:pt x="567785" y="251174"/>
                      <a:pt x="564071" y="247936"/>
                      <a:pt x="560451" y="244697"/>
                    </a:cubicBezTo>
                    <a:close/>
                    <a:moveTo>
                      <a:pt x="570452" y="163830"/>
                    </a:moveTo>
                    <a:cubicBezTo>
                      <a:pt x="570452" y="163830"/>
                      <a:pt x="570357" y="163830"/>
                      <a:pt x="570357" y="163830"/>
                    </a:cubicBezTo>
                    <a:cubicBezTo>
                      <a:pt x="570357" y="163830"/>
                      <a:pt x="570357" y="163830"/>
                      <a:pt x="570357" y="163735"/>
                    </a:cubicBezTo>
                    <a:cubicBezTo>
                      <a:pt x="567024" y="161734"/>
                      <a:pt x="563689" y="159639"/>
                      <a:pt x="560356" y="157543"/>
                    </a:cubicBezTo>
                    <a:cubicBezTo>
                      <a:pt x="560546" y="157734"/>
                      <a:pt x="560641" y="157924"/>
                      <a:pt x="560832" y="158115"/>
                    </a:cubicBezTo>
                    <a:cubicBezTo>
                      <a:pt x="560546" y="158115"/>
                      <a:pt x="560261" y="158115"/>
                      <a:pt x="559975" y="158020"/>
                    </a:cubicBezTo>
                    <a:cubicBezTo>
                      <a:pt x="560070" y="157924"/>
                      <a:pt x="560165" y="157829"/>
                      <a:pt x="560165" y="157734"/>
                    </a:cubicBezTo>
                    <a:cubicBezTo>
                      <a:pt x="556070" y="155257"/>
                      <a:pt x="551974" y="152781"/>
                      <a:pt x="547878" y="150400"/>
                    </a:cubicBezTo>
                    <a:cubicBezTo>
                      <a:pt x="548068" y="150495"/>
                      <a:pt x="548259" y="150685"/>
                      <a:pt x="548450" y="150781"/>
                    </a:cubicBezTo>
                    <a:cubicBezTo>
                      <a:pt x="548259" y="150876"/>
                      <a:pt x="548068" y="150876"/>
                      <a:pt x="547783" y="150971"/>
                    </a:cubicBezTo>
                    <a:cubicBezTo>
                      <a:pt x="547688" y="150685"/>
                      <a:pt x="547592" y="150495"/>
                      <a:pt x="547497" y="150209"/>
                    </a:cubicBezTo>
                    <a:cubicBezTo>
                      <a:pt x="547592" y="150304"/>
                      <a:pt x="547783" y="150304"/>
                      <a:pt x="547878" y="150400"/>
                    </a:cubicBezTo>
                    <a:cubicBezTo>
                      <a:pt x="541496" y="145447"/>
                      <a:pt x="535114" y="140494"/>
                      <a:pt x="527875" y="134969"/>
                    </a:cubicBezTo>
                    <a:cubicBezTo>
                      <a:pt x="536924" y="135541"/>
                      <a:pt x="544354" y="136874"/>
                      <a:pt x="550545" y="142970"/>
                    </a:cubicBezTo>
                    <a:cubicBezTo>
                      <a:pt x="555974" y="148304"/>
                      <a:pt x="562927" y="152495"/>
                      <a:pt x="568643" y="157543"/>
                    </a:cubicBezTo>
                    <a:cubicBezTo>
                      <a:pt x="570071" y="158782"/>
                      <a:pt x="569690" y="161639"/>
                      <a:pt x="570166" y="163735"/>
                    </a:cubicBezTo>
                    <a:cubicBezTo>
                      <a:pt x="570166" y="163735"/>
                      <a:pt x="570166" y="163735"/>
                      <a:pt x="570166" y="163735"/>
                    </a:cubicBezTo>
                    <a:cubicBezTo>
                      <a:pt x="570166" y="163735"/>
                      <a:pt x="570166" y="163735"/>
                      <a:pt x="570166" y="163735"/>
                    </a:cubicBezTo>
                    <a:cubicBezTo>
                      <a:pt x="570357" y="163925"/>
                      <a:pt x="570357" y="163830"/>
                      <a:pt x="570452" y="163830"/>
                    </a:cubicBezTo>
                    <a:cubicBezTo>
                      <a:pt x="570357" y="163830"/>
                      <a:pt x="570452" y="163830"/>
                      <a:pt x="570452" y="163830"/>
                    </a:cubicBezTo>
                    <a:cubicBezTo>
                      <a:pt x="572834" y="163259"/>
                      <a:pt x="575405" y="161830"/>
                      <a:pt x="577405" y="163259"/>
                    </a:cubicBezTo>
                    <a:cubicBezTo>
                      <a:pt x="577405" y="163259"/>
                      <a:pt x="577501" y="163354"/>
                      <a:pt x="577501" y="163354"/>
                    </a:cubicBezTo>
                    <a:cubicBezTo>
                      <a:pt x="578168" y="163830"/>
                      <a:pt x="578739" y="164687"/>
                      <a:pt x="579215" y="166021"/>
                    </a:cubicBezTo>
                    <a:cubicBezTo>
                      <a:pt x="576072" y="165259"/>
                      <a:pt x="573214" y="164497"/>
                      <a:pt x="570452" y="163830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  <p:sp>
            <p:nvSpPr>
              <p:cNvPr id="609" name="Freeform: Shape 608">
                <a:extLst>
                  <a:ext uri="{FF2B5EF4-FFF2-40B4-BE49-F238E27FC236}">
                    <a16:creationId xmlns:a16="http://schemas.microsoft.com/office/drawing/2014/main" id="{7261B842-BFAF-4B65-921A-37A32A8C3202}"/>
                  </a:ext>
                </a:extLst>
              </p:cNvPr>
              <p:cNvSpPr/>
              <p:nvPr/>
            </p:nvSpPr>
            <p:spPr>
              <a:xfrm>
                <a:off x="8327898" y="3436239"/>
                <a:ext cx="553045" cy="310739"/>
              </a:xfrm>
              <a:custGeom>
                <a:avLst/>
                <a:gdLst>
                  <a:gd name="connsiteX0" fmla="*/ 553022 w 553045"/>
                  <a:gd name="connsiteY0" fmla="*/ 307753 h 310739"/>
                  <a:gd name="connsiteX1" fmla="*/ 552735 w 553045"/>
                  <a:gd name="connsiteY1" fmla="*/ 304610 h 310739"/>
                  <a:gd name="connsiteX2" fmla="*/ 552545 w 553045"/>
                  <a:gd name="connsiteY2" fmla="*/ 302323 h 310739"/>
                  <a:gd name="connsiteX3" fmla="*/ 552355 w 553045"/>
                  <a:gd name="connsiteY3" fmla="*/ 299466 h 310739"/>
                  <a:gd name="connsiteX4" fmla="*/ 552164 w 553045"/>
                  <a:gd name="connsiteY4" fmla="*/ 296228 h 310739"/>
                  <a:gd name="connsiteX5" fmla="*/ 552069 w 553045"/>
                  <a:gd name="connsiteY5" fmla="*/ 294608 h 310739"/>
                  <a:gd name="connsiteX6" fmla="*/ 551783 w 553045"/>
                  <a:gd name="connsiteY6" fmla="*/ 290798 h 310739"/>
                  <a:gd name="connsiteX7" fmla="*/ 551402 w 553045"/>
                  <a:gd name="connsiteY7" fmla="*/ 286322 h 310739"/>
                  <a:gd name="connsiteX8" fmla="*/ 551021 w 553045"/>
                  <a:gd name="connsiteY8" fmla="*/ 282511 h 310739"/>
                  <a:gd name="connsiteX9" fmla="*/ 550450 w 553045"/>
                  <a:gd name="connsiteY9" fmla="*/ 277844 h 310739"/>
                  <a:gd name="connsiteX10" fmla="*/ 549783 w 553045"/>
                  <a:gd name="connsiteY10" fmla="*/ 273463 h 310739"/>
                  <a:gd name="connsiteX11" fmla="*/ 549402 w 553045"/>
                  <a:gd name="connsiteY11" fmla="*/ 270796 h 310739"/>
                  <a:gd name="connsiteX12" fmla="*/ 548926 w 553045"/>
                  <a:gd name="connsiteY12" fmla="*/ 267938 h 310739"/>
                  <a:gd name="connsiteX13" fmla="*/ 547973 w 553045"/>
                  <a:gd name="connsiteY13" fmla="*/ 262604 h 310739"/>
                  <a:gd name="connsiteX14" fmla="*/ 547211 w 553045"/>
                  <a:gd name="connsiteY14" fmla="*/ 258413 h 310739"/>
                  <a:gd name="connsiteX15" fmla="*/ 546068 w 553045"/>
                  <a:gd name="connsiteY15" fmla="*/ 252984 h 310739"/>
                  <a:gd name="connsiteX16" fmla="*/ 545116 w 553045"/>
                  <a:gd name="connsiteY16" fmla="*/ 248793 h 310739"/>
                  <a:gd name="connsiteX17" fmla="*/ 544259 w 553045"/>
                  <a:gd name="connsiteY17" fmla="*/ 245078 h 310739"/>
                  <a:gd name="connsiteX18" fmla="*/ 543210 w 553045"/>
                  <a:gd name="connsiteY18" fmla="*/ 240697 h 310739"/>
                  <a:gd name="connsiteX19" fmla="*/ 542354 w 553045"/>
                  <a:gd name="connsiteY19" fmla="*/ 236982 h 310739"/>
                  <a:gd name="connsiteX20" fmla="*/ 541591 w 553045"/>
                  <a:gd name="connsiteY20" fmla="*/ 233744 h 310739"/>
                  <a:gd name="connsiteX21" fmla="*/ 540544 w 553045"/>
                  <a:gd name="connsiteY21" fmla="*/ 229076 h 310739"/>
                  <a:gd name="connsiteX22" fmla="*/ 539877 w 553045"/>
                  <a:gd name="connsiteY22" fmla="*/ 225743 h 310739"/>
                  <a:gd name="connsiteX23" fmla="*/ 539210 w 553045"/>
                  <a:gd name="connsiteY23" fmla="*/ 222123 h 310739"/>
                  <a:gd name="connsiteX24" fmla="*/ 538734 w 553045"/>
                  <a:gd name="connsiteY24" fmla="*/ 219265 h 310739"/>
                  <a:gd name="connsiteX25" fmla="*/ 538163 w 553045"/>
                  <a:gd name="connsiteY25" fmla="*/ 216027 h 310739"/>
                  <a:gd name="connsiteX26" fmla="*/ 537591 w 553045"/>
                  <a:gd name="connsiteY26" fmla="*/ 212884 h 310739"/>
                  <a:gd name="connsiteX27" fmla="*/ 537020 w 553045"/>
                  <a:gd name="connsiteY27" fmla="*/ 209931 h 310739"/>
                  <a:gd name="connsiteX28" fmla="*/ 536257 w 553045"/>
                  <a:gd name="connsiteY28" fmla="*/ 206693 h 310739"/>
                  <a:gd name="connsiteX29" fmla="*/ 535686 w 553045"/>
                  <a:gd name="connsiteY29" fmla="*/ 204406 h 310739"/>
                  <a:gd name="connsiteX30" fmla="*/ 535019 w 553045"/>
                  <a:gd name="connsiteY30" fmla="*/ 202120 h 310739"/>
                  <a:gd name="connsiteX31" fmla="*/ 534257 w 553045"/>
                  <a:gd name="connsiteY31" fmla="*/ 199453 h 310739"/>
                  <a:gd name="connsiteX32" fmla="*/ 533591 w 553045"/>
                  <a:gd name="connsiteY32" fmla="*/ 196977 h 310739"/>
                  <a:gd name="connsiteX33" fmla="*/ 532733 w 553045"/>
                  <a:gd name="connsiteY33" fmla="*/ 193548 h 310739"/>
                  <a:gd name="connsiteX34" fmla="*/ 532352 w 553045"/>
                  <a:gd name="connsiteY34" fmla="*/ 192119 h 310739"/>
                  <a:gd name="connsiteX35" fmla="*/ 531686 w 553045"/>
                  <a:gd name="connsiteY35" fmla="*/ 189262 h 310739"/>
                  <a:gd name="connsiteX36" fmla="*/ 531209 w 553045"/>
                  <a:gd name="connsiteY36" fmla="*/ 187261 h 310739"/>
                  <a:gd name="connsiteX37" fmla="*/ 530733 w 553045"/>
                  <a:gd name="connsiteY37" fmla="*/ 185261 h 310739"/>
                  <a:gd name="connsiteX38" fmla="*/ 530257 w 553045"/>
                  <a:gd name="connsiteY38" fmla="*/ 182975 h 310739"/>
                  <a:gd name="connsiteX39" fmla="*/ 529494 w 553045"/>
                  <a:gd name="connsiteY39" fmla="*/ 179832 h 310739"/>
                  <a:gd name="connsiteX40" fmla="*/ 528923 w 553045"/>
                  <a:gd name="connsiteY40" fmla="*/ 177546 h 310739"/>
                  <a:gd name="connsiteX41" fmla="*/ 528447 w 553045"/>
                  <a:gd name="connsiteY41" fmla="*/ 175546 h 310739"/>
                  <a:gd name="connsiteX42" fmla="*/ 527780 w 553045"/>
                  <a:gd name="connsiteY42" fmla="*/ 173165 h 310739"/>
                  <a:gd name="connsiteX43" fmla="*/ 527018 w 553045"/>
                  <a:gd name="connsiteY43" fmla="*/ 170688 h 310739"/>
                  <a:gd name="connsiteX44" fmla="*/ 526447 w 553045"/>
                  <a:gd name="connsiteY44" fmla="*/ 168878 h 310739"/>
                  <a:gd name="connsiteX45" fmla="*/ 525494 w 553045"/>
                  <a:gd name="connsiteY45" fmla="*/ 166116 h 310739"/>
                  <a:gd name="connsiteX46" fmla="*/ 524923 w 553045"/>
                  <a:gd name="connsiteY46" fmla="*/ 164687 h 310739"/>
                  <a:gd name="connsiteX47" fmla="*/ 523970 w 553045"/>
                  <a:gd name="connsiteY47" fmla="*/ 162306 h 310739"/>
                  <a:gd name="connsiteX48" fmla="*/ 523208 w 553045"/>
                  <a:gd name="connsiteY48" fmla="*/ 160591 h 310739"/>
                  <a:gd name="connsiteX49" fmla="*/ 523018 w 553045"/>
                  <a:gd name="connsiteY49" fmla="*/ 160115 h 310739"/>
                  <a:gd name="connsiteX50" fmla="*/ 523018 w 553045"/>
                  <a:gd name="connsiteY50" fmla="*/ 158591 h 310739"/>
                  <a:gd name="connsiteX51" fmla="*/ 522922 w 553045"/>
                  <a:gd name="connsiteY51" fmla="*/ 156686 h 310739"/>
                  <a:gd name="connsiteX52" fmla="*/ 522637 w 553045"/>
                  <a:gd name="connsiteY52" fmla="*/ 154591 h 310739"/>
                  <a:gd name="connsiteX53" fmla="*/ 522256 w 553045"/>
                  <a:gd name="connsiteY53" fmla="*/ 152400 h 310739"/>
                  <a:gd name="connsiteX54" fmla="*/ 521875 w 553045"/>
                  <a:gd name="connsiteY54" fmla="*/ 150686 h 310739"/>
                  <a:gd name="connsiteX55" fmla="*/ 521494 w 553045"/>
                  <a:gd name="connsiteY55" fmla="*/ 149161 h 310739"/>
                  <a:gd name="connsiteX56" fmla="*/ 521208 w 553045"/>
                  <a:gd name="connsiteY56" fmla="*/ 147923 h 310739"/>
                  <a:gd name="connsiteX57" fmla="*/ 520827 w 553045"/>
                  <a:gd name="connsiteY57" fmla="*/ 146780 h 310739"/>
                  <a:gd name="connsiteX58" fmla="*/ 520732 w 553045"/>
                  <a:gd name="connsiteY58" fmla="*/ 146590 h 310739"/>
                  <a:gd name="connsiteX59" fmla="*/ 511111 w 553045"/>
                  <a:gd name="connsiteY59" fmla="*/ 146780 h 310739"/>
                  <a:gd name="connsiteX60" fmla="*/ 493490 w 553045"/>
                  <a:gd name="connsiteY60" fmla="*/ 145352 h 310739"/>
                  <a:gd name="connsiteX61" fmla="*/ 490538 w 553045"/>
                  <a:gd name="connsiteY61" fmla="*/ 143447 h 310739"/>
                  <a:gd name="connsiteX62" fmla="*/ 441770 w 553045"/>
                  <a:gd name="connsiteY62" fmla="*/ 138398 h 310739"/>
                  <a:gd name="connsiteX63" fmla="*/ 438435 w 553045"/>
                  <a:gd name="connsiteY63" fmla="*/ 141541 h 310739"/>
                  <a:gd name="connsiteX64" fmla="*/ 433578 w 553045"/>
                  <a:gd name="connsiteY64" fmla="*/ 141351 h 310739"/>
                  <a:gd name="connsiteX65" fmla="*/ 417766 w 553045"/>
                  <a:gd name="connsiteY65" fmla="*/ 136874 h 310739"/>
                  <a:gd name="connsiteX66" fmla="*/ 385953 w 553045"/>
                  <a:gd name="connsiteY66" fmla="*/ 135445 h 310739"/>
                  <a:gd name="connsiteX67" fmla="*/ 383953 w 553045"/>
                  <a:gd name="connsiteY67" fmla="*/ 135541 h 310739"/>
                  <a:gd name="connsiteX68" fmla="*/ 348139 w 553045"/>
                  <a:gd name="connsiteY68" fmla="*/ 133160 h 310739"/>
                  <a:gd name="connsiteX69" fmla="*/ 311086 w 553045"/>
                  <a:gd name="connsiteY69" fmla="*/ 130969 h 310739"/>
                  <a:gd name="connsiteX70" fmla="*/ 309086 w 553045"/>
                  <a:gd name="connsiteY70" fmla="*/ 130397 h 310739"/>
                  <a:gd name="connsiteX71" fmla="*/ 136588 w 553045"/>
                  <a:gd name="connsiteY71" fmla="*/ 109347 h 310739"/>
                  <a:gd name="connsiteX72" fmla="*/ 38291 w 553045"/>
                  <a:gd name="connsiteY72" fmla="*/ 33623 h 310739"/>
                  <a:gd name="connsiteX73" fmla="*/ 35719 w 553045"/>
                  <a:gd name="connsiteY73" fmla="*/ 0 h 310739"/>
                  <a:gd name="connsiteX74" fmla="*/ 35623 w 553045"/>
                  <a:gd name="connsiteY74" fmla="*/ 95 h 310739"/>
                  <a:gd name="connsiteX75" fmla="*/ 35052 w 553045"/>
                  <a:gd name="connsiteY75" fmla="*/ 476 h 310739"/>
                  <a:gd name="connsiteX76" fmla="*/ 34385 w 553045"/>
                  <a:gd name="connsiteY76" fmla="*/ 1048 h 310739"/>
                  <a:gd name="connsiteX77" fmla="*/ 33909 w 553045"/>
                  <a:gd name="connsiteY77" fmla="*/ 1429 h 310739"/>
                  <a:gd name="connsiteX78" fmla="*/ 33147 w 553045"/>
                  <a:gd name="connsiteY78" fmla="*/ 2096 h 310739"/>
                  <a:gd name="connsiteX79" fmla="*/ 32004 w 553045"/>
                  <a:gd name="connsiteY79" fmla="*/ 3048 h 310739"/>
                  <a:gd name="connsiteX80" fmla="*/ 31147 w 553045"/>
                  <a:gd name="connsiteY80" fmla="*/ 3715 h 310739"/>
                  <a:gd name="connsiteX81" fmla="*/ 30194 w 553045"/>
                  <a:gd name="connsiteY81" fmla="*/ 4572 h 310739"/>
                  <a:gd name="connsiteX82" fmla="*/ 29432 w 553045"/>
                  <a:gd name="connsiteY82" fmla="*/ 5239 h 310739"/>
                  <a:gd name="connsiteX83" fmla="*/ 28480 w 553045"/>
                  <a:gd name="connsiteY83" fmla="*/ 6096 h 310739"/>
                  <a:gd name="connsiteX84" fmla="*/ 27908 w 553045"/>
                  <a:gd name="connsiteY84" fmla="*/ 6572 h 310739"/>
                  <a:gd name="connsiteX85" fmla="*/ 27241 w 553045"/>
                  <a:gd name="connsiteY85" fmla="*/ 7144 h 310739"/>
                  <a:gd name="connsiteX86" fmla="*/ 26479 w 553045"/>
                  <a:gd name="connsiteY86" fmla="*/ 7810 h 310739"/>
                  <a:gd name="connsiteX87" fmla="*/ 25908 w 553045"/>
                  <a:gd name="connsiteY87" fmla="*/ 8382 h 310739"/>
                  <a:gd name="connsiteX88" fmla="*/ 25051 w 553045"/>
                  <a:gd name="connsiteY88" fmla="*/ 9239 h 310739"/>
                  <a:gd name="connsiteX89" fmla="*/ 24193 w 553045"/>
                  <a:gd name="connsiteY89" fmla="*/ 10001 h 310739"/>
                  <a:gd name="connsiteX90" fmla="*/ 23241 w 553045"/>
                  <a:gd name="connsiteY90" fmla="*/ 10858 h 310739"/>
                  <a:gd name="connsiteX91" fmla="*/ 22003 w 553045"/>
                  <a:gd name="connsiteY91" fmla="*/ 12001 h 310739"/>
                  <a:gd name="connsiteX92" fmla="*/ 21050 w 553045"/>
                  <a:gd name="connsiteY92" fmla="*/ 12859 h 310739"/>
                  <a:gd name="connsiteX93" fmla="*/ 20288 w 553045"/>
                  <a:gd name="connsiteY93" fmla="*/ 13621 h 310739"/>
                  <a:gd name="connsiteX94" fmla="*/ 19241 w 553045"/>
                  <a:gd name="connsiteY94" fmla="*/ 14669 h 310739"/>
                  <a:gd name="connsiteX95" fmla="*/ 18764 w 553045"/>
                  <a:gd name="connsiteY95" fmla="*/ 15145 h 310739"/>
                  <a:gd name="connsiteX96" fmla="*/ 17621 w 553045"/>
                  <a:gd name="connsiteY96" fmla="*/ 16288 h 310739"/>
                  <a:gd name="connsiteX97" fmla="*/ 16764 w 553045"/>
                  <a:gd name="connsiteY97" fmla="*/ 17145 h 310739"/>
                  <a:gd name="connsiteX98" fmla="*/ 16097 w 553045"/>
                  <a:gd name="connsiteY98" fmla="*/ 17812 h 310739"/>
                  <a:gd name="connsiteX99" fmla="*/ 15526 w 553045"/>
                  <a:gd name="connsiteY99" fmla="*/ 18478 h 310739"/>
                  <a:gd name="connsiteX100" fmla="*/ 14478 w 553045"/>
                  <a:gd name="connsiteY100" fmla="*/ 19621 h 310739"/>
                  <a:gd name="connsiteX101" fmla="*/ 13621 w 553045"/>
                  <a:gd name="connsiteY101" fmla="*/ 20574 h 310739"/>
                  <a:gd name="connsiteX102" fmla="*/ 13049 w 553045"/>
                  <a:gd name="connsiteY102" fmla="*/ 21241 h 310739"/>
                  <a:gd name="connsiteX103" fmla="*/ 12287 w 553045"/>
                  <a:gd name="connsiteY103" fmla="*/ 22193 h 310739"/>
                  <a:gd name="connsiteX104" fmla="*/ 11716 w 553045"/>
                  <a:gd name="connsiteY104" fmla="*/ 22860 h 310739"/>
                  <a:gd name="connsiteX105" fmla="*/ 11430 w 553045"/>
                  <a:gd name="connsiteY105" fmla="*/ 23241 h 310739"/>
                  <a:gd name="connsiteX106" fmla="*/ 11239 w 553045"/>
                  <a:gd name="connsiteY106" fmla="*/ 23431 h 310739"/>
                  <a:gd name="connsiteX107" fmla="*/ 11239 w 553045"/>
                  <a:gd name="connsiteY107" fmla="*/ 23050 h 310739"/>
                  <a:gd name="connsiteX108" fmla="*/ 11335 w 553045"/>
                  <a:gd name="connsiteY108" fmla="*/ 22669 h 310739"/>
                  <a:gd name="connsiteX109" fmla="*/ 11430 w 553045"/>
                  <a:gd name="connsiteY109" fmla="*/ 22384 h 310739"/>
                  <a:gd name="connsiteX110" fmla="*/ 11525 w 553045"/>
                  <a:gd name="connsiteY110" fmla="*/ 22193 h 310739"/>
                  <a:gd name="connsiteX111" fmla="*/ 11525 w 553045"/>
                  <a:gd name="connsiteY111" fmla="*/ 22003 h 310739"/>
                  <a:gd name="connsiteX112" fmla="*/ 10859 w 553045"/>
                  <a:gd name="connsiteY112" fmla="*/ 23146 h 310739"/>
                  <a:gd name="connsiteX113" fmla="*/ 9334 w 553045"/>
                  <a:gd name="connsiteY113" fmla="*/ 26289 h 310739"/>
                  <a:gd name="connsiteX114" fmla="*/ 9239 w 553045"/>
                  <a:gd name="connsiteY114" fmla="*/ 26765 h 310739"/>
                  <a:gd name="connsiteX115" fmla="*/ 0 w 553045"/>
                  <a:gd name="connsiteY115" fmla="*/ 77438 h 310739"/>
                  <a:gd name="connsiteX116" fmla="*/ 381 w 553045"/>
                  <a:gd name="connsiteY116" fmla="*/ 82677 h 310739"/>
                  <a:gd name="connsiteX117" fmla="*/ 3238 w 553045"/>
                  <a:gd name="connsiteY117" fmla="*/ 100870 h 310739"/>
                  <a:gd name="connsiteX118" fmla="*/ 6096 w 553045"/>
                  <a:gd name="connsiteY118" fmla="*/ 114872 h 310739"/>
                  <a:gd name="connsiteX119" fmla="*/ 16097 w 553045"/>
                  <a:gd name="connsiteY119" fmla="*/ 155924 h 310739"/>
                  <a:gd name="connsiteX120" fmla="*/ 63151 w 553045"/>
                  <a:gd name="connsiteY120" fmla="*/ 216503 h 310739"/>
                  <a:gd name="connsiteX121" fmla="*/ 139351 w 553045"/>
                  <a:gd name="connsiteY121" fmla="*/ 264223 h 310739"/>
                  <a:gd name="connsiteX122" fmla="*/ 165354 w 553045"/>
                  <a:gd name="connsiteY122" fmla="*/ 274129 h 310739"/>
                  <a:gd name="connsiteX123" fmla="*/ 241078 w 553045"/>
                  <a:gd name="connsiteY123" fmla="*/ 287941 h 310739"/>
                  <a:gd name="connsiteX124" fmla="*/ 243268 w 553045"/>
                  <a:gd name="connsiteY124" fmla="*/ 290608 h 310739"/>
                  <a:gd name="connsiteX125" fmla="*/ 334803 w 553045"/>
                  <a:gd name="connsiteY125" fmla="*/ 301371 h 310739"/>
                  <a:gd name="connsiteX126" fmla="*/ 436912 w 553045"/>
                  <a:gd name="connsiteY126" fmla="*/ 306895 h 310739"/>
                  <a:gd name="connsiteX127" fmla="*/ 538543 w 553045"/>
                  <a:gd name="connsiteY127" fmla="*/ 310706 h 310739"/>
                  <a:gd name="connsiteX128" fmla="*/ 553022 w 553045"/>
                  <a:gd name="connsiteY128" fmla="*/ 310420 h 310739"/>
                  <a:gd name="connsiteX129" fmla="*/ 552926 w 553045"/>
                  <a:gd name="connsiteY129" fmla="*/ 309086 h 310739"/>
                  <a:gd name="connsiteX130" fmla="*/ 553022 w 553045"/>
                  <a:gd name="connsiteY130" fmla="*/ 307753 h 3107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</a:cxnLst>
                <a:rect l="l" t="t" r="r" b="b"/>
                <a:pathLst>
                  <a:path w="553045" h="310739">
                    <a:moveTo>
                      <a:pt x="553022" y="307753"/>
                    </a:moveTo>
                    <a:cubicBezTo>
                      <a:pt x="552926" y="306705"/>
                      <a:pt x="552831" y="305657"/>
                      <a:pt x="552735" y="304610"/>
                    </a:cubicBezTo>
                    <a:cubicBezTo>
                      <a:pt x="552641" y="303848"/>
                      <a:pt x="552641" y="303086"/>
                      <a:pt x="552545" y="302323"/>
                    </a:cubicBezTo>
                    <a:cubicBezTo>
                      <a:pt x="552450" y="301371"/>
                      <a:pt x="552355" y="300419"/>
                      <a:pt x="552355" y="299466"/>
                    </a:cubicBezTo>
                    <a:cubicBezTo>
                      <a:pt x="552259" y="298418"/>
                      <a:pt x="552164" y="297275"/>
                      <a:pt x="552164" y="296228"/>
                    </a:cubicBezTo>
                    <a:cubicBezTo>
                      <a:pt x="552164" y="295656"/>
                      <a:pt x="552069" y="295180"/>
                      <a:pt x="552069" y="294608"/>
                    </a:cubicBezTo>
                    <a:cubicBezTo>
                      <a:pt x="551974" y="293275"/>
                      <a:pt x="551879" y="292036"/>
                      <a:pt x="551783" y="290798"/>
                    </a:cubicBezTo>
                    <a:cubicBezTo>
                      <a:pt x="551688" y="289274"/>
                      <a:pt x="551497" y="287845"/>
                      <a:pt x="551402" y="286322"/>
                    </a:cubicBezTo>
                    <a:cubicBezTo>
                      <a:pt x="551307" y="285083"/>
                      <a:pt x="551116" y="283750"/>
                      <a:pt x="551021" y="282511"/>
                    </a:cubicBezTo>
                    <a:cubicBezTo>
                      <a:pt x="550831" y="280987"/>
                      <a:pt x="550640" y="279464"/>
                      <a:pt x="550450" y="277844"/>
                    </a:cubicBezTo>
                    <a:cubicBezTo>
                      <a:pt x="550259" y="276415"/>
                      <a:pt x="550069" y="274987"/>
                      <a:pt x="549783" y="273463"/>
                    </a:cubicBezTo>
                    <a:cubicBezTo>
                      <a:pt x="549688" y="272606"/>
                      <a:pt x="549497" y="271653"/>
                      <a:pt x="549402" y="270796"/>
                    </a:cubicBezTo>
                    <a:cubicBezTo>
                      <a:pt x="549211" y="269843"/>
                      <a:pt x="549116" y="268891"/>
                      <a:pt x="548926" y="267938"/>
                    </a:cubicBezTo>
                    <a:cubicBezTo>
                      <a:pt x="548640" y="266128"/>
                      <a:pt x="548259" y="264319"/>
                      <a:pt x="547973" y="262604"/>
                    </a:cubicBezTo>
                    <a:cubicBezTo>
                      <a:pt x="547688" y="261175"/>
                      <a:pt x="547402" y="259842"/>
                      <a:pt x="547211" y="258413"/>
                    </a:cubicBezTo>
                    <a:cubicBezTo>
                      <a:pt x="546830" y="256603"/>
                      <a:pt x="546449" y="254794"/>
                      <a:pt x="546068" y="252984"/>
                    </a:cubicBezTo>
                    <a:cubicBezTo>
                      <a:pt x="545782" y="251555"/>
                      <a:pt x="545497" y="250127"/>
                      <a:pt x="545116" y="248793"/>
                    </a:cubicBezTo>
                    <a:cubicBezTo>
                      <a:pt x="544830" y="247555"/>
                      <a:pt x="544544" y="246316"/>
                      <a:pt x="544259" y="245078"/>
                    </a:cubicBezTo>
                    <a:cubicBezTo>
                      <a:pt x="543973" y="243649"/>
                      <a:pt x="543592" y="242125"/>
                      <a:pt x="543210" y="240697"/>
                    </a:cubicBezTo>
                    <a:cubicBezTo>
                      <a:pt x="542925" y="239458"/>
                      <a:pt x="542639" y="238220"/>
                      <a:pt x="542354" y="236982"/>
                    </a:cubicBezTo>
                    <a:cubicBezTo>
                      <a:pt x="542068" y="235934"/>
                      <a:pt x="541877" y="234791"/>
                      <a:pt x="541591" y="233744"/>
                    </a:cubicBezTo>
                    <a:cubicBezTo>
                      <a:pt x="541211" y="232219"/>
                      <a:pt x="540829" y="230600"/>
                      <a:pt x="540544" y="229076"/>
                    </a:cubicBezTo>
                    <a:cubicBezTo>
                      <a:pt x="540353" y="227933"/>
                      <a:pt x="540068" y="226790"/>
                      <a:pt x="539877" y="225743"/>
                    </a:cubicBezTo>
                    <a:cubicBezTo>
                      <a:pt x="539686" y="224504"/>
                      <a:pt x="539401" y="223361"/>
                      <a:pt x="539210" y="222123"/>
                    </a:cubicBezTo>
                    <a:cubicBezTo>
                      <a:pt x="539019" y="221170"/>
                      <a:pt x="538829" y="220218"/>
                      <a:pt x="538734" y="219265"/>
                    </a:cubicBezTo>
                    <a:cubicBezTo>
                      <a:pt x="538543" y="218218"/>
                      <a:pt x="538353" y="217075"/>
                      <a:pt x="538163" y="216027"/>
                    </a:cubicBezTo>
                    <a:cubicBezTo>
                      <a:pt x="537972" y="214979"/>
                      <a:pt x="537782" y="213931"/>
                      <a:pt x="537591" y="212884"/>
                    </a:cubicBezTo>
                    <a:cubicBezTo>
                      <a:pt x="537400" y="211931"/>
                      <a:pt x="537210" y="210883"/>
                      <a:pt x="537020" y="209931"/>
                    </a:cubicBezTo>
                    <a:cubicBezTo>
                      <a:pt x="536829" y="208788"/>
                      <a:pt x="536543" y="207740"/>
                      <a:pt x="536257" y="206693"/>
                    </a:cubicBezTo>
                    <a:cubicBezTo>
                      <a:pt x="536067" y="205931"/>
                      <a:pt x="535877" y="205169"/>
                      <a:pt x="535686" y="204406"/>
                    </a:cubicBezTo>
                    <a:cubicBezTo>
                      <a:pt x="535495" y="203644"/>
                      <a:pt x="535305" y="202882"/>
                      <a:pt x="535019" y="202120"/>
                    </a:cubicBezTo>
                    <a:cubicBezTo>
                      <a:pt x="534734" y="201263"/>
                      <a:pt x="534543" y="200311"/>
                      <a:pt x="534257" y="199453"/>
                    </a:cubicBezTo>
                    <a:cubicBezTo>
                      <a:pt x="534067" y="198596"/>
                      <a:pt x="533781" y="197834"/>
                      <a:pt x="533591" y="196977"/>
                    </a:cubicBezTo>
                    <a:cubicBezTo>
                      <a:pt x="533305" y="195834"/>
                      <a:pt x="533019" y="194691"/>
                      <a:pt x="532733" y="193548"/>
                    </a:cubicBezTo>
                    <a:cubicBezTo>
                      <a:pt x="532638" y="193072"/>
                      <a:pt x="532543" y="192595"/>
                      <a:pt x="532352" y="192119"/>
                    </a:cubicBezTo>
                    <a:cubicBezTo>
                      <a:pt x="532162" y="191167"/>
                      <a:pt x="531876" y="190214"/>
                      <a:pt x="531686" y="189262"/>
                    </a:cubicBezTo>
                    <a:cubicBezTo>
                      <a:pt x="531495" y="188595"/>
                      <a:pt x="531400" y="187928"/>
                      <a:pt x="531209" y="187261"/>
                    </a:cubicBezTo>
                    <a:cubicBezTo>
                      <a:pt x="531019" y="186595"/>
                      <a:pt x="530923" y="185928"/>
                      <a:pt x="530733" y="185261"/>
                    </a:cubicBezTo>
                    <a:cubicBezTo>
                      <a:pt x="530543" y="184499"/>
                      <a:pt x="530352" y="183737"/>
                      <a:pt x="530257" y="182975"/>
                    </a:cubicBezTo>
                    <a:cubicBezTo>
                      <a:pt x="530066" y="181927"/>
                      <a:pt x="529780" y="180880"/>
                      <a:pt x="529494" y="179832"/>
                    </a:cubicBezTo>
                    <a:cubicBezTo>
                      <a:pt x="529304" y="179070"/>
                      <a:pt x="529114" y="178308"/>
                      <a:pt x="528923" y="177546"/>
                    </a:cubicBezTo>
                    <a:cubicBezTo>
                      <a:pt x="528733" y="176879"/>
                      <a:pt x="528542" y="176212"/>
                      <a:pt x="528447" y="175546"/>
                    </a:cubicBezTo>
                    <a:cubicBezTo>
                      <a:pt x="528257" y="174784"/>
                      <a:pt x="528066" y="173927"/>
                      <a:pt x="527780" y="173165"/>
                    </a:cubicBezTo>
                    <a:cubicBezTo>
                      <a:pt x="527590" y="172307"/>
                      <a:pt x="527304" y="171545"/>
                      <a:pt x="527018" y="170688"/>
                    </a:cubicBezTo>
                    <a:cubicBezTo>
                      <a:pt x="526828" y="170116"/>
                      <a:pt x="526637" y="169450"/>
                      <a:pt x="526447" y="168878"/>
                    </a:cubicBezTo>
                    <a:cubicBezTo>
                      <a:pt x="526161" y="167926"/>
                      <a:pt x="525780" y="167069"/>
                      <a:pt x="525494" y="166116"/>
                    </a:cubicBezTo>
                    <a:cubicBezTo>
                      <a:pt x="525303" y="165640"/>
                      <a:pt x="525113" y="165164"/>
                      <a:pt x="524923" y="164687"/>
                    </a:cubicBezTo>
                    <a:cubicBezTo>
                      <a:pt x="524637" y="163925"/>
                      <a:pt x="524256" y="163068"/>
                      <a:pt x="523970" y="162306"/>
                    </a:cubicBezTo>
                    <a:cubicBezTo>
                      <a:pt x="523684" y="161735"/>
                      <a:pt x="523494" y="161163"/>
                      <a:pt x="523208" y="160591"/>
                    </a:cubicBezTo>
                    <a:cubicBezTo>
                      <a:pt x="523113" y="160401"/>
                      <a:pt x="523018" y="160306"/>
                      <a:pt x="523018" y="160115"/>
                    </a:cubicBezTo>
                    <a:cubicBezTo>
                      <a:pt x="523018" y="159639"/>
                      <a:pt x="523018" y="159068"/>
                      <a:pt x="523018" y="158591"/>
                    </a:cubicBezTo>
                    <a:cubicBezTo>
                      <a:pt x="523018" y="157924"/>
                      <a:pt x="522922" y="157353"/>
                      <a:pt x="522922" y="156686"/>
                    </a:cubicBezTo>
                    <a:cubicBezTo>
                      <a:pt x="522827" y="155924"/>
                      <a:pt x="522732" y="155257"/>
                      <a:pt x="522637" y="154591"/>
                    </a:cubicBezTo>
                    <a:cubicBezTo>
                      <a:pt x="522541" y="153829"/>
                      <a:pt x="522446" y="153162"/>
                      <a:pt x="522256" y="152400"/>
                    </a:cubicBezTo>
                    <a:cubicBezTo>
                      <a:pt x="522161" y="151828"/>
                      <a:pt x="522065" y="151257"/>
                      <a:pt x="521875" y="150686"/>
                    </a:cubicBezTo>
                    <a:cubicBezTo>
                      <a:pt x="521779" y="150209"/>
                      <a:pt x="521589" y="149638"/>
                      <a:pt x="521494" y="149161"/>
                    </a:cubicBezTo>
                    <a:cubicBezTo>
                      <a:pt x="521398" y="148781"/>
                      <a:pt x="521303" y="148399"/>
                      <a:pt x="521208" y="147923"/>
                    </a:cubicBezTo>
                    <a:cubicBezTo>
                      <a:pt x="521113" y="147542"/>
                      <a:pt x="521018" y="147161"/>
                      <a:pt x="520827" y="146780"/>
                    </a:cubicBezTo>
                    <a:cubicBezTo>
                      <a:pt x="520827" y="146685"/>
                      <a:pt x="520827" y="146685"/>
                      <a:pt x="520732" y="146590"/>
                    </a:cubicBezTo>
                    <a:cubicBezTo>
                      <a:pt x="517588" y="146685"/>
                      <a:pt x="514350" y="146780"/>
                      <a:pt x="511111" y="146780"/>
                    </a:cubicBezTo>
                    <a:cubicBezTo>
                      <a:pt x="505206" y="146304"/>
                      <a:pt x="499300" y="145828"/>
                      <a:pt x="493490" y="145352"/>
                    </a:cubicBezTo>
                    <a:cubicBezTo>
                      <a:pt x="493014" y="144304"/>
                      <a:pt x="492061" y="143542"/>
                      <a:pt x="490538" y="143447"/>
                    </a:cubicBezTo>
                    <a:cubicBezTo>
                      <a:pt x="474154" y="142780"/>
                      <a:pt x="458248" y="138398"/>
                      <a:pt x="441770" y="138398"/>
                    </a:cubicBezTo>
                    <a:cubicBezTo>
                      <a:pt x="439864" y="138398"/>
                      <a:pt x="438626" y="139922"/>
                      <a:pt x="438435" y="141541"/>
                    </a:cubicBezTo>
                    <a:cubicBezTo>
                      <a:pt x="436816" y="141446"/>
                      <a:pt x="435197" y="141446"/>
                      <a:pt x="433578" y="141351"/>
                    </a:cubicBezTo>
                    <a:cubicBezTo>
                      <a:pt x="428434" y="139636"/>
                      <a:pt x="423291" y="137827"/>
                      <a:pt x="417766" y="136874"/>
                    </a:cubicBezTo>
                    <a:cubicBezTo>
                      <a:pt x="407194" y="135160"/>
                      <a:pt x="396526" y="135065"/>
                      <a:pt x="385953" y="135445"/>
                    </a:cubicBezTo>
                    <a:cubicBezTo>
                      <a:pt x="385286" y="135445"/>
                      <a:pt x="384620" y="135445"/>
                      <a:pt x="383953" y="135541"/>
                    </a:cubicBezTo>
                    <a:cubicBezTo>
                      <a:pt x="373285" y="132302"/>
                      <a:pt x="358044" y="134112"/>
                      <a:pt x="348139" y="133160"/>
                    </a:cubicBezTo>
                    <a:cubicBezTo>
                      <a:pt x="335756" y="132016"/>
                      <a:pt x="323469" y="131350"/>
                      <a:pt x="311086" y="130969"/>
                    </a:cubicBezTo>
                    <a:cubicBezTo>
                      <a:pt x="310419" y="130778"/>
                      <a:pt x="309753" y="130588"/>
                      <a:pt x="309086" y="130397"/>
                    </a:cubicBezTo>
                    <a:cubicBezTo>
                      <a:pt x="253460" y="129159"/>
                      <a:pt x="190500" y="123730"/>
                      <a:pt x="136588" y="109347"/>
                    </a:cubicBezTo>
                    <a:cubicBezTo>
                      <a:pt x="97631" y="98965"/>
                      <a:pt x="49911" y="75152"/>
                      <a:pt x="38291" y="33623"/>
                    </a:cubicBezTo>
                    <a:cubicBezTo>
                      <a:pt x="30575" y="22098"/>
                      <a:pt x="28480" y="10477"/>
                      <a:pt x="35719" y="0"/>
                    </a:cubicBezTo>
                    <a:cubicBezTo>
                      <a:pt x="35719" y="0"/>
                      <a:pt x="35623" y="95"/>
                      <a:pt x="35623" y="95"/>
                    </a:cubicBezTo>
                    <a:cubicBezTo>
                      <a:pt x="35433" y="190"/>
                      <a:pt x="35243" y="381"/>
                      <a:pt x="35052" y="476"/>
                    </a:cubicBezTo>
                    <a:cubicBezTo>
                      <a:pt x="34861" y="667"/>
                      <a:pt x="34576" y="857"/>
                      <a:pt x="34385" y="1048"/>
                    </a:cubicBezTo>
                    <a:cubicBezTo>
                      <a:pt x="34194" y="1143"/>
                      <a:pt x="34004" y="1333"/>
                      <a:pt x="33909" y="1429"/>
                    </a:cubicBezTo>
                    <a:cubicBezTo>
                      <a:pt x="33623" y="1619"/>
                      <a:pt x="33338" y="1905"/>
                      <a:pt x="33147" y="2096"/>
                    </a:cubicBezTo>
                    <a:cubicBezTo>
                      <a:pt x="32766" y="2381"/>
                      <a:pt x="32385" y="2667"/>
                      <a:pt x="32004" y="3048"/>
                    </a:cubicBezTo>
                    <a:cubicBezTo>
                      <a:pt x="31718" y="3238"/>
                      <a:pt x="31432" y="3524"/>
                      <a:pt x="31147" y="3715"/>
                    </a:cubicBezTo>
                    <a:cubicBezTo>
                      <a:pt x="30861" y="4000"/>
                      <a:pt x="30480" y="4286"/>
                      <a:pt x="30194" y="4572"/>
                    </a:cubicBezTo>
                    <a:cubicBezTo>
                      <a:pt x="29909" y="4763"/>
                      <a:pt x="29718" y="5048"/>
                      <a:pt x="29432" y="5239"/>
                    </a:cubicBezTo>
                    <a:cubicBezTo>
                      <a:pt x="29146" y="5524"/>
                      <a:pt x="28860" y="5810"/>
                      <a:pt x="28480" y="6096"/>
                    </a:cubicBezTo>
                    <a:cubicBezTo>
                      <a:pt x="28289" y="6286"/>
                      <a:pt x="28099" y="6477"/>
                      <a:pt x="27908" y="6572"/>
                    </a:cubicBezTo>
                    <a:cubicBezTo>
                      <a:pt x="27717" y="6763"/>
                      <a:pt x="27432" y="6953"/>
                      <a:pt x="27241" y="7144"/>
                    </a:cubicBezTo>
                    <a:cubicBezTo>
                      <a:pt x="26956" y="7334"/>
                      <a:pt x="26765" y="7620"/>
                      <a:pt x="26479" y="7810"/>
                    </a:cubicBezTo>
                    <a:cubicBezTo>
                      <a:pt x="26289" y="8001"/>
                      <a:pt x="26098" y="8192"/>
                      <a:pt x="25908" y="8382"/>
                    </a:cubicBezTo>
                    <a:cubicBezTo>
                      <a:pt x="25622" y="8668"/>
                      <a:pt x="25336" y="8953"/>
                      <a:pt x="25051" y="9239"/>
                    </a:cubicBezTo>
                    <a:cubicBezTo>
                      <a:pt x="24765" y="9525"/>
                      <a:pt x="24479" y="9715"/>
                      <a:pt x="24193" y="10001"/>
                    </a:cubicBezTo>
                    <a:cubicBezTo>
                      <a:pt x="23908" y="10287"/>
                      <a:pt x="23622" y="10573"/>
                      <a:pt x="23241" y="10858"/>
                    </a:cubicBezTo>
                    <a:cubicBezTo>
                      <a:pt x="22860" y="11240"/>
                      <a:pt x="22479" y="11621"/>
                      <a:pt x="22003" y="12001"/>
                    </a:cubicBezTo>
                    <a:cubicBezTo>
                      <a:pt x="21717" y="12287"/>
                      <a:pt x="21431" y="12573"/>
                      <a:pt x="21050" y="12859"/>
                    </a:cubicBezTo>
                    <a:cubicBezTo>
                      <a:pt x="20764" y="13144"/>
                      <a:pt x="20574" y="13335"/>
                      <a:pt x="20288" y="13621"/>
                    </a:cubicBezTo>
                    <a:cubicBezTo>
                      <a:pt x="19907" y="14002"/>
                      <a:pt x="19621" y="14288"/>
                      <a:pt x="19241" y="14669"/>
                    </a:cubicBezTo>
                    <a:cubicBezTo>
                      <a:pt x="19050" y="14859"/>
                      <a:pt x="18955" y="14954"/>
                      <a:pt x="18764" y="15145"/>
                    </a:cubicBezTo>
                    <a:cubicBezTo>
                      <a:pt x="18383" y="15526"/>
                      <a:pt x="18002" y="15907"/>
                      <a:pt x="17621" y="16288"/>
                    </a:cubicBezTo>
                    <a:cubicBezTo>
                      <a:pt x="17336" y="16573"/>
                      <a:pt x="17050" y="16859"/>
                      <a:pt x="16764" y="17145"/>
                    </a:cubicBezTo>
                    <a:cubicBezTo>
                      <a:pt x="16573" y="17335"/>
                      <a:pt x="16383" y="17621"/>
                      <a:pt x="16097" y="17812"/>
                    </a:cubicBezTo>
                    <a:cubicBezTo>
                      <a:pt x="15907" y="18002"/>
                      <a:pt x="15716" y="18288"/>
                      <a:pt x="15526" y="18478"/>
                    </a:cubicBezTo>
                    <a:cubicBezTo>
                      <a:pt x="15144" y="18859"/>
                      <a:pt x="14859" y="19240"/>
                      <a:pt x="14478" y="19621"/>
                    </a:cubicBezTo>
                    <a:cubicBezTo>
                      <a:pt x="14192" y="19907"/>
                      <a:pt x="13907" y="20288"/>
                      <a:pt x="13621" y="20574"/>
                    </a:cubicBezTo>
                    <a:cubicBezTo>
                      <a:pt x="13430" y="20765"/>
                      <a:pt x="13240" y="21050"/>
                      <a:pt x="13049" y="21241"/>
                    </a:cubicBezTo>
                    <a:cubicBezTo>
                      <a:pt x="12763" y="21526"/>
                      <a:pt x="12478" y="21907"/>
                      <a:pt x="12287" y="22193"/>
                    </a:cubicBezTo>
                    <a:cubicBezTo>
                      <a:pt x="12097" y="22384"/>
                      <a:pt x="11906" y="22669"/>
                      <a:pt x="11716" y="22860"/>
                    </a:cubicBezTo>
                    <a:cubicBezTo>
                      <a:pt x="11620" y="22955"/>
                      <a:pt x="11525" y="23146"/>
                      <a:pt x="11430" y="23241"/>
                    </a:cubicBezTo>
                    <a:cubicBezTo>
                      <a:pt x="11335" y="23336"/>
                      <a:pt x="11335" y="23431"/>
                      <a:pt x="11239" y="23431"/>
                    </a:cubicBezTo>
                    <a:cubicBezTo>
                      <a:pt x="11239" y="23336"/>
                      <a:pt x="11239" y="23241"/>
                      <a:pt x="11239" y="23050"/>
                    </a:cubicBezTo>
                    <a:cubicBezTo>
                      <a:pt x="11239" y="22955"/>
                      <a:pt x="11239" y="22765"/>
                      <a:pt x="11335" y="22669"/>
                    </a:cubicBezTo>
                    <a:cubicBezTo>
                      <a:pt x="11335" y="22574"/>
                      <a:pt x="11335" y="22479"/>
                      <a:pt x="11430" y="22384"/>
                    </a:cubicBezTo>
                    <a:cubicBezTo>
                      <a:pt x="11430" y="22288"/>
                      <a:pt x="11430" y="22193"/>
                      <a:pt x="11525" y="22193"/>
                    </a:cubicBezTo>
                    <a:cubicBezTo>
                      <a:pt x="11525" y="22098"/>
                      <a:pt x="11525" y="22098"/>
                      <a:pt x="11525" y="22003"/>
                    </a:cubicBezTo>
                    <a:cubicBezTo>
                      <a:pt x="11335" y="22384"/>
                      <a:pt x="11049" y="22765"/>
                      <a:pt x="10859" y="23146"/>
                    </a:cubicBezTo>
                    <a:cubicBezTo>
                      <a:pt x="10287" y="24194"/>
                      <a:pt x="9810" y="25241"/>
                      <a:pt x="9334" y="26289"/>
                    </a:cubicBezTo>
                    <a:cubicBezTo>
                      <a:pt x="9334" y="26479"/>
                      <a:pt x="9334" y="26575"/>
                      <a:pt x="9239" y="26765"/>
                    </a:cubicBezTo>
                    <a:cubicBezTo>
                      <a:pt x="4382" y="42863"/>
                      <a:pt x="1428" y="60007"/>
                      <a:pt x="0" y="77438"/>
                    </a:cubicBezTo>
                    <a:cubicBezTo>
                      <a:pt x="95" y="79438"/>
                      <a:pt x="191" y="81248"/>
                      <a:pt x="381" y="82677"/>
                    </a:cubicBezTo>
                    <a:cubicBezTo>
                      <a:pt x="952" y="88964"/>
                      <a:pt x="1143" y="94869"/>
                      <a:pt x="3238" y="100870"/>
                    </a:cubicBezTo>
                    <a:cubicBezTo>
                      <a:pt x="5334" y="106775"/>
                      <a:pt x="6572" y="108680"/>
                      <a:pt x="6096" y="114872"/>
                    </a:cubicBezTo>
                    <a:cubicBezTo>
                      <a:pt x="5525" y="122873"/>
                      <a:pt x="13907" y="148209"/>
                      <a:pt x="16097" y="155924"/>
                    </a:cubicBezTo>
                    <a:cubicBezTo>
                      <a:pt x="22479" y="178022"/>
                      <a:pt x="53054" y="206502"/>
                      <a:pt x="63151" y="216503"/>
                    </a:cubicBezTo>
                    <a:cubicBezTo>
                      <a:pt x="83725" y="236982"/>
                      <a:pt x="113442" y="250793"/>
                      <a:pt x="139351" y="264223"/>
                    </a:cubicBezTo>
                    <a:cubicBezTo>
                      <a:pt x="144685" y="266986"/>
                      <a:pt x="159829" y="272129"/>
                      <a:pt x="165354" y="274129"/>
                    </a:cubicBezTo>
                    <a:cubicBezTo>
                      <a:pt x="183452" y="280702"/>
                      <a:pt x="213074" y="285083"/>
                      <a:pt x="241078" y="287941"/>
                    </a:cubicBezTo>
                    <a:cubicBezTo>
                      <a:pt x="241268" y="289084"/>
                      <a:pt x="241935" y="290132"/>
                      <a:pt x="243268" y="290608"/>
                    </a:cubicBezTo>
                    <a:cubicBezTo>
                      <a:pt x="272796" y="300704"/>
                      <a:pt x="304038" y="299657"/>
                      <a:pt x="334803" y="301371"/>
                    </a:cubicBezTo>
                    <a:cubicBezTo>
                      <a:pt x="369094" y="303276"/>
                      <a:pt x="402431" y="307277"/>
                      <a:pt x="436912" y="306895"/>
                    </a:cubicBezTo>
                    <a:cubicBezTo>
                      <a:pt x="470821" y="306515"/>
                      <a:pt x="504539" y="311182"/>
                      <a:pt x="538543" y="310706"/>
                    </a:cubicBezTo>
                    <a:cubicBezTo>
                      <a:pt x="543401" y="310610"/>
                      <a:pt x="548164" y="310515"/>
                      <a:pt x="553022" y="310420"/>
                    </a:cubicBezTo>
                    <a:cubicBezTo>
                      <a:pt x="553022" y="309944"/>
                      <a:pt x="552926" y="309562"/>
                      <a:pt x="552926" y="309086"/>
                    </a:cubicBezTo>
                    <a:cubicBezTo>
                      <a:pt x="553117" y="308800"/>
                      <a:pt x="553022" y="308229"/>
                      <a:pt x="553022" y="307753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</p:grpSp>
        <p:grpSp>
          <p:nvGrpSpPr>
            <p:cNvPr id="496" name="Graphic 27">
              <a:extLst>
                <a:ext uri="{FF2B5EF4-FFF2-40B4-BE49-F238E27FC236}">
                  <a16:creationId xmlns:a16="http://schemas.microsoft.com/office/drawing/2014/main" id="{968199E6-E4C2-4D09-90FD-F37EB7F77260}"/>
                </a:ext>
              </a:extLst>
            </p:cNvPr>
            <p:cNvGrpSpPr/>
            <p:nvPr/>
          </p:nvGrpSpPr>
          <p:grpSpPr>
            <a:xfrm>
              <a:off x="8418194" y="3845718"/>
              <a:ext cx="1126998" cy="647128"/>
              <a:chOff x="8418194" y="3845718"/>
              <a:chExt cx="1126998" cy="647128"/>
            </a:xfrm>
            <a:grpFill/>
          </p:grpSpPr>
          <p:sp>
            <p:nvSpPr>
              <p:cNvPr id="599" name="Freeform: Shape 598">
                <a:extLst>
                  <a:ext uri="{FF2B5EF4-FFF2-40B4-BE49-F238E27FC236}">
                    <a16:creationId xmlns:a16="http://schemas.microsoft.com/office/drawing/2014/main" id="{912320FA-06D4-49CF-B923-B3738F77F3A0}"/>
                  </a:ext>
                </a:extLst>
              </p:cNvPr>
              <p:cNvSpPr/>
              <p:nvPr/>
            </p:nvSpPr>
            <p:spPr>
              <a:xfrm>
                <a:off x="9346025" y="4091749"/>
                <a:ext cx="1333" cy="1142"/>
              </a:xfrm>
              <a:custGeom>
                <a:avLst/>
                <a:gdLst>
                  <a:gd name="connsiteX0" fmla="*/ 0 w 1333"/>
                  <a:gd name="connsiteY0" fmla="*/ 0 h 1142"/>
                  <a:gd name="connsiteX1" fmla="*/ 95 w 1333"/>
                  <a:gd name="connsiteY1" fmla="*/ 1048 h 1142"/>
                  <a:gd name="connsiteX2" fmla="*/ 1333 w 1333"/>
                  <a:gd name="connsiteY2" fmla="*/ 1143 h 1142"/>
                  <a:gd name="connsiteX3" fmla="*/ 1238 w 1333"/>
                  <a:gd name="connsiteY3" fmla="*/ 95 h 1142"/>
                  <a:gd name="connsiteX4" fmla="*/ 0 w 1333"/>
                  <a:gd name="connsiteY4" fmla="*/ 0 h 11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33" h="1142">
                    <a:moveTo>
                      <a:pt x="0" y="0"/>
                    </a:moveTo>
                    <a:cubicBezTo>
                      <a:pt x="0" y="381"/>
                      <a:pt x="95" y="1048"/>
                      <a:pt x="95" y="1048"/>
                    </a:cubicBezTo>
                    <a:cubicBezTo>
                      <a:pt x="476" y="1143"/>
                      <a:pt x="952" y="1143"/>
                      <a:pt x="1333" y="1143"/>
                    </a:cubicBezTo>
                    <a:cubicBezTo>
                      <a:pt x="1333" y="762"/>
                      <a:pt x="1238" y="95"/>
                      <a:pt x="1238" y="95"/>
                    </a:cubicBezTo>
                    <a:cubicBezTo>
                      <a:pt x="762" y="0"/>
                      <a:pt x="381" y="0"/>
                      <a:pt x="0" y="0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  <p:sp>
            <p:nvSpPr>
              <p:cNvPr id="600" name="Freeform: Shape 599">
                <a:extLst>
                  <a:ext uri="{FF2B5EF4-FFF2-40B4-BE49-F238E27FC236}">
                    <a16:creationId xmlns:a16="http://schemas.microsoft.com/office/drawing/2014/main" id="{88F545F9-6947-4B25-AD58-D1D079448F03}"/>
                  </a:ext>
                </a:extLst>
              </p:cNvPr>
              <p:cNvSpPr/>
              <p:nvPr/>
            </p:nvSpPr>
            <p:spPr>
              <a:xfrm>
                <a:off x="8787479" y="4103929"/>
                <a:ext cx="2190" cy="1739"/>
              </a:xfrm>
              <a:custGeom>
                <a:avLst/>
                <a:gdLst>
                  <a:gd name="connsiteX0" fmla="*/ 1143 w 2190"/>
                  <a:gd name="connsiteY0" fmla="*/ 12 h 1739"/>
                  <a:gd name="connsiteX1" fmla="*/ 0 w 2190"/>
                  <a:gd name="connsiteY1" fmla="*/ 584 h 1739"/>
                  <a:gd name="connsiteX2" fmla="*/ 1048 w 2190"/>
                  <a:gd name="connsiteY2" fmla="*/ 1727 h 1739"/>
                  <a:gd name="connsiteX3" fmla="*/ 2191 w 2190"/>
                  <a:gd name="connsiteY3" fmla="*/ 1155 h 1739"/>
                  <a:gd name="connsiteX4" fmla="*/ 1143 w 2190"/>
                  <a:gd name="connsiteY4" fmla="*/ 12 h 17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90" h="1739">
                    <a:moveTo>
                      <a:pt x="1143" y="12"/>
                    </a:moveTo>
                    <a:cubicBezTo>
                      <a:pt x="762" y="-83"/>
                      <a:pt x="381" y="393"/>
                      <a:pt x="0" y="584"/>
                    </a:cubicBezTo>
                    <a:cubicBezTo>
                      <a:pt x="381" y="965"/>
                      <a:pt x="667" y="1632"/>
                      <a:pt x="1048" y="1727"/>
                    </a:cubicBezTo>
                    <a:cubicBezTo>
                      <a:pt x="1428" y="1822"/>
                      <a:pt x="1810" y="1346"/>
                      <a:pt x="2191" y="1155"/>
                    </a:cubicBezTo>
                    <a:cubicBezTo>
                      <a:pt x="1905" y="774"/>
                      <a:pt x="1524" y="108"/>
                      <a:pt x="1143" y="12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  <p:sp>
            <p:nvSpPr>
              <p:cNvPr id="601" name="Freeform: Shape 600">
                <a:extLst>
                  <a:ext uri="{FF2B5EF4-FFF2-40B4-BE49-F238E27FC236}">
                    <a16:creationId xmlns:a16="http://schemas.microsoft.com/office/drawing/2014/main" id="{46282D08-04B6-440C-8C5D-4871856ABE66}"/>
                  </a:ext>
                </a:extLst>
              </p:cNvPr>
              <p:cNvSpPr/>
              <p:nvPr/>
            </p:nvSpPr>
            <p:spPr>
              <a:xfrm>
                <a:off x="9262491" y="4061936"/>
                <a:ext cx="190" cy="381"/>
              </a:xfrm>
              <a:custGeom>
                <a:avLst/>
                <a:gdLst>
                  <a:gd name="connsiteX0" fmla="*/ 0 w 190"/>
                  <a:gd name="connsiteY0" fmla="*/ 0 h 381"/>
                  <a:gd name="connsiteX1" fmla="*/ 95 w 190"/>
                  <a:gd name="connsiteY1" fmla="*/ 381 h 381"/>
                  <a:gd name="connsiteX2" fmla="*/ 191 w 190"/>
                  <a:gd name="connsiteY2" fmla="*/ 286 h 381"/>
                  <a:gd name="connsiteX3" fmla="*/ 0 w 190"/>
                  <a:gd name="connsiteY3" fmla="*/ 0 h 3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90" h="381">
                    <a:moveTo>
                      <a:pt x="0" y="0"/>
                    </a:moveTo>
                    <a:cubicBezTo>
                      <a:pt x="0" y="95"/>
                      <a:pt x="95" y="286"/>
                      <a:pt x="95" y="381"/>
                    </a:cubicBezTo>
                    <a:cubicBezTo>
                      <a:pt x="95" y="381"/>
                      <a:pt x="191" y="286"/>
                      <a:pt x="191" y="286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  <p:sp>
            <p:nvSpPr>
              <p:cNvPr id="602" name="Freeform: Shape 601">
                <a:extLst>
                  <a:ext uri="{FF2B5EF4-FFF2-40B4-BE49-F238E27FC236}">
                    <a16:creationId xmlns:a16="http://schemas.microsoft.com/office/drawing/2014/main" id="{7019DDD8-44CA-42CE-B995-470AB57B7BFD}"/>
                  </a:ext>
                </a:extLst>
              </p:cNvPr>
              <p:cNvSpPr/>
              <p:nvPr/>
            </p:nvSpPr>
            <p:spPr>
              <a:xfrm>
                <a:off x="9262559" y="4062012"/>
                <a:ext cx="312" cy="209"/>
              </a:xfrm>
              <a:custGeom>
                <a:avLst/>
                <a:gdLst>
                  <a:gd name="connsiteX0" fmla="*/ 27 w 312"/>
                  <a:gd name="connsiteY0" fmla="*/ 19 h 209"/>
                  <a:gd name="connsiteX1" fmla="*/ 122 w 312"/>
                  <a:gd name="connsiteY1" fmla="*/ 210 h 209"/>
                  <a:gd name="connsiteX2" fmla="*/ 312 w 312"/>
                  <a:gd name="connsiteY2" fmla="*/ 210 h 209"/>
                  <a:gd name="connsiteX3" fmla="*/ 27 w 312"/>
                  <a:gd name="connsiteY3" fmla="*/ 19 h 2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12" h="209">
                    <a:moveTo>
                      <a:pt x="27" y="19"/>
                    </a:moveTo>
                    <a:cubicBezTo>
                      <a:pt x="-69" y="-76"/>
                      <a:pt x="122" y="210"/>
                      <a:pt x="122" y="210"/>
                    </a:cubicBezTo>
                    <a:cubicBezTo>
                      <a:pt x="217" y="210"/>
                      <a:pt x="217" y="210"/>
                      <a:pt x="312" y="210"/>
                    </a:cubicBezTo>
                    <a:cubicBezTo>
                      <a:pt x="217" y="210"/>
                      <a:pt x="122" y="115"/>
                      <a:pt x="27" y="19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  <p:sp>
            <p:nvSpPr>
              <p:cNvPr id="603" name="Freeform: Shape 602">
                <a:extLst>
                  <a:ext uri="{FF2B5EF4-FFF2-40B4-BE49-F238E27FC236}">
                    <a16:creationId xmlns:a16="http://schemas.microsoft.com/office/drawing/2014/main" id="{6DF85ADA-CCF2-4031-A910-077DBBAE9EB1}"/>
                  </a:ext>
                </a:extLst>
              </p:cNvPr>
              <p:cNvSpPr/>
              <p:nvPr/>
            </p:nvSpPr>
            <p:spPr>
              <a:xfrm>
                <a:off x="9262871" y="4062221"/>
                <a:ext cx="9429" cy="2516"/>
              </a:xfrm>
              <a:custGeom>
                <a:avLst/>
                <a:gdLst>
                  <a:gd name="connsiteX0" fmla="*/ 9430 w 9429"/>
                  <a:gd name="connsiteY0" fmla="*/ 95 h 2516"/>
                  <a:gd name="connsiteX1" fmla="*/ 0 w 9429"/>
                  <a:gd name="connsiteY1" fmla="*/ 0 h 2516"/>
                  <a:gd name="connsiteX2" fmla="*/ 9430 w 9429"/>
                  <a:gd name="connsiteY2" fmla="*/ 95 h 25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429" h="2516">
                    <a:moveTo>
                      <a:pt x="9430" y="95"/>
                    </a:moveTo>
                    <a:cubicBezTo>
                      <a:pt x="4953" y="95"/>
                      <a:pt x="2477" y="95"/>
                      <a:pt x="0" y="0"/>
                    </a:cubicBezTo>
                    <a:cubicBezTo>
                      <a:pt x="2572" y="1810"/>
                      <a:pt x="5334" y="4572"/>
                      <a:pt x="9430" y="95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  <p:sp>
            <p:nvSpPr>
              <p:cNvPr id="604" name="Freeform: Shape 603">
                <a:extLst>
                  <a:ext uri="{FF2B5EF4-FFF2-40B4-BE49-F238E27FC236}">
                    <a16:creationId xmlns:a16="http://schemas.microsoft.com/office/drawing/2014/main" id="{B52F16E7-E973-4C66-AA22-5CF26FCF740C}"/>
                  </a:ext>
                </a:extLst>
              </p:cNvPr>
              <p:cNvSpPr/>
              <p:nvPr/>
            </p:nvSpPr>
            <p:spPr>
              <a:xfrm>
                <a:off x="9184385" y="4080795"/>
                <a:ext cx="6953" cy="2952"/>
              </a:xfrm>
              <a:custGeom>
                <a:avLst/>
                <a:gdLst>
                  <a:gd name="connsiteX0" fmla="*/ 0 w 6953"/>
                  <a:gd name="connsiteY0" fmla="*/ 0 h 2952"/>
                  <a:gd name="connsiteX1" fmla="*/ 95 w 6953"/>
                  <a:gd name="connsiteY1" fmla="*/ 2096 h 2952"/>
                  <a:gd name="connsiteX2" fmla="*/ 6953 w 6953"/>
                  <a:gd name="connsiteY2" fmla="*/ 2953 h 2952"/>
                  <a:gd name="connsiteX3" fmla="*/ 6858 w 6953"/>
                  <a:gd name="connsiteY3" fmla="*/ 857 h 2952"/>
                  <a:gd name="connsiteX4" fmla="*/ 0 w 6953"/>
                  <a:gd name="connsiteY4" fmla="*/ 0 h 29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953" h="2952">
                    <a:moveTo>
                      <a:pt x="0" y="0"/>
                    </a:moveTo>
                    <a:cubicBezTo>
                      <a:pt x="0" y="762"/>
                      <a:pt x="95" y="1429"/>
                      <a:pt x="95" y="2096"/>
                    </a:cubicBezTo>
                    <a:lnTo>
                      <a:pt x="6953" y="2953"/>
                    </a:lnTo>
                    <a:lnTo>
                      <a:pt x="6858" y="857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  <p:sp>
            <p:nvSpPr>
              <p:cNvPr id="605" name="Freeform: Shape 604">
                <a:extLst>
                  <a:ext uri="{FF2B5EF4-FFF2-40B4-BE49-F238E27FC236}">
                    <a16:creationId xmlns:a16="http://schemas.microsoft.com/office/drawing/2014/main" id="{970818F3-D767-4B03-B0A3-D34B8ADF6CBD}"/>
                  </a:ext>
                </a:extLst>
              </p:cNvPr>
              <p:cNvSpPr/>
              <p:nvPr/>
            </p:nvSpPr>
            <p:spPr>
              <a:xfrm>
                <a:off x="8418194" y="3845718"/>
                <a:ext cx="1126998" cy="647128"/>
              </a:xfrm>
              <a:custGeom>
                <a:avLst/>
                <a:gdLst>
                  <a:gd name="connsiteX0" fmla="*/ 1126807 w 1126998"/>
                  <a:gd name="connsiteY0" fmla="*/ 0 h 647128"/>
                  <a:gd name="connsiteX1" fmla="*/ 1126617 w 1126998"/>
                  <a:gd name="connsiteY1" fmla="*/ 381 h 647128"/>
                  <a:gd name="connsiteX2" fmla="*/ 1126427 w 1126998"/>
                  <a:gd name="connsiteY2" fmla="*/ 762 h 647128"/>
                  <a:gd name="connsiteX3" fmla="*/ 1126331 w 1126998"/>
                  <a:gd name="connsiteY3" fmla="*/ 1048 h 647128"/>
                  <a:gd name="connsiteX4" fmla="*/ 1126141 w 1126998"/>
                  <a:gd name="connsiteY4" fmla="*/ 1524 h 647128"/>
                  <a:gd name="connsiteX5" fmla="*/ 1125664 w 1126998"/>
                  <a:gd name="connsiteY5" fmla="*/ 2381 h 647128"/>
                  <a:gd name="connsiteX6" fmla="*/ 1124903 w 1126998"/>
                  <a:gd name="connsiteY6" fmla="*/ 3715 h 647128"/>
                  <a:gd name="connsiteX7" fmla="*/ 1124331 w 1126998"/>
                  <a:gd name="connsiteY7" fmla="*/ 4667 h 647128"/>
                  <a:gd name="connsiteX8" fmla="*/ 1123665 w 1126998"/>
                  <a:gd name="connsiteY8" fmla="*/ 5810 h 647128"/>
                  <a:gd name="connsiteX9" fmla="*/ 1123093 w 1126998"/>
                  <a:gd name="connsiteY9" fmla="*/ 6763 h 647128"/>
                  <a:gd name="connsiteX10" fmla="*/ 1121569 w 1126998"/>
                  <a:gd name="connsiteY10" fmla="*/ 9144 h 647128"/>
                  <a:gd name="connsiteX11" fmla="*/ 1119759 w 1126998"/>
                  <a:gd name="connsiteY11" fmla="*/ 11906 h 647128"/>
                  <a:gd name="connsiteX12" fmla="*/ 1117664 w 1126998"/>
                  <a:gd name="connsiteY12" fmla="*/ 14954 h 647128"/>
                  <a:gd name="connsiteX13" fmla="*/ 1116521 w 1126998"/>
                  <a:gd name="connsiteY13" fmla="*/ 16478 h 647128"/>
                  <a:gd name="connsiteX14" fmla="*/ 1115187 w 1126998"/>
                  <a:gd name="connsiteY14" fmla="*/ 18288 h 647128"/>
                  <a:gd name="connsiteX15" fmla="*/ 1112044 w 1126998"/>
                  <a:gd name="connsiteY15" fmla="*/ 22384 h 647128"/>
                  <a:gd name="connsiteX16" fmla="*/ 1111282 w 1126998"/>
                  <a:gd name="connsiteY16" fmla="*/ 23432 h 647128"/>
                  <a:gd name="connsiteX17" fmla="*/ 1109091 w 1126998"/>
                  <a:gd name="connsiteY17" fmla="*/ 26194 h 647128"/>
                  <a:gd name="connsiteX18" fmla="*/ 1106424 w 1126998"/>
                  <a:gd name="connsiteY18" fmla="*/ 29432 h 647128"/>
                  <a:gd name="connsiteX19" fmla="*/ 1105472 w 1126998"/>
                  <a:gd name="connsiteY19" fmla="*/ 30575 h 647128"/>
                  <a:gd name="connsiteX20" fmla="*/ 1103376 w 1126998"/>
                  <a:gd name="connsiteY20" fmla="*/ 33052 h 647128"/>
                  <a:gd name="connsiteX21" fmla="*/ 1100709 w 1126998"/>
                  <a:gd name="connsiteY21" fmla="*/ 36100 h 647128"/>
                  <a:gd name="connsiteX22" fmla="*/ 1098518 w 1126998"/>
                  <a:gd name="connsiteY22" fmla="*/ 38671 h 647128"/>
                  <a:gd name="connsiteX23" fmla="*/ 1096423 w 1126998"/>
                  <a:gd name="connsiteY23" fmla="*/ 41053 h 647128"/>
                  <a:gd name="connsiteX24" fmla="*/ 1095090 w 1126998"/>
                  <a:gd name="connsiteY24" fmla="*/ 42577 h 647128"/>
                  <a:gd name="connsiteX25" fmla="*/ 1093470 w 1126998"/>
                  <a:gd name="connsiteY25" fmla="*/ 44482 h 647128"/>
                  <a:gd name="connsiteX26" fmla="*/ 1091470 w 1126998"/>
                  <a:gd name="connsiteY26" fmla="*/ 46863 h 647128"/>
                  <a:gd name="connsiteX27" fmla="*/ 1089660 w 1126998"/>
                  <a:gd name="connsiteY27" fmla="*/ 49054 h 647128"/>
                  <a:gd name="connsiteX28" fmla="*/ 1088136 w 1126998"/>
                  <a:gd name="connsiteY28" fmla="*/ 50863 h 647128"/>
                  <a:gd name="connsiteX29" fmla="*/ 1085279 w 1126998"/>
                  <a:gd name="connsiteY29" fmla="*/ 54483 h 647128"/>
                  <a:gd name="connsiteX30" fmla="*/ 1084422 w 1126998"/>
                  <a:gd name="connsiteY30" fmla="*/ 55626 h 647128"/>
                  <a:gd name="connsiteX31" fmla="*/ 1082517 w 1126998"/>
                  <a:gd name="connsiteY31" fmla="*/ 57912 h 647128"/>
                  <a:gd name="connsiteX32" fmla="*/ 1079945 w 1126998"/>
                  <a:gd name="connsiteY32" fmla="*/ 60579 h 647128"/>
                  <a:gd name="connsiteX33" fmla="*/ 1077849 w 1126998"/>
                  <a:gd name="connsiteY33" fmla="*/ 62484 h 647128"/>
                  <a:gd name="connsiteX34" fmla="*/ 1075087 w 1126998"/>
                  <a:gd name="connsiteY34" fmla="*/ 64770 h 647128"/>
                  <a:gd name="connsiteX35" fmla="*/ 1072039 w 1126998"/>
                  <a:gd name="connsiteY35" fmla="*/ 67151 h 647128"/>
                  <a:gd name="connsiteX36" fmla="*/ 1070610 w 1126998"/>
                  <a:gd name="connsiteY36" fmla="*/ 68199 h 647128"/>
                  <a:gd name="connsiteX37" fmla="*/ 1068801 w 1126998"/>
                  <a:gd name="connsiteY37" fmla="*/ 69437 h 647128"/>
                  <a:gd name="connsiteX38" fmla="*/ 1066991 w 1126998"/>
                  <a:gd name="connsiteY38" fmla="*/ 70675 h 647128"/>
                  <a:gd name="connsiteX39" fmla="*/ 1066229 w 1126998"/>
                  <a:gd name="connsiteY39" fmla="*/ 71247 h 647128"/>
                  <a:gd name="connsiteX40" fmla="*/ 1065848 w 1126998"/>
                  <a:gd name="connsiteY40" fmla="*/ 71438 h 647128"/>
                  <a:gd name="connsiteX41" fmla="*/ 1065657 w 1126998"/>
                  <a:gd name="connsiteY41" fmla="*/ 71533 h 647128"/>
                  <a:gd name="connsiteX42" fmla="*/ 1065181 w 1126998"/>
                  <a:gd name="connsiteY42" fmla="*/ 71914 h 647128"/>
                  <a:gd name="connsiteX43" fmla="*/ 1039368 w 1126998"/>
                  <a:gd name="connsiteY43" fmla="*/ 87821 h 647128"/>
                  <a:gd name="connsiteX44" fmla="*/ 998030 w 1126998"/>
                  <a:gd name="connsiteY44" fmla="*/ 105537 h 647128"/>
                  <a:gd name="connsiteX45" fmla="*/ 962120 w 1126998"/>
                  <a:gd name="connsiteY45" fmla="*/ 110871 h 647128"/>
                  <a:gd name="connsiteX46" fmla="*/ 924592 w 1126998"/>
                  <a:gd name="connsiteY46" fmla="*/ 111728 h 647128"/>
                  <a:gd name="connsiteX47" fmla="*/ 837248 w 1126998"/>
                  <a:gd name="connsiteY47" fmla="*/ 132302 h 647128"/>
                  <a:gd name="connsiteX48" fmla="*/ 802767 w 1126998"/>
                  <a:gd name="connsiteY48" fmla="*/ 135636 h 647128"/>
                  <a:gd name="connsiteX49" fmla="*/ 782288 w 1126998"/>
                  <a:gd name="connsiteY49" fmla="*/ 136874 h 647128"/>
                  <a:gd name="connsiteX50" fmla="*/ 735616 w 1126998"/>
                  <a:gd name="connsiteY50" fmla="*/ 142113 h 647128"/>
                  <a:gd name="connsiteX51" fmla="*/ 672275 w 1126998"/>
                  <a:gd name="connsiteY51" fmla="*/ 152495 h 647128"/>
                  <a:gd name="connsiteX52" fmla="*/ 667608 w 1126998"/>
                  <a:gd name="connsiteY52" fmla="*/ 152781 h 647128"/>
                  <a:gd name="connsiteX53" fmla="*/ 650843 w 1126998"/>
                  <a:gd name="connsiteY53" fmla="*/ 152305 h 647128"/>
                  <a:gd name="connsiteX54" fmla="*/ 631984 w 1126998"/>
                  <a:gd name="connsiteY54" fmla="*/ 154496 h 647128"/>
                  <a:gd name="connsiteX55" fmla="*/ 600837 w 1126998"/>
                  <a:gd name="connsiteY55" fmla="*/ 158496 h 647128"/>
                  <a:gd name="connsiteX56" fmla="*/ 591788 w 1126998"/>
                  <a:gd name="connsiteY56" fmla="*/ 160972 h 647128"/>
                  <a:gd name="connsiteX57" fmla="*/ 578263 w 1126998"/>
                  <a:gd name="connsiteY57" fmla="*/ 163354 h 647128"/>
                  <a:gd name="connsiteX58" fmla="*/ 561023 w 1126998"/>
                  <a:gd name="connsiteY58" fmla="*/ 165830 h 647128"/>
                  <a:gd name="connsiteX59" fmla="*/ 545688 w 1126998"/>
                  <a:gd name="connsiteY59" fmla="*/ 169831 h 647128"/>
                  <a:gd name="connsiteX60" fmla="*/ 467678 w 1126998"/>
                  <a:gd name="connsiteY60" fmla="*/ 183166 h 647128"/>
                  <a:gd name="connsiteX61" fmla="*/ 426625 w 1126998"/>
                  <a:gd name="connsiteY61" fmla="*/ 196025 h 647128"/>
                  <a:gd name="connsiteX62" fmla="*/ 418433 w 1126998"/>
                  <a:gd name="connsiteY62" fmla="*/ 198120 h 647128"/>
                  <a:gd name="connsiteX63" fmla="*/ 419481 w 1126998"/>
                  <a:gd name="connsiteY63" fmla="*/ 197453 h 647128"/>
                  <a:gd name="connsiteX64" fmla="*/ 415671 w 1126998"/>
                  <a:gd name="connsiteY64" fmla="*/ 197072 h 647128"/>
                  <a:gd name="connsiteX65" fmla="*/ 411956 w 1126998"/>
                  <a:gd name="connsiteY65" fmla="*/ 197929 h 647128"/>
                  <a:gd name="connsiteX66" fmla="*/ 407098 w 1126998"/>
                  <a:gd name="connsiteY66" fmla="*/ 199549 h 647128"/>
                  <a:gd name="connsiteX67" fmla="*/ 397193 w 1126998"/>
                  <a:gd name="connsiteY67" fmla="*/ 202216 h 647128"/>
                  <a:gd name="connsiteX68" fmla="*/ 392239 w 1126998"/>
                  <a:gd name="connsiteY68" fmla="*/ 203454 h 647128"/>
                  <a:gd name="connsiteX69" fmla="*/ 387572 w 1126998"/>
                  <a:gd name="connsiteY69" fmla="*/ 205645 h 647128"/>
                  <a:gd name="connsiteX70" fmla="*/ 383096 w 1126998"/>
                  <a:gd name="connsiteY70" fmla="*/ 208312 h 647128"/>
                  <a:gd name="connsiteX71" fmla="*/ 378429 w 1126998"/>
                  <a:gd name="connsiteY71" fmla="*/ 210312 h 647128"/>
                  <a:gd name="connsiteX72" fmla="*/ 358902 w 1126998"/>
                  <a:gd name="connsiteY72" fmla="*/ 218408 h 647128"/>
                  <a:gd name="connsiteX73" fmla="*/ 299371 w 1126998"/>
                  <a:gd name="connsiteY73" fmla="*/ 245078 h 647128"/>
                  <a:gd name="connsiteX74" fmla="*/ 242888 w 1126998"/>
                  <a:gd name="connsiteY74" fmla="*/ 280321 h 647128"/>
                  <a:gd name="connsiteX75" fmla="*/ 137160 w 1126998"/>
                  <a:gd name="connsiteY75" fmla="*/ 361283 h 647128"/>
                  <a:gd name="connsiteX76" fmla="*/ 124111 w 1126998"/>
                  <a:gd name="connsiteY76" fmla="*/ 377095 h 647128"/>
                  <a:gd name="connsiteX77" fmla="*/ 115729 w 1126998"/>
                  <a:gd name="connsiteY77" fmla="*/ 383286 h 647128"/>
                  <a:gd name="connsiteX78" fmla="*/ 108871 w 1126998"/>
                  <a:gd name="connsiteY78" fmla="*/ 390811 h 647128"/>
                  <a:gd name="connsiteX79" fmla="*/ 102298 w 1126998"/>
                  <a:gd name="connsiteY79" fmla="*/ 398621 h 647128"/>
                  <a:gd name="connsiteX80" fmla="*/ 96298 w 1126998"/>
                  <a:gd name="connsiteY80" fmla="*/ 406908 h 647128"/>
                  <a:gd name="connsiteX81" fmla="*/ 95917 w 1126998"/>
                  <a:gd name="connsiteY81" fmla="*/ 407480 h 647128"/>
                  <a:gd name="connsiteX82" fmla="*/ 95250 w 1126998"/>
                  <a:gd name="connsiteY82" fmla="*/ 408432 h 647128"/>
                  <a:gd name="connsiteX83" fmla="*/ 94488 w 1126998"/>
                  <a:gd name="connsiteY83" fmla="*/ 409480 h 647128"/>
                  <a:gd name="connsiteX84" fmla="*/ 93440 w 1126998"/>
                  <a:gd name="connsiteY84" fmla="*/ 411004 h 647128"/>
                  <a:gd name="connsiteX85" fmla="*/ 92202 w 1126998"/>
                  <a:gd name="connsiteY85" fmla="*/ 412623 h 647128"/>
                  <a:gd name="connsiteX86" fmla="*/ 91154 w 1126998"/>
                  <a:gd name="connsiteY86" fmla="*/ 414147 h 647128"/>
                  <a:gd name="connsiteX87" fmla="*/ 89821 w 1126998"/>
                  <a:gd name="connsiteY87" fmla="*/ 416052 h 647128"/>
                  <a:gd name="connsiteX88" fmla="*/ 88488 w 1126998"/>
                  <a:gd name="connsiteY88" fmla="*/ 417957 h 647128"/>
                  <a:gd name="connsiteX89" fmla="*/ 86773 w 1126998"/>
                  <a:gd name="connsiteY89" fmla="*/ 420243 h 647128"/>
                  <a:gd name="connsiteX90" fmla="*/ 84391 w 1126998"/>
                  <a:gd name="connsiteY90" fmla="*/ 423386 h 647128"/>
                  <a:gd name="connsiteX91" fmla="*/ 83344 w 1126998"/>
                  <a:gd name="connsiteY91" fmla="*/ 424720 h 647128"/>
                  <a:gd name="connsiteX92" fmla="*/ 81915 w 1126998"/>
                  <a:gd name="connsiteY92" fmla="*/ 426720 h 647128"/>
                  <a:gd name="connsiteX93" fmla="*/ 80867 w 1126998"/>
                  <a:gd name="connsiteY93" fmla="*/ 428244 h 647128"/>
                  <a:gd name="connsiteX94" fmla="*/ 79820 w 1126998"/>
                  <a:gd name="connsiteY94" fmla="*/ 429673 h 647128"/>
                  <a:gd name="connsiteX95" fmla="*/ 77914 w 1126998"/>
                  <a:gd name="connsiteY95" fmla="*/ 432245 h 647128"/>
                  <a:gd name="connsiteX96" fmla="*/ 75724 w 1126998"/>
                  <a:gd name="connsiteY96" fmla="*/ 435292 h 647128"/>
                  <a:gd name="connsiteX97" fmla="*/ 72580 w 1126998"/>
                  <a:gd name="connsiteY97" fmla="*/ 439769 h 647128"/>
                  <a:gd name="connsiteX98" fmla="*/ 69532 w 1126998"/>
                  <a:gd name="connsiteY98" fmla="*/ 444246 h 647128"/>
                  <a:gd name="connsiteX99" fmla="*/ 68199 w 1126998"/>
                  <a:gd name="connsiteY99" fmla="*/ 445961 h 647128"/>
                  <a:gd name="connsiteX100" fmla="*/ 65913 w 1126998"/>
                  <a:gd name="connsiteY100" fmla="*/ 448913 h 647128"/>
                  <a:gd name="connsiteX101" fmla="*/ 63722 w 1126998"/>
                  <a:gd name="connsiteY101" fmla="*/ 451866 h 647128"/>
                  <a:gd name="connsiteX102" fmla="*/ 60579 w 1126998"/>
                  <a:gd name="connsiteY102" fmla="*/ 456724 h 647128"/>
                  <a:gd name="connsiteX103" fmla="*/ 59150 w 1126998"/>
                  <a:gd name="connsiteY103" fmla="*/ 459010 h 647128"/>
                  <a:gd name="connsiteX104" fmla="*/ 58008 w 1126998"/>
                  <a:gd name="connsiteY104" fmla="*/ 460820 h 647128"/>
                  <a:gd name="connsiteX105" fmla="*/ 56007 w 1126998"/>
                  <a:gd name="connsiteY105" fmla="*/ 463963 h 647128"/>
                  <a:gd name="connsiteX106" fmla="*/ 53721 w 1126998"/>
                  <a:gd name="connsiteY106" fmla="*/ 467582 h 647128"/>
                  <a:gd name="connsiteX107" fmla="*/ 51149 w 1126998"/>
                  <a:gd name="connsiteY107" fmla="*/ 471773 h 647128"/>
                  <a:gd name="connsiteX108" fmla="*/ 48196 w 1126998"/>
                  <a:gd name="connsiteY108" fmla="*/ 476631 h 647128"/>
                  <a:gd name="connsiteX109" fmla="*/ 46006 w 1126998"/>
                  <a:gd name="connsiteY109" fmla="*/ 480536 h 647128"/>
                  <a:gd name="connsiteX110" fmla="*/ 43434 w 1126998"/>
                  <a:gd name="connsiteY110" fmla="*/ 485394 h 647128"/>
                  <a:gd name="connsiteX111" fmla="*/ 41815 w 1126998"/>
                  <a:gd name="connsiteY111" fmla="*/ 488823 h 647128"/>
                  <a:gd name="connsiteX112" fmla="*/ 40291 w 1126998"/>
                  <a:gd name="connsiteY112" fmla="*/ 492347 h 647128"/>
                  <a:gd name="connsiteX113" fmla="*/ 39338 w 1126998"/>
                  <a:gd name="connsiteY113" fmla="*/ 494443 h 647128"/>
                  <a:gd name="connsiteX114" fmla="*/ 37529 w 1126998"/>
                  <a:gd name="connsiteY114" fmla="*/ 498443 h 647128"/>
                  <a:gd name="connsiteX115" fmla="*/ 35814 w 1126998"/>
                  <a:gd name="connsiteY115" fmla="*/ 502158 h 647128"/>
                  <a:gd name="connsiteX116" fmla="*/ 34100 w 1126998"/>
                  <a:gd name="connsiteY116" fmla="*/ 505778 h 647128"/>
                  <a:gd name="connsiteX117" fmla="*/ 33147 w 1126998"/>
                  <a:gd name="connsiteY117" fmla="*/ 507873 h 647128"/>
                  <a:gd name="connsiteX118" fmla="*/ 31623 w 1126998"/>
                  <a:gd name="connsiteY118" fmla="*/ 510921 h 647128"/>
                  <a:gd name="connsiteX119" fmla="*/ 30766 w 1126998"/>
                  <a:gd name="connsiteY119" fmla="*/ 513207 h 647128"/>
                  <a:gd name="connsiteX120" fmla="*/ 29909 w 1126998"/>
                  <a:gd name="connsiteY120" fmla="*/ 515493 h 647128"/>
                  <a:gd name="connsiteX121" fmla="*/ 28575 w 1126998"/>
                  <a:gd name="connsiteY121" fmla="*/ 518732 h 647128"/>
                  <a:gd name="connsiteX122" fmla="*/ 27432 w 1126998"/>
                  <a:gd name="connsiteY122" fmla="*/ 521494 h 647128"/>
                  <a:gd name="connsiteX123" fmla="*/ 25527 w 1126998"/>
                  <a:gd name="connsiteY123" fmla="*/ 526161 h 647128"/>
                  <a:gd name="connsiteX124" fmla="*/ 24003 w 1126998"/>
                  <a:gd name="connsiteY124" fmla="*/ 529876 h 647128"/>
                  <a:gd name="connsiteX125" fmla="*/ 22098 w 1126998"/>
                  <a:gd name="connsiteY125" fmla="*/ 534162 h 647128"/>
                  <a:gd name="connsiteX126" fmla="*/ 20288 w 1126998"/>
                  <a:gd name="connsiteY126" fmla="*/ 538448 h 647128"/>
                  <a:gd name="connsiteX127" fmla="*/ 18574 w 1126998"/>
                  <a:gd name="connsiteY127" fmla="*/ 542734 h 647128"/>
                  <a:gd name="connsiteX128" fmla="*/ 17240 w 1126998"/>
                  <a:gd name="connsiteY128" fmla="*/ 546354 h 647128"/>
                  <a:gd name="connsiteX129" fmla="*/ 16002 w 1126998"/>
                  <a:gd name="connsiteY129" fmla="*/ 550069 h 647128"/>
                  <a:gd name="connsiteX130" fmla="*/ 14764 w 1126998"/>
                  <a:gd name="connsiteY130" fmla="*/ 553879 h 647128"/>
                  <a:gd name="connsiteX131" fmla="*/ 13811 w 1126998"/>
                  <a:gd name="connsiteY131" fmla="*/ 556832 h 647128"/>
                  <a:gd name="connsiteX132" fmla="*/ 12954 w 1126998"/>
                  <a:gd name="connsiteY132" fmla="*/ 559784 h 647128"/>
                  <a:gd name="connsiteX133" fmla="*/ 12097 w 1126998"/>
                  <a:gd name="connsiteY133" fmla="*/ 562737 h 647128"/>
                  <a:gd name="connsiteX134" fmla="*/ 11144 w 1126998"/>
                  <a:gd name="connsiteY134" fmla="*/ 565976 h 647128"/>
                  <a:gd name="connsiteX135" fmla="*/ 10478 w 1126998"/>
                  <a:gd name="connsiteY135" fmla="*/ 568547 h 647128"/>
                  <a:gd name="connsiteX136" fmla="*/ 10096 w 1126998"/>
                  <a:gd name="connsiteY136" fmla="*/ 570643 h 647128"/>
                  <a:gd name="connsiteX137" fmla="*/ 9811 w 1126998"/>
                  <a:gd name="connsiteY137" fmla="*/ 572548 h 647128"/>
                  <a:gd name="connsiteX138" fmla="*/ 9525 w 1126998"/>
                  <a:gd name="connsiteY138" fmla="*/ 574453 h 647128"/>
                  <a:gd name="connsiteX139" fmla="*/ 9240 w 1126998"/>
                  <a:gd name="connsiteY139" fmla="*/ 576263 h 647128"/>
                  <a:gd name="connsiteX140" fmla="*/ 8763 w 1126998"/>
                  <a:gd name="connsiteY140" fmla="*/ 579311 h 647128"/>
                  <a:gd name="connsiteX141" fmla="*/ 8382 w 1126998"/>
                  <a:gd name="connsiteY141" fmla="*/ 581978 h 647128"/>
                  <a:gd name="connsiteX142" fmla="*/ 8001 w 1126998"/>
                  <a:gd name="connsiteY142" fmla="*/ 584263 h 647128"/>
                  <a:gd name="connsiteX143" fmla="*/ 7620 w 1126998"/>
                  <a:gd name="connsiteY143" fmla="*/ 586835 h 647128"/>
                  <a:gd name="connsiteX144" fmla="*/ 7334 w 1126998"/>
                  <a:gd name="connsiteY144" fmla="*/ 588740 h 647128"/>
                  <a:gd name="connsiteX145" fmla="*/ 6954 w 1126998"/>
                  <a:gd name="connsiteY145" fmla="*/ 591217 h 647128"/>
                  <a:gd name="connsiteX146" fmla="*/ 6477 w 1126998"/>
                  <a:gd name="connsiteY146" fmla="*/ 594360 h 647128"/>
                  <a:gd name="connsiteX147" fmla="*/ 6001 w 1126998"/>
                  <a:gd name="connsiteY147" fmla="*/ 597122 h 647128"/>
                  <a:gd name="connsiteX148" fmla="*/ 5525 w 1126998"/>
                  <a:gd name="connsiteY148" fmla="*/ 600075 h 647128"/>
                  <a:gd name="connsiteX149" fmla="*/ 5049 w 1126998"/>
                  <a:gd name="connsiteY149" fmla="*/ 602742 h 647128"/>
                  <a:gd name="connsiteX150" fmla="*/ 4667 w 1126998"/>
                  <a:gd name="connsiteY150" fmla="*/ 604742 h 647128"/>
                  <a:gd name="connsiteX151" fmla="*/ 4000 w 1126998"/>
                  <a:gd name="connsiteY151" fmla="*/ 608076 h 647128"/>
                  <a:gd name="connsiteX152" fmla="*/ 3810 w 1126998"/>
                  <a:gd name="connsiteY152" fmla="*/ 608838 h 647128"/>
                  <a:gd name="connsiteX153" fmla="*/ 3429 w 1126998"/>
                  <a:gd name="connsiteY153" fmla="*/ 610838 h 647128"/>
                  <a:gd name="connsiteX154" fmla="*/ 3048 w 1126998"/>
                  <a:gd name="connsiteY154" fmla="*/ 613029 h 647128"/>
                  <a:gd name="connsiteX155" fmla="*/ 2763 w 1126998"/>
                  <a:gd name="connsiteY155" fmla="*/ 614934 h 647128"/>
                  <a:gd name="connsiteX156" fmla="*/ 2286 w 1126998"/>
                  <a:gd name="connsiteY156" fmla="*/ 617696 h 647128"/>
                  <a:gd name="connsiteX157" fmla="*/ 1905 w 1126998"/>
                  <a:gd name="connsiteY157" fmla="*/ 619982 h 647128"/>
                  <a:gd name="connsiteX158" fmla="*/ 1524 w 1126998"/>
                  <a:gd name="connsiteY158" fmla="*/ 622649 h 647128"/>
                  <a:gd name="connsiteX159" fmla="*/ 1048 w 1126998"/>
                  <a:gd name="connsiteY159" fmla="*/ 625793 h 647128"/>
                  <a:gd name="connsiteX160" fmla="*/ 762 w 1126998"/>
                  <a:gd name="connsiteY160" fmla="*/ 627697 h 647128"/>
                  <a:gd name="connsiteX161" fmla="*/ 571 w 1126998"/>
                  <a:gd name="connsiteY161" fmla="*/ 629126 h 647128"/>
                  <a:gd name="connsiteX162" fmla="*/ 381 w 1126998"/>
                  <a:gd name="connsiteY162" fmla="*/ 630269 h 647128"/>
                  <a:gd name="connsiteX163" fmla="*/ 286 w 1126998"/>
                  <a:gd name="connsiteY163" fmla="*/ 631222 h 647128"/>
                  <a:gd name="connsiteX164" fmla="*/ 191 w 1126998"/>
                  <a:gd name="connsiteY164" fmla="*/ 632555 h 647128"/>
                  <a:gd name="connsiteX165" fmla="*/ 191 w 1126998"/>
                  <a:gd name="connsiteY165" fmla="*/ 633032 h 647128"/>
                  <a:gd name="connsiteX166" fmla="*/ 191 w 1126998"/>
                  <a:gd name="connsiteY166" fmla="*/ 633508 h 647128"/>
                  <a:gd name="connsiteX167" fmla="*/ 95 w 1126998"/>
                  <a:gd name="connsiteY167" fmla="*/ 634175 h 647128"/>
                  <a:gd name="connsiteX168" fmla="*/ 0 w 1126998"/>
                  <a:gd name="connsiteY168" fmla="*/ 634841 h 647128"/>
                  <a:gd name="connsiteX169" fmla="*/ 95 w 1126998"/>
                  <a:gd name="connsiteY169" fmla="*/ 635603 h 647128"/>
                  <a:gd name="connsiteX170" fmla="*/ 191 w 1126998"/>
                  <a:gd name="connsiteY170" fmla="*/ 636080 h 647128"/>
                  <a:gd name="connsiteX171" fmla="*/ 667 w 1126998"/>
                  <a:gd name="connsiteY171" fmla="*/ 637699 h 647128"/>
                  <a:gd name="connsiteX172" fmla="*/ 858 w 1126998"/>
                  <a:gd name="connsiteY172" fmla="*/ 641128 h 647128"/>
                  <a:gd name="connsiteX173" fmla="*/ 571 w 1126998"/>
                  <a:gd name="connsiteY173" fmla="*/ 645224 h 647128"/>
                  <a:gd name="connsiteX174" fmla="*/ 286 w 1126998"/>
                  <a:gd name="connsiteY174" fmla="*/ 647129 h 647128"/>
                  <a:gd name="connsiteX175" fmla="*/ 6191 w 1126998"/>
                  <a:gd name="connsiteY175" fmla="*/ 635032 h 647128"/>
                  <a:gd name="connsiteX176" fmla="*/ 20384 w 1126998"/>
                  <a:gd name="connsiteY176" fmla="*/ 608457 h 647128"/>
                  <a:gd name="connsiteX177" fmla="*/ 37243 w 1126998"/>
                  <a:gd name="connsiteY177" fmla="*/ 583501 h 647128"/>
                  <a:gd name="connsiteX178" fmla="*/ 40957 w 1126998"/>
                  <a:gd name="connsiteY178" fmla="*/ 578263 h 647128"/>
                  <a:gd name="connsiteX179" fmla="*/ 41434 w 1126998"/>
                  <a:gd name="connsiteY179" fmla="*/ 577596 h 647128"/>
                  <a:gd name="connsiteX180" fmla="*/ 45815 w 1126998"/>
                  <a:gd name="connsiteY180" fmla="*/ 571214 h 647128"/>
                  <a:gd name="connsiteX181" fmla="*/ 53816 w 1126998"/>
                  <a:gd name="connsiteY181" fmla="*/ 558355 h 647128"/>
                  <a:gd name="connsiteX182" fmla="*/ 96298 w 1126998"/>
                  <a:gd name="connsiteY182" fmla="*/ 515874 h 647128"/>
                  <a:gd name="connsiteX183" fmla="*/ 111919 w 1126998"/>
                  <a:gd name="connsiteY183" fmla="*/ 503301 h 647128"/>
                  <a:gd name="connsiteX184" fmla="*/ 115538 w 1126998"/>
                  <a:gd name="connsiteY184" fmla="*/ 500348 h 647128"/>
                  <a:gd name="connsiteX185" fmla="*/ 129159 w 1126998"/>
                  <a:gd name="connsiteY185" fmla="*/ 489204 h 647128"/>
                  <a:gd name="connsiteX186" fmla="*/ 143066 w 1126998"/>
                  <a:gd name="connsiteY186" fmla="*/ 478250 h 647128"/>
                  <a:gd name="connsiteX187" fmla="*/ 167926 w 1126998"/>
                  <a:gd name="connsiteY187" fmla="*/ 461296 h 647128"/>
                  <a:gd name="connsiteX188" fmla="*/ 181261 w 1126998"/>
                  <a:gd name="connsiteY188" fmla="*/ 455962 h 647128"/>
                  <a:gd name="connsiteX189" fmla="*/ 182023 w 1126998"/>
                  <a:gd name="connsiteY189" fmla="*/ 455581 h 647128"/>
                  <a:gd name="connsiteX190" fmla="*/ 184881 w 1126998"/>
                  <a:gd name="connsiteY190" fmla="*/ 452914 h 647128"/>
                  <a:gd name="connsiteX191" fmla="*/ 187738 w 1126998"/>
                  <a:gd name="connsiteY191" fmla="*/ 450247 h 647128"/>
                  <a:gd name="connsiteX192" fmla="*/ 189738 w 1126998"/>
                  <a:gd name="connsiteY192" fmla="*/ 449009 h 647128"/>
                  <a:gd name="connsiteX193" fmla="*/ 190119 w 1126998"/>
                  <a:gd name="connsiteY193" fmla="*/ 448818 h 647128"/>
                  <a:gd name="connsiteX194" fmla="*/ 192310 w 1126998"/>
                  <a:gd name="connsiteY194" fmla="*/ 448056 h 647128"/>
                  <a:gd name="connsiteX195" fmla="*/ 242888 w 1126998"/>
                  <a:gd name="connsiteY195" fmla="*/ 420529 h 647128"/>
                  <a:gd name="connsiteX196" fmla="*/ 304800 w 1126998"/>
                  <a:gd name="connsiteY196" fmla="*/ 398336 h 647128"/>
                  <a:gd name="connsiteX197" fmla="*/ 311372 w 1126998"/>
                  <a:gd name="connsiteY197" fmla="*/ 394811 h 647128"/>
                  <a:gd name="connsiteX198" fmla="*/ 318231 w 1126998"/>
                  <a:gd name="connsiteY198" fmla="*/ 391859 h 647128"/>
                  <a:gd name="connsiteX199" fmla="*/ 332899 w 1126998"/>
                  <a:gd name="connsiteY199" fmla="*/ 388239 h 647128"/>
                  <a:gd name="connsiteX200" fmla="*/ 337852 w 1126998"/>
                  <a:gd name="connsiteY200" fmla="*/ 387572 h 647128"/>
                  <a:gd name="connsiteX201" fmla="*/ 382143 w 1126998"/>
                  <a:gd name="connsiteY201" fmla="*/ 375285 h 647128"/>
                  <a:gd name="connsiteX202" fmla="*/ 383763 w 1126998"/>
                  <a:gd name="connsiteY202" fmla="*/ 374618 h 647128"/>
                  <a:gd name="connsiteX203" fmla="*/ 391096 w 1126998"/>
                  <a:gd name="connsiteY203" fmla="*/ 372904 h 647128"/>
                  <a:gd name="connsiteX204" fmla="*/ 420719 w 1126998"/>
                  <a:gd name="connsiteY204" fmla="*/ 367665 h 647128"/>
                  <a:gd name="connsiteX205" fmla="*/ 450628 w 1126998"/>
                  <a:gd name="connsiteY205" fmla="*/ 363950 h 647128"/>
                  <a:gd name="connsiteX206" fmla="*/ 480346 w 1126998"/>
                  <a:gd name="connsiteY206" fmla="*/ 359950 h 647128"/>
                  <a:gd name="connsiteX207" fmla="*/ 498920 w 1126998"/>
                  <a:gd name="connsiteY207" fmla="*/ 357092 h 647128"/>
                  <a:gd name="connsiteX208" fmla="*/ 521970 w 1126998"/>
                  <a:gd name="connsiteY208" fmla="*/ 353187 h 647128"/>
                  <a:gd name="connsiteX209" fmla="*/ 539496 w 1126998"/>
                  <a:gd name="connsiteY209" fmla="*/ 350234 h 647128"/>
                  <a:gd name="connsiteX210" fmla="*/ 569309 w 1126998"/>
                  <a:gd name="connsiteY210" fmla="*/ 346234 h 647128"/>
                  <a:gd name="connsiteX211" fmla="*/ 599313 w 1126998"/>
                  <a:gd name="connsiteY211" fmla="*/ 344043 h 647128"/>
                  <a:gd name="connsiteX212" fmla="*/ 607505 w 1126998"/>
                  <a:gd name="connsiteY212" fmla="*/ 343567 h 647128"/>
                  <a:gd name="connsiteX213" fmla="*/ 631317 w 1126998"/>
                  <a:gd name="connsiteY213" fmla="*/ 343757 h 647128"/>
                  <a:gd name="connsiteX214" fmla="*/ 663607 w 1126998"/>
                  <a:gd name="connsiteY214" fmla="*/ 336613 h 647128"/>
                  <a:gd name="connsiteX215" fmla="*/ 689896 w 1126998"/>
                  <a:gd name="connsiteY215" fmla="*/ 331756 h 647128"/>
                  <a:gd name="connsiteX216" fmla="*/ 717232 w 1126998"/>
                  <a:gd name="connsiteY216" fmla="*/ 325755 h 647128"/>
                  <a:gd name="connsiteX217" fmla="*/ 745427 w 1126998"/>
                  <a:gd name="connsiteY217" fmla="*/ 323088 h 647128"/>
                  <a:gd name="connsiteX218" fmla="*/ 758952 w 1126998"/>
                  <a:gd name="connsiteY218" fmla="*/ 319754 h 647128"/>
                  <a:gd name="connsiteX219" fmla="*/ 789051 w 1126998"/>
                  <a:gd name="connsiteY219" fmla="*/ 309943 h 647128"/>
                  <a:gd name="connsiteX220" fmla="*/ 809816 w 1126998"/>
                  <a:gd name="connsiteY220" fmla="*/ 303847 h 647128"/>
                  <a:gd name="connsiteX221" fmla="*/ 835723 w 1126998"/>
                  <a:gd name="connsiteY221" fmla="*/ 293275 h 647128"/>
                  <a:gd name="connsiteX222" fmla="*/ 877634 w 1126998"/>
                  <a:gd name="connsiteY222" fmla="*/ 279273 h 647128"/>
                  <a:gd name="connsiteX223" fmla="*/ 883063 w 1126998"/>
                  <a:gd name="connsiteY223" fmla="*/ 275368 h 647128"/>
                  <a:gd name="connsiteX224" fmla="*/ 905066 w 1126998"/>
                  <a:gd name="connsiteY224" fmla="*/ 261080 h 647128"/>
                  <a:gd name="connsiteX225" fmla="*/ 920210 w 1126998"/>
                  <a:gd name="connsiteY225" fmla="*/ 248888 h 647128"/>
                  <a:gd name="connsiteX226" fmla="*/ 914876 w 1126998"/>
                  <a:gd name="connsiteY226" fmla="*/ 239649 h 647128"/>
                  <a:gd name="connsiteX227" fmla="*/ 926688 w 1126998"/>
                  <a:gd name="connsiteY227" fmla="*/ 233934 h 647128"/>
                  <a:gd name="connsiteX228" fmla="*/ 939070 w 1126998"/>
                  <a:gd name="connsiteY228" fmla="*/ 233648 h 647128"/>
                  <a:gd name="connsiteX229" fmla="*/ 946499 w 1126998"/>
                  <a:gd name="connsiteY229" fmla="*/ 234029 h 647128"/>
                  <a:gd name="connsiteX230" fmla="*/ 956691 w 1126998"/>
                  <a:gd name="connsiteY230" fmla="*/ 232124 h 647128"/>
                  <a:gd name="connsiteX231" fmla="*/ 963168 w 1126998"/>
                  <a:gd name="connsiteY231" fmla="*/ 225171 h 647128"/>
                  <a:gd name="connsiteX232" fmla="*/ 962978 w 1126998"/>
                  <a:gd name="connsiteY232" fmla="*/ 220980 h 647128"/>
                  <a:gd name="connsiteX233" fmla="*/ 980218 w 1126998"/>
                  <a:gd name="connsiteY233" fmla="*/ 214217 h 647128"/>
                  <a:gd name="connsiteX234" fmla="*/ 988409 w 1126998"/>
                  <a:gd name="connsiteY234" fmla="*/ 210503 h 647128"/>
                  <a:gd name="connsiteX235" fmla="*/ 1024890 w 1126998"/>
                  <a:gd name="connsiteY235" fmla="*/ 176117 h 647128"/>
                  <a:gd name="connsiteX236" fmla="*/ 1076897 w 1126998"/>
                  <a:gd name="connsiteY236" fmla="*/ 112967 h 647128"/>
                  <a:gd name="connsiteX237" fmla="*/ 1091851 w 1126998"/>
                  <a:gd name="connsiteY237" fmla="*/ 92202 h 647128"/>
                  <a:gd name="connsiteX238" fmla="*/ 1122616 w 1126998"/>
                  <a:gd name="connsiteY238" fmla="*/ 14573 h 647128"/>
                  <a:gd name="connsiteX239" fmla="*/ 1126236 w 1126998"/>
                  <a:gd name="connsiteY239" fmla="*/ 4763 h 647128"/>
                  <a:gd name="connsiteX240" fmla="*/ 1126617 w 1126998"/>
                  <a:gd name="connsiteY240" fmla="*/ 3143 h 647128"/>
                  <a:gd name="connsiteX241" fmla="*/ 1126807 w 1126998"/>
                  <a:gd name="connsiteY241" fmla="*/ 2286 h 647128"/>
                  <a:gd name="connsiteX242" fmla="*/ 1126903 w 1126998"/>
                  <a:gd name="connsiteY242" fmla="*/ 1429 h 647128"/>
                  <a:gd name="connsiteX243" fmla="*/ 1126998 w 1126998"/>
                  <a:gd name="connsiteY243" fmla="*/ 667 h 647128"/>
                  <a:gd name="connsiteX244" fmla="*/ 1126807 w 1126998"/>
                  <a:gd name="connsiteY244" fmla="*/ 0 h 647128"/>
                  <a:gd name="connsiteX245" fmla="*/ 1126807 w 1126998"/>
                  <a:gd name="connsiteY245" fmla="*/ 0 h 647128"/>
                  <a:gd name="connsiteX246" fmla="*/ 403860 w 1126998"/>
                  <a:gd name="connsiteY246" fmla="*/ 234220 h 647128"/>
                  <a:gd name="connsiteX247" fmla="*/ 379857 w 1126998"/>
                  <a:gd name="connsiteY247" fmla="*/ 236029 h 647128"/>
                  <a:gd name="connsiteX248" fmla="*/ 403860 w 1126998"/>
                  <a:gd name="connsiteY248" fmla="*/ 234220 h 647128"/>
                  <a:gd name="connsiteX249" fmla="*/ 358616 w 1126998"/>
                  <a:gd name="connsiteY249" fmla="*/ 270796 h 647128"/>
                  <a:gd name="connsiteX250" fmla="*/ 341757 w 1126998"/>
                  <a:gd name="connsiteY250" fmla="*/ 273749 h 647128"/>
                  <a:gd name="connsiteX251" fmla="*/ 327374 w 1126998"/>
                  <a:gd name="connsiteY251" fmla="*/ 274987 h 647128"/>
                  <a:gd name="connsiteX252" fmla="*/ 328232 w 1126998"/>
                  <a:gd name="connsiteY252" fmla="*/ 271177 h 647128"/>
                  <a:gd name="connsiteX253" fmla="*/ 338995 w 1126998"/>
                  <a:gd name="connsiteY253" fmla="*/ 263462 h 647128"/>
                  <a:gd name="connsiteX254" fmla="*/ 355473 w 1126998"/>
                  <a:gd name="connsiteY254" fmla="*/ 251460 h 647128"/>
                  <a:gd name="connsiteX255" fmla="*/ 355949 w 1126998"/>
                  <a:gd name="connsiteY255" fmla="*/ 250888 h 647128"/>
                  <a:gd name="connsiteX256" fmla="*/ 356235 w 1126998"/>
                  <a:gd name="connsiteY256" fmla="*/ 250698 h 647128"/>
                  <a:gd name="connsiteX257" fmla="*/ 358997 w 1126998"/>
                  <a:gd name="connsiteY257" fmla="*/ 249079 h 647128"/>
                  <a:gd name="connsiteX258" fmla="*/ 360616 w 1126998"/>
                  <a:gd name="connsiteY258" fmla="*/ 249269 h 647128"/>
                  <a:gd name="connsiteX259" fmla="*/ 380429 w 1126998"/>
                  <a:gd name="connsiteY259" fmla="*/ 248603 h 647128"/>
                  <a:gd name="connsiteX260" fmla="*/ 393097 w 1126998"/>
                  <a:gd name="connsiteY260" fmla="*/ 244602 h 647128"/>
                  <a:gd name="connsiteX261" fmla="*/ 400145 w 1126998"/>
                  <a:gd name="connsiteY261" fmla="*/ 250031 h 647128"/>
                  <a:gd name="connsiteX262" fmla="*/ 401764 w 1126998"/>
                  <a:gd name="connsiteY262" fmla="*/ 250317 h 647128"/>
                  <a:gd name="connsiteX263" fmla="*/ 399860 w 1126998"/>
                  <a:gd name="connsiteY263" fmla="*/ 253651 h 647128"/>
                  <a:gd name="connsiteX264" fmla="*/ 395097 w 1126998"/>
                  <a:gd name="connsiteY264" fmla="*/ 256032 h 647128"/>
                  <a:gd name="connsiteX265" fmla="*/ 395192 w 1126998"/>
                  <a:gd name="connsiteY265" fmla="*/ 255746 h 647128"/>
                  <a:gd name="connsiteX266" fmla="*/ 385953 w 1126998"/>
                  <a:gd name="connsiteY266" fmla="*/ 257842 h 647128"/>
                  <a:gd name="connsiteX267" fmla="*/ 360236 w 1126998"/>
                  <a:gd name="connsiteY267" fmla="*/ 265938 h 647128"/>
                  <a:gd name="connsiteX268" fmla="*/ 358616 w 1126998"/>
                  <a:gd name="connsiteY268" fmla="*/ 270796 h 647128"/>
                  <a:gd name="connsiteX269" fmla="*/ 409290 w 1126998"/>
                  <a:gd name="connsiteY269" fmla="*/ 267081 h 647128"/>
                  <a:gd name="connsiteX270" fmla="*/ 406051 w 1126998"/>
                  <a:gd name="connsiteY270" fmla="*/ 271177 h 647128"/>
                  <a:gd name="connsiteX271" fmla="*/ 397383 w 1126998"/>
                  <a:gd name="connsiteY271" fmla="*/ 265557 h 647128"/>
                  <a:gd name="connsiteX272" fmla="*/ 409290 w 1126998"/>
                  <a:gd name="connsiteY272" fmla="*/ 267081 h 647128"/>
                  <a:gd name="connsiteX273" fmla="*/ 397383 w 1126998"/>
                  <a:gd name="connsiteY273" fmla="*/ 265557 h 647128"/>
                  <a:gd name="connsiteX274" fmla="*/ 396526 w 1126998"/>
                  <a:gd name="connsiteY274" fmla="*/ 272034 h 647128"/>
                  <a:gd name="connsiteX275" fmla="*/ 377857 w 1126998"/>
                  <a:gd name="connsiteY275" fmla="*/ 279559 h 647128"/>
                  <a:gd name="connsiteX276" fmla="*/ 379476 w 1126998"/>
                  <a:gd name="connsiteY276" fmla="*/ 272225 h 647128"/>
                  <a:gd name="connsiteX277" fmla="*/ 390811 w 1126998"/>
                  <a:gd name="connsiteY277" fmla="*/ 264033 h 647128"/>
                  <a:gd name="connsiteX278" fmla="*/ 397383 w 1126998"/>
                  <a:gd name="connsiteY278" fmla="*/ 265557 h 647128"/>
                  <a:gd name="connsiteX279" fmla="*/ 372523 w 1126998"/>
                  <a:gd name="connsiteY279" fmla="*/ 297371 h 647128"/>
                  <a:gd name="connsiteX280" fmla="*/ 410337 w 1126998"/>
                  <a:gd name="connsiteY280" fmla="*/ 291084 h 647128"/>
                  <a:gd name="connsiteX281" fmla="*/ 372523 w 1126998"/>
                  <a:gd name="connsiteY281" fmla="*/ 297371 h 647128"/>
                  <a:gd name="connsiteX282" fmla="*/ 402336 w 1126998"/>
                  <a:gd name="connsiteY282" fmla="*/ 254222 h 647128"/>
                  <a:gd name="connsiteX283" fmla="*/ 415100 w 1126998"/>
                  <a:gd name="connsiteY283" fmla="*/ 253365 h 647128"/>
                  <a:gd name="connsiteX284" fmla="*/ 402336 w 1126998"/>
                  <a:gd name="connsiteY284" fmla="*/ 254222 h 647128"/>
                  <a:gd name="connsiteX285" fmla="*/ 436912 w 1126998"/>
                  <a:gd name="connsiteY285" fmla="*/ 288226 h 647128"/>
                  <a:gd name="connsiteX286" fmla="*/ 434435 w 1126998"/>
                  <a:gd name="connsiteY286" fmla="*/ 286226 h 647128"/>
                  <a:gd name="connsiteX287" fmla="*/ 435483 w 1126998"/>
                  <a:gd name="connsiteY287" fmla="*/ 285083 h 647128"/>
                  <a:gd name="connsiteX288" fmla="*/ 437960 w 1126998"/>
                  <a:gd name="connsiteY288" fmla="*/ 286893 h 647128"/>
                  <a:gd name="connsiteX289" fmla="*/ 436912 w 1126998"/>
                  <a:gd name="connsiteY289" fmla="*/ 288226 h 647128"/>
                  <a:gd name="connsiteX290" fmla="*/ 1024033 w 1126998"/>
                  <a:gd name="connsiteY290" fmla="*/ 122872 h 647128"/>
                  <a:gd name="connsiteX291" fmla="*/ 1024128 w 1126998"/>
                  <a:gd name="connsiteY291" fmla="*/ 127540 h 647128"/>
                  <a:gd name="connsiteX292" fmla="*/ 1023081 w 1126998"/>
                  <a:gd name="connsiteY292" fmla="*/ 123825 h 647128"/>
                  <a:gd name="connsiteX293" fmla="*/ 1024033 w 1126998"/>
                  <a:gd name="connsiteY293" fmla="*/ 122872 h 647128"/>
                  <a:gd name="connsiteX294" fmla="*/ 1003935 w 1126998"/>
                  <a:gd name="connsiteY294" fmla="*/ 110300 h 647128"/>
                  <a:gd name="connsiteX295" fmla="*/ 1006793 w 1126998"/>
                  <a:gd name="connsiteY295" fmla="*/ 112681 h 647128"/>
                  <a:gd name="connsiteX296" fmla="*/ 1004031 w 1126998"/>
                  <a:gd name="connsiteY296" fmla="*/ 117158 h 647128"/>
                  <a:gd name="connsiteX297" fmla="*/ 1001744 w 1126998"/>
                  <a:gd name="connsiteY297" fmla="*/ 115062 h 647128"/>
                  <a:gd name="connsiteX298" fmla="*/ 1003935 w 1126998"/>
                  <a:gd name="connsiteY298" fmla="*/ 110300 h 647128"/>
                  <a:gd name="connsiteX299" fmla="*/ 983171 w 1126998"/>
                  <a:gd name="connsiteY299" fmla="*/ 124968 h 647128"/>
                  <a:gd name="connsiteX300" fmla="*/ 990981 w 1126998"/>
                  <a:gd name="connsiteY300" fmla="*/ 117348 h 647128"/>
                  <a:gd name="connsiteX301" fmla="*/ 991553 w 1126998"/>
                  <a:gd name="connsiteY301" fmla="*/ 126587 h 647128"/>
                  <a:gd name="connsiteX302" fmla="*/ 984123 w 1126998"/>
                  <a:gd name="connsiteY302" fmla="*/ 126587 h 647128"/>
                  <a:gd name="connsiteX303" fmla="*/ 981075 w 1126998"/>
                  <a:gd name="connsiteY303" fmla="*/ 129254 h 647128"/>
                  <a:gd name="connsiteX304" fmla="*/ 979837 w 1126998"/>
                  <a:gd name="connsiteY304" fmla="*/ 127825 h 647128"/>
                  <a:gd name="connsiteX305" fmla="*/ 983171 w 1126998"/>
                  <a:gd name="connsiteY305" fmla="*/ 124968 h 647128"/>
                  <a:gd name="connsiteX306" fmla="*/ 959739 w 1126998"/>
                  <a:gd name="connsiteY306" fmla="*/ 138589 h 647128"/>
                  <a:gd name="connsiteX307" fmla="*/ 960311 w 1126998"/>
                  <a:gd name="connsiteY307" fmla="*/ 141542 h 647128"/>
                  <a:gd name="connsiteX308" fmla="*/ 958787 w 1126998"/>
                  <a:gd name="connsiteY308" fmla="*/ 140970 h 647128"/>
                  <a:gd name="connsiteX309" fmla="*/ 958310 w 1126998"/>
                  <a:gd name="connsiteY309" fmla="*/ 139351 h 647128"/>
                  <a:gd name="connsiteX310" fmla="*/ 959739 w 1126998"/>
                  <a:gd name="connsiteY310" fmla="*/ 138589 h 647128"/>
                  <a:gd name="connsiteX311" fmla="*/ 944309 w 1126998"/>
                  <a:gd name="connsiteY311" fmla="*/ 145256 h 647128"/>
                  <a:gd name="connsiteX312" fmla="*/ 946404 w 1126998"/>
                  <a:gd name="connsiteY312" fmla="*/ 147923 h 647128"/>
                  <a:gd name="connsiteX313" fmla="*/ 943737 w 1126998"/>
                  <a:gd name="connsiteY313" fmla="*/ 149542 h 647128"/>
                  <a:gd name="connsiteX314" fmla="*/ 941070 w 1126998"/>
                  <a:gd name="connsiteY314" fmla="*/ 147542 h 647128"/>
                  <a:gd name="connsiteX315" fmla="*/ 944309 w 1126998"/>
                  <a:gd name="connsiteY315" fmla="*/ 145256 h 647128"/>
                  <a:gd name="connsiteX316" fmla="*/ 896874 w 1126998"/>
                  <a:gd name="connsiteY316" fmla="*/ 160782 h 647128"/>
                  <a:gd name="connsiteX317" fmla="*/ 913448 w 1126998"/>
                  <a:gd name="connsiteY317" fmla="*/ 152400 h 647128"/>
                  <a:gd name="connsiteX318" fmla="*/ 925354 w 1126998"/>
                  <a:gd name="connsiteY318" fmla="*/ 153543 h 647128"/>
                  <a:gd name="connsiteX319" fmla="*/ 892207 w 1126998"/>
                  <a:gd name="connsiteY319" fmla="*/ 164973 h 647128"/>
                  <a:gd name="connsiteX320" fmla="*/ 896874 w 1126998"/>
                  <a:gd name="connsiteY320" fmla="*/ 160782 h 647128"/>
                  <a:gd name="connsiteX321" fmla="*/ 875538 w 1126998"/>
                  <a:gd name="connsiteY321" fmla="*/ 136874 h 647128"/>
                  <a:gd name="connsiteX322" fmla="*/ 880206 w 1126998"/>
                  <a:gd name="connsiteY322" fmla="*/ 138208 h 647128"/>
                  <a:gd name="connsiteX323" fmla="*/ 878110 w 1126998"/>
                  <a:gd name="connsiteY323" fmla="*/ 140779 h 647128"/>
                  <a:gd name="connsiteX324" fmla="*/ 874490 w 1126998"/>
                  <a:gd name="connsiteY324" fmla="*/ 138113 h 647128"/>
                  <a:gd name="connsiteX325" fmla="*/ 875538 w 1126998"/>
                  <a:gd name="connsiteY325" fmla="*/ 136874 h 647128"/>
                  <a:gd name="connsiteX326" fmla="*/ 864584 w 1126998"/>
                  <a:gd name="connsiteY326" fmla="*/ 141446 h 647128"/>
                  <a:gd name="connsiteX327" fmla="*/ 864870 w 1126998"/>
                  <a:gd name="connsiteY327" fmla="*/ 143066 h 647128"/>
                  <a:gd name="connsiteX328" fmla="*/ 863537 w 1126998"/>
                  <a:gd name="connsiteY328" fmla="*/ 143542 h 647128"/>
                  <a:gd name="connsiteX329" fmla="*/ 863155 w 1126998"/>
                  <a:gd name="connsiteY329" fmla="*/ 140970 h 647128"/>
                  <a:gd name="connsiteX330" fmla="*/ 864584 w 1126998"/>
                  <a:gd name="connsiteY330" fmla="*/ 141446 h 647128"/>
                  <a:gd name="connsiteX331" fmla="*/ 827818 w 1126998"/>
                  <a:gd name="connsiteY331" fmla="*/ 146590 h 647128"/>
                  <a:gd name="connsiteX332" fmla="*/ 828199 w 1126998"/>
                  <a:gd name="connsiteY332" fmla="*/ 148018 h 647128"/>
                  <a:gd name="connsiteX333" fmla="*/ 827056 w 1126998"/>
                  <a:gd name="connsiteY333" fmla="*/ 148780 h 647128"/>
                  <a:gd name="connsiteX334" fmla="*/ 826484 w 1126998"/>
                  <a:gd name="connsiteY334" fmla="*/ 146113 h 647128"/>
                  <a:gd name="connsiteX335" fmla="*/ 827818 w 1126998"/>
                  <a:gd name="connsiteY335" fmla="*/ 146590 h 647128"/>
                  <a:gd name="connsiteX336" fmla="*/ 784574 w 1126998"/>
                  <a:gd name="connsiteY336" fmla="*/ 171736 h 647128"/>
                  <a:gd name="connsiteX337" fmla="*/ 801148 w 1126998"/>
                  <a:gd name="connsiteY337" fmla="*/ 171450 h 647128"/>
                  <a:gd name="connsiteX338" fmla="*/ 785146 w 1126998"/>
                  <a:gd name="connsiteY338" fmla="*/ 176117 h 647128"/>
                  <a:gd name="connsiteX339" fmla="*/ 783907 w 1126998"/>
                  <a:gd name="connsiteY339" fmla="*/ 174688 h 647128"/>
                  <a:gd name="connsiteX340" fmla="*/ 784574 w 1126998"/>
                  <a:gd name="connsiteY340" fmla="*/ 171736 h 647128"/>
                  <a:gd name="connsiteX341" fmla="*/ 762095 w 1126998"/>
                  <a:gd name="connsiteY341" fmla="*/ 175546 h 647128"/>
                  <a:gd name="connsiteX342" fmla="*/ 762191 w 1126998"/>
                  <a:gd name="connsiteY342" fmla="*/ 179642 h 647128"/>
                  <a:gd name="connsiteX343" fmla="*/ 740664 w 1126998"/>
                  <a:gd name="connsiteY343" fmla="*/ 174593 h 647128"/>
                  <a:gd name="connsiteX344" fmla="*/ 762095 w 1126998"/>
                  <a:gd name="connsiteY344" fmla="*/ 175546 h 647128"/>
                  <a:gd name="connsiteX345" fmla="*/ 740569 w 1126998"/>
                  <a:gd name="connsiteY345" fmla="*/ 174688 h 647128"/>
                  <a:gd name="connsiteX346" fmla="*/ 725519 w 1126998"/>
                  <a:gd name="connsiteY346" fmla="*/ 180022 h 647128"/>
                  <a:gd name="connsiteX347" fmla="*/ 740569 w 1126998"/>
                  <a:gd name="connsiteY347" fmla="*/ 174688 h 647128"/>
                  <a:gd name="connsiteX348" fmla="*/ 700850 w 1126998"/>
                  <a:gd name="connsiteY348" fmla="*/ 183642 h 647128"/>
                  <a:gd name="connsiteX349" fmla="*/ 701135 w 1126998"/>
                  <a:gd name="connsiteY349" fmla="*/ 181356 h 647128"/>
                  <a:gd name="connsiteX350" fmla="*/ 718090 w 1126998"/>
                  <a:gd name="connsiteY350" fmla="*/ 179451 h 647128"/>
                  <a:gd name="connsiteX351" fmla="*/ 700850 w 1126998"/>
                  <a:gd name="connsiteY351" fmla="*/ 183642 h 647128"/>
                  <a:gd name="connsiteX352" fmla="*/ 684943 w 1126998"/>
                  <a:gd name="connsiteY352" fmla="*/ 184690 h 647128"/>
                  <a:gd name="connsiteX353" fmla="*/ 700850 w 1126998"/>
                  <a:gd name="connsiteY353" fmla="*/ 183642 h 647128"/>
                  <a:gd name="connsiteX354" fmla="*/ 683133 w 1126998"/>
                  <a:gd name="connsiteY354" fmla="*/ 162020 h 647128"/>
                  <a:gd name="connsiteX355" fmla="*/ 682943 w 1126998"/>
                  <a:gd name="connsiteY355" fmla="*/ 163735 h 647128"/>
                  <a:gd name="connsiteX356" fmla="*/ 681704 w 1126998"/>
                  <a:gd name="connsiteY356" fmla="*/ 162401 h 647128"/>
                  <a:gd name="connsiteX357" fmla="*/ 683133 w 1126998"/>
                  <a:gd name="connsiteY357" fmla="*/ 162020 h 647128"/>
                  <a:gd name="connsiteX358" fmla="*/ 676275 w 1126998"/>
                  <a:gd name="connsiteY358" fmla="*/ 184499 h 647128"/>
                  <a:gd name="connsiteX359" fmla="*/ 678847 w 1126998"/>
                  <a:gd name="connsiteY359" fmla="*/ 185738 h 647128"/>
                  <a:gd name="connsiteX360" fmla="*/ 677513 w 1126998"/>
                  <a:gd name="connsiteY360" fmla="*/ 187833 h 647128"/>
                  <a:gd name="connsiteX361" fmla="*/ 675132 w 1126998"/>
                  <a:gd name="connsiteY361" fmla="*/ 185547 h 647128"/>
                  <a:gd name="connsiteX362" fmla="*/ 676275 w 1126998"/>
                  <a:gd name="connsiteY362" fmla="*/ 184499 h 647128"/>
                  <a:gd name="connsiteX363" fmla="*/ 674847 w 1126998"/>
                  <a:gd name="connsiteY363" fmla="*/ 197072 h 647128"/>
                  <a:gd name="connsiteX364" fmla="*/ 705136 w 1126998"/>
                  <a:gd name="connsiteY364" fmla="*/ 194120 h 647128"/>
                  <a:gd name="connsiteX365" fmla="*/ 691229 w 1126998"/>
                  <a:gd name="connsiteY365" fmla="*/ 217075 h 647128"/>
                  <a:gd name="connsiteX366" fmla="*/ 691420 w 1126998"/>
                  <a:gd name="connsiteY366" fmla="*/ 206216 h 647128"/>
                  <a:gd name="connsiteX367" fmla="*/ 670846 w 1126998"/>
                  <a:gd name="connsiteY367" fmla="*/ 207359 h 647128"/>
                  <a:gd name="connsiteX368" fmla="*/ 670941 w 1126998"/>
                  <a:gd name="connsiteY368" fmla="*/ 207074 h 647128"/>
                  <a:gd name="connsiteX369" fmla="*/ 664369 w 1126998"/>
                  <a:gd name="connsiteY369" fmla="*/ 203930 h 647128"/>
                  <a:gd name="connsiteX370" fmla="*/ 674847 w 1126998"/>
                  <a:gd name="connsiteY370" fmla="*/ 197072 h 647128"/>
                  <a:gd name="connsiteX371" fmla="*/ 677133 w 1126998"/>
                  <a:gd name="connsiteY371" fmla="*/ 210884 h 647128"/>
                  <a:gd name="connsiteX372" fmla="*/ 675513 w 1126998"/>
                  <a:gd name="connsiteY372" fmla="*/ 214408 h 647128"/>
                  <a:gd name="connsiteX373" fmla="*/ 667798 w 1126998"/>
                  <a:gd name="connsiteY373" fmla="*/ 216503 h 647128"/>
                  <a:gd name="connsiteX374" fmla="*/ 670846 w 1126998"/>
                  <a:gd name="connsiteY374" fmla="*/ 207645 h 647128"/>
                  <a:gd name="connsiteX375" fmla="*/ 673608 w 1126998"/>
                  <a:gd name="connsiteY375" fmla="*/ 207264 h 647128"/>
                  <a:gd name="connsiteX376" fmla="*/ 677133 w 1126998"/>
                  <a:gd name="connsiteY376" fmla="*/ 210884 h 647128"/>
                  <a:gd name="connsiteX377" fmla="*/ 647986 w 1126998"/>
                  <a:gd name="connsiteY377" fmla="*/ 215265 h 647128"/>
                  <a:gd name="connsiteX378" fmla="*/ 636175 w 1126998"/>
                  <a:gd name="connsiteY378" fmla="*/ 219075 h 647128"/>
                  <a:gd name="connsiteX379" fmla="*/ 647986 w 1126998"/>
                  <a:gd name="connsiteY379" fmla="*/ 215265 h 647128"/>
                  <a:gd name="connsiteX380" fmla="*/ 630746 w 1126998"/>
                  <a:gd name="connsiteY380" fmla="*/ 188309 h 647128"/>
                  <a:gd name="connsiteX381" fmla="*/ 635032 w 1126998"/>
                  <a:gd name="connsiteY381" fmla="*/ 189262 h 647128"/>
                  <a:gd name="connsiteX382" fmla="*/ 633794 w 1126998"/>
                  <a:gd name="connsiteY382" fmla="*/ 193167 h 647128"/>
                  <a:gd name="connsiteX383" fmla="*/ 629793 w 1126998"/>
                  <a:gd name="connsiteY383" fmla="*/ 192881 h 647128"/>
                  <a:gd name="connsiteX384" fmla="*/ 630746 w 1126998"/>
                  <a:gd name="connsiteY384" fmla="*/ 188309 h 647128"/>
                  <a:gd name="connsiteX385" fmla="*/ 633317 w 1126998"/>
                  <a:gd name="connsiteY385" fmla="*/ 204978 h 647128"/>
                  <a:gd name="connsiteX386" fmla="*/ 618363 w 1126998"/>
                  <a:gd name="connsiteY386" fmla="*/ 204502 h 647128"/>
                  <a:gd name="connsiteX387" fmla="*/ 633317 w 1126998"/>
                  <a:gd name="connsiteY387" fmla="*/ 204978 h 647128"/>
                  <a:gd name="connsiteX388" fmla="*/ 598361 w 1126998"/>
                  <a:gd name="connsiteY388" fmla="*/ 193929 h 647128"/>
                  <a:gd name="connsiteX389" fmla="*/ 603123 w 1126998"/>
                  <a:gd name="connsiteY389" fmla="*/ 191929 h 647128"/>
                  <a:gd name="connsiteX390" fmla="*/ 591503 w 1126998"/>
                  <a:gd name="connsiteY390" fmla="*/ 202121 h 647128"/>
                  <a:gd name="connsiteX391" fmla="*/ 598361 w 1126998"/>
                  <a:gd name="connsiteY391" fmla="*/ 193929 h 647128"/>
                  <a:gd name="connsiteX392" fmla="*/ 573881 w 1126998"/>
                  <a:gd name="connsiteY392" fmla="*/ 212122 h 647128"/>
                  <a:gd name="connsiteX393" fmla="*/ 589216 w 1126998"/>
                  <a:gd name="connsiteY393" fmla="*/ 210121 h 647128"/>
                  <a:gd name="connsiteX394" fmla="*/ 572929 w 1126998"/>
                  <a:gd name="connsiteY394" fmla="*/ 215646 h 647128"/>
                  <a:gd name="connsiteX395" fmla="*/ 573881 w 1126998"/>
                  <a:gd name="connsiteY395" fmla="*/ 212122 h 647128"/>
                  <a:gd name="connsiteX396" fmla="*/ 572262 w 1126998"/>
                  <a:gd name="connsiteY396" fmla="*/ 215837 h 647128"/>
                  <a:gd name="connsiteX397" fmla="*/ 570072 w 1126998"/>
                  <a:gd name="connsiteY397" fmla="*/ 217742 h 647128"/>
                  <a:gd name="connsiteX398" fmla="*/ 563785 w 1126998"/>
                  <a:gd name="connsiteY398" fmla="*/ 213170 h 647128"/>
                  <a:gd name="connsiteX399" fmla="*/ 572262 w 1126998"/>
                  <a:gd name="connsiteY399" fmla="*/ 215837 h 647128"/>
                  <a:gd name="connsiteX400" fmla="*/ 477488 w 1126998"/>
                  <a:gd name="connsiteY400" fmla="*/ 277368 h 647128"/>
                  <a:gd name="connsiteX401" fmla="*/ 499300 w 1126998"/>
                  <a:gd name="connsiteY401" fmla="*/ 269938 h 647128"/>
                  <a:gd name="connsiteX402" fmla="*/ 477488 w 1126998"/>
                  <a:gd name="connsiteY402" fmla="*/ 277368 h 647128"/>
                  <a:gd name="connsiteX403" fmla="*/ 510730 w 1126998"/>
                  <a:gd name="connsiteY403" fmla="*/ 266033 h 647128"/>
                  <a:gd name="connsiteX404" fmla="*/ 548830 w 1126998"/>
                  <a:gd name="connsiteY404" fmla="*/ 256318 h 647128"/>
                  <a:gd name="connsiteX405" fmla="*/ 510730 w 1126998"/>
                  <a:gd name="connsiteY405" fmla="*/ 266033 h 647128"/>
                  <a:gd name="connsiteX406" fmla="*/ 595884 w 1126998"/>
                  <a:gd name="connsiteY406" fmla="*/ 255937 h 647128"/>
                  <a:gd name="connsiteX407" fmla="*/ 604552 w 1126998"/>
                  <a:gd name="connsiteY407" fmla="*/ 257080 h 647128"/>
                  <a:gd name="connsiteX408" fmla="*/ 595884 w 1126998"/>
                  <a:gd name="connsiteY408" fmla="*/ 255937 h 647128"/>
                  <a:gd name="connsiteX409" fmla="*/ 628174 w 1126998"/>
                  <a:gd name="connsiteY409" fmla="*/ 316421 h 647128"/>
                  <a:gd name="connsiteX410" fmla="*/ 628841 w 1126998"/>
                  <a:gd name="connsiteY410" fmla="*/ 309467 h 647128"/>
                  <a:gd name="connsiteX411" fmla="*/ 637318 w 1126998"/>
                  <a:gd name="connsiteY411" fmla="*/ 308610 h 647128"/>
                  <a:gd name="connsiteX412" fmla="*/ 637699 w 1126998"/>
                  <a:gd name="connsiteY412" fmla="*/ 312706 h 647128"/>
                  <a:gd name="connsiteX413" fmla="*/ 628174 w 1126998"/>
                  <a:gd name="connsiteY413" fmla="*/ 316421 h 647128"/>
                  <a:gd name="connsiteX414" fmla="*/ 604838 w 1126998"/>
                  <a:gd name="connsiteY414" fmla="*/ 278606 h 647128"/>
                  <a:gd name="connsiteX415" fmla="*/ 603409 w 1126998"/>
                  <a:gd name="connsiteY415" fmla="*/ 277844 h 647128"/>
                  <a:gd name="connsiteX416" fmla="*/ 604933 w 1126998"/>
                  <a:gd name="connsiteY416" fmla="*/ 278130 h 647128"/>
                  <a:gd name="connsiteX417" fmla="*/ 605314 w 1126998"/>
                  <a:gd name="connsiteY417" fmla="*/ 274034 h 647128"/>
                  <a:gd name="connsiteX418" fmla="*/ 646652 w 1126998"/>
                  <a:gd name="connsiteY418" fmla="*/ 269272 h 647128"/>
                  <a:gd name="connsiteX419" fmla="*/ 604838 w 1126998"/>
                  <a:gd name="connsiteY419" fmla="*/ 278606 h 647128"/>
                  <a:gd name="connsiteX420" fmla="*/ 657416 w 1126998"/>
                  <a:gd name="connsiteY420" fmla="*/ 265462 h 647128"/>
                  <a:gd name="connsiteX421" fmla="*/ 660178 w 1126998"/>
                  <a:gd name="connsiteY421" fmla="*/ 264795 h 647128"/>
                  <a:gd name="connsiteX422" fmla="*/ 661892 w 1126998"/>
                  <a:gd name="connsiteY422" fmla="*/ 266891 h 647128"/>
                  <a:gd name="connsiteX423" fmla="*/ 659130 w 1126998"/>
                  <a:gd name="connsiteY423" fmla="*/ 267462 h 647128"/>
                  <a:gd name="connsiteX424" fmla="*/ 657416 w 1126998"/>
                  <a:gd name="connsiteY424" fmla="*/ 265462 h 647128"/>
                  <a:gd name="connsiteX425" fmla="*/ 661035 w 1126998"/>
                  <a:gd name="connsiteY425" fmla="*/ 308229 h 647128"/>
                  <a:gd name="connsiteX426" fmla="*/ 670179 w 1126998"/>
                  <a:gd name="connsiteY426" fmla="*/ 304895 h 647128"/>
                  <a:gd name="connsiteX427" fmla="*/ 661035 w 1126998"/>
                  <a:gd name="connsiteY427" fmla="*/ 308229 h 647128"/>
                  <a:gd name="connsiteX428" fmla="*/ 683895 w 1126998"/>
                  <a:gd name="connsiteY428" fmla="*/ 256127 h 647128"/>
                  <a:gd name="connsiteX429" fmla="*/ 680752 w 1126998"/>
                  <a:gd name="connsiteY429" fmla="*/ 248698 h 647128"/>
                  <a:gd name="connsiteX430" fmla="*/ 695040 w 1126998"/>
                  <a:gd name="connsiteY430" fmla="*/ 249079 h 647128"/>
                  <a:gd name="connsiteX431" fmla="*/ 683895 w 1126998"/>
                  <a:gd name="connsiteY431" fmla="*/ 256127 h 647128"/>
                  <a:gd name="connsiteX432" fmla="*/ 707898 w 1126998"/>
                  <a:gd name="connsiteY432" fmla="*/ 306038 h 647128"/>
                  <a:gd name="connsiteX433" fmla="*/ 707041 w 1126998"/>
                  <a:gd name="connsiteY433" fmla="*/ 304324 h 647128"/>
                  <a:gd name="connsiteX434" fmla="*/ 709708 w 1126998"/>
                  <a:gd name="connsiteY434" fmla="*/ 300228 h 647128"/>
                  <a:gd name="connsiteX435" fmla="*/ 711327 w 1126998"/>
                  <a:gd name="connsiteY435" fmla="*/ 302228 h 647128"/>
                  <a:gd name="connsiteX436" fmla="*/ 707898 w 1126998"/>
                  <a:gd name="connsiteY436" fmla="*/ 306038 h 647128"/>
                  <a:gd name="connsiteX437" fmla="*/ 703326 w 1126998"/>
                  <a:gd name="connsiteY437" fmla="*/ 263366 h 647128"/>
                  <a:gd name="connsiteX438" fmla="*/ 716280 w 1126998"/>
                  <a:gd name="connsiteY438" fmla="*/ 264986 h 647128"/>
                  <a:gd name="connsiteX439" fmla="*/ 703326 w 1126998"/>
                  <a:gd name="connsiteY439" fmla="*/ 263366 h 647128"/>
                  <a:gd name="connsiteX440" fmla="*/ 716375 w 1126998"/>
                  <a:gd name="connsiteY440" fmla="*/ 264986 h 647128"/>
                  <a:gd name="connsiteX441" fmla="*/ 726091 w 1126998"/>
                  <a:gd name="connsiteY441" fmla="*/ 258604 h 647128"/>
                  <a:gd name="connsiteX442" fmla="*/ 716375 w 1126998"/>
                  <a:gd name="connsiteY442" fmla="*/ 264986 h 647128"/>
                  <a:gd name="connsiteX443" fmla="*/ 724948 w 1126998"/>
                  <a:gd name="connsiteY443" fmla="*/ 299942 h 647128"/>
                  <a:gd name="connsiteX444" fmla="*/ 724758 w 1126998"/>
                  <a:gd name="connsiteY444" fmla="*/ 297466 h 647128"/>
                  <a:gd name="connsiteX445" fmla="*/ 734473 w 1126998"/>
                  <a:gd name="connsiteY445" fmla="*/ 297942 h 647128"/>
                  <a:gd name="connsiteX446" fmla="*/ 734759 w 1126998"/>
                  <a:gd name="connsiteY446" fmla="*/ 300323 h 647128"/>
                  <a:gd name="connsiteX447" fmla="*/ 724948 w 1126998"/>
                  <a:gd name="connsiteY447" fmla="*/ 299942 h 647128"/>
                  <a:gd name="connsiteX448" fmla="*/ 738950 w 1126998"/>
                  <a:gd name="connsiteY448" fmla="*/ 259747 h 647128"/>
                  <a:gd name="connsiteX449" fmla="*/ 737711 w 1126998"/>
                  <a:gd name="connsiteY449" fmla="*/ 256508 h 647128"/>
                  <a:gd name="connsiteX450" fmla="*/ 744093 w 1126998"/>
                  <a:gd name="connsiteY450" fmla="*/ 251365 h 647128"/>
                  <a:gd name="connsiteX451" fmla="*/ 745998 w 1126998"/>
                  <a:gd name="connsiteY451" fmla="*/ 255651 h 647128"/>
                  <a:gd name="connsiteX452" fmla="*/ 738950 w 1126998"/>
                  <a:gd name="connsiteY452" fmla="*/ 259747 h 647128"/>
                  <a:gd name="connsiteX453" fmla="*/ 745903 w 1126998"/>
                  <a:gd name="connsiteY453" fmla="*/ 267462 h 647128"/>
                  <a:gd name="connsiteX454" fmla="*/ 746760 w 1126998"/>
                  <a:gd name="connsiteY454" fmla="*/ 266986 h 647128"/>
                  <a:gd name="connsiteX455" fmla="*/ 746760 w 1126998"/>
                  <a:gd name="connsiteY455" fmla="*/ 268129 h 647128"/>
                  <a:gd name="connsiteX456" fmla="*/ 745903 w 1126998"/>
                  <a:gd name="connsiteY456" fmla="*/ 267462 h 647128"/>
                  <a:gd name="connsiteX457" fmla="*/ 751237 w 1126998"/>
                  <a:gd name="connsiteY457" fmla="*/ 298323 h 647128"/>
                  <a:gd name="connsiteX458" fmla="*/ 749332 w 1126998"/>
                  <a:gd name="connsiteY458" fmla="*/ 296037 h 647128"/>
                  <a:gd name="connsiteX459" fmla="*/ 750380 w 1126998"/>
                  <a:gd name="connsiteY459" fmla="*/ 294989 h 647128"/>
                  <a:gd name="connsiteX460" fmla="*/ 752856 w 1126998"/>
                  <a:gd name="connsiteY460" fmla="*/ 296609 h 647128"/>
                  <a:gd name="connsiteX461" fmla="*/ 751237 w 1126998"/>
                  <a:gd name="connsiteY461" fmla="*/ 298323 h 647128"/>
                  <a:gd name="connsiteX462" fmla="*/ 782098 w 1126998"/>
                  <a:gd name="connsiteY462" fmla="*/ 253175 h 647128"/>
                  <a:gd name="connsiteX463" fmla="*/ 780860 w 1126998"/>
                  <a:gd name="connsiteY463" fmla="*/ 253365 h 647128"/>
                  <a:gd name="connsiteX464" fmla="*/ 781050 w 1126998"/>
                  <a:gd name="connsiteY464" fmla="*/ 251079 h 647128"/>
                  <a:gd name="connsiteX465" fmla="*/ 782288 w 1126998"/>
                  <a:gd name="connsiteY465" fmla="*/ 251841 h 647128"/>
                  <a:gd name="connsiteX466" fmla="*/ 782098 w 1126998"/>
                  <a:gd name="connsiteY466" fmla="*/ 253175 h 647128"/>
                  <a:gd name="connsiteX467" fmla="*/ 802577 w 1126998"/>
                  <a:gd name="connsiteY467" fmla="*/ 285845 h 647128"/>
                  <a:gd name="connsiteX468" fmla="*/ 802196 w 1126998"/>
                  <a:gd name="connsiteY468" fmla="*/ 283940 h 647128"/>
                  <a:gd name="connsiteX469" fmla="*/ 803434 w 1126998"/>
                  <a:gd name="connsiteY469" fmla="*/ 283274 h 647128"/>
                  <a:gd name="connsiteX470" fmla="*/ 803910 w 1126998"/>
                  <a:gd name="connsiteY470" fmla="*/ 285083 h 647128"/>
                  <a:gd name="connsiteX471" fmla="*/ 802577 w 1126998"/>
                  <a:gd name="connsiteY471" fmla="*/ 285845 h 647128"/>
                  <a:gd name="connsiteX472" fmla="*/ 813435 w 1126998"/>
                  <a:gd name="connsiteY472" fmla="*/ 286607 h 647128"/>
                  <a:gd name="connsiteX473" fmla="*/ 812388 w 1126998"/>
                  <a:gd name="connsiteY473" fmla="*/ 284702 h 647128"/>
                  <a:gd name="connsiteX474" fmla="*/ 815245 w 1126998"/>
                  <a:gd name="connsiteY474" fmla="*/ 283559 h 647128"/>
                  <a:gd name="connsiteX475" fmla="*/ 816197 w 1126998"/>
                  <a:gd name="connsiteY475" fmla="*/ 285559 h 647128"/>
                  <a:gd name="connsiteX476" fmla="*/ 813435 w 1126998"/>
                  <a:gd name="connsiteY476" fmla="*/ 286607 h 647128"/>
                  <a:gd name="connsiteX477" fmla="*/ 820579 w 1126998"/>
                  <a:gd name="connsiteY477" fmla="*/ 256699 h 647128"/>
                  <a:gd name="connsiteX478" fmla="*/ 821055 w 1126998"/>
                  <a:gd name="connsiteY478" fmla="*/ 255270 h 647128"/>
                  <a:gd name="connsiteX479" fmla="*/ 821627 w 1126998"/>
                  <a:gd name="connsiteY479" fmla="*/ 255175 h 647128"/>
                  <a:gd name="connsiteX480" fmla="*/ 820579 w 1126998"/>
                  <a:gd name="connsiteY480" fmla="*/ 256699 h 647128"/>
                  <a:gd name="connsiteX481" fmla="*/ 825055 w 1126998"/>
                  <a:gd name="connsiteY481" fmla="*/ 254984 h 647128"/>
                  <a:gd name="connsiteX482" fmla="*/ 822674 w 1126998"/>
                  <a:gd name="connsiteY482" fmla="*/ 254699 h 647128"/>
                  <a:gd name="connsiteX483" fmla="*/ 823817 w 1126998"/>
                  <a:gd name="connsiteY483" fmla="*/ 252032 h 647128"/>
                  <a:gd name="connsiteX484" fmla="*/ 826294 w 1126998"/>
                  <a:gd name="connsiteY484" fmla="*/ 253841 h 647128"/>
                  <a:gd name="connsiteX485" fmla="*/ 825055 w 1126998"/>
                  <a:gd name="connsiteY485" fmla="*/ 254984 h 647128"/>
                  <a:gd name="connsiteX486" fmla="*/ 833628 w 1126998"/>
                  <a:gd name="connsiteY486" fmla="*/ 278797 h 647128"/>
                  <a:gd name="connsiteX487" fmla="*/ 826580 w 1126998"/>
                  <a:gd name="connsiteY487" fmla="*/ 270891 h 647128"/>
                  <a:gd name="connsiteX488" fmla="*/ 834200 w 1126998"/>
                  <a:gd name="connsiteY488" fmla="*/ 267271 h 647128"/>
                  <a:gd name="connsiteX489" fmla="*/ 833628 w 1126998"/>
                  <a:gd name="connsiteY489" fmla="*/ 278797 h 647128"/>
                  <a:gd name="connsiteX490" fmla="*/ 841439 w 1126998"/>
                  <a:gd name="connsiteY490" fmla="*/ 265462 h 647128"/>
                  <a:gd name="connsiteX491" fmla="*/ 840486 w 1126998"/>
                  <a:gd name="connsiteY491" fmla="*/ 264509 h 647128"/>
                  <a:gd name="connsiteX492" fmla="*/ 841534 w 1126998"/>
                  <a:gd name="connsiteY492" fmla="*/ 264224 h 647128"/>
                  <a:gd name="connsiteX493" fmla="*/ 841439 w 1126998"/>
                  <a:gd name="connsiteY493" fmla="*/ 265462 h 647128"/>
                  <a:gd name="connsiteX494" fmla="*/ 837819 w 1126998"/>
                  <a:gd name="connsiteY494" fmla="*/ 223552 h 647128"/>
                  <a:gd name="connsiteX495" fmla="*/ 846391 w 1126998"/>
                  <a:gd name="connsiteY495" fmla="*/ 224504 h 647128"/>
                  <a:gd name="connsiteX496" fmla="*/ 837819 w 1126998"/>
                  <a:gd name="connsiteY496" fmla="*/ 223552 h 647128"/>
                  <a:gd name="connsiteX497" fmla="*/ 850297 w 1126998"/>
                  <a:gd name="connsiteY497" fmla="*/ 272510 h 647128"/>
                  <a:gd name="connsiteX498" fmla="*/ 849344 w 1126998"/>
                  <a:gd name="connsiteY498" fmla="*/ 270891 h 647128"/>
                  <a:gd name="connsiteX499" fmla="*/ 851725 w 1126998"/>
                  <a:gd name="connsiteY499" fmla="*/ 269748 h 647128"/>
                  <a:gd name="connsiteX500" fmla="*/ 852774 w 1126998"/>
                  <a:gd name="connsiteY500" fmla="*/ 271272 h 647128"/>
                  <a:gd name="connsiteX501" fmla="*/ 850297 w 1126998"/>
                  <a:gd name="connsiteY501" fmla="*/ 272510 h 647128"/>
                  <a:gd name="connsiteX502" fmla="*/ 852488 w 1126998"/>
                  <a:gd name="connsiteY502" fmla="*/ 238030 h 647128"/>
                  <a:gd name="connsiteX503" fmla="*/ 852107 w 1126998"/>
                  <a:gd name="connsiteY503" fmla="*/ 236696 h 647128"/>
                  <a:gd name="connsiteX504" fmla="*/ 853250 w 1126998"/>
                  <a:gd name="connsiteY504" fmla="*/ 236411 h 647128"/>
                  <a:gd name="connsiteX505" fmla="*/ 853726 w 1126998"/>
                  <a:gd name="connsiteY505" fmla="*/ 237649 h 647128"/>
                  <a:gd name="connsiteX506" fmla="*/ 852488 w 1126998"/>
                  <a:gd name="connsiteY506" fmla="*/ 238030 h 647128"/>
                  <a:gd name="connsiteX507" fmla="*/ 881729 w 1126998"/>
                  <a:gd name="connsiteY507" fmla="*/ 209645 h 647128"/>
                  <a:gd name="connsiteX508" fmla="*/ 890683 w 1126998"/>
                  <a:gd name="connsiteY508" fmla="*/ 210884 h 647128"/>
                  <a:gd name="connsiteX509" fmla="*/ 881729 w 1126998"/>
                  <a:gd name="connsiteY509" fmla="*/ 209645 h 647128"/>
                  <a:gd name="connsiteX510" fmla="*/ 895541 w 1126998"/>
                  <a:gd name="connsiteY510" fmla="*/ 252698 h 647128"/>
                  <a:gd name="connsiteX511" fmla="*/ 895445 w 1126998"/>
                  <a:gd name="connsiteY511" fmla="*/ 251460 h 647128"/>
                  <a:gd name="connsiteX512" fmla="*/ 896588 w 1126998"/>
                  <a:gd name="connsiteY512" fmla="*/ 252222 h 647128"/>
                  <a:gd name="connsiteX513" fmla="*/ 895541 w 1126998"/>
                  <a:gd name="connsiteY513" fmla="*/ 252698 h 647128"/>
                  <a:gd name="connsiteX514" fmla="*/ 951166 w 1126998"/>
                  <a:gd name="connsiteY514" fmla="*/ 222409 h 647128"/>
                  <a:gd name="connsiteX515" fmla="*/ 950023 w 1126998"/>
                  <a:gd name="connsiteY515" fmla="*/ 221647 h 647128"/>
                  <a:gd name="connsiteX516" fmla="*/ 951452 w 1126998"/>
                  <a:gd name="connsiteY516" fmla="*/ 219837 h 647128"/>
                  <a:gd name="connsiteX517" fmla="*/ 952310 w 1126998"/>
                  <a:gd name="connsiteY517" fmla="*/ 221551 h 647128"/>
                  <a:gd name="connsiteX518" fmla="*/ 951166 w 1126998"/>
                  <a:gd name="connsiteY518" fmla="*/ 222409 h 647128"/>
                  <a:gd name="connsiteX519" fmla="*/ 951833 w 1126998"/>
                  <a:gd name="connsiteY519" fmla="*/ 175546 h 647128"/>
                  <a:gd name="connsiteX520" fmla="*/ 940594 w 1126998"/>
                  <a:gd name="connsiteY520" fmla="*/ 185547 h 647128"/>
                  <a:gd name="connsiteX521" fmla="*/ 947547 w 1126998"/>
                  <a:gd name="connsiteY521" fmla="*/ 190786 h 647128"/>
                  <a:gd name="connsiteX522" fmla="*/ 932022 w 1126998"/>
                  <a:gd name="connsiteY522" fmla="*/ 196596 h 647128"/>
                  <a:gd name="connsiteX523" fmla="*/ 930688 w 1126998"/>
                  <a:gd name="connsiteY523" fmla="*/ 191834 h 647128"/>
                  <a:gd name="connsiteX524" fmla="*/ 930497 w 1126998"/>
                  <a:gd name="connsiteY524" fmla="*/ 187166 h 647128"/>
                  <a:gd name="connsiteX525" fmla="*/ 911257 w 1126998"/>
                  <a:gd name="connsiteY525" fmla="*/ 195263 h 647128"/>
                  <a:gd name="connsiteX526" fmla="*/ 903732 w 1126998"/>
                  <a:gd name="connsiteY526" fmla="*/ 204121 h 647128"/>
                  <a:gd name="connsiteX527" fmla="*/ 891350 w 1126998"/>
                  <a:gd name="connsiteY527" fmla="*/ 210121 h 647128"/>
                  <a:gd name="connsiteX528" fmla="*/ 891159 w 1126998"/>
                  <a:gd name="connsiteY528" fmla="*/ 210312 h 647128"/>
                  <a:gd name="connsiteX529" fmla="*/ 881634 w 1126998"/>
                  <a:gd name="connsiteY529" fmla="*/ 209074 h 647128"/>
                  <a:gd name="connsiteX530" fmla="*/ 881444 w 1126998"/>
                  <a:gd name="connsiteY530" fmla="*/ 208788 h 647128"/>
                  <a:gd name="connsiteX531" fmla="*/ 875824 w 1126998"/>
                  <a:gd name="connsiteY531" fmla="*/ 215932 h 647128"/>
                  <a:gd name="connsiteX532" fmla="*/ 847058 w 1126998"/>
                  <a:gd name="connsiteY532" fmla="*/ 223838 h 647128"/>
                  <a:gd name="connsiteX533" fmla="*/ 844582 w 1126998"/>
                  <a:gd name="connsiteY533" fmla="*/ 216408 h 647128"/>
                  <a:gd name="connsiteX534" fmla="*/ 837629 w 1126998"/>
                  <a:gd name="connsiteY534" fmla="*/ 222790 h 647128"/>
                  <a:gd name="connsiteX535" fmla="*/ 837438 w 1126998"/>
                  <a:gd name="connsiteY535" fmla="*/ 222504 h 647128"/>
                  <a:gd name="connsiteX536" fmla="*/ 821817 w 1126998"/>
                  <a:gd name="connsiteY536" fmla="*/ 223361 h 647128"/>
                  <a:gd name="connsiteX537" fmla="*/ 817245 w 1126998"/>
                  <a:gd name="connsiteY537" fmla="*/ 232124 h 647128"/>
                  <a:gd name="connsiteX538" fmla="*/ 813435 w 1126998"/>
                  <a:gd name="connsiteY538" fmla="*/ 233553 h 647128"/>
                  <a:gd name="connsiteX539" fmla="*/ 784860 w 1126998"/>
                  <a:gd name="connsiteY539" fmla="*/ 232886 h 647128"/>
                  <a:gd name="connsiteX540" fmla="*/ 792671 w 1126998"/>
                  <a:gd name="connsiteY540" fmla="*/ 237839 h 647128"/>
                  <a:gd name="connsiteX541" fmla="*/ 791623 w 1126998"/>
                  <a:gd name="connsiteY541" fmla="*/ 241078 h 647128"/>
                  <a:gd name="connsiteX542" fmla="*/ 781241 w 1126998"/>
                  <a:gd name="connsiteY542" fmla="*/ 244602 h 647128"/>
                  <a:gd name="connsiteX543" fmla="*/ 761048 w 1126998"/>
                  <a:gd name="connsiteY543" fmla="*/ 245269 h 647128"/>
                  <a:gd name="connsiteX544" fmla="*/ 727234 w 1126998"/>
                  <a:gd name="connsiteY544" fmla="*/ 249936 h 647128"/>
                  <a:gd name="connsiteX545" fmla="*/ 703707 w 1126998"/>
                  <a:gd name="connsiteY545" fmla="*/ 246793 h 647128"/>
                  <a:gd name="connsiteX546" fmla="*/ 731234 w 1126998"/>
                  <a:gd name="connsiteY546" fmla="*/ 242221 h 647128"/>
                  <a:gd name="connsiteX547" fmla="*/ 727329 w 1126998"/>
                  <a:gd name="connsiteY547" fmla="*/ 238411 h 647128"/>
                  <a:gd name="connsiteX548" fmla="*/ 684086 w 1126998"/>
                  <a:gd name="connsiteY548" fmla="*/ 244983 h 647128"/>
                  <a:gd name="connsiteX549" fmla="*/ 680847 w 1126998"/>
                  <a:gd name="connsiteY549" fmla="*/ 248221 h 647128"/>
                  <a:gd name="connsiteX550" fmla="*/ 680847 w 1126998"/>
                  <a:gd name="connsiteY550" fmla="*/ 248221 h 647128"/>
                  <a:gd name="connsiteX551" fmla="*/ 666845 w 1126998"/>
                  <a:gd name="connsiteY551" fmla="*/ 245269 h 647128"/>
                  <a:gd name="connsiteX552" fmla="*/ 662464 w 1126998"/>
                  <a:gd name="connsiteY552" fmla="*/ 249936 h 647128"/>
                  <a:gd name="connsiteX553" fmla="*/ 650748 w 1126998"/>
                  <a:gd name="connsiteY553" fmla="*/ 249746 h 647128"/>
                  <a:gd name="connsiteX554" fmla="*/ 636937 w 1126998"/>
                  <a:gd name="connsiteY554" fmla="*/ 247841 h 647128"/>
                  <a:gd name="connsiteX555" fmla="*/ 605219 w 1126998"/>
                  <a:gd name="connsiteY555" fmla="*/ 256127 h 647128"/>
                  <a:gd name="connsiteX556" fmla="*/ 605124 w 1126998"/>
                  <a:gd name="connsiteY556" fmla="*/ 256318 h 647128"/>
                  <a:gd name="connsiteX557" fmla="*/ 595599 w 1126998"/>
                  <a:gd name="connsiteY557" fmla="*/ 255270 h 647128"/>
                  <a:gd name="connsiteX558" fmla="*/ 595408 w 1126998"/>
                  <a:gd name="connsiteY558" fmla="*/ 255079 h 647128"/>
                  <a:gd name="connsiteX559" fmla="*/ 556070 w 1126998"/>
                  <a:gd name="connsiteY559" fmla="*/ 254984 h 647128"/>
                  <a:gd name="connsiteX560" fmla="*/ 563785 w 1126998"/>
                  <a:gd name="connsiteY560" fmla="*/ 251079 h 647128"/>
                  <a:gd name="connsiteX561" fmla="*/ 638366 w 1126998"/>
                  <a:gd name="connsiteY561" fmla="*/ 238982 h 647128"/>
                  <a:gd name="connsiteX562" fmla="*/ 652558 w 1126998"/>
                  <a:gd name="connsiteY562" fmla="*/ 238316 h 647128"/>
                  <a:gd name="connsiteX563" fmla="*/ 663512 w 1126998"/>
                  <a:gd name="connsiteY563" fmla="*/ 237554 h 647128"/>
                  <a:gd name="connsiteX564" fmla="*/ 691229 w 1126998"/>
                  <a:gd name="connsiteY564" fmla="*/ 232315 h 647128"/>
                  <a:gd name="connsiteX565" fmla="*/ 726567 w 1126998"/>
                  <a:gd name="connsiteY565" fmla="*/ 217646 h 647128"/>
                  <a:gd name="connsiteX566" fmla="*/ 731139 w 1126998"/>
                  <a:gd name="connsiteY566" fmla="*/ 226314 h 647128"/>
                  <a:gd name="connsiteX567" fmla="*/ 749998 w 1126998"/>
                  <a:gd name="connsiteY567" fmla="*/ 224504 h 647128"/>
                  <a:gd name="connsiteX568" fmla="*/ 749713 w 1126998"/>
                  <a:gd name="connsiteY568" fmla="*/ 214217 h 647128"/>
                  <a:gd name="connsiteX569" fmla="*/ 749808 w 1126998"/>
                  <a:gd name="connsiteY569" fmla="*/ 214217 h 647128"/>
                  <a:gd name="connsiteX570" fmla="*/ 750189 w 1126998"/>
                  <a:gd name="connsiteY570" fmla="*/ 224600 h 647128"/>
                  <a:gd name="connsiteX571" fmla="*/ 781336 w 1126998"/>
                  <a:gd name="connsiteY571" fmla="*/ 221456 h 647128"/>
                  <a:gd name="connsiteX572" fmla="*/ 766858 w 1126998"/>
                  <a:gd name="connsiteY572" fmla="*/ 205168 h 647128"/>
                  <a:gd name="connsiteX573" fmla="*/ 754285 w 1126998"/>
                  <a:gd name="connsiteY573" fmla="*/ 204216 h 647128"/>
                  <a:gd name="connsiteX574" fmla="*/ 766286 w 1126998"/>
                  <a:gd name="connsiteY574" fmla="*/ 204121 h 647128"/>
                  <a:gd name="connsiteX575" fmla="*/ 762953 w 1126998"/>
                  <a:gd name="connsiteY575" fmla="*/ 196310 h 647128"/>
                  <a:gd name="connsiteX576" fmla="*/ 750761 w 1126998"/>
                  <a:gd name="connsiteY576" fmla="*/ 195739 h 647128"/>
                  <a:gd name="connsiteX577" fmla="*/ 737711 w 1126998"/>
                  <a:gd name="connsiteY577" fmla="*/ 200692 h 647128"/>
                  <a:gd name="connsiteX578" fmla="*/ 733806 w 1126998"/>
                  <a:gd name="connsiteY578" fmla="*/ 205645 h 647128"/>
                  <a:gd name="connsiteX579" fmla="*/ 713994 w 1126998"/>
                  <a:gd name="connsiteY579" fmla="*/ 213265 h 647128"/>
                  <a:gd name="connsiteX580" fmla="*/ 725805 w 1126998"/>
                  <a:gd name="connsiteY580" fmla="*/ 199358 h 647128"/>
                  <a:gd name="connsiteX581" fmla="*/ 709994 w 1126998"/>
                  <a:gd name="connsiteY581" fmla="*/ 200596 h 647128"/>
                  <a:gd name="connsiteX582" fmla="*/ 713041 w 1126998"/>
                  <a:gd name="connsiteY582" fmla="*/ 190881 h 647128"/>
                  <a:gd name="connsiteX583" fmla="*/ 736282 w 1126998"/>
                  <a:gd name="connsiteY583" fmla="*/ 190500 h 647128"/>
                  <a:gd name="connsiteX584" fmla="*/ 760286 w 1126998"/>
                  <a:gd name="connsiteY584" fmla="*/ 184499 h 647128"/>
                  <a:gd name="connsiteX585" fmla="*/ 762762 w 1126998"/>
                  <a:gd name="connsiteY585" fmla="*/ 179642 h 647128"/>
                  <a:gd name="connsiteX586" fmla="*/ 765524 w 1126998"/>
                  <a:gd name="connsiteY586" fmla="*/ 177641 h 647128"/>
                  <a:gd name="connsiteX587" fmla="*/ 762858 w 1126998"/>
                  <a:gd name="connsiteY587" fmla="*/ 175260 h 647128"/>
                  <a:gd name="connsiteX588" fmla="*/ 770287 w 1126998"/>
                  <a:gd name="connsiteY588" fmla="*/ 170307 h 647128"/>
                  <a:gd name="connsiteX589" fmla="*/ 772954 w 1126998"/>
                  <a:gd name="connsiteY589" fmla="*/ 184690 h 647128"/>
                  <a:gd name="connsiteX590" fmla="*/ 872680 w 1126998"/>
                  <a:gd name="connsiteY590" fmla="*/ 170212 h 647128"/>
                  <a:gd name="connsiteX591" fmla="*/ 869538 w 1126998"/>
                  <a:gd name="connsiteY591" fmla="*/ 175355 h 647128"/>
                  <a:gd name="connsiteX592" fmla="*/ 863822 w 1126998"/>
                  <a:gd name="connsiteY592" fmla="*/ 178022 h 647128"/>
                  <a:gd name="connsiteX593" fmla="*/ 827341 w 1126998"/>
                  <a:gd name="connsiteY593" fmla="*/ 186976 h 647128"/>
                  <a:gd name="connsiteX594" fmla="*/ 799529 w 1126998"/>
                  <a:gd name="connsiteY594" fmla="*/ 190309 h 647128"/>
                  <a:gd name="connsiteX595" fmla="*/ 790670 w 1126998"/>
                  <a:gd name="connsiteY595" fmla="*/ 192976 h 647128"/>
                  <a:gd name="connsiteX596" fmla="*/ 789527 w 1126998"/>
                  <a:gd name="connsiteY596" fmla="*/ 198215 h 647128"/>
                  <a:gd name="connsiteX597" fmla="*/ 798862 w 1126998"/>
                  <a:gd name="connsiteY597" fmla="*/ 202025 h 647128"/>
                  <a:gd name="connsiteX598" fmla="*/ 788098 w 1126998"/>
                  <a:gd name="connsiteY598" fmla="*/ 220218 h 647128"/>
                  <a:gd name="connsiteX599" fmla="*/ 822389 w 1126998"/>
                  <a:gd name="connsiteY599" fmla="*/ 215265 h 647128"/>
                  <a:gd name="connsiteX600" fmla="*/ 875252 w 1126998"/>
                  <a:gd name="connsiteY600" fmla="*/ 200406 h 647128"/>
                  <a:gd name="connsiteX601" fmla="*/ 939737 w 1126998"/>
                  <a:gd name="connsiteY601" fmla="*/ 174308 h 647128"/>
                  <a:gd name="connsiteX602" fmla="*/ 951072 w 1126998"/>
                  <a:gd name="connsiteY602" fmla="*/ 168021 h 647128"/>
                  <a:gd name="connsiteX603" fmla="*/ 967740 w 1126998"/>
                  <a:gd name="connsiteY603" fmla="*/ 162496 h 647128"/>
                  <a:gd name="connsiteX604" fmla="*/ 951833 w 1126998"/>
                  <a:gd name="connsiteY604" fmla="*/ 175546 h 647128"/>
                  <a:gd name="connsiteX605" fmla="*/ 750665 w 1126998"/>
                  <a:gd name="connsiteY605" fmla="*/ 214503 h 647128"/>
                  <a:gd name="connsiteX606" fmla="*/ 753618 w 1126998"/>
                  <a:gd name="connsiteY606" fmla="*/ 214789 h 647128"/>
                  <a:gd name="connsiteX607" fmla="*/ 752666 w 1126998"/>
                  <a:gd name="connsiteY607" fmla="*/ 215741 h 647128"/>
                  <a:gd name="connsiteX608" fmla="*/ 750665 w 1126998"/>
                  <a:gd name="connsiteY608" fmla="*/ 214503 h 647128"/>
                  <a:gd name="connsiteX609" fmla="*/ 860107 w 1126998"/>
                  <a:gd name="connsiteY609" fmla="*/ 199072 h 647128"/>
                  <a:gd name="connsiteX610" fmla="*/ 854964 w 1126998"/>
                  <a:gd name="connsiteY610" fmla="*/ 200787 h 647128"/>
                  <a:gd name="connsiteX611" fmla="*/ 853440 w 1126998"/>
                  <a:gd name="connsiteY611" fmla="*/ 198120 h 647128"/>
                  <a:gd name="connsiteX612" fmla="*/ 854393 w 1126998"/>
                  <a:gd name="connsiteY612" fmla="*/ 196977 h 647128"/>
                  <a:gd name="connsiteX613" fmla="*/ 860107 w 1126998"/>
                  <a:gd name="connsiteY613" fmla="*/ 199072 h 647128"/>
                  <a:gd name="connsiteX614" fmla="*/ 828104 w 1126998"/>
                  <a:gd name="connsiteY614" fmla="*/ 205359 h 647128"/>
                  <a:gd name="connsiteX615" fmla="*/ 826770 w 1126998"/>
                  <a:gd name="connsiteY615" fmla="*/ 205835 h 647128"/>
                  <a:gd name="connsiteX616" fmla="*/ 826865 w 1126998"/>
                  <a:gd name="connsiteY616" fmla="*/ 204311 h 647128"/>
                  <a:gd name="connsiteX617" fmla="*/ 828104 w 1126998"/>
                  <a:gd name="connsiteY617" fmla="*/ 205359 h 647128"/>
                  <a:gd name="connsiteX618" fmla="*/ 806863 w 1126998"/>
                  <a:gd name="connsiteY618" fmla="*/ 200596 h 647128"/>
                  <a:gd name="connsiteX619" fmla="*/ 806672 w 1126998"/>
                  <a:gd name="connsiteY619" fmla="*/ 202216 h 647128"/>
                  <a:gd name="connsiteX620" fmla="*/ 805625 w 1126998"/>
                  <a:gd name="connsiteY620" fmla="*/ 201644 h 647128"/>
                  <a:gd name="connsiteX621" fmla="*/ 805910 w 1126998"/>
                  <a:gd name="connsiteY621" fmla="*/ 199930 h 647128"/>
                  <a:gd name="connsiteX622" fmla="*/ 806863 w 1126998"/>
                  <a:gd name="connsiteY622" fmla="*/ 200596 h 647128"/>
                  <a:gd name="connsiteX623" fmla="*/ 977170 w 1126998"/>
                  <a:gd name="connsiteY623" fmla="*/ 161925 h 647128"/>
                  <a:gd name="connsiteX624" fmla="*/ 968979 w 1126998"/>
                  <a:gd name="connsiteY624" fmla="*/ 161925 h 647128"/>
                  <a:gd name="connsiteX625" fmla="*/ 977170 w 1126998"/>
                  <a:gd name="connsiteY625" fmla="*/ 161925 h 647128"/>
                  <a:gd name="connsiteX626" fmla="*/ 975550 w 1126998"/>
                  <a:gd name="connsiteY626" fmla="*/ 194405 h 647128"/>
                  <a:gd name="connsiteX627" fmla="*/ 979647 w 1126998"/>
                  <a:gd name="connsiteY627" fmla="*/ 189452 h 647128"/>
                  <a:gd name="connsiteX628" fmla="*/ 981742 w 1126998"/>
                  <a:gd name="connsiteY628" fmla="*/ 191453 h 647128"/>
                  <a:gd name="connsiteX629" fmla="*/ 980408 w 1126998"/>
                  <a:gd name="connsiteY629" fmla="*/ 194596 h 647128"/>
                  <a:gd name="connsiteX630" fmla="*/ 980694 w 1126998"/>
                  <a:gd name="connsiteY630" fmla="*/ 194310 h 647128"/>
                  <a:gd name="connsiteX631" fmla="*/ 975550 w 1126998"/>
                  <a:gd name="connsiteY631" fmla="*/ 194405 h 647128"/>
                  <a:gd name="connsiteX632" fmla="*/ 982885 w 1126998"/>
                  <a:gd name="connsiteY632" fmla="*/ 200216 h 647128"/>
                  <a:gd name="connsiteX633" fmla="*/ 980790 w 1126998"/>
                  <a:gd name="connsiteY633" fmla="*/ 194120 h 647128"/>
                  <a:gd name="connsiteX634" fmla="*/ 984981 w 1126998"/>
                  <a:gd name="connsiteY634" fmla="*/ 196215 h 647128"/>
                  <a:gd name="connsiteX635" fmla="*/ 982885 w 1126998"/>
                  <a:gd name="connsiteY635" fmla="*/ 200216 h 647128"/>
                  <a:gd name="connsiteX636" fmla="*/ 1007840 w 1126998"/>
                  <a:gd name="connsiteY636" fmla="*/ 139827 h 647128"/>
                  <a:gd name="connsiteX637" fmla="*/ 990124 w 1126998"/>
                  <a:gd name="connsiteY637" fmla="*/ 155353 h 647128"/>
                  <a:gd name="connsiteX638" fmla="*/ 982789 w 1126998"/>
                  <a:gd name="connsiteY638" fmla="*/ 156210 h 647128"/>
                  <a:gd name="connsiteX639" fmla="*/ 977265 w 1126998"/>
                  <a:gd name="connsiteY639" fmla="*/ 161925 h 647128"/>
                  <a:gd name="connsiteX640" fmla="*/ 976599 w 1126998"/>
                  <a:gd name="connsiteY640" fmla="*/ 154876 h 647128"/>
                  <a:gd name="connsiteX641" fmla="*/ 1007079 w 1126998"/>
                  <a:gd name="connsiteY641" fmla="*/ 131445 h 647128"/>
                  <a:gd name="connsiteX642" fmla="*/ 1008031 w 1126998"/>
                  <a:gd name="connsiteY642" fmla="*/ 131731 h 647128"/>
                  <a:gd name="connsiteX643" fmla="*/ 1007079 w 1126998"/>
                  <a:gd name="connsiteY643" fmla="*/ 131540 h 647128"/>
                  <a:gd name="connsiteX644" fmla="*/ 1007840 w 1126998"/>
                  <a:gd name="connsiteY644" fmla="*/ 139827 h 647128"/>
                  <a:gd name="connsiteX645" fmla="*/ 1024033 w 1126998"/>
                  <a:gd name="connsiteY645" fmla="*/ 127921 h 647128"/>
                  <a:gd name="connsiteX646" fmla="*/ 1013174 w 1126998"/>
                  <a:gd name="connsiteY646" fmla="*/ 128207 h 647128"/>
                  <a:gd name="connsiteX647" fmla="*/ 1012413 w 1126998"/>
                  <a:gd name="connsiteY647" fmla="*/ 132302 h 647128"/>
                  <a:gd name="connsiteX648" fmla="*/ 1009269 w 1126998"/>
                  <a:gd name="connsiteY648" fmla="*/ 132017 h 647128"/>
                  <a:gd name="connsiteX649" fmla="*/ 1013079 w 1126998"/>
                  <a:gd name="connsiteY649" fmla="*/ 128016 h 647128"/>
                  <a:gd name="connsiteX650" fmla="*/ 1024033 w 1126998"/>
                  <a:gd name="connsiteY650" fmla="*/ 127921 h 647128"/>
                  <a:gd name="connsiteX651" fmla="*/ 1024033 w 1126998"/>
                  <a:gd name="connsiteY651" fmla="*/ 127921 h 647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</a:cxnLst>
                <a:rect l="l" t="t" r="r" b="b"/>
                <a:pathLst>
                  <a:path w="1126998" h="647128">
                    <a:moveTo>
                      <a:pt x="1126807" y="0"/>
                    </a:moveTo>
                    <a:lnTo>
                      <a:pt x="1126617" y="381"/>
                    </a:lnTo>
                    <a:lnTo>
                      <a:pt x="1126427" y="762"/>
                    </a:lnTo>
                    <a:lnTo>
                      <a:pt x="1126331" y="1048"/>
                    </a:lnTo>
                    <a:cubicBezTo>
                      <a:pt x="1126236" y="1238"/>
                      <a:pt x="1126236" y="1333"/>
                      <a:pt x="1126141" y="1524"/>
                    </a:cubicBezTo>
                    <a:cubicBezTo>
                      <a:pt x="1126046" y="1810"/>
                      <a:pt x="1125855" y="2096"/>
                      <a:pt x="1125664" y="2381"/>
                    </a:cubicBezTo>
                    <a:cubicBezTo>
                      <a:pt x="1125379" y="2858"/>
                      <a:pt x="1125093" y="3238"/>
                      <a:pt x="1124903" y="3715"/>
                    </a:cubicBezTo>
                    <a:cubicBezTo>
                      <a:pt x="1124712" y="4000"/>
                      <a:pt x="1124522" y="4382"/>
                      <a:pt x="1124331" y="4667"/>
                    </a:cubicBezTo>
                    <a:cubicBezTo>
                      <a:pt x="1124141" y="5048"/>
                      <a:pt x="1123855" y="5429"/>
                      <a:pt x="1123665" y="5810"/>
                    </a:cubicBezTo>
                    <a:cubicBezTo>
                      <a:pt x="1123474" y="6096"/>
                      <a:pt x="1123283" y="6477"/>
                      <a:pt x="1123093" y="6763"/>
                    </a:cubicBezTo>
                    <a:cubicBezTo>
                      <a:pt x="1122616" y="7525"/>
                      <a:pt x="1122045" y="8382"/>
                      <a:pt x="1121569" y="9144"/>
                    </a:cubicBezTo>
                    <a:cubicBezTo>
                      <a:pt x="1120997" y="10096"/>
                      <a:pt x="1120331" y="11049"/>
                      <a:pt x="1119759" y="11906"/>
                    </a:cubicBezTo>
                    <a:cubicBezTo>
                      <a:pt x="1119092" y="12954"/>
                      <a:pt x="1118425" y="13907"/>
                      <a:pt x="1117664" y="14954"/>
                    </a:cubicBezTo>
                    <a:cubicBezTo>
                      <a:pt x="1117282" y="15430"/>
                      <a:pt x="1116902" y="16002"/>
                      <a:pt x="1116521" y="16478"/>
                    </a:cubicBezTo>
                    <a:cubicBezTo>
                      <a:pt x="1116044" y="17145"/>
                      <a:pt x="1115663" y="17717"/>
                      <a:pt x="1115187" y="18288"/>
                    </a:cubicBezTo>
                    <a:cubicBezTo>
                      <a:pt x="1114140" y="19717"/>
                      <a:pt x="1113091" y="21050"/>
                      <a:pt x="1112044" y="22384"/>
                    </a:cubicBezTo>
                    <a:cubicBezTo>
                      <a:pt x="1111758" y="22765"/>
                      <a:pt x="1111472" y="23050"/>
                      <a:pt x="1111282" y="23432"/>
                    </a:cubicBezTo>
                    <a:cubicBezTo>
                      <a:pt x="1110520" y="24384"/>
                      <a:pt x="1109853" y="25241"/>
                      <a:pt x="1109091" y="26194"/>
                    </a:cubicBezTo>
                    <a:cubicBezTo>
                      <a:pt x="1108234" y="27242"/>
                      <a:pt x="1107281" y="28384"/>
                      <a:pt x="1106424" y="29432"/>
                    </a:cubicBezTo>
                    <a:cubicBezTo>
                      <a:pt x="1106138" y="29813"/>
                      <a:pt x="1105758" y="30194"/>
                      <a:pt x="1105472" y="30575"/>
                    </a:cubicBezTo>
                    <a:cubicBezTo>
                      <a:pt x="1104805" y="31433"/>
                      <a:pt x="1104043" y="32195"/>
                      <a:pt x="1103376" y="33052"/>
                    </a:cubicBezTo>
                    <a:cubicBezTo>
                      <a:pt x="1102519" y="34100"/>
                      <a:pt x="1101662" y="35052"/>
                      <a:pt x="1100709" y="36100"/>
                    </a:cubicBezTo>
                    <a:cubicBezTo>
                      <a:pt x="1099947" y="36957"/>
                      <a:pt x="1099281" y="37814"/>
                      <a:pt x="1098518" y="38671"/>
                    </a:cubicBezTo>
                    <a:cubicBezTo>
                      <a:pt x="1097852" y="39433"/>
                      <a:pt x="1097089" y="40291"/>
                      <a:pt x="1096423" y="41053"/>
                    </a:cubicBezTo>
                    <a:cubicBezTo>
                      <a:pt x="1095947" y="41529"/>
                      <a:pt x="1095566" y="42100"/>
                      <a:pt x="1095090" y="42577"/>
                    </a:cubicBezTo>
                    <a:cubicBezTo>
                      <a:pt x="1094518" y="43243"/>
                      <a:pt x="1093947" y="43910"/>
                      <a:pt x="1093470" y="44482"/>
                    </a:cubicBezTo>
                    <a:cubicBezTo>
                      <a:pt x="1092804" y="45244"/>
                      <a:pt x="1092137" y="46101"/>
                      <a:pt x="1091470" y="46863"/>
                    </a:cubicBezTo>
                    <a:cubicBezTo>
                      <a:pt x="1090899" y="47530"/>
                      <a:pt x="1090232" y="48292"/>
                      <a:pt x="1089660" y="49054"/>
                    </a:cubicBezTo>
                    <a:cubicBezTo>
                      <a:pt x="1089184" y="49625"/>
                      <a:pt x="1088613" y="50292"/>
                      <a:pt x="1088136" y="50863"/>
                    </a:cubicBezTo>
                    <a:cubicBezTo>
                      <a:pt x="1087184" y="52102"/>
                      <a:pt x="1086231" y="53245"/>
                      <a:pt x="1085279" y="54483"/>
                    </a:cubicBezTo>
                    <a:cubicBezTo>
                      <a:pt x="1084993" y="54864"/>
                      <a:pt x="1084707" y="55245"/>
                      <a:pt x="1084422" y="55626"/>
                    </a:cubicBezTo>
                    <a:cubicBezTo>
                      <a:pt x="1083850" y="56388"/>
                      <a:pt x="1083183" y="57150"/>
                      <a:pt x="1082517" y="57912"/>
                    </a:cubicBezTo>
                    <a:cubicBezTo>
                      <a:pt x="1081754" y="58769"/>
                      <a:pt x="1080897" y="59722"/>
                      <a:pt x="1079945" y="60579"/>
                    </a:cubicBezTo>
                    <a:cubicBezTo>
                      <a:pt x="1079278" y="61246"/>
                      <a:pt x="1078611" y="61817"/>
                      <a:pt x="1077849" y="62484"/>
                    </a:cubicBezTo>
                    <a:cubicBezTo>
                      <a:pt x="1076992" y="63246"/>
                      <a:pt x="1076040" y="64008"/>
                      <a:pt x="1075087" y="64770"/>
                    </a:cubicBezTo>
                    <a:cubicBezTo>
                      <a:pt x="1074134" y="65532"/>
                      <a:pt x="1073087" y="66294"/>
                      <a:pt x="1072039" y="67151"/>
                    </a:cubicBezTo>
                    <a:cubicBezTo>
                      <a:pt x="1071563" y="67532"/>
                      <a:pt x="1071086" y="67913"/>
                      <a:pt x="1070610" y="68199"/>
                    </a:cubicBezTo>
                    <a:cubicBezTo>
                      <a:pt x="1070039" y="68580"/>
                      <a:pt x="1069467" y="69056"/>
                      <a:pt x="1068801" y="69437"/>
                    </a:cubicBezTo>
                    <a:cubicBezTo>
                      <a:pt x="1068229" y="69818"/>
                      <a:pt x="1067562" y="70295"/>
                      <a:pt x="1066991" y="70675"/>
                    </a:cubicBezTo>
                    <a:cubicBezTo>
                      <a:pt x="1066705" y="70866"/>
                      <a:pt x="1066419" y="71057"/>
                      <a:pt x="1066229" y="71247"/>
                    </a:cubicBezTo>
                    <a:cubicBezTo>
                      <a:pt x="1066133" y="71342"/>
                      <a:pt x="1066038" y="71438"/>
                      <a:pt x="1065848" y="71438"/>
                    </a:cubicBezTo>
                    <a:cubicBezTo>
                      <a:pt x="1065752" y="71438"/>
                      <a:pt x="1065752" y="71533"/>
                      <a:pt x="1065657" y="71533"/>
                    </a:cubicBezTo>
                    <a:cubicBezTo>
                      <a:pt x="1065466" y="71628"/>
                      <a:pt x="1065276" y="71723"/>
                      <a:pt x="1065181" y="71914"/>
                    </a:cubicBezTo>
                    <a:cubicBezTo>
                      <a:pt x="1054798" y="78867"/>
                      <a:pt x="1043750" y="84677"/>
                      <a:pt x="1039368" y="87821"/>
                    </a:cubicBezTo>
                    <a:cubicBezTo>
                      <a:pt x="1037368" y="89249"/>
                      <a:pt x="999840" y="105728"/>
                      <a:pt x="998030" y="105537"/>
                    </a:cubicBezTo>
                    <a:cubicBezTo>
                      <a:pt x="988219" y="104584"/>
                      <a:pt x="970693" y="106966"/>
                      <a:pt x="962120" y="110871"/>
                    </a:cubicBezTo>
                    <a:cubicBezTo>
                      <a:pt x="948500" y="117062"/>
                      <a:pt x="938784" y="108299"/>
                      <a:pt x="924592" y="111728"/>
                    </a:cubicBezTo>
                    <a:cubicBezTo>
                      <a:pt x="895541" y="118872"/>
                      <a:pt x="867251" y="130207"/>
                      <a:pt x="837248" y="132302"/>
                    </a:cubicBezTo>
                    <a:cubicBezTo>
                      <a:pt x="825722" y="133064"/>
                      <a:pt x="814292" y="134588"/>
                      <a:pt x="802767" y="135636"/>
                    </a:cubicBezTo>
                    <a:cubicBezTo>
                      <a:pt x="796004" y="136208"/>
                      <a:pt x="788861" y="135160"/>
                      <a:pt x="782288" y="136874"/>
                    </a:cubicBezTo>
                    <a:cubicBezTo>
                      <a:pt x="767049" y="140970"/>
                      <a:pt x="750951" y="138684"/>
                      <a:pt x="735616" y="142113"/>
                    </a:cubicBezTo>
                    <a:cubicBezTo>
                      <a:pt x="714756" y="146780"/>
                      <a:pt x="692087" y="140494"/>
                      <a:pt x="672275" y="152495"/>
                    </a:cubicBezTo>
                    <a:cubicBezTo>
                      <a:pt x="670941" y="153257"/>
                      <a:pt x="669131" y="152781"/>
                      <a:pt x="667608" y="152781"/>
                    </a:cubicBezTo>
                    <a:cubicBezTo>
                      <a:pt x="661988" y="152591"/>
                      <a:pt x="656368" y="152019"/>
                      <a:pt x="650843" y="152305"/>
                    </a:cubicBezTo>
                    <a:cubicBezTo>
                      <a:pt x="644557" y="152686"/>
                      <a:pt x="638270" y="153734"/>
                      <a:pt x="631984" y="154496"/>
                    </a:cubicBezTo>
                    <a:cubicBezTo>
                      <a:pt x="621602" y="155829"/>
                      <a:pt x="611219" y="157067"/>
                      <a:pt x="600837" y="158496"/>
                    </a:cubicBezTo>
                    <a:cubicBezTo>
                      <a:pt x="597694" y="158972"/>
                      <a:pt x="594265" y="158877"/>
                      <a:pt x="591788" y="160972"/>
                    </a:cubicBezTo>
                    <a:cubicBezTo>
                      <a:pt x="587502" y="164497"/>
                      <a:pt x="583121" y="163830"/>
                      <a:pt x="578263" y="163354"/>
                    </a:cubicBezTo>
                    <a:cubicBezTo>
                      <a:pt x="572453" y="162782"/>
                      <a:pt x="566738" y="164592"/>
                      <a:pt x="561023" y="165830"/>
                    </a:cubicBezTo>
                    <a:cubicBezTo>
                      <a:pt x="555879" y="166878"/>
                      <a:pt x="550926" y="169450"/>
                      <a:pt x="545688" y="169831"/>
                    </a:cubicBezTo>
                    <a:cubicBezTo>
                      <a:pt x="519208" y="171450"/>
                      <a:pt x="493300" y="176403"/>
                      <a:pt x="467678" y="183166"/>
                    </a:cubicBezTo>
                    <a:cubicBezTo>
                      <a:pt x="453866" y="186785"/>
                      <a:pt x="440436" y="192691"/>
                      <a:pt x="426625" y="196025"/>
                    </a:cubicBezTo>
                    <a:cubicBezTo>
                      <a:pt x="423863" y="196691"/>
                      <a:pt x="421100" y="197358"/>
                      <a:pt x="418433" y="198120"/>
                    </a:cubicBezTo>
                    <a:cubicBezTo>
                      <a:pt x="418719" y="197929"/>
                      <a:pt x="419005" y="197739"/>
                      <a:pt x="419481" y="197453"/>
                    </a:cubicBezTo>
                    <a:cubicBezTo>
                      <a:pt x="418433" y="197358"/>
                      <a:pt x="417195" y="196977"/>
                      <a:pt x="415671" y="197072"/>
                    </a:cubicBezTo>
                    <a:cubicBezTo>
                      <a:pt x="414242" y="197072"/>
                      <a:pt x="412623" y="197644"/>
                      <a:pt x="411956" y="197929"/>
                    </a:cubicBezTo>
                    <a:cubicBezTo>
                      <a:pt x="410337" y="198501"/>
                      <a:pt x="408718" y="199072"/>
                      <a:pt x="407098" y="199549"/>
                    </a:cubicBezTo>
                    <a:cubicBezTo>
                      <a:pt x="403860" y="200692"/>
                      <a:pt x="400526" y="201454"/>
                      <a:pt x="397193" y="202216"/>
                    </a:cubicBezTo>
                    <a:cubicBezTo>
                      <a:pt x="395478" y="202597"/>
                      <a:pt x="393859" y="202978"/>
                      <a:pt x="392239" y="203454"/>
                    </a:cubicBezTo>
                    <a:cubicBezTo>
                      <a:pt x="390620" y="204025"/>
                      <a:pt x="388906" y="204407"/>
                      <a:pt x="387572" y="205645"/>
                    </a:cubicBezTo>
                    <a:cubicBezTo>
                      <a:pt x="386239" y="206883"/>
                      <a:pt x="384715" y="207740"/>
                      <a:pt x="383096" y="208312"/>
                    </a:cubicBezTo>
                    <a:lnTo>
                      <a:pt x="378429" y="210312"/>
                    </a:lnTo>
                    <a:cubicBezTo>
                      <a:pt x="371856" y="212884"/>
                      <a:pt x="365379" y="215551"/>
                      <a:pt x="358902" y="218408"/>
                    </a:cubicBezTo>
                    <a:cubicBezTo>
                      <a:pt x="338804" y="226219"/>
                      <a:pt x="318897" y="234982"/>
                      <a:pt x="299371" y="245078"/>
                    </a:cubicBezTo>
                    <a:cubicBezTo>
                      <a:pt x="280607" y="254699"/>
                      <a:pt x="261175" y="266319"/>
                      <a:pt x="242888" y="280321"/>
                    </a:cubicBezTo>
                    <a:cubicBezTo>
                      <a:pt x="205264" y="303943"/>
                      <a:pt x="170688" y="332137"/>
                      <a:pt x="137160" y="361283"/>
                    </a:cubicBezTo>
                    <a:cubicBezTo>
                      <a:pt x="132874" y="366713"/>
                      <a:pt x="128969" y="372428"/>
                      <a:pt x="124111" y="377095"/>
                    </a:cubicBezTo>
                    <a:cubicBezTo>
                      <a:pt x="121825" y="379571"/>
                      <a:pt x="118300" y="381000"/>
                      <a:pt x="115729" y="383286"/>
                    </a:cubicBezTo>
                    <a:cubicBezTo>
                      <a:pt x="113252" y="385667"/>
                      <a:pt x="111157" y="388334"/>
                      <a:pt x="108871" y="390811"/>
                    </a:cubicBezTo>
                    <a:cubicBezTo>
                      <a:pt x="106680" y="393383"/>
                      <a:pt x="104394" y="395954"/>
                      <a:pt x="102298" y="398621"/>
                    </a:cubicBezTo>
                    <a:cubicBezTo>
                      <a:pt x="100203" y="401384"/>
                      <a:pt x="98298" y="404146"/>
                      <a:pt x="96298" y="406908"/>
                    </a:cubicBezTo>
                    <a:cubicBezTo>
                      <a:pt x="96203" y="407099"/>
                      <a:pt x="96012" y="407289"/>
                      <a:pt x="95917" y="407480"/>
                    </a:cubicBezTo>
                    <a:cubicBezTo>
                      <a:pt x="95726" y="407765"/>
                      <a:pt x="95441" y="408146"/>
                      <a:pt x="95250" y="408432"/>
                    </a:cubicBezTo>
                    <a:cubicBezTo>
                      <a:pt x="94965" y="408813"/>
                      <a:pt x="94774" y="409099"/>
                      <a:pt x="94488" y="409480"/>
                    </a:cubicBezTo>
                    <a:cubicBezTo>
                      <a:pt x="94107" y="409956"/>
                      <a:pt x="93726" y="410528"/>
                      <a:pt x="93440" y="411004"/>
                    </a:cubicBezTo>
                    <a:cubicBezTo>
                      <a:pt x="93059" y="411575"/>
                      <a:pt x="92679" y="412147"/>
                      <a:pt x="92202" y="412623"/>
                    </a:cubicBezTo>
                    <a:cubicBezTo>
                      <a:pt x="91821" y="413099"/>
                      <a:pt x="91535" y="413575"/>
                      <a:pt x="91154" y="414147"/>
                    </a:cubicBezTo>
                    <a:cubicBezTo>
                      <a:pt x="90678" y="414814"/>
                      <a:pt x="90202" y="415385"/>
                      <a:pt x="89821" y="416052"/>
                    </a:cubicBezTo>
                    <a:cubicBezTo>
                      <a:pt x="89345" y="416719"/>
                      <a:pt x="88868" y="417290"/>
                      <a:pt x="88488" y="417957"/>
                    </a:cubicBezTo>
                    <a:cubicBezTo>
                      <a:pt x="87916" y="418719"/>
                      <a:pt x="87344" y="419481"/>
                      <a:pt x="86773" y="420243"/>
                    </a:cubicBezTo>
                    <a:cubicBezTo>
                      <a:pt x="86011" y="421291"/>
                      <a:pt x="85154" y="422338"/>
                      <a:pt x="84391" y="423386"/>
                    </a:cubicBezTo>
                    <a:cubicBezTo>
                      <a:pt x="84011" y="423863"/>
                      <a:pt x="83725" y="424243"/>
                      <a:pt x="83344" y="424720"/>
                    </a:cubicBezTo>
                    <a:cubicBezTo>
                      <a:pt x="82868" y="425387"/>
                      <a:pt x="82391" y="426053"/>
                      <a:pt x="81915" y="426720"/>
                    </a:cubicBezTo>
                    <a:cubicBezTo>
                      <a:pt x="81534" y="427196"/>
                      <a:pt x="81249" y="427768"/>
                      <a:pt x="80867" y="428244"/>
                    </a:cubicBezTo>
                    <a:cubicBezTo>
                      <a:pt x="80486" y="428720"/>
                      <a:pt x="80200" y="429196"/>
                      <a:pt x="79820" y="429673"/>
                    </a:cubicBezTo>
                    <a:cubicBezTo>
                      <a:pt x="79153" y="430530"/>
                      <a:pt x="78581" y="431387"/>
                      <a:pt x="77914" y="432245"/>
                    </a:cubicBezTo>
                    <a:cubicBezTo>
                      <a:pt x="77153" y="433197"/>
                      <a:pt x="76486" y="434245"/>
                      <a:pt x="75724" y="435292"/>
                    </a:cubicBezTo>
                    <a:cubicBezTo>
                      <a:pt x="74676" y="436817"/>
                      <a:pt x="73629" y="438341"/>
                      <a:pt x="72580" y="439769"/>
                    </a:cubicBezTo>
                    <a:cubicBezTo>
                      <a:pt x="71533" y="441293"/>
                      <a:pt x="70485" y="442722"/>
                      <a:pt x="69532" y="444246"/>
                    </a:cubicBezTo>
                    <a:cubicBezTo>
                      <a:pt x="69056" y="444817"/>
                      <a:pt x="68675" y="445389"/>
                      <a:pt x="68199" y="445961"/>
                    </a:cubicBezTo>
                    <a:cubicBezTo>
                      <a:pt x="67437" y="446913"/>
                      <a:pt x="66675" y="447961"/>
                      <a:pt x="65913" y="448913"/>
                    </a:cubicBezTo>
                    <a:cubicBezTo>
                      <a:pt x="65151" y="449866"/>
                      <a:pt x="64484" y="450913"/>
                      <a:pt x="63722" y="451866"/>
                    </a:cubicBezTo>
                    <a:cubicBezTo>
                      <a:pt x="62579" y="453390"/>
                      <a:pt x="61532" y="455009"/>
                      <a:pt x="60579" y="456724"/>
                    </a:cubicBezTo>
                    <a:cubicBezTo>
                      <a:pt x="60103" y="457486"/>
                      <a:pt x="59627" y="458248"/>
                      <a:pt x="59150" y="459010"/>
                    </a:cubicBezTo>
                    <a:cubicBezTo>
                      <a:pt x="58769" y="459581"/>
                      <a:pt x="58388" y="460153"/>
                      <a:pt x="58008" y="460820"/>
                    </a:cubicBezTo>
                    <a:cubicBezTo>
                      <a:pt x="57341" y="461867"/>
                      <a:pt x="56674" y="462915"/>
                      <a:pt x="56007" y="463963"/>
                    </a:cubicBezTo>
                    <a:cubicBezTo>
                      <a:pt x="55245" y="465201"/>
                      <a:pt x="54483" y="466344"/>
                      <a:pt x="53721" y="467582"/>
                    </a:cubicBezTo>
                    <a:cubicBezTo>
                      <a:pt x="52864" y="468916"/>
                      <a:pt x="52007" y="470345"/>
                      <a:pt x="51149" y="471773"/>
                    </a:cubicBezTo>
                    <a:cubicBezTo>
                      <a:pt x="50197" y="473392"/>
                      <a:pt x="49149" y="475012"/>
                      <a:pt x="48196" y="476631"/>
                    </a:cubicBezTo>
                    <a:cubicBezTo>
                      <a:pt x="47435" y="477869"/>
                      <a:pt x="46673" y="479203"/>
                      <a:pt x="46006" y="480536"/>
                    </a:cubicBezTo>
                    <a:cubicBezTo>
                      <a:pt x="45148" y="482155"/>
                      <a:pt x="44291" y="483775"/>
                      <a:pt x="43434" y="485394"/>
                    </a:cubicBezTo>
                    <a:cubicBezTo>
                      <a:pt x="42863" y="486537"/>
                      <a:pt x="42291" y="487680"/>
                      <a:pt x="41815" y="488823"/>
                    </a:cubicBezTo>
                    <a:cubicBezTo>
                      <a:pt x="41243" y="489966"/>
                      <a:pt x="40767" y="491109"/>
                      <a:pt x="40291" y="492347"/>
                    </a:cubicBezTo>
                    <a:cubicBezTo>
                      <a:pt x="40005" y="493014"/>
                      <a:pt x="39624" y="493776"/>
                      <a:pt x="39338" y="494443"/>
                    </a:cubicBezTo>
                    <a:cubicBezTo>
                      <a:pt x="38767" y="495776"/>
                      <a:pt x="38100" y="497110"/>
                      <a:pt x="37529" y="498443"/>
                    </a:cubicBezTo>
                    <a:cubicBezTo>
                      <a:pt x="36957" y="499682"/>
                      <a:pt x="36386" y="500920"/>
                      <a:pt x="35814" y="502158"/>
                    </a:cubicBezTo>
                    <a:cubicBezTo>
                      <a:pt x="35243" y="503396"/>
                      <a:pt x="34671" y="504539"/>
                      <a:pt x="34100" y="505778"/>
                    </a:cubicBezTo>
                    <a:cubicBezTo>
                      <a:pt x="33814" y="506444"/>
                      <a:pt x="33433" y="507206"/>
                      <a:pt x="33147" y="507873"/>
                    </a:cubicBezTo>
                    <a:cubicBezTo>
                      <a:pt x="32671" y="508921"/>
                      <a:pt x="32195" y="509968"/>
                      <a:pt x="31623" y="510921"/>
                    </a:cubicBezTo>
                    <a:cubicBezTo>
                      <a:pt x="31338" y="511683"/>
                      <a:pt x="31052" y="512445"/>
                      <a:pt x="30766" y="513207"/>
                    </a:cubicBezTo>
                    <a:cubicBezTo>
                      <a:pt x="30480" y="513969"/>
                      <a:pt x="30194" y="514731"/>
                      <a:pt x="29909" y="515493"/>
                    </a:cubicBezTo>
                    <a:cubicBezTo>
                      <a:pt x="29433" y="516541"/>
                      <a:pt x="29051" y="517684"/>
                      <a:pt x="28575" y="518732"/>
                    </a:cubicBezTo>
                    <a:cubicBezTo>
                      <a:pt x="28194" y="519684"/>
                      <a:pt x="27813" y="520637"/>
                      <a:pt x="27432" y="521494"/>
                    </a:cubicBezTo>
                    <a:cubicBezTo>
                      <a:pt x="26765" y="523018"/>
                      <a:pt x="26098" y="524637"/>
                      <a:pt x="25527" y="526161"/>
                    </a:cubicBezTo>
                    <a:cubicBezTo>
                      <a:pt x="25051" y="527399"/>
                      <a:pt x="24479" y="528638"/>
                      <a:pt x="24003" y="529876"/>
                    </a:cubicBezTo>
                    <a:cubicBezTo>
                      <a:pt x="23336" y="531305"/>
                      <a:pt x="22670" y="532733"/>
                      <a:pt x="22098" y="534162"/>
                    </a:cubicBezTo>
                    <a:cubicBezTo>
                      <a:pt x="21431" y="535591"/>
                      <a:pt x="20860" y="537020"/>
                      <a:pt x="20288" y="538448"/>
                    </a:cubicBezTo>
                    <a:cubicBezTo>
                      <a:pt x="19717" y="539877"/>
                      <a:pt x="19145" y="541306"/>
                      <a:pt x="18574" y="542734"/>
                    </a:cubicBezTo>
                    <a:cubicBezTo>
                      <a:pt x="18098" y="543973"/>
                      <a:pt x="17716" y="545116"/>
                      <a:pt x="17240" y="546354"/>
                    </a:cubicBezTo>
                    <a:cubicBezTo>
                      <a:pt x="16764" y="547592"/>
                      <a:pt x="16383" y="548830"/>
                      <a:pt x="16002" y="550069"/>
                    </a:cubicBezTo>
                    <a:cubicBezTo>
                      <a:pt x="15621" y="551307"/>
                      <a:pt x="15145" y="552545"/>
                      <a:pt x="14764" y="553879"/>
                    </a:cubicBezTo>
                    <a:cubicBezTo>
                      <a:pt x="14478" y="554831"/>
                      <a:pt x="14192" y="555879"/>
                      <a:pt x="13811" y="556832"/>
                    </a:cubicBezTo>
                    <a:cubicBezTo>
                      <a:pt x="13525" y="557784"/>
                      <a:pt x="13240" y="558832"/>
                      <a:pt x="12954" y="559784"/>
                    </a:cubicBezTo>
                    <a:cubicBezTo>
                      <a:pt x="12668" y="560737"/>
                      <a:pt x="12382" y="561689"/>
                      <a:pt x="12097" y="562737"/>
                    </a:cubicBezTo>
                    <a:cubicBezTo>
                      <a:pt x="11811" y="563785"/>
                      <a:pt x="11525" y="564928"/>
                      <a:pt x="11144" y="565976"/>
                    </a:cubicBezTo>
                    <a:cubicBezTo>
                      <a:pt x="10954" y="566833"/>
                      <a:pt x="10668" y="567690"/>
                      <a:pt x="10478" y="568547"/>
                    </a:cubicBezTo>
                    <a:cubicBezTo>
                      <a:pt x="10383" y="569214"/>
                      <a:pt x="10287" y="569976"/>
                      <a:pt x="10096" y="570643"/>
                    </a:cubicBezTo>
                    <a:cubicBezTo>
                      <a:pt x="10001" y="571309"/>
                      <a:pt x="9906" y="571881"/>
                      <a:pt x="9811" y="572548"/>
                    </a:cubicBezTo>
                    <a:cubicBezTo>
                      <a:pt x="9716" y="573214"/>
                      <a:pt x="9620" y="573786"/>
                      <a:pt x="9525" y="574453"/>
                    </a:cubicBezTo>
                    <a:cubicBezTo>
                      <a:pt x="9430" y="575024"/>
                      <a:pt x="9335" y="575691"/>
                      <a:pt x="9240" y="576263"/>
                    </a:cubicBezTo>
                    <a:cubicBezTo>
                      <a:pt x="9049" y="577310"/>
                      <a:pt x="8954" y="578358"/>
                      <a:pt x="8763" y="579311"/>
                    </a:cubicBezTo>
                    <a:cubicBezTo>
                      <a:pt x="8668" y="580168"/>
                      <a:pt x="8477" y="581120"/>
                      <a:pt x="8382" y="581978"/>
                    </a:cubicBezTo>
                    <a:cubicBezTo>
                      <a:pt x="8287" y="582739"/>
                      <a:pt x="8191" y="583501"/>
                      <a:pt x="8001" y="584263"/>
                    </a:cubicBezTo>
                    <a:cubicBezTo>
                      <a:pt x="7906" y="585121"/>
                      <a:pt x="7715" y="585978"/>
                      <a:pt x="7620" y="586835"/>
                    </a:cubicBezTo>
                    <a:cubicBezTo>
                      <a:pt x="7525" y="587502"/>
                      <a:pt x="7430" y="588074"/>
                      <a:pt x="7334" y="588740"/>
                    </a:cubicBezTo>
                    <a:cubicBezTo>
                      <a:pt x="7239" y="589597"/>
                      <a:pt x="7048" y="590359"/>
                      <a:pt x="6954" y="591217"/>
                    </a:cubicBezTo>
                    <a:cubicBezTo>
                      <a:pt x="6763" y="592264"/>
                      <a:pt x="6572" y="593312"/>
                      <a:pt x="6477" y="594360"/>
                    </a:cubicBezTo>
                    <a:cubicBezTo>
                      <a:pt x="6287" y="595313"/>
                      <a:pt x="6191" y="596170"/>
                      <a:pt x="6001" y="597122"/>
                    </a:cubicBezTo>
                    <a:cubicBezTo>
                      <a:pt x="5810" y="598075"/>
                      <a:pt x="5715" y="599122"/>
                      <a:pt x="5525" y="600075"/>
                    </a:cubicBezTo>
                    <a:cubicBezTo>
                      <a:pt x="5334" y="601028"/>
                      <a:pt x="5239" y="601885"/>
                      <a:pt x="5049" y="602742"/>
                    </a:cubicBezTo>
                    <a:cubicBezTo>
                      <a:pt x="4953" y="603409"/>
                      <a:pt x="4763" y="604076"/>
                      <a:pt x="4667" y="604742"/>
                    </a:cubicBezTo>
                    <a:cubicBezTo>
                      <a:pt x="4477" y="605885"/>
                      <a:pt x="4286" y="606933"/>
                      <a:pt x="4000" y="608076"/>
                    </a:cubicBezTo>
                    <a:cubicBezTo>
                      <a:pt x="3906" y="608362"/>
                      <a:pt x="3906" y="608552"/>
                      <a:pt x="3810" y="608838"/>
                    </a:cubicBezTo>
                    <a:cubicBezTo>
                      <a:pt x="3715" y="609505"/>
                      <a:pt x="3524" y="610172"/>
                      <a:pt x="3429" y="610838"/>
                    </a:cubicBezTo>
                    <a:cubicBezTo>
                      <a:pt x="3334" y="611600"/>
                      <a:pt x="3143" y="612267"/>
                      <a:pt x="3048" y="613029"/>
                    </a:cubicBezTo>
                    <a:cubicBezTo>
                      <a:pt x="2953" y="613696"/>
                      <a:pt x="2857" y="614267"/>
                      <a:pt x="2763" y="614934"/>
                    </a:cubicBezTo>
                    <a:cubicBezTo>
                      <a:pt x="2572" y="615887"/>
                      <a:pt x="2477" y="616744"/>
                      <a:pt x="2286" y="617696"/>
                    </a:cubicBezTo>
                    <a:cubicBezTo>
                      <a:pt x="2191" y="618458"/>
                      <a:pt x="2000" y="619220"/>
                      <a:pt x="1905" y="619982"/>
                    </a:cubicBezTo>
                    <a:cubicBezTo>
                      <a:pt x="1810" y="620839"/>
                      <a:pt x="1619" y="621792"/>
                      <a:pt x="1524" y="622649"/>
                    </a:cubicBezTo>
                    <a:cubicBezTo>
                      <a:pt x="1334" y="623697"/>
                      <a:pt x="1238" y="624745"/>
                      <a:pt x="1048" y="625793"/>
                    </a:cubicBezTo>
                    <a:cubicBezTo>
                      <a:pt x="953" y="626459"/>
                      <a:pt x="858" y="627031"/>
                      <a:pt x="762" y="627697"/>
                    </a:cubicBezTo>
                    <a:cubicBezTo>
                      <a:pt x="667" y="628174"/>
                      <a:pt x="571" y="628650"/>
                      <a:pt x="571" y="629126"/>
                    </a:cubicBezTo>
                    <a:cubicBezTo>
                      <a:pt x="476" y="629507"/>
                      <a:pt x="476" y="629888"/>
                      <a:pt x="381" y="630269"/>
                    </a:cubicBezTo>
                    <a:cubicBezTo>
                      <a:pt x="381" y="630555"/>
                      <a:pt x="286" y="630841"/>
                      <a:pt x="286" y="631222"/>
                    </a:cubicBezTo>
                    <a:cubicBezTo>
                      <a:pt x="191" y="631698"/>
                      <a:pt x="191" y="632174"/>
                      <a:pt x="191" y="632555"/>
                    </a:cubicBezTo>
                    <a:cubicBezTo>
                      <a:pt x="191" y="632746"/>
                      <a:pt x="191" y="632841"/>
                      <a:pt x="191" y="633032"/>
                    </a:cubicBezTo>
                    <a:cubicBezTo>
                      <a:pt x="191" y="633222"/>
                      <a:pt x="191" y="633317"/>
                      <a:pt x="191" y="633508"/>
                    </a:cubicBezTo>
                    <a:cubicBezTo>
                      <a:pt x="191" y="633698"/>
                      <a:pt x="191" y="633984"/>
                      <a:pt x="95" y="634175"/>
                    </a:cubicBezTo>
                    <a:cubicBezTo>
                      <a:pt x="95" y="634270"/>
                      <a:pt x="95" y="634460"/>
                      <a:pt x="0" y="634841"/>
                    </a:cubicBezTo>
                    <a:cubicBezTo>
                      <a:pt x="0" y="635032"/>
                      <a:pt x="0" y="635222"/>
                      <a:pt x="95" y="635603"/>
                    </a:cubicBezTo>
                    <a:cubicBezTo>
                      <a:pt x="95" y="635794"/>
                      <a:pt x="191" y="635889"/>
                      <a:pt x="191" y="636080"/>
                    </a:cubicBezTo>
                    <a:cubicBezTo>
                      <a:pt x="286" y="636651"/>
                      <a:pt x="476" y="637222"/>
                      <a:pt x="667" y="637699"/>
                    </a:cubicBezTo>
                    <a:cubicBezTo>
                      <a:pt x="762" y="638842"/>
                      <a:pt x="762" y="639985"/>
                      <a:pt x="858" y="641128"/>
                    </a:cubicBezTo>
                    <a:cubicBezTo>
                      <a:pt x="762" y="642461"/>
                      <a:pt x="667" y="643890"/>
                      <a:pt x="571" y="645224"/>
                    </a:cubicBezTo>
                    <a:cubicBezTo>
                      <a:pt x="476" y="645890"/>
                      <a:pt x="381" y="646462"/>
                      <a:pt x="286" y="647129"/>
                    </a:cubicBezTo>
                    <a:cubicBezTo>
                      <a:pt x="2191" y="643128"/>
                      <a:pt x="4191" y="639032"/>
                      <a:pt x="6191" y="635032"/>
                    </a:cubicBezTo>
                    <a:cubicBezTo>
                      <a:pt x="10668" y="626078"/>
                      <a:pt x="15145" y="617125"/>
                      <a:pt x="20384" y="608457"/>
                    </a:cubicBezTo>
                    <a:cubicBezTo>
                      <a:pt x="25622" y="599884"/>
                      <a:pt x="31432" y="591693"/>
                      <a:pt x="37243" y="583501"/>
                    </a:cubicBezTo>
                    <a:cubicBezTo>
                      <a:pt x="38481" y="581692"/>
                      <a:pt x="39719" y="579977"/>
                      <a:pt x="40957" y="578263"/>
                    </a:cubicBezTo>
                    <a:cubicBezTo>
                      <a:pt x="41148" y="578072"/>
                      <a:pt x="41243" y="577787"/>
                      <a:pt x="41434" y="577596"/>
                    </a:cubicBezTo>
                    <a:cubicBezTo>
                      <a:pt x="42958" y="575501"/>
                      <a:pt x="44482" y="573405"/>
                      <a:pt x="45815" y="571214"/>
                    </a:cubicBezTo>
                    <a:lnTo>
                      <a:pt x="53816" y="558355"/>
                    </a:lnTo>
                    <a:cubicBezTo>
                      <a:pt x="64389" y="540925"/>
                      <a:pt x="80677" y="528257"/>
                      <a:pt x="96298" y="515874"/>
                    </a:cubicBezTo>
                    <a:cubicBezTo>
                      <a:pt x="101537" y="511778"/>
                      <a:pt x="106680" y="507492"/>
                      <a:pt x="111919" y="503301"/>
                    </a:cubicBezTo>
                    <a:cubicBezTo>
                      <a:pt x="113157" y="502349"/>
                      <a:pt x="114300" y="501301"/>
                      <a:pt x="115538" y="500348"/>
                    </a:cubicBezTo>
                    <a:cubicBezTo>
                      <a:pt x="120110" y="496634"/>
                      <a:pt x="124587" y="492824"/>
                      <a:pt x="129159" y="489204"/>
                    </a:cubicBezTo>
                    <a:cubicBezTo>
                      <a:pt x="133731" y="485489"/>
                      <a:pt x="138303" y="481870"/>
                      <a:pt x="143066" y="478250"/>
                    </a:cubicBezTo>
                    <a:cubicBezTo>
                      <a:pt x="151066" y="472250"/>
                      <a:pt x="159354" y="466439"/>
                      <a:pt x="167926" y="461296"/>
                    </a:cubicBezTo>
                    <a:cubicBezTo>
                      <a:pt x="171926" y="458724"/>
                      <a:pt x="177260" y="458534"/>
                      <a:pt x="181261" y="455962"/>
                    </a:cubicBezTo>
                    <a:cubicBezTo>
                      <a:pt x="181451" y="455771"/>
                      <a:pt x="181737" y="455771"/>
                      <a:pt x="182023" y="455581"/>
                    </a:cubicBezTo>
                    <a:cubicBezTo>
                      <a:pt x="183071" y="454819"/>
                      <a:pt x="183928" y="453866"/>
                      <a:pt x="184881" y="452914"/>
                    </a:cubicBezTo>
                    <a:cubicBezTo>
                      <a:pt x="185738" y="451961"/>
                      <a:pt x="186690" y="451009"/>
                      <a:pt x="187738" y="450247"/>
                    </a:cubicBezTo>
                    <a:cubicBezTo>
                      <a:pt x="188405" y="449771"/>
                      <a:pt x="189072" y="449389"/>
                      <a:pt x="189738" y="449009"/>
                    </a:cubicBezTo>
                    <a:cubicBezTo>
                      <a:pt x="189833" y="448913"/>
                      <a:pt x="190024" y="448913"/>
                      <a:pt x="190119" y="448818"/>
                    </a:cubicBezTo>
                    <a:cubicBezTo>
                      <a:pt x="190786" y="448532"/>
                      <a:pt x="191548" y="448246"/>
                      <a:pt x="192310" y="448056"/>
                    </a:cubicBezTo>
                    <a:cubicBezTo>
                      <a:pt x="208502" y="436721"/>
                      <a:pt x="225266" y="427292"/>
                      <a:pt x="242888" y="420529"/>
                    </a:cubicBezTo>
                    <a:cubicBezTo>
                      <a:pt x="263366" y="412528"/>
                      <a:pt x="284131" y="405289"/>
                      <a:pt x="304800" y="398336"/>
                    </a:cubicBezTo>
                    <a:cubicBezTo>
                      <a:pt x="306991" y="397097"/>
                      <a:pt x="309182" y="395859"/>
                      <a:pt x="311372" y="394811"/>
                    </a:cubicBezTo>
                    <a:cubicBezTo>
                      <a:pt x="313658" y="393668"/>
                      <a:pt x="315944" y="392621"/>
                      <a:pt x="318231" y="391859"/>
                    </a:cubicBezTo>
                    <a:cubicBezTo>
                      <a:pt x="322993" y="390144"/>
                      <a:pt x="327850" y="389096"/>
                      <a:pt x="332899" y="388239"/>
                    </a:cubicBezTo>
                    <a:cubicBezTo>
                      <a:pt x="334518" y="387953"/>
                      <a:pt x="336232" y="387763"/>
                      <a:pt x="337852" y="387572"/>
                    </a:cubicBezTo>
                    <a:cubicBezTo>
                      <a:pt x="352425" y="382714"/>
                      <a:pt x="367094" y="377762"/>
                      <a:pt x="382143" y="375285"/>
                    </a:cubicBezTo>
                    <a:cubicBezTo>
                      <a:pt x="382714" y="375095"/>
                      <a:pt x="383191" y="374809"/>
                      <a:pt x="383763" y="374618"/>
                    </a:cubicBezTo>
                    <a:cubicBezTo>
                      <a:pt x="386144" y="373951"/>
                      <a:pt x="388620" y="373475"/>
                      <a:pt x="391096" y="372904"/>
                    </a:cubicBezTo>
                    <a:cubicBezTo>
                      <a:pt x="400908" y="370713"/>
                      <a:pt x="410813" y="369094"/>
                      <a:pt x="420719" y="367665"/>
                    </a:cubicBezTo>
                    <a:lnTo>
                      <a:pt x="450628" y="363950"/>
                    </a:lnTo>
                    <a:cubicBezTo>
                      <a:pt x="460629" y="362998"/>
                      <a:pt x="470535" y="361569"/>
                      <a:pt x="480346" y="359950"/>
                    </a:cubicBezTo>
                    <a:cubicBezTo>
                      <a:pt x="486537" y="359092"/>
                      <a:pt x="492633" y="358140"/>
                      <a:pt x="498920" y="357092"/>
                    </a:cubicBezTo>
                    <a:cubicBezTo>
                      <a:pt x="506539" y="355473"/>
                      <a:pt x="514255" y="354139"/>
                      <a:pt x="521970" y="353187"/>
                    </a:cubicBezTo>
                    <a:lnTo>
                      <a:pt x="539496" y="350234"/>
                    </a:lnTo>
                    <a:cubicBezTo>
                      <a:pt x="549402" y="348805"/>
                      <a:pt x="559308" y="347377"/>
                      <a:pt x="569309" y="346234"/>
                    </a:cubicBezTo>
                    <a:cubicBezTo>
                      <a:pt x="579311" y="345091"/>
                      <a:pt x="589216" y="344329"/>
                      <a:pt x="599313" y="344043"/>
                    </a:cubicBezTo>
                    <a:cubicBezTo>
                      <a:pt x="601885" y="343853"/>
                      <a:pt x="604552" y="343662"/>
                      <a:pt x="607505" y="343567"/>
                    </a:cubicBezTo>
                    <a:cubicBezTo>
                      <a:pt x="615410" y="343186"/>
                      <a:pt x="623411" y="343281"/>
                      <a:pt x="631317" y="343757"/>
                    </a:cubicBezTo>
                    <a:cubicBezTo>
                      <a:pt x="642081" y="341376"/>
                      <a:pt x="652558" y="337471"/>
                      <a:pt x="663607" y="336613"/>
                    </a:cubicBezTo>
                    <a:cubicBezTo>
                      <a:pt x="672465" y="335947"/>
                      <a:pt x="681704" y="335471"/>
                      <a:pt x="689896" y="331756"/>
                    </a:cubicBezTo>
                    <a:cubicBezTo>
                      <a:pt x="698849" y="327755"/>
                      <a:pt x="707898" y="326517"/>
                      <a:pt x="717232" y="325755"/>
                    </a:cubicBezTo>
                    <a:cubicBezTo>
                      <a:pt x="726663" y="324993"/>
                      <a:pt x="735902" y="323088"/>
                      <a:pt x="745427" y="323088"/>
                    </a:cubicBezTo>
                    <a:cubicBezTo>
                      <a:pt x="750284" y="323088"/>
                      <a:pt x="754475" y="321755"/>
                      <a:pt x="758952" y="319754"/>
                    </a:cubicBezTo>
                    <a:cubicBezTo>
                      <a:pt x="768668" y="315373"/>
                      <a:pt x="778669" y="310705"/>
                      <a:pt x="789051" y="309943"/>
                    </a:cubicBezTo>
                    <a:cubicBezTo>
                      <a:pt x="796576" y="309372"/>
                      <a:pt x="802957" y="306610"/>
                      <a:pt x="809816" y="303847"/>
                    </a:cubicBezTo>
                    <a:cubicBezTo>
                      <a:pt x="818388" y="300418"/>
                      <a:pt x="826198" y="294513"/>
                      <a:pt x="835723" y="293275"/>
                    </a:cubicBezTo>
                    <a:cubicBezTo>
                      <a:pt x="850106" y="291465"/>
                      <a:pt x="863727" y="284321"/>
                      <a:pt x="877634" y="279273"/>
                    </a:cubicBezTo>
                    <a:cubicBezTo>
                      <a:pt x="879634" y="278606"/>
                      <a:pt x="881253" y="276606"/>
                      <a:pt x="883063" y="275368"/>
                    </a:cubicBezTo>
                    <a:cubicBezTo>
                      <a:pt x="890397" y="270415"/>
                      <a:pt x="897350" y="263938"/>
                      <a:pt x="905066" y="261080"/>
                    </a:cubicBezTo>
                    <a:cubicBezTo>
                      <a:pt x="911257" y="258794"/>
                      <a:pt x="915543" y="253841"/>
                      <a:pt x="920210" y="248888"/>
                    </a:cubicBezTo>
                    <a:cubicBezTo>
                      <a:pt x="918020" y="245174"/>
                      <a:pt x="916400" y="242316"/>
                      <a:pt x="914876" y="239649"/>
                    </a:cubicBezTo>
                    <a:cubicBezTo>
                      <a:pt x="918020" y="233458"/>
                      <a:pt x="922497" y="234220"/>
                      <a:pt x="926688" y="233934"/>
                    </a:cubicBezTo>
                    <a:cubicBezTo>
                      <a:pt x="930783" y="233648"/>
                      <a:pt x="934879" y="233553"/>
                      <a:pt x="939070" y="233648"/>
                    </a:cubicBezTo>
                    <a:cubicBezTo>
                      <a:pt x="941547" y="233648"/>
                      <a:pt x="944785" y="235553"/>
                      <a:pt x="946499" y="234029"/>
                    </a:cubicBezTo>
                    <a:cubicBezTo>
                      <a:pt x="949738" y="231172"/>
                      <a:pt x="952691" y="230791"/>
                      <a:pt x="956691" y="232124"/>
                    </a:cubicBezTo>
                    <a:cubicBezTo>
                      <a:pt x="959644" y="233077"/>
                      <a:pt x="962692" y="230791"/>
                      <a:pt x="963168" y="225171"/>
                    </a:cubicBezTo>
                    <a:cubicBezTo>
                      <a:pt x="963263" y="223742"/>
                      <a:pt x="962692" y="221171"/>
                      <a:pt x="962978" y="220980"/>
                    </a:cubicBezTo>
                    <a:cubicBezTo>
                      <a:pt x="968597" y="218313"/>
                      <a:pt x="974217" y="214598"/>
                      <a:pt x="980218" y="214217"/>
                    </a:cubicBezTo>
                    <a:cubicBezTo>
                      <a:pt x="983647" y="214027"/>
                      <a:pt x="986028" y="212693"/>
                      <a:pt x="988409" y="210503"/>
                    </a:cubicBezTo>
                    <a:cubicBezTo>
                      <a:pt x="1000697" y="199454"/>
                      <a:pt x="1012127" y="186595"/>
                      <a:pt x="1024890" y="176117"/>
                    </a:cubicBezTo>
                    <a:cubicBezTo>
                      <a:pt x="1044702" y="159925"/>
                      <a:pt x="1062133" y="138684"/>
                      <a:pt x="1076897" y="112967"/>
                    </a:cubicBezTo>
                    <a:cubicBezTo>
                      <a:pt x="1081374" y="105156"/>
                      <a:pt x="1086993" y="98870"/>
                      <a:pt x="1091851" y="92202"/>
                    </a:cubicBezTo>
                    <a:cubicBezTo>
                      <a:pt x="1097756" y="65627"/>
                      <a:pt x="1113377" y="41720"/>
                      <a:pt x="1122616" y="14573"/>
                    </a:cubicBezTo>
                    <a:cubicBezTo>
                      <a:pt x="1122902" y="13811"/>
                      <a:pt x="1124998" y="9144"/>
                      <a:pt x="1126236" y="4763"/>
                    </a:cubicBezTo>
                    <a:cubicBezTo>
                      <a:pt x="1126427" y="4191"/>
                      <a:pt x="1126522" y="3620"/>
                      <a:pt x="1126617" y="3143"/>
                    </a:cubicBezTo>
                    <a:cubicBezTo>
                      <a:pt x="1126713" y="2858"/>
                      <a:pt x="1126713" y="2572"/>
                      <a:pt x="1126807" y="2286"/>
                    </a:cubicBezTo>
                    <a:cubicBezTo>
                      <a:pt x="1126903" y="2000"/>
                      <a:pt x="1126903" y="1714"/>
                      <a:pt x="1126903" y="1429"/>
                    </a:cubicBezTo>
                    <a:cubicBezTo>
                      <a:pt x="1126903" y="1143"/>
                      <a:pt x="1126998" y="857"/>
                      <a:pt x="1126998" y="667"/>
                    </a:cubicBezTo>
                    <a:cubicBezTo>
                      <a:pt x="1126807" y="476"/>
                      <a:pt x="1126807" y="191"/>
                      <a:pt x="1126807" y="0"/>
                    </a:cubicBezTo>
                    <a:lnTo>
                      <a:pt x="1126807" y="0"/>
                    </a:lnTo>
                    <a:close/>
                    <a:moveTo>
                      <a:pt x="403860" y="234220"/>
                    </a:moveTo>
                    <a:cubicBezTo>
                      <a:pt x="387668" y="238982"/>
                      <a:pt x="387668" y="238982"/>
                      <a:pt x="379857" y="236029"/>
                    </a:cubicBezTo>
                    <a:cubicBezTo>
                      <a:pt x="386239" y="228219"/>
                      <a:pt x="393192" y="228981"/>
                      <a:pt x="403860" y="234220"/>
                    </a:cubicBezTo>
                    <a:close/>
                    <a:moveTo>
                      <a:pt x="358616" y="270796"/>
                    </a:moveTo>
                    <a:cubicBezTo>
                      <a:pt x="353283" y="273939"/>
                      <a:pt x="347663" y="274415"/>
                      <a:pt x="341757" y="273749"/>
                    </a:cubicBezTo>
                    <a:cubicBezTo>
                      <a:pt x="337090" y="273272"/>
                      <a:pt x="332423" y="274511"/>
                      <a:pt x="327374" y="274987"/>
                    </a:cubicBezTo>
                    <a:cubicBezTo>
                      <a:pt x="327660" y="273367"/>
                      <a:pt x="327660" y="271558"/>
                      <a:pt x="328232" y="271177"/>
                    </a:cubicBezTo>
                    <a:cubicBezTo>
                      <a:pt x="331756" y="268414"/>
                      <a:pt x="335280" y="265747"/>
                      <a:pt x="338995" y="263462"/>
                    </a:cubicBezTo>
                    <a:cubicBezTo>
                      <a:pt x="344710" y="259937"/>
                      <a:pt x="350615" y="257175"/>
                      <a:pt x="355473" y="251460"/>
                    </a:cubicBezTo>
                    <a:cubicBezTo>
                      <a:pt x="355664" y="251270"/>
                      <a:pt x="355759" y="251079"/>
                      <a:pt x="355949" y="250888"/>
                    </a:cubicBezTo>
                    <a:cubicBezTo>
                      <a:pt x="356045" y="250793"/>
                      <a:pt x="356140" y="250793"/>
                      <a:pt x="356235" y="250698"/>
                    </a:cubicBezTo>
                    <a:cubicBezTo>
                      <a:pt x="357092" y="250126"/>
                      <a:pt x="358045" y="249650"/>
                      <a:pt x="358997" y="249079"/>
                    </a:cubicBezTo>
                    <a:cubicBezTo>
                      <a:pt x="359569" y="248984"/>
                      <a:pt x="360140" y="248984"/>
                      <a:pt x="360616" y="249269"/>
                    </a:cubicBezTo>
                    <a:cubicBezTo>
                      <a:pt x="367760" y="253365"/>
                      <a:pt x="374047" y="250126"/>
                      <a:pt x="380429" y="248603"/>
                    </a:cubicBezTo>
                    <a:cubicBezTo>
                      <a:pt x="384715" y="247555"/>
                      <a:pt x="388811" y="245840"/>
                      <a:pt x="393097" y="244602"/>
                    </a:cubicBezTo>
                    <a:cubicBezTo>
                      <a:pt x="396050" y="243840"/>
                      <a:pt x="398812" y="244221"/>
                      <a:pt x="400145" y="250031"/>
                    </a:cubicBezTo>
                    <a:cubicBezTo>
                      <a:pt x="400241" y="250317"/>
                      <a:pt x="401193" y="250317"/>
                      <a:pt x="401764" y="250317"/>
                    </a:cubicBezTo>
                    <a:cubicBezTo>
                      <a:pt x="401860" y="252222"/>
                      <a:pt x="401193" y="253175"/>
                      <a:pt x="399860" y="253651"/>
                    </a:cubicBezTo>
                    <a:cubicBezTo>
                      <a:pt x="398240" y="254222"/>
                      <a:pt x="396621" y="255175"/>
                      <a:pt x="395097" y="256032"/>
                    </a:cubicBezTo>
                    <a:cubicBezTo>
                      <a:pt x="395097" y="255937"/>
                      <a:pt x="395192" y="255842"/>
                      <a:pt x="395192" y="255746"/>
                    </a:cubicBezTo>
                    <a:cubicBezTo>
                      <a:pt x="392049" y="256318"/>
                      <a:pt x="388620" y="256032"/>
                      <a:pt x="385953" y="257842"/>
                    </a:cubicBezTo>
                    <a:cubicBezTo>
                      <a:pt x="378238" y="263080"/>
                      <a:pt x="369665" y="264033"/>
                      <a:pt x="360236" y="265938"/>
                    </a:cubicBezTo>
                    <a:cubicBezTo>
                      <a:pt x="359855" y="266795"/>
                      <a:pt x="359283" y="268796"/>
                      <a:pt x="358616" y="270796"/>
                    </a:cubicBezTo>
                    <a:close/>
                    <a:moveTo>
                      <a:pt x="409290" y="267081"/>
                    </a:moveTo>
                    <a:cubicBezTo>
                      <a:pt x="410146" y="272320"/>
                      <a:pt x="407861" y="272034"/>
                      <a:pt x="406051" y="271177"/>
                    </a:cubicBezTo>
                    <a:cubicBezTo>
                      <a:pt x="403098" y="269748"/>
                      <a:pt x="400241" y="267462"/>
                      <a:pt x="397383" y="265557"/>
                    </a:cubicBezTo>
                    <a:lnTo>
                      <a:pt x="409290" y="267081"/>
                    </a:lnTo>
                    <a:close/>
                    <a:moveTo>
                      <a:pt x="397383" y="265557"/>
                    </a:moveTo>
                    <a:cubicBezTo>
                      <a:pt x="397097" y="267843"/>
                      <a:pt x="397383" y="271558"/>
                      <a:pt x="396526" y="272034"/>
                    </a:cubicBezTo>
                    <a:cubicBezTo>
                      <a:pt x="390430" y="275368"/>
                      <a:pt x="384334" y="278511"/>
                      <a:pt x="377857" y="279559"/>
                    </a:cubicBezTo>
                    <a:cubicBezTo>
                      <a:pt x="375381" y="274034"/>
                      <a:pt x="378143" y="273939"/>
                      <a:pt x="379476" y="272225"/>
                    </a:cubicBezTo>
                    <a:cubicBezTo>
                      <a:pt x="382619" y="267843"/>
                      <a:pt x="388715" y="270796"/>
                      <a:pt x="390811" y="264033"/>
                    </a:cubicBezTo>
                    <a:cubicBezTo>
                      <a:pt x="393002" y="264509"/>
                      <a:pt x="395192" y="265081"/>
                      <a:pt x="397383" y="265557"/>
                    </a:cubicBezTo>
                    <a:close/>
                    <a:moveTo>
                      <a:pt x="372523" y="297371"/>
                    </a:moveTo>
                    <a:cubicBezTo>
                      <a:pt x="385096" y="295275"/>
                      <a:pt x="397764" y="293180"/>
                      <a:pt x="410337" y="291084"/>
                    </a:cubicBezTo>
                    <a:cubicBezTo>
                      <a:pt x="399383" y="300990"/>
                      <a:pt x="386525" y="302895"/>
                      <a:pt x="372523" y="297371"/>
                    </a:cubicBezTo>
                    <a:close/>
                    <a:moveTo>
                      <a:pt x="402336" y="254222"/>
                    </a:moveTo>
                    <a:cubicBezTo>
                      <a:pt x="405479" y="248793"/>
                      <a:pt x="409099" y="246697"/>
                      <a:pt x="415100" y="253365"/>
                    </a:cubicBezTo>
                    <a:cubicBezTo>
                      <a:pt x="410718" y="257937"/>
                      <a:pt x="406813" y="258604"/>
                      <a:pt x="402336" y="254222"/>
                    </a:cubicBezTo>
                    <a:close/>
                    <a:moveTo>
                      <a:pt x="436912" y="288226"/>
                    </a:moveTo>
                    <a:cubicBezTo>
                      <a:pt x="436055" y="287560"/>
                      <a:pt x="435293" y="286893"/>
                      <a:pt x="434435" y="286226"/>
                    </a:cubicBezTo>
                    <a:cubicBezTo>
                      <a:pt x="434816" y="285845"/>
                      <a:pt x="435197" y="284988"/>
                      <a:pt x="435483" y="285083"/>
                    </a:cubicBezTo>
                    <a:cubicBezTo>
                      <a:pt x="436340" y="285464"/>
                      <a:pt x="437102" y="286321"/>
                      <a:pt x="437960" y="286893"/>
                    </a:cubicBezTo>
                    <a:cubicBezTo>
                      <a:pt x="437579" y="287464"/>
                      <a:pt x="437198" y="287846"/>
                      <a:pt x="436912" y="288226"/>
                    </a:cubicBezTo>
                    <a:close/>
                    <a:moveTo>
                      <a:pt x="1024033" y="122872"/>
                    </a:moveTo>
                    <a:cubicBezTo>
                      <a:pt x="1024033" y="124396"/>
                      <a:pt x="1024033" y="126016"/>
                      <a:pt x="1024128" y="127540"/>
                    </a:cubicBezTo>
                    <a:cubicBezTo>
                      <a:pt x="1023842" y="126301"/>
                      <a:pt x="1023366" y="125158"/>
                      <a:pt x="1023081" y="123825"/>
                    </a:cubicBezTo>
                    <a:cubicBezTo>
                      <a:pt x="1022985" y="123730"/>
                      <a:pt x="1023652" y="123254"/>
                      <a:pt x="1024033" y="122872"/>
                    </a:cubicBezTo>
                    <a:close/>
                    <a:moveTo>
                      <a:pt x="1003935" y="110300"/>
                    </a:moveTo>
                    <a:cubicBezTo>
                      <a:pt x="1005174" y="111252"/>
                      <a:pt x="1005935" y="112014"/>
                      <a:pt x="1006793" y="112681"/>
                    </a:cubicBezTo>
                    <a:cubicBezTo>
                      <a:pt x="1005935" y="114205"/>
                      <a:pt x="1005078" y="116014"/>
                      <a:pt x="1004031" y="117158"/>
                    </a:cubicBezTo>
                    <a:cubicBezTo>
                      <a:pt x="1003745" y="117443"/>
                      <a:pt x="1002506" y="115824"/>
                      <a:pt x="1001744" y="115062"/>
                    </a:cubicBezTo>
                    <a:cubicBezTo>
                      <a:pt x="1002506" y="113538"/>
                      <a:pt x="1003173" y="111919"/>
                      <a:pt x="1003935" y="110300"/>
                    </a:cubicBezTo>
                    <a:close/>
                    <a:moveTo>
                      <a:pt x="983171" y="124968"/>
                    </a:moveTo>
                    <a:cubicBezTo>
                      <a:pt x="985838" y="122396"/>
                      <a:pt x="988505" y="119825"/>
                      <a:pt x="990981" y="117348"/>
                    </a:cubicBezTo>
                    <a:cubicBezTo>
                      <a:pt x="994982" y="121825"/>
                      <a:pt x="993743" y="125349"/>
                      <a:pt x="991553" y="126587"/>
                    </a:cubicBezTo>
                    <a:cubicBezTo>
                      <a:pt x="989457" y="127825"/>
                      <a:pt x="986600" y="126683"/>
                      <a:pt x="984123" y="126587"/>
                    </a:cubicBezTo>
                    <a:cubicBezTo>
                      <a:pt x="983075" y="127540"/>
                      <a:pt x="982123" y="128492"/>
                      <a:pt x="981075" y="129254"/>
                    </a:cubicBezTo>
                    <a:cubicBezTo>
                      <a:pt x="980885" y="129350"/>
                      <a:pt x="980313" y="128302"/>
                      <a:pt x="979837" y="127825"/>
                    </a:cubicBezTo>
                    <a:cubicBezTo>
                      <a:pt x="980885" y="126968"/>
                      <a:pt x="982028" y="125921"/>
                      <a:pt x="983171" y="124968"/>
                    </a:cubicBezTo>
                    <a:close/>
                    <a:moveTo>
                      <a:pt x="959739" y="138589"/>
                    </a:moveTo>
                    <a:cubicBezTo>
                      <a:pt x="959930" y="139541"/>
                      <a:pt x="960120" y="140589"/>
                      <a:pt x="960311" y="141542"/>
                    </a:cubicBezTo>
                    <a:cubicBezTo>
                      <a:pt x="959834" y="141351"/>
                      <a:pt x="959263" y="141351"/>
                      <a:pt x="958787" y="140970"/>
                    </a:cubicBezTo>
                    <a:cubicBezTo>
                      <a:pt x="958501" y="140779"/>
                      <a:pt x="958501" y="139922"/>
                      <a:pt x="958310" y="139351"/>
                    </a:cubicBezTo>
                    <a:cubicBezTo>
                      <a:pt x="958882" y="139065"/>
                      <a:pt x="959358" y="138779"/>
                      <a:pt x="959739" y="138589"/>
                    </a:cubicBezTo>
                    <a:close/>
                    <a:moveTo>
                      <a:pt x="944309" y="145256"/>
                    </a:moveTo>
                    <a:cubicBezTo>
                      <a:pt x="944785" y="145161"/>
                      <a:pt x="945738" y="146971"/>
                      <a:pt x="946404" y="147923"/>
                    </a:cubicBezTo>
                    <a:cubicBezTo>
                      <a:pt x="945547" y="148495"/>
                      <a:pt x="944594" y="149066"/>
                      <a:pt x="943737" y="149542"/>
                    </a:cubicBezTo>
                    <a:cubicBezTo>
                      <a:pt x="942880" y="148876"/>
                      <a:pt x="941927" y="148209"/>
                      <a:pt x="941070" y="147542"/>
                    </a:cubicBezTo>
                    <a:cubicBezTo>
                      <a:pt x="942213" y="146685"/>
                      <a:pt x="943166" y="145542"/>
                      <a:pt x="944309" y="145256"/>
                    </a:cubicBezTo>
                    <a:close/>
                    <a:moveTo>
                      <a:pt x="896874" y="160782"/>
                    </a:moveTo>
                    <a:cubicBezTo>
                      <a:pt x="902970" y="159734"/>
                      <a:pt x="909066" y="160020"/>
                      <a:pt x="913448" y="152400"/>
                    </a:cubicBezTo>
                    <a:cubicBezTo>
                      <a:pt x="914781" y="150114"/>
                      <a:pt x="919829" y="152781"/>
                      <a:pt x="925354" y="153543"/>
                    </a:cubicBezTo>
                    <a:cubicBezTo>
                      <a:pt x="915067" y="167164"/>
                      <a:pt x="903351" y="164687"/>
                      <a:pt x="892207" y="164973"/>
                    </a:cubicBezTo>
                    <a:cubicBezTo>
                      <a:pt x="893826" y="163449"/>
                      <a:pt x="895160" y="161068"/>
                      <a:pt x="896874" y="160782"/>
                    </a:cubicBezTo>
                    <a:close/>
                    <a:moveTo>
                      <a:pt x="875538" y="136874"/>
                    </a:moveTo>
                    <a:cubicBezTo>
                      <a:pt x="876872" y="137065"/>
                      <a:pt x="878300" y="137636"/>
                      <a:pt x="880206" y="138208"/>
                    </a:cubicBezTo>
                    <a:cubicBezTo>
                      <a:pt x="879253" y="139541"/>
                      <a:pt x="878586" y="140970"/>
                      <a:pt x="878110" y="140779"/>
                    </a:cubicBezTo>
                    <a:cubicBezTo>
                      <a:pt x="876872" y="140303"/>
                      <a:pt x="875633" y="139065"/>
                      <a:pt x="874490" y="138113"/>
                    </a:cubicBezTo>
                    <a:cubicBezTo>
                      <a:pt x="874872" y="137732"/>
                      <a:pt x="875252" y="136874"/>
                      <a:pt x="875538" y="136874"/>
                    </a:cubicBezTo>
                    <a:close/>
                    <a:moveTo>
                      <a:pt x="864584" y="141446"/>
                    </a:moveTo>
                    <a:cubicBezTo>
                      <a:pt x="864775" y="141637"/>
                      <a:pt x="864775" y="142494"/>
                      <a:pt x="864870" y="143066"/>
                    </a:cubicBezTo>
                    <a:cubicBezTo>
                      <a:pt x="864394" y="143256"/>
                      <a:pt x="864013" y="143351"/>
                      <a:pt x="863537" y="143542"/>
                    </a:cubicBezTo>
                    <a:cubicBezTo>
                      <a:pt x="863442" y="142684"/>
                      <a:pt x="863251" y="141827"/>
                      <a:pt x="863155" y="140970"/>
                    </a:cubicBezTo>
                    <a:cubicBezTo>
                      <a:pt x="863632" y="141065"/>
                      <a:pt x="864204" y="141065"/>
                      <a:pt x="864584" y="141446"/>
                    </a:cubicBezTo>
                    <a:close/>
                    <a:moveTo>
                      <a:pt x="827818" y="146590"/>
                    </a:moveTo>
                    <a:cubicBezTo>
                      <a:pt x="828008" y="146780"/>
                      <a:pt x="828104" y="147542"/>
                      <a:pt x="828199" y="148018"/>
                    </a:cubicBezTo>
                    <a:cubicBezTo>
                      <a:pt x="827818" y="148304"/>
                      <a:pt x="827437" y="148495"/>
                      <a:pt x="827056" y="148780"/>
                    </a:cubicBezTo>
                    <a:cubicBezTo>
                      <a:pt x="826865" y="147923"/>
                      <a:pt x="826675" y="146971"/>
                      <a:pt x="826484" y="146113"/>
                    </a:cubicBezTo>
                    <a:cubicBezTo>
                      <a:pt x="826865" y="146209"/>
                      <a:pt x="827341" y="146209"/>
                      <a:pt x="827818" y="146590"/>
                    </a:cubicBezTo>
                    <a:close/>
                    <a:moveTo>
                      <a:pt x="784574" y="171736"/>
                    </a:moveTo>
                    <a:cubicBezTo>
                      <a:pt x="789337" y="167640"/>
                      <a:pt x="795052" y="169736"/>
                      <a:pt x="801148" y="171450"/>
                    </a:cubicBezTo>
                    <a:cubicBezTo>
                      <a:pt x="797719" y="184880"/>
                      <a:pt x="790956" y="178117"/>
                      <a:pt x="785146" y="176117"/>
                    </a:cubicBezTo>
                    <a:cubicBezTo>
                      <a:pt x="784670" y="175927"/>
                      <a:pt x="784003" y="175260"/>
                      <a:pt x="783907" y="174688"/>
                    </a:cubicBezTo>
                    <a:cubicBezTo>
                      <a:pt x="783813" y="174117"/>
                      <a:pt x="784193" y="173355"/>
                      <a:pt x="784574" y="171736"/>
                    </a:cubicBezTo>
                    <a:close/>
                    <a:moveTo>
                      <a:pt x="762095" y="175546"/>
                    </a:moveTo>
                    <a:lnTo>
                      <a:pt x="762191" y="179642"/>
                    </a:lnTo>
                    <a:cubicBezTo>
                      <a:pt x="755047" y="177927"/>
                      <a:pt x="747903" y="176308"/>
                      <a:pt x="740664" y="174593"/>
                    </a:cubicBezTo>
                    <a:cubicBezTo>
                      <a:pt x="747808" y="174974"/>
                      <a:pt x="754952" y="175260"/>
                      <a:pt x="762095" y="175546"/>
                    </a:cubicBezTo>
                    <a:close/>
                    <a:moveTo>
                      <a:pt x="740569" y="174688"/>
                    </a:moveTo>
                    <a:cubicBezTo>
                      <a:pt x="733997" y="184118"/>
                      <a:pt x="733140" y="184499"/>
                      <a:pt x="725519" y="180022"/>
                    </a:cubicBezTo>
                    <a:cubicBezTo>
                      <a:pt x="729234" y="171831"/>
                      <a:pt x="735806" y="176879"/>
                      <a:pt x="740569" y="174688"/>
                    </a:cubicBezTo>
                    <a:close/>
                    <a:moveTo>
                      <a:pt x="700850" y="183642"/>
                    </a:moveTo>
                    <a:cubicBezTo>
                      <a:pt x="700945" y="182880"/>
                      <a:pt x="700850" y="181737"/>
                      <a:pt x="701135" y="181356"/>
                    </a:cubicBezTo>
                    <a:cubicBezTo>
                      <a:pt x="706088" y="175070"/>
                      <a:pt x="712375" y="179927"/>
                      <a:pt x="718090" y="179451"/>
                    </a:cubicBezTo>
                    <a:cubicBezTo>
                      <a:pt x="712661" y="183261"/>
                      <a:pt x="706755" y="184023"/>
                      <a:pt x="700850" y="183642"/>
                    </a:cubicBezTo>
                    <a:cubicBezTo>
                      <a:pt x="696373" y="184023"/>
                      <a:pt x="691992" y="184213"/>
                      <a:pt x="684943" y="184690"/>
                    </a:cubicBezTo>
                    <a:cubicBezTo>
                      <a:pt x="691515" y="179832"/>
                      <a:pt x="696373" y="184118"/>
                      <a:pt x="700850" y="183642"/>
                    </a:cubicBezTo>
                    <a:close/>
                    <a:moveTo>
                      <a:pt x="683133" y="162020"/>
                    </a:moveTo>
                    <a:lnTo>
                      <a:pt x="682943" y="163735"/>
                    </a:lnTo>
                    <a:lnTo>
                      <a:pt x="681704" y="162401"/>
                    </a:lnTo>
                    <a:lnTo>
                      <a:pt x="683133" y="162020"/>
                    </a:lnTo>
                    <a:close/>
                    <a:moveTo>
                      <a:pt x="676275" y="184499"/>
                    </a:moveTo>
                    <a:cubicBezTo>
                      <a:pt x="677133" y="184690"/>
                      <a:pt x="677894" y="185261"/>
                      <a:pt x="678847" y="185738"/>
                    </a:cubicBezTo>
                    <a:cubicBezTo>
                      <a:pt x="678371" y="186500"/>
                      <a:pt x="677894" y="188024"/>
                      <a:pt x="677513" y="187833"/>
                    </a:cubicBezTo>
                    <a:cubicBezTo>
                      <a:pt x="676656" y="187452"/>
                      <a:pt x="675894" y="186309"/>
                      <a:pt x="675132" y="185547"/>
                    </a:cubicBezTo>
                    <a:cubicBezTo>
                      <a:pt x="675513" y="185166"/>
                      <a:pt x="675894" y="184404"/>
                      <a:pt x="676275" y="184499"/>
                    </a:cubicBezTo>
                    <a:close/>
                    <a:moveTo>
                      <a:pt x="674847" y="197072"/>
                    </a:moveTo>
                    <a:cubicBezTo>
                      <a:pt x="684372" y="194977"/>
                      <a:pt x="693230" y="187738"/>
                      <a:pt x="705136" y="194120"/>
                    </a:cubicBezTo>
                    <a:cubicBezTo>
                      <a:pt x="701040" y="202978"/>
                      <a:pt x="701802" y="216884"/>
                      <a:pt x="691229" y="217075"/>
                    </a:cubicBezTo>
                    <a:cubicBezTo>
                      <a:pt x="691325" y="212884"/>
                      <a:pt x="691325" y="209836"/>
                      <a:pt x="691420" y="206216"/>
                    </a:cubicBezTo>
                    <a:cubicBezTo>
                      <a:pt x="684086" y="202787"/>
                      <a:pt x="677037" y="201168"/>
                      <a:pt x="670846" y="207359"/>
                    </a:cubicBezTo>
                    <a:cubicBezTo>
                      <a:pt x="670846" y="207264"/>
                      <a:pt x="670941" y="207169"/>
                      <a:pt x="670941" y="207074"/>
                    </a:cubicBezTo>
                    <a:cubicBezTo>
                      <a:pt x="669513" y="206407"/>
                      <a:pt x="667988" y="205645"/>
                      <a:pt x="664369" y="203930"/>
                    </a:cubicBezTo>
                    <a:cubicBezTo>
                      <a:pt x="668941" y="200882"/>
                      <a:pt x="671703" y="197739"/>
                      <a:pt x="674847" y="197072"/>
                    </a:cubicBezTo>
                    <a:close/>
                    <a:moveTo>
                      <a:pt x="677133" y="210884"/>
                    </a:moveTo>
                    <a:cubicBezTo>
                      <a:pt x="676561" y="212122"/>
                      <a:pt x="676275" y="214027"/>
                      <a:pt x="675513" y="214408"/>
                    </a:cubicBezTo>
                    <a:cubicBezTo>
                      <a:pt x="673704" y="215360"/>
                      <a:pt x="671703" y="215551"/>
                      <a:pt x="667798" y="216503"/>
                    </a:cubicBezTo>
                    <a:cubicBezTo>
                      <a:pt x="669322" y="212122"/>
                      <a:pt x="670084" y="209836"/>
                      <a:pt x="670846" y="207645"/>
                    </a:cubicBezTo>
                    <a:cubicBezTo>
                      <a:pt x="671799" y="207359"/>
                      <a:pt x="672751" y="206788"/>
                      <a:pt x="673608" y="207264"/>
                    </a:cubicBezTo>
                    <a:cubicBezTo>
                      <a:pt x="674847" y="207931"/>
                      <a:pt x="675990" y="209550"/>
                      <a:pt x="677133" y="210884"/>
                    </a:cubicBezTo>
                    <a:close/>
                    <a:moveTo>
                      <a:pt x="647986" y="215265"/>
                    </a:moveTo>
                    <a:cubicBezTo>
                      <a:pt x="646272" y="227267"/>
                      <a:pt x="641032" y="221361"/>
                      <a:pt x="636175" y="219075"/>
                    </a:cubicBezTo>
                    <a:cubicBezTo>
                      <a:pt x="640080" y="217837"/>
                      <a:pt x="644080" y="216599"/>
                      <a:pt x="647986" y="215265"/>
                    </a:cubicBezTo>
                    <a:close/>
                    <a:moveTo>
                      <a:pt x="630746" y="188309"/>
                    </a:moveTo>
                    <a:cubicBezTo>
                      <a:pt x="631889" y="187833"/>
                      <a:pt x="633508" y="188786"/>
                      <a:pt x="635032" y="189262"/>
                    </a:cubicBezTo>
                    <a:cubicBezTo>
                      <a:pt x="634555" y="190976"/>
                      <a:pt x="634365" y="192976"/>
                      <a:pt x="633794" y="193167"/>
                    </a:cubicBezTo>
                    <a:cubicBezTo>
                      <a:pt x="632556" y="193548"/>
                      <a:pt x="631127" y="193072"/>
                      <a:pt x="629793" y="192881"/>
                    </a:cubicBezTo>
                    <a:cubicBezTo>
                      <a:pt x="630079" y="191167"/>
                      <a:pt x="630174" y="188500"/>
                      <a:pt x="630746" y="188309"/>
                    </a:cubicBezTo>
                    <a:close/>
                    <a:moveTo>
                      <a:pt x="633317" y="204978"/>
                    </a:moveTo>
                    <a:cubicBezTo>
                      <a:pt x="629126" y="211931"/>
                      <a:pt x="629126" y="212026"/>
                      <a:pt x="618363" y="204502"/>
                    </a:cubicBezTo>
                    <a:cubicBezTo>
                      <a:pt x="623031" y="198120"/>
                      <a:pt x="628745" y="207169"/>
                      <a:pt x="633317" y="204978"/>
                    </a:cubicBezTo>
                    <a:close/>
                    <a:moveTo>
                      <a:pt x="598361" y="193929"/>
                    </a:moveTo>
                    <a:cubicBezTo>
                      <a:pt x="599408" y="192976"/>
                      <a:pt x="600742" y="192881"/>
                      <a:pt x="603123" y="191929"/>
                    </a:cubicBezTo>
                    <a:cubicBezTo>
                      <a:pt x="602266" y="201454"/>
                      <a:pt x="598265" y="200501"/>
                      <a:pt x="591503" y="202121"/>
                    </a:cubicBezTo>
                    <a:cubicBezTo>
                      <a:pt x="595503" y="197263"/>
                      <a:pt x="596742" y="195358"/>
                      <a:pt x="598361" y="193929"/>
                    </a:cubicBezTo>
                    <a:close/>
                    <a:moveTo>
                      <a:pt x="573881" y="212122"/>
                    </a:moveTo>
                    <a:cubicBezTo>
                      <a:pt x="578454" y="209169"/>
                      <a:pt x="583216" y="207550"/>
                      <a:pt x="589216" y="210121"/>
                    </a:cubicBezTo>
                    <a:cubicBezTo>
                      <a:pt x="582739" y="218122"/>
                      <a:pt x="582644" y="218218"/>
                      <a:pt x="572929" y="215646"/>
                    </a:cubicBezTo>
                    <a:cubicBezTo>
                      <a:pt x="573214" y="214408"/>
                      <a:pt x="573310" y="212503"/>
                      <a:pt x="573881" y="212122"/>
                    </a:cubicBezTo>
                    <a:close/>
                    <a:moveTo>
                      <a:pt x="572262" y="215837"/>
                    </a:moveTo>
                    <a:cubicBezTo>
                      <a:pt x="571500" y="216503"/>
                      <a:pt x="570833" y="217170"/>
                      <a:pt x="570072" y="217742"/>
                    </a:cubicBezTo>
                    <a:cubicBezTo>
                      <a:pt x="567785" y="219361"/>
                      <a:pt x="565499" y="220313"/>
                      <a:pt x="563785" y="213170"/>
                    </a:cubicBezTo>
                    <a:cubicBezTo>
                      <a:pt x="566928" y="214217"/>
                      <a:pt x="569595" y="215075"/>
                      <a:pt x="572262" y="215837"/>
                    </a:cubicBezTo>
                    <a:close/>
                    <a:moveTo>
                      <a:pt x="477488" y="277368"/>
                    </a:moveTo>
                    <a:cubicBezTo>
                      <a:pt x="485299" y="268034"/>
                      <a:pt x="487585" y="267367"/>
                      <a:pt x="499300" y="269938"/>
                    </a:cubicBezTo>
                    <a:cubicBezTo>
                      <a:pt x="492729" y="276606"/>
                      <a:pt x="484727" y="274987"/>
                      <a:pt x="477488" y="277368"/>
                    </a:cubicBezTo>
                    <a:close/>
                    <a:moveTo>
                      <a:pt x="510730" y="266033"/>
                    </a:moveTo>
                    <a:cubicBezTo>
                      <a:pt x="522541" y="258128"/>
                      <a:pt x="535019" y="253841"/>
                      <a:pt x="548830" y="256318"/>
                    </a:cubicBezTo>
                    <a:cubicBezTo>
                      <a:pt x="537210" y="265271"/>
                      <a:pt x="524066" y="266414"/>
                      <a:pt x="510730" y="266033"/>
                    </a:cubicBezTo>
                    <a:close/>
                    <a:moveTo>
                      <a:pt x="595884" y="255937"/>
                    </a:moveTo>
                    <a:cubicBezTo>
                      <a:pt x="598741" y="256318"/>
                      <a:pt x="601599" y="256699"/>
                      <a:pt x="604552" y="257080"/>
                    </a:cubicBezTo>
                    <a:cubicBezTo>
                      <a:pt x="601123" y="261175"/>
                      <a:pt x="600647" y="261080"/>
                      <a:pt x="595884" y="255937"/>
                    </a:cubicBezTo>
                    <a:close/>
                    <a:moveTo>
                      <a:pt x="628174" y="316421"/>
                    </a:moveTo>
                    <a:cubicBezTo>
                      <a:pt x="625602" y="312420"/>
                      <a:pt x="626936" y="310134"/>
                      <a:pt x="628841" y="309467"/>
                    </a:cubicBezTo>
                    <a:cubicBezTo>
                      <a:pt x="631507" y="308610"/>
                      <a:pt x="634460" y="308800"/>
                      <a:pt x="637318" y="308610"/>
                    </a:cubicBezTo>
                    <a:cubicBezTo>
                      <a:pt x="637413" y="309943"/>
                      <a:pt x="637508" y="311372"/>
                      <a:pt x="637699" y="312706"/>
                    </a:cubicBezTo>
                    <a:cubicBezTo>
                      <a:pt x="634460" y="313944"/>
                      <a:pt x="631222" y="315278"/>
                      <a:pt x="628174" y="316421"/>
                    </a:cubicBezTo>
                    <a:close/>
                    <a:moveTo>
                      <a:pt x="604838" y="278606"/>
                    </a:moveTo>
                    <a:cubicBezTo>
                      <a:pt x="604361" y="278321"/>
                      <a:pt x="603885" y="278130"/>
                      <a:pt x="603409" y="277844"/>
                    </a:cubicBezTo>
                    <a:lnTo>
                      <a:pt x="604933" y="278130"/>
                    </a:lnTo>
                    <a:cubicBezTo>
                      <a:pt x="605028" y="276701"/>
                      <a:pt x="604838" y="274130"/>
                      <a:pt x="605314" y="274034"/>
                    </a:cubicBezTo>
                    <a:cubicBezTo>
                      <a:pt x="618554" y="268986"/>
                      <a:pt x="632270" y="266986"/>
                      <a:pt x="646652" y="269272"/>
                    </a:cubicBezTo>
                    <a:cubicBezTo>
                      <a:pt x="632746" y="272320"/>
                      <a:pt x="618840" y="275463"/>
                      <a:pt x="604838" y="278606"/>
                    </a:cubicBezTo>
                    <a:close/>
                    <a:moveTo>
                      <a:pt x="657416" y="265462"/>
                    </a:moveTo>
                    <a:cubicBezTo>
                      <a:pt x="658368" y="265271"/>
                      <a:pt x="659321" y="265081"/>
                      <a:pt x="660178" y="264795"/>
                    </a:cubicBezTo>
                    <a:cubicBezTo>
                      <a:pt x="660749" y="265462"/>
                      <a:pt x="661321" y="266224"/>
                      <a:pt x="661892" y="266891"/>
                    </a:cubicBezTo>
                    <a:cubicBezTo>
                      <a:pt x="660940" y="267081"/>
                      <a:pt x="659988" y="267653"/>
                      <a:pt x="659130" y="267462"/>
                    </a:cubicBezTo>
                    <a:cubicBezTo>
                      <a:pt x="658559" y="267462"/>
                      <a:pt x="657987" y="266224"/>
                      <a:pt x="657416" y="265462"/>
                    </a:cubicBezTo>
                    <a:close/>
                    <a:moveTo>
                      <a:pt x="661035" y="308229"/>
                    </a:moveTo>
                    <a:cubicBezTo>
                      <a:pt x="662750" y="301562"/>
                      <a:pt x="666465" y="303276"/>
                      <a:pt x="670179" y="304895"/>
                    </a:cubicBezTo>
                    <a:cubicBezTo>
                      <a:pt x="666655" y="308896"/>
                      <a:pt x="666655" y="308896"/>
                      <a:pt x="661035" y="308229"/>
                    </a:cubicBezTo>
                    <a:close/>
                    <a:moveTo>
                      <a:pt x="683895" y="256127"/>
                    </a:moveTo>
                    <a:cubicBezTo>
                      <a:pt x="682847" y="253746"/>
                      <a:pt x="681800" y="251270"/>
                      <a:pt x="680752" y="248698"/>
                    </a:cubicBezTo>
                    <a:cubicBezTo>
                      <a:pt x="684848" y="246221"/>
                      <a:pt x="689134" y="245269"/>
                      <a:pt x="695040" y="249079"/>
                    </a:cubicBezTo>
                    <a:cubicBezTo>
                      <a:pt x="691896" y="254413"/>
                      <a:pt x="687896" y="254603"/>
                      <a:pt x="683895" y="256127"/>
                    </a:cubicBezTo>
                    <a:close/>
                    <a:moveTo>
                      <a:pt x="707898" y="306038"/>
                    </a:moveTo>
                    <a:cubicBezTo>
                      <a:pt x="707613" y="305467"/>
                      <a:pt x="706946" y="304419"/>
                      <a:pt x="707041" y="304324"/>
                    </a:cubicBezTo>
                    <a:cubicBezTo>
                      <a:pt x="707898" y="302895"/>
                      <a:pt x="708756" y="301562"/>
                      <a:pt x="709708" y="300228"/>
                    </a:cubicBezTo>
                    <a:cubicBezTo>
                      <a:pt x="710565" y="301276"/>
                      <a:pt x="710946" y="301752"/>
                      <a:pt x="711327" y="302228"/>
                    </a:cubicBezTo>
                    <a:lnTo>
                      <a:pt x="707898" y="306038"/>
                    </a:lnTo>
                    <a:close/>
                    <a:moveTo>
                      <a:pt x="703326" y="263366"/>
                    </a:moveTo>
                    <a:cubicBezTo>
                      <a:pt x="708470" y="256508"/>
                      <a:pt x="712375" y="260699"/>
                      <a:pt x="716280" y="264986"/>
                    </a:cubicBezTo>
                    <a:cubicBezTo>
                      <a:pt x="712375" y="264509"/>
                      <a:pt x="708470" y="264033"/>
                      <a:pt x="703326" y="263366"/>
                    </a:cubicBezTo>
                    <a:close/>
                    <a:moveTo>
                      <a:pt x="716375" y="264986"/>
                    </a:moveTo>
                    <a:cubicBezTo>
                      <a:pt x="717709" y="257080"/>
                      <a:pt x="717709" y="257080"/>
                      <a:pt x="726091" y="258604"/>
                    </a:cubicBezTo>
                    <a:cubicBezTo>
                      <a:pt x="722376" y="261080"/>
                      <a:pt x="719424" y="262985"/>
                      <a:pt x="716375" y="264986"/>
                    </a:cubicBezTo>
                    <a:close/>
                    <a:moveTo>
                      <a:pt x="724948" y="299942"/>
                    </a:moveTo>
                    <a:cubicBezTo>
                      <a:pt x="724853" y="299085"/>
                      <a:pt x="724758" y="298323"/>
                      <a:pt x="724758" y="297466"/>
                    </a:cubicBezTo>
                    <a:cubicBezTo>
                      <a:pt x="727996" y="297656"/>
                      <a:pt x="731234" y="297751"/>
                      <a:pt x="734473" y="297942"/>
                    </a:cubicBezTo>
                    <a:cubicBezTo>
                      <a:pt x="734568" y="298704"/>
                      <a:pt x="734663" y="299561"/>
                      <a:pt x="734759" y="300323"/>
                    </a:cubicBezTo>
                    <a:cubicBezTo>
                      <a:pt x="731520" y="300228"/>
                      <a:pt x="728282" y="300038"/>
                      <a:pt x="724948" y="299942"/>
                    </a:cubicBezTo>
                    <a:close/>
                    <a:moveTo>
                      <a:pt x="738950" y="259747"/>
                    </a:moveTo>
                    <a:cubicBezTo>
                      <a:pt x="738569" y="258699"/>
                      <a:pt x="738092" y="257556"/>
                      <a:pt x="737711" y="256508"/>
                    </a:cubicBezTo>
                    <a:cubicBezTo>
                      <a:pt x="739807" y="254794"/>
                      <a:pt x="741998" y="253079"/>
                      <a:pt x="744093" y="251365"/>
                    </a:cubicBezTo>
                    <a:cubicBezTo>
                      <a:pt x="744760" y="252793"/>
                      <a:pt x="745427" y="254222"/>
                      <a:pt x="745998" y="255651"/>
                    </a:cubicBezTo>
                    <a:cubicBezTo>
                      <a:pt x="743617" y="256984"/>
                      <a:pt x="741331" y="258413"/>
                      <a:pt x="738950" y="259747"/>
                    </a:cubicBezTo>
                    <a:close/>
                    <a:moveTo>
                      <a:pt x="745903" y="267462"/>
                    </a:moveTo>
                    <a:lnTo>
                      <a:pt x="746760" y="266986"/>
                    </a:lnTo>
                    <a:lnTo>
                      <a:pt x="746760" y="268129"/>
                    </a:lnTo>
                    <a:lnTo>
                      <a:pt x="745903" y="267462"/>
                    </a:lnTo>
                    <a:close/>
                    <a:moveTo>
                      <a:pt x="751237" y="298323"/>
                    </a:moveTo>
                    <a:cubicBezTo>
                      <a:pt x="750570" y="298133"/>
                      <a:pt x="749998" y="296894"/>
                      <a:pt x="749332" y="296037"/>
                    </a:cubicBezTo>
                    <a:cubicBezTo>
                      <a:pt x="749713" y="295656"/>
                      <a:pt x="750094" y="294894"/>
                      <a:pt x="750380" y="294989"/>
                    </a:cubicBezTo>
                    <a:cubicBezTo>
                      <a:pt x="751141" y="295275"/>
                      <a:pt x="751999" y="295942"/>
                      <a:pt x="752856" y="296609"/>
                    </a:cubicBezTo>
                    <a:cubicBezTo>
                      <a:pt x="752285" y="297275"/>
                      <a:pt x="751713" y="298418"/>
                      <a:pt x="751237" y="298323"/>
                    </a:cubicBezTo>
                    <a:close/>
                    <a:moveTo>
                      <a:pt x="782098" y="253175"/>
                    </a:moveTo>
                    <a:cubicBezTo>
                      <a:pt x="781717" y="253460"/>
                      <a:pt x="781241" y="253270"/>
                      <a:pt x="780860" y="253365"/>
                    </a:cubicBezTo>
                    <a:cubicBezTo>
                      <a:pt x="780955" y="252603"/>
                      <a:pt x="780955" y="251841"/>
                      <a:pt x="781050" y="251079"/>
                    </a:cubicBezTo>
                    <a:cubicBezTo>
                      <a:pt x="781431" y="251365"/>
                      <a:pt x="781812" y="251555"/>
                      <a:pt x="782288" y="251841"/>
                    </a:cubicBezTo>
                    <a:cubicBezTo>
                      <a:pt x="782193" y="252317"/>
                      <a:pt x="782288" y="253079"/>
                      <a:pt x="782098" y="253175"/>
                    </a:cubicBezTo>
                    <a:close/>
                    <a:moveTo>
                      <a:pt x="802577" y="285845"/>
                    </a:moveTo>
                    <a:cubicBezTo>
                      <a:pt x="802481" y="285179"/>
                      <a:pt x="802100" y="284321"/>
                      <a:pt x="802196" y="283940"/>
                    </a:cubicBezTo>
                    <a:cubicBezTo>
                      <a:pt x="802386" y="283464"/>
                      <a:pt x="802957" y="283464"/>
                      <a:pt x="803434" y="283274"/>
                    </a:cubicBezTo>
                    <a:cubicBezTo>
                      <a:pt x="803624" y="283845"/>
                      <a:pt x="803720" y="284512"/>
                      <a:pt x="803910" y="285083"/>
                    </a:cubicBezTo>
                    <a:cubicBezTo>
                      <a:pt x="803434" y="285369"/>
                      <a:pt x="803053" y="285559"/>
                      <a:pt x="802577" y="285845"/>
                    </a:cubicBezTo>
                    <a:close/>
                    <a:moveTo>
                      <a:pt x="813435" y="286607"/>
                    </a:moveTo>
                    <a:cubicBezTo>
                      <a:pt x="813149" y="286607"/>
                      <a:pt x="812768" y="285369"/>
                      <a:pt x="812388" y="284702"/>
                    </a:cubicBezTo>
                    <a:cubicBezTo>
                      <a:pt x="813340" y="284321"/>
                      <a:pt x="814292" y="283750"/>
                      <a:pt x="815245" y="283559"/>
                    </a:cubicBezTo>
                    <a:cubicBezTo>
                      <a:pt x="815435" y="283559"/>
                      <a:pt x="815912" y="284797"/>
                      <a:pt x="816197" y="285559"/>
                    </a:cubicBezTo>
                    <a:cubicBezTo>
                      <a:pt x="815245" y="285941"/>
                      <a:pt x="814388" y="286417"/>
                      <a:pt x="813435" y="286607"/>
                    </a:cubicBezTo>
                    <a:close/>
                    <a:moveTo>
                      <a:pt x="820579" y="256699"/>
                    </a:moveTo>
                    <a:cubicBezTo>
                      <a:pt x="820769" y="256222"/>
                      <a:pt x="820769" y="255365"/>
                      <a:pt x="821055" y="255270"/>
                    </a:cubicBezTo>
                    <a:cubicBezTo>
                      <a:pt x="821246" y="255175"/>
                      <a:pt x="821436" y="255175"/>
                      <a:pt x="821627" y="255175"/>
                    </a:cubicBezTo>
                    <a:cubicBezTo>
                      <a:pt x="821341" y="255746"/>
                      <a:pt x="820960" y="256222"/>
                      <a:pt x="820579" y="256699"/>
                    </a:cubicBezTo>
                    <a:close/>
                    <a:moveTo>
                      <a:pt x="825055" y="254984"/>
                    </a:moveTo>
                    <a:cubicBezTo>
                      <a:pt x="824294" y="254984"/>
                      <a:pt x="823436" y="254889"/>
                      <a:pt x="822674" y="254699"/>
                    </a:cubicBezTo>
                    <a:cubicBezTo>
                      <a:pt x="822960" y="253555"/>
                      <a:pt x="823246" y="252317"/>
                      <a:pt x="823817" y="252032"/>
                    </a:cubicBezTo>
                    <a:cubicBezTo>
                      <a:pt x="824389" y="251746"/>
                      <a:pt x="825437" y="253175"/>
                      <a:pt x="826294" y="253841"/>
                    </a:cubicBezTo>
                    <a:cubicBezTo>
                      <a:pt x="825818" y="254222"/>
                      <a:pt x="825437" y="254984"/>
                      <a:pt x="825055" y="254984"/>
                    </a:cubicBezTo>
                    <a:close/>
                    <a:moveTo>
                      <a:pt x="833628" y="278797"/>
                    </a:moveTo>
                    <a:cubicBezTo>
                      <a:pt x="828675" y="279845"/>
                      <a:pt x="826484" y="275368"/>
                      <a:pt x="826580" y="270891"/>
                    </a:cubicBezTo>
                    <a:cubicBezTo>
                      <a:pt x="826675" y="265176"/>
                      <a:pt x="829913" y="264890"/>
                      <a:pt x="834200" y="267271"/>
                    </a:cubicBezTo>
                    <a:cubicBezTo>
                      <a:pt x="834009" y="271177"/>
                      <a:pt x="833819" y="275177"/>
                      <a:pt x="833628" y="278797"/>
                    </a:cubicBezTo>
                    <a:close/>
                    <a:moveTo>
                      <a:pt x="841439" y="265462"/>
                    </a:moveTo>
                    <a:lnTo>
                      <a:pt x="840486" y="264509"/>
                    </a:lnTo>
                    <a:lnTo>
                      <a:pt x="841534" y="264224"/>
                    </a:lnTo>
                    <a:lnTo>
                      <a:pt x="841439" y="265462"/>
                    </a:lnTo>
                    <a:close/>
                    <a:moveTo>
                      <a:pt x="837819" y="223552"/>
                    </a:moveTo>
                    <a:cubicBezTo>
                      <a:pt x="840677" y="223838"/>
                      <a:pt x="843534" y="224218"/>
                      <a:pt x="846391" y="224504"/>
                    </a:cubicBezTo>
                    <a:cubicBezTo>
                      <a:pt x="842772" y="229171"/>
                      <a:pt x="842010" y="229171"/>
                      <a:pt x="837819" y="223552"/>
                    </a:cubicBezTo>
                    <a:close/>
                    <a:moveTo>
                      <a:pt x="850297" y="272510"/>
                    </a:moveTo>
                    <a:cubicBezTo>
                      <a:pt x="850106" y="272605"/>
                      <a:pt x="849725" y="271463"/>
                      <a:pt x="849344" y="270891"/>
                    </a:cubicBezTo>
                    <a:cubicBezTo>
                      <a:pt x="850106" y="270510"/>
                      <a:pt x="850868" y="269938"/>
                      <a:pt x="851725" y="269748"/>
                    </a:cubicBezTo>
                    <a:cubicBezTo>
                      <a:pt x="852011" y="269653"/>
                      <a:pt x="852392" y="270700"/>
                      <a:pt x="852774" y="271272"/>
                    </a:cubicBezTo>
                    <a:cubicBezTo>
                      <a:pt x="851916" y="271748"/>
                      <a:pt x="851154" y="272320"/>
                      <a:pt x="850297" y="272510"/>
                    </a:cubicBezTo>
                    <a:close/>
                    <a:moveTo>
                      <a:pt x="852488" y="238030"/>
                    </a:moveTo>
                    <a:cubicBezTo>
                      <a:pt x="852392" y="238030"/>
                      <a:pt x="852202" y="237172"/>
                      <a:pt x="852107" y="236696"/>
                    </a:cubicBezTo>
                    <a:cubicBezTo>
                      <a:pt x="852488" y="236601"/>
                      <a:pt x="852869" y="236315"/>
                      <a:pt x="853250" y="236411"/>
                    </a:cubicBezTo>
                    <a:cubicBezTo>
                      <a:pt x="853440" y="236411"/>
                      <a:pt x="853535" y="237172"/>
                      <a:pt x="853726" y="237649"/>
                    </a:cubicBezTo>
                    <a:cubicBezTo>
                      <a:pt x="853250" y="237744"/>
                      <a:pt x="852869" y="238030"/>
                      <a:pt x="852488" y="238030"/>
                    </a:cubicBezTo>
                    <a:close/>
                    <a:moveTo>
                      <a:pt x="881729" y="209645"/>
                    </a:moveTo>
                    <a:cubicBezTo>
                      <a:pt x="884682" y="210026"/>
                      <a:pt x="887730" y="210407"/>
                      <a:pt x="890683" y="210884"/>
                    </a:cubicBezTo>
                    <a:cubicBezTo>
                      <a:pt x="887921" y="214789"/>
                      <a:pt x="884873" y="215170"/>
                      <a:pt x="881729" y="209645"/>
                    </a:cubicBezTo>
                    <a:close/>
                    <a:moveTo>
                      <a:pt x="895541" y="252698"/>
                    </a:moveTo>
                    <a:lnTo>
                      <a:pt x="895445" y="251460"/>
                    </a:lnTo>
                    <a:lnTo>
                      <a:pt x="896588" y="252222"/>
                    </a:lnTo>
                    <a:lnTo>
                      <a:pt x="895541" y="252698"/>
                    </a:lnTo>
                    <a:close/>
                    <a:moveTo>
                      <a:pt x="951166" y="222409"/>
                    </a:moveTo>
                    <a:lnTo>
                      <a:pt x="950023" y="221647"/>
                    </a:lnTo>
                    <a:cubicBezTo>
                      <a:pt x="950500" y="221075"/>
                      <a:pt x="950976" y="220409"/>
                      <a:pt x="951452" y="219837"/>
                    </a:cubicBezTo>
                    <a:cubicBezTo>
                      <a:pt x="951738" y="220409"/>
                      <a:pt x="952024" y="220980"/>
                      <a:pt x="952310" y="221551"/>
                    </a:cubicBezTo>
                    <a:cubicBezTo>
                      <a:pt x="951833" y="221742"/>
                      <a:pt x="951548" y="222028"/>
                      <a:pt x="951166" y="222409"/>
                    </a:cubicBezTo>
                    <a:close/>
                    <a:moveTo>
                      <a:pt x="951833" y="175546"/>
                    </a:moveTo>
                    <a:cubicBezTo>
                      <a:pt x="947642" y="177737"/>
                      <a:pt x="942690" y="178499"/>
                      <a:pt x="940594" y="185547"/>
                    </a:cubicBezTo>
                    <a:cubicBezTo>
                      <a:pt x="942499" y="186976"/>
                      <a:pt x="944309" y="188404"/>
                      <a:pt x="947547" y="190786"/>
                    </a:cubicBezTo>
                    <a:cubicBezTo>
                      <a:pt x="941451" y="193072"/>
                      <a:pt x="936689" y="194882"/>
                      <a:pt x="932022" y="196596"/>
                    </a:cubicBezTo>
                    <a:cubicBezTo>
                      <a:pt x="931355" y="194215"/>
                      <a:pt x="930879" y="193072"/>
                      <a:pt x="930688" y="191834"/>
                    </a:cubicBezTo>
                    <a:cubicBezTo>
                      <a:pt x="930497" y="190595"/>
                      <a:pt x="930593" y="189357"/>
                      <a:pt x="930497" y="187166"/>
                    </a:cubicBezTo>
                    <a:cubicBezTo>
                      <a:pt x="923830" y="189833"/>
                      <a:pt x="917163" y="191548"/>
                      <a:pt x="911257" y="195263"/>
                    </a:cubicBezTo>
                    <a:cubicBezTo>
                      <a:pt x="908685" y="196882"/>
                      <a:pt x="904970" y="196977"/>
                      <a:pt x="903732" y="204121"/>
                    </a:cubicBezTo>
                    <a:cubicBezTo>
                      <a:pt x="902684" y="210217"/>
                      <a:pt x="896208" y="210312"/>
                      <a:pt x="891350" y="210121"/>
                    </a:cubicBezTo>
                    <a:cubicBezTo>
                      <a:pt x="891254" y="210217"/>
                      <a:pt x="891254" y="210312"/>
                      <a:pt x="891159" y="210312"/>
                    </a:cubicBezTo>
                    <a:cubicBezTo>
                      <a:pt x="886873" y="204978"/>
                      <a:pt x="886492" y="204883"/>
                      <a:pt x="881634" y="209074"/>
                    </a:cubicBezTo>
                    <a:cubicBezTo>
                      <a:pt x="881539" y="208979"/>
                      <a:pt x="881539" y="208883"/>
                      <a:pt x="881444" y="208788"/>
                    </a:cubicBezTo>
                    <a:cubicBezTo>
                      <a:pt x="878967" y="210121"/>
                      <a:pt x="874872" y="208597"/>
                      <a:pt x="875824" y="215932"/>
                    </a:cubicBezTo>
                    <a:cubicBezTo>
                      <a:pt x="866490" y="219742"/>
                      <a:pt x="858108" y="228409"/>
                      <a:pt x="847058" y="223838"/>
                    </a:cubicBezTo>
                    <a:cubicBezTo>
                      <a:pt x="846201" y="221361"/>
                      <a:pt x="845344" y="218884"/>
                      <a:pt x="844582" y="216408"/>
                    </a:cubicBezTo>
                    <a:cubicBezTo>
                      <a:pt x="842296" y="218504"/>
                      <a:pt x="839914" y="220694"/>
                      <a:pt x="837629" y="222790"/>
                    </a:cubicBezTo>
                    <a:cubicBezTo>
                      <a:pt x="837533" y="222695"/>
                      <a:pt x="837533" y="222599"/>
                      <a:pt x="837438" y="222504"/>
                    </a:cubicBezTo>
                    <a:cubicBezTo>
                      <a:pt x="832199" y="222695"/>
                      <a:pt x="826865" y="222313"/>
                      <a:pt x="821817" y="223361"/>
                    </a:cubicBezTo>
                    <a:cubicBezTo>
                      <a:pt x="819150" y="223838"/>
                      <a:pt x="815340" y="224885"/>
                      <a:pt x="817245" y="232124"/>
                    </a:cubicBezTo>
                    <a:cubicBezTo>
                      <a:pt x="816007" y="232600"/>
                      <a:pt x="814292" y="234315"/>
                      <a:pt x="813435" y="233553"/>
                    </a:cubicBezTo>
                    <a:cubicBezTo>
                      <a:pt x="803815" y="223742"/>
                      <a:pt x="795624" y="229362"/>
                      <a:pt x="784860" y="232886"/>
                    </a:cubicBezTo>
                    <a:cubicBezTo>
                      <a:pt x="788956" y="235458"/>
                      <a:pt x="790766" y="236696"/>
                      <a:pt x="792671" y="237839"/>
                    </a:cubicBezTo>
                    <a:cubicBezTo>
                      <a:pt x="792289" y="238982"/>
                      <a:pt x="792194" y="240792"/>
                      <a:pt x="791623" y="241078"/>
                    </a:cubicBezTo>
                    <a:cubicBezTo>
                      <a:pt x="788194" y="242507"/>
                      <a:pt x="784860" y="244602"/>
                      <a:pt x="781241" y="244602"/>
                    </a:cubicBezTo>
                    <a:cubicBezTo>
                      <a:pt x="774478" y="244602"/>
                      <a:pt x="767525" y="246888"/>
                      <a:pt x="761048" y="245269"/>
                    </a:cubicBezTo>
                    <a:cubicBezTo>
                      <a:pt x="748855" y="242316"/>
                      <a:pt x="738283" y="247269"/>
                      <a:pt x="727234" y="249936"/>
                    </a:cubicBezTo>
                    <a:cubicBezTo>
                      <a:pt x="719424" y="251746"/>
                      <a:pt x="711898" y="251460"/>
                      <a:pt x="703707" y="246793"/>
                    </a:cubicBezTo>
                    <a:cubicBezTo>
                      <a:pt x="712470" y="245364"/>
                      <a:pt x="721138" y="243935"/>
                      <a:pt x="731234" y="242221"/>
                    </a:cubicBezTo>
                    <a:cubicBezTo>
                      <a:pt x="728853" y="239839"/>
                      <a:pt x="727996" y="238411"/>
                      <a:pt x="727329" y="238411"/>
                    </a:cubicBezTo>
                    <a:cubicBezTo>
                      <a:pt x="712661" y="239078"/>
                      <a:pt x="698088" y="240125"/>
                      <a:pt x="684086" y="244983"/>
                    </a:cubicBezTo>
                    <a:cubicBezTo>
                      <a:pt x="682847" y="245364"/>
                      <a:pt x="681895" y="246983"/>
                      <a:pt x="680847" y="248221"/>
                    </a:cubicBezTo>
                    <a:cubicBezTo>
                      <a:pt x="680847" y="248221"/>
                      <a:pt x="680847" y="248221"/>
                      <a:pt x="680847" y="248221"/>
                    </a:cubicBezTo>
                    <a:cubicBezTo>
                      <a:pt x="676180" y="247269"/>
                      <a:pt x="671513" y="246126"/>
                      <a:pt x="666845" y="245269"/>
                    </a:cubicBezTo>
                    <a:cubicBezTo>
                      <a:pt x="664464" y="244792"/>
                      <a:pt x="663797" y="247841"/>
                      <a:pt x="662464" y="249936"/>
                    </a:cubicBezTo>
                    <a:cubicBezTo>
                      <a:pt x="659130" y="255270"/>
                      <a:pt x="658939" y="254127"/>
                      <a:pt x="650748" y="249746"/>
                    </a:cubicBezTo>
                    <a:cubicBezTo>
                      <a:pt x="646366" y="247364"/>
                      <a:pt x="641318" y="246983"/>
                      <a:pt x="636937" y="247841"/>
                    </a:cubicBezTo>
                    <a:cubicBezTo>
                      <a:pt x="626269" y="249936"/>
                      <a:pt x="615792" y="253270"/>
                      <a:pt x="605219" y="256127"/>
                    </a:cubicBezTo>
                    <a:cubicBezTo>
                      <a:pt x="605124" y="256222"/>
                      <a:pt x="605124" y="256222"/>
                      <a:pt x="605124" y="256318"/>
                    </a:cubicBezTo>
                    <a:cubicBezTo>
                      <a:pt x="601028" y="250412"/>
                      <a:pt x="600647" y="250317"/>
                      <a:pt x="595599" y="255270"/>
                    </a:cubicBezTo>
                    <a:cubicBezTo>
                      <a:pt x="595503" y="255175"/>
                      <a:pt x="595503" y="255079"/>
                      <a:pt x="595408" y="255079"/>
                    </a:cubicBezTo>
                    <a:cubicBezTo>
                      <a:pt x="583311" y="253555"/>
                      <a:pt x="572072" y="260509"/>
                      <a:pt x="556070" y="254984"/>
                    </a:cubicBezTo>
                    <a:cubicBezTo>
                      <a:pt x="560641" y="252603"/>
                      <a:pt x="562166" y="251650"/>
                      <a:pt x="563785" y="251079"/>
                    </a:cubicBezTo>
                    <a:cubicBezTo>
                      <a:pt x="588073" y="243554"/>
                      <a:pt x="613696" y="243745"/>
                      <a:pt x="638366" y="238982"/>
                    </a:cubicBezTo>
                    <a:cubicBezTo>
                      <a:pt x="642938" y="238125"/>
                      <a:pt x="647795" y="238506"/>
                      <a:pt x="652558" y="238316"/>
                    </a:cubicBezTo>
                    <a:cubicBezTo>
                      <a:pt x="656273" y="238125"/>
                      <a:pt x="660082" y="238792"/>
                      <a:pt x="663512" y="237554"/>
                    </a:cubicBezTo>
                    <a:cubicBezTo>
                      <a:pt x="672560" y="234315"/>
                      <a:pt x="681704" y="232982"/>
                      <a:pt x="691229" y="232315"/>
                    </a:cubicBezTo>
                    <a:cubicBezTo>
                      <a:pt x="703516" y="231553"/>
                      <a:pt x="715709" y="228600"/>
                      <a:pt x="726567" y="217646"/>
                    </a:cubicBezTo>
                    <a:cubicBezTo>
                      <a:pt x="728186" y="220694"/>
                      <a:pt x="729139" y="222599"/>
                      <a:pt x="731139" y="226314"/>
                    </a:cubicBezTo>
                    <a:cubicBezTo>
                      <a:pt x="736664" y="225742"/>
                      <a:pt x="743331" y="225076"/>
                      <a:pt x="749998" y="224504"/>
                    </a:cubicBezTo>
                    <a:cubicBezTo>
                      <a:pt x="749904" y="221075"/>
                      <a:pt x="749808" y="217646"/>
                      <a:pt x="749713" y="214217"/>
                    </a:cubicBezTo>
                    <a:cubicBezTo>
                      <a:pt x="749713" y="214217"/>
                      <a:pt x="749808" y="214217"/>
                      <a:pt x="749808" y="214217"/>
                    </a:cubicBezTo>
                    <a:cubicBezTo>
                      <a:pt x="749904" y="217646"/>
                      <a:pt x="749998" y="221171"/>
                      <a:pt x="750189" y="224600"/>
                    </a:cubicBezTo>
                    <a:cubicBezTo>
                      <a:pt x="760476" y="223647"/>
                      <a:pt x="770858" y="222504"/>
                      <a:pt x="781336" y="221456"/>
                    </a:cubicBezTo>
                    <a:cubicBezTo>
                      <a:pt x="779240" y="207550"/>
                      <a:pt x="773621" y="204978"/>
                      <a:pt x="766858" y="205168"/>
                    </a:cubicBezTo>
                    <a:cubicBezTo>
                      <a:pt x="763143" y="210693"/>
                      <a:pt x="758762" y="207454"/>
                      <a:pt x="754285" y="204216"/>
                    </a:cubicBezTo>
                    <a:cubicBezTo>
                      <a:pt x="758285" y="204216"/>
                      <a:pt x="762286" y="204121"/>
                      <a:pt x="766286" y="204121"/>
                    </a:cubicBezTo>
                    <a:cubicBezTo>
                      <a:pt x="765239" y="201454"/>
                      <a:pt x="764477" y="197453"/>
                      <a:pt x="762953" y="196310"/>
                    </a:cubicBezTo>
                    <a:cubicBezTo>
                      <a:pt x="758857" y="193167"/>
                      <a:pt x="754666" y="192786"/>
                      <a:pt x="750761" y="195739"/>
                    </a:cubicBezTo>
                    <a:cubicBezTo>
                      <a:pt x="746760" y="198882"/>
                      <a:pt x="743045" y="202692"/>
                      <a:pt x="737711" y="200692"/>
                    </a:cubicBezTo>
                    <a:cubicBezTo>
                      <a:pt x="735425" y="199834"/>
                      <a:pt x="735044" y="203740"/>
                      <a:pt x="733806" y="205645"/>
                    </a:cubicBezTo>
                    <a:cubicBezTo>
                      <a:pt x="728949" y="213265"/>
                      <a:pt x="722662" y="216503"/>
                      <a:pt x="713994" y="213265"/>
                    </a:cubicBezTo>
                    <a:cubicBezTo>
                      <a:pt x="715233" y="204502"/>
                      <a:pt x="720662" y="204597"/>
                      <a:pt x="725805" y="199358"/>
                    </a:cubicBezTo>
                    <a:cubicBezTo>
                      <a:pt x="718852" y="199930"/>
                      <a:pt x="714375" y="200311"/>
                      <a:pt x="709994" y="200596"/>
                    </a:cubicBezTo>
                    <a:cubicBezTo>
                      <a:pt x="706660" y="192881"/>
                      <a:pt x="710089" y="191071"/>
                      <a:pt x="713041" y="190881"/>
                    </a:cubicBezTo>
                    <a:cubicBezTo>
                      <a:pt x="720757" y="190309"/>
                      <a:pt x="728663" y="191548"/>
                      <a:pt x="736282" y="190500"/>
                    </a:cubicBezTo>
                    <a:cubicBezTo>
                      <a:pt x="744474" y="189452"/>
                      <a:pt x="752380" y="186880"/>
                      <a:pt x="760286" y="184499"/>
                    </a:cubicBezTo>
                    <a:cubicBezTo>
                      <a:pt x="761429" y="184213"/>
                      <a:pt x="762000" y="181451"/>
                      <a:pt x="762762" y="179642"/>
                    </a:cubicBezTo>
                    <a:cubicBezTo>
                      <a:pt x="763714" y="178975"/>
                      <a:pt x="764572" y="178308"/>
                      <a:pt x="765524" y="177641"/>
                    </a:cubicBezTo>
                    <a:cubicBezTo>
                      <a:pt x="764667" y="176879"/>
                      <a:pt x="763714" y="176022"/>
                      <a:pt x="762858" y="175260"/>
                    </a:cubicBezTo>
                    <a:cubicBezTo>
                      <a:pt x="764953" y="173831"/>
                      <a:pt x="767049" y="172498"/>
                      <a:pt x="770287" y="170307"/>
                    </a:cubicBezTo>
                    <a:cubicBezTo>
                      <a:pt x="771335" y="175927"/>
                      <a:pt x="772001" y="179546"/>
                      <a:pt x="772954" y="184690"/>
                    </a:cubicBezTo>
                    <a:cubicBezTo>
                      <a:pt x="806768" y="185071"/>
                      <a:pt x="839248" y="175641"/>
                      <a:pt x="872680" y="170212"/>
                    </a:cubicBezTo>
                    <a:cubicBezTo>
                      <a:pt x="873443" y="174688"/>
                      <a:pt x="870681" y="174308"/>
                      <a:pt x="869538" y="175355"/>
                    </a:cubicBezTo>
                    <a:cubicBezTo>
                      <a:pt x="867823" y="176689"/>
                      <a:pt x="865823" y="177546"/>
                      <a:pt x="863822" y="178022"/>
                    </a:cubicBezTo>
                    <a:cubicBezTo>
                      <a:pt x="851725" y="181070"/>
                      <a:pt x="839534" y="184213"/>
                      <a:pt x="827341" y="186976"/>
                    </a:cubicBezTo>
                    <a:cubicBezTo>
                      <a:pt x="818198" y="189071"/>
                      <a:pt x="809340" y="192786"/>
                      <a:pt x="799529" y="190309"/>
                    </a:cubicBezTo>
                    <a:cubicBezTo>
                      <a:pt x="796576" y="189547"/>
                      <a:pt x="793432" y="191453"/>
                      <a:pt x="790670" y="192976"/>
                    </a:cubicBezTo>
                    <a:cubicBezTo>
                      <a:pt x="789908" y="193453"/>
                      <a:pt x="789813" y="196215"/>
                      <a:pt x="789527" y="198215"/>
                    </a:cubicBezTo>
                    <a:cubicBezTo>
                      <a:pt x="792385" y="199358"/>
                      <a:pt x="795242" y="200501"/>
                      <a:pt x="798862" y="202025"/>
                    </a:cubicBezTo>
                    <a:cubicBezTo>
                      <a:pt x="795909" y="209359"/>
                      <a:pt x="785908" y="206121"/>
                      <a:pt x="788098" y="220218"/>
                    </a:cubicBezTo>
                    <a:cubicBezTo>
                      <a:pt x="799243" y="216408"/>
                      <a:pt x="811054" y="217170"/>
                      <a:pt x="822389" y="215265"/>
                    </a:cubicBezTo>
                    <a:cubicBezTo>
                      <a:pt x="840296" y="212217"/>
                      <a:pt x="857917" y="206597"/>
                      <a:pt x="875252" y="200406"/>
                    </a:cubicBezTo>
                    <a:cubicBezTo>
                      <a:pt x="896969" y="192596"/>
                      <a:pt x="918306" y="183261"/>
                      <a:pt x="939737" y="174308"/>
                    </a:cubicBezTo>
                    <a:cubicBezTo>
                      <a:pt x="943642" y="172688"/>
                      <a:pt x="947166" y="169640"/>
                      <a:pt x="951072" y="168021"/>
                    </a:cubicBezTo>
                    <a:cubicBezTo>
                      <a:pt x="956596" y="165830"/>
                      <a:pt x="962216" y="164306"/>
                      <a:pt x="967740" y="162496"/>
                    </a:cubicBezTo>
                    <a:cubicBezTo>
                      <a:pt x="963549" y="169736"/>
                      <a:pt x="957644" y="172403"/>
                      <a:pt x="951833" y="175546"/>
                    </a:cubicBezTo>
                    <a:close/>
                    <a:moveTo>
                      <a:pt x="750665" y="214503"/>
                    </a:moveTo>
                    <a:cubicBezTo>
                      <a:pt x="751618" y="214598"/>
                      <a:pt x="752570" y="214693"/>
                      <a:pt x="753618" y="214789"/>
                    </a:cubicBezTo>
                    <a:cubicBezTo>
                      <a:pt x="753333" y="215170"/>
                      <a:pt x="752951" y="215837"/>
                      <a:pt x="752666" y="215741"/>
                    </a:cubicBezTo>
                    <a:cubicBezTo>
                      <a:pt x="751999" y="215455"/>
                      <a:pt x="751332" y="214979"/>
                      <a:pt x="750665" y="214503"/>
                    </a:cubicBezTo>
                    <a:close/>
                    <a:moveTo>
                      <a:pt x="860107" y="199072"/>
                    </a:moveTo>
                    <a:cubicBezTo>
                      <a:pt x="857441" y="200025"/>
                      <a:pt x="856202" y="200787"/>
                      <a:pt x="854964" y="200787"/>
                    </a:cubicBezTo>
                    <a:cubicBezTo>
                      <a:pt x="854583" y="200787"/>
                      <a:pt x="853917" y="199168"/>
                      <a:pt x="853440" y="198120"/>
                    </a:cubicBezTo>
                    <a:cubicBezTo>
                      <a:pt x="853440" y="198025"/>
                      <a:pt x="854012" y="196882"/>
                      <a:pt x="854393" y="196977"/>
                    </a:cubicBezTo>
                    <a:cubicBezTo>
                      <a:pt x="855822" y="197358"/>
                      <a:pt x="857155" y="197929"/>
                      <a:pt x="860107" y="199072"/>
                    </a:cubicBezTo>
                    <a:close/>
                    <a:moveTo>
                      <a:pt x="828104" y="205359"/>
                    </a:moveTo>
                    <a:lnTo>
                      <a:pt x="826770" y="205835"/>
                    </a:lnTo>
                    <a:lnTo>
                      <a:pt x="826865" y="204311"/>
                    </a:lnTo>
                    <a:lnTo>
                      <a:pt x="828104" y="205359"/>
                    </a:lnTo>
                    <a:close/>
                    <a:moveTo>
                      <a:pt x="806863" y="200596"/>
                    </a:moveTo>
                    <a:cubicBezTo>
                      <a:pt x="806958" y="201168"/>
                      <a:pt x="806768" y="201739"/>
                      <a:pt x="806672" y="202216"/>
                    </a:cubicBezTo>
                    <a:cubicBezTo>
                      <a:pt x="806292" y="202025"/>
                      <a:pt x="806005" y="201835"/>
                      <a:pt x="805625" y="201644"/>
                    </a:cubicBezTo>
                    <a:cubicBezTo>
                      <a:pt x="805720" y="201073"/>
                      <a:pt x="805815" y="200501"/>
                      <a:pt x="805910" y="199930"/>
                    </a:cubicBezTo>
                    <a:cubicBezTo>
                      <a:pt x="806292" y="200216"/>
                      <a:pt x="806863" y="200406"/>
                      <a:pt x="806863" y="200596"/>
                    </a:cubicBezTo>
                    <a:close/>
                    <a:moveTo>
                      <a:pt x="977170" y="161925"/>
                    </a:moveTo>
                    <a:cubicBezTo>
                      <a:pt x="974407" y="161925"/>
                      <a:pt x="971741" y="161925"/>
                      <a:pt x="968979" y="161925"/>
                    </a:cubicBezTo>
                    <a:cubicBezTo>
                      <a:pt x="971169" y="156686"/>
                      <a:pt x="974217" y="159449"/>
                      <a:pt x="977170" y="161925"/>
                    </a:cubicBezTo>
                    <a:close/>
                    <a:moveTo>
                      <a:pt x="975550" y="194405"/>
                    </a:moveTo>
                    <a:cubicBezTo>
                      <a:pt x="976979" y="192500"/>
                      <a:pt x="978218" y="190786"/>
                      <a:pt x="979647" y="189452"/>
                    </a:cubicBezTo>
                    <a:cubicBezTo>
                      <a:pt x="979932" y="189167"/>
                      <a:pt x="980980" y="190691"/>
                      <a:pt x="981742" y="191453"/>
                    </a:cubicBezTo>
                    <a:cubicBezTo>
                      <a:pt x="981266" y="192500"/>
                      <a:pt x="980885" y="193548"/>
                      <a:pt x="980408" y="194596"/>
                    </a:cubicBezTo>
                    <a:cubicBezTo>
                      <a:pt x="980504" y="194500"/>
                      <a:pt x="980599" y="194500"/>
                      <a:pt x="980694" y="194310"/>
                    </a:cubicBezTo>
                    <a:cubicBezTo>
                      <a:pt x="979741" y="196882"/>
                      <a:pt x="978313" y="197358"/>
                      <a:pt x="975550" y="194405"/>
                    </a:cubicBezTo>
                    <a:close/>
                    <a:moveTo>
                      <a:pt x="982885" y="200216"/>
                    </a:moveTo>
                    <a:cubicBezTo>
                      <a:pt x="980313" y="199644"/>
                      <a:pt x="980123" y="196977"/>
                      <a:pt x="980790" y="194120"/>
                    </a:cubicBezTo>
                    <a:cubicBezTo>
                      <a:pt x="982409" y="192310"/>
                      <a:pt x="983932" y="193643"/>
                      <a:pt x="984981" y="196215"/>
                    </a:cubicBezTo>
                    <a:cubicBezTo>
                      <a:pt x="985266" y="196977"/>
                      <a:pt x="983647" y="200406"/>
                      <a:pt x="982885" y="200216"/>
                    </a:cubicBezTo>
                    <a:close/>
                    <a:moveTo>
                      <a:pt x="1007840" y="139827"/>
                    </a:moveTo>
                    <a:cubicBezTo>
                      <a:pt x="1002125" y="145447"/>
                      <a:pt x="996220" y="150686"/>
                      <a:pt x="990124" y="155353"/>
                    </a:cubicBezTo>
                    <a:cubicBezTo>
                      <a:pt x="988123" y="156877"/>
                      <a:pt x="985171" y="155638"/>
                      <a:pt x="982789" y="156210"/>
                    </a:cubicBezTo>
                    <a:cubicBezTo>
                      <a:pt x="980408" y="156782"/>
                      <a:pt x="977551" y="156782"/>
                      <a:pt x="977265" y="161925"/>
                    </a:cubicBezTo>
                    <a:cubicBezTo>
                      <a:pt x="977075" y="159544"/>
                      <a:pt x="976884" y="157163"/>
                      <a:pt x="976599" y="154876"/>
                    </a:cubicBezTo>
                    <a:cubicBezTo>
                      <a:pt x="986885" y="146971"/>
                      <a:pt x="996982" y="139255"/>
                      <a:pt x="1007079" y="131445"/>
                    </a:cubicBezTo>
                    <a:cubicBezTo>
                      <a:pt x="1007459" y="131636"/>
                      <a:pt x="1007745" y="131636"/>
                      <a:pt x="1008031" y="131731"/>
                    </a:cubicBezTo>
                    <a:cubicBezTo>
                      <a:pt x="1007745" y="131636"/>
                      <a:pt x="1007364" y="131636"/>
                      <a:pt x="1007079" y="131540"/>
                    </a:cubicBezTo>
                    <a:cubicBezTo>
                      <a:pt x="1008602" y="134303"/>
                      <a:pt x="1009936" y="137732"/>
                      <a:pt x="1007840" y="139827"/>
                    </a:cubicBezTo>
                    <a:close/>
                    <a:moveTo>
                      <a:pt x="1024033" y="127921"/>
                    </a:moveTo>
                    <a:cubicBezTo>
                      <a:pt x="1020413" y="128016"/>
                      <a:pt x="1016794" y="128111"/>
                      <a:pt x="1013174" y="128207"/>
                    </a:cubicBezTo>
                    <a:cubicBezTo>
                      <a:pt x="1012889" y="129635"/>
                      <a:pt x="1012889" y="132207"/>
                      <a:pt x="1012413" y="132302"/>
                    </a:cubicBezTo>
                    <a:cubicBezTo>
                      <a:pt x="1011364" y="132397"/>
                      <a:pt x="1010317" y="132302"/>
                      <a:pt x="1009269" y="132017"/>
                    </a:cubicBezTo>
                    <a:cubicBezTo>
                      <a:pt x="1010888" y="131826"/>
                      <a:pt x="1012127" y="130207"/>
                      <a:pt x="1013079" y="128016"/>
                    </a:cubicBezTo>
                    <a:cubicBezTo>
                      <a:pt x="1016794" y="127921"/>
                      <a:pt x="1020413" y="127825"/>
                      <a:pt x="1024033" y="127921"/>
                    </a:cubicBezTo>
                    <a:cubicBezTo>
                      <a:pt x="1024033" y="127825"/>
                      <a:pt x="1024033" y="127825"/>
                      <a:pt x="1024033" y="127921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  <p:sp>
            <p:nvSpPr>
              <p:cNvPr id="606" name="Freeform: Shape 605">
                <a:extLst>
                  <a:ext uri="{FF2B5EF4-FFF2-40B4-BE49-F238E27FC236}">
                    <a16:creationId xmlns:a16="http://schemas.microsoft.com/office/drawing/2014/main" id="{BA76628F-8E94-4699-A166-E54C12793AD9}"/>
                  </a:ext>
                </a:extLst>
              </p:cNvPr>
              <p:cNvSpPr/>
              <p:nvPr/>
            </p:nvSpPr>
            <p:spPr>
              <a:xfrm>
                <a:off x="9204864" y="4043933"/>
                <a:ext cx="2762" cy="2190"/>
              </a:xfrm>
              <a:custGeom>
                <a:avLst/>
                <a:gdLst>
                  <a:gd name="connsiteX0" fmla="*/ 0 w 2762"/>
                  <a:gd name="connsiteY0" fmla="*/ 2191 h 2190"/>
                  <a:gd name="connsiteX1" fmla="*/ 2667 w 2762"/>
                  <a:gd name="connsiteY1" fmla="*/ 667 h 2190"/>
                  <a:gd name="connsiteX2" fmla="*/ 2667 w 2762"/>
                  <a:gd name="connsiteY2" fmla="*/ 667 h 2190"/>
                  <a:gd name="connsiteX3" fmla="*/ 2762 w 2762"/>
                  <a:gd name="connsiteY3" fmla="*/ 191 h 2190"/>
                  <a:gd name="connsiteX4" fmla="*/ 2381 w 2762"/>
                  <a:gd name="connsiteY4" fmla="*/ 0 h 2190"/>
                  <a:gd name="connsiteX5" fmla="*/ 0 w 2762"/>
                  <a:gd name="connsiteY5" fmla="*/ 2191 h 21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62" h="2190">
                    <a:moveTo>
                      <a:pt x="0" y="2191"/>
                    </a:moveTo>
                    <a:cubicBezTo>
                      <a:pt x="857" y="1619"/>
                      <a:pt x="1810" y="1143"/>
                      <a:pt x="2667" y="667"/>
                    </a:cubicBezTo>
                    <a:cubicBezTo>
                      <a:pt x="2667" y="667"/>
                      <a:pt x="2667" y="667"/>
                      <a:pt x="2667" y="667"/>
                    </a:cubicBezTo>
                    <a:cubicBezTo>
                      <a:pt x="2667" y="571"/>
                      <a:pt x="2667" y="381"/>
                      <a:pt x="2762" y="191"/>
                    </a:cubicBezTo>
                    <a:cubicBezTo>
                      <a:pt x="2667" y="95"/>
                      <a:pt x="2477" y="95"/>
                      <a:pt x="2381" y="0"/>
                    </a:cubicBezTo>
                    <a:cubicBezTo>
                      <a:pt x="1524" y="762"/>
                      <a:pt x="762" y="1524"/>
                      <a:pt x="0" y="2191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  <p:sp>
            <p:nvSpPr>
              <p:cNvPr id="607" name="Freeform: Shape 606">
                <a:extLst>
                  <a:ext uri="{FF2B5EF4-FFF2-40B4-BE49-F238E27FC236}">
                    <a16:creationId xmlns:a16="http://schemas.microsoft.com/office/drawing/2014/main" id="{37A8F600-45D9-46B2-969A-9823443C81B6}"/>
                  </a:ext>
                </a:extLst>
              </p:cNvPr>
              <p:cNvSpPr/>
              <p:nvPr/>
            </p:nvSpPr>
            <p:spPr>
              <a:xfrm>
                <a:off x="9162669" y="4082700"/>
                <a:ext cx="8667" cy="4550"/>
              </a:xfrm>
              <a:custGeom>
                <a:avLst/>
                <a:gdLst>
                  <a:gd name="connsiteX0" fmla="*/ 8667 w 8667"/>
                  <a:gd name="connsiteY0" fmla="*/ 476 h 4550"/>
                  <a:gd name="connsiteX1" fmla="*/ 0 w 8667"/>
                  <a:gd name="connsiteY1" fmla="*/ 0 h 4550"/>
                  <a:gd name="connsiteX2" fmla="*/ 8667 w 8667"/>
                  <a:gd name="connsiteY2" fmla="*/ 476 h 45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667" h="4550">
                    <a:moveTo>
                      <a:pt x="8667" y="476"/>
                    </a:moveTo>
                    <a:cubicBezTo>
                      <a:pt x="5429" y="286"/>
                      <a:pt x="3143" y="190"/>
                      <a:pt x="0" y="0"/>
                    </a:cubicBezTo>
                    <a:cubicBezTo>
                      <a:pt x="3334" y="4763"/>
                      <a:pt x="5715" y="7048"/>
                      <a:pt x="8667" y="476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</p:grpSp>
        <p:grpSp>
          <p:nvGrpSpPr>
            <p:cNvPr id="497" name="Graphic 27">
              <a:extLst>
                <a:ext uri="{FF2B5EF4-FFF2-40B4-BE49-F238E27FC236}">
                  <a16:creationId xmlns:a16="http://schemas.microsoft.com/office/drawing/2014/main" id="{893493DC-B90F-48D2-B6E1-82AB8B341BCA}"/>
                </a:ext>
              </a:extLst>
            </p:cNvPr>
            <p:cNvGrpSpPr/>
            <p:nvPr/>
          </p:nvGrpSpPr>
          <p:grpSpPr>
            <a:xfrm>
              <a:off x="6966013" y="2616680"/>
              <a:ext cx="877538" cy="1409823"/>
              <a:chOff x="6966013" y="2616680"/>
              <a:chExt cx="877538" cy="1409823"/>
            </a:xfrm>
            <a:grpFill/>
          </p:grpSpPr>
          <p:sp>
            <p:nvSpPr>
              <p:cNvPr id="594" name="Freeform: Shape 593">
                <a:extLst>
                  <a:ext uri="{FF2B5EF4-FFF2-40B4-BE49-F238E27FC236}">
                    <a16:creationId xmlns:a16="http://schemas.microsoft.com/office/drawing/2014/main" id="{E4F913D8-1ADB-45EB-AC9D-2CC1B6EE71E8}"/>
                  </a:ext>
                </a:extLst>
              </p:cNvPr>
              <p:cNvSpPr/>
              <p:nvPr/>
            </p:nvSpPr>
            <p:spPr>
              <a:xfrm>
                <a:off x="7800975" y="3161061"/>
                <a:ext cx="380" cy="571"/>
              </a:xfrm>
              <a:custGeom>
                <a:avLst/>
                <a:gdLst>
                  <a:gd name="connsiteX0" fmla="*/ 381 w 380"/>
                  <a:gd name="connsiteY0" fmla="*/ 571 h 571"/>
                  <a:gd name="connsiteX1" fmla="*/ 381 w 380"/>
                  <a:gd name="connsiteY1" fmla="*/ 381 h 571"/>
                  <a:gd name="connsiteX2" fmla="*/ 0 w 380"/>
                  <a:gd name="connsiteY2" fmla="*/ 0 h 571"/>
                  <a:gd name="connsiteX3" fmla="*/ 95 w 380"/>
                  <a:gd name="connsiteY3" fmla="*/ 286 h 571"/>
                  <a:gd name="connsiteX4" fmla="*/ 381 w 380"/>
                  <a:gd name="connsiteY4" fmla="*/ 571 h 5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0" h="571">
                    <a:moveTo>
                      <a:pt x="381" y="571"/>
                    </a:moveTo>
                    <a:cubicBezTo>
                      <a:pt x="381" y="476"/>
                      <a:pt x="381" y="476"/>
                      <a:pt x="381" y="381"/>
                    </a:cubicBezTo>
                    <a:cubicBezTo>
                      <a:pt x="286" y="286"/>
                      <a:pt x="95" y="190"/>
                      <a:pt x="0" y="0"/>
                    </a:cubicBezTo>
                    <a:cubicBezTo>
                      <a:pt x="0" y="95"/>
                      <a:pt x="0" y="190"/>
                      <a:pt x="95" y="286"/>
                    </a:cubicBezTo>
                    <a:cubicBezTo>
                      <a:pt x="191" y="476"/>
                      <a:pt x="286" y="571"/>
                      <a:pt x="381" y="571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  <p:sp>
            <p:nvSpPr>
              <p:cNvPr id="595" name="Freeform: Shape 594">
                <a:extLst>
                  <a:ext uri="{FF2B5EF4-FFF2-40B4-BE49-F238E27FC236}">
                    <a16:creationId xmlns:a16="http://schemas.microsoft.com/office/drawing/2014/main" id="{64153CE4-D62C-4F9C-929E-D4B7B42F850B}"/>
                  </a:ext>
                </a:extLst>
              </p:cNvPr>
              <p:cNvSpPr/>
              <p:nvPr/>
            </p:nvSpPr>
            <p:spPr>
              <a:xfrm>
                <a:off x="6966013" y="2616680"/>
                <a:ext cx="362807" cy="178907"/>
              </a:xfrm>
              <a:custGeom>
                <a:avLst/>
                <a:gdLst>
                  <a:gd name="connsiteX0" fmla="*/ 330232 w 362807"/>
                  <a:gd name="connsiteY0" fmla="*/ 52130 h 178907"/>
                  <a:gd name="connsiteX1" fmla="*/ 344329 w 362807"/>
                  <a:gd name="connsiteY1" fmla="*/ 49082 h 178907"/>
                  <a:gd name="connsiteX2" fmla="*/ 357854 w 362807"/>
                  <a:gd name="connsiteY2" fmla="*/ 48224 h 178907"/>
                  <a:gd name="connsiteX3" fmla="*/ 334899 w 362807"/>
                  <a:gd name="connsiteY3" fmla="*/ 43748 h 178907"/>
                  <a:gd name="connsiteX4" fmla="*/ 308991 w 362807"/>
                  <a:gd name="connsiteY4" fmla="*/ 41938 h 178907"/>
                  <a:gd name="connsiteX5" fmla="*/ 242602 w 362807"/>
                  <a:gd name="connsiteY5" fmla="*/ 46415 h 178907"/>
                  <a:gd name="connsiteX6" fmla="*/ 236315 w 362807"/>
                  <a:gd name="connsiteY6" fmla="*/ 48701 h 178907"/>
                  <a:gd name="connsiteX7" fmla="*/ 238982 w 362807"/>
                  <a:gd name="connsiteY7" fmla="*/ 54225 h 178907"/>
                  <a:gd name="connsiteX8" fmla="*/ 233267 w 362807"/>
                  <a:gd name="connsiteY8" fmla="*/ 57464 h 178907"/>
                  <a:gd name="connsiteX9" fmla="*/ 204692 w 362807"/>
                  <a:gd name="connsiteY9" fmla="*/ 61845 h 178907"/>
                  <a:gd name="connsiteX10" fmla="*/ 195644 w 362807"/>
                  <a:gd name="connsiteY10" fmla="*/ 62798 h 178907"/>
                  <a:gd name="connsiteX11" fmla="*/ 172688 w 362807"/>
                  <a:gd name="connsiteY11" fmla="*/ 60416 h 178907"/>
                  <a:gd name="connsiteX12" fmla="*/ 145066 w 362807"/>
                  <a:gd name="connsiteY12" fmla="*/ 66989 h 178907"/>
                  <a:gd name="connsiteX13" fmla="*/ 159258 w 362807"/>
                  <a:gd name="connsiteY13" fmla="*/ 54130 h 178907"/>
                  <a:gd name="connsiteX14" fmla="*/ 164306 w 362807"/>
                  <a:gd name="connsiteY14" fmla="*/ 51653 h 178907"/>
                  <a:gd name="connsiteX15" fmla="*/ 176594 w 362807"/>
                  <a:gd name="connsiteY15" fmla="*/ 45272 h 178907"/>
                  <a:gd name="connsiteX16" fmla="*/ 196215 w 362807"/>
                  <a:gd name="connsiteY16" fmla="*/ 42605 h 178907"/>
                  <a:gd name="connsiteX17" fmla="*/ 216218 w 362807"/>
                  <a:gd name="connsiteY17" fmla="*/ 36794 h 178907"/>
                  <a:gd name="connsiteX18" fmla="*/ 235172 w 362807"/>
                  <a:gd name="connsiteY18" fmla="*/ 32603 h 178907"/>
                  <a:gd name="connsiteX19" fmla="*/ 277844 w 362807"/>
                  <a:gd name="connsiteY19" fmla="*/ 32127 h 178907"/>
                  <a:gd name="connsiteX20" fmla="*/ 297466 w 362807"/>
                  <a:gd name="connsiteY20" fmla="*/ 27460 h 178907"/>
                  <a:gd name="connsiteX21" fmla="*/ 275463 w 362807"/>
                  <a:gd name="connsiteY21" fmla="*/ 26031 h 178907"/>
                  <a:gd name="connsiteX22" fmla="*/ 290036 w 362807"/>
                  <a:gd name="connsiteY22" fmla="*/ 23269 h 178907"/>
                  <a:gd name="connsiteX23" fmla="*/ 308134 w 362807"/>
                  <a:gd name="connsiteY23" fmla="*/ 22507 h 178907"/>
                  <a:gd name="connsiteX24" fmla="*/ 312611 w 362807"/>
                  <a:gd name="connsiteY24" fmla="*/ 22031 h 178907"/>
                  <a:gd name="connsiteX25" fmla="*/ 359855 w 362807"/>
                  <a:gd name="connsiteY25" fmla="*/ 27746 h 178907"/>
                  <a:gd name="connsiteX26" fmla="*/ 359855 w 362807"/>
                  <a:gd name="connsiteY26" fmla="*/ 27650 h 178907"/>
                  <a:gd name="connsiteX27" fmla="*/ 359664 w 362807"/>
                  <a:gd name="connsiteY27" fmla="*/ 26984 h 178907"/>
                  <a:gd name="connsiteX28" fmla="*/ 359473 w 362807"/>
                  <a:gd name="connsiteY28" fmla="*/ 26222 h 178907"/>
                  <a:gd name="connsiteX29" fmla="*/ 359283 w 362807"/>
                  <a:gd name="connsiteY29" fmla="*/ 25364 h 178907"/>
                  <a:gd name="connsiteX30" fmla="*/ 359093 w 362807"/>
                  <a:gd name="connsiteY30" fmla="*/ 24507 h 178907"/>
                  <a:gd name="connsiteX31" fmla="*/ 358997 w 362807"/>
                  <a:gd name="connsiteY31" fmla="*/ 23650 h 178907"/>
                  <a:gd name="connsiteX32" fmla="*/ 358902 w 362807"/>
                  <a:gd name="connsiteY32" fmla="*/ 22793 h 178907"/>
                  <a:gd name="connsiteX33" fmla="*/ 358807 w 362807"/>
                  <a:gd name="connsiteY33" fmla="*/ 21650 h 178907"/>
                  <a:gd name="connsiteX34" fmla="*/ 358616 w 362807"/>
                  <a:gd name="connsiteY34" fmla="*/ 20030 h 178907"/>
                  <a:gd name="connsiteX35" fmla="*/ 358521 w 362807"/>
                  <a:gd name="connsiteY35" fmla="*/ 18506 h 178907"/>
                  <a:gd name="connsiteX36" fmla="*/ 358426 w 362807"/>
                  <a:gd name="connsiteY36" fmla="*/ 17554 h 178907"/>
                  <a:gd name="connsiteX37" fmla="*/ 358330 w 362807"/>
                  <a:gd name="connsiteY37" fmla="*/ 16506 h 178907"/>
                  <a:gd name="connsiteX38" fmla="*/ 358235 w 362807"/>
                  <a:gd name="connsiteY38" fmla="*/ 15363 h 178907"/>
                  <a:gd name="connsiteX39" fmla="*/ 358140 w 362807"/>
                  <a:gd name="connsiteY39" fmla="*/ 14411 h 178907"/>
                  <a:gd name="connsiteX40" fmla="*/ 357950 w 362807"/>
                  <a:gd name="connsiteY40" fmla="*/ 12315 h 178907"/>
                  <a:gd name="connsiteX41" fmla="*/ 357759 w 362807"/>
                  <a:gd name="connsiteY41" fmla="*/ 10505 h 178907"/>
                  <a:gd name="connsiteX42" fmla="*/ 357569 w 362807"/>
                  <a:gd name="connsiteY42" fmla="*/ 9172 h 178907"/>
                  <a:gd name="connsiteX43" fmla="*/ 357188 w 362807"/>
                  <a:gd name="connsiteY43" fmla="*/ 7362 h 178907"/>
                  <a:gd name="connsiteX44" fmla="*/ 356997 w 362807"/>
                  <a:gd name="connsiteY44" fmla="*/ 6695 h 178907"/>
                  <a:gd name="connsiteX45" fmla="*/ 356806 w 362807"/>
                  <a:gd name="connsiteY45" fmla="*/ 5838 h 178907"/>
                  <a:gd name="connsiteX46" fmla="*/ 356426 w 362807"/>
                  <a:gd name="connsiteY46" fmla="*/ 4409 h 178907"/>
                  <a:gd name="connsiteX47" fmla="*/ 356330 w 362807"/>
                  <a:gd name="connsiteY47" fmla="*/ 4028 h 178907"/>
                  <a:gd name="connsiteX48" fmla="*/ 356140 w 362807"/>
                  <a:gd name="connsiteY48" fmla="*/ 3457 h 178907"/>
                  <a:gd name="connsiteX49" fmla="*/ 356045 w 362807"/>
                  <a:gd name="connsiteY49" fmla="*/ 3076 h 178907"/>
                  <a:gd name="connsiteX50" fmla="*/ 331756 w 362807"/>
                  <a:gd name="connsiteY50" fmla="*/ 885 h 178907"/>
                  <a:gd name="connsiteX51" fmla="*/ 273939 w 362807"/>
                  <a:gd name="connsiteY51" fmla="*/ 1552 h 178907"/>
                  <a:gd name="connsiteX52" fmla="*/ 255842 w 362807"/>
                  <a:gd name="connsiteY52" fmla="*/ 4124 h 178907"/>
                  <a:gd name="connsiteX53" fmla="*/ 170212 w 362807"/>
                  <a:gd name="connsiteY53" fmla="*/ 22793 h 178907"/>
                  <a:gd name="connsiteX54" fmla="*/ 120587 w 362807"/>
                  <a:gd name="connsiteY54" fmla="*/ 43938 h 178907"/>
                  <a:gd name="connsiteX55" fmla="*/ 102870 w 362807"/>
                  <a:gd name="connsiteY55" fmla="*/ 54606 h 178907"/>
                  <a:gd name="connsiteX56" fmla="*/ 79915 w 362807"/>
                  <a:gd name="connsiteY56" fmla="*/ 68036 h 178907"/>
                  <a:gd name="connsiteX57" fmla="*/ 67342 w 362807"/>
                  <a:gd name="connsiteY57" fmla="*/ 75656 h 178907"/>
                  <a:gd name="connsiteX58" fmla="*/ 51911 w 362807"/>
                  <a:gd name="connsiteY58" fmla="*/ 89087 h 178907"/>
                  <a:gd name="connsiteX59" fmla="*/ 32004 w 362807"/>
                  <a:gd name="connsiteY59" fmla="*/ 100517 h 178907"/>
                  <a:gd name="connsiteX60" fmla="*/ 24098 w 362807"/>
                  <a:gd name="connsiteY60" fmla="*/ 110804 h 178907"/>
                  <a:gd name="connsiteX61" fmla="*/ 24384 w 362807"/>
                  <a:gd name="connsiteY61" fmla="*/ 110518 h 178907"/>
                  <a:gd name="connsiteX62" fmla="*/ 24670 w 362807"/>
                  <a:gd name="connsiteY62" fmla="*/ 110327 h 178907"/>
                  <a:gd name="connsiteX63" fmla="*/ 24955 w 362807"/>
                  <a:gd name="connsiteY63" fmla="*/ 110042 h 178907"/>
                  <a:gd name="connsiteX64" fmla="*/ 25241 w 362807"/>
                  <a:gd name="connsiteY64" fmla="*/ 109756 h 178907"/>
                  <a:gd name="connsiteX65" fmla="*/ 25527 w 362807"/>
                  <a:gd name="connsiteY65" fmla="*/ 109565 h 178907"/>
                  <a:gd name="connsiteX66" fmla="*/ 27146 w 362807"/>
                  <a:gd name="connsiteY66" fmla="*/ 108232 h 178907"/>
                  <a:gd name="connsiteX67" fmla="*/ 27527 w 362807"/>
                  <a:gd name="connsiteY67" fmla="*/ 107851 h 178907"/>
                  <a:gd name="connsiteX68" fmla="*/ 27718 w 362807"/>
                  <a:gd name="connsiteY68" fmla="*/ 108137 h 178907"/>
                  <a:gd name="connsiteX69" fmla="*/ 27718 w 362807"/>
                  <a:gd name="connsiteY69" fmla="*/ 108803 h 178907"/>
                  <a:gd name="connsiteX70" fmla="*/ 26861 w 362807"/>
                  <a:gd name="connsiteY70" fmla="*/ 111185 h 178907"/>
                  <a:gd name="connsiteX71" fmla="*/ 23908 w 362807"/>
                  <a:gd name="connsiteY71" fmla="*/ 117376 h 178907"/>
                  <a:gd name="connsiteX72" fmla="*/ 21908 w 362807"/>
                  <a:gd name="connsiteY72" fmla="*/ 121186 h 178907"/>
                  <a:gd name="connsiteX73" fmla="*/ 20669 w 362807"/>
                  <a:gd name="connsiteY73" fmla="*/ 123567 h 178907"/>
                  <a:gd name="connsiteX74" fmla="*/ 19050 w 362807"/>
                  <a:gd name="connsiteY74" fmla="*/ 126710 h 178907"/>
                  <a:gd name="connsiteX75" fmla="*/ 18097 w 362807"/>
                  <a:gd name="connsiteY75" fmla="*/ 128520 h 178907"/>
                  <a:gd name="connsiteX76" fmla="*/ 15812 w 362807"/>
                  <a:gd name="connsiteY76" fmla="*/ 132902 h 178907"/>
                  <a:gd name="connsiteX77" fmla="*/ 13526 w 362807"/>
                  <a:gd name="connsiteY77" fmla="*/ 137474 h 178907"/>
                  <a:gd name="connsiteX78" fmla="*/ 12192 w 362807"/>
                  <a:gd name="connsiteY78" fmla="*/ 140331 h 178907"/>
                  <a:gd name="connsiteX79" fmla="*/ 8668 w 362807"/>
                  <a:gd name="connsiteY79" fmla="*/ 148046 h 178907"/>
                  <a:gd name="connsiteX80" fmla="*/ 7525 w 362807"/>
                  <a:gd name="connsiteY80" fmla="*/ 150713 h 178907"/>
                  <a:gd name="connsiteX81" fmla="*/ 6953 w 362807"/>
                  <a:gd name="connsiteY81" fmla="*/ 152142 h 178907"/>
                  <a:gd name="connsiteX82" fmla="*/ 5239 w 362807"/>
                  <a:gd name="connsiteY82" fmla="*/ 156524 h 178907"/>
                  <a:gd name="connsiteX83" fmla="*/ 4001 w 362807"/>
                  <a:gd name="connsiteY83" fmla="*/ 159857 h 178907"/>
                  <a:gd name="connsiteX84" fmla="*/ 3334 w 362807"/>
                  <a:gd name="connsiteY84" fmla="*/ 161762 h 178907"/>
                  <a:gd name="connsiteX85" fmla="*/ 2381 w 362807"/>
                  <a:gd name="connsiteY85" fmla="*/ 164810 h 178907"/>
                  <a:gd name="connsiteX86" fmla="*/ 1429 w 362807"/>
                  <a:gd name="connsiteY86" fmla="*/ 168335 h 178907"/>
                  <a:gd name="connsiteX87" fmla="*/ 1143 w 362807"/>
                  <a:gd name="connsiteY87" fmla="*/ 169382 h 178907"/>
                  <a:gd name="connsiteX88" fmla="*/ 667 w 362807"/>
                  <a:gd name="connsiteY88" fmla="*/ 171859 h 178907"/>
                  <a:gd name="connsiteX89" fmla="*/ 381 w 362807"/>
                  <a:gd name="connsiteY89" fmla="*/ 173669 h 178907"/>
                  <a:gd name="connsiteX90" fmla="*/ 190 w 362807"/>
                  <a:gd name="connsiteY90" fmla="*/ 175288 h 178907"/>
                  <a:gd name="connsiteX91" fmla="*/ 95 w 362807"/>
                  <a:gd name="connsiteY91" fmla="*/ 176336 h 178907"/>
                  <a:gd name="connsiteX92" fmla="*/ 0 w 362807"/>
                  <a:gd name="connsiteY92" fmla="*/ 177669 h 178907"/>
                  <a:gd name="connsiteX93" fmla="*/ 0 w 362807"/>
                  <a:gd name="connsiteY93" fmla="*/ 178241 h 178907"/>
                  <a:gd name="connsiteX94" fmla="*/ 0 w 362807"/>
                  <a:gd name="connsiteY94" fmla="*/ 178812 h 178907"/>
                  <a:gd name="connsiteX95" fmla="*/ 0 w 362807"/>
                  <a:gd name="connsiteY95" fmla="*/ 178907 h 178907"/>
                  <a:gd name="connsiteX96" fmla="*/ 41148 w 362807"/>
                  <a:gd name="connsiteY96" fmla="*/ 148046 h 178907"/>
                  <a:gd name="connsiteX97" fmla="*/ 134874 w 362807"/>
                  <a:gd name="connsiteY97" fmla="*/ 132902 h 178907"/>
                  <a:gd name="connsiteX98" fmla="*/ 278225 w 362807"/>
                  <a:gd name="connsiteY98" fmla="*/ 148332 h 178907"/>
                  <a:gd name="connsiteX99" fmla="*/ 312992 w 362807"/>
                  <a:gd name="connsiteY99" fmla="*/ 159095 h 178907"/>
                  <a:gd name="connsiteX100" fmla="*/ 339662 w 362807"/>
                  <a:gd name="connsiteY100" fmla="*/ 169382 h 178907"/>
                  <a:gd name="connsiteX101" fmla="*/ 339662 w 362807"/>
                  <a:gd name="connsiteY101" fmla="*/ 169382 h 178907"/>
                  <a:gd name="connsiteX102" fmla="*/ 339947 w 362807"/>
                  <a:gd name="connsiteY102" fmla="*/ 168811 h 178907"/>
                  <a:gd name="connsiteX103" fmla="*/ 340423 w 362807"/>
                  <a:gd name="connsiteY103" fmla="*/ 168049 h 178907"/>
                  <a:gd name="connsiteX104" fmla="*/ 341281 w 362807"/>
                  <a:gd name="connsiteY104" fmla="*/ 166620 h 178907"/>
                  <a:gd name="connsiteX105" fmla="*/ 341757 w 362807"/>
                  <a:gd name="connsiteY105" fmla="*/ 165763 h 178907"/>
                  <a:gd name="connsiteX106" fmla="*/ 341947 w 362807"/>
                  <a:gd name="connsiteY106" fmla="*/ 165477 h 178907"/>
                  <a:gd name="connsiteX107" fmla="*/ 342805 w 362807"/>
                  <a:gd name="connsiteY107" fmla="*/ 163953 h 178907"/>
                  <a:gd name="connsiteX108" fmla="*/ 343757 w 362807"/>
                  <a:gd name="connsiteY108" fmla="*/ 162143 h 178907"/>
                  <a:gd name="connsiteX109" fmla="*/ 345281 w 362807"/>
                  <a:gd name="connsiteY109" fmla="*/ 158810 h 178907"/>
                  <a:gd name="connsiteX110" fmla="*/ 346043 w 362807"/>
                  <a:gd name="connsiteY110" fmla="*/ 156619 h 178907"/>
                  <a:gd name="connsiteX111" fmla="*/ 346996 w 362807"/>
                  <a:gd name="connsiteY111" fmla="*/ 153476 h 178907"/>
                  <a:gd name="connsiteX112" fmla="*/ 347758 w 362807"/>
                  <a:gd name="connsiteY112" fmla="*/ 150237 h 178907"/>
                  <a:gd name="connsiteX113" fmla="*/ 348329 w 362807"/>
                  <a:gd name="connsiteY113" fmla="*/ 147380 h 178907"/>
                  <a:gd name="connsiteX114" fmla="*/ 348520 w 362807"/>
                  <a:gd name="connsiteY114" fmla="*/ 146141 h 178907"/>
                  <a:gd name="connsiteX115" fmla="*/ 348901 w 362807"/>
                  <a:gd name="connsiteY115" fmla="*/ 144332 h 178907"/>
                  <a:gd name="connsiteX116" fmla="*/ 348996 w 362807"/>
                  <a:gd name="connsiteY116" fmla="*/ 143665 h 178907"/>
                  <a:gd name="connsiteX117" fmla="*/ 349282 w 362807"/>
                  <a:gd name="connsiteY117" fmla="*/ 142331 h 178907"/>
                  <a:gd name="connsiteX118" fmla="*/ 349853 w 362807"/>
                  <a:gd name="connsiteY118" fmla="*/ 140426 h 178907"/>
                  <a:gd name="connsiteX119" fmla="*/ 350044 w 362807"/>
                  <a:gd name="connsiteY119" fmla="*/ 139760 h 178907"/>
                  <a:gd name="connsiteX120" fmla="*/ 350330 w 362807"/>
                  <a:gd name="connsiteY120" fmla="*/ 138902 h 178907"/>
                  <a:gd name="connsiteX121" fmla="*/ 350901 w 362807"/>
                  <a:gd name="connsiteY121" fmla="*/ 137378 h 178907"/>
                  <a:gd name="connsiteX122" fmla="*/ 351663 w 362807"/>
                  <a:gd name="connsiteY122" fmla="*/ 135664 h 178907"/>
                  <a:gd name="connsiteX123" fmla="*/ 352425 w 362807"/>
                  <a:gd name="connsiteY123" fmla="*/ 134140 h 178907"/>
                  <a:gd name="connsiteX124" fmla="*/ 353092 w 362807"/>
                  <a:gd name="connsiteY124" fmla="*/ 132806 h 178907"/>
                  <a:gd name="connsiteX125" fmla="*/ 353854 w 362807"/>
                  <a:gd name="connsiteY125" fmla="*/ 131187 h 178907"/>
                  <a:gd name="connsiteX126" fmla="*/ 354806 w 362807"/>
                  <a:gd name="connsiteY126" fmla="*/ 129092 h 178907"/>
                  <a:gd name="connsiteX127" fmla="*/ 355378 w 362807"/>
                  <a:gd name="connsiteY127" fmla="*/ 127758 h 178907"/>
                  <a:gd name="connsiteX128" fmla="*/ 355949 w 362807"/>
                  <a:gd name="connsiteY128" fmla="*/ 126234 h 178907"/>
                  <a:gd name="connsiteX129" fmla="*/ 356426 w 362807"/>
                  <a:gd name="connsiteY129" fmla="*/ 124329 h 178907"/>
                  <a:gd name="connsiteX130" fmla="*/ 356711 w 362807"/>
                  <a:gd name="connsiteY130" fmla="*/ 122710 h 178907"/>
                  <a:gd name="connsiteX131" fmla="*/ 356806 w 362807"/>
                  <a:gd name="connsiteY131" fmla="*/ 121757 h 178907"/>
                  <a:gd name="connsiteX132" fmla="*/ 356902 w 362807"/>
                  <a:gd name="connsiteY132" fmla="*/ 120329 h 178907"/>
                  <a:gd name="connsiteX133" fmla="*/ 356902 w 362807"/>
                  <a:gd name="connsiteY133" fmla="*/ 119567 h 178907"/>
                  <a:gd name="connsiteX134" fmla="*/ 356997 w 362807"/>
                  <a:gd name="connsiteY134" fmla="*/ 118233 h 178907"/>
                  <a:gd name="connsiteX135" fmla="*/ 357092 w 362807"/>
                  <a:gd name="connsiteY135" fmla="*/ 116804 h 178907"/>
                  <a:gd name="connsiteX136" fmla="*/ 357188 w 362807"/>
                  <a:gd name="connsiteY136" fmla="*/ 114614 h 178907"/>
                  <a:gd name="connsiteX137" fmla="*/ 357283 w 362807"/>
                  <a:gd name="connsiteY137" fmla="*/ 112709 h 178907"/>
                  <a:gd name="connsiteX138" fmla="*/ 357378 w 362807"/>
                  <a:gd name="connsiteY138" fmla="*/ 111185 h 178907"/>
                  <a:gd name="connsiteX139" fmla="*/ 357473 w 362807"/>
                  <a:gd name="connsiteY139" fmla="*/ 109280 h 178907"/>
                  <a:gd name="connsiteX140" fmla="*/ 357569 w 362807"/>
                  <a:gd name="connsiteY140" fmla="*/ 108041 h 178907"/>
                  <a:gd name="connsiteX141" fmla="*/ 357664 w 362807"/>
                  <a:gd name="connsiteY141" fmla="*/ 106613 h 178907"/>
                  <a:gd name="connsiteX142" fmla="*/ 357759 w 362807"/>
                  <a:gd name="connsiteY142" fmla="*/ 105660 h 178907"/>
                  <a:gd name="connsiteX143" fmla="*/ 357950 w 362807"/>
                  <a:gd name="connsiteY143" fmla="*/ 103850 h 178907"/>
                  <a:gd name="connsiteX144" fmla="*/ 358140 w 362807"/>
                  <a:gd name="connsiteY144" fmla="*/ 101945 h 178907"/>
                  <a:gd name="connsiteX145" fmla="*/ 358330 w 362807"/>
                  <a:gd name="connsiteY145" fmla="*/ 100517 h 178907"/>
                  <a:gd name="connsiteX146" fmla="*/ 358426 w 362807"/>
                  <a:gd name="connsiteY146" fmla="*/ 99183 h 178907"/>
                  <a:gd name="connsiteX147" fmla="*/ 358521 w 362807"/>
                  <a:gd name="connsiteY147" fmla="*/ 97945 h 178907"/>
                  <a:gd name="connsiteX148" fmla="*/ 358712 w 362807"/>
                  <a:gd name="connsiteY148" fmla="*/ 96040 h 178907"/>
                  <a:gd name="connsiteX149" fmla="*/ 358902 w 362807"/>
                  <a:gd name="connsiteY149" fmla="*/ 94611 h 178907"/>
                  <a:gd name="connsiteX150" fmla="*/ 359093 w 362807"/>
                  <a:gd name="connsiteY150" fmla="*/ 93182 h 178907"/>
                  <a:gd name="connsiteX151" fmla="*/ 359188 w 362807"/>
                  <a:gd name="connsiteY151" fmla="*/ 92420 h 178907"/>
                  <a:gd name="connsiteX152" fmla="*/ 359473 w 362807"/>
                  <a:gd name="connsiteY152" fmla="*/ 90611 h 178907"/>
                  <a:gd name="connsiteX153" fmla="*/ 359759 w 362807"/>
                  <a:gd name="connsiteY153" fmla="*/ 88610 h 178907"/>
                  <a:gd name="connsiteX154" fmla="*/ 359950 w 362807"/>
                  <a:gd name="connsiteY154" fmla="*/ 87467 h 178907"/>
                  <a:gd name="connsiteX155" fmla="*/ 360140 w 362807"/>
                  <a:gd name="connsiteY155" fmla="*/ 86324 h 178907"/>
                  <a:gd name="connsiteX156" fmla="*/ 360331 w 362807"/>
                  <a:gd name="connsiteY156" fmla="*/ 85277 h 178907"/>
                  <a:gd name="connsiteX157" fmla="*/ 360521 w 362807"/>
                  <a:gd name="connsiteY157" fmla="*/ 83943 h 178907"/>
                  <a:gd name="connsiteX158" fmla="*/ 360712 w 362807"/>
                  <a:gd name="connsiteY158" fmla="*/ 82800 h 178907"/>
                  <a:gd name="connsiteX159" fmla="*/ 360807 w 362807"/>
                  <a:gd name="connsiteY159" fmla="*/ 81848 h 178907"/>
                  <a:gd name="connsiteX160" fmla="*/ 360997 w 362807"/>
                  <a:gd name="connsiteY160" fmla="*/ 80419 h 178907"/>
                  <a:gd name="connsiteX161" fmla="*/ 361188 w 362807"/>
                  <a:gd name="connsiteY161" fmla="*/ 78895 h 178907"/>
                  <a:gd name="connsiteX162" fmla="*/ 361379 w 362807"/>
                  <a:gd name="connsiteY162" fmla="*/ 77276 h 178907"/>
                  <a:gd name="connsiteX163" fmla="*/ 361760 w 362807"/>
                  <a:gd name="connsiteY163" fmla="*/ 74513 h 178907"/>
                  <a:gd name="connsiteX164" fmla="*/ 361950 w 362807"/>
                  <a:gd name="connsiteY164" fmla="*/ 72704 h 178907"/>
                  <a:gd name="connsiteX165" fmla="*/ 362140 w 362807"/>
                  <a:gd name="connsiteY165" fmla="*/ 71275 h 178907"/>
                  <a:gd name="connsiteX166" fmla="*/ 362426 w 362807"/>
                  <a:gd name="connsiteY166" fmla="*/ 69084 h 178907"/>
                  <a:gd name="connsiteX167" fmla="*/ 362617 w 362807"/>
                  <a:gd name="connsiteY167" fmla="*/ 66989 h 178907"/>
                  <a:gd name="connsiteX168" fmla="*/ 362807 w 362807"/>
                  <a:gd name="connsiteY168" fmla="*/ 65274 h 178907"/>
                  <a:gd name="connsiteX169" fmla="*/ 362807 w 362807"/>
                  <a:gd name="connsiteY169" fmla="*/ 65179 h 178907"/>
                  <a:gd name="connsiteX170" fmla="*/ 333851 w 362807"/>
                  <a:gd name="connsiteY170" fmla="*/ 55082 h 178907"/>
                  <a:gd name="connsiteX171" fmla="*/ 330232 w 362807"/>
                  <a:gd name="connsiteY171" fmla="*/ 52130 h 1789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</a:cxnLst>
                <a:rect l="l" t="t" r="r" b="b"/>
                <a:pathLst>
                  <a:path w="362807" h="178907">
                    <a:moveTo>
                      <a:pt x="330232" y="52130"/>
                    </a:moveTo>
                    <a:cubicBezTo>
                      <a:pt x="334423" y="47843"/>
                      <a:pt x="339757" y="49463"/>
                      <a:pt x="344329" y="49082"/>
                    </a:cubicBezTo>
                    <a:cubicBezTo>
                      <a:pt x="348710" y="48701"/>
                      <a:pt x="353282" y="48986"/>
                      <a:pt x="357854" y="48224"/>
                    </a:cubicBezTo>
                    <a:cubicBezTo>
                      <a:pt x="350234" y="46224"/>
                      <a:pt x="342805" y="44224"/>
                      <a:pt x="334899" y="43748"/>
                    </a:cubicBezTo>
                    <a:cubicBezTo>
                      <a:pt x="326231" y="43271"/>
                      <a:pt x="317659" y="42319"/>
                      <a:pt x="308991" y="41938"/>
                    </a:cubicBezTo>
                    <a:cubicBezTo>
                      <a:pt x="286607" y="41081"/>
                      <a:pt x="264319" y="41176"/>
                      <a:pt x="242602" y="46415"/>
                    </a:cubicBezTo>
                    <a:cubicBezTo>
                      <a:pt x="240697" y="46891"/>
                      <a:pt x="238887" y="47748"/>
                      <a:pt x="236315" y="48701"/>
                    </a:cubicBezTo>
                    <a:cubicBezTo>
                      <a:pt x="237172" y="50510"/>
                      <a:pt x="237839" y="51844"/>
                      <a:pt x="238982" y="54225"/>
                    </a:cubicBezTo>
                    <a:cubicBezTo>
                      <a:pt x="237172" y="55273"/>
                      <a:pt x="235458" y="57083"/>
                      <a:pt x="233267" y="57464"/>
                    </a:cubicBezTo>
                    <a:cubicBezTo>
                      <a:pt x="223838" y="59178"/>
                      <a:pt x="214217" y="60416"/>
                      <a:pt x="204692" y="61845"/>
                    </a:cubicBezTo>
                    <a:cubicBezTo>
                      <a:pt x="201644" y="62226"/>
                      <a:pt x="198501" y="62131"/>
                      <a:pt x="195644" y="62798"/>
                    </a:cubicBezTo>
                    <a:cubicBezTo>
                      <a:pt x="187547" y="64703"/>
                      <a:pt x="179642" y="65084"/>
                      <a:pt x="172688" y="60416"/>
                    </a:cubicBezTo>
                    <a:cubicBezTo>
                      <a:pt x="163449" y="64131"/>
                      <a:pt x="155638" y="70227"/>
                      <a:pt x="145066" y="66989"/>
                    </a:cubicBezTo>
                    <a:cubicBezTo>
                      <a:pt x="151352" y="56892"/>
                      <a:pt x="151352" y="56987"/>
                      <a:pt x="159258" y="54130"/>
                    </a:cubicBezTo>
                    <a:cubicBezTo>
                      <a:pt x="161068" y="53463"/>
                      <a:pt x="163925" y="52796"/>
                      <a:pt x="164306" y="51653"/>
                    </a:cubicBezTo>
                    <a:cubicBezTo>
                      <a:pt x="166116" y="45653"/>
                      <a:pt x="171736" y="46034"/>
                      <a:pt x="176594" y="45272"/>
                    </a:cubicBezTo>
                    <a:cubicBezTo>
                      <a:pt x="183071" y="44224"/>
                      <a:pt x="189643" y="43176"/>
                      <a:pt x="196215" y="42605"/>
                    </a:cubicBezTo>
                    <a:cubicBezTo>
                      <a:pt x="203359" y="41938"/>
                      <a:pt x="209740" y="40223"/>
                      <a:pt x="216218" y="36794"/>
                    </a:cubicBezTo>
                    <a:cubicBezTo>
                      <a:pt x="221647" y="33937"/>
                      <a:pt x="228695" y="32889"/>
                      <a:pt x="235172" y="32603"/>
                    </a:cubicBezTo>
                    <a:cubicBezTo>
                      <a:pt x="249364" y="31937"/>
                      <a:pt x="263652" y="32318"/>
                      <a:pt x="277844" y="32127"/>
                    </a:cubicBezTo>
                    <a:cubicBezTo>
                      <a:pt x="287084" y="32032"/>
                      <a:pt x="287084" y="31937"/>
                      <a:pt x="297466" y="27460"/>
                    </a:cubicBezTo>
                    <a:cubicBezTo>
                      <a:pt x="290513" y="25079"/>
                      <a:pt x="283369" y="29841"/>
                      <a:pt x="275463" y="26031"/>
                    </a:cubicBezTo>
                    <a:cubicBezTo>
                      <a:pt x="280511" y="22602"/>
                      <a:pt x="285560" y="22697"/>
                      <a:pt x="290036" y="23269"/>
                    </a:cubicBezTo>
                    <a:cubicBezTo>
                      <a:pt x="296228" y="24126"/>
                      <a:pt x="302133" y="24126"/>
                      <a:pt x="308134" y="22507"/>
                    </a:cubicBezTo>
                    <a:cubicBezTo>
                      <a:pt x="309563" y="22126"/>
                      <a:pt x="311182" y="21745"/>
                      <a:pt x="312611" y="22031"/>
                    </a:cubicBezTo>
                    <a:cubicBezTo>
                      <a:pt x="328231" y="24793"/>
                      <a:pt x="344329" y="24412"/>
                      <a:pt x="359855" y="27746"/>
                    </a:cubicBezTo>
                    <a:cubicBezTo>
                      <a:pt x="359855" y="27746"/>
                      <a:pt x="359855" y="27746"/>
                      <a:pt x="359855" y="27650"/>
                    </a:cubicBezTo>
                    <a:cubicBezTo>
                      <a:pt x="359759" y="27460"/>
                      <a:pt x="359759" y="27174"/>
                      <a:pt x="359664" y="26984"/>
                    </a:cubicBezTo>
                    <a:cubicBezTo>
                      <a:pt x="359569" y="26698"/>
                      <a:pt x="359569" y="26507"/>
                      <a:pt x="359473" y="26222"/>
                    </a:cubicBezTo>
                    <a:cubicBezTo>
                      <a:pt x="359378" y="25936"/>
                      <a:pt x="359378" y="25650"/>
                      <a:pt x="359283" y="25364"/>
                    </a:cubicBezTo>
                    <a:cubicBezTo>
                      <a:pt x="359188" y="25079"/>
                      <a:pt x="359188" y="24793"/>
                      <a:pt x="359093" y="24507"/>
                    </a:cubicBezTo>
                    <a:cubicBezTo>
                      <a:pt x="358997" y="24221"/>
                      <a:pt x="358997" y="23936"/>
                      <a:pt x="358997" y="23650"/>
                    </a:cubicBezTo>
                    <a:cubicBezTo>
                      <a:pt x="358997" y="23364"/>
                      <a:pt x="358902" y="23078"/>
                      <a:pt x="358902" y="22793"/>
                    </a:cubicBezTo>
                    <a:cubicBezTo>
                      <a:pt x="358807" y="22412"/>
                      <a:pt x="358807" y="22031"/>
                      <a:pt x="358807" y="21650"/>
                    </a:cubicBezTo>
                    <a:cubicBezTo>
                      <a:pt x="358712" y="21078"/>
                      <a:pt x="358712" y="20507"/>
                      <a:pt x="358616" y="20030"/>
                    </a:cubicBezTo>
                    <a:cubicBezTo>
                      <a:pt x="358616" y="19554"/>
                      <a:pt x="358521" y="19078"/>
                      <a:pt x="358521" y="18506"/>
                    </a:cubicBezTo>
                    <a:cubicBezTo>
                      <a:pt x="358521" y="18221"/>
                      <a:pt x="358426" y="17840"/>
                      <a:pt x="358426" y="17554"/>
                    </a:cubicBezTo>
                    <a:cubicBezTo>
                      <a:pt x="358426" y="17173"/>
                      <a:pt x="358330" y="16792"/>
                      <a:pt x="358330" y="16506"/>
                    </a:cubicBezTo>
                    <a:cubicBezTo>
                      <a:pt x="358330" y="16125"/>
                      <a:pt x="358235" y="15744"/>
                      <a:pt x="358235" y="15363"/>
                    </a:cubicBezTo>
                    <a:cubicBezTo>
                      <a:pt x="358235" y="15077"/>
                      <a:pt x="358140" y="14792"/>
                      <a:pt x="358140" y="14411"/>
                    </a:cubicBezTo>
                    <a:cubicBezTo>
                      <a:pt x="358045" y="13744"/>
                      <a:pt x="358045" y="13077"/>
                      <a:pt x="357950" y="12315"/>
                    </a:cubicBezTo>
                    <a:cubicBezTo>
                      <a:pt x="357854" y="11744"/>
                      <a:pt x="357854" y="11172"/>
                      <a:pt x="357759" y="10505"/>
                    </a:cubicBezTo>
                    <a:cubicBezTo>
                      <a:pt x="357664" y="10029"/>
                      <a:pt x="357664" y="9648"/>
                      <a:pt x="357569" y="9172"/>
                    </a:cubicBezTo>
                    <a:cubicBezTo>
                      <a:pt x="357473" y="8600"/>
                      <a:pt x="357378" y="7934"/>
                      <a:pt x="357188" y="7362"/>
                    </a:cubicBezTo>
                    <a:cubicBezTo>
                      <a:pt x="357188" y="7172"/>
                      <a:pt x="357092" y="6886"/>
                      <a:pt x="356997" y="6695"/>
                    </a:cubicBezTo>
                    <a:cubicBezTo>
                      <a:pt x="356902" y="6410"/>
                      <a:pt x="356902" y="6124"/>
                      <a:pt x="356806" y="5838"/>
                    </a:cubicBezTo>
                    <a:cubicBezTo>
                      <a:pt x="356711" y="5362"/>
                      <a:pt x="356521" y="4886"/>
                      <a:pt x="356426" y="4409"/>
                    </a:cubicBezTo>
                    <a:cubicBezTo>
                      <a:pt x="356426" y="4314"/>
                      <a:pt x="356330" y="4124"/>
                      <a:pt x="356330" y="4028"/>
                    </a:cubicBezTo>
                    <a:cubicBezTo>
                      <a:pt x="356235" y="3838"/>
                      <a:pt x="356235" y="3647"/>
                      <a:pt x="356140" y="3457"/>
                    </a:cubicBezTo>
                    <a:cubicBezTo>
                      <a:pt x="356140" y="3362"/>
                      <a:pt x="356045" y="3171"/>
                      <a:pt x="356045" y="3076"/>
                    </a:cubicBezTo>
                    <a:cubicBezTo>
                      <a:pt x="348044" y="1838"/>
                      <a:pt x="339852" y="1266"/>
                      <a:pt x="331756" y="885"/>
                    </a:cubicBezTo>
                    <a:cubicBezTo>
                      <a:pt x="312515" y="123"/>
                      <a:pt x="293180" y="-925"/>
                      <a:pt x="273939" y="1552"/>
                    </a:cubicBezTo>
                    <a:cubicBezTo>
                      <a:pt x="267938" y="2314"/>
                      <a:pt x="261938" y="3647"/>
                      <a:pt x="255842" y="4124"/>
                    </a:cubicBezTo>
                    <a:cubicBezTo>
                      <a:pt x="226219" y="6314"/>
                      <a:pt x="197548" y="12410"/>
                      <a:pt x="170212" y="22793"/>
                    </a:cubicBezTo>
                    <a:cubicBezTo>
                      <a:pt x="153353" y="29174"/>
                      <a:pt x="136970" y="36509"/>
                      <a:pt x="120587" y="43938"/>
                    </a:cubicBezTo>
                    <a:cubicBezTo>
                      <a:pt x="114300" y="46796"/>
                      <a:pt x="108109" y="50320"/>
                      <a:pt x="102870" y="54606"/>
                    </a:cubicBezTo>
                    <a:cubicBezTo>
                      <a:pt x="95917" y="60226"/>
                      <a:pt x="88202" y="64322"/>
                      <a:pt x="79915" y="68036"/>
                    </a:cubicBezTo>
                    <a:cubicBezTo>
                      <a:pt x="75438" y="70037"/>
                      <a:pt x="70961" y="72513"/>
                      <a:pt x="67342" y="75656"/>
                    </a:cubicBezTo>
                    <a:cubicBezTo>
                      <a:pt x="62294" y="80133"/>
                      <a:pt x="57055" y="84610"/>
                      <a:pt x="51911" y="89087"/>
                    </a:cubicBezTo>
                    <a:cubicBezTo>
                      <a:pt x="44577" y="91468"/>
                      <a:pt x="37624" y="96230"/>
                      <a:pt x="32004" y="100517"/>
                    </a:cubicBezTo>
                    <a:cubicBezTo>
                      <a:pt x="29432" y="103946"/>
                      <a:pt x="26765" y="107375"/>
                      <a:pt x="24098" y="110804"/>
                    </a:cubicBezTo>
                    <a:cubicBezTo>
                      <a:pt x="24194" y="110708"/>
                      <a:pt x="24289" y="110613"/>
                      <a:pt x="24384" y="110518"/>
                    </a:cubicBezTo>
                    <a:cubicBezTo>
                      <a:pt x="24479" y="110423"/>
                      <a:pt x="24575" y="110423"/>
                      <a:pt x="24670" y="110327"/>
                    </a:cubicBezTo>
                    <a:cubicBezTo>
                      <a:pt x="24765" y="110232"/>
                      <a:pt x="24860" y="110137"/>
                      <a:pt x="24955" y="110042"/>
                    </a:cubicBezTo>
                    <a:cubicBezTo>
                      <a:pt x="25051" y="109946"/>
                      <a:pt x="25146" y="109851"/>
                      <a:pt x="25241" y="109756"/>
                    </a:cubicBezTo>
                    <a:cubicBezTo>
                      <a:pt x="25337" y="109661"/>
                      <a:pt x="25432" y="109565"/>
                      <a:pt x="25527" y="109565"/>
                    </a:cubicBezTo>
                    <a:cubicBezTo>
                      <a:pt x="26003" y="109184"/>
                      <a:pt x="26575" y="108708"/>
                      <a:pt x="27146" y="108232"/>
                    </a:cubicBezTo>
                    <a:cubicBezTo>
                      <a:pt x="27242" y="108137"/>
                      <a:pt x="27432" y="108041"/>
                      <a:pt x="27527" y="107851"/>
                    </a:cubicBezTo>
                    <a:cubicBezTo>
                      <a:pt x="27622" y="107851"/>
                      <a:pt x="27718" y="107946"/>
                      <a:pt x="27718" y="108137"/>
                    </a:cubicBezTo>
                    <a:cubicBezTo>
                      <a:pt x="27718" y="108327"/>
                      <a:pt x="27718" y="108518"/>
                      <a:pt x="27718" y="108803"/>
                    </a:cubicBezTo>
                    <a:cubicBezTo>
                      <a:pt x="27622" y="109375"/>
                      <a:pt x="27337" y="110232"/>
                      <a:pt x="26861" y="111185"/>
                    </a:cubicBezTo>
                    <a:cubicBezTo>
                      <a:pt x="26194" y="112804"/>
                      <a:pt x="25146" y="114899"/>
                      <a:pt x="23908" y="117376"/>
                    </a:cubicBezTo>
                    <a:cubicBezTo>
                      <a:pt x="23336" y="118519"/>
                      <a:pt x="22670" y="119852"/>
                      <a:pt x="21908" y="121186"/>
                    </a:cubicBezTo>
                    <a:cubicBezTo>
                      <a:pt x="21527" y="121948"/>
                      <a:pt x="21050" y="122710"/>
                      <a:pt x="20669" y="123567"/>
                    </a:cubicBezTo>
                    <a:cubicBezTo>
                      <a:pt x="20098" y="124615"/>
                      <a:pt x="19621" y="125663"/>
                      <a:pt x="19050" y="126710"/>
                    </a:cubicBezTo>
                    <a:cubicBezTo>
                      <a:pt x="18764" y="127282"/>
                      <a:pt x="18479" y="127853"/>
                      <a:pt x="18097" y="128520"/>
                    </a:cubicBezTo>
                    <a:cubicBezTo>
                      <a:pt x="17336" y="129949"/>
                      <a:pt x="16573" y="131378"/>
                      <a:pt x="15812" y="132902"/>
                    </a:cubicBezTo>
                    <a:cubicBezTo>
                      <a:pt x="15050" y="134426"/>
                      <a:pt x="14288" y="135950"/>
                      <a:pt x="13526" y="137474"/>
                    </a:cubicBezTo>
                    <a:cubicBezTo>
                      <a:pt x="13049" y="138426"/>
                      <a:pt x="12573" y="139379"/>
                      <a:pt x="12192" y="140331"/>
                    </a:cubicBezTo>
                    <a:cubicBezTo>
                      <a:pt x="10954" y="142808"/>
                      <a:pt x="9811" y="145379"/>
                      <a:pt x="8668" y="148046"/>
                    </a:cubicBezTo>
                    <a:cubicBezTo>
                      <a:pt x="8287" y="148904"/>
                      <a:pt x="7906" y="149856"/>
                      <a:pt x="7525" y="150713"/>
                    </a:cubicBezTo>
                    <a:cubicBezTo>
                      <a:pt x="7334" y="151190"/>
                      <a:pt x="7144" y="151666"/>
                      <a:pt x="6953" y="152142"/>
                    </a:cubicBezTo>
                    <a:cubicBezTo>
                      <a:pt x="6382" y="153571"/>
                      <a:pt x="5810" y="155095"/>
                      <a:pt x="5239" y="156524"/>
                    </a:cubicBezTo>
                    <a:cubicBezTo>
                      <a:pt x="4858" y="157667"/>
                      <a:pt x="4381" y="158714"/>
                      <a:pt x="4001" y="159857"/>
                    </a:cubicBezTo>
                    <a:cubicBezTo>
                      <a:pt x="3810" y="160524"/>
                      <a:pt x="3524" y="161191"/>
                      <a:pt x="3334" y="161762"/>
                    </a:cubicBezTo>
                    <a:cubicBezTo>
                      <a:pt x="2953" y="162810"/>
                      <a:pt x="2667" y="163858"/>
                      <a:pt x="2381" y="164810"/>
                    </a:cubicBezTo>
                    <a:cubicBezTo>
                      <a:pt x="2000" y="166049"/>
                      <a:pt x="1714" y="167192"/>
                      <a:pt x="1429" y="168335"/>
                    </a:cubicBezTo>
                    <a:cubicBezTo>
                      <a:pt x="1334" y="168716"/>
                      <a:pt x="1238" y="169001"/>
                      <a:pt x="1143" y="169382"/>
                    </a:cubicBezTo>
                    <a:cubicBezTo>
                      <a:pt x="953" y="170144"/>
                      <a:pt x="762" y="171002"/>
                      <a:pt x="667" y="171859"/>
                    </a:cubicBezTo>
                    <a:cubicBezTo>
                      <a:pt x="571" y="172430"/>
                      <a:pt x="476" y="173097"/>
                      <a:pt x="381" y="173669"/>
                    </a:cubicBezTo>
                    <a:cubicBezTo>
                      <a:pt x="286" y="174240"/>
                      <a:pt x="286" y="174716"/>
                      <a:pt x="190" y="175288"/>
                    </a:cubicBezTo>
                    <a:cubicBezTo>
                      <a:pt x="190" y="175574"/>
                      <a:pt x="95" y="175955"/>
                      <a:pt x="95" y="176336"/>
                    </a:cubicBezTo>
                    <a:cubicBezTo>
                      <a:pt x="95" y="176812"/>
                      <a:pt x="0" y="177193"/>
                      <a:pt x="0" y="177669"/>
                    </a:cubicBezTo>
                    <a:cubicBezTo>
                      <a:pt x="0" y="177860"/>
                      <a:pt x="0" y="178050"/>
                      <a:pt x="0" y="178241"/>
                    </a:cubicBezTo>
                    <a:cubicBezTo>
                      <a:pt x="0" y="178431"/>
                      <a:pt x="0" y="178622"/>
                      <a:pt x="0" y="178812"/>
                    </a:cubicBezTo>
                    <a:cubicBezTo>
                      <a:pt x="0" y="178812"/>
                      <a:pt x="0" y="178907"/>
                      <a:pt x="0" y="178907"/>
                    </a:cubicBezTo>
                    <a:cubicBezTo>
                      <a:pt x="13526" y="167192"/>
                      <a:pt x="28480" y="154904"/>
                      <a:pt x="41148" y="148046"/>
                    </a:cubicBezTo>
                    <a:cubicBezTo>
                      <a:pt x="67818" y="133473"/>
                      <a:pt x="104108" y="134807"/>
                      <a:pt x="134874" y="132902"/>
                    </a:cubicBezTo>
                    <a:cubicBezTo>
                      <a:pt x="183547" y="129949"/>
                      <a:pt x="231648" y="132902"/>
                      <a:pt x="278225" y="148332"/>
                    </a:cubicBezTo>
                    <a:cubicBezTo>
                      <a:pt x="289751" y="152142"/>
                      <a:pt x="301657" y="154809"/>
                      <a:pt x="312992" y="159095"/>
                    </a:cubicBezTo>
                    <a:cubicBezTo>
                      <a:pt x="321945" y="162429"/>
                      <a:pt x="330803" y="165953"/>
                      <a:pt x="339662" y="169382"/>
                    </a:cubicBezTo>
                    <a:cubicBezTo>
                      <a:pt x="339662" y="169382"/>
                      <a:pt x="339662" y="169382"/>
                      <a:pt x="339662" y="169382"/>
                    </a:cubicBezTo>
                    <a:cubicBezTo>
                      <a:pt x="339757" y="169192"/>
                      <a:pt x="339852" y="169001"/>
                      <a:pt x="339947" y="168811"/>
                    </a:cubicBezTo>
                    <a:cubicBezTo>
                      <a:pt x="340138" y="168525"/>
                      <a:pt x="340233" y="168239"/>
                      <a:pt x="340423" y="168049"/>
                    </a:cubicBezTo>
                    <a:cubicBezTo>
                      <a:pt x="340709" y="167573"/>
                      <a:pt x="340995" y="167096"/>
                      <a:pt x="341281" y="166620"/>
                    </a:cubicBezTo>
                    <a:cubicBezTo>
                      <a:pt x="341471" y="166334"/>
                      <a:pt x="341567" y="166049"/>
                      <a:pt x="341757" y="165763"/>
                    </a:cubicBezTo>
                    <a:cubicBezTo>
                      <a:pt x="341852" y="165668"/>
                      <a:pt x="341852" y="165572"/>
                      <a:pt x="341947" y="165477"/>
                    </a:cubicBezTo>
                    <a:cubicBezTo>
                      <a:pt x="342233" y="164906"/>
                      <a:pt x="342519" y="164429"/>
                      <a:pt x="342805" y="163953"/>
                    </a:cubicBezTo>
                    <a:cubicBezTo>
                      <a:pt x="343186" y="163286"/>
                      <a:pt x="343471" y="162715"/>
                      <a:pt x="343757" y="162143"/>
                    </a:cubicBezTo>
                    <a:cubicBezTo>
                      <a:pt x="344329" y="161000"/>
                      <a:pt x="344805" y="159857"/>
                      <a:pt x="345281" y="158810"/>
                    </a:cubicBezTo>
                    <a:cubicBezTo>
                      <a:pt x="345567" y="158048"/>
                      <a:pt x="345853" y="157381"/>
                      <a:pt x="346043" y="156619"/>
                    </a:cubicBezTo>
                    <a:cubicBezTo>
                      <a:pt x="346424" y="155571"/>
                      <a:pt x="346710" y="154523"/>
                      <a:pt x="346996" y="153476"/>
                    </a:cubicBezTo>
                    <a:cubicBezTo>
                      <a:pt x="347281" y="152428"/>
                      <a:pt x="347472" y="151380"/>
                      <a:pt x="347758" y="150237"/>
                    </a:cubicBezTo>
                    <a:cubicBezTo>
                      <a:pt x="347948" y="149380"/>
                      <a:pt x="348139" y="148427"/>
                      <a:pt x="348329" y="147380"/>
                    </a:cubicBezTo>
                    <a:cubicBezTo>
                      <a:pt x="348425" y="146999"/>
                      <a:pt x="348520" y="146618"/>
                      <a:pt x="348520" y="146141"/>
                    </a:cubicBezTo>
                    <a:cubicBezTo>
                      <a:pt x="348615" y="145570"/>
                      <a:pt x="348710" y="144903"/>
                      <a:pt x="348901" y="144332"/>
                    </a:cubicBezTo>
                    <a:cubicBezTo>
                      <a:pt x="348901" y="144046"/>
                      <a:pt x="348996" y="143855"/>
                      <a:pt x="348996" y="143665"/>
                    </a:cubicBezTo>
                    <a:cubicBezTo>
                      <a:pt x="349091" y="143189"/>
                      <a:pt x="349187" y="142808"/>
                      <a:pt x="349282" y="142331"/>
                    </a:cubicBezTo>
                    <a:cubicBezTo>
                      <a:pt x="349472" y="141665"/>
                      <a:pt x="349663" y="141093"/>
                      <a:pt x="349853" y="140426"/>
                    </a:cubicBezTo>
                    <a:cubicBezTo>
                      <a:pt x="349948" y="140236"/>
                      <a:pt x="350044" y="140045"/>
                      <a:pt x="350044" y="139760"/>
                    </a:cubicBezTo>
                    <a:cubicBezTo>
                      <a:pt x="350139" y="139474"/>
                      <a:pt x="350234" y="139188"/>
                      <a:pt x="350330" y="138902"/>
                    </a:cubicBezTo>
                    <a:cubicBezTo>
                      <a:pt x="350520" y="138426"/>
                      <a:pt x="350711" y="137950"/>
                      <a:pt x="350901" y="137378"/>
                    </a:cubicBezTo>
                    <a:cubicBezTo>
                      <a:pt x="351187" y="136807"/>
                      <a:pt x="351377" y="136235"/>
                      <a:pt x="351663" y="135664"/>
                    </a:cubicBezTo>
                    <a:cubicBezTo>
                      <a:pt x="351949" y="135188"/>
                      <a:pt x="352139" y="134616"/>
                      <a:pt x="352425" y="134140"/>
                    </a:cubicBezTo>
                    <a:cubicBezTo>
                      <a:pt x="352615" y="133664"/>
                      <a:pt x="352901" y="133283"/>
                      <a:pt x="353092" y="132806"/>
                    </a:cubicBezTo>
                    <a:cubicBezTo>
                      <a:pt x="353378" y="132235"/>
                      <a:pt x="353568" y="131759"/>
                      <a:pt x="353854" y="131187"/>
                    </a:cubicBezTo>
                    <a:cubicBezTo>
                      <a:pt x="354139" y="130520"/>
                      <a:pt x="354521" y="129758"/>
                      <a:pt x="354806" y="129092"/>
                    </a:cubicBezTo>
                    <a:cubicBezTo>
                      <a:pt x="354997" y="128615"/>
                      <a:pt x="355187" y="128234"/>
                      <a:pt x="355378" y="127758"/>
                    </a:cubicBezTo>
                    <a:cubicBezTo>
                      <a:pt x="355568" y="127282"/>
                      <a:pt x="355759" y="126710"/>
                      <a:pt x="355949" y="126234"/>
                    </a:cubicBezTo>
                    <a:cubicBezTo>
                      <a:pt x="356140" y="125663"/>
                      <a:pt x="356330" y="124996"/>
                      <a:pt x="356426" y="124329"/>
                    </a:cubicBezTo>
                    <a:cubicBezTo>
                      <a:pt x="356521" y="123758"/>
                      <a:pt x="356616" y="123281"/>
                      <a:pt x="356711" y="122710"/>
                    </a:cubicBezTo>
                    <a:cubicBezTo>
                      <a:pt x="356806" y="122424"/>
                      <a:pt x="356806" y="122138"/>
                      <a:pt x="356806" y="121757"/>
                    </a:cubicBezTo>
                    <a:cubicBezTo>
                      <a:pt x="356902" y="121281"/>
                      <a:pt x="356902" y="120805"/>
                      <a:pt x="356902" y="120329"/>
                    </a:cubicBezTo>
                    <a:cubicBezTo>
                      <a:pt x="356902" y="120043"/>
                      <a:pt x="356902" y="119852"/>
                      <a:pt x="356902" y="119567"/>
                    </a:cubicBezTo>
                    <a:cubicBezTo>
                      <a:pt x="356902" y="119090"/>
                      <a:pt x="356902" y="118709"/>
                      <a:pt x="356997" y="118233"/>
                    </a:cubicBezTo>
                    <a:cubicBezTo>
                      <a:pt x="356997" y="117757"/>
                      <a:pt x="356997" y="117281"/>
                      <a:pt x="357092" y="116804"/>
                    </a:cubicBezTo>
                    <a:cubicBezTo>
                      <a:pt x="357092" y="116042"/>
                      <a:pt x="357188" y="115376"/>
                      <a:pt x="357188" y="114614"/>
                    </a:cubicBezTo>
                    <a:cubicBezTo>
                      <a:pt x="357188" y="113947"/>
                      <a:pt x="357283" y="113280"/>
                      <a:pt x="357283" y="112709"/>
                    </a:cubicBezTo>
                    <a:cubicBezTo>
                      <a:pt x="357283" y="112232"/>
                      <a:pt x="357378" y="111661"/>
                      <a:pt x="357378" y="111185"/>
                    </a:cubicBezTo>
                    <a:cubicBezTo>
                      <a:pt x="357378" y="110518"/>
                      <a:pt x="357473" y="109946"/>
                      <a:pt x="357473" y="109280"/>
                    </a:cubicBezTo>
                    <a:cubicBezTo>
                      <a:pt x="357473" y="108899"/>
                      <a:pt x="357569" y="108422"/>
                      <a:pt x="357569" y="108041"/>
                    </a:cubicBezTo>
                    <a:cubicBezTo>
                      <a:pt x="357569" y="107565"/>
                      <a:pt x="357664" y="107089"/>
                      <a:pt x="357664" y="106613"/>
                    </a:cubicBezTo>
                    <a:cubicBezTo>
                      <a:pt x="357664" y="106327"/>
                      <a:pt x="357759" y="105946"/>
                      <a:pt x="357759" y="105660"/>
                    </a:cubicBezTo>
                    <a:cubicBezTo>
                      <a:pt x="357759" y="105089"/>
                      <a:pt x="357854" y="104422"/>
                      <a:pt x="357950" y="103850"/>
                    </a:cubicBezTo>
                    <a:cubicBezTo>
                      <a:pt x="358045" y="103184"/>
                      <a:pt x="358045" y="102517"/>
                      <a:pt x="358140" y="101945"/>
                    </a:cubicBezTo>
                    <a:cubicBezTo>
                      <a:pt x="358140" y="101469"/>
                      <a:pt x="358235" y="100993"/>
                      <a:pt x="358330" y="100517"/>
                    </a:cubicBezTo>
                    <a:cubicBezTo>
                      <a:pt x="358330" y="100040"/>
                      <a:pt x="358426" y="99659"/>
                      <a:pt x="358426" y="99183"/>
                    </a:cubicBezTo>
                    <a:cubicBezTo>
                      <a:pt x="358426" y="98802"/>
                      <a:pt x="358521" y="98326"/>
                      <a:pt x="358521" y="97945"/>
                    </a:cubicBezTo>
                    <a:cubicBezTo>
                      <a:pt x="358616" y="97278"/>
                      <a:pt x="358712" y="96707"/>
                      <a:pt x="358712" y="96040"/>
                    </a:cubicBezTo>
                    <a:cubicBezTo>
                      <a:pt x="358807" y="95564"/>
                      <a:pt x="358807" y="95087"/>
                      <a:pt x="358902" y="94611"/>
                    </a:cubicBezTo>
                    <a:cubicBezTo>
                      <a:pt x="358997" y="94135"/>
                      <a:pt x="358997" y="93659"/>
                      <a:pt x="359093" y="93182"/>
                    </a:cubicBezTo>
                    <a:cubicBezTo>
                      <a:pt x="359093" y="92897"/>
                      <a:pt x="359188" y="92706"/>
                      <a:pt x="359188" y="92420"/>
                    </a:cubicBezTo>
                    <a:cubicBezTo>
                      <a:pt x="359283" y="91849"/>
                      <a:pt x="359378" y="91277"/>
                      <a:pt x="359473" y="90611"/>
                    </a:cubicBezTo>
                    <a:cubicBezTo>
                      <a:pt x="359569" y="89944"/>
                      <a:pt x="359664" y="89277"/>
                      <a:pt x="359759" y="88610"/>
                    </a:cubicBezTo>
                    <a:cubicBezTo>
                      <a:pt x="359855" y="88229"/>
                      <a:pt x="359855" y="87848"/>
                      <a:pt x="359950" y="87467"/>
                    </a:cubicBezTo>
                    <a:cubicBezTo>
                      <a:pt x="360045" y="87086"/>
                      <a:pt x="360045" y="86705"/>
                      <a:pt x="360140" y="86324"/>
                    </a:cubicBezTo>
                    <a:cubicBezTo>
                      <a:pt x="360236" y="85943"/>
                      <a:pt x="360236" y="85658"/>
                      <a:pt x="360331" y="85277"/>
                    </a:cubicBezTo>
                    <a:cubicBezTo>
                      <a:pt x="360426" y="84800"/>
                      <a:pt x="360426" y="84419"/>
                      <a:pt x="360521" y="83943"/>
                    </a:cubicBezTo>
                    <a:cubicBezTo>
                      <a:pt x="360617" y="83562"/>
                      <a:pt x="360617" y="83181"/>
                      <a:pt x="360712" y="82800"/>
                    </a:cubicBezTo>
                    <a:cubicBezTo>
                      <a:pt x="360712" y="82514"/>
                      <a:pt x="360807" y="82229"/>
                      <a:pt x="360807" y="81848"/>
                    </a:cubicBezTo>
                    <a:cubicBezTo>
                      <a:pt x="360902" y="81371"/>
                      <a:pt x="360997" y="80895"/>
                      <a:pt x="360997" y="80419"/>
                    </a:cubicBezTo>
                    <a:cubicBezTo>
                      <a:pt x="361093" y="79943"/>
                      <a:pt x="361188" y="79371"/>
                      <a:pt x="361188" y="78895"/>
                    </a:cubicBezTo>
                    <a:cubicBezTo>
                      <a:pt x="361283" y="78419"/>
                      <a:pt x="361379" y="77847"/>
                      <a:pt x="361379" y="77276"/>
                    </a:cubicBezTo>
                    <a:cubicBezTo>
                      <a:pt x="361474" y="76323"/>
                      <a:pt x="361664" y="75466"/>
                      <a:pt x="361760" y="74513"/>
                    </a:cubicBezTo>
                    <a:cubicBezTo>
                      <a:pt x="361855" y="73942"/>
                      <a:pt x="361950" y="73370"/>
                      <a:pt x="361950" y="72704"/>
                    </a:cubicBezTo>
                    <a:cubicBezTo>
                      <a:pt x="362045" y="72227"/>
                      <a:pt x="362045" y="71751"/>
                      <a:pt x="362140" y="71275"/>
                    </a:cubicBezTo>
                    <a:cubicBezTo>
                      <a:pt x="362236" y="70513"/>
                      <a:pt x="362331" y="69751"/>
                      <a:pt x="362426" y="69084"/>
                    </a:cubicBezTo>
                    <a:cubicBezTo>
                      <a:pt x="362521" y="68417"/>
                      <a:pt x="362617" y="67655"/>
                      <a:pt x="362617" y="66989"/>
                    </a:cubicBezTo>
                    <a:cubicBezTo>
                      <a:pt x="362712" y="66417"/>
                      <a:pt x="362712" y="65846"/>
                      <a:pt x="362807" y="65274"/>
                    </a:cubicBezTo>
                    <a:cubicBezTo>
                      <a:pt x="362807" y="65274"/>
                      <a:pt x="362807" y="65274"/>
                      <a:pt x="362807" y="65179"/>
                    </a:cubicBezTo>
                    <a:cubicBezTo>
                      <a:pt x="353092" y="62036"/>
                      <a:pt x="343471" y="58607"/>
                      <a:pt x="333851" y="55082"/>
                    </a:cubicBezTo>
                    <a:cubicBezTo>
                      <a:pt x="333089" y="54606"/>
                      <a:pt x="332137" y="53463"/>
                      <a:pt x="330232" y="52130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  <p:sp>
            <p:nvSpPr>
              <p:cNvPr id="596" name="Freeform: Shape 595">
                <a:extLst>
                  <a:ext uri="{FF2B5EF4-FFF2-40B4-BE49-F238E27FC236}">
                    <a16:creationId xmlns:a16="http://schemas.microsoft.com/office/drawing/2014/main" id="{C07B7B9C-AF78-43CD-A395-1288C3DE533A}"/>
                  </a:ext>
                </a:extLst>
              </p:cNvPr>
              <p:cNvSpPr/>
              <p:nvPr/>
            </p:nvSpPr>
            <p:spPr>
              <a:xfrm>
                <a:off x="7287101" y="2644083"/>
                <a:ext cx="29432" cy="9007"/>
              </a:xfrm>
              <a:custGeom>
                <a:avLst/>
                <a:gdLst>
                  <a:gd name="connsiteX0" fmla="*/ 18764 w 29432"/>
                  <a:gd name="connsiteY0" fmla="*/ 8915 h 9007"/>
                  <a:gd name="connsiteX1" fmla="*/ 25813 w 29432"/>
                  <a:gd name="connsiteY1" fmla="*/ 7391 h 9007"/>
                  <a:gd name="connsiteX2" fmla="*/ 29433 w 29432"/>
                  <a:gd name="connsiteY2" fmla="*/ 2533 h 9007"/>
                  <a:gd name="connsiteX3" fmla="*/ 0 w 29432"/>
                  <a:gd name="connsiteY3" fmla="*/ 628 h 9007"/>
                  <a:gd name="connsiteX4" fmla="*/ 18764 w 29432"/>
                  <a:gd name="connsiteY4" fmla="*/ 8915 h 90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9432" h="9007">
                    <a:moveTo>
                      <a:pt x="18764" y="8915"/>
                    </a:moveTo>
                    <a:cubicBezTo>
                      <a:pt x="20955" y="9296"/>
                      <a:pt x="23717" y="8439"/>
                      <a:pt x="25813" y="7391"/>
                    </a:cubicBezTo>
                    <a:cubicBezTo>
                      <a:pt x="27242" y="6724"/>
                      <a:pt x="27813" y="4724"/>
                      <a:pt x="29433" y="2533"/>
                    </a:cubicBezTo>
                    <a:cubicBezTo>
                      <a:pt x="18860" y="1676"/>
                      <a:pt x="9716" y="-1277"/>
                      <a:pt x="0" y="628"/>
                    </a:cubicBezTo>
                    <a:cubicBezTo>
                      <a:pt x="5715" y="5010"/>
                      <a:pt x="11906" y="7677"/>
                      <a:pt x="18764" y="8915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  <p:sp>
            <p:nvSpPr>
              <p:cNvPr id="597" name="Freeform: Shape 596">
                <a:extLst>
                  <a:ext uri="{FF2B5EF4-FFF2-40B4-BE49-F238E27FC236}">
                    <a16:creationId xmlns:a16="http://schemas.microsoft.com/office/drawing/2014/main" id="{96F0E15E-4EDC-4B71-8A78-349E628041E5}"/>
                  </a:ext>
                </a:extLst>
              </p:cNvPr>
              <p:cNvSpPr/>
              <p:nvPr/>
            </p:nvSpPr>
            <p:spPr>
              <a:xfrm>
                <a:off x="7348156" y="2664237"/>
                <a:ext cx="398907" cy="361187"/>
              </a:xfrm>
              <a:custGeom>
                <a:avLst/>
                <a:gdLst>
                  <a:gd name="connsiteX0" fmla="*/ 225838 w 398907"/>
                  <a:gd name="connsiteY0" fmla="*/ 360617 h 361187"/>
                  <a:gd name="connsiteX1" fmla="*/ 227267 w 398907"/>
                  <a:gd name="connsiteY1" fmla="*/ 360521 h 361187"/>
                  <a:gd name="connsiteX2" fmla="*/ 228314 w 398907"/>
                  <a:gd name="connsiteY2" fmla="*/ 360426 h 361187"/>
                  <a:gd name="connsiteX3" fmla="*/ 229743 w 398907"/>
                  <a:gd name="connsiteY3" fmla="*/ 360331 h 361187"/>
                  <a:gd name="connsiteX4" fmla="*/ 231553 w 398907"/>
                  <a:gd name="connsiteY4" fmla="*/ 360140 h 361187"/>
                  <a:gd name="connsiteX5" fmla="*/ 233077 w 398907"/>
                  <a:gd name="connsiteY5" fmla="*/ 360045 h 361187"/>
                  <a:gd name="connsiteX6" fmla="*/ 234315 w 398907"/>
                  <a:gd name="connsiteY6" fmla="*/ 359950 h 361187"/>
                  <a:gd name="connsiteX7" fmla="*/ 236316 w 398907"/>
                  <a:gd name="connsiteY7" fmla="*/ 359759 h 361187"/>
                  <a:gd name="connsiteX8" fmla="*/ 238125 w 398907"/>
                  <a:gd name="connsiteY8" fmla="*/ 359569 h 361187"/>
                  <a:gd name="connsiteX9" fmla="*/ 224409 w 398907"/>
                  <a:gd name="connsiteY9" fmla="*/ 340614 h 361187"/>
                  <a:gd name="connsiteX10" fmla="*/ 212312 w 398907"/>
                  <a:gd name="connsiteY10" fmla="*/ 322993 h 361187"/>
                  <a:gd name="connsiteX11" fmla="*/ 202978 w 398907"/>
                  <a:gd name="connsiteY11" fmla="*/ 312230 h 361187"/>
                  <a:gd name="connsiteX12" fmla="*/ 191548 w 398907"/>
                  <a:gd name="connsiteY12" fmla="*/ 293465 h 361187"/>
                  <a:gd name="connsiteX13" fmla="*/ 203930 w 398907"/>
                  <a:gd name="connsiteY13" fmla="*/ 305943 h 361187"/>
                  <a:gd name="connsiteX14" fmla="*/ 243745 w 398907"/>
                  <a:gd name="connsiteY14" fmla="*/ 358902 h 361187"/>
                  <a:gd name="connsiteX15" fmla="*/ 245364 w 398907"/>
                  <a:gd name="connsiteY15" fmla="*/ 358712 h 361187"/>
                  <a:gd name="connsiteX16" fmla="*/ 247745 w 398907"/>
                  <a:gd name="connsiteY16" fmla="*/ 358426 h 361187"/>
                  <a:gd name="connsiteX17" fmla="*/ 249650 w 398907"/>
                  <a:gd name="connsiteY17" fmla="*/ 358235 h 361187"/>
                  <a:gd name="connsiteX18" fmla="*/ 232696 w 398907"/>
                  <a:gd name="connsiteY18" fmla="*/ 332899 h 361187"/>
                  <a:gd name="connsiteX19" fmla="*/ 232886 w 398907"/>
                  <a:gd name="connsiteY19" fmla="*/ 331661 h 361187"/>
                  <a:gd name="connsiteX20" fmla="*/ 234124 w 398907"/>
                  <a:gd name="connsiteY20" fmla="*/ 330613 h 361187"/>
                  <a:gd name="connsiteX21" fmla="*/ 242411 w 398907"/>
                  <a:gd name="connsiteY21" fmla="*/ 337947 h 361187"/>
                  <a:gd name="connsiteX22" fmla="*/ 255079 w 398907"/>
                  <a:gd name="connsiteY22" fmla="*/ 357569 h 361187"/>
                  <a:gd name="connsiteX23" fmla="*/ 256318 w 398907"/>
                  <a:gd name="connsiteY23" fmla="*/ 357378 h 361187"/>
                  <a:gd name="connsiteX24" fmla="*/ 258508 w 398907"/>
                  <a:gd name="connsiteY24" fmla="*/ 357092 h 361187"/>
                  <a:gd name="connsiteX25" fmla="*/ 259651 w 398907"/>
                  <a:gd name="connsiteY25" fmla="*/ 356902 h 361187"/>
                  <a:gd name="connsiteX26" fmla="*/ 262414 w 398907"/>
                  <a:gd name="connsiteY26" fmla="*/ 356521 h 361187"/>
                  <a:gd name="connsiteX27" fmla="*/ 263176 w 398907"/>
                  <a:gd name="connsiteY27" fmla="*/ 356425 h 361187"/>
                  <a:gd name="connsiteX28" fmla="*/ 264224 w 398907"/>
                  <a:gd name="connsiteY28" fmla="*/ 356330 h 361187"/>
                  <a:gd name="connsiteX29" fmla="*/ 266033 w 398907"/>
                  <a:gd name="connsiteY29" fmla="*/ 356140 h 361187"/>
                  <a:gd name="connsiteX30" fmla="*/ 271558 w 398907"/>
                  <a:gd name="connsiteY30" fmla="*/ 355568 h 361187"/>
                  <a:gd name="connsiteX31" fmla="*/ 281845 w 398907"/>
                  <a:gd name="connsiteY31" fmla="*/ 354902 h 361187"/>
                  <a:gd name="connsiteX32" fmla="*/ 290989 w 398907"/>
                  <a:gd name="connsiteY32" fmla="*/ 354330 h 361187"/>
                  <a:gd name="connsiteX33" fmla="*/ 294322 w 398907"/>
                  <a:gd name="connsiteY33" fmla="*/ 354140 h 361187"/>
                  <a:gd name="connsiteX34" fmla="*/ 301181 w 398907"/>
                  <a:gd name="connsiteY34" fmla="*/ 353663 h 361187"/>
                  <a:gd name="connsiteX35" fmla="*/ 303181 w 398907"/>
                  <a:gd name="connsiteY35" fmla="*/ 353473 h 361187"/>
                  <a:gd name="connsiteX36" fmla="*/ 308801 w 398907"/>
                  <a:gd name="connsiteY36" fmla="*/ 352996 h 361187"/>
                  <a:gd name="connsiteX37" fmla="*/ 316325 w 398907"/>
                  <a:gd name="connsiteY37" fmla="*/ 352425 h 361187"/>
                  <a:gd name="connsiteX38" fmla="*/ 320802 w 398907"/>
                  <a:gd name="connsiteY38" fmla="*/ 352139 h 361187"/>
                  <a:gd name="connsiteX39" fmla="*/ 329184 w 398907"/>
                  <a:gd name="connsiteY39" fmla="*/ 351568 h 361187"/>
                  <a:gd name="connsiteX40" fmla="*/ 336137 w 398907"/>
                  <a:gd name="connsiteY40" fmla="*/ 351092 h 361187"/>
                  <a:gd name="connsiteX41" fmla="*/ 341852 w 398907"/>
                  <a:gd name="connsiteY41" fmla="*/ 350615 h 361187"/>
                  <a:gd name="connsiteX42" fmla="*/ 343853 w 398907"/>
                  <a:gd name="connsiteY42" fmla="*/ 350425 h 361187"/>
                  <a:gd name="connsiteX43" fmla="*/ 348806 w 398907"/>
                  <a:gd name="connsiteY43" fmla="*/ 349568 h 361187"/>
                  <a:gd name="connsiteX44" fmla="*/ 352901 w 398907"/>
                  <a:gd name="connsiteY44" fmla="*/ 348615 h 361187"/>
                  <a:gd name="connsiteX45" fmla="*/ 356711 w 398907"/>
                  <a:gd name="connsiteY45" fmla="*/ 347567 h 361187"/>
                  <a:gd name="connsiteX46" fmla="*/ 358616 w 398907"/>
                  <a:gd name="connsiteY46" fmla="*/ 347091 h 361187"/>
                  <a:gd name="connsiteX47" fmla="*/ 361283 w 398907"/>
                  <a:gd name="connsiteY47" fmla="*/ 346424 h 361187"/>
                  <a:gd name="connsiteX48" fmla="*/ 363093 w 398907"/>
                  <a:gd name="connsiteY48" fmla="*/ 345948 h 361187"/>
                  <a:gd name="connsiteX49" fmla="*/ 367760 w 398907"/>
                  <a:gd name="connsiteY49" fmla="*/ 344805 h 361187"/>
                  <a:gd name="connsiteX50" fmla="*/ 369570 w 398907"/>
                  <a:gd name="connsiteY50" fmla="*/ 344329 h 361187"/>
                  <a:gd name="connsiteX51" fmla="*/ 373666 w 398907"/>
                  <a:gd name="connsiteY51" fmla="*/ 343376 h 361187"/>
                  <a:gd name="connsiteX52" fmla="*/ 374428 w 398907"/>
                  <a:gd name="connsiteY52" fmla="*/ 343186 h 361187"/>
                  <a:gd name="connsiteX53" fmla="*/ 375285 w 398907"/>
                  <a:gd name="connsiteY53" fmla="*/ 342995 h 361187"/>
                  <a:gd name="connsiteX54" fmla="*/ 377571 w 398907"/>
                  <a:gd name="connsiteY54" fmla="*/ 342519 h 361187"/>
                  <a:gd name="connsiteX55" fmla="*/ 380429 w 398907"/>
                  <a:gd name="connsiteY55" fmla="*/ 341948 h 361187"/>
                  <a:gd name="connsiteX56" fmla="*/ 383858 w 398907"/>
                  <a:gd name="connsiteY56" fmla="*/ 341281 h 361187"/>
                  <a:gd name="connsiteX57" fmla="*/ 387287 w 398907"/>
                  <a:gd name="connsiteY57" fmla="*/ 340614 h 361187"/>
                  <a:gd name="connsiteX58" fmla="*/ 389572 w 398907"/>
                  <a:gd name="connsiteY58" fmla="*/ 340233 h 361187"/>
                  <a:gd name="connsiteX59" fmla="*/ 392049 w 398907"/>
                  <a:gd name="connsiteY59" fmla="*/ 339757 h 361187"/>
                  <a:gd name="connsiteX60" fmla="*/ 393763 w 398907"/>
                  <a:gd name="connsiteY60" fmla="*/ 339471 h 361187"/>
                  <a:gd name="connsiteX61" fmla="*/ 395955 w 398907"/>
                  <a:gd name="connsiteY61" fmla="*/ 339090 h 361187"/>
                  <a:gd name="connsiteX62" fmla="*/ 397192 w 398907"/>
                  <a:gd name="connsiteY62" fmla="*/ 338900 h 361187"/>
                  <a:gd name="connsiteX63" fmla="*/ 398145 w 398907"/>
                  <a:gd name="connsiteY63" fmla="*/ 338804 h 361187"/>
                  <a:gd name="connsiteX64" fmla="*/ 398812 w 398907"/>
                  <a:gd name="connsiteY64" fmla="*/ 338709 h 361187"/>
                  <a:gd name="connsiteX65" fmla="*/ 398907 w 398907"/>
                  <a:gd name="connsiteY65" fmla="*/ 338709 h 361187"/>
                  <a:gd name="connsiteX66" fmla="*/ 397288 w 398907"/>
                  <a:gd name="connsiteY66" fmla="*/ 334328 h 361187"/>
                  <a:gd name="connsiteX67" fmla="*/ 385286 w 398907"/>
                  <a:gd name="connsiteY67" fmla="*/ 304324 h 361187"/>
                  <a:gd name="connsiteX68" fmla="*/ 371285 w 398907"/>
                  <a:gd name="connsiteY68" fmla="*/ 276511 h 361187"/>
                  <a:gd name="connsiteX69" fmla="*/ 337852 w 398907"/>
                  <a:gd name="connsiteY69" fmla="*/ 220313 h 361187"/>
                  <a:gd name="connsiteX70" fmla="*/ 335375 w 398907"/>
                  <a:gd name="connsiteY70" fmla="*/ 216789 h 361187"/>
                  <a:gd name="connsiteX71" fmla="*/ 293466 w 398907"/>
                  <a:gd name="connsiteY71" fmla="*/ 162211 h 361187"/>
                  <a:gd name="connsiteX72" fmla="*/ 278225 w 398907"/>
                  <a:gd name="connsiteY72" fmla="*/ 150781 h 361187"/>
                  <a:gd name="connsiteX73" fmla="*/ 267843 w 398907"/>
                  <a:gd name="connsiteY73" fmla="*/ 134207 h 361187"/>
                  <a:gd name="connsiteX74" fmla="*/ 245841 w 398907"/>
                  <a:gd name="connsiteY74" fmla="*/ 109252 h 361187"/>
                  <a:gd name="connsiteX75" fmla="*/ 200025 w 398907"/>
                  <a:gd name="connsiteY75" fmla="*/ 66294 h 361187"/>
                  <a:gd name="connsiteX76" fmla="*/ 189167 w 398907"/>
                  <a:gd name="connsiteY76" fmla="*/ 56483 h 361187"/>
                  <a:gd name="connsiteX77" fmla="*/ 160401 w 398907"/>
                  <a:gd name="connsiteY77" fmla="*/ 35814 h 361187"/>
                  <a:gd name="connsiteX78" fmla="*/ 157544 w 398907"/>
                  <a:gd name="connsiteY78" fmla="*/ 36100 h 361187"/>
                  <a:gd name="connsiteX79" fmla="*/ 156305 w 398907"/>
                  <a:gd name="connsiteY79" fmla="*/ 41339 h 361187"/>
                  <a:gd name="connsiteX80" fmla="*/ 146304 w 398907"/>
                  <a:gd name="connsiteY80" fmla="*/ 39815 h 361187"/>
                  <a:gd name="connsiteX81" fmla="*/ 150686 w 398907"/>
                  <a:gd name="connsiteY81" fmla="*/ 29337 h 361187"/>
                  <a:gd name="connsiteX82" fmla="*/ 122968 w 398907"/>
                  <a:gd name="connsiteY82" fmla="*/ 13716 h 361187"/>
                  <a:gd name="connsiteX83" fmla="*/ 124778 w 398907"/>
                  <a:gd name="connsiteY83" fmla="*/ 21241 h 361187"/>
                  <a:gd name="connsiteX84" fmla="*/ 104680 w 398907"/>
                  <a:gd name="connsiteY84" fmla="*/ 9620 h 361187"/>
                  <a:gd name="connsiteX85" fmla="*/ 111728 w 398907"/>
                  <a:gd name="connsiteY85" fmla="*/ 5048 h 361187"/>
                  <a:gd name="connsiteX86" fmla="*/ 102203 w 398907"/>
                  <a:gd name="connsiteY86" fmla="*/ 0 h 361187"/>
                  <a:gd name="connsiteX87" fmla="*/ 102013 w 398907"/>
                  <a:gd name="connsiteY87" fmla="*/ 381 h 361187"/>
                  <a:gd name="connsiteX88" fmla="*/ 101346 w 398907"/>
                  <a:gd name="connsiteY88" fmla="*/ 1810 h 361187"/>
                  <a:gd name="connsiteX89" fmla="*/ 100298 w 398907"/>
                  <a:gd name="connsiteY89" fmla="*/ 3905 h 361187"/>
                  <a:gd name="connsiteX90" fmla="*/ 97536 w 398907"/>
                  <a:gd name="connsiteY90" fmla="*/ 9430 h 361187"/>
                  <a:gd name="connsiteX91" fmla="*/ 94964 w 398907"/>
                  <a:gd name="connsiteY91" fmla="*/ 15050 h 361187"/>
                  <a:gd name="connsiteX92" fmla="*/ 94393 w 398907"/>
                  <a:gd name="connsiteY92" fmla="*/ 16478 h 361187"/>
                  <a:gd name="connsiteX93" fmla="*/ 93345 w 398907"/>
                  <a:gd name="connsiteY93" fmla="*/ 19336 h 361187"/>
                  <a:gd name="connsiteX94" fmla="*/ 91535 w 398907"/>
                  <a:gd name="connsiteY94" fmla="*/ 25146 h 361187"/>
                  <a:gd name="connsiteX95" fmla="*/ 90107 w 398907"/>
                  <a:gd name="connsiteY95" fmla="*/ 30480 h 361187"/>
                  <a:gd name="connsiteX96" fmla="*/ 88678 w 398907"/>
                  <a:gd name="connsiteY96" fmla="*/ 35528 h 361187"/>
                  <a:gd name="connsiteX97" fmla="*/ 88106 w 398907"/>
                  <a:gd name="connsiteY97" fmla="*/ 37433 h 361187"/>
                  <a:gd name="connsiteX98" fmla="*/ 87440 w 398907"/>
                  <a:gd name="connsiteY98" fmla="*/ 39433 h 361187"/>
                  <a:gd name="connsiteX99" fmla="*/ 87154 w 398907"/>
                  <a:gd name="connsiteY99" fmla="*/ 40196 h 361187"/>
                  <a:gd name="connsiteX100" fmla="*/ 86773 w 398907"/>
                  <a:gd name="connsiteY100" fmla="*/ 41053 h 361187"/>
                  <a:gd name="connsiteX101" fmla="*/ 86392 w 398907"/>
                  <a:gd name="connsiteY101" fmla="*/ 41910 h 361187"/>
                  <a:gd name="connsiteX102" fmla="*/ 85916 w 398907"/>
                  <a:gd name="connsiteY102" fmla="*/ 42863 h 361187"/>
                  <a:gd name="connsiteX103" fmla="*/ 85439 w 398907"/>
                  <a:gd name="connsiteY103" fmla="*/ 43815 h 361187"/>
                  <a:gd name="connsiteX104" fmla="*/ 84487 w 398907"/>
                  <a:gd name="connsiteY104" fmla="*/ 45339 h 361187"/>
                  <a:gd name="connsiteX105" fmla="*/ 83534 w 398907"/>
                  <a:gd name="connsiteY105" fmla="*/ 46673 h 361187"/>
                  <a:gd name="connsiteX106" fmla="*/ 82868 w 398907"/>
                  <a:gd name="connsiteY106" fmla="*/ 47434 h 361187"/>
                  <a:gd name="connsiteX107" fmla="*/ 81534 w 398907"/>
                  <a:gd name="connsiteY107" fmla="*/ 48958 h 361187"/>
                  <a:gd name="connsiteX108" fmla="*/ 81058 w 398907"/>
                  <a:gd name="connsiteY108" fmla="*/ 49530 h 361187"/>
                  <a:gd name="connsiteX109" fmla="*/ 80201 w 398907"/>
                  <a:gd name="connsiteY109" fmla="*/ 50482 h 361187"/>
                  <a:gd name="connsiteX110" fmla="*/ 79820 w 398907"/>
                  <a:gd name="connsiteY110" fmla="*/ 50959 h 361187"/>
                  <a:gd name="connsiteX111" fmla="*/ 79058 w 398907"/>
                  <a:gd name="connsiteY111" fmla="*/ 51816 h 361187"/>
                  <a:gd name="connsiteX112" fmla="*/ 78296 w 398907"/>
                  <a:gd name="connsiteY112" fmla="*/ 52673 h 361187"/>
                  <a:gd name="connsiteX113" fmla="*/ 77248 w 398907"/>
                  <a:gd name="connsiteY113" fmla="*/ 53912 h 361187"/>
                  <a:gd name="connsiteX114" fmla="*/ 76486 w 398907"/>
                  <a:gd name="connsiteY114" fmla="*/ 54959 h 361187"/>
                  <a:gd name="connsiteX115" fmla="*/ 75343 w 398907"/>
                  <a:gd name="connsiteY115" fmla="*/ 56769 h 361187"/>
                  <a:gd name="connsiteX116" fmla="*/ 74486 w 398907"/>
                  <a:gd name="connsiteY116" fmla="*/ 58483 h 361187"/>
                  <a:gd name="connsiteX117" fmla="*/ 74104 w 398907"/>
                  <a:gd name="connsiteY117" fmla="*/ 59436 h 361187"/>
                  <a:gd name="connsiteX118" fmla="*/ 73438 w 398907"/>
                  <a:gd name="connsiteY118" fmla="*/ 61151 h 361187"/>
                  <a:gd name="connsiteX119" fmla="*/ 73057 w 398907"/>
                  <a:gd name="connsiteY119" fmla="*/ 62294 h 361187"/>
                  <a:gd name="connsiteX120" fmla="*/ 72580 w 398907"/>
                  <a:gd name="connsiteY120" fmla="*/ 63627 h 361187"/>
                  <a:gd name="connsiteX121" fmla="*/ 72009 w 398907"/>
                  <a:gd name="connsiteY121" fmla="*/ 65246 h 361187"/>
                  <a:gd name="connsiteX122" fmla="*/ 71533 w 398907"/>
                  <a:gd name="connsiteY122" fmla="*/ 66389 h 361187"/>
                  <a:gd name="connsiteX123" fmla="*/ 70771 w 398907"/>
                  <a:gd name="connsiteY123" fmla="*/ 68104 h 361187"/>
                  <a:gd name="connsiteX124" fmla="*/ 69628 w 398907"/>
                  <a:gd name="connsiteY124" fmla="*/ 70199 h 361187"/>
                  <a:gd name="connsiteX125" fmla="*/ 68390 w 398907"/>
                  <a:gd name="connsiteY125" fmla="*/ 72009 h 361187"/>
                  <a:gd name="connsiteX126" fmla="*/ 66675 w 398907"/>
                  <a:gd name="connsiteY126" fmla="*/ 74009 h 361187"/>
                  <a:gd name="connsiteX127" fmla="*/ 66199 w 398907"/>
                  <a:gd name="connsiteY127" fmla="*/ 74486 h 361187"/>
                  <a:gd name="connsiteX128" fmla="*/ 65532 w 398907"/>
                  <a:gd name="connsiteY128" fmla="*/ 75248 h 361187"/>
                  <a:gd name="connsiteX129" fmla="*/ 64484 w 398907"/>
                  <a:gd name="connsiteY129" fmla="*/ 76486 h 361187"/>
                  <a:gd name="connsiteX130" fmla="*/ 63437 w 398907"/>
                  <a:gd name="connsiteY130" fmla="*/ 77915 h 361187"/>
                  <a:gd name="connsiteX131" fmla="*/ 62389 w 398907"/>
                  <a:gd name="connsiteY131" fmla="*/ 79439 h 361187"/>
                  <a:gd name="connsiteX132" fmla="*/ 61436 w 398907"/>
                  <a:gd name="connsiteY132" fmla="*/ 80963 h 361187"/>
                  <a:gd name="connsiteX133" fmla="*/ 59722 w 398907"/>
                  <a:gd name="connsiteY133" fmla="*/ 84011 h 361187"/>
                  <a:gd name="connsiteX134" fmla="*/ 58579 w 398907"/>
                  <a:gd name="connsiteY134" fmla="*/ 86106 h 361187"/>
                  <a:gd name="connsiteX135" fmla="*/ 57531 w 398907"/>
                  <a:gd name="connsiteY135" fmla="*/ 88011 h 361187"/>
                  <a:gd name="connsiteX136" fmla="*/ 56293 w 398907"/>
                  <a:gd name="connsiteY136" fmla="*/ 90202 h 361187"/>
                  <a:gd name="connsiteX137" fmla="*/ 55436 w 398907"/>
                  <a:gd name="connsiteY137" fmla="*/ 91535 h 361187"/>
                  <a:gd name="connsiteX138" fmla="*/ 54578 w 398907"/>
                  <a:gd name="connsiteY138" fmla="*/ 92774 h 361187"/>
                  <a:gd name="connsiteX139" fmla="*/ 53912 w 398907"/>
                  <a:gd name="connsiteY139" fmla="*/ 93726 h 361187"/>
                  <a:gd name="connsiteX140" fmla="*/ 52483 w 398907"/>
                  <a:gd name="connsiteY140" fmla="*/ 95441 h 361187"/>
                  <a:gd name="connsiteX141" fmla="*/ 50863 w 398907"/>
                  <a:gd name="connsiteY141" fmla="*/ 97250 h 361187"/>
                  <a:gd name="connsiteX142" fmla="*/ 48959 w 398907"/>
                  <a:gd name="connsiteY142" fmla="*/ 99155 h 361187"/>
                  <a:gd name="connsiteX143" fmla="*/ 47435 w 398907"/>
                  <a:gd name="connsiteY143" fmla="*/ 100679 h 361187"/>
                  <a:gd name="connsiteX144" fmla="*/ 45720 w 398907"/>
                  <a:gd name="connsiteY144" fmla="*/ 102394 h 361187"/>
                  <a:gd name="connsiteX145" fmla="*/ 44196 w 398907"/>
                  <a:gd name="connsiteY145" fmla="*/ 103918 h 361187"/>
                  <a:gd name="connsiteX146" fmla="*/ 43053 w 398907"/>
                  <a:gd name="connsiteY146" fmla="*/ 105156 h 361187"/>
                  <a:gd name="connsiteX147" fmla="*/ 41720 w 398907"/>
                  <a:gd name="connsiteY147" fmla="*/ 106680 h 361187"/>
                  <a:gd name="connsiteX148" fmla="*/ 41243 w 398907"/>
                  <a:gd name="connsiteY148" fmla="*/ 107252 h 361187"/>
                  <a:gd name="connsiteX149" fmla="*/ 40196 w 398907"/>
                  <a:gd name="connsiteY149" fmla="*/ 108680 h 361187"/>
                  <a:gd name="connsiteX150" fmla="*/ 39148 w 398907"/>
                  <a:gd name="connsiteY150" fmla="*/ 110204 h 361187"/>
                  <a:gd name="connsiteX151" fmla="*/ 38005 w 398907"/>
                  <a:gd name="connsiteY151" fmla="*/ 112014 h 361187"/>
                  <a:gd name="connsiteX152" fmla="*/ 37624 w 398907"/>
                  <a:gd name="connsiteY152" fmla="*/ 112681 h 361187"/>
                  <a:gd name="connsiteX153" fmla="*/ 36386 w 398907"/>
                  <a:gd name="connsiteY153" fmla="*/ 114776 h 361187"/>
                  <a:gd name="connsiteX154" fmla="*/ 35528 w 398907"/>
                  <a:gd name="connsiteY154" fmla="*/ 116300 h 361187"/>
                  <a:gd name="connsiteX155" fmla="*/ 34766 w 398907"/>
                  <a:gd name="connsiteY155" fmla="*/ 117729 h 361187"/>
                  <a:gd name="connsiteX156" fmla="*/ 33623 w 398907"/>
                  <a:gd name="connsiteY156" fmla="*/ 119825 h 361187"/>
                  <a:gd name="connsiteX157" fmla="*/ 32861 w 398907"/>
                  <a:gd name="connsiteY157" fmla="*/ 121253 h 361187"/>
                  <a:gd name="connsiteX158" fmla="*/ 31909 w 398907"/>
                  <a:gd name="connsiteY158" fmla="*/ 122777 h 361187"/>
                  <a:gd name="connsiteX159" fmla="*/ 30861 w 398907"/>
                  <a:gd name="connsiteY159" fmla="*/ 124397 h 361187"/>
                  <a:gd name="connsiteX160" fmla="*/ 29909 w 398907"/>
                  <a:gd name="connsiteY160" fmla="*/ 125635 h 361187"/>
                  <a:gd name="connsiteX161" fmla="*/ 28861 w 398907"/>
                  <a:gd name="connsiteY161" fmla="*/ 126968 h 361187"/>
                  <a:gd name="connsiteX162" fmla="*/ 28289 w 398907"/>
                  <a:gd name="connsiteY162" fmla="*/ 127635 h 361187"/>
                  <a:gd name="connsiteX163" fmla="*/ 27527 w 398907"/>
                  <a:gd name="connsiteY163" fmla="*/ 128397 h 361187"/>
                  <a:gd name="connsiteX164" fmla="*/ 26003 w 398907"/>
                  <a:gd name="connsiteY164" fmla="*/ 129731 h 361187"/>
                  <a:gd name="connsiteX165" fmla="*/ 24098 w 398907"/>
                  <a:gd name="connsiteY165" fmla="*/ 131064 h 361187"/>
                  <a:gd name="connsiteX166" fmla="*/ 22288 w 398907"/>
                  <a:gd name="connsiteY166" fmla="*/ 132302 h 361187"/>
                  <a:gd name="connsiteX167" fmla="*/ 20765 w 398907"/>
                  <a:gd name="connsiteY167" fmla="*/ 133255 h 361187"/>
                  <a:gd name="connsiteX168" fmla="*/ 19526 w 398907"/>
                  <a:gd name="connsiteY168" fmla="*/ 134207 h 361187"/>
                  <a:gd name="connsiteX169" fmla="*/ 18097 w 398907"/>
                  <a:gd name="connsiteY169" fmla="*/ 135350 h 361187"/>
                  <a:gd name="connsiteX170" fmla="*/ 16669 w 398907"/>
                  <a:gd name="connsiteY170" fmla="*/ 136684 h 361187"/>
                  <a:gd name="connsiteX171" fmla="*/ 15907 w 398907"/>
                  <a:gd name="connsiteY171" fmla="*/ 137446 h 361187"/>
                  <a:gd name="connsiteX172" fmla="*/ 15240 w 398907"/>
                  <a:gd name="connsiteY172" fmla="*/ 138303 h 361187"/>
                  <a:gd name="connsiteX173" fmla="*/ 14764 w 398907"/>
                  <a:gd name="connsiteY173" fmla="*/ 138970 h 361187"/>
                  <a:gd name="connsiteX174" fmla="*/ 13907 w 398907"/>
                  <a:gd name="connsiteY174" fmla="*/ 140113 h 361187"/>
                  <a:gd name="connsiteX175" fmla="*/ 13240 w 398907"/>
                  <a:gd name="connsiteY175" fmla="*/ 140970 h 361187"/>
                  <a:gd name="connsiteX176" fmla="*/ 11811 w 398907"/>
                  <a:gd name="connsiteY176" fmla="*/ 142875 h 361187"/>
                  <a:gd name="connsiteX177" fmla="*/ 10573 w 398907"/>
                  <a:gd name="connsiteY177" fmla="*/ 144494 h 361187"/>
                  <a:gd name="connsiteX178" fmla="*/ 8763 w 398907"/>
                  <a:gd name="connsiteY178" fmla="*/ 146876 h 361187"/>
                  <a:gd name="connsiteX179" fmla="*/ 7525 w 398907"/>
                  <a:gd name="connsiteY179" fmla="*/ 148400 h 361187"/>
                  <a:gd name="connsiteX180" fmla="*/ 5429 w 398907"/>
                  <a:gd name="connsiteY180" fmla="*/ 151067 h 361187"/>
                  <a:gd name="connsiteX181" fmla="*/ 4001 w 398907"/>
                  <a:gd name="connsiteY181" fmla="*/ 152781 h 361187"/>
                  <a:gd name="connsiteX182" fmla="*/ 2858 w 398907"/>
                  <a:gd name="connsiteY182" fmla="*/ 154115 h 361187"/>
                  <a:gd name="connsiteX183" fmla="*/ 1810 w 398907"/>
                  <a:gd name="connsiteY183" fmla="*/ 155353 h 361187"/>
                  <a:gd name="connsiteX184" fmla="*/ 857 w 398907"/>
                  <a:gd name="connsiteY184" fmla="*/ 156496 h 361187"/>
                  <a:gd name="connsiteX185" fmla="*/ 286 w 398907"/>
                  <a:gd name="connsiteY185" fmla="*/ 157163 h 361187"/>
                  <a:gd name="connsiteX186" fmla="*/ 0 w 398907"/>
                  <a:gd name="connsiteY186" fmla="*/ 157544 h 361187"/>
                  <a:gd name="connsiteX187" fmla="*/ 1334 w 398907"/>
                  <a:gd name="connsiteY187" fmla="*/ 158115 h 361187"/>
                  <a:gd name="connsiteX188" fmla="*/ 4953 w 398907"/>
                  <a:gd name="connsiteY188" fmla="*/ 162020 h 361187"/>
                  <a:gd name="connsiteX189" fmla="*/ 9811 w 398907"/>
                  <a:gd name="connsiteY189" fmla="*/ 168783 h 361187"/>
                  <a:gd name="connsiteX190" fmla="*/ 19241 w 398907"/>
                  <a:gd name="connsiteY190" fmla="*/ 172974 h 361187"/>
                  <a:gd name="connsiteX191" fmla="*/ 29528 w 398907"/>
                  <a:gd name="connsiteY191" fmla="*/ 179070 h 361187"/>
                  <a:gd name="connsiteX192" fmla="*/ 59436 w 398907"/>
                  <a:gd name="connsiteY192" fmla="*/ 197358 h 361187"/>
                  <a:gd name="connsiteX193" fmla="*/ 82010 w 398907"/>
                  <a:gd name="connsiteY193" fmla="*/ 213551 h 361187"/>
                  <a:gd name="connsiteX194" fmla="*/ 94012 w 398907"/>
                  <a:gd name="connsiteY194" fmla="*/ 219075 h 361187"/>
                  <a:gd name="connsiteX195" fmla="*/ 100298 w 398907"/>
                  <a:gd name="connsiteY195" fmla="*/ 222695 h 361187"/>
                  <a:gd name="connsiteX196" fmla="*/ 139732 w 398907"/>
                  <a:gd name="connsiteY196" fmla="*/ 257651 h 361187"/>
                  <a:gd name="connsiteX197" fmla="*/ 157258 w 398907"/>
                  <a:gd name="connsiteY197" fmla="*/ 276796 h 361187"/>
                  <a:gd name="connsiteX198" fmla="*/ 171736 w 398907"/>
                  <a:gd name="connsiteY198" fmla="*/ 292418 h 361187"/>
                  <a:gd name="connsiteX199" fmla="*/ 187166 w 398907"/>
                  <a:gd name="connsiteY199" fmla="*/ 309467 h 361187"/>
                  <a:gd name="connsiteX200" fmla="*/ 212408 w 398907"/>
                  <a:gd name="connsiteY200" fmla="*/ 339185 h 361187"/>
                  <a:gd name="connsiteX201" fmla="*/ 213931 w 398907"/>
                  <a:gd name="connsiteY201" fmla="*/ 341471 h 361187"/>
                  <a:gd name="connsiteX202" fmla="*/ 225838 w 398907"/>
                  <a:gd name="connsiteY202" fmla="*/ 361188 h 361187"/>
                  <a:gd name="connsiteX203" fmla="*/ 225838 w 398907"/>
                  <a:gd name="connsiteY203" fmla="*/ 360617 h 361187"/>
                  <a:gd name="connsiteX204" fmla="*/ 162687 w 398907"/>
                  <a:gd name="connsiteY204" fmla="*/ 52102 h 361187"/>
                  <a:gd name="connsiteX205" fmla="*/ 181165 w 398907"/>
                  <a:gd name="connsiteY205" fmla="*/ 57912 h 361187"/>
                  <a:gd name="connsiteX206" fmla="*/ 183547 w 398907"/>
                  <a:gd name="connsiteY206" fmla="*/ 62484 h 361187"/>
                  <a:gd name="connsiteX207" fmla="*/ 177451 w 398907"/>
                  <a:gd name="connsiteY207" fmla="*/ 62389 h 361187"/>
                  <a:gd name="connsiteX208" fmla="*/ 162687 w 398907"/>
                  <a:gd name="connsiteY208" fmla="*/ 52102 h 361187"/>
                  <a:gd name="connsiteX209" fmla="*/ 182214 w 398907"/>
                  <a:gd name="connsiteY209" fmla="*/ 264986 h 361187"/>
                  <a:gd name="connsiteX210" fmla="*/ 168116 w 398907"/>
                  <a:gd name="connsiteY210" fmla="*/ 249936 h 361187"/>
                  <a:gd name="connsiteX211" fmla="*/ 182214 w 398907"/>
                  <a:gd name="connsiteY211" fmla="*/ 264986 h 361187"/>
                  <a:gd name="connsiteX212" fmla="*/ 182214 w 398907"/>
                  <a:gd name="connsiteY212" fmla="*/ 287941 h 361187"/>
                  <a:gd name="connsiteX213" fmla="*/ 169450 w 398907"/>
                  <a:gd name="connsiteY213" fmla="*/ 270986 h 361187"/>
                  <a:gd name="connsiteX214" fmla="*/ 171069 w 398907"/>
                  <a:gd name="connsiteY214" fmla="*/ 267938 h 361187"/>
                  <a:gd name="connsiteX215" fmla="*/ 187738 w 398907"/>
                  <a:gd name="connsiteY215" fmla="*/ 287941 h 361187"/>
                  <a:gd name="connsiteX216" fmla="*/ 182214 w 398907"/>
                  <a:gd name="connsiteY216" fmla="*/ 287941 h 361187"/>
                  <a:gd name="connsiteX217" fmla="*/ 191929 w 398907"/>
                  <a:gd name="connsiteY217" fmla="*/ 276320 h 361187"/>
                  <a:gd name="connsiteX218" fmla="*/ 196310 w 398907"/>
                  <a:gd name="connsiteY218" fmla="*/ 278321 h 361187"/>
                  <a:gd name="connsiteX219" fmla="*/ 227362 w 398907"/>
                  <a:gd name="connsiteY219" fmla="*/ 318992 h 361187"/>
                  <a:gd name="connsiteX220" fmla="*/ 226028 w 398907"/>
                  <a:gd name="connsiteY220" fmla="*/ 321945 h 361187"/>
                  <a:gd name="connsiteX221" fmla="*/ 220028 w 398907"/>
                  <a:gd name="connsiteY221" fmla="*/ 315659 h 361187"/>
                  <a:gd name="connsiteX222" fmla="*/ 192882 w 398907"/>
                  <a:gd name="connsiteY222" fmla="*/ 282988 h 361187"/>
                  <a:gd name="connsiteX223" fmla="*/ 191929 w 398907"/>
                  <a:gd name="connsiteY223" fmla="*/ 276320 h 3611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</a:cxnLst>
                <a:rect l="l" t="t" r="r" b="b"/>
                <a:pathLst>
                  <a:path w="398907" h="361187">
                    <a:moveTo>
                      <a:pt x="225838" y="360617"/>
                    </a:moveTo>
                    <a:cubicBezTo>
                      <a:pt x="226314" y="360617"/>
                      <a:pt x="226791" y="360521"/>
                      <a:pt x="227267" y="360521"/>
                    </a:cubicBezTo>
                    <a:cubicBezTo>
                      <a:pt x="227647" y="360521"/>
                      <a:pt x="227933" y="360426"/>
                      <a:pt x="228314" y="360426"/>
                    </a:cubicBezTo>
                    <a:cubicBezTo>
                      <a:pt x="228790" y="360426"/>
                      <a:pt x="229267" y="360331"/>
                      <a:pt x="229743" y="360331"/>
                    </a:cubicBezTo>
                    <a:cubicBezTo>
                      <a:pt x="230315" y="360236"/>
                      <a:pt x="230886" y="360236"/>
                      <a:pt x="231553" y="360140"/>
                    </a:cubicBezTo>
                    <a:cubicBezTo>
                      <a:pt x="232029" y="360140"/>
                      <a:pt x="232601" y="360045"/>
                      <a:pt x="233077" y="360045"/>
                    </a:cubicBezTo>
                    <a:cubicBezTo>
                      <a:pt x="233458" y="360045"/>
                      <a:pt x="233934" y="359950"/>
                      <a:pt x="234315" y="359950"/>
                    </a:cubicBezTo>
                    <a:cubicBezTo>
                      <a:pt x="234982" y="359855"/>
                      <a:pt x="235649" y="359855"/>
                      <a:pt x="236316" y="359759"/>
                    </a:cubicBezTo>
                    <a:cubicBezTo>
                      <a:pt x="236887" y="359664"/>
                      <a:pt x="237554" y="359664"/>
                      <a:pt x="238125" y="359569"/>
                    </a:cubicBezTo>
                    <a:cubicBezTo>
                      <a:pt x="233839" y="353092"/>
                      <a:pt x="228981" y="346900"/>
                      <a:pt x="224409" y="340614"/>
                    </a:cubicBezTo>
                    <a:cubicBezTo>
                      <a:pt x="220123" y="334804"/>
                      <a:pt x="215360" y="329565"/>
                      <a:pt x="212312" y="322993"/>
                    </a:cubicBezTo>
                    <a:cubicBezTo>
                      <a:pt x="210407" y="318897"/>
                      <a:pt x="206978" y="314516"/>
                      <a:pt x="202978" y="312230"/>
                    </a:cubicBezTo>
                    <a:cubicBezTo>
                      <a:pt x="195358" y="307943"/>
                      <a:pt x="195072" y="301276"/>
                      <a:pt x="191548" y="293465"/>
                    </a:cubicBezTo>
                    <a:cubicBezTo>
                      <a:pt x="199072" y="296894"/>
                      <a:pt x="200406" y="302323"/>
                      <a:pt x="203930" y="305943"/>
                    </a:cubicBezTo>
                    <a:cubicBezTo>
                      <a:pt x="219647" y="322136"/>
                      <a:pt x="231934" y="340423"/>
                      <a:pt x="243745" y="358902"/>
                    </a:cubicBezTo>
                    <a:cubicBezTo>
                      <a:pt x="244316" y="358807"/>
                      <a:pt x="244792" y="358807"/>
                      <a:pt x="245364" y="358712"/>
                    </a:cubicBezTo>
                    <a:cubicBezTo>
                      <a:pt x="246126" y="358616"/>
                      <a:pt x="246983" y="358521"/>
                      <a:pt x="247745" y="358426"/>
                    </a:cubicBezTo>
                    <a:cubicBezTo>
                      <a:pt x="248412" y="358331"/>
                      <a:pt x="248983" y="358331"/>
                      <a:pt x="249650" y="358235"/>
                    </a:cubicBezTo>
                    <a:cubicBezTo>
                      <a:pt x="244031" y="349758"/>
                      <a:pt x="238315" y="341376"/>
                      <a:pt x="232696" y="332899"/>
                    </a:cubicBezTo>
                    <a:cubicBezTo>
                      <a:pt x="232505" y="332613"/>
                      <a:pt x="232696" y="332042"/>
                      <a:pt x="232886" y="331661"/>
                    </a:cubicBezTo>
                    <a:cubicBezTo>
                      <a:pt x="233172" y="331280"/>
                      <a:pt x="233648" y="331089"/>
                      <a:pt x="234124" y="330613"/>
                    </a:cubicBezTo>
                    <a:cubicBezTo>
                      <a:pt x="238887" y="331089"/>
                      <a:pt x="240411" y="334994"/>
                      <a:pt x="242411" y="337947"/>
                    </a:cubicBezTo>
                    <a:cubicBezTo>
                      <a:pt x="246697" y="344424"/>
                      <a:pt x="250888" y="350996"/>
                      <a:pt x="255079" y="357569"/>
                    </a:cubicBezTo>
                    <a:cubicBezTo>
                      <a:pt x="255461" y="357473"/>
                      <a:pt x="255937" y="357473"/>
                      <a:pt x="256318" y="357378"/>
                    </a:cubicBezTo>
                    <a:cubicBezTo>
                      <a:pt x="257080" y="357283"/>
                      <a:pt x="257747" y="357188"/>
                      <a:pt x="258508" y="357092"/>
                    </a:cubicBezTo>
                    <a:cubicBezTo>
                      <a:pt x="258890" y="357092"/>
                      <a:pt x="259271" y="356997"/>
                      <a:pt x="259651" y="356902"/>
                    </a:cubicBezTo>
                    <a:cubicBezTo>
                      <a:pt x="260604" y="356807"/>
                      <a:pt x="261556" y="356616"/>
                      <a:pt x="262414" y="356521"/>
                    </a:cubicBezTo>
                    <a:cubicBezTo>
                      <a:pt x="262699" y="356521"/>
                      <a:pt x="262985" y="356425"/>
                      <a:pt x="263176" y="356425"/>
                    </a:cubicBezTo>
                    <a:cubicBezTo>
                      <a:pt x="263557" y="356330"/>
                      <a:pt x="263842" y="356330"/>
                      <a:pt x="264224" y="356330"/>
                    </a:cubicBezTo>
                    <a:cubicBezTo>
                      <a:pt x="264795" y="356235"/>
                      <a:pt x="265367" y="356140"/>
                      <a:pt x="266033" y="356140"/>
                    </a:cubicBezTo>
                    <a:cubicBezTo>
                      <a:pt x="267843" y="355949"/>
                      <a:pt x="269653" y="355759"/>
                      <a:pt x="271558" y="355568"/>
                    </a:cubicBezTo>
                    <a:cubicBezTo>
                      <a:pt x="273558" y="355378"/>
                      <a:pt x="277368" y="355187"/>
                      <a:pt x="281845" y="354902"/>
                    </a:cubicBezTo>
                    <a:cubicBezTo>
                      <a:pt x="284797" y="354711"/>
                      <a:pt x="287941" y="354521"/>
                      <a:pt x="290989" y="354330"/>
                    </a:cubicBezTo>
                    <a:cubicBezTo>
                      <a:pt x="292132" y="354235"/>
                      <a:pt x="293275" y="354235"/>
                      <a:pt x="294322" y="354140"/>
                    </a:cubicBezTo>
                    <a:cubicBezTo>
                      <a:pt x="296990" y="353949"/>
                      <a:pt x="299466" y="353854"/>
                      <a:pt x="301181" y="353663"/>
                    </a:cubicBezTo>
                    <a:cubicBezTo>
                      <a:pt x="302038" y="353568"/>
                      <a:pt x="302705" y="353568"/>
                      <a:pt x="303181" y="353473"/>
                    </a:cubicBezTo>
                    <a:cubicBezTo>
                      <a:pt x="305086" y="353282"/>
                      <a:pt x="306991" y="353187"/>
                      <a:pt x="308801" y="352996"/>
                    </a:cubicBezTo>
                    <a:cubicBezTo>
                      <a:pt x="311277" y="352806"/>
                      <a:pt x="313849" y="352616"/>
                      <a:pt x="316325" y="352425"/>
                    </a:cubicBezTo>
                    <a:cubicBezTo>
                      <a:pt x="317850" y="352330"/>
                      <a:pt x="319278" y="352235"/>
                      <a:pt x="320802" y="352139"/>
                    </a:cubicBezTo>
                    <a:cubicBezTo>
                      <a:pt x="323564" y="351949"/>
                      <a:pt x="326422" y="351758"/>
                      <a:pt x="329184" y="351568"/>
                    </a:cubicBezTo>
                    <a:cubicBezTo>
                      <a:pt x="331470" y="351377"/>
                      <a:pt x="333851" y="351282"/>
                      <a:pt x="336137" y="351092"/>
                    </a:cubicBezTo>
                    <a:cubicBezTo>
                      <a:pt x="338042" y="350901"/>
                      <a:pt x="339948" y="350806"/>
                      <a:pt x="341852" y="350615"/>
                    </a:cubicBezTo>
                    <a:cubicBezTo>
                      <a:pt x="342519" y="350520"/>
                      <a:pt x="343186" y="350520"/>
                      <a:pt x="343853" y="350425"/>
                    </a:cubicBezTo>
                    <a:cubicBezTo>
                      <a:pt x="345472" y="350234"/>
                      <a:pt x="347186" y="349948"/>
                      <a:pt x="348806" y="349568"/>
                    </a:cubicBezTo>
                    <a:cubicBezTo>
                      <a:pt x="350139" y="349282"/>
                      <a:pt x="351568" y="348901"/>
                      <a:pt x="352901" y="348615"/>
                    </a:cubicBezTo>
                    <a:cubicBezTo>
                      <a:pt x="354235" y="348329"/>
                      <a:pt x="355473" y="347948"/>
                      <a:pt x="356711" y="347567"/>
                    </a:cubicBezTo>
                    <a:cubicBezTo>
                      <a:pt x="357378" y="347377"/>
                      <a:pt x="357949" y="347186"/>
                      <a:pt x="358616" y="347091"/>
                    </a:cubicBezTo>
                    <a:cubicBezTo>
                      <a:pt x="359474" y="346805"/>
                      <a:pt x="360331" y="346615"/>
                      <a:pt x="361283" y="346424"/>
                    </a:cubicBezTo>
                    <a:cubicBezTo>
                      <a:pt x="361855" y="346234"/>
                      <a:pt x="362522" y="346139"/>
                      <a:pt x="363093" y="345948"/>
                    </a:cubicBezTo>
                    <a:cubicBezTo>
                      <a:pt x="364617" y="345567"/>
                      <a:pt x="366141" y="345186"/>
                      <a:pt x="367760" y="344805"/>
                    </a:cubicBezTo>
                    <a:cubicBezTo>
                      <a:pt x="368332" y="344615"/>
                      <a:pt x="368999" y="344519"/>
                      <a:pt x="369570" y="344329"/>
                    </a:cubicBezTo>
                    <a:cubicBezTo>
                      <a:pt x="370904" y="344043"/>
                      <a:pt x="372332" y="343662"/>
                      <a:pt x="373666" y="343376"/>
                    </a:cubicBezTo>
                    <a:cubicBezTo>
                      <a:pt x="373951" y="343281"/>
                      <a:pt x="374237" y="343281"/>
                      <a:pt x="374428" y="343186"/>
                    </a:cubicBezTo>
                    <a:cubicBezTo>
                      <a:pt x="374713" y="343091"/>
                      <a:pt x="375000" y="343091"/>
                      <a:pt x="375285" y="342995"/>
                    </a:cubicBezTo>
                    <a:cubicBezTo>
                      <a:pt x="376047" y="342805"/>
                      <a:pt x="376809" y="342614"/>
                      <a:pt x="377571" y="342519"/>
                    </a:cubicBezTo>
                    <a:cubicBezTo>
                      <a:pt x="378524" y="342329"/>
                      <a:pt x="379476" y="342138"/>
                      <a:pt x="380429" y="341948"/>
                    </a:cubicBezTo>
                    <a:cubicBezTo>
                      <a:pt x="381572" y="341662"/>
                      <a:pt x="382715" y="341471"/>
                      <a:pt x="383858" y="341281"/>
                    </a:cubicBezTo>
                    <a:cubicBezTo>
                      <a:pt x="385001" y="341090"/>
                      <a:pt x="386144" y="340805"/>
                      <a:pt x="387287" y="340614"/>
                    </a:cubicBezTo>
                    <a:cubicBezTo>
                      <a:pt x="388049" y="340519"/>
                      <a:pt x="388811" y="340328"/>
                      <a:pt x="389572" y="340233"/>
                    </a:cubicBezTo>
                    <a:cubicBezTo>
                      <a:pt x="390430" y="340043"/>
                      <a:pt x="391287" y="339947"/>
                      <a:pt x="392049" y="339757"/>
                    </a:cubicBezTo>
                    <a:cubicBezTo>
                      <a:pt x="392621" y="339662"/>
                      <a:pt x="393192" y="339566"/>
                      <a:pt x="393763" y="339471"/>
                    </a:cubicBezTo>
                    <a:cubicBezTo>
                      <a:pt x="394526" y="339376"/>
                      <a:pt x="395288" y="339281"/>
                      <a:pt x="395955" y="339090"/>
                    </a:cubicBezTo>
                    <a:cubicBezTo>
                      <a:pt x="396335" y="338995"/>
                      <a:pt x="396812" y="338995"/>
                      <a:pt x="397192" y="338900"/>
                    </a:cubicBezTo>
                    <a:cubicBezTo>
                      <a:pt x="397478" y="338900"/>
                      <a:pt x="397764" y="338804"/>
                      <a:pt x="398145" y="338804"/>
                    </a:cubicBezTo>
                    <a:cubicBezTo>
                      <a:pt x="398336" y="338804"/>
                      <a:pt x="398526" y="338709"/>
                      <a:pt x="398812" y="338709"/>
                    </a:cubicBezTo>
                    <a:cubicBezTo>
                      <a:pt x="398812" y="338709"/>
                      <a:pt x="398907" y="338709"/>
                      <a:pt x="398907" y="338709"/>
                    </a:cubicBezTo>
                    <a:cubicBezTo>
                      <a:pt x="398336" y="337280"/>
                      <a:pt x="397764" y="335756"/>
                      <a:pt x="397288" y="334328"/>
                    </a:cubicBezTo>
                    <a:cubicBezTo>
                      <a:pt x="393954" y="324041"/>
                      <a:pt x="390335" y="314039"/>
                      <a:pt x="385286" y="304324"/>
                    </a:cubicBezTo>
                    <a:cubicBezTo>
                      <a:pt x="380524" y="295085"/>
                      <a:pt x="375190" y="286036"/>
                      <a:pt x="371285" y="276511"/>
                    </a:cubicBezTo>
                    <a:cubicBezTo>
                      <a:pt x="362998" y="256318"/>
                      <a:pt x="352330" y="237363"/>
                      <a:pt x="337852" y="220313"/>
                    </a:cubicBezTo>
                    <a:cubicBezTo>
                      <a:pt x="336900" y="219266"/>
                      <a:pt x="336137" y="218027"/>
                      <a:pt x="335375" y="216789"/>
                    </a:cubicBezTo>
                    <a:cubicBezTo>
                      <a:pt x="323850" y="197072"/>
                      <a:pt x="310706" y="178308"/>
                      <a:pt x="293466" y="162211"/>
                    </a:cubicBezTo>
                    <a:cubicBezTo>
                      <a:pt x="288798" y="157829"/>
                      <a:pt x="282892" y="154781"/>
                      <a:pt x="278225" y="150781"/>
                    </a:cubicBezTo>
                    <a:cubicBezTo>
                      <a:pt x="273367" y="146495"/>
                      <a:pt x="272224" y="139065"/>
                      <a:pt x="267843" y="134207"/>
                    </a:cubicBezTo>
                    <a:cubicBezTo>
                      <a:pt x="260413" y="125921"/>
                      <a:pt x="253460" y="117253"/>
                      <a:pt x="245841" y="109252"/>
                    </a:cubicBezTo>
                    <a:cubicBezTo>
                      <a:pt x="231458" y="94202"/>
                      <a:pt x="215360" y="80486"/>
                      <a:pt x="200025" y="66294"/>
                    </a:cubicBezTo>
                    <a:cubicBezTo>
                      <a:pt x="196406" y="62960"/>
                      <a:pt x="192976" y="59531"/>
                      <a:pt x="189167" y="56483"/>
                    </a:cubicBezTo>
                    <a:cubicBezTo>
                      <a:pt x="179927" y="49149"/>
                      <a:pt x="171545" y="40862"/>
                      <a:pt x="160401" y="35814"/>
                    </a:cubicBezTo>
                    <a:cubicBezTo>
                      <a:pt x="159734" y="35528"/>
                      <a:pt x="158496" y="36005"/>
                      <a:pt x="157544" y="36100"/>
                    </a:cubicBezTo>
                    <a:cubicBezTo>
                      <a:pt x="157163" y="37814"/>
                      <a:pt x="156782" y="39433"/>
                      <a:pt x="156305" y="41339"/>
                    </a:cubicBezTo>
                    <a:cubicBezTo>
                      <a:pt x="153067" y="40862"/>
                      <a:pt x="150114" y="40386"/>
                      <a:pt x="146304" y="39815"/>
                    </a:cubicBezTo>
                    <a:cubicBezTo>
                      <a:pt x="147733" y="36385"/>
                      <a:pt x="149066" y="33338"/>
                      <a:pt x="150686" y="29337"/>
                    </a:cubicBezTo>
                    <a:cubicBezTo>
                      <a:pt x="141161" y="25241"/>
                      <a:pt x="133731" y="17240"/>
                      <a:pt x="122968" y="13716"/>
                    </a:cubicBezTo>
                    <a:cubicBezTo>
                      <a:pt x="122492" y="16669"/>
                      <a:pt x="128111" y="17240"/>
                      <a:pt x="124778" y="21241"/>
                    </a:cubicBezTo>
                    <a:cubicBezTo>
                      <a:pt x="118301" y="17431"/>
                      <a:pt x="111728" y="13621"/>
                      <a:pt x="104680" y="9620"/>
                    </a:cubicBezTo>
                    <a:cubicBezTo>
                      <a:pt x="107347" y="7906"/>
                      <a:pt x="109061" y="6763"/>
                      <a:pt x="111728" y="5048"/>
                    </a:cubicBezTo>
                    <a:cubicBezTo>
                      <a:pt x="108395" y="3334"/>
                      <a:pt x="105346" y="1619"/>
                      <a:pt x="102203" y="0"/>
                    </a:cubicBezTo>
                    <a:cubicBezTo>
                      <a:pt x="102108" y="95"/>
                      <a:pt x="102108" y="286"/>
                      <a:pt x="102013" y="381"/>
                    </a:cubicBezTo>
                    <a:cubicBezTo>
                      <a:pt x="101822" y="857"/>
                      <a:pt x="101537" y="1333"/>
                      <a:pt x="101346" y="1810"/>
                    </a:cubicBezTo>
                    <a:cubicBezTo>
                      <a:pt x="100965" y="2477"/>
                      <a:pt x="100679" y="3239"/>
                      <a:pt x="100298" y="3905"/>
                    </a:cubicBezTo>
                    <a:cubicBezTo>
                      <a:pt x="99346" y="5715"/>
                      <a:pt x="98488" y="7525"/>
                      <a:pt x="97536" y="9430"/>
                    </a:cubicBezTo>
                    <a:cubicBezTo>
                      <a:pt x="96679" y="11335"/>
                      <a:pt x="95726" y="13145"/>
                      <a:pt x="94964" y="15050"/>
                    </a:cubicBezTo>
                    <a:cubicBezTo>
                      <a:pt x="94774" y="15526"/>
                      <a:pt x="94583" y="16002"/>
                      <a:pt x="94393" y="16478"/>
                    </a:cubicBezTo>
                    <a:cubicBezTo>
                      <a:pt x="94012" y="17431"/>
                      <a:pt x="93631" y="18383"/>
                      <a:pt x="93345" y="19336"/>
                    </a:cubicBezTo>
                    <a:cubicBezTo>
                      <a:pt x="92678" y="21241"/>
                      <a:pt x="92107" y="23146"/>
                      <a:pt x="91535" y="25146"/>
                    </a:cubicBezTo>
                    <a:cubicBezTo>
                      <a:pt x="91059" y="26956"/>
                      <a:pt x="90583" y="28766"/>
                      <a:pt x="90107" y="30480"/>
                    </a:cubicBezTo>
                    <a:cubicBezTo>
                      <a:pt x="89630" y="32195"/>
                      <a:pt x="89154" y="33909"/>
                      <a:pt x="88678" y="35528"/>
                    </a:cubicBezTo>
                    <a:cubicBezTo>
                      <a:pt x="88487" y="36195"/>
                      <a:pt x="88297" y="36767"/>
                      <a:pt x="88106" y="37433"/>
                    </a:cubicBezTo>
                    <a:cubicBezTo>
                      <a:pt x="87916" y="38100"/>
                      <a:pt x="87630" y="38767"/>
                      <a:pt x="87440" y="39433"/>
                    </a:cubicBezTo>
                    <a:cubicBezTo>
                      <a:pt x="87344" y="39719"/>
                      <a:pt x="87249" y="40005"/>
                      <a:pt x="87154" y="40196"/>
                    </a:cubicBezTo>
                    <a:cubicBezTo>
                      <a:pt x="87059" y="40481"/>
                      <a:pt x="86963" y="40767"/>
                      <a:pt x="86773" y="41053"/>
                    </a:cubicBezTo>
                    <a:cubicBezTo>
                      <a:pt x="86678" y="41339"/>
                      <a:pt x="86487" y="41624"/>
                      <a:pt x="86392" y="41910"/>
                    </a:cubicBezTo>
                    <a:cubicBezTo>
                      <a:pt x="86296" y="42196"/>
                      <a:pt x="86106" y="42577"/>
                      <a:pt x="85916" y="42863"/>
                    </a:cubicBezTo>
                    <a:cubicBezTo>
                      <a:pt x="85725" y="43148"/>
                      <a:pt x="85535" y="43529"/>
                      <a:pt x="85439" y="43815"/>
                    </a:cubicBezTo>
                    <a:cubicBezTo>
                      <a:pt x="85154" y="44291"/>
                      <a:pt x="84772" y="44863"/>
                      <a:pt x="84487" y="45339"/>
                    </a:cubicBezTo>
                    <a:cubicBezTo>
                      <a:pt x="84201" y="45815"/>
                      <a:pt x="83820" y="46196"/>
                      <a:pt x="83534" y="46673"/>
                    </a:cubicBezTo>
                    <a:cubicBezTo>
                      <a:pt x="83344" y="46958"/>
                      <a:pt x="83153" y="47149"/>
                      <a:pt x="82868" y="47434"/>
                    </a:cubicBezTo>
                    <a:cubicBezTo>
                      <a:pt x="82391" y="47911"/>
                      <a:pt x="82010" y="48482"/>
                      <a:pt x="81534" y="48958"/>
                    </a:cubicBezTo>
                    <a:cubicBezTo>
                      <a:pt x="81344" y="49149"/>
                      <a:pt x="81153" y="49340"/>
                      <a:pt x="81058" y="49530"/>
                    </a:cubicBezTo>
                    <a:cubicBezTo>
                      <a:pt x="80772" y="49816"/>
                      <a:pt x="80486" y="50197"/>
                      <a:pt x="80201" y="50482"/>
                    </a:cubicBezTo>
                    <a:cubicBezTo>
                      <a:pt x="80105" y="50673"/>
                      <a:pt x="79915" y="50768"/>
                      <a:pt x="79820" y="50959"/>
                    </a:cubicBezTo>
                    <a:cubicBezTo>
                      <a:pt x="79534" y="51245"/>
                      <a:pt x="79343" y="51530"/>
                      <a:pt x="79058" y="51816"/>
                    </a:cubicBezTo>
                    <a:cubicBezTo>
                      <a:pt x="78772" y="52102"/>
                      <a:pt x="78486" y="52388"/>
                      <a:pt x="78296" y="52673"/>
                    </a:cubicBezTo>
                    <a:cubicBezTo>
                      <a:pt x="77915" y="53054"/>
                      <a:pt x="77629" y="53531"/>
                      <a:pt x="77248" y="53912"/>
                    </a:cubicBezTo>
                    <a:cubicBezTo>
                      <a:pt x="76962" y="54293"/>
                      <a:pt x="76771" y="54578"/>
                      <a:pt x="76486" y="54959"/>
                    </a:cubicBezTo>
                    <a:cubicBezTo>
                      <a:pt x="76105" y="55531"/>
                      <a:pt x="75724" y="56102"/>
                      <a:pt x="75343" y="56769"/>
                    </a:cubicBezTo>
                    <a:cubicBezTo>
                      <a:pt x="75057" y="57341"/>
                      <a:pt x="74771" y="57912"/>
                      <a:pt x="74486" y="58483"/>
                    </a:cubicBezTo>
                    <a:cubicBezTo>
                      <a:pt x="74390" y="58769"/>
                      <a:pt x="74200" y="59150"/>
                      <a:pt x="74104" y="59436"/>
                    </a:cubicBezTo>
                    <a:cubicBezTo>
                      <a:pt x="73914" y="60007"/>
                      <a:pt x="73628" y="60579"/>
                      <a:pt x="73438" y="61151"/>
                    </a:cubicBezTo>
                    <a:cubicBezTo>
                      <a:pt x="73343" y="61531"/>
                      <a:pt x="73152" y="61913"/>
                      <a:pt x="73057" y="62294"/>
                    </a:cubicBezTo>
                    <a:cubicBezTo>
                      <a:pt x="72866" y="62770"/>
                      <a:pt x="72771" y="63246"/>
                      <a:pt x="72580" y="63627"/>
                    </a:cubicBezTo>
                    <a:cubicBezTo>
                      <a:pt x="72390" y="64199"/>
                      <a:pt x="72200" y="64675"/>
                      <a:pt x="72009" y="65246"/>
                    </a:cubicBezTo>
                    <a:cubicBezTo>
                      <a:pt x="71819" y="65627"/>
                      <a:pt x="71723" y="66008"/>
                      <a:pt x="71533" y="66389"/>
                    </a:cubicBezTo>
                    <a:cubicBezTo>
                      <a:pt x="71342" y="66961"/>
                      <a:pt x="71057" y="67532"/>
                      <a:pt x="70771" y="68104"/>
                    </a:cubicBezTo>
                    <a:cubicBezTo>
                      <a:pt x="70390" y="68771"/>
                      <a:pt x="70009" y="69532"/>
                      <a:pt x="69628" y="70199"/>
                    </a:cubicBezTo>
                    <a:cubicBezTo>
                      <a:pt x="69247" y="70771"/>
                      <a:pt x="68866" y="71342"/>
                      <a:pt x="68390" y="72009"/>
                    </a:cubicBezTo>
                    <a:cubicBezTo>
                      <a:pt x="67913" y="72676"/>
                      <a:pt x="67342" y="73343"/>
                      <a:pt x="66675" y="74009"/>
                    </a:cubicBezTo>
                    <a:cubicBezTo>
                      <a:pt x="66485" y="74200"/>
                      <a:pt x="66389" y="74295"/>
                      <a:pt x="66199" y="74486"/>
                    </a:cubicBezTo>
                    <a:cubicBezTo>
                      <a:pt x="66008" y="74771"/>
                      <a:pt x="65722" y="74962"/>
                      <a:pt x="65532" y="75248"/>
                    </a:cubicBezTo>
                    <a:cubicBezTo>
                      <a:pt x="65151" y="75629"/>
                      <a:pt x="64865" y="76009"/>
                      <a:pt x="64484" y="76486"/>
                    </a:cubicBezTo>
                    <a:cubicBezTo>
                      <a:pt x="64103" y="76962"/>
                      <a:pt x="63722" y="77438"/>
                      <a:pt x="63437" y="77915"/>
                    </a:cubicBezTo>
                    <a:cubicBezTo>
                      <a:pt x="63055" y="78391"/>
                      <a:pt x="62770" y="78962"/>
                      <a:pt x="62389" y="79439"/>
                    </a:cubicBezTo>
                    <a:cubicBezTo>
                      <a:pt x="62103" y="79915"/>
                      <a:pt x="61722" y="80486"/>
                      <a:pt x="61436" y="80963"/>
                    </a:cubicBezTo>
                    <a:cubicBezTo>
                      <a:pt x="60865" y="82010"/>
                      <a:pt x="60293" y="82963"/>
                      <a:pt x="59722" y="84011"/>
                    </a:cubicBezTo>
                    <a:cubicBezTo>
                      <a:pt x="59341" y="84677"/>
                      <a:pt x="58960" y="85439"/>
                      <a:pt x="58579" y="86106"/>
                    </a:cubicBezTo>
                    <a:cubicBezTo>
                      <a:pt x="58198" y="86773"/>
                      <a:pt x="57912" y="87344"/>
                      <a:pt x="57531" y="88011"/>
                    </a:cubicBezTo>
                    <a:cubicBezTo>
                      <a:pt x="57150" y="88773"/>
                      <a:pt x="56769" y="89440"/>
                      <a:pt x="56293" y="90202"/>
                    </a:cubicBezTo>
                    <a:cubicBezTo>
                      <a:pt x="56007" y="90678"/>
                      <a:pt x="55721" y="91154"/>
                      <a:pt x="55436" y="91535"/>
                    </a:cubicBezTo>
                    <a:cubicBezTo>
                      <a:pt x="55150" y="91916"/>
                      <a:pt x="54864" y="92297"/>
                      <a:pt x="54578" y="92774"/>
                    </a:cubicBezTo>
                    <a:cubicBezTo>
                      <a:pt x="54388" y="93059"/>
                      <a:pt x="54102" y="93440"/>
                      <a:pt x="53912" y="93726"/>
                    </a:cubicBezTo>
                    <a:cubicBezTo>
                      <a:pt x="53435" y="94298"/>
                      <a:pt x="52959" y="94869"/>
                      <a:pt x="52483" y="95441"/>
                    </a:cubicBezTo>
                    <a:cubicBezTo>
                      <a:pt x="51911" y="96012"/>
                      <a:pt x="51435" y="96679"/>
                      <a:pt x="50863" y="97250"/>
                    </a:cubicBezTo>
                    <a:cubicBezTo>
                      <a:pt x="50197" y="97917"/>
                      <a:pt x="49625" y="98584"/>
                      <a:pt x="48959" y="99155"/>
                    </a:cubicBezTo>
                    <a:cubicBezTo>
                      <a:pt x="48482" y="99631"/>
                      <a:pt x="47911" y="100203"/>
                      <a:pt x="47435" y="100679"/>
                    </a:cubicBezTo>
                    <a:cubicBezTo>
                      <a:pt x="46863" y="101251"/>
                      <a:pt x="46292" y="101822"/>
                      <a:pt x="45720" y="102394"/>
                    </a:cubicBezTo>
                    <a:cubicBezTo>
                      <a:pt x="45244" y="102870"/>
                      <a:pt x="44672" y="103442"/>
                      <a:pt x="44196" y="103918"/>
                    </a:cubicBezTo>
                    <a:cubicBezTo>
                      <a:pt x="43815" y="104299"/>
                      <a:pt x="43434" y="104680"/>
                      <a:pt x="43053" y="105156"/>
                    </a:cubicBezTo>
                    <a:cubicBezTo>
                      <a:pt x="42577" y="105632"/>
                      <a:pt x="42101" y="106108"/>
                      <a:pt x="41720" y="106680"/>
                    </a:cubicBezTo>
                    <a:cubicBezTo>
                      <a:pt x="41529" y="106871"/>
                      <a:pt x="41338" y="107061"/>
                      <a:pt x="41243" y="107252"/>
                    </a:cubicBezTo>
                    <a:cubicBezTo>
                      <a:pt x="40862" y="107728"/>
                      <a:pt x="40481" y="108204"/>
                      <a:pt x="40196" y="108680"/>
                    </a:cubicBezTo>
                    <a:cubicBezTo>
                      <a:pt x="39815" y="109156"/>
                      <a:pt x="39434" y="109728"/>
                      <a:pt x="39148" y="110204"/>
                    </a:cubicBezTo>
                    <a:cubicBezTo>
                      <a:pt x="38767" y="110776"/>
                      <a:pt x="38386" y="111443"/>
                      <a:pt x="38005" y="112014"/>
                    </a:cubicBezTo>
                    <a:cubicBezTo>
                      <a:pt x="37910" y="112205"/>
                      <a:pt x="37719" y="112490"/>
                      <a:pt x="37624" y="112681"/>
                    </a:cubicBezTo>
                    <a:cubicBezTo>
                      <a:pt x="37243" y="113348"/>
                      <a:pt x="36767" y="114109"/>
                      <a:pt x="36386" y="114776"/>
                    </a:cubicBezTo>
                    <a:cubicBezTo>
                      <a:pt x="36100" y="115253"/>
                      <a:pt x="35814" y="115824"/>
                      <a:pt x="35528" y="116300"/>
                    </a:cubicBezTo>
                    <a:cubicBezTo>
                      <a:pt x="35243" y="116777"/>
                      <a:pt x="35052" y="117253"/>
                      <a:pt x="34766" y="117729"/>
                    </a:cubicBezTo>
                    <a:cubicBezTo>
                      <a:pt x="34385" y="118396"/>
                      <a:pt x="34004" y="119158"/>
                      <a:pt x="33623" y="119825"/>
                    </a:cubicBezTo>
                    <a:cubicBezTo>
                      <a:pt x="33338" y="120301"/>
                      <a:pt x="33052" y="120777"/>
                      <a:pt x="32861" y="121253"/>
                    </a:cubicBezTo>
                    <a:cubicBezTo>
                      <a:pt x="32576" y="121730"/>
                      <a:pt x="32290" y="122206"/>
                      <a:pt x="31909" y="122777"/>
                    </a:cubicBezTo>
                    <a:cubicBezTo>
                      <a:pt x="31528" y="123349"/>
                      <a:pt x="31242" y="123825"/>
                      <a:pt x="30861" y="124397"/>
                    </a:cubicBezTo>
                    <a:cubicBezTo>
                      <a:pt x="30575" y="124778"/>
                      <a:pt x="30290" y="125254"/>
                      <a:pt x="29909" y="125635"/>
                    </a:cubicBezTo>
                    <a:cubicBezTo>
                      <a:pt x="29528" y="126111"/>
                      <a:pt x="29146" y="126587"/>
                      <a:pt x="28861" y="126968"/>
                    </a:cubicBezTo>
                    <a:cubicBezTo>
                      <a:pt x="28670" y="127159"/>
                      <a:pt x="28480" y="127445"/>
                      <a:pt x="28289" y="127635"/>
                    </a:cubicBezTo>
                    <a:cubicBezTo>
                      <a:pt x="28004" y="127921"/>
                      <a:pt x="27813" y="128111"/>
                      <a:pt x="27527" y="128397"/>
                    </a:cubicBezTo>
                    <a:cubicBezTo>
                      <a:pt x="27051" y="128873"/>
                      <a:pt x="26479" y="129254"/>
                      <a:pt x="26003" y="129731"/>
                    </a:cubicBezTo>
                    <a:cubicBezTo>
                      <a:pt x="25337" y="130207"/>
                      <a:pt x="24765" y="130683"/>
                      <a:pt x="24098" y="131064"/>
                    </a:cubicBezTo>
                    <a:cubicBezTo>
                      <a:pt x="23527" y="131445"/>
                      <a:pt x="22860" y="131921"/>
                      <a:pt x="22288" y="132302"/>
                    </a:cubicBezTo>
                    <a:cubicBezTo>
                      <a:pt x="21812" y="132588"/>
                      <a:pt x="21336" y="132969"/>
                      <a:pt x="20765" y="133255"/>
                    </a:cubicBezTo>
                    <a:cubicBezTo>
                      <a:pt x="20288" y="133541"/>
                      <a:pt x="19907" y="133826"/>
                      <a:pt x="19526" y="134207"/>
                    </a:cubicBezTo>
                    <a:cubicBezTo>
                      <a:pt x="19050" y="134588"/>
                      <a:pt x="18574" y="134969"/>
                      <a:pt x="18097" y="135350"/>
                    </a:cubicBezTo>
                    <a:cubicBezTo>
                      <a:pt x="17621" y="135731"/>
                      <a:pt x="17145" y="136208"/>
                      <a:pt x="16669" y="136684"/>
                    </a:cubicBezTo>
                    <a:cubicBezTo>
                      <a:pt x="16383" y="136970"/>
                      <a:pt x="16193" y="137160"/>
                      <a:pt x="15907" y="137446"/>
                    </a:cubicBezTo>
                    <a:cubicBezTo>
                      <a:pt x="15621" y="137731"/>
                      <a:pt x="15430" y="138017"/>
                      <a:pt x="15240" y="138303"/>
                    </a:cubicBezTo>
                    <a:cubicBezTo>
                      <a:pt x="15050" y="138494"/>
                      <a:pt x="14859" y="138779"/>
                      <a:pt x="14764" y="138970"/>
                    </a:cubicBezTo>
                    <a:cubicBezTo>
                      <a:pt x="14478" y="139351"/>
                      <a:pt x="14192" y="139732"/>
                      <a:pt x="13907" y="140113"/>
                    </a:cubicBezTo>
                    <a:cubicBezTo>
                      <a:pt x="13716" y="140399"/>
                      <a:pt x="13430" y="140684"/>
                      <a:pt x="13240" y="140970"/>
                    </a:cubicBezTo>
                    <a:cubicBezTo>
                      <a:pt x="12763" y="141637"/>
                      <a:pt x="12287" y="142208"/>
                      <a:pt x="11811" y="142875"/>
                    </a:cubicBezTo>
                    <a:cubicBezTo>
                      <a:pt x="11430" y="143447"/>
                      <a:pt x="10954" y="143923"/>
                      <a:pt x="10573" y="144494"/>
                    </a:cubicBezTo>
                    <a:cubicBezTo>
                      <a:pt x="10001" y="145256"/>
                      <a:pt x="9335" y="146114"/>
                      <a:pt x="8763" y="146876"/>
                    </a:cubicBezTo>
                    <a:cubicBezTo>
                      <a:pt x="8382" y="147352"/>
                      <a:pt x="8001" y="147923"/>
                      <a:pt x="7525" y="148400"/>
                    </a:cubicBezTo>
                    <a:cubicBezTo>
                      <a:pt x="6858" y="149257"/>
                      <a:pt x="6096" y="150114"/>
                      <a:pt x="5429" y="151067"/>
                    </a:cubicBezTo>
                    <a:cubicBezTo>
                      <a:pt x="4953" y="151638"/>
                      <a:pt x="4477" y="152210"/>
                      <a:pt x="4001" y="152781"/>
                    </a:cubicBezTo>
                    <a:cubicBezTo>
                      <a:pt x="3620" y="153257"/>
                      <a:pt x="3238" y="153734"/>
                      <a:pt x="2858" y="154115"/>
                    </a:cubicBezTo>
                    <a:cubicBezTo>
                      <a:pt x="2477" y="154496"/>
                      <a:pt x="2096" y="154972"/>
                      <a:pt x="1810" y="155353"/>
                    </a:cubicBezTo>
                    <a:cubicBezTo>
                      <a:pt x="1524" y="155734"/>
                      <a:pt x="1143" y="156115"/>
                      <a:pt x="857" y="156496"/>
                    </a:cubicBezTo>
                    <a:cubicBezTo>
                      <a:pt x="667" y="156686"/>
                      <a:pt x="476" y="156877"/>
                      <a:pt x="286" y="157163"/>
                    </a:cubicBezTo>
                    <a:cubicBezTo>
                      <a:pt x="191" y="157258"/>
                      <a:pt x="95" y="157353"/>
                      <a:pt x="0" y="157544"/>
                    </a:cubicBezTo>
                    <a:cubicBezTo>
                      <a:pt x="476" y="157734"/>
                      <a:pt x="953" y="157829"/>
                      <a:pt x="1334" y="158115"/>
                    </a:cubicBezTo>
                    <a:cubicBezTo>
                      <a:pt x="2953" y="158972"/>
                      <a:pt x="5239" y="161163"/>
                      <a:pt x="4953" y="162020"/>
                    </a:cubicBezTo>
                    <a:cubicBezTo>
                      <a:pt x="3334" y="166497"/>
                      <a:pt x="6096" y="167545"/>
                      <a:pt x="9811" y="168783"/>
                    </a:cubicBezTo>
                    <a:cubicBezTo>
                      <a:pt x="13049" y="169831"/>
                      <a:pt x="16193" y="171355"/>
                      <a:pt x="19241" y="172974"/>
                    </a:cubicBezTo>
                    <a:cubicBezTo>
                      <a:pt x="22765" y="174879"/>
                      <a:pt x="26003" y="177260"/>
                      <a:pt x="29528" y="179070"/>
                    </a:cubicBezTo>
                    <a:cubicBezTo>
                      <a:pt x="40100" y="184404"/>
                      <a:pt x="50768" y="189833"/>
                      <a:pt x="59436" y="197358"/>
                    </a:cubicBezTo>
                    <a:cubicBezTo>
                      <a:pt x="66485" y="203454"/>
                      <a:pt x="74104" y="208502"/>
                      <a:pt x="82010" y="213551"/>
                    </a:cubicBezTo>
                    <a:cubicBezTo>
                      <a:pt x="85725" y="215932"/>
                      <a:pt x="88868" y="218980"/>
                      <a:pt x="94012" y="219075"/>
                    </a:cubicBezTo>
                    <a:cubicBezTo>
                      <a:pt x="96107" y="219075"/>
                      <a:pt x="98584" y="221075"/>
                      <a:pt x="100298" y="222695"/>
                    </a:cubicBezTo>
                    <a:cubicBezTo>
                      <a:pt x="112871" y="234887"/>
                      <a:pt x="127540" y="245078"/>
                      <a:pt x="139732" y="257651"/>
                    </a:cubicBezTo>
                    <a:cubicBezTo>
                      <a:pt x="145828" y="263938"/>
                      <a:pt x="150400" y="271177"/>
                      <a:pt x="157258" y="276796"/>
                    </a:cubicBezTo>
                    <a:cubicBezTo>
                      <a:pt x="162973" y="281464"/>
                      <a:pt x="167164" y="286988"/>
                      <a:pt x="171736" y="292418"/>
                    </a:cubicBezTo>
                    <a:cubicBezTo>
                      <a:pt x="176689" y="298228"/>
                      <a:pt x="181928" y="303848"/>
                      <a:pt x="187166" y="309467"/>
                    </a:cubicBezTo>
                    <a:cubicBezTo>
                      <a:pt x="196120" y="318992"/>
                      <a:pt x="201073" y="331280"/>
                      <a:pt x="212408" y="339185"/>
                    </a:cubicBezTo>
                    <a:cubicBezTo>
                      <a:pt x="213170" y="339662"/>
                      <a:pt x="213455" y="340709"/>
                      <a:pt x="213931" y="341471"/>
                    </a:cubicBezTo>
                    <a:cubicBezTo>
                      <a:pt x="217932" y="348044"/>
                      <a:pt x="221837" y="354616"/>
                      <a:pt x="225838" y="361188"/>
                    </a:cubicBezTo>
                    <a:cubicBezTo>
                      <a:pt x="225648" y="360617"/>
                      <a:pt x="225742" y="360617"/>
                      <a:pt x="225838" y="360617"/>
                    </a:cubicBezTo>
                    <a:close/>
                    <a:moveTo>
                      <a:pt x="162687" y="52102"/>
                    </a:moveTo>
                    <a:cubicBezTo>
                      <a:pt x="170307" y="51721"/>
                      <a:pt x="175070" y="56674"/>
                      <a:pt x="181165" y="57912"/>
                    </a:cubicBezTo>
                    <a:cubicBezTo>
                      <a:pt x="182023" y="58103"/>
                      <a:pt x="182404" y="60198"/>
                      <a:pt x="183547" y="62484"/>
                    </a:cubicBezTo>
                    <a:cubicBezTo>
                      <a:pt x="180975" y="62484"/>
                      <a:pt x="179070" y="62960"/>
                      <a:pt x="177451" y="62389"/>
                    </a:cubicBezTo>
                    <a:cubicBezTo>
                      <a:pt x="170307" y="60007"/>
                      <a:pt x="170212" y="59817"/>
                      <a:pt x="162687" y="52102"/>
                    </a:cubicBezTo>
                    <a:close/>
                    <a:moveTo>
                      <a:pt x="182214" y="264986"/>
                    </a:moveTo>
                    <a:cubicBezTo>
                      <a:pt x="173355" y="260985"/>
                      <a:pt x="171831" y="255937"/>
                      <a:pt x="168116" y="249936"/>
                    </a:cubicBezTo>
                    <a:cubicBezTo>
                      <a:pt x="175355" y="253556"/>
                      <a:pt x="177641" y="258127"/>
                      <a:pt x="182214" y="264986"/>
                    </a:cubicBezTo>
                    <a:close/>
                    <a:moveTo>
                      <a:pt x="182214" y="287941"/>
                    </a:moveTo>
                    <a:cubicBezTo>
                      <a:pt x="177737" y="282416"/>
                      <a:pt x="173641" y="276701"/>
                      <a:pt x="169450" y="270986"/>
                    </a:cubicBezTo>
                    <a:cubicBezTo>
                      <a:pt x="169354" y="270796"/>
                      <a:pt x="169831" y="270224"/>
                      <a:pt x="171069" y="267938"/>
                    </a:cubicBezTo>
                    <a:cubicBezTo>
                      <a:pt x="177832" y="274701"/>
                      <a:pt x="184785" y="279940"/>
                      <a:pt x="187738" y="287941"/>
                    </a:cubicBezTo>
                    <a:cubicBezTo>
                      <a:pt x="185356" y="290608"/>
                      <a:pt x="183166" y="288989"/>
                      <a:pt x="182214" y="287941"/>
                    </a:cubicBezTo>
                    <a:close/>
                    <a:moveTo>
                      <a:pt x="191929" y="276320"/>
                    </a:moveTo>
                    <a:cubicBezTo>
                      <a:pt x="193834" y="277178"/>
                      <a:pt x="195644" y="277368"/>
                      <a:pt x="196310" y="278321"/>
                    </a:cubicBezTo>
                    <a:cubicBezTo>
                      <a:pt x="206788" y="291751"/>
                      <a:pt x="217075" y="305371"/>
                      <a:pt x="227362" y="318992"/>
                    </a:cubicBezTo>
                    <a:cubicBezTo>
                      <a:pt x="227647" y="319373"/>
                      <a:pt x="226695" y="320516"/>
                      <a:pt x="226028" y="321945"/>
                    </a:cubicBezTo>
                    <a:cubicBezTo>
                      <a:pt x="223838" y="319754"/>
                      <a:pt x="221457" y="317944"/>
                      <a:pt x="220028" y="315659"/>
                    </a:cubicBezTo>
                    <a:cubicBezTo>
                      <a:pt x="212503" y="303752"/>
                      <a:pt x="202407" y="293561"/>
                      <a:pt x="192882" y="282988"/>
                    </a:cubicBezTo>
                    <a:cubicBezTo>
                      <a:pt x="191072" y="280988"/>
                      <a:pt x="190881" y="278987"/>
                      <a:pt x="191929" y="276320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  <p:sp>
            <p:nvSpPr>
              <p:cNvPr id="598" name="Freeform: Shape 597">
                <a:extLst>
                  <a:ext uri="{FF2B5EF4-FFF2-40B4-BE49-F238E27FC236}">
                    <a16:creationId xmlns:a16="http://schemas.microsoft.com/office/drawing/2014/main" id="{3F4F649B-1045-400D-BE34-98944B462AFB}"/>
                  </a:ext>
                </a:extLst>
              </p:cNvPr>
              <p:cNvSpPr/>
              <p:nvPr/>
            </p:nvSpPr>
            <p:spPr>
              <a:xfrm>
                <a:off x="7570374" y="3100006"/>
                <a:ext cx="273176" cy="926496"/>
              </a:xfrm>
              <a:custGeom>
                <a:avLst/>
                <a:gdLst>
                  <a:gd name="connsiteX0" fmla="*/ 273177 w 273176"/>
                  <a:gd name="connsiteY0" fmla="*/ 294132 h 926496"/>
                  <a:gd name="connsiteX1" fmla="*/ 270415 w 273176"/>
                  <a:gd name="connsiteY1" fmla="*/ 278606 h 926496"/>
                  <a:gd name="connsiteX2" fmla="*/ 259938 w 273176"/>
                  <a:gd name="connsiteY2" fmla="*/ 257746 h 926496"/>
                  <a:gd name="connsiteX3" fmla="*/ 255747 w 273176"/>
                  <a:gd name="connsiteY3" fmla="*/ 251079 h 926496"/>
                  <a:gd name="connsiteX4" fmla="*/ 256985 w 273176"/>
                  <a:gd name="connsiteY4" fmla="*/ 250317 h 926496"/>
                  <a:gd name="connsiteX5" fmla="*/ 268510 w 273176"/>
                  <a:gd name="connsiteY5" fmla="*/ 251650 h 926496"/>
                  <a:gd name="connsiteX6" fmla="*/ 269272 w 273176"/>
                  <a:gd name="connsiteY6" fmla="*/ 250317 h 926496"/>
                  <a:gd name="connsiteX7" fmla="*/ 265557 w 273176"/>
                  <a:gd name="connsiteY7" fmla="*/ 208883 h 926496"/>
                  <a:gd name="connsiteX8" fmla="*/ 258223 w 273176"/>
                  <a:gd name="connsiteY8" fmla="*/ 186785 h 926496"/>
                  <a:gd name="connsiteX9" fmla="*/ 252699 w 273176"/>
                  <a:gd name="connsiteY9" fmla="*/ 158687 h 926496"/>
                  <a:gd name="connsiteX10" fmla="*/ 253555 w 273176"/>
                  <a:gd name="connsiteY10" fmla="*/ 157258 h 926496"/>
                  <a:gd name="connsiteX11" fmla="*/ 259556 w 273176"/>
                  <a:gd name="connsiteY11" fmla="*/ 157639 h 926496"/>
                  <a:gd name="connsiteX12" fmla="*/ 251079 w 273176"/>
                  <a:gd name="connsiteY12" fmla="*/ 116681 h 926496"/>
                  <a:gd name="connsiteX13" fmla="*/ 244602 w 273176"/>
                  <a:gd name="connsiteY13" fmla="*/ 115443 h 926496"/>
                  <a:gd name="connsiteX14" fmla="*/ 233553 w 273176"/>
                  <a:gd name="connsiteY14" fmla="*/ 80963 h 926496"/>
                  <a:gd name="connsiteX15" fmla="*/ 233744 w 273176"/>
                  <a:gd name="connsiteY15" fmla="*/ 72771 h 926496"/>
                  <a:gd name="connsiteX16" fmla="*/ 234220 w 273176"/>
                  <a:gd name="connsiteY16" fmla="*/ 72962 h 926496"/>
                  <a:gd name="connsiteX17" fmla="*/ 234220 w 273176"/>
                  <a:gd name="connsiteY17" fmla="*/ 72962 h 926496"/>
                  <a:gd name="connsiteX18" fmla="*/ 234220 w 273176"/>
                  <a:gd name="connsiteY18" fmla="*/ 72295 h 926496"/>
                  <a:gd name="connsiteX19" fmla="*/ 233839 w 273176"/>
                  <a:gd name="connsiteY19" fmla="*/ 72676 h 926496"/>
                  <a:gd name="connsiteX20" fmla="*/ 230600 w 273176"/>
                  <a:gd name="connsiteY20" fmla="*/ 61436 h 926496"/>
                  <a:gd name="connsiteX21" fmla="*/ 224124 w 273176"/>
                  <a:gd name="connsiteY21" fmla="*/ 49911 h 926496"/>
                  <a:gd name="connsiteX22" fmla="*/ 223171 w 273176"/>
                  <a:gd name="connsiteY22" fmla="*/ 34004 h 926496"/>
                  <a:gd name="connsiteX23" fmla="*/ 221456 w 273176"/>
                  <a:gd name="connsiteY23" fmla="*/ 26575 h 926496"/>
                  <a:gd name="connsiteX24" fmla="*/ 212027 w 273176"/>
                  <a:gd name="connsiteY24" fmla="*/ 14288 h 926496"/>
                  <a:gd name="connsiteX25" fmla="*/ 212313 w 273176"/>
                  <a:gd name="connsiteY25" fmla="*/ 8382 h 926496"/>
                  <a:gd name="connsiteX26" fmla="*/ 214122 w 273176"/>
                  <a:gd name="connsiteY26" fmla="*/ 1048 h 926496"/>
                  <a:gd name="connsiteX27" fmla="*/ 213551 w 273176"/>
                  <a:gd name="connsiteY27" fmla="*/ 0 h 926496"/>
                  <a:gd name="connsiteX28" fmla="*/ 213456 w 273176"/>
                  <a:gd name="connsiteY28" fmla="*/ 0 h 926496"/>
                  <a:gd name="connsiteX29" fmla="*/ 212598 w 273176"/>
                  <a:gd name="connsiteY29" fmla="*/ 191 h 926496"/>
                  <a:gd name="connsiteX30" fmla="*/ 211360 w 273176"/>
                  <a:gd name="connsiteY30" fmla="*/ 476 h 926496"/>
                  <a:gd name="connsiteX31" fmla="*/ 209931 w 273176"/>
                  <a:gd name="connsiteY31" fmla="*/ 762 h 926496"/>
                  <a:gd name="connsiteX32" fmla="*/ 208693 w 273176"/>
                  <a:gd name="connsiteY32" fmla="*/ 1048 h 926496"/>
                  <a:gd name="connsiteX33" fmla="*/ 207836 w 273176"/>
                  <a:gd name="connsiteY33" fmla="*/ 1619 h 926496"/>
                  <a:gd name="connsiteX34" fmla="*/ 206597 w 273176"/>
                  <a:gd name="connsiteY34" fmla="*/ 2286 h 926496"/>
                  <a:gd name="connsiteX35" fmla="*/ 204693 w 273176"/>
                  <a:gd name="connsiteY35" fmla="*/ 3239 h 926496"/>
                  <a:gd name="connsiteX36" fmla="*/ 202692 w 273176"/>
                  <a:gd name="connsiteY36" fmla="*/ 4096 h 926496"/>
                  <a:gd name="connsiteX37" fmla="*/ 200787 w 273176"/>
                  <a:gd name="connsiteY37" fmla="*/ 4858 h 926496"/>
                  <a:gd name="connsiteX38" fmla="*/ 199263 w 273176"/>
                  <a:gd name="connsiteY38" fmla="*/ 5429 h 926496"/>
                  <a:gd name="connsiteX39" fmla="*/ 196215 w 273176"/>
                  <a:gd name="connsiteY39" fmla="*/ 6382 h 926496"/>
                  <a:gd name="connsiteX40" fmla="*/ 194120 w 273176"/>
                  <a:gd name="connsiteY40" fmla="*/ 6953 h 926496"/>
                  <a:gd name="connsiteX41" fmla="*/ 190119 w 273176"/>
                  <a:gd name="connsiteY41" fmla="*/ 7906 h 926496"/>
                  <a:gd name="connsiteX42" fmla="*/ 188405 w 273176"/>
                  <a:gd name="connsiteY42" fmla="*/ 8287 h 926496"/>
                  <a:gd name="connsiteX43" fmla="*/ 186309 w 273176"/>
                  <a:gd name="connsiteY43" fmla="*/ 8668 h 926496"/>
                  <a:gd name="connsiteX44" fmla="*/ 182118 w 273176"/>
                  <a:gd name="connsiteY44" fmla="*/ 9430 h 926496"/>
                  <a:gd name="connsiteX45" fmla="*/ 178213 w 273176"/>
                  <a:gd name="connsiteY45" fmla="*/ 10096 h 926496"/>
                  <a:gd name="connsiteX46" fmla="*/ 174689 w 273176"/>
                  <a:gd name="connsiteY46" fmla="*/ 10668 h 926496"/>
                  <a:gd name="connsiteX47" fmla="*/ 169069 w 273176"/>
                  <a:gd name="connsiteY47" fmla="*/ 11716 h 926496"/>
                  <a:gd name="connsiteX48" fmla="*/ 167450 w 273176"/>
                  <a:gd name="connsiteY48" fmla="*/ 12097 h 926496"/>
                  <a:gd name="connsiteX49" fmla="*/ 164497 w 273176"/>
                  <a:gd name="connsiteY49" fmla="*/ 12764 h 926496"/>
                  <a:gd name="connsiteX50" fmla="*/ 160306 w 273176"/>
                  <a:gd name="connsiteY50" fmla="*/ 13621 h 926496"/>
                  <a:gd name="connsiteX51" fmla="*/ 155163 w 273176"/>
                  <a:gd name="connsiteY51" fmla="*/ 14573 h 926496"/>
                  <a:gd name="connsiteX52" fmla="*/ 153353 w 273176"/>
                  <a:gd name="connsiteY52" fmla="*/ 14859 h 926496"/>
                  <a:gd name="connsiteX53" fmla="*/ 148495 w 273176"/>
                  <a:gd name="connsiteY53" fmla="*/ 16002 h 926496"/>
                  <a:gd name="connsiteX54" fmla="*/ 144304 w 273176"/>
                  <a:gd name="connsiteY54" fmla="*/ 16764 h 926496"/>
                  <a:gd name="connsiteX55" fmla="*/ 141637 w 273176"/>
                  <a:gd name="connsiteY55" fmla="*/ 17145 h 926496"/>
                  <a:gd name="connsiteX56" fmla="*/ 137922 w 273176"/>
                  <a:gd name="connsiteY56" fmla="*/ 17621 h 926496"/>
                  <a:gd name="connsiteX57" fmla="*/ 135064 w 273176"/>
                  <a:gd name="connsiteY57" fmla="*/ 17907 h 926496"/>
                  <a:gd name="connsiteX58" fmla="*/ 133827 w 273176"/>
                  <a:gd name="connsiteY58" fmla="*/ 18002 h 926496"/>
                  <a:gd name="connsiteX59" fmla="*/ 132112 w 273176"/>
                  <a:gd name="connsiteY59" fmla="*/ 18098 h 926496"/>
                  <a:gd name="connsiteX60" fmla="*/ 130779 w 273176"/>
                  <a:gd name="connsiteY60" fmla="*/ 18193 h 926496"/>
                  <a:gd name="connsiteX61" fmla="*/ 129350 w 273176"/>
                  <a:gd name="connsiteY61" fmla="*/ 18193 h 926496"/>
                  <a:gd name="connsiteX62" fmla="*/ 128588 w 273176"/>
                  <a:gd name="connsiteY62" fmla="*/ 18193 h 926496"/>
                  <a:gd name="connsiteX63" fmla="*/ 127540 w 273176"/>
                  <a:gd name="connsiteY63" fmla="*/ 18002 h 926496"/>
                  <a:gd name="connsiteX64" fmla="*/ 126968 w 273176"/>
                  <a:gd name="connsiteY64" fmla="*/ 17717 h 926496"/>
                  <a:gd name="connsiteX65" fmla="*/ 125539 w 273176"/>
                  <a:gd name="connsiteY65" fmla="*/ 18383 h 926496"/>
                  <a:gd name="connsiteX66" fmla="*/ 124206 w 273176"/>
                  <a:gd name="connsiteY66" fmla="*/ 18955 h 926496"/>
                  <a:gd name="connsiteX67" fmla="*/ 122968 w 273176"/>
                  <a:gd name="connsiteY67" fmla="*/ 19431 h 926496"/>
                  <a:gd name="connsiteX68" fmla="*/ 121254 w 273176"/>
                  <a:gd name="connsiteY68" fmla="*/ 20002 h 926496"/>
                  <a:gd name="connsiteX69" fmla="*/ 127921 w 273176"/>
                  <a:gd name="connsiteY69" fmla="*/ 28099 h 926496"/>
                  <a:gd name="connsiteX70" fmla="*/ 139827 w 273176"/>
                  <a:gd name="connsiteY70" fmla="*/ 42386 h 926496"/>
                  <a:gd name="connsiteX71" fmla="*/ 161258 w 273176"/>
                  <a:gd name="connsiteY71" fmla="*/ 77629 h 926496"/>
                  <a:gd name="connsiteX72" fmla="*/ 165640 w 273176"/>
                  <a:gd name="connsiteY72" fmla="*/ 93536 h 926496"/>
                  <a:gd name="connsiteX73" fmla="*/ 169926 w 273176"/>
                  <a:gd name="connsiteY73" fmla="*/ 109252 h 926496"/>
                  <a:gd name="connsiteX74" fmla="*/ 171069 w 273176"/>
                  <a:gd name="connsiteY74" fmla="*/ 113157 h 926496"/>
                  <a:gd name="connsiteX75" fmla="*/ 177451 w 273176"/>
                  <a:gd name="connsiteY75" fmla="*/ 145256 h 926496"/>
                  <a:gd name="connsiteX76" fmla="*/ 182404 w 273176"/>
                  <a:gd name="connsiteY76" fmla="*/ 166592 h 926496"/>
                  <a:gd name="connsiteX77" fmla="*/ 184023 w 273176"/>
                  <a:gd name="connsiteY77" fmla="*/ 174593 h 926496"/>
                  <a:gd name="connsiteX78" fmla="*/ 185452 w 273176"/>
                  <a:gd name="connsiteY78" fmla="*/ 202978 h 926496"/>
                  <a:gd name="connsiteX79" fmla="*/ 180118 w 273176"/>
                  <a:gd name="connsiteY79" fmla="*/ 192596 h 926496"/>
                  <a:gd name="connsiteX80" fmla="*/ 165068 w 273176"/>
                  <a:gd name="connsiteY80" fmla="*/ 131636 h 926496"/>
                  <a:gd name="connsiteX81" fmla="*/ 156591 w 273176"/>
                  <a:gd name="connsiteY81" fmla="*/ 105061 h 926496"/>
                  <a:gd name="connsiteX82" fmla="*/ 155067 w 273176"/>
                  <a:gd name="connsiteY82" fmla="*/ 101156 h 926496"/>
                  <a:gd name="connsiteX83" fmla="*/ 148876 w 273176"/>
                  <a:gd name="connsiteY83" fmla="*/ 81439 h 926496"/>
                  <a:gd name="connsiteX84" fmla="*/ 140875 w 273176"/>
                  <a:gd name="connsiteY84" fmla="*/ 69818 h 926496"/>
                  <a:gd name="connsiteX85" fmla="*/ 129826 w 273176"/>
                  <a:gd name="connsiteY85" fmla="*/ 50673 h 926496"/>
                  <a:gd name="connsiteX86" fmla="*/ 127826 w 273176"/>
                  <a:gd name="connsiteY86" fmla="*/ 45529 h 926496"/>
                  <a:gd name="connsiteX87" fmla="*/ 119444 w 273176"/>
                  <a:gd name="connsiteY87" fmla="*/ 29242 h 926496"/>
                  <a:gd name="connsiteX88" fmla="*/ 115253 w 273176"/>
                  <a:gd name="connsiteY88" fmla="*/ 26003 h 926496"/>
                  <a:gd name="connsiteX89" fmla="*/ 124111 w 273176"/>
                  <a:gd name="connsiteY89" fmla="*/ 50387 h 926496"/>
                  <a:gd name="connsiteX90" fmla="*/ 125539 w 273176"/>
                  <a:gd name="connsiteY90" fmla="*/ 52673 h 926496"/>
                  <a:gd name="connsiteX91" fmla="*/ 136779 w 273176"/>
                  <a:gd name="connsiteY91" fmla="*/ 85439 h 926496"/>
                  <a:gd name="connsiteX92" fmla="*/ 139541 w 273176"/>
                  <a:gd name="connsiteY92" fmla="*/ 93440 h 926496"/>
                  <a:gd name="connsiteX93" fmla="*/ 156020 w 273176"/>
                  <a:gd name="connsiteY93" fmla="*/ 148400 h 926496"/>
                  <a:gd name="connsiteX94" fmla="*/ 161925 w 273176"/>
                  <a:gd name="connsiteY94" fmla="*/ 175355 h 926496"/>
                  <a:gd name="connsiteX95" fmla="*/ 169640 w 273176"/>
                  <a:gd name="connsiteY95" fmla="*/ 188214 h 926496"/>
                  <a:gd name="connsiteX96" fmla="*/ 178880 w 273176"/>
                  <a:gd name="connsiteY96" fmla="*/ 217456 h 926496"/>
                  <a:gd name="connsiteX97" fmla="*/ 177451 w 273176"/>
                  <a:gd name="connsiteY97" fmla="*/ 226028 h 926496"/>
                  <a:gd name="connsiteX98" fmla="*/ 174689 w 273176"/>
                  <a:gd name="connsiteY98" fmla="*/ 231839 h 926496"/>
                  <a:gd name="connsiteX99" fmla="*/ 176975 w 273176"/>
                  <a:gd name="connsiteY99" fmla="*/ 244126 h 926496"/>
                  <a:gd name="connsiteX100" fmla="*/ 177261 w 273176"/>
                  <a:gd name="connsiteY100" fmla="*/ 267843 h 926496"/>
                  <a:gd name="connsiteX101" fmla="*/ 173831 w 273176"/>
                  <a:gd name="connsiteY101" fmla="*/ 260223 h 926496"/>
                  <a:gd name="connsiteX102" fmla="*/ 170783 w 273176"/>
                  <a:gd name="connsiteY102" fmla="*/ 235458 h 926496"/>
                  <a:gd name="connsiteX103" fmla="*/ 163735 w 273176"/>
                  <a:gd name="connsiteY103" fmla="*/ 205645 h 926496"/>
                  <a:gd name="connsiteX104" fmla="*/ 147352 w 273176"/>
                  <a:gd name="connsiteY104" fmla="*/ 146304 h 926496"/>
                  <a:gd name="connsiteX105" fmla="*/ 132874 w 273176"/>
                  <a:gd name="connsiteY105" fmla="*/ 95250 h 926496"/>
                  <a:gd name="connsiteX106" fmla="*/ 128588 w 273176"/>
                  <a:gd name="connsiteY106" fmla="*/ 88202 h 926496"/>
                  <a:gd name="connsiteX107" fmla="*/ 128588 w 273176"/>
                  <a:gd name="connsiteY107" fmla="*/ 88202 h 926496"/>
                  <a:gd name="connsiteX108" fmla="*/ 119349 w 273176"/>
                  <a:gd name="connsiteY108" fmla="*/ 62294 h 926496"/>
                  <a:gd name="connsiteX109" fmla="*/ 103442 w 273176"/>
                  <a:gd name="connsiteY109" fmla="*/ 23527 h 926496"/>
                  <a:gd name="connsiteX110" fmla="*/ 102299 w 273176"/>
                  <a:gd name="connsiteY110" fmla="*/ 23717 h 926496"/>
                  <a:gd name="connsiteX111" fmla="*/ 101251 w 273176"/>
                  <a:gd name="connsiteY111" fmla="*/ 23908 h 926496"/>
                  <a:gd name="connsiteX112" fmla="*/ 99727 w 273176"/>
                  <a:gd name="connsiteY112" fmla="*/ 24194 h 926496"/>
                  <a:gd name="connsiteX113" fmla="*/ 98298 w 273176"/>
                  <a:gd name="connsiteY113" fmla="*/ 24384 h 926496"/>
                  <a:gd name="connsiteX114" fmla="*/ 98108 w 273176"/>
                  <a:gd name="connsiteY114" fmla="*/ 24384 h 926496"/>
                  <a:gd name="connsiteX115" fmla="*/ 99727 w 273176"/>
                  <a:gd name="connsiteY115" fmla="*/ 30766 h 926496"/>
                  <a:gd name="connsiteX116" fmla="*/ 103347 w 273176"/>
                  <a:gd name="connsiteY116" fmla="*/ 48387 h 926496"/>
                  <a:gd name="connsiteX117" fmla="*/ 103632 w 273176"/>
                  <a:gd name="connsiteY117" fmla="*/ 54769 h 926496"/>
                  <a:gd name="connsiteX118" fmla="*/ 109919 w 273176"/>
                  <a:gd name="connsiteY118" fmla="*/ 71342 h 926496"/>
                  <a:gd name="connsiteX119" fmla="*/ 113443 w 273176"/>
                  <a:gd name="connsiteY119" fmla="*/ 81344 h 926496"/>
                  <a:gd name="connsiteX120" fmla="*/ 112395 w 273176"/>
                  <a:gd name="connsiteY120" fmla="*/ 91059 h 926496"/>
                  <a:gd name="connsiteX121" fmla="*/ 106013 w 273176"/>
                  <a:gd name="connsiteY121" fmla="*/ 75438 h 926496"/>
                  <a:gd name="connsiteX122" fmla="*/ 105252 w 273176"/>
                  <a:gd name="connsiteY122" fmla="*/ 74200 h 926496"/>
                  <a:gd name="connsiteX123" fmla="*/ 101537 w 273176"/>
                  <a:gd name="connsiteY123" fmla="*/ 63913 h 926496"/>
                  <a:gd name="connsiteX124" fmla="*/ 96108 w 273176"/>
                  <a:gd name="connsiteY124" fmla="*/ 50959 h 926496"/>
                  <a:gd name="connsiteX125" fmla="*/ 84582 w 273176"/>
                  <a:gd name="connsiteY125" fmla="*/ 27337 h 926496"/>
                  <a:gd name="connsiteX126" fmla="*/ 84297 w 273176"/>
                  <a:gd name="connsiteY126" fmla="*/ 27432 h 926496"/>
                  <a:gd name="connsiteX127" fmla="*/ 83344 w 273176"/>
                  <a:gd name="connsiteY127" fmla="*/ 27623 h 926496"/>
                  <a:gd name="connsiteX128" fmla="*/ 82105 w 273176"/>
                  <a:gd name="connsiteY128" fmla="*/ 27813 h 926496"/>
                  <a:gd name="connsiteX129" fmla="*/ 80868 w 273176"/>
                  <a:gd name="connsiteY129" fmla="*/ 28004 h 926496"/>
                  <a:gd name="connsiteX130" fmla="*/ 80106 w 273176"/>
                  <a:gd name="connsiteY130" fmla="*/ 28099 h 926496"/>
                  <a:gd name="connsiteX131" fmla="*/ 79629 w 273176"/>
                  <a:gd name="connsiteY131" fmla="*/ 28194 h 926496"/>
                  <a:gd name="connsiteX132" fmla="*/ 101632 w 273176"/>
                  <a:gd name="connsiteY132" fmla="*/ 75343 h 926496"/>
                  <a:gd name="connsiteX133" fmla="*/ 102204 w 273176"/>
                  <a:gd name="connsiteY133" fmla="*/ 79248 h 926496"/>
                  <a:gd name="connsiteX134" fmla="*/ 110395 w 273176"/>
                  <a:gd name="connsiteY134" fmla="*/ 95250 h 926496"/>
                  <a:gd name="connsiteX135" fmla="*/ 115158 w 273176"/>
                  <a:gd name="connsiteY135" fmla="*/ 112490 h 926496"/>
                  <a:gd name="connsiteX136" fmla="*/ 118206 w 273176"/>
                  <a:gd name="connsiteY136" fmla="*/ 122777 h 926496"/>
                  <a:gd name="connsiteX137" fmla="*/ 120491 w 273176"/>
                  <a:gd name="connsiteY137" fmla="*/ 133445 h 926496"/>
                  <a:gd name="connsiteX138" fmla="*/ 122777 w 273176"/>
                  <a:gd name="connsiteY138" fmla="*/ 142685 h 926496"/>
                  <a:gd name="connsiteX139" fmla="*/ 126302 w 273176"/>
                  <a:gd name="connsiteY139" fmla="*/ 158877 h 926496"/>
                  <a:gd name="connsiteX140" fmla="*/ 133921 w 273176"/>
                  <a:gd name="connsiteY140" fmla="*/ 185547 h 926496"/>
                  <a:gd name="connsiteX141" fmla="*/ 142875 w 273176"/>
                  <a:gd name="connsiteY141" fmla="*/ 217551 h 926496"/>
                  <a:gd name="connsiteX142" fmla="*/ 138208 w 273176"/>
                  <a:gd name="connsiteY142" fmla="*/ 224123 h 926496"/>
                  <a:gd name="connsiteX143" fmla="*/ 134874 w 273176"/>
                  <a:gd name="connsiteY143" fmla="*/ 216884 h 926496"/>
                  <a:gd name="connsiteX144" fmla="*/ 123540 w 273176"/>
                  <a:gd name="connsiteY144" fmla="*/ 175165 h 926496"/>
                  <a:gd name="connsiteX145" fmla="*/ 115729 w 273176"/>
                  <a:gd name="connsiteY145" fmla="*/ 149828 h 926496"/>
                  <a:gd name="connsiteX146" fmla="*/ 99918 w 273176"/>
                  <a:gd name="connsiteY146" fmla="*/ 100965 h 926496"/>
                  <a:gd name="connsiteX147" fmla="*/ 95821 w 273176"/>
                  <a:gd name="connsiteY147" fmla="*/ 98108 h 926496"/>
                  <a:gd name="connsiteX148" fmla="*/ 93726 w 273176"/>
                  <a:gd name="connsiteY148" fmla="*/ 104013 h 926496"/>
                  <a:gd name="connsiteX149" fmla="*/ 109633 w 273176"/>
                  <a:gd name="connsiteY149" fmla="*/ 158496 h 926496"/>
                  <a:gd name="connsiteX150" fmla="*/ 113824 w 273176"/>
                  <a:gd name="connsiteY150" fmla="*/ 165830 h 926496"/>
                  <a:gd name="connsiteX151" fmla="*/ 119825 w 273176"/>
                  <a:gd name="connsiteY151" fmla="*/ 180689 h 926496"/>
                  <a:gd name="connsiteX152" fmla="*/ 118491 w 273176"/>
                  <a:gd name="connsiteY152" fmla="*/ 196787 h 926496"/>
                  <a:gd name="connsiteX153" fmla="*/ 125254 w 273176"/>
                  <a:gd name="connsiteY153" fmla="*/ 197929 h 926496"/>
                  <a:gd name="connsiteX154" fmla="*/ 126968 w 273176"/>
                  <a:gd name="connsiteY154" fmla="*/ 211550 h 926496"/>
                  <a:gd name="connsiteX155" fmla="*/ 129826 w 273176"/>
                  <a:gd name="connsiteY155" fmla="*/ 215075 h 926496"/>
                  <a:gd name="connsiteX156" fmla="*/ 135160 w 273176"/>
                  <a:gd name="connsiteY156" fmla="*/ 236029 h 926496"/>
                  <a:gd name="connsiteX157" fmla="*/ 136113 w 273176"/>
                  <a:gd name="connsiteY157" fmla="*/ 249269 h 926496"/>
                  <a:gd name="connsiteX158" fmla="*/ 140399 w 273176"/>
                  <a:gd name="connsiteY158" fmla="*/ 260890 h 926496"/>
                  <a:gd name="connsiteX159" fmla="*/ 146781 w 273176"/>
                  <a:gd name="connsiteY159" fmla="*/ 262223 h 926496"/>
                  <a:gd name="connsiteX160" fmla="*/ 143542 w 273176"/>
                  <a:gd name="connsiteY160" fmla="*/ 245269 h 926496"/>
                  <a:gd name="connsiteX161" fmla="*/ 146590 w 273176"/>
                  <a:gd name="connsiteY161" fmla="*/ 229457 h 926496"/>
                  <a:gd name="connsiteX162" fmla="*/ 150972 w 273176"/>
                  <a:gd name="connsiteY162" fmla="*/ 235648 h 926496"/>
                  <a:gd name="connsiteX163" fmla="*/ 155448 w 273176"/>
                  <a:gd name="connsiteY163" fmla="*/ 242316 h 926496"/>
                  <a:gd name="connsiteX164" fmla="*/ 154305 w 273176"/>
                  <a:gd name="connsiteY164" fmla="*/ 263176 h 926496"/>
                  <a:gd name="connsiteX165" fmla="*/ 160497 w 273176"/>
                  <a:gd name="connsiteY165" fmla="*/ 294608 h 926496"/>
                  <a:gd name="connsiteX166" fmla="*/ 160115 w 273176"/>
                  <a:gd name="connsiteY166" fmla="*/ 300038 h 926496"/>
                  <a:gd name="connsiteX167" fmla="*/ 156782 w 273176"/>
                  <a:gd name="connsiteY167" fmla="*/ 302323 h 926496"/>
                  <a:gd name="connsiteX168" fmla="*/ 153162 w 273176"/>
                  <a:gd name="connsiteY168" fmla="*/ 300704 h 926496"/>
                  <a:gd name="connsiteX169" fmla="*/ 149733 w 273176"/>
                  <a:gd name="connsiteY169" fmla="*/ 284607 h 926496"/>
                  <a:gd name="connsiteX170" fmla="*/ 148209 w 273176"/>
                  <a:gd name="connsiteY170" fmla="*/ 276130 h 926496"/>
                  <a:gd name="connsiteX171" fmla="*/ 137351 w 273176"/>
                  <a:gd name="connsiteY171" fmla="*/ 283178 h 926496"/>
                  <a:gd name="connsiteX172" fmla="*/ 145256 w 273176"/>
                  <a:gd name="connsiteY172" fmla="*/ 327089 h 926496"/>
                  <a:gd name="connsiteX173" fmla="*/ 151829 w 273176"/>
                  <a:gd name="connsiteY173" fmla="*/ 336233 h 926496"/>
                  <a:gd name="connsiteX174" fmla="*/ 151448 w 273176"/>
                  <a:gd name="connsiteY174" fmla="*/ 344424 h 926496"/>
                  <a:gd name="connsiteX175" fmla="*/ 146685 w 273176"/>
                  <a:gd name="connsiteY175" fmla="*/ 362807 h 926496"/>
                  <a:gd name="connsiteX176" fmla="*/ 147257 w 273176"/>
                  <a:gd name="connsiteY176" fmla="*/ 380714 h 926496"/>
                  <a:gd name="connsiteX177" fmla="*/ 151638 w 273176"/>
                  <a:gd name="connsiteY177" fmla="*/ 385667 h 926496"/>
                  <a:gd name="connsiteX178" fmla="*/ 150590 w 273176"/>
                  <a:gd name="connsiteY178" fmla="*/ 396621 h 926496"/>
                  <a:gd name="connsiteX179" fmla="*/ 152019 w 273176"/>
                  <a:gd name="connsiteY179" fmla="*/ 405860 h 926496"/>
                  <a:gd name="connsiteX180" fmla="*/ 148876 w 273176"/>
                  <a:gd name="connsiteY180" fmla="*/ 441579 h 926496"/>
                  <a:gd name="connsiteX181" fmla="*/ 148590 w 273176"/>
                  <a:gd name="connsiteY181" fmla="*/ 453961 h 926496"/>
                  <a:gd name="connsiteX182" fmla="*/ 144018 w 273176"/>
                  <a:gd name="connsiteY182" fmla="*/ 485870 h 926496"/>
                  <a:gd name="connsiteX183" fmla="*/ 144018 w 273176"/>
                  <a:gd name="connsiteY183" fmla="*/ 486442 h 926496"/>
                  <a:gd name="connsiteX184" fmla="*/ 144018 w 273176"/>
                  <a:gd name="connsiteY184" fmla="*/ 486537 h 926496"/>
                  <a:gd name="connsiteX185" fmla="*/ 144018 w 273176"/>
                  <a:gd name="connsiteY185" fmla="*/ 486823 h 926496"/>
                  <a:gd name="connsiteX186" fmla="*/ 143923 w 273176"/>
                  <a:gd name="connsiteY186" fmla="*/ 488061 h 926496"/>
                  <a:gd name="connsiteX187" fmla="*/ 143828 w 273176"/>
                  <a:gd name="connsiteY187" fmla="*/ 490157 h 926496"/>
                  <a:gd name="connsiteX188" fmla="*/ 143733 w 273176"/>
                  <a:gd name="connsiteY188" fmla="*/ 492443 h 926496"/>
                  <a:gd name="connsiteX189" fmla="*/ 143637 w 273176"/>
                  <a:gd name="connsiteY189" fmla="*/ 495014 h 926496"/>
                  <a:gd name="connsiteX190" fmla="*/ 143542 w 273176"/>
                  <a:gd name="connsiteY190" fmla="*/ 496348 h 926496"/>
                  <a:gd name="connsiteX191" fmla="*/ 142970 w 273176"/>
                  <a:gd name="connsiteY191" fmla="*/ 500253 h 926496"/>
                  <a:gd name="connsiteX192" fmla="*/ 142494 w 273176"/>
                  <a:gd name="connsiteY192" fmla="*/ 502253 h 926496"/>
                  <a:gd name="connsiteX193" fmla="*/ 141542 w 273176"/>
                  <a:gd name="connsiteY193" fmla="*/ 504825 h 926496"/>
                  <a:gd name="connsiteX194" fmla="*/ 141161 w 273176"/>
                  <a:gd name="connsiteY194" fmla="*/ 505682 h 926496"/>
                  <a:gd name="connsiteX195" fmla="*/ 140208 w 273176"/>
                  <a:gd name="connsiteY195" fmla="*/ 507968 h 926496"/>
                  <a:gd name="connsiteX196" fmla="*/ 139541 w 273176"/>
                  <a:gd name="connsiteY196" fmla="*/ 509969 h 926496"/>
                  <a:gd name="connsiteX197" fmla="*/ 138875 w 273176"/>
                  <a:gd name="connsiteY197" fmla="*/ 512921 h 926496"/>
                  <a:gd name="connsiteX198" fmla="*/ 138399 w 273176"/>
                  <a:gd name="connsiteY198" fmla="*/ 516065 h 926496"/>
                  <a:gd name="connsiteX199" fmla="*/ 138113 w 273176"/>
                  <a:gd name="connsiteY199" fmla="*/ 519017 h 926496"/>
                  <a:gd name="connsiteX200" fmla="*/ 137922 w 273176"/>
                  <a:gd name="connsiteY200" fmla="*/ 520636 h 926496"/>
                  <a:gd name="connsiteX201" fmla="*/ 137636 w 273176"/>
                  <a:gd name="connsiteY201" fmla="*/ 524542 h 926496"/>
                  <a:gd name="connsiteX202" fmla="*/ 137446 w 273176"/>
                  <a:gd name="connsiteY202" fmla="*/ 527495 h 926496"/>
                  <a:gd name="connsiteX203" fmla="*/ 137256 w 273176"/>
                  <a:gd name="connsiteY203" fmla="*/ 530257 h 926496"/>
                  <a:gd name="connsiteX204" fmla="*/ 136970 w 273176"/>
                  <a:gd name="connsiteY204" fmla="*/ 532733 h 926496"/>
                  <a:gd name="connsiteX205" fmla="*/ 136589 w 273176"/>
                  <a:gd name="connsiteY205" fmla="*/ 535591 h 926496"/>
                  <a:gd name="connsiteX206" fmla="*/ 136113 w 273176"/>
                  <a:gd name="connsiteY206" fmla="*/ 538163 h 926496"/>
                  <a:gd name="connsiteX207" fmla="*/ 135541 w 273176"/>
                  <a:gd name="connsiteY207" fmla="*/ 540353 h 926496"/>
                  <a:gd name="connsiteX208" fmla="*/ 134398 w 273176"/>
                  <a:gd name="connsiteY208" fmla="*/ 543497 h 926496"/>
                  <a:gd name="connsiteX209" fmla="*/ 133541 w 273176"/>
                  <a:gd name="connsiteY209" fmla="*/ 545402 h 926496"/>
                  <a:gd name="connsiteX210" fmla="*/ 132779 w 273176"/>
                  <a:gd name="connsiteY210" fmla="*/ 547402 h 926496"/>
                  <a:gd name="connsiteX211" fmla="*/ 132112 w 273176"/>
                  <a:gd name="connsiteY211" fmla="*/ 549307 h 926496"/>
                  <a:gd name="connsiteX212" fmla="*/ 131350 w 273176"/>
                  <a:gd name="connsiteY212" fmla="*/ 551498 h 926496"/>
                  <a:gd name="connsiteX213" fmla="*/ 130588 w 273176"/>
                  <a:gd name="connsiteY213" fmla="*/ 553784 h 926496"/>
                  <a:gd name="connsiteX214" fmla="*/ 129921 w 273176"/>
                  <a:gd name="connsiteY214" fmla="*/ 556070 h 926496"/>
                  <a:gd name="connsiteX215" fmla="*/ 129445 w 273176"/>
                  <a:gd name="connsiteY215" fmla="*/ 557974 h 926496"/>
                  <a:gd name="connsiteX216" fmla="*/ 129064 w 273176"/>
                  <a:gd name="connsiteY216" fmla="*/ 559499 h 926496"/>
                  <a:gd name="connsiteX217" fmla="*/ 129064 w 273176"/>
                  <a:gd name="connsiteY217" fmla="*/ 559689 h 926496"/>
                  <a:gd name="connsiteX218" fmla="*/ 128588 w 273176"/>
                  <a:gd name="connsiteY218" fmla="*/ 561499 h 926496"/>
                  <a:gd name="connsiteX219" fmla="*/ 128397 w 273176"/>
                  <a:gd name="connsiteY219" fmla="*/ 562356 h 926496"/>
                  <a:gd name="connsiteX220" fmla="*/ 128111 w 273176"/>
                  <a:gd name="connsiteY220" fmla="*/ 563404 h 926496"/>
                  <a:gd name="connsiteX221" fmla="*/ 128016 w 273176"/>
                  <a:gd name="connsiteY221" fmla="*/ 563975 h 926496"/>
                  <a:gd name="connsiteX222" fmla="*/ 127826 w 273176"/>
                  <a:gd name="connsiteY222" fmla="*/ 564547 h 926496"/>
                  <a:gd name="connsiteX223" fmla="*/ 127826 w 273176"/>
                  <a:gd name="connsiteY223" fmla="*/ 564547 h 926496"/>
                  <a:gd name="connsiteX224" fmla="*/ 127635 w 273176"/>
                  <a:gd name="connsiteY224" fmla="*/ 565309 h 926496"/>
                  <a:gd name="connsiteX225" fmla="*/ 127349 w 273176"/>
                  <a:gd name="connsiteY225" fmla="*/ 566357 h 926496"/>
                  <a:gd name="connsiteX226" fmla="*/ 127064 w 273176"/>
                  <a:gd name="connsiteY226" fmla="*/ 567499 h 926496"/>
                  <a:gd name="connsiteX227" fmla="*/ 126873 w 273176"/>
                  <a:gd name="connsiteY227" fmla="*/ 568357 h 926496"/>
                  <a:gd name="connsiteX228" fmla="*/ 126397 w 273176"/>
                  <a:gd name="connsiteY228" fmla="*/ 570262 h 926496"/>
                  <a:gd name="connsiteX229" fmla="*/ 125825 w 273176"/>
                  <a:gd name="connsiteY229" fmla="*/ 572643 h 926496"/>
                  <a:gd name="connsiteX230" fmla="*/ 125254 w 273176"/>
                  <a:gd name="connsiteY230" fmla="*/ 574834 h 926496"/>
                  <a:gd name="connsiteX231" fmla="*/ 124683 w 273176"/>
                  <a:gd name="connsiteY231" fmla="*/ 577024 h 926496"/>
                  <a:gd name="connsiteX232" fmla="*/ 124396 w 273176"/>
                  <a:gd name="connsiteY232" fmla="*/ 578263 h 926496"/>
                  <a:gd name="connsiteX233" fmla="*/ 123920 w 273176"/>
                  <a:gd name="connsiteY233" fmla="*/ 580073 h 926496"/>
                  <a:gd name="connsiteX234" fmla="*/ 123063 w 273176"/>
                  <a:gd name="connsiteY234" fmla="*/ 583216 h 926496"/>
                  <a:gd name="connsiteX235" fmla="*/ 122301 w 273176"/>
                  <a:gd name="connsiteY235" fmla="*/ 586073 h 926496"/>
                  <a:gd name="connsiteX236" fmla="*/ 121349 w 273176"/>
                  <a:gd name="connsiteY236" fmla="*/ 589312 h 926496"/>
                  <a:gd name="connsiteX237" fmla="*/ 120587 w 273176"/>
                  <a:gd name="connsiteY237" fmla="*/ 591884 h 926496"/>
                  <a:gd name="connsiteX238" fmla="*/ 119825 w 273176"/>
                  <a:gd name="connsiteY238" fmla="*/ 594455 h 926496"/>
                  <a:gd name="connsiteX239" fmla="*/ 119063 w 273176"/>
                  <a:gd name="connsiteY239" fmla="*/ 597218 h 926496"/>
                  <a:gd name="connsiteX240" fmla="*/ 118396 w 273176"/>
                  <a:gd name="connsiteY240" fmla="*/ 599503 h 926496"/>
                  <a:gd name="connsiteX241" fmla="*/ 117920 w 273176"/>
                  <a:gd name="connsiteY241" fmla="*/ 601028 h 926496"/>
                  <a:gd name="connsiteX242" fmla="*/ 117443 w 273176"/>
                  <a:gd name="connsiteY242" fmla="*/ 602647 h 926496"/>
                  <a:gd name="connsiteX243" fmla="*/ 116967 w 273176"/>
                  <a:gd name="connsiteY243" fmla="*/ 604171 h 926496"/>
                  <a:gd name="connsiteX244" fmla="*/ 116300 w 273176"/>
                  <a:gd name="connsiteY244" fmla="*/ 606552 h 926496"/>
                  <a:gd name="connsiteX245" fmla="*/ 114586 w 273176"/>
                  <a:gd name="connsiteY245" fmla="*/ 612362 h 926496"/>
                  <a:gd name="connsiteX246" fmla="*/ 114015 w 273176"/>
                  <a:gd name="connsiteY246" fmla="*/ 614363 h 926496"/>
                  <a:gd name="connsiteX247" fmla="*/ 113443 w 273176"/>
                  <a:gd name="connsiteY247" fmla="*/ 616363 h 926496"/>
                  <a:gd name="connsiteX248" fmla="*/ 112776 w 273176"/>
                  <a:gd name="connsiteY248" fmla="*/ 618935 h 926496"/>
                  <a:gd name="connsiteX249" fmla="*/ 112300 w 273176"/>
                  <a:gd name="connsiteY249" fmla="*/ 621125 h 926496"/>
                  <a:gd name="connsiteX250" fmla="*/ 111824 w 273176"/>
                  <a:gd name="connsiteY250" fmla="*/ 623030 h 926496"/>
                  <a:gd name="connsiteX251" fmla="*/ 111443 w 273176"/>
                  <a:gd name="connsiteY251" fmla="*/ 624745 h 926496"/>
                  <a:gd name="connsiteX252" fmla="*/ 110871 w 273176"/>
                  <a:gd name="connsiteY252" fmla="*/ 626936 h 926496"/>
                  <a:gd name="connsiteX253" fmla="*/ 110300 w 273176"/>
                  <a:gd name="connsiteY253" fmla="*/ 629126 h 926496"/>
                  <a:gd name="connsiteX254" fmla="*/ 109824 w 273176"/>
                  <a:gd name="connsiteY254" fmla="*/ 630650 h 926496"/>
                  <a:gd name="connsiteX255" fmla="*/ 108585 w 273176"/>
                  <a:gd name="connsiteY255" fmla="*/ 633984 h 926496"/>
                  <a:gd name="connsiteX256" fmla="*/ 107823 w 273176"/>
                  <a:gd name="connsiteY256" fmla="*/ 635889 h 926496"/>
                  <a:gd name="connsiteX257" fmla="*/ 107061 w 273176"/>
                  <a:gd name="connsiteY257" fmla="*/ 637889 h 926496"/>
                  <a:gd name="connsiteX258" fmla="*/ 106489 w 273176"/>
                  <a:gd name="connsiteY258" fmla="*/ 639794 h 926496"/>
                  <a:gd name="connsiteX259" fmla="*/ 106109 w 273176"/>
                  <a:gd name="connsiteY259" fmla="*/ 641509 h 926496"/>
                  <a:gd name="connsiteX260" fmla="*/ 105918 w 273176"/>
                  <a:gd name="connsiteY260" fmla="*/ 643414 h 926496"/>
                  <a:gd name="connsiteX261" fmla="*/ 106013 w 273176"/>
                  <a:gd name="connsiteY261" fmla="*/ 645033 h 926496"/>
                  <a:gd name="connsiteX262" fmla="*/ 106109 w 273176"/>
                  <a:gd name="connsiteY262" fmla="*/ 646176 h 926496"/>
                  <a:gd name="connsiteX263" fmla="*/ 105823 w 273176"/>
                  <a:gd name="connsiteY263" fmla="*/ 648272 h 926496"/>
                  <a:gd name="connsiteX264" fmla="*/ 105346 w 273176"/>
                  <a:gd name="connsiteY264" fmla="*/ 649510 h 926496"/>
                  <a:gd name="connsiteX265" fmla="*/ 104490 w 273176"/>
                  <a:gd name="connsiteY265" fmla="*/ 650939 h 926496"/>
                  <a:gd name="connsiteX266" fmla="*/ 103632 w 273176"/>
                  <a:gd name="connsiteY266" fmla="*/ 651986 h 926496"/>
                  <a:gd name="connsiteX267" fmla="*/ 103251 w 273176"/>
                  <a:gd name="connsiteY267" fmla="*/ 652367 h 926496"/>
                  <a:gd name="connsiteX268" fmla="*/ 103156 w 273176"/>
                  <a:gd name="connsiteY268" fmla="*/ 652463 h 926496"/>
                  <a:gd name="connsiteX269" fmla="*/ 103061 w 273176"/>
                  <a:gd name="connsiteY269" fmla="*/ 652558 h 926496"/>
                  <a:gd name="connsiteX270" fmla="*/ 102870 w 273176"/>
                  <a:gd name="connsiteY270" fmla="*/ 652748 h 926496"/>
                  <a:gd name="connsiteX271" fmla="*/ 102775 w 273176"/>
                  <a:gd name="connsiteY271" fmla="*/ 652844 h 926496"/>
                  <a:gd name="connsiteX272" fmla="*/ 102489 w 273176"/>
                  <a:gd name="connsiteY272" fmla="*/ 653129 h 926496"/>
                  <a:gd name="connsiteX273" fmla="*/ 102013 w 273176"/>
                  <a:gd name="connsiteY273" fmla="*/ 653606 h 926496"/>
                  <a:gd name="connsiteX274" fmla="*/ 99251 w 273176"/>
                  <a:gd name="connsiteY274" fmla="*/ 658082 h 926496"/>
                  <a:gd name="connsiteX275" fmla="*/ 96298 w 273176"/>
                  <a:gd name="connsiteY275" fmla="*/ 667417 h 926496"/>
                  <a:gd name="connsiteX276" fmla="*/ 87439 w 273176"/>
                  <a:gd name="connsiteY276" fmla="*/ 696563 h 926496"/>
                  <a:gd name="connsiteX277" fmla="*/ 80963 w 273176"/>
                  <a:gd name="connsiteY277" fmla="*/ 720376 h 926496"/>
                  <a:gd name="connsiteX278" fmla="*/ 78772 w 273176"/>
                  <a:gd name="connsiteY278" fmla="*/ 726853 h 926496"/>
                  <a:gd name="connsiteX279" fmla="*/ 73914 w 273176"/>
                  <a:gd name="connsiteY279" fmla="*/ 742569 h 926496"/>
                  <a:gd name="connsiteX280" fmla="*/ 70676 w 273176"/>
                  <a:gd name="connsiteY280" fmla="*/ 750189 h 926496"/>
                  <a:gd name="connsiteX281" fmla="*/ 66390 w 273176"/>
                  <a:gd name="connsiteY281" fmla="*/ 757428 h 926496"/>
                  <a:gd name="connsiteX282" fmla="*/ 51245 w 273176"/>
                  <a:gd name="connsiteY282" fmla="*/ 791909 h 926496"/>
                  <a:gd name="connsiteX283" fmla="*/ 27337 w 273176"/>
                  <a:gd name="connsiteY283" fmla="*/ 845630 h 926496"/>
                  <a:gd name="connsiteX284" fmla="*/ 27337 w 273176"/>
                  <a:gd name="connsiteY284" fmla="*/ 846487 h 926496"/>
                  <a:gd name="connsiteX285" fmla="*/ 27337 w 273176"/>
                  <a:gd name="connsiteY285" fmla="*/ 847439 h 926496"/>
                  <a:gd name="connsiteX286" fmla="*/ 27337 w 273176"/>
                  <a:gd name="connsiteY286" fmla="*/ 848487 h 926496"/>
                  <a:gd name="connsiteX287" fmla="*/ 27242 w 273176"/>
                  <a:gd name="connsiteY287" fmla="*/ 850297 h 926496"/>
                  <a:gd name="connsiteX288" fmla="*/ 27051 w 273176"/>
                  <a:gd name="connsiteY288" fmla="*/ 853059 h 926496"/>
                  <a:gd name="connsiteX289" fmla="*/ 26765 w 273176"/>
                  <a:gd name="connsiteY289" fmla="*/ 856298 h 926496"/>
                  <a:gd name="connsiteX290" fmla="*/ 26480 w 273176"/>
                  <a:gd name="connsiteY290" fmla="*/ 859345 h 926496"/>
                  <a:gd name="connsiteX291" fmla="*/ 25813 w 273176"/>
                  <a:gd name="connsiteY291" fmla="*/ 864299 h 926496"/>
                  <a:gd name="connsiteX292" fmla="*/ 25051 w 273176"/>
                  <a:gd name="connsiteY292" fmla="*/ 868966 h 926496"/>
                  <a:gd name="connsiteX293" fmla="*/ 24194 w 273176"/>
                  <a:gd name="connsiteY293" fmla="*/ 873347 h 926496"/>
                  <a:gd name="connsiteX294" fmla="*/ 23336 w 273176"/>
                  <a:gd name="connsiteY294" fmla="*/ 877253 h 926496"/>
                  <a:gd name="connsiteX295" fmla="*/ 22193 w 273176"/>
                  <a:gd name="connsiteY295" fmla="*/ 881729 h 926496"/>
                  <a:gd name="connsiteX296" fmla="*/ 21050 w 273176"/>
                  <a:gd name="connsiteY296" fmla="*/ 885444 h 926496"/>
                  <a:gd name="connsiteX297" fmla="*/ 20098 w 273176"/>
                  <a:gd name="connsiteY297" fmla="*/ 888397 h 926496"/>
                  <a:gd name="connsiteX298" fmla="*/ 18669 w 273176"/>
                  <a:gd name="connsiteY298" fmla="*/ 892397 h 926496"/>
                  <a:gd name="connsiteX299" fmla="*/ 16859 w 273176"/>
                  <a:gd name="connsiteY299" fmla="*/ 896779 h 926496"/>
                  <a:gd name="connsiteX300" fmla="*/ 15812 w 273176"/>
                  <a:gd name="connsiteY300" fmla="*/ 899160 h 926496"/>
                  <a:gd name="connsiteX301" fmla="*/ 14097 w 273176"/>
                  <a:gd name="connsiteY301" fmla="*/ 902589 h 926496"/>
                  <a:gd name="connsiteX302" fmla="*/ 13145 w 273176"/>
                  <a:gd name="connsiteY302" fmla="*/ 904494 h 926496"/>
                  <a:gd name="connsiteX303" fmla="*/ 11621 w 273176"/>
                  <a:gd name="connsiteY303" fmla="*/ 907447 h 926496"/>
                  <a:gd name="connsiteX304" fmla="*/ 10383 w 273176"/>
                  <a:gd name="connsiteY304" fmla="*/ 909733 h 926496"/>
                  <a:gd name="connsiteX305" fmla="*/ 8763 w 273176"/>
                  <a:gd name="connsiteY305" fmla="*/ 912495 h 926496"/>
                  <a:gd name="connsiteX306" fmla="*/ 7334 w 273176"/>
                  <a:gd name="connsiteY306" fmla="*/ 914876 h 926496"/>
                  <a:gd name="connsiteX307" fmla="*/ 5620 w 273176"/>
                  <a:gd name="connsiteY307" fmla="*/ 917734 h 926496"/>
                  <a:gd name="connsiteX308" fmla="*/ 4096 w 273176"/>
                  <a:gd name="connsiteY308" fmla="*/ 920210 h 926496"/>
                  <a:gd name="connsiteX309" fmla="*/ 2953 w 273176"/>
                  <a:gd name="connsiteY309" fmla="*/ 921925 h 926496"/>
                  <a:gd name="connsiteX310" fmla="*/ 1810 w 273176"/>
                  <a:gd name="connsiteY310" fmla="*/ 923639 h 926496"/>
                  <a:gd name="connsiteX311" fmla="*/ 953 w 273176"/>
                  <a:gd name="connsiteY311" fmla="*/ 924973 h 926496"/>
                  <a:gd name="connsiteX312" fmla="*/ 191 w 273176"/>
                  <a:gd name="connsiteY312" fmla="*/ 926211 h 926496"/>
                  <a:gd name="connsiteX313" fmla="*/ 0 w 273176"/>
                  <a:gd name="connsiteY313" fmla="*/ 926497 h 926496"/>
                  <a:gd name="connsiteX314" fmla="*/ 13907 w 273176"/>
                  <a:gd name="connsiteY314" fmla="*/ 913257 h 926496"/>
                  <a:gd name="connsiteX315" fmla="*/ 39624 w 273176"/>
                  <a:gd name="connsiteY315" fmla="*/ 883158 h 926496"/>
                  <a:gd name="connsiteX316" fmla="*/ 42101 w 273176"/>
                  <a:gd name="connsiteY316" fmla="*/ 879634 h 926496"/>
                  <a:gd name="connsiteX317" fmla="*/ 56198 w 273176"/>
                  <a:gd name="connsiteY317" fmla="*/ 858393 h 926496"/>
                  <a:gd name="connsiteX318" fmla="*/ 62008 w 273176"/>
                  <a:gd name="connsiteY318" fmla="*/ 853059 h 926496"/>
                  <a:gd name="connsiteX319" fmla="*/ 64484 w 273176"/>
                  <a:gd name="connsiteY319" fmla="*/ 860012 h 926496"/>
                  <a:gd name="connsiteX320" fmla="*/ 82201 w 273176"/>
                  <a:gd name="connsiteY320" fmla="*/ 826389 h 926496"/>
                  <a:gd name="connsiteX321" fmla="*/ 90393 w 273176"/>
                  <a:gd name="connsiteY321" fmla="*/ 800100 h 926496"/>
                  <a:gd name="connsiteX322" fmla="*/ 92869 w 273176"/>
                  <a:gd name="connsiteY322" fmla="*/ 796766 h 926496"/>
                  <a:gd name="connsiteX323" fmla="*/ 98013 w 273176"/>
                  <a:gd name="connsiteY323" fmla="*/ 788384 h 926496"/>
                  <a:gd name="connsiteX324" fmla="*/ 107252 w 273176"/>
                  <a:gd name="connsiteY324" fmla="*/ 772763 h 926496"/>
                  <a:gd name="connsiteX325" fmla="*/ 103251 w 273176"/>
                  <a:gd name="connsiteY325" fmla="*/ 791528 h 926496"/>
                  <a:gd name="connsiteX326" fmla="*/ 98965 w 273176"/>
                  <a:gd name="connsiteY326" fmla="*/ 803243 h 926496"/>
                  <a:gd name="connsiteX327" fmla="*/ 91250 w 273176"/>
                  <a:gd name="connsiteY327" fmla="*/ 821055 h 926496"/>
                  <a:gd name="connsiteX328" fmla="*/ 89154 w 273176"/>
                  <a:gd name="connsiteY328" fmla="*/ 832676 h 926496"/>
                  <a:gd name="connsiteX329" fmla="*/ 94298 w 273176"/>
                  <a:gd name="connsiteY329" fmla="*/ 832485 h 926496"/>
                  <a:gd name="connsiteX330" fmla="*/ 94298 w 273176"/>
                  <a:gd name="connsiteY330" fmla="*/ 831914 h 926496"/>
                  <a:gd name="connsiteX331" fmla="*/ 109443 w 273176"/>
                  <a:gd name="connsiteY331" fmla="*/ 813816 h 926496"/>
                  <a:gd name="connsiteX332" fmla="*/ 119063 w 273176"/>
                  <a:gd name="connsiteY332" fmla="*/ 796481 h 926496"/>
                  <a:gd name="connsiteX333" fmla="*/ 116872 w 273176"/>
                  <a:gd name="connsiteY333" fmla="*/ 789146 h 926496"/>
                  <a:gd name="connsiteX334" fmla="*/ 119063 w 273176"/>
                  <a:gd name="connsiteY334" fmla="*/ 788099 h 926496"/>
                  <a:gd name="connsiteX335" fmla="*/ 121254 w 273176"/>
                  <a:gd name="connsiteY335" fmla="*/ 789432 h 926496"/>
                  <a:gd name="connsiteX336" fmla="*/ 121349 w 273176"/>
                  <a:gd name="connsiteY336" fmla="*/ 792575 h 926496"/>
                  <a:gd name="connsiteX337" fmla="*/ 175356 w 273176"/>
                  <a:gd name="connsiteY337" fmla="*/ 701516 h 926496"/>
                  <a:gd name="connsiteX338" fmla="*/ 180975 w 273176"/>
                  <a:gd name="connsiteY338" fmla="*/ 695135 h 926496"/>
                  <a:gd name="connsiteX339" fmla="*/ 181452 w 273176"/>
                  <a:gd name="connsiteY339" fmla="*/ 693039 h 926496"/>
                  <a:gd name="connsiteX340" fmla="*/ 181546 w 273176"/>
                  <a:gd name="connsiteY340" fmla="*/ 692563 h 926496"/>
                  <a:gd name="connsiteX341" fmla="*/ 181642 w 273176"/>
                  <a:gd name="connsiteY341" fmla="*/ 692277 h 926496"/>
                  <a:gd name="connsiteX342" fmla="*/ 181642 w 273176"/>
                  <a:gd name="connsiteY342" fmla="*/ 692182 h 926496"/>
                  <a:gd name="connsiteX343" fmla="*/ 181737 w 273176"/>
                  <a:gd name="connsiteY343" fmla="*/ 691896 h 926496"/>
                  <a:gd name="connsiteX344" fmla="*/ 181833 w 273176"/>
                  <a:gd name="connsiteY344" fmla="*/ 691420 h 926496"/>
                  <a:gd name="connsiteX345" fmla="*/ 181928 w 273176"/>
                  <a:gd name="connsiteY345" fmla="*/ 690848 h 926496"/>
                  <a:gd name="connsiteX346" fmla="*/ 182118 w 273176"/>
                  <a:gd name="connsiteY346" fmla="*/ 690182 h 926496"/>
                  <a:gd name="connsiteX347" fmla="*/ 182309 w 273176"/>
                  <a:gd name="connsiteY347" fmla="*/ 689324 h 926496"/>
                  <a:gd name="connsiteX348" fmla="*/ 182499 w 273176"/>
                  <a:gd name="connsiteY348" fmla="*/ 688467 h 926496"/>
                  <a:gd name="connsiteX349" fmla="*/ 182689 w 273176"/>
                  <a:gd name="connsiteY349" fmla="*/ 687800 h 926496"/>
                  <a:gd name="connsiteX350" fmla="*/ 182975 w 273176"/>
                  <a:gd name="connsiteY350" fmla="*/ 685324 h 926496"/>
                  <a:gd name="connsiteX351" fmla="*/ 183166 w 273176"/>
                  <a:gd name="connsiteY351" fmla="*/ 684276 h 926496"/>
                  <a:gd name="connsiteX352" fmla="*/ 183547 w 273176"/>
                  <a:gd name="connsiteY352" fmla="*/ 682657 h 926496"/>
                  <a:gd name="connsiteX353" fmla="*/ 183833 w 273176"/>
                  <a:gd name="connsiteY353" fmla="*/ 681704 h 926496"/>
                  <a:gd name="connsiteX354" fmla="*/ 184404 w 273176"/>
                  <a:gd name="connsiteY354" fmla="*/ 680371 h 926496"/>
                  <a:gd name="connsiteX355" fmla="*/ 184881 w 273176"/>
                  <a:gd name="connsiteY355" fmla="*/ 679418 h 926496"/>
                  <a:gd name="connsiteX356" fmla="*/ 185547 w 273176"/>
                  <a:gd name="connsiteY356" fmla="*/ 678275 h 926496"/>
                  <a:gd name="connsiteX357" fmla="*/ 186309 w 273176"/>
                  <a:gd name="connsiteY357" fmla="*/ 677228 h 926496"/>
                  <a:gd name="connsiteX358" fmla="*/ 187071 w 273176"/>
                  <a:gd name="connsiteY358" fmla="*/ 676275 h 926496"/>
                  <a:gd name="connsiteX359" fmla="*/ 187452 w 273176"/>
                  <a:gd name="connsiteY359" fmla="*/ 675799 h 926496"/>
                  <a:gd name="connsiteX360" fmla="*/ 188024 w 273176"/>
                  <a:gd name="connsiteY360" fmla="*/ 675132 h 926496"/>
                  <a:gd name="connsiteX361" fmla="*/ 188214 w 273176"/>
                  <a:gd name="connsiteY361" fmla="*/ 674942 h 926496"/>
                  <a:gd name="connsiteX362" fmla="*/ 188595 w 273176"/>
                  <a:gd name="connsiteY362" fmla="*/ 673608 h 926496"/>
                  <a:gd name="connsiteX363" fmla="*/ 188881 w 273176"/>
                  <a:gd name="connsiteY363" fmla="*/ 672560 h 926496"/>
                  <a:gd name="connsiteX364" fmla="*/ 189452 w 273176"/>
                  <a:gd name="connsiteY364" fmla="*/ 670751 h 926496"/>
                  <a:gd name="connsiteX365" fmla="*/ 189833 w 273176"/>
                  <a:gd name="connsiteY365" fmla="*/ 669512 h 926496"/>
                  <a:gd name="connsiteX366" fmla="*/ 190215 w 273176"/>
                  <a:gd name="connsiteY366" fmla="*/ 668274 h 926496"/>
                  <a:gd name="connsiteX367" fmla="*/ 190595 w 273176"/>
                  <a:gd name="connsiteY367" fmla="*/ 667131 h 926496"/>
                  <a:gd name="connsiteX368" fmla="*/ 190881 w 273176"/>
                  <a:gd name="connsiteY368" fmla="*/ 666274 h 926496"/>
                  <a:gd name="connsiteX369" fmla="*/ 191262 w 273176"/>
                  <a:gd name="connsiteY369" fmla="*/ 664940 h 926496"/>
                  <a:gd name="connsiteX370" fmla="*/ 191643 w 273176"/>
                  <a:gd name="connsiteY370" fmla="*/ 663797 h 926496"/>
                  <a:gd name="connsiteX371" fmla="*/ 192214 w 273176"/>
                  <a:gd name="connsiteY371" fmla="*/ 662083 h 926496"/>
                  <a:gd name="connsiteX372" fmla="*/ 192596 w 273176"/>
                  <a:gd name="connsiteY372" fmla="*/ 660845 h 926496"/>
                  <a:gd name="connsiteX373" fmla="*/ 193072 w 273176"/>
                  <a:gd name="connsiteY373" fmla="*/ 659511 h 926496"/>
                  <a:gd name="connsiteX374" fmla="*/ 193453 w 273176"/>
                  <a:gd name="connsiteY374" fmla="*/ 658463 h 926496"/>
                  <a:gd name="connsiteX375" fmla="*/ 193834 w 273176"/>
                  <a:gd name="connsiteY375" fmla="*/ 657415 h 926496"/>
                  <a:gd name="connsiteX376" fmla="*/ 194501 w 273176"/>
                  <a:gd name="connsiteY376" fmla="*/ 655606 h 926496"/>
                  <a:gd name="connsiteX377" fmla="*/ 195168 w 273176"/>
                  <a:gd name="connsiteY377" fmla="*/ 653796 h 926496"/>
                  <a:gd name="connsiteX378" fmla="*/ 195644 w 273176"/>
                  <a:gd name="connsiteY378" fmla="*/ 652367 h 926496"/>
                  <a:gd name="connsiteX379" fmla="*/ 196025 w 273176"/>
                  <a:gd name="connsiteY379" fmla="*/ 651320 h 926496"/>
                  <a:gd name="connsiteX380" fmla="*/ 196311 w 273176"/>
                  <a:gd name="connsiteY380" fmla="*/ 650653 h 926496"/>
                  <a:gd name="connsiteX381" fmla="*/ 196501 w 273176"/>
                  <a:gd name="connsiteY381" fmla="*/ 650081 h 926496"/>
                  <a:gd name="connsiteX382" fmla="*/ 196882 w 273176"/>
                  <a:gd name="connsiteY382" fmla="*/ 649224 h 926496"/>
                  <a:gd name="connsiteX383" fmla="*/ 197549 w 273176"/>
                  <a:gd name="connsiteY383" fmla="*/ 647795 h 926496"/>
                  <a:gd name="connsiteX384" fmla="*/ 198406 w 273176"/>
                  <a:gd name="connsiteY384" fmla="*/ 646271 h 926496"/>
                  <a:gd name="connsiteX385" fmla="*/ 198977 w 273176"/>
                  <a:gd name="connsiteY385" fmla="*/ 645319 h 926496"/>
                  <a:gd name="connsiteX386" fmla="*/ 199549 w 273176"/>
                  <a:gd name="connsiteY386" fmla="*/ 644557 h 926496"/>
                  <a:gd name="connsiteX387" fmla="*/ 200502 w 273176"/>
                  <a:gd name="connsiteY387" fmla="*/ 643319 h 926496"/>
                  <a:gd name="connsiteX388" fmla="*/ 201359 w 273176"/>
                  <a:gd name="connsiteY388" fmla="*/ 642461 h 926496"/>
                  <a:gd name="connsiteX389" fmla="*/ 201930 w 273176"/>
                  <a:gd name="connsiteY389" fmla="*/ 641890 h 926496"/>
                  <a:gd name="connsiteX390" fmla="*/ 202597 w 273176"/>
                  <a:gd name="connsiteY390" fmla="*/ 641223 h 926496"/>
                  <a:gd name="connsiteX391" fmla="*/ 202978 w 273176"/>
                  <a:gd name="connsiteY391" fmla="*/ 640842 h 926496"/>
                  <a:gd name="connsiteX392" fmla="*/ 203359 w 273176"/>
                  <a:gd name="connsiteY392" fmla="*/ 640556 h 926496"/>
                  <a:gd name="connsiteX393" fmla="*/ 203645 w 273176"/>
                  <a:gd name="connsiteY393" fmla="*/ 639794 h 926496"/>
                  <a:gd name="connsiteX394" fmla="*/ 204026 w 273176"/>
                  <a:gd name="connsiteY394" fmla="*/ 638842 h 926496"/>
                  <a:gd name="connsiteX395" fmla="*/ 204597 w 273176"/>
                  <a:gd name="connsiteY395" fmla="*/ 637699 h 926496"/>
                  <a:gd name="connsiteX396" fmla="*/ 204978 w 273176"/>
                  <a:gd name="connsiteY396" fmla="*/ 636937 h 926496"/>
                  <a:gd name="connsiteX397" fmla="*/ 205740 w 273176"/>
                  <a:gd name="connsiteY397" fmla="*/ 635794 h 926496"/>
                  <a:gd name="connsiteX398" fmla="*/ 206407 w 273176"/>
                  <a:gd name="connsiteY398" fmla="*/ 634936 h 926496"/>
                  <a:gd name="connsiteX399" fmla="*/ 206788 w 273176"/>
                  <a:gd name="connsiteY399" fmla="*/ 634460 h 926496"/>
                  <a:gd name="connsiteX400" fmla="*/ 207645 w 273176"/>
                  <a:gd name="connsiteY400" fmla="*/ 632555 h 926496"/>
                  <a:gd name="connsiteX401" fmla="*/ 208598 w 273176"/>
                  <a:gd name="connsiteY401" fmla="*/ 630555 h 926496"/>
                  <a:gd name="connsiteX402" fmla="*/ 209074 w 273176"/>
                  <a:gd name="connsiteY402" fmla="*/ 629603 h 926496"/>
                  <a:gd name="connsiteX403" fmla="*/ 209550 w 273176"/>
                  <a:gd name="connsiteY403" fmla="*/ 628460 h 926496"/>
                  <a:gd name="connsiteX404" fmla="*/ 210027 w 273176"/>
                  <a:gd name="connsiteY404" fmla="*/ 627412 h 926496"/>
                  <a:gd name="connsiteX405" fmla="*/ 210408 w 273176"/>
                  <a:gd name="connsiteY405" fmla="*/ 626555 h 926496"/>
                  <a:gd name="connsiteX406" fmla="*/ 210979 w 273176"/>
                  <a:gd name="connsiteY406" fmla="*/ 625221 h 926496"/>
                  <a:gd name="connsiteX407" fmla="*/ 211550 w 273176"/>
                  <a:gd name="connsiteY407" fmla="*/ 623983 h 926496"/>
                  <a:gd name="connsiteX408" fmla="*/ 212027 w 273176"/>
                  <a:gd name="connsiteY408" fmla="*/ 622935 h 926496"/>
                  <a:gd name="connsiteX409" fmla="*/ 212693 w 273176"/>
                  <a:gd name="connsiteY409" fmla="*/ 621411 h 926496"/>
                  <a:gd name="connsiteX410" fmla="*/ 213170 w 273176"/>
                  <a:gd name="connsiteY410" fmla="*/ 620363 h 926496"/>
                  <a:gd name="connsiteX411" fmla="*/ 213551 w 273176"/>
                  <a:gd name="connsiteY411" fmla="*/ 619506 h 926496"/>
                  <a:gd name="connsiteX412" fmla="*/ 213932 w 273176"/>
                  <a:gd name="connsiteY412" fmla="*/ 618553 h 926496"/>
                  <a:gd name="connsiteX413" fmla="*/ 214408 w 273176"/>
                  <a:gd name="connsiteY413" fmla="*/ 617411 h 926496"/>
                  <a:gd name="connsiteX414" fmla="*/ 214884 w 273176"/>
                  <a:gd name="connsiteY414" fmla="*/ 616363 h 926496"/>
                  <a:gd name="connsiteX415" fmla="*/ 215265 w 273176"/>
                  <a:gd name="connsiteY415" fmla="*/ 615601 h 926496"/>
                  <a:gd name="connsiteX416" fmla="*/ 215741 w 273176"/>
                  <a:gd name="connsiteY416" fmla="*/ 614458 h 926496"/>
                  <a:gd name="connsiteX417" fmla="*/ 216122 w 273176"/>
                  <a:gd name="connsiteY417" fmla="*/ 613505 h 926496"/>
                  <a:gd name="connsiteX418" fmla="*/ 216504 w 273176"/>
                  <a:gd name="connsiteY418" fmla="*/ 612648 h 926496"/>
                  <a:gd name="connsiteX419" fmla="*/ 216789 w 273176"/>
                  <a:gd name="connsiteY419" fmla="*/ 611791 h 926496"/>
                  <a:gd name="connsiteX420" fmla="*/ 217265 w 273176"/>
                  <a:gd name="connsiteY420" fmla="*/ 610648 h 926496"/>
                  <a:gd name="connsiteX421" fmla="*/ 217647 w 273176"/>
                  <a:gd name="connsiteY421" fmla="*/ 609695 h 926496"/>
                  <a:gd name="connsiteX422" fmla="*/ 218027 w 273176"/>
                  <a:gd name="connsiteY422" fmla="*/ 608648 h 926496"/>
                  <a:gd name="connsiteX423" fmla="*/ 218313 w 273176"/>
                  <a:gd name="connsiteY423" fmla="*/ 607790 h 926496"/>
                  <a:gd name="connsiteX424" fmla="*/ 218408 w 273176"/>
                  <a:gd name="connsiteY424" fmla="*/ 607409 h 926496"/>
                  <a:gd name="connsiteX425" fmla="*/ 218504 w 273176"/>
                  <a:gd name="connsiteY425" fmla="*/ 607314 h 926496"/>
                  <a:gd name="connsiteX426" fmla="*/ 218694 w 273176"/>
                  <a:gd name="connsiteY426" fmla="*/ 606743 h 926496"/>
                  <a:gd name="connsiteX427" fmla="*/ 218885 w 273176"/>
                  <a:gd name="connsiteY427" fmla="*/ 606171 h 926496"/>
                  <a:gd name="connsiteX428" fmla="*/ 219170 w 273176"/>
                  <a:gd name="connsiteY428" fmla="*/ 605409 h 926496"/>
                  <a:gd name="connsiteX429" fmla="*/ 219361 w 273176"/>
                  <a:gd name="connsiteY429" fmla="*/ 604838 h 926496"/>
                  <a:gd name="connsiteX430" fmla="*/ 219552 w 273176"/>
                  <a:gd name="connsiteY430" fmla="*/ 604171 h 926496"/>
                  <a:gd name="connsiteX431" fmla="*/ 219837 w 273176"/>
                  <a:gd name="connsiteY431" fmla="*/ 603314 h 926496"/>
                  <a:gd name="connsiteX432" fmla="*/ 220028 w 273176"/>
                  <a:gd name="connsiteY432" fmla="*/ 602647 h 926496"/>
                  <a:gd name="connsiteX433" fmla="*/ 220218 w 273176"/>
                  <a:gd name="connsiteY433" fmla="*/ 601980 h 926496"/>
                  <a:gd name="connsiteX434" fmla="*/ 220409 w 273176"/>
                  <a:gd name="connsiteY434" fmla="*/ 601409 h 926496"/>
                  <a:gd name="connsiteX435" fmla="*/ 220504 w 273176"/>
                  <a:gd name="connsiteY435" fmla="*/ 601028 h 926496"/>
                  <a:gd name="connsiteX436" fmla="*/ 220504 w 273176"/>
                  <a:gd name="connsiteY436" fmla="*/ 600932 h 926496"/>
                  <a:gd name="connsiteX437" fmla="*/ 220599 w 273176"/>
                  <a:gd name="connsiteY437" fmla="*/ 600551 h 926496"/>
                  <a:gd name="connsiteX438" fmla="*/ 220789 w 273176"/>
                  <a:gd name="connsiteY438" fmla="*/ 599980 h 926496"/>
                  <a:gd name="connsiteX439" fmla="*/ 220980 w 273176"/>
                  <a:gd name="connsiteY439" fmla="*/ 599408 h 926496"/>
                  <a:gd name="connsiteX440" fmla="*/ 221171 w 273176"/>
                  <a:gd name="connsiteY440" fmla="*/ 598646 h 926496"/>
                  <a:gd name="connsiteX441" fmla="*/ 221266 w 273176"/>
                  <a:gd name="connsiteY441" fmla="*/ 598170 h 926496"/>
                  <a:gd name="connsiteX442" fmla="*/ 221456 w 273176"/>
                  <a:gd name="connsiteY442" fmla="*/ 597313 h 926496"/>
                  <a:gd name="connsiteX443" fmla="*/ 221647 w 273176"/>
                  <a:gd name="connsiteY443" fmla="*/ 596551 h 926496"/>
                  <a:gd name="connsiteX444" fmla="*/ 221933 w 273176"/>
                  <a:gd name="connsiteY444" fmla="*/ 595503 h 926496"/>
                  <a:gd name="connsiteX445" fmla="*/ 222123 w 273176"/>
                  <a:gd name="connsiteY445" fmla="*/ 594455 h 926496"/>
                  <a:gd name="connsiteX446" fmla="*/ 222314 w 273176"/>
                  <a:gd name="connsiteY446" fmla="*/ 593503 h 926496"/>
                  <a:gd name="connsiteX447" fmla="*/ 222504 w 273176"/>
                  <a:gd name="connsiteY447" fmla="*/ 592741 h 926496"/>
                  <a:gd name="connsiteX448" fmla="*/ 222695 w 273176"/>
                  <a:gd name="connsiteY448" fmla="*/ 591884 h 926496"/>
                  <a:gd name="connsiteX449" fmla="*/ 222885 w 273176"/>
                  <a:gd name="connsiteY449" fmla="*/ 591122 h 926496"/>
                  <a:gd name="connsiteX450" fmla="*/ 223076 w 273176"/>
                  <a:gd name="connsiteY450" fmla="*/ 590455 h 926496"/>
                  <a:gd name="connsiteX451" fmla="*/ 223266 w 273176"/>
                  <a:gd name="connsiteY451" fmla="*/ 589407 h 926496"/>
                  <a:gd name="connsiteX452" fmla="*/ 223457 w 273176"/>
                  <a:gd name="connsiteY452" fmla="*/ 588264 h 926496"/>
                  <a:gd name="connsiteX453" fmla="*/ 223552 w 273176"/>
                  <a:gd name="connsiteY453" fmla="*/ 587597 h 926496"/>
                  <a:gd name="connsiteX454" fmla="*/ 223647 w 273176"/>
                  <a:gd name="connsiteY454" fmla="*/ 586835 h 926496"/>
                  <a:gd name="connsiteX455" fmla="*/ 223838 w 273176"/>
                  <a:gd name="connsiteY455" fmla="*/ 585883 h 926496"/>
                  <a:gd name="connsiteX456" fmla="*/ 223933 w 273176"/>
                  <a:gd name="connsiteY456" fmla="*/ 585216 h 926496"/>
                  <a:gd name="connsiteX457" fmla="*/ 224028 w 273176"/>
                  <a:gd name="connsiteY457" fmla="*/ 584454 h 926496"/>
                  <a:gd name="connsiteX458" fmla="*/ 224124 w 273176"/>
                  <a:gd name="connsiteY458" fmla="*/ 583692 h 926496"/>
                  <a:gd name="connsiteX459" fmla="*/ 224219 w 273176"/>
                  <a:gd name="connsiteY459" fmla="*/ 582835 h 926496"/>
                  <a:gd name="connsiteX460" fmla="*/ 224409 w 273176"/>
                  <a:gd name="connsiteY460" fmla="*/ 581978 h 926496"/>
                  <a:gd name="connsiteX461" fmla="*/ 224504 w 273176"/>
                  <a:gd name="connsiteY461" fmla="*/ 581215 h 926496"/>
                  <a:gd name="connsiteX462" fmla="*/ 224695 w 273176"/>
                  <a:gd name="connsiteY462" fmla="*/ 580263 h 926496"/>
                  <a:gd name="connsiteX463" fmla="*/ 224790 w 273176"/>
                  <a:gd name="connsiteY463" fmla="*/ 579596 h 926496"/>
                  <a:gd name="connsiteX464" fmla="*/ 224980 w 273176"/>
                  <a:gd name="connsiteY464" fmla="*/ 578644 h 926496"/>
                  <a:gd name="connsiteX465" fmla="*/ 225171 w 273176"/>
                  <a:gd name="connsiteY465" fmla="*/ 577596 h 926496"/>
                  <a:gd name="connsiteX466" fmla="*/ 225266 w 273176"/>
                  <a:gd name="connsiteY466" fmla="*/ 576929 h 926496"/>
                  <a:gd name="connsiteX467" fmla="*/ 225362 w 273176"/>
                  <a:gd name="connsiteY467" fmla="*/ 576358 h 926496"/>
                  <a:gd name="connsiteX468" fmla="*/ 225552 w 273176"/>
                  <a:gd name="connsiteY468" fmla="*/ 575310 h 926496"/>
                  <a:gd name="connsiteX469" fmla="*/ 225743 w 273176"/>
                  <a:gd name="connsiteY469" fmla="*/ 574357 h 926496"/>
                  <a:gd name="connsiteX470" fmla="*/ 225743 w 273176"/>
                  <a:gd name="connsiteY470" fmla="*/ 574262 h 926496"/>
                  <a:gd name="connsiteX471" fmla="*/ 225743 w 273176"/>
                  <a:gd name="connsiteY471" fmla="*/ 574072 h 926496"/>
                  <a:gd name="connsiteX472" fmla="*/ 225838 w 273176"/>
                  <a:gd name="connsiteY472" fmla="*/ 573595 h 926496"/>
                  <a:gd name="connsiteX473" fmla="*/ 225933 w 273176"/>
                  <a:gd name="connsiteY473" fmla="*/ 573119 h 926496"/>
                  <a:gd name="connsiteX474" fmla="*/ 226029 w 273176"/>
                  <a:gd name="connsiteY474" fmla="*/ 572548 h 926496"/>
                  <a:gd name="connsiteX475" fmla="*/ 226219 w 273176"/>
                  <a:gd name="connsiteY475" fmla="*/ 571786 h 926496"/>
                  <a:gd name="connsiteX476" fmla="*/ 226409 w 273176"/>
                  <a:gd name="connsiteY476" fmla="*/ 570833 h 926496"/>
                  <a:gd name="connsiteX477" fmla="*/ 226600 w 273176"/>
                  <a:gd name="connsiteY477" fmla="*/ 569976 h 926496"/>
                  <a:gd name="connsiteX478" fmla="*/ 226695 w 273176"/>
                  <a:gd name="connsiteY478" fmla="*/ 569214 h 926496"/>
                  <a:gd name="connsiteX479" fmla="*/ 226790 w 273176"/>
                  <a:gd name="connsiteY479" fmla="*/ 568643 h 926496"/>
                  <a:gd name="connsiteX480" fmla="*/ 226790 w 273176"/>
                  <a:gd name="connsiteY480" fmla="*/ 568547 h 926496"/>
                  <a:gd name="connsiteX481" fmla="*/ 226981 w 273176"/>
                  <a:gd name="connsiteY481" fmla="*/ 567785 h 926496"/>
                  <a:gd name="connsiteX482" fmla="*/ 227267 w 273176"/>
                  <a:gd name="connsiteY482" fmla="*/ 566357 h 926496"/>
                  <a:gd name="connsiteX483" fmla="*/ 227457 w 273176"/>
                  <a:gd name="connsiteY483" fmla="*/ 565309 h 926496"/>
                  <a:gd name="connsiteX484" fmla="*/ 227648 w 273176"/>
                  <a:gd name="connsiteY484" fmla="*/ 564261 h 926496"/>
                  <a:gd name="connsiteX485" fmla="*/ 227933 w 273176"/>
                  <a:gd name="connsiteY485" fmla="*/ 563118 h 926496"/>
                  <a:gd name="connsiteX486" fmla="*/ 228124 w 273176"/>
                  <a:gd name="connsiteY486" fmla="*/ 562261 h 926496"/>
                  <a:gd name="connsiteX487" fmla="*/ 228315 w 273176"/>
                  <a:gd name="connsiteY487" fmla="*/ 561308 h 926496"/>
                  <a:gd name="connsiteX488" fmla="*/ 228410 w 273176"/>
                  <a:gd name="connsiteY488" fmla="*/ 560927 h 926496"/>
                  <a:gd name="connsiteX489" fmla="*/ 228410 w 273176"/>
                  <a:gd name="connsiteY489" fmla="*/ 560832 h 926496"/>
                  <a:gd name="connsiteX490" fmla="*/ 228505 w 273176"/>
                  <a:gd name="connsiteY490" fmla="*/ 560451 h 926496"/>
                  <a:gd name="connsiteX491" fmla="*/ 228600 w 273176"/>
                  <a:gd name="connsiteY491" fmla="*/ 559880 h 926496"/>
                  <a:gd name="connsiteX492" fmla="*/ 228791 w 273176"/>
                  <a:gd name="connsiteY492" fmla="*/ 559022 h 926496"/>
                  <a:gd name="connsiteX493" fmla="*/ 229077 w 273176"/>
                  <a:gd name="connsiteY493" fmla="*/ 557974 h 926496"/>
                  <a:gd name="connsiteX494" fmla="*/ 229362 w 273176"/>
                  <a:gd name="connsiteY494" fmla="*/ 556927 h 926496"/>
                  <a:gd name="connsiteX495" fmla="*/ 229458 w 273176"/>
                  <a:gd name="connsiteY495" fmla="*/ 556451 h 926496"/>
                  <a:gd name="connsiteX496" fmla="*/ 229553 w 273176"/>
                  <a:gd name="connsiteY496" fmla="*/ 556165 h 926496"/>
                  <a:gd name="connsiteX497" fmla="*/ 229743 w 273176"/>
                  <a:gd name="connsiteY497" fmla="*/ 555403 h 926496"/>
                  <a:gd name="connsiteX498" fmla="*/ 230029 w 273176"/>
                  <a:gd name="connsiteY498" fmla="*/ 554260 h 926496"/>
                  <a:gd name="connsiteX499" fmla="*/ 230220 w 273176"/>
                  <a:gd name="connsiteY499" fmla="*/ 553593 h 926496"/>
                  <a:gd name="connsiteX500" fmla="*/ 230410 w 273176"/>
                  <a:gd name="connsiteY500" fmla="*/ 552831 h 926496"/>
                  <a:gd name="connsiteX501" fmla="*/ 230696 w 273176"/>
                  <a:gd name="connsiteY501" fmla="*/ 551783 h 926496"/>
                  <a:gd name="connsiteX502" fmla="*/ 230981 w 273176"/>
                  <a:gd name="connsiteY502" fmla="*/ 550926 h 926496"/>
                  <a:gd name="connsiteX503" fmla="*/ 231077 w 273176"/>
                  <a:gd name="connsiteY503" fmla="*/ 550450 h 926496"/>
                  <a:gd name="connsiteX504" fmla="*/ 231172 w 273176"/>
                  <a:gd name="connsiteY504" fmla="*/ 550164 h 926496"/>
                  <a:gd name="connsiteX505" fmla="*/ 231267 w 273176"/>
                  <a:gd name="connsiteY505" fmla="*/ 549688 h 926496"/>
                  <a:gd name="connsiteX506" fmla="*/ 231553 w 273176"/>
                  <a:gd name="connsiteY506" fmla="*/ 548831 h 926496"/>
                  <a:gd name="connsiteX507" fmla="*/ 231934 w 273176"/>
                  <a:gd name="connsiteY507" fmla="*/ 547688 h 926496"/>
                  <a:gd name="connsiteX508" fmla="*/ 232220 w 273176"/>
                  <a:gd name="connsiteY508" fmla="*/ 546830 h 926496"/>
                  <a:gd name="connsiteX509" fmla="*/ 232315 w 273176"/>
                  <a:gd name="connsiteY509" fmla="*/ 546545 h 926496"/>
                  <a:gd name="connsiteX510" fmla="*/ 232410 w 273176"/>
                  <a:gd name="connsiteY510" fmla="*/ 546354 h 926496"/>
                  <a:gd name="connsiteX511" fmla="*/ 232601 w 273176"/>
                  <a:gd name="connsiteY511" fmla="*/ 545878 h 926496"/>
                  <a:gd name="connsiteX512" fmla="*/ 232791 w 273176"/>
                  <a:gd name="connsiteY512" fmla="*/ 545306 h 926496"/>
                  <a:gd name="connsiteX513" fmla="*/ 233077 w 273176"/>
                  <a:gd name="connsiteY513" fmla="*/ 544449 h 926496"/>
                  <a:gd name="connsiteX514" fmla="*/ 233363 w 273176"/>
                  <a:gd name="connsiteY514" fmla="*/ 543687 h 926496"/>
                  <a:gd name="connsiteX515" fmla="*/ 233649 w 273176"/>
                  <a:gd name="connsiteY515" fmla="*/ 542735 h 926496"/>
                  <a:gd name="connsiteX516" fmla="*/ 233934 w 273176"/>
                  <a:gd name="connsiteY516" fmla="*/ 541877 h 926496"/>
                  <a:gd name="connsiteX517" fmla="*/ 234029 w 273176"/>
                  <a:gd name="connsiteY517" fmla="*/ 541687 h 926496"/>
                  <a:gd name="connsiteX518" fmla="*/ 234125 w 273176"/>
                  <a:gd name="connsiteY518" fmla="*/ 541496 h 926496"/>
                  <a:gd name="connsiteX519" fmla="*/ 234411 w 273176"/>
                  <a:gd name="connsiteY519" fmla="*/ 540734 h 926496"/>
                  <a:gd name="connsiteX520" fmla="*/ 234696 w 273176"/>
                  <a:gd name="connsiteY520" fmla="*/ 540068 h 926496"/>
                  <a:gd name="connsiteX521" fmla="*/ 234887 w 273176"/>
                  <a:gd name="connsiteY521" fmla="*/ 539496 h 926496"/>
                  <a:gd name="connsiteX522" fmla="*/ 235077 w 273176"/>
                  <a:gd name="connsiteY522" fmla="*/ 539115 h 926496"/>
                  <a:gd name="connsiteX523" fmla="*/ 235077 w 273176"/>
                  <a:gd name="connsiteY523" fmla="*/ 539115 h 926496"/>
                  <a:gd name="connsiteX524" fmla="*/ 235268 w 273176"/>
                  <a:gd name="connsiteY524" fmla="*/ 538544 h 926496"/>
                  <a:gd name="connsiteX525" fmla="*/ 235554 w 273176"/>
                  <a:gd name="connsiteY525" fmla="*/ 537877 h 926496"/>
                  <a:gd name="connsiteX526" fmla="*/ 235839 w 273176"/>
                  <a:gd name="connsiteY526" fmla="*/ 537115 h 926496"/>
                  <a:gd name="connsiteX527" fmla="*/ 236125 w 273176"/>
                  <a:gd name="connsiteY527" fmla="*/ 536543 h 926496"/>
                  <a:gd name="connsiteX528" fmla="*/ 237363 w 273176"/>
                  <a:gd name="connsiteY528" fmla="*/ 533686 h 926496"/>
                  <a:gd name="connsiteX529" fmla="*/ 237935 w 273176"/>
                  <a:gd name="connsiteY529" fmla="*/ 532448 h 926496"/>
                  <a:gd name="connsiteX530" fmla="*/ 238125 w 273176"/>
                  <a:gd name="connsiteY530" fmla="*/ 531971 h 926496"/>
                  <a:gd name="connsiteX531" fmla="*/ 238316 w 273176"/>
                  <a:gd name="connsiteY531" fmla="*/ 531495 h 926496"/>
                  <a:gd name="connsiteX532" fmla="*/ 238506 w 273176"/>
                  <a:gd name="connsiteY532" fmla="*/ 531114 h 926496"/>
                  <a:gd name="connsiteX533" fmla="*/ 238696 w 273176"/>
                  <a:gd name="connsiteY533" fmla="*/ 530733 h 926496"/>
                  <a:gd name="connsiteX534" fmla="*/ 238696 w 273176"/>
                  <a:gd name="connsiteY534" fmla="*/ 530733 h 926496"/>
                  <a:gd name="connsiteX535" fmla="*/ 238792 w 273176"/>
                  <a:gd name="connsiteY535" fmla="*/ 530638 h 926496"/>
                  <a:gd name="connsiteX536" fmla="*/ 240316 w 273176"/>
                  <a:gd name="connsiteY536" fmla="*/ 527495 h 926496"/>
                  <a:gd name="connsiteX537" fmla="*/ 240792 w 273176"/>
                  <a:gd name="connsiteY537" fmla="*/ 525875 h 926496"/>
                  <a:gd name="connsiteX538" fmla="*/ 245079 w 273176"/>
                  <a:gd name="connsiteY538" fmla="*/ 501491 h 926496"/>
                  <a:gd name="connsiteX539" fmla="*/ 249079 w 273176"/>
                  <a:gd name="connsiteY539" fmla="*/ 485394 h 926496"/>
                  <a:gd name="connsiteX540" fmla="*/ 254318 w 273176"/>
                  <a:gd name="connsiteY540" fmla="*/ 474440 h 926496"/>
                  <a:gd name="connsiteX541" fmla="*/ 255651 w 273176"/>
                  <a:gd name="connsiteY541" fmla="*/ 468249 h 926496"/>
                  <a:gd name="connsiteX542" fmla="*/ 254889 w 273176"/>
                  <a:gd name="connsiteY542" fmla="*/ 460343 h 926496"/>
                  <a:gd name="connsiteX543" fmla="*/ 259652 w 273176"/>
                  <a:gd name="connsiteY543" fmla="*/ 443389 h 926496"/>
                  <a:gd name="connsiteX544" fmla="*/ 263080 w 273176"/>
                  <a:gd name="connsiteY544" fmla="*/ 425768 h 926496"/>
                  <a:gd name="connsiteX545" fmla="*/ 263747 w 273176"/>
                  <a:gd name="connsiteY545" fmla="*/ 416528 h 926496"/>
                  <a:gd name="connsiteX546" fmla="*/ 267653 w 273176"/>
                  <a:gd name="connsiteY546" fmla="*/ 394049 h 926496"/>
                  <a:gd name="connsiteX547" fmla="*/ 269558 w 273176"/>
                  <a:gd name="connsiteY547" fmla="*/ 387001 h 926496"/>
                  <a:gd name="connsiteX548" fmla="*/ 270320 w 273176"/>
                  <a:gd name="connsiteY548" fmla="*/ 361283 h 926496"/>
                  <a:gd name="connsiteX549" fmla="*/ 272987 w 273176"/>
                  <a:gd name="connsiteY549" fmla="*/ 338328 h 926496"/>
                  <a:gd name="connsiteX550" fmla="*/ 270129 w 273176"/>
                  <a:gd name="connsiteY550" fmla="*/ 320707 h 926496"/>
                  <a:gd name="connsiteX551" fmla="*/ 273177 w 273176"/>
                  <a:gd name="connsiteY551" fmla="*/ 294132 h 926496"/>
                  <a:gd name="connsiteX552" fmla="*/ 124778 w 273176"/>
                  <a:gd name="connsiteY552" fmla="*/ 100489 h 926496"/>
                  <a:gd name="connsiteX553" fmla="*/ 121730 w 273176"/>
                  <a:gd name="connsiteY553" fmla="*/ 95917 h 926496"/>
                  <a:gd name="connsiteX554" fmla="*/ 113443 w 273176"/>
                  <a:gd name="connsiteY554" fmla="*/ 81725 h 926496"/>
                  <a:gd name="connsiteX555" fmla="*/ 117634 w 273176"/>
                  <a:gd name="connsiteY555" fmla="*/ 77248 h 926496"/>
                  <a:gd name="connsiteX556" fmla="*/ 128493 w 273176"/>
                  <a:gd name="connsiteY556" fmla="*/ 88583 h 926496"/>
                  <a:gd name="connsiteX557" fmla="*/ 129636 w 273176"/>
                  <a:gd name="connsiteY557" fmla="*/ 98108 h 926496"/>
                  <a:gd name="connsiteX558" fmla="*/ 127445 w 273176"/>
                  <a:gd name="connsiteY558" fmla="*/ 101156 h 926496"/>
                  <a:gd name="connsiteX559" fmla="*/ 124778 w 273176"/>
                  <a:gd name="connsiteY559" fmla="*/ 100489 h 926496"/>
                  <a:gd name="connsiteX560" fmla="*/ 132874 w 273176"/>
                  <a:gd name="connsiteY560" fmla="*/ 127159 h 926496"/>
                  <a:gd name="connsiteX561" fmla="*/ 128111 w 273176"/>
                  <a:gd name="connsiteY561" fmla="*/ 122015 h 926496"/>
                  <a:gd name="connsiteX562" fmla="*/ 132302 w 273176"/>
                  <a:gd name="connsiteY562" fmla="*/ 119729 h 926496"/>
                  <a:gd name="connsiteX563" fmla="*/ 138303 w 273176"/>
                  <a:gd name="connsiteY563" fmla="*/ 123825 h 926496"/>
                  <a:gd name="connsiteX564" fmla="*/ 132874 w 273176"/>
                  <a:gd name="connsiteY564" fmla="*/ 127159 h 926496"/>
                  <a:gd name="connsiteX565" fmla="*/ 157449 w 273176"/>
                  <a:gd name="connsiteY565" fmla="*/ 227552 h 926496"/>
                  <a:gd name="connsiteX566" fmla="*/ 152591 w 273176"/>
                  <a:gd name="connsiteY566" fmla="*/ 222694 h 926496"/>
                  <a:gd name="connsiteX567" fmla="*/ 151733 w 273176"/>
                  <a:gd name="connsiteY567" fmla="*/ 214884 h 926496"/>
                  <a:gd name="connsiteX568" fmla="*/ 153734 w 273176"/>
                  <a:gd name="connsiteY568" fmla="*/ 213265 h 926496"/>
                  <a:gd name="connsiteX569" fmla="*/ 157353 w 273176"/>
                  <a:gd name="connsiteY569" fmla="*/ 214884 h 926496"/>
                  <a:gd name="connsiteX570" fmla="*/ 157449 w 273176"/>
                  <a:gd name="connsiteY570" fmla="*/ 227552 h 926496"/>
                  <a:gd name="connsiteX571" fmla="*/ 110680 w 273176"/>
                  <a:gd name="connsiteY571" fmla="*/ 767429 h 926496"/>
                  <a:gd name="connsiteX572" fmla="*/ 108776 w 273176"/>
                  <a:gd name="connsiteY572" fmla="*/ 764286 h 926496"/>
                  <a:gd name="connsiteX573" fmla="*/ 121825 w 273176"/>
                  <a:gd name="connsiteY573" fmla="*/ 733997 h 926496"/>
                  <a:gd name="connsiteX574" fmla="*/ 110680 w 273176"/>
                  <a:gd name="connsiteY574" fmla="*/ 767429 h 926496"/>
                  <a:gd name="connsiteX575" fmla="*/ 133255 w 273176"/>
                  <a:gd name="connsiteY575" fmla="*/ 725805 h 926496"/>
                  <a:gd name="connsiteX576" fmla="*/ 130683 w 273176"/>
                  <a:gd name="connsiteY576" fmla="*/ 717328 h 926496"/>
                  <a:gd name="connsiteX577" fmla="*/ 127254 w 273176"/>
                  <a:gd name="connsiteY577" fmla="*/ 715042 h 926496"/>
                  <a:gd name="connsiteX578" fmla="*/ 129540 w 273176"/>
                  <a:gd name="connsiteY578" fmla="*/ 710851 h 926496"/>
                  <a:gd name="connsiteX579" fmla="*/ 131540 w 273176"/>
                  <a:gd name="connsiteY579" fmla="*/ 711994 h 926496"/>
                  <a:gd name="connsiteX580" fmla="*/ 130588 w 273176"/>
                  <a:gd name="connsiteY580" fmla="*/ 717042 h 926496"/>
                  <a:gd name="connsiteX581" fmla="*/ 138113 w 273176"/>
                  <a:gd name="connsiteY581" fmla="*/ 714565 h 926496"/>
                  <a:gd name="connsiteX582" fmla="*/ 133255 w 273176"/>
                  <a:gd name="connsiteY582" fmla="*/ 725805 h 926496"/>
                  <a:gd name="connsiteX583" fmla="*/ 151924 w 273176"/>
                  <a:gd name="connsiteY583" fmla="*/ 678085 h 926496"/>
                  <a:gd name="connsiteX584" fmla="*/ 146590 w 273176"/>
                  <a:gd name="connsiteY584" fmla="*/ 691801 h 926496"/>
                  <a:gd name="connsiteX585" fmla="*/ 143352 w 273176"/>
                  <a:gd name="connsiteY585" fmla="*/ 689229 h 926496"/>
                  <a:gd name="connsiteX586" fmla="*/ 151257 w 273176"/>
                  <a:gd name="connsiteY586" fmla="*/ 677799 h 926496"/>
                  <a:gd name="connsiteX587" fmla="*/ 152115 w 273176"/>
                  <a:gd name="connsiteY587" fmla="*/ 676561 h 926496"/>
                  <a:gd name="connsiteX588" fmla="*/ 151924 w 273176"/>
                  <a:gd name="connsiteY588" fmla="*/ 678085 h 926496"/>
                  <a:gd name="connsiteX589" fmla="*/ 161354 w 273176"/>
                  <a:gd name="connsiteY589" fmla="*/ 353282 h 926496"/>
                  <a:gd name="connsiteX590" fmla="*/ 156591 w 273176"/>
                  <a:gd name="connsiteY590" fmla="*/ 355568 h 926496"/>
                  <a:gd name="connsiteX591" fmla="*/ 157449 w 273176"/>
                  <a:gd name="connsiteY591" fmla="*/ 316611 h 926496"/>
                  <a:gd name="connsiteX592" fmla="*/ 162020 w 273176"/>
                  <a:gd name="connsiteY592" fmla="*/ 318325 h 926496"/>
                  <a:gd name="connsiteX593" fmla="*/ 161354 w 273176"/>
                  <a:gd name="connsiteY593" fmla="*/ 353282 h 9264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</a:cxnLst>
                <a:rect l="l" t="t" r="r" b="b"/>
                <a:pathLst>
                  <a:path w="273176" h="926496">
                    <a:moveTo>
                      <a:pt x="273177" y="294132"/>
                    </a:moveTo>
                    <a:cubicBezTo>
                      <a:pt x="272320" y="289369"/>
                      <a:pt x="270701" y="284036"/>
                      <a:pt x="270415" y="278606"/>
                    </a:cubicBezTo>
                    <a:cubicBezTo>
                      <a:pt x="269843" y="270319"/>
                      <a:pt x="266795" y="263366"/>
                      <a:pt x="259938" y="257746"/>
                    </a:cubicBezTo>
                    <a:cubicBezTo>
                      <a:pt x="257746" y="256032"/>
                      <a:pt x="254699" y="254603"/>
                      <a:pt x="255747" y="251079"/>
                    </a:cubicBezTo>
                    <a:cubicBezTo>
                      <a:pt x="256223" y="250793"/>
                      <a:pt x="256604" y="250222"/>
                      <a:pt x="256985" y="250317"/>
                    </a:cubicBezTo>
                    <a:cubicBezTo>
                      <a:pt x="260890" y="250698"/>
                      <a:pt x="264700" y="251174"/>
                      <a:pt x="268510" y="251650"/>
                    </a:cubicBezTo>
                    <a:cubicBezTo>
                      <a:pt x="268891" y="251079"/>
                      <a:pt x="269272" y="250698"/>
                      <a:pt x="269272" y="250317"/>
                    </a:cubicBezTo>
                    <a:cubicBezTo>
                      <a:pt x="268129" y="236506"/>
                      <a:pt x="267653" y="222599"/>
                      <a:pt x="265557" y="208883"/>
                    </a:cubicBezTo>
                    <a:cubicBezTo>
                      <a:pt x="264414" y="201359"/>
                      <a:pt x="264414" y="193167"/>
                      <a:pt x="258223" y="186785"/>
                    </a:cubicBezTo>
                    <a:cubicBezTo>
                      <a:pt x="256604" y="185166"/>
                      <a:pt x="252508" y="161544"/>
                      <a:pt x="252699" y="158687"/>
                    </a:cubicBezTo>
                    <a:cubicBezTo>
                      <a:pt x="252699" y="158306"/>
                      <a:pt x="253175" y="157925"/>
                      <a:pt x="253555" y="157258"/>
                    </a:cubicBezTo>
                    <a:cubicBezTo>
                      <a:pt x="255175" y="157353"/>
                      <a:pt x="256985" y="157448"/>
                      <a:pt x="259556" y="157639"/>
                    </a:cubicBezTo>
                    <a:cubicBezTo>
                      <a:pt x="256699" y="143923"/>
                      <a:pt x="253937" y="130397"/>
                      <a:pt x="251079" y="116681"/>
                    </a:cubicBezTo>
                    <a:cubicBezTo>
                      <a:pt x="248984" y="116300"/>
                      <a:pt x="247079" y="115919"/>
                      <a:pt x="244602" y="115443"/>
                    </a:cubicBezTo>
                    <a:cubicBezTo>
                      <a:pt x="240888" y="104108"/>
                      <a:pt x="236982" y="92583"/>
                      <a:pt x="233553" y="80963"/>
                    </a:cubicBezTo>
                    <a:cubicBezTo>
                      <a:pt x="232791" y="78391"/>
                      <a:pt x="233649" y="75533"/>
                      <a:pt x="233744" y="72771"/>
                    </a:cubicBezTo>
                    <a:lnTo>
                      <a:pt x="234220" y="72962"/>
                    </a:lnTo>
                    <a:lnTo>
                      <a:pt x="234220" y="72962"/>
                    </a:lnTo>
                    <a:cubicBezTo>
                      <a:pt x="234220" y="72771"/>
                      <a:pt x="234220" y="72485"/>
                      <a:pt x="234220" y="72295"/>
                    </a:cubicBezTo>
                    <a:cubicBezTo>
                      <a:pt x="234125" y="72390"/>
                      <a:pt x="233934" y="72581"/>
                      <a:pt x="233839" y="72676"/>
                    </a:cubicBezTo>
                    <a:cubicBezTo>
                      <a:pt x="229553" y="69723"/>
                      <a:pt x="231553" y="65246"/>
                      <a:pt x="230600" y="61436"/>
                    </a:cubicBezTo>
                    <a:cubicBezTo>
                      <a:pt x="226029" y="58769"/>
                      <a:pt x="226029" y="53816"/>
                      <a:pt x="224124" y="49911"/>
                    </a:cubicBezTo>
                    <a:cubicBezTo>
                      <a:pt x="221742" y="44768"/>
                      <a:pt x="220218" y="39529"/>
                      <a:pt x="223171" y="34004"/>
                    </a:cubicBezTo>
                    <a:cubicBezTo>
                      <a:pt x="224600" y="31337"/>
                      <a:pt x="224314" y="28099"/>
                      <a:pt x="221456" y="26575"/>
                    </a:cubicBezTo>
                    <a:cubicBezTo>
                      <a:pt x="216122" y="23813"/>
                      <a:pt x="218504" y="16478"/>
                      <a:pt x="212027" y="14288"/>
                    </a:cubicBezTo>
                    <a:cubicBezTo>
                      <a:pt x="210598" y="13811"/>
                      <a:pt x="209645" y="10192"/>
                      <a:pt x="212313" y="8382"/>
                    </a:cubicBezTo>
                    <a:cubicBezTo>
                      <a:pt x="215170" y="6382"/>
                      <a:pt x="215455" y="3715"/>
                      <a:pt x="214122" y="1048"/>
                    </a:cubicBezTo>
                    <a:cubicBezTo>
                      <a:pt x="213932" y="667"/>
                      <a:pt x="213741" y="381"/>
                      <a:pt x="213551" y="0"/>
                    </a:cubicBezTo>
                    <a:cubicBezTo>
                      <a:pt x="213551" y="0"/>
                      <a:pt x="213551" y="0"/>
                      <a:pt x="213456" y="0"/>
                    </a:cubicBezTo>
                    <a:cubicBezTo>
                      <a:pt x="213170" y="95"/>
                      <a:pt x="212884" y="95"/>
                      <a:pt x="212598" y="191"/>
                    </a:cubicBezTo>
                    <a:cubicBezTo>
                      <a:pt x="212217" y="286"/>
                      <a:pt x="211836" y="381"/>
                      <a:pt x="211360" y="476"/>
                    </a:cubicBezTo>
                    <a:cubicBezTo>
                      <a:pt x="210884" y="571"/>
                      <a:pt x="210408" y="667"/>
                      <a:pt x="209931" y="762"/>
                    </a:cubicBezTo>
                    <a:cubicBezTo>
                      <a:pt x="209550" y="857"/>
                      <a:pt x="209074" y="952"/>
                      <a:pt x="208693" y="1048"/>
                    </a:cubicBezTo>
                    <a:cubicBezTo>
                      <a:pt x="208407" y="1238"/>
                      <a:pt x="208122" y="1429"/>
                      <a:pt x="207836" y="1619"/>
                    </a:cubicBezTo>
                    <a:cubicBezTo>
                      <a:pt x="207455" y="1905"/>
                      <a:pt x="206979" y="2096"/>
                      <a:pt x="206597" y="2286"/>
                    </a:cubicBezTo>
                    <a:cubicBezTo>
                      <a:pt x="205930" y="2572"/>
                      <a:pt x="205359" y="2953"/>
                      <a:pt x="204693" y="3239"/>
                    </a:cubicBezTo>
                    <a:cubicBezTo>
                      <a:pt x="204026" y="3524"/>
                      <a:pt x="203359" y="3810"/>
                      <a:pt x="202692" y="4096"/>
                    </a:cubicBezTo>
                    <a:cubicBezTo>
                      <a:pt x="202025" y="4381"/>
                      <a:pt x="201359" y="4572"/>
                      <a:pt x="200787" y="4858"/>
                    </a:cubicBezTo>
                    <a:cubicBezTo>
                      <a:pt x="200311" y="5048"/>
                      <a:pt x="199835" y="5239"/>
                      <a:pt x="199263" y="5429"/>
                    </a:cubicBezTo>
                    <a:cubicBezTo>
                      <a:pt x="198215" y="5810"/>
                      <a:pt x="197263" y="6096"/>
                      <a:pt x="196215" y="6382"/>
                    </a:cubicBezTo>
                    <a:cubicBezTo>
                      <a:pt x="195549" y="6572"/>
                      <a:pt x="194786" y="6763"/>
                      <a:pt x="194120" y="6953"/>
                    </a:cubicBezTo>
                    <a:cubicBezTo>
                      <a:pt x="192786" y="7334"/>
                      <a:pt x="191453" y="7620"/>
                      <a:pt x="190119" y="7906"/>
                    </a:cubicBezTo>
                    <a:cubicBezTo>
                      <a:pt x="189548" y="8001"/>
                      <a:pt x="188976" y="8192"/>
                      <a:pt x="188405" y="8287"/>
                    </a:cubicBezTo>
                    <a:cubicBezTo>
                      <a:pt x="187738" y="8477"/>
                      <a:pt x="187071" y="8573"/>
                      <a:pt x="186309" y="8668"/>
                    </a:cubicBezTo>
                    <a:cubicBezTo>
                      <a:pt x="184881" y="8954"/>
                      <a:pt x="183452" y="9239"/>
                      <a:pt x="182118" y="9430"/>
                    </a:cubicBezTo>
                    <a:cubicBezTo>
                      <a:pt x="180785" y="9620"/>
                      <a:pt x="179547" y="9906"/>
                      <a:pt x="178213" y="10096"/>
                    </a:cubicBezTo>
                    <a:cubicBezTo>
                      <a:pt x="177070" y="10287"/>
                      <a:pt x="175832" y="10477"/>
                      <a:pt x="174689" y="10668"/>
                    </a:cubicBezTo>
                    <a:cubicBezTo>
                      <a:pt x="172784" y="11049"/>
                      <a:pt x="170879" y="11335"/>
                      <a:pt x="169069" y="11716"/>
                    </a:cubicBezTo>
                    <a:cubicBezTo>
                      <a:pt x="168497" y="11811"/>
                      <a:pt x="168021" y="11906"/>
                      <a:pt x="167450" y="12097"/>
                    </a:cubicBezTo>
                    <a:cubicBezTo>
                      <a:pt x="166497" y="12287"/>
                      <a:pt x="165449" y="12478"/>
                      <a:pt x="164497" y="12764"/>
                    </a:cubicBezTo>
                    <a:cubicBezTo>
                      <a:pt x="163068" y="13049"/>
                      <a:pt x="161640" y="13335"/>
                      <a:pt x="160306" y="13621"/>
                    </a:cubicBezTo>
                    <a:cubicBezTo>
                      <a:pt x="158591" y="14002"/>
                      <a:pt x="156877" y="14288"/>
                      <a:pt x="155163" y="14573"/>
                    </a:cubicBezTo>
                    <a:cubicBezTo>
                      <a:pt x="154591" y="14669"/>
                      <a:pt x="153924" y="14764"/>
                      <a:pt x="153353" y="14859"/>
                    </a:cubicBezTo>
                    <a:cubicBezTo>
                      <a:pt x="151733" y="15240"/>
                      <a:pt x="150114" y="15621"/>
                      <a:pt x="148495" y="16002"/>
                    </a:cubicBezTo>
                    <a:cubicBezTo>
                      <a:pt x="147066" y="16288"/>
                      <a:pt x="145733" y="16573"/>
                      <a:pt x="144304" y="16764"/>
                    </a:cubicBezTo>
                    <a:cubicBezTo>
                      <a:pt x="143446" y="16954"/>
                      <a:pt x="142494" y="17050"/>
                      <a:pt x="141637" y="17145"/>
                    </a:cubicBezTo>
                    <a:cubicBezTo>
                      <a:pt x="140399" y="17335"/>
                      <a:pt x="139161" y="17431"/>
                      <a:pt x="137922" y="17621"/>
                    </a:cubicBezTo>
                    <a:cubicBezTo>
                      <a:pt x="136970" y="17717"/>
                      <a:pt x="136017" y="17812"/>
                      <a:pt x="135064" y="17907"/>
                    </a:cubicBezTo>
                    <a:cubicBezTo>
                      <a:pt x="134684" y="17907"/>
                      <a:pt x="134208" y="18002"/>
                      <a:pt x="133827" y="18002"/>
                    </a:cubicBezTo>
                    <a:cubicBezTo>
                      <a:pt x="133255" y="18002"/>
                      <a:pt x="132683" y="18098"/>
                      <a:pt x="132112" y="18098"/>
                    </a:cubicBezTo>
                    <a:cubicBezTo>
                      <a:pt x="131636" y="18098"/>
                      <a:pt x="131255" y="18098"/>
                      <a:pt x="130779" y="18193"/>
                    </a:cubicBezTo>
                    <a:cubicBezTo>
                      <a:pt x="130302" y="18193"/>
                      <a:pt x="129826" y="18193"/>
                      <a:pt x="129350" y="18193"/>
                    </a:cubicBezTo>
                    <a:cubicBezTo>
                      <a:pt x="129064" y="18193"/>
                      <a:pt x="128874" y="18193"/>
                      <a:pt x="128588" y="18193"/>
                    </a:cubicBezTo>
                    <a:cubicBezTo>
                      <a:pt x="128207" y="18193"/>
                      <a:pt x="127826" y="18098"/>
                      <a:pt x="127540" y="18002"/>
                    </a:cubicBezTo>
                    <a:cubicBezTo>
                      <a:pt x="127349" y="17907"/>
                      <a:pt x="127159" y="17812"/>
                      <a:pt x="126968" y="17717"/>
                    </a:cubicBezTo>
                    <a:cubicBezTo>
                      <a:pt x="126492" y="17907"/>
                      <a:pt x="126016" y="18193"/>
                      <a:pt x="125539" y="18383"/>
                    </a:cubicBezTo>
                    <a:cubicBezTo>
                      <a:pt x="125063" y="18574"/>
                      <a:pt x="124587" y="18764"/>
                      <a:pt x="124206" y="18955"/>
                    </a:cubicBezTo>
                    <a:cubicBezTo>
                      <a:pt x="123825" y="19145"/>
                      <a:pt x="123349" y="19336"/>
                      <a:pt x="122968" y="19431"/>
                    </a:cubicBezTo>
                    <a:cubicBezTo>
                      <a:pt x="122397" y="19621"/>
                      <a:pt x="121825" y="19812"/>
                      <a:pt x="121254" y="20002"/>
                    </a:cubicBezTo>
                    <a:cubicBezTo>
                      <a:pt x="122873" y="22955"/>
                      <a:pt x="124492" y="25908"/>
                      <a:pt x="127921" y="28099"/>
                    </a:cubicBezTo>
                    <a:cubicBezTo>
                      <a:pt x="133065" y="31337"/>
                      <a:pt x="136493" y="37243"/>
                      <a:pt x="139827" y="42386"/>
                    </a:cubicBezTo>
                    <a:cubicBezTo>
                      <a:pt x="147352" y="53912"/>
                      <a:pt x="154686" y="65627"/>
                      <a:pt x="161258" y="77629"/>
                    </a:cubicBezTo>
                    <a:cubicBezTo>
                      <a:pt x="163925" y="82487"/>
                      <a:pt x="165640" y="88202"/>
                      <a:pt x="165640" y="93536"/>
                    </a:cubicBezTo>
                    <a:cubicBezTo>
                      <a:pt x="165640" y="99346"/>
                      <a:pt x="165926" y="104489"/>
                      <a:pt x="169926" y="109252"/>
                    </a:cubicBezTo>
                    <a:cubicBezTo>
                      <a:pt x="170783" y="110204"/>
                      <a:pt x="171450" y="112014"/>
                      <a:pt x="171069" y="113157"/>
                    </a:cubicBezTo>
                    <a:cubicBezTo>
                      <a:pt x="167164" y="124777"/>
                      <a:pt x="173164" y="135160"/>
                      <a:pt x="177451" y="145256"/>
                    </a:cubicBezTo>
                    <a:cubicBezTo>
                      <a:pt x="180499" y="152400"/>
                      <a:pt x="182404" y="159163"/>
                      <a:pt x="182404" y="166592"/>
                    </a:cubicBezTo>
                    <a:cubicBezTo>
                      <a:pt x="182404" y="169259"/>
                      <a:pt x="182499" y="172498"/>
                      <a:pt x="184023" y="174593"/>
                    </a:cubicBezTo>
                    <a:cubicBezTo>
                      <a:pt x="190215" y="182975"/>
                      <a:pt x="186214" y="191167"/>
                      <a:pt x="185452" y="202978"/>
                    </a:cubicBezTo>
                    <a:cubicBezTo>
                      <a:pt x="182595" y="197453"/>
                      <a:pt x="180785" y="195167"/>
                      <a:pt x="180118" y="192596"/>
                    </a:cubicBezTo>
                    <a:cubicBezTo>
                      <a:pt x="174879" y="172307"/>
                      <a:pt x="169545" y="152019"/>
                      <a:pt x="165068" y="131636"/>
                    </a:cubicBezTo>
                    <a:cubicBezTo>
                      <a:pt x="163068" y="122492"/>
                      <a:pt x="161830" y="113348"/>
                      <a:pt x="156591" y="105061"/>
                    </a:cubicBezTo>
                    <a:cubicBezTo>
                      <a:pt x="155829" y="103918"/>
                      <a:pt x="154877" y="102394"/>
                      <a:pt x="155067" y="101156"/>
                    </a:cubicBezTo>
                    <a:cubicBezTo>
                      <a:pt x="156686" y="93631"/>
                      <a:pt x="151543" y="87821"/>
                      <a:pt x="148876" y="81439"/>
                    </a:cubicBezTo>
                    <a:cubicBezTo>
                      <a:pt x="147161" y="77248"/>
                      <a:pt x="143923" y="73438"/>
                      <a:pt x="140875" y="69818"/>
                    </a:cubicBezTo>
                    <a:cubicBezTo>
                      <a:pt x="135922" y="64008"/>
                      <a:pt x="129730" y="58865"/>
                      <a:pt x="129826" y="50673"/>
                    </a:cubicBezTo>
                    <a:cubicBezTo>
                      <a:pt x="129826" y="48958"/>
                      <a:pt x="129064" y="46863"/>
                      <a:pt x="127826" y="45529"/>
                    </a:cubicBezTo>
                    <a:cubicBezTo>
                      <a:pt x="123158" y="40862"/>
                      <a:pt x="121539" y="34957"/>
                      <a:pt x="119444" y="29242"/>
                    </a:cubicBezTo>
                    <a:cubicBezTo>
                      <a:pt x="119063" y="28289"/>
                      <a:pt x="117539" y="27718"/>
                      <a:pt x="115253" y="26003"/>
                    </a:cubicBezTo>
                    <a:cubicBezTo>
                      <a:pt x="117634" y="35338"/>
                      <a:pt x="118110" y="43625"/>
                      <a:pt x="124111" y="50387"/>
                    </a:cubicBezTo>
                    <a:cubicBezTo>
                      <a:pt x="124683" y="51054"/>
                      <a:pt x="125539" y="51911"/>
                      <a:pt x="125539" y="52673"/>
                    </a:cubicBezTo>
                    <a:cubicBezTo>
                      <a:pt x="124778" y="64865"/>
                      <a:pt x="132493" y="74676"/>
                      <a:pt x="136779" y="85439"/>
                    </a:cubicBezTo>
                    <a:cubicBezTo>
                      <a:pt x="137827" y="88011"/>
                      <a:pt x="138684" y="90678"/>
                      <a:pt x="139541" y="93440"/>
                    </a:cubicBezTo>
                    <a:cubicBezTo>
                      <a:pt x="145161" y="111728"/>
                      <a:pt x="151638" y="129826"/>
                      <a:pt x="156020" y="148400"/>
                    </a:cubicBezTo>
                    <a:cubicBezTo>
                      <a:pt x="158115" y="157353"/>
                      <a:pt x="162687" y="165925"/>
                      <a:pt x="161925" y="175355"/>
                    </a:cubicBezTo>
                    <a:cubicBezTo>
                      <a:pt x="161449" y="181070"/>
                      <a:pt x="166974" y="184214"/>
                      <a:pt x="169640" y="188214"/>
                    </a:cubicBezTo>
                    <a:cubicBezTo>
                      <a:pt x="167259" y="199549"/>
                      <a:pt x="168879" y="209360"/>
                      <a:pt x="178880" y="217456"/>
                    </a:cubicBezTo>
                    <a:cubicBezTo>
                      <a:pt x="182595" y="220409"/>
                      <a:pt x="182309" y="222218"/>
                      <a:pt x="177451" y="226028"/>
                    </a:cubicBezTo>
                    <a:cubicBezTo>
                      <a:pt x="175165" y="227838"/>
                      <a:pt x="174403" y="229552"/>
                      <a:pt x="174689" y="231839"/>
                    </a:cubicBezTo>
                    <a:cubicBezTo>
                      <a:pt x="175260" y="235934"/>
                      <a:pt x="176689" y="240030"/>
                      <a:pt x="176975" y="244126"/>
                    </a:cubicBezTo>
                    <a:cubicBezTo>
                      <a:pt x="177451" y="250984"/>
                      <a:pt x="177165" y="257937"/>
                      <a:pt x="177261" y="267843"/>
                    </a:cubicBezTo>
                    <a:cubicBezTo>
                      <a:pt x="175260" y="263557"/>
                      <a:pt x="174022" y="262033"/>
                      <a:pt x="173831" y="260223"/>
                    </a:cubicBezTo>
                    <a:cubicBezTo>
                      <a:pt x="172688" y="251936"/>
                      <a:pt x="172308" y="243650"/>
                      <a:pt x="170783" y="235458"/>
                    </a:cubicBezTo>
                    <a:cubicBezTo>
                      <a:pt x="168879" y="225457"/>
                      <a:pt x="166497" y="215551"/>
                      <a:pt x="163735" y="205645"/>
                    </a:cubicBezTo>
                    <a:cubicBezTo>
                      <a:pt x="158305" y="185833"/>
                      <a:pt x="151543" y="166306"/>
                      <a:pt x="147352" y="146304"/>
                    </a:cubicBezTo>
                    <a:cubicBezTo>
                      <a:pt x="143637" y="128969"/>
                      <a:pt x="136874" y="112395"/>
                      <a:pt x="132874" y="95250"/>
                    </a:cubicBezTo>
                    <a:cubicBezTo>
                      <a:pt x="132302" y="92773"/>
                      <a:pt x="130016" y="90583"/>
                      <a:pt x="128588" y="88202"/>
                    </a:cubicBezTo>
                    <a:cubicBezTo>
                      <a:pt x="128588" y="88202"/>
                      <a:pt x="128588" y="88202"/>
                      <a:pt x="128588" y="88202"/>
                    </a:cubicBezTo>
                    <a:cubicBezTo>
                      <a:pt x="125539" y="79629"/>
                      <a:pt x="122777" y="70866"/>
                      <a:pt x="119349" y="62294"/>
                    </a:cubicBezTo>
                    <a:cubicBezTo>
                      <a:pt x="114205" y="49340"/>
                      <a:pt x="108871" y="36385"/>
                      <a:pt x="103442" y="23527"/>
                    </a:cubicBezTo>
                    <a:cubicBezTo>
                      <a:pt x="103061" y="23622"/>
                      <a:pt x="102680" y="23622"/>
                      <a:pt x="102299" y="23717"/>
                    </a:cubicBezTo>
                    <a:cubicBezTo>
                      <a:pt x="101918" y="23813"/>
                      <a:pt x="101632" y="23813"/>
                      <a:pt x="101251" y="23908"/>
                    </a:cubicBezTo>
                    <a:cubicBezTo>
                      <a:pt x="100775" y="24003"/>
                      <a:pt x="100203" y="24098"/>
                      <a:pt x="99727" y="24194"/>
                    </a:cubicBezTo>
                    <a:cubicBezTo>
                      <a:pt x="99251" y="24289"/>
                      <a:pt x="98774" y="24384"/>
                      <a:pt x="98298" y="24384"/>
                    </a:cubicBezTo>
                    <a:cubicBezTo>
                      <a:pt x="98203" y="24384"/>
                      <a:pt x="98203" y="24384"/>
                      <a:pt x="98108" y="24384"/>
                    </a:cubicBezTo>
                    <a:cubicBezTo>
                      <a:pt x="98679" y="26479"/>
                      <a:pt x="99346" y="28575"/>
                      <a:pt x="99727" y="30766"/>
                    </a:cubicBezTo>
                    <a:cubicBezTo>
                      <a:pt x="106489" y="35623"/>
                      <a:pt x="109919" y="40958"/>
                      <a:pt x="103347" y="48387"/>
                    </a:cubicBezTo>
                    <a:cubicBezTo>
                      <a:pt x="102204" y="49721"/>
                      <a:pt x="102489" y="53150"/>
                      <a:pt x="103632" y="54769"/>
                    </a:cubicBezTo>
                    <a:cubicBezTo>
                      <a:pt x="107156" y="59912"/>
                      <a:pt x="108871" y="65437"/>
                      <a:pt x="109919" y="71342"/>
                    </a:cubicBezTo>
                    <a:cubicBezTo>
                      <a:pt x="110490" y="74771"/>
                      <a:pt x="112205" y="78010"/>
                      <a:pt x="113443" y="81344"/>
                    </a:cubicBezTo>
                    <a:cubicBezTo>
                      <a:pt x="112872" y="84296"/>
                      <a:pt x="118301" y="87725"/>
                      <a:pt x="112395" y="91059"/>
                    </a:cubicBezTo>
                    <a:cubicBezTo>
                      <a:pt x="110109" y="85535"/>
                      <a:pt x="108109" y="80486"/>
                      <a:pt x="106013" y="75438"/>
                    </a:cubicBezTo>
                    <a:cubicBezTo>
                      <a:pt x="105823" y="74962"/>
                      <a:pt x="105537" y="74581"/>
                      <a:pt x="105252" y="74200"/>
                    </a:cubicBezTo>
                    <a:cubicBezTo>
                      <a:pt x="105156" y="70675"/>
                      <a:pt x="104108" y="67246"/>
                      <a:pt x="101537" y="63913"/>
                    </a:cubicBezTo>
                    <a:cubicBezTo>
                      <a:pt x="98774" y="60198"/>
                      <a:pt x="98108" y="55150"/>
                      <a:pt x="96108" y="50959"/>
                    </a:cubicBezTo>
                    <a:cubicBezTo>
                      <a:pt x="92393" y="43053"/>
                      <a:pt x="88488" y="35243"/>
                      <a:pt x="84582" y="27337"/>
                    </a:cubicBezTo>
                    <a:cubicBezTo>
                      <a:pt x="84487" y="27337"/>
                      <a:pt x="84392" y="27337"/>
                      <a:pt x="84297" y="27432"/>
                    </a:cubicBezTo>
                    <a:cubicBezTo>
                      <a:pt x="84011" y="27527"/>
                      <a:pt x="83630" y="27527"/>
                      <a:pt x="83344" y="27623"/>
                    </a:cubicBezTo>
                    <a:cubicBezTo>
                      <a:pt x="82963" y="27718"/>
                      <a:pt x="82487" y="27813"/>
                      <a:pt x="82105" y="27813"/>
                    </a:cubicBezTo>
                    <a:cubicBezTo>
                      <a:pt x="81725" y="27908"/>
                      <a:pt x="81249" y="27908"/>
                      <a:pt x="80868" y="28004"/>
                    </a:cubicBezTo>
                    <a:cubicBezTo>
                      <a:pt x="80677" y="28004"/>
                      <a:pt x="80391" y="28099"/>
                      <a:pt x="80106" y="28099"/>
                    </a:cubicBezTo>
                    <a:cubicBezTo>
                      <a:pt x="79915" y="28099"/>
                      <a:pt x="79820" y="28099"/>
                      <a:pt x="79629" y="28194"/>
                    </a:cubicBezTo>
                    <a:cubicBezTo>
                      <a:pt x="86392" y="44101"/>
                      <a:pt x="93536" y="59912"/>
                      <a:pt x="101632" y="75343"/>
                    </a:cubicBezTo>
                    <a:cubicBezTo>
                      <a:pt x="101918" y="76676"/>
                      <a:pt x="102108" y="77915"/>
                      <a:pt x="102204" y="79248"/>
                    </a:cubicBezTo>
                    <a:cubicBezTo>
                      <a:pt x="102680" y="85630"/>
                      <a:pt x="107442" y="90011"/>
                      <a:pt x="110395" y="95250"/>
                    </a:cubicBezTo>
                    <a:cubicBezTo>
                      <a:pt x="113252" y="100394"/>
                      <a:pt x="112586" y="107061"/>
                      <a:pt x="115158" y="112490"/>
                    </a:cubicBezTo>
                    <a:cubicBezTo>
                      <a:pt x="116777" y="115919"/>
                      <a:pt x="118682" y="118967"/>
                      <a:pt x="118206" y="122777"/>
                    </a:cubicBezTo>
                    <a:cubicBezTo>
                      <a:pt x="117729" y="126492"/>
                      <a:pt x="118586" y="129921"/>
                      <a:pt x="120491" y="133445"/>
                    </a:cubicBezTo>
                    <a:cubicBezTo>
                      <a:pt x="122015" y="136208"/>
                      <a:pt x="122111" y="139541"/>
                      <a:pt x="122777" y="142685"/>
                    </a:cubicBezTo>
                    <a:cubicBezTo>
                      <a:pt x="124016" y="148114"/>
                      <a:pt x="125254" y="153448"/>
                      <a:pt x="126302" y="158877"/>
                    </a:cubicBezTo>
                    <a:cubicBezTo>
                      <a:pt x="128111" y="167926"/>
                      <a:pt x="130493" y="176784"/>
                      <a:pt x="133921" y="185547"/>
                    </a:cubicBezTo>
                    <a:cubicBezTo>
                      <a:pt x="138018" y="195739"/>
                      <a:pt x="138018" y="207169"/>
                      <a:pt x="142875" y="217551"/>
                    </a:cubicBezTo>
                    <a:cubicBezTo>
                      <a:pt x="144018" y="219932"/>
                      <a:pt x="142780" y="223075"/>
                      <a:pt x="138208" y="224123"/>
                    </a:cubicBezTo>
                    <a:cubicBezTo>
                      <a:pt x="137065" y="221742"/>
                      <a:pt x="135350" y="219361"/>
                      <a:pt x="134874" y="216884"/>
                    </a:cubicBezTo>
                    <a:cubicBezTo>
                      <a:pt x="132588" y="202692"/>
                      <a:pt x="128683" y="188786"/>
                      <a:pt x="123540" y="175165"/>
                    </a:cubicBezTo>
                    <a:cubicBezTo>
                      <a:pt x="120396" y="166878"/>
                      <a:pt x="117063" y="158401"/>
                      <a:pt x="115729" y="149828"/>
                    </a:cubicBezTo>
                    <a:cubicBezTo>
                      <a:pt x="113062" y="132779"/>
                      <a:pt x="104680" y="117348"/>
                      <a:pt x="99918" y="100965"/>
                    </a:cubicBezTo>
                    <a:cubicBezTo>
                      <a:pt x="99346" y="99155"/>
                      <a:pt x="98393" y="97631"/>
                      <a:pt x="95821" y="98108"/>
                    </a:cubicBezTo>
                    <a:cubicBezTo>
                      <a:pt x="94202" y="99727"/>
                      <a:pt x="92869" y="101441"/>
                      <a:pt x="93726" y="104013"/>
                    </a:cubicBezTo>
                    <a:cubicBezTo>
                      <a:pt x="99441" y="122111"/>
                      <a:pt x="107538" y="139541"/>
                      <a:pt x="109633" y="158496"/>
                    </a:cubicBezTo>
                    <a:cubicBezTo>
                      <a:pt x="109919" y="161068"/>
                      <a:pt x="112300" y="163354"/>
                      <a:pt x="113824" y="165830"/>
                    </a:cubicBezTo>
                    <a:cubicBezTo>
                      <a:pt x="116681" y="170593"/>
                      <a:pt x="120205" y="175165"/>
                      <a:pt x="119825" y="180689"/>
                    </a:cubicBezTo>
                    <a:cubicBezTo>
                      <a:pt x="113348" y="186023"/>
                      <a:pt x="116777" y="191452"/>
                      <a:pt x="118491" y="196787"/>
                    </a:cubicBezTo>
                    <a:cubicBezTo>
                      <a:pt x="119920" y="196691"/>
                      <a:pt x="124206" y="197548"/>
                      <a:pt x="125254" y="197929"/>
                    </a:cubicBezTo>
                    <a:cubicBezTo>
                      <a:pt x="120872" y="205645"/>
                      <a:pt x="120872" y="205645"/>
                      <a:pt x="126968" y="211550"/>
                    </a:cubicBezTo>
                    <a:cubicBezTo>
                      <a:pt x="128016" y="212503"/>
                      <a:pt x="128778" y="213741"/>
                      <a:pt x="129826" y="215075"/>
                    </a:cubicBezTo>
                    <a:cubicBezTo>
                      <a:pt x="126492" y="223075"/>
                      <a:pt x="126683" y="230315"/>
                      <a:pt x="135160" y="236029"/>
                    </a:cubicBezTo>
                    <a:cubicBezTo>
                      <a:pt x="140970" y="239935"/>
                      <a:pt x="139732" y="244697"/>
                      <a:pt x="136113" y="249269"/>
                    </a:cubicBezTo>
                    <a:cubicBezTo>
                      <a:pt x="140780" y="255079"/>
                      <a:pt x="140875" y="255270"/>
                      <a:pt x="140399" y="260890"/>
                    </a:cubicBezTo>
                    <a:cubicBezTo>
                      <a:pt x="142113" y="261271"/>
                      <a:pt x="144018" y="261652"/>
                      <a:pt x="146781" y="262223"/>
                    </a:cubicBezTo>
                    <a:cubicBezTo>
                      <a:pt x="145542" y="256032"/>
                      <a:pt x="143828" y="250698"/>
                      <a:pt x="143542" y="245269"/>
                    </a:cubicBezTo>
                    <a:cubicBezTo>
                      <a:pt x="143256" y="240316"/>
                      <a:pt x="140113" y="234601"/>
                      <a:pt x="146590" y="229457"/>
                    </a:cubicBezTo>
                    <a:cubicBezTo>
                      <a:pt x="148400" y="231934"/>
                      <a:pt x="149733" y="233839"/>
                      <a:pt x="150972" y="235648"/>
                    </a:cubicBezTo>
                    <a:cubicBezTo>
                      <a:pt x="152591" y="237935"/>
                      <a:pt x="154114" y="240316"/>
                      <a:pt x="155448" y="242316"/>
                    </a:cubicBezTo>
                    <a:cubicBezTo>
                      <a:pt x="152210" y="249460"/>
                      <a:pt x="152591" y="256127"/>
                      <a:pt x="154305" y="263176"/>
                    </a:cubicBezTo>
                    <a:cubicBezTo>
                      <a:pt x="156782" y="273558"/>
                      <a:pt x="158591" y="284131"/>
                      <a:pt x="160497" y="294608"/>
                    </a:cubicBezTo>
                    <a:cubicBezTo>
                      <a:pt x="160782" y="296418"/>
                      <a:pt x="160687" y="298418"/>
                      <a:pt x="160115" y="300038"/>
                    </a:cubicBezTo>
                    <a:cubicBezTo>
                      <a:pt x="159734" y="301085"/>
                      <a:pt x="158020" y="302133"/>
                      <a:pt x="156782" y="302323"/>
                    </a:cubicBezTo>
                    <a:cubicBezTo>
                      <a:pt x="155639" y="302419"/>
                      <a:pt x="153638" y="301562"/>
                      <a:pt x="153162" y="300704"/>
                    </a:cubicBezTo>
                    <a:cubicBezTo>
                      <a:pt x="150305" y="295656"/>
                      <a:pt x="149352" y="290227"/>
                      <a:pt x="149733" y="284607"/>
                    </a:cubicBezTo>
                    <a:cubicBezTo>
                      <a:pt x="149924" y="282131"/>
                      <a:pt x="148876" y="279559"/>
                      <a:pt x="148209" y="276130"/>
                    </a:cubicBezTo>
                    <a:cubicBezTo>
                      <a:pt x="144018" y="278892"/>
                      <a:pt x="140970" y="280892"/>
                      <a:pt x="137351" y="283178"/>
                    </a:cubicBezTo>
                    <a:cubicBezTo>
                      <a:pt x="140018" y="298037"/>
                      <a:pt x="142685" y="312611"/>
                      <a:pt x="145256" y="327089"/>
                    </a:cubicBezTo>
                    <a:cubicBezTo>
                      <a:pt x="150209" y="328613"/>
                      <a:pt x="152781" y="331280"/>
                      <a:pt x="151829" y="336233"/>
                    </a:cubicBezTo>
                    <a:cubicBezTo>
                      <a:pt x="151352" y="338900"/>
                      <a:pt x="151162" y="341662"/>
                      <a:pt x="151448" y="344424"/>
                    </a:cubicBezTo>
                    <a:cubicBezTo>
                      <a:pt x="152019" y="351092"/>
                      <a:pt x="150972" y="357569"/>
                      <a:pt x="146685" y="362807"/>
                    </a:cubicBezTo>
                    <a:cubicBezTo>
                      <a:pt x="141351" y="369284"/>
                      <a:pt x="143446" y="374904"/>
                      <a:pt x="147257" y="380714"/>
                    </a:cubicBezTo>
                    <a:cubicBezTo>
                      <a:pt x="148495" y="382619"/>
                      <a:pt x="150400" y="384239"/>
                      <a:pt x="151638" y="385667"/>
                    </a:cubicBezTo>
                    <a:cubicBezTo>
                      <a:pt x="151733" y="389668"/>
                      <a:pt x="147447" y="392430"/>
                      <a:pt x="150590" y="396621"/>
                    </a:cubicBezTo>
                    <a:cubicBezTo>
                      <a:pt x="152305" y="398907"/>
                      <a:pt x="152305" y="402812"/>
                      <a:pt x="152019" y="405860"/>
                    </a:cubicBezTo>
                    <a:cubicBezTo>
                      <a:pt x="151162" y="417767"/>
                      <a:pt x="149829" y="429673"/>
                      <a:pt x="148876" y="441579"/>
                    </a:cubicBezTo>
                    <a:cubicBezTo>
                      <a:pt x="148590" y="445675"/>
                      <a:pt x="149638" y="450056"/>
                      <a:pt x="148590" y="453961"/>
                    </a:cubicBezTo>
                    <a:cubicBezTo>
                      <a:pt x="145733" y="464439"/>
                      <a:pt x="144685" y="475202"/>
                      <a:pt x="144018" y="485870"/>
                    </a:cubicBezTo>
                    <a:cubicBezTo>
                      <a:pt x="144018" y="486061"/>
                      <a:pt x="144018" y="486251"/>
                      <a:pt x="144018" y="486442"/>
                    </a:cubicBezTo>
                    <a:cubicBezTo>
                      <a:pt x="144018" y="486442"/>
                      <a:pt x="144018" y="486442"/>
                      <a:pt x="144018" y="486537"/>
                    </a:cubicBezTo>
                    <a:cubicBezTo>
                      <a:pt x="144018" y="486632"/>
                      <a:pt x="144018" y="486728"/>
                      <a:pt x="144018" y="486823"/>
                    </a:cubicBezTo>
                    <a:cubicBezTo>
                      <a:pt x="144018" y="487204"/>
                      <a:pt x="143923" y="487585"/>
                      <a:pt x="143923" y="488061"/>
                    </a:cubicBezTo>
                    <a:cubicBezTo>
                      <a:pt x="143923" y="488728"/>
                      <a:pt x="143828" y="489490"/>
                      <a:pt x="143828" y="490157"/>
                    </a:cubicBezTo>
                    <a:cubicBezTo>
                      <a:pt x="143828" y="490919"/>
                      <a:pt x="143733" y="491681"/>
                      <a:pt x="143733" y="492443"/>
                    </a:cubicBezTo>
                    <a:cubicBezTo>
                      <a:pt x="143733" y="493300"/>
                      <a:pt x="143637" y="494157"/>
                      <a:pt x="143637" y="495014"/>
                    </a:cubicBezTo>
                    <a:cubicBezTo>
                      <a:pt x="143637" y="495490"/>
                      <a:pt x="143542" y="495967"/>
                      <a:pt x="143542" y="496348"/>
                    </a:cubicBezTo>
                    <a:cubicBezTo>
                      <a:pt x="143446" y="497681"/>
                      <a:pt x="143256" y="499015"/>
                      <a:pt x="142970" y="500253"/>
                    </a:cubicBezTo>
                    <a:cubicBezTo>
                      <a:pt x="142875" y="500920"/>
                      <a:pt x="142685" y="501586"/>
                      <a:pt x="142494" y="502253"/>
                    </a:cubicBezTo>
                    <a:cubicBezTo>
                      <a:pt x="142208" y="503111"/>
                      <a:pt x="141923" y="503968"/>
                      <a:pt x="141542" y="504825"/>
                    </a:cubicBezTo>
                    <a:cubicBezTo>
                      <a:pt x="141447" y="505111"/>
                      <a:pt x="141256" y="505397"/>
                      <a:pt x="141161" y="505682"/>
                    </a:cubicBezTo>
                    <a:cubicBezTo>
                      <a:pt x="140780" y="506444"/>
                      <a:pt x="140494" y="507206"/>
                      <a:pt x="140208" y="507968"/>
                    </a:cubicBezTo>
                    <a:cubicBezTo>
                      <a:pt x="139922" y="508635"/>
                      <a:pt x="139732" y="509302"/>
                      <a:pt x="139541" y="509969"/>
                    </a:cubicBezTo>
                    <a:cubicBezTo>
                      <a:pt x="139255" y="510921"/>
                      <a:pt x="139065" y="511969"/>
                      <a:pt x="138875" y="512921"/>
                    </a:cubicBezTo>
                    <a:cubicBezTo>
                      <a:pt x="138684" y="513969"/>
                      <a:pt x="138589" y="515017"/>
                      <a:pt x="138399" y="516065"/>
                    </a:cubicBezTo>
                    <a:cubicBezTo>
                      <a:pt x="138303" y="517017"/>
                      <a:pt x="138208" y="518065"/>
                      <a:pt x="138113" y="519017"/>
                    </a:cubicBezTo>
                    <a:cubicBezTo>
                      <a:pt x="138018" y="519589"/>
                      <a:pt x="138018" y="520065"/>
                      <a:pt x="137922" y="520636"/>
                    </a:cubicBezTo>
                    <a:cubicBezTo>
                      <a:pt x="137827" y="521970"/>
                      <a:pt x="137732" y="523208"/>
                      <a:pt x="137636" y="524542"/>
                    </a:cubicBezTo>
                    <a:cubicBezTo>
                      <a:pt x="137541" y="525494"/>
                      <a:pt x="137541" y="526542"/>
                      <a:pt x="137446" y="527495"/>
                    </a:cubicBezTo>
                    <a:cubicBezTo>
                      <a:pt x="137351" y="528447"/>
                      <a:pt x="137351" y="529399"/>
                      <a:pt x="137256" y="530257"/>
                    </a:cubicBezTo>
                    <a:cubicBezTo>
                      <a:pt x="137160" y="531114"/>
                      <a:pt x="137065" y="531971"/>
                      <a:pt x="136970" y="532733"/>
                    </a:cubicBezTo>
                    <a:cubicBezTo>
                      <a:pt x="136874" y="533686"/>
                      <a:pt x="136779" y="534638"/>
                      <a:pt x="136589" y="535591"/>
                    </a:cubicBezTo>
                    <a:cubicBezTo>
                      <a:pt x="136398" y="536448"/>
                      <a:pt x="136303" y="537305"/>
                      <a:pt x="136113" y="538163"/>
                    </a:cubicBezTo>
                    <a:cubicBezTo>
                      <a:pt x="135922" y="538924"/>
                      <a:pt x="135731" y="539591"/>
                      <a:pt x="135541" y="540353"/>
                    </a:cubicBezTo>
                    <a:cubicBezTo>
                      <a:pt x="135255" y="541401"/>
                      <a:pt x="134874" y="542449"/>
                      <a:pt x="134398" y="543497"/>
                    </a:cubicBezTo>
                    <a:cubicBezTo>
                      <a:pt x="134112" y="544163"/>
                      <a:pt x="133827" y="544735"/>
                      <a:pt x="133541" y="545402"/>
                    </a:cubicBezTo>
                    <a:cubicBezTo>
                      <a:pt x="133255" y="546068"/>
                      <a:pt x="132969" y="546735"/>
                      <a:pt x="132779" y="547402"/>
                    </a:cubicBezTo>
                    <a:cubicBezTo>
                      <a:pt x="132493" y="548069"/>
                      <a:pt x="132302" y="548640"/>
                      <a:pt x="132112" y="549307"/>
                    </a:cubicBezTo>
                    <a:cubicBezTo>
                      <a:pt x="131826" y="550069"/>
                      <a:pt x="131540" y="550831"/>
                      <a:pt x="131350" y="551498"/>
                    </a:cubicBezTo>
                    <a:cubicBezTo>
                      <a:pt x="131064" y="552260"/>
                      <a:pt x="130874" y="553022"/>
                      <a:pt x="130588" y="553784"/>
                    </a:cubicBezTo>
                    <a:cubicBezTo>
                      <a:pt x="130397" y="554545"/>
                      <a:pt x="130112" y="555307"/>
                      <a:pt x="129921" y="556070"/>
                    </a:cubicBezTo>
                    <a:cubicBezTo>
                      <a:pt x="129730" y="556736"/>
                      <a:pt x="129540" y="557308"/>
                      <a:pt x="129445" y="557974"/>
                    </a:cubicBezTo>
                    <a:cubicBezTo>
                      <a:pt x="129350" y="558451"/>
                      <a:pt x="129159" y="559022"/>
                      <a:pt x="129064" y="559499"/>
                    </a:cubicBezTo>
                    <a:cubicBezTo>
                      <a:pt x="129064" y="559594"/>
                      <a:pt x="129064" y="559594"/>
                      <a:pt x="129064" y="559689"/>
                    </a:cubicBezTo>
                    <a:cubicBezTo>
                      <a:pt x="128874" y="560261"/>
                      <a:pt x="128778" y="560832"/>
                      <a:pt x="128588" y="561499"/>
                    </a:cubicBezTo>
                    <a:cubicBezTo>
                      <a:pt x="128493" y="561785"/>
                      <a:pt x="128493" y="562070"/>
                      <a:pt x="128397" y="562356"/>
                    </a:cubicBezTo>
                    <a:cubicBezTo>
                      <a:pt x="128302" y="562737"/>
                      <a:pt x="128207" y="563118"/>
                      <a:pt x="128111" y="563404"/>
                    </a:cubicBezTo>
                    <a:cubicBezTo>
                      <a:pt x="128111" y="563594"/>
                      <a:pt x="128016" y="563785"/>
                      <a:pt x="128016" y="563975"/>
                    </a:cubicBezTo>
                    <a:cubicBezTo>
                      <a:pt x="127921" y="564166"/>
                      <a:pt x="127921" y="564356"/>
                      <a:pt x="127826" y="564547"/>
                    </a:cubicBezTo>
                    <a:cubicBezTo>
                      <a:pt x="127826" y="564547"/>
                      <a:pt x="127826" y="564547"/>
                      <a:pt x="127826" y="564547"/>
                    </a:cubicBezTo>
                    <a:cubicBezTo>
                      <a:pt x="127731" y="564832"/>
                      <a:pt x="127731" y="565023"/>
                      <a:pt x="127635" y="565309"/>
                    </a:cubicBezTo>
                    <a:cubicBezTo>
                      <a:pt x="127540" y="565690"/>
                      <a:pt x="127445" y="566071"/>
                      <a:pt x="127349" y="566357"/>
                    </a:cubicBezTo>
                    <a:cubicBezTo>
                      <a:pt x="127254" y="566738"/>
                      <a:pt x="127159" y="567119"/>
                      <a:pt x="127064" y="567499"/>
                    </a:cubicBezTo>
                    <a:cubicBezTo>
                      <a:pt x="126968" y="567785"/>
                      <a:pt x="126968" y="568071"/>
                      <a:pt x="126873" y="568357"/>
                    </a:cubicBezTo>
                    <a:cubicBezTo>
                      <a:pt x="126683" y="569024"/>
                      <a:pt x="126588" y="569595"/>
                      <a:pt x="126397" y="570262"/>
                    </a:cubicBezTo>
                    <a:cubicBezTo>
                      <a:pt x="126206" y="571024"/>
                      <a:pt x="126016" y="571881"/>
                      <a:pt x="125825" y="572643"/>
                    </a:cubicBezTo>
                    <a:cubicBezTo>
                      <a:pt x="125635" y="573405"/>
                      <a:pt x="125445" y="574072"/>
                      <a:pt x="125254" y="574834"/>
                    </a:cubicBezTo>
                    <a:cubicBezTo>
                      <a:pt x="125063" y="575596"/>
                      <a:pt x="124873" y="576263"/>
                      <a:pt x="124683" y="577024"/>
                    </a:cubicBezTo>
                    <a:cubicBezTo>
                      <a:pt x="124587" y="577406"/>
                      <a:pt x="124492" y="577786"/>
                      <a:pt x="124396" y="578263"/>
                    </a:cubicBezTo>
                    <a:cubicBezTo>
                      <a:pt x="124206" y="578834"/>
                      <a:pt x="124111" y="579501"/>
                      <a:pt x="123920" y="580073"/>
                    </a:cubicBezTo>
                    <a:cubicBezTo>
                      <a:pt x="123635" y="581120"/>
                      <a:pt x="123349" y="582168"/>
                      <a:pt x="123063" y="583216"/>
                    </a:cubicBezTo>
                    <a:cubicBezTo>
                      <a:pt x="122777" y="584168"/>
                      <a:pt x="122492" y="585121"/>
                      <a:pt x="122301" y="586073"/>
                    </a:cubicBezTo>
                    <a:cubicBezTo>
                      <a:pt x="122015" y="587121"/>
                      <a:pt x="121730" y="588264"/>
                      <a:pt x="121349" y="589312"/>
                    </a:cubicBezTo>
                    <a:cubicBezTo>
                      <a:pt x="121063" y="590169"/>
                      <a:pt x="120872" y="591026"/>
                      <a:pt x="120587" y="591884"/>
                    </a:cubicBezTo>
                    <a:cubicBezTo>
                      <a:pt x="120301" y="592741"/>
                      <a:pt x="120111" y="593598"/>
                      <a:pt x="119825" y="594455"/>
                    </a:cubicBezTo>
                    <a:cubicBezTo>
                      <a:pt x="119539" y="595408"/>
                      <a:pt x="119253" y="596265"/>
                      <a:pt x="119063" y="597218"/>
                    </a:cubicBezTo>
                    <a:cubicBezTo>
                      <a:pt x="118872" y="597980"/>
                      <a:pt x="118586" y="598742"/>
                      <a:pt x="118396" y="599503"/>
                    </a:cubicBezTo>
                    <a:cubicBezTo>
                      <a:pt x="118206" y="599980"/>
                      <a:pt x="118110" y="600456"/>
                      <a:pt x="117920" y="601028"/>
                    </a:cubicBezTo>
                    <a:cubicBezTo>
                      <a:pt x="117729" y="601599"/>
                      <a:pt x="117634" y="602170"/>
                      <a:pt x="117443" y="602647"/>
                    </a:cubicBezTo>
                    <a:cubicBezTo>
                      <a:pt x="117253" y="603123"/>
                      <a:pt x="117158" y="603695"/>
                      <a:pt x="116967" y="604171"/>
                    </a:cubicBezTo>
                    <a:cubicBezTo>
                      <a:pt x="116777" y="604933"/>
                      <a:pt x="116491" y="605790"/>
                      <a:pt x="116300" y="606552"/>
                    </a:cubicBezTo>
                    <a:cubicBezTo>
                      <a:pt x="115729" y="608457"/>
                      <a:pt x="115158" y="610362"/>
                      <a:pt x="114586" y="612362"/>
                    </a:cubicBezTo>
                    <a:cubicBezTo>
                      <a:pt x="114395" y="613029"/>
                      <a:pt x="114205" y="613696"/>
                      <a:pt x="114015" y="614363"/>
                    </a:cubicBezTo>
                    <a:cubicBezTo>
                      <a:pt x="113824" y="615029"/>
                      <a:pt x="113633" y="615696"/>
                      <a:pt x="113443" y="616363"/>
                    </a:cubicBezTo>
                    <a:cubicBezTo>
                      <a:pt x="113252" y="617220"/>
                      <a:pt x="112967" y="618077"/>
                      <a:pt x="112776" y="618935"/>
                    </a:cubicBezTo>
                    <a:cubicBezTo>
                      <a:pt x="112586" y="619697"/>
                      <a:pt x="112395" y="620363"/>
                      <a:pt x="112300" y="621125"/>
                    </a:cubicBezTo>
                    <a:cubicBezTo>
                      <a:pt x="112109" y="621792"/>
                      <a:pt x="112014" y="622459"/>
                      <a:pt x="111824" y="623030"/>
                    </a:cubicBezTo>
                    <a:cubicBezTo>
                      <a:pt x="111729" y="623602"/>
                      <a:pt x="111538" y="624173"/>
                      <a:pt x="111443" y="624745"/>
                    </a:cubicBezTo>
                    <a:cubicBezTo>
                      <a:pt x="111252" y="625507"/>
                      <a:pt x="111062" y="626174"/>
                      <a:pt x="110871" y="626936"/>
                    </a:cubicBezTo>
                    <a:cubicBezTo>
                      <a:pt x="110680" y="627698"/>
                      <a:pt x="110490" y="628364"/>
                      <a:pt x="110300" y="629126"/>
                    </a:cubicBezTo>
                    <a:cubicBezTo>
                      <a:pt x="110204" y="629603"/>
                      <a:pt x="110014" y="630174"/>
                      <a:pt x="109824" y="630650"/>
                    </a:cubicBezTo>
                    <a:cubicBezTo>
                      <a:pt x="109443" y="631793"/>
                      <a:pt x="109061" y="632841"/>
                      <a:pt x="108585" y="633984"/>
                    </a:cubicBezTo>
                    <a:cubicBezTo>
                      <a:pt x="108299" y="634651"/>
                      <a:pt x="108109" y="635222"/>
                      <a:pt x="107823" y="635889"/>
                    </a:cubicBezTo>
                    <a:cubicBezTo>
                      <a:pt x="107538" y="636556"/>
                      <a:pt x="107347" y="637223"/>
                      <a:pt x="107061" y="637889"/>
                    </a:cubicBezTo>
                    <a:cubicBezTo>
                      <a:pt x="106871" y="638556"/>
                      <a:pt x="106680" y="639128"/>
                      <a:pt x="106489" y="639794"/>
                    </a:cubicBezTo>
                    <a:cubicBezTo>
                      <a:pt x="106299" y="640366"/>
                      <a:pt x="106204" y="640937"/>
                      <a:pt x="106109" y="641509"/>
                    </a:cubicBezTo>
                    <a:cubicBezTo>
                      <a:pt x="106013" y="642176"/>
                      <a:pt x="105918" y="642747"/>
                      <a:pt x="105918" y="643414"/>
                    </a:cubicBezTo>
                    <a:cubicBezTo>
                      <a:pt x="105918" y="643985"/>
                      <a:pt x="105918" y="644557"/>
                      <a:pt x="106013" y="645033"/>
                    </a:cubicBezTo>
                    <a:cubicBezTo>
                      <a:pt x="106013" y="645414"/>
                      <a:pt x="106109" y="645795"/>
                      <a:pt x="106109" y="646176"/>
                    </a:cubicBezTo>
                    <a:cubicBezTo>
                      <a:pt x="106109" y="646938"/>
                      <a:pt x="106013" y="647700"/>
                      <a:pt x="105823" y="648272"/>
                    </a:cubicBezTo>
                    <a:cubicBezTo>
                      <a:pt x="105728" y="648748"/>
                      <a:pt x="105537" y="649129"/>
                      <a:pt x="105346" y="649510"/>
                    </a:cubicBezTo>
                    <a:cubicBezTo>
                      <a:pt x="105061" y="649986"/>
                      <a:pt x="104775" y="650462"/>
                      <a:pt x="104490" y="650939"/>
                    </a:cubicBezTo>
                    <a:cubicBezTo>
                      <a:pt x="104204" y="651320"/>
                      <a:pt x="103918" y="651701"/>
                      <a:pt x="103632" y="651986"/>
                    </a:cubicBezTo>
                    <a:cubicBezTo>
                      <a:pt x="103537" y="652082"/>
                      <a:pt x="103442" y="652272"/>
                      <a:pt x="103251" y="652367"/>
                    </a:cubicBezTo>
                    <a:cubicBezTo>
                      <a:pt x="103251" y="652367"/>
                      <a:pt x="103156" y="652463"/>
                      <a:pt x="103156" y="652463"/>
                    </a:cubicBezTo>
                    <a:cubicBezTo>
                      <a:pt x="103156" y="652463"/>
                      <a:pt x="103061" y="652558"/>
                      <a:pt x="103061" y="652558"/>
                    </a:cubicBezTo>
                    <a:cubicBezTo>
                      <a:pt x="102965" y="652653"/>
                      <a:pt x="102965" y="652653"/>
                      <a:pt x="102870" y="652748"/>
                    </a:cubicBezTo>
                    <a:cubicBezTo>
                      <a:pt x="102870" y="652748"/>
                      <a:pt x="102775" y="652844"/>
                      <a:pt x="102775" y="652844"/>
                    </a:cubicBezTo>
                    <a:cubicBezTo>
                      <a:pt x="102680" y="652939"/>
                      <a:pt x="102584" y="653034"/>
                      <a:pt x="102489" y="653129"/>
                    </a:cubicBezTo>
                    <a:cubicBezTo>
                      <a:pt x="102299" y="653320"/>
                      <a:pt x="102204" y="653415"/>
                      <a:pt x="102013" y="653606"/>
                    </a:cubicBezTo>
                    <a:cubicBezTo>
                      <a:pt x="100775" y="654939"/>
                      <a:pt x="99632" y="656273"/>
                      <a:pt x="99251" y="658082"/>
                    </a:cubicBezTo>
                    <a:cubicBezTo>
                      <a:pt x="98489" y="661226"/>
                      <a:pt x="97060" y="664274"/>
                      <a:pt x="96298" y="667417"/>
                    </a:cubicBezTo>
                    <a:cubicBezTo>
                      <a:pt x="93917" y="677228"/>
                      <a:pt x="90297" y="686848"/>
                      <a:pt x="87439" y="696563"/>
                    </a:cubicBezTo>
                    <a:cubicBezTo>
                      <a:pt x="85154" y="704469"/>
                      <a:pt x="80296" y="711708"/>
                      <a:pt x="80963" y="720376"/>
                    </a:cubicBezTo>
                    <a:cubicBezTo>
                      <a:pt x="81153" y="722471"/>
                      <a:pt x="79820" y="724853"/>
                      <a:pt x="78772" y="726853"/>
                    </a:cubicBezTo>
                    <a:cubicBezTo>
                      <a:pt x="76010" y="731806"/>
                      <a:pt x="73438" y="736664"/>
                      <a:pt x="73914" y="742569"/>
                    </a:cubicBezTo>
                    <a:cubicBezTo>
                      <a:pt x="74105" y="745045"/>
                      <a:pt x="71914" y="747713"/>
                      <a:pt x="70676" y="750189"/>
                    </a:cubicBezTo>
                    <a:cubicBezTo>
                      <a:pt x="69342" y="752665"/>
                      <a:pt x="67533" y="754952"/>
                      <a:pt x="66390" y="757428"/>
                    </a:cubicBezTo>
                    <a:cubicBezTo>
                      <a:pt x="61341" y="768953"/>
                      <a:pt x="57531" y="781050"/>
                      <a:pt x="51245" y="791909"/>
                    </a:cubicBezTo>
                    <a:cubicBezTo>
                      <a:pt x="44387" y="803720"/>
                      <a:pt x="33909" y="829056"/>
                      <a:pt x="27337" y="845630"/>
                    </a:cubicBezTo>
                    <a:cubicBezTo>
                      <a:pt x="27337" y="845915"/>
                      <a:pt x="27337" y="846201"/>
                      <a:pt x="27337" y="846487"/>
                    </a:cubicBezTo>
                    <a:cubicBezTo>
                      <a:pt x="27337" y="846773"/>
                      <a:pt x="27337" y="847058"/>
                      <a:pt x="27337" y="847439"/>
                    </a:cubicBezTo>
                    <a:cubicBezTo>
                      <a:pt x="27337" y="847820"/>
                      <a:pt x="27337" y="848106"/>
                      <a:pt x="27337" y="848487"/>
                    </a:cubicBezTo>
                    <a:cubicBezTo>
                      <a:pt x="27337" y="849059"/>
                      <a:pt x="27242" y="849725"/>
                      <a:pt x="27242" y="850297"/>
                    </a:cubicBezTo>
                    <a:cubicBezTo>
                      <a:pt x="27147" y="851249"/>
                      <a:pt x="27147" y="852107"/>
                      <a:pt x="27051" y="853059"/>
                    </a:cubicBezTo>
                    <a:cubicBezTo>
                      <a:pt x="26956" y="854107"/>
                      <a:pt x="26861" y="855155"/>
                      <a:pt x="26765" y="856298"/>
                    </a:cubicBezTo>
                    <a:cubicBezTo>
                      <a:pt x="26670" y="857345"/>
                      <a:pt x="26575" y="858298"/>
                      <a:pt x="26480" y="859345"/>
                    </a:cubicBezTo>
                    <a:cubicBezTo>
                      <a:pt x="26289" y="860965"/>
                      <a:pt x="26099" y="862679"/>
                      <a:pt x="25813" y="864299"/>
                    </a:cubicBezTo>
                    <a:cubicBezTo>
                      <a:pt x="25622" y="865823"/>
                      <a:pt x="25337" y="867442"/>
                      <a:pt x="25051" y="868966"/>
                    </a:cubicBezTo>
                    <a:cubicBezTo>
                      <a:pt x="24765" y="870490"/>
                      <a:pt x="24479" y="871919"/>
                      <a:pt x="24194" y="873347"/>
                    </a:cubicBezTo>
                    <a:cubicBezTo>
                      <a:pt x="23908" y="874681"/>
                      <a:pt x="23622" y="875919"/>
                      <a:pt x="23336" y="877253"/>
                    </a:cubicBezTo>
                    <a:cubicBezTo>
                      <a:pt x="22956" y="878777"/>
                      <a:pt x="22574" y="880205"/>
                      <a:pt x="22193" y="881729"/>
                    </a:cubicBezTo>
                    <a:cubicBezTo>
                      <a:pt x="21813" y="882968"/>
                      <a:pt x="21431" y="884206"/>
                      <a:pt x="21050" y="885444"/>
                    </a:cubicBezTo>
                    <a:cubicBezTo>
                      <a:pt x="20764" y="886492"/>
                      <a:pt x="20384" y="887444"/>
                      <a:pt x="20098" y="888397"/>
                    </a:cubicBezTo>
                    <a:cubicBezTo>
                      <a:pt x="19621" y="889730"/>
                      <a:pt x="19145" y="891064"/>
                      <a:pt x="18669" y="892397"/>
                    </a:cubicBezTo>
                    <a:cubicBezTo>
                      <a:pt x="18098" y="893921"/>
                      <a:pt x="17431" y="895350"/>
                      <a:pt x="16859" y="896779"/>
                    </a:cubicBezTo>
                    <a:cubicBezTo>
                      <a:pt x="16479" y="897541"/>
                      <a:pt x="16193" y="898303"/>
                      <a:pt x="15812" y="899160"/>
                    </a:cubicBezTo>
                    <a:cubicBezTo>
                      <a:pt x="15240" y="900303"/>
                      <a:pt x="14669" y="901446"/>
                      <a:pt x="14097" y="902589"/>
                    </a:cubicBezTo>
                    <a:cubicBezTo>
                      <a:pt x="13811" y="903256"/>
                      <a:pt x="13431" y="903827"/>
                      <a:pt x="13145" y="904494"/>
                    </a:cubicBezTo>
                    <a:cubicBezTo>
                      <a:pt x="12668" y="905447"/>
                      <a:pt x="12097" y="906494"/>
                      <a:pt x="11621" y="907447"/>
                    </a:cubicBezTo>
                    <a:cubicBezTo>
                      <a:pt x="11239" y="908209"/>
                      <a:pt x="10763" y="908971"/>
                      <a:pt x="10383" y="909733"/>
                    </a:cubicBezTo>
                    <a:cubicBezTo>
                      <a:pt x="9811" y="910685"/>
                      <a:pt x="9335" y="911638"/>
                      <a:pt x="8763" y="912495"/>
                    </a:cubicBezTo>
                    <a:cubicBezTo>
                      <a:pt x="8287" y="913257"/>
                      <a:pt x="7811" y="914114"/>
                      <a:pt x="7334" y="914876"/>
                    </a:cubicBezTo>
                    <a:cubicBezTo>
                      <a:pt x="6763" y="915829"/>
                      <a:pt x="6191" y="916781"/>
                      <a:pt x="5620" y="917734"/>
                    </a:cubicBezTo>
                    <a:cubicBezTo>
                      <a:pt x="5144" y="918591"/>
                      <a:pt x="4572" y="919353"/>
                      <a:pt x="4096" y="920210"/>
                    </a:cubicBezTo>
                    <a:cubicBezTo>
                      <a:pt x="3715" y="920782"/>
                      <a:pt x="3334" y="921353"/>
                      <a:pt x="2953" y="921925"/>
                    </a:cubicBezTo>
                    <a:cubicBezTo>
                      <a:pt x="2572" y="922496"/>
                      <a:pt x="2191" y="923068"/>
                      <a:pt x="1810" y="923639"/>
                    </a:cubicBezTo>
                    <a:cubicBezTo>
                      <a:pt x="1524" y="924115"/>
                      <a:pt x="1238" y="924497"/>
                      <a:pt x="953" y="924973"/>
                    </a:cubicBezTo>
                    <a:cubicBezTo>
                      <a:pt x="667" y="925354"/>
                      <a:pt x="381" y="925735"/>
                      <a:pt x="191" y="926211"/>
                    </a:cubicBezTo>
                    <a:cubicBezTo>
                      <a:pt x="95" y="926306"/>
                      <a:pt x="95" y="926402"/>
                      <a:pt x="0" y="926497"/>
                    </a:cubicBezTo>
                    <a:cubicBezTo>
                      <a:pt x="6001" y="920972"/>
                      <a:pt x="12954" y="914495"/>
                      <a:pt x="13907" y="913257"/>
                    </a:cubicBezTo>
                    <a:cubicBezTo>
                      <a:pt x="24003" y="900113"/>
                      <a:pt x="35338" y="899255"/>
                      <a:pt x="39624" y="883158"/>
                    </a:cubicBezTo>
                    <a:cubicBezTo>
                      <a:pt x="40005" y="881920"/>
                      <a:pt x="41053" y="880682"/>
                      <a:pt x="42101" y="879634"/>
                    </a:cubicBezTo>
                    <a:cubicBezTo>
                      <a:pt x="48292" y="873347"/>
                      <a:pt x="52102" y="865823"/>
                      <a:pt x="56198" y="858393"/>
                    </a:cubicBezTo>
                    <a:cubicBezTo>
                      <a:pt x="57245" y="856488"/>
                      <a:pt x="57150" y="852297"/>
                      <a:pt x="62008" y="853059"/>
                    </a:cubicBezTo>
                    <a:cubicBezTo>
                      <a:pt x="62675" y="854964"/>
                      <a:pt x="63437" y="856869"/>
                      <a:pt x="64484" y="860012"/>
                    </a:cubicBezTo>
                    <a:cubicBezTo>
                      <a:pt x="73343" y="849344"/>
                      <a:pt x="79915" y="838676"/>
                      <a:pt x="82201" y="826389"/>
                    </a:cubicBezTo>
                    <a:cubicBezTo>
                      <a:pt x="83915" y="817340"/>
                      <a:pt x="91630" y="809911"/>
                      <a:pt x="90393" y="800100"/>
                    </a:cubicBezTo>
                    <a:cubicBezTo>
                      <a:pt x="90297" y="799052"/>
                      <a:pt x="92107" y="797909"/>
                      <a:pt x="92869" y="796766"/>
                    </a:cubicBezTo>
                    <a:cubicBezTo>
                      <a:pt x="94679" y="794004"/>
                      <a:pt x="96393" y="791242"/>
                      <a:pt x="98013" y="788384"/>
                    </a:cubicBezTo>
                    <a:cubicBezTo>
                      <a:pt x="101061" y="783145"/>
                      <a:pt x="104108" y="777907"/>
                      <a:pt x="107252" y="772763"/>
                    </a:cubicBezTo>
                    <a:cubicBezTo>
                      <a:pt x="107823" y="779621"/>
                      <a:pt x="106489" y="785717"/>
                      <a:pt x="103251" y="791528"/>
                    </a:cubicBezTo>
                    <a:cubicBezTo>
                      <a:pt x="101251" y="795147"/>
                      <a:pt x="99536" y="799243"/>
                      <a:pt x="98965" y="803243"/>
                    </a:cubicBezTo>
                    <a:cubicBezTo>
                      <a:pt x="98108" y="809911"/>
                      <a:pt x="95631" y="815816"/>
                      <a:pt x="91250" y="821055"/>
                    </a:cubicBezTo>
                    <a:cubicBezTo>
                      <a:pt x="88202" y="824674"/>
                      <a:pt x="87059" y="828294"/>
                      <a:pt x="89154" y="832676"/>
                    </a:cubicBezTo>
                    <a:cubicBezTo>
                      <a:pt x="89154" y="832676"/>
                      <a:pt x="91536" y="832580"/>
                      <a:pt x="94298" y="832485"/>
                    </a:cubicBezTo>
                    <a:lnTo>
                      <a:pt x="94298" y="831914"/>
                    </a:lnTo>
                    <a:cubicBezTo>
                      <a:pt x="94298" y="823246"/>
                      <a:pt x="101346" y="815531"/>
                      <a:pt x="109443" y="813816"/>
                    </a:cubicBezTo>
                    <a:cubicBezTo>
                      <a:pt x="112490" y="807911"/>
                      <a:pt x="115729" y="802195"/>
                      <a:pt x="119063" y="796481"/>
                    </a:cubicBezTo>
                    <a:cubicBezTo>
                      <a:pt x="116110" y="794195"/>
                      <a:pt x="116396" y="791623"/>
                      <a:pt x="116872" y="789146"/>
                    </a:cubicBezTo>
                    <a:cubicBezTo>
                      <a:pt x="116967" y="788670"/>
                      <a:pt x="118301" y="788003"/>
                      <a:pt x="119063" y="788099"/>
                    </a:cubicBezTo>
                    <a:cubicBezTo>
                      <a:pt x="119825" y="788194"/>
                      <a:pt x="121158" y="788861"/>
                      <a:pt x="121254" y="789432"/>
                    </a:cubicBezTo>
                    <a:cubicBezTo>
                      <a:pt x="121349" y="790480"/>
                      <a:pt x="121349" y="791528"/>
                      <a:pt x="121349" y="792575"/>
                    </a:cubicBezTo>
                    <a:cubicBezTo>
                      <a:pt x="139255" y="762190"/>
                      <a:pt x="159734" y="733330"/>
                      <a:pt x="175356" y="701516"/>
                    </a:cubicBezTo>
                    <a:cubicBezTo>
                      <a:pt x="176784" y="698659"/>
                      <a:pt x="178689" y="696563"/>
                      <a:pt x="180975" y="695135"/>
                    </a:cubicBezTo>
                    <a:cubicBezTo>
                      <a:pt x="181166" y="694468"/>
                      <a:pt x="181356" y="693706"/>
                      <a:pt x="181452" y="693039"/>
                    </a:cubicBezTo>
                    <a:cubicBezTo>
                      <a:pt x="181452" y="692849"/>
                      <a:pt x="181546" y="692753"/>
                      <a:pt x="181546" y="692563"/>
                    </a:cubicBezTo>
                    <a:cubicBezTo>
                      <a:pt x="181546" y="692468"/>
                      <a:pt x="181546" y="692372"/>
                      <a:pt x="181642" y="692277"/>
                    </a:cubicBezTo>
                    <a:cubicBezTo>
                      <a:pt x="181642" y="692277"/>
                      <a:pt x="181642" y="692182"/>
                      <a:pt x="181642" y="692182"/>
                    </a:cubicBezTo>
                    <a:cubicBezTo>
                      <a:pt x="181642" y="692086"/>
                      <a:pt x="181737" y="691991"/>
                      <a:pt x="181737" y="691896"/>
                    </a:cubicBezTo>
                    <a:cubicBezTo>
                      <a:pt x="181737" y="691706"/>
                      <a:pt x="181833" y="691610"/>
                      <a:pt x="181833" y="691420"/>
                    </a:cubicBezTo>
                    <a:cubicBezTo>
                      <a:pt x="181833" y="691229"/>
                      <a:pt x="181928" y="691039"/>
                      <a:pt x="181928" y="690848"/>
                    </a:cubicBezTo>
                    <a:cubicBezTo>
                      <a:pt x="182023" y="690658"/>
                      <a:pt x="182023" y="690372"/>
                      <a:pt x="182118" y="690182"/>
                    </a:cubicBezTo>
                    <a:cubicBezTo>
                      <a:pt x="182213" y="689896"/>
                      <a:pt x="182309" y="689610"/>
                      <a:pt x="182309" y="689324"/>
                    </a:cubicBezTo>
                    <a:cubicBezTo>
                      <a:pt x="182404" y="689039"/>
                      <a:pt x="182404" y="688753"/>
                      <a:pt x="182499" y="688467"/>
                    </a:cubicBezTo>
                    <a:cubicBezTo>
                      <a:pt x="182595" y="688277"/>
                      <a:pt x="182595" y="688086"/>
                      <a:pt x="182689" y="687800"/>
                    </a:cubicBezTo>
                    <a:cubicBezTo>
                      <a:pt x="182785" y="686943"/>
                      <a:pt x="182880" y="686086"/>
                      <a:pt x="182975" y="685324"/>
                    </a:cubicBezTo>
                    <a:cubicBezTo>
                      <a:pt x="183071" y="684943"/>
                      <a:pt x="183071" y="684657"/>
                      <a:pt x="183166" y="684276"/>
                    </a:cubicBezTo>
                    <a:cubicBezTo>
                      <a:pt x="183261" y="683705"/>
                      <a:pt x="183452" y="683228"/>
                      <a:pt x="183547" y="682657"/>
                    </a:cubicBezTo>
                    <a:cubicBezTo>
                      <a:pt x="183642" y="682371"/>
                      <a:pt x="183738" y="681990"/>
                      <a:pt x="183833" y="681704"/>
                    </a:cubicBezTo>
                    <a:cubicBezTo>
                      <a:pt x="184023" y="681228"/>
                      <a:pt x="184214" y="680752"/>
                      <a:pt x="184404" y="680371"/>
                    </a:cubicBezTo>
                    <a:cubicBezTo>
                      <a:pt x="184595" y="679990"/>
                      <a:pt x="184690" y="679704"/>
                      <a:pt x="184881" y="679418"/>
                    </a:cubicBezTo>
                    <a:cubicBezTo>
                      <a:pt x="185071" y="679037"/>
                      <a:pt x="185261" y="678656"/>
                      <a:pt x="185547" y="678275"/>
                    </a:cubicBezTo>
                    <a:cubicBezTo>
                      <a:pt x="185738" y="677894"/>
                      <a:pt x="186024" y="677513"/>
                      <a:pt x="186309" y="677228"/>
                    </a:cubicBezTo>
                    <a:cubicBezTo>
                      <a:pt x="186595" y="676847"/>
                      <a:pt x="186880" y="676561"/>
                      <a:pt x="187071" y="676275"/>
                    </a:cubicBezTo>
                    <a:cubicBezTo>
                      <a:pt x="187166" y="676085"/>
                      <a:pt x="187357" y="675989"/>
                      <a:pt x="187452" y="675799"/>
                    </a:cubicBezTo>
                    <a:cubicBezTo>
                      <a:pt x="187643" y="675608"/>
                      <a:pt x="187833" y="675418"/>
                      <a:pt x="188024" y="675132"/>
                    </a:cubicBezTo>
                    <a:cubicBezTo>
                      <a:pt x="188119" y="675037"/>
                      <a:pt x="188214" y="675037"/>
                      <a:pt x="188214" y="674942"/>
                    </a:cubicBezTo>
                    <a:cubicBezTo>
                      <a:pt x="188309" y="674465"/>
                      <a:pt x="188500" y="674084"/>
                      <a:pt x="188595" y="673608"/>
                    </a:cubicBezTo>
                    <a:cubicBezTo>
                      <a:pt x="188690" y="673227"/>
                      <a:pt x="188786" y="672941"/>
                      <a:pt x="188881" y="672560"/>
                    </a:cubicBezTo>
                    <a:cubicBezTo>
                      <a:pt x="189072" y="671989"/>
                      <a:pt x="189262" y="671322"/>
                      <a:pt x="189452" y="670751"/>
                    </a:cubicBezTo>
                    <a:cubicBezTo>
                      <a:pt x="189548" y="670370"/>
                      <a:pt x="189643" y="669989"/>
                      <a:pt x="189833" y="669512"/>
                    </a:cubicBezTo>
                    <a:cubicBezTo>
                      <a:pt x="189929" y="669131"/>
                      <a:pt x="190024" y="668750"/>
                      <a:pt x="190215" y="668274"/>
                    </a:cubicBezTo>
                    <a:cubicBezTo>
                      <a:pt x="190310" y="667893"/>
                      <a:pt x="190405" y="667512"/>
                      <a:pt x="190595" y="667131"/>
                    </a:cubicBezTo>
                    <a:cubicBezTo>
                      <a:pt x="190691" y="666845"/>
                      <a:pt x="190786" y="666560"/>
                      <a:pt x="190881" y="666274"/>
                    </a:cubicBezTo>
                    <a:cubicBezTo>
                      <a:pt x="190977" y="665798"/>
                      <a:pt x="191167" y="665321"/>
                      <a:pt x="191262" y="664940"/>
                    </a:cubicBezTo>
                    <a:cubicBezTo>
                      <a:pt x="191358" y="664559"/>
                      <a:pt x="191453" y="664178"/>
                      <a:pt x="191643" y="663797"/>
                    </a:cubicBezTo>
                    <a:cubicBezTo>
                      <a:pt x="191834" y="663226"/>
                      <a:pt x="192024" y="662654"/>
                      <a:pt x="192214" y="662083"/>
                    </a:cubicBezTo>
                    <a:cubicBezTo>
                      <a:pt x="192310" y="661702"/>
                      <a:pt x="192500" y="661226"/>
                      <a:pt x="192596" y="660845"/>
                    </a:cubicBezTo>
                    <a:cubicBezTo>
                      <a:pt x="192691" y="660368"/>
                      <a:pt x="192881" y="659987"/>
                      <a:pt x="193072" y="659511"/>
                    </a:cubicBezTo>
                    <a:cubicBezTo>
                      <a:pt x="193167" y="659130"/>
                      <a:pt x="193358" y="658749"/>
                      <a:pt x="193453" y="658463"/>
                    </a:cubicBezTo>
                    <a:cubicBezTo>
                      <a:pt x="193548" y="658082"/>
                      <a:pt x="193739" y="657797"/>
                      <a:pt x="193834" y="657415"/>
                    </a:cubicBezTo>
                    <a:cubicBezTo>
                      <a:pt x="194024" y="656844"/>
                      <a:pt x="194215" y="656177"/>
                      <a:pt x="194501" y="655606"/>
                    </a:cubicBezTo>
                    <a:cubicBezTo>
                      <a:pt x="194691" y="655034"/>
                      <a:pt x="194882" y="654368"/>
                      <a:pt x="195168" y="653796"/>
                    </a:cubicBezTo>
                    <a:cubicBezTo>
                      <a:pt x="195358" y="653320"/>
                      <a:pt x="195549" y="652844"/>
                      <a:pt x="195644" y="652367"/>
                    </a:cubicBezTo>
                    <a:cubicBezTo>
                      <a:pt x="195739" y="651986"/>
                      <a:pt x="195929" y="651701"/>
                      <a:pt x="196025" y="651320"/>
                    </a:cubicBezTo>
                    <a:cubicBezTo>
                      <a:pt x="196120" y="651129"/>
                      <a:pt x="196215" y="650843"/>
                      <a:pt x="196311" y="650653"/>
                    </a:cubicBezTo>
                    <a:cubicBezTo>
                      <a:pt x="196405" y="650462"/>
                      <a:pt x="196501" y="650272"/>
                      <a:pt x="196501" y="650081"/>
                    </a:cubicBezTo>
                    <a:cubicBezTo>
                      <a:pt x="196596" y="649795"/>
                      <a:pt x="196787" y="649510"/>
                      <a:pt x="196882" y="649224"/>
                    </a:cubicBezTo>
                    <a:cubicBezTo>
                      <a:pt x="197072" y="648748"/>
                      <a:pt x="197358" y="648272"/>
                      <a:pt x="197549" y="647795"/>
                    </a:cubicBezTo>
                    <a:cubicBezTo>
                      <a:pt x="197834" y="647319"/>
                      <a:pt x="198120" y="646748"/>
                      <a:pt x="198406" y="646271"/>
                    </a:cubicBezTo>
                    <a:cubicBezTo>
                      <a:pt x="198597" y="645986"/>
                      <a:pt x="198787" y="645700"/>
                      <a:pt x="198977" y="645319"/>
                    </a:cubicBezTo>
                    <a:cubicBezTo>
                      <a:pt x="199168" y="645033"/>
                      <a:pt x="199358" y="644843"/>
                      <a:pt x="199549" y="644557"/>
                    </a:cubicBezTo>
                    <a:cubicBezTo>
                      <a:pt x="199835" y="644176"/>
                      <a:pt x="200216" y="643699"/>
                      <a:pt x="200502" y="643319"/>
                    </a:cubicBezTo>
                    <a:cubicBezTo>
                      <a:pt x="200787" y="643033"/>
                      <a:pt x="201073" y="642747"/>
                      <a:pt x="201359" y="642461"/>
                    </a:cubicBezTo>
                    <a:cubicBezTo>
                      <a:pt x="201549" y="642271"/>
                      <a:pt x="201739" y="642080"/>
                      <a:pt x="201930" y="641890"/>
                    </a:cubicBezTo>
                    <a:cubicBezTo>
                      <a:pt x="202121" y="641699"/>
                      <a:pt x="202406" y="641414"/>
                      <a:pt x="202597" y="641223"/>
                    </a:cubicBezTo>
                    <a:cubicBezTo>
                      <a:pt x="202692" y="641128"/>
                      <a:pt x="202883" y="641032"/>
                      <a:pt x="202978" y="640842"/>
                    </a:cubicBezTo>
                    <a:cubicBezTo>
                      <a:pt x="203073" y="640747"/>
                      <a:pt x="203264" y="640652"/>
                      <a:pt x="203359" y="640556"/>
                    </a:cubicBezTo>
                    <a:cubicBezTo>
                      <a:pt x="203454" y="640270"/>
                      <a:pt x="203549" y="640080"/>
                      <a:pt x="203645" y="639794"/>
                    </a:cubicBezTo>
                    <a:cubicBezTo>
                      <a:pt x="203740" y="639413"/>
                      <a:pt x="203931" y="639128"/>
                      <a:pt x="204026" y="638842"/>
                    </a:cubicBezTo>
                    <a:cubicBezTo>
                      <a:pt x="204216" y="638461"/>
                      <a:pt x="204407" y="638080"/>
                      <a:pt x="204597" y="637699"/>
                    </a:cubicBezTo>
                    <a:cubicBezTo>
                      <a:pt x="204693" y="637413"/>
                      <a:pt x="204883" y="637223"/>
                      <a:pt x="204978" y="636937"/>
                    </a:cubicBezTo>
                    <a:cubicBezTo>
                      <a:pt x="205169" y="636556"/>
                      <a:pt x="205454" y="636175"/>
                      <a:pt x="205740" y="635794"/>
                    </a:cubicBezTo>
                    <a:cubicBezTo>
                      <a:pt x="205930" y="635508"/>
                      <a:pt x="206121" y="635222"/>
                      <a:pt x="206407" y="634936"/>
                    </a:cubicBezTo>
                    <a:cubicBezTo>
                      <a:pt x="206502" y="634746"/>
                      <a:pt x="206693" y="634651"/>
                      <a:pt x="206788" y="634460"/>
                    </a:cubicBezTo>
                    <a:cubicBezTo>
                      <a:pt x="207074" y="633794"/>
                      <a:pt x="207359" y="633127"/>
                      <a:pt x="207645" y="632555"/>
                    </a:cubicBezTo>
                    <a:cubicBezTo>
                      <a:pt x="207931" y="631889"/>
                      <a:pt x="208217" y="631222"/>
                      <a:pt x="208598" y="630555"/>
                    </a:cubicBezTo>
                    <a:cubicBezTo>
                      <a:pt x="208788" y="630269"/>
                      <a:pt x="208883" y="629888"/>
                      <a:pt x="209074" y="629603"/>
                    </a:cubicBezTo>
                    <a:cubicBezTo>
                      <a:pt x="209265" y="629222"/>
                      <a:pt x="209455" y="628840"/>
                      <a:pt x="209550" y="628460"/>
                    </a:cubicBezTo>
                    <a:cubicBezTo>
                      <a:pt x="209741" y="628078"/>
                      <a:pt x="209836" y="627698"/>
                      <a:pt x="210027" y="627412"/>
                    </a:cubicBezTo>
                    <a:cubicBezTo>
                      <a:pt x="210121" y="627126"/>
                      <a:pt x="210312" y="626840"/>
                      <a:pt x="210408" y="626555"/>
                    </a:cubicBezTo>
                    <a:cubicBezTo>
                      <a:pt x="210598" y="626078"/>
                      <a:pt x="210788" y="625697"/>
                      <a:pt x="210979" y="625221"/>
                    </a:cubicBezTo>
                    <a:cubicBezTo>
                      <a:pt x="211170" y="624840"/>
                      <a:pt x="211360" y="624459"/>
                      <a:pt x="211550" y="623983"/>
                    </a:cubicBezTo>
                    <a:cubicBezTo>
                      <a:pt x="211741" y="623602"/>
                      <a:pt x="211836" y="623316"/>
                      <a:pt x="212027" y="622935"/>
                    </a:cubicBezTo>
                    <a:cubicBezTo>
                      <a:pt x="212217" y="622459"/>
                      <a:pt x="212503" y="621887"/>
                      <a:pt x="212693" y="621411"/>
                    </a:cubicBezTo>
                    <a:cubicBezTo>
                      <a:pt x="212884" y="621030"/>
                      <a:pt x="212979" y="620744"/>
                      <a:pt x="213170" y="620363"/>
                    </a:cubicBezTo>
                    <a:cubicBezTo>
                      <a:pt x="213265" y="620078"/>
                      <a:pt x="213456" y="619792"/>
                      <a:pt x="213551" y="619506"/>
                    </a:cubicBezTo>
                    <a:cubicBezTo>
                      <a:pt x="213646" y="619220"/>
                      <a:pt x="213836" y="618839"/>
                      <a:pt x="213932" y="618553"/>
                    </a:cubicBezTo>
                    <a:cubicBezTo>
                      <a:pt x="214122" y="618173"/>
                      <a:pt x="214218" y="617792"/>
                      <a:pt x="214408" y="617411"/>
                    </a:cubicBezTo>
                    <a:cubicBezTo>
                      <a:pt x="214599" y="617030"/>
                      <a:pt x="214694" y="616649"/>
                      <a:pt x="214884" y="616363"/>
                    </a:cubicBezTo>
                    <a:cubicBezTo>
                      <a:pt x="214979" y="616077"/>
                      <a:pt x="215075" y="615791"/>
                      <a:pt x="215265" y="615601"/>
                    </a:cubicBezTo>
                    <a:cubicBezTo>
                      <a:pt x="215455" y="615220"/>
                      <a:pt x="215551" y="614839"/>
                      <a:pt x="215741" y="614458"/>
                    </a:cubicBezTo>
                    <a:cubicBezTo>
                      <a:pt x="215837" y="614172"/>
                      <a:pt x="216027" y="613886"/>
                      <a:pt x="216122" y="613505"/>
                    </a:cubicBezTo>
                    <a:cubicBezTo>
                      <a:pt x="216218" y="613220"/>
                      <a:pt x="216313" y="612934"/>
                      <a:pt x="216504" y="612648"/>
                    </a:cubicBezTo>
                    <a:cubicBezTo>
                      <a:pt x="216599" y="612362"/>
                      <a:pt x="216694" y="612077"/>
                      <a:pt x="216789" y="611791"/>
                    </a:cubicBezTo>
                    <a:cubicBezTo>
                      <a:pt x="216980" y="611410"/>
                      <a:pt x="217075" y="611029"/>
                      <a:pt x="217265" y="610648"/>
                    </a:cubicBezTo>
                    <a:cubicBezTo>
                      <a:pt x="217361" y="610362"/>
                      <a:pt x="217551" y="609981"/>
                      <a:pt x="217647" y="609695"/>
                    </a:cubicBezTo>
                    <a:cubicBezTo>
                      <a:pt x="217742" y="609314"/>
                      <a:pt x="217932" y="608933"/>
                      <a:pt x="218027" y="608648"/>
                    </a:cubicBezTo>
                    <a:cubicBezTo>
                      <a:pt x="218123" y="608362"/>
                      <a:pt x="218218" y="608076"/>
                      <a:pt x="218313" y="607790"/>
                    </a:cubicBezTo>
                    <a:cubicBezTo>
                      <a:pt x="218313" y="607695"/>
                      <a:pt x="218408" y="607505"/>
                      <a:pt x="218408" y="607409"/>
                    </a:cubicBezTo>
                    <a:cubicBezTo>
                      <a:pt x="218408" y="607409"/>
                      <a:pt x="218408" y="607314"/>
                      <a:pt x="218504" y="607314"/>
                    </a:cubicBezTo>
                    <a:cubicBezTo>
                      <a:pt x="218599" y="607124"/>
                      <a:pt x="218599" y="606933"/>
                      <a:pt x="218694" y="606743"/>
                    </a:cubicBezTo>
                    <a:cubicBezTo>
                      <a:pt x="218790" y="606552"/>
                      <a:pt x="218790" y="606361"/>
                      <a:pt x="218885" y="606171"/>
                    </a:cubicBezTo>
                    <a:cubicBezTo>
                      <a:pt x="218980" y="605885"/>
                      <a:pt x="219075" y="605695"/>
                      <a:pt x="219170" y="605409"/>
                    </a:cubicBezTo>
                    <a:cubicBezTo>
                      <a:pt x="219266" y="605219"/>
                      <a:pt x="219266" y="605028"/>
                      <a:pt x="219361" y="604838"/>
                    </a:cubicBezTo>
                    <a:cubicBezTo>
                      <a:pt x="219456" y="604647"/>
                      <a:pt x="219552" y="604361"/>
                      <a:pt x="219552" y="604171"/>
                    </a:cubicBezTo>
                    <a:cubicBezTo>
                      <a:pt x="219646" y="603885"/>
                      <a:pt x="219742" y="603599"/>
                      <a:pt x="219837" y="603314"/>
                    </a:cubicBezTo>
                    <a:cubicBezTo>
                      <a:pt x="219933" y="603123"/>
                      <a:pt x="220028" y="602837"/>
                      <a:pt x="220028" y="602647"/>
                    </a:cubicBezTo>
                    <a:cubicBezTo>
                      <a:pt x="220123" y="602456"/>
                      <a:pt x="220218" y="602170"/>
                      <a:pt x="220218" y="601980"/>
                    </a:cubicBezTo>
                    <a:cubicBezTo>
                      <a:pt x="220313" y="601790"/>
                      <a:pt x="220313" y="601599"/>
                      <a:pt x="220409" y="601409"/>
                    </a:cubicBezTo>
                    <a:cubicBezTo>
                      <a:pt x="220409" y="601313"/>
                      <a:pt x="220504" y="601123"/>
                      <a:pt x="220504" y="601028"/>
                    </a:cubicBezTo>
                    <a:cubicBezTo>
                      <a:pt x="220504" y="601028"/>
                      <a:pt x="220504" y="600932"/>
                      <a:pt x="220504" y="600932"/>
                    </a:cubicBezTo>
                    <a:cubicBezTo>
                      <a:pt x="220504" y="600837"/>
                      <a:pt x="220599" y="600742"/>
                      <a:pt x="220599" y="600551"/>
                    </a:cubicBezTo>
                    <a:cubicBezTo>
                      <a:pt x="220695" y="600361"/>
                      <a:pt x="220695" y="600170"/>
                      <a:pt x="220789" y="599980"/>
                    </a:cubicBezTo>
                    <a:cubicBezTo>
                      <a:pt x="220885" y="599789"/>
                      <a:pt x="220885" y="599599"/>
                      <a:pt x="220980" y="599408"/>
                    </a:cubicBezTo>
                    <a:cubicBezTo>
                      <a:pt x="221075" y="599123"/>
                      <a:pt x="221075" y="598932"/>
                      <a:pt x="221171" y="598646"/>
                    </a:cubicBezTo>
                    <a:cubicBezTo>
                      <a:pt x="221266" y="598456"/>
                      <a:pt x="221266" y="598265"/>
                      <a:pt x="221266" y="598170"/>
                    </a:cubicBezTo>
                    <a:cubicBezTo>
                      <a:pt x="221361" y="597884"/>
                      <a:pt x="221361" y="597599"/>
                      <a:pt x="221456" y="597313"/>
                    </a:cubicBezTo>
                    <a:cubicBezTo>
                      <a:pt x="221552" y="597027"/>
                      <a:pt x="221552" y="596836"/>
                      <a:pt x="221647" y="596551"/>
                    </a:cubicBezTo>
                    <a:cubicBezTo>
                      <a:pt x="221742" y="596170"/>
                      <a:pt x="221838" y="595884"/>
                      <a:pt x="221933" y="595503"/>
                    </a:cubicBezTo>
                    <a:cubicBezTo>
                      <a:pt x="222028" y="595122"/>
                      <a:pt x="222123" y="594836"/>
                      <a:pt x="222123" y="594455"/>
                    </a:cubicBezTo>
                    <a:cubicBezTo>
                      <a:pt x="222218" y="594170"/>
                      <a:pt x="222218" y="593789"/>
                      <a:pt x="222314" y="593503"/>
                    </a:cubicBezTo>
                    <a:cubicBezTo>
                      <a:pt x="222409" y="593217"/>
                      <a:pt x="222409" y="593027"/>
                      <a:pt x="222504" y="592741"/>
                    </a:cubicBezTo>
                    <a:cubicBezTo>
                      <a:pt x="222599" y="592455"/>
                      <a:pt x="222599" y="592169"/>
                      <a:pt x="222695" y="591884"/>
                    </a:cubicBezTo>
                    <a:cubicBezTo>
                      <a:pt x="222790" y="591598"/>
                      <a:pt x="222885" y="591407"/>
                      <a:pt x="222885" y="591122"/>
                    </a:cubicBezTo>
                    <a:cubicBezTo>
                      <a:pt x="222981" y="590931"/>
                      <a:pt x="223076" y="590645"/>
                      <a:pt x="223076" y="590455"/>
                    </a:cubicBezTo>
                    <a:cubicBezTo>
                      <a:pt x="223171" y="590074"/>
                      <a:pt x="223171" y="589788"/>
                      <a:pt x="223266" y="589407"/>
                    </a:cubicBezTo>
                    <a:cubicBezTo>
                      <a:pt x="223361" y="589026"/>
                      <a:pt x="223361" y="588645"/>
                      <a:pt x="223457" y="588264"/>
                    </a:cubicBezTo>
                    <a:cubicBezTo>
                      <a:pt x="223457" y="588074"/>
                      <a:pt x="223552" y="587788"/>
                      <a:pt x="223552" y="587597"/>
                    </a:cubicBezTo>
                    <a:cubicBezTo>
                      <a:pt x="223552" y="587311"/>
                      <a:pt x="223647" y="587026"/>
                      <a:pt x="223647" y="586835"/>
                    </a:cubicBezTo>
                    <a:cubicBezTo>
                      <a:pt x="223743" y="586549"/>
                      <a:pt x="223743" y="586169"/>
                      <a:pt x="223838" y="585883"/>
                    </a:cubicBezTo>
                    <a:cubicBezTo>
                      <a:pt x="223838" y="585692"/>
                      <a:pt x="223933" y="585407"/>
                      <a:pt x="223933" y="585216"/>
                    </a:cubicBezTo>
                    <a:cubicBezTo>
                      <a:pt x="223933" y="584930"/>
                      <a:pt x="224028" y="584740"/>
                      <a:pt x="224028" y="584454"/>
                    </a:cubicBezTo>
                    <a:cubicBezTo>
                      <a:pt x="224028" y="584168"/>
                      <a:pt x="224124" y="583978"/>
                      <a:pt x="224124" y="583692"/>
                    </a:cubicBezTo>
                    <a:cubicBezTo>
                      <a:pt x="224219" y="583406"/>
                      <a:pt x="224219" y="583120"/>
                      <a:pt x="224219" y="582835"/>
                    </a:cubicBezTo>
                    <a:cubicBezTo>
                      <a:pt x="224314" y="582549"/>
                      <a:pt x="224314" y="582263"/>
                      <a:pt x="224409" y="581978"/>
                    </a:cubicBezTo>
                    <a:cubicBezTo>
                      <a:pt x="224409" y="581692"/>
                      <a:pt x="224504" y="581501"/>
                      <a:pt x="224504" y="581215"/>
                    </a:cubicBezTo>
                    <a:cubicBezTo>
                      <a:pt x="224600" y="580930"/>
                      <a:pt x="224600" y="580549"/>
                      <a:pt x="224695" y="580263"/>
                    </a:cubicBezTo>
                    <a:cubicBezTo>
                      <a:pt x="224695" y="580073"/>
                      <a:pt x="224790" y="579787"/>
                      <a:pt x="224790" y="579596"/>
                    </a:cubicBezTo>
                    <a:cubicBezTo>
                      <a:pt x="224886" y="579311"/>
                      <a:pt x="224886" y="578930"/>
                      <a:pt x="224980" y="578644"/>
                    </a:cubicBezTo>
                    <a:cubicBezTo>
                      <a:pt x="225076" y="578263"/>
                      <a:pt x="225076" y="577882"/>
                      <a:pt x="225171" y="577596"/>
                    </a:cubicBezTo>
                    <a:cubicBezTo>
                      <a:pt x="225171" y="577406"/>
                      <a:pt x="225266" y="577120"/>
                      <a:pt x="225266" y="576929"/>
                    </a:cubicBezTo>
                    <a:cubicBezTo>
                      <a:pt x="225266" y="576739"/>
                      <a:pt x="225362" y="576548"/>
                      <a:pt x="225362" y="576358"/>
                    </a:cubicBezTo>
                    <a:cubicBezTo>
                      <a:pt x="225457" y="575977"/>
                      <a:pt x="225457" y="575691"/>
                      <a:pt x="225552" y="575310"/>
                    </a:cubicBezTo>
                    <a:cubicBezTo>
                      <a:pt x="225647" y="575024"/>
                      <a:pt x="225647" y="574739"/>
                      <a:pt x="225743" y="574357"/>
                    </a:cubicBezTo>
                    <a:cubicBezTo>
                      <a:pt x="225743" y="574357"/>
                      <a:pt x="225743" y="574262"/>
                      <a:pt x="225743" y="574262"/>
                    </a:cubicBezTo>
                    <a:cubicBezTo>
                      <a:pt x="225743" y="574167"/>
                      <a:pt x="225743" y="574072"/>
                      <a:pt x="225743" y="574072"/>
                    </a:cubicBezTo>
                    <a:cubicBezTo>
                      <a:pt x="225743" y="573881"/>
                      <a:pt x="225838" y="573691"/>
                      <a:pt x="225838" y="573595"/>
                    </a:cubicBezTo>
                    <a:cubicBezTo>
                      <a:pt x="225838" y="573405"/>
                      <a:pt x="225933" y="573310"/>
                      <a:pt x="225933" y="573119"/>
                    </a:cubicBezTo>
                    <a:cubicBezTo>
                      <a:pt x="225933" y="572929"/>
                      <a:pt x="226029" y="572738"/>
                      <a:pt x="226029" y="572548"/>
                    </a:cubicBezTo>
                    <a:cubicBezTo>
                      <a:pt x="226029" y="572262"/>
                      <a:pt x="226124" y="572072"/>
                      <a:pt x="226219" y="571786"/>
                    </a:cubicBezTo>
                    <a:cubicBezTo>
                      <a:pt x="226314" y="571500"/>
                      <a:pt x="226314" y="571119"/>
                      <a:pt x="226409" y="570833"/>
                    </a:cubicBezTo>
                    <a:cubicBezTo>
                      <a:pt x="226505" y="570548"/>
                      <a:pt x="226505" y="570262"/>
                      <a:pt x="226600" y="569976"/>
                    </a:cubicBezTo>
                    <a:cubicBezTo>
                      <a:pt x="226695" y="569690"/>
                      <a:pt x="226695" y="569500"/>
                      <a:pt x="226695" y="569214"/>
                    </a:cubicBezTo>
                    <a:cubicBezTo>
                      <a:pt x="226695" y="569024"/>
                      <a:pt x="226790" y="568833"/>
                      <a:pt x="226790" y="568643"/>
                    </a:cubicBezTo>
                    <a:cubicBezTo>
                      <a:pt x="226790" y="568643"/>
                      <a:pt x="226790" y="568643"/>
                      <a:pt x="226790" y="568547"/>
                    </a:cubicBezTo>
                    <a:cubicBezTo>
                      <a:pt x="226886" y="568261"/>
                      <a:pt x="226886" y="568071"/>
                      <a:pt x="226981" y="567785"/>
                    </a:cubicBezTo>
                    <a:cubicBezTo>
                      <a:pt x="227076" y="567309"/>
                      <a:pt x="227172" y="566833"/>
                      <a:pt x="227267" y="566357"/>
                    </a:cubicBezTo>
                    <a:cubicBezTo>
                      <a:pt x="227362" y="565976"/>
                      <a:pt x="227457" y="565595"/>
                      <a:pt x="227457" y="565309"/>
                    </a:cubicBezTo>
                    <a:cubicBezTo>
                      <a:pt x="227552" y="564928"/>
                      <a:pt x="227552" y="564642"/>
                      <a:pt x="227648" y="564261"/>
                    </a:cubicBezTo>
                    <a:cubicBezTo>
                      <a:pt x="227743" y="563880"/>
                      <a:pt x="227838" y="563499"/>
                      <a:pt x="227933" y="563118"/>
                    </a:cubicBezTo>
                    <a:cubicBezTo>
                      <a:pt x="228029" y="562832"/>
                      <a:pt x="228029" y="562547"/>
                      <a:pt x="228124" y="562261"/>
                    </a:cubicBezTo>
                    <a:cubicBezTo>
                      <a:pt x="228219" y="561975"/>
                      <a:pt x="228219" y="561594"/>
                      <a:pt x="228315" y="561308"/>
                    </a:cubicBezTo>
                    <a:cubicBezTo>
                      <a:pt x="228315" y="561213"/>
                      <a:pt x="228410" y="561023"/>
                      <a:pt x="228410" y="560927"/>
                    </a:cubicBezTo>
                    <a:cubicBezTo>
                      <a:pt x="228410" y="560927"/>
                      <a:pt x="228410" y="560927"/>
                      <a:pt x="228410" y="560832"/>
                    </a:cubicBezTo>
                    <a:cubicBezTo>
                      <a:pt x="228410" y="560737"/>
                      <a:pt x="228505" y="560546"/>
                      <a:pt x="228505" y="560451"/>
                    </a:cubicBezTo>
                    <a:cubicBezTo>
                      <a:pt x="228505" y="560261"/>
                      <a:pt x="228600" y="560070"/>
                      <a:pt x="228600" y="559880"/>
                    </a:cubicBezTo>
                    <a:cubicBezTo>
                      <a:pt x="228695" y="559594"/>
                      <a:pt x="228695" y="559308"/>
                      <a:pt x="228791" y="559022"/>
                    </a:cubicBezTo>
                    <a:cubicBezTo>
                      <a:pt x="228886" y="558641"/>
                      <a:pt x="228981" y="558260"/>
                      <a:pt x="229077" y="557974"/>
                    </a:cubicBezTo>
                    <a:cubicBezTo>
                      <a:pt x="229171" y="557594"/>
                      <a:pt x="229267" y="557308"/>
                      <a:pt x="229362" y="556927"/>
                    </a:cubicBezTo>
                    <a:cubicBezTo>
                      <a:pt x="229362" y="556736"/>
                      <a:pt x="229458" y="556641"/>
                      <a:pt x="229458" y="556451"/>
                    </a:cubicBezTo>
                    <a:cubicBezTo>
                      <a:pt x="229458" y="556355"/>
                      <a:pt x="229553" y="556260"/>
                      <a:pt x="229553" y="556165"/>
                    </a:cubicBezTo>
                    <a:cubicBezTo>
                      <a:pt x="229648" y="555879"/>
                      <a:pt x="229648" y="555689"/>
                      <a:pt x="229743" y="555403"/>
                    </a:cubicBezTo>
                    <a:cubicBezTo>
                      <a:pt x="229838" y="555022"/>
                      <a:pt x="229934" y="554641"/>
                      <a:pt x="230029" y="554260"/>
                    </a:cubicBezTo>
                    <a:cubicBezTo>
                      <a:pt x="230124" y="554069"/>
                      <a:pt x="230124" y="553784"/>
                      <a:pt x="230220" y="553593"/>
                    </a:cubicBezTo>
                    <a:cubicBezTo>
                      <a:pt x="230314" y="553307"/>
                      <a:pt x="230314" y="553022"/>
                      <a:pt x="230410" y="552831"/>
                    </a:cubicBezTo>
                    <a:cubicBezTo>
                      <a:pt x="230505" y="552450"/>
                      <a:pt x="230600" y="552164"/>
                      <a:pt x="230696" y="551783"/>
                    </a:cubicBezTo>
                    <a:cubicBezTo>
                      <a:pt x="230791" y="551498"/>
                      <a:pt x="230886" y="551212"/>
                      <a:pt x="230981" y="550926"/>
                    </a:cubicBezTo>
                    <a:cubicBezTo>
                      <a:pt x="230981" y="550736"/>
                      <a:pt x="231077" y="550640"/>
                      <a:pt x="231077" y="550450"/>
                    </a:cubicBezTo>
                    <a:cubicBezTo>
                      <a:pt x="231077" y="550355"/>
                      <a:pt x="231077" y="550259"/>
                      <a:pt x="231172" y="550164"/>
                    </a:cubicBezTo>
                    <a:cubicBezTo>
                      <a:pt x="231172" y="549974"/>
                      <a:pt x="231267" y="549878"/>
                      <a:pt x="231267" y="549688"/>
                    </a:cubicBezTo>
                    <a:cubicBezTo>
                      <a:pt x="231363" y="549402"/>
                      <a:pt x="231458" y="549116"/>
                      <a:pt x="231553" y="548831"/>
                    </a:cubicBezTo>
                    <a:cubicBezTo>
                      <a:pt x="231648" y="548449"/>
                      <a:pt x="231743" y="548069"/>
                      <a:pt x="231934" y="547688"/>
                    </a:cubicBezTo>
                    <a:cubicBezTo>
                      <a:pt x="232029" y="547402"/>
                      <a:pt x="232124" y="547116"/>
                      <a:pt x="232220" y="546830"/>
                    </a:cubicBezTo>
                    <a:cubicBezTo>
                      <a:pt x="232220" y="546735"/>
                      <a:pt x="232315" y="546640"/>
                      <a:pt x="232315" y="546545"/>
                    </a:cubicBezTo>
                    <a:cubicBezTo>
                      <a:pt x="232315" y="546449"/>
                      <a:pt x="232315" y="546449"/>
                      <a:pt x="232410" y="546354"/>
                    </a:cubicBezTo>
                    <a:cubicBezTo>
                      <a:pt x="232506" y="546164"/>
                      <a:pt x="232506" y="545973"/>
                      <a:pt x="232601" y="545878"/>
                    </a:cubicBezTo>
                    <a:cubicBezTo>
                      <a:pt x="232696" y="545687"/>
                      <a:pt x="232696" y="545497"/>
                      <a:pt x="232791" y="545306"/>
                    </a:cubicBezTo>
                    <a:cubicBezTo>
                      <a:pt x="232886" y="545020"/>
                      <a:pt x="232982" y="544735"/>
                      <a:pt x="233077" y="544449"/>
                    </a:cubicBezTo>
                    <a:cubicBezTo>
                      <a:pt x="233172" y="544163"/>
                      <a:pt x="233268" y="543973"/>
                      <a:pt x="233363" y="543687"/>
                    </a:cubicBezTo>
                    <a:cubicBezTo>
                      <a:pt x="233458" y="543401"/>
                      <a:pt x="233553" y="543115"/>
                      <a:pt x="233649" y="542735"/>
                    </a:cubicBezTo>
                    <a:cubicBezTo>
                      <a:pt x="233744" y="542449"/>
                      <a:pt x="233839" y="542163"/>
                      <a:pt x="233934" y="541877"/>
                    </a:cubicBezTo>
                    <a:cubicBezTo>
                      <a:pt x="233934" y="541782"/>
                      <a:pt x="233934" y="541782"/>
                      <a:pt x="234029" y="541687"/>
                    </a:cubicBezTo>
                    <a:cubicBezTo>
                      <a:pt x="234029" y="541592"/>
                      <a:pt x="234125" y="541592"/>
                      <a:pt x="234125" y="541496"/>
                    </a:cubicBezTo>
                    <a:cubicBezTo>
                      <a:pt x="234220" y="541211"/>
                      <a:pt x="234315" y="541020"/>
                      <a:pt x="234411" y="540734"/>
                    </a:cubicBezTo>
                    <a:cubicBezTo>
                      <a:pt x="234505" y="540544"/>
                      <a:pt x="234601" y="540258"/>
                      <a:pt x="234696" y="540068"/>
                    </a:cubicBezTo>
                    <a:cubicBezTo>
                      <a:pt x="234791" y="539877"/>
                      <a:pt x="234791" y="539686"/>
                      <a:pt x="234887" y="539496"/>
                    </a:cubicBezTo>
                    <a:cubicBezTo>
                      <a:pt x="234982" y="539401"/>
                      <a:pt x="234982" y="539210"/>
                      <a:pt x="235077" y="539115"/>
                    </a:cubicBezTo>
                    <a:cubicBezTo>
                      <a:pt x="235077" y="539115"/>
                      <a:pt x="235077" y="539115"/>
                      <a:pt x="235077" y="539115"/>
                    </a:cubicBezTo>
                    <a:cubicBezTo>
                      <a:pt x="235172" y="538924"/>
                      <a:pt x="235172" y="538734"/>
                      <a:pt x="235268" y="538544"/>
                    </a:cubicBezTo>
                    <a:cubicBezTo>
                      <a:pt x="235363" y="538353"/>
                      <a:pt x="235458" y="538163"/>
                      <a:pt x="235554" y="537877"/>
                    </a:cubicBezTo>
                    <a:cubicBezTo>
                      <a:pt x="235649" y="537591"/>
                      <a:pt x="235744" y="537401"/>
                      <a:pt x="235839" y="537115"/>
                    </a:cubicBezTo>
                    <a:cubicBezTo>
                      <a:pt x="235934" y="536924"/>
                      <a:pt x="236030" y="536734"/>
                      <a:pt x="236125" y="536543"/>
                    </a:cubicBezTo>
                    <a:cubicBezTo>
                      <a:pt x="236506" y="535591"/>
                      <a:pt x="236887" y="534638"/>
                      <a:pt x="237363" y="533686"/>
                    </a:cubicBezTo>
                    <a:cubicBezTo>
                      <a:pt x="237554" y="533305"/>
                      <a:pt x="237744" y="532828"/>
                      <a:pt x="237935" y="532448"/>
                    </a:cubicBezTo>
                    <a:cubicBezTo>
                      <a:pt x="238030" y="532257"/>
                      <a:pt x="238125" y="532162"/>
                      <a:pt x="238125" y="531971"/>
                    </a:cubicBezTo>
                    <a:cubicBezTo>
                      <a:pt x="238220" y="531781"/>
                      <a:pt x="238316" y="531590"/>
                      <a:pt x="238316" y="531495"/>
                    </a:cubicBezTo>
                    <a:cubicBezTo>
                      <a:pt x="238411" y="531400"/>
                      <a:pt x="238411" y="531209"/>
                      <a:pt x="238506" y="531114"/>
                    </a:cubicBezTo>
                    <a:cubicBezTo>
                      <a:pt x="238602" y="531019"/>
                      <a:pt x="238602" y="530924"/>
                      <a:pt x="238696" y="530733"/>
                    </a:cubicBezTo>
                    <a:cubicBezTo>
                      <a:pt x="238696" y="530733"/>
                      <a:pt x="238696" y="530733"/>
                      <a:pt x="238696" y="530733"/>
                    </a:cubicBezTo>
                    <a:cubicBezTo>
                      <a:pt x="238696" y="530733"/>
                      <a:pt x="238696" y="530638"/>
                      <a:pt x="238792" y="530638"/>
                    </a:cubicBezTo>
                    <a:cubicBezTo>
                      <a:pt x="239268" y="529590"/>
                      <a:pt x="239839" y="528542"/>
                      <a:pt x="240316" y="527495"/>
                    </a:cubicBezTo>
                    <a:cubicBezTo>
                      <a:pt x="240411" y="526923"/>
                      <a:pt x="240602" y="526447"/>
                      <a:pt x="240792" y="525875"/>
                    </a:cubicBezTo>
                    <a:cubicBezTo>
                      <a:pt x="243459" y="517969"/>
                      <a:pt x="242221" y="509397"/>
                      <a:pt x="245079" y="501491"/>
                    </a:cubicBezTo>
                    <a:cubicBezTo>
                      <a:pt x="246983" y="496253"/>
                      <a:pt x="247745" y="490728"/>
                      <a:pt x="249079" y="485394"/>
                    </a:cubicBezTo>
                    <a:cubicBezTo>
                      <a:pt x="250031" y="481489"/>
                      <a:pt x="249460" y="477012"/>
                      <a:pt x="254318" y="474440"/>
                    </a:cubicBezTo>
                    <a:cubicBezTo>
                      <a:pt x="256699" y="473202"/>
                      <a:pt x="256985" y="470535"/>
                      <a:pt x="255651" y="468249"/>
                    </a:cubicBezTo>
                    <a:cubicBezTo>
                      <a:pt x="254032" y="465677"/>
                      <a:pt x="254032" y="463296"/>
                      <a:pt x="254889" y="460343"/>
                    </a:cubicBezTo>
                    <a:cubicBezTo>
                      <a:pt x="256508" y="454723"/>
                      <a:pt x="256318" y="449009"/>
                      <a:pt x="259652" y="443389"/>
                    </a:cubicBezTo>
                    <a:cubicBezTo>
                      <a:pt x="262604" y="438436"/>
                      <a:pt x="261938" y="431673"/>
                      <a:pt x="263080" y="425768"/>
                    </a:cubicBezTo>
                    <a:cubicBezTo>
                      <a:pt x="263652" y="422719"/>
                      <a:pt x="263747" y="419671"/>
                      <a:pt x="263747" y="416528"/>
                    </a:cubicBezTo>
                    <a:cubicBezTo>
                      <a:pt x="263652" y="409004"/>
                      <a:pt x="262128" y="400717"/>
                      <a:pt x="267653" y="394049"/>
                    </a:cubicBezTo>
                    <a:cubicBezTo>
                      <a:pt x="269748" y="391573"/>
                      <a:pt x="269558" y="389858"/>
                      <a:pt x="269558" y="387001"/>
                    </a:cubicBezTo>
                    <a:cubicBezTo>
                      <a:pt x="269463" y="378428"/>
                      <a:pt x="268034" y="370046"/>
                      <a:pt x="270320" y="361283"/>
                    </a:cubicBezTo>
                    <a:cubicBezTo>
                      <a:pt x="272225" y="354044"/>
                      <a:pt x="273463" y="346234"/>
                      <a:pt x="272987" y="338328"/>
                    </a:cubicBezTo>
                    <a:cubicBezTo>
                      <a:pt x="272605" y="332232"/>
                      <a:pt x="270034" y="326517"/>
                      <a:pt x="270129" y="320707"/>
                    </a:cubicBezTo>
                    <a:cubicBezTo>
                      <a:pt x="269748" y="311848"/>
                      <a:pt x="271844" y="303181"/>
                      <a:pt x="273177" y="294132"/>
                    </a:cubicBezTo>
                    <a:close/>
                    <a:moveTo>
                      <a:pt x="124778" y="100489"/>
                    </a:moveTo>
                    <a:cubicBezTo>
                      <a:pt x="123540" y="99060"/>
                      <a:pt x="121920" y="97536"/>
                      <a:pt x="121730" y="95917"/>
                    </a:cubicBezTo>
                    <a:cubicBezTo>
                      <a:pt x="121063" y="90106"/>
                      <a:pt x="116872" y="86201"/>
                      <a:pt x="113443" y="81725"/>
                    </a:cubicBezTo>
                    <a:cubicBezTo>
                      <a:pt x="114871" y="80200"/>
                      <a:pt x="116300" y="78772"/>
                      <a:pt x="117634" y="77248"/>
                    </a:cubicBezTo>
                    <a:cubicBezTo>
                      <a:pt x="124778" y="78200"/>
                      <a:pt x="123730" y="85630"/>
                      <a:pt x="128493" y="88583"/>
                    </a:cubicBezTo>
                    <a:cubicBezTo>
                      <a:pt x="123825" y="92202"/>
                      <a:pt x="130397" y="94869"/>
                      <a:pt x="129636" y="98108"/>
                    </a:cubicBezTo>
                    <a:cubicBezTo>
                      <a:pt x="129350" y="99250"/>
                      <a:pt x="128397" y="100394"/>
                      <a:pt x="127445" y="101156"/>
                    </a:cubicBezTo>
                    <a:cubicBezTo>
                      <a:pt x="126968" y="101537"/>
                      <a:pt x="125254" y="101060"/>
                      <a:pt x="124778" y="100489"/>
                    </a:cubicBezTo>
                    <a:close/>
                    <a:moveTo>
                      <a:pt x="132874" y="127159"/>
                    </a:moveTo>
                    <a:cubicBezTo>
                      <a:pt x="130016" y="127540"/>
                      <a:pt x="127064" y="124396"/>
                      <a:pt x="128111" y="122015"/>
                    </a:cubicBezTo>
                    <a:cubicBezTo>
                      <a:pt x="128683" y="120872"/>
                      <a:pt x="131159" y="119444"/>
                      <a:pt x="132302" y="119729"/>
                    </a:cubicBezTo>
                    <a:cubicBezTo>
                      <a:pt x="134208" y="120206"/>
                      <a:pt x="135636" y="121920"/>
                      <a:pt x="138303" y="123825"/>
                    </a:cubicBezTo>
                    <a:cubicBezTo>
                      <a:pt x="135731" y="125444"/>
                      <a:pt x="134398" y="126968"/>
                      <a:pt x="132874" y="127159"/>
                    </a:cubicBezTo>
                    <a:close/>
                    <a:moveTo>
                      <a:pt x="157449" y="227552"/>
                    </a:moveTo>
                    <a:cubicBezTo>
                      <a:pt x="155543" y="225647"/>
                      <a:pt x="153258" y="224409"/>
                      <a:pt x="152591" y="222694"/>
                    </a:cubicBezTo>
                    <a:cubicBezTo>
                      <a:pt x="151638" y="220313"/>
                      <a:pt x="151733" y="217456"/>
                      <a:pt x="151733" y="214884"/>
                    </a:cubicBezTo>
                    <a:cubicBezTo>
                      <a:pt x="151733" y="214313"/>
                      <a:pt x="153162" y="213169"/>
                      <a:pt x="153734" y="213265"/>
                    </a:cubicBezTo>
                    <a:cubicBezTo>
                      <a:pt x="155067" y="213455"/>
                      <a:pt x="156686" y="214027"/>
                      <a:pt x="157353" y="214884"/>
                    </a:cubicBezTo>
                    <a:cubicBezTo>
                      <a:pt x="159925" y="218599"/>
                      <a:pt x="159734" y="222504"/>
                      <a:pt x="157449" y="227552"/>
                    </a:cubicBezTo>
                    <a:close/>
                    <a:moveTo>
                      <a:pt x="110680" y="767429"/>
                    </a:moveTo>
                    <a:cubicBezTo>
                      <a:pt x="109633" y="765715"/>
                      <a:pt x="108585" y="764762"/>
                      <a:pt x="108776" y="764286"/>
                    </a:cubicBezTo>
                    <a:cubicBezTo>
                      <a:pt x="113062" y="754190"/>
                      <a:pt x="117443" y="744093"/>
                      <a:pt x="121825" y="733997"/>
                    </a:cubicBezTo>
                    <a:cubicBezTo>
                      <a:pt x="122587" y="746474"/>
                      <a:pt x="117063" y="756761"/>
                      <a:pt x="110680" y="767429"/>
                    </a:cubicBezTo>
                    <a:close/>
                    <a:moveTo>
                      <a:pt x="133255" y="725805"/>
                    </a:moveTo>
                    <a:cubicBezTo>
                      <a:pt x="129159" y="723519"/>
                      <a:pt x="130207" y="720376"/>
                      <a:pt x="130683" y="717328"/>
                    </a:cubicBezTo>
                    <a:cubicBezTo>
                      <a:pt x="128111" y="718280"/>
                      <a:pt x="126968" y="716947"/>
                      <a:pt x="127254" y="715042"/>
                    </a:cubicBezTo>
                    <a:cubicBezTo>
                      <a:pt x="127445" y="713613"/>
                      <a:pt x="128778" y="712280"/>
                      <a:pt x="129540" y="710851"/>
                    </a:cubicBezTo>
                    <a:cubicBezTo>
                      <a:pt x="130207" y="711232"/>
                      <a:pt x="131540" y="711708"/>
                      <a:pt x="131540" y="711994"/>
                    </a:cubicBezTo>
                    <a:cubicBezTo>
                      <a:pt x="131445" y="713708"/>
                      <a:pt x="130969" y="715423"/>
                      <a:pt x="130588" y="717042"/>
                    </a:cubicBezTo>
                    <a:cubicBezTo>
                      <a:pt x="132779" y="716280"/>
                      <a:pt x="134970" y="715613"/>
                      <a:pt x="138113" y="714565"/>
                    </a:cubicBezTo>
                    <a:cubicBezTo>
                      <a:pt x="137351" y="719519"/>
                      <a:pt x="137256" y="723328"/>
                      <a:pt x="133255" y="725805"/>
                    </a:cubicBezTo>
                    <a:close/>
                    <a:moveTo>
                      <a:pt x="151924" y="678085"/>
                    </a:moveTo>
                    <a:cubicBezTo>
                      <a:pt x="151543" y="683324"/>
                      <a:pt x="149257" y="687419"/>
                      <a:pt x="146590" y="691801"/>
                    </a:cubicBezTo>
                    <a:cubicBezTo>
                      <a:pt x="144495" y="690182"/>
                      <a:pt x="143256" y="689324"/>
                      <a:pt x="143352" y="689229"/>
                    </a:cubicBezTo>
                    <a:cubicBezTo>
                      <a:pt x="145923" y="685419"/>
                      <a:pt x="148590" y="681609"/>
                      <a:pt x="151257" y="677799"/>
                    </a:cubicBezTo>
                    <a:cubicBezTo>
                      <a:pt x="151543" y="677418"/>
                      <a:pt x="151829" y="677037"/>
                      <a:pt x="152115" y="676561"/>
                    </a:cubicBezTo>
                    <a:cubicBezTo>
                      <a:pt x="152115" y="677037"/>
                      <a:pt x="151924" y="677513"/>
                      <a:pt x="151924" y="678085"/>
                    </a:cubicBezTo>
                    <a:close/>
                    <a:moveTo>
                      <a:pt x="161354" y="353282"/>
                    </a:moveTo>
                    <a:cubicBezTo>
                      <a:pt x="161163" y="353854"/>
                      <a:pt x="159734" y="354140"/>
                      <a:pt x="156591" y="355568"/>
                    </a:cubicBezTo>
                    <a:cubicBezTo>
                      <a:pt x="156877" y="341662"/>
                      <a:pt x="157163" y="329184"/>
                      <a:pt x="157449" y="316611"/>
                    </a:cubicBezTo>
                    <a:cubicBezTo>
                      <a:pt x="159830" y="315087"/>
                      <a:pt x="161449" y="316706"/>
                      <a:pt x="162020" y="318325"/>
                    </a:cubicBezTo>
                    <a:cubicBezTo>
                      <a:pt x="166116" y="330041"/>
                      <a:pt x="164592" y="341662"/>
                      <a:pt x="161354" y="353282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</p:grpSp>
        <p:grpSp>
          <p:nvGrpSpPr>
            <p:cNvPr id="498" name="Graphic 27">
              <a:extLst>
                <a:ext uri="{FF2B5EF4-FFF2-40B4-BE49-F238E27FC236}">
                  <a16:creationId xmlns:a16="http://schemas.microsoft.com/office/drawing/2014/main" id="{2ADD9BA9-3AA9-4817-B437-2D2F4DE8137A}"/>
                </a:ext>
              </a:extLst>
            </p:cNvPr>
            <p:cNvGrpSpPr/>
            <p:nvPr/>
          </p:nvGrpSpPr>
          <p:grpSpPr>
            <a:xfrm>
              <a:off x="7338345" y="3187636"/>
              <a:ext cx="1182306" cy="1292923"/>
              <a:chOff x="7338345" y="3187636"/>
              <a:chExt cx="1182306" cy="1292923"/>
            </a:xfrm>
            <a:grpFill/>
          </p:grpSpPr>
          <p:sp>
            <p:nvSpPr>
              <p:cNvPr id="572" name="Freeform: Shape 571">
                <a:extLst>
                  <a:ext uri="{FF2B5EF4-FFF2-40B4-BE49-F238E27FC236}">
                    <a16:creationId xmlns:a16="http://schemas.microsoft.com/office/drawing/2014/main" id="{9B636E9E-6F25-43C4-A6AC-BABE1CDF6B87}"/>
                  </a:ext>
                </a:extLst>
              </p:cNvPr>
              <p:cNvSpPr/>
              <p:nvPr/>
            </p:nvSpPr>
            <p:spPr>
              <a:xfrm>
                <a:off x="8311565" y="3871713"/>
                <a:ext cx="4283" cy="3151"/>
              </a:xfrm>
              <a:custGeom>
                <a:avLst/>
                <a:gdLst>
                  <a:gd name="connsiteX0" fmla="*/ 2807 w 4283"/>
                  <a:gd name="connsiteY0" fmla="*/ 3151 h 3151"/>
                  <a:gd name="connsiteX1" fmla="*/ 4235 w 4283"/>
                  <a:gd name="connsiteY1" fmla="*/ 961 h 3151"/>
                  <a:gd name="connsiteX2" fmla="*/ 426 w 4283"/>
                  <a:gd name="connsiteY2" fmla="*/ 8 h 3151"/>
                  <a:gd name="connsiteX3" fmla="*/ 235 w 4283"/>
                  <a:gd name="connsiteY3" fmla="*/ 1913 h 3151"/>
                  <a:gd name="connsiteX4" fmla="*/ 2807 w 4283"/>
                  <a:gd name="connsiteY4" fmla="*/ 3151 h 31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83" h="3151">
                    <a:moveTo>
                      <a:pt x="2807" y="3151"/>
                    </a:moveTo>
                    <a:cubicBezTo>
                      <a:pt x="3473" y="3151"/>
                      <a:pt x="4521" y="1246"/>
                      <a:pt x="4235" y="961"/>
                    </a:cubicBezTo>
                    <a:cubicBezTo>
                      <a:pt x="3855" y="675"/>
                      <a:pt x="902" y="-87"/>
                      <a:pt x="426" y="8"/>
                    </a:cubicBezTo>
                    <a:cubicBezTo>
                      <a:pt x="-51" y="104"/>
                      <a:pt x="-146" y="1437"/>
                      <a:pt x="235" y="1913"/>
                    </a:cubicBezTo>
                    <a:cubicBezTo>
                      <a:pt x="616" y="2294"/>
                      <a:pt x="2140" y="3056"/>
                      <a:pt x="2807" y="3151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  <p:sp>
            <p:nvSpPr>
              <p:cNvPr id="573" name="Freeform: Shape 572">
                <a:extLst>
                  <a:ext uri="{FF2B5EF4-FFF2-40B4-BE49-F238E27FC236}">
                    <a16:creationId xmlns:a16="http://schemas.microsoft.com/office/drawing/2014/main" id="{592417A4-B50E-4590-B5F3-C836FB4ACB9B}"/>
                  </a:ext>
                </a:extLst>
              </p:cNvPr>
              <p:cNvSpPr/>
              <p:nvPr/>
            </p:nvSpPr>
            <p:spPr>
              <a:xfrm>
                <a:off x="8284153" y="3864006"/>
                <a:ext cx="1929" cy="709"/>
              </a:xfrm>
              <a:custGeom>
                <a:avLst/>
                <a:gdLst>
                  <a:gd name="connsiteX0" fmla="*/ 786 w 1929"/>
                  <a:gd name="connsiteY0" fmla="*/ 667 h 709"/>
                  <a:gd name="connsiteX1" fmla="*/ 1929 w 1929"/>
                  <a:gd name="connsiteY1" fmla="*/ 571 h 709"/>
                  <a:gd name="connsiteX2" fmla="*/ 1262 w 1929"/>
                  <a:gd name="connsiteY2" fmla="*/ 0 h 709"/>
                  <a:gd name="connsiteX3" fmla="*/ 501 w 1929"/>
                  <a:gd name="connsiteY3" fmla="*/ 667 h 709"/>
                  <a:gd name="connsiteX4" fmla="*/ 786 w 1929"/>
                  <a:gd name="connsiteY4" fmla="*/ 667 h 7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29" h="709">
                    <a:moveTo>
                      <a:pt x="786" y="667"/>
                    </a:moveTo>
                    <a:cubicBezTo>
                      <a:pt x="1072" y="667"/>
                      <a:pt x="1549" y="571"/>
                      <a:pt x="1929" y="571"/>
                    </a:cubicBezTo>
                    <a:cubicBezTo>
                      <a:pt x="1644" y="381"/>
                      <a:pt x="1549" y="286"/>
                      <a:pt x="1262" y="0"/>
                    </a:cubicBezTo>
                    <a:cubicBezTo>
                      <a:pt x="977" y="286"/>
                      <a:pt x="501" y="476"/>
                      <a:pt x="501" y="667"/>
                    </a:cubicBezTo>
                    <a:cubicBezTo>
                      <a:pt x="406" y="667"/>
                      <a:pt x="-737" y="762"/>
                      <a:pt x="786" y="667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  <p:sp>
            <p:nvSpPr>
              <p:cNvPr id="574" name="Freeform: Shape 573">
                <a:extLst>
                  <a:ext uri="{FF2B5EF4-FFF2-40B4-BE49-F238E27FC236}">
                    <a16:creationId xmlns:a16="http://schemas.microsoft.com/office/drawing/2014/main" id="{F33ECA9D-848D-4281-98E6-650796D59843}"/>
                  </a:ext>
                </a:extLst>
              </p:cNvPr>
              <p:cNvSpPr/>
              <p:nvPr/>
            </p:nvSpPr>
            <p:spPr>
              <a:xfrm>
                <a:off x="8359425" y="3978306"/>
                <a:ext cx="23241" cy="20383"/>
              </a:xfrm>
              <a:custGeom>
                <a:avLst/>
                <a:gdLst>
                  <a:gd name="connsiteX0" fmla="*/ 0 w 23241"/>
                  <a:gd name="connsiteY0" fmla="*/ 0 h 20383"/>
                  <a:gd name="connsiteX1" fmla="*/ 15621 w 23241"/>
                  <a:gd name="connsiteY1" fmla="*/ 20383 h 20383"/>
                  <a:gd name="connsiteX2" fmla="*/ 16097 w 23241"/>
                  <a:gd name="connsiteY2" fmla="*/ 20193 h 20383"/>
                  <a:gd name="connsiteX3" fmla="*/ 22479 w 23241"/>
                  <a:gd name="connsiteY3" fmla="*/ 17717 h 20383"/>
                  <a:gd name="connsiteX4" fmla="*/ 23241 w 23241"/>
                  <a:gd name="connsiteY4" fmla="*/ 17431 h 20383"/>
                  <a:gd name="connsiteX5" fmla="*/ 16097 w 23241"/>
                  <a:gd name="connsiteY5" fmla="*/ 9811 h 20383"/>
                  <a:gd name="connsiteX6" fmla="*/ 0 w 23241"/>
                  <a:gd name="connsiteY6" fmla="*/ 0 h 203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3241" h="20383">
                    <a:moveTo>
                      <a:pt x="0" y="0"/>
                    </a:moveTo>
                    <a:cubicBezTo>
                      <a:pt x="5239" y="7239"/>
                      <a:pt x="9620" y="14002"/>
                      <a:pt x="15621" y="20383"/>
                    </a:cubicBezTo>
                    <a:cubicBezTo>
                      <a:pt x="15811" y="20288"/>
                      <a:pt x="15907" y="20288"/>
                      <a:pt x="16097" y="20193"/>
                    </a:cubicBezTo>
                    <a:cubicBezTo>
                      <a:pt x="18192" y="19336"/>
                      <a:pt x="20288" y="18574"/>
                      <a:pt x="22479" y="17717"/>
                    </a:cubicBezTo>
                    <a:cubicBezTo>
                      <a:pt x="22765" y="17621"/>
                      <a:pt x="22955" y="17526"/>
                      <a:pt x="23241" y="17431"/>
                    </a:cubicBezTo>
                    <a:cubicBezTo>
                      <a:pt x="20860" y="14859"/>
                      <a:pt x="18479" y="12287"/>
                      <a:pt x="16097" y="9811"/>
                    </a:cubicBezTo>
                    <a:cubicBezTo>
                      <a:pt x="11525" y="5048"/>
                      <a:pt x="6858" y="1905"/>
                      <a:pt x="0" y="0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  <p:sp>
            <p:nvSpPr>
              <p:cNvPr id="575" name="Freeform: Shape 574">
                <a:extLst>
                  <a:ext uri="{FF2B5EF4-FFF2-40B4-BE49-F238E27FC236}">
                    <a16:creationId xmlns:a16="http://schemas.microsoft.com/office/drawing/2014/main" id="{4E63F269-20BE-496A-80CD-FBC922400448}"/>
                  </a:ext>
                </a:extLst>
              </p:cNvPr>
              <p:cNvSpPr/>
              <p:nvPr/>
            </p:nvSpPr>
            <p:spPr>
              <a:xfrm>
                <a:off x="7721631" y="3776567"/>
                <a:ext cx="857" cy="1523"/>
              </a:xfrm>
              <a:custGeom>
                <a:avLst/>
                <a:gdLst>
                  <a:gd name="connsiteX0" fmla="*/ 667 w 857"/>
                  <a:gd name="connsiteY0" fmla="*/ 1524 h 1523"/>
                  <a:gd name="connsiteX1" fmla="*/ 858 w 857"/>
                  <a:gd name="connsiteY1" fmla="*/ 0 h 1523"/>
                  <a:gd name="connsiteX2" fmla="*/ 0 w 857"/>
                  <a:gd name="connsiteY2" fmla="*/ 1238 h 1523"/>
                  <a:gd name="connsiteX3" fmla="*/ 667 w 857"/>
                  <a:gd name="connsiteY3" fmla="*/ 1524 h 15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57" h="1523">
                    <a:moveTo>
                      <a:pt x="667" y="1524"/>
                    </a:moveTo>
                    <a:cubicBezTo>
                      <a:pt x="667" y="1048"/>
                      <a:pt x="858" y="571"/>
                      <a:pt x="858" y="0"/>
                    </a:cubicBezTo>
                    <a:cubicBezTo>
                      <a:pt x="571" y="381"/>
                      <a:pt x="286" y="762"/>
                      <a:pt x="0" y="1238"/>
                    </a:cubicBezTo>
                    <a:cubicBezTo>
                      <a:pt x="191" y="1238"/>
                      <a:pt x="381" y="1333"/>
                      <a:pt x="667" y="1524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  <p:sp>
            <p:nvSpPr>
              <p:cNvPr id="576" name="Freeform: Shape 575">
                <a:extLst>
                  <a:ext uri="{FF2B5EF4-FFF2-40B4-BE49-F238E27FC236}">
                    <a16:creationId xmlns:a16="http://schemas.microsoft.com/office/drawing/2014/main" id="{96514B16-E0FB-4993-8BA4-5FC8D77646B9}"/>
                  </a:ext>
                </a:extLst>
              </p:cNvPr>
              <p:cNvSpPr/>
              <p:nvPr/>
            </p:nvSpPr>
            <p:spPr>
              <a:xfrm>
                <a:off x="7751540" y="3674173"/>
                <a:ext cx="617982" cy="370331"/>
              </a:xfrm>
              <a:custGeom>
                <a:avLst/>
                <a:gdLst>
                  <a:gd name="connsiteX0" fmla="*/ 617982 w 617982"/>
                  <a:gd name="connsiteY0" fmla="*/ 326612 h 370331"/>
                  <a:gd name="connsiteX1" fmla="*/ 596836 w 617982"/>
                  <a:gd name="connsiteY1" fmla="*/ 302895 h 370331"/>
                  <a:gd name="connsiteX2" fmla="*/ 606647 w 617982"/>
                  <a:gd name="connsiteY2" fmla="*/ 303085 h 370331"/>
                  <a:gd name="connsiteX3" fmla="*/ 601694 w 617982"/>
                  <a:gd name="connsiteY3" fmla="*/ 297942 h 370331"/>
                  <a:gd name="connsiteX4" fmla="*/ 580263 w 617982"/>
                  <a:gd name="connsiteY4" fmla="*/ 287750 h 370331"/>
                  <a:gd name="connsiteX5" fmla="*/ 571976 w 617982"/>
                  <a:gd name="connsiteY5" fmla="*/ 282416 h 370331"/>
                  <a:gd name="connsiteX6" fmla="*/ 571976 w 617982"/>
                  <a:gd name="connsiteY6" fmla="*/ 282511 h 370331"/>
                  <a:gd name="connsiteX7" fmla="*/ 570643 w 617982"/>
                  <a:gd name="connsiteY7" fmla="*/ 294989 h 370331"/>
                  <a:gd name="connsiteX8" fmla="*/ 581216 w 617982"/>
                  <a:gd name="connsiteY8" fmla="*/ 301752 h 370331"/>
                  <a:gd name="connsiteX9" fmla="*/ 575977 w 617982"/>
                  <a:gd name="connsiteY9" fmla="*/ 308610 h 370331"/>
                  <a:gd name="connsiteX10" fmla="*/ 561784 w 617982"/>
                  <a:gd name="connsiteY10" fmla="*/ 302705 h 370331"/>
                  <a:gd name="connsiteX11" fmla="*/ 560261 w 617982"/>
                  <a:gd name="connsiteY11" fmla="*/ 296513 h 370331"/>
                  <a:gd name="connsiteX12" fmla="*/ 542163 w 617982"/>
                  <a:gd name="connsiteY12" fmla="*/ 289846 h 370331"/>
                  <a:gd name="connsiteX13" fmla="*/ 543306 w 617982"/>
                  <a:gd name="connsiteY13" fmla="*/ 281273 h 370331"/>
                  <a:gd name="connsiteX14" fmla="*/ 550926 w 617982"/>
                  <a:gd name="connsiteY14" fmla="*/ 278321 h 370331"/>
                  <a:gd name="connsiteX15" fmla="*/ 555117 w 617982"/>
                  <a:gd name="connsiteY15" fmla="*/ 275844 h 370331"/>
                  <a:gd name="connsiteX16" fmla="*/ 555307 w 617982"/>
                  <a:gd name="connsiteY16" fmla="*/ 275749 h 370331"/>
                  <a:gd name="connsiteX17" fmla="*/ 565214 w 617982"/>
                  <a:gd name="connsiteY17" fmla="*/ 274320 h 370331"/>
                  <a:gd name="connsiteX18" fmla="*/ 518160 w 617982"/>
                  <a:gd name="connsiteY18" fmla="*/ 242697 h 370331"/>
                  <a:gd name="connsiteX19" fmla="*/ 505873 w 617982"/>
                  <a:gd name="connsiteY19" fmla="*/ 230886 h 370331"/>
                  <a:gd name="connsiteX20" fmla="*/ 491585 w 617982"/>
                  <a:gd name="connsiteY20" fmla="*/ 220789 h 370331"/>
                  <a:gd name="connsiteX21" fmla="*/ 491300 w 617982"/>
                  <a:gd name="connsiteY21" fmla="*/ 219265 h 370331"/>
                  <a:gd name="connsiteX22" fmla="*/ 486918 w 617982"/>
                  <a:gd name="connsiteY22" fmla="*/ 212693 h 370331"/>
                  <a:gd name="connsiteX23" fmla="*/ 477679 w 617982"/>
                  <a:gd name="connsiteY23" fmla="*/ 214598 h 370331"/>
                  <a:gd name="connsiteX24" fmla="*/ 454914 w 617982"/>
                  <a:gd name="connsiteY24" fmla="*/ 201454 h 370331"/>
                  <a:gd name="connsiteX25" fmla="*/ 426720 w 617982"/>
                  <a:gd name="connsiteY25" fmla="*/ 184785 h 370331"/>
                  <a:gd name="connsiteX26" fmla="*/ 411671 w 617982"/>
                  <a:gd name="connsiteY26" fmla="*/ 174498 h 370331"/>
                  <a:gd name="connsiteX27" fmla="*/ 411385 w 617982"/>
                  <a:gd name="connsiteY27" fmla="*/ 174117 h 370331"/>
                  <a:gd name="connsiteX28" fmla="*/ 411099 w 617982"/>
                  <a:gd name="connsiteY28" fmla="*/ 174117 h 370331"/>
                  <a:gd name="connsiteX29" fmla="*/ 411099 w 617982"/>
                  <a:gd name="connsiteY29" fmla="*/ 174117 h 370331"/>
                  <a:gd name="connsiteX30" fmla="*/ 411099 w 617982"/>
                  <a:gd name="connsiteY30" fmla="*/ 174117 h 370331"/>
                  <a:gd name="connsiteX31" fmla="*/ 411671 w 617982"/>
                  <a:gd name="connsiteY31" fmla="*/ 174593 h 370331"/>
                  <a:gd name="connsiteX32" fmla="*/ 402431 w 617982"/>
                  <a:gd name="connsiteY32" fmla="*/ 171164 h 370331"/>
                  <a:gd name="connsiteX33" fmla="*/ 350520 w 617982"/>
                  <a:gd name="connsiteY33" fmla="*/ 141446 h 370331"/>
                  <a:gd name="connsiteX34" fmla="*/ 309943 w 617982"/>
                  <a:gd name="connsiteY34" fmla="*/ 123825 h 370331"/>
                  <a:gd name="connsiteX35" fmla="*/ 305848 w 617982"/>
                  <a:gd name="connsiteY35" fmla="*/ 120205 h 370331"/>
                  <a:gd name="connsiteX36" fmla="*/ 319183 w 617982"/>
                  <a:gd name="connsiteY36" fmla="*/ 121348 h 370331"/>
                  <a:gd name="connsiteX37" fmla="*/ 292894 w 617982"/>
                  <a:gd name="connsiteY37" fmla="*/ 106394 h 370331"/>
                  <a:gd name="connsiteX38" fmla="*/ 297847 w 617982"/>
                  <a:gd name="connsiteY38" fmla="*/ 116014 h 370331"/>
                  <a:gd name="connsiteX39" fmla="*/ 297466 w 617982"/>
                  <a:gd name="connsiteY39" fmla="*/ 115919 h 370331"/>
                  <a:gd name="connsiteX40" fmla="*/ 297942 w 617982"/>
                  <a:gd name="connsiteY40" fmla="*/ 116396 h 370331"/>
                  <a:gd name="connsiteX41" fmla="*/ 282226 w 617982"/>
                  <a:gd name="connsiteY41" fmla="*/ 113824 h 370331"/>
                  <a:gd name="connsiteX42" fmla="*/ 278702 w 617982"/>
                  <a:gd name="connsiteY42" fmla="*/ 109061 h 370331"/>
                  <a:gd name="connsiteX43" fmla="*/ 259747 w 617982"/>
                  <a:gd name="connsiteY43" fmla="*/ 103442 h 370331"/>
                  <a:gd name="connsiteX44" fmla="*/ 232315 w 617982"/>
                  <a:gd name="connsiteY44" fmla="*/ 93345 h 370331"/>
                  <a:gd name="connsiteX45" fmla="*/ 227457 w 617982"/>
                  <a:gd name="connsiteY45" fmla="*/ 91059 h 370331"/>
                  <a:gd name="connsiteX46" fmla="*/ 230981 w 617982"/>
                  <a:gd name="connsiteY46" fmla="*/ 83915 h 370331"/>
                  <a:gd name="connsiteX47" fmla="*/ 215646 w 617982"/>
                  <a:gd name="connsiteY47" fmla="*/ 80486 h 370331"/>
                  <a:gd name="connsiteX48" fmla="*/ 209931 w 617982"/>
                  <a:gd name="connsiteY48" fmla="*/ 80963 h 370331"/>
                  <a:gd name="connsiteX49" fmla="*/ 172212 w 617982"/>
                  <a:gd name="connsiteY49" fmla="*/ 66199 h 370331"/>
                  <a:gd name="connsiteX50" fmla="*/ 170402 w 617982"/>
                  <a:gd name="connsiteY50" fmla="*/ 61627 h 370331"/>
                  <a:gd name="connsiteX51" fmla="*/ 180880 w 617982"/>
                  <a:gd name="connsiteY51" fmla="*/ 64865 h 370331"/>
                  <a:gd name="connsiteX52" fmla="*/ 180023 w 617982"/>
                  <a:gd name="connsiteY52" fmla="*/ 57436 h 370331"/>
                  <a:gd name="connsiteX53" fmla="*/ 173927 w 617982"/>
                  <a:gd name="connsiteY53" fmla="*/ 53435 h 370331"/>
                  <a:gd name="connsiteX54" fmla="*/ 168021 w 617982"/>
                  <a:gd name="connsiteY54" fmla="*/ 53245 h 370331"/>
                  <a:gd name="connsiteX55" fmla="*/ 148018 w 617982"/>
                  <a:gd name="connsiteY55" fmla="*/ 48673 h 370331"/>
                  <a:gd name="connsiteX56" fmla="*/ 144685 w 617982"/>
                  <a:gd name="connsiteY56" fmla="*/ 54388 h 370331"/>
                  <a:gd name="connsiteX57" fmla="*/ 137922 w 617982"/>
                  <a:gd name="connsiteY57" fmla="*/ 54292 h 370331"/>
                  <a:gd name="connsiteX58" fmla="*/ 125254 w 617982"/>
                  <a:gd name="connsiteY58" fmla="*/ 46482 h 370331"/>
                  <a:gd name="connsiteX59" fmla="*/ 126587 w 617982"/>
                  <a:gd name="connsiteY59" fmla="*/ 39052 h 370331"/>
                  <a:gd name="connsiteX60" fmla="*/ 120777 w 617982"/>
                  <a:gd name="connsiteY60" fmla="*/ 30004 h 370331"/>
                  <a:gd name="connsiteX61" fmla="*/ 110680 w 617982"/>
                  <a:gd name="connsiteY61" fmla="*/ 34671 h 370331"/>
                  <a:gd name="connsiteX62" fmla="*/ 118491 w 617982"/>
                  <a:gd name="connsiteY62" fmla="*/ 43910 h 370331"/>
                  <a:gd name="connsiteX63" fmla="*/ 97917 w 617982"/>
                  <a:gd name="connsiteY63" fmla="*/ 35338 h 370331"/>
                  <a:gd name="connsiteX64" fmla="*/ 79153 w 617982"/>
                  <a:gd name="connsiteY64" fmla="*/ 27813 h 370331"/>
                  <a:gd name="connsiteX65" fmla="*/ 73533 w 617982"/>
                  <a:gd name="connsiteY65" fmla="*/ 10668 h 370331"/>
                  <a:gd name="connsiteX66" fmla="*/ 44196 w 617982"/>
                  <a:gd name="connsiteY66" fmla="*/ 0 h 370331"/>
                  <a:gd name="connsiteX67" fmla="*/ 44196 w 617982"/>
                  <a:gd name="connsiteY67" fmla="*/ 95 h 370331"/>
                  <a:gd name="connsiteX68" fmla="*/ 44005 w 617982"/>
                  <a:gd name="connsiteY68" fmla="*/ 1048 h 370331"/>
                  <a:gd name="connsiteX69" fmla="*/ 43815 w 617982"/>
                  <a:gd name="connsiteY69" fmla="*/ 2096 h 370331"/>
                  <a:gd name="connsiteX70" fmla="*/ 43720 w 617982"/>
                  <a:gd name="connsiteY70" fmla="*/ 2667 h 370331"/>
                  <a:gd name="connsiteX71" fmla="*/ 43625 w 617982"/>
                  <a:gd name="connsiteY71" fmla="*/ 3334 h 370331"/>
                  <a:gd name="connsiteX72" fmla="*/ 43434 w 617982"/>
                  <a:gd name="connsiteY72" fmla="*/ 4381 h 370331"/>
                  <a:gd name="connsiteX73" fmla="*/ 43243 w 617982"/>
                  <a:gd name="connsiteY73" fmla="*/ 5334 h 370331"/>
                  <a:gd name="connsiteX74" fmla="*/ 43149 w 617982"/>
                  <a:gd name="connsiteY74" fmla="*/ 6001 h 370331"/>
                  <a:gd name="connsiteX75" fmla="*/ 42958 w 617982"/>
                  <a:gd name="connsiteY75" fmla="*/ 6953 h 370331"/>
                  <a:gd name="connsiteX76" fmla="*/ 42863 w 617982"/>
                  <a:gd name="connsiteY76" fmla="*/ 7715 h 370331"/>
                  <a:gd name="connsiteX77" fmla="*/ 42672 w 617982"/>
                  <a:gd name="connsiteY77" fmla="*/ 8572 h 370331"/>
                  <a:gd name="connsiteX78" fmla="*/ 42577 w 617982"/>
                  <a:gd name="connsiteY78" fmla="*/ 9430 h 370331"/>
                  <a:gd name="connsiteX79" fmla="*/ 42482 w 617982"/>
                  <a:gd name="connsiteY79" fmla="*/ 10192 h 370331"/>
                  <a:gd name="connsiteX80" fmla="*/ 42386 w 617982"/>
                  <a:gd name="connsiteY80" fmla="*/ 10954 h 370331"/>
                  <a:gd name="connsiteX81" fmla="*/ 42291 w 617982"/>
                  <a:gd name="connsiteY81" fmla="*/ 11621 h 370331"/>
                  <a:gd name="connsiteX82" fmla="*/ 42100 w 617982"/>
                  <a:gd name="connsiteY82" fmla="*/ 12573 h 370331"/>
                  <a:gd name="connsiteX83" fmla="*/ 42005 w 617982"/>
                  <a:gd name="connsiteY83" fmla="*/ 13335 h 370331"/>
                  <a:gd name="connsiteX84" fmla="*/ 41910 w 617982"/>
                  <a:gd name="connsiteY84" fmla="*/ 14002 h 370331"/>
                  <a:gd name="connsiteX85" fmla="*/ 41720 w 617982"/>
                  <a:gd name="connsiteY85" fmla="*/ 15145 h 370331"/>
                  <a:gd name="connsiteX86" fmla="*/ 41529 w 617982"/>
                  <a:gd name="connsiteY86" fmla="*/ 16192 h 370331"/>
                  <a:gd name="connsiteX87" fmla="*/ 41339 w 617982"/>
                  <a:gd name="connsiteY87" fmla="*/ 16859 h 370331"/>
                  <a:gd name="connsiteX88" fmla="*/ 41148 w 617982"/>
                  <a:gd name="connsiteY88" fmla="*/ 17621 h 370331"/>
                  <a:gd name="connsiteX89" fmla="*/ 40957 w 617982"/>
                  <a:gd name="connsiteY89" fmla="*/ 18478 h 370331"/>
                  <a:gd name="connsiteX90" fmla="*/ 40767 w 617982"/>
                  <a:gd name="connsiteY90" fmla="*/ 19240 h 370331"/>
                  <a:gd name="connsiteX91" fmla="*/ 40577 w 617982"/>
                  <a:gd name="connsiteY91" fmla="*/ 20193 h 370331"/>
                  <a:gd name="connsiteX92" fmla="*/ 40386 w 617982"/>
                  <a:gd name="connsiteY92" fmla="*/ 21241 h 370331"/>
                  <a:gd name="connsiteX93" fmla="*/ 40100 w 617982"/>
                  <a:gd name="connsiteY93" fmla="*/ 22288 h 370331"/>
                  <a:gd name="connsiteX94" fmla="*/ 39910 w 617982"/>
                  <a:gd name="connsiteY94" fmla="*/ 23050 h 370331"/>
                  <a:gd name="connsiteX95" fmla="*/ 39719 w 617982"/>
                  <a:gd name="connsiteY95" fmla="*/ 23908 h 370331"/>
                  <a:gd name="connsiteX96" fmla="*/ 39624 w 617982"/>
                  <a:gd name="connsiteY96" fmla="*/ 24384 h 370331"/>
                  <a:gd name="connsiteX97" fmla="*/ 39434 w 617982"/>
                  <a:gd name="connsiteY97" fmla="*/ 25146 h 370331"/>
                  <a:gd name="connsiteX98" fmla="*/ 39243 w 617982"/>
                  <a:gd name="connsiteY98" fmla="*/ 25717 h 370331"/>
                  <a:gd name="connsiteX99" fmla="*/ 39052 w 617982"/>
                  <a:gd name="connsiteY99" fmla="*/ 26289 h 370331"/>
                  <a:gd name="connsiteX100" fmla="*/ 38958 w 617982"/>
                  <a:gd name="connsiteY100" fmla="*/ 26670 h 370331"/>
                  <a:gd name="connsiteX101" fmla="*/ 38958 w 617982"/>
                  <a:gd name="connsiteY101" fmla="*/ 26765 h 370331"/>
                  <a:gd name="connsiteX102" fmla="*/ 40196 w 617982"/>
                  <a:gd name="connsiteY102" fmla="*/ 26765 h 370331"/>
                  <a:gd name="connsiteX103" fmla="*/ 47244 w 617982"/>
                  <a:gd name="connsiteY103" fmla="*/ 28480 h 370331"/>
                  <a:gd name="connsiteX104" fmla="*/ 86011 w 617982"/>
                  <a:gd name="connsiteY104" fmla="*/ 46196 h 370331"/>
                  <a:gd name="connsiteX105" fmla="*/ 104966 w 617982"/>
                  <a:gd name="connsiteY105" fmla="*/ 52864 h 370331"/>
                  <a:gd name="connsiteX106" fmla="*/ 126587 w 617982"/>
                  <a:gd name="connsiteY106" fmla="*/ 61055 h 370331"/>
                  <a:gd name="connsiteX107" fmla="*/ 151066 w 617982"/>
                  <a:gd name="connsiteY107" fmla="*/ 74485 h 370331"/>
                  <a:gd name="connsiteX108" fmla="*/ 156591 w 617982"/>
                  <a:gd name="connsiteY108" fmla="*/ 75819 h 370331"/>
                  <a:gd name="connsiteX109" fmla="*/ 170688 w 617982"/>
                  <a:gd name="connsiteY109" fmla="*/ 84677 h 370331"/>
                  <a:gd name="connsiteX110" fmla="*/ 146590 w 617982"/>
                  <a:gd name="connsiteY110" fmla="*/ 86677 h 370331"/>
                  <a:gd name="connsiteX111" fmla="*/ 115538 w 617982"/>
                  <a:gd name="connsiteY111" fmla="*/ 76390 h 370331"/>
                  <a:gd name="connsiteX112" fmla="*/ 121730 w 617982"/>
                  <a:gd name="connsiteY112" fmla="*/ 77152 h 370331"/>
                  <a:gd name="connsiteX113" fmla="*/ 137160 w 617982"/>
                  <a:gd name="connsiteY113" fmla="*/ 76581 h 370331"/>
                  <a:gd name="connsiteX114" fmla="*/ 127445 w 617982"/>
                  <a:gd name="connsiteY114" fmla="*/ 71723 h 370331"/>
                  <a:gd name="connsiteX115" fmla="*/ 95155 w 617982"/>
                  <a:gd name="connsiteY115" fmla="*/ 58293 h 370331"/>
                  <a:gd name="connsiteX116" fmla="*/ 91250 w 617982"/>
                  <a:gd name="connsiteY116" fmla="*/ 56578 h 370331"/>
                  <a:gd name="connsiteX117" fmla="*/ 72009 w 617982"/>
                  <a:gd name="connsiteY117" fmla="*/ 48577 h 370331"/>
                  <a:gd name="connsiteX118" fmla="*/ 59150 w 617982"/>
                  <a:gd name="connsiteY118" fmla="*/ 42577 h 370331"/>
                  <a:gd name="connsiteX119" fmla="*/ 36766 w 617982"/>
                  <a:gd name="connsiteY119" fmla="*/ 33242 h 370331"/>
                  <a:gd name="connsiteX120" fmla="*/ 36671 w 617982"/>
                  <a:gd name="connsiteY120" fmla="*/ 33623 h 370331"/>
                  <a:gd name="connsiteX121" fmla="*/ 36386 w 617982"/>
                  <a:gd name="connsiteY121" fmla="*/ 34480 h 370331"/>
                  <a:gd name="connsiteX122" fmla="*/ 36005 w 617982"/>
                  <a:gd name="connsiteY122" fmla="*/ 35528 h 370331"/>
                  <a:gd name="connsiteX123" fmla="*/ 35623 w 617982"/>
                  <a:gd name="connsiteY123" fmla="*/ 36481 h 370331"/>
                  <a:gd name="connsiteX124" fmla="*/ 35147 w 617982"/>
                  <a:gd name="connsiteY124" fmla="*/ 37624 h 370331"/>
                  <a:gd name="connsiteX125" fmla="*/ 34861 w 617982"/>
                  <a:gd name="connsiteY125" fmla="*/ 38481 h 370331"/>
                  <a:gd name="connsiteX126" fmla="*/ 34480 w 617982"/>
                  <a:gd name="connsiteY126" fmla="*/ 39338 h 370331"/>
                  <a:gd name="connsiteX127" fmla="*/ 34100 w 617982"/>
                  <a:gd name="connsiteY127" fmla="*/ 40291 h 370331"/>
                  <a:gd name="connsiteX128" fmla="*/ 33624 w 617982"/>
                  <a:gd name="connsiteY128" fmla="*/ 41434 h 370331"/>
                  <a:gd name="connsiteX129" fmla="*/ 33242 w 617982"/>
                  <a:gd name="connsiteY129" fmla="*/ 42196 h 370331"/>
                  <a:gd name="connsiteX130" fmla="*/ 32766 w 617982"/>
                  <a:gd name="connsiteY130" fmla="*/ 43243 h 370331"/>
                  <a:gd name="connsiteX131" fmla="*/ 32290 w 617982"/>
                  <a:gd name="connsiteY131" fmla="*/ 44386 h 370331"/>
                  <a:gd name="connsiteX132" fmla="*/ 31909 w 617982"/>
                  <a:gd name="connsiteY132" fmla="*/ 45339 h 370331"/>
                  <a:gd name="connsiteX133" fmla="*/ 31528 w 617982"/>
                  <a:gd name="connsiteY133" fmla="*/ 46196 h 370331"/>
                  <a:gd name="connsiteX134" fmla="*/ 31052 w 617982"/>
                  <a:gd name="connsiteY134" fmla="*/ 47244 h 370331"/>
                  <a:gd name="connsiteX135" fmla="*/ 30385 w 617982"/>
                  <a:gd name="connsiteY135" fmla="*/ 48768 h 370331"/>
                  <a:gd name="connsiteX136" fmla="*/ 29909 w 617982"/>
                  <a:gd name="connsiteY136" fmla="*/ 49816 h 370331"/>
                  <a:gd name="connsiteX137" fmla="*/ 29337 w 617982"/>
                  <a:gd name="connsiteY137" fmla="*/ 51054 h 370331"/>
                  <a:gd name="connsiteX138" fmla="*/ 28766 w 617982"/>
                  <a:gd name="connsiteY138" fmla="*/ 52388 h 370331"/>
                  <a:gd name="connsiteX139" fmla="*/ 28384 w 617982"/>
                  <a:gd name="connsiteY139" fmla="*/ 53245 h 370331"/>
                  <a:gd name="connsiteX140" fmla="*/ 27908 w 617982"/>
                  <a:gd name="connsiteY140" fmla="*/ 54292 h 370331"/>
                  <a:gd name="connsiteX141" fmla="*/ 27432 w 617982"/>
                  <a:gd name="connsiteY141" fmla="*/ 55435 h 370331"/>
                  <a:gd name="connsiteX142" fmla="*/ 26956 w 617982"/>
                  <a:gd name="connsiteY142" fmla="*/ 56388 h 370331"/>
                  <a:gd name="connsiteX143" fmla="*/ 26003 w 617982"/>
                  <a:gd name="connsiteY143" fmla="*/ 58388 h 370331"/>
                  <a:gd name="connsiteX144" fmla="*/ 25146 w 617982"/>
                  <a:gd name="connsiteY144" fmla="*/ 60293 h 370331"/>
                  <a:gd name="connsiteX145" fmla="*/ 24765 w 617982"/>
                  <a:gd name="connsiteY145" fmla="*/ 60769 h 370331"/>
                  <a:gd name="connsiteX146" fmla="*/ 24099 w 617982"/>
                  <a:gd name="connsiteY146" fmla="*/ 61627 h 370331"/>
                  <a:gd name="connsiteX147" fmla="*/ 23336 w 617982"/>
                  <a:gd name="connsiteY147" fmla="*/ 62770 h 370331"/>
                  <a:gd name="connsiteX148" fmla="*/ 22955 w 617982"/>
                  <a:gd name="connsiteY148" fmla="*/ 63532 h 370331"/>
                  <a:gd name="connsiteX149" fmla="*/ 22384 w 617982"/>
                  <a:gd name="connsiteY149" fmla="*/ 64675 h 370331"/>
                  <a:gd name="connsiteX150" fmla="*/ 22003 w 617982"/>
                  <a:gd name="connsiteY150" fmla="*/ 65627 h 370331"/>
                  <a:gd name="connsiteX151" fmla="*/ 21717 w 617982"/>
                  <a:gd name="connsiteY151" fmla="*/ 66389 h 370331"/>
                  <a:gd name="connsiteX152" fmla="*/ 21336 w 617982"/>
                  <a:gd name="connsiteY152" fmla="*/ 66675 h 370331"/>
                  <a:gd name="connsiteX153" fmla="*/ 20955 w 617982"/>
                  <a:gd name="connsiteY153" fmla="*/ 67056 h 370331"/>
                  <a:gd name="connsiteX154" fmla="*/ 20288 w 617982"/>
                  <a:gd name="connsiteY154" fmla="*/ 67723 h 370331"/>
                  <a:gd name="connsiteX155" fmla="*/ 19717 w 617982"/>
                  <a:gd name="connsiteY155" fmla="*/ 68294 h 370331"/>
                  <a:gd name="connsiteX156" fmla="*/ 18859 w 617982"/>
                  <a:gd name="connsiteY156" fmla="*/ 69151 h 370331"/>
                  <a:gd name="connsiteX157" fmla="*/ 17907 w 617982"/>
                  <a:gd name="connsiteY157" fmla="*/ 70390 h 370331"/>
                  <a:gd name="connsiteX158" fmla="*/ 17336 w 617982"/>
                  <a:gd name="connsiteY158" fmla="*/ 71152 h 370331"/>
                  <a:gd name="connsiteX159" fmla="*/ 16764 w 617982"/>
                  <a:gd name="connsiteY159" fmla="*/ 72104 h 370331"/>
                  <a:gd name="connsiteX160" fmla="*/ 15907 w 617982"/>
                  <a:gd name="connsiteY160" fmla="*/ 73628 h 370331"/>
                  <a:gd name="connsiteX161" fmla="*/ 15240 w 617982"/>
                  <a:gd name="connsiteY161" fmla="*/ 75057 h 370331"/>
                  <a:gd name="connsiteX162" fmla="*/ 14859 w 617982"/>
                  <a:gd name="connsiteY162" fmla="*/ 75914 h 370331"/>
                  <a:gd name="connsiteX163" fmla="*/ 14668 w 617982"/>
                  <a:gd name="connsiteY163" fmla="*/ 76486 h 370331"/>
                  <a:gd name="connsiteX164" fmla="*/ 14383 w 617982"/>
                  <a:gd name="connsiteY164" fmla="*/ 77152 h 370331"/>
                  <a:gd name="connsiteX165" fmla="*/ 14002 w 617982"/>
                  <a:gd name="connsiteY165" fmla="*/ 78200 h 370331"/>
                  <a:gd name="connsiteX166" fmla="*/ 13525 w 617982"/>
                  <a:gd name="connsiteY166" fmla="*/ 79629 h 370331"/>
                  <a:gd name="connsiteX167" fmla="*/ 12859 w 617982"/>
                  <a:gd name="connsiteY167" fmla="*/ 81439 h 370331"/>
                  <a:gd name="connsiteX168" fmla="*/ 12192 w 617982"/>
                  <a:gd name="connsiteY168" fmla="*/ 83248 h 370331"/>
                  <a:gd name="connsiteX169" fmla="*/ 11811 w 617982"/>
                  <a:gd name="connsiteY169" fmla="*/ 84296 h 370331"/>
                  <a:gd name="connsiteX170" fmla="*/ 11430 w 617982"/>
                  <a:gd name="connsiteY170" fmla="*/ 85344 h 370331"/>
                  <a:gd name="connsiteX171" fmla="*/ 10954 w 617982"/>
                  <a:gd name="connsiteY171" fmla="*/ 86677 h 370331"/>
                  <a:gd name="connsiteX172" fmla="*/ 10573 w 617982"/>
                  <a:gd name="connsiteY172" fmla="*/ 87916 h 370331"/>
                  <a:gd name="connsiteX173" fmla="*/ 10001 w 617982"/>
                  <a:gd name="connsiteY173" fmla="*/ 89630 h 370331"/>
                  <a:gd name="connsiteX174" fmla="*/ 9620 w 617982"/>
                  <a:gd name="connsiteY174" fmla="*/ 90773 h 370331"/>
                  <a:gd name="connsiteX175" fmla="*/ 9240 w 617982"/>
                  <a:gd name="connsiteY175" fmla="*/ 92107 h 370331"/>
                  <a:gd name="connsiteX176" fmla="*/ 8954 w 617982"/>
                  <a:gd name="connsiteY176" fmla="*/ 92964 h 370331"/>
                  <a:gd name="connsiteX177" fmla="*/ 8573 w 617982"/>
                  <a:gd name="connsiteY177" fmla="*/ 94107 h 370331"/>
                  <a:gd name="connsiteX178" fmla="*/ 8191 w 617982"/>
                  <a:gd name="connsiteY178" fmla="*/ 95345 h 370331"/>
                  <a:gd name="connsiteX179" fmla="*/ 7811 w 617982"/>
                  <a:gd name="connsiteY179" fmla="*/ 96583 h 370331"/>
                  <a:gd name="connsiteX180" fmla="*/ 7239 w 617982"/>
                  <a:gd name="connsiteY180" fmla="*/ 98393 h 370331"/>
                  <a:gd name="connsiteX181" fmla="*/ 6953 w 617982"/>
                  <a:gd name="connsiteY181" fmla="*/ 99441 h 370331"/>
                  <a:gd name="connsiteX182" fmla="*/ 6572 w 617982"/>
                  <a:gd name="connsiteY182" fmla="*/ 100775 h 370331"/>
                  <a:gd name="connsiteX183" fmla="*/ 6382 w 617982"/>
                  <a:gd name="connsiteY183" fmla="*/ 100965 h 370331"/>
                  <a:gd name="connsiteX184" fmla="*/ 5810 w 617982"/>
                  <a:gd name="connsiteY184" fmla="*/ 101632 h 370331"/>
                  <a:gd name="connsiteX185" fmla="*/ 5429 w 617982"/>
                  <a:gd name="connsiteY185" fmla="*/ 102108 h 370331"/>
                  <a:gd name="connsiteX186" fmla="*/ 4667 w 617982"/>
                  <a:gd name="connsiteY186" fmla="*/ 103060 h 370331"/>
                  <a:gd name="connsiteX187" fmla="*/ 3905 w 617982"/>
                  <a:gd name="connsiteY187" fmla="*/ 104108 h 370331"/>
                  <a:gd name="connsiteX188" fmla="*/ 3239 w 617982"/>
                  <a:gd name="connsiteY188" fmla="*/ 105251 h 370331"/>
                  <a:gd name="connsiteX189" fmla="*/ 2762 w 617982"/>
                  <a:gd name="connsiteY189" fmla="*/ 106204 h 370331"/>
                  <a:gd name="connsiteX190" fmla="*/ 2191 w 617982"/>
                  <a:gd name="connsiteY190" fmla="*/ 107537 h 370331"/>
                  <a:gd name="connsiteX191" fmla="*/ 1905 w 617982"/>
                  <a:gd name="connsiteY191" fmla="*/ 108490 h 370331"/>
                  <a:gd name="connsiteX192" fmla="*/ 1524 w 617982"/>
                  <a:gd name="connsiteY192" fmla="*/ 110109 h 370331"/>
                  <a:gd name="connsiteX193" fmla="*/ 1334 w 617982"/>
                  <a:gd name="connsiteY193" fmla="*/ 111157 h 370331"/>
                  <a:gd name="connsiteX194" fmla="*/ 1048 w 617982"/>
                  <a:gd name="connsiteY194" fmla="*/ 113633 h 370331"/>
                  <a:gd name="connsiteX195" fmla="*/ 858 w 617982"/>
                  <a:gd name="connsiteY195" fmla="*/ 114300 h 370331"/>
                  <a:gd name="connsiteX196" fmla="*/ 667 w 617982"/>
                  <a:gd name="connsiteY196" fmla="*/ 115157 h 370331"/>
                  <a:gd name="connsiteX197" fmla="*/ 476 w 617982"/>
                  <a:gd name="connsiteY197" fmla="*/ 116014 h 370331"/>
                  <a:gd name="connsiteX198" fmla="*/ 286 w 617982"/>
                  <a:gd name="connsiteY198" fmla="*/ 116681 h 370331"/>
                  <a:gd name="connsiteX199" fmla="*/ 191 w 617982"/>
                  <a:gd name="connsiteY199" fmla="*/ 117253 h 370331"/>
                  <a:gd name="connsiteX200" fmla="*/ 95 w 617982"/>
                  <a:gd name="connsiteY200" fmla="*/ 117729 h 370331"/>
                  <a:gd name="connsiteX201" fmla="*/ 0 w 617982"/>
                  <a:gd name="connsiteY201" fmla="*/ 118015 h 370331"/>
                  <a:gd name="connsiteX202" fmla="*/ 158210 w 617982"/>
                  <a:gd name="connsiteY202" fmla="*/ 189167 h 370331"/>
                  <a:gd name="connsiteX203" fmla="*/ 160687 w 617982"/>
                  <a:gd name="connsiteY203" fmla="*/ 190214 h 370331"/>
                  <a:gd name="connsiteX204" fmla="*/ 160973 w 617982"/>
                  <a:gd name="connsiteY204" fmla="*/ 190309 h 370331"/>
                  <a:gd name="connsiteX205" fmla="*/ 161163 w 617982"/>
                  <a:gd name="connsiteY205" fmla="*/ 190405 h 370331"/>
                  <a:gd name="connsiteX206" fmla="*/ 161449 w 617982"/>
                  <a:gd name="connsiteY206" fmla="*/ 190500 h 370331"/>
                  <a:gd name="connsiteX207" fmla="*/ 161925 w 617982"/>
                  <a:gd name="connsiteY207" fmla="*/ 190690 h 370331"/>
                  <a:gd name="connsiteX208" fmla="*/ 162592 w 617982"/>
                  <a:gd name="connsiteY208" fmla="*/ 190976 h 370331"/>
                  <a:gd name="connsiteX209" fmla="*/ 163735 w 617982"/>
                  <a:gd name="connsiteY209" fmla="*/ 191452 h 370331"/>
                  <a:gd name="connsiteX210" fmla="*/ 164497 w 617982"/>
                  <a:gd name="connsiteY210" fmla="*/ 191738 h 370331"/>
                  <a:gd name="connsiteX211" fmla="*/ 165164 w 617982"/>
                  <a:gd name="connsiteY211" fmla="*/ 192024 h 370331"/>
                  <a:gd name="connsiteX212" fmla="*/ 165735 w 617982"/>
                  <a:gd name="connsiteY212" fmla="*/ 192214 h 370331"/>
                  <a:gd name="connsiteX213" fmla="*/ 166497 w 617982"/>
                  <a:gd name="connsiteY213" fmla="*/ 192500 h 370331"/>
                  <a:gd name="connsiteX214" fmla="*/ 167068 w 617982"/>
                  <a:gd name="connsiteY214" fmla="*/ 192786 h 370331"/>
                  <a:gd name="connsiteX215" fmla="*/ 167259 w 617982"/>
                  <a:gd name="connsiteY215" fmla="*/ 192881 h 370331"/>
                  <a:gd name="connsiteX216" fmla="*/ 167545 w 617982"/>
                  <a:gd name="connsiteY216" fmla="*/ 192976 h 370331"/>
                  <a:gd name="connsiteX217" fmla="*/ 168116 w 617982"/>
                  <a:gd name="connsiteY217" fmla="*/ 193167 h 370331"/>
                  <a:gd name="connsiteX218" fmla="*/ 168307 w 617982"/>
                  <a:gd name="connsiteY218" fmla="*/ 193262 h 370331"/>
                  <a:gd name="connsiteX219" fmla="*/ 168878 w 617982"/>
                  <a:gd name="connsiteY219" fmla="*/ 193453 h 370331"/>
                  <a:gd name="connsiteX220" fmla="*/ 170498 w 617982"/>
                  <a:gd name="connsiteY220" fmla="*/ 194119 h 370331"/>
                  <a:gd name="connsiteX221" fmla="*/ 171450 w 617982"/>
                  <a:gd name="connsiteY221" fmla="*/ 194500 h 370331"/>
                  <a:gd name="connsiteX222" fmla="*/ 172784 w 617982"/>
                  <a:gd name="connsiteY222" fmla="*/ 195072 h 370331"/>
                  <a:gd name="connsiteX223" fmla="*/ 173546 w 617982"/>
                  <a:gd name="connsiteY223" fmla="*/ 195453 h 370331"/>
                  <a:gd name="connsiteX224" fmla="*/ 175260 w 617982"/>
                  <a:gd name="connsiteY224" fmla="*/ 196215 h 370331"/>
                  <a:gd name="connsiteX225" fmla="*/ 176117 w 617982"/>
                  <a:gd name="connsiteY225" fmla="*/ 196596 h 370331"/>
                  <a:gd name="connsiteX226" fmla="*/ 177736 w 617982"/>
                  <a:gd name="connsiteY226" fmla="*/ 197263 h 370331"/>
                  <a:gd name="connsiteX227" fmla="*/ 178880 w 617982"/>
                  <a:gd name="connsiteY227" fmla="*/ 197739 h 370331"/>
                  <a:gd name="connsiteX228" fmla="*/ 180404 w 617982"/>
                  <a:gd name="connsiteY228" fmla="*/ 198406 h 370331"/>
                  <a:gd name="connsiteX229" fmla="*/ 181261 w 617982"/>
                  <a:gd name="connsiteY229" fmla="*/ 198787 h 370331"/>
                  <a:gd name="connsiteX230" fmla="*/ 182880 w 617982"/>
                  <a:gd name="connsiteY230" fmla="*/ 199453 h 370331"/>
                  <a:gd name="connsiteX231" fmla="*/ 184023 w 617982"/>
                  <a:gd name="connsiteY231" fmla="*/ 199930 h 370331"/>
                  <a:gd name="connsiteX232" fmla="*/ 185642 w 617982"/>
                  <a:gd name="connsiteY232" fmla="*/ 200596 h 370331"/>
                  <a:gd name="connsiteX233" fmla="*/ 188214 w 617982"/>
                  <a:gd name="connsiteY233" fmla="*/ 201739 h 370331"/>
                  <a:gd name="connsiteX234" fmla="*/ 189548 w 617982"/>
                  <a:gd name="connsiteY234" fmla="*/ 202311 h 370331"/>
                  <a:gd name="connsiteX235" fmla="*/ 190786 w 617982"/>
                  <a:gd name="connsiteY235" fmla="*/ 202882 h 370331"/>
                  <a:gd name="connsiteX236" fmla="*/ 192310 w 617982"/>
                  <a:gd name="connsiteY236" fmla="*/ 203549 h 370331"/>
                  <a:gd name="connsiteX237" fmla="*/ 193548 w 617982"/>
                  <a:gd name="connsiteY237" fmla="*/ 204121 h 370331"/>
                  <a:gd name="connsiteX238" fmla="*/ 195834 w 617982"/>
                  <a:gd name="connsiteY238" fmla="*/ 205168 h 370331"/>
                  <a:gd name="connsiteX239" fmla="*/ 197263 w 617982"/>
                  <a:gd name="connsiteY239" fmla="*/ 205740 h 370331"/>
                  <a:gd name="connsiteX240" fmla="*/ 198787 w 617982"/>
                  <a:gd name="connsiteY240" fmla="*/ 206407 h 370331"/>
                  <a:gd name="connsiteX241" fmla="*/ 200596 w 617982"/>
                  <a:gd name="connsiteY241" fmla="*/ 207264 h 370331"/>
                  <a:gd name="connsiteX242" fmla="*/ 202216 w 617982"/>
                  <a:gd name="connsiteY242" fmla="*/ 208026 h 370331"/>
                  <a:gd name="connsiteX243" fmla="*/ 204025 w 617982"/>
                  <a:gd name="connsiteY243" fmla="*/ 208788 h 370331"/>
                  <a:gd name="connsiteX244" fmla="*/ 205074 w 617982"/>
                  <a:gd name="connsiteY244" fmla="*/ 209264 h 370331"/>
                  <a:gd name="connsiteX245" fmla="*/ 206407 w 617982"/>
                  <a:gd name="connsiteY245" fmla="*/ 209836 h 370331"/>
                  <a:gd name="connsiteX246" fmla="*/ 208693 w 617982"/>
                  <a:gd name="connsiteY246" fmla="*/ 210884 h 370331"/>
                  <a:gd name="connsiteX247" fmla="*/ 210026 w 617982"/>
                  <a:gd name="connsiteY247" fmla="*/ 211550 h 370331"/>
                  <a:gd name="connsiteX248" fmla="*/ 211455 w 617982"/>
                  <a:gd name="connsiteY248" fmla="*/ 212217 h 370331"/>
                  <a:gd name="connsiteX249" fmla="*/ 213455 w 617982"/>
                  <a:gd name="connsiteY249" fmla="*/ 213169 h 370331"/>
                  <a:gd name="connsiteX250" fmla="*/ 215075 w 617982"/>
                  <a:gd name="connsiteY250" fmla="*/ 213931 h 370331"/>
                  <a:gd name="connsiteX251" fmla="*/ 217075 w 617982"/>
                  <a:gd name="connsiteY251" fmla="*/ 214884 h 370331"/>
                  <a:gd name="connsiteX252" fmla="*/ 219075 w 617982"/>
                  <a:gd name="connsiteY252" fmla="*/ 215836 h 370331"/>
                  <a:gd name="connsiteX253" fmla="*/ 220313 w 617982"/>
                  <a:gd name="connsiteY253" fmla="*/ 216408 h 370331"/>
                  <a:gd name="connsiteX254" fmla="*/ 221837 w 617982"/>
                  <a:gd name="connsiteY254" fmla="*/ 217075 h 370331"/>
                  <a:gd name="connsiteX255" fmla="*/ 223742 w 617982"/>
                  <a:gd name="connsiteY255" fmla="*/ 217932 h 370331"/>
                  <a:gd name="connsiteX256" fmla="*/ 225076 w 617982"/>
                  <a:gd name="connsiteY256" fmla="*/ 218599 h 370331"/>
                  <a:gd name="connsiteX257" fmla="*/ 226981 w 617982"/>
                  <a:gd name="connsiteY257" fmla="*/ 219456 h 370331"/>
                  <a:gd name="connsiteX258" fmla="*/ 229076 w 617982"/>
                  <a:gd name="connsiteY258" fmla="*/ 220409 h 370331"/>
                  <a:gd name="connsiteX259" fmla="*/ 230696 w 617982"/>
                  <a:gd name="connsiteY259" fmla="*/ 221171 h 370331"/>
                  <a:gd name="connsiteX260" fmla="*/ 232124 w 617982"/>
                  <a:gd name="connsiteY260" fmla="*/ 221837 h 370331"/>
                  <a:gd name="connsiteX261" fmla="*/ 233267 w 617982"/>
                  <a:gd name="connsiteY261" fmla="*/ 222409 h 370331"/>
                  <a:gd name="connsiteX262" fmla="*/ 234315 w 617982"/>
                  <a:gd name="connsiteY262" fmla="*/ 222885 h 370331"/>
                  <a:gd name="connsiteX263" fmla="*/ 235172 w 617982"/>
                  <a:gd name="connsiteY263" fmla="*/ 223266 h 370331"/>
                  <a:gd name="connsiteX264" fmla="*/ 236030 w 617982"/>
                  <a:gd name="connsiteY264" fmla="*/ 223647 h 370331"/>
                  <a:gd name="connsiteX265" fmla="*/ 236982 w 617982"/>
                  <a:gd name="connsiteY265" fmla="*/ 224028 h 370331"/>
                  <a:gd name="connsiteX266" fmla="*/ 237554 w 617982"/>
                  <a:gd name="connsiteY266" fmla="*/ 224314 h 370331"/>
                  <a:gd name="connsiteX267" fmla="*/ 238030 w 617982"/>
                  <a:gd name="connsiteY267" fmla="*/ 224504 h 370331"/>
                  <a:gd name="connsiteX268" fmla="*/ 238411 w 617982"/>
                  <a:gd name="connsiteY268" fmla="*/ 224695 h 370331"/>
                  <a:gd name="connsiteX269" fmla="*/ 238696 w 617982"/>
                  <a:gd name="connsiteY269" fmla="*/ 224790 h 370331"/>
                  <a:gd name="connsiteX270" fmla="*/ 238792 w 617982"/>
                  <a:gd name="connsiteY270" fmla="*/ 224790 h 370331"/>
                  <a:gd name="connsiteX271" fmla="*/ 239459 w 617982"/>
                  <a:gd name="connsiteY271" fmla="*/ 225076 h 370331"/>
                  <a:gd name="connsiteX272" fmla="*/ 399859 w 617982"/>
                  <a:gd name="connsiteY272" fmla="*/ 305371 h 370331"/>
                  <a:gd name="connsiteX273" fmla="*/ 499967 w 617982"/>
                  <a:gd name="connsiteY273" fmla="*/ 370332 h 370331"/>
                  <a:gd name="connsiteX274" fmla="*/ 500158 w 617982"/>
                  <a:gd name="connsiteY274" fmla="*/ 370237 h 370331"/>
                  <a:gd name="connsiteX275" fmla="*/ 501491 w 617982"/>
                  <a:gd name="connsiteY275" fmla="*/ 369760 h 370331"/>
                  <a:gd name="connsiteX276" fmla="*/ 503777 w 617982"/>
                  <a:gd name="connsiteY276" fmla="*/ 368903 h 370331"/>
                  <a:gd name="connsiteX277" fmla="*/ 505206 w 617982"/>
                  <a:gd name="connsiteY277" fmla="*/ 368332 h 370331"/>
                  <a:gd name="connsiteX278" fmla="*/ 508445 w 617982"/>
                  <a:gd name="connsiteY278" fmla="*/ 367093 h 370331"/>
                  <a:gd name="connsiteX279" fmla="*/ 511683 w 617982"/>
                  <a:gd name="connsiteY279" fmla="*/ 365855 h 370331"/>
                  <a:gd name="connsiteX280" fmla="*/ 514636 w 617982"/>
                  <a:gd name="connsiteY280" fmla="*/ 364807 h 370331"/>
                  <a:gd name="connsiteX281" fmla="*/ 517589 w 617982"/>
                  <a:gd name="connsiteY281" fmla="*/ 363760 h 370331"/>
                  <a:gd name="connsiteX282" fmla="*/ 521018 w 617982"/>
                  <a:gd name="connsiteY282" fmla="*/ 362521 h 370331"/>
                  <a:gd name="connsiteX283" fmla="*/ 524923 w 617982"/>
                  <a:gd name="connsiteY283" fmla="*/ 361093 h 370331"/>
                  <a:gd name="connsiteX284" fmla="*/ 528352 w 617982"/>
                  <a:gd name="connsiteY284" fmla="*/ 359855 h 370331"/>
                  <a:gd name="connsiteX285" fmla="*/ 532829 w 617982"/>
                  <a:gd name="connsiteY285" fmla="*/ 358140 h 370331"/>
                  <a:gd name="connsiteX286" fmla="*/ 534829 w 617982"/>
                  <a:gd name="connsiteY286" fmla="*/ 357378 h 370331"/>
                  <a:gd name="connsiteX287" fmla="*/ 538449 w 617982"/>
                  <a:gd name="connsiteY287" fmla="*/ 356044 h 370331"/>
                  <a:gd name="connsiteX288" fmla="*/ 542734 w 617982"/>
                  <a:gd name="connsiteY288" fmla="*/ 354425 h 370331"/>
                  <a:gd name="connsiteX289" fmla="*/ 546545 w 617982"/>
                  <a:gd name="connsiteY289" fmla="*/ 352996 h 370331"/>
                  <a:gd name="connsiteX290" fmla="*/ 550736 w 617982"/>
                  <a:gd name="connsiteY290" fmla="*/ 351377 h 370331"/>
                  <a:gd name="connsiteX291" fmla="*/ 555212 w 617982"/>
                  <a:gd name="connsiteY291" fmla="*/ 349567 h 370331"/>
                  <a:gd name="connsiteX292" fmla="*/ 558070 w 617982"/>
                  <a:gd name="connsiteY292" fmla="*/ 348425 h 370331"/>
                  <a:gd name="connsiteX293" fmla="*/ 563880 w 617982"/>
                  <a:gd name="connsiteY293" fmla="*/ 346234 h 370331"/>
                  <a:gd name="connsiteX294" fmla="*/ 569881 w 617982"/>
                  <a:gd name="connsiteY294" fmla="*/ 344043 h 370331"/>
                  <a:gd name="connsiteX295" fmla="*/ 577120 w 617982"/>
                  <a:gd name="connsiteY295" fmla="*/ 341376 h 370331"/>
                  <a:gd name="connsiteX296" fmla="*/ 583121 w 617982"/>
                  <a:gd name="connsiteY296" fmla="*/ 339185 h 370331"/>
                  <a:gd name="connsiteX297" fmla="*/ 590455 w 617982"/>
                  <a:gd name="connsiteY297" fmla="*/ 336518 h 370331"/>
                  <a:gd name="connsiteX298" fmla="*/ 593884 w 617982"/>
                  <a:gd name="connsiteY298" fmla="*/ 335280 h 370331"/>
                  <a:gd name="connsiteX299" fmla="*/ 589883 w 617982"/>
                  <a:gd name="connsiteY299" fmla="*/ 331375 h 370331"/>
                  <a:gd name="connsiteX300" fmla="*/ 595599 w 617982"/>
                  <a:gd name="connsiteY300" fmla="*/ 326898 h 370331"/>
                  <a:gd name="connsiteX301" fmla="*/ 600075 w 617982"/>
                  <a:gd name="connsiteY301" fmla="*/ 326898 h 370331"/>
                  <a:gd name="connsiteX302" fmla="*/ 603790 w 617982"/>
                  <a:gd name="connsiteY302" fmla="*/ 331660 h 370331"/>
                  <a:gd name="connsiteX303" fmla="*/ 606076 w 617982"/>
                  <a:gd name="connsiteY303" fmla="*/ 330803 h 370331"/>
                  <a:gd name="connsiteX304" fmla="*/ 612553 w 617982"/>
                  <a:gd name="connsiteY304" fmla="*/ 328422 h 370331"/>
                  <a:gd name="connsiteX305" fmla="*/ 617791 w 617982"/>
                  <a:gd name="connsiteY305" fmla="*/ 326517 h 370331"/>
                  <a:gd name="connsiteX306" fmla="*/ 617982 w 617982"/>
                  <a:gd name="connsiteY306" fmla="*/ 326612 h 370331"/>
                  <a:gd name="connsiteX307" fmla="*/ 63627 w 617982"/>
                  <a:gd name="connsiteY307" fmla="*/ 21050 h 370331"/>
                  <a:gd name="connsiteX308" fmla="*/ 61246 w 617982"/>
                  <a:gd name="connsiteY308" fmla="*/ 20098 h 370331"/>
                  <a:gd name="connsiteX309" fmla="*/ 61722 w 617982"/>
                  <a:gd name="connsiteY309" fmla="*/ 18859 h 370331"/>
                  <a:gd name="connsiteX310" fmla="*/ 64198 w 617982"/>
                  <a:gd name="connsiteY310" fmla="*/ 19907 h 370331"/>
                  <a:gd name="connsiteX311" fmla="*/ 63627 w 617982"/>
                  <a:gd name="connsiteY311" fmla="*/ 21050 h 370331"/>
                  <a:gd name="connsiteX312" fmla="*/ 157734 w 617982"/>
                  <a:gd name="connsiteY312" fmla="*/ 59246 h 370331"/>
                  <a:gd name="connsiteX313" fmla="*/ 169926 w 617982"/>
                  <a:gd name="connsiteY313" fmla="*/ 61436 h 370331"/>
                  <a:gd name="connsiteX314" fmla="*/ 157734 w 617982"/>
                  <a:gd name="connsiteY314" fmla="*/ 59246 h 370331"/>
                  <a:gd name="connsiteX315" fmla="*/ 112300 w 617982"/>
                  <a:gd name="connsiteY315" fmla="*/ 76200 h 370331"/>
                  <a:gd name="connsiteX316" fmla="*/ 111061 w 617982"/>
                  <a:gd name="connsiteY316" fmla="*/ 75628 h 370331"/>
                  <a:gd name="connsiteX317" fmla="*/ 112966 w 617982"/>
                  <a:gd name="connsiteY317" fmla="*/ 74485 h 370331"/>
                  <a:gd name="connsiteX318" fmla="*/ 114395 w 617982"/>
                  <a:gd name="connsiteY318" fmla="*/ 76105 h 370331"/>
                  <a:gd name="connsiteX319" fmla="*/ 112300 w 617982"/>
                  <a:gd name="connsiteY319" fmla="*/ 76200 h 370331"/>
                  <a:gd name="connsiteX320" fmla="*/ 171355 w 617982"/>
                  <a:gd name="connsiteY320" fmla="*/ 84963 h 370331"/>
                  <a:gd name="connsiteX321" fmla="*/ 190024 w 617982"/>
                  <a:gd name="connsiteY321" fmla="*/ 90773 h 370331"/>
                  <a:gd name="connsiteX322" fmla="*/ 171355 w 617982"/>
                  <a:gd name="connsiteY322" fmla="*/ 84963 h 370331"/>
                  <a:gd name="connsiteX323" fmla="*/ 203740 w 617982"/>
                  <a:gd name="connsiteY323" fmla="*/ 111823 h 370331"/>
                  <a:gd name="connsiteX324" fmla="*/ 212503 w 617982"/>
                  <a:gd name="connsiteY324" fmla="*/ 116491 h 370331"/>
                  <a:gd name="connsiteX325" fmla="*/ 203740 w 617982"/>
                  <a:gd name="connsiteY325" fmla="*/ 111823 h 370331"/>
                  <a:gd name="connsiteX326" fmla="*/ 205930 w 617982"/>
                  <a:gd name="connsiteY326" fmla="*/ 103632 h 370331"/>
                  <a:gd name="connsiteX327" fmla="*/ 199834 w 617982"/>
                  <a:gd name="connsiteY327" fmla="*/ 96679 h 370331"/>
                  <a:gd name="connsiteX328" fmla="*/ 222028 w 617982"/>
                  <a:gd name="connsiteY328" fmla="*/ 100870 h 370331"/>
                  <a:gd name="connsiteX329" fmla="*/ 221171 w 617982"/>
                  <a:gd name="connsiteY329" fmla="*/ 113919 h 370331"/>
                  <a:gd name="connsiteX330" fmla="*/ 216789 w 617982"/>
                  <a:gd name="connsiteY330" fmla="*/ 108585 h 370331"/>
                  <a:gd name="connsiteX331" fmla="*/ 205930 w 617982"/>
                  <a:gd name="connsiteY331" fmla="*/ 103632 h 370331"/>
                  <a:gd name="connsiteX332" fmla="*/ 222504 w 617982"/>
                  <a:gd name="connsiteY332" fmla="*/ 117157 h 370331"/>
                  <a:gd name="connsiteX333" fmla="*/ 214313 w 617982"/>
                  <a:gd name="connsiteY333" fmla="*/ 117348 h 370331"/>
                  <a:gd name="connsiteX334" fmla="*/ 222314 w 617982"/>
                  <a:gd name="connsiteY334" fmla="*/ 117157 h 370331"/>
                  <a:gd name="connsiteX335" fmla="*/ 222504 w 617982"/>
                  <a:gd name="connsiteY335" fmla="*/ 117157 h 370331"/>
                  <a:gd name="connsiteX336" fmla="*/ 224124 w 617982"/>
                  <a:gd name="connsiteY336" fmla="*/ 119063 h 370331"/>
                  <a:gd name="connsiteX337" fmla="*/ 228695 w 617982"/>
                  <a:gd name="connsiteY337" fmla="*/ 119920 h 370331"/>
                  <a:gd name="connsiteX338" fmla="*/ 224124 w 617982"/>
                  <a:gd name="connsiteY338" fmla="*/ 119063 h 370331"/>
                  <a:gd name="connsiteX339" fmla="*/ 253079 w 617982"/>
                  <a:gd name="connsiteY339" fmla="*/ 119158 h 370331"/>
                  <a:gd name="connsiteX340" fmla="*/ 235172 w 617982"/>
                  <a:gd name="connsiteY340" fmla="*/ 113347 h 370331"/>
                  <a:gd name="connsiteX341" fmla="*/ 253079 w 617982"/>
                  <a:gd name="connsiteY341" fmla="*/ 119158 h 370331"/>
                  <a:gd name="connsiteX342" fmla="*/ 258985 w 617982"/>
                  <a:gd name="connsiteY342" fmla="*/ 136493 h 370331"/>
                  <a:gd name="connsiteX343" fmla="*/ 230219 w 617982"/>
                  <a:gd name="connsiteY343" fmla="*/ 124873 h 370331"/>
                  <a:gd name="connsiteX344" fmla="*/ 229076 w 617982"/>
                  <a:gd name="connsiteY344" fmla="*/ 120205 h 370331"/>
                  <a:gd name="connsiteX345" fmla="*/ 252793 w 617982"/>
                  <a:gd name="connsiteY345" fmla="*/ 129540 h 370331"/>
                  <a:gd name="connsiteX346" fmla="*/ 260032 w 617982"/>
                  <a:gd name="connsiteY346" fmla="*/ 132302 h 370331"/>
                  <a:gd name="connsiteX347" fmla="*/ 264986 w 617982"/>
                  <a:gd name="connsiteY347" fmla="*/ 136684 h 370331"/>
                  <a:gd name="connsiteX348" fmla="*/ 258985 w 617982"/>
                  <a:gd name="connsiteY348" fmla="*/ 136493 h 370331"/>
                  <a:gd name="connsiteX349" fmla="*/ 332327 w 617982"/>
                  <a:gd name="connsiteY349" fmla="*/ 180689 h 370331"/>
                  <a:gd name="connsiteX350" fmla="*/ 329470 w 617982"/>
                  <a:gd name="connsiteY350" fmla="*/ 179832 h 370331"/>
                  <a:gd name="connsiteX351" fmla="*/ 330041 w 617982"/>
                  <a:gd name="connsiteY351" fmla="*/ 177451 h 370331"/>
                  <a:gd name="connsiteX352" fmla="*/ 332899 w 617982"/>
                  <a:gd name="connsiteY352" fmla="*/ 178308 h 370331"/>
                  <a:gd name="connsiteX353" fmla="*/ 332327 w 617982"/>
                  <a:gd name="connsiteY353" fmla="*/ 180689 h 370331"/>
                  <a:gd name="connsiteX354" fmla="*/ 341757 w 617982"/>
                  <a:gd name="connsiteY354" fmla="*/ 176213 h 370331"/>
                  <a:gd name="connsiteX355" fmla="*/ 349948 w 617982"/>
                  <a:gd name="connsiteY355" fmla="*/ 176117 h 370331"/>
                  <a:gd name="connsiteX356" fmla="*/ 341757 w 617982"/>
                  <a:gd name="connsiteY356" fmla="*/ 176213 h 370331"/>
                  <a:gd name="connsiteX357" fmla="*/ 412147 w 617982"/>
                  <a:gd name="connsiteY357" fmla="*/ 211931 h 370331"/>
                  <a:gd name="connsiteX358" fmla="*/ 408718 w 617982"/>
                  <a:gd name="connsiteY358" fmla="*/ 208883 h 370331"/>
                  <a:gd name="connsiteX359" fmla="*/ 410527 w 617982"/>
                  <a:gd name="connsiteY359" fmla="*/ 206883 h 370331"/>
                  <a:gd name="connsiteX360" fmla="*/ 414528 w 617982"/>
                  <a:gd name="connsiteY360" fmla="*/ 211169 h 370331"/>
                  <a:gd name="connsiteX361" fmla="*/ 412147 w 617982"/>
                  <a:gd name="connsiteY361" fmla="*/ 211931 h 370331"/>
                  <a:gd name="connsiteX362" fmla="*/ 417195 w 617982"/>
                  <a:gd name="connsiteY362" fmla="*/ 228600 h 370331"/>
                  <a:gd name="connsiteX363" fmla="*/ 414528 w 617982"/>
                  <a:gd name="connsiteY363" fmla="*/ 227552 h 370331"/>
                  <a:gd name="connsiteX364" fmla="*/ 415576 w 617982"/>
                  <a:gd name="connsiteY364" fmla="*/ 225933 h 370331"/>
                  <a:gd name="connsiteX365" fmla="*/ 418338 w 617982"/>
                  <a:gd name="connsiteY365" fmla="*/ 226981 h 370331"/>
                  <a:gd name="connsiteX366" fmla="*/ 417195 w 617982"/>
                  <a:gd name="connsiteY366" fmla="*/ 228600 h 370331"/>
                  <a:gd name="connsiteX367" fmla="*/ 452533 w 617982"/>
                  <a:gd name="connsiteY367" fmla="*/ 237458 h 370331"/>
                  <a:gd name="connsiteX368" fmla="*/ 449771 w 617982"/>
                  <a:gd name="connsiteY368" fmla="*/ 233934 h 370331"/>
                  <a:gd name="connsiteX369" fmla="*/ 451009 w 617982"/>
                  <a:gd name="connsiteY369" fmla="*/ 233077 h 370331"/>
                  <a:gd name="connsiteX370" fmla="*/ 454152 w 617982"/>
                  <a:gd name="connsiteY370" fmla="*/ 236220 h 370331"/>
                  <a:gd name="connsiteX371" fmla="*/ 452533 w 617982"/>
                  <a:gd name="connsiteY371" fmla="*/ 237458 h 370331"/>
                  <a:gd name="connsiteX372" fmla="*/ 492157 w 617982"/>
                  <a:gd name="connsiteY372" fmla="*/ 274796 h 370331"/>
                  <a:gd name="connsiteX373" fmla="*/ 483203 w 617982"/>
                  <a:gd name="connsiteY373" fmla="*/ 270129 h 370331"/>
                  <a:gd name="connsiteX374" fmla="*/ 493014 w 617982"/>
                  <a:gd name="connsiteY374" fmla="*/ 273844 h 370331"/>
                  <a:gd name="connsiteX375" fmla="*/ 492157 w 617982"/>
                  <a:gd name="connsiteY375" fmla="*/ 274796 h 370331"/>
                  <a:gd name="connsiteX376" fmla="*/ 531305 w 617982"/>
                  <a:gd name="connsiteY376" fmla="*/ 278797 h 370331"/>
                  <a:gd name="connsiteX377" fmla="*/ 523780 w 617982"/>
                  <a:gd name="connsiteY377" fmla="*/ 275558 h 370331"/>
                  <a:gd name="connsiteX378" fmla="*/ 501682 w 617982"/>
                  <a:gd name="connsiteY378" fmla="*/ 258223 h 370331"/>
                  <a:gd name="connsiteX379" fmla="*/ 468916 w 617982"/>
                  <a:gd name="connsiteY379" fmla="*/ 238125 h 370331"/>
                  <a:gd name="connsiteX380" fmla="*/ 464630 w 617982"/>
                  <a:gd name="connsiteY380" fmla="*/ 234886 h 370331"/>
                  <a:gd name="connsiteX381" fmla="*/ 437102 w 617982"/>
                  <a:gd name="connsiteY381" fmla="*/ 224695 h 370331"/>
                  <a:gd name="connsiteX382" fmla="*/ 422910 w 617982"/>
                  <a:gd name="connsiteY382" fmla="*/ 218218 h 370331"/>
                  <a:gd name="connsiteX383" fmla="*/ 430244 w 617982"/>
                  <a:gd name="connsiteY383" fmla="*/ 211455 h 370331"/>
                  <a:gd name="connsiteX384" fmla="*/ 414338 w 617982"/>
                  <a:gd name="connsiteY384" fmla="*/ 201454 h 370331"/>
                  <a:gd name="connsiteX385" fmla="*/ 398716 w 617982"/>
                  <a:gd name="connsiteY385" fmla="*/ 195739 h 370331"/>
                  <a:gd name="connsiteX386" fmla="*/ 394240 w 617982"/>
                  <a:gd name="connsiteY386" fmla="*/ 194119 h 370331"/>
                  <a:gd name="connsiteX387" fmla="*/ 363950 w 617982"/>
                  <a:gd name="connsiteY387" fmla="*/ 183928 h 370331"/>
                  <a:gd name="connsiteX388" fmla="*/ 350330 w 617982"/>
                  <a:gd name="connsiteY388" fmla="*/ 176308 h 370331"/>
                  <a:gd name="connsiteX389" fmla="*/ 349568 w 617982"/>
                  <a:gd name="connsiteY389" fmla="*/ 170402 h 370331"/>
                  <a:gd name="connsiteX390" fmla="*/ 318516 w 617982"/>
                  <a:gd name="connsiteY390" fmla="*/ 152114 h 370331"/>
                  <a:gd name="connsiteX391" fmla="*/ 314801 w 617982"/>
                  <a:gd name="connsiteY391" fmla="*/ 158972 h 370331"/>
                  <a:gd name="connsiteX392" fmla="*/ 300418 w 617982"/>
                  <a:gd name="connsiteY392" fmla="*/ 153829 h 370331"/>
                  <a:gd name="connsiteX393" fmla="*/ 289179 w 617982"/>
                  <a:gd name="connsiteY393" fmla="*/ 136684 h 370331"/>
                  <a:gd name="connsiteX394" fmla="*/ 269557 w 617982"/>
                  <a:gd name="connsiteY394" fmla="*/ 129064 h 370331"/>
                  <a:gd name="connsiteX395" fmla="*/ 258889 w 617982"/>
                  <a:gd name="connsiteY395" fmla="*/ 123158 h 370331"/>
                  <a:gd name="connsiteX396" fmla="*/ 264605 w 617982"/>
                  <a:gd name="connsiteY396" fmla="*/ 119634 h 370331"/>
                  <a:gd name="connsiteX397" fmla="*/ 273272 w 617982"/>
                  <a:gd name="connsiteY397" fmla="*/ 115824 h 370331"/>
                  <a:gd name="connsiteX398" fmla="*/ 281464 w 617982"/>
                  <a:gd name="connsiteY398" fmla="*/ 114681 h 370331"/>
                  <a:gd name="connsiteX399" fmla="*/ 280035 w 617982"/>
                  <a:gd name="connsiteY399" fmla="*/ 123539 h 370331"/>
                  <a:gd name="connsiteX400" fmla="*/ 295275 w 617982"/>
                  <a:gd name="connsiteY400" fmla="*/ 128206 h 370331"/>
                  <a:gd name="connsiteX401" fmla="*/ 302609 w 617982"/>
                  <a:gd name="connsiteY401" fmla="*/ 130873 h 370331"/>
                  <a:gd name="connsiteX402" fmla="*/ 319850 w 617982"/>
                  <a:gd name="connsiteY402" fmla="*/ 138113 h 370331"/>
                  <a:gd name="connsiteX403" fmla="*/ 325374 w 617982"/>
                  <a:gd name="connsiteY403" fmla="*/ 141065 h 370331"/>
                  <a:gd name="connsiteX404" fmla="*/ 358521 w 617982"/>
                  <a:gd name="connsiteY404" fmla="*/ 162496 h 370331"/>
                  <a:gd name="connsiteX405" fmla="*/ 365760 w 617982"/>
                  <a:gd name="connsiteY405" fmla="*/ 166783 h 370331"/>
                  <a:gd name="connsiteX406" fmla="*/ 397383 w 617982"/>
                  <a:gd name="connsiteY406" fmla="*/ 181546 h 370331"/>
                  <a:gd name="connsiteX407" fmla="*/ 435293 w 617982"/>
                  <a:gd name="connsiteY407" fmla="*/ 197929 h 370331"/>
                  <a:gd name="connsiteX408" fmla="*/ 441484 w 617982"/>
                  <a:gd name="connsiteY408" fmla="*/ 203549 h 370331"/>
                  <a:gd name="connsiteX409" fmla="*/ 480441 w 617982"/>
                  <a:gd name="connsiteY409" fmla="*/ 229743 h 370331"/>
                  <a:gd name="connsiteX410" fmla="*/ 486727 w 617982"/>
                  <a:gd name="connsiteY410" fmla="*/ 233077 h 370331"/>
                  <a:gd name="connsiteX411" fmla="*/ 514445 w 617982"/>
                  <a:gd name="connsiteY411" fmla="*/ 253175 h 370331"/>
                  <a:gd name="connsiteX412" fmla="*/ 522923 w 617982"/>
                  <a:gd name="connsiteY412" fmla="*/ 256794 h 370331"/>
                  <a:gd name="connsiteX413" fmla="*/ 539305 w 617982"/>
                  <a:gd name="connsiteY413" fmla="*/ 264223 h 370331"/>
                  <a:gd name="connsiteX414" fmla="*/ 552259 w 617982"/>
                  <a:gd name="connsiteY414" fmla="*/ 271939 h 370331"/>
                  <a:gd name="connsiteX415" fmla="*/ 554927 w 617982"/>
                  <a:gd name="connsiteY415" fmla="*/ 275653 h 370331"/>
                  <a:gd name="connsiteX416" fmla="*/ 548640 w 617982"/>
                  <a:gd name="connsiteY416" fmla="*/ 276225 h 370331"/>
                  <a:gd name="connsiteX417" fmla="*/ 542830 w 617982"/>
                  <a:gd name="connsiteY417" fmla="*/ 281273 h 370331"/>
                  <a:gd name="connsiteX418" fmla="*/ 531305 w 617982"/>
                  <a:gd name="connsiteY418" fmla="*/ 278797 h 370331"/>
                  <a:gd name="connsiteX419" fmla="*/ 549402 w 617982"/>
                  <a:gd name="connsiteY419" fmla="*/ 303085 h 370331"/>
                  <a:gd name="connsiteX420" fmla="*/ 542925 w 617982"/>
                  <a:gd name="connsiteY420" fmla="*/ 296989 h 370331"/>
                  <a:gd name="connsiteX421" fmla="*/ 549402 w 617982"/>
                  <a:gd name="connsiteY421" fmla="*/ 303085 h 370331"/>
                  <a:gd name="connsiteX422" fmla="*/ 586835 w 617982"/>
                  <a:gd name="connsiteY422" fmla="*/ 321850 h 370331"/>
                  <a:gd name="connsiteX423" fmla="*/ 572834 w 617982"/>
                  <a:gd name="connsiteY423" fmla="*/ 315373 h 370331"/>
                  <a:gd name="connsiteX424" fmla="*/ 576072 w 617982"/>
                  <a:gd name="connsiteY424" fmla="*/ 308991 h 370331"/>
                  <a:gd name="connsiteX425" fmla="*/ 591502 w 617982"/>
                  <a:gd name="connsiteY425" fmla="*/ 318421 h 370331"/>
                  <a:gd name="connsiteX426" fmla="*/ 586835 w 617982"/>
                  <a:gd name="connsiteY426" fmla="*/ 321850 h 370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</a:cxnLst>
                <a:rect l="l" t="t" r="r" b="b"/>
                <a:pathLst>
                  <a:path w="617982" h="370331">
                    <a:moveTo>
                      <a:pt x="617982" y="326612"/>
                    </a:moveTo>
                    <a:cubicBezTo>
                      <a:pt x="610648" y="318992"/>
                      <a:pt x="603790" y="310991"/>
                      <a:pt x="596836" y="302895"/>
                    </a:cubicBezTo>
                    <a:cubicBezTo>
                      <a:pt x="600075" y="302990"/>
                      <a:pt x="603409" y="303085"/>
                      <a:pt x="606647" y="303085"/>
                    </a:cubicBezTo>
                    <a:cubicBezTo>
                      <a:pt x="605790" y="301752"/>
                      <a:pt x="603218" y="298132"/>
                      <a:pt x="601694" y="297942"/>
                    </a:cubicBezTo>
                    <a:cubicBezTo>
                      <a:pt x="592074" y="297180"/>
                      <a:pt x="587217" y="292132"/>
                      <a:pt x="580263" y="287750"/>
                    </a:cubicBezTo>
                    <a:cubicBezTo>
                      <a:pt x="577120" y="285750"/>
                      <a:pt x="574834" y="284321"/>
                      <a:pt x="571976" y="282416"/>
                    </a:cubicBezTo>
                    <a:cubicBezTo>
                      <a:pt x="571881" y="282416"/>
                      <a:pt x="572072" y="282416"/>
                      <a:pt x="571976" y="282511"/>
                    </a:cubicBezTo>
                    <a:cubicBezTo>
                      <a:pt x="571595" y="286702"/>
                      <a:pt x="571215" y="290893"/>
                      <a:pt x="570643" y="294989"/>
                    </a:cubicBezTo>
                    <a:cubicBezTo>
                      <a:pt x="574167" y="297180"/>
                      <a:pt x="577692" y="299466"/>
                      <a:pt x="581216" y="301752"/>
                    </a:cubicBezTo>
                    <a:cubicBezTo>
                      <a:pt x="579501" y="304038"/>
                      <a:pt x="577692" y="306324"/>
                      <a:pt x="575977" y="308610"/>
                    </a:cubicBezTo>
                    <a:cubicBezTo>
                      <a:pt x="570833" y="306610"/>
                      <a:pt x="567500" y="303181"/>
                      <a:pt x="561784" y="302705"/>
                    </a:cubicBezTo>
                    <a:cubicBezTo>
                      <a:pt x="558642" y="302419"/>
                      <a:pt x="560451" y="298418"/>
                      <a:pt x="560261" y="296513"/>
                    </a:cubicBezTo>
                    <a:cubicBezTo>
                      <a:pt x="554260" y="294132"/>
                      <a:pt x="548259" y="291846"/>
                      <a:pt x="542163" y="289846"/>
                    </a:cubicBezTo>
                    <a:cubicBezTo>
                      <a:pt x="542640" y="286988"/>
                      <a:pt x="542925" y="284131"/>
                      <a:pt x="543306" y="281273"/>
                    </a:cubicBezTo>
                    <a:cubicBezTo>
                      <a:pt x="545402" y="280511"/>
                      <a:pt x="549117" y="279082"/>
                      <a:pt x="550926" y="278321"/>
                    </a:cubicBezTo>
                    <a:cubicBezTo>
                      <a:pt x="552736" y="277559"/>
                      <a:pt x="554450" y="276225"/>
                      <a:pt x="555117" y="275844"/>
                    </a:cubicBezTo>
                    <a:cubicBezTo>
                      <a:pt x="555879" y="275368"/>
                      <a:pt x="555212" y="275749"/>
                      <a:pt x="555307" y="275749"/>
                    </a:cubicBezTo>
                    <a:cubicBezTo>
                      <a:pt x="558736" y="275177"/>
                      <a:pt x="561784" y="274796"/>
                      <a:pt x="565214" y="274320"/>
                    </a:cubicBezTo>
                    <a:cubicBezTo>
                      <a:pt x="549783" y="263176"/>
                      <a:pt x="534829" y="253079"/>
                      <a:pt x="518160" y="242697"/>
                    </a:cubicBezTo>
                    <a:cubicBezTo>
                      <a:pt x="513398" y="239744"/>
                      <a:pt x="508064" y="236410"/>
                      <a:pt x="505873" y="230886"/>
                    </a:cubicBezTo>
                    <a:cubicBezTo>
                      <a:pt x="498253" y="230410"/>
                      <a:pt x="494729" y="226314"/>
                      <a:pt x="491585" y="220789"/>
                    </a:cubicBezTo>
                    <a:cubicBezTo>
                      <a:pt x="491300" y="220313"/>
                      <a:pt x="491585" y="219646"/>
                      <a:pt x="491300" y="219265"/>
                    </a:cubicBezTo>
                    <a:cubicBezTo>
                      <a:pt x="489966" y="217075"/>
                      <a:pt x="489014" y="214313"/>
                      <a:pt x="486918" y="212693"/>
                    </a:cubicBezTo>
                    <a:cubicBezTo>
                      <a:pt x="482727" y="209550"/>
                      <a:pt x="482346" y="216598"/>
                      <a:pt x="477679" y="214598"/>
                    </a:cubicBezTo>
                    <a:cubicBezTo>
                      <a:pt x="470059" y="211264"/>
                      <a:pt x="463296" y="206216"/>
                      <a:pt x="454914" y="201454"/>
                    </a:cubicBezTo>
                    <a:cubicBezTo>
                      <a:pt x="446532" y="196691"/>
                      <a:pt x="435769" y="190119"/>
                      <a:pt x="426720" y="184785"/>
                    </a:cubicBezTo>
                    <a:cubicBezTo>
                      <a:pt x="421767" y="181832"/>
                      <a:pt x="416433" y="177832"/>
                      <a:pt x="411671" y="174498"/>
                    </a:cubicBezTo>
                    <a:cubicBezTo>
                      <a:pt x="411575" y="174403"/>
                      <a:pt x="411480" y="174117"/>
                      <a:pt x="411385" y="174117"/>
                    </a:cubicBezTo>
                    <a:cubicBezTo>
                      <a:pt x="411289" y="174022"/>
                      <a:pt x="411099" y="174022"/>
                      <a:pt x="411099" y="174117"/>
                    </a:cubicBezTo>
                    <a:cubicBezTo>
                      <a:pt x="411099" y="174117"/>
                      <a:pt x="411099" y="174117"/>
                      <a:pt x="411099" y="174117"/>
                    </a:cubicBezTo>
                    <a:cubicBezTo>
                      <a:pt x="411099" y="174117"/>
                      <a:pt x="411099" y="174117"/>
                      <a:pt x="411099" y="174117"/>
                    </a:cubicBezTo>
                    <a:cubicBezTo>
                      <a:pt x="411004" y="174117"/>
                      <a:pt x="411956" y="174688"/>
                      <a:pt x="411671" y="174593"/>
                    </a:cubicBezTo>
                    <a:cubicBezTo>
                      <a:pt x="408718" y="173546"/>
                      <a:pt x="405289" y="172688"/>
                      <a:pt x="402431" y="171164"/>
                    </a:cubicBezTo>
                    <a:cubicBezTo>
                      <a:pt x="384524" y="162020"/>
                      <a:pt x="367093" y="152400"/>
                      <a:pt x="350520" y="141446"/>
                    </a:cubicBezTo>
                    <a:cubicBezTo>
                      <a:pt x="335947" y="137255"/>
                      <a:pt x="323183" y="130588"/>
                      <a:pt x="309943" y="123825"/>
                    </a:cubicBezTo>
                    <a:cubicBezTo>
                      <a:pt x="308324" y="123063"/>
                      <a:pt x="307086" y="121539"/>
                      <a:pt x="305848" y="120205"/>
                    </a:cubicBezTo>
                    <a:cubicBezTo>
                      <a:pt x="308991" y="121825"/>
                      <a:pt x="316516" y="121063"/>
                      <a:pt x="319183" y="121348"/>
                    </a:cubicBezTo>
                    <a:cubicBezTo>
                      <a:pt x="310991" y="115348"/>
                      <a:pt x="301943" y="111157"/>
                      <a:pt x="292894" y="106394"/>
                    </a:cubicBezTo>
                    <a:cubicBezTo>
                      <a:pt x="294513" y="109538"/>
                      <a:pt x="296227" y="112871"/>
                      <a:pt x="297847" y="116014"/>
                    </a:cubicBezTo>
                    <a:cubicBezTo>
                      <a:pt x="297942" y="116205"/>
                      <a:pt x="297466" y="115824"/>
                      <a:pt x="297466" y="115919"/>
                    </a:cubicBezTo>
                    <a:cubicBezTo>
                      <a:pt x="297466" y="116014"/>
                      <a:pt x="298228" y="116491"/>
                      <a:pt x="297942" y="116396"/>
                    </a:cubicBezTo>
                    <a:cubicBezTo>
                      <a:pt x="292989" y="115443"/>
                      <a:pt x="287084" y="115157"/>
                      <a:pt x="282226" y="113824"/>
                    </a:cubicBezTo>
                    <a:cubicBezTo>
                      <a:pt x="280225" y="113252"/>
                      <a:pt x="280702" y="109633"/>
                      <a:pt x="278702" y="109061"/>
                    </a:cubicBezTo>
                    <a:cubicBezTo>
                      <a:pt x="272605" y="107156"/>
                      <a:pt x="265462" y="106394"/>
                      <a:pt x="259747" y="103442"/>
                    </a:cubicBezTo>
                    <a:cubicBezTo>
                      <a:pt x="250793" y="98774"/>
                      <a:pt x="242125" y="95917"/>
                      <a:pt x="232315" y="93345"/>
                    </a:cubicBezTo>
                    <a:cubicBezTo>
                      <a:pt x="230886" y="92964"/>
                      <a:pt x="228886" y="91726"/>
                      <a:pt x="227457" y="91059"/>
                    </a:cubicBezTo>
                    <a:cubicBezTo>
                      <a:pt x="228600" y="88678"/>
                      <a:pt x="229838" y="86296"/>
                      <a:pt x="230981" y="83915"/>
                    </a:cubicBezTo>
                    <a:cubicBezTo>
                      <a:pt x="226219" y="80581"/>
                      <a:pt x="221266" y="80010"/>
                      <a:pt x="215646" y="80486"/>
                    </a:cubicBezTo>
                    <a:cubicBezTo>
                      <a:pt x="213646" y="80677"/>
                      <a:pt x="211646" y="81534"/>
                      <a:pt x="209931" y="80963"/>
                    </a:cubicBezTo>
                    <a:cubicBezTo>
                      <a:pt x="197072" y="76200"/>
                      <a:pt x="184785" y="71247"/>
                      <a:pt x="172212" y="66199"/>
                    </a:cubicBezTo>
                    <a:cubicBezTo>
                      <a:pt x="170021" y="65342"/>
                      <a:pt x="170021" y="63436"/>
                      <a:pt x="170402" y="61627"/>
                    </a:cubicBezTo>
                    <a:cubicBezTo>
                      <a:pt x="173927" y="62579"/>
                      <a:pt x="177451" y="63817"/>
                      <a:pt x="180880" y="64865"/>
                    </a:cubicBezTo>
                    <a:cubicBezTo>
                      <a:pt x="182689" y="62293"/>
                      <a:pt x="182118" y="59436"/>
                      <a:pt x="180023" y="57436"/>
                    </a:cubicBezTo>
                    <a:cubicBezTo>
                      <a:pt x="178022" y="55435"/>
                      <a:pt x="176117" y="54292"/>
                      <a:pt x="173927" y="53435"/>
                    </a:cubicBezTo>
                    <a:cubicBezTo>
                      <a:pt x="171736" y="52578"/>
                      <a:pt x="170116" y="53150"/>
                      <a:pt x="168021" y="53245"/>
                    </a:cubicBezTo>
                    <a:cubicBezTo>
                      <a:pt x="160591" y="53626"/>
                      <a:pt x="154496" y="52292"/>
                      <a:pt x="148018" y="48673"/>
                    </a:cubicBezTo>
                    <a:cubicBezTo>
                      <a:pt x="147066" y="50387"/>
                      <a:pt x="146780" y="53340"/>
                      <a:pt x="144685" y="54388"/>
                    </a:cubicBezTo>
                    <a:cubicBezTo>
                      <a:pt x="142684" y="55435"/>
                      <a:pt x="139922" y="55245"/>
                      <a:pt x="137922" y="54292"/>
                    </a:cubicBezTo>
                    <a:cubicBezTo>
                      <a:pt x="133350" y="52102"/>
                      <a:pt x="129445" y="49054"/>
                      <a:pt x="125254" y="46482"/>
                    </a:cubicBezTo>
                    <a:cubicBezTo>
                      <a:pt x="125159" y="43815"/>
                      <a:pt x="127349" y="41815"/>
                      <a:pt x="126587" y="39052"/>
                    </a:cubicBezTo>
                    <a:cubicBezTo>
                      <a:pt x="125921" y="36385"/>
                      <a:pt x="122111" y="32861"/>
                      <a:pt x="120777" y="30004"/>
                    </a:cubicBezTo>
                    <a:cubicBezTo>
                      <a:pt x="117348" y="31623"/>
                      <a:pt x="114015" y="33147"/>
                      <a:pt x="110680" y="34671"/>
                    </a:cubicBezTo>
                    <a:cubicBezTo>
                      <a:pt x="113348" y="37719"/>
                      <a:pt x="116110" y="40767"/>
                      <a:pt x="118491" y="43910"/>
                    </a:cubicBezTo>
                    <a:cubicBezTo>
                      <a:pt x="110966" y="42863"/>
                      <a:pt x="104490" y="38100"/>
                      <a:pt x="97917" y="35338"/>
                    </a:cubicBezTo>
                    <a:cubicBezTo>
                      <a:pt x="91345" y="32575"/>
                      <a:pt x="85534" y="30480"/>
                      <a:pt x="79153" y="27813"/>
                    </a:cubicBezTo>
                    <a:cubicBezTo>
                      <a:pt x="76867" y="22193"/>
                      <a:pt x="75248" y="16478"/>
                      <a:pt x="73533" y="10668"/>
                    </a:cubicBezTo>
                    <a:cubicBezTo>
                      <a:pt x="63627" y="7525"/>
                      <a:pt x="53911" y="3715"/>
                      <a:pt x="44196" y="0"/>
                    </a:cubicBezTo>
                    <a:cubicBezTo>
                      <a:pt x="44196" y="0"/>
                      <a:pt x="44196" y="95"/>
                      <a:pt x="44196" y="95"/>
                    </a:cubicBezTo>
                    <a:cubicBezTo>
                      <a:pt x="44101" y="381"/>
                      <a:pt x="44101" y="667"/>
                      <a:pt x="44005" y="1048"/>
                    </a:cubicBezTo>
                    <a:cubicBezTo>
                      <a:pt x="43910" y="1429"/>
                      <a:pt x="43910" y="1714"/>
                      <a:pt x="43815" y="2096"/>
                    </a:cubicBezTo>
                    <a:cubicBezTo>
                      <a:pt x="43815" y="2286"/>
                      <a:pt x="43720" y="2476"/>
                      <a:pt x="43720" y="2667"/>
                    </a:cubicBezTo>
                    <a:cubicBezTo>
                      <a:pt x="43720" y="2857"/>
                      <a:pt x="43625" y="3143"/>
                      <a:pt x="43625" y="3334"/>
                    </a:cubicBezTo>
                    <a:cubicBezTo>
                      <a:pt x="43529" y="3715"/>
                      <a:pt x="43529" y="4096"/>
                      <a:pt x="43434" y="4381"/>
                    </a:cubicBezTo>
                    <a:cubicBezTo>
                      <a:pt x="43339" y="4667"/>
                      <a:pt x="43339" y="5048"/>
                      <a:pt x="43243" y="5334"/>
                    </a:cubicBezTo>
                    <a:cubicBezTo>
                      <a:pt x="43243" y="5525"/>
                      <a:pt x="43149" y="5810"/>
                      <a:pt x="43149" y="6001"/>
                    </a:cubicBezTo>
                    <a:cubicBezTo>
                      <a:pt x="43053" y="6286"/>
                      <a:pt x="43053" y="6667"/>
                      <a:pt x="42958" y="6953"/>
                    </a:cubicBezTo>
                    <a:cubicBezTo>
                      <a:pt x="42958" y="7239"/>
                      <a:pt x="42863" y="7429"/>
                      <a:pt x="42863" y="7715"/>
                    </a:cubicBezTo>
                    <a:cubicBezTo>
                      <a:pt x="42767" y="8001"/>
                      <a:pt x="42767" y="8287"/>
                      <a:pt x="42672" y="8572"/>
                    </a:cubicBezTo>
                    <a:cubicBezTo>
                      <a:pt x="42577" y="8858"/>
                      <a:pt x="42577" y="9144"/>
                      <a:pt x="42577" y="9430"/>
                    </a:cubicBezTo>
                    <a:cubicBezTo>
                      <a:pt x="42577" y="9715"/>
                      <a:pt x="42482" y="9906"/>
                      <a:pt x="42482" y="10192"/>
                    </a:cubicBezTo>
                    <a:cubicBezTo>
                      <a:pt x="42482" y="10477"/>
                      <a:pt x="42386" y="10668"/>
                      <a:pt x="42386" y="10954"/>
                    </a:cubicBezTo>
                    <a:cubicBezTo>
                      <a:pt x="42386" y="11144"/>
                      <a:pt x="42291" y="11430"/>
                      <a:pt x="42291" y="11621"/>
                    </a:cubicBezTo>
                    <a:cubicBezTo>
                      <a:pt x="42196" y="11906"/>
                      <a:pt x="42196" y="12287"/>
                      <a:pt x="42100" y="12573"/>
                    </a:cubicBezTo>
                    <a:cubicBezTo>
                      <a:pt x="42100" y="12859"/>
                      <a:pt x="42005" y="13144"/>
                      <a:pt x="42005" y="13335"/>
                    </a:cubicBezTo>
                    <a:cubicBezTo>
                      <a:pt x="42005" y="13525"/>
                      <a:pt x="41910" y="13811"/>
                      <a:pt x="41910" y="14002"/>
                    </a:cubicBezTo>
                    <a:cubicBezTo>
                      <a:pt x="41815" y="14383"/>
                      <a:pt x="41815" y="14764"/>
                      <a:pt x="41720" y="15145"/>
                    </a:cubicBezTo>
                    <a:cubicBezTo>
                      <a:pt x="41624" y="15526"/>
                      <a:pt x="41624" y="15811"/>
                      <a:pt x="41529" y="16192"/>
                    </a:cubicBezTo>
                    <a:cubicBezTo>
                      <a:pt x="41434" y="16383"/>
                      <a:pt x="41339" y="16669"/>
                      <a:pt x="41339" y="16859"/>
                    </a:cubicBezTo>
                    <a:cubicBezTo>
                      <a:pt x="41243" y="17145"/>
                      <a:pt x="41148" y="17335"/>
                      <a:pt x="41148" y="17621"/>
                    </a:cubicBezTo>
                    <a:cubicBezTo>
                      <a:pt x="41053" y="17907"/>
                      <a:pt x="40957" y="18193"/>
                      <a:pt x="40957" y="18478"/>
                    </a:cubicBezTo>
                    <a:cubicBezTo>
                      <a:pt x="40862" y="18764"/>
                      <a:pt x="40862" y="18955"/>
                      <a:pt x="40767" y="19240"/>
                    </a:cubicBezTo>
                    <a:cubicBezTo>
                      <a:pt x="40672" y="19526"/>
                      <a:pt x="40672" y="19907"/>
                      <a:pt x="40577" y="20193"/>
                    </a:cubicBezTo>
                    <a:cubicBezTo>
                      <a:pt x="40481" y="20574"/>
                      <a:pt x="40386" y="20955"/>
                      <a:pt x="40386" y="21241"/>
                    </a:cubicBezTo>
                    <a:cubicBezTo>
                      <a:pt x="40291" y="21622"/>
                      <a:pt x="40196" y="21907"/>
                      <a:pt x="40100" y="22288"/>
                    </a:cubicBezTo>
                    <a:cubicBezTo>
                      <a:pt x="40005" y="22574"/>
                      <a:pt x="40005" y="22765"/>
                      <a:pt x="39910" y="23050"/>
                    </a:cubicBezTo>
                    <a:cubicBezTo>
                      <a:pt x="39814" y="23336"/>
                      <a:pt x="39814" y="23622"/>
                      <a:pt x="39719" y="23908"/>
                    </a:cubicBezTo>
                    <a:cubicBezTo>
                      <a:pt x="39719" y="24098"/>
                      <a:pt x="39624" y="24289"/>
                      <a:pt x="39624" y="24384"/>
                    </a:cubicBezTo>
                    <a:cubicBezTo>
                      <a:pt x="39529" y="24670"/>
                      <a:pt x="39529" y="24860"/>
                      <a:pt x="39434" y="25146"/>
                    </a:cubicBezTo>
                    <a:cubicBezTo>
                      <a:pt x="39338" y="25336"/>
                      <a:pt x="39338" y="25527"/>
                      <a:pt x="39243" y="25717"/>
                    </a:cubicBezTo>
                    <a:cubicBezTo>
                      <a:pt x="39148" y="25908"/>
                      <a:pt x="39148" y="26098"/>
                      <a:pt x="39052" y="26289"/>
                    </a:cubicBezTo>
                    <a:cubicBezTo>
                      <a:pt x="39052" y="26384"/>
                      <a:pt x="38958" y="26479"/>
                      <a:pt x="38958" y="26670"/>
                    </a:cubicBezTo>
                    <a:cubicBezTo>
                      <a:pt x="38958" y="26670"/>
                      <a:pt x="38958" y="26765"/>
                      <a:pt x="38958" y="26765"/>
                    </a:cubicBezTo>
                    <a:cubicBezTo>
                      <a:pt x="39434" y="26765"/>
                      <a:pt x="39719" y="26860"/>
                      <a:pt x="40196" y="26765"/>
                    </a:cubicBezTo>
                    <a:cubicBezTo>
                      <a:pt x="42577" y="26575"/>
                      <a:pt x="44958" y="27432"/>
                      <a:pt x="47244" y="28480"/>
                    </a:cubicBezTo>
                    <a:cubicBezTo>
                      <a:pt x="60103" y="34290"/>
                      <a:pt x="73152" y="40386"/>
                      <a:pt x="86011" y="46196"/>
                    </a:cubicBezTo>
                    <a:cubicBezTo>
                      <a:pt x="92678" y="49149"/>
                      <a:pt x="97346" y="51435"/>
                      <a:pt x="104966" y="52864"/>
                    </a:cubicBezTo>
                    <a:cubicBezTo>
                      <a:pt x="112586" y="54292"/>
                      <a:pt x="119443" y="56293"/>
                      <a:pt x="126587" y="61055"/>
                    </a:cubicBezTo>
                    <a:cubicBezTo>
                      <a:pt x="133731" y="65818"/>
                      <a:pt x="143923" y="68580"/>
                      <a:pt x="151066" y="74485"/>
                    </a:cubicBezTo>
                    <a:cubicBezTo>
                      <a:pt x="152305" y="75533"/>
                      <a:pt x="154591" y="75343"/>
                      <a:pt x="156591" y="75819"/>
                    </a:cubicBezTo>
                    <a:cubicBezTo>
                      <a:pt x="162592" y="77248"/>
                      <a:pt x="167450" y="79248"/>
                      <a:pt x="170688" y="84677"/>
                    </a:cubicBezTo>
                    <a:cubicBezTo>
                      <a:pt x="162496" y="85344"/>
                      <a:pt x="155067" y="86773"/>
                      <a:pt x="146590" y="86677"/>
                    </a:cubicBezTo>
                    <a:cubicBezTo>
                      <a:pt x="134779" y="86582"/>
                      <a:pt x="124777" y="83820"/>
                      <a:pt x="115538" y="76390"/>
                    </a:cubicBezTo>
                    <a:cubicBezTo>
                      <a:pt x="117729" y="76486"/>
                      <a:pt x="119634" y="76390"/>
                      <a:pt x="121730" y="77152"/>
                    </a:cubicBezTo>
                    <a:cubicBezTo>
                      <a:pt x="127254" y="79248"/>
                      <a:pt x="131826" y="78486"/>
                      <a:pt x="137160" y="76581"/>
                    </a:cubicBezTo>
                    <a:cubicBezTo>
                      <a:pt x="134208" y="75057"/>
                      <a:pt x="130588" y="72771"/>
                      <a:pt x="127445" y="71723"/>
                    </a:cubicBezTo>
                    <a:cubicBezTo>
                      <a:pt x="115919" y="68104"/>
                      <a:pt x="105156" y="64579"/>
                      <a:pt x="95155" y="58293"/>
                    </a:cubicBezTo>
                    <a:cubicBezTo>
                      <a:pt x="93916" y="57531"/>
                      <a:pt x="92583" y="56483"/>
                      <a:pt x="91250" y="56578"/>
                    </a:cubicBezTo>
                    <a:cubicBezTo>
                      <a:pt x="82963" y="57055"/>
                      <a:pt x="78772" y="52483"/>
                      <a:pt x="72009" y="48577"/>
                    </a:cubicBezTo>
                    <a:cubicBezTo>
                      <a:pt x="67818" y="46196"/>
                      <a:pt x="64103" y="44672"/>
                      <a:pt x="59150" y="42577"/>
                    </a:cubicBezTo>
                    <a:cubicBezTo>
                      <a:pt x="51625" y="39433"/>
                      <a:pt x="44101" y="36290"/>
                      <a:pt x="36766" y="33242"/>
                    </a:cubicBezTo>
                    <a:cubicBezTo>
                      <a:pt x="36766" y="33338"/>
                      <a:pt x="36671" y="33528"/>
                      <a:pt x="36671" y="33623"/>
                    </a:cubicBezTo>
                    <a:cubicBezTo>
                      <a:pt x="36576" y="33909"/>
                      <a:pt x="36481" y="34195"/>
                      <a:pt x="36386" y="34480"/>
                    </a:cubicBezTo>
                    <a:cubicBezTo>
                      <a:pt x="36290" y="34861"/>
                      <a:pt x="36100" y="35242"/>
                      <a:pt x="36005" y="35528"/>
                    </a:cubicBezTo>
                    <a:cubicBezTo>
                      <a:pt x="35909" y="35814"/>
                      <a:pt x="35719" y="36195"/>
                      <a:pt x="35623" y="36481"/>
                    </a:cubicBezTo>
                    <a:cubicBezTo>
                      <a:pt x="35433" y="36862"/>
                      <a:pt x="35338" y="37243"/>
                      <a:pt x="35147" y="37624"/>
                    </a:cubicBezTo>
                    <a:cubicBezTo>
                      <a:pt x="35052" y="37909"/>
                      <a:pt x="34957" y="38195"/>
                      <a:pt x="34861" y="38481"/>
                    </a:cubicBezTo>
                    <a:cubicBezTo>
                      <a:pt x="34766" y="38767"/>
                      <a:pt x="34671" y="39052"/>
                      <a:pt x="34480" y="39338"/>
                    </a:cubicBezTo>
                    <a:cubicBezTo>
                      <a:pt x="34385" y="39624"/>
                      <a:pt x="34195" y="39910"/>
                      <a:pt x="34100" y="40291"/>
                    </a:cubicBezTo>
                    <a:cubicBezTo>
                      <a:pt x="33909" y="40672"/>
                      <a:pt x="33814" y="41053"/>
                      <a:pt x="33624" y="41434"/>
                    </a:cubicBezTo>
                    <a:cubicBezTo>
                      <a:pt x="33528" y="41719"/>
                      <a:pt x="33433" y="42005"/>
                      <a:pt x="33242" y="42196"/>
                    </a:cubicBezTo>
                    <a:cubicBezTo>
                      <a:pt x="33052" y="42577"/>
                      <a:pt x="32957" y="42958"/>
                      <a:pt x="32766" y="43243"/>
                    </a:cubicBezTo>
                    <a:cubicBezTo>
                      <a:pt x="32575" y="43625"/>
                      <a:pt x="32480" y="44005"/>
                      <a:pt x="32290" y="44386"/>
                    </a:cubicBezTo>
                    <a:cubicBezTo>
                      <a:pt x="32195" y="44672"/>
                      <a:pt x="32004" y="45053"/>
                      <a:pt x="31909" y="45339"/>
                    </a:cubicBezTo>
                    <a:cubicBezTo>
                      <a:pt x="31814" y="45625"/>
                      <a:pt x="31623" y="45910"/>
                      <a:pt x="31528" y="46196"/>
                    </a:cubicBezTo>
                    <a:cubicBezTo>
                      <a:pt x="31337" y="46577"/>
                      <a:pt x="31242" y="46863"/>
                      <a:pt x="31052" y="47244"/>
                    </a:cubicBezTo>
                    <a:cubicBezTo>
                      <a:pt x="30861" y="47720"/>
                      <a:pt x="30575" y="48292"/>
                      <a:pt x="30385" y="48768"/>
                    </a:cubicBezTo>
                    <a:cubicBezTo>
                      <a:pt x="30194" y="49149"/>
                      <a:pt x="30099" y="49435"/>
                      <a:pt x="29909" y="49816"/>
                    </a:cubicBezTo>
                    <a:cubicBezTo>
                      <a:pt x="29718" y="50197"/>
                      <a:pt x="29527" y="50578"/>
                      <a:pt x="29337" y="51054"/>
                    </a:cubicBezTo>
                    <a:cubicBezTo>
                      <a:pt x="29146" y="51530"/>
                      <a:pt x="28956" y="51911"/>
                      <a:pt x="28766" y="52388"/>
                    </a:cubicBezTo>
                    <a:cubicBezTo>
                      <a:pt x="28670" y="52673"/>
                      <a:pt x="28480" y="52959"/>
                      <a:pt x="28384" y="53245"/>
                    </a:cubicBezTo>
                    <a:cubicBezTo>
                      <a:pt x="28194" y="53626"/>
                      <a:pt x="28099" y="54007"/>
                      <a:pt x="27908" y="54292"/>
                    </a:cubicBezTo>
                    <a:cubicBezTo>
                      <a:pt x="27717" y="54673"/>
                      <a:pt x="27527" y="55054"/>
                      <a:pt x="27432" y="55435"/>
                    </a:cubicBezTo>
                    <a:cubicBezTo>
                      <a:pt x="27241" y="55721"/>
                      <a:pt x="27146" y="56102"/>
                      <a:pt x="26956" y="56388"/>
                    </a:cubicBezTo>
                    <a:cubicBezTo>
                      <a:pt x="26670" y="57055"/>
                      <a:pt x="26384" y="57721"/>
                      <a:pt x="26003" y="58388"/>
                    </a:cubicBezTo>
                    <a:cubicBezTo>
                      <a:pt x="25718" y="59055"/>
                      <a:pt x="25432" y="59722"/>
                      <a:pt x="25146" y="60293"/>
                    </a:cubicBezTo>
                    <a:cubicBezTo>
                      <a:pt x="25051" y="60484"/>
                      <a:pt x="24860" y="60579"/>
                      <a:pt x="24765" y="60769"/>
                    </a:cubicBezTo>
                    <a:cubicBezTo>
                      <a:pt x="24575" y="61055"/>
                      <a:pt x="24289" y="61341"/>
                      <a:pt x="24099" y="61627"/>
                    </a:cubicBezTo>
                    <a:cubicBezTo>
                      <a:pt x="23813" y="62008"/>
                      <a:pt x="23622" y="62389"/>
                      <a:pt x="23336" y="62770"/>
                    </a:cubicBezTo>
                    <a:cubicBezTo>
                      <a:pt x="23241" y="62960"/>
                      <a:pt x="23050" y="63246"/>
                      <a:pt x="22955" y="63532"/>
                    </a:cubicBezTo>
                    <a:cubicBezTo>
                      <a:pt x="22765" y="63913"/>
                      <a:pt x="22574" y="64294"/>
                      <a:pt x="22384" y="64675"/>
                    </a:cubicBezTo>
                    <a:cubicBezTo>
                      <a:pt x="22289" y="64960"/>
                      <a:pt x="22098" y="65342"/>
                      <a:pt x="22003" y="65627"/>
                    </a:cubicBezTo>
                    <a:cubicBezTo>
                      <a:pt x="21907" y="65913"/>
                      <a:pt x="21812" y="66103"/>
                      <a:pt x="21717" y="66389"/>
                    </a:cubicBezTo>
                    <a:cubicBezTo>
                      <a:pt x="21622" y="66484"/>
                      <a:pt x="21431" y="66580"/>
                      <a:pt x="21336" y="66675"/>
                    </a:cubicBezTo>
                    <a:cubicBezTo>
                      <a:pt x="21241" y="66770"/>
                      <a:pt x="21050" y="66865"/>
                      <a:pt x="20955" y="67056"/>
                    </a:cubicBezTo>
                    <a:cubicBezTo>
                      <a:pt x="20669" y="67246"/>
                      <a:pt x="20479" y="67437"/>
                      <a:pt x="20288" y="67723"/>
                    </a:cubicBezTo>
                    <a:cubicBezTo>
                      <a:pt x="20098" y="67913"/>
                      <a:pt x="19908" y="68104"/>
                      <a:pt x="19717" y="68294"/>
                    </a:cubicBezTo>
                    <a:cubicBezTo>
                      <a:pt x="19431" y="68580"/>
                      <a:pt x="19145" y="68866"/>
                      <a:pt x="18859" y="69151"/>
                    </a:cubicBezTo>
                    <a:cubicBezTo>
                      <a:pt x="18479" y="69532"/>
                      <a:pt x="18192" y="69913"/>
                      <a:pt x="17907" y="70390"/>
                    </a:cubicBezTo>
                    <a:cubicBezTo>
                      <a:pt x="17716" y="70675"/>
                      <a:pt x="17526" y="70866"/>
                      <a:pt x="17336" y="71152"/>
                    </a:cubicBezTo>
                    <a:cubicBezTo>
                      <a:pt x="17145" y="71438"/>
                      <a:pt x="16955" y="71723"/>
                      <a:pt x="16764" y="72104"/>
                    </a:cubicBezTo>
                    <a:cubicBezTo>
                      <a:pt x="16478" y="72580"/>
                      <a:pt x="16193" y="73057"/>
                      <a:pt x="15907" y="73628"/>
                    </a:cubicBezTo>
                    <a:cubicBezTo>
                      <a:pt x="15621" y="74104"/>
                      <a:pt x="15430" y="74581"/>
                      <a:pt x="15240" y="75057"/>
                    </a:cubicBezTo>
                    <a:cubicBezTo>
                      <a:pt x="15145" y="75343"/>
                      <a:pt x="14954" y="75628"/>
                      <a:pt x="14859" y="75914"/>
                    </a:cubicBezTo>
                    <a:cubicBezTo>
                      <a:pt x="14764" y="76105"/>
                      <a:pt x="14668" y="76295"/>
                      <a:pt x="14668" y="76486"/>
                    </a:cubicBezTo>
                    <a:cubicBezTo>
                      <a:pt x="14574" y="76676"/>
                      <a:pt x="14478" y="76962"/>
                      <a:pt x="14383" y="77152"/>
                    </a:cubicBezTo>
                    <a:cubicBezTo>
                      <a:pt x="14288" y="77533"/>
                      <a:pt x="14097" y="77819"/>
                      <a:pt x="14002" y="78200"/>
                    </a:cubicBezTo>
                    <a:cubicBezTo>
                      <a:pt x="13811" y="78676"/>
                      <a:pt x="13621" y="79153"/>
                      <a:pt x="13525" y="79629"/>
                    </a:cubicBezTo>
                    <a:cubicBezTo>
                      <a:pt x="13335" y="80200"/>
                      <a:pt x="13145" y="80867"/>
                      <a:pt x="12859" y="81439"/>
                    </a:cubicBezTo>
                    <a:cubicBezTo>
                      <a:pt x="12668" y="82010"/>
                      <a:pt x="12478" y="82677"/>
                      <a:pt x="12192" y="83248"/>
                    </a:cubicBezTo>
                    <a:cubicBezTo>
                      <a:pt x="12097" y="83629"/>
                      <a:pt x="11906" y="83915"/>
                      <a:pt x="11811" y="84296"/>
                    </a:cubicBezTo>
                    <a:cubicBezTo>
                      <a:pt x="11716" y="84677"/>
                      <a:pt x="11525" y="85058"/>
                      <a:pt x="11430" y="85344"/>
                    </a:cubicBezTo>
                    <a:cubicBezTo>
                      <a:pt x="11239" y="85820"/>
                      <a:pt x="11144" y="86201"/>
                      <a:pt x="10954" y="86677"/>
                    </a:cubicBezTo>
                    <a:cubicBezTo>
                      <a:pt x="10859" y="87058"/>
                      <a:pt x="10668" y="87535"/>
                      <a:pt x="10573" y="87916"/>
                    </a:cubicBezTo>
                    <a:cubicBezTo>
                      <a:pt x="10383" y="88487"/>
                      <a:pt x="10192" y="89059"/>
                      <a:pt x="10001" y="89630"/>
                    </a:cubicBezTo>
                    <a:cubicBezTo>
                      <a:pt x="9906" y="90011"/>
                      <a:pt x="9811" y="90392"/>
                      <a:pt x="9620" y="90773"/>
                    </a:cubicBezTo>
                    <a:cubicBezTo>
                      <a:pt x="9525" y="91250"/>
                      <a:pt x="9334" y="91726"/>
                      <a:pt x="9240" y="92107"/>
                    </a:cubicBezTo>
                    <a:cubicBezTo>
                      <a:pt x="9144" y="92392"/>
                      <a:pt x="9049" y="92678"/>
                      <a:pt x="8954" y="92964"/>
                    </a:cubicBezTo>
                    <a:cubicBezTo>
                      <a:pt x="8858" y="93345"/>
                      <a:pt x="8763" y="93726"/>
                      <a:pt x="8573" y="94107"/>
                    </a:cubicBezTo>
                    <a:cubicBezTo>
                      <a:pt x="8477" y="94488"/>
                      <a:pt x="8287" y="94869"/>
                      <a:pt x="8191" y="95345"/>
                    </a:cubicBezTo>
                    <a:cubicBezTo>
                      <a:pt x="8096" y="95726"/>
                      <a:pt x="8001" y="96107"/>
                      <a:pt x="7811" y="96583"/>
                    </a:cubicBezTo>
                    <a:cubicBezTo>
                      <a:pt x="7620" y="97155"/>
                      <a:pt x="7430" y="97822"/>
                      <a:pt x="7239" y="98393"/>
                    </a:cubicBezTo>
                    <a:cubicBezTo>
                      <a:pt x="7144" y="98774"/>
                      <a:pt x="7048" y="99060"/>
                      <a:pt x="6953" y="99441"/>
                    </a:cubicBezTo>
                    <a:cubicBezTo>
                      <a:pt x="6858" y="99917"/>
                      <a:pt x="6668" y="100298"/>
                      <a:pt x="6572" y="100775"/>
                    </a:cubicBezTo>
                    <a:cubicBezTo>
                      <a:pt x="6477" y="100870"/>
                      <a:pt x="6382" y="100870"/>
                      <a:pt x="6382" y="100965"/>
                    </a:cubicBezTo>
                    <a:cubicBezTo>
                      <a:pt x="6191" y="101155"/>
                      <a:pt x="6001" y="101346"/>
                      <a:pt x="5810" y="101632"/>
                    </a:cubicBezTo>
                    <a:cubicBezTo>
                      <a:pt x="5715" y="101822"/>
                      <a:pt x="5525" y="101917"/>
                      <a:pt x="5429" y="102108"/>
                    </a:cubicBezTo>
                    <a:cubicBezTo>
                      <a:pt x="5143" y="102394"/>
                      <a:pt x="4858" y="102775"/>
                      <a:pt x="4667" y="103060"/>
                    </a:cubicBezTo>
                    <a:cubicBezTo>
                      <a:pt x="4382" y="103442"/>
                      <a:pt x="4191" y="103727"/>
                      <a:pt x="3905" y="104108"/>
                    </a:cubicBezTo>
                    <a:cubicBezTo>
                      <a:pt x="3715" y="104489"/>
                      <a:pt x="3429" y="104870"/>
                      <a:pt x="3239" y="105251"/>
                    </a:cubicBezTo>
                    <a:cubicBezTo>
                      <a:pt x="3048" y="105537"/>
                      <a:pt x="2857" y="105918"/>
                      <a:pt x="2762" y="106204"/>
                    </a:cubicBezTo>
                    <a:cubicBezTo>
                      <a:pt x="2572" y="106680"/>
                      <a:pt x="2381" y="107061"/>
                      <a:pt x="2191" y="107537"/>
                    </a:cubicBezTo>
                    <a:cubicBezTo>
                      <a:pt x="2096" y="107823"/>
                      <a:pt x="2000" y="108109"/>
                      <a:pt x="1905" y="108490"/>
                    </a:cubicBezTo>
                    <a:cubicBezTo>
                      <a:pt x="1714" y="108966"/>
                      <a:pt x="1619" y="109538"/>
                      <a:pt x="1524" y="110109"/>
                    </a:cubicBezTo>
                    <a:cubicBezTo>
                      <a:pt x="1429" y="110490"/>
                      <a:pt x="1334" y="110776"/>
                      <a:pt x="1334" y="111157"/>
                    </a:cubicBezTo>
                    <a:cubicBezTo>
                      <a:pt x="1238" y="111919"/>
                      <a:pt x="1143" y="112776"/>
                      <a:pt x="1048" y="113633"/>
                    </a:cubicBezTo>
                    <a:cubicBezTo>
                      <a:pt x="952" y="113824"/>
                      <a:pt x="952" y="114014"/>
                      <a:pt x="858" y="114300"/>
                    </a:cubicBezTo>
                    <a:cubicBezTo>
                      <a:pt x="762" y="114586"/>
                      <a:pt x="762" y="114871"/>
                      <a:pt x="667" y="115157"/>
                    </a:cubicBezTo>
                    <a:cubicBezTo>
                      <a:pt x="571" y="115443"/>
                      <a:pt x="476" y="115729"/>
                      <a:pt x="476" y="116014"/>
                    </a:cubicBezTo>
                    <a:cubicBezTo>
                      <a:pt x="381" y="116205"/>
                      <a:pt x="381" y="116491"/>
                      <a:pt x="286" y="116681"/>
                    </a:cubicBezTo>
                    <a:cubicBezTo>
                      <a:pt x="286" y="116872"/>
                      <a:pt x="191" y="117062"/>
                      <a:pt x="191" y="117253"/>
                    </a:cubicBezTo>
                    <a:cubicBezTo>
                      <a:pt x="191" y="117443"/>
                      <a:pt x="95" y="117538"/>
                      <a:pt x="95" y="117729"/>
                    </a:cubicBezTo>
                    <a:cubicBezTo>
                      <a:pt x="95" y="117824"/>
                      <a:pt x="0" y="117919"/>
                      <a:pt x="0" y="118015"/>
                    </a:cubicBezTo>
                    <a:cubicBezTo>
                      <a:pt x="52102" y="143065"/>
                      <a:pt x="104966" y="166688"/>
                      <a:pt x="158210" y="189167"/>
                    </a:cubicBezTo>
                    <a:cubicBezTo>
                      <a:pt x="159068" y="189547"/>
                      <a:pt x="159925" y="189833"/>
                      <a:pt x="160687" y="190214"/>
                    </a:cubicBezTo>
                    <a:cubicBezTo>
                      <a:pt x="160782" y="190214"/>
                      <a:pt x="160877" y="190309"/>
                      <a:pt x="160973" y="190309"/>
                    </a:cubicBezTo>
                    <a:cubicBezTo>
                      <a:pt x="161068" y="190309"/>
                      <a:pt x="161068" y="190309"/>
                      <a:pt x="161163" y="190405"/>
                    </a:cubicBezTo>
                    <a:cubicBezTo>
                      <a:pt x="161258" y="190405"/>
                      <a:pt x="161354" y="190500"/>
                      <a:pt x="161449" y="190500"/>
                    </a:cubicBezTo>
                    <a:cubicBezTo>
                      <a:pt x="161640" y="190595"/>
                      <a:pt x="161734" y="190595"/>
                      <a:pt x="161925" y="190690"/>
                    </a:cubicBezTo>
                    <a:cubicBezTo>
                      <a:pt x="162116" y="190786"/>
                      <a:pt x="162401" y="190881"/>
                      <a:pt x="162592" y="190976"/>
                    </a:cubicBezTo>
                    <a:cubicBezTo>
                      <a:pt x="162973" y="191167"/>
                      <a:pt x="163354" y="191262"/>
                      <a:pt x="163735" y="191452"/>
                    </a:cubicBezTo>
                    <a:cubicBezTo>
                      <a:pt x="164021" y="191548"/>
                      <a:pt x="164211" y="191643"/>
                      <a:pt x="164497" y="191738"/>
                    </a:cubicBezTo>
                    <a:cubicBezTo>
                      <a:pt x="164687" y="191834"/>
                      <a:pt x="164973" y="191929"/>
                      <a:pt x="165164" y="192024"/>
                    </a:cubicBezTo>
                    <a:cubicBezTo>
                      <a:pt x="165354" y="192119"/>
                      <a:pt x="165545" y="192214"/>
                      <a:pt x="165735" y="192214"/>
                    </a:cubicBezTo>
                    <a:cubicBezTo>
                      <a:pt x="166021" y="192310"/>
                      <a:pt x="166211" y="192405"/>
                      <a:pt x="166497" y="192500"/>
                    </a:cubicBezTo>
                    <a:cubicBezTo>
                      <a:pt x="166688" y="192596"/>
                      <a:pt x="166878" y="192691"/>
                      <a:pt x="167068" y="192786"/>
                    </a:cubicBezTo>
                    <a:cubicBezTo>
                      <a:pt x="167164" y="192786"/>
                      <a:pt x="167259" y="192881"/>
                      <a:pt x="167259" y="192881"/>
                    </a:cubicBezTo>
                    <a:cubicBezTo>
                      <a:pt x="167354" y="192881"/>
                      <a:pt x="167450" y="192976"/>
                      <a:pt x="167545" y="192976"/>
                    </a:cubicBezTo>
                    <a:cubicBezTo>
                      <a:pt x="167735" y="193072"/>
                      <a:pt x="167926" y="193167"/>
                      <a:pt x="168116" y="193167"/>
                    </a:cubicBezTo>
                    <a:cubicBezTo>
                      <a:pt x="168211" y="193167"/>
                      <a:pt x="168211" y="193262"/>
                      <a:pt x="168307" y="193262"/>
                    </a:cubicBezTo>
                    <a:cubicBezTo>
                      <a:pt x="168497" y="193357"/>
                      <a:pt x="168688" y="193453"/>
                      <a:pt x="168878" y="193453"/>
                    </a:cubicBezTo>
                    <a:cubicBezTo>
                      <a:pt x="169450" y="193643"/>
                      <a:pt x="169926" y="193929"/>
                      <a:pt x="170498" y="194119"/>
                    </a:cubicBezTo>
                    <a:cubicBezTo>
                      <a:pt x="170783" y="194215"/>
                      <a:pt x="171165" y="194405"/>
                      <a:pt x="171450" y="194500"/>
                    </a:cubicBezTo>
                    <a:cubicBezTo>
                      <a:pt x="171926" y="194691"/>
                      <a:pt x="172402" y="194881"/>
                      <a:pt x="172784" y="195072"/>
                    </a:cubicBezTo>
                    <a:cubicBezTo>
                      <a:pt x="173069" y="195167"/>
                      <a:pt x="173355" y="195263"/>
                      <a:pt x="173546" y="195453"/>
                    </a:cubicBezTo>
                    <a:cubicBezTo>
                      <a:pt x="174117" y="195739"/>
                      <a:pt x="174689" y="195929"/>
                      <a:pt x="175260" y="196215"/>
                    </a:cubicBezTo>
                    <a:cubicBezTo>
                      <a:pt x="175546" y="196310"/>
                      <a:pt x="175832" y="196501"/>
                      <a:pt x="176117" y="196596"/>
                    </a:cubicBezTo>
                    <a:cubicBezTo>
                      <a:pt x="176689" y="196786"/>
                      <a:pt x="177165" y="197072"/>
                      <a:pt x="177736" y="197263"/>
                    </a:cubicBezTo>
                    <a:cubicBezTo>
                      <a:pt x="178118" y="197453"/>
                      <a:pt x="178498" y="197548"/>
                      <a:pt x="178880" y="197739"/>
                    </a:cubicBezTo>
                    <a:cubicBezTo>
                      <a:pt x="179356" y="197929"/>
                      <a:pt x="179832" y="198215"/>
                      <a:pt x="180404" y="198406"/>
                    </a:cubicBezTo>
                    <a:cubicBezTo>
                      <a:pt x="180690" y="198501"/>
                      <a:pt x="180975" y="198692"/>
                      <a:pt x="181261" y="198787"/>
                    </a:cubicBezTo>
                    <a:cubicBezTo>
                      <a:pt x="181833" y="198977"/>
                      <a:pt x="182309" y="199263"/>
                      <a:pt x="182880" y="199453"/>
                    </a:cubicBezTo>
                    <a:cubicBezTo>
                      <a:pt x="183261" y="199644"/>
                      <a:pt x="183642" y="199739"/>
                      <a:pt x="184023" y="199930"/>
                    </a:cubicBezTo>
                    <a:cubicBezTo>
                      <a:pt x="184595" y="200120"/>
                      <a:pt x="185071" y="200406"/>
                      <a:pt x="185642" y="200596"/>
                    </a:cubicBezTo>
                    <a:cubicBezTo>
                      <a:pt x="186500" y="200977"/>
                      <a:pt x="187357" y="201359"/>
                      <a:pt x="188214" y="201739"/>
                    </a:cubicBezTo>
                    <a:cubicBezTo>
                      <a:pt x="188690" y="201930"/>
                      <a:pt x="189071" y="202121"/>
                      <a:pt x="189548" y="202311"/>
                    </a:cubicBezTo>
                    <a:cubicBezTo>
                      <a:pt x="189929" y="202501"/>
                      <a:pt x="190309" y="202692"/>
                      <a:pt x="190786" y="202882"/>
                    </a:cubicBezTo>
                    <a:cubicBezTo>
                      <a:pt x="191262" y="203073"/>
                      <a:pt x="191834" y="203359"/>
                      <a:pt x="192310" y="203549"/>
                    </a:cubicBezTo>
                    <a:cubicBezTo>
                      <a:pt x="192691" y="203740"/>
                      <a:pt x="193072" y="203930"/>
                      <a:pt x="193548" y="204121"/>
                    </a:cubicBezTo>
                    <a:cubicBezTo>
                      <a:pt x="194310" y="204502"/>
                      <a:pt x="195072" y="204788"/>
                      <a:pt x="195834" y="205168"/>
                    </a:cubicBezTo>
                    <a:cubicBezTo>
                      <a:pt x="196310" y="205359"/>
                      <a:pt x="196786" y="205550"/>
                      <a:pt x="197263" y="205740"/>
                    </a:cubicBezTo>
                    <a:cubicBezTo>
                      <a:pt x="197739" y="205930"/>
                      <a:pt x="198311" y="206216"/>
                      <a:pt x="198787" y="206407"/>
                    </a:cubicBezTo>
                    <a:cubicBezTo>
                      <a:pt x="199358" y="206692"/>
                      <a:pt x="200025" y="206978"/>
                      <a:pt x="200596" y="207264"/>
                    </a:cubicBezTo>
                    <a:cubicBezTo>
                      <a:pt x="201168" y="207550"/>
                      <a:pt x="201644" y="207740"/>
                      <a:pt x="202216" y="208026"/>
                    </a:cubicBezTo>
                    <a:cubicBezTo>
                      <a:pt x="202787" y="208312"/>
                      <a:pt x="203359" y="208597"/>
                      <a:pt x="204025" y="208788"/>
                    </a:cubicBezTo>
                    <a:cubicBezTo>
                      <a:pt x="204407" y="208978"/>
                      <a:pt x="204692" y="209074"/>
                      <a:pt x="205074" y="209264"/>
                    </a:cubicBezTo>
                    <a:cubicBezTo>
                      <a:pt x="205550" y="209455"/>
                      <a:pt x="205930" y="209645"/>
                      <a:pt x="206407" y="209836"/>
                    </a:cubicBezTo>
                    <a:cubicBezTo>
                      <a:pt x="207169" y="210217"/>
                      <a:pt x="207931" y="210502"/>
                      <a:pt x="208693" y="210884"/>
                    </a:cubicBezTo>
                    <a:cubicBezTo>
                      <a:pt x="209169" y="211074"/>
                      <a:pt x="209645" y="211264"/>
                      <a:pt x="210026" y="211550"/>
                    </a:cubicBezTo>
                    <a:cubicBezTo>
                      <a:pt x="210502" y="211741"/>
                      <a:pt x="210979" y="212026"/>
                      <a:pt x="211455" y="212217"/>
                    </a:cubicBezTo>
                    <a:cubicBezTo>
                      <a:pt x="212122" y="212503"/>
                      <a:pt x="212789" y="212884"/>
                      <a:pt x="213455" y="213169"/>
                    </a:cubicBezTo>
                    <a:cubicBezTo>
                      <a:pt x="214027" y="213455"/>
                      <a:pt x="214503" y="213646"/>
                      <a:pt x="215075" y="213931"/>
                    </a:cubicBezTo>
                    <a:cubicBezTo>
                      <a:pt x="215741" y="214217"/>
                      <a:pt x="216408" y="214598"/>
                      <a:pt x="217075" y="214884"/>
                    </a:cubicBezTo>
                    <a:cubicBezTo>
                      <a:pt x="217741" y="215170"/>
                      <a:pt x="218408" y="215455"/>
                      <a:pt x="219075" y="215836"/>
                    </a:cubicBezTo>
                    <a:cubicBezTo>
                      <a:pt x="219456" y="216027"/>
                      <a:pt x="219933" y="216217"/>
                      <a:pt x="220313" y="216408"/>
                    </a:cubicBezTo>
                    <a:cubicBezTo>
                      <a:pt x="220789" y="216598"/>
                      <a:pt x="221361" y="216884"/>
                      <a:pt x="221837" y="217075"/>
                    </a:cubicBezTo>
                    <a:cubicBezTo>
                      <a:pt x="222504" y="217360"/>
                      <a:pt x="223075" y="217646"/>
                      <a:pt x="223742" y="217932"/>
                    </a:cubicBezTo>
                    <a:cubicBezTo>
                      <a:pt x="224218" y="218122"/>
                      <a:pt x="224695" y="218313"/>
                      <a:pt x="225076" y="218599"/>
                    </a:cubicBezTo>
                    <a:cubicBezTo>
                      <a:pt x="225743" y="218884"/>
                      <a:pt x="226314" y="219170"/>
                      <a:pt x="226981" y="219456"/>
                    </a:cubicBezTo>
                    <a:cubicBezTo>
                      <a:pt x="227648" y="219742"/>
                      <a:pt x="228409" y="220123"/>
                      <a:pt x="229076" y="220409"/>
                    </a:cubicBezTo>
                    <a:cubicBezTo>
                      <a:pt x="229648" y="220694"/>
                      <a:pt x="230124" y="220885"/>
                      <a:pt x="230696" y="221171"/>
                    </a:cubicBezTo>
                    <a:cubicBezTo>
                      <a:pt x="231172" y="221361"/>
                      <a:pt x="231648" y="221647"/>
                      <a:pt x="232124" y="221837"/>
                    </a:cubicBezTo>
                    <a:cubicBezTo>
                      <a:pt x="232505" y="222028"/>
                      <a:pt x="232886" y="222218"/>
                      <a:pt x="233267" y="222409"/>
                    </a:cubicBezTo>
                    <a:cubicBezTo>
                      <a:pt x="233649" y="222599"/>
                      <a:pt x="233934" y="222694"/>
                      <a:pt x="234315" y="222885"/>
                    </a:cubicBezTo>
                    <a:cubicBezTo>
                      <a:pt x="234601" y="222980"/>
                      <a:pt x="234886" y="223171"/>
                      <a:pt x="235172" y="223266"/>
                    </a:cubicBezTo>
                    <a:cubicBezTo>
                      <a:pt x="235458" y="223361"/>
                      <a:pt x="235744" y="223552"/>
                      <a:pt x="236030" y="223647"/>
                    </a:cubicBezTo>
                    <a:cubicBezTo>
                      <a:pt x="236315" y="223742"/>
                      <a:pt x="236601" y="223933"/>
                      <a:pt x="236982" y="224028"/>
                    </a:cubicBezTo>
                    <a:cubicBezTo>
                      <a:pt x="237173" y="224123"/>
                      <a:pt x="237363" y="224218"/>
                      <a:pt x="237554" y="224314"/>
                    </a:cubicBezTo>
                    <a:cubicBezTo>
                      <a:pt x="237744" y="224409"/>
                      <a:pt x="237934" y="224504"/>
                      <a:pt x="238030" y="224504"/>
                    </a:cubicBezTo>
                    <a:cubicBezTo>
                      <a:pt x="238125" y="224600"/>
                      <a:pt x="238316" y="224600"/>
                      <a:pt x="238411" y="224695"/>
                    </a:cubicBezTo>
                    <a:cubicBezTo>
                      <a:pt x="238506" y="224695"/>
                      <a:pt x="238601" y="224790"/>
                      <a:pt x="238696" y="224790"/>
                    </a:cubicBezTo>
                    <a:cubicBezTo>
                      <a:pt x="238696" y="224790"/>
                      <a:pt x="238792" y="224790"/>
                      <a:pt x="238792" y="224790"/>
                    </a:cubicBezTo>
                    <a:cubicBezTo>
                      <a:pt x="238983" y="224885"/>
                      <a:pt x="239268" y="224980"/>
                      <a:pt x="239459" y="225076"/>
                    </a:cubicBezTo>
                    <a:cubicBezTo>
                      <a:pt x="293561" y="250412"/>
                      <a:pt x="346520" y="277463"/>
                      <a:pt x="399859" y="305371"/>
                    </a:cubicBezTo>
                    <a:cubicBezTo>
                      <a:pt x="430244" y="321278"/>
                      <a:pt x="473488" y="341185"/>
                      <a:pt x="499967" y="370332"/>
                    </a:cubicBezTo>
                    <a:cubicBezTo>
                      <a:pt x="500063" y="370332"/>
                      <a:pt x="500063" y="370332"/>
                      <a:pt x="500158" y="370237"/>
                    </a:cubicBezTo>
                    <a:cubicBezTo>
                      <a:pt x="500634" y="370046"/>
                      <a:pt x="501015" y="369951"/>
                      <a:pt x="501491" y="369760"/>
                    </a:cubicBezTo>
                    <a:cubicBezTo>
                      <a:pt x="502253" y="369475"/>
                      <a:pt x="503015" y="369189"/>
                      <a:pt x="503777" y="368903"/>
                    </a:cubicBezTo>
                    <a:cubicBezTo>
                      <a:pt x="504254" y="368713"/>
                      <a:pt x="504730" y="368522"/>
                      <a:pt x="505206" y="368332"/>
                    </a:cubicBezTo>
                    <a:cubicBezTo>
                      <a:pt x="506254" y="367951"/>
                      <a:pt x="507397" y="367570"/>
                      <a:pt x="508445" y="367093"/>
                    </a:cubicBezTo>
                    <a:cubicBezTo>
                      <a:pt x="509492" y="366713"/>
                      <a:pt x="510635" y="366331"/>
                      <a:pt x="511683" y="365855"/>
                    </a:cubicBezTo>
                    <a:cubicBezTo>
                      <a:pt x="512636" y="365474"/>
                      <a:pt x="513683" y="365093"/>
                      <a:pt x="514636" y="364807"/>
                    </a:cubicBezTo>
                    <a:cubicBezTo>
                      <a:pt x="515588" y="364426"/>
                      <a:pt x="516636" y="364046"/>
                      <a:pt x="517589" y="363760"/>
                    </a:cubicBezTo>
                    <a:cubicBezTo>
                      <a:pt x="518732" y="363379"/>
                      <a:pt x="519875" y="362902"/>
                      <a:pt x="521018" y="362521"/>
                    </a:cubicBezTo>
                    <a:cubicBezTo>
                      <a:pt x="522351" y="362045"/>
                      <a:pt x="523590" y="361569"/>
                      <a:pt x="524923" y="361093"/>
                    </a:cubicBezTo>
                    <a:cubicBezTo>
                      <a:pt x="526066" y="360712"/>
                      <a:pt x="527209" y="360235"/>
                      <a:pt x="528352" y="359855"/>
                    </a:cubicBezTo>
                    <a:cubicBezTo>
                      <a:pt x="529876" y="359283"/>
                      <a:pt x="531400" y="358711"/>
                      <a:pt x="532829" y="358140"/>
                    </a:cubicBezTo>
                    <a:cubicBezTo>
                      <a:pt x="533495" y="357854"/>
                      <a:pt x="534162" y="357664"/>
                      <a:pt x="534829" y="357378"/>
                    </a:cubicBezTo>
                    <a:cubicBezTo>
                      <a:pt x="536067" y="356902"/>
                      <a:pt x="537210" y="356521"/>
                      <a:pt x="538449" y="356044"/>
                    </a:cubicBezTo>
                    <a:cubicBezTo>
                      <a:pt x="539877" y="355473"/>
                      <a:pt x="541306" y="354997"/>
                      <a:pt x="542734" y="354425"/>
                    </a:cubicBezTo>
                    <a:cubicBezTo>
                      <a:pt x="543973" y="353949"/>
                      <a:pt x="545306" y="353473"/>
                      <a:pt x="546545" y="352996"/>
                    </a:cubicBezTo>
                    <a:cubicBezTo>
                      <a:pt x="547974" y="352425"/>
                      <a:pt x="549307" y="351949"/>
                      <a:pt x="550736" y="351377"/>
                    </a:cubicBezTo>
                    <a:cubicBezTo>
                      <a:pt x="552259" y="350806"/>
                      <a:pt x="553784" y="350234"/>
                      <a:pt x="555212" y="349567"/>
                    </a:cubicBezTo>
                    <a:cubicBezTo>
                      <a:pt x="556165" y="349186"/>
                      <a:pt x="557117" y="348805"/>
                      <a:pt x="558070" y="348425"/>
                    </a:cubicBezTo>
                    <a:cubicBezTo>
                      <a:pt x="559975" y="347663"/>
                      <a:pt x="561880" y="346900"/>
                      <a:pt x="563880" y="346234"/>
                    </a:cubicBezTo>
                    <a:cubicBezTo>
                      <a:pt x="565880" y="345472"/>
                      <a:pt x="567880" y="344710"/>
                      <a:pt x="569881" y="344043"/>
                    </a:cubicBezTo>
                    <a:cubicBezTo>
                      <a:pt x="572262" y="343186"/>
                      <a:pt x="574643" y="342233"/>
                      <a:pt x="577120" y="341376"/>
                    </a:cubicBezTo>
                    <a:cubicBezTo>
                      <a:pt x="579120" y="340614"/>
                      <a:pt x="581120" y="339947"/>
                      <a:pt x="583121" y="339185"/>
                    </a:cubicBezTo>
                    <a:cubicBezTo>
                      <a:pt x="585502" y="338328"/>
                      <a:pt x="587978" y="337375"/>
                      <a:pt x="590455" y="336518"/>
                    </a:cubicBezTo>
                    <a:cubicBezTo>
                      <a:pt x="591598" y="336137"/>
                      <a:pt x="592741" y="335661"/>
                      <a:pt x="593884" y="335280"/>
                    </a:cubicBezTo>
                    <a:cubicBezTo>
                      <a:pt x="592550" y="333946"/>
                      <a:pt x="591217" y="332708"/>
                      <a:pt x="589883" y="331375"/>
                    </a:cubicBezTo>
                    <a:cubicBezTo>
                      <a:pt x="591502" y="330136"/>
                      <a:pt x="593884" y="327660"/>
                      <a:pt x="595599" y="326898"/>
                    </a:cubicBezTo>
                    <a:cubicBezTo>
                      <a:pt x="597313" y="326231"/>
                      <a:pt x="598837" y="325946"/>
                      <a:pt x="600075" y="326898"/>
                    </a:cubicBezTo>
                    <a:cubicBezTo>
                      <a:pt x="601789" y="328136"/>
                      <a:pt x="602932" y="329851"/>
                      <a:pt x="603790" y="331660"/>
                    </a:cubicBezTo>
                    <a:cubicBezTo>
                      <a:pt x="604552" y="331375"/>
                      <a:pt x="605314" y="331089"/>
                      <a:pt x="606076" y="330803"/>
                    </a:cubicBezTo>
                    <a:cubicBezTo>
                      <a:pt x="608266" y="330041"/>
                      <a:pt x="610362" y="329184"/>
                      <a:pt x="612553" y="328422"/>
                    </a:cubicBezTo>
                    <a:cubicBezTo>
                      <a:pt x="614267" y="327755"/>
                      <a:pt x="615982" y="327088"/>
                      <a:pt x="617791" y="326517"/>
                    </a:cubicBezTo>
                    <a:cubicBezTo>
                      <a:pt x="617696" y="326707"/>
                      <a:pt x="617791" y="326707"/>
                      <a:pt x="617982" y="326612"/>
                    </a:cubicBezTo>
                    <a:close/>
                    <a:moveTo>
                      <a:pt x="63627" y="21050"/>
                    </a:moveTo>
                    <a:cubicBezTo>
                      <a:pt x="63246" y="21050"/>
                      <a:pt x="61532" y="20383"/>
                      <a:pt x="61246" y="20098"/>
                    </a:cubicBezTo>
                    <a:cubicBezTo>
                      <a:pt x="61055" y="19812"/>
                      <a:pt x="61341" y="18764"/>
                      <a:pt x="61722" y="18859"/>
                    </a:cubicBezTo>
                    <a:cubicBezTo>
                      <a:pt x="62103" y="18859"/>
                      <a:pt x="63913" y="19621"/>
                      <a:pt x="64198" y="19907"/>
                    </a:cubicBezTo>
                    <a:cubicBezTo>
                      <a:pt x="64484" y="20098"/>
                      <a:pt x="64103" y="21146"/>
                      <a:pt x="63627" y="21050"/>
                    </a:cubicBezTo>
                    <a:close/>
                    <a:moveTo>
                      <a:pt x="157734" y="59246"/>
                    </a:moveTo>
                    <a:cubicBezTo>
                      <a:pt x="162687" y="55245"/>
                      <a:pt x="165259" y="58483"/>
                      <a:pt x="169926" y="61436"/>
                    </a:cubicBezTo>
                    <a:cubicBezTo>
                      <a:pt x="165068" y="63627"/>
                      <a:pt x="161640" y="62770"/>
                      <a:pt x="157734" y="59246"/>
                    </a:cubicBezTo>
                    <a:close/>
                    <a:moveTo>
                      <a:pt x="112300" y="76200"/>
                    </a:moveTo>
                    <a:cubicBezTo>
                      <a:pt x="111919" y="76200"/>
                      <a:pt x="111061" y="75914"/>
                      <a:pt x="111061" y="75628"/>
                    </a:cubicBezTo>
                    <a:cubicBezTo>
                      <a:pt x="111061" y="75343"/>
                      <a:pt x="112490" y="74390"/>
                      <a:pt x="112966" y="74485"/>
                    </a:cubicBezTo>
                    <a:cubicBezTo>
                      <a:pt x="113442" y="74676"/>
                      <a:pt x="114491" y="75819"/>
                      <a:pt x="114395" y="76105"/>
                    </a:cubicBezTo>
                    <a:cubicBezTo>
                      <a:pt x="114300" y="76390"/>
                      <a:pt x="112681" y="76200"/>
                      <a:pt x="112300" y="76200"/>
                    </a:cubicBezTo>
                    <a:close/>
                    <a:moveTo>
                      <a:pt x="171355" y="84963"/>
                    </a:moveTo>
                    <a:cubicBezTo>
                      <a:pt x="178213" y="84772"/>
                      <a:pt x="183547" y="89154"/>
                      <a:pt x="190024" y="90773"/>
                    </a:cubicBezTo>
                    <a:cubicBezTo>
                      <a:pt x="181261" y="94583"/>
                      <a:pt x="178118" y="91059"/>
                      <a:pt x="171355" y="84963"/>
                    </a:cubicBezTo>
                    <a:close/>
                    <a:moveTo>
                      <a:pt x="203740" y="111823"/>
                    </a:moveTo>
                    <a:cubicBezTo>
                      <a:pt x="208026" y="111919"/>
                      <a:pt x="211455" y="112300"/>
                      <a:pt x="212503" y="116491"/>
                    </a:cubicBezTo>
                    <a:cubicBezTo>
                      <a:pt x="209550" y="115062"/>
                      <a:pt x="206693" y="113443"/>
                      <a:pt x="203740" y="111823"/>
                    </a:cubicBezTo>
                    <a:close/>
                    <a:moveTo>
                      <a:pt x="205930" y="103632"/>
                    </a:moveTo>
                    <a:cubicBezTo>
                      <a:pt x="203073" y="101727"/>
                      <a:pt x="201835" y="99060"/>
                      <a:pt x="199834" y="96679"/>
                    </a:cubicBezTo>
                    <a:cubicBezTo>
                      <a:pt x="208979" y="95059"/>
                      <a:pt x="213646" y="96869"/>
                      <a:pt x="222028" y="100870"/>
                    </a:cubicBezTo>
                    <a:cubicBezTo>
                      <a:pt x="221742" y="105251"/>
                      <a:pt x="221361" y="109538"/>
                      <a:pt x="221171" y="113919"/>
                    </a:cubicBezTo>
                    <a:cubicBezTo>
                      <a:pt x="219456" y="111919"/>
                      <a:pt x="219551" y="110300"/>
                      <a:pt x="216789" y="108585"/>
                    </a:cubicBezTo>
                    <a:cubicBezTo>
                      <a:pt x="214122" y="106871"/>
                      <a:pt x="208883" y="105537"/>
                      <a:pt x="205930" y="103632"/>
                    </a:cubicBezTo>
                    <a:close/>
                    <a:moveTo>
                      <a:pt x="222504" y="117157"/>
                    </a:moveTo>
                    <a:cubicBezTo>
                      <a:pt x="219837" y="117824"/>
                      <a:pt x="217075" y="118491"/>
                      <a:pt x="214313" y="117348"/>
                    </a:cubicBezTo>
                    <a:cubicBezTo>
                      <a:pt x="216408" y="117253"/>
                      <a:pt x="220694" y="117157"/>
                      <a:pt x="222314" y="117157"/>
                    </a:cubicBezTo>
                    <a:cubicBezTo>
                      <a:pt x="223266" y="117157"/>
                      <a:pt x="222504" y="117157"/>
                      <a:pt x="222504" y="117157"/>
                    </a:cubicBezTo>
                    <a:close/>
                    <a:moveTo>
                      <a:pt x="224124" y="119063"/>
                    </a:moveTo>
                    <a:cubicBezTo>
                      <a:pt x="225552" y="119920"/>
                      <a:pt x="227076" y="119920"/>
                      <a:pt x="228695" y="119920"/>
                    </a:cubicBezTo>
                    <a:cubicBezTo>
                      <a:pt x="226886" y="120777"/>
                      <a:pt x="225552" y="120491"/>
                      <a:pt x="224124" y="119063"/>
                    </a:cubicBezTo>
                    <a:close/>
                    <a:moveTo>
                      <a:pt x="253079" y="119158"/>
                    </a:moveTo>
                    <a:cubicBezTo>
                      <a:pt x="246412" y="118205"/>
                      <a:pt x="240411" y="117348"/>
                      <a:pt x="235172" y="113347"/>
                    </a:cubicBezTo>
                    <a:cubicBezTo>
                      <a:pt x="243364" y="108490"/>
                      <a:pt x="246698" y="113347"/>
                      <a:pt x="253079" y="119158"/>
                    </a:cubicBezTo>
                    <a:close/>
                    <a:moveTo>
                      <a:pt x="258985" y="136493"/>
                    </a:moveTo>
                    <a:cubicBezTo>
                      <a:pt x="248888" y="132397"/>
                      <a:pt x="238983" y="131350"/>
                      <a:pt x="230219" y="124873"/>
                    </a:cubicBezTo>
                    <a:cubicBezTo>
                      <a:pt x="229171" y="124111"/>
                      <a:pt x="229267" y="121348"/>
                      <a:pt x="229076" y="120205"/>
                    </a:cubicBezTo>
                    <a:cubicBezTo>
                      <a:pt x="236982" y="123253"/>
                      <a:pt x="244888" y="126492"/>
                      <a:pt x="252793" y="129540"/>
                    </a:cubicBezTo>
                    <a:cubicBezTo>
                      <a:pt x="255175" y="130492"/>
                      <a:pt x="257937" y="131159"/>
                      <a:pt x="260032" y="132302"/>
                    </a:cubicBezTo>
                    <a:cubicBezTo>
                      <a:pt x="262224" y="133445"/>
                      <a:pt x="263271" y="135255"/>
                      <a:pt x="264986" y="136684"/>
                    </a:cubicBezTo>
                    <a:cubicBezTo>
                      <a:pt x="263366" y="136684"/>
                      <a:pt x="260414" y="137065"/>
                      <a:pt x="258985" y="136493"/>
                    </a:cubicBezTo>
                    <a:close/>
                    <a:moveTo>
                      <a:pt x="332327" y="180689"/>
                    </a:moveTo>
                    <a:cubicBezTo>
                      <a:pt x="331756" y="180784"/>
                      <a:pt x="329755" y="180213"/>
                      <a:pt x="329470" y="179832"/>
                    </a:cubicBezTo>
                    <a:cubicBezTo>
                      <a:pt x="329184" y="179451"/>
                      <a:pt x="329755" y="177641"/>
                      <a:pt x="330041" y="177451"/>
                    </a:cubicBezTo>
                    <a:cubicBezTo>
                      <a:pt x="330422" y="177260"/>
                      <a:pt x="332613" y="178022"/>
                      <a:pt x="332899" y="178308"/>
                    </a:cubicBezTo>
                    <a:cubicBezTo>
                      <a:pt x="333280" y="178784"/>
                      <a:pt x="332899" y="180594"/>
                      <a:pt x="332327" y="180689"/>
                    </a:cubicBezTo>
                    <a:close/>
                    <a:moveTo>
                      <a:pt x="341757" y="176213"/>
                    </a:moveTo>
                    <a:cubicBezTo>
                      <a:pt x="344805" y="173641"/>
                      <a:pt x="347186" y="172784"/>
                      <a:pt x="349948" y="176117"/>
                    </a:cubicBezTo>
                    <a:cubicBezTo>
                      <a:pt x="347282" y="176117"/>
                      <a:pt x="344519" y="176213"/>
                      <a:pt x="341757" y="176213"/>
                    </a:cubicBezTo>
                    <a:close/>
                    <a:moveTo>
                      <a:pt x="412147" y="211931"/>
                    </a:moveTo>
                    <a:cubicBezTo>
                      <a:pt x="411575" y="211550"/>
                      <a:pt x="408813" y="209359"/>
                      <a:pt x="408718" y="208883"/>
                    </a:cubicBezTo>
                    <a:cubicBezTo>
                      <a:pt x="408623" y="208407"/>
                      <a:pt x="409956" y="206597"/>
                      <a:pt x="410527" y="206883"/>
                    </a:cubicBezTo>
                    <a:cubicBezTo>
                      <a:pt x="411385" y="207264"/>
                      <a:pt x="413957" y="210312"/>
                      <a:pt x="414528" y="211169"/>
                    </a:cubicBezTo>
                    <a:cubicBezTo>
                      <a:pt x="414718" y="211550"/>
                      <a:pt x="412718" y="212312"/>
                      <a:pt x="412147" y="211931"/>
                    </a:cubicBezTo>
                    <a:close/>
                    <a:moveTo>
                      <a:pt x="417195" y="228600"/>
                    </a:moveTo>
                    <a:cubicBezTo>
                      <a:pt x="416623" y="228600"/>
                      <a:pt x="414718" y="227933"/>
                      <a:pt x="414528" y="227552"/>
                    </a:cubicBezTo>
                    <a:cubicBezTo>
                      <a:pt x="414338" y="227171"/>
                      <a:pt x="415004" y="225933"/>
                      <a:pt x="415576" y="225933"/>
                    </a:cubicBezTo>
                    <a:cubicBezTo>
                      <a:pt x="416147" y="225933"/>
                      <a:pt x="418052" y="226600"/>
                      <a:pt x="418338" y="226981"/>
                    </a:cubicBezTo>
                    <a:cubicBezTo>
                      <a:pt x="418529" y="227457"/>
                      <a:pt x="417766" y="228600"/>
                      <a:pt x="417195" y="228600"/>
                    </a:cubicBezTo>
                    <a:close/>
                    <a:moveTo>
                      <a:pt x="452533" y="237458"/>
                    </a:moveTo>
                    <a:cubicBezTo>
                      <a:pt x="452057" y="237172"/>
                      <a:pt x="450056" y="234505"/>
                      <a:pt x="449771" y="233934"/>
                    </a:cubicBezTo>
                    <a:cubicBezTo>
                      <a:pt x="449580" y="233648"/>
                      <a:pt x="450628" y="232886"/>
                      <a:pt x="451009" y="233077"/>
                    </a:cubicBezTo>
                    <a:cubicBezTo>
                      <a:pt x="451390" y="233363"/>
                      <a:pt x="454057" y="235744"/>
                      <a:pt x="454152" y="236220"/>
                    </a:cubicBezTo>
                    <a:cubicBezTo>
                      <a:pt x="454247" y="236506"/>
                      <a:pt x="453009" y="237649"/>
                      <a:pt x="452533" y="237458"/>
                    </a:cubicBezTo>
                    <a:close/>
                    <a:moveTo>
                      <a:pt x="492157" y="274796"/>
                    </a:moveTo>
                    <a:cubicBezTo>
                      <a:pt x="487775" y="277082"/>
                      <a:pt x="485394" y="273082"/>
                      <a:pt x="483203" y="270129"/>
                    </a:cubicBezTo>
                    <a:cubicBezTo>
                      <a:pt x="486537" y="270224"/>
                      <a:pt x="493490" y="269653"/>
                      <a:pt x="493014" y="273844"/>
                    </a:cubicBezTo>
                    <a:cubicBezTo>
                      <a:pt x="492919" y="274320"/>
                      <a:pt x="492633" y="274606"/>
                      <a:pt x="492157" y="274796"/>
                    </a:cubicBezTo>
                    <a:close/>
                    <a:moveTo>
                      <a:pt x="531305" y="278797"/>
                    </a:moveTo>
                    <a:cubicBezTo>
                      <a:pt x="529114" y="279273"/>
                      <a:pt x="525304" y="277559"/>
                      <a:pt x="523780" y="275558"/>
                    </a:cubicBezTo>
                    <a:cubicBezTo>
                      <a:pt x="517684" y="267557"/>
                      <a:pt x="511111" y="264414"/>
                      <a:pt x="501682" y="258223"/>
                    </a:cubicBezTo>
                    <a:cubicBezTo>
                      <a:pt x="492252" y="252031"/>
                      <a:pt x="479203" y="244602"/>
                      <a:pt x="468916" y="238125"/>
                    </a:cubicBezTo>
                    <a:cubicBezTo>
                      <a:pt x="467677" y="237363"/>
                      <a:pt x="465487" y="235934"/>
                      <a:pt x="464630" y="234886"/>
                    </a:cubicBezTo>
                    <a:cubicBezTo>
                      <a:pt x="457200" y="225361"/>
                      <a:pt x="449389" y="222504"/>
                      <a:pt x="437102" y="224695"/>
                    </a:cubicBezTo>
                    <a:cubicBezTo>
                      <a:pt x="429863" y="226028"/>
                      <a:pt x="426911" y="222599"/>
                      <a:pt x="422910" y="218218"/>
                    </a:cubicBezTo>
                    <a:cubicBezTo>
                      <a:pt x="426339" y="215075"/>
                      <a:pt x="431197" y="216979"/>
                      <a:pt x="430244" y="211455"/>
                    </a:cubicBezTo>
                    <a:cubicBezTo>
                      <a:pt x="425101" y="208121"/>
                      <a:pt x="419671" y="204502"/>
                      <a:pt x="414338" y="201454"/>
                    </a:cubicBezTo>
                    <a:cubicBezTo>
                      <a:pt x="409004" y="198406"/>
                      <a:pt x="405575" y="194786"/>
                      <a:pt x="398716" y="195739"/>
                    </a:cubicBezTo>
                    <a:cubicBezTo>
                      <a:pt x="397478" y="195929"/>
                      <a:pt x="395668" y="194881"/>
                      <a:pt x="394240" y="194119"/>
                    </a:cubicBezTo>
                    <a:cubicBezTo>
                      <a:pt x="384620" y="188881"/>
                      <a:pt x="375475" y="185452"/>
                      <a:pt x="363950" y="183928"/>
                    </a:cubicBezTo>
                    <a:cubicBezTo>
                      <a:pt x="358426" y="183166"/>
                      <a:pt x="352996" y="181356"/>
                      <a:pt x="350330" y="176308"/>
                    </a:cubicBezTo>
                    <a:cubicBezTo>
                      <a:pt x="351473" y="173926"/>
                      <a:pt x="353377" y="172021"/>
                      <a:pt x="349568" y="170402"/>
                    </a:cubicBezTo>
                    <a:cubicBezTo>
                      <a:pt x="338233" y="165544"/>
                      <a:pt x="327374" y="160115"/>
                      <a:pt x="318516" y="152114"/>
                    </a:cubicBezTo>
                    <a:cubicBezTo>
                      <a:pt x="312039" y="152781"/>
                      <a:pt x="318421" y="157925"/>
                      <a:pt x="314801" y="158972"/>
                    </a:cubicBezTo>
                    <a:cubicBezTo>
                      <a:pt x="309658" y="160592"/>
                      <a:pt x="304895" y="155543"/>
                      <a:pt x="300418" y="153829"/>
                    </a:cubicBezTo>
                    <a:cubicBezTo>
                      <a:pt x="299847" y="146304"/>
                      <a:pt x="296418" y="139922"/>
                      <a:pt x="289179" y="136684"/>
                    </a:cubicBezTo>
                    <a:cubicBezTo>
                      <a:pt x="281940" y="133445"/>
                      <a:pt x="276511" y="132112"/>
                      <a:pt x="269557" y="129064"/>
                    </a:cubicBezTo>
                    <a:cubicBezTo>
                      <a:pt x="266033" y="127540"/>
                      <a:pt x="262318" y="125158"/>
                      <a:pt x="258889" y="123158"/>
                    </a:cubicBezTo>
                    <a:cubicBezTo>
                      <a:pt x="260414" y="122301"/>
                      <a:pt x="262604" y="119443"/>
                      <a:pt x="264605" y="119634"/>
                    </a:cubicBezTo>
                    <a:cubicBezTo>
                      <a:pt x="269939" y="120205"/>
                      <a:pt x="272605" y="121825"/>
                      <a:pt x="273272" y="115824"/>
                    </a:cubicBezTo>
                    <a:cubicBezTo>
                      <a:pt x="276034" y="115443"/>
                      <a:pt x="278702" y="115062"/>
                      <a:pt x="281464" y="114681"/>
                    </a:cubicBezTo>
                    <a:cubicBezTo>
                      <a:pt x="280988" y="117634"/>
                      <a:pt x="280511" y="120586"/>
                      <a:pt x="280035" y="123539"/>
                    </a:cubicBezTo>
                    <a:cubicBezTo>
                      <a:pt x="285083" y="125063"/>
                      <a:pt x="290322" y="126682"/>
                      <a:pt x="295275" y="128206"/>
                    </a:cubicBezTo>
                    <a:cubicBezTo>
                      <a:pt x="297847" y="128968"/>
                      <a:pt x="300800" y="129254"/>
                      <a:pt x="302609" y="130873"/>
                    </a:cubicBezTo>
                    <a:cubicBezTo>
                      <a:pt x="308039" y="135731"/>
                      <a:pt x="311944" y="138493"/>
                      <a:pt x="319850" y="138113"/>
                    </a:cubicBezTo>
                    <a:cubicBezTo>
                      <a:pt x="321659" y="138017"/>
                      <a:pt x="324136" y="139636"/>
                      <a:pt x="325374" y="141065"/>
                    </a:cubicBezTo>
                    <a:cubicBezTo>
                      <a:pt x="334423" y="151352"/>
                      <a:pt x="345377" y="157258"/>
                      <a:pt x="358521" y="162496"/>
                    </a:cubicBezTo>
                    <a:cubicBezTo>
                      <a:pt x="361188" y="163544"/>
                      <a:pt x="363664" y="165068"/>
                      <a:pt x="365760" y="166783"/>
                    </a:cubicBezTo>
                    <a:cubicBezTo>
                      <a:pt x="374999" y="174307"/>
                      <a:pt x="385953" y="178308"/>
                      <a:pt x="397383" y="181546"/>
                    </a:cubicBezTo>
                    <a:cubicBezTo>
                      <a:pt x="411385" y="185452"/>
                      <a:pt x="422434" y="191929"/>
                      <a:pt x="435293" y="197929"/>
                    </a:cubicBezTo>
                    <a:cubicBezTo>
                      <a:pt x="437674" y="199072"/>
                      <a:pt x="439198" y="201835"/>
                      <a:pt x="441484" y="203549"/>
                    </a:cubicBezTo>
                    <a:cubicBezTo>
                      <a:pt x="453961" y="213169"/>
                      <a:pt x="464820" y="223838"/>
                      <a:pt x="480441" y="229743"/>
                    </a:cubicBezTo>
                    <a:cubicBezTo>
                      <a:pt x="482536" y="230505"/>
                      <a:pt x="485108" y="231838"/>
                      <a:pt x="486727" y="233077"/>
                    </a:cubicBezTo>
                    <a:cubicBezTo>
                      <a:pt x="495776" y="239935"/>
                      <a:pt x="505396" y="246888"/>
                      <a:pt x="514445" y="253175"/>
                    </a:cubicBezTo>
                    <a:cubicBezTo>
                      <a:pt x="517303" y="255079"/>
                      <a:pt x="520065" y="256889"/>
                      <a:pt x="522923" y="256794"/>
                    </a:cubicBezTo>
                    <a:cubicBezTo>
                      <a:pt x="530828" y="256508"/>
                      <a:pt x="534924" y="260032"/>
                      <a:pt x="539305" y="264223"/>
                    </a:cubicBezTo>
                    <a:cubicBezTo>
                      <a:pt x="543687" y="268414"/>
                      <a:pt x="546545" y="269938"/>
                      <a:pt x="552259" y="271939"/>
                    </a:cubicBezTo>
                    <a:cubicBezTo>
                      <a:pt x="553688" y="272415"/>
                      <a:pt x="554355" y="274510"/>
                      <a:pt x="554927" y="275653"/>
                    </a:cubicBezTo>
                    <a:cubicBezTo>
                      <a:pt x="552926" y="275939"/>
                      <a:pt x="550640" y="276130"/>
                      <a:pt x="548640" y="276225"/>
                    </a:cubicBezTo>
                    <a:cubicBezTo>
                      <a:pt x="544544" y="276415"/>
                      <a:pt x="543497" y="278225"/>
                      <a:pt x="542830" y="281273"/>
                    </a:cubicBezTo>
                    <a:cubicBezTo>
                      <a:pt x="538067" y="280797"/>
                      <a:pt x="537115" y="277559"/>
                      <a:pt x="531305" y="278797"/>
                    </a:cubicBezTo>
                    <a:close/>
                    <a:moveTo>
                      <a:pt x="549402" y="303085"/>
                    </a:moveTo>
                    <a:cubicBezTo>
                      <a:pt x="547307" y="300990"/>
                      <a:pt x="545116" y="298990"/>
                      <a:pt x="542925" y="296989"/>
                    </a:cubicBezTo>
                    <a:cubicBezTo>
                      <a:pt x="548259" y="296989"/>
                      <a:pt x="550259" y="298609"/>
                      <a:pt x="549402" y="303085"/>
                    </a:cubicBezTo>
                    <a:close/>
                    <a:moveTo>
                      <a:pt x="586835" y="321850"/>
                    </a:moveTo>
                    <a:cubicBezTo>
                      <a:pt x="582168" y="319659"/>
                      <a:pt x="577501" y="317563"/>
                      <a:pt x="572834" y="315373"/>
                    </a:cubicBezTo>
                    <a:cubicBezTo>
                      <a:pt x="573881" y="313277"/>
                      <a:pt x="574929" y="311182"/>
                      <a:pt x="576072" y="308991"/>
                    </a:cubicBezTo>
                    <a:cubicBezTo>
                      <a:pt x="583597" y="310515"/>
                      <a:pt x="588359" y="312039"/>
                      <a:pt x="591502" y="318421"/>
                    </a:cubicBezTo>
                    <a:cubicBezTo>
                      <a:pt x="589979" y="319564"/>
                      <a:pt x="588359" y="320707"/>
                      <a:pt x="586835" y="321850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  <p:sp>
            <p:nvSpPr>
              <p:cNvPr id="577" name="Freeform: Shape 576">
                <a:extLst>
                  <a:ext uri="{FF2B5EF4-FFF2-40B4-BE49-F238E27FC236}">
                    <a16:creationId xmlns:a16="http://schemas.microsoft.com/office/drawing/2014/main" id="{CF3C28D5-BF1D-4793-B7A7-300787D755D5}"/>
                  </a:ext>
                </a:extLst>
              </p:cNvPr>
              <p:cNvSpPr/>
              <p:nvPr/>
            </p:nvSpPr>
            <p:spPr>
              <a:xfrm>
                <a:off x="7796593" y="3630453"/>
                <a:ext cx="633031" cy="363474"/>
              </a:xfrm>
              <a:custGeom>
                <a:avLst/>
                <a:gdLst>
                  <a:gd name="connsiteX0" fmla="*/ 36005 w 633031"/>
                  <a:gd name="connsiteY0" fmla="*/ 52578 h 363474"/>
                  <a:gd name="connsiteX1" fmla="*/ 46768 w 633031"/>
                  <a:gd name="connsiteY1" fmla="*/ 58769 h 363474"/>
                  <a:gd name="connsiteX2" fmla="*/ 89631 w 633031"/>
                  <a:gd name="connsiteY2" fmla="*/ 75533 h 363474"/>
                  <a:gd name="connsiteX3" fmla="*/ 118586 w 633031"/>
                  <a:gd name="connsiteY3" fmla="*/ 86106 h 363474"/>
                  <a:gd name="connsiteX4" fmla="*/ 154020 w 633031"/>
                  <a:gd name="connsiteY4" fmla="*/ 100965 h 363474"/>
                  <a:gd name="connsiteX5" fmla="*/ 163545 w 633031"/>
                  <a:gd name="connsiteY5" fmla="*/ 105251 h 363474"/>
                  <a:gd name="connsiteX6" fmla="*/ 173355 w 633031"/>
                  <a:gd name="connsiteY6" fmla="*/ 108585 h 363474"/>
                  <a:gd name="connsiteX7" fmla="*/ 176308 w 633031"/>
                  <a:gd name="connsiteY7" fmla="*/ 108871 h 363474"/>
                  <a:gd name="connsiteX8" fmla="*/ 214027 w 633031"/>
                  <a:gd name="connsiteY8" fmla="*/ 126397 h 363474"/>
                  <a:gd name="connsiteX9" fmla="*/ 229553 w 633031"/>
                  <a:gd name="connsiteY9" fmla="*/ 131350 h 363474"/>
                  <a:gd name="connsiteX10" fmla="*/ 247174 w 633031"/>
                  <a:gd name="connsiteY10" fmla="*/ 134969 h 363474"/>
                  <a:gd name="connsiteX11" fmla="*/ 255270 w 633031"/>
                  <a:gd name="connsiteY11" fmla="*/ 136493 h 363474"/>
                  <a:gd name="connsiteX12" fmla="*/ 239839 w 633031"/>
                  <a:gd name="connsiteY12" fmla="*/ 127159 h 363474"/>
                  <a:gd name="connsiteX13" fmla="*/ 250889 w 633031"/>
                  <a:gd name="connsiteY13" fmla="*/ 127635 h 363474"/>
                  <a:gd name="connsiteX14" fmla="*/ 260890 w 633031"/>
                  <a:gd name="connsiteY14" fmla="*/ 127730 h 363474"/>
                  <a:gd name="connsiteX15" fmla="*/ 266510 w 633031"/>
                  <a:gd name="connsiteY15" fmla="*/ 131636 h 363474"/>
                  <a:gd name="connsiteX16" fmla="*/ 283940 w 633031"/>
                  <a:gd name="connsiteY16" fmla="*/ 142113 h 363474"/>
                  <a:gd name="connsiteX17" fmla="*/ 298323 w 633031"/>
                  <a:gd name="connsiteY17" fmla="*/ 150114 h 363474"/>
                  <a:gd name="connsiteX18" fmla="*/ 291561 w 633031"/>
                  <a:gd name="connsiteY18" fmla="*/ 156210 h 363474"/>
                  <a:gd name="connsiteX19" fmla="*/ 339566 w 633031"/>
                  <a:gd name="connsiteY19" fmla="*/ 186023 h 363474"/>
                  <a:gd name="connsiteX20" fmla="*/ 357664 w 633031"/>
                  <a:gd name="connsiteY20" fmla="*/ 195263 h 363474"/>
                  <a:gd name="connsiteX21" fmla="*/ 412433 w 633031"/>
                  <a:gd name="connsiteY21" fmla="*/ 225171 h 363474"/>
                  <a:gd name="connsiteX22" fmla="*/ 417005 w 633031"/>
                  <a:gd name="connsiteY22" fmla="*/ 227457 h 363474"/>
                  <a:gd name="connsiteX23" fmla="*/ 454152 w 633031"/>
                  <a:gd name="connsiteY23" fmla="*/ 252413 h 363474"/>
                  <a:gd name="connsiteX24" fmla="*/ 467202 w 633031"/>
                  <a:gd name="connsiteY24" fmla="*/ 260985 h 363474"/>
                  <a:gd name="connsiteX25" fmla="*/ 467678 w 633031"/>
                  <a:gd name="connsiteY25" fmla="*/ 267938 h 363474"/>
                  <a:gd name="connsiteX26" fmla="*/ 486156 w 633031"/>
                  <a:gd name="connsiteY26" fmla="*/ 274511 h 363474"/>
                  <a:gd name="connsiteX27" fmla="*/ 501872 w 633031"/>
                  <a:gd name="connsiteY27" fmla="*/ 284226 h 363474"/>
                  <a:gd name="connsiteX28" fmla="*/ 500634 w 633031"/>
                  <a:gd name="connsiteY28" fmla="*/ 288798 h 363474"/>
                  <a:gd name="connsiteX29" fmla="*/ 504444 w 633031"/>
                  <a:gd name="connsiteY29" fmla="*/ 290227 h 363474"/>
                  <a:gd name="connsiteX30" fmla="*/ 504730 w 633031"/>
                  <a:gd name="connsiteY30" fmla="*/ 286417 h 363474"/>
                  <a:gd name="connsiteX31" fmla="*/ 521113 w 633031"/>
                  <a:gd name="connsiteY31" fmla="*/ 292894 h 363474"/>
                  <a:gd name="connsiteX32" fmla="*/ 528257 w 633031"/>
                  <a:gd name="connsiteY32" fmla="*/ 291179 h 363474"/>
                  <a:gd name="connsiteX33" fmla="*/ 531972 w 633031"/>
                  <a:gd name="connsiteY33" fmla="*/ 292418 h 363474"/>
                  <a:gd name="connsiteX34" fmla="*/ 541211 w 633031"/>
                  <a:gd name="connsiteY34" fmla="*/ 303657 h 363474"/>
                  <a:gd name="connsiteX35" fmla="*/ 530829 w 633031"/>
                  <a:gd name="connsiteY35" fmla="*/ 301562 h 363474"/>
                  <a:gd name="connsiteX36" fmla="*/ 530447 w 633031"/>
                  <a:gd name="connsiteY36" fmla="*/ 303752 h 363474"/>
                  <a:gd name="connsiteX37" fmla="*/ 533877 w 633031"/>
                  <a:gd name="connsiteY37" fmla="*/ 307943 h 363474"/>
                  <a:gd name="connsiteX38" fmla="*/ 582739 w 633031"/>
                  <a:gd name="connsiteY38" fmla="*/ 355568 h 363474"/>
                  <a:gd name="connsiteX39" fmla="*/ 590074 w 633031"/>
                  <a:gd name="connsiteY39" fmla="*/ 363474 h 363474"/>
                  <a:gd name="connsiteX40" fmla="*/ 594170 w 633031"/>
                  <a:gd name="connsiteY40" fmla="*/ 361855 h 363474"/>
                  <a:gd name="connsiteX41" fmla="*/ 604171 w 633031"/>
                  <a:gd name="connsiteY41" fmla="*/ 357569 h 363474"/>
                  <a:gd name="connsiteX42" fmla="*/ 608838 w 633031"/>
                  <a:gd name="connsiteY42" fmla="*/ 355473 h 363474"/>
                  <a:gd name="connsiteX43" fmla="*/ 604933 w 633031"/>
                  <a:gd name="connsiteY43" fmla="*/ 348139 h 363474"/>
                  <a:gd name="connsiteX44" fmla="*/ 614934 w 633031"/>
                  <a:gd name="connsiteY44" fmla="*/ 352616 h 363474"/>
                  <a:gd name="connsiteX45" fmla="*/ 615029 w 633031"/>
                  <a:gd name="connsiteY45" fmla="*/ 352616 h 363474"/>
                  <a:gd name="connsiteX46" fmla="*/ 619792 w 633031"/>
                  <a:gd name="connsiteY46" fmla="*/ 350330 h 363474"/>
                  <a:gd name="connsiteX47" fmla="*/ 623793 w 633031"/>
                  <a:gd name="connsiteY47" fmla="*/ 348329 h 363474"/>
                  <a:gd name="connsiteX48" fmla="*/ 625697 w 633031"/>
                  <a:gd name="connsiteY48" fmla="*/ 347377 h 363474"/>
                  <a:gd name="connsiteX49" fmla="*/ 628269 w 633031"/>
                  <a:gd name="connsiteY49" fmla="*/ 346043 h 363474"/>
                  <a:gd name="connsiteX50" fmla="*/ 630650 w 633031"/>
                  <a:gd name="connsiteY50" fmla="*/ 344805 h 363474"/>
                  <a:gd name="connsiteX51" fmla="*/ 632841 w 633031"/>
                  <a:gd name="connsiteY51" fmla="*/ 343662 h 363474"/>
                  <a:gd name="connsiteX52" fmla="*/ 633032 w 633031"/>
                  <a:gd name="connsiteY52" fmla="*/ 343567 h 363474"/>
                  <a:gd name="connsiteX53" fmla="*/ 630270 w 633031"/>
                  <a:gd name="connsiteY53" fmla="*/ 340233 h 363474"/>
                  <a:gd name="connsiteX54" fmla="*/ 612077 w 633031"/>
                  <a:gd name="connsiteY54" fmla="*/ 325279 h 363474"/>
                  <a:gd name="connsiteX55" fmla="*/ 610267 w 633031"/>
                  <a:gd name="connsiteY55" fmla="*/ 322898 h 363474"/>
                  <a:gd name="connsiteX56" fmla="*/ 602075 w 633031"/>
                  <a:gd name="connsiteY56" fmla="*/ 310801 h 363474"/>
                  <a:gd name="connsiteX57" fmla="*/ 588455 w 633031"/>
                  <a:gd name="connsiteY57" fmla="*/ 297180 h 363474"/>
                  <a:gd name="connsiteX58" fmla="*/ 572738 w 633031"/>
                  <a:gd name="connsiteY58" fmla="*/ 283369 h 363474"/>
                  <a:gd name="connsiteX59" fmla="*/ 571215 w 633031"/>
                  <a:gd name="connsiteY59" fmla="*/ 283559 h 363474"/>
                  <a:gd name="connsiteX60" fmla="*/ 560547 w 633031"/>
                  <a:gd name="connsiteY60" fmla="*/ 290322 h 363474"/>
                  <a:gd name="connsiteX61" fmla="*/ 559689 w 633031"/>
                  <a:gd name="connsiteY61" fmla="*/ 286131 h 363474"/>
                  <a:gd name="connsiteX62" fmla="*/ 561880 w 633031"/>
                  <a:gd name="connsiteY62" fmla="*/ 281940 h 363474"/>
                  <a:gd name="connsiteX63" fmla="*/ 571215 w 633031"/>
                  <a:gd name="connsiteY63" fmla="*/ 283559 h 363474"/>
                  <a:gd name="connsiteX64" fmla="*/ 562452 w 633031"/>
                  <a:gd name="connsiteY64" fmla="*/ 274796 h 363474"/>
                  <a:gd name="connsiteX65" fmla="*/ 539211 w 633031"/>
                  <a:gd name="connsiteY65" fmla="*/ 258604 h 363474"/>
                  <a:gd name="connsiteX66" fmla="*/ 527781 w 633031"/>
                  <a:gd name="connsiteY66" fmla="*/ 254318 h 363474"/>
                  <a:gd name="connsiteX67" fmla="*/ 509397 w 633031"/>
                  <a:gd name="connsiteY67" fmla="*/ 242507 h 363474"/>
                  <a:gd name="connsiteX68" fmla="*/ 500539 w 633031"/>
                  <a:gd name="connsiteY68" fmla="*/ 232220 h 363474"/>
                  <a:gd name="connsiteX69" fmla="*/ 489204 w 633031"/>
                  <a:gd name="connsiteY69" fmla="*/ 233934 h 363474"/>
                  <a:gd name="connsiteX70" fmla="*/ 490347 w 633031"/>
                  <a:gd name="connsiteY70" fmla="*/ 234791 h 363474"/>
                  <a:gd name="connsiteX71" fmla="*/ 490633 w 633031"/>
                  <a:gd name="connsiteY71" fmla="*/ 237077 h 363474"/>
                  <a:gd name="connsiteX72" fmla="*/ 488062 w 633031"/>
                  <a:gd name="connsiteY72" fmla="*/ 236506 h 363474"/>
                  <a:gd name="connsiteX73" fmla="*/ 485680 w 633031"/>
                  <a:gd name="connsiteY73" fmla="*/ 231362 h 363474"/>
                  <a:gd name="connsiteX74" fmla="*/ 488538 w 633031"/>
                  <a:gd name="connsiteY74" fmla="*/ 233458 h 363474"/>
                  <a:gd name="connsiteX75" fmla="*/ 488728 w 633031"/>
                  <a:gd name="connsiteY75" fmla="*/ 233267 h 363474"/>
                  <a:gd name="connsiteX76" fmla="*/ 488156 w 633031"/>
                  <a:gd name="connsiteY76" fmla="*/ 232029 h 363474"/>
                  <a:gd name="connsiteX77" fmla="*/ 476441 w 633031"/>
                  <a:gd name="connsiteY77" fmla="*/ 223838 h 363474"/>
                  <a:gd name="connsiteX78" fmla="*/ 479298 w 633031"/>
                  <a:gd name="connsiteY78" fmla="*/ 217551 h 363474"/>
                  <a:gd name="connsiteX79" fmla="*/ 441198 w 633031"/>
                  <a:gd name="connsiteY79" fmla="*/ 195263 h 363474"/>
                  <a:gd name="connsiteX80" fmla="*/ 431388 w 633031"/>
                  <a:gd name="connsiteY80" fmla="*/ 193072 h 363474"/>
                  <a:gd name="connsiteX81" fmla="*/ 419671 w 633031"/>
                  <a:gd name="connsiteY81" fmla="*/ 183737 h 363474"/>
                  <a:gd name="connsiteX82" fmla="*/ 382143 w 633031"/>
                  <a:gd name="connsiteY82" fmla="*/ 160211 h 363474"/>
                  <a:gd name="connsiteX83" fmla="*/ 372713 w 633031"/>
                  <a:gd name="connsiteY83" fmla="*/ 155924 h 363474"/>
                  <a:gd name="connsiteX84" fmla="*/ 361474 w 633031"/>
                  <a:gd name="connsiteY84" fmla="*/ 153353 h 363474"/>
                  <a:gd name="connsiteX85" fmla="*/ 353378 w 633031"/>
                  <a:gd name="connsiteY85" fmla="*/ 145733 h 363474"/>
                  <a:gd name="connsiteX86" fmla="*/ 340043 w 633031"/>
                  <a:gd name="connsiteY86" fmla="*/ 145542 h 363474"/>
                  <a:gd name="connsiteX87" fmla="*/ 330327 w 633031"/>
                  <a:gd name="connsiteY87" fmla="*/ 135255 h 363474"/>
                  <a:gd name="connsiteX88" fmla="*/ 313182 w 633031"/>
                  <a:gd name="connsiteY88" fmla="*/ 124873 h 363474"/>
                  <a:gd name="connsiteX89" fmla="*/ 315754 w 633031"/>
                  <a:gd name="connsiteY89" fmla="*/ 124873 h 363474"/>
                  <a:gd name="connsiteX90" fmla="*/ 309277 w 633031"/>
                  <a:gd name="connsiteY90" fmla="*/ 122682 h 363474"/>
                  <a:gd name="connsiteX91" fmla="*/ 302800 w 633031"/>
                  <a:gd name="connsiteY91" fmla="*/ 119063 h 363474"/>
                  <a:gd name="connsiteX92" fmla="*/ 295466 w 633031"/>
                  <a:gd name="connsiteY92" fmla="*/ 118205 h 363474"/>
                  <a:gd name="connsiteX93" fmla="*/ 292704 w 633031"/>
                  <a:gd name="connsiteY93" fmla="*/ 118872 h 363474"/>
                  <a:gd name="connsiteX94" fmla="*/ 289465 w 633031"/>
                  <a:gd name="connsiteY94" fmla="*/ 119253 h 363474"/>
                  <a:gd name="connsiteX95" fmla="*/ 278321 w 633031"/>
                  <a:gd name="connsiteY95" fmla="*/ 114110 h 363474"/>
                  <a:gd name="connsiteX96" fmla="*/ 278512 w 633031"/>
                  <a:gd name="connsiteY96" fmla="*/ 113824 h 363474"/>
                  <a:gd name="connsiteX97" fmla="*/ 277939 w 633031"/>
                  <a:gd name="connsiteY97" fmla="*/ 113824 h 363474"/>
                  <a:gd name="connsiteX98" fmla="*/ 278225 w 633031"/>
                  <a:gd name="connsiteY98" fmla="*/ 114110 h 363474"/>
                  <a:gd name="connsiteX99" fmla="*/ 273368 w 633031"/>
                  <a:gd name="connsiteY99" fmla="*/ 112967 h 363474"/>
                  <a:gd name="connsiteX100" fmla="*/ 256890 w 633031"/>
                  <a:gd name="connsiteY100" fmla="*/ 104394 h 363474"/>
                  <a:gd name="connsiteX101" fmla="*/ 256508 w 633031"/>
                  <a:gd name="connsiteY101" fmla="*/ 104204 h 363474"/>
                  <a:gd name="connsiteX102" fmla="*/ 256223 w 633031"/>
                  <a:gd name="connsiteY102" fmla="*/ 104108 h 363474"/>
                  <a:gd name="connsiteX103" fmla="*/ 256127 w 633031"/>
                  <a:gd name="connsiteY103" fmla="*/ 104013 h 363474"/>
                  <a:gd name="connsiteX104" fmla="*/ 255842 w 633031"/>
                  <a:gd name="connsiteY104" fmla="*/ 103918 h 363474"/>
                  <a:gd name="connsiteX105" fmla="*/ 255556 w 633031"/>
                  <a:gd name="connsiteY105" fmla="*/ 103727 h 363474"/>
                  <a:gd name="connsiteX106" fmla="*/ 255080 w 633031"/>
                  <a:gd name="connsiteY106" fmla="*/ 103537 h 363474"/>
                  <a:gd name="connsiteX107" fmla="*/ 254604 w 633031"/>
                  <a:gd name="connsiteY107" fmla="*/ 103251 h 363474"/>
                  <a:gd name="connsiteX108" fmla="*/ 253555 w 633031"/>
                  <a:gd name="connsiteY108" fmla="*/ 102679 h 363474"/>
                  <a:gd name="connsiteX109" fmla="*/ 252984 w 633031"/>
                  <a:gd name="connsiteY109" fmla="*/ 102394 h 363474"/>
                  <a:gd name="connsiteX110" fmla="*/ 251746 w 633031"/>
                  <a:gd name="connsiteY110" fmla="*/ 101727 h 363474"/>
                  <a:gd name="connsiteX111" fmla="*/ 250698 w 633031"/>
                  <a:gd name="connsiteY111" fmla="*/ 101156 h 363474"/>
                  <a:gd name="connsiteX112" fmla="*/ 248888 w 633031"/>
                  <a:gd name="connsiteY112" fmla="*/ 100203 h 363474"/>
                  <a:gd name="connsiteX113" fmla="*/ 247745 w 633031"/>
                  <a:gd name="connsiteY113" fmla="*/ 99632 h 363474"/>
                  <a:gd name="connsiteX114" fmla="*/ 246412 w 633031"/>
                  <a:gd name="connsiteY114" fmla="*/ 98965 h 363474"/>
                  <a:gd name="connsiteX115" fmla="*/ 244888 w 633031"/>
                  <a:gd name="connsiteY115" fmla="*/ 98203 h 363474"/>
                  <a:gd name="connsiteX116" fmla="*/ 243078 w 633031"/>
                  <a:gd name="connsiteY116" fmla="*/ 97250 h 363474"/>
                  <a:gd name="connsiteX117" fmla="*/ 242221 w 633031"/>
                  <a:gd name="connsiteY117" fmla="*/ 96774 h 363474"/>
                  <a:gd name="connsiteX118" fmla="*/ 240125 w 633031"/>
                  <a:gd name="connsiteY118" fmla="*/ 95631 h 363474"/>
                  <a:gd name="connsiteX119" fmla="*/ 239363 w 633031"/>
                  <a:gd name="connsiteY119" fmla="*/ 95250 h 363474"/>
                  <a:gd name="connsiteX120" fmla="*/ 237268 w 633031"/>
                  <a:gd name="connsiteY120" fmla="*/ 94202 h 363474"/>
                  <a:gd name="connsiteX121" fmla="*/ 236315 w 633031"/>
                  <a:gd name="connsiteY121" fmla="*/ 93726 h 363474"/>
                  <a:gd name="connsiteX122" fmla="*/ 233553 w 633031"/>
                  <a:gd name="connsiteY122" fmla="*/ 92297 h 363474"/>
                  <a:gd name="connsiteX123" fmla="*/ 232124 w 633031"/>
                  <a:gd name="connsiteY123" fmla="*/ 91535 h 363474"/>
                  <a:gd name="connsiteX124" fmla="*/ 229362 w 633031"/>
                  <a:gd name="connsiteY124" fmla="*/ 90107 h 363474"/>
                  <a:gd name="connsiteX125" fmla="*/ 228315 w 633031"/>
                  <a:gd name="connsiteY125" fmla="*/ 89535 h 363474"/>
                  <a:gd name="connsiteX126" fmla="*/ 226029 w 633031"/>
                  <a:gd name="connsiteY126" fmla="*/ 88297 h 363474"/>
                  <a:gd name="connsiteX127" fmla="*/ 224600 w 633031"/>
                  <a:gd name="connsiteY127" fmla="*/ 87535 h 363474"/>
                  <a:gd name="connsiteX128" fmla="*/ 223933 w 633031"/>
                  <a:gd name="connsiteY128" fmla="*/ 87154 h 363474"/>
                  <a:gd name="connsiteX129" fmla="*/ 221361 w 633031"/>
                  <a:gd name="connsiteY129" fmla="*/ 85725 h 363474"/>
                  <a:gd name="connsiteX130" fmla="*/ 219837 w 633031"/>
                  <a:gd name="connsiteY130" fmla="*/ 84868 h 363474"/>
                  <a:gd name="connsiteX131" fmla="*/ 218123 w 633031"/>
                  <a:gd name="connsiteY131" fmla="*/ 83915 h 363474"/>
                  <a:gd name="connsiteX132" fmla="*/ 216027 w 633031"/>
                  <a:gd name="connsiteY132" fmla="*/ 82677 h 363474"/>
                  <a:gd name="connsiteX133" fmla="*/ 214694 w 633031"/>
                  <a:gd name="connsiteY133" fmla="*/ 81820 h 363474"/>
                  <a:gd name="connsiteX134" fmla="*/ 213646 w 633031"/>
                  <a:gd name="connsiteY134" fmla="*/ 81153 h 363474"/>
                  <a:gd name="connsiteX135" fmla="*/ 212979 w 633031"/>
                  <a:gd name="connsiteY135" fmla="*/ 80677 h 363474"/>
                  <a:gd name="connsiteX136" fmla="*/ 212598 w 633031"/>
                  <a:gd name="connsiteY136" fmla="*/ 80391 h 363474"/>
                  <a:gd name="connsiteX137" fmla="*/ 212313 w 633031"/>
                  <a:gd name="connsiteY137" fmla="*/ 80105 h 363474"/>
                  <a:gd name="connsiteX138" fmla="*/ 212027 w 633031"/>
                  <a:gd name="connsiteY138" fmla="*/ 79820 h 363474"/>
                  <a:gd name="connsiteX139" fmla="*/ 211931 w 633031"/>
                  <a:gd name="connsiteY139" fmla="*/ 79534 h 363474"/>
                  <a:gd name="connsiteX140" fmla="*/ 211931 w 633031"/>
                  <a:gd name="connsiteY140" fmla="*/ 79534 h 363474"/>
                  <a:gd name="connsiteX141" fmla="*/ 211646 w 633031"/>
                  <a:gd name="connsiteY141" fmla="*/ 79439 h 363474"/>
                  <a:gd name="connsiteX142" fmla="*/ 175165 w 633031"/>
                  <a:gd name="connsiteY142" fmla="*/ 65151 h 363474"/>
                  <a:gd name="connsiteX143" fmla="*/ 170783 w 633031"/>
                  <a:gd name="connsiteY143" fmla="*/ 64008 h 363474"/>
                  <a:gd name="connsiteX144" fmla="*/ 156782 w 633031"/>
                  <a:gd name="connsiteY144" fmla="*/ 58388 h 363474"/>
                  <a:gd name="connsiteX145" fmla="*/ 144304 w 633031"/>
                  <a:gd name="connsiteY145" fmla="*/ 52578 h 363474"/>
                  <a:gd name="connsiteX146" fmla="*/ 95536 w 633031"/>
                  <a:gd name="connsiteY146" fmla="*/ 37814 h 363474"/>
                  <a:gd name="connsiteX147" fmla="*/ 75724 w 633031"/>
                  <a:gd name="connsiteY147" fmla="*/ 29718 h 363474"/>
                  <a:gd name="connsiteX148" fmla="*/ 46387 w 633031"/>
                  <a:gd name="connsiteY148" fmla="*/ 13049 h 363474"/>
                  <a:gd name="connsiteX149" fmla="*/ 35719 w 633031"/>
                  <a:gd name="connsiteY149" fmla="*/ 18002 h 363474"/>
                  <a:gd name="connsiteX150" fmla="*/ 20860 w 633031"/>
                  <a:gd name="connsiteY150" fmla="*/ 3715 h 363474"/>
                  <a:gd name="connsiteX151" fmla="*/ 11716 w 633031"/>
                  <a:gd name="connsiteY151" fmla="*/ 0 h 363474"/>
                  <a:gd name="connsiteX152" fmla="*/ 11716 w 633031"/>
                  <a:gd name="connsiteY152" fmla="*/ 0 h 363474"/>
                  <a:gd name="connsiteX153" fmla="*/ 11525 w 633031"/>
                  <a:gd name="connsiteY153" fmla="*/ 381 h 363474"/>
                  <a:gd name="connsiteX154" fmla="*/ 11335 w 633031"/>
                  <a:gd name="connsiteY154" fmla="*/ 762 h 363474"/>
                  <a:gd name="connsiteX155" fmla="*/ 11145 w 633031"/>
                  <a:gd name="connsiteY155" fmla="*/ 1238 h 363474"/>
                  <a:gd name="connsiteX156" fmla="*/ 10954 w 633031"/>
                  <a:gd name="connsiteY156" fmla="*/ 1715 h 363474"/>
                  <a:gd name="connsiteX157" fmla="*/ 10383 w 633031"/>
                  <a:gd name="connsiteY157" fmla="*/ 2953 h 363474"/>
                  <a:gd name="connsiteX158" fmla="*/ 9144 w 633031"/>
                  <a:gd name="connsiteY158" fmla="*/ 5810 h 363474"/>
                  <a:gd name="connsiteX159" fmla="*/ 8858 w 633031"/>
                  <a:gd name="connsiteY159" fmla="*/ 6382 h 363474"/>
                  <a:gd name="connsiteX160" fmla="*/ 8573 w 633031"/>
                  <a:gd name="connsiteY160" fmla="*/ 7144 h 363474"/>
                  <a:gd name="connsiteX161" fmla="*/ 8287 w 633031"/>
                  <a:gd name="connsiteY161" fmla="*/ 7811 h 363474"/>
                  <a:gd name="connsiteX162" fmla="*/ 8097 w 633031"/>
                  <a:gd name="connsiteY162" fmla="*/ 8382 h 363474"/>
                  <a:gd name="connsiteX163" fmla="*/ 8287 w 633031"/>
                  <a:gd name="connsiteY163" fmla="*/ 8477 h 363474"/>
                  <a:gd name="connsiteX164" fmla="*/ 9811 w 633031"/>
                  <a:gd name="connsiteY164" fmla="*/ 11621 h 363474"/>
                  <a:gd name="connsiteX165" fmla="*/ 7144 w 633031"/>
                  <a:gd name="connsiteY165" fmla="*/ 10954 h 363474"/>
                  <a:gd name="connsiteX166" fmla="*/ 7049 w 633031"/>
                  <a:gd name="connsiteY166" fmla="*/ 11144 h 363474"/>
                  <a:gd name="connsiteX167" fmla="*/ 6763 w 633031"/>
                  <a:gd name="connsiteY167" fmla="*/ 12002 h 363474"/>
                  <a:gd name="connsiteX168" fmla="*/ 6477 w 633031"/>
                  <a:gd name="connsiteY168" fmla="*/ 12954 h 363474"/>
                  <a:gd name="connsiteX169" fmla="*/ 6191 w 633031"/>
                  <a:gd name="connsiteY169" fmla="*/ 13716 h 363474"/>
                  <a:gd name="connsiteX170" fmla="*/ 5905 w 633031"/>
                  <a:gd name="connsiteY170" fmla="*/ 14573 h 363474"/>
                  <a:gd name="connsiteX171" fmla="*/ 5715 w 633031"/>
                  <a:gd name="connsiteY171" fmla="*/ 15145 h 363474"/>
                  <a:gd name="connsiteX172" fmla="*/ 5525 w 633031"/>
                  <a:gd name="connsiteY172" fmla="*/ 15621 h 363474"/>
                  <a:gd name="connsiteX173" fmla="*/ 9716 w 633031"/>
                  <a:gd name="connsiteY173" fmla="*/ 22289 h 363474"/>
                  <a:gd name="connsiteX174" fmla="*/ 9716 w 633031"/>
                  <a:gd name="connsiteY174" fmla="*/ 22289 h 363474"/>
                  <a:gd name="connsiteX175" fmla="*/ 4382 w 633031"/>
                  <a:gd name="connsiteY175" fmla="*/ 19526 h 363474"/>
                  <a:gd name="connsiteX176" fmla="*/ 4286 w 633031"/>
                  <a:gd name="connsiteY176" fmla="*/ 19812 h 363474"/>
                  <a:gd name="connsiteX177" fmla="*/ 4191 w 633031"/>
                  <a:gd name="connsiteY177" fmla="*/ 20288 h 363474"/>
                  <a:gd name="connsiteX178" fmla="*/ 3906 w 633031"/>
                  <a:gd name="connsiteY178" fmla="*/ 21146 h 363474"/>
                  <a:gd name="connsiteX179" fmla="*/ 3620 w 633031"/>
                  <a:gd name="connsiteY179" fmla="*/ 22193 h 363474"/>
                  <a:gd name="connsiteX180" fmla="*/ 3429 w 633031"/>
                  <a:gd name="connsiteY180" fmla="*/ 22955 h 363474"/>
                  <a:gd name="connsiteX181" fmla="*/ 3239 w 633031"/>
                  <a:gd name="connsiteY181" fmla="*/ 23622 h 363474"/>
                  <a:gd name="connsiteX182" fmla="*/ 2953 w 633031"/>
                  <a:gd name="connsiteY182" fmla="*/ 24765 h 363474"/>
                  <a:gd name="connsiteX183" fmla="*/ 2763 w 633031"/>
                  <a:gd name="connsiteY183" fmla="*/ 25527 h 363474"/>
                  <a:gd name="connsiteX184" fmla="*/ 2667 w 633031"/>
                  <a:gd name="connsiteY184" fmla="*/ 25813 h 363474"/>
                  <a:gd name="connsiteX185" fmla="*/ 8477 w 633031"/>
                  <a:gd name="connsiteY185" fmla="*/ 27813 h 363474"/>
                  <a:gd name="connsiteX186" fmla="*/ 15050 w 633031"/>
                  <a:gd name="connsiteY186" fmla="*/ 33147 h 363474"/>
                  <a:gd name="connsiteX187" fmla="*/ 1620 w 633031"/>
                  <a:gd name="connsiteY187" fmla="*/ 30290 h 363474"/>
                  <a:gd name="connsiteX188" fmla="*/ 1524 w 633031"/>
                  <a:gd name="connsiteY188" fmla="*/ 30671 h 363474"/>
                  <a:gd name="connsiteX189" fmla="*/ 1334 w 633031"/>
                  <a:gd name="connsiteY189" fmla="*/ 31623 h 363474"/>
                  <a:gd name="connsiteX190" fmla="*/ 1143 w 633031"/>
                  <a:gd name="connsiteY190" fmla="*/ 32480 h 363474"/>
                  <a:gd name="connsiteX191" fmla="*/ 858 w 633031"/>
                  <a:gd name="connsiteY191" fmla="*/ 33623 h 363474"/>
                  <a:gd name="connsiteX192" fmla="*/ 667 w 633031"/>
                  <a:gd name="connsiteY192" fmla="*/ 34671 h 363474"/>
                  <a:gd name="connsiteX193" fmla="*/ 477 w 633031"/>
                  <a:gd name="connsiteY193" fmla="*/ 35719 h 363474"/>
                  <a:gd name="connsiteX194" fmla="*/ 191 w 633031"/>
                  <a:gd name="connsiteY194" fmla="*/ 37148 h 363474"/>
                  <a:gd name="connsiteX195" fmla="*/ 0 w 633031"/>
                  <a:gd name="connsiteY195" fmla="*/ 37910 h 363474"/>
                  <a:gd name="connsiteX196" fmla="*/ 0 w 633031"/>
                  <a:gd name="connsiteY196" fmla="*/ 38005 h 363474"/>
                  <a:gd name="connsiteX197" fmla="*/ 2763 w 633031"/>
                  <a:gd name="connsiteY197" fmla="*/ 39053 h 363474"/>
                  <a:gd name="connsiteX198" fmla="*/ 36005 w 633031"/>
                  <a:gd name="connsiteY198" fmla="*/ 52578 h 363474"/>
                  <a:gd name="connsiteX199" fmla="*/ 595789 w 633031"/>
                  <a:gd name="connsiteY199" fmla="*/ 355759 h 363474"/>
                  <a:gd name="connsiteX200" fmla="*/ 599123 w 633031"/>
                  <a:gd name="connsiteY200" fmla="*/ 357664 h 363474"/>
                  <a:gd name="connsiteX201" fmla="*/ 597694 w 633031"/>
                  <a:gd name="connsiteY201" fmla="*/ 360331 h 363474"/>
                  <a:gd name="connsiteX202" fmla="*/ 594551 w 633031"/>
                  <a:gd name="connsiteY202" fmla="*/ 357569 h 363474"/>
                  <a:gd name="connsiteX203" fmla="*/ 595789 w 633031"/>
                  <a:gd name="connsiteY203" fmla="*/ 355759 h 363474"/>
                  <a:gd name="connsiteX204" fmla="*/ 586930 w 633031"/>
                  <a:gd name="connsiteY204" fmla="*/ 324422 h 363474"/>
                  <a:gd name="connsiteX205" fmla="*/ 591503 w 633031"/>
                  <a:gd name="connsiteY205" fmla="*/ 326993 h 363474"/>
                  <a:gd name="connsiteX206" fmla="*/ 589788 w 633031"/>
                  <a:gd name="connsiteY206" fmla="*/ 329851 h 363474"/>
                  <a:gd name="connsiteX207" fmla="*/ 585216 w 633031"/>
                  <a:gd name="connsiteY207" fmla="*/ 326231 h 363474"/>
                  <a:gd name="connsiteX208" fmla="*/ 586930 w 633031"/>
                  <a:gd name="connsiteY208" fmla="*/ 324422 h 363474"/>
                  <a:gd name="connsiteX209" fmla="*/ 578834 w 633031"/>
                  <a:gd name="connsiteY209" fmla="*/ 312611 h 363474"/>
                  <a:gd name="connsiteX210" fmla="*/ 583978 w 633031"/>
                  <a:gd name="connsiteY210" fmla="*/ 315944 h 363474"/>
                  <a:gd name="connsiteX211" fmla="*/ 579120 w 633031"/>
                  <a:gd name="connsiteY211" fmla="*/ 318135 h 363474"/>
                  <a:gd name="connsiteX212" fmla="*/ 575786 w 633031"/>
                  <a:gd name="connsiteY212" fmla="*/ 314897 h 363474"/>
                  <a:gd name="connsiteX213" fmla="*/ 578834 w 633031"/>
                  <a:gd name="connsiteY213" fmla="*/ 312611 h 363474"/>
                  <a:gd name="connsiteX214" fmla="*/ 574167 w 633031"/>
                  <a:gd name="connsiteY214" fmla="*/ 292418 h 363474"/>
                  <a:gd name="connsiteX215" fmla="*/ 577025 w 633031"/>
                  <a:gd name="connsiteY215" fmla="*/ 295561 h 363474"/>
                  <a:gd name="connsiteX216" fmla="*/ 573977 w 633031"/>
                  <a:gd name="connsiteY216" fmla="*/ 298037 h 363474"/>
                  <a:gd name="connsiteX217" fmla="*/ 570833 w 633031"/>
                  <a:gd name="connsiteY217" fmla="*/ 295656 h 363474"/>
                  <a:gd name="connsiteX218" fmla="*/ 574167 w 633031"/>
                  <a:gd name="connsiteY218" fmla="*/ 292418 h 363474"/>
                  <a:gd name="connsiteX219" fmla="*/ 521304 w 633031"/>
                  <a:gd name="connsiteY219" fmla="*/ 274034 h 363474"/>
                  <a:gd name="connsiteX220" fmla="*/ 511874 w 633031"/>
                  <a:gd name="connsiteY220" fmla="*/ 266319 h 363474"/>
                  <a:gd name="connsiteX221" fmla="*/ 521304 w 633031"/>
                  <a:gd name="connsiteY221" fmla="*/ 274034 h 363474"/>
                  <a:gd name="connsiteX222" fmla="*/ 472726 w 633031"/>
                  <a:gd name="connsiteY222" fmla="*/ 236220 h 363474"/>
                  <a:gd name="connsiteX223" fmla="*/ 488633 w 633031"/>
                  <a:gd name="connsiteY223" fmla="*/ 244507 h 363474"/>
                  <a:gd name="connsiteX224" fmla="*/ 502063 w 633031"/>
                  <a:gd name="connsiteY224" fmla="*/ 251365 h 363474"/>
                  <a:gd name="connsiteX225" fmla="*/ 497872 w 633031"/>
                  <a:gd name="connsiteY225" fmla="*/ 256699 h 363474"/>
                  <a:gd name="connsiteX226" fmla="*/ 483489 w 633031"/>
                  <a:gd name="connsiteY226" fmla="*/ 251651 h 363474"/>
                  <a:gd name="connsiteX227" fmla="*/ 469583 w 633031"/>
                  <a:gd name="connsiteY227" fmla="*/ 237935 h 363474"/>
                  <a:gd name="connsiteX228" fmla="*/ 472726 w 633031"/>
                  <a:gd name="connsiteY228" fmla="*/ 236220 h 363474"/>
                  <a:gd name="connsiteX229" fmla="*/ 483204 w 633031"/>
                  <a:gd name="connsiteY229" fmla="*/ 252413 h 363474"/>
                  <a:gd name="connsiteX230" fmla="*/ 484823 w 633031"/>
                  <a:gd name="connsiteY230" fmla="*/ 262223 h 363474"/>
                  <a:gd name="connsiteX231" fmla="*/ 467106 w 633031"/>
                  <a:gd name="connsiteY231" fmla="*/ 247364 h 363474"/>
                  <a:gd name="connsiteX232" fmla="*/ 483204 w 633031"/>
                  <a:gd name="connsiteY232" fmla="*/ 252413 h 363474"/>
                  <a:gd name="connsiteX233" fmla="*/ 461106 w 633031"/>
                  <a:gd name="connsiteY233" fmla="*/ 216979 h 363474"/>
                  <a:gd name="connsiteX234" fmla="*/ 465963 w 633031"/>
                  <a:gd name="connsiteY234" fmla="*/ 220885 h 363474"/>
                  <a:gd name="connsiteX235" fmla="*/ 465011 w 633031"/>
                  <a:gd name="connsiteY235" fmla="*/ 221933 h 363474"/>
                  <a:gd name="connsiteX236" fmla="*/ 459677 w 633031"/>
                  <a:gd name="connsiteY236" fmla="*/ 219456 h 363474"/>
                  <a:gd name="connsiteX237" fmla="*/ 458629 w 633031"/>
                  <a:gd name="connsiteY237" fmla="*/ 218027 h 363474"/>
                  <a:gd name="connsiteX238" fmla="*/ 461106 w 633031"/>
                  <a:gd name="connsiteY238" fmla="*/ 216979 h 363474"/>
                  <a:gd name="connsiteX239" fmla="*/ 456152 w 633031"/>
                  <a:gd name="connsiteY239" fmla="*/ 229648 h 363474"/>
                  <a:gd name="connsiteX240" fmla="*/ 447961 w 633031"/>
                  <a:gd name="connsiteY240" fmla="*/ 228886 h 363474"/>
                  <a:gd name="connsiteX241" fmla="*/ 432911 w 633031"/>
                  <a:gd name="connsiteY241" fmla="*/ 212217 h 363474"/>
                  <a:gd name="connsiteX242" fmla="*/ 448342 w 633031"/>
                  <a:gd name="connsiteY242" fmla="*/ 218694 h 363474"/>
                  <a:gd name="connsiteX243" fmla="*/ 456152 w 633031"/>
                  <a:gd name="connsiteY243" fmla="*/ 229648 h 363474"/>
                  <a:gd name="connsiteX244" fmla="*/ 446247 w 633031"/>
                  <a:gd name="connsiteY244" fmla="*/ 207836 h 363474"/>
                  <a:gd name="connsiteX245" fmla="*/ 439198 w 633031"/>
                  <a:gd name="connsiteY245" fmla="*/ 203549 h 363474"/>
                  <a:gd name="connsiteX246" fmla="*/ 446247 w 633031"/>
                  <a:gd name="connsiteY246" fmla="*/ 207836 h 363474"/>
                  <a:gd name="connsiteX247" fmla="*/ 424529 w 633031"/>
                  <a:gd name="connsiteY247" fmla="*/ 192500 h 363474"/>
                  <a:gd name="connsiteX248" fmla="*/ 438341 w 633031"/>
                  <a:gd name="connsiteY248" fmla="*/ 202978 h 363474"/>
                  <a:gd name="connsiteX249" fmla="*/ 425958 w 633031"/>
                  <a:gd name="connsiteY249" fmla="*/ 198311 h 363474"/>
                  <a:gd name="connsiteX250" fmla="*/ 424815 w 633031"/>
                  <a:gd name="connsiteY250" fmla="*/ 192977 h 363474"/>
                  <a:gd name="connsiteX251" fmla="*/ 424434 w 633031"/>
                  <a:gd name="connsiteY251" fmla="*/ 192596 h 363474"/>
                  <a:gd name="connsiteX252" fmla="*/ 424529 w 633031"/>
                  <a:gd name="connsiteY252" fmla="*/ 192500 h 363474"/>
                  <a:gd name="connsiteX253" fmla="*/ 405575 w 633031"/>
                  <a:gd name="connsiteY253" fmla="*/ 200120 h 363474"/>
                  <a:gd name="connsiteX254" fmla="*/ 412242 w 633031"/>
                  <a:gd name="connsiteY254" fmla="*/ 197929 h 363474"/>
                  <a:gd name="connsiteX255" fmla="*/ 427673 w 633031"/>
                  <a:gd name="connsiteY255" fmla="*/ 205931 h 363474"/>
                  <a:gd name="connsiteX256" fmla="*/ 407004 w 633031"/>
                  <a:gd name="connsiteY256" fmla="*/ 206883 h 363474"/>
                  <a:gd name="connsiteX257" fmla="*/ 405575 w 633031"/>
                  <a:gd name="connsiteY257" fmla="*/ 200120 h 363474"/>
                  <a:gd name="connsiteX258" fmla="*/ 397574 w 633031"/>
                  <a:gd name="connsiteY258" fmla="*/ 201549 h 363474"/>
                  <a:gd name="connsiteX259" fmla="*/ 399574 w 633031"/>
                  <a:gd name="connsiteY259" fmla="*/ 202978 h 363474"/>
                  <a:gd name="connsiteX260" fmla="*/ 398717 w 633031"/>
                  <a:gd name="connsiteY260" fmla="*/ 203835 h 363474"/>
                  <a:gd name="connsiteX261" fmla="*/ 396430 w 633031"/>
                  <a:gd name="connsiteY261" fmla="*/ 202883 h 363474"/>
                  <a:gd name="connsiteX262" fmla="*/ 397574 w 633031"/>
                  <a:gd name="connsiteY262" fmla="*/ 201549 h 363474"/>
                  <a:gd name="connsiteX263" fmla="*/ 387763 w 633031"/>
                  <a:gd name="connsiteY263" fmla="*/ 183547 h 363474"/>
                  <a:gd name="connsiteX264" fmla="*/ 340519 w 633031"/>
                  <a:gd name="connsiteY264" fmla="*/ 161639 h 363474"/>
                  <a:gd name="connsiteX265" fmla="*/ 387763 w 633031"/>
                  <a:gd name="connsiteY265" fmla="*/ 183547 h 363474"/>
                  <a:gd name="connsiteX266" fmla="*/ 326517 w 633031"/>
                  <a:gd name="connsiteY266" fmla="*/ 164402 h 363474"/>
                  <a:gd name="connsiteX267" fmla="*/ 309753 w 633031"/>
                  <a:gd name="connsiteY267" fmla="*/ 165354 h 363474"/>
                  <a:gd name="connsiteX268" fmla="*/ 326517 w 633031"/>
                  <a:gd name="connsiteY268" fmla="*/ 164402 h 363474"/>
                  <a:gd name="connsiteX269" fmla="*/ 282988 w 633031"/>
                  <a:gd name="connsiteY269" fmla="*/ 124968 h 363474"/>
                  <a:gd name="connsiteX270" fmla="*/ 293370 w 633031"/>
                  <a:gd name="connsiteY270" fmla="*/ 124968 h 363474"/>
                  <a:gd name="connsiteX271" fmla="*/ 296609 w 633031"/>
                  <a:gd name="connsiteY271" fmla="*/ 127254 h 363474"/>
                  <a:gd name="connsiteX272" fmla="*/ 289370 w 633031"/>
                  <a:gd name="connsiteY272" fmla="*/ 129635 h 363474"/>
                  <a:gd name="connsiteX273" fmla="*/ 298990 w 633031"/>
                  <a:gd name="connsiteY273" fmla="*/ 139827 h 363474"/>
                  <a:gd name="connsiteX274" fmla="*/ 291370 w 633031"/>
                  <a:gd name="connsiteY274" fmla="*/ 139732 h 363474"/>
                  <a:gd name="connsiteX275" fmla="*/ 281083 w 633031"/>
                  <a:gd name="connsiteY275" fmla="*/ 132493 h 363474"/>
                  <a:gd name="connsiteX276" fmla="*/ 282988 w 633031"/>
                  <a:gd name="connsiteY276" fmla="*/ 124968 h 363474"/>
                  <a:gd name="connsiteX277" fmla="*/ 259556 w 633031"/>
                  <a:gd name="connsiteY277" fmla="*/ 111728 h 363474"/>
                  <a:gd name="connsiteX278" fmla="*/ 261461 w 633031"/>
                  <a:gd name="connsiteY278" fmla="*/ 112395 h 363474"/>
                  <a:gd name="connsiteX279" fmla="*/ 261461 w 633031"/>
                  <a:gd name="connsiteY279" fmla="*/ 112395 h 363474"/>
                  <a:gd name="connsiteX280" fmla="*/ 259556 w 633031"/>
                  <a:gd name="connsiteY280" fmla="*/ 113729 h 363474"/>
                  <a:gd name="connsiteX281" fmla="*/ 257937 w 633031"/>
                  <a:gd name="connsiteY281" fmla="*/ 112014 h 363474"/>
                  <a:gd name="connsiteX282" fmla="*/ 259556 w 633031"/>
                  <a:gd name="connsiteY282" fmla="*/ 111728 h 363474"/>
                  <a:gd name="connsiteX283" fmla="*/ 228600 w 633031"/>
                  <a:gd name="connsiteY283" fmla="*/ 99822 h 363474"/>
                  <a:gd name="connsiteX284" fmla="*/ 254508 w 633031"/>
                  <a:gd name="connsiteY284" fmla="*/ 109728 h 363474"/>
                  <a:gd name="connsiteX285" fmla="*/ 255556 w 633031"/>
                  <a:gd name="connsiteY285" fmla="*/ 112586 h 363474"/>
                  <a:gd name="connsiteX286" fmla="*/ 228219 w 633031"/>
                  <a:gd name="connsiteY286" fmla="*/ 101918 h 363474"/>
                  <a:gd name="connsiteX287" fmla="*/ 228600 w 633031"/>
                  <a:gd name="connsiteY287" fmla="*/ 99822 h 363474"/>
                  <a:gd name="connsiteX288" fmla="*/ 219456 w 633031"/>
                  <a:gd name="connsiteY288" fmla="*/ 96393 h 363474"/>
                  <a:gd name="connsiteX289" fmla="*/ 219552 w 633031"/>
                  <a:gd name="connsiteY289" fmla="*/ 98203 h 363474"/>
                  <a:gd name="connsiteX290" fmla="*/ 215932 w 633031"/>
                  <a:gd name="connsiteY290" fmla="*/ 97631 h 363474"/>
                  <a:gd name="connsiteX291" fmla="*/ 212598 w 633031"/>
                  <a:gd name="connsiteY291" fmla="*/ 93917 h 363474"/>
                  <a:gd name="connsiteX292" fmla="*/ 219456 w 633031"/>
                  <a:gd name="connsiteY292" fmla="*/ 96393 h 363474"/>
                  <a:gd name="connsiteX293" fmla="*/ 210312 w 633031"/>
                  <a:gd name="connsiteY293" fmla="*/ 93154 h 363474"/>
                  <a:gd name="connsiteX294" fmla="*/ 208502 w 633031"/>
                  <a:gd name="connsiteY294" fmla="*/ 92678 h 363474"/>
                  <a:gd name="connsiteX295" fmla="*/ 210312 w 633031"/>
                  <a:gd name="connsiteY295" fmla="*/ 93154 h 363474"/>
                  <a:gd name="connsiteX296" fmla="*/ 229458 w 633031"/>
                  <a:gd name="connsiteY296" fmla="*/ 106394 h 363474"/>
                  <a:gd name="connsiteX297" fmla="*/ 209455 w 633031"/>
                  <a:gd name="connsiteY297" fmla="*/ 104108 h 363474"/>
                  <a:gd name="connsiteX298" fmla="*/ 191167 w 633031"/>
                  <a:gd name="connsiteY298" fmla="*/ 95155 h 363474"/>
                  <a:gd name="connsiteX299" fmla="*/ 200216 w 633031"/>
                  <a:gd name="connsiteY299" fmla="*/ 93917 h 363474"/>
                  <a:gd name="connsiteX300" fmla="*/ 229458 w 633031"/>
                  <a:gd name="connsiteY300" fmla="*/ 106394 h 363474"/>
                  <a:gd name="connsiteX301" fmla="*/ 199835 w 633031"/>
                  <a:gd name="connsiteY301" fmla="*/ 86297 h 363474"/>
                  <a:gd name="connsiteX302" fmla="*/ 188309 w 633031"/>
                  <a:gd name="connsiteY302" fmla="*/ 83629 h 363474"/>
                  <a:gd name="connsiteX303" fmla="*/ 199835 w 633031"/>
                  <a:gd name="connsiteY303" fmla="*/ 86297 h 363474"/>
                  <a:gd name="connsiteX304" fmla="*/ 197930 w 633031"/>
                  <a:gd name="connsiteY304" fmla="*/ 104585 h 363474"/>
                  <a:gd name="connsiteX305" fmla="*/ 236792 w 633031"/>
                  <a:gd name="connsiteY305" fmla="*/ 120491 h 363474"/>
                  <a:gd name="connsiteX306" fmla="*/ 239745 w 633031"/>
                  <a:gd name="connsiteY306" fmla="*/ 127254 h 363474"/>
                  <a:gd name="connsiteX307" fmla="*/ 200787 w 633031"/>
                  <a:gd name="connsiteY307" fmla="*/ 112871 h 363474"/>
                  <a:gd name="connsiteX308" fmla="*/ 184881 w 633031"/>
                  <a:gd name="connsiteY308" fmla="*/ 103632 h 363474"/>
                  <a:gd name="connsiteX309" fmla="*/ 197930 w 633031"/>
                  <a:gd name="connsiteY309" fmla="*/ 104585 h 363474"/>
                  <a:gd name="connsiteX310" fmla="*/ 173260 w 633031"/>
                  <a:gd name="connsiteY310" fmla="*/ 96965 h 363474"/>
                  <a:gd name="connsiteX311" fmla="*/ 173355 w 633031"/>
                  <a:gd name="connsiteY311" fmla="*/ 98774 h 363474"/>
                  <a:gd name="connsiteX312" fmla="*/ 169736 w 633031"/>
                  <a:gd name="connsiteY312" fmla="*/ 97917 h 363474"/>
                  <a:gd name="connsiteX313" fmla="*/ 173260 w 633031"/>
                  <a:gd name="connsiteY313" fmla="*/ 96965 h 363474"/>
                  <a:gd name="connsiteX314" fmla="*/ 163068 w 633031"/>
                  <a:gd name="connsiteY314" fmla="*/ 77438 h 363474"/>
                  <a:gd name="connsiteX315" fmla="*/ 155734 w 633031"/>
                  <a:gd name="connsiteY315" fmla="*/ 80296 h 363474"/>
                  <a:gd name="connsiteX316" fmla="*/ 163068 w 633031"/>
                  <a:gd name="connsiteY316" fmla="*/ 77438 h 363474"/>
                  <a:gd name="connsiteX317" fmla="*/ 152115 w 633031"/>
                  <a:gd name="connsiteY317" fmla="*/ 66199 h 363474"/>
                  <a:gd name="connsiteX318" fmla="*/ 153258 w 633031"/>
                  <a:gd name="connsiteY318" fmla="*/ 67056 h 363474"/>
                  <a:gd name="connsiteX319" fmla="*/ 152495 w 633031"/>
                  <a:gd name="connsiteY319" fmla="*/ 68104 h 363474"/>
                  <a:gd name="connsiteX320" fmla="*/ 150209 w 633031"/>
                  <a:gd name="connsiteY320" fmla="*/ 66389 h 363474"/>
                  <a:gd name="connsiteX321" fmla="*/ 152115 w 633031"/>
                  <a:gd name="connsiteY321" fmla="*/ 66199 h 363474"/>
                  <a:gd name="connsiteX322" fmla="*/ 150114 w 633031"/>
                  <a:gd name="connsiteY322" fmla="*/ 74867 h 363474"/>
                  <a:gd name="connsiteX323" fmla="*/ 154210 w 633031"/>
                  <a:gd name="connsiteY323" fmla="*/ 80201 h 363474"/>
                  <a:gd name="connsiteX324" fmla="*/ 149447 w 633031"/>
                  <a:gd name="connsiteY324" fmla="*/ 75438 h 363474"/>
                  <a:gd name="connsiteX325" fmla="*/ 150114 w 633031"/>
                  <a:gd name="connsiteY325" fmla="*/ 74867 h 363474"/>
                  <a:gd name="connsiteX326" fmla="*/ 145733 w 633031"/>
                  <a:gd name="connsiteY326" fmla="*/ 64103 h 363474"/>
                  <a:gd name="connsiteX327" fmla="*/ 148971 w 633031"/>
                  <a:gd name="connsiteY327" fmla="*/ 65818 h 363474"/>
                  <a:gd name="connsiteX328" fmla="*/ 145828 w 633031"/>
                  <a:gd name="connsiteY328" fmla="*/ 66104 h 363474"/>
                  <a:gd name="connsiteX329" fmla="*/ 144875 w 633031"/>
                  <a:gd name="connsiteY329" fmla="*/ 65342 h 363474"/>
                  <a:gd name="connsiteX330" fmla="*/ 145733 w 633031"/>
                  <a:gd name="connsiteY330" fmla="*/ 64103 h 363474"/>
                  <a:gd name="connsiteX331" fmla="*/ 113633 w 633031"/>
                  <a:gd name="connsiteY331" fmla="*/ 72009 h 363474"/>
                  <a:gd name="connsiteX332" fmla="*/ 156877 w 633031"/>
                  <a:gd name="connsiteY332" fmla="*/ 87725 h 363474"/>
                  <a:gd name="connsiteX333" fmla="*/ 168497 w 633031"/>
                  <a:gd name="connsiteY333" fmla="*/ 97631 h 363474"/>
                  <a:gd name="connsiteX334" fmla="*/ 141065 w 633031"/>
                  <a:gd name="connsiteY334" fmla="*/ 87058 h 363474"/>
                  <a:gd name="connsiteX335" fmla="*/ 107252 w 633031"/>
                  <a:gd name="connsiteY335" fmla="*/ 72200 h 363474"/>
                  <a:gd name="connsiteX336" fmla="*/ 104775 w 633031"/>
                  <a:gd name="connsiteY336" fmla="*/ 67723 h 363474"/>
                  <a:gd name="connsiteX337" fmla="*/ 113633 w 633031"/>
                  <a:gd name="connsiteY337" fmla="*/ 72009 h 363474"/>
                  <a:gd name="connsiteX338" fmla="*/ 96870 w 633031"/>
                  <a:gd name="connsiteY338" fmla="*/ 68390 h 363474"/>
                  <a:gd name="connsiteX339" fmla="*/ 104299 w 633031"/>
                  <a:gd name="connsiteY339" fmla="*/ 67723 h 363474"/>
                  <a:gd name="connsiteX340" fmla="*/ 96870 w 633031"/>
                  <a:gd name="connsiteY340" fmla="*/ 68390 h 363474"/>
                  <a:gd name="connsiteX341" fmla="*/ 98298 w 633031"/>
                  <a:gd name="connsiteY341" fmla="*/ 45149 h 363474"/>
                  <a:gd name="connsiteX342" fmla="*/ 101251 w 633031"/>
                  <a:gd name="connsiteY342" fmla="*/ 47244 h 363474"/>
                  <a:gd name="connsiteX343" fmla="*/ 99156 w 633031"/>
                  <a:gd name="connsiteY343" fmla="*/ 48958 h 363474"/>
                  <a:gd name="connsiteX344" fmla="*/ 96108 w 633031"/>
                  <a:gd name="connsiteY344" fmla="*/ 46958 h 363474"/>
                  <a:gd name="connsiteX345" fmla="*/ 98298 w 633031"/>
                  <a:gd name="connsiteY345" fmla="*/ 45149 h 363474"/>
                  <a:gd name="connsiteX346" fmla="*/ 94298 w 633031"/>
                  <a:gd name="connsiteY346" fmla="*/ 54007 h 363474"/>
                  <a:gd name="connsiteX347" fmla="*/ 81439 w 633031"/>
                  <a:gd name="connsiteY347" fmla="*/ 48958 h 363474"/>
                  <a:gd name="connsiteX348" fmla="*/ 94298 w 633031"/>
                  <a:gd name="connsiteY348" fmla="*/ 54007 h 363474"/>
                  <a:gd name="connsiteX349" fmla="*/ 79343 w 633031"/>
                  <a:gd name="connsiteY349" fmla="*/ 40196 h 363474"/>
                  <a:gd name="connsiteX350" fmla="*/ 79439 w 633031"/>
                  <a:gd name="connsiteY350" fmla="*/ 41720 h 363474"/>
                  <a:gd name="connsiteX351" fmla="*/ 75819 w 633031"/>
                  <a:gd name="connsiteY351" fmla="*/ 41339 h 363474"/>
                  <a:gd name="connsiteX352" fmla="*/ 79343 w 633031"/>
                  <a:gd name="connsiteY352" fmla="*/ 40196 h 363474"/>
                  <a:gd name="connsiteX353" fmla="*/ 75248 w 633031"/>
                  <a:gd name="connsiteY353" fmla="*/ 41529 h 363474"/>
                  <a:gd name="connsiteX354" fmla="*/ 80201 w 633031"/>
                  <a:gd name="connsiteY354" fmla="*/ 48482 h 363474"/>
                  <a:gd name="connsiteX355" fmla="*/ 75057 w 633031"/>
                  <a:gd name="connsiteY355" fmla="*/ 47339 h 363474"/>
                  <a:gd name="connsiteX356" fmla="*/ 75248 w 633031"/>
                  <a:gd name="connsiteY356" fmla="*/ 41529 h 363474"/>
                  <a:gd name="connsiteX357" fmla="*/ 85820 w 633031"/>
                  <a:gd name="connsiteY357" fmla="*/ 60579 h 363474"/>
                  <a:gd name="connsiteX358" fmla="*/ 95441 w 633031"/>
                  <a:gd name="connsiteY358" fmla="*/ 68008 h 363474"/>
                  <a:gd name="connsiteX359" fmla="*/ 83344 w 633031"/>
                  <a:gd name="connsiteY359" fmla="*/ 64675 h 363474"/>
                  <a:gd name="connsiteX360" fmla="*/ 65532 w 633031"/>
                  <a:gd name="connsiteY360" fmla="*/ 57341 h 363474"/>
                  <a:gd name="connsiteX361" fmla="*/ 85820 w 633031"/>
                  <a:gd name="connsiteY361" fmla="*/ 60579 h 363474"/>
                  <a:gd name="connsiteX362" fmla="*/ 65627 w 633031"/>
                  <a:gd name="connsiteY362" fmla="*/ 54578 h 363474"/>
                  <a:gd name="connsiteX363" fmla="*/ 65247 w 633031"/>
                  <a:gd name="connsiteY363" fmla="*/ 57055 h 363474"/>
                  <a:gd name="connsiteX364" fmla="*/ 52388 w 633031"/>
                  <a:gd name="connsiteY364" fmla="*/ 51911 h 363474"/>
                  <a:gd name="connsiteX365" fmla="*/ 65627 w 633031"/>
                  <a:gd name="connsiteY365" fmla="*/ 54578 h 363474"/>
                  <a:gd name="connsiteX366" fmla="*/ 51149 w 633031"/>
                  <a:gd name="connsiteY366" fmla="*/ 47911 h 363474"/>
                  <a:gd name="connsiteX367" fmla="*/ 51911 w 633031"/>
                  <a:gd name="connsiteY367" fmla="*/ 51816 h 363474"/>
                  <a:gd name="connsiteX368" fmla="*/ 27813 w 633031"/>
                  <a:gd name="connsiteY368" fmla="*/ 39624 h 363474"/>
                  <a:gd name="connsiteX369" fmla="*/ 32099 w 633031"/>
                  <a:gd name="connsiteY369" fmla="*/ 38291 h 363474"/>
                  <a:gd name="connsiteX370" fmla="*/ 51149 w 633031"/>
                  <a:gd name="connsiteY370" fmla="*/ 47911 h 363474"/>
                  <a:gd name="connsiteX371" fmla="*/ 34576 w 633031"/>
                  <a:gd name="connsiteY371" fmla="*/ 28385 h 363474"/>
                  <a:gd name="connsiteX372" fmla="*/ 32576 w 633031"/>
                  <a:gd name="connsiteY372" fmla="*/ 30099 h 363474"/>
                  <a:gd name="connsiteX373" fmla="*/ 29813 w 633031"/>
                  <a:gd name="connsiteY373" fmla="*/ 28575 h 363474"/>
                  <a:gd name="connsiteX374" fmla="*/ 30671 w 633031"/>
                  <a:gd name="connsiteY374" fmla="*/ 27813 h 363474"/>
                  <a:gd name="connsiteX375" fmla="*/ 34576 w 633031"/>
                  <a:gd name="connsiteY375" fmla="*/ 28385 h 363474"/>
                  <a:gd name="connsiteX376" fmla="*/ 25051 w 633031"/>
                  <a:gd name="connsiteY376" fmla="*/ 8668 h 363474"/>
                  <a:gd name="connsiteX377" fmla="*/ 30195 w 633031"/>
                  <a:gd name="connsiteY377" fmla="*/ 10668 h 363474"/>
                  <a:gd name="connsiteX378" fmla="*/ 28099 w 633031"/>
                  <a:gd name="connsiteY378" fmla="*/ 12764 h 363474"/>
                  <a:gd name="connsiteX379" fmla="*/ 24003 w 633031"/>
                  <a:gd name="connsiteY379" fmla="*/ 9525 h 363474"/>
                  <a:gd name="connsiteX380" fmla="*/ 25051 w 633031"/>
                  <a:gd name="connsiteY380" fmla="*/ 8668 h 363474"/>
                  <a:gd name="connsiteX381" fmla="*/ 18479 w 633031"/>
                  <a:gd name="connsiteY381" fmla="*/ 35909 h 363474"/>
                  <a:gd name="connsiteX382" fmla="*/ 16288 w 633031"/>
                  <a:gd name="connsiteY382" fmla="*/ 33623 h 363474"/>
                  <a:gd name="connsiteX383" fmla="*/ 17145 w 633031"/>
                  <a:gd name="connsiteY383" fmla="*/ 33433 h 363474"/>
                  <a:gd name="connsiteX384" fmla="*/ 19621 w 633031"/>
                  <a:gd name="connsiteY384" fmla="*/ 34481 h 363474"/>
                  <a:gd name="connsiteX385" fmla="*/ 18479 w 633031"/>
                  <a:gd name="connsiteY385" fmla="*/ 35909 h 363474"/>
                  <a:gd name="connsiteX386" fmla="*/ 12954 w 633031"/>
                  <a:gd name="connsiteY386" fmla="*/ 11621 h 363474"/>
                  <a:gd name="connsiteX387" fmla="*/ 14859 w 633031"/>
                  <a:gd name="connsiteY387" fmla="*/ 12764 h 363474"/>
                  <a:gd name="connsiteX388" fmla="*/ 13049 w 633031"/>
                  <a:gd name="connsiteY388" fmla="*/ 13621 h 363474"/>
                  <a:gd name="connsiteX389" fmla="*/ 11145 w 633031"/>
                  <a:gd name="connsiteY389" fmla="*/ 12192 h 363474"/>
                  <a:gd name="connsiteX390" fmla="*/ 12954 w 633031"/>
                  <a:gd name="connsiteY390" fmla="*/ 11621 h 363474"/>
                  <a:gd name="connsiteX391" fmla="*/ 10478 w 633031"/>
                  <a:gd name="connsiteY391" fmla="*/ 22574 h 363474"/>
                  <a:gd name="connsiteX392" fmla="*/ 17050 w 633031"/>
                  <a:gd name="connsiteY392" fmla="*/ 21241 h 363474"/>
                  <a:gd name="connsiteX393" fmla="*/ 17240 w 633031"/>
                  <a:gd name="connsiteY393" fmla="*/ 23051 h 363474"/>
                  <a:gd name="connsiteX394" fmla="*/ 10478 w 633031"/>
                  <a:gd name="connsiteY394" fmla="*/ 22574 h 363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</a:cxnLst>
                <a:rect l="l" t="t" r="r" b="b"/>
                <a:pathLst>
                  <a:path w="633031" h="363474">
                    <a:moveTo>
                      <a:pt x="36005" y="52578"/>
                    </a:moveTo>
                    <a:cubicBezTo>
                      <a:pt x="39814" y="54007"/>
                      <a:pt x="43053" y="57436"/>
                      <a:pt x="46768" y="58769"/>
                    </a:cubicBezTo>
                    <a:cubicBezTo>
                      <a:pt x="61341" y="63913"/>
                      <a:pt x="74772" y="71819"/>
                      <a:pt x="89631" y="75533"/>
                    </a:cubicBezTo>
                    <a:cubicBezTo>
                      <a:pt x="99918" y="78200"/>
                      <a:pt x="109157" y="81725"/>
                      <a:pt x="118586" y="86106"/>
                    </a:cubicBezTo>
                    <a:cubicBezTo>
                      <a:pt x="130302" y="91535"/>
                      <a:pt x="142494" y="95155"/>
                      <a:pt x="154020" y="100965"/>
                    </a:cubicBezTo>
                    <a:cubicBezTo>
                      <a:pt x="157068" y="102489"/>
                      <a:pt x="160497" y="103442"/>
                      <a:pt x="163545" y="105251"/>
                    </a:cubicBezTo>
                    <a:cubicBezTo>
                      <a:pt x="166593" y="107061"/>
                      <a:pt x="169545" y="108776"/>
                      <a:pt x="173355" y="108585"/>
                    </a:cubicBezTo>
                    <a:cubicBezTo>
                      <a:pt x="174308" y="108585"/>
                      <a:pt x="175451" y="108490"/>
                      <a:pt x="176308" y="108871"/>
                    </a:cubicBezTo>
                    <a:cubicBezTo>
                      <a:pt x="188690" y="115443"/>
                      <a:pt x="202788" y="118396"/>
                      <a:pt x="214027" y="126397"/>
                    </a:cubicBezTo>
                    <a:cubicBezTo>
                      <a:pt x="219170" y="130016"/>
                      <a:pt x="222981" y="132588"/>
                      <a:pt x="229553" y="131350"/>
                    </a:cubicBezTo>
                    <a:cubicBezTo>
                      <a:pt x="236125" y="130112"/>
                      <a:pt x="241554" y="131636"/>
                      <a:pt x="247174" y="134969"/>
                    </a:cubicBezTo>
                    <a:cubicBezTo>
                      <a:pt x="250031" y="136589"/>
                      <a:pt x="252127" y="136779"/>
                      <a:pt x="255270" y="136493"/>
                    </a:cubicBezTo>
                    <a:cubicBezTo>
                      <a:pt x="250127" y="133350"/>
                      <a:pt x="244983" y="130302"/>
                      <a:pt x="239839" y="127159"/>
                    </a:cubicBezTo>
                    <a:cubicBezTo>
                      <a:pt x="243745" y="124682"/>
                      <a:pt x="247079" y="125349"/>
                      <a:pt x="250889" y="127635"/>
                    </a:cubicBezTo>
                    <a:cubicBezTo>
                      <a:pt x="254699" y="129921"/>
                      <a:pt x="257080" y="129540"/>
                      <a:pt x="260890" y="127730"/>
                    </a:cubicBezTo>
                    <a:cubicBezTo>
                      <a:pt x="264795" y="125921"/>
                      <a:pt x="266510" y="127921"/>
                      <a:pt x="266510" y="131636"/>
                    </a:cubicBezTo>
                    <a:cubicBezTo>
                      <a:pt x="271844" y="135636"/>
                      <a:pt x="277463" y="140494"/>
                      <a:pt x="283940" y="142113"/>
                    </a:cubicBezTo>
                    <a:cubicBezTo>
                      <a:pt x="290418" y="143732"/>
                      <a:pt x="293847" y="146114"/>
                      <a:pt x="298323" y="150114"/>
                    </a:cubicBezTo>
                    <a:cubicBezTo>
                      <a:pt x="296037" y="152114"/>
                      <a:pt x="293847" y="154210"/>
                      <a:pt x="291561" y="156210"/>
                    </a:cubicBezTo>
                    <a:cubicBezTo>
                      <a:pt x="306514" y="168021"/>
                      <a:pt x="321088" y="178689"/>
                      <a:pt x="339566" y="186023"/>
                    </a:cubicBezTo>
                    <a:cubicBezTo>
                      <a:pt x="345948" y="188595"/>
                      <a:pt x="351758" y="191738"/>
                      <a:pt x="357664" y="195263"/>
                    </a:cubicBezTo>
                    <a:cubicBezTo>
                      <a:pt x="375571" y="205740"/>
                      <a:pt x="395478" y="213265"/>
                      <a:pt x="412433" y="225171"/>
                    </a:cubicBezTo>
                    <a:cubicBezTo>
                      <a:pt x="413766" y="226124"/>
                      <a:pt x="415386" y="226790"/>
                      <a:pt x="417005" y="227457"/>
                    </a:cubicBezTo>
                    <a:cubicBezTo>
                      <a:pt x="431673" y="233553"/>
                      <a:pt x="442722" y="242602"/>
                      <a:pt x="454152" y="252413"/>
                    </a:cubicBezTo>
                    <a:cubicBezTo>
                      <a:pt x="457962" y="255746"/>
                      <a:pt x="462820" y="258128"/>
                      <a:pt x="467202" y="260985"/>
                    </a:cubicBezTo>
                    <a:cubicBezTo>
                      <a:pt x="467392" y="263271"/>
                      <a:pt x="467392" y="265652"/>
                      <a:pt x="467678" y="267938"/>
                    </a:cubicBezTo>
                    <a:cubicBezTo>
                      <a:pt x="473393" y="271748"/>
                      <a:pt x="479393" y="272796"/>
                      <a:pt x="486156" y="274511"/>
                    </a:cubicBezTo>
                    <a:cubicBezTo>
                      <a:pt x="493014" y="276225"/>
                      <a:pt x="498824" y="278511"/>
                      <a:pt x="501872" y="284226"/>
                    </a:cubicBezTo>
                    <a:cubicBezTo>
                      <a:pt x="502539" y="285464"/>
                      <a:pt x="500063" y="287179"/>
                      <a:pt x="500634" y="288798"/>
                    </a:cubicBezTo>
                    <a:cubicBezTo>
                      <a:pt x="501205" y="290417"/>
                      <a:pt x="502825" y="291751"/>
                      <a:pt x="504444" y="290227"/>
                    </a:cubicBezTo>
                    <a:cubicBezTo>
                      <a:pt x="505302" y="289370"/>
                      <a:pt x="504254" y="287369"/>
                      <a:pt x="504730" y="286417"/>
                    </a:cubicBezTo>
                    <a:cubicBezTo>
                      <a:pt x="510254" y="288322"/>
                      <a:pt x="515303" y="291465"/>
                      <a:pt x="521113" y="292894"/>
                    </a:cubicBezTo>
                    <a:cubicBezTo>
                      <a:pt x="522542" y="293275"/>
                      <a:pt x="526733" y="291275"/>
                      <a:pt x="528257" y="291179"/>
                    </a:cubicBezTo>
                    <a:cubicBezTo>
                      <a:pt x="529780" y="291084"/>
                      <a:pt x="531876" y="291941"/>
                      <a:pt x="531972" y="292418"/>
                    </a:cubicBezTo>
                    <a:cubicBezTo>
                      <a:pt x="533591" y="297656"/>
                      <a:pt x="538925" y="298990"/>
                      <a:pt x="541211" y="303657"/>
                    </a:cubicBezTo>
                    <a:cubicBezTo>
                      <a:pt x="536924" y="305181"/>
                      <a:pt x="534734" y="300990"/>
                      <a:pt x="530829" y="301562"/>
                    </a:cubicBezTo>
                    <a:cubicBezTo>
                      <a:pt x="530162" y="301657"/>
                      <a:pt x="529971" y="302800"/>
                      <a:pt x="530447" y="303752"/>
                    </a:cubicBezTo>
                    <a:cubicBezTo>
                      <a:pt x="530924" y="304800"/>
                      <a:pt x="532257" y="306800"/>
                      <a:pt x="533877" y="307943"/>
                    </a:cubicBezTo>
                    <a:cubicBezTo>
                      <a:pt x="553022" y="321945"/>
                      <a:pt x="567786" y="338042"/>
                      <a:pt x="582739" y="355568"/>
                    </a:cubicBezTo>
                    <a:cubicBezTo>
                      <a:pt x="584931" y="358140"/>
                      <a:pt x="587502" y="360807"/>
                      <a:pt x="590074" y="363474"/>
                    </a:cubicBezTo>
                    <a:cubicBezTo>
                      <a:pt x="591408" y="362903"/>
                      <a:pt x="592741" y="362331"/>
                      <a:pt x="594170" y="361855"/>
                    </a:cubicBezTo>
                    <a:cubicBezTo>
                      <a:pt x="597504" y="360426"/>
                      <a:pt x="600837" y="359093"/>
                      <a:pt x="604171" y="357569"/>
                    </a:cubicBezTo>
                    <a:cubicBezTo>
                      <a:pt x="605790" y="356902"/>
                      <a:pt x="607314" y="356140"/>
                      <a:pt x="608838" y="355473"/>
                    </a:cubicBezTo>
                    <a:cubicBezTo>
                      <a:pt x="607409" y="353378"/>
                      <a:pt x="605980" y="350139"/>
                      <a:pt x="604933" y="348139"/>
                    </a:cubicBezTo>
                    <a:cubicBezTo>
                      <a:pt x="608457" y="348996"/>
                      <a:pt x="612077" y="350615"/>
                      <a:pt x="614934" y="352616"/>
                    </a:cubicBezTo>
                    <a:cubicBezTo>
                      <a:pt x="614934" y="352616"/>
                      <a:pt x="614934" y="352616"/>
                      <a:pt x="615029" y="352616"/>
                    </a:cubicBezTo>
                    <a:cubicBezTo>
                      <a:pt x="616649" y="351854"/>
                      <a:pt x="618173" y="351092"/>
                      <a:pt x="619792" y="350330"/>
                    </a:cubicBezTo>
                    <a:cubicBezTo>
                      <a:pt x="621125" y="349663"/>
                      <a:pt x="622459" y="348996"/>
                      <a:pt x="623793" y="348329"/>
                    </a:cubicBezTo>
                    <a:cubicBezTo>
                      <a:pt x="624459" y="348044"/>
                      <a:pt x="625030" y="347663"/>
                      <a:pt x="625697" y="347377"/>
                    </a:cubicBezTo>
                    <a:cubicBezTo>
                      <a:pt x="626555" y="346901"/>
                      <a:pt x="627412" y="346520"/>
                      <a:pt x="628269" y="346043"/>
                    </a:cubicBezTo>
                    <a:cubicBezTo>
                      <a:pt x="629031" y="345662"/>
                      <a:pt x="629793" y="345186"/>
                      <a:pt x="630650" y="344805"/>
                    </a:cubicBezTo>
                    <a:cubicBezTo>
                      <a:pt x="631413" y="344424"/>
                      <a:pt x="632079" y="344043"/>
                      <a:pt x="632841" y="343662"/>
                    </a:cubicBezTo>
                    <a:cubicBezTo>
                      <a:pt x="632936" y="343662"/>
                      <a:pt x="632936" y="343567"/>
                      <a:pt x="633032" y="343567"/>
                    </a:cubicBezTo>
                    <a:cubicBezTo>
                      <a:pt x="632079" y="342424"/>
                      <a:pt x="631222" y="341376"/>
                      <a:pt x="630270" y="340233"/>
                    </a:cubicBezTo>
                    <a:cubicBezTo>
                      <a:pt x="625317" y="334137"/>
                      <a:pt x="621792" y="327184"/>
                      <a:pt x="612077" y="325279"/>
                    </a:cubicBezTo>
                    <a:cubicBezTo>
                      <a:pt x="611410" y="325184"/>
                      <a:pt x="610362" y="323660"/>
                      <a:pt x="610267" y="322898"/>
                    </a:cubicBezTo>
                    <a:cubicBezTo>
                      <a:pt x="609505" y="317564"/>
                      <a:pt x="605695" y="315278"/>
                      <a:pt x="602075" y="310801"/>
                    </a:cubicBezTo>
                    <a:cubicBezTo>
                      <a:pt x="598456" y="306419"/>
                      <a:pt x="593789" y="299942"/>
                      <a:pt x="588455" y="297180"/>
                    </a:cubicBezTo>
                    <a:cubicBezTo>
                      <a:pt x="581025" y="293370"/>
                      <a:pt x="579501" y="287369"/>
                      <a:pt x="572738" y="283369"/>
                    </a:cubicBezTo>
                    <a:cubicBezTo>
                      <a:pt x="572358" y="283083"/>
                      <a:pt x="571691" y="283559"/>
                      <a:pt x="571215" y="283559"/>
                    </a:cubicBezTo>
                    <a:cubicBezTo>
                      <a:pt x="565690" y="283464"/>
                      <a:pt x="563975" y="287274"/>
                      <a:pt x="560547" y="290322"/>
                    </a:cubicBezTo>
                    <a:cubicBezTo>
                      <a:pt x="560261" y="288893"/>
                      <a:pt x="559499" y="287655"/>
                      <a:pt x="559689" y="286131"/>
                    </a:cubicBezTo>
                    <a:cubicBezTo>
                      <a:pt x="559975" y="284607"/>
                      <a:pt x="561118" y="283274"/>
                      <a:pt x="561880" y="281940"/>
                    </a:cubicBezTo>
                    <a:cubicBezTo>
                      <a:pt x="565023" y="282416"/>
                      <a:pt x="568167" y="282988"/>
                      <a:pt x="571215" y="283559"/>
                    </a:cubicBezTo>
                    <a:cubicBezTo>
                      <a:pt x="568643" y="280702"/>
                      <a:pt x="566071" y="276606"/>
                      <a:pt x="562452" y="274796"/>
                    </a:cubicBezTo>
                    <a:cubicBezTo>
                      <a:pt x="553498" y="270224"/>
                      <a:pt x="546735" y="264414"/>
                      <a:pt x="539211" y="258604"/>
                    </a:cubicBezTo>
                    <a:cubicBezTo>
                      <a:pt x="535687" y="255937"/>
                      <a:pt x="532638" y="254603"/>
                      <a:pt x="527781" y="254318"/>
                    </a:cubicBezTo>
                    <a:cubicBezTo>
                      <a:pt x="518827" y="253841"/>
                      <a:pt x="513779" y="248984"/>
                      <a:pt x="509397" y="242507"/>
                    </a:cubicBezTo>
                    <a:cubicBezTo>
                      <a:pt x="506921" y="238887"/>
                      <a:pt x="503682" y="235553"/>
                      <a:pt x="500539" y="232220"/>
                    </a:cubicBezTo>
                    <a:cubicBezTo>
                      <a:pt x="497491" y="232791"/>
                      <a:pt x="492347" y="233553"/>
                      <a:pt x="489204" y="233934"/>
                    </a:cubicBezTo>
                    <a:cubicBezTo>
                      <a:pt x="489585" y="234220"/>
                      <a:pt x="490157" y="234601"/>
                      <a:pt x="490347" y="234791"/>
                    </a:cubicBezTo>
                    <a:cubicBezTo>
                      <a:pt x="491109" y="235553"/>
                      <a:pt x="490919" y="236887"/>
                      <a:pt x="490633" y="237077"/>
                    </a:cubicBezTo>
                    <a:cubicBezTo>
                      <a:pt x="490347" y="237363"/>
                      <a:pt x="488728" y="237458"/>
                      <a:pt x="488062" y="236506"/>
                    </a:cubicBezTo>
                    <a:cubicBezTo>
                      <a:pt x="487489" y="235553"/>
                      <a:pt x="486156" y="232601"/>
                      <a:pt x="485680" y="231362"/>
                    </a:cubicBezTo>
                    <a:cubicBezTo>
                      <a:pt x="486346" y="231839"/>
                      <a:pt x="487489" y="232601"/>
                      <a:pt x="488538" y="233458"/>
                    </a:cubicBezTo>
                    <a:cubicBezTo>
                      <a:pt x="488633" y="233363"/>
                      <a:pt x="488728" y="233363"/>
                      <a:pt x="488728" y="233267"/>
                    </a:cubicBezTo>
                    <a:cubicBezTo>
                      <a:pt x="488823" y="232886"/>
                      <a:pt x="488538" y="232315"/>
                      <a:pt x="488156" y="232029"/>
                    </a:cubicBezTo>
                    <a:cubicBezTo>
                      <a:pt x="484251" y="229267"/>
                      <a:pt x="480346" y="226600"/>
                      <a:pt x="476441" y="223838"/>
                    </a:cubicBezTo>
                    <a:cubicBezTo>
                      <a:pt x="477203" y="220885"/>
                      <a:pt x="480632" y="221171"/>
                      <a:pt x="479298" y="217551"/>
                    </a:cubicBezTo>
                    <a:cubicBezTo>
                      <a:pt x="466535" y="209931"/>
                      <a:pt x="454152" y="202883"/>
                      <a:pt x="441198" y="195263"/>
                    </a:cubicBezTo>
                    <a:cubicBezTo>
                      <a:pt x="438436" y="193643"/>
                      <a:pt x="434530" y="194786"/>
                      <a:pt x="431388" y="193072"/>
                    </a:cubicBezTo>
                    <a:cubicBezTo>
                      <a:pt x="427387" y="190976"/>
                      <a:pt x="424053" y="186404"/>
                      <a:pt x="419671" y="183737"/>
                    </a:cubicBezTo>
                    <a:cubicBezTo>
                      <a:pt x="407289" y="176022"/>
                      <a:pt x="393954" y="168878"/>
                      <a:pt x="382143" y="160211"/>
                    </a:cubicBezTo>
                    <a:cubicBezTo>
                      <a:pt x="379381" y="158210"/>
                      <a:pt x="376238" y="156972"/>
                      <a:pt x="372713" y="155924"/>
                    </a:cubicBezTo>
                    <a:cubicBezTo>
                      <a:pt x="369189" y="154877"/>
                      <a:pt x="364808" y="154972"/>
                      <a:pt x="361474" y="153353"/>
                    </a:cubicBezTo>
                    <a:cubicBezTo>
                      <a:pt x="358045" y="151733"/>
                      <a:pt x="356045" y="147828"/>
                      <a:pt x="353378" y="145733"/>
                    </a:cubicBezTo>
                    <a:cubicBezTo>
                      <a:pt x="348044" y="141446"/>
                      <a:pt x="345663" y="145161"/>
                      <a:pt x="340043" y="145542"/>
                    </a:cubicBezTo>
                    <a:cubicBezTo>
                      <a:pt x="337185" y="142399"/>
                      <a:pt x="333852" y="137541"/>
                      <a:pt x="330327" y="135255"/>
                    </a:cubicBezTo>
                    <a:cubicBezTo>
                      <a:pt x="324612" y="131445"/>
                      <a:pt x="318897" y="128111"/>
                      <a:pt x="313182" y="124873"/>
                    </a:cubicBezTo>
                    <a:cubicBezTo>
                      <a:pt x="314040" y="124873"/>
                      <a:pt x="314896" y="124873"/>
                      <a:pt x="315754" y="124873"/>
                    </a:cubicBezTo>
                    <a:cubicBezTo>
                      <a:pt x="313563" y="124206"/>
                      <a:pt x="311372" y="123444"/>
                      <a:pt x="309277" y="122682"/>
                    </a:cubicBezTo>
                    <a:cubicBezTo>
                      <a:pt x="307087" y="121444"/>
                      <a:pt x="304991" y="120301"/>
                      <a:pt x="302800" y="119063"/>
                    </a:cubicBezTo>
                    <a:cubicBezTo>
                      <a:pt x="300609" y="117824"/>
                      <a:pt x="297466" y="117443"/>
                      <a:pt x="295466" y="118205"/>
                    </a:cubicBezTo>
                    <a:cubicBezTo>
                      <a:pt x="294418" y="118586"/>
                      <a:pt x="293656" y="118682"/>
                      <a:pt x="292704" y="118872"/>
                    </a:cubicBezTo>
                    <a:cubicBezTo>
                      <a:pt x="291561" y="118872"/>
                      <a:pt x="290513" y="119063"/>
                      <a:pt x="289465" y="119253"/>
                    </a:cubicBezTo>
                    <a:cubicBezTo>
                      <a:pt x="285369" y="119063"/>
                      <a:pt x="282226" y="116967"/>
                      <a:pt x="278321" y="114110"/>
                    </a:cubicBezTo>
                    <a:cubicBezTo>
                      <a:pt x="278225" y="114014"/>
                      <a:pt x="278606" y="113919"/>
                      <a:pt x="278512" y="113824"/>
                    </a:cubicBezTo>
                    <a:cubicBezTo>
                      <a:pt x="278416" y="113824"/>
                      <a:pt x="278035" y="113824"/>
                      <a:pt x="277939" y="113824"/>
                    </a:cubicBezTo>
                    <a:cubicBezTo>
                      <a:pt x="277845" y="113824"/>
                      <a:pt x="278130" y="114014"/>
                      <a:pt x="278225" y="114110"/>
                    </a:cubicBezTo>
                    <a:cubicBezTo>
                      <a:pt x="276511" y="113919"/>
                      <a:pt x="274892" y="113443"/>
                      <a:pt x="273368" y="112967"/>
                    </a:cubicBezTo>
                    <a:cubicBezTo>
                      <a:pt x="268510" y="110395"/>
                      <a:pt x="262795" y="107442"/>
                      <a:pt x="256890" y="104394"/>
                    </a:cubicBezTo>
                    <a:cubicBezTo>
                      <a:pt x="256794" y="104299"/>
                      <a:pt x="256699" y="104299"/>
                      <a:pt x="256508" y="104204"/>
                    </a:cubicBezTo>
                    <a:cubicBezTo>
                      <a:pt x="256413" y="104204"/>
                      <a:pt x="256318" y="104108"/>
                      <a:pt x="256223" y="104108"/>
                    </a:cubicBezTo>
                    <a:cubicBezTo>
                      <a:pt x="256223" y="104108"/>
                      <a:pt x="256127" y="104108"/>
                      <a:pt x="256127" y="104013"/>
                    </a:cubicBezTo>
                    <a:cubicBezTo>
                      <a:pt x="256032" y="104013"/>
                      <a:pt x="255937" y="103918"/>
                      <a:pt x="255842" y="103918"/>
                    </a:cubicBezTo>
                    <a:cubicBezTo>
                      <a:pt x="255747" y="103823"/>
                      <a:pt x="255651" y="103823"/>
                      <a:pt x="255556" y="103727"/>
                    </a:cubicBezTo>
                    <a:cubicBezTo>
                      <a:pt x="255365" y="103632"/>
                      <a:pt x="255270" y="103537"/>
                      <a:pt x="255080" y="103537"/>
                    </a:cubicBezTo>
                    <a:cubicBezTo>
                      <a:pt x="254889" y="103442"/>
                      <a:pt x="254699" y="103346"/>
                      <a:pt x="254604" y="103251"/>
                    </a:cubicBezTo>
                    <a:cubicBezTo>
                      <a:pt x="254222" y="103061"/>
                      <a:pt x="253937" y="102870"/>
                      <a:pt x="253555" y="102679"/>
                    </a:cubicBezTo>
                    <a:cubicBezTo>
                      <a:pt x="253365" y="102584"/>
                      <a:pt x="253175" y="102489"/>
                      <a:pt x="252984" y="102394"/>
                    </a:cubicBezTo>
                    <a:cubicBezTo>
                      <a:pt x="252603" y="102203"/>
                      <a:pt x="252127" y="102013"/>
                      <a:pt x="251746" y="101727"/>
                    </a:cubicBezTo>
                    <a:cubicBezTo>
                      <a:pt x="251365" y="101537"/>
                      <a:pt x="251079" y="101346"/>
                      <a:pt x="250698" y="101156"/>
                    </a:cubicBezTo>
                    <a:cubicBezTo>
                      <a:pt x="250127" y="100870"/>
                      <a:pt x="249555" y="100584"/>
                      <a:pt x="248888" y="100203"/>
                    </a:cubicBezTo>
                    <a:cubicBezTo>
                      <a:pt x="248508" y="100013"/>
                      <a:pt x="248127" y="99822"/>
                      <a:pt x="247745" y="99632"/>
                    </a:cubicBezTo>
                    <a:cubicBezTo>
                      <a:pt x="247269" y="99441"/>
                      <a:pt x="246888" y="99155"/>
                      <a:pt x="246412" y="98965"/>
                    </a:cubicBezTo>
                    <a:cubicBezTo>
                      <a:pt x="245936" y="98679"/>
                      <a:pt x="245459" y="98489"/>
                      <a:pt x="244888" y="98203"/>
                    </a:cubicBezTo>
                    <a:cubicBezTo>
                      <a:pt x="244316" y="97917"/>
                      <a:pt x="243650" y="97536"/>
                      <a:pt x="243078" y="97250"/>
                    </a:cubicBezTo>
                    <a:cubicBezTo>
                      <a:pt x="242793" y="97060"/>
                      <a:pt x="242507" y="96965"/>
                      <a:pt x="242221" y="96774"/>
                    </a:cubicBezTo>
                    <a:cubicBezTo>
                      <a:pt x="241459" y="96393"/>
                      <a:pt x="240792" y="96012"/>
                      <a:pt x="240125" y="95631"/>
                    </a:cubicBezTo>
                    <a:cubicBezTo>
                      <a:pt x="239839" y="95536"/>
                      <a:pt x="239649" y="95345"/>
                      <a:pt x="239363" y="95250"/>
                    </a:cubicBezTo>
                    <a:cubicBezTo>
                      <a:pt x="238696" y="94869"/>
                      <a:pt x="237935" y="94583"/>
                      <a:pt x="237268" y="94202"/>
                    </a:cubicBezTo>
                    <a:cubicBezTo>
                      <a:pt x="236982" y="94012"/>
                      <a:pt x="236697" y="93917"/>
                      <a:pt x="236315" y="93726"/>
                    </a:cubicBezTo>
                    <a:cubicBezTo>
                      <a:pt x="235363" y="93250"/>
                      <a:pt x="234505" y="92774"/>
                      <a:pt x="233553" y="92297"/>
                    </a:cubicBezTo>
                    <a:cubicBezTo>
                      <a:pt x="233077" y="92012"/>
                      <a:pt x="232601" y="91821"/>
                      <a:pt x="232124" y="91535"/>
                    </a:cubicBezTo>
                    <a:cubicBezTo>
                      <a:pt x="231172" y="91059"/>
                      <a:pt x="230220" y="90583"/>
                      <a:pt x="229362" y="90107"/>
                    </a:cubicBezTo>
                    <a:cubicBezTo>
                      <a:pt x="228981" y="89916"/>
                      <a:pt x="228600" y="89726"/>
                      <a:pt x="228315" y="89535"/>
                    </a:cubicBezTo>
                    <a:cubicBezTo>
                      <a:pt x="227552" y="89154"/>
                      <a:pt x="226790" y="88678"/>
                      <a:pt x="226029" y="88297"/>
                    </a:cubicBezTo>
                    <a:cubicBezTo>
                      <a:pt x="225552" y="88011"/>
                      <a:pt x="225076" y="87821"/>
                      <a:pt x="224600" y="87535"/>
                    </a:cubicBezTo>
                    <a:cubicBezTo>
                      <a:pt x="224409" y="87440"/>
                      <a:pt x="224124" y="87249"/>
                      <a:pt x="223933" y="87154"/>
                    </a:cubicBezTo>
                    <a:cubicBezTo>
                      <a:pt x="223076" y="86678"/>
                      <a:pt x="222218" y="86201"/>
                      <a:pt x="221361" y="85725"/>
                    </a:cubicBezTo>
                    <a:cubicBezTo>
                      <a:pt x="220789" y="85439"/>
                      <a:pt x="220313" y="85154"/>
                      <a:pt x="219837" y="84868"/>
                    </a:cubicBezTo>
                    <a:cubicBezTo>
                      <a:pt x="219266" y="84487"/>
                      <a:pt x="218599" y="84201"/>
                      <a:pt x="218123" y="83915"/>
                    </a:cubicBezTo>
                    <a:cubicBezTo>
                      <a:pt x="217361" y="83439"/>
                      <a:pt x="216694" y="83058"/>
                      <a:pt x="216027" y="82677"/>
                    </a:cubicBezTo>
                    <a:cubicBezTo>
                      <a:pt x="215551" y="82391"/>
                      <a:pt x="215075" y="82106"/>
                      <a:pt x="214694" y="81820"/>
                    </a:cubicBezTo>
                    <a:cubicBezTo>
                      <a:pt x="214313" y="81534"/>
                      <a:pt x="214027" y="81344"/>
                      <a:pt x="213646" y="81153"/>
                    </a:cubicBezTo>
                    <a:cubicBezTo>
                      <a:pt x="213360" y="80963"/>
                      <a:pt x="213170" y="80867"/>
                      <a:pt x="212979" y="80677"/>
                    </a:cubicBezTo>
                    <a:cubicBezTo>
                      <a:pt x="212789" y="80582"/>
                      <a:pt x="212693" y="80486"/>
                      <a:pt x="212598" y="80391"/>
                    </a:cubicBezTo>
                    <a:cubicBezTo>
                      <a:pt x="212503" y="80296"/>
                      <a:pt x="212408" y="80201"/>
                      <a:pt x="212313" y="80105"/>
                    </a:cubicBezTo>
                    <a:cubicBezTo>
                      <a:pt x="212217" y="80010"/>
                      <a:pt x="212122" y="79915"/>
                      <a:pt x="212027" y="79820"/>
                    </a:cubicBezTo>
                    <a:cubicBezTo>
                      <a:pt x="211931" y="79724"/>
                      <a:pt x="211931" y="79629"/>
                      <a:pt x="211931" y="79534"/>
                    </a:cubicBezTo>
                    <a:cubicBezTo>
                      <a:pt x="211931" y="79534"/>
                      <a:pt x="211931" y="79534"/>
                      <a:pt x="211931" y="79534"/>
                    </a:cubicBezTo>
                    <a:cubicBezTo>
                      <a:pt x="211836" y="79534"/>
                      <a:pt x="211741" y="79439"/>
                      <a:pt x="211646" y="79439"/>
                    </a:cubicBezTo>
                    <a:cubicBezTo>
                      <a:pt x="198406" y="76200"/>
                      <a:pt x="186786" y="71723"/>
                      <a:pt x="175165" y="65151"/>
                    </a:cubicBezTo>
                    <a:cubicBezTo>
                      <a:pt x="173927" y="64389"/>
                      <a:pt x="172117" y="64484"/>
                      <a:pt x="170783" y="64008"/>
                    </a:cubicBezTo>
                    <a:cubicBezTo>
                      <a:pt x="166211" y="62294"/>
                      <a:pt x="161163" y="60198"/>
                      <a:pt x="156782" y="58388"/>
                    </a:cubicBezTo>
                    <a:cubicBezTo>
                      <a:pt x="152400" y="56483"/>
                      <a:pt x="148495" y="54293"/>
                      <a:pt x="144304" y="52578"/>
                    </a:cubicBezTo>
                    <a:cubicBezTo>
                      <a:pt x="128207" y="46387"/>
                      <a:pt x="112490" y="41624"/>
                      <a:pt x="95536" y="37814"/>
                    </a:cubicBezTo>
                    <a:cubicBezTo>
                      <a:pt x="88773" y="36290"/>
                      <a:pt x="82011" y="33052"/>
                      <a:pt x="75724" y="29718"/>
                    </a:cubicBezTo>
                    <a:cubicBezTo>
                      <a:pt x="65818" y="24575"/>
                      <a:pt x="56102" y="18669"/>
                      <a:pt x="46387" y="13049"/>
                    </a:cubicBezTo>
                    <a:cubicBezTo>
                      <a:pt x="42863" y="14669"/>
                      <a:pt x="39243" y="16383"/>
                      <a:pt x="35719" y="18002"/>
                    </a:cubicBezTo>
                    <a:cubicBezTo>
                      <a:pt x="31814" y="11621"/>
                      <a:pt x="28480" y="6763"/>
                      <a:pt x="20860" y="3715"/>
                    </a:cubicBezTo>
                    <a:cubicBezTo>
                      <a:pt x="17717" y="2477"/>
                      <a:pt x="14764" y="1238"/>
                      <a:pt x="11716" y="0"/>
                    </a:cubicBezTo>
                    <a:cubicBezTo>
                      <a:pt x="11716" y="0"/>
                      <a:pt x="11716" y="0"/>
                      <a:pt x="11716" y="0"/>
                    </a:cubicBezTo>
                    <a:cubicBezTo>
                      <a:pt x="11621" y="95"/>
                      <a:pt x="11621" y="191"/>
                      <a:pt x="11525" y="381"/>
                    </a:cubicBezTo>
                    <a:cubicBezTo>
                      <a:pt x="11430" y="476"/>
                      <a:pt x="11430" y="667"/>
                      <a:pt x="11335" y="762"/>
                    </a:cubicBezTo>
                    <a:cubicBezTo>
                      <a:pt x="11239" y="953"/>
                      <a:pt x="11145" y="1143"/>
                      <a:pt x="11145" y="1238"/>
                    </a:cubicBezTo>
                    <a:cubicBezTo>
                      <a:pt x="11049" y="1429"/>
                      <a:pt x="10954" y="1524"/>
                      <a:pt x="10954" y="1715"/>
                    </a:cubicBezTo>
                    <a:cubicBezTo>
                      <a:pt x="10763" y="2096"/>
                      <a:pt x="10573" y="2572"/>
                      <a:pt x="10383" y="2953"/>
                    </a:cubicBezTo>
                    <a:cubicBezTo>
                      <a:pt x="10002" y="3905"/>
                      <a:pt x="9620" y="4858"/>
                      <a:pt x="9144" y="5810"/>
                    </a:cubicBezTo>
                    <a:cubicBezTo>
                      <a:pt x="9049" y="6001"/>
                      <a:pt x="8954" y="6191"/>
                      <a:pt x="8858" y="6382"/>
                    </a:cubicBezTo>
                    <a:cubicBezTo>
                      <a:pt x="8763" y="6668"/>
                      <a:pt x="8668" y="6858"/>
                      <a:pt x="8573" y="7144"/>
                    </a:cubicBezTo>
                    <a:cubicBezTo>
                      <a:pt x="8477" y="7334"/>
                      <a:pt x="8382" y="7525"/>
                      <a:pt x="8287" y="7811"/>
                    </a:cubicBezTo>
                    <a:cubicBezTo>
                      <a:pt x="8192" y="8001"/>
                      <a:pt x="8192" y="8192"/>
                      <a:pt x="8097" y="8382"/>
                    </a:cubicBezTo>
                    <a:cubicBezTo>
                      <a:pt x="8192" y="8382"/>
                      <a:pt x="8287" y="8477"/>
                      <a:pt x="8287" y="8477"/>
                    </a:cubicBezTo>
                    <a:cubicBezTo>
                      <a:pt x="9049" y="8954"/>
                      <a:pt x="9525" y="10763"/>
                      <a:pt x="9811" y="11621"/>
                    </a:cubicBezTo>
                    <a:cubicBezTo>
                      <a:pt x="8858" y="11430"/>
                      <a:pt x="8001" y="11240"/>
                      <a:pt x="7144" y="10954"/>
                    </a:cubicBezTo>
                    <a:cubicBezTo>
                      <a:pt x="7144" y="11049"/>
                      <a:pt x="7144" y="11049"/>
                      <a:pt x="7049" y="11144"/>
                    </a:cubicBezTo>
                    <a:cubicBezTo>
                      <a:pt x="6954" y="11430"/>
                      <a:pt x="6858" y="11716"/>
                      <a:pt x="6763" y="12002"/>
                    </a:cubicBezTo>
                    <a:cubicBezTo>
                      <a:pt x="6668" y="12287"/>
                      <a:pt x="6572" y="12573"/>
                      <a:pt x="6477" y="12954"/>
                    </a:cubicBezTo>
                    <a:cubicBezTo>
                      <a:pt x="6382" y="13240"/>
                      <a:pt x="6287" y="13430"/>
                      <a:pt x="6191" y="13716"/>
                    </a:cubicBezTo>
                    <a:cubicBezTo>
                      <a:pt x="6096" y="14002"/>
                      <a:pt x="6001" y="14288"/>
                      <a:pt x="5905" y="14573"/>
                    </a:cubicBezTo>
                    <a:cubicBezTo>
                      <a:pt x="5811" y="14764"/>
                      <a:pt x="5811" y="14954"/>
                      <a:pt x="5715" y="15145"/>
                    </a:cubicBezTo>
                    <a:cubicBezTo>
                      <a:pt x="5620" y="15335"/>
                      <a:pt x="5620" y="15526"/>
                      <a:pt x="5525" y="15621"/>
                    </a:cubicBezTo>
                    <a:cubicBezTo>
                      <a:pt x="8097" y="15907"/>
                      <a:pt x="9049" y="17717"/>
                      <a:pt x="9716" y="22289"/>
                    </a:cubicBezTo>
                    <a:cubicBezTo>
                      <a:pt x="9716" y="22289"/>
                      <a:pt x="9716" y="22289"/>
                      <a:pt x="9716" y="22289"/>
                    </a:cubicBezTo>
                    <a:cubicBezTo>
                      <a:pt x="8192" y="21812"/>
                      <a:pt x="6287" y="20669"/>
                      <a:pt x="4382" y="19526"/>
                    </a:cubicBezTo>
                    <a:cubicBezTo>
                      <a:pt x="4382" y="19622"/>
                      <a:pt x="4286" y="19717"/>
                      <a:pt x="4286" y="19812"/>
                    </a:cubicBezTo>
                    <a:cubicBezTo>
                      <a:pt x="4286" y="20003"/>
                      <a:pt x="4191" y="20098"/>
                      <a:pt x="4191" y="20288"/>
                    </a:cubicBezTo>
                    <a:cubicBezTo>
                      <a:pt x="4096" y="20574"/>
                      <a:pt x="4001" y="20860"/>
                      <a:pt x="3906" y="21146"/>
                    </a:cubicBezTo>
                    <a:cubicBezTo>
                      <a:pt x="3810" y="21527"/>
                      <a:pt x="3715" y="21812"/>
                      <a:pt x="3620" y="22193"/>
                    </a:cubicBezTo>
                    <a:cubicBezTo>
                      <a:pt x="3524" y="22479"/>
                      <a:pt x="3524" y="22765"/>
                      <a:pt x="3429" y="22955"/>
                    </a:cubicBezTo>
                    <a:cubicBezTo>
                      <a:pt x="3334" y="23146"/>
                      <a:pt x="3334" y="23432"/>
                      <a:pt x="3239" y="23622"/>
                    </a:cubicBezTo>
                    <a:cubicBezTo>
                      <a:pt x="3143" y="24003"/>
                      <a:pt x="3048" y="24384"/>
                      <a:pt x="2953" y="24765"/>
                    </a:cubicBezTo>
                    <a:cubicBezTo>
                      <a:pt x="2858" y="25051"/>
                      <a:pt x="2858" y="25241"/>
                      <a:pt x="2763" y="25527"/>
                    </a:cubicBezTo>
                    <a:cubicBezTo>
                      <a:pt x="2763" y="25622"/>
                      <a:pt x="2667" y="25718"/>
                      <a:pt x="2667" y="25813"/>
                    </a:cubicBezTo>
                    <a:cubicBezTo>
                      <a:pt x="4572" y="26479"/>
                      <a:pt x="6477" y="27146"/>
                      <a:pt x="8477" y="27813"/>
                    </a:cubicBezTo>
                    <a:cubicBezTo>
                      <a:pt x="11145" y="28766"/>
                      <a:pt x="14002" y="30194"/>
                      <a:pt x="15050" y="33147"/>
                    </a:cubicBezTo>
                    <a:cubicBezTo>
                      <a:pt x="10287" y="32576"/>
                      <a:pt x="5905" y="31528"/>
                      <a:pt x="1620" y="30290"/>
                    </a:cubicBezTo>
                    <a:cubicBezTo>
                      <a:pt x="1620" y="30385"/>
                      <a:pt x="1524" y="30575"/>
                      <a:pt x="1524" y="30671"/>
                    </a:cubicBezTo>
                    <a:cubicBezTo>
                      <a:pt x="1429" y="30956"/>
                      <a:pt x="1429" y="31337"/>
                      <a:pt x="1334" y="31623"/>
                    </a:cubicBezTo>
                    <a:cubicBezTo>
                      <a:pt x="1238" y="31909"/>
                      <a:pt x="1238" y="32195"/>
                      <a:pt x="1143" y="32480"/>
                    </a:cubicBezTo>
                    <a:cubicBezTo>
                      <a:pt x="1048" y="32861"/>
                      <a:pt x="953" y="33242"/>
                      <a:pt x="858" y="33623"/>
                    </a:cubicBezTo>
                    <a:cubicBezTo>
                      <a:pt x="762" y="34004"/>
                      <a:pt x="667" y="34290"/>
                      <a:pt x="667" y="34671"/>
                    </a:cubicBezTo>
                    <a:cubicBezTo>
                      <a:pt x="571" y="35052"/>
                      <a:pt x="477" y="35433"/>
                      <a:pt x="477" y="35719"/>
                    </a:cubicBezTo>
                    <a:cubicBezTo>
                      <a:pt x="381" y="36195"/>
                      <a:pt x="286" y="36671"/>
                      <a:pt x="191" y="37148"/>
                    </a:cubicBezTo>
                    <a:cubicBezTo>
                      <a:pt x="191" y="37433"/>
                      <a:pt x="95" y="37624"/>
                      <a:pt x="0" y="37910"/>
                    </a:cubicBezTo>
                    <a:cubicBezTo>
                      <a:pt x="0" y="37910"/>
                      <a:pt x="0" y="37910"/>
                      <a:pt x="0" y="38005"/>
                    </a:cubicBezTo>
                    <a:cubicBezTo>
                      <a:pt x="953" y="38386"/>
                      <a:pt x="1905" y="38672"/>
                      <a:pt x="2763" y="39053"/>
                    </a:cubicBezTo>
                    <a:cubicBezTo>
                      <a:pt x="14288" y="43720"/>
                      <a:pt x="24765" y="48482"/>
                      <a:pt x="36005" y="52578"/>
                    </a:cubicBezTo>
                    <a:close/>
                    <a:moveTo>
                      <a:pt x="595789" y="355759"/>
                    </a:moveTo>
                    <a:cubicBezTo>
                      <a:pt x="596455" y="355854"/>
                      <a:pt x="598932" y="357188"/>
                      <a:pt x="599123" y="357664"/>
                    </a:cubicBezTo>
                    <a:cubicBezTo>
                      <a:pt x="599313" y="358140"/>
                      <a:pt x="598075" y="360331"/>
                      <a:pt x="597694" y="360331"/>
                    </a:cubicBezTo>
                    <a:cubicBezTo>
                      <a:pt x="597027" y="360236"/>
                      <a:pt x="594932" y="358140"/>
                      <a:pt x="594551" y="357569"/>
                    </a:cubicBezTo>
                    <a:cubicBezTo>
                      <a:pt x="594074" y="357092"/>
                      <a:pt x="595122" y="355664"/>
                      <a:pt x="595789" y="355759"/>
                    </a:cubicBezTo>
                    <a:close/>
                    <a:moveTo>
                      <a:pt x="586930" y="324422"/>
                    </a:moveTo>
                    <a:cubicBezTo>
                      <a:pt x="587979" y="324612"/>
                      <a:pt x="591217" y="326231"/>
                      <a:pt x="591503" y="326993"/>
                    </a:cubicBezTo>
                    <a:cubicBezTo>
                      <a:pt x="591788" y="327755"/>
                      <a:pt x="591408" y="329089"/>
                      <a:pt x="589788" y="329851"/>
                    </a:cubicBezTo>
                    <a:cubicBezTo>
                      <a:pt x="588169" y="330613"/>
                      <a:pt x="584835" y="327470"/>
                      <a:pt x="585216" y="326231"/>
                    </a:cubicBezTo>
                    <a:cubicBezTo>
                      <a:pt x="585502" y="324898"/>
                      <a:pt x="585978" y="324231"/>
                      <a:pt x="586930" y="324422"/>
                    </a:cubicBezTo>
                    <a:close/>
                    <a:moveTo>
                      <a:pt x="578834" y="312611"/>
                    </a:moveTo>
                    <a:cubicBezTo>
                      <a:pt x="580549" y="312801"/>
                      <a:pt x="582454" y="315087"/>
                      <a:pt x="583978" y="315944"/>
                    </a:cubicBezTo>
                    <a:cubicBezTo>
                      <a:pt x="582263" y="316802"/>
                      <a:pt x="581311" y="317945"/>
                      <a:pt x="579120" y="318135"/>
                    </a:cubicBezTo>
                    <a:cubicBezTo>
                      <a:pt x="576929" y="318326"/>
                      <a:pt x="575215" y="316325"/>
                      <a:pt x="575786" y="314897"/>
                    </a:cubicBezTo>
                    <a:cubicBezTo>
                      <a:pt x="576453" y="313468"/>
                      <a:pt x="577120" y="312515"/>
                      <a:pt x="578834" y="312611"/>
                    </a:cubicBezTo>
                    <a:close/>
                    <a:moveTo>
                      <a:pt x="574167" y="292418"/>
                    </a:moveTo>
                    <a:cubicBezTo>
                      <a:pt x="574739" y="292418"/>
                      <a:pt x="576834" y="294894"/>
                      <a:pt x="577025" y="295561"/>
                    </a:cubicBezTo>
                    <a:cubicBezTo>
                      <a:pt x="577120" y="296132"/>
                      <a:pt x="574834" y="298133"/>
                      <a:pt x="573977" y="298037"/>
                    </a:cubicBezTo>
                    <a:cubicBezTo>
                      <a:pt x="573120" y="297942"/>
                      <a:pt x="570643" y="296323"/>
                      <a:pt x="570833" y="295656"/>
                    </a:cubicBezTo>
                    <a:cubicBezTo>
                      <a:pt x="570929" y="294894"/>
                      <a:pt x="573596" y="292418"/>
                      <a:pt x="574167" y="292418"/>
                    </a:cubicBezTo>
                    <a:close/>
                    <a:moveTo>
                      <a:pt x="521304" y="274034"/>
                    </a:moveTo>
                    <a:cubicBezTo>
                      <a:pt x="518160" y="271463"/>
                      <a:pt x="515017" y="268891"/>
                      <a:pt x="511874" y="266319"/>
                    </a:cubicBezTo>
                    <a:cubicBezTo>
                      <a:pt x="520541" y="264224"/>
                      <a:pt x="521494" y="266891"/>
                      <a:pt x="521304" y="274034"/>
                    </a:cubicBezTo>
                    <a:close/>
                    <a:moveTo>
                      <a:pt x="472726" y="236220"/>
                    </a:moveTo>
                    <a:cubicBezTo>
                      <a:pt x="477774" y="239268"/>
                      <a:pt x="483204" y="242697"/>
                      <a:pt x="488633" y="244507"/>
                    </a:cubicBezTo>
                    <a:cubicBezTo>
                      <a:pt x="494062" y="246317"/>
                      <a:pt x="497396" y="248793"/>
                      <a:pt x="502063" y="251365"/>
                    </a:cubicBezTo>
                    <a:cubicBezTo>
                      <a:pt x="502063" y="253746"/>
                      <a:pt x="502349" y="258128"/>
                      <a:pt x="497872" y="256699"/>
                    </a:cubicBezTo>
                    <a:cubicBezTo>
                      <a:pt x="493395" y="255270"/>
                      <a:pt x="487680" y="254413"/>
                      <a:pt x="483489" y="251651"/>
                    </a:cubicBezTo>
                    <a:cubicBezTo>
                      <a:pt x="478346" y="248317"/>
                      <a:pt x="474345" y="241935"/>
                      <a:pt x="469583" y="237935"/>
                    </a:cubicBezTo>
                    <a:cubicBezTo>
                      <a:pt x="469868" y="237363"/>
                      <a:pt x="472250" y="235934"/>
                      <a:pt x="472726" y="236220"/>
                    </a:cubicBezTo>
                    <a:close/>
                    <a:moveTo>
                      <a:pt x="483204" y="252413"/>
                    </a:moveTo>
                    <a:cubicBezTo>
                      <a:pt x="483775" y="255651"/>
                      <a:pt x="484251" y="258985"/>
                      <a:pt x="484823" y="262223"/>
                    </a:cubicBezTo>
                    <a:cubicBezTo>
                      <a:pt x="476060" y="258604"/>
                      <a:pt x="470249" y="255461"/>
                      <a:pt x="467106" y="247364"/>
                    </a:cubicBezTo>
                    <a:cubicBezTo>
                      <a:pt x="473297" y="247650"/>
                      <a:pt x="476917" y="253460"/>
                      <a:pt x="483204" y="252413"/>
                    </a:cubicBezTo>
                    <a:close/>
                    <a:moveTo>
                      <a:pt x="461106" y="216979"/>
                    </a:moveTo>
                    <a:cubicBezTo>
                      <a:pt x="462153" y="217646"/>
                      <a:pt x="465011" y="219837"/>
                      <a:pt x="465963" y="220885"/>
                    </a:cubicBezTo>
                    <a:cubicBezTo>
                      <a:pt x="466154" y="221075"/>
                      <a:pt x="465773" y="222123"/>
                      <a:pt x="465011" y="221933"/>
                    </a:cubicBezTo>
                    <a:cubicBezTo>
                      <a:pt x="464249" y="221647"/>
                      <a:pt x="460439" y="219932"/>
                      <a:pt x="459677" y="219456"/>
                    </a:cubicBezTo>
                    <a:cubicBezTo>
                      <a:pt x="458914" y="218980"/>
                      <a:pt x="458534" y="218408"/>
                      <a:pt x="458629" y="218027"/>
                    </a:cubicBezTo>
                    <a:cubicBezTo>
                      <a:pt x="458820" y="217646"/>
                      <a:pt x="460058" y="216313"/>
                      <a:pt x="461106" y="216979"/>
                    </a:cubicBezTo>
                    <a:close/>
                    <a:moveTo>
                      <a:pt x="456152" y="229648"/>
                    </a:moveTo>
                    <a:cubicBezTo>
                      <a:pt x="453200" y="229362"/>
                      <a:pt x="450818" y="229743"/>
                      <a:pt x="447961" y="228886"/>
                    </a:cubicBezTo>
                    <a:cubicBezTo>
                      <a:pt x="438817" y="226124"/>
                      <a:pt x="435388" y="220123"/>
                      <a:pt x="432911" y="212217"/>
                    </a:cubicBezTo>
                    <a:cubicBezTo>
                      <a:pt x="437483" y="214789"/>
                      <a:pt x="444246" y="215741"/>
                      <a:pt x="448342" y="218694"/>
                    </a:cubicBezTo>
                    <a:cubicBezTo>
                      <a:pt x="451961" y="221552"/>
                      <a:pt x="452914" y="226504"/>
                      <a:pt x="456152" y="229648"/>
                    </a:cubicBezTo>
                    <a:close/>
                    <a:moveTo>
                      <a:pt x="446247" y="207836"/>
                    </a:moveTo>
                    <a:cubicBezTo>
                      <a:pt x="442532" y="207074"/>
                      <a:pt x="440531" y="206788"/>
                      <a:pt x="439198" y="203549"/>
                    </a:cubicBezTo>
                    <a:cubicBezTo>
                      <a:pt x="441579" y="204978"/>
                      <a:pt x="443961" y="206407"/>
                      <a:pt x="446247" y="207836"/>
                    </a:cubicBezTo>
                    <a:close/>
                    <a:moveTo>
                      <a:pt x="424529" y="192500"/>
                    </a:moveTo>
                    <a:cubicBezTo>
                      <a:pt x="429102" y="195929"/>
                      <a:pt x="433769" y="199454"/>
                      <a:pt x="438341" y="202978"/>
                    </a:cubicBezTo>
                    <a:cubicBezTo>
                      <a:pt x="433197" y="203740"/>
                      <a:pt x="429863" y="201168"/>
                      <a:pt x="425958" y="198311"/>
                    </a:cubicBezTo>
                    <a:cubicBezTo>
                      <a:pt x="424911" y="197549"/>
                      <a:pt x="424911" y="193739"/>
                      <a:pt x="424815" y="192977"/>
                    </a:cubicBezTo>
                    <a:cubicBezTo>
                      <a:pt x="424720" y="192215"/>
                      <a:pt x="424434" y="192786"/>
                      <a:pt x="424434" y="192596"/>
                    </a:cubicBezTo>
                    <a:cubicBezTo>
                      <a:pt x="424434" y="192405"/>
                      <a:pt x="424434" y="192405"/>
                      <a:pt x="424529" y="192500"/>
                    </a:cubicBezTo>
                    <a:close/>
                    <a:moveTo>
                      <a:pt x="405575" y="200120"/>
                    </a:moveTo>
                    <a:cubicBezTo>
                      <a:pt x="407004" y="198501"/>
                      <a:pt x="409575" y="197549"/>
                      <a:pt x="412242" y="197929"/>
                    </a:cubicBezTo>
                    <a:cubicBezTo>
                      <a:pt x="418243" y="198977"/>
                      <a:pt x="423101" y="202502"/>
                      <a:pt x="427673" y="205931"/>
                    </a:cubicBezTo>
                    <a:cubicBezTo>
                      <a:pt x="420910" y="210884"/>
                      <a:pt x="414909" y="206693"/>
                      <a:pt x="407004" y="206883"/>
                    </a:cubicBezTo>
                    <a:cubicBezTo>
                      <a:pt x="406813" y="205264"/>
                      <a:pt x="404146" y="201740"/>
                      <a:pt x="405575" y="200120"/>
                    </a:cubicBezTo>
                    <a:close/>
                    <a:moveTo>
                      <a:pt x="397574" y="201549"/>
                    </a:moveTo>
                    <a:cubicBezTo>
                      <a:pt x="398050" y="201644"/>
                      <a:pt x="399383" y="202597"/>
                      <a:pt x="399574" y="202978"/>
                    </a:cubicBezTo>
                    <a:cubicBezTo>
                      <a:pt x="399669" y="203264"/>
                      <a:pt x="399098" y="203835"/>
                      <a:pt x="398717" y="203835"/>
                    </a:cubicBezTo>
                    <a:cubicBezTo>
                      <a:pt x="398336" y="203740"/>
                      <a:pt x="396526" y="203168"/>
                      <a:pt x="396430" y="202883"/>
                    </a:cubicBezTo>
                    <a:cubicBezTo>
                      <a:pt x="396240" y="202502"/>
                      <a:pt x="397097" y="201454"/>
                      <a:pt x="397574" y="201549"/>
                    </a:cubicBezTo>
                    <a:close/>
                    <a:moveTo>
                      <a:pt x="387763" y="183547"/>
                    </a:moveTo>
                    <a:cubicBezTo>
                      <a:pt x="369475" y="181832"/>
                      <a:pt x="353378" y="172784"/>
                      <a:pt x="340519" y="161639"/>
                    </a:cubicBezTo>
                    <a:cubicBezTo>
                      <a:pt x="359569" y="163449"/>
                      <a:pt x="373666" y="172403"/>
                      <a:pt x="387763" y="183547"/>
                    </a:cubicBezTo>
                    <a:close/>
                    <a:moveTo>
                      <a:pt x="326517" y="164402"/>
                    </a:moveTo>
                    <a:cubicBezTo>
                      <a:pt x="320897" y="164687"/>
                      <a:pt x="315373" y="165068"/>
                      <a:pt x="309753" y="165354"/>
                    </a:cubicBezTo>
                    <a:cubicBezTo>
                      <a:pt x="316421" y="158496"/>
                      <a:pt x="318421" y="158782"/>
                      <a:pt x="326517" y="164402"/>
                    </a:cubicBezTo>
                    <a:close/>
                    <a:moveTo>
                      <a:pt x="282988" y="124968"/>
                    </a:moveTo>
                    <a:cubicBezTo>
                      <a:pt x="286417" y="124968"/>
                      <a:pt x="289941" y="124968"/>
                      <a:pt x="293370" y="124968"/>
                    </a:cubicBezTo>
                    <a:cubicBezTo>
                      <a:pt x="294418" y="125635"/>
                      <a:pt x="295466" y="126492"/>
                      <a:pt x="296609" y="127254"/>
                    </a:cubicBezTo>
                    <a:cubicBezTo>
                      <a:pt x="294227" y="128016"/>
                      <a:pt x="291751" y="128873"/>
                      <a:pt x="289370" y="129635"/>
                    </a:cubicBezTo>
                    <a:cubicBezTo>
                      <a:pt x="292608" y="133064"/>
                      <a:pt x="295846" y="136493"/>
                      <a:pt x="298990" y="139827"/>
                    </a:cubicBezTo>
                    <a:cubicBezTo>
                      <a:pt x="296799" y="143447"/>
                      <a:pt x="292704" y="142113"/>
                      <a:pt x="291370" y="139732"/>
                    </a:cubicBezTo>
                    <a:cubicBezTo>
                      <a:pt x="288608" y="134684"/>
                      <a:pt x="286036" y="134493"/>
                      <a:pt x="281083" y="132493"/>
                    </a:cubicBezTo>
                    <a:cubicBezTo>
                      <a:pt x="281654" y="130112"/>
                      <a:pt x="282321" y="127540"/>
                      <a:pt x="282988" y="124968"/>
                    </a:cubicBezTo>
                    <a:close/>
                    <a:moveTo>
                      <a:pt x="259556" y="111728"/>
                    </a:moveTo>
                    <a:cubicBezTo>
                      <a:pt x="260223" y="111919"/>
                      <a:pt x="260795" y="112204"/>
                      <a:pt x="261461" y="112395"/>
                    </a:cubicBezTo>
                    <a:cubicBezTo>
                      <a:pt x="261461" y="112395"/>
                      <a:pt x="261461" y="112395"/>
                      <a:pt x="261461" y="112395"/>
                    </a:cubicBezTo>
                    <a:cubicBezTo>
                      <a:pt x="261461" y="112681"/>
                      <a:pt x="260128" y="113919"/>
                      <a:pt x="259556" y="113729"/>
                    </a:cubicBezTo>
                    <a:cubicBezTo>
                      <a:pt x="259080" y="113538"/>
                      <a:pt x="257842" y="112395"/>
                      <a:pt x="257937" y="112014"/>
                    </a:cubicBezTo>
                    <a:cubicBezTo>
                      <a:pt x="258033" y="111824"/>
                      <a:pt x="258889" y="111728"/>
                      <a:pt x="259556" y="111728"/>
                    </a:cubicBezTo>
                    <a:close/>
                    <a:moveTo>
                      <a:pt x="228600" y="99822"/>
                    </a:moveTo>
                    <a:cubicBezTo>
                      <a:pt x="236506" y="102775"/>
                      <a:pt x="245745" y="106394"/>
                      <a:pt x="254508" y="109728"/>
                    </a:cubicBezTo>
                    <a:cubicBezTo>
                      <a:pt x="254889" y="110681"/>
                      <a:pt x="255175" y="111633"/>
                      <a:pt x="255556" y="112586"/>
                    </a:cubicBezTo>
                    <a:cubicBezTo>
                      <a:pt x="245174" y="111347"/>
                      <a:pt x="237268" y="106394"/>
                      <a:pt x="228219" y="101918"/>
                    </a:cubicBezTo>
                    <a:cubicBezTo>
                      <a:pt x="228410" y="101251"/>
                      <a:pt x="228505" y="100489"/>
                      <a:pt x="228600" y="99822"/>
                    </a:cubicBezTo>
                    <a:close/>
                    <a:moveTo>
                      <a:pt x="219456" y="96393"/>
                    </a:moveTo>
                    <a:cubicBezTo>
                      <a:pt x="219742" y="97155"/>
                      <a:pt x="219933" y="98012"/>
                      <a:pt x="219552" y="98203"/>
                    </a:cubicBezTo>
                    <a:cubicBezTo>
                      <a:pt x="218980" y="98584"/>
                      <a:pt x="216980" y="98298"/>
                      <a:pt x="215932" y="97631"/>
                    </a:cubicBezTo>
                    <a:cubicBezTo>
                      <a:pt x="214884" y="96965"/>
                      <a:pt x="213741" y="94679"/>
                      <a:pt x="212598" y="93917"/>
                    </a:cubicBezTo>
                    <a:cubicBezTo>
                      <a:pt x="214503" y="94583"/>
                      <a:pt x="216789" y="95441"/>
                      <a:pt x="219456" y="96393"/>
                    </a:cubicBezTo>
                    <a:close/>
                    <a:moveTo>
                      <a:pt x="210312" y="93154"/>
                    </a:moveTo>
                    <a:cubicBezTo>
                      <a:pt x="209645" y="93059"/>
                      <a:pt x="208979" y="92964"/>
                      <a:pt x="208502" y="92678"/>
                    </a:cubicBezTo>
                    <a:cubicBezTo>
                      <a:pt x="208598" y="92678"/>
                      <a:pt x="209265" y="92869"/>
                      <a:pt x="210312" y="93154"/>
                    </a:cubicBezTo>
                    <a:close/>
                    <a:moveTo>
                      <a:pt x="229458" y="106394"/>
                    </a:moveTo>
                    <a:cubicBezTo>
                      <a:pt x="222028" y="109157"/>
                      <a:pt x="216122" y="106966"/>
                      <a:pt x="209455" y="104108"/>
                    </a:cubicBezTo>
                    <a:cubicBezTo>
                      <a:pt x="202788" y="101251"/>
                      <a:pt x="197358" y="98298"/>
                      <a:pt x="191167" y="95155"/>
                    </a:cubicBezTo>
                    <a:cubicBezTo>
                      <a:pt x="193643" y="92107"/>
                      <a:pt x="197549" y="92869"/>
                      <a:pt x="200216" y="93917"/>
                    </a:cubicBezTo>
                    <a:cubicBezTo>
                      <a:pt x="210693" y="98108"/>
                      <a:pt x="219552" y="102108"/>
                      <a:pt x="229458" y="106394"/>
                    </a:cubicBezTo>
                    <a:close/>
                    <a:moveTo>
                      <a:pt x="199835" y="86297"/>
                    </a:moveTo>
                    <a:cubicBezTo>
                      <a:pt x="195072" y="88297"/>
                      <a:pt x="191929" y="87058"/>
                      <a:pt x="188309" y="83629"/>
                    </a:cubicBezTo>
                    <a:cubicBezTo>
                      <a:pt x="193263" y="81439"/>
                      <a:pt x="196215" y="82868"/>
                      <a:pt x="199835" y="86297"/>
                    </a:cubicBezTo>
                    <a:close/>
                    <a:moveTo>
                      <a:pt x="197930" y="104585"/>
                    </a:moveTo>
                    <a:cubicBezTo>
                      <a:pt x="210884" y="111252"/>
                      <a:pt x="223361" y="115443"/>
                      <a:pt x="236792" y="120491"/>
                    </a:cubicBezTo>
                    <a:cubicBezTo>
                      <a:pt x="240125" y="121729"/>
                      <a:pt x="241268" y="124206"/>
                      <a:pt x="239745" y="127254"/>
                    </a:cubicBezTo>
                    <a:cubicBezTo>
                      <a:pt x="226505" y="122682"/>
                      <a:pt x="213932" y="117920"/>
                      <a:pt x="200787" y="112871"/>
                    </a:cubicBezTo>
                    <a:cubicBezTo>
                      <a:pt x="195072" y="110681"/>
                      <a:pt x="188976" y="108204"/>
                      <a:pt x="184881" y="103632"/>
                    </a:cubicBezTo>
                    <a:cubicBezTo>
                      <a:pt x="189072" y="100870"/>
                      <a:pt x="194215" y="102679"/>
                      <a:pt x="197930" y="104585"/>
                    </a:cubicBezTo>
                    <a:close/>
                    <a:moveTo>
                      <a:pt x="173260" y="96965"/>
                    </a:moveTo>
                    <a:cubicBezTo>
                      <a:pt x="173546" y="97060"/>
                      <a:pt x="173641" y="98679"/>
                      <a:pt x="173355" y="98774"/>
                    </a:cubicBezTo>
                    <a:cubicBezTo>
                      <a:pt x="173070" y="98870"/>
                      <a:pt x="169736" y="98012"/>
                      <a:pt x="169736" y="97917"/>
                    </a:cubicBezTo>
                    <a:cubicBezTo>
                      <a:pt x="169640" y="97822"/>
                      <a:pt x="172974" y="96965"/>
                      <a:pt x="173260" y="96965"/>
                    </a:cubicBezTo>
                    <a:close/>
                    <a:moveTo>
                      <a:pt x="163068" y="77438"/>
                    </a:moveTo>
                    <a:cubicBezTo>
                      <a:pt x="160782" y="80391"/>
                      <a:pt x="159258" y="80201"/>
                      <a:pt x="155734" y="80296"/>
                    </a:cubicBezTo>
                    <a:cubicBezTo>
                      <a:pt x="158115" y="79343"/>
                      <a:pt x="160592" y="78391"/>
                      <a:pt x="163068" y="77438"/>
                    </a:cubicBezTo>
                    <a:close/>
                    <a:moveTo>
                      <a:pt x="152115" y="66199"/>
                    </a:moveTo>
                    <a:cubicBezTo>
                      <a:pt x="152495" y="66199"/>
                      <a:pt x="153162" y="66770"/>
                      <a:pt x="153258" y="67056"/>
                    </a:cubicBezTo>
                    <a:cubicBezTo>
                      <a:pt x="153258" y="67247"/>
                      <a:pt x="152781" y="68199"/>
                      <a:pt x="152495" y="68104"/>
                    </a:cubicBezTo>
                    <a:cubicBezTo>
                      <a:pt x="152115" y="68008"/>
                      <a:pt x="150305" y="66580"/>
                      <a:pt x="150209" y="66389"/>
                    </a:cubicBezTo>
                    <a:cubicBezTo>
                      <a:pt x="150114" y="66199"/>
                      <a:pt x="151733" y="66199"/>
                      <a:pt x="152115" y="66199"/>
                    </a:cubicBezTo>
                    <a:close/>
                    <a:moveTo>
                      <a:pt x="150114" y="74867"/>
                    </a:moveTo>
                    <a:cubicBezTo>
                      <a:pt x="151352" y="76391"/>
                      <a:pt x="152877" y="78486"/>
                      <a:pt x="154210" y="80201"/>
                    </a:cubicBezTo>
                    <a:cubicBezTo>
                      <a:pt x="152686" y="78677"/>
                      <a:pt x="150781" y="76962"/>
                      <a:pt x="149447" y="75438"/>
                    </a:cubicBezTo>
                    <a:cubicBezTo>
                      <a:pt x="149257" y="75248"/>
                      <a:pt x="149924" y="74676"/>
                      <a:pt x="150114" y="74867"/>
                    </a:cubicBezTo>
                    <a:close/>
                    <a:moveTo>
                      <a:pt x="145733" y="64103"/>
                    </a:moveTo>
                    <a:cubicBezTo>
                      <a:pt x="146781" y="63627"/>
                      <a:pt x="149447" y="64294"/>
                      <a:pt x="148971" y="65818"/>
                    </a:cubicBezTo>
                    <a:cubicBezTo>
                      <a:pt x="148780" y="66485"/>
                      <a:pt x="146304" y="66008"/>
                      <a:pt x="145828" y="66104"/>
                    </a:cubicBezTo>
                    <a:cubicBezTo>
                      <a:pt x="145352" y="66199"/>
                      <a:pt x="144780" y="65723"/>
                      <a:pt x="144875" y="65342"/>
                    </a:cubicBezTo>
                    <a:cubicBezTo>
                      <a:pt x="145161" y="64961"/>
                      <a:pt x="144780" y="64579"/>
                      <a:pt x="145733" y="64103"/>
                    </a:cubicBezTo>
                    <a:close/>
                    <a:moveTo>
                      <a:pt x="113633" y="72009"/>
                    </a:moveTo>
                    <a:cubicBezTo>
                      <a:pt x="128493" y="76581"/>
                      <a:pt x="142113" y="82010"/>
                      <a:pt x="156877" y="87725"/>
                    </a:cubicBezTo>
                    <a:cubicBezTo>
                      <a:pt x="162020" y="89726"/>
                      <a:pt x="166974" y="91916"/>
                      <a:pt x="168497" y="97631"/>
                    </a:cubicBezTo>
                    <a:cubicBezTo>
                      <a:pt x="159258" y="94488"/>
                      <a:pt x="149733" y="91440"/>
                      <a:pt x="141065" y="87058"/>
                    </a:cubicBezTo>
                    <a:cubicBezTo>
                      <a:pt x="129826" y="81439"/>
                      <a:pt x="117824" y="78962"/>
                      <a:pt x="107252" y="72200"/>
                    </a:cubicBezTo>
                    <a:cubicBezTo>
                      <a:pt x="106013" y="71438"/>
                      <a:pt x="105442" y="69056"/>
                      <a:pt x="104775" y="67723"/>
                    </a:cubicBezTo>
                    <a:cubicBezTo>
                      <a:pt x="107728" y="69152"/>
                      <a:pt x="110490" y="71057"/>
                      <a:pt x="113633" y="72009"/>
                    </a:cubicBezTo>
                    <a:close/>
                    <a:moveTo>
                      <a:pt x="96870" y="68390"/>
                    </a:moveTo>
                    <a:cubicBezTo>
                      <a:pt x="99346" y="68199"/>
                      <a:pt x="101822" y="67913"/>
                      <a:pt x="104299" y="67723"/>
                    </a:cubicBezTo>
                    <a:cubicBezTo>
                      <a:pt x="101918" y="69723"/>
                      <a:pt x="99727" y="69818"/>
                      <a:pt x="96870" y="68390"/>
                    </a:cubicBezTo>
                    <a:close/>
                    <a:moveTo>
                      <a:pt x="98298" y="45149"/>
                    </a:moveTo>
                    <a:cubicBezTo>
                      <a:pt x="99060" y="45244"/>
                      <a:pt x="101061" y="46673"/>
                      <a:pt x="101251" y="47244"/>
                    </a:cubicBezTo>
                    <a:cubicBezTo>
                      <a:pt x="101441" y="47720"/>
                      <a:pt x="99822" y="49149"/>
                      <a:pt x="99156" y="48958"/>
                    </a:cubicBezTo>
                    <a:cubicBezTo>
                      <a:pt x="98584" y="48768"/>
                      <a:pt x="96203" y="47530"/>
                      <a:pt x="96108" y="46958"/>
                    </a:cubicBezTo>
                    <a:cubicBezTo>
                      <a:pt x="96012" y="46387"/>
                      <a:pt x="97536" y="45053"/>
                      <a:pt x="98298" y="45149"/>
                    </a:cubicBezTo>
                    <a:close/>
                    <a:moveTo>
                      <a:pt x="94298" y="54007"/>
                    </a:moveTo>
                    <a:cubicBezTo>
                      <a:pt x="88678" y="53721"/>
                      <a:pt x="85916" y="52388"/>
                      <a:pt x="81439" y="48958"/>
                    </a:cubicBezTo>
                    <a:cubicBezTo>
                      <a:pt x="87345" y="48673"/>
                      <a:pt x="91059" y="48768"/>
                      <a:pt x="94298" y="54007"/>
                    </a:cubicBezTo>
                    <a:close/>
                    <a:moveTo>
                      <a:pt x="79343" y="40196"/>
                    </a:moveTo>
                    <a:cubicBezTo>
                      <a:pt x="79629" y="40196"/>
                      <a:pt x="79724" y="41624"/>
                      <a:pt x="79439" y="41720"/>
                    </a:cubicBezTo>
                    <a:cubicBezTo>
                      <a:pt x="79153" y="41815"/>
                      <a:pt x="75819" y="41434"/>
                      <a:pt x="75819" y="41339"/>
                    </a:cubicBezTo>
                    <a:cubicBezTo>
                      <a:pt x="75819" y="41148"/>
                      <a:pt x="78963" y="40100"/>
                      <a:pt x="79343" y="40196"/>
                    </a:cubicBezTo>
                    <a:close/>
                    <a:moveTo>
                      <a:pt x="75248" y="41529"/>
                    </a:moveTo>
                    <a:cubicBezTo>
                      <a:pt x="76771" y="43815"/>
                      <a:pt x="78486" y="46101"/>
                      <a:pt x="80201" y="48482"/>
                    </a:cubicBezTo>
                    <a:cubicBezTo>
                      <a:pt x="77914" y="47911"/>
                      <a:pt x="77724" y="48578"/>
                      <a:pt x="75057" y="47339"/>
                    </a:cubicBezTo>
                    <a:cubicBezTo>
                      <a:pt x="72390" y="46101"/>
                      <a:pt x="72390" y="43720"/>
                      <a:pt x="75248" y="41529"/>
                    </a:cubicBezTo>
                    <a:close/>
                    <a:moveTo>
                      <a:pt x="85820" y="60579"/>
                    </a:moveTo>
                    <a:cubicBezTo>
                      <a:pt x="89154" y="63151"/>
                      <a:pt x="93917" y="63246"/>
                      <a:pt x="95441" y="68008"/>
                    </a:cubicBezTo>
                    <a:cubicBezTo>
                      <a:pt x="90583" y="67342"/>
                      <a:pt x="88106" y="67628"/>
                      <a:pt x="83344" y="64675"/>
                    </a:cubicBezTo>
                    <a:cubicBezTo>
                      <a:pt x="78677" y="61817"/>
                      <a:pt x="71152" y="59341"/>
                      <a:pt x="65532" y="57341"/>
                    </a:cubicBezTo>
                    <a:cubicBezTo>
                      <a:pt x="73438" y="54578"/>
                      <a:pt x="78867" y="55340"/>
                      <a:pt x="85820" y="60579"/>
                    </a:cubicBezTo>
                    <a:close/>
                    <a:moveTo>
                      <a:pt x="65627" y="54578"/>
                    </a:moveTo>
                    <a:cubicBezTo>
                      <a:pt x="66008" y="55054"/>
                      <a:pt x="65437" y="56579"/>
                      <a:pt x="65247" y="57055"/>
                    </a:cubicBezTo>
                    <a:cubicBezTo>
                      <a:pt x="61341" y="54102"/>
                      <a:pt x="57341" y="52483"/>
                      <a:pt x="52388" y="51911"/>
                    </a:cubicBezTo>
                    <a:cubicBezTo>
                      <a:pt x="58198" y="49149"/>
                      <a:pt x="61341" y="49435"/>
                      <a:pt x="65627" y="54578"/>
                    </a:cubicBezTo>
                    <a:close/>
                    <a:moveTo>
                      <a:pt x="51149" y="47911"/>
                    </a:moveTo>
                    <a:cubicBezTo>
                      <a:pt x="51911" y="48387"/>
                      <a:pt x="51911" y="50959"/>
                      <a:pt x="51911" y="51816"/>
                    </a:cubicBezTo>
                    <a:cubicBezTo>
                      <a:pt x="44768" y="46196"/>
                      <a:pt x="35719" y="44006"/>
                      <a:pt x="27813" y="39624"/>
                    </a:cubicBezTo>
                    <a:cubicBezTo>
                      <a:pt x="28861" y="39243"/>
                      <a:pt x="31052" y="38100"/>
                      <a:pt x="32099" y="38291"/>
                    </a:cubicBezTo>
                    <a:cubicBezTo>
                      <a:pt x="39814" y="39624"/>
                      <a:pt x="44768" y="44006"/>
                      <a:pt x="51149" y="47911"/>
                    </a:cubicBezTo>
                    <a:close/>
                    <a:moveTo>
                      <a:pt x="34576" y="28385"/>
                    </a:moveTo>
                    <a:cubicBezTo>
                      <a:pt x="34862" y="28670"/>
                      <a:pt x="33147" y="30194"/>
                      <a:pt x="32576" y="30099"/>
                    </a:cubicBezTo>
                    <a:cubicBezTo>
                      <a:pt x="32004" y="30004"/>
                      <a:pt x="30004" y="28956"/>
                      <a:pt x="29813" y="28575"/>
                    </a:cubicBezTo>
                    <a:cubicBezTo>
                      <a:pt x="29623" y="28194"/>
                      <a:pt x="30195" y="27718"/>
                      <a:pt x="30671" y="27813"/>
                    </a:cubicBezTo>
                    <a:cubicBezTo>
                      <a:pt x="31242" y="27718"/>
                      <a:pt x="34290" y="28004"/>
                      <a:pt x="34576" y="28385"/>
                    </a:cubicBezTo>
                    <a:close/>
                    <a:moveTo>
                      <a:pt x="25051" y="8668"/>
                    </a:moveTo>
                    <a:cubicBezTo>
                      <a:pt x="25908" y="8858"/>
                      <a:pt x="28956" y="10097"/>
                      <a:pt x="30195" y="10668"/>
                    </a:cubicBezTo>
                    <a:cubicBezTo>
                      <a:pt x="29718" y="10954"/>
                      <a:pt x="28956" y="13145"/>
                      <a:pt x="28099" y="12764"/>
                    </a:cubicBezTo>
                    <a:cubicBezTo>
                      <a:pt x="27242" y="12478"/>
                      <a:pt x="24384" y="10001"/>
                      <a:pt x="24003" y="9525"/>
                    </a:cubicBezTo>
                    <a:cubicBezTo>
                      <a:pt x="23622" y="9049"/>
                      <a:pt x="24194" y="8477"/>
                      <a:pt x="25051" y="8668"/>
                    </a:cubicBezTo>
                    <a:close/>
                    <a:moveTo>
                      <a:pt x="18479" y="35909"/>
                    </a:moveTo>
                    <a:cubicBezTo>
                      <a:pt x="18193" y="35814"/>
                      <a:pt x="16479" y="33909"/>
                      <a:pt x="16288" y="33623"/>
                    </a:cubicBezTo>
                    <a:cubicBezTo>
                      <a:pt x="16193" y="33338"/>
                      <a:pt x="16859" y="33242"/>
                      <a:pt x="17145" y="33433"/>
                    </a:cubicBezTo>
                    <a:cubicBezTo>
                      <a:pt x="17526" y="33528"/>
                      <a:pt x="19527" y="34195"/>
                      <a:pt x="19621" y="34481"/>
                    </a:cubicBezTo>
                    <a:cubicBezTo>
                      <a:pt x="19812" y="34766"/>
                      <a:pt x="18765" y="36004"/>
                      <a:pt x="18479" y="35909"/>
                    </a:cubicBezTo>
                    <a:close/>
                    <a:moveTo>
                      <a:pt x="12954" y="11621"/>
                    </a:moveTo>
                    <a:cubicBezTo>
                      <a:pt x="13431" y="11621"/>
                      <a:pt x="14859" y="12383"/>
                      <a:pt x="14859" y="12764"/>
                    </a:cubicBezTo>
                    <a:cubicBezTo>
                      <a:pt x="14859" y="13145"/>
                      <a:pt x="13526" y="13811"/>
                      <a:pt x="13049" y="13621"/>
                    </a:cubicBezTo>
                    <a:cubicBezTo>
                      <a:pt x="12573" y="13526"/>
                      <a:pt x="11049" y="12573"/>
                      <a:pt x="11145" y="12192"/>
                    </a:cubicBezTo>
                    <a:cubicBezTo>
                      <a:pt x="11145" y="11906"/>
                      <a:pt x="12478" y="11621"/>
                      <a:pt x="12954" y="11621"/>
                    </a:cubicBezTo>
                    <a:close/>
                    <a:moveTo>
                      <a:pt x="10478" y="22574"/>
                    </a:moveTo>
                    <a:cubicBezTo>
                      <a:pt x="12478" y="22193"/>
                      <a:pt x="15430" y="21431"/>
                      <a:pt x="17050" y="21241"/>
                    </a:cubicBezTo>
                    <a:cubicBezTo>
                      <a:pt x="17526" y="21146"/>
                      <a:pt x="17812" y="23146"/>
                      <a:pt x="17240" y="23051"/>
                    </a:cubicBezTo>
                    <a:cubicBezTo>
                      <a:pt x="15430" y="22860"/>
                      <a:pt x="12954" y="23336"/>
                      <a:pt x="10478" y="22574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  <p:sp>
            <p:nvSpPr>
              <p:cNvPr id="578" name="Freeform: Shape 577">
                <a:extLst>
                  <a:ext uri="{FF2B5EF4-FFF2-40B4-BE49-F238E27FC236}">
                    <a16:creationId xmlns:a16="http://schemas.microsoft.com/office/drawing/2014/main" id="{91B3E9F3-E7E4-4E8E-8463-CF428D03EAA1}"/>
                  </a:ext>
                </a:extLst>
              </p:cNvPr>
              <p:cNvSpPr/>
              <p:nvPr/>
            </p:nvSpPr>
            <p:spPr>
              <a:xfrm>
                <a:off x="7367968" y="3187636"/>
                <a:ext cx="6953" cy="8762"/>
              </a:xfrm>
              <a:custGeom>
                <a:avLst/>
                <a:gdLst>
                  <a:gd name="connsiteX0" fmla="*/ 1143 w 6953"/>
                  <a:gd name="connsiteY0" fmla="*/ 8763 h 8762"/>
                  <a:gd name="connsiteX1" fmla="*/ 1714 w 6953"/>
                  <a:gd name="connsiteY1" fmla="*/ 8287 h 8762"/>
                  <a:gd name="connsiteX2" fmla="*/ 2667 w 6953"/>
                  <a:gd name="connsiteY2" fmla="*/ 7429 h 8762"/>
                  <a:gd name="connsiteX3" fmla="*/ 4477 w 6953"/>
                  <a:gd name="connsiteY3" fmla="*/ 6096 h 8762"/>
                  <a:gd name="connsiteX4" fmla="*/ 5620 w 6953"/>
                  <a:gd name="connsiteY4" fmla="*/ 5429 h 8762"/>
                  <a:gd name="connsiteX5" fmla="*/ 6191 w 6953"/>
                  <a:gd name="connsiteY5" fmla="*/ 5239 h 8762"/>
                  <a:gd name="connsiteX6" fmla="*/ 6287 w 6953"/>
                  <a:gd name="connsiteY6" fmla="*/ 5239 h 8762"/>
                  <a:gd name="connsiteX7" fmla="*/ 6953 w 6953"/>
                  <a:gd name="connsiteY7" fmla="*/ 0 h 8762"/>
                  <a:gd name="connsiteX8" fmla="*/ 0 w 6953"/>
                  <a:gd name="connsiteY8" fmla="*/ 7906 h 8762"/>
                  <a:gd name="connsiteX9" fmla="*/ 95 w 6953"/>
                  <a:gd name="connsiteY9" fmla="*/ 8001 h 8762"/>
                  <a:gd name="connsiteX10" fmla="*/ 1143 w 6953"/>
                  <a:gd name="connsiteY10" fmla="*/ 8763 h 8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6953" h="8762">
                    <a:moveTo>
                      <a:pt x="1143" y="8763"/>
                    </a:moveTo>
                    <a:cubicBezTo>
                      <a:pt x="1333" y="8572"/>
                      <a:pt x="1524" y="8382"/>
                      <a:pt x="1714" y="8287"/>
                    </a:cubicBezTo>
                    <a:cubicBezTo>
                      <a:pt x="2096" y="8001"/>
                      <a:pt x="2381" y="7715"/>
                      <a:pt x="2667" y="7429"/>
                    </a:cubicBezTo>
                    <a:cubicBezTo>
                      <a:pt x="3334" y="6953"/>
                      <a:pt x="3905" y="6477"/>
                      <a:pt x="4477" y="6096"/>
                    </a:cubicBezTo>
                    <a:cubicBezTo>
                      <a:pt x="4858" y="5810"/>
                      <a:pt x="5239" y="5620"/>
                      <a:pt x="5620" y="5429"/>
                    </a:cubicBezTo>
                    <a:cubicBezTo>
                      <a:pt x="5810" y="5334"/>
                      <a:pt x="6001" y="5239"/>
                      <a:pt x="6191" y="5239"/>
                    </a:cubicBezTo>
                    <a:cubicBezTo>
                      <a:pt x="6191" y="5239"/>
                      <a:pt x="6191" y="5239"/>
                      <a:pt x="6287" y="5239"/>
                    </a:cubicBezTo>
                    <a:cubicBezTo>
                      <a:pt x="6477" y="3524"/>
                      <a:pt x="6667" y="1619"/>
                      <a:pt x="6953" y="0"/>
                    </a:cubicBezTo>
                    <a:cubicBezTo>
                      <a:pt x="4572" y="2572"/>
                      <a:pt x="2381" y="5239"/>
                      <a:pt x="0" y="7906"/>
                    </a:cubicBezTo>
                    <a:cubicBezTo>
                      <a:pt x="0" y="7906"/>
                      <a:pt x="95" y="7906"/>
                      <a:pt x="95" y="8001"/>
                    </a:cubicBezTo>
                    <a:cubicBezTo>
                      <a:pt x="476" y="8096"/>
                      <a:pt x="857" y="8382"/>
                      <a:pt x="1143" y="8763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  <p:sp>
            <p:nvSpPr>
              <p:cNvPr id="579" name="Freeform: Shape 578">
                <a:extLst>
                  <a:ext uri="{FF2B5EF4-FFF2-40B4-BE49-F238E27FC236}">
                    <a16:creationId xmlns:a16="http://schemas.microsoft.com/office/drawing/2014/main" id="{1E428123-382A-420E-BCEF-7527E03A3C24}"/>
                  </a:ext>
                </a:extLst>
              </p:cNvPr>
              <p:cNvSpPr/>
              <p:nvPr/>
            </p:nvSpPr>
            <p:spPr>
              <a:xfrm>
                <a:off x="7338345" y="3198685"/>
                <a:ext cx="375666" cy="554450"/>
              </a:xfrm>
              <a:custGeom>
                <a:avLst/>
                <a:gdLst>
                  <a:gd name="connsiteX0" fmla="*/ 328993 w 375666"/>
                  <a:gd name="connsiteY0" fmla="*/ 359855 h 554450"/>
                  <a:gd name="connsiteX1" fmla="*/ 282988 w 375666"/>
                  <a:gd name="connsiteY1" fmla="*/ 326993 h 554450"/>
                  <a:gd name="connsiteX2" fmla="*/ 271653 w 375666"/>
                  <a:gd name="connsiteY2" fmla="*/ 317659 h 554450"/>
                  <a:gd name="connsiteX3" fmla="*/ 264223 w 375666"/>
                  <a:gd name="connsiteY3" fmla="*/ 313182 h 554450"/>
                  <a:gd name="connsiteX4" fmla="*/ 264033 w 375666"/>
                  <a:gd name="connsiteY4" fmla="*/ 313373 h 554450"/>
                  <a:gd name="connsiteX5" fmla="*/ 262604 w 375666"/>
                  <a:gd name="connsiteY5" fmla="*/ 313849 h 554450"/>
                  <a:gd name="connsiteX6" fmla="*/ 261747 w 375666"/>
                  <a:gd name="connsiteY6" fmla="*/ 313754 h 554450"/>
                  <a:gd name="connsiteX7" fmla="*/ 261271 w 375666"/>
                  <a:gd name="connsiteY7" fmla="*/ 313468 h 554450"/>
                  <a:gd name="connsiteX8" fmla="*/ 258889 w 375666"/>
                  <a:gd name="connsiteY8" fmla="*/ 312896 h 554450"/>
                  <a:gd name="connsiteX9" fmla="*/ 258033 w 375666"/>
                  <a:gd name="connsiteY9" fmla="*/ 312611 h 554450"/>
                  <a:gd name="connsiteX10" fmla="*/ 247365 w 375666"/>
                  <a:gd name="connsiteY10" fmla="*/ 302990 h 554450"/>
                  <a:gd name="connsiteX11" fmla="*/ 241364 w 375666"/>
                  <a:gd name="connsiteY11" fmla="*/ 298514 h 554450"/>
                  <a:gd name="connsiteX12" fmla="*/ 235934 w 375666"/>
                  <a:gd name="connsiteY12" fmla="*/ 295180 h 554450"/>
                  <a:gd name="connsiteX13" fmla="*/ 230981 w 375666"/>
                  <a:gd name="connsiteY13" fmla="*/ 291370 h 554450"/>
                  <a:gd name="connsiteX14" fmla="*/ 228409 w 375666"/>
                  <a:gd name="connsiteY14" fmla="*/ 285560 h 554450"/>
                  <a:gd name="connsiteX15" fmla="*/ 224695 w 375666"/>
                  <a:gd name="connsiteY15" fmla="*/ 281178 h 554450"/>
                  <a:gd name="connsiteX16" fmla="*/ 222790 w 375666"/>
                  <a:gd name="connsiteY16" fmla="*/ 279654 h 554450"/>
                  <a:gd name="connsiteX17" fmla="*/ 218408 w 375666"/>
                  <a:gd name="connsiteY17" fmla="*/ 274892 h 554450"/>
                  <a:gd name="connsiteX18" fmla="*/ 195549 w 375666"/>
                  <a:gd name="connsiteY18" fmla="*/ 251650 h 554450"/>
                  <a:gd name="connsiteX19" fmla="*/ 192310 w 375666"/>
                  <a:gd name="connsiteY19" fmla="*/ 249079 h 554450"/>
                  <a:gd name="connsiteX20" fmla="*/ 151733 w 375666"/>
                  <a:gd name="connsiteY20" fmla="*/ 215932 h 554450"/>
                  <a:gd name="connsiteX21" fmla="*/ 113252 w 375666"/>
                  <a:gd name="connsiteY21" fmla="*/ 178594 h 554450"/>
                  <a:gd name="connsiteX22" fmla="*/ 63722 w 375666"/>
                  <a:gd name="connsiteY22" fmla="*/ 118872 h 554450"/>
                  <a:gd name="connsiteX23" fmla="*/ 38862 w 375666"/>
                  <a:gd name="connsiteY23" fmla="*/ 56007 h 554450"/>
                  <a:gd name="connsiteX24" fmla="*/ 32576 w 375666"/>
                  <a:gd name="connsiteY24" fmla="*/ 24194 h 554450"/>
                  <a:gd name="connsiteX25" fmla="*/ 34957 w 375666"/>
                  <a:gd name="connsiteY25" fmla="*/ 0 h 554450"/>
                  <a:gd name="connsiteX26" fmla="*/ 34671 w 375666"/>
                  <a:gd name="connsiteY26" fmla="*/ 762 h 554450"/>
                  <a:gd name="connsiteX27" fmla="*/ 34100 w 375666"/>
                  <a:gd name="connsiteY27" fmla="*/ 2096 h 554450"/>
                  <a:gd name="connsiteX28" fmla="*/ 32671 w 375666"/>
                  <a:gd name="connsiteY28" fmla="*/ 5239 h 554450"/>
                  <a:gd name="connsiteX29" fmla="*/ 30575 w 375666"/>
                  <a:gd name="connsiteY29" fmla="*/ 9811 h 554450"/>
                  <a:gd name="connsiteX30" fmla="*/ 29242 w 375666"/>
                  <a:gd name="connsiteY30" fmla="*/ 12668 h 554450"/>
                  <a:gd name="connsiteX31" fmla="*/ 27146 w 375666"/>
                  <a:gd name="connsiteY31" fmla="*/ 17145 h 554450"/>
                  <a:gd name="connsiteX32" fmla="*/ 25051 w 375666"/>
                  <a:gd name="connsiteY32" fmla="*/ 21622 h 554450"/>
                  <a:gd name="connsiteX33" fmla="*/ 22574 w 375666"/>
                  <a:gd name="connsiteY33" fmla="*/ 26765 h 554450"/>
                  <a:gd name="connsiteX34" fmla="*/ 19907 w 375666"/>
                  <a:gd name="connsiteY34" fmla="*/ 32385 h 554450"/>
                  <a:gd name="connsiteX35" fmla="*/ 17240 w 375666"/>
                  <a:gd name="connsiteY35" fmla="*/ 38005 h 554450"/>
                  <a:gd name="connsiteX36" fmla="*/ 15240 w 375666"/>
                  <a:gd name="connsiteY36" fmla="*/ 42291 h 554450"/>
                  <a:gd name="connsiteX37" fmla="*/ 13145 w 375666"/>
                  <a:gd name="connsiteY37" fmla="*/ 47054 h 554450"/>
                  <a:gd name="connsiteX38" fmla="*/ 11049 w 375666"/>
                  <a:gd name="connsiteY38" fmla="*/ 52006 h 554450"/>
                  <a:gd name="connsiteX39" fmla="*/ 8954 w 375666"/>
                  <a:gd name="connsiteY39" fmla="*/ 57055 h 554450"/>
                  <a:gd name="connsiteX40" fmla="*/ 6953 w 375666"/>
                  <a:gd name="connsiteY40" fmla="*/ 62579 h 554450"/>
                  <a:gd name="connsiteX41" fmla="*/ 5810 w 375666"/>
                  <a:gd name="connsiteY41" fmla="*/ 66485 h 554450"/>
                  <a:gd name="connsiteX42" fmla="*/ 5239 w 375666"/>
                  <a:gd name="connsiteY42" fmla="*/ 69628 h 554450"/>
                  <a:gd name="connsiteX43" fmla="*/ 5144 w 375666"/>
                  <a:gd name="connsiteY43" fmla="*/ 71819 h 554450"/>
                  <a:gd name="connsiteX44" fmla="*/ 4953 w 375666"/>
                  <a:gd name="connsiteY44" fmla="*/ 76200 h 554450"/>
                  <a:gd name="connsiteX45" fmla="*/ 4667 w 375666"/>
                  <a:gd name="connsiteY45" fmla="*/ 83629 h 554450"/>
                  <a:gd name="connsiteX46" fmla="*/ 4382 w 375666"/>
                  <a:gd name="connsiteY46" fmla="*/ 90011 h 554450"/>
                  <a:gd name="connsiteX47" fmla="*/ 4191 w 375666"/>
                  <a:gd name="connsiteY47" fmla="*/ 93536 h 554450"/>
                  <a:gd name="connsiteX48" fmla="*/ 3715 w 375666"/>
                  <a:gd name="connsiteY48" fmla="*/ 99727 h 554450"/>
                  <a:gd name="connsiteX49" fmla="*/ 3048 w 375666"/>
                  <a:gd name="connsiteY49" fmla="*/ 105727 h 554450"/>
                  <a:gd name="connsiteX50" fmla="*/ 2572 w 375666"/>
                  <a:gd name="connsiteY50" fmla="*/ 108490 h 554450"/>
                  <a:gd name="connsiteX51" fmla="*/ 1334 w 375666"/>
                  <a:gd name="connsiteY51" fmla="*/ 114967 h 554450"/>
                  <a:gd name="connsiteX52" fmla="*/ 571 w 375666"/>
                  <a:gd name="connsiteY52" fmla="*/ 120682 h 554450"/>
                  <a:gd name="connsiteX53" fmla="*/ 95 w 375666"/>
                  <a:gd name="connsiteY53" fmla="*/ 127635 h 554450"/>
                  <a:gd name="connsiteX54" fmla="*/ 0 w 375666"/>
                  <a:gd name="connsiteY54" fmla="*/ 132969 h 554450"/>
                  <a:gd name="connsiteX55" fmla="*/ 0 w 375666"/>
                  <a:gd name="connsiteY55" fmla="*/ 136303 h 554450"/>
                  <a:gd name="connsiteX56" fmla="*/ 95 w 375666"/>
                  <a:gd name="connsiteY56" fmla="*/ 138303 h 554450"/>
                  <a:gd name="connsiteX57" fmla="*/ 286 w 375666"/>
                  <a:gd name="connsiteY57" fmla="*/ 141732 h 554450"/>
                  <a:gd name="connsiteX58" fmla="*/ 762 w 375666"/>
                  <a:gd name="connsiteY58" fmla="*/ 147256 h 554450"/>
                  <a:gd name="connsiteX59" fmla="*/ 1334 w 375666"/>
                  <a:gd name="connsiteY59" fmla="*/ 152400 h 554450"/>
                  <a:gd name="connsiteX60" fmla="*/ 1714 w 375666"/>
                  <a:gd name="connsiteY60" fmla="*/ 155448 h 554450"/>
                  <a:gd name="connsiteX61" fmla="*/ 2667 w 375666"/>
                  <a:gd name="connsiteY61" fmla="*/ 161449 h 554450"/>
                  <a:gd name="connsiteX62" fmla="*/ 3905 w 375666"/>
                  <a:gd name="connsiteY62" fmla="*/ 167831 h 554450"/>
                  <a:gd name="connsiteX63" fmla="*/ 5048 w 375666"/>
                  <a:gd name="connsiteY63" fmla="*/ 173069 h 554450"/>
                  <a:gd name="connsiteX64" fmla="*/ 6668 w 375666"/>
                  <a:gd name="connsiteY64" fmla="*/ 179642 h 554450"/>
                  <a:gd name="connsiteX65" fmla="*/ 8001 w 375666"/>
                  <a:gd name="connsiteY65" fmla="*/ 184785 h 554450"/>
                  <a:gd name="connsiteX66" fmla="*/ 8572 w 375666"/>
                  <a:gd name="connsiteY66" fmla="*/ 186976 h 554450"/>
                  <a:gd name="connsiteX67" fmla="*/ 9335 w 375666"/>
                  <a:gd name="connsiteY67" fmla="*/ 190976 h 554450"/>
                  <a:gd name="connsiteX68" fmla="*/ 9716 w 375666"/>
                  <a:gd name="connsiteY68" fmla="*/ 196406 h 554450"/>
                  <a:gd name="connsiteX69" fmla="*/ 9811 w 375666"/>
                  <a:gd name="connsiteY69" fmla="*/ 200501 h 554450"/>
                  <a:gd name="connsiteX70" fmla="*/ 9906 w 375666"/>
                  <a:gd name="connsiteY70" fmla="*/ 205550 h 554450"/>
                  <a:gd name="connsiteX71" fmla="*/ 10096 w 375666"/>
                  <a:gd name="connsiteY71" fmla="*/ 209931 h 554450"/>
                  <a:gd name="connsiteX72" fmla="*/ 10382 w 375666"/>
                  <a:gd name="connsiteY72" fmla="*/ 213074 h 554450"/>
                  <a:gd name="connsiteX73" fmla="*/ 11144 w 375666"/>
                  <a:gd name="connsiteY73" fmla="*/ 216503 h 554450"/>
                  <a:gd name="connsiteX74" fmla="*/ 13145 w 375666"/>
                  <a:gd name="connsiteY74" fmla="*/ 222504 h 554450"/>
                  <a:gd name="connsiteX75" fmla="*/ 14573 w 375666"/>
                  <a:gd name="connsiteY75" fmla="*/ 227076 h 554450"/>
                  <a:gd name="connsiteX76" fmla="*/ 17812 w 375666"/>
                  <a:gd name="connsiteY76" fmla="*/ 237554 h 554450"/>
                  <a:gd name="connsiteX77" fmla="*/ 20003 w 375666"/>
                  <a:gd name="connsiteY77" fmla="*/ 245078 h 554450"/>
                  <a:gd name="connsiteX78" fmla="*/ 20860 w 375666"/>
                  <a:gd name="connsiteY78" fmla="*/ 248317 h 554450"/>
                  <a:gd name="connsiteX79" fmla="*/ 22193 w 375666"/>
                  <a:gd name="connsiteY79" fmla="*/ 253556 h 554450"/>
                  <a:gd name="connsiteX80" fmla="*/ 24384 w 375666"/>
                  <a:gd name="connsiteY80" fmla="*/ 262700 h 554450"/>
                  <a:gd name="connsiteX81" fmla="*/ 25432 w 375666"/>
                  <a:gd name="connsiteY81" fmla="*/ 267462 h 554450"/>
                  <a:gd name="connsiteX82" fmla="*/ 26670 w 375666"/>
                  <a:gd name="connsiteY82" fmla="*/ 273082 h 554450"/>
                  <a:gd name="connsiteX83" fmla="*/ 27242 w 375666"/>
                  <a:gd name="connsiteY83" fmla="*/ 275844 h 554450"/>
                  <a:gd name="connsiteX84" fmla="*/ 31147 w 375666"/>
                  <a:gd name="connsiteY84" fmla="*/ 289655 h 554450"/>
                  <a:gd name="connsiteX85" fmla="*/ 32861 w 375666"/>
                  <a:gd name="connsiteY85" fmla="*/ 294608 h 554450"/>
                  <a:gd name="connsiteX86" fmla="*/ 35624 w 375666"/>
                  <a:gd name="connsiteY86" fmla="*/ 301847 h 554450"/>
                  <a:gd name="connsiteX87" fmla="*/ 37814 w 375666"/>
                  <a:gd name="connsiteY87" fmla="*/ 306991 h 554450"/>
                  <a:gd name="connsiteX88" fmla="*/ 40100 w 375666"/>
                  <a:gd name="connsiteY88" fmla="*/ 312230 h 554450"/>
                  <a:gd name="connsiteX89" fmla="*/ 42863 w 375666"/>
                  <a:gd name="connsiteY89" fmla="*/ 318421 h 554450"/>
                  <a:gd name="connsiteX90" fmla="*/ 44863 w 375666"/>
                  <a:gd name="connsiteY90" fmla="*/ 322898 h 554450"/>
                  <a:gd name="connsiteX91" fmla="*/ 46577 w 375666"/>
                  <a:gd name="connsiteY91" fmla="*/ 326612 h 554450"/>
                  <a:gd name="connsiteX92" fmla="*/ 47149 w 375666"/>
                  <a:gd name="connsiteY92" fmla="*/ 327946 h 554450"/>
                  <a:gd name="connsiteX93" fmla="*/ 47816 w 375666"/>
                  <a:gd name="connsiteY93" fmla="*/ 329374 h 554450"/>
                  <a:gd name="connsiteX94" fmla="*/ 48006 w 375666"/>
                  <a:gd name="connsiteY94" fmla="*/ 329851 h 554450"/>
                  <a:gd name="connsiteX95" fmla="*/ 76105 w 375666"/>
                  <a:gd name="connsiteY95" fmla="*/ 360807 h 554450"/>
                  <a:gd name="connsiteX96" fmla="*/ 81153 w 375666"/>
                  <a:gd name="connsiteY96" fmla="*/ 364427 h 554450"/>
                  <a:gd name="connsiteX97" fmla="*/ 89154 w 375666"/>
                  <a:gd name="connsiteY97" fmla="*/ 374904 h 554450"/>
                  <a:gd name="connsiteX98" fmla="*/ 94964 w 375666"/>
                  <a:gd name="connsiteY98" fmla="*/ 381286 h 554450"/>
                  <a:gd name="connsiteX99" fmla="*/ 96393 w 375666"/>
                  <a:gd name="connsiteY99" fmla="*/ 382905 h 554450"/>
                  <a:gd name="connsiteX100" fmla="*/ 302323 w 375666"/>
                  <a:gd name="connsiteY100" fmla="*/ 537305 h 554450"/>
                  <a:gd name="connsiteX101" fmla="*/ 334804 w 375666"/>
                  <a:gd name="connsiteY101" fmla="*/ 554450 h 554450"/>
                  <a:gd name="connsiteX102" fmla="*/ 334899 w 375666"/>
                  <a:gd name="connsiteY102" fmla="*/ 554355 h 554450"/>
                  <a:gd name="connsiteX103" fmla="*/ 335280 w 375666"/>
                  <a:gd name="connsiteY103" fmla="*/ 553974 h 554450"/>
                  <a:gd name="connsiteX104" fmla="*/ 336137 w 375666"/>
                  <a:gd name="connsiteY104" fmla="*/ 552926 h 554450"/>
                  <a:gd name="connsiteX105" fmla="*/ 336995 w 375666"/>
                  <a:gd name="connsiteY105" fmla="*/ 551498 h 554450"/>
                  <a:gd name="connsiteX106" fmla="*/ 337471 w 375666"/>
                  <a:gd name="connsiteY106" fmla="*/ 550259 h 554450"/>
                  <a:gd name="connsiteX107" fmla="*/ 337757 w 375666"/>
                  <a:gd name="connsiteY107" fmla="*/ 548164 h 554450"/>
                  <a:gd name="connsiteX108" fmla="*/ 337661 w 375666"/>
                  <a:gd name="connsiteY108" fmla="*/ 547021 h 554450"/>
                  <a:gd name="connsiteX109" fmla="*/ 337566 w 375666"/>
                  <a:gd name="connsiteY109" fmla="*/ 545402 h 554450"/>
                  <a:gd name="connsiteX110" fmla="*/ 337757 w 375666"/>
                  <a:gd name="connsiteY110" fmla="*/ 543497 h 554450"/>
                  <a:gd name="connsiteX111" fmla="*/ 338138 w 375666"/>
                  <a:gd name="connsiteY111" fmla="*/ 541782 h 554450"/>
                  <a:gd name="connsiteX112" fmla="*/ 338709 w 375666"/>
                  <a:gd name="connsiteY112" fmla="*/ 539877 h 554450"/>
                  <a:gd name="connsiteX113" fmla="*/ 339471 w 375666"/>
                  <a:gd name="connsiteY113" fmla="*/ 537877 h 554450"/>
                  <a:gd name="connsiteX114" fmla="*/ 340233 w 375666"/>
                  <a:gd name="connsiteY114" fmla="*/ 535972 h 554450"/>
                  <a:gd name="connsiteX115" fmla="*/ 341472 w 375666"/>
                  <a:gd name="connsiteY115" fmla="*/ 532638 h 554450"/>
                  <a:gd name="connsiteX116" fmla="*/ 341948 w 375666"/>
                  <a:gd name="connsiteY116" fmla="*/ 531114 h 554450"/>
                  <a:gd name="connsiteX117" fmla="*/ 342519 w 375666"/>
                  <a:gd name="connsiteY117" fmla="*/ 528923 h 554450"/>
                  <a:gd name="connsiteX118" fmla="*/ 343091 w 375666"/>
                  <a:gd name="connsiteY118" fmla="*/ 526732 h 554450"/>
                  <a:gd name="connsiteX119" fmla="*/ 343471 w 375666"/>
                  <a:gd name="connsiteY119" fmla="*/ 525018 h 554450"/>
                  <a:gd name="connsiteX120" fmla="*/ 343948 w 375666"/>
                  <a:gd name="connsiteY120" fmla="*/ 523113 h 554450"/>
                  <a:gd name="connsiteX121" fmla="*/ 344424 w 375666"/>
                  <a:gd name="connsiteY121" fmla="*/ 520922 h 554450"/>
                  <a:gd name="connsiteX122" fmla="*/ 345091 w 375666"/>
                  <a:gd name="connsiteY122" fmla="*/ 518351 h 554450"/>
                  <a:gd name="connsiteX123" fmla="*/ 345662 w 375666"/>
                  <a:gd name="connsiteY123" fmla="*/ 516350 h 554450"/>
                  <a:gd name="connsiteX124" fmla="*/ 346234 w 375666"/>
                  <a:gd name="connsiteY124" fmla="*/ 514350 h 554450"/>
                  <a:gd name="connsiteX125" fmla="*/ 347949 w 375666"/>
                  <a:gd name="connsiteY125" fmla="*/ 508540 h 554450"/>
                  <a:gd name="connsiteX126" fmla="*/ 348615 w 375666"/>
                  <a:gd name="connsiteY126" fmla="*/ 506159 h 554450"/>
                  <a:gd name="connsiteX127" fmla="*/ 349091 w 375666"/>
                  <a:gd name="connsiteY127" fmla="*/ 504635 h 554450"/>
                  <a:gd name="connsiteX128" fmla="*/ 349568 w 375666"/>
                  <a:gd name="connsiteY128" fmla="*/ 503015 h 554450"/>
                  <a:gd name="connsiteX129" fmla="*/ 350044 w 375666"/>
                  <a:gd name="connsiteY129" fmla="*/ 501491 h 554450"/>
                  <a:gd name="connsiteX130" fmla="*/ 350711 w 375666"/>
                  <a:gd name="connsiteY130" fmla="*/ 499205 h 554450"/>
                  <a:gd name="connsiteX131" fmla="*/ 351473 w 375666"/>
                  <a:gd name="connsiteY131" fmla="*/ 496443 h 554450"/>
                  <a:gd name="connsiteX132" fmla="*/ 352234 w 375666"/>
                  <a:gd name="connsiteY132" fmla="*/ 493871 h 554450"/>
                  <a:gd name="connsiteX133" fmla="*/ 352996 w 375666"/>
                  <a:gd name="connsiteY133" fmla="*/ 491299 h 554450"/>
                  <a:gd name="connsiteX134" fmla="*/ 353949 w 375666"/>
                  <a:gd name="connsiteY134" fmla="*/ 488061 h 554450"/>
                  <a:gd name="connsiteX135" fmla="*/ 354711 w 375666"/>
                  <a:gd name="connsiteY135" fmla="*/ 485203 h 554450"/>
                  <a:gd name="connsiteX136" fmla="*/ 355568 w 375666"/>
                  <a:gd name="connsiteY136" fmla="*/ 482060 h 554450"/>
                  <a:gd name="connsiteX137" fmla="*/ 356045 w 375666"/>
                  <a:gd name="connsiteY137" fmla="*/ 480251 h 554450"/>
                  <a:gd name="connsiteX138" fmla="*/ 356331 w 375666"/>
                  <a:gd name="connsiteY138" fmla="*/ 479012 h 554450"/>
                  <a:gd name="connsiteX139" fmla="*/ 356902 w 375666"/>
                  <a:gd name="connsiteY139" fmla="*/ 476822 h 554450"/>
                  <a:gd name="connsiteX140" fmla="*/ 357474 w 375666"/>
                  <a:gd name="connsiteY140" fmla="*/ 474631 h 554450"/>
                  <a:gd name="connsiteX141" fmla="*/ 358045 w 375666"/>
                  <a:gd name="connsiteY141" fmla="*/ 472249 h 554450"/>
                  <a:gd name="connsiteX142" fmla="*/ 358521 w 375666"/>
                  <a:gd name="connsiteY142" fmla="*/ 470344 h 554450"/>
                  <a:gd name="connsiteX143" fmla="*/ 358712 w 375666"/>
                  <a:gd name="connsiteY143" fmla="*/ 469487 h 554450"/>
                  <a:gd name="connsiteX144" fmla="*/ 358997 w 375666"/>
                  <a:gd name="connsiteY144" fmla="*/ 468344 h 554450"/>
                  <a:gd name="connsiteX145" fmla="*/ 359283 w 375666"/>
                  <a:gd name="connsiteY145" fmla="*/ 467297 h 554450"/>
                  <a:gd name="connsiteX146" fmla="*/ 359473 w 375666"/>
                  <a:gd name="connsiteY146" fmla="*/ 466535 h 554450"/>
                  <a:gd name="connsiteX147" fmla="*/ 334994 w 375666"/>
                  <a:gd name="connsiteY147" fmla="*/ 454343 h 554450"/>
                  <a:gd name="connsiteX148" fmla="*/ 313563 w 375666"/>
                  <a:gd name="connsiteY148" fmla="*/ 438626 h 554450"/>
                  <a:gd name="connsiteX149" fmla="*/ 347663 w 375666"/>
                  <a:gd name="connsiteY149" fmla="*/ 452152 h 554450"/>
                  <a:gd name="connsiteX150" fmla="*/ 356425 w 375666"/>
                  <a:gd name="connsiteY150" fmla="*/ 457581 h 554450"/>
                  <a:gd name="connsiteX151" fmla="*/ 360712 w 375666"/>
                  <a:gd name="connsiteY151" fmla="*/ 461677 h 554450"/>
                  <a:gd name="connsiteX152" fmla="*/ 360712 w 375666"/>
                  <a:gd name="connsiteY152" fmla="*/ 461486 h 554450"/>
                  <a:gd name="connsiteX153" fmla="*/ 361093 w 375666"/>
                  <a:gd name="connsiteY153" fmla="*/ 459962 h 554450"/>
                  <a:gd name="connsiteX154" fmla="*/ 361569 w 375666"/>
                  <a:gd name="connsiteY154" fmla="*/ 458057 h 554450"/>
                  <a:gd name="connsiteX155" fmla="*/ 362236 w 375666"/>
                  <a:gd name="connsiteY155" fmla="*/ 455771 h 554450"/>
                  <a:gd name="connsiteX156" fmla="*/ 362998 w 375666"/>
                  <a:gd name="connsiteY156" fmla="*/ 453485 h 554450"/>
                  <a:gd name="connsiteX157" fmla="*/ 363760 w 375666"/>
                  <a:gd name="connsiteY157" fmla="*/ 451294 h 554450"/>
                  <a:gd name="connsiteX158" fmla="*/ 364427 w 375666"/>
                  <a:gd name="connsiteY158" fmla="*/ 449390 h 554450"/>
                  <a:gd name="connsiteX159" fmla="*/ 365189 w 375666"/>
                  <a:gd name="connsiteY159" fmla="*/ 447389 h 554450"/>
                  <a:gd name="connsiteX160" fmla="*/ 366046 w 375666"/>
                  <a:gd name="connsiteY160" fmla="*/ 445484 h 554450"/>
                  <a:gd name="connsiteX161" fmla="*/ 367189 w 375666"/>
                  <a:gd name="connsiteY161" fmla="*/ 442341 h 554450"/>
                  <a:gd name="connsiteX162" fmla="*/ 367760 w 375666"/>
                  <a:gd name="connsiteY162" fmla="*/ 440150 h 554450"/>
                  <a:gd name="connsiteX163" fmla="*/ 368237 w 375666"/>
                  <a:gd name="connsiteY163" fmla="*/ 437578 h 554450"/>
                  <a:gd name="connsiteX164" fmla="*/ 368618 w 375666"/>
                  <a:gd name="connsiteY164" fmla="*/ 434721 h 554450"/>
                  <a:gd name="connsiteX165" fmla="*/ 368903 w 375666"/>
                  <a:gd name="connsiteY165" fmla="*/ 432244 h 554450"/>
                  <a:gd name="connsiteX166" fmla="*/ 369094 w 375666"/>
                  <a:gd name="connsiteY166" fmla="*/ 429482 h 554450"/>
                  <a:gd name="connsiteX167" fmla="*/ 369284 w 375666"/>
                  <a:gd name="connsiteY167" fmla="*/ 426530 h 554450"/>
                  <a:gd name="connsiteX168" fmla="*/ 369570 w 375666"/>
                  <a:gd name="connsiteY168" fmla="*/ 422624 h 554450"/>
                  <a:gd name="connsiteX169" fmla="*/ 369761 w 375666"/>
                  <a:gd name="connsiteY169" fmla="*/ 421005 h 554450"/>
                  <a:gd name="connsiteX170" fmla="*/ 370047 w 375666"/>
                  <a:gd name="connsiteY170" fmla="*/ 418052 h 554450"/>
                  <a:gd name="connsiteX171" fmla="*/ 370523 w 375666"/>
                  <a:gd name="connsiteY171" fmla="*/ 414909 h 554450"/>
                  <a:gd name="connsiteX172" fmla="*/ 371190 w 375666"/>
                  <a:gd name="connsiteY172" fmla="*/ 411956 h 554450"/>
                  <a:gd name="connsiteX173" fmla="*/ 371856 w 375666"/>
                  <a:gd name="connsiteY173" fmla="*/ 409956 h 554450"/>
                  <a:gd name="connsiteX174" fmla="*/ 372809 w 375666"/>
                  <a:gd name="connsiteY174" fmla="*/ 407670 h 554450"/>
                  <a:gd name="connsiteX175" fmla="*/ 373189 w 375666"/>
                  <a:gd name="connsiteY175" fmla="*/ 406813 h 554450"/>
                  <a:gd name="connsiteX176" fmla="*/ 374142 w 375666"/>
                  <a:gd name="connsiteY176" fmla="*/ 404241 h 554450"/>
                  <a:gd name="connsiteX177" fmla="*/ 374618 w 375666"/>
                  <a:gd name="connsiteY177" fmla="*/ 402241 h 554450"/>
                  <a:gd name="connsiteX178" fmla="*/ 375190 w 375666"/>
                  <a:gd name="connsiteY178" fmla="*/ 398336 h 554450"/>
                  <a:gd name="connsiteX179" fmla="*/ 375285 w 375666"/>
                  <a:gd name="connsiteY179" fmla="*/ 397002 h 554450"/>
                  <a:gd name="connsiteX180" fmla="*/ 375381 w 375666"/>
                  <a:gd name="connsiteY180" fmla="*/ 394430 h 554450"/>
                  <a:gd name="connsiteX181" fmla="*/ 375475 w 375666"/>
                  <a:gd name="connsiteY181" fmla="*/ 392144 h 554450"/>
                  <a:gd name="connsiteX182" fmla="*/ 375571 w 375666"/>
                  <a:gd name="connsiteY182" fmla="*/ 390049 h 554450"/>
                  <a:gd name="connsiteX183" fmla="*/ 375666 w 375666"/>
                  <a:gd name="connsiteY183" fmla="*/ 388811 h 554450"/>
                  <a:gd name="connsiteX184" fmla="*/ 375666 w 375666"/>
                  <a:gd name="connsiteY184" fmla="*/ 388525 h 554450"/>
                  <a:gd name="connsiteX185" fmla="*/ 375666 w 375666"/>
                  <a:gd name="connsiteY185" fmla="*/ 388430 h 554450"/>
                  <a:gd name="connsiteX186" fmla="*/ 352140 w 375666"/>
                  <a:gd name="connsiteY186" fmla="*/ 375285 h 554450"/>
                  <a:gd name="connsiteX187" fmla="*/ 328993 w 375666"/>
                  <a:gd name="connsiteY187" fmla="*/ 359855 h 554450"/>
                  <a:gd name="connsiteX188" fmla="*/ 290132 w 375666"/>
                  <a:gd name="connsiteY188" fmla="*/ 367570 h 554450"/>
                  <a:gd name="connsiteX189" fmla="*/ 291370 w 375666"/>
                  <a:gd name="connsiteY189" fmla="*/ 367951 h 554450"/>
                  <a:gd name="connsiteX190" fmla="*/ 293275 w 375666"/>
                  <a:gd name="connsiteY190" fmla="*/ 370999 h 554450"/>
                  <a:gd name="connsiteX191" fmla="*/ 290513 w 375666"/>
                  <a:gd name="connsiteY191" fmla="*/ 369951 h 554450"/>
                  <a:gd name="connsiteX192" fmla="*/ 290132 w 375666"/>
                  <a:gd name="connsiteY192" fmla="*/ 367570 h 554450"/>
                  <a:gd name="connsiteX193" fmla="*/ 289560 w 375666"/>
                  <a:gd name="connsiteY193" fmla="*/ 366998 h 554450"/>
                  <a:gd name="connsiteX194" fmla="*/ 281368 w 375666"/>
                  <a:gd name="connsiteY194" fmla="*/ 364236 h 554450"/>
                  <a:gd name="connsiteX195" fmla="*/ 289560 w 375666"/>
                  <a:gd name="connsiteY195" fmla="*/ 366998 h 554450"/>
                  <a:gd name="connsiteX196" fmla="*/ 285655 w 375666"/>
                  <a:gd name="connsiteY196" fmla="*/ 398145 h 554450"/>
                  <a:gd name="connsiteX197" fmla="*/ 282512 w 375666"/>
                  <a:gd name="connsiteY197" fmla="*/ 397573 h 554450"/>
                  <a:gd name="connsiteX198" fmla="*/ 282416 w 375666"/>
                  <a:gd name="connsiteY198" fmla="*/ 395383 h 554450"/>
                  <a:gd name="connsiteX199" fmla="*/ 285465 w 375666"/>
                  <a:gd name="connsiteY199" fmla="*/ 396907 h 554450"/>
                  <a:gd name="connsiteX200" fmla="*/ 285655 w 375666"/>
                  <a:gd name="connsiteY200" fmla="*/ 398145 h 554450"/>
                  <a:gd name="connsiteX201" fmla="*/ 283940 w 375666"/>
                  <a:gd name="connsiteY201" fmla="*/ 380905 h 554450"/>
                  <a:gd name="connsiteX202" fmla="*/ 259461 w 375666"/>
                  <a:gd name="connsiteY202" fmla="*/ 365379 h 554450"/>
                  <a:gd name="connsiteX203" fmla="*/ 283940 w 375666"/>
                  <a:gd name="connsiteY203" fmla="*/ 380905 h 554450"/>
                  <a:gd name="connsiteX204" fmla="*/ 257556 w 375666"/>
                  <a:gd name="connsiteY204" fmla="*/ 344329 h 554450"/>
                  <a:gd name="connsiteX205" fmla="*/ 248317 w 375666"/>
                  <a:gd name="connsiteY205" fmla="*/ 341471 h 554450"/>
                  <a:gd name="connsiteX206" fmla="*/ 257556 w 375666"/>
                  <a:gd name="connsiteY206" fmla="*/ 344329 h 554450"/>
                  <a:gd name="connsiteX207" fmla="*/ 249746 w 375666"/>
                  <a:gd name="connsiteY207" fmla="*/ 354140 h 554450"/>
                  <a:gd name="connsiteX208" fmla="*/ 246983 w 375666"/>
                  <a:gd name="connsiteY208" fmla="*/ 353568 h 554450"/>
                  <a:gd name="connsiteX209" fmla="*/ 245840 w 375666"/>
                  <a:gd name="connsiteY209" fmla="*/ 350615 h 554450"/>
                  <a:gd name="connsiteX210" fmla="*/ 248793 w 375666"/>
                  <a:gd name="connsiteY210" fmla="*/ 350139 h 554450"/>
                  <a:gd name="connsiteX211" fmla="*/ 249746 w 375666"/>
                  <a:gd name="connsiteY211" fmla="*/ 354140 h 554450"/>
                  <a:gd name="connsiteX212" fmla="*/ 246316 w 375666"/>
                  <a:gd name="connsiteY212" fmla="*/ 332137 h 554450"/>
                  <a:gd name="connsiteX213" fmla="*/ 250317 w 375666"/>
                  <a:gd name="connsiteY213" fmla="*/ 337185 h 554450"/>
                  <a:gd name="connsiteX214" fmla="*/ 248221 w 375666"/>
                  <a:gd name="connsiteY214" fmla="*/ 341281 h 554450"/>
                  <a:gd name="connsiteX215" fmla="*/ 248126 w 375666"/>
                  <a:gd name="connsiteY215" fmla="*/ 341376 h 554450"/>
                  <a:gd name="connsiteX216" fmla="*/ 236030 w 375666"/>
                  <a:gd name="connsiteY216" fmla="*/ 329660 h 554450"/>
                  <a:gd name="connsiteX217" fmla="*/ 226600 w 375666"/>
                  <a:gd name="connsiteY217" fmla="*/ 317278 h 554450"/>
                  <a:gd name="connsiteX218" fmla="*/ 246316 w 375666"/>
                  <a:gd name="connsiteY218" fmla="*/ 332137 h 554450"/>
                  <a:gd name="connsiteX219" fmla="*/ 214979 w 375666"/>
                  <a:gd name="connsiteY219" fmla="*/ 279273 h 554450"/>
                  <a:gd name="connsiteX220" fmla="*/ 216027 w 375666"/>
                  <a:gd name="connsiteY220" fmla="*/ 281273 h 554450"/>
                  <a:gd name="connsiteX221" fmla="*/ 214789 w 375666"/>
                  <a:gd name="connsiteY221" fmla="*/ 281750 h 554450"/>
                  <a:gd name="connsiteX222" fmla="*/ 213170 w 375666"/>
                  <a:gd name="connsiteY222" fmla="*/ 280035 h 554450"/>
                  <a:gd name="connsiteX223" fmla="*/ 214979 w 375666"/>
                  <a:gd name="connsiteY223" fmla="*/ 279273 h 554450"/>
                  <a:gd name="connsiteX224" fmla="*/ 213741 w 375666"/>
                  <a:gd name="connsiteY224" fmla="*/ 321945 h 554450"/>
                  <a:gd name="connsiteX225" fmla="*/ 218123 w 375666"/>
                  <a:gd name="connsiteY225" fmla="*/ 332994 h 554450"/>
                  <a:gd name="connsiteX226" fmla="*/ 205074 w 375666"/>
                  <a:gd name="connsiteY226" fmla="*/ 326136 h 554450"/>
                  <a:gd name="connsiteX227" fmla="*/ 213741 w 375666"/>
                  <a:gd name="connsiteY227" fmla="*/ 321945 h 554450"/>
                  <a:gd name="connsiteX228" fmla="*/ 188023 w 375666"/>
                  <a:gd name="connsiteY228" fmla="*/ 315182 h 554450"/>
                  <a:gd name="connsiteX229" fmla="*/ 192119 w 375666"/>
                  <a:gd name="connsiteY229" fmla="*/ 315754 h 554450"/>
                  <a:gd name="connsiteX230" fmla="*/ 191929 w 375666"/>
                  <a:gd name="connsiteY230" fmla="*/ 316611 h 554450"/>
                  <a:gd name="connsiteX231" fmla="*/ 188023 w 375666"/>
                  <a:gd name="connsiteY231" fmla="*/ 315182 h 554450"/>
                  <a:gd name="connsiteX232" fmla="*/ 188023 w 375666"/>
                  <a:gd name="connsiteY232" fmla="*/ 315182 h 554450"/>
                  <a:gd name="connsiteX233" fmla="*/ 140589 w 375666"/>
                  <a:gd name="connsiteY233" fmla="*/ 265462 h 554450"/>
                  <a:gd name="connsiteX234" fmla="*/ 144304 w 375666"/>
                  <a:gd name="connsiteY234" fmla="*/ 266129 h 554450"/>
                  <a:gd name="connsiteX235" fmla="*/ 145352 w 375666"/>
                  <a:gd name="connsiteY235" fmla="*/ 273367 h 554450"/>
                  <a:gd name="connsiteX236" fmla="*/ 140684 w 375666"/>
                  <a:gd name="connsiteY236" fmla="*/ 269081 h 554450"/>
                  <a:gd name="connsiteX237" fmla="*/ 140589 w 375666"/>
                  <a:gd name="connsiteY237" fmla="*/ 265462 h 554450"/>
                  <a:gd name="connsiteX238" fmla="*/ 130778 w 375666"/>
                  <a:gd name="connsiteY238" fmla="*/ 261938 h 554450"/>
                  <a:gd name="connsiteX239" fmla="*/ 132493 w 375666"/>
                  <a:gd name="connsiteY239" fmla="*/ 263747 h 554450"/>
                  <a:gd name="connsiteX240" fmla="*/ 130778 w 375666"/>
                  <a:gd name="connsiteY240" fmla="*/ 264509 h 554450"/>
                  <a:gd name="connsiteX241" fmla="*/ 129826 w 375666"/>
                  <a:gd name="connsiteY241" fmla="*/ 262700 h 554450"/>
                  <a:gd name="connsiteX242" fmla="*/ 130778 w 375666"/>
                  <a:gd name="connsiteY242" fmla="*/ 261938 h 554450"/>
                  <a:gd name="connsiteX243" fmla="*/ 156782 w 375666"/>
                  <a:gd name="connsiteY243" fmla="*/ 322612 h 554450"/>
                  <a:gd name="connsiteX244" fmla="*/ 151543 w 375666"/>
                  <a:gd name="connsiteY244" fmla="*/ 318230 h 554450"/>
                  <a:gd name="connsiteX245" fmla="*/ 120491 w 375666"/>
                  <a:gd name="connsiteY245" fmla="*/ 290417 h 554450"/>
                  <a:gd name="connsiteX246" fmla="*/ 114776 w 375666"/>
                  <a:gd name="connsiteY246" fmla="*/ 286131 h 554450"/>
                  <a:gd name="connsiteX247" fmla="*/ 104870 w 375666"/>
                  <a:gd name="connsiteY247" fmla="*/ 276130 h 554450"/>
                  <a:gd name="connsiteX248" fmla="*/ 93917 w 375666"/>
                  <a:gd name="connsiteY248" fmla="*/ 264986 h 554450"/>
                  <a:gd name="connsiteX249" fmla="*/ 84868 w 375666"/>
                  <a:gd name="connsiteY249" fmla="*/ 256794 h 554450"/>
                  <a:gd name="connsiteX250" fmla="*/ 96107 w 375666"/>
                  <a:gd name="connsiteY250" fmla="*/ 260414 h 554450"/>
                  <a:gd name="connsiteX251" fmla="*/ 120491 w 375666"/>
                  <a:gd name="connsiteY251" fmla="*/ 284893 h 554450"/>
                  <a:gd name="connsiteX252" fmla="*/ 134779 w 375666"/>
                  <a:gd name="connsiteY252" fmla="*/ 297275 h 554450"/>
                  <a:gd name="connsiteX253" fmla="*/ 152210 w 375666"/>
                  <a:gd name="connsiteY253" fmla="*/ 314515 h 554450"/>
                  <a:gd name="connsiteX254" fmla="*/ 151543 w 375666"/>
                  <a:gd name="connsiteY254" fmla="*/ 318040 h 554450"/>
                  <a:gd name="connsiteX255" fmla="*/ 180022 w 375666"/>
                  <a:gd name="connsiteY255" fmla="*/ 339947 h 554450"/>
                  <a:gd name="connsiteX256" fmla="*/ 156782 w 375666"/>
                  <a:gd name="connsiteY256" fmla="*/ 322612 h 554450"/>
                  <a:gd name="connsiteX257" fmla="*/ 184976 w 375666"/>
                  <a:gd name="connsiteY257" fmla="*/ 305848 h 554450"/>
                  <a:gd name="connsiteX258" fmla="*/ 187262 w 375666"/>
                  <a:gd name="connsiteY258" fmla="*/ 312801 h 554450"/>
                  <a:gd name="connsiteX259" fmla="*/ 180880 w 375666"/>
                  <a:gd name="connsiteY259" fmla="*/ 305371 h 554450"/>
                  <a:gd name="connsiteX260" fmla="*/ 184976 w 375666"/>
                  <a:gd name="connsiteY260" fmla="*/ 305848 h 554450"/>
                  <a:gd name="connsiteX261" fmla="*/ 249079 w 375666"/>
                  <a:gd name="connsiteY261" fmla="*/ 399860 h 554450"/>
                  <a:gd name="connsiteX262" fmla="*/ 222599 w 375666"/>
                  <a:gd name="connsiteY262" fmla="*/ 381762 h 554450"/>
                  <a:gd name="connsiteX263" fmla="*/ 206502 w 375666"/>
                  <a:gd name="connsiteY263" fmla="*/ 367284 h 554450"/>
                  <a:gd name="connsiteX264" fmla="*/ 190595 w 375666"/>
                  <a:gd name="connsiteY264" fmla="*/ 353663 h 554450"/>
                  <a:gd name="connsiteX265" fmla="*/ 182880 w 375666"/>
                  <a:gd name="connsiteY265" fmla="*/ 345662 h 554450"/>
                  <a:gd name="connsiteX266" fmla="*/ 190691 w 375666"/>
                  <a:gd name="connsiteY266" fmla="*/ 348615 h 554450"/>
                  <a:gd name="connsiteX267" fmla="*/ 267843 w 375666"/>
                  <a:gd name="connsiteY267" fmla="*/ 406718 h 554450"/>
                  <a:gd name="connsiteX268" fmla="*/ 280797 w 375666"/>
                  <a:gd name="connsiteY268" fmla="*/ 418338 h 554450"/>
                  <a:gd name="connsiteX269" fmla="*/ 249079 w 375666"/>
                  <a:gd name="connsiteY269" fmla="*/ 399860 h 554450"/>
                  <a:gd name="connsiteX270" fmla="*/ 281940 w 375666"/>
                  <a:gd name="connsiteY270" fmla="*/ 419005 h 554450"/>
                  <a:gd name="connsiteX271" fmla="*/ 312515 w 375666"/>
                  <a:gd name="connsiteY271" fmla="*/ 437674 h 554450"/>
                  <a:gd name="connsiteX272" fmla="*/ 281940 w 375666"/>
                  <a:gd name="connsiteY272" fmla="*/ 419005 h 554450"/>
                  <a:gd name="connsiteX273" fmla="*/ 311848 w 375666"/>
                  <a:gd name="connsiteY273" fmla="*/ 386144 h 554450"/>
                  <a:gd name="connsiteX274" fmla="*/ 309563 w 375666"/>
                  <a:gd name="connsiteY274" fmla="*/ 381762 h 554450"/>
                  <a:gd name="connsiteX275" fmla="*/ 333184 w 375666"/>
                  <a:gd name="connsiteY275" fmla="*/ 396240 h 554450"/>
                  <a:gd name="connsiteX276" fmla="*/ 311848 w 375666"/>
                  <a:gd name="connsiteY276" fmla="*/ 386144 h 554450"/>
                  <a:gd name="connsiteX277" fmla="*/ 335566 w 375666"/>
                  <a:gd name="connsiteY277" fmla="*/ 417766 h 554450"/>
                  <a:gd name="connsiteX278" fmla="*/ 325850 w 375666"/>
                  <a:gd name="connsiteY278" fmla="*/ 413766 h 554450"/>
                  <a:gd name="connsiteX279" fmla="*/ 340043 w 375666"/>
                  <a:gd name="connsiteY279" fmla="*/ 411956 h 554450"/>
                  <a:gd name="connsiteX280" fmla="*/ 335566 w 375666"/>
                  <a:gd name="connsiteY280" fmla="*/ 417766 h 554450"/>
                  <a:gd name="connsiteX281" fmla="*/ 356902 w 375666"/>
                  <a:gd name="connsiteY281" fmla="*/ 426530 h 554450"/>
                  <a:gd name="connsiteX282" fmla="*/ 338042 w 375666"/>
                  <a:gd name="connsiteY282" fmla="*/ 418624 h 554450"/>
                  <a:gd name="connsiteX283" fmla="*/ 340043 w 375666"/>
                  <a:gd name="connsiteY283" fmla="*/ 411956 h 554450"/>
                  <a:gd name="connsiteX284" fmla="*/ 340233 w 375666"/>
                  <a:gd name="connsiteY284" fmla="*/ 411956 h 554450"/>
                  <a:gd name="connsiteX285" fmla="*/ 351377 w 375666"/>
                  <a:gd name="connsiteY285" fmla="*/ 419386 h 554450"/>
                  <a:gd name="connsiteX286" fmla="*/ 356902 w 375666"/>
                  <a:gd name="connsiteY286" fmla="*/ 426530 h 5544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</a:cxnLst>
                <a:rect l="l" t="t" r="r" b="b"/>
                <a:pathLst>
                  <a:path w="375666" h="554450">
                    <a:moveTo>
                      <a:pt x="328993" y="359855"/>
                    </a:moveTo>
                    <a:cubicBezTo>
                      <a:pt x="312515" y="350330"/>
                      <a:pt x="296704" y="339566"/>
                      <a:pt x="282988" y="326993"/>
                    </a:cubicBezTo>
                    <a:cubicBezTo>
                      <a:pt x="279082" y="323374"/>
                      <a:pt x="275463" y="319564"/>
                      <a:pt x="271653" y="317659"/>
                    </a:cubicBezTo>
                    <a:cubicBezTo>
                      <a:pt x="267843" y="315754"/>
                      <a:pt x="267176" y="315182"/>
                      <a:pt x="264223" y="313182"/>
                    </a:cubicBezTo>
                    <a:cubicBezTo>
                      <a:pt x="264128" y="313087"/>
                      <a:pt x="264319" y="313277"/>
                      <a:pt x="264033" y="313373"/>
                    </a:cubicBezTo>
                    <a:cubicBezTo>
                      <a:pt x="263747" y="313468"/>
                      <a:pt x="262985" y="313849"/>
                      <a:pt x="262604" y="313849"/>
                    </a:cubicBezTo>
                    <a:cubicBezTo>
                      <a:pt x="262224" y="313754"/>
                      <a:pt x="262033" y="313849"/>
                      <a:pt x="261747" y="313754"/>
                    </a:cubicBezTo>
                    <a:cubicBezTo>
                      <a:pt x="261461" y="313658"/>
                      <a:pt x="261652" y="313754"/>
                      <a:pt x="261271" y="313468"/>
                    </a:cubicBezTo>
                    <a:cubicBezTo>
                      <a:pt x="260890" y="313182"/>
                      <a:pt x="259556" y="312992"/>
                      <a:pt x="258889" y="312896"/>
                    </a:cubicBezTo>
                    <a:cubicBezTo>
                      <a:pt x="258794" y="312896"/>
                      <a:pt x="258223" y="312801"/>
                      <a:pt x="258033" y="312611"/>
                    </a:cubicBezTo>
                    <a:cubicBezTo>
                      <a:pt x="254984" y="309848"/>
                      <a:pt x="250031" y="305276"/>
                      <a:pt x="247365" y="302990"/>
                    </a:cubicBezTo>
                    <a:cubicBezTo>
                      <a:pt x="244697" y="300704"/>
                      <a:pt x="243459" y="299942"/>
                      <a:pt x="241364" y="298514"/>
                    </a:cubicBezTo>
                    <a:cubicBezTo>
                      <a:pt x="239268" y="297085"/>
                      <a:pt x="237840" y="296323"/>
                      <a:pt x="235934" y="295180"/>
                    </a:cubicBezTo>
                    <a:cubicBezTo>
                      <a:pt x="234029" y="293942"/>
                      <a:pt x="232696" y="292798"/>
                      <a:pt x="230981" y="291370"/>
                    </a:cubicBezTo>
                    <a:cubicBezTo>
                      <a:pt x="229267" y="289941"/>
                      <a:pt x="229362" y="287274"/>
                      <a:pt x="228409" y="285560"/>
                    </a:cubicBezTo>
                    <a:cubicBezTo>
                      <a:pt x="227457" y="283845"/>
                      <a:pt x="225743" y="282226"/>
                      <a:pt x="224695" y="281178"/>
                    </a:cubicBezTo>
                    <a:cubicBezTo>
                      <a:pt x="223647" y="280035"/>
                      <a:pt x="224028" y="280797"/>
                      <a:pt x="222790" y="279654"/>
                    </a:cubicBezTo>
                    <a:cubicBezTo>
                      <a:pt x="221552" y="278511"/>
                      <a:pt x="219933" y="276415"/>
                      <a:pt x="218408" y="274892"/>
                    </a:cubicBezTo>
                    <a:cubicBezTo>
                      <a:pt x="210788" y="267367"/>
                      <a:pt x="203073" y="259461"/>
                      <a:pt x="195549" y="251650"/>
                    </a:cubicBezTo>
                    <a:cubicBezTo>
                      <a:pt x="194500" y="250603"/>
                      <a:pt x="193262" y="250031"/>
                      <a:pt x="192310" y="249079"/>
                    </a:cubicBezTo>
                    <a:cubicBezTo>
                      <a:pt x="177737" y="235077"/>
                      <a:pt x="171069" y="232219"/>
                      <a:pt x="151733" y="215932"/>
                    </a:cubicBezTo>
                    <a:cubicBezTo>
                      <a:pt x="148400" y="213169"/>
                      <a:pt x="125539" y="194215"/>
                      <a:pt x="113252" y="178594"/>
                    </a:cubicBezTo>
                    <a:cubicBezTo>
                      <a:pt x="110490" y="175069"/>
                      <a:pt x="70961" y="135350"/>
                      <a:pt x="63722" y="118872"/>
                    </a:cubicBezTo>
                    <a:cubicBezTo>
                      <a:pt x="56579" y="102298"/>
                      <a:pt x="43434" y="77248"/>
                      <a:pt x="38862" y="56007"/>
                    </a:cubicBezTo>
                    <a:cubicBezTo>
                      <a:pt x="37433" y="49149"/>
                      <a:pt x="32480" y="33147"/>
                      <a:pt x="32576" y="24194"/>
                    </a:cubicBezTo>
                    <a:cubicBezTo>
                      <a:pt x="32671" y="15812"/>
                      <a:pt x="34004" y="8287"/>
                      <a:pt x="34957" y="0"/>
                    </a:cubicBezTo>
                    <a:cubicBezTo>
                      <a:pt x="34862" y="286"/>
                      <a:pt x="34766" y="476"/>
                      <a:pt x="34671" y="762"/>
                    </a:cubicBezTo>
                    <a:cubicBezTo>
                      <a:pt x="34480" y="1143"/>
                      <a:pt x="34290" y="1619"/>
                      <a:pt x="34100" y="2096"/>
                    </a:cubicBezTo>
                    <a:cubicBezTo>
                      <a:pt x="33719" y="3048"/>
                      <a:pt x="33242" y="4096"/>
                      <a:pt x="32671" y="5239"/>
                    </a:cubicBezTo>
                    <a:cubicBezTo>
                      <a:pt x="32004" y="6667"/>
                      <a:pt x="31337" y="8192"/>
                      <a:pt x="30575" y="9811"/>
                    </a:cubicBezTo>
                    <a:cubicBezTo>
                      <a:pt x="30194" y="10763"/>
                      <a:pt x="29718" y="11621"/>
                      <a:pt x="29242" y="12668"/>
                    </a:cubicBezTo>
                    <a:cubicBezTo>
                      <a:pt x="28575" y="14097"/>
                      <a:pt x="27813" y="15621"/>
                      <a:pt x="27146" y="17145"/>
                    </a:cubicBezTo>
                    <a:cubicBezTo>
                      <a:pt x="26479" y="18574"/>
                      <a:pt x="25718" y="20098"/>
                      <a:pt x="25051" y="21622"/>
                    </a:cubicBezTo>
                    <a:cubicBezTo>
                      <a:pt x="24289" y="23336"/>
                      <a:pt x="23432" y="25051"/>
                      <a:pt x="22574" y="26765"/>
                    </a:cubicBezTo>
                    <a:cubicBezTo>
                      <a:pt x="21717" y="28575"/>
                      <a:pt x="20764" y="30480"/>
                      <a:pt x="19907" y="32385"/>
                    </a:cubicBezTo>
                    <a:cubicBezTo>
                      <a:pt x="19050" y="34290"/>
                      <a:pt x="18097" y="36100"/>
                      <a:pt x="17240" y="38005"/>
                    </a:cubicBezTo>
                    <a:cubicBezTo>
                      <a:pt x="16574" y="39433"/>
                      <a:pt x="15907" y="40862"/>
                      <a:pt x="15240" y="42291"/>
                    </a:cubicBezTo>
                    <a:cubicBezTo>
                      <a:pt x="14478" y="43910"/>
                      <a:pt x="13811" y="45529"/>
                      <a:pt x="13145" y="47054"/>
                    </a:cubicBezTo>
                    <a:cubicBezTo>
                      <a:pt x="12383" y="48768"/>
                      <a:pt x="11716" y="50387"/>
                      <a:pt x="11049" y="52006"/>
                    </a:cubicBezTo>
                    <a:cubicBezTo>
                      <a:pt x="10287" y="53721"/>
                      <a:pt x="9620" y="55435"/>
                      <a:pt x="8954" y="57055"/>
                    </a:cubicBezTo>
                    <a:cubicBezTo>
                      <a:pt x="8192" y="59055"/>
                      <a:pt x="7525" y="60865"/>
                      <a:pt x="6953" y="62579"/>
                    </a:cubicBezTo>
                    <a:cubicBezTo>
                      <a:pt x="6477" y="64008"/>
                      <a:pt x="6096" y="65342"/>
                      <a:pt x="5810" y="66485"/>
                    </a:cubicBezTo>
                    <a:cubicBezTo>
                      <a:pt x="5525" y="67723"/>
                      <a:pt x="5334" y="68771"/>
                      <a:pt x="5239" y="69628"/>
                    </a:cubicBezTo>
                    <a:cubicBezTo>
                      <a:pt x="5239" y="70199"/>
                      <a:pt x="5144" y="70961"/>
                      <a:pt x="5144" y="71819"/>
                    </a:cubicBezTo>
                    <a:cubicBezTo>
                      <a:pt x="5144" y="73057"/>
                      <a:pt x="5048" y="74486"/>
                      <a:pt x="4953" y="76200"/>
                    </a:cubicBezTo>
                    <a:cubicBezTo>
                      <a:pt x="4858" y="78391"/>
                      <a:pt x="4763" y="80963"/>
                      <a:pt x="4667" y="83629"/>
                    </a:cubicBezTo>
                    <a:cubicBezTo>
                      <a:pt x="4572" y="85725"/>
                      <a:pt x="4477" y="87821"/>
                      <a:pt x="4382" y="90011"/>
                    </a:cubicBezTo>
                    <a:cubicBezTo>
                      <a:pt x="4286" y="91154"/>
                      <a:pt x="4286" y="92392"/>
                      <a:pt x="4191" y="93536"/>
                    </a:cubicBezTo>
                    <a:cubicBezTo>
                      <a:pt x="4096" y="95631"/>
                      <a:pt x="3905" y="97727"/>
                      <a:pt x="3715" y="99727"/>
                    </a:cubicBezTo>
                    <a:cubicBezTo>
                      <a:pt x="3524" y="101917"/>
                      <a:pt x="3238" y="103918"/>
                      <a:pt x="3048" y="105727"/>
                    </a:cubicBezTo>
                    <a:cubicBezTo>
                      <a:pt x="2858" y="106775"/>
                      <a:pt x="2762" y="107633"/>
                      <a:pt x="2572" y="108490"/>
                    </a:cubicBezTo>
                    <a:cubicBezTo>
                      <a:pt x="2096" y="110681"/>
                      <a:pt x="1714" y="112776"/>
                      <a:pt x="1334" y="114967"/>
                    </a:cubicBezTo>
                    <a:cubicBezTo>
                      <a:pt x="1048" y="116872"/>
                      <a:pt x="762" y="118777"/>
                      <a:pt x="571" y="120682"/>
                    </a:cubicBezTo>
                    <a:cubicBezTo>
                      <a:pt x="381" y="122968"/>
                      <a:pt x="191" y="125349"/>
                      <a:pt x="95" y="127635"/>
                    </a:cubicBezTo>
                    <a:cubicBezTo>
                      <a:pt x="0" y="129445"/>
                      <a:pt x="0" y="131159"/>
                      <a:pt x="0" y="132969"/>
                    </a:cubicBezTo>
                    <a:cubicBezTo>
                      <a:pt x="0" y="134112"/>
                      <a:pt x="0" y="135160"/>
                      <a:pt x="0" y="136303"/>
                    </a:cubicBezTo>
                    <a:cubicBezTo>
                      <a:pt x="0" y="136969"/>
                      <a:pt x="0" y="137636"/>
                      <a:pt x="95" y="138303"/>
                    </a:cubicBezTo>
                    <a:cubicBezTo>
                      <a:pt x="95" y="139446"/>
                      <a:pt x="191" y="140589"/>
                      <a:pt x="286" y="141732"/>
                    </a:cubicBezTo>
                    <a:cubicBezTo>
                      <a:pt x="381" y="143542"/>
                      <a:pt x="571" y="145447"/>
                      <a:pt x="762" y="147256"/>
                    </a:cubicBezTo>
                    <a:cubicBezTo>
                      <a:pt x="953" y="148971"/>
                      <a:pt x="1143" y="150686"/>
                      <a:pt x="1334" y="152400"/>
                    </a:cubicBezTo>
                    <a:cubicBezTo>
                      <a:pt x="1429" y="153448"/>
                      <a:pt x="1619" y="154400"/>
                      <a:pt x="1714" y="155448"/>
                    </a:cubicBezTo>
                    <a:cubicBezTo>
                      <a:pt x="2000" y="157448"/>
                      <a:pt x="2286" y="159448"/>
                      <a:pt x="2667" y="161449"/>
                    </a:cubicBezTo>
                    <a:cubicBezTo>
                      <a:pt x="3048" y="163544"/>
                      <a:pt x="3429" y="165735"/>
                      <a:pt x="3905" y="167831"/>
                    </a:cubicBezTo>
                    <a:cubicBezTo>
                      <a:pt x="4286" y="169545"/>
                      <a:pt x="4667" y="171260"/>
                      <a:pt x="5048" y="173069"/>
                    </a:cubicBezTo>
                    <a:cubicBezTo>
                      <a:pt x="5525" y="175260"/>
                      <a:pt x="6096" y="177451"/>
                      <a:pt x="6668" y="179642"/>
                    </a:cubicBezTo>
                    <a:cubicBezTo>
                      <a:pt x="7144" y="181356"/>
                      <a:pt x="7525" y="183071"/>
                      <a:pt x="8001" y="184785"/>
                    </a:cubicBezTo>
                    <a:cubicBezTo>
                      <a:pt x="8192" y="185547"/>
                      <a:pt x="8382" y="186214"/>
                      <a:pt x="8572" y="186976"/>
                    </a:cubicBezTo>
                    <a:cubicBezTo>
                      <a:pt x="8858" y="188214"/>
                      <a:pt x="9144" y="189548"/>
                      <a:pt x="9335" y="190976"/>
                    </a:cubicBezTo>
                    <a:cubicBezTo>
                      <a:pt x="9525" y="192691"/>
                      <a:pt x="9620" y="194500"/>
                      <a:pt x="9716" y="196406"/>
                    </a:cubicBezTo>
                    <a:cubicBezTo>
                      <a:pt x="9716" y="197739"/>
                      <a:pt x="9811" y="199168"/>
                      <a:pt x="9811" y="200501"/>
                    </a:cubicBezTo>
                    <a:cubicBezTo>
                      <a:pt x="9811" y="202216"/>
                      <a:pt x="9811" y="203835"/>
                      <a:pt x="9906" y="205550"/>
                    </a:cubicBezTo>
                    <a:cubicBezTo>
                      <a:pt x="9906" y="207073"/>
                      <a:pt x="10001" y="208502"/>
                      <a:pt x="10096" y="209931"/>
                    </a:cubicBezTo>
                    <a:cubicBezTo>
                      <a:pt x="10192" y="211074"/>
                      <a:pt x="10287" y="212122"/>
                      <a:pt x="10382" y="213074"/>
                    </a:cubicBezTo>
                    <a:cubicBezTo>
                      <a:pt x="10573" y="214313"/>
                      <a:pt x="10859" y="215456"/>
                      <a:pt x="11144" y="216503"/>
                    </a:cubicBezTo>
                    <a:cubicBezTo>
                      <a:pt x="11811" y="218504"/>
                      <a:pt x="12478" y="220504"/>
                      <a:pt x="13145" y="222504"/>
                    </a:cubicBezTo>
                    <a:cubicBezTo>
                      <a:pt x="13621" y="224028"/>
                      <a:pt x="14097" y="225552"/>
                      <a:pt x="14573" y="227076"/>
                    </a:cubicBezTo>
                    <a:cubicBezTo>
                      <a:pt x="15716" y="230600"/>
                      <a:pt x="16764" y="234125"/>
                      <a:pt x="17812" y="237554"/>
                    </a:cubicBezTo>
                    <a:cubicBezTo>
                      <a:pt x="18574" y="240030"/>
                      <a:pt x="19241" y="242602"/>
                      <a:pt x="20003" y="245078"/>
                    </a:cubicBezTo>
                    <a:cubicBezTo>
                      <a:pt x="20288" y="246126"/>
                      <a:pt x="20574" y="247174"/>
                      <a:pt x="20860" y="248317"/>
                    </a:cubicBezTo>
                    <a:cubicBezTo>
                      <a:pt x="21336" y="250031"/>
                      <a:pt x="21812" y="251746"/>
                      <a:pt x="22193" y="253556"/>
                    </a:cubicBezTo>
                    <a:cubicBezTo>
                      <a:pt x="22955" y="256604"/>
                      <a:pt x="23717" y="259556"/>
                      <a:pt x="24384" y="262700"/>
                    </a:cubicBezTo>
                    <a:cubicBezTo>
                      <a:pt x="24765" y="264319"/>
                      <a:pt x="25146" y="265938"/>
                      <a:pt x="25432" y="267462"/>
                    </a:cubicBezTo>
                    <a:cubicBezTo>
                      <a:pt x="25813" y="269367"/>
                      <a:pt x="26194" y="271177"/>
                      <a:pt x="26670" y="273082"/>
                    </a:cubicBezTo>
                    <a:cubicBezTo>
                      <a:pt x="26861" y="274034"/>
                      <a:pt x="27051" y="274987"/>
                      <a:pt x="27242" y="275844"/>
                    </a:cubicBezTo>
                    <a:cubicBezTo>
                      <a:pt x="28289" y="280607"/>
                      <a:pt x="29623" y="285179"/>
                      <a:pt x="31147" y="289655"/>
                    </a:cubicBezTo>
                    <a:cubicBezTo>
                      <a:pt x="31718" y="291370"/>
                      <a:pt x="32290" y="292989"/>
                      <a:pt x="32861" y="294608"/>
                    </a:cubicBezTo>
                    <a:cubicBezTo>
                      <a:pt x="33719" y="297085"/>
                      <a:pt x="34671" y="299466"/>
                      <a:pt x="35624" y="301847"/>
                    </a:cubicBezTo>
                    <a:cubicBezTo>
                      <a:pt x="36290" y="303562"/>
                      <a:pt x="37052" y="305276"/>
                      <a:pt x="37814" y="306991"/>
                    </a:cubicBezTo>
                    <a:cubicBezTo>
                      <a:pt x="38576" y="308705"/>
                      <a:pt x="39338" y="310515"/>
                      <a:pt x="40100" y="312230"/>
                    </a:cubicBezTo>
                    <a:cubicBezTo>
                      <a:pt x="40958" y="314325"/>
                      <a:pt x="41910" y="316325"/>
                      <a:pt x="42863" y="318421"/>
                    </a:cubicBezTo>
                    <a:cubicBezTo>
                      <a:pt x="43529" y="319850"/>
                      <a:pt x="44196" y="321373"/>
                      <a:pt x="44863" y="322898"/>
                    </a:cubicBezTo>
                    <a:cubicBezTo>
                      <a:pt x="45434" y="324136"/>
                      <a:pt x="46006" y="325374"/>
                      <a:pt x="46577" y="326612"/>
                    </a:cubicBezTo>
                    <a:cubicBezTo>
                      <a:pt x="46768" y="327089"/>
                      <a:pt x="46958" y="327469"/>
                      <a:pt x="47149" y="327946"/>
                    </a:cubicBezTo>
                    <a:cubicBezTo>
                      <a:pt x="47339" y="328422"/>
                      <a:pt x="47530" y="328898"/>
                      <a:pt x="47816" y="329374"/>
                    </a:cubicBezTo>
                    <a:cubicBezTo>
                      <a:pt x="47911" y="329565"/>
                      <a:pt x="47911" y="329660"/>
                      <a:pt x="48006" y="329851"/>
                    </a:cubicBezTo>
                    <a:cubicBezTo>
                      <a:pt x="56960" y="340043"/>
                      <a:pt x="67056" y="351091"/>
                      <a:pt x="76105" y="360807"/>
                    </a:cubicBezTo>
                    <a:cubicBezTo>
                      <a:pt x="77819" y="362045"/>
                      <a:pt x="79438" y="363284"/>
                      <a:pt x="81153" y="364427"/>
                    </a:cubicBezTo>
                    <a:cubicBezTo>
                      <a:pt x="85439" y="367189"/>
                      <a:pt x="88011" y="370903"/>
                      <a:pt x="89154" y="374904"/>
                    </a:cubicBezTo>
                    <a:cubicBezTo>
                      <a:pt x="91345" y="377285"/>
                      <a:pt x="93345" y="379476"/>
                      <a:pt x="94964" y="381286"/>
                    </a:cubicBezTo>
                    <a:cubicBezTo>
                      <a:pt x="95441" y="381857"/>
                      <a:pt x="95917" y="382334"/>
                      <a:pt x="96393" y="382905"/>
                    </a:cubicBezTo>
                    <a:cubicBezTo>
                      <a:pt x="168878" y="429006"/>
                      <a:pt x="226219" y="495300"/>
                      <a:pt x="302323" y="537305"/>
                    </a:cubicBezTo>
                    <a:cubicBezTo>
                      <a:pt x="313087" y="543211"/>
                      <a:pt x="323945" y="548735"/>
                      <a:pt x="334804" y="554450"/>
                    </a:cubicBezTo>
                    <a:cubicBezTo>
                      <a:pt x="334804" y="554450"/>
                      <a:pt x="334899" y="554355"/>
                      <a:pt x="334899" y="554355"/>
                    </a:cubicBezTo>
                    <a:cubicBezTo>
                      <a:pt x="334994" y="554260"/>
                      <a:pt x="335089" y="554069"/>
                      <a:pt x="335280" y="553974"/>
                    </a:cubicBezTo>
                    <a:cubicBezTo>
                      <a:pt x="335566" y="553593"/>
                      <a:pt x="335852" y="553212"/>
                      <a:pt x="336137" y="552926"/>
                    </a:cubicBezTo>
                    <a:cubicBezTo>
                      <a:pt x="336518" y="552450"/>
                      <a:pt x="336804" y="551974"/>
                      <a:pt x="336995" y="551498"/>
                    </a:cubicBezTo>
                    <a:cubicBezTo>
                      <a:pt x="337185" y="551116"/>
                      <a:pt x="337375" y="550640"/>
                      <a:pt x="337471" y="550259"/>
                    </a:cubicBezTo>
                    <a:cubicBezTo>
                      <a:pt x="337661" y="549593"/>
                      <a:pt x="337757" y="548926"/>
                      <a:pt x="337757" y="548164"/>
                    </a:cubicBezTo>
                    <a:cubicBezTo>
                      <a:pt x="337757" y="547783"/>
                      <a:pt x="337757" y="547402"/>
                      <a:pt x="337661" y="547021"/>
                    </a:cubicBezTo>
                    <a:cubicBezTo>
                      <a:pt x="337566" y="546449"/>
                      <a:pt x="337566" y="545973"/>
                      <a:pt x="337566" y="545402"/>
                    </a:cubicBezTo>
                    <a:cubicBezTo>
                      <a:pt x="337566" y="544735"/>
                      <a:pt x="337661" y="544163"/>
                      <a:pt x="337757" y="543497"/>
                    </a:cubicBezTo>
                    <a:cubicBezTo>
                      <a:pt x="337852" y="542925"/>
                      <a:pt x="337947" y="542353"/>
                      <a:pt x="338138" y="541782"/>
                    </a:cubicBezTo>
                    <a:cubicBezTo>
                      <a:pt x="338328" y="541115"/>
                      <a:pt x="338518" y="540544"/>
                      <a:pt x="338709" y="539877"/>
                    </a:cubicBezTo>
                    <a:cubicBezTo>
                      <a:pt x="338900" y="539210"/>
                      <a:pt x="339185" y="538544"/>
                      <a:pt x="339471" y="537877"/>
                    </a:cubicBezTo>
                    <a:cubicBezTo>
                      <a:pt x="339662" y="537210"/>
                      <a:pt x="339947" y="536639"/>
                      <a:pt x="340233" y="535972"/>
                    </a:cubicBezTo>
                    <a:cubicBezTo>
                      <a:pt x="340709" y="534829"/>
                      <a:pt x="341090" y="533781"/>
                      <a:pt x="341472" y="532638"/>
                    </a:cubicBezTo>
                    <a:cubicBezTo>
                      <a:pt x="341662" y="532162"/>
                      <a:pt x="341757" y="531590"/>
                      <a:pt x="341948" y="531114"/>
                    </a:cubicBezTo>
                    <a:cubicBezTo>
                      <a:pt x="342138" y="530352"/>
                      <a:pt x="342329" y="529685"/>
                      <a:pt x="342519" y="528923"/>
                    </a:cubicBezTo>
                    <a:cubicBezTo>
                      <a:pt x="342709" y="528161"/>
                      <a:pt x="342900" y="527495"/>
                      <a:pt x="343091" y="526732"/>
                    </a:cubicBezTo>
                    <a:cubicBezTo>
                      <a:pt x="343186" y="526161"/>
                      <a:pt x="343376" y="525590"/>
                      <a:pt x="343471" y="525018"/>
                    </a:cubicBezTo>
                    <a:cubicBezTo>
                      <a:pt x="343662" y="524351"/>
                      <a:pt x="343758" y="523685"/>
                      <a:pt x="343948" y="523113"/>
                    </a:cubicBezTo>
                    <a:cubicBezTo>
                      <a:pt x="344138" y="522351"/>
                      <a:pt x="344329" y="521684"/>
                      <a:pt x="344424" y="520922"/>
                    </a:cubicBezTo>
                    <a:cubicBezTo>
                      <a:pt x="344614" y="520065"/>
                      <a:pt x="344805" y="519208"/>
                      <a:pt x="345091" y="518351"/>
                    </a:cubicBezTo>
                    <a:cubicBezTo>
                      <a:pt x="345281" y="517684"/>
                      <a:pt x="345472" y="517017"/>
                      <a:pt x="345662" y="516350"/>
                    </a:cubicBezTo>
                    <a:cubicBezTo>
                      <a:pt x="345853" y="515684"/>
                      <a:pt x="346043" y="515017"/>
                      <a:pt x="346234" y="514350"/>
                    </a:cubicBezTo>
                    <a:cubicBezTo>
                      <a:pt x="346806" y="512445"/>
                      <a:pt x="347377" y="510445"/>
                      <a:pt x="347949" y="508540"/>
                    </a:cubicBezTo>
                    <a:cubicBezTo>
                      <a:pt x="348139" y="507778"/>
                      <a:pt x="348425" y="506920"/>
                      <a:pt x="348615" y="506159"/>
                    </a:cubicBezTo>
                    <a:cubicBezTo>
                      <a:pt x="348805" y="505682"/>
                      <a:pt x="348901" y="505111"/>
                      <a:pt x="349091" y="504635"/>
                    </a:cubicBezTo>
                    <a:cubicBezTo>
                      <a:pt x="349282" y="504063"/>
                      <a:pt x="349377" y="503491"/>
                      <a:pt x="349568" y="503015"/>
                    </a:cubicBezTo>
                    <a:cubicBezTo>
                      <a:pt x="349758" y="502539"/>
                      <a:pt x="349853" y="502063"/>
                      <a:pt x="350044" y="501491"/>
                    </a:cubicBezTo>
                    <a:cubicBezTo>
                      <a:pt x="350234" y="500729"/>
                      <a:pt x="350520" y="499967"/>
                      <a:pt x="350711" y="499205"/>
                    </a:cubicBezTo>
                    <a:cubicBezTo>
                      <a:pt x="350997" y="498253"/>
                      <a:pt x="351282" y="497395"/>
                      <a:pt x="351473" y="496443"/>
                    </a:cubicBezTo>
                    <a:cubicBezTo>
                      <a:pt x="351758" y="495586"/>
                      <a:pt x="351949" y="494728"/>
                      <a:pt x="352234" y="493871"/>
                    </a:cubicBezTo>
                    <a:cubicBezTo>
                      <a:pt x="352520" y="493014"/>
                      <a:pt x="352711" y="492157"/>
                      <a:pt x="352996" y="491299"/>
                    </a:cubicBezTo>
                    <a:cubicBezTo>
                      <a:pt x="353283" y="490252"/>
                      <a:pt x="353663" y="489109"/>
                      <a:pt x="353949" y="488061"/>
                    </a:cubicBezTo>
                    <a:cubicBezTo>
                      <a:pt x="354235" y="487109"/>
                      <a:pt x="354521" y="486156"/>
                      <a:pt x="354711" y="485203"/>
                    </a:cubicBezTo>
                    <a:cubicBezTo>
                      <a:pt x="354997" y="484156"/>
                      <a:pt x="355282" y="483108"/>
                      <a:pt x="355568" y="482060"/>
                    </a:cubicBezTo>
                    <a:cubicBezTo>
                      <a:pt x="355759" y="481489"/>
                      <a:pt x="355854" y="480822"/>
                      <a:pt x="356045" y="480251"/>
                    </a:cubicBezTo>
                    <a:cubicBezTo>
                      <a:pt x="356140" y="479869"/>
                      <a:pt x="356235" y="479489"/>
                      <a:pt x="356331" y="479012"/>
                    </a:cubicBezTo>
                    <a:cubicBezTo>
                      <a:pt x="356521" y="478250"/>
                      <a:pt x="356711" y="477584"/>
                      <a:pt x="356902" y="476822"/>
                    </a:cubicBezTo>
                    <a:cubicBezTo>
                      <a:pt x="357092" y="476060"/>
                      <a:pt x="357283" y="475393"/>
                      <a:pt x="357474" y="474631"/>
                    </a:cubicBezTo>
                    <a:cubicBezTo>
                      <a:pt x="357664" y="473869"/>
                      <a:pt x="357854" y="473011"/>
                      <a:pt x="358045" y="472249"/>
                    </a:cubicBezTo>
                    <a:cubicBezTo>
                      <a:pt x="358235" y="471583"/>
                      <a:pt x="358330" y="471011"/>
                      <a:pt x="358521" y="470344"/>
                    </a:cubicBezTo>
                    <a:cubicBezTo>
                      <a:pt x="358616" y="470059"/>
                      <a:pt x="358616" y="469773"/>
                      <a:pt x="358712" y="469487"/>
                    </a:cubicBezTo>
                    <a:cubicBezTo>
                      <a:pt x="358807" y="469106"/>
                      <a:pt x="358902" y="468725"/>
                      <a:pt x="358997" y="468344"/>
                    </a:cubicBezTo>
                    <a:cubicBezTo>
                      <a:pt x="359093" y="467963"/>
                      <a:pt x="359188" y="467582"/>
                      <a:pt x="359283" y="467297"/>
                    </a:cubicBezTo>
                    <a:cubicBezTo>
                      <a:pt x="359378" y="467011"/>
                      <a:pt x="359378" y="466820"/>
                      <a:pt x="359473" y="466535"/>
                    </a:cubicBezTo>
                    <a:cubicBezTo>
                      <a:pt x="351187" y="462439"/>
                      <a:pt x="342519" y="458153"/>
                      <a:pt x="334994" y="454343"/>
                    </a:cubicBezTo>
                    <a:cubicBezTo>
                      <a:pt x="327374" y="450532"/>
                      <a:pt x="318707" y="445770"/>
                      <a:pt x="313563" y="438626"/>
                    </a:cubicBezTo>
                    <a:cubicBezTo>
                      <a:pt x="325469" y="441579"/>
                      <a:pt x="336042" y="448151"/>
                      <a:pt x="347663" y="452152"/>
                    </a:cubicBezTo>
                    <a:cubicBezTo>
                      <a:pt x="350711" y="453199"/>
                      <a:pt x="354521" y="455390"/>
                      <a:pt x="356425" y="457581"/>
                    </a:cubicBezTo>
                    <a:cubicBezTo>
                      <a:pt x="357759" y="459105"/>
                      <a:pt x="359188" y="460343"/>
                      <a:pt x="360712" y="461677"/>
                    </a:cubicBezTo>
                    <a:cubicBezTo>
                      <a:pt x="360712" y="461582"/>
                      <a:pt x="360712" y="461582"/>
                      <a:pt x="360712" y="461486"/>
                    </a:cubicBezTo>
                    <a:cubicBezTo>
                      <a:pt x="360807" y="461010"/>
                      <a:pt x="360998" y="460439"/>
                      <a:pt x="361093" y="459962"/>
                    </a:cubicBezTo>
                    <a:cubicBezTo>
                      <a:pt x="361283" y="459295"/>
                      <a:pt x="361474" y="458724"/>
                      <a:pt x="361569" y="458057"/>
                    </a:cubicBezTo>
                    <a:cubicBezTo>
                      <a:pt x="361759" y="457295"/>
                      <a:pt x="362045" y="456533"/>
                      <a:pt x="362236" y="455771"/>
                    </a:cubicBezTo>
                    <a:cubicBezTo>
                      <a:pt x="362521" y="455009"/>
                      <a:pt x="362712" y="454247"/>
                      <a:pt x="362998" y="453485"/>
                    </a:cubicBezTo>
                    <a:cubicBezTo>
                      <a:pt x="363284" y="452723"/>
                      <a:pt x="363474" y="451961"/>
                      <a:pt x="363760" y="451294"/>
                    </a:cubicBezTo>
                    <a:cubicBezTo>
                      <a:pt x="363950" y="450628"/>
                      <a:pt x="364236" y="450056"/>
                      <a:pt x="364427" y="449390"/>
                    </a:cubicBezTo>
                    <a:cubicBezTo>
                      <a:pt x="364712" y="448723"/>
                      <a:pt x="364998" y="448056"/>
                      <a:pt x="365189" y="447389"/>
                    </a:cubicBezTo>
                    <a:cubicBezTo>
                      <a:pt x="365474" y="446723"/>
                      <a:pt x="365760" y="446151"/>
                      <a:pt x="366046" y="445484"/>
                    </a:cubicBezTo>
                    <a:cubicBezTo>
                      <a:pt x="366522" y="444436"/>
                      <a:pt x="366903" y="443389"/>
                      <a:pt x="367189" y="442341"/>
                    </a:cubicBezTo>
                    <a:cubicBezTo>
                      <a:pt x="367379" y="441674"/>
                      <a:pt x="367570" y="440912"/>
                      <a:pt x="367760" y="440150"/>
                    </a:cubicBezTo>
                    <a:cubicBezTo>
                      <a:pt x="367951" y="439293"/>
                      <a:pt x="368141" y="438436"/>
                      <a:pt x="368237" y="437578"/>
                    </a:cubicBezTo>
                    <a:cubicBezTo>
                      <a:pt x="368427" y="436626"/>
                      <a:pt x="368522" y="435673"/>
                      <a:pt x="368618" y="434721"/>
                    </a:cubicBezTo>
                    <a:cubicBezTo>
                      <a:pt x="368713" y="433864"/>
                      <a:pt x="368808" y="433102"/>
                      <a:pt x="368903" y="432244"/>
                    </a:cubicBezTo>
                    <a:cubicBezTo>
                      <a:pt x="368998" y="431292"/>
                      <a:pt x="368998" y="430340"/>
                      <a:pt x="369094" y="429482"/>
                    </a:cubicBezTo>
                    <a:cubicBezTo>
                      <a:pt x="369189" y="428530"/>
                      <a:pt x="369189" y="427482"/>
                      <a:pt x="369284" y="426530"/>
                    </a:cubicBezTo>
                    <a:cubicBezTo>
                      <a:pt x="369380" y="425196"/>
                      <a:pt x="369475" y="423863"/>
                      <a:pt x="369570" y="422624"/>
                    </a:cubicBezTo>
                    <a:cubicBezTo>
                      <a:pt x="369570" y="422053"/>
                      <a:pt x="369665" y="421577"/>
                      <a:pt x="369761" y="421005"/>
                    </a:cubicBezTo>
                    <a:cubicBezTo>
                      <a:pt x="369856" y="420053"/>
                      <a:pt x="369951" y="419005"/>
                      <a:pt x="370047" y="418052"/>
                    </a:cubicBezTo>
                    <a:cubicBezTo>
                      <a:pt x="370141" y="417005"/>
                      <a:pt x="370332" y="415957"/>
                      <a:pt x="370523" y="414909"/>
                    </a:cubicBezTo>
                    <a:cubicBezTo>
                      <a:pt x="370713" y="413957"/>
                      <a:pt x="370904" y="412909"/>
                      <a:pt x="371190" y="411956"/>
                    </a:cubicBezTo>
                    <a:cubicBezTo>
                      <a:pt x="371380" y="411290"/>
                      <a:pt x="371570" y="410623"/>
                      <a:pt x="371856" y="409956"/>
                    </a:cubicBezTo>
                    <a:cubicBezTo>
                      <a:pt x="372142" y="409194"/>
                      <a:pt x="372428" y="408432"/>
                      <a:pt x="372809" y="407670"/>
                    </a:cubicBezTo>
                    <a:cubicBezTo>
                      <a:pt x="372904" y="407384"/>
                      <a:pt x="373094" y="407098"/>
                      <a:pt x="373189" y="406813"/>
                    </a:cubicBezTo>
                    <a:cubicBezTo>
                      <a:pt x="373571" y="405956"/>
                      <a:pt x="373856" y="405098"/>
                      <a:pt x="374142" y="404241"/>
                    </a:cubicBezTo>
                    <a:cubicBezTo>
                      <a:pt x="374332" y="403574"/>
                      <a:pt x="374523" y="402907"/>
                      <a:pt x="374618" y="402241"/>
                    </a:cubicBezTo>
                    <a:cubicBezTo>
                      <a:pt x="374904" y="400907"/>
                      <a:pt x="375095" y="399669"/>
                      <a:pt x="375190" y="398336"/>
                    </a:cubicBezTo>
                    <a:cubicBezTo>
                      <a:pt x="375190" y="397859"/>
                      <a:pt x="375285" y="397383"/>
                      <a:pt x="375285" y="397002"/>
                    </a:cubicBezTo>
                    <a:cubicBezTo>
                      <a:pt x="375285" y="396145"/>
                      <a:pt x="375381" y="395288"/>
                      <a:pt x="375381" y="394430"/>
                    </a:cubicBezTo>
                    <a:cubicBezTo>
                      <a:pt x="375381" y="393668"/>
                      <a:pt x="375475" y="392906"/>
                      <a:pt x="375475" y="392144"/>
                    </a:cubicBezTo>
                    <a:cubicBezTo>
                      <a:pt x="375475" y="391478"/>
                      <a:pt x="375571" y="390715"/>
                      <a:pt x="375571" y="390049"/>
                    </a:cubicBezTo>
                    <a:cubicBezTo>
                      <a:pt x="375571" y="389668"/>
                      <a:pt x="375571" y="389287"/>
                      <a:pt x="375666" y="388811"/>
                    </a:cubicBezTo>
                    <a:cubicBezTo>
                      <a:pt x="375666" y="388715"/>
                      <a:pt x="375666" y="388620"/>
                      <a:pt x="375666" y="388525"/>
                    </a:cubicBezTo>
                    <a:cubicBezTo>
                      <a:pt x="375666" y="388525"/>
                      <a:pt x="375666" y="388525"/>
                      <a:pt x="375666" y="388430"/>
                    </a:cubicBezTo>
                    <a:cubicBezTo>
                      <a:pt x="367665" y="384143"/>
                      <a:pt x="359759" y="379762"/>
                      <a:pt x="352140" y="375285"/>
                    </a:cubicBezTo>
                    <a:cubicBezTo>
                      <a:pt x="344900" y="370141"/>
                      <a:pt x="336804" y="364331"/>
                      <a:pt x="328993" y="359855"/>
                    </a:cubicBezTo>
                    <a:close/>
                    <a:moveTo>
                      <a:pt x="290132" y="367570"/>
                    </a:moveTo>
                    <a:cubicBezTo>
                      <a:pt x="290322" y="367284"/>
                      <a:pt x="291084" y="367570"/>
                      <a:pt x="291370" y="367951"/>
                    </a:cubicBezTo>
                    <a:cubicBezTo>
                      <a:pt x="291655" y="368332"/>
                      <a:pt x="293465" y="370618"/>
                      <a:pt x="293275" y="370999"/>
                    </a:cubicBezTo>
                    <a:cubicBezTo>
                      <a:pt x="293084" y="371285"/>
                      <a:pt x="290989" y="370427"/>
                      <a:pt x="290513" y="369951"/>
                    </a:cubicBezTo>
                    <a:cubicBezTo>
                      <a:pt x="290036" y="369475"/>
                      <a:pt x="289846" y="367856"/>
                      <a:pt x="290132" y="367570"/>
                    </a:cubicBezTo>
                    <a:close/>
                    <a:moveTo>
                      <a:pt x="289560" y="366998"/>
                    </a:moveTo>
                    <a:cubicBezTo>
                      <a:pt x="286798" y="366046"/>
                      <a:pt x="284036" y="365093"/>
                      <a:pt x="281368" y="364236"/>
                    </a:cubicBezTo>
                    <a:cubicBezTo>
                      <a:pt x="285369" y="362426"/>
                      <a:pt x="288036" y="362426"/>
                      <a:pt x="289560" y="366998"/>
                    </a:cubicBezTo>
                    <a:close/>
                    <a:moveTo>
                      <a:pt x="285655" y="398145"/>
                    </a:moveTo>
                    <a:cubicBezTo>
                      <a:pt x="285369" y="398240"/>
                      <a:pt x="282797" y="397859"/>
                      <a:pt x="282512" y="397573"/>
                    </a:cubicBezTo>
                    <a:cubicBezTo>
                      <a:pt x="282226" y="397288"/>
                      <a:pt x="282130" y="395478"/>
                      <a:pt x="282416" y="395383"/>
                    </a:cubicBezTo>
                    <a:cubicBezTo>
                      <a:pt x="282702" y="395288"/>
                      <a:pt x="285083" y="396621"/>
                      <a:pt x="285465" y="396907"/>
                    </a:cubicBezTo>
                    <a:cubicBezTo>
                      <a:pt x="285845" y="397193"/>
                      <a:pt x="285941" y="398050"/>
                      <a:pt x="285655" y="398145"/>
                    </a:cubicBezTo>
                    <a:close/>
                    <a:moveTo>
                      <a:pt x="283940" y="380905"/>
                    </a:moveTo>
                    <a:cubicBezTo>
                      <a:pt x="273272" y="378905"/>
                      <a:pt x="266795" y="372904"/>
                      <a:pt x="259461" y="365379"/>
                    </a:cubicBezTo>
                    <a:cubicBezTo>
                      <a:pt x="272320" y="367856"/>
                      <a:pt x="278416" y="368808"/>
                      <a:pt x="283940" y="380905"/>
                    </a:cubicBezTo>
                    <a:close/>
                    <a:moveTo>
                      <a:pt x="257556" y="344329"/>
                    </a:moveTo>
                    <a:cubicBezTo>
                      <a:pt x="254508" y="343376"/>
                      <a:pt x="251365" y="342424"/>
                      <a:pt x="248317" y="341471"/>
                    </a:cubicBezTo>
                    <a:cubicBezTo>
                      <a:pt x="252222" y="339852"/>
                      <a:pt x="254698" y="341376"/>
                      <a:pt x="257556" y="344329"/>
                    </a:cubicBezTo>
                    <a:close/>
                    <a:moveTo>
                      <a:pt x="249746" y="354140"/>
                    </a:moveTo>
                    <a:cubicBezTo>
                      <a:pt x="249555" y="354520"/>
                      <a:pt x="247459" y="354044"/>
                      <a:pt x="246983" y="353568"/>
                    </a:cubicBezTo>
                    <a:cubicBezTo>
                      <a:pt x="246507" y="353092"/>
                      <a:pt x="245555" y="350996"/>
                      <a:pt x="245840" y="350615"/>
                    </a:cubicBezTo>
                    <a:cubicBezTo>
                      <a:pt x="246126" y="350234"/>
                      <a:pt x="248412" y="349853"/>
                      <a:pt x="248793" y="350139"/>
                    </a:cubicBezTo>
                    <a:cubicBezTo>
                      <a:pt x="249079" y="350520"/>
                      <a:pt x="249936" y="353759"/>
                      <a:pt x="249746" y="354140"/>
                    </a:cubicBezTo>
                    <a:close/>
                    <a:moveTo>
                      <a:pt x="246316" y="332137"/>
                    </a:moveTo>
                    <a:cubicBezTo>
                      <a:pt x="247936" y="333375"/>
                      <a:pt x="249841" y="335756"/>
                      <a:pt x="250317" y="337185"/>
                    </a:cubicBezTo>
                    <a:cubicBezTo>
                      <a:pt x="250793" y="338519"/>
                      <a:pt x="248317" y="340614"/>
                      <a:pt x="248221" y="341281"/>
                    </a:cubicBezTo>
                    <a:cubicBezTo>
                      <a:pt x="248126" y="341948"/>
                      <a:pt x="248126" y="341471"/>
                      <a:pt x="248126" y="341376"/>
                    </a:cubicBezTo>
                    <a:cubicBezTo>
                      <a:pt x="243745" y="337757"/>
                      <a:pt x="240411" y="333470"/>
                      <a:pt x="236030" y="329660"/>
                    </a:cubicBezTo>
                    <a:cubicBezTo>
                      <a:pt x="231648" y="325850"/>
                      <a:pt x="227933" y="323088"/>
                      <a:pt x="226600" y="317278"/>
                    </a:cubicBezTo>
                    <a:cubicBezTo>
                      <a:pt x="232982" y="322326"/>
                      <a:pt x="239935" y="327184"/>
                      <a:pt x="246316" y="332137"/>
                    </a:cubicBezTo>
                    <a:close/>
                    <a:moveTo>
                      <a:pt x="214979" y="279273"/>
                    </a:moveTo>
                    <a:cubicBezTo>
                      <a:pt x="215360" y="279559"/>
                      <a:pt x="216122" y="280892"/>
                      <a:pt x="216027" y="281273"/>
                    </a:cubicBezTo>
                    <a:cubicBezTo>
                      <a:pt x="216027" y="281654"/>
                      <a:pt x="215170" y="282035"/>
                      <a:pt x="214789" y="281750"/>
                    </a:cubicBezTo>
                    <a:cubicBezTo>
                      <a:pt x="214503" y="281559"/>
                      <a:pt x="213170" y="280416"/>
                      <a:pt x="213170" y="280035"/>
                    </a:cubicBezTo>
                    <a:cubicBezTo>
                      <a:pt x="213170" y="279749"/>
                      <a:pt x="214599" y="278987"/>
                      <a:pt x="214979" y="279273"/>
                    </a:cubicBezTo>
                    <a:close/>
                    <a:moveTo>
                      <a:pt x="213741" y="321945"/>
                    </a:moveTo>
                    <a:cubicBezTo>
                      <a:pt x="217456" y="325660"/>
                      <a:pt x="216884" y="328517"/>
                      <a:pt x="218123" y="332994"/>
                    </a:cubicBezTo>
                    <a:cubicBezTo>
                      <a:pt x="212122" y="333089"/>
                      <a:pt x="209741" y="329089"/>
                      <a:pt x="205074" y="326136"/>
                    </a:cubicBezTo>
                    <a:cubicBezTo>
                      <a:pt x="207073" y="322136"/>
                      <a:pt x="210026" y="318230"/>
                      <a:pt x="213741" y="321945"/>
                    </a:cubicBezTo>
                    <a:close/>
                    <a:moveTo>
                      <a:pt x="188023" y="315182"/>
                    </a:moveTo>
                    <a:cubicBezTo>
                      <a:pt x="188881" y="315373"/>
                      <a:pt x="191643" y="315563"/>
                      <a:pt x="192119" y="315754"/>
                    </a:cubicBezTo>
                    <a:cubicBezTo>
                      <a:pt x="192596" y="315944"/>
                      <a:pt x="192214" y="316611"/>
                      <a:pt x="191929" y="316611"/>
                    </a:cubicBezTo>
                    <a:cubicBezTo>
                      <a:pt x="191548" y="316516"/>
                      <a:pt x="188500" y="315373"/>
                      <a:pt x="188023" y="315182"/>
                    </a:cubicBezTo>
                    <a:cubicBezTo>
                      <a:pt x="187643" y="315087"/>
                      <a:pt x="188023" y="315182"/>
                      <a:pt x="188023" y="315182"/>
                    </a:cubicBezTo>
                    <a:close/>
                    <a:moveTo>
                      <a:pt x="140589" y="265462"/>
                    </a:moveTo>
                    <a:cubicBezTo>
                      <a:pt x="141351" y="265081"/>
                      <a:pt x="142589" y="264890"/>
                      <a:pt x="144304" y="266129"/>
                    </a:cubicBezTo>
                    <a:cubicBezTo>
                      <a:pt x="146018" y="267367"/>
                      <a:pt x="147638" y="270891"/>
                      <a:pt x="145352" y="273367"/>
                    </a:cubicBezTo>
                    <a:cubicBezTo>
                      <a:pt x="144209" y="272415"/>
                      <a:pt x="141351" y="270224"/>
                      <a:pt x="140684" y="269081"/>
                    </a:cubicBezTo>
                    <a:cubicBezTo>
                      <a:pt x="140018" y="268034"/>
                      <a:pt x="139827" y="265938"/>
                      <a:pt x="140589" y="265462"/>
                    </a:cubicBezTo>
                    <a:close/>
                    <a:moveTo>
                      <a:pt x="130778" y="261938"/>
                    </a:moveTo>
                    <a:cubicBezTo>
                      <a:pt x="131064" y="262128"/>
                      <a:pt x="132493" y="263366"/>
                      <a:pt x="132493" y="263747"/>
                    </a:cubicBezTo>
                    <a:cubicBezTo>
                      <a:pt x="132493" y="264128"/>
                      <a:pt x="131159" y="264700"/>
                      <a:pt x="130778" y="264509"/>
                    </a:cubicBezTo>
                    <a:cubicBezTo>
                      <a:pt x="130302" y="264319"/>
                      <a:pt x="129826" y="263081"/>
                      <a:pt x="129826" y="262700"/>
                    </a:cubicBezTo>
                    <a:cubicBezTo>
                      <a:pt x="129730" y="262319"/>
                      <a:pt x="130397" y="261842"/>
                      <a:pt x="130778" y="261938"/>
                    </a:cubicBezTo>
                    <a:close/>
                    <a:moveTo>
                      <a:pt x="156782" y="322612"/>
                    </a:moveTo>
                    <a:cubicBezTo>
                      <a:pt x="155353" y="320992"/>
                      <a:pt x="153353" y="319659"/>
                      <a:pt x="151543" y="318230"/>
                    </a:cubicBezTo>
                    <a:cubicBezTo>
                      <a:pt x="140494" y="309658"/>
                      <a:pt x="129826" y="301085"/>
                      <a:pt x="120491" y="290417"/>
                    </a:cubicBezTo>
                    <a:cubicBezTo>
                      <a:pt x="118967" y="288608"/>
                      <a:pt x="116872" y="287274"/>
                      <a:pt x="114776" y="286131"/>
                    </a:cubicBezTo>
                    <a:cubicBezTo>
                      <a:pt x="110300" y="283750"/>
                      <a:pt x="107633" y="280321"/>
                      <a:pt x="104870" y="276130"/>
                    </a:cubicBezTo>
                    <a:cubicBezTo>
                      <a:pt x="102108" y="271939"/>
                      <a:pt x="97346" y="268224"/>
                      <a:pt x="93917" y="264986"/>
                    </a:cubicBezTo>
                    <a:cubicBezTo>
                      <a:pt x="90488" y="261747"/>
                      <a:pt x="88106" y="259652"/>
                      <a:pt x="84868" y="256794"/>
                    </a:cubicBezTo>
                    <a:cubicBezTo>
                      <a:pt x="89059" y="255937"/>
                      <a:pt x="93821" y="256985"/>
                      <a:pt x="96107" y="260414"/>
                    </a:cubicBezTo>
                    <a:cubicBezTo>
                      <a:pt x="103061" y="270796"/>
                      <a:pt x="110871" y="277368"/>
                      <a:pt x="120491" y="284893"/>
                    </a:cubicBezTo>
                    <a:cubicBezTo>
                      <a:pt x="125635" y="288989"/>
                      <a:pt x="129540" y="292322"/>
                      <a:pt x="134779" y="297275"/>
                    </a:cubicBezTo>
                    <a:cubicBezTo>
                      <a:pt x="140018" y="302228"/>
                      <a:pt x="146780" y="308896"/>
                      <a:pt x="152210" y="314515"/>
                    </a:cubicBezTo>
                    <a:cubicBezTo>
                      <a:pt x="152686" y="314992"/>
                      <a:pt x="151924" y="317468"/>
                      <a:pt x="151543" y="318040"/>
                    </a:cubicBezTo>
                    <a:cubicBezTo>
                      <a:pt x="163449" y="322993"/>
                      <a:pt x="172021" y="329946"/>
                      <a:pt x="180022" y="339947"/>
                    </a:cubicBezTo>
                    <a:cubicBezTo>
                      <a:pt x="170497" y="335375"/>
                      <a:pt x="163830" y="330708"/>
                      <a:pt x="156782" y="322612"/>
                    </a:cubicBezTo>
                    <a:close/>
                    <a:moveTo>
                      <a:pt x="184976" y="305848"/>
                    </a:moveTo>
                    <a:cubicBezTo>
                      <a:pt x="185833" y="307848"/>
                      <a:pt x="186785" y="310706"/>
                      <a:pt x="187262" y="312801"/>
                    </a:cubicBezTo>
                    <a:cubicBezTo>
                      <a:pt x="185071" y="310325"/>
                      <a:pt x="180118" y="309182"/>
                      <a:pt x="180880" y="305371"/>
                    </a:cubicBezTo>
                    <a:cubicBezTo>
                      <a:pt x="181261" y="302990"/>
                      <a:pt x="184118" y="303848"/>
                      <a:pt x="184976" y="305848"/>
                    </a:cubicBezTo>
                    <a:close/>
                    <a:moveTo>
                      <a:pt x="249079" y="399860"/>
                    </a:moveTo>
                    <a:cubicBezTo>
                      <a:pt x="239363" y="393382"/>
                      <a:pt x="232124" y="387858"/>
                      <a:pt x="222599" y="381762"/>
                    </a:cubicBezTo>
                    <a:cubicBezTo>
                      <a:pt x="215932" y="377571"/>
                      <a:pt x="208883" y="375476"/>
                      <a:pt x="206502" y="367284"/>
                    </a:cubicBezTo>
                    <a:cubicBezTo>
                      <a:pt x="201073" y="362807"/>
                      <a:pt x="195739" y="358616"/>
                      <a:pt x="190595" y="353663"/>
                    </a:cubicBezTo>
                    <a:cubicBezTo>
                      <a:pt x="188023" y="351282"/>
                      <a:pt x="185357" y="348234"/>
                      <a:pt x="182880" y="345662"/>
                    </a:cubicBezTo>
                    <a:cubicBezTo>
                      <a:pt x="185071" y="346424"/>
                      <a:pt x="188976" y="347091"/>
                      <a:pt x="190691" y="348615"/>
                    </a:cubicBezTo>
                    <a:cubicBezTo>
                      <a:pt x="215265" y="369665"/>
                      <a:pt x="240982" y="388334"/>
                      <a:pt x="267843" y="406718"/>
                    </a:cubicBezTo>
                    <a:cubicBezTo>
                      <a:pt x="272225" y="409765"/>
                      <a:pt x="278035" y="413480"/>
                      <a:pt x="280797" y="418338"/>
                    </a:cubicBezTo>
                    <a:cubicBezTo>
                      <a:pt x="269081" y="414623"/>
                      <a:pt x="258794" y="406336"/>
                      <a:pt x="249079" y="399860"/>
                    </a:cubicBezTo>
                    <a:close/>
                    <a:moveTo>
                      <a:pt x="281940" y="419005"/>
                    </a:moveTo>
                    <a:cubicBezTo>
                      <a:pt x="294323" y="422624"/>
                      <a:pt x="303752" y="428244"/>
                      <a:pt x="312515" y="437674"/>
                    </a:cubicBezTo>
                    <a:cubicBezTo>
                      <a:pt x="300038" y="433388"/>
                      <a:pt x="291465" y="427958"/>
                      <a:pt x="281940" y="419005"/>
                    </a:cubicBezTo>
                    <a:close/>
                    <a:moveTo>
                      <a:pt x="311848" y="386144"/>
                    </a:moveTo>
                    <a:cubicBezTo>
                      <a:pt x="310610" y="385382"/>
                      <a:pt x="310134" y="383000"/>
                      <a:pt x="309563" y="381762"/>
                    </a:cubicBezTo>
                    <a:cubicBezTo>
                      <a:pt x="318516" y="385763"/>
                      <a:pt x="325755" y="389858"/>
                      <a:pt x="333184" y="396240"/>
                    </a:cubicBezTo>
                    <a:cubicBezTo>
                      <a:pt x="325184" y="394049"/>
                      <a:pt x="318897" y="390525"/>
                      <a:pt x="311848" y="386144"/>
                    </a:cubicBezTo>
                    <a:close/>
                    <a:moveTo>
                      <a:pt x="335566" y="417766"/>
                    </a:moveTo>
                    <a:cubicBezTo>
                      <a:pt x="332708" y="419957"/>
                      <a:pt x="328041" y="417195"/>
                      <a:pt x="325850" y="413766"/>
                    </a:cubicBezTo>
                    <a:cubicBezTo>
                      <a:pt x="330518" y="413194"/>
                      <a:pt x="335185" y="412623"/>
                      <a:pt x="340043" y="411956"/>
                    </a:cubicBezTo>
                    <a:cubicBezTo>
                      <a:pt x="338042" y="414242"/>
                      <a:pt x="338424" y="415576"/>
                      <a:pt x="335566" y="417766"/>
                    </a:cubicBezTo>
                    <a:close/>
                    <a:moveTo>
                      <a:pt x="356902" y="426530"/>
                    </a:moveTo>
                    <a:cubicBezTo>
                      <a:pt x="348043" y="428530"/>
                      <a:pt x="345281" y="422243"/>
                      <a:pt x="338042" y="418624"/>
                    </a:cubicBezTo>
                    <a:cubicBezTo>
                      <a:pt x="338709" y="416433"/>
                      <a:pt x="339376" y="414147"/>
                      <a:pt x="340043" y="411956"/>
                    </a:cubicBezTo>
                    <a:cubicBezTo>
                      <a:pt x="340043" y="411861"/>
                      <a:pt x="340138" y="411861"/>
                      <a:pt x="340233" y="411956"/>
                    </a:cubicBezTo>
                    <a:cubicBezTo>
                      <a:pt x="343662" y="414147"/>
                      <a:pt x="348520" y="417005"/>
                      <a:pt x="351377" y="419386"/>
                    </a:cubicBezTo>
                    <a:cubicBezTo>
                      <a:pt x="354330" y="421767"/>
                      <a:pt x="354806" y="423958"/>
                      <a:pt x="356902" y="426530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  <p:sp>
            <p:nvSpPr>
              <p:cNvPr id="580" name="Freeform: Shape 579">
                <a:extLst>
                  <a:ext uri="{FF2B5EF4-FFF2-40B4-BE49-F238E27FC236}">
                    <a16:creationId xmlns:a16="http://schemas.microsoft.com/office/drawing/2014/main" id="{F0E5390F-70F9-4746-A82B-7D3E35759E54}"/>
                  </a:ext>
                </a:extLst>
              </p:cNvPr>
              <p:cNvSpPr/>
              <p:nvPr/>
            </p:nvSpPr>
            <p:spPr>
              <a:xfrm>
                <a:off x="8367331" y="4127754"/>
                <a:ext cx="153320" cy="352805"/>
              </a:xfrm>
              <a:custGeom>
                <a:avLst/>
                <a:gdLst>
                  <a:gd name="connsiteX0" fmla="*/ 151543 w 153320"/>
                  <a:gd name="connsiteY0" fmla="*/ 0 h 352805"/>
                  <a:gd name="connsiteX1" fmla="*/ 150686 w 153320"/>
                  <a:gd name="connsiteY1" fmla="*/ 381 h 352805"/>
                  <a:gd name="connsiteX2" fmla="*/ 149352 w 153320"/>
                  <a:gd name="connsiteY2" fmla="*/ 953 h 352805"/>
                  <a:gd name="connsiteX3" fmla="*/ 146589 w 153320"/>
                  <a:gd name="connsiteY3" fmla="*/ 2096 h 352805"/>
                  <a:gd name="connsiteX4" fmla="*/ 144113 w 153320"/>
                  <a:gd name="connsiteY4" fmla="*/ 3048 h 352805"/>
                  <a:gd name="connsiteX5" fmla="*/ 141065 w 153320"/>
                  <a:gd name="connsiteY5" fmla="*/ 4191 h 352805"/>
                  <a:gd name="connsiteX6" fmla="*/ 136779 w 153320"/>
                  <a:gd name="connsiteY6" fmla="*/ 5810 h 352805"/>
                  <a:gd name="connsiteX7" fmla="*/ 132779 w 153320"/>
                  <a:gd name="connsiteY7" fmla="*/ 7429 h 352805"/>
                  <a:gd name="connsiteX8" fmla="*/ 127159 w 153320"/>
                  <a:gd name="connsiteY8" fmla="*/ 9811 h 352805"/>
                  <a:gd name="connsiteX9" fmla="*/ 121444 w 153320"/>
                  <a:gd name="connsiteY9" fmla="*/ 12573 h 352805"/>
                  <a:gd name="connsiteX10" fmla="*/ 117729 w 153320"/>
                  <a:gd name="connsiteY10" fmla="*/ 14668 h 352805"/>
                  <a:gd name="connsiteX11" fmla="*/ 111919 w 153320"/>
                  <a:gd name="connsiteY11" fmla="*/ 17907 h 352805"/>
                  <a:gd name="connsiteX12" fmla="*/ 105632 w 153320"/>
                  <a:gd name="connsiteY12" fmla="*/ 20955 h 352805"/>
                  <a:gd name="connsiteX13" fmla="*/ 100965 w 153320"/>
                  <a:gd name="connsiteY13" fmla="*/ 22955 h 352805"/>
                  <a:gd name="connsiteX14" fmla="*/ 96107 w 153320"/>
                  <a:gd name="connsiteY14" fmla="*/ 24765 h 352805"/>
                  <a:gd name="connsiteX15" fmla="*/ 89630 w 153320"/>
                  <a:gd name="connsiteY15" fmla="*/ 26860 h 352805"/>
                  <a:gd name="connsiteX16" fmla="*/ 84963 w 153320"/>
                  <a:gd name="connsiteY16" fmla="*/ 28194 h 352805"/>
                  <a:gd name="connsiteX17" fmla="*/ 82582 w 153320"/>
                  <a:gd name="connsiteY17" fmla="*/ 28766 h 352805"/>
                  <a:gd name="connsiteX18" fmla="*/ 81057 w 153320"/>
                  <a:gd name="connsiteY18" fmla="*/ 29528 h 352805"/>
                  <a:gd name="connsiteX19" fmla="*/ 74962 w 153320"/>
                  <a:gd name="connsiteY19" fmla="*/ 34004 h 352805"/>
                  <a:gd name="connsiteX20" fmla="*/ 72771 w 153320"/>
                  <a:gd name="connsiteY20" fmla="*/ 35242 h 352805"/>
                  <a:gd name="connsiteX21" fmla="*/ 67723 w 153320"/>
                  <a:gd name="connsiteY21" fmla="*/ 36767 h 352805"/>
                  <a:gd name="connsiteX22" fmla="*/ 62579 w 153320"/>
                  <a:gd name="connsiteY22" fmla="*/ 37909 h 352805"/>
                  <a:gd name="connsiteX23" fmla="*/ 60007 w 153320"/>
                  <a:gd name="connsiteY23" fmla="*/ 38862 h 352805"/>
                  <a:gd name="connsiteX24" fmla="*/ 55150 w 153320"/>
                  <a:gd name="connsiteY24" fmla="*/ 41434 h 352805"/>
                  <a:gd name="connsiteX25" fmla="*/ 51625 w 153320"/>
                  <a:gd name="connsiteY25" fmla="*/ 43529 h 352805"/>
                  <a:gd name="connsiteX26" fmla="*/ 48387 w 153320"/>
                  <a:gd name="connsiteY26" fmla="*/ 45149 h 352805"/>
                  <a:gd name="connsiteX27" fmla="*/ 44862 w 153320"/>
                  <a:gd name="connsiteY27" fmla="*/ 46387 h 352805"/>
                  <a:gd name="connsiteX28" fmla="*/ 41910 w 153320"/>
                  <a:gd name="connsiteY28" fmla="*/ 46958 h 352805"/>
                  <a:gd name="connsiteX29" fmla="*/ 38195 w 153320"/>
                  <a:gd name="connsiteY29" fmla="*/ 47625 h 352805"/>
                  <a:gd name="connsiteX30" fmla="*/ 34004 w 153320"/>
                  <a:gd name="connsiteY30" fmla="*/ 48958 h 352805"/>
                  <a:gd name="connsiteX31" fmla="*/ 29146 w 153320"/>
                  <a:gd name="connsiteY31" fmla="*/ 51149 h 352805"/>
                  <a:gd name="connsiteX32" fmla="*/ 25146 w 153320"/>
                  <a:gd name="connsiteY32" fmla="*/ 53340 h 352805"/>
                  <a:gd name="connsiteX33" fmla="*/ 23526 w 153320"/>
                  <a:gd name="connsiteY33" fmla="*/ 54292 h 352805"/>
                  <a:gd name="connsiteX34" fmla="*/ 19335 w 153320"/>
                  <a:gd name="connsiteY34" fmla="*/ 56579 h 352805"/>
                  <a:gd name="connsiteX35" fmla="*/ 15621 w 153320"/>
                  <a:gd name="connsiteY35" fmla="*/ 58388 h 352805"/>
                  <a:gd name="connsiteX36" fmla="*/ 13239 w 153320"/>
                  <a:gd name="connsiteY36" fmla="*/ 59531 h 352805"/>
                  <a:gd name="connsiteX37" fmla="*/ 10192 w 153320"/>
                  <a:gd name="connsiteY37" fmla="*/ 60865 h 352805"/>
                  <a:gd name="connsiteX38" fmla="*/ 7715 w 153320"/>
                  <a:gd name="connsiteY38" fmla="*/ 61913 h 352805"/>
                  <a:gd name="connsiteX39" fmla="*/ 5429 w 153320"/>
                  <a:gd name="connsiteY39" fmla="*/ 62770 h 352805"/>
                  <a:gd name="connsiteX40" fmla="*/ 2953 w 153320"/>
                  <a:gd name="connsiteY40" fmla="*/ 63722 h 352805"/>
                  <a:gd name="connsiteX41" fmla="*/ 1143 w 153320"/>
                  <a:gd name="connsiteY41" fmla="*/ 64389 h 352805"/>
                  <a:gd name="connsiteX42" fmla="*/ 285 w 153320"/>
                  <a:gd name="connsiteY42" fmla="*/ 64675 h 352805"/>
                  <a:gd name="connsiteX43" fmla="*/ 0 w 153320"/>
                  <a:gd name="connsiteY43" fmla="*/ 64770 h 352805"/>
                  <a:gd name="connsiteX44" fmla="*/ 22384 w 153320"/>
                  <a:gd name="connsiteY44" fmla="*/ 119920 h 352805"/>
                  <a:gd name="connsiteX45" fmla="*/ 30575 w 153320"/>
                  <a:gd name="connsiteY45" fmla="*/ 141351 h 352805"/>
                  <a:gd name="connsiteX46" fmla="*/ 35623 w 153320"/>
                  <a:gd name="connsiteY46" fmla="*/ 155924 h 352805"/>
                  <a:gd name="connsiteX47" fmla="*/ 49244 w 153320"/>
                  <a:gd name="connsiteY47" fmla="*/ 241268 h 352805"/>
                  <a:gd name="connsiteX48" fmla="*/ 48958 w 153320"/>
                  <a:gd name="connsiteY48" fmla="*/ 259651 h 352805"/>
                  <a:gd name="connsiteX49" fmla="*/ 51816 w 153320"/>
                  <a:gd name="connsiteY49" fmla="*/ 304324 h 352805"/>
                  <a:gd name="connsiteX50" fmla="*/ 50768 w 153320"/>
                  <a:gd name="connsiteY50" fmla="*/ 352806 h 352805"/>
                  <a:gd name="connsiteX51" fmla="*/ 50768 w 153320"/>
                  <a:gd name="connsiteY51" fmla="*/ 352806 h 352805"/>
                  <a:gd name="connsiteX52" fmla="*/ 50768 w 153320"/>
                  <a:gd name="connsiteY52" fmla="*/ 352806 h 352805"/>
                  <a:gd name="connsiteX53" fmla="*/ 50863 w 153320"/>
                  <a:gd name="connsiteY53" fmla="*/ 352330 h 352805"/>
                  <a:gd name="connsiteX54" fmla="*/ 50959 w 153320"/>
                  <a:gd name="connsiteY54" fmla="*/ 351663 h 352805"/>
                  <a:gd name="connsiteX55" fmla="*/ 50959 w 153320"/>
                  <a:gd name="connsiteY55" fmla="*/ 351187 h 352805"/>
                  <a:gd name="connsiteX56" fmla="*/ 50959 w 153320"/>
                  <a:gd name="connsiteY56" fmla="*/ 350710 h 352805"/>
                  <a:gd name="connsiteX57" fmla="*/ 51054 w 153320"/>
                  <a:gd name="connsiteY57" fmla="*/ 349377 h 352805"/>
                  <a:gd name="connsiteX58" fmla="*/ 51149 w 153320"/>
                  <a:gd name="connsiteY58" fmla="*/ 348425 h 352805"/>
                  <a:gd name="connsiteX59" fmla="*/ 51339 w 153320"/>
                  <a:gd name="connsiteY59" fmla="*/ 347282 h 352805"/>
                  <a:gd name="connsiteX60" fmla="*/ 51530 w 153320"/>
                  <a:gd name="connsiteY60" fmla="*/ 345853 h 352805"/>
                  <a:gd name="connsiteX61" fmla="*/ 51816 w 153320"/>
                  <a:gd name="connsiteY61" fmla="*/ 343948 h 352805"/>
                  <a:gd name="connsiteX62" fmla="*/ 52292 w 153320"/>
                  <a:gd name="connsiteY62" fmla="*/ 340805 h 352805"/>
                  <a:gd name="connsiteX63" fmla="*/ 52673 w 153320"/>
                  <a:gd name="connsiteY63" fmla="*/ 338138 h 352805"/>
                  <a:gd name="connsiteX64" fmla="*/ 53054 w 153320"/>
                  <a:gd name="connsiteY64" fmla="*/ 335851 h 352805"/>
                  <a:gd name="connsiteX65" fmla="*/ 53530 w 153320"/>
                  <a:gd name="connsiteY65" fmla="*/ 333089 h 352805"/>
                  <a:gd name="connsiteX66" fmla="*/ 53816 w 153320"/>
                  <a:gd name="connsiteY66" fmla="*/ 331184 h 352805"/>
                  <a:gd name="connsiteX67" fmla="*/ 54197 w 153320"/>
                  <a:gd name="connsiteY67" fmla="*/ 328993 h 352805"/>
                  <a:gd name="connsiteX68" fmla="*/ 54578 w 153320"/>
                  <a:gd name="connsiteY68" fmla="*/ 326993 h 352805"/>
                  <a:gd name="connsiteX69" fmla="*/ 54769 w 153320"/>
                  <a:gd name="connsiteY69" fmla="*/ 326231 h 352805"/>
                  <a:gd name="connsiteX70" fmla="*/ 55436 w 153320"/>
                  <a:gd name="connsiteY70" fmla="*/ 322897 h 352805"/>
                  <a:gd name="connsiteX71" fmla="*/ 55816 w 153320"/>
                  <a:gd name="connsiteY71" fmla="*/ 320897 h 352805"/>
                  <a:gd name="connsiteX72" fmla="*/ 56292 w 153320"/>
                  <a:gd name="connsiteY72" fmla="*/ 318230 h 352805"/>
                  <a:gd name="connsiteX73" fmla="*/ 56769 w 153320"/>
                  <a:gd name="connsiteY73" fmla="*/ 315278 h 352805"/>
                  <a:gd name="connsiteX74" fmla="*/ 57245 w 153320"/>
                  <a:gd name="connsiteY74" fmla="*/ 312515 h 352805"/>
                  <a:gd name="connsiteX75" fmla="*/ 57721 w 153320"/>
                  <a:gd name="connsiteY75" fmla="*/ 309372 h 352805"/>
                  <a:gd name="connsiteX76" fmla="*/ 58102 w 153320"/>
                  <a:gd name="connsiteY76" fmla="*/ 306896 h 352805"/>
                  <a:gd name="connsiteX77" fmla="*/ 58388 w 153320"/>
                  <a:gd name="connsiteY77" fmla="*/ 304991 h 352805"/>
                  <a:gd name="connsiteX78" fmla="*/ 58769 w 153320"/>
                  <a:gd name="connsiteY78" fmla="*/ 302419 h 352805"/>
                  <a:gd name="connsiteX79" fmla="*/ 59150 w 153320"/>
                  <a:gd name="connsiteY79" fmla="*/ 300133 h 352805"/>
                  <a:gd name="connsiteX80" fmla="*/ 59531 w 153320"/>
                  <a:gd name="connsiteY80" fmla="*/ 297466 h 352805"/>
                  <a:gd name="connsiteX81" fmla="*/ 60007 w 153320"/>
                  <a:gd name="connsiteY81" fmla="*/ 294418 h 352805"/>
                  <a:gd name="connsiteX82" fmla="*/ 60293 w 153320"/>
                  <a:gd name="connsiteY82" fmla="*/ 292608 h 352805"/>
                  <a:gd name="connsiteX83" fmla="*/ 60579 w 153320"/>
                  <a:gd name="connsiteY83" fmla="*/ 290703 h 352805"/>
                  <a:gd name="connsiteX84" fmla="*/ 60864 w 153320"/>
                  <a:gd name="connsiteY84" fmla="*/ 288798 h 352805"/>
                  <a:gd name="connsiteX85" fmla="*/ 61246 w 153320"/>
                  <a:gd name="connsiteY85" fmla="*/ 286703 h 352805"/>
                  <a:gd name="connsiteX86" fmla="*/ 61913 w 153320"/>
                  <a:gd name="connsiteY86" fmla="*/ 284131 h 352805"/>
                  <a:gd name="connsiteX87" fmla="*/ 62865 w 153320"/>
                  <a:gd name="connsiteY87" fmla="*/ 280892 h 352805"/>
                  <a:gd name="connsiteX88" fmla="*/ 63722 w 153320"/>
                  <a:gd name="connsiteY88" fmla="*/ 277939 h 352805"/>
                  <a:gd name="connsiteX89" fmla="*/ 64579 w 153320"/>
                  <a:gd name="connsiteY89" fmla="*/ 274987 h 352805"/>
                  <a:gd name="connsiteX90" fmla="*/ 65532 w 153320"/>
                  <a:gd name="connsiteY90" fmla="*/ 272034 h 352805"/>
                  <a:gd name="connsiteX91" fmla="*/ 66770 w 153320"/>
                  <a:gd name="connsiteY91" fmla="*/ 268224 h 352805"/>
                  <a:gd name="connsiteX92" fmla="*/ 68008 w 153320"/>
                  <a:gd name="connsiteY92" fmla="*/ 264509 h 352805"/>
                  <a:gd name="connsiteX93" fmla="*/ 69342 w 153320"/>
                  <a:gd name="connsiteY93" fmla="*/ 260890 h 352805"/>
                  <a:gd name="connsiteX94" fmla="*/ 71056 w 153320"/>
                  <a:gd name="connsiteY94" fmla="*/ 256604 h 352805"/>
                  <a:gd name="connsiteX95" fmla="*/ 72866 w 153320"/>
                  <a:gd name="connsiteY95" fmla="*/ 252317 h 352805"/>
                  <a:gd name="connsiteX96" fmla="*/ 74771 w 153320"/>
                  <a:gd name="connsiteY96" fmla="*/ 248031 h 352805"/>
                  <a:gd name="connsiteX97" fmla="*/ 76295 w 153320"/>
                  <a:gd name="connsiteY97" fmla="*/ 244316 h 352805"/>
                  <a:gd name="connsiteX98" fmla="*/ 78200 w 153320"/>
                  <a:gd name="connsiteY98" fmla="*/ 239649 h 352805"/>
                  <a:gd name="connsiteX99" fmla="*/ 79343 w 153320"/>
                  <a:gd name="connsiteY99" fmla="*/ 236887 h 352805"/>
                  <a:gd name="connsiteX100" fmla="*/ 80676 w 153320"/>
                  <a:gd name="connsiteY100" fmla="*/ 233648 h 352805"/>
                  <a:gd name="connsiteX101" fmla="*/ 81534 w 153320"/>
                  <a:gd name="connsiteY101" fmla="*/ 231362 h 352805"/>
                  <a:gd name="connsiteX102" fmla="*/ 82391 w 153320"/>
                  <a:gd name="connsiteY102" fmla="*/ 229076 h 352805"/>
                  <a:gd name="connsiteX103" fmla="*/ 83915 w 153320"/>
                  <a:gd name="connsiteY103" fmla="*/ 226028 h 352805"/>
                  <a:gd name="connsiteX104" fmla="*/ 84867 w 153320"/>
                  <a:gd name="connsiteY104" fmla="*/ 223933 h 352805"/>
                  <a:gd name="connsiteX105" fmla="*/ 86582 w 153320"/>
                  <a:gd name="connsiteY105" fmla="*/ 220313 h 352805"/>
                  <a:gd name="connsiteX106" fmla="*/ 88296 w 153320"/>
                  <a:gd name="connsiteY106" fmla="*/ 216599 h 352805"/>
                  <a:gd name="connsiteX107" fmla="*/ 90106 w 153320"/>
                  <a:gd name="connsiteY107" fmla="*/ 212598 h 352805"/>
                  <a:gd name="connsiteX108" fmla="*/ 91059 w 153320"/>
                  <a:gd name="connsiteY108" fmla="*/ 210503 h 352805"/>
                  <a:gd name="connsiteX109" fmla="*/ 92583 w 153320"/>
                  <a:gd name="connsiteY109" fmla="*/ 206978 h 352805"/>
                  <a:gd name="connsiteX110" fmla="*/ 94202 w 153320"/>
                  <a:gd name="connsiteY110" fmla="*/ 203549 h 352805"/>
                  <a:gd name="connsiteX111" fmla="*/ 96774 w 153320"/>
                  <a:gd name="connsiteY111" fmla="*/ 198692 h 352805"/>
                  <a:gd name="connsiteX112" fmla="*/ 98964 w 153320"/>
                  <a:gd name="connsiteY112" fmla="*/ 194786 h 352805"/>
                  <a:gd name="connsiteX113" fmla="*/ 101917 w 153320"/>
                  <a:gd name="connsiteY113" fmla="*/ 189929 h 352805"/>
                  <a:gd name="connsiteX114" fmla="*/ 104489 w 153320"/>
                  <a:gd name="connsiteY114" fmla="*/ 185738 h 352805"/>
                  <a:gd name="connsiteX115" fmla="*/ 106775 w 153320"/>
                  <a:gd name="connsiteY115" fmla="*/ 182118 h 352805"/>
                  <a:gd name="connsiteX116" fmla="*/ 108775 w 153320"/>
                  <a:gd name="connsiteY116" fmla="*/ 178975 h 352805"/>
                  <a:gd name="connsiteX117" fmla="*/ 109918 w 153320"/>
                  <a:gd name="connsiteY117" fmla="*/ 177165 h 352805"/>
                  <a:gd name="connsiteX118" fmla="*/ 111347 w 153320"/>
                  <a:gd name="connsiteY118" fmla="*/ 174879 h 352805"/>
                  <a:gd name="connsiteX119" fmla="*/ 114490 w 153320"/>
                  <a:gd name="connsiteY119" fmla="*/ 170021 h 352805"/>
                  <a:gd name="connsiteX120" fmla="*/ 116681 w 153320"/>
                  <a:gd name="connsiteY120" fmla="*/ 167068 h 352805"/>
                  <a:gd name="connsiteX121" fmla="*/ 118967 w 153320"/>
                  <a:gd name="connsiteY121" fmla="*/ 164116 h 352805"/>
                  <a:gd name="connsiteX122" fmla="*/ 120301 w 153320"/>
                  <a:gd name="connsiteY122" fmla="*/ 162401 h 352805"/>
                  <a:gd name="connsiteX123" fmla="*/ 123348 w 153320"/>
                  <a:gd name="connsiteY123" fmla="*/ 157925 h 352805"/>
                  <a:gd name="connsiteX124" fmla="*/ 126492 w 153320"/>
                  <a:gd name="connsiteY124" fmla="*/ 153448 h 352805"/>
                  <a:gd name="connsiteX125" fmla="*/ 128682 w 153320"/>
                  <a:gd name="connsiteY125" fmla="*/ 150400 h 352805"/>
                  <a:gd name="connsiteX126" fmla="*/ 130587 w 153320"/>
                  <a:gd name="connsiteY126" fmla="*/ 147828 h 352805"/>
                  <a:gd name="connsiteX127" fmla="*/ 131636 w 153320"/>
                  <a:gd name="connsiteY127" fmla="*/ 146399 h 352805"/>
                  <a:gd name="connsiteX128" fmla="*/ 132683 w 153320"/>
                  <a:gd name="connsiteY128" fmla="*/ 144875 h 352805"/>
                  <a:gd name="connsiteX129" fmla="*/ 134112 w 153320"/>
                  <a:gd name="connsiteY129" fmla="*/ 142875 h 352805"/>
                  <a:gd name="connsiteX130" fmla="*/ 135160 w 153320"/>
                  <a:gd name="connsiteY130" fmla="*/ 141542 h 352805"/>
                  <a:gd name="connsiteX131" fmla="*/ 137541 w 153320"/>
                  <a:gd name="connsiteY131" fmla="*/ 138398 h 352805"/>
                  <a:gd name="connsiteX132" fmla="*/ 139255 w 153320"/>
                  <a:gd name="connsiteY132" fmla="*/ 136112 h 352805"/>
                  <a:gd name="connsiteX133" fmla="*/ 140589 w 153320"/>
                  <a:gd name="connsiteY133" fmla="*/ 134207 h 352805"/>
                  <a:gd name="connsiteX134" fmla="*/ 141922 w 153320"/>
                  <a:gd name="connsiteY134" fmla="*/ 132302 h 352805"/>
                  <a:gd name="connsiteX135" fmla="*/ 142970 w 153320"/>
                  <a:gd name="connsiteY135" fmla="*/ 130778 h 352805"/>
                  <a:gd name="connsiteX136" fmla="*/ 144208 w 153320"/>
                  <a:gd name="connsiteY136" fmla="*/ 129159 h 352805"/>
                  <a:gd name="connsiteX137" fmla="*/ 145256 w 153320"/>
                  <a:gd name="connsiteY137" fmla="*/ 127635 h 352805"/>
                  <a:gd name="connsiteX138" fmla="*/ 146018 w 153320"/>
                  <a:gd name="connsiteY138" fmla="*/ 126587 h 352805"/>
                  <a:gd name="connsiteX139" fmla="*/ 153257 w 153320"/>
                  <a:gd name="connsiteY139" fmla="*/ 27146 h 352805"/>
                  <a:gd name="connsiteX140" fmla="*/ 151543 w 153320"/>
                  <a:gd name="connsiteY140" fmla="*/ 0 h 352805"/>
                  <a:gd name="connsiteX141" fmla="*/ 132112 w 153320"/>
                  <a:gd name="connsiteY141" fmla="*/ 27146 h 352805"/>
                  <a:gd name="connsiteX142" fmla="*/ 130873 w 153320"/>
                  <a:gd name="connsiteY142" fmla="*/ 23622 h 352805"/>
                  <a:gd name="connsiteX143" fmla="*/ 132207 w 153320"/>
                  <a:gd name="connsiteY143" fmla="*/ 21050 h 352805"/>
                  <a:gd name="connsiteX144" fmla="*/ 133445 w 153320"/>
                  <a:gd name="connsiteY144" fmla="*/ 24670 h 352805"/>
                  <a:gd name="connsiteX145" fmla="*/ 132112 w 153320"/>
                  <a:gd name="connsiteY145" fmla="*/ 27146 h 3528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</a:cxnLst>
                <a:rect l="l" t="t" r="r" b="b"/>
                <a:pathLst>
                  <a:path w="153320" h="352805">
                    <a:moveTo>
                      <a:pt x="151543" y="0"/>
                    </a:moveTo>
                    <a:cubicBezTo>
                      <a:pt x="151257" y="95"/>
                      <a:pt x="150971" y="286"/>
                      <a:pt x="150686" y="381"/>
                    </a:cubicBezTo>
                    <a:cubicBezTo>
                      <a:pt x="150209" y="571"/>
                      <a:pt x="149733" y="762"/>
                      <a:pt x="149352" y="953"/>
                    </a:cubicBezTo>
                    <a:cubicBezTo>
                      <a:pt x="148399" y="1333"/>
                      <a:pt x="147542" y="1714"/>
                      <a:pt x="146589" y="2096"/>
                    </a:cubicBezTo>
                    <a:cubicBezTo>
                      <a:pt x="145732" y="2476"/>
                      <a:pt x="144970" y="2762"/>
                      <a:pt x="144113" y="3048"/>
                    </a:cubicBezTo>
                    <a:cubicBezTo>
                      <a:pt x="143065" y="3429"/>
                      <a:pt x="142113" y="3810"/>
                      <a:pt x="141065" y="4191"/>
                    </a:cubicBezTo>
                    <a:cubicBezTo>
                      <a:pt x="139636" y="4763"/>
                      <a:pt x="138207" y="5239"/>
                      <a:pt x="136779" y="5810"/>
                    </a:cubicBezTo>
                    <a:cubicBezTo>
                      <a:pt x="135445" y="6287"/>
                      <a:pt x="134112" y="6858"/>
                      <a:pt x="132779" y="7429"/>
                    </a:cubicBezTo>
                    <a:cubicBezTo>
                      <a:pt x="130873" y="8192"/>
                      <a:pt x="129064" y="8954"/>
                      <a:pt x="127159" y="9811"/>
                    </a:cubicBezTo>
                    <a:cubicBezTo>
                      <a:pt x="125253" y="10668"/>
                      <a:pt x="123348" y="11621"/>
                      <a:pt x="121444" y="12573"/>
                    </a:cubicBezTo>
                    <a:cubicBezTo>
                      <a:pt x="120205" y="13240"/>
                      <a:pt x="118967" y="13907"/>
                      <a:pt x="117729" y="14668"/>
                    </a:cubicBezTo>
                    <a:cubicBezTo>
                      <a:pt x="115824" y="15812"/>
                      <a:pt x="113919" y="16859"/>
                      <a:pt x="111919" y="17907"/>
                    </a:cubicBezTo>
                    <a:cubicBezTo>
                      <a:pt x="109823" y="18955"/>
                      <a:pt x="107728" y="20003"/>
                      <a:pt x="105632" y="20955"/>
                    </a:cubicBezTo>
                    <a:cubicBezTo>
                      <a:pt x="104108" y="21622"/>
                      <a:pt x="102584" y="22288"/>
                      <a:pt x="100965" y="22955"/>
                    </a:cubicBezTo>
                    <a:cubicBezTo>
                      <a:pt x="99346" y="23622"/>
                      <a:pt x="97726" y="24193"/>
                      <a:pt x="96107" y="24765"/>
                    </a:cubicBezTo>
                    <a:cubicBezTo>
                      <a:pt x="93916" y="25527"/>
                      <a:pt x="91821" y="26194"/>
                      <a:pt x="89630" y="26860"/>
                    </a:cubicBezTo>
                    <a:cubicBezTo>
                      <a:pt x="88106" y="27337"/>
                      <a:pt x="86487" y="27718"/>
                      <a:pt x="84963" y="28194"/>
                    </a:cubicBezTo>
                    <a:cubicBezTo>
                      <a:pt x="84201" y="28384"/>
                      <a:pt x="83344" y="28575"/>
                      <a:pt x="82582" y="28766"/>
                    </a:cubicBezTo>
                    <a:cubicBezTo>
                      <a:pt x="82105" y="29051"/>
                      <a:pt x="81629" y="29242"/>
                      <a:pt x="81057" y="29528"/>
                    </a:cubicBezTo>
                    <a:cubicBezTo>
                      <a:pt x="78867" y="30861"/>
                      <a:pt x="77057" y="32575"/>
                      <a:pt x="74962" y="34004"/>
                    </a:cubicBezTo>
                    <a:cubicBezTo>
                      <a:pt x="74295" y="34480"/>
                      <a:pt x="73533" y="34862"/>
                      <a:pt x="72771" y="35242"/>
                    </a:cubicBezTo>
                    <a:cubicBezTo>
                      <a:pt x="71151" y="36004"/>
                      <a:pt x="69437" y="36481"/>
                      <a:pt x="67723" y="36767"/>
                    </a:cubicBezTo>
                    <a:cubicBezTo>
                      <a:pt x="66008" y="37147"/>
                      <a:pt x="64294" y="37433"/>
                      <a:pt x="62579" y="37909"/>
                    </a:cubicBezTo>
                    <a:cubicBezTo>
                      <a:pt x="61722" y="38195"/>
                      <a:pt x="60770" y="38481"/>
                      <a:pt x="60007" y="38862"/>
                    </a:cubicBezTo>
                    <a:cubicBezTo>
                      <a:pt x="58198" y="39719"/>
                      <a:pt x="56673" y="40576"/>
                      <a:pt x="55150" y="41434"/>
                    </a:cubicBezTo>
                    <a:cubicBezTo>
                      <a:pt x="53911" y="42196"/>
                      <a:pt x="52768" y="42863"/>
                      <a:pt x="51625" y="43529"/>
                    </a:cubicBezTo>
                    <a:cubicBezTo>
                      <a:pt x="50578" y="44101"/>
                      <a:pt x="49530" y="44672"/>
                      <a:pt x="48387" y="45149"/>
                    </a:cubicBezTo>
                    <a:cubicBezTo>
                      <a:pt x="47339" y="45625"/>
                      <a:pt x="46101" y="46006"/>
                      <a:pt x="44862" y="46387"/>
                    </a:cubicBezTo>
                    <a:cubicBezTo>
                      <a:pt x="43910" y="46672"/>
                      <a:pt x="42957" y="46863"/>
                      <a:pt x="41910" y="46958"/>
                    </a:cubicBezTo>
                    <a:cubicBezTo>
                      <a:pt x="40576" y="47149"/>
                      <a:pt x="39433" y="47339"/>
                      <a:pt x="38195" y="47625"/>
                    </a:cubicBezTo>
                    <a:cubicBezTo>
                      <a:pt x="36766" y="48006"/>
                      <a:pt x="35337" y="48387"/>
                      <a:pt x="34004" y="48958"/>
                    </a:cubicBezTo>
                    <a:cubicBezTo>
                      <a:pt x="32385" y="49625"/>
                      <a:pt x="30766" y="50292"/>
                      <a:pt x="29146" y="51149"/>
                    </a:cubicBezTo>
                    <a:cubicBezTo>
                      <a:pt x="27813" y="51816"/>
                      <a:pt x="26479" y="52578"/>
                      <a:pt x="25146" y="53340"/>
                    </a:cubicBezTo>
                    <a:cubicBezTo>
                      <a:pt x="24574" y="53626"/>
                      <a:pt x="24098" y="54007"/>
                      <a:pt x="23526" y="54292"/>
                    </a:cubicBezTo>
                    <a:cubicBezTo>
                      <a:pt x="22098" y="55150"/>
                      <a:pt x="20764" y="55912"/>
                      <a:pt x="19335" y="56579"/>
                    </a:cubicBezTo>
                    <a:cubicBezTo>
                      <a:pt x="18097" y="57245"/>
                      <a:pt x="16859" y="57817"/>
                      <a:pt x="15621" y="58388"/>
                    </a:cubicBezTo>
                    <a:cubicBezTo>
                      <a:pt x="14859" y="58769"/>
                      <a:pt x="14001" y="59150"/>
                      <a:pt x="13239" y="59531"/>
                    </a:cubicBezTo>
                    <a:cubicBezTo>
                      <a:pt x="12192" y="60008"/>
                      <a:pt x="11239" y="60388"/>
                      <a:pt x="10192" y="60865"/>
                    </a:cubicBezTo>
                    <a:cubicBezTo>
                      <a:pt x="9334" y="61246"/>
                      <a:pt x="8572" y="61532"/>
                      <a:pt x="7715" y="61913"/>
                    </a:cubicBezTo>
                    <a:cubicBezTo>
                      <a:pt x="6953" y="62198"/>
                      <a:pt x="6191" y="62484"/>
                      <a:pt x="5429" y="62770"/>
                    </a:cubicBezTo>
                    <a:cubicBezTo>
                      <a:pt x="4572" y="63055"/>
                      <a:pt x="3810" y="63437"/>
                      <a:pt x="2953" y="63722"/>
                    </a:cubicBezTo>
                    <a:cubicBezTo>
                      <a:pt x="2381" y="63913"/>
                      <a:pt x="1714" y="64199"/>
                      <a:pt x="1143" y="64389"/>
                    </a:cubicBezTo>
                    <a:cubicBezTo>
                      <a:pt x="857" y="64484"/>
                      <a:pt x="571" y="64579"/>
                      <a:pt x="285" y="64675"/>
                    </a:cubicBezTo>
                    <a:cubicBezTo>
                      <a:pt x="190" y="64675"/>
                      <a:pt x="95" y="64770"/>
                      <a:pt x="0" y="64770"/>
                    </a:cubicBezTo>
                    <a:cubicBezTo>
                      <a:pt x="8572" y="82677"/>
                      <a:pt x="16287" y="101060"/>
                      <a:pt x="22384" y="119920"/>
                    </a:cubicBezTo>
                    <a:cubicBezTo>
                      <a:pt x="25527" y="126968"/>
                      <a:pt x="28384" y="134017"/>
                      <a:pt x="30575" y="141351"/>
                    </a:cubicBezTo>
                    <a:cubicBezTo>
                      <a:pt x="32004" y="146209"/>
                      <a:pt x="33528" y="151162"/>
                      <a:pt x="35623" y="155924"/>
                    </a:cubicBezTo>
                    <a:cubicBezTo>
                      <a:pt x="49816" y="187071"/>
                      <a:pt x="52388" y="209074"/>
                      <a:pt x="49244" y="241268"/>
                    </a:cubicBezTo>
                    <a:cubicBezTo>
                      <a:pt x="48673" y="246888"/>
                      <a:pt x="48196" y="253841"/>
                      <a:pt x="48958" y="259651"/>
                    </a:cubicBezTo>
                    <a:cubicBezTo>
                      <a:pt x="50673" y="273082"/>
                      <a:pt x="53435" y="291370"/>
                      <a:pt x="51816" y="304324"/>
                    </a:cubicBezTo>
                    <a:cubicBezTo>
                      <a:pt x="50196" y="317183"/>
                      <a:pt x="51054" y="340424"/>
                      <a:pt x="50768" y="352806"/>
                    </a:cubicBezTo>
                    <a:cubicBezTo>
                      <a:pt x="50768" y="352806"/>
                      <a:pt x="50768" y="352806"/>
                      <a:pt x="50768" y="352806"/>
                    </a:cubicBezTo>
                    <a:cubicBezTo>
                      <a:pt x="50768" y="352806"/>
                      <a:pt x="50768" y="352806"/>
                      <a:pt x="50768" y="352806"/>
                    </a:cubicBezTo>
                    <a:cubicBezTo>
                      <a:pt x="50768" y="352616"/>
                      <a:pt x="50768" y="352520"/>
                      <a:pt x="50863" y="352330"/>
                    </a:cubicBezTo>
                    <a:cubicBezTo>
                      <a:pt x="50863" y="352139"/>
                      <a:pt x="50863" y="351854"/>
                      <a:pt x="50959" y="351663"/>
                    </a:cubicBezTo>
                    <a:cubicBezTo>
                      <a:pt x="50959" y="351472"/>
                      <a:pt x="50959" y="351377"/>
                      <a:pt x="50959" y="351187"/>
                    </a:cubicBezTo>
                    <a:cubicBezTo>
                      <a:pt x="50959" y="350996"/>
                      <a:pt x="50959" y="350901"/>
                      <a:pt x="50959" y="350710"/>
                    </a:cubicBezTo>
                    <a:cubicBezTo>
                      <a:pt x="50959" y="350234"/>
                      <a:pt x="51054" y="349758"/>
                      <a:pt x="51054" y="349377"/>
                    </a:cubicBezTo>
                    <a:cubicBezTo>
                      <a:pt x="51054" y="349091"/>
                      <a:pt x="51149" y="348805"/>
                      <a:pt x="51149" y="348425"/>
                    </a:cubicBezTo>
                    <a:cubicBezTo>
                      <a:pt x="51149" y="348043"/>
                      <a:pt x="51245" y="347663"/>
                      <a:pt x="51339" y="347282"/>
                    </a:cubicBezTo>
                    <a:cubicBezTo>
                      <a:pt x="51435" y="346805"/>
                      <a:pt x="51530" y="346329"/>
                      <a:pt x="51530" y="345853"/>
                    </a:cubicBezTo>
                    <a:cubicBezTo>
                      <a:pt x="51625" y="345186"/>
                      <a:pt x="51721" y="344614"/>
                      <a:pt x="51816" y="343948"/>
                    </a:cubicBezTo>
                    <a:cubicBezTo>
                      <a:pt x="52006" y="342900"/>
                      <a:pt x="52101" y="341852"/>
                      <a:pt x="52292" y="340805"/>
                    </a:cubicBezTo>
                    <a:cubicBezTo>
                      <a:pt x="52388" y="339947"/>
                      <a:pt x="52578" y="338995"/>
                      <a:pt x="52673" y="338138"/>
                    </a:cubicBezTo>
                    <a:cubicBezTo>
                      <a:pt x="52768" y="337375"/>
                      <a:pt x="52959" y="336613"/>
                      <a:pt x="53054" y="335851"/>
                    </a:cubicBezTo>
                    <a:cubicBezTo>
                      <a:pt x="53244" y="334899"/>
                      <a:pt x="53340" y="334042"/>
                      <a:pt x="53530" y="333089"/>
                    </a:cubicBezTo>
                    <a:cubicBezTo>
                      <a:pt x="53626" y="332422"/>
                      <a:pt x="53721" y="331851"/>
                      <a:pt x="53816" y="331184"/>
                    </a:cubicBezTo>
                    <a:cubicBezTo>
                      <a:pt x="53911" y="330422"/>
                      <a:pt x="54102" y="329755"/>
                      <a:pt x="54197" y="328993"/>
                    </a:cubicBezTo>
                    <a:cubicBezTo>
                      <a:pt x="54292" y="328327"/>
                      <a:pt x="54387" y="327660"/>
                      <a:pt x="54578" y="326993"/>
                    </a:cubicBezTo>
                    <a:cubicBezTo>
                      <a:pt x="54673" y="326708"/>
                      <a:pt x="54673" y="326517"/>
                      <a:pt x="54769" y="326231"/>
                    </a:cubicBezTo>
                    <a:cubicBezTo>
                      <a:pt x="54959" y="325088"/>
                      <a:pt x="55245" y="324041"/>
                      <a:pt x="55436" y="322897"/>
                    </a:cubicBezTo>
                    <a:cubicBezTo>
                      <a:pt x="55530" y="322231"/>
                      <a:pt x="55721" y="321564"/>
                      <a:pt x="55816" y="320897"/>
                    </a:cubicBezTo>
                    <a:cubicBezTo>
                      <a:pt x="56007" y="320040"/>
                      <a:pt x="56102" y="319088"/>
                      <a:pt x="56292" y="318230"/>
                    </a:cubicBezTo>
                    <a:cubicBezTo>
                      <a:pt x="56483" y="317278"/>
                      <a:pt x="56673" y="316230"/>
                      <a:pt x="56769" y="315278"/>
                    </a:cubicBezTo>
                    <a:cubicBezTo>
                      <a:pt x="56959" y="314325"/>
                      <a:pt x="57055" y="313468"/>
                      <a:pt x="57245" y="312515"/>
                    </a:cubicBezTo>
                    <a:cubicBezTo>
                      <a:pt x="57435" y="311467"/>
                      <a:pt x="57626" y="310420"/>
                      <a:pt x="57721" y="309372"/>
                    </a:cubicBezTo>
                    <a:cubicBezTo>
                      <a:pt x="57817" y="308515"/>
                      <a:pt x="58007" y="307753"/>
                      <a:pt x="58102" y="306896"/>
                    </a:cubicBezTo>
                    <a:cubicBezTo>
                      <a:pt x="58198" y="306229"/>
                      <a:pt x="58293" y="305657"/>
                      <a:pt x="58388" y="304991"/>
                    </a:cubicBezTo>
                    <a:cubicBezTo>
                      <a:pt x="58483" y="304133"/>
                      <a:pt x="58674" y="303276"/>
                      <a:pt x="58769" y="302419"/>
                    </a:cubicBezTo>
                    <a:cubicBezTo>
                      <a:pt x="58864" y="301657"/>
                      <a:pt x="58960" y="300895"/>
                      <a:pt x="59150" y="300133"/>
                    </a:cubicBezTo>
                    <a:cubicBezTo>
                      <a:pt x="59245" y="299275"/>
                      <a:pt x="59436" y="298323"/>
                      <a:pt x="59531" y="297466"/>
                    </a:cubicBezTo>
                    <a:cubicBezTo>
                      <a:pt x="59721" y="296418"/>
                      <a:pt x="59817" y="295370"/>
                      <a:pt x="60007" y="294418"/>
                    </a:cubicBezTo>
                    <a:cubicBezTo>
                      <a:pt x="60103" y="293846"/>
                      <a:pt x="60198" y="293180"/>
                      <a:pt x="60293" y="292608"/>
                    </a:cubicBezTo>
                    <a:cubicBezTo>
                      <a:pt x="60388" y="291941"/>
                      <a:pt x="60484" y="291370"/>
                      <a:pt x="60579" y="290703"/>
                    </a:cubicBezTo>
                    <a:cubicBezTo>
                      <a:pt x="60674" y="290036"/>
                      <a:pt x="60770" y="289465"/>
                      <a:pt x="60864" y="288798"/>
                    </a:cubicBezTo>
                    <a:cubicBezTo>
                      <a:pt x="60960" y="288131"/>
                      <a:pt x="61055" y="287369"/>
                      <a:pt x="61246" y="286703"/>
                    </a:cubicBezTo>
                    <a:cubicBezTo>
                      <a:pt x="61436" y="285845"/>
                      <a:pt x="61722" y="284988"/>
                      <a:pt x="61913" y="284131"/>
                    </a:cubicBezTo>
                    <a:cubicBezTo>
                      <a:pt x="62198" y="282988"/>
                      <a:pt x="62484" y="281940"/>
                      <a:pt x="62865" y="280892"/>
                    </a:cubicBezTo>
                    <a:cubicBezTo>
                      <a:pt x="63151" y="279940"/>
                      <a:pt x="63436" y="278892"/>
                      <a:pt x="63722" y="277939"/>
                    </a:cubicBezTo>
                    <a:cubicBezTo>
                      <a:pt x="64008" y="276987"/>
                      <a:pt x="64294" y="275939"/>
                      <a:pt x="64579" y="274987"/>
                    </a:cubicBezTo>
                    <a:cubicBezTo>
                      <a:pt x="64865" y="274034"/>
                      <a:pt x="65151" y="272987"/>
                      <a:pt x="65532" y="272034"/>
                    </a:cubicBezTo>
                    <a:cubicBezTo>
                      <a:pt x="65913" y="270796"/>
                      <a:pt x="66294" y="269462"/>
                      <a:pt x="66770" y="268224"/>
                    </a:cubicBezTo>
                    <a:cubicBezTo>
                      <a:pt x="67151" y="266986"/>
                      <a:pt x="67627" y="265747"/>
                      <a:pt x="68008" y="264509"/>
                    </a:cubicBezTo>
                    <a:cubicBezTo>
                      <a:pt x="68389" y="263271"/>
                      <a:pt x="68866" y="262033"/>
                      <a:pt x="69342" y="260890"/>
                    </a:cubicBezTo>
                    <a:cubicBezTo>
                      <a:pt x="69913" y="259461"/>
                      <a:pt x="70389" y="258032"/>
                      <a:pt x="71056" y="256604"/>
                    </a:cubicBezTo>
                    <a:cubicBezTo>
                      <a:pt x="71628" y="255175"/>
                      <a:pt x="72199" y="253746"/>
                      <a:pt x="72866" y="252317"/>
                    </a:cubicBezTo>
                    <a:cubicBezTo>
                      <a:pt x="73533" y="250888"/>
                      <a:pt x="74104" y="249460"/>
                      <a:pt x="74771" y="248031"/>
                    </a:cubicBezTo>
                    <a:cubicBezTo>
                      <a:pt x="75247" y="246793"/>
                      <a:pt x="75819" y="245554"/>
                      <a:pt x="76295" y="244316"/>
                    </a:cubicBezTo>
                    <a:cubicBezTo>
                      <a:pt x="76962" y="242792"/>
                      <a:pt x="77628" y="241173"/>
                      <a:pt x="78200" y="239649"/>
                    </a:cubicBezTo>
                    <a:cubicBezTo>
                      <a:pt x="78581" y="238696"/>
                      <a:pt x="78962" y="237744"/>
                      <a:pt x="79343" y="236887"/>
                    </a:cubicBezTo>
                    <a:cubicBezTo>
                      <a:pt x="79820" y="235839"/>
                      <a:pt x="80200" y="234696"/>
                      <a:pt x="80676" y="233648"/>
                    </a:cubicBezTo>
                    <a:cubicBezTo>
                      <a:pt x="80963" y="232886"/>
                      <a:pt x="81248" y="232124"/>
                      <a:pt x="81534" y="231362"/>
                    </a:cubicBezTo>
                    <a:cubicBezTo>
                      <a:pt x="81819" y="230600"/>
                      <a:pt x="82105" y="229838"/>
                      <a:pt x="82391" y="229076"/>
                    </a:cubicBezTo>
                    <a:cubicBezTo>
                      <a:pt x="82867" y="228029"/>
                      <a:pt x="83439" y="226981"/>
                      <a:pt x="83915" y="226028"/>
                    </a:cubicBezTo>
                    <a:cubicBezTo>
                      <a:pt x="84201" y="225362"/>
                      <a:pt x="84582" y="224600"/>
                      <a:pt x="84867" y="223933"/>
                    </a:cubicBezTo>
                    <a:cubicBezTo>
                      <a:pt x="85439" y="222695"/>
                      <a:pt x="86010" y="221551"/>
                      <a:pt x="86582" y="220313"/>
                    </a:cubicBezTo>
                    <a:cubicBezTo>
                      <a:pt x="87153" y="219075"/>
                      <a:pt x="87725" y="217837"/>
                      <a:pt x="88296" y="216599"/>
                    </a:cubicBezTo>
                    <a:cubicBezTo>
                      <a:pt x="88868" y="215265"/>
                      <a:pt x="89535" y="213932"/>
                      <a:pt x="90106" y="212598"/>
                    </a:cubicBezTo>
                    <a:cubicBezTo>
                      <a:pt x="90392" y="211931"/>
                      <a:pt x="90773" y="211169"/>
                      <a:pt x="91059" y="210503"/>
                    </a:cubicBezTo>
                    <a:cubicBezTo>
                      <a:pt x="91535" y="209359"/>
                      <a:pt x="92107" y="208121"/>
                      <a:pt x="92583" y="206978"/>
                    </a:cubicBezTo>
                    <a:cubicBezTo>
                      <a:pt x="93154" y="205835"/>
                      <a:pt x="93630" y="204692"/>
                      <a:pt x="94202" y="203549"/>
                    </a:cubicBezTo>
                    <a:cubicBezTo>
                      <a:pt x="95059" y="201930"/>
                      <a:pt x="95917" y="200311"/>
                      <a:pt x="96774" y="198692"/>
                    </a:cubicBezTo>
                    <a:cubicBezTo>
                      <a:pt x="97536" y="197358"/>
                      <a:pt x="98203" y="196120"/>
                      <a:pt x="98964" y="194786"/>
                    </a:cubicBezTo>
                    <a:cubicBezTo>
                      <a:pt x="99917" y="193167"/>
                      <a:pt x="100869" y="191548"/>
                      <a:pt x="101917" y="189929"/>
                    </a:cubicBezTo>
                    <a:cubicBezTo>
                      <a:pt x="102775" y="188500"/>
                      <a:pt x="103632" y="187166"/>
                      <a:pt x="104489" y="185738"/>
                    </a:cubicBezTo>
                    <a:cubicBezTo>
                      <a:pt x="105251" y="184499"/>
                      <a:pt x="106013" y="183356"/>
                      <a:pt x="106775" y="182118"/>
                    </a:cubicBezTo>
                    <a:cubicBezTo>
                      <a:pt x="107442" y="181070"/>
                      <a:pt x="108109" y="180022"/>
                      <a:pt x="108775" y="178975"/>
                    </a:cubicBezTo>
                    <a:cubicBezTo>
                      <a:pt x="109156" y="178403"/>
                      <a:pt x="109538" y="177832"/>
                      <a:pt x="109918" y="177165"/>
                    </a:cubicBezTo>
                    <a:cubicBezTo>
                      <a:pt x="110394" y="176403"/>
                      <a:pt x="110871" y="175641"/>
                      <a:pt x="111347" y="174879"/>
                    </a:cubicBezTo>
                    <a:cubicBezTo>
                      <a:pt x="112300" y="173260"/>
                      <a:pt x="113347" y="171641"/>
                      <a:pt x="114490" y="170021"/>
                    </a:cubicBezTo>
                    <a:cubicBezTo>
                      <a:pt x="115157" y="169069"/>
                      <a:pt x="115919" y="168021"/>
                      <a:pt x="116681" y="167068"/>
                    </a:cubicBezTo>
                    <a:cubicBezTo>
                      <a:pt x="117443" y="166116"/>
                      <a:pt x="118205" y="165068"/>
                      <a:pt x="118967" y="164116"/>
                    </a:cubicBezTo>
                    <a:cubicBezTo>
                      <a:pt x="119443" y="163544"/>
                      <a:pt x="119824" y="162973"/>
                      <a:pt x="120301" y="162401"/>
                    </a:cubicBezTo>
                    <a:cubicBezTo>
                      <a:pt x="121348" y="160877"/>
                      <a:pt x="122301" y="159353"/>
                      <a:pt x="123348" y="157925"/>
                    </a:cubicBezTo>
                    <a:cubicBezTo>
                      <a:pt x="124396" y="156400"/>
                      <a:pt x="125444" y="154876"/>
                      <a:pt x="126492" y="153448"/>
                    </a:cubicBezTo>
                    <a:cubicBezTo>
                      <a:pt x="127159" y="152400"/>
                      <a:pt x="127921" y="151447"/>
                      <a:pt x="128682" y="150400"/>
                    </a:cubicBezTo>
                    <a:cubicBezTo>
                      <a:pt x="129349" y="149542"/>
                      <a:pt x="129921" y="148685"/>
                      <a:pt x="130587" y="147828"/>
                    </a:cubicBezTo>
                    <a:cubicBezTo>
                      <a:pt x="130969" y="147352"/>
                      <a:pt x="131254" y="146875"/>
                      <a:pt x="131636" y="146399"/>
                    </a:cubicBezTo>
                    <a:cubicBezTo>
                      <a:pt x="132016" y="145923"/>
                      <a:pt x="132302" y="145351"/>
                      <a:pt x="132683" y="144875"/>
                    </a:cubicBezTo>
                    <a:cubicBezTo>
                      <a:pt x="133159" y="144209"/>
                      <a:pt x="133635" y="143542"/>
                      <a:pt x="134112" y="142875"/>
                    </a:cubicBezTo>
                    <a:cubicBezTo>
                      <a:pt x="134493" y="142399"/>
                      <a:pt x="134778" y="142018"/>
                      <a:pt x="135160" y="141542"/>
                    </a:cubicBezTo>
                    <a:cubicBezTo>
                      <a:pt x="135921" y="140494"/>
                      <a:pt x="136779" y="139446"/>
                      <a:pt x="137541" y="138398"/>
                    </a:cubicBezTo>
                    <a:cubicBezTo>
                      <a:pt x="138113" y="137636"/>
                      <a:pt x="138684" y="136874"/>
                      <a:pt x="139255" y="136112"/>
                    </a:cubicBezTo>
                    <a:cubicBezTo>
                      <a:pt x="139732" y="135446"/>
                      <a:pt x="140208" y="134874"/>
                      <a:pt x="140589" y="134207"/>
                    </a:cubicBezTo>
                    <a:cubicBezTo>
                      <a:pt x="141065" y="133541"/>
                      <a:pt x="141541" y="132969"/>
                      <a:pt x="141922" y="132302"/>
                    </a:cubicBezTo>
                    <a:cubicBezTo>
                      <a:pt x="142304" y="131826"/>
                      <a:pt x="142684" y="131350"/>
                      <a:pt x="142970" y="130778"/>
                    </a:cubicBezTo>
                    <a:cubicBezTo>
                      <a:pt x="143351" y="130207"/>
                      <a:pt x="143732" y="129635"/>
                      <a:pt x="144208" y="129159"/>
                    </a:cubicBezTo>
                    <a:cubicBezTo>
                      <a:pt x="144589" y="128683"/>
                      <a:pt x="144970" y="128111"/>
                      <a:pt x="145256" y="127635"/>
                    </a:cubicBezTo>
                    <a:cubicBezTo>
                      <a:pt x="145542" y="127254"/>
                      <a:pt x="145732" y="126968"/>
                      <a:pt x="146018" y="126587"/>
                    </a:cubicBezTo>
                    <a:cubicBezTo>
                      <a:pt x="151543" y="94107"/>
                      <a:pt x="153733" y="60674"/>
                      <a:pt x="153257" y="27146"/>
                    </a:cubicBezTo>
                    <a:cubicBezTo>
                      <a:pt x="153067" y="18288"/>
                      <a:pt x="152495" y="9144"/>
                      <a:pt x="151543" y="0"/>
                    </a:cubicBezTo>
                    <a:close/>
                    <a:moveTo>
                      <a:pt x="132112" y="27146"/>
                    </a:moveTo>
                    <a:cubicBezTo>
                      <a:pt x="131636" y="27051"/>
                      <a:pt x="130873" y="24289"/>
                      <a:pt x="130873" y="23622"/>
                    </a:cubicBezTo>
                    <a:cubicBezTo>
                      <a:pt x="130873" y="22955"/>
                      <a:pt x="131730" y="20955"/>
                      <a:pt x="132207" y="21050"/>
                    </a:cubicBezTo>
                    <a:cubicBezTo>
                      <a:pt x="132683" y="21146"/>
                      <a:pt x="133445" y="24003"/>
                      <a:pt x="133445" y="24670"/>
                    </a:cubicBezTo>
                    <a:cubicBezTo>
                      <a:pt x="133445" y="25241"/>
                      <a:pt x="132588" y="27242"/>
                      <a:pt x="132112" y="27146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  <p:sp>
            <p:nvSpPr>
              <p:cNvPr id="581" name="Freeform: Shape 580">
                <a:extLst>
                  <a:ext uri="{FF2B5EF4-FFF2-40B4-BE49-F238E27FC236}">
                    <a16:creationId xmlns:a16="http://schemas.microsoft.com/office/drawing/2014/main" id="{7FB2EBFD-C47E-4E61-B1C4-5AFE07318DA5}"/>
                  </a:ext>
                </a:extLst>
              </p:cNvPr>
              <p:cNvSpPr/>
              <p:nvPr/>
            </p:nvSpPr>
            <p:spPr>
              <a:xfrm>
                <a:off x="8052720" y="3767518"/>
                <a:ext cx="17811" cy="12965"/>
              </a:xfrm>
              <a:custGeom>
                <a:avLst/>
                <a:gdLst>
                  <a:gd name="connsiteX0" fmla="*/ 4477 w 17811"/>
                  <a:gd name="connsiteY0" fmla="*/ 10192 h 12965"/>
                  <a:gd name="connsiteX1" fmla="*/ 17812 w 17811"/>
                  <a:gd name="connsiteY1" fmla="*/ 11335 h 12965"/>
                  <a:gd name="connsiteX2" fmla="*/ 0 w 17811"/>
                  <a:gd name="connsiteY2" fmla="*/ 0 h 12965"/>
                  <a:gd name="connsiteX3" fmla="*/ 4477 w 17811"/>
                  <a:gd name="connsiteY3" fmla="*/ 10192 h 129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811" h="12965">
                    <a:moveTo>
                      <a:pt x="4477" y="10192"/>
                    </a:moveTo>
                    <a:cubicBezTo>
                      <a:pt x="8573" y="13240"/>
                      <a:pt x="13049" y="14002"/>
                      <a:pt x="17812" y="11335"/>
                    </a:cubicBezTo>
                    <a:cubicBezTo>
                      <a:pt x="13240" y="5144"/>
                      <a:pt x="8191" y="1524"/>
                      <a:pt x="0" y="0"/>
                    </a:cubicBezTo>
                    <a:cubicBezTo>
                      <a:pt x="0" y="4191"/>
                      <a:pt x="381" y="7239"/>
                      <a:pt x="4477" y="10192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  <p:sp>
            <p:nvSpPr>
              <p:cNvPr id="582" name="Freeform: Shape 581">
                <a:extLst>
                  <a:ext uri="{FF2B5EF4-FFF2-40B4-BE49-F238E27FC236}">
                    <a16:creationId xmlns:a16="http://schemas.microsoft.com/office/drawing/2014/main" id="{6155E9CA-1DE6-4078-9458-4949FB159FB0}"/>
                  </a:ext>
                </a:extLst>
              </p:cNvPr>
              <p:cNvSpPr/>
              <p:nvPr/>
            </p:nvSpPr>
            <p:spPr>
              <a:xfrm>
                <a:off x="8097488" y="3809428"/>
                <a:ext cx="12487" cy="6227"/>
              </a:xfrm>
              <a:custGeom>
                <a:avLst/>
                <a:gdLst>
                  <a:gd name="connsiteX0" fmla="*/ 9144 w 12487"/>
                  <a:gd name="connsiteY0" fmla="*/ 6001 h 6227"/>
                  <a:gd name="connsiteX1" fmla="*/ 12192 w 12487"/>
                  <a:gd name="connsiteY1" fmla="*/ 2191 h 6227"/>
                  <a:gd name="connsiteX2" fmla="*/ 0 w 12487"/>
                  <a:gd name="connsiteY2" fmla="*/ 0 h 6227"/>
                  <a:gd name="connsiteX3" fmla="*/ 4476 w 12487"/>
                  <a:gd name="connsiteY3" fmla="*/ 5715 h 6227"/>
                  <a:gd name="connsiteX4" fmla="*/ 9144 w 12487"/>
                  <a:gd name="connsiteY4" fmla="*/ 6001 h 62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487" h="6227">
                    <a:moveTo>
                      <a:pt x="9144" y="6001"/>
                    </a:moveTo>
                    <a:cubicBezTo>
                      <a:pt x="11335" y="6001"/>
                      <a:pt x="13240" y="4858"/>
                      <a:pt x="12192" y="2191"/>
                    </a:cubicBezTo>
                    <a:cubicBezTo>
                      <a:pt x="8191" y="1429"/>
                      <a:pt x="4096" y="667"/>
                      <a:pt x="0" y="0"/>
                    </a:cubicBezTo>
                    <a:cubicBezTo>
                      <a:pt x="1619" y="1333"/>
                      <a:pt x="2857" y="4763"/>
                      <a:pt x="4476" y="5715"/>
                    </a:cubicBezTo>
                    <a:cubicBezTo>
                      <a:pt x="6191" y="6667"/>
                      <a:pt x="6953" y="6001"/>
                      <a:pt x="9144" y="6001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  <p:sp>
            <p:nvSpPr>
              <p:cNvPr id="583" name="Freeform: Shape 582">
                <a:extLst>
                  <a:ext uri="{FF2B5EF4-FFF2-40B4-BE49-F238E27FC236}">
                    <a16:creationId xmlns:a16="http://schemas.microsoft.com/office/drawing/2014/main" id="{21BD1C73-E74D-48E6-A748-D22B60AE642A}"/>
                  </a:ext>
                </a:extLst>
              </p:cNvPr>
              <p:cNvSpPr/>
              <p:nvPr/>
            </p:nvSpPr>
            <p:spPr>
              <a:xfrm>
                <a:off x="8134826" y="3827525"/>
                <a:ext cx="66579" cy="33930"/>
              </a:xfrm>
              <a:custGeom>
                <a:avLst/>
                <a:gdLst>
                  <a:gd name="connsiteX0" fmla="*/ 0 w 66579"/>
                  <a:gd name="connsiteY0" fmla="*/ 0 h 33930"/>
                  <a:gd name="connsiteX1" fmla="*/ 23432 w 66579"/>
                  <a:gd name="connsiteY1" fmla="*/ 14954 h 33930"/>
                  <a:gd name="connsiteX2" fmla="*/ 28099 w 66579"/>
                  <a:gd name="connsiteY2" fmla="*/ 20765 h 33930"/>
                  <a:gd name="connsiteX3" fmla="*/ 49435 w 66579"/>
                  <a:gd name="connsiteY3" fmla="*/ 29146 h 33930"/>
                  <a:gd name="connsiteX4" fmla="*/ 66580 w 66579"/>
                  <a:gd name="connsiteY4" fmla="*/ 33814 h 33930"/>
                  <a:gd name="connsiteX5" fmla="*/ 8001 w 66579"/>
                  <a:gd name="connsiteY5" fmla="*/ 667 h 33930"/>
                  <a:gd name="connsiteX6" fmla="*/ 0 w 66579"/>
                  <a:gd name="connsiteY6" fmla="*/ 0 h 339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6579" h="33930">
                    <a:moveTo>
                      <a:pt x="0" y="0"/>
                    </a:moveTo>
                    <a:cubicBezTo>
                      <a:pt x="7906" y="4763"/>
                      <a:pt x="15907" y="9716"/>
                      <a:pt x="23432" y="14954"/>
                    </a:cubicBezTo>
                    <a:cubicBezTo>
                      <a:pt x="25622" y="16478"/>
                      <a:pt x="26575" y="18764"/>
                      <a:pt x="28099" y="20765"/>
                    </a:cubicBezTo>
                    <a:cubicBezTo>
                      <a:pt x="36195" y="20955"/>
                      <a:pt x="43244" y="25527"/>
                      <a:pt x="49435" y="29146"/>
                    </a:cubicBezTo>
                    <a:cubicBezTo>
                      <a:pt x="55626" y="32861"/>
                      <a:pt x="59341" y="34385"/>
                      <a:pt x="66580" y="33814"/>
                    </a:cubicBezTo>
                    <a:cubicBezTo>
                      <a:pt x="46958" y="22574"/>
                      <a:pt x="27813" y="11811"/>
                      <a:pt x="8001" y="667"/>
                    </a:cubicBezTo>
                    <a:cubicBezTo>
                      <a:pt x="6668" y="0"/>
                      <a:pt x="1905" y="0"/>
                      <a:pt x="0" y="0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  <p:sp>
            <p:nvSpPr>
              <p:cNvPr id="584" name="Freeform: Shape 583">
                <a:extLst>
                  <a:ext uri="{FF2B5EF4-FFF2-40B4-BE49-F238E27FC236}">
                    <a16:creationId xmlns:a16="http://schemas.microsoft.com/office/drawing/2014/main" id="{8CFBB8F1-FC62-476E-9A29-D531C35001F7}"/>
                  </a:ext>
                </a:extLst>
              </p:cNvPr>
              <p:cNvSpPr/>
              <p:nvPr/>
            </p:nvSpPr>
            <p:spPr>
              <a:xfrm>
                <a:off x="8101679" y="3815333"/>
                <a:ext cx="406" cy="285"/>
              </a:xfrm>
              <a:custGeom>
                <a:avLst/>
                <a:gdLst>
                  <a:gd name="connsiteX0" fmla="*/ 0 w 406"/>
                  <a:gd name="connsiteY0" fmla="*/ 0 h 285"/>
                  <a:gd name="connsiteX1" fmla="*/ 0 w 406"/>
                  <a:gd name="connsiteY1" fmla="*/ 0 h 285"/>
                  <a:gd name="connsiteX2" fmla="*/ 95 w 406"/>
                  <a:gd name="connsiteY2" fmla="*/ 95 h 285"/>
                  <a:gd name="connsiteX3" fmla="*/ 381 w 406"/>
                  <a:gd name="connsiteY3" fmla="*/ 286 h 285"/>
                  <a:gd name="connsiteX4" fmla="*/ 381 w 406"/>
                  <a:gd name="connsiteY4" fmla="*/ 286 h 285"/>
                  <a:gd name="connsiteX5" fmla="*/ 191 w 406"/>
                  <a:gd name="connsiteY5" fmla="*/ 0 h 285"/>
                  <a:gd name="connsiteX6" fmla="*/ 0 w 406"/>
                  <a:gd name="connsiteY6" fmla="*/ 0 h 2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06" h="285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95" y="95"/>
                      <a:pt x="95" y="95"/>
                    </a:cubicBezTo>
                    <a:cubicBezTo>
                      <a:pt x="191" y="95"/>
                      <a:pt x="285" y="286"/>
                      <a:pt x="381" y="286"/>
                    </a:cubicBezTo>
                    <a:cubicBezTo>
                      <a:pt x="381" y="286"/>
                      <a:pt x="381" y="286"/>
                      <a:pt x="381" y="286"/>
                    </a:cubicBezTo>
                    <a:cubicBezTo>
                      <a:pt x="476" y="191"/>
                      <a:pt x="285" y="95"/>
                      <a:pt x="191" y="0"/>
                    </a:cubicBezTo>
                    <a:cubicBezTo>
                      <a:pt x="191" y="0"/>
                      <a:pt x="95" y="95"/>
                      <a:pt x="0" y="0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  <p:sp>
            <p:nvSpPr>
              <p:cNvPr id="585" name="Freeform: Shape 584">
                <a:extLst>
                  <a:ext uri="{FF2B5EF4-FFF2-40B4-BE49-F238E27FC236}">
                    <a16:creationId xmlns:a16="http://schemas.microsoft.com/office/drawing/2014/main" id="{AB2AC3C0-F888-41A5-939F-79F600741859}"/>
                  </a:ext>
                </a:extLst>
              </p:cNvPr>
              <p:cNvSpPr/>
              <p:nvPr/>
            </p:nvSpPr>
            <p:spPr>
              <a:xfrm>
                <a:off x="8051946" y="3766946"/>
                <a:ext cx="869" cy="571"/>
              </a:xfrm>
              <a:custGeom>
                <a:avLst/>
                <a:gdLst>
                  <a:gd name="connsiteX0" fmla="*/ 870 w 869"/>
                  <a:gd name="connsiteY0" fmla="*/ 0 h 571"/>
                  <a:gd name="connsiteX1" fmla="*/ 12 w 869"/>
                  <a:gd name="connsiteY1" fmla="*/ 191 h 571"/>
                  <a:gd name="connsiteX2" fmla="*/ 489 w 869"/>
                  <a:gd name="connsiteY2" fmla="*/ 476 h 571"/>
                  <a:gd name="connsiteX3" fmla="*/ 775 w 869"/>
                  <a:gd name="connsiteY3" fmla="*/ 571 h 571"/>
                  <a:gd name="connsiteX4" fmla="*/ 870 w 869"/>
                  <a:gd name="connsiteY4" fmla="*/ 0 h 571"/>
                  <a:gd name="connsiteX5" fmla="*/ 870 w 869"/>
                  <a:gd name="connsiteY5" fmla="*/ 0 h 5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869" h="571">
                    <a:moveTo>
                      <a:pt x="870" y="0"/>
                    </a:moveTo>
                    <a:cubicBezTo>
                      <a:pt x="679" y="95"/>
                      <a:pt x="108" y="95"/>
                      <a:pt x="12" y="191"/>
                    </a:cubicBezTo>
                    <a:cubicBezTo>
                      <a:pt x="-82" y="286"/>
                      <a:pt x="394" y="476"/>
                      <a:pt x="489" y="476"/>
                    </a:cubicBezTo>
                    <a:cubicBezTo>
                      <a:pt x="584" y="476"/>
                      <a:pt x="775" y="571"/>
                      <a:pt x="775" y="571"/>
                    </a:cubicBezTo>
                    <a:cubicBezTo>
                      <a:pt x="870" y="476"/>
                      <a:pt x="870" y="95"/>
                      <a:pt x="870" y="0"/>
                    </a:cubicBezTo>
                    <a:cubicBezTo>
                      <a:pt x="870" y="0"/>
                      <a:pt x="870" y="0"/>
                      <a:pt x="870" y="0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  <p:sp>
            <p:nvSpPr>
              <p:cNvPr id="586" name="Freeform: Shape 585">
                <a:extLst>
                  <a:ext uri="{FF2B5EF4-FFF2-40B4-BE49-F238E27FC236}">
                    <a16:creationId xmlns:a16="http://schemas.microsoft.com/office/drawing/2014/main" id="{FDCD12F1-5334-46DA-B0E8-4BEC11E90D3D}"/>
                  </a:ext>
                </a:extLst>
              </p:cNvPr>
              <p:cNvSpPr/>
              <p:nvPr/>
            </p:nvSpPr>
            <p:spPr>
              <a:xfrm>
                <a:off x="8024526" y="3776309"/>
                <a:ext cx="12287" cy="6281"/>
              </a:xfrm>
              <a:custGeom>
                <a:avLst/>
                <a:gdLst>
                  <a:gd name="connsiteX0" fmla="*/ 0 w 12287"/>
                  <a:gd name="connsiteY0" fmla="*/ 544 h 6281"/>
                  <a:gd name="connsiteX1" fmla="*/ 5906 w 12287"/>
                  <a:gd name="connsiteY1" fmla="*/ 6164 h 6281"/>
                  <a:gd name="connsiteX2" fmla="*/ 12288 w 12287"/>
                  <a:gd name="connsiteY2" fmla="*/ 4544 h 6281"/>
                  <a:gd name="connsiteX3" fmla="*/ 0 w 12287"/>
                  <a:gd name="connsiteY3" fmla="*/ 544 h 62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287" h="6281">
                    <a:moveTo>
                      <a:pt x="0" y="544"/>
                    </a:moveTo>
                    <a:cubicBezTo>
                      <a:pt x="2096" y="1877"/>
                      <a:pt x="3620" y="5402"/>
                      <a:pt x="5906" y="6164"/>
                    </a:cubicBezTo>
                    <a:cubicBezTo>
                      <a:pt x="7716" y="6830"/>
                      <a:pt x="10287" y="4449"/>
                      <a:pt x="12288" y="4544"/>
                    </a:cubicBezTo>
                    <a:cubicBezTo>
                      <a:pt x="8382" y="1115"/>
                      <a:pt x="5429" y="-1075"/>
                      <a:pt x="0" y="544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  <p:sp>
            <p:nvSpPr>
              <p:cNvPr id="587" name="Freeform: Shape 586">
                <a:extLst>
                  <a:ext uri="{FF2B5EF4-FFF2-40B4-BE49-F238E27FC236}">
                    <a16:creationId xmlns:a16="http://schemas.microsoft.com/office/drawing/2014/main" id="{B4E1E502-3E2C-4C4D-BA11-F2D0DBC98527}"/>
                  </a:ext>
                </a:extLst>
              </p:cNvPr>
              <p:cNvSpPr/>
              <p:nvPr/>
            </p:nvSpPr>
            <p:spPr>
              <a:xfrm>
                <a:off x="8210974" y="3870859"/>
                <a:ext cx="4839" cy="3910"/>
              </a:xfrm>
              <a:custGeom>
                <a:avLst/>
                <a:gdLst>
                  <a:gd name="connsiteX0" fmla="*/ 52 w 4839"/>
                  <a:gd name="connsiteY0" fmla="*/ 1434 h 3910"/>
                  <a:gd name="connsiteX1" fmla="*/ 3576 w 4839"/>
                  <a:gd name="connsiteY1" fmla="*/ 3911 h 3910"/>
                  <a:gd name="connsiteX2" fmla="*/ 4815 w 4839"/>
                  <a:gd name="connsiteY2" fmla="*/ 1625 h 3910"/>
                  <a:gd name="connsiteX3" fmla="*/ 1386 w 4839"/>
                  <a:gd name="connsiteY3" fmla="*/ 6 h 3910"/>
                  <a:gd name="connsiteX4" fmla="*/ 52 w 4839"/>
                  <a:gd name="connsiteY4" fmla="*/ 1434 h 39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839" h="3910">
                    <a:moveTo>
                      <a:pt x="52" y="1434"/>
                    </a:moveTo>
                    <a:cubicBezTo>
                      <a:pt x="338" y="1815"/>
                      <a:pt x="3100" y="3911"/>
                      <a:pt x="3576" y="3911"/>
                    </a:cubicBezTo>
                    <a:cubicBezTo>
                      <a:pt x="4052" y="3911"/>
                      <a:pt x="5005" y="2006"/>
                      <a:pt x="4815" y="1625"/>
                    </a:cubicBezTo>
                    <a:cubicBezTo>
                      <a:pt x="4624" y="1149"/>
                      <a:pt x="1957" y="101"/>
                      <a:pt x="1386" y="6"/>
                    </a:cubicBezTo>
                    <a:cubicBezTo>
                      <a:pt x="719" y="-90"/>
                      <a:pt x="-233" y="1053"/>
                      <a:pt x="52" y="1434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  <p:sp>
            <p:nvSpPr>
              <p:cNvPr id="588" name="Freeform: Shape 587">
                <a:extLst>
                  <a:ext uri="{FF2B5EF4-FFF2-40B4-BE49-F238E27FC236}">
                    <a16:creationId xmlns:a16="http://schemas.microsoft.com/office/drawing/2014/main" id="{462B4BF0-63DE-4101-9D81-D698A0C1A160}"/>
                  </a:ext>
                </a:extLst>
              </p:cNvPr>
              <p:cNvSpPr/>
              <p:nvPr/>
            </p:nvSpPr>
            <p:spPr>
              <a:xfrm>
                <a:off x="7890128" y="3714735"/>
                <a:ext cx="1905" cy="1538"/>
              </a:xfrm>
              <a:custGeom>
                <a:avLst/>
                <a:gdLst>
                  <a:gd name="connsiteX0" fmla="*/ 0 w 1905"/>
                  <a:gd name="connsiteY0" fmla="*/ 586 h 1538"/>
                  <a:gd name="connsiteX1" fmla="*/ 571 w 1905"/>
                  <a:gd name="connsiteY1" fmla="*/ 1539 h 1538"/>
                  <a:gd name="connsiteX2" fmla="*/ 1905 w 1905"/>
                  <a:gd name="connsiteY2" fmla="*/ 491 h 1538"/>
                  <a:gd name="connsiteX3" fmla="*/ 858 w 1905"/>
                  <a:gd name="connsiteY3" fmla="*/ 15 h 1538"/>
                  <a:gd name="connsiteX4" fmla="*/ 0 w 1905"/>
                  <a:gd name="connsiteY4" fmla="*/ 586 h 15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05" h="1538">
                    <a:moveTo>
                      <a:pt x="0" y="586"/>
                    </a:moveTo>
                    <a:cubicBezTo>
                      <a:pt x="0" y="777"/>
                      <a:pt x="381" y="1539"/>
                      <a:pt x="571" y="1539"/>
                    </a:cubicBezTo>
                    <a:cubicBezTo>
                      <a:pt x="762" y="1539"/>
                      <a:pt x="1810" y="586"/>
                      <a:pt x="1905" y="491"/>
                    </a:cubicBezTo>
                    <a:cubicBezTo>
                      <a:pt x="1905" y="301"/>
                      <a:pt x="1143" y="15"/>
                      <a:pt x="858" y="15"/>
                    </a:cubicBezTo>
                    <a:cubicBezTo>
                      <a:pt x="571" y="-80"/>
                      <a:pt x="0" y="301"/>
                      <a:pt x="0" y="586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  <p:sp>
            <p:nvSpPr>
              <p:cNvPr id="589" name="Freeform: Shape 588">
                <a:extLst>
                  <a:ext uri="{FF2B5EF4-FFF2-40B4-BE49-F238E27FC236}">
                    <a16:creationId xmlns:a16="http://schemas.microsoft.com/office/drawing/2014/main" id="{FEEADC35-0AD3-4C57-85B4-5A4A69B2C89B}"/>
                  </a:ext>
                </a:extLst>
              </p:cNvPr>
              <p:cNvSpPr/>
              <p:nvPr/>
            </p:nvSpPr>
            <p:spPr>
              <a:xfrm>
                <a:off x="8320125" y="3943247"/>
                <a:ext cx="8170" cy="8151"/>
              </a:xfrm>
              <a:custGeom>
                <a:avLst/>
                <a:gdLst>
                  <a:gd name="connsiteX0" fmla="*/ 8154 w 8170"/>
                  <a:gd name="connsiteY0" fmla="*/ 6770 h 8151"/>
                  <a:gd name="connsiteX1" fmla="*/ 5677 w 8170"/>
                  <a:gd name="connsiteY1" fmla="*/ 3246 h 8151"/>
                  <a:gd name="connsiteX2" fmla="*/ 915 w 8170"/>
                  <a:gd name="connsiteY2" fmla="*/ 7 h 8151"/>
                  <a:gd name="connsiteX3" fmla="*/ 58 w 8170"/>
                  <a:gd name="connsiteY3" fmla="*/ 1055 h 8151"/>
                  <a:gd name="connsiteX4" fmla="*/ 6535 w 8170"/>
                  <a:gd name="connsiteY4" fmla="*/ 8104 h 8151"/>
                  <a:gd name="connsiteX5" fmla="*/ 8154 w 8170"/>
                  <a:gd name="connsiteY5" fmla="*/ 6770 h 81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8170" h="8151">
                    <a:moveTo>
                      <a:pt x="8154" y="6770"/>
                    </a:moveTo>
                    <a:cubicBezTo>
                      <a:pt x="8058" y="6199"/>
                      <a:pt x="6725" y="4103"/>
                      <a:pt x="5677" y="3246"/>
                    </a:cubicBezTo>
                    <a:cubicBezTo>
                      <a:pt x="4629" y="2293"/>
                      <a:pt x="2153" y="674"/>
                      <a:pt x="915" y="7"/>
                    </a:cubicBezTo>
                    <a:cubicBezTo>
                      <a:pt x="629" y="-88"/>
                      <a:pt x="-228" y="769"/>
                      <a:pt x="58" y="1055"/>
                    </a:cubicBezTo>
                    <a:cubicBezTo>
                      <a:pt x="1963" y="3151"/>
                      <a:pt x="4534" y="6199"/>
                      <a:pt x="6535" y="8104"/>
                    </a:cubicBezTo>
                    <a:cubicBezTo>
                      <a:pt x="6820" y="8389"/>
                      <a:pt x="8344" y="7342"/>
                      <a:pt x="8154" y="6770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  <p:sp>
            <p:nvSpPr>
              <p:cNvPr id="590" name="Freeform: Shape 589">
                <a:extLst>
                  <a:ext uri="{FF2B5EF4-FFF2-40B4-BE49-F238E27FC236}">
                    <a16:creationId xmlns:a16="http://schemas.microsoft.com/office/drawing/2014/main" id="{FB9073C6-64A7-4C03-8D66-41228E1E8C29}"/>
                  </a:ext>
                </a:extLst>
              </p:cNvPr>
              <p:cNvSpPr/>
              <p:nvPr/>
            </p:nvSpPr>
            <p:spPr>
              <a:xfrm>
                <a:off x="8295894" y="3926383"/>
                <a:ext cx="8261" cy="4396"/>
              </a:xfrm>
              <a:custGeom>
                <a:avLst/>
                <a:gdLst>
                  <a:gd name="connsiteX0" fmla="*/ 0 w 8261"/>
                  <a:gd name="connsiteY0" fmla="*/ 1155 h 4396"/>
                  <a:gd name="connsiteX1" fmla="*/ 5239 w 8261"/>
                  <a:gd name="connsiteY1" fmla="*/ 4203 h 4396"/>
                  <a:gd name="connsiteX2" fmla="*/ 7715 w 8261"/>
                  <a:gd name="connsiteY2" fmla="*/ 3537 h 4396"/>
                  <a:gd name="connsiteX3" fmla="*/ 7429 w 8261"/>
                  <a:gd name="connsiteY3" fmla="*/ 1346 h 4396"/>
                  <a:gd name="connsiteX4" fmla="*/ 0 w 8261"/>
                  <a:gd name="connsiteY4" fmla="*/ 1155 h 43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261" h="4396">
                    <a:moveTo>
                      <a:pt x="0" y="1155"/>
                    </a:moveTo>
                    <a:cubicBezTo>
                      <a:pt x="1238" y="1917"/>
                      <a:pt x="4000" y="3727"/>
                      <a:pt x="5239" y="4203"/>
                    </a:cubicBezTo>
                    <a:cubicBezTo>
                      <a:pt x="6477" y="4680"/>
                      <a:pt x="7429" y="4203"/>
                      <a:pt x="7715" y="3537"/>
                    </a:cubicBezTo>
                    <a:cubicBezTo>
                      <a:pt x="8096" y="2870"/>
                      <a:pt x="8858" y="2489"/>
                      <a:pt x="7429" y="1346"/>
                    </a:cubicBezTo>
                    <a:cubicBezTo>
                      <a:pt x="6096" y="108"/>
                      <a:pt x="2381" y="-845"/>
                      <a:pt x="0" y="1155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  <p:sp>
            <p:nvSpPr>
              <p:cNvPr id="591" name="Freeform: Shape 590">
                <a:extLst>
                  <a:ext uri="{FF2B5EF4-FFF2-40B4-BE49-F238E27FC236}">
                    <a16:creationId xmlns:a16="http://schemas.microsoft.com/office/drawing/2014/main" id="{25E522D1-139A-4558-A4D5-78F014008D8D}"/>
                  </a:ext>
                </a:extLst>
              </p:cNvPr>
              <p:cNvSpPr/>
              <p:nvPr/>
            </p:nvSpPr>
            <p:spPr>
              <a:xfrm>
                <a:off x="8316154" y="3956018"/>
                <a:ext cx="7432" cy="1607"/>
              </a:xfrm>
              <a:custGeom>
                <a:avLst/>
                <a:gdLst>
                  <a:gd name="connsiteX0" fmla="*/ 313 w 7432"/>
                  <a:gd name="connsiteY0" fmla="*/ 1333 h 1607"/>
                  <a:gd name="connsiteX1" fmla="*/ 7361 w 7432"/>
                  <a:gd name="connsiteY1" fmla="*/ 667 h 1607"/>
                  <a:gd name="connsiteX2" fmla="*/ 7361 w 7432"/>
                  <a:gd name="connsiteY2" fmla="*/ 571 h 1607"/>
                  <a:gd name="connsiteX3" fmla="*/ 408 w 7432"/>
                  <a:gd name="connsiteY3" fmla="*/ 0 h 1607"/>
                  <a:gd name="connsiteX4" fmla="*/ 313 w 7432"/>
                  <a:gd name="connsiteY4" fmla="*/ 1333 h 16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432" h="1607">
                    <a:moveTo>
                      <a:pt x="313" y="1333"/>
                    </a:moveTo>
                    <a:cubicBezTo>
                      <a:pt x="2218" y="1429"/>
                      <a:pt x="5647" y="2191"/>
                      <a:pt x="7361" y="667"/>
                    </a:cubicBezTo>
                    <a:cubicBezTo>
                      <a:pt x="7457" y="571"/>
                      <a:pt x="7457" y="571"/>
                      <a:pt x="7361" y="571"/>
                    </a:cubicBezTo>
                    <a:cubicBezTo>
                      <a:pt x="5266" y="476"/>
                      <a:pt x="2313" y="95"/>
                      <a:pt x="408" y="0"/>
                    </a:cubicBezTo>
                    <a:cubicBezTo>
                      <a:pt x="-68" y="0"/>
                      <a:pt x="-163" y="1238"/>
                      <a:pt x="313" y="1333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  <p:sp>
            <p:nvSpPr>
              <p:cNvPr id="592" name="Freeform: Shape 591">
                <a:extLst>
                  <a:ext uri="{FF2B5EF4-FFF2-40B4-BE49-F238E27FC236}">
                    <a16:creationId xmlns:a16="http://schemas.microsoft.com/office/drawing/2014/main" id="{EB314C7A-7E77-4347-B8C3-87E43D9AFB60}"/>
                  </a:ext>
                </a:extLst>
              </p:cNvPr>
              <p:cNvSpPr/>
              <p:nvPr/>
            </p:nvSpPr>
            <p:spPr>
              <a:xfrm>
                <a:off x="8257127" y="3904731"/>
                <a:ext cx="571" cy="328"/>
              </a:xfrm>
              <a:custGeom>
                <a:avLst/>
                <a:gdLst>
                  <a:gd name="connsiteX0" fmla="*/ 190 w 571"/>
                  <a:gd name="connsiteY0" fmla="*/ 328 h 328"/>
                  <a:gd name="connsiteX1" fmla="*/ 476 w 571"/>
                  <a:gd name="connsiteY1" fmla="*/ 328 h 328"/>
                  <a:gd name="connsiteX2" fmla="*/ 571 w 571"/>
                  <a:gd name="connsiteY2" fmla="*/ 233 h 328"/>
                  <a:gd name="connsiteX3" fmla="*/ 95 w 571"/>
                  <a:gd name="connsiteY3" fmla="*/ 42 h 328"/>
                  <a:gd name="connsiteX4" fmla="*/ 0 w 571"/>
                  <a:gd name="connsiteY4" fmla="*/ 42 h 328"/>
                  <a:gd name="connsiteX5" fmla="*/ 190 w 571"/>
                  <a:gd name="connsiteY5" fmla="*/ 328 h 3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71" h="328">
                    <a:moveTo>
                      <a:pt x="190" y="328"/>
                    </a:moveTo>
                    <a:cubicBezTo>
                      <a:pt x="285" y="328"/>
                      <a:pt x="476" y="328"/>
                      <a:pt x="476" y="328"/>
                    </a:cubicBezTo>
                    <a:cubicBezTo>
                      <a:pt x="476" y="328"/>
                      <a:pt x="571" y="233"/>
                      <a:pt x="571" y="233"/>
                    </a:cubicBezTo>
                    <a:cubicBezTo>
                      <a:pt x="476" y="138"/>
                      <a:pt x="190" y="42"/>
                      <a:pt x="95" y="42"/>
                    </a:cubicBezTo>
                    <a:cubicBezTo>
                      <a:pt x="0" y="42"/>
                      <a:pt x="0" y="-53"/>
                      <a:pt x="0" y="42"/>
                    </a:cubicBezTo>
                    <a:cubicBezTo>
                      <a:pt x="0" y="42"/>
                      <a:pt x="95" y="328"/>
                      <a:pt x="190" y="328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  <p:sp>
            <p:nvSpPr>
              <p:cNvPr id="593" name="Freeform: Shape 592">
                <a:extLst>
                  <a:ext uri="{FF2B5EF4-FFF2-40B4-BE49-F238E27FC236}">
                    <a16:creationId xmlns:a16="http://schemas.microsoft.com/office/drawing/2014/main" id="{34085A17-0453-467F-9F58-C6721B611D75}"/>
                  </a:ext>
                </a:extLst>
              </p:cNvPr>
              <p:cNvSpPr/>
              <p:nvPr/>
            </p:nvSpPr>
            <p:spPr>
              <a:xfrm>
                <a:off x="8257698" y="3902268"/>
                <a:ext cx="11810" cy="6981"/>
              </a:xfrm>
              <a:custGeom>
                <a:avLst/>
                <a:gdLst>
                  <a:gd name="connsiteX0" fmla="*/ 0 w 11810"/>
                  <a:gd name="connsiteY0" fmla="*/ 2695 h 6981"/>
                  <a:gd name="connsiteX1" fmla="*/ 11811 w 11810"/>
                  <a:gd name="connsiteY1" fmla="*/ 6982 h 6981"/>
                  <a:gd name="connsiteX2" fmla="*/ 5429 w 11810"/>
                  <a:gd name="connsiteY2" fmla="*/ 886 h 6981"/>
                  <a:gd name="connsiteX3" fmla="*/ 0 w 11810"/>
                  <a:gd name="connsiteY3" fmla="*/ 2695 h 69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810" h="6981">
                    <a:moveTo>
                      <a:pt x="0" y="2695"/>
                    </a:moveTo>
                    <a:cubicBezTo>
                      <a:pt x="3810" y="4410"/>
                      <a:pt x="7715" y="5648"/>
                      <a:pt x="11811" y="6982"/>
                    </a:cubicBezTo>
                    <a:cubicBezTo>
                      <a:pt x="9620" y="4981"/>
                      <a:pt x="8096" y="2695"/>
                      <a:pt x="5429" y="886"/>
                    </a:cubicBezTo>
                    <a:cubicBezTo>
                      <a:pt x="2762" y="-924"/>
                      <a:pt x="1143" y="219"/>
                      <a:pt x="0" y="2695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</p:grpSp>
        <p:grpSp>
          <p:nvGrpSpPr>
            <p:cNvPr id="499" name="Graphic 27">
              <a:extLst>
                <a:ext uri="{FF2B5EF4-FFF2-40B4-BE49-F238E27FC236}">
                  <a16:creationId xmlns:a16="http://schemas.microsoft.com/office/drawing/2014/main" id="{ADB1DC63-681D-4127-BE9A-2205C2C26095}"/>
                </a:ext>
              </a:extLst>
            </p:cNvPr>
            <p:cNvGrpSpPr/>
            <p:nvPr/>
          </p:nvGrpSpPr>
          <p:grpSpPr>
            <a:xfrm>
              <a:off x="7256711" y="3192279"/>
              <a:ext cx="340734" cy="852130"/>
              <a:chOff x="7256711" y="3192279"/>
              <a:chExt cx="340734" cy="852130"/>
            </a:xfrm>
            <a:grpFill/>
          </p:grpSpPr>
          <p:sp>
            <p:nvSpPr>
              <p:cNvPr id="569" name="Freeform: Shape 568">
                <a:extLst>
                  <a:ext uri="{FF2B5EF4-FFF2-40B4-BE49-F238E27FC236}">
                    <a16:creationId xmlns:a16="http://schemas.microsoft.com/office/drawing/2014/main" id="{2309B56D-85A3-4C77-AD05-D733243CF077}"/>
                  </a:ext>
                </a:extLst>
              </p:cNvPr>
              <p:cNvSpPr/>
              <p:nvPr/>
            </p:nvSpPr>
            <p:spPr>
              <a:xfrm>
                <a:off x="7443559" y="3716644"/>
                <a:ext cx="1968" cy="2492"/>
              </a:xfrm>
              <a:custGeom>
                <a:avLst/>
                <a:gdLst>
                  <a:gd name="connsiteX0" fmla="*/ 228 w 1968"/>
                  <a:gd name="connsiteY0" fmla="*/ 11 h 2492"/>
                  <a:gd name="connsiteX1" fmla="*/ 37 w 1968"/>
                  <a:gd name="connsiteY1" fmla="*/ 1249 h 2492"/>
                  <a:gd name="connsiteX2" fmla="*/ 1656 w 1968"/>
                  <a:gd name="connsiteY2" fmla="*/ 2487 h 2492"/>
                  <a:gd name="connsiteX3" fmla="*/ 1847 w 1968"/>
                  <a:gd name="connsiteY3" fmla="*/ 773 h 2492"/>
                  <a:gd name="connsiteX4" fmla="*/ 228 w 1968"/>
                  <a:gd name="connsiteY4" fmla="*/ 11 h 24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68" h="2492">
                    <a:moveTo>
                      <a:pt x="228" y="11"/>
                    </a:moveTo>
                    <a:cubicBezTo>
                      <a:pt x="37" y="106"/>
                      <a:pt x="-58" y="963"/>
                      <a:pt x="37" y="1249"/>
                    </a:cubicBezTo>
                    <a:cubicBezTo>
                      <a:pt x="132" y="1439"/>
                      <a:pt x="1466" y="2582"/>
                      <a:pt x="1656" y="2487"/>
                    </a:cubicBezTo>
                    <a:cubicBezTo>
                      <a:pt x="1847" y="2487"/>
                      <a:pt x="2133" y="1058"/>
                      <a:pt x="1847" y="773"/>
                    </a:cubicBezTo>
                    <a:cubicBezTo>
                      <a:pt x="1656" y="487"/>
                      <a:pt x="418" y="-85"/>
                      <a:pt x="228" y="11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  <p:sp>
            <p:nvSpPr>
              <p:cNvPr id="570" name="Freeform: Shape 569">
                <a:extLst>
                  <a:ext uri="{FF2B5EF4-FFF2-40B4-BE49-F238E27FC236}">
                    <a16:creationId xmlns:a16="http://schemas.microsoft.com/office/drawing/2014/main" id="{EC1F60F3-3158-40DD-A85C-0AAB4F138ADC}"/>
                  </a:ext>
                </a:extLst>
              </p:cNvPr>
              <p:cNvSpPr/>
              <p:nvPr/>
            </p:nvSpPr>
            <p:spPr>
              <a:xfrm>
                <a:off x="7256711" y="3192279"/>
                <a:ext cx="340734" cy="852130"/>
              </a:xfrm>
              <a:custGeom>
                <a:avLst/>
                <a:gdLst>
                  <a:gd name="connsiteX0" fmla="*/ 332237 w 340734"/>
                  <a:gd name="connsiteY0" fmla="*/ 679918 h 852130"/>
                  <a:gd name="connsiteX1" fmla="*/ 282612 w 340734"/>
                  <a:gd name="connsiteY1" fmla="*/ 572096 h 852130"/>
                  <a:gd name="connsiteX2" fmla="*/ 225080 w 340734"/>
                  <a:gd name="connsiteY2" fmla="*/ 491228 h 852130"/>
                  <a:gd name="connsiteX3" fmla="*/ 225080 w 340734"/>
                  <a:gd name="connsiteY3" fmla="*/ 491228 h 852130"/>
                  <a:gd name="connsiteX4" fmla="*/ 224795 w 340734"/>
                  <a:gd name="connsiteY4" fmla="*/ 491038 h 852130"/>
                  <a:gd name="connsiteX5" fmla="*/ 225080 w 340734"/>
                  <a:gd name="connsiteY5" fmla="*/ 491419 h 852130"/>
                  <a:gd name="connsiteX6" fmla="*/ 225080 w 340734"/>
                  <a:gd name="connsiteY6" fmla="*/ 491514 h 852130"/>
                  <a:gd name="connsiteX7" fmla="*/ 225176 w 340734"/>
                  <a:gd name="connsiteY7" fmla="*/ 491514 h 852130"/>
                  <a:gd name="connsiteX8" fmla="*/ 225176 w 340734"/>
                  <a:gd name="connsiteY8" fmla="*/ 491514 h 852130"/>
                  <a:gd name="connsiteX9" fmla="*/ 225080 w 340734"/>
                  <a:gd name="connsiteY9" fmla="*/ 491514 h 852130"/>
                  <a:gd name="connsiteX10" fmla="*/ 224604 w 340734"/>
                  <a:gd name="connsiteY10" fmla="*/ 490847 h 852130"/>
                  <a:gd name="connsiteX11" fmla="*/ 222128 w 340734"/>
                  <a:gd name="connsiteY11" fmla="*/ 485418 h 852130"/>
                  <a:gd name="connsiteX12" fmla="*/ 220889 w 340734"/>
                  <a:gd name="connsiteY12" fmla="*/ 478655 h 852130"/>
                  <a:gd name="connsiteX13" fmla="*/ 169264 w 340734"/>
                  <a:gd name="connsiteY13" fmla="*/ 399312 h 852130"/>
                  <a:gd name="connsiteX14" fmla="*/ 158501 w 340734"/>
                  <a:gd name="connsiteY14" fmla="*/ 383024 h 852130"/>
                  <a:gd name="connsiteX15" fmla="*/ 140308 w 340734"/>
                  <a:gd name="connsiteY15" fmla="*/ 357116 h 852130"/>
                  <a:gd name="connsiteX16" fmla="*/ 136974 w 340734"/>
                  <a:gd name="connsiteY16" fmla="*/ 349020 h 852130"/>
                  <a:gd name="connsiteX17" fmla="*/ 130116 w 340734"/>
                  <a:gd name="connsiteY17" fmla="*/ 336542 h 852130"/>
                  <a:gd name="connsiteX18" fmla="*/ 129830 w 340734"/>
                  <a:gd name="connsiteY18" fmla="*/ 335876 h 852130"/>
                  <a:gd name="connsiteX19" fmla="*/ 129640 w 340734"/>
                  <a:gd name="connsiteY19" fmla="*/ 335399 h 852130"/>
                  <a:gd name="connsiteX20" fmla="*/ 128973 w 340734"/>
                  <a:gd name="connsiteY20" fmla="*/ 333971 h 852130"/>
                  <a:gd name="connsiteX21" fmla="*/ 128402 w 340734"/>
                  <a:gd name="connsiteY21" fmla="*/ 332637 h 852130"/>
                  <a:gd name="connsiteX22" fmla="*/ 126687 w 340734"/>
                  <a:gd name="connsiteY22" fmla="*/ 328922 h 852130"/>
                  <a:gd name="connsiteX23" fmla="*/ 124687 w 340734"/>
                  <a:gd name="connsiteY23" fmla="*/ 324445 h 852130"/>
                  <a:gd name="connsiteX24" fmla="*/ 121925 w 340734"/>
                  <a:gd name="connsiteY24" fmla="*/ 318254 h 852130"/>
                  <a:gd name="connsiteX25" fmla="*/ 119639 w 340734"/>
                  <a:gd name="connsiteY25" fmla="*/ 313016 h 852130"/>
                  <a:gd name="connsiteX26" fmla="*/ 117448 w 340734"/>
                  <a:gd name="connsiteY26" fmla="*/ 307872 h 852130"/>
                  <a:gd name="connsiteX27" fmla="*/ 114686 w 340734"/>
                  <a:gd name="connsiteY27" fmla="*/ 300633 h 852130"/>
                  <a:gd name="connsiteX28" fmla="*/ 112971 w 340734"/>
                  <a:gd name="connsiteY28" fmla="*/ 295680 h 852130"/>
                  <a:gd name="connsiteX29" fmla="*/ 109066 w 340734"/>
                  <a:gd name="connsiteY29" fmla="*/ 281869 h 852130"/>
                  <a:gd name="connsiteX30" fmla="*/ 108494 w 340734"/>
                  <a:gd name="connsiteY30" fmla="*/ 279106 h 852130"/>
                  <a:gd name="connsiteX31" fmla="*/ 107256 w 340734"/>
                  <a:gd name="connsiteY31" fmla="*/ 273487 h 852130"/>
                  <a:gd name="connsiteX32" fmla="*/ 106208 w 340734"/>
                  <a:gd name="connsiteY32" fmla="*/ 268724 h 852130"/>
                  <a:gd name="connsiteX33" fmla="*/ 104018 w 340734"/>
                  <a:gd name="connsiteY33" fmla="*/ 259580 h 852130"/>
                  <a:gd name="connsiteX34" fmla="*/ 102684 w 340734"/>
                  <a:gd name="connsiteY34" fmla="*/ 254341 h 852130"/>
                  <a:gd name="connsiteX35" fmla="*/ 101827 w 340734"/>
                  <a:gd name="connsiteY35" fmla="*/ 251103 h 852130"/>
                  <a:gd name="connsiteX36" fmla="*/ 99636 w 340734"/>
                  <a:gd name="connsiteY36" fmla="*/ 243578 h 852130"/>
                  <a:gd name="connsiteX37" fmla="*/ 96398 w 340734"/>
                  <a:gd name="connsiteY37" fmla="*/ 233101 h 852130"/>
                  <a:gd name="connsiteX38" fmla="*/ 94969 w 340734"/>
                  <a:gd name="connsiteY38" fmla="*/ 228529 h 852130"/>
                  <a:gd name="connsiteX39" fmla="*/ 92969 w 340734"/>
                  <a:gd name="connsiteY39" fmla="*/ 222528 h 852130"/>
                  <a:gd name="connsiteX40" fmla="*/ 92207 w 340734"/>
                  <a:gd name="connsiteY40" fmla="*/ 219099 h 852130"/>
                  <a:gd name="connsiteX41" fmla="*/ 91921 w 340734"/>
                  <a:gd name="connsiteY41" fmla="*/ 215956 h 852130"/>
                  <a:gd name="connsiteX42" fmla="*/ 91730 w 340734"/>
                  <a:gd name="connsiteY42" fmla="*/ 211574 h 852130"/>
                  <a:gd name="connsiteX43" fmla="*/ 91635 w 340734"/>
                  <a:gd name="connsiteY43" fmla="*/ 206526 h 852130"/>
                  <a:gd name="connsiteX44" fmla="*/ 91540 w 340734"/>
                  <a:gd name="connsiteY44" fmla="*/ 202430 h 852130"/>
                  <a:gd name="connsiteX45" fmla="*/ 91159 w 340734"/>
                  <a:gd name="connsiteY45" fmla="*/ 197001 h 852130"/>
                  <a:gd name="connsiteX46" fmla="*/ 90397 w 340734"/>
                  <a:gd name="connsiteY46" fmla="*/ 193001 h 852130"/>
                  <a:gd name="connsiteX47" fmla="*/ 89825 w 340734"/>
                  <a:gd name="connsiteY47" fmla="*/ 190810 h 852130"/>
                  <a:gd name="connsiteX48" fmla="*/ 88492 w 340734"/>
                  <a:gd name="connsiteY48" fmla="*/ 185666 h 852130"/>
                  <a:gd name="connsiteX49" fmla="*/ 86873 w 340734"/>
                  <a:gd name="connsiteY49" fmla="*/ 179094 h 852130"/>
                  <a:gd name="connsiteX50" fmla="*/ 85729 w 340734"/>
                  <a:gd name="connsiteY50" fmla="*/ 173855 h 852130"/>
                  <a:gd name="connsiteX51" fmla="*/ 84491 w 340734"/>
                  <a:gd name="connsiteY51" fmla="*/ 167474 h 852130"/>
                  <a:gd name="connsiteX52" fmla="*/ 83539 w 340734"/>
                  <a:gd name="connsiteY52" fmla="*/ 161473 h 852130"/>
                  <a:gd name="connsiteX53" fmla="*/ 83158 w 340734"/>
                  <a:gd name="connsiteY53" fmla="*/ 158425 h 852130"/>
                  <a:gd name="connsiteX54" fmla="*/ 82586 w 340734"/>
                  <a:gd name="connsiteY54" fmla="*/ 153281 h 852130"/>
                  <a:gd name="connsiteX55" fmla="*/ 82110 w 340734"/>
                  <a:gd name="connsiteY55" fmla="*/ 147757 h 852130"/>
                  <a:gd name="connsiteX56" fmla="*/ 81920 w 340734"/>
                  <a:gd name="connsiteY56" fmla="*/ 144328 h 852130"/>
                  <a:gd name="connsiteX57" fmla="*/ 81824 w 340734"/>
                  <a:gd name="connsiteY57" fmla="*/ 142327 h 852130"/>
                  <a:gd name="connsiteX58" fmla="*/ 81824 w 340734"/>
                  <a:gd name="connsiteY58" fmla="*/ 138994 h 852130"/>
                  <a:gd name="connsiteX59" fmla="*/ 81920 w 340734"/>
                  <a:gd name="connsiteY59" fmla="*/ 133660 h 852130"/>
                  <a:gd name="connsiteX60" fmla="*/ 82396 w 340734"/>
                  <a:gd name="connsiteY60" fmla="*/ 126706 h 852130"/>
                  <a:gd name="connsiteX61" fmla="*/ 83158 w 340734"/>
                  <a:gd name="connsiteY61" fmla="*/ 120991 h 852130"/>
                  <a:gd name="connsiteX62" fmla="*/ 84396 w 340734"/>
                  <a:gd name="connsiteY62" fmla="*/ 114514 h 852130"/>
                  <a:gd name="connsiteX63" fmla="*/ 84872 w 340734"/>
                  <a:gd name="connsiteY63" fmla="*/ 111752 h 852130"/>
                  <a:gd name="connsiteX64" fmla="*/ 85539 w 340734"/>
                  <a:gd name="connsiteY64" fmla="*/ 105751 h 852130"/>
                  <a:gd name="connsiteX65" fmla="*/ 86016 w 340734"/>
                  <a:gd name="connsiteY65" fmla="*/ 99560 h 852130"/>
                  <a:gd name="connsiteX66" fmla="*/ 86206 w 340734"/>
                  <a:gd name="connsiteY66" fmla="*/ 96036 h 852130"/>
                  <a:gd name="connsiteX67" fmla="*/ 86492 w 340734"/>
                  <a:gd name="connsiteY67" fmla="*/ 89654 h 852130"/>
                  <a:gd name="connsiteX68" fmla="*/ 86777 w 340734"/>
                  <a:gd name="connsiteY68" fmla="*/ 82225 h 852130"/>
                  <a:gd name="connsiteX69" fmla="*/ 86968 w 340734"/>
                  <a:gd name="connsiteY69" fmla="*/ 77843 h 852130"/>
                  <a:gd name="connsiteX70" fmla="*/ 87063 w 340734"/>
                  <a:gd name="connsiteY70" fmla="*/ 75652 h 852130"/>
                  <a:gd name="connsiteX71" fmla="*/ 87635 w 340734"/>
                  <a:gd name="connsiteY71" fmla="*/ 72509 h 852130"/>
                  <a:gd name="connsiteX72" fmla="*/ 88778 w 340734"/>
                  <a:gd name="connsiteY72" fmla="*/ 68604 h 852130"/>
                  <a:gd name="connsiteX73" fmla="*/ 90778 w 340734"/>
                  <a:gd name="connsiteY73" fmla="*/ 63079 h 852130"/>
                  <a:gd name="connsiteX74" fmla="*/ 92873 w 340734"/>
                  <a:gd name="connsiteY74" fmla="*/ 58031 h 852130"/>
                  <a:gd name="connsiteX75" fmla="*/ 94969 w 340734"/>
                  <a:gd name="connsiteY75" fmla="*/ 53078 h 852130"/>
                  <a:gd name="connsiteX76" fmla="*/ 97064 w 340734"/>
                  <a:gd name="connsiteY76" fmla="*/ 48316 h 852130"/>
                  <a:gd name="connsiteX77" fmla="*/ 99065 w 340734"/>
                  <a:gd name="connsiteY77" fmla="*/ 44029 h 852130"/>
                  <a:gd name="connsiteX78" fmla="*/ 101732 w 340734"/>
                  <a:gd name="connsiteY78" fmla="*/ 38410 h 852130"/>
                  <a:gd name="connsiteX79" fmla="*/ 104399 w 340734"/>
                  <a:gd name="connsiteY79" fmla="*/ 32790 h 852130"/>
                  <a:gd name="connsiteX80" fmla="*/ 106875 w 340734"/>
                  <a:gd name="connsiteY80" fmla="*/ 27647 h 852130"/>
                  <a:gd name="connsiteX81" fmla="*/ 108971 w 340734"/>
                  <a:gd name="connsiteY81" fmla="*/ 23170 h 852130"/>
                  <a:gd name="connsiteX82" fmla="*/ 111066 w 340734"/>
                  <a:gd name="connsiteY82" fmla="*/ 18693 h 852130"/>
                  <a:gd name="connsiteX83" fmla="*/ 112400 w 340734"/>
                  <a:gd name="connsiteY83" fmla="*/ 15835 h 852130"/>
                  <a:gd name="connsiteX84" fmla="*/ 114495 w 340734"/>
                  <a:gd name="connsiteY84" fmla="*/ 11263 h 852130"/>
                  <a:gd name="connsiteX85" fmla="*/ 115924 w 340734"/>
                  <a:gd name="connsiteY85" fmla="*/ 8120 h 852130"/>
                  <a:gd name="connsiteX86" fmla="*/ 116495 w 340734"/>
                  <a:gd name="connsiteY86" fmla="*/ 6787 h 852130"/>
                  <a:gd name="connsiteX87" fmla="*/ 116781 w 340734"/>
                  <a:gd name="connsiteY87" fmla="*/ 6025 h 852130"/>
                  <a:gd name="connsiteX88" fmla="*/ 116781 w 340734"/>
                  <a:gd name="connsiteY88" fmla="*/ 5929 h 852130"/>
                  <a:gd name="connsiteX89" fmla="*/ 117353 w 340734"/>
                  <a:gd name="connsiteY89" fmla="*/ 4501 h 852130"/>
                  <a:gd name="connsiteX90" fmla="*/ 118019 w 340734"/>
                  <a:gd name="connsiteY90" fmla="*/ 2596 h 852130"/>
                  <a:gd name="connsiteX91" fmla="*/ 118019 w 340734"/>
                  <a:gd name="connsiteY91" fmla="*/ 24 h 852130"/>
                  <a:gd name="connsiteX92" fmla="*/ 117543 w 340734"/>
                  <a:gd name="connsiteY92" fmla="*/ 119 h 852130"/>
                  <a:gd name="connsiteX93" fmla="*/ 117448 w 340734"/>
                  <a:gd name="connsiteY93" fmla="*/ 119 h 852130"/>
                  <a:gd name="connsiteX94" fmla="*/ 116876 w 340734"/>
                  <a:gd name="connsiteY94" fmla="*/ 310 h 852130"/>
                  <a:gd name="connsiteX95" fmla="*/ 115733 w 340734"/>
                  <a:gd name="connsiteY95" fmla="*/ 976 h 852130"/>
                  <a:gd name="connsiteX96" fmla="*/ 113924 w 340734"/>
                  <a:gd name="connsiteY96" fmla="*/ 2310 h 852130"/>
                  <a:gd name="connsiteX97" fmla="*/ 112971 w 340734"/>
                  <a:gd name="connsiteY97" fmla="*/ 3167 h 852130"/>
                  <a:gd name="connsiteX98" fmla="*/ 112400 w 340734"/>
                  <a:gd name="connsiteY98" fmla="*/ 3643 h 852130"/>
                  <a:gd name="connsiteX99" fmla="*/ 111447 w 340734"/>
                  <a:gd name="connsiteY99" fmla="*/ 2786 h 852130"/>
                  <a:gd name="connsiteX100" fmla="*/ 111352 w 340734"/>
                  <a:gd name="connsiteY100" fmla="*/ 2691 h 852130"/>
                  <a:gd name="connsiteX101" fmla="*/ 110685 w 340734"/>
                  <a:gd name="connsiteY101" fmla="*/ 2405 h 852130"/>
                  <a:gd name="connsiteX102" fmla="*/ 109066 w 340734"/>
                  <a:gd name="connsiteY102" fmla="*/ 2405 h 852130"/>
                  <a:gd name="connsiteX103" fmla="*/ 107732 w 340734"/>
                  <a:gd name="connsiteY103" fmla="*/ 3262 h 852130"/>
                  <a:gd name="connsiteX104" fmla="*/ 93350 w 340734"/>
                  <a:gd name="connsiteY104" fmla="*/ 20503 h 852130"/>
                  <a:gd name="connsiteX105" fmla="*/ 93064 w 340734"/>
                  <a:gd name="connsiteY105" fmla="*/ 20693 h 852130"/>
                  <a:gd name="connsiteX106" fmla="*/ 91921 w 340734"/>
                  <a:gd name="connsiteY106" fmla="*/ 21836 h 852130"/>
                  <a:gd name="connsiteX107" fmla="*/ 90016 w 340734"/>
                  <a:gd name="connsiteY107" fmla="*/ 23741 h 852130"/>
                  <a:gd name="connsiteX108" fmla="*/ 89063 w 340734"/>
                  <a:gd name="connsiteY108" fmla="*/ 24694 h 852130"/>
                  <a:gd name="connsiteX109" fmla="*/ 88492 w 340734"/>
                  <a:gd name="connsiteY109" fmla="*/ 25551 h 852130"/>
                  <a:gd name="connsiteX110" fmla="*/ 88397 w 340734"/>
                  <a:gd name="connsiteY110" fmla="*/ 25646 h 852130"/>
                  <a:gd name="connsiteX111" fmla="*/ 85825 w 340734"/>
                  <a:gd name="connsiteY111" fmla="*/ 28980 h 852130"/>
                  <a:gd name="connsiteX112" fmla="*/ 76776 w 340734"/>
                  <a:gd name="connsiteY112" fmla="*/ 39172 h 852130"/>
                  <a:gd name="connsiteX113" fmla="*/ 70775 w 340734"/>
                  <a:gd name="connsiteY113" fmla="*/ 50697 h 852130"/>
                  <a:gd name="connsiteX114" fmla="*/ 70490 w 340734"/>
                  <a:gd name="connsiteY114" fmla="*/ 50792 h 852130"/>
                  <a:gd name="connsiteX115" fmla="*/ 66775 w 340734"/>
                  <a:gd name="connsiteY115" fmla="*/ 52316 h 852130"/>
                  <a:gd name="connsiteX116" fmla="*/ 49249 w 340734"/>
                  <a:gd name="connsiteY116" fmla="*/ 91559 h 852130"/>
                  <a:gd name="connsiteX117" fmla="*/ 44391 w 340734"/>
                  <a:gd name="connsiteY117" fmla="*/ 95274 h 852130"/>
                  <a:gd name="connsiteX118" fmla="*/ 44677 w 340734"/>
                  <a:gd name="connsiteY118" fmla="*/ 96988 h 852130"/>
                  <a:gd name="connsiteX119" fmla="*/ 42200 w 340734"/>
                  <a:gd name="connsiteY119" fmla="*/ 98512 h 852130"/>
                  <a:gd name="connsiteX120" fmla="*/ 40581 w 340734"/>
                  <a:gd name="connsiteY120" fmla="*/ 103370 h 852130"/>
                  <a:gd name="connsiteX121" fmla="*/ 25341 w 340734"/>
                  <a:gd name="connsiteY121" fmla="*/ 135088 h 852130"/>
                  <a:gd name="connsiteX122" fmla="*/ 7148 w 340734"/>
                  <a:gd name="connsiteY122" fmla="*/ 210431 h 852130"/>
                  <a:gd name="connsiteX123" fmla="*/ 4 w 340734"/>
                  <a:gd name="connsiteY123" fmla="*/ 260342 h 852130"/>
                  <a:gd name="connsiteX124" fmla="*/ 3434 w 340734"/>
                  <a:gd name="connsiteY124" fmla="*/ 296251 h 852130"/>
                  <a:gd name="connsiteX125" fmla="*/ 12006 w 340734"/>
                  <a:gd name="connsiteY125" fmla="*/ 340733 h 852130"/>
                  <a:gd name="connsiteX126" fmla="*/ 12101 w 340734"/>
                  <a:gd name="connsiteY126" fmla="*/ 341400 h 852130"/>
                  <a:gd name="connsiteX127" fmla="*/ 12578 w 340734"/>
                  <a:gd name="connsiteY127" fmla="*/ 343876 h 852130"/>
                  <a:gd name="connsiteX128" fmla="*/ 14197 w 340734"/>
                  <a:gd name="connsiteY128" fmla="*/ 346829 h 852130"/>
                  <a:gd name="connsiteX129" fmla="*/ 14292 w 340734"/>
                  <a:gd name="connsiteY129" fmla="*/ 347305 h 852130"/>
                  <a:gd name="connsiteX130" fmla="*/ 15149 w 340734"/>
                  <a:gd name="connsiteY130" fmla="*/ 348830 h 852130"/>
                  <a:gd name="connsiteX131" fmla="*/ 16102 w 340734"/>
                  <a:gd name="connsiteY131" fmla="*/ 353497 h 852130"/>
                  <a:gd name="connsiteX132" fmla="*/ 17435 w 340734"/>
                  <a:gd name="connsiteY132" fmla="*/ 364831 h 852130"/>
                  <a:gd name="connsiteX133" fmla="*/ 17435 w 340734"/>
                  <a:gd name="connsiteY133" fmla="*/ 364927 h 852130"/>
                  <a:gd name="connsiteX134" fmla="*/ 19245 w 340734"/>
                  <a:gd name="connsiteY134" fmla="*/ 369880 h 852130"/>
                  <a:gd name="connsiteX135" fmla="*/ 24484 w 340734"/>
                  <a:gd name="connsiteY135" fmla="*/ 385786 h 852130"/>
                  <a:gd name="connsiteX136" fmla="*/ 26294 w 340734"/>
                  <a:gd name="connsiteY136" fmla="*/ 389977 h 852130"/>
                  <a:gd name="connsiteX137" fmla="*/ 26389 w 340734"/>
                  <a:gd name="connsiteY137" fmla="*/ 390644 h 852130"/>
                  <a:gd name="connsiteX138" fmla="*/ 26865 w 340734"/>
                  <a:gd name="connsiteY138" fmla="*/ 391406 h 852130"/>
                  <a:gd name="connsiteX139" fmla="*/ 27913 w 340734"/>
                  <a:gd name="connsiteY139" fmla="*/ 393502 h 852130"/>
                  <a:gd name="connsiteX140" fmla="*/ 28484 w 340734"/>
                  <a:gd name="connsiteY140" fmla="*/ 395026 h 852130"/>
                  <a:gd name="connsiteX141" fmla="*/ 31818 w 340734"/>
                  <a:gd name="connsiteY141" fmla="*/ 403122 h 852130"/>
                  <a:gd name="connsiteX142" fmla="*/ 36295 w 340734"/>
                  <a:gd name="connsiteY142" fmla="*/ 409980 h 852130"/>
                  <a:gd name="connsiteX143" fmla="*/ 38771 w 340734"/>
                  <a:gd name="connsiteY143" fmla="*/ 412742 h 852130"/>
                  <a:gd name="connsiteX144" fmla="*/ 42105 w 340734"/>
                  <a:gd name="connsiteY144" fmla="*/ 419314 h 852130"/>
                  <a:gd name="connsiteX145" fmla="*/ 43915 w 340734"/>
                  <a:gd name="connsiteY145" fmla="*/ 423601 h 852130"/>
                  <a:gd name="connsiteX146" fmla="*/ 44010 w 340734"/>
                  <a:gd name="connsiteY146" fmla="*/ 423696 h 852130"/>
                  <a:gd name="connsiteX147" fmla="*/ 51440 w 340734"/>
                  <a:gd name="connsiteY147" fmla="*/ 432364 h 852130"/>
                  <a:gd name="connsiteX148" fmla="*/ 53821 w 340734"/>
                  <a:gd name="connsiteY148" fmla="*/ 437984 h 852130"/>
                  <a:gd name="connsiteX149" fmla="*/ 54011 w 340734"/>
                  <a:gd name="connsiteY149" fmla="*/ 438460 h 852130"/>
                  <a:gd name="connsiteX150" fmla="*/ 58393 w 340734"/>
                  <a:gd name="connsiteY150" fmla="*/ 447413 h 852130"/>
                  <a:gd name="connsiteX151" fmla="*/ 61822 w 340734"/>
                  <a:gd name="connsiteY151" fmla="*/ 454747 h 852130"/>
                  <a:gd name="connsiteX152" fmla="*/ 61917 w 340734"/>
                  <a:gd name="connsiteY152" fmla="*/ 454938 h 852130"/>
                  <a:gd name="connsiteX153" fmla="*/ 62870 w 340734"/>
                  <a:gd name="connsiteY153" fmla="*/ 456081 h 852130"/>
                  <a:gd name="connsiteX154" fmla="*/ 65060 w 340734"/>
                  <a:gd name="connsiteY154" fmla="*/ 461034 h 852130"/>
                  <a:gd name="connsiteX155" fmla="*/ 66108 w 340734"/>
                  <a:gd name="connsiteY155" fmla="*/ 462653 h 852130"/>
                  <a:gd name="connsiteX156" fmla="*/ 66489 w 340734"/>
                  <a:gd name="connsiteY156" fmla="*/ 463320 h 852130"/>
                  <a:gd name="connsiteX157" fmla="*/ 68585 w 340734"/>
                  <a:gd name="connsiteY157" fmla="*/ 465892 h 852130"/>
                  <a:gd name="connsiteX158" fmla="*/ 70204 w 340734"/>
                  <a:gd name="connsiteY158" fmla="*/ 468368 h 852130"/>
                  <a:gd name="connsiteX159" fmla="*/ 72680 w 340734"/>
                  <a:gd name="connsiteY159" fmla="*/ 474750 h 852130"/>
                  <a:gd name="connsiteX160" fmla="*/ 75824 w 340734"/>
                  <a:gd name="connsiteY160" fmla="*/ 479989 h 852130"/>
                  <a:gd name="connsiteX161" fmla="*/ 80015 w 340734"/>
                  <a:gd name="connsiteY161" fmla="*/ 487514 h 852130"/>
                  <a:gd name="connsiteX162" fmla="*/ 84206 w 340734"/>
                  <a:gd name="connsiteY162" fmla="*/ 495610 h 852130"/>
                  <a:gd name="connsiteX163" fmla="*/ 84491 w 340734"/>
                  <a:gd name="connsiteY163" fmla="*/ 497896 h 852130"/>
                  <a:gd name="connsiteX164" fmla="*/ 87444 w 340734"/>
                  <a:gd name="connsiteY164" fmla="*/ 504754 h 852130"/>
                  <a:gd name="connsiteX165" fmla="*/ 90397 w 340734"/>
                  <a:gd name="connsiteY165" fmla="*/ 507992 h 852130"/>
                  <a:gd name="connsiteX166" fmla="*/ 90492 w 340734"/>
                  <a:gd name="connsiteY166" fmla="*/ 508088 h 852130"/>
                  <a:gd name="connsiteX167" fmla="*/ 91730 w 340734"/>
                  <a:gd name="connsiteY167" fmla="*/ 509993 h 852130"/>
                  <a:gd name="connsiteX168" fmla="*/ 94302 w 340734"/>
                  <a:gd name="connsiteY168" fmla="*/ 516279 h 852130"/>
                  <a:gd name="connsiteX169" fmla="*/ 95350 w 340734"/>
                  <a:gd name="connsiteY169" fmla="*/ 517041 h 852130"/>
                  <a:gd name="connsiteX170" fmla="*/ 98112 w 340734"/>
                  <a:gd name="connsiteY170" fmla="*/ 519136 h 852130"/>
                  <a:gd name="connsiteX171" fmla="*/ 102017 w 340734"/>
                  <a:gd name="connsiteY171" fmla="*/ 524185 h 852130"/>
                  <a:gd name="connsiteX172" fmla="*/ 102779 w 340734"/>
                  <a:gd name="connsiteY172" fmla="*/ 525614 h 852130"/>
                  <a:gd name="connsiteX173" fmla="*/ 104494 w 340734"/>
                  <a:gd name="connsiteY173" fmla="*/ 528281 h 852130"/>
                  <a:gd name="connsiteX174" fmla="*/ 106208 w 340734"/>
                  <a:gd name="connsiteY174" fmla="*/ 533043 h 852130"/>
                  <a:gd name="connsiteX175" fmla="*/ 110971 w 340734"/>
                  <a:gd name="connsiteY175" fmla="*/ 541425 h 852130"/>
                  <a:gd name="connsiteX176" fmla="*/ 115352 w 340734"/>
                  <a:gd name="connsiteY176" fmla="*/ 548378 h 852130"/>
                  <a:gd name="connsiteX177" fmla="*/ 117829 w 340734"/>
                  <a:gd name="connsiteY177" fmla="*/ 551617 h 852130"/>
                  <a:gd name="connsiteX178" fmla="*/ 119258 w 340734"/>
                  <a:gd name="connsiteY178" fmla="*/ 554379 h 852130"/>
                  <a:gd name="connsiteX179" fmla="*/ 121734 w 340734"/>
                  <a:gd name="connsiteY179" fmla="*/ 557713 h 852130"/>
                  <a:gd name="connsiteX180" fmla="*/ 124211 w 340734"/>
                  <a:gd name="connsiteY180" fmla="*/ 562666 h 852130"/>
                  <a:gd name="connsiteX181" fmla="*/ 125830 w 340734"/>
                  <a:gd name="connsiteY181" fmla="*/ 567143 h 852130"/>
                  <a:gd name="connsiteX182" fmla="*/ 128402 w 340734"/>
                  <a:gd name="connsiteY182" fmla="*/ 572572 h 852130"/>
                  <a:gd name="connsiteX183" fmla="*/ 136498 w 340734"/>
                  <a:gd name="connsiteY183" fmla="*/ 579811 h 852130"/>
                  <a:gd name="connsiteX184" fmla="*/ 138117 w 340734"/>
                  <a:gd name="connsiteY184" fmla="*/ 582287 h 852130"/>
                  <a:gd name="connsiteX185" fmla="*/ 139451 w 340734"/>
                  <a:gd name="connsiteY185" fmla="*/ 584478 h 852130"/>
                  <a:gd name="connsiteX186" fmla="*/ 140784 w 340734"/>
                  <a:gd name="connsiteY186" fmla="*/ 586288 h 852130"/>
                  <a:gd name="connsiteX187" fmla="*/ 141260 w 340734"/>
                  <a:gd name="connsiteY187" fmla="*/ 587050 h 852130"/>
                  <a:gd name="connsiteX188" fmla="*/ 142213 w 340734"/>
                  <a:gd name="connsiteY188" fmla="*/ 588860 h 852130"/>
                  <a:gd name="connsiteX189" fmla="*/ 142689 w 340734"/>
                  <a:gd name="connsiteY189" fmla="*/ 589812 h 852130"/>
                  <a:gd name="connsiteX190" fmla="*/ 143356 w 340734"/>
                  <a:gd name="connsiteY190" fmla="*/ 591717 h 852130"/>
                  <a:gd name="connsiteX191" fmla="*/ 143642 w 340734"/>
                  <a:gd name="connsiteY191" fmla="*/ 592765 h 852130"/>
                  <a:gd name="connsiteX192" fmla="*/ 143642 w 340734"/>
                  <a:gd name="connsiteY192" fmla="*/ 592765 h 852130"/>
                  <a:gd name="connsiteX193" fmla="*/ 144785 w 340734"/>
                  <a:gd name="connsiteY193" fmla="*/ 593813 h 852130"/>
                  <a:gd name="connsiteX194" fmla="*/ 145261 w 340734"/>
                  <a:gd name="connsiteY194" fmla="*/ 594193 h 852130"/>
                  <a:gd name="connsiteX195" fmla="*/ 145547 w 340734"/>
                  <a:gd name="connsiteY195" fmla="*/ 594479 h 852130"/>
                  <a:gd name="connsiteX196" fmla="*/ 145642 w 340734"/>
                  <a:gd name="connsiteY196" fmla="*/ 594575 h 852130"/>
                  <a:gd name="connsiteX197" fmla="*/ 150595 w 340734"/>
                  <a:gd name="connsiteY197" fmla="*/ 601147 h 852130"/>
                  <a:gd name="connsiteX198" fmla="*/ 151262 w 340734"/>
                  <a:gd name="connsiteY198" fmla="*/ 602861 h 852130"/>
                  <a:gd name="connsiteX199" fmla="*/ 152214 w 340734"/>
                  <a:gd name="connsiteY199" fmla="*/ 603718 h 852130"/>
                  <a:gd name="connsiteX200" fmla="*/ 153643 w 340734"/>
                  <a:gd name="connsiteY200" fmla="*/ 605052 h 852130"/>
                  <a:gd name="connsiteX201" fmla="*/ 154595 w 340734"/>
                  <a:gd name="connsiteY201" fmla="*/ 606385 h 852130"/>
                  <a:gd name="connsiteX202" fmla="*/ 155453 w 340734"/>
                  <a:gd name="connsiteY202" fmla="*/ 607624 h 852130"/>
                  <a:gd name="connsiteX203" fmla="*/ 156310 w 340734"/>
                  <a:gd name="connsiteY203" fmla="*/ 609338 h 852130"/>
                  <a:gd name="connsiteX204" fmla="*/ 156786 w 340734"/>
                  <a:gd name="connsiteY204" fmla="*/ 610481 h 852130"/>
                  <a:gd name="connsiteX205" fmla="*/ 157453 w 340734"/>
                  <a:gd name="connsiteY205" fmla="*/ 612577 h 852130"/>
                  <a:gd name="connsiteX206" fmla="*/ 157453 w 340734"/>
                  <a:gd name="connsiteY206" fmla="*/ 612672 h 852130"/>
                  <a:gd name="connsiteX207" fmla="*/ 170026 w 340734"/>
                  <a:gd name="connsiteY207" fmla="*/ 628102 h 852130"/>
                  <a:gd name="connsiteX208" fmla="*/ 175931 w 340734"/>
                  <a:gd name="connsiteY208" fmla="*/ 639818 h 852130"/>
                  <a:gd name="connsiteX209" fmla="*/ 179646 w 340734"/>
                  <a:gd name="connsiteY209" fmla="*/ 642581 h 852130"/>
                  <a:gd name="connsiteX210" fmla="*/ 180503 w 340734"/>
                  <a:gd name="connsiteY210" fmla="*/ 643438 h 852130"/>
                  <a:gd name="connsiteX211" fmla="*/ 185552 w 340734"/>
                  <a:gd name="connsiteY211" fmla="*/ 658106 h 852130"/>
                  <a:gd name="connsiteX212" fmla="*/ 198982 w 340734"/>
                  <a:gd name="connsiteY212" fmla="*/ 675632 h 852130"/>
                  <a:gd name="connsiteX213" fmla="*/ 214127 w 340734"/>
                  <a:gd name="connsiteY213" fmla="*/ 691444 h 852130"/>
                  <a:gd name="connsiteX214" fmla="*/ 217746 w 340734"/>
                  <a:gd name="connsiteY214" fmla="*/ 700873 h 852130"/>
                  <a:gd name="connsiteX215" fmla="*/ 248607 w 340734"/>
                  <a:gd name="connsiteY215" fmla="*/ 744593 h 852130"/>
                  <a:gd name="connsiteX216" fmla="*/ 254322 w 340734"/>
                  <a:gd name="connsiteY216" fmla="*/ 752309 h 852130"/>
                  <a:gd name="connsiteX217" fmla="*/ 256799 w 340734"/>
                  <a:gd name="connsiteY217" fmla="*/ 755071 h 852130"/>
                  <a:gd name="connsiteX218" fmla="*/ 265466 w 340734"/>
                  <a:gd name="connsiteY218" fmla="*/ 751165 h 852130"/>
                  <a:gd name="connsiteX219" fmla="*/ 271848 w 340734"/>
                  <a:gd name="connsiteY219" fmla="*/ 766882 h 852130"/>
                  <a:gd name="connsiteX220" fmla="*/ 270229 w 340734"/>
                  <a:gd name="connsiteY220" fmla="*/ 767930 h 852130"/>
                  <a:gd name="connsiteX221" fmla="*/ 269467 w 340734"/>
                  <a:gd name="connsiteY221" fmla="*/ 766882 h 852130"/>
                  <a:gd name="connsiteX222" fmla="*/ 265657 w 340734"/>
                  <a:gd name="connsiteY222" fmla="*/ 765643 h 852130"/>
                  <a:gd name="connsiteX223" fmla="*/ 262418 w 340734"/>
                  <a:gd name="connsiteY223" fmla="*/ 764977 h 852130"/>
                  <a:gd name="connsiteX224" fmla="*/ 263371 w 340734"/>
                  <a:gd name="connsiteY224" fmla="*/ 767548 h 852130"/>
                  <a:gd name="connsiteX225" fmla="*/ 263752 w 340734"/>
                  <a:gd name="connsiteY225" fmla="*/ 769644 h 852130"/>
                  <a:gd name="connsiteX226" fmla="*/ 268610 w 340734"/>
                  <a:gd name="connsiteY226" fmla="*/ 776693 h 852130"/>
                  <a:gd name="connsiteX227" fmla="*/ 269372 w 340734"/>
                  <a:gd name="connsiteY227" fmla="*/ 777931 h 852130"/>
                  <a:gd name="connsiteX228" fmla="*/ 267657 w 340734"/>
                  <a:gd name="connsiteY228" fmla="*/ 778312 h 852130"/>
                  <a:gd name="connsiteX229" fmla="*/ 268514 w 340734"/>
                  <a:gd name="connsiteY229" fmla="*/ 782503 h 852130"/>
                  <a:gd name="connsiteX230" fmla="*/ 270229 w 340734"/>
                  <a:gd name="connsiteY230" fmla="*/ 784598 h 852130"/>
                  <a:gd name="connsiteX231" fmla="*/ 270324 w 340734"/>
                  <a:gd name="connsiteY231" fmla="*/ 784693 h 852130"/>
                  <a:gd name="connsiteX232" fmla="*/ 271848 w 340734"/>
                  <a:gd name="connsiteY232" fmla="*/ 787360 h 852130"/>
                  <a:gd name="connsiteX233" fmla="*/ 271848 w 340734"/>
                  <a:gd name="connsiteY233" fmla="*/ 787456 h 852130"/>
                  <a:gd name="connsiteX234" fmla="*/ 272896 w 340734"/>
                  <a:gd name="connsiteY234" fmla="*/ 790409 h 852130"/>
                  <a:gd name="connsiteX235" fmla="*/ 272896 w 340734"/>
                  <a:gd name="connsiteY235" fmla="*/ 790409 h 852130"/>
                  <a:gd name="connsiteX236" fmla="*/ 276611 w 340734"/>
                  <a:gd name="connsiteY236" fmla="*/ 798790 h 852130"/>
                  <a:gd name="connsiteX237" fmla="*/ 277563 w 340734"/>
                  <a:gd name="connsiteY237" fmla="*/ 800219 h 852130"/>
                  <a:gd name="connsiteX238" fmla="*/ 278611 w 340734"/>
                  <a:gd name="connsiteY238" fmla="*/ 802696 h 852130"/>
                  <a:gd name="connsiteX239" fmla="*/ 283755 w 340734"/>
                  <a:gd name="connsiteY239" fmla="*/ 814983 h 852130"/>
                  <a:gd name="connsiteX240" fmla="*/ 285754 w 340734"/>
                  <a:gd name="connsiteY240" fmla="*/ 817364 h 852130"/>
                  <a:gd name="connsiteX241" fmla="*/ 285754 w 340734"/>
                  <a:gd name="connsiteY241" fmla="*/ 817364 h 852130"/>
                  <a:gd name="connsiteX242" fmla="*/ 287279 w 340734"/>
                  <a:gd name="connsiteY242" fmla="*/ 820031 h 852130"/>
                  <a:gd name="connsiteX243" fmla="*/ 287374 w 340734"/>
                  <a:gd name="connsiteY243" fmla="*/ 820127 h 852130"/>
                  <a:gd name="connsiteX244" fmla="*/ 288422 w 340734"/>
                  <a:gd name="connsiteY244" fmla="*/ 822889 h 852130"/>
                  <a:gd name="connsiteX245" fmla="*/ 288517 w 340734"/>
                  <a:gd name="connsiteY245" fmla="*/ 823079 h 852130"/>
                  <a:gd name="connsiteX246" fmla="*/ 289089 w 340734"/>
                  <a:gd name="connsiteY246" fmla="*/ 826032 h 852130"/>
                  <a:gd name="connsiteX247" fmla="*/ 289755 w 340734"/>
                  <a:gd name="connsiteY247" fmla="*/ 827365 h 852130"/>
                  <a:gd name="connsiteX248" fmla="*/ 289946 w 340734"/>
                  <a:gd name="connsiteY248" fmla="*/ 827365 h 852130"/>
                  <a:gd name="connsiteX249" fmla="*/ 291946 w 340734"/>
                  <a:gd name="connsiteY249" fmla="*/ 831080 h 852130"/>
                  <a:gd name="connsiteX250" fmla="*/ 291946 w 340734"/>
                  <a:gd name="connsiteY250" fmla="*/ 832509 h 852130"/>
                  <a:gd name="connsiteX251" fmla="*/ 290708 w 340734"/>
                  <a:gd name="connsiteY251" fmla="*/ 831176 h 852130"/>
                  <a:gd name="connsiteX252" fmla="*/ 290803 w 340734"/>
                  <a:gd name="connsiteY252" fmla="*/ 832604 h 852130"/>
                  <a:gd name="connsiteX253" fmla="*/ 290993 w 340734"/>
                  <a:gd name="connsiteY253" fmla="*/ 832985 h 852130"/>
                  <a:gd name="connsiteX254" fmla="*/ 291755 w 340734"/>
                  <a:gd name="connsiteY254" fmla="*/ 835081 h 852130"/>
                  <a:gd name="connsiteX255" fmla="*/ 291946 w 340734"/>
                  <a:gd name="connsiteY255" fmla="*/ 835652 h 852130"/>
                  <a:gd name="connsiteX256" fmla="*/ 292422 w 340734"/>
                  <a:gd name="connsiteY256" fmla="*/ 838034 h 852130"/>
                  <a:gd name="connsiteX257" fmla="*/ 293184 w 340734"/>
                  <a:gd name="connsiteY257" fmla="*/ 840701 h 852130"/>
                  <a:gd name="connsiteX258" fmla="*/ 293470 w 340734"/>
                  <a:gd name="connsiteY258" fmla="*/ 841081 h 852130"/>
                  <a:gd name="connsiteX259" fmla="*/ 296042 w 340734"/>
                  <a:gd name="connsiteY259" fmla="*/ 851368 h 852130"/>
                  <a:gd name="connsiteX260" fmla="*/ 298232 w 340734"/>
                  <a:gd name="connsiteY260" fmla="*/ 852131 h 852130"/>
                  <a:gd name="connsiteX261" fmla="*/ 299471 w 340734"/>
                  <a:gd name="connsiteY261" fmla="*/ 848987 h 852130"/>
                  <a:gd name="connsiteX262" fmla="*/ 305757 w 340734"/>
                  <a:gd name="connsiteY262" fmla="*/ 842606 h 852130"/>
                  <a:gd name="connsiteX263" fmla="*/ 308329 w 340734"/>
                  <a:gd name="connsiteY263" fmla="*/ 840891 h 852130"/>
                  <a:gd name="connsiteX264" fmla="*/ 312520 w 340734"/>
                  <a:gd name="connsiteY264" fmla="*/ 834795 h 852130"/>
                  <a:gd name="connsiteX265" fmla="*/ 313091 w 340734"/>
                  <a:gd name="connsiteY265" fmla="*/ 834033 h 852130"/>
                  <a:gd name="connsiteX266" fmla="*/ 313282 w 340734"/>
                  <a:gd name="connsiteY266" fmla="*/ 833747 h 852130"/>
                  <a:gd name="connsiteX267" fmla="*/ 313473 w 340734"/>
                  <a:gd name="connsiteY267" fmla="*/ 833461 h 852130"/>
                  <a:gd name="connsiteX268" fmla="*/ 314234 w 340734"/>
                  <a:gd name="connsiteY268" fmla="*/ 832223 h 852130"/>
                  <a:gd name="connsiteX269" fmla="*/ 315092 w 340734"/>
                  <a:gd name="connsiteY269" fmla="*/ 830890 h 852130"/>
                  <a:gd name="connsiteX270" fmla="*/ 316235 w 340734"/>
                  <a:gd name="connsiteY270" fmla="*/ 829175 h 852130"/>
                  <a:gd name="connsiteX271" fmla="*/ 317378 w 340734"/>
                  <a:gd name="connsiteY271" fmla="*/ 827461 h 852130"/>
                  <a:gd name="connsiteX272" fmla="*/ 318902 w 340734"/>
                  <a:gd name="connsiteY272" fmla="*/ 824984 h 852130"/>
                  <a:gd name="connsiteX273" fmla="*/ 320616 w 340734"/>
                  <a:gd name="connsiteY273" fmla="*/ 822127 h 852130"/>
                  <a:gd name="connsiteX274" fmla="*/ 322045 w 340734"/>
                  <a:gd name="connsiteY274" fmla="*/ 819746 h 852130"/>
                  <a:gd name="connsiteX275" fmla="*/ 323664 w 340734"/>
                  <a:gd name="connsiteY275" fmla="*/ 816983 h 852130"/>
                  <a:gd name="connsiteX276" fmla="*/ 324902 w 340734"/>
                  <a:gd name="connsiteY276" fmla="*/ 814697 h 852130"/>
                  <a:gd name="connsiteX277" fmla="*/ 326426 w 340734"/>
                  <a:gd name="connsiteY277" fmla="*/ 811744 h 852130"/>
                  <a:gd name="connsiteX278" fmla="*/ 327379 w 340734"/>
                  <a:gd name="connsiteY278" fmla="*/ 809839 h 852130"/>
                  <a:gd name="connsiteX279" fmla="*/ 329093 w 340734"/>
                  <a:gd name="connsiteY279" fmla="*/ 806410 h 852130"/>
                  <a:gd name="connsiteX280" fmla="*/ 330141 w 340734"/>
                  <a:gd name="connsiteY280" fmla="*/ 804029 h 852130"/>
                  <a:gd name="connsiteX281" fmla="*/ 331951 w 340734"/>
                  <a:gd name="connsiteY281" fmla="*/ 799648 h 852130"/>
                  <a:gd name="connsiteX282" fmla="*/ 333379 w 340734"/>
                  <a:gd name="connsiteY282" fmla="*/ 795647 h 852130"/>
                  <a:gd name="connsiteX283" fmla="*/ 334332 w 340734"/>
                  <a:gd name="connsiteY283" fmla="*/ 792694 h 852130"/>
                  <a:gd name="connsiteX284" fmla="*/ 335475 w 340734"/>
                  <a:gd name="connsiteY284" fmla="*/ 788980 h 852130"/>
                  <a:gd name="connsiteX285" fmla="*/ 336618 w 340734"/>
                  <a:gd name="connsiteY285" fmla="*/ 784503 h 852130"/>
                  <a:gd name="connsiteX286" fmla="*/ 337475 w 340734"/>
                  <a:gd name="connsiteY286" fmla="*/ 780598 h 852130"/>
                  <a:gd name="connsiteX287" fmla="*/ 338333 w 340734"/>
                  <a:gd name="connsiteY287" fmla="*/ 776216 h 852130"/>
                  <a:gd name="connsiteX288" fmla="*/ 339095 w 340734"/>
                  <a:gd name="connsiteY288" fmla="*/ 771549 h 852130"/>
                  <a:gd name="connsiteX289" fmla="*/ 339762 w 340734"/>
                  <a:gd name="connsiteY289" fmla="*/ 766596 h 852130"/>
                  <a:gd name="connsiteX290" fmla="*/ 340047 w 340734"/>
                  <a:gd name="connsiteY290" fmla="*/ 763548 h 852130"/>
                  <a:gd name="connsiteX291" fmla="*/ 340333 w 340734"/>
                  <a:gd name="connsiteY291" fmla="*/ 760310 h 852130"/>
                  <a:gd name="connsiteX292" fmla="*/ 340523 w 340734"/>
                  <a:gd name="connsiteY292" fmla="*/ 757547 h 852130"/>
                  <a:gd name="connsiteX293" fmla="*/ 340619 w 340734"/>
                  <a:gd name="connsiteY293" fmla="*/ 755738 h 852130"/>
                  <a:gd name="connsiteX294" fmla="*/ 340619 w 340734"/>
                  <a:gd name="connsiteY294" fmla="*/ 754690 h 852130"/>
                  <a:gd name="connsiteX295" fmla="*/ 340619 w 340734"/>
                  <a:gd name="connsiteY295" fmla="*/ 753737 h 852130"/>
                  <a:gd name="connsiteX296" fmla="*/ 340619 w 340734"/>
                  <a:gd name="connsiteY296" fmla="*/ 752880 h 852130"/>
                  <a:gd name="connsiteX297" fmla="*/ 340619 w 340734"/>
                  <a:gd name="connsiteY297" fmla="*/ 752880 h 852130"/>
                  <a:gd name="connsiteX298" fmla="*/ 340619 w 340734"/>
                  <a:gd name="connsiteY298" fmla="*/ 752023 h 852130"/>
                  <a:gd name="connsiteX299" fmla="*/ 332237 w 340734"/>
                  <a:gd name="connsiteY299" fmla="*/ 679918 h 852130"/>
                  <a:gd name="connsiteX300" fmla="*/ 252417 w 340734"/>
                  <a:gd name="connsiteY300" fmla="*/ 575715 h 852130"/>
                  <a:gd name="connsiteX301" fmla="*/ 258037 w 340734"/>
                  <a:gd name="connsiteY301" fmla="*/ 570762 h 852130"/>
                  <a:gd name="connsiteX302" fmla="*/ 261085 w 340734"/>
                  <a:gd name="connsiteY302" fmla="*/ 572381 h 852130"/>
                  <a:gd name="connsiteX303" fmla="*/ 273658 w 340734"/>
                  <a:gd name="connsiteY303" fmla="*/ 588193 h 852130"/>
                  <a:gd name="connsiteX304" fmla="*/ 275087 w 340734"/>
                  <a:gd name="connsiteY304" fmla="*/ 594003 h 852130"/>
                  <a:gd name="connsiteX305" fmla="*/ 261180 w 340734"/>
                  <a:gd name="connsiteY305" fmla="*/ 592289 h 852130"/>
                  <a:gd name="connsiteX306" fmla="*/ 261371 w 340734"/>
                  <a:gd name="connsiteY306" fmla="*/ 592384 h 852130"/>
                  <a:gd name="connsiteX307" fmla="*/ 261085 w 340734"/>
                  <a:gd name="connsiteY307" fmla="*/ 591812 h 852130"/>
                  <a:gd name="connsiteX308" fmla="*/ 260990 w 340734"/>
                  <a:gd name="connsiteY308" fmla="*/ 592098 h 852130"/>
                  <a:gd name="connsiteX309" fmla="*/ 261085 w 340734"/>
                  <a:gd name="connsiteY309" fmla="*/ 592193 h 852130"/>
                  <a:gd name="connsiteX310" fmla="*/ 245464 w 340734"/>
                  <a:gd name="connsiteY310" fmla="*/ 579049 h 852130"/>
                  <a:gd name="connsiteX311" fmla="*/ 243273 w 340734"/>
                  <a:gd name="connsiteY311" fmla="*/ 571429 h 852130"/>
                  <a:gd name="connsiteX312" fmla="*/ 252417 w 340734"/>
                  <a:gd name="connsiteY312" fmla="*/ 575715 h 852130"/>
                  <a:gd name="connsiteX313" fmla="*/ 232700 w 340734"/>
                  <a:gd name="connsiteY313" fmla="*/ 557427 h 852130"/>
                  <a:gd name="connsiteX314" fmla="*/ 233748 w 340734"/>
                  <a:gd name="connsiteY314" fmla="*/ 556665 h 852130"/>
                  <a:gd name="connsiteX315" fmla="*/ 240892 w 340734"/>
                  <a:gd name="connsiteY315" fmla="*/ 562475 h 852130"/>
                  <a:gd name="connsiteX316" fmla="*/ 241368 w 340734"/>
                  <a:gd name="connsiteY316" fmla="*/ 566190 h 852130"/>
                  <a:gd name="connsiteX317" fmla="*/ 237653 w 340734"/>
                  <a:gd name="connsiteY317" fmla="*/ 566285 h 852130"/>
                  <a:gd name="connsiteX318" fmla="*/ 232700 w 340734"/>
                  <a:gd name="connsiteY318" fmla="*/ 557427 h 852130"/>
                  <a:gd name="connsiteX319" fmla="*/ 177836 w 340734"/>
                  <a:gd name="connsiteY319" fmla="*/ 506468 h 852130"/>
                  <a:gd name="connsiteX320" fmla="*/ 176122 w 340734"/>
                  <a:gd name="connsiteY320" fmla="*/ 508373 h 852130"/>
                  <a:gd name="connsiteX321" fmla="*/ 176122 w 340734"/>
                  <a:gd name="connsiteY321" fmla="*/ 508278 h 852130"/>
                  <a:gd name="connsiteX322" fmla="*/ 174122 w 340734"/>
                  <a:gd name="connsiteY322" fmla="*/ 507516 h 852130"/>
                  <a:gd name="connsiteX323" fmla="*/ 173645 w 340734"/>
                  <a:gd name="connsiteY323" fmla="*/ 507135 h 852130"/>
                  <a:gd name="connsiteX324" fmla="*/ 166883 w 340734"/>
                  <a:gd name="connsiteY324" fmla="*/ 500277 h 852130"/>
                  <a:gd name="connsiteX325" fmla="*/ 177836 w 340734"/>
                  <a:gd name="connsiteY325" fmla="*/ 506468 h 852130"/>
                  <a:gd name="connsiteX326" fmla="*/ 149261 w 340734"/>
                  <a:gd name="connsiteY326" fmla="*/ 486656 h 852130"/>
                  <a:gd name="connsiteX327" fmla="*/ 148118 w 340734"/>
                  <a:gd name="connsiteY327" fmla="*/ 482942 h 852130"/>
                  <a:gd name="connsiteX328" fmla="*/ 150595 w 340734"/>
                  <a:gd name="connsiteY328" fmla="*/ 480084 h 852130"/>
                  <a:gd name="connsiteX329" fmla="*/ 163358 w 340734"/>
                  <a:gd name="connsiteY329" fmla="*/ 485989 h 852130"/>
                  <a:gd name="connsiteX330" fmla="*/ 166883 w 340734"/>
                  <a:gd name="connsiteY330" fmla="*/ 490276 h 852130"/>
                  <a:gd name="connsiteX331" fmla="*/ 149261 w 340734"/>
                  <a:gd name="connsiteY331" fmla="*/ 486656 h 852130"/>
                  <a:gd name="connsiteX332" fmla="*/ 167359 w 340734"/>
                  <a:gd name="connsiteY332" fmla="*/ 541235 h 852130"/>
                  <a:gd name="connsiteX333" fmla="*/ 179170 w 340734"/>
                  <a:gd name="connsiteY333" fmla="*/ 556951 h 852130"/>
                  <a:gd name="connsiteX334" fmla="*/ 179646 w 340734"/>
                  <a:gd name="connsiteY334" fmla="*/ 557618 h 852130"/>
                  <a:gd name="connsiteX335" fmla="*/ 176503 w 340734"/>
                  <a:gd name="connsiteY335" fmla="*/ 553807 h 852130"/>
                  <a:gd name="connsiteX336" fmla="*/ 174788 w 340734"/>
                  <a:gd name="connsiteY336" fmla="*/ 551712 h 852130"/>
                  <a:gd name="connsiteX337" fmla="*/ 167359 w 340734"/>
                  <a:gd name="connsiteY337" fmla="*/ 541235 h 852130"/>
                  <a:gd name="connsiteX338" fmla="*/ 183075 w 340734"/>
                  <a:gd name="connsiteY338" fmla="*/ 589812 h 852130"/>
                  <a:gd name="connsiteX339" fmla="*/ 173931 w 340734"/>
                  <a:gd name="connsiteY339" fmla="*/ 588002 h 852130"/>
                  <a:gd name="connsiteX340" fmla="*/ 170693 w 340734"/>
                  <a:gd name="connsiteY340" fmla="*/ 582097 h 852130"/>
                  <a:gd name="connsiteX341" fmla="*/ 175646 w 340734"/>
                  <a:gd name="connsiteY341" fmla="*/ 577239 h 852130"/>
                  <a:gd name="connsiteX342" fmla="*/ 177836 w 340734"/>
                  <a:gd name="connsiteY342" fmla="*/ 578763 h 852130"/>
                  <a:gd name="connsiteX343" fmla="*/ 181742 w 340734"/>
                  <a:gd name="connsiteY343" fmla="*/ 580954 h 852130"/>
                  <a:gd name="connsiteX344" fmla="*/ 186123 w 340734"/>
                  <a:gd name="connsiteY344" fmla="*/ 586764 h 852130"/>
                  <a:gd name="connsiteX345" fmla="*/ 186980 w 340734"/>
                  <a:gd name="connsiteY345" fmla="*/ 587812 h 852130"/>
                  <a:gd name="connsiteX346" fmla="*/ 183075 w 340734"/>
                  <a:gd name="connsiteY346" fmla="*/ 589812 h 852130"/>
                  <a:gd name="connsiteX347" fmla="*/ 205649 w 340734"/>
                  <a:gd name="connsiteY347" fmla="*/ 610100 h 852130"/>
                  <a:gd name="connsiteX348" fmla="*/ 208221 w 340734"/>
                  <a:gd name="connsiteY348" fmla="*/ 606576 h 852130"/>
                  <a:gd name="connsiteX349" fmla="*/ 211460 w 340734"/>
                  <a:gd name="connsiteY349" fmla="*/ 610957 h 852130"/>
                  <a:gd name="connsiteX350" fmla="*/ 208316 w 340734"/>
                  <a:gd name="connsiteY350" fmla="*/ 612481 h 852130"/>
                  <a:gd name="connsiteX351" fmla="*/ 205649 w 340734"/>
                  <a:gd name="connsiteY351" fmla="*/ 610100 h 852130"/>
                  <a:gd name="connsiteX352" fmla="*/ 222413 w 340734"/>
                  <a:gd name="connsiteY352" fmla="*/ 642390 h 852130"/>
                  <a:gd name="connsiteX353" fmla="*/ 209364 w 340734"/>
                  <a:gd name="connsiteY353" fmla="*/ 634484 h 852130"/>
                  <a:gd name="connsiteX354" fmla="*/ 209554 w 340734"/>
                  <a:gd name="connsiteY354" fmla="*/ 631913 h 852130"/>
                  <a:gd name="connsiteX355" fmla="*/ 213269 w 340734"/>
                  <a:gd name="connsiteY355" fmla="*/ 630769 h 852130"/>
                  <a:gd name="connsiteX356" fmla="*/ 225080 w 340734"/>
                  <a:gd name="connsiteY356" fmla="*/ 640104 h 852130"/>
                  <a:gd name="connsiteX357" fmla="*/ 222413 w 340734"/>
                  <a:gd name="connsiteY357" fmla="*/ 642390 h 852130"/>
                  <a:gd name="connsiteX358" fmla="*/ 236320 w 340734"/>
                  <a:gd name="connsiteY358" fmla="*/ 672203 h 852130"/>
                  <a:gd name="connsiteX359" fmla="*/ 242511 w 340734"/>
                  <a:gd name="connsiteY359" fmla="*/ 675251 h 852130"/>
                  <a:gd name="connsiteX360" fmla="*/ 245273 w 340734"/>
                  <a:gd name="connsiteY360" fmla="*/ 683347 h 852130"/>
                  <a:gd name="connsiteX361" fmla="*/ 236320 w 340734"/>
                  <a:gd name="connsiteY361" fmla="*/ 672203 h 852130"/>
                  <a:gd name="connsiteX362" fmla="*/ 276801 w 340734"/>
                  <a:gd name="connsiteY362" fmla="*/ 748880 h 852130"/>
                  <a:gd name="connsiteX363" fmla="*/ 274991 w 340734"/>
                  <a:gd name="connsiteY363" fmla="*/ 746117 h 852130"/>
                  <a:gd name="connsiteX364" fmla="*/ 273467 w 340734"/>
                  <a:gd name="connsiteY364" fmla="*/ 746022 h 852130"/>
                  <a:gd name="connsiteX365" fmla="*/ 272324 w 340734"/>
                  <a:gd name="connsiteY365" fmla="*/ 745736 h 852130"/>
                  <a:gd name="connsiteX366" fmla="*/ 270705 w 340734"/>
                  <a:gd name="connsiteY366" fmla="*/ 742307 h 852130"/>
                  <a:gd name="connsiteX367" fmla="*/ 272134 w 340734"/>
                  <a:gd name="connsiteY367" fmla="*/ 741545 h 852130"/>
                  <a:gd name="connsiteX368" fmla="*/ 268610 w 340734"/>
                  <a:gd name="connsiteY368" fmla="*/ 734497 h 852130"/>
                  <a:gd name="connsiteX369" fmla="*/ 275277 w 340734"/>
                  <a:gd name="connsiteY369" fmla="*/ 731449 h 852130"/>
                  <a:gd name="connsiteX370" fmla="*/ 280707 w 340734"/>
                  <a:gd name="connsiteY370" fmla="*/ 748022 h 852130"/>
                  <a:gd name="connsiteX371" fmla="*/ 276801 w 340734"/>
                  <a:gd name="connsiteY371" fmla="*/ 748880 h 852130"/>
                  <a:gd name="connsiteX372" fmla="*/ 283373 w 340734"/>
                  <a:gd name="connsiteY372" fmla="*/ 725257 h 852130"/>
                  <a:gd name="connsiteX373" fmla="*/ 281278 w 340734"/>
                  <a:gd name="connsiteY373" fmla="*/ 721543 h 852130"/>
                  <a:gd name="connsiteX374" fmla="*/ 283564 w 340734"/>
                  <a:gd name="connsiteY374" fmla="*/ 721067 h 852130"/>
                  <a:gd name="connsiteX375" fmla="*/ 288707 w 340734"/>
                  <a:gd name="connsiteY375" fmla="*/ 725162 h 852130"/>
                  <a:gd name="connsiteX376" fmla="*/ 283373 w 340734"/>
                  <a:gd name="connsiteY376" fmla="*/ 725257 h 852130"/>
                  <a:gd name="connsiteX377" fmla="*/ 294423 w 340734"/>
                  <a:gd name="connsiteY377" fmla="*/ 755166 h 852130"/>
                  <a:gd name="connsiteX378" fmla="*/ 292517 w 340734"/>
                  <a:gd name="connsiteY378" fmla="*/ 755452 h 852130"/>
                  <a:gd name="connsiteX379" fmla="*/ 291851 w 340734"/>
                  <a:gd name="connsiteY379" fmla="*/ 750308 h 852130"/>
                  <a:gd name="connsiteX380" fmla="*/ 293851 w 340734"/>
                  <a:gd name="connsiteY380" fmla="*/ 750022 h 852130"/>
                  <a:gd name="connsiteX381" fmla="*/ 294423 w 340734"/>
                  <a:gd name="connsiteY381" fmla="*/ 755166 h 852130"/>
                  <a:gd name="connsiteX382" fmla="*/ 287850 w 340734"/>
                  <a:gd name="connsiteY382" fmla="*/ 709636 h 852130"/>
                  <a:gd name="connsiteX383" fmla="*/ 270229 w 340734"/>
                  <a:gd name="connsiteY383" fmla="*/ 675347 h 852130"/>
                  <a:gd name="connsiteX384" fmla="*/ 268038 w 340734"/>
                  <a:gd name="connsiteY384" fmla="*/ 671536 h 852130"/>
                  <a:gd name="connsiteX385" fmla="*/ 227557 w 340734"/>
                  <a:gd name="connsiteY385" fmla="*/ 616482 h 852130"/>
                  <a:gd name="connsiteX386" fmla="*/ 205364 w 340734"/>
                  <a:gd name="connsiteY386" fmla="*/ 590574 h 852130"/>
                  <a:gd name="connsiteX387" fmla="*/ 204887 w 340734"/>
                  <a:gd name="connsiteY387" fmla="*/ 589050 h 852130"/>
                  <a:gd name="connsiteX388" fmla="*/ 181837 w 340734"/>
                  <a:gd name="connsiteY388" fmla="*/ 560189 h 852130"/>
                  <a:gd name="connsiteX389" fmla="*/ 182885 w 340734"/>
                  <a:gd name="connsiteY389" fmla="*/ 561427 h 852130"/>
                  <a:gd name="connsiteX390" fmla="*/ 162977 w 340734"/>
                  <a:gd name="connsiteY390" fmla="*/ 534281 h 852130"/>
                  <a:gd name="connsiteX391" fmla="*/ 160025 w 340734"/>
                  <a:gd name="connsiteY391" fmla="*/ 529614 h 852130"/>
                  <a:gd name="connsiteX392" fmla="*/ 154786 w 340734"/>
                  <a:gd name="connsiteY392" fmla="*/ 521232 h 852130"/>
                  <a:gd name="connsiteX393" fmla="*/ 166883 w 340734"/>
                  <a:gd name="connsiteY393" fmla="*/ 528852 h 852130"/>
                  <a:gd name="connsiteX394" fmla="*/ 184313 w 340734"/>
                  <a:gd name="connsiteY394" fmla="*/ 555713 h 852130"/>
                  <a:gd name="connsiteX395" fmla="*/ 201649 w 340734"/>
                  <a:gd name="connsiteY395" fmla="*/ 574572 h 852130"/>
                  <a:gd name="connsiteX396" fmla="*/ 240320 w 340734"/>
                  <a:gd name="connsiteY396" fmla="*/ 618959 h 852130"/>
                  <a:gd name="connsiteX397" fmla="*/ 261466 w 340734"/>
                  <a:gd name="connsiteY397" fmla="*/ 645628 h 852130"/>
                  <a:gd name="connsiteX398" fmla="*/ 278992 w 340734"/>
                  <a:gd name="connsiteY398" fmla="*/ 672298 h 852130"/>
                  <a:gd name="connsiteX399" fmla="*/ 282326 w 340734"/>
                  <a:gd name="connsiteY399" fmla="*/ 678490 h 852130"/>
                  <a:gd name="connsiteX400" fmla="*/ 293184 w 340734"/>
                  <a:gd name="connsiteY400" fmla="*/ 704493 h 852130"/>
                  <a:gd name="connsiteX401" fmla="*/ 295184 w 340734"/>
                  <a:gd name="connsiteY401" fmla="*/ 714209 h 852130"/>
                  <a:gd name="connsiteX402" fmla="*/ 287850 w 340734"/>
                  <a:gd name="connsiteY402" fmla="*/ 709636 h 852130"/>
                  <a:gd name="connsiteX403" fmla="*/ 297565 w 340734"/>
                  <a:gd name="connsiteY403" fmla="*/ 818126 h 852130"/>
                  <a:gd name="connsiteX404" fmla="*/ 296613 w 340734"/>
                  <a:gd name="connsiteY404" fmla="*/ 810697 h 852130"/>
                  <a:gd name="connsiteX405" fmla="*/ 297375 w 340734"/>
                  <a:gd name="connsiteY405" fmla="*/ 811364 h 852130"/>
                  <a:gd name="connsiteX406" fmla="*/ 297185 w 340734"/>
                  <a:gd name="connsiteY406" fmla="*/ 811649 h 852130"/>
                  <a:gd name="connsiteX407" fmla="*/ 299185 w 340734"/>
                  <a:gd name="connsiteY407" fmla="*/ 812888 h 852130"/>
                  <a:gd name="connsiteX408" fmla="*/ 299471 w 340734"/>
                  <a:gd name="connsiteY408" fmla="*/ 813078 h 852130"/>
                  <a:gd name="connsiteX409" fmla="*/ 299471 w 340734"/>
                  <a:gd name="connsiteY409" fmla="*/ 813078 h 852130"/>
                  <a:gd name="connsiteX410" fmla="*/ 297565 w 340734"/>
                  <a:gd name="connsiteY410" fmla="*/ 818126 h 852130"/>
                  <a:gd name="connsiteX411" fmla="*/ 306138 w 340734"/>
                  <a:gd name="connsiteY411" fmla="*/ 819936 h 852130"/>
                  <a:gd name="connsiteX412" fmla="*/ 301852 w 340734"/>
                  <a:gd name="connsiteY412" fmla="*/ 818317 h 852130"/>
                  <a:gd name="connsiteX413" fmla="*/ 301566 w 340734"/>
                  <a:gd name="connsiteY413" fmla="*/ 818222 h 852130"/>
                  <a:gd name="connsiteX414" fmla="*/ 299757 w 340734"/>
                  <a:gd name="connsiteY414" fmla="*/ 813268 h 852130"/>
                  <a:gd name="connsiteX415" fmla="*/ 305662 w 340734"/>
                  <a:gd name="connsiteY415" fmla="*/ 817269 h 852130"/>
                  <a:gd name="connsiteX416" fmla="*/ 306138 w 340734"/>
                  <a:gd name="connsiteY416" fmla="*/ 819936 h 852130"/>
                  <a:gd name="connsiteX417" fmla="*/ 308710 w 340734"/>
                  <a:gd name="connsiteY417" fmla="*/ 702683 h 852130"/>
                  <a:gd name="connsiteX418" fmla="*/ 292041 w 340734"/>
                  <a:gd name="connsiteY418" fmla="*/ 681919 h 852130"/>
                  <a:gd name="connsiteX419" fmla="*/ 268896 w 340734"/>
                  <a:gd name="connsiteY419" fmla="*/ 642485 h 852130"/>
                  <a:gd name="connsiteX420" fmla="*/ 264704 w 340734"/>
                  <a:gd name="connsiteY420" fmla="*/ 636485 h 852130"/>
                  <a:gd name="connsiteX421" fmla="*/ 226985 w 340734"/>
                  <a:gd name="connsiteY421" fmla="*/ 590193 h 852130"/>
                  <a:gd name="connsiteX422" fmla="*/ 222413 w 340734"/>
                  <a:gd name="connsiteY422" fmla="*/ 584288 h 852130"/>
                  <a:gd name="connsiteX423" fmla="*/ 204125 w 340734"/>
                  <a:gd name="connsiteY423" fmla="*/ 559237 h 852130"/>
                  <a:gd name="connsiteX424" fmla="*/ 201744 w 340734"/>
                  <a:gd name="connsiteY424" fmla="*/ 555427 h 852130"/>
                  <a:gd name="connsiteX425" fmla="*/ 200887 w 340734"/>
                  <a:gd name="connsiteY425" fmla="*/ 552664 h 852130"/>
                  <a:gd name="connsiteX426" fmla="*/ 184409 w 340734"/>
                  <a:gd name="connsiteY426" fmla="*/ 527995 h 852130"/>
                  <a:gd name="connsiteX427" fmla="*/ 175169 w 340734"/>
                  <a:gd name="connsiteY427" fmla="*/ 517041 h 852130"/>
                  <a:gd name="connsiteX428" fmla="*/ 180027 w 340734"/>
                  <a:gd name="connsiteY428" fmla="*/ 511802 h 852130"/>
                  <a:gd name="connsiteX429" fmla="*/ 191171 w 340734"/>
                  <a:gd name="connsiteY429" fmla="*/ 521708 h 852130"/>
                  <a:gd name="connsiteX430" fmla="*/ 200601 w 340734"/>
                  <a:gd name="connsiteY430" fmla="*/ 531995 h 852130"/>
                  <a:gd name="connsiteX431" fmla="*/ 204316 w 340734"/>
                  <a:gd name="connsiteY431" fmla="*/ 543711 h 852130"/>
                  <a:gd name="connsiteX432" fmla="*/ 209364 w 340734"/>
                  <a:gd name="connsiteY432" fmla="*/ 545616 h 852130"/>
                  <a:gd name="connsiteX433" fmla="*/ 192124 w 340734"/>
                  <a:gd name="connsiteY433" fmla="*/ 517993 h 852130"/>
                  <a:gd name="connsiteX434" fmla="*/ 203744 w 340734"/>
                  <a:gd name="connsiteY434" fmla="*/ 533519 h 852130"/>
                  <a:gd name="connsiteX435" fmla="*/ 243178 w 340734"/>
                  <a:gd name="connsiteY435" fmla="*/ 584192 h 852130"/>
                  <a:gd name="connsiteX436" fmla="*/ 268038 w 340734"/>
                  <a:gd name="connsiteY436" fmla="*/ 615530 h 852130"/>
                  <a:gd name="connsiteX437" fmla="*/ 294041 w 340734"/>
                  <a:gd name="connsiteY437" fmla="*/ 653915 h 852130"/>
                  <a:gd name="connsiteX438" fmla="*/ 297375 w 340734"/>
                  <a:gd name="connsiteY438" fmla="*/ 649248 h 852130"/>
                  <a:gd name="connsiteX439" fmla="*/ 295089 w 340734"/>
                  <a:gd name="connsiteY439" fmla="*/ 661821 h 852130"/>
                  <a:gd name="connsiteX440" fmla="*/ 306043 w 340734"/>
                  <a:gd name="connsiteY440" fmla="*/ 685062 h 852130"/>
                  <a:gd name="connsiteX441" fmla="*/ 309282 w 340734"/>
                  <a:gd name="connsiteY441" fmla="*/ 690968 h 852130"/>
                  <a:gd name="connsiteX442" fmla="*/ 308710 w 340734"/>
                  <a:gd name="connsiteY442" fmla="*/ 702683 h 852130"/>
                  <a:gd name="connsiteX443" fmla="*/ 315854 w 340734"/>
                  <a:gd name="connsiteY443" fmla="*/ 741069 h 852130"/>
                  <a:gd name="connsiteX444" fmla="*/ 312615 w 340734"/>
                  <a:gd name="connsiteY444" fmla="*/ 734306 h 852130"/>
                  <a:gd name="connsiteX445" fmla="*/ 314234 w 340734"/>
                  <a:gd name="connsiteY445" fmla="*/ 730782 h 852130"/>
                  <a:gd name="connsiteX446" fmla="*/ 318330 w 340734"/>
                  <a:gd name="connsiteY446" fmla="*/ 731163 h 852130"/>
                  <a:gd name="connsiteX447" fmla="*/ 323474 w 340734"/>
                  <a:gd name="connsiteY447" fmla="*/ 736973 h 852130"/>
                  <a:gd name="connsiteX448" fmla="*/ 315854 w 340734"/>
                  <a:gd name="connsiteY448" fmla="*/ 741069 h 852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</a:cxnLst>
                <a:rect l="l" t="t" r="r" b="b"/>
                <a:pathLst>
                  <a:path w="340734" h="852130">
                    <a:moveTo>
                      <a:pt x="332237" y="679918"/>
                    </a:moveTo>
                    <a:cubicBezTo>
                      <a:pt x="322712" y="640009"/>
                      <a:pt x="304138" y="606576"/>
                      <a:pt x="282612" y="572096"/>
                    </a:cubicBezTo>
                    <a:cubicBezTo>
                      <a:pt x="264990" y="543902"/>
                      <a:pt x="241940" y="519708"/>
                      <a:pt x="225080" y="491228"/>
                    </a:cubicBezTo>
                    <a:cubicBezTo>
                      <a:pt x="225080" y="491228"/>
                      <a:pt x="225080" y="491228"/>
                      <a:pt x="225080" y="491228"/>
                    </a:cubicBezTo>
                    <a:cubicBezTo>
                      <a:pt x="225080" y="491323"/>
                      <a:pt x="224699" y="491038"/>
                      <a:pt x="224795" y="491038"/>
                    </a:cubicBezTo>
                    <a:cubicBezTo>
                      <a:pt x="224795" y="491133"/>
                      <a:pt x="225080" y="491323"/>
                      <a:pt x="225080" y="491419"/>
                    </a:cubicBezTo>
                    <a:cubicBezTo>
                      <a:pt x="225080" y="491419"/>
                      <a:pt x="225080" y="491514"/>
                      <a:pt x="225080" y="491514"/>
                    </a:cubicBezTo>
                    <a:cubicBezTo>
                      <a:pt x="225080" y="491514"/>
                      <a:pt x="225176" y="491514"/>
                      <a:pt x="225176" y="491514"/>
                    </a:cubicBezTo>
                    <a:cubicBezTo>
                      <a:pt x="225176" y="491514"/>
                      <a:pt x="225176" y="491514"/>
                      <a:pt x="225176" y="491514"/>
                    </a:cubicBezTo>
                    <a:cubicBezTo>
                      <a:pt x="225176" y="491514"/>
                      <a:pt x="225176" y="491514"/>
                      <a:pt x="225080" y="491514"/>
                    </a:cubicBezTo>
                    <a:cubicBezTo>
                      <a:pt x="224890" y="491323"/>
                      <a:pt x="224795" y="491038"/>
                      <a:pt x="224604" y="490847"/>
                    </a:cubicBezTo>
                    <a:cubicBezTo>
                      <a:pt x="221747" y="488847"/>
                      <a:pt x="221270" y="487323"/>
                      <a:pt x="222128" y="485418"/>
                    </a:cubicBezTo>
                    <a:cubicBezTo>
                      <a:pt x="221175" y="483037"/>
                      <a:pt x="220889" y="480846"/>
                      <a:pt x="220889" y="478655"/>
                    </a:cubicBezTo>
                    <a:cubicBezTo>
                      <a:pt x="202792" y="452747"/>
                      <a:pt x="186409" y="425696"/>
                      <a:pt x="169264" y="399312"/>
                    </a:cubicBezTo>
                    <a:cubicBezTo>
                      <a:pt x="164787" y="394264"/>
                      <a:pt x="161263" y="389215"/>
                      <a:pt x="158501" y="383024"/>
                    </a:cubicBezTo>
                    <a:cubicBezTo>
                      <a:pt x="152595" y="374261"/>
                      <a:pt x="146594" y="365593"/>
                      <a:pt x="140308" y="357116"/>
                    </a:cubicBezTo>
                    <a:cubicBezTo>
                      <a:pt x="138212" y="354354"/>
                      <a:pt x="137260" y="351592"/>
                      <a:pt x="136974" y="349020"/>
                    </a:cubicBezTo>
                    <a:cubicBezTo>
                      <a:pt x="134498" y="344924"/>
                      <a:pt x="132212" y="340733"/>
                      <a:pt x="130116" y="336542"/>
                    </a:cubicBezTo>
                    <a:cubicBezTo>
                      <a:pt x="130021" y="336352"/>
                      <a:pt x="129926" y="336066"/>
                      <a:pt x="129830" y="335876"/>
                    </a:cubicBezTo>
                    <a:cubicBezTo>
                      <a:pt x="129735" y="335685"/>
                      <a:pt x="129735" y="335590"/>
                      <a:pt x="129640" y="335399"/>
                    </a:cubicBezTo>
                    <a:cubicBezTo>
                      <a:pt x="129449" y="334923"/>
                      <a:pt x="129164" y="334447"/>
                      <a:pt x="128973" y="333971"/>
                    </a:cubicBezTo>
                    <a:cubicBezTo>
                      <a:pt x="128783" y="333494"/>
                      <a:pt x="128592" y="333113"/>
                      <a:pt x="128402" y="332637"/>
                    </a:cubicBezTo>
                    <a:cubicBezTo>
                      <a:pt x="127830" y="331399"/>
                      <a:pt x="127259" y="330160"/>
                      <a:pt x="126687" y="328922"/>
                    </a:cubicBezTo>
                    <a:cubicBezTo>
                      <a:pt x="126020" y="327398"/>
                      <a:pt x="125354" y="325970"/>
                      <a:pt x="124687" y="324445"/>
                    </a:cubicBezTo>
                    <a:cubicBezTo>
                      <a:pt x="123734" y="322350"/>
                      <a:pt x="122877" y="320350"/>
                      <a:pt x="121925" y="318254"/>
                    </a:cubicBezTo>
                    <a:cubicBezTo>
                      <a:pt x="121162" y="316540"/>
                      <a:pt x="120401" y="314730"/>
                      <a:pt x="119639" y="313016"/>
                    </a:cubicBezTo>
                    <a:cubicBezTo>
                      <a:pt x="118877" y="311301"/>
                      <a:pt x="118210" y="309587"/>
                      <a:pt x="117448" y="307872"/>
                    </a:cubicBezTo>
                    <a:cubicBezTo>
                      <a:pt x="116495" y="305491"/>
                      <a:pt x="115543" y="303014"/>
                      <a:pt x="114686" y="300633"/>
                    </a:cubicBezTo>
                    <a:cubicBezTo>
                      <a:pt x="114114" y="299014"/>
                      <a:pt x="113543" y="297299"/>
                      <a:pt x="112971" y="295680"/>
                    </a:cubicBezTo>
                    <a:cubicBezTo>
                      <a:pt x="111447" y="291203"/>
                      <a:pt x="110209" y="286631"/>
                      <a:pt x="109066" y="281869"/>
                    </a:cubicBezTo>
                    <a:cubicBezTo>
                      <a:pt x="108875" y="280916"/>
                      <a:pt x="108685" y="279964"/>
                      <a:pt x="108494" y="279106"/>
                    </a:cubicBezTo>
                    <a:cubicBezTo>
                      <a:pt x="108113" y="277201"/>
                      <a:pt x="107732" y="275297"/>
                      <a:pt x="107256" y="273487"/>
                    </a:cubicBezTo>
                    <a:cubicBezTo>
                      <a:pt x="106875" y="271868"/>
                      <a:pt x="106494" y="270248"/>
                      <a:pt x="106208" y="268724"/>
                    </a:cubicBezTo>
                    <a:cubicBezTo>
                      <a:pt x="105446" y="265676"/>
                      <a:pt x="104779" y="262628"/>
                      <a:pt x="104018" y="259580"/>
                    </a:cubicBezTo>
                    <a:cubicBezTo>
                      <a:pt x="103541" y="257866"/>
                      <a:pt x="103065" y="256151"/>
                      <a:pt x="102684" y="254341"/>
                    </a:cubicBezTo>
                    <a:cubicBezTo>
                      <a:pt x="102398" y="253294"/>
                      <a:pt x="102112" y="252246"/>
                      <a:pt x="101827" y="251103"/>
                    </a:cubicBezTo>
                    <a:cubicBezTo>
                      <a:pt x="101160" y="248626"/>
                      <a:pt x="100398" y="246055"/>
                      <a:pt x="99636" y="243578"/>
                    </a:cubicBezTo>
                    <a:cubicBezTo>
                      <a:pt x="98588" y="240149"/>
                      <a:pt x="97541" y="236625"/>
                      <a:pt x="96398" y="233101"/>
                    </a:cubicBezTo>
                    <a:cubicBezTo>
                      <a:pt x="95921" y="231577"/>
                      <a:pt x="95445" y="230053"/>
                      <a:pt x="94969" y="228529"/>
                    </a:cubicBezTo>
                    <a:cubicBezTo>
                      <a:pt x="94302" y="226528"/>
                      <a:pt x="93635" y="224528"/>
                      <a:pt x="92969" y="222528"/>
                    </a:cubicBezTo>
                    <a:cubicBezTo>
                      <a:pt x="92587" y="221480"/>
                      <a:pt x="92397" y="220337"/>
                      <a:pt x="92207" y="219099"/>
                    </a:cubicBezTo>
                    <a:cubicBezTo>
                      <a:pt x="92016" y="218147"/>
                      <a:pt x="91921" y="217099"/>
                      <a:pt x="91921" y="215956"/>
                    </a:cubicBezTo>
                    <a:cubicBezTo>
                      <a:pt x="91826" y="214527"/>
                      <a:pt x="91730" y="213098"/>
                      <a:pt x="91730" y="211574"/>
                    </a:cubicBezTo>
                    <a:cubicBezTo>
                      <a:pt x="91730" y="209955"/>
                      <a:pt x="91730" y="208241"/>
                      <a:pt x="91635" y="206526"/>
                    </a:cubicBezTo>
                    <a:cubicBezTo>
                      <a:pt x="91635" y="205097"/>
                      <a:pt x="91635" y="203764"/>
                      <a:pt x="91540" y="202430"/>
                    </a:cubicBezTo>
                    <a:cubicBezTo>
                      <a:pt x="91445" y="200525"/>
                      <a:pt x="91349" y="198716"/>
                      <a:pt x="91159" y="197001"/>
                    </a:cubicBezTo>
                    <a:cubicBezTo>
                      <a:pt x="90968" y="195572"/>
                      <a:pt x="90778" y="194143"/>
                      <a:pt x="90397" y="193001"/>
                    </a:cubicBezTo>
                    <a:cubicBezTo>
                      <a:pt x="90206" y="192238"/>
                      <a:pt x="90016" y="191572"/>
                      <a:pt x="89825" y="190810"/>
                    </a:cubicBezTo>
                    <a:cubicBezTo>
                      <a:pt x="89349" y="189095"/>
                      <a:pt x="88968" y="187381"/>
                      <a:pt x="88492" y="185666"/>
                    </a:cubicBezTo>
                    <a:cubicBezTo>
                      <a:pt x="87920" y="183476"/>
                      <a:pt x="87444" y="181285"/>
                      <a:pt x="86873" y="179094"/>
                    </a:cubicBezTo>
                    <a:cubicBezTo>
                      <a:pt x="86492" y="177379"/>
                      <a:pt x="86111" y="175665"/>
                      <a:pt x="85729" y="173855"/>
                    </a:cubicBezTo>
                    <a:cubicBezTo>
                      <a:pt x="85253" y="171760"/>
                      <a:pt x="84872" y="169569"/>
                      <a:pt x="84491" y="167474"/>
                    </a:cubicBezTo>
                    <a:cubicBezTo>
                      <a:pt x="84110" y="165473"/>
                      <a:pt x="83825" y="163473"/>
                      <a:pt x="83539" y="161473"/>
                    </a:cubicBezTo>
                    <a:cubicBezTo>
                      <a:pt x="83348" y="160425"/>
                      <a:pt x="83253" y="159472"/>
                      <a:pt x="83158" y="158425"/>
                    </a:cubicBezTo>
                    <a:cubicBezTo>
                      <a:pt x="82967" y="156710"/>
                      <a:pt x="82777" y="154996"/>
                      <a:pt x="82586" y="153281"/>
                    </a:cubicBezTo>
                    <a:cubicBezTo>
                      <a:pt x="82396" y="151472"/>
                      <a:pt x="82301" y="149566"/>
                      <a:pt x="82110" y="147757"/>
                    </a:cubicBezTo>
                    <a:cubicBezTo>
                      <a:pt x="82015" y="146614"/>
                      <a:pt x="82015" y="145471"/>
                      <a:pt x="81920" y="144328"/>
                    </a:cubicBezTo>
                    <a:cubicBezTo>
                      <a:pt x="81920" y="143661"/>
                      <a:pt x="81920" y="142994"/>
                      <a:pt x="81824" y="142327"/>
                    </a:cubicBezTo>
                    <a:cubicBezTo>
                      <a:pt x="81824" y="141184"/>
                      <a:pt x="81824" y="140137"/>
                      <a:pt x="81824" y="138994"/>
                    </a:cubicBezTo>
                    <a:cubicBezTo>
                      <a:pt x="81824" y="137184"/>
                      <a:pt x="81824" y="135470"/>
                      <a:pt x="81920" y="133660"/>
                    </a:cubicBezTo>
                    <a:cubicBezTo>
                      <a:pt x="82015" y="131374"/>
                      <a:pt x="82205" y="128993"/>
                      <a:pt x="82396" y="126706"/>
                    </a:cubicBezTo>
                    <a:cubicBezTo>
                      <a:pt x="82586" y="124801"/>
                      <a:pt x="82872" y="122897"/>
                      <a:pt x="83158" y="120991"/>
                    </a:cubicBezTo>
                    <a:cubicBezTo>
                      <a:pt x="83539" y="118801"/>
                      <a:pt x="83920" y="116705"/>
                      <a:pt x="84396" y="114514"/>
                    </a:cubicBezTo>
                    <a:cubicBezTo>
                      <a:pt x="84587" y="113657"/>
                      <a:pt x="84777" y="112800"/>
                      <a:pt x="84872" y="111752"/>
                    </a:cubicBezTo>
                    <a:cubicBezTo>
                      <a:pt x="85158" y="109943"/>
                      <a:pt x="85349" y="107942"/>
                      <a:pt x="85539" y="105751"/>
                    </a:cubicBezTo>
                    <a:cubicBezTo>
                      <a:pt x="85729" y="103751"/>
                      <a:pt x="85920" y="101751"/>
                      <a:pt x="86016" y="99560"/>
                    </a:cubicBezTo>
                    <a:cubicBezTo>
                      <a:pt x="86111" y="98417"/>
                      <a:pt x="86111" y="97179"/>
                      <a:pt x="86206" y="96036"/>
                    </a:cubicBezTo>
                    <a:cubicBezTo>
                      <a:pt x="86301" y="93845"/>
                      <a:pt x="86396" y="91750"/>
                      <a:pt x="86492" y="89654"/>
                    </a:cubicBezTo>
                    <a:cubicBezTo>
                      <a:pt x="86587" y="86987"/>
                      <a:pt x="86682" y="84415"/>
                      <a:pt x="86777" y="82225"/>
                    </a:cubicBezTo>
                    <a:cubicBezTo>
                      <a:pt x="86873" y="80605"/>
                      <a:pt x="86873" y="79081"/>
                      <a:pt x="86968" y="77843"/>
                    </a:cubicBezTo>
                    <a:cubicBezTo>
                      <a:pt x="86968" y="76986"/>
                      <a:pt x="87063" y="76224"/>
                      <a:pt x="87063" y="75652"/>
                    </a:cubicBezTo>
                    <a:cubicBezTo>
                      <a:pt x="87158" y="74795"/>
                      <a:pt x="87254" y="73747"/>
                      <a:pt x="87635" y="72509"/>
                    </a:cubicBezTo>
                    <a:cubicBezTo>
                      <a:pt x="87920" y="71366"/>
                      <a:pt x="88301" y="70033"/>
                      <a:pt x="88778" y="68604"/>
                    </a:cubicBezTo>
                    <a:cubicBezTo>
                      <a:pt x="89349" y="66889"/>
                      <a:pt x="90016" y="65080"/>
                      <a:pt x="90778" y="63079"/>
                    </a:cubicBezTo>
                    <a:cubicBezTo>
                      <a:pt x="91445" y="61460"/>
                      <a:pt x="92111" y="59841"/>
                      <a:pt x="92873" y="58031"/>
                    </a:cubicBezTo>
                    <a:cubicBezTo>
                      <a:pt x="93540" y="56412"/>
                      <a:pt x="94302" y="54793"/>
                      <a:pt x="94969" y="53078"/>
                    </a:cubicBezTo>
                    <a:cubicBezTo>
                      <a:pt x="95636" y="51554"/>
                      <a:pt x="96398" y="49935"/>
                      <a:pt x="97064" y="48316"/>
                    </a:cubicBezTo>
                    <a:cubicBezTo>
                      <a:pt x="97731" y="46887"/>
                      <a:pt x="98398" y="45458"/>
                      <a:pt x="99065" y="44029"/>
                    </a:cubicBezTo>
                    <a:cubicBezTo>
                      <a:pt x="99922" y="42124"/>
                      <a:pt x="100779" y="40315"/>
                      <a:pt x="101732" y="38410"/>
                    </a:cubicBezTo>
                    <a:cubicBezTo>
                      <a:pt x="102589" y="36505"/>
                      <a:pt x="103541" y="34695"/>
                      <a:pt x="104399" y="32790"/>
                    </a:cubicBezTo>
                    <a:cubicBezTo>
                      <a:pt x="105256" y="31076"/>
                      <a:pt x="106018" y="29361"/>
                      <a:pt x="106875" y="27647"/>
                    </a:cubicBezTo>
                    <a:cubicBezTo>
                      <a:pt x="107637" y="26122"/>
                      <a:pt x="108304" y="24599"/>
                      <a:pt x="108971" y="23170"/>
                    </a:cubicBezTo>
                    <a:cubicBezTo>
                      <a:pt x="109733" y="21646"/>
                      <a:pt x="110399" y="20122"/>
                      <a:pt x="111066" y="18693"/>
                    </a:cubicBezTo>
                    <a:cubicBezTo>
                      <a:pt x="111542" y="17740"/>
                      <a:pt x="111923" y="16788"/>
                      <a:pt x="112400" y="15835"/>
                    </a:cubicBezTo>
                    <a:cubicBezTo>
                      <a:pt x="113162" y="14216"/>
                      <a:pt x="113828" y="12692"/>
                      <a:pt x="114495" y="11263"/>
                    </a:cubicBezTo>
                    <a:cubicBezTo>
                      <a:pt x="114971" y="10120"/>
                      <a:pt x="115448" y="9073"/>
                      <a:pt x="115924" y="8120"/>
                    </a:cubicBezTo>
                    <a:cubicBezTo>
                      <a:pt x="116114" y="7644"/>
                      <a:pt x="116305" y="7263"/>
                      <a:pt x="116495" y="6787"/>
                    </a:cubicBezTo>
                    <a:cubicBezTo>
                      <a:pt x="116591" y="6501"/>
                      <a:pt x="116686" y="6310"/>
                      <a:pt x="116781" y="6025"/>
                    </a:cubicBezTo>
                    <a:cubicBezTo>
                      <a:pt x="116781" y="6025"/>
                      <a:pt x="116781" y="5929"/>
                      <a:pt x="116781" y="5929"/>
                    </a:cubicBezTo>
                    <a:cubicBezTo>
                      <a:pt x="116972" y="5453"/>
                      <a:pt x="117162" y="4977"/>
                      <a:pt x="117353" y="4501"/>
                    </a:cubicBezTo>
                    <a:cubicBezTo>
                      <a:pt x="117638" y="3834"/>
                      <a:pt x="117829" y="3167"/>
                      <a:pt x="118019" y="2596"/>
                    </a:cubicBezTo>
                    <a:cubicBezTo>
                      <a:pt x="118591" y="786"/>
                      <a:pt x="118591" y="-167"/>
                      <a:pt x="118019" y="24"/>
                    </a:cubicBezTo>
                    <a:cubicBezTo>
                      <a:pt x="117829" y="24"/>
                      <a:pt x="117638" y="119"/>
                      <a:pt x="117543" y="119"/>
                    </a:cubicBezTo>
                    <a:cubicBezTo>
                      <a:pt x="117543" y="119"/>
                      <a:pt x="117543" y="119"/>
                      <a:pt x="117448" y="119"/>
                    </a:cubicBezTo>
                    <a:cubicBezTo>
                      <a:pt x="117257" y="214"/>
                      <a:pt x="117067" y="214"/>
                      <a:pt x="116876" y="310"/>
                    </a:cubicBezTo>
                    <a:cubicBezTo>
                      <a:pt x="116495" y="500"/>
                      <a:pt x="116114" y="691"/>
                      <a:pt x="115733" y="976"/>
                    </a:cubicBezTo>
                    <a:cubicBezTo>
                      <a:pt x="115162" y="1357"/>
                      <a:pt x="114591" y="1738"/>
                      <a:pt x="113924" y="2310"/>
                    </a:cubicBezTo>
                    <a:cubicBezTo>
                      <a:pt x="113638" y="2596"/>
                      <a:pt x="113257" y="2881"/>
                      <a:pt x="112971" y="3167"/>
                    </a:cubicBezTo>
                    <a:cubicBezTo>
                      <a:pt x="112781" y="3358"/>
                      <a:pt x="112590" y="3453"/>
                      <a:pt x="112400" y="3643"/>
                    </a:cubicBezTo>
                    <a:cubicBezTo>
                      <a:pt x="112114" y="3262"/>
                      <a:pt x="111828" y="2977"/>
                      <a:pt x="111447" y="2786"/>
                    </a:cubicBezTo>
                    <a:cubicBezTo>
                      <a:pt x="111447" y="2786"/>
                      <a:pt x="111352" y="2786"/>
                      <a:pt x="111352" y="2691"/>
                    </a:cubicBezTo>
                    <a:cubicBezTo>
                      <a:pt x="111161" y="2596"/>
                      <a:pt x="110971" y="2501"/>
                      <a:pt x="110685" y="2405"/>
                    </a:cubicBezTo>
                    <a:cubicBezTo>
                      <a:pt x="110209" y="2215"/>
                      <a:pt x="109637" y="2215"/>
                      <a:pt x="109066" y="2405"/>
                    </a:cubicBezTo>
                    <a:cubicBezTo>
                      <a:pt x="108590" y="2596"/>
                      <a:pt x="108113" y="2786"/>
                      <a:pt x="107732" y="3262"/>
                    </a:cubicBezTo>
                    <a:cubicBezTo>
                      <a:pt x="102589" y="8692"/>
                      <a:pt x="97922" y="14502"/>
                      <a:pt x="93350" y="20503"/>
                    </a:cubicBezTo>
                    <a:cubicBezTo>
                      <a:pt x="93254" y="20598"/>
                      <a:pt x="93159" y="20598"/>
                      <a:pt x="93064" y="20693"/>
                    </a:cubicBezTo>
                    <a:lnTo>
                      <a:pt x="91921" y="21836"/>
                    </a:lnTo>
                    <a:cubicBezTo>
                      <a:pt x="91064" y="22217"/>
                      <a:pt x="90302" y="22789"/>
                      <a:pt x="90016" y="23741"/>
                    </a:cubicBezTo>
                    <a:cubicBezTo>
                      <a:pt x="89730" y="24027"/>
                      <a:pt x="89349" y="24408"/>
                      <a:pt x="89063" y="24694"/>
                    </a:cubicBezTo>
                    <a:cubicBezTo>
                      <a:pt x="88778" y="24979"/>
                      <a:pt x="88682" y="25265"/>
                      <a:pt x="88492" y="25551"/>
                    </a:cubicBezTo>
                    <a:cubicBezTo>
                      <a:pt x="88492" y="25551"/>
                      <a:pt x="88397" y="25646"/>
                      <a:pt x="88397" y="25646"/>
                    </a:cubicBezTo>
                    <a:cubicBezTo>
                      <a:pt x="87539" y="26789"/>
                      <a:pt x="86682" y="27837"/>
                      <a:pt x="85825" y="28980"/>
                    </a:cubicBezTo>
                    <a:cubicBezTo>
                      <a:pt x="82491" y="32123"/>
                      <a:pt x="79443" y="35743"/>
                      <a:pt x="76776" y="39172"/>
                    </a:cubicBezTo>
                    <a:cubicBezTo>
                      <a:pt x="74014" y="42791"/>
                      <a:pt x="71918" y="46601"/>
                      <a:pt x="70775" y="50697"/>
                    </a:cubicBezTo>
                    <a:cubicBezTo>
                      <a:pt x="70680" y="50697"/>
                      <a:pt x="70585" y="50792"/>
                      <a:pt x="70490" y="50792"/>
                    </a:cubicBezTo>
                    <a:cubicBezTo>
                      <a:pt x="69156" y="50316"/>
                      <a:pt x="67537" y="51078"/>
                      <a:pt x="66775" y="52316"/>
                    </a:cubicBezTo>
                    <a:cubicBezTo>
                      <a:pt x="65156" y="55174"/>
                      <a:pt x="46391" y="89368"/>
                      <a:pt x="49249" y="91559"/>
                    </a:cubicBezTo>
                    <a:cubicBezTo>
                      <a:pt x="46963" y="89845"/>
                      <a:pt x="43534" y="92702"/>
                      <a:pt x="44391" y="95274"/>
                    </a:cubicBezTo>
                    <a:cubicBezTo>
                      <a:pt x="44486" y="95845"/>
                      <a:pt x="44582" y="96417"/>
                      <a:pt x="44677" y="96988"/>
                    </a:cubicBezTo>
                    <a:cubicBezTo>
                      <a:pt x="43629" y="96988"/>
                      <a:pt x="42677" y="97370"/>
                      <a:pt x="42200" y="98512"/>
                    </a:cubicBezTo>
                    <a:cubicBezTo>
                      <a:pt x="41534" y="100132"/>
                      <a:pt x="40962" y="101751"/>
                      <a:pt x="40581" y="103370"/>
                    </a:cubicBezTo>
                    <a:cubicBezTo>
                      <a:pt x="32675" y="109180"/>
                      <a:pt x="27246" y="129564"/>
                      <a:pt x="25341" y="135088"/>
                    </a:cubicBezTo>
                    <a:cubicBezTo>
                      <a:pt x="16959" y="159282"/>
                      <a:pt x="10958" y="184904"/>
                      <a:pt x="7148" y="210431"/>
                    </a:cubicBezTo>
                    <a:cubicBezTo>
                      <a:pt x="2005" y="226624"/>
                      <a:pt x="100" y="244912"/>
                      <a:pt x="4" y="260342"/>
                    </a:cubicBezTo>
                    <a:cubicBezTo>
                      <a:pt x="-91" y="272344"/>
                      <a:pt x="1338" y="284345"/>
                      <a:pt x="3434" y="296251"/>
                    </a:cubicBezTo>
                    <a:cubicBezTo>
                      <a:pt x="4577" y="310729"/>
                      <a:pt x="6577" y="326731"/>
                      <a:pt x="12006" y="340733"/>
                    </a:cubicBezTo>
                    <a:cubicBezTo>
                      <a:pt x="12006" y="340924"/>
                      <a:pt x="12006" y="341210"/>
                      <a:pt x="12101" y="341400"/>
                    </a:cubicBezTo>
                    <a:cubicBezTo>
                      <a:pt x="12292" y="342162"/>
                      <a:pt x="12482" y="343019"/>
                      <a:pt x="12578" y="343876"/>
                    </a:cubicBezTo>
                    <a:cubicBezTo>
                      <a:pt x="13244" y="344829"/>
                      <a:pt x="13720" y="345877"/>
                      <a:pt x="14197" y="346829"/>
                    </a:cubicBezTo>
                    <a:cubicBezTo>
                      <a:pt x="14197" y="347020"/>
                      <a:pt x="14292" y="347115"/>
                      <a:pt x="14292" y="347305"/>
                    </a:cubicBezTo>
                    <a:cubicBezTo>
                      <a:pt x="14387" y="347972"/>
                      <a:pt x="14768" y="348448"/>
                      <a:pt x="15149" y="348830"/>
                    </a:cubicBezTo>
                    <a:cubicBezTo>
                      <a:pt x="15626" y="350353"/>
                      <a:pt x="16007" y="351877"/>
                      <a:pt x="16102" y="353497"/>
                    </a:cubicBezTo>
                    <a:cubicBezTo>
                      <a:pt x="17721" y="357021"/>
                      <a:pt x="18197" y="361022"/>
                      <a:pt x="17435" y="364831"/>
                    </a:cubicBezTo>
                    <a:cubicBezTo>
                      <a:pt x="17435" y="364831"/>
                      <a:pt x="17435" y="364927"/>
                      <a:pt x="17435" y="364927"/>
                    </a:cubicBezTo>
                    <a:cubicBezTo>
                      <a:pt x="18293" y="366451"/>
                      <a:pt x="18864" y="368165"/>
                      <a:pt x="19245" y="369880"/>
                    </a:cubicBezTo>
                    <a:cubicBezTo>
                      <a:pt x="23436" y="373976"/>
                      <a:pt x="25151" y="379976"/>
                      <a:pt x="24484" y="385786"/>
                    </a:cubicBezTo>
                    <a:cubicBezTo>
                      <a:pt x="25246" y="387120"/>
                      <a:pt x="25817" y="388453"/>
                      <a:pt x="26294" y="389977"/>
                    </a:cubicBezTo>
                    <a:cubicBezTo>
                      <a:pt x="26389" y="390168"/>
                      <a:pt x="26389" y="390359"/>
                      <a:pt x="26389" y="390644"/>
                    </a:cubicBezTo>
                    <a:cubicBezTo>
                      <a:pt x="26579" y="390930"/>
                      <a:pt x="26770" y="391121"/>
                      <a:pt x="26865" y="391406"/>
                    </a:cubicBezTo>
                    <a:lnTo>
                      <a:pt x="27913" y="393502"/>
                    </a:lnTo>
                    <a:cubicBezTo>
                      <a:pt x="28199" y="393978"/>
                      <a:pt x="28294" y="394550"/>
                      <a:pt x="28484" y="395026"/>
                    </a:cubicBezTo>
                    <a:cubicBezTo>
                      <a:pt x="30008" y="397502"/>
                      <a:pt x="31056" y="400169"/>
                      <a:pt x="31818" y="403122"/>
                    </a:cubicBezTo>
                    <a:cubicBezTo>
                      <a:pt x="33628" y="405218"/>
                      <a:pt x="35057" y="407599"/>
                      <a:pt x="36295" y="409980"/>
                    </a:cubicBezTo>
                    <a:cubicBezTo>
                      <a:pt x="37152" y="410837"/>
                      <a:pt x="38009" y="411790"/>
                      <a:pt x="38771" y="412742"/>
                    </a:cubicBezTo>
                    <a:cubicBezTo>
                      <a:pt x="40391" y="414838"/>
                      <a:pt x="41438" y="417028"/>
                      <a:pt x="42105" y="419314"/>
                    </a:cubicBezTo>
                    <a:cubicBezTo>
                      <a:pt x="42867" y="420648"/>
                      <a:pt x="43343" y="422172"/>
                      <a:pt x="43915" y="423601"/>
                    </a:cubicBezTo>
                    <a:cubicBezTo>
                      <a:pt x="43915" y="423601"/>
                      <a:pt x="44010" y="423696"/>
                      <a:pt x="44010" y="423696"/>
                    </a:cubicBezTo>
                    <a:cubicBezTo>
                      <a:pt x="46772" y="426268"/>
                      <a:pt x="49154" y="429030"/>
                      <a:pt x="51440" y="432364"/>
                    </a:cubicBezTo>
                    <a:cubicBezTo>
                      <a:pt x="52678" y="434078"/>
                      <a:pt x="53440" y="435983"/>
                      <a:pt x="53821" y="437984"/>
                    </a:cubicBezTo>
                    <a:cubicBezTo>
                      <a:pt x="53916" y="438174"/>
                      <a:pt x="54011" y="438364"/>
                      <a:pt x="54011" y="438460"/>
                    </a:cubicBezTo>
                    <a:cubicBezTo>
                      <a:pt x="55916" y="441222"/>
                      <a:pt x="57345" y="444175"/>
                      <a:pt x="58393" y="447413"/>
                    </a:cubicBezTo>
                    <a:cubicBezTo>
                      <a:pt x="60012" y="449604"/>
                      <a:pt x="61060" y="452080"/>
                      <a:pt x="61822" y="454747"/>
                    </a:cubicBezTo>
                    <a:cubicBezTo>
                      <a:pt x="61822" y="454843"/>
                      <a:pt x="61917" y="454843"/>
                      <a:pt x="61917" y="454938"/>
                    </a:cubicBezTo>
                    <a:cubicBezTo>
                      <a:pt x="62203" y="455319"/>
                      <a:pt x="62584" y="455700"/>
                      <a:pt x="62870" y="456081"/>
                    </a:cubicBezTo>
                    <a:cubicBezTo>
                      <a:pt x="63822" y="457605"/>
                      <a:pt x="64679" y="459224"/>
                      <a:pt x="65060" y="461034"/>
                    </a:cubicBezTo>
                    <a:cubicBezTo>
                      <a:pt x="65441" y="461605"/>
                      <a:pt x="65727" y="462177"/>
                      <a:pt x="66108" y="462653"/>
                    </a:cubicBezTo>
                    <a:cubicBezTo>
                      <a:pt x="66299" y="462844"/>
                      <a:pt x="66299" y="463130"/>
                      <a:pt x="66489" y="463320"/>
                    </a:cubicBezTo>
                    <a:cubicBezTo>
                      <a:pt x="67251" y="464177"/>
                      <a:pt x="67918" y="465035"/>
                      <a:pt x="68585" y="465892"/>
                    </a:cubicBezTo>
                    <a:cubicBezTo>
                      <a:pt x="69156" y="466654"/>
                      <a:pt x="69632" y="467511"/>
                      <a:pt x="70204" y="468368"/>
                    </a:cubicBezTo>
                    <a:cubicBezTo>
                      <a:pt x="71633" y="470368"/>
                      <a:pt x="72395" y="472559"/>
                      <a:pt x="72680" y="474750"/>
                    </a:cubicBezTo>
                    <a:cubicBezTo>
                      <a:pt x="73919" y="476369"/>
                      <a:pt x="74871" y="478084"/>
                      <a:pt x="75824" y="479989"/>
                    </a:cubicBezTo>
                    <a:cubicBezTo>
                      <a:pt x="77824" y="482180"/>
                      <a:pt x="79253" y="484751"/>
                      <a:pt x="80015" y="487514"/>
                    </a:cubicBezTo>
                    <a:cubicBezTo>
                      <a:pt x="81920" y="489990"/>
                      <a:pt x="83348" y="492371"/>
                      <a:pt x="84206" y="495610"/>
                    </a:cubicBezTo>
                    <a:cubicBezTo>
                      <a:pt x="84396" y="496372"/>
                      <a:pt x="84396" y="497134"/>
                      <a:pt x="84491" y="497896"/>
                    </a:cubicBezTo>
                    <a:cubicBezTo>
                      <a:pt x="86016" y="499991"/>
                      <a:pt x="86968" y="502277"/>
                      <a:pt x="87444" y="504754"/>
                    </a:cubicBezTo>
                    <a:cubicBezTo>
                      <a:pt x="88587" y="505706"/>
                      <a:pt x="89540" y="506754"/>
                      <a:pt x="90397" y="507992"/>
                    </a:cubicBezTo>
                    <a:cubicBezTo>
                      <a:pt x="90397" y="507992"/>
                      <a:pt x="90492" y="508088"/>
                      <a:pt x="90492" y="508088"/>
                    </a:cubicBezTo>
                    <a:cubicBezTo>
                      <a:pt x="90968" y="508659"/>
                      <a:pt x="91349" y="509326"/>
                      <a:pt x="91730" y="509993"/>
                    </a:cubicBezTo>
                    <a:cubicBezTo>
                      <a:pt x="92969" y="511897"/>
                      <a:pt x="93826" y="514088"/>
                      <a:pt x="94302" y="516279"/>
                    </a:cubicBezTo>
                    <a:cubicBezTo>
                      <a:pt x="94683" y="516469"/>
                      <a:pt x="95064" y="516755"/>
                      <a:pt x="95350" y="517041"/>
                    </a:cubicBezTo>
                    <a:cubicBezTo>
                      <a:pt x="96302" y="517613"/>
                      <a:pt x="97160" y="518279"/>
                      <a:pt x="98112" y="519136"/>
                    </a:cubicBezTo>
                    <a:cubicBezTo>
                      <a:pt x="99350" y="520280"/>
                      <a:pt x="100779" y="522661"/>
                      <a:pt x="102017" y="524185"/>
                    </a:cubicBezTo>
                    <a:cubicBezTo>
                      <a:pt x="102398" y="524661"/>
                      <a:pt x="102494" y="525137"/>
                      <a:pt x="102779" y="525614"/>
                    </a:cubicBezTo>
                    <a:cubicBezTo>
                      <a:pt x="103351" y="526471"/>
                      <a:pt x="104018" y="527328"/>
                      <a:pt x="104494" y="528281"/>
                    </a:cubicBezTo>
                    <a:cubicBezTo>
                      <a:pt x="105351" y="529805"/>
                      <a:pt x="105827" y="531424"/>
                      <a:pt x="106208" y="533043"/>
                    </a:cubicBezTo>
                    <a:cubicBezTo>
                      <a:pt x="108494" y="535234"/>
                      <a:pt x="110018" y="538091"/>
                      <a:pt x="110971" y="541425"/>
                    </a:cubicBezTo>
                    <a:cubicBezTo>
                      <a:pt x="112876" y="543616"/>
                      <a:pt x="114304" y="545806"/>
                      <a:pt x="115352" y="548378"/>
                    </a:cubicBezTo>
                    <a:cubicBezTo>
                      <a:pt x="116305" y="549426"/>
                      <a:pt x="117162" y="550474"/>
                      <a:pt x="117829" y="551617"/>
                    </a:cubicBezTo>
                    <a:cubicBezTo>
                      <a:pt x="118400" y="552474"/>
                      <a:pt x="118877" y="553427"/>
                      <a:pt x="119258" y="554379"/>
                    </a:cubicBezTo>
                    <a:cubicBezTo>
                      <a:pt x="120210" y="555427"/>
                      <a:pt x="121067" y="556475"/>
                      <a:pt x="121734" y="557713"/>
                    </a:cubicBezTo>
                    <a:lnTo>
                      <a:pt x="124211" y="562666"/>
                    </a:lnTo>
                    <a:cubicBezTo>
                      <a:pt x="124973" y="564094"/>
                      <a:pt x="125449" y="565618"/>
                      <a:pt x="125830" y="567143"/>
                    </a:cubicBezTo>
                    <a:cubicBezTo>
                      <a:pt x="126973" y="568762"/>
                      <a:pt x="127830" y="570667"/>
                      <a:pt x="128402" y="572572"/>
                    </a:cubicBezTo>
                    <a:cubicBezTo>
                      <a:pt x="131735" y="574191"/>
                      <a:pt x="134212" y="576763"/>
                      <a:pt x="136498" y="579811"/>
                    </a:cubicBezTo>
                    <a:cubicBezTo>
                      <a:pt x="137069" y="580573"/>
                      <a:pt x="137546" y="581430"/>
                      <a:pt x="138117" y="582287"/>
                    </a:cubicBezTo>
                    <a:cubicBezTo>
                      <a:pt x="138593" y="582954"/>
                      <a:pt x="139070" y="583716"/>
                      <a:pt x="139451" y="584478"/>
                    </a:cubicBezTo>
                    <a:cubicBezTo>
                      <a:pt x="139927" y="585050"/>
                      <a:pt x="140403" y="585621"/>
                      <a:pt x="140784" y="586288"/>
                    </a:cubicBezTo>
                    <a:cubicBezTo>
                      <a:pt x="140975" y="586573"/>
                      <a:pt x="141165" y="586764"/>
                      <a:pt x="141260" y="587050"/>
                    </a:cubicBezTo>
                    <a:cubicBezTo>
                      <a:pt x="141641" y="587621"/>
                      <a:pt x="141927" y="588288"/>
                      <a:pt x="142213" y="588860"/>
                    </a:cubicBezTo>
                    <a:cubicBezTo>
                      <a:pt x="142403" y="589145"/>
                      <a:pt x="142499" y="589526"/>
                      <a:pt x="142689" y="589812"/>
                    </a:cubicBezTo>
                    <a:cubicBezTo>
                      <a:pt x="142975" y="590479"/>
                      <a:pt x="143166" y="591050"/>
                      <a:pt x="143356" y="591717"/>
                    </a:cubicBezTo>
                    <a:cubicBezTo>
                      <a:pt x="143451" y="592098"/>
                      <a:pt x="143546" y="592384"/>
                      <a:pt x="143642" y="592765"/>
                    </a:cubicBezTo>
                    <a:cubicBezTo>
                      <a:pt x="143642" y="592765"/>
                      <a:pt x="143642" y="592765"/>
                      <a:pt x="143642" y="592765"/>
                    </a:cubicBezTo>
                    <a:cubicBezTo>
                      <a:pt x="144023" y="593146"/>
                      <a:pt x="144404" y="593431"/>
                      <a:pt x="144785" y="593813"/>
                    </a:cubicBezTo>
                    <a:cubicBezTo>
                      <a:pt x="144880" y="593908"/>
                      <a:pt x="145070" y="594003"/>
                      <a:pt x="145261" y="594193"/>
                    </a:cubicBezTo>
                    <a:cubicBezTo>
                      <a:pt x="145356" y="594289"/>
                      <a:pt x="145451" y="594384"/>
                      <a:pt x="145547" y="594479"/>
                    </a:cubicBezTo>
                    <a:cubicBezTo>
                      <a:pt x="145547" y="594479"/>
                      <a:pt x="145642" y="594575"/>
                      <a:pt x="145642" y="594575"/>
                    </a:cubicBezTo>
                    <a:cubicBezTo>
                      <a:pt x="147547" y="596575"/>
                      <a:pt x="149261" y="598765"/>
                      <a:pt x="150595" y="601147"/>
                    </a:cubicBezTo>
                    <a:cubicBezTo>
                      <a:pt x="150881" y="601718"/>
                      <a:pt x="150976" y="602290"/>
                      <a:pt x="151262" y="602861"/>
                    </a:cubicBezTo>
                    <a:cubicBezTo>
                      <a:pt x="151643" y="603147"/>
                      <a:pt x="151928" y="603433"/>
                      <a:pt x="152214" y="603718"/>
                    </a:cubicBezTo>
                    <a:cubicBezTo>
                      <a:pt x="152691" y="604195"/>
                      <a:pt x="153167" y="604576"/>
                      <a:pt x="153643" y="605052"/>
                    </a:cubicBezTo>
                    <a:cubicBezTo>
                      <a:pt x="154024" y="605433"/>
                      <a:pt x="154310" y="605909"/>
                      <a:pt x="154595" y="606385"/>
                    </a:cubicBezTo>
                    <a:cubicBezTo>
                      <a:pt x="154881" y="606767"/>
                      <a:pt x="155262" y="607243"/>
                      <a:pt x="155453" y="607624"/>
                    </a:cubicBezTo>
                    <a:cubicBezTo>
                      <a:pt x="155738" y="608195"/>
                      <a:pt x="156024" y="608767"/>
                      <a:pt x="156310" y="609338"/>
                    </a:cubicBezTo>
                    <a:cubicBezTo>
                      <a:pt x="156500" y="609719"/>
                      <a:pt x="156691" y="610100"/>
                      <a:pt x="156786" y="610481"/>
                    </a:cubicBezTo>
                    <a:cubicBezTo>
                      <a:pt x="157072" y="611148"/>
                      <a:pt x="157262" y="611910"/>
                      <a:pt x="157453" y="612577"/>
                    </a:cubicBezTo>
                    <a:cubicBezTo>
                      <a:pt x="157453" y="612577"/>
                      <a:pt x="157453" y="612672"/>
                      <a:pt x="157453" y="612672"/>
                    </a:cubicBezTo>
                    <a:cubicBezTo>
                      <a:pt x="164216" y="614863"/>
                      <a:pt x="168978" y="620864"/>
                      <a:pt x="170026" y="628102"/>
                    </a:cubicBezTo>
                    <a:cubicBezTo>
                      <a:pt x="173455" y="631055"/>
                      <a:pt x="175360" y="635342"/>
                      <a:pt x="175931" y="639818"/>
                    </a:cubicBezTo>
                    <a:cubicBezTo>
                      <a:pt x="177265" y="640580"/>
                      <a:pt x="178598" y="641438"/>
                      <a:pt x="179646" y="642581"/>
                    </a:cubicBezTo>
                    <a:lnTo>
                      <a:pt x="180503" y="643438"/>
                    </a:lnTo>
                    <a:cubicBezTo>
                      <a:pt x="184599" y="647534"/>
                      <a:pt x="186123" y="652868"/>
                      <a:pt x="185552" y="658106"/>
                    </a:cubicBezTo>
                    <a:cubicBezTo>
                      <a:pt x="188885" y="664869"/>
                      <a:pt x="194219" y="669822"/>
                      <a:pt x="198982" y="675632"/>
                    </a:cubicBezTo>
                    <a:cubicBezTo>
                      <a:pt x="207459" y="678014"/>
                      <a:pt x="208602" y="685538"/>
                      <a:pt x="214127" y="691444"/>
                    </a:cubicBezTo>
                    <a:cubicBezTo>
                      <a:pt x="216603" y="694111"/>
                      <a:pt x="215460" y="697826"/>
                      <a:pt x="217746" y="700873"/>
                    </a:cubicBezTo>
                    <a:cubicBezTo>
                      <a:pt x="228509" y="714875"/>
                      <a:pt x="239082" y="729448"/>
                      <a:pt x="248607" y="744593"/>
                    </a:cubicBezTo>
                    <a:cubicBezTo>
                      <a:pt x="251274" y="746593"/>
                      <a:pt x="253179" y="749260"/>
                      <a:pt x="254322" y="752309"/>
                    </a:cubicBezTo>
                    <a:cubicBezTo>
                      <a:pt x="255179" y="753261"/>
                      <a:pt x="256037" y="754118"/>
                      <a:pt x="256799" y="755071"/>
                    </a:cubicBezTo>
                    <a:cubicBezTo>
                      <a:pt x="259751" y="753737"/>
                      <a:pt x="262609" y="752404"/>
                      <a:pt x="265466" y="751165"/>
                    </a:cubicBezTo>
                    <a:cubicBezTo>
                      <a:pt x="269848" y="755642"/>
                      <a:pt x="270896" y="761072"/>
                      <a:pt x="271848" y="766882"/>
                    </a:cubicBezTo>
                    <a:cubicBezTo>
                      <a:pt x="271943" y="767739"/>
                      <a:pt x="270515" y="767930"/>
                      <a:pt x="270229" y="767930"/>
                    </a:cubicBezTo>
                    <a:cubicBezTo>
                      <a:pt x="269943" y="767930"/>
                      <a:pt x="270039" y="767644"/>
                      <a:pt x="269467" y="766882"/>
                    </a:cubicBezTo>
                    <a:cubicBezTo>
                      <a:pt x="268990" y="766025"/>
                      <a:pt x="266704" y="765739"/>
                      <a:pt x="265657" y="765643"/>
                    </a:cubicBezTo>
                    <a:cubicBezTo>
                      <a:pt x="264609" y="765643"/>
                      <a:pt x="262990" y="764215"/>
                      <a:pt x="262418" y="764977"/>
                    </a:cubicBezTo>
                    <a:cubicBezTo>
                      <a:pt x="261847" y="765739"/>
                      <a:pt x="263561" y="766691"/>
                      <a:pt x="263371" y="767548"/>
                    </a:cubicBezTo>
                    <a:cubicBezTo>
                      <a:pt x="263180" y="768406"/>
                      <a:pt x="263276" y="768882"/>
                      <a:pt x="263752" y="769644"/>
                    </a:cubicBezTo>
                    <a:cubicBezTo>
                      <a:pt x="265181" y="772121"/>
                      <a:pt x="266991" y="774597"/>
                      <a:pt x="268610" y="776693"/>
                    </a:cubicBezTo>
                    <a:cubicBezTo>
                      <a:pt x="268896" y="777073"/>
                      <a:pt x="269753" y="777835"/>
                      <a:pt x="269372" y="777931"/>
                    </a:cubicBezTo>
                    <a:cubicBezTo>
                      <a:pt x="268896" y="778026"/>
                      <a:pt x="268229" y="778121"/>
                      <a:pt x="267657" y="778312"/>
                    </a:cubicBezTo>
                    <a:cubicBezTo>
                      <a:pt x="268133" y="779645"/>
                      <a:pt x="268419" y="781074"/>
                      <a:pt x="268514" y="782503"/>
                    </a:cubicBezTo>
                    <a:cubicBezTo>
                      <a:pt x="269181" y="783169"/>
                      <a:pt x="269753" y="783836"/>
                      <a:pt x="270229" y="784598"/>
                    </a:cubicBezTo>
                    <a:lnTo>
                      <a:pt x="270324" y="784693"/>
                    </a:lnTo>
                    <a:cubicBezTo>
                      <a:pt x="270896" y="785551"/>
                      <a:pt x="271372" y="786408"/>
                      <a:pt x="271848" y="787360"/>
                    </a:cubicBezTo>
                    <a:cubicBezTo>
                      <a:pt x="271848" y="787360"/>
                      <a:pt x="271848" y="787456"/>
                      <a:pt x="271848" y="787456"/>
                    </a:cubicBezTo>
                    <a:cubicBezTo>
                      <a:pt x="272229" y="788408"/>
                      <a:pt x="272610" y="789361"/>
                      <a:pt x="272896" y="790409"/>
                    </a:cubicBezTo>
                    <a:lnTo>
                      <a:pt x="272896" y="790409"/>
                    </a:lnTo>
                    <a:cubicBezTo>
                      <a:pt x="274801" y="792790"/>
                      <a:pt x="276134" y="795647"/>
                      <a:pt x="276611" y="798790"/>
                    </a:cubicBezTo>
                    <a:cubicBezTo>
                      <a:pt x="276992" y="799267"/>
                      <a:pt x="277277" y="799743"/>
                      <a:pt x="277563" y="800219"/>
                    </a:cubicBezTo>
                    <a:cubicBezTo>
                      <a:pt x="278039" y="801077"/>
                      <a:pt x="278325" y="801934"/>
                      <a:pt x="278611" y="802696"/>
                    </a:cubicBezTo>
                    <a:cubicBezTo>
                      <a:pt x="280707" y="806696"/>
                      <a:pt x="282326" y="810792"/>
                      <a:pt x="283755" y="814983"/>
                    </a:cubicBezTo>
                    <a:cubicBezTo>
                      <a:pt x="284516" y="815745"/>
                      <a:pt x="285183" y="816507"/>
                      <a:pt x="285754" y="817364"/>
                    </a:cubicBezTo>
                    <a:lnTo>
                      <a:pt x="285754" y="817364"/>
                    </a:lnTo>
                    <a:cubicBezTo>
                      <a:pt x="286326" y="818222"/>
                      <a:pt x="286802" y="819079"/>
                      <a:pt x="287279" y="820031"/>
                    </a:cubicBezTo>
                    <a:cubicBezTo>
                      <a:pt x="287279" y="820031"/>
                      <a:pt x="287279" y="820127"/>
                      <a:pt x="287374" y="820127"/>
                    </a:cubicBezTo>
                    <a:cubicBezTo>
                      <a:pt x="287755" y="820984"/>
                      <a:pt x="288136" y="821936"/>
                      <a:pt x="288422" y="822889"/>
                    </a:cubicBezTo>
                    <a:cubicBezTo>
                      <a:pt x="288422" y="822984"/>
                      <a:pt x="288422" y="822984"/>
                      <a:pt x="288517" y="823079"/>
                    </a:cubicBezTo>
                    <a:cubicBezTo>
                      <a:pt x="288803" y="824032"/>
                      <a:pt x="288993" y="824984"/>
                      <a:pt x="289089" y="826032"/>
                    </a:cubicBezTo>
                    <a:cubicBezTo>
                      <a:pt x="289279" y="826508"/>
                      <a:pt x="289565" y="826889"/>
                      <a:pt x="289755" y="827365"/>
                    </a:cubicBezTo>
                    <a:cubicBezTo>
                      <a:pt x="289850" y="827365"/>
                      <a:pt x="289946" y="827365"/>
                      <a:pt x="289946" y="827365"/>
                    </a:cubicBezTo>
                    <a:cubicBezTo>
                      <a:pt x="290708" y="828127"/>
                      <a:pt x="291565" y="830223"/>
                      <a:pt x="291946" y="831080"/>
                    </a:cubicBezTo>
                    <a:cubicBezTo>
                      <a:pt x="292327" y="831842"/>
                      <a:pt x="291755" y="831842"/>
                      <a:pt x="291946" y="832509"/>
                    </a:cubicBezTo>
                    <a:cubicBezTo>
                      <a:pt x="291470" y="832033"/>
                      <a:pt x="291088" y="831652"/>
                      <a:pt x="290708" y="831176"/>
                    </a:cubicBezTo>
                    <a:cubicBezTo>
                      <a:pt x="290803" y="831652"/>
                      <a:pt x="290803" y="832128"/>
                      <a:pt x="290803" y="832604"/>
                    </a:cubicBezTo>
                    <a:cubicBezTo>
                      <a:pt x="290898" y="832700"/>
                      <a:pt x="290898" y="832890"/>
                      <a:pt x="290993" y="832985"/>
                    </a:cubicBezTo>
                    <a:cubicBezTo>
                      <a:pt x="291279" y="833652"/>
                      <a:pt x="291565" y="834414"/>
                      <a:pt x="291755" y="835081"/>
                    </a:cubicBezTo>
                    <a:cubicBezTo>
                      <a:pt x="291851" y="835271"/>
                      <a:pt x="291851" y="835462"/>
                      <a:pt x="291946" y="835652"/>
                    </a:cubicBezTo>
                    <a:cubicBezTo>
                      <a:pt x="292137" y="836414"/>
                      <a:pt x="292327" y="837272"/>
                      <a:pt x="292422" y="838034"/>
                    </a:cubicBezTo>
                    <a:cubicBezTo>
                      <a:pt x="292708" y="838891"/>
                      <a:pt x="293089" y="839748"/>
                      <a:pt x="293184" y="840701"/>
                    </a:cubicBezTo>
                    <a:cubicBezTo>
                      <a:pt x="293280" y="840796"/>
                      <a:pt x="293374" y="840986"/>
                      <a:pt x="293470" y="841081"/>
                    </a:cubicBezTo>
                    <a:cubicBezTo>
                      <a:pt x="295756" y="844130"/>
                      <a:pt x="296422" y="847749"/>
                      <a:pt x="296042" y="851368"/>
                    </a:cubicBezTo>
                    <a:cubicBezTo>
                      <a:pt x="296804" y="851559"/>
                      <a:pt x="297565" y="851845"/>
                      <a:pt x="298232" y="852131"/>
                    </a:cubicBezTo>
                    <a:cubicBezTo>
                      <a:pt x="298614" y="851083"/>
                      <a:pt x="298899" y="849940"/>
                      <a:pt x="299471" y="848987"/>
                    </a:cubicBezTo>
                    <a:cubicBezTo>
                      <a:pt x="300804" y="846797"/>
                      <a:pt x="303185" y="844320"/>
                      <a:pt x="305757" y="842606"/>
                    </a:cubicBezTo>
                    <a:cubicBezTo>
                      <a:pt x="306519" y="841939"/>
                      <a:pt x="307472" y="841463"/>
                      <a:pt x="308329" y="840891"/>
                    </a:cubicBezTo>
                    <a:cubicBezTo>
                      <a:pt x="309758" y="838891"/>
                      <a:pt x="311091" y="836795"/>
                      <a:pt x="312520" y="834795"/>
                    </a:cubicBezTo>
                    <a:cubicBezTo>
                      <a:pt x="312710" y="834509"/>
                      <a:pt x="312901" y="834223"/>
                      <a:pt x="313091" y="834033"/>
                    </a:cubicBezTo>
                    <a:cubicBezTo>
                      <a:pt x="313187" y="833938"/>
                      <a:pt x="313282" y="833843"/>
                      <a:pt x="313282" y="833747"/>
                    </a:cubicBezTo>
                    <a:cubicBezTo>
                      <a:pt x="313377" y="833652"/>
                      <a:pt x="313377" y="833557"/>
                      <a:pt x="313473" y="833461"/>
                    </a:cubicBezTo>
                    <a:cubicBezTo>
                      <a:pt x="313758" y="833081"/>
                      <a:pt x="314044" y="832700"/>
                      <a:pt x="314234" y="832223"/>
                    </a:cubicBezTo>
                    <a:cubicBezTo>
                      <a:pt x="314520" y="831747"/>
                      <a:pt x="314806" y="831366"/>
                      <a:pt x="315092" y="830890"/>
                    </a:cubicBezTo>
                    <a:cubicBezTo>
                      <a:pt x="315472" y="830318"/>
                      <a:pt x="315854" y="829747"/>
                      <a:pt x="316235" y="829175"/>
                    </a:cubicBezTo>
                    <a:cubicBezTo>
                      <a:pt x="316615" y="828604"/>
                      <a:pt x="316997" y="828032"/>
                      <a:pt x="317378" y="827461"/>
                    </a:cubicBezTo>
                    <a:cubicBezTo>
                      <a:pt x="317854" y="826603"/>
                      <a:pt x="318425" y="825842"/>
                      <a:pt x="318902" y="824984"/>
                    </a:cubicBezTo>
                    <a:cubicBezTo>
                      <a:pt x="319473" y="824032"/>
                      <a:pt x="320045" y="823079"/>
                      <a:pt x="320616" y="822127"/>
                    </a:cubicBezTo>
                    <a:cubicBezTo>
                      <a:pt x="321092" y="821365"/>
                      <a:pt x="321569" y="820507"/>
                      <a:pt x="322045" y="819746"/>
                    </a:cubicBezTo>
                    <a:cubicBezTo>
                      <a:pt x="322616" y="818793"/>
                      <a:pt x="323093" y="817840"/>
                      <a:pt x="323664" y="816983"/>
                    </a:cubicBezTo>
                    <a:cubicBezTo>
                      <a:pt x="324045" y="816221"/>
                      <a:pt x="324521" y="815459"/>
                      <a:pt x="324902" y="814697"/>
                    </a:cubicBezTo>
                    <a:cubicBezTo>
                      <a:pt x="325474" y="813745"/>
                      <a:pt x="325950" y="812792"/>
                      <a:pt x="326426" y="811744"/>
                    </a:cubicBezTo>
                    <a:cubicBezTo>
                      <a:pt x="326712" y="811078"/>
                      <a:pt x="327093" y="810506"/>
                      <a:pt x="327379" y="809839"/>
                    </a:cubicBezTo>
                    <a:cubicBezTo>
                      <a:pt x="327950" y="808697"/>
                      <a:pt x="328522" y="807553"/>
                      <a:pt x="329093" y="806410"/>
                    </a:cubicBezTo>
                    <a:cubicBezTo>
                      <a:pt x="329474" y="805648"/>
                      <a:pt x="329855" y="804886"/>
                      <a:pt x="330141" y="804029"/>
                    </a:cubicBezTo>
                    <a:cubicBezTo>
                      <a:pt x="330808" y="802601"/>
                      <a:pt x="331380" y="801077"/>
                      <a:pt x="331951" y="799648"/>
                    </a:cubicBezTo>
                    <a:cubicBezTo>
                      <a:pt x="332427" y="798314"/>
                      <a:pt x="332999" y="796981"/>
                      <a:pt x="333379" y="795647"/>
                    </a:cubicBezTo>
                    <a:cubicBezTo>
                      <a:pt x="333761" y="794695"/>
                      <a:pt x="334046" y="793647"/>
                      <a:pt x="334332" y="792694"/>
                    </a:cubicBezTo>
                    <a:cubicBezTo>
                      <a:pt x="334713" y="791456"/>
                      <a:pt x="335094" y="790218"/>
                      <a:pt x="335475" y="788980"/>
                    </a:cubicBezTo>
                    <a:cubicBezTo>
                      <a:pt x="335856" y="787551"/>
                      <a:pt x="336237" y="786027"/>
                      <a:pt x="336618" y="784503"/>
                    </a:cubicBezTo>
                    <a:cubicBezTo>
                      <a:pt x="336904" y="783265"/>
                      <a:pt x="337190" y="781931"/>
                      <a:pt x="337475" y="780598"/>
                    </a:cubicBezTo>
                    <a:cubicBezTo>
                      <a:pt x="337761" y="779169"/>
                      <a:pt x="338047" y="777645"/>
                      <a:pt x="338333" y="776216"/>
                    </a:cubicBezTo>
                    <a:cubicBezTo>
                      <a:pt x="338618" y="774692"/>
                      <a:pt x="338809" y="773168"/>
                      <a:pt x="339095" y="771549"/>
                    </a:cubicBezTo>
                    <a:cubicBezTo>
                      <a:pt x="339380" y="769930"/>
                      <a:pt x="339571" y="768215"/>
                      <a:pt x="339762" y="766596"/>
                    </a:cubicBezTo>
                    <a:cubicBezTo>
                      <a:pt x="339856" y="765548"/>
                      <a:pt x="339952" y="764596"/>
                      <a:pt x="340047" y="763548"/>
                    </a:cubicBezTo>
                    <a:cubicBezTo>
                      <a:pt x="340142" y="762500"/>
                      <a:pt x="340238" y="761452"/>
                      <a:pt x="340333" y="760310"/>
                    </a:cubicBezTo>
                    <a:cubicBezTo>
                      <a:pt x="340428" y="759357"/>
                      <a:pt x="340428" y="758500"/>
                      <a:pt x="340523" y="757547"/>
                    </a:cubicBezTo>
                    <a:cubicBezTo>
                      <a:pt x="340523" y="756976"/>
                      <a:pt x="340619" y="756309"/>
                      <a:pt x="340619" y="755738"/>
                    </a:cubicBezTo>
                    <a:cubicBezTo>
                      <a:pt x="340619" y="755356"/>
                      <a:pt x="340619" y="755071"/>
                      <a:pt x="340619" y="754690"/>
                    </a:cubicBezTo>
                    <a:cubicBezTo>
                      <a:pt x="340619" y="754404"/>
                      <a:pt x="340619" y="754118"/>
                      <a:pt x="340619" y="753737"/>
                    </a:cubicBezTo>
                    <a:cubicBezTo>
                      <a:pt x="340619" y="753452"/>
                      <a:pt x="340619" y="753166"/>
                      <a:pt x="340619" y="752880"/>
                    </a:cubicBezTo>
                    <a:cubicBezTo>
                      <a:pt x="340619" y="752880"/>
                      <a:pt x="340619" y="752880"/>
                      <a:pt x="340619" y="752880"/>
                    </a:cubicBezTo>
                    <a:cubicBezTo>
                      <a:pt x="340619" y="752594"/>
                      <a:pt x="340619" y="752309"/>
                      <a:pt x="340619" y="752023"/>
                    </a:cubicBezTo>
                    <a:cubicBezTo>
                      <a:pt x="341476" y="727925"/>
                      <a:pt x="337475" y="702112"/>
                      <a:pt x="332237" y="679918"/>
                    </a:cubicBezTo>
                    <a:close/>
                    <a:moveTo>
                      <a:pt x="252417" y="575715"/>
                    </a:moveTo>
                    <a:cubicBezTo>
                      <a:pt x="254132" y="574572"/>
                      <a:pt x="256513" y="571334"/>
                      <a:pt x="258037" y="570762"/>
                    </a:cubicBezTo>
                    <a:cubicBezTo>
                      <a:pt x="259180" y="570286"/>
                      <a:pt x="260609" y="571619"/>
                      <a:pt x="261085" y="572381"/>
                    </a:cubicBezTo>
                    <a:cubicBezTo>
                      <a:pt x="264800" y="578572"/>
                      <a:pt x="267371" y="584002"/>
                      <a:pt x="273658" y="588193"/>
                    </a:cubicBezTo>
                    <a:cubicBezTo>
                      <a:pt x="274706" y="588860"/>
                      <a:pt x="274896" y="592574"/>
                      <a:pt x="275087" y="594003"/>
                    </a:cubicBezTo>
                    <a:cubicBezTo>
                      <a:pt x="269372" y="596575"/>
                      <a:pt x="265371" y="597527"/>
                      <a:pt x="261180" y="592289"/>
                    </a:cubicBezTo>
                    <a:cubicBezTo>
                      <a:pt x="261180" y="592384"/>
                      <a:pt x="261275" y="592384"/>
                      <a:pt x="261371" y="592384"/>
                    </a:cubicBezTo>
                    <a:cubicBezTo>
                      <a:pt x="261466" y="592289"/>
                      <a:pt x="261180" y="591812"/>
                      <a:pt x="261085" y="591812"/>
                    </a:cubicBezTo>
                    <a:cubicBezTo>
                      <a:pt x="260990" y="591812"/>
                      <a:pt x="260990" y="592098"/>
                      <a:pt x="260990" y="592098"/>
                    </a:cubicBezTo>
                    <a:cubicBezTo>
                      <a:pt x="260990" y="592098"/>
                      <a:pt x="260990" y="592098"/>
                      <a:pt x="261085" y="592193"/>
                    </a:cubicBezTo>
                    <a:cubicBezTo>
                      <a:pt x="255751" y="587812"/>
                      <a:pt x="250512" y="584002"/>
                      <a:pt x="245464" y="579049"/>
                    </a:cubicBezTo>
                    <a:cubicBezTo>
                      <a:pt x="244035" y="577620"/>
                      <a:pt x="243749" y="573524"/>
                      <a:pt x="243273" y="571429"/>
                    </a:cubicBezTo>
                    <a:cubicBezTo>
                      <a:pt x="246321" y="572667"/>
                      <a:pt x="249274" y="574381"/>
                      <a:pt x="252417" y="575715"/>
                    </a:cubicBezTo>
                    <a:close/>
                    <a:moveTo>
                      <a:pt x="232700" y="557427"/>
                    </a:moveTo>
                    <a:cubicBezTo>
                      <a:pt x="232891" y="556856"/>
                      <a:pt x="233367" y="556665"/>
                      <a:pt x="233748" y="556665"/>
                    </a:cubicBezTo>
                    <a:cubicBezTo>
                      <a:pt x="237653" y="556951"/>
                      <a:pt x="239463" y="558856"/>
                      <a:pt x="240892" y="562475"/>
                    </a:cubicBezTo>
                    <a:cubicBezTo>
                      <a:pt x="241273" y="563428"/>
                      <a:pt x="241273" y="565142"/>
                      <a:pt x="241368" y="566190"/>
                    </a:cubicBezTo>
                    <a:cubicBezTo>
                      <a:pt x="240606" y="566381"/>
                      <a:pt x="238129" y="566571"/>
                      <a:pt x="237653" y="566285"/>
                    </a:cubicBezTo>
                    <a:cubicBezTo>
                      <a:pt x="234605" y="564094"/>
                      <a:pt x="231272" y="561237"/>
                      <a:pt x="232700" y="557427"/>
                    </a:cubicBezTo>
                    <a:close/>
                    <a:moveTo>
                      <a:pt x="177836" y="506468"/>
                    </a:moveTo>
                    <a:cubicBezTo>
                      <a:pt x="178312" y="507706"/>
                      <a:pt x="176408" y="508088"/>
                      <a:pt x="176122" y="508373"/>
                    </a:cubicBezTo>
                    <a:cubicBezTo>
                      <a:pt x="175931" y="508564"/>
                      <a:pt x="176122" y="508373"/>
                      <a:pt x="176122" y="508278"/>
                    </a:cubicBezTo>
                    <a:cubicBezTo>
                      <a:pt x="175550" y="508088"/>
                      <a:pt x="174503" y="507611"/>
                      <a:pt x="174122" y="507516"/>
                    </a:cubicBezTo>
                    <a:cubicBezTo>
                      <a:pt x="173741" y="507326"/>
                      <a:pt x="173741" y="507230"/>
                      <a:pt x="173645" y="507135"/>
                    </a:cubicBezTo>
                    <a:cubicBezTo>
                      <a:pt x="171264" y="504944"/>
                      <a:pt x="169073" y="502563"/>
                      <a:pt x="166883" y="500277"/>
                    </a:cubicBezTo>
                    <a:cubicBezTo>
                      <a:pt x="172788" y="497801"/>
                      <a:pt x="175931" y="501039"/>
                      <a:pt x="177836" y="506468"/>
                    </a:cubicBezTo>
                    <a:close/>
                    <a:moveTo>
                      <a:pt x="149261" y="486656"/>
                    </a:moveTo>
                    <a:cubicBezTo>
                      <a:pt x="148404" y="486275"/>
                      <a:pt x="147833" y="483989"/>
                      <a:pt x="148118" y="482942"/>
                    </a:cubicBezTo>
                    <a:cubicBezTo>
                      <a:pt x="148404" y="481894"/>
                      <a:pt x="149452" y="480179"/>
                      <a:pt x="150595" y="480084"/>
                    </a:cubicBezTo>
                    <a:cubicBezTo>
                      <a:pt x="156405" y="479322"/>
                      <a:pt x="160025" y="481322"/>
                      <a:pt x="163358" y="485989"/>
                    </a:cubicBezTo>
                    <a:cubicBezTo>
                      <a:pt x="164406" y="487418"/>
                      <a:pt x="165740" y="488942"/>
                      <a:pt x="166883" y="490276"/>
                    </a:cubicBezTo>
                    <a:cubicBezTo>
                      <a:pt x="160215" y="491705"/>
                      <a:pt x="155357" y="489514"/>
                      <a:pt x="149261" y="486656"/>
                    </a:cubicBezTo>
                    <a:close/>
                    <a:moveTo>
                      <a:pt x="167359" y="541235"/>
                    </a:moveTo>
                    <a:cubicBezTo>
                      <a:pt x="171169" y="546283"/>
                      <a:pt x="176122" y="552569"/>
                      <a:pt x="179170" y="556951"/>
                    </a:cubicBezTo>
                    <a:cubicBezTo>
                      <a:pt x="179360" y="557141"/>
                      <a:pt x="179551" y="557427"/>
                      <a:pt x="179646" y="557618"/>
                    </a:cubicBezTo>
                    <a:cubicBezTo>
                      <a:pt x="178598" y="556379"/>
                      <a:pt x="177551" y="555046"/>
                      <a:pt x="176503" y="553807"/>
                    </a:cubicBezTo>
                    <a:cubicBezTo>
                      <a:pt x="175931" y="553046"/>
                      <a:pt x="175360" y="552379"/>
                      <a:pt x="174788" y="551712"/>
                    </a:cubicBezTo>
                    <a:cubicBezTo>
                      <a:pt x="172312" y="548283"/>
                      <a:pt x="169740" y="544759"/>
                      <a:pt x="167359" y="541235"/>
                    </a:cubicBezTo>
                    <a:close/>
                    <a:moveTo>
                      <a:pt x="183075" y="589812"/>
                    </a:moveTo>
                    <a:cubicBezTo>
                      <a:pt x="180027" y="589622"/>
                      <a:pt x="176789" y="588860"/>
                      <a:pt x="173931" y="588002"/>
                    </a:cubicBezTo>
                    <a:cubicBezTo>
                      <a:pt x="171074" y="587050"/>
                      <a:pt x="170597" y="585050"/>
                      <a:pt x="170693" y="582097"/>
                    </a:cubicBezTo>
                    <a:cubicBezTo>
                      <a:pt x="170788" y="579430"/>
                      <a:pt x="173550" y="577525"/>
                      <a:pt x="175646" y="577239"/>
                    </a:cubicBezTo>
                    <a:cubicBezTo>
                      <a:pt x="176408" y="577715"/>
                      <a:pt x="177074" y="578287"/>
                      <a:pt x="177836" y="578763"/>
                    </a:cubicBezTo>
                    <a:cubicBezTo>
                      <a:pt x="179075" y="579525"/>
                      <a:pt x="180599" y="580097"/>
                      <a:pt x="181742" y="580954"/>
                    </a:cubicBezTo>
                    <a:cubicBezTo>
                      <a:pt x="183837" y="582573"/>
                      <a:pt x="184694" y="584668"/>
                      <a:pt x="186123" y="586764"/>
                    </a:cubicBezTo>
                    <a:cubicBezTo>
                      <a:pt x="186409" y="587145"/>
                      <a:pt x="186695" y="587431"/>
                      <a:pt x="186980" y="587812"/>
                    </a:cubicBezTo>
                    <a:cubicBezTo>
                      <a:pt x="185837" y="588669"/>
                      <a:pt x="184028" y="589907"/>
                      <a:pt x="183075" y="589812"/>
                    </a:cubicBezTo>
                    <a:close/>
                    <a:moveTo>
                      <a:pt x="205649" y="610100"/>
                    </a:moveTo>
                    <a:cubicBezTo>
                      <a:pt x="205459" y="608957"/>
                      <a:pt x="207554" y="607338"/>
                      <a:pt x="208221" y="606576"/>
                    </a:cubicBezTo>
                    <a:cubicBezTo>
                      <a:pt x="208793" y="607910"/>
                      <a:pt x="211364" y="609910"/>
                      <a:pt x="211460" y="610957"/>
                    </a:cubicBezTo>
                    <a:cubicBezTo>
                      <a:pt x="211460" y="611815"/>
                      <a:pt x="209269" y="612577"/>
                      <a:pt x="208316" y="612481"/>
                    </a:cubicBezTo>
                    <a:cubicBezTo>
                      <a:pt x="207459" y="612386"/>
                      <a:pt x="205840" y="611243"/>
                      <a:pt x="205649" y="610100"/>
                    </a:cubicBezTo>
                    <a:close/>
                    <a:moveTo>
                      <a:pt x="222413" y="642390"/>
                    </a:moveTo>
                    <a:cubicBezTo>
                      <a:pt x="217746" y="639818"/>
                      <a:pt x="213746" y="637342"/>
                      <a:pt x="209364" y="634484"/>
                    </a:cubicBezTo>
                    <a:cubicBezTo>
                      <a:pt x="208888" y="634198"/>
                      <a:pt x="208888" y="632389"/>
                      <a:pt x="209554" y="631913"/>
                    </a:cubicBezTo>
                    <a:cubicBezTo>
                      <a:pt x="210221" y="631341"/>
                      <a:pt x="212507" y="630198"/>
                      <a:pt x="213269" y="630769"/>
                    </a:cubicBezTo>
                    <a:cubicBezTo>
                      <a:pt x="217556" y="633722"/>
                      <a:pt x="221175" y="636865"/>
                      <a:pt x="225080" y="640104"/>
                    </a:cubicBezTo>
                    <a:cubicBezTo>
                      <a:pt x="224795" y="640390"/>
                      <a:pt x="222604" y="642485"/>
                      <a:pt x="222413" y="642390"/>
                    </a:cubicBezTo>
                    <a:close/>
                    <a:moveTo>
                      <a:pt x="236320" y="672203"/>
                    </a:moveTo>
                    <a:cubicBezTo>
                      <a:pt x="237939" y="673632"/>
                      <a:pt x="241273" y="673632"/>
                      <a:pt x="242511" y="675251"/>
                    </a:cubicBezTo>
                    <a:cubicBezTo>
                      <a:pt x="244130" y="677442"/>
                      <a:pt x="243940" y="680871"/>
                      <a:pt x="245273" y="683347"/>
                    </a:cubicBezTo>
                    <a:cubicBezTo>
                      <a:pt x="242416" y="679633"/>
                      <a:pt x="239273" y="675918"/>
                      <a:pt x="236320" y="672203"/>
                    </a:cubicBezTo>
                    <a:close/>
                    <a:moveTo>
                      <a:pt x="276801" y="748880"/>
                    </a:moveTo>
                    <a:cubicBezTo>
                      <a:pt x="275753" y="748118"/>
                      <a:pt x="275658" y="746593"/>
                      <a:pt x="274991" y="746117"/>
                    </a:cubicBezTo>
                    <a:cubicBezTo>
                      <a:pt x="274324" y="745641"/>
                      <a:pt x="274134" y="746213"/>
                      <a:pt x="273467" y="746022"/>
                    </a:cubicBezTo>
                    <a:cubicBezTo>
                      <a:pt x="272801" y="745736"/>
                      <a:pt x="273467" y="745927"/>
                      <a:pt x="272324" y="745736"/>
                    </a:cubicBezTo>
                    <a:cubicBezTo>
                      <a:pt x="271182" y="745451"/>
                      <a:pt x="270324" y="743355"/>
                      <a:pt x="270705" y="742307"/>
                    </a:cubicBezTo>
                    <a:cubicBezTo>
                      <a:pt x="271086" y="741164"/>
                      <a:pt x="272324" y="742022"/>
                      <a:pt x="272134" y="741545"/>
                    </a:cubicBezTo>
                    <a:cubicBezTo>
                      <a:pt x="271372" y="739355"/>
                      <a:pt x="269562" y="736878"/>
                      <a:pt x="268610" y="734497"/>
                    </a:cubicBezTo>
                    <a:cubicBezTo>
                      <a:pt x="270800" y="733544"/>
                      <a:pt x="273087" y="732497"/>
                      <a:pt x="275277" y="731449"/>
                    </a:cubicBezTo>
                    <a:cubicBezTo>
                      <a:pt x="279468" y="736497"/>
                      <a:pt x="279849" y="741831"/>
                      <a:pt x="280707" y="748022"/>
                    </a:cubicBezTo>
                    <a:cubicBezTo>
                      <a:pt x="279754" y="748975"/>
                      <a:pt x="277754" y="749642"/>
                      <a:pt x="276801" y="748880"/>
                    </a:cubicBezTo>
                    <a:close/>
                    <a:moveTo>
                      <a:pt x="283373" y="725257"/>
                    </a:moveTo>
                    <a:cubicBezTo>
                      <a:pt x="281563" y="725067"/>
                      <a:pt x="280421" y="722686"/>
                      <a:pt x="281278" y="721543"/>
                    </a:cubicBezTo>
                    <a:cubicBezTo>
                      <a:pt x="282040" y="720400"/>
                      <a:pt x="282326" y="720590"/>
                      <a:pt x="283564" y="721067"/>
                    </a:cubicBezTo>
                    <a:cubicBezTo>
                      <a:pt x="284802" y="721543"/>
                      <a:pt x="287279" y="724210"/>
                      <a:pt x="288707" y="725162"/>
                    </a:cubicBezTo>
                    <a:cubicBezTo>
                      <a:pt x="286897" y="725353"/>
                      <a:pt x="285183" y="725448"/>
                      <a:pt x="283373" y="725257"/>
                    </a:cubicBezTo>
                    <a:close/>
                    <a:moveTo>
                      <a:pt x="294423" y="755166"/>
                    </a:moveTo>
                    <a:cubicBezTo>
                      <a:pt x="294327" y="755547"/>
                      <a:pt x="292613" y="755738"/>
                      <a:pt x="292517" y="755452"/>
                    </a:cubicBezTo>
                    <a:cubicBezTo>
                      <a:pt x="292327" y="754499"/>
                      <a:pt x="291565" y="751165"/>
                      <a:pt x="291851" y="750308"/>
                    </a:cubicBezTo>
                    <a:cubicBezTo>
                      <a:pt x="292041" y="749642"/>
                      <a:pt x="292994" y="749451"/>
                      <a:pt x="293851" y="750022"/>
                    </a:cubicBezTo>
                    <a:cubicBezTo>
                      <a:pt x="294708" y="750594"/>
                      <a:pt x="294803" y="754118"/>
                      <a:pt x="294423" y="755166"/>
                    </a:cubicBezTo>
                    <a:close/>
                    <a:moveTo>
                      <a:pt x="287850" y="709636"/>
                    </a:moveTo>
                    <a:cubicBezTo>
                      <a:pt x="281087" y="698206"/>
                      <a:pt x="275944" y="686967"/>
                      <a:pt x="270229" y="675347"/>
                    </a:cubicBezTo>
                    <a:cubicBezTo>
                      <a:pt x="269562" y="674013"/>
                      <a:pt x="268896" y="672775"/>
                      <a:pt x="268038" y="671536"/>
                    </a:cubicBezTo>
                    <a:cubicBezTo>
                      <a:pt x="255179" y="652486"/>
                      <a:pt x="243083" y="633627"/>
                      <a:pt x="227557" y="616482"/>
                    </a:cubicBezTo>
                    <a:cubicBezTo>
                      <a:pt x="220032" y="608100"/>
                      <a:pt x="212031" y="599909"/>
                      <a:pt x="205364" y="590574"/>
                    </a:cubicBezTo>
                    <a:cubicBezTo>
                      <a:pt x="205364" y="590098"/>
                      <a:pt x="205173" y="589622"/>
                      <a:pt x="204887" y="589050"/>
                    </a:cubicBezTo>
                    <a:cubicBezTo>
                      <a:pt x="197934" y="578858"/>
                      <a:pt x="189743" y="569619"/>
                      <a:pt x="181837" y="560189"/>
                    </a:cubicBezTo>
                    <a:cubicBezTo>
                      <a:pt x="182218" y="560665"/>
                      <a:pt x="182599" y="561142"/>
                      <a:pt x="182885" y="561427"/>
                    </a:cubicBezTo>
                    <a:cubicBezTo>
                      <a:pt x="194124" y="574953"/>
                      <a:pt x="169835" y="542568"/>
                      <a:pt x="162977" y="534281"/>
                    </a:cubicBezTo>
                    <a:cubicBezTo>
                      <a:pt x="162025" y="532757"/>
                      <a:pt x="160977" y="531233"/>
                      <a:pt x="160025" y="529614"/>
                    </a:cubicBezTo>
                    <a:cubicBezTo>
                      <a:pt x="158120" y="526471"/>
                      <a:pt x="156786" y="523613"/>
                      <a:pt x="154786" y="521232"/>
                    </a:cubicBezTo>
                    <a:cubicBezTo>
                      <a:pt x="160406" y="521232"/>
                      <a:pt x="164311" y="522947"/>
                      <a:pt x="166883" y="528852"/>
                    </a:cubicBezTo>
                    <a:cubicBezTo>
                      <a:pt x="171359" y="539139"/>
                      <a:pt x="177455" y="547140"/>
                      <a:pt x="184313" y="555713"/>
                    </a:cubicBezTo>
                    <a:cubicBezTo>
                      <a:pt x="189933" y="562666"/>
                      <a:pt x="193743" y="569905"/>
                      <a:pt x="201649" y="574572"/>
                    </a:cubicBezTo>
                    <a:cubicBezTo>
                      <a:pt x="213746" y="589907"/>
                      <a:pt x="227366" y="604481"/>
                      <a:pt x="240320" y="618959"/>
                    </a:cubicBezTo>
                    <a:cubicBezTo>
                      <a:pt x="247941" y="627436"/>
                      <a:pt x="254989" y="636675"/>
                      <a:pt x="261466" y="645628"/>
                    </a:cubicBezTo>
                    <a:cubicBezTo>
                      <a:pt x="267943" y="654582"/>
                      <a:pt x="272991" y="663345"/>
                      <a:pt x="278992" y="672298"/>
                    </a:cubicBezTo>
                    <a:cubicBezTo>
                      <a:pt x="280325" y="674299"/>
                      <a:pt x="281849" y="676299"/>
                      <a:pt x="282326" y="678490"/>
                    </a:cubicBezTo>
                    <a:cubicBezTo>
                      <a:pt x="284231" y="688301"/>
                      <a:pt x="288898" y="695539"/>
                      <a:pt x="293184" y="704493"/>
                    </a:cubicBezTo>
                    <a:cubicBezTo>
                      <a:pt x="294327" y="706969"/>
                      <a:pt x="294518" y="711351"/>
                      <a:pt x="295184" y="714209"/>
                    </a:cubicBezTo>
                    <a:cubicBezTo>
                      <a:pt x="293089" y="713447"/>
                      <a:pt x="288898" y="711446"/>
                      <a:pt x="287850" y="709636"/>
                    </a:cubicBezTo>
                    <a:close/>
                    <a:moveTo>
                      <a:pt x="297565" y="818126"/>
                    </a:moveTo>
                    <a:cubicBezTo>
                      <a:pt x="297280" y="815745"/>
                      <a:pt x="296899" y="812888"/>
                      <a:pt x="296613" y="810697"/>
                    </a:cubicBezTo>
                    <a:cubicBezTo>
                      <a:pt x="296613" y="810411"/>
                      <a:pt x="297375" y="811364"/>
                      <a:pt x="297375" y="811364"/>
                    </a:cubicBezTo>
                    <a:cubicBezTo>
                      <a:pt x="297471" y="811459"/>
                      <a:pt x="296994" y="811459"/>
                      <a:pt x="297185" y="811649"/>
                    </a:cubicBezTo>
                    <a:cubicBezTo>
                      <a:pt x="297471" y="811840"/>
                      <a:pt x="298899" y="812697"/>
                      <a:pt x="299185" y="812888"/>
                    </a:cubicBezTo>
                    <a:cubicBezTo>
                      <a:pt x="299471" y="813078"/>
                      <a:pt x="299375" y="813078"/>
                      <a:pt x="299471" y="813078"/>
                    </a:cubicBezTo>
                    <a:cubicBezTo>
                      <a:pt x="299566" y="813173"/>
                      <a:pt x="299471" y="813078"/>
                      <a:pt x="299471" y="813078"/>
                    </a:cubicBezTo>
                    <a:cubicBezTo>
                      <a:pt x="300518" y="815269"/>
                      <a:pt x="298518" y="816507"/>
                      <a:pt x="297565" y="818126"/>
                    </a:cubicBezTo>
                    <a:close/>
                    <a:moveTo>
                      <a:pt x="306138" y="819936"/>
                    </a:moveTo>
                    <a:cubicBezTo>
                      <a:pt x="304233" y="821079"/>
                      <a:pt x="303185" y="819364"/>
                      <a:pt x="301852" y="818317"/>
                    </a:cubicBezTo>
                    <a:cubicBezTo>
                      <a:pt x="301662" y="818222"/>
                      <a:pt x="301566" y="818317"/>
                      <a:pt x="301566" y="818222"/>
                    </a:cubicBezTo>
                    <a:cubicBezTo>
                      <a:pt x="300899" y="816602"/>
                      <a:pt x="300328" y="814888"/>
                      <a:pt x="299757" y="813268"/>
                    </a:cubicBezTo>
                    <a:cubicBezTo>
                      <a:pt x="301376" y="814221"/>
                      <a:pt x="304424" y="816412"/>
                      <a:pt x="305662" y="817269"/>
                    </a:cubicBezTo>
                    <a:cubicBezTo>
                      <a:pt x="306900" y="818126"/>
                      <a:pt x="306710" y="819555"/>
                      <a:pt x="306138" y="819936"/>
                    </a:cubicBezTo>
                    <a:close/>
                    <a:moveTo>
                      <a:pt x="308710" y="702683"/>
                    </a:moveTo>
                    <a:cubicBezTo>
                      <a:pt x="300423" y="697064"/>
                      <a:pt x="294041" y="692206"/>
                      <a:pt x="292041" y="681919"/>
                    </a:cubicBezTo>
                    <a:cubicBezTo>
                      <a:pt x="284898" y="668107"/>
                      <a:pt x="279468" y="654106"/>
                      <a:pt x="268896" y="642485"/>
                    </a:cubicBezTo>
                    <a:cubicBezTo>
                      <a:pt x="267276" y="640771"/>
                      <a:pt x="266038" y="638580"/>
                      <a:pt x="264704" y="636485"/>
                    </a:cubicBezTo>
                    <a:cubicBezTo>
                      <a:pt x="253941" y="619435"/>
                      <a:pt x="241178" y="604481"/>
                      <a:pt x="226985" y="590193"/>
                    </a:cubicBezTo>
                    <a:cubicBezTo>
                      <a:pt x="225271" y="588478"/>
                      <a:pt x="223842" y="586288"/>
                      <a:pt x="222413" y="584288"/>
                    </a:cubicBezTo>
                    <a:cubicBezTo>
                      <a:pt x="216222" y="576001"/>
                      <a:pt x="209745" y="567905"/>
                      <a:pt x="204125" y="559237"/>
                    </a:cubicBezTo>
                    <a:cubicBezTo>
                      <a:pt x="203268" y="557998"/>
                      <a:pt x="202506" y="556665"/>
                      <a:pt x="201744" y="555427"/>
                    </a:cubicBezTo>
                    <a:cubicBezTo>
                      <a:pt x="201935" y="554474"/>
                      <a:pt x="201744" y="553427"/>
                      <a:pt x="200887" y="552664"/>
                    </a:cubicBezTo>
                    <a:cubicBezTo>
                      <a:pt x="193457" y="545521"/>
                      <a:pt x="189838" y="536472"/>
                      <a:pt x="184409" y="527995"/>
                    </a:cubicBezTo>
                    <a:cubicBezTo>
                      <a:pt x="181837" y="523899"/>
                      <a:pt x="178598" y="520375"/>
                      <a:pt x="175169" y="517041"/>
                    </a:cubicBezTo>
                    <a:cubicBezTo>
                      <a:pt x="176693" y="515707"/>
                      <a:pt x="178408" y="513231"/>
                      <a:pt x="180027" y="511802"/>
                    </a:cubicBezTo>
                    <a:cubicBezTo>
                      <a:pt x="182885" y="516184"/>
                      <a:pt x="186599" y="519422"/>
                      <a:pt x="191171" y="521708"/>
                    </a:cubicBezTo>
                    <a:cubicBezTo>
                      <a:pt x="195743" y="523994"/>
                      <a:pt x="197458" y="528376"/>
                      <a:pt x="200601" y="531995"/>
                    </a:cubicBezTo>
                    <a:cubicBezTo>
                      <a:pt x="198506" y="538472"/>
                      <a:pt x="197839" y="541711"/>
                      <a:pt x="204316" y="543711"/>
                    </a:cubicBezTo>
                    <a:cubicBezTo>
                      <a:pt x="206030" y="544282"/>
                      <a:pt x="208983" y="545330"/>
                      <a:pt x="209364" y="545616"/>
                    </a:cubicBezTo>
                    <a:cubicBezTo>
                      <a:pt x="210983" y="546759"/>
                      <a:pt x="195077" y="522661"/>
                      <a:pt x="192124" y="517993"/>
                    </a:cubicBezTo>
                    <a:cubicBezTo>
                      <a:pt x="195839" y="523232"/>
                      <a:pt x="199744" y="528471"/>
                      <a:pt x="203744" y="533519"/>
                    </a:cubicBezTo>
                    <a:cubicBezTo>
                      <a:pt x="217175" y="550093"/>
                      <a:pt x="229748" y="567619"/>
                      <a:pt x="243178" y="584192"/>
                    </a:cubicBezTo>
                    <a:cubicBezTo>
                      <a:pt x="251560" y="594575"/>
                      <a:pt x="259751" y="605147"/>
                      <a:pt x="268038" y="615530"/>
                    </a:cubicBezTo>
                    <a:cubicBezTo>
                      <a:pt x="277754" y="627722"/>
                      <a:pt x="285374" y="641056"/>
                      <a:pt x="294041" y="653915"/>
                    </a:cubicBezTo>
                    <a:cubicBezTo>
                      <a:pt x="295184" y="652391"/>
                      <a:pt x="296327" y="650772"/>
                      <a:pt x="297375" y="649248"/>
                    </a:cubicBezTo>
                    <a:cubicBezTo>
                      <a:pt x="299661" y="654010"/>
                      <a:pt x="295566" y="657059"/>
                      <a:pt x="295089" y="661821"/>
                    </a:cubicBezTo>
                    <a:cubicBezTo>
                      <a:pt x="300423" y="668965"/>
                      <a:pt x="303566" y="676489"/>
                      <a:pt x="306043" y="685062"/>
                    </a:cubicBezTo>
                    <a:cubicBezTo>
                      <a:pt x="306614" y="687157"/>
                      <a:pt x="308139" y="688872"/>
                      <a:pt x="309282" y="690968"/>
                    </a:cubicBezTo>
                    <a:cubicBezTo>
                      <a:pt x="311663" y="694968"/>
                      <a:pt x="310329" y="698206"/>
                      <a:pt x="308710" y="702683"/>
                    </a:cubicBezTo>
                    <a:close/>
                    <a:moveTo>
                      <a:pt x="315854" y="741069"/>
                    </a:moveTo>
                    <a:cubicBezTo>
                      <a:pt x="314901" y="739164"/>
                      <a:pt x="312996" y="736021"/>
                      <a:pt x="312615" y="734306"/>
                    </a:cubicBezTo>
                    <a:cubicBezTo>
                      <a:pt x="312234" y="732497"/>
                      <a:pt x="312996" y="731449"/>
                      <a:pt x="314234" y="730782"/>
                    </a:cubicBezTo>
                    <a:cubicBezTo>
                      <a:pt x="315472" y="730115"/>
                      <a:pt x="316806" y="730115"/>
                      <a:pt x="318330" y="731163"/>
                    </a:cubicBezTo>
                    <a:cubicBezTo>
                      <a:pt x="319854" y="732306"/>
                      <a:pt x="322045" y="735354"/>
                      <a:pt x="323474" y="736973"/>
                    </a:cubicBezTo>
                    <a:cubicBezTo>
                      <a:pt x="320997" y="738402"/>
                      <a:pt x="318425" y="739735"/>
                      <a:pt x="315854" y="741069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  <p:sp>
            <p:nvSpPr>
              <p:cNvPr id="571" name="Freeform: Shape 570">
                <a:extLst>
                  <a:ext uri="{FF2B5EF4-FFF2-40B4-BE49-F238E27FC236}">
                    <a16:creationId xmlns:a16="http://schemas.microsoft.com/office/drawing/2014/main" id="{70625CA1-F71F-4C44-8CCE-158D86B2D6E9}"/>
                  </a:ext>
                </a:extLst>
              </p:cNvPr>
              <p:cNvSpPr/>
              <p:nvPr/>
            </p:nvSpPr>
            <p:spPr>
              <a:xfrm>
                <a:off x="7472068" y="3752583"/>
                <a:ext cx="5151" cy="4389"/>
              </a:xfrm>
              <a:custGeom>
                <a:avLst/>
                <a:gdLst>
                  <a:gd name="connsiteX0" fmla="*/ 8 w 5151"/>
                  <a:gd name="connsiteY0" fmla="*/ 1410 h 4389"/>
                  <a:gd name="connsiteX1" fmla="*/ 2199 w 5151"/>
                  <a:gd name="connsiteY1" fmla="*/ 4267 h 4389"/>
                  <a:gd name="connsiteX2" fmla="*/ 5152 w 5151"/>
                  <a:gd name="connsiteY2" fmla="*/ 3410 h 4389"/>
                  <a:gd name="connsiteX3" fmla="*/ 1437 w 5151"/>
                  <a:gd name="connsiteY3" fmla="*/ 76 h 4389"/>
                  <a:gd name="connsiteX4" fmla="*/ 8 w 5151"/>
                  <a:gd name="connsiteY4" fmla="*/ 1410 h 43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51" h="4389">
                    <a:moveTo>
                      <a:pt x="8" y="1410"/>
                    </a:moveTo>
                    <a:cubicBezTo>
                      <a:pt x="103" y="1981"/>
                      <a:pt x="1437" y="3791"/>
                      <a:pt x="2199" y="4267"/>
                    </a:cubicBezTo>
                    <a:cubicBezTo>
                      <a:pt x="2961" y="4743"/>
                      <a:pt x="4485" y="3696"/>
                      <a:pt x="5152" y="3410"/>
                    </a:cubicBezTo>
                    <a:cubicBezTo>
                      <a:pt x="4199" y="2648"/>
                      <a:pt x="2199" y="362"/>
                      <a:pt x="1437" y="76"/>
                    </a:cubicBezTo>
                    <a:cubicBezTo>
                      <a:pt x="675" y="-305"/>
                      <a:pt x="-87" y="838"/>
                      <a:pt x="8" y="1410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</p:grpSp>
        <p:grpSp>
          <p:nvGrpSpPr>
            <p:cNvPr id="500" name="Graphic 27">
              <a:extLst>
                <a:ext uri="{FF2B5EF4-FFF2-40B4-BE49-F238E27FC236}">
                  <a16:creationId xmlns:a16="http://schemas.microsoft.com/office/drawing/2014/main" id="{3D3E0654-A407-4A62-B14B-AEE7B1ABFCF0}"/>
                </a:ext>
              </a:extLst>
            </p:cNvPr>
            <p:cNvGrpSpPr/>
            <p:nvPr/>
          </p:nvGrpSpPr>
          <p:grpSpPr>
            <a:xfrm>
              <a:off x="7184486" y="2437257"/>
              <a:ext cx="281652" cy="509667"/>
              <a:chOff x="7184486" y="2437257"/>
              <a:chExt cx="281652" cy="509667"/>
            </a:xfrm>
            <a:grpFill/>
          </p:grpSpPr>
          <p:sp>
            <p:nvSpPr>
              <p:cNvPr id="567" name="Freeform: Shape 566">
                <a:extLst>
                  <a:ext uri="{FF2B5EF4-FFF2-40B4-BE49-F238E27FC236}">
                    <a16:creationId xmlns:a16="http://schemas.microsoft.com/office/drawing/2014/main" id="{9F8DADD9-0145-46DC-BBC7-185A5F49651C}"/>
                  </a:ext>
                </a:extLst>
              </p:cNvPr>
              <p:cNvSpPr/>
              <p:nvPr/>
            </p:nvSpPr>
            <p:spPr>
              <a:xfrm>
                <a:off x="7197756" y="2437257"/>
                <a:ext cx="268382" cy="488538"/>
              </a:xfrm>
              <a:custGeom>
                <a:avLst/>
                <a:gdLst>
                  <a:gd name="connsiteX0" fmla="*/ 267748 w 268382"/>
                  <a:gd name="connsiteY0" fmla="*/ 145066 h 488538"/>
                  <a:gd name="connsiteX1" fmla="*/ 266986 w 268382"/>
                  <a:gd name="connsiteY1" fmla="*/ 119158 h 488538"/>
                  <a:gd name="connsiteX2" fmla="*/ 260509 w 268382"/>
                  <a:gd name="connsiteY2" fmla="*/ 79153 h 488538"/>
                  <a:gd name="connsiteX3" fmla="*/ 255746 w 268382"/>
                  <a:gd name="connsiteY3" fmla="*/ 57340 h 488538"/>
                  <a:gd name="connsiteX4" fmla="*/ 245745 w 268382"/>
                  <a:gd name="connsiteY4" fmla="*/ 38290 h 488538"/>
                  <a:gd name="connsiteX5" fmla="*/ 245745 w 268382"/>
                  <a:gd name="connsiteY5" fmla="*/ 38290 h 488538"/>
                  <a:gd name="connsiteX6" fmla="*/ 245173 w 268382"/>
                  <a:gd name="connsiteY6" fmla="*/ 38100 h 488538"/>
                  <a:gd name="connsiteX7" fmla="*/ 244697 w 268382"/>
                  <a:gd name="connsiteY7" fmla="*/ 37910 h 488538"/>
                  <a:gd name="connsiteX8" fmla="*/ 222313 w 268382"/>
                  <a:gd name="connsiteY8" fmla="*/ 31909 h 488538"/>
                  <a:gd name="connsiteX9" fmla="*/ 196882 w 268382"/>
                  <a:gd name="connsiteY9" fmla="*/ 26003 h 488538"/>
                  <a:gd name="connsiteX10" fmla="*/ 188404 w 268382"/>
                  <a:gd name="connsiteY10" fmla="*/ 24194 h 488538"/>
                  <a:gd name="connsiteX11" fmla="*/ 174879 w 268382"/>
                  <a:gd name="connsiteY11" fmla="*/ 21241 h 488538"/>
                  <a:gd name="connsiteX12" fmla="*/ 151162 w 268382"/>
                  <a:gd name="connsiteY12" fmla="*/ 16288 h 488538"/>
                  <a:gd name="connsiteX13" fmla="*/ 135636 w 268382"/>
                  <a:gd name="connsiteY13" fmla="*/ 13240 h 488538"/>
                  <a:gd name="connsiteX14" fmla="*/ 117253 w 268382"/>
                  <a:gd name="connsiteY14" fmla="*/ 10001 h 488538"/>
                  <a:gd name="connsiteX15" fmla="*/ 106394 w 268382"/>
                  <a:gd name="connsiteY15" fmla="*/ 8287 h 488538"/>
                  <a:gd name="connsiteX16" fmla="*/ 91535 w 268382"/>
                  <a:gd name="connsiteY16" fmla="*/ 6096 h 488538"/>
                  <a:gd name="connsiteX17" fmla="*/ 82582 w 268382"/>
                  <a:gd name="connsiteY17" fmla="*/ 4953 h 488538"/>
                  <a:gd name="connsiteX18" fmla="*/ 77438 w 268382"/>
                  <a:gd name="connsiteY18" fmla="*/ 4286 h 488538"/>
                  <a:gd name="connsiteX19" fmla="*/ 69628 w 268382"/>
                  <a:gd name="connsiteY19" fmla="*/ 3429 h 488538"/>
                  <a:gd name="connsiteX20" fmla="*/ 57912 w 268382"/>
                  <a:gd name="connsiteY20" fmla="*/ 2286 h 488538"/>
                  <a:gd name="connsiteX21" fmla="*/ 50482 w 268382"/>
                  <a:gd name="connsiteY21" fmla="*/ 1715 h 488538"/>
                  <a:gd name="connsiteX22" fmla="*/ 44958 w 268382"/>
                  <a:gd name="connsiteY22" fmla="*/ 1334 h 488538"/>
                  <a:gd name="connsiteX23" fmla="*/ 37338 w 268382"/>
                  <a:gd name="connsiteY23" fmla="*/ 952 h 488538"/>
                  <a:gd name="connsiteX24" fmla="*/ 33814 w 268382"/>
                  <a:gd name="connsiteY24" fmla="*/ 762 h 488538"/>
                  <a:gd name="connsiteX25" fmla="*/ 28765 w 268382"/>
                  <a:gd name="connsiteY25" fmla="*/ 571 h 488538"/>
                  <a:gd name="connsiteX26" fmla="*/ 26384 w 268382"/>
                  <a:gd name="connsiteY26" fmla="*/ 476 h 488538"/>
                  <a:gd name="connsiteX27" fmla="*/ 22574 w 268382"/>
                  <a:gd name="connsiteY27" fmla="*/ 381 h 488538"/>
                  <a:gd name="connsiteX28" fmla="*/ 21526 w 268382"/>
                  <a:gd name="connsiteY28" fmla="*/ 381 h 488538"/>
                  <a:gd name="connsiteX29" fmla="*/ 20002 w 268382"/>
                  <a:gd name="connsiteY29" fmla="*/ 0 h 488538"/>
                  <a:gd name="connsiteX30" fmla="*/ 16573 w 268382"/>
                  <a:gd name="connsiteY30" fmla="*/ 1334 h 488538"/>
                  <a:gd name="connsiteX31" fmla="*/ 14478 w 268382"/>
                  <a:gd name="connsiteY31" fmla="*/ 2096 h 488538"/>
                  <a:gd name="connsiteX32" fmla="*/ 12573 w 268382"/>
                  <a:gd name="connsiteY32" fmla="*/ 1810 h 488538"/>
                  <a:gd name="connsiteX33" fmla="*/ 6858 w 268382"/>
                  <a:gd name="connsiteY33" fmla="*/ 1810 h 488538"/>
                  <a:gd name="connsiteX34" fmla="*/ 5239 w 268382"/>
                  <a:gd name="connsiteY34" fmla="*/ 1810 h 488538"/>
                  <a:gd name="connsiteX35" fmla="*/ 4191 w 268382"/>
                  <a:gd name="connsiteY35" fmla="*/ 1810 h 488538"/>
                  <a:gd name="connsiteX36" fmla="*/ 2476 w 268382"/>
                  <a:gd name="connsiteY36" fmla="*/ 1619 h 488538"/>
                  <a:gd name="connsiteX37" fmla="*/ 1809 w 268382"/>
                  <a:gd name="connsiteY37" fmla="*/ 1619 h 488538"/>
                  <a:gd name="connsiteX38" fmla="*/ 952 w 268382"/>
                  <a:gd name="connsiteY38" fmla="*/ 1810 h 488538"/>
                  <a:gd name="connsiteX39" fmla="*/ 667 w 268382"/>
                  <a:gd name="connsiteY39" fmla="*/ 1905 h 488538"/>
                  <a:gd name="connsiteX40" fmla="*/ 95 w 268382"/>
                  <a:gd name="connsiteY40" fmla="*/ 2096 h 488538"/>
                  <a:gd name="connsiteX41" fmla="*/ 0 w 268382"/>
                  <a:gd name="connsiteY41" fmla="*/ 2096 h 488538"/>
                  <a:gd name="connsiteX42" fmla="*/ 0 w 268382"/>
                  <a:gd name="connsiteY42" fmla="*/ 2381 h 488538"/>
                  <a:gd name="connsiteX43" fmla="*/ 16764 w 268382"/>
                  <a:gd name="connsiteY43" fmla="*/ 14954 h 488538"/>
                  <a:gd name="connsiteX44" fmla="*/ 36385 w 268382"/>
                  <a:gd name="connsiteY44" fmla="*/ 31813 h 488538"/>
                  <a:gd name="connsiteX45" fmla="*/ 54959 w 268382"/>
                  <a:gd name="connsiteY45" fmla="*/ 51625 h 488538"/>
                  <a:gd name="connsiteX46" fmla="*/ 59436 w 268382"/>
                  <a:gd name="connsiteY46" fmla="*/ 62103 h 488538"/>
                  <a:gd name="connsiteX47" fmla="*/ 69532 w 268382"/>
                  <a:gd name="connsiteY47" fmla="*/ 69723 h 488538"/>
                  <a:gd name="connsiteX48" fmla="*/ 82105 w 268382"/>
                  <a:gd name="connsiteY48" fmla="*/ 92488 h 488538"/>
                  <a:gd name="connsiteX49" fmla="*/ 96393 w 268382"/>
                  <a:gd name="connsiteY49" fmla="*/ 112300 h 488538"/>
                  <a:gd name="connsiteX50" fmla="*/ 106871 w 268382"/>
                  <a:gd name="connsiteY50" fmla="*/ 131350 h 488538"/>
                  <a:gd name="connsiteX51" fmla="*/ 116014 w 268382"/>
                  <a:gd name="connsiteY51" fmla="*/ 158401 h 488538"/>
                  <a:gd name="connsiteX52" fmla="*/ 124587 w 268382"/>
                  <a:gd name="connsiteY52" fmla="*/ 182213 h 488538"/>
                  <a:gd name="connsiteX53" fmla="*/ 124587 w 268382"/>
                  <a:gd name="connsiteY53" fmla="*/ 182309 h 488538"/>
                  <a:gd name="connsiteX54" fmla="*/ 124682 w 268382"/>
                  <a:gd name="connsiteY54" fmla="*/ 182690 h 488538"/>
                  <a:gd name="connsiteX55" fmla="*/ 124873 w 268382"/>
                  <a:gd name="connsiteY55" fmla="*/ 183261 h 488538"/>
                  <a:gd name="connsiteX56" fmla="*/ 124968 w 268382"/>
                  <a:gd name="connsiteY56" fmla="*/ 183642 h 488538"/>
                  <a:gd name="connsiteX57" fmla="*/ 125349 w 268382"/>
                  <a:gd name="connsiteY57" fmla="*/ 185071 h 488538"/>
                  <a:gd name="connsiteX58" fmla="*/ 125539 w 268382"/>
                  <a:gd name="connsiteY58" fmla="*/ 185928 h 488538"/>
                  <a:gd name="connsiteX59" fmla="*/ 125730 w 268382"/>
                  <a:gd name="connsiteY59" fmla="*/ 186595 h 488538"/>
                  <a:gd name="connsiteX60" fmla="*/ 126111 w 268382"/>
                  <a:gd name="connsiteY60" fmla="*/ 188405 h 488538"/>
                  <a:gd name="connsiteX61" fmla="*/ 126301 w 268382"/>
                  <a:gd name="connsiteY61" fmla="*/ 189738 h 488538"/>
                  <a:gd name="connsiteX62" fmla="*/ 126492 w 268382"/>
                  <a:gd name="connsiteY62" fmla="*/ 191548 h 488538"/>
                  <a:gd name="connsiteX63" fmla="*/ 126682 w 268382"/>
                  <a:gd name="connsiteY63" fmla="*/ 193643 h 488538"/>
                  <a:gd name="connsiteX64" fmla="*/ 126778 w 268382"/>
                  <a:gd name="connsiteY64" fmla="*/ 194596 h 488538"/>
                  <a:gd name="connsiteX65" fmla="*/ 126873 w 268382"/>
                  <a:gd name="connsiteY65" fmla="*/ 195739 h 488538"/>
                  <a:gd name="connsiteX66" fmla="*/ 126968 w 268382"/>
                  <a:gd name="connsiteY66" fmla="*/ 196787 h 488538"/>
                  <a:gd name="connsiteX67" fmla="*/ 127063 w 268382"/>
                  <a:gd name="connsiteY67" fmla="*/ 197739 h 488538"/>
                  <a:gd name="connsiteX68" fmla="*/ 127159 w 268382"/>
                  <a:gd name="connsiteY68" fmla="*/ 199263 h 488538"/>
                  <a:gd name="connsiteX69" fmla="*/ 127349 w 268382"/>
                  <a:gd name="connsiteY69" fmla="*/ 200882 h 488538"/>
                  <a:gd name="connsiteX70" fmla="*/ 127444 w 268382"/>
                  <a:gd name="connsiteY70" fmla="*/ 202025 h 488538"/>
                  <a:gd name="connsiteX71" fmla="*/ 127540 w 268382"/>
                  <a:gd name="connsiteY71" fmla="*/ 202883 h 488538"/>
                  <a:gd name="connsiteX72" fmla="*/ 127635 w 268382"/>
                  <a:gd name="connsiteY72" fmla="*/ 203740 h 488538"/>
                  <a:gd name="connsiteX73" fmla="*/ 127825 w 268382"/>
                  <a:gd name="connsiteY73" fmla="*/ 204597 h 488538"/>
                  <a:gd name="connsiteX74" fmla="*/ 128016 w 268382"/>
                  <a:gd name="connsiteY74" fmla="*/ 205454 h 488538"/>
                  <a:gd name="connsiteX75" fmla="*/ 128206 w 268382"/>
                  <a:gd name="connsiteY75" fmla="*/ 206216 h 488538"/>
                  <a:gd name="connsiteX76" fmla="*/ 128397 w 268382"/>
                  <a:gd name="connsiteY76" fmla="*/ 206883 h 488538"/>
                  <a:gd name="connsiteX77" fmla="*/ 128397 w 268382"/>
                  <a:gd name="connsiteY77" fmla="*/ 206978 h 488538"/>
                  <a:gd name="connsiteX78" fmla="*/ 128588 w 268382"/>
                  <a:gd name="connsiteY78" fmla="*/ 207550 h 488538"/>
                  <a:gd name="connsiteX79" fmla="*/ 128778 w 268382"/>
                  <a:gd name="connsiteY79" fmla="*/ 208121 h 488538"/>
                  <a:gd name="connsiteX80" fmla="*/ 129159 w 268382"/>
                  <a:gd name="connsiteY80" fmla="*/ 209169 h 488538"/>
                  <a:gd name="connsiteX81" fmla="*/ 129540 w 268382"/>
                  <a:gd name="connsiteY81" fmla="*/ 210217 h 488538"/>
                  <a:gd name="connsiteX82" fmla="*/ 129635 w 268382"/>
                  <a:gd name="connsiteY82" fmla="*/ 210598 h 488538"/>
                  <a:gd name="connsiteX83" fmla="*/ 129921 w 268382"/>
                  <a:gd name="connsiteY83" fmla="*/ 211360 h 488538"/>
                  <a:gd name="connsiteX84" fmla="*/ 130111 w 268382"/>
                  <a:gd name="connsiteY84" fmla="*/ 212027 h 488538"/>
                  <a:gd name="connsiteX85" fmla="*/ 130588 w 268382"/>
                  <a:gd name="connsiteY85" fmla="*/ 213455 h 488538"/>
                  <a:gd name="connsiteX86" fmla="*/ 130873 w 268382"/>
                  <a:gd name="connsiteY86" fmla="*/ 214408 h 488538"/>
                  <a:gd name="connsiteX87" fmla="*/ 131159 w 268382"/>
                  <a:gd name="connsiteY87" fmla="*/ 215646 h 488538"/>
                  <a:gd name="connsiteX88" fmla="*/ 131540 w 268382"/>
                  <a:gd name="connsiteY88" fmla="*/ 217265 h 488538"/>
                  <a:gd name="connsiteX89" fmla="*/ 131921 w 268382"/>
                  <a:gd name="connsiteY89" fmla="*/ 219551 h 488538"/>
                  <a:gd name="connsiteX90" fmla="*/ 132112 w 268382"/>
                  <a:gd name="connsiteY90" fmla="*/ 220599 h 488538"/>
                  <a:gd name="connsiteX91" fmla="*/ 132302 w 268382"/>
                  <a:gd name="connsiteY91" fmla="*/ 222218 h 488538"/>
                  <a:gd name="connsiteX92" fmla="*/ 132397 w 268382"/>
                  <a:gd name="connsiteY92" fmla="*/ 223552 h 488538"/>
                  <a:gd name="connsiteX93" fmla="*/ 132588 w 268382"/>
                  <a:gd name="connsiteY93" fmla="*/ 226505 h 488538"/>
                  <a:gd name="connsiteX94" fmla="*/ 132683 w 268382"/>
                  <a:gd name="connsiteY94" fmla="*/ 230886 h 488538"/>
                  <a:gd name="connsiteX95" fmla="*/ 132588 w 268382"/>
                  <a:gd name="connsiteY95" fmla="*/ 235363 h 488538"/>
                  <a:gd name="connsiteX96" fmla="*/ 132493 w 268382"/>
                  <a:gd name="connsiteY96" fmla="*/ 238220 h 488538"/>
                  <a:gd name="connsiteX97" fmla="*/ 132302 w 268382"/>
                  <a:gd name="connsiteY97" fmla="*/ 240697 h 488538"/>
                  <a:gd name="connsiteX98" fmla="*/ 132112 w 268382"/>
                  <a:gd name="connsiteY98" fmla="*/ 242888 h 488538"/>
                  <a:gd name="connsiteX99" fmla="*/ 132016 w 268382"/>
                  <a:gd name="connsiteY99" fmla="*/ 244412 h 488538"/>
                  <a:gd name="connsiteX100" fmla="*/ 132016 w 268382"/>
                  <a:gd name="connsiteY100" fmla="*/ 244507 h 488538"/>
                  <a:gd name="connsiteX101" fmla="*/ 131826 w 268382"/>
                  <a:gd name="connsiteY101" fmla="*/ 246221 h 488538"/>
                  <a:gd name="connsiteX102" fmla="*/ 131635 w 268382"/>
                  <a:gd name="connsiteY102" fmla="*/ 248317 h 488538"/>
                  <a:gd name="connsiteX103" fmla="*/ 131350 w 268382"/>
                  <a:gd name="connsiteY103" fmla="*/ 250508 h 488538"/>
                  <a:gd name="connsiteX104" fmla="*/ 131159 w 268382"/>
                  <a:gd name="connsiteY104" fmla="*/ 251936 h 488538"/>
                  <a:gd name="connsiteX105" fmla="*/ 130969 w 268382"/>
                  <a:gd name="connsiteY105" fmla="*/ 253746 h 488538"/>
                  <a:gd name="connsiteX106" fmla="*/ 130588 w 268382"/>
                  <a:gd name="connsiteY106" fmla="*/ 256508 h 488538"/>
                  <a:gd name="connsiteX107" fmla="*/ 130397 w 268382"/>
                  <a:gd name="connsiteY107" fmla="*/ 258128 h 488538"/>
                  <a:gd name="connsiteX108" fmla="*/ 130207 w 268382"/>
                  <a:gd name="connsiteY108" fmla="*/ 259652 h 488538"/>
                  <a:gd name="connsiteX109" fmla="*/ 130016 w 268382"/>
                  <a:gd name="connsiteY109" fmla="*/ 261080 h 488538"/>
                  <a:gd name="connsiteX110" fmla="*/ 129921 w 268382"/>
                  <a:gd name="connsiteY110" fmla="*/ 262033 h 488538"/>
                  <a:gd name="connsiteX111" fmla="*/ 129730 w 268382"/>
                  <a:gd name="connsiteY111" fmla="*/ 263176 h 488538"/>
                  <a:gd name="connsiteX112" fmla="*/ 129540 w 268382"/>
                  <a:gd name="connsiteY112" fmla="*/ 264509 h 488538"/>
                  <a:gd name="connsiteX113" fmla="*/ 129349 w 268382"/>
                  <a:gd name="connsiteY113" fmla="*/ 265557 h 488538"/>
                  <a:gd name="connsiteX114" fmla="*/ 129159 w 268382"/>
                  <a:gd name="connsiteY114" fmla="*/ 266700 h 488538"/>
                  <a:gd name="connsiteX115" fmla="*/ 128968 w 268382"/>
                  <a:gd name="connsiteY115" fmla="*/ 267843 h 488538"/>
                  <a:gd name="connsiteX116" fmla="*/ 128683 w 268382"/>
                  <a:gd name="connsiteY116" fmla="*/ 269843 h 488538"/>
                  <a:gd name="connsiteX117" fmla="*/ 128397 w 268382"/>
                  <a:gd name="connsiteY117" fmla="*/ 271653 h 488538"/>
                  <a:gd name="connsiteX118" fmla="*/ 128302 w 268382"/>
                  <a:gd name="connsiteY118" fmla="*/ 272415 h 488538"/>
                  <a:gd name="connsiteX119" fmla="*/ 128111 w 268382"/>
                  <a:gd name="connsiteY119" fmla="*/ 273844 h 488538"/>
                  <a:gd name="connsiteX120" fmla="*/ 127921 w 268382"/>
                  <a:gd name="connsiteY120" fmla="*/ 275273 h 488538"/>
                  <a:gd name="connsiteX121" fmla="*/ 127730 w 268382"/>
                  <a:gd name="connsiteY121" fmla="*/ 277178 h 488538"/>
                  <a:gd name="connsiteX122" fmla="*/ 127635 w 268382"/>
                  <a:gd name="connsiteY122" fmla="*/ 278416 h 488538"/>
                  <a:gd name="connsiteX123" fmla="*/ 127540 w 268382"/>
                  <a:gd name="connsiteY123" fmla="*/ 279749 h 488538"/>
                  <a:gd name="connsiteX124" fmla="*/ 127349 w 268382"/>
                  <a:gd name="connsiteY124" fmla="*/ 281178 h 488538"/>
                  <a:gd name="connsiteX125" fmla="*/ 127159 w 268382"/>
                  <a:gd name="connsiteY125" fmla="*/ 283083 h 488538"/>
                  <a:gd name="connsiteX126" fmla="*/ 126968 w 268382"/>
                  <a:gd name="connsiteY126" fmla="*/ 284893 h 488538"/>
                  <a:gd name="connsiteX127" fmla="*/ 126873 w 268382"/>
                  <a:gd name="connsiteY127" fmla="*/ 285845 h 488538"/>
                  <a:gd name="connsiteX128" fmla="*/ 126778 w 268382"/>
                  <a:gd name="connsiteY128" fmla="*/ 287274 h 488538"/>
                  <a:gd name="connsiteX129" fmla="*/ 126682 w 268382"/>
                  <a:gd name="connsiteY129" fmla="*/ 288512 h 488538"/>
                  <a:gd name="connsiteX130" fmla="*/ 126587 w 268382"/>
                  <a:gd name="connsiteY130" fmla="*/ 290417 h 488538"/>
                  <a:gd name="connsiteX131" fmla="*/ 126492 w 268382"/>
                  <a:gd name="connsiteY131" fmla="*/ 291941 h 488538"/>
                  <a:gd name="connsiteX132" fmla="*/ 126397 w 268382"/>
                  <a:gd name="connsiteY132" fmla="*/ 293846 h 488538"/>
                  <a:gd name="connsiteX133" fmla="*/ 126301 w 268382"/>
                  <a:gd name="connsiteY133" fmla="*/ 296037 h 488538"/>
                  <a:gd name="connsiteX134" fmla="*/ 126206 w 268382"/>
                  <a:gd name="connsiteY134" fmla="*/ 297466 h 488538"/>
                  <a:gd name="connsiteX135" fmla="*/ 126111 w 268382"/>
                  <a:gd name="connsiteY135" fmla="*/ 298799 h 488538"/>
                  <a:gd name="connsiteX136" fmla="*/ 126111 w 268382"/>
                  <a:gd name="connsiteY136" fmla="*/ 299561 h 488538"/>
                  <a:gd name="connsiteX137" fmla="*/ 126016 w 268382"/>
                  <a:gd name="connsiteY137" fmla="*/ 300990 h 488538"/>
                  <a:gd name="connsiteX138" fmla="*/ 125921 w 268382"/>
                  <a:gd name="connsiteY138" fmla="*/ 301943 h 488538"/>
                  <a:gd name="connsiteX139" fmla="*/ 125634 w 268382"/>
                  <a:gd name="connsiteY139" fmla="*/ 303562 h 488538"/>
                  <a:gd name="connsiteX140" fmla="*/ 125158 w 268382"/>
                  <a:gd name="connsiteY140" fmla="*/ 305467 h 488538"/>
                  <a:gd name="connsiteX141" fmla="*/ 124587 w 268382"/>
                  <a:gd name="connsiteY141" fmla="*/ 306991 h 488538"/>
                  <a:gd name="connsiteX142" fmla="*/ 124015 w 268382"/>
                  <a:gd name="connsiteY142" fmla="*/ 308324 h 488538"/>
                  <a:gd name="connsiteX143" fmla="*/ 123063 w 268382"/>
                  <a:gd name="connsiteY143" fmla="*/ 310420 h 488538"/>
                  <a:gd name="connsiteX144" fmla="*/ 122301 w 268382"/>
                  <a:gd name="connsiteY144" fmla="*/ 312039 h 488538"/>
                  <a:gd name="connsiteX145" fmla="*/ 121634 w 268382"/>
                  <a:gd name="connsiteY145" fmla="*/ 313373 h 488538"/>
                  <a:gd name="connsiteX146" fmla="*/ 120872 w 268382"/>
                  <a:gd name="connsiteY146" fmla="*/ 314897 h 488538"/>
                  <a:gd name="connsiteX147" fmla="*/ 120110 w 268382"/>
                  <a:gd name="connsiteY147" fmla="*/ 316611 h 488538"/>
                  <a:gd name="connsiteX148" fmla="*/ 119539 w 268382"/>
                  <a:gd name="connsiteY148" fmla="*/ 318135 h 488538"/>
                  <a:gd name="connsiteX149" fmla="*/ 119253 w 268382"/>
                  <a:gd name="connsiteY149" fmla="*/ 318992 h 488538"/>
                  <a:gd name="connsiteX150" fmla="*/ 119063 w 268382"/>
                  <a:gd name="connsiteY150" fmla="*/ 319659 h 488538"/>
                  <a:gd name="connsiteX151" fmla="*/ 118491 w 268382"/>
                  <a:gd name="connsiteY151" fmla="*/ 321564 h 488538"/>
                  <a:gd name="connsiteX152" fmla="*/ 118205 w 268382"/>
                  <a:gd name="connsiteY152" fmla="*/ 322898 h 488538"/>
                  <a:gd name="connsiteX153" fmla="*/ 118110 w 268382"/>
                  <a:gd name="connsiteY153" fmla="*/ 323564 h 488538"/>
                  <a:gd name="connsiteX154" fmla="*/ 117729 w 268382"/>
                  <a:gd name="connsiteY154" fmla="*/ 325374 h 488538"/>
                  <a:gd name="connsiteX155" fmla="*/ 117538 w 268382"/>
                  <a:gd name="connsiteY155" fmla="*/ 326612 h 488538"/>
                  <a:gd name="connsiteX156" fmla="*/ 116967 w 268382"/>
                  <a:gd name="connsiteY156" fmla="*/ 329470 h 488538"/>
                  <a:gd name="connsiteX157" fmla="*/ 116205 w 268382"/>
                  <a:gd name="connsiteY157" fmla="*/ 332708 h 488538"/>
                  <a:gd name="connsiteX158" fmla="*/ 115252 w 268382"/>
                  <a:gd name="connsiteY158" fmla="*/ 335852 h 488538"/>
                  <a:gd name="connsiteX159" fmla="*/ 114490 w 268382"/>
                  <a:gd name="connsiteY159" fmla="*/ 338042 h 488538"/>
                  <a:gd name="connsiteX160" fmla="*/ 112966 w 268382"/>
                  <a:gd name="connsiteY160" fmla="*/ 341376 h 488538"/>
                  <a:gd name="connsiteX161" fmla="*/ 112014 w 268382"/>
                  <a:gd name="connsiteY161" fmla="*/ 343186 h 488538"/>
                  <a:gd name="connsiteX162" fmla="*/ 111157 w 268382"/>
                  <a:gd name="connsiteY162" fmla="*/ 344710 h 488538"/>
                  <a:gd name="connsiteX163" fmla="*/ 110966 w 268382"/>
                  <a:gd name="connsiteY163" fmla="*/ 344996 h 488538"/>
                  <a:gd name="connsiteX164" fmla="*/ 110490 w 268382"/>
                  <a:gd name="connsiteY164" fmla="*/ 345853 h 488538"/>
                  <a:gd name="connsiteX165" fmla="*/ 109633 w 268382"/>
                  <a:gd name="connsiteY165" fmla="*/ 347282 h 488538"/>
                  <a:gd name="connsiteX166" fmla="*/ 109156 w 268382"/>
                  <a:gd name="connsiteY166" fmla="*/ 348043 h 488538"/>
                  <a:gd name="connsiteX167" fmla="*/ 108871 w 268382"/>
                  <a:gd name="connsiteY167" fmla="*/ 348615 h 488538"/>
                  <a:gd name="connsiteX168" fmla="*/ 108871 w 268382"/>
                  <a:gd name="connsiteY168" fmla="*/ 348615 h 488538"/>
                  <a:gd name="connsiteX169" fmla="*/ 108585 w 268382"/>
                  <a:gd name="connsiteY169" fmla="*/ 349187 h 488538"/>
                  <a:gd name="connsiteX170" fmla="*/ 96869 w 268382"/>
                  <a:gd name="connsiteY170" fmla="*/ 371856 h 488538"/>
                  <a:gd name="connsiteX171" fmla="*/ 88868 w 268382"/>
                  <a:gd name="connsiteY171" fmla="*/ 389096 h 488538"/>
                  <a:gd name="connsiteX172" fmla="*/ 94488 w 268382"/>
                  <a:gd name="connsiteY172" fmla="*/ 384905 h 488538"/>
                  <a:gd name="connsiteX173" fmla="*/ 84201 w 268382"/>
                  <a:gd name="connsiteY173" fmla="*/ 403289 h 488538"/>
                  <a:gd name="connsiteX174" fmla="*/ 49054 w 268382"/>
                  <a:gd name="connsiteY174" fmla="*/ 438055 h 488538"/>
                  <a:gd name="connsiteX175" fmla="*/ 53721 w 268382"/>
                  <a:gd name="connsiteY175" fmla="*/ 442722 h 488538"/>
                  <a:gd name="connsiteX176" fmla="*/ 78867 w 268382"/>
                  <a:gd name="connsiteY176" fmla="*/ 418338 h 488538"/>
                  <a:gd name="connsiteX177" fmla="*/ 84582 w 268382"/>
                  <a:gd name="connsiteY177" fmla="*/ 418243 h 488538"/>
                  <a:gd name="connsiteX178" fmla="*/ 89821 w 268382"/>
                  <a:gd name="connsiteY178" fmla="*/ 410813 h 488538"/>
                  <a:gd name="connsiteX179" fmla="*/ 92964 w 268382"/>
                  <a:gd name="connsiteY179" fmla="*/ 407670 h 488538"/>
                  <a:gd name="connsiteX180" fmla="*/ 95917 w 268382"/>
                  <a:gd name="connsiteY180" fmla="*/ 409575 h 488538"/>
                  <a:gd name="connsiteX181" fmla="*/ 89344 w 268382"/>
                  <a:gd name="connsiteY181" fmla="*/ 421005 h 488538"/>
                  <a:gd name="connsiteX182" fmla="*/ 79629 w 268382"/>
                  <a:gd name="connsiteY182" fmla="*/ 428625 h 488538"/>
                  <a:gd name="connsiteX183" fmla="*/ 63341 w 268382"/>
                  <a:gd name="connsiteY183" fmla="*/ 440531 h 488538"/>
                  <a:gd name="connsiteX184" fmla="*/ 18192 w 268382"/>
                  <a:gd name="connsiteY184" fmla="*/ 474345 h 488538"/>
                  <a:gd name="connsiteX185" fmla="*/ 8191 w 268382"/>
                  <a:gd name="connsiteY185" fmla="*/ 487966 h 488538"/>
                  <a:gd name="connsiteX186" fmla="*/ 32194 w 268382"/>
                  <a:gd name="connsiteY186" fmla="*/ 475964 h 488538"/>
                  <a:gd name="connsiteX187" fmla="*/ 54197 w 268382"/>
                  <a:gd name="connsiteY187" fmla="*/ 460248 h 488538"/>
                  <a:gd name="connsiteX188" fmla="*/ 69532 w 268382"/>
                  <a:gd name="connsiteY188" fmla="*/ 453009 h 488538"/>
                  <a:gd name="connsiteX189" fmla="*/ 83248 w 268382"/>
                  <a:gd name="connsiteY189" fmla="*/ 438912 h 488538"/>
                  <a:gd name="connsiteX190" fmla="*/ 103060 w 268382"/>
                  <a:gd name="connsiteY190" fmla="*/ 427768 h 488538"/>
                  <a:gd name="connsiteX191" fmla="*/ 117062 w 268382"/>
                  <a:gd name="connsiteY191" fmla="*/ 411385 h 488538"/>
                  <a:gd name="connsiteX192" fmla="*/ 134588 w 268382"/>
                  <a:gd name="connsiteY192" fmla="*/ 397669 h 488538"/>
                  <a:gd name="connsiteX193" fmla="*/ 150114 w 268382"/>
                  <a:gd name="connsiteY193" fmla="*/ 384143 h 488538"/>
                  <a:gd name="connsiteX194" fmla="*/ 150685 w 268382"/>
                  <a:gd name="connsiteY194" fmla="*/ 383477 h 488538"/>
                  <a:gd name="connsiteX195" fmla="*/ 150685 w 268382"/>
                  <a:gd name="connsiteY195" fmla="*/ 383477 h 488538"/>
                  <a:gd name="connsiteX196" fmla="*/ 150971 w 268382"/>
                  <a:gd name="connsiteY196" fmla="*/ 383096 h 488538"/>
                  <a:gd name="connsiteX197" fmla="*/ 151543 w 268382"/>
                  <a:gd name="connsiteY197" fmla="*/ 382429 h 488538"/>
                  <a:gd name="connsiteX198" fmla="*/ 152495 w 268382"/>
                  <a:gd name="connsiteY198" fmla="*/ 381286 h 488538"/>
                  <a:gd name="connsiteX199" fmla="*/ 153543 w 268382"/>
                  <a:gd name="connsiteY199" fmla="*/ 380048 h 488538"/>
                  <a:gd name="connsiteX200" fmla="*/ 154686 w 268382"/>
                  <a:gd name="connsiteY200" fmla="*/ 378714 h 488538"/>
                  <a:gd name="connsiteX201" fmla="*/ 156115 w 268382"/>
                  <a:gd name="connsiteY201" fmla="*/ 377000 h 488538"/>
                  <a:gd name="connsiteX202" fmla="*/ 158210 w 268382"/>
                  <a:gd name="connsiteY202" fmla="*/ 374333 h 488538"/>
                  <a:gd name="connsiteX203" fmla="*/ 159448 w 268382"/>
                  <a:gd name="connsiteY203" fmla="*/ 372809 h 488538"/>
                  <a:gd name="connsiteX204" fmla="*/ 161258 w 268382"/>
                  <a:gd name="connsiteY204" fmla="*/ 370427 h 488538"/>
                  <a:gd name="connsiteX205" fmla="*/ 162496 w 268382"/>
                  <a:gd name="connsiteY205" fmla="*/ 368808 h 488538"/>
                  <a:gd name="connsiteX206" fmla="*/ 163925 w 268382"/>
                  <a:gd name="connsiteY206" fmla="*/ 366903 h 488538"/>
                  <a:gd name="connsiteX207" fmla="*/ 164592 w 268382"/>
                  <a:gd name="connsiteY207" fmla="*/ 366046 h 488538"/>
                  <a:gd name="connsiteX208" fmla="*/ 165449 w 268382"/>
                  <a:gd name="connsiteY208" fmla="*/ 364903 h 488538"/>
                  <a:gd name="connsiteX209" fmla="*/ 165925 w 268382"/>
                  <a:gd name="connsiteY209" fmla="*/ 364236 h 488538"/>
                  <a:gd name="connsiteX210" fmla="*/ 166592 w 268382"/>
                  <a:gd name="connsiteY210" fmla="*/ 363379 h 488538"/>
                  <a:gd name="connsiteX211" fmla="*/ 167354 w 268382"/>
                  <a:gd name="connsiteY211" fmla="*/ 362617 h 488538"/>
                  <a:gd name="connsiteX212" fmla="*/ 168783 w 268382"/>
                  <a:gd name="connsiteY212" fmla="*/ 361283 h 488538"/>
                  <a:gd name="connsiteX213" fmla="*/ 170212 w 268382"/>
                  <a:gd name="connsiteY213" fmla="*/ 360140 h 488538"/>
                  <a:gd name="connsiteX214" fmla="*/ 171450 w 268382"/>
                  <a:gd name="connsiteY214" fmla="*/ 359188 h 488538"/>
                  <a:gd name="connsiteX215" fmla="*/ 172974 w 268382"/>
                  <a:gd name="connsiteY215" fmla="*/ 358235 h 488538"/>
                  <a:gd name="connsiteX216" fmla="*/ 174784 w 268382"/>
                  <a:gd name="connsiteY216" fmla="*/ 356997 h 488538"/>
                  <a:gd name="connsiteX217" fmla="*/ 176689 w 268382"/>
                  <a:gd name="connsiteY217" fmla="*/ 355664 h 488538"/>
                  <a:gd name="connsiteX218" fmla="*/ 178213 w 268382"/>
                  <a:gd name="connsiteY218" fmla="*/ 354330 h 488538"/>
                  <a:gd name="connsiteX219" fmla="*/ 178975 w 268382"/>
                  <a:gd name="connsiteY219" fmla="*/ 353568 h 488538"/>
                  <a:gd name="connsiteX220" fmla="*/ 179546 w 268382"/>
                  <a:gd name="connsiteY220" fmla="*/ 352901 h 488538"/>
                  <a:gd name="connsiteX221" fmla="*/ 180594 w 268382"/>
                  <a:gd name="connsiteY221" fmla="*/ 351568 h 488538"/>
                  <a:gd name="connsiteX222" fmla="*/ 181546 w 268382"/>
                  <a:gd name="connsiteY222" fmla="*/ 350330 h 488538"/>
                  <a:gd name="connsiteX223" fmla="*/ 182594 w 268382"/>
                  <a:gd name="connsiteY223" fmla="*/ 348710 h 488538"/>
                  <a:gd name="connsiteX224" fmla="*/ 183547 w 268382"/>
                  <a:gd name="connsiteY224" fmla="*/ 347186 h 488538"/>
                  <a:gd name="connsiteX225" fmla="*/ 184309 w 268382"/>
                  <a:gd name="connsiteY225" fmla="*/ 345758 h 488538"/>
                  <a:gd name="connsiteX226" fmla="*/ 185452 w 268382"/>
                  <a:gd name="connsiteY226" fmla="*/ 343662 h 488538"/>
                  <a:gd name="connsiteX227" fmla="*/ 186214 w 268382"/>
                  <a:gd name="connsiteY227" fmla="*/ 342233 h 488538"/>
                  <a:gd name="connsiteX228" fmla="*/ 187071 w 268382"/>
                  <a:gd name="connsiteY228" fmla="*/ 340709 h 488538"/>
                  <a:gd name="connsiteX229" fmla="*/ 188309 w 268382"/>
                  <a:gd name="connsiteY229" fmla="*/ 338614 h 488538"/>
                  <a:gd name="connsiteX230" fmla="*/ 188690 w 268382"/>
                  <a:gd name="connsiteY230" fmla="*/ 337947 h 488538"/>
                  <a:gd name="connsiteX231" fmla="*/ 189833 w 268382"/>
                  <a:gd name="connsiteY231" fmla="*/ 336137 h 488538"/>
                  <a:gd name="connsiteX232" fmla="*/ 190881 w 268382"/>
                  <a:gd name="connsiteY232" fmla="*/ 334613 h 488538"/>
                  <a:gd name="connsiteX233" fmla="*/ 191929 w 268382"/>
                  <a:gd name="connsiteY233" fmla="*/ 333185 h 488538"/>
                  <a:gd name="connsiteX234" fmla="*/ 192405 w 268382"/>
                  <a:gd name="connsiteY234" fmla="*/ 332613 h 488538"/>
                  <a:gd name="connsiteX235" fmla="*/ 193738 w 268382"/>
                  <a:gd name="connsiteY235" fmla="*/ 331089 h 488538"/>
                  <a:gd name="connsiteX236" fmla="*/ 194881 w 268382"/>
                  <a:gd name="connsiteY236" fmla="*/ 329851 h 488538"/>
                  <a:gd name="connsiteX237" fmla="*/ 196405 w 268382"/>
                  <a:gd name="connsiteY237" fmla="*/ 328327 h 488538"/>
                  <a:gd name="connsiteX238" fmla="*/ 198120 w 268382"/>
                  <a:gd name="connsiteY238" fmla="*/ 326612 h 488538"/>
                  <a:gd name="connsiteX239" fmla="*/ 199644 w 268382"/>
                  <a:gd name="connsiteY239" fmla="*/ 325088 h 488538"/>
                  <a:gd name="connsiteX240" fmla="*/ 201549 w 268382"/>
                  <a:gd name="connsiteY240" fmla="*/ 323183 h 488538"/>
                  <a:gd name="connsiteX241" fmla="*/ 203168 w 268382"/>
                  <a:gd name="connsiteY241" fmla="*/ 321374 h 488538"/>
                  <a:gd name="connsiteX242" fmla="*/ 204597 w 268382"/>
                  <a:gd name="connsiteY242" fmla="*/ 319659 h 488538"/>
                  <a:gd name="connsiteX243" fmla="*/ 205264 w 268382"/>
                  <a:gd name="connsiteY243" fmla="*/ 318707 h 488538"/>
                  <a:gd name="connsiteX244" fmla="*/ 206121 w 268382"/>
                  <a:gd name="connsiteY244" fmla="*/ 317468 h 488538"/>
                  <a:gd name="connsiteX245" fmla="*/ 206978 w 268382"/>
                  <a:gd name="connsiteY245" fmla="*/ 316135 h 488538"/>
                  <a:gd name="connsiteX246" fmla="*/ 208216 w 268382"/>
                  <a:gd name="connsiteY246" fmla="*/ 313944 h 488538"/>
                  <a:gd name="connsiteX247" fmla="*/ 209264 w 268382"/>
                  <a:gd name="connsiteY247" fmla="*/ 312039 h 488538"/>
                  <a:gd name="connsiteX248" fmla="*/ 210407 w 268382"/>
                  <a:gd name="connsiteY248" fmla="*/ 309943 h 488538"/>
                  <a:gd name="connsiteX249" fmla="*/ 212122 w 268382"/>
                  <a:gd name="connsiteY249" fmla="*/ 306896 h 488538"/>
                  <a:gd name="connsiteX250" fmla="*/ 213074 w 268382"/>
                  <a:gd name="connsiteY250" fmla="*/ 305372 h 488538"/>
                  <a:gd name="connsiteX251" fmla="*/ 214122 w 268382"/>
                  <a:gd name="connsiteY251" fmla="*/ 303848 h 488538"/>
                  <a:gd name="connsiteX252" fmla="*/ 215170 w 268382"/>
                  <a:gd name="connsiteY252" fmla="*/ 302419 h 488538"/>
                  <a:gd name="connsiteX253" fmla="*/ 216217 w 268382"/>
                  <a:gd name="connsiteY253" fmla="*/ 301181 h 488538"/>
                  <a:gd name="connsiteX254" fmla="*/ 216884 w 268382"/>
                  <a:gd name="connsiteY254" fmla="*/ 300418 h 488538"/>
                  <a:gd name="connsiteX255" fmla="*/ 217360 w 268382"/>
                  <a:gd name="connsiteY255" fmla="*/ 299942 h 488538"/>
                  <a:gd name="connsiteX256" fmla="*/ 219075 w 268382"/>
                  <a:gd name="connsiteY256" fmla="*/ 297942 h 488538"/>
                  <a:gd name="connsiteX257" fmla="*/ 220313 w 268382"/>
                  <a:gd name="connsiteY257" fmla="*/ 296132 h 488538"/>
                  <a:gd name="connsiteX258" fmla="*/ 221456 w 268382"/>
                  <a:gd name="connsiteY258" fmla="*/ 294037 h 488538"/>
                  <a:gd name="connsiteX259" fmla="*/ 222218 w 268382"/>
                  <a:gd name="connsiteY259" fmla="*/ 292322 h 488538"/>
                  <a:gd name="connsiteX260" fmla="*/ 222694 w 268382"/>
                  <a:gd name="connsiteY260" fmla="*/ 291179 h 488538"/>
                  <a:gd name="connsiteX261" fmla="*/ 223266 w 268382"/>
                  <a:gd name="connsiteY261" fmla="*/ 289560 h 488538"/>
                  <a:gd name="connsiteX262" fmla="*/ 223742 w 268382"/>
                  <a:gd name="connsiteY262" fmla="*/ 288227 h 488538"/>
                  <a:gd name="connsiteX263" fmla="*/ 224123 w 268382"/>
                  <a:gd name="connsiteY263" fmla="*/ 287084 h 488538"/>
                  <a:gd name="connsiteX264" fmla="*/ 224790 w 268382"/>
                  <a:gd name="connsiteY264" fmla="*/ 285369 h 488538"/>
                  <a:gd name="connsiteX265" fmla="*/ 225171 w 268382"/>
                  <a:gd name="connsiteY265" fmla="*/ 284417 h 488538"/>
                  <a:gd name="connsiteX266" fmla="*/ 226028 w 268382"/>
                  <a:gd name="connsiteY266" fmla="*/ 282702 h 488538"/>
                  <a:gd name="connsiteX267" fmla="*/ 227171 w 268382"/>
                  <a:gd name="connsiteY267" fmla="*/ 280892 h 488538"/>
                  <a:gd name="connsiteX268" fmla="*/ 227933 w 268382"/>
                  <a:gd name="connsiteY268" fmla="*/ 279844 h 488538"/>
                  <a:gd name="connsiteX269" fmla="*/ 228981 w 268382"/>
                  <a:gd name="connsiteY269" fmla="*/ 278606 h 488538"/>
                  <a:gd name="connsiteX270" fmla="*/ 229743 w 268382"/>
                  <a:gd name="connsiteY270" fmla="*/ 277749 h 488538"/>
                  <a:gd name="connsiteX271" fmla="*/ 230505 w 268382"/>
                  <a:gd name="connsiteY271" fmla="*/ 276892 h 488538"/>
                  <a:gd name="connsiteX272" fmla="*/ 230886 w 268382"/>
                  <a:gd name="connsiteY272" fmla="*/ 276416 h 488538"/>
                  <a:gd name="connsiteX273" fmla="*/ 231743 w 268382"/>
                  <a:gd name="connsiteY273" fmla="*/ 275463 h 488538"/>
                  <a:gd name="connsiteX274" fmla="*/ 232219 w 268382"/>
                  <a:gd name="connsiteY274" fmla="*/ 274892 h 488538"/>
                  <a:gd name="connsiteX275" fmla="*/ 233553 w 268382"/>
                  <a:gd name="connsiteY275" fmla="*/ 273368 h 488538"/>
                  <a:gd name="connsiteX276" fmla="*/ 234220 w 268382"/>
                  <a:gd name="connsiteY276" fmla="*/ 272606 h 488538"/>
                  <a:gd name="connsiteX277" fmla="*/ 235172 w 268382"/>
                  <a:gd name="connsiteY277" fmla="*/ 271272 h 488538"/>
                  <a:gd name="connsiteX278" fmla="*/ 236125 w 268382"/>
                  <a:gd name="connsiteY278" fmla="*/ 269748 h 488538"/>
                  <a:gd name="connsiteX279" fmla="*/ 236601 w 268382"/>
                  <a:gd name="connsiteY279" fmla="*/ 268796 h 488538"/>
                  <a:gd name="connsiteX280" fmla="*/ 237077 w 268382"/>
                  <a:gd name="connsiteY280" fmla="*/ 267843 h 488538"/>
                  <a:gd name="connsiteX281" fmla="*/ 237458 w 268382"/>
                  <a:gd name="connsiteY281" fmla="*/ 266986 h 488538"/>
                  <a:gd name="connsiteX282" fmla="*/ 237839 w 268382"/>
                  <a:gd name="connsiteY282" fmla="*/ 266129 h 488538"/>
                  <a:gd name="connsiteX283" fmla="*/ 238125 w 268382"/>
                  <a:gd name="connsiteY283" fmla="*/ 265367 h 488538"/>
                  <a:gd name="connsiteX284" fmla="*/ 238792 w 268382"/>
                  <a:gd name="connsiteY284" fmla="*/ 263366 h 488538"/>
                  <a:gd name="connsiteX285" fmla="*/ 239363 w 268382"/>
                  <a:gd name="connsiteY285" fmla="*/ 261461 h 488538"/>
                  <a:gd name="connsiteX286" fmla="*/ 240792 w 268382"/>
                  <a:gd name="connsiteY286" fmla="*/ 256413 h 488538"/>
                  <a:gd name="connsiteX287" fmla="*/ 242221 w 268382"/>
                  <a:gd name="connsiteY287" fmla="*/ 251079 h 488538"/>
                  <a:gd name="connsiteX288" fmla="*/ 244030 w 268382"/>
                  <a:gd name="connsiteY288" fmla="*/ 245269 h 488538"/>
                  <a:gd name="connsiteX289" fmla="*/ 245078 w 268382"/>
                  <a:gd name="connsiteY289" fmla="*/ 242411 h 488538"/>
                  <a:gd name="connsiteX290" fmla="*/ 245650 w 268382"/>
                  <a:gd name="connsiteY290" fmla="*/ 240983 h 488538"/>
                  <a:gd name="connsiteX291" fmla="*/ 248221 w 268382"/>
                  <a:gd name="connsiteY291" fmla="*/ 235363 h 488538"/>
                  <a:gd name="connsiteX292" fmla="*/ 250984 w 268382"/>
                  <a:gd name="connsiteY292" fmla="*/ 229838 h 488538"/>
                  <a:gd name="connsiteX293" fmla="*/ 252031 w 268382"/>
                  <a:gd name="connsiteY293" fmla="*/ 227743 h 488538"/>
                  <a:gd name="connsiteX294" fmla="*/ 252698 w 268382"/>
                  <a:gd name="connsiteY294" fmla="*/ 226314 h 488538"/>
                  <a:gd name="connsiteX295" fmla="*/ 252889 w 268382"/>
                  <a:gd name="connsiteY295" fmla="*/ 225933 h 488538"/>
                  <a:gd name="connsiteX296" fmla="*/ 252889 w 268382"/>
                  <a:gd name="connsiteY296" fmla="*/ 225933 h 488538"/>
                  <a:gd name="connsiteX297" fmla="*/ 253079 w 268382"/>
                  <a:gd name="connsiteY297" fmla="*/ 225552 h 488538"/>
                  <a:gd name="connsiteX298" fmla="*/ 257175 w 268382"/>
                  <a:gd name="connsiteY298" fmla="*/ 216122 h 488538"/>
                  <a:gd name="connsiteX299" fmla="*/ 267748 w 268382"/>
                  <a:gd name="connsiteY299" fmla="*/ 168783 h 488538"/>
                  <a:gd name="connsiteX300" fmla="*/ 267748 w 268382"/>
                  <a:gd name="connsiteY300" fmla="*/ 145066 h 488538"/>
                  <a:gd name="connsiteX301" fmla="*/ 183642 w 268382"/>
                  <a:gd name="connsiteY301" fmla="*/ 275273 h 488538"/>
                  <a:gd name="connsiteX302" fmla="*/ 185547 w 268382"/>
                  <a:gd name="connsiteY302" fmla="*/ 269653 h 488538"/>
                  <a:gd name="connsiteX303" fmla="*/ 187166 w 268382"/>
                  <a:gd name="connsiteY303" fmla="*/ 270129 h 488538"/>
                  <a:gd name="connsiteX304" fmla="*/ 186023 w 268382"/>
                  <a:gd name="connsiteY304" fmla="*/ 276035 h 488538"/>
                  <a:gd name="connsiteX305" fmla="*/ 183642 w 268382"/>
                  <a:gd name="connsiteY305" fmla="*/ 275273 h 488538"/>
                  <a:gd name="connsiteX306" fmla="*/ 190976 w 268382"/>
                  <a:gd name="connsiteY306" fmla="*/ 259747 h 488538"/>
                  <a:gd name="connsiteX307" fmla="*/ 200501 w 268382"/>
                  <a:gd name="connsiteY307" fmla="*/ 238030 h 488538"/>
                  <a:gd name="connsiteX308" fmla="*/ 190976 w 268382"/>
                  <a:gd name="connsiteY308" fmla="*/ 259747 h 488538"/>
                  <a:gd name="connsiteX309" fmla="*/ 208693 w 268382"/>
                  <a:gd name="connsiteY309" fmla="*/ 196596 h 488538"/>
                  <a:gd name="connsiteX310" fmla="*/ 206978 w 268382"/>
                  <a:gd name="connsiteY310" fmla="*/ 197739 h 488538"/>
                  <a:gd name="connsiteX311" fmla="*/ 206883 w 268382"/>
                  <a:gd name="connsiteY311" fmla="*/ 179927 h 488538"/>
                  <a:gd name="connsiteX312" fmla="*/ 208693 w 268382"/>
                  <a:gd name="connsiteY312" fmla="*/ 196596 h 488538"/>
                  <a:gd name="connsiteX313" fmla="*/ 186785 w 268382"/>
                  <a:gd name="connsiteY313" fmla="*/ 225171 h 488538"/>
                  <a:gd name="connsiteX314" fmla="*/ 192881 w 268382"/>
                  <a:gd name="connsiteY314" fmla="*/ 159449 h 488538"/>
                  <a:gd name="connsiteX315" fmla="*/ 192881 w 268382"/>
                  <a:gd name="connsiteY315" fmla="*/ 133160 h 488538"/>
                  <a:gd name="connsiteX316" fmla="*/ 192786 w 268382"/>
                  <a:gd name="connsiteY316" fmla="*/ 130588 h 488538"/>
                  <a:gd name="connsiteX317" fmla="*/ 191643 w 268382"/>
                  <a:gd name="connsiteY317" fmla="*/ 101346 h 488538"/>
                  <a:gd name="connsiteX318" fmla="*/ 198120 w 268382"/>
                  <a:gd name="connsiteY318" fmla="*/ 124492 h 488538"/>
                  <a:gd name="connsiteX319" fmla="*/ 200025 w 268382"/>
                  <a:gd name="connsiteY319" fmla="*/ 131159 h 488538"/>
                  <a:gd name="connsiteX320" fmla="*/ 203263 w 268382"/>
                  <a:gd name="connsiteY320" fmla="*/ 142780 h 488538"/>
                  <a:gd name="connsiteX321" fmla="*/ 199358 w 268382"/>
                  <a:gd name="connsiteY321" fmla="*/ 160687 h 488538"/>
                  <a:gd name="connsiteX322" fmla="*/ 191167 w 268382"/>
                  <a:gd name="connsiteY322" fmla="*/ 228886 h 488538"/>
                  <a:gd name="connsiteX323" fmla="*/ 189928 w 268382"/>
                  <a:gd name="connsiteY323" fmla="*/ 229838 h 488538"/>
                  <a:gd name="connsiteX324" fmla="*/ 186785 w 268382"/>
                  <a:gd name="connsiteY324" fmla="*/ 225171 h 488538"/>
                  <a:gd name="connsiteX325" fmla="*/ 187547 w 268382"/>
                  <a:gd name="connsiteY325" fmla="*/ 235934 h 488538"/>
                  <a:gd name="connsiteX326" fmla="*/ 181070 w 268382"/>
                  <a:gd name="connsiteY326" fmla="*/ 254413 h 488538"/>
                  <a:gd name="connsiteX327" fmla="*/ 187547 w 268382"/>
                  <a:gd name="connsiteY327" fmla="*/ 235934 h 488538"/>
                  <a:gd name="connsiteX328" fmla="*/ 158686 w 268382"/>
                  <a:gd name="connsiteY328" fmla="*/ 249936 h 488538"/>
                  <a:gd name="connsiteX329" fmla="*/ 165544 w 268382"/>
                  <a:gd name="connsiteY329" fmla="*/ 192881 h 488538"/>
                  <a:gd name="connsiteX330" fmla="*/ 166306 w 268382"/>
                  <a:gd name="connsiteY330" fmla="*/ 182023 h 488538"/>
                  <a:gd name="connsiteX331" fmla="*/ 167735 w 268382"/>
                  <a:gd name="connsiteY331" fmla="*/ 191357 h 488538"/>
                  <a:gd name="connsiteX332" fmla="*/ 174212 w 268382"/>
                  <a:gd name="connsiteY332" fmla="*/ 190500 h 488538"/>
                  <a:gd name="connsiteX333" fmla="*/ 173736 w 268382"/>
                  <a:gd name="connsiteY333" fmla="*/ 180689 h 488538"/>
                  <a:gd name="connsiteX334" fmla="*/ 175641 w 268382"/>
                  <a:gd name="connsiteY334" fmla="*/ 180213 h 488538"/>
                  <a:gd name="connsiteX335" fmla="*/ 176117 w 268382"/>
                  <a:gd name="connsiteY335" fmla="*/ 182118 h 488538"/>
                  <a:gd name="connsiteX336" fmla="*/ 175450 w 268382"/>
                  <a:gd name="connsiteY336" fmla="*/ 188595 h 488538"/>
                  <a:gd name="connsiteX337" fmla="*/ 175260 w 268382"/>
                  <a:gd name="connsiteY337" fmla="*/ 189167 h 488538"/>
                  <a:gd name="connsiteX338" fmla="*/ 175165 w 268382"/>
                  <a:gd name="connsiteY338" fmla="*/ 190024 h 488538"/>
                  <a:gd name="connsiteX339" fmla="*/ 175165 w 268382"/>
                  <a:gd name="connsiteY339" fmla="*/ 190024 h 488538"/>
                  <a:gd name="connsiteX340" fmla="*/ 175165 w 268382"/>
                  <a:gd name="connsiteY340" fmla="*/ 190119 h 488538"/>
                  <a:gd name="connsiteX341" fmla="*/ 174117 w 268382"/>
                  <a:gd name="connsiteY341" fmla="*/ 207740 h 488538"/>
                  <a:gd name="connsiteX342" fmla="*/ 173926 w 268382"/>
                  <a:gd name="connsiteY342" fmla="*/ 214217 h 488538"/>
                  <a:gd name="connsiteX343" fmla="*/ 171736 w 268382"/>
                  <a:gd name="connsiteY343" fmla="*/ 229838 h 488538"/>
                  <a:gd name="connsiteX344" fmla="*/ 170402 w 268382"/>
                  <a:gd name="connsiteY344" fmla="*/ 234887 h 488538"/>
                  <a:gd name="connsiteX345" fmla="*/ 164497 w 268382"/>
                  <a:gd name="connsiteY345" fmla="*/ 257556 h 488538"/>
                  <a:gd name="connsiteX346" fmla="*/ 160401 w 268382"/>
                  <a:gd name="connsiteY346" fmla="*/ 258699 h 488538"/>
                  <a:gd name="connsiteX347" fmla="*/ 154114 w 268382"/>
                  <a:gd name="connsiteY347" fmla="*/ 272987 h 488538"/>
                  <a:gd name="connsiteX348" fmla="*/ 158686 w 268382"/>
                  <a:gd name="connsiteY348" fmla="*/ 249936 h 488538"/>
                  <a:gd name="connsiteX349" fmla="*/ 150304 w 268382"/>
                  <a:gd name="connsiteY349" fmla="*/ 280797 h 488538"/>
                  <a:gd name="connsiteX350" fmla="*/ 155353 w 268382"/>
                  <a:gd name="connsiteY350" fmla="*/ 280607 h 488538"/>
                  <a:gd name="connsiteX351" fmla="*/ 154305 w 268382"/>
                  <a:gd name="connsiteY351" fmla="*/ 284893 h 488538"/>
                  <a:gd name="connsiteX352" fmla="*/ 148685 w 268382"/>
                  <a:gd name="connsiteY352" fmla="*/ 289084 h 488538"/>
                  <a:gd name="connsiteX353" fmla="*/ 150304 w 268382"/>
                  <a:gd name="connsiteY353" fmla="*/ 280797 h 488538"/>
                  <a:gd name="connsiteX354" fmla="*/ 140113 w 268382"/>
                  <a:gd name="connsiteY354" fmla="*/ 281464 h 488538"/>
                  <a:gd name="connsiteX355" fmla="*/ 144494 w 268382"/>
                  <a:gd name="connsiteY355" fmla="*/ 260890 h 488538"/>
                  <a:gd name="connsiteX356" fmla="*/ 140113 w 268382"/>
                  <a:gd name="connsiteY356" fmla="*/ 281464 h 488538"/>
                  <a:gd name="connsiteX357" fmla="*/ 139827 w 268382"/>
                  <a:gd name="connsiteY357" fmla="*/ 286798 h 488538"/>
                  <a:gd name="connsiteX358" fmla="*/ 141541 w 268382"/>
                  <a:gd name="connsiteY358" fmla="*/ 287179 h 488538"/>
                  <a:gd name="connsiteX359" fmla="*/ 140589 w 268382"/>
                  <a:gd name="connsiteY359" fmla="*/ 294704 h 488538"/>
                  <a:gd name="connsiteX360" fmla="*/ 131540 w 268382"/>
                  <a:gd name="connsiteY360" fmla="*/ 318707 h 488538"/>
                  <a:gd name="connsiteX361" fmla="*/ 129064 w 268382"/>
                  <a:gd name="connsiteY361" fmla="*/ 318897 h 488538"/>
                  <a:gd name="connsiteX362" fmla="*/ 139827 w 268382"/>
                  <a:gd name="connsiteY362" fmla="*/ 286798 h 488538"/>
                  <a:gd name="connsiteX363" fmla="*/ 116109 w 268382"/>
                  <a:gd name="connsiteY363" fmla="*/ 364427 h 488538"/>
                  <a:gd name="connsiteX364" fmla="*/ 122301 w 268382"/>
                  <a:gd name="connsiteY364" fmla="*/ 352044 h 488538"/>
                  <a:gd name="connsiteX365" fmla="*/ 120205 w 268382"/>
                  <a:gd name="connsiteY365" fmla="*/ 347282 h 488538"/>
                  <a:gd name="connsiteX366" fmla="*/ 136684 w 268382"/>
                  <a:gd name="connsiteY366" fmla="*/ 316992 h 488538"/>
                  <a:gd name="connsiteX367" fmla="*/ 147733 w 268382"/>
                  <a:gd name="connsiteY367" fmla="*/ 291275 h 488538"/>
                  <a:gd name="connsiteX368" fmla="*/ 146018 w 268382"/>
                  <a:gd name="connsiteY368" fmla="*/ 305848 h 488538"/>
                  <a:gd name="connsiteX369" fmla="*/ 146018 w 268382"/>
                  <a:gd name="connsiteY369" fmla="*/ 305848 h 488538"/>
                  <a:gd name="connsiteX370" fmla="*/ 134588 w 268382"/>
                  <a:gd name="connsiteY370" fmla="*/ 337471 h 488538"/>
                  <a:gd name="connsiteX371" fmla="*/ 125349 w 268382"/>
                  <a:gd name="connsiteY371" fmla="*/ 355759 h 488538"/>
                  <a:gd name="connsiteX372" fmla="*/ 119443 w 268382"/>
                  <a:gd name="connsiteY372" fmla="*/ 364331 h 488538"/>
                  <a:gd name="connsiteX373" fmla="*/ 116109 w 268382"/>
                  <a:gd name="connsiteY373" fmla="*/ 364427 h 488538"/>
                  <a:gd name="connsiteX374" fmla="*/ 121825 w 268382"/>
                  <a:gd name="connsiteY374" fmla="*/ 388525 h 488538"/>
                  <a:gd name="connsiteX375" fmla="*/ 119063 w 268382"/>
                  <a:gd name="connsiteY375" fmla="*/ 391573 h 488538"/>
                  <a:gd name="connsiteX376" fmla="*/ 127444 w 268382"/>
                  <a:gd name="connsiteY376" fmla="*/ 378905 h 488538"/>
                  <a:gd name="connsiteX377" fmla="*/ 137922 w 268382"/>
                  <a:gd name="connsiteY377" fmla="*/ 361855 h 488538"/>
                  <a:gd name="connsiteX378" fmla="*/ 145637 w 268382"/>
                  <a:gd name="connsiteY378" fmla="*/ 348234 h 488538"/>
                  <a:gd name="connsiteX379" fmla="*/ 143923 w 268382"/>
                  <a:gd name="connsiteY379" fmla="*/ 343662 h 488538"/>
                  <a:gd name="connsiteX380" fmla="*/ 156877 w 268382"/>
                  <a:gd name="connsiteY380" fmla="*/ 329660 h 488538"/>
                  <a:gd name="connsiteX381" fmla="*/ 150876 w 268382"/>
                  <a:gd name="connsiteY381" fmla="*/ 342614 h 488538"/>
                  <a:gd name="connsiteX382" fmla="*/ 151257 w 268382"/>
                  <a:gd name="connsiteY382" fmla="*/ 342424 h 488538"/>
                  <a:gd name="connsiteX383" fmla="*/ 144208 w 268382"/>
                  <a:gd name="connsiteY383" fmla="*/ 354235 h 488538"/>
                  <a:gd name="connsiteX384" fmla="*/ 121825 w 268382"/>
                  <a:gd name="connsiteY384" fmla="*/ 388525 h 4885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</a:cxnLst>
                <a:rect l="l" t="t" r="r" b="b"/>
                <a:pathLst>
                  <a:path w="268382" h="488538">
                    <a:moveTo>
                      <a:pt x="267748" y="145066"/>
                    </a:moveTo>
                    <a:cubicBezTo>
                      <a:pt x="267652" y="135541"/>
                      <a:pt x="269081" y="128683"/>
                      <a:pt x="266986" y="119158"/>
                    </a:cubicBezTo>
                    <a:cubicBezTo>
                      <a:pt x="264223" y="106013"/>
                      <a:pt x="266224" y="90678"/>
                      <a:pt x="260509" y="79153"/>
                    </a:cubicBezTo>
                    <a:cubicBezTo>
                      <a:pt x="256603" y="71437"/>
                      <a:pt x="258318" y="65151"/>
                      <a:pt x="255746" y="57340"/>
                    </a:cubicBezTo>
                    <a:cubicBezTo>
                      <a:pt x="253555" y="50673"/>
                      <a:pt x="248793" y="44863"/>
                      <a:pt x="245745" y="38290"/>
                    </a:cubicBezTo>
                    <a:cubicBezTo>
                      <a:pt x="245745" y="38290"/>
                      <a:pt x="245745" y="38290"/>
                      <a:pt x="245745" y="38290"/>
                    </a:cubicBezTo>
                    <a:cubicBezTo>
                      <a:pt x="245554" y="38195"/>
                      <a:pt x="245364" y="38195"/>
                      <a:pt x="245173" y="38100"/>
                    </a:cubicBezTo>
                    <a:cubicBezTo>
                      <a:pt x="244983" y="38005"/>
                      <a:pt x="244888" y="38005"/>
                      <a:pt x="244697" y="37910"/>
                    </a:cubicBezTo>
                    <a:cubicBezTo>
                      <a:pt x="237363" y="35719"/>
                      <a:pt x="229838" y="33719"/>
                      <a:pt x="222313" y="31909"/>
                    </a:cubicBezTo>
                    <a:cubicBezTo>
                      <a:pt x="213836" y="29813"/>
                      <a:pt x="205359" y="27908"/>
                      <a:pt x="196882" y="26003"/>
                    </a:cubicBezTo>
                    <a:cubicBezTo>
                      <a:pt x="194024" y="25432"/>
                      <a:pt x="191262" y="24765"/>
                      <a:pt x="188404" y="24194"/>
                    </a:cubicBezTo>
                    <a:cubicBezTo>
                      <a:pt x="183928" y="23241"/>
                      <a:pt x="179356" y="22288"/>
                      <a:pt x="174879" y="21241"/>
                    </a:cubicBezTo>
                    <a:cubicBezTo>
                      <a:pt x="166973" y="19526"/>
                      <a:pt x="159067" y="17907"/>
                      <a:pt x="151162" y="16288"/>
                    </a:cubicBezTo>
                    <a:cubicBezTo>
                      <a:pt x="146018" y="15240"/>
                      <a:pt x="140875" y="14288"/>
                      <a:pt x="135636" y="13240"/>
                    </a:cubicBezTo>
                    <a:cubicBezTo>
                      <a:pt x="129540" y="12097"/>
                      <a:pt x="123349" y="10954"/>
                      <a:pt x="117253" y="10001"/>
                    </a:cubicBezTo>
                    <a:cubicBezTo>
                      <a:pt x="113633" y="9430"/>
                      <a:pt x="110014" y="8763"/>
                      <a:pt x="106394" y="8287"/>
                    </a:cubicBezTo>
                    <a:cubicBezTo>
                      <a:pt x="101441" y="7525"/>
                      <a:pt x="96488" y="6763"/>
                      <a:pt x="91535" y="6096"/>
                    </a:cubicBezTo>
                    <a:cubicBezTo>
                      <a:pt x="88582" y="5715"/>
                      <a:pt x="85534" y="5334"/>
                      <a:pt x="82582" y="4953"/>
                    </a:cubicBezTo>
                    <a:cubicBezTo>
                      <a:pt x="80867" y="4763"/>
                      <a:pt x="79153" y="4572"/>
                      <a:pt x="77438" y="4286"/>
                    </a:cubicBezTo>
                    <a:cubicBezTo>
                      <a:pt x="74866" y="4001"/>
                      <a:pt x="72199" y="3715"/>
                      <a:pt x="69628" y="3429"/>
                    </a:cubicBezTo>
                    <a:cubicBezTo>
                      <a:pt x="65722" y="3048"/>
                      <a:pt x="61817" y="2667"/>
                      <a:pt x="57912" y="2286"/>
                    </a:cubicBezTo>
                    <a:cubicBezTo>
                      <a:pt x="55435" y="2096"/>
                      <a:pt x="52959" y="1905"/>
                      <a:pt x="50482" y="1715"/>
                    </a:cubicBezTo>
                    <a:cubicBezTo>
                      <a:pt x="48673" y="1619"/>
                      <a:pt x="46863" y="1429"/>
                      <a:pt x="44958" y="1334"/>
                    </a:cubicBezTo>
                    <a:cubicBezTo>
                      <a:pt x="42386" y="1143"/>
                      <a:pt x="39909" y="1048"/>
                      <a:pt x="37338" y="952"/>
                    </a:cubicBezTo>
                    <a:cubicBezTo>
                      <a:pt x="36195" y="857"/>
                      <a:pt x="34957" y="857"/>
                      <a:pt x="33814" y="762"/>
                    </a:cubicBezTo>
                    <a:cubicBezTo>
                      <a:pt x="32099" y="667"/>
                      <a:pt x="30384" y="667"/>
                      <a:pt x="28765" y="571"/>
                    </a:cubicBezTo>
                    <a:cubicBezTo>
                      <a:pt x="28003" y="571"/>
                      <a:pt x="27146" y="571"/>
                      <a:pt x="26384" y="476"/>
                    </a:cubicBezTo>
                    <a:cubicBezTo>
                      <a:pt x="25146" y="476"/>
                      <a:pt x="23813" y="381"/>
                      <a:pt x="22574" y="381"/>
                    </a:cubicBezTo>
                    <a:cubicBezTo>
                      <a:pt x="22193" y="381"/>
                      <a:pt x="21812" y="381"/>
                      <a:pt x="21526" y="381"/>
                    </a:cubicBezTo>
                    <a:cubicBezTo>
                      <a:pt x="20955" y="381"/>
                      <a:pt x="20479" y="190"/>
                      <a:pt x="20002" y="0"/>
                    </a:cubicBezTo>
                    <a:cubicBezTo>
                      <a:pt x="18955" y="381"/>
                      <a:pt x="17812" y="857"/>
                      <a:pt x="16573" y="1334"/>
                    </a:cubicBezTo>
                    <a:cubicBezTo>
                      <a:pt x="15907" y="1619"/>
                      <a:pt x="15145" y="1905"/>
                      <a:pt x="14478" y="2096"/>
                    </a:cubicBezTo>
                    <a:cubicBezTo>
                      <a:pt x="13811" y="2000"/>
                      <a:pt x="13240" y="1810"/>
                      <a:pt x="12573" y="1810"/>
                    </a:cubicBezTo>
                    <a:cubicBezTo>
                      <a:pt x="10668" y="1810"/>
                      <a:pt x="8763" y="1810"/>
                      <a:pt x="6858" y="1810"/>
                    </a:cubicBezTo>
                    <a:cubicBezTo>
                      <a:pt x="6286" y="1810"/>
                      <a:pt x="5810" y="1810"/>
                      <a:pt x="5239" y="1810"/>
                    </a:cubicBezTo>
                    <a:cubicBezTo>
                      <a:pt x="4858" y="1810"/>
                      <a:pt x="4572" y="1810"/>
                      <a:pt x="4191" y="1810"/>
                    </a:cubicBezTo>
                    <a:cubicBezTo>
                      <a:pt x="3619" y="1810"/>
                      <a:pt x="3048" y="1715"/>
                      <a:pt x="2476" y="1619"/>
                    </a:cubicBezTo>
                    <a:cubicBezTo>
                      <a:pt x="2191" y="1619"/>
                      <a:pt x="2000" y="1619"/>
                      <a:pt x="1809" y="1619"/>
                    </a:cubicBezTo>
                    <a:cubicBezTo>
                      <a:pt x="1524" y="1619"/>
                      <a:pt x="1238" y="1715"/>
                      <a:pt x="952" y="1810"/>
                    </a:cubicBezTo>
                    <a:cubicBezTo>
                      <a:pt x="857" y="1810"/>
                      <a:pt x="762" y="1905"/>
                      <a:pt x="667" y="1905"/>
                    </a:cubicBezTo>
                    <a:cubicBezTo>
                      <a:pt x="476" y="2000"/>
                      <a:pt x="286" y="2000"/>
                      <a:pt x="95" y="2096"/>
                    </a:cubicBezTo>
                    <a:cubicBezTo>
                      <a:pt x="95" y="2096"/>
                      <a:pt x="0" y="2096"/>
                      <a:pt x="0" y="2096"/>
                    </a:cubicBezTo>
                    <a:cubicBezTo>
                      <a:pt x="0" y="2191"/>
                      <a:pt x="0" y="2286"/>
                      <a:pt x="0" y="2381"/>
                    </a:cubicBezTo>
                    <a:cubicBezTo>
                      <a:pt x="6572" y="8001"/>
                      <a:pt x="11906" y="6667"/>
                      <a:pt x="16764" y="14954"/>
                    </a:cubicBezTo>
                    <a:cubicBezTo>
                      <a:pt x="21812" y="23717"/>
                      <a:pt x="29623" y="24860"/>
                      <a:pt x="36385" y="31813"/>
                    </a:cubicBezTo>
                    <a:cubicBezTo>
                      <a:pt x="42291" y="37814"/>
                      <a:pt x="50863" y="44291"/>
                      <a:pt x="54959" y="51625"/>
                    </a:cubicBezTo>
                    <a:cubicBezTo>
                      <a:pt x="56769" y="54959"/>
                      <a:pt x="57055" y="59055"/>
                      <a:pt x="59436" y="62103"/>
                    </a:cubicBezTo>
                    <a:cubicBezTo>
                      <a:pt x="62103" y="65532"/>
                      <a:pt x="66580" y="66580"/>
                      <a:pt x="69532" y="69723"/>
                    </a:cubicBezTo>
                    <a:cubicBezTo>
                      <a:pt x="74866" y="75628"/>
                      <a:pt x="77248" y="85630"/>
                      <a:pt x="82105" y="92488"/>
                    </a:cubicBezTo>
                    <a:cubicBezTo>
                      <a:pt x="86963" y="99250"/>
                      <a:pt x="93059" y="104489"/>
                      <a:pt x="96393" y="112300"/>
                    </a:cubicBezTo>
                    <a:cubicBezTo>
                      <a:pt x="99441" y="119444"/>
                      <a:pt x="103251" y="124682"/>
                      <a:pt x="106871" y="131350"/>
                    </a:cubicBezTo>
                    <a:cubicBezTo>
                      <a:pt x="111157" y="139256"/>
                      <a:pt x="113062" y="149828"/>
                      <a:pt x="116014" y="158401"/>
                    </a:cubicBezTo>
                    <a:cubicBezTo>
                      <a:pt x="118777" y="166211"/>
                      <a:pt x="122206" y="174117"/>
                      <a:pt x="124587" y="182213"/>
                    </a:cubicBezTo>
                    <a:cubicBezTo>
                      <a:pt x="124587" y="182213"/>
                      <a:pt x="124587" y="182309"/>
                      <a:pt x="124587" y="182309"/>
                    </a:cubicBezTo>
                    <a:cubicBezTo>
                      <a:pt x="124587" y="182404"/>
                      <a:pt x="124682" y="182594"/>
                      <a:pt x="124682" y="182690"/>
                    </a:cubicBezTo>
                    <a:cubicBezTo>
                      <a:pt x="124777" y="182880"/>
                      <a:pt x="124777" y="183070"/>
                      <a:pt x="124873" y="183261"/>
                    </a:cubicBezTo>
                    <a:cubicBezTo>
                      <a:pt x="124873" y="183356"/>
                      <a:pt x="124968" y="183547"/>
                      <a:pt x="124968" y="183642"/>
                    </a:cubicBezTo>
                    <a:cubicBezTo>
                      <a:pt x="125063" y="184118"/>
                      <a:pt x="125254" y="184594"/>
                      <a:pt x="125349" y="185071"/>
                    </a:cubicBezTo>
                    <a:cubicBezTo>
                      <a:pt x="125444" y="185357"/>
                      <a:pt x="125539" y="185642"/>
                      <a:pt x="125539" y="185928"/>
                    </a:cubicBezTo>
                    <a:cubicBezTo>
                      <a:pt x="125634" y="186118"/>
                      <a:pt x="125634" y="186404"/>
                      <a:pt x="125730" y="186595"/>
                    </a:cubicBezTo>
                    <a:cubicBezTo>
                      <a:pt x="125825" y="187262"/>
                      <a:pt x="126016" y="187833"/>
                      <a:pt x="126111" y="188405"/>
                    </a:cubicBezTo>
                    <a:cubicBezTo>
                      <a:pt x="126206" y="188881"/>
                      <a:pt x="126206" y="189262"/>
                      <a:pt x="126301" y="189738"/>
                    </a:cubicBezTo>
                    <a:cubicBezTo>
                      <a:pt x="126397" y="190310"/>
                      <a:pt x="126492" y="190881"/>
                      <a:pt x="126492" y="191548"/>
                    </a:cubicBezTo>
                    <a:cubicBezTo>
                      <a:pt x="126587" y="192215"/>
                      <a:pt x="126587" y="192881"/>
                      <a:pt x="126682" y="193643"/>
                    </a:cubicBezTo>
                    <a:cubicBezTo>
                      <a:pt x="126682" y="193929"/>
                      <a:pt x="126778" y="194215"/>
                      <a:pt x="126778" y="194596"/>
                    </a:cubicBezTo>
                    <a:cubicBezTo>
                      <a:pt x="126778" y="194977"/>
                      <a:pt x="126873" y="195358"/>
                      <a:pt x="126873" y="195739"/>
                    </a:cubicBezTo>
                    <a:cubicBezTo>
                      <a:pt x="126873" y="196120"/>
                      <a:pt x="126968" y="196501"/>
                      <a:pt x="126968" y="196787"/>
                    </a:cubicBezTo>
                    <a:cubicBezTo>
                      <a:pt x="126968" y="197072"/>
                      <a:pt x="126968" y="197453"/>
                      <a:pt x="127063" y="197739"/>
                    </a:cubicBezTo>
                    <a:cubicBezTo>
                      <a:pt x="127063" y="198215"/>
                      <a:pt x="127159" y="198692"/>
                      <a:pt x="127159" y="199263"/>
                    </a:cubicBezTo>
                    <a:cubicBezTo>
                      <a:pt x="127159" y="199835"/>
                      <a:pt x="127254" y="200406"/>
                      <a:pt x="127349" y="200882"/>
                    </a:cubicBezTo>
                    <a:cubicBezTo>
                      <a:pt x="127349" y="201263"/>
                      <a:pt x="127444" y="201644"/>
                      <a:pt x="127444" y="202025"/>
                    </a:cubicBezTo>
                    <a:cubicBezTo>
                      <a:pt x="127444" y="202311"/>
                      <a:pt x="127540" y="202597"/>
                      <a:pt x="127540" y="202883"/>
                    </a:cubicBezTo>
                    <a:cubicBezTo>
                      <a:pt x="127540" y="203168"/>
                      <a:pt x="127635" y="203454"/>
                      <a:pt x="127635" y="203740"/>
                    </a:cubicBezTo>
                    <a:cubicBezTo>
                      <a:pt x="127635" y="204025"/>
                      <a:pt x="127730" y="204311"/>
                      <a:pt x="127825" y="204597"/>
                    </a:cubicBezTo>
                    <a:cubicBezTo>
                      <a:pt x="127921" y="204883"/>
                      <a:pt x="127921" y="205168"/>
                      <a:pt x="128016" y="205454"/>
                    </a:cubicBezTo>
                    <a:cubicBezTo>
                      <a:pt x="128111" y="205740"/>
                      <a:pt x="128111" y="205931"/>
                      <a:pt x="128206" y="206216"/>
                    </a:cubicBezTo>
                    <a:cubicBezTo>
                      <a:pt x="128302" y="206407"/>
                      <a:pt x="128302" y="206693"/>
                      <a:pt x="128397" y="206883"/>
                    </a:cubicBezTo>
                    <a:cubicBezTo>
                      <a:pt x="128397" y="206883"/>
                      <a:pt x="128397" y="206883"/>
                      <a:pt x="128397" y="206978"/>
                    </a:cubicBezTo>
                    <a:cubicBezTo>
                      <a:pt x="128492" y="207169"/>
                      <a:pt x="128492" y="207359"/>
                      <a:pt x="128588" y="207550"/>
                    </a:cubicBezTo>
                    <a:cubicBezTo>
                      <a:pt x="128683" y="207740"/>
                      <a:pt x="128683" y="207931"/>
                      <a:pt x="128778" y="208121"/>
                    </a:cubicBezTo>
                    <a:cubicBezTo>
                      <a:pt x="128873" y="208502"/>
                      <a:pt x="128968" y="208788"/>
                      <a:pt x="129159" y="209169"/>
                    </a:cubicBezTo>
                    <a:cubicBezTo>
                      <a:pt x="129254" y="209550"/>
                      <a:pt x="129445" y="209836"/>
                      <a:pt x="129540" y="210217"/>
                    </a:cubicBezTo>
                    <a:cubicBezTo>
                      <a:pt x="129540" y="210312"/>
                      <a:pt x="129635" y="210407"/>
                      <a:pt x="129635" y="210598"/>
                    </a:cubicBezTo>
                    <a:cubicBezTo>
                      <a:pt x="129730" y="210884"/>
                      <a:pt x="129826" y="211074"/>
                      <a:pt x="129921" y="211360"/>
                    </a:cubicBezTo>
                    <a:cubicBezTo>
                      <a:pt x="130016" y="211550"/>
                      <a:pt x="130111" y="211741"/>
                      <a:pt x="130111" y="212027"/>
                    </a:cubicBezTo>
                    <a:cubicBezTo>
                      <a:pt x="130302" y="212503"/>
                      <a:pt x="130397" y="212979"/>
                      <a:pt x="130588" y="213455"/>
                    </a:cubicBezTo>
                    <a:cubicBezTo>
                      <a:pt x="130683" y="213741"/>
                      <a:pt x="130778" y="214027"/>
                      <a:pt x="130873" y="214408"/>
                    </a:cubicBezTo>
                    <a:cubicBezTo>
                      <a:pt x="130969" y="214789"/>
                      <a:pt x="131064" y="215265"/>
                      <a:pt x="131159" y="215646"/>
                    </a:cubicBezTo>
                    <a:cubicBezTo>
                      <a:pt x="131254" y="216122"/>
                      <a:pt x="131350" y="216694"/>
                      <a:pt x="131540" y="217265"/>
                    </a:cubicBezTo>
                    <a:cubicBezTo>
                      <a:pt x="131731" y="218027"/>
                      <a:pt x="131826" y="218789"/>
                      <a:pt x="131921" y="219551"/>
                    </a:cubicBezTo>
                    <a:cubicBezTo>
                      <a:pt x="132016" y="219932"/>
                      <a:pt x="132016" y="220313"/>
                      <a:pt x="132112" y="220599"/>
                    </a:cubicBezTo>
                    <a:cubicBezTo>
                      <a:pt x="132207" y="221170"/>
                      <a:pt x="132207" y="221742"/>
                      <a:pt x="132302" y="222218"/>
                    </a:cubicBezTo>
                    <a:cubicBezTo>
                      <a:pt x="132302" y="222694"/>
                      <a:pt x="132397" y="223075"/>
                      <a:pt x="132397" y="223552"/>
                    </a:cubicBezTo>
                    <a:cubicBezTo>
                      <a:pt x="132493" y="224504"/>
                      <a:pt x="132588" y="225552"/>
                      <a:pt x="132588" y="226505"/>
                    </a:cubicBezTo>
                    <a:cubicBezTo>
                      <a:pt x="132683" y="227933"/>
                      <a:pt x="132683" y="229362"/>
                      <a:pt x="132683" y="230886"/>
                    </a:cubicBezTo>
                    <a:cubicBezTo>
                      <a:pt x="132683" y="232315"/>
                      <a:pt x="132683" y="233839"/>
                      <a:pt x="132588" y="235363"/>
                    </a:cubicBezTo>
                    <a:cubicBezTo>
                      <a:pt x="132588" y="236315"/>
                      <a:pt x="132493" y="237268"/>
                      <a:pt x="132493" y="238220"/>
                    </a:cubicBezTo>
                    <a:cubicBezTo>
                      <a:pt x="132493" y="239078"/>
                      <a:pt x="132397" y="239840"/>
                      <a:pt x="132302" y="240697"/>
                    </a:cubicBezTo>
                    <a:cubicBezTo>
                      <a:pt x="132207" y="241459"/>
                      <a:pt x="132207" y="242125"/>
                      <a:pt x="132112" y="242888"/>
                    </a:cubicBezTo>
                    <a:cubicBezTo>
                      <a:pt x="132112" y="243364"/>
                      <a:pt x="132016" y="243840"/>
                      <a:pt x="132016" y="244412"/>
                    </a:cubicBezTo>
                    <a:cubicBezTo>
                      <a:pt x="132016" y="244412"/>
                      <a:pt x="132016" y="244412"/>
                      <a:pt x="132016" y="244507"/>
                    </a:cubicBezTo>
                    <a:cubicBezTo>
                      <a:pt x="131921" y="245078"/>
                      <a:pt x="131921" y="245650"/>
                      <a:pt x="131826" y="246221"/>
                    </a:cubicBezTo>
                    <a:cubicBezTo>
                      <a:pt x="131731" y="246888"/>
                      <a:pt x="131635" y="247650"/>
                      <a:pt x="131635" y="248317"/>
                    </a:cubicBezTo>
                    <a:cubicBezTo>
                      <a:pt x="131540" y="249079"/>
                      <a:pt x="131445" y="249841"/>
                      <a:pt x="131350" y="250508"/>
                    </a:cubicBezTo>
                    <a:cubicBezTo>
                      <a:pt x="131254" y="250984"/>
                      <a:pt x="131254" y="251460"/>
                      <a:pt x="131159" y="251936"/>
                    </a:cubicBezTo>
                    <a:cubicBezTo>
                      <a:pt x="131064" y="252508"/>
                      <a:pt x="130969" y="253079"/>
                      <a:pt x="130969" y="253746"/>
                    </a:cubicBezTo>
                    <a:cubicBezTo>
                      <a:pt x="130873" y="254698"/>
                      <a:pt x="130683" y="255651"/>
                      <a:pt x="130588" y="256508"/>
                    </a:cubicBezTo>
                    <a:cubicBezTo>
                      <a:pt x="130492" y="257080"/>
                      <a:pt x="130397" y="257556"/>
                      <a:pt x="130397" y="258128"/>
                    </a:cubicBezTo>
                    <a:cubicBezTo>
                      <a:pt x="130302" y="258699"/>
                      <a:pt x="130207" y="259175"/>
                      <a:pt x="130207" y="259652"/>
                    </a:cubicBezTo>
                    <a:cubicBezTo>
                      <a:pt x="130111" y="260128"/>
                      <a:pt x="130016" y="260604"/>
                      <a:pt x="130016" y="261080"/>
                    </a:cubicBezTo>
                    <a:cubicBezTo>
                      <a:pt x="130016" y="261366"/>
                      <a:pt x="129921" y="261652"/>
                      <a:pt x="129921" y="262033"/>
                    </a:cubicBezTo>
                    <a:cubicBezTo>
                      <a:pt x="129826" y="262414"/>
                      <a:pt x="129826" y="262795"/>
                      <a:pt x="129730" y="263176"/>
                    </a:cubicBezTo>
                    <a:cubicBezTo>
                      <a:pt x="129635" y="263652"/>
                      <a:pt x="129635" y="264033"/>
                      <a:pt x="129540" y="264509"/>
                    </a:cubicBezTo>
                    <a:cubicBezTo>
                      <a:pt x="129445" y="264890"/>
                      <a:pt x="129445" y="265176"/>
                      <a:pt x="129349" y="265557"/>
                    </a:cubicBezTo>
                    <a:cubicBezTo>
                      <a:pt x="129254" y="265938"/>
                      <a:pt x="129254" y="266319"/>
                      <a:pt x="129159" y="266700"/>
                    </a:cubicBezTo>
                    <a:cubicBezTo>
                      <a:pt x="129064" y="267081"/>
                      <a:pt x="129064" y="267462"/>
                      <a:pt x="128968" y="267843"/>
                    </a:cubicBezTo>
                    <a:cubicBezTo>
                      <a:pt x="128873" y="268510"/>
                      <a:pt x="128778" y="269177"/>
                      <a:pt x="128683" y="269843"/>
                    </a:cubicBezTo>
                    <a:cubicBezTo>
                      <a:pt x="128588" y="270415"/>
                      <a:pt x="128492" y="271082"/>
                      <a:pt x="128397" y="271653"/>
                    </a:cubicBezTo>
                    <a:cubicBezTo>
                      <a:pt x="128397" y="271939"/>
                      <a:pt x="128302" y="272129"/>
                      <a:pt x="128302" y="272415"/>
                    </a:cubicBezTo>
                    <a:cubicBezTo>
                      <a:pt x="128206" y="272891"/>
                      <a:pt x="128206" y="273368"/>
                      <a:pt x="128111" y="273844"/>
                    </a:cubicBezTo>
                    <a:cubicBezTo>
                      <a:pt x="128016" y="274320"/>
                      <a:pt x="128016" y="274796"/>
                      <a:pt x="127921" y="275273"/>
                    </a:cubicBezTo>
                    <a:cubicBezTo>
                      <a:pt x="127825" y="275939"/>
                      <a:pt x="127730" y="276511"/>
                      <a:pt x="127730" y="277178"/>
                    </a:cubicBezTo>
                    <a:cubicBezTo>
                      <a:pt x="127730" y="277559"/>
                      <a:pt x="127635" y="278035"/>
                      <a:pt x="127635" y="278416"/>
                    </a:cubicBezTo>
                    <a:cubicBezTo>
                      <a:pt x="127635" y="278892"/>
                      <a:pt x="127540" y="279273"/>
                      <a:pt x="127540" y="279749"/>
                    </a:cubicBezTo>
                    <a:cubicBezTo>
                      <a:pt x="127444" y="280226"/>
                      <a:pt x="127444" y="280702"/>
                      <a:pt x="127349" y="281178"/>
                    </a:cubicBezTo>
                    <a:cubicBezTo>
                      <a:pt x="127254" y="281845"/>
                      <a:pt x="127254" y="282512"/>
                      <a:pt x="127159" y="283083"/>
                    </a:cubicBezTo>
                    <a:cubicBezTo>
                      <a:pt x="127063" y="283655"/>
                      <a:pt x="127063" y="284321"/>
                      <a:pt x="126968" y="284893"/>
                    </a:cubicBezTo>
                    <a:cubicBezTo>
                      <a:pt x="126968" y="285179"/>
                      <a:pt x="126873" y="285560"/>
                      <a:pt x="126873" y="285845"/>
                    </a:cubicBezTo>
                    <a:cubicBezTo>
                      <a:pt x="126873" y="286322"/>
                      <a:pt x="126778" y="286798"/>
                      <a:pt x="126778" y="287274"/>
                    </a:cubicBezTo>
                    <a:cubicBezTo>
                      <a:pt x="126778" y="287655"/>
                      <a:pt x="126682" y="288131"/>
                      <a:pt x="126682" y="288512"/>
                    </a:cubicBezTo>
                    <a:cubicBezTo>
                      <a:pt x="126682" y="289179"/>
                      <a:pt x="126587" y="289751"/>
                      <a:pt x="126587" y="290417"/>
                    </a:cubicBezTo>
                    <a:cubicBezTo>
                      <a:pt x="126587" y="290893"/>
                      <a:pt x="126492" y="291465"/>
                      <a:pt x="126492" y="291941"/>
                    </a:cubicBezTo>
                    <a:cubicBezTo>
                      <a:pt x="126492" y="292608"/>
                      <a:pt x="126397" y="293275"/>
                      <a:pt x="126397" y="293846"/>
                    </a:cubicBezTo>
                    <a:cubicBezTo>
                      <a:pt x="126397" y="294608"/>
                      <a:pt x="126301" y="295275"/>
                      <a:pt x="126301" y="296037"/>
                    </a:cubicBezTo>
                    <a:cubicBezTo>
                      <a:pt x="126301" y="296513"/>
                      <a:pt x="126301" y="296990"/>
                      <a:pt x="126206" y="297466"/>
                    </a:cubicBezTo>
                    <a:cubicBezTo>
                      <a:pt x="126206" y="297942"/>
                      <a:pt x="126206" y="298323"/>
                      <a:pt x="126111" y="298799"/>
                    </a:cubicBezTo>
                    <a:cubicBezTo>
                      <a:pt x="126111" y="299085"/>
                      <a:pt x="126111" y="299276"/>
                      <a:pt x="126111" y="299561"/>
                    </a:cubicBezTo>
                    <a:cubicBezTo>
                      <a:pt x="126111" y="300038"/>
                      <a:pt x="126016" y="300514"/>
                      <a:pt x="126016" y="300990"/>
                    </a:cubicBezTo>
                    <a:cubicBezTo>
                      <a:pt x="126016" y="301276"/>
                      <a:pt x="125921" y="301562"/>
                      <a:pt x="125921" y="301943"/>
                    </a:cubicBezTo>
                    <a:cubicBezTo>
                      <a:pt x="125825" y="302514"/>
                      <a:pt x="125730" y="302990"/>
                      <a:pt x="125634" y="303562"/>
                    </a:cubicBezTo>
                    <a:cubicBezTo>
                      <a:pt x="125444" y="304229"/>
                      <a:pt x="125349" y="304800"/>
                      <a:pt x="125158" y="305467"/>
                    </a:cubicBezTo>
                    <a:cubicBezTo>
                      <a:pt x="124968" y="306038"/>
                      <a:pt x="124777" y="306515"/>
                      <a:pt x="124587" y="306991"/>
                    </a:cubicBezTo>
                    <a:cubicBezTo>
                      <a:pt x="124396" y="307467"/>
                      <a:pt x="124206" y="307943"/>
                      <a:pt x="124015" y="308324"/>
                    </a:cubicBezTo>
                    <a:cubicBezTo>
                      <a:pt x="123730" y="309086"/>
                      <a:pt x="123349" y="309753"/>
                      <a:pt x="123063" y="310420"/>
                    </a:cubicBezTo>
                    <a:cubicBezTo>
                      <a:pt x="122777" y="310991"/>
                      <a:pt x="122587" y="311468"/>
                      <a:pt x="122301" y="312039"/>
                    </a:cubicBezTo>
                    <a:cubicBezTo>
                      <a:pt x="122110" y="312515"/>
                      <a:pt x="121825" y="312896"/>
                      <a:pt x="121634" y="313373"/>
                    </a:cubicBezTo>
                    <a:cubicBezTo>
                      <a:pt x="121348" y="313849"/>
                      <a:pt x="121158" y="314420"/>
                      <a:pt x="120872" y="314897"/>
                    </a:cubicBezTo>
                    <a:cubicBezTo>
                      <a:pt x="120586" y="315468"/>
                      <a:pt x="120301" y="316040"/>
                      <a:pt x="120110" y="316611"/>
                    </a:cubicBezTo>
                    <a:cubicBezTo>
                      <a:pt x="119920" y="317087"/>
                      <a:pt x="119729" y="317564"/>
                      <a:pt x="119539" y="318135"/>
                    </a:cubicBezTo>
                    <a:cubicBezTo>
                      <a:pt x="119443" y="318421"/>
                      <a:pt x="119348" y="318707"/>
                      <a:pt x="119253" y="318992"/>
                    </a:cubicBezTo>
                    <a:cubicBezTo>
                      <a:pt x="119158" y="319183"/>
                      <a:pt x="119063" y="319373"/>
                      <a:pt x="119063" y="319659"/>
                    </a:cubicBezTo>
                    <a:cubicBezTo>
                      <a:pt x="118872" y="320231"/>
                      <a:pt x="118681" y="320897"/>
                      <a:pt x="118491" y="321564"/>
                    </a:cubicBezTo>
                    <a:cubicBezTo>
                      <a:pt x="118396" y="322040"/>
                      <a:pt x="118300" y="322421"/>
                      <a:pt x="118205" y="322898"/>
                    </a:cubicBezTo>
                    <a:cubicBezTo>
                      <a:pt x="118110" y="323088"/>
                      <a:pt x="118110" y="323374"/>
                      <a:pt x="118110" y="323564"/>
                    </a:cubicBezTo>
                    <a:cubicBezTo>
                      <a:pt x="118015" y="324231"/>
                      <a:pt x="117919" y="324803"/>
                      <a:pt x="117729" y="325374"/>
                    </a:cubicBezTo>
                    <a:cubicBezTo>
                      <a:pt x="117634" y="325755"/>
                      <a:pt x="117538" y="326136"/>
                      <a:pt x="117538" y="326612"/>
                    </a:cubicBezTo>
                    <a:cubicBezTo>
                      <a:pt x="117348" y="327565"/>
                      <a:pt x="117157" y="328517"/>
                      <a:pt x="116967" y="329470"/>
                    </a:cubicBezTo>
                    <a:cubicBezTo>
                      <a:pt x="116776" y="330613"/>
                      <a:pt x="116491" y="331661"/>
                      <a:pt x="116205" y="332708"/>
                    </a:cubicBezTo>
                    <a:cubicBezTo>
                      <a:pt x="115919" y="333756"/>
                      <a:pt x="115633" y="334804"/>
                      <a:pt x="115252" y="335852"/>
                    </a:cubicBezTo>
                    <a:cubicBezTo>
                      <a:pt x="115062" y="336614"/>
                      <a:pt x="114776" y="337280"/>
                      <a:pt x="114490" y="338042"/>
                    </a:cubicBezTo>
                    <a:cubicBezTo>
                      <a:pt x="114014" y="339090"/>
                      <a:pt x="113538" y="340233"/>
                      <a:pt x="112966" y="341376"/>
                    </a:cubicBezTo>
                    <a:cubicBezTo>
                      <a:pt x="112681" y="341948"/>
                      <a:pt x="112395" y="342519"/>
                      <a:pt x="112014" y="343186"/>
                    </a:cubicBezTo>
                    <a:cubicBezTo>
                      <a:pt x="111728" y="343662"/>
                      <a:pt x="111442" y="344234"/>
                      <a:pt x="111157" y="344710"/>
                    </a:cubicBezTo>
                    <a:cubicBezTo>
                      <a:pt x="111061" y="344805"/>
                      <a:pt x="111061" y="344900"/>
                      <a:pt x="110966" y="344996"/>
                    </a:cubicBezTo>
                    <a:cubicBezTo>
                      <a:pt x="110776" y="345281"/>
                      <a:pt x="110680" y="345567"/>
                      <a:pt x="110490" y="345853"/>
                    </a:cubicBezTo>
                    <a:cubicBezTo>
                      <a:pt x="110204" y="346329"/>
                      <a:pt x="109918" y="346805"/>
                      <a:pt x="109633" y="347282"/>
                    </a:cubicBezTo>
                    <a:cubicBezTo>
                      <a:pt x="109442" y="347567"/>
                      <a:pt x="109347" y="347853"/>
                      <a:pt x="109156" y="348043"/>
                    </a:cubicBezTo>
                    <a:cubicBezTo>
                      <a:pt x="109061" y="348234"/>
                      <a:pt x="108966" y="348425"/>
                      <a:pt x="108871" y="348615"/>
                    </a:cubicBezTo>
                    <a:cubicBezTo>
                      <a:pt x="108871" y="348615"/>
                      <a:pt x="108871" y="348615"/>
                      <a:pt x="108871" y="348615"/>
                    </a:cubicBezTo>
                    <a:cubicBezTo>
                      <a:pt x="108775" y="348806"/>
                      <a:pt x="108680" y="348996"/>
                      <a:pt x="108585" y="349187"/>
                    </a:cubicBezTo>
                    <a:cubicBezTo>
                      <a:pt x="104394" y="356521"/>
                      <a:pt x="100298" y="364046"/>
                      <a:pt x="96869" y="371856"/>
                    </a:cubicBezTo>
                    <a:cubicBezTo>
                      <a:pt x="94012" y="378524"/>
                      <a:pt x="91821" y="383762"/>
                      <a:pt x="88868" y="389096"/>
                    </a:cubicBezTo>
                    <a:cubicBezTo>
                      <a:pt x="90583" y="388049"/>
                      <a:pt x="92583" y="386334"/>
                      <a:pt x="94488" y="384905"/>
                    </a:cubicBezTo>
                    <a:cubicBezTo>
                      <a:pt x="90773" y="390906"/>
                      <a:pt x="87249" y="397002"/>
                      <a:pt x="84201" y="403289"/>
                    </a:cubicBezTo>
                    <a:cubicBezTo>
                      <a:pt x="73342" y="415576"/>
                      <a:pt x="60388" y="426434"/>
                      <a:pt x="49054" y="438055"/>
                    </a:cubicBezTo>
                    <a:cubicBezTo>
                      <a:pt x="46101" y="441103"/>
                      <a:pt x="50768" y="445675"/>
                      <a:pt x="53721" y="442722"/>
                    </a:cubicBezTo>
                    <a:cubicBezTo>
                      <a:pt x="61817" y="434435"/>
                      <a:pt x="70580" y="426530"/>
                      <a:pt x="78867" y="418338"/>
                    </a:cubicBezTo>
                    <a:cubicBezTo>
                      <a:pt x="80010" y="419957"/>
                      <a:pt x="83153" y="420243"/>
                      <a:pt x="84582" y="418243"/>
                    </a:cubicBezTo>
                    <a:cubicBezTo>
                      <a:pt x="86392" y="415766"/>
                      <a:pt x="88106" y="413290"/>
                      <a:pt x="89821" y="410813"/>
                    </a:cubicBezTo>
                    <a:cubicBezTo>
                      <a:pt x="90868" y="409766"/>
                      <a:pt x="91916" y="408718"/>
                      <a:pt x="92964" y="407670"/>
                    </a:cubicBezTo>
                    <a:cubicBezTo>
                      <a:pt x="93440" y="408718"/>
                      <a:pt x="94678" y="409385"/>
                      <a:pt x="95917" y="409575"/>
                    </a:cubicBezTo>
                    <a:cubicBezTo>
                      <a:pt x="93726" y="413385"/>
                      <a:pt x="91630" y="417195"/>
                      <a:pt x="89344" y="421005"/>
                    </a:cubicBezTo>
                    <a:cubicBezTo>
                      <a:pt x="86201" y="423577"/>
                      <a:pt x="82963" y="426244"/>
                      <a:pt x="79629" y="428625"/>
                    </a:cubicBezTo>
                    <a:cubicBezTo>
                      <a:pt x="74200" y="432626"/>
                      <a:pt x="68866" y="436626"/>
                      <a:pt x="63341" y="440531"/>
                    </a:cubicBezTo>
                    <a:cubicBezTo>
                      <a:pt x="48006" y="451390"/>
                      <a:pt x="34004" y="464249"/>
                      <a:pt x="18192" y="474345"/>
                    </a:cubicBezTo>
                    <a:cubicBezTo>
                      <a:pt x="13430" y="480536"/>
                      <a:pt x="8001" y="487680"/>
                      <a:pt x="8191" y="487966"/>
                    </a:cubicBezTo>
                    <a:cubicBezTo>
                      <a:pt x="10477" y="491490"/>
                      <a:pt x="29432" y="477679"/>
                      <a:pt x="32194" y="475964"/>
                    </a:cubicBezTo>
                    <a:cubicBezTo>
                      <a:pt x="39719" y="471297"/>
                      <a:pt x="46672" y="464439"/>
                      <a:pt x="54197" y="460248"/>
                    </a:cubicBezTo>
                    <a:cubicBezTo>
                      <a:pt x="59436" y="457295"/>
                      <a:pt x="64865" y="457486"/>
                      <a:pt x="69532" y="453009"/>
                    </a:cubicBezTo>
                    <a:cubicBezTo>
                      <a:pt x="74390" y="448342"/>
                      <a:pt x="77724" y="443198"/>
                      <a:pt x="83248" y="438912"/>
                    </a:cubicBezTo>
                    <a:cubicBezTo>
                      <a:pt x="89535" y="434054"/>
                      <a:pt x="96488" y="432244"/>
                      <a:pt x="103060" y="427768"/>
                    </a:cubicBezTo>
                    <a:cubicBezTo>
                      <a:pt x="110299" y="422719"/>
                      <a:pt x="111823" y="418052"/>
                      <a:pt x="117062" y="411385"/>
                    </a:cubicBezTo>
                    <a:cubicBezTo>
                      <a:pt x="121539" y="405670"/>
                      <a:pt x="128778" y="401479"/>
                      <a:pt x="134588" y="397669"/>
                    </a:cubicBezTo>
                    <a:cubicBezTo>
                      <a:pt x="140303" y="393954"/>
                      <a:pt x="145447" y="389287"/>
                      <a:pt x="150114" y="384143"/>
                    </a:cubicBezTo>
                    <a:cubicBezTo>
                      <a:pt x="150304" y="383953"/>
                      <a:pt x="150495" y="383762"/>
                      <a:pt x="150685" y="383477"/>
                    </a:cubicBezTo>
                    <a:cubicBezTo>
                      <a:pt x="150685" y="383477"/>
                      <a:pt x="150685" y="383477"/>
                      <a:pt x="150685" y="383477"/>
                    </a:cubicBezTo>
                    <a:cubicBezTo>
                      <a:pt x="150781" y="383381"/>
                      <a:pt x="150876" y="383286"/>
                      <a:pt x="150971" y="383096"/>
                    </a:cubicBezTo>
                    <a:cubicBezTo>
                      <a:pt x="151162" y="382905"/>
                      <a:pt x="151352" y="382715"/>
                      <a:pt x="151543" y="382429"/>
                    </a:cubicBezTo>
                    <a:cubicBezTo>
                      <a:pt x="151828" y="382048"/>
                      <a:pt x="152209" y="381667"/>
                      <a:pt x="152495" y="381286"/>
                    </a:cubicBezTo>
                    <a:cubicBezTo>
                      <a:pt x="152876" y="380905"/>
                      <a:pt x="153257" y="380429"/>
                      <a:pt x="153543" y="380048"/>
                    </a:cubicBezTo>
                    <a:cubicBezTo>
                      <a:pt x="153924" y="379571"/>
                      <a:pt x="154305" y="379190"/>
                      <a:pt x="154686" y="378714"/>
                    </a:cubicBezTo>
                    <a:cubicBezTo>
                      <a:pt x="155162" y="378143"/>
                      <a:pt x="155638" y="377571"/>
                      <a:pt x="156115" y="377000"/>
                    </a:cubicBezTo>
                    <a:cubicBezTo>
                      <a:pt x="156781" y="376142"/>
                      <a:pt x="157543" y="375285"/>
                      <a:pt x="158210" y="374333"/>
                    </a:cubicBezTo>
                    <a:cubicBezTo>
                      <a:pt x="158591" y="373856"/>
                      <a:pt x="158972" y="373285"/>
                      <a:pt x="159448" y="372809"/>
                    </a:cubicBezTo>
                    <a:cubicBezTo>
                      <a:pt x="160020" y="372047"/>
                      <a:pt x="160687" y="371189"/>
                      <a:pt x="161258" y="370427"/>
                    </a:cubicBezTo>
                    <a:cubicBezTo>
                      <a:pt x="161639" y="369856"/>
                      <a:pt x="162115" y="369380"/>
                      <a:pt x="162496" y="368808"/>
                    </a:cubicBezTo>
                    <a:cubicBezTo>
                      <a:pt x="162973" y="368141"/>
                      <a:pt x="163449" y="367570"/>
                      <a:pt x="163925" y="366903"/>
                    </a:cubicBezTo>
                    <a:cubicBezTo>
                      <a:pt x="164116" y="366617"/>
                      <a:pt x="164401" y="366332"/>
                      <a:pt x="164592" y="366046"/>
                    </a:cubicBezTo>
                    <a:cubicBezTo>
                      <a:pt x="164878" y="365665"/>
                      <a:pt x="165163" y="365284"/>
                      <a:pt x="165449" y="364903"/>
                    </a:cubicBezTo>
                    <a:cubicBezTo>
                      <a:pt x="165640" y="364712"/>
                      <a:pt x="165830" y="364427"/>
                      <a:pt x="165925" y="364236"/>
                    </a:cubicBezTo>
                    <a:cubicBezTo>
                      <a:pt x="166116" y="363950"/>
                      <a:pt x="166402" y="363665"/>
                      <a:pt x="166592" y="363379"/>
                    </a:cubicBezTo>
                    <a:cubicBezTo>
                      <a:pt x="166878" y="363093"/>
                      <a:pt x="167068" y="362807"/>
                      <a:pt x="167354" y="362617"/>
                    </a:cubicBezTo>
                    <a:cubicBezTo>
                      <a:pt x="167830" y="362141"/>
                      <a:pt x="168307" y="361760"/>
                      <a:pt x="168783" y="361283"/>
                    </a:cubicBezTo>
                    <a:cubicBezTo>
                      <a:pt x="169259" y="360902"/>
                      <a:pt x="169735" y="360521"/>
                      <a:pt x="170212" y="360140"/>
                    </a:cubicBezTo>
                    <a:cubicBezTo>
                      <a:pt x="170593" y="359855"/>
                      <a:pt x="171069" y="359569"/>
                      <a:pt x="171450" y="359188"/>
                    </a:cubicBezTo>
                    <a:cubicBezTo>
                      <a:pt x="171926" y="358807"/>
                      <a:pt x="172402" y="358521"/>
                      <a:pt x="172974" y="358235"/>
                    </a:cubicBezTo>
                    <a:cubicBezTo>
                      <a:pt x="173546" y="357854"/>
                      <a:pt x="174212" y="357473"/>
                      <a:pt x="174784" y="356997"/>
                    </a:cubicBezTo>
                    <a:cubicBezTo>
                      <a:pt x="175450" y="356521"/>
                      <a:pt x="176022" y="356140"/>
                      <a:pt x="176689" y="355664"/>
                    </a:cubicBezTo>
                    <a:cubicBezTo>
                      <a:pt x="177260" y="355283"/>
                      <a:pt x="177736" y="354806"/>
                      <a:pt x="178213" y="354330"/>
                    </a:cubicBezTo>
                    <a:cubicBezTo>
                      <a:pt x="178498" y="354044"/>
                      <a:pt x="178689" y="353854"/>
                      <a:pt x="178975" y="353568"/>
                    </a:cubicBezTo>
                    <a:cubicBezTo>
                      <a:pt x="179165" y="353378"/>
                      <a:pt x="179356" y="353092"/>
                      <a:pt x="179546" y="352901"/>
                    </a:cubicBezTo>
                    <a:cubicBezTo>
                      <a:pt x="179927" y="352425"/>
                      <a:pt x="180308" y="352044"/>
                      <a:pt x="180594" y="351568"/>
                    </a:cubicBezTo>
                    <a:cubicBezTo>
                      <a:pt x="180880" y="351187"/>
                      <a:pt x="181165" y="350711"/>
                      <a:pt x="181546" y="350330"/>
                    </a:cubicBezTo>
                    <a:cubicBezTo>
                      <a:pt x="181927" y="349853"/>
                      <a:pt x="182308" y="349282"/>
                      <a:pt x="182594" y="348710"/>
                    </a:cubicBezTo>
                    <a:cubicBezTo>
                      <a:pt x="182880" y="348234"/>
                      <a:pt x="183166" y="347758"/>
                      <a:pt x="183547" y="347186"/>
                    </a:cubicBezTo>
                    <a:cubicBezTo>
                      <a:pt x="183832" y="346710"/>
                      <a:pt x="184118" y="346234"/>
                      <a:pt x="184309" y="345758"/>
                    </a:cubicBezTo>
                    <a:cubicBezTo>
                      <a:pt x="184690" y="345091"/>
                      <a:pt x="185071" y="344424"/>
                      <a:pt x="185452" y="343662"/>
                    </a:cubicBezTo>
                    <a:cubicBezTo>
                      <a:pt x="185738" y="343186"/>
                      <a:pt x="185928" y="342710"/>
                      <a:pt x="186214" y="342233"/>
                    </a:cubicBezTo>
                    <a:cubicBezTo>
                      <a:pt x="186499" y="341757"/>
                      <a:pt x="186785" y="341186"/>
                      <a:pt x="187071" y="340709"/>
                    </a:cubicBezTo>
                    <a:cubicBezTo>
                      <a:pt x="187452" y="340043"/>
                      <a:pt x="187833" y="339281"/>
                      <a:pt x="188309" y="338614"/>
                    </a:cubicBezTo>
                    <a:cubicBezTo>
                      <a:pt x="188404" y="338423"/>
                      <a:pt x="188595" y="338138"/>
                      <a:pt x="188690" y="337947"/>
                    </a:cubicBezTo>
                    <a:cubicBezTo>
                      <a:pt x="189071" y="337376"/>
                      <a:pt x="189452" y="336709"/>
                      <a:pt x="189833" y="336137"/>
                    </a:cubicBezTo>
                    <a:cubicBezTo>
                      <a:pt x="190214" y="335661"/>
                      <a:pt x="190500" y="335090"/>
                      <a:pt x="190881" y="334613"/>
                    </a:cubicBezTo>
                    <a:cubicBezTo>
                      <a:pt x="191262" y="334137"/>
                      <a:pt x="191548" y="333661"/>
                      <a:pt x="191929" y="333185"/>
                    </a:cubicBezTo>
                    <a:cubicBezTo>
                      <a:pt x="192119" y="332994"/>
                      <a:pt x="192309" y="332804"/>
                      <a:pt x="192405" y="332613"/>
                    </a:cubicBezTo>
                    <a:cubicBezTo>
                      <a:pt x="192881" y="332137"/>
                      <a:pt x="193262" y="331565"/>
                      <a:pt x="193738" y="331089"/>
                    </a:cubicBezTo>
                    <a:cubicBezTo>
                      <a:pt x="194119" y="330708"/>
                      <a:pt x="194500" y="330232"/>
                      <a:pt x="194881" y="329851"/>
                    </a:cubicBezTo>
                    <a:cubicBezTo>
                      <a:pt x="195358" y="329375"/>
                      <a:pt x="195929" y="328803"/>
                      <a:pt x="196405" y="328327"/>
                    </a:cubicBezTo>
                    <a:cubicBezTo>
                      <a:pt x="196977" y="327755"/>
                      <a:pt x="197548" y="327184"/>
                      <a:pt x="198120" y="326612"/>
                    </a:cubicBezTo>
                    <a:cubicBezTo>
                      <a:pt x="198596" y="326136"/>
                      <a:pt x="199168" y="325660"/>
                      <a:pt x="199644" y="325088"/>
                    </a:cubicBezTo>
                    <a:cubicBezTo>
                      <a:pt x="200311" y="324422"/>
                      <a:pt x="200977" y="323850"/>
                      <a:pt x="201549" y="323183"/>
                    </a:cubicBezTo>
                    <a:cubicBezTo>
                      <a:pt x="202121" y="322612"/>
                      <a:pt x="202692" y="322040"/>
                      <a:pt x="203168" y="321374"/>
                    </a:cubicBezTo>
                    <a:cubicBezTo>
                      <a:pt x="203644" y="320802"/>
                      <a:pt x="204121" y="320231"/>
                      <a:pt x="204597" y="319659"/>
                    </a:cubicBezTo>
                    <a:cubicBezTo>
                      <a:pt x="204883" y="319373"/>
                      <a:pt x="205073" y="318992"/>
                      <a:pt x="205264" y="318707"/>
                    </a:cubicBezTo>
                    <a:cubicBezTo>
                      <a:pt x="205549" y="318326"/>
                      <a:pt x="205835" y="317849"/>
                      <a:pt x="206121" y="317468"/>
                    </a:cubicBezTo>
                    <a:cubicBezTo>
                      <a:pt x="206407" y="316992"/>
                      <a:pt x="206692" y="316516"/>
                      <a:pt x="206978" y="316135"/>
                    </a:cubicBezTo>
                    <a:cubicBezTo>
                      <a:pt x="207454" y="315373"/>
                      <a:pt x="207835" y="314706"/>
                      <a:pt x="208216" y="313944"/>
                    </a:cubicBezTo>
                    <a:cubicBezTo>
                      <a:pt x="208597" y="313277"/>
                      <a:pt x="208883" y="312706"/>
                      <a:pt x="209264" y="312039"/>
                    </a:cubicBezTo>
                    <a:cubicBezTo>
                      <a:pt x="209645" y="311277"/>
                      <a:pt x="210026" y="310610"/>
                      <a:pt x="210407" y="309943"/>
                    </a:cubicBezTo>
                    <a:cubicBezTo>
                      <a:pt x="210979" y="308896"/>
                      <a:pt x="211455" y="307943"/>
                      <a:pt x="212122" y="306896"/>
                    </a:cubicBezTo>
                    <a:cubicBezTo>
                      <a:pt x="212407" y="306419"/>
                      <a:pt x="212693" y="305848"/>
                      <a:pt x="213074" y="305372"/>
                    </a:cubicBezTo>
                    <a:cubicBezTo>
                      <a:pt x="213360" y="304895"/>
                      <a:pt x="213741" y="304324"/>
                      <a:pt x="214122" y="303848"/>
                    </a:cubicBezTo>
                    <a:cubicBezTo>
                      <a:pt x="214503" y="303371"/>
                      <a:pt x="214789" y="302895"/>
                      <a:pt x="215170" y="302419"/>
                    </a:cubicBezTo>
                    <a:cubicBezTo>
                      <a:pt x="215455" y="302038"/>
                      <a:pt x="215836" y="301657"/>
                      <a:pt x="216217" y="301181"/>
                    </a:cubicBezTo>
                    <a:cubicBezTo>
                      <a:pt x="216408" y="300895"/>
                      <a:pt x="216694" y="300704"/>
                      <a:pt x="216884" y="300418"/>
                    </a:cubicBezTo>
                    <a:cubicBezTo>
                      <a:pt x="217075" y="300228"/>
                      <a:pt x="217170" y="300038"/>
                      <a:pt x="217360" y="299942"/>
                    </a:cubicBezTo>
                    <a:cubicBezTo>
                      <a:pt x="218027" y="299276"/>
                      <a:pt x="218503" y="298609"/>
                      <a:pt x="219075" y="297942"/>
                    </a:cubicBezTo>
                    <a:cubicBezTo>
                      <a:pt x="219551" y="297371"/>
                      <a:pt x="219932" y="296704"/>
                      <a:pt x="220313" y="296132"/>
                    </a:cubicBezTo>
                    <a:cubicBezTo>
                      <a:pt x="220789" y="295466"/>
                      <a:pt x="221171" y="294704"/>
                      <a:pt x="221456" y="294037"/>
                    </a:cubicBezTo>
                    <a:cubicBezTo>
                      <a:pt x="221742" y="293465"/>
                      <a:pt x="221932" y="292894"/>
                      <a:pt x="222218" y="292322"/>
                    </a:cubicBezTo>
                    <a:cubicBezTo>
                      <a:pt x="222409" y="291941"/>
                      <a:pt x="222504" y="291560"/>
                      <a:pt x="222694" y="291179"/>
                    </a:cubicBezTo>
                    <a:cubicBezTo>
                      <a:pt x="222885" y="290703"/>
                      <a:pt x="223075" y="290132"/>
                      <a:pt x="223266" y="289560"/>
                    </a:cubicBezTo>
                    <a:cubicBezTo>
                      <a:pt x="223456" y="289084"/>
                      <a:pt x="223552" y="288703"/>
                      <a:pt x="223742" y="288227"/>
                    </a:cubicBezTo>
                    <a:cubicBezTo>
                      <a:pt x="223838" y="287846"/>
                      <a:pt x="224028" y="287465"/>
                      <a:pt x="224123" y="287084"/>
                    </a:cubicBezTo>
                    <a:cubicBezTo>
                      <a:pt x="224314" y="286512"/>
                      <a:pt x="224504" y="285941"/>
                      <a:pt x="224790" y="285369"/>
                    </a:cubicBezTo>
                    <a:cubicBezTo>
                      <a:pt x="224885" y="285083"/>
                      <a:pt x="225076" y="284702"/>
                      <a:pt x="225171" y="284417"/>
                    </a:cubicBezTo>
                    <a:cubicBezTo>
                      <a:pt x="225457" y="283845"/>
                      <a:pt x="225647" y="283274"/>
                      <a:pt x="226028" y="282702"/>
                    </a:cubicBezTo>
                    <a:cubicBezTo>
                      <a:pt x="226409" y="282035"/>
                      <a:pt x="226695" y="281464"/>
                      <a:pt x="227171" y="280892"/>
                    </a:cubicBezTo>
                    <a:cubicBezTo>
                      <a:pt x="227457" y="280511"/>
                      <a:pt x="227647" y="280130"/>
                      <a:pt x="227933" y="279844"/>
                    </a:cubicBezTo>
                    <a:cubicBezTo>
                      <a:pt x="228219" y="279368"/>
                      <a:pt x="228600" y="278987"/>
                      <a:pt x="228981" y="278606"/>
                    </a:cubicBezTo>
                    <a:cubicBezTo>
                      <a:pt x="229267" y="278321"/>
                      <a:pt x="229552" y="278035"/>
                      <a:pt x="229743" y="277749"/>
                    </a:cubicBezTo>
                    <a:cubicBezTo>
                      <a:pt x="230029" y="277463"/>
                      <a:pt x="230219" y="277178"/>
                      <a:pt x="230505" y="276892"/>
                    </a:cubicBezTo>
                    <a:cubicBezTo>
                      <a:pt x="230600" y="276701"/>
                      <a:pt x="230791" y="276606"/>
                      <a:pt x="230886" y="276416"/>
                    </a:cubicBezTo>
                    <a:cubicBezTo>
                      <a:pt x="231172" y="276130"/>
                      <a:pt x="231457" y="275749"/>
                      <a:pt x="231743" y="275463"/>
                    </a:cubicBezTo>
                    <a:cubicBezTo>
                      <a:pt x="231934" y="275273"/>
                      <a:pt x="232124" y="275082"/>
                      <a:pt x="232219" y="274892"/>
                    </a:cubicBezTo>
                    <a:cubicBezTo>
                      <a:pt x="232696" y="274415"/>
                      <a:pt x="233172" y="273844"/>
                      <a:pt x="233553" y="273368"/>
                    </a:cubicBezTo>
                    <a:cubicBezTo>
                      <a:pt x="233743" y="273082"/>
                      <a:pt x="233934" y="272891"/>
                      <a:pt x="234220" y="272606"/>
                    </a:cubicBezTo>
                    <a:cubicBezTo>
                      <a:pt x="234505" y="272225"/>
                      <a:pt x="234886" y="271748"/>
                      <a:pt x="235172" y="271272"/>
                    </a:cubicBezTo>
                    <a:cubicBezTo>
                      <a:pt x="235553" y="270796"/>
                      <a:pt x="235839" y="270319"/>
                      <a:pt x="236125" y="269748"/>
                    </a:cubicBezTo>
                    <a:cubicBezTo>
                      <a:pt x="236315" y="269462"/>
                      <a:pt x="236506" y="269081"/>
                      <a:pt x="236601" y="268796"/>
                    </a:cubicBezTo>
                    <a:cubicBezTo>
                      <a:pt x="236791" y="268510"/>
                      <a:pt x="236887" y="268224"/>
                      <a:pt x="237077" y="267843"/>
                    </a:cubicBezTo>
                    <a:cubicBezTo>
                      <a:pt x="237172" y="267557"/>
                      <a:pt x="237363" y="267272"/>
                      <a:pt x="237458" y="266986"/>
                    </a:cubicBezTo>
                    <a:cubicBezTo>
                      <a:pt x="237553" y="266700"/>
                      <a:pt x="237649" y="266414"/>
                      <a:pt x="237839" y="266129"/>
                    </a:cubicBezTo>
                    <a:cubicBezTo>
                      <a:pt x="237934" y="265843"/>
                      <a:pt x="238030" y="265557"/>
                      <a:pt x="238125" y="265367"/>
                    </a:cubicBezTo>
                    <a:cubicBezTo>
                      <a:pt x="238411" y="264700"/>
                      <a:pt x="238601" y="264033"/>
                      <a:pt x="238792" y="263366"/>
                    </a:cubicBezTo>
                    <a:cubicBezTo>
                      <a:pt x="238982" y="262700"/>
                      <a:pt x="239173" y="262128"/>
                      <a:pt x="239363" y="261461"/>
                    </a:cubicBezTo>
                    <a:cubicBezTo>
                      <a:pt x="239839" y="259747"/>
                      <a:pt x="240316" y="258128"/>
                      <a:pt x="240792" y="256413"/>
                    </a:cubicBezTo>
                    <a:cubicBezTo>
                      <a:pt x="241268" y="254603"/>
                      <a:pt x="241744" y="252793"/>
                      <a:pt x="242221" y="251079"/>
                    </a:cubicBezTo>
                    <a:cubicBezTo>
                      <a:pt x="242792" y="249079"/>
                      <a:pt x="243364" y="247174"/>
                      <a:pt x="244030" y="245269"/>
                    </a:cubicBezTo>
                    <a:cubicBezTo>
                      <a:pt x="244411" y="244316"/>
                      <a:pt x="244697" y="243364"/>
                      <a:pt x="245078" y="242411"/>
                    </a:cubicBezTo>
                    <a:cubicBezTo>
                      <a:pt x="245269" y="241935"/>
                      <a:pt x="245459" y="241459"/>
                      <a:pt x="245650" y="240983"/>
                    </a:cubicBezTo>
                    <a:cubicBezTo>
                      <a:pt x="246507" y="239078"/>
                      <a:pt x="247364" y="237172"/>
                      <a:pt x="248221" y="235363"/>
                    </a:cubicBezTo>
                    <a:cubicBezTo>
                      <a:pt x="249079" y="233553"/>
                      <a:pt x="250031" y="231648"/>
                      <a:pt x="250984" y="229838"/>
                    </a:cubicBezTo>
                    <a:cubicBezTo>
                      <a:pt x="251365" y="229171"/>
                      <a:pt x="251650" y="228410"/>
                      <a:pt x="252031" y="227743"/>
                    </a:cubicBezTo>
                    <a:cubicBezTo>
                      <a:pt x="252222" y="227267"/>
                      <a:pt x="252508" y="226790"/>
                      <a:pt x="252698" y="226314"/>
                    </a:cubicBezTo>
                    <a:cubicBezTo>
                      <a:pt x="252793" y="226219"/>
                      <a:pt x="252793" y="226028"/>
                      <a:pt x="252889" y="225933"/>
                    </a:cubicBezTo>
                    <a:lnTo>
                      <a:pt x="252889" y="225933"/>
                    </a:lnTo>
                    <a:cubicBezTo>
                      <a:pt x="252984" y="225838"/>
                      <a:pt x="252984" y="225647"/>
                      <a:pt x="253079" y="225552"/>
                    </a:cubicBezTo>
                    <a:cubicBezTo>
                      <a:pt x="254603" y="222504"/>
                      <a:pt x="256032" y="219361"/>
                      <a:pt x="257175" y="216122"/>
                    </a:cubicBezTo>
                    <a:cubicBezTo>
                      <a:pt x="262795" y="200978"/>
                      <a:pt x="265081" y="184690"/>
                      <a:pt x="267748" y="168783"/>
                    </a:cubicBezTo>
                    <a:cubicBezTo>
                      <a:pt x="269176" y="160496"/>
                      <a:pt x="267748" y="154019"/>
                      <a:pt x="267748" y="145066"/>
                    </a:cubicBezTo>
                    <a:close/>
                    <a:moveTo>
                      <a:pt x="183642" y="275273"/>
                    </a:moveTo>
                    <a:cubicBezTo>
                      <a:pt x="184309" y="273368"/>
                      <a:pt x="184880" y="271463"/>
                      <a:pt x="185547" y="269653"/>
                    </a:cubicBezTo>
                    <a:lnTo>
                      <a:pt x="187166" y="270129"/>
                    </a:lnTo>
                    <a:lnTo>
                      <a:pt x="186023" y="276035"/>
                    </a:lnTo>
                    <a:cubicBezTo>
                      <a:pt x="185166" y="275654"/>
                      <a:pt x="184404" y="275463"/>
                      <a:pt x="183642" y="275273"/>
                    </a:cubicBezTo>
                    <a:close/>
                    <a:moveTo>
                      <a:pt x="190976" y="259747"/>
                    </a:moveTo>
                    <a:cubicBezTo>
                      <a:pt x="193072" y="251555"/>
                      <a:pt x="192309" y="243078"/>
                      <a:pt x="200501" y="238030"/>
                    </a:cubicBezTo>
                    <a:cubicBezTo>
                      <a:pt x="200025" y="246317"/>
                      <a:pt x="202692" y="255937"/>
                      <a:pt x="190976" y="259747"/>
                    </a:cubicBezTo>
                    <a:close/>
                    <a:moveTo>
                      <a:pt x="208693" y="196596"/>
                    </a:moveTo>
                    <a:cubicBezTo>
                      <a:pt x="207645" y="197263"/>
                      <a:pt x="207359" y="197453"/>
                      <a:pt x="206978" y="197739"/>
                    </a:cubicBezTo>
                    <a:cubicBezTo>
                      <a:pt x="206978" y="191834"/>
                      <a:pt x="206978" y="185928"/>
                      <a:pt x="206883" y="179927"/>
                    </a:cubicBezTo>
                    <a:cubicBezTo>
                      <a:pt x="211741" y="185547"/>
                      <a:pt x="208597" y="191262"/>
                      <a:pt x="208693" y="196596"/>
                    </a:cubicBezTo>
                    <a:close/>
                    <a:moveTo>
                      <a:pt x="186785" y="225171"/>
                    </a:moveTo>
                    <a:cubicBezTo>
                      <a:pt x="188881" y="203264"/>
                      <a:pt x="192024" y="181356"/>
                      <a:pt x="192881" y="159449"/>
                    </a:cubicBezTo>
                    <a:cubicBezTo>
                      <a:pt x="193262" y="150686"/>
                      <a:pt x="193167" y="141923"/>
                      <a:pt x="192881" y="133160"/>
                    </a:cubicBezTo>
                    <a:cubicBezTo>
                      <a:pt x="193167" y="132398"/>
                      <a:pt x="193262" y="131540"/>
                      <a:pt x="192786" y="130588"/>
                    </a:cubicBezTo>
                    <a:cubicBezTo>
                      <a:pt x="192500" y="120872"/>
                      <a:pt x="192024" y="111062"/>
                      <a:pt x="191643" y="101346"/>
                    </a:cubicBezTo>
                    <a:cubicBezTo>
                      <a:pt x="193738" y="109061"/>
                      <a:pt x="195929" y="116776"/>
                      <a:pt x="198120" y="124492"/>
                    </a:cubicBezTo>
                    <a:cubicBezTo>
                      <a:pt x="198406" y="126778"/>
                      <a:pt x="199072" y="128969"/>
                      <a:pt x="200025" y="131159"/>
                    </a:cubicBezTo>
                    <a:cubicBezTo>
                      <a:pt x="201073" y="135065"/>
                      <a:pt x="202216" y="138874"/>
                      <a:pt x="203263" y="142780"/>
                    </a:cubicBezTo>
                    <a:cubicBezTo>
                      <a:pt x="198882" y="149447"/>
                      <a:pt x="198977" y="151352"/>
                      <a:pt x="199358" y="160687"/>
                    </a:cubicBezTo>
                    <a:cubicBezTo>
                      <a:pt x="200215" y="183833"/>
                      <a:pt x="197548" y="206597"/>
                      <a:pt x="191167" y="228886"/>
                    </a:cubicBezTo>
                    <a:cubicBezTo>
                      <a:pt x="191071" y="229362"/>
                      <a:pt x="190309" y="229553"/>
                      <a:pt x="189928" y="229838"/>
                    </a:cubicBezTo>
                    <a:cubicBezTo>
                      <a:pt x="187166" y="229648"/>
                      <a:pt x="186499" y="227743"/>
                      <a:pt x="186785" y="225171"/>
                    </a:cubicBezTo>
                    <a:close/>
                    <a:moveTo>
                      <a:pt x="187547" y="235934"/>
                    </a:moveTo>
                    <a:cubicBezTo>
                      <a:pt x="190786" y="248317"/>
                      <a:pt x="189833" y="251174"/>
                      <a:pt x="181070" y="254413"/>
                    </a:cubicBezTo>
                    <a:cubicBezTo>
                      <a:pt x="180308" y="247079"/>
                      <a:pt x="181832" y="241173"/>
                      <a:pt x="187547" y="235934"/>
                    </a:cubicBezTo>
                    <a:close/>
                    <a:moveTo>
                      <a:pt x="158686" y="249936"/>
                    </a:moveTo>
                    <a:cubicBezTo>
                      <a:pt x="160782" y="230886"/>
                      <a:pt x="163544" y="211931"/>
                      <a:pt x="165544" y="192881"/>
                    </a:cubicBezTo>
                    <a:cubicBezTo>
                      <a:pt x="165925" y="189262"/>
                      <a:pt x="166211" y="185642"/>
                      <a:pt x="166306" y="182023"/>
                    </a:cubicBezTo>
                    <a:cubicBezTo>
                      <a:pt x="166688" y="185166"/>
                      <a:pt x="167068" y="188309"/>
                      <a:pt x="167735" y="191357"/>
                    </a:cubicBezTo>
                    <a:cubicBezTo>
                      <a:pt x="168402" y="194977"/>
                      <a:pt x="174403" y="194215"/>
                      <a:pt x="174212" y="190500"/>
                    </a:cubicBezTo>
                    <a:cubicBezTo>
                      <a:pt x="174022" y="187262"/>
                      <a:pt x="173926" y="184023"/>
                      <a:pt x="173736" y="180689"/>
                    </a:cubicBezTo>
                    <a:cubicBezTo>
                      <a:pt x="174403" y="180689"/>
                      <a:pt x="175069" y="180499"/>
                      <a:pt x="175641" y="180213"/>
                    </a:cubicBezTo>
                    <a:cubicBezTo>
                      <a:pt x="175831" y="180880"/>
                      <a:pt x="175927" y="181451"/>
                      <a:pt x="176117" y="182118"/>
                    </a:cubicBezTo>
                    <a:cubicBezTo>
                      <a:pt x="175927" y="184309"/>
                      <a:pt x="175641" y="186404"/>
                      <a:pt x="175450" y="188595"/>
                    </a:cubicBezTo>
                    <a:cubicBezTo>
                      <a:pt x="175355" y="188786"/>
                      <a:pt x="175260" y="188881"/>
                      <a:pt x="175260" y="189167"/>
                    </a:cubicBezTo>
                    <a:cubicBezTo>
                      <a:pt x="175165" y="189452"/>
                      <a:pt x="175165" y="189738"/>
                      <a:pt x="175165" y="190024"/>
                    </a:cubicBezTo>
                    <a:cubicBezTo>
                      <a:pt x="175165" y="190024"/>
                      <a:pt x="175165" y="190024"/>
                      <a:pt x="175165" y="190024"/>
                    </a:cubicBezTo>
                    <a:cubicBezTo>
                      <a:pt x="175165" y="190024"/>
                      <a:pt x="175165" y="190119"/>
                      <a:pt x="175165" y="190119"/>
                    </a:cubicBezTo>
                    <a:cubicBezTo>
                      <a:pt x="174212" y="196024"/>
                      <a:pt x="174022" y="201835"/>
                      <a:pt x="174117" y="207740"/>
                    </a:cubicBezTo>
                    <a:cubicBezTo>
                      <a:pt x="174022" y="209931"/>
                      <a:pt x="173926" y="212027"/>
                      <a:pt x="173926" y="214217"/>
                    </a:cubicBezTo>
                    <a:cubicBezTo>
                      <a:pt x="173355" y="219456"/>
                      <a:pt x="172593" y="224599"/>
                      <a:pt x="171736" y="229838"/>
                    </a:cubicBezTo>
                    <a:cubicBezTo>
                      <a:pt x="171259" y="231553"/>
                      <a:pt x="170783" y="233172"/>
                      <a:pt x="170402" y="234887"/>
                    </a:cubicBezTo>
                    <a:cubicBezTo>
                      <a:pt x="168402" y="242411"/>
                      <a:pt x="166402" y="250031"/>
                      <a:pt x="164497" y="257556"/>
                    </a:cubicBezTo>
                    <a:cubicBezTo>
                      <a:pt x="163068" y="256699"/>
                      <a:pt x="161258" y="256794"/>
                      <a:pt x="160401" y="258699"/>
                    </a:cubicBezTo>
                    <a:cubicBezTo>
                      <a:pt x="158591" y="262700"/>
                      <a:pt x="156400" y="267653"/>
                      <a:pt x="154114" y="272987"/>
                    </a:cubicBezTo>
                    <a:cubicBezTo>
                      <a:pt x="156115" y="265557"/>
                      <a:pt x="157829" y="257937"/>
                      <a:pt x="158686" y="249936"/>
                    </a:cubicBezTo>
                    <a:close/>
                    <a:moveTo>
                      <a:pt x="150304" y="280797"/>
                    </a:moveTo>
                    <a:cubicBezTo>
                      <a:pt x="152019" y="280702"/>
                      <a:pt x="153638" y="280607"/>
                      <a:pt x="155353" y="280607"/>
                    </a:cubicBezTo>
                    <a:cubicBezTo>
                      <a:pt x="154972" y="282035"/>
                      <a:pt x="155162" y="284036"/>
                      <a:pt x="154305" y="284893"/>
                    </a:cubicBezTo>
                    <a:cubicBezTo>
                      <a:pt x="152686" y="286512"/>
                      <a:pt x="150590" y="287750"/>
                      <a:pt x="148685" y="289084"/>
                    </a:cubicBezTo>
                    <a:cubicBezTo>
                      <a:pt x="149161" y="286226"/>
                      <a:pt x="149733" y="283464"/>
                      <a:pt x="150304" y="280797"/>
                    </a:cubicBezTo>
                    <a:close/>
                    <a:moveTo>
                      <a:pt x="140113" y="281464"/>
                    </a:moveTo>
                    <a:cubicBezTo>
                      <a:pt x="140398" y="274606"/>
                      <a:pt x="140494" y="267748"/>
                      <a:pt x="144494" y="260890"/>
                    </a:cubicBezTo>
                    <a:cubicBezTo>
                      <a:pt x="146590" y="269177"/>
                      <a:pt x="142780" y="275273"/>
                      <a:pt x="140113" y="281464"/>
                    </a:cubicBezTo>
                    <a:close/>
                    <a:moveTo>
                      <a:pt x="139827" y="286798"/>
                    </a:moveTo>
                    <a:cubicBezTo>
                      <a:pt x="140398" y="286893"/>
                      <a:pt x="140970" y="287084"/>
                      <a:pt x="141541" y="287179"/>
                    </a:cubicBezTo>
                    <a:cubicBezTo>
                      <a:pt x="141256" y="289655"/>
                      <a:pt x="141351" y="292322"/>
                      <a:pt x="140589" y="294704"/>
                    </a:cubicBezTo>
                    <a:cubicBezTo>
                      <a:pt x="137827" y="302800"/>
                      <a:pt x="134683" y="310801"/>
                      <a:pt x="131540" y="318707"/>
                    </a:cubicBezTo>
                    <a:cubicBezTo>
                      <a:pt x="131445" y="319088"/>
                      <a:pt x="130111" y="318897"/>
                      <a:pt x="129064" y="318897"/>
                    </a:cubicBezTo>
                    <a:cubicBezTo>
                      <a:pt x="132683" y="308229"/>
                      <a:pt x="136303" y="297466"/>
                      <a:pt x="139827" y="286798"/>
                    </a:cubicBezTo>
                    <a:close/>
                    <a:moveTo>
                      <a:pt x="116109" y="364427"/>
                    </a:moveTo>
                    <a:cubicBezTo>
                      <a:pt x="118300" y="360331"/>
                      <a:pt x="120396" y="356235"/>
                      <a:pt x="122301" y="352044"/>
                    </a:cubicBezTo>
                    <a:cubicBezTo>
                      <a:pt x="123253" y="349853"/>
                      <a:pt x="121920" y="347948"/>
                      <a:pt x="120205" y="347282"/>
                    </a:cubicBezTo>
                    <a:cubicBezTo>
                      <a:pt x="125254" y="336994"/>
                      <a:pt x="131921" y="327660"/>
                      <a:pt x="136684" y="316992"/>
                    </a:cubicBezTo>
                    <a:cubicBezTo>
                      <a:pt x="140494" y="308419"/>
                      <a:pt x="144304" y="299942"/>
                      <a:pt x="147733" y="291275"/>
                    </a:cubicBezTo>
                    <a:cubicBezTo>
                      <a:pt x="146494" y="296323"/>
                      <a:pt x="145828" y="301276"/>
                      <a:pt x="146018" y="305848"/>
                    </a:cubicBezTo>
                    <a:cubicBezTo>
                      <a:pt x="146018" y="305848"/>
                      <a:pt x="146018" y="305848"/>
                      <a:pt x="146018" y="305848"/>
                    </a:cubicBezTo>
                    <a:cubicBezTo>
                      <a:pt x="140970" y="316040"/>
                      <a:pt x="135826" y="326231"/>
                      <a:pt x="134588" y="337471"/>
                    </a:cubicBezTo>
                    <a:cubicBezTo>
                      <a:pt x="131445" y="343567"/>
                      <a:pt x="128397" y="349663"/>
                      <a:pt x="125349" y="355759"/>
                    </a:cubicBezTo>
                    <a:cubicBezTo>
                      <a:pt x="123444" y="358616"/>
                      <a:pt x="121444" y="361474"/>
                      <a:pt x="119443" y="364331"/>
                    </a:cubicBezTo>
                    <a:cubicBezTo>
                      <a:pt x="118396" y="363665"/>
                      <a:pt x="117157" y="363569"/>
                      <a:pt x="116109" y="364427"/>
                    </a:cubicBezTo>
                    <a:close/>
                    <a:moveTo>
                      <a:pt x="121825" y="388525"/>
                    </a:moveTo>
                    <a:cubicBezTo>
                      <a:pt x="120967" y="389573"/>
                      <a:pt x="120015" y="390525"/>
                      <a:pt x="119063" y="391573"/>
                    </a:cubicBezTo>
                    <a:cubicBezTo>
                      <a:pt x="121920" y="387382"/>
                      <a:pt x="124682" y="383191"/>
                      <a:pt x="127444" y="378905"/>
                    </a:cubicBezTo>
                    <a:cubicBezTo>
                      <a:pt x="131254" y="373380"/>
                      <a:pt x="134874" y="367760"/>
                      <a:pt x="137922" y="361855"/>
                    </a:cubicBezTo>
                    <a:cubicBezTo>
                      <a:pt x="140589" y="357378"/>
                      <a:pt x="143256" y="352901"/>
                      <a:pt x="145637" y="348234"/>
                    </a:cubicBezTo>
                    <a:cubicBezTo>
                      <a:pt x="146780" y="346043"/>
                      <a:pt x="145542" y="344234"/>
                      <a:pt x="143923" y="343662"/>
                    </a:cubicBezTo>
                    <a:cubicBezTo>
                      <a:pt x="150400" y="335471"/>
                      <a:pt x="156781" y="327469"/>
                      <a:pt x="156877" y="329660"/>
                    </a:cubicBezTo>
                    <a:cubicBezTo>
                      <a:pt x="157258" y="335471"/>
                      <a:pt x="154686" y="339281"/>
                      <a:pt x="150876" y="342614"/>
                    </a:cubicBezTo>
                    <a:lnTo>
                      <a:pt x="151257" y="342424"/>
                    </a:lnTo>
                    <a:cubicBezTo>
                      <a:pt x="148876" y="346329"/>
                      <a:pt x="146590" y="350330"/>
                      <a:pt x="144208" y="354235"/>
                    </a:cubicBezTo>
                    <a:cubicBezTo>
                      <a:pt x="136969" y="365760"/>
                      <a:pt x="130588" y="378238"/>
                      <a:pt x="121825" y="388525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  <p:sp>
            <p:nvSpPr>
              <p:cNvPr id="568" name="Freeform: Shape 567">
                <a:extLst>
                  <a:ext uri="{FF2B5EF4-FFF2-40B4-BE49-F238E27FC236}">
                    <a16:creationId xmlns:a16="http://schemas.microsoft.com/office/drawing/2014/main" id="{124C64BF-B143-4F90-8CD8-F8475DD5B69D}"/>
                  </a:ext>
                </a:extLst>
              </p:cNvPr>
              <p:cNvSpPr/>
              <p:nvPr/>
            </p:nvSpPr>
            <p:spPr>
              <a:xfrm>
                <a:off x="7184486" y="2932038"/>
                <a:ext cx="14508" cy="14886"/>
              </a:xfrm>
              <a:custGeom>
                <a:avLst/>
                <a:gdLst>
                  <a:gd name="connsiteX0" fmla="*/ 3173 w 14508"/>
                  <a:gd name="connsiteY0" fmla="*/ 804 h 14886"/>
                  <a:gd name="connsiteX1" fmla="*/ 316 w 14508"/>
                  <a:gd name="connsiteY1" fmla="*/ 10805 h 14886"/>
                  <a:gd name="connsiteX2" fmla="*/ 10412 w 14508"/>
                  <a:gd name="connsiteY2" fmla="*/ 14806 h 14886"/>
                  <a:gd name="connsiteX3" fmla="*/ 14508 w 14508"/>
                  <a:gd name="connsiteY3" fmla="*/ 2709 h 14886"/>
                  <a:gd name="connsiteX4" fmla="*/ 3173 w 14508"/>
                  <a:gd name="connsiteY4" fmla="*/ 804 h 148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508" h="14886">
                    <a:moveTo>
                      <a:pt x="3173" y="804"/>
                    </a:moveTo>
                    <a:cubicBezTo>
                      <a:pt x="983" y="3280"/>
                      <a:pt x="-732" y="8138"/>
                      <a:pt x="316" y="10805"/>
                    </a:cubicBezTo>
                    <a:cubicBezTo>
                      <a:pt x="1364" y="13567"/>
                      <a:pt x="7841" y="14234"/>
                      <a:pt x="10412" y="14806"/>
                    </a:cubicBezTo>
                    <a:cubicBezTo>
                      <a:pt x="14699" y="15758"/>
                      <a:pt x="13365" y="8043"/>
                      <a:pt x="14508" y="2709"/>
                    </a:cubicBezTo>
                    <a:cubicBezTo>
                      <a:pt x="14603" y="2328"/>
                      <a:pt x="5364" y="-1673"/>
                      <a:pt x="3173" y="804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</p:grpSp>
        <p:grpSp>
          <p:nvGrpSpPr>
            <p:cNvPr id="501" name="Graphic 27">
              <a:extLst>
                <a:ext uri="{FF2B5EF4-FFF2-40B4-BE49-F238E27FC236}">
                  <a16:creationId xmlns:a16="http://schemas.microsoft.com/office/drawing/2014/main" id="{59F66F73-9BC3-47F4-B3EF-81A2EEF9124A}"/>
                </a:ext>
              </a:extLst>
            </p:cNvPr>
            <p:cNvGrpSpPr/>
            <p:nvPr/>
          </p:nvGrpSpPr>
          <p:grpSpPr>
            <a:xfrm>
              <a:off x="6914673" y="2724721"/>
              <a:ext cx="1295018" cy="453084"/>
              <a:chOff x="6914673" y="2724721"/>
              <a:chExt cx="1295018" cy="453084"/>
            </a:xfrm>
            <a:grpFill/>
          </p:grpSpPr>
          <p:sp>
            <p:nvSpPr>
              <p:cNvPr id="551" name="Freeform: Shape 550">
                <a:extLst>
                  <a:ext uri="{FF2B5EF4-FFF2-40B4-BE49-F238E27FC236}">
                    <a16:creationId xmlns:a16="http://schemas.microsoft.com/office/drawing/2014/main" id="{39F1AFEA-BA9F-4FB1-BEF4-FCA2C3B62187}"/>
                  </a:ext>
                </a:extLst>
              </p:cNvPr>
              <p:cNvSpPr/>
              <p:nvPr/>
            </p:nvSpPr>
            <p:spPr>
              <a:xfrm>
                <a:off x="7621842" y="3135232"/>
                <a:ext cx="15111" cy="6515"/>
              </a:xfrm>
              <a:custGeom>
                <a:avLst/>
                <a:gdLst>
                  <a:gd name="connsiteX0" fmla="*/ 2158 w 15111"/>
                  <a:gd name="connsiteY0" fmla="*/ 17 h 6515"/>
                  <a:gd name="connsiteX1" fmla="*/ 538 w 15111"/>
                  <a:gd name="connsiteY1" fmla="*/ 4398 h 6515"/>
                  <a:gd name="connsiteX2" fmla="*/ 15112 w 15111"/>
                  <a:gd name="connsiteY2" fmla="*/ 5637 h 6515"/>
                  <a:gd name="connsiteX3" fmla="*/ 14826 w 15111"/>
                  <a:gd name="connsiteY3" fmla="*/ 2208 h 6515"/>
                  <a:gd name="connsiteX4" fmla="*/ 2158 w 15111"/>
                  <a:gd name="connsiteY4" fmla="*/ 17 h 65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11" h="6515">
                    <a:moveTo>
                      <a:pt x="2158" y="17"/>
                    </a:moveTo>
                    <a:cubicBezTo>
                      <a:pt x="348" y="-174"/>
                      <a:pt x="-700" y="1255"/>
                      <a:pt x="538" y="4398"/>
                    </a:cubicBezTo>
                    <a:cubicBezTo>
                      <a:pt x="5301" y="4589"/>
                      <a:pt x="10444" y="8113"/>
                      <a:pt x="15112" y="5637"/>
                    </a:cubicBezTo>
                    <a:cubicBezTo>
                      <a:pt x="15017" y="4493"/>
                      <a:pt x="14921" y="3351"/>
                      <a:pt x="14826" y="2208"/>
                    </a:cubicBezTo>
                    <a:cubicBezTo>
                      <a:pt x="10635" y="1445"/>
                      <a:pt x="6349" y="493"/>
                      <a:pt x="2158" y="17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  <p:sp>
            <p:nvSpPr>
              <p:cNvPr id="552" name="Freeform: Shape 551">
                <a:extLst>
                  <a:ext uri="{FF2B5EF4-FFF2-40B4-BE49-F238E27FC236}">
                    <a16:creationId xmlns:a16="http://schemas.microsoft.com/office/drawing/2014/main" id="{0D313BC3-47B8-4C39-A9E3-46FAA9857DF6}"/>
                  </a:ext>
                </a:extLst>
              </p:cNvPr>
              <p:cNvSpPr/>
              <p:nvPr/>
            </p:nvSpPr>
            <p:spPr>
              <a:xfrm>
                <a:off x="7487792" y="3166053"/>
                <a:ext cx="10305" cy="5024"/>
              </a:xfrm>
              <a:custGeom>
                <a:avLst/>
                <a:gdLst>
                  <a:gd name="connsiteX0" fmla="*/ 0 w 10305"/>
                  <a:gd name="connsiteY0" fmla="*/ 3486 h 5024"/>
                  <a:gd name="connsiteX1" fmla="*/ 10287 w 10305"/>
                  <a:gd name="connsiteY1" fmla="*/ 2724 h 5024"/>
                  <a:gd name="connsiteX2" fmla="*/ 9811 w 10305"/>
                  <a:gd name="connsiteY2" fmla="*/ 1390 h 5024"/>
                  <a:gd name="connsiteX3" fmla="*/ 0 w 10305"/>
                  <a:gd name="connsiteY3" fmla="*/ 3486 h 50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305" h="5024">
                    <a:moveTo>
                      <a:pt x="0" y="3486"/>
                    </a:moveTo>
                    <a:cubicBezTo>
                      <a:pt x="3715" y="4248"/>
                      <a:pt x="7811" y="6915"/>
                      <a:pt x="10287" y="2724"/>
                    </a:cubicBezTo>
                    <a:cubicBezTo>
                      <a:pt x="10382" y="2534"/>
                      <a:pt x="10096" y="1581"/>
                      <a:pt x="9811" y="1390"/>
                    </a:cubicBezTo>
                    <a:cubicBezTo>
                      <a:pt x="5620" y="-1848"/>
                      <a:pt x="2858" y="1295"/>
                      <a:pt x="0" y="3486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  <p:sp>
            <p:nvSpPr>
              <p:cNvPr id="553" name="Freeform: Shape 552">
                <a:extLst>
                  <a:ext uri="{FF2B5EF4-FFF2-40B4-BE49-F238E27FC236}">
                    <a16:creationId xmlns:a16="http://schemas.microsoft.com/office/drawing/2014/main" id="{9FD99967-8E10-4038-973A-44B5A1D6CB9E}"/>
                  </a:ext>
                </a:extLst>
              </p:cNvPr>
              <p:cNvSpPr/>
              <p:nvPr/>
            </p:nvSpPr>
            <p:spPr>
              <a:xfrm>
                <a:off x="7469388" y="3166604"/>
                <a:ext cx="9736" cy="7315"/>
              </a:xfrm>
              <a:custGeom>
                <a:avLst/>
                <a:gdLst>
                  <a:gd name="connsiteX0" fmla="*/ 3355 w 9736"/>
                  <a:gd name="connsiteY0" fmla="*/ 77 h 7315"/>
                  <a:gd name="connsiteX1" fmla="*/ 783 w 9736"/>
                  <a:gd name="connsiteY1" fmla="*/ 7316 h 7315"/>
                  <a:gd name="connsiteX2" fmla="*/ 9736 w 9736"/>
                  <a:gd name="connsiteY2" fmla="*/ 6363 h 7315"/>
                  <a:gd name="connsiteX3" fmla="*/ 3355 w 9736"/>
                  <a:gd name="connsiteY3" fmla="*/ 77 h 7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736" h="7315">
                    <a:moveTo>
                      <a:pt x="3355" y="77"/>
                    </a:moveTo>
                    <a:cubicBezTo>
                      <a:pt x="497" y="553"/>
                      <a:pt x="-1027" y="2553"/>
                      <a:pt x="783" y="7316"/>
                    </a:cubicBezTo>
                    <a:cubicBezTo>
                      <a:pt x="3450" y="7030"/>
                      <a:pt x="6117" y="6744"/>
                      <a:pt x="9736" y="6363"/>
                    </a:cubicBezTo>
                    <a:cubicBezTo>
                      <a:pt x="8022" y="2172"/>
                      <a:pt x="6593" y="-495"/>
                      <a:pt x="3355" y="77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  <p:sp>
            <p:nvSpPr>
              <p:cNvPr id="554" name="Freeform: Shape 553">
                <a:extLst>
                  <a:ext uri="{FF2B5EF4-FFF2-40B4-BE49-F238E27FC236}">
                    <a16:creationId xmlns:a16="http://schemas.microsoft.com/office/drawing/2014/main" id="{4B9940B5-5B05-4BCD-B720-125AE8ABEC17}"/>
                  </a:ext>
                </a:extLst>
              </p:cNvPr>
              <p:cNvSpPr/>
              <p:nvPr/>
            </p:nvSpPr>
            <p:spPr>
              <a:xfrm>
                <a:off x="7420736" y="3171729"/>
                <a:ext cx="857" cy="285"/>
              </a:xfrm>
              <a:custGeom>
                <a:avLst/>
                <a:gdLst>
                  <a:gd name="connsiteX0" fmla="*/ 572 w 857"/>
                  <a:gd name="connsiteY0" fmla="*/ 0 h 285"/>
                  <a:gd name="connsiteX1" fmla="*/ 0 w 857"/>
                  <a:gd name="connsiteY1" fmla="*/ 95 h 285"/>
                  <a:gd name="connsiteX2" fmla="*/ 286 w 857"/>
                  <a:gd name="connsiteY2" fmla="*/ 286 h 285"/>
                  <a:gd name="connsiteX3" fmla="*/ 858 w 857"/>
                  <a:gd name="connsiteY3" fmla="*/ 191 h 285"/>
                  <a:gd name="connsiteX4" fmla="*/ 572 w 857"/>
                  <a:gd name="connsiteY4" fmla="*/ 0 h 285"/>
                  <a:gd name="connsiteX5" fmla="*/ 572 w 857"/>
                  <a:gd name="connsiteY5" fmla="*/ 0 h 2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857" h="285">
                    <a:moveTo>
                      <a:pt x="572" y="0"/>
                    </a:moveTo>
                    <a:cubicBezTo>
                      <a:pt x="381" y="95"/>
                      <a:pt x="191" y="95"/>
                      <a:pt x="0" y="95"/>
                    </a:cubicBezTo>
                    <a:cubicBezTo>
                      <a:pt x="95" y="191"/>
                      <a:pt x="191" y="286"/>
                      <a:pt x="286" y="286"/>
                    </a:cubicBezTo>
                    <a:cubicBezTo>
                      <a:pt x="476" y="191"/>
                      <a:pt x="667" y="191"/>
                      <a:pt x="858" y="191"/>
                    </a:cubicBezTo>
                    <a:cubicBezTo>
                      <a:pt x="762" y="191"/>
                      <a:pt x="667" y="95"/>
                      <a:pt x="572" y="0"/>
                    </a:cubicBezTo>
                    <a:cubicBezTo>
                      <a:pt x="667" y="0"/>
                      <a:pt x="572" y="0"/>
                      <a:pt x="572" y="0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  <p:sp>
            <p:nvSpPr>
              <p:cNvPr id="555" name="Freeform: Shape 554">
                <a:extLst>
                  <a:ext uri="{FF2B5EF4-FFF2-40B4-BE49-F238E27FC236}">
                    <a16:creationId xmlns:a16="http://schemas.microsoft.com/office/drawing/2014/main" id="{D10B515D-6C29-4632-8B3C-2BBE709519C5}"/>
                  </a:ext>
                </a:extLst>
              </p:cNvPr>
              <p:cNvSpPr/>
              <p:nvPr/>
            </p:nvSpPr>
            <p:spPr>
              <a:xfrm>
                <a:off x="7505985" y="3164871"/>
                <a:ext cx="4667" cy="2381"/>
              </a:xfrm>
              <a:custGeom>
                <a:avLst/>
                <a:gdLst>
                  <a:gd name="connsiteX0" fmla="*/ 0 w 4667"/>
                  <a:gd name="connsiteY0" fmla="*/ 1905 h 2381"/>
                  <a:gd name="connsiteX1" fmla="*/ 3810 w 4667"/>
                  <a:gd name="connsiteY1" fmla="*/ 2381 h 2381"/>
                  <a:gd name="connsiteX2" fmla="*/ 4667 w 4667"/>
                  <a:gd name="connsiteY2" fmla="*/ 1524 h 2381"/>
                  <a:gd name="connsiteX3" fmla="*/ 1810 w 4667"/>
                  <a:gd name="connsiteY3" fmla="*/ 0 h 2381"/>
                  <a:gd name="connsiteX4" fmla="*/ 0 w 4667"/>
                  <a:gd name="connsiteY4" fmla="*/ 1905 h 23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67" h="2381">
                    <a:moveTo>
                      <a:pt x="0" y="1905"/>
                    </a:moveTo>
                    <a:cubicBezTo>
                      <a:pt x="1619" y="2096"/>
                      <a:pt x="2762" y="2381"/>
                      <a:pt x="3810" y="2381"/>
                    </a:cubicBezTo>
                    <a:cubicBezTo>
                      <a:pt x="4096" y="2381"/>
                      <a:pt x="4381" y="1810"/>
                      <a:pt x="4667" y="1524"/>
                    </a:cubicBezTo>
                    <a:cubicBezTo>
                      <a:pt x="3715" y="953"/>
                      <a:pt x="2762" y="191"/>
                      <a:pt x="1810" y="0"/>
                    </a:cubicBezTo>
                    <a:cubicBezTo>
                      <a:pt x="1334" y="0"/>
                      <a:pt x="857" y="953"/>
                      <a:pt x="0" y="1905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  <p:sp>
            <p:nvSpPr>
              <p:cNvPr id="556" name="Freeform: Shape 555">
                <a:extLst>
                  <a:ext uri="{FF2B5EF4-FFF2-40B4-BE49-F238E27FC236}">
                    <a16:creationId xmlns:a16="http://schemas.microsoft.com/office/drawing/2014/main" id="{86C3E372-245C-4FC9-8020-7F04AA312E9A}"/>
                  </a:ext>
                </a:extLst>
              </p:cNvPr>
              <p:cNvSpPr/>
              <p:nvPr/>
            </p:nvSpPr>
            <p:spPr>
              <a:xfrm>
                <a:off x="7449883" y="3168395"/>
                <a:ext cx="13144" cy="2098"/>
              </a:xfrm>
              <a:custGeom>
                <a:avLst/>
                <a:gdLst>
                  <a:gd name="connsiteX0" fmla="*/ 13144 w 13144"/>
                  <a:gd name="connsiteY0" fmla="*/ 0 h 2098"/>
                  <a:gd name="connsiteX1" fmla="*/ 0 w 13144"/>
                  <a:gd name="connsiteY1" fmla="*/ 0 h 2098"/>
                  <a:gd name="connsiteX2" fmla="*/ 13144 w 13144"/>
                  <a:gd name="connsiteY2" fmla="*/ 0 h 20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144" h="2098">
                    <a:moveTo>
                      <a:pt x="13144" y="0"/>
                    </a:moveTo>
                    <a:lnTo>
                      <a:pt x="0" y="0"/>
                    </a:lnTo>
                    <a:cubicBezTo>
                      <a:pt x="3619" y="1429"/>
                      <a:pt x="7906" y="3905"/>
                      <a:pt x="13144" y="0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  <p:sp>
            <p:nvSpPr>
              <p:cNvPr id="557" name="Freeform: Shape 556">
                <a:extLst>
                  <a:ext uri="{FF2B5EF4-FFF2-40B4-BE49-F238E27FC236}">
                    <a16:creationId xmlns:a16="http://schemas.microsoft.com/office/drawing/2014/main" id="{033B5602-8CE3-4115-B87C-382BDD2F0EAE}"/>
                  </a:ext>
                </a:extLst>
              </p:cNvPr>
              <p:cNvSpPr/>
              <p:nvPr/>
            </p:nvSpPr>
            <p:spPr>
              <a:xfrm>
                <a:off x="7421594" y="3170737"/>
                <a:ext cx="20479" cy="6876"/>
              </a:xfrm>
              <a:custGeom>
                <a:avLst/>
                <a:gdLst>
                  <a:gd name="connsiteX0" fmla="*/ 0 w 20479"/>
                  <a:gd name="connsiteY0" fmla="*/ 1278 h 6876"/>
                  <a:gd name="connsiteX1" fmla="*/ 3715 w 20479"/>
                  <a:gd name="connsiteY1" fmla="*/ 5469 h 6876"/>
                  <a:gd name="connsiteX2" fmla="*/ 20193 w 20479"/>
                  <a:gd name="connsiteY2" fmla="*/ 4897 h 6876"/>
                  <a:gd name="connsiteX3" fmla="*/ 20383 w 20479"/>
                  <a:gd name="connsiteY3" fmla="*/ 230 h 6876"/>
                  <a:gd name="connsiteX4" fmla="*/ 0 w 20479"/>
                  <a:gd name="connsiteY4" fmla="*/ 1278 h 68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479" h="6876">
                    <a:moveTo>
                      <a:pt x="0" y="1278"/>
                    </a:moveTo>
                    <a:cubicBezTo>
                      <a:pt x="1238" y="2802"/>
                      <a:pt x="2381" y="4992"/>
                      <a:pt x="3715" y="5469"/>
                    </a:cubicBezTo>
                    <a:cubicBezTo>
                      <a:pt x="9430" y="7564"/>
                      <a:pt x="15049" y="7278"/>
                      <a:pt x="20193" y="4897"/>
                    </a:cubicBezTo>
                    <a:cubicBezTo>
                      <a:pt x="20764" y="4611"/>
                      <a:pt x="20288" y="2325"/>
                      <a:pt x="20383" y="230"/>
                    </a:cubicBezTo>
                    <a:cubicBezTo>
                      <a:pt x="13240" y="420"/>
                      <a:pt x="6382" y="-913"/>
                      <a:pt x="0" y="1278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  <p:sp>
            <p:nvSpPr>
              <p:cNvPr id="558" name="Freeform: Shape 557">
                <a:extLst>
                  <a:ext uri="{FF2B5EF4-FFF2-40B4-BE49-F238E27FC236}">
                    <a16:creationId xmlns:a16="http://schemas.microsoft.com/office/drawing/2014/main" id="{4AFD698B-42B7-4B3C-933E-23DFDA69C230}"/>
                  </a:ext>
                </a:extLst>
              </p:cNvPr>
              <p:cNvSpPr/>
              <p:nvPr/>
            </p:nvSpPr>
            <p:spPr>
              <a:xfrm>
                <a:off x="7333583" y="3168123"/>
                <a:ext cx="6572" cy="5416"/>
              </a:xfrm>
              <a:custGeom>
                <a:avLst/>
                <a:gdLst>
                  <a:gd name="connsiteX0" fmla="*/ 0 w 6572"/>
                  <a:gd name="connsiteY0" fmla="*/ 2273 h 5416"/>
                  <a:gd name="connsiteX1" fmla="*/ 6572 w 6572"/>
                  <a:gd name="connsiteY1" fmla="*/ 5416 h 5416"/>
                  <a:gd name="connsiteX2" fmla="*/ 0 w 6572"/>
                  <a:gd name="connsiteY2" fmla="*/ 2273 h 54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572" h="5416">
                    <a:moveTo>
                      <a:pt x="0" y="2273"/>
                    </a:moveTo>
                    <a:cubicBezTo>
                      <a:pt x="2381" y="3416"/>
                      <a:pt x="4382" y="4369"/>
                      <a:pt x="6572" y="5416"/>
                    </a:cubicBezTo>
                    <a:cubicBezTo>
                      <a:pt x="5620" y="-1156"/>
                      <a:pt x="5620" y="-1156"/>
                      <a:pt x="0" y="2273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  <p:sp>
            <p:nvSpPr>
              <p:cNvPr id="559" name="Freeform: Shape 558">
                <a:extLst>
                  <a:ext uri="{FF2B5EF4-FFF2-40B4-BE49-F238E27FC236}">
                    <a16:creationId xmlns:a16="http://schemas.microsoft.com/office/drawing/2014/main" id="{4ABB6571-57FC-465E-A044-40A5FF9981CE}"/>
                  </a:ext>
                </a:extLst>
              </p:cNvPr>
              <p:cNvSpPr/>
              <p:nvPr/>
            </p:nvSpPr>
            <p:spPr>
              <a:xfrm>
                <a:off x="7377779" y="3168148"/>
                <a:ext cx="42862" cy="9395"/>
              </a:xfrm>
              <a:custGeom>
                <a:avLst/>
                <a:gdLst>
                  <a:gd name="connsiteX0" fmla="*/ 0 w 42862"/>
                  <a:gd name="connsiteY0" fmla="*/ 1105 h 9395"/>
                  <a:gd name="connsiteX1" fmla="*/ 8382 w 42862"/>
                  <a:gd name="connsiteY1" fmla="*/ 9011 h 9395"/>
                  <a:gd name="connsiteX2" fmla="*/ 28384 w 42862"/>
                  <a:gd name="connsiteY2" fmla="*/ 6915 h 9395"/>
                  <a:gd name="connsiteX3" fmla="*/ 30766 w 42862"/>
                  <a:gd name="connsiteY3" fmla="*/ 6534 h 9395"/>
                  <a:gd name="connsiteX4" fmla="*/ 42863 w 42862"/>
                  <a:gd name="connsiteY4" fmla="*/ 3582 h 9395"/>
                  <a:gd name="connsiteX5" fmla="*/ 38576 w 42862"/>
                  <a:gd name="connsiteY5" fmla="*/ 629 h 9395"/>
                  <a:gd name="connsiteX6" fmla="*/ 0 w 42862"/>
                  <a:gd name="connsiteY6" fmla="*/ 1105 h 93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2862" h="9395">
                    <a:moveTo>
                      <a:pt x="0" y="1105"/>
                    </a:moveTo>
                    <a:cubicBezTo>
                      <a:pt x="3429" y="8725"/>
                      <a:pt x="4763" y="10249"/>
                      <a:pt x="8382" y="9011"/>
                    </a:cubicBezTo>
                    <a:cubicBezTo>
                      <a:pt x="14859" y="6820"/>
                      <a:pt x="21146" y="4534"/>
                      <a:pt x="28384" y="6915"/>
                    </a:cubicBezTo>
                    <a:cubicBezTo>
                      <a:pt x="29146" y="7201"/>
                      <a:pt x="30480" y="7106"/>
                      <a:pt x="30766" y="6534"/>
                    </a:cubicBezTo>
                    <a:cubicBezTo>
                      <a:pt x="33718" y="1677"/>
                      <a:pt x="38957" y="4725"/>
                      <a:pt x="42863" y="3582"/>
                    </a:cubicBezTo>
                    <a:cubicBezTo>
                      <a:pt x="41434" y="2439"/>
                      <a:pt x="39910" y="629"/>
                      <a:pt x="38576" y="629"/>
                    </a:cubicBezTo>
                    <a:cubicBezTo>
                      <a:pt x="25813" y="819"/>
                      <a:pt x="12668" y="-1181"/>
                      <a:pt x="0" y="1105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  <p:sp>
            <p:nvSpPr>
              <p:cNvPr id="560" name="Freeform: Shape 559">
                <a:extLst>
                  <a:ext uri="{FF2B5EF4-FFF2-40B4-BE49-F238E27FC236}">
                    <a16:creationId xmlns:a16="http://schemas.microsoft.com/office/drawing/2014/main" id="{B9679FE4-6257-4415-8B00-2ABA47AB5EBA}"/>
                  </a:ext>
                </a:extLst>
              </p:cNvPr>
              <p:cNvSpPr/>
              <p:nvPr/>
            </p:nvSpPr>
            <p:spPr>
              <a:xfrm>
                <a:off x="7342155" y="3155727"/>
                <a:ext cx="10382" cy="3221"/>
              </a:xfrm>
              <a:custGeom>
                <a:avLst/>
                <a:gdLst>
                  <a:gd name="connsiteX0" fmla="*/ 0 w 10382"/>
                  <a:gd name="connsiteY0" fmla="*/ 572 h 3221"/>
                  <a:gd name="connsiteX1" fmla="*/ 10383 w 10382"/>
                  <a:gd name="connsiteY1" fmla="*/ 0 h 3221"/>
                  <a:gd name="connsiteX2" fmla="*/ 0 w 10382"/>
                  <a:gd name="connsiteY2" fmla="*/ 572 h 32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382" h="3221">
                    <a:moveTo>
                      <a:pt x="0" y="572"/>
                    </a:moveTo>
                    <a:cubicBezTo>
                      <a:pt x="3715" y="4286"/>
                      <a:pt x="6001" y="4096"/>
                      <a:pt x="10383" y="0"/>
                    </a:cubicBezTo>
                    <a:cubicBezTo>
                      <a:pt x="5429" y="286"/>
                      <a:pt x="3048" y="381"/>
                      <a:pt x="0" y="572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  <p:sp>
            <p:nvSpPr>
              <p:cNvPr id="561" name="Freeform: Shape 560">
                <a:extLst>
                  <a:ext uri="{FF2B5EF4-FFF2-40B4-BE49-F238E27FC236}">
                    <a16:creationId xmlns:a16="http://schemas.microsoft.com/office/drawing/2014/main" id="{0070D626-1AE9-460B-AFC9-ACC82D020A6D}"/>
                  </a:ext>
                </a:extLst>
              </p:cNvPr>
              <p:cNvSpPr/>
              <p:nvPr/>
            </p:nvSpPr>
            <p:spPr>
              <a:xfrm>
                <a:off x="7348727" y="3168565"/>
                <a:ext cx="26098" cy="9239"/>
              </a:xfrm>
              <a:custGeom>
                <a:avLst/>
                <a:gdLst>
                  <a:gd name="connsiteX0" fmla="*/ 19431 w 26098"/>
                  <a:gd name="connsiteY0" fmla="*/ 2402 h 9239"/>
                  <a:gd name="connsiteX1" fmla="*/ 5048 w 26098"/>
                  <a:gd name="connsiteY1" fmla="*/ 116 h 9239"/>
                  <a:gd name="connsiteX2" fmla="*/ 0 w 26098"/>
                  <a:gd name="connsiteY2" fmla="*/ 2878 h 9239"/>
                  <a:gd name="connsiteX3" fmla="*/ 26099 w 26098"/>
                  <a:gd name="connsiteY3" fmla="*/ 8498 h 9239"/>
                  <a:gd name="connsiteX4" fmla="*/ 19431 w 26098"/>
                  <a:gd name="connsiteY4" fmla="*/ 2402 h 92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6098" h="9239">
                    <a:moveTo>
                      <a:pt x="19431" y="2402"/>
                    </a:moveTo>
                    <a:cubicBezTo>
                      <a:pt x="14669" y="2497"/>
                      <a:pt x="9906" y="2402"/>
                      <a:pt x="5048" y="116"/>
                    </a:cubicBezTo>
                    <a:cubicBezTo>
                      <a:pt x="3715" y="-551"/>
                      <a:pt x="1715" y="1830"/>
                      <a:pt x="0" y="2878"/>
                    </a:cubicBezTo>
                    <a:cubicBezTo>
                      <a:pt x="9144" y="6021"/>
                      <a:pt x="17621" y="11165"/>
                      <a:pt x="26099" y="8498"/>
                    </a:cubicBezTo>
                    <a:cubicBezTo>
                      <a:pt x="24575" y="3831"/>
                      <a:pt x="22288" y="2307"/>
                      <a:pt x="19431" y="2402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  <p:sp>
            <p:nvSpPr>
              <p:cNvPr id="562" name="Freeform: Shape 561">
                <a:extLst>
                  <a:ext uri="{FF2B5EF4-FFF2-40B4-BE49-F238E27FC236}">
                    <a16:creationId xmlns:a16="http://schemas.microsoft.com/office/drawing/2014/main" id="{91CFB1BA-516D-4BD9-BB9B-3481C6E7D741}"/>
                  </a:ext>
                </a:extLst>
              </p:cNvPr>
              <p:cNvSpPr/>
              <p:nvPr/>
            </p:nvSpPr>
            <p:spPr>
              <a:xfrm>
                <a:off x="7895445" y="3005708"/>
                <a:ext cx="53548" cy="35503"/>
              </a:xfrm>
              <a:custGeom>
                <a:avLst/>
                <a:gdLst>
                  <a:gd name="connsiteX0" fmla="*/ 39356 w 53548"/>
                  <a:gd name="connsiteY0" fmla="*/ 9811 h 35503"/>
                  <a:gd name="connsiteX1" fmla="*/ 38022 w 53548"/>
                  <a:gd name="connsiteY1" fmla="*/ 13526 h 35503"/>
                  <a:gd name="connsiteX2" fmla="*/ 2209 w 53548"/>
                  <a:gd name="connsiteY2" fmla="*/ 28956 h 35503"/>
                  <a:gd name="connsiteX3" fmla="*/ 3923 w 53548"/>
                  <a:gd name="connsiteY3" fmla="*/ 35243 h 35503"/>
                  <a:gd name="connsiteX4" fmla="*/ 53548 w 53548"/>
                  <a:gd name="connsiteY4" fmla="*/ 13335 h 35503"/>
                  <a:gd name="connsiteX5" fmla="*/ 53548 w 53548"/>
                  <a:gd name="connsiteY5" fmla="*/ 12097 h 35503"/>
                  <a:gd name="connsiteX6" fmla="*/ 53548 w 53548"/>
                  <a:gd name="connsiteY6" fmla="*/ 10668 h 35503"/>
                  <a:gd name="connsiteX7" fmla="*/ 53548 w 53548"/>
                  <a:gd name="connsiteY7" fmla="*/ 8192 h 35503"/>
                  <a:gd name="connsiteX8" fmla="*/ 53548 w 53548"/>
                  <a:gd name="connsiteY8" fmla="*/ 6953 h 35503"/>
                  <a:gd name="connsiteX9" fmla="*/ 53548 w 53548"/>
                  <a:gd name="connsiteY9" fmla="*/ 4572 h 35503"/>
                  <a:gd name="connsiteX10" fmla="*/ 53548 w 53548"/>
                  <a:gd name="connsiteY10" fmla="*/ 3620 h 35503"/>
                  <a:gd name="connsiteX11" fmla="*/ 53548 w 53548"/>
                  <a:gd name="connsiteY11" fmla="*/ 2858 h 35503"/>
                  <a:gd name="connsiteX12" fmla="*/ 53548 w 53548"/>
                  <a:gd name="connsiteY12" fmla="*/ 2286 h 35503"/>
                  <a:gd name="connsiteX13" fmla="*/ 53548 w 53548"/>
                  <a:gd name="connsiteY13" fmla="*/ 1619 h 35503"/>
                  <a:gd name="connsiteX14" fmla="*/ 53072 w 53548"/>
                  <a:gd name="connsiteY14" fmla="*/ 1524 h 35503"/>
                  <a:gd name="connsiteX15" fmla="*/ 52405 w 53548"/>
                  <a:gd name="connsiteY15" fmla="*/ 1333 h 35503"/>
                  <a:gd name="connsiteX16" fmla="*/ 51929 w 53548"/>
                  <a:gd name="connsiteY16" fmla="*/ 1048 h 35503"/>
                  <a:gd name="connsiteX17" fmla="*/ 51548 w 53548"/>
                  <a:gd name="connsiteY17" fmla="*/ 667 h 35503"/>
                  <a:gd name="connsiteX18" fmla="*/ 51167 w 53548"/>
                  <a:gd name="connsiteY18" fmla="*/ 0 h 35503"/>
                  <a:gd name="connsiteX19" fmla="*/ 52596 w 53548"/>
                  <a:gd name="connsiteY19" fmla="*/ 2953 h 35503"/>
                  <a:gd name="connsiteX20" fmla="*/ 39356 w 53548"/>
                  <a:gd name="connsiteY20" fmla="*/ 9811 h 355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53548" h="35503">
                    <a:moveTo>
                      <a:pt x="39356" y="9811"/>
                    </a:moveTo>
                    <a:cubicBezTo>
                      <a:pt x="37737" y="10763"/>
                      <a:pt x="37546" y="12287"/>
                      <a:pt x="38022" y="13526"/>
                    </a:cubicBezTo>
                    <a:cubicBezTo>
                      <a:pt x="26211" y="18955"/>
                      <a:pt x="14305" y="24194"/>
                      <a:pt x="2209" y="28956"/>
                    </a:cubicBezTo>
                    <a:cubicBezTo>
                      <a:pt x="-1697" y="30480"/>
                      <a:pt x="18" y="36862"/>
                      <a:pt x="3923" y="35243"/>
                    </a:cubicBezTo>
                    <a:cubicBezTo>
                      <a:pt x="20782" y="28670"/>
                      <a:pt x="37165" y="21050"/>
                      <a:pt x="53548" y="13335"/>
                    </a:cubicBezTo>
                    <a:cubicBezTo>
                      <a:pt x="53548" y="12954"/>
                      <a:pt x="53548" y="12478"/>
                      <a:pt x="53548" y="12097"/>
                    </a:cubicBezTo>
                    <a:cubicBezTo>
                      <a:pt x="53548" y="11621"/>
                      <a:pt x="53548" y="11144"/>
                      <a:pt x="53548" y="10668"/>
                    </a:cubicBezTo>
                    <a:cubicBezTo>
                      <a:pt x="53548" y="9811"/>
                      <a:pt x="53548" y="8954"/>
                      <a:pt x="53548" y="8192"/>
                    </a:cubicBezTo>
                    <a:cubicBezTo>
                      <a:pt x="53548" y="7810"/>
                      <a:pt x="53548" y="7334"/>
                      <a:pt x="53548" y="6953"/>
                    </a:cubicBezTo>
                    <a:cubicBezTo>
                      <a:pt x="53548" y="6096"/>
                      <a:pt x="53548" y="5334"/>
                      <a:pt x="53548" y="4572"/>
                    </a:cubicBezTo>
                    <a:cubicBezTo>
                      <a:pt x="53548" y="4286"/>
                      <a:pt x="53548" y="3905"/>
                      <a:pt x="53548" y="3620"/>
                    </a:cubicBezTo>
                    <a:cubicBezTo>
                      <a:pt x="53548" y="3334"/>
                      <a:pt x="53548" y="3048"/>
                      <a:pt x="53548" y="2858"/>
                    </a:cubicBezTo>
                    <a:cubicBezTo>
                      <a:pt x="53548" y="2667"/>
                      <a:pt x="53548" y="2477"/>
                      <a:pt x="53548" y="2286"/>
                    </a:cubicBezTo>
                    <a:cubicBezTo>
                      <a:pt x="53548" y="2096"/>
                      <a:pt x="53548" y="1810"/>
                      <a:pt x="53548" y="1619"/>
                    </a:cubicBezTo>
                    <a:cubicBezTo>
                      <a:pt x="53358" y="1619"/>
                      <a:pt x="53263" y="1619"/>
                      <a:pt x="53072" y="1524"/>
                    </a:cubicBezTo>
                    <a:cubicBezTo>
                      <a:pt x="52881" y="1524"/>
                      <a:pt x="52691" y="1429"/>
                      <a:pt x="52405" y="1333"/>
                    </a:cubicBezTo>
                    <a:cubicBezTo>
                      <a:pt x="52215" y="1238"/>
                      <a:pt x="52024" y="1143"/>
                      <a:pt x="51929" y="1048"/>
                    </a:cubicBezTo>
                    <a:cubicBezTo>
                      <a:pt x="51738" y="953"/>
                      <a:pt x="51644" y="857"/>
                      <a:pt x="51548" y="667"/>
                    </a:cubicBezTo>
                    <a:cubicBezTo>
                      <a:pt x="51358" y="476"/>
                      <a:pt x="51262" y="286"/>
                      <a:pt x="51167" y="0"/>
                    </a:cubicBezTo>
                    <a:cubicBezTo>
                      <a:pt x="51167" y="1238"/>
                      <a:pt x="51644" y="2381"/>
                      <a:pt x="52596" y="2953"/>
                    </a:cubicBezTo>
                    <a:cubicBezTo>
                      <a:pt x="48024" y="5144"/>
                      <a:pt x="43642" y="7239"/>
                      <a:pt x="39356" y="9811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  <p:sp>
            <p:nvSpPr>
              <p:cNvPr id="563" name="Freeform: Shape 562">
                <a:extLst>
                  <a:ext uri="{FF2B5EF4-FFF2-40B4-BE49-F238E27FC236}">
                    <a16:creationId xmlns:a16="http://schemas.microsoft.com/office/drawing/2014/main" id="{C8BF41FE-F307-4E2B-A316-D00D0B627679}"/>
                  </a:ext>
                </a:extLst>
              </p:cNvPr>
              <p:cNvSpPr/>
              <p:nvPr/>
            </p:nvSpPr>
            <p:spPr>
              <a:xfrm>
                <a:off x="8036718" y="2730519"/>
                <a:ext cx="172973" cy="245852"/>
              </a:xfrm>
              <a:custGeom>
                <a:avLst/>
                <a:gdLst>
                  <a:gd name="connsiteX0" fmla="*/ 172117 w 172973"/>
                  <a:gd name="connsiteY0" fmla="*/ 4394 h 245852"/>
                  <a:gd name="connsiteX1" fmla="*/ 171831 w 172973"/>
                  <a:gd name="connsiteY1" fmla="*/ 4203 h 245852"/>
                  <a:gd name="connsiteX2" fmla="*/ 171831 w 172973"/>
                  <a:gd name="connsiteY2" fmla="*/ 3727 h 245852"/>
                  <a:gd name="connsiteX3" fmla="*/ 171831 w 172973"/>
                  <a:gd name="connsiteY3" fmla="*/ 3251 h 245852"/>
                  <a:gd name="connsiteX4" fmla="*/ 171641 w 172973"/>
                  <a:gd name="connsiteY4" fmla="*/ 2203 h 245852"/>
                  <a:gd name="connsiteX5" fmla="*/ 171545 w 172973"/>
                  <a:gd name="connsiteY5" fmla="*/ 1727 h 245852"/>
                  <a:gd name="connsiteX6" fmla="*/ 171545 w 172973"/>
                  <a:gd name="connsiteY6" fmla="*/ 1060 h 245852"/>
                  <a:gd name="connsiteX7" fmla="*/ 171450 w 172973"/>
                  <a:gd name="connsiteY7" fmla="*/ 488 h 245852"/>
                  <a:gd name="connsiteX8" fmla="*/ 171355 w 172973"/>
                  <a:gd name="connsiteY8" fmla="*/ 298 h 245852"/>
                  <a:gd name="connsiteX9" fmla="*/ 171355 w 172973"/>
                  <a:gd name="connsiteY9" fmla="*/ 298 h 245852"/>
                  <a:gd name="connsiteX10" fmla="*/ 171069 w 172973"/>
                  <a:gd name="connsiteY10" fmla="*/ 107 h 245852"/>
                  <a:gd name="connsiteX11" fmla="*/ 170688 w 172973"/>
                  <a:gd name="connsiteY11" fmla="*/ 12 h 245852"/>
                  <a:gd name="connsiteX12" fmla="*/ 166116 w 172973"/>
                  <a:gd name="connsiteY12" fmla="*/ 4298 h 245852"/>
                  <a:gd name="connsiteX13" fmla="*/ 111919 w 172973"/>
                  <a:gd name="connsiteY13" fmla="*/ 94786 h 245852"/>
                  <a:gd name="connsiteX14" fmla="*/ 89821 w 172973"/>
                  <a:gd name="connsiteY14" fmla="*/ 116979 h 245852"/>
                  <a:gd name="connsiteX15" fmla="*/ 41910 w 172973"/>
                  <a:gd name="connsiteY15" fmla="*/ 152984 h 245852"/>
                  <a:gd name="connsiteX16" fmla="*/ 39814 w 172973"/>
                  <a:gd name="connsiteY16" fmla="*/ 155841 h 245852"/>
                  <a:gd name="connsiteX17" fmla="*/ 39624 w 172973"/>
                  <a:gd name="connsiteY17" fmla="*/ 156032 h 245852"/>
                  <a:gd name="connsiteX18" fmla="*/ 39434 w 172973"/>
                  <a:gd name="connsiteY18" fmla="*/ 156317 h 245852"/>
                  <a:gd name="connsiteX19" fmla="*/ 36195 w 172973"/>
                  <a:gd name="connsiteY19" fmla="*/ 159556 h 245852"/>
                  <a:gd name="connsiteX20" fmla="*/ 34766 w 172973"/>
                  <a:gd name="connsiteY20" fmla="*/ 160604 h 245852"/>
                  <a:gd name="connsiteX21" fmla="*/ 28289 w 172973"/>
                  <a:gd name="connsiteY21" fmla="*/ 165842 h 245852"/>
                  <a:gd name="connsiteX22" fmla="*/ 28384 w 172973"/>
                  <a:gd name="connsiteY22" fmla="*/ 165938 h 245852"/>
                  <a:gd name="connsiteX23" fmla="*/ 20002 w 172973"/>
                  <a:gd name="connsiteY23" fmla="*/ 172129 h 245852"/>
                  <a:gd name="connsiteX24" fmla="*/ 1143 w 172973"/>
                  <a:gd name="connsiteY24" fmla="*/ 183178 h 245852"/>
                  <a:gd name="connsiteX25" fmla="*/ 1143 w 172973"/>
                  <a:gd name="connsiteY25" fmla="*/ 183273 h 245852"/>
                  <a:gd name="connsiteX26" fmla="*/ 1143 w 172973"/>
                  <a:gd name="connsiteY26" fmla="*/ 184511 h 245852"/>
                  <a:gd name="connsiteX27" fmla="*/ 1048 w 172973"/>
                  <a:gd name="connsiteY27" fmla="*/ 185940 h 245852"/>
                  <a:gd name="connsiteX28" fmla="*/ 762 w 172973"/>
                  <a:gd name="connsiteY28" fmla="*/ 191179 h 245852"/>
                  <a:gd name="connsiteX29" fmla="*/ 762 w 172973"/>
                  <a:gd name="connsiteY29" fmla="*/ 192703 h 245852"/>
                  <a:gd name="connsiteX30" fmla="*/ 762 w 172973"/>
                  <a:gd name="connsiteY30" fmla="*/ 196799 h 245852"/>
                  <a:gd name="connsiteX31" fmla="*/ 952 w 172973"/>
                  <a:gd name="connsiteY31" fmla="*/ 198608 h 245852"/>
                  <a:gd name="connsiteX32" fmla="*/ 1143 w 172973"/>
                  <a:gd name="connsiteY32" fmla="*/ 201085 h 245852"/>
                  <a:gd name="connsiteX33" fmla="*/ 1334 w 172973"/>
                  <a:gd name="connsiteY33" fmla="*/ 204609 h 245852"/>
                  <a:gd name="connsiteX34" fmla="*/ 1334 w 172973"/>
                  <a:gd name="connsiteY34" fmla="*/ 207467 h 245852"/>
                  <a:gd name="connsiteX35" fmla="*/ 1334 w 172973"/>
                  <a:gd name="connsiteY35" fmla="*/ 208895 h 245852"/>
                  <a:gd name="connsiteX36" fmla="*/ 1048 w 172973"/>
                  <a:gd name="connsiteY36" fmla="*/ 218516 h 245852"/>
                  <a:gd name="connsiteX37" fmla="*/ 952 w 172973"/>
                  <a:gd name="connsiteY37" fmla="*/ 220230 h 245852"/>
                  <a:gd name="connsiteX38" fmla="*/ 762 w 172973"/>
                  <a:gd name="connsiteY38" fmla="*/ 223183 h 245852"/>
                  <a:gd name="connsiteX39" fmla="*/ 476 w 172973"/>
                  <a:gd name="connsiteY39" fmla="*/ 227660 h 245852"/>
                  <a:gd name="connsiteX40" fmla="*/ 476 w 172973"/>
                  <a:gd name="connsiteY40" fmla="*/ 229850 h 245852"/>
                  <a:gd name="connsiteX41" fmla="*/ 381 w 172973"/>
                  <a:gd name="connsiteY41" fmla="*/ 233470 h 245852"/>
                  <a:gd name="connsiteX42" fmla="*/ 286 w 172973"/>
                  <a:gd name="connsiteY42" fmla="*/ 237280 h 245852"/>
                  <a:gd name="connsiteX43" fmla="*/ 191 w 172973"/>
                  <a:gd name="connsiteY43" fmla="*/ 240804 h 245852"/>
                  <a:gd name="connsiteX44" fmla="*/ 95 w 172973"/>
                  <a:gd name="connsiteY44" fmla="*/ 243662 h 245852"/>
                  <a:gd name="connsiteX45" fmla="*/ 0 w 172973"/>
                  <a:gd name="connsiteY45" fmla="*/ 245852 h 245852"/>
                  <a:gd name="connsiteX46" fmla="*/ 40862 w 172973"/>
                  <a:gd name="connsiteY46" fmla="*/ 209372 h 245852"/>
                  <a:gd name="connsiteX47" fmla="*/ 45720 w 172973"/>
                  <a:gd name="connsiteY47" fmla="*/ 202037 h 245852"/>
                  <a:gd name="connsiteX48" fmla="*/ 42482 w 172973"/>
                  <a:gd name="connsiteY48" fmla="*/ 201561 h 245852"/>
                  <a:gd name="connsiteX49" fmla="*/ 27908 w 172973"/>
                  <a:gd name="connsiteY49" fmla="*/ 214801 h 245852"/>
                  <a:gd name="connsiteX50" fmla="*/ 16955 w 172973"/>
                  <a:gd name="connsiteY50" fmla="*/ 223754 h 245852"/>
                  <a:gd name="connsiteX51" fmla="*/ 11239 w 172973"/>
                  <a:gd name="connsiteY51" fmla="*/ 221183 h 245852"/>
                  <a:gd name="connsiteX52" fmla="*/ 8191 w 172973"/>
                  <a:gd name="connsiteY52" fmla="*/ 223373 h 245852"/>
                  <a:gd name="connsiteX53" fmla="*/ 6668 w 172973"/>
                  <a:gd name="connsiteY53" fmla="*/ 221373 h 245852"/>
                  <a:gd name="connsiteX54" fmla="*/ 17240 w 172973"/>
                  <a:gd name="connsiteY54" fmla="*/ 213182 h 245852"/>
                  <a:gd name="connsiteX55" fmla="*/ 52578 w 172973"/>
                  <a:gd name="connsiteY55" fmla="*/ 183083 h 245852"/>
                  <a:gd name="connsiteX56" fmla="*/ 52959 w 172973"/>
                  <a:gd name="connsiteY56" fmla="*/ 182702 h 245852"/>
                  <a:gd name="connsiteX57" fmla="*/ 53054 w 172973"/>
                  <a:gd name="connsiteY57" fmla="*/ 182606 h 245852"/>
                  <a:gd name="connsiteX58" fmla="*/ 53245 w 172973"/>
                  <a:gd name="connsiteY58" fmla="*/ 182416 h 245852"/>
                  <a:gd name="connsiteX59" fmla="*/ 53530 w 172973"/>
                  <a:gd name="connsiteY59" fmla="*/ 182130 h 245852"/>
                  <a:gd name="connsiteX60" fmla="*/ 54483 w 172973"/>
                  <a:gd name="connsiteY60" fmla="*/ 181178 h 245852"/>
                  <a:gd name="connsiteX61" fmla="*/ 55245 w 172973"/>
                  <a:gd name="connsiteY61" fmla="*/ 180416 h 245852"/>
                  <a:gd name="connsiteX62" fmla="*/ 57245 w 172973"/>
                  <a:gd name="connsiteY62" fmla="*/ 178511 h 245852"/>
                  <a:gd name="connsiteX63" fmla="*/ 58388 w 172973"/>
                  <a:gd name="connsiteY63" fmla="*/ 177368 h 245852"/>
                  <a:gd name="connsiteX64" fmla="*/ 59722 w 172973"/>
                  <a:gd name="connsiteY64" fmla="*/ 176034 h 245852"/>
                  <a:gd name="connsiteX65" fmla="*/ 61532 w 172973"/>
                  <a:gd name="connsiteY65" fmla="*/ 174320 h 245852"/>
                  <a:gd name="connsiteX66" fmla="*/ 63341 w 172973"/>
                  <a:gd name="connsiteY66" fmla="*/ 172605 h 245852"/>
                  <a:gd name="connsiteX67" fmla="*/ 64961 w 172973"/>
                  <a:gd name="connsiteY67" fmla="*/ 171081 h 245852"/>
                  <a:gd name="connsiteX68" fmla="*/ 66389 w 172973"/>
                  <a:gd name="connsiteY68" fmla="*/ 169748 h 245852"/>
                  <a:gd name="connsiteX69" fmla="*/ 67627 w 172973"/>
                  <a:gd name="connsiteY69" fmla="*/ 168605 h 245852"/>
                  <a:gd name="connsiteX70" fmla="*/ 69914 w 172973"/>
                  <a:gd name="connsiteY70" fmla="*/ 166414 h 245852"/>
                  <a:gd name="connsiteX71" fmla="*/ 70961 w 172973"/>
                  <a:gd name="connsiteY71" fmla="*/ 165366 h 245852"/>
                  <a:gd name="connsiteX72" fmla="*/ 73628 w 172973"/>
                  <a:gd name="connsiteY72" fmla="*/ 162890 h 245852"/>
                  <a:gd name="connsiteX73" fmla="*/ 75533 w 172973"/>
                  <a:gd name="connsiteY73" fmla="*/ 161175 h 245852"/>
                  <a:gd name="connsiteX74" fmla="*/ 77724 w 172973"/>
                  <a:gd name="connsiteY74" fmla="*/ 159080 h 245852"/>
                  <a:gd name="connsiteX75" fmla="*/ 78677 w 172973"/>
                  <a:gd name="connsiteY75" fmla="*/ 158222 h 245852"/>
                  <a:gd name="connsiteX76" fmla="*/ 79915 w 172973"/>
                  <a:gd name="connsiteY76" fmla="*/ 157079 h 245852"/>
                  <a:gd name="connsiteX77" fmla="*/ 81249 w 172973"/>
                  <a:gd name="connsiteY77" fmla="*/ 155841 h 245852"/>
                  <a:gd name="connsiteX78" fmla="*/ 82201 w 172973"/>
                  <a:gd name="connsiteY78" fmla="*/ 154984 h 245852"/>
                  <a:gd name="connsiteX79" fmla="*/ 83534 w 172973"/>
                  <a:gd name="connsiteY79" fmla="*/ 153746 h 245852"/>
                  <a:gd name="connsiteX80" fmla="*/ 84677 w 172973"/>
                  <a:gd name="connsiteY80" fmla="*/ 152603 h 245852"/>
                  <a:gd name="connsiteX81" fmla="*/ 85344 w 172973"/>
                  <a:gd name="connsiteY81" fmla="*/ 151936 h 245852"/>
                  <a:gd name="connsiteX82" fmla="*/ 86963 w 172973"/>
                  <a:gd name="connsiteY82" fmla="*/ 150317 h 245852"/>
                  <a:gd name="connsiteX83" fmla="*/ 88202 w 172973"/>
                  <a:gd name="connsiteY83" fmla="*/ 149078 h 245852"/>
                  <a:gd name="connsiteX84" fmla="*/ 89249 w 172973"/>
                  <a:gd name="connsiteY84" fmla="*/ 148031 h 245852"/>
                  <a:gd name="connsiteX85" fmla="*/ 91630 w 172973"/>
                  <a:gd name="connsiteY85" fmla="*/ 145649 h 245852"/>
                  <a:gd name="connsiteX86" fmla="*/ 94869 w 172973"/>
                  <a:gd name="connsiteY86" fmla="*/ 142316 h 245852"/>
                  <a:gd name="connsiteX87" fmla="*/ 98012 w 172973"/>
                  <a:gd name="connsiteY87" fmla="*/ 138982 h 245852"/>
                  <a:gd name="connsiteX88" fmla="*/ 101536 w 172973"/>
                  <a:gd name="connsiteY88" fmla="*/ 135172 h 245852"/>
                  <a:gd name="connsiteX89" fmla="*/ 102680 w 172973"/>
                  <a:gd name="connsiteY89" fmla="*/ 133838 h 245852"/>
                  <a:gd name="connsiteX90" fmla="*/ 106299 w 172973"/>
                  <a:gd name="connsiteY90" fmla="*/ 129743 h 245852"/>
                  <a:gd name="connsiteX91" fmla="*/ 109728 w 172973"/>
                  <a:gd name="connsiteY91" fmla="*/ 125933 h 245852"/>
                  <a:gd name="connsiteX92" fmla="*/ 111823 w 172973"/>
                  <a:gd name="connsiteY92" fmla="*/ 123551 h 245852"/>
                  <a:gd name="connsiteX93" fmla="*/ 113442 w 172973"/>
                  <a:gd name="connsiteY93" fmla="*/ 121742 h 245852"/>
                  <a:gd name="connsiteX94" fmla="*/ 115443 w 172973"/>
                  <a:gd name="connsiteY94" fmla="*/ 119360 h 245852"/>
                  <a:gd name="connsiteX95" fmla="*/ 118396 w 172973"/>
                  <a:gd name="connsiteY95" fmla="*/ 115646 h 245852"/>
                  <a:gd name="connsiteX96" fmla="*/ 119158 w 172973"/>
                  <a:gd name="connsiteY96" fmla="*/ 114693 h 245852"/>
                  <a:gd name="connsiteX97" fmla="*/ 119729 w 172973"/>
                  <a:gd name="connsiteY97" fmla="*/ 113836 h 245852"/>
                  <a:gd name="connsiteX98" fmla="*/ 122015 w 172973"/>
                  <a:gd name="connsiteY98" fmla="*/ 110693 h 245852"/>
                  <a:gd name="connsiteX99" fmla="*/ 123634 w 172973"/>
                  <a:gd name="connsiteY99" fmla="*/ 108788 h 245852"/>
                  <a:gd name="connsiteX100" fmla="*/ 124968 w 172973"/>
                  <a:gd name="connsiteY100" fmla="*/ 107549 h 245852"/>
                  <a:gd name="connsiteX101" fmla="*/ 128207 w 172973"/>
                  <a:gd name="connsiteY101" fmla="*/ 104216 h 245852"/>
                  <a:gd name="connsiteX102" fmla="*/ 131445 w 172973"/>
                  <a:gd name="connsiteY102" fmla="*/ 100215 h 245852"/>
                  <a:gd name="connsiteX103" fmla="*/ 133541 w 172973"/>
                  <a:gd name="connsiteY103" fmla="*/ 97453 h 245852"/>
                  <a:gd name="connsiteX104" fmla="*/ 134779 w 172973"/>
                  <a:gd name="connsiteY104" fmla="*/ 95643 h 245852"/>
                  <a:gd name="connsiteX105" fmla="*/ 136684 w 172973"/>
                  <a:gd name="connsiteY105" fmla="*/ 92500 h 245852"/>
                  <a:gd name="connsiteX106" fmla="*/ 137732 w 172973"/>
                  <a:gd name="connsiteY106" fmla="*/ 90785 h 245852"/>
                  <a:gd name="connsiteX107" fmla="*/ 139255 w 172973"/>
                  <a:gd name="connsiteY107" fmla="*/ 88785 h 245852"/>
                  <a:gd name="connsiteX108" fmla="*/ 140494 w 172973"/>
                  <a:gd name="connsiteY108" fmla="*/ 87547 h 245852"/>
                  <a:gd name="connsiteX109" fmla="*/ 141827 w 172973"/>
                  <a:gd name="connsiteY109" fmla="*/ 85928 h 245852"/>
                  <a:gd name="connsiteX110" fmla="*/ 142684 w 172973"/>
                  <a:gd name="connsiteY110" fmla="*/ 82689 h 245852"/>
                  <a:gd name="connsiteX111" fmla="*/ 142780 w 172973"/>
                  <a:gd name="connsiteY111" fmla="*/ 80498 h 245852"/>
                  <a:gd name="connsiteX112" fmla="*/ 142780 w 172973"/>
                  <a:gd name="connsiteY112" fmla="*/ 79546 h 245852"/>
                  <a:gd name="connsiteX113" fmla="*/ 142875 w 172973"/>
                  <a:gd name="connsiteY113" fmla="*/ 78593 h 245852"/>
                  <a:gd name="connsiteX114" fmla="*/ 143161 w 172973"/>
                  <a:gd name="connsiteY114" fmla="*/ 77165 h 245852"/>
                  <a:gd name="connsiteX115" fmla="*/ 143542 w 172973"/>
                  <a:gd name="connsiteY115" fmla="*/ 76022 h 245852"/>
                  <a:gd name="connsiteX116" fmla="*/ 143923 w 172973"/>
                  <a:gd name="connsiteY116" fmla="*/ 75355 h 245852"/>
                  <a:gd name="connsiteX117" fmla="*/ 145828 w 172973"/>
                  <a:gd name="connsiteY117" fmla="*/ 72021 h 245852"/>
                  <a:gd name="connsiteX118" fmla="*/ 146495 w 172973"/>
                  <a:gd name="connsiteY118" fmla="*/ 70973 h 245852"/>
                  <a:gd name="connsiteX119" fmla="*/ 147542 w 172973"/>
                  <a:gd name="connsiteY119" fmla="*/ 69354 h 245852"/>
                  <a:gd name="connsiteX120" fmla="*/ 148685 w 172973"/>
                  <a:gd name="connsiteY120" fmla="*/ 67544 h 245852"/>
                  <a:gd name="connsiteX121" fmla="*/ 149447 w 172973"/>
                  <a:gd name="connsiteY121" fmla="*/ 66211 h 245852"/>
                  <a:gd name="connsiteX122" fmla="*/ 150495 w 172973"/>
                  <a:gd name="connsiteY122" fmla="*/ 64306 h 245852"/>
                  <a:gd name="connsiteX123" fmla="*/ 150876 w 172973"/>
                  <a:gd name="connsiteY123" fmla="*/ 63449 h 245852"/>
                  <a:gd name="connsiteX124" fmla="*/ 151543 w 172973"/>
                  <a:gd name="connsiteY124" fmla="*/ 62115 h 245852"/>
                  <a:gd name="connsiteX125" fmla="*/ 152019 w 172973"/>
                  <a:gd name="connsiteY125" fmla="*/ 61067 h 245852"/>
                  <a:gd name="connsiteX126" fmla="*/ 152305 w 172973"/>
                  <a:gd name="connsiteY126" fmla="*/ 60401 h 245852"/>
                  <a:gd name="connsiteX127" fmla="*/ 152591 w 172973"/>
                  <a:gd name="connsiteY127" fmla="*/ 59353 h 245852"/>
                  <a:gd name="connsiteX128" fmla="*/ 152781 w 172973"/>
                  <a:gd name="connsiteY128" fmla="*/ 58019 h 245852"/>
                  <a:gd name="connsiteX129" fmla="*/ 152781 w 172973"/>
                  <a:gd name="connsiteY129" fmla="*/ 56781 h 245852"/>
                  <a:gd name="connsiteX130" fmla="*/ 152591 w 172973"/>
                  <a:gd name="connsiteY130" fmla="*/ 55543 h 245852"/>
                  <a:gd name="connsiteX131" fmla="*/ 152305 w 172973"/>
                  <a:gd name="connsiteY131" fmla="*/ 54495 h 245852"/>
                  <a:gd name="connsiteX132" fmla="*/ 152209 w 172973"/>
                  <a:gd name="connsiteY132" fmla="*/ 54114 h 245852"/>
                  <a:gd name="connsiteX133" fmla="*/ 151924 w 172973"/>
                  <a:gd name="connsiteY133" fmla="*/ 53543 h 245852"/>
                  <a:gd name="connsiteX134" fmla="*/ 151733 w 172973"/>
                  <a:gd name="connsiteY134" fmla="*/ 53162 h 245852"/>
                  <a:gd name="connsiteX135" fmla="*/ 151638 w 172973"/>
                  <a:gd name="connsiteY135" fmla="*/ 52876 h 245852"/>
                  <a:gd name="connsiteX136" fmla="*/ 151352 w 172973"/>
                  <a:gd name="connsiteY136" fmla="*/ 53066 h 245852"/>
                  <a:gd name="connsiteX137" fmla="*/ 151066 w 172973"/>
                  <a:gd name="connsiteY137" fmla="*/ 53257 h 245852"/>
                  <a:gd name="connsiteX138" fmla="*/ 151352 w 172973"/>
                  <a:gd name="connsiteY138" fmla="*/ 52781 h 245852"/>
                  <a:gd name="connsiteX139" fmla="*/ 151638 w 172973"/>
                  <a:gd name="connsiteY139" fmla="*/ 52304 h 245852"/>
                  <a:gd name="connsiteX140" fmla="*/ 152209 w 172973"/>
                  <a:gd name="connsiteY140" fmla="*/ 51352 h 245852"/>
                  <a:gd name="connsiteX141" fmla="*/ 152781 w 172973"/>
                  <a:gd name="connsiteY141" fmla="*/ 50304 h 245852"/>
                  <a:gd name="connsiteX142" fmla="*/ 154114 w 172973"/>
                  <a:gd name="connsiteY142" fmla="*/ 48113 h 245852"/>
                  <a:gd name="connsiteX143" fmla="*/ 154972 w 172973"/>
                  <a:gd name="connsiteY143" fmla="*/ 46685 h 245852"/>
                  <a:gd name="connsiteX144" fmla="*/ 155734 w 172973"/>
                  <a:gd name="connsiteY144" fmla="*/ 45256 h 245852"/>
                  <a:gd name="connsiteX145" fmla="*/ 156686 w 172973"/>
                  <a:gd name="connsiteY145" fmla="*/ 43637 h 245852"/>
                  <a:gd name="connsiteX146" fmla="*/ 157449 w 172973"/>
                  <a:gd name="connsiteY146" fmla="*/ 42303 h 245852"/>
                  <a:gd name="connsiteX147" fmla="*/ 158591 w 172973"/>
                  <a:gd name="connsiteY147" fmla="*/ 40303 h 245852"/>
                  <a:gd name="connsiteX148" fmla="*/ 159734 w 172973"/>
                  <a:gd name="connsiteY148" fmla="*/ 38207 h 245852"/>
                  <a:gd name="connsiteX149" fmla="*/ 160782 w 172973"/>
                  <a:gd name="connsiteY149" fmla="*/ 36302 h 245852"/>
                  <a:gd name="connsiteX150" fmla="*/ 161734 w 172973"/>
                  <a:gd name="connsiteY150" fmla="*/ 34493 h 245852"/>
                  <a:gd name="connsiteX151" fmla="*/ 162592 w 172973"/>
                  <a:gd name="connsiteY151" fmla="*/ 32969 h 245852"/>
                  <a:gd name="connsiteX152" fmla="*/ 163925 w 172973"/>
                  <a:gd name="connsiteY152" fmla="*/ 30397 h 245852"/>
                  <a:gd name="connsiteX153" fmla="*/ 165164 w 172973"/>
                  <a:gd name="connsiteY153" fmla="*/ 27920 h 245852"/>
                  <a:gd name="connsiteX154" fmla="*/ 166592 w 172973"/>
                  <a:gd name="connsiteY154" fmla="*/ 24872 h 245852"/>
                  <a:gd name="connsiteX155" fmla="*/ 167545 w 172973"/>
                  <a:gd name="connsiteY155" fmla="*/ 22777 h 245852"/>
                  <a:gd name="connsiteX156" fmla="*/ 168497 w 172973"/>
                  <a:gd name="connsiteY156" fmla="*/ 20396 h 245852"/>
                  <a:gd name="connsiteX157" fmla="*/ 169450 w 172973"/>
                  <a:gd name="connsiteY157" fmla="*/ 17824 h 245852"/>
                  <a:gd name="connsiteX158" fmla="*/ 170593 w 172973"/>
                  <a:gd name="connsiteY158" fmla="*/ 14395 h 245852"/>
                  <a:gd name="connsiteX159" fmla="*/ 170974 w 172973"/>
                  <a:gd name="connsiteY159" fmla="*/ 13252 h 245852"/>
                  <a:gd name="connsiteX160" fmla="*/ 171641 w 172973"/>
                  <a:gd name="connsiteY160" fmla="*/ 10871 h 245852"/>
                  <a:gd name="connsiteX161" fmla="*/ 172021 w 172973"/>
                  <a:gd name="connsiteY161" fmla="*/ 9156 h 245852"/>
                  <a:gd name="connsiteX162" fmla="*/ 172402 w 172973"/>
                  <a:gd name="connsiteY162" fmla="*/ 7346 h 245852"/>
                  <a:gd name="connsiteX163" fmla="*/ 172784 w 172973"/>
                  <a:gd name="connsiteY163" fmla="*/ 5441 h 245852"/>
                  <a:gd name="connsiteX164" fmla="*/ 172974 w 172973"/>
                  <a:gd name="connsiteY164" fmla="*/ 4394 h 245852"/>
                  <a:gd name="connsiteX165" fmla="*/ 172974 w 172973"/>
                  <a:gd name="connsiteY165" fmla="*/ 4203 h 245852"/>
                  <a:gd name="connsiteX166" fmla="*/ 172117 w 172973"/>
                  <a:gd name="connsiteY166" fmla="*/ 4394 h 2458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</a:cxnLst>
                <a:rect l="l" t="t" r="r" b="b"/>
                <a:pathLst>
                  <a:path w="172973" h="245852">
                    <a:moveTo>
                      <a:pt x="172117" y="4394"/>
                    </a:moveTo>
                    <a:cubicBezTo>
                      <a:pt x="172021" y="4298"/>
                      <a:pt x="171831" y="4298"/>
                      <a:pt x="171831" y="4203"/>
                    </a:cubicBezTo>
                    <a:lnTo>
                      <a:pt x="171831" y="3727"/>
                    </a:lnTo>
                    <a:lnTo>
                      <a:pt x="171831" y="3251"/>
                    </a:lnTo>
                    <a:cubicBezTo>
                      <a:pt x="171831" y="3060"/>
                      <a:pt x="171736" y="2584"/>
                      <a:pt x="171641" y="2203"/>
                    </a:cubicBezTo>
                    <a:cubicBezTo>
                      <a:pt x="171641" y="2012"/>
                      <a:pt x="171545" y="1822"/>
                      <a:pt x="171545" y="1727"/>
                    </a:cubicBezTo>
                    <a:cubicBezTo>
                      <a:pt x="171545" y="1441"/>
                      <a:pt x="171545" y="1250"/>
                      <a:pt x="171545" y="1060"/>
                    </a:cubicBezTo>
                    <a:cubicBezTo>
                      <a:pt x="171545" y="869"/>
                      <a:pt x="171450" y="584"/>
                      <a:pt x="171450" y="488"/>
                    </a:cubicBezTo>
                    <a:cubicBezTo>
                      <a:pt x="171450" y="393"/>
                      <a:pt x="171355" y="298"/>
                      <a:pt x="171355" y="298"/>
                    </a:cubicBezTo>
                    <a:cubicBezTo>
                      <a:pt x="171355" y="298"/>
                      <a:pt x="171355" y="298"/>
                      <a:pt x="171355" y="298"/>
                    </a:cubicBezTo>
                    <a:cubicBezTo>
                      <a:pt x="171259" y="203"/>
                      <a:pt x="171164" y="107"/>
                      <a:pt x="171069" y="107"/>
                    </a:cubicBezTo>
                    <a:cubicBezTo>
                      <a:pt x="170974" y="12"/>
                      <a:pt x="170879" y="12"/>
                      <a:pt x="170688" y="12"/>
                    </a:cubicBezTo>
                    <a:cubicBezTo>
                      <a:pt x="169259" y="-178"/>
                      <a:pt x="166688" y="1917"/>
                      <a:pt x="166116" y="4298"/>
                    </a:cubicBezTo>
                    <a:cubicBezTo>
                      <a:pt x="156972" y="39827"/>
                      <a:pt x="135064" y="68687"/>
                      <a:pt x="111919" y="94786"/>
                    </a:cubicBezTo>
                    <a:cubicBezTo>
                      <a:pt x="104584" y="102215"/>
                      <a:pt x="97345" y="109740"/>
                      <a:pt x="89821" y="116979"/>
                    </a:cubicBezTo>
                    <a:cubicBezTo>
                      <a:pt x="75057" y="130314"/>
                      <a:pt x="58864" y="142220"/>
                      <a:pt x="41910" y="152984"/>
                    </a:cubicBezTo>
                    <a:cubicBezTo>
                      <a:pt x="41339" y="154031"/>
                      <a:pt x="40577" y="154984"/>
                      <a:pt x="39814" y="155841"/>
                    </a:cubicBezTo>
                    <a:cubicBezTo>
                      <a:pt x="39719" y="155936"/>
                      <a:pt x="39719" y="155936"/>
                      <a:pt x="39624" y="156032"/>
                    </a:cubicBezTo>
                    <a:cubicBezTo>
                      <a:pt x="39529" y="156127"/>
                      <a:pt x="39529" y="156222"/>
                      <a:pt x="39434" y="156317"/>
                    </a:cubicBezTo>
                    <a:cubicBezTo>
                      <a:pt x="38386" y="157365"/>
                      <a:pt x="37242" y="158508"/>
                      <a:pt x="36195" y="159556"/>
                    </a:cubicBezTo>
                    <a:cubicBezTo>
                      <a:pt x="35719" y="160032"/>
                      <a:pt x="35243" y="160223"/>
                      <a:pt x="34766" y="160604"/>
                    </a:cubicBezTo>
                    <a:cubicBezTo>
                      <a:pt x="33147" y="162794"/>
                      <a:pt x="31052" y="164699"/>
                      <a:pt x="28289" y="165842"/>
                    </a:cubicBezTo>
                    <a:cubicBezTo>
                      <a:pt x="28289" y="165842"/>
                      <a:pt x="28289" y="165938"/>
                      <a:pt x="28384" y="165938"/>
                    </a:cubicBezTo>
                    <a:cubicBezTo>
                      <a:pt x="25622" y="168033"/>
                      <a:pt x="22765" y="170129"/>
                      <a:pt x="20002" y="172129"/>
                    </a:cubicBezTo>
                    <a:cubicBezTo>
                      <a:pt x="14001" y="176320"/>
                      <a:pt x="7620" y="179844"/>
                      <a:pt x="1143" y="183178"/>
                    </a:cubicBezTo>
                    <a:cubicBezTo>
                      <a:pt x="1143" y="183178"/>
                      <a:pt x="1143" y="183178"/>
                      <a:pt x="1143" y="183273"/>
                    </a:cubicBezTo>
                    <a:cubicBezTo>
                      <a:pt x="1143" y="183654"/>
                      <a:pt x="1143" y="184130"/>
                      <a:pt x="1143" y="184511"/>
                    </a:cubicBezTo>
                    <a:cubicBezTo>
                      <a:pt x="1143" y="184988"/>
                      <a:pt x="1143" y="185464"/>
                      <a:pt x="1048" y="185940"/>
                    </a:cubicBezTo>
                    <a:cubicBezTo>
                      <a:pt x="952" y="187655"/>
                      <a:pt x="858" y="189464"/>
                      <a:pt x="762" y="191179"/>
                    </a:cubicBezTo>
                    <a:cubicBezTo>
                      <a:pt x="762" y="191655"/>
                      <a:pt x="762" y="192227"/>
                      <a:pt x="762" y="192703"/>
                    </a:cubicBezTo>
                    <a:cubicBezTo>
                      <a:pt x="762" y="194036"/>
                      <a:pt x="762" y="195370"/>
                      <a:pt x="762" y="196799"/>
                    </a:cubicBezTo>
                    <a:cubicBezTo>
                      <a:pt x="858" y="197370"/>
                      <a:pt x="858" y="198037"/>
                      <a:pt x="952" y="198608"/>
                    </a:cubicBezTo>
                    <a:cubicBezTo>
                      <a:pt x="1048" y="199466"/>
                      <a:pt x="1048" y="200228"/>
                      <a:pt x="1143" y="201085"/>
                    </a:cubicBezTo>
                    <a:cubicBezTo>
                      <a:pt x="1238" y="202228"/>
                      <a:pt x="1238" y="203466"/>
                      <a:pt x="1334" y="204609"/>
                    </a:cubicBezTo>
                    <a:cubicBezTo>
                      <a:pt x="1334" y="205562"/>
                      <a:pt x="1334" y="206514"/>
                      <a:pt x="1334" y="207467"/>
                    </a:cubicBezTo>
                    <a:cubicBezTo>
                      <a:pt x="1334" y="207943"/>
                      <a:pt x="1334" y="208419"/>
                      <a:pt x="1334" y="208895"/>
                    </a:cubicBezTo>
                    <a:cubicBezTo>
                      <a:pt x="1334" y="212134"/>
                      <a:pt x="1143" y="215372"/>
                      <a:pt x="1048" y="218516"/>
                    </a:cubicBezTo>
                    <a:cubicBezTo>
                      <a:pt x="1048" y="219087"/>
                      <a:pt x="952" y="219659"/>
                      <a:pt x="952" y="220230"/>
                    </a:cubicBezTo>
                    <a:cubicBezTo>
                      <a:pt x="858" y="221183"/>
                      <a:pt x="858" y="222230"/>
                      <a:pt x="762" y="223183"/>
                    </a:cubicBezTo>
                    <a:cubicBezTo>
                      <a:pt x="667" y="224707"/>
                      <a:pt x="571" y="226231"/>
                      <a:pt x="476" y="227660"/>
                    </a:cubicBezTo>
                    <a:cubicBezTo>
                      <a:pt x="476" y="228422"/>
                      <a:pt x="476" y="229088"/>
                      <a:pt x="476" y="229850"/>
                    </a:cubicBezTo>
                    <a:cubicBezTo>
                      <a:pt x="476" y="231089"/>
                      <a:pt x="476" y="232327"/>
                      <a:pt x="381" y="233470"/>
                    </a:cubicBezTo>
                    <a:cubicBezTo>
                      <a:pt x="381" y="234708"/>
                      <a:pt x="381" y="235946"/>
                      <a:pt x="286" y="237280"/>
                    </a:cubicBezTo>
                    <a:cubicBezTo>
                      <a:pt x="286" y="238423"/>
                      <a:pt x="191" y="239661"/>
                      <a:pt x="191" y="240804"/>
                    </a:cubicBezTo>
                    <a:cubicBezTo>
                      <a:pt x="191" y="241757"/>
                      <a:pt x="95" y="242709"/>
                      <a:pt x="95" y="243662"/>
                    </a:cubicBezTo>
                    <a:cubicBezTo>
                      <a:pt x="95" y="244424"/>
                      <a:pt x="0" y="245186"/>
                      <a:pt x="0" y="245852"/>
                    </a:cubicBezTo>
                    <a:cubicBezTo>
                      <a:pt x="14097" y="234422"/>
                      <a:pt x="27908" y="222421"/>
                      <a:pt x="40862" y="209372"/>
                    </a:cubicBezTo>
                    <a:cubicBezTo>
                      <a:pt x="42767" y="207467"/>
                      <a:pt x="45244" y="205847"/>
                      <a:pt x="45720" y="202037"/>
                    </a:cubicBezTo>
                    <a:cubicBezTo>
                      <a:pt x="44101" y="201752"/>
                      <a:pt x="42958" y="201180"/>
                      <a:pt x="42482" y="201561"/>
                    </a:cubicBezTo>
                    <a:cubicBezTo>
                      <a:pt x="37624" y="205943"/>
                      <a:pt x="33051" y="210705"/>
                      <a:pt x="27908" y="214801"/>
                    </a:cubicBezTo>
                    <a:cubicBezTo>
                      <a:pt x="24289" y="217754"/>
                      <a:pt x="20669" y="220897"/>
                      <a:pt x="16955" y="223754"/>
                    </a:cubicBezTo>
                    <a:cubicBezTo>
                      <a:pt x="17050" y="221468"/>
                      <a:pt x="13716" y="219182"/>
                      <a:pt x="11239" y="221183"/>
                    </a:cubicBezTo>
                    <a:cubicBezTo>
                      <a:pt x="10287" y="221945"/>
                      <a:pt x="9239" y="222611"/>
                      <a:pt x="8191" y="223373"/>
                    </a:cubicBezTo>
                    <a:cubicBezTo>
                      <a:pt x="7906" y="222516"/>
                      <a:pt x="7430" y="221754"/>
                      <a:pt x="6668" y="221373"/>
                    </a:cubicBezTo>
                    <a:cubicBezTo>
                      <a:pt x="10287" y="218801"/>
                      <a:pt x="13811" y="216134"/>
                      <a:pt x="17240" y="213182"/>
                    </a:cubicBezTo>
                    <a:cubicBezTo>
                      <a:pt x="28861" y="202895"/>
                      <a:pt x="41434" y="194036"/>
                      <a:pt x="52578" y="183083"/>
                    </a:cubicBezTo>
                    <a:cubicBezTo>
                      <a:pt x="52674" y="182987"/>
                      <a:pt x="52768" y="182892"/>
                      <a:pt x="52959" y="182702"/>
                    </a:cubicBezTo>
                    <a:cubicBezTo>
                      <a:pt x="52959" y="182702"/>
                      <a:pt x="53054" y="182606"/>
                      <a:pt x="53054" y="182606"/>
                    </a:cubicBezTo>
                    <a:cubicBezTo>
                      <a:pt x="53150" y="182511"/>
                      <a:pt x="53245" y="182416"/>
                      <a:pt x="53245" y="182416"/>
                    </a:cubicBezTo>
                    <a:cubicBezTo>
                      <a:pt x="53340" y="182321"/>
                      <a:pt x="53435" y="182225"/>
                      <a:pt x="53530" y="182130"/>
                    </a:cubicBezTo>
                    <a:cubicBezTo>
                      <a:pt x="53816" y="181844"/>
                      <a:pt x="54197" y="181463"/>
                      <a:pt x="54483" y="181178"/>
                    </a:cubicBezTo>
                    <a:cubicBezTo>
                      <a:pt x="54769" y="180892"/>
                      <a:pt x="55055" y="180701"/>
                      <a:pt x="55245" y="180416"/>
                    </a:cubicBezTo>
                    <a:cubicBezTo>
                      <a:pt x="55912" y="179749"/>
                      <a:pt x="56579" y="179082"/>
                      <a:pt x="57245" y="178511"/>
                    </a:cubicBezTo>
                    <a:cubicBezTo>
                      <a:pt x="57626" y="178130"/>
                      <a:pt x="58008" y="177749"/>
                      <a:pt x="58388" y="177368"/>
                    </a:cubicBezTo>
                    <a:cubicBezTo>
                      <a:pt x="58864" y="176891"/>
                      <a:pt x="59341" y="176510"/>
                      <a:pt x="59722" y="176034"/>
                    </a:cubicBezTo>
                    <a:cubicBezTo>
                      <a:pt x="60293" y="175463"/>
                      <a:pt x="60865" y="174891"/>
                      <a:pt x="61532" y="174320"/>
                    </a:cubicBezTo>
                    <a:cubicBezTo>
                      <a:pt x="62103" y="173748"/>
                      <a:pt x="62770" y="173177"/>
                      <a:pt x="63341" y="172605"/>
                    </a:cubicBezTo>
                    <a:cubicBezTo>
                      <a:pt x="63913" y="172129"/>
                      <a:pt x="64389" y="171557"/>
                      <a:pt x="64961" y="171081"/>
                    </a:cubicBezTo>
                    <a:cubicBezTo>
                      <a:pt x="65437" y="170605"/>
                      <a:pt x="65913" y="170224"/>
                      <a:pt x="66389" y="169748"/>
                    </a:cubicBezTo>
                    <a:cubicBezTo>
                      <a:pt x="66770" y="169367"/>
                      <a:pt x="67151" y="168986"/>
                      <a:pt x="67627" y="168605"/>
                    </a:cubicBezTo>
                    <a:cubicBezTo>
                      <a:pt x="68389" y="167843"/>
                      <a:pt x="69152" y="167176"/>
                      <a:pt x="69914" y="166414"/>
                    </a:cubicBezTo>
                    <a:cubicBezTo>
                      <a:pt x="70295" y="166033"/>
                      <a:pt x="70675" y="165747"/>
                      <a:pt x="70961" y="165366"/>
                    </a:cubicBezTo>
                    <a:cubicBezTo>
                      <a:pt x="71818" y="164509"/>
                      <a:pt x="72771" y="163652"/>
                      <a:pt x="73628" y="162890"/>
                    </a:cubicBezTo>
                    <a:cubicBezTo>
                      <a:pt x="74295" y="162318"/>
                      <a:pt x="74866" y="161747"/>
                      <a:pt x="75533" y="161175"/>
                    </a:cubicBezTo>
                    <a:cubicBezTo>
                      <a:pt x="76295" y="160508"/>
                      <a:pt x="76962" y="159746"/>
                      <a:pt x="77724" y="159080"/>
                    </a:cubicBezTo>
                    <a:cubicBezTo>
                      <a:pt x="78010" y="158794"/>
                      <a:pt x="78391" y="158508"/>
                      <a:pt x="78677" y="158222"/>
                    </a:cubicBezTo>
                    <a:cubicBezTo>
                      <a:pt x="79057" y="157841"/>
                      <a:pt x="79439" y="157460"/>
                      <a:pt x="79915" y="157079"/>
                    </a:cubicBezTo>
                    <a:cubicBezTo>
                      <a:pt x="80391" y="156698"/>
                      <a:pt x="80772" y="156222"/>
                      <a:pt x="81249" y="155841"/>
                    </a:cubicBezTo>
                    <a:cubicBezTo>
                      <a:pt x="81534" y="155555"/>
                      <a:pt x="81915" y="155270"/>
                      <a:pt x="82201" y="154984"/>
                    </a:cubicBezTo>
                    <a:cubicBezTo>
                      <a:pt x="82677" y="154603"/>
                      <a:pt x="83058" y="154127"/>
                      <a:pt x="83534" y="153746"/>
                    </a:cubicBezTo>
                    <a:cubicBezTo>
                      <a:pt x="83915" y="153365"/>
                      <a:pt x="84296" y="152984"/>
                      <a:pt x="84677" y="152603"/>
                    </a:cubicBezTo>
                    <a:cubicBezTo>
                      <a:pt x="84867" y="152412"/>
                      <a:pt x="85154" y="152126"/>
                      <a:pt x="85344" y="151936"/>
                    </a:cubicBezTo>
                    <a:cubicBezTo>
                      <a:pt x="85916" y="151460"/>
                      <a:pt x="86392" y="150888"/>
                      <a:pt x="86963" y="150317"/>
                    </a:cubicBezTo>
                    <a:cubicBezTo>
                      <a:pt x="87344" y="149936"/>
                      <a:pt x="87820" y="149459"/>
                      <a:pt x="88202" y="149078"/>
                    </a:cubicBezTo>
                    <a:cubicBezTo>
                      <a:pt x="88582" y="148697"/>
                      <a:pt x="88868" y="148412"/>
                      <a:pt x="89249" y="148031"/>
                    </a:cubicBezTo>
                    <a:cubicBezTo>
                      <a:pt x="90011" y="147269"/>
                      <a:pt x="90868" y="146411"/>
                      <a:pt x="91630" y="145649"/>
                    </a:cubicBezTo>
                    <a:cubicBezTo>
                      <a:pt x="92678" y="144506"/>
                      <a:pt x="93821" y="143459"/>
                      <a:pt x="94869" y="142316"/>
                    </a:cubicBezTo>
                    <a:cubicBezTo>
                      <a:pt x="95917" y="141173"/>
                      <a:pt x="96964" y="140125"/>
                      <a:pt x="98012" y="138982"/>
                    </a:cubicBezTo>
                    <a:cubicBezTo>
                      <a:pt x="99155" y="137744"/>
                      <a:pt x="100299" y="136410"/>
                      <a:pt x="101536" y="135172"/>
                    </a:cubicBezTo>
                    <a:cubicBezTo>
                      <a:pt x="101918" y="134696"/>
                      <a:pt x="102298" y="134315"/>
                      <a:pt x="102680" y="133838"/>
                    </a:cubicBezTo>
                    <a:cubicBezTo>
                      <a:pt x="103917" y="132505"/>
                      <a:pt x="105061" y="131076"/>
                      <a:pt x="106299" y="129743"/>
                    </a:cubicBezTo>
                    <a:cubicBezTo>
                      <a:pt x="107442" y="128504"/>
                      <a:pt x="108585" y="127171"/>
                      <a:pt x="109728" y="125933"/>
                    </a:cubicBezTo>
                    <a:cubicBezTo>
                      <a:pt x="110490" y="125171"/>
                      <a:pt x="111157" y="124313"/>
                      <a:pt x="111823" y="123551"/>
                    </a:cubicBezTo>
                    <a:cubicBezTo>
                      <a:pt x="112395" y="122980"/>
                      <a:pt x="112871" y="122408"/>
                      <a:pt x="113442" y="121742"/>
                    </a:cubicBezTo>
                    <a:cubicBezTo>
                      <a:pt x="114109" y="120980"/>
                      <a:pt x="114776" y="120122"/>
                      <a:pt x="115443" y="119360"/>
                    </a:cubicBezTo>
                    <a:cubicBezTo>
                      <a:pt x="116491" y="118122"/>
                      <a:pt x="117443" y="116884"/>
                      <a:pt x="118396" y="115646"/>
                    </a:cubicBezTo>
                    <a:cubicBezTo>
                      <a:pt x="118682" y="115360"/>
                      <a:pt x="118872" y="114979"/>
                      <a:pt x="119158" y="114693"/>
                    </a:cubicBezTo>
                    <a:cubicBezTo>
                      <a:pt x="119349" y="114407"/>
                      <a:pt x="119539" y="114122"/>
                      <a:pt x="119729" y="113836"/>
                    </a:cubicBezTo>
                    <a:cubicBezTo>
                      <a:pt x="120491" y="112788"/>
                      <a:pt x="121253" y="111740"/>
                      <a:pt x="122015" y="110693"/>
                    </a:cubicBezTo>
                    <a:cubicBezTo>
                      <a:pt x="122491" y="110026"/>
                      <a:pt x="123063" y="109359"/>
                      <a:pt x="123634" y="108788"/>
                    </a:cubicBezTo>
                    <a:cubicBezTo>
                      <a:pt x="124016" y="108311"/>
                      <a:pt x="124492" y="107930"/>
                      <a:pt x="124968" y="107549"/>
                    </a:cubicBezTo>
                    <a:cubicBezTo>
                      <a:pt x="126111" y="106502"/>
                      <a:pt x="127159" y="105454"/>
                      <a:pt x="128207" y="104216"/>
                    </a:cubicBezTo>
                    <a:cubicBezTo>
                      <a:pt x="129350" y="102977"/>
                      <a:pt x="130397" y="101644"/>
                      <a:pt x="131445" y="100215"/>
                    </a:cubicBezTo>
                    <a:cubicBezTo>
                      <a:pt x="132207" y="99263"/>
                      <a:pt x="132874" y="98405"/>
                      <a:pt x="133541" y="97453"/>
                    </a:cubicBezTo>
                    <a:cubicBezTo>
                      <a:pt x="134017" y="96881"/>
                      <a:pt x="134398" y="96310"/>
                      <a:pt x="134779" y="95643"/>
                    </a:cubicBezTo>
                    <a:cubicBezTo>
                      <a:pt x="135445" y="94595"/>
                      <a:pt x="136112" y="93548"/>
                      <a:pt x="136684" y="92500"/>
                    </a:cubicBezTo>
                    <a:cubicBezTo>
                      <a:pt x="137065" y="91928"/>
                      <a:pt x="137446" y="91357"/>
                      <a:pt x="137732" y="90785"/>
                    </a:cubicBezTo>
                    <a:cubicBezTo>
                      <a:pt x="138208" y="90119"/>
                      <a:pt x="138684" y="89357"/>
                      <a:pt x="139255" y="88785"/>
                    </a:cubicBezTo>
                    <a:cubicBezTo>
                      <a:pt x="139636" y="88309"/>
                      <a:pt x="140018" y="87928"/>
                      <a:pt x="140494" y="87547"/>
                    </a:cubicBezTo>
                    <a:cubicBezTo>
                      <a:pt x="141065" y="87071"/>
                      <a:pt x="141541" y="86499"/>
                      <a:pt x="141827" y="85928"/>
                    </a:cubicBezTo>
                    <a:cubicBezTo>
                      <a:pt x="142399" y="84880"/>
                      <a:pt x="142589" y="83832"/>
                      <a:pt x="142684" y="82689"/>
                    </a:cubicBezTo>
                    <a:cubicBezTo>
                      <a:pt x="142780" y="81927"/>
                      <a:pt x="142780" y="81165"/>
                      <a:pt x="142780" y="80498"/>
                    </a:cubicBezTo>
                    <a:cubicBezTo>
                      <a:pt x="142780" y="80213"/>
                      <a:pt x="142780" y="79832"/>
                      <a:pt x="142780" y="79546"/>
                    </a:cubicBezTo>
                    <a:cubicBezTo>
                      <a:pt x="142780" y="79260"/>
                      <a:pt x="142780" y="78879"/>
                      <a:pt x="142875" y="78593"/>
                    </a:cubicBezTo>
                    <a:cubicBezTo>
                      <a:pt x="142970" y="78117"/>
                      <a:pt x="142970" y="77641"/>
                      <a:pt x="143161" y="77165"/>
                    </a:cubicBezTo>
                    <a:cubicBezTo>
                      <a:pt x="143256" y="76784"/>
                      <a:pt x="143351" y="76403"/>
                      <a:pt x="143542" y="76022"/>
                    </a:cubicBezTo>
                    <a:cubicBezTo>
                      <a:pt x="143637" y="75831"/>
                      <a:pt x="143733" y="75545"/>
                      <a:pt x="143923" y="75355"/>
                    </a:cubicBezTo>
                    <a:cubicBezTo>
                      <a:pt x="144494" y="74212"/>
                      <a:pt x="145161" y="73069"/>
                      <a:pt x="145828" y="72021"/>
                    </a:cubicBezTo>
                    <a:cubicBezTo>
                      <a:pt x="146018" y="71640"/>
                      <a:pt x="146304" y="71354"/>
                      <a:pt x="146495" y="70973"/>
                    </a:cubicBezTo>
                    <a:cubicBezTo>
                      <a:pt x="146875" y="70402"/>
                      <a:pt x="147161" y="69926"/>
                      <a:pt x="147542" y="69354"/>
                    </a:cubicBezTo>
                    <a:cubicBezTo>
                      <a:pt x="147924" y="68783"/>
                      <a:pt x="148304" y="68211"/>
                      <a:pt x="148685" y="67544"/>
                    </a:cubicBezTo>
                    <a:cubicBezTo>
                      <a:pt x="148971" y="67068"/>
                      <a:pt x="149257" y="66687"/>
                      <a:pt x="149447" y="66211"/>
                    </a:cubicBezTo>
                    <a:cubicBezTo>
                      <a:pt x="149828" y="65544"/>
                      <a:pt x="150114" y="64973"/>
                      <a:pt x="150495" y="64306"/>
                    </a:cubicBezTo>
                    <a:cubicBezTo>
                      <a:pt x="150590" y="64020"/>
                      <a:pt x="150781" y="63734"/>
                      <a:pt x="150876" y="63449"/>
                    </a:cubicBezTo>
                    <a:cubicBezTo>
                      <a:pt x="151066" y="62972"/>
                      <a:pt x="151257" y="62591"/>
                      <a:pt x="151543" y="62115"/>
                    </a:cubicBezTo>
                    <a:cubicBezTo>
                      <a:pt x="151733" y="61734"/>
                      <a:pt x="151829" y="61448"/>
                      <a:pt x="152019" y="61067"/>
                    </a:cubicBezTo>
                    <a:cubicBezTo>
                      <a:pt x="152114" y="60877"/>
                      <a:pt x="152209" y="60686"/>
                      <a:pt x="152305" y="60401"/>
                    </a:cubicBezTo>
                    <a:cubicBezTo>
                      <a:pt x="152400" y="60020"/>
                      <a:pt x="152495" y="59734"/>
                      <a:pt x="152591" y="59353"/>
                    </a:cubicBezTo>
                    <a:cubicBezTo>
                      <a:pt x="152686" y="58877"/>
                      <a:pt x="152781" y="58496"/>
                      <a:pt x="152781" y="58019"/>
                    </a:cubicBezTo>
                    <a:cubicBezTo>
                      <a:pt x="152781" y="57638"/>
                      <a:pt x="152781" y="57162"/>
                      <a:pt x="152781" y="56781"/>
                    </a:cubicBezTo>
                    <a:cubicBezTo>
                      <a:pt x="152781" y="56400"/>
                      <a:pt x="152686" y="55924"/>
                      <a:pt x="152591" y="55543"/>
                    </a:cubicBezTo>
                    <a:cubicBezTo>
                      <a:pt x="152495" y="55257"/>
                      <a:pt x="152400" y="54876"/>
                      <a:pt x="152305" y="54495"/>
                    </a:cubicBezTo>
                    <a:cubicBezTo>
                      <a:pt x="152305" y="54400"/>
                      <a:pt x="152209" y="54209"/>
                      <a:pt x="152209" y="54114"/>
                    </a:cubicBezTo>
                    <a:cubicBezTo>
                      <a:pt x="152114" y="53924"/>
                      <a:pt x="152019" y="53733"/>
                      <a:pt x="151924" y="53543"/>
                    </a:cubicBezTo>
                    <a:cubicBezTo>
                      <a:pt x="151829" y="53447"/>
                      <a:pt x="151829" y="53257"/>
                      <a:pt x="151733" y="53162"/>
                    </a:cubicBezTo>
                    <a:cubicBezTo>
                      <a:pt x="151733" y="53066"/>
                      <a:pt x="151638" y="52971"/>
                      <a:pt x="151638" y="52876"/>
                    </a:cubicBezTo>
                    <a:cubicBezTo>
                      <a:pt x="151543" y="52971"/>
                      <a:pt x="151448" y="52971"/>
                      <a:pt x="151352" y="53066"/>
                    </a:cubicBezTo>
                    <a:cubicBezTo>
                      <a:pt x="151257" y="53162"/>
                      <a:pt x="151162" y="53162"/>
                      <a:pt x="151066" y="53257"/>
                    </a:cubicBezTo>
                    <a:cubicBezTo>
                      <a:pt x="151162" y="53066"/>
                      <a:pt x="151257" y="52971"/>
                      <a:pt x="151352" y="52781"/>
                    </a:cubicBezTo>
                    <a:cubicBezTo>
                      <a:pt x="151448" y="52590"/>
                      <a:pt x="151543" y="52495"/>
                      <a:pt x="151638" y="52304"/>
                    </a:cubicBezTo>
                    <a:cubicBezTo>
                      <a:pt x="151829" y="52019"/>
                      <a:pt x="152019" y="51638"/>
                      <a:pt x="152209" y="51352"/>
                    </a:cubicBezTo>
                    <a:cubicBezTo>
                      <a:pt x="152400" y="50971"/>
                      <a:pt x="152591" y="50685"/>
                      <a:pt x="152781" y="50304"/>
                    </a:cubicBezTo>
                    <a:cubicBezTo>
                      <a:pt x="153162" y="49542"/>
                      <a:pt x="153638" y="48780"/>
                      <a:pt x="154114" y="48113"/>
                    </a:cubicBezTo>
                    <a:cubicBezTo>
                      <a:pt x="154400" y="47637"/>
                      <a:pt x="154686" y="47161"/>
                      <a:pt x="154972" y="46685"/>
                    </a:cubicBezTo>
                    <a:cubicBezTo>
                      <a:pt x="155257" y="46208"/>
                      <a:pt x="155543" y="45732"/>
                      <a:pt x="155734" y="45256"/>
                    </a:cubicBezTo>
                    <a:cubicBezTo>
                      <a:pt x="156020" y="44684"/>
                      <a:pt x="156305" y="44208"/>
                      <a:pt x="156686" y="43637"/>
                    </a:cubicBezTo>
                    <a:cubicBezTo>
                      <a:pt x="156972" y="43160"/>
                      <a:pt x="157163" y="42779"/>
                      <a:pt x="157449" y="42303"/>
                    </a:cubicBezTo>
                    <a:cubicBezTo>
                      <a:pt x="157829" y="41636"/>
                      <a:pt x="158210" y="40970"/>
                      <a:pt x="158591" y="40303"/>
                    </a:cubicBezTo>
                    <a:cubicBezTo>
                      <a:pt x="158972" y="39636"/>
                      <a:pt x="159353" y="38874"/>
                      <a:pt x="159734" y="38207"/>
                    </a:cubicBezTo>
                    <a:cubicBezTo>
                      <a:pt x="160115" y="37541"/>
                      <a:pt x="160401" y="36969"/>
                      <a:pt x="160782" y="36302"/>
                    </a:cubicBezTo>
                    <a:cubicBezTo>
                      <a:pt x="161068" y="35731"/>
                      <a:pt x="161449" y="35064"/>
                      <a:pt x="161734" y="34493"/>
                    </a:cubicBezTo>
                    <a:cubicBezTo>
                      <a:pt x="162020" y="34016"/>
                      <a:pt x="162306" y="33445"/>
                      <a:pt x="162592" y="32969"/>
                    </a:cubicBezTo>
                    <a:cubicBezTo>
                      <a:pt x="163068" y="32111"/>
                      <a:pt x="163449" y="31254"/>
                      <a:pt x="163925" y="30397"/>
                    </a:cubicBezTo>
                    <a:cubicBezTo>
                      <a:pt x="164306" y="29540"/>
                      <a:pt x="164687" y="28778"/>
                      <a:pt x="165164" y="27920"/>
                    </a:cubicBezTo>
                    <a:cubicBezTo>
                      <a:pt x="165640" y="26873"/>
                      <a:pt x="166116" y="25920"/>
                      <a:pt x="166592" y="24872"/>
                    </a:cubicBezTo>
                    <a:cubicBezTo>
                      <a:pt x="166878" y="24206"/>
                      <a:pt x="167259" y="23444"/>
                      <a:pt x="167545" y="22777"/>
                    </a:cubicBezTo>
                    <a:cubicBezTo>
                      <a:pt x="167926" y="22015"/>
                      <a:pt x="168211" y="21158"/>
                      <a:pt x="168497" y="20396"/>
                    </a:cubicBezTo>
                    <a:cubicBezTo>
                      <a:pt x="168878" y="19538"/>
                      <a:pt x="169164" y="18681"/>
                      <a:pt x="169450" y="17824"/>
                    </a:cubicBezTo>
                    <a:cubicBezTo>
                      <a:pt x="169831" y="16681"/>
                      <a:pt x="170307" y="15538"/>
                      <a:pt x="170593" y="14395"/>
                    </a:cubicBezTo>
                    <a:cubicBezTo>
                      <a:pt x="170688" y="14014"/>
                      <a:pt x="170783" y="13633"/>
                      <a:pt x="170974" y="13252"/>
                    </a:cubicBezTo>
                    <a:cubicBezTo>
                      <a:pt x="171164" y="12490"/>
                      <a:pt x="171450" y="11633"/>
                      <a:pt x="171641" y="10871"/>
                    </a:cubicBezTo>
                    <a:cubicBezTo>
                      <a:pt x="171831" y="10299"/>
                      <a:pt x="171926" y="9728"/>
                      <a:pt x="172021" y="9156"/>
                    </a:cubicBezTo>
                    <a:cubicBezTo>
                      <a:pt x="172117" y="8585"/>
                      <a:pt x="172308" y="8013"/>
                      <a:pt x="172402" y="7346"/>
                    </a:cubicBezTo>
                    <a:cubicBezTo>
                      <a:pt x="172498" y="6680"/>
                      <a:pt x="172688" y="6013"/>
                      <a:pt x="172784" y="5441"/>
                    </a:cubicBezTo>
                    <a:cubicBezTo>
                      <a:pt x="172879" y="5060"/>
                      <a:pt x="172879" y="4775"/>
                      <a:pt x="172974" y="4394"/>
                    </a:cubicBezTo>
                    <a:cubicBezTo>
                      <a:pt x="172974" y="4298"/>
                      <a:pt x="172974" y="4298"/>
                      <a:pt x="172974" y="4203"/>
                    </a:cubicBezTo>
                    <a:cubicBezTo>
                      <a:pt x="172498" y="4584"/>
                      <a:pt x="172308" y="4489"/>
                      <a:pt x="172117" y="4394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  <p:sp>
            <p:nvSpPr>
              <p:cNvPr id="564" name="Freeform: Shape 563">
                <a:extLst>
                  <a:ext uri="{FF2B5EF4-FFF2-40B4-BE49-F238E27FC236}">
                    <a16:creationId xmlns:a16="http://schemas.microsoft.com/office/drawing/2014/main" id="{FB6AFE42-0DEC-482E-BB0E-EFB9BF450394}"/>
                  </a:ext>
                </a:extLst>
              </p:cNvPr>
              <p:cNvSpPr/>
              <p:nvPr/>
            </p:nvSpPr>
            <p:spPr>
              <a:xfrm>
                <a:off x="6914673" y="2724721"/>
                <a:ext cx="1037177" cy="449398"/>
              </a:xfrm>
              <a:custGeom>
                <a:avLst/>
                <a:gdLst>
                  <a:gd name="connsiteX0" fmla="*/ 1036701 w 1037177"/>
                  <a:gd name="connsiteY0" fmla="*/ 308515 h 449398"/>
                  <a:gd name="connsiteX1" fmla="*/ 1035748 w 1037177"/>
                  <a:gd name="connsiteY1" fmla="*/ 304991 h 449398"/>
                  <a:gd name="connsiteX2" fmla="*/ 1035272 w 1037177"/>
                  <a:gd name="connsiteY2" fmla="*/ 303466 h 449398"/>
                  <a:gd name="connsiteX3" fmla="*/ 1034701 w 1037177"/>
                  <a:gd name="connsiteY3" fmla="*/ 301562 h 449398"/>
                  <a:gd name="connsiteX4" fmla="*/ 1034605 w 1037177"/>
                  <a:gd name="connsiteY4" fmla="*/ 301085 h 449398"/>
                  <a:gd name="connsiteX5" fmla="*/ 1034415 w 1037177"/>
                  <a:gd name="connsiteY5" fmla="*/ 300514 h 449398"/>
                  <a:gd name="connsiteX6" fmla="*/ 1034415 w 1037177"/>
                  <a:gd name="connsiteY6" fmla="*/ 298609 h 449398"/>
                  <a:gd name="connsiteX7" fmla="*/ 1034415 w 1037177"/>
                  <a:gd name="connsiteY7" fmla="*/ 298418 h 449398"/>
                  <a:gd name="connsiteX8" fmla="*/ 1015460 w 1037177"/>
                  <a:gd name="connsiteY8" fmla="*/ 306229 h 449398"/>
                  <a:gd name="connsiteX9" fmla="*/ 1011460 w 1037177"/>
                  <a:gd name="connsiteY9" fmla="*/ 306895 h 449398"/>
                  <a:gd name="connsiteX10" fmla="*/ 1002030 w 1037177"/>
                  <a:gd name="connsiteY10" fmla="*/ 316897 h 449398"/>
                  <a:gd name="connsiteX11" fmla="*/ 983837 w 1037177"/>
                  <a:gd name="connsiteY11" fmla="*/ 321754 h 449398"/>
                  <a:gd name="connsiteX12" fmla="*/ 959834 w 1037177"/>
                  <a:gd name="connsiteY12" fmla="*/ 328517 h 449398"/>
                  <a:gd name="connsiteX13" fmla="*/ 947166 w 1037177"/>
                  <a:gd name="connsiteY13" fmla="*/ 332994 h 449398"/>
                  <a:gd name="connsiteX14" fmla="*/ 937546 w 1037177"/>
                  <a:gd name="connsiteY14" fmla="*/ 341376 h 449398"/>
                  <a:gd name="connsiteX15" fmla="*/ 924782 w 1037177"/>
                  <a:gd name="connsiteY15" fmla="*/ 347853 h 449398"/>
                  <a:gd name="connsiteX16" fmla="*/ 921068 w 1037177"/>
                  <a:gd name="connsiteY16" fmla="*/ 347948 h 449398"/>
                  <a:gd name="connsiteX17" fmla="*/ 914972 w 1037177"/>
                  <a:gd name="connsiteY17" fmla="*/ 348424 h 449398"/>
                  <a:gd name="connsiteX18" fmla="*/ 912019 w 1037177"/>
                  <a:gd name="connsiteY18" fmla="*/ 354901 h 449398"/>
                  <a:gd name="connsiteX19" fmla="*/ 893445 w 1037177"/>
                  <a:gd name="connsiteY19" fmla="*/ 360997 h 449398"/>
                  <a:gd name="connsiteX20" fmla="*/ 888968 w 1037177"/>
                  <a:gd name="connsiteY20" fmla="*/ 358140 h 449398"/>
                  <a:gd name="connsiteX21" fmla="*/ 921639 w 1037177"/>
                  <a:gd name="connsiteY21" fmla="*/ 344614 h 449398"/>
                  <a:gd name="connsiteX22" fmla="*/ 918305 w 1037177"/>
                  <a:gd name="connsiteY22" fmla="*/ 338995 h 449398"/>
                  <a:gd name="connsiteX23" fmla="*/ 895255 w 1037177"/>
                  <a:gd name="connsiteY23" fmla="*/ 349091 h 449398"/>
                  <a:gd name="connsiteX24" fmla="*/ 892016 w 1037177"/>
                  <a:gd name="connsiteY24" fmla="*/ 345281 h 449398"/>
                  <a:gd name="connsiteX25" fmla="*/ 879729 w 1037177"/>
                  <a:gd name="connsiteY25" fmla="*/ 344995 h 449398"/>
                  <a:gd name="connsiteX26" fmla="*/ 933926 w 1037177"/>
                  <a:gd name="connsiteY26" fmla="*/ 327755 h 449398"/>
                  <a:gd name="connsiteX27" fmla="*/ 932212 w 1037177"/>
                  <a:gd name="connsiteY27" fmla="*/ 321469 h 449398"/>
                  <a:gd name="connsiteX28" fmla="*/ 863060 w 1037177"/>
                  <a:gd name="connsiteY28" fmla="*/ 342614 h 449398"/>
                  <a:gd name="connsiteX29" fmla="*/ 859155 w 1037177"/>
                  <a:gd name="connsiteY29" fmla="*/ 343472 h 449398"/>
                  <a:gd name="connsiteX30" fmla="*/ 850392 w 1037177"/>
                  <a:gd name="connsiteY30" fmla="*/ 344710 h 449398"/>
                  <a:gd name="connsiteX31" fmla="*/ 850487 w 1037177"/>
                  <a:gd name="connsiteY31" fmla="*/ 344805 h 449398"/>
                  <a:gd name="connsiteX32" fmla="*/ 856297 w 1037177"/>
                  <a:gd name="connsiteY32" fmla="*/ 345376 h 449398"/>
                  <a:gd name="connsiteX33" fmla="*/ 813625 w 1037177"/>
                  <a:gd name="connsiteY33" fmla="*/ 352520 h 449398"/>
                  <a:gd name="connsiteX34" fmla="*/ 811911 w 1037177"/>
                  <a:gd name="connsiteY34" fmla="*/ 350234 h 449398"/>
                  <a:gd name="connsiteX35" fmla="*/ 817816 w 1037177"/>
                  <a:gd name="connsiteY35" fmla="*/ 349091 h 449398"/>
                  <a:gd name="connsiteX36" fmla="*/ 845439 w 1037177"/>
                  <a:gd name="connsiteY36" fmla="*/ 343948 h 449398"/>
                  <a:gd name="connsiteX37" fmla="*/ 850487 w 1037177"/>
                  <a:gd name="connsiteY37" fmla="*/ 344805 h 449398"/>
                  <a:gd name="connsiteX38" fmla="*/ 850392 w 1037177"/>
                  <a:gd name="connsiteY38" fmla="*/ 344710 h 449398"/>
                  <a:gd name="connsiteX39" fmla="*/ 858298 w 1037177"/>
                  <a:gd name="connsiteY39" fmla="*/ 338899 h 449398"/>
                  <a:gd name="connsiteX40" fmla="*/ 899541 w 1037177"/>
                  <a:gd name="connsiteY40" fmla="*/ 331089 h 449398"/>
                  <a:gd name="connsiteX41" fmla="*/ 908780 w 1037177"/>
                  <a:gd name="connsiteY41" fmla="*/ 327470 h 449398"/>
                  <a:gd name="connsiteX42" fmla="*/ 925449 w 1037177"/>
                  <a:gd name="connsiteY42" fmla="*/ 321564 h 449398"/>
                  <a:gd name="connsiteX43" fmla="*/ 945546 w 1037177"/>
                  <a:gd name="connsiteY43" fmla="*/ 318706 h 449398"/>
                  <a:gd name="connsiteX44" fmla="*/ 953262 w 1037177"/>
                  <a:gd name="connsiteY44" fmla="*/ 314706 h 449398"/>
                  <a:gd name="connsiteX45" fmla="*/ 971074 w 1037177"/>
                  <a:gd name="connsiteY45" fmla="*/ 305657 h 449398"/>
                  <a:gd name="connsiteX46" fmla="*/ 982313 w 1037177"/>
                  <a:gd name="connsiteY46" fmla="*/ 302990 h 449398"/>
                  <a:gd name="connsiteX47" fmla="*/ 1027462 w 1037177"/>
                  <a:gd name="connsiteY47" fmla="*/ 282035 h 449398"/>
                  <a:gd name="connsiteX48" fmla="*/ 1031557 w 1037177"/>
                  <a:gd name="connsiteY48" fmla="*/ 280321 h 449398"/>
                  <a:gd name="connsiteX49" fmla="*/ 1031462 w 1037177"/>
                  <a:gd name="connsiteY49" fmla="*/ 279654 h 449398"/>
                  <a:gd name="connsiteX50" fmla="*/ 1030795 w 1037177"/>
                  <a:gd name="connsiteY50" fmla="*/ 276130 h 449398"/>
                  <a:gd name="connsiteX51" fmla="*/ 1030128 w 1037177"/>
                  <a:gd name="connsiteY51" fmla="*/ 272701 h 449398"/>
                  <a:gd name="connsiteX52" fmla="*/ 1029557 w 1037177"/>
                  <a:gd name="connsiteY52" fmla="*/ 269748 h 449398"/>
                  <a:gd name="connsiteX53" fmla="*/ 1028605 w 1037177"/>
                  <a:gd name="connsiteY53" fmla="*/ 265176 h 449398"/>
                  <a:gd name="connsiteX54" fmla="*/ 1028129 w 1037177"/>
                  <a:gd name="connsiteY54" fmla="*/ 262699 h 449398"/>
                  <a:gd name="connsiteX55" fmla="*/ 1027462 w 1037177"/>
                  <a:gd name="connsiteY55" fmla="*/ 259556 h 449398"/>
                  <a:gd name="connsiteX56" fmla="*/ 1026700 w 1037177"/>
                  <a:gd name="connsiteY56" fmla="*/ 255841 h 449398"/>
                  <a:gd name="connsiteX57" fmla="*/ 1026128 w 1037177"/>
                  <a:gd name="connsiteY57" fmla="*/ 253174 h 449398"/>
                  <a:gd name="connsiteX58" fmla="*/ 1025271 w 1037177"/>
                  <a:gd name="connsiteY58" fmla="*/ 249269 h 449398"/>
                  <a:gd name="connsiteX59" fmla="*/ 1024700 w 1037177"/>
                  <a:gd name="connsiteY59" fmla="*/ 246697 h 449398"/>
                  <a:gd name="connsiteX60" fmla="*/ 1023938 w 1037177"/>
                  <a:gd name="connsiteY60" fmla="*/ 243649 h 449398"/>
                  <a:gd name="connsiteX61" fmla="*/ 1023175 w 1037177"/>
                  <a:gd name="connsiteY61" fmla="*/ 240506 h 449398"/>
                  <a:gd name="connsiteX62" fmla="*/ 1022032 w 1037177"/>
                  <a:gd name="connsiteY62" fmla="*/ 236029 h 449398"/>
                  <a:gd name="connsiteX63" fmla="*/ 1021366 w 1037177"/>
                  <a:gd name="connsiteY63" fmla="*/ 233743 h 449398"/>
                  <a:gd name="connsiteX64" fmla="*/ 1021080 w 1037177"/>
                  <a:gd name="connsiteY64" fmla="*/ 232601 h 449398"/>
                  <a:gd name="connsiteX65" fmla="*/ 1021080 w 1037177"/>
                  <a:gd name="connsiteY65" fmla="*/ 232601 h 449398"/>
                  <a:gd name="connsiteX66" fmla="*/ 986123 w 1037177"/>
                  <a:gd name="connsiteY66" fmla="*/ 243935 h 449398"/>
                  <a:gd name="connsiteX67" fmla="*/ 953548 w 1037177"/>
                  <a:gd name="connsiteY67" fmla="*/ 254413 h 449398"/>
                  <a:gd name="connsiteX68" fmla="*/ 913924 w 1037177"/>
                  <a:gd name="connsiteY68" fmla="*/ 264319 h 449398"/>
                  <a:gd name="connsiteX69" fmla="*/ 880110 w 1037177"/>
                  <a:gd name="connsiteY69" fmla="*/ 271939 h 449398"/>
                  <a:gd name="connsiteX70" fmla="*/ 846106 w 1037177"/>
                  <a:gd name="connsiteY70" fmla="*/ 276797 h 449398"/>
                  <a:gd name="connsiteX71" fmla="*/ 834200 w 1037177"/>
                  <a:gd name="connsiteY71" fmla="*/ 278130 h 449398"/>
                  <a:gd name="connsiteX72" fmla="*/ 833438 w 1037177"/>
                  <a:gd name="connsiteY72" fmla="*/ 278225 h 449398"/>
                  <a:gd name="connsiteX73" fmla="*/ 832866 w 1037177"/>
                  <a:gd name="connsiteY73" fmla="*/ 278320 h 449398"/>
                  <a:gd name="connsiteX74" fmla="*/ 832771 w 1037177"/>
                  <a:gd name="connsiteY74" fmla="*/ 278320 h 449398"/>
                  <a:gd name="connsiteX75" fmla="*/ 832104 w 1037177"/>
                  <a:gd name="connsiteY75" fmla="*/ 278416 h 449398"/>
                  <a:gd name="connsiteX76" fmla="*/ 831152 w 1037177"/>
                  <a:gd name="connsiteY76" fmla="*/ 278511 h 449398"/>
                  <a:gd name="connsiteX77" fmla="*/ 829913 w 1037177"/>
                  <a:gd name="connsiteY77" fmla="*/ 278701 h 449398"/>
                  <a:gd name="connsiteX78" fmla="*/ 827722 w 1037177"/>
                  <a:gd name="connsiteY78" fmla="*/ 279083 h 449398"/>
                  <a:gd name="connsiteX79" fmla="*/ 826008 w 1037177"/>
                  <a:gd name="connsiteY79" fmla="*/ 279368 h 449398"/>
                  <a:gd name="connsiteX80" fmla="*/ 823531 w 1037177"/>
                  <a:gd name="connsiteY80" fmla="*/ 279845 h 449398"/>
                  <a:gd name="connsiteX81" fmla="*/ 821245 w 1037177"/>
                  <a:gd name="connsiteY81" fmla="*/ 280226 h 449398"/>
                  <a:gd name="connsiteX82" fmla="*/ 817816 w 1037177"/>
                  <a:gd name="connsiteY82" fmla="*/ 280892 h 449398"/>
                  <a:gd name="connsiteX83" fmla="*/ 814388 w 1037177"/>
                  <a:gd name="connsiteY83" fmla="*/ 281559 h 449398"/>
                  <a:gd name="connsiteX84" fmla="*/ 811530 w 1037177"/>
                  <a:gd name="connsiteY84" fmla="*/ 282131 h 449398"/>
                  <a:gd name="connsiteX85" fmla="*/ 809244 w 1037177"/>
                  <a:gd name="connsiteY85" fmla="*/ 282607 h 449398"/>
                  <a:gd name="connsiteX86" fmla="*/ 808387 w 1037177"/>
                  <a:gd name="connsiteY86" fmla="*/ 282797 h 449398"/>
                  <a:gd name="connsiteX87" fmla="*/ 807625 w 1037177"/>
                  <a:gd name="connsiteY87" fmla="*/ 282988 h 449398"/>
                  <a:gd name="connsiteX88" fmla="*/ 803529 w 1037177"/>
                  <a:gd name="connsiteY88" fmla="*/ 283940 h 449398"/>
                  <a:gd name="connsiteX89" fmla="*/ 801719 w 1037177"/>
                  <a:gd name="connsiteY89" fmla="*/ 284416 h 449398"/>
                  <a:gd name="connsiteX90" fmla="*/ 797052 w 1037177"/>
                  <a:gd name="connsiteY90" fmla="*/ 285560 h 449398"/>
                  <a:gd name="connsiteX91" fmla="*/ 795242 w 1037177"/>
                  <a:gd name="connsiteY91" fmla="*/ 286036 h 449398"/>
                  <a:gd name="connsiteX92" fmla="*/ 792575 w 1037177"/>
                  <a:gd name="connsiteY92" fmla="*/ 286703 h 449398"/>
                  <a:gd name="connsiteX93" fmla="*/ 790670 w 1037177"/>
                  <a:gd name="connsiteY93" fmla="*/ 287179 h 449398"/>
                  <a:gd name="connsiteX94" fmla="*/ 786860 w 1037177"/>
                  <a:gd name="connsiteY94" fmla="*/ 288226 h 449398"/>
                  <a:gd name="connsiteX95" fmla="*/ 782764 w 1037177"/>
                  <a:gd name="connsiteY95" fmla="*/ 289179 h 449398"/>
                  <a:gd name="connsiteX96" fmla="*/ 777811 w 1037177"/>
                  <a:gd name="connsiteY96" fmla="*/ 290036 h 449398"/>
                  <a:gd name="connsiteX97" fmla="*/ 775811 w 1037177"/>
                  <a:gd name="connsiteY97" fmla="*/ 290227 h 449398"/>
                  <a:gd name="connsiteX98" fmla="*/ 770096 w 1037177"/>
                  <a:gd name="connsiteY98" fmla="*/ 290703 h 449398"/>
                  <a:gd name="connsiteX99" fmla="*/ 763143 w 1037177"/>
                  <a:gd name="connsiteY99" fmla="*/ 291179 h 449398"/>
                  <a:gd name="connsiteX100" fmla="*/ 754761 w 1037177"/>
                  <a:gd name="connsiteY100" fmla="*/ 291751 h 449398"/>
                  <a:gd name="connsiteX101" fmla="*/ 750284 w 1037177"/>
                  <a:gd name="connsiteY101" fmla="*/ 292037 h 449398"/>
                  <a:gd name="connsiteX102" fmla="*/ 742759 w 1037177"/>
                  <a:gd name="connsiteY102" fmla="*/ 292608 h 449398"/>
                  <a:gd name="connsiteX103" fmla="*/ 737140 w 1037177"/>
                  <a:gd name="connsiteY103" fmla="*/ 293084 h 449398"/>
                  <a:gd name="connsiteX104" fmla="*/ 735139 w 1037177"/>
                  <a:gd name="connsiteY104" fmla="*/ 293275 h 449398"/>
                  <a:gd name="connsiteX105" fmla="*/ 728281 w 1037177"/>
                  <a:gd name="connsiteY105" fmla="*/ 293751 h 449398"/>
                  <a:gd name="connsiteX106" fmla="*/ 724948 w 1037177"/>
                  <a:gd name="connsiteY106" fmla="*/ 293941 h 449398"/>
                  <a:gd name="connsiteX107" fmla="*/ 715803 w 1037177"/>
                  <a:gd name="connsiteY107" fmla="*/ 294513 h 449398"/>
                  <a:gd name="connsiteX108" fmla="*/ 705517 w 1037177"/>
                  <a:gd name="connsiteY108" fmla="*/ 295180 h 449398"/>
                  <a:gd name="connsiteX109" fmla="*/ 699992 w 1037177"/>
                  <a:gd name="connsiteY109" fmla="*/ 295751 h 449398"/>
                  <a:gd name="connsiteX110" fmla="*/ 698182 w 1037177"/>
                  <a:gd name="connsiteY110" fmla="*/ 295942 h 449398"/>
                  <a:gd name="connsiteX111" fmla="*/ 697135 w 1037177"/>
                  <a:gd name="connsiteY111" fmla="*/ 296037 h 449398"/>
                  <a:gd name="connsiteX112" fmla="*/ 696373 w 1037177"/>
                  <a:gd name="connsiteY112" fmla="*/ 296132 h 449398"/>
                  <a:gd name="connsiteX113" fmla="*/ 693611 w 1037177"/>
                  <a:gd name="connsiteY113" fmla="*/ 296513 h 449398"/>
                  <a:gd name="connsiteX114" fmla="*/ 692468 w 1037177"/>
                  <a:gd name="connsiteY114" fmla="*/ 296704 h 449398"/>
                  <a:gd name="connsiteX115" fmla="*/ 690277 w 1037177"/>
                  <a:gd name="connsiteY115" fmla="*/ 296989 h 449398"/>
                  <a:gd name="connsiteX116" fmla="*/ 689038 w 1037177"/>
                  <a:gd name="connsiteY116" fmla="*/ 297180 h 449398"/>
                  <a:gd name="connsiteX117" fmla="*/ 688086 w 1037177"/>
                  <a:gd name="connsiteY117" fmla="*/ 297275 h 449398"/>
                  <a:gd name="connsiteX118" fmla="*/ 686752 w 1037177"/>
                  <a:gd name="connsiteY118" fmla="*/ 297466 h 449398"/>
                  <a:gd name="connsiteX119" fmla="*/ 683990 w 1037177"/>
                  <a:gd name="connsiteY119" fmla="*/ 297751 h 449398"/>
                  <a:gd name="connsiteX120" fmla="*/ 683704 w 1037177"/>
                  <a:gd name="connsiteY120" fmla="*/ 297751 h 449398"/>
                  <a:gd name="connsiteX121" fmla="*/ 681800 w 1037177"/>
                  <a:gd name="connsiteY121" fmla="*/ 297942 h 449398"/>
                  <a:gd name="connsiteX122" fmla="*/ 679418 w 1037177"/>
                  <a:gd name="connsiteY122" fmla="*/ 298228 h 449398"/>
                  <a:gd name="connsiteX123" fmla="*/ 677799 w 1037177"/>
                  <a:gd name="connsiteY123" fmla="*/ 298418 h 449398"/>
                  <a:gd name="connsiteX124" fmla="*/ 676751 w 1037177"/>
                  <a:gd name="connsiteY124" fmla="*/ 298514 h 449398"/>
                  <a:gd name="connsiteX125" fmla="*/ 674941 w 1037177"/>
                  <a:gd name="connsiteY125" fmla="*/ 298704 h 449398"/>
                  <a:gd name="connsiteX126" fmla="*/ 672179 w 1037177"/>
                  <a:gd name="connsiteY126" fmla="*/ 298990 h 449398"/>
                  <a:gd name="connsiteX127" fmla="*/ 672179 w 1037177"/>
                  <a:gd name="connsiteY127" fmla="*/ 298990 h 449398"/>
                  <a:gd name="connsiteX128" fmla="*/ 670370 w 1037177"/>
                  <a:gd name="connsiteY128" fmla="*/ 299180 h 449398"/>
                  <a:gd name="connsiteX129" fmla="*/ 668369 w 1037177"/>
                  <a:gd name="connsiteY129" fmla="*/ 299371 h 449398"/>
                  <a:gd name="connsiteX130" fmla="*/ 667131 w 1037177"/>
                  <a:gd name="connsiteY130" fmla="*/ 299466 h 449398"/>
                  <a:gd name="connsiteX131" fmla="*/ 665607 w 1037177"/>
                  <a:gd name="connsiteY131" fmla="*/ 299561 h 449398"/>
                  <a:gd name="connsiteX132" fmla="*/ 663797 w 1037177"/>
                  <a:gd name="connsiteY132" fmla="*/ 299752 h 449398"/>
                  <a:gd name="connsiteX133" fmla="*/ 662368 w 1037177"/>
                  <a:gd name="connsiteY133" fmla="*/ 299847 h 449398"/>
                  <a:gd name="connsiteX134" fmla="*/ 661321 w 1037177"/>
                  <a:gd name="connsiteY134" fmla="*/ 299942 h 449398"/>
                  <a:gd name="connsiteX135" fmla="*/ 659892 w 1037177"/>
                  <a:gd name="connsiteY135" fmla="*/ 300037 h 449398"/>
                  <a:gd name="connsiteX136" fmla="*/ 659606 w 1037177"/>
                  <a:gd name="connsiteY136" fmla="*/ 300037 h 449398"/>
                  <a:gd name="connsiteX137" fmla="*/ 659511 w 1037177"/>
                  <a:gd name="connsiteY137" fmla="*/ 300037 h 449398"/>
                  <a:gd name="connsiteX138" fmla="*/ 636841 w 1037177"/>
                  <a:gd name="connsiteY138" fmla="*/ 302133 h 449398"/>
                  <a:gd name="connsiteX139" fmla="*/ 616268 w 1037177"/>
                  <a:gd name="connsiteY139" fmla="*/ 303847 h 449398"/>
                  <a:gd name="connsiteX140" fmla="*/ 598265 w 1037177"/>
                  <a:gd name="connsiteY140" fmla="*/ 303847 h 449398"/>
                  <a:gd name="connsiteX141" fmla="*/ 580072 w 1037177"/>
                  <a:gd name="connsiteY141" fmla="*/ 304895 h 449398"/>
                  <a:gd name="connsiteX142" fmla="*/ 564356 w 1037177"/>
                  <a:gd name="connsiteY142" fmla="*/ 303943 h 449398"/>
                  <a:gd name="connsiteX143" fmla="*/ 538258 w 1037177"/>
                  <a:gd name="connsiteY143" fmla="*/ 303562 h 449398"/>
                  <a:gd name="connsiteX144" fmla="*/ 526351 w 1037177"/>
                  <a:gd name="connsiteY144" fmla="*/ 302895 h 449398"/>
                  <a:gd name="connsiteX145" fmla="*/ 481584 w 1037177"/>
                  <a:gd name="connsiteY145" fmla="*/ 300323 h 449398"/>
                  <a:gd name="connsiteX146" fmla="*/ 476250 w 1037177"/>
                  <a:gd name="connsiteY146" fmla="*/ 299180 h 449398"/>
                  <a:gd name="connsiteX147" fmla="*/ 464344 w 1037177"/>
                  <a:gd name="connsiteY147" fmla="*/ 297656 h 449398"/>
                  <a:gd name="connsiteX148" fmla="*/ 422148 w 1037177"/>
                  <a:gd name="connsiteY148" fmla="*/ 295180 h 449398"/>
                  <a:gd name="connsiteX149" fmla="*/ 293465 w 1037177"/>
                  <a:gd name="connsiteY149" fmla="*/ 274796 h 449398"/>
                  <a:gd name="connsiteX150" fmla="*/ 260413 w 1037177"/>
                  <a:gd name="connsiteY150" fmla="*/ 266986 h 449398"/>
                  <a:gd name="connsiteX151" fmla="*/ 228981 w 1037177"/>
                  <a:gd name="connsiteY151" fmla="*/ 256318 h 449398"/>
                  <a:gd name="connsiteX152" fmla="*/ 130588 w 1037177"/>
                  <a:gd name="connsiteY152" fmla="*/ 205073 h 449398"/>
                  <a:gd name="connsiteX153" fmla="*/ 76962 w 1037177"/>
                  <a:gd name="connsiteY153" fmla="*/ 146685 h 449398"/>
                  <a:gd name="connsiteX154" fmla="*/ 52006 w 1037177"/>
                  <a:gd name="connsiteY154" fmla="*/ 72962 h 449398"/>
                  <a:gd name="connsiteX155" fmla="*/ 52006 w 1037177"/>
                  <a:gd name="connsiteY155" fmla="*/ 71628 h 449398"/>
                  <a:gd name="connsiteX156" fmla="*/ 52006 w 1037177"/>
                  <a:gd name="connsiteY156" fmla="*/ 71056 h 449398"/>
                  <a:gd name="connsiteX157" fmla="*/ 52006 w 1037177"/>
                  <a:gd name="connsiteY157" fmla="*/ 70961 h 449398"/>
                  <a:gd name="connsiteX158" fmla="*/ 52006 w 1037177"/>
                  <a:gd name="connsiteY158" fmla="*/ 70390 h 449398"/>
                  <a:gd name="connsiteX159" fmla="*/ 52006 w 1037177"/>
                  <a:gd name="connsiteY159" fmla="*/ 69818 h 449398"/>
                  <a:gd name="connsiteX160" fmla="*/ 52102 w 1037177"/>
                  <a:gd name="connsiteY160" fmla="*/ 68485 h 449398"/>
                  <a:gd name="connsiteX161" fmla="*/ 52197 w 1037177"/>
                  <a:gd name="connsiteY161" fmla="*/ 67437 h 449398"/>
                  <a:gd name="connsiteX162" fmla="*/ 52388 w 1037177"/>
                  <a:gd name="connsiteY162" fmla="*/ 65818 h 449398"/>
                  <a:gd name="connsiteX163" fmla="*/ 52673 w 1037177"/>
                  <a:gd name="connsiteY163" fmla="*/ 64008 h 449398"/>
                  <a:gd name="connsiteX164" fmla="*/ 53149 w 1037177"/>
                  <a:gd name="connsiteY164" fmla="*/ 61531 h 449398"/>
                  <a:gd name="connsiteX165" fmla="*/ 53435 w 1037177"/>
                  <a:gd name="connsiteY165" fmla="*/ 60484 h 449398"/>
                  <a:gd name="connsiteX166" fmla="*/ 54388 w 1037177"/>
                  <a:gd name="connsiteY166" fmla="*/ 56959 h 449398"/>
                  <a:gd name="connsiteX167" fmla="*/ 55340 w 1037177"/>
                  <a:gd name="connsiteY167" fmla="*/ 53912 h 449398"/>
                  <a:gd name="connsiteX168" fmla="*/ 56007 w 1037177"/>
                  <a:gd name="connsiteY168" fmla="*/ 52006 h 449398"/>
                  <a:gd name="connsiteX169" fmla="*/ 57245 w 1037177"/>
                  <a:gd name="connsiteY169" fmla="*/ 48673 h 449398"/>
                  <a:gd name="connsiteX170" fmla="*/ 58960 w 1037177"/>
                  <a:gd name="connsiteY170" fmla="*/ 44291 h 449398"/>
                  <a:gd name="connsiteX171" fmla="*/ 59531 w 1037177"/>
                  <a:gd name="connsiteY171" fmla="*/ 42863 h 449398"/>
                  <a:gd name="connsiteX172" fmla="*/ 60674 w 1037177"/>
                  <a:gd name="connsiteY172" fmla="*/ 40195 h 449398"/>
                  <a:gd name="connsiteX173" fmla="*/ 64198 w 1037177"/>
                  <a:gd name="connsiteY173" fmla="*/ 32480 h 449398"/>
                  <a:gd name="connsiteX174" fmla="*/ 65532 w 1037177"/>
                  <a:gd name="connsiteY174" fmla="*/ 29623 h 449398"/>
                  <a:gd name="connsiteX175" fmla="*/ 67818 w 1037177"/>
                  <a:gd name="connsiteY175" fmla="*/ 25051 h 449398"/>
                  <a:gd name="connsiteX176" fmla="*/ 70104 w 1037177"/>
                  <a:gd name="connsiteY176" fmla="*/ 20669 h 449398"/>
                  <a:gd name="connsiteX177" fmla="*/ 71056 w 1037177"/>
                  <a:gd name="connsiteY177" fmla="*/ 18859 h 449398"/>
                  <a:gd name="connsiteX178" fmla="*/ 72676 w 1037177"/>
                  <a:gd name="connsiteY178" fmla="*/ 15716 h 449398"/>
                  <a:gd name="connsiteX179" fmla="*/ 73914 w 1037177"/>
                  <a:gd name="connsiteY179" fmla="*/ 13335 h 449398"/>
                  <a:gd name="connsiteX180" fmla="*/ 75914 w 1037177"/>
                  <a:gd name="connsiteY180" fmla="*/ 9525 h 449398"/>
                  <a:gd name="connsiteX181" fmla="*/ 78867 w 1037177"/>
                  <a:gd name="connsiteY181" fmla="*/ 3334 h 449398"/>
                  <a:gd name="connsiteX182" fmla="*/ 79724 w 1037177"/>
                  <a:gd name="connsiteY182" fmla="*/ 952 h 449398"/>
                  <a:gd name="connsiteX183" fmla="*/ 79724 w 1037177"/>
                  <a:gd name="connsiteY183" fmla="*/ 286 h 449398"/>
                  <a:gd name="connsiteX184" fmla="*/ 79534 w 1037177"/>
                  <a:gd name="connsiteY184" fmla="*/ 0 h 449398"/>
                  <a:gd name="connsiteX185" fmla="*/ 79153 w 1037177"/>
                  <a:gd name="connsiteY185" fmla="*/ 381 h 449398"/>
                  <a:gd name="connsiteX186" fmla="*/ 77533 w 1037177"/>
                  <a:gd name="connsiteY186" fmla="*/ 1715 h 449398"/>
                  <a:gd name="connsiteX187" fmla="*/ 77248 w 1037177"/>
                  <a:gd name="connsiteY187" fmla="*/ 1905 h 449398"/>
                  <a:gd name="connsiteX188" fmla="*/ 76962 w 1037177"/>
                  <a:gd name="connsiteY188" fmla="*/ 2191 h 449398"/>
                  <a:gd name="connsiteX189" fmla="*/ 76676 w 1037177"/>
                  <a:gd name="connsiteY189" fmla="*/ 2476 h 449398"/>
                  <a:gd name="connsiteX190" fmla="*/ 76390 w 1037177"/>
                  <a:gd name="connsiteY190" fmla="*/ 2667 h 449398"/>
                  <a:gd name="connsiteX191" fmla="*/ 76105 w 1037177"/>
                  <a:gd name="connsiteY191" fmla="*/ 2953 h 449398"/>
                  <a:gd name="connsiteX192" fmla="*/ 76009 w 1037177"/>
                  <a:gd name="connsiteY192" fmla="*/ 3048 h 449398"/>
                  <a:gd name="connsiteX193" fmla="*/ 75533 w 1037177"/>
                  <a:gd name="connsiteY193" fmla="*/ 3429 h 449398"/>
                  <a:gd name="connsiteX194" fmla="*/ 74962 w 1037177"/>
                  <a:gd name="connsiteY194" fmla="*/ 3905 h 449398"/>
                  <a:gd name="connsiteX195" fmla="*/ 62674 w 1037177"/>
                  <a:gd name="connsiteY195" fmla="*/ 14002 h 449398"/>
                  <a:gd name="connsiteX196" fmla="*/ 55054 w 1037177"/>
                  <a:gd name="connsiteY196" fmla="*/ 21241 h 449398"/>
                  <a:gd name="connsiteX197" fmla="*/ 33623 w 1037177"/>
                  <a:gd name="connsiteY197" fmla="*/ 52388 h 449398"/>
                  <a:gd name="connsiteX198" fmla="*/ 24765 w 1037177"/>
                  <a:gd name="connsiteY198" fmla="*/ 65056 h 449398"/>
                  <a:gd name="connsiteX199" fmla="*/ 24003 w 1037177"/>
                  <a:gd name="connsiteY199" fmla="*/ 71152 h 449398"/>
                  <a:gd name="connsiteX200" fmla="*/ 23717 w 1037177"/>
                  <a:gd name="connsiteY200" fmla="*/ 72580 h 449398"/>
                  <a:gd name="connsiteX201" fmla="*/ 15907 w 1037177"/>
                  <a:gd name="connsiteY201" fmla="*/ 91249 h 449398"/>
                  <a:gd name="connsiteX202" fmla="*/ 14288 w 1037177"/>
                  <a:gd name="connsiteY202" fmla="*/ 101822 h 449398"/>
                  <a:gd name="connsiteX203" fmla="*/ 13144 w 1037177"/>
                  <a:gd name="connsiteY203" fmla="*/ 106966 h 449398"/>
                  <a:gd name="connsiteX204" fmla="*/ 9906 w 1037177"/>
                  <a:gd name="connsiteY204" fmla="*/ 111347 h 449398"/>
                  <a:gd name="connsiteX205" fmla="*/ 4572 w 1037177"/>
                  <a:gd name="connsiteY205" fmla="*/ 131921 h 449398"/>
                  <a:gd name="connsiteX206" fmla="*/ 1810 w 1037177"/>
                  <a:gd name="connsiteY206" fmla="*/ 153257 h 449398"/>
                  <a:gd name="connsiteX207" fmla="*/ 0 w 1037177"/>
                  <a:gd name="connsiteY207" fmla="*/ 196596 h 449398"/>
                  <a:gd name="connsiteX208" fmla="*/ 476 w 1037177"/>
                  <a:gd name="connsiteY208" fmla="*/ 207454 h 449398"/>
                  <a:gd name="connsiteX209" fmla="*/ 1810 w 1037177"/>
                  <a:gd name="connsiteY209" fmla="*/ 218218 h 449398"/>
                  <a:gd name="connsiteX210" fmla="*/ 8477 w 1037177"/>
                  <a:gd name="connsiteY210" fmla="*/ 238601 h 449398"/>
                  <a:gd name="connsiteX211" fmla="*/ 20479 w 1037177"/>
                  <a:gd name="connsiteY211" fmla="*/ 279464 h 449398"/>
                  <a:gd name="connsiteX212" fmla="*/ 41338 w 1037177"/>
                  <a:gd name="connsiteY212" fmla="*/ 314992 h 449398"/>
                  <a:gd name="connsiteX213" fmla="*/ 47815 w 1037177"/>
                  <a:gd name="connsiteY213" fmla="*/ 322612 h 449398"/>
                  <a:gd name="connsiteX214" fmla="*/ 54388 w 1037177"/>
                  <a:gd name="connsiteY214" fmla="*/ 330041 h 449398"/>
                  <a:gd name="connsiteX215" fmla="*/ 60865 w 1037177"/>
                  <a:gd name="connsiteY215" fmla="*/ 337566 h 449398"/>
                  <a:gd name="connsiteX216" fmla="*/ 66675 w 1037177"/>
                  <a:gd name="connsiteY216" fmla="*/ 346139 h 449398"/>
                  <a:gd name="connsiteX217" fmla="*/ 71152 w 1037177"/>
                  <a:gd name="connsiteY217" fmla="*/ 348234 h 449398"/>
                  <a:gd name="connsiteX218" fmla="*/ 74390 w 1037177"/>
                  <a:gd name="connsiteY218" fmla="*/ 352139 h 449398"/>
                  <a:gd name="connsiteX219" fmla="*/ 81439 w 1037177"/>
                  <a:gd name="connsiteY219" fmla="*/ 359093 h 449398"/>
                  <a:gd name="connsiteX220" fmla="*/ 97822 w 1037177"/>
                  <a:gd name="connsiteY220" fmla="*/ 368618 h 449398"/>
                  <a:gd name="connsiteX221" fmla="*/ 113538 w 1037177"/>
                  <a:gd name="connsiteY221" fmla="*/ 379285 h 449398"/>
                  <a:gd name="connsiteX222" fmla="*/ 129064 w 1037177"/>
                  <a:gd name="connsiteY222" fmla="*/ 390716 h 449398"/>
                  <a:gd name="connsiteX223" fmla="*/ 146399 w 1037177"/>
                  <a:gd name="connsiteY223" fmla="*/ 397478 h 449398"/>
                  <a:gd name="connsiteX224" fmla="*/ 155543 w 1037177"/>
                  <a:gd name="connsiteY224" fmla="*/ 399002 h 449398"/>
                  <a:gd name="connsiteX225" fmla="*/ 164116 w 1037177"/>
                  <a:gd name="connsiteY225" fmla="*/ 402717 h 449398"/>
                  <a:gd name="connsiteX226" fmla="*/ 177260 w 1037177"/>
                  <a:gd name="connsiteY226" fmla="*/ 412718 h 449398"/>
                  <a:gd name="connsiteX227" fmla="*/ 204311 w 1037177"/>
                  <a:gd name="connsiteY227" fmla="*/ 420814 h 449398"/>
                  <a:gd name="connsiteX228" fmla="*/ 227838 w 1037177"/>
                  <a:gd name="connsiteY228" fmla="*/ 419767 h 449398"/>
                  <a:gd name="connsiteX229" fmla="*/ 241078 w 1037177"/>
                  <a:gd name="connsiteY229" fmla="*/ 421862 h 449398"/>
                  <a:gd name="connsiteX230" fmla="*/ 283273 w 1037177"/>
                  <a:gd name="connsiteY230" fmla="*/ 429863 h 449398"/>
                  <a:gd name="connsiteX231" fmla="*/ 298609 w 1037177"/>
                  <a:gd name="connsiteY231" fmla="*/ 433292 h 449398"/>
                  <a:gd name="connsiteX232" fmla="*/ 306133 w 1037177"/>
                  <a:gd name="connsiteY232" fmla="*/ 433673 h 449398"/>
                  <a:gd name="connsiteX233" fmla="*/ 335280 w 1037177"/>
                  <a:gd name="connsiteY233" fmla="*/ 436245 h 449398"/>
                  <a:gd name="connsiteX234" fmla="*/ 349377 w 1037177"/>
                  <a:gd name="connsiteY234" fmla="*/ 440722 h 449398"/>
                  <a:gd name="connsiteX235" fmla="*/ 369284 w 1037177"/>
                  <a:gd name="connsiteY235" fmla="*/ 443389 h 449398"/>
                  <a:gd name="connsiteX236" fmla="*/ 410146 w 1037177"/>
                  <a:gd name="connsiteY236" fmla="*/ 449389 h 449398"/>
                  <a:gd name="connsiteX237" fmla="*/ 414147 w 1037177"/>
                  <a:gd name="connsiteY237" fmla="*/ 448247 h 449398"/>
                  <a:gd name="connsiteX238" fmla="*/ 402336 w 1037177"/>
                  <a:gd name="connsiteY238" fmla="*/ 440626 h 449398"/>
                  <a:gd name="connsiteX239" fmla="*/ 395954 w 1037177"/>
                  <a:gd name="connsiteY239" fmla="*/ 440436 h 449398"/>
                  <a:gd name="connsiteX240" fmla="*/ 384524 w 1037177"/>
                  <a:gd name="connsiteY240" fmla="*/ 440341 h 449398"/>
                  <a:gd name="connsiteX241" fmla="*/ 347948 w 1037177"/>
                  <a:gd name="connsiteY241" fmla="*/ 435674 h 449398"/>
                  <a:gd name="connsiteX242" fmla="*/ 344329 w 1037177"/>
                  <a:gd name="connsiteY242" fmla="*/ 434626 h 449398"/>
                  <a:gd name="connsiteX243" fmla="*/ 330517 w 1037177"/>
                  <a:gd name="connsiteY243" fmla="*/ 428054 h 449398"/>
                  <a:gd name="connsiteX244" fmla="*/ 327184 w 1037177"/>
                  <a:gd name="connsiteY244" fmla="*/ 425291 h 449398"/>
                  <a:gd name="connsiteX245" fmla="*/ 347567 w 1037177"/>
                  <a:gd name="connsiteY245" fmla="*/ 421386 h 449398"/>
                  <a:gd name="connsiteX246" fmla="*/ 353854 w 1037177"/>
                  <a:gd name="connsiteY246" fmla="*/ 422910 h 449398"/>
                  <a:gd name="connsiteX247" fmla="*/ 362140 w 1037177"/>
                  <a:gd name="connsiteY247" fmla="*/ 427482 h 449398"/>
                  <a:gd name="connsiteX248" fmla="*/ 373285 w 1037177"/>
                  <a:gd name="connsiteY248" fmla="*/ 428054 h 449398"/>
                  <a:gd name="connsiteX249" fmla="*/ 360045 w 1037177"/>
                  <a:gd name="connsiteY249" fmla="*/ 422529 h 449398"/>
                  <a:gd name="connsiteX250" fmla="*/ 362807 w 1037177"/>
                  <a:gd name="connsiteY250" fmla="*/ 419672 h 449398"/>
                  <a:gd name="connsiteX251" fmla="*/ 382429 w 1037177"/>
                  <a:gd name="connsiteY251" fmla="*/ 421386 h 449398"/>
                  <a:gd name="connsiteX252" fmla="*/ 385572 w 1037177"/>
                  <a:gd name="connsiteY252" fmla="*/ 423386 h 449398"/>
                  <a:gd name="connsiteX253" fmla="*/ 380619 w 1037177"/>
                  <a:gd name="connsiteY253" fmla="*/ 429863 h 449398"/>
                  <a:gd name="connsiteX254" fmla="*/ 394811 w 1037177"/>
                  <a:gd name="connsiteY254" fmla="*/ 431101 h 449398"/>
                  <a:gd name="connsiteX255" fmla="*/ 397669 w 1037177"/>
                  <a:gd name="connsiteY255" fmla="*/ 429006 h 449398"/>
                  <a:gd name="connsiteX256" fmla="*/ 392049 w 1037177"/>
                  <a:gd name="connsiteY256" fmla="*/ 426149 h 449398"/>
                  <a:gd name="connsiteX257" fmla="*/ 411575 w 1037177"/>
                  <a:gd name="connsiteY257" fmla="*/ 425387 h 449398"/>
                  <a:gd name="connsiteX258" fmla="*/ 411575 w 1037177"/>
                  <a:gd name="connsiteY258" fmla="*/ 425387 h 449398"/>
                  <a:gd name="connsiteX259" fmla="*/ 411575 w 1037177"/>
                  <a:gd name="connsiteY259" fmla="*/ 425387 h 449398"/>
                  <a:gd name="connsiteX260" fmla="*/ 411575 w 1037177"/>
                  <a:gd name="connsiteY260" fmla="*/ 425387 h 449398"/>
                  <a:gd name="connsiteX261" fmla="*/ 411575 w 1037177"/>
                  <a:gd name="connsiteY261" fmla="*/ 425387 h 449398"/>
                  <a:gd name="connsiteX262" fmla="*/ 411575 w 1037177"/>
                  <a:gd name="connsiteY262" fmla="*/ 425387 h 449398"/>
                  <a:gd name="connsiteX263" fmla="*/ 443198 w 1037177"/>
                  <a:gd name="connsiteY263" fmla="*/ 428149 h 449398"/>
                  <a:gd name="connsiteX264" fmla="*/ 453104 w 1037177"/>
                  <a:gd name="connsiteY264" fmla="*/ 431959 h 449398"/>
                  <a:gd name="connsiteX265" fmla="*/ 464534 w 1037177"/>
                  <a:gd name="connsiteY265" fmla="*/ 437483 h 449398"/>
                  <a:gd name="connsiteX266" fmla="*/ 491966 w 1037177"/>
                  <a:gd name="connsiteY266" fmla="*/ 438055 h 449398"/>
                  <a:gd name="connsiteX267" fmla="*/ 544544 w 1037177"/>
                  <a:gd name="connsiteY267" fmla="*/ 432054 h 449398"/>
                  <a:gd name="connsiteX268" fmla="*/ 565880 w 1037177"/>
                  <a:gd name="connsiteY268" fmla="*/ 435007 h 449398"/>
                  <a:gd name="connsiteX269" fmla="*/ 564356 w 1037177"/>
                  <a:gd name="connsiteY269" fmla="*/ 428720 h 449398"/>
                  <a:gd name="connsiteX270" fmla="*/ 581406 w 1037177"/>
                  <a:gd name="connsiteY270" fmla="*/ 433292 h 449398"/>
                  <a:gd name="connsiteX271" fmla="*/ 586264 w 1037177"/>
                  <a:gd name="connsiteY271" fmla="*/ 433864 h 449398"/>
                  <a:gd name="connsiteX272" fmla="*/ 601408 w 1037177"/>
                  <a:gd name="connsiteY272" fmla="*/ 425387 h 449398"/>
                  <a:gd name="connsiteX273" fmla="*/ 610934 w 1037177"/>
                  <a:gd name="connsiteY273" fmla="*/ 427577 h 449398"/>
                  <a:gd name="connsiteX274" fmla="*/ 615886 w 1037177"/>
                  <a:gd name="connsiteY274" fmla="*/ 427387 h 449398"/>
                  <a:gd name="connsiteX275" fmla="*/ 627983 w 1037177"/>
                  <a:gd name="connsiteY275" fmla="*/ 422243 h 449398"/>
                  <a:gd name="connsiteX276" fmla="*/ 645890 w 1037177"/>
                  <a:gd name="connsiteY276" fmla="*/ 419576 h 449398"/>
                  <a:gd name="connsiteX277" fmla="*/ 651129 w 1037177"/>
                  <a:gd name="connsiteY277" fmla="*/ 416909 h 449398"/>
                  <a:gd name="connsiteX278" fmla="*/ 650462 w 1037177"/>
                  <a:gd name="connsiteY278" fmla="*/ 414909 h 449398"/>
                  <a:gd name="connsiteX279" fmla="*/ 609505 w 1037177"/>
                  <a:gd name="connsiteY279" fmla="*/ 416814 h 449398"/>
                  <a:gd name="connsiteX280" fmla="*/ 619315 w 1037177"/>
                  <a:gd name="connsiteY280" fmla="*/ 413004 h 449398"/>
                  <a:gd name="connsiteX281" fmla="*/ 668464 w 1037177"/>
                  <a:gd name="connsiteY281" fmla="*/ 409099 h 449398"/>
                  <a:gd name="connsiteX282" fmla="*/ 716280 w 1037177"/>
                  <a:gd name="connsiteY282" fmla="*/ 405860 h 449398"/>
                  <a:gd name="connsiteX283" fmla="*/ 735235 w 1037177"/>
                  <a:gd name="connsiteY283" fmla="*/ 403765 h 449398"/>
                  <a:gd name="connsiteX284" fmla="*/ 735616 w 1037177"/>
                  <a:gd name="connsiteY284" fmla="*/ 403765 h 449398"/>
                  <a:gd name="connsiteX285" fmla="*/ 735616 w 1037177"/>
                  <a:gd name="connsiteY285" fmla="*/ 403765 h 449398"/>
                  <a:gd name="connsiteX286" fmla="*/ 736092 w 1037177"/>
                  <a:gd name="connsiteY286" fmla="*/ 403670 h 449398"/>
                  <a:gd name="connsiteX287" fmla="*/ 736854 w 1037177"/>
                  <a:gd name="connsiteY287" fmla="*/ 403574 h 449398"/>
                  <a:gd name="connsiteX288" fmla="*/ 738092 w 1037177"/>
                  <a:gd name="connsiteY288" fmla="*/ 403384 h 449398"/>
                  <a:gd name="connsiteX289" fmla="*/ 739330 w 1037177"/>
                  <a:gd name="connsiteY289" fmla="*/ 403193 h 449398"/>
                  <a:gd name="connsiteX290" fmla="*/ 740283 w 1037177"/>
                  <a:gd name="connsiteY290" fmla="*/ 403003 h 449398"/>
                  <a:gd name="connsiteX291" fmla="*/ 740569 w 1037177"/>
                  <a:gd name="connsiteY291" fmla="*/ 402908 h 449398"/>
                  <a:gd name="connsiteX292" fmla="*/ 740664 w 1037177"/>
                  <a:gd name="connsiteY292" fmla="*/ 402908 h 449398"/>
                  <a:gd name="connsiteX293" fmla="*/ 741140 w 1037177"/>
                  <a:gd name="connsiteY293" fmla="*/ 402812 h 449398"/>
                  <a:gd name="connsiteX294" fmla="*/ 742093 w 1037177"/>
                  <a:gd name="connsiteY294" fmla="*/ 402622 h 449398"/>
                  <a:gd name="connsiteX295" fmla="*/ 743140 w 1037177"/>
                  <a:gd name="connsiteY295" fmla="*/ 402336 h 449398"/>
                  <a:gd name="connsiteX296" fmla="*/ 744093 w 1037177"/>
                  <a:gd name="connsiteY296" fmla="*/ 402050 h 449398"/>
                  <a:gd name="connsiteX297" fmla="*/ 746188 w 1037177"/>
                  <a:gd name="connsiteY297" fmla="*/ 401574 h 449398"/>
                  <a:gd name="connsiteX298" fmla="*/ 750761 w 1037177"/>
                  <a:gd name="connsiteY298" fmla="*/ 400622 h 449398"/>
                  <a:gd name="connsiteX299" fmla="*/ 753713 w 1037177"/>
                  <a:gd name="connsiteY299" fmla="*/ 400145 h 449398"/>
                  <a:gd name="connsiteX300" fmla="*/ 754189 w 1037177"/>
                  <a:gd name="connsiteY300" fmla="*/ 400050 h 449398"/>
                  <a:gd name="connsiteX301" fmla="*/ 754380 w 1037177"/>
                  <a:gd name="connsiteY301" fmla="*/ 400050 h 449398"/>
                  <a:gd name="connsiteX302" fmla="*/ 755809 w 1037177"/>
                  <a:gd name="connsiteY302" fmla="*/ 399860 h 449398"/>
                  <a:gd name="connsiteX303" fmla="*/ 757333 w 1037177"/>
                  <a:gd name="connsiteY303" fmla="*/ 399574 h 449398"/>
                  <a:gd name="connsiteX304" fmla="*/ 758380 w 1037177"/>
                  <a:gd name="connsiteY304" fmla="*/ 399383 h 449398"/>
                  <a:gd name="connsiteX305" fmla="*/ 759523 w 1037177"/>
                  <a:gd name="connsiteY305" fmla="*/ 399193 h 449398"/>
                  <a:gd name="connsiteX306" fmla="*/ 759619 w 1037177"/>
                  <a:gd name="connsiteY306" fmla="*/ 399193 h 449398"/>
                  <a:gd name="connsiteX307" fmla="*/ 761333 w 1037177"/>
                  <a:gd name="connsiteY307" fmla="*/ 398907 h 449398"/>
                  <a:gd name="connsiteX308" fmla="*/ 764191 w 1037177"/>
                  <a:gd name="connsiteY308" fmla="*/ 398431 h 449398"/>
                  <a:gd name="connsiteX309" fmla="*/ 767429 w 1037177"/>
                  <a:gd name="connsiteY309" fmla="*/ 397859 h 449398"/>
                  <a:gd name="connsiteX310" fmla="*/ 770954 w 1037177"/>
                  <a:gd name="connsiteY310" fmla="*/ 397097 h 449398"/>
                  <a:gd name="connsiteX311" fmla="*/ 775906 w 1037177"/>
                  <a:gd name="connsiteY311" fmla="*/ 395764 h 449398"/>
                  <a:gd name="connsiteX312" fmla="*/ 777335 w 1037177"/>
                  <a:gd name="connsiteY312" fmla="*/ 395287 h 449398"/>
                  <a:gd name="connsiteX313" fmla="*/ 777335 w 1037177"/>
                  <a:gd name="connsiteY313" fmla="*/ 395287 h 449398"/>
                  <a:gd name="connsiteX314" fmla="*/ 779050 w 1037177"/>
                  <a:gd name="connsiteY314" fmla="*/ 394716 h 449398"/>
                  <a:gd name="connsiteX315" fmla="*/ 780288 w 1037177"/>
                  <a:gd name="connsiteY315" fmla="*/ 394240 h 449398"/>
                  <a:gd name="connsiteX316" fmla="*/ 781622 w 1037177"/>
                  <a:gd name="connsiteY316" fmla="*/ 393668 h 449398"/>
                  <a:gd name="connsiteX317" fmla="*/ 783050 w 1037177"/>
                  <a:gd name="connsiteY317" fmla="*/ 393001 h 449398"/>
                  <a:gd name="connsiteX318" fmla="*/ 783621 w 1037177"/>
                  <a:gd name="connsiteY318" fmla="*/ 393287 h 449398"/>
                  <a:gd name="connsiteX319" fmla="*/ 784670 w 1037177"/>
                  <a:gd name="connsiteY319" fmla="*/ 393478 h 449398"/>
                  <a:gd name="connsiteX320" fmla="*/ 785431 w 1037177"/>
                  <a:gd name="connsiteY320" fmla="*/ 393478 h 449398"/>
                  <a:gd name="connsiteX321" fmla="*/ 786860 w 1037177"/>
                  <a:gd name="connsiteY321" fmla="*/ 393478 h 449398"/>
                  <a:gd name="connsiteX322" fmla="*/ 788194 w 1037177"/>
                  <a:gd name="connsiteY322" fmla="*/ 393383 h 449398"/>
                  <a:gd name="connsiteX323" fmla="*/ 789908 w 1037177"/>
                  <a:gd name="connsiteY323" fmla="*/ 393287 h 449398"/>
                  <a:gd name="connsiteX324" fmla="*/ 791147 w 1037177"/>
                  <a:gd name="connsiteY324" fmla="*/ 393192 h 449398"/>
                  <a:gd name="connsiteX325" fmla="*/ 794004 w 1037177"/>
                  <a:gd name="connsiteY325" fmla="*/ 392906 h 449398"/>
                  <a:gd name="connsiteX326" fmla="*/ 797719 w 1037177"/>
                  <a:gd name="connsiteY326" fmla="*/ 392430 h 449398"/>
                  <a:gd name="connsiteX327" fmla="*/ 800385 w 1037177"/>
                  <a:gd name="connsiteY327" fmla="*/ 392049 h 449398"/>
                  <a:gd name="connsiteX328" fmla="*/ 804577 w 1037177"/>
                  <a:gd name="connsiteY328" fmla="*/ 391287 h 449398"/>
                  <a:gd name="connsiteX329" fmla="*/ 809434 w 1037177"/>
                  <a:gd name="connsiteY329" fmla="*/ 390144 h 449398"/>
                  <a:gd name="connsiteX330" fmla="*/ 811244 w 1037177"/>
                  <a:gd name="connsiteY330" fmla="*/ 389858 h 449398"/>
                  <a:gd name="connsiteX331" fmla="*/ 816387 w 1037177"/>
                  <a:gd name="connsiteY331" fmla="*/ 388906 h 449398"/>
                  <a:gd name="connsiteX332" fmla="*/ 820578 w 1037177"/>
                  <a:gd name="connsiteY332" fmla="*/ 388049 h 449398"/>
                  <a:gd name="connsiteX333" fmla="*/ 823531 w 1037177"/>
                  <a:gd name="connsiteY333" fmla="*/ 387382 h 449398"/>
                  <a:gd name="connsiteX334" fmla="*/ 825151 w 1037177"/>
                  <a:gd name="connsiteY334" fmla="*/ 387001 h 449398"/>
                  <a:gd name="connsiteX335" fmla="*/ 830770 w 1037177"/>
                  <a:gd name="connsiteY335" fmla="*/ 385953 h 449398"/>
                  <a:gd name="connsiteX336" fmla="*/ 834294 w 1037177"/>
                  <a:gd name="connsiteY336" fmla="*/ 385381 h 449398"/>
                  <a:gd name="connsiteX337" fmla="*/ 838200 w 1037177"/>
                  <a:gd name="connsiteY337" fmla="*/ 384715 h 449398"/>
                  <a:gd name="connsiteX338" fmla="*/ 842391 w 1037177"/>
                  <a:gd name="connsiteY338" fmla="*/ 383953 h 449398"/>
                  <a:gd name="connsiteX339" fmla="*/ 844486 w 1037177"/>
                  <a:gd name="connsiteY339" fmla="*/ 383572 h 449398"/>
                  <a:gd name="connsiteX340" fmla="*/ 846201 w 1037177"/>
                  <a:gd name="connsiteY340" fmla="*/ 383191 h 449398"/>
                  <a:gd name="connsiteX341" fmla="*/ 850202 w 1037177"/>
                  <a:gd name="connsiteY341" fmla="*/ 382238 h 449398"/>
                  <a:gd name="connsiteX342" fmla="*/ 852297 w 1037177"/>
                  <a:gd name="connsiteY342" fmla="*/ 381667 h 449398"/>
                  <a:gd name="connsiteX343" fmla="*/ 855345 w 1037177"/>
                  <a:gd name="connsiteY343" fmla="*/ 380714 h 449398"/>
                  <a:gd name="connsiteX344" fmla="*/ 856869 w 1037177"/>
                  <a:gd name="connsiteY344" fmla="*/ 380143 h 449398"/>
                  <a:gd name="connsiteX345" fmla="*/ 858774 w 1037177"/>
                  <a:gd name="connsiteY345" fmla="*/ 379381 h 449398"/>
                  <a:gd name="connsiteX346" fmla="*/ 860774 w 1037177"/>
                  <a:gd name="connsiteY346" fmla="*/ 378524 h 449398"/>
                  <a:gd name="connsiteX347" fmla="*/ 862679 w 1037177"/>
                  <a:gd name="connsiteY347" fmla="*/ 377571 h 449398"/>
                  <a:gd name="connsiteX348" fmla="*/ 863918 w 1037177"/>
                  <a:gd name="connsiteY348" fmla="*/ 376904 h 449398"/>
                  <a:gd name="connsiteX349" fmla="*/ 864775 w 1037177"/>
                  <a:gd name="connsiteY349" fmla="*/ 376333 h 449398"/>
                  <a:gd name="connsiteX350" fmla="*/ 866013 w 1037177"/>
                  <a:gd name="connsiteY350" fmla="*/ 376047 h 449398"/>
                  <a:gd name="connsiteX351" fmla="*/ 867442 w 1037177"/>
                  <a:gd name="connsiteY351" fmla="*/ 375761 h 449398"/>
                  <a:gd name="connsiteX352" fmla="*/ 868680 w 1037177"/>
                  <a:gd name="connsiteY352" fmla="*/ 375476 h 449398"/>
                  <a:gd name="connsiteX353" fmla="*/ 869537 w 1037177"/>
                  <a:gd name="connsiteY353" fmla="*/ 375285 h 449398"/>
                  <a:gd name="connsiteX354" fmla="*/ 869632 w 1037177"/>
                  <a:gd name="connsiteY354" fmla="*/ 375285 h 449398"/>
                  <a:gd name="connsiteX355" fmla="*/ 870299 w 1037177"/>
                  <a:gd name="connsiteY355" fmla="*/ 375095 h 449398"/>
                  <a:gd name="connsiteX356" fmla="*/ 895731 w 1037177"/>
                  <a:gd name="connsiteY356" fmla="*/ 367189 h 449398"/>
                  <a:gd name="connsiteX357" fmla="*/ 909066 w 1037177"/>
                  <a:gd name="connsiteY357" fmla="*/ 362712 h 449398"/>
                  <a:gd name="connsiteX358" fmla="*/ 949737 w 1037177"/>
                  <a:gd name="connsiteY358" fmla="*/ 347853 h 449398"/>
                  <a:gd name="connsiteX359" fmla="*/ 972026 w 1037177"/>
                  <a:gd name="connsiteY359" fmla="*/ 338423 h 449398"/>
                  <a:gd name="connsiteX360" fmla="*/ 1009840 w 1037177"/>
                  <a:gd name="connsiteY360" fmla="*/ 323469 h 449398"/>
                  <a:gd name="connsiteX361" fmla="*/ 1037177 w 1037177"/>
                  <a:gd name="connsiteY361" fmla="*/ 309753 h 449398"/>
                  <a:gd name="connsiteX362" fmla="*/ 1037082 w 1037177"/>
                  <a:gd name="connsiteY362" fmla="*/ 309372 h 449398"/>
                  <a:gd name="connsiteX363" fmla="*/ 1036701 w 1037177"/>
                  <a:gd name="connsiteY363" fmla="*/ 308515 h 449398"/>
                  <a:gd name="connsiteX364" fmla="*/ 1004316 w 1037177"/>
                  <a:gd name="connsiteY364" fmla="*/ 278035 h 449398"/>
                  <a:gd name="connsiteX365" fmla="*/ 977932 w 1037177"/>
                  <a:gd name="connsiteY365" fmla="*/ 290227 h 449398"/>
                  <a:gd name="connsiteX366" fmla="*/ 1004316 w 1037177"/>
                  <a:gd name="connsiteY366" fmla="*/ 278035 h 449398"/>
                  <a:gd name="connsiteX367" fmla="*/ 937736 w 1037177"/>
                  <a:gd name="connsiteY367" fmla="*/ 298228 h 449398"/>
                  <a:gd name="connsiteX368" fmla="*/ 943165 w 1037177"/>
                  <a:gd name="connsiteY368" fmla="*/ 300228 h 449398"/>
                  <a:gd name="connsiteX369" fmla="*/ 933545 w 1037177"/>
                  <a:gd name="connsiteY369" fmla="*/ 301943 h 449398"/>
                  <a:gd name="connsiteX370" fmla="*/ 937736 w 1037177"/>
                  <a:gd name="connsiteY370" fmla="*/ 298228 h 449398"/>
                  <a:gd name="connsiteX371" fmla="*/ 922401 w 1037177"/>
                  <a:gd name="connsiteY371" fmla="*/ 300704 h 449398"/>
                  <a:gd name="connsiteX372" fmla="*/ 910590 w 1037177"/>
                  <a:gd name="connsiteY372" fmla="*/ 305181 h 449398"/>
                  <a:gd name="connsiteX373" fmla="*/ 922401 w 1037177"/>
                  <a:gd name="connsiteY373" fmla="*/ 300704 h 449398"/>
                  <a:gd name="connsiteX374" fmla="*/ 898112 w 1037177"/>
                  <a:gd name="connsiteY374" fmla="*/ 309181 h 449398"/>
                  <a:gd name="connsiteX375" fmla="*/ 902970 w 1037177"/>
                  <a:gd name="connsiteY375" fmla="*/ 306610 h 449398"/>
                  <a:gd name="connsiteX376" fmla="*/ 904494 w 1037177"/>
                  <a:gd name="connsiteY376" fmla="*/ 310134 h 449398"/>
                  <a:gd name="connsiteX377" fmla="*/ 899065 w 1037177"/>
                  <a:gd name="connsiteY377" fmla="*/ 311658 h 449398"/>
                  <a:gd name="connsiteX378" fmla="*/ 897921 w 1037177"/>
                  <a:gd name="connsiteY378" fmla="*/ 310610 h 449398"/>
                  <a:gd name="connsiteX379" fmla="*/ 898112 w 1037177"/>
                  <a:gd name="connsiteY379" fmla="*/ 309181 h 449398"/>
                  <a:gd name="connsiteX380" fmla="*/ 186023 w 1037177"/>
                  <a:gd name="connsiteY380" fmla="*/ 411385 h 449398"/>
                  <a:gd name="connsiteX381" fmla="*/ 205073 w 1037177"/>
                  <a:gd name="connsiteY381" fmla="*/ 415671 h 449398"/>
                  <a:gd name="connsiteX382" fmla="*/ 186023 w 1037177"/>
                  <a:gd name="connsiteY382" fmla="*/ 411385 h 449398"/>
                  <a:gd name="connsiteX383" fmla="*/ 218504 w 1037177"/>
                  <a:gd name="connsiteY383" fmla="*/ 339281 h 449398"/>
                  <a:gd name="connsiteX384" fmla="*/ 188690 w 1037177"/>
                  <a:gd name="connsiteY384" fmla="*/ 327755 h 449398"/>
                  <a:gd name="connsiteX385" fmla="*/ 182785 w 1037177"/>
                  <a:gd name="connsiteY385" fmla="*/ 324041 h 449398"/>
                  <a:gd name="connsiteX386" fmla="*/ 199358 w 1037177"/>
                  <a:gd name="connsiteY386" fmla="*/ 323660 h 449398"/>
                  <a:gd name="connsiteX387" fmla="*/ 228790 w 1037177"/>
                  <a:gd name="connsiteY387" fmla="*/ 334708 h 449398"/>
                  <a:gd name="connsiteX388" fmla="*/ 233934 w 1037177"/>
                  <a:gd name="connsiteY388" fmla="*/ 336328 h 449398"/>
                  <a:gd name="connsiteX389" fmla="*/ 257842 w 1037177"/>
                  <a:gd name="connsiteY389" fmla="*/ 344233 h 449398"/>
                  <a:gd name="connsiteX390" fmla="*/ 256127 w 1037177"/>
                  <a:gd name="connsiteY390" fmla="*/ 348234 h 449398"/>
                  <a:gd name="connsiteX391" fmla="*/ 235172 w 1037177"/>
                  <a:gd name="connsiteY391" fmla="*/ 345853 h 449398"/>
                  <a:gd name="connsiteX392" fmla="*/ 218504 w 1037177"/>
                  <a:gd name="connsiteY392" fmla="*/ 339281 h 449398"/>
                  <a:gd name="connsiteX393" fmla="*/ 304133 w 1037177"/>
                  <a:gd name="connsiteY393" fmla="*/ 424815 h 449398"/>
                  <a:gd name="connsiteX394" fmla="*/ 288417 w 1037177"/>
                  <a:gd name="connsiteY394" fmla="*/ 421005 h 449398"/>
                  <a:gd name="connsiteX395" fmla="*/ 262033 w 1037177"/>
                  <a:gd name="connsiteY395" fmla="*/ 415481 h 449398"/>
                  <a:gd name="connsiteX396" fmla="*/ 230696 w 1037177"/>
                  <a:gd name="connsiteY396" fmla="*/ 408527 h 449398"/>
                  <a:gd name="connsiteX397" fmla="*/ 230505 w 1037177"/>
                  <a:gd name="connsiteY397" fmla="*/ 405956 h 449398"/>
                  <a:gd name="connsiteX398" fmla="*/ 240697 w 1037177"/>
                  <a:gd name="connsiteY398" fmla="*/ 406146 h 449398"/>
                  <a:gd name="connsiteX399" fmla="*/ 274796 w 1037177"/>
                  <a:gd name="connsiteY399" fmla="*/ 410242 h 449398"/>
                  <a:gd name="connsiteX400" fmla="*/ 290227 w 1037177"/>
                  <a:gd name="connsiteY400" fmla="*/ 413099 h 449398"/>
                  <a:gd name="connsiteX401" fmla="*/ 321183 w 1037177"/>
                  <a:gd name="connsiteY401" fmla="*/ 422910 h 449398"/>
                  <a:gd name="connsiteX402" fmla="*/ 304133 w 1037177"/>
                  <a:gd name="connsiteY402" fmla="*/ 424815 h 449398"/>
                  <a:gd name="connsiteX403" fmla="*/ 281178 w 1037177"/>
                  <a:gd name="connsiteY403" fmla="*/ 379095 h 449398"/>
                  <a:gd name="connsiteX404" fmla="*/ 283273 w 1037177"/>
                  <a:gd name="connsiteY404" fmla="*/ 378047 h 449398"/>
                  <a:gd name="connsiteX405" fmla="*/ 287655 w 1037177"/>
                  <a:gd name="connsiteY405" fmla="*/ 379285 h 449398"/>
                  <a:gd name="connsiteX406" fmla="*/ 287655 w 1037177"/>
                  <a:gd name="connsiteY406" fmla="*/ 380905 h 449398"/>
                  <a:gd name="connsiteX407" fmla="*/ 282892 w 1037177"/>
                  <a:gd name="connsiteY407" fmla="*/ 380810 h 449398"/>
                  <a:gd name="connsiteX408" fmla="*/ 281178 w 1037177"/>
                  <a:gd name="connsiteY408" fmla="*/ 379095 h 449398"/>
                  <a:gd name="connsiteX409" fmla="*/ 296132 w 1037177"/>
                  <a:gd name="connsiteY409" fmla="*/ 381476 h 449398"/>
                  <a:gd name="connsiteX410" fmla="*/ 302705 w 1037177"/>
                  <a:gd name="connsiteY410" fmla="*/ 387572 h 449398"/>
                  <a:gd name="connsiteX411" fmla="*/ 296132 w 1037177"/>
                  <a:gd name="connsiteY411" fmla="*/ 381476 h 449398"/>
                  <a:gd name="connsiteX412" fmla="*/ 457200 w 1037177"/>
                  <a:gd name="connsiteY412" fmla="*/ 406051 h 449398"/>
                  <a:gd name="connsiteX413" fmla="*/ 476440 w 1037177"/>
                  <a:gd name="connsiteY413" fmla="*/ 408622 h 449398"/>
                  <a:gd name="connsiteX414" fmla="*/ 457200 w 1037177"/>
                  <a:gd name="connsiteY414" fmla="*/ 406051 h 449398"/>
                  <a:gd name="connsiteX415" fmla="*/ 496157 w 1037177"/>
                  <a:gd name="connsiteY415" fmla="*/ 432816 h 449398"/>
                  <a:gd name="connsiteX416" fmla="*/ 523208 w 1037177"/>
                  <a:gd name="connsiteY416" fmla="*/ 431673 h 449398"/>
                  <a:gd name="connsiteX417" fmla="*/ 496157 w 1037177"/>
                  <a:gd name="connsiteY417" fmla="*/ 432816 h 449398"/>
                  <a:gd name="connsiteX418" fmla="*/ 500443 w 1037177"/>
                  <a:gd name="connsiteY418" fmla="*/ 418814 h 449398"/>
                  <a:gd name="connsiteX419" fmla="*/ 515779 w 1037177"/>
                  <a:gd name="connsiteY419" fmla="*/ 416624 h 449398"/>
                  <a:gd name="connsiteX420" fmla="*/ 517874 w 1037177"/>
                  <a:gd name="connsiteY420" fmla="*/ 409289 h 449398"/>
                  <a:gd name="connsiteX421" fmla="*/ 522827 w 1037177"/>
                  <a:gd name="connsiteY421" fmla="*/ 410337 h 449398"/>
                  <a:gd name="connsiteX422" fmla="*/ 537877 w 1037177"/>
                  <a:gd name="connsiteY422" fmla="*/ 417100 h 449398"/>
                  <a:gd name="connsiteX423" fmla="*/ 538924 w 1037177"/>
                  <a:gd name="connsiteY423" fmla="*/ 419576 h 449398"/>
                  <a:gd name="connsiteX424" fmla="*/ 500443 w 1037177"/>
                  <a:gd name="connsiteY424" fmla="*/ 418814 h 449398"/>
                  <a:gd name="connsiteX425" fmla="*/ 671036 w 1037177"/>
                  <a:gd name="connsiteY425" fmla="*/ 376237 h 449398"/>
                  <a:gd name="connsiteX426" fmla="*/ 667322 w 1037177"/>
                  <a:gd name="connsiteY426" fmla="*/ 381191 h 449398"/>
                  <a:gd name="connsiteX427" fmla="*/ 651510 w 1037177"/>
                  <a:gd name="connsiteY427" fmla="*/ 384429 h 449398"/>
                  <a:gd name="connsiteX428" fmla="*/ 649605 w 1037177"/>
                  <a:gd name="connsiteY428" fmla="*/ 389287 h 449398"/>
                  <a:gd name="connsiteX429" fmla="*/ 630078 w 1037177"/>
                  <a:gd name="connsiteY429" fmla="*/ 388525 h 449398"/>
                  <a:gd name="connsiteX430" fmla="*/ 622173 w 1037177"/>
                  <a:gd name="connsiteY430" fmla="*/ 388239 h 449398"/>
                  <a:gd name="connsiteX431" fmla="*/ 616077 w 1037177"/>
                  <a:gd name="connsiteY431" fmla="*/ 389858 h 449398"/>
                  <a:gd name="connsiteX432" fmla="*/ 613315 w 1037177"/>
                  <a:gd name="connsiteY432" fmla="*/ 395478 h 449398"/>
                  <a:gd name="connsiteX433" fmla="*/ 595884 w 1037177"/>
                  <a:gd name="connsiteY433" fmla="*/ 398145 h 449398"/>
                  <a:gd name="connsiteX434" fmla="*/ 569690 w 1037177"/>
                  <a:gd name="connsiteY434" fmla="*/ 393859 h 449398"/>
                  <a:gd name="connsiteX435" fmla="*/ 560641 w 1037177"/>
                  <a:gd name="connsiteY435" fmla="*/ 391001 h 449398"/>
                  <a:gd name="connsiteX436" fmla="*/ 538353 w 1037177"/>
                  <a:gd name="connsiteY436" fmla="*/ 390430 h 449398"/>
                  <a:gd name="connsiteX437" fmla="*/ 513016 w 1037177"/>
                  <a:gd name="connsiteY437" fmla="*/ 394240 h 449398"/>
                  <a:gd name="connsiteX438" fmla="*/ 501491 w 1037177"/>
                  <a:gd name="connsiteY438" fmla="*/ 393287 h 449398"/>
                  <a:gd name="connsiteX439" fmla="*/ 474155 w 1037177"/>
                  <a:gd name="connsiteY439" fmla="*/ 387096 h 449398"/>
                  <a:gd name="connsiteX440" fmla="*/ 452533 w 1037177"/>
                  <a:gd name="connsiteY440" fmla="*/ 386429 h 449398"/>
                  <a:gd name="connsiteX441" fmla="*/ 448723 w 1037177"/>
                  <a:gd name="connsiteY441" fmla="*/ 391001 h 449398"/>
                  <a:gd name="connsiteX442" fmla="*/ 444341 w 1037177"/>
                  <a:gd name="connsiteY442" fmla="*/ 386906 h 449398"/>
                  <a:gd name="connsiteX443" fmla="*/ 437102 w 1037177"/>
                  <a:gd name="connsiteY443" fmla="*/ 386239 h 449398"/>
                  <a:gd name="connsiteX444" fmla="*/ 420338 w 1037177"/>
                  <a:gd name="connsiteY444" fmla="*/ 387096 h 449398"/>
                  <a:gd name="connsiteX445" fmla="*/ 418624 w 1037177"/>
                  <a:gd name="connsiteY445" fmla="*/ 381095 h 449398"/>
                  <a:gd name="connsiteX446" fmla="*/ 412432 w 1037177"/>
                  <a:gd name="connsiteY446" fmla="*/ 381953 h 449398"/>
                  <a:gd name="connsiteX447" fmla="*/ 401479 w 1037177"/>
                  <a:gd name="connsiteY447" fmla="*/ 381857 h 449398"/>
                  <a:gd name="connsiteX448" fmla="*/ 396335 w 1037177"/>
                  <a:gd name="connsiteY448" fmla="*/ 380143 h 449398"/>
                  <a:gd name="connsiteX449" fmla="*/ 354139 w 1037177"/>
                  <a:gd name="connsiteY449" fmla="*/ 371856 h 449398"/>
                  <a:gd name="connsiteX450" fmla="*/ 347567 w 1037177"/>
                  <a:gd name="connsiteY450" fmla="*/ 371666 h 449398"/>
                  <a:gd name="connsiteX451" fmla="*/ 314896 w 1037177"/>
                  <a:gd name="connsiteY451" fmla="*/ 366617 h 449398"/>
                  <a:gd name="connsiteX452" fmla="*/ 282226 w 1037177"/>
                  <a:gd name="connsiteY452" fmla="*/ 359664 h 449398"/>
                  <a:gd name="connsiteX453" fmla="*/ 267176 w 1037177"/>
                  <a:gd name="connsiteY453" fmla="*/ 349758 h 449398"/>
                  <a:gd name="connsiteX454" fmla="*/ 277654 w 1037177"/>
                  <a:gd name="connsiteY454" fmla="*/ 351187 h 449398"/>
                  <a:gd name="connsiteX455" fmla="*/ 296037 w 1037177"/>
                  <a:gd name="connsiteY455" fmla="*/ 354044 h 449398"/>
                  <a:gd name="connsiteX456" fmla="*/ 311658 w 1037177"/>
                  <a:gd name="connsiteY456" fmla="*/ 356426 h 449398"/>
                  <a:gd name="connsiteX457" fmla="*/ 348424 w 1037177"/>
                  <a:gd name="connsiteY457" fmla="*/ 364331 h 449398"/>
                  <a:gd name="connsiteX458" fmla="*/ 369570 w 1037177"/>
                  <a:gd name="connsiteY458" fmla="*/ 366141 h 449398"/>
                  <a:gd name="connsiteX459" fmla="*/ 417957 w 1037177"/>
                  <a:gd name="connsiteY459" fmla="*/ 372808 h 449398"/>
                  <a:gd name="connsiteX460" fmla="*/ 419290 w 1037177"/>
                  <a:gd name="connsiteY460" fmla="*/ 373189 h 449398"/>
                  <a:gd name="connsiteX461" fmla="*/ 445580 w 1037177"/>
                  <a:gd name="connsiteY461" fmla="*/ 374904 h 449398"/>
                  <a:gd name="connsiteX462" fmla="*/ 454342 w 1037177"/>
                  <a:gd name="connsiteY462" fmla="*/ 370618 h 449398"/>
                  <a:gd name="connsiteX463" fmla="*/ 478726 w 1037177"/>
                  <a:gd name="connsiteY463" fmla="*/ 378143 h 449398"/>
                  <a:gd name="connsiteX464" fmla="*/ 486632 w 1037177"/>
                  <a:gd name="connsiteY464" fmla="*/ 378809 h 449398"/>
                  <a:gd name="connsiteX465" fmla="*/ 520732 w 1037177"/>
                  <a:gd name="connsiteY465" fmla="*/ 380333 h 449398"/>
                  <a:gd name="connsiteX466" fmla="*/ 554926 w 1037177"/>
                  <a:gd name="connsiteY466" fmla="*/ 383858 h 449398"/>
                  <a:gd name="connsiteX467" fmla="*/ 647795 w 1037177"/>
                  <a:gd name="connsiteY467" fmla="*/ 376904 h 449398"/>
                  <a:gd name="connsiteX468" fmla="*/ 647795 w 1037177"/>
                  <a:gd name="connsiteY468" fmla="*/ 369475 h 449398"/>
                  <a:gd name="connsiteX469" fmla="*/ 662368 w 1037177"/>
                  <a:gd name="connsiteY469" fmla="*/ 369475 h 449398"/>
                  <a:gd name="connsiteX470" fmla="*/ 656844 w 1037177"/>
                  <a:gd name="connsiteY470" fmla="*/ 377285 h 449398"/>
                  <a:gd name="connsiteX471" fmla="*/ 674370 w 1037177"/>
                  <a:gd name="connsiteY471" fmla="*/ 371475 h 449398"/>
                  <a:gd name="connsiteX472" fmla="*/ 688181 w 1037177"/>
                  <a:gd name="connsiteY472" fmla="*/ 366046 h 449398"/>
                  <a:gd name="connsiteX473" fmla="*/ 700850 w 1037177"/>
                  <a:gd name="connsiteY473" fmla="*/ 364617 h 449398"/>
                  <a:gd name="connsiteX474" fmla="*/ 712756 w 1037177"/>
                  <a:gd name="connsiteY474" fmla="*/ 370522 h 449398"/>
                  <a:gd name="connsiteX475" fmla="*/ 682943 w 1037177"/>
                  <a:gd name="connsiteY475" fmla="*/ 378524 h 449398"/>
                  <a:gd name="connsiteX476" fmla="*/ 671036 w 1037177"/>
                  <a:gd name="connsiteY476" fmla="*/ 376237 h 449398"/>
                  <a:gd name="connsiteX477" fmla="*/ 709708 w 1037177"/>
                  <a:gd name="connsiteY477" fmla="*/ 377857 h 449398"/>
                  <a:gd name="connsiteX478" fmla="*/ 724090 w 1037177"/>
                  <a:gd name="connsiteY478" fmla="*/ 374333 h 449398"/>
                  <a:gd name="connsiteX479" fmla="*/ 725614 w 1037177"/>
                  <a:gd name="connsiteY479" fmla="*/ 375380 h 449398"/>
                  <a:gd name="connsiteX480" fmla="*/ 709708 w 1037177"/>
                  <a:gd name="connsiteY480" fmla="*/ 377857 h 449398"/>
                  <a:gd name="connsiteX481" fmla="*/ 785527 w 1037177"/>
                  <a:gd name="connsiteY481" fmla="*/ 331756 h 449398"/>
                  <a:gd name="connsiteX482" fmla="*/ 779431 w 1037177"/>
                  <a:gd name="connsiteY482" fmla="*/ 335470 h 449398"/>
                  <a:gd name="connsiteX483" fmla="*/ 785527 w 1037177"/>
                  <a:gd name="connsiteY483" fmla="*/ 331756 h 449398"/>
                  <a:gd name="connsiteX484" fmla="*/ 734853 w 1037177"/>
                  <a:gd name="connsiteY484" fmla="*/ 349377 h 449398"/>
                  <a:gd name="connsiteX485" fmla="*/ 746474 w 1037177"/>
                  <a:gd name="connsiteY485" fmla="*/ 350520 h 449398"/>
                  <a:gd name="connsiteX486" fmla="*/ 747236 w 1037177"/>
                  <a:gd name="connsiteY486" fmla="*/ 351472 h 449398"/>
                  <a:gd name="connsiteX487" fmla="*/ 746855 w 1037177"/>
                  <a:gd name="connsiteY487" fmla="*/ 353092 h 449398"/>
                  <a:gd name="connsiteX488" fmla="*/ 732854 w 1037177"/>
                  <a:gd name="connsiteY488" fmla="*/ 352330 h 449398"/>
                  <a:gd name="connsiteX489" fmla="*/ 734853 w 1037177"/>
                  <a:gd name="connsiteY489" fmla="*/ 349377 h 449398"/>
                  <a:gd name="connsiteX490" fmla="*/ 759809 w 1037177"/>
                  <a:gd name="connsiteY490" fmla="*/ 380905 h 449398"/>
                  <a:gd name="connsiteX491" fmla="*/ 757618 w 1037177"/>
                  <a:gd name="connsiteY491" fmla="*/ 378428 h 449398"/>
                  <a:gd name="connsiteX492" fmla="*/ 744093 w 1037177"/>
                  <a:gd name="connsiteY492" fmla="*/ 386143 h 449398"/>
                  <a:gd name="connsiteX493" fmla="*/ 739521 w 1037177"/>
                  <a:gd name="connsiteY493" fmla="*/ 385286 h 449398"/>
                  <a:gd name="connsiteX494" fmla="*/ 737045 w 1037177"/>
                  <a:gd name="connsiteY494" fmla="*/ 382619 h 449398"/>
                  <a:gd name="connsiteX495" fmla="*/ 739616 w 1037177"/>
                  <a:gd name="connsiteY495" fmla="*/ 381762 h 449398"/>
                  <a:gd name="connsiteX496" fmla="*/ 743712 w 1037177"/>
                  <a:gd name="connsiteY496" fmla="*/ 381095 h 449398"/>
                  <a:gd name="connsiteX497" fmla="*/ 757618 w 1037177"/>
                  <a:gd name="connsiteY497" fmla="*/ 377952 h 449398"/>
                  <a:gd name="connsiteX498" fmla="*/ 762476 w 1037177"/>
                  <a:gd name="connsiteY498" fmla="*/ 377666 h 449398"/>
                  <a:gd name="connsiteX499" fmla="*/ 765620 w 1037177"/>
                  <a:gd name="connsiteY499" fmla="*/ 380047 h 449398"/>
                  <a:gd name="connsiteX500" fmla="*/ 759809 w 1037177"/>
                  <a:gd name="connsiteY500" fmla="*/ 380905 h 449398"/>
                  <a:gd name="connsiteX501" fmla="*/ 739997 w 1037177"/>
                  <a:gd name="connsiteY501" fmla="*/ 364331 h 449398"/>
                  <a:gd name="connsiteX502" fmla="*/ 733425 w 1037177"/>
                  <a:gd name="connsiteY502" fmla="*/ 361188 h 449398"/>
                  <a:gd name="connsiteX503" fmla="*/ 789718 w 1037177"/>
                  <a:gd name="connsiteY503" fmla="*/ 353473 h 449398"/>
                  <a:gd name="connsiteX504" fmla="*/ 805815 w 1037177"/>
                  <a:gd name="connsiteY504" fmla="*/ 351282 h 449398"/>
                  <a:gd name="connsiteX505" fmla="*/ 799719 w 1037177"/>
                  <a:gd name="connsiteY505" fmla="*/ 353187 h 449398"/>
                  <a:gd name="connsiteX506" fmla="*/ 739997 w 1037177"/>
                  <a:gd name="connsiteY506" fmla="*/ 364331 h 449398"/>
                  <a:gd name="connsiteX507" fmla="*/ 820674 w 1037177"/>
                  <a:gd name="connsiteY507" fmla="*/ 378524 h 449398"/>
                  <a:gd name="connsiteX508" fmla="*/ 794480 w 1037177"/>
                  <a:gd name="connsiteY508" fmla="*/ 382905 h 449398"/>
                  <a:gd name="connsiteX509" fmla="*/ 793528 w 1037177"/>
                  <a:gd name="connsiteY509" fmla="*/ 383286 h 449398"/>
                  <a:gd name="connsiteX510" fmla="*/ 790860 w 1037177"/>
                  <a:gd name="connsiteY510" fmla="*/ 381857 h 449398"/>
                  <a:gd name="connsiteX511" fmla="*/ 795528 w 1037177"/>
                  <a:gd name="connsiteY511" fmla="*/ 380714 h 449398"/>
                  <a:gd name="connsiteX512" fmla="*/ 803815 w 1037177"/>
                  <a:gd name="connsiteY512" fmla="*/ 378333 h 449398"/>
                  <a:gd name="connsiteX513" fmla="*/ 821627 w 1037177"/>
                  <a:gd name="connsiteY513" fmla="*/ 374047 h 449398"/>
                  <a:gd name="connsiteX514" fmla="*/ 820674 w 1037177"/>
                  <a:gd name="connsiteY514" fmla="*/ 378524 h 4493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</a:cxnLst>
                <a:rect l="l" t="t" r="r" b="b"/>
                <a:pathLst>
                  <a:path w="1037177" h="449398">
                    <a:moveTo>
                      <a:pt x="1036701" y="308515"/>
                    </a:moveTo>
                    <a:cubicBezTo>
                      <a:pt x="1036415" y="307372"/>
                      <a:pt x="1036034" y="306133"/>
                      <a:pt x="1035748" y="304991"/>
                    </a:cubicBezTo>
                    <a:cubicBezTo>
                      <a:pt x="1035558" y="304514"/>
                      <a:pt x="1035462" y="303943"/>
                      <a:pt x="1035272" y="303466"/>
                    </a:cubicBezTo>
                    <a:cubicBezTo>
                      <a:pt x="1035082" y="302800"/>
                      <a:pt x="1034891" y="302133"/>
                      <a:pt x="1034701" y="301562"/>
                    </a:cubicBezTo>
                    <a:cubicBezTo>
                      <a:pt x="1034701" y="301371"/>
                      <a:pt x="1034605" y="301276"/>
                      <a:pt x="1034605" y="301085"/>
                    </a:cubicBezTo>
                    <a:cubicBezTo>
                      <a:pt x="1034510" y="300895"/>
                      <a:pt x="1034510" y="300704"/>
                      <a:pt x="1034415" y="300514"/>
                    </a:cubicBezTo>
                    <a:cubicBezTo>
                      <a:pt x="1034415" y="299847"/>
                      <a:pt x="1034415" y="299180"/>
                      <a:pt x="1034415" y="298609"/>
                    </a:cubicBezTo>
                    <a:cubicBezTo>
                      <a:pt x="1034415" y="298514"/>
                      <a:pt x="1034415" y="298514"/>
                      <a:pt x="1034415" y="298418"/>
                    </a:cubicBezTo>
                    <a:cubicBezTo>
                      <a:pt x="1029652" y="303943"/>
                      <a:pt x="1023556" y="307658"/>
                      <a:pt x="1015460" y="306229"/>
                    </a:cubicBezTo>
                    <a:cubicBezTo>
                      <a:pt x="1014222" y="306038"/>
                      <a:pt x="1012984" y="306610"/>
                      <a:pt x="1011460" y="306895"/>
                    </a:cubicBezTo>
                    <a:cubicBezTo>
                      <a:pt x="1010793" y="313277"/>
                      <a:pt x="1008793" y="317087"/>
                      <a:pt x="1002030" y="316897"/>
                    </a:cubicBezTo>
                    <a:cubicBezTo>
                      <a:pt x="995743" y="316801"/>
                      <a:pt x="988695" y="318135"/>
                      <a:pt x="983837" y="321754"/>
                    </a:cubicBezTo>
                    <a:cubicBezTo>
                      <a:pt x="976503" y="327279"/>
                      <a:pt x="968407" y="328708"/>
                      <a:pt x="959834" y="328517"/>
                    </a:cubicBezTo>
                    <a:cubicBezTo>
                      <a:pt x="954691" y="328422"/>
                      <a:pt x="950595" y="328708"/>
                      <a:pt x="947166" y="332994"/>
                    </a:cubicBezTo>
                    <a:cubicBezTo>
                      <a:pt x="944403" y="336328"/>
                      <a:pt x="941165" y="339566"/>
                      <a:pt x="937546" y="341376"/>
                    </a:cubicBezTo>
                    <a:cubicBezTo>
                      <a:pt x="933355" y="343567"/>
                      <a:pt x="927735" y="342614"/>
                      <a:pt x="924782" y="347853"/>
                    </a:cubicBezTo>
                    <a:cubicBezTo>
                      <a:pt x="924401" y="348615"/>
                      <a:pt x="922306" y="347853"/>
                      <a:pt x="921068" y="347948"/>
                    </a:cubicBezTo>
                    <a:cubicBezTo>
                      <a:pt x="918972" y="348043"/>
                      <a:pt x="916210" y="347186"/>
                      <a:pt x="914972" y="348424"/>
                    </a:cubicBezTo>
                    <a:cubicBezTo>
                      <a:pt x="913257" y="350044"/>
                      <a:pt x="912781" y="353187"/>
                      <a:pt x="912019" y="354901"/>
                    </a:cubicBezTo>
                    <a:cubicBezTo>
                      <a:pt x="905447" y="357092"/>
                      <a:pt x="899446" y="358997"/>
                      <a:pt x="893445" y="360997"/>
                    </a:cubicBezTo>
                    <a:cubicBezTo>
                      <a:pt x="892016" y="360235"/>
                      <a:pt x="890492" y="358997"/>
                      <a:pt x="888968" y="358140"/>
                    </a:cubicBezTo>
                    <a:cubicBezTo>
                      <a:pt x="900113" y="354616"/>
                      <a:pt x="911066" y="350234"/>
                      <a:pt x="921639" y="344614"/>
                    </a:cubicBezTo>
                    <a:cubicBezTo>
                      <a:pt x="925353" y="342614"/>
                      <a:pt x="922020" y="336995"/>
                      <a:pt x="918305" y="338995"/>
                    </a:cubicBezTo>
                    <a:cubicBezTo>
                      <a:pt x="910780" y="342995"/>
                      <a:pt x="903065" y="346234"/>
                      <a:pt x="895255" y="349091"/>
                    </a:cubicBezTo>
                    <a:cubicBezTo>
                      <a:pt x="895350" y="347377"/>
                      <a:pt x="893921" y="345376"/>
                      <a:pt x="892016" y="345281"/>
                    </a:cubicBezTo>
                    <a:cubicBezTo>
                      <a:pt x="887920" y="344995"/>
                      <a:pt x="883825" y="344900"/>
                      <a:pt x="879729" y="344995"/>
                    </a:cubicBezTo>
                    <a:cubicBezTo>
                      <a:pt x="898017" y="340043"/>
                      <a:pt x="916210" y="334613"/>
                      <a:pt x="933926" y="327755"/>
                    </a:cubicBezTo>
                    <a:cubicBezTo>
                      <a:pt x="937831" y="326231"/>
                      <a:pt x="936117" y="319945"/>
                      <a:pt x="932212" y="321469"/>
                    </a:cubicBezTo>
                    <a:cubicBezTo>
                      <a:pt x="909638" y="330137"/>
                      <a:pt x="886492" y="336614"/>
                      <a:pt x="863060" y="342614"/>
                    </a:cubicBezTo>
                    <a:cubicBezTo>
                      <a:pt x="861727" y="342900"/>
                      <a:pt x="860488" y="343186"/>
                      <a:pt x="859155" y="343472"/>
                    </a:cubicBezTo>
                    <a:cubicBezTo>
                      <a:pt x="856297" y="343948"/>
                      <a:pt x="853344" y="344329"/>
                      <a:pt x="850392" y="344710"/>
                    </a:cubicBezTo>
                    <a:cubicBezTo>
                      <a:pt x="850392" y="344710"/>
                      <a:pt x="850487" y="344805"/>
                      <a:pt x="850487" y="344805"/>
                    </a:cubicBezTo>
                    <a:cubicBezTo>
                      <a:pt x="852392" y="344995"/>
                      <a:pt x="854297" y="345186"/>
                      <a:pt x="856297" y="345376"/>
                    </a:cubicBezTo>
                    <a:cubicBezTo>
                      <a:pt x="842010" y="347567"/>
                      <a:pt x="827818" y="349949"/>
                      <a:pt x="813625" y="352520"/>
                    </a:cubicBezTo>
                    <a:cubicBezTo>
                      <a:pt x="813435" y="351472"/>
                      <a:pt x="812863" y="350615"/>
                      <a:pt x="811911" y="350234"/>
                    </a:cubicBezTo>
                    <a:cubicBezTo>
                      <a:pt x="813911" y="349853"/>
                      <a:pt x="815816" y="349568"/>
                      <a:pt x="817816" y="349091"/>
                    </a:cubicBezTo>
                    <a:cubicBezTo>
                      <a:pt x="826961" y="347091"/>
                      <a:pt x="836866" y="348329"/>
                      <a:pt x="845439" y="343948"/>
                    </a:cubicBezTo>
                    <a:cubicBezTo>
                      <a:pt x="846677" y="343281"/>
                      <a:pt x="848773" y="344424"/>
                      <a:pt x="850487" y="344805"/>
                    </a:cubicBezTo>
                    <a:lnTo>
                      <a:pt x="850392" y="344710"/>
                    </a:lnTo>
                    <a:cubicBezTo>
                      <a:pt x="851249" y="339947"/>
                      <a:pt x="854964" y="339281"/>
                      <a:pt x="858298" y="338899"/>
                    </a:cubicBezTo>
                    <a:cubicBezTo>
                      <a:pt x="872300" y="337376"/>
                      <a:pt x="884872" y="330518"/>
                      <a:pt x="899541" y="331089"/>
                    </a:cubicBezTo>
                    <a:cubicBezTo>
                      <a:pt x="902779" y="331184"/>
                      <a:pt x="906018" y="329184"/>
                      <a:pt x="908780" y="327470"/>
                    </a:cubicBezTo>
                    <a:cubicBezTo>
                      <a:pt x="913924" y="324231"/>
                      <a:pt x="919258" y="321850"/>
                      <a:pt x="925449" y="321564"/>
                    </a:cubicBezTo>
                    <a:cubicBezTo>
                      <a:pt x="932307" y="321278"/>
                      <a:pt x="938117" y="316897"/>
                      <a:pt x="945546" y="318706"/>
                    </a:cubicBezTo>
                    <a:cubicBezTo>
                      <a:pt x="948023" y="319278"/>
                      <a:pt x="951547" y="316992"/>
                      <a:pt x="953262" y="314706"/>
                    </a:cubicBezTo>
                    <a:cubicBezTo>
                      <a:pt x="957929" y="308610"/>
                      <a:pt x="964596" y="307562"/>
                      <a:pt x="971074" y="305657"/>
                    </a:cubicBezTo>
                    <a:cubicBezTo>
                      <a:pt x="974788" y="304610"/>
                      <a:pt x="978884" y="304610"/>
                      <a:pt x="982313" y="302990"/>
                    </a:cubicBezTo>
                    <a:cubicBezTo>
                      <a:pt x="997268" y="295751"/>
                      <a:pt x="1013650" y="291941"/>
                      <a:pt x="1027462" y="282035"/>
                    </a:cubicBezTo>
                    <a:cubicBezTo>
                      <a:pt x="1028700" y="281178"/>
                      <a:pt x="1030128" y="280702"/>
                      <a:pt x="1031557" y="280321"/>
                    </a:cubicBezTo>
                    <a:cubicBezTo>
                      <a:pt x="1031557" y="280130"/>
                      <a:pt x="1031462" y="279845"/>
                      <a:pt x="1031462" y="279654"/>
                    </a:cubicBezTo>
                    <a:cubicBezTo>
                      <a:pt x="1031177" y="278511"/>
                      <a:pt x="1030986" y="277368"/>
                      <a:pt x="1030795" y="276130"/>
                    </a:cubicBezTo>
                    <a:cubicBezTo>
                      <a:pt x="1030605" y="274987"/>
                      <a:pt x="1030319" y="273844"/>
                      <a:pt x="1030128" y="272701"/>
                    </a:cubicBezTo>
                    <a:cubicBezTo>
                      <a:pt x="1029938" y="271748"/>
                      <a:pt x="1029748" y="270796"/>
                      <a:pt x="1029557" y="269748"/>
                    </a:cubicBezTo>
                    <a:cubicBezTo>
                      <a:pt x="1029272" y="268224"/>
                      <a:pt x="1028985" y="266700"/>
                      <a:pt x="1028605" y="265176"/>
                    </a:cubicBezTo>
                    <a:cubicBezTo>
                      <a:pt x="1028414" y="264319"/>
                      <a:pt x="1028319" y="263557"/>
                      <a:pt x="1028129" y="262699"/>
                    </a:cubicBezTo>
                    <a:cubicBezTo>
                      <a:pt x="1027938" y="261652"/>
                      <a:pt x="1027652" y="260604"/>
                      <a:pt x="1027462" y="259556"/>
                    </a:cubicBezTo>
                    <a:cubicBezTo>
                      <a:pt x="1027176" y="258318"/>
                      <a:pt x="1026986" y="257080"/>
                      <a:pt x="1026700" y="255841"/>
                    </a:cubicBezTo>
                    <a:cubicBezTo>
                      <a:pt x="1026509" y="254984"/>
                      <a:pt x="1026319" y="254032"/>
                      <a:pt x="1026128" y="253174"/>
                    </a:cubicBezTo>
                    <a:cubicBezTo>
                      <a:pt x="1025843" y="251841"/>
                      <a:pt x="1025557" y="250603"/>
                      <a:pt x="1025271" y="249269"/>
                    </a:cubicBezTo>
                    <a:cubicBezTo>
                      <a:pt x="1025080" y="248412"/>
                      <a:pt x="1024890" y="247555"/>
                      <a:pt x="1024700" y="246697"/>
                    </a:cubicBezTo>
                    <a:cubicBezTo>
                      <a:pt x="1024414" y="245650"/>
                      <a:pt x="1024223" y="244697"/>
                      <a:pt x="1023938" y="243649"/>
                    </a:cubicBezTo>
                    <a:cubicBezTo>
                      <a:pt x="1023652" y="242602"/>
                      <a:pt x="1023461" y="241554"/>
                      <a:pt x="1023175" y="240506"/>
                    </a:cubicBezTo>
                    <a:cubicBezTo>
                      <a:pt x="1022795" y="238982"/>
                      <a:pt x="1022413" y="237553"/>
                      <a:pt x="1022032" y="236029"/>
                    </a:cubicBezTo>
                    <a:cubicBezTo>
                      <a:pt x="1021842" y="235268"/>
                      <a:pt x="1021652" y="234505"/>
                      <a:pt x="1021366" y="233743"/>
                    </a:cubicBezTo>
                    <a:cubicBezTo>
                      <a:pt x="1021270" y="233362"/>
                      <a:pt x="1021175" y="232981"/>
                      <a:pt x="1021080" y="232601"/>
                    </a:cubicBezTo>
                    <a:cubicBezTo>
                      <a:pt x="1021080" y="232601"/>
                      <a:pt x="1021080" y="232601"/>
                      <a:pt x="1021080" y="232601"/>
                    </a:cubicBezTo>
                    <a:cubicBezTo>
                      <a:pt x="1009459" y="236506"/>
                      <a:pt x="997744" y="240030"/>
                      <a:pt x="986123" y="243935"/>
                    </a:cubicBezTo>
                    <a:cubicBezTo>
                      <a:pt x="975360" y="247555"/>
                      <a:pt x="965168" y="252603"/>
                      <a:pt x="953548" y="254413"/>
                    </a:cubicBezTo>
                    <a:cubicBezTo>
                      <a:pt x="940118" y="256603"/>
                      <a:pt x="927259" y="261366"/>
                      <a:pt x="913924" y="264319"/>
                    </a:cubicBezTo>
                    <a:cubicBezTo>
                      <a:pt x="902684" y="266795"/>
                      <a:pt x="891350" y="269367"/>
                      <a:pt x="880110" y="271939"/>
                    </a:cubicBezTo>
                    <a:cubicBezTo>
                      <a:pt x="868966" y="274510"/>
                      <a:pt x="857631" y="275844"/>
                      <a:pt x="846106" y="276797"/>
                    </a:cubicBezTo>
                    <a:cubicBezTo>
                      <a:pt x="842105" y="277082"/>
                      <a:pt x="838200" y="277558"/>
                      <a:pt x="834200" y="278130"/>
                    </a:cubicBezTo>
                    <a:cubicBezTo>
                      <a:pt x="833914" y="278130"/>
                      <a:pt x="833723" y="278225"/>
                      <a:pt x="833438" y="278225"/>
                    </a:cubicBezTo>
                    <a:cubicBezTo>
                      <a:pt x="833247" y="278225"/>
                      <a:pt x="833056" y="278320"/>
                      <a:pt x="832866" y="278320"/>
                    </a:cubicBezTo>
                    <a:cubicBezTo>
                      <a:pt x="832866" y="278320"/>
                      <a:pt x="832771" y="278320"/>
                      <a:pt x="832771" y="278320"/>
                    </a:cubicBezTo>
                    <a:cubicBezTo>
                      <a:pt x="832580" y="278320"/>
                      <a:pt x="832390" y="278416"/>
                      <a:pt x="832104" y="278416"/>
                    </a:cubicBezTo>
                    <a:cubicBezTo>
                      <a:pt x="831818" y="278416"/>
                      <a:pt x="831532" y="278511"/>
                      <a:pt x="831152" y="278511"/>
                    </a:cubicBezTo>
                    <a:cubicBezTo>
                      <a:pt x="830770" y="278606"/>
                      <a:pt x="830294" y="278606"/>
                      <a:pt x="829913" y="278701"/>
                    </a:cubicBezTo>
                    <a:cubicBezTo>
                      <a:pt x="829151" y="278797"/>
                      <a:pt x="828389" y="278892"/>
                      <a:pt x="827722" y="279083"/>
                    </a:cubicBezTo>
                    <a:cubicBezTo>
                      <a:pt x="827151" y="279178"/>
                      <a:pt x="826579" y="279273"/>
                      <a:pt x="826008" y="279368"/>
                    </a:cubicBezTo>
                    <a:cubicBezTo>
                      <a:pt x="825151" y="279464"/>
                      <a:pt x="824293" y="279654"/>
                      <a:pt x="823531" y="279845"/>
                    </a:cubicBezTo>
                    <a:cubicBezTo>
                      <a:pt x="822770" y="279940"/>
                      <a:pt x="822007" y="280130"/>
                      <a:pt x="821245" y="280226"/>
                    </a:cubicBezTo>
                    <a:cubicBezTo>
                      <a:pt x="820102" y="280416"/>
                      <a:pt x="818959" y="280606"/>
                      <a:pt x="817816" y="280892"/>
                    </a:cubicBezTo>
                    <a:cubicBezTo>
                      <a:pt x="816673" y="281083"/>
                      <a:pt x="815530" y="281368"/>
                      <a:pt x="814388" y="281559"/>
                    </a:cubicBezTo>
                    <a:cubicBezTo>
                      <a:pt x="813435" y="281749"/>
                      <a:pt x="812482" y="281940"/>
                      <a:pt x="811530" y="282131"/>
                    </a:cubicBezTo>
                    <a:cubicBezTo>
                      <a:pt x="810768" y="282321"/>
                      <a:pt x="810006" y="282416"/>
                      <a:pt x="809244" y="282607"/>
                    </a:cubicBezTo>
                    <a:cubicBezTo>
                      <a:pt x="808958" y="282702"/>
                      <a:pt x="808672" y="282702"/>
                      <a:pt x="808387" y="282797"/>
                    </a:cubicBezTo>
                    <a:cubicBezTo>
                      <a:pt x="808101" y="282893"/>
                      <a:pt x="807815" y="282893"/>
                      <a:pt x="807625" y="282988"/>
                    </a:cubicBezTo>
                    <a:cubicBezTo>
                      <a:pt x="806291" y="283274"/>
                      <a:pt x="804863" y="283654"/>
                      <a:pt x="803529" y="283940"/>
                    </a:cubicBezTo>
                    <a:cubicBezTo>
                      <a:pt x="802957" y="284131"/>
                      <a:pt x="802291" y="284226"/>
                      <a:pt x="801719" y="284416"/>
                    </a:cubicBezTo>
                    <a:cubicBezTo>
                      <a:pt x="800195" y="284797"/>
                      <a:pt x="798671" y="285179"/>
                      <a:pt x="797052" y="285560"/>
                    </a:cubicBezTo>
                    <a:cubicBezTo>
                      <a:pt x="796480" y="285750"/>
                      <a:pt x="795814" y="285845"/>
                      <a:pt x="795242" y="286036"/>
                    </a:cubicBezTo>
                    <a:cubicBezTo>
                      <a:pt x="794385" y="286226"/>
                      <a:pt x="793528" y="286512"/>
                      <a:pt x="792575" y="286703"/>
                    </a:cubicBezTo>
                    <a:cubicBezTo>
                      <a:pt x="791909" y="286893"/>
                      <a:pt x="791337" y="287083"/>
                      <a:pt x="790670" y="287179"/>
                    </a:cubicBezTo>
                    <a:cubicBezTo>
                      <a:pt x="789432" y="287560"/>
                      <a:pt x="788098" y="287845"/>
                      <a:pt x="786860" y="288226"/>
                    </a:cubicBezTo>
                    <a:cubicBezTo>
                      <a:pt x="785527" y="288608"/>
                      <a:pt x="784098" y="288893"/>
                      <a:pt x="782764" y="289179"/>
                    </a:cubicBezTo>
                    <a:cubicBezTo>
                      <a:pt x="781145" y="289560"/>
                      <a:pt x="779431" y="289846"/>
                      <a:pt x="777811" y="290036"/>
                    </a:cubicBezTo>
                    <a:cubicBezTo>
                      <a:pt x="777144" y="290131"/>
                      <a:pt x="776478" y="290227"/>
                      <a:pt x="775811" y="290227"/>
                    </a:cubicBezTo>
                    <a:cubicBezTo>
                      <a:pt x="773906" y="290417"/>
                      <a:pt x="772001" y="290608"/>
                      <a:pt x="770096" y="290703"/>
                    </a:cubicBezTo>
                    <a:cubicBezTo>
                      <a:pt x="767810" y="290893"/>
                      <a:pt x="765429" y="291084"/>
                      <a:pt x="763143" y="291179"/>
                    </a:cubicBezTo>
                    <a:cubicBezTo>
                      <a:pt x="760381" y="291370"/>
                      <a:pt x="757523" y="291560"/>
                      <a:pt x="754761" y="291751"/>
                    </a:cubicBezTo>
                    <a:cubicBezTo>
                      <a:pt x="753237" y="291846"/>
                      <a:pt x="751808" y="291941"/>
                      <a:pt x="750284" y="292037"/>
                    </a:cubicBezTo>
                    <a:cubicBezTo>
                      <a:pt x="747808" y="292227"/>
                      <a:pt x="745236" y="292418"/>
                      <a:pt x="742759" y="292608"/>
                    </a:cubicBezTo>
                    <a:cubicBezTo>
                      <a:pt x="740854" y="292799"/>
                      <a:pt x="738950" y="292894"/>
                      <a:pt x="737140" y="293084"/>
                    </a:cubicBezTo>
                    <a:cubicBezTo>
                      <a:pt x="736663" y="293084"/>
                      <a:pt x="735902" y="293179"/>
                      <a:pt x="735139" y="293275"/>
                    </a:cubicBezTo>
                    <a:cubicBezTo>
                      <a:pt x="733330" y="293370"/>
                      <a:pt x="730948" y="293560"/>
                      <a:pt x="728281" y="293751"/>
                    </a:cubicBezTo>
                    <a:cubicBezTo>
                      <a:pt x="727234" y="293846"/>
                      <a:pt x="726091" y="293846"/>
                      <a:pt x="724948" y="293941"/>
                    </a:cubicBezTo>
                    <a:cubicBezTo>
                      <a:pt x="721900" y="294132"/>
                      <a:pt x="718756" y="294322"/>
                      <a:pt x="715803" y="294513"/>
                    </a:cubicBezTo>
                    <a:cubicBezTo>
                      <a:pt x="711327" y="294799"/>
                      <a:pt x="707517" y="295085"/>
                      <a:pt x="705517" y="295180"/>
                    </a:cubicBezTo>
                    <a:cubicBezTo>
                      <a:pt x="703707" y="295370"/>
                      <a:pt x="701897" y="295561"/>
                      <a:pt x="699992" y="295751"/>
                    </a:cubicBezTo>
                    <a:cubicBezTo>
                      <a:pt x="699421" y="295847"/>
                      <a:pt x="698849" y="295847"/>
                      <a:pt x="698182" y="295942"/>
                    </a:cubicBezTo>
                    <a:cubicBezTo>
                      <a:pt x="697802" y="295942"/>
                      <a:pt x="697516" y="296037"/>
                      <a:pt x="697135" y="296037"/>
                    </a:cubicBezTo>
                    <a:cubicBezTo>
                      <a:pt x="696849" y="296037"/>
                      <a:pt x="696563" y="296132"/>
                      <a:pt x="696373" y="296132"/>
                    </a:cubicBezTo>
                    <a:cubicBezTo>
                      <a:pt x="695420" y="296228"/>
                      <a:pt x="694468" y="296418"/>
                      <a:pt x="693611" y="296513"/>
                    </a:cubicBezTo>
                    <a:cubicBezTo>
                      <a:pt x="693229" y="296608"/>
                      <a:pt x="692848" y="296608"/>
                      <a:pt x="692468" y="296704"/>
                    </a:cubicBezTo>
                    <a:cubicBezTo>
                      <a:pt x="691705" y="296799"/>
                      <a:pt x="691039" y="296894"/>
                      <a:pt x="690277" y="296989"/>
                    </a:cubicBezTo>
                    <a:cubicBezTo>
                      <a:pt x="689896" y="297085"/>
                      <a:pt x="689420" y="297085"/>
                      <a:pt x="689038" y="297180"/>
                    </a:cubicBezTo>
                    <a:cubicBezTo>
                      <a:pt x="688753" y="297180"/>
                      <a:pt x="688371" y="297275"/>
                      <a:pt x="688086" y="297275"/>
                    </a:cubicBezTo>
                    <a:cubicBezTo>
                      <a:pt x="687610" y="297370"/>
                      <a:pt x="687228" y="297370"/>
                      <a:pt x="686752" y="297466"/>
                    </a:cubicBezTo>
                    <a:cubicBezTo>
                      <a:pt x="685800" y="297561"/>
                      <a:pt x="684847" y="297656"/>
                      <a:pt x="683990" y="297751"/>
                    </a:cubicBezTo>
                    <a:cubicBezTo>
                      <a:pt x="683895" y="297751"/>
                      <a:pt x="683800" y="297751"/>
                      <a:pt x="683704" y="297751"/>
                    </a:cubicBezTo>
                    <a:cubicBezTo>
                      <a:pt x="683037" y="297847"/>
                      <a:pt x="682466" y="297847"/>
                      <a:pt x="681800" y="297942"/>
                    </a:cubicBezTo>
                    <a:cubicBezTo>
                      <a:pt x="681038" y="298037"/>
                      <a:pt x="680180" y="298133"/>
                      <a:pt x="679418" y="298228"/>
                    </a:cubicBezTo>
                    <a:cubicBezTo>
                      <a:pt x="678846" y="298323"/>
                      <a:pt x="678370" y="298323"/>
                      <a:pt x="677799" y="298418"/>
                    </a:cubicBezTo>
                    <a:cubicBezTo>
                      <a:pt x="677418" y="298418"/>
                      <a:pt x="677132" y="298514"/>
                      <a:pt x="676751" y="298514"/>
                    </a:cubicBezTo>
                    <a:cubicBezTo>
                      <a:pt x="676180" y="298609"/>
                      <a:pt x="675513" y="298609"/>
                      <a:pt x="674941" y="298704"/>
                    </a:cubicBezTo>
                    <a:cubicBezTo>
                      <a:pt x="673989" y="298799"/>
                      <a:pt x="673132" y="298895"/>
                      <a:pt x="672179" y="298990"/>
                    </a:cubicBezTo>
                    <a:cubicBezTo>
                      <a:pt x="672179" y="298990"/>
                      <a:pt x="672179" y="298990"/>
                      <a:pt x="672179" y="298990"/>
                    </a:cubicBezTo>
                    <a:cubicBezTo>
                      <a:pt x="671608" y="299085"/>
                      <a:pt x="670941" y="299085"/>
                      <a:pt x="670370" y="299180"/>
                    </a:cubicBezTo>
                    <a:cubicBezTo>
                      <a:pt x="669703" y="299276"/>
                      <a:pt x="669036" y="299276"/>
                      <a:pt x="668369" y="299371"/>
                    </a:cubicBezTo>
                    <a:cubicBezTo>
                      <a:pt x="667988" y="299371"/>
                      <a:pt x="667512" y="299466"/>
                      <a:pt x="667131" y="299466"/>
                    </a:cubicBezTo>
                    <a:cubicBezTo>
                      <a:pt x="666655" y="299466"/>
                      <a:pt x="666083" y="299561"/>
                      <a:pt x="665607" y="299561"/>
                    </a:cubicBezTo>
                    <a:cubicBezTo>
                      <a:pt x="665036" y="299656"/>
                      <a:pt x="664464" y="299656"/>
                      <a:pt x="663797" y="299752"/>
                    </a:cubicBezTo>
                    <a:cubicBezTo>
                      <a:pt x="663321" y="299752"/>
                      <a:pt x="662844" y="299847"/>
                      <a:pt x="662368" y="299847"/>
                    </a:cubicBezTo>
                    <a:cubicBezTo>
                      <a:pt x="661988" y="299847"/>
                      <a:pt x="661702" y="299942"/>
                      <a:pt x="661321" y="299942"/>
                    </a:cubicBezTo>
                    <a:cubicBezTo>
                      <a:pt x="660845" y="299942"/>
                      <a:pt x="660368" y="300037"/>
                      <a:pt x="659892" y="300037"/>
                    </a:cubicBezTo>
                    <a:cubicBezTo>
                      <a:pt x="659796" y="300037"/>
                      <a:pt x="659702" y="300037"/>
                      <a:pt x="659606" y="300037"/>
                    </a:cubicBezTo>
                    <a:cubicBezTo>
                      <a:pt x="659511" y="300037"/>
                      <a:pt x="659511" y="300037"/>
                      <a:pt x="659511" y="300037"/>
                    </a:cubicBezTo>
                    <a:cubicBezTo>
                      <a:pt x="651986" y="300704"/>
                      <a:pt x="644366" y="301371"/>
                      <a:pt x="636841" y="302133"/>
                    </a:cubicBezTo>
                    <a:cubicBezTo>
                      <a:pt x="629317" y="299276"/>
                      <a:pt x="624173" y="309181"/>
                      <a:pt x="616268" y="303847"/>
                    </a:cubicBezTo>
                    <a:cubicBezTo>
                      <a:pt x="610743" y="307467"/>
                      <a:pt x="604266" y="302895"/>
                      <a:pt x="598265" y="303847"/>
                    </a:cubicBezTo>
                    <a:cubicBezTo>
                      <a:pt x="592360" y="304800"/>
                      <a:pt x="586168" y="304991"/>
                      <a:pt x="580072" y="304895"/>
                    </a:cubicBezTo>
                    <a:cubicBezTo>
                      <a:pt x="574834" y="304895"/>
                      <a:pt x="569119" y="302800"/>
                      <a:pt x="564356" y="303943"/>
                    </a:cubicBezTo>
                    <a:cubicBezTo>
                      <a:pt x="555784" y="306038"/>
                      <a:pt x="547116" y="304895"/>
                      <a:pt x="538258" y="303562"/>
                    </a:cubicBezTo>
                    <a:cubicBezTo>
                      <a:pt x="534257" y="302895"/>
                      <a:pt x="530352" y="303085"/>
                      <a:pt x="526351" y="302895"/>
                    </a:cubicBezTo>
                    <a:cubicBezTo>
                      <a:pt x="511397" y="302038"/>
                      <a:pt x="496538" y="301276"/>
                      <a:pt x="481584" y="300323"/>
                    </a:cubicBezTo>
                    <a:cubicBezTo>
                      <a:pt x="479869" y="300228"/>
                      <a:pt x="478060" y="299466"/>
                      <a:pt x="476250" y="299180"/>
                    </a:cubicBezTo>
                    <a:cubicBezTo>
                      <a:pt x="472249" y="298609"/>
                      <a:pt x="468344" y="297942"/>
                      <a:pt x="464344" y="297656"/>
                    </a:cubicBezTo>
                    <a:cubicBezTo>
                      <a:pt x="450247" y="296799"/>
                      <a:pt x="436245" y="297180"/>
                      <a:pt x="422148" y="295180"/>
                    </a:cubicBezTo>
                    <a:cubicBezTo>
                      <a:pt x="379285" y="288893"/>
                      <a:pt x="336423" y="281940"/>
                      <a:pt x="293465" y="274796"/>
                    </a:cubicBezTo>
                    <a:cubicBezTo>
                      <a:pt x="282416" y="272987"/>
                      <a:pt x="271367" y="270129"/>
                      <a:pt x="260413" y="266986"/>
                    </a:cubicBezTo>
                    <a:cubicBezTo>
                      <a:pt x="249841" y="263938"/>
                      <a:pt x="239458" y="259842"/>
                      <a:pt x="228981" y="256318"/>
                    </a:cubicBezTo>
                    <a:cubicBezTo>
                      <a:pt x="194691" y="244697"/>
                      <a:pt x="161544" y="229076"/>
                      <a:pt x="130588" y="205073"/>
                    </a:cubicBezTo>
                    <a:cubicBezTo>
                      <a:pt x="109918" y="189071"/>
                      <a:pt x="92011" y="169926"/>
                      <a:pt x="76962" y="146685"/>
                    </a:cubicBezTo>
                    <a:cubicBezTo>
                      <a:pt x="64484" y="127349"/>
                      <a:pt x="52102" y="96488"/>
                      <a:pt x="52006" y="72962"/>
                    </a:cubicBezTo>
                    <a:cubicBezTo>
                      <a:pt x="52006" y="72485"/>
                      <a:pt x="52006" y="72009"/>
                      <a:pt x="52006" y="71628"/>
                    </a:cubicBezTo>
                    <a:cubicBezTo>
                      <a:pt x="52006" y="71438"/>
                      <a:pt x="52006" y="71247"/>
                      <a:pt x="52006" y="71056"/>
                    </a:cubicBezTo>
                    <a:cubicBezTo>
                      <a:pt x="52006" y="71056"/>
                      <a:pt x="52006" y="70961"/>
                      <a:pt x="52006" y="70961"/>
                    </a:cubicBezTo>
                    <a:cubicBezTo>
                      <a:pt x="52006" y="70771"/>
                      <a:pt x="52006" y="70580"/>
                      <a:pt x="52006" y="70390"/>
                    </a:cubicBezTo>
                    <a:cubicBezTo>
                      <a:pt x="52006" y="70199"/>
                      <a:pt x="52006" y="70009"/>
                      <a:pt x="52006" y="69818"/>
                    </a:cubicBezTo>
                    <a:cubicBezTo>
                      <a:pt x="52006" y="69342"/>
                      <a:pt x="52006" y="68961"/>
                      <a:pt x="52102" y="68485"/>
                    </a:cubicBezTo>
                    <a:cubicBezTo>
                      <a:pt x="52102" y="68104"/>
                      <a:pt x="52197" y="67818"/>
                      <a:pt x="52197" y="67437"/>
                    </a:cubicBezTo>
                    <a:cubicBezTo>
                      <a:pt x="52292" y="66866"/>
                      <a:pt x="52292" y="66389"/>
                      <a:pt x="52388" y="65818"/>
                    </a:cubicBezTo>
                    <a:cubicBezTo>
                      <a:pt x="52483" y="65246"/>
                      <a:pt x="52578" y="64579"/>
                      <a:pt x="52673" y="64008"/>
                    </a:cubicBezTo>
                    <a:cubicBezTo>
                      <a:pt x="52768" y="63151"/>
                      <a:pt x="52959" y="62389"/>
                      <a:pt x="53149" y="61531"/>
                    </a:cubicBezTo>
                    <a:cubicBezTo>
                      <a:pt x="53245" y="61150"/>
                      <a:pt x="53340" y="60865"/>
                      <a:pt x="53435" y="60484"/>
                    </a:cubicBezTo>
                    <a:cubicBezTo>
                      <a:pt x="53721" y="59341"/>
                      <a:pt x="54007" y="58102"/>
                      <a:pt x="54388" y="56959"/>
                    </a:cubicBezTo>
                    <a:cubicBezTo>
                      <a:pt x="54673" y="55912"/>
                      <a:pt x="54959" y="54959"/>
                      <a:pt x="55340" y="53912"/>
                    </a:cubicBezTo>
                    <a:cubicBezTo>
                      <a:pt x="55531" y="53245"/>
                      <a:pt x="55721" y="52673"/>
                      <a:pt x="56007" y="52006"/>
                    </a:cubicBezTo>
                    <a:cubicBezTo>
                      <a:pt x="56388" y="50959"/>
                      <a:pt x="56769" y="49816"/>
                      <a:pt x="57245" y="48673"/>
                    </a:cubicBezTo>
                    <a:cubicBezTo>
                      <a:pt x="57817" y="47244"/>
                      <a:pt x="58388" y="45815"/>
                      <a:pt x="58960" y="44291"/>
                    </a:cubicBezTo>
                    <a:cubicBezTo>
                      <a:pt x="59150" y="43815"/>
                      <a:pt x="59341" y="43339"/>
                      <a:pt x="59531" y="42863"/>
                    </a:cubicBezTo>
                    <a:cubicBezTo>
                      <a:pt x="59912" y="42005"/>
                      <a:pt x="60293" y="41053"/>
                      <a:pt x="60674" y="40195"/>
                    </a:cubicBezTo>
                    <a:cubicBezTo>
                      <a:pt x="61817" y="37624"/>
                      <a:pt x="62960" y="35052"/>
                      <a:pt x="64198" y="32480"/>
                    </a:cubicBezTo>
                    <a:cubicBezTo>
                      <a:pt x="64675" y="31528"/>
                      <a:pt x="65151" y="30575"/>
                      <a:pt x="65532" y="29623"/>
                    </a:cubicBezTo>
                    <a:cubicBezTo>
                      <a:pt x="66294" y="28099"/>
                      <a:pt x="67056" y="26575"/>
                      <a:pt x="67818" y="25051"/>
                    </a:cubicBezTo>
                    <a:cubicBezTo>
                      <a:pt x="68580" y="23527"/>
                      <a:pt x="69342" y="22098"/>
                      <a:pt x="70104" y="20669"/>
                    </a:cubicBezTo>
                    <a:cubicBezTo>
                      <a:pt x="70390" y="20098"/>
                      <a:pt x="70771" y="19431"/>
                      <a:pt x="71056" y="18859"/>
                    </a:cubicBezTo>
                    <a:cubicBezTo>
                      <a:pt x="71628" y="17812"/>
                      <a:pt x="72199" y="16764"/>
                      <a:pt x="72676" y="15716"/>
                    </a:cubicBezTo>
                    <a:cubicBezTo>
                      <a:pt x="73057" y="14859"/>
                      <a:pt x="73533" y="14097"/>
                      <a:pt x="73914" y="13335"/>
                    </a:cubicBezTo>
                    <a:cubicBezTo>
                      <a:pt x="74581" y="12001"/>
                      <a:pt x="75247" y="10763"/>
                      <a:pt x="75914" y="9525"/>
                    </a:cubicBezTo>
                    <a:cubicBezTo>
                      <a:pt x="77152" y="7048"/>
                      <a:pt x="78200" y="4953"/>
                      <a:pt x="78867" y="3334"/>
                    </a:cubicBezTo>
                    <a:cubicBezTo>
                      <a:pt x="79343" y="2286"/>
                      <a:pt x="79629" y="1524"/>
                      <a:pt x="79724" y="952"/>
                    </a:cubicBezTo>
                    <a:cubicBezTo>
                      <a:pt x="79819" y="667"/>
                      <a:pt x="79819" y="381"/>
                      <a:pt x="79724" y="286"/>
                    </a:cubicBezTo>
                    <a:cubicBezTo>
                      <a:pt x="79724" y="191"/>
                      <a:pt x="79629" y="95"/>
                      <a:pt x="79534" y="0"/>
                    </a:cubicBezTo>
                    <a:cubicBezTo>
                      <a:pt x="79438" y="95"/>
                      <a:pt x="79248" y="191"/>
                      <a:pt x="79153" y="381"/>
                    </a:cubicBezTo>
                    <a:cubicBezTo>
                      <a:pt x="78581" y="857"/>
                      <a:pt x="78105" y="1238"/>
                      <a:pt x="77533" y="1715"/>
                    </a:cubicBezTo>
                    <a:cubicBezTo>
                      <a:pt x="77438" y="1810"/>
                      <a:pt x="77343" y="1905"/>
                      <a:pt x="77248" y="1905"/>
                    </a:cubicBezTo>
                    <a:cubicBezTo>
                      <a:pt x="77152" y="2000"/>
                      <a:pt x="77057" y="2095"/>
                      <a:pt x="76962" y="2191"/>
                    </a:cubicBezTo>
                    <a:cubicBezTo>
                      <a:pt x="76867" y="2286"/>
                      <a:pt x="76771" y="2381"/>
                      <a:pt x="76676" y="2476"/>
                    </a:cubicBezTo>
                    <a:cubicBezTo>
                      <a:pt x="76581" y="2572"/>
                      <a:pt x="76486" y="2572"/>
                      <a:pt x="76390" y="2667"/>
                    </a:cubicBezTo>
                    <a:cubicBezTo>
                      <a:pt x="76295" y="2762"/>
                      <a:pt x="76200" y="2857"/>
                      <a:pt x="76105" y="2953"/>
                    </a:cubicBezTo>
                    <a:cubicBezTo>
                      <a:pt x="76105" y="2953"/>
                      <a:pt x="76009" y="2953"/>
                      <a:pt x="76009" y="3048"/>
                    </a:cubicBezTo>
                    <a:cubicBezTo>
                      <a:pt x="75819" y="3143"/>
                      <a:pt x="75724" y="3334"/>
                      <a:pt x="75533" y="3429"/>
                    </a:cubicBezTo>
                    <a:cubicBezTo>
                      <a:pt x="75342" y="3619"/>
                      <a:pt x="75152" y="3715"/>
                      <a:pt x="74962" y="3905"/>
                    </a:cubicBezTo>
                    <a:cubicBezTo>
                      <a:pt x="70580" y="7429"/>
                      <a:pt x="66580" y="10668"/>
                      <a:pt x="62674" y="14002"/>
                    </a:cubicBezTo>
                    <a:cubicBezTo>
                      <a:pt x="60007" y="16288"/>
                      <a:pt x="57436" y="18669"/>
                      <a:pt x="55054" y="21241"/>
                    </a:cubicBezTo>
                    <a:cubicBezTo>
                      <a:pt x="46767" y="30480"/>
                      <a:pt x="40672" y="41910"/>
                      <a:pt x="33623" y="52388"/>
                    </a:cubicBezTo>
                    <a:cubicBezTo>
                      <a:pt x="30766" y="56674"/>
                      <a:pt x="27717" y="60865"/>
                      <a:pt x="24765" y="65056"/>
                    </a:cubicBezTo>
                    <a:cubicBezTo>
                      <a:pt x="24574" y="67151"/>
                      <a:pt x="24289" y="69151"/>
                      <a:pt x="24003" y="71152"/>
                    </a:cubicBezTo>
                    <a:lnTo>
                      <a:pt x="23717" y="72580"/>
                    </a:lnTo>
                    <a:cubicBezTo>
                      <a:pt x="20098" y="79343"/>
                      <a:pt x="17240" y="84487"/>
                      <a:pt x="15907" y="91249"/>
                    </a:cubicBezTo>
                    <a:cubicBezTo>
                      <a:pt x="15145" y="94678"/>
                      <a:pt x="14954" y="98393"/>
                      <a:pt x="14288" y="101822"/>
                    </a:cubicBezTo>
                    <a:cubicBezTo>
                      <a:pt x="13906" y="103537"/>
                      <a:pt x="13621" y="105251"/>
                      <a:pt x="13144" y="106966"/>
                    </a:cubicBezTo>
                    <a:cubicBezTo>
                      <a:pt x="12668" y="108585"/>
                      <a:pt x="11049" y="109918"/>
                      <a:pt x="9906" y="111347"/>
                    </a:cubicBezTo>
                    <a:cubicBezTo>
                      <a:pt x="6953" y="117729"/>
                      <a:pt x="5810" y="124968"/>
                      <a:pt x="4572" y="131921"/>
                    </a:cubicBezTo>
                    <a:cubicBezTo>
                      <a:pt x="3524" y="138970"/>
                      <a:pt x="2476" y="146114"/>
                      <a:pt x="1810" y="153257"/>
                    </a:cubicBezTo>
                    <a:cubicBezTo>
                      <a:pt x="381" y="167545"/>
                      <a:pt x="95" y="182023"/>
                      <a:pt x="0" y="196596"/>
                    </a:cubicBezTo>
                    <a:cubicBezTo>
                      <a:pt x="190" y="200216"/>
                      <a:pt x="286" y="203835"/>
                      <a:pt x="476" y="207454"/>
                    </a:cubicBezTo>
                    <a:cubicBezTo>
                      <a:pt x="857" y="211074"/>
                      <a:pt x="1238" y="214693"/>
                      <a:pt x="1810" y="218218"/>
                    </a:cubicBezTo>
                    <a:cubicBezTo>
                      <a:pt x="3048" y="225362"/>
                      <a:pt x="6001" y="232029"/>
                      <a:pt x="8477" y="238601"/>
                    </a:cubicBezTo>
                    <a:cubicBezTo>
                      <a:pt x="13049" y="251841"/>
                      <a:pt x="15621" y="266033"/>
                      <a:pt x="20479" y="279464"/>
                    </a:cubicBezTo>
                    <a:cubicBezTo>
                      <a:pt x="25432" y="292799"/>
                      <a:pt x="32956" y="304610"/>
                      <a:pt x="41338" y="314992"/>
                    </a:cubicBezTo>
                    <a:cubicBezTo>
                      <a:pt x="43434" y="317659"/>
                      <a:pt x="45720" y="320040"/>
                      <a:pt x="47815" y="322612"/>
                    </a:cubicBezTo>
                    <a:cubicBezTo>
                      <a:pt x="50006" y="325088"/>
                      <a:pt x="52102" y="327660"/>
                      <a:pt x="54388" y="330041"/>
                    </a:cubicBezTo>
                    <a:cubicBezTo>
                      <a:pt x="56579" y="332613"/>
                      <a:pt x="58960" y="334804"/>
                      <a:pt x="60865" y="337566"/>
                    </a:cubicBezTo>
                    <a:cubicBezTo>
                      <a:pt x="62674" y="340424"/>
                      <a:pt x="63817" y="344614"/>
                      <a:pt x="66675" y="346139"/>
                    </a:cubicBezTo>
                    <a:cubicBezTo>
                      <a:pt x="68008" y="346996"/>
                      <a:pt x="69818" y="347281"/>
                      <a:pt x="71152" y="348234"/>
                    </a:cubicBezTo>
                    <a:cubicBezTo>
                      <a:pt x="72580" y="348996"/>
                      <a:pt x="73628" y="350329"/>
                      <a:pt x="74390" y="352139"/>
                    </a:cubicBezTo>
                    <a:cubicBezTo>
                      <a:pt x="75819" y="355949"/>
                      <a:pt x="78676" y="357473"/>
                      <a:pt x="81439" y="359093"/>
                    </a:cubicBezTo>
                    <a:cubicBezTo>
                      <a:pt x="87535" y="361283"/>
                      <a:pt x="92583" y="365189"/>
                      <a:pt x="97822" y="368618"/>
                    </a:cubicBezTo>
                    <a:cubicBezTo>
                      <a:pt x="103156" y="371856"/>
                      <a:pt x="108204" y="375761"/>
                      <a:pt x="113538" y="379285"/>
                    </a:cubicBezTo>
                    <a:cubicBezTo>
                      <a:pt x="118777" y="382810"/>
                      <a:pt x="123634" y="387477"/>
                      <a:pt x="129064" y="390716"/>
                    </a:cubicBezTo>
                    <a:cubicBezTo>
                      <a:pt x="134493" y="393954"/>
                      <a:pt x="140017" y="397002"/>
                      <a:pt x="146399" y="397478"/>
                    </a:cubicBezTo>
                    <a:cubicBezTo>
                      <a:pt x="149542" y="397859"/>
                      <a:pt x="152590" y="398240"/>
                      <a:pt x="155543" y="399002"/>
                    </a:cubicBezTo>
                    <a:cubicBezTo>
                      <a:pt x="158496" y="399860"/>
                      <a:pt x="161354" y="401098"/>
                      <a:pt x="164116" y="402717"/>
                    </a:cubicBezTo>
                    <a:cubicBezTo>
                      <a:pt x="168783" y="405289"/>
                      <a:pt x="172974" y="409194"/>
                      <a:pt x="177260" y="412718"/>
                    </a:cubicBezTo>
                    <a:cubicBezTo>
                      <a:pt x="186118" y="416147"/>
                      <a:pt x="194977" y="419862"/>
                      <a:pt x="204311" y="420814"/>
                    </a:cubicBezTo>
                    <a:cubicBezTo>
                      <a:pt x="212503" y="421672"/>
                      <a:pt x="220980" y="426910"/>
                      <a:pt x="227838" y="419767"/>
                    </a:cubicBezTo>
                    <a:cubicBezTo>
                      <a:pt x="232219" y="420433"/>
                      <a:pt x="236696" y="420719"/>
                      <a:pt x="241078" y="421862"/>
                    </a:cubicBezTo>
                    <a:cubicBezTo>
                      <a:pt x="255175" y="425672"/>
                      <a:pt x="269176" y="428816"/>
                      <a:pt x="283273" y="429863"/>
                    </a:cubicBezTo>
                    <a:cubicBezTo>
                      <a:pt x="288322" y="430244"/>
                      <a:pt x="293370" y="428054"/>
                      <a:pt x="298609" y="433292"/>
                    </a:cubicBezTo>
                    <a:cubicBezTo>
                      <a:pt x="300228" y="434912"/>
                      <a:pt x="304229" y="434816"/>
                      <a:pt x="306133" y="433673"/>
                    </a:cubicBezTo>
                    <a:cubicBezTo>
                      <a:pt x="315563" y="428149"/>
                      <a:pt x="325660" y="431673"/>
                      <a:pt x="335280" y="436245"/>
                    </a:cubicBezTo>
                    <a:cubicBezTo>
                      <a:pt x="340138" y="438531"/>
                      <a:pt x="344614" y="440150"/>
                      <a:pt x="349377" y="440722"/>
                    </a:cubicBezTo>
                    <a:cubicBezTo>
                      <a:pt x="356044" y="441579"/>
                      <a:pt x="362617" y="442436"/>
                      <a:pt x="369284" y="443389"/>
                    </a:cubicBezTo>
                    <a:cubicBezTo>
                      <a:pt x="382905" y="445389"/>
                      <a:pt x="396526" y="447485"/>
                      <a:pt x="410146" y="449389"/>
                    </a:cubicBezTo>
                    <a:cubicBezTo>
                      <a:pt x="411099" y="449485"/>
                      <a:pt x="412051" y="448818"/>
                      <a:pt x="414147" y="448247"/>
                    </a:cubicBezTo>
                    <a:cubicBezTo>
                      <a:pt x="409480" y="445199"/>
                      <a:pt x="406051" y="442436"/>
                      <a:pt x="402336" y="440626"/>
                    </a:cubicBezTo>
                    <a:cubicBezTo>
                      <a:pt x="400336" y="439674"/>
                      <a:pt x="397478" y="439388"/>
                      <a:pt x="395954" y="440436"/>
                    </a:cubicBezTo>
                    <a:cubicBezTo>
                      <a:pt x="392239" y="443008"/>
                      <a:pt x="388430" y="440912"/>
                      <a:pt x="384524" y="440341"/>
                    </a:cubicBezTo>
                    <a:cubicBezTo>
                      <a:pt x="372332" y="438626"/>
                      <a:pt x="360045" y="433673"/>
                      <a:pt x="347948" y="435674"/>
                    </a:cubicBezTo>
                    <a:cubicBezTo>
                      <a:pt x="346805" y="435864"/>
                      <a:pt x="345091" y="435578"/>
                      <a:pt x="344329" y="434626"/>
                    </a:cubicBezTo>
                    <a:cubicBezTo>
                      <a:pt x="340233" y="429863"/>
                      <a:pt x="335280" y="429578"/>
                      <a:pt x="330517" y="428054"/>
                    </a:cubicBezTo>
                    <a:cubicBezTo>
                      <a:pt x="329470" y="427672"/>
                      <a:pt x="328517" y="426434"/>
                      <a:pt x="327184" y="425291"/>
                    </a:cubicBezTo>
                    <a:cubicBezTo>
                      <a:pt x="334327" y="423862"/>
                      <a:pt x="340900" y="422339"/>
                      <a:pt x="347567" y="421386"/>
                    </a:cubicBezTo>
                    <a:cubicBezTo>
                      <a:pt x="349567" y="421100"/>
                      <a:pt x="352425" y="421481"/>
                      <a:pt x="353854" y="422910"/>
                    </a:cubicBezTo>
                    <a:cubicBezTo>
                      <a:pt x="356425" y="425577"/>
                      <a:pt x="358521" y="427863"/>
                      <a:pt x="362140" y="427482"/>
                    </a:cubicBezTo>
                    <a:cubicBezTo>
                      <a:pt x="365379" y="427196"/>
                      <a:pt x="368808" y="427768"/>
                      <a:pt x="373285" y="428054"/>
                    </a:cubicBezTo>
                    <a:cubicBezTo>
                      <a:pt x="368808" y="420433"/>
                      <a:pt x="364046" y="428054"/>
                      <a:pt x="360045" y="422529"/>
                    </a:cubicBezTo>
                    <a:cubicBezTo>
                      <a:pt x="360902" y="421576"/>
                      <a:pt x="361759" y="419576"/>
                      <a:pt x="362807" y="419672"/>
                    </a:cubicBezTo>
                    <a:cubicBezTo>
                      <a:pt x="369380" y="419957"/>
                      <a:pt x="375952" y="420624"/>
                      <a:pt x="382429" y="421386"/>
                    </a:cubicBezTo>
                    <a:cubicBezTo>
                      <a:pt x="383476" y="421481"/>
                      <a:pt x="384524" y="422624"/>
                      <a:pt x="385572" y="423386"/>
                    </a:cubicBezTo>
                    <a:cubicBezTo>
                      <a:pt x="384048" y="426053"/>
                      <a:pt x="380333" y="425577"/>
                      <a:pt x="380619" y="429863"/>
                    </a:cubicBezTo>
                    <a:cubicBezTo>
                      <a:pt x="385381" y="430339"/>
                      <a:pt x="390049" y="430911"/>
                      <a:pt x="394811" y="431101"/>
                    </a:cubicBezTo>
                    <a:cubicBezTo>
                      <a:pt x="395859" y="431101"/>
                      <a:pt x="396716" y="429768"/>
                      <a:pt x="397669" y="429006"/>
                    </a:cubicBezTo>
                    <a:cubicBezTo>
                      <a:pt x="396430" y="428435"/>
                      <a:pt x="395288" y="427768"/>
                      <a:pt x="392049" y="426149"/>
                    </a:cubicBezTo>
                    <a:cubicBezTo>
                      <a:pt x="400336" y="423672"/>
                      <a:pt x="405955" y="424529"/>
                      <a:pt x="411575" y="425387"/>
                    </a:cubicBezTo>
                    <a:cubicBezTo>
                      <a:pt x="411575" y="425387"/>
                      <a:pt x="411575" y="425387"/>
                      <a:pt x="411575" y="425387"/>
                    </a:cubicBezTo>
                    <a:lnTo>
                      <a:pt x="411575" y="425387"/>
                    </a:lnTo>
                    <a:lnTo>
                      <a:pt x="411575" y="425387"/>
                    </a:lnTo>
                    <a:lnTo>
                      <a:pt x="411575" y="425387"/>
                    </a:lnTo>
                    <a:lnTo>
                      <a:pt x="411575" y="425387"/>
                    </a:lnTo>
                    <a:cubicBezTo>
                      <a:pt x="422148" y="426339"/>
                      <a:pt x="432625" y="427101"/>
                      <a:pt x="443198" y="428149"/>
                    </a:cubicBezTo>
                    <a:cubicBezTo>
                      <a:pt x="446627" y="428530"/>
                      <a:pt x="451104" y="427958"/>
                      <a:pt x="453104" y="431959"/>
                    </a:cubicBezTo>
                    <a:cubicBezTo>
                      <a:pt x="456343" y="438341"/>
                      <a:pt x="460057" y="437579"/>
                      <a:pt x="464534" y="437483"/>
                    </a:cubicBezTo>
                    <a:cubicBezTo>
                      <a:pt x="473678" y="437293"/>
                      <a:pt x="482822" y="436435"/>
                      <a:pt x="491966" y="438055"/>
                    </a:cubicBezTo>
                    <a:cubicBezTo>
                      <a:pt x="510730" y="441389"/>
                      <a:pt x="528161" y="439007"/>
                      <a:pt x="544544" y="432054"/>
                    </a:cubicBezTo>
                    <a:cubicBezTo>
                      <a:pt x="555307" y="437864"/>
                      <a:pt x="556355" y="437960"/>
                      <a:pt x="565880" y="435007"/>
                    </a:cubicBezTo>
                    <a:cubicBezTo>
                      <a:pt x="565404" y="433102"/>
                      <a:pt x="564928" y="431101"/>
                      <a:pt x="564356" y="428720"/>
                    </a:cubicBezTo>
                    <a:cubicBezTo>
                      <a:pt x="570357" y="428149"/>
                      <a:pt x="576072" y="425196"/>
                      <a:pt x="581406" y="433292"/>
                    </a:cubicBezTo>
                    <a:cubicBezTo>
                      <a:pt x="582073" y="434340"/>
                      <a:pt x="585597" y="434721"/>
                      <a:pt x="586264" y="433864"/>
                    </a:cubicBezTo>
                    <a:cubicBezTo>
                      <a:pt x="589979" y="428435"/>
                      <a:pt x="597694" y="431578"/>
                      <a:pt x="601408" y="425387"/>
                    </a:cubicBezTo>
                    <a:cubicBezTo>
                      <a:pt x="603504" y="421862"/>
                      <a:pt x="606457" y="423291"/>
                      <a:pt x="610934" y="427577"/>
                    </a:cubicBezTo>
                    <a:cubicBezTo>
                      <a:pt x="612648" y="427577"/>
                      <a:pt x="615410" y="428435"/>
                      <a:pt x="615886" y="427387"/>
                    </a:cubicBezTo>
                    <a:cubicBezTo>
                      <a:pt x="618744" y="422339"/>
                      <a:pt x="623221" y="422529"/>
                      <a:pt x="627983" y="422243"/>
                    </a:cubicBezTo>
                    <a:cubicBezTo>
                      <a:pt x="633984" y="421862"/>
                      <a:pt x="639985" y="420719"/>
                      <a:pt x="645890" y="419576"/>
                    </a:cubicBezTo>
                    <a:cubicBezTo>
                      <a:pt x="647795" y="419195"/>
                      <a:pt x="649414" y="417862"/>
                      <a:pt x="651129" y="416909"/>
                    </a:cubicBezTo>
                    <a:cubicBezTo>
                      <a:pt x="650938" y="416243"/>
                      <a:pt x="650748" y="415576"/>
                      <a:pt x="650462" y="414909"/>
                    </a:cubicBezTo>
                    <a:cubicBezTo>
                      <a:pt x="637794" y="415481"/>
                      <a:pt x="625126" y="416147"/>
                      <a:pt x="609505" y="416814"/>
                    </a:cubicBezTo>
                    <a:cubicBezTo>
                      <a:pt x="614648" y="414718"/>
                      <a:pt x="616839" y="413195"/>
                      <a:pt x="619315" y="413004"/>
                    </a:cubicBezTo>
                    <a:cubicBezTo>
                      <a:pt x="635698" y="411861"/>
                      <a:pt x="652081" y="410242"/>
                      <a:pt x="668464" y="409099"/>
                    </a:cubicBezTo>
                    <a:cubicBezTo>
                      <a:pt x="684371" y="408051"/>
                      <a:pt x="700659" y="408813"/>
                      <a:pt x="716280" y="405860"/>
                    </a:cubicBezTo>
                    <a:cubicBezTo>
                      <a:pt x="722471" y="404717"/>
                      <a:pt x="728948" y="404527"/>
                      <a:pt x="735235" y="403765"/>
                    </a:cubicBezTo>
                    <a:cubicBezTo>
                      <a:pt x="735330" y="403765"/>
                      <a:pt x="735425" y="403765"/>
                      <a:pt x="735616" y="403765"/>
                    </a:cubicBezTo>
                    <a:cubicBezTo>
                      <a:pt x="735616" y="403765"/>
                      <a:pt x="735616" y="403765"/>
                      <a:pt x="735616" y="403765"/>
                    </a:cubicBezTo>
                    <a:cubicBezTo>
                      <a:pt x="735806" y="403765"/>
                      <a:pt x="735902" y="403765"/>
                      <a:pt x="736092" y="403670"/>
                    </a:cubicBezTo>
                    <a:cubicBezTo>
                      <a:pt x="736282" y="403670"/>
                      <a:pt x="736568" y="403574"/>
                      <a:pt x="736854" y="403574"/>
                    </a:cubicBezTo>
                    <a:cubicBezTo>
                      <a:pt x="737235" y="403479"/>
                      <a:pt x="737711" y="403479"/>
                      <a:pt x="738092" y="403384"/>
                    </a:cubicBezTo>
                    <a:cubicBezTo>
                      <a:pt x="738473" y="403289"/>
                      <a:pt x="738950" y="403193"/>
                      <a:pt x="739330" y="403193"/>
                    </a:cubicBezTo>
                    <a:cubicBezTo>
                      <a:pt x="739616" y="403098"/>
                      <a:pt x="739997" y="403098"/>
                      <a:pt x="740283" y="403003"/>
                    </a:cubicBezTo>
                    <a:cubicBezTo>
                      <a:pt x="740378" y="403003"/>
                      <a:pt x="740473" y="403003"/>
                      <a:pt x="740569" y="402908"/>
                    </a:cubicBezTo>
                    <a:cubicBezTo>
                      <a:pt x="740569" y="402908"/>
                      <a:pt x="740664" y="402908"/>
                      <a:pt x="740664" y="402908"/>
                    </a:cubicBezTo>
                    <a:cubicBezTo>
                      <a:pt x="740854" y="402908"/>
                      <a:pt x="740950" y="402812"/>
                      <a:pt x="741140" y="402812"/>
                    </a:cubicBezTo>
                    <a:cubicBezTo>
                      <a:pt x="741426" y="402717"/>
                      <a:pt x="741807" y="402622"/>
                      <a:pt x="742093" y="402622"/>
                    </a:cubicBezTo>
                    <a:cubicBezTo>
                      <a:pt x="742474" y="402526"/>
                      <a:pt x="742759" y="402431"/>
                      <a:pt x="743140" y="402336"/>
                    </a:cubicBezTo>
                    <a:cubicBezTo>
                      <a:pt x="743426" y="402241"/>
                      <a:pt x="743712" y="402145"/>
                      <a:pt x="744093" y="402050"/>
                    </a:cubicBezTo>
                    <a:cubicBezTo>
                      <a:pt x="744760" y="401860"/>
                      <a:pt x="745427" y="401669"/>
                      <a:pt x="746188" y="401574"/>
                    </a:cubicBezTo>
                    <a:cubicBezTo>
                      <a:pt x="747713" y="401193"/>
                      <a:pt x="749236" y="400907"/>
                      <a:pt x="750761" y="400622"/>
                    </a:cubicBezTo>
                    <a:cubicBezTo>
                      <a:pt x="751713" y="400431"/>
                      <a:pt x="752665" y="400241"/>
                      <a:pt x="753713" y="400145"/>
                    </a:cubicBezTo>
                    <a:cubicBezTo>
                      <a:pt x="753903" y="400145"/>
                      <a:pt x="754094" y="400050"/>
                      <a:pt x="754189" y="400050"/>
                    </a:cubicBezTo>
                    <a:cubicBezTo>
                      <a:pt x="754285" y="400050"/>
                      <a:pt x="754285" y="400050"/>
                      <a:pt x="754380" y="400050"/>
                    </a:cubicBezTo>
                    <a:cubicBezTo>
                      <a:pt x="754856" y="399955"/>
                      <a:pt x="755332" y="399860"/>
                      <a:pt x="755809" y="399860"/>
                    </a:cubicBezTo>
                    <a:cubicBezTo>
                      <a:pt x="756285" y="399764"/>
                      <a:pt x="756856" y="399669"/>
                      <a:pt x="757333" y="399574"/>
                    </a:cubicBezTo>
                    <a:cubicBezTo>
                      <a:pt x="757714" y="399479"/>
                      <a:pt x="758000" y="399479"/>
                      <a:pt x="758380" y="399383"/>
                    </a:cubicBezTo>
                    <a:cubicBezTo>
                      <a:pt x="758761" y="399288"/>
                      <a:pt x="759143" y="399288"/>
                      <a:pt x="759523" y="399193"/>
                    </a:cubicBezTo>
                    <a:cubicBezTo>
                      <a:pt x="759523" y="399193"/>
                      <a:pt x="759619" y="399193"/>
                      <a:pt x="759619" y="399193"/>
                    </a:cubicBezTo>
                    <a:cubicBezTo>
                      <a:pt x="760190" y="399097"/>
                      <a:pt x="760762" y="399002"/>
                      <a:pt x="761333" y="398907"/>
                    </a:cubicBezTo>
                    <a:cubicBezTo>
                      <a:pt x="762285" y="398716"/>
                      <a:pt x="763238" y="398621"/>
                      <a:pt x="764191" y="398431"/>
                    </a:cubicBezTo>
                    <a:cubicBezTo>
                      <a:pt x="765238" y="398240"/>
                      <a:pt x="766381" y="398050"/>
                      <a:pt x="767429" y="397859"/>
                    </a:cubicBezTo>
                    <a:cubicBezTo>
                      <a:pt x="768572" y="397669"/>
                      <a:pt x="769811" y="397383"/>
                      <a:pt x="770954" y="397097"/>
                    </a:cubicBezTo>
                    <a:cubicBezTo>
                      <a:pt x="772668" y="396716"/>
                      <a:pt x="774287" y="396240"/>
                      <a:pt x="775906" y="395764"/>
                    </a:cubicBezTo>
                    <a:cubicBezTo>
                      <a:pt x="776383" y="395573"/>
                      <a:pt x="776859" y="395478"/>
                      <a:pt x="777335" y="395287"/>
                    </a:cubicBezTo>
                    <a:cubicBezTo>
                      <a:pt x="777335" y="395287"/>
                      <a:pt x="777335" y="395287"/>
                      <a:pt x="777335" y="395287"/>
                    </a:cubicBezTo>
                    <a:cubicBezTo>
                      <a:pt x="777907" y="395097"/>
                      <a:pt x="778478" y="394906"/>
                      <a:pt x="779050" y="394716"/>
                    </a:cubicBezTo>
                    <a:cubicBezTo>
                      <a:pt x="779431" y="394526"/>
                      <a:pt x="779907" y="394430"/>
                      <a:pt x="780288" y="394240"/>
                    </a:cubicBezTo>
                    <a:cubicBezTo>
                      <a:pt x="780764" y="394049"/>
                      <a:pt x="781240" y="393859"/>
                      <a:pt x="781622" y="393668"/>
                    </a:cubicBezTo>
                    <a:cubicBezTo>
                      <a:pt x="782098" y="393478"/>
                      <a:pt x="782574" y="393287"/>
                      <a:pt x="783050" y="393001"/>
                    </a:cubicBezTo>
                    <a:cubicBezTo>
                      <a:pt x="783241" y="393097"/>
                      <a:pt x="783431" y="393192"/>
                      <a:pt x="783621" y="393287"/>
                    </a:cubicBezTo>
                    <a:cubicBezTo>
                      <a:pt x="783907" y="393383"/>
                      <a:pt x="784288" y="393478"/>
                      <a:pt x="784670" y="393478"/>
                    </a:cubicBezTo>
                    <a:cubicBezTo>
                      <a:pt x="784955" y="393478"/>
                      <a:pt x="785146" y="393478"/>
                      <a:pt x="785431" y="393478"/>
                    </a:cubicBezTo>
                    <a:cubicBezTo>
                      <a:pt x="785908" y="393478"/>
                      <a:pt x="786384" y="393478"/>
                      <a:pt x="786860" y="393478"/>
                    </a:cubicBezTo>
                    <a:cubicBezTo>
                      <a:pt x="787336" y="393478"/>
                      <a:pt x="787718" y="393478"/>
                      <a:pt x="788194" y="393383"/>
                    </a:cubicBezTo>
                    <a:cubicBezTo>
                      <a:pt x="788765" y="393383"/>
                      <a:pt x="789337" y="393287"/>
                      <a:pt x="789908" y="393287"/>
                    </a:cubicBezTo>
                    <a:cubicBezTo>
                      <a:pt x="790289" y="393287"/>
                      <a:pt x="790765" y="393192"/>
                      <a:pt x="791147" y="393192"/>
                    </a:cubicBezTo>
                    <a:cubicBezTo>
                      <a:pt x="792099" y="393097"/>
                      <a:pt x="793052" y="393001"/>
                      <a:pt x="794004" y="392906"/>
                    </a:cubicBezTo>
                    <a:cubicBezTo>
                      <a:pt x="795242" y="392811"/>
                      <a:pt x="796480" y="392620"/>
                      <a:pt x="797719" y="392430"/>
                    </a:cubicBezTo>
                    <a:cubicBezTo>
                      <a:pt x="798576" y="392335"/>
                      <a:pt x="799529" y="392144"/>
                      <a:pt x="800385" y="392049"/>
                    </a:cubicBezTo>
                    <a:cubicBezTo>
                      <a:pt x="801814" y="391858"/>
                      <a:pt x="803148" y="391573"/>
                      <a:pt x="804577" y="391287"/>
                    </a:cubicBezTo>
                    <a:cubicBezTo>
                      <a:pt x="806196" y="390906"/>
                      <a:pt x="807815" y="390620"/>
                      <a:pt x="809434" y="390144"/>
                    </a:cubicBezTo>
                    <a:cubicBezTo>
                      <a:pt x="810006" y="390049"/>
                      <a:pt x="810673" y="389954"/>
                      <a:pt x="811244" y="389858"/>
                    </a:cubicBezTo>
                    <a:cubicBezTo>
                      <a:pt x="812959" y="389572"/>
                      <a:pt x="814673" y="389191"/>
                      <a:pt x="816387" y="388906"/>
                    </a:cubicBezTo>
                    <a:cubicBezTo>
                      <a:pt x="817816" y="388620"/>
                      <a:pt x="819245" y="388334"/>
                      <a:pt x="820578" y="388049"/>
                    </a:cubicBezTo>
                    <a:cubicBezTo>
                      <a:pt x="821531" y="387858"/>
                      <a:pt x="822579" y="387668"/>
                      <a:pt x="823531" y="387382"/>
                    </a:cubicBezTo>
                    <a:cubicBezTo>
                      <a:pt x="824103" y="387287"/>
                      <a:pt x="824579" y="387191"/>
                      <a:pt x="825151" y="387001"/>
                    </a:cubicBezTo>
                    <a:cubicBezTo>
                      <a:pt x="826961" y="386620"/>
                      <a:pt x="828865" y="386334"/>
                      <a:pt x="830770" y="385953"/>
                    </a:cubicBezTo>
                    <a:cubicBezTo>
                      <a:pt x="831913" y="385762"/>
                      <a:pt x="833056" y="385572"/>
                      <a:pt x="834294" y="385381"/>
                    </a:cubicBezTo>
                    <a:cubicBezTo>
                      <a:pt x="835533" y="385191"/>
                      <a:pt x="836866" y="384905"/>
                      <a:pt x="838200" y="384715"/>
                    </a:cubicBezTo>
                    <a:cubicBezTo>
                      <a:pt x="839628" y="384429"/>
                      <a:pt x="840962" y="384239"/>
                      <a:pt x="842391" y="383953"/>
                    </a:cubicBezTo>
                    <a:cubicBezTo>
                      <a:pt x="843058" y="383858"/>
                      <a:pt x="843725" y="383667"/>
                      <a:pt x="844486" y="383572"/>
                    </a:cubicBezTo>
                    <a:cubicBezTo>
                      <a:pt x="845058" y="383476"/>
                      <a:pt x="845629" y="383286"/>
                      <a:pt x="846201" y="383191"/>
                    </a:cubicBezTo>
                    <a:cubicBezTo>
                      <a:pt x="847534" y="382905"/>
                      <a:pt x="848868" y="382524"/>
                      <a:pt x="850202" y="382238"/>
                    </a:cubicBezTo>
                    <a:cubicBezTo>
                      <a:pt x="850963" y="382048"/>
                      <a:pt x="851630" y="381857"/>
                      <a:pt x="852297" y="381667"/>
                    </a:cubicBezTo>
                    <a:cubicBezTo>
                      <a:pt x="853344" y="381381"/>
                      <a:pt x="854393" y="381000"/>
                      <a:pt x="855345" y="380714"/>
                    </a:cubicBezTo>
                    <a:cubicBezTo>
                      <a:pt x="855821" y="380524"/>
                      <a:pt x="856393" y="380333"/>
                      <a:pt x="856869" y="380143"/>
                    </a:cubicBezTo>
                    <a:cubicBezTo>
                      <a:pt x="857535" y="379857"/>
                      <a:pt x="858202" y="379666"/>
                      <a:pt x="858774" y="379381"/>
                    </a:cubicBezTo>
                    <a:cubicBezTo>
                      <a:pt x="859441" y="379095"/>
                      <a:pt x="860107" y="378809"/>
                      <a:pt x="860774" y="378524"/>
                    </a:cubicBezTo>
                    <a:cubicBezTo>
                      <a:pt x="861441" y="378238"/>
                      <a:pt x="862108" y="377857"/>
                      <a:pt x="862679" y="377571"/>
                    </a:cubicBezTo>
                    <a:cubicBezTo>
                      <a:pt x="863155" y="377381"/>
                      <a:pt x="863536" y="377095"/>
                      <a:pt x="863918" y="376904"/>
                    </a:cubicBezTo>
                    <a:cubicBezTo>
                      <a:pt x="864203" y="376714"/>
                      <a:pt x="864489" y="376523"/>
                      <a:pt x="864775" y="376333"/>
                    </a:cubicBezTo>
                    <a:cubicBezTo>
                      <a:pt x="865156" y="376237"/>
                      <a:pt x="865632" y="376142"/>
                      <a:pt x="866013" y="376047"/>
                    </a:cubicBezTo>
                    <a:cubicBezTo>
                      <a:pt x="866489" y="375952"/>
                      <a:pt x="866965" y="375856"/>
                      <a:pt x="867442" y="375761"/>
                    </a:cubicBezTo>
                    <a:cubicBezTo>
                      <a:pt x="867823" y="375666"/>
                      <a:pt x="868203" y="375571"/>
                      <a:pt x="868680" y="375476"/>
                    </a:cubicBezTo>
                    <a:cubicBezTo>
                      <a:pt x="868966" y="375380"/>
                      <a:pt x="869252" y="375380"/>
                      <a:pt x="869537" y="375285"/>
                    </a:cubicBezTo>
                    <a:cubicBezTo>
                      <a:pt x="869537" y="375285"/>
                      <a:pt x="869537" y="375285"/>
                      <a:pt x="869632" y="375285"/>
                    </a:cubicBezTo>
                    <a:cubicBezTo>
                      <a:pt x="869823" y="375190"/>
                      <a:pt x="870109" y="375190"/>
                      <a:pt x="870299" y="375095"/>
                    </a:cubicBezTo>
                    <a:cubicBezTo>
                      <a:pt x="878967" y="373189"/>
                      <a:pt x="887539" y="370808"/>
                      <a:pt x="895731" y="367189"/>
                    </a:cubicBezTo>
                    <a:cubicBezTo>
                      <a:pt x="900017" y="365284"/>
                      <a:pt x="904684" y="364331"/>
                      <a:pt x="909066" y="362712"/>
                    </a:cubicBezTo>
                    <a:cubicBezTo>
                      <a:pt x="922687" y="357854"/>
                      <a:pt x="936307" y="352997"/>
                      <a:pt x="949737" y="347853"/>
                    </a:cubicBezTo>
                    <a:cubicBezTo>
                      <a:pt x="957263" y="344995"/>
                      <a:pt x="964216" y="340043"/>
                      <a:pt x="972026" y="338423"/>
                    </a:cubicBezTo>
                    <a:cubicBezTo>
                      <a:pt x="985552" y="335661"/>
                      <a:pt x="996982" y="327851"/>
                      <a:pt x="1009840" y="323469"/>
                    </a:cubicBezTo>
                    <a:cubicBezTo>
                      <a:pt x="1019460" y="320231"/>
                      <a:pt x="1028414" y="315087"/>
                      <a:pt x="1037177" y="309753"/>
                    </a:cubicBezTo>
                    <a:cubicBezTo>
                      <a:pt x="1037177" y="309658"/>
                      <a:pt x="1037082" y="309562"/>
                      <a:pt x="1037082" y="309372"/>
                    </a:cubicBezTo>
                    <a:cubicBezTo>
                      <a:pt x="1036796" y="309086"/>
                      <a:pt x="1036796" y="308801"/>
                      <a:pt x="1036701" y="308515"/>
                    </a:cubicBezTo>
                    <a:close/>
                    <a:moveTo>
                      <a:pt x="1004316" y="278035"/>
                    </a:moveTo>
                    <a:cubicBezTo>
                      <a:pt x="996601" y="284702"/>
                      <a:pt x="987171" y="287274"/>
                      <a:pt x="977932" y="290227"/>
                    </a:cubicBezTo>
                    <a:cubicBezTo>
                      <a:pt x="983361" y="278797"/>
                      <a:pt x="993838" y="278320"/>
                      <a:pt x="1004316" y="278035"/>
                    </a:cubicBezTo>
                    <a:close/>
                    <a:moveTo>
                      <a:pt x="937736" y="298228"/>
                    </a:moveTo>
                    <a:cubicBezTo>
                      <a:pt x="938975" y="297942"/>
                      <a:pt x="940689" y="299276"/>
                      <a:pt x="943165" y="300228"/>
                    </a:cubicBezTo>
                    <a:cubicBezTo>
                      <a:pt x="938593" y="302609"/>
                      <a:pt x="938593" y="302609"/>
                      <a:pt x="933545" y="301943"/>
                    </a:cubicBezTo>
                    <a:cubicBezTo>
                      <a:pt x="935355" y="300323"/>
                      <a:pt x="936307" y="298514"/>
                      <a:pt x="937736" y="298228"/>
                    </a:cubicBezTo>
                    <a:close/>
                    <a:moveTo>
                      <a:pt x="922401" y="300704"/>
                    </a:moveTo>
                    <a:cubicBezTo>
                      <a:pt x="918305" y="309181"/>
                      <a:pt x="918305" y="309181"/>
                      <a:pt x="910590" y="305181"/>
                    </a:cubicBezTo>
                    <a:cubicBezTo>
                      <a:pt x="914209" y="303847"/>
                      <a:pt x="917829" y="302514"/>
                      <a:pt x="922401" y="300704"/>
                    </a:cubicBezTo>
                    <a:close/>
                    <a:moveTo>
                      <a:pt x="898112" y="309181"/>
                    </a:moveTo>
                    <a:cubicBezTo>
                      <a:pt x="898779" y="306419"/>
                      <a:pt x="900589" y="305467"/>
                      <a:pt x="902970" y="306610"/>
                    </a:cubicBezTo>
                    <a:cubicBezTo>
                      <a:pt x="903732" y="306991"/>
                      <a:pt x="904780" y="309562"/>
                      <a:pt x="904494" y="310134"/>
                    </a:cubicBezTo>
                    <a:cubicBezTo>
                      <a:pt x="903446" y="312325"/>
                      <a:pt x="901541" y="313087"/>
                      <a:pt x="899065" y="311658"/>
                    </a:cubicBezTo>
                    <a:cubicBezTo>
                      <a:pt x="898684" y="311468"/>
                      <a:pt x="898303" y="310991"/>
                      <a:pt x="897921" y="310610"/>
                    </a:cubicBezTo>
                    <a:cubicBezTo>
                      <a:pt x="898112" y="310229"/>
                      <a:pt x="898017" y="309658"/>
                      <a:pt x="898112" y="309181"/>
                    </a:cubicBezTo>
                    <a:close/>
                    <a:moveTo>
                      <a:pt x="186023" y="411385"/>
                    </a:moveTo>
                    <a:cubicBezTo>
                      <a:pt x="195548" y="409575"/>
                      <a:pt x="198691" y="410337"/>
                      <a:pt x="205073" y="415671"/>
                    </a:cubicBezTo>
                    <a:cubicBezTo>
                      <a:pt x="199358" y="414433"/>
                      <a:pt x="193453" y="413099"/>
                      <a:pt x="186023" y="411385"/>
                    </a:cubicBezTo>
                    <a:close/>
                    <a:moveTo>
                      <a:pt x="218504" y="339281"/>
                    </a:moveTo>
                    <a:cubicBezTo>
                      <a:pt x="208502" y="335661"/>
                      <a:pt x="198596" y="331756"/>
                      <a:pt x="188690" y="327755"/>
                    </a:cubicBezTo>
                    <a:cubicBezTo>
                      <a:pt x="186785" y="326993"/>
                      <a:pt x="185071" y="325469"/>
                      <a:pt x="182785" y="324041"/>
                    </a:cubicBezTo>
                    <a:cubicBezTo>
                      <a:pt x="188404" y="320326"/>
                      <a:pt x="193453" y="319849"/>
                      <a:pt x="199358" y="323660"/>
                    </a:cubicBezTo>
                    <a:cubicBezTo>
                      <a:pt x="208693" y="329756"/>
                      <a:pt x="218504" y="333566"/>
                      <a:pt x="228790" y="334708"/>
                    </a:cubicBezTo>
                    <a:cubicBezTo>
                      <a:pt x="230505" y="334899"/>
                      <a:pt x="232505" y="335280"/>
                      <a:pt x="233934" y="336328"/>
                    </a:cubicBezTo>
                    <a:cubicBezTo>
                      <a:pt x="241363" y="341757"/>
                      <a:pt x="249269" y="343091"/>
                      <a:pt x="257842" y="344233"/>
                    </a:cubicBezTo>
                    <a:cubicBezTo>
                      <a:pt x="257080" y="346139"/>
                      <a:pt x="256699" y="348329"/>
                      <a:pt x="256127" y="348234"/>
                    </a:cubicBezTo>
                    <a:cubicBezTo>
                      <a:pt x="249174" y="347758"/>
                      <a:pt x="241935" y="348424"/>
                      <a:pt x="235172" y="345853"/>
                    </a:cubicBezTo>
                    <a:cubicBezTo>
                      <a:pt x="229648" y="343853"/>
                      <a:pt x="224123" y="341376"/>
                      <a:pt x="218504" y="339281"/>
                    </a:cubicBezTo>
                    <a:close/>
                    <a:moveTo>
                      <a:pt x="304133" y="424815"/>
                    </a:moveTo>
                    <a:cubicBezTo>
                      <a:pt x="299180" y="422339"/>
                      <a:pt x="293656" y="422148"/>
                      <a:pt x="288417" y="421005"/>
                    </a:cubicBezTo>
                    <a:cubicBezTo>
                      <a:pt x="279654" y="419100"/>
                      <a:pt x="270796" y="417385"/>
                      <a:pt x="262033" y="415481"/>
                    </a:cubicBezTo>
                    <a:cubicBezTo>
                      <a:pt x="251555" y="413195"/>
                      <a:pt x="241078" y="410813"/>
                      <a:pt x="230696" y="408527"/>
                    </a:cubicBezTo>
                    <a:cubicBezTo>
                      <a:pt x="230600" y="407670"/>
                      <a:pt x="230505" y="406813"/>
                      <a:pt x="230505" y="405956"/>
                    </a:cubicBezTo>
                    <a:cubicBezTo>
                      <a:pt x="233934" y="405956"/>
                      <a:pt x="237554" y="404812"/>
                      <a:pt x="240697" y="406146"/>
                    </a:cubicBezTo>
                    <a:cubicBezTo>
                      <a:pt x="252317" y="410908"/>
                      <a:pt x="263366" y="407194"/>
                      <a:pt x="274796" y="410242"/>
                    </a:cubicBezTo>
                    <a:cubicBezTo>
                      <a:pt x="279940" y="407479"/>
                      <a:pt x="285559" y="410623"/>
                      <a:pt x="290227" y="413099"/>
                    </a:cubicBezTo>
                    <a:cubicBezTo>
                      <a:pt x="299561" y="418052"/>
                      <a:pt x="309086" y="420053"/>
                      <a:pt x="321183" y="422910"/>
                    </a:cubicBezTo>
                    <a:cubicBezTo>
                      <a:pt x="314230" y="425577"/>
                      <a:pt x="310134" y="427863"/>
                      <a:pt x="304133" y="424815"/>
                    </a:cubicBezTo>
                    <a:close/>
                    <a:moveTo>
                      <a:pt x="281178" y="379095"/>
                    </a:moveTo>
                    <a:cubicBezTo>
                      <a:pt x="281845" y="378714"/>
                      <a:pt x="282511" y="377952"/>
                      <a:pt x="283273" y="378047"/>
                    </a:cubicBezTo>
                    <a:cubicBezTo>
                      <a:pt x="284702" y="378238"/>
                      <a:pt x="286226" y="378809"/>
                      <a:pt x="287655" y="379285"/>
                    </a:cubicBezTo>
                    <a:cubicBezTo>
                      <a:pt x="287655" y="379857"/>
                      <a:pt x="287655" y="380333"/>
                      <a:pt x="287655" y="380905"/>
                    </a:cubicBezTo>
                    <a:cubicBezTo>
                      <a:pt x="286036" y="380905"/>
                      <a:pt x="284512" y="381095"/>
                      <a:pt x="282892" y="380810"/>
                    </a:cubicBezTo>
                    <a:cubicBezTo>
                      <a:pt x="282416" y="380619"/>
                      <a:pt x="281845" y="379666"/>
                      <a:pt x="281178" y="379095"/>
                    </a:cubicBezTo>
                    <a:close/>
                    <a:moveTo>
                      <a:pt x="296132" y="381476"/>
                    </a:moveTo>
                    <a:cubicBezTo>
                      <a:pt x="298037" y="383286"/>
                      <a:pt x="300038" y="385096"/>
                      <a:pt x="302705" y="387572"/>
                    </a:cubicBezTo>
                    <a:cubicBezTo>
                      <a:pt x="297371" y="387763"/>
                      <a:pt x="297371" y="387763"/>
                      <a:pt x="296132" y="381476"/>
                    </a:cubicBezTo>
                    <a:close/>
                    <a:moveTo>
                      <a:pt x="457200" y="406051"/>
                    </a:moveTo>
                    <a:cubicBezTo>
                      <a:pt x="463010" y="401955"/>
                      <a:pt x="463010" y="401955"/>
                      <a:pt x="476440" y="408622"/>
                    </a:cubicBezTo>
                    <a:cubicBezTo>
                      <a:pt x="470249" y="407860"/>
                      <a:pt x="464058" y="407003"/>
                      <a:pt x="457200" y="406051"/>
                    </a:cubicBezTo>
                    <a:close/>
                    <a:moveTo>
                      <a:pt x="496157" y="432816"/>
                    </a:moveTo>
                    <a:cubicBezTo>
                      <a:pt x="505206" y="426625"/>
                      <a:pt x="514540" y="431483"/>
                      <a:pt x="523208" y="431673"/>
                    </a:cubicBezTo>
                    <a:cubicBezTo>
                      <a:pt x="515207" y="436150"/>
                      <a:pt x="506063" y="432911"/>
                      <a:pt x="496157" y="432816"/>
                    </a:cubicBezTo>
                    <a:close/>
                    <a:moveTo>
                      <a:pt x="500443" y="418814"/>
                    </a:moveTo>
                    <a:cubicBezTo>
                      <a:pt x="506921" y="417957"/>
                      <a:pt x="511397" y="417290"/>
                      <a:pt x="515779" y="416624"/>
                    </a:cubicBezTo>
                    <a:cubicBezTo>
                      <a:pt x="516446" y="414147"/>
                      <a:pt x="517112" y="411956"/>
                      <a:pt x="517874" y="409289"/>
                    </a:cubicBezTo>
                    <a:cubicBezTo>
                      <a:pt x="519493" y="409575"/>
                      <a:pt x="521303" y="409385"/>
                      <a:pt x="522827" y="410337"/>
                    </a:cubicBezTo>
                    <a:cubicBezTo>
                      <a:pt x="526447" y="412528"/>
                      <a:pt x="534638" y="416338"/>
                      <a:pt x="537877" y="417100"/>
                    </a:cubicBezTo>
                    <a:cubicBezTo>
                      <a:pt x="538258" y="417195"/>
                      <a:pt x="538543" y="418719"/>
                      <a:pt x="538924" y="419576"/>
                    </a:cubicBezTo>
                    <a:cubicBezTo>
                      <a:pt x="526828" y="423196"/>
                      <a:pt x="515683" y="423196"/>
                      <a:pt x="500443" y="418814"/>
                    </a:cubicBezTo>
                    <a:close/>
                    <a:moveTo>
                      <a:pt x="671036" y="376237"/>
                    </a:moveTo>
                    <a:cubicBezTo>
                      <a:pt x="668084" y="375476"/>
                      <a:pt x="665893" y="379095"/>
                      <a:pt x="667322" y="381191"/>
                    </a:cubicBezTo>
                    <a:cubicBezTo>
                      <a:pt x="661988" y="381953"/>
                      <a:pt x="656749" y="382905"/>
                      <a:pt x="651510" y="384429"/>
                    </a:cubicBezTo>
                    <a:cubicBezTo>
                      <a:pt x="649319" y="385001"/>
                      <a:pt x="648748" y="387572"/>
                      <a:pt x="649605" y="389287"/>
                    </a:cubicBezTo>
                    <a:cubicBezTo>
                      <a:pt x="643414" y="390906"/>
                      <a:pt x="636937" y="390620"/>
                      <a:pt x="630078" y="388525"/>
                    </a:cubicBezTo>
                    <a:cubicBezTo>
                      <a:pt x="627507" y="387763"/>
                      <a:pt x="624744" y="388049"/>
                      <a:pt x="622173" y="388239"/>
                    </a:cubicBezTo>
                    <a:cubicBezTo>
                      <a:pt x="620077" y="388429"/>
                      <a:pt x="617506" y="388429"/>
                      <a:pt x="616077" y="389858"/>
                    </a:cubicBezTo>
                    <a:cubicBezTo>
                      <a:pt x="614458" y="391382"/>
                      <a:pt x="613791" y="394335"/>
                      <a:pt x="613315" y="395478"/>
                    </a:cubicBezTo>
                    <a:cubicBezTo>
                      <a:pt x="606838" y="396526"/>
                      <a:pt x="601408" y="397954"/>
                      <a:pt x="595884" y="398145"/>
                    </a:cubicBezTo>
                    <a:cubicBezTo>
                      <a:pt x="587216" y="398431"/>
                      <a:pt x="578453" y="397193"/>
                      <a:pt x="569690" y="393859"/>
                    </a:cubicBezTo>
                    <a:cubicBezTo>
                      <a:pt x="566738" y="392716"/>
                      <a:pt x="563594" y="391192"/>
                      <a:pt x="560641" y="391001"/>
                    </a:cubicBezTo>
                    <a:cubicBezTo>
                      <a:pt x="553212" y="390430"/>
                      <a:pt x="545782" y="390716"/>
                      <a:pt x="538353" y="390430"/>
                    </a:cubicBezTo>
                    <a:cubicBezTo>
                      <a:pt x="529495" y="390049"/>
                      <a:pt x="520827" y="390430"/>
                      <a:pt x="513016" y="394240"/>
                    </a:cubicBezTo>
                    <a:cubicBezTo>
                      <a:pt x="509302" y="396049"/>
                      <a:pt x="505301" y="395764"/>
                      <a:pt x="501491" y="393287"/>
                    </a:cubicBezTo>
                    <a:cubicBezTo>
                      <a:pt x="492442" y="387477"/>
                      <a:pt x="483394" y="386906"/>
                      <a:pt x="474155" y="387096"/>
                    </a:cubicBezTo>
                    <a:cubicBezTo>
                      <a:pt x="467201" y="387191"/>
                      <a:pt x="460153" y="386715"/>
                      <a:pt x="452533" y="386429"/>
                    </a:cubicBezTo>
                    <a:cubicBezTo>
                      <a:pt x="451771" y="387382"/>
                      <a:pt x="450342" y="389001"/>
                      <a:pt x="448723" y="391001"/>
                    </a:cubicBezTo>
                    <a:cubicBezTo>
                      <a:pt x="447199" y="389572"/>
                      <a:pt x="445865" y="388144"/>
                      <a:pt x="444341" y="386906"/>
                    </a:cubicBezTo>
                    <a:cubicBezTo>
                      <a:pt x="441865" y="384810"/>
                      <a:pt x="438912" y="383858"/>
                      <a:pt x="437102" y="386239"/>
                    </a:cubicBezTo>
                    <a:cubicBezTo>
                      <a:pt x="432054" y="392906"/>
                      <a:pt x="425672" y="385953"/>
                      <a:pt x="420338" y="387096"/>
                    </a:cubicBezTo>
                    <a:cubicBezTo>
                      <a:pt x="419671" y="384810"/>
                      <a:pt x="419290" y="383286"/>
                      <a:pt x="418624" y="381095"/>
                    </a:cubicBezTo>
                    <a:cubicBezTo>
                      <a:pt x="416528" y="381381"/>
                      <a:pt x="414052" y="380905"/>
                      <a:pt x="412432" y="381953"/>
                    </a:cubicBezTo>
                    <a:cubicBezTo>
                      <a:pt x="408908" y="384239"/>
                      <a:pt x="405670" y="385096"/>
                      <a:pt x="401479" y="381857"/>
                    </a:cubicBezTo>
                    <a:cubicBezTo>
                      <a:pt x="400050" y="380714"/>
                      <a:pt x="398050" y="380524"/>
                      <a:pt x="396335" y="380143"/>
                    </a:cubicBezTo>
                    <a:cubicBezTo>
                      <a:pt x="382238" y="377381"/>
                      <a:pt x="368141" y="374523"/>
                      <a:pt x="354139" y="371856"/>
                    </a:cubicBezTo>
                    <a:cubicBezTo>
                      <a:pt x="351949" y="371475"/>
                      <a:pt x="349567" y="371094"/>
                      <a:pt x="347567" y="371666"/>
                    </a:cubicBezTo>
                    <a:cubicBezTo>
                      <a:pt x="336709" y="374333"/>
                      <a:pt x="325469" y="370999"/>
                      <a:pt x="314896" y="366617"/>
                    </a:cubicBezTo>
                    <a:cubicBezTo>
                      <a:pt x="303847" y="361950"/>
                      <a:pt x="293180" y="360426"/>
                      <a:pt x="282226" y="359664"/>
                    </a:cubicBezTo>
                    <a:cubicBezTo>
                      <a:pt x="276511" y="359283"/>
                      <a:pt x="272320" y="356426"/>
                      <a:pt x="267176" y="349758"/>
                    </a:cubicBezTo>
                    <a:cubicBezTo>
                      <a:pt x="271748" y="350329"/>
                      <a:pt x="274701" y="350615"/>
                      <a:pt x="277654" y="351187"/>
                    </a:cubicBezTo>
                    <a:cubicBezTo>
                      <a:pt x="283845" y="352235"/>
                      <a:pt x="290227" y="354711"/>
                      <a:pt x="296037" y="354044"/>
                    </a:cubicBezTo>
                    <a:cubicBezTo>
                      <a:pt x="301466" y="353473"/>
                      <a:pt x="306514" y="354520"/>
                      <a:pt x="311658" y="356426"/>
                    </a:cubicBezTo>
                    <a:cubicBezTo>
                      <a:pt x="323850" y="360997"/>
                      <a:pt x="336042" y="364141"/>
                      <a:pt x="348424" y="364331"/>
                    </a:cubicBezTo>
                    <a:cubicBezTo>
                      <a:pt x="355378" y="364426"/>
                      <a:pt x="362521" y="365284"/>
                      <a:pt x="369570" y="366141"/>
                    </a:cubicBezTo>
                    <a:cubicBezTo>
                      <a:pt x="385667" y="368237"/>
                      <a:pt x="401955" y="376618"/>
                      <a:pt x="417957" y="372808"/>
                    </a:cubicBezTo>
                    <a:cubicBezTo>
                      <a:pt x="418338" y="372713"/>
                      <a:pt x="418814" y="373094"/>
                      <a:pt x="419290" y="373189"/>
                    </a:cubicBezTo>
                    <a:cubicBezTo>
                      <a:pt x="428244" y="376142"/>
                      <a:pt x="436816" y="374047"/>
                      <a:pt x="445580" y="374904"/>
                    </a:cubicBezTo>
                    <a:cubicBezTo>
                      <a:pt x="449771" y="375285"/>
                      <a:pt x="451675" y="372713"/>
                      <a:pt x="454342" y="370618"/>
                    </a:cubicBezTo>
                    <a:cubicBezTo>
                      <a:pt x="462058" y="376618"/>
                      <a:pt x="470154" y="379000"/>
                      <a:pt x="478726" y="378143"/>
                    </a:cubicBezTo>
                    <a:cubicBezTo>
                      <a:pt x="481298" y="377857"/>
                      <a:pt x="483965" y="378238"/>
                      <a:pt x="486632" y="378809"/>
                    </a:cubicBezTo>
                    <a:cubicBezTo>
                      <a:pt x="498157" y="381095"/>
                      <a:pt x="509397" y="380905"/>
                      <a:pt x="520732" y="380333"/>
                    </a:cubicBezTo>
                    <a:cubicBezTo>
                      <a:pt x="531876" y="379762"/>
                      <a:pt x="543687" y="383762"/>
                      <a:pt x="554926" y="383858"/>
                    </a:cubicBezTo>
                    <a:cubicBezTo>
                      <a:pt x="586264" y="384143"/>
                      <a:pt x="617220" y="381286"/>
                      <a:pt x="647795" y="376904"/>
                    </a:cubicBezTo>
                    <a:cubicBezTo>
                      <a:pt x="647795" y="374618"/>
                      <a:pt x="647795" y="372332"/>
                      <a:pt x="647795" y="369475"/>
                    </a:cubicBezTo>
                    <a:lnTo>
                      <a:pt x="662368" y="369475"/>
                    </a:lnTo>
                    <a:cubicBezTo>
                      <a:pt x="663797" y="375761"/>
                      <a:pt x="657415" y="373285"/>
                      <a:pt x="656844" y="377285"/>
                    </a:cubicBezTo>
                    <a:cubicBezTo>
                      <a:pt x="663702" y="378143"/>
                      <a:pt x="669893" y="377571"/>
                      <a:pt x="674370" y="371475"/>
                    </a:cubicBezTo>
                    <a:cubicBezTo>
                      <a:pt x="677703" y="366903"/>
                      <a:pt x="682561" y="365665"/>
                      <a:pt x="688181" y="366046"/>
                    </a:cubicBezTo>
                    <a:cubicBezTo>
                      <a:pt x="692468" y="366331"/>
                      <a:pt x="697039" y="366236"/>
                      <a:pt x="700850" y="364617"/>
                    </a:cubicBezTo>
                    <a:cubicBezTo>
                      <a:pt x="706469" y="362236"/>
                      <a:pt x="709422" y="366427"/>
                      <a:pt x="712756" y="370522"/>
                    </a:cubicBezTo>
                    <a:cubicBezTo>
                      <a:pt x="702850" y="373094"/>
                      <a:pt x="692944" y="375952"/>
                      <a:pt x="682943" y="378524"/>
                    </a:cubicBezTo>
                    <a:cubicBezTo>
                      <a:pt x="678846" y="377952"/>
                      <a:pt x="674846" y="377285"/>
                      <a:pt x="671036" y="376237"/>
                    </a:cubicBezTo>
                    <a:close/>
                    <a:moveTo>
                      <a:pt x="709708" y="377857"/>
                    </a:moveTo>
                    <a:cubicBezTo>
                      <a:pt x="714565" y="376618"/>
                      <a:pt x="719328" y="375380"/>
                      <a:pt x="724090" y="374333"/>
                    </a:cubicBezTo>
                    <a:cubicBezTo>
                      <a:pt x="724472" y="374809"/>
                      <a:pt x="724948" y="375190"/>
                      <a:pt x="725614" y="375380"/>
                    </a:cubicBezTo>
                    <a:cubicBezTo>
                      <a:pt x="720376" y="376333"/>
                      <a:pt x="715042" y="377190"/>
                      <a:pt x="709708" y="377857"/>
                    </a:cubicBezTo>
                    <a:close/>
                    <a:moveTo>
                      <a:pt x="785527" y="331756"/>
                    </a:moveTo>
                    <a:cubicBezTo>
                      <a:pt x="785146" y="336423"/>
                      <a:pt x="783336" y="337947"/>
                      <a:pt x="779431" y="335470"/>
                    </a:cubicBezTo>
                    <a:cubicBezTo>
                      <a:pt x="781812" y="334042"/>
                      <a:pt x="783621" y="332899"/>
                      <a:pt x="785527" y="331756"/>
                    </a:cubicBezTo>
                    <a:close/>
                    <a:moveTo>
                      <a:pt x="734853" y="349377"/>
                    </a:moveTo>
                    <a:cubicBezTo>
                      <a:pt x="738664" y="349472"/>
                      <a:pt x="742569" y="350044"/>
                      <a:pt x="746474" y="350520"/>
                    </a:cubicBezTo>
                    <a:cubicBezTo>
                      <a:pt x="746760" y="350520"/>
                      <a:pt x="747141" y="351091"/>
                      <a:pt x="747236" y="351472"/>
                    </a:cubicBezTo>
                    <a:cubicBezTo>
                      <a:pt x="747236" y="351949"/>
                      <a:pt x="747046" y="352425"/>
                      <a:pt x="746855" y="353092"/>
                    </a:cubicBezTo>
                    <a:cubicBezTo>
                      <a:pt x="742474" y="353758"/>
                      <a:pt x="738283" y="356902"/>
                      <a:pt x="732854" y="352330"/>
                    </a:cubicBezTo>
                    <a:cubicBezTo>
                      <a:pt x="733520" y="351091"/>
                      <a:pt x="734092" y="349282"/>
                      <a:pt x="734853" y="349377"/>
                    </a:cubicBezTo>
                    <a:close/>
                    <a:moveTo>
                      <a:pt x="759809" y="380905"/>
                    </a:moveTo>
                    <a:cubicBezTo>
                      <a:pt x="759143" y="380047"/>
                      <a:pt x="758380" y="379285"/>
                      <a:pt x="757618" y="378428"/>
                    </a:cubicBezTo>
                    <a:cubicBezTo>
                      <a:pt x="754380" y="383286"/>
                      <a:pt x="746665" y="379000"/>
                      <a:pt x="744093" y="386143"/>
                    </a:cubicBezTo>
                    <a:cubicBezTo>
                      <a:pt x="743902" y="386715"/>
                      <a:pt x="740187" y="386334"/>
                      <a:pt x="739521" y="385286"/>
                    </a:cubicBezTo>
                    <a:cubicBezTo>
                      <a:pt x="738759" y="384048"/>
                      <a:pt x="737902" y="383191"/>
                      <a:pt x="737045" y="382619"/>
                    </a:cubicBezTo>
                    <a:cubicBezTo>
                      <a:pt x="737902" y="382333"/>
                      <a:pt x="738759" y="382048"/>
                      <a:pt x="739616" y="381762"/>
                    </a:cubicBezTo>
                    <a:cubicBezTo>
                      <a:pt x="740950" y="381572"/>
                      <a:pt x="742283" y="381381"/>
                      <a:pt x="743712" y="381095"/>
                    </a:cubicBezTo>
                    <a:cubicBezTo>
                      <a:pt x="748379" y="380143"/>
                      <a:pt x="753047" y="379095"/>
                      <a:pt x="757618" y="377952"/>
                    </a:cubicBezTo>
                    <a:cubicBezTo>
                      <a:pt x="759237" y="377857"/>
                      <a:pt x="760857" y="377762"/>
                      <a:pt x="762476" y="377666"/>
                    </a:cubicBezTo>
                    <a:cubicBezTo>
                      <a:pt x="762857" y="379000"/>
                      <a:pt x="764000" y="380143"/>
                      <a:pt x="765620" y="380047"/>
                    </a:cubicBezTo>
                    <a:cubicBezTo>
                      <a:pt x="763619" y="380333"/>
                      <a:pt x="761714" y="380619"/>
                      <a:pt x="759809" y="380905"/>
                    </a:cubicBezTo>
                    <a:close/>
                    <a:moveTo>
                      <a:pt x="739997" y="364331"/>
                    </a:moveTo>
                    <a:cubicBezTo>
                      <a:pt x="737806" y="363855"/>
                      <a:pt x="735616" y="362903"/>
                      <a:pt x="733425" y="361188"/>
                    </a:cubicBezTo>
                    <a:cubicBezTo>
                      <a:pt x="753332" y="358426"/>
                      <a:pt x="771525" y="356045"/>
                      <a:pt x="789718" y="353473"/>
                    </a:cubicBezTo>
                    <a:cubicBezTo>
                      <a:pt x="795052" y="352711"/>
                      <a:pt x="800481" y="352044"/>
                      <a:pt x="805815" y="351282"/>
                    </a:cubicBezTo>
                    <a:cubicBezTo>
                      <a:pt x="803720" y="351854"/>
                      <a:pt x="801719" y="352520"/>
                      <a:pt x="799719" y="353187"/>
                    </a:cubicBezTo>
                    <a:cubicBezTo>
                      <a:pt x="780097" y="358426"/>
                      <a:pt x="759904" y="360712"/>
                      <a:pt x="739997" y="364331"/>
                    </a:cubicBezTo>
                    <a:close/>
                    <a:moveTo>
                      <a:pt x="820674" y="378524"/>
                    </a:moveTo>
                    <a:cubicBezTo>
                      <a:pt x="812006" y="380333"/>
                      <a:pt x="803243" y="381572"/>
                      <a:pt x="794480" y="382905"/>
                    </a:cubicBezTo>
                    <a:cubicBezTo>
                      <a:pt x="794099" y="383000"/>
                      <a:pt x="793813" y="383095"/>
                      <a:pt x="793528" y="383286"/>
                    </a:cubicBezTo>
                    <a:cubicBezTo>
                      <a:pt x="792670" y="382905"/>
                      <a:pt x="791718" y="382429"/>
                      <a:pt x="790860" y="381857"/>
                    </a:cubicBezTo>
                    <a:cubicBezTo>
                      <a:pt x="792385" y="381476"/>
                      <a:pt x="794004" y="381095"/>
                      <a:pt x="795528" y="380714"/>
                    </a:cubicBezTo>
                    <a:cubicBezTo>
                      <a:pt x="798290" y="380047"/>
                      <a:pt x="801052" y="379190"/>
                      <a:pt x="803815" y="378333"/>
                    </a:cubicBezTo>
                    <a:cubicBezTo>
                      <a:pt x="809720" y="376904"/>
                      <a:pt x="815721" y="375476"/>
                      <a:pt x="821627" y="374047"/>
                    </a:cubicBezTo>
                    <a:cubicBezTo>
                      <a:pt x="821341" y="375571"/>
                      <a:pt x="821055" y="377095"/>
                      <a:pt x="820674" y="378524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  <p:sp>
            <p:nvSpPr>
              <p:cNvPr id="565" name="Freeform: Shape 564">
                <a:extLst>
                  <a:ext uri="{FF2B5EF4-FFF2-40B4-BE49-F238E27FC236}">
                    <a16:creationId xmlns:a16="http://schemas.microsoft.com/office/drawing/2014/main" id="{F70A220B-1654-4426-AAAB-00E03A0AF3B2}"/>
                  </a:ext>
                </a:extLst>
              </p:cNvPr>
              <p:cNvSpPr/>
              <p:nvPr/>
            </p:nvSpPr>
            <p:spPr>
              <a:xfrm>
                <a:off x="7525226" y="3152203"/>
                <a:ext cx="381" cy="381"/>
              </a:xfrm>
              <a:custGeom>
                <a:avLst/>
                <a:gdLst>
                  <a:gd name="connsiteX0" fmla="*/ 381 w 381"/>
                  <a:gd name="connsiteY0" fmla="*/ 381 h 381"/>
                  <a:gd name="connsiteX1" fmla="*/ 0 w 381"/>
                  <a:gd name="connsiteY1" fmla="*/ 0 h 381"/>
                  <a:gd name="connsiteX2" fmla="*/ 0 w 381"/>
                  <a:gd name="connsiteY2" fmla="*/ 0 h 381"/>
                  <a:gd name="connsiteX3" fmla="*/ 381 w 381"/>
                  <a:gd name="connsiteY3" fmla="*/ 381 h 3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81" h="381">
                    <a:moveTo>
                      <a:pt x="381" y="381"/>
                    </a:moveTo>
                    <a:cubicBezTo>
                      <a:pt x="286" y="286"/>
                      <a:pt x="95" y="190"/>
                      <a:pt x="0" y="0"/>
                    </a:cubicBezTo>
                    <a:lnTo>
                      <a:pt x="0" y="0"/>
                    </a:lnTo>
                    <a:lnTo>
                      <a:pt x="381" y="381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  <p:sp>
            <p:nvSpPr>
              <p:cNvPr id="566" name="Freeform: Shape 565">
                <a:extLst>
                  <a:ext uri="{FF2B5EF4-FFF2-40B4-BE49-F238E27FC236}">
                    <a16:creationId xmlns:a16="http://schemas.microsoft.com/office/drawing/2014/main" id="{F737D5DE-F85A-4924-88A3-80F321082482}"/>
                  </a:ext>
                </a:extLst>
              </p:cNvPr>
              <p:cNvSpPr/>
              <p:nvPr/>
            </p:nvSpPr>
            <p:spPr>
              <a:xfrm>
                <a:off x="7325867" y="3150012"/>
                <a:ext cx="8477" cy="7715"/>
              </a:xfrm>
              <a:custGeom>
                <a:avLst/>
                <a:gdLst>
                  <a:gd name="connsiteX0" fmla="*/ 8477 w 8477"/>
                  <a:gd name="connsiteY0" fmla="*/ 7715 h 7715"/>
                  <a:gd name="connsiteX1" fmla="*/ 0 w 8477"/>
                  <a:gd name="connsiteY1" fmla="*/ 0 h 7715"/>
                  <a:gd name="connsiteX2" fmla="*/ 381 w 8477"/>
                  <a:gd name="connsiteY2" fmla="*/ 7715 h 7715"/>
                  <a:gd name="connsiteX3" fmla="*/ 8477 w 8477"/>
                  <a:gd name="connsiteY3" fmla="*/ 7715 h 77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477" h="7715">
                    <a:moveTo>
                      <a:pt x="8477" y="7715"/>
                    </a:moveTo>
                    <a:cubicBezTo>
                      <a:pt x="4667" y="4953"/>
                      <a:pt x="857" y="4667"/>
                      <a:pt x="0" y="0"/>
                    </a:cubicBezTo>
                    <a:cubicBezTo>
                      <a:pt x="95" y="2381"/>
                      <a:pt x="286" y="4667"/>
                      <a:pt x="381" y="7715"/>
                    </a:cubicBezTo>
                    <a:lnTo>
                      <a:pt x="8477" y="7715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</p:grpSp>
        <p:grpSp>
          <p:nvGrpSpPr>
            <p:cNvPr id="502" name="Graphic 27">
              <a:extLst>
                <a:ext uri="{FF2B5EF4-FFF2-40B4-BE49-F238E27FC236}">
                  <a16:creationId xmlns:a16="http://schemas.microsoft.com/office/drawing/2014/main" id="{14CC7050-CD6A-48DB-A1C9-8674E0479DBF}"/>
                </a:ext>
              </a:extLst>
            </p:cNvPr>
            <p:cNvGrpSpPr/>
            <p:nvPr/>
          </p:nvGrpSpPr>
          <p:grpSpPr>
            <a:xfrm>
              <a:off x="7942707" y="3105125"/>
              <a:ext cx="387145" cy="491991"/>
              <a:chOff x="7942707" y="3105125"/>
              <a:chExt cx="387145" cy="491991"/>
            </a:xfrm>
            <a:grpFill/>
          </p:grpSpPr>
          <p:sp>
            <p:nvSpPr>
              <p:cNvPr id="549" name="Freeform: Shape 548">
                <a:extLst>
                  <a:ext uri="{FF2B5EF4-FFF2-40B4-BE49-F238E27FC236}">
                    <a16:creationId xmlns:a16="http://schemas.microsoft.com/office/drawing/2014/main" id="{3B5CFC10-BC0C-413C-A812-C0E62EE10811}"/>
                  </a:ext>
                </a:extLst>
              </p:cNvPr>
              <p:cNvSpPr/>
              <p:nvPr/>
            </p:nvSpPr>
            <p:spPr>
              <a:xfrm>
                <a:off x="7942707" y="3105125"/>
                <a:ext cx="387145" cy="491991"/>
              </a:xfrm>
              <a:custGeom>
                <a:avLst/>
                <a:gdLst>
                  <a:gd name="connsiteX0" fmla="*/ 386334 w 387145"/>
                  <a:gd name="connsiteY0" fmla="*/ 133565 h 491991"/>
                  <a:gd name="connsiteX1" fmla="*/ 374237 w 387145"/>
                  <a:gd name="connsiteY1" fmla="*/ 97656 h 491991"/>
                  <a:gd name="connsiteX2" fmla="*/ 372427 w 387145"/>
                  <a:gd name="connsiteY2" fmla="*/ 92322 h 491991"/>
                  <a:gd name="connsiteX3" fmla="*/ 357759 w 387145"/>
                  <a:gd name="connsiteY3" fmla="*/ 59270 h 491991"/>
                  <a:gd name="connsiteX4" fmla="*/ 356425 w 387145"/>
                  <a:gd name="connsiteY4" fmla="*/ 55270 h 491991"/>
                  <a:gd name="connsiteX5" fmla="*/ 345757 w 387145"/>
                  <a:gd name="connsiteY5" fmla="*/ 36029 h 491991"/>
                  <a:gd name="connsiteX6" fmla="*/ 345853 w 387145"/>
                  <a:gd name="connsiteY6" fmla="*/ 36029 h 491991"/>
                  <a:gd name="connsiteX7" fmla="*/ 332518 w 387145"/>
                  <a:gd name="connsiteY7" fmla="*/ 24504 h 491991"/>
                  <a:gd name="connsiteX8" fmla="*/ 325660 w 387145"/>
                  <a:gd name="connsiteY8" fmla="*/ 20408 h 491991"/>
                  <a:gd name="connsiteX9" fmla="*/ 308038 w 387145"/>
                  <a:gd name="connsiteY9" fmla="*/ 9931 h 491991"/>
                  <a:gd name="connsiteX10" fmla="*/ 258509 w 387145"/>
                  <a:gd name="connsiteY10" fmla="*/ 25 h 491991"/>
                  <a:gd name="connsiteX11" fmla="*/ 226314 w 387145"/>
                  <a:gd name="connsiteY11" fmla="*/ 1454 h 491991"/>
                  <a:gd name="connsiteX12" fmla="*/ 222790 w 387145"/>
                  <a:gd name="connsiteY12" fmla="*/ 7645 h 491991"/>
                  <a:gd name="connsiteX13" fmla="*/ 222790 w 387145"/>
                  <a:gd name="connsiteY13" fmla="*/ 7645 h 491991"/>
                  <a:gd name="connsiteX14" fmla="*/ 218789 w 387145"/>
                  <a:gd name="connsiteY14" fmla="*/ 6788 h 491991"/>
                  <a:gd name="connsiteX15" fmla="*/ 199073 w 387145"/>
                  <a:gd name="connsiteY15" fmla="*/ 10121 h 491991"/>
                  <a:gd name="connsiteX16" fmla="*/ 196405 w 387145"/>
                  <a:gd name="connsiteY16" fmla="*/ 13074 h 491991"/>
                  <a:gd name="connsiteX17" fmla="*/ 181642 w 387145"/>
                  <a:gd name="connsiteY17" fmla="*/ 20980 h 491991"/>
                  <a:gd name="connsiteX18" fmla="*/ 167926 w 387145"/>
                  <a:gd name="connsiteY18" fmla="*/ 23933 h 491991"/>
                  <a:gd name="connsiteX19" fmla="*/ 153543 w 387145"/>
                  <a:gd name="connsiteY19" fmla="*/ 31934 h 491991"/>
                  <a:gd name="connsiteX20" fmla="*/ 133635 w 387145"/>
                  <a:gd name="connsiteY20" fmla="*/ 48888 h 491991"/>
                  <a:gd name="connsiteX21" fmla="*/ 107442 w 387145"/>
                  <a:gd name="connsiteY21" fmla="*/ 59747 h 491991"/>
                  <a:gd name="connsiteX22" fmla="*/ 92011 w 387145"/>
                  <a:gd name="connsiteY22" fmla="*/ 69462 h 491991"/>
                  <a:gd name="connsiteX23" fmla="*/ 88202 w 387145"/>
                  <a:gd name="connsiteY23" fmla="*/ 73177 h 491991"/>
                  <a:gd name="connsiteX24" fmla="*/ 83820 w 387145"/>
                  <a:gd name="connsiteY24" fmla="*/ 78416 h 491991"/>
                  <a:gd name="connsiteX25" fmla="*/ 61246 w 387145"/>
                  <a:gd name="connsiteY25" fmla="*/ 96704 h 491991"/>
                  <a:gd name="connsiteX26" fmla="*/ 48673 w 387145"/>
                  <a:gd name="connsiteY26" fmla="*/ 111372 h 491991"/>
                  <a:gd name="connsiteX27" fmla="*/ 45244 w 387145"/>
                  <a:gd name="connsiteY27" fmla="*/ 115563 h 491991"/>
                  <a:gd name="connsiteX28" fmla="*/ 30766 w 387145"/>
                  <a:gd name="connsiteY28" fmla="*/ 133375 h 491991"/>
                  <a:gd name="connsiteX29" fmla="*/ 29623 w 387145"/>
                  <a:gd name="connsiteY29" fmla="*/ 134613 h 491991"/>
                  <a:gd name="connsiteX30" fmla="*/ 29146 w 387145"/>
                  <a:gd name="connsiteY30" fmla="*/ 135661 h 491991"/>
                  <a:gd name="connsiteX31" fmla="*/ 28575 w 387145"/>
                  <a:gd name="connsiteY31" fmla="*/ 136899 h 491991"/>
                  <a:gd name="connsiteX32" fmla="*/ 27717 w 387145"/>
                  <a:gd name="connsiteY32" fmla="*/ 138709 h 491991"/>
                  <a:gd name="connsiteX33" fmla="*/ 26575 w 387145"/>
                  <a:gd name="connsiteY33" fmla="*/ 141090 h 491991"/>
                  <a:gd name="connsiteX34" fmla="*/ 25336 w 387145"/>
                  <a:gd name="connsiteY34" fmla="*/ 143757 h 491991"/>
                  <a:gd name="connsiteX35" fmla="*/ 24479 w 387145"/>
                  <a:gd name="connsiteY35" fmla="*/ 145567 h 491991"/>
                  <a:gd name="connsiteX36" fmla="*/ 21907 w 387145"/>
                  <a:gd name="connsiteY36" fmla="*/ 150901 h 491991"/>
                  <a:gd name="connsiteX37" fmla="*/ 20002 w 387145"/>
                  <a:gd name="connsiteY37" fmla="*/ 154711 h 491991"/>
                  <a:gd name="connsiteX38" fmla="*/ 17526 w 387145"/>
                  <a:gd name="connsiteY38" fmla="*/ 159569 h 491991"/>
                  <a:gd name="connsiteX39" fmla="*/ 15716 w 387145"/>
                  <a:gd name="connsiteY39" fmla="*/ 163093 h 491991"/>
                  <a:gd name="connsiteX40" fmla="*/ 13430 w 387145"/>
                  <a:gd name="connsiteY40" fmla="*/ 167474 h 491991"/>
                  <a:gd name="connsiteX41" fmla="*/ 11620 w 387145"/>
                  <a:gd name="connsiteY41" fmla="*/ 170808 h 491991"/>
                  <a:gd name="connsiteX42" fmla="*/ 10001 w 387145"/>
                  <a:gd name="connsiteY42" fmla="*/ 173666 h 491991"/>
                  <a:gd name="connsiteX43" fmla="*/ 7811 w 387145"/>
                  <a:gd name="connsiteY43" fmla="*/ 177380 h 491991"/>
                  <a:gd name="connsiteX44" fmla="*/ 6953 w 387145"/>
                  <a:gd name="connsiteY44" fmla="*/ 178809 h 491991"/>
                  <a:gd name="connsiteX45" fmla="*/ 6382 w 387145"/>
                  <a:gd name="connsiteY45" fmla="*/ 179762 h 491991"/>
                  <a:gd name="connsiteX46" fmla="*/ 5715 w 387145"/>
                  <a:gd name="connsiteY46" fmla="*/ 180809 h 491991"/>
                  <a:gd name="connsiteX47" fmla="*/ 4953 w 387145"/>
                  <a:gd name="connsiteY47" fmla="*/ 181667 h 491991"/>
                  <a:gd name="connsiteX48" fmla="*/ 3810 w 387145"/>
                  <a:gd name="connsiteY48" fmla="*/ 182810 h 491991"/>
                  <a:gd name="connsiteX49" fmla="*/ 3048 w 387145"/>
                  <a:gd name="connsiteY49" fmla="*/ 183476 h 491991"/>
                  <a:gd name="connsiteX50" fmla="*/ 2095 w 387145"/>
                  <a:gd name="connsiteY50" fmla="*/ 184238 h 491991"/>
                  <a:gd name="connsiteX51" fmla="*/ 1619 w 387145"/>
                  <a:gd name="connsiteY51" fmla="*/ 184619 h 491991"/>
                  <a:gd name="connsiteX52" fmla="*/ 1619 w 387145"/>
                  <a:gd name="connsiteY52" fmla="*/ 184524 h 491991"/>
                  <a:gd name="connsiteX53" fmla="*/ 0 w 387145"/>
                  <a:gd name="connsiteY53" fmla="*/ 187858 h 491991"/>
                  <a:gd name="connsiteX54" fmla="*/ 4572 w 387145"/>
                  <a:gd name="connsiteY54" fmla="*/ 184810 h 491991"/>
                  <a:gd name="connsiteX55" fmla="*/ 35052 w 387145"/>
                  <a:gd name="connsiteY55" fmla="*/ 160712 h 491991"/>
                  <a:gd name="connsiteX56" fmla="*/ 38481 w 387145"/>
                  <a:gd name="connsiteY56" fmla="*/ 158045 h 491991"/>
                  <a:gd name="connsiteX57" fmla="*/ 65723 w 387145"/>
                  <a:gd name="connsiteY57" fmla="*/ 142995 h 491991"/>
                  <a:gd name="connsiteX58" fmla="*/ 114300 w 387145"/>
                  <a:gd name="connsiteY58" fmla="*/ 134518 h 491991"/>
                  <a:gd name="connsiteX59" fmla="*/ 170212 w 387145"/>
                  <a:gd name="connsiteY59" fmla="*/ 142138 h 491991"/>
                  <a:gd name="connsiteX60" fmla="*/ 194024 w 387145"/>
                  <a:gd name="connsiteY60" fmla="*/ 156521 h 491991"/>
                  <a:gd name="connsiteX61" fmla="*/ 217741 w 387145"/>
                  <a:gd name="connsiteY61" fmla="*/ 170713 h 491991"/>
                  <a:gd name="connsiteX62" fmla="*/ 245173 w 387145"/>
                  <a:gd name="connsiteY62" fmla="*/ 230625 h 491991"/>
                  <a:gd name="connsiteX63" fmla="*/ 252603 w 387145"/>
                  <a:gd name="connsiteY63" fmla="*/ 311207 h 491991"/>
                  <a:gd name="connsiteX64" fmla="*/ 252413 w 387145"/>
                  <a:gd name="connsiteY64" fmla="*/ 312826 h 491991"/>
                  <a:gd name="connsiteX65" fmla="*/ 252222 w 387145"/>
                  <a:gd name="connsiteY65" fmla="*/ 314540 h 491991"/>
                  <a:gd name="connsiteX66" fmla="*/ 252032 w 387145"/>
                  <a:gd name="connsiteY66" fmla="*/ 315588 h 491991"/>
                  <a:gd name="connsiteX67" fmla="*/ 251746 w 387145"/>
                  <a:gd name="connsiteY67" fmla="*/ 317303 h 491991"/>
                  <a:gd name="connsiteX68" fmla="*/ 251365 w 387145"/>
                  <a:gd name="connsiteY68" fmla="*/ 319303 h 491991"/>
                  <a:gd name="connsiteX69" fmla="*/ 251079 w 387145"/>
                  <a:gd name="connsiteY69" fmla="*/ 321017 h 491991"/>
                  <a:gd name="connsiteX70" fmla="*/ 250984 w 387145"/>
                  <a:gd name="connsiteY70" fmla="*/ 321398 h 491991"/>
                  <a:gd name="connsiteX71" fmla="*/ 250793 w 387145"/>
                  <a:gd name="connsiteY71" fmla="*/ 322351 h 491991"/>
                  <a:gd name="connsiteX72" fmla="*/ 250603 w 387145"/>
                  <a:gd name="connsiteY72" fmla="*/ 323589 h 491991"/>
                  <a:gd name="connsiteX73" fmla="*/ 250317 w 387145"/>
                  <a:gd name="connsiteY73" fmla="*/ 325304 h 491991"/>
                  <a:gd name="connsiteX74" fmla="*/ 249841 w 387145"/>
                  <a:gd name="connsiteY74" fmla="*/ 328161 h 491991"/>
                  <a:gd name="connsiteX75" fmla="*/ 249555 w 387145"/>
                  <a:gd name="connsiteY75" fmla="*/ 329876 h 491991"/>
                  <a:gd name="connsiteX76" fmla="*/ 249174 w 387145"/>
                  <a:gd name="connsiteY76" fmla="*/ 332447 h 491991"/>
                  <a:gd name="connsiteX77" fmla="*/ 248984 w 387145"/>
                  <a:gd name="connsiteY77" fmla="*/ 334257 h 491991"/>
                  <a:gd name="connsiteX78" fmla="*/ 248793 w 387145"/>
                  <a:gd name="connsiteY78" fmla="*/ 336734 h 491991"/>
                  <a:gd name="connsiteX79" fmla="*/ 248602 w 387145"/>
                  <a:gd name="connsiteY79" fmla="*/ 340639 h 491991"/>
                  <a:gd name="connsiteX80" fmla="*/ 248602 w 387145"/>
                  <a:gd name="connsiteY80" fmla="*/ 341210 h 491991"/>
                  <a:gd name="connsiteX81" fmla="*/ 248221 w 387145"/>
                  <a:gd name="connsiteY81" fmla="*/ 342353 h 491991"/>
                  <a:gd name="connsiteX82" fmla="*/ 247650 w 387145"/>
                  <a:gd name="connsiteY82" fmla="*/ 344068 h 491991"/>
                  <a:gd name="connsiteX83" fmla="*/ 246983 w 387145"/>
                  <a:gd name="connsiteY83" fmla="*/ 346068 h 491991"/>
                  <a:gd name="connsiteX84" fmla="*/ 246507 w 387145"/>
                  <a:gd name="connsiteY84" fmla="*/ 347497 h 491991"/>
                  <a:gd name="connsiteX85" fmla="*/ 245745 w 387145"/>
                  <a:gd name="connsiteY85" fmla="*/ 349592 h 491991"/>
                  <a:gd name="connsiteX86" fmla="*/ 245078 w 387145"/>
                  <a:gd name="connsiteY86" fmla="*/ 351593 h 491991"/>
                  <a:gd name="connsiteX87" fmla="*/ 244983 w 387145"/>
                  <a:gd name="connsiteY87" fmla="*/ 353117 h 491991"/>
                  <a:gd name="connsiteX88" fmla="*/ 244507 w 387145"/>
                  <a:gd name="connsiteY88" fmla="*/ 354355 h 491991"/>
                  <a:gd name="connsiteX89" fmla="*/ 244126 w 387145"/>
                  <a:gd name="connsiteY89" fmla="*/ 355403 h 491991"/>
                  <a:gd name="connsiteX90" fmla="*/ 243554 w 387145"/>
                  <a:gd name="connsiteY90" fmla="*/ 356831 h 491991"/>
                  <a:gd name="connsiteX91" fmla="*/ 242888 w 387145"/>
                  <a:gd name="connsiteY91" fmla="*/ 358736 h 491991"/>
                  <a:gd name="connsiteX92" fmla="*/ 242316 w 387145"/>
                  <a:gd name="connsiteY92" fmla="*/ 360451 h 491991"/>
                  <a:gd name="connsiteX93" fmla="*/ 241745 w 387145"/>
                  <a:gd name="connsiteY93" fmla="*/ 362070 h 491991"/>
                  <a:gd name="connsiteX94" fmla="*/ 241268 w 387145"/>
                  <a:gd name="connsiteY94" fmla="*/ 363594 h 491991"/>
                  <a:gd name="connsiteX95" fmla="*/ 240697 w 387145"/>
                  <a:gd name="connsiteY95" fmla="*/ 365404 h 491991"/>
                  <a:gd name="connsiteX96" fmla="*/ 240316 w 387145"/>
                  <a:gd name="connsiteY96" fmla="*/ 366547 h 491991"/>
                  <a:gd name="connsiteX97" fmla="*/ 239744 w 387145"/>
                  <a:gd name="connsiteY97" fmla="*/ 368357 h 491991"/>
                  <a:gd name="connsiteX98" fmla="*/ 239173 w 387145"/>
                  <a:gd name="connsiteY98" fmla="*/ 370547 h 491991"/>
                  <a:gd name="connsiteX99" fmla="*/ 238792 w 387145"/>
                  <a:gd name="connsiteY99" fmla="*/ 371119 h 491991"/>
                  <a:gd name="connsiteX100" fmla="*/ 238410 w 387145"/>
                  <a:gd name="connsiteY100" fmla="*/ 371786 h 491991"/>
                  <a:gd name="connsiteX101" fmla="*/ 237554 w 387145"/>
                  <a:gd name="connsiteY101" fmla="*/ 373214 h 491991"/>
                  <a:gd name="connsiteX102" fmla="*/ 236220 w 387145"/>
                  <a:gd name="connsiteY102" fmla="*/ 375405 h 491991"/>
                  <a:gd name="connsiteX103" fmla="*/ 234410 w 387145"/>
                  <a:gd name="connsiteY103" fmla="*/ 378263 h 491991"/>
                  <a:gd name="connsiteX104" fmla="*/ 233553 w 387145"/>
                  <a:gd name="connsiteY104" fmla="*/ 379501 h 491991"/>
                  <a:gd name="connsiteX105" fmla="*/ 232982 w 387145"/>
                  <a:gd name="connsiteY105" fmla="*/ 380453 h 491991"/>
                  <a:gd name="connsiteX106" fmla="*/ 231934 w 387145"/>
                  <a:gd name="connsiteY106" fmla="*/ 382073 h 491991"/>
                  <a:gd name="connsiteX107" fmla="*/ 230219 w 387145"/>
                  <a:gd name="connsiteY107" fmla="*/ 384644 h 491991"/>
                  <a:gd name="connsiteX108" fmla="*/ 228791 w 387145"/>
                  <a:gd name="connsiteY108" fmla="*/ 386740 h 491991"/>
                  <a:gd name="connsiteX109" fmla="*/ 228314 w 387145"/>
                  <a:gd name="connsiteY109" fmla="*/ 387978 h 491991"/>
                  <a:gd name="connsiteX110" fmla="*/ 228314 w 387145"/>
                  <a:gd name="connsiteY110" fmla="*/ 388835 h 491991"/>
                  <a:gd name="connsiteX111" fmla="*/ 228695 w 387145"/>
                  <a:gd name="connsiteY111" fmla="*/ 389788 h 491991"/>
                  <a:gd name="connsiteX112" fmla="*/ 229171 w 387145"/>
                  <a:gd name="connsiteY112" fmla="*/ 390455 h 491991"/>
                  <a:gd name="connsiteX113" fmla="*/ 228885 w 387145"/>
                  <a:gd name="connsiteY113" fmla="*/ 390931 h 491991"/>
                  <a:gd name="connsiteX114" fmla="*/ 228124 w 387145"/>
                  <a:gd name="connsiteY114" fmla="*/ 391979 h 491991"/>
                  <a:gd name="connsiteX115" fmla="*/ 227552 w 387145"/>
                  <a:gd name="connsiteY115" fmla="*/ 392836 h 491991"/>
                  <a:gd name="connsiteX116" fmla="*/ 226790 w 387145"/>
                  <a:gd name="connsiteY116" fmla="*/ 393884 h 491991"/>
                  <a:gd name="connsiteX117" fmla="*/ 225838 w 387145"/>
                  <a:gd name="connsiteY117" fmla="*/ 395217 h 491991"/>
                  <a:gd name="connsiteX118" fmla="*/ 224790 w 387145"/>
                  <a:gd name="connsiteY118" fmla="*/ 396646 h 491991"/>
                  <a:gd name="connsiteX119" fmla="*/ 223933 w 387145"/>
                  <a:gd name="connsiteY119" fmla="*/ 397789 h 491991"/>
                  <a:gd name="connsiteX120" fmla="*/ 222695 w 387145"/>
                  <a:gd name="connsiteY120" fmla="*/ 399408 h 491991"/>
                  <a:gd name="connsiteX121" fmla="*/ 221742 w 387145"/>
                  <a:gd name="connsiteY121" fmla="*/ 400646 h 491991"/>
                  <a:gd name="connsiteX122" fmla="*/ 221361 w 387145"/>
                  <a:gd name="connsiteY122" fmla="*/ 401313 h 491991"/>
                  <a:gd name="connsiteX123" fmla="*/ 220980 w 387145"/>
                  <a:gd name="connsiteY123" fmla="*/ 402647 h 491991"/>
                  <a:gd name="connsiteX124" fmla="*/ 220980 w 387145"/>
                  <a:gd name="connsiteY124" fmla="*/ 403409 h 491991"/>
                  <a:gd name="connsiteX125" fmla="*/ 221170 w 387145"/>
                  <a:gd name="connsiteY125" fmla="*/ 404171 h 491991"/>
                  <a:gd name="connsiteX126" fmla="*/ 221647 w 387145"/>
                  <a:gd name="connsiteY126" fmla="*/ 404933 h 491991"/>
                  <a:gd name="connsiteX127" fmla="*/ 221456 w 387145"/>
                  <a:gd name="connsiteY127" fmla="*/ 405504 h 491991"/>
                  <a:gd name="connsiteX128" fmla="*/ 221170 w 387145"/>
                  <a:gd name="connsiteY128" fmla="*/ 406171 h 491991"/>
                  <a:gd name="connsiteX129" fmla="*/ 220504 w 387145"/>
                  <a:gd name="connsiteY129" fmla="*/ 407981 h 491991"/>
                  <a:gd name="connsiteX130" fmla="*/ 219742 w 387145"/>
                  <a:gd name="connsiteY130" fmla="*/ 410076 h 491991"/>
                  <a:gd name="connsiteX131" fmla="*/ 219170 w 387145"/>
                  <a:gd name="connsiteY131" fmla="*/ 411791 h 491991"/>
                  <a:gd name="connsiteX132" fmla="*/ 218408 w 387145"/>
                  <a:gd name="connsiteY132" fmla="*/ 413886 h 491991"/>
                  <a:gd name="connsiteX133" fmla="*/ 217741 w 387145"/>
                  <a:gd name="connsiteY133" fmla="*/ 415696 h 491991"/>
                  <a:gd name="connsiteX134" fmla="*/ 217265 w 387145"/>
                  <a:gd name="connsiteY134" fmla="*/ 416839 h 491991"/>
                  <a:gd name="connsiteX135" fmla="*/ 216408 w 387145"/>
                  <a:gd name="connsiteY135" fmla="*/ 419030 h 491991"/>
                  <a:gd name="connsiteX136" fmla="*/ 215741 w 387145"/>
                  <a:gd name="connsiteY136" fmla="*/ 420649 h 491991"/>
                  <a:gd name="connsiteX137" fmla="*/ 215265 w 387145"/>
                  <a:gd name="connsiteY137" fmla="*/ 421697 h 491991"/>
                  <a:gd name="connsiteX138" fmla="*/ 214408 w 387145"/>
                  <a:gd name="connsiteY138" fmla="*/ 423602 h 491991"/>
                  <a:gd name="connsiteX139" fmla="*/ 213550 w 387145"/>
                  <a:gd name="connsiteY139" fmla="*/ 425316 h 491991"/>
                  <a:gd name="connsiteX140" fmla="*/ 212884 w 387145"/>
                  <a:gd name="connsiteY140" fmla="*/ 426554 h 491991"/>
                  <a:gd name="connsiteX141" fmla="*/ 212027 w 387145"/>
                  <a:gd name="connsiteY141" fmla="*/ 428174 h 491991"/>
                  <a:gd name="connsiteX142" fmla="*/ 211360 w 387145"/>
                  <a:gd name="connsiteY142" fmla="*/ 429221 h 491991"/>
                  <a:gd name="connsiteX143" fmla="*/ 210312 w 387145"/>
                  <a:gd name="connsiteY143" fmla="*/ 430841 h 491991"/>
                  <a:gd name="connsiteX144" fmla="*/ 209455 w 387145"/>
                  <a:gd name="connsiteY144" fmla="*/ 432079 h 491991"/>
                  <a:gd name="connsiteX145" fmla="*/ 208121 w 387145"/>
                  <a:gd name="connsiteY145" fmla="*/ 433889 h 491991"/>
                  <a:gd name="connsiteX146" fmla="*/ 207264 w 387145"/>
                  <a:gd name="connsiteY146" fmla="*/ 434936 h 491991"/>
                  <a:gd name="connsiteX147" fmla="*/ 206121 w 387145"/>
                  <a:gd name="connsiteY147" fmla="*/ 436175 h 491991"/>
                  <a:gd name="connsiteX148" fmla="*/ 205073 w 387145"/>
                  <a:gd name="connsiteY148" fmla="*/ 437127 h 491991"/>
                  <a:gd name="connsiteX149" fmla="*/ 204216 w 387145"/>
                  <a:gd name="connsiteY149" fmla="*/ 437794 h 491991"/>
                  <a:gd name="connsiteX150" fmla="*/ 203359 w 387145"/>
                  <a:gd name="connsiteY150" fmla="*/ 438461 h 491991"/>
                  <a:gd name="connsiteX151" fmla="*/ 202692 w 387145"/>
                  <a:gd name="connsiteY151" fmla="*/ 439032 h 491991"/>
                  <a:gd name="connsiteX152" fmla="*/ 202025 w 387145"/>
                  <a:gd name="connsiteY152" fmla="*/ 440461 h 491991"/>
                  <a:gd name="connsiteX153" fmla="*/ 201930 w 387145"/>
                  <a:gd name="connsiteY153" fmla="*/ 441223 h 491991"/>
                  <a:gd name="connsiteX154" fmla="*/ 202216 w 387145"/>
                  <a:gd name="connsiteY154" fmla="*/ 442652 h 491991"/>
                  <a:gd name="connsiteX155" fmla="*/ 202502 w 387145"/>
                  <a:gd name="connsiteY155" fmla="*/ 443223 h 491991"/>
                  <a:gd name="connsiteX156" fmla="*/ 202025 w 387145"/>
                  <a:gd name="connsiteY156" fmla="*/ 443985 h 491991"/>
                  <a:gd name="connsiteX157" fmla="*/ 201454 w 387145"/>
                  <a:gd name="connsiteY157" fmla="*/ 444938 h 491991"/>
                  <a:gd name="connsiteX158" fmla="*/ 200882 w 387145"/>
                  <a:gd name="connsiteY158" fmla="*/ 445890 h 491991"/>
                  <a:gd name="connsiteX159" fmla="*/ 200216 w 387145"/>
                  <a:gd name="connsiteY159" fmla="*/ 447128 h 491991"/>
                  <a:gd name="connsiteX160" fmla="*/ 199263 w 387145"/>
                  <a:gd name="connsiteY160" fmla="*/ 448748 h 491991"/>
                  <a:gd name="connsiteX161" fmla="*/ 198501 w 387145"/>
                  <a:gd name="connsiteY161" fmla="*/ 450081 h 491991"/>
                  <a:gd name="connsiteX162" fmla="*/ 197263 w 387145"/>
                  <a:gd name="connsiteY162" fmla="*/ 452177 h 491991"/>
                  <a:gd name="connsiteX163" fmla="*/ 196405 w 387145"/>
                  <a:gd name="connsiteY163" fmla="*/ 453605 h 491991"/>
                  <a:gd name="connsiteX164" fmla="*/ 195453 w 387145"/>
                  <a:gd name="connsiteY164" fmla="*/ 455129 h 491991"/>
                  <a:gd name="connsiteX165" fmla="*/ 194596 w 387145"/>
                  <a:gd name="connsiteY165" fmla="*/ 456558 h 491991"/>
                  <a:gd name="connsiteX166" fmla="*/ 193262 w 387145"/>
                  <a:gd name="connsiteY166" fmla="*/ 458654 h 491991"/>
                  <a:gd name="connsiteX167" fmla="*/ 192214 w 387145"/>
                  <a:gd name="connsiteY167" fmla="*/ 460273 h 491991"/>
                  <a:gd name="connsiteX168" fmla="*/ 191357 w 387145"/>
                  <a:gd name="connsiteY168" fmla="*/ 461702 h 491991"/>
                  <a:gd name="connsiteX169" fmla="*/ 190024 w 387145"/>
                  <a:gd name="connsiteY169" fmla="*/ 463892 h 491991"/>
                  <a:gd name="connsiteX170" fmla="*/ 188119 w 387145"/>
                  <a:gd name="connsiteY170" fmla="*/ 467226 h 491991"/>
                  <a:gd name="connsiteX171" fmla="*/ 187643 w 387145"/>
                  <a:gd name="connsiteY171" fmla="*/ 468083 h 491991"/>
                  <a:gd name="connsiteX172" fmla="*/ 187166 w 387145"/>
                  <a:gd name="connsiteY172" fmla="*/ 469036 h 491991"/>
                  <a:gd name="connsiteX173" fmla="*/ 186309 w 387145"/>
                  <a:gd name="connsiteY173" fmla="*/ 471036 h 491991"/>
                  <a:gd name="connsiteX174" fmla="*/ 185738 w 387145"/>
                  <a:gd name="connsiteY174" fmla="*/ 472560 h 491991"/>
                  <a:gd name="connsiteX175" fmla="*/ 185166 w 387145"/>
                  <a:gd name="connsiteY175" fmla="*/ 473989 h 491991"/>
                  <a:gd name="connsiteX176" fmla="*/ 184499 w 387145"/>
                  <a:gd name="connsiteY176" fmla="*/ 475608 h 491991"/>
                  <a:gd name="connsiteX177" fmla="*/ 183642 w 387145"/>
                  <a:gd name="connsiteY177" fmla="*/ 477799 h 491991"/>
                  <a:gd name="connsiteX178" fmla="*/ 182880 w 387145"/>
                  <a:gd name="connsiteY178" fmla="*/ 479894 h 491991"/>
                  <a:gd name="connsiteX179" fmla="*/ 182309 w 387145"/>
                  <a:gd name="connsiteY179" fmla="*/ 481418 h 491991"/>
                  <a:gd name="connsiteX180" fmla="*/ 181832 w 387145"/>
                  <a:gd name="connsiteY180" fmla="*/ 482752 h 491991"/>
                  <a:gd name="connsiteX181" fmla="*/ 181260 w 387145"/>
                  <a:gd name="connsiteY181" fmla="*/ 484181 h 491991"/>
                  <a:gd name="connsiteX182" fmla="*/ 180594 w 387145"/>
                  <a:gd name="connsiteY182" fmla="*/ 485990 h 491991"/>
                  <a:gd name="connsiteX183" fmla="*/ 180118 w 387145"/>
                  <a:gd name="connsiteY183" fmla="*/ 487419 h 491991"/>
                  <a:gd name="connsiteX184" fmla="*/ 179641 w 387145"/>
                  <a:gd name="connsiteY184" fmla="*/ 488943 h 491991"/>
                  <a:gd name="connsiteX185" fmla="*/ 179356 w 387145"/>
                  <a:gd name="connsiteY185" fmla="*/ 489896 h 491991"/>
                  <a:gd name="connsiteX186" fmla="*/ 179165 w 387145"/>
                  <a:gd name="connsiteY186" fmla="*/ 490658 h 491991"/>
                  <a:gd name="connsiteX187" fmla="*/ 179070 w 387145"/>
                  <a:gd name="connsiteY187" fmla="*/ 491229 h 491991"/>
                  <a:gd name="connsiteX188" fmla="*/ 178975 w 387145"/>
                  <a:gd name="connsiteY188" fmla="*/ 491610 h 491991"/>
                  <a:gd name="connsiteX189" fmla="*/ 178975 w 387145"/>
                  <a:gd name="connsiteY189" fmla="*/ 491991 h 491991"/>
                  <a:gd name="connsiteX190" fmla="*/ 178975 w 387145"/>
                  <a:gd name="connsiteY190" fmla="*/ 491991 h 491991"/>
                  <a:gd name="connsiteX191" fmla="*/ 179261 w 387145"/>
                  <a:gd name="connsiteY191" fmla="*/ 491801 h 491991"/>
                  <a:gd name="connsiteX192" fmla="*/ 179641 w 387145"/>
                  <a:gd name="connsiteY192" fmla="*/ 491515 h 491991"/>
                  <a:gd name="connsiteX193" fmla="*/ 180023 w 387145"/>
                  <a:gd name="connsiteY193" fmla="*/ 491229 h 491991"/>
                  <a:gd name="connsiteX194" fmla="*/ 180594 w 387145"/>
                  <a:gd name="connsiteY194" fmla="*/ 490753 h 491991"/>
                  <a:gd name="connsiteX195" fmla="*/ 181070 w 387145"/>
                  <a:gd name="connsiteY195" fmla="*/ 490277 h 491991"/>
                  <a:gd name="connsiteX196" fmla="*/ 201168 w 387145"/>
                  <a:gd name="connsiteY196" fmla="*/ 462749 h 491991"/>
                  <a:gd name="connsiteX197" fmla="*/ 217837 w 387145"/>
                  <a:gd name="connsiteY197" fmla="*/ 445795 h 491991"/>
                  <a:gd name="connsiteX198" fmla="*/ 228314 w 387145"/>
                  <a:gd name="connsiteY198" fmla="*/ 430174 h 491991"/>
                  <a:gd name="connsiteX199" fmla="*/ 252126 w 387145"/>
                  <a:gd name="connsiteY199" fmla="*/ 407028 h 491991"/>
                  <a:gd name="connsiteX200" fmla="*/ 254698 w 387145"/>
                  <a:gd name="connsiteY200" fmla="*/ 406838 h 491991"/>
                  <a:gd name="connsiteX201" fmla="*/ 266509 w 387145"/>
                  <a:gd name="connsiteY201" fmla="*/ 398646 h 491991"/>
                  <a:gd name="connsiteX202" fmla="*/ 293275 w 387145"/>
                  <a:gd name="connsiteY202" fmla="*/ 363023 h 491991"/>
                  <a:gd name="connsiteX203" fmla="*/ 309753 w 387145"/>
                  <a:gd name="connsiteY203" fmla="*/ 346640 h 491991"/>
                  <a:gd name="connsiteX204" fmla="*/ 309848 w 387145"/>
                  <a:gd name="connsiteY204" fmla="*/ 344925 h 491991"/>
                  <a:gd name="connsiteX205" fmla="*/ 309086 w 387145"/>
                  <a:gd name="connsiteY205" fmla="*/ 345592 h 491991"/>
                  <a:gd name="connsiteX206" fmla="*/ 310134 w 387145"/>
                  <a:gd name="connsiteY206" fmla="*/ 343592 h 491991"/>
                  <a:gd name="connsiteX207" fmla="*/ 310134 w 387145"/>
                  <a:gd name="connsiteY207" fmla="*/ 344163 h 491991"/>
                  <a:gd name="connsiteX208" fmla="*/ 314134 w 387145"/>
                  <a:gd name="connsiteY208" fmla="*/ 342163 h 491991"/>
                  <a:gd name="connsiteX209" fmla="*/ 317087 w 387145"/>
                  <a:gd name="connsiteY209" fmla="*/ 339210 h 491991"/>
                  <a:gd name="connsiteX210" fmla="*/ 339185 w 387145"/>
                  <a:gd name="connsiteY210" fmla="*/ 304825 h 491991"/>
                  <a:gd name="connsiteX211" fmla="*/ 343376 w 387145"/>
                  <a:gd name="connsiteY211" fmla="*/ 299300 h 491991"/>
                  <a:gd name="connsiteX212" fmla="*/ 350329 w 387145"/>
                  <a:gd name="connsiteY212" fmla="*/ 286918 h 491991"/>
                  <a:gd name="connsiteX213" fmla="*/ 353187 w 387145"/>
                  <a:gd name="connsiteY213" fmla="*/ 279488 h 491991"/>
                  <a:gd name="connsiteX214" fmla="*/ 351949 w 387145"/>
                  <a:gd name="connsiteY214" fmla="*/ 278726 h 491991"/>
                  <a:gd name="connsiteX215" fmla="*/ 344519 w 387145"/>
                  <a:gd name="connsiteY215" fmla="*/ 288823 h 491991"/>
                  <a:gd name="connsiteX216" fmla="*/ 344043 w 387145"/>
                  <a:gd name="connsiteY216" fmla="*/ 288632 h 491991"/>
                  <a:gd name="connsiteX217" fmla="*/ 352520 w 387145"/>
                  <a:gd name="connsiteY217" fmla="*/ 262915 h 491991"/>
                  <a:gd name="connsiteX218" fmla="*/ 354997 w 387145"/>
                  <a:gd name="connsiteY218" fmla="*/ 264439 h 491991"/>
                  <a:gd name="connsiteX219" fmla="*/ 354997 w 387145"/>
                  <a:gd name="connsiteY219" fmla="*/ 273964 h 491991"/>
                  <a:gd name="connsiteX220" fmla="*/ 357568 w 387145"/>
                  <a:gd name="connsiteY220" fmla="*/ 271678 h 491991"/>
                  <a:gd name="connsiteX221" fmla="*/ 373666 w 387145"/>
                  <a:gd name="connsiteY221" fmla="*/ 233578 h 491991"/>
                  <a:gd name="connsiteX222" fmla="*/ 386143 w 387145"/>
                  <a:gd name="connsiteY222" fmla="*/ 167284 h 491991"/>
                  <a:gd name="connsiteX223" fmla="*/ 386334 w 387145"/>
                  <a:gd name="connsiteY223" fmla="*/ 133565 h 491991"/>
                  <a:gd name="connsiteX224" fmla="*/ 123158 w 387145"/>
                  <a:gd name="connsiteY224" fmla="*/ 128708 h 491991"/>
                  <a:gd name="connsiteX225" fmla="*/ 122587 w 387145"/>
                  <a:gd name="connsiteY225" fmla="*/ 128708 h 491991"/>
                  <a:gd name="connsiteX226" fmla="*/ 143637 w 387145"/>
                  <a:gd name="connsiteY226" fmla="*/ 127279 h 491991"/>
                  <a:gd name="connsiteX227" fmla="*/ 154686 w 387145"/>
                  <a:gd name="connsiteY227" fmla="*/ 132613 h 491991"/>
                  <a:gd name="connsiteX228" fmla="*/ 123158 w 387145"/>
                  <a:gd name="connsiteY228" fmla="*/ 128708 h 491991"/>
                  <a:gd name="connsiteX229" fmla="*/ 241173 w 387145"/>
                  <a:gd name="connsiteY229" fmla="*/ 10121 h 491991"/>
                  <a:gd name="connsiteX230" fmla="*/ 234410 w 387145"/>
                  <a:gd name="connsiteY230" fmla="*/ 12312 h 491991"/>
                  <a:gd name="connsiteX231" fmla="*/ 222980 w 387145"/>
                  <a:gd name="connsiteY231" fmla="*/ 7740 h 491991"/>
                  <a:gd name="connsiteX232" fmla="*/ 228124 w 387145"/>
                  <a:gd name="connsiteY232" fmla="*/ 4787 h 491991"/>
                  <a:gd name="connsiteX233" fmla="*/ 242030 w 387145"/>
                  <a:gd name="connsiteY233" fmla="*/ 4597 h 491991"/>
                  <a:gd name="connsiteX234" fmla="*/ 241173 w 387145"/>
                  <a:gd name="connsiteY234" fmla="*/ 10121 h 491991"/>
                  <a:gd name="connsiteX235" fmla="*/ 347186 w 387145"/>
                  <a:gd name="connsiteY235" fmla="*/ 103085 h 491991"/>
                  <a:gd name="connsiteX236" fmla="*/ 350711 w 387145"/>
                  <a:gd name="connsiteY236" fmla="*/ 117754 h 491991"/>
                  <a:gd name="connsiteX237" fmla="*/ 345281 w 387145"/>
                  <a:gd name="connsiteY237" fmla="*/ 100037 h 491991"/>
                  <a:gd name="connsiteX238" fmla="*/ 347186 w 387145"/>
                  <a:gd name="connsiteY238" fmla="*/ 103085 h 491991"/>
                  <a:gd name="connsiteX239" fmla="*/ 344805 w 387145"/>
                  <a:gd name="connsiteY239" fmla="*/ 245294 h 491991"/>
                  <a:gd name="connsiteX240" fmla="*/ 338138 w 387145"/>
                  <a:gd name="connsiteY240" fmla="*/ 262439 h 491991"/>
                  <a:gd name="connsiteX241" fmla="*/ 320897 w 387145"/>
                  <a:gd name="connsiteY241" fmla="*/ 304158 h 491991"/>
                  <a:gd name="connsiteX242" fmla="*/ 323374 w 387145"/>
                  <a:gd name="connsiteY242" fmla="*/ 308063 h 491991"/>
                  <a:gd name="connsiteX243" fmla="*/ 323945 w 387145"/>
                  <a:gd name="connsiteY243" fmla="*/ 309778 h 491991"/>
                  <a:gd name="connsiteX244" fmla="*/ 315277 w 387145"/>
                  <a:gd name="connsiteY244" fmla="*/ 322637 h 491991"/>
                  <a:gd name="connsiteX245" fmla="*/ 311277 w 387145"/>
                  <a:gd name="connsiteY245" fmla="*/ 323970 h 491991"/>
                  <a:gd name="connsiteX246" fmla="*/ 309563 w 387145"/>
                  <a:gd name="connsiteY246" fmla="*/ 327209 h 491991"/>
                  <a:gd name="connsiteX247" fmla="*/ 307753 w 387145"/>
                  <a:gd name="connsiteY247" fmla="*/ 328161 h 491991"/>
                  <a:gd name="connsiteX248" fmla="*/ 284036 w 387145"/>
                  <a:gd name="connsiteY248" fmla="*/ 365499 h 491991"/>
                  <a:gd name="connsiteX249" fmla="*/ 283083 w 387145"/>
                  <a:gd name="connsiteY249" fmla="*/ 366737 h 491991"/>
                  <a:gd name="connsiteX250" fmla="*/ 266700 w 387145"/>
                  <a:gd name="connsiteY250" fmla="*/ 388645 h 491991"/>
                  <a:gd name="connsiteX251" fmla="*/ 261747 w 387145"/>
                  <a:gd name="connsiteY251" fmla="*/ 388073 h 491991"/>
                  <a:gd name="connsiteX252" fmla="*/ 253079 w 387145"/>
                  <a:gd name="connsiteY252" fmla="*/ 396741 h 491991"/>
                  <a:gd name="connsiteX253" fmla="*/ 265271 w 387145"/>
                  <a:gd name="connsiteY253" fmla="*/ 379977 h 491991"/>
                  <a:gd name="connsiteX254" fmla="*/ 289465 w 387145"/>
                  <a:gd name="connsiteY254" fmla="*/ 345211 h 491991"/>
                  <a:gd name="connsiteX255" fmla="*/ 294704 w 387145"/>
                  <a:gd name="connsiteY255" fmla="*/ 338543 h 491991"/>
                  <a:gd name="connsiteX256" fmla="*/ 308610 w 387145"/>
                  <a:gd name="connsiteY256" fmla="*/ 312159 h 491991"/>
                  <a:gd name="connsiteX257" fmla="*/ 309276 w 387145"/>
                  <a:gd name="connsiteY257" fmla="*/ 310349 h 491991"/>
                  <a:gd name="connsiteX258" fmla="*/ 312039 w 387145"/>
                  <a:gd name="connsiteY258" fmla="*/ 308159 h 491991"/>
                  <a:gd name="connsiteX259" fmla="*/ 334994 w 387145"/>
                  <a:gd name="connsiteY259" fmla="*/ 234911 h 491991"/>
                  <a:gd name="connsiteX260" fmla="*/ 333375 w 387145"/>
                  <a:gd name="connsiteY260" fmla="*/ 231292 h 491991"/>
                  <a:gd name="connsiteX261" fmla="*/ 336899 w 387145"/>
                  <a:gd name="connsiteY261" fmla="*/ 208813 h 491991"/>
                  <a:gd name="connsiteX262" fmla="*/ 340233 w 387145"/>
                  <a:gd name="connsiteY262" fmla="*/ 195287 h 491991"/>
                  <a:gd name="connsiteX263" fmla="*/ 344805 w 387145"/>
                  <a:gd name="connsiteY263" fmla="*/ 193478 h 491991"/>
                  <a:gd name="connsiteX264" fmla="*/ 341948 w 387145"/>
                  <a:gd name="connsiteY264" fmla="*/ 143281 h 491991"/>
                  <a:gd name="connsiteX265" fmla="*/ 342233 w 387145"/>
                  <a:gd name="connsiteY265" fmla="*/ 142519 h 491991"/>
                  <a:gd name="connsiteX266" fmla="*/ 341662 w 387145"/>
                  <a:gd name="connsiteY266" fmla="*/ 141662 h 491991"/>
                  <a:gd name="connsiteX267" fmla="*/ 337947 w 387145"/>
                  <a:gd name="connsiteY267" fmla="*/ 128327 h 491991"/>
                  <a:gd name="connsiteX268" fmla="*/ 340423 w 387145"/>
                  <a:gd name="connsiteY268" fmla="*/ 126707 h 491991"/>
                  <a:gd name="connsiteX269" fmla="*/ 328993 w 387145"/>
                  <a:gd name="connsiteY269" fmla="*/ 102990 h 491991"/>
                  <a:gd name="connsiteX270" fmla="*/ 312706 w 387145"/>
                  <a:gd name="connsiteY270" fmla="*/ 74987 h 491991"/>
                  <a:gd name="connsiteX271" fmla="*/ 312896 w 387145"/>
                  <a:gd name="connsiteY271" fmla="*/ 69557 h 491991"/>
                  <a:gd name="connsiteX272" fmla="*/ 328326 w 387145"/>
                  <a:gd name="connsiteY272" fmla="*/ 81559 h 491991"/>
                  <a:gd name="connsiteX273" fmla="*/ 333851 w 387145"/>
                  <a:gd name="connsiteY273" fmla="*/ 89846 h 491991"/>
                  <a:gd name="connsiteX274" fmla="*/ 334804 w 387145"/>
                  <a:gd name="connsiteY274" fmla="*/ 90512 h 491991"/>
                  <a:gd name="connsiteX275" fmla="*/ 338804 w 387145"/>
                  <a:gd name="connsiteY275" fmla="*/ 100895 h 491991"/>
                  <a:gd name="connsiteX276" fmla="*/ 345186 w 387145"/>
                  <a:gd name="connsiteY276" fmla="*/ 123659 h 491991"/>
                  <a:gd name="connsiteX277" fmla="*/ 347376 w 387145"/>
                  <a:gd name="connsiteY277" fmla="*/ 134423 h 491991"/>
                  <a:gd name="connsiteX278" fmla="*/ 348329 w 387145"/>
                  <a:gd name="connsiteY278" fmla="*/ 148710 h 491991"/>
                  <a:gd name="connsiteX279" fmla="*/ 347282 w 387145"/>
                  <a:gd name="connsiteY279" fmla="*/ 151187 h 491991"/>
                  <a:gd name="connsiteX280" fmla="*/ 349472 w 387145"/>
                  <a:gd name="connsiteY280" fmla="*/ 192716 h 491991"/>
                  <a:gd name="connsiteX281" fmla="*/ 352616 w 387145"/>
                  <a:gd name="connsiteY281" fmla="*/ 195859 h 491991"/>
                  <a:gd name="connsiteX282" fmla="*/ 343757 w 387145"/>
                  <a:gd name="connsiteY282" fmla="*/ 242912 h 491991"/>
                  <a:gd name="connsiteX283" fmla="*/ 344805 w 387145"/>
                  <a:gd name="connsiteY283" fmla="*/ 245294 h 491991"/>
                  <a:gd name="connsiteX284" fmla="*/ 329375 w 387145"/>
                  <a:gd name="connsiteY284" fmla="*/ 129279 h 491991"/>
                  <a:gd name="connsiteX285" fmla="*/ 335470 w 387145"/>
                  <a:gd name="connsiteY285" fmla="*/ 144424 h 491991"/>
                  <a:gd name="connsiteX286" fmla="*/ 336232 w 387145"/>
                  <a:gd name="connsiteY286" fmla="*/ 155854 h 491991"/>
                  <a:gd name="connsiteX287" fmla="*/ 329089 w 387145"/>
                  <a:gd name="connsiteY287" fmla="*/ 136423 h 491991"/>
                  <a:gd name="connsiteX288" fmla="*/ 329375 w 387145"/>
                  <a:gd name="connsiteY288" fmla="*/ 129279 h 491991"/>
                  <a:gd name="connsiteX289" fmla="*/ 374904 w 387145"/>
                  <a:gd name="connsiteY289" fmla="*/ 154901 h 491991"/>
                  <a:gd name="connsiteX290" fmla="*/ 377857 w 387145"/>
                  <a:gd name="connsiteY290" fmla="*/ 156330 h 491991"/>
                  <a:gd name="connsiteX291" fmla="*/ 376047 w 387145"/>
                  <a:gd name="connsiteY291" fmla="*/ 176809 h 491991"/>
                  <a:gd name="connsiteX292" fmla="*/ 373570 w 387145"/>
                  <a:gd name="connsiteY292" fmla="*/ 176904 h 491991"/>
                  <a:gd name="connsiteX293" fmla="*/ 374999 w 387145"/>
                  <a:gd name="connsiteY293" fmla="*/ 167570 h 491991"/>
                  <a:gd name="connsiteX294" fmla="*/ 375285 w 387145"/>
                  <a:gd name="connsiteY294" fmla="*/ 166331 h 491991"/>
                  <a:gd name="connsiteX295" fmla="*/ 375285 w 387145"/>
                  <a:gd name="connsiteY295" fmla="*/ 165474 h 491991"/>
                  <a:gd name="connsiteX296" fmla="*/ 375380 w 387145"/>
                  <a:gd name="connsiteY296" fmla="*/ 164617 h 491991"/>
                  <a:gd name="connsiteX297" fmla="*/ 374904 w 387145"/>
                  <a:gd name="connsiteY297" fmla="*/ 154901 h 491991"/>
                  <a:gd name="connsiteX298" fmla="*/ 374047 w 387145"/>
                  <a:gd name="connsiteY298" fmla="*/ 142328 h 491991"/>
                  <a:gd name="connsiteX299" fmla="*/ 376904 w 387145"/>
                  <a:gd name="connsiteY299" fmla="*/ 144995 h 491991"/>
                  <a:gd name="connsiteX300" fmla="*/ 374332 w 387145"/>
                  <a:gd name="connsiteY300" fmla="*/ 147377 h 491991"/>
                  <a:gd name="connsiteX301" fmla="*/ 373189 w 387145"/>
                  <a:gd name="connsiteY301" fmla="*/ 146710 h 491991"/>
                  <a:gd name="connsiteX302" fmla="*/ 372904 w 387145"/>
                  <a:gd name="connsiteY302" fmla="*/ 144900 h 491991"/>
                  <a:gd name="connsiteX303" fmla="*/ 374047 w 387145"/>
                  <a:gd name="connsiteY303" fmla="*/ 142328 h 491991"/>
                  <a:gd name="connsiteX304" fmla="*/ 364712 w 387145"/>
                  <a:gd name="connsiteY304" fmla="*/ 125850 h 491991"/>
                  <a:gd name="connsiteX305" fmla="*/ 365570 w 387145"/>
                  <a:gd name="connsiteY305" fmla="*/ 123945 h 491991"/>
                  <a:gd name="connsiteX306" fmla="*/ 367189 w 387145"/>
                  <a:gd name="connsiteY306" fmla="*/ 125374 h 491991"/>
                  <a:gd name="connsiteX307" fmla="*/ 367760 w 387145"/>
                  <a:gd name="connsiteY307" fmla="*/ 133089 h 491991"/>
                  <a:gd name="connsiteX308" fmla="*/ 366617 w 387145"/>
                  <a:gd name="connsiteY308" fmla="*/ 133280 h 491991"/>
                  <a:gd name="connsiteX309" fmla="*/ 364712 w 387145"/>
                  <a:gd name="connsiteY309" fmla="*/ 125850 h 491991"/>
                  <a:gd name="connsiteX310" fmla="*/ 358235 w 387145"/>
                  <a:gd name="connsiteY310" fmla="*/ 100133 h 491991"/>
                  <a:gd name="connsiteX311" fmla="*/ 360140 w 387145"/>
                  <a:gd name="connsiteY311" fmla="*/ 101180 h 491991"/>
                  <a:gd name="connsiteX312" fmla="*/ 358521 w 387145"/>
                  <a:gd name="connsiteY312" fmla="*/ 106229 h 491991"/>
                  <a:gd name="connsiteX313" fmla="*/ 356521 w 387145"/>
                  <a:gd name="connsiteY313" fmla="*/ 104419 h 491991"/>
                  <a:gd name="connsiteX314" fmla="*/ 358235 w 387145"/>
                  <a:gd name="connsiteY314" fmla="*/ 100133 h 491991"/>
                  <a:gd name="connsiteX315" fmla="*/ 357378 w 387145"/>
                  <a:gd name="connsiteY315" fmla="*/ 201860 h 491991"/>
                  <a:gd name="connsiteX316" fmla="*/ 357473 w 387145"/>
                  <a:gd name="connsiteY316" fmla="*/ 201955 h 491991"/>
                  <a:gd name="connsiteX317" fmla="*/ 355187 w 387145"/>
                  <a:gd name="connsiteY317" fmla="*/ 214909 h 491991"/>
                  <a:gd name="connsiteX318" fmla="*/ 352806 w 387145"/>
                  <a:gd name="connsiteY318" fmla="*/ 220148 h 491991"/>
                  <a:gd name="connsiteX319" fmla="*/ 357378 w 387145"/>
                  <a:gd name="connsiteY319" fmla="*/ 201860 h 491991"/>
                  <a:gd name="connsiteX320" fmla="*/ 361283 w 387145"/>
                  <a:gd name="connsiteY320" fmla="*/ 250151 h 491991"/>
                  <a:gd name="connsiteX321" fmla="*/ 358235 w 387145"/>
                  <a:gd name="connsiteY321" fmla="*/ 252437 h 491991"/>
                  <a:gd name="connsiteX322" fmla="*/ 354711 w 387145"/>
                  <a:gd name="connsiteY322" fmla="*/ 253866 h 491991"/>
                  <a:gd name="connsiteX323" fmla="*/ 354806 w 387145"/>
                  <a:gd name="connsiteY323" fmla="*/ 253390 h 491991"/>
                  <a:gd name="connsiteX324" fmla="*/ 368713 w 387145"/>
                  <a:gd name="connsiteY324" fmla="*/ 213671 h 491991"/>
                  <a:gd name="connsiteX325" fmla="*/ 375285 w 387145"/>
                  <a:gd name="connsiteY325" fmla="*/ 194906 h 491991"/>
                  <a:gd name="connsiteX326" fmla="*/ 377952 w 387145"/>
                  <a:gd name="connsiteY326" fmla="*/ 198812 h 491991"/>
                  <a:gd name="connsiteX327" fmla="*/ 361283 w 387145"/>
                  <a:gd name="connsiteY327" fmla="*/ 250151 h 491991"/>
                  <a:gd name="connsiteX328" fmla="*/ 375190 w 387145"/>
                  <a:gd name="connsiteY328" fmla="*/ 190334 h 491991"/>
                  <a:gd name="connsiteX329" fmla="*/ 373952 w 387145"/>
                  <a:gd name="connsiteY329" fmla="*/ 190715 h 491991"/>
                  <a:gd name="connsiteX330" fmla="*/ 376333 w 387145"/>
                  <a:gd name="connsiteY330" fmla="*/ 185191 h 491991"/>
                  <a:gd name="connsiteX331" fmla="*/ 375190 w 387145"/>
                  <a:gd name="connsiteY331" fmla="*/ 190334 h 4919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</a:cxnLst>
                <a:rect l="l" t="t" r="r" b="b"/>
                <a:pathLst>
                  <a:path w="387145" h="491991">
                    <a:moveTo>
                      <a:pt x="386334" y="133565"/>
                    </a:moveTo>
                    <a:cubicBezTo>
                      <a:pt x="384620" y="120992"/>
                      <a:pt x="383191" y="107753"/>
                      <a:pt x="374237" y="97656"/>
                    </a:cubicBezTo>
                    <a:cubicBezTo>
                      <a:pt x="373094" y="96418"/>
                      <a:pt x="373094" y="94037"/>
                      <a:pt x="372427" y="92322"/>
                    </a:cubicBezTo>
                    <a:cubicBezTo>
                      <a:pt x="368332" y="80892"/>
                      <a:pt x="366903" y="68129"/>
                      <a:pt x="357759" y="59270"/>
                    </a:cubicBezTo>
                    <a:cubicBezTo>
                      <a:pt x="356901" y="58413"/>
                      <a:pt x="356711" y="56699"/>
                      <a:pt x="356425" y="55270"/>
                    </a:cubicBezTo>
                    <a:cubicBezTo>
                      <a:pt x="354997" y="47459"/>
                      <a:pt x="350329" y="41840"/>
                      <a:pt x="345757" y="36029"/>
                    </a:cubicBezTo>
                    <a:cubicBezTo>
                      <a:pt x="345757" y="36029"/>
                      <a:pt x="345757" y="36029"/>
                      <a:pt x="345853" y="36029"/>
                    </a:cubicBezTo>
                    <a:cubicBezTo>
                      <a:pt x="342995" y="30029"/>
                      <a:pt x="338518" y="26504"/>
                      <a:pt x="332518" y="24504"/>
                    </a:cubicBezTo>
                    <a:cubicBezTo>
                      <a:pt x="330041" y="23647"/>
                      <a:pt x="327374" y="22409"/>
                      <a:pt x="325660" y="20408"/>
                    </a:cubicBezTo>
                    <a:cubicBezTo>
                      <a:pt x="320707" y="14884"/>
                      <a:pt x="314325" y="12407"/>
                      <a:pt x="308038" y="9931"/>
                    </a:cubicBezTo>
                    <a:cubicBezTo>
                      <a:pt x="292798" y="4025"/>
                      <a:pt x="284131" y="787"/>
                      <a:pt x="258509" y="25"/>
                    </a:cubicBezTo>
                    <a:cubicBezTo>
                      <a:pt x="247555" y="-261"/>
                      <a:pt x="236982" y="2025"/>
                      <a:pt x="226314" y="1454"/>
                    </a:cubicBezTo>
                    <a:cubicBezTo>
                      <a:pt x="224980" y="3740"/>
                      <a:pt x="223933" y="5645"/>
                      <a:pt x="222790" y="7645"/>
                    </a:cubicBezTo>
                    <a:cubicBezTo>
                      <a:pt x="222790" y="7645"/>
                      <a:pt x="222790" y="7645"/>
                      <a:pt x="222790" y="7645"/>
                    </a:cubicBezTo>
                    <a:cubicBezTo>
                      <a:pt x="221456" y="7359"/>
                      <a:pt x="220027" y="6597"/>
                      <a:pt x="218789" y="6788"/>
                    </a:cubicBezTo>
                    <a:cubicBezTo>
                      <a:pt x="212217" y="7740"/>
                      <a:pt x="205550" y="8788"/>
                      <a:pt x="199073" y="10121"/>
                    </a:cubicBezTo>
                    <a:cubicBezTo>
                      <a:pt x="198025" y="10312"/>
                      <a:pt x="196882" y="11836"/>
                      <a:pt x="196405" y="13074"/>
                    </a:cubicBezTo>
                    <a:cubicBezTo>
                      <a:pt x="193453" y="20027"/>
                      <a:pt x="186785" y="18884"/>
                      <a:pt x="181642" y="20980"/>
                    </a:cubicBezTo>
                    <a:cubicBezTo>
                      <a:pt x="176308" y="17646"/>
                      <a:pt x="172212" y="21742"/>
                      <a:pt x="167926" y="23933"/>
                    </a:cubicBezTo>
                    <a:cubicBezTo>
                      <a:pt x="163068" y="26409"/>
                      <a:pt x="158401" y="29457"/>
                      <a:pt x="153543" y="31934"/>
                    </a:cubicBezTo>
                    <a:cubicBezTo>
                      <a:pt x="145732" y="35934"/>
                      <a:pt x="138017" y="40030"/>
                      <a:pt x="133635" y="48888"/>
                    </a:cubicBezTo>
                    <a:cubicBezTo>
                      <a:pt x="123444" y="48888"/>
                      <a:pt x="115348" y="54127"/>
                      <a:pt x="107442" y="59747"/>
                    </a:cubicBezTo>
                    <a:cubicBezTo>
                      <a:pt x="102489" y="63271"/>
                      <a:pt x="99060" y="69557"/>
                      <a:pt x="92011" y="69462"/>
                    </a:cubicBezTo>
                    <a:cubicBezTo>
                      <a:pt x="90773" y="69462"/>
                      <a:pt x="89345" y="71843"/>
                      <a:pt x="88202" y="73177"/>
                    </a:cubicBezTo>
                    <a:cubicBezTo>
                      <a:pt x="86677" y="74891"/>
                      <a:pt x="85630" y="77654"/>
                      <a:pt x="83820" y="78416"/>
                    </a:cubicBezTo>
                    <a:cubicBezTo>
                      <a:pt x="74676" y="82321"/>
                      <a:pt x="69152" y="91084"/>
                      <a:pt x="61246" y="96704"/>
                    </a:cubicBezTo>
                    <a:cubicBezTo>
                      <a:pt x="56102" y="100323"/>
                      <a:pt x="50863" y="104514"/>
                      <a:pt x="48673" y="111372"/>
                    </a:cubicBezTo>
                    <a:cubicBezTo>
                      <a:pt x="48196" y="112991"/>
                      <a:pt x="46673" y="114611"/>
                      <a:pt x="45244" y="115563"/>
                    </a:cubicBezTo>
                    <a:cubicBezTo>
                      <a:pt x="37148" y="121088"/>
                      <a:pt x="37338" y="126326"/>
                      <a:pt x="30766" y="133375"/>
                    </a:cubicBezTo>
                    <a:cubicBezTo>
                      <a:pt x="30385" y="133851"/>
                      <a:pt x="30004" y="134232"/>
                      <a:pt x="29623" y="134613"/>
                    </a:cubicBezTo>
                    <a:cubicBezTo>
                      <a:pt x="29432" y="134994"/>
                      <a:pt x="29337" y="135280"/>
                      <a:pt x="29146" y="135661"/>
                    </a:cubicBezTo>
                    <a:cubicBezTo>
                      <a:pt x="28956" y="136137"/>
                      <a:pt x="28766" y="136518"/>
                      <a:pt x="28575" y="136899"/>
                    </a:cubicBezTo>
                    <a:cubicBezTo>
                      <a:pt x="28289" y="137471"/>
                      <a:pt x="28004" y="138137"/>
                      <a:pt x="27717" y="138709"/>
                    </a:cubicBezTo>
                    <a:cubicBezTo>
                      <a:pt x="27337" y="139471"/>
                      <a:pt x="26956" y="140328"/>
                      <a:pt x="26575" y="141090"/>
                    </a:cubicBezTo>
                    <a:cubicBezTo>
                      <a:pt x="26098" y="141947"/>
                      <a:pt x="25718" y="142900"/>
                      <a:pt x="25336" y="143757"/>
                    </a:cubicBezTo>
                    <a:cubicBezTo>
                      <a:pt x="25051" y="144329"/>
                      <a:pt x="24765" y="144995"/>
                      <a:pt x="24479" y="145567"/>
                    </a:cubicBezTo>
                    <a:cubicBezTo>
                      <a:pt x="23622" y="147377"/>
                      <a:pt x="22765" y="149186"/>
                      <a:pt x="21907" y="150901"/>
                    </a:cubicBezTo>
                    <a:cubicBezTo>
                      <a:pt x="21241" y="152234"/>
                      <a:pt x="20669" y="153473"/>
                      <a:pt x="20002" y="154711"/>
                    </a:cubicBezTo>
                    <a:cubicBezTo>
                      <a:pt x="19145" y="156425"/>
                      <a:pt x="18383" y="158045"/>
                      <a:pt x="17526" y="159569"/>
                    </a:cubicBezTo>
                    <a:cubicBezTo>
                      <a:pt x="16954" y="160807"/>
                      <a:pt x="16288" y="161950"/>
                      <a:pt x="15716" y="163093"/>
                    </a:cubicBezTo>
                    <a:cubicBezTo>
                      <a:pt x="14954" y="164617"/>
                      <a:pt x="14192" y="166046"/>
                      <a:pt x="13430" y="167474"/>
                    </a:cubicBezTo>
                    <a:cubicBezTo>
                      <a:pt x="12763" y="168617"/>
                      <a:pt x="12192" y="169760"/>
                      <a:pt x="11620" y="170808"/>
                    </a:cubicBezTo>
                    <a:cubicBezTo>
                      <a:pt x="11049" y="171856"/>
                      <a:pt x="10573" y="172808"/>
                      <a:pt x="10001" y="173666"/>
                    </a:cubicBezTo>
                    <a:cubicBezTo>
                      <a:pt x="9239" y="174999"/>
                      <a:pt x="8573" y="176237"/>
                      <a:pt x="7811" y="177380"/>
                    </a:cubicBezTo>
                    <a:cubicBezTo>
                      <a:pt x="7525" y="177857"/>
                      <a:pt x="7239" y="178333"/>
                      <a:pt x="6953" y="178809"/>
                    </a:cubicBezTo>
                    <a:cubicBezTo>
                      <a:pt x="6763" y="179095"/>
                      <a:pt x="6572" y="179476"/>
                      <a:pt x="6382" y="179762"/>
                    </a:cubicBezTo>
                    <a:cubicBezTo>
                      <a:pt x="6191" y="180143"/>
                      <a:pt x="5905" y="180428"/>
                      <a:pt x="5715" y="180809"/>
                    </a:cubicBezTo>
                    <a:cubicBezTo>
                      <a:pt x="5525" y="181095"/>
                      <a:pt x="5239" y="181381"/>
                      <a:pt x="4953" y="181667"/>
                    </a:cubicBezTo>
                    <a:cubicBezTo>
                      <a:pt x="4572" y="182048"/>
                      <a:pt x="4191" y="182429"/>
                      <a:pt x="3810" y="182810"/>
                    </a:cubicBezTo>
                    <a:cubicBezTo>
                      <a:pt x="3524" y="183000"/>
                      <a:pt x="3334" y="183286"/>
                      <a:pt x="3048" y="183476"/>
                    </a:cubicBezTo>
                    <a:cubicBezTo>
                      <a:pt x="2762" y="183762"/>
                      <a:pt x="2381" y="183953"/>
                      <a:pt x="2095" y="184238"/>
                    </a:cubicBezTo>
                    <a:cubicBezTo>
                      <a:pt x="1905" y="184334"/>
                      <a:pt x="1810" y="184429"/>
                      <a:pt x="1619" y="184619"/>
                    </a:cubicBezTo>
                    <a:cubicBezTo>
                      <a:pt x="1619" y="184619"/>
                      <a:pt x="1619" y="184524"/>
                      <a:pt x="1619" y="184524"/>
                    </a:cubicBezTo>
                    <a:cubicBezTo>
                      <a:pt x="1048" y="185667"/>
                      <a:pt x="571" y="186810"/>
                      <a:pt x="0" y="187858"/>
                    </a:cubicBezTo>
                    <a:cubicBezTo>
                      <a:pt x="1905" y="186715"/>
                      <a:pt x="3715" y="185572"/>
                      <a:pt x="4572" y="184810"/>
                    </a:cubicBezTo>
                    <a:cubicBezTo>
                      <a:pt x="17145" y="173761"/>
                      <a:pt x="22193" y="171475"/>
                      <a:pt x="35052" y="160712"/>
                    </a:cubicBezTo>
                    <a:cubicBezTo>
                      <a:pt x="36100" y="159854"/>
                      <a:pt x="37338" y="158902"/>
                      <a:pt x="38481" y="158045"/>
                    </a:cubicBezTo>
                    <a:cubicBezTo>
                      <a:pt x="47816" y="153568"/>
                      <a:pt x="55912" y="146900"/>
                      <a:pt x="65723" y="142995"/>
                    </a:cubicBezTo>
                    <a:cubicBezTo>
                      <a:pt x="80867" y="136994"/>
                      <a:pt x="98012" y="133756"/>
                      <a:pt x="114300" y="134518"/>
                    </a:cubicBezTo>
                    <a:cubicBezTo>
                      <a:pt x="132302" y="135280"/>
                      <a:pt x="152019" y="136994"/>
                      <a:pt x="170212" y="142138"/>
                    </a:cubicBezTo>
                    <a:cubicBezTo>
                      <a:pt x="178022" y="147281"/>
                      <a:pt x="185833" y="152520"/>
                      <a:pt x="194024" y="156521"/>
                    </a:cubicBezTo>
                    <a:cubicBezTo>
                      <a:pt x="202978" y="160902"/>
                      <a:pt x="210884" y="165379"/>
                      <a:pt x="217741" y="170713"/>
                    </a:cubicBezTo>
                    <a:cubicBezTo>
                      <a:pt x="232220" y="187382"/>
                      <a:pt x="238125" y="207765"/>
                      <a:pt x="245173" y="230625"/>
                    </a:cubicBezTo>
                    <a:cubicBezTo>
                      <a:pt x="253841" y="258533"/>
                      <a:pt x="255175" y="283489"/>
                      <a:pt x="252603" y="311207"/>
                    </a:cubicBezTo>
                    <a:cubicBezTo>
                      <a:pt x="252508" y="311778"/>
                      <a:pt x="252508" y="312254"/>
                      <a:pt x="252413" y="312826"/>
                    </a:cubicBezTo>
                    <a:cubicBezTo>
                      <a:pt x="252317" y="313397"/>
                      <a:pt x="252317" y="313969"/>
                      <a:pt x="252222" y="314540"/>
                    </a:cubicBezTo>
                    <a:cubicBezTo>
                      <a:pt x="252126" y="314921"/>
                      <a:pt x="252126" y="315207"/>
                      <a:pt x="252032" y="315588"/>
                    </a:cubicBezTo>
                    <a:cubicBezTo>
                      <a:pt x="251936" y="316160"/>
                      <a:pt x="251841" y="316731"/>
                      <a:pt x="251746" y="317303"/>
                    </a:cubicBezTo>
                    <a:cubicBezTo>
                      <a:pt x="251650" y="317969"/>
                      <a:pt x="251460" y="318636"/>
                      <a:pt x="251365" y="319303"/>
                    </a:cubicBezTo>
                    <a:cubicBezTo>
                      <a:pt x="251270" y="319874"/>
                      <a:pt x="251174" y="320446"/>
                      <a:pt x="251079" y="321017"/>
                    </a:cubicBezTo>
                    <a:cubicBezTo>
                      <a:pt x="251079" y="321113"/>
                      <a:pt x="250984" y="321303"/>
                      <a:pt x="250984" y="321398"/>
                    </a:cubicBezTo>
                    <a:cubicBezTo>
                      <a:pt x="250888" y="321684"/>
                      <a:pt x="250888" y="322065"/>
                      <a:pt x="250793" y="322351"/>
                    </a:cubicBezTo>
                    <a:cubicBezTo>
                      <a:pt x="250698" y="322732"/>
                      <a:pt x="250603" y="323208"/>
                      <a:pt x="250603" y="323589"/>
                    </a:cubicBezTo>
                    <a:cubicBezTo>
                      <a:pt x="250507" y="324161"/>
                      <a:pt x="250412" y="324732"/>
                      <a:pt x="250317" y="325304"/>
                    </a:cubicBezTo>
                    <a:cubicBezTo>
                      <a:pt x="250127" y="326256"/>
                      <a:pt x="249936" y="327209"/>
                      <a:pt x="249841" y="328161"/>
                    </a:cubicBezTo>
                    <a:cubicBezTo>
                      <a:pt x="249745" y="328733"/>
                      <a:pt x="249650" y="329304"/>
                      <a:pt x="249555" y="329876"/>
                    </a:cubicBezTo>
                    <a:cubicBezTo>
                      <a:pt x="249460" y="330733"/>
                      <a:pt x="249364" y="331590"/>
                      <a:pt x="249174" y="332447"/>
                    </a:cubicBezTo>
                    <a:cubicBezTo>
                      <a:pt x="249079" y="333019"/>
                      <a:pt x="248984" y="333686"/>
                      <a:pt x="248984" y="334257"/>
                    </a:cubicBezTo>
                    <a:cubicBezTo>
                      <a:pt x="248888" y="335114"/>
                      <a:pt x="248793" y="335972"/>
                      <a:pt x="248793" y="336734"/>
                    </a:cubicBezTo>
                    <a:cubicBezTo>
                      <a:pt x="248698" y="338067"/>
                      <a:pt x="248602" y="339305"/>
                      <a:pt x="248602" y="340639"/>
                    </a:cubicBezTo>
                    <a:cubicBezTo>
                      <a:pt x="248602" y="340829"/>
                      <a:pt x="248602" y="341020"/>
                      <a:pt x="248602" y="341210"/>
                    </a:cubicBezTo>
                    <a:cubicBezTo>
                      <a:pt x="248507" y="341591"/>
                      <a:pt x="248412" y="341972"/>
                      <a:pt x="248221" y="342353"/>
                    </a:cubicBezTo>
                    <a:cubicBezTo>
                      <a:pt x="248031" y="342925"/>
                      <a:pt x="247841" y="343496"/>
                      <a:pt x="247650" y="344068"/>
                    </a:cubicBezTo>
                    <a:cubicBezTo>
                      <a:pt x="247459" y="344735"/>
                      <a:pt x="247174" y="345401"/>
                      <a:pt x="246983" y="346068"/>
                    </a:cubicBezTo>
                    <a:cubicBezTo>
                      <a:pt x="246793" y="346544"/>
                      <a:pt x="246698" y="347021"/>
                      <a:pt x="246507" y="347497"/>
                    </a:cubicBezTo>
                    <a:cubicBezTo>
                      <a:pt x="246221" y="348164"/>
                      <a:pt x="246031" y="348926"/>
                      <a:pt x="245745" y="349592"/>
                    </a:cubicBezTo>
                    <a:cubicBezTo>
                      <a:pt x="245554" y="350259"/>
                      <a:pt x="245269" y="350926"/>
                      <a:pt x="245078" y="351593"/>
                    </a:cubicBezTo>
                    <a:cubicBezTo>
                      <a:pt x="244888" y="352164"/>
                      <a:pt x="244888" y="352640"/>
                      <a:pt x="244983" y="353117"/>
                    </a:cubicBezTo>
                    <a:cubicBezTo>
                      <a:pt x="244793" y="353498"/>
                      <a:pt x="244697" y="353879"/>
                      <a:pt x="244507" y="354355"/>
                    </a:cubicBezTo>
                    <a:cubicBezTo>
                      <a:pt x="244411" y="354641"/>
                      <a:pt x="244221" y="355022"/>
                      <a:pt x="244126" y="355403"/>
                    </a:cubicBezTo>
                    <a:cubicBezTo>
                      <a:pt x="243935" y="355879"/>
                      <a:pt x="243744" y="356355"/>
                      <a:pt x="243554" y="356831"/>
                    </a:cubicBezTo>
                    <a:cubicBezTo>
                      <a:pt x="243364" y="357403"/>
                      <a:pt x="243078" y="358070"/>
                      <a:pt x="242888" y="358736"/>
                    </a:cubicBezTo>
                    <a:cubicBezTo>
                      <a:pt x="242697" y="359308"/>
                      <a:pt x="242507" y="359879"/>
                      <a:pt x="242316" y="360451"/>
                    </a:cubicBezTo>
                    <a:cubicBezTo>
                      <a:pt x="242125" y="361022"/>
                      <a:pt x="241935" y="361499"/>
                      <a:pt x="241745" y="362070"/>
                    </a:cubicBezTo>
                    <a:cubicBezTo>
                      <a:pt x="241554" y="362546"/>
                      <a:pt x="241363" y="363118"/>
                      <a:pt x="241268" y="363594"/>
                    </a:cubicBezTo>
                    <a:cubicBezTo>
                      <a:pt x="241078" y="364166"/>
                      <a:pt x="240887" y="364737"/>
                      <a:pt x="240697" y="365404"/>
                    </a:cubicBezTo>
                    <a:cubicBezTo>
                      <a:pt x="240602" y="365785"/>
                      <a:pt x="240506" y="366166"/>
                      <a:pt x="240316" y="366547"/>
                    </a:cubicBezTo>
                    <a:cubicBezTo>
                      <a:pt x="240125" y="367118"/>
                      <a:pt x="239935" y="367785"/>
                      <a:pt x="239744" y="368357"/>
                    </a:cubicBezTo>
                    <a:cubicBezTo>
                      <a:pt x="239554" y="369023"/>
                      <a:pt x="239363" y="369785"/>
                      <a:pt x="239173" y="370547"/>
                    </a:cubicBezTo>
                    <a:cubicBezTo>
                      <a:pt x="239077" y="370738"/>
                      <a:pt x="238982" y="370928"/>
                      <a:pt x="238792" y="371119"/>
                    </a:cubicBezTo>
                    <a:cubicBezTo>
                      <a:pt x="238696" y="371309"/>
                      <a:pt x="238506" y="371595"/>
                      <a:pt x="238410" y="371786"/>
                    </a:cubicBezTo>
                    <a:cubicBezTo>
                      <a:pt x="238125" y="372262"/>
                      <a:pt x="237839" y="372738"/>
                      <a:pt x="237554" y="373214"/>
                    </a:cubicBezTo>
                    <a:cubicBezTo>
                      <a:pt x="237077" y="373976"/>
                      <a:pt x="236696" y="374643"/>
                      <a:pt x="236220" y="375405"/>
                    </a:cubicBezTo>
                    <a:cubicBezTo>
                      <a:pt x="235648" y="376358"/>
                      <a:pt x="234982" y="377310"/>
                      <a:pt x="234410" y="378263"/>
                    </a:cubicBezTo>
                    <a:cubicBezTo>
                      <a:pt x="234125" y="378644"/>
                      <a:pt x="233839" y="379120"/>
                      <a:pt x="233553" y="379501"/>
                    </a:cubicBezTo>
                    <a:cubicBezTo>
                      <a:pt x="233363" y="379787"/>
                      <a:pt x="233172" y="380072"/>
                      <a:pt x="232982" y="380453"/>
                    </a:cubicBezTo>
                    <a:cubicBezTo>
                      <a:pt x="232600" y="381025"/>
                      <a:pt x="232220" y="381501"/>
                      <a:pt x="231934" y="382073"/>
                    </a:cubicBezTo>
                    <a:cubicBezTo>
                      <a:pt x="231362" y="382930"/>
                      <a:pt x="230791" y="383787"/>
                      <a:pt x="230219" y="384644"/>
                    </a:cubicBezTo>
                    <a:cubicBezTo>
                      <a:pt x="229743" y="385311"/>
                      <a:pt x="229267" y="386073"/>
                      <a:pt x="228791" y="386740"/>
                    </a:cubicBezTo>
                    <a:cubicBezTo>
                      <a:pt x="228505" y="387121"/>
                      <a:pt x="228314" y="387502"/>
                      <a:pt x="228314" y="387978"/>
                    </a:cubicBezTo>
                    <a:cubicBezTo>
                      <a:pt x="228219" y="388264"/>
                      <a:pt x="228314" y="388550"/>
                      <a:pt x="228314" y="388835"/>
                    </a:cubicBezTo>
                    <a:cubicBezTo>
                      <a:pt x="228409" y="389121"/>
                      <a:pt x="228505" y="389502"/>
                      <a:pt x="228695" y="389788"/>
                    </a:cubicBezTo>
                    <a:cubicBezTo>
                      <a:pt x="228791" y="389978"/>
                      <a:pt x="228981" y="390264"/>
                      <a:pt x="229171" y="390455"/>
                    </a:cubicBezTo>
                    <a:cubicBezTo>
                      <a:pt x="229076" y="390645"/>
                      <a:pt x="228981" y="390740"/>
                      <a:pt x="228885" y="390931"/>
                    </a:cubicBezTo>
                    <a:cubicBezTo>
                      <a:pt x="228600" y="391312"/>
                      <a:pt x="228409" y="391598"/>
                      <a:pt x="228124" y="391979"/>
                    </a:cubicBezTo>
                    <a:cubicBezTo>
                      <a:pt x="227933" y="392264"/>
                      <a:pt x="227743" y="392550"/>
                      <a:pt x="227552" y="392836"/>
                    </a:cubicBezTo>
                    <a:cubicBezTo>
                      <a:pt x="227266" y="393217"/>
                      <a:pt x="227076" y="393503"/>
                      <a:pt x="226790" y="393884"/>
                    </a:cubicBezTo>
                    <a:cubicBezTo>
                      <a:pt x="226504" y="394360"/>
                      <a:pt x="226123" y="394741"/>
                      <a:pt x="225838" y="395217"/>
                    </a:cubicBezTo>
                    <a:cubicBezTo>
                      <a:pt x="225457" y="395693"/>
                      <a:pt x="225076" y="396170"/>
                      <a:pt x="224790" y="396646"/>
                    </a:cubicBezTo>
                    <a:cubicBezTo>
                      <a:pt x="224504" y="397027"/>
                      <a:pt x="224218" y="397408"/>
                      <a:pt x="223933" y="397789"/>
                    </a:cubicBezTo>
                    <a:cubicBezTo>
                      <a:pt x="223551" y="398360"/>
                      <a:pt x="223075" y="398837"/>
                      <a:pt x="222695" y="399408"/>
                    </a:cubicBezTo>
                    <a:cubicBezTo>
                      <a:pt x="222409" y="399789"/>
                      <a:pt x="222028" y="400265"/>
                      <a:pt x="221742" y="400646"/>
                    </a:cubicBezTo>
                    <a:cubicBezTo>
                      <a:pt x="221552" y="400837"/>
                      <a:pt x="221456" y="401123"/>
                      <a:pt x="221361" y="401313"/>
                    </a:cubicBezTo>
                    <a:cubicBezTo>
                      <a:pt x="221170" y="401789"/>
                      <a:pt x="221075" y="402266"/>
                      <a:pt x="220980" y="402647"/>
                    </a:cubicBezTo>
                    <a:cubicBezTo>
                      <a:pt x="220980" y="402932"/>
                      <a:pt x="220980" y="403123"/>
                      <a:pt x="220980" y="403409"/>
                    </a:cubicBezTo>
                    <a:cubicBezTo>
                      <a:pt x="220980" y="403694"/>
                      <a:pt x="221075" y="403980"/>
                      <a:pt x="221170" y="404171"/>
                    </a:cubicBezTo>
                    <a:cubicBezTo>
                      <a:pt x="221266" y="404456"/>
                      <a:pt x="221456" y="404742"/>
                      <a:pt x="221647" y="404933"/>
                    </a:cubicBezTo>
                    <a:cubicBezTo>
                      <a:pt x="221552" y="405123"/>
                      <a:pt x="221552" y="405314"/>
                      <a:pt x="221456" y="405504"/>
                    </a:cubicBezTo>
                    <a:cubicBezTo>
                      <a:pt x="221361" y="405695"/>
                      <a:pt x="221266" y="405980"/>
                      <a:pt x="221170" y="406171"/>
                    </a:cubicBezTo>
                    <a:cubicBezTo>
                      <a:pt x="220980" y="406742"/>
                      <a:pt x="220694" y="407314"/>
                      <a:pt x="220504" y="407981"/>
                    </a:cubicBezTo>
                    <a:cubicBezTo>
                      <a:pt x="220218" y="408647"/>
                      <a:pt x="220027" y="409314"/>
                      <a:pt x="219742" y="410076"/>
                    </a:cubicBezTo>
                    <a:cubicBezTo>
                      <a:pt x="219551" y="410648"/>
                      <a:pt x="219360" y="411219"/>
                      <a:pt x="219170" y="411791"/>
                    </a:cubicBezTo>
                    <a:cubicBezTo>
                      <a:pt x="218884" y="412457"/>
                      <a:pt x="218694" y="413124"/>
                      <a:pt x="218408" y="413886"/>
                    </a:cubicBezTo>
                    <a:cubicBezTo>
                      <a:pt x="218218" y="414458"/>
                      <a:pt x="217932" y="415029"/>
                      <a:pt x="217741" y="415696"/>
                    </a:cubicBezTo>
                    <a:cubicBezTo>
                      <a:pt x="217551" y="416077"/>
                      <a:pt x="217456" y="416458"/>
                      <a:pt x="217265" y="416839"/>
                    </a:cubicBezTo>
                    <a:cubicBezTo>
                      <a:pt x="216979" y="417601"/>
                      <a:pt x="216694" y="418363"/>
                      <a:pt x="216408" y="419030"/>
                    </a:cubicBezTo>
                    <a:cubicBezTo>
                      <a:pt x="216218" y="419601"/>
                      <a:pt x="215932" y="420173"/>
                      <a:pt x="215741" y="420649"/>
                    </a:cubicBezTo>
                    <a:cubicBezTo>
                      <a:pt x="215551" y="421030"/>
                      <a:pt x="215455" y="421316"/>
                      <a:pt x="215265" y="421697"/>
                    </a:cubicBezTo>
                    <a:cubicBezTo>
                      <a:pt x="214979" y="422363"/>
                      <a:pt x="214693" y="422935"/>
                      <a:pt x="214408" y="423602"/>
                    </a:cubicBezTo>
                    <a:cubicBezTo>
                      <a:pt x="214122" y="424173"/>
                      <a:pt x="213836" y="424745"/>
                      <a:pt x="213550" y="425316"/>
                    </a:cubicBezTo>
                    <a:cubicBezTo>
                      <a:pt x="213360" y="425697"/>
                      <a:pt x="213170" y="426078"/>
                      <a:pt x="212884" y="426554"/>
                    </a:cubicBezTo>
                    <a:cubicBezTo>
                      <a:pt x="212598" y="427126"/>
                      <a:pt x="212312" y="427602"/>
                      <a:pt x="212027" y="428174"/>
                    </a:cubicBezTo>
                    <a:cubicBezTo>
                      <a:pt x="211836" y="428555"/>
                      <a:pt x="211645" y="428936"/>
                      <a:pt x="211360" y="429221"/>
                    </a:cubicBezTo>
                    <a:cubicBezTo>
                      <a:pt x="210979" y="429793"/>
                      <a:pt x="210693" y="430364"/>
                      <a:pt x="210312" y="430841"/>
                    </a:cubicBezTo>
                    <a:cubicBezTo>
                      <a:pt x="210026" y="431222"/>
                      <a:pt x="209741" y="431603"/>
                      <a:pt x="209455" y="432079"/>
                    </a:cubicBezTo>
                    <a:cubicBezTo>
                      <a:pt x="208979" y="432650"/>
                      <a:pt x="208598" y="433317"/>
                      <a:pt x="208121" y="433889"/>
                    </a:cubicBezTo>
                    <a:cubicBezTo>
                      <a:pt x="207836" y="434270"/>
                      <a:pt x="207550" y="434555"/>
                      <a:pt x="207264" y="434936"/>
                    </a:cubicBezTo>
                    <a:cubicBezTo>
                      <a:pt x="206883" y="435317"/>
                      <a:pt x="206502" y="435794"/>
                      <a:pt x="206121" y="436175"/>
                    </a:cubicBezTo>
                    <a:cubicBezTo>
                      <a:pt x="205740" y="436556"/>
                      <a:pt x="205454" y="436841"/>
                      <a:pt x="205073" y="437127"/>
                    </a:cubicBezTo>
                    <a:cubicBezTo>
                      <a:pt x="204788" y="437413"/>
                      <a:pt x="204501" y="437603"/>
                      <a:pt x="204216" y="437794"/>
                    </a:cubicBezTo>
                    <a:cubicBezTo>
                      <a:pt x="203930" y="437984"/>
                      <a:pt x="203645" y="438270"/>
                      <a:pt x="203359" y="438461"/>
                    </a:cubicBezTo>
                    <a:cubicBezTo>
                      <a:pt x="203073" y="438651"/>
                      <a:pt x="202882" y="438842"/>
                      <a:pt x="202692" y="439032"/>
                    </a:cubicBezTo>
                    <a:cubicBezTo>
                      <a:pt x="202311" y="439508"/>
                      <a:pt x="202120" y="439985"/>
                      <a:pt x="202025" y="440461"/>
                    </a:cubicBezTo>
                    <a:cubicBezTo>
                      <a:pt x="201930" y="440651"/>
                      <a:pt x="201930" y="440937"/>
                      <a:pt x="201930" y="441223"/>
                    </a:cubicBezTo>
                    <a:cubicBezTo>
                      <a:pt x="201930" y="441699"/>
                      <a:pt x="202025" y="442175"/>
                      <a:pt x="202216" y="442652"/>
                    </a:cubicBezTo>
                    <a:cubicBezTo>
                      <a:pt x="202311" y="442842"/>
                      <a:pt x="202406" y="443033"/>
                      <a:pt x="202502" y="443223"/>
                    </a:cubicBezTo>
                    <a:cubicBezTo>
                      <a:pt x="202311" y="443509"/>
                      <a:pt x="202216" y="443699"/>
                      <a:pt x="202025" y="443985"/>
                    </a:cubicBezTo>
                    <a:cubicBezTo>
                      <a:pt x="201835" y="444271"/>
                      <a:pt x="201644" y="444652"/>
                      <a:pt x="201454" y="444938"/>
                    </a:cubicBezTo>
                    <a:cubicBezTo>
                      <a:pt x="201263" y="445223"/>
                      <a:pt x="201073" y="445604"/>
                      <a:pt x="200882" y="445890"/>
                    </a:cubicBezTo>
                    <a:cubicBezTo>
                      <a:pt x="200692" y="446271"/>
                      <a:pt x="200406" y="446747"/>
                      <a:pt x="200216" y="447128"/>
                    </a:cubicBezTo>
                    <a:cubicBezTo>
                      <a:pt x="199930" y="447700"/>
                      <a:pt x="199644" y="448176"/>
                      <a:pt x="199263" y="448748"/>
                    </a:cubicBezTo>
                    <a:cubicBezTo>
                      <a:pt x="198977" y="449224"/>
                      <a:pt x="198787" y="449700"/>
                      <a:pt x="198501" y="450081"/>
                    </a:cubicBezTo>
                    <a:cubicBezTo>
                      <a:pt x="198120" y="450748"/>
                      <a:pt x="197739" y="451510"/>
                      <a:pt x="197263" y="452177"/>
                    </a:cubicBezTo>
                    <a:cubicBezTo>
                      <a:pt x="196977" y="452653"/>
                      <a:pt x="196691" y="453129"/>
                      <a:pt x="196405" y="453605"/>
                    </a:cubicBezTo>
                    <a:cubicBezTo>
                      <a:pt x="196119" y="454177"/>
                      <a:pt x="195739" y="454653"/>
                      <a:pt x="195453" y="455129"/>
                    </a:cubicBezTo>
                    <a:cubicBezTo>
                      <a:pt x="195167" y="455701"/>
                      <a:pt x="194786" y="456177"/>
                      <a:pt x="194596" y="456558"/>
                    </a:cubicBezTo>
                    <a:cubicBezTo>
                      <a:pt x="194120" y="457320"/>
                      <a:pt x="193643" y="458082"/>
                      <a:pt x="193262" y="458654"/>
                    </a:cubicBezTo>
                    <a:cubicBezTo>
                      <a:pt x="192881" y="459225"/>
                      <a:pt x="192500" y="459797"/>
                      <a:pt x="192214" y="460273"/>
                    </a:cubicBezTo>
                    <a:cubicBezTo>
                      <a:pt x="191929" y="460749"/>
                      <a:pt x="191643" y="461225"/>
                      <a:pt x="191357" y="461702"/>
                    </a:cubicBezTo>
                    <a:cubicBezTo>
                      <a:pt x="190976" y="462368"/>
                      <a:pt x="190500" y="463035"/>
                      <a:pt x="190024" y="463892"/>
                    </a:cubicBezTo>
                    <a:cubicBezTo>
                      <a:pt x="189452" y="464845"/>
                      <a:pt x="188881" y="465893"/>
                      <a:pt x="188119" y="467226"/>
                    </a:cubicBezTo>
                    <a:cubicBezTo>
                      <a:pt x="187928" y="467512"/>
                      <a:pt x="187833" y="467798"/>
                      <a:pt x="187643" y="468083"/>
                    </a:cubicBezTo>
                    <a:cubicBezTo>
                      <a:pt x="187547" y="468179"/>
                      <a:pt x="187452" y="468560"/>
                      <a:pt x="187166" y="469036"/>
                    </a:cubicBezTo>
                    <a:cubicBezTo>
                      <a:pt x="186976" y="469512"/>
                      <a:pt x="186690" y="470274"/>
                      <a:pt x="186309" y="471036"/>
                    </a:cubicBezTo>
                    <a:cubicBezTo>
                      <a:pt x="186118" y="471512"/>
                      <a:pt x="185928" y="471989"/>
                      <a:pt x="185738" y="472560"/>
                    </a:cubicBezTo>
                    <a:cubicBezTo>
                      <a:pt x="185547" y="473036"/>
                      <a:pt x="185357" y="473513"/>
                      <a:pt x="185166" y="473989"/>
                    </a:cubicBezTo>
                    <a:cubicBezTo>
                      <a:pt x="184975" y="474465"/>
                      <a:pt x="184785" y="475037"/>
                      <a:pt x="184499" y="475608"/>
                    </a:cubicBezTo>
                    <a:cubicBezTo>
                      <a:pt x="184213" y="476275"/>
                      <a:pt x="183928" y="477037"/>
                      <a:pt x="183642" y="477799"/>
                    </a:cubicBezTo>
                    <a:cubicBezTo>
                      <a:pt x="183356" y="478466"/>
                      <a:pt x="183070" y="479228"/>
                      <a:pt x="182880" y="479894"/>
                    </a:cubicBezTo>
                    <a:cubicBezTo>
                      <a:pt x="182689" y="480371"/>
                      <a:pt x="182499" y="480942"/>
                      <a:pt x="182309" y="481418"/>
                    </a:cubicBezTo>
                    <a:cubicBezTo>
                      <a:pt x="182118" y="481895"/>
                      <a:pt x="182023" y="482276"/>
                      <a:pt x="181832" y="482752"/>
                    </a:cubicBezTo>
                    <a:cubicBezTo>
                      <a:pt x="181642" y="483228"/>
                      <a:pt x="181451" y="483704"/>
                      <a:pt x="181260" y="484181"/>
                    </a:cubicBezTo>
                    <a:cubicBezTo>
                      <a:pt x="181070" y="484752"/>
                      <a:pt x="180880" y="485419"/>
                      <a:pt x="180594" y="485990"/>
                    </a:cubicBezTo>
                    <a:cubicBezTo>
                      <a:pt x="180404" y="486467"/>
                      <a:pt x="180308" y="486943"/>
                      <a:pt x="180118" y="487419"/>
                    </a:cubicBezTo>
                    <a:cubicBezTo>
                      <a:pt x="179927" y="487991"/>
                      <a:pt x="179737" y="488467"/>
                      <a:pt x="179641" y="488943"/>
                    </a:cubicBezTo>
                    <a:cubicBezTo>
                      <a:pt x="179546" y="489229"/>
                      <a:pt x="179451" y="489610"/>
                      <a:pt x="179356" y="489896"/>
                    </a:cubicBezTo>
                    <a:cubicBezTo>
                      <a:pt x="179261" y="490181"/>
                      <a:pt x="179165" y="490467"/>
                      <a:pt x="179165" y="490658"/>
                    </a:cubicBezTo>
                    <a:cubicBezTo>
                      <a:pt x="179070" y="490848"/>
                      <a:pt x="179070" y="491039"/>
                      <a:pt x="179070" y="491229"/>
                    </a:cubicBezTo>
                    <a:cubicBezTo>
                      <a:pt x="179070" y="491324"/>
                      <a:pt x="179070" y="491515"/>
                      <a:pt x="178975" y="491610"/>
                    </a:cubicBezTo>
                    <a:cubicBezTo>
                      <a:pt x="178975" y="491705"/>
                      <a:pt x="178975" y="491896"/>
                      <a:pt x="178975" y="491991"/>
                    </a:cubicBezTo>
                    <a:lnTo>
                      <a:pt x="178975" y="491991"/>
                    </a:lnTo>
                    <a:cubicBezTo>
                      <a:pt x="179070" y="491896"/>
                      <a:pt x="179165" y="491896"/>
                      <a:pt x="179261" y="491801"/>
                    </a:cubicBezTo>
                    <a:cubicBezTo>
                      <a:pt x="179356" y="491705"/>
                      <a:pt x="179546" y="491610"/>
                      <a:pt x="179641" y="491515"/>
                    </a:cubicBezTo>
                    <a:cubicBezTo>
                      <a:pt x="179737" y="491420"/>
                      <a:pt x="179927" y="491324"/>
                      <a:pt x="180023" y="491229"/>
                    </a:cubicBezTo>
                    <a:cubicBezTo>
                      <a:pt x="180213" y="491039"/>
                      <a:pt x="180404" y="490943"/>
                      <a:pt x="180594" y="490753"/>
                    </a:cubicBezTo>
                    <a:cubicBezTo>
                      <a:pt x="180784" y="490562"/>
                      <a:pt x="180975" y="490467"/>
                      <a:pt x="181070" y="490277"/>
                    </a:cubicBezTo>
                    <a:cubicBezTo>
                      <a:pt x="187738" y="483609"/>
                      <a:pt x="196977" y="467226"/>
                      <a:pt x="201168" y="462749"/>
                    </a:cubicBezTo>
                    <a:cubicBezTo>
                      <a:pt x="207454" y="455987"/>
                      <a:pt x="212884" y="453891"/>
                      <a:pt x="217837" y="445795"/>
                    </a:cubicBezTo>
                    <a:cubicBezTo>
                      <a:pt x="221170" y="440461"/>
                      <a:pt x="224694" y="435317"/>
                      <a:pt x="228314" y="430174"/>
                    </a:cubicBezTo>
                    <a:cubicBezTo>
                      <a:pt x="235744" y="421982"/>
                      <a:pt x="244030" y="414648"/>
                      <a:pt x="252126" y="407028"/>
                    </a:cubicBezTo>
                    <a:cubicBezTo>
                      <a:pt x="252889" y="407314"/>
                      <a:pt x="253746" y="407314"/>
                      <a:pt x="254698" y="406838"/>
                    </a:cubicBezTo>
                    <a:cubicBezTo>
                      <a:pt x="259270" y="404552"/>
                      <a:pt x="263080" y="401789"/>
                      <a:pt x="266509" y="398646"/>
                    </a:cubicBezTo>
                    <a:cubicBezTo>
                      <a:pt x="275177" y="386264"/>
                      <a:pt x="283273" y="373405"/>
                      <a:pt x="293275" y="363023"/>
                    </a:cubicBezTo>
                    <a:cubicBezTo>
                      <a:pt x="298704" y="357308"/>
                      <a:pt x="304324" y="351974"/>
                      <a:pt x="309753" y="346640"/>
                    </a:cubicBezTo>
                    <a:cubicBezTo>
                      <a:pt x="309753" y="346068"/>
                      <a:pt x="309943" y="345497"/>
                      <a:pt x="309848" y="344925"/>
                    </a:cubicBezTo>
                    <a:cubicBezTo>
                      <a:pt x="309563" y="345211"/>
                      <a:pt x="309372" y="345401"/>
                      <a:pt x="309086" y="345592"/>
                    </a:cubicBezTo>
                    <a:cubicBezTo>
                      <a:pt x="309467" y="344925"/>
                      <a:pt x="309848" y="344258"/>
                      <a:pt x="310134" y="343592"/>
                    </a:cubicBezTo>
                    <a:cubicBezTo>
                      <a:pt x="310134" y="343782"/>
                      <a:pt x="310134" y="343973"/>
                      <a:pt x="310134" y="344163"/>
                    </a:cubicBezTo>
                    <a:cubicBezTo>
                      <a:pt x="311372" y="343496"/>
                      <a:pt x="312896" y="342925"/>
                      <a:pt x="314134" y="342163"/>
                    </a:cubicBezTo>
                    <a:cubicBezTo>
                      <a:pt x="315087" y="341210"/>
                      <a:pt x="316135" y="340163"/>
                      <a:pt x="317087" y="339210"/>
                    </a:cubicBezTo>
                    <a:cubicBezTo>
                      <a:pt x="324421" y="327780"/>
                      <a:pt x="335661" y="319208"/>
                      <a:pt x="339185" y="304825"/>
                    </a:cubicBezTo>
                    <a:cubicBezTo>
                      <a:pt x="339661" y="302729"/>
                      <a:pt x="342138" y="301301"/>
                      <a:pt x="343376" y="299300"/>
                    </a:cubicBezTo>
                    <a:cubicBezTo>
                      <a:pt x="345853" y="295300"/>
                      <a:pt x="348139" y="291204"/>
                      <a:pt x="350329" y="286918"/>
                    </a:cubicBezTo>
                    <a:cubicBezTo>
                      <a:pt x="351568" y="284537"/>
                      <a:pt x="352234" y="281965"/>
                      <a:pt x="353187" y="279488"/>
                    </a:cubicBezTo>
                    <a:lnTo>
                      <a:pt x="351949" y="278726"/>
                    </a:lnTo>
                    <a:cubicBezTo>
                      <a:pt x="349377" y="282251"/>
                      <a:pt x="346805" y="285680"/>
                      <a:pt x="344519" y="288823"/>
                    </a:cubicBezTo>
                    <a:cubicBezTo>
                      <a:pt x="344329" y="288728"/>
                      <a:pt x="344234" y="288632"/>
                      <a:pt x="344043" y="288632"/>
                    </a:cubicBezTo>
                    <a:cubicBezTo>
                      <a:pt x="347567" y="280346"/>
                      <a:pt x="350329" y="271678"/>
                      <a:pt x="352520" y="262915"/>
                    </a:cubicBezTo>
                    <a:cubicBezTo>
                      <a:pt x="353282" y="263391"/>
                      <a:pt x="354044" y="263867"/>
                      <a:pt x="354997" y="264439"/>
                    </a:cubicBezTo>
                    <a:lnTo>
                      <a:pt x="354997" y="273964"/>
                    </a:lnTo>
                    <a:cubicBezTo>
                      <a:pt x="356235" y="272916"/>
                      <a:pt x="357188" y="272440"/>
                      <a:pt x="357568" y="271678"/>
                    </a:cubicBezTo>
                    <a:cubicBezTo>
                      <a:pt x="363474" y="259200"/>
                      <a:pt x="369475" y="246913"/>
                      <a:pt x="373666" y="233578"/>
                    </a:cubicBezTo>
                    <a:cubicBezTo>
                      <a:pt x="380429" y="211956"/>
                      <a:pt x="384810" y="189953"/>
                      <a:pt x="386143" y="167284"/>
                    </a:cubicBezTo>
                    <a:cubicBezTo>
                      <a:pt x="386905" y="155663"/>
                      <a:pt x="387858" y="144329"/>
                      <a:pt x="386334" y="133565"/>
                    </a:cubicBezTo>
                    <a:close/>
                    <a:moveTo>
                      <a:pt x="123158" y="128708"/>
                    </a:moveTo>
                    <a:cubicBezTo>
                      <a:pt x="122967" y="128708"/>
                      <a:pt x="122777" y="128708"/>
                      <a:pt x="122587" y="128708"/>
                    </a:cubicBezTo>
                    <a:cubicBezTo>
                      <a:pt x="129635" y="128231"/>
                      <a:pt x="136588" y="127660"/>
                      <a:pt x="143637" y="127279"/>
                    </a:cubicBezTo>
                    <a:cubicBezTo>
                      <a:pt x="147447" y="128803"/>
                      <a:pt x="151066" y="130613"/>
                      <a:pt x="154686" y="132613"/>
                    </a:cubicBezTo>
                    <a:cubicBezTo>
                      <a:pt x="144399" y="130898"/>
                      <a:pt x="133921" y="129851"/>
                      <a:pt x="123158" y="128708"/>
                    </a:cubicBezTo>
                    <a:close/>
                    <a:moveTo>
                      <a:pt x="241173" y="10121"/>
                    </a:moveTo>
                    <a:cubicBezTo>
                      <a:pt x="239554" y="12788"/>
                      <a:pt x="235839" y="14122"/>
                      <a:pt x="234410" y="12312"/>
                    </a:cubicBezTo>
                    <a:cubicBezTo>
                      <a:pt x="231172" y="8121"/>
                      <a:pt x="226504" y="9931"/>
                      <a:pt x="222980" y="7740"/>
                    </a:cubicBezTo>
                    <a:cubicBezTo>
                      <a:pt x="224694" y="6597"/>
                      <a:pt x="226314" y="4978"/>
                      <a:pt x="228124" y="4787"/>
                    </a:cubicBezTo>
                    <a:cubicBezTo>
                      <a:pt x="232410" y="4311"/>
                      <a:pt x="236791" y="4597"/>
                      <a:pt x="242030" y="4597"/>
                    </a:cubicBezTo>
                    <a:cubicBezTo>
                      <a:pt x="241745" y="6978"/>
                      <a:pt x="241935" y="8883"/>
                      <a:pt x="241173" y="10121"/>
                    </a:cubicBezTo>
                    <a:close/>
                    <a:moveTo>
                      <a:pt x="347186" y="103085"/>
                    </a:moveTo>
                    <a:cubicBezTo>
                      <a:pt x="349186" y="107753"/>
                      <a:pt x="350711" y="112610"/>
                      <a:pt x="350711" y="117754"/>
                    </a:cubicBezTo>
                    <a:cubicBezTo>
                      <a:pt x="349186" y="111753"/>
                      <a:pt x="347376" y="105848"/>
                      <a:pt x="345281" y="100037"/>
                    </a:cubicBezTo>
                    <a:cubicBezTo>
                      <a:pt x="346043" y="101085"/>
                      <a:pt x="346615" y="102038"/>
                      <a:pt x="347186" y="103085"/>
                    </a:cubicBezTo>
                    <a:close/>
                    <a:moveTo>
                      <a:pt x="344805" y="245294"/>
                    </a:moveTo>
                    <a:cubicBezTo>
                      <a:pt x="342424" y="251009"/>
                      <a:pt x="339852" y="256628"/>
                      <a:pt x="338138" y="262439"/>
                    </a:cubicBezTo>
                    <a:cubicBezTo>
                      <a:pt x="330898" y="275583"/>
                      <a:pt x="325660" y="290061"/>
                      <a:pt x="320897" y="304158"/>
                    </a:cubicBezTo>
                    <a:cubicBezTo>
                      <a:pt x="320135" y="306254"/>
                      <a:pt x="321659" y="307778"/>
                      <a:pt x="323374" y="308063"/>
                    </a:cubicBezTo>
                    <a:cubicBezTo>
                      <a:pt x="323374" y="308730"/>
                      <a:pt x="323564" y="309302"/>
                      <a:pt x="323945" y="309778"/>
                    </a:cubicBezTo>
                    <a:cubicBezTo>
                      <a:pt x="321183" y="314159"/>
                      <a:pt x="318325" y="318446"/>
                      <a:pt x="315277" y="322637"/>
                    </a:cubicBezTo>
                    <a:cubicBezTo>
                      <a:pt x="313849" y="322065"/>
                      <a:pt x="312229" y="322351"/>
                      <a:pt x="311277" y="323970"/>
                    </a:cubicBezTo>
                    <a:cubicBezTo>
                      <a:pt x="310705" y="325018"/>
                      <a:pt x="310134" y="326161"/>
                      <a:pt x="309563" y="327209"/>
                    </a:cubicBezTo>
                    <a:cubicBezTo>
                      <a:pt x="308991" y="327304"/>
                      <a:pt x="308324" y="327590"/>
                      <a:pt x="307753" y="328161"/>
                    </a:cubicBezTo>
                    <a:cubicBezTo>
                      <a:pt x="297466" y="338734"/>
                      <a:pt x="289560" y="351688"/>
                      <a:pt x="284036" y="365499"/>
                    </a:cubicBezTo>
                    <a:cubicBezTo>
                      <a:pt x="283750" y="365880"/>
                      <a:pt x="283369" y="366356"/>
                      <a:pt x="283083" y="366737"/>
                    </a:cubicBezTo>
                    <a:cubicBezTo>
                      <a:pt x="277559" y="374167"/>
                      <a:pt x="272701" y="381977"/>
                      <a:pt x="266700" y="388645"/>
                    </a:cubicBezTo>
                    <a:cubicBezTo>
                      <a:pt x="265652" y="387121"/>
                      <a:pt x="263461" y="386264"/>
                      <a:pt x="261747" y="388073"/>
                    </a:cubicBezTo>
                    <a:cubicBezTo>
                      <a:pt x="258889" y="391026"/>
                      <a:pt x="256032" y="393979"/>
                      <a:pt x="253079" y="396741"/>
                    </a:cubicBezTo>
                    <a:cubicBezTo>
                      <a:pt x="257175" y="391217"/>
                      <a:pt x="261366" y="385692"/>
                      <a:pt x="265271" y="379977"/>
                    </a:cubicBezTo>
                    <a:cubicBezTo>
                      <a:pt x="273463" y="368452"/>
                      <a:pt x="280130" y="355784"/>
                      <a:pt x="289465" y="345211"/>
                    </a:cubicBezTo>
                    <a:cubicBezTo>
                      <a:pt x="291369" y="343115"/>
                      <a:pt x="293275" y="340925"/>
                      <a:pt x="294704" y="338543"/>
                    </a:cubicBezTo>
                    <a:cubicBezTo>
                      <a:pt x="299751" y="329971"/>
                      <a:pt x="305752" y="322160"/>
                      <a:pt x="308610" y="312159"/>
                    </a:cubicBezTo>
                    <a:cubicBezTo>
                      <a:pt x="308800" y="311492"/>
                      <a:pt x="309086" y="310921"/>
                      <a:pt x="309276" y="310349"/>
                    </a:cubicBezTo>
                    <a:cubicBezTo>
                      <a:pt x="310419" y="310254"/>
                      <a:pt x="311563" y="309587"/>
                      <a:pt x="312039" y="308159"/>
                    </a:cubicBezTo>
                    <a:cubicBezTo>
                      <a:pt x="320611" y="284060"/>
                      <a:pt x="327565" y="259391"/>
                      <a:pt x="334994" y="234911"/>
                    </a:cubicBezTo>
                    <a:cubicBezTo>
                      <a:pt x="335566" y="233197"/>
                      <a:pt x="334613" y="231863"/>
                      <a:pt x="333375" y="231292"/>
                    </a:cubicBezTo>
                    <a:cubicBezTo>
                      <a:pt x="334804" y="223862"/>
                      <a:pt x="336137" y="216338"/>
                      <a:pt x="336899" y="208813"/>
                    </a:cubicBezTo>
                    <a:cubicBezTo>
                      <a:pt x="338042" y="204336"/>
                      <a:pt x="339090" y="199764"/>
                      <a:pt x="340233" y="195287"/>
                    </a:cubicBezTo>
                    <a:cubicBezTo>
                      <a:pt x="341852" y="195954"/>
                      <a:pt x="344043" y="195573"/>
                      <a:pt x="344805" y="193478"/>
                    </a:cubicBezTo>
                    <a:cubicBezTo>
                      <a:pt x="350615" y="177571"/>
                      <a:pt x="347663" y="159950"/>
                      <a:pt x="341948" y="143281"/>
                    </a:cubicBezTo>
                    <a:cubicBezTo>
                      <a:pt x="342043" y="142995"/>
                      <a:pt x="342138" y="142709"/>
                      <a:pt x="342233" y="142519"/>
                    </a:cubicBezTo>
                    <a:lnTo>
                      <a:pt x="341662" y="141662"/>
                    </a:lnTo>
                    <a:cubicBezTo>
                      <a:pt x="340900" y="137090"/>
                      <a:pt x="339757" y="132518"/>
                      <a:pt x="337947" y="128327"/>
                    </a:cubicBezTo>
                    <a:cubicBezTo>
                      <a:pt x="338709" y="128136"/>
                      <a:pt x="339566" y="127660"/>
                      <a:pt x="340423" y="126707"/>
                    </a:cubicBezTo>
                    <a:cubicBezTo>
                      <a:pt x="336709" y="118992"/>
                      <a:pt x="333184" y="110801"/>
                      <a:pt x="328993" y="102990"/>
                    </a:cubicBezTo>
                    <a:cubicBezTo>
                      <a:pt x="323850" y="93465"/>
                      <a:pt x="318135" y="84321"/>
                      <a:pt x="312706" y="74987"/>
                    </a:cubicBezTo>
                    <a:cubicBezTo>
                      <a:pt x="311182" y="72320"/>
                      <a:pt x="310991" y="70891"/>
                      <a:pt x="312896" y="69557"/>
                    </a:cubicBezTo>
                    <a:cubicBezTo>
                      <a:pt x="318040" y="73367"/>
                      <a:pt x="323279" y="77273"/>
                      <a:pt x="328326" y="81559"/>
                    </a:cubicBezTo>
                    <a:cubicBezTo>
                      <a:pt x="329851" y="84512"/>
                      <a:pt x="331661" y="87369"/>
                      <a:pt x="333851" y="89846"/>
                    </a:cubicBezTo>
                    <a:cubicBezTo>
                      <a:pt x="334137" y="90227"/>
                      <a:pt x="334518" y="90417"/>
                      <a:pt x="334804" y="90512"/>
                    </a:cubicBezTo>
                    <a:cubicBezTo>
                      <a:pt x="336232" y="93941"/>
                      <a:pt x="337566" y="97370"/>
                      <a:pt x="338804" y="100895"/>
                    </a:cubicBezTo>
                    <a:cubicBezTo>
                      <a:pt x="340423" y="108610"/>
                      <a:pt x="342233" y="116230"/>
                      <a:pt x="345186" y="123659"/>
                    </a:cubicBezTo>
                    <a:cubicBezTo>
                      <a:pt x="345567" y="127469"/>
                      <a:pt x="346329" y="130994"/>
                      <a:pt x="347376" y="134423"/>
                    </a:cubicBezTo>
                    <a:cubicBezTo>
                      <a:pt x="347948" y="139090"/>
                      <a:pt x="348329" y="143852"/>
                      <a:pt x="348329" y="148710"/>
                    </a:cubicBezTo>
                    <a:cubicBezTo>
                      <a:pt x="347663" y="149282"/>
                      <a:pt x="347186" y="150044"/>
                      <a:pt x="347282" y="151187"/>
                    </a:cubicBezTo>
                    <a:cubicBezTo>
                      <a:pt x="347948" y="164998"/>
                      <a:pt x="348805" y="178904"/>
                      <a:pt x="349472" y="192716"/>
                    </a:cubicBezTo>
                    <a:cubicBezTo>
                      <a:pt x="349568" y="194716"/>
                      <a:pt x="351091" y="195764"/>
                      <a:pt x="352616" y="195859"/>
                    </a:cubicBezTo>
                    <a:cubicBezTo>
                      <a:pt x="348043" y="211194"/>
                      <a:pt x="344043" y="226720"/>
                      <a:pt x="343757" y="242912"/>
                    </a:cubicBezTo>
                    <a:cubicBezTo>
                      <a:pt x="343567" y="243960"/>
                      <a:pt x="344043" y="244722"/>
                      <a:pt x="344805" y="245294"/>
                    </a:cubicBezTo>
                    <a:close/>
                    <a:moveTo>
                      <a:pt x="329375" y="129279"/>
                    </a:moveTo>
                    <a:cubicBezTo>
                      <a:pt x="331565" y="134137"/>
                      <a:pt x="333660" y="139185"/>
                      <a:pt x="335470" y="144424"/>
                    </a:cubicBezTo>
                    <a:cubicBezTo>
                      <a:pt x="336042" y="148139"/>
                      <a:pt x="336232" y="152044"/>
                      <a:pt x="336232" y="155854"/>
                    </a:cubicBezTo>
                    <a:cubicBezTo>
                      <a:pt x="334709" y="149186"/>
                      <a:pt x="332518" y="142709"/>
                      <a:pt x="329089" y="136423"/>
                    </a:cubicBezTo>
                    <a:cubicBezTo>
                      <a:pt x="327660" y="133661"/>
                      <a:pt x="327850" y="131279"/>
                      <a:pt x="329375" y="129279"/>
                    </a:cubicBezTo>
                    <a:close/>
                    <a:moveTo>
                      <a:pt x="374904" y="154901"/>
                    </a:moveTo>
                    <a:cubicBezTo>
                      <a:pt x="375857" y="155378"/>
                      <a:pt x="376809" y="155854"/>
                      <a:pt x="377857" y="156330"/>
                    </a:cubicBezTo>
                    <a:cubicBezTo>
                      <a:pt x="378143" y="163569"/>
                      <a:pt x="377190" y="170237"/>
                      <a:pt x="376047" y="176809"/>
                    </a:cubicBezTo>
                    <a:cubicBezTo>
                      <a:pt x="375285" y="176428"/>
                      <a:pt x="374332" y="176428"/>
                      <a:pt x="373570" y="176904"/>
                    </a:cubicBezTo>
                    <a:cubicBezTo>
                      <a:pt x="374142" y="173856"/>
                      <a:pt x="374618" y="170713"/>
                      <a:pt x="374999" y="167570"/>
                    </a:cubicBezTo>
                    <a:cubicBezTo>
                      <a:pt x="375095" y="167189"/>
                      <a:pt x="375190" y="166808"/>
                      <a:pt x="375285" y="166331"/>
                    </a:cubicBezTo>
                    <a:cubicBezTo>
                      <a:pt x="375380" y="166046"/>
                      <a:pt x="375285" y="165760"/>
                      <a:pt x="375285" y="165474"/>
                    </a:cubicBezTo>
                    <a:cubicBezTo>
                      <a:pt x="375285" y="165188"/>
                      <a:pt x="375380" y="164903"/>
                      <a:pt x="375380" y="164617"/>
                    </a:cubicBezTo>
                    <a:cubicBezTo>
                      <a:pt x="375666" y="161093"/>
                      <a:pt x="375380" y="157949"/>
                      <a:pt x="374904" y="154901"/>
                    </a:cubicBezTo>
                    <a:close/>
                    <a:moveTo>
                      <a:pt x="374047" y="142328"/>
                    </a:moveTo>
                    <a:cubicBezTo>
                      <a:pt x="375380" y="143567"/>
                      <a:pt x="376142" y="144329"/>
                      <a:pt x="376904" y="144995"/>
                    </a:cubicBezTo>
                    <a:cubicBezTo>
                      <a:pt x="376047" y="145853"/>
                      <a:pt x="375285" y="146805"/>
                      <a:pt x="374332" y="147377"/>
                    </a:cubicBezTo>
                    <a:cubicBezTo>
                      <a:pt x="374142" y="147472"/>
                      <a:pt x="373666" y="147091"/>
                      <a:pt x="373189" y="146710"/>
                    </a:cubicBezTo>
                    <a:cubicBezTo>
                      <a:pt x="373094" y="146138"/>
                      <a:pt x="372999" y="145472"/>
                      <a:pt x="372904" y="144900"/>
                    </a:cubicBezTo>
                    <a:cubicBezTo>
                      <a:pt x="373189" y="144233"/>
                      <a:pt x="373570" y="143471"/>
                      <a:pt x="374047" y="142328"/>
                    </a:cubicBezTo>
                    <a:close/>
                    <a:moveTo>
                      <a:pt x="364712" y="125850"/>
                    </a:moveTo>
                    <a:cubicBezTo>
                      <a:pt x="364712" y="125469"/>
                      <a:pt x="365093" y="124993"/>
                      <a:pt x="365570" y="123945"/>
                    </a:cubicBezTo>
                    <a:cubicBezTo>
                      <a:pt x="366617" y="124802"/>
                      <a:pt x="367189" y="125088"/>
                      <a:pt x="367189" y="125374"/>
                    </a:cubicBezTo>
                    <a:cubicBezTo>
                      <a:pt x="367475" y="127946"/>
                      <a:pt x="370427" y="130327"/>
                      <a:pt x="367760" y="133089"/>
                    </a:cubicBezTo>
                    <a:cubicBezTo>
                      <a:pt x="367569" y="133375"/>
                      <a:pt x="366903" y="133470"/>
                      <a:pt x="366617" y="133280"/>
                    </a:cubicBezTo>
                    <a:cubicBezTo>
                      <a:pt x="363569" y="131565"/>
                      <a:pt x="364998" y="128422"/>
                      <a:pt x="364712" y="125850"/>
                    </a:cubicBezTo>
                    <a:close/>
                    <a:moveTo>
                      <a:pt x="358235" y="100133"/>
                    </a:moveTo>
                    <a:cubicBezTo>
                      <a:pt x="358902" y="100514"/>
                      <a:pt x="360140" y="100990"/>
                      <a:pt x="360140" y="101180"/>
                    </a:cubicBezTo>
                    <a:cubicBezTo>
                      <a:pt x="359759" y="102800"/>
                      <a:pt x="359188" y="104419"/>
                      <a:pt x="358521" y="106229"/>
                    </a:cubicBezTo>
                    <a:cubicBezTo>
                      <a:pt x="357473" y="105276"/>
                      <a:pt x="356425" y="104705"/>
                      <a:pt x="356521" y="104419"/>
                    </a:cubicBezTo>
                    <a:cubicBezTo>
                      <a:pt x="356901" y="102990"/>
                      <a:pt x="357664" y="101561"/>
                      <a:pt x="358235" y="100133"/>
                    </a:cubicBezTo>
                    <a:close/>
                    <a:moveTo>
                      <a:pt x="357378" y="201860"/>
                    </a:moveTo>
                    <a:cubicBezTo>
                      <a:pt x="357378" y="201860"/>
                      <a:pt x="357473" y="201955"/>
                      <a:pt x="357473" y="201955"/>
                    </a:cubicBezTo>
                    <a:cubicBezTo>
                      <a:pt x="356711" y="206241"/>
                      <a:pt x="355949" y="210527"/>
                      <a:pt x="355187" y="214909"/>
                    </a:cubicBezTo>
                    <a:cubicBezTo>
                      <a:pt x="354330" y="216623"/>
                      <a:pt x="353568" y="218433"/>
                      <a:pt x="352806" y="220148"/>
                    </a:cubicBezTo>
                    <a:cubicBezTo>
                      <a:pt x="354044" y="214052"/>
                      <a:pt x="355663" y="207956"/>
                      <a:pt x="357378" y="201860"/>
                    </a:cubicBezTo>
                    <a:close/>
                    <a:moveTo>
                      <a:pt x="361283" y="250151"/>
                    </a:moveTo>
                    <a:cubicBezTo>
                      <a:pt x="360807" y="251199"/>
                      <a:pt x="359093" y="252628"/>
                      <a:pt x="358235" y="252437"/>
                    </a:cubicBezTo>
                    <a:cubicBezTo>
                      <a:pt x="356140" y="251866"/>
                      <a:pt x="355282" y="252437"/>
                      <a:pt x="354711" y="253866"/>
                    </a:cubicBezTo>
                    <a:cubicBezTo>
                      <a:pt x="354711" y="253676"/>
                      <a:pt x="354806" y="253485"/>
                      <a:pt x="354806" y="253390"/>
                    </a:cubicBezTo>
                    <a:cubicBezTo>
                      <a:pt x="361664" y="240531"/>
                      <a:pt x="367284" y="227291"/>
                      <a:pt x="368713" y="213671"/>
                    </a:cubicBezTo>
                    <a:cubicBezTo>
                      <a:pt x="369951" y="207289"/>
                      <a:pt x="370999" y="200526"/>
                      <a:pt x="375285" y="194906"/>
                    </a:cubicBezTo>
                    <a:cubicBezTo>
                      <a:pt x="376618" y="196811"/>
                      <a:pt x="378143" y="198050"/>
                      <a:pt x="377952" y="198812"/>
                    </a:cubicBezTo>
                    <a:cubicBezTo>
                      <a:pt x="374237" y="216528"/>
                      <a:pt x="368332" y="233578"/>
                      <a:pt x="361283" y="250151"/>
                    </a:cubicBezTo>
                    <a:close/>
                    <a:moveTo>
                      <a:pt x="375190" y="190334"/>
                    </a:moveTo>
                    <a:cubicBezTo>
                      <a:pt x="374809" y="190525"/>
                      <a:pt x="374428" y="190620"/>
                      <a:pt x="373952" y="190715"/>
                    </a:cubicBezTo>
                    <a:cubicBezTo>
                      <a:pt x="374618" y="188810"/>
                      <a:pt x="375475" y="187001"/>
                      <a:pt x="376333" y="185191"/>
                    </a:cubicBezTo>
                    <a:cubicBezTo>
                      <a:pt x="378904" y="188239"/>
                      <a:pt x="378523" y="189001"/>
                      <a:pt x="375190" y="190334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  <p:sp>
            <p:nvSpPr>
              <p:cNvPr id="550" name="Freeform: Shape 549">
                <a:extLst>
                  <a:ext uri="{FF2B5EF4-FFF2-40B4-BE49-F238E27FC236}">
                    <a16:creationId xmlns:a16="http://schemas.microsoft.com/office/drawing/2014/main" id="{459E284B-73BB-43C5-BE6D-4FF2776962AE}"/>
                  </a:ext>
                </a:extLst>
              </p:cNvPr>
              <p:cNvSpPr/>
              <p:nvPr/>
            </p:nvSpPr>
            <p:spPr>
              <a:xfrm>
                <a:off x="8283606" y="3297269"/>
                <a:ext cx="6778" cy="29051"/>
              </a:xfrm>
              <a:custGeom>
                <a:avLst/>
                <a:gdLst>
                  <a:gd name="connsiteX0" fmla="*/ 0 w 6778"/>
                  <a:gd name="connsiteY0" fmla="*/ 29051 h 29051"/>
                  <a:gd name="connsiteX1" fmla="*/ 5429 w 6778"/>
                  <a:gd name="connsiteY1" fmla="*/ 0 h 29051"/>
                  <a:gd name="connsiteX2" fmla="*/ 0 w 6778"/>
                  <a:gd name="connsiteY2" fmla="*/ 29051 h 290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778" h="29051">
                    <a:moveTo>
                      <a:pt x="0" y="29051"/>
                    </a:moveTo>
                    <a:cubicBezTo>
                      <a:pt x="4477" y="20479"/>
                      <a:pt x="9144" y="11049"/>
                      <a:pt x="5429" y="0"/>
                    </a:cubicBezTo>
                    <a:cubicBezTo>
                      <a:pt x="3620" y="9716"/>
                      <a:pt x="1810" y="19336"/>
                      <a:pt x="0" y="29051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</p:grpSp>
        <p:grpSp>
          <p:nvGrpSpPr>
            <p:cNvPr id="503" name="Graphic 27">
              <a:extLst>
                <a:ext uri="{FF2B5EF4-FFF2-40B4-BE49-F238E27FC236}">
                  <a16:creationId xmlns:a16="http://schemas.microsoft.com/office/drawing/2014/main" id="{5D8119DF-D5BF-44DF-B552-827F38AE3353}"/>
                </a:ext>
              </a:extLst>
            </p:cNvPr>
            <p:cNvGrpSpPr/>
            <p:nvPr/>
          </p:nvGrpSpPr>
          <p:grpSpPr>
            <a:xfrm>
              <a:off x="7195470" y="2305050"/>
              <a:ext cx="843629" cy="984980"/>
              <a:chOff x="7195470" y="2305050"/>
              <a:chExt cx="843629" cy="984980"/>
            </a:xfrm>
            <a:grpFill/>
          </p:grpSpPr>
          <p:sp>
            <p:nvSpPr>
              <p:cNvPr id="547" name="Freeform: Shape 546">
                <a:extLst>
                  <a:ext uri="{FF2B5EF4-FFF2-40B4-BE49-F238E27FC236}">
                    <a16:creationId xmlns:a16="http://schemas.microsoft.com/office/drawing/2014/main" id="{F2621D29-ECF1-486A-BF55-86F5ED3B9684}"/>
                  </a:ext>
                </a:extLst>
              </p:cNvPr>
              <p:cNvSpPr/>
              <p:nvPr/>
            </p:nvSpPr>
            <p:spPr>
              <a:xfrm>
                <a:off x="7692104" y="2611850"/>
                <a:ext cx="5619" cy="3905"/>
              </a:xfrm>
              <a:custGeom>
                <a:avLst/>
                <a:gdLst>
                  <a:gd name="connsiteX0" fmla="*/ 0 w 5619"/>
                  <a:gd name="connsiteY0" fmla="*/ 0 h 3905"/>
                  <a:gd name="connsiteX1" fmla="*/ 5619 w 5619"/>
                  <a:gd name="connsiteY1" fmla="*/ 3905 h 3905"/>
                  <a:gd name="connsiteX2" fmla="*/ 0 w 5619"/>
                  <a:gd name="connsiteY2" fmla="*/ 0 h 39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19" h="3905">
                    <a:moveTo>
                      <a:pt x="0" y="0"/>
                    </a:moveTo>
                    <a:cubicBezTo>
                      <a:pt x="2572" y="2096"/>
                      <a:pt x="3048" y="1810"/>
                      <a:pt x="5619" y="3905"/>
                    </a:cubicBezTo>
                    <a:cubicBezTo>
                      <a:pt x="3620" y="1333"/>
                      <a:pt x="3048" y="1619"/>
                      <a:pt x="0" y="0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  <p:sp>
            <p:nvSpPr>
              <p:cNvPr id="548" name="Freeform: Shape 547">
                <a:extLst>
                  <a:ext uri="{FF2B5EF4-FFF2-40B4-BE49-F238E27FC236}">
                    <a16:creationId xmlns:a16="http://schemas.microsoft.com/office/drawing/2014/main" id="{99200249-78BF-41E4-8453-6389D2B3B24D}"/>
                  </a:ext>
                </a:extLst>
              </p:cNvPr>
              <p:cNvSpPr/>
              <p:nvPr/>
            </p:nvSpPr>
            <p:spPr>
              <a:xfrm>
                <a:off x="7195470" y="2305050"/>
                <a:ext cx="843629" cy="984980"/>
              </a:xfrm>
              <a:custGeom>
                <a:avLst/>
                <a:gdLst>
                  <a:gd name="connsiteX0" fmla="*/ 842296 w 843629"/>
                  <a:gd name="connsiteY0" fmla="*/ 626555 h 984980"/>
                  <a:gd name="connsiteX1" fmla="*/ 842106 w 843629"/>
                  <a:gd name="connsiteY1" fmla="*/ 624078 h 984980"/>
                  <a:gd name="connsiteX2" fmla="*/ 841915 w 843629"/>
                  <a:gd name="connsiteY2" fmla="*/ 622268 h 984980"/>
                  <a:gd name="connsiteX3" fmla="*/ 841915 w 843629"/>
                  <a:gd name="connsiteY3" fmla="*/ 618173 h 984980"/>
                  <a:gd name="connsiteX4" fmla="*/ 841915 w 843629"/>
                  <a:gd name="connsiteY4" fmla="*/ 616649 h 984980"/>
                  <a:gd name="connsiteX5" fmla="*/ 842200 w 843629"/>
                  <a:gd name="connsiteY5" fmla="*/ 611410 h 984980"/>
                  <a:gd name="connsiteX6" fmla="*/ 842296 w 843629"/>
                  <a:gd name="connsiteY6" fmla="*/ 609981 h 984980"/>
                  <a:gd name="connsiteX7" fmla="*/ 842296 w 843629"/>
                  <a:gd name="connsiteY7" fmla="*/ 608743 h 984980"/>
                  <a:gd name="connsiteX8" fmla="*/ 842296 w 843629"/>
                  <a:gd name="connsiteY8" fmla="*/ 608648 h 984980"/>
                  <a:gd name="connsiteX9" fmla="*/ 842391 w 843629"/>
                  <a:gd name="connsiteY9" fmla="*/ 603504 h 984980"/>
                  <a:gd name="connsiteX10" fmla="*/ 841820 w 843629"/>
                  <a:gd name="connsiteY10" fmla="*/ 601790 h 984980"/>
                  <a:gd name="connsiteX11" fmla="*/ 843629 w 843629"/>
                  <a:gd name="connsiteY11" fmla="*/ 581311 h 984980"/>
                  <a:gd name="connsiteX12" fmla="*/ 843058 w 843629"/>
                  <a:gd name="connsiteY12" fmla="*/ 577977 h 984980"/>
                  <a:gd name="connsiteX13" fmla="*/ 841915 w 843629"/>
                  <a:gd name="connsiteY13" fmla="*/ 566928 h 984980"/>
                  <a:gd name="connsiteX14" fmla="*/ 841057 w 843629"/>
                  <a:gd name="connsiteY14" fmla="*/ 560737 h 984980"/>
                  <a:gd name="connsiteX15" fmla="*/ 838581 w 843629"/>
                  <a:gd name="connsiteY15" fmla="*/ 547307 h 984980"/>
                  <a:gd name="connsiteX16" fmla="*/ 838581 w 843629"/>
                  <a:gd name="connsiteY16" fmla="*/ 545402 h 984980"/>
                  <a:gd name="connsiteX17" fmla="*/ 838391 w 843629"/>
                  <a:gd name="connsiteY17" fmla="*/ 542639 h 984980"/>
                  <a:gd name="connsiteX18" fmla="*/ 837629 w 843629"/>
                  <a:gd name="connsiteY18" fmla="*/ 534448 h 984980"/>
                  <a:gd name="connsiteX19" fmla="*/ 831532 w 843629"/>
                  <a:gd name="connsiteY19" fmla="*/ 514541 h 984980"/>
                  <a:gd name="connsiteX20" fmla="*/ 829628 w 843629"/>
                  <a:gd name="connsiteY20" fmla="*/ 504920 h 984980"/>
                  <a:gd name="connsiteX21" fmla="*/ 823150 w 843629"/>
                  <a:gd name="connsiteY21" fmla="*/ 475583 h 984980"/>
                  <a:gd name="connsiteX22" fmla="*/ 821531 w 843629"/>
                  <a:gd name="connsiteY22" fmla="*/ 474345 h 984980"/>
                  <a:gd name="connsiteX23" fmla="*/ 816959 w 843629"/>
                  <a:gd name="connsiteY23" fmla="*/ 453581 h 984980"/>
                  <a:gd name="connsiteX24" fmla="*/ 816578 w 843629"/>
                  <a:gd name="connsiteY24" fmla="*/ 451009 h 984980"/>
                  <a:gd name="connsiteX25" fmla="*/ 807625 w 843629"/>
                  <a:gd name="connsiteY25" fmla="*/ 426530 h 984980"/>
                  <a:gd name="connsiteX26" fmla="*/ 806292 w 843629"/>
                  <a:gd name="connsiteY26" fmla="*/ 413099 h 984980"/>
                  <a:gd name="connsiteX27" fmla="*/ 804100 w 843629"/>
                  <a:gd name="connsiteY27" fmla="*/ 407480 h 984980"/>
                  <a:gd name="connsiteX28" fmla="*/ 786003 w 843629"/>
                  <a:gd name="connsiteY28" fmla="*/ 367189 h 984980"/>
                  <a:gd name="connsiteX29" fmla="*/ 785717 w 843629"/>
                  <a:gd name="connsiteY29" fmla="*/ 366808 h 984980"/>
                  <a:gd name="connsiteX30" fmla="*/ 778193 w 843629"/>
                  <a:gd name="connsiteY30" fmla="*/ 353282 h 984980"/>
                  <a:gd name="connsiteX31" fmla="*/ 773430 w 843629"/>
                  <a:gd name="connsiteY31" fmla="*/ 345472 h 984980"/>
                  <a:gd name="connsiteX32" fmla="*/ 771430 w 843629"/>
                  <a:gd name="connsiteY32" fmla="*/ 340805 h 984980"/>
                  <a:gd name="connsiteX33" fmla="*/ 770382 w 843629"/>
                  <a:gd name="connsiteY33" fmla="*/ 338709 h 984980"/>
                  <a:gd name="connsiteX34" fmla="*/ 765334 w 843629"/>
                  <a:gd name="connsiteY34" fmla="*/ 331184 h 984980"/>
                  <a:gd name="connsiteX35" fmla="*/ 761143 w 843629"/>
                  <a:gd name="connsiteY35" fmla="*/ 326612 h 984980"/>
                  <a:gd name="connsiteX36" fmla="*/ 748379 w 843629"/>
                  <a:gd name="connsiteY36" fmla="*/ 305753 h 984980"/>
                  <a:gd name="connsiteX37" fmla="*/ 743522 w 843629"/>
                  <a:gd name="connsiteY37" fmla="*/ 295942 h 984980"/>
                  <a:gd name="connsiteX38" fmla="*/ 727900 w 843629"/>
                  <a:gd name="connsiteY38" fmla="*/ 280416 h 984980"/>
                  <a:gd name="connsiteX39" fmla="*/ 723329 w 843629"/>
                  <a:gd name="connsiteY39" fmla="*/ 267557 h 984980"/>
                  <a:gd name="connsiteX40" fmla="*/ 706946 w 843629"/>
                  <a:gd name="connsiteY40" fmla="*/ 249460 h 984980"/>
                  <a:gd name="connsiteX41" fmla="*/ 683514 w 843629"/>
                  <a:gd name="connsiteY41" fmla="*/ 220790 h 984980"/>
                  <a:gd name="connsiteX42" fmla="*/ 660273 w 843629"/>
                  <a:gd name="connsiteY42" fmla="*/ 200787 h 984980"/>
                  <a:gd name="connsiteX43" fmla="*/ 649129 w 843629"/>
                  <a:gd name="connsiteY43" fmla="*/ 188500 h 984980"/>
                  <a:gd name="connsiteX44" fmla="*/ 632556 w 843629"/>
                  <a:gd name="connsiteY44" fmla="*/ 176308 h 984980"/>
                  <a:gd name="connsiteX45" fmla="*/ 618649 w 843629"/>
                  <a:gd name="connsiteY45" fmla="*/ 168307 h 984980"/>
                  <a:gd name="connsiteX46" fmla="*/ 597598 w 843629"/>
                  <a:gd name="connsiteY46" fmla="*/ 151067 h 984980"/>
                  <a:gd name="connsiteX47" fmla="*/ 581692 w 843629"/>
                  <a:gd name="connsiteY47" fmla="*/ 138208 h 984980"/>
                  <a:gd name="connsiteX48" fmla="*/ 559308 w 843629"/>
                  <a:gd name="connsiteY48" fmla="*/ 122682 h 984980"/>
                  <a:gd name="connsiteX49" fmla="*/ 527114 w 843629"/>
                  <a:gd name="connsiteY49" fmla="*/ 101441 h 984980"/>
                  <a:gd name="connsiteX50" fmla="*/ 499396 w 843629"/>
                  <a:gd name="connsiteY50" fmla="*/ 85916 h 984980"/>
                  <a:gd name="connsiteX51" fmla="*/ 465487 w 843629"/>
                  <a:gd name="connsiteY51" fmla="*/ 67628 h 984980"/>
                  <a:gd name="connsiteX52" fmla="*/ 436816 w 843629"/>
                  <a:gd name="connsiteY52" fmla="*/ 52483 h 984980"/>
                  <a:gd name="connsiteX53" fmla="*/ 434245 w 843629"/>
                  <a:gd name="connsiteY53" fmla="*/ 51149 h 984980"/>
                  <a:gd name="connsiteX54" fmla="*/ 358712 w 843629"/>
                  <a:gd name="connsiteY54" fmla="*/ 26099 h 984980"/>
                  <a:gd name="connsiteX55" fmla="*/ 347282 w 843629"/>
                  <a:gd name="connsiteY55" fmla="*/ 24098 h 984980"/>
                  <a:gd name="connsiteX56" fmla="*/ 346615 w 843629"/>
                  <a:gd name="connsiteY56" fmla="*/ 24098 h 984980"/>
                  <a:gd name="connsiteX57" fmla="*/ 335756 w 843629"/>
                  <a:gd name="connsiteY57" fmla="*/ 20288 h 984980"/>
                  <a:gd name="connsiteX58" fmla="*/ 297085 w 843629"/>
                  <a:gd name="connsiteY58" fmla="*/ 12573 h 984980"/>
                  <a:gd name="connsiteX59" fmla="*/ 178308 w 843629"/>
                  <a:gd name="connsiteY59" fmla="*/ 0 h 984980"/>
                  <a:gd name="connsiteX60" fmla="*/ 153448 w 843629"/>
                  <a:gd name="connsiteY60" fmla="*/ 7715 h 984980"/>
                  <a:gd name="connsiteX61" fmla="*/ 120968 w 843629"/>
                  <a:gd name="connsiteY61" fmla="*/ 23146 h 984980"/>
                  <a:gd name="connsiteX62" fmla="*/ 106013 w 843629"/>
                  <a:gd name="connsiteY62" fmla="*/ 33909 h 984980"/>
                  <a:gd name="connsiteX63" fmla="*/ 96584 w 843629"/>
                  <a:gd name="connsiteY63" fmla="*/ 43720 h 984980"/>
                  <a:gd name="connsiteX64" fmla="*/ 73438 w 843629"/>
                  <a:gd name="connsiteY64" fmla="*/ 63056 h 984980"/>
                  <a:gd name="connsiteX65" fmla="*/ 61722 w 843629"/>
                  <a:gd name="connsiteY65" fmla="*/ 74295 h 984980"/>
                  <a:gd name="connsiteX66" fmla="*/ 48863 w 843629"/>
                  <a:gd name="connsiteY66" fmla="*/ 83344 h 984980"/>
                  <a:gd name="connsiteX67" fmla="*/ 40386 w 843629"/>
                  <a:gd name="connsiteY67" fmla="*/ 95726 h 984980"/>
                  <a:gd name="connsiteX68" fmla="*/ 26956 w 843629"/>
                  <a:gd name="connsiteY68" fmla="*/ 103727 h 984980"/>
                  <a:gd name="connsiteX69" fmla="*/ 11621 w 843629"/>
                  <a:gd name="connsiteY69" fmla="*/ 116491 h 984980"/>
                  <a:gd name="connsiteX70" fmla="*/ 5239 w 843629"/>
                  <a:gd name="connsiteY70" fmla="*/ 122396 h 984980"/>
                  <a:gd name="connsiteX71" fmla="*/ 1143 w 843629"/>
                  <a:gd name="connsiteY71" fmla="*/ 128207 h 984980"/>
                  <a:gd name="connsiteX72" fmla="*/ 0 w 843629"/>
                  <a:gd name="connsiteY72" fmla="*/ 131636 h 984980"/>
                  <a:gd name="connsiteX73" fmla="*/ 1619 w 843629"/>
                  <a:gd name="connsiteY73" fmla="*/ 134303 h 984980"/>
                  <a:gd name="connsiteX74" fmla="*/ 1905 w 843629"/>
                  <a:gd name="connsiteY74" fmla="*/ 134493 h 984980"/>
                  <a:gd name="connsiteX75" fmla="*/ 2381 w 843629"/>
                  <a:gd name="connsiteY75" fmla="*/ 134588 h 984980"/>
                  <a:gd name="connsiteX76" fmla="*/ 2477 w 843629"/>
                  <a:gd name="connsiteY76" fmla="*/ 134588 h 984980"/>
                  <a:gd name="connsiteX77" fmla="*/ 3048 w 843629"/>
                  <a:gd name="connsiteY77" fmla="*/ 134398 h 984980"/>
                  <a:gd name="connsiteX78" fmla="*/ 3334 w 843629"/>
                  <a:gd name="connsiteY78" fmla="*/ 134303 h 984980"/>
                  <a:gd name="connsiteX79" fmla="*/ 4191 w 843629"/>
                  <a:gd name="connsiteY79" fmla="*/ 134112 h 984980"/>
                  <a:gd name="connsiteX80" fmla="*/ 4858 w 843629"/>
                  <a:gd name="connsiteY80" fmla="*/ 134112 h 984980"/>
                  <a:gd name="connsiteX81" fmla="*/ 6572 w 843629"/>
                  <a:gd name="connsiteY81" fmla="*/ 134303 h 984980"/>
                  <a:gd name="connsiteX82" fmla="*/ 7620 w 843629"/>
                  <a:gd name="connsiteY82" fmla="*/ 134303 h 984980"/>
                  <a:gd name="connsiteX83" fmla="*/ 9239 w 843629"/>
                  <a:gd name="connsiteY83" fmla="*/ 134303 h 984980"/>
                  <a:gd name="connsiteX84" fmla="*/ 14954 w 843629"/>
                  <a:gd name="connsiteY84" fmla="*/ 134303 h 984980"/>
                  <a:gd name="connsiteX85" fmla="*/ 16859 w 843629"/>
                  <a:gd name="connsiteY85" fmla="*/ 134588 h 984980"/>
                  <a:gd name="connsiteX86" fmla="*/ 18955 w 843629"/>
                  <a:gd name="connsiteY86" fmla="*/ 133826 h 984980"/>
                  <a:gd name="connsiteX87" fmla="*/ 22384 w 843629"/>
                  <a:gd name="connsiteY87" fmla="*/ 132493 h 984980"/>
                  <a:gd name="connsiteX88" fmla="*/ 23908 w 843629"/>
                  <a:gd name="connsiteY88" fmla="*/ 132874 h 984980"/>
                  <a:gd name="connsiteX89" fmla="*/ 24955 w 843629"/>
                  <a:gd name="connsiteY89" fmla="*/ 132874 h 984980"/>
                  <a:gd name="connsiteX90" fmla="*/ 28766 w 843629"/>
                  <a:gd name="connsiteY90" fmla="*/ 132969 h 984980"/>
                  <a:gd name="connsiteX91" fmla="*/ 31147 w 843629"/>
                  <a:gd name="connsiteY91" fmla="*/ 133064 h 984980"/>
                  <a:gd name="connsiteX92" fmla="*/ 36195 w 843629"/>
                  <a:gd name="connsiteY92" fmla="*/ 133255 h 984980"/>
                  <a:gd name="connsiteX93" fmla="*/ 39719 w 843629"/>
                  <a:gd name="connsiteY93" fmla="*/ 133445 h 984980"/>
                  <a:gd name="connsiteX94" fmla="*/ 47339 w 843629"/>
                  <a:gd name="connsiteY94" fmla="*/ 133826 h 984980"/>
                  <a:gd name="connsiteX95" fmla="*/ 52864 w 843629"/>
                  <a:gd name="connsiteY95" fmla="*/ 134207 h 984980"/>
                  <a:gd name="connsiteX96" fmla="*/ 60293 w 843629"/>
                  <a:gd name="connsiteY96" fmla="*/ 134779 h 984980"/>
                  <a:gd name="connsiteX97" fmla="*/ 72009 w 843629"/>
                  <a:gd name="connsiteY97" fmla="*/ 135922 h 984980"/>
                  <a:gd name="connsiteX98" fmla="*/ 79820 w 843629"/>
                  <a:gd name="connsiteY98" fmla="*/ 136779 h 984980"/>
                  <a:gd name="connsiteX99" fmla="*/ 84963 w 843629"/>
                  <a:gd name="connsiteY99" fmla="*/ 137446 h 984980"/>
                  <a:gd name="connsiteX100" fmla="*/ 93917 w 843629"/>
                  <a:gd name="connsiteY100" fmla="*/ 138589 h 984980"/>
                  <a:gd name="connsiteX101" fmla="*/ 108776 w 843629"/>
                  <a:gd name="connsiteY101" fmla="*/ 140780 h 984980"/>
                  <a:gd name="connsiteX102" fmla="*/ 119634 w 843629"/>
                  <a:gd name="connsiteY102" fmla="*/ 142494 h 984980"/>
                  <a:gd name="connsiteX103" fmla="*/ 138017 w 843629"/>
                  <a:gd name="connsiteY103" fmla="*/ 145733 h 984980"/>
                  <a:gd name="connsiteX104" fmla="*/ 153543 w 843629"/>
                  <a:gd name="connsiteY104" fmla="*/ 148781 h 984980"/>
                  <a:gd name="connsiteX105" fmla="*/ 177260 w 843629"/>
                  <a:gd name="connsiteY105" fmla="*/ 153734 h 984980"/>
                  <a:gd name="connsiteX106" fmla="*/ 190786 w 843629"/>
                  <a:gd name="connsiteY106" fmla="*/ 156686 h 984980"/>
                  <a:gd name="connsiteX107" fmla="*/ 199263 w 843629"/>
                  <a:gd name="connsiteY107" fmla="*/ 158496 h 984980"/>
                  <a:gd name="connsiteX108" fmla="*/ 224695 w 843629"/>
                  <a:gd name="connsiteY108" fmla="*/ 164402 h 984980"/>
                  <a:gd name="connsiteX109" fmla="*/ 247079 w 843629"/>
                  <a:gd name="connsiteY109" fmla="*/ 170402 h 984980"/>
                  <a:gd name="connsiteX110" fmla="*/ 247555 w 843629"/>
                  <a:gd name="connsiteY110" fmla="*/ 170593 h 984980"/>
                  <a:gd name="connsiteX111" fmla="*/ 248126 w 843629"/>
                  <a:gd name="connsiteY111" fmla="*/ 170783 h 984980"/>
                  <a:gd name="connsiteX112" fmla="*/ 248126 w 843629"/>
                  <a:gd name="connsiteY112" fmla="*/ 170783 h 984980"/>
                  <a:gd name="connsiteX113" fmla="*/ 248698 w 843629"/>
                  <a:gd name="connsiteY113" fmla="*/ 170974 h 984980"/>
                  <a:gd name="connsiteX114" fmla="*/ 280130 w 843629"/>
                  <a:gd name="connsiteY114" fmla="*/ 181166 h 984980"/>
                  <a:gd name="connsiteX115" fmla="*/ 297466 w 843629"/>
                  <a:gd name="connsiteY115" fmla="*/ 185928 h 984980"/>
                  <a:gd name="connsiteX116" fmla="*/ 313468 w 843629"/>
                  <a:gd name="connsiteY116" fmla="*/ 194119 h 984980"/>
                  <a:gd name="connsiteX117" fmla="*/ 320230 w 843629"/>
                  <a:gd name="connsiteY117" fmla="*/ 198215 h 984980"/>
                  <a:gd name="connsiteX118" fmla="*/ 354139 w 843629"/>
                  <a:gd name="connsiteY118" fmla="*/ 214503 h 984980"/>
                  <a:gd name="connsiteX119" fmla="*/ 388144 w 843629"/>
                  <a:gd name="connsiteY119" fmla="*/ 230124 h 984980"/>
                  <a:gd name="connsiteX120" fmla="*/ 419671 w 843629"/>
                  <a:gd name="connsiteY120" fmla="*/ 252317 h 984980"/>
                  <a:gd name="connsiteX121" fmla="*/ 439293 w 843629"/>
                  <a:gd name="connsiteY121" fmla="*/ 263557 h 984980"/>
                  <a:gd name="connsiteX122" fmla="*/ 451771 w 843629"/>
                  <a:gd name="connsiteY122" fmla="*/ 275368 h 984980"/>
                  <a:gd name="connsiteX123" fmla="*/ 466725 w 843629"/>
                  <a:gd name="connsiteY123" fmla="*/ 283559 h 984980"/>
                  <a:gd name="connsiteX124" fmla="*/ 481203 w 843629"/>
                  <a:gd name="connsiteY124" fmla="*/ 295085 h 984980"/>
                  <a:gd name="connsiteX125" fmla="*/ 472821 w 843629"/>
                  <a:gd name="connsiteY125" fmla="*/ 282131 h 984980"/>
                  <a:gd name="connsiteX126" fmla="*/ 490157 w 843629"/>
                  <a:gd name="connsiteY126" fmla="*/ 294132 h 984980"/>
                  <a:gd name="connsiteX127" fmla="*/ 507016 w 843629"/>
                  <a:gd name="connsiteY127" fmla="*/ 303276 h 984980"/>
                  <a:gd name="connsiteX128" fmla="*/ 506444 w 843629"/>
                  <a:gd name="connsiteY128" fmla="*/ 291941 h 984980"/>
                  <a:gd name="connsiteX129" fmla="*/ 526732 w 843629"/>
                  <a:gd name="connsiteY129" fmla="*/ 305372 h 984980"/>
                  <a:gd name="connsiteX130" fmla="*/ 524447 w 843629"/>
                  <a:gd name="connsiteY130" fmla="*/ 308705 h 984980"/>
                  <a:gd name="connsiteX131" fmla="*/ 528161 w 843629"/>
                  <a:gd name="connsiteY131" fmla="*/ 316706 h 984980"/>
                  <a:gd name="connsiteX132" fmla="*/ 519303 w 843629"/>
                  <a:gd name="connsiteY132" fmla="*/ 312420 h 984980"/>
                  <a:gd name="connsiteX133" fmla="*/ 513588 w 843629"/>
                  <a:gd name="connsiteY133" fmla="*/ 306419 h 984980"/>
                  <a:gd name="connsiteX134" fmla="*/ 509207 w 843629"/>
                  <a:gd name="connsiteY134" fmla="*/ 304895 h 984980"/>
                  <a:gd name="connsiteX135" fmla="*/ 517493 w 843629"/>
                  <a:gd name="connsiteY135" fmla="*/ 317659 h 984980"/>
                  <a:gd name="connsiteX136" fmla="*/ 528066 w 843629"/>
                  <a:gd name="connsiteY136" fmla="*/ 323469 h 984980"/>
                  <a:gd name="connsiteX137" fmla="*/ 529495 w 843629"/>
                  <a:gd name="connsiteY137" fmla="*/ 318897 h 984980"/>
                  <a:gd name="connsiteX138" fmla="*/ 542258 w 843629"/>
                  <a:gd name="connsiteY138" fmla="*/ 326041 h 984980"/>
                  <a:gd name="connsiteX139" fmla="*/ 550069 w 843629"/>
                  <a:gd name="connsiteY139" fmla="*/ 335661 h 984980"/>
                  <a:gd name="connsiteX140" fmla="*/ 532829 w 843629"/>
                  <a:gd name="connsiteY140" fmla="*/ 334137 h 984980"/>
                  <a:gd name="connsiteX141" fmla="*/ 549973 w 843629"/>
                  <a:gd name="connsiteY141" fmla="*/ 349663 h 984980"/>
                  <a:gd name="connsiteX142" fmla="*/ 586168 w 843629"/>
                  <a:gd name="connsiteY142" fmla="*/ 383191 h 984980"/>
                  <a:gd name="connsiteX143" fmla="*/ 597694 w 843629"/>
                  <a:gd name="connsiteY143" fmla="*/ 393954 h 984980"/>
                  <a:gd name="connsiteX144" fmla="*/ 603504 w 843629"/>
                  <a:gd name="connsiteY144" fmla="*/ 403193 h 984980"/>
                  <a:gd name="connsiteX145" fmla="*/ 607790 w 843629"/>
                  <a:gd name="connsiteY145" fmla="*/ 406051 h 984980"/>
                  <a:gd name="connsiteX146" fmla="*/ 616458 w 843629"/>
                  <a:gd name="connsiteY146" fmla="*/ 417005 h 984980"/>
                  <a:gd name="connsiteX147" fmla="*/ 621125 w 843629"/>
                  <a:gd name="connsiteY147" fmla="*/ 421196 h 984980"/>
                  <a:gd name="connsiteX148" fmla="*/ 622268 w 843629"/>
                  <a:gd name="connsiteY148" fmla="*/ 425577 h 984980"/>
                  <a:gd name="connsiteX149" fmla="*/ 626555 w 843629"/>
                  <a:gd name="connsiteY149" fmla="*/ 427673 h 984980"/>
                  <a:gd name="connsiteX150" fmla="*/ 634175 w 843629"/>
                  <a:gd name="connsiteY150" fmla="*/ 443770 h 984980"/>
                  <a:gd name="connsiteX151" fmla="*/ 635508 w 843629"/>
                  <a:gd name="connsiteY151" fmla="*/ 448056 h 984980"/>
                  <a:gd name="connsiteX152" fmla="*/ 637223 w 843629"/>
                  <a:gd name="connsiteY152" fmla="*/ 445389 h 984980"/>
                  <a:gd name="connsiteX153" fmla="*/ 638937 w 843629"/>
                  <a:gd name="connsiteY153" fmla="*/ 446818 h 984980"/>
                  <a:gd name="connsiteX154" fmla="*/ 641699 w 843629"/>
                  <a:gd name="connsiteY154" fmla="*/ 451675 h 984980"/>
                  <a:gd name="connsiteX155" fmla="*/ 642747 w 843629"/>
                  <a:gd name="connsiteY155" fmla="*/ 451485 h 984980"/>
                  <a:gd name="connsiteX156" fmla="*/ 651796 w 843629"/>
                  <a:gd name="connsiteY156" fmla="*/ 466344 h 984980"/>
                  <a:gd name="connsiteX157" fmla="*/ 667608 w 843629"/>
                  <a:gd name="connsiteY157" fmla="*/ 491490 h 984980"/>
                  <a:gd name="connsiteX158" fmla="*/ 698945 w 843629"/>
                  <a:gd name="connsiteY158" fmla="*/ 545402 h 984980"/>
                  <a:gd name="connsiteX159" fmla="*/ 710755 w 843629"/>
                  <a:gd name="connsiteY159" fmla="*/ 566642 h 984980"/>
                  <a:gd name="connsiteX160" fmla="*/ 714947 w 843629"/>
                  <a:gd name="connsiteY160" fmla="*/ 579882 h 984980"/>
                  <a:gd name="connsiteX161" fmla="*/ 720947 w 843629"/>
                  <a:gd name="connsiteY161" fmla="*/ 589407 h 984980"/>
                  <a:gd name="connsiteX162" fmla="*/ 720852 w 843629"/>
                  <a:gd name="connsiteY162" fmla="*/ 592646 h 984980"/>
                  <a:gd name="connsiteX163" fmla="*/ 737521 w 843629"/>
                  <a:gd name="connsiteY163" fmla="*/ 643223 h 984980"/>
                  <a:gd name="connsiteX164" fmla="*/ 739712 w 843629"/>
                  <a:gd name="connsiteY164" fmla="*/ 650558 h 984980"/>
                  <a:gd name="connsiteX165" fmla="*/ 740188 w 843629"/>
                  <a:gd name="connsiteY165" fmla="*/ 652177 h 984980"/>
                  <a:gd name="connsiteX166" fmla="*/ 740188 w 843629"/>
                  <a:gd name="connsiteY166" fmla="*/ 652177 h 984980"/>
                  <a:gd name="connsiteX167" fmla="*/ 740473 w 843629"/>
                  <a:gd name="connsiteY167" fmla="*/ 653320 h 984980"/>
                  <a:gd name="connsiteX168" fmla="*/ 741140 w 843629"/>
                  <a:gd name="connsiteY168" fmla="*/ 655606 h 984980"/>
                  <a:gd name="connsiteX169" fmla="*/ 742283 w 843629"/>
                  <a:gd name="connsiteY169" fmla="*/ 660083 h 984980"/>
                  <a:gd name="connsiteX170" fmla="*/ 743045 w 843629"/>
                  <a:gd name="connsiteY170" fmla="*/ 663226 h 984980"/>
                  <a:gd name="connsiteX171" fmla="*/ 743808 w 843629"/>
                  <a:gd name="connsiteY171" fmla="*/ 666274 h 984980"/>
                  <a:gd name="connsiteX172" fmla="*/ 744379 w 843629"/>
                  <a:gd name="connsiteY172" fmla="*/ 668846 h 984980"/>
                  <a:gd name="connsiteX173" fmla="*/ 745236 w 843629"/>
                  <a:gd name="connsiteY173" fmla="*/ 672751 h 984980"/>
                  <a:gd name="connsiteX174" fmla="*/ 745807 w 843629"/>
                  <a:gd name="connsiteY174" fmla="*/ 675418 h 984980"/>
                  <a:gd name="connsiteX175" fmla="*/ 746570 w 843629"/>
                  <a:gd name="connsiteY175" fmla="*/ 679133 h 984980"/>
                  <a:gd name="connsiteX176" fmla="*/ 747236 w 843629"/>
                  <a:gd name="connsiteY176" fmla="*/ 682276 h 984980"/>
                  <a:gd name="connsiteX177" fmla="*/ 747713 w 843629"/>
                  <a:gd name="connsiteY177" fmla="*/ 684752 h 984980"/>
                  <a:gd name="connsiteX178" fmla="*/ 748665 w 843629"/>
                  <a:gd name="connsiteY178" fmla="*/ 689324 h 984980"/>
                  <a:gd name="connsiteX179" fmla="*/ 749237 w 843629"/>
                  <a:gd name="connsiteY179" fmla="*/ 692277 h 984980"/>
                  <a:gd name="connsiteX180" fmla="*/ 749903 w 843629"/>
                  <a:gd name="connsiteY180" fmla="*/ 695706 h 984980"/>
                  <a:gd name="connsiteX181" fmla="*/ 750570 w 843629"/>
                  <a:gd name="connsiteY181" fmla="*/ 699230 h 984980"/>
                  <a:gd name="connsiteX182" fmla="*/ 750665 w 843629"/>
                  <a:gd name="connsiteY182" fmla="*/ 699897 h 984980"/>
                  <a:gd name="connsiteX183" fmla="*/ 750665 w 843629"/>
                  <a:gd name="connsiteY183" fmla="*/ 700088 h 984980"/>
                  <a:gd name="connsiteX184" fmla="*/ 750856 w 843629"/>
                  <a:gd name="connsiteY184" fmla="*/ 700754 h 984980"/>
                  <a:gd name="connsiteX185" fmla="*/ 750951 w 843629"/>
                  <a:gd name="connsiteY185" fmla="*/ 700850 h 984980"/>
                  <a:gd name="connsiteX186" fmla="*/ 751332 w 843629"/>
                  <a:gd name="connsiteY186" fmla="*/ 701516 h 984980"/>
                  <a:gd name="connsiteX187" fmla="*/ 751713 w 843629"/>
                  <a:gd name="connsiteY187" fmla="*/ 701897 h 984980"/>
                  <a:gd name="connsiteX188" fmla="*/ 752190 w 843629"/>
                  <a:gd name="connsiteY188" fmla="*/ 702183 h 984980"/>
                  <a:gd name="connsiteX189" fmla="*/ 752856 w 843629"/>
                  <a:gd name="connsiteY189" fmla="*/ 702374 h 984980"/>
                  <a:gd name="connsiteX190" fmla="*/ 753333 w 843629"/>
                  <a:gd name="connsiteY190" fmla="*/ 702469 h 984980"/>
                  <a:gd name="connsiteX191" fmla="*/ 753333 w 843629"/>
                  <a:gd name="connsiteY191" fmla="*/ 703136 h 984980"/>
                  <a:gd name="connsiteX192" fmla="*/ 753333 w 843629"/>
                  <a:gd name="connsiteY192" fmla="*/ 703707 h 984980"/>
                  <a:gd name="connsiteX193" fmla="*/ 753333 w 843629"/>
                  <a:gd name="connsiteY193" fmla="*/ 704469 h 984980"/>
                  <a:gd name="connsiteX194" fmla="*/ 753333 w 843629"/>
                  <a:gd name="connsiteY194" fmla="*/ 705422 h 984980"/>
                  <a:gd name="connsiteX195" fmla="*/ 753333 w 843629"/>
                  <a:gd name="connsiteY195" fmla="*/ 707803 h 984980"/>
                  <a:gd name="connsiteX196" fmla="*/ 753333 w 843629"/>
                  <a:gd name="connsiteY196" fmla="*/ 709041 h 984980"/>
                  <a:gd name="connsiteX197" fmla="*/ 753333 w 843629"/>
                  <a:gd name="connsiteY197" fmla="*/ 711518 h 984980"/>
                  <a:gd name="connsiteX198" fmla="*/ 753333 w 843629"/>
                  <a:gd name="connsiteY198" fmla="*/ 712946 h 984980"/>
                  <a:gd name="connsiteX199" fmla="*/ 753333 w 843629"/>
                  <a:gd name="connsiteY199" fmla="*/ 714185 h 984980"/>
                  <a:gd name="connsiteX200" fmla="*/ 753333 w 843629"/>
                  <a:gd name="connsiteY200" fmla="*/ 716471 h 984980"/>
                  <a:gd name="connsiteX201" fmla="*/ 753333 w 843629"/>
                  <a:gd name="connsiteY201" fmla="*/ 718185 h 984980"/>
                  <a:gd name="connsiteX202" fmla="*/ 753333 w 843629"/>
                  <a:gd name="connsiteY202" fmla="*/ 718376 h 984980"/>
                  <a:gd name="connsiteX203" fmla="*/ 753333 w 843629"/>
                  <a:gd name="connsiteY203" fmla="*/ 720281 h 984980"/>
                  <a:gd name="connsiteX204" fmla="*/ 753523 w 843629"/>
                  <a:gd name="connsiteY204" fmla="*/ 720852 h 984980"/>
                  <a:gd name="connsiteX205" fmla="*/ 753618 w 843629"/>
                  <a:gd name="connsiteY205" fmla="*/ 721328 h 984980"/>
                  <a:gd name="connsiteX206" fmla="*/ 754189 w 843629"/>
                  <a:gd name="connsiteY206" fmla="*/ 723233 h 984980"/>
                  <a:gd name="connsiteX207" fmla="*/ 754666 w 843629"/>
                  <a:gd name="connsiteY207" fmla="*/ 724757 h 984980"/>
                  <a:gd name="connsiteX208" fmla="*/ 755618 w 843629"/>
                  <a:gd name="connsiteY208" fmla="*/ 728282 h 984980"/>
                  <a:gd name="connsiteX209" fmla="*/ 755809 w 843629"/>
                  <a:gd name="connsiteY209" fmla="*/ 729139 h 984980"/>
                  <a:gd name="connsiteX210" fmla="*/ 755904 w 843629"/>
                  <a:gd name="connsiteY210" fmla="*/ 729520 h 984980"/>
                  <a:gd name="connsiteX211" fmla="*/ 755999 w 843629"/>
                  <a:gd name="connsiteY211" fmla="*/ 729710 h 984980"/>
                  <a:gd name="connsiteX212" fmla="*/ 756190 w 843629"/>
                  <a:gd name="connsiteY212" fmla="*/ 730377 h 984980"/>
                  <a:gd name="connsiteX213" fmla="*/ 758667 w 843629"/>
                  <a:gd name="connsiteY213" fmla="*/ 758762 h 984980"/>
                  <a:gd name="connsiteX214" fmla="*/ 759619 w 843629"/>
                  <a:gd name="connsiteY214" fmla="*/ 764667 h 984980"/>
                  <a:gd name="connsiteX215" fmla="*/ 759905 w 843629"/>
                  <a:gd name="connsiteY215" fmla="*/ 772573 h 984980"/>
                  <a:gd name="connsiteX216" fmla="*/ 762095 w 843629"/>
                  <a:gd name="connsiteY216" fmla="*/ 781336 h 984980"/>
                  <a:gd name="connsiteX217" fmla="*/ 762095 w 843629"/>
                  <a:gd name="connsiteY217" fmla="*/ 796481 h 984980"/>
                  <a:gd name="connsiteX218" fmla="*/ 764572 w 843629"/>
                  <a:gd name="connsiteY218" fmla="*/ 805148 h 984980"/>
                  <a:gd name="connsiteX219" fmla="*/ 763429 w 843629"/>
                  <a:gd name="connsiteY219" fmla="*/ 831723 h 984980"/>
                  <a:gd name="connsiteX220" fmla="*/ 763905 w 843629"/>
                  <a:gd name="connsiteY220" fmla="*/ 841915 h 984980"/>
                  <a:gd name="connsiteX221" fmla="*/ 762095 w 843629"/>
                  <a:gd name="connsiteY221" fmla="*/ 851345 h 984980"/>
                  <a:gd name="connsiteX222" fmla="*/ 763143 w 843629"/>
                  <a:gd name="connsiteY222" fmla="*/ 868204 h 984980"/>
                  <a:gd name="connsiteX223" fmla="*/ 762667 w 843629"/>
                  <a:gd name="connsiteY223" fmla="*/ 869823 h 984980"/>
                  <a:gd name="connsiteX224" fmla="*/ 761333 w 843629"/>
                  <a:gd name="connsiteY224" fmla="*/ 893731 h 984980"/>
                  <a:gd name="connsiteX225" fmla="*/ 760857 w 843629"/>
                  <a:gd name="connsiteY225" fmla="*/ 897541 h 984980"/>
                  <a:gd name="connsiteX226" fmla="*/ 749046 w 843629"/>
                  <a:gd name="connsiteY226" fmla="*/ 980694 h 984980"/>
                  <a:gd name="connsiteX227" fmla="*/ 749046 w 843629"/>
                  <a:gd name="connsiteY227" fmla="*/ 981456 h 984980"/>
                  <a:gd name="connsiteX228" fmla="*/ 748951 w 843629"/>
                  <a:gd name="connsiteY228" fmla="*/ 982694 h 984980"/>
                  <a:gd name="connsiteX229" fmla="*/ 748760 w 843629"/>
                  <a:gd name="connsiteY229" fmla="*/ 983933 h 984980"/>
                  <a:gd name="connsiteX230" fmla="*/ 748665 w 843629"/>
                  <a:gd name="connsiteY230" fmla="*/ 984409 h 984980"/>
                  <a:gd name="connsiteX231" fmla="*/ 748570 w 843629"/>
                  <a:gd name="connsiteY231" fmla="*/ 984885 h 984980"/>
                  <a:gd name="connsiteX232" fmla="*/ 748570 w 843629"/>
                  <a:gd name="connsiteY232" fmla="*/ 984980 h 984980"/>
                  <a:gd name="connsiteX233" fmla="*/ 749046 w 843629"/>
                  <a:gd name="connsiteY233" fmla="*/ 984599 h 984980"/>
                  <a:gd name="connsiteX234" fmla="*/ 749998 w 843629"/>
                  <a:gd name="connsiteY234" fmla="*/ 983837 h 984980"/>
                  <a:gd name="connsiteX235" fmla="*/ 750761 w 843629"/>
                  <a:gd name="connsiteY235" fmla="*/ 983171 h 984980"/>
                  <a:gd name="connsiteX236" fmla="*/ 751904 w 843629"/>
                  <a:gd name="connsiteY236" fmla="*/ 982028 h 984980"/>
                  <a:gd name="connsiteX237" fmla="*/ 752666 w 843629"/>
                  <a:gd name="connsiteY237" fmla="*/ 981170 h 984980"/>
                  <a:gd name="connsiteX238" fmla="*/ 753333 w 843629"/>
                  <a:gd name="connsiteY238" fmla="*/ 980123 h 984980"/>
                  <a:gd name="connsiteX239" fmla="*/ 753904 w 843629"/>
                  <a:gd name="connsiteY239" fmla="*/ 979170 h 984980"/>
                  <a:gd name="connsiteX240" fmla="*/ 754761 w 843629"/>
                  <a:gd name="connsiteY240" fmla="*/ 977741 h 984980"/>
                  <a:gd name="connsiteX241" fmla="*/ 756952 w 843629"/>
                  <a:gd name="connsiteY241" fmla="*/ 974027 h 984980"/>
                  <a:gd name="connsiteX242" fmla="*/ 758571 w 843629"/>
                  <a:gd name="connsiteY242" fmla="*/ 971169 h 984980"/>
                  <a:gd name="connsiteX243" fmla="*/ 760381 w 843629"/>
                  <a:gd name="connsiteY243" fmla="*/ 967835 h 984980"/>
                  <a:gd name="connsiteX244" fmla="*/ 762667 w 843629"/>
                  <a:gd name="connsiteY244" fmla="*/ 963454 h 984980"/>
                  <a:gd name="connsiteX245" fmla="*/ 764477 w 843629"/>
                  <a:gd name="connsiteY245" fmla="*/ 959930 h 984980"/>
                  <a:gd name="connsiteX246" fmla="*/ 766953 w 843629"/>
                  <a:gd name="connsiteY246" fmla="*/ 955072 h 984980"/>
                  <a:gd name="connsiteX247" fmla="*/ 768858 w 843629"/>
                  <a:gd name="connsiteY247" fmla="*/ 951262 h 984980"/>
                  <a:gd name="connsiteX248" fmla="*/ 771430 w 843629"/>
                  <a:gd name="connsiteY248" fmla="*/ 945928 h 984980"/>
                  <a:gd name="connsiteX249" fmla="*/ 772287 w 843629"/>
                  <a:gd name="connsiteY249" fmla="*/ 944118 h 984980"/>
                  <a:gd name="connsiteX250" fmla="*/ 773525 w 843629"/>
                  <a:gd name="connsiteY250" fmla="*/ 941451 h 984980"/>
                  <a:gd name="connsiteX251" fmla="*/ 774668 w 843629"/>
                  <a:gd name="connsiteY251" fmla="*/ 939070 h 984980"/>
                  <a:gd name="connsiteX252" fmla="*/ 775525 w 843629"/>
                  <a:gd name="connsiteY252" fmla="*/ 937260 h 984980"/>
                  <a:gd name="connsiteX253" fmla="*/ 776097 w 843629"/>
                  <a:gd name="connsiteY253" fmla="*/ 936022 h 984980"/>
                  <a:gd name="connsiteX254" fmla="*/ 776574 w 843629"/>
                  <a:gd name="connsiteY254" fmla="*/ 934974 h 984980"/>
                  <a:gd name="connsiteX255" fmla="*/ 776574 w 843629"/>
                  <a:gd name="connsiteY255" fmla="*/ 934974 h 984980"/>
                  <a:gd name="connsiteX256" fmla="*/ 777145 w 843629"/>
                  <a:gd name="connsiteY256" fmla="*/ 933831 h 984980"/>
                  <a:gd name="connsiteX257" fmla="*/ 778097 w 843629"/>
                  <a:gd name="connsiteY257" fmla="*/ 931736 h 984980"/>
                  <a:gd name="connsiteX258" fmla="*/ 785241 w 843629"/>
                  <a:gd name="connsiteY258" fmla="*/ 916305 h 984980"/>
                  <a:gd name="connsiteX259" fmla="*/ 797909 w 843629"/>
                  <a:gd name="connsiteY259" fmla="*/ 882110 h 984980"/>
                  <a:gd name="connsiteX260" fmla="*/ 806863 w 843629"/>
                  <a:gd name="connsiteY260" fmla="*/ 855821 h 984980"/>
                  <a:gd name="connsiteX261" fmla="*/ 812673 w 843629"/>
                  <a:gd name="connsiteY261" fmla="*/ 833628 h 984980"/>
                  <a:gd name="connsiteX262" fmla="*/ 817150 w 843629"/>
                  <a:gd name="connsiteY262" fmla="*/ 815340 h 984980"/>
                  <a:gd name="connsiteX263" fmla="*/ 826294 w 843629"/>
                  <a:gd name="connsiteY263" fmla="*/ 771525 h 984980"/>
                  <a:gd name="connsiteX264" fmla="*/ 830580 w 843629"/>
                  <a:gd name="connsiteY264" fmla="*/ 751618 h 984980"/>
                  <a:gd name="connsiteX265" fmla="*/ 832581 w 843629"/>
                  <a:gd name="connsiteY265" fmla="*/ 748760 h 984980"/>
                  <a:gd name="connsiteX266" fmla="*/ 838009 w 843629"/>
                  <a:gd name="connsiteY266" fmla="*/ 704945 h 984980"/>
                  <a:gd name="connsiteX267" fmla="*/ 838391 w 843629"/>
                  <a:gd name="connsiteY267" fmla="*/ 703517 h 984980"/>
                  <a:gd name="connsiteX268" fmla="*/ 838391 w 843629"/>
                  <a:gd name="connsiteY268" fmla="*/ 702374 h 984980"/>
                  <a:gd name="connsiteX269" fmla="*/ 839438 w 843629"/>
                  <a:gd name="connsiteY269" fmla="*/ 695230 h 984980"/>
                  <a:gd name="connsiteX270" fmla="*/ 841153 w 843629"/>
                  <a:gd name="connsiteY270" fmla="*/ 673799 h 984980"/>
                  <a:gd name="connsiteX271" fmla="*/ 841248 w 843629"/>
                  <a:gd name="connsiteY271" fmla="*/ 672370 h 984980"/>
                  <a:gd name="connsiteX272" fmla="*/ 841248 w 843629"/>
                  <a:gd name="connsiteY272" fmla="*/ 671894 h 984980"/>
                  <a:gd name="connsiteX273" fmla="*/ 841343 w 843629"/>
                  <a:gd name="connsiteY273" fmla="*/ 669703 h 984980"/>
                  <a:gd name="connsiteX274" fmla="*/ 841439 w 843629"/>
                  <a:gd name="connsiteY274" fmla="*/ 666845 h 984980"/>
                  <a:gd name="connsiteX275" fmla="*/ 841534 w 843629"/>
                  <a:gd name="connsiteY275" fmla="*/ 663321 h 984980"/>
                  <a:gd name="connsiteX276" fmla="*/ 841629 w 843629"/>
                  <a:gd name="connsiteY276" fmla="*/ 659511 h 984980"/>
                  <a:gd name="connsiteX277" fmla="*/ 841724 w 843629"/>
                  <a:gd name="connsiteY277" fmla="*/ 655892 h 984980"/>
                  <a:gd name="connsiteX278" fmla="*/ 841724 w 843629"/>
                  <a:gd name="connsiteY278" fmla="*/ 653701 h 984980"/>
                  <a:gd name="connsiteX279" fmla="*/ 842010 w 843629"/>
                  <a:gd name="connsiteY279" fmla="*/ 649224 h 984980"/>
                  <a:gd name="connsiteX280" fmla="*/ 842200 w 843629"/>
                  <a:gd name="connsiteY280" fmla="*/ 646271 h 984980"/>
                  <a:gd name="connsiteX281" fmla="*/ 842296 w 843629"/>
                  <a:gd name="connsiteY281" fmla="*/ 644557 h 984980"/>
                  <a:gd name="connsiteX282" fmla="*/ 842582 w 843629"/>
                  <a:gd name="connsiteY282" fmla="*/ 634937 h 984980"/>
                  <a:gd name="connsiteX283" fmla="*/ 842582 w 843629"/>
                  <a:gd name="connsiteY283" fmla="*/ 633508 h 984980"/>
                  <a:gd name="connsiteX284" fmla="*/ 842582 w 843629"/>
                  <a:gd name="connsiteY284" fmla="*/ 630650 h 984980"/>
                  <a:gd name="connsiteX285" fmla="*/ 842296 w 843629"/>
                  <a:gd name="connsiteY285" fmla="*/ 626555 h 984980"/>
                  <a:gd name="connsiteX286" fmla="*/ 781336 w 843629"/>
                  <a:gd name="connsiteY286" fmla="*/ 521303 h 984980"/>
                  <a:gd name="connsiteX287" fmla="*/ 774764 w 843629"/>
                  <a:gd name="connsiteY287" fmla="*/ 505397 h 984980"/>
                  <a:gd name="connsiteX288" fmla="*/ 781336 w 843629"/>
                  <a:gd name="connsiteY288" fmla="*/ 521303 h 984980"/>
                  <a:gd name="connsiteX289" fmla="*/ 770668 w 843629"/>
                  <a:gd name="connsiteY289" fmla="*/ 481965 h 984980"/>
                  <a:gd name="connsiteX290" fmla="*/ 774668 w 843629"/>
                  <a:gd name="connsiteY290" fmla="*/ 503587 h 984980"/>
                  <a:gd name="connsiteX291" fmla="*/ 757618 w 843629"/>
                  <a:gd name="connsiteY291" fmla="*/ 470821 h 984980"/>
                  <a:gd name="connsiteX292" fmla="*/ 770668 w 843629"/>
                  <a:gd name="connsiteY292" fmla="*/ 481965 h 984980"/>
                  <a:gd name="connsiteX293" fmla="*/ 757618 w 843629"/>
                  <a:gd name="connsiteY293" fmla="*/ 491300 h 984980"/>
                  <a:gd name="connsiteX294" fmla="*/ 760095 w 843629"/>
                  <a:gd name="connsiteY294" fmla="*/ 503968 h 984980"/>
                  <a:gd name="connsiteX295" fmla="*/ 753428 w 843629"/>
                  <a:gd name="connsiteY295" fmla="*/ 494538 h 984980"/>
                  <a:gd name="connsiteX296" fmla="*/ 757618 w 843629"/>
                  <a:gd name="connsiteY296" fmla="*/ 491300 h 984980"/>
                  <a:gd name="connsiteX297" fmla="*/ 704279 w 843629"/>
                  <a:gd name="connsiteY297" fmla="*/ 394907 h 984980"/>
                  <a:gd name="connsiteX298" fmla="*/ 695420 w 843629"/>
                  <a:gd name="connsiteY298" fmla="*/ 391954 h 984980"/>
                  <a:gd name="connsiteX299" fmla="*/ 699040 w 843629"/>
                  <a:gd name="connsiteY299" fmla="*/ 387668 h 984980"/>
                  <a:gd name="connsiteX300" fmla="*/ 704279 w 843629"/>
                  <a:gd name="connsiteY300" fmla="*/ 394907 h 984980"/>
                  <a:gd name="connsiteX301" fmla="*/ 695325 w 843629"/>
                  <a:gd name="connsiteY301" fmla="*/ 366713 h 984980"/>
                  <a:gd name="connsiteX302" fmla="*/ 699231 w 843629"/>
                  <a:gd name="connsiteY302" fmla="*/ 374904 h 984980"/>
                  <a:gd name="connsiteX303" fmla="*/ 695325 w 843629"/>
                  <a:gd name="connsiteY303" fmla="*/ 366713 h 984980"/>
                  <a:gd name="connsiteX304" fmla="*/ 684086 w 843629"/>
                  <a:gd name="connsiteY304" fmla="*/ 421005 h 984980"/>
                  <a:gd name="connsiteX305" fmla="*/ 699611 w 843629"/>
                  <a:gd name="connsiteY305" fmla="*/ 429482 h 984980"/>
                  <a:gd name="connsiteX306" fmla="*/ 705136 w 843629"/>
                  <a:gd name="connsiteY306" fmla="*/ 448723 h 984980"/>
                  <a:gd name="connsiteX307" fmla="*/ 690563 w 843629"/>
                  <a:gd name="connsiteY307" fmla="*/ 428530 h 984980"/>
                  <a:gd name="connsiteX308" fmla="*/ 682371 w 843629"/>
                  <a:gd name="connsiteY308" fmla="*/ 418814 h 984980"/>
                  <a:gd name="connsiteX309" fmla="*/ 681228 w 843629"/>
                  <a:gd name="connsiteY309" fmla="*/ 412718 h 984980"/>
                  <a:gd name="connsiteX310" fmla="*/ 677513 w 843629"/>
                  <a:gd name="connsiteY310" fmla="*/ 408337 h 984980"/>
                  <a:gd name="connsiteX311" fmla="*/ 684086 w 843629"/>
                  <a:gd name="connsiteY311" fmla="*/ 421005 h 984980"/>
                  <a:gd name="connsiteX312" fmla="*/ 681133 w 843629"/>
                  <a:gd name="connsiteY312" fmla="*/ 351092 h 984980"/>
                  <a:gd name="connsiteX313" fmla="*/ 669131 w 843629"/>
                  <a:gd name="connsiteY313" fmla="*/ 337280 h 984980"/>
                  <a:gd name="connsiteX314" fmla="*/ 681133 w 843629"/>
                  <a:gd name="connsiteY314" fmla="*/ 351092 h 984980"/>
                  <a:gd name="connsiteX315" fmla="*/ 668846 w 843629"/>
                  <a:gd name="connsiteY315" fmla="*/ 350806 h 984980"/>
                  <a:gd name="connsiteX316" fmla="*/ 669703 w 843629"/>
                  <a:gd name="connsiteY316" fmla="*/ 354425 h 984980"/>
                  <a:gd name="connsiteX317" fmla="*/ 668655 w 843629"/>
                  <a:gd name="connsiteY317" fmla="*/ 357664 h 984980"/>
                  <a:gd name="connsiteX318" fmla="*/ 665893 w 843629"/>
                  <a:gd name="connsiteY318" fmla="*/ 353663 h 984980"/>
                  <a:gd name="connsiteX319" fmla="*/ 668846 w 843629"/>
                  <a:gd name="connsiteY319" fmla="*/ 350806 h 984980"/>
                  <a:gd name="connsiteX320" fmla="*/ 648558 w 843629"/>
                  <a:gd name="connsiteY320" fmla="*/ 311944 h 984980"/>
                  <a:gd name="connsiteX321" fmla="*/ 659892 w 843629"/>
                  <a:gd name="connsiteY321" fmla="*/ 312706 h 984980"/>
                  <a:gd name="connsiteX322" fmla="*/ 661797 w 843629"/>
                  <a:gd name="connsiteY322" fmla="*/ 330232 h 984980"/>
                  <a:gd name="connsiteX323" fmla="*/ 648558 w 843629"/>
                  <a:gd name="connsiteY323" fmla="*/ 311944 h 984980"/>
                  <a:gd name="connsiteX324" fmla="*/ 634460 w 843629"/>
                  <a:gd name="connsiteY324" fmla="*/ 297085 h 984980"/>
                  <a:gd name="connsiteX325" fmla="*/ 639699 w 843629"/>
                  <a:gd name="connsiteY325" fmla="*/ 305086 h 984980"/>
                  <a:gd name="connsiteX326" fmla="*/ 634460 w 843629"/>
                  <a:gd name="connsiteY326" fmla="*/ 297085 h 984980"/>
                  <a:gd name="connsiteX327" fmla="*/ 647319 w 843629"/>
                  <a:gd name="connsiteY327" fmla="*/ 328041 h 984980"/>
                  <a:gd name="connsiteX328" fmla="*/ 644176 w 843629"/>
                  <a:gd name="connsiteY328" fmla="*/ 333089 h 984980"/>
                  <a:gd name="connsiteX329" fmla="*/ 629793 w 843629"/>
                  <a:gd name="connsiteY329" fmla="*/ 318992 h 984980"/>
                  <a:gd name="connsiteX330" fmla="*/ 647319 w 843629"/>
                  <a:gd name="connsiteY330" fmla="*/ 328041 h 984980"/>
                  <a:gd name="connsiteX331" fmla="*/ 624554 w 843629"/>
                  <a:gd name="connsiteY331" fmla="*/ 289941 h 984980"/>
                  <a:gd name="connsiteX332" fmla="*/ 615410 w 843629"/>
                  <a:gd name="connsiteY332" fmla="*/ 280607 h 984980"/>
                  <a:gd name="connsiteX333" fmla="*/ 624554 w 843629"/>
                  <a:gd name="connsiteY333" fmla="*/ 289941 h 984980"/>
                  <a:gd name="connsiteX334" fmla="*/ 611410 w 843629"/>
                  <a:gd name="connsiteY334" fmla="*/ 294608 h 984980"/>
                  <a:gd name="connsiteX335" fmla="*/ 587978 w 843629"/>
                  <a:gd name="connsiteY335" fmla="*/ 279749 h 984980"/>
                  <a:gd name="connsiteX336" fmla="*/ 611410 w 843629"/>
                  <a:gd name="connsiteY336" fmla="*/ 294608 h 984980"/>
                  <a:gd name="connsiteX337" fmla="*/ 581787 w 843629"/>
                  <a:gd name="connsiteY337" fmla="*/ 250793 h 984980"/>
                  <a:gd name="connsiteX338" fmla="*/ 589598 w 843629"/>
                  <a:gd name="connsiteY338" fmla="*/ 257747 h 984980"/>
                  <a:gd name="connsiteX339" fmla="*/ 578168 w 843629"/>
                  <a:gd name="connsiteY339" fmla="*/ 255842 h 984980"/>
                  <a:gd name="connsiteX340" fmla="*/ 581787 w 843629"/>
                  <a:gd name="connsiteY340" fmla="*/ 250793 h 984980"/>
                  <a:gd name="connsiteX341" fmla="*/ 573214 w 843629"/>
                  <a:gd name="connsiteY341" fmla="*/ 266605 h 984980"/>
                  <a:gd name="connsiteX342" fmla="*/ 552926 w 843629"/>
                  <a:gd name="connsiteY342" fmla="*/ 246888 h 984980"/>
                  <a:gd name="connsiteX343" fmla="*/ 573214 w 843629"/>
                  <a:gd name="connsiteY343" fmla="*/ 266605 h 984980"/>
                  <a:gd name="connsiteX344" fmla="*/ 494633 w 843629"/>
                  <a:gd name="connsiteY344" fmla="*/ 224600 h 984980"/>
                  <a:gd name="connsiteX345" fmla="*/ 487394 w 843629"/>
                  <a:gd name="connsiteY345" fmla="*/ 221837 h 984980"/>
                  <a:gd name="connsiteX346" fmla="*/ 494633 w 843629"/>
                  <a:gd name="connsiteY346" fmla="*/ 224600 h 984980"/>
                  <a:gd name="connsiteX347" fmla="*/ 487775 w 843629"/>
                  <a:gd name="connsiteY347" fmla="*/ 196310 h 984980"/>
                  <a:gd name="connsiteX348" fmla="*/ 489775 w 843629"/>
                  <a:gd name="connsiteY348" fmla="*/ 200597 h 984980"/>
                  <a:gd name="connsiteX349" fmla="*/ 485490 w 843629"/>
                  <a:gd name="connsiteY349" fmla="*/ 201359 h 984980"/>
                  <a:gd name="connsiteX350" fmla="*/ 487775 w 843629"/>
                  <a:gd name="connsiteY350" fmla="*/ 196310 h 984980"/>
                  <a:gd name="connsiteX351" fmla="*/ 387287 w 843629"/>
                  <a:gd name="connsiteY351" fmla="*/ 120491 h 984980"/>
                  <a:gd name="connsiteX352" fmla="*/ 395574 w 843629"/>
                  <a:gd name="connsiteY352" fmla="*/ 133160 h 984980"/>
                  <a:gd name="connsiteX353" fmla="*/ 372237 w 843629"/>
                  <a:gd name="connsiteY353" fmla="*/ 118015 h 984980"/>
                  <a:gd name="connsiteX354" fmla="*/ 387287 w 843629"/>
                  <a:gd name="connsiteY354" fmla="*/ 120491 h 984980"/>
                  <a:gd name="connsiteX355" fmla="*/ 359569 w 843629"/>
                  <a:gd name="connsiteY355" fmla="*/ 107347 h 984980"/>
                  <a:gd name="connsiteX356" fmla="*/ 369570 w 843629"/>
                  <a:gd name="connsiteY356" fmla="*/ 115538 h 984980"/>
                  <a:gd name="connsiteX357" fmla="*/ 357474 w 843629"/>
                  <a:gd name="connsiteY357" fmla="*/ 115157 h 984980"/>
                  <a:gd name="connsiteX358" fmla="*/ 359569 w 843629"/>
                  <a:gd name="connsiteY358" fmla="*/ 107347 h 984980"/>
                  <a:gd name="connsiteX359" fmla="*/ 307467 w 843629"/>
                  <a:gd name="connsiteY359" fmla="*/ 158210 h 984980"/>
                  <a:gd name="connsiteX360" fmla="*/ 295180 w 843629"/>
                  <a:gd name="connsiteY360" fmla="*/ 155543 h 984980"/>
                  <a:gd name="connsiteX361" fmla="*/ 266224 w 843629"/>
                  <a:gd name="connsiteY361" fmla="*/ 142399 h 984980"/>
                  <a:gd name="connsiteX362" fmla="*/ 320135 w 843629"/>
                  <a:gd name="connsiteY362" fmla="*/ 161068 h 984980"/>
                  <a:gd name="connsiteX363" fmla="*/ 320230 w 843629"/>
                  <a:gd name="connsiteY363" fmla="*/ 163830 h 984980"/>
                  <a:gd name="connsiteX364" fmla="*/ 307467 w 843629"/>
                  <a:gd name="connsiteY364" fmla="*/ 158210 h 984980"/>
                  <a:gd name="connsiteX365" fmla="*/ 338138 w 843629"/>
                  <a:gd name="connsiteY365" fmla="*/ 168116 h 984980"/>
                  <a:gd name="connsiteX366" fmla="*/ 343186 w 843629"/>
                  <a:gd name="connsiteY366" fmla="*/ 173355 h 984980"/>
                  <a:gd name="connsiteX367" fmla="*/ 338138 w 843629"/>
                  <a:gd name="connsiteY367" fmla="*/ 168116 h 984980"/>
                  <a:gd name="connsiteX368" fmla="*/ 350997 w 843629"/>
                  <a:gd name="connsiteY368" fmla="*/ 175355 h 984980"/>
                  <a:gd name="connsiteX369" fmla="*/ 351568 w 843629"/>
                  <a:gd name="connsiteY369" fmla="*/ 177832 h 984980"/>
                  <a:gd name="connsiteX370" fmla="*/ 343758 w 843629"/>
                  <a:gd name="connsiteY370" fmla="*/ 176117 h 984980"/>
                  <a:gd name="connsiteX371" fmla="*/ 344234 w 843629"/>
                  <a:gd name="connsiteY371" fmla="*/ 175831 h 984980"/>
                  <a:gd name="connsiteX372" fmla="*/ 349758 w 843629"/>
                  <a:gd name="connsiteY372" fmla="*/ 172307 h 984980"/>
                  <a:gd name="connsiteX373" fmla="*/ 350997 w 843629"/>
                  <a:gd name="connsiteY373" fmla="*/ 175355 h 984980"/>
                  <a:gd name="connsiteX374" fmla="*/ 355759 w 843629"/>
                  <a:gd name="connsiteY374" fmla="*/ 179070 h 984980"/>
                  <a:gd name="connsiteX375" fmla="*/ 350997 w 843629"/>
                  <a:gd name="connsiteY375" fmla="*/ 175355 h 984980"/>
                  <a:gd name="connsiteX376" fmla="*/ 362141 w 843629"/>
                  <a:gd name="connsiteY376" fmla="*/ 212312 h 984980"/>
                  <a:gd name="connsiteX377" fmla="*/ 357378 w 843629"/>
                  <a:gd name="connsiteY377" fmla="*/ 206597 h 984980"/>
                  <a:gd name="connsiteX378" fmla="*/ 365093 w 843629"/>
                  <a:gd name="connsiteY378" fmla="*/ 208883 h 984980"/>
                  <a:gd name="connsiteX379" fmla="*/ 362141 w 843629"/>
                  <a:gd name="connsiteY379" fmla="*/ 212312 h 984980"/>
                  <a:gd name="connsiteX380" fmla="*/ 388334 w 843629"/>
                  <a:gd name="connsiteY380" fmla="*/ 218980 h 984980"/>
                  <a:gd name="connsiteX381" fmla="*/ 392144 w 843629"/>
                  <a:gd name="connsiteY381" fmla="*/ 226219 h 984980"/>
                  <a:gd name="connsiteX382" fmla="*/ 388334 w 843629"/>
                  <a:gd name="connsiteY382" fmla="*/ 218980 h 984980"/>
                  <a:gd name="connsiteX383" fmla="*/ 412814 w 843629"/>
                  <a:gd name="connsiteY383" fmla="*/ 210503 h 984980"/>
                  <a:gd name="connsiteX384" fmla="*/ 403098 w 843629"/>
                  <a:gd name="connsiteY384" fmla="*/ 201644 h 984980"/>
                  <a:gd name="connsiteX385" fmla="*/ 390430 w 843629"/>
                  <a:gd name="connsiteY385" fmla="*/ 198120 h 984980"/>
                  <a:gd name="connsiteX386" fmla="*/ 366999 w 843629"/>
                  <a:gd name="connsiteY386" fmla="*/ 182023 h 984980"/>
                  <a:gd name="connsiteX387" fmla="*/ 417766 w 843629"/>
                  <a:gd name="connsiteY387" fmla="*/ 209836 h 984980"/>
                  <a:gd name="connsiteX388" fmla="*/ 412814 w 843629"/>
                  <a:gd name="connsiteY388" fmla="*/ 210503 h 984980"/>
                  <a:gd name="connsiteX389" fmla="*/ 435769 w 843629"/>
                  <a:gd name="connsiteY389" fmla="*/ 246412 h 984980"/>
                  <a:gd name="connsiteX390" fmla="*/ 441579 w 843629"/>
                  <a:gd name="connsiteY390" fmla="*/ 243650 h 984980"/>
                  <a:gd name="connsiteX391" fmla="*/ 435769 w 843629"/>
                  <a:gd name="connsiteY391" fmla="*/ 246412 h 984980"/>
                  <a:gd name="connsiteX392" fmla="*/ 444437 w 843629"/>
                  <a:gd name="connsiteY392" fmla="*/ 228219 h 984980"/>
                  <a:gd name="connsiteX393" fmla="*/ 454819 w 843629"/>
                  <a:gd name="connsiteY393" fmla="*/ 237077 h 984980"/>
                  <a:gd name="connsiteX394" fmla="*/ 444437 w 843629"/>
                  <a:gd name="connsiteY394" fmla="*/ 228219 h 984980"/>
                  <a:gd name="connsiteX395" fmla="*/ 453580 w 843629"/>
                  <a:gd name="connsiteY395" fmla="*/ 258699 h 984980"/>
                  <a:gd name="connsiteX396" fmla="*/ 451675 w 843629"/>
                  <a:gd name="connsiteY396" fmla="*/ 254127 h 984980"/>
                  <a:gd name="connsiteX397" fmla="*/ 458343 w 843629"/>
                  <a:gd name="connsiteY397" fmla="*/ 257842 h 984980"/>
                  <a:gd name="connsiteX398" fmla="*/ 453580 w 843629"/>
                  <a:gd name="connsiteY398" fmla="*/ 258699 h 984980"/>
                  <a:gd name="connsiteX399" fmla="*/ 455581 w 843629"/>
                  <a:gd name="connsiteY399" fmla="*/ 237554 h 984980"/>
                  <a:gd name="connsiteX400" fmla="*/ 476917 w 843629"/>
                  <a:gd name="connsiteY400" fmla="*/ 250698 h 984980"/>
                  <a:gd name="connsiteX401" fmla="*/ 455581 w 843629"/>
                  <a:gd name="connsiteY401" fmla="*/ 237554 h 984980"/>
                  <a:gd name="connsiteX402" fmla="*/ 493586 w 843629"/>
                  <a:gd name="connsiteY402" fmla="*/ 287655 h 984980"/>
                  <a:gd name="connsiteX403" fmla="*/ 501015 w 843629"/>
                  <a:gd name="connsiteY403" fmla="*/ 292227 h 984980"/>
                  <a:gd name="connsiteX404" fmla="*/ 493586 w 843629"/>
                  <a:gd name="connsiteY404" fmla="*/ 287655 h 984980"/>
                  <a:gd name="connsiteX405" fmla="*/ 505968 w 843629"/>
                  <a:gd name="connsiteY405" fmla="*/ 274511 h 984980"/>
                  <a:gd name="connsiteX406" fmla="*/ 488442 w 843629"/>
                  <a:gd name="connsiteY406" fmla="*/ 264128 h 984980"/>
                  <a:gd name="connsiteX407" fmla="*/ 489490 w 843629"/>
                  <a:gd name="connsiteY407" fmla="*/ 262319 h 984980"/>
                  <a:gd name="connsiteX408" fmla="*/ 508540 w 843629"/>
                  <a:gd name="connsiteY408" fmla="*/ 270701 h 984980"/>
                  <a:gd name="connsiteX409" fmla="*/ 522637 w 843629"/>
                  <a:gd name="connsiteY409" fmla="*/ 288036 h 984980"/>
                  <a:gd name="connsiteX410" fmla="*/ 505968 w 843629"/>
                  <a:gd name="connsiteY410" fmla="*/ 274511 h 984980"/>
                  <a:gd name="connsiteX411" fmla="*/ 559213 w 843629"/>
                  <a:gd name="connsiteY411" fmla="*/ 349568 h 984980"/>
                  <a:gd name="connsiteX412" fmla="*/ 560261 w 843629"/>
                  <a:gd name="connsiteY412" fmla="*/ 343567 h 984980"/>
                  <a:gd name="connsiteX413" fmla="*/ 564832 w 843629"/>
                  <a:gd name="connsiteY413" fmla="*/ 347186 h 984980"/>
                  <a:gd name="connsiteX414" fmla="*/ 559213 w 843629"/>
                  <a:gd name="connsiteY414" fmla="*/ 349568 h 984980"/>
                  <a:gd name="connsiteX415" fmla="*/ 566071 w 843629"/>
                  <a:gd name="connsiteY415" fmla="*/ 351663 h 984980"/>
                  <a:gd name="connsiteX416" fmla="*/ 571691 w 843629"/>
                  <a:gd name="connsiteY416" fmla="*/ 358616 h 984980"/>
                  <a:gd name="connsiteX417" fmla="*/ 566071 w 843629"/>
                  <a:gd name="connsiteY417" fmla="*/ 351663 h 984980"/>
                  <a:gd name="connsiteX418" fmla="*/ 583406 w 843629"/>
                  <a:gd name="connsiteY418" fmla="*/ 352235 h 984980"/>
                  <a:gd name="connsiteX419" fmla="*/ 591693 w 843629"/>
                  <a:gd name="connsiteY419" fmla="*/ 360140 h 984980"/>
                  <a:gd name="connsiteX420" fmla="*/ 583406 w 843629"/>
                  <a:gd name="connsiteY420" fmla="*/ 352235 h 984980"/>
                  <a:gd name="connsiteX421" fmla="*/ 588359 w 843629"/>
                  <a:gd name="connsiteY421" fmla="*/ 375285 h 984980"/>
                  <a:gd name="connsiteX422" fmla="*/ 589502 w 843629"/>
                  <a:gd name="connsiteY422" fmla="*/ 369189 h 984980"/>
                  <a:gd name="connsiteX423" fmla="*/ 592550 w 843629"/>
                  <a:gd name="connsiteY423" fmla="*/ 372142 h 984980"/>
                  <a:gd name="connsiteX424" fmla="*/ 588359 w 843629"/>
                  <a:gd name="connsiteY424" fmla="*/ 375285 h 984980"/>
                  <a:gd name="connsiteX425" fmla="*/ 599980 w 843629"/>
                  <a:gd name="connsiteY425" fmla="*/ 382048 h 984980"/>
                  <a:gd name="connsiteX426" fmla="*/ 606076 w 843629"/>
                  <a:gd name="connsiteY426" fmla="*/ 386620 h 984980"/>
                  <a:gd name="connsiteX427" fmla="*/ 599980 w 843629"/>
                  <a:gd name="connsiteY427" fmla="*/ 382048 h 984980"/>
                  <a:gd name="connsiteX428" fmla="*/ 617506 w 843629"/>
                  <a:gd name="connsiteY428" fmla="*/ 388049 h 984980"/>
                  <a:gd name="connsiteX429" fmla="*/ 627698 w 843629"/>
                  <a:gd name="connsiteY429" fmla="*/ 399383 h 984980"/>
                  <a:gd name="connsiteX430" fmla="*/ 617506 w 843629"/>
                  <a:gd name="connsiteY430" fmla="*/ 388049 h 984980"/>
                  <a:gd name="connsiteX431" fmla="*/ 650557 w 843629"/>
                  <a:gd name="connsiteY431" fmla="*/ 430054 h 984980"/>
                  <a:gd name="connsiteX432" fmla="*/ 647319 w 843629"/>
                  <a:gd name="connsiteY432" fmla="*/ 423482 h 984980"/>
                  <a:gd name="connsiteX433" fmla="*/ 650557 w 843629"/>
                  <a:gd name="connsiteY433" fmla="*/ 430054 h 984980"/>
                  <a:gd name="connsiteX434" fmla="*/ 663226 w 843629"/>
                  <a:gd name="connsiteY434" fmla="*/ 431387 h 984980"/>
                  <a:gd name="connsiteX435" fmla="*/ 656654 w 843629"/>
                  <a:gd name="connsiteY435" fmla="*/ 418052 h 984980"/>
                  <a:gd name="connsiteX436" fmla="*/ 647986 w 843629"/>
                  <a:gd name="connsiteY436" fmla="*/ 411290 h 984980"/>
                  <a:gd name="connsiteX437" fmla="*/ 627983 w 843629"/>
                  <a:gd name="connsiteY437" fmla="*/ 388715 h 984980"/>
                  <a:gd name="connsiteX438" fmla="*/ 617506 w 843629"/>
                  <a:gd name="connsiteY438" fmla="*/ 372523 h 984980"/>
                  <a:gd name="connsiteX439" fmla="*/ 596075 w 843629"/>
                  <a:gd name="connsiteY439" fmla="*/ 354235 h 984980"/>
                  <a:gd name="connsiteX440" fmla="*/ 580073 w 843629"/>
                  <a:gd name="connsiteY440" fmla="*/ 337852 h 984980"/>
                  <a:gd name="connsiteX441" fmla="*/ 558355 w 843629"/>
                  <a:gd name="connsiteY441" fmla="*/ 322802 h 984980"/>
                  <a:gd name="connsiteX442" fmla="*/ 542354 w 843629"/>
                  <a:gd name="connsiteY442" fmla="*/ 307086 h 984980"/>
                  <a:gd name="connsiteX443" fmla="*/ 532352 w 843629"/>
                  <a:gd name="connsiteY443" fmla="*/ 301085 h 984980"/>
                  <a:gd name="connsiteX444" fmla="*/ 525209 w 843629"/>
                  <a:gd name="connsiteY444" fmla="*/ 291465 h 984980"/>
                  <a:gd name="connsiteX445" fmla="*/ 533781 w 843629"/>
                  <a:gd name="connsiteY445" fmla="*/ 295180 h 984980"/>
                  <a:gd name="connsiteX446" fmla="*/ 542640 w 843629"/>
                  <a:gd name="connsiteY446" fmla="*/ 297656 h 984980"/>
                  <a:gd name="connsiteX447" fmla="*/ 556736 w 843629"/>
                  <a:gd name="connsiteY447" fmla="*/ 313087 h 984980"/>
                  <a:gd name="connsiteX448" fmla="*/ 598551 w 843629"/>
                  <a:gd name="connsiteY448" fmla="*/ 346329 h 984980"/>
                  <a:gd name="connsiteX449" fmla="*/ 616553 w 843629"/>
                  <a:gd name="connsiteY449" fmla="*/ 367284 h 984980"/>
                  <a:gd name="connsiteX450" fmla="*/ 634270 w 843629"/>
                  <a:gd name="connsiteY450" fmla="*/ 383953 h 984980"/>
                  <a:gd name="connsiteX451" fmla="*/ 649414 w 843629"/>
                  <a:gd name="connsiteY451" fmla="*/ 405479 h 984980"/>
                  <a:gd name="connsiteX452" fmla="*/ 666179 w 843629"/>
                  <a:gd name="connsiteY452" fmla="*/ 429101 h 984980"/>
                  <a:gd name="connsiteX453" fmla="*/ 663226 w 843629"/>
                  <a:gd name="connsiteY453" fmla="*/ 431387 h 984980"/>
                  <a:gd name="connsiteX454" fmla="*/ 563309 w 843629"/>
                  <a:gd name="connsiteY454" fmla="*/ 306610 h 984980"/>
                  <a:gd name="connsiteX455" fmla="*/ 571691 w 843629"/>
                  <a:gd name="connsiteY455" fmla="*/ 314135 h 984980"/>
                  <a:gd name="connsiteX456" fmla="*/ 563309 w 843629"/>
                  <a:gd name="connsiteY456" fmla="*/ 306610 h 984980"/>
                  <a:gd name="connsiteX457" fmla="*/ 584835 w 843629"/>
                  <a:gd name="connsiteY457" fmla="*/ 324803 h 984980"/>
                  <a:gd name="connsiteX458" fmla="*/ 592264 w 843629"/>
                  <a:gd name="connsiteY458" fmla="*/ 330803 h 984980"/>
                  <a:gd name="connsiteX459" fmla="*/ 584835 w 843629"/>
                  <a:gd name="connsiteY459" fmla="*/ 324803 h 984980"/>
                  <a:gd name="connsiteX460" fmla="*/ 605695 w 843629"/>
                  <a:gd name="connsiteY460" fmla="*/ 339947 h 984980"/>
                  <a:gd name="connsiteX461" fmla="*/ 608076 w 843629"/>
                  <a:gd name="connsiteY461" fmla="*/ 344329 h 984980"/>
                  <a:gd name="connsiteX462" fmla="*/ 606457 w 843629"/>
                  <a:gd name="connsiteY462" fmla="*/ 343472 h 984980"/>
                  <a:gd name="connsiteX463" fmla="*/ 605980 w 843629"/>
                  <a:gd name="connsiteY463" fmla="*/ 341471 h 984980"/>
                  <a:gd name="connsiteX464" fmla="*/ 593407 w 843629"/>
                  <a:gd name="connsiteY464" fmla="*/ 331184 h 984980"/>
                  <a:gd name="connsiteX465" fmla="*/ 605695 w 843629"/>
                  <a:gd name="connsiteY465" fmla="*/ 340233 h 984980"/>
                  <a:gd name="connsiteX466" fmla="*/ 605695 w 843629"/>
                  <a:gd name="connsiteY466" fmla="*/ 339947 h 984980"/>
                  <a:gd name="connsiteX467" fmla="*/ 620363 w 843629"/>
                  <a:gd name="connsiteY467" fmla="*/ 358712 h 984980"/>
                  <a:gd name="connsiteX468" fmla="*/ 628365 w 843629"/>
                  <a:gd name="connsiteY468" fmla="*/ 359093 h 984980"/>
                  <a:gd name="connsiteX469" fmla="*/ 620363 w 843629"/>
                  <a:gd name="connsiteY469" fmla="*/ 358712 h 984980"/>
                  <a:gd name="connsiteX470" fmla="*/ 664559 w 843629"/>
                  <a:gd name="connsiteY470" fmla="*/ 397097 h 984980"/>
                  <a:gd name="connsiteX471" fmla="*/ 655130 w 843629"/>
                  <a:gd name="connsiteY471" fmla="*/ 381381 h 984980"/>
                  <a:gd name="connsiteX472" fmla="*/ 625507 w 843629"/>
                  <a:gd name="connsiteY472" fmla="*/ 351377 h 984980"/>
                  <a:gd name="connsiteX473" fmla="*/ 592741 w 843629"/>
                  <a:gd name="connsiteY473" fmla="*/ 323755 h 984980"/>
                  <a:gd name="connsiteX474" fmla="*/ 582454 w 843629"/>
                  <a:gd name="connsiteY474" fmla="*/ 312801 h 984980"/>
                  <a:gd name="connsiteX475" fmla="*/ 567785 w 843629"/>
                  <a:gd name="connsiteY475" fmla="*/ 301181 h 984980"/>
                  <a:gd name="connsiteX476" fmla="*/ 536639 w 843629"/>
                  <a:gd name="connsiteY476" fmla="*/ 277082 h 984980"/>
                  <a:gd name="connsiteX477" fmla="*/ 510445 w 843629"/>
                  <a:gd name="connsiteY477" fmla="*/ 253746 h 984980"/>
                  <a:gd name="connsiteX478" fmla="*/ 492919 w 843629"/>
                  <a:gd name="connsiteY478" fmla="*/ 242792 h 984980"/>
                  <a:gd name="connsiteX479" fmla="*/ 475107 w 843629"/>
                  <a:gd name="connsiteY479" fmla="*/ 229648 h 984980"/>
                  <a:gd name="connsiteX480" fmla="*/ 461486 w 843629"/>
                  <a:gd name="connsiteY480" fmla="*/ 218694 h 984980"/>
                  <a:gd name="connsiteX481" fmla="*/ 445580 w 843629"/>
                  <a:gd name="connsiteY481" fmla="*/ 209074 h 984980"/>
                  <a:gd name="connsiteX482" fmla="*/ 422053 w 843629"/>
                  <a:gd name="connsiteY482" fmla="*/ 194691 h 984980"/>
                  <a:gd name="connsiteX483" fmla="*/ 397193 w 843629"/>
                  <a:gd name="connsiteY483" fmla="*/ 180499 h 984980"/>
                  <a:gd name="connsiteX484" fmla="*/ 379952 w 843629"/>
                  <a:gd name="connsiteY484" fmla="*/ 166783 h 984980"/>
                  <a:gd name="connsiteX485" fmla="*/ 355282 w 843629"/>
                  <a:gd name="connsiteY485" fmla="*/ 155353 h 984980"/>
                  <a:gd name="connsiteX486" fmla="*/ 306134 w 843629"/>
                  <a:gd name="connsiteY486" fmla="*/ 137827 h 984980"/>
                  <a:gd name="connsiteX487" fmla="*/ 279273 w 843629"/>
                  <a:gd name="connsiteY487" fmla="*/ 128207 h 984980"/>
                  <a:gd name="connsiteX488" fmla="*/ 257461 w 843629"/>
                  <a:gd name="connsiteY488" fmla="*/ 116110 h 984980"/>
                  <a:gd name="connsiteX489" fmla="*/ 282893 w 843629"/>
                  <a:gd name="connsiteY489" fmla="*/ 119348 h 984980"/>
                  <a:gd name="connsiteX490" fmla="*/ 311087 w 843629"/>
                  <a:gd name="connsiteY490" fmla="*/ 130683 h 984980"/>
                  <a:gd name="connsiteX491" fmla="*/ 362617 w 843629"/>
                  <a:gd name="connsiteY491" fmla="*/ 153734 h 984980"/>
                  <a:gd name="connsiteX492" fmla="*/ 387477 w 843629"/>
                  <a:gd name="connsiteY492" fmla="*/ 164116 h 984980"/>
                  <a:gd name="connsiteX493" fmla="*/ 409099 w 843629"/>
                  <a:gd name="connsiteY493" fmla="*/ 178594 h 984980"/>
                  <a:gd name="connsiteX494" fmla="*/ 424720 w 843629"/>
                  <a:gd name="connsiteY494" fmla="*/ 179165 h 984980"/>
                  <a:gd name="connsiteX495" fmla="*/ 427768 w 843629"/>
                  <a:gd name="connsiteY495" fmla="*/ 186119 h 984980"/>
                  <a:gd name="connsiteX496" fmla="*/ 435578 w 843629"/>
                  <a:gd name="connsiteY496" fmla="*/ 192596 h 984980"/>
                  <a:gd name="connsiteX497" fmla="*/ 443960 w 843629"/>
                  <a:gd name="connsiteY497" fmla="*/ 201549 h 984980"/>
                  <a:gd name="connsiteX498" fmla="*/ 493586 w 843629"/>
                  <a:gd name="connsiteY498" fmla="*/ 233267 h 984980"/>
                  <a:gd name="connsiteX499" fmla="*/ 514636 w 843629"/>
                  <a:gd name="connsiteY499" fmla="*/ 249746 h 984980"/>
                  <a:gd name="connsiteX500" fmla="*/ 535496 w 843629"/>
                  <a:gd name="connsiteY500" fmla="*/ 263938 h 984980"/>
                  <a:gd name="connsiteX501" fmla="*/ 543687 w 843629"/>
                  <a:gd name="connsiteY501" fmla="*/ 273082 h 984980"/>
                  <a:gd name="connsiteX502" fmla="*/ 556641 w 843629"/>
                  <a:gd name="connsiteY502" fmla="*/ 280226 h 984980"/>
                  <a:gd name="connsiteX503" fmla="*/ 575215 w 843629"/>
                  <a:gd name="connsiteY503" fmla="*/ 297085 h 984980"/>
                  <a:gd name="connsiteX504" fmla="*/ 619411 w 843629"/>
                  <a:gd name="connsiteY504" fmla="*/ 336233 h 984980"/>
                  <a:gd name="connsiteX505" fmla="*/ 628174 w 843629"/>
                  <a:gd name="connsiteY505" fmla="*/ 333089 h 984980"/>
                  <a:gd name="connsiteX506" fmla="*/ 632841 w 843629"/>
                  <a:gd name="connsiteY506" fmla="*/ 346805 h 984980"/>
                  <a:gd name="connsiteX507" fmla="*/ 641509 w 843629"/>
                  <a:gd name="connsiteY507" fmla="*/ 354901 h 984980"/>
                  <a:gd name="connsiteX508" fmla="*/ 656463 w 843629"/>
                  <a:gd name="connsiteY508" fmla="*/ 369284 h 984980"/>
                  <a:gd name="connsiteX509" fmla="*/ 658559 w 843629"/>
                  <a:gd name="connsiteY509" fmla="*/ 378809 h 984980"/>
                  <a:gd name="connsiteX510" fmla="*/ 666083 w 843629"/>
                  <a:gd name="connsiteY510" fmla="*/ 386048 h 984980"/>
                  <a:gd name="connsiteX511" fmla="*/ 676561 w 843629"/>
                  <a:gd name="connsiteY511" fmla="*/ 404622 h 984980"/>
                  <a:gd name="connsiteX512" fmla="*/ 664559 w 843629"/>
                  <a:gd name="connsiteY512" fmla="*/ 397097 h 984980"/>
                  <a:gd name="connsiteX513" fmla="*/ 695706 w 843629"/>
                  <a:gd name="connsiteY513" fmla="*/ 519684 h 984980"/>
                  <a:gd name="connsiteX514" fmla="*/ 697039 w 843629"/>
                  <a:gd name="connsiteY514" fmla="*/ 509302 h 984980"/>
                  <a:gd name="connsiteX515" fmla="*/ 695706 w 843629"/>
                  <a:gd name="connsiteY515" fmla="*/ 519684 h 984980"/>
                  <a:gd name="connsiteX516" fmla="*/ 732949 w 843629"/>
                  <a:gd name="connsiteY516" fmla="*/ 573119 h 984980"/>
                  <a:gd name="connsiteX517" fmla="*/ 731139 w 843629"/>
                  <a:gd name="connsiteY517" fmla="*/ 560261 h 984980"/>
                  <a:gd name="connsiteX518" fmla="*/ 724186 w 843629"/>
                  <a:gd name="connsiteY518" fmla="*/ 551212 h 984980"/>
                  <a:gd name="connsiteX519" fmla="*/ 716852 w 843629"/>
                  <a:gd name="connsiteY519" fmla="*/ 523875 h 984980"/>
                  <a:gd name="connsiteX520" fmla="*/ 727710 w 843629"/>
                  <a:gd name="connsiteY520" fmla="*/ 550450 h 984980"/>
                  <a:gd name="connsiteX521" fmla="*/ 732949 w 843629"/>
                  <a:gd name="connsiteY521" fmla="*/ 559403 h 984980"/>
                  <a:gd name="connsiteX522" fmla="*/ 737521 w 843629"/>
                  <a:gd name="connsiteY522" fmla="*/ 574072 h 984980"/>
                  <a:gd name="connsiteX523" fmla="*/ 732949 w 843629"/>
                  <a:gd name="connsiteY523" fmla="*/ 573119 h 984980"/>
                  <a:gd name="connsiteX524" fmla="*/ 752570 w 843629"/>
                  <a:gd name="connsiteY524" fmla="*/ 568452 h 984980"/>
                  <a:gd name="connsiteX525" fmla="*/ 747141 w 843629"/>
                  <a:gd name="connsiteY525" fmla="*/ 549878 h 984980"/>
                  <a:gd name="connsiteX526" fmla="*/ 739330 w 843629"/>
                  <a:gd name="connsiteY526" fmla="*/ 531019 h 984980"/>
                  <a:gd name="connsiteX527" fmla="*/ 728663 w 843629"/>
                  <a:gd name="connsiteY527" fmla="*/ 512921 h 984980"/>
                  <a:gd name="connsiteX528" fmla="*/ 720185 w 843629"/>
                  <a:gd name="connsiteY528" fmla="*/ 507206 h 984980"/>
                  <a:gd name="connsiteX529" fmla="*/ 711518 w 843629"/>
                  <a:gd name="connsiteY529" fmla="*/ 512826 h 984980"/>
                  <a:gd name="connsiteX530" fmla="*/ 702278 w 843629"/>
                  <a:gd name="connsiteY530" fmla="*/ 492919 h 984980"/>
                  <a:gd name="connsiteX531" fmla="*/ 689420 w 843629"/>
                  <a:gd name="connsiteY531" fmla="*/ 472916 h 984980"/>
                  <a:gd name="connsiteX532" fmla="*/ 679037 w 843629"/>
                  <a:gd name="connsiteY532" fmla="*/ 455771 h 984980"/>
                  <a:gd name="connsiteX533" fmla="*/ 667322 w 843629"/>
                  <a:gd name="connsiteY533" fmla="*/ 436721 h 984980"/>
                  <a:gd name="connsiteX534" fmla="*/ 679514 w 843629"/>
                  <a:gd name="connsiteY534" fmla="*/ 446818 h 984980"/>
                  <a:gd name="connsiteX535" fmla="*/ 695516 w 843629"/>
                  <a:gd name="connsiteY535" fmla="*/ 475012 h 984980"/>
                  <a:gd name="connsiteX536" fmla="*/ 709899 w 843629"/>
                  <a:gd name="connsiteY536" fmla="*/ 500539 h 984980"/>
                  <a:gd name="connsiteX537" fmla="*/ 720471 w 843629"/>
                  <a:gd name="connsiteY537" fmla="*/ 503015 h 984980"/>
                  <a:gd name="connsiteX538" fmla="*/ 729805 w 843629"/>
                  <a:gd name="connsiteY538" fmla="*/ 505873 h 984980"/>
                  <a:gd name="connsiteX539" fmla="*/ 704850 w 843629"/>
                  <a:gd name="connsiteY539" fmla="*/ 449199 h 984980"/>
                  <a:gd name="connsiteX540" fmla="*/ 725996 w 843629"/>
                  <a:gd name="connsiteY540" fmla="*/ 479489 h 984980"/>
                  <a:gd name="connsiteX541" fmla="*/ 735806 w 843629"/>
                  <a:gd name="connsiteY541" fmla="*/ 494824 h 984980"/>
                  <a:gd name="connsiteX542" fmla="*/ 743141 w 843629"/>
                  <a:gd name="connsiteY542" fmla="*/ 507301 h 984980"/>
                  <a:gd name="connsiteX543" fmla="*/ 744855 w 843629"/>
                  <a:gd name="connsiteY543" fmla="*/ 520922 h 984980"/>
                  <a:gd name="connsiteX544" fmla="*/ 752951 w 843629"/>
                  <a:gd name="connsiteY544" fmla="*/ 538067 h 984980"/>
                  <a:gd name="connsiteX545" fmla="*/ 760190 w 843629"/>
                  <a:gd name="connsiteY545" fmla="*/ 556927 h 984980"/>
                  <a:gd name="connsiteX546" fmla="*/ 752570 w 843629"/>
                  <a:gd name="connsiteY546" fmla="*/ 568452 h 984980"/>
                  <a:gd name="connsiteX547" fmla="*/ 761905 w 843629"/>
                  <a:gd name="connsiteY547" fmla="*/ 508445 h 984980"/>
                  <a:gd name="connsiteX548" fmla="*/ 759047 w 843629"/>
                  <a:gd name="connsiteY548" fmla="*/ 505778 h 984980"/>
                  <a:gd name="connsiteX549" fmla="*/ 764191 w 843629"/>
                  <a:gd name="connsiteY549" fmla="*/ 503111 h 984980"/>
                  <a:gd name="connsiteX550" fmla="*/ 766382 w 843629"/>
                  <a:gd name="connsiteY550" fmla="*/ 508540 h 984980"/>
                  <a:gd name="connsiteX551" fmla="*/ 761905 w 843629"/>
                  <a:gd name="connsiteY551" fmla="*/ 508445 h 984980"/>
                  <a:gd name="connsiteX552" fmla="*/ 778383 w 843629"/>
                  <a:gd name="connsiteY552" fmla="*/ 706755 h 984980"/>
                  <a:gd name="connsiteX553" fmla="*/ 775240 w 843629"/>
                  <a:gd name="connsiteY553" fmla="*/ 688658 h 984980"/>
                  <a:gd name="connsiteX554" fmla="*/ 778383 w 843629"/>
                  <a:gd name="connsiteY554" fmla="*/ 706755 h 984980"/>
                  <a:gd name="connsiteX555" fmla="*/ 776002 w 843629"/>
                  <a:gd name="connsiteY555" fmla="*/ 666750 h 984980"/>
                  <a:gd name="connsiteX556" fmla="*/ 773239 w 843629"/>
                  <a:gd name="connsiteY556" fmla="*/ 662083 h 984980"/>
                  <a:gd name="connsiteX557" fmla="*/ 775145 w 843629"/>
                  <a:gd name="connsiteY557" fmla="*/ 645033 h 984980"/>
                  <a:gd name="connsiteX558" fmla="*/ 766667 w 843629"/>
                  <a:gd name="connsiteY558" fmla="*/ 625126 h 984980"/>
                  <a:gd name="connsiteX559" fmla="*/ 767715 w 843629"/>
                  <a:gd name="connsiteY559" fmla="*/ 590074 h 984980"/>
                  <a:gd name="connsiteX560" fmla="*/ 772097 w 843629"/>
                  <a:gd name="connsiteY560" fmla="*/ 607028 h 984980"/>
                  <a:gd name="connsiteX561" fmla="*/ 780383 w 843629"/>
                  <a:gd name="connsiteY561" fmla="*/ 627221 h 984980"/>
                  <a:gd name="connsiteX562" fmla="*/ 779622 w 843629"/>
                  <a:gd name="connsiteY562" fmla="*/ 645033 h 984980"/>
                  <a:gd name="connsiteX563" fmla="*/ 784574 w 843629"/>
                  <a:gd name="connsiteY563" fmla="*/ 664750 h 984980"/>
                  <a:gd name="connsiteX564" fmla="*/ 776002 w 843629"/>
                  <a:gd name="connsiteY564" fmla="*/ 666750 h 984980"/>
                  <a:gd name="connsiteX565" fmla="*/ 787242 w 843629"/>
                  <a:gd name="connsiteY565" fmla="*/ 540068 h 984980"/>
                  <a:gd name="connsiteX566" fmla="*/ 782860 w 843629"/>
                  <a:gd name="connsiteY566" fmla="*/ 532162 h 984980"/>
                  <a:gd name="connsiteX567" fmla="*/ 787242 w 843629"/>
                  <a:gd name="connsiteY567" fmla="*/ 540068 h 9849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</a:cxnLst>
                <a:rect l="l" t="t" r="r" b="b"/>
                <a:pathLst>
                  <a:path w="843629" h="984980">
                    <a:moveTo>
                      <a:pt x="842296" y="626555"/>
                    </a:moveTo>
                    <a:cubicBezTo>
                      <a:pt x="842200" y="625697"/>
                      <a:pt x="842200" y="624935"/>
                      <a:pt x="842106" y="624078"/>
                    </a:cubicBezTo>
                    <a:cubicBezTo>
                      <a:pt x="842010" y="623507"/>
                      <a:pt x="842010" y="622840"/>
                      <a:pt x="841915" y="622268"/>
                    </a:cubicBezTo>
                    <a:cubicBezTo>
                      <a:pt x="841915" y="620935"/>
                      <a:pt x="841915" y="619601"/>
                      <a:pt x="841915" y="618173"/>
                    </a:cubicBezTo>
                    <a:cubicBezTo>
                      <a:pt x="841915" y="617696"/>
                      <a:pt x="841915" y="617125"/>
                      <a:pt x="841915" y="616649"/>
                    </a:cubicBezTo>
                    <a:cubicBezTo>
                      <a:pt x="842010" y="614934"/>
                      <a:pt x="842106" y="613124"/>
                      <a:pt x="842200" y="611410"/>
                    </a:cubicBezTo>
                    <a:cubicBezTo>
                      <a:pt x="842200" y="610934"/>
                      <a:pt x="842200" y="610457"/>
                      <a:pt x="842296" y="609981"/>
                    </a:cubicBezTo>
                    <a:cubicBezTo>
                      <a:pt x="842296" y="609600"/>
                      <a:pt x="842296" y="609124"/>
                      <a:pt x="842296" y="608743"/>
                    </a:cubicBezTo>
                    <a:cubicBezTo>
                      <a:pt x="842296" y="608743"/>
                      <a:pt x="842296" y="608743"/>
                      <a:pt x="842296" y="608648"/>
                    </a:cubicBezTo>
                    <a:cubicBezTo>
                      <a:pt x="842296" y="606933"/>
                      <a:pt x="842391" y="605219"/>
                      <a:pt x="842391" y="603504"/>
                    </a:cubicBezTo>
                    <a:cubicBezTo>
                      <a:pt x="842391" y="602742"/>
                      <a:pt x="842200" y="602266"/>
                      <a:pt x="841820" y="601790"/>
                    </a:cubicBezTo>
                    <a:cubicBezTo>
                      <a:pt x="842391" y="594932"/>
                      <a:pt x="842963" y="588074"/>
                      <a:pt x="843629" y="581311"/>
                    </a:cubicBezTo>
                    <a:cubicBezTo>
                      <a:pt x="843343" y="580263"/>
                      <a:pt x="843153" y="579120"/>
                      <a:pt x="843058" y="577977"/>
                    </a:cubicBezTo>
                    <a:cubicBezTo>
                      <a:pt x="841534" y="574453"/>
                      <a:pt x="841057" y="570643"/>
                      <a:pt x="841915" y="566928"/>
                    </a:cubicBezTo>
                    <a:cubicBezTo>
                      <a:pt x="841343" y="564833"/>
                      <a:pt x="841153" y="562737"/>
                      <a:pt x="841057" y="560737"/>
                    </a:cubicBezTo>
                    <a:cubicBezTo>
                      <a:pt x="838581" y="556736"/>
                      <a:pt x="837629" y="551879"/>
                      <a:pt x="838581" y="547307"/>
                    </a:cubicBezTo>
                    <a:cubicBezTo>
                      <a:pt x="838581" y="546640"/>
                      <a:pt x="838581" y="546068"/>
                      <a:pt x="838581" y="545402"/>
                    </a:cubicBezTo>
                    <a:cubicBezTo>
                      <a:pt x="838486" y="544449"/>
                      <a:pt x="838391" y="543592"/>
                      <a:pt x="838391" y="542639"/>
                    </a:cubicBezTo>
                    <a:cubicBezTo>
                      <a:pt x="837629" y="539972"/>
                      <a:pt x="837343" y="537210"/>
                      <a:pt x="837629" y="534448"/>
                    </a:cubicBezTo>
                    <a:cubicBezTo>
                      <a:pt x="835819" y="527780"/>
                      <a:pt x="833724" y="521113"/>
                      <a:pt x="831532" y="514541"/>
                    </a:cubicBezTo>
                    <a:cubicBezTo>
                      <a:pt x="830771" y="511397"/>
                      <a:pt x="830104" y="508159"/>
                      <a:pt x="829628" y="504920"/>
                    </a:cubicBezTo>
                    <a:cubicBezTo>
                      <a:pt x="828104" y="494729"/>
                      <a:pt x="828866" y="484727"/>
                      <a:pt x="823150" y="475583"/>
                    </a:cubicBezTo>
                    <a:cubicBezTo>
                      <a:pt x="822770" y="474917"/>
                      <a:pt x="822198" y="474536"/>
                      <a:pt x="821531" y="474345"/>
                    </a:cubicBezTo>
                    <a:cubicBezTo>
                      <a:pt x="820769" y="467106"/>
                      <a:pt x="820008" y="460343"/>
                      <a:pt x="816959" y="453581"/>
                    </a:cubicBezTo>
                    <a:cubicBezTo>
                      <a:pt x="817245" y="452819"/>
                      <a:pt x="817150" y="451961"/>
                      <a:pt x="816578" y="451009"/>
                    </a:cubicBezTo>
                    <a:cubicBezTo>
                      <a:pt x="811721" y="443675"/>
                      <a:pt x="811625" y="434245"/>
                      <a:pt x="807625" y="426530"/>
                    </a:cubicBezTo>
                    <a:cubicBezTo>
                      <a:pt x="806958" y="422148"/>
                      <a:pt x="806482" y="417767"/>
                      <a:pt x="806292" y="413099"/>
                    </a:cubicBezTo>
                    <a:cubicBezTo>
                      <a:pt x="805625" y="411194"/>
                      <a:pt x="804863" y="409385"/>
                      <a:pt x="804100" y="407480"/>
                    </a:cubicBezTo>
                    <a:cubicBezTo>
                      <a:pt x="796576" y="395002"/>
                      <a:pt x="790670" y="381095"/>
                      <a:pt x="786003" y="367189"/>
                    </a:cubicBezTo>
                    <a:cubicBezTo>
                      <a:pt x="785908" y="367094"/>
                      <a:pt x="785813" y="366998"/>
                      <a:pt x="785717" y="366808"/>
                    </a:cubicBezTo>
                    <a:cubicBezTo>
                      <a:pt x="783241" y="362236"/>
                      <a:pt x="780765" y="357759"/>
                      <a:pt x="778193" y="353282"/>
                    </a:cubicBezTo>
                    <a:cubicBezTo>
                      <a:pt x="776574" y="350711"/>
                      <a:pt x="774954" y="348139"/>
                      <a:pt x="773430" y="345472"/>
                    </a:cubicBezTo>
                    <a:cubicBezTo>
                      <a:pt x="772478" y="343853"/>
                      <a:pt x="771906" y="342329"/>
                      <a:pt x="771430" y="340805"/>
                    </a:cubicBezTo>
                    <a:cubicBezTo>
                      <a:pt x="771049" y="340138"/>
                      <a:pt x="770668" y="339471"/>
                      <a:pt x="770382" y="338709"/>
                    </a:cubicBezTo>
                    <a:cubicBezTo>
                      <a:pt x="768192" y="336804"/>
                      <a:pt x="766477" y="334232"/>
                      <a:pt x="765334" y="331184"/>
                    </a:cubicBezTo>
                    <a:cubicBezTo>
                      <a:pt x="763714" y="329851"/>
                      <a:pt x="762286" y="328422"/>
                      <a:pt x="761143" y="326612"/>
                    </a:cubicBezTo>
                    <a:cubicBezTo>
                      <a:pt x="756857" y="320231"/>
                      <a:pt x="752380" y="310420"/>
                      <a:pt x="748379" y="305753"/>
                    </a:cubicBezTo>
                    <a:cubicBezTo>
                      <a:pt x="745807" y="302705"/>
                      <a:pt x="744188" y="299371"/>
                      <a:pt x="743522" y="295942"/>
                    </a:cubicBezTo>
                    <a:cubicBezTo>
                      <a:pt x="738092" y="290608"/>
                      <a:pt x="732377" y="285560"/>
                      <a:pt x="727900" y="280416"/>
                    </a:cubicBezTo>
                    <a:cubicBezTo>
                      <a:pt x="724376" y="276320"/>
                      <a:pt x="723138" y="271844"/>
                      <a:pt x="723329" y="267557"/>
                    </a:cubicBezTo>
                    <a:cubicBezTo>
                      <a:pt x="718281" y="261747"/>
                      <a:pt x="709993" y="252222"/>
                      <a:pt x="706946" y="249460"/>
                    </a:cubicBezTo>
                    <a:cubicBezTo>
                      <a:pt x="697325" y="240697"/>
                      <a:pt x="690943" y="231077"/>
                      <a:pt x="683514" y="220790"/>
                    </a:cubicBezTo>
                    <a:cubicBezTo>
                      <a:pt x="677133" y="211931"/>
                      <a:pt x="667608" y="208121"/>
                      <a:pt x="660273" y="200787"/>
                    </a:cubicBezTo>
                    <a:cubicBezTo>
                      <a:pt x="656082" y="196691"/>
                      <a:pt x="653796" y="192215"/>
                      <a:pt x="649129" y="188500"/>
                    </a:cubicBezTo>
                    <a:cubicBezTo>
                      <a:pt x="643890" y="184309"/>
                      <a:pt x="638175" y="180118"/>
                      <a:pt x="632556" y="176308"/>
                    </a:cubicBezTo>
                    <a:cubicBezTo>
                      <a:pt x="628269" y="173355"/>
                      <a:pt x="622554" y="171641"/>
                      <a:pt x="618649" y="168307"/>
                    </a:cubicBezTo>
                    <a:cubicBezTo>
                      <a:pt x="615029" y="165259"/>
                      <a:pt x="601504" y="153543"/>
                      <a:pt x="597598" y="151067"/>
                    </a:cubicBezTo>
                    <a:cubicBezTo>
                      <a:pt x="591884" y="147542"/>
                      <a:pt x="586645" y="142685"/>
                      <a:pt x="581692" y="138208"/>
                    </a:cubicBezTo>
                    <a:cubicBezTo>
                      <a:pt x="574834" y="131921"/>
                      <a:pt x="566452" y="128683"/>
                      <a:pt x="559308" y="122682"/>
                    </a:cubicBezTo>
                    <a:cubicBezTo>
                      <a:pt x="549307" y="114300"/>
                      <a:pt x="537496" y="109061"/>
                      <a:pt x="527114" y="101441"/>
                    </a:cubicBezTo>
                    <a:cubicBezTo>
                      <a:pt x="518256" y="94964"/>
                      <a:pt x="508540" y="92012"/>
                      <a:pt x="499396" y="85916"/>
                    </a:cubicBezTo>
                    <a:cubicBezTo>
                      <a:pt x="489109" y="78962"/>
                      <a:pt x="477393" y="71247"/>
                      <a:pt x="465487" y="67628"/>
                    </a:cubicBezTo>
                    <a:cubicBezTo>
                      <a:pt x="454628" y="64389"/>
                      <a:pt x="446341" y="58198"/>
                      <a:pt x="436816" y="52483"/>
                    </a:cubicBezTo>
                    <a:cubicBezTo>
                      <a:pt x="436055" y="52007"/>
                      <a:pt x="435102" y="51626"/>
                      <a:pt x="434245" y="51149"/>
                    </a:cubicBezTo>
                    <a:cubicBezTo>
                      <a:pt x="408623" y="44672"/>
                      <a:pt x="383953" y="34481"/>
                      <a:pt x="358712" y="26099"/>
                    </a:cubicBezTo>
                    <a:cubicBezTo>
                      <a:pt x="354806" y="26480"/>
                      <a:pt x="350806" y="25813"/>
                      <a:pt x="347282" y="24098"/>
                    </a:cubicBezTo>
                    <a:lnTo>
                      <a:pt x="346615" y="24098"/>
                    </a:lnTo>
                    <a:cubicBezTo>
                      <a:pt x="342424" y="24098"/>
                      <a:pt x="338709" y="22670"/>
                      <a:pt x="335756" y="20288"/>
                    </a:cubicBezTo>
                    <a:cubicBezTo>
                      <a:pt x="322231" y="18098"/>
                      <a:pt x="308801" y="14764"/>
                      <a:pt x="297085" y="12573"/>
                    </a:cubicBezTo>
                    <a:cubicBezTo>
                      <a:pt x="257937" y="5429"/>
                      <a:pt x="217837" y="4858"/>
                      <a:pt x="178308" y="0"/>
                    </a:cubicBezTo>
                    <a:cubicBezTo>
                      <a:pt x="169640" y="1619"/>
                      <a:pt x="160306" y="4858"/>
                      <a:pt x="153448" y="7715"/>
                    </a:cubicBezTo>
                    <a:cubicBezTo>
                      <a:pt x="142589" y="12383"/>
                      <a:pt x="131540" y="17717"/>
                      <a:pt x="120968" y="23146"/>
                    </a:cubicBezTo>
                    <a:cubicBezTo>
                      <a:pt x="115253" y="26099"/>
                      <a:pt x="110109" y="28956"/>
                      <a:pt x="106013" y="33909"/>
                    </a:cubicBezTo>
                    <a:cubicBezTo>
                      <a:pt x="102489" y="38195"/>
                      <a:pt x="101346" y="40577"/>
                      <a:pt x="96584" y="43720"/>
                    </a:cubicBezTo>
                    <a:cubicBezTo>
                      <a:pt x="87916" y="49435"/>
                      <a:pt x="81820" y="57055"/>
                      <a:pt x="73438" y="63056"/>
                    </a:cubicBezTo>
                    <a:cubicBezTo>
                      <a:pt x="68866" y="66389"/>
                      <a:pt x="65818" y="70390"/>
                      <a:pt x="61722" y="74295"/>
                    </a:cubicBezTo>
                    <a:cubicBezTo>
                      <a:pt x="57817" y="78010"/>
                      <a:pt x="52673" y="79724"/>
                      <a:pt x="48863" y="83344"/>
                    </a:cubicBezTo>
                    <a:cubicBezTo>
                      <a:pt x="45149" y="86868"/>
                      <a:pt x="44101" y="92297"/>
                      <a:pt x="40386" y="95726"/>
                    </a:cubicBezTo>
                    <a:cubicBezTo>
                      <a:pt x="36481" y="99251"/>
                      <a:pt x="31052" y="100489"/>
                      <a:pt x="26956" y="103727"/>
                    </a:cubicBezTo>
                    <a:cubicBezTo>
                      <a:pt x="21717" y="107823"/>
                      <a:pt x="16764" y="112205"/>
                      <a:pt x="11621" y="116491"/>
                    </a:cubicBezTo>
                    <a:cubicBezTo>
                      <a:pt x="9430" y="118396"/>
                      <a:pt x="7144" y="120301"/>
                      <a:pt x="5239" y="122396"/>
                    </a:cubicBezTo>
                    <a:cubicBezTo>
                      <a:pt x="3620" y="124111"/>
                      <a:pt x="2191" y="126111"/>
                      <a:pt x="1143" y="128207"/>
                    </a:cubicBezTo>
                    <a:cubicBezTo>
                      <a:pt x="667" y="129159"/>
                      <a:pt x="0" y="130493"/>
                      <a:pt x="0" y="131636"/>
                    </a:cubicBezTo>
                    <a:cubicBezTo>
                      <a:pt x="0" y="132874"/>
                      <a:pt x="667" y="133350"/>
                      <a:pt x="1619" y="134303"/>
                    </a:cubicBezTo>
                    <a:cubicBezTo>
                      <a:pt x="1714" y="134398"/>
                      <a:pt x="1810" y="134398"/>
                      <a:pt x="1905" y="134493"/>
                    </a:cubicBezTo>
                    <a:cubicBezTo>
                      <a:pt x="2000" y="134588"/>
                      <a:pt x="2191" y="134588"/>
                      <a:pt x="2381" y="134588"/>
                    </a:cubicBezTo>
                    <a:cubicBezTo>
                      <a:pt x="2381" y="134588"/>
                      <a:pt x="2477" y="134588"/>
                      <a:pt x="2477" y="134588"/>
                    </a:cubicBezTo>
                    <a:cubicBezTo>
                      <a:pt x="2667" y="134588"/>
                      <a:pt x="2858" y="134493"/>
                      <a:pt x="3048" y="134398"/>
                    </a:cubicBezTo>
                    <a:cubicBezTo>
                      <a:pt x="3143" y="134398"/>
                      <a:pt x="3238" y="134303"/>
                      <a:pt x="3334" y="134303"/>
                    </a:cubicBezTo>
                    <a:cubicBezTo>
                      <a:pt x="3620" y="134207"/>
                      <a:pt x="3905" y="134112"/>
                      <a:pt x="4191" y="134112"/>
                    </a:cubicBezTo>
                    <a:cubicBezTo>
                      <a:pt x="4382" y="134112"/>
                      <a:pt x="4667" y="134112"/>
                      <a:pt x="4858" y="134112"/>
                    </a:cubicBezTo>
                    <a:cubicBezTo>
                      <a:pt x="5429" y="134207"/>
                      <a:pt x="6001" y="134303"/>
                      <a:pt x="6572" y="134303"/>
                    </a:cubicBezTo>
                    <a:cubicBezTo>
                      <a:pt x="6953" y="134303"/>
                      <a:pt x="7239" y="134303"/>
                      <a:pt x="7620" y="134303"/>
                    </a:cubicBezTo>
                    <a:cubicBezTo>
                      <a:pt x="8192" y="134303"/>
                      <a:pt x="8668" y="134303"/>
                      <a:pt x="9239" y="134303"/>
                    </a:cubicBezTo>
                    <a:cubicBezTo>
                      <a:pt x="11144" y="134303"/>
                      <a:pt x="13049" y="134303"/>
                      <a:pt x="14954" y="134303"/>
                    </a:cubicBezTo>
                    <a:cubicBezTo>
                      <a:pt x="15621" y="134303"/>
                      <a:pt x="16288" y="134493"/>
                      <a:pt x="16859" y="134588"/>
                    </a:cubicBezTo>
                    <a:cubicBezTo>
                      <a:pt x="17621" y="134303"/>
                      <a:pt x="18288" y="134017"/>
                      <a:pt x="18955" y="133826"/>
                    </a:cubicBezTo>
                    <a:cubicBezTo>
                      <a:pt x="20193" y="133350"/>
                      <a:pt x="21336" y="132969"/>
                      <a:pt x="22384" y="132493"/>
                    </a:cubicBezTo>
                    <a:cubicBezTo>
                      <a:pt x="22765" y="132683"/>
                      <a:pt x="23336" y="132874"/>
                      <a:pt x="23908" y="132874"/>
                    </a:cubicBezTo>
                    <a:cubicBezTo>
                      <a:pt x="24289" y="132874"/>
                      <a:pt x="24670" y="132874"/>
                      <a:pt x="24955" y="132874"/>
                    </a:cubicBezTo>
                    <a:cubicBezTo>
                      <a:pt x="26194" y="132874"/>
                      <a:pt x="27527" y="132874"/>
                      <a:pt x="28766" y="132969"/>
                    </a:cubicBezTo>
                    <a:cubicBezTo>
                      <a:pt x="29528" y="132969"/>
                      <a:pt x="30385" y="132969"/>
                      <a:pt x="31147" y="133064"/>
                    </a:cubicBezTo>
                    <a:cubicBezTo>
                      <a:pt x="32861" y="133064"/>
                      <a:pt x="34576" y="133160"/>
                      <a:pt x="36195" y="133255"/>
                    </a:cubicBezTo>
                    <a:cubicBezTo>
                      <a:pt x="37338" y="133255"/>
                      <a:pt x="38576" y="133350"/>
                      <a:pt x="39719" y="133445"/>
                    </a:cubicBezTo>
                    <a:cubicBezTo>
                      <a:pt x="42291" y="133541"/>
                      <a:pt x="44768" y="133731"/>
                      <a:pt x="47339" y="133826"/>
                    </a:cubicBezTo>
                    <a:cubicBezTo>
                      <a:pt x="49149" y="133922"/>
                      <a:pt x="50959" y="134017"/>
                      <a:pt x="52864" y="134207"/>
                    </a:cubicBezTo>
                    <a:cubicBezTo>
                      <a:pt x="55340" y="134398"/>
                      <a:pt x="57817" y="134588"/>
                      <a:pt x="60293" y="134779"/>
                    </a:cubicBezTo>
                    <a:cubicBezTo>
                      <a:pt x="64199" y="135065"/>
                      <a:pt x="68104" y="135446"/>
                      <a:pt x="72009" y="135922"/>
                    </a:cubicBezTo>
                    <a:cubicBezTo>
                      <a:pt x="74581" y="136208"/>
                      <a:pt x="77248" y="136493"/>
                      <a:pt x="79820" y="136779"/>
                    </a:cubicBezTo>
                    <a:cubicBezTo>
                      <a:pt x="81534" y="136970"/>
                      <a:pt x="83249" y="137160"/>
                      <a:pt x="84963" y="137446"/>
                    </a:cubicBezTo>
                    <a:cubicBezTo>
                      <a:pt x="87916" y="137827"/>
                      <a:pt x="90964" y="138208"/>
                      <a:pt x="93917" y="138589"/>
                    </a:cubicBezTo>
                    <a:cubicBezTo>
                      <a:pt x="98870" y="139256"/>
                      <a:pt x="103822" y="140018"/>
                      <a:pt x="108776" y="140780"/>
                    </a:cubicBezTo>
                    <a:cubicBezTo>
                      <a:pt x="112395" y="141351"/>
                      <a:pt x="116014" y="141923"/>
                      <a:pt x="119634" y="142494"/>
                    </a:cubicBezTo>
                    <a:cubicBezTo>
                      <a:pt x="125825" y="143542"/>
                      <a:pt x="131921" y="144590"/>
                      <a:pt x="138017" y="145733"/>
                    </a:cubicBezTo>
                    <a:cubicBezTo>
                      <a:pt x="143161" y="146685"/>
                      <a:pt x="148400" y="147733"/>
                      <a:pt x="153543" y="148781"/>
                    </a:cubicBezTo>
                    <a:cubicBezTo>
                      <a:pt x="161544" y="150400"/>
                      <a:pt x="169450" y="152019"/>
                      <a:pt x="177260" y="153734"/>
                    </a:cubicBezTo>
                    <a:cubicBezTo>
                      <a:pt x="181737" y="154686"/>
                      <a:pt x="186214" y="155639"/>
                      <a:pt x="190786" y="156686"/>
                    </a:cubicBezTo>
                    <a:cubicBezTo>
                      <a:pt x="193643" y="157258"/>
                      <a:pt x="196405" y="157925"/>
                      <a:pt x="199263" y="158496"/>
                    </a:cubicBezTo>
                    <a:cubicBezTo>
                      <a:pt x="207740" y="160401"/>
                      <a:pt x="216218" y="162306"/>
                      <a:pt x="224695" y="164402"/>
                    </a:cubicBezTo>
                    <a:cubicBezTo>
                      <a:pt x="232220" y="166306"/>
                      <a:pt x="239744" y="168212"/>
                      <a:pt x="247079" y="170402"/>
                    </a:cubicBezTo>
                    <a:cubicBezTo>
                      <a:pt x="247269" y="170498"/>
                      <a:pt x="247364" y="170498"/>
                      <a:pt x="247555" y="170593"/>
                    </a:cubicBezTo>
                    <a:cubicBezTo>
                      <a:pt x="247745" y="170688"/>
                      <a:pt x="247936" y="170688"/>
                      <a:pt x="248126" y="170783"/>
                    </a:cubicBezTo>
                    <a:cubicBezTo>
                      <a:pt x="248126" y="170783"/>
                      <a:pt x="248126" y="170783"/>
                      <a:pt x="248126" y="170783"/>
                    </a:cubicBezTo>
                    <a:cubicBezTo>
                      <a:pt x="248317" y="170879"/>
                      <a:pt x="248507" y="170879"/>
                      <a:pt x="248698" y="170974"/>
                    </a:cubicBezTo>
                    <a:cubicBezTo>
                      <a:pt x="259271" y="174117"/>
                      <a:pt x="269653" y="177927"/>
                      <a:pt x="280130" y="181166"/>
                    </a:cubicBezTo>
                    <a:cubicBezTo>
                      <a:pt x="284702" y="182499"/>
                      <a:pt x="291084" y="184023"/>
                      <a:pt x="297466" y="185928"/>
                    </a:cubicBezTo>
                    <a:cubicBezTo>
                      <a:pt x="302800" y="188690"/>
                      <a:pt x="307753" y="192215"/>
                      <a:pt x="313468" y="194119"/>
                    </a:cubicBezTo>
                    <a:cubicBezTo>
                      <a:pt x="315754" y="195453"/>
                      <a:pt x="317945" y="196787"/>
                      <a:pt x="320230" y="198215"/>
                    </a:cubicBezTo>
                    <a:cubicBezTo>
                      <a:pt x="331280" y="204978"/>
                      <a:pt x="343376" y="207359"/>
                      <a:pt x="354139" y="214503"/>
                    </a:cubicBezTo>
                    <a:cubicBezTo>
                      <a:pt x="365189" y="221933"/>
                      <a:pt x="376904" y="223933"/>
                      <a:pt x="388144" y="230124"/>
                    </a:cubicBezTo>
                    <a:cubicBezTo>
                      <a:pt x="399479" y="236411"/>
                      <a:pt x="408051" y="246221"/>
                      <a:pt x="419671" y="252317"/>
                    </a:cubicBezTo>
                    <a:cubicBezTo>
                      <a:pt x="426244" y="255746"/>
                      <a:pt x="433674" y="258604"/>
                      <a:pt x="439293" y="263557"/>
                    </a:cubicBezTo>
                    <a:cubicBezTo>
                      <a:pt x="443865" y="267557"/>
                      <a:pt x="446056" y="272796"/>
                      <a:pt x="451771" y="275368"/>
                    </a:cubicBezTo>
                    <a:cubicBezTo>
                      <a:pt x="458248" y="278321"/>
                      <a:pt x="461391" y="278130"/>
                      <a:pt x="466725" y="283559"/>
                    </a:cubicBezTo>
                    <a:cubicBezTo>
                      <a:pt x="471297" y="288131"/>
                      <a:pt x="476059" y="291179"/>
                      <a:pt x="481203" y="295085"/>
                    </a:cubicBezTo>
                    <a:cubicBezTo>
                      <a:pt x="476345" y="289941"/>
                      <a:pt x="472726" y="288893"/>
                      <a:pt x="472821" y="282131"/>
                    </a:cubicBezTo>
                    <a:cubicBezTo>
                      <a:pt x="478060" y="286607"/>
                      <a:pt x="484347" y="290417"/>
                      <a:pt x="490157" y="294132"/>
                    </a:cubicBezTo>
                    <a:cubicBezTo>
                      <a:pt x="494443" y="296894"/>
                      <a:pt x="501396" y="303086"/>
                      <a:pt x="507016" y="303276"/>
                    </a:cubicBezTo>
                    <a:cubicBezTo>
                      <a:pt x="505301" y="300990"/>
                      <a:pt x="505016" y="294418"/>
                      <a:pt x="506444" y="291941"/>
                    </a:cubicBezTo>
                    <a:cubicBezTo>
                      <a:pt x="510350" y="298609"/>
                      <a:pt x="524447" y="299085"/>
                      <a:pt x="526732" y="305372"/>
                    </a:cubicBezTo>
                    <a:cubicBezTo>
                      <a:pt x="528257" y="309467"/>
                      <a:pt x="523970" y="306800"/>
                      <a:pt x="524447" y="308705"/>
                    </a:cubicBezTo>
                    <a:cubicBezTo>
                      <a:pt x="525209" y="311658"/>
                      <a:pt x="527304" y="313849"/>
                      <a:pt x="528161" y="316706"/>
                    </a:cubicBezTo>
                    <a:cubicBezTo>
                      <a:pt x="525304" y="316040"/>
                      <a:pt x="521780" y="314230"/>
                      <a:pt x="519303" y="312420"/>
                    </a:cubicBezTo>
                    <a:cubicBezTo>
                      <a:pt x="516827" y="310515"/>
                      <a:pt x="516255" y="307848"/>
                      <a:pt x="513588" y="306419"/>
                    </a:cubicBezTo>
                    <a:cubicBezTo>
                      <a:pt x="511873" y="305467"/>
                      <a:pt x="510540" y="305372"/>
                      <a:pt x="509207" y="304895"/>
                    </a:cubicBezTo>
                    <a:cubicBezTo>
                      <a:pt x="510064" y="310896"/>
                      <a:pt x="512064" y="313658"/>
                      <a:pt x="517493" y="317659"/>
                    </a:cubicBezTo>
                    <a:cubicBezTo>
                      <a:pt x="519113" y="318897"/>
                      <a:pt x="526066" y="323850"/>
                      <a:pt x="528066" y="323469"/>
                    </a:cubicBezTo>
                    <a:cubicBezTo>
                      <a:pt x="534353" y="322421"/>
                      <a:pt x="529400" y="320612"/>
                      <a:pt x="529495" y="318897"/>
                    </a:cubicBezTo>
                    <a:cubicBezTo>
                      <a:pt x="533209" y="322136"/>
                      <a:pt x="538353" y="322898"/>
                      <a:pt x="542258" y="326041"/>
                    </a:cubicBezTo>
                    <a:cubicBezTo>
                      <a:pt x="545497" y="328613"/>
                      <a:pt x="547688" y="332423"/>
                      <a:pt x="550069" y="335661"/>
                    </a:cubicBezTo>
                    <a:cubicBezTo>
                      <a:pt x="547021" y="335090"/>
                      <a:pt x="532733" y="325946"/>
                      <a:pt x="532829" y="334137"/>
                    </a:cubicBezTo>
                    <a:cubicBezTo>
                      <a:pt x="532924" y="338804"/>
                      <a:pt x="546735" y="346139"/>
                      <a:pt x="549973" y="349663"/>
                    </a:cubicBezTo>
                    <a:cubicBezTo>
                      <a:pt x="560641" y="361474"/>
                      <a:pt x="574262" y="372523"/>
                      <a:pt x="586168" y="383191"/>
                    </a:cubicBezTo>
                    <a:cubicBezTo>
                      <a:pt x="590074" y="386715"/>
                      <a:pt x="594456" y="389763"/>
                      <a:pt x="597694" y="393954"/>
                    </a:cubicBezTo>
                    <a:cubicBezTo>
                      <a:pt x="599694" y="396431"/>
                      <a:pt x="601218" y="401003"/>
                      <a:pt x="603504" y="403193"/>
                    </a:cubicBezTo>
                    <a:cubicBezTo>
                      <a:pt x="604838" y="404432"/>
                      <a:pt x="606267" y="405289"/>
                      <a:pt x="607790" y="406051"/>
                    </a:cubicBezTo>
                    <a:cubicBezTo>
                      <a:pt x="609505" y="410242"/>
                      <a:pt x="612839" y="413766"/>
                      <a:pt x="616458" y="417005"/>
                    </a:cubicBezTo>
                    <a:cubicBezTo>
                      <a:pt x="617982" y="418433"/>
                      <a:pt x="619601" y="419767"/>
                      <a:pt x="621125" y="421196"/>
                    </a:cubicBezTo>
                    <a:cubicBezTo>
                      <a:pt x="621221" y="422910"/>
                      <a:pt x="621411" y="424434"/>
                      <a:pt x="622268" y="425577"/>
                    </a:cubicBezTo>
                    <a:cubicBezTo>
                      <a:pt x="623316" y="427006"/>
                      <a:pt x="624935" y="427387"/>
                      <a:pt x="626555" y="427673"/>
                    </a:cubicBezTo>
                    <a:cubicBezTo>
                      <a:pt x="629508" y="432625"/>
                      <a:pt x="631127" y="438436"/>
                      <a:pt x="634175" y="443770"/>
                    </a:cubicBezTo>
                    <a:cubicBezTo>
                      <a:pt x="634270" y="445389"/>
                      <a:pt x="634651" y="446913"/>
                      <a:pt x="635508" y="448056"/>
                    </a:cubicBezTo>
                    <a:cubicBezTo>
                      <a:pt x="635794" y="447485"/>
                      <a:pt x="636937" y="446246"/>
                      <a:pt x="637223" y="445389"/>
                    </a:cubicBezTo>
                    <a:cubicBezTo>
                      <a:pt x="637794" y="445770"/>
                      <a:pt x="638366" y="446342"/>
                      <a:pt x="638937" y="446818"/>
                    </a:cubicBezTo>
                    <a:cubicBezTo>
                      <a:pt x="637984" y="448723"/>
                      <a:pt x="638842" y="451675"/>
                      <a:pt x="641699" y="451675"/>
                    </a:cubicBezTo>
                    <a:cubicBezTo>
                      <a:pt x="642081" y="451675"/>
                      <a:pt x="642461" y="451580"/>
                      <a:pt x="642747" y="451485"/>
                    </a:cubicBezTo>
                    <a:cubicBezTo>
                      <a:pt x="645890" y="456248"/>
                      <a:pt x="648462" y="461963"/>
                      <a:pt x="651796" y="466344"/>
                    </a:cubicBezTo>
                    <a:cubicBezTo>
                      <a:pt x="657797" y="474155"/>
                      <a:pt x="661607" y="483680"/>
                      <a:pt x="667608" y="491490"/>
                    </a:cubicBezTo>
                    <a:cubicBezTo>
                      <a:pt x="679704" y="507397"/>
                      <a:pt x="693134" y="525971"/>
                      <a:pt x="698945" y="545402"/>
                    </a:cubicBezTo>
                    <a:cubicBezTo>
                      <a:pt x="701421" y="553879"/>
                      <a:pt x="708089" y="558546"/>
                      <a:pt x="710755" y="566642"/>
                    </a:cubicBezTo>
                    <a:cubicBezTo>
                      <a:pt x="712375" y="571310"/>
                      <a:pt x="712280" y="575501"/>
                      <a:pt x="714947" y="579882"/>
                    </a:cubicBezTo>
                    <a:cubicBezTo>
                      <a:pt x="717042" y="583311"/>
                      <a:pt x="719138" y="586073"/>
                      <a:pt x="720947" y="589407"/>
                    </a:cubicBezTo>
                    <a:cubicBezTo>
                      <a:pt x="720376" y="590264"/>
                      <a:pt x="720185" y="591407"/>
                      <a:pt x="720852" y="592646"/>
                    </a:cubicBezTo>
                    <a:cubicBezTo>
                      <a:pt x="729710" y="608267"/>
                      <a:pt x="732091" y="626364"/>
                      <a:pt x="737521" y="643223"/>
                    </a:cubicBezTo>
                    <a:cubicBezTo>
                      <a:pt x="738283" y="645700"/>
                      <a:pt x="739045" y="648081"/>
                      <a:pt x="739712" y="650558"/>
                    </a:cubicBezTo>
                    <a:cubicBezTo>
                      <a:pt x="739902" y="651129"/>
                      <a:pt x="739997" y="651605"/>
                      <a:pt x="740188" y="652177"/>
                    </a:cubicBezTo>
                    <a:cubicBezTo>
                      <a:pt x="740188" y="652177"/>
                      <a:pt x="740188" y="652177"/>
                      <a:pt x="740188" y="652177"/>
                    </a:cubicBezTo>
                    <a:cubicBezTo>
                      <a:pt x="740283" y="652558"/>
                      <a:pt x="740378" y="652939"/>
                      <a:pt x="740473" y="653320"/>
                    </a:cubicBezTo>
                    <a:cubicBezTo>
                      <a:pt x="740664" y="654082"/>
                      <a:pt x="740855" y="654844"/>
                      <a:pt x="741140" y="655606"/>
                    </a:cubicBezTo>
                    <a:cubicBezTo>
                      <a:pt x="741522" y="657130"/>
                      <a:pt x="741902" y="658559"/>
                      <a:pt x="742283" y="660083"/>
                    </a:cubicBezTo>
                    <a:cubicBezTo>
                      <a:pt x="742569" y="661130"/>
                      <a:pt x="742759" y="662178"/>
                      <a:pt x="743045" y="663226"/>
                    </a:cubicBezTo>
                    <a:cubicBezTo>
                      <a:pt x="743331" y="664274"/>
                      <a:pt x="743522" y="665226"/>
                      <a:pt x="743808" y="666274"/>
                    </a:cubicBezTo>
                    <a:cubicBezTo>
                      <a:pt x="743998" y="667131"/>
                      <a:pt x="744188" y="667988"/>
                      <a:pt x="744379" y="668846"/>
                    </a:cubicBezTo>
                    <a:cubicBezTo>
                      <a:pt x="744664" y="670179"/>
                      <a:pt x="744950" y="671417"/>
                      <a:pt x="745236" y="672751"/>
                    </a:cubicBezTo>
                    <a:cubicBezTo>
                      <a:pt x="745427" y="673608"/>
                      <a:pt x="745617" y="674561"/>
                      <a:pt x="745807" y="675418"/>
                    </a:cubicBezTo>
                    <a:cubicBezTo>
                      <a:pt x="746093" y="676656"/>
                      <a:pt x="746284" y="677894"/>
                      <a:pt x="746570" y="679133"/>
                    </a:cubicBezTo>
                    <a:cubicBezTo>
                      <a:pt x="746760" y="680180"/>
                      <a:pt x="747046" y="681228"/>
                      <a:pt x="747236" y="682276"/>
                    </a:cubicBezTo>
                    <a:cubicBezTo>
                      <a:pt x="747427" y="683133"/>
                      <a:pt x="747617" y="683895"/>
                      <a:pt x="747713" y="684752"/>
                    </a:cubicBezTo>
                    <a:cubicBezTo>
                      <a:pt x="747999" y="686276"/>
                      <a:pt x="748379" y="687800"/>
                      <a:pt x="748665" y="689324"/>
                    </a:cubicBezTo>
                    <a:cubicBezTo>
                      <a:pt x="748855" y="690277"/>
                      <a:pt x="749046" y="691229"/>
                      <a:pt x="749237" y="692277"/>
                    </a:cubicBezTo>
                    <a:cubicBezTo>
                      <a:pt x="749427" y="693420"/>
                      <a:pt x="749713" y="694563"/>
                      <a:pt x="749903" y="695706"/>
                    </a:cubicBezTo>
                    <a:cubicBezTo>
                      <a:pt x="750094" y="696849"/>
                      <a:pt x="750380" y="697992"/>
                      <a:pt x="750570" y="699230"/>
                    </a:cubicBezTo>
                    <a:cubicBezTo>
                      <a:pt x="750665" y="699421"/>
                      <a:pt x="750665" y="699707"/>
                      <a:pt x="750665" y="699897"/>
                    </a:cubicBezTo>
                    <a:cubicBezTo>
                      <a:pt x="750665" y="699992"/>
                      <a:pt x="750665" y="699992"/>
                      <a:pt x="750665" y="700088"/>
                    </a:cubicBezTo>
                    <a:cubicBezTo>
                      <a:pt x="750761" y="700373"/>
                      <a:pt x="750761" y="700564"/>
                      <a:pt x="750856" y="700754"/>
                    </a:cubicBezTo>
                    <a:cubicBezTo>
                      <a:pt x="750856" y="700754"/>
                      <a:pt x="750856" y="700850"/>
                      <a:pt x="750951" y="700850"/>
                    </a:cubicBezTo>
                    <a:cubicBezTo>
                      <a:pt x="751047" y="701040"/>
                      <a:pt x="751141" y="701326"/>
                      <a:pt x="751332" y="701516"/>
                    </a:cubicBezTo>
                    <a:cubicBezTo>
                      <a:pt x="751427" y="701612"/>
                      <a:pt x="751618" y="701802"/>
                      <a:pt x="751713" y="701897"/>
                    </a:cubicBezTo>
                    <a:cubicBezTo>
                      <a:pt x="751904" y="701993"/>
                      <a:pt x="752094" y="702088"/>
                      <a:pt x="752190" y="702183"/>
                    </a:cubicBezTo>
                    <a:cubicBezTo>
                      <a:pt x="752380" y="702278"/>
                      <a:pt x="752570" y="702374"/>
                      <a:pt x="752856" y="702374"/>
                    </a:cubicBezTo>
                    <a:cubicBezTo>
                      <a:pt x="753047" y="702374"/>
                      <a:pt x="753142" y="702469"/>
                      <a:pt x="753333" y="702469"/>
                    </a:cubicBezTo>
                    <a:cubicBezTo>
                      <a:pt x="753333" y="702659"/>
                      <a:pt x="753333" y="702850"/>
                      <a:pt x="753333" y="703136"/>
                    </a:cubicBezTo>
                    <a:cubicBezTo>
                      <a:pt x="753333" y="703326"/>
                      <a:pt x="753333" y="703517"/>
                      <a:pt x="753333" y="703707"/>
                    </a:cubicBezTo>
                    <a:cubicBezTo>
                      <a:pt x="753333" y="703993"/>
                      <a:pt x="753333" y="704183"/>
                      <a:pt x="753333" y="704469"/>
                    </a:cubicBezTo>
                    <a:cubicBezTo>
                      <a:pt x="753333" y="704755"/>
                      <a:pt x="753333" y="705040"/>
                      <a:pt x="753333" y="705422"/>
                    </a:cubicBezTo>
                    <a:cubicBezTo>
                      <a:pt x="753333" y="706184"/>
                      <a:pt x="753333" y="706946"/>
                      <a:pt x="753333" y="707803"/>
                    </a:cubicBezTo>
                    <a:cubicBezTo>
                      <a:pt x="753333" y="708184"/>
                      <a:pt x="753333" y="708565"/>
                      <a:pt x="753333" y="709041"/>
                    </a:cubicBezTo>
                    <a:cubicBezTo>
                      <a:pt x="753333" y="709803"/>
                      <a:pt x="753333" y="710660"/>
                      <a:pt x="753333" y="711518"/>
                    </a:cubicBezTo>
                    <a:cubicBezTo>
                      <a:pt x="753333" y="711994"/>
                      <a:pt x="753333" y="712470"/>
                      <a:pt x="753333" y="712946"/>
                    </a:cubicBezTo>
                    <a:cubicBezTo>
                      <a:pt x="753333" y="713327"/>
                      <a:pt x="753333" y="713708"/>
                      <a:pt x="753333" y="714185"/>
                    </a:cubicBezTo>
                    <a:cubicBezTo>
                      <a:pt x="753333" y="714947"/>
                      <a:pt x="753333" y="715709"/>
                      <a:pt x="753333" y="716471"/>
                    </a:cubicBezTo>
                    <a:cubicBezTo>
                      <a:pt x="753333" y="717042"/>
                      <a:pt x="753333" y="717613"/>
                      <a:pt x="753333" y="718185"/>
                    </a:cubicBezTo>
                    <a:cubicBezTo>
                      <a:pt x="753333" y="718280"/>
                      <a:pt x="753333" y="718280"/>
                      <a:pt x="753333" y="718376"/>
                    </a:cubicBezTo>
                    <a:cubicBezTo>
                      <a:pt x="753333" y="719042"/>
                      <a:pt x="753333" y="719614"/>
                      <a:pt x="753333" y="720281"/>
                    </a:cubicBezTo>
                    <a:cubicBezTo>
                      <a:pt x="753428" y="720471"/>
                      <a:pt x="753428" y="720662"/>
                      <a:pt x="753523" y="720852"/>
                    </a:cubicBezTo>
                    <a:cubicBezTo>
                      <a:pt x="753618" y="721043"/>
                      <a:pt x="753618" y="721138"/>
                      <a:pt x="753618" y="721328"/>
                    </a:cubicBezTo>
                    <a:cubicBezTo>
                      <a:pt x="753809" y="721995"/>
                      <a:pt x="753999" y="722662"/>
                      <a:pt x="754189" y="723233"/>
                    </a:cubicBezTo>
                    <a:cubicBezTo>
                      <a:pt x="754380" y="723710"/>
                      <a:pt x="754475" y="724281"/>
                      <a:pt x="754666" y="724757"/>
                    </a:cubicBezTo>
                    <a:cubicBezTo>
                      <a:pt x="754952" y="725900"/>
                      <a:pt x="755332" y="727043"/>
                      <a:pt x="755618" y="728282"/>
                    </a:cubicBezTo>
                    <a:cubicBezTo>
                      <a:pt x="755714" y="728567"/>
                      <a:pt x="755714" y="728853"/>
                      <a:pt x="755809" y="729139"/>
                    </a:cubicBezTo>
                    <a:cubicBezTo>
                      <a:pt x="755809" y="729234"/>
                      <a:pt x="755904" y="729329"/>
                      <a:pt x="755904" y="729520"/>
                    </a:cubicBezTo>
                    <a:cubicBezTo>
                      <a:pt x="755904" y="729615"/>
                      <a:pt x="755904" y="729615"/>
                      <a:pt x="755999" y="729710"/>
                    </a:cubicBezTo>
                    <a:cubicBezTo>
                      <a:pt x="756095" y="729901"/>
                      <a:pt x="756095" y="730187"/>
                      <a:pt x="756190" y="730377"/>
                    </a:cubicBezTo>
                    <a:cubicBezTo>
                      <a:pt x="758380" y="739616"/>
                      <a:pt x="759714" y="749618"/>
                      <a:pt x="758667" y="758762"/>
                    </a:cubicBezTo>
                    <a:cubicBezTo>
                      <a:pt x="759238" y="760571"/>
                      <a:pt x="759619" y="762476"/>
                      <a:pt x="759619" y="764667"/>
                    </a:cubicBezTo>
                    <a:cubicBezTo>
                      <a:pt x="759619" y="767334"/>
                      <a:pt x="759809" y="769906"/>
                      <a:pt x="759905" y="772573"/>
                    </a:cubicBezTo>
                    <a:cubicBezTo>
                      <a:pt x="761238" y="775049"/>
                      <a:pt x="762095" y="777907"/>
                      <a:pt x="762095" y="781336"/>
                    </a:cubicBezTo>
                    <a:lnTo>
                      <a:pt x="762095" y="796481"/>
                    </a:lnTo>
                    <a:cubicBezTo>
                      <a:pt x="763524" y="798862"/>
                      <a:pt x="764477" y="801719"/>
                      <a:pt x="764572" y="805148"/>
                    </a:cubicBezTo>
                    <a:cubicBezTo>
                      <a:pt x="764857" y="814007"/>
                      <a:pt x="764381" y="822865"/>
                      <a:pt x="763429" y="831723"/>
                    </a:cubicBezTo>
                    <a:cubicBezTo>
                      <a:pt x="764477" y="834676"/>
                      <a:pt x="764762" y="838105"/>
                      <a:pt x="763905" y="841915"/>
                    </a:cubicBezTo>
                    <a:cubicBezTo>
                      <a:pt x="763048" y="845153"/>
                      <a:pt x="762572" y="848297"/>
                      <a:pt x="762095" y="851345"/>
                    </a:cubicBezTo>
                    <a:cubicBezTo>
                      <a:pt x="763619" y="856679"/>
                      <a:pt x="763905" y="862203"/>
                      <a:pt x="763143" y="868204"/>
                    </a:cubicBezTo>
                    <a:cubicBezTo>
                      <a:pt x="763048" y="868775"/>
                      <a:pt x="762858" y="869252"/>
                      <a:pt x="762667" y="869823"/>
                    </a:cubicBezTo>
                    <a:cubicBezTo>
                      <a:pt x="762953" y="877729"/>
                      <a:pt x="761429" y="885539"/>
                      <a:pt x="761333" y="893731"/>
                    </a:cubicBezTo>
                    <a:cubicBezTo>
                      <a:pt x="761333" y="895064"/>
                      <a:pt x="761143" y="896303"/>
                      <a:pt x="760857" y="897541"/>
                    </a:cubicBezTo>
                    <a:cubicBezTo>
                      <a:pt x="761143" y="925830"/>
                      <a:pt x="759047" y="953834"/>
                      <a:pt x="749046" y="980694"/>
                    </a:cubicBezTo>
                    <a:cubicBezTo>
                      <a:pt x="749046" y="980980"/>
                      <a:pt x="749046" y="981170"/>
                      <a:pt x="749046" y="981456"/>
                    </a:cubicBezTo>
                    <a:cubicBezTo>
                      <a:pt x="749046" y="981837"/>
                      <a:pt x="748951" y="982313"/>
                      <a:pt x="748951" y="982694"/>
                    </a:cubicBezTo>
                    <a:cubicBezTo>
                      <a:pt x="748855" y="983171"/>
                      <a:pt x="748855" y="983552"/>
                      <a:pt x="748760" y="983933"/>
                    </a:cubicBezTo>
                    <a:cubicBezTo>
                      <a:pt x="748760" y="984123"/>
                      <a:pt x="748665" y="984218"/>
                      <a:pt x="748665" y="984409"/>
                    </a:cubicBezTo>
                    <a:cubicBezTo>
                      <a:pt x="748665" y="984599"/>
                      <a:pt x="748570" y="984695"/>
                      <a:pt x="748570" y="984885"/>
                    </a:cubicBezTo>
                    <a:cubicBezTo>
                      <a:pt x="748570" y="984885"/>
                      <a:pt x="748570" y="984980"/>
                      <a:pt x="748570" y="984980"/>
                    </a:cubicBezTo>
                    <a:cubicBezTo>
                      <a:pt x="748760" y="984885"/>
                      <a:pt x="748855" y="984790"/>
                      <a:pt x="749046" y="984599"/>
                    </a:cubicBezTo>
                    <a:cubicBezTo>
                      <a:pt x="749332" y="984313"/>
                      <a:pt x="749713" y="984123"/>
                      <a:pt x="749998" y="983837"/>
                    </a:cubicBezTo>
                    <a:cubicBezTo>
                      <a:pt x="750284" y="983647"/>
                      <a:pt x="750475" y="983361"/>
                      <a:pt x="750761" y="983171"/>
                    </a:cubicBezTo>
                    <a:cubicBezTo>
                      <a:pt x="751141" y="982790"/>
                      <a:pt x="751523" y="982409"/>
                      <a:pt x="751904" y="982028"/>
                    </a:cubicBezTo>
                    <a:cubicBezTo>
                      <a:pt x="752190" y="981742"/>
                      <a:pt x="752380" y="981456"/>
                      <a:pt x="752666" y="981170"/>
                    </a:cubicBezTo>
                    <a:cubicBezTo>
                      <a:pt x="752951" y="980885"/>
                      <a:pt x="753142" y="980504"/>
                      <a:pt x="753333" y="980123"/>
                    </a:cubicBezTo>
                    <a:cubicBezTo>
                      <a:pt x="753523" y="979837"/>
                      <a:pt x="753713" y="979456"/>
                      <a:pt x="753904" y="979170"/>
                    </a:cubicBezTo>
                    <a:cubicBezTo>
                      <a:pt x="754189" y="978694"/>
                      <a:pt x="754475" y="978218"/>
                      <a:pt x="754761" y="977741"/>
                    </a:cubicBezTo>
                    <a:cubicBezTo>
                      <a:pt x="755428" y="976598"/>
                      <a:pt x="756190" y="975360"/>
                      <a:pt x="756952" y="974027"/>
                    </a:cubicBezTo>
                    <a:cubicBezTo>
                      <a:pt x="757428" y="973074"/>
                      <a:pt x="758000" y="972122"/>
                      <a:pt x="758571" y="971169"/>
                    </a:cubicBezTo>
                    <a:cubicBezTo>
                      <a:pt x="759143" y="970121"/>
                      <a:pt x="759714" y="968978"/>
                      <a:pt x="760381" y="967835"/>
                    </a:cubicBezTo>
                    <a:cubicBezTo>
                      <a:pt x="761143" y="966407"/>
                      <a:pt x="761905" y="964978"/>
                      <a:pt x="762667" y="963454"/>
                    </a:cubicBezTo>
                    <a:cubicBezTo>
                      <a:pt x="763238" y="962311"/>
                      <a:pt x="763905" y="961168"/>
                      <a:pt x="764477" y="959930"/>
                    </a:cubicBezTo>
                    <a:cubicBezTo>
                      <a:pt x="765239" y="958406"/>
                      <a:pt x="766096" y="956786"/>
                      <a:pt x="766953" y="955072"/>
                    </a:cubicBezTo>
                    <a:cubicBezTo>
                      <a:pt x="767525" y="953834"/>
                      <a:pt x="768192" y="952595"/>
                      <a:pt x="768858" y="951262"/>
                    </a:cubicBezTo>
                    <a:cubicBezTo>
                      <a:pt x="769715" y="949547"/>
                      <a:pt x="770573" y="947738"/>
                      <a:pt x="771430" y="945928"/>
                    </a:cubicBezTo>
                    <a:cubicBezTo>
                      <a:pt x="771716" y="945356"/>
                      <a:pt x="772001" y="944690"/>
                      <a:pt x="772287" y="944118"/>
                    </a:cubicBezTo>
                    <a:cubicBezTo>
                      <a:pt x="772668" y="943261"/>
                      <a:pt x="773144" y="942308"/>
                      <a:pt x="773525" y="941451"/>
                    </a:cubicBezTo>
                    <a:cubicBezTo>
                      <a:pt x="773906" y="940689"/>
                      <a:pt x="774287" y="939832"/>
                      <a:pt x="774668" y="939070"/>
                    </a:cubicBezTo>
                    <a:cubicBezTo>
                      <a:pt x="774954" y="938498"/>
                      <a:pt x="775240" y="937832"/>
                      <a:pt x="775525" y="937260"/>
                    </a:cubicBezTo>
                    <a:cubicBezTo>
                      <a:pt x="775716" y="936879"/>
                      <a:pt x="775907" y="936403"/>
                      <a:pt x="776097" y="936022"/>
                    </a:cubicBezTo>
                    <a:cubicBezTo>
                      <a:pt x="776288" y="935641"/>
                      <a:pt x="776383" y="935355"/>
                      <a:pt x="776574" y="934974"/>
                    </a:cubicBezTo>
                    <a:cubicBezTo>
                      <a:pt x="776574" y="934974"/>
                      <a:pt x="776574" y="934974"/>
                      <a:pt x="776574" y="934974"/>
                    </a:cubicBezTo>
                    <a:cubicBezTo>
                      <a:pt x="776764" y="934593"/>
                      <a:pt x="776954" y="934212"/>
                      <a:pt x="777145" y="933831"/>
                    </a:cubicBezTo>
                    <a:cubicBezTo>
                      <a:pt x="777430" y="933164"/>
                      <a:pt x="777812" y="932402"/>
                      <a:pt x="778097" y="931736"/>
                    </a:cubicBezTo>
                    <a:cubicBezTo>
                      <a:pt x="780383" y="926878"/>
                      <a:pt x="782764" y="921734"/>
                      <a:pt x="785241" y="916305"/>
                    </a:cubicBezTo>
                    <a:cubicBezTo>
                      <a:pt x="790384" y="904970"/>
                      <a:pt x="792575" y="893159"/>
                      <a:pt x="797909" y="882110"/>
                    </a:cubicBezTo>
                    <a:cubicBezTo>
                      <a:pt x="800005" y="877634"/>
                      <a:pt x="806005" y="860679"/>
                      <a:pt x="806863" y="855821"/>
                    </a:cubicBezTo>
                    <a:cubicBezTo>
                      <a:pt x="807625" y="851345"/>
                      <a:pt x="811435" y="837914"/>
                      <a:pt x="812673" y="833628"/>
                    </a:cubicBezTo>
                    <a:cubicBezTo>
                      <a:pt x="814292" y="827913"/>
                      <a:pt x="815912" y="821150"/>
                      <a:pt x="817150" y="815340"/>
                    </a:cubicBezTo>
                    <a:cubicBezTo>
                      <a:pt x="821817" y="801148"/>
                      <a:pt x="822389" y="786098"/>
                      <a:pt x="826294" y="771525"/>
                    </a:cubicBezTo>
                    <a:cubicBezTo>
                      <a:pt x="828008" y="764953"/>
                      <a:pt x="829342" y="758285"/>
                      <a:pt x="830580" y="751618"/>
                    </a:cubicBezTo>
                    <a:cubicBezTo>
                      <a:pt x="831723" y="751142"/>
                      <a:pt x="832581" y="750284"/>
                      <a:pt x="832581" y="748760"/>
                    </a:cubicBezTo>
                    <a:cubicBezTo>
                      <a:pt x="832961" y="733901"/>
                      <a:pt x="835819" y="719519"/>
                      <a:pt x="838009" y="704945"/>
                    </a:cubicBezTo>
                    <a:cubicBezTo>
                      <a:pt x="838200" y="704564"/>
                      <a:pt x="838295" y="704088"/>
                      <a:pt x="838391" y="703517"/>
                    </a:cubicBezTo>
                    <a:cubicBezTo>
                      <a:pt x="838391" y="703136"/>
                      <a:pt x="838391" y="702755"/>
                      <a:pt x="838391" y="702374"/>
                    </a:cubicBezTo>
                    <a:cubicBezTo>
                      <a:pt x="838772" y="699992"/>
                      <a:pt x="839153" y="697611"/>
                      <a:pt x="839438" y="695230"/>
                    </a:cubicBezTo>
                    <a:cubicBezTo>
                      <a:pt x="840296" y="688086"/>
                      <a:pt x="840772" y="680942"/>
                      <a:pt x="841153" y="673799"/>
                    </a:cubicBezTo>
                    <a:cubicBezTo>
                      <a:pt x="841153" y="673322"/>
                      <a:pt x="841153" y="672846"/>
                      <a:pt x="841248" y="672370"/>
                    </a:cubicBezTo>
                    <a:cubicBezTo>
                      <a:pt x="841248" y="672179"/>
                      <a:pt x="841248" y="672084"/>
                      <a:pt x="841248" y="671894"/>
                    </a:cubicBezTo>
                    <a:cubicBezTo>
                      <a:pt x="841248" y="671132"/>
                      <a:pt x="841343" y="670370"/>
                      <a:pt x="841343" y="669703"/>
                    </a:cubicBezTo>
                    <a:cubicBezTo>
                      <a:pt x="841343" y="668750"/>
                      <a:pt x="841439" y="667798"/>
                      <a:pt x="841439" y="666845"/>
                    </a:cubicBezTo>
                    <a:cubicBezTo>
                      <a:pt x="841439" y="665702"/>
                      <a:pt x="841534" y="664464"/>
                      <a:pt x="841534" y="663321"/>
                    </a:cubicBezTo>
                    <a:cubicBezTo>
                      <a:pt x="841534" y="662083"/>
                      <a:pt x="841629" y="660845"/>
                      <a:pt x="841629" y="659511"/>
                    </a:cubicBezTo>
                    <a:cubicBezTo>
                      <a:pt x="841629" y="658273"/>
                      <a:pt x="841629" y="657035"/>
                      <a:pt x="841724" y="655892"/>
                    </a:cubicBezTo>
                    <a:cubicBezTo>
                      <a:pt x="841724" y="655130"/>
                      <a:pt x="841724" y="654463"/>
                      <a:pt x="841724" y="653701"/>
                    </a:cubicBezTo>
                    <a:cubicBezTo>
                      <a:pt x="841820" y="652177"/>
                      <a:pt x="841915" y="650653"/>
                      <a:pt x="842010" y="649224"/>
                    </a:cubicBezTo>
                    <a:cubicBezTo>
                      <a:pt x="842106" y="648272"/>
                      <a:pt x="842106" y="647224"/>
                      <a:pt x="842200" y="646271"/>
                    </a:cubicBezTo>
                    <a:cubicBezTo>
                      <a:pt x="842200" y="645700"/>
                      <a:pt x="842296" y="645128"/>
                      <a:pt x="842296" y="644557"/>
                    </a:cubicBezTo>
                    <a:cubicBezTo>
                      <a:pt x="842486" y="641413"/>
                      <a:pt x="842582" y="638175"/>
                      <a:pt x="842582" y="634937"/>
                    </a:cubicBezTo>
                    <a:cubicBezTo>
                      <a:pt x="842582" y="634460"/>
                      <a:pt x="842582" y="633984"/>
                      <a:pt x="842582" y="633508"/>
                    </a:cubicBezTo>
                    <a:cubicBezTo>
                      <a:pt x="842582" y="632555"/>
                      <a:pt x="842582" y="631603"/>
                      <a:pt x="842582" y="630650"/>
                    </a:cubicBezTo>
                    <a:cubicBezTo>
                      <a:pt x="842486" y="628936"/>
                      <a:pt x="842391" y="627698"/>
                      <a:pt x="842296" y="626555"/>
                    </a:cubicBezTo>
                    <a:close/>
                    <a:moveTo>
                      <a:pt x="781336" y="521303"/>
                    </a:moveTo>
                    <a:cubicBezTo>
                      <a:pt x="774954" y="521018"/>
                      <a:pt x="774382" y="509778"/>
                      <a:pt x="774764" y="505397"/>
                    </a:cubicBezTo>
                    <a:cubicBezTo>
                      <a:pt x="779622" y="509302"/>
                      <a:pt x="782764" y="516160"/>
                      <a:pt x="781336" y="521303"/>
                    </a:cubicBezTo>
                    <a:close/>
                    <a:moveTo>
                      <a:pt x="770668" y="481965"/>
                    </a:moveTo>
                    <a:cubicBezTo>
                      <a:pt x="772763" y="486632"/>
                      <a:pt x="776002" y="498824"/>
                      <a:pt x="774668" y="503587"/>
                    </a:cubicBezTo>
                    <a:cubicBezTo>
                      <a:pt x="766953" y="492443"/>
                      <a:pt x="761143" y="484251"/>
                      <a:pt x="757618" y="470821"/>
                    </a:cubicBezTo>
                    <a:cubicBezTo>
                      <a:pt x="762953" y="474440"/>
                      <a:pt x="767429" y="474536"/>
                      <a:pt x="770668" y="481965"/>
                    </a:cubicBezTo>
                    <a:close/>
                    <a:moveTo>
                      <a:pt x="757618" y="491300"/>
                    </a:moveTo>
                    <a:cubicBezTo>
                      <a:pt x="759238" y="492919"/>
                      <a:pt x="760000" y="501682"/>
                      <a:pt x="760095" y="503968"/>
                    </a:cubicBezTo>
                    <a:cubicBezTo>
                      <a:pt x="757524" y="499777"/>
                      <a:pt x="754761" y="496634"/>
                      <a:pt x="753428" y="494538"/>
                    </a:cubicBezTo>
                    <a:cubicBezTo>
                      <a:pt x="753999" y="494062"/>
                      <a:pt x="757047" y="491681"/>
                      <a:pt x="757618" y="491300"/>
                    </a:cubicBezTo>
                    <a:close/>
                    <a:moveTo>
                      <a:pt x="704279" y="394907"/>
                    </a:moveTo>
                    <a:cubicBezTo>
                      <a:pt x="703707" y="395192"/>
                      <a:pt x="695801" y="392430"/>
                      <a:pt x="695420" y="391954"/>
                    </a:cubicBezTo>
                    <a:cubicBezTo>
                      <a:pt x="695325" y="391859"/>
                      <a:pt x="698564" y="387572"/>
                      <a:pt x="699040" y="387668"/>
                    </a:cubicBezTo>
                    <a:cubicBezTo>
                      <a:pt x="702278" y="387668"/>
                      <a:pt x="703802" y="392430"/>
                      <a:pt x="704279" y="394907"/>
                    </a:cubicBezTo>
                    <a:close/>
                    <a:moveTo>
                      <a:pt x="695325" y="366713"/>
                    </a:moveTo>
                    <a:cubicBezTo>
                      <a:pt x="696659" y="367475"/>
                      <a:pt x="700564" y="373571"/>
                      <a:pt x="699231" y="374904"/>
                    </a:cubicBezTo>
                    <a:cubicBezTo>
                      <a:pt x="695611" y="370713"/>
                      <a:pt x="694087" y="372618"/>
                      <a:pt x="695325" y="366713"/>
                    </a:cubicBezTo>
                    <a:close/>
                    <a:moveTo>
                      <a:pt x="684086" y="421005"/>
                    </a:moveTo>
                    <a:cubicBezTo>
                      <a:pt x="687324" y="420434"/>
                      <a:pt x="697039" y="427006"/>
                      <a:pt x="699611" y="429482"/>
                    </a:cubicBezTo>
                    <a:cubicBezTo>
                      <a:pt x="705898" y="435388"/>
                      <a:pt x="706279" y="441293"/>
                      <a:pt x="705136" y="448723"/>
                    </a:cubicBezTo>
                    <a:cubicBezTo>
                      <a:pt x="700374" y="449199"/>
                      <a:pt x="693134" y="431483"/>
                      <a:pt x="690563" y="428530"/>
                    </a:cubicBezTo>
                    <a:cubicBezTo>
                      <a:pt x="687514" y="425101"/>
                      <a:pt x="683990" y="423005"/>
                      <a:pt x="682371" y="418814"/>
                    </a:cubicBezTo>
                    <a:cubicBezTo>
                      <a:pt x="681514" y="416814"/>
                      <a:pt x="682180" y="414719"/>
                      <a:pt x="681228" y="412718"/>
                    </a:cubicBezTo>
                    <a:cubicBezTo>
                      <a:pt x="680371" y="410909"/>
                      <a:pt x="678085" y="410432"/>
                      <a:pt x="677513" y="408337"/>
                    </a:cubicBezTo>
                    <a:cubicBezTo>
                      <a:pt x="682085" y="411766"/>
                      <a:pt x="687038" y="415100"/>
                      <a:pt x="684086" y="421005"/>
                    </a:cubicBezTo>
                    <a:close/>
                    <a:moveTo>
                      <a:pt x="681133" y="351092"/>
                    </a:moveTo>
                    <a:cubicBezTo>
                      <a:pt x="673798" y="348425"/>
                      <a:pt x="673418" y="343186"/>
                      <a:pt x="669131" y="337280"/>
                    </a:cubicBezTo>
                    <a:cubicBezTo>
                      <a:pt x="676942" y="340900"/>
                      <a:pt x="679132" y="345091"/>
                      <a:pt x="681133" y="351092"/>
                    </a:cubicBezTo>
                    <a:close/>
                    <a:moveTo>
                      <a:pt x="668846" y="350806"/>
                    </a:moveTo>
                    <a:cubicBezTo>
                      <a:pt x="669893" y="351377"/>
                      <a:pt x="668655" y="353663"/>
                      <a:pt x="669703" y="354425"/>
                    </a:cubicBezTo>
                    <a:cubicBezTo>
                      <a:pt x="668846" y="355283"/>
                      <a:pt x="669131" y="357188"/>
                      <a:pt x="668655" y="357664"/>
                    </a:cubicBezTo>
                    <a:cubicBezTo>
                      <a:pt x="667608" y="356330"/>
                      <a:pt x="665512" y="355187"/>
                      <a:pt x="665893" y="353663"/>
                    </a:cubicBezTo>
                    <a:cubicBezTo>
                      <a:pt x="665893" y="353282"/>
                      <a:pt x="668655" y="350711"/>
                      <a:pt x="668846" y="350806"/>
                    </a:cubicBezTo>
                    <a:close/>
                    <a:moveTo>
                      <a:pt x="648558" y="311944"/>
                    </a:moveTo>
                    <a:cubicBezTo>
                      <a:pt x="651415" y="312134"/>
                      <a:pt x="656558" y="312420"/>
                      <a:pt x="659892" y="312706"/>
                    </a:cubicBezTo>
                    <a:cubicBezTo>
                      <a:pt x="661225" y="317754"/>
                      <a:pt x="659892" y="323183"/>
                      <a:pt x="661797" y="330232"/>
                    </a:cubicBezTo>
                    <a:cubicBezTo>
                      <a:pt x="654177" y="325184"/>
                      <a:pt x="646652" y="323469"/>
                      <a:pt x="648558" y="311944"/>
                    </a:cubicBezTo>
                    <a:close/>
                    <a:moveTo>
                      <a:pt x="634460" y="297085"/>
                    </a:moveTo>
                    <a:cubicBezTo>
                      <a:pt x="637032" y="299561"/>
                      <a:pt x="637794" y="303181"/>
                      <a:pt x="639699" y="305086"/>
                    </a:cubicBezTo>
                    <a:cubicBezTo>
                      <a:pt x="633508" y="314516"/>
                      <a:pt x="628936" y="304229"/>
                      <a:pt x="634460" y="297085"/>
                    </a:cubicBezTo>
                    <a:close/>
                    <a:moveTo>
                      <a:pt x="647319" y="328041"/>
                    </a:moveTo>
                    <a:cubicBezTo>
                      <a:pt x="646366" y="326993"/>
                      <a:pt x="644176" y="333089"/>
                      <a:pt x="644176" y="333089"/>
                    </a:cubicBezTo>
                    <a:cubicBezTo>
                      <a:pt x="638080" y="330518"/>
                      <a:pt x="634079" y="323660"/>
                      <a:pt x="629793" y="318992"/>
                    </a:cubicBezTo>
                    <a:cubicBezTo>
                      <a:pt x="637604" y="319564"/>
                      <a:pt x="643795" y="323945"/>
                      <a:pt x="647319" y="328041"/>
                    </a:cubicBezTo>
                    <a:close/>
                    <a:moveTo>
                      <a:pt x="624554" y="289941"/>
                    </a:moveTo>
                    <a:cubicBezTo>
                      <a:pt x="616648" y="289560"/>
                      <a:pt x="617030" y="288798"/>
                      <a:pt x="615410" y="280607"/>
                    </a:cubicBezTo>
                    <a:cubicBezTo>
                      <a:pt x="620554" y="281750"/>
                      <a:pt x="622173" y="286322"/>
                      <a:pt x="624554" y="289941"/>
                    </a:cubicBezTo>
                    <a:close/>
                    <a:moveTo>
                      <a:pt x="611410" y="294608"/>
                    </a:moveTo>
                    <a:cubicBezTo>
                      <a:pt x="606838" y="296132"/>
                      <a:pt x="591598" y="282607"/>
                      <a:pt x="587978" y="279749"/>
                    </a:cubicBezTo>
                    <a:cubicBezTo>
                      <a:pt x="600266" y="283274"/>
                      <a:pt x="603885" y="283845"/>
                      <a:pt x="611410" y="294608"/>
                    </a:cubicBezTo>
                    <a:close/>
                    <a:moveTo>
                      <a:pt x="581787" y="250793"/>
                    </a:moveTo>
                    <a:cubicBezTo>
                      <a:pt x="584549" y="252603"/>
                      <a:pt x="585597" y="255175"/>
                      <a:pt x="589598" y="257747"/>
                    </a:cubicBezTo>
                    <a:cubicBezTo>
                      <a:pt x="582835" y="258890"/>
                      <a:pt x="580740" y="257842"/>
                      <a:pt x="578168" y="255842"/>
                    </a:cubicBezTo>
                    <a:cubicBezTo>
                      <a:pt x="578739" y="254984"/>
                      <a:pt x="581120" y="251651"/>
                      <a:pt x="581787" y="250793"/>
                    </a:cubicBezTo>
                    <a:close/>
                    <a:moveTo>
                      <a:pt x="573214" y="266605"/>
                    </a:moveTo>
                    <a:cubicBezTo>
                      <a:pt x="567595" y="261271"/>
                      <a:pt x="554546" y="254889"/>
                      <a:pt x="552926" y="246888"/>
                    </a:cubicBezTo>
                    <a:cubicBezTo>
                      <a:pt x="564356" y="251269"/>
                      <a:pt x="570833" y="253841"/>
                      <a:pt x="573214" y="266605"/>
                    </a:cubicBezTo>
                    <a:close/>
                    <a:moveTo>
                      <a:pt x="494633" y="224600"/>
                    </a:moveTo>
                    <a:cubicBezTo>
                      <a:pt x="493872" y="224790"/>
                      <a:pt x="487966" y="222504"/>
                      <a:pt x="487394" y="221837"/>
                    </a:cubicBezTo>
                    <a:cubicBezTo>
                      <a:pt x="493205" y="220599"/>
                      <a:pt x="491490" y="219932"/>
                      <a:pt x="494633" y="224600"/>
                    </a:cubicBezTo>
                    <a:close/>
                    <a:moveTo>
                      <a:pt x="487775" y="196310"/>
                    </a:moveTo>
                    <a:cubicBezTo>
                      <a:pt x="488918" y="197072"/>
                      <a:pt x="488442" y="199644"/>
                      <a:pt x="489775" y="200597"/>
                    </a:cubicBezTo>
                    <a:cubicBezTo>
                      <a:pt x="488347" y="201263"/>
                      <a:pt x="487489" y="205550"/>
                      <a:pt x="485490" y="201359"/>
                    </a:cubicBezTo>
                    <a:cubicBezTo>
                      <a:pt x="484537" y="199263"/>
                      <a:pt x="486442" y="198311"/>
                      <a:pt x="487775" y="196310"/>
                    </a:cubicBezTo>
                    <a:close/>
                    <a:moveTo>
                      <a:pt x="387287" y="120491"/>
                    </a:moveTo>
                    <a:cubicBezTo>
                      <a:pt x="390049" y="124301"/>
                      <a:pt x="391192" y="128683"/>
                      <a:pt x="395574" y="133160"/>
                    </a:cubicBezTo>
                    <a:cubicBezTo>
                      <a:pt x="387763" y="132779"/>
                      <a:pt x="375475" y="125159"/>
                      <a:pt x="372237" y="118015"/>
                    </a:cubicBezTo>
                    <a:cubicBezTo>
                      <a:pt x="377857" y="117443"/>
                      <a:pt x="383477" y="115253"/>
                      <a:pt x="387287" y="120491"/>
                    </a:cubicBezTo>
                    <a:close/>
                    <a:moveTo>
                      <a:pt x="359569" y="107347"/>
                    </a:moveTo>
                    <a:cubicBezTo>
                      <a:pt x="364427" y="108109"/>
                      <a:pt x="367760" y="110300"/>
                      <a:pt x="369570" y="115538"/>
                    </a:cubicBezTo>
                    <a:cubicBezTo>
                      <a:pt x="365379" y="115062"/>
                      <a:pt x="361474" y="117729"/>
                      <a:pt x="357474" y="115157"/>
                    </a:cubicBezTo>
                    <a:cubicBezTo>
                      <a:pt x="354425" y="113157"/>
                      <a:pt x="353759" y="106394"/>
                      <a:pt x="359569" y="107347"/>
                    </a:cubicBezTo>
                    <a:close/>
                    <a:moveTo>
                      <a:pt x="307467" y="158210"/>
                    </a:moveTo>
                    <a:cubicBezTo>
                      <a:pt x="303371" y="157353"/>
                      <a:pt x="299371" y="156686"/>
                      <a:pt x="295180" y="155543"/>
                    </a:cubicBezTo>
                    <a:cubicBezTo>
                      <a:pt x="284131" y="152495"/>
                      <a:pt x="275939" y="148019"/>
                      <a:pt x="266224" y="142399"/>
                    </a:cubicBezTo>
                    <a:cubicBezTo>
                      <a:pt x="287084" y="141732"/>
                      <a:pt x="302609" y="151733"/>
                      <a:pt x="320135" y="161068"/>
                    </a:cubicBezTo>
                    <a:cubicBezTo>
                      <a:pt x="319945" y="161735"/>
                      <a:pt x="320516" y="163163"/>
                      <a:pt x="320230" y="163830"/>
                    </a:cubicBezTo>
                    <a:cubicBezTo>
                      <a:pt x="315944" y="163259"/>
                      <a:pt x="312134" y="159163"/>
                      <a:pt x="307467" y="158210"/>
                    </a:cubicBezTo>
                    <a:close/>
                    <a:moveTo>
                      <a:pt x="338138" y="168116"/>
                    </a:moveTo>
                    <a:cubicBezTo>
                      <a:pt x="343186" y="166973"/>
                      <a:pt x="342995" y="170498"/>
                      <a:pt x="343186" y="173355"/>
                    </a:cubicBezTo>
                    <a:cubicBezTo>
                      <a:pt x="341566" y="171641"/>
                      <a:pt x="339757" y="169831"/>
                      <a:pt x="338138" y="168116"/>
                    </a:cubicBezTo>
                    <a:close/>
                    <a:moveTo>
                      <a:pt x="350997" y="175355"/>
                    </a:moveTo>
                    <a:cubicBezTo>
                      <a:pt x="351282" y="176498"/>
                      <a:pt x="351473" y="177546"/>
                      <a:pt x="351568" y="177832"/>
                    </a:cubicBezTo>
                    <a:cubicBezTo>
                      <a:pt x="349187" y="177356"/>
                      <a:pt x="346139" y="176689"/>
                      <a:pt x="343758" y="176117"/>
                    </a:cubicBezTo>
                    <a:cubicBezTo>
                      <a:pt x="343758" y="176117"/>
                      <a:pt x="344234" y="175831"/>
                      <a:pt x="344234" y="175831"/>
                    </a:cubicBezTo>
                    <a:cubicBezTo>
                      <a:pt x="346329" y="175546"/>
                      <a:pt x="347472" y="172117"/>
                      <a:pt x="349758" y="172307"/>
                    </a:cubicBezTo>
                    <a:cubicBezTo>
                      <a:pt x="350234" y="172403"/>
                      <a:pt x="350711" y="173927"/>
                      <a:pt x="350997" y="175355"/>
                    </a:cubicBezTo>
                    <a:cubicBezTo>
                      <a:pt x="353568" y="175165"/>
                      <a:pt x="354330" y="177737"/>
                      <a:pt x="355759" y="179070"/>
                    </a:cubicBezTo>
                    <a:cubicBezTo>
                      <a:pt x="354330" y="177927"/>
                      <a:pt x="352520" y="176594"/>
                      <a:pt x="350997" y="175355"/>
                    </a:cubicBezTo>
                    <a:close/>
                    <a:moveTo>
                      <a:pt x="362141" y="212312"/>
                    </a:moveTo>
                    <a:cubicBezTo>
                      <a:pt x="361474" y="212122"/>
                      <a:pt x="358902" y="205645"/>
                      <a:pt x="357378" y="206597"/>
                    </a:cubicBezTo>
                    <a:cubicBezTo>
                      <a:pt x="361283" y="204311"/>
                      <a:pt x="361950" y="206788"/>
                      <a:pt x="365093" y="208883"/>
                    </a:cubicBezTo>
                    <a:cubicBezTo>
                      <a:pt x="364522" y="209455"/>
                      <a:pt x="362331" y="212408"/>
                      <a:pt x="362141" y="212312"/>
                    </a:cubicBezTo>
                    <a:close/>
                    <a:moveTo>
                      <a:pt x="388334" y="218980"/>
                    </a:moveTo>
                    <a:cubicBezTo>
                      <a:pt x="389477" y="221075"/>
                      <a:pt x="390716" y="223456"/>
                      <a:pt x="392144" y="226219"/>
                    </a:cubicBezTo>
                    <a:cubicBezTo>
                      <a:pt x="385572" y="225266"/>
                      <a:pt x="386715" y="222028"/>
                      <a:pt x="388334" y="218980"/>
                    </a:cubicBezTo>
                    <a:close/>
                    <a:moveTo>
                      <a:pt x="412814" y="210503"/>
                    </a:moveTo>
                    <a:cubicBezTo>
                      <a:pt x="408908" y="208312"/>
                      <a:pt x="407003" y="203835"/>
                      <a:pt x="403098" y="201644"/>
                    </a:cubicBezTo>
                    <a:cubicBezTo>
                      <a:pt x="399288" y="199549"/>
                      <a:pt x="394525" y="199644"/>
                      <a:pt x="390430" y="198120"/>
                    </a:cubicBezTo>
                    <a:cubicBezTo>
                      <a:pt x="385572" y="196310"/>
                      <a:pt x="365760" y="187643"/>
                      <a:pt x="366999" y="182023"/>
                    </a:cubicBezTo>
                    <a:cubicBezTo>
                      <a:pt x="385191" y="188595"/>
                      <a:pt x="403479" y="196501"/>
                      <a:pt x="417766" y="209836"/>
                    </a:cubicBezTo>
                    <a:cubicBezTo>
                      <a:pt x="415957" y="212027"/>
                      <a:pt x="414433" y="211455"/>
                      <a:pt x="412814" y="210503"/>
                    </a:cubicBezTo>
                    <a:close/>
                    <a:moveTo>
                      <a:pt x="435769" y="246412"/>
                    </a:moveTo>
                    <a:cubicBezTo>
                      <a:pt x="436626" y="245555"/>
                      <a:pt x="440627" y="243364"/>
                      <a:pt x="441579" y="243650"/>
                    </a:cubicBezTo>
                    <a:cubicBezTo>
                      <a:pt x="445008" y="248126"/>
                      <a:pt x="437388" y="246698"/>
                      <a:pt x="435769" y="246412"/>
                    </a:cubicBezTo>
                    <a:close/>
                    <a:moveTo>
                      <a:pt x="444437" y="228219"/>
                    </a:moveTo>
                    <a:cubicBezTo>
                      <a:pt x="451485" y="229457"/>
                      <a:pt x="451009" y="230696"/>
                      <a:pt x="454819" y="237077"/>
                    </a:cubicBezTo>
                    <a:cubicBezTo>
                      <a:pt x="449771" y="236125"/>
                      <a:pt x="448246" y="230600"/>
                      <a:pt x="444437" y="228219"/>
                    </a:cubicBezTo>
                    <a:close/>
                    <a:moveTo>
                      <a:pt x="453580" y="258699"/>
                    </a:moveTo>
                    <a:cubicBezTo>
                      <a:pt x="452533" y="258128"/>
                      <a:pt x="453771" y="256413"/>
                      <a:pt x="451675" y="254127"/>
                    </a:cubicBezTo>
                    <a:cubicBezTo>
                      <a:pt x="457105" y="256413"/>
                      <a:pt x="454533" y="252984"/>
                      <a:pt x="458343" y="257842"/>
                    </a:cubicBezTo>
                    <a:cubicBezTo>
                      <a:pt x="457486" y="258128"/>
                      <a:pt x="454057" y="258985"/>
                      <a:pt x="453580" y="258699"/>
                    </a:cubicBezTo>
                    <a:close/>
                    <a:moveTo>
                      <a:pt x="455581" y="237554"/>
                    </a:moveTo>
                    <a:cubicBezTo>
                      <a:pt x="462439" y="237839"/>
                      <a:pt x="473678" y="244412"/>
                      <a:pt x="476917" y="250698"/>
                    </a:cubicBezTo>
                    <a:cubicBezTo>
                      <a:pt x="465868" y="249079"/>
                      <a:pt x="463201" y="244983"/>
                      <a:pt x="455581" y="237554"/>
                    </a:cubicBezTo>
                    <a:close/>
                    <a:moveTo>
                      <a:pt x="493586" y="287655"/>
                    </a:moveTo>
                    <a:cubicBezTo>
                      <a:pt x="497110" y="287084"/>
                      <a:pt x="498729" y="290608"/>
                      <a:pt x="501015" y="292227"/>
                    </a:cubicBezTo>
                    <a:cubicBezTo>
                      <a:pt x="498157" y="292037"/>
                      <a:pt x="494824" y="291846"/>
                      <a:pt x="493586" y="287655"/>
                    </a:cubicBezTo>
                    <a:close/>
                    <a:moveTo>
                      <a:pt x="505968" y="274511"/>
                    </a:moveTo>
                    <a:cubicBezTo>
                      <a:pt x="500729" y="270034"/>
                      <a:pt x="493109" y="268510"/>
                      <a:pt x="488442" y="264128"/>
                    </a:cubicBezTo>
                    <a:cubicBezTo>
                      <a:pt x="488156" y="263843"/>
                      <a:pt x="489395" y="262985"/>
                      <a:pt x="489490" y="262319"/>
                    </a:cubicBezTo>
                    <a:cubicBezTo>
                      <a:pt x="496062" y="265843"/>
                      <a:pt x="502253" y="265938"/>
                      <a:pt x="508540" y="270701"/>
                    </a:cubicBezTo>
                    <a:cubicBezTo>
                      <a:pt x="515017" y="275558"/>
                      <a:pt x="518256" y="281273"/>
                      <a:pt x="522637" y="288036"/>
                    </a:cubicBezTo>
                    <a:cubicBezTo>
                      <a:pt x="516636" y="285083"/>
                      <a:pt x="511016" y="278797"/>
                      <a:pt x="505968" y="274511"/>
                    </a:cubicBezTo>
                    <a:close/>
                    <a:moveTo>
                      <a:pt x="559213" y="349568"/>
                    </a:moveTo>
                    <a:cubicBezTo>
                      <a:pt x="558451" y="348901"/>
                      <a:pt x="560641" y="343757"/>
                      <a:pt x="560261" y="343567"/>
                    </a:cubicBezTo>
                    <a:cubicBezTo>
                      <a:pt x="561784" y="344710"/>
                      <a:pt x="563309" y="345948"/>
                      <a:pt x="564832" y="347186"/>
                    </a:cubicBezTo>
                    <a:cubicBezTo>
                      <a:pt x="563785" y="347663"/>
                      <a:pt x="559498" y="349758"/>
                      <a:pt x="559213" y="349568"/>
                    </a:cubicBezTo>
                    <a:close/>
                    <a:moveTo>
                      <a:pt x="566071" y="351663"/>
                    </a:moveTo>
                    <a:cubicBezTo>
                      <a:pt x="571786" y="351758"/>
                      <a:pt x="571405" y="352520"/>
                      <a:pt x="571691" y="358616"/>
                    </a:cubicBezTo>
                    <a:cubicBezTo>
                      <a:pt x="569309" y="356235"/>
                      <a:pt x="568167" y="353854"/>
                      <a:pt x="566071" y="351663"/>
                    </a:cubicBezTo>
                    <a:close/>
                    <a:moveTo>
                      <a:pt x="583406" y="352235"/>
                    </a:moveTo>
                    <a:cubicBezTo>
                      <a:pt x="586264" y="355378"/>
                      <a:pt x="589122" y="357283"/>
                      <a:pt x="591693" y="360140"/>
                    </a:cubicBezTo>
                    <a:cubicBezTo>
                      <a:pt x="583787" y="360426"/>
                      <a:pt x="583025" y="360807"/>
                      <a:pt x="583406" y="352235"/>
                    </a:cubicBezTo>
                    <a:close/>
                    <a:moveTo>
                      <a:pt x="588359" y="375285"/>
                    </a:moveTo>
                    <a:cubicBezTo>
                      <a:pt x="587978" y="374618"/>
                      <a:pt x="589693" y="369380"/>
                      <a:pt x="589502" y="369189"/>
                    </a:cubicBezTo>
                    <a:cubicBezTo>
                      <a:pt x="590550" y="370142"/>
                      <a:pt x="591598" y="371094"/>
                      <a:pt x="592550" y="372142"/>
                    </a:cubicBezTo>
                    <a:cubicBezTo>
                      <a:pt x="591884" y="372618"/>
                      <a:pt x="588931" y="374809"/>
                      <a:pt x="588359" y="375285"/>
                    </a:cubicBezTo>
                    <a:close/>
                    <a:moveTo>
                      <a:pt x="599980" y="382048"/>
                    </a:moveTo>
                    <a:cubicBezTo>
                      <a:pt x="601694" y="383286"/>
                      <a:pt x="603599" y="384810"/>
                      <a:pt x="606076" y="386620"/>
                    </a:cubicBezTo>
                    <a:cubicBezTo>
                      <a:pt x="600266" y="387572"/>
                      <a:pt x="599408" y="385191"/>
                      <a:pt x="599980" y="382048"/>
                    </a:cubicBezTo>
                    <a:close/>
                    <a:moveTo>
                      <a:pt x="617506" y="388049"/>
                    </a:moveTo>
                    <a:cubicBezTo>
                      <a:pt x="624174" y="389858"/>
                      <a:pt x="626269" y="394525"/>
                      <a:pt x="627698" y="399383"/>
                    </a:cubicBezTo>
                    <a:cubicBezTo>
                      <a:pt x="623507" y="396812"/>
                      <a:pt x="617697" y="395288"/>
                      <a:pt x="617506" y="388049"/>
                    </a:cubicBezTo>
                    <a:close/>
                    <a:moveTo>
                      <a:pt x="650557" y="430054"/>
                    </a:moveTo>
                    <a:cubicBezTo>
                      <a:pt x="649414" y="429673"/>
                      <a:pt x="647033" y="424529"/>
                      <a:pt x="647319" y="423482"/>
                    </a:cubicBezTo>
                    <a:cubicBezTo>
                      <a:pt x="652367" y="425577"/>
                      <a:pt x="652367" y="424434"/>
                      <a:pt x="650557" y="430054"/>
                    </a:cubicBezTo>
                    <a:close/>
                    <a:moveTo>
                      <a:pt x="663226" y="431387"/>
                    </a:moveTo>
                    <a:cubicBezTo>
                      <a:pt x="660082" y="427387"/>
                      <a:pt x="659797" y="421958"/>
                      <a:pt x="656654" y="418052"/>
                    </a:cubicBezTo>
                    <a:cubicBezTo>
                      <a:pt x="654368" y="415100"/>
                      <a:pt x="650748" y="413671"/>
                      <a:pt x="647986" y="411290"/>
                    </a:cubicBezTo>
                    <a:cubicBezTo>
                      <a:pt x="640461" y="405003"/>
                      <a:pt x="634175" y="396335"/>
                      <a:pt x="627983" y="388715"/>
                    </a:cubicBezTo>
                    <a:cubicBezTo>
                      <a:pt x="623888" y="383572"/>
                      <a:pt x="621411" y="377666"/>
                      <a:pt x="617506" y="372523"/>
                    </a:cubicBezTo>
                    <a:cubicBezTo>
                      <a:pt x="611410" y="364426"/>
                      <a:pt x="603123" y="360807"/>
                      <a:pt x="596075" y="354235"/>
                    </a:cubicBezTo>
                    <a:cubicBezTo>
                      <a:pt x="590265" y="348806"/>
                      <a:pt x="586740" y="342805"/>
                      <a:pt x="580073" y="337852"/>
                    </a:cubicBezTo>
                    <a:cubicBezTo>
                      <a:pt x="572929" y="332518"/>
                      <a:pt x="566166" y="326993"/>
                      <a:pt x="558355" y="322802"/>
                    </a:cubicBezTo>
                    <a:cubicBezTo>
                      <a:pt x="550069" y="318421"/>
                      <a:pt x="548830" y="313087"/>
                      <a:pt x="542354" y="307086"/>
                    </a:cubicBezTo>
                    <a:cubicBezTo>
                      <a:pt x="539401" y="304324"/>
                      <a:pt x="535400" y="303562"/>
                      <a:pt x="532352" y="301085"/>
                    </a:cubicBezTo>
                    <a:cubicBezTo>
                      <a:pt x="528352" y="297942"/>
                      <a:pt x="528066" y="295370"/>
                      <a:pt x="525209" y="291465"/>
                    </a:cubicBezTo>
                    <a:cubicBezTo>
                      <a:pt x="529495" y="290036"/>
                      <a:pt x="530638" y="293656"/>
                      <a:pt x="533781" y="295180"/>
                    </a:cubicBezTo>
                    <a:cubicBezTo>
                      <a:pt x="536543" y="296513"/>
                      <a:pt x="540163" y="296228"/>
                      <a:pt x="542640" y="297656"/>
                    </a:cubicBezTo>
                    <a:cubicBezTo>
                      <a:pt x="548640" y="300990"/>
                      <a:pt x="551688" y="307943"/>
                      <a:pt x="556736" y="313087"/>
                    </a:cubicBezTo>
                    <a:cubicBezTo>
                      <a:pt x="569309" y="325850"/>
                      <a:pt x="585025" y="334994"/>
                      <a:pt x="598551" y="346329"/>
                    </a:cubicBezTo>
                    <a:cubicBezTo>
                      <a:pt x="605124" y="351758"/>
                      <a:pt x="610838" y="360712"/>
                      <a:pt x="616553" y="367284"/>
                    </a:cubicBezTo>
                    <a:cubicBezTo>
                      <a:pt x="622268" y="373761"/>
                      <a:pt x="627698" y="378428"/>
                      <a:pt x="634270" y="383953"/>
                    </a:cubicBezTo>
                    <a:cubicBezTo>
                      <a:pt x="641509" y="390049"/>
                      <a:pt x="644843" y="397669"/>
                      <a:pt x="649414" y="405479"/>
                    </a:cubicBezTo>
                    <a:cubicBezTo>
                      <a:pt x="654368" y="413766"/>
                      <a:pt x="661607" y="420529"/>
                      <a:pt x="666179" y="429101"/>
                    </a:cubicBezTo>
                    <a:cubicBezTo>
                      <a:pt x="665226" y="429387"/>
                      <a:pt x="663988" y="431006"/>
                      <a:pt x="663226" y="431387"/>
                    </a:cubicBezTo>
                    <a:close/>
                    <a:moveTo>
                      <a:pt x="563309" y="306610"/>
                    </a:moveTo>
                    <a:cubicBezTo>
                      <a:pt x="567404" y="307658"/>
                      <a:pt x="570357" y="309944"/>
                      <a:pt x="571691" y="314135"/>
                    </a:cubicBezTo>
                    <a:cubicBezTo>
                      <a:pt x="562737" y="313849"/>
                      <a:pt x="563118" y="313182"/>
                      <a:pt x="563309" y="306610"/>
                    </a:cubicBezTo>
                    <a:close/>
                    <a:moveTo>
                      <a:pt x="584835" y="324803"/>
                    </a:moveTo>
                    <a:cubicBezTo>
                      <a:pt x="591217" y="325946"/>
                      <a:pt x="590265" y="324326"/>
                      <a:pt x="592264" y="330803"/>
                    </a:cubicBezTo>
                    <a:cubicBezTo>
                      <a:pt x="590836" y="330613"/>
                      <a:pt x="585502" y="326136"/>
                      <a:pt x="584835" y="324803"/>
                    </a:cubicBezTo>
                    <a:close/>
                    <a:moveTo>
                      <a:pt x="605695" y="339947"/>
                    </a:moveTo>
                    <a:cubicBezTo>
                      <a:pt x="605980" y="340805"/>
                      <a:pt x="607695" y="343472"/>
                      <a:pt x="608076" y="344329"/>
                    </a:cubicBezTo>
                    <a:cubicBezTo>
                      <a:pt x="607695" y="344329"/>
                      <a:pt x="606933" y="343472"/>
                      <a:pt x="606457" y="343472"/>
                    </a:cubicBezTo>
                    <a:cubicBezTo>
                      <a:pt x="606552" y="342995"/>
                      <a:pt x="606267" y="342233"/>
                      <a:pt x="605980" y="341471"/>
                    </a:cubicBezTo>
                    <a:cubicBezTo>
                      <a:pt x="600170" y="340805"/>
                      <a:pt x="596837" y="337852"/>
                      <a:pt x="593407" y="331184"/>
                    </a:cubicBezTo>
                    <a:cubicBezTo>
                      <a:pt x="598075" y="333280"/>
                      <a:pt x="603123" y="335471"/>
                      <a:pt x="605695" y="340233"/>
                    </a:cubicBezTo>
                    <a:cubicBezTo>
                      <a:pt x="605695" y="340138"/>
                      <a:pt x="605600" y="340043"/>
                      <a:pt x="605695" y="339947"/>
                    </a:cubicBezTo>
                    <a:close/>
                    <a:moveTo>
                      <a:pt x="620363" y="358712"/>
                    </a:moveTo>
                    <a:cubicBezTo>
                      <a:pt x="625030" y="354711"/>
                      <a:pt x="623792" y="355473"/>
                      <a:pt x="628365" y="359093"/>
                    </a:cubicBezTo>
                    <a:cubicBezTo>
                      <a:pt x="626840" y="360236"/>
                      <a:pt x="621506" y="359759"/>
                      <a:pt x="620363" y="358712"/>
                    </a:cubicBezTo>
                    <a:close/>
                    <a:moveTo>
                      <a:pt x="664559" y="397097"/>
                    </a:moveTo>
                    <a:cubicBezTo>
                      <a:pt x="660559" y="390430"/>
                      <a:pt x="661511" y="387001"/>
                      <a:pt x="655130" y="381381"/>
                    </a:cubicBezTo>
                    <a:cubicBezTo>
                      <a:pt x="644557" y="372142"/>
                      <a:pt x="635603" y="361188"/>
                      <a:pt x="625507" y="351377"/>
                    </a:cubicBezTo>
                    <a:cubicBezTo>
                      <a:pt x="615029" y="341186"/>
                      <a:pt x="603885" y="332804"/>
                      <a:pt x="592741" y="323755"/>
                    </a:cubicBezTo>
                    <a:cubicBezTo>
                      <a:pt x="588550" y="320326"/>
                      <a:pt x="586930" y="316040"/>
                      <a:pt x="582454" y="312801"/>
                    </a:cubicBezTo>
                    <a:cubicBezTo>
                      <a:pt x="577025" y="308896"/>
                      <a:pt x="572453" y="306134"/>
                      <a:pt x="567785" y="301181"/>
                    </a:cubicBezTo>
                    <a:cubicBezTo>
                      <a:pt x="558260" y="290989"/>
                      <a:pt x="547688" y="285083"/>
                      <a:pt x="536639" y="277082"/>
                    </a:cubicBezTo>
                    <a:cubicBezTo>
                      <a:pt x="526828" y="269939"/>
                      <a:pt x="519208" y="261652"/>
                      <a:pt x="510445" y="253746"/>
                    </a:cubicBezTo>
                    <a:cubicBezTo>
                      <a:pt x="505492" y="249269"/>
                      <a:pt x="498539" y="246412"/>
                      <a:pt x="492919" y="242792"/>
                    </a:cubicBezTo>
                    <a:cubicBezTo>
                      <a:pt x="486728" y="238697"/>
                      <a:pt x="481489" y="233458"/>
                      <a:pt x="475107" y="229648"/>
                    </a:cubicBezTo>
                    <a:cubicBezTo>
                      <a:pt x="469487" y="226219"/>
                      <a:pt x="466058" y="223361"/>
                      <a:pt x="461486" y="218694"/>
                    </a:cubicBezTo>
                    <a:cubicBezTo>
                      <a:pt x="456438" y="213646"/>
                      <a:pt x="451199" y="213074"/>
                      <a:pt x="445580" y="209074"/>
                    </a:cubicBezTo>
                    <a:cubicBezTo>
                      <a:pt x="436340" y="202502"/>
                      <a:pt x="432911" y="197644"/>
                      <a:pt x="422053" y="194691"/>
                    </a:cubicBezTo>
                    <a:cubicBezTo>
                      <a:pt x="412909" y="192215"/>
                      <a:pt x="404336" y="186690"/>
                      <a:pt x="397193" y="180499"/>
                    </a:cubicBezTo>
                    <a:cubicBezTo>
                      <a:pt x="391287" y="175451"/>
                      <a:pt x="387096" y="170307"/>
                      <a:pt x="379952" y="166783"/>
                    </a:cubicBezTo>
                    <a:cubicBezTo>
                      <a:pt x="371190" y="162497"/>
                      <a:pt x="363474" y="160496"/>
                      <a:pt x="355282" y="155353"/>
                    </a:cubicBezTo>
                    <a:cubicBezTo>
                      <a:pt x="340423" y="145923"/>
                      <a:pt x="319850" y="148019"/>
                      <a:pt x="306134" y="137827"/>
                    </a:cubicBezTo>
                    <a:cubicBezTo>
                      <a:pt x="297942" y="131826"/>
                      <a:pt x="288798" y="131731"/>
                      <a:pt x="279273" y="128207"/>
                    </a:cubicBezTo>
                    <a:cubicBezTo>
                      <a:pt x="274701" y="126492"/>
                      <a:pt x="257270" y="121634"/>
                      <a:pt x="257461" y="116110"/>
                    </a:cubicBezTo>
                    <a:cubicBezTo>
                      <a:pt x="265557" y="112205"/>
                      <a:pt x="275368" y="116491"/>
                      <a:pt x="282893" y="119348"/>
                    </a:cubicBezTo>
                    <a:cubicBezTo>
                      <a:pt x="292703" y="123063"/>
                      <a:pt x="301180" y="127826"/>
                      <a:pt x="311087" y="130683"/>
                    </a:cubicBezTo>
                    <a:cubicBezTo>
                      <a:pt x="328898" y="135922"/>
                      <a:pt x="344805" y="147828"/>
                      <a:pt x="362617" y="153734"/>
                    </a:cubicBezTo>
                    <a:cubicBezTo>
                      <a:pt x="370618" y="156305"/>
                      <a:pt x="380333" y="159449"/>
                      <a:pt x="387477" y="164116"/>
                    </a:cubicBezTo>
                    <a:cubicBezTo>
                      <a:pt x="394811" y="168974"/>
                      <a:pt x="398907" y="176784"/>
                      <a:pt x="409099" y="178594"/>
                    </a:cubicBezTo>
                    <a:cubicBezTo>
                      <a:pt x="413195" y="179261"/>
                      <a:pt x="421291" y="176879"/>
                      <a:pt x="424720" y="179165"/>
                    </a:cubicBezTo>
                    <a:cubicBezTo>
                      <a:pt x="427673" y="181166"/>
                      <a:pt x="426339" y="183737"/>
                      <a:pt x="427768" y="186119"/>
                    </a:cubicBezTo>
                    <a:cubicBezTo>
                      <a:pt x="431102" y="191357"/>
                      <a:pt x="430339" y="188881"/>
                      <a:pt x="435578" y="192596"/>
                    </a:cubicBezTo>
                    <a:cubicBezTo>
                      <a:pt x="439008" y="194977"/>
                      <a:pt x="440817" y="198787"/>
                      <a:pt x="443960" y="201549"/>
                    </a:cubicBezTo>
                    <a:cubicBezTo>
                      <a:pt x="458248" y="214313"/>
                      <a:pt x="478441" y="221742"/>
                      <a:pt x="493586" y="233267"/>
                    </a:cubicBezTo>
                    <a:cubicBezTo>
                      <a:pt x="500920" y="238792"/>
                      <a:pt x="506539" y="245078"/>
                      <a:pt x="514636" y="249746"/>
                    </a:cubicBezTo>
                    <a:cubicBezTo>
                      <a:pt x="522065" y="254032"/>
                      <a:pt x="529971" y="257270"/>
                      <a:pt x="535496" y="263938"/>
                    </a:cubicBezTo>
                    <a:cubicBezTo>
                      <a:pt x="538734" y="267843"/>
                      <a:pt x="539115" y="270129"/>
                      <a:pt x="543687" y="273082"/>
                    </a:cubicBezTo>
                    <a:cubicBezTo>
                      <a:pt x="547688" y="275749"/>
                      <a:pt x="552450" y="277749"/>
                      <a:pt x="556641" y="280226"/>
                    </a:cubicBezTo>
                    <a:cubicBezTo>
                      <a:pt x="564356" y="284702"/>
                      <a:pt x="567976" y="291941"/>
                      <a:pt x="575215" y="297085"/>
                    </a:cubicBezTo>
                    <a:cubicBezTo>
                      <a:pt x="591408" y="308420"/>
                      <a:pt x="604933" y="323088"/>
                      <a:pt x="619411" y="336233"/>
                    </a:cubicBezTo>
                    <a:cubicBezTo>
                      <a:pt x="619792" y="336042"/>
                      <a:pt x="628174" y="333089"/>
                      <a:pt x="628174" y="333089"/>
                    </a:cubicBezTo>
                    <a:cubicBezTo>
                      <a:pt x="629984" y="337947"/>
                      <a:pt x="629888" y="342424"/>
                      <a:pt x="632841" y="346805"/>
                    </a:cubicBezTo>
                    <a:cubicBezTo>
                      <a:pt x="635032" y="350044"/>
                      <a:pt x="638747" y="352235"/>
                      <a:pt x="641509" y="354901"/>
                    </a:cubicBezTo>
                    <a:cubicBezTo>
                      <a:pt x="646176" y="359474"/>
                      <a:pt x="652463" y="364236"/>
                      <a:pt x="656463" y="369284"/>
                    </a:cubicBezTo>
                    <a:cubicBezTo>
                      <a:pt x="659892" y="373666"/>
                      <a:pt x="656749" y="374428"/>
                      <a:pt x="658559" y="378809"/>
                    </a:cubicBezTo>
                    <a:cubicBezTo>
                      <a:pt x="659797" y="381667"/>
                      <a:pt x="663702" y="384048"/>
                      <a:pt x="666083" y="386048"/>
                    </a:cubicBezTo>
                    <a:cubicBezTo>
                      <a:pt x="672846" y="391668"/>
                      <a:pt x="677133" y="395097"/>
                      <a:pt x="676561" y="404622"/>
                    </a:cubicBezTo>
                    <a:cubicBezTo>
                      <a:pt x="672084" y="401384"/>
                      <a:pt x="667417" y="401860"/>
                      <a:pt x="664559" y="397097"/>
                    </a:cubicBezTo>
                    <a:close/>
                    <a:moveTo>
                      <a:pt x="695706" y="519684"/>
                    </a:moveTo>
                    <a:cubicBezTo>
                      <a:pt x="689324" y="513207"/>
                      <a:pt x="691325" y="513207"/>
                      <a:pt x="697039" y="509302"/>
                    </a:cubicBezTo>
                    <a:cubicBezTo>
                      <a:pt x="700754" y="513017"/>
                      <a:pt x="700088" y="516826"/>
                      <a:pt x="695706" y="519684"/>
                    </a:cubicBezTo>
                    <a:close/>
                    <a:moveTo>
                      <a:pt x="732949" y="573119"/>
                    </a:moveTo>
                    <a:cubicBezTo>
                      <a:pt x="731520" y="568928"/>
                      <a:pt x="732949" y="564356"/>
                      <a:pt x="731139" y="560261"/>
                    </a:cubicBezTo>
                    <a:cubicBezTo>
                      <a:pt x="729615" y="556736"/>
                      <a:pt x="726186" y="554355"/>
                      <a:pt x="724186" y="551212"/>
                    </a:cubicBezTo>
                    <a:cubicBezTo>
                      <a:pt x="718471" y="542354"/>
                      <a:pt x="718757" y="533591"/>
                      <a:pt x="716852" y="523875"/>
                    </a:cubicBezTo>
                    <a:cubicBezTo>
                      <a:pt x="722281" y="531209"/>
                      <a:pt x="723805" y="542258"/>
                      <a:pt x="727710" y="550450"/>
                    </a:cubicBezTo>
                    <a:cubicBezTo>
                      <a:pt x="729234" y="553593"/>
                      <a:pt x="731425" y="556260"/>
                      <a:pt x="732949" y="559403"/>
                    </a:cubicBezTo>
                    <a:cubicBezTo>
                      <a:pt x="735330" y="564166"/>
                      <a:pt x="735425" y="569309"/>
                      <a:pt x="737521" y="574072"/>
                    </a:cubicBezTo>
                    <a:cubicBezTo>
                      <a:pt x="734092" y="572262"/>
                      <a:pt x="733140" y="573786"/>
                      <a:pt x="732949" y="573119"/>
                    </a:cubicBezTo>
                    <a:close/>
                    <a:moveTo>
                      <a:pt x="752570" y="568452"/>
                    </a:moveTo>
                    <a:cubicBezTo>
                      <a:pt x="749998" y="561213"/>
                      <a:pt x="751999" y="556260"/>
                      <a:pt x="747141" y="549878"/>
                    </a:cubicBezTo>
                    <a:cubicBezTo>
                      <a:pt x="741712" y="542830"/>
                      <a:pt x="742093" y="539020"/>
                      <a:pt x="739330" y="531019"/>
                    </a:cubicBezTo>
                    <a:cubicBezTo>
                      <a:pt x="737521" y="525685"/>
                      <a:pt x="732568" y="516922"/>
                      <a:pt x="728663" y="512921"/>
                    </a:cubicBezTo>
                    <a:cubicBezTo>
                      <a:pt x="726853" y="511016"/>
                      <a:pt x="722948" y="507873"/>
                      <a:pt x="720185" y="507206"/>
                    </a:cubicBezTo>
                    <a:cubicBezTo>
                      <a:pt x="714375" y="505968"/>
                      <a:pt x="716089" y="509111"/>
                      <a:pt x="711518" y="512826"/>
                    </a:cubicBezTo>
                    <a:cubicBezTo>
                      <a:pt x="707803" y="506254"/>
                      <a:pt x="706564" y="499300"/>
                      <a:pt x="702278" y="492919"/>
                    </a:cubicBezTo>
                    <a:cubicBezTo>
                      <a:pt x="697802" y="486347"/>
                      <a:pt x="694087" y="479298"/>
                      <a:pt x="689420" y="472916"/>
                    </a:cubicBezTo>
                    <a:cubicBezTo>
                      <a:pt x="684848" y="466725"/>
                      <a:pt x="681228" y="463296"/>
                      <a:pt x="679037" y="455771"/>
                    </a:cubicBezTo>
                    <a:cubicBezTo>
                      <a:pt x="676561" y="447389"/>
                      <a:pt x="671417" y="444056"/>
                      <a:pt x="667322" y="436721"/>
                    </a:cubicBezTo>
                    <a:cubicBezTo>
                      <a:pt x="672370" y="428625"/>
                      <a:pt x="677799" y="444151"/>
                      <a:pt x="679514" y="446818"/>
                    </a:cubicBezTo>
                    <a:cubicBezTo>
                      <a:pt x="685609" y="455867"/>
                      <a:pt x="690086" y="465392"/>
                      <a:pt x="695516" y="475012"/>
                    </a:cubicBezTo>
                    <a:cubicBezTo>
                      <a:pt x="699325" y="481679"/>
                      <a:pt x="703516" y="496443"/>
                      <a:pt x="709899" y="500539"/>
                    </a:cubicBezTo>
                    <a:cubicBezTo>
                      <a:pt x="712851" y="502444"/>
                      <a:pt x="717328" y="501777"/>
                      <a:pt x="720471" y="503015"/>
                    </a:cubicBezTo>
                    <a:cubicBezTo>
                      <a:pt x="725329" y="504920"/>
                      <a:pt x="722852" y="507111"/>
                      <a:pt x="729805" y="505873"/>
                    </a:cubicBezTo>
                    <a:cubicBezTo>
                      <a:pt x="725519" y="485108"/>
                      <a:pt x="706374" y="470821"/>
                      <a:pt x="704850" y="449199"/>
                    </a:cubicBezTo>
                    <a:cubicBezTo>
                      <a:pt x="714947" y="458724"/>
                      <a:pt x="720947" y="466249"/>
                      <a:pt x="725996" y="479489"/>
                    </a:cubicBezTo>
                    <a:cubicBezTo>
                      <a:pt x="728663" y="486442"/>
                      <a:pt x="731330" y="489109"/>
                      <a:pt x="735806" y="494824"/>
                    </a:cubicBezTo>
                    <a:cubicBezTo>
                      <a:pt x="738092" y="497681"/>
                      <a:pt x="742283" y="504349"/>
                      <a:pt x="743141" y="507301"/>
                    </a:cubicBezTo>
                    <a:cubicBezTo>
                      <a:pt x="744379" y="511207"/>
                      <a:pt x="743617" y="516541"/>
                      <a:pt x="744855" y="520922"/>
                    </a:cubicBezTo>
                    <a:cubicBezTo>
                      <a:pt x="746760" y="527590"/>
                      <a:pt x="749713" y="532162"/>
                      <a:pt x="752951" y="538067"/>
                    </a:cubicBezTo>
                    <a:cubicBezTo>
                      <a:pt x="756095" y="543687"/>
                      <a:pt x="758190" y="550926"/>
                      <a:pt x="760190" y="556927"/>
                    </a:cubicBezTo>
                    <a:cubicBezTo>
                      <a:pt x="762381" y="563118"/>
                      <a:pt x="761429" y="569024"/>
                      <a:pt x="752570" y="568452"/>
                    </a:cubicBezTo>
                    <a:close/>
                    <a:moveTo>
                      <a:pt x="761905" y="508445"/>
                    </a:moveTo>
                    <a:cubicBezTo>
                      <a:pt x="760857" y="507587"/>
                      <a:pt x="759905" y="506730"/>
                      <a:pt x="759047" y="505778"/>
                    </a:cubicBezTo>
                    <a:cubicBezTo>
                      <a:pt x="759905" y="504444"/>
                      <a:pt x="762858" y="503682"/>
                      <a:pt x="764191" y="503111"/>
                    </a:cubicBezTo>
                    <a:cubicBezTo>
                      <a:pt x="764477" y="503968"/>
                      <a:pt x="765906" y="507206"/>
                      <a:pt x="766382" y="508540"/>
                    </a:cubicBezTo>
                    <a:cubicBezTo>
                      <a:pt x="765334" y="509016"/>
                      <a:pt x="763048" y="507778"/>
                      <a:pt x="761905" y="508445"/>
                    </a:cubicBezTo>
                    <a:close/>
                    <a:moveTo>
                      <a:pt x="778383" y="706755"/>
                    </a:moveTo>
                    <a:cubicBezTo>
                      <a:pt x="777335" y="702945"/>
                      <a:pt x="774764" y="692563"/>
                      <a:pt x="775240" y="688658"/>
                    </a:cubicBezTo>
                    <a:cubicBezTo>
                      <a:pt x="788003" y="682371"/>
                      <a:pt x="784765" y="701993"/>
                      <a:pt x="778383" y="706755"/>
                    </a:cubicBezTo>
                    <a:close/>
                    <a:moveTo>
                      <a:pt x="776002" y="666750"/>
                    </a:moveTo>
                    <a:cubicBezTo>
                      <a:pt x="775145" y="665131"/>
                      <a:pt x="773144" y="662940"/>
                      <a:pt x="773239" y="662083"/>
                    </a:cubicBezTo>
                    <a:cubicBezTo>
                      <a:pt x="773525" y="655892"/>
                      <a:pt x="776954" y="651320"/>
                      <a:pt x="775145" y="645033"/>
                    </a:cubicBezTo>
                    <a:cubicBezTo>
                      <a:pt x="773239" y="638365"/>
                      <a:pt x="769144" y="631603"/>
                      <a:pt x="766667" y="625126"/>
                    </a:cubicBezTo>
                    <a:cubicBezTo>
                      <a:pt x="761905" y="612934"/>
                      <a:pt x="766000" y="602647"/>
                      <a:pt x="767715" y="590074"/>
                    </a:cubicBezTo>
                    <a:cubicBezTo>
                      <a:pt x="771334" y="596456"/>
                      <a:pt x="771811" y="599980"/>
                      <a:pt x="772097" y="607028"/>
                    </a:cubicBezTo>
                    <a:cubicBezTo>
                      <a:pt x="772478" y="615410"/>
                      <a:pt x="778193" y="619982"/>
                      <a:pt x="780383" y="627221"/>
                    </a:cubicBezTo>
                    <a:cubicBezTo>
                      <a:pt x="781908" y="632365"/>
                      <a:pt x="780193" y="639794"/>
                      <a:pt x="779622" y="645033"/>
                    </a:cubicBezTo>
                    <a:cubicBezTo>
                      <a:pt x="778669" y="653510"/>
                      <a:pt x="782860" y="656844"/>
                      <a:pt x="784574" y="664750"/>
                    </a:cubicBezTo>
                    <a:cubicBezTo>
                      <a:pt x="782288" y="665131"/>
                      <a:pt x="778097" y="666369"/>
                      <a:pt x="776002" y="666750"/>
                    </a:cubicBezTo>
                    <a:close/>
                    <a:moveTo>
                      <a:pt x="787242" y="540068"/>
                    </a:moveTo>
                    <a:cubicBezTo>
                      <a:pt x="785527" y="537020"/>
                      <a:pt x="784193" y="534448"/>
                      <a:pt x="782860" y="532162"/>
                    </a:cubicBezTo>
                    <a:cubicBezTo>
                      <a:pt x="788003" y="532924"/>
                      <a:pt x="790480" y="535305"/>
                      <a:pt x="787242" y="540068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</p:grpSp>
        <p:sp>
          <p:nvSpPr>
            <p:cNvPr id="504" name="Freeform: Shape 503">
              <a:extLst>
                <a:ext uri="{FF2B5EF4-FFF2-40B4-BE49-F238E27FC236}">
                  <a16:creationId xmlns:a16="http://schemas.microsoft.com/office/drawing/2014/main" id="{3F3828D4-5B4D-4D23-ABDA-9D2E338425DC}"/>
                </a:ext>
              </a:extLst>
            </p:cNvPr>
            <p:cNvSpPr/>
            <p:nvPr/>
          </p:nvSpPr>
          <p:spPr>
            <a:xfrm>
              <a:off x="8339518" y="3281871"/>
              <a:ext cx="683293" cy="191090"/>
            </a:xfrm>
            <a:custGeom>
              <a:avLst/>
              <a:gdLst>
                <a:gd name="connsiteX0" fmla="*/ 679228 w 683293"/>
                <a:gd name="connsiteY0" fmla="*/ 29780 h 191090"/>
                <a:gd name="connsiteX1" fmla="*/ 632174 w 683293"/>
                <a:gd name="connsiteY1" fmla="*/ 53974 h 191090"/>
                <a:gd name="connsiteX2" fmla="*/ 608362 w 683293"/>
                <a:gd name="connsiteY2" fmla="*/ 57688 h 191090"/>
                <a:gd name="connsiteX3" fmla="*/ 593122 w 683293"/>
                <a:gd name="connsiteY3" fmla="*/ 60546 h 191090"/>
                <a:gd name="connsiteX4" fmla="*/ 587693 w 683293"/>
                <a:gd name="connsiteY4" fmla="*/ 64261 h 191090"/>
                <a:gd name="connsiteX5" fmla="*/ 557499 w 683293"/>
                <a:gd name="connsiteY5" fmla="*/ 65023 h 191090"/>
                <a:gd name="connsiteX6" fmla="*/ 554831 w 683293"/>
                <a:gd name="connsiteY6" fmla="*/ 64070 h 191090"/>
                <a:gd name="connsiteX7" fmla="*/ 546164 w 683293"/>
                <a:gd name="connsiteY7" fmla="*/ 64165 h 191090"/>
                <a:gd name="connsiteX8" fmla="*/ 534067 w 683293"/>
                <a:gd name="connsiteY8" fmla="*/ 61594 h 191090"/>
                <a:gd name="connsiteX9" fmla="*/ 532924 w 683293"/>
                <a:gd name="connsiteY9" fmla="*/ 61308 h 191090"/>
                <a:gd name="connsiteX10" fmla="*/ 532924 w 683293"/>
                <a:gd name="connsiteY10" fmla="*/ 61308 h 191090"/>
                <a:gd name="connsiteX11" fmla="*/ 531305 w 683293"/>
                <a:gd name="connsiteY11" fmla="*/ 61022 h 191090"/>
                <a:gd name="connsiteX12" fmla="*/ 529780 w 683293"/>
                <a:gd name="connsiteY12" fmla="*/ 60736 h 191090"/>
                <a:gd name="connsiteX13" fmla="*/ 527971 w 683293"/>
                <a:gd name="connsiteY13" fmla="*/ 60355 h 191090"/>
                <a:gd name="connsiteX14" fmla="*/ 526162 w 683293"/>
                <a:gd name="connsiteY14" fmla="*/ 59974 h 191090"/>
                <a:gd name="connsiteX15" fmla="*/ 523590 w 683293"/>
                <a:gd name="connsiteY15" fmla="*/ 59403 h 191090"/>
                <a:gd name="connsiteX16" fmla="*/ 521780 w 683293"/>
                <a:gd name="connsiteY16" fmla="*/ 59022 h 191090"/>
                <a:gd name="connsiteX17" fmla="*/ 519018 w 683293"/>
                <a:gd name="connsiteY17" fmla="*/ 58450 h 191090"/>
                <a:gd name="connsiteX18" fmla="*/ 518827 w 683293"/>
                <a:gd name="connsiteY18" fmla="*/ 58450 h 191090"/>
                <a:gd name="connsiteX19" fmla="*/ 516541 w 683293"/>
                <a:gd name="connsiteY19" fmla="*/ 57974 h 191090"/>
                <a:gd name="connsiteX20" fmla="*/ 513588 w 683293"/>
                <a:gd name="connsiteY20" fmla="*/ 57403 h 191090"/>
                <a:gd name="connsiteX21" fmla="*/ 512159 w 683293"/>
                <a:gd name="connsiteY21" fmla="*/ 57117 h 191090"/>
                <a:gd name="connsiteX22" fmla="*/ 511397 w 683293"/>
                <a:gd name="connsiteY22" fmla="*/ 56926 h 191090"/>
                <a:gd name="connsiteX23" fmla="*/ 509207 w 683293"/>
                <a:gd name="connsiteY23" fmla="*/ 56450 h 191090"/>
                <a:gd name="connsiteX24" fmla="*/ 506825 w 683293"/>
                <a:gd name="connsiteY24" fmla="*/ 55974 h 191090"/>
                <a:gd name="connsiteX25" fmla="*/ 505873 w 683293"/>
                <a:gd name="connsiteY25" fmla="*/ 55783 h 191090"/>
                <a:gd name="connsiteX26" fmla="*/ 503492 w 683293"/>
                <a:gd name="connsiteY26" fmla="*/ 55307 h 191090"/>
                <a:gd name="connsiteX27" fmla="*/ 500729 w 683293"/>
                <a:gd name="connsiteY27" fmla="*/ 54736 h 191090"/>
                <a:gd name="connsiteX28" fmla="*/ 496062 w 683293"/>
                <a:gd name="connsiteY28" fmla="*/ 53688 h 191090"/>
                <a:gd name="connsiteX29" fmla="*/ 492443 w 683293"/>
                <a:gd name="connsiteY29" fmla="*/ 52926 h 191090"/>
                <a:gd name="connsiteX30" fmla="*/ 492157 w 683293"/>
                <a:gd name="connsiteY30" fmla="*/ 52831 h 191090"/>
                <a:gd name="connsiteX31" fmla="*/ 488918 w 683293"/>
                <a:gd name="connsiteY31" fmla="*/ 52069 h 191090"/>
                <a:gd name="connsiteX32" fmla="*/ 485204 w 683293"/>
                <a:gd name="connsiteY32" fmla="*/ 51211 h 191090"/>
                <a:gd name="connsiteX33" fmla="*/ 482727 w 683293"/>
                <a:gd name="connsiteY33" fmla="*/ 50640 h 191090"/>
                <a:gd name="connsiteX34" fmla="*/ 480346 w 683293"/>
                <a:gd name="connsiteY34" fmla="*/ 50068 h 191090"/>
                <a:gd name="connsiteX35" fmla="*/ 480060 w 683293"/>
                <a:gd name="connsiteY35" fmla="*/ 49973 h 191090"/>
                <a:gd name="connsiteX36" fmla="*/ 479965 w 683293"/>
                <a:gd name="connsiteY36" fmla="*/ 49973 h 191090"/>
                <a:gd name="connsiteX37" fmla="*/ 476727 w 683293"/>
                <a:gd name="connsiteY37" fmla="*/ 49211 h 191090"/>
                <a:gd name="connsiteX38" fmla="*/ 474440 w 683293"/>
                <a:gd name="connsiteY38" fmla="*/ 48640 h 191090"/>
                <a:gd name="connsiteX39" fmla="*/ 473393 w 683293"/>
                <a:gd name="connsiteY39" fmla="*/ 48354 h 191090"/>
                <a:gd name="connsiteX40" fmla="*/ 470440 w 683293"/>
                <a:gd name="connsiteY40" fmla="*/ 47687 h 191090"/>
                <a:gd name="connsiteX41" fmla="*/ 468059 w 683293"/>
                <a:gd name="connsiteY41" fmla="*/ 47116 h 191090"/>
                <a:gd name="connsiteX42" fmla="*/ 466440 w 683293"/>
                <a:gd name="connsiteY42" fmla="*/ 46735 h 191090"/>
                <a:gd name="connsiteX43" fmla="*/ 464058 w 683293"/>
                <a:gd name="connsiteY43" fmla="*/ 46068 h 191090"/>
                <a:gd name="connsiteX44" fmla="*/ 461010 w 683293"/>
                <a:gd name="connsiteY44" fmla="*/ 45211 h 191090"/>
                <a:gd name="connsiteX45" fmla="*/ 457962 w 683293"/>
                <a:gd name="connsiteY45" fmla="*/ 44258 h 191090"/>
                <a:gd name="connsiteX46" fmla="*/ 456152 w 683293"/>
                <a:gd name="connsiteY46" fmla="*/ 43687 h 191090"/>
                <a:gd name="connsiteX47" fmla="*/ 454152 w 683293"/>
                <a:gd name="connsiteY47" fmla="*/ 43020 h 191090"/>
                <a:gd name="connsiteX48" fmla="*/ 452057 w 683293"/>
                <a:gd name="connsiteY48" fmla="*/ 42353 h 191090"/>
                <a:gd name="connsiteX49" fmla="*/ 451961 w 683293"/>
                <a:gd name="connsiteY49" fmla="*/ 42353 h 191090"/>
                <a:gd name="connsiteX50" fmla="*/ 450914 w 683293"/>
                <a:gd name="connsiteY50" fmla="*/ 41972 h 191090"/>
                <a:gd name="connsiteX51" fmla="*/ 449866 w 683293"/>
                <a:gd name="connsiteY51" fmla="*/ 41591 h 191090"/>
                <a:gd name="connsiteX52" fmla="*/ 447961 w 683293"/>
                <a:gd name="connsiteY52" fmla="*/ 40924 h 191090"/>
                <a:gd name="connsiteX53" fmla="*/ 445199 w 683293"/>
                <a:gd name="connsiteY53" fmla="*/ 39972 h 191090"/>
                <a:gd name="connsiteX54" fmla="*/ 442913 w 683293"/>
                <a:gd name="connsiteY54" fmla="*/ 39210 h 191090"/>
                <a:gd name="connsiteX55" fmla="*/ 440150 w 683293"/>
                <a:gd name="connsiteY55" fmla="*/ 38353 h 191090"/>
                <a:gd name="connsiteX56" fmla="*/ 437769 w 683293"/>
                <a:gd name="connsiteY56" fmla="*/ 37591 h 191090"/>
                <a:gd name="connsiteX57" fmla="*/ 435483 w 683293"/>
                <a:gd name="connsiteY57" fmla="*/ 36829 h 191090"/>
                <a:gd name="connsiteX58" fmla="*/ 431959 w 683293"/>
                <a:gd name="connsiteY58" fmla="*/ 35686 h 191090"/>
                <a:gd name="connsiteX59" fmla="*/ 428625 w 683293"/>
                <a:gd name="connsiteY59" fmla="*/ 34733 h 191090"/>
                <a:gd name="connsiteX60" fmla="*/ 425863 w 683293"/>
                <a:gd name="connsiteY60" fmla="*/ 33971 h 191090"/>
                <a:gd name="connsiteX61" fmla="*/ 422720 w 683293"/>
                <a:gd name="connsiteY61" fmla="*/ 33209 h 191090"/>
                <a:gd name="connsiteX62" fmla="*/ 419862 w 683293"/>
                <a:gd name="connsiteY62" fmla="*/ 32542 h 191090"/>
                <a:gd name="connsiteX63" fmla="*/ 416338 w 683293"/>
                <a:gd name="connsiteY63" fmla="*/ 31971 h 191090"/>
                <a:gd name="connsiteX64" fmla="*/ 412623 w 683293"/>
                <a:gd name="connsiteY64" fmla="*/ 31685 h 191090"/>
                <a:gd name="connsiteX65" fmla="*/ 410337 w 683293"/>
                <a:gd name="connsiteY65" fmla="*/ 31876 h 191090"/>
                <a:gd name="connsiteX66" fmla="*/ 406718 w 683293"/>
                <a:gd name="connsiteY66" fmla="*/ 32161 h 191090"/>
                <a:gd name="connsiteX67" fmla="*/ 403574 w 683293"/>
                <a:gd name="connsiteY67" fmla="*/ 31780 h 191090"/>
                <a:gd name="connsiteX68" fmla="*/ 401193 w 683293"/>
                <a:gd name="connsiteY68" fmla="*/ 31114 h 191090"/>
                <a:gd name="connsiteX69" fmla="*/ 399002 w 683293"/>
                <a:gd name="connsiteY69" fmla="*/ 30637 h 191090"/>
                <a:gd name="connsiteX70" fmla="*/ 396145 w 683293"/>
                <a:gd name="connsiteY70" fmla="*/ 29685 h 191090"/>
                <a:gd name="connsiteX71" fmla="*/ 388620 w 683293"/>
                <a:gd name="connsiteY71" fmla="*/ 26732 h 191090"/>
                <a:gd name="connsiteX72" fmla="*/ 382620 w 683293"/>
                <a:gd name="connsiteY72" fmla="*/ 24446 h 191090"/>
                <a:gd name="connsiteX73" fmla="*/ 379762 w 683293"/>
                <a:gd name="connsiteY73" fmla="*/ 23398 h 191090"/>
                <a:gd name="connsiteX74" fmla="*/ 377476 w 683293"/>
                <a:gd name="connsiteY74" fmla="*/ 22541 h 191090"/>
                <a:gd name="connsiteX75" fmla="*/ 373571 w 683293"/>
                <a:gd name="connsiteY75" fmla="*/ 21208 h 191090"/>
                <a:gd name="connsiteX76" fmla="*/ 369094 w 683293"/>
                <a:gd name="connsiteY76" fmla="*/ 19684 h 191090"/>
                <a:gd name="connsiteX77" fmla="*/ 366618 w 683293"/>
                <a:gd name="connsiteY77" fmla="*/ 18826 h 191090"/>
                <a:gd name="connsiteX78" fmla="*/ 363093 w 683293"/>
                <a:gd name="connsiteY78" fmla="*/ 17683 h 191090"/>
                <a:gd name="connsiteX79" fmla="*/ 360522 w 683293"/>
                <a:gd name="connsiteY79" fmla="*/ 16921 h 191090"/>
                <a:gd name="connsiteX80" fmla="*/ 355759 w 683293"/>
                <a:gd name="connsiteY80" fmla="*/ 15493 h 191090"/>
                <a:gd name="connsiteX81" fmla="*/ 353473 w 683293"/>
                <a:gd name="connsiteY81" fmla="*/ 14826 h 191090"/>
                <a:gd name="connsiteX82" fmla="*/ 350997 w 683293"/>
                <a:gd name="connsiteY82" fmla="*/ 14064 h 191090"/>
                <a:gd name="connsiteX83" fmla="*/ 348805 w 683293"/>
                <a:gd name="connsiteY83" fmla="*/ 13492 h 191090"/>
                <a:gd name="connsiteX84" fmla="*/ 347186 w 683293"/>
                <a:gd name="connsiteY84" fmla="*/ 13016 h 191090"/>
                <a:gd name="connsiteX85" fmla="*/ 346139 w 683293"/>
                <a:gd name="connsiteY85" fmla="*/ 12730 h 191090"/>
                <a:gd name="connsiteX86" fmla="*/ 346043 w 683293"/>
                <a:gd name="connsiteY86" fmla="*/ 12730 h 191090"/>
                <a:gd name="connsiteX87" fmla="*/ 344996 w 683293"/>
                <a:gd name="connsiteY87" fmla="*/ 12445 h 191090"/>
                <a:gd name="connsiteX88" fmla="*/ 173641 w 683293"/>
                <a:gd name="connsiteY88" fmla="*/ 11016 h 191090"/>
                <a:gd name="connsiteX89" fmla="*/ 39529 w 683293"/>
                <a:gd name="connsiteY89" fmla="*/ 110933 h 191090"/>
                <a:gd name="connsiteX90" fmla="*/ 27623 w 683293"/>
                <a:gd name="connsiteY90" fmla="*/ 127983 h 191090"/>
                <a:gd name="connsiteX91" fmla="*/ 10383 w 683293"/>
                <a:gd name="connsiteY91" fmla="*/ 156558 h 191090"/>
                <a:gd name="connsiteX92" fmla="*/ 7620 w 683293"/>
                <a:gd name="connsiteY92" fmla="*/ 160463 h 191090"/>
                <a:gd name="connsiteX93" fmla="*/ 571 w 683293"/>
                <a:gd name="connsiteY93" fmla="*/ 175608 h 191090"/>
                <a:gd name="connsiteX94" fmla="*/ 381 w 683293"/>
                <a:gd name="connsiteY94" fmla="*/ 176275 h 191090"/>
                <a:gd name="connsiteX95" fmla="*/ 286 w 683293"/>
                <a:gd name="connsiteY95" fmla="*/ 176465 h 191090"/>
                <a:gd name="connsiteX96" fmla="*/ 286 w 683293"/>
                <a:gd name="connsiteY96" fmla="*/ 176656 h 191090"/>
                <a:gd name="connsiteX97" fmla="*/ 191 w 683293"/>
                <a:gd name="connsiteY97" fmla="*/ 176846 h 191090"/>
                <a:gd name="connsiteX98" fmla="*/ 95 w 683293"/>
                <a:gd name="connsiteY98" fmla="*/ 177132 h 191090"/>
                <a:gd name="connsiteX99" fmla="*/ 0 w 683293"/>
                <a:gd name="connsiteY99" fmla="*/ 177513 h 191090"/>
                <a:gd name="connsiteX100" fmla="*/ 0 w 683293"/>
                <a:gd name="connsiteY100" fmla="*/ 177894 h 191090"/>
                <a:gd name="connsiteX101" fmla="*/ 191 w 683293"/>
                <a:gd name="connsiteY101" fmla="*/ 177703 h 191090"/>
                <a:gd name="connsiteX102" fmla="*/ 477 w 683293"/>
                <a:gd name="connsiteY102" fmla="*/ 177322 h 191090"/>
                <a:gd name="connsiteX103" fmla="*/ 1048 w 683293"/>
                <a:gd name="connsiteY103" fmla="*/ 176656 h 191090"/>
                <a:gd name="connsiteX104" fmla="*/ 1810 w 683293"/>
                <a:gd name="connsiteY104" fmla="*/ 175703 h 191090"/>
                <a:gd name="connsiteX105" fmla="*/ 2381 w 683293"/>
                <a:gd name="connsiteY105" fmla="*/ 175036 h 191090"/>
                <a:gd name="connsiteX106" fmla="*/ 3239 w 683293"/>
                <a:gd name="connsiteY106" fmla="*/ 174084 h 191090"/>
                <a:gd name="connsiteX107" fmla="*/ 4286 w 683293"/>
                <a:gd name="connsiteY107" fmla="*/ 172941 h 191090"/>
                <a:gd name="connsiteX108" fmla="*/ 4858 w 683293"/>
                <a:gd name="connsiteY108" fmla="*/ 172274 h 191090"/>
                <a:gd name="connsiteX109" fmla="*/ 5525 w 683293"/>
                <a:gd name="connsiteY109" fmla="*/ 171607 h 191090"/>
                <a:gd name="connsiteX110" fmla="*/ 6382 w 683293"/>
                <a:gd name="connsiteY110" fmla="*/ 170750 h 191090"/>
                <a:gd name="connsiteX111" fmla="*/ 7525 w 683293"/>
                <a:gd name="connsiteY111" fmla="*/ 169607 h 191090"/>
                <a:gd name="connsiteX112" fmla="*/ 8001 w 683293"/>
                <a:gd name="connsiteY112" fmla="*/ 169131 h 191090"/>
                <a:gd name="connsiteX113" fmla="*/ 9049 w 683293"/>
                <a:gd name="connsiteY113" fmla="*/ 168083 h 191090"/>
                <a:gd name="connsiteX114" fmla="*/ 9811 w 683293"/>
                <a:gd name="connsiteY114" fmla="*/ 167321 h 191090"/>
                <a:gd name="connsiteX115" fmla="*/ 10763 w 683293"/>
                <a:gd name="connsiteY115" fmla="*/ 166464 h 191090"/>
                <a:gd name="connsiteX116" fmla="*/ 12002 w 683293"/>
                <a:gd name="connsiteY116" fmla="*/ 165321 h 191090"/>
                <a:gd name="connsiteX117" fmla="*/ 12954 w 683293"/>
                <a:gd name="connsiteY117" fmla="*/ 164464 h 191090"/>
                <a:gd name="connsiteX118" fmla="*/ 13811 w 683293"/>
                <a:gd name="connsiteY118" fmla="*/ 163702 h 191090"/>
                <a:gd name="connsiteX119" fmla="*/ 14669 w 683293"/>
                <a:gd name="connsiteY119" fmla="*/ 162844 h 191090"/>
                <a:gd name="connsiteX120" fmla="*/ 15240 w 683293"/>
                <a:gd name="connsiteY120" fmla="*/ 162273 h 191090"/>
                <a:gd name="connsiteX121" fmla="*/ 16002 w 683293"/>
                <a:gd name="connsiteY121" fmla="*/ 161606 h 191090"/>
                <a:gd name="connsiteX122" fmla="*/ 16669 w 683293"/>
                <a:gd name="connsiteY122" fmla="*/ 161035 h 191090"/>
                <a:gd name="connsiteX123" fmla="*/ 17240 w 683293"/>
                <a:gd name="connsiteY123" fmla="*/ 160558 h 191090"/>
                <a:gd name="connsiteX124" fmla="*/ 18193 w 683293"/>
                <a:gd name="connsiteY124" fmla="*/ 159701 h 191090"/>
                <a:gd name="connsiteX125" fmla="*/ 18955 w 683293"/>
                <a:gd name="connsiteY125" fmla="*/ 159034 h 191090"/>
                <a:gd name="connsiteX126" fmla="*/ 19908 w 683293"/>
                <a:gd name="connsiteY126" fmla="*/ 158177 h 191090"/>
                <a:gd name="connsiteX127" fmla="*/ 20764 w 683293"/>
                <a:gd name="connsiteY127" fmla="*/ 157510 h 191090"/>
                <a:gd name="connsiteX128" fmla="*/ 21908 w 683293"/>
                <a:gd name="connsiteY128" fmla="*/ 156558 h 191090"/>
                <a:gd name="connsiteX129" fmla="*/ 22670 w 683293"/>
                <a:gd name="connsiteY129" fmla="*/ 155891 h 191090"/>
                <a:gd name="connsiteX130" fmla="*/ 23146 w 683293"/>
                <a:gd name="connsiteY130" fmla="*/ 155510 h 191090"/>
                <a:gd name="connsiteX131" fmla="*/ 23813 w 683293"/>
                <a:gd name="connsiteY131" fmla="*/ 154939 h 191090"/>
                <a:gd name="connsiteX132" fmla="*/ 24384 w 683293"/>
                <a:gd name="connsiteY132" fmla="*/ 154558 h 191090"/>
                <a:gd name="connsiteX133" fmla="*/ 24479 w 683293"/>
                <a:gd name="connsiteY133" fmla="*/ 154462 h 191090"/>
                <a:gd name="connsiteX134" fmla="*/ 25051 w 683293"/>
                <a:gd name="connsiteY134" fmla="*/ 153986 h 191090"/>
                <a:gd name="connsiteX135" fmla="*/ 25908 w 683293"/>
                <a:gd name="connsiteY135" fmla="*/ 153319 h 191090"/>
                <a:gd name="connsiteX136" fmla="*/ 52388 w 683293"/>
                <a:gd name="connsiteY136" fmla="*/ 135317 h 191090"/>
                <a:gd name="connsiteX137" fmla="*/ 156591 w 683293"/>
                <a:gd name="connsiteY137" fmla="*/ 121315 h 191090"/>
                <a:gd name="connsiteX138" fmla="*/ 276987 w 683293"/>
                <a:gd name="connsiteY138" fmla="*/ 158558 h 191090"/>
                <a:gd name="connsiteX139" fmla="*/ 293942 w 683293"/>
                <a:gd name="connsiteY139" fmla="*/ 164083 h 191090"/>
                <a:gd name="connsiteX140" fmla="*/ 351473 w 683293"/>
                <a:gd name="connsiteY140" fmla="*/ 177703 h 191090"/>
                <a:gd name="connsiteX141" fmla="*/ 388620 w 683293"/>
                <a:gd name="connsiteY141" fmla="*/ 187133 h 191090"/>
                <a:gd name="connsiteX142" fmla="*/ 402717 w 683293"/>
                <a:gd name="connsiteY142" fmla="*/ 189800 h 191090"/>
                <a:gd name="connsiteX143" fmla="*/ 415766 w 683293"/>
                <a:gd name="connsiteY143" fmla="*/ 185800 h 191090"/>
                <a:gd name="connsiteX144" fmla="*/ 376619 w 683293"/>
                <a:gd name="connsiteY144" fmla="*/ 177799 h 191090"/>
                <a:gd name="connsiteX145" fmla="*/ 320326 w 683293"/>
                <a:gd name="connsiteY145" fmla="*/ 160939 h 191090"/>
                <a:gd name="connsiteX146" fmla="*/ 326231 w 683293"/>
                <a:gd name="connsiteY146" fmla="*/ 158082 h 191090"/>
                <a:gd name="connsiteX147" fmla="*/ 340329 w 683293"/>
                <a:gd name="connsiteY147" fmla="*/ 158749 h 191090"/>
                <a:gd name="connsiteX148" fmla="*/ 405194 w 683293"/>
                <a:gd name="connsiteY148" fmla="*/ 175417 h 191090"/>
                <a:gd name="connsiteX149" fmla="*/ 457105 w 683293"/>
                <a:gd name="connsiteY149" fmla="*/ 182466 h 191090"/>
                <a:gd name="connsiteX150" fmla="*/ 457581 w 683293"/>
                <a:gd name="connsiteY150" fmla="*/ 182466 h 191090"/>
                <a:gd name="connsiteX151" fmla="*/ 457867 w 683293"/>
                <a:gd name="connsiteY151" fmla="*/ 182466 h 191090"/>
                <a:gd name="connsiteX152" fmla="*/ 457962 w 683293"/>
                <a:gd name="connsiteY152" fmla="*/ 182466 h 191090"/>
                <a:gd name="connsiteX153" fmla="*/ 458629 w 683293"/>
                <a:gd name="connsiteY153" fmla="*/ 182466 h 191090"/>
                <a:gd name="connsiteX154" fmla="*/ 459296 w 683293"/>
                <a:gd name="connsiteY154" fmla="*/ 182466 h 191090"/>
                <a:gd name="connsiteX155" fmla="*/ 460343 w 683293"/>
                <a:gd name="connsiteY155" fmla="*/ 182466 h 191090"/>
                <a:gd name="connsiteX156" fmla="*/ 461582 w 683293"/>
                <a:gd name="connsiteY156" fmla="*/ 182466 h 191090"/>
                <a:gd name="connsiteX157" fmla="*/ 463011 w 683293"/>
                <a:gd name="connsiteY157" fmla="*/ 182371 h 191090"/>
                <a:gd name="connsiteX158" fmla="*/ 464154 w 683293"/>
                <a:gd name="connsiteY158" fmla="*/ 182275 h 191090"/>
                <a:gd name="connsiteX159" fmla="*/ 466249 w 683293"/>
                <a:gd name="connsiteY159" fmla="*/ 182180 h 191090"/>
                <a:gd name="connsiteX160" fmla="*/ 467583 w 683293"/>
                <a:gd name="connsiteY160" fmla="*/ 182085 h 191090"/>
                <a:gd name="connsiteX161" fmla="*/ 469964 w 683293"/>
                <a:gd name="connsiteY161" fmla="*/ 181894 h 191090"/>
                <a:gd name="connsiteX162" fmla="*/ 471488 w 683293"/>
                <a:gd name="connsiteY162" fmla="*/ 181799 h 191090"/>
                <a:gd name="connsiteX163" fmla="*/ 474345 w 683293"/>
                <a:gd name="connsiteY163" fmla="*/ 181609 h 191090"/>
                <a:gd name="connsiteX164" fmla="*/ 475679 w 683293"/>
                <a:gd name="connsiteY164" fmla="*/ 181513 h 191090"/>
                <a:gd name="connsiteX165" fmla="*/ 478631 w 683293"/>
                <a:gd name="connsiteY165" fmla="*/ 181228 h 191090"/>
                <a:gd name="connsiteX166" fmla="*/ 480060 w 683293"/>
                <a:gd name="connsiteY166" fmla="*/ 181037 h 191090"/>
                <a:gd name="connsiteX167" fmla="*/ 482537 w 683293"/>
                <a:gd name="connsiteY167" fmla="*/ 180751 h 191090"/>
                <a:gd name="connsiteX168" fmla="*/ 484727 w 683293"/>
                <a:gd name="connsiteY168" fmla="*/ 180466 h 191090"/>
                <a:gd name="connsiteX169" fmla="*/ 486728 w 683293"/>
                <a:gd name="connsiteY169" fmla="*/ 180275 h 191090"/>
                <a:gd name="connsiteX170" fmla="*/ 490157 w 683293"/>
                <a:gd name="connsiteY170" fmla="*/ 179799 h 191090"/>
                <a:gd name="connsiteX171" fmla="*/ 491680 w 683293"/>
                <a:gd name="connsiteY171" fmla="*/ 179608 h 191090"/>
                <a:gd name="connsiteX172" fmla="*/ 495110 w 683293"/>
                <a:gd name="connsiteY172" fmla="*/ 179132 h 191090"/>
                <a:gd name="connsiteX173" fmla="*/ 498824 w 683293"/>
                <a:gd name="connsiteY173" fmla="*/ 178561 h 191090"/>
                <a:gd name="connsiteX174" fmla="*/ 501205 w 683293"/>
                <a:gd name="connsiteY174" fmla="*/ 178180 h 191090"/>
                <a:gd name="connsiteX175" fmla="*/ 503777 w 683293"/>
                <a:gd name="connsiteY175" fmla="*/ 177799 h 191090"/>
                <a:gd name="connsiteX176" fmla="*/ 506635 w 683293"/>
                <a:gd name="connsiteY176" fmla="*/ 177322 h 191090"/>
                <a:gd name="connsiteX177" fmla="*/ 508445 w 683293"/>
                <a:gd name="connsiteY177" fmla="*/ 177037 h 191090"/>
                <a:gd name="connsiteX178" fmla="*/ 510350 w 683293"/>
                <a:gd name="connsiteY178" fmla="*/ 176751 h 191090"/>
                <a:gd name="connsiteX179" fmla="*/ 512064 w 683293"/>
                <a:gd name="connsiteY179" fmla="*/ 176465 h 191090"/>
                <a:gd name="connsiteX180" fmla="*/ 513683 w 683293"/>
                <a:gd name="connsiteY180" fmla="*/ 176179 h 191090"/>
                <a:gd name="connsiteX181" fmla="*/ 515874 w 683293"/>
                <a:gd name="connsiteY181" fmla="*/ 175798 h 191090"/>
                <a:gd name="connsiteX182" fmla="*/ 517493 w 683293"/>
                <a:gd name="connsiteY182" fmla="*/ 175513 h 191090"/>
                <a:gd name="connsiteX183" fmla="*/ 519779 w 683293"/>
                <a:gd name="connsiteY183" fmla="*/ 175036 h 191090"/>
                <a:gd name="connsiteX184" fmla="*/ 521780 w 683293"/>
                <a:gd name="connsiteY184" fmla="*/ 174655 h 191090"/>
                <a:gd name="connsiteX185" fmla="*/ 524352 w 683293"/>
                <a:gd name="connsiteY185" fmla="*/ 174179 h 191090"/>
                <a:gd name="connsiteX186" fmla="*/ 526066 w 683293"/>
                <a:gd name="connsiteY186" fmla="*/ 173798 h 191090"/>
                <a:gd name="connsiteX187" fmla="*/ 527781 w 683293"/>
                <a:gd name="connsiteY187" fmla="*/ 173417 h 191090"/>
                <a:gd name="connsiteX188" fmla="*/ 529590 w 683293"/>
                <a:gd name="connsiteY188" fmla="*/ 173036 h 191090"/>
                <a:gd name="connsiteX189" fmla="*/ 531495 w 683293"/>
                <a:gd name="connsiteY189" fmla="*/ 172655 h 191090"/>
                <a:gd name="connsiteX190" fmla="*/ 533305 w 683293"/>
                <a:gd name="connsiteY190" fmla="*/ 172274 h 191090"/>
                <a:gd name="connsiteX191" fmla="*/ 535591 w 683293"/>
                <a:gd name="connsiteY191" fmla="*/ 171798 h 191090"/>
                <a:gd name="connsiteX192" fmla="*/ 538258 w 683293"/>
                <a:gd name="connsiteY192" fmla="*/ 171226 h 191090"/>
                <a:gd name="connsiteX193" fmla="*/ 540068 w 683293"/>
                <a:gd name="connsiteY193" fmla="*/ 170845 h 191090"/>
                <a:gd name="connsiteX194" fmla="*/ 542354 w 683293"/>
                <a:gd name="connsiteY194" fmla="*/ 170369 h 191090"/>
                <a:gd name="connsiteX195" fmla="*/ 544639 w 683293"/>
                <a:gd name="connsiteY195" fmla="*/ 169893 h 191090"/>
                <a:gd name="connsiteX196" fmla="*/ 546640 w 683293"/>
                <a:gd name="connsiteY196" fmla="*/ 169417 h 191090"/>
                <a:gd name="connsiteX197" fmla="*/ 548640 w 683293"/>
                <a:gd name="connsiteY197" fmla="*/ 168940 h 191090"/>
                <a:gd name="connsiteX198" fmla="*/ 551212 w 683293"/>
                <a:gd name="connsiteY198" fmla="*/ 168369 h 191090"/>
                <a:gd name="connsiteX199" fmla="*/ 553212 w 683293"/>
                <a:gd name="connsiteY199" fmla="*/ 167893 h 191090"/>
                <a:gd name="connsiteX200" fmla="*/ 555308 w 683293"/>
                <a:gd name="connsiteY200" fmla="*/ 167416 h 191090"/>
                <a:gd name="connsiteX201" fmla="*/ 557213 w 683293"/>
                <a:gd name="connsiteY201" fmla="*/ 166940 h 191090"/>
                <a:gd name="connsiteX202" fmla="*/ 559975 w 683293"/>
                <a:gd name="connsiteY202" fmla="*/ 166273 h 191090"/>
                <a:gd name="connsiteX203" fmla="*/ 563213 w 683293"/>
                <a:gd name="connsiteY203" fmla="*/ 165511 h 191090"/>
                <a:gd name="connsiteX204" fmla="*/ 564071 w 683293"/>
                <a:gd name="connsiteY204" fmla="*/ 165321 h 191090"/>
                <a:gd name="connsiteX205" fmla="*/ 565214 w 683293"/>
                <a:gd name="connsiteY205" fmla="*/ 164940 h 191090"/>
                <a:gd name="connsiteX206" fmla="*/ 565976 w 683293"/>
                <a:gd name="connsiteY206" fmla="*/ 164654 h 191090"/>
                <a:gd name="connsiteX207" fmla="*/ 566928 w 683293"/>
                <a:gd name="connsiteY207" fmla="*/ 164273 h 191090"/>
                <a:gd name="connsiteX208" fmla="*/ 567880 w 683293"/>
                <a:gd name="connsiteY208" fmla="*/ 163892 h 191090"/>
                <a:gd name="connsiteX209" fmla="*/ 568643 w 683293"/>
                <a:gd name="connsiteY209" fmla="*/ 163606 h 191090"/>
                <a:gd name="connsiteX210" fmla="*/ 569405 w 683293"/>
                <a:gd name="connsiteY210" fmla="*/ 163225 h 191090"/>
                <a:gd name="connsiteX211" fmla="*/ 569500 w 683293"/>
                <a:gd name="connsiteY211" fmla="*/ 163225 h 191090"/>
                <a:gd name="connsiteX212" fmla="*/ 570738 w 683293"/>
                <a:gd name="connsiteY212" fmla="*/ 162654 h 191090"/>
                <a:gd name="connsiteX213" fmla="*/ 571977 w 683293"/>
                <a:gd name="connsiteY213" fmla="*/ 162082 h 191090"/>
                <a:gd name="connsiteX214" fmla="*/ 611887 w 683293"/>
                <a:gd name="connsiteY214" fmla="*/ 134746 h 191090"/>
                <a:gd name="connsiteX215" fmla="*/ 634270 w 683293"/>
                <a:gd name="connsiteY215" fmla="*/ 111981 h 191090"/>
                <a:gd name="connsiteX216" fmla="*/ 664083 w 683293"/>
                <a:gd name="connsiteY216" fmla="*/ 71023 h 191090"/>
                <a:gd name="connsiteX217" fmla="*/ 676847 w 683293"/>
                <a:gd name="connsiteY217" fmla="*/ 43877 h 191090"/>
                <a:gd name="connsiteX218" fmla="*/ 679228 w 683293"/>
                <a:gd name="connsiteY218" fmla="*/ 29780 h 191090"/>
                <a:gd name="connsiteX219" fmla="*/ 304705 w 683293"/>
                <a:gd name="connsiteY219" fmla="*/ 25113 h 191090"/>
                <a:gd name="connsiteX220" fmla="*/ 293465 w 683293"/>
                <a:gd name="connsiteY220" fmla="*/ 20541 h 191090"/>
                <a:gd name="connsiteX221" fmla="*/ 308324 w 683293"/>
                <a:gd name="connsiteY221" fmla="*/ 24351 h 191090"/>
                <a:gd name="connsiteX222" fmla="*/ 304705 w 683293"/>
                <a:gd name="connsiteY222" fmla="*/ 25113 h 191090"/>
                <a:gd name="connsiteX223" fmla="*/ 388049 w 683293"/>
                <a:gd name="connsiteY223" fmla="*/ 46068 h 191090"/>
                <a:gd name="connsiteX224" fmla="*/ 401098 w 683293"/>
                <a:gd name="connsiteY224" fmla="*/ 47687 h 191090"/>
                <a:gd name="connsiteX225" fmla="*/ 388049 w 683293"/>
                <a:gd name="connsiteY225" fmla="*/ 46068 h 191090"/>
                <a:gd name="connsiteX226" fmla="*/ 406241 w 683293"/>
                <a:gd name="connsiteY226" fmla="*/ 51973 h 191090"/>
                <a:gd name="connsiteX227" fmla="*/ 415100 w 683293"/>
                <a:gd name="connsiteY227" fmla="*/ 54926 h 191090"/>
                <a:gd name="connsiteX228" fmla="*/ 406241 w 683293"/>
                <a:gd name="connsiteY228" fmla="*/ 51973 h 191090"/>
                <a:gd name="connsiteX229" fmla="*/ 427387 w 683293"/>
                <a:gd name="connsiteY229" fmla="*/ 47020 h 191090"/>
                <a:gd name="connsiteX230" fmla="*/ 427197 w 683293"/>
                <a:gd name="connsiteY230" fmla="*/ 46925 h 191090"/>
                <a:gd name="connsiteX231" fmla="*/ 427577 w 683293"/>
                <a:gd name="connsiteY231" fmla="*/ 46830 h 191090"/>
                <a:gd name="connsiteX232" fmla="*/ 422053 w 683293"/>
                <a:gd name="connsiteY232" fmla="*/ 42258 h 191090"/>
                <a:gd name="connsiteX233" fmla="*/ 439674 w 683293"/>
                <a:gd name="connsiteY233" fmla="*/ 45877 h 191090"/>
                <a:gd name="connsiteX234" fmla="*/ 427387 w 683293"/>
                <a:gd name="connsiteY234" fmla="*/ 47020 h 191090"/>
                <a:gd name="connsiteX235" fmla="*/ 437769 w 683293"/>
                <a:gd name="connsiteY235" fmla="*/ 93693 h 191090"/>
                <a:gd name="connsiteX236" fmla="*/ 433864 w 683293"/>
                <a:gd name="connsiteY236" fmla="*/ 91693 h 191090"/>
                <a:gd name="connsiteX237" fmla="*/ 433864 w 683293"/>
                <a:gd name="connsiteY237" fmla="*/ 90645 h 191090"/>
                <a:gd name="connsiteX238" fmla="*/ 436245 w 683293"/>
                <a:gd name="connsiteY238" fmla="*/ 89788 h 191090"/>
                <a:gd name="connsiteX239" fmla="*/ 439864 w 683293"/>
                <a:gd name="connsiteY239" fmla="*/ 91693 h 191090"/>
                <a:gd name="connsiteX240" fmla="*/ 437769 w 683293"/>
                <a:gd name="connsiteY240" fmla="*/ 93693 h 191090"/>
                <a:gd name="connsiteX241" fmla="*/ 460724 w 683293"/>
                <a:gd name="connsiteY241" fmla="*/ 54640 h 191090"/>
                <a:gd name="connsiteX242" fmla="*/ 457295 w 683293"/>
                <a:gd name="connsiteY242" fmla="*/ 51021 h 191090"/>
                <a:gd name="connsiteX243" fmla="*/ 481108 w 683293"/>
                <a:gd name="connsiteY243" fmla="*/ 55307 h 191090"/>
                <a:gd name="connsiteX244" fmla="*/ 482918 w 683293"/>
                <a:gd name="connsiteY244" fmla="*/ 58165 h 191090"/>
                <a:gd name="connsiteX245" fmla="*/ 460724 w 683293"/>
                <a:gd name="connsiteY245" fmla="*/ 54640 h 191090"/>
                <a:gd name="connsiteX246" fmla="*/ 504920 w 683293"/>
                <a:gd name="connsiteY246" fmla="*/ 113505 h 191090"/>
                <a:gd name="connsiteX247" fmla="*/ 499206 w 683293"/>
                <a:gd name="connsiteY247" fmla="*/ 113600 h 191090"/>
                <a:gd name="connsiteX248" fmla="*/ 494729 w 683293"/>
                <a:gd name="connsiteY248" fmla="*/ 107885 h 191090"/>
                <a:gd name="connsiteX249" fmla="*/ 508159 w 683293"/>
                <a:gd name="connsiteY249" fmla="*/ 109600 h 191090"/>
                <a:gd name="connsiteX250" fmla="*/ 504920 w 683293"/>
                <a:gd name="connsiteY250" fmla="*/ 113505 h 191090"/>
                <a:gd name="connsiteX251" fmla="*/ 516446 w 683293"/>
                <a:gd name="connsiteY251" fmla="*/ 109885 h 191090"/>
                <a:gd name="connsiteX252" fmla="*/ 525971 w 683293"/>
                <a:gd name="connsiteY252" fmla="*/ 114934 h 191090"/>
                <a:gd name="connsiteX253" fmla="*/ 516446 w 683293"/>
                <a:gd name="connsiteY253" fmla="*/ 109885 h 191090"/>
                <a:gd name="connsiteX254" fmla="*/ 513302 w 683293"/>
                <a:gd name="connsiteY254" fmla="*/ 86168 h 191090"/>
                <a:gd name="connsiteX255" fmla="*/ 516541 w 683293"/>
                <a:gd name="connsiteY255" fmla="*/ 83977 h 191090"/>
                <a:gd name="connsiteX256" fmla="*/ 530733 w 683293"/>
                <a:gd name="connsiteY256" fmla="*/ 84358 h 191090"/>
                <a:gd name="connsiteX257" fmla="*/ 532638 w 683293"/>
                <a:gd name="connsiteY257" fmla="*/ 92645 h 191090"/>
                <a:gd name="connsiteX258" fmla="*/ 513302 w 683293"/>
                <a:gd name="connsiteY258" fmla="*/ 86168 h 191090"/>
                <a:gd name="connsiteX259" fmla="*/ 546259 w 683293"/>
                <a:gd name="connsiteY259" fmla="*/ 77215 h 191090"/>
                <a:gd name="connsiteX260" fmla="*/ 545212 w 683293"/>
                <a:gd name="connsiteY260" fmla="*/ 77786 h 191090"/>
                <a:gd name="connsiteX261" fmla="*/ 540830 w 683293"/>
                <a:gd name="connsiteY261" fmla="*/ 75595 h 191090"/>
                <a:gd name="connsiteX262" fmla="*/ 540734 w 683293"/>
                <a:gd name="connsiteY262" fmla="*/ 72738 h 191090"/>
                <a:gd name="connsiteX263" fmla="*/ 551022 w 683293"/>
                <a:gd name="connsiteY263" fmla="*/ 71976 h 191090"/>
                <a:gd name="connsiteX264" fmla="*/ 546259 w 683293"/>
                <a:gd name="connsiteY264" fmla="*/ 77215 h 1910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</a:cxnLst>
              <a:rect l="l" t="t" r="r" b="b"/>
              <a:pathLst>
                <a:path w="683293" h="191090">
                  <a:moveTo>
                    <a:pt x="679228" y="29780"/>
                  </a:moveTo>
                  <a:cubicBezTo>
                    <a:pt x="669703" y="35781"/>
                    <a:pt x="657987" y="42353"/>
                    <a:pt x="632174" y="53974"/>
                  </a:cubicBezTo>
                  <a:cubicBezTo>
                    <a:pt x="624840" y="57307"/>
                    <a:pt x="616554" y="56926"/>
                    <a:pt x="608362" y="57688"/>
                  </a:cubicBezTo>
                  <a:cubicBezTo>
                    <a:pt x="603028" y="58165"/>
                    <a:pt x="598170" y="59593"/>
                    <a:pt x="593122" y="60546"/>
                  </a:cubicBezTo>
                  <a:cubicBezTo>
                    <a:pt x="590931" y="62737"/>
                    <a:pt x="588931" y="64451"/>
                    <a:pt x="587693" y="64261"/>
                  </a:cubicBezTo>
                  <a:cubicBezTo>
                    <a:pt x="578454" y="63403"/>
                    <a:pt x="566357" y="67975"/>
                    <a:pt x="557499" y="65023"/>
                  </a:cubicBezTo>
                  <a:cubicBezTo>
                    <a:pt x="556641" y="64642"/>
                    <a:pt x="555689" y="64356"/>
                    <a:pt x="554831" y="64070"/>
                  </a:cubicBezTo>
                  <a:cubicBezTo>
                    <a:pt x="552260" y="64737"/>
                    <a:pt x="549307" y="64832"/>
                    <a:pt x="546164" y="64165"/>
                  </a:cubicBezTo>
                  <a:cubicBezTo>
                    <a:pt x="542163" y="63308"/>
                    <a:pt x="538068" y="62451"/>
                    <a:pt x="534067" y="61594"/>
                  </a:cubicBezTo>
                  <a:cubicBezTo>
                    <a:pt x="533686" y="61498"/>
                    <a:pt x="533305" y="61403"/>
                    <a:pt x="532924" y="61308"/>
                  </a:cubicBezTo>
                  <a:cubicBezTo>
                    <a:pt x="532924" y="61308"/>
                    <a:pt x="532924" y="61308"/>
                    <a:pt x="532924" y="61308"/>
                  </a:cubicBezTo>
                  <a:cubicBezTo>
                    <a:pt x="532352" y="61213"/>
                    <a:pt x="531876" y="61117"/>
                    <a:pt x="531305" y="61022"/>
                  </a:cubicBezTo>
                  <a:cubicBezTo>
                    <a:pt x="530829" y="60927"/>
                    <a:pt x="530257" y="60832"/>
                    <a:pt x="529780" y="60736"/>
                  </a:cubicBezTo>
                  <a:cubicBezTo>
                    <a:pt x="529209" y="60641"/>
                    <a:pt x="528543" y="60451"/>
                    <a:pt x="527971" y="60355"/>
                  </a:cubicBezTo>
                  <a:cubicBezTo>
                    <a:pt x="527399" y="60260"/>
                    <a:pt x="526733" y="60070"/>
                    <a:pt x="526162" y="59974"/>
                  </a:cubicBezTo>
                  <a:cubicBezTo>
                    <a:pt x="525304" y="59784"/>
                    <a:pt x="524447" y="59593"/>
                    <a:pt x="523590" y="59403"/>
                  </a:cubicBezTo>
                  <a:cubicBezTo>
                    <a:pt x="523018" y="59308"/>
                    <a:pt x="522351" y="59117"/>
                    <a:pt x="521780" y="59022"/>
                  </a:cubicBezTo>
                  <a:cubicBezTo>
                    <a:pt x="520827" y="58831"/>
                    <a:pt x="519875" y="58641"/>
                    <a:pt x="519018" y="58450"/>
                  </a:cubicBezTo>
                  <a:cubicBezTo>
                    <a:pt x="518922" y="58450"/>
                    <a:pt x="518922" y="58450"/>
                    <a:pt x="518827" y="58450"/>
                  </a:cubicBezTo>
                  <a:cubicBezTo>
                    <a:pt x="518065" y="58260"/>
                    <a:pt x="517303" y="58165"/>
                    <a:pt x="516541" y="57974"/>
                  </a:cubicBezTo>
                  <a:cubicBezTo>
                    <a:pt x="515588" y="57784"/>
                    <a:pt x="514636" y="57593"/>
                    <a:pt x="513588" y="57403"/>
                  </a:cubicBezTo>
                  <a:cubicBezTo>
                    <a:pt x="513112" y="57307"/>
                    <a:pt x="512636" y="57212"/>
                    <a:pt x="512159" y="57117"/>
                  </a:cubicBezTo>
                  <a:cubicBezTo>
                    <a:pt x="511874" y="57022"/>
                    <a:pt x="511683" y="57022"/>
                    <a:pt x="511397" y="56926"/>
                  </a:cubicBezTo>
                  <a:cubicBezTo>
                    <a:pt x="510636" y="56736"/>
                    <a:pt x="509969" y="56641"/>
                    <a:pt x="509207" y="56450"/>
                  </a:cubicBezTo>
                  <a:cubicBezTo>
                    <a:pt x="508445" y="56260"/>
                    <a:pt x="507683" y="56164"/>
                    <a:pt x="506825" y="55974"/>
                  </a:cubicBezTo>
                  <a:cubicBezTo>
                    <a:pt x="506539" y="55879"/>
                    <a:pt x="506159" y="55879"/>
                    <a:pt x="505873" y="55783"/>
                  </a:cubicBezTo>
                  <a:cubicBezTo>
                    <a:pt x="505111" y="55593"/>
                    <a:pt x="504254" y="55402"/>
                    <a:pt x="503492" y="55307"/>
                  </a:cubicBezTo>
                  <a:cubicBezTo>
                    <a:pt x="502539" y="55117"/>
                    <a:pt x="501682" y="54926"/>
                    <a:pt x="500729" y="54736"/>
                  </a:cubicBezTo>
                  <a:cubicBezTo>
                    <a:pt x="499206" y="54450"/>
                    <a:pt x="497587" y="54069"/>
                    <a:pt x="496062" y="53688"/>
                  </a:cubicBezTo>
                  <a:cubicBezTo>
                    <a:pt x="494824" y="53402"/>
                    <a:pt x="493681" y="53212"/>
                    <a:pt x="492443" y="52926"/>
                  </a:cubicBezTo>
                  <a:cubicBezTo>
                    <a:pt x="492347" y="52926"/>
                    <a:pt x="492252" y="52926"/>
                    <a:pt x="492157" y="52831"/>
                  </a:cubicBezTo>
                  <a:cubicBezTo>
                    <a:pt x="491109" y="52640"/>
                    <a:pt x="489966" y="52354"/>
                    <a:pt x="488918" y="52069"/>
                  </a:cubicBezTo>
                  <a:cubicBezTo>
                    <a:pt x="487680" y="51783"/>
                    <a:pt x="486442" y="51497"/>
                    <a:pt x="485204" y="51211"/>
                  </a:cubicBezTo>
                  <a:cubicBezTo>
                    <a:pt x="484347" y="51021"/>
                    <a:pt x="483584" y="50830"/>
                    <a:pt x="482727" y="50640"/>
                  </a:cubicBezTo>
                  <a:cubicBezTo>
                    <a:pt x="481965" y="50449"/>
                    <a:pt x="481108" y="50259"/>
                    <a:pt x="480346" y="50068"/>
                  </a:cubicBezTo>
                  <a:cubicBezTo>
                    <a:pt x="480251" y="50068"/>
                    <a:pt x="480156" y="50068"/>
                    <a:pt x="480060" y="49973"/>
                  </a:cubicBezTo>
                  <a:cubicBezTo>
                    <a:pt x="480060" y="49973"/>
                    <a:pt x="479965" y="49973"/>
                    <a:pt x="479965" y="49973"/>
                  </a:cubicBezTo>
                  <a:cubicBezTo>
                    <a:pt x="478917" y="49687"/>
                    <a:pt x="477774" y="49497"/>
                    <a:pt x="476727" y="49211"/>
                  </a:cubicBezTo>
                  <a:cubicBezTo>
                    <a:pt x="475965" y="49021"/>
                    <a:pt x="475202" y="48830"/>
                    <a:pt x="474440" y="48640"/>
                  </a:cubicBezTo>
                  <a:cubicBezTo>
                    <a:pt x="474059" y="48544"/>
                    <a:pt x="473679" y="48449"/>
                    <a:pt x="473393" y="48354"/>
                  </a:cubicBezTo>
                  <a:cubicBezTo>
                    <a:pt x="472440" y="48163"/>
                    <a:pt x="471488" y="47878"/>
                    <a:pt x="470440" y="47687"/>
                  </a:cubicBezTo>
                  <a:cubicBezTo>
                    <a:pt x="469678" y="47497"/>
                    <a:pt x="468821" y="47306"/>
                    <a:pt x="468059" y="47116"/>
                  </a:cubicBezTo>
                  <a:cubicBezTo>
                    <a:pt x="467487" y="47020"/>
                    <a:pt x="466916" y="46830"/>
                    <a:pt x="466440" y="46735"/>
                  </a:cubicBezTo>
                  <a:cubicBezTo>
                    <a:pt x="465677" y="46544"/>
                    <a:pt x="464820" y="46354"/>
                    <a:pt x="464058" y="46068"/>
                  </a:cubicBezTo>
                  <a:cubicBezTo>
                    <a:pt x="463105" y="45782"/>
                    <a:pt x="462058" y="45496"/>
                    <a:pt x="461010" y="45211"/>
                  </a:cubicBezTo>
                  <a:cubicBezTo>
                    <a:pt x="460058" y="44925"/>
                    <a:pt x="459010" y="44639"/>
                    <a:pt x="457962" y="44258"/>
                  </a:cubicBezTo>
                  <a:cubicBezTo>
                    <a:pt x="457391" y="44068"/>
                    <a:pt x="456724" y="43877"/>
                    <a:pt x="456152" y="43687"/>
                  </a:cubicBezTo>
                  <a:cubicBezTo>
                    <a:pt x="455486" y="43496"/>
                    <a:pt x="454819" y="43210"/>
                    <a:pt x="454152" y="43020"/>
                  </a:cubicBezTo>
                  <a:cubicBezTo>
                    <a:pt x="453486" y="42829"/>
                    <a:pt x="452724" y="42544"/>
                    <a:pt x="452057" y="42353"/>
                  </a:cubicBezTo>
                  <a:cubicBezTo>
                    <a:pt x="452057" y="42353"/>
                    <a:pt x="451961" y="42353"/>
                    <a:pt x="451961" y="42353"/>
                  </a:cubicBezTo>
                  <a:cubicBezTo>
                    <a:pt x="451581" y="42258"/>
                    <a:pt x="451295" y="42163"/>
                    <a:pt x="450914" y="41972"/>
                  </a:cubicBezTo>
                  <a:cubicBezTo>
                    <a:pt x="450533" y="41877"/>
                    <a:pt x="450247" y="41782"/>
                    <a:pt x="449866" y="41591"/>
                  </a:cubicBezTo>
                  <a:cubicBezTo>
                    <a:pt x="449199" y="41401"/>
                    <a:pt x="448533" y="41115"/>
                    <a:pt x="447961" y="40924"/>
                  </a:cubicBezTo>
                  <a:cubicBezTo>
                    <a:pt x="447008" y="40639"/>
                    <a:pt x="446151" y="40353"/>
                    <a:pt x="445199" y="39972"/>
                  </a:cubicBezTo>
                  <a:cubicBezTo>
                    <a:pt x="444437" y="39686"/>
                    <a:pt x="443675" y="39496"/>
                    <a:pt x="442913" y="39210"/>
                  </a:cubicBezTo>
                  <a:cubicBezTo>
                    <a:pt x="441960" y="38924"/>
                    <a:pt x="441103" y="38638"/>
                    <a:pt x="440150" y="38353"/>
                  </a:cubicBezTo>
                  <a:cubicBezTo>
                    <a:pt x="439388" y="38067"/>
                    <a:pt x="438627" y="37876"/>
                    <a:pt x="437769" y="37591"/>
                  </a:cubicBezTo>
                  <a:cubicBezTo>
                    <a:pt x="437007" y="37305"/>
                    <a:pt x="436245" y="37114"/>
                    <a:pt x="435483" y="36829"/>
                  </a:cubicBezTo>
                  <a:cubicBezTo>
                    <a:pt x="434340" y="36448"/>
                    <a:pt x="433102" y="36067"/>
                    <a:pt x="431959" y="35686"/>
                  </a:cubicBezTo>
                  <a:cubicBezTo>
                    <a:pt x="430816" y="35305"/>
                    <a:pt x="429768" y="35019"/>
                    <a:pt x="428625" y="34733"/>
                  </a:cubicBezTo>
                  <a:cubicBezTo>
                    <a:pt x="427673" y="34447"/>
                    <a:pt x="426720" y="34162"/>
                    <a:pt x="425863" y="33971"/>
                  </a:cubicBezTo>
                  <a:cubicBezTo>
                    <a:pt x="424815" y="33685"/>
                    <a:pt x="423768" y="33400"/>
                    <a:pt x="422720" y="33209"/>
                  </a:cubicBezTo>
                  <a:cubicBezTo>
                    <a:pt x="421767" y="33019"/>
                    <a:pt x="420814" y="32733"/>
                    <a:pt x="419862" y="32542"/>
                  </a:cubicBezTo>
                  <a:cubicBezTo>
                    <a:pt x="418624" y="32257"/>
                    <a:pt x="417386" y="32066"/>
                    <a:pt x="416338" y="31971"/>
                  </a:cubicBezTo>
                  <a:cubicBezTo>
                    <a:pt x="415004" y="31780"/>
                    <a:pt x="413766" y="31685"/>
                    <a:pt x="412623" y="31685"/>
                  </a:cubicBezTo>
                  <a:cubicBezTo>
                    <a:pt x="411766" y="31685"/>
                    <a:pt x="411004" y="31685"/>
                    <a:pt x="410337" y="31876"/>
                  </a:cubicBezTo>
                  <a:cubicBezTo>
                    <a:pt x="409099" y="32066"/>
                    <a:pt x="407861" y="32161"/>
                    <a:pt x="406718" y="32161"/>
                  </a:cubicBezTo>
                  <a:cubicBezTo>
                    <a:pt x="405670" y="32161"/>
                    <a:pt x="404622" y="31971"/>
                    <a:pt x="403574" y="31780"/>
                  </a:cubicBezTo>
                  <a:cubicBezTo>
                    <a:pt x="402717" y="31590"/>
                    <a:pt x="401955" y="31399"/>
                    <a:pt x="401193" y="31114"/>
                  </a:cubicBezTo>
                  <a:cubicBezTo>
                    <a:pt x="400431" y="31018"/>
                    <a:pt x="399669" y="30828"/>
                    <a:pt x="399002" y="30637"/>
                  </a:cubicBezTo>
                  <a:cubicBezTo>
                    <a:pt x="398050" y="30352"/>
                    <a:pt x="397097" y="30066"/>
                    <a:pt x="396145" y="29685"/>
                  </a:cubicBezTo>
                  <a:cubicBezTo>
                    <a:pt x="393668" y="28637"/>
                    <a:pt x="391096" y="27685"/>
                    <a:pt x="388620" y="26732"/>
                  </a:cubicBezTo>
                  <a:cubicBezTo>
                    <a:pt x="386620" y="25970"/>
                    <a:pt x="384620" y="25208"/>
                    <a:pt x="382620" y="24446"/>
                  </a:cubicBezTo>
                  <a:cubicBezTo>
                    <a:pt x="381667" y="24065"/>
                    <a:pt x="380715" y="23779"/>
                    <a:pt x="379762" y="23398"/>
                  </a:cubicBezTo>
                  <a:cubicBezTo>
                    <a:pt x="379000" y="23113"/>
                    <a:pt x="378238" y="22827"/>
                    <a:pt x="377476" y="22541"/>
                  </a:cubicBezTo>
                  <a:cubicBezTo>
                    <a:pt x="376143" y="22065"/>
                    <a:pt x="374904" y="21589"/>
                    <a:pt x="373571" y="21208"/>
                  </a:cubicBezTo>
                  <a:cubicBezTo>
                    <a:pt x="372046" y="20731"/>
                    <a:pt x="370618" y="20160"/>
                    <a:pt x="369094" y="19684"/>
                  </a:cubicBezTo>
                  <a:cubicBezTo>
                    <a:pt x="368237" y="19398"/>
                    <a:pt x="367475" y="19112"/>
                    <a:pt x="366618" y="18826"/>
                  </a:cubicBezTo>
                  <a:cubicBezTo>
                    <a:pt x="365474" y="18445"/>
                    <a:pt x="364237" y="18064"/>
                    <a:pt x="363093" y="17683"/>
                  </a:cubicBezTo>
                  <a:cubicBezTo>
                    <a:pt x="362236" y="17398"/>
                    <a:pt x="361379" y="17112"/>
                    <a:pt x="360522" y="16921"/>
                  </a:cubicBezTo>
                  <a:cubicBezTo>
                    <a:pt x="358902" y="16445"/>
                    <a:pt x="357378" y="15969"/>
                    <a:pt x="355759" y="15493"/>
                  </a:cubicBezTo>
                  <a:cubicBezTo>
                    <a:pt x="354997" y="15302"/>
                    <a:pt x="354235" y="15016"/>
                    <a:pt x="353473" y="14826"/>
                  </a:cubicBezTo>
                  <a:cubicBezTo>
                    <a:pt x="352616" y="14540"/>
                    <a:pt x="351854" y="14350"/>
                    <a:pt x="350997" y="14064"/>
                  </a:cubicBezTo>
                  <a:cubicBezTo>
                    <a:pt x="350234" y="13873"/>
                    <a:pt x="349568" y="13683"/>
                    <a:pt x="348805" y="13492"/>
                  </a:cubicBezTo>
                  <a:cubicBezTo>
                    <a:pt x="348234" y="13302"/>
                    <a:pt x="347758" y="13207"/>
                    <a:pt x="347186" y="13016"/>
                  </a:cubicBezTo>
                  <a:cubicBezTo>
                    <a:pt x="346806" y="12921"/>
                    <a:pt x="346424" y="12826"/>
                    <a:pt x="346139" y="12730"/>
                  </a:cubicBezTo>
                  <a:cubicBezTo>
                    <a:pt x="346139" y="12730"/>
                    <a:pt x="346043" y="12730"/>
                    <a:pt x="346043" y="12730"/>
                  </a:cubicBezTo>
                  <a:cubicBezTo>
                    <a:pt x="345663" y="12635"/>
                    <a:pt x="345377" y="12540"/>
                    <a:pt x="344996" y="12445"/>
                  </a:cubicBezTo>
                  <a:cubicBezTo>
                    <a:pt x="289274" y="-2510"/>
                    <a:pt x="231077" y="-5177"/>
                    <a:pt x="173641" y="11016"/>
                  </a:cubicBezTo>
                  <a:cubicBezTo>
                    <a:pt x="114491" y="27589"/>
                    <a:pt x="77153" y="68833"/>
                    <a:pt x="39529" y="110933"/>
                  </a:cubicBezTo>
                  <a:cubicBezTo>
                    <a:pt x="32861" y="120172"/>
                    <a:pt x="28194" y="126745"/>
                    <a:pt x="27623" y="127983"/>
                  </a:cubicBezTo>
                  <a:cubicBezTo>
                    <a:pt x="25337" y="132936"/>
                    <a:pt x="14764" y="148557"/>
                    <a:pt x="10383" y="156558"/>
                  </a:cubicBezTo>
                  <a:cubicBezTo>
                    <a:pt x="9620" y="157987"/>
                    <a:pt x="8097" y="159701"/>
                    <a:pt x="7620" y="160463"/>
                  </a:cubicBezTo>
                  <a:cubicBezTo>
                    <a:pt x="6763" y="161892"/>
                    <a:pt x="2096" y="170750"/>
                    <a:pt x="571" y="175608"/>
                  </a:cubicBezTo>
                  <a:cubicBezTo>
                    <a:pt x="477" y="175798"/>
                    <a:pt x="477" y="176084"/>
                    <a:pt x="381" y="176275"/>
                  </a:cubicBezTo>
                  <a:cubicBezTo>
                    <a:pt x="381" y="176370"/>
                    <a:pt x="381" y="176465"/>
                    <a:pt x="286" y="176465"/>
                  </a:cubicBezTo>
                  <a:cubicBezTo>
                    <a:pt x="286" y="176560"/>
                    <a:pt x="286" y="176560"/>
                    <a:pt x="286" y="176656"/>
                  </a:cubicBezTo>
                  <a:cubicBezTo>
                    <a:pt x="286" y="176751"/>
                    <a:pt x="286" y="176846"/>
                    <a:pt x="191" y="176846"/>
                  </a:cubicBezTo>
                  <a:cubicBezTo>
                    <a:pt x="191" y="176941"/>
                    <a:pt x="191" y="177037"/>
                    <a:pt x="95" y="177132"/>
                  </a:cubicBezTo>
                  <a:cubicBezTo>
                    <a:pt x="95" y="177227"/>
                    <a:pt x="95" y="177418"/>
                    <a:pt x="0" y="177513"/>
                  </a:cubicBezTo>
                  <a:cubicBezTo>
                    <a:pt x="0" y="177608"/>
                    <a:pt x="0" y="177703"/>
                    <a:pt x="0" y="177894"/>
                  </a:cubicBezTo>
                  <a:cubicBezTo>
                    <a:pt x="95" y="177799"/>
                    <a:pt x="95" y="177703"/>
                    <a:pt x="191" y="177703"/>
                  </a:cubicBezTo>
                  <a:cubicBezTo>
                    <a:pt x="286" y="177608"/>
                    <a:pt x="381" y="177418"/>
                    <a:pt x="477" y="177322"/>
                  </a:cubicBezTo>
                  <a:cubicBezTo>
                    <a:pt x="667" y="177132"/>
                    <a:pt x="858" y="176941"/>
                    <a:pt x="1048" y="176656"/>
                  </a:cubicBezTo>
                  <a:cubicBezTo>
                    <a:pt x="1334" y="176370"/>
                    <a:pt x="1524" y="175989"/>
                    <a:pt x="1810" y="175703"/>
                  </a:cubicBezTo>
                  <a:cubicBezTo>
                    <a:pt x="2000" y="175513"/>
                    <a:pt x="2191" y="175227"/>
                    <a:pt x="2381" y="175036"/>
                  </a:cubicBezTo>
                  <a:cubicBezTo>
                    <a:pt x="2667" y="174751"/>
                    <a:pt x="2953" y="174370"/>
                    <a:pt x="3239" y="174084"/>
                  </a:cubicBezTo>
                  <a:cubicBezTo>
                    <a:pt x="3620" y="173703"/>
                    <a:pt x="3906" y="173322"/>
                    <a:pt x="4286" y="172941"/>
                  </a:cubicBezTo>
                  <a:cubicBezTo>
                    <a:pt x="4477" y="172750"/>
                    <a:pt x="4668" y="172465"/>
                    <a:pt x="4858" y="172274"/>
                  </a:cubicBezTo>
                  <a:cubicBezTo>
                    <a:pt x="5049" y="172084"/>
                    <a:pt x="5239" y="171798"/>
                    <a:pt x="5525" y="171607"/>
                  </a:cubicBezTo>
                  <a:cubicBezTo>
                    <a:pt x="5811" y="171322"/>
                    <a:pt x="6096" y="171036"/>
                    <a:pt x="6382" y="170750"/>
                  </a:cubicBezTo>
                  <a:cubicBezTo>
                    <a:pt x="6763" y="170369"/>
                    <a:pt x="7144" y="169988"/>
                    <a:pt x="7525" y="169607"/>
                  </a:cubicBezTo>
                  <a:cubicBezTo>
                    <a:pt x="7715" y="169417"/>
                    <a:pt x="7811" y="169321"/>
                    <a:pt x="8001" y="169131"/>
                  </a:cubicBezTo>
                  <a:cubicBezTo>
                    <a:pt x="8287" y="168750"/>
                    <a:pt x="8668" y="168464"/>
                    <a:pt x="9049" y="168083"/>
                  </a:cubicBezTo>
                  <a:cubicBezTo>
                    <a:pt x="9335" y="167797"/>
                    <a:pt x="9525" y="167607"/>
                    <a:pt x="9811" y="167321"/>
                  </a:cubicBezTo>
                  <a:cubicBezTo>
                    <a:pt x="10096" y="167035"/>
                    <a:pt x="10383" y="166750"/>
                    <a:pt x="10763" y="166464"/>
                  </a:cubicBezTo>
                  <a:cubicBezTo>
                    <a:pt x="11145" y="166083"/>
                    <a:pt x="11525" y="165702"/>
                    <a:pt x="12002" y="165321"/>
                  </a:cubicBezTo>
                  <a:cubicBezTo>
                    <a:pt x="12288" y="165035"/>
                    <a:pt x="12573" y="164749"/>
                    <a:pt x="12954" y="164464"/>
                  </a:cubicBezTo>
                  <a:cubicBezTo>
                    <a:pt x="13240" y="164178"/>
                    <a:pt x="13526" y="163987"/>
                    <a:pt x="13811" y="163702"/>
                  </a:cubicBezTo>
                  <a:cubicBezTo>
                    <a:pt x="14097" y="163416"/>
                    <a:pt x="14383" y="163130"/>
                    <a:pt x="14669" y="162844"/>
                  </a:cubicBezTo>
                  <a:cubicBezTo>
                    <a:pt x="14859" y="162654"/>
                    <a:pt x="15050" y="162463"/>
                    <a:pt x="15240" y="162273"/>
                  </a:cubicBezTo>
                  <a:cubicBezTo>
                    <a:pt x="15526" y="161987"/>
                    <a:pt x="15716" y="161797"/>
                    <a:pt x="16002" y="161606"/>
                  </a:cubicBezTo>
                  <a:cubicBezTo>
                    <a:pt x="16193" y="161416"/>
                    <a:pt x="16479" y="161225"/>
                    <a:pt x="16669" y="161035"/>
                  </a:cubicBezTo>
                  <a:cubicBezTo>
                    <a:pt x="16859" y="160844"/>
                    <a:pt x="17050" y="160654"/>
                    <a:pt x="17240" y="160558"/>
                  </a:cubicBezTo>
                  <a:cubicBezTo>
                    <a:pt x="17526" y="160273"/>
                    <a:pt x="17812" y="159987"/>
                    <a:pt x="18193" y="159701"/>
                  </a:cubicBezTo>
                  <a:cubicBezTo>
                    <a:pt x="18479" y="159511"/>
                    <a:pt x="18669" y="159225"/>
                    <a:pt x="18955" y="159034"/>
                  </a:cubicBezTo>
                  <a:cubicBezTo>
                    <a:pt x="19241" y="158749"/>
                    <a:pt x="19621" y="158463"/>
                    <a:pt x="19908" y="158177"/>
                  </a:cubicBezTo>
                  <a:cubicBezTo>
                    <a:pt x="20193" y="157987"/>
                    <a:pt x="20479" y="157701"/>
                    <a:pt x="20764" y="157510"/>
                  </a:cubicBezTo>
                  <a:cubicBezTo>
                    <a:pt x="21146" y="157225"/>
                    <a:pt x="21527" y="156939"/>
                    <a:pt x="21908" y="156558"/>
                  </a:cubicBezTo>
                  <a:cubicBezTo>
                    <a:pt x="22193" y="156367"/>
                    <a:pt x="22479" y="156082"/>
                    <a:pt x="22670" y="155891"/>
                  </a:cubicBezTo>
                  <a:cubicBezTo>
                    <a:pt x="22860" y="155796"/>
                    <a:pt x="23051" y="155605"/>
                    <a:pt x="23146" y="155510"/>
                  </a:cubicBezTo>
                  <a:cubicBezTo>
                    <a:pt x="23336" y="155320"/>
                    <a:pt x="23622" y="155129"/>
                    <a:pt x="23813" y="154939"/>
                  </a:cubicBezTo>
                  <a:cubicBezTo>
                    <a:pt x="24003" y="154843"/>
                    <a:pt x="24194" y="154653"/>
                    <a:pt x="24384" y="154558"/>
                  </a:cubicBezTo>
                  <a:cubicBezTo>
                    <a:pt x="24384" y="154558"/>
                    <a:pt x="24479" y="154462"/>
                    <a:pt x="24479" y="154462"/>
                  </a:cubicBezTo>
                  <a:cubicBezTo>
                    <a:pt x="24670" y="154272"/>
                    <a:pt x="24861" y="154177"/>
                    <a:pt x="25051" y="153986"/>
                  </a:cubicBezTo>
                  <a:cubicBezTo>
                    <a:pt x="25337" y="153796"/>
                    <a:pt x="25622" y="153510"/>
                    <a:pt x="25908" y="153319"/>
                  </a:cubicBezTo>
                  <a:cubicBezTo>
                    <a:pt x="30195" y="149986"/>
                    <a:pt x="46197" y="138365"/>
                    <a:pt x="52388" y="135317"/>
                  </a:cubicBezTo>
                  <a:cubicBezTo>
                    <a:pt x="98489" y="111886"/>
                    <a:pt x="141351" y="120553"/>
                    <a:pt x="156591" y="121315"/>
                  </a:cubicBezTo>
                  <a:cubicBezTo>
                    <a:pt x="189452" y="122935"/>
                    <a:pt x="237935" y="151510"/>
                    <a:pt x="276987" y="158558"/>
                  </a:cubicBezTo>
                  <a:cubicBezTo>
                    <a:pt x="281750" y="159415"/>
                    <a:pt x="289370" y="162749"/>
                    <a:pt x="293942" y="164083"/>
                  </a:cubicBezTo>
                  <a:cubicBezTo>
                    <a:pt x="303752" y="166845"/>
                    <a:pt x="338424" y="174751"/>
                    <a:pt x="351473" y="177703"/>
                  </a:cubicBezTo>
                  <a:cubicBezTo>
                    <a:pt x="374238" y="182847"/>
                    <a:pt x="365570" y="181894"/>
                    <a:pt x="388620" y="187133"/>
                  </a:cubicBezTo>
                  <a:cubicBezTo>
                    <a:pt x="397288" y="189038"/>
                    <a:pt x="392430" y="186847"/>
                    <a:pt x="402717" y="189800"/>
                  </a:cubicBezTo>
                  <a:cubicBezTo>
                    <a:pt x="419386" y="193039"/>
                    <a:pt x="415576" y="189610"/>
                    <a:pt x="415766" y="185800"/>
                  </a:cubicBezTo>
                  <a:cubicBezTo>
                    <a:pt x="415862" y="183990"/>
                    <a:pt x="398907" y="182371"/>
                    <a:pt x="376619" y="177799"/>
                  </a:cubicBezTo>
                  <a:cubicBezTo>
                    <a:pt x="350901" y="172560"/>
                    <a:pt x="319374" y="164273"/>
                    <a:pt x="320326" y="160939"/>
                  </a:cubicBezTo>
                  <a:cubicBezTo>
                    <a:pt x="321469" y="156558"/>
                    <a:pt x="322898" y="159130"/>
                    <a:pt x="326231" y="158082"/>
                  </a:cubicBezTo>
                  <a:cubicBezTo>
                    <a:pt x="333756" y="155796"/>
                    <a:pt x="335185" y="155320"/>
                    <a:pt x="340329" y="158749"/>
                  </a:cubicBezTo>
                  <a:cubicBezTo>
                    <a:pt x="357093" y="169798"/>
                    <a:pt x="385858" y="169607"/>
                    <a:pt x="405194" y="175417"/>
                  </a:cubicBezTo>
                  <a:cubicBezTo>
                    <a:pt x="420148" y="179894"/>
                    <a:pt x="435864" y="182752"/>
                    <a:pt x="457105" y="182466"/>
                  </a:cubicBezTo>
                  <a:cubicBezTo>
                    <a:pt x="457295" y="182466"/>
                    <a:pt x="457391" y="182466"/>
                    <a:pt x="457581" y="182466"/>
                  </a:cubicBezTo>
                  <a:cubicBezTo>
                    <a:pt x="457677" y="182466"/>
                    <a:pt x="457771" y="182466"/>
                    <a:pt x="457867" y="182466"/>
                  </a:cubicBezTo>
                  <a:cubicBezTo>
                    <a:pt x="457867" y="182466"/>
                    <a:pt x="457962" y="182466"/>
                    <a:pt x="457962" y="182466"/>
                  </a:cubicBezTo>
                  <a:cubicBezTo>
                    <a:pt x="458153" y="182466"/>
                    <a:pt x="458343" y="182466"/>
                    <a:pt x="458629" y="182466"/>
                  </a:cubicBezTo>
                  <a:cubicBezTo>
                    <a:pt x="458820" y="182466"/>
                    <a:pt x="459105" y="182466"/>
                    <a:pt x="459296" y="182466"/>
                  </a:cubicBezTo>
                  <a:cubicBezTo>
                    <a:pt x="459677" y="182466"/>
                    <a:pt x="459963" y="182466"/>
                    <a:pt x="460343" y="182466"/>
                  </a:cubicBezTo>
                  <a:cubicBezTo>
                    <a:pt x="460724" y="182466"/>
                    <a:pt x="461201" y="182466"/>
                    <a:pt x="461582" y="182466"/>
                  </a:cubicBezTo>
                  <a:cubicBezTo>
                    <a:pt x="462058" y="182466"/>
                    <a:pt x="462534" y="182466"/>
                    <a:pt x="463011" y="182371"/>
                  </a:cubicBezTo>
                  <a:cubicBezTo>
                    <a:pt x="463391" y="182371"/>
                    <a:pt x="463772" y="182371"/>
                    <a:pt x="464154" y="182275"/>
                  </a:cubicBezTo>
                  <a:cubicBezTo>
                    <a:pt x="464820" y="182275"/>
                    <a:pt x="465582" y="182180"/>
                    <a:pt x="466249" y="182180"/>
                  </a:cubicBezTo>
                  <a:cubicBezTo>
                    <a:pt x="466725" y="182180"/>
                    <a:pt x="467202" y="182085"/>
                    <a:pt x="467583" y="182085"/>
                  </a:cubicBezTo>
                  <a:cubicBezTo>
                    <a:pt x="468345" y="182085"/>
                    <a:pt x="469202" y="181990"/>
                    <a:pt x="469964" y="181894"/>
                  </a:cubicBezTo>
                  <a:cubicBezTo>
                    <a:pt x="470440" y="181894"/>
                    <a:pt x="471011" y="181799"/>
                    <a:pt x="471488" y="181799"/>
                  </a:cubicBezTo>
                  <a:cubicBezTo>
                    <a:pt x="472440" y="181704"/>
                    <a:pt x="473393" y="181609"/>
                    <a:pt x="474345" y="181609"/>
                  </a:cubicBezTo>
                  <a:cubicBezTo>
                    <a:pt x="474726" y="181609"/>
                    <a:pt x="475202" y="181513"/>
                    <a:pt x="475679" y="181513"/>
                  </a:cubicBezTo>
                  <a:cubicBezTo>
                    <a:pt x="476631" y="181418"/>
                    <a:pt x="477679" y="181323"/>
                    <a:pt x="478631" y="181228"/>
                  </a:cubicBezTo>
                  <a:cubicBezTo>
                    <a:pt x="479108" y="181228"/>
                    <a:pt x="479584" y="181132"/>
                    <a:pt x="480060" y="181037"/>
                  </a:cubicBezTo>
                  <a:cubicBezTo>
                    <a:pt x="480822" y="180942"/>
                    <a:pt x="481679" y="180847"/>
                    <a:pt x="482537" y="180751"/>
                  </a:cubicBezTo>
                  <a:cubicBezTo>
                    <a:pt x="483299" y="180656"/>
                    <a:pt x="483965" y="180561"/>
                    <a:pt x="484727" y="180466"/>
                  </a:cubicBezTo>
                  <a:cubicBezTo>
                    <a:pt x="485394" y="180370"/>
                    <a:pt x="486061" y="180275"/>
                    <a:pt x="486728" y="180275"/>
                  </a:cubicBezTo>
                  <a:cubicBezTo>
                    <a:pt x="487871" y="180180"/>
                    <a:pt x="489014" y="179989"/>
                    <a:pt x="490157" y="179799"/>
                  </a:cubicBezTo>
                  <a:cubicBezTo>
                    <a:pt x="490633" y="179704"/>
                    <a:pt x="491204" y="179704"/>
                    <a:pt x="491680" y="179608"/>
                  </a:cubicBezTo>
                  <a:cubicBezTo>
                    <a:pt x="492824" y="179418"/>
                    <a:pt x="493967" y="179323"/>
                    <a:pt x="495110" y="179132"/>
                  </a:cubicBezTo>
                  <a:cubicBezTo>
                    <a:pt x="496348" y="178942"/>
                    <a:pt x="497587" y="178751"/>
                    <a:pt x="498824" y="178561"/>
                  </a:cubicBezTo>
                  <a:cubicBezTo>
                    <a:pt x="499586" y="178465"/>
                    <a:pt x="500444" y="178275"/>
                    <a:pt x="501205" y="178180"/>
                  </a:cubicBezTo>
                  <a:cubicBezTo>
                    <a:pt x="502063" y="178084"/>
                    <a:pt x="502920" y="177894"/>
                    <a:pt x="503777" y="177799"/>
                  </a:cubicBezTo>
                  <a:cubicBezTo>
                    <a:pt x="504730" y="177608"/>
                    <a:pt x="505683" y="177513"/>
                    <a:pt x="506635" y="177322"/>
                  </a:cubicBezTo>
                  <a:cubicBezTo>
                    <a:pt x="507206" y="177227"/>
                    <a:pt x="507873" y="177132"/>
                    <a:pt x="508445" y="177037"/>
                  </a:cubicBezTo>
                  <a:cubicBezTo>
                    <a:pt x="509111" y="176941"/>
                    <a:pt x="509683" y="176846"/>
                    <a:pt x="510350" y="176751"/>
                  </a:cubicBezTo>
                  <a:cubicBezTo>
                    <a:pt x="510921" y="176656"/>
                    <a:pt x="511493" y="176560"/>
                    <a:pt x="512064" y="176465"/>
                  </a:cubicBezTo>
                  <a:cubicBezTo>
                    <a:pt x="512636" y="176370"/>
                    <a:pt x="513112" y="176275"/>
                    <a:pt x="513683" y="176179"/>
                  </a:cubicBezTo>
                  <a:cubicBezTo>
                    <a:pt x="514350" y="176084"/>
                    <a:pt x="515112" y="175894"/>
                    <a:pt x="515874" y="175798"/>
                  </a:cubicBezTo>
                  <a:cubicBezTo>
                    <a:pt x="516446" y="175703"/>
                    <a:pt x="517017" y="175608"/>
                    <a:pt x="517493" y="175513"/>
                  </a:cubicBezTo>
                  <a:cubicBezTo>
                    <a:pt x="518256" y="175417"/>
                    <a:pt x="519018" y="175227"/>
                    <a:pt x="519779" y="175036"/>
                  </a:cubicBezTo>
                  <a:cubicBezTo>
                    <a:pt x="520446" y="174941"/>
                    <a:pt x="521113" y="174751"/>
                    <a:pt x="521780" y="174655"/>
                  </a:cubicBezTo>
                  <a:cubicBezTo>
                    <a:pt x="522637" y="174465"/>
                    <a:pt x="523494" y="174370"/>
                    <a:pt x="524352" y="174179"/>
                  </a:cubicBezTo>
                  <a:cubicBezTo>
                    <a:pt x="524923" y="174084"/>
                    <a:pt x="525495" y="173989"/>
                    <a:pt x="526066" y="173798"/>
                  </a:cubicBezTo>
                  <a:cubicBezTo>
                    <a:pt x="526638" y="173703"/>
                    <a:pt x="527209" y="173608"/>
                    <a:pt x="527781" y="173417"/>
                  </a:cubicBezTo>
                  <a:cubicBezTo>
                    <a:pt x="528352" y="173322"/>
                    <a:pt x="529019" y="173131"/>
                    <a:pt x="529590" y="173036"/>
                  </a:cubicBezTo>
                  <a:cubicBezTo>
                    <a:pt x="530257" y="172941"/>
                    <a:pt x="530924" y="172750"/>
                    <a:pt x="531495" y="172655"/>
                  </a:cubicBezTo>
                  <a:cubicBezTo>
                    <a:pt x="532067" y="172560"/>
                    <a:pt x="532638" y="172369"/>
                    <a:pt x="533305" y="172274"/>
                  </a:cubicBezTo>
                  <a:cubicBezTo>
                    <a:pt x="534067" y="172084"/>
                    <a:pt x="534829" y="171988"/>
                    <a:pt x="535591" y="171798"/>
                  </a:cubicBezTo>
                  <a:cubicBezTo>
                    <a:pt x="536448" y="171607"/>
                    <a:pt x="537401" y="171417"/>
                    <a:pt x="538258" y="171226"/>
                  </a:cubicBezTo>
                  <a:cubicBezTo>
                    <a:pt x="538829" y="171131"/>
                    <a:pt x="539496" y="170941"/>
                    <a:pt x="540068" y="170845"/>
                  </a:cubicBezTo>
                  <a:cubicBezTo>
                    <a:pt x="540830" y="170655"/>
                    <a:pt x="541592" y="170464"/>
                    <a:pt x="542354" y="170369"/>
                  </a:cubicBezTo>
                  <a:cubicBezTo>
                    <a:pt x="543116" y="170179"/>
                    <a:pt x="543878" y="169988"/>
                    <a:pt x="544639" y="169893"/>
                  </a:cubicBezTo>
                  <a:cubicBezTo>
                    <a:pt x="545306" y="169702"/>
                    <a:pt x="545973" y="169607"/>
                    <a:pt x="546640" y="169417"/>
                  </a:cubicBezTo>
                  <a:cubicBezTo>
                    <a:pt x="547307" y="169226"/>
                    <a:pt x="547974" y="169131"/>
                    <a:pt x="548640" y="168940"/>
                  </a:cubicBezTo>
                  <a:cubicBezTo>
                    <a:pt x="549497" y="168750"/>
                    <a:pt x="550355" y="168559"/>
                    <a:pt x="551212" y="168369"/>
                  </a:cubicBezTo>
                  <a:cubicBezTo>
                    <a:pt x="551879" y="168178"/>
                    <a:pt x="552545" y="168083"/>
                    <a:pt x="553212" y="167893"/>
                  </a:cubicBezTo>
                  <a:cubicBezTo>
                    <a:pt x="553879" y="167702"/>
                    <a:pt x="554641" y="167607"/>
                    <a:pt x="555308" y="167416"/>
                  </a:cubicBezTo>
                  <a:cubicBezTo>
                    <a:pt x="555974" y="167226"/>
                    <a:pt x="556546" y="167131"/>
                    <a:pt x="557213" y="166940"/>
                  </a:cubicBezTo>
                  <a:cubicBezTo>
                    <a:pt x="558165" y="166750"/>
                    <a:pt x="559118" y="166464"/>
                    <a:pt x="559975" y="166273"/>
                  </a:cubicBezTo>
                  <a:cubicBezTo>
                    <a:pt x="561023" y="165988"/>
                    <a:pt x="562166" y="165702"/>
                    <a:pt x="563213" y="165511"/>
                  </a:cubicBezTo>
                  <a:cubicBezTo>
                    <a:pt x="563499" y="165416"/>
                    <a:pt x="563785" y="165416"/>
                    <a:pt x="564071" y="165321"/>
                  </a:cubicBezTo>
                  <a:cubicBezTo>
                    <a:pt x="564452" y="165226"/>
                    <a:pt x="564833" y="165130"/>
                    <a:pt x="565214" y="164940"/>
                  </a:cubicBezTo>
                  <a:cubicBezTo>
                    <a:pt x="565499" y="164845"/>
                    <a:pt x="565785" y="164749"/>
                    <a:pt x="565976" y="164654"/>
                  </a:cubicBezTo>
                  <a:cubicBezTo>
                    <a:pt x="566261" y="164559"/>
                    <a:pt x="566547" y="164464"/>
                    <a:pt x="566928" y="164273"/>
                  </a:cubicBezTo>
                  <a:cubicBezTo>
                    <a:pt x="567214" y="164178"/>
                    <a:pt x="567500" y="164083"/>
                    <a:pt x="567880" y="163892"/>
                  </a:cubicBezTo>
                  <a:cubicBezTo>
                    <a:pt x="568167" y="163797"/>
                    <a:pt x="568357" y="163702"/>
                    <a:pt x="568643" y="163606"/>
                  </a:cubicBezTo>
                  <a:cubicBezTo>
                    <a:pt x="568929" y="163511"/>
                    <a:pt x="569119" y="163416"/>
                    <a:pt x="569405" y="163225"/>
                  </a:cubicBezTo>
                  <a:cubicBezTo>
                    <a:pt x="569405" y="163225"/>
                    <a:pt x="569405" y="163225"/>
                    <a:pt x="569500" y="163225"/>
                  </a:cubicBezTo>
                  <a:cubicBezTo>
                    <a:pt x="569881" y="163035"/>
                    <a:pt x="570262" y="162844"/>
                    <a:pt x="570738" y="162654"/>
                  </a:cubicBezTo>
                  <a:cubicBezTo>
                    <a:pt x="571119" y="162463"/>
                    <a:pt x="571500" y="162273"/>
                    <a:pt x="571977" y="162082"/>
                  </a:cubicBezTo>
                  <a:cubicBezTo>
                    <a:pt x="585693" y="155510"/>
                    <a:pt x="604838" y="141889"/>
                    <a:pt x="611887" y="134746"/>
                  </a:cubicBezTo>
                  <a:cubicBezTo>
                    <a:pt x="615125" y="131507"/>
                    <a:pt x="631031" y="115124"/>
                    <a:pt x="634270" y="111981"/>
                  </a:cubicBezTo>
                  <a:cubicBezTo>
                    <a:pt x="643319" y="103313"/>
                    <a:pt x="655225" y="91597"/>
                    <a:pt x="664083" y="71023"/>
                  </a:cubicBezTo>
                  <a:cubicBezTo>
                    <a:pt x="665893" y="66928"/>
                    <a:pt x="674465" y="49021"/>
                    <a:pt x="676847" y="43877"/>
                  </a:cubicBezTo>
                  <a:cubicBezTo>
                    <a:pt x="679228" y="37495"/>
                    <a:pt x="688563" y="23970"/>
                    <a:pt x="679228" y="29780"/>
                  </a:cubicBezTo>
                  <a:close/>
                  <a:moveTo>
                    <a:pt x="304705" y="25113"/>
                  </a:moveTo>
                  <a:cubicBezTo>
                    <a:pt x="297085" y="26827"/>
                    <a:pt x="297085" y="26827"/>
                    <a:pt x="293465" y="20541"/>
                  </a:cubicBezTo>
                  <a:cubicBezTo>
                    <a:pt x="299561" y="19207"/>
                    <a:pt x="303181" y="23398"/>
                    <a:pt x="308324" y="24351"/>
                  </a:cubicBezTo>
                  <a:cubicBezTo>
                    <a:pt x="307087" y="24637"/>
                    <a:pt x="305943" y="24922"/>
                    <a:pt x="304705" y="25113"/>
                  </a:cubicBezTo>
                  <a:close/>
                  <a:moveTo>
                    <a:pt x="388049" y="46068"/>
                  </a:moveTo>
                  <a:cubicBezTo>
                    <a:pt x="394049" y="45306"/>
                    <a:pt x="397097" y="45592"/>
                    <a:pt x="401098" y="47687"/>
                  </a:cubicBezTo>
                  <a:cubicBezTo>
                    <a:pt x="395669" y="49783"/>
                    <a:pt x="393097" y="47401"/>
                    <a:pt x="388049" y="46068"/>
                  </a:cubicBezTo>
                  <a:close/>
                  <a:moveTo>
                    <a:pt x="406241" y="51973"/>
                  </a:moveTo>
                  <a:cubicBezTo>
                    <a:pt x="410813" y="52164"/>
                    <a:pt x="410813" y="52164"/>
                    <a:pt x="415100" y="54926"/>
                  </a:cubicBezTo>
                  <a:cubicBezTo>
                    <a:pt x="410718" y="56069"/>
                    <a:pt x="407765" y="55688"/>
                    <a:pt x="406241" y="51973"/>
                  </a:cubicBezTo>
                  <a:close/>
                  <a:moveTo>
                    <a:pt x="427387" y="47020"/>
                  </a:moveTo>
                  <a:cubicBezTo>
                    <a:pt x="427292" y="47020"/>
                    <a:pt x="427197" y="46925"/>
                    <a:pt x="427197" y="46925"/>
                  </a:cubicBezTo>
                  <a:cubicBezTo>
                    <a:pt x="427292" y="46925"/>
                    <a:pt x="427387" y="46925"/>
                    <a:pt x="427577" y="46830"/>
                  </a:cubicBezTo>
                  <a:cubicBezTo>
                    <a:pt x="425863" y="45401"/>
                    <a:pt x="424244" y="44068"/>
                    <a:pt x="422053" y="42258"/>
                  </a:cubicBezTo>
                  <a:cubicBezTo>
                    <a:pt x="429292" y="41020"/>
                    <a:pt x="434436" y="43020"/>
                    <a:pt x="439674" y="45877"/>
                  </a:cubicBezTo>
                  <a:cubicBezTo>
                    <a:pt x="435293" y="48544"/>
                    <a:pt x="431102" y="43687"/>
                    <a:pt x="427387" y="47020"/>
                  </a:cubicBezTo>
                  <a:close/>
                  <a:moveTo>
                    <a:pt x="437769" y="93693"/>
                  </a:moveTo>
                  <a:cubicBezTo>
                    <a:pt x="436340" y="93312"/>
                    <a:pt x="435102" y="92455"/>
                    <a:pt x="433864" y="91693"/>
                  </a:cubicBezTo>
                  <a:cubicBezTo>
                    <a:pt x="433674" y="91597"/>
                    <a:pt x="433864" y="91026"/>
                    <a:pt x="433864" y="90645"/>
                  </a:cubicBezTo>
                  <a:cubicBezTo>
                    <a:pt x="434626" y="90359"/>
                    <a:pt x="435388" y="89883"/>
                    <a:pt x="436245" y="89788"/>
                  </a:cubicBezTo>
                  <a:cubicBezTo>
                    <a:pt x="438245" y="89407"/>
                    <a:pt x="439864" y="90073"/>
                    <a:pt x="439864" y="91693"/>
                  </a:cubicBezTo>
                  <a:cubicBezTo>
                    <a:pt x="439960" y="92359"/>
                    <a:pt x="438245" y="93788"/>
                    <a:pt x="437769" y="93693"/>
                  </a:cubicBezTo>
                  <a:close/>
                  <a:moveTo>
                    <a:pt x="460724" y="54640"/>
                  </a:moveTo>
                  <a:cubicBezTo>
                    <a:pt x="459867" y="54545"/>
                    <a:pt x="459296" y="53212"/>
                    <a:pt x="457295" y="51021"/>
                  </a:cubicBezTo>
                  <a:cubicBezTo>
                    <a:pt x="467202" y="51116"/>
                    <a:pt x="473869" y="53878"/>
                    <a:pt x="481108" y="55307"/>
                  </a:cubicBezTo>
                  <a:cubicBezTo>
                    <a:pt x="481870" y="55498"/>
                    <a:pt x="482155" y="57022"/>
                    <a:pt x="482918" y="58165"/>
                  </a:cubicBezTo>
                  <a:cubicBezTo>
                    <a:pt x="474536" y="59784"/>
                    <a:pt x="468059" y="55402"/>
                    <a:pt x="460724" y="54640"/>
                  </a:cubicBezTo>
                  <a:close/>
                  <a:moveTo>
                    <a:pt x="504920" y="113505"/>
                  </a:moveTo>
                  <a:cubicBezTo>
                    <a:pt x="503206" y="115029"/>
                    <a:pt x="500825" y="115124"/>
                    <a:pt x="499206" y="113600"/>
                  </a:cubicBezTo>
                  <a:cubicBezTo>
                    <a:pt x="497396" y="111886"/>
                    <a:pt x="496253" y="109790"/>
                    <a:pt x="494729" y="107885"/>
                  </a:cubicBezTo>
                  <a:cubicBezTo>
                    <a:pt x="499206" y="107123"/>
                    <a:pt x="503492" y="106647"/>
                    <a:pt x="508159" y="109600"/>
                  </a:cubicBezTo>
                  <a:cubicBezTo>
                    <a:pt x="506825" y="111124"/>
                    <a:pt x="506063" y="112457"/>
                    <a:pt x="504920" y="113505"/>
                  </a:cubicBezTo>
                  <a:close/>
                  <a:moveTo>
                    <a:pt x="516446" y="109885"/>
                  </a:moveTo>
                  <a:cubicBezTo>
                    <a:pt x="519589" y="111600"/>
                    <a:pt x="522351" y="113029"/>
                    <a:pt x="525971" y="114934"/>
                  </a:cubicBezTo>
                  <a:cubicBezTo>
                    <a:pt x="517398" y="115219"/>
                    <a:pt x="517113" y="115029"/>
                    <a:pt x="516446" y="109885"/>
                  </a:cubicBezTo>
                  <a:close/>
                  <a:moveTo>
                    <a:pt x="513302" y="86168"/>
                  </a:moveTo>
                  <a:cubicBezTo>
                    <a:pt x="512922" y="84073"/>
                    <a:pt x="515112" y="83977"/>
                    <a:pt x="516541" y="83977"/>
                  </a:cubicBezTo>
                  <a:cubicBezTo>
                    <a:pt x="521208" y="83977"/>
                    <a:pt x="525875" y="84168"/>
                    <a:pt x="530733" y="84358"/>
                  </a:cubicBezTo>
                  <a:cubicBezTo>
                    <a:pt x="531114" y="86073"/>
                    <a:pt x="531590" y="87978"/>
                    <a:pt x="532638" y="92645"/>
                  </a:cubicBezTo>
                  <a:cubicBezTo>
                    <a:pt x="526256" y="86073"/>
                    <a:pt x="518732" y="89311"/>
                    <a:pt x="513302" y="86168"/>
                  </a:cubicBezTo>
                  <a:close/>
                  <a:moveTo>
                    <a:pt x="546259" y="77215"/>
                  </a:moveTo>
                  <a:cubicBezTo>
                    <a:pt x="546068" y="77500"/>
                    <a:pt x="545592" y="77596"/>
                    <a:pt x="545212" y="77786"/>
                  </a:cubicBezTo>
                  <a:cubicBezTo>
                    <a:pt x="543497" y="78643"/>
                    <a:pt x="541020" y="77405"/>
                    <a:pt x="540830" y="75595"/>
                  </a:cubicBezTo>
                  <a:cubicBezTo>
                    <a:pt x="540734" y="74643"/>
                    <a:pt x="540734" y="73690"/>
                    <a:pt x="540734" y="72738"/>
                  </a:cubicBezTo>
                  <a:lnTo>
                    <a:pt x="551022" y="71976"/>
                  </a:lnTo>
                  <a:cubicBezTo>
                    <a:pt x="549402" y="73405"/>
                    <a:pt x="547878" y="75214"/>
                    <a:pt x="546259" y="7721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2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799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</a:endParaRPr>
            </a:p>
          </p:txBody>
        </p:sp>
        <p:grpSp>
          <p:nvGrpSpPr>
            <p:cNvPr id="505" name="Graphic 27">
              <a:extLst>
                <a:ext uri="{FF2B5EF4-FFF2-40B4-BE49-F238E27FC236}">
                  <a16:creationId xmlns:a16="http://schemas.microsoft.com/office/drawing/2014/main" id="{611F336B-A355-4618-9C82-699801DA4C3C}"/>
                </a:ext>
              </a:extLst>
            </p:cNvPr>
            <p:cNvGrpSpPr/>
            <p:nvPr/>
          </p:nvGrpSpPr>
          <p:grpSpPr>
            <a:xfrm>
              <a:off x="8089487" y="2730894"/>
              <a:ext cx="850511" cy="1019764"/>
              <a:chOff x="8089487" y="2730894"/>
              <a:chExt cx="850511" cy="1019764"/>
            </a:xfrm>
            <a:grpFill/>
          </p:grpSpPr>
          <p:sp>
            <p:nvSpPr>
              <p:cNvPr id="520" name="Freeform: Shape 519">
                <a:extLst>
                  <a:ext uri="{FF2B5EF4-FFF2-40B4-BE49-F238E27FC236}">
                    <a16:creationId xmlns:a16="http://schemas.microsoft.com/office/drawing/2014/main" id="{0C5553B5-D06C-4831-924B-E0998D95ED65}"/>
                  </a:ext>
                </a:extLst>
              </p:cNvPr>
              <p:cNvSpPr/>
              <p:nvPr/>
            </p:nvSpPr>
            <p:spPr>
              <a:xfrm>
                <a:off x="8498109" y="2921317"/>
                <a:ext cx="285" cy="476"/>
              </a:xfrm>
              <a:custGeom>
                <a:avLst/>
                <a:gdLst>
                  <a:gd name="connsiteX0" fmla="*/ 0 w 285"/>
                  <a:gd name="connsiteY0" fmla="*/ 0 h 476"/>
                  <a:gd name="connsiteX1" fmla="*/ 95 w 285"/>
                  <a:gd name="connsiteY1" fmla="*/ 381 h 476"/>
                  <a:gd name="connsiteX2" fmla="*/ 95 w 285"/>
                  <a:gd name="connsiteY2" fmla="*/ 476 h 476"/>
                  <a:gd name="connsiteX3" fmla="*/ 285 w 285"/>
                  <a:gd name="connsiteY3" fmla="*/ 286 h 476"/>
                  <a:gd name="connsiteX4" fmla="*/ 191 w 285"/>
                  <a:gd name="connsiteY4" fmla="*/ 191 h 476"/>
                  <a:gd name="connsiteX5" fmla="*/ 0 w 285"/>
                  <a:gd name="connsiteY5" fmla="*/ 0 h 4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85" h="476">
                    <a:moveTo>
                      <a:pt x="0" y="0"/>
                    </a:moveTo>
                    <a:cubicBezTo>
                      <a:pt x="0" y="191"/>
                      <a:pt x="95" y="286"/>
                      <a:pt x="95" y="381"/>
                    </a:cubicBezTo>
                    <a:lnTo>
                      <a:pt x="95" y="476"/>
                    </a:lnTo>
                    <a:cubicBezTo>
                      <a:pt x="95" y="381"/>
                      <a:pt x="191" y="286"/>
                      <a:pt x="285" y="286"/>
                    </a:cubicBezTo>
                    <a:cubicBezTo>
                      <a:pt x="285" y="286"/>
                      <a:pt x="191" y="191"/>
                      <a:pt x="191" y="191"/>
                    </a:cubicBezTo>
                    <a:cubicBezTo>
                      <a:pt x="95" y="95"/>
                      <a:pt x="0" y="95"/>
                      <a:pt x="0" y="0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  <p:sp>
            <p:nvSpPr>
              <p:cNvPr id="521" name="Freeform: Shape 520">
                <a:extLst>
                  <a:ext uri="{FF2B5EF4-FFF2-40B4-BE49-F238E27FC236}">
                    <a16:creationId xmlns:a16="http://schemas.microsoft.com/office/drawing/2014/main" id="{7A9DC2A6-DCD5-48C5-A3D7-48961AF45D4E}"/>
                  </a:ext>
                </a:extLst>
              </p:cNvPr>
              <p:cNvSpPr/>
              <p:nvPr/>
            </p:nvSpPr>
            <p:spPr>
              <a:xfrm>
                <a:off x="8812244" y="3226308"/>
                <a:ext cx="60198" cy="117062"/>
              </a:xfrm>
              <a:custGeom>
                <a:avLst/>
                <a:gdLst>
                  <a:gd name="connsiteX0" fmla="*/ 21336 w 60198"/>
                  <a:gd name="connsiteY0" fmla="*/ 44101 h 117062"/>
                  <a:gd name="connsiteX1" fmla="*/ 23527 w 60198"/>
                  <a:gd name="connsiteY1" fmla="*/ 56674 h 117062"/>
                  <a:gd name="connsiteX2" fmla="*/ 48863 w 60198"/>
                  <a:gd name="connsiteY2" fmla="*/ 109156 h 117062"/>
                  <a:gd name="connsiteX3" fmla="*/ 50864 w 60198"/>
                  <a:gd name="connsiteY3" fmla="*/ 115157 h 117062"/>
                  <a:gd name="connsiteX4" fmla="*/ 53436 w 60198"/>
                  <a:gd name="connsiteY4" fmla="*/ 115729 h 117062"/>
                  <a:gd name="connsiteX5" fmla="*/ 55245 w 60198"/>
                  <a:gd name="connsiteY5" fmla="*/ 116110 h 117062"/>
                  <a:gd name="connsiteX6" fmla="*/ 57055 w 60198"/>
                  <a:gd name="connsiteY6" fmla="*/ 116491 h 117062"/>
                  <a:gd name="connsiteX7" fmla="*/ 58579 w 60198"/>
                  <a:gd name="connsiteY7" fmla="*/ 116777 h 117062"/>
                  <a:gd name="connsiteX8" fmla="*/ 60198 w 60198"/>
                  <a:gd name="connsiteY8" fmla="*/ 117062 h 117062"/>
                  <a:gd name="connsiteX9" fmla="*/ 60007 w 60198"/>
                  <a:gd name="connsiteY9" fmla="*/ 116681 h 117062"/>
                  <a:gd name="connsiteX10" fmla="*/ 7715 w 60198"/>
                  <a:gd name="connsiteY10" fmla="*/ 10096 h 117062"/>
                  <a:gd name="connsiteX11" fmla="*/ 0 w 60198"/>
                  <a:gd name="connsiteY11" fmla="*/ 0 h 117062"/>
                  <a:gd name="connsiteX12" fmla="*/ 21336 w 60198"/>
                  <a:gd name="connsiteY12" fmla="*/ 44101 h 1170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60198" h="117062">
                    <a:moveTo>
                      <a:pt x="21336" y="44101"/>
                    </a:moveTo>
                    <a:cubicBezTo>
                      <a:pt x="22003" y="48482"/>
                      <a:pt x="21431" y="53435"/>
                      <a:pt x="23527" y="56674"/>
                    </a:cubicBezTo>
                    <a:cubicBezTo>
                      <a:pt x="34290" y="73057"/>
                      <a:pt x="38671" y="92583"/>
                      <a:pt x="48863" y="109156"/>
                    </a:cubicBezTo>
                    <a:cubicBezTo>
                      <a:pt x="49339" y="111252"/>
                      <a:pt x="50102" y="113157"/>
                      <a:pt x="50864" y="115157"/>
                    </a:cubicBezTo>
                    <a:cubicBezTo>
                      <a:pt x="51721" y="115348"/>
                      <a:pt x="52578" y="115538"/>
                      <a:pt x="53436" y="115729"/>
                    </a:cubicBezTo>
                    <a:cubicBezTo>
                      <a:pt x="54007" y="115824"/>
                      <a:pt x="54673" y="116015"/>
                      <a:pt x="55245" y="116110"/>
                    </a:cubicBezTo>
                    <a:cubicBezTo>
                      <a:pt x="55817" y="116205"/>
                      <a:pt x="56483" y="116396"/>
                      <a:pt x="57055" y="116491"/>
                    </a:cubicBezTo>
                    <a:cubicBezTo>
                      <a:pt x="57531" y="116586"/>
                      <a:pt x="58103" y="116681"/>
                      <a:pt x="58579" y="116777"/>
                    </a:cubicBezTo>
                    <a:cubicBezTo>
                      <a:pt x="59150" y="116872"/>
                      <a:pt x="59627" y="116967"/>
                      <a:pt x="60198" y="117062"/>
                    </a:cubicBezTo>
                    <a:cubicBezTo>
                      <a:pt x="60103" y="116967"/>
                      <a:pt x="60103" y="116777"/>
                      <a:pt x="60007" y="116681"/>
                    </a:cubicBezTo>
                    <a:cubicBezTo>
                      <a:pt x="44005" y="80486"/>
                      <a:pt x="25337" y="45529"/>
                      <a:pt x="7715" y="10096"/>
                    </a:cubicBezTo>
                    <a:cubicBezTo>
                      <a:pt x="6382" y="7334"/>
                      <a:pt x="4001" y="5144"/>
                      <a:pt x="0" y="0"/>
                    </a:cubicBezTo>
                    <a:cubicBezTo>
                      <a:pt x="2191" y="19717"/>
                      <a:pt x="8001" y="33814"/>
                      <a:pt x="21336" y="44101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  <p:sp>
            <p:nvSpPr>
              <p:cNvPr id="522" name="Freeform: Shape 521">
                <a:extLst>
                  <a:ext uri="{FF2B5EF4-FFF2-40B4-BE49-F238E27FC236}">
                    <a16:creationId xmlns:a16="http://schemas.microsoft.com/office/drawing/2014/main" id="{402CFB3A-948B-4BDF-9791-3EADC81CD892}"/>
                  </a:ext>
                </a:extLst>
              </p:cNvPr>
              <p:cNvSpPr/>
              <p:nvPr/>
            </p:nvSpPr>
            <p:spPr>
              <a:xfrm>
                <a:off x="8772238" y="3160775"/>
                <a:ext cx="30003" cy="48672"/>
              </a:xfrm>
              <a:custGeom>
                <a:avLst/>
                <a:gdLst>
                  <a:gd name="connsiteX0" fmla="*/ 24765 w 30003"/>
                  <a:gd name="connsiteY0" fmla="*/ 45720 h 48672"/>
                  <a:gd name="connsiteX1" fmla="*/ 28385 w 30003"/>
                  <a:gd name="connsiteY1" fmla="*/ 48673 h 48672"/>
                  <a:gd name="connsiteX2" fmla="*/ 30004 w 30003"/>
                  <a:gd name="connsiteY2" fmla="*/ 47435 h 48672"/>
                  <a:gd name="connsiteX3" fmla="*/ 26289 w 30003"/>
                  <a:gd name="connsiteY3" fmla="*/ 38672 h 48672"/>
                  <a:gd name="connsiteX4" fmla="*/ 6191 w 30003"/>
                  <a:gd name="connsiteY4" fmla="*/ 5810 h 48672"/>
                  <a:gd name="connsiteX5" fmla="*/ 0 w 30003"/>
                  <a:gd name="connsiteY5" fmla="*/ 0 h 48672"/>
                  <a:gd name="connsiteX6" fmla="*/ 858 w 30003"/>
                  <a:gd name="connsiteY6" fmla="*/ 6382 h 48672"/>
                  <a:gd name="connsiteX7" fmla="*/ 24765 w 30003"/>
                  <a:gd name="connsiteY7" fmla="*/ 45720 h 486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0003" h="48672">
                    <a:moveTo>
                      <a:pt x="24765" y="45720"/>
                    </a:moveTo>
                    <a:cubicBezTo>
                      <a:pt x="25528" y="46958"/>
                      <a:pt x="27147" y="47720"/>
                      <a:pt x="28385" y="48673"/>
                    </a:cubicBezTo>
                    <a:cubicBezTo>
                      <a:pt x="28956" y="48292"/>
                      <a:pt x="29528" y="47816"/>
                      <a:pt x="30004" y="47435"/>
                    </a:cubicBezTo>
                    <a:cubicBezTo>
                      <a:pt x="28766" y="44482"/>
                      <a:pt x="27718" y="41434"/>
                      <a:pt x="26289" y="38672"/>
                    </a:cubicBezTo>
                    <a:cubicBezTo>
                      <a:pt x="20384" y="27242"/>
                      <a:pt x="11049" y="18002"/>
                      <a:pt x="6191" y="5810"/>
                    </a:cubicBezTo>
                    <a:cubicBezTo>
                      <a:pt x="5429" y="3810"/>
                      <a:pt x="2858" y="2572"/>
                      <a:pt x="0" y="0"/>
                    </a:cubicBezTo>
                    <a:cubicBezTo>
                      <a:pt x="381" y="3334"/>
                      <a:pt x="191" y="5048"/>
                      <a:pt x="858" y="6382"/>
                    </a:cubicBezTo>
                    <a:cubicBezTo>
                      <a:pt x="7811" y="20193"/>
                      <a:pt x="17145" y="32385"/>
                      <a:pt x="24765" y="45720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  <p:sp>
            <p:nvSpPr>
              <p:cNvPr id="523" name="Freeform: Shape 522">
                <a:extLst>
                  <a:ext uri="{FF2B5EF4-FFF2-40B4-BE49-F238E27FC236}">
                    <a16:creationId xmlns:a16="http://schemas.microsoft.com/office/drawing/2014/main" id="{E570F60D-E146-4421-ABDB-182D84BB5F9B}"/>
                  </a:ext>
                </a:extLst>
              </p:cNvPr>
              <p:cNvSpPr/>
              <p:nvPr/>
            </p:nvSpPr>
            <p:spPr>
              <a:xfrm>
                <a:off x="8736537" y="3133281"/>
                <a:ext cx="21985" cy="29488"/>
              </a:xfrm>
              <a:custGeom>
                <a:avLst/>
                <a:gdLst>
                  <a:gd name="connsiteX0" fmla="*/ 364 w 21985"/>
                  <a:gd name="connsiteY0" fmla="*/ 2920 h 29488"/>
                  <a:gd name="connsiteX1" fmla="*/ 18556 w 21985"/>
                  <a:gd name="connsiteY1" fmla="*/ 29399 h 29488"/>
                  <a:gd name="connsiteX2" fmla="*/ 21986 w 21985"/>
                  <a:gd name="connsiteY2" fmla="*/ 29018 h 29488"/>
                  <a:gd name="connsiteX3" fmla="*/ 1411 w 21985"/>
                  <a:gd name="connsiteY3" fmla="*/ 157 h 29488"/>
                  <a:gd name="connsiteX4" fmla="*/ 78 w 21985"/>
                  <a:gd name="connsiteY4" fmla="*/ 62 h 29488"/>
                  <a:gd name="connsiteX5" fmla="*/ 364 w 21985"/>
                  <a:gd name="connsiteY5" fmla="*/ 2920 h 294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1985" h="29488">
                    <a:moveTo>
                      <a:pt x="364" y="2920"/>
                    </a:moveTo>
                    <a:cubicBezTo>
                      <a:pt x="6365" y="11778"/>
                      <a:pt x="12365" y="20636"/>
                      <a:pt x="18556" y="29399"/>
                    </a:cubicBezTo>
                    <a:cubicBezTo>
                      <a:pt x="18747" y="29685"/>
                      <a:pt x="20081" y="29209"/>
                      <a:pt x="21986" y="29018"/>
                    </a:cubicBezTo>
                    <a:cubicBezTo>
                      <a:pt x="15985" y="18255"/>
                      <a:pt x="9222" y="8825"/>
                      <a:pt x="1411" y="157"/>
                    </a:cubicBezTo>
                    <a:cubicBezTo>
                      <a:pt x="1221" y="-128"/>
                      <a:pt x="649" y="62"/>
                      <a:pt x="78" y="62"/>
                    </a:cubicBezTo>
                    <a:cubicBezTo>
                      <a:pt x="-18" y="1015"/>
                      <a:pt x="-112" y="2158"/>
                      <a:pt x="364" y="2920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  <p:sp>
            <p:nvSpPr>
              <p:cNvPr id="524" name="Freeform: Shape 523">
                <a:extLst>
                  <a:ext uri="{FF2B5EF4-FFF2-40B4-BE49-F238E27FC236}">
                    <a16:creationId xmlns:a16="http://schemas.microsoft.com/office/drawing/2014/main" id="{63E64C28-4534-4B20-A600-2A15381B3ED3}"/>
                  </a:ext>
                </a:extLst>
              </p:cNvPr>
              <p:cNvSpPr/>
              <p:nvPr/>
            </p:nvSpPr>
            <p:spPr>
              <a:xfrm>
                <a:off x="8736234" y="3132962"/>
                <a:ext cx="285" cy="476"/>
              </a:xfrm>
              <a:custGeom>
                <a:avLst/>
                <a:gdLst>
                  <a:gd name="connsiteX0" fmla="*/ 285 w 285"/>
                  <a:gd name="connsiteY0" fmla="*/ 381 h 476"/>
                  <a:gd name="connsiteX1" fmla="*/ 285 w 285"/>
                  <a:gd name="connsiteY1" fmla="*/ 95 h 476"/>
                  <a:gd name="connsiteX2" fmla="*/ 285 w 285"/>
                  <a:gd name="connsiteY2" fmla="*/ 95 h 476"/>
                  <a:gd name="connsiteX3" fmla="*/ 0 w 285"/>
                  <a:gd name="connsiteY3" fmla="*/ 0 h 476"/>
                  <a:gd name="connsiteX4" fmla="*/ 95 w 285"/>
                  <a:gd name="connsiteY4" fmla="*/ 476 h 476"/>
                  <a:gd name="connsiteX5" fmla="*/ 285 w 285"/>
                  <a:gd name="connsiteY5" fmla="*/ 381 h 4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85" h="476">
                    <a:moveTo>
                      <a:pt x="285" y="381"/>
                    </a:moveTo>
                    <a:cubicBezTo>
                      <a:pt x="285" y="286"/>
                      <a:pt x="285" y="191"/>
                      <a:pt x="285" y="95"/>
                    </a:cubicBezTo>
                    <a:lnTo>
                      <a:pt x="285" y="95"/>
                    </a:lnTo>
                    <a:cubicBezTo>
                      <a:pt x="191" y="95"/>
                      <a:pt x="95" y="0"/>
                      <a:pt x="0" y="0"/>
                    </a:cubicBezTo>
                    <a:cubicBezTo>
                      <a:pt x="0" y="191"/>
                      <a:pt x="95" y="286"/>
                      <a:pt x="95" y="476"/>
                    </a:cubicBezTo>
                    <a:cubicBezTo>
                      <a:pt x="95" y="381"/>
                      <a:pt x="191" y="381"/>
                      <a:pt x="285" y="381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  <p:sp>
            <p:nvSpPr>
              <p:cNvPr id="525" name="Freeform: Shape 524">
                <a:extLst>
                  <a:ext uri="{FF2B5EF4-FFF2-40B4-BE49-F238E27FC236}">
                    <a16:creationId xmlns:a16="http://schemas.microsoft.com/office/drawing/2014/main" id="{7F51AC0A-34FE-46BC-934C-95594BF942D4}"/>
                  </a:ext>
                </a:extLst>
              </p:cNvPr>
              <p:cNvSpPr/>
              <p:nvPr/>
            </p:nvSpPr>
            <p:spPr>
              <a:xfrm>
                <a:off x="8805227" y="3216497"/>
                <a:ext cx="3397" cy="6286"/>
              </a:xfrm>
              <a:custGeom>
                <a:avLst/>
                <a:gdLst>
                  <a:gd name="connsiteX0" fmla="*/ 3397 w 3397"/>
                  <a:gd name="connsiteY0" fmla="*/ 6286 h 6286"/>
                  <a:gd name="connsiteX1" fmla="*/ 2635 w 3397"/>
                  <a:gd name="connsiteY1" fmla="*/ 667 h 6286"/>
                  <a:gd name="connsiteX2" fmla="*/ 1302 w 3397"/>
                  <a:gd name="connsiteY2" fmla="*/ 0 h 6286"/>
                  <a:gd name="connsiteX3" fmla="*/ 444 w 3397"/>
                  <a:gd name="connsiteY3" fmla="*/ 857 h 6286"/>
                  <a:gd name="connsiteX4" fmla="*/ 2159 w 3397"/>
                  <a:gd name="connsiteY4" fmla="*/ 6191 h 6286"/>
                  <a:gd name="connsiteX5" fmla="*/ 3397 w 3397"/>
                  <a:gd name="connsiteY5" fmla="*/ 6286 h 62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397" h="6286">
                    <a:moveTo>
                      <a:pt x="3397" y="6286"/>
                    </a:moveTo>
                    <a:cubicBezTo>
                      <a:pt x="3207" y="4381"/>
                      <a:pt x="3016" y="2476"/>
                      <a:pt x="2635" y="667"/>
                    </a:cubicBezTo>
                    <a:cubicBezTo>
                      <a:pt x="2540" y="381"/>
                      <a:pt x="1778" y="190"/>
                      <a:pt x="1302" y="0"/>
                    </a:cubicBezTo>
                    <a:cubicBezTo>
                      <a:pt x="1016" y="286"/>
                      <a:pt x="540" y="476"/>
                      <a:pt x="444" y="857"/>
                    </a:cubicBezTo>
                    <a:cubicBezTo>
                      <a:pt x="-413" y="3048"/>
                      <a:pt x="-127" y="4953"/>
                      <a:pt x="2159" y="6191"/>
                    </a:cubicBezTo>
                    <a:cubicBezTo>
                      <a:pt x="2445" y="6382"/>
                      <a:pt x="3016" y="6191"/>
                      <a:pt x="3397" y="6286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  <p:sp>
            <p:nvSpPr>
              <p:cNvPr id="526" name="Freeform: Shape 525">
                <a:extLst>
                  <a:ext uri="{FF2B5EF4-FFF2-40B4-BE49-F238E27FC236}">
                    <a16:creationId xmlns:a16="http://schemas.microsoft.com/office/drawing/2014/main" id="{6D7E7B92-E03C-4FCE-96C3-8D4CC565B602}"/>
                  </a:ext>
                </a:extLst>
              </p:cNvPr>
              <p:cNvSpPr/>
              <p:nvPr/>
            </p:nvSpPr>
            <p:spPr>
              <a:xfrm>
                <a:off x="8487113" y="2909696"/>
                <a:ext cx="10901" cy="11620"/>
              </a:xfrm>
              <a:custGeom>
                <a:avLst/>
                <a:gdLst>
                  <a:gd name="connsiteX0" fmla="*/ 519 w 10901"/>
                  <a:gd name="connsiteY0" fmla="*/ 0 h 11620"/>
                  <a:gd name="connsiteX1" fmla="*/ 3377 w 10901"/>
                  <a:gd name="connsiteY1" fmla="*/ 7049 h 11620"/>
                  <a:gd name="connsiteX2" fmla="*/ 10901 w 10901"/>
                  <a:gd name="connsiteY2" fmla="*/ 11620 h 11620"/>
                  <a:gd name="connsiteX3" fmla="*/ 519 w 10901"/>
                  <a:gd name="connsiteY3" fmla="*/ 0 h 116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901" h="11620">
                    <a:moveTo>
                      <a:pt x="519" y="0"/>
                    </a:moveTo>
                    <a:cubicBezTo>
                      <a:pt x="-1005" y="3905"/>
                      <a:pt x="1091" y="5715"/>
                      <a:pt x="3377" y="7049"/>
                    </a:cubicBezTo>
                    <a:cubicBezTo>
                      <a:pt x="5948" y="8477"/>
                      <a:pt x="9568" y="8001"/>
                      <a:pt x="10901" y="11620"/>
                    </a:cubicBezTo>
                    <a:cubicBezTo>
                      <a:pt x="10425" y="4953"/>
                      <a:pt x="6044" y="2096"/>
                      <a:pt x="519" y="0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  <p:sp>
            <p:nvSpPr>
              <p:cNvPr id="527" name="Freeform: Shape 526">
                <a:extLst>
                  <a:ext uri="{FF2B5EF4-FFF2-40B4-BE49-F238E27FC236}">
                    <a16:creationId xmlns:a16="http://schemas.microsoft.com/office/drawing/2014/main" id="{B26668F0-CE2B-4269-9B52-0F52FC8ACA4E}"/>
                  </a:ext>
                </a:extLst>
              </p:cNvPr>
              <p:cNvSpPr/>
              <p:nvPr/>
            </p:nvSpPr>
            <p:spPr>
              <a:xfrm>
                <a:off x="8759951" y="3167348"/>
                <a:ext cx="98678" cy="172974"/>
              </a:xfrm>
              <a:custGeom>
                <a:avLst/>
                <a:gdLst>
                  <a:gd name="connsiteX0" fmla="*/ 28670 w 98678"/>
                  <a:gd name="connsiteY0" fmla="*/ 50864 h 172974"/>
                  <a:gd name="connsiteX1" fmla="*/ 76200 w 98678"/>
                  <a:gd name="connsiteY1" fmla="*/ 137827 h 172974"/>
                  <a:gd name="connsiteX2" fmla="*/ 88202 w 98678"/>
                  <a:gd name="connsiteY2" fmla="*/ 162687 h 172974"/>
                  <a:gd name="connsiteX3" fmla="*/ 91821 w 98678"/>
                  <a:gd name="connsiteY3" fmla="*/ 171641 h 172974"/>
                  <a:gd name="connsiteX4" fmla="*/ 93250 w 98678"/>
                  <a:gd name="connsiteY4" fmla="*/ 171926 h 172974"/>
                  <a:gd name="connsiteX5" fmla="*/ 96203 w 98678"/>
                  <a:gd name="connsiteY5" fmla="*/ 172498 h 172974"/>
                  <a:gd name="connsiteX6" fmla="*/ 98489 w 98678"/>
                  <a:gd name="connsiteY6" fmla="*/ 172974 h 172974"/>
                  <a:gd name="connsiteX7" fmla="*/ 98679 w 98678"/>
                  <a:gd name="connsiteY7" fmla="*/ 172974 h 172974"/>
                  <a:gd name="connsiteX8" fmla="*/ 95821 w 98678"/>
                  <a:gd name="connsiteY8" fmla="*/ 166688 h 172974"/>
                  <a:gd name="connsiteX9" fmla="*/ 42291 w 98678"/>
                  <a:gd name="connsiteY9" fmla="*/ 62675 h 172974"/>
                  <a:gd name="connsiteX10" fmla="*/ 7334 w 98678"/>
                  <a:gd name="connsiteY10" fmla="*/ 5810 h 172974"/>
                  <a:gd name="connsiteX11" fmla="*/ 0 w 98678"/>
                  <a:gd name="connsiteY11" fmla="*/ 0 h 172974"/>
                  <a:gd name="connsiteX12" fmla="*/ 5143 w 98678"/>
                  <a:gd name="connsiteY12" fmla="*/ 12002 h 172974"/>
                  <a:gd name="connsiteX13" fmla="*/ 28670 w 98678"/>
                  <a:gd name="connsiteY13" fmla="*/ 50864 h 1729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98678" h="172974">
                    <a:moveTo>
                      <a:pt x="28670" y="50864"/>
                    </a:moveTo>
                    <a:cubicBezTo>
                      <a:pt x="46863" y="78677"/>
                      <a:pt x="60960" y="108490"/>
                      <a:pt x="76200" y="137827"/>
                    </a:cubicBezTo>
                    <a:cubicBezTo>
                      <a:pt x="80486" y="146018"/>
                      <a:pt x="82963" y="155258"/>
                      <a:pt x="88202" y="162687"/>
                    </a:cubicBezTo>
                    <a:cubicBezTo>
                      <a:pt x="90297" y="165735"/>
                      <a:pt x="91345" y="168688"/>
                      <a:pt x="91821" y="171641"/>
                    </a:cubicBezTo>
                    <a:cubicBezTo>
                      <a:pt x="92297" y="171736"/>
                      <a:pt x="92773" y="171831"/>
                      <a:pt x="93250" y="171926"/>
                    </a:cubicBezTo>
                    <a:cubicBezTo>
                      <a:pt x="94202" y="172117"/>
                      <a:pt x="95155" y="172307"/>
                      <a:pt x="96203" y="172498"/>
                    </a:cubicBezTo>
                    <a:cubicBezTo>
                      <a:pt x="96964" y="172688"/>
                      <a:pt x="97727" y="172784"/>
                      <a:pt x="98489" y="172974"/>
                    </a:cubicBezTo>
                    <a:cubicBezTo>
                      <a:pt x="98584" y="172974"/>
                      <a:pt x="98679" y="172974"/>
                      <a:pt x="98679" y="172974"/>
                    </a:cubicBezTo>
                    <a:cubicBezTo>
                      <a:pt x="97727" y="170879"/>
                      <a:pt x="96774" y="168783"/>
                      <a:pt x="95821" y="166688"/>
                    </a:cubicBezTo>
                    <a:cubicBezTo>
                      <a:pt x="79820" y="131064"/>
                      <a:pt x="62103" y="96298"/>
                      <a:pt x="42291" y="62675"/>
                    </a:cubicBezTo>
                    <a:cubicBezTo>
                      <a:pt x="31052" y="43529"/>
                      <a:pt x="19145" y="24670"/>
                      <a:pt x="7334" y="5810"/>
                    </a:cubicBezTo>
                    <a:cubicBezTo>
                      <a:pt x="6287" y="4096"/>
                      <a:pt x="4096" y="3239"/>
                      <a:pt x="0" y="0"/>
                    </a:cubicBezTo>
                    <a:cubicBezTo>
                      <a:pt x="2572" y="6096"/>
                      <a:pt x="3524" y="9335"/>
                      <a:pt x="5143" y="12002"/>
                    </a:cubicBezTo>
                    <a:cubicBezTo>
                      <a:pt x="13049" y="24956"/>
                      <a:pt x="20479" y="38291"/>
                      <a:pt x="28670" y="50864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  <p:sp>
            <p:nvSpPr>
              <p:cNvPr id="528" name="Freeform: Shape 527">
                <a:extLst>
                  <a:ext uri="{FF2B5EF4-FFF2-40B4-BE49-F238E27FC236}">
                    <a16:creationId xmlns:a16="http://schemas.microsoft.com/office/drawing/2014/main" id="{DCDD8840-B2D5-4BFB-A097-4D6E871FBAEA}"/>
                  </a:ext>
                </a:extLst>
              </p:cNvPr>
              <p:cNvSpPr/>
              <p:nvPr/>
            </p:nvSpPr>
            <p:spPr>
              <a:xfrm>
                <a:off x="8640127" y="3070389"/>
                <a:ext cx="8001" cy="3137"/>
              </a:xfrm>
              <a:custGeom>
                <a:avLst/>
                <a:gdLst>
                  <a:gd name="connsiteX0" fmla="*/ 8001 w 8001"/>
                  <a:gd name="connsiteY0" fmla="*/ 3138 h 3137"/>
                  <a:gd name="connsiteX1" fmla="*/ 2572 w 8001"/>
                  <a:gd name="connsiteY1" fmla="*/ 1709 h 3137"/>
                  <a:gd name="connsiteX2" fmla="*/ 95 w 8001"/>
                  <a:gd name="connsiteY2" fmla="*/ 2281 h 3137"/>
                  <a:gd name="connsiteX3" fmla="*/ 0 w 8001"/>
                  <a:gd name="connsiteY3" fmla="*/ 2376 h 3137"/>
                  <a:gd name="connsiteX4" fmla="*/ 8001 w 8001"/>
                  <a:gd name="connsiteY4" fmla="*/ 3138 h 31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001" h="3137">
                    <a:moveTo>
                      <a:pt x="8001" y="3138"/>
                    </a:moveTo>
                    <a:cubicBezTo>
                      <a:pt x="6668" y="-767"/>
                      <a:pt x="4953" y="-767"/>
                      <a:pt x="2572" y="1709"/>
                    </a:cubicBezTo>
                    <a:cubicBezTo>
                      <a:pt x="2096" y="2185"/>
                      <a:pt x="953" y="2090"/>
                      <a:pt x="95" y="2281"/>
                    </a:cubicBezTo>
                    <a:cubicBezTo>
                      <a:pt x="95" y="2281"/>
                      <a:pt x="0" y="2376"/>
                      <a:pt x="0" y="2376"/>
                    </a:cubicBezTo>
                    <a:cubicBezTo>
                      <a:pt x="2572" y="2566"/>
                      <a:pt x="5144" y="2852"/>
                      <a:pt x="8001" y="3138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  <p:sp>
            <p:nvSpPr>
              <p:cNvPr id="529" name="Freeform: Shape 528">
                <a:extLst>
                  <a:ext uri="{FF2B5EF4-FFF2-40B4-BE49-F238E27FC236}">
                    <a16:creationId xmlns:a16="http://schemas.microsoft.com/office/drawing/2014/main" id="{D2C31BC6-5808-460B-9B76-03F1D59E4AF5}"/>
                  </a:ext>
                </a:extLst>
              </p:cNvPr>
              <p:cNvSpPr/>
              <p:nvPr/>
            </p:nvSpPr>
            <p:spPr>
              <a:xfrm>
                <a:off x="8604313" y="3034283"/>
                <a:ext cx="3238" cy="3333"/>
              </a:xfrm>
              <a:custGeom>
                <a:avLst/>
                <a:gdLst>
                  <a:gd name="connsiteX0" fmla="*/ 0 w 3238"/>
                  <a:gd name="connsiteY0" fmla="*/ 0 h 3333"/>
                  <a:gd name="connsiteX1" fmla="*/ 1714 w 3238"/>
                  <a:gd name="connsiteY1" fmla="*/ 2858 h 3333"/>
                  <a:gd name="connsiteX2" fmla="*/ 3238 w 3238"/>
                  <a:gd name="connsiteY2" fmla="*/ 3334 h 3333"/>
                  <a:gd name="connsiteX3" fmla="*/ 2476 w 3238"/>
                  <a:gd name="connsiteY3" fmla="*/ 1429 h 3333"/>
                  <a:gd name="connsiteX4" fmla="*/ 2095 w 3238"/>
                  <a:gd name="connsiteY4" fmla="*/ 2096 h 3333"/>
                  <a:gd name="connsiteX5" fmla="*/ 2476 w 3238"/>
                  <a:gd name="connsiteY5" fmla="*/ 1429 h 3333"/>
                  <a:gd name="connsiteX6" fmla="*/ 0 w 3238"/>
                  <a:gd name="connsiteY6" fmla="*/ 0 h 33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238" h="3333">
                    <a:moveTo>
                      <a:pt x="0" y="0"/>
                    </a:moveTo>
                    <a:cubicBezTo>
                      <a:pt x="571" y="953"/>
                      <a:pt x="1143" y="1905"/>
                      <a:pt x="1714" y="2858"/>
                    </a:cubicBezTo>
                    <a:cubicBezTo>
                      <a:pt x="2191" y="3048"/>
                      <a:pt x="2762" y="3239"/>
                      <a:pt x="3238" y="3334"/>
                    </a:cubicBezTo>
                    <a:cubicBezTo>
                      <a:pt x="2953" y="2667"/>
                      <a:pt x="2762" y="2000"/>
                      <a:pt x="2476" y="1429"/>
                    </a:cubicBezTo>
                    <a:cubicBezTo>
                      <a:pt x="2476" y="1429"/>
                      <a:pt x="2286" y="1810"/>
                      <a:pt x="2095" y="2096"/>
                    </a:cubicBezTo>
                    <a:cubicBezTo>
                      <a:pt x="2286" y="1810"/>
                      <a:pt x="2476" y="1429"/>
                      <a:pt x="2476" y="1429"/>
                    </a:cubicBezTo>
                    <a:cubicBezTo>
                      <a:pt x="1619" y="953"/>
                      <a:pt x="762" y="476"/>
                      <a:pt x="0" y="0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  <p:sp>
            <p:nvSpPr>
              <p:cNvPr id="530" name="Freeform: Shape 529">
                <a:extLst>
                  <a:ext uri="{FF2B5EF4-FFF2-40B4-BE49-F238E27FC236}">
                    <a16:creationId xmlns:a16="http://schemas.microsoft.com/office/drawing/2014/main" id="{50138087-6DEF-4903-A27C-B8AFDAC24FE7}"/>
                  </a:ext>
                </a:extLst>
              </p:cNvPr>
              <p:cNvSpPr/>
              <p:nvPr/>
            </p:nvSpPr>
            <p:spPr>
              <a:xfrm>
                <a:off x="8600718" y="3029521"/>
                <a:ext cx="3499" cy="4762"/>
              </a:xfrm>
              <a:custGeom>
                <a:avLst/>
                <a:gdLst>
                  <a:gd name="connsiteX0" fmla="*/ 70 w 3499"/>
                  <a:gd name="connsiteY0" fmla="*/ 2667 h 4762"/>
                  <a:gd name="connsiteX1" fmla="*/ 3499 w 3499"/>
                  <a:gd name="connsiteY1" fmla="*/ 4763 h 4762"/>
                  <a:gd name="connsiteX2" fmla="*/ 642 w 3499"/>
                  <a:gd name="connsiteY2" fmla="*/ 0 h 4762"/>
                  <a:gd name="connsiteX3" fmla="*/ 70 w 3499"/>
                  <a:gd name="connsiteY3" fmla="*/ 2667 h 4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499" h="4762">
                    <a:moveTo>
                      <a:pt x="70" y="2667"/>
                    </a:moveTo>
                    <a:cubicBezTo>
                      <a:pt x="1214" y="3429"/>
                      <a:pt x="2357" y="4096"/>
                      <a:pt x="3499" y="4763"/>
                    </a:cubicBezTo>
                    <a:lnTo>
                      <a:pt x="642" y="0"/>
                    </a:lnTo>
                    <a:cubicBezTo>
                      <a:pt x="451" y="857"/>
                      <a:pt x="-215" y="2477"/>
                      <a:pt x="70" y="2667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  <p:sp>
            <p:nvSpPr>
              <p:cNvPr id="531" name="Freeform: Shape 530">
                <a:extLst>
                  <a:ext uri="{FF2B5EF4-FFF2-40B4-BE49-F238E27FC236}">
                    <a16:creationId xmlns:a16="http://schemas.microsoft.com/office/drawing/2014/main" id="{D4319651-082C-4DAD-983B-F30C1D6EE423}"/>
                  </a:ext>
                </a:extLst>
              </p:cNvPr>
              <p:cNvSpPr/>
              <p:nvPr/>
            </p:nvSpPr>
            <p:spPr>
              <a:xfrm>
                <a:off x="8570309" y="3026187"/>
                <a:ext cx="4857" cy="4095"/>
              </a:xfrm>
              <a:custGeom>
                <a:avLst/>
                <a:gdLst>
                  <a:gd name="connsiteX0" fmla="*/ 1714 w 4857"/>
                  <a:gd name="connsiteY0" fmla="*/ 4096 h 4095"/>
                  <a:gd name="connsiteX1" fmla="*/ 4858 w 4857"/>
                  <a:gd name="connsiteY1" fmla="*/ 2572 h 4095"/>
                  <a:gd name="connsiteX2" fmla="*/ 3238 w 4857"/>
                  <a:gd name="connsiteY2" fmla="*/ 0 h 4095"/>
                  <a:gd name="connsiteX3" fmla="*/ 0 w 4857"/>
                  <a:gd name="connsiteY3" fmla="*/ 1810 h 4095"/>
                  <a:gd name="connsiteX4" fmla="*/ 1714 w 4857"/>
                  <a:gd name="connsiteY4" fmla="*/ 4096 h 40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857" h="4095">
                    <a:moveTo>
                      <a:pt x="1714" y="4096"/>
                    </a:moveTo>
                    <a:cubicBezTo>
                      <a:pt x="2857" y="4000"/>
                      <a:pt x="3810" y="3143"/>
                      <a:pt x="4858" y="2572"/>
                    </a:cubicBezTo>
                    <a:cubicBezTo>
                      <a:pt x="4286" y="1715"/>
                      <a:pt x="3524" y="0"/>
                      <a:pt x="3238" y="0"/>
                    </a:cubicBezTo>
                    <a:cubicBezTo>
                      <a:pt x="2095" y="286"/>
                      <a:pt x="1048" y="1143"/>
                      <a:pt x="0" y="1810"/>
                    </a:cubicBezTo>
                    <a:cubicBezTo>
                      <a:pt x="571" y="2667"/>
                      <a:pt x="1238" y="4096"/>
                      <a:pt x="1714" y="4096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  <p:sp>
            <p:nvSpPr>
              <p:cNvPr id="532" name="Freeform: Shape 531">
                <a:extLst>
                  <a:ext uri="{FF2B5EF4-FFF2-40B4-BE49-F238E27FC236}">
                    <a16:creationId xmlns:a16="http://schemas.microsoft.com/office/drawing/2014/main" id="{056C5991-11D9-4593-99D7-9CACFE10106F}"/>
                  </a:ext>
                </a:extLst>
              </p:cNvPr>
              <p:cNvSpPr/>
              <p:nvPr/>
            </p:nvSpPr>
            <p:spPr>
              <a:xfrm>
                <a:off x="8607456" y="3037617"/>
                <a:ext cx="7532" cy="6000"/>
              </a:xfrm>
              <a:custGeom>
                <a:avLst/>
                <a:gdLst>
                  <a:gd name="connsiteX0" fmla="*/ 7430 w 7532"/>
                  <a:gd name="connsiteY0" fmla="*/ 6001 h 6000"/>
                  <a:gd name="connsiteX1" fmla="*/ 7334 w 7532"/>
                  <a:gd name="connsiteY1" fmla="*/ 2476 h 6000"/>
                  <a:gd name="connsiteX2" fmla="*/ 0 w 7532"/>
                  <a:gd name="connsiteY2" fmla="*/ 0 h 6000"/>
                  <a:gd name="connsiteX3" fmla="*/ 2572 w 7532"/>
                  <a:gd name="connsiteY3" fmla="*/ 5048 h 6000"/>
                  <a:gd name="connsiteX4" fmla="*/ 7430 w 7532"/>
                  <a:gd name="connsiteY4" fmla="*/ 6001 h 6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32" h="6000">
                    <a:moveTo>
                      <a:pt x="7430" y="6001"/>
                    </a:moveTo>
                    <a:cubicBezTo>
                      <a:pt x="7430" y="4763"/>
                      <a:pt x="7715" y="2667"/>
                      <a:pt x="7334" y="2476"/>
                    </a:cubicBezTo>
                    <a:cubicBezTo>
                      <a:pt x="4953" y="1429"/>
                      <a:pt x="2477" y="762"/>
                      <a:pt x="0" y="0"/>
                    </a:cubicBezTo>
                    <a:cubicBezTo>
                      <a:pt x="667" y="1810"/>
                      <a:pt x="1334" y="3619"/>
                      <a:pt x="2572" y="5048"/>
                    </a:cubicBezTo>
                    <a:cubicBezTo>
                      <a:pt x="3429" y="6096"/>
                      <a:pt x="5811" y="5715"/>
                      <a:pt x="7430" y="6001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  <p:sp>
            <p:nvSpPr>
              <p:cNvPr id="533" name="Freeform: Shape 532">
                <a:extLst>
                  <a:ext uri="{FF2B5EF4-FFF2-40B4-BE49-F238E27FC236}">
                    <a16:creationId xmlns:a16="http://schemas.microsoft.com/office/drawing/2014/main" id="{3864E4D0-18ED-47F2-AC30-21E0FB51F1B0}"/>
                  </a:ext>
                </a:extLst>
              </p:cNvPr>
              <p:cNvSpPr/>
              <p:nvPr/>
            </p:nvSpPr>
            <p:spPr>
              <a:xfrm>
                <a:off x="8797099" y="3444906"/>
                <a:ext cx="142898" cy="305752"/>
              </a:xfrm>
              <a:custGeom>
                <a:avLst/>
                <a:gdLst>
                  <a:gd name="connsiteX0" fmla="*/ 142875 w 142898"/>
                  <a:gd name="connsiteY0" fmla="*/ 209550 h 305752"/>
                  <a:gd name="connsiteX1" fmla="*/ 142684 w 142898"/>
                  <a:gd name="connsiteY1" fmla="*/ 208026 h 305752"/>
                  <a:gd name="connsiteX2" fmla="*/ 142589 w 142898"/>
                  <a:gd name="connsiteY2" fmla="*/ 206978 h 305752"/>
                  <a:gd name="connsiteX3" fmla="*/ 142589 w 142898"/>
                  <a:gd name="connsiteY3" fmla="*/ 205835 h 305752"/>
                  <a:gd name="connsiteX4" fmla="*/ 142494 w 142898"/>
                  <a:gd name="connsiteY4" fmla="*/ 203263 h 305752"/>
                  <a:gd name="connsiteX5" fmla="*/ 142399 w 142898"/>
                  <a:gd name="connsiteY5" fmla="*/ 200025 h 305752"/>
                  <a:gd name="connsiteX6" fmla="*/ 142304 w 142898"/>
                  <a:gd name="connsiteY6" fmla="*/ 196215 h 305752"/>
                  <a:gd name="connsiteX7" fmla="*/ 142304 w 142898"/>
                  <a:gd name="connsiteY7" fmla="*/ 193453 h 305752"/>
                  <a:gd name="connsiteX8" fmla="*/ 142304 w 142898"/>
                  <a:gd name="connsiteY8" fmla="*/ 190405 h 305752"/>
                  <a:gd name="connsiteX9" fmla="*/ 142304 w 142898"/>
                  <a:gd name="connsiteY9" fmla="*/ 187071 h 305752"/>
                  <a:gd name="connsiteX10" fmla="*/ 142304 w 142898"/>
                  <a:gd name="connsiteY10" fmla="*/ 184880 h 305752"/>
                  <a:gd name="connsiteX11" fmla="*/ 142208 w 142898"/>
                  <a:gd name="connsiteY11" fmla="*/ 181642 h 305752"/>
                  <a:gd name="connsiteX12" fmla="*/ 142208 w 142898"/>
                  <a:gd name="connsiteY12" fmla="*/ 179737 h 305752"/>
                  <a:gd name="connsiteX13" fmla="*/ 142113 w 142898"/>
                  <a:gd name="connsiteY13" fmla="*/ 177165 h 305752"/>
                  <a:gd name="connsiteX14" fmla="*/ 142018 w 142898"/>
                  <a:gd name="connsiteY14" fmla="*/ 174498 h 305752"/>
                  <a:gd name="connsiteX15" fmla="*/ 141922 w 142898"/>
                  <a:gd name="connsiteY15" fmla="*/ 172688 h 305752"/>
                  <a:gd name="connsiteX16" fmla="*/ 141827 w 142898"/>
                  <a:gd name="connsiteY16" fmla="*/ 170783 h 305752"/>
                  <a:gd name="connsiteX17" fmla="*/ 141637 w 142898"/>
                  <a:gd name="connsiteY17" fmla="*/ 167926 h 305752"/>
                  <a:gd name="connsiteX18" fmla="*/ 141446 w 142898"/>
                  <a:gd name="connsiteY18" fmla="*/ 165735 h 305752"/>
                  <a:gd name="connsiteX19" fmla="*/ 141255 w 142898"/>
                  <a:gd name="connsiteY19" fmla="*/ 163735 h 305752"/>
                  <a:gd name="connsiteX20" fmla="*/ 140875 w 142898"/>
                  <a:gd name="connsiteY20" fmla="*/ 160877 h 305752"/>
                  <a:gd name="connsiteX21" fmla="*/ 140494 w 142898"/>
                  <a:gd name="connsiteY21" fmla="*/ 158305 h 305752"/>
                  <a:gd name="connsiteX22" fmla="*/ 139827 w 142898"/>
                  <a:gd name="connsiteY22" fmla="*/ 154781 h 305752"/>
                  <a:gd name="connsiteX23" fmla="*/ 139636 w 142898"/>
                  <a:gd name="connsiteY23" fmla="*/ 154019 h 305752"/>
                  <a:gd name="connsiteX24" fmla="*/ 139160 w 142898"/>
                  <a:gd name="connsiteY24" fmla="*/ 151733 h 305752"/>
                  <a:gd name="connsiteX25" fmla="*/ 138398 w 142898"/>
                  <a:gd name="connsiteY25" fmla="*/ 148304 h 305752"/>
                  <a:gd name="connsiteX26" fmla="*/ 138017 w 142898"/>
                  <a:gd name="connsiteY26" fmla="*/ 146495 h 305752"/>
                  <a:gd name="connsiteX27" fmla="*/ 137636 w 142898"/>
                  <a:gd name="connsiteY27" fmla="*/ 144780 h 305752"/>
                  <a:gd name="connsiteX28" fmla="*/ 137350 w 142898"/>
                  <a:gd name="connsiteY28" fmla="*/ 143542 h 305752"/>
                  <a:gd name="connsiteX29" fmla="*/ 136970 w 142898"/>
                  <a:gd name="connsiteY29" fmla="*/ 141637 h 305752"/>
                  <a:gd name="connsiteX30" fmla="*/ 136779 w 142898"/>
                  <a:gd name="connsiteY30" fmla="*/ 140684 h 305752"/>
                  <a:gd name="connsiteX31" fmla="*/ 136779 w 142898"/>
                  <a:gd name="connsiteY31" fmla="*/ 140589 h 305752"/>
                  <a:gd name="connsiteX32" fmla="*/ 136588 w 142898"/>
                  <a:gd name="connsiteY32" fmla="*/ 139446 h 305752"/>
                  <a:gd name="connsiteX33" fmla="*/ 135541 w 142898"/>
                  <a:gd name="connsiteY33" fmla="*/ 125254 h 305752"/>
                  <a:gd name="connsiteX34" fmla="*/ 131921 w 142898"/>
                  <a:gd name="connsiteY34" fmla="*/ 94679 h 305752"/>
                  <a:gd name="connsiteX35" fmla="*/ 127539 w 142898"/>
                  <a:gd name="connsiteY35" fmla="*/ 64484 h 305752"/>
                  <a:gd name="connsiteX36" fmla="*/ 126873 w 142898"/>
                  <a:gd name="connsiteY36" fmla="*/ 61341 h 305752"/>
                  <a:gd name="connsiteX37" fmla="*/ 117253 w 142898"/>
                  <a:gd name="connsiteY37" fmla="*/ 27051 h 305752"/>
                  <a:gd name="connsiteX38" fmla="*/ 116681 w 142898"/>
                  <a:gd name="connsiteY38" fmla="*/ 20765 h 305752"/>
                  <a:gd name="connsiteX39" fmla="*/ 111537 w 142898"/>
                  <a:gd name="connsiteY39" fmla="*/ 0 h 305752"/>
                  <a:gd name="connsiteX40" fmla="*/ 110776 w 142898"/>
                  <a:gd name="connsiteY40" fmla="*/ 381 h 305752"/>
                  <a:gd name="connsiteX41" fmla="*/ 110014 w 142898"/>
                  <a:gd name="connsiteY41" fmla="*/ 667 h 305752"/>
                  <a:gd name="connsiteX42" fmla="*/ 109061 w 142898"/>
                  <a:gd name="connsiteY42" fmla="*/ 1048 h 305752"/>
                  <a:gd name="connsiteX43" fmla="*/ 108109 w 142898"/>
                  <a:gd name="connsiteY43" fmla="*/ 1429 h 305752"/>
                  <a:gd name="connsiteX44" fmla="*/ 107346 w 142898"/>
                  <a:gd name="connsiteY44" fmla="*/ 1715 h 305752"/>
                  <a:gd name="connsiteX45" fmla="*/ 106203 w 142898"/>
                  <a:gd name="connsiteY45" fmla="*/ 2096 h 305752"/>
                  <a:gd name="connsiteX46" fmla="*/ 105346 w 142898"/>
                  <a:gd name="connsiteY46" fmla="*/ 2286 h 305752"/>
                  <a:gd name="connsiteX47" fmla="*/ 102108 w 142898"/>
                  <a:gd name="connsiteY47" fmla="*/ 3048 h 305752"/>
                  <a:gd name="connsiteX48" fmla="*/ 99346 w 142898"/>
                  <a:gd name="connsiteY48" fmla="*/ 3715 h 305752"/>
                  <a:gd name="connsiteX49" fmla="*/ 97441 w 142898"/>
                  <a:gd name="connsiteY49" fmla="*/ 4191 h 305752"/>
                  <a:gd name="connsiteX50" fmla="*/ 95345 w 142898"/>
                  <a:gd name="connsiteY50" fmla="*/ 4667 h 305752"/>
                  <a:gd name="connsiteX51" fmla="*/ 93345 w 142898"/>
                  <a:gd name="connsiteY51" fmla="*/ 5144 h 305752"/>
                  <a:gd name="connsiteX52" fmla="*/ 90773 w 142898"/>
                  <a:gd name="connsiteY52" fmla="*/ 5715 h 305752"/>
                  <a:gd name="connsiteX53" fmla="*/ 88773 w 142898"/>
                  <a:gd name="connsiteY53" fmla="*/ 6191 h 305752"/>
                  <a:gd name="connsiteX54" fmla="*/ 86773 w 142898"/>
                  <a:gd name="connsiteY54" fmla="*/ 6668 h 305752"/>
                  <a:gd name="connsiteX55" fmla="*/ 84487 w 142898"/>
                  <a:gd name="connsiteY55" fmla="*/ 7144 h 305752"/>
                  <a:gd name="connsiteX56" fmla="*/ 82201 w 142898"/>
                  <a:gd name="connsiteY56" fmla="*/ 7620 h 305752"/>
                  <a:gd name="connsiteX57" fmla="*/ 80391 w 142898"/>
                  <a:gd name="connsiteY57" fmla="*/ 8001 h 305752"/>
                  <a:gd name="connsiteX58" fmla="*/ 77724 w 142898"/>
                  <a:gd name="connsiteY58" fmla="*/ 8573 h 305752"/>
                  <a:gd name="connsiteX59" fmla="*/ 75438 w 142898"/>
                  <a:gd name="connsiteY59" fmla="*/ 9049 h 305752"/>
                  <a:gd name="connsiteX60" fmla="*/ 73628 w 142898"/>
                  <a:gd name="connsiteY60" fmla="*/ 9430 h 305752"/>
                  <a:gd name="connsiteX61" fmla="*/ 71723 w 142898"/>
                  <a:gd name="connsiteY61" fmla="*/ 9811 h 305752"/>
                  <a:gd name="connsiteX62" fmla="*/ 69913 w 142898"/>
                  <a:gd name="connsiteY62" fmla="*/ 10192 h 305752"/>
                  <a:gd name="connsiteX63" fmla="*/ 68199 w 142898"/>
                  <a:gd name="connsiteY63" fmla="*/ 10573 h 305752"/>
                  <a:gd name="connsiteX64" fmla="*/ 66484 w 142898"/>
                  <a:gd name="connsiteY64" fmla="*/ 10954 h 305752"/>
                  <a:gd name="connsiteX65" fmla="*/ 63912 w 142898"/>
                  <a:gd name="connsiteY65" fmla="*/ 11430 h 305752"/>
                  <a:gd name="connsiteX66" fmla="*/ 61913 w 142898"/>
                  <a:gd name="connsiteY66" fmla="*/ 11811 h 305752"/>
                  <a:gd name="connsiteX67" fmla="*/ 59627 w 142898"/>
                  <a:gd name="connsiteY67" fmla="*/ 12287 h 305752"/>
                  <a:gd name="connsiteX68" fmla="*/ 58007 w 142898"/>
                  <a:gd name="connsiteY68" fmla="*/ 12573 h 305752"/>
                  <a:gd name="connsiteX69" fmla="*/ 55816 w 142898"/>
                  <a:gd name="connsiteY69" fmla="*/ 12954 h 305752"/>
                  <a:gd name="connsiteX70" fmla="*/ 54197 w 142898"/>
                  <a:gd name="connsiteY70" fmla="*/ 13240 h 305752"/>
                  <a:gd name="connsiteX71" fmla="*/ 52483 w 142898"/>
                  <a:gd name="connsiteY71" fmla="*/ 13525 h 305752"/>
                  <a:gd name="connsiteX72" fmla="*/ 50578 w 142898"/>
                  <a:gd name="connsiteY72" fmla="*/ 13811 h 305752"/>
                  <a:gd name="connsiteX73" fmla="*/ 48768 w 142898"/>
                  <a:gd name="connsiteY73" fmla="*/ 14097 h 305752"/>
                  <a:gd name="connsiteX74" fmla="*/ 45911 w 142898"/>
                  <a:gd name="connsiteY74" fmla="*/ 14573 h 305752"/>
                  <a:gd name="connsiteX75" fmla="*/ 43339 w 142898"/>
                  <a:gd name="connsiteY75" fmla="*/ 14954 h 305752"/>
                  <a:gd name="connsiteX76" fmla="*/ 40957 w 142898"/>
                  <a:gd name="connsiteY76" fmla="*/ 15335 h 305752"/>
                  <a:gd name="connsiteX77" fmla="*/ 37242 w 142898"/>
                  <a:gd name="connsiteY77" fmla="*/ 15907 h 305752"/>
                  <a:gd name="connsiteX78" fmla="*/ 33814 w 142898"/>
                  <a:gd name="connsiteY78" fmla="*/ 16383 h 305752"/>
                  <a:gd name="connsiteX79" fmla="*/ 32289 w 142898"/>
                  <a:gd name="connsiteY79" fmla="*/ 16574 h 305752"/>
                  <a:gd name="connsiteX80" fmla="*/ 28860 w 142898"/>
                  <a:gd name="connsiteY80" fmla="*/ 17050 h 305752"/>
                  <a:gd name="connsiteX81" fmla="*/ 26861 w 142898"/>
                  <a:gd name="connsiteY81" fmla="*/ 17240 h 305752"/>
                  <a:gd name="connsiteX82" fmla="*/ 24669 w 142898"/>
                  <a:gd name="connsiteY82" fmla="*/ 17526 h 305752"/>
                  <a:gd name="connsiteX83" fmla="*/ 22193 w 142898"/>
                  <a:gd name="connsiteY83" fmla="*/ 17812 h 305752"/>
                  <a:gd name="connsiteX84" fmla="*/ 20764 w 142898"/>
                  <a:gd name="connsiteY84" fmla="*/ 18002 h 305752"/>
                  <a:gd name="connsiteX85" fmla="*/ 17812 w 142898"/>
                  <a:gd name="connsiteY85" fmla="*/ 18288 h 305752"/>
                  <a:gd name="connsiteX86" fmla="*/ 16478 w 142898"/>
                  <a:gd name="connsiteY86" fmla="*/ 18383 h 305752"/>
                  <a:gd name="connsiteX87" fmla="*/ 13621 w 142898"/>
                  <a:gd name="connsiteY87" fmla="*/ 18574 h 305752"/>
                  <a:gd name="connsiteX88" fmla="*/ 12096 w 142898"/>
                  <a:gd name="connsiteY88" fmla="*/ 18669 h 305752"/>
                  <a:gd name="connsiteX89" fmla="*/ 9715 w 142898"/>
                  <a:gd name="connsiteY89" fmla="*/ 18860 h 305752"/>
                  <a:gd name="connsiteX90" fmla="*/ 8382 w 142898"/>
                  <a:gd name="connsiteY90" fmla="*/ 18955 h 305752"/>
                  <a:gd name="connsiteX91" fmla="*/ 6286 w 142898"/>
                  <a:gd name="connsiteY91" fmla="*/ 19050 h 305752"/>
                  <a:gd name="connsiteX92" fmla="*/ 5143 w 142898"/>
                  <a:gd name="connsiteY92" fmla="*/ 19145 h 305752"/>
                  <a:gd name="connsiteX93" fmla="*/ 3714 w 142898"/>
                  <a:gd name="connsiteY93" fmla="*/ 19241 h 305752"/>
                  <a:gd name="connsiteX94" fmla="*/ 2477 w 142898"/>
                  <a:gd name="connsiteY94" fmla="*/ 19241 h 305752"/>
                  <a:gd name="connsiteX95" fmla="*/ 1428 w 142898"/>
                  <a:gd name="connsiteY95" fmla="*/ 19241 h 305752"/>
                  <a:gd name="connsiteX96" fmla="*/ 762 w 142898"/>
                  <a:gd name="connsiteY96" fmla="*/ 19241 h 305752"/>
                  <a:gd name="connsiteX97" fmla="*/ 0 w 142898"/>
                  <a:gd name="connsiteY97" fmla="*/ 19241 h 305752"/>
                  <a:gd name="connsiteX98" fmla="*/ 3905 w 142898"/>
                  <a:gd name="connsiteY98" fmla="*/ 26956 h 305752"/>
                  <a:gd name="connsiteX99" fmla="*/ 29527 w 142898"/>
                  <a:gd name="connsiteY99" fmla="*/ 83058 h 305752"/>
                  <a:gd name="connsiteX100" fmla="*/ 39910 w 142898"/>
                  <a:gd name="connsiteY100" fmla="*/ 110395 h 305752"/>
                  <a:gd name="connsiteX101" fmla="*/ 51435 w 142898"/>
                  <a:gd name="connsiteY101" fmla="*/ 137065 h 305752"/>
                  <a:gd name="connsiteX102" fmla="*/ 51625 w 142898"/>
                  <a:gd name="connsiteY102" fmla="*/ 137827 h 305752"/>
                  <a:gd name="connsiteX103" fmla="*/ 51721 w 142898"/>
                  <a:gd name="connsiteY103" fmla="*/ 138017 h 305752"/>
                  <a:gd name="connsiteX104" fmla="*/ 52101 w 142898"/>
                  <a:gd name="connsiteY104" fmla="*/ 139160 h 305752"/>
                  <a:gd name="connsiteX105" fmla="*/ 52388 w 142898"/>
                  <a:gd name="connsiteY105" fmla="*/ 140399 h 305752"/>
                  <a:gd name="connsiteX106" fmla="*/ 52768 w 142898"/>
                  <a:gd name="connsiteY106" fmla="*/ 141923 h 305752"/>
                  <a:gd name="connsiteX107" fmla="*/ 53149 w 142898"/>
                  <a:gd name="connsiteY107" fmla="*/ 143637 h 305752"/>
                  <a:gd name="connsiteX108" fmla="*/ 53530 w 142898"/>
                  <a:gd name="connsiteY108" fmla="*/ 145828 h 305752"/>
                  <a:gd name="connsiteX109" fmla="*/ 53816 w 142898"/>
                  <a:gd name="connsiteY109" fmla="*/ 147923 h 305752"/>
                  <a:gd name="connsiteX110" fmla="*/ 53911 w 142898"/>
                  <a:gd name="connsiteY110" fmla="*/ 149828 h 305752"/>
                  <a:gd name="connsiteX111" fmla="*/ 53911 w 142898"/>
                  <a:gd name="connsiteY111" fmla="*/ 151352 h 305752"/>
                  <a:gd name="connsiteX112" fmla="*/ 54102 w 142898"/>
                  <a:gd name="connsiteY112" fmla="*/ 151829 h 305752"/>
                  <a:gd name="connsiteX113" fmla="*/ 54864 w 142898"/>
                  <a:gd name="connsiteY113" fmla="*/ 153543 h 305752"/>
                  <a:gd name="connsiteX114" fmla="*/ 55816 w 142898"/>
                  <a:gd name="connsiteY114" fmla="*/ 155924 h 305752"/>
                  <a:gd name="connsiteX115" fmla="*/ 56388 w 142898"/>
                  <a:gd name="connsiteY115" fmla="*/ 157353 h 305752"/>
                  <a:gd name="connsiteX116" fmla="*/ 57340 w 142898"/>
                  <a:gd name="connsiteY116" fmla="*/ 160115 h 305752"/>
                  <a:gd name="connsiteX117" fmla="*/ 57912 w 142898"/>
                  <a:gd name="connsiteY117" fmla="*/ 161925 h 305752"/>
                  <a:gd name="connsiteX118" fmla="*/ 58674 w 142898"/>
                  <a:gd name="connsiteY118" fmla="*/ 164401 h 305752"/>
                  <a:gd name="connsiteX119" fmla="*/ 59341 w 142898"/>
                  <a:gd name="connsiteY119" fmla="*/ 166783 h 305752"/>
                  <a:gd name="connsiteX120" fmla="*/ 59817 w 142898"/>
                  <a:gd name="connsiteY120" fmla="*/ 168783 h 305752"/>
                  <a:gd name="connsiteX121" fmla="*/ 60388 w 142898"/>
                  <a:gd name="connsiteY121" fmla="*/ 171069 h 305752"/>
                  <a:gd name="connsiteX122" fmla="*/ 61150 w 142898"/>
                  <a:gd name="connsiteY122" fmla="*/ 174212 h 305752"/>
                  <a:gd name="connsiteX123" fmla="*/ 61626 w 142898"/>
                  <a:gd name="connsiteY123" fmla="*/ 176498 h 305752"/>
                  <a:gd name="connsiteX124" fmla="*/ 62103 w 142898"/>
                  <a:gd name="connsiteY124" fmla="*/ 178499 h 305752"/>
                  <a:gd name="connsiteX125" fmla="*/ 62579 w 142898"/>
                  <a:gd name="connsiteY125" fmla="*/ 180499 h 305752"/>
                  <a:gd name="connsiteX126" fmla="*/ 63246 w 142898"/>
                  <a:gd name="connsiteY126" fmla="*/ 183356 h 305752"/>
                  <a:gd name="connsiteX127" fmla="*/ 63627 w 142898"/>
                  <a:gd name="connsiteY127" fmla="*/ 184785 h 305752"/>
                  <a:gd name="connsiteX128" fmla="*/ 64484 w 142898"/>
                  <a:gd name="connsiteY128" fmla="*/ 188214 h 305752"/>
                  <a:gd name="connsiteX129" fmla="*/ 65151 w 142898"/>
                  <a:gd name="connsiteY129" fmla="*/ 190691 h 305752"/>
                  <a:gd name="connsiteX130" fmla="*/ 65913 w 142898"/>
                  <a:gd name="connsiteY130" fmla="*/ 193358 h 305752"/>
                  <a:gd name="connsiteX131" fmla="*/ 66580 w 142898"/>
                  <a:gd name="connsiteY131" fmla="*/ 195644 h 305752"/>
                  <a:gd name="connsiteX132" fmla="*/ 67151 w 142898"/>
                  <a:gd name="connsiteY132" fmla="*/ 197929 h 305752"/>
                  <a:gd name="connsiteX133" fmla="*/ 67913 w 142898"/>
                  <a:gd name="connsiteY133" fmla="*/ 201168 h 305752"/>
                  <a:gd name="connsiteX134" fmla="*/ 68485 w 142898"/>
                  <a:gd name="connsiteY134" fmla="*/ 204121 h 305752"/>
                  <a:gd name="connsiteX135" fmla="*/ 69056 w 142898"/>
                  <a:gd name="connsiteY135" fmla="*/ 207264 h 305752"/>
                  <a:gd name="connsiteX136" fmla="*/ 69628 w 142898"/>
                  <a:gd name="connsiteY136" fmla="*/ 210503 h 305752"/>
                  <a:gd name="connsiteX137" fmla="*/ 70104 w 142898"/>
                  <a:gd name="connsiteY137" fmla="*/ 213360 h 305752"/>
                  <a:gd name="connsiteX138" fmla="*/ 70771 w 142898"/>
                  <a:gd name="connsiteY138" fmla="*/ 216979 h 305752"/>
                  <a:gd name="connsiteX139" fmla="*/ 71438 w 142898"/>
                  <a:gd name="connsiteY139" fmla="*/ 220313 h 305752"/>
                  <a:gd name="connsiteX140" fmla="*/ 72485 w 142898"/>
                  <a:gd name="connsiteY140" fmla="*/ 224980 h 305752"/>
                  <a:gd name="connsiteX141" fmla="*/ 73247 w 142898"/>
                  <a:gd name="connsiteY141" fmla="*/ 228219 h 305752"/>
                  <a:gd name="connsiteX142" fmla="*/ 74104 w 142898"/>
                  <a:gd name="connsiteY142" fmla="*/ 231934 h 305752"/>
                  <a:gd name="connsiteX143" fmla="*/ 75152 w 142898"/>
                  <a:gd name="connsiteY143" fmla="*/ 236315 h 305752"/>
                  <a:gd name="connsiteX144" fmla="*/ 76009 w 142898"/>
                  <a:gd name="connsiteY144" fmla="*/ 240030 h 305752"/>
                  <a:gd name="connsiteX145" fmla="*/ 76962 w 142898"/>
                  <a:gd name="connsiteY145" fmla="*/ 244221 h 305752"/>
                  <a:gd name="connsiteX146" fmla="*/ 78105 w 142898"/>
                  <a:gd name="connsiteY146" fmla="*/ 249650 h 305752"/>
                  <a:gd name="connsiteX147" fmla="*/ 78867 w 142898"/>
                  <a:gd name="connsiteY147" fmla="*/ 253841 h 305752"/>
                  <a:gd name="connsiteX148" fmla="*/ 79820 w 142898"/>
                  <a:gd name="connsiteY148" fmla="*/ 259175 h 305752"/>
                  <a:gd name="connsiteX149" fmla="*/ 80296 w 142898"/>
                  <a:gd name="connsiteY149" fmla="*/ 262033 h 305752"/>
                  <a:gd name="connsiteX150" fmla="*/ 80676 w 142898"/>
                  <a:gd name="connsiteY150" fmla="*/ 264700 h 305752"/>
                  <a:gd name="connsiteX151" fmla="*/ 81343 w 142898"/>
                  <a:gd name="connsiteY151" fmla="*/ 269081 h 305752"/>
                  <a:gd name="connsiteX152" fmla="*/ 81915 w 142898"/>
                  <a:gd name="connsiteY152" fmla="*/ 273749 h 305752"/>
                  <a:gd name="connsiteX153" fmla="*/ 82296 w 142898"/>
                  <a:gd name="connsiteY153" fmla="*/ 277559 h 305752"/>
                  <a:gd name="connsiteX154" fmla="*/ 82677 w 142898"/>
                  <a:gd name="connsiteY154" fmla="*/ 282035 h 305752"/>
                  <a:gd name="connsiteX155" fmla="*/ 82962 w 142898"/>
                  <a:gd name="connsiteY155" fmla="*/ 285845 h 305752"/>
                  <a:gd name="connsiteX156" fmla="*/ 83058 w 142898"/>
                  <a:gd name="connsiteY156" fmla="*/ 287465 h 305752"/>
                  <a:gd name="connsiteX157" fmla="*/ 83248 w 142898"/>
                  <a:gd name="connsiteY157" fmla="*/ 290703 h 305752"/>
                  <a:gd name="connsiteX158" fmla="*/ 83439 w 142898"/>
                  <a:gd name="connsiteY158" fmla="*/ 293561 h 305752"/>
                  <a:gd name="connsiteX159" fmla="*/ 83629 w 142898"/>
                  <a:gd name="connsiteY159" fmla="*/ 295846 h 305752"/>
                  <a:gd name="connsiteX160" fmla="*/ 83915 w 142898"/>
                  <a:gd name="connsiteY160" fmla="*/ 298990 h 305752"/>
                  <a:gd name="connsiteX161" fmla="*/ 84011 w 142898"/>
                  <a:gd name="connsiteY161" fmla="*/ 300514 h 305752"/>
                  <a:gd name="connsiteX162" fmla="*/ 84105 w 142898"/>
                  <a:gd name="connsiteY162" fmla="*/ 301847 h 305752"/>
                  <a:gd name="connsiteX163" fmla="*/ 84105 w 142898"/>
                  <a:gd name="connsiteY163" fmla="*/ 301847 h 305752"/>
                  <a:gd name="connsiteX164" fmla="*/ 84201 w 142898"/>
                  <a:gd name="connsiteY164" fmla="*/ 302800 h 305752"/>
                  <a:gd name="connsiteX165" fmla="*/ 84487 w 142898"/>
                  <a:gd name="connsiteY165" fmla="*/ 305753 h 305752"/>
                  <a:gd name="connsiteX166" fmla="*/ 84867 w 142898"/>
                  <a:gd name="connsiteY166" fmla="*/ 305467 h 305752"/>
                  <a:gd name="connsiteX167" fmla="*/ 85058 w 142898"/>
                  <a:gd name="connsiteY167" fmla="*/ 305276 h 305752"/>
                  <a:gd name="connsiteX168" fmla="*/ 86201 w 142898"/>
                  <a:gd name="connsiteY168" fmla="*/ 304229 h 305752"/>
                  <a:gd name="connsiteX169" fmla="*/ 87344 w 142898"/>
                  <a:gd name="connsiteY169" fmla="*/ 303276 h 305752"/>
                  <a:gd name="connsiteX170" fmla="*/ 88868 w 142898"/>
                  <a:gd name="connsiteY170" fmla="*/ 301847 h 305752"/>
                  <a:gd name="connsiteX171" fmla="*/ 88868 w 142898"/>
                  <a:gd name="connsiteY171" fmla="*/ 301847 h 305752"/>
                  <a:gd name="connsiteX172" fmla="*/ 91059 w 142898"/>
                  <a:gd name="connsiteY172" fmla="*/ 299752 h 305752"/>
                  <a:gd name="connsiteX173" fmla="*/ 92964 w 142898"/>
                  <a:gd name="connsiteY173" fmla="*/ 297847 h 305752"/>
                  <a:gd name="connsiteX174" fmla="*/ 95250 w 142898"/>
                  <a:gd name="connsiteY174" fmla="*/ 295561 h 305752"/>
                  <a:gd name="connsiteX175" fmla="*/ 97155 w 142898"/>
                  <a:gd name="connsiteY175" fmla="*/ 293561 h 305752"/>
                  <a:gd name="connsiteX176" fmla="*/ 98488 w 142898"/>
                  <a:gd name="connsiteY176" fmla="*/ 292132 h 305752"/>
                  <a:gd name="connsiteX177" fmla="*/ 100013 w 142898"/>
                  <a:gd name="connsiteY177" fmla="*/ 290417 h 305752"/>
                  <a:gd name="connsiteX178" fmla="*/ 101155 w 142898"/>
                  <a:gd name="connsiteY178" fmla="*/ 289084 h 305752"/>
                  <a:gd name="connsiteX179" fmla="*/ 102298 w 142898"/>
                  <a:gd name="connsiteY179" fmla="*/ 287750 h 305752"/>
                  <a:gd name="connsiteX180" fmla="*/ 104204 w 142898"/>
                  <a:gd name="connsiteY180" fmla="*/ 285179 h 305752"/>
                  <a:gd name="connsiteX181" fmla="*/ 104870 w 142898"/>
                  <a:gd name="connsiteY181" fmla="*/ 284226 h 305752"/>
                  <a:gd name="connsiteX182" fmla="*/ 106489 w 142898"/>
                  <a:gd name="connsiteY182" fmla="*/ 281845 h 305752"/>
                  <a:gd name="connsiteX183" fmla="*/ 107156 w 142898"/>
                  <a:gd name="connsiteY183" fmla="*/ 280797 h 305752"/>
                  <a:gd name="connsiteX184" fmla="*/ 108299 w 142898"/>
                  <a:gd name="connsiteY184" fmla="*/ 278987 h 305752"/>
                  <a:gd name="connsiteX185" fmla="*/ 109347 w 142898"/>
                  <a:gd name="connsiteY185" fmla="*/ 277082 h 305752"/>
                  <a:gd name="connsiteX186" fmla="*/ 109918 w 142898"/>
                  <a:gd name="connsiteY186" fmla="*/ 276034 h 305752"/>
                  <a:gd name="connsiteX187" fmla="*/ 111252 w 142898"/>
                  <a:gd name="connsiteY187" fmla="*/ 274892 h 305752"/>
                  <a:gd name="connsiteX188" fmla="*/ 112776 w 142898"/>
                  <a:gd name="connsiteY188" fmla="*/ 273367 h 305752"/>
                  <a:gd name="connsiteX189" fmla="*/ 113157 w 142898"/>
                  <a:gd name="connsiteY189" fmla="*/ 272987 h 305752"/>
                  <a:gd name="connsiteX190" fmla="*/ 114585 w 142898"/>
                  <a:gd name="connsiteY190" fmla="*/ 271463 h 305752"/>
                  <a:gd name="connsiteX191" fmla="*/ 117062 w 142898"/>
                  <a:gd name="connsiteY191" fmla="*/ 268891 h 305752"/>
                  <a:gd name="connsiteX192" fmla="*/ 117824 w 142898"/>
                  <a:gd name="connsiteY192" fmla="*/ 268129 h 305752"/>
                  <a:gd name="connsiteX193" fmla="*/ 119348 w 142898"/>
                  <a:gd name="connsiteY193" fmla="*/ 266224 h 305752"/>
                  <a:gd name="connsiteX194" fmla="*/ 120301 w 142898"/>
                  <a:gd name="connsiteY194" fmla="*/ 264986 h 305752"/>
                  <a:gd name="connsiteX195" fmla="*/ 121062 w 142898"/>
                  <a:gd name="connsiteY195" fmla="*/ 263842 h 305752"/>
                  <a:gd name="connsiteX196" fmla="*/ 122015 w 142898"/>
                  <a:gd name="connsiteY196" fmla="*/ 262414 h 305752"/>
                  <a:gd name="connsiteX197" fmla="*/ 123254 w 142898"/>
                  <a:gd name="connsiteY197" fmla="*/ 260413 h 305752"/>
                  <a:gd name="connsiteX198" fmla="*/ 123730 w 142898"/>
                  <a:gd name="connsiteY198" fmla="*/ 259556 h 305752"/>
                  <a:gd name="connsiteX199" fmla="*/ 124396 w 142898"/>
                  <a:gd name="connsiteY199" fmla="*/ 258413 h 305752"/>
                  <a:gd name="connsiteX200" fmla="*/ 124587 w 142898"/>
                  <a:gd name="connsiteY200" fmla="*/ 258128 h 305752"/>
                  <a:gd name="connsiteX201" fmla="*/ 124968 w 142898"/>
                  <a:gd name="connsiteY201" fmla="*/ 257461 h 305752"/>
                  <a:gd name="connsiteX202" fmla="*/ 125349 w 142898"/>
                  <a:gd name="connsiteY202" fmla="*/ 256794 h 305752"/>
                  <a:gd name="connsiteX203" fmla="*/ 125825 w 142898"/>
                  <a:gd name="connsiteY203" fmla="*/ 255842 h 305752"/>
                  <a:gd name="connsiteX204" fmla="*/ 126396 w 142898"/>
                  <a:gd name="connsiteY204" fmla="*/ 254794 h 305752"/>
                  <a:gd name="connsiteX205" fmla="*/ 126968 w 142898"/>
                  <a:gd name="connsiteY205" fmla="*/ 253555 h 305752"/>
                  <a:gd name="connsiteX206" fmla="*/ 127159 w 142898"/>
                  <a:gd name="connsiteY206" fmla="*/ 252984 h 305752"/>
                  <a:gd name="connsiteX207" fmla="*/ 127635 w 142898"/>
                  <a:gd name="connsiteY207" fmla="*/ 252127 h 305752"/>
                  <a:gd name="connsiteX208" fmla="*/ 128016 w 142898"/>
                  <a:gd name="connsiteY208" fmla="*/ 251460 h 305752"/>
                  <a:gd name="connsiteX209" fmla="*/ 128683 w 142898"/>
                  <a:gd name="connsiteY209" fmla="*/ 250031 h 305752"/>
                  <a:gd name="connsiteX210" fmla="*/ 129444 w 142898"/>
                  <a:gd name="connsiteY210" fmla="*/ 248412 h 305752"/>
                  <a:gd name="connsiteX211" fmla="*/ 129826 w 142898"/>
                  <a:gd name="connsiteY211" fmla="*/ 247555 h 305752"/>
                  <a:gd name="connsiteX212" fmla="*/ 130873 w 142898"/>
                  <a:gd name="connsiteY212" fmla="*/ 245269 h 305752"/>
                  <a:gd name="connsiteX213" fmla="*/ 131730 w 142898"/>
                  <a:gd name="connsiteY213" fmla="*/ 243078 h 305752"/>
                  <a:gd name="connsiteX214" fmla="*/ 132016 w 142898"/>
                  <a:gd name="connsiteY214" fmla="*/ 242221 h 305752"/>
                  <a:gd name="connsiteX215" fmla="*/ 133445 w 142898"/>
                  <a:gd name="connsiteY215" fmla="*/ 239935 h 305752"/>
                  <a:gd name="connsiteX216" fmla="*/ 134493 w 142898"/>
                  <a:gd name="connsiteY216" fmla="*/ 237744 h 305752"/>
                  <a:gd name="connsiteX217" fmla="*/ 135160 w 142898"/>
                  <a:gd name="connsiteY217" fmla="*/ 236220 h 305752"/>
                  <a:gd name="connsiteX218" fmla="*/ 135445 w 142898"/>
                  <a:gd name="connsiteY218" fmla="*/ 235458 h 305752"/>
                  <a:gd name="connsiteX219" fmla="*/ 136779 w 142898"/>
                  <a:gd name="connsiteY219" fmla="*/ 231934 h 305752"/>
                  <a:gd name="connsiteX220" fmla="*/ 137064 w 142898"/>
                  <a:gd name="connsiteY220" fmla="*/ 231267 h 305752"/>
                  <a:gd name="connsiteX221" fmla="*/ 137541 w 142898"/>
                  <a:gd name="connsiteY221" fmla="*/ 230219 h 305752"/>
                  <a:gd name="connsiteX222" fmla="*/ 137922 w 142898"/>
                  <a:gd name="connsiteY222" fmla="*/ 229171 h 305752"/>
                  <a:gd name="connsiteX223" fmla="*/ 138303 w 142898"/>
                  <a:gd name="connsiteY223" fmla="*/ 228219 h 305752"/>
                  <a:gd name="connsiteX224" fmla="*/ 138684 w 142898"/>
                  <a:gd name="connsiteY224" fmla="*/ 227171 h 305752"/>
                  <a:gd name="connsiteX225" fmla="*/ 139255 w 142898"/>
                  <a:gd name="connsiteY225" fmla="*/ 225647 h 305752"/>
                  <a:gd name="connsiteX226" fmla="*/ 140018 w 142898"/>
                  <a:gd name="connsiteY226" fmla="*/ 223266 h 305752"/>
                  <a:gd name="connsiteX227" fmla="*/ 140208 w 142898"/>
                  <a:gd name="connsiteY227" fmla="*/ 222599 h 305752"/>
                  <a:gd name="connsiteX228" fmla="*/ 140589 w 142898"/>
                  <a:gd name="connsiteY228" fmla="*/ 221361 h 305752"/>
                  <a:gd name="connsiteX229" fmla="*/ 140875 w 142898"/>
                  <a:gd name="connsiteY229" fmla="*/ 220028 h 305752"/>
                  <a:gd name="connsiteX230" fmla="*/ 141161 w 142898"/>
                  <a:gd name="connsiteY230" fmla="*/ 218504 h 305752"/>
                  <a:gd name="connsiteX231" fmla="*/ 141351 w 142898"/>
                  <a:gd name="connsiteY231" fmla="*/ 217361 h 305752"/>
                  <a:gd name="connsiteX232" fmla="*/ 141541 w 142898"/>
                  <a:gd name="connsiteY232" fmla="*/ 216217 h 305752"/>
                  <a:gd name="connsiteX233" fmla="*/ 141827 w 142898"/>
                  <a:gd name="connsiteY233" fmla="*/ 214979 h 305752"/>
                  <a:gd name="connsiteX234" fmla="*/ 142018 w 142898"/>
                  <a:gd name="connsiteY234" fmla="*/ 213836 h 305752"/>
                  <a:gd name="connsiteX235" fmla="*/ 142208 w 142898"/>
                  <a:gd name="connsiteY235" fmla="*/ 213074 h 305752"/>
                  <a:gd name="connsiteX236" fmla="*/ 142399 w 142898"/>
                  <a:gd name="connsiteY236" fmla="*/ 212217 h 305752"/>
                  <a:gd name="connsiteX237" fmla="*/ 142589 w 142898"/>
                  <a:gd name="connsiteY237" fmla="*/ 211455 h 305752"/>
                  <a:gd name="connsiteX238" fmla="*/ 142684 w 142898"/>
                  <a:gd name="connsiteY238" fmla="*/ 210979 h 305752"/>
                  <a:gd name="connsiteX239" fmla="*/ 142780 w 142898"/>
                  <a:gd name="connsiteY239" fmla="*/ 210693 h 305752"/>
                  <a:gd name="connsiteX240" fmla="*/ 142875 w 142898"/>
                  <a:gd name="connsiteY240" fmla="*/ 209550 h 305752"/>
                  <a:gd name="connsiteX241" fmla="*/ 71056 w 142898"/>
                  <a:gd name="connsiteY241" fmla="*/ 17240 h 305752"/>
                  <a:gd name="connsiteX242" fmla="*/ 79534 w 142898"/>
                  <a:gd name="connsiteY242" fmla="*/ 26099 h 305752"/>
                  <a:gd name="connsiteX243" fmla="*/ 73819 w 142898"/>
                  <a:gd name="connsiteY243" fmla="*/ 34862 h 305752"/>
                  <a:gd name="connsiteX244" fmla="*/ 67437 w 142898"/>
                  <a:gd name="connsiteY244" fmla="*/ 24194 h 305752"/>
                  <a:gd name="connsiteX245" fmla="*/ 71056 w 142898"/>
                  <a:gd name="connsiteY245" fmla="*/ 17240 h 3057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</a:cxnLst>
                <a:rect l="l" t="t" r="r" b="b"/>
                <a:pathLst>
                  <a:path w="142898" h="305752">
                    <a:moveTo>
                      <a:pt x="142875" y="209550"/>
                    </a:moveTo>
                    <a:cubicBezTo>
                      <a:pt x="142780" y="209074"/>
                      <a:pt x="142780" y="208502"/>
                      <a:pt x="142684" y="208026"/>
                    </a:cubicBezTo>
                    <a:cubicBezTo>
                      <a:pt x="142684" y="207645"/>
                      <a:pt x="142589" y="207264"/>
                      <a:pt x="142589" y="206978"/>
                    </a:cubicBezTo>
                    <a:cubicBezTo>
                      <a:pt x="142589" y="206597"/>
                      <a:pt x="142589" y="206216"/>
                      <a:pt x="142589" y="205835"/>
                    </a:cubicBezTo>
                    <a:cubicBezTo>
                      <a:pt x="142589" y="204978"/>
                      <a:pt x="142494" y="204121"/>
                      <a:pt x="142494" y="203263"/>
                    </a:cubicBezTo>
                    <a:cubicBezTo>
                      <a:pt x="142494" y="202216"/>
                      <a:pt x="142399" y="201168"/>
                      <a:pt x="142399" y="200025"/>
                    </a:cubicBezTo>
                    <a:cubicBezTo>
                      <a:pt x="142399" y="198787"/>
                      <a:pt x="142304" y="197453"/>
                      <a:pt x="142304" y="196215"/>
                    </a:cubicBezTo>
                    <a:cubicBezTo>
                      <a:pt x="142304" y="195263"/>
                      <a:pt x="142304" y="194310"/>
                      <a:pt x="142304" y="193453"/>
                    </a:cubicBezTo>
                    <a:cubicBezTo>
                      <a:pt x="142304" y="192405"/>
                      <a:pt x="142304" y="191453"/>
                      <a:pt x="142304" y="190405"/>
                    </a:cubicBezTo>
                    <a:cubicBezTo>
                      <a:pt x="142304" y="189262"/>
                      <a:pt x="142304" y="188119"/>
                      <a:pt x="142304" y="187071"/>
                    </a:cubicBezTo>
                    <a:cubicBezTo>
                      <a:pt x="142304" y="186309"/>
                      <a:pt x="142304" y="185642"/>
                      <a:pt x="142304" y="184880"/>
                    </a:cubicBezTo>
                    <a:cubicBezTo>
                      <a:pt x="142304" y="183833"/>
                      <a:pt x="142304" y="182690"/>
                      <a:pt x="142208" y="181642"/>
                    </a:cubicBezTo>
                    <a:cubicBezTo>
                      <a:pt x="142208" y="180975"/>
                      <a:pt x="142208" y="180404"/>
                      <a:pt x="142208" y="179737"/>
                    </a:cubicBezTo>
                    <a:cubicBezTo>
                      <a:pt x="142208" y="178879"/>
                      <a:pt x="142113" y="178022"/>
                      <a:pt x="142113" y="177165"/>
                    </a:cubicBezTo>
                    <a:cubicBezTo>
                      <a:pt x="142113" y="176308"/>
                      <a:pt x="142018" y="175450"/>
                      <a:pt x="142018" y="174498"/>
                    </a:cubicBezTo>
                    <a:cubicBezTo>
                      <a:pt x="142018" y="173926"/>
                      <a:pt x="141922" y="173260"/>
                      <a:pt x="141922" y="172688"/>
                    </a:cubicBezTo>
                    <a:cubicBezTo>
                      <a:pt x="141922" y="172021"/>
                      <a:pt x="141827" y="171355"/>
                      <a:pt x="141827" y="170783"/>
                    </a:cubicBezTo>
                    <a:cubicBezTo>
                      <a:pt x="141732" y="169831"/>
                      <a:pt x="141732" y="168878"/>
                      <a:pt x="141637" y="167926"/>
                    </a:cubicBezTo>
                    <a:cubicBezTo>
                      <a:pt x="141541" y="167164"/>
                      <a:pt x="141541" y="166497"/>
                      <a:pt x="141446" y="165735"/>
                    </a:cubicBezTo>
                    <a:cubicBezTo>
                      <a:pt x="141351" y="165068"/>
                      <a:pt x="141255" y="164401"/>
                      <a:pt x="141255" y="163735"/>
                    </a:cubicBezTo>
                    <a:cubicBezTo>
                      <a:pt x="141161" y="162782"/>
                      <a:pt x="140970" y="161830"/>
                      <a:pt x="140875" y="160877"/>
                    </a:cubicBezTo>
                    <a:cubicBezTo>
                      <a:pt x="140779" y="160020"/>
                      <a:pt x="140589" y="159163"/>
                      <a:pt x="140494" y="158305"/>
                    </a:cubicBezTo>
                    <a:cubicBezTo>
                      <a:pt x="140303" y="157163"/>
                      <a:pt x="140018" y="155924"/>
                      <a:pt x="139827" y="154781"/>
                    </a:cubicBezTo>
                    <a:cubicBezTo>
                      <a:pt x="139732" y="154496"/>
                      <a:pt x="139732" y="154305"/>
                      <a:pt x="139636" y="154019"/>
                    </a:cubicBezTo>
                    <a:cubicBezTo>
                      <a:pt x="139446" y="153257"/>
                      <a:pt x="139255" y="152495"/>
                      <a:pt x="139160" y="151733"/>
                    </a:cubicBezTo>
                    <a:cubicBezTo>
                      <a:pt x="138874" y="150590"/>
                      <a:pt x="138684" y="149447"/>
                      <a:pt x="138398" y="148304"/>
                    </a:cubicBezTo>
                    <a:cubicBezTo>
                      <a:pt x="138303" y="147733"/>
                      <a:pt x="138113" y="147066"/>
                      <a:pt x="138017" y="146495"/>
                    </a:cubicBezTo>
                    <a:cubicBezTo>
                      <a:pt x="137922" y="145923"/>
                      <a:pt x="137826" y="145351"/>
                      <a:pt x="137636" y="144780"/>
                    </a:cubicBezTo>
                    <a:cubicBezTo>
                      <a:pt x="137541" y="144399"/>
                      <a:pt x="137446" y="143923"/>
                      <a:pt x="137350" y="143542"/>
                    </a:cubicBezTo>
                    <a:cubicBezTo>
                      <a:pt x="137255" y="142875"/>
                      <a:pt x="137064" y="142304"/>
                      <a:pt x="136970" y="141637"/>
                    </a:cubicBezTo>
                    <a:cubicBezTo>
                      <a:pt x="136874" y="141351"/>
                      <a:pt x="136874" y="140970"/>
                      <a:pt x="136779" y="140684"/>
                    </a:cubicBezTo>
                    <a:cubicBezTo>
                      <a:pt x="136779" y="140684"/>
                      <a:pt x="136779" y="140589"/>
                      <a:pt x="136779" y="140589"/>
                    </a:cubicBezTo>
                    <a:cubicBezTo>
                      <a:pt x="136684" y="140208"/>
                      <a:pt x="136684" y="139827"/>
                      <a:pt x="136588" y="139446"/>
                    </a:cubicBezTo>
                    <a:cubicBezTo>
                      <a:pt x="135827" y="134684"/>
                      <a:pt x="135445" y="129921"/>
                      <a:pt x="135541" y="125254"/>
                    </a:cubicBezTo>
                    <a:cubicBezTo>
                      <a:pt x="135921" y="114681"/>
                      <a:pt x="134302" y="104680"/>
                      <a:pt x="131921" y="94679"/>
                    </a:cubicBezTo>
                    <a:cubicBezTo>
                      <a:pt x="129444" y="84677"/>
                      <a:pt x="126778" y="74867"/>
                      <a:pt x="127539" y="64484"/>
                    </a:cubicBezTo>
                    <a:cubicBezTo>
                      <a:pt x="127635" y="63437"/>
                      <a:pt x="127254" y="62294"/>
                      <a:pt x="126873" y="61341"/>
                    </a:cubicBezTo>
                    <a:cubicBezTo>
                      <a:pt x="122682" y="50197"/>
                      <a:pt x="124301" y="37433"/>
                      <a:pt x="117253" y="27051"/>
                    </a:cubicBezTo>
                    <a:cubicBezTo>
                      <a:pt x="116205" y="25527"/>
                      <a:pt x="117062" y="22860"/>
                      <a:pt x="116681" y="20765"/>
                    </a:cubicBezTo>
                    <a:cubicBezTo>
                      <a:pt x="115252" y="13811"/>
                      <a:pt x="113633" y="6858"/>
                      <a:pt x="111537" y="0"/>
                    </a:cubicBezTo>
                    <a:cubicBezTo>
                      <a:pt x="111252" y="95"/>
                      <a:pt x="111061" y="191"/>
                      <a:pt x="110776" y="381"/>
                    </a:cubicBezTo>
                    <a:cubicBezTo>
                      <a:pt x="110490" y="476"/>
                      <a:pt x="110299" y="572"/>
                      <a:pt x="110014" y="667"/>
                    </a:cubicBezTo>
                    <a:cubicBezTo>
                      <a:pt x="109728" y="762"/>
                      <a:pt x="109442" y="952"/>
                      <a:pt x="109061" y="1048"/>
                    </a:cubicBezTo>
                    <a:cubicBezTo>
                      <a:pt x="108775" y="1143"/>
                      <a:pt x="108395" y="1238"/>
                      <a:pt x="108109" y="1429"/>
                    </a:cubicBezTo>
                    <a:cubicBezTo>
                      <a:pt x="107823" y="1524"/>
                      <a:pt x="107537" y="1619"/>
                      <a:pt x="107346" y="1715"/>
                    </a:cubicBezTo>
                    <a:cubicBezTo>
                      <a:pt x="106966" y="1810"/>
                      <a:pt x="106585" y="2000"/>
                      <a:pt x="106203" y="2096"/>
                    </a:cubicBezTo>
                    <a:cubicBezTo>
                      <a:pt x="105918" y="2191"/>
                      <a:pt x="105632" y="2286"/>
                      <a:pt x="105346" y="2286"/>
                    </a:cubicBezTo>
                    <a:cubicBezTo>
                      <a:pt x="104204" y="2572"/>
                      <a:pt x="103155" y="2858"/>
                      <a:pt x="102108" y="3048"/>
                    </a:cubicBezTo>
                    <a:cubicBezTo>
                      <a:pt x="101155" y="3239"/>
                      <a:pt x="100203" y="3524"/>
                      <a:pt x="99346" y="3715"/>
                    </a:cubicBezTo>
                    <a:cubicBezTo>
                      <a:pt x="98679" y="3905"/>
                      <a:pt x="98107" y="4000"/>
                      <a:pt x="97441" y="4191"/>
                    </a:cubicBezTo>
                    <a:cubicBezTo>
                      <a:pt x="96774" y="4381"/>
                      <a:pt x="96012" y="4477"/>
                      <a:pt x="95345" y="4667"/>
                    </a:cubicBezTo>
                    <a:cubicBezTo>
                      <a:pt x="94679" y="4858"/>
                      <a:pt x="94012" y="4953"/>
                      <a:pt x="93345" y="5144"/>
                    </a:cubicBezTo>
                    <a:cubicBezTo>
                      <a:pt x="92487" y="5334"/>
                      <a:pt x="91630" y="5525"/>
                      <a:pt x="90773" y="5715"/>
                    </a:cubicBezTo>
                    <a:cubicBezTo>
                      <a:pt x="90106" y="5906"/>
                      <a:pt x="89439" y="6001"/>
                      <a:pt x="88773" y="6191"/>
                    </a:cubicBezTo>
                    <a:cubicBezTo>
                      <a:pt x="88106" y="6382"/>
                      <a:pt x="87439" y="6477"/>
                      <a:pt x="86773" y="6668"/>
                    </a:cubicBezTo>
                    <a:cubicBezTo>
                      <a:pt x="86010" y="6858"/>
                      <a:pt x="85249" y="7049"/>
                      <a:pt x="84487" y="7144"/>
                    </a:cubicBezTo>
                    <a:cubicBezTo>
                      <a:pt x="83725" y="7334"/>
                      <a:pt x="82962" y="7525"/>
                      <a:pt x="82201" y="7620"/>
                    </a:cubicBezTo>
                    <a:cubicBezTo>
                      <a:pt x="81629" y="7715"/>
                      <a:pt x="80963" y="7906"/>
                      <a:pt x="80391" y="8001"/>
                    </a:cubicBezTo>
                    <a:cubicBezTo>
                      <a:pt x="79438" y="8192"/>
                      <a:pt x="78581" y="8382"/>
                      <a:pt x="77724" y="8573"/>
                    </a:cubicBezTo>
                    <a:cubicBezTo>
                      <a:pt x="76962" y="8763"/>
                      <a:pt x="76200" y="8858"/>
                      <a:pt x="75438" y="9049"/>
                    </a:cubicBezTo>
                    <a:cubicBezTo>
                      <a:pt x="74866" y="9144"/>
                      <a:pt x="74295" y="9335"/>
                      <a:pt x="73628" y="9430"/>
                    </a:cubicBezTo>
                    <a:cubicBezTo>
                      <a:pt x="72961" y="9525"/>
                      <a:pt x="72294" y="9716"/>
                      <a:pt x="71723" y="9811"/>
                    </a:cubicBezTo>
                    <a:cubicBezTo>
                      <a:pt x="71056" y="9906"/>
                      <a:pt x="70485" y="10097"/>
                      <a:pt x="69913" y="10192"/>
                    </a:cubicBezTo>
                    <a:cubicBezTo>
                      <a:pt x="69342" y="10287"/>
                      <a:pt x="68770" y="10382"/>
                      <a:pt x="68199" y="10573"/>
                    </a:cubicBezTo>
                    <a:cubicBezTo>
                      <a:pt x="67627" y="10668"/>
                      <a:pt x="67056" y="10763"/>
                      <a:pt x="66484" y="10954"/>
                    </a:cubicBezTo>
                    <a:cubicBezTo>
                      <a:pt x="65627" y="11144"/>
                      <a:pt x="64770" y="11335"/>
                      <a:pt x="63912" y="11430"/>
                    </a:cubicBezTo>
                    <a:cubicBezTo>
                      <a:pt x="63246" y="11525"/>
                      <a:pt x="62579" y="11716"/>
                      <a:pt x="61913" y="11811"/>
                    </a:cubicBezTo>
                    <a:cubicBezTo>
                      <a:pt x="61150" y="12002"/>
                      <a:pt x="60388" y="12097"/>
                      <a:pt x="59627" y="12287"/>
                    </a:cubicBezTo>
                    <a:cubicBezTo>
                      <a:pt x="59055" y="12383"/>
                      <a:pt x="58483" y="12478"/>
                      <a:pt x="58007" y="12573"/>
                    </a:cubicBezTo>
                    <a:cubicBezTo>
                      <a:pt x="57245" y="12668"/>
                      <a:pt x="56579" y="12859"/>
                      <a:pt x="55816" y="12954"/>
                    </a:cubicBezTo>
                    <a:cubicBezTo>
                      <a:pt x="55245" y="13049"/>
                      <a:pt x="54769" y="13145"/>
                      <a:pt x="54197" y="13240"/>
                    </a:cubicBezTo>
                    <a:cubicBezTo>
                      <a:pt x="53626" y="13335"/>
                      <a:pt x="53054" y="13430"/>
                      <a:pt x="52483" y="13525"/>
                    </a:cubicBezTo>
                    <a:cubicBezTo>
                      <a:pt x="51816" y="13621"/>
                      <a:pt x="51245" y="13716"/>
                      <a:pt x="50578" y="13811"/>
                    </a:cubicBezTo>
                    <a:cubicBezTo>
                      <a:pt x="50006" y="13906"/>
                      <a:pt x="49339" y="14002"/>
                      <a:pt x="48768" y="14097"/>
                    </a:cubicBezTo>
                    <a:cubicBezTo>
                      <a:pt x="47815" y="14288"/>
                      <a:pt x="46863" y="14383"/>
                      <a:pt x="45911" y="14573"/>
                    </a:cubicBezTo>
                    <a:cubicBezTo>
                      <a:pt x="45053" y="14669"/>
                      <a:pt x="44196" y="14859"/>
                      <a:pt x="43339" y="14954"/>
                    </a:cubicBezTo>
                    <a:cubicBezTo>
                      <a:pt x="42481" y="15050"/>
                      <a:pt x="41720" y="15240"/>
                      <a:pt x="40957" y="15335"/>
                    </a:cubicBezTo>
                    <a:cubicBezTo>
                      <a:pt x="39719" y="15526"/>
                      <a:pt x="38481" y="15716"/>
                      <a:pt x="37242" y="15907"/>
                    </a:cubicBezTo>
                    <a:cubicBezTo>
                      <a:pt x="36100" y="16097"/>
                      <a:pt x="34957" y="16193"/>
                      <a:pt x="33814" y="16383"/>
                    </a:cubicBezTo>
                    <a:cubicBezTo>
                      <a:pt x="33338" y="16478"/>
                      <a:pt x="32766" y="16478"/>
                      <a:pt x="32289" y="16574"/>
                    </a:cubicBezTo>
                    <a:cubicBezTo>
                      <a:pt x="31146" y="16764"/>
                      <a:pt x="30003" y="16859"/>
                      <a:pt x="28860" y="17050"/>
                    </a:cubicBezTo>
                    <a:cubicBezTo>
                      <a:pt x="28194" y="17145"/>
                      <a:pt x="27527" y="17240"/>
                      <a:pt x="26861" y="17240"/>
                    </a:cubicBezTo>
                    <a:cubicBezTo>
                      <a:pt x="26098" y="17335"/>
                      <a:pt x="25432" y="17431"/>
                      <a:pt x="24669" y="17526"/>
                    </a:cubicBezTo>
                    <a:cubicBezTo>
                      <a:pt x="23813" y="17621"/>
                      <a:pt x="23050" y="17717"/>
                      <a:pt x="22193" y="17812"/>
                    </a:cubicBezTo>
                    <a:cubicBezTo>
                      <a:pt x="21717" y="17907"/>
                      <a:pt x="21241" y="17907"/>
                      <a:pt x="20764" y="18002"/>
                    </a:cubicBezTo>
                    <a:cubicBezTo>
                      <a:pt x="19717" y="18098"/>
                      <a:pt x="18764" y="18193"/>
                      <a:pt x="17812" y="18288"/>
                    </a:cubicBezTo>
                    <a:cubicBezTo>
                      <a:pt x="17336" y="18288"/>
                      <a:pt x="16954" y="18383"/>
                      <a:pt x="16478" y="18383"/>
                    </a:cubicBezTo>
                    <a:cubicBezTo>
                      <a:pt x="15526" y="18479"/>
                      <a:pt x="14573" y="18574"/>
                      <a:pt x="13621" y="18574"/>
                    </a:cubicBezTo>
                    <a:cubicBezTo>
                      <a:pt x="13145" y="18574"/>
                      <a:pt x="12573" y="18669"/>
                      <a:pt x="12096" y="18669"/>
                    </a:cubicBezTo>
                    <a:cubicBezTo>
                      <a:pt x="11239" y="18764"/>
                      <a:pt x="10477" y="18764"/>
                      <a:pt x="9715" y="18860"/>
                    </a:cubicBezTo>
                    <a:cubicBezTo>
                      <a:pt x="9239" y="18860"/>
                      <a:pt x="8763" y="18955"/>
                      <a:pt x="8382" y="18955"/>
                    </a:cubicBezTo>
                    <a:cubicBezTo>
                      <a:pt x="7715" y="18955"/>
                      <a:pt x="6953" y="19050"/>
                      <a:pt x="6286" y="19050"/>
                    </a:cubicBezTo>
                    <a:cubicBezTo>
                      <a:pt x="5905" y="19050"/>
                      <a:pt x="5524" y="19050"/>
                      <a:pt x="5143" y="19145"/>
                    </a:cubicBezTo>
                    <a:cubicBezTo>
                      <a:pt x="4667" y="19145"/>
                      <a:pt x="4191" y="19145"/>
                      <a:pt x="3714" y="19241"/>
                    </a:cubicBezTo>
                    <a:cubicBezTo>
                      <a:pt x="3334" y="19241"/>
                      <a:pt x="2857" y="19241"/>
                      <a:pt x="2477" y="19241"/>
                    </a:cubicBezTo>
                    <a:cubicBezTo>
                      <a:pt x="2095" y="19241"/>
                      <a:pt x="1810" y="19241"/>
                      <a:pt x="1428" y="19241"/>
                    </a:cubicBezTo>
                    <a:cubicBezTo>
                      <a:pt x="1238" y="19241"/>
                      <a:pt x="952" y="19241"/>
                      <a:pt x="762" y="19241"/>
                    </a:cubicBezTo>
                    <a:cubicBezTo>
                      <a:pt x="571" y="19241"/>
                      <a:pt x="285" y="19241"/>
                      <a:pt x="0" y="19241"/>
                    </a:cubicBezTo>
                    <a:cubicBezTo>
                      <a:pt x="1238" y="21812"/>
                      <a:pt x="2667" y="24384"/>
                      <a:pt x="3905" y="26956"/>
                    </a:cubicBezTo>
                    <a:cubicBezTo>
                      <a:pt x="12954" y="45434"/>
                      <a:pt x="23908" y="62960"/>
                      <a:pt x="29527" y="83058"/>
                    </a:cubicBezTo>
                    <a:cubicBezTo>
                      <a:pt x="32099" y="92392"/>
                      <a:pt x="36386" y="101251"/>
                      <a:pt x="39910" y="110395"/>
                    </a:cubicBezTo>
                    <a:cubicBezTo>
                      <a:pt x="43434" y="119444"/>
                      <a:pt x="48482" y="127921"/>
                      <a:pt x="51435" y="137065"/>
                    </a:cubicBezTo>
                    <a:cubicBezTo>
                      <a:pt x="51530" y="137350"/>
                      <a:pt x="51625" y="137541"/>
                      <a:pt x="51625" y="137827"/>
                    </a:cubicBezTo>
                    <a:cubicBezTo>
                      <a:pt x="51625" y="137922"/>
                      <a:pt x="51625" y="137922"/>
                      <a:pt x="51721" y="138017"/>
                    </a:cubicBezTo>
                    <a:cubicBezTo>
                      <a:pt x="51816" y="138398"/>
                      <a:pt x="51911" y="138779"/>
                      <a:pt x="52101" y="139160"/>
                    </a:cubicBezTo>
                    <a:cubicBezTo>
                      <a:pt x="52197" y="139541"/>
                      <a:pt x="52292" y="139922"/>
                      <a:pt x="52388" y="140399"/>
                    </a:cubicBezTo>
                    <a:cubicBezTo>
                      <a:pt x="52483" y="140875"/>
                      <a:pt x="52673" y="141446"/>
                      <a:pt x="52768" y="141923"/>
                    </a:cubicBezTo>
                    <a:cubicBezTo>
                      <a:pt x="52864" y="142494"/>
                      <a:pt x="53054" y="143066"/>
                      <a:pt x="53149" y="143637"/>
                    </a:cubicBezTo>
                    <a:cubicBezTo>
                      <a:pt x="53244" y="144399"/>
                      <a:pt x="53435" y="145066"/>
                      <a:pt x="53530" y="145828"/>
                    </a:cubicBezTo>
                    <a:cubicBezTo>
                      <a:pt x="53626" y="146495"/>
                      <a:pt x="53721" y="147257"/>
                      <a:pt x="53816" y="147923"/>
                    </a:cubicBezTo>
                    <a:cubicBezTo>
                      <a:pt x="53911" y="148590"/>
                      <a:pt x="53911" y="149162"/>
                      <a:pt x="53911" y="149828"/>
                    </a:cubicBezTo>
                    <a:cubicBezTo>
                      <a:pt x="53911" y="150304"/>
                      <a:pt x="53911" y="150876"/>
                      <a:pt x="53911" y="151352"/>
                    </a:cubicBezTo>
                    <a:cubicBezTo>
                      <a:pt x="54007" y="151543"/>
                      <a:pt x="54102" y="151638"/>
                      <a:pt x="54102" y="151829"/>
                    </a:cubicBezTo>
                    <a:cubicBezTo>
                      <a:pt x="54387" y="152400"/>
                      <a:pt x="54578" y="152971"/>
                      <a:pt x="54864" y="153543"/>
                    </a:cubicBezTo>
                    <a:cubicBezTo>
                      <a:pt x="55245" y="154305"/>
                      <a:pt x="55530" y="155162"/>
                      <a:pt x="55816" y="155924"/>
                    </a:cubicBezTo>
                    <a:cubicBezTo>
                      <a:pt x="56007" y="156400"/>
                      <a:pt x="56197" y="156877"/>
                      <a:pt x="56388" y="157353"/>
                    </a:cubicBezTo>
                    <a:cubicBezTo>
                      <a:pt x="56769" y="158305"/>
                      <a:pt x="57055" y="159163"/>
                      <a:pt x="57340" y="160115"/>
                    </a:cubicBezTo>
                    <a:cubicBezTo>
                      <a:pt x="57531" y="160687"/>
                      <a:pt x="57721" y="161354"/>
                      <a:pt x="57912" y="161925"/>
                    </a:cubicBezTo>
                    <a:cubicBezTo>
                      <a:pt x="58198" y="162782"/>
                      <a:pt x="58388" y="163544"/>
                      <a:pt x="58674" y="164401"/>
                    </a:cubicBezTo>
                    <a:cubicBezTo>
                      <a:pt x="58864" y="165163"/>
                      <a:pt x="59150" y="166021"/>
                      <a:pt x="59341" y="166783"/>
                    </a:cubicBezTo>
                    <a:cubicBezTo>
                      <a:pt x="59531" y="167450"/>
                      <a:pt x="59721" y="168116"/>
                      <a:pt x="59817" y="168783"/>
                    </a:cubicBezTo>
                    <a:cubicBezTo>
                      <a:pt x="60007" y="169545"/>
                      <a:pt x="60198" y="170307"/>
                      <a:pt x="60388" y="171069"/>
                    </a:cubicBezTo>
                    <a:cubicBezTo>
                      <a:pt x="60674" y="172117"/>
                      <a:pt x="60864" y="173165"/>
                      <a:pt x="61150" y="174212"/>
                    </a:cubicBezTo>
                    <a:cubicBezTo>
                      <a:pt x="61341" y="174974"/>
                      <a:pt x="61531" y="175736"/>
                      <a:pt x="61626" y="176498"/>
                    </a:cubicBezTo>
                    <a:cubicBezTo>
                      <a:pt x="61817" y="177165"/>
                      <a:pt x="61913" y="177832"/>
                      <a:pt x="62103" y="178499"/>
                    </a:cubicBezTo>
                    <a:cubicBezTo>
                      <a:pt x="62293" y="179165"/>
                      <a:pt x="62389" y="179832"/>
                      <a:pt x="62579" y="180499"/>
                    </a:cubicBezTo>
                    <a:cubicBezTo>
                      <a:pt x="62769" y="181451"/>
                      <a:pt x="62960" y="182404"/>
                      <a:pt x="63246" y="183356"/>
                    </a:cubicBezTo>
                    <a:cubicBezTo>
                      <a:pt x="63341" y="183833"/>
                      <a:pt x="63436" y="184309"/>
                      <a:pt x="63627" y="184785"/>
                    </a:cubicBezTo>
                    <a:cubicBezTo>
                      <a:pt x="63912" y="185928"/>
                      <a:pt x="64198" y="187071"/>
                      <a:pt x="64484" y="188214"/>
                    </a:cubicBezTo>
                    <a:cubicBezTo>
                      <a:pt x="64675" y="189071"/>
                      <a:pt x="64865" y="189929"/>
                      <a:pt x="65151" y="190691"/>
                    </a:cubicBezTo>
                    <a:cubicBezTo>
                      <a:pt x="65437" y="191548"/>
                      <a:pt x="65627" y="192500"/>
                      <a:pt x="65913" y="193358"/>
                    </a:cubicBezTo>
                    <a:cubicBezTo>
                      <a:pt x="66104" y="194120"/>
                      <a:pt x="66389" y="194882"/>
                      <a:pt x="66580" y="195644"/>
                    </a:cubicBezTo>
                    <a:cubicBezTo>
                      <a:pt x="66770" y="196405"/>
                      <a:pt x="66960" y="197167"/>
                      <a:pt x="67151" y="197929"/>
                    </a:cubicBezTo>
                    <a:cubicBezTo>
                      <a:pt x="67437" y="198977"/>
                      <a:pt x="67627" y="200120"/>
                      <a:pt x="67913" y="201168"/>
                    </a:cubicBezTo>
                    <a:cubicBezTo>
                      <a:pt x="68103" y="202121"/>
                      <a:pt x="68294" y="203168"/>
                      <a:pt x="68485" y="204121"/>
                    </a:cubicBezTo>
                    <a:cubicBezTo>
                      <a:pt x="68675" y="205169"/>
                      <a:pt x="68866" y="206216"/>
                      <a:pt x="69056" y="207264"/>
                    </a:cubicBezTo>
                    <a:cubicBezTo>
                      <a:pt x="69246" y="208312"/>
                      <a:pt x="69437" y="209455"/>
                      <a:pt x="69628" y="210503"/>
                    </a:cubicBezTo>
                    <a:cubicBezTo>
                      <a:pt x="69818" y="211455"/>
                      <a:pt x="70009" y="212408"/>
                      <a:pt x="70104" y="213360"/>
                    </a:cubicBezTo>
                    <a:cubicBezTo>
                      <a:pt x="70295" y="214598"/>
                      <a:pt x="70580" y="215741"/>
                      <a:pt x="70771" y="216979"/>
                    </a:cubicBezTo>
                    <a:cubicBezTo>
                      <a:pt x="70961" y="218123"/>
                      <a:pt x="71247" y="219266"/>
                      <a:pt x="71438" y="220313"/>
                    </a:cubicBezTo>
                    <a:cubicBezTo>
                      <a:pt x="71723" y="221837"/>
                      <a:pt x="72104" y="223457"/>
                      <a:pt x="72485" y="224980"/>
                    </a:cubicBezTo>
                    <a:cubicBezTo>
                      <a:pt x="72771" y="226028"/>
                      <a:pt x="72961" y="227171"/>
                      <a:pt x="73247" y="228219"/>
                    </a:cubicBezTo>
                    <a:cubicBezTo>
                      <a:pt x="73533" y="229457"/>
                      <a:pt x="73819" y="230696"/>
                      <a:pt x="74104" y="231934"/>
                    </a:cubicBezTo>
                    <a:cubicBezTo>
                      <a:pt x="74486" y="233363"/>
                      <a:pt x="74771" y="234887"/>
                      <a:pt x="75152" y="236315"/>
                    </a:cubicBezTo>
                    <a:cubicBezTo>
                      <a:pt x="75438" y="237554"/>
                      <a:pt x="75724" y="238792"/>
                      <a:pt x="76009" y="240030"/>
                    </a:cubicBezTo>
                    <a:cubicBezTo>
                      <a:pt x="76295" y="241459"/>
                      <a:pt x="76581" y="242888"/>
                      <a:pt x="76962" y="244221"/>
                    </a:cubicBezTo>
                    <a:cubicBezTo>
                      <a:pt x="77343" y="246031"/>
                      <a:pt x="77724" y="247841"/>
                      <a:pt x="78105" y="249650"/>
                    </a:cubicBezTo>
                    <a:cubicBezTo>
                      <a:pt x="78391" y="251079"/>
                      <a:pt x="78677" y="252413"/>
                      <a:pt x="78867" y="253841"/>
                    </a:cubicBezTo>
                    <a:cubicBezTo>
                      <a:pt x="79248" y="255651"/>
                      <a:pt x="79534" y="257366"/>
                      <a:pt x="79820" y="259175"/>
                    </a:cubicBezTo>
                    <a:cubicBezTo>
                      <a:pt x="80010" y="260128"/>
                      <a:pt x="80105" y="261080"/>
                      <a:pt x="80296" y="262033"/>
                    </a:cubicBezTo>
                    <a:cubicBezTo>
                      <a:pt x="80486" y="262890"/>
                      <a:pt x="80581" y="263842"/>
                      <a:pt x="80676" y="264700"/>
                    </a:cubicBezTo>
                    <a:cubicBezTo>
                      <a:pt x="80867" y="266129"/>
                      <a:pt x="81153" y="267557"/>
                      <a:pt x="81343" y="269081"/>
                    </a:cubicBezTo>
                    <a:cubicBezTo>
                      <a:pt x="81534" y="270605"/>
                      <a:pt x="81724" y="272129"/>
                      <a:pt x="81915" y="273749"/>
                    </a:cubicBezTo>
                    <a:cubicBezTo>
                      <a:pt x="82105" y="274987"/>
                      <a:pt x="82201" y="276225"/>
                      <a:pt x="82296" y="277559"/>
                    </a:cubicBezTo>
                    <a:cubicBezTo>
                      <a:pt x="82486" y="279083"/>
                      <a:pt x="82582" y="280511"/>
                      <a:pt x="82677" y="282035"/>
                    </a:cubicBezTo>
                    <a:cubicBezTo>
                      <a:pt x="82772" y="283274"/>
                      <a:pt x="82868" y="284607"/>
                      <a:pt x="82962" y="285845"/>
                    </a:cubicBezTo>
                    <a:cubicBezTo>
                      <a:pt x="82962" y="286417"/>
                      <a:pt x="83058" y="286893"/>
                      <a:pt x="83058" y="287465"/>
                    </a:cubicBezTo>
                    <a:cubicBezTo>
                      <a:pt x="83153" y="288512"/>
                      <a:pt x="83248" y="289655"/>
                      <a:pt x="83248" y="290703"/>
                    </a:cubicBezTo>
                    <a:cubicBezTo>
                      <a:pt x="83344" y="291655"/>
                      <a:pt x="83439" y="292608"/>
                      <a:pt x="83439" y="293561"/>
                    </a:cubicBezTo>
                    <a:cubicBezTo>
                      <a:pt x="83534" y="294323"/>
                      <a:pt x="83534" y="295084"/>
                      <a:pt x="83629" y="295846"/>
                    </a:cubicBezTo>
                    <a:cubicBezTo>
                      <a:pt x="83725" y="296894"/>
                      <a:pt x="83820" y="297942"/>
                      <a:pt x="83915" y="298990"/>
                    </a:cubicBezTo>
                    <a:cubicBezTo>
                      <a:pt x="83915" y="299466"/>
                      <a:pt x="84011" y="300038"/>
                      <a:pt x="84011" y="300514"/>
                    </a:cubicBezTo>
                    <a:cubicBezTo>
                      <a:pt x="84011" y="300990"/>
                      <a:pt x="84105" y="301371"/>
                      <a:pt x="84105" y="301847"/>
                    </a:cubicBezTo>
                    <a:cubicBezTo>
                      <a:pt x="84105" y="301847"/>
                      <a:pt x="84105" y="301847"/>
                      <a:pt x="84105" y="301847"/>
                    </a:cubicBezTo>
                    <a:cubicBezTo>
                      <a:pt x="84105" y="302133"/>
                      <a:pt x="84201" y="302514"/>
                      <a:pt x="84201" y="302800"/>
                    </a:cubicBezTo>
                    <a:cubicBezTo>
                      <a:pt x="84296" y="303752"/>
                      <a:pt x="84391" y="304800"/>
                      <a:pt x="84487" y="305753"/>
                    </a:cubicBezTo>
                    <a:cubicBezTo>
                      <a:pt x="84582" y="305657"/>
                      <a:pt x="84772" y="305562"/>
                      <a:pt x="84867" y="305467"/>
                    </a:cubicBezTo>
                    <a:cubicBezTo>
                      <a:pt x="84963" y="305371"/>
                      <a:pt x="85058" y="305371"/>
                      <a:pt x="85058" y="305276"/>
                    </a:cubicBezTo>
                    <a:cubicBezTo>
                      <a:pt x="85439" y="304895"/>
                      <a:pt x="85820" y="304609"/>
                      <a:pt x="86201" y="304229"/>
                    </a:cubicBezTo>
                    <a:cubicBezTo>
                      <a:pt x="86582" y="303943"/>
                      <a:pt x="86963" y="303562"/>
                      <a:pt x="87344" y="303276"/>
                    </a:cubicBezTo>
                    <a:cubicBezTo>
                      <a:pt x="87820" y="302800"/>
                      <a:pt x="88392" y="302324"/>
                      <a:pt x="88868" y="301847"/>
                    </a:cubicBezTo>
                    <a:cubicBezTo>
                      <a:pt x="88868" y="301847"/>
                      <a:pt x="88868" y="301847"/>
                      <a:pt x="88868" y="301847"/>
                    </a:cubicBezTo>
                    <a:cubicBezTo>
                      <a:pt x="89630" y="301180"/>
                      <a:pt x="90392" y="300419"/>
                      <a:pt x="91059" y="299752"/>
                    </a:cubicBezTo>
                    <a:cubicBezTo>
                      <a:pt x="91726" y="299085"/>
                      <a:pt x="92393" y="298513"/>
                      <a:pt x="92964" y="297847"/>
                    </a:cubicBezTo>
                    <a:cubicBezTo>
                      <a:pt x="93726" y="297085"/>
                      <a:pt x="94488" y="296323"/>
                      <a:pt x="95250" y="295561"/>
                    </a:cubicBezTo>
                    <a:cubicBezTo>
                      <a:pt x="95917" y="294894"/>
                      <a:pt x="96488" y="294227"/>
                      <a:pt x="97155" y="293561"/>
                    </a:cubicBezTo>
                    <a:cubicBezTo>
                      <a:pt x="97631" y="293084"/>
                      <a:pt x="98012" y="292608"/>
                      <a:pt x="98488" y="292132"/>
                    </a:cubicBezTo>
                    <a:cubicBezTo>
                      <a:pt x="98964" y="291560"/>
                      <a:pt x="99536" y="290989"/>
                      <a:pt x="100013" y="290417"/>
                    </a:cubicBezTo>
                    <a:cubicBezTo>
                      <a:pt x="100393" y="289941"/>
                      <a:pt x="100774" y="289560"/>
                      <a:pt x="101155" y="289084"/>
                    </a:cubicBezTo>
                    <a:cubicBezTo>
                      <a:pt x="101536" y="288608"/>
                      <a:pt x="101918" y="288131"/>
                      <a:pt x="102298" y="287750"/>
                    </a:cubicBezTo>
                    <a:cubicBezTo>
                      <a:pt x="102965" y="286893"/>
                      <a:pt x="103632" y="286036"/>
                      <a:pt x="104204" y="285179"/>
                    </a:cubicBezTo>
                    <a:cubicBezTo>
                      <a:pt x="104394" y="284893"/>
                      <a:pt x="104680" y="284512"/>
                      <a:pt x="104870" y="284226"/>
                    </a:cubicBezTo>
                    <a:cubicBezTo>
                      <a:pt x="105442" y="283464"/>
                      <a:pt x="106013" y="282607"/>
                      <a:pt x="106489" y="281845"/>
                    </a:cubicBezTo>
                    <a:cubicBezTo>
                      <a:pt x="106775" y="281464"/>
                      <a:pt x="106966" y="281083"/>
                      <a:pt x="107156" y="280797"/>
                    </a:cubicBezTo>
                    <a:cubicBezTo>
                      <a:pt x="107537" y="280225"/>
                      <a:pt x="107918" y="279654"/>
                      <a:pt x="108299" y="278987"/>
                    </a:cubicBezTo>
                    <a:cubicBezTo>
                      <a:pt x="108680" y="278416"/>
                      <a:pt x="109061" y="277749"/>
                      <a:pt x="109347" y="277082"/>
                    </a:cubicBezTo>
                    <a:cubicBezTo>
                      <a:pt x="109538" y="276796"/>
                      <a:pt x="109728" y="276416"/>
                      <a:pt x="109918" y="276034"/>
                    </a:cubicBezTo>
                    <a:cubicBezTo>
                      <a:pt x="110299" y="275749"/>
                      <a:pt x="110680" y="275368"/>
                      <a:pt x="111252" y="274892"/>
                    </a:cubicBezTo>
                    <a:cubicBezTo>
                      <a:pt x="111728" y="274415"/>
                      <a:pt x="112204" y="273939"/>
                      <a:pt x="112776" y="273367"/>
                    </a:cubicBezTo>
                    <a:cubicBezTo>
                      <a:pt x="112871" y="273272"/>
                      <a:pt x="113062" y="273082"/>
                      <a:pt x="113157" y="272987"/>
                    </a:cubicBezTo>
                    <a:cubicBezTo>
                      <a:pt x="113633" y="272510"/>
                      <a:pt x="114109" y="272034"/>
                      <a:pt x="114585" y="271463"/>
                    </a:cubicBezTo>
                    <a:cubicBezTo>
                      <a:pt x="115538" y="270510"/>
                      <a:pt x="116395" y="269653"/>
                      <a:pt x="117062" y="268891"/>
                    </a:cubicBezTo>
                    <a:cubicBezTo>
                      <a:pt x="117348" y="268605"/>
                      <a:pt x="117634" y="268319"/>
                      <a:pt x="117824" y="268129"/>
                    </a:cubicBezTo>
                    <a:cubicBezTo>
                      <a:pt x="118300" y="267653"/>
                      <a:pt x="118776" y="266986"/>
                      <a:pt x="119348" y="266224"/>
                    </a:cubicBezTo>
                    <a:cubicBezTo>
                      <a:pt x="119634" y="265843"/>
                      <a:pt x="119919" y="265462"/>
                      <a:pt x="120301" y="264986"/>
                    </a:cubicBezTo>
                    <a:cubicBezTo>
                      <a:pt x="120586" y="264605"/>
                      <a:pt x="120872" y="264224"/>
                      <a:pt x="121062" y="263842"/>
                    </a:cubicBezTo>
                    <a:cubicBezTo>
                      <a:pt x="121348" y="263366"/>
                      <a:pt x="121729" y="262890"/>
                      <a:pt x="122015" y="262414"/>
                    </a:cubicBezTo>
                    <a:cubicBezTo>
                      <a:pt x="122396" y="261747"/>
                      <a:pt x="122872" y="261080"/>
                      <a:pt x="123254" y="260413"/>
                    </a:cubicBezTo>
                    <a:cubicBezTo>
                      <a:pt x="123444" y="260128"/>
                      <a:pt x="123634" y="259842"/>
                      <a:pt x="123730" y="259556"/>
                    </a:cubicBezTo>
                    <a:cubicBezTo>
                      <a:pt x="123920" y="259175"/>
                      <a:pt x="124206" y="258794"/>
                      <a:pt x="124396" y="258413"/>
                    </a:cubicBezTo>
                    <a:cubicBezTo>
                      <a:pt x="124492" y="258318"/>
                      <a:pt x="124492" y="258223"/>
                      <a:pt x="124587" y="258128"/>
                    </a:cubicBezTo>
                    <a:cubicBezTo>
                      <a:pt x="124682" y="257937"/>
                      <a:pt x="124873" y="257651"/>
                      <a:pt x="124968" y="257461"/>
                    </a:cubicBezTo>
                    <a:cubicBezTo>
                      <a:pt x="125063" y="257175"/>
                      <a:pt x="125253" y="256984"/>
                      <a:pt x="125349" y="256794"/>
                    </a:cubicBezTo>
                    <a:cubicBezTo>
                      <a:pt x="125539" y="256508"/>
                      <a:pt x="125730" y="256127"/>
                      <a:pt x="125825" y="255842"/>
                    </a:cubicBezTo>
                    <a:cubicBezTo>
                      <a:pt x="126016" y="255461"/>
                      <a:pt x="126206" y="255079"/>
                      <a:pt x="126396" y="254794"/>
                    </a:cubicBezTo>
                    <a:cubicBezTo>
                      <a:pt x="126682" y="254317"/>
                      <a:pt x="126873" y="253841"/>
                      <a:pt x="126968" y="253555"/>
                    </a:cubicBezTo>
                    <a:cubicBezTo>
                      <a:pt x="127063" y="253365"/>
                      <a:pt x="127063" y="253175"/>
                      <a:pt x="127159" y="252984"/>
                    </a:cubicBezTo>
                    <a:cubicBezTo>
                      <a:pt x="127159" y="252889"/>
                      <a:pt x="127349" y="252603"/>
                      <a:pt x="127635" y="252127"/>
                    </a:cubicBezTo>
                    <a:cubicBezTo>
                      <a:pt x="127730" y="251936"/>
                      <a:pt x="127825" y="251650"/>
                      <a:pt x="128016" y="251460"/>
                    </a:cubicBezTo>
                    <a:cubicBezTo>
                      <a:pt x="128206" y="251079"/>
                      <a:pt x="128492" y="250603"/>
                      <a:pt x="128683" y="250031"/>
                    </a:cubicBezTo>
                    <a:cubicBezTo>
                      <a:pt x="128968" y="249555"/>
                      <a:pt x="129159" y="248984"/>
                      <a:pt x="129444" y="248412"/>
                    </a:cubicBezTo>
                    <a:cubicBezTo>
                      <a:pt x="129540" y="248126"/>
                      <a:pt x="129730" y="247841"/>
                      <a:pt x="129826" y="247555"/>
                    </a:cubicBezTo>
                    <a:cubicBezTo>
                      <a:pt x="130207" y="246793"/>
                      <a:pt x="130493" y="246031"/>
                      <a:pt x="130873" y="245269"/>
                    </a:cubicBezTo>
                    <a:cubicBezTo>
                      <a:pt x="131159" y="244507"/>
                      <a:pt x="131445" y="243745"/>
                      <a:pt x="131730" y="243078"/>
                    </a:cubicBezTo>
                    <a:cubicBezTo>
                      <a:pt x="131826" y="242792"/>
                      <a:pt x="131921" y="242507"/>
                      <a:pt x="132016" y="242221"/>
                    </a:cubicBezTo>
                    <a:cubicBezTo>
                      <a:pt x="132493" y="241554"/>
                      <a:pt x="132969" y="240792"/>
                      <a:pt x="133445" y="239935"/>
                    </a:cubicBezTo>
                    <a:cubicBezTo>
                      <a:pt x="133826" y="239173"/>
                      <a:pt x="134112" y="238411"/>
                      <a:pt x="134493" y="237744"/>
                    </a:cubicBezTo>
                    <a:cubicBezTo>
                      <a:pt x="134683" y="237173"/>
                      <a:pt x="134969" y="236696"/>
                      <a:pt x="135160" y="236220"/>
                    </a:cubicBezTo>
                    <a:cubicBezTo>
                      <a:pt x="135255" y="235934"/>
                      <a:pt x="135350" y="235649"/>
                      <a:pt x="135445" y="235458"/>
                    </a:cubicBezTo>
                    <a:cubicBezTo>
                      <a:pt x="135921" y="234315"/>
                      <a:pt x="136303" y="233077"/>
                      <a:pt x="136779" y="231934"/>
                    </a:cubicBezTo>
                    <a:cubicBezTo>
                      <a:pt x="136874" y="231743"/>
                      <a:pt x="136970" y="231458"/>
                      <a:pt x="137064" y="231267"/>
                    </a:cubicBezTo>
                    <a:cubicBezTo>
                      <a:pt x="137255" y="230886"/>
                      <a:pt x="137350" y="230600"/>
                      <a:pt x="137541" y="230219"/>
                    </a:cubicBezTo>
                    <a:cubicBezTo>
                      <a:pt x="137636" y="229838"/>
                      <a:pt x="137826" y="229553"/>
                      <a:pt x="137922" y="229171"/>
                    </a:cubicBezTo>
                    <a:cubicBezTo>
                      <a:pt x="138017" y="228886"/>
                      <a:pt x="138208" y="228505"/>
                      <a:pt x="138303" y="228219"/>
                    </a:cubicBezTo>
                    <a:cubicBezTo>
                      <a:pt x="138398" y="227838"/>
                      <a:pt x="138589" y="227552"/>
                      <a:pt x="138684" y="227171"/>
                    </a:cubicBezTo>
                    <a:cubicBezTo>
                      <a:pt x="138874" y="226695"/>
                      <a:pt x="139065" y="226124"/>
                      <a:pt x="139255" y="225647"/>
                    </a:cubicBezTo>
                    <a:cubicBezTo>
                      <a:pt x="139541" y="224885"/>
                      <a:pt x="139827" y="224028"/>
                      <a:pt x="140018" y="223266"/>
                    </a:cubicBezTo>
                    <a:cubicBezTo>
                      <a:pt x="140112" y="223075"/>
                      <a:pt x="140112" y="222790"/>
                      <a:pt x="140208" y="222599"/>
                    </a:cubicBezTo>
                    <a:cubicBezTo>
                      <a:pt x="140303" y="222599"/>
                      <a:pt x="140398" y="222123"/>
                      <a:pt x="140589" y="221361"/>
                    </a:cubicBezTo>
                    <a:cubicBezTo>
                      <a:pt x="140684" y="220980"/>
                      <a:pt x="140779" y="220504"/>
                      <a:pt x="140875" y="220028"/>
                    </a:cubicBezTo>
                    <a:cubicBezTo>
                      <a:pt x="140970" y="219551"/>
                      <a:pt x="141065" y="219075"/>
                      <a:pt x="141161" y="218504"/>
                    </a:cubicBezTo>
                    <a:cubicBezTo>
                      <a:pt x="141255" y="218123"/>
                      <a:pt x="141351" y="217742"/>
                      <a:pt x="141351" y="217361"/>
                    </a:cubicBezTo>
                    <a:cubicBezTo>
                      <a:pt x="141446" y="216979"/>
                      <a:pt x="141541" y="216599"/>
                      <a:pt x="141541" y="216217"/>
                    </a:cubicBezTo>
                    <a:cubicBezTo>
                      <a:pt x="141637" y="215837"/>
                      <a:pt x="141732" y="215455"/>
                      <a:pt x="141827" y="214979"/>
                    </a:cubicBezTo>
                    <a:cubicBezTo>
                      <a:pt x="141922" y="214598"/>
                      <a:pt x="142018" y="214217"/>
                      <a:pt x="142018" y="213836"/>
                    </a:cubicBezTo>
                    <a:cubicBezTo>
                      <a:pt x="142113" y="213550"/>
                      <a:pt x="142113" y="213265"/>
                      <a:pt x="142208" y="213074"/>
                    </a:cubicBezTo>
                    <a:cubicBezTo>
                      <a:pt x="142304" y="212788"/>
                      <a:pt x="142304" y="212503"/>
                      <a:pt x="142399" y="212217"/>
                    </a:cubicBezTo>
                    <a:cubicBezTo>
                      <a:pt x="142494" y="211931"/>
                      <a:pt x="142494" y="211646"/>
                      <a:pt x="142589" y="211455"/>
                    </a:cubicBezTo>
                    <a:cubicBezTo>
                      <a:pt x="142589" y="211265"/>
                      <a:pt x="142684" y="211169"/>
                      <a:pt x="142684" y="210979"/>
                    </a:cubicBezTo>
                    <a:cubicBezTo>
                      <a:pt x="142780" y="210788"/>
                      <a:pt x="142780" y="210693"/>
                      <a:pt x="142780" y="210693"/>
                    </a:cubicBezTo>
                    <a:cubicBezTo>
                      <a:pt x="142970" y="210407"/>
                      <a:pt x="142875" y="210026"/>
                      <a:pt x="142875" y="209550"/>
                    </a:cubicBezTo>
                    <a:close/>
                    <a:moveTo>
                      <a:pt x="71056" y="17240"/>
                    </a:moveTo>
                    <a:cubicBezTo>
                      <a:pt x="74295" y="20383"/>
                      <a:pt x="78677" y="22860"/>
                      <a:pt x="79534" y="26099"/>
                    </a:cubicBezTo>
                    <a:cubicBezTo>
                      <a:pt x="80105" y="28385"/>
                      <a:pt x="75819" y="31909"/>
                      <a:pt x="73819" y="34862"/>
                    </a:cubicBezTo>
                    <a:cubicBezTo>
                      <a:pt x="71628" y="31337"/>
                      <a:pt x="68866" y="28004"/>
                      <a:pt x="67437" y="24194"/>
                    </a:cubicBezTo>
                    <a:cubicBezTo>
                      <a:pt x="66770" y="22765"/>
                      <a:pt x="69342" y="20193"/>
                      <a:pt x="71056" y="17240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  <p:sp>
            <p:nvSpPr>
              <p:cNvPr id="534" name="Freeform: Shape 533">
                <a:extLst>
                  <a:ext uri="{FF2B5EF4-FFF2-40B4-BE49-F238E27FC236}">
                    <a16:creationId xmlns:a16="http://schemas.microsoft.com/office/drawing/2014/main" id="{3E292882-7839-4BF0-8033-31E4BBD4243C}"/>
                  </a:ext>
                </a:extLst>
              </p:cNvPr>
              <p:cNvSpPr/>
              <p:nvPr/>
            </p:nvSpPr>
            <p:spPr>
              <a:xfrm>
                <a:off x="8742044" y="3182397"/>
                <a:ext cx="4000" cy="4952"/>
              </a:xfrm>
              <a:custGeom>
                <a:avLst/>
                <a:gdLst>
                  <a:gd name="connsiteX0" fmla="*/ 0 w 4000"/>
                  <a:gd name="connsiteY0" fmla="*/ 0 h 4952"/>
                  <a:gd name="connsiteX1" fmla="*/ 95 w 4000"/>
                  <a:gd name="connsiteY1" fmla="*/ 4953 h 4952"/>
                  <a:gd name="connsiteX2" fmla="*/ 4000 w 4000"/>
                  <a:gd name="connsiteY2" fmla="*/ 667 h 4952"/>
                  <a:gd name="connsiteX3" fmla="*/ 0 w 4000"/>
                  <a:gd name="connsiteY3" fmla="*/ 0 h 49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000" h="4952">
                    <a:moveTo>
                      <a:pt x="0" y="0"/>
                    </a:moveTo>
                    <a:cubicBezTo>
                      <a:pt x="0" y="1619"/>
                      <a:pt x="0" y="3334"/>
                      <a:pt x="95" y="4953"/>
                    </a:cubicBezTo>
                    <a:lnTo>
                      <a:pt x="4000" y="667"/>
                    </a:lnTo>
                    <a:cubicBezTo>
                      <a:pt x="2667" y="476"/>
                      <a:pt x="1334" y="190"/>
                      <a:pt x="0" y="0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  <p:sp>
            <p:nvSpPr>
              <p:cNvPr id="535" name="Freeform: Shape 534">
                <a:extLst>
                  <a:ext uri="{FF2B5EF4-FFF2-40B4-BE49-F238E27FC236}">
                    <a16:creationId xmlns:a16="http://schemas.microsoft.com/office/drawing/2014/main" id="{4D516B69-6DB1-4494-B2E2-832FED3FF97C}"/>
                  </a:ext>
                </a:extLst>
              </p:cNvPr>
              <p:cNvSpPr/>
              <p:nvPr/>
            </p:nvSpPr>
            <p:spPr>
              <a:xfrm>
                <a:off x="8619189" y="3047428"/>
                <a:ext cx="3888" cy="3631"/>
              </a:xfrm>
              <a:custGeom>
                <a:avLst/>
                <a:gdLst>
                  <a:gd name="connsiteX0" fmla="*/ 78 w 3888"/>
                  <a:gd name="connsiteY0" fmla="*/ 2286 h 3631"/>
                  <a:gd name="connsiteX1" fmla="*/ 2650 w 3888"/>
                  <a:gd name="connsiteY1" fmla="*/ 3619 h 3631"/>
                  <a:gd name="connsiteX2" fmla="*/ 3889 w 3888"/>
                  <a:gd name="connsiteY2" fmla="*/ 2953 h 3631"/>
                  <a:gd name="connsiteX3" fmla="*/ 3031 w 3888"/>
                  <a:gd name="connsiteY3" fmla="*/ 1810 h 3631"/>
                  <a:gd name="connsiteX4" fmla="*/ 555 w 3888"/>
                  <a:gd name="connsiteY4" fmla="*/ 0 h 3631"/>
                  <a:gd name="connsiteX5" fmla="*/ 78 w 3888"/>
                  <a:gd name="connsiteY5" fmla="*/ 2286 h 3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888" h="3631">
                    <a:moveTo>
                      <a:pt x="78" y="2286"/>
                    </a:moveTo>
                    <a:cubicBezTo>
                      <a:pt x="650" y="2953"/>
                      <a:pt x="1698" y="3334"/>
                      <a:pt x="2650" y="3619"/>
                    </a:cubicBezTo>
                    <a:cubicBezTo>
                      <a:pt x="2936" y="3715"/>
                      <a:pt x="3508" y="3238"/>
                      <a:pt x="3889" y="2953"/>
                    </a:cubicBezTo>
                    <a:cubicBezTo>
                      <a:pt x="3603" y="2572"/>
                      <a:pt x="3317" y="2096"/>
                      <a:pt x="3031" y="1810"/>
                    </a:cubicBezTo>
                    <a:cubicBezTo>
                      <a:pt x="2270" y="1143"/>
                      <a:pt x="1412" y="571"/>
                      <a:pt x="555" y="0"/>
                    </a:cubicBezTo>
                    <a:cubicBezTo>
                      <a:pt x="364" y="857"/>
                      <a:pt x="-207" y="1905"/>
                      <a:pt x="78" y="2286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  <p:sp>
            <p:nvSpPr>
              <p:cNvPr id="536" name="Freeform: Shape 535">
                <a:extLst>
                  <a:ext uri="{FF2B5EF4-FFF2-40B4-BE49-F238E27FC236}">
                    <a16:creationId xmlns:a16="http://schemas.microsoft.com/office/drawing/2014/main" id="{0A0D9682-CD9D-4F8E-AF3F-9990DB74F617}"/>
                  </a:ext>
                </a:extLst>
              </p:cNvPr>
              <p:cNvSpPr/>
              <p:nvPr/>
            </p:nvSpPr>
            <p:spPr>
              <a:xfrm>
                <a:off x="8759179" y="3208972"/>
                <a:ext cx="2309" cy="3429"/>
              </a:xfrm>
              <a:custGeom>
                <a:avLst/>
                <a:gdLst>
                  <a:gd name="connsiteX0" fmla="*/ 677 w 2309"/>
                  <a:gd name="connsiteY0" fmla="*/ 0 h 3429"/>
                  <a:gd name="connsiteX1" fmla="*/ 11 w 2309"/>
                  <a:gd name="connsiteY1" fmla="*/ 1238 h 3429"/>
                  <a:gd name="connsiteX2" fmla="*/ 1630 w 2309"/>
                  <a:gd name="connsiteY2" fmla="*/ 3429 h 3429"/>
                  <a:gd name="connsiteX3" fmla="*/ 2297 w 2309"/>
                  <a:gd name="connsiteY3" fmla="*/ 2191 h 3429"/>
                  <a:gd name="connsiteX4" fmla="*/ 677 w 2309"/>
                  <a:gd name="connsiteY4" fmla="*/ 0 h 34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09" h="3429">
                    <a:moveTo>
                      <a:pt x="677" y="0"/>
                    </a:moveTo>
                    <a:cubicBezTo>
                      <a:pt x="487" y="381"/>
                      <a:pt x="-84" y="1048"/>
                      <a:pt x="11" y="1238"/>
                    </a:cubicBezTo>
                    <a:cubicBezTo>
                      <a:pt x="392" y="2000"/>
                      <a:pt x="1059" y="2762"/>
                      <a:pt x="1630" y="3429"/>
                    </a:cubicBezTo>
                    <a:cubicBezTo>
                      <a:pt x="1916" y="3048"/>
                      <a:pt x="2392" y="2477"/>
                      <a:pt x="2297" y="2191"/>
                    </a:cubicBezTo>
                    <a:cubicBezTo>
                      <a:pt x="1916" y="1429"/>
                      <a:pt x="1249" y="762"/>
                      <a:pt x="677" y="0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  <p:sp>
            <p:nvSpPr>
              <p:cNvPr id="537" name="Freeform: Shape 536">
                <a:extLst>
                  <a:ext uri="{FF2B5EF4-FFF2-40B4-BE49-F238E27FC236}">
                    <a16:creationId xmlns:a16="http://schemas.microsoft.com/office/drawing/2014/main" id="{9915BE35-231A-4534-A1BB-B1592DBC687B}"/>
                  </a:ext>
                </a:extLst>
              </p:cNvPr>
              <p:cNvSpPr/>
              <p:nvPr/>
            </p:nvSpPr>
            <p:spPr>
              <a:xfrm>
                <a:off x="8444674" y="2917697"/>
                <a:ext cx="19716" cy="13525"/>
              </a:xfrm>
              <a:custGeom>
                <a:avLst/>
                <a:gdLst>
                  <a:gd name="connsiteX0" fmla="*/ 0 w 19716"/>
                  <a:gd name="connsiteY0" fmla="*/ 0 h 13525"/>
                  <a:gd name="connsiteX1" fmla="*/ 19717 w 19716"/>
                  <a:gd name="connsiteY1" fmla="*/ 13525 h 13525"/>
                  <a:gd name="connsiteX2" fmla="*/ 0 w 19716"/>
                  <a:gd name="connsiteY2" fmla="*/ 0 h 135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9716" h="13525">
                    <a:moveTo>
                      <a:pt x="0" y="0"/>
                    </a:moveTo>
                    <a:cubicBezTo>
                      <a:pt x="4381" y="7239"/>
                      <a:pt x="10763" y="10858"/>
                      <a:pt x="19717" y="13525"/>
                    </a:cubicBezTo>
                    <a:cubicBezTo>
                      <a:pt x="12478" y="4286"/>
                      <a:pt x="6762" y="571"/>
                      <a:pt x="0" y="0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  <p:sp>
            <p:nvSpPr>
              <p:cNvPr id="538" name="Freeform: Shape 537">
                <a:extLst>
                  <a:ext uri="{FF2B5EF4-FFF2-40B4-BE49-F238E27FC236}">
                    <a16:creationId xmlns:a16="http://schemas.microsoft.com/office/drawing/2014/main" id="{A0F136E9-0DD0-49B2-A64E-45B2F64A43F9}"/>
                  </a:ext>
                </a:extLst>
              </p:cNvPr>
              <p:cNvSpPr/>
              <p:nvPr/>
            </p:nvSpPr>
            <p:spPr>
              <a:xfrm>
                <a:off x="8473535" y="2900743"/>
                <a:ext cx="4134" cy="4000"/>
              </a:xfrm>
              <a:custGeom>
                <a:avLst/>
                <a:gdLst>
                  <a:gd name="connsiteX0" fmla="*/ 4096 w 4134"/>
                  <a:gd name="connsiteY0" fmla="*/ 2762 h 4000"/>
                  <a:gd name="connsiteX1" fmla="*/ 1238 w 4134"/>
                  <a:gd name="connsiteY1" fmla="*/ 0 h 4000"/>
                  <a:gd name="connsiteX2" fmla="*/ 0 w 4134"/>
                  <a:gd name="connsiteY2" fmla="*/ 2667 h 4000"/>
                  <a:gd name="connsiteX3" fmla="*/ 3620 w 4134"/>
                  <a:gd name="connsiteY3" fmla="*/ 4000 h 4000"/>
                  <a:gd name="connsiteX4" fmla="*/ 4096 w 4134"/>
                  <a:gd name="connsiteY4" fmla="*/ 2762 h 4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34" h="4000">
                    <a:moveTo>
                      <a:pt x="4096" y="2762"/>
                    </a:moveTo>
                    <a:cubicBezTo>
                      <a:pt x="3239" y="1810"/>
                      <a:pt x="2191" y="952"/>
                      <a:pt x="1238" y="0"/>
                    </a:cubicBezTo>
                    <a:cubicBezTo>
                      <a:pt x="858" y="762"/>
                      <a:pt x="571" y="1429"/>
                      <a:pt x="0" y="2667"/>
                    </a:cubicBezTo>
                    <a:cubicBezTo>
                      <a:pt x="1238" y="3143"/>
                      <a:pt x="2477" y="3619"/>
                      <a:pt x="3620" y="4000"/>
                    </a:cubicBezTo>
                    <a:cubicBezTo>
                      <a:pt x="3715" y="4000"/>
                      <a:pt x="4286" y="2953"/>
                      <a:pt x="4096" y="2762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  <p:sp>
            <p:nvSpPr>
              <p:cNvPr id="539" name="Freeform: Shape 538">
                <a:extLst>
                  <a:ext uri="{FF2B5EF4-FFF2-40B4-BE49-F238E27FC236}">
                    <a16:creationId xmlns:a16="http://schemas.microsoft.com/office/drawing/2014/main" id="{B1AE9834-CEA1-4548-91A0-13C10CC0B97A}"/>
                  </a:ext>
                </a:extLst>
              </p:cNvPr>
              <p:cNvSpPr/>
              <p:nvPr/>
            </p:nvSpPr>
            <p:spPr>
              <a:xfrm>
                <a:off x="8394287" y="2906934"/>
                <a:ext cx="2762" cy="2814"/>
              </a:xfrm>
              <a:custGeom>
                <a:avLst/>
                <a:gdLst>
                  <a:gd name="connsiteX0" fmla="*/ 0 w 2762"/>
                  <a:gd name="connsiteY0" fmla="*/ 2477 h 2814"/>
                  <a:gd name="connsiteX1" fmla="*/ 1238 w 2762"/>
                  <a:gd name="connsiteY1" fmla="*/ 2762 h 2814"/>
                  <a:gd name="connsiteX2" fmla="*/ 2763 w 2762"/>
                  <a:gd name="connsiteY2" fmla="*/ 1048 h 2814"/>
                  <a:gd name="connsiteX3" fmla="*/ 286 w 2762"/>
                  <a:gd name="connsiteY3" fmla="*/ 0 h 2814"/>
                  <a:gd name="connsiteX4" fmla="*/ 0 w 2762"/>
                  <a:gd name="connsiteY4" fmla="*/ 2477 h 28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62" h="2814">
                    <a:moveTo>
                      <a:pt x="0" y="2477"/>
                    </a:moveTo>
                    <a:cubicBezTo>
                      <a:pt x="0" y="2572"/>
                      <a:pt x="1048" y="2953"/>
                      <a:pt x="1238" y="2762"/>
                    </a:cubicBezTo>
                    <a:cubicBezTo>
                      <a:pt x="1810" y="2286"/>
                      <a:pt x="2286" y="1619"/>
                      <a:pt x="2763" y="1048"/>
                    </a:cubicBezTo>
                    <a:cubicBezTo>
                      <a:pt x="1905" y="667"/>
                      <a:pt x="1143" y="381"/>
                      <a:pt x="286" y="0"/>
                    </a:cubicBezTo>
                    <a:cubicBezTo>
                      <a:pt x="191" y="857"/>
                      <a:pt x="0" y="1619"/>
                      <a:pt x="0" y="2477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  <p:sp>
            <p:nvSpPr>
              <p:cNvPr id="540" name="Freeform: Shape 539">
                <a:extLst>
                  <a:ext uri="{FF2B5EF4-FFF2-40B4-BE49-F238E27FC236}">
                    <a16:creationId xmlns:a16="http://schemas.microsoft.com/office/drawing/2014/main" id="{528BF140-CFA4-4EC6-BE50-CB94E454279A}"/>
                  </a:ext>
                </a:extLst>
              </p:cNvPr>
              <p:cNvSpPr/>
              <p:nvPr/>
            </p:nvSpPr>
            <p:spPr>
              <a:xfrm>
                <a:off x="8663845" y="3053238"/>
                <a:ext cx="1722" cy="4857"/>
              </a:xfrm>
              <a:custGeom>
                <a:avLst/>
                <a:gdLst>
                  <a:gd name="connsiteX0" fmla="*/ 571 w 1722"/>
                  <a:gd name="connsiteY0" fmla="*/ 0 h 4857"/>
                  <a:gd name="connsiteX1" fmla="*/ 0 w 1722"/>
                  <a:gd name="connsiteY1" fmla="*/ 2095 h 4857"/>
                  <a:gd name="connsiteX2" fmla="*/ 571 w 1722"/>
                  <a:gd name="connsiteY2" fmla="*/ 4858 h 4857"/>
                  <a:gd name="connsiteX3" fmla="*/ 1714 w 1722"/>
                  <a:gd name="connsiteY3" fmla="*/ 2191 h 4857"/>
                  <a:gd name="connsiteX4" fmla="*/ 571 w 1722"/>
                  <a:gd name="connsiteY4" fmla="*/ 0 h 48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22" h="4857">
                    <a:moveTo>
                      <a:pt x="571" y="0"/>
                    </a:moveTo>
                    <a:cubicBezTo>
                      <a:pt x="381" y="667"/>
                      <a:pt x="0" y="1429"/>
                      <a:pt x="0" y="2095"/>
                    </a:cubicBezTo>
                    <a:cubicBezTo>
                      <a:pt x="0" y="3048"/>
                      <a:pt x="381" y="3905"/>
                      <a:pt x="571" y="4858"/>
                    </a:cubicBezTo>
                    <a:cubicBezTo>
                      <a:pt x="1048" y="4000"/>
                      <a:pt x="1619" y="3143"/>
                      <a:pt x="1714" y="2191"/>
                    </a:cubicBezTo>
                    <a:cubicBezTo>
                      <a:pt x="1810" y="1524"/>
                      <a:pt x="1048" y="762"/>
                      <a:pt x="571" y="0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  <p:sp>
            <p:nvSpPr>
              <p:cNvPr id="541" name="Freeform: Shape 540">
                <a:extLst>
                  <a:ext uri="{FF2B5EF4-FFF2-40B4-BE49-F238E27FC236}">
                    <a16:creationId xmlns:a16="http://schemas.microsoft.com/office/drawing/2014/main" id="{DDAD8DD5-5FBA-43FF-86BE-5229602F642C}"/>
                  </a:ext>
                </a:extLst>
              </p:cNvPr>
              <p:cNvSpPr/>
              <p:nvPr/>
            </p:nvSpPr>
            <p:spPr>
              <a:xfrm>
                <a:off x="8681177" y="3066097"/>
                <a:ext cx="9527" cy="12477"/>
              </a:xfrm>
              <a:custGeom>
                <a:avLst/>
                <a:gdLst>
                  <a:gd name="connsiteX0" fmla="*/ 9527 w 9527"/>
                  <a:gd name="connsiteY0" fmla="*/ 12478 h 12477"/>
                  <a:gd name="connsiteX1" fmla="*/ 288 w 9527"/>
                  <a:gd name="connsiteY1" fmla="*/ 0 h 12477"/>
                  <a:gd name="connsiteX2" fmla="*/ 9527 w 9527"/>
                  <a:gd name="connsiteY2" fmla="*/ 12478 h 124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527" h="12477">
                    <a:moveTo>
                      <a:pt x="9527" y="12478"/>
                    </a:moveTo>
                    <a:cubicBezTo>
                      <a:pt x="5336" y="6858"/>
                      <a:pt x="2765" y="3429"/>
                      <a:pt x="288" y="0"/>
                    </a:cubicBezTo>
                    <a:cubicBezTo>
                      <a:pt x="-1046" y="5905"/>
                      <a:pt x="2289" y="8858"/>
                      <a:pt x="9527" y="12478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  <p:sp>
            <p:nvSpPr>
              <p:cNvPr id="542" name="Freeform: Shape 541">
                <a:extLst>
                  <a:ext uri="{FF2B5EF4-FFF2-40B4-BE49-F238E27FC236}">
                    <a16:creationId xmlns:a16="http://schemas.microsoft.com/office/drawing/2014/main" id="{5EB8C7BE-525B-4690-A73D-E4151DA4B44F}"/>
                  </a:ext>
                </a:extLst>
              </p:cNvPr>
              <p:cNvSpPr/>
              <p:nvPr/>
            </p:nvSpPr>
            <p:spPr>
              <a:xfrm>
                <a:off x="8681370" y="3065811"/>
                <a:ext cx="122" cy="190"/>
              </a:xfrm>
              <a:custGeom>
                <a:avLst/>
                <a:gdLst>
                  <a:gd name="connsiteX0" fmla="*/ 0 w 122"/>
                  <a:gd name="connsiteY0" fmla="*/ 95 h 190"/>
                  <a:gd name="connsiteX1" fmla="*/ 95 w 122"/>
                  <a:gd name="connsiteY1" fmla="*/ 190 h 190"/>
                  <a:gd name="connsiteX2" fmla="*/ 95 w 122"/>
                  <a:gd name="connsiteY2" fmla="*/ 0 h 190"/>
                  <a:gd name="connsiteX3" fmla="*/ 0 w 122"/>
                  <a:gd name="connsiteY3" fmla="*/ 95 h 1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2" h="190">
                    <a:moveTo>
                      <a:pt x="0" y="95"/>
                    </a:moveTo>
                    <a:cubicBezTo>
                      <a:pt x="0" y="95"/>
                      <a:pt x="95" y="190"/>
                      <a:pt x="95" y="190"/>
                    </a:cubicBezTo>
                    <a:cubicBezTo>
                      <a:pt x="95" y="95"/>
                      <a:pt x="95" y="95"/>
                      <a:pt x="95" y="0"/>
                    </a:cubicBezTo>
                    <a:cubicBezTo>
                      <a:pt x="191" y="95"/>
                      <a:pt x="0" y="95"/>
                      <a:pt x="0" y="95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  <p:sp>
            <p:nvSpPr>
              <p:cNvPr id="543" name="Freeform: Shape 542">
                <a:extLst>
                  <a:ext uri="{FF2B5EF4-FFF2-40B4-BE49-F238E27FC236}">
                    <a16:creationId xmlns:a16="http://schemas.microsoft.com/office/drawing/2014/main" id="{473A8449-F5D5-4166-948B-61C1900284D3}"/>
                  </a:ext>
                </a:extLst>
              </p:cNvPr>
              <p:cNvSpPr/>
              <p:nvPr/>
            </p:nvSpPr>
            <p:spPr>
              <a:xfrm>
                <a:off x="8644128" y="3033998"/>
                <a:ext cx="7524" cy="8762"/>
              </a:xfrm>
              <a:custGeom>
                <a:avLst/>
                <a:gdLst>
                  <a:gd name="connsiteX0" fmla="*/ 7525 w 7524"/>
                  <a:gd name="connsiteY0" fmla="*/ 8763 h 8762"/>
                  <a:gd name="connsiteX1" fmla="*/ 0 w 7524"/>
                  <a:gd name="connsiteY1" fmla="*/ 0 h 8762"/>
                  <a:gd name="connsiteX2" fmla="*/ 7525 w 7524"/>
                  <a:gd name="connsiteY2" fmla="*/ 8763 h 8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24" h="8762">
                    <a:moveTo>
                      <a:pt x="7525" y="8763"/>
                    </a:moveTo>
                    <a:cubicBezTo>
                      <a:pt x="6477" y="3620"/>
                      <a:pt x="4286" y="1333"/>
                      <a:pt x="0" y="0"/>
                    </a:cubicBezTo>
                    <a:cubicBezTo>
                      <a:pt x="95" y="4763"/>
                      <a:pt x="1810" y="7525"/>
                      <a:pt x="7525" y="8763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  <p:sp>
            <p:nvSpPr>
              <p:cNvPr id="544" name="Freeform: Shape 543">
                <a:extLst>
                  <a:ext uri="{FF2B5EF4-FFF2-40B4-BE49-F238E27FC236}">
                    <a16:creationId xmlns:a16="http://schemas.microsoft.com/office/drawing/2014/main" id="{F40E5607-F80F-4FC1-A466-93DC3392CD71}"/>
                  </a:ext>
                </a:extLst>
              </p:cNvPr>
              <p:cNvSpPr/>
              <p:nvPr/>
            </p:nvSpPr>
            <p:spPr>
              <a:xfrm>
                <a:off x="8664321" y="3055687"/>
                <a:ext cx="16858" cy="10448"/>
              </a:xfrm>
              <a:custGeom>
                <a:avLst/>
                <a:gdLst>
                  <a:gd name="connsiteX0" fmla="*/ 9906 w 16858"/>
                  <a:gd name="connsiteY0" fmla="*/ 3076 h 10448"/>
                  <a:gd name="connsiteX1" fmla="*/ 95 w 16858"/>
                  <a:gd name="connsiteY1" fmla="*/ 2504 h 10448"/>
                  <a:gd name="connsiteX2" fmla="*/ 95 w 16858"/>
                  <a:gd name="connsiteY2" fmla="*/ 2409 h 10448"/>
                  <a:gd name="connsiteX3" fmla="*/ 0 w 16858"/>
                  <a:gd name="connsiteY3" fmla="*/ 2504 h 10448"/>
                  <a:gd name="connsiteX4" fmla="*/ 0 w 16858"/>
                  <a:gd name="connsiteY4" fmla="*/ 2504 h 10448"/>
                  <a:gd name="connsiteX5" fmla="*/ 95 w 16858"/>
                  <a:gd name="connsiteY5" fmla="*/ 2504 h 10448"/>
                  <a:gd name="connsiteX6" fmla="*/ 6286 w 16858"/>
                  <a:gd name="connsiteY6" fmla="*/ 6600 h 10448"/>
                  <a:gd name="connsiteX7" fmla="*/ 16859 w 16858"/>
                  <a:gd name="connsiteY7" fmla="*/ 10220 h 10448"/>
                  <a:gd name="connsiteX8" fmla="*/ 9906 w 16858"/>
                  <a:gd name="connsiteY8" fmla="*/ 3076 h 10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6858" h="10448">
                    <a:moveTo>
                      <a:pt x="9906" y="3076"/>
                    </a:moveTo>
                    <a:cubicBezTo>
                      <a:pt x="6953" y="-925"/>
                      <a:pt x="6477" y="-925"/>
                      <a:pt x="95" y="2504"/>
                    </a:cubicBezTo>
                    <a:lnTo>
                      <a:pt x="95" y="2409"/>
                    </a:lnTo>
                    <a:cubicBezTo>
                      <a:pt x="95" y="2409"/>
                      <a:pt x="0" y="2504"/>
                      <a:pt x="0" y="2504"/>
                    </a:cubicBezTo>
                    <a:cubicBezTo>
                      <a:pt x="0" y="2504"/>
                      <a:pt x="0" y="2504"/>
                      <a:pt x="0" y="2504"/>
                    </a:cubicBezTo>
                    <a:lnTo>
                      <a:pt x="95" y="2504"/>
                    </a:lnTo>
                    <a:cubicBezTo>
                      <a:pt x="2191" y="3838"/>
                      <a:pt x="4763" y="4790"/>
                      <a:pt x="6286" y="6600"/>
                    </a:cubicBezTo>
                    <a:cubicBezTo>
                      <a:pt x="9334" y="10220"/>
                      <a:pt x="12763" y="10886"/>
                      <a:pt x="16859" y="10220"/>
                    </a:cubicBezTo>
                    <a:cubicBezTo>
                      <a:pt x="12763" y="9839"/>
                      <a:pt x="12002" y="5838"/>
                      <a:pt x="9906" y="3076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  <p:sp>
            <p:nvSpPr>
              <p:cNvPr id="545" name="Freeform: Shape 544">
                <a:extLst>
                  <a:ext uri="{FF2B5EF4-FFF2-40B4-BE49-F238E27FC236}">
                    <a16:creationId xmlns:a16="http://schemas.microsoft.com/office/drawing/2014/main" id="{C7BC4CCF-43FB-4FC6-A435-73D02EC28D71}"/>
                  </a:ext>
                </a:extLst>
              </p:cNvPr>
              <p:cNvSpPr/>
              <p:nvPr/>
            </p:nvSpPr>
            <p:spPr>
              <a:xfrm>
                <a:off x="8681275" y="3065811"/>
                <a:ext cx="286" cy="95"/>
              </a:xfrm>
              <a:custGeom>
                <a:avLst/>
                <a:gdLst>
                  <a:gd name="connsiteX0" fmla="*/ 0 w 286"/>
                  <a:gd name="connsiteY0" fmla="*/ 95 h 95"/>
                  <a:gd name="connsiteX1" fmla="*/ 191 w 286"/>
                  <a:gd name="connsiteY1" fmla="*/ 95 h 95"/>
                  <a:gd name="connsiteX2" fmla="*/ 286 w 286"/>
                  <a:gd name="connsiteY2" fmla="*/ 0 h 95"/>
                  <a:gd name="connsiteX3" fmla="*/ 0 w 286"/>
                  <a:gd name="connsiteY3" fmla="*/ 95 h 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86" h="95">
                    <a:moveTo>
                      <a:pt x="0" y="95"/>
                    </a:moveTo>
                    <a:cubicBezTo>
                      <a:pt x="95" y="95"/>
                      <a:pt x="95" y="95"/>
                      <a:pt x="191" y="95"/>
                    </a:cubicBezTo>
                    <a:lnTo>
                      <a:pt x="286" y="0"/>
                    </a:lnTo>
                    <a:cubicBezTo>
                      <a:pt x="191" y="95"/>
                      <a:pt x="95" y="95"/>
                      <a:pt x="0" y="95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  <p:sp>
            <p:nvSpPr>
              <p:cNvPr id="546" name="Freeform: Shape 545">
                <a:extLst>
                  <a:ext uri="{FF2B5EF4-FFF2-40B4-BE49-F238E27FC236}">
                    <a16:creationId xmlns:a16="http://schemas.microsoft.com/office/drawing/2014/main" id="{F7F88E8B-F0F9-46F2-8527-C5494B5A29F5}"/>
                  </a:ext>
                </a:extLst>
              </p:cNvPr>
              <p:cNvSpPr/>
              <p:nvPr/>
            </p:nvSpPr>
            <p:spPr>
              <a:xfrm>
                <a:off x="8089487" y="2730894"/>
                <a:ext cx="757047" cy="606855"/>
              </a:xfrm>
              <a:custGeom>
                <a:avLst/>
                <a:gdLst>
                  <a:gd name="connsiteX0" fmla="*/ 710946 w 757047"/>
                  <a:gd name="connsiteY0" fmla="*/ 596379 h 606855"/>
                  <a:gd name="connsiteX1" fmla="*/ 713994 w 757047"/>
                  <a:gd name="connsiteY1" fmla="*/ 597236 h 606855"/>
                  <a:gd name="connsiteX2" fmla="*/ 716375 w 757047"/>
                  <a:gd name="connsiteY2" fmla="*/ 597903 h 606855"/>
                  <a:gd name="connsiteX3" fmla="*/ 717995 w 757047"/>
                  <a:gd name="connsiteY3" fmla="*/ 598283 h 606855"/>
                  <a:gd name="connsiteX4" fmla="*/ 720376 w 757047"/>
                  <a:gd name="connsiteY4" fmla="*/ 598855 h 606855"/>
                  <a:gd name="connsiteX5" fmla="*/ 723329 w 757047"/>
                  <a:gd name="connsiteY5" fmla="*/ 599522 h 606855"/>
                  <a:gd name="connsiteX6" fmla="*/ 724377 w 757047"/>
                  <a:gd name="connsiteY6" fmla="*/ 599808 h 606855"/>
                  <a:gd name="connsiteX7" fmla="*/ 721614 w 757047"/>
                  <a:gd name="connsiteY7" fmla="*/ 594283 h 606855"/>
                  <a:gd name="connsiteX8" fmla="*/ 710661 w 757047"/>
                  <a:gd name="connsiteY8" fmla="*/ 572566 h 606855"/>
                  <a:gd name="connsiteX9" fmla="*/ 711042 w 757047"/>
                  <a:gd name="connsiteY9" fmla="*/ 568566 h 606855"/>
                  <a:gd name="connsiteX10" fmla="*/ 713042 w 757047"/>
                  <a:gd name="connsiteY10" fmla="*/ 568280 h 606855"/>
                  <a:gd name="connsiteX11" fmla="*/ 719043 w 757047"/>
                  <a:gd name="connsiteY11" fmla="*/ 581329 h 606855"/>
                  <a:gd name="connsiteX12" fmla="*/ 729901 w 757047"/>
                  <a:gd name="connsiteY12" fmla="*/ 601046 h 606855"/>
                  <a:gd name="connsiteX13" fmla="*/ 729996 w 757047"/>
                  <a:gd name="connsiteY13" fmla="*/ 601046 h 606855"/>
                  <a:gd name="connsiteX14" fmla="*/ 730282 w 757047"/>
                  <a:gd name="connsiteY14" fmla="*/ 601141 h 606855"/>
                  <a:gd name="connsiteX15" fmla="*/ 732758 w 757047"/>
                  <a:gd name="connsiteY15" fmla="*/ 596093 h 606855"/>
                  <a:gd name="connsiteX16" fmla="*/ 711899 w 757047"/>
                  <a:gd name="connsiteY16" fmla="*/ 559422 h 606855"/>
                  <a:gd name="connsiteX17" fmla="*/ 708089 w 757047"/>
                  <a:gd name="connsiteY17" fmla="*/ 543039 h 606855"/>
                  <a:gd name="connsiteX18" fmla="*/ 718185 w 757047"/>
                  <a:gd name="connsiteY18" fmla="*/ 557326 h 606855"/>
                  <a:gd name="connsiteX19" fmla="*/ 725424 w 757047"/>
                  <a:gd name="connsiteY19" fmla="*/ 563327 h 606855"/>
                  <a:gd name="connsiteX20" fmla="*/ 729139 w 757047"/>
                  <a:gd name="connsiteY20" fmla="*/ 577710 h 606855"/>
                  <a:gd name="connsiteX21" fmla="*/ 730472 w 757047"/>
                  <a:gd name="connsiteY21" fmla="*/ 580186 h 606855"/>
                  <a:gd name="connsiteX22" fmla="*/ 740855 w 757047"/>
                  <a:gd name="connsiteY22" fmla="*/ 600474 h 606855"/>
                  <a:gd name="connsiteX23" fmla="*/ 742379 w 757047"/>
                  <a:gd name="connsiteY23" fmla="*/ 603713 h 606855"/>
                  <a:gd name="connsiteX24" fmla="*/ 742665 w 757047"/>
                  <a:gd name="connsiteY24" fmla="*/ 603808 h 606855"/>
                  <a:gd name="connsiteX25" fmla="*/ 746284 w 757047"/>
                  <a:gd name="connsiteY25" fmla="*/ 604570 h 606855"/>
                  <a:gd name="connsiteX26" fmla="*/ 750951 w 757047"/>
                  <a:gd name="connsiteY26" fmla="*/ 605618 h 606855"/>
                  <a:gd name="connsiteX27" fmla="*/ 753713 w 757047"/>
                  <a:gd name="connsiteY27" fmla="*/ 606189 h 606855"/>
                  <a:gd name="connsiteX28" fmla="*/ 756095 w 757047"/>
                  <a:gd name="connsiteY28" fmla="*/ 606666 h 606855"/>
                  <a:gd name="connsiteX29" fmla="*/ 757047 w 757047"/>
                  <a:gd name="connsiteY29" fmla="*/ 606856 h 606855"/>
                  <a:gd name="connsiteX30" fmla="*/ 743331 w 757047"/>
                  <a:gd name="connsiteY30" fmla="*/ 580567 h 606855"/>
                  <a:gd name="connsiteX31" fmla="*/ 741140 w 757047"/>
                  <a:gd name="connsiteY31" fmla="*/ 574566 h 606855"/>
                  <a:gd name="connsiteX32" fmla="*/ 733997 w 757047"/>
                  <a:gd name="connsiteY32" fmla="*/ 556945 h 606855"/>
                  <a:gd name="connsiteX33" fmla="*/ 713137 w 757047"/>
                  <a:gd name="connsiteY33" fmla="*/ 520369 h 606855"/>
                  <a:gd name="connsiteX34" fmla="*/ 689801 w 757047"/>
                  <a:gd name="connsiteY34" fmla="*/ 484936 h 606855"/>
                  <a:gd name="connsiteX35" fmla="*/ 687800 w 757047"/>
                  <a:gd name="connsiteY35" fmla="*/ 486841 h 606855"/>
                  <a:gd name="connsiteX36" fmla="*/ 686467 w 757047"/>
                  <a:gd name="connsiteY36" fmla="*/ 484841 h 606855"/>
                  <a:gd name="connsiteX37" fmla="*/ 676180 w 757047"/>
                  <a:gd name="connsiteY37" fmla="*/ 465029 h 606855"/>
                  <a:gd name="connsiteX38" fmla="*/ 674275 w 757047"/>
                  <a:gd name="connsiteY38" fmla="*/ 458552 h 606855"/>
                  <a:gd name="connsiteX39" fmla="*/ 670656 w 757047"/>
                  <a:gd name="connsiteY39" fmla="*/ 453218 h 606855"/>
                  <a:gd name="connsiteX40" fmla="*/ 642176 w 757047"/>
                  <a:gd name="connsiteY40" fmla="*/ 413403 h 606855"/>
                  <a:gd name="connsiteX41" fmla="*/ 625983 w 757047"/>
                  <a:gd name="connsiteY41" fmla="*/ 389114 h 606855"/>
                  <a:gd name="connsiteX42" fmla="*/ 623221 w 757047"/>
                  <a:gd name="connsiteY42" fmla="*/ 387781 h 606855"/>
                  <a:gd name="connsiteX43" fmla="*/ 606743 w 757047"/>
                  <a:gd name="connsiteY43" fmla="*/ 367874 h 606855"/>
                  <a:gd name="connsiteX44" fmla="*/ 593217 w 757047"/>
                  <a:gd name="connsiteY44" fmla="*/ 363683 h 606855"/>
                  <a:gd name="connsiteX45" fmla="*/ 606457 w 757047"/>
                  <a:gd name="connsiteY45" fmla="*/ 382066 h 606855"/>
                  <a:gd name="connsiteX46" fmla="*/ 617982 w 757047"/>
                  <a:gd name="connsiteY46" fmla="*/ 402545 h 606855"/>
                  <a:gd name="connsiteX47" fmla="*/ 629031 w 757047"/>
                  <a:gd name="connsiteY47" fmla="*/ 418642 h 606855"/>
                  <a:gd name="connsiteX48" fmla="*/ 634270 w 757047"/>
                  <a:gd name="connsiteY48" fmla="*/ 413213 h 606855"/>
                  <a:gd name="connsiteX49" fmla="*/ 660559 w 757047"/>
                  <a:gd name="connsiteY49" fmla="*/ 456742 h 606855"/>
                  <a:gd name="connsiteX50" fmla="*/ 667227 w 757047"/>
                  <a:gd name="connsiteY50" fmla="*/ 468077 h 606855"/>
                  <a:gd name="connsiteX51" fmla="*/ 663607 w 757047"/>
                  <a:gd name="connsiteY51" fmla="*/ 469029 h 606855"/>
                  <a:gd name="connsiteX52" fmla="*/ 667988 w 757047"/>
                  <a:gd name="connsiteY52" fmla="*/ 474554 h 606855"/>
                  <a:gd name="connsiteX53" fmla="*/ 668464 w 757047"/>
                  <a:gd name="connsiteY53" fmla="*/ 470077 h 606855"/>
                  <a:gd name="connsiteX54" fmla="*/ 681990 w 757047"/>
                  <a:gd name="connsiteY54" fmla="*/ 490841 h 606855"/>
                  <a:gd name="connsiteX55" fmla="*/ 682752 w 757047"/>
                  <a:gd name="connsiteY55" fmla="*/ 492270 h 606855"/>
                  <a:gd name="connsiteX56" fmla="*/ 705803 w 757047"/>
                  <a:gd name="connsiteY56" fmla="*/ 529989 h 606855"/>
                  <a:gd name="connsiteX57" fmla="*/ 704374 w 757047"/>
                  <a:gd name="connsiteY57" fmla="*/ 531894 h 606855"/>
                  <a:gd name="connsiteX58" fmla="*/ 711137 w 757047"/>
                  <a:gd name="connsiteY58" fmla="*/ 537324 h 606855"/>
                  <a:gd name="connsiteX59" fmla="*/ 711327 w 757047"/>
                  <a:gd name="connsiteY59" fmla="*/ 537609 h 606855"/>
                  <a:gd name="connsiteX60" fmla="*/ 709327 w 757047"/>
                  <a:gd name="connsiteY60" fmla="*/ 539991 h 606855"/>
                  <a:gd name="connsiteX61" fmla="*/ 708184 w 757047"/>
                  <a:gd name="connsiteY61" fmla="*/ 542467 h 606855"/>
                  <a:gd name="connsiteX62" fmla="*/ 708184 w 757047"/>
                  <a:gd name="connsiteY62" fmla="*/ 542467 h 606855"/>
                  <a:gd name="connsiteX63" fmla="*/ 705517 w 757047"/>
                  <a:gd name="connsiteY63" fmla="*/ 543324 h 606855"/>
                  <a:gd name="connsiteX64" fmla="*/ 689896 w 757047"/>
                  <a:gd name="connsiteY64" fmla="*/ 539038 h 606855"/>
                  <a:gd name="connsiteX65" fmla="*/ 659892 w 757047"/>
                  <a:gd name="connsiteY65" fmla="*/ 491985 h 606855"/>
                  <a:gd name="connsiteX66" fmla="*/ 633603 w 757047"/>
                  <a:gd name="connsiteY66" fmla="*/ 459218 h 606855"/>
                  <a:gd name="connsiteX67" fmla="*/ 624650 w 757047"/>
                  <a:gd name="connsiteY67" fmla="*/ 447789 h 606855"/>
                  <a:gd name="connsiteX68" fmla="*/ 589312 w 757047"/>
                  <a:gd name="connsiteY68" fmla="*/ 404259 h 606855"/>
                  <a:gd name="connsiteX69" fmla="*/ 576263 w 757047"/>
                  <a:gd name="connsiteY69" fmla="*/ 381304 h 606855"/>
                  <a:gd name="connsiteX70" fmla="*/ 572738 w 757047"/>
                  <a:gd name="connsiteY70" fmla="*/ 379304 h 606855"/>
                  <a:gd name="connsiteX71" fmla="*/ 566738 w 757047"/>
                  <a:gd name="connsiteY71" fmla="*/ 382447 h 606855"/>
                  <a:gd name="connsiteX72" fmla="*/ 553498 w 757047"/>
                  <a:gd name="connsiteY72" fmla="*/ 366731 h 606855"/>
                  <a:gd name="connsiteX73" fmla="*/ 547402 w 757047"/>
                  <a:gd name="connsiteY73" fmla="*/ 360254 h 606855"/>
                  <a:gd name="connsiteX74" fmla="*/ 552069 w 757047"/>
                  <a:gd name="connsiteY74" fmla="*/ 349205 h 606855"/>
                  <a:gd name="connsiteX75" fmla="*/ 550545 w 757047"/>
                  <a:gd name="connsiteY75" fmla="*/ 341680 h 606855"/>
                  <a:gd name="connsiteX76" fmla="*/ 550640 w 757047"/>
                  <a:gd name="connsiteY76" fmla="*/ 341585 h 606855"/>
                  <a:gd name="connsiteX77" fmla="*/ 546164 w 757047"/>
                  <a:gd name="connsiteY77" fmla="*/ 341870 h 606855"/>
                  <a:gd name="connsiteX78" fmla="*/ 527018 w 757047"/>
                  <a:gd name="connsiteY78" fmla="*/ 341394 h 606855"/>
                  <a:gd name="connsiteX79" fmla="*/ 513398 w 757047"/>
                  <a:gd name="connsiteY79" fmla="*/ 327107 h 606855"/>
                  <a:gd name="connsiteX80" fmla="*/ 510254 w 757047"/>
                  <a:gd name="connsiteY80" fmla="*/ 323964 h 606855"/>
                  <a:gd name="connsiteX81" fmla="*/ 485299 w 757047"/>
                  <a:gd name="connsiteY81" fmla="*/ 308533 h 606855"/>
                  <a:gd name="connsiteX82" fmla="*/ 464439 w 757047"/>
                  <a:gd name="connsiteY82" fmla="*/ 291007 h 606855"/>
                  <a:gd name="connsiteX83" fmla="*/ 474822 w 757047"/>
                  <a:gd name="connsiteY83" fmla="*/ 279768 h 606855"/>
                  <a:gd name="connsiteX84" fmla="*/ 461963 w 757047"/>
                  <a:gd name="connsiteY84" fmla="*/ 265099 h 606855"/>
                  <a:gd name="connsiteX85" fmla="*/ 476727 w 757047"/>
                  <a:gd name="connsiteY85" fmla="*/ 274338 h 606855"/>
                  <a:gd name="connsiteX86" fmla="*/ 487489 w 757047"/>
                  <a:gd name="connsiteY86" fmla="*/ 280625 h 606855"/>
                  <a:gd name="connsiteX87" fmla="*/ 487489 w 757047"/>
                  <a:gd name="connsiteY87" fmla="*/ 280625 h 606855"/>
                  <a:gd name="connsiteX88" fmla="*/ 503587 w 757047"/>
                  <a:gd name="connsiteY88" fmla="*/ 294245 h 606855"/>
                  <a:gd name="connsiteX89" fmla="*/ 506635 w 757047"/>
                  <a:gd name="connsiteY89" fmla="*/ 292436 h 606855"/>
                  <a:gd name="connsiteX90" fmla="*/ 505683 w 757047"/>
                  <a:gd name="connsiteY90" fmla="*/ 289864 h 606855"/>
                  <a:gd name="connsiteX91" fmla="*/ 506635 w 757047"/>
                  <a:gd name="connsiteY91" fmla="*/ 289483 h 606855"/>
                  <a:gd name="connsiteX92" fmla="*/ 536924 w 757047"/>
                  <a:gd name="connsiteY92" fmla="*/ 312153 h 606855"/>
                  <a:gd name="connsiteX93" fmla="*/ 561499 w 757047"/>
                  <a:gd name="connsiteY93" fmla="*/ 337489 h 606855"/>
                  <a:gd name="connsiteX94" fmla="*/ 579120 w 757047"/>
                  <a:gd name="connsiteY94" fmla="*/ 339489 h 606855"/>
                  <a:gd name="connsiteX95" fmla="*/ 572929 w 757047"/>
                  <a:gd name="connsiteY95" fmla="*/ 336441 h 606855"/>
                  <a:gd name="connsiteX96" fmla="*/ 565976 w 757047"/>
                  <a:gd name="connsiteY96" fmla="*/ 330441 h 606855"/>
                  <a:gd name="connsiteX97" fmla="*/ 562261 w 757047"/>
                  <a:gd name="connsiteY97" fmla="*/ 325678 h 606855"/>
                  <a:gd name="connsiteX98" fmla="*/ 548259 w 757047"/>
                  <a:gd name="connsiteY98" fmla="*/ 315772 h 606855"/>
                  <a:gd name="connsiteX99" fmla="*/ 546068 w 757047"/>
                  <a:gd name="connsiteY99" fmla="*/ 312057 h 606855"/>
                  <a:gd name="connsiteX100" fmla="*/ 542354 w 757047"/>
                  <a:gd name="connsiteY100" fmla="*/ 303961 h 606855"/>
                  <a:gd name="connsiteX101" fmla="*/ 511112 w 757047"/>
                  <a:gd name="connsiteY101" fmla="*/ 276624 h 606855"/>
                  <a:gd name="connsiteX102" fmla="*/ 507778 w 757047"/>
                  <a:gd name="connsiteY102" fmla="*/ 270433 h 606855"/>
                  <a:gd name="connsiteX103" fmla="*/ 531019 w 757047"/>
                  <a:gd name="connsiteY103" fmla="*/ 284816 h 606855"/>
                  <a:gd name="connsiteX104" fmla="*/ 542640 w 757047"/>
                  <a:gd name="connsiteY104" fmla="*/ 291674 h 606855"/>
                  <a:gd name="connsiteX105" fmla="*/ 552831 w 757047"/>
                  <a:gd name="connsiteY105" fmla="*/ 292436 h 606855"/>
                  <a:gd name="connsiteX106" fmla="*/ 554641 w 757047"/>
                  <a:gd name="connsiteY106" fmla="*/ 285673 h 606855"/>
                  <a:gd name="connsiteX107" fmla="*/ 558927 w 757047"/>
                  <a:gd name="connsiteY107" fmla="*/ 292626 h 606855"/>
                  <a:gd name="connsiteX108" fmla="*/ 570833 w 757047"/>
                  <a:gd name="connsiteY108" fmla="*/ 306342 h 606855"/>
                  <a:gd name="connsiteX109" fmla="*/ 587121 w 757047"/>
                  <a:gd name="connsiteY109" fmla="*/ 318249 h 606855"/>
                  <a:gd name="connsiteX110" fmla="*/ 590550 w 757047"/>
                  <a:gd name="connsiteY110" fmla="*/ 325297 h 606855"/>
                  <a:gd name="connsiteX111" fmla="*/ 596075 w 757047"/>
                  <a:gd name="connsiteY111" fmla="*/ 330060 h 606855"/>
                  <a:gd name="connsiteX112" fmla="*/ 613791 w 757047"/>
                  <a:gd name="connsiteY112" fmla="*/ 351776 h 606855"/>
                  <a:gd name="connsiteX113" fmla="*/ 610267 w 757047"/>
                  <a:gd name="connsiteY113" fmla="*/ 355015 h 606855"/>
                  <a:gd name="connsiteX114" fmla="*/ 606267 w 757047"/>
                  <a:gd name="connsiteY114" fmla="*/ 358254 h 606855"/>
                  <a:gd name="connsiteX115" fmla="*/ 613506 w 757047"/>
                  <a:gd name="connsiteY115" fmla="*/ 369017 h 606855"/>
                  <a:gd name="connsiteX116" fmla="*/ 641699 w 757047"/>
                  <a:gd name="connsiteY116" fmla="*/ 399973 h 606855"/>
                  <a:gd name="connsiteX117" fmla="*/ 646843 w 757047"/>
                  <a:gd name="connsiteY117" fmla="*/ 402068 h 606855"/>
                  <a:gd name="connsiteX118" fmla="*/ 640938 w 757047"/>
                  <a:gd name="connsiteY118" fmla="*/ 391305 h 606855"/>
                  <a:gd name="connsiteX119" fmla="*/ 631127 w 757047"/>
                  <a:gd name="connsiteY119" fmla="*/ 378351 h 606855"/>
                  <a:gd name="connsiteX120" fmla="*/ 619030 w 757047"/>
                  <a:gd name="connsiteY120" fmla="*/ 363397 h 606855"/>
                  <a:gd name="connsiteX121" fmla="*/ 626936 w 757047"/>
                  <a:gd name="connsiteY121" fmla="*/ 363968 h 606855"/>
                  <a:gd name="connsiteX122" fmla="*/ 634175 w 757047"/>
                  <a:gd name="connsiteY122" fmla="*/ 372255 h 606855"/>
                  <a:gd name="connsiteX123" fmla="*/ 642366 w 757047"/>
                  <a:gd name="connsiteY123" fmla="*/ 384066 h 606855"/>
                  <a:gd name="connsiteX124" fmla="*/ 667227 w 757047"/>
                  <a:gd name="connsiteY124" fmla="*/ 411403 h 606855"/>
                  <a:gd name="connsiteX125" fmla="*/ 669798 w 757047"/>
                  <a:gd name="connsiteY125" fmla="*/ 411879 h 606855"/>
                  <a:gd name="connsiteX126" fmla="*/ 666369 w 757047"/>
                  <a:gd name="connsiteY126" fmla="*/ 404355 h 606855"/>
                  <a:gd name="connsiteX127" fmla="*/ 630555 w 757047"/>
                  <a:gd name="connsiteY127" fmla="*/ 356634 h 606855"/>
                  <a:gd name="connsiteX128" fmla="*/ 593217 w 757047"/>
                  <a:gd name="connsiteY128" fmla="*/ 316248 h 606855"/>
                  <a:gd name="connsiteX129" fmla="*/ 589217 w 757047"/>
                  <a:gd name="connsiteY129" fmla="*/ 311200 h 606855"/>
                  <a:gd name="connsiteX130" fmla="*/ 577215 w 757047"/>
                  <a:gd name="connsiteY130" fmla="*/ 298151 h 606855"/>
                  <a:gd name="connsiteX131" fmla="*/ 563595 w 757047"/>
                  <a:gd name="connsiteY131" fmla="*/ 287006 h 606855"/>
                  <a:gd name="connsiteX132" fmla="*/ 529686 w 757047"/>
                  <a:gd name="connsiteY132" fmla="*/ 254812 h 606855"/>
                  <a:gd name="connsiteX133" fmla="*/ 512540 w 757047"/>
                  <a:gd name="connsiteY133" fmla="*/ 244239 h 606855"/>
                  <a:gd name="connsiteX134" fmla="*/ 508540 w 757047"/>
                  <a:gd name="connsiteY134" fmla="*/ 241858 h 606855"/>
                  <a:gd name="connsiteX135" fmla="*/ 493395 w 757047"/>
                  <a:gd name="connsiteY135" fmla="*/ 223094 h 606855"/>
                  <a:gd name="connsiteX136" fmla="*/ 487395 w 757047"/>
                  <a:gd name="connsiteY136" fmla="*/ 215760 h 606855"/>
                  <a:gd name="connsiteX137" fmla="*/ 451199 w 757047"/>
                  <a:gd name="connsiteY137" fmla="*/ 188899 h 606855"/>
                  <a:gd name="connsiteX138" fmla="*/ 435388 w 757047"/>
                  <a:gd name="connsiteY138" fmla="*/ 182708 h 606855"/>
                  <a:gd name="connsiteX139" fmla="*/ 423386 w 757047"/>
                  <a:gd name="connsiteY139" fmla="*/ 176897 h 606855"/>
                  <a:gd name="connsiteX140" fmla="*/ 424149 w 757047"/>
                  <a:gd name="connsiteY140" fmla="*/ 171182 h 606855"/>
                  <a:gd name="connsiteX141" fmla="*/ 397574 w 757047"/>
                  <a:gd name="connsiteY141" fmla="*/ 150799 h 606855"/>
                  <a:gd name="connsiteX142" fmla="*/ 360236 w 757047"/>
                  <a:gd name="connsiteY142" fmla="*/ 125939 h 606855"/>
                  <a:gd name="connsiteX143" fmla="*/ 354521 w 757047"/>
                  <a:gd name="connsiteY143" fmla="*/ 123653 h 606855"/>
                  <a:gd name="connsiteX144" fmla="*/ 329851 w 757047"/>
                  <a:gd name="connsiteY144" fmla="*/ 109651 h 606855"/>
                  <a:gd name="connsiteX145" fmla="*/ 324231 w 757047"/>
                  <a:gd name="connsiteY145" fmla="*/ 106793 h 606855"/>
                  <a:gd name="connsiteX146" fmla="*/ 314706 w 757047"/>
                  <a:gd name="connsiteY146" fmla="*/ 98888 h 606855"/>
                  <a:gd name="connsiteX147" fmla="*/ 310039 w 757047"/>
                  <a:gd name="connsiteY147" fmla="*/ 94982 h 606855"/>
                  <a:gd name="connsiteX148" fmla="*/ 294513 w 757047"/>
                  <a:gd name="connsiteY148" fmla="*/ 85839 h 606855"/>
                  <a:gd name="connsiteX149" fmla="*/ 229648 w 757047"/>
                  <a:gd name="connsiteY149" fmla="*/ 48119 h 606855"/>
                  <a:gd name="connsiteX150" fmla="*/ 174117 w 757047"/>
                  <a:gd name="connsiteY150" fmla="*/ 20021 h 606855"/>
                  <a:gd name="connsiteX151" fmla="*/ 138875 w 757047"/>
                  <a:gd name="connsiteY151" fmla="*/ 5067 h 606855"/>
                  <a:gd name="connsiteX152" fmla="*/ 128302 w 757047"/>
                  <a:gd name="connsiteY152" fmla="*/ 3352 h 606855"/>
                  <a:gd name="connsiteX153" fmla="*/ 118777 w 757047"/>
                  <a:gd name="connsiteY153" fmla="*/ 113 h 606855"/>
                  <a:gd name="connsiteX154" fmla="*/ 118872 w 757047"/>
                  <a:gd name="connsiteY154" fmla="*/ 304 h 606855"/>
                  <a:gd name="connsiteX155" fmla="*/ 118968 w 757047"/>
                  <a:gd name="connsiteY155" fmla="*/ 875 h 606855"/>
                  <a:gd name="connsiteX156" fmla="*/ 118968 w 757047"/>
                  <a:gd name="connsiteY156" fmla="*/ 1542 h 606855"/>
                  <a:gd name="connsiteX157" fmla="*/ 119063 w 757047"/>
                  <a:gd name="connsiteY157" fmla="*/ 2018 h 606855"/>
                  <a:gd name="connsiteX158" fmla="*/ 119253 w 757047"/>
                  <a:gd name="connsiteY158" fmla="*/ 3066 h 606855"/>
                  <a:gd name="connsiteX159" fmla="*/ 119253 w 757047"/>
                  <a:gd name="connsiteY159" fmla="*/ 3543 h 606855"/>
                  <a:gd name="connsiteX160" fmla="*/ 119253 w 757047"/>
                  <a:gd name="connsiteY160" fmla="*/ 4019 h 606855"/>
                  <a:gd name="connsiteX161" fmla="*/ 119539 w 757047"/>
                  <a:gd name="connsiteY161" fmla="*/ 4209 h 606855"/>
                  <a:gd name="connsiteX162" fmla="*/ 119920 w 757047"/>
                  <a:gd name="connsiteY162" fmla="*/ 4400 h 606855"/>
                  <a:gd name="connsiteX163" fmla="*/ 119920 w 757047"/>
                  <a:gd name="connsiteY163" fmla="*/ 4590 h 606855"/>
                  <a:gd name="connsiteX164" fmla="*/ 119729 w 757047"/>
                  <a:gd name="connsiteY164" fmla="*/ 5638 h 606855"/>
                  <a:gd name="connsiteX165" fmla="*/ 119349 w 757047"/>
                  <a:gd name="connsiteY165" fmla="*/ 7543 h 606855"/>
                  <a:gd name="connsiteX166" fmla="*/ 118968 w 757047"/>
                  <a:gd name="connsiteY166" fmla="*/ 9353 h 606855"/>
                  <a:gd name="connsiteX167" fmla="*/ 118586 w 757047"/>
                  <a:gd name="connsiteY167" fmla="*/ 11067 h 606855"/>
                  <a:gd name="connsiteX168" fmla="*/ 117920 w 757047"/>
                  <a:gd name="connsiteY168" fmla="*/ 13448 h 606855"/>
                  <a:gd name="connsiteX169" fmla="*/ 117539 w 757047"/>
                  <a:gd name="connsiteY169" fmla="*/ 14592 h 606855"/>
                  <a:gd name="connsiteX170" fmla="*/ 116396 w 757047"/>
                  <a:gd name="connsiteY170" fmla="*/ 18020 h 606855"/>
                  <a:gd name="connsiteX171" fmla="*/ 115443 w 757047"/>
                  <a:gd name="connsiteY171" fmla="*/ 20592 h 606855"/>
                  <a:gd name="connsiteX172" fmla="*/ 114491 w 757047"/>
                  <a:gd name="connsiteY172" fmla="*/ 22973 h 606855"/>
                  <a:gd name="connsiteX173" fmla="*/ 113538 w 757047"/>
                  <a:gd name="connsiteY173" fmla="*/ 25069 h 606855"/>
                  <a:gd name="connsiteX174" fmla="*/ 112109 w 757047"/>
                  <a:gd name="connsiteY174" fmla="*/ 28117 h 606855"/>
                  <a:gd name="connsiteX175" fmla="*/ 110871 w 757047"/>
                  <a:gd name="connsiteY175" fmla="*/ 30593 h 606855"/>
                  <a:gd name="connsiteX176" fmla="*/ 109538 w 757047"/>
                  <a:gd name="connsiteY176" fmla="*/ 33165 h 606855"/>
                  <a:gd name="connsiteX177" fmla="*/ 108681 w 757047"/>
                  <a:gd name="connsiteY177" fmla="*/ 34689 h 606855"/>
                  <a:gd name="connsiteX178" fmla="*/ 107728 w 757047"/>
                  <a:gd name="connsiteY178" fmla="*/ 36499 h 606855"/>
                  <a:gd name="connsiteX179" fmla="*/ 106680 w 757047"/>
                  <a:gd name="connsiteY179" fmla="*/ 38404 h 606855"/>
                  <a:gd name="connsiteX180" fmla="*/ 105537 w 757047"/>
                  <a:gd name="connsiteY180" fmla="*/ 40499 h 606855"/>
                  <a:gd name="connsiteX181" fmla="*/ 104394 w 757047"/>
                  <a:gd name="connsiteY181" fmla="*/ 42500 h 606855"/>
                  <a:gd name="connsiteX182" fmla="*/ 103632 w 757047"/>
                  <a:gd name="connsiteY182" fmla="*/ 43833 h 606855"/>
                  <a:gd name="connsiteX183" fmla="*/ 102680 w 757047"/>
                  <a:gd name="connsiteY183" fmla="*/ 45452 h 606855"/>
                  <a:gd name="connsiteX184" fmla="*/ 101918 w 757047"/>
                  <a:gd name="connsiteY184" fmla="*/ 46881 h 606855"/>
                  <a:gd name="connsiteX185" fmla="*/ 101061 w 757047"/>
                  <a:gd name="connsiteY185" fmla="*/ 48310 h 606855"/>
                  <a:gd name="connsiteX186" fmla="*/ 99727 w 757047"/>
                  <a:gd name="connsiteY186" fmla="*/ 50501 h 606855"/>
                  <a:gd name="connsiteX187" fmla="*/ 99156 w 757047"/>
                  <a:gd name="connsiteY187" fmla="*/ 51548 h 606855"/>
                  <a:gd name="connsiteX188" fmla="*/ 98584 w 757047"/>
                  <a:gd name="connsiteY188" fmla="*/ 52501 h 606855"/>
                  <a:gd name="connsiteX189" fmla="*/ 98298 w 757047"/>
                  <a:gd name="connsiteY189" fmla="*/ 52977 h 606855"/>
                  <a:gd name="connsiteX190" fmla="*/ 98013 w 757047"/>
                  <a:gd name="connsiteY190" fmla="*/ 53453 h 606855"/>
                  <a:gd name="connsiteX191" fmla="*/ 98298 w 757047"/>
                  <a:gd name="connsiteY191" fmla="*/ 53263 h 606855"/>
                  <a:gd name="connsiteX192" fmla="*/ 98584 w 757047"/>
                  <a:gd name="connsiteY192" fmla="*/ 53072 h 606855"/>
                  <a:gd name="connsiteX193" fmla="*/ 98679 w 757047"/>
                  <a:gd name="connsiteY193" fmla="*/ 53358 h 606855"/>
                  <a:gd name="connsiteX194" fmla="*/ 98870 w 757047"/>
                  <a:gd name="connsiteY194" fmla="*/ 53739 h 606855"/>
                  <a:gd name="connsiteX195" fmla="*/ 99156 w 757047"/>
                  <a:gd name="connsiteY195" fmla="*/ 54311 h 606855"/>
                  <a:gd name="connsiteX196" fmla="*/ 99251 w 757047"/>
                  <a:gd name="connsiteY196" fmla="*/ 54692 h 606855"/>
                  <a:gd name="connsiteX197" fmla="*/ 99536 w 757047"/>
                  <a:gd name="connsiteY197" fmla="*/ 55740 h 606855"/>
                  <a:gd name="connsiteX198" fmla="*/ 99727 w 757047"/>
                  <a:gd name="connsiteY198" fmla="*/ 56978 h 606855"/>
                  <a:gd name="connsiteX199" fmla="*/ 99727 w 757047"/>
                  <a:gd name="connsiteY199" fmla="*/ 58216 h 606855"/>
                  <a:gd name="connsiteX200" fmla="*/ 99536 w 757047"/>
                  <a:gd name="connsiteY200" fmla="*/ 59549 h 606855"/>
                  <a:gd name="connsiteX201" fmla="*/ 99251 w 757047"/>
                  <a:gd name="connsiteY201" fmla="*/ 60597 h 606855"/>
                  <a:gd name="connsiteX202" fmla="*/ 98965 w 757047"/>
                  <a:gd name="connsiteY202" fmla="*/ 61264 h 606855"/>
                  <a:gd name="connsiteX203" fmla="*/ 98489 w 757047"/>
                  <a:gd name="connsiteY203" fmla="*/ 62312 h 606855"/>
                  <a:gd name="connsiteX204" fmla="*/ 97822 w 757047"/>
                  <a:gd name="connsiteY204" fmla="*/ 63645 h 606855"/>
                  <a:gd name="connsiteX205" fmla="*/ 97441 w 757047"/>
                  <a:gd name="connsiteY205" fmla="*/ 64502 h 606855"/>
                  <a:gd name="connsiteX206" fmla="*/ 96393 w 757047"/>
                  <a:gd name="connsiteY206" fmla="*/ 66407 h 606855"/>
                  <a:gd name="connsiteX207" fmla="*/ 95631 w 757047"/>
                  <a:gd name="connsiteY207" fmla="*/ 67741 h 606855"/>
                  <a:gd name="connsiteX208" fmla="*/ 94488 w 757047"/>
                  <a:gd name="connsiteY208" fmla="*/ 69551 h 606855"/>
                  <a:gd name="connsiteX209" fmla="*/ 93440 w 757047"/>
                  <a:gd name="connsiteY209" fmla="*/ 71170 h 606855"/>
                  <a:gd name="connsiteX210" fmla="*/ 92774 w 757047"/>
                  <a:gd name="connsiteY210" fmla="*/ 72218 h 606855"/>
                  <a:gd name="connsiteX211" fmla="*/ 90869 w 757047"/>
                  <a:gd name="connsiteY211" fmla="*/ 75551 h 606855"/>
                  <a:gd name="connsiteX212" fmla="*/ 90488 w 757047"/>
                  <a:gd name="connsiteY212" fmla="*/ 76218 h 606855"/>
                  <a:gd name="connsiteX213" fmla="*/ 90107 w 757047"/>
                  <a:gd name="connsiteY213" fmla="*/ 77361 h 606855"/>
                  <a:gd name="connsiteX214" fmla="*/ 89821 w 757047"/>
                  <a:gd name="connsiteY214" fmla="*/ 78790 h 606855"/>
                  <a:gd name="connsiteX215" fmla="*/ 89726 w 757047"/>
                  <a:gd name="connsiteY215" fmla="*/ 79743 h 606855"/>
                  <a:gd name="connsiteX216" fmla="*/ 89726 w 757047"/>
                  <a:gd name="connsiteY216" fmla="*/ 80695 h 606855"/>
                  <a:gd name="connsiteX217" fmla="*/ 89631 w 757047"/>
                  <a:gd name="connsiteY217" fmla="*/ 82886 h 606855"/>
                  <a:gd name="connsiteX218" fmla="*/ 88773 w 757047"/>
                  <a:gd name="connsiteY218" fmla="*/ 86124 h 606855"/>
                  <a:gd name="connsiteX219" fmla="*/ 87439 w 757047"/>
                  <a:gd name="connsiteY219" fmla="*/ 87743 h 606855"/>
                  <a:gd name="connsiteX220" fmla="*/ 86202 w 757047"/>
                  <a:gd name="connsiteY220" fmla="*/ 88982 h 606855"/>
                  <a:gd name="connsiteX221" fmla="*/ 84677 w 757047"/>
                  <a:gd name="connsiteY221" fmla="*/ 90982 h 606855"/>
                  <a:gd name="connsiteX222" fmla="*/ 83630 w 757047"/>
                  <a:gd name="connsiteY222" fmla="*/ 92696 h 606855"/>
                  <a:gd name="connsiteX223" fmla="*/ 81725 w 757047"/>
                  <a:gd name="connsiteY223" fmla="*/ 95840 h 606855"/>
                  <a:gd name="connsiteX224" fmla="*/ 80486 w 757047"/>
                  <a:gd name="connsiteY224" fmla="*/ 97649 h 606855"/>
                  <a:gd name="connsiteX225" fmla="*/ 78391 w 757047"/>
                  <a:gd name="connsiteY225" fmla="*/ 100412 h 606855"/>
                  <a:gd name="connsiteX226" fmla="*/ 75152 w 757047"/>
                  <a:gd name="connsiteY226" fmla="*/ 104412 h 606855"/>
                  <a:gd name="connsiteX227" fmla="*/ 71914 w 757047"/>
                  <a:gd name="connsiteY227" fmla="*/ 107746 h 606855"/>
                  <a:gd name="connsiteX228" fmla="*/ 70581 w 757047"/>
                  <a:gd name="connsiteY228" fmla="*/ 108984 h 606855"/>
                  <a:gd name="connsiteX229" fmla="*/ 68961 w 757047"/>
                  <a:gd name="connsiteY229" fmla="*/ 110889 h 606855"/>
                  <a:gd name="connsiteX230" fmla="*/ 66675 w 757047"/>
                  <a:gd name="connsiteY230" fmla="*/ 114032 h 606855"/>
                  <a:gd name="connsiteX231" fmla="*/ 66104 w 757047"/>
                  <a:gd name="connsiteY231" fmla="*/ 114890 h 606855"/>
                  <a:gd name="connsiteX232" fmla="*/ 65342 w 757047"/>
                  <a:gd name="connsiteY232" fmla="*/ 115842 h 606855"/>
                  <a:gd name="connsiteX233" fmla="*/ 62389 w 757047"/>
                  <a:gd name="connsiteY233" fmla="*/ 119557 h 606855"/>
                  <a:gd name="connsiteX234" fmla="*/ 60389 w 757047"/>
                  <a:gd name="connsiteY234" fmla="*/ 121938 h 606855"/>
                  <a:gd name="connsiteX235" fmla="*/ 58770 w 757047"/>
                  <a:gd name="connsiteY235" fmla="*/ 123748 h 606855"/>
                  <a:gd name="connsiteX236" fmla="*/ 56674 w 757047"/>
                  <a:gd name="connsiteY236" fmla="*/ 126129 h 606855"/>
                  <a:gd name="connsiteX237" fmla="*/ 53245 w 757047"/>
                  <a:gd name="connsiteY237" fmla="*/ 129939 h 606855"/>
                  <a:gd name="connsiteX238" fmla="*/ 49625 w 757047"/>
                  <a:gd name="connsiteY238" fmla="*/ 134035 h 606855"/>
                  <a:gd name="connsiteX239" fmla="*/ 48483 w 757047"/>
                  <a:gd name="connsiteY239" fmla="*/ 135368 h 606855"/>
                  <a:gd name="connsiteX240" fmla="*/ 44958 w 757047"/>
                  <a:gd name="connsiteY240" fmla="*/ 139178 h 606855"/>
                  <a:gd name="connsiteX241" fmla="*/ 41815 w 757047"/>
                  <a:gd name="connsiteY241" fmla="*/ 142512 h 606855"/>
                  <a:gd name="connsiteX242" fmla="*/ 38577 w 757047"/>
                  <a:gd name="connsiteY242" fmla="*/ 145846 h 606855"/>
                  <a:gd name="connsiteX243" fmla="*/ 36195 w 757047"/>
                  <a:gd name="connsiteY243" fmla="*/ 148227 h 606855"/>
                  <a:gd name="connsiteX244" fmla="*/ 35147 w 757047"/>
                  <a:gd name="connsiteY244" fmla="*/ 149275 h 606855"/>
                  <a:gd name="connsiteX245" fmla="*/ 33909 w 757047"/>
                  <a:gd name="connsiteY245" fmla="*/ 150513 h 606855"/>
                  <a:gd name="connsiteX246" fmla="*/ 32290 w 757047"/>
                  <a:gd name="connsiteY246" fmla="*/ 152132 h 606855"/>
                  <a:gd name="connsiteX247" fmla="*/ 31623 w 757047"/>
                  <a:gd name="connsiteY247" fmla="*/ 152799 h 606855"/>
                  <a:gd name="connsiteX248" fmla="*/ 30480 w 757047"/>
                  <a:gd name="connsiteY248" fmla="*/ 153942 h 606855"/>
                  <a:gd name="connsiteX249" fmla="*/ 29146 w 757047"/>
                  <a:gd name="connsiteY249" fmla="*/ 155180 h 606855"/>
                  <a:gd name="connsiteX250" fmla="*/ 28194 w 757047"/>
                  <a:gd name="connsiteY250" fmla="*/ 156038 h 606855"/>
                  <a:gd name="connsiteX251" fmla="*/ 26861 w 757047"/>
                  <a:gd name="connsiteY251" fmla="*/ 157276 h 606855"/>
                  <a:gd name="connsiteX252" fmla="*/ 25622 w 757047"/>
                  <a:gd name="connsiteY252" fmla="*/ 158419 h 606855"/>
                  <a:gd name="connsiteX253" fmla="*/ 24670 w 757047"/>
                  <a:gd name="connsiteY253" fmla="*/ 159276 h 606855"/>
                  <a:gd name="connsiteX254" fmla="*/ 22479 w 757047"/>
                  <a:gd name="connsiteY254" fmla="*/ 161372 h 606855"/>
                  <a:gd name="connsiteX255" fmla="*/ 20574 w 757047"/>
                  <a:gd name="connsiteY255" fmla="*/ 163086 h 606855"/>
                  <a:gd name="connsiteX256" fmla="*/ 17907 w 757047"/>
                  <a:gd name="connsiteY256" fmla="*/ 165563 h 606855"/>
                  <a:gd name="connsiteX257" fmla="*/ 16859 w 757047"/>
                  <a:gd name="connsiteY257" fmla="*/ 166611 h 606855"/>
                  <a:gd name="connsiteX258" fmla="*/ 14574 w 757047"/>
                  <a:gd name="connsiteY258" fmla="*/ 168801 h 606855"/>
                  <a:gd name="connsiteX259" fmla="*/ 13335 w 757047"/>
                  <a:gd name="connsiteY259" fmla="*/ 169944 h 606855"/>
                  <a:gd name="connsiteX260" fmla="*/ 11906 w 757047"/>
                  <a:gd name="connsiteY260" fmla="*/ 171278 h 606855"/>
                  <a:gd name="connsiteX261" fmla="*/ 10287 w 757047"/>
                  <a:gd name="connsiteY261" fmla="*/ 172802 h 606855"/>
                  <a:gd name="connsiteX262" fmla="*/ 8477 w 757047"/>
                  <a:gd name="connsiteY262" fmla="*/ 174516 h 606855"/>
                  <a:gd name="connsiteX263" fmla="*/ 6668 w 757047"/>
                  <a:gd name="connsiteY263" fmla="*/ 176231 h 606855"/>
                  <a:gd name="connsiteX264" fmla="*/ 5334 w 757047"/>
                  <a:gd name="connsiteY264" fmla="*/ 177564 h 606855"/>
                  <a:gd name="connsiteX265" fmla="*/ 4191 w 757047"/>
                  <a:gd name="connsiteY265" fmla="*/ 178707 h 606855"/>
                  <a:gd name="connsiteX266" fmla="*/ 2191 w 757047"/>
                  <a:gd name="connsiteY266" fmla="*/ 180612 h 606855"/>
                  <a:gd name="connsiteX267" fmla="*/ 1429 w 757047"/>
                  <a:gd name="connsiteY267" fmla="*/ 181374 h 606855"/>
                  <a:gd name="connsiteX268" fmla="*/ 477 w 757047"/>
                  <a:gd name="connsiteY268" fmla="*/ 182327 h 606855"/>
                  <a:gd name="connsiteX269" fmla="*/ 191 w 757047"/>
                  <a:gd name="connsiteY269" fmla="*/ 182613 h 606855"/>
                  <a:gd name="connsiteX270" fmla="*/ 0 w 757047"/>
                  <a:gd name="connsiteY270" fmla="*/ 182803 h 606855"/>
                  <a:gd name="connsiteX271" fmla="*/ 40100 w 757047"/>
                  <a:gd name="connsiteY271" fmla="*/ 199757 h 606855"/>
                  <a:gd name="connsiteX272" fmla="*/ 80106 w 757047"/>
                  <a:gd name="connsiteY272" fmla="*/ 215283 h 606855"/>
                  <a:gd name="connsiteX273" fmla="*/ 102013 w 757047"/>
                  <a:gd name="connsiteY273" fmla="*/ 224618 h 606855"/>
                  <a:gd name="connsiteX274" fmla="*/ 138303 w 757047"/>
                  <a:gd name="connsiteY274" fmla="*/ 240143 h 606855"/>
                  <a:gd name="connsiteX275" fmla="*/ 248221 w 757047"/>
                  <a:gd name="connsiteY275" fmla="*/ 299389 h 606855"/>
                  <a:gd name="connsiteX276" fmla="*/ 281369 w 757047"/>
                  <a:gd name="connsiteY276" fmla="*/ 318820 h 606855"/>
                  <a:gd name="connsiteX277" fmla="*/ 296895 w 757047"/>
                  <a:gd name="connsiteY277" fmla="*/ 327107 h 606855"/>
                  <a:gd name="connsiteX278" fmla="*/ 342233 w 757047"/>
                  <a:gd name="connsiteY278" fmla="*/ 354253 h 606855"/>
                  <a:gd name="connsiteX279" fmla="*/ 405670 w 757047"/>
                  <a:gd name="connsiteY279" fmla="*/ 397687 h 606855"/>
                  <a:gd name="connsiteX280" fmla="*/ 461296 w 757047"/>
                  <a:gd name="connsiteY280" fmla="*/ 438740 h 606855"/>
                  <a:gd name="connsiteX281" fmla="*/ 491966 w 757047"/>
                  <a:gd name="connsiteY281" fmla="*/ 462171 h 606855"/>
                  <a:gd name="connsiteX282" fmla="*/ 517113 w 757047"/>
                  <a:gd name="connsiteY282" fmla="*/ 484650 h 606855"/>
                  <a:gd name="connsiteX283" fmla="*/ 519399 w 757047"/>
                  <a:gd name="connsiteY283" fmla="*/ 486841 h 606855"/>
                  <a:gd name="connsiteX284" fmla="*/ 551117 w 757047"/>
                  <a:gd name="connsiteY284" fmla="*/ 516654 h 606855"/>
                  <a:gd name="connsiteX285" fmla="*/ 582549 w 757047"/>
                  <a:gd name="connsiteY285" fmla="*/ 549230 h 606855"/>
                  <a:gd name="connsiteX286" fmla="*/ 595599 w 757047"/>
                  <a:gd name="connsiteY286" fmla="*/ 564279 h 606855"/>
                  <a:gd name="connsiteX287" fmla="*/ 595694 w 757047"/>
                  <a:gd name="connsiteY287" fmla="*/ 564279 h 606855"/>
                  <a:gd name="connsiteX288" fmla="*/ 596742 w 757047"/>
                  <a:gd name="connsiteY288" fmla="*/ 564565 h 606855"/>
                  <a:gd name="connsiteX289" fmla="*/ 598361 w 757047"/>
                  <a:gd name="connsiteY289" fmla="*/ 565041 h 606855"/>
                  <a:gd name="connsiteX290" fmla="*/ 600552 w 757047"/>
                  <a:gd name="connsiteY290" fmla="*/ 565613 h 606855"/>
                  <a:gd name="connsiteX291" fmla="*/ 603028 w 757047"/>
                  <a:gd name="connsiteY291" fmla="*/ 566375 h 606855"/>
                  <a:gd name="connsiteX292" fmla="*/ 605314 w 757047"/>
                  <a:gd name="connsiteY292" fmla="*/ 567041 h 606855"/>
                  <a:gd name="connsiteX293" fmla="*/ 610077 w 757047"/>
                  <a:gd name="connsiteY293" fmla="*/ 568470 h 606855"/>
                  <a:gd name="connsiteX294" fmla="*/ 612648 w 757047"/>
                  <a:gd name="connsiteY294" fmla="*/ 569232 h 606855"/>
                  <a:gd name="connsiteX295" fmla="*/ 616172 w 757047"/>
                  <a:gd name="connsiteY295" fmla="*/ 570375 h 606855"/>
                  <a:gd name="connsiteX296" fmla="*/ 618649 w 757047"/>
                  <a:gd name="connsiteY296" fmla="*/ 571233 h 606855"/>
                  <a:gd name="connsiteX297" fmla="*/ 623126 w 757047"/>
                  <a:gd name="connsiteY297" fmla="*/ 572756 h 606855"/>
                  <a:gd name="connsiteX298" fmla="*/ 627031 w 757047"/>
                  <a:gd name="connsiteY298" fmla="*/ 574090 h 606855"/>
                  <a:gd name="connsiteX299" fmla="*/ 629317 w 757047"/>
                  <a:gd name="connsiteY299" fmla="*/ 574947 h 606855"/>
                  <a:gd name="connsiteX300" fmla="*/ 632174 w 757047"/>
                  <a:gd name="connsiteY300" fmla="*/ 575995 h 606855"/>
                  <a:gd name="connsiteX301" fmla="*/ 638175 w 757047"/>
                  <a:gd name="connsiteY301" fmla="*/ 578281 h 606855"/>
                  <a:gd name="connsiteX302" fmla="*/ 645700 w 757047"/>
                  <a:gd name="connsiteY302" fmla="*/ 581234 h 606855"/>
                  <a:gd name="connsiteX303" fmla="*/ 648558 w 757047"/>
                  <a:gd name="connsiteY303" fmla="*/ 582186 h 606855"/>
                  <a:gd name="connsiteX304" fmla="*/ 650748 w 757047"/>
                  <a:gd name="connsiteY304" fmla="*/ 582662 h 606855"/>
                  <a:gd name="connsiteX305" fmla="*/ 653129 w 757047"/>
                  <a:gd name="connsiteY305" fmla="*/ 583329 h 606855"/>
                  <a:gd name="connsiteX306" fmla="*/ 656273 w 757047"/>
                  <a:gd name="connsiteY306" fmla="*/ 583710 h 606855"/>
                  <a:gd name="connsiteX307" fmla="*/ 659892 w 757047"/>
                  <a:gd name="connsiteY307" fmla="*/ 583425 h 606855"/>
                  <a:gd name="connsiteX308" fmla="*/ 662178 w 757047"/>
                  <a:gd name="connsiteY308" fmla="*/ 583234 h 606855"/>
                  <a:gd name="connsiteX309" fmla="*/ 665893 w 757047"/>
                  <a:gd name="connsiteY309" fmla="*/ 583520 h 606855"/>
                  <a:gd name="connsiteX310" fmla="*/ 669417 w 757047"/>
                  <a:gd name="connsiteY310" fmla="*/ 584091 h 606855"/>
                  <a:gd name="connsiteX311" fmla="*/ 672275 w 757047"/>
                  <a:gd name="connsiteY311" fmla="*/ 584758 h 606855"/>
                  <a:gd name="connsiteX312" fmla="*/ 675418 w 757047"/>
                  <a:gd name="connsiteY312" fmla="*/ 585520 h 606855"/>
                  <a:gd name="connsiteX313" fmla="*/ 678180 w 757047"/>
                  <a:gd name="connsiteY313" fmla="*/ 586282 h 606855"/>
                  <a:gd name="connsiteX314" fmla="*/ 681514 w 757047"/>
                  <a:gd name="connsiteY314" fmla="*/ 587235 h 606855"/>
                  <a:gd name="connsiteX315" fmla="*/ 685038 w 757047"/>
                  <a:gd name="connsiteY315" fmla="*/ 588378 h 606855"/>
                  <a:gd name="connsiteX316" fmla="*/ 687324 w 757047"/>
                  <a:gd name="connsiteY316" fmla="*/ 589139 h 606855"/>
                  <a:gd name="connsiteX317" fmla="*/ 689706 w 757047"/>
                  <a:gd name="connsiteY317" fmla="*/ 589902 h 606855"/>
                  <a:gd name="connsiteX318" fmla="*/ 692468 w 757047"/>
                  <a:gd name="connsiteY318" fmla="*/ 590759 h 606855"/>
                  <a:gd name="connsiteX319" fmla="*/ 694754 w 757047"/>
                  <a:gd name="connsiteY319" fmla="*/ 591521 h 606855"/>
                  <a:gd name="connsiteX320" fmla="*/ 697516 w 757047"/>
                  <a:gd name="connsiteY320" fmla="*/ 592473 h 606855"/>
                  <a:gd name="connsiteX321" fmla="*/ 699421 w 757047"/>
                  <a:gd name="connsiteY321" fmla="*/ 593140 h 606855"/>
                  <a:gd name="connsiteX322" fmla="*/ 700469 w 757047"/>
                  <a:gd name="connsiteY322" fmla="*/ 593521 h 606855"/>
                  <a:gd name="connsiteX323" fmla="*/ 697230 w 757047"/>
                  <a:gd name="connsiteY323" fmla="*/ 585615 h 606855"/>
                  <a:gd name="connsiteX324" fmla="*/ 701517 w 757047"/>
                  <a:gd name="connsiteY324" fmla="*/ 593902 h 606855"/>
                  <a:gd name="connsiteX325" fmla="*/ 701612 w 757047"/>
                  <a:gd name="connsiteY325" fmla="*/ 593902 h 606855"/>
                  <a:gd name="connsiteX326" fmla="*/ 703707 w 757047"/>
                  <a:gd name="connsiteY326" fmla="*/ 594569 h 606855"/>
                  <a:gd name="connsiteX327" fmla="*/ 705708 w 757047"/>
                  <a:gd name="connsiteY327" fmla="*/ 595235 h 606855"/>
                  <a:gd name="connsiteX328" fmla="*/ 707517 w 757047"/>
                  <a:gd name="connsiteY328" fmla="*/ 595807 h 606855"/>
                  <a:gd name="connsiteX329" fmla="*/ 710946 w 757047"/>
                  <a:gd name="connsiteY329" fmla="*/ 596379 h 606855"/>
                  <a:gd name="connsiteX330" fmla="*/ 531019 w 757047"/>
                  <a:gd name="connsiteY330" fmla="*/ 365016 h 606855"/>
                  <a:gd name="connsiteX331" fmla="*/ 527495 w 757047"/>
                  <a:gd name="connsiteY331" fmla="*/ 365588 h 606855"/>
                  <a:gd name="connsiteX332" fmla="*/ 520255 w 757047"/>
                  <a:gd name="connsiteY332" fmla="*/ 363778 h 606855"/>
                  <a:gd name="connsiteX333" fmla="*/ 531019 w 757047"/>
                  <a:gd name="connsiteY333" fmla="*/ 365016 h 606855"/>
                  <a:gd name="connsiteX334" fmla="*/ 496062 w 757047"/>
                  <a:gd name="connsiteY334" fmla="*/ 335298 h 606855"/>
                  <a:gd name="connsiteX335" fmla="*/ 495777 w 757047"/>
                  <a:gd name="connsiteY335" fmla="*/ 335584 h 606855"/>
                  <a:gd name="connsiteX336" fmla="*/ 495491 w 757047"/>
                  <a:gd name="connsiteY336" fmla="*/ 335203 h 606855"/>
                  <a:gd name="connsiteX337" fmla="*/ 478631 w 757047"/>
                  <a:gd name="connsiteY337" fmla="*/ 323201 h 606855"/>
                  <a:gd name="connsiteX338" fmla="*/ 496062 w 757047"/>
                  <a:gd name="connsiteY338" fmla="*/ 335298 h 606855"/>
                  <a:gd name="connsiteX339" fmla="*/ 487395 w 757047"/>
                  <a:gd name="connsiteY339" fmla="*/ 280625 h 606855"/>
                  <a:gd name="connsiteX340" fmla="*/ 486061 w 757047"/>
                  <a:gd name="connsiteY340" fmla="*/ 278148 h 606855"/>
                  <a:gd name="connsiteX341" fmla="*/ 486633 w 757047"/>
                  <a:gd name="connsiteY341" fmla="*/ 275481 h 606855"/>
                  <a:gd name="connsiteX342" fmla="*/ 489014 w 757047"/>
                  <a:gd name="connsiteY342" fmla="*/ 275672 h 606855"/>
                  <a:gd name="connsiteX343" fmla="*/ 489681 w 757047"/>
                  <a:gd name="connsiteY343" fmla="*/ 279387 h 606855"/>
                  <a:gd name="connsiteX344" fmla="*/ 487395 w 757047"/>
                  <a:gd name="connsiteY344" fmla="*/ 280625 h 606855"/>
                  <a:gd name="connsiteX345" fmla="*/ 505111 w 757047"/>
                  <a:gd name="connsiteY345" fmla="*/ 289293 h 606855"/>
                  <a:gd name="connsiteX346" fmla="*/ 497205 w 757047"/>
                  <a:gd name="connsiteY346" fmla="*/ 278815 h 606855"/>
                  <a:gd name="connsiteX347" fmla="*/ 499777 w 757047"/>
                  <a:gd name="connsiteY347" fmla="*/ 274243 h 606855"/>
                  <a:gd name="connsiteX348" fmla="*/ 503206 w 757047"/>
                  <a:gd name="connsiteY348" fmla="*/ 276624 h 606855"/>
                  <a:gd name="connsiteX349" fmla="*/ 505111 w 757047"/>
                  <a:gd name="connsiteY349" fmla="*/ 289293 h 606855"/>
                  <a:gd name="connsiteX350" fmla="*/ 504254 w 757047"/>
                  <a:gd name="connsiteY350" fmla="*/ 267480 h 606855"/>
                  <a:gd name="connsiteX351" fmla="*/ 486346 w 757047"/>
                  <a:gd name="connsiteY351" fmla="*/ 256145 h 606855"/>
                  <a:gd name="connsiteX352" fmla="*/ 504254 w 757047"/>
                  <a:gd name="connsiteY352" fmla="*/ 267480 h 606855"/>
                  <a:gd name="connsiteX353" fmla="*/ 448533 w 757047"/>
                  <a:gd name="connsiteY353" fmla="*/ 220808 h 606855"/>
                  <a:gd name="connsiteX354" fmla="*/ 454057 w 757047"/>
                  <a:gd name="connsiteY354" fmla="*/ 222522 h 606855"/>
                  <a:gd name="connsiteX355" fmla="*/ 468059 w 757047"/>
                  <a:gd name="connsiteY355" fmla="*/ 233190 h 606855"/>
                  <a:gd name="connsiteX356" fmla="*/ 475202 w 757047"/>
                  <a:gd name="connsiteY356" fmla="*/ 234524 h 606855"/>
                  <a:gd name="connsiteX357" fmla="*/ 484632 w 757047"/>
                  <a:gd name="connsiteY357" fmla="*/ 237572 h 606855"/>
                  <a:gd name="connsiteX358" fmla="*/ 492538 w 757047"/>
                  <a:gd name="connsiteY358" fmla="*/ 242620 h 606855"/>
                  <a:gd name="connsiteX359" fmla="*/ 476631 w 757047"/>
                  <a:gd name="connsiteY359" fmla="*/ 251002 h 606855"/>
                  <a:gd name="connsiteX360" fmla="*/ 482061 w 757047"/>
                  <a:gd name="connsiteY360" fmla="*/ 268528 h 606855"/>
                  <a:gd name="connsiteX361" fmla="*/ 471869 w 757047"/>
                  <a:gd name="connsiteY361" fmla="*/ 262622 h 606855"/>
                  <a:gd name="connsiteX362" fmla="*/ 468059 w 757047"/>
                  <a:gd name="connsiteY362" fmla="*/ 251288 h 606855"/>
                  <a:gd name="connsiteX363" fmla="*/ 466058 w 757047"/>
                  <a:gd name="connsiteY363" fmla="*/ 248811 h 606855"/>
                  <a:gd name="connsiteX364" fmla="*/ 451485 w 757047"/>
                  <a:gd name="connsiteY364" fmla="*/ 227666 h 606855"/>
                  <a:gd name="connsiteX365" fmla="*/ 447199 w 757047"/>
                  <a:gd name="connsiteY365" fmla="*/ 223094 h 606855"/>
                  <a:gd name="connsiteX366" fmla="*/ 448533 w 757047"/>
                  <a:gd name="connsiteY366" fmla="*/ 220808 h 606855"/>
                  <a:gd name="connsiteX367" fmla="*/ 448533 w 757047"/>
                  <a:gd name="connsiteY367" fmla="*/ 235857 h 606855"/>
                  <a:gd name="connsiteX368" fmla="*/ 452343 w 757047"/>
                  <a:gd name="connsiteY368" fmla="*/ 237476 h 606855"/>
                  <a:gd name="connsiteX369" fmla="*/ 455390 w 757047"/>
                  <a:gd name="connsiteY369" fmla="*/ 247764 h 606855"/>
                  <a:gd name="connsiteX370" fmla="*/ 460153 w 757047"/>
                  <a:gd name="connsiteY370" fmla="*/ 256336 h 606855"/>
                  <a:gd name="connsiteX371" fmla="*/ 443103 w 757047"/>
                  <a:gd name="connsiteY371" fmla="*/ 245668 h 606855"/>
                  <a:gd name="connsiteX372" fmla="*/ 443199 w 757047"/>
                  <a:gd name="connsiteY372" fmla="*/ 245668 h 606855"/>
                  <a:gd name="connsiteX373" fmla="*/ 448533 w 757047"/>
                  <a:gd name="connsiteY373" fmla="*/ 235857 h 606855"/>
                  <a:gd name="connsiteX374" fmla="*/ 351473 w 757047"/>
                  <a:gd name="connsiteY374" fmla="*/ 155276 h 606855"/>
                  <a:gd name="connsiteX375" fmla="*/ 361283 w 757047"/>
                  <a:gd name="connsiteY375" fmla="*/ 159371 h 606855"/>
                  <a:gd name="connsiteX376" fmla="*/ 377380 w 757047"/>
                  <a:gd name="connsiteY376" fmla="*/ 164705 h 606855"/>
                  <a:gd name="connsiteX377" fmla="*/ 386715 w 757047"/>
                  <a:gd name="connsiteY377" fmla="*/ 165468 h 606855"/>
                  <a:gd name="connsiteX378" fmla="*/ 394145 w 757047"/>
                  <a:gd name="connsiteY378" fmla="*/ 167944 h 606855"/>
                  <a:gd name="connsiteX379" fmla="*/ 422339 w 757047"/>
                  <a:gd name="connsiteY379" fmla="*/ 190137 h 606855"/>
                  <a:gd name="connsiteX380" fmla="*/ 413671 w 757047"/>
                  <a:gd name="connsiteY380" fmla="*/ 188613 h 606855"/>
                  <a:gd name="connsiteX381" fmla="*/ 408908 w 757047"/>
                  <a:gd name="connsiteY381" fmla="*/ 190614 h 606855"/>
                  <a:gd name="connsiteX382" fmla="*/ 415576 w 757047"/>
                  <a:gd name="connsiteY382" fmla="*/ 201377 h 606855"/>
                  <a:gd name="connsiteX383" fmla="*/ 408051 w 757047"/>
                  <a:gd name="connsiteY383" fmla="*/ 198805 h 606855"/>
                  <a:gd name="connsiteX384" fmla="*/ 380619 w 757047"/>
                  <a:gd name="connsiteY384" fmla="*/ 182803 h 606855"/>
                  <a:gd name="connsiteX385" fmla="*/ 357283 w 757047"/>
                  <a:gd name="connsiteY385" fmla="*/ 166706 h 606855"/>
                  <a:gd name="connsiteX386" fmla="*/ 351473 w 757047"/>
                  <a:gd name="connsiteY386" fmla="*/ 155276 h 606855"/>
                  <a:gd name="connsiteX387" fmla="*/ 335185 w 757047"/>
                  <a:gd name="connsiteY387" fmla="*/ 143084 h 606855"/>
                  <a:gd name="connsiteX388" fmla="*/ 330613 w 757047"/>
                  <a:gd name="connsiteY388" fmla="*/ 145274 h 606855"/>
                  <a:gd name="connsiteX389" fmla="*/ 320230 w 757047"/>
                  <a:gd name="connsiteY389" fmla="*/ 134702 h 606855"/>
                  <a:gd name="connsiteX390" fmla="*/ 335185 w 757047"/>
                  <a:gd name="connsiteY390" fmla="*/ 143084 h 606855"/>
                  <a:gd name="connsiteX391" fmla="*/ 312420 w 757047"/>
                  <a:gd name="connsiteY391" fmla="*/ 135083 h 606855"/>
                  <a:gd name="connsiteX392" fmla="*/ 306038 w 757047"/>
                  <a:gd name="connsiteY392" fmla="*/ 130987 h 606855"/>
                  <a:gd name="connsiteX393" fmla="*/ 298704 w 757047"/>
                  <a:gd name="connsiteY393" fmla="*/ 125177 h 606855"/>
                  <a:gd name="connsiteX394" fmla="*/ 312420 w 757047"/>
                  <a:gd name="connsiteY394" fmla="*/ 135083 h 606855"/>
                  <a:gd name="connsiteX395" fmla="*/ 292608 w 757047"/>
                  <a:gd name="connsiteY395" fmla="*/ 139845 h 606855"/>
                  <a:gd name="connsiteX396" fmla="*/ 295752 w 757047"/>
                  <a:gd name="connsiteY396" fmla="*/ 142798 h 606855"/>
                  <a:gd name="connsiteX397" fmla="*/ 293465 w 757047"/>
                  <a:gd name="connsiteY397" fmla="*/ 145179 h 606855"/>
                  <a:gd name="connsiteX398" fmla="*/ 290322 w 757047"/>
                  <a:gd name="connsiteY398" fmla="*/ 142607 h 606855"/>
                  <a:gd name="connsiteX399" fmla="*/ 292608 w 757047"/>
                  <a:gd name="connsiteY399" fmla="*/ 139845 h 606855"/>
                  <a:gd name="connsiteX400" fmla="*/ 279368 w 757047"/>
                  <a:gd name="connsiteY400" fmla="*/ 198900 h 606855"/>
                  <a:gd name="connsiteX401" fmla="*/ 307753 w 757047"/>
                  <a:gd name="connsiteY401" fmla="*/ 216236 h 606855"/>
                  <a:gd name="connsiteX402" fmla="*/ 279368 w 757047"/>
                  <a:gd name="connsiteY402" fmla="*/ 198900 h 606855"/>
                  <a:gd name="connsiteX403" fmla="*/ 318611 w 757047"/>
                  <a:gd name="connsiteY403" fmla="*/ 229571 h 606855"/>
                  <a:gd name="connsiteX404" fmla="*/ 314040 w 757047"/>
                  <a:gd name="connsiteY404" fmla="*/ 224522 h 606855"/>
                  <a:gd name="connsiteX405" fmla="*/ 319945 w 757047"/>
                  <a:gd name="connsiteY405" fmla="*/ 221093 h 606855"/>
                  <a:gd name="connsiteX406" fmla="*/ 326993 w 757047"/>
                  <a:gd name="connsiteY406" fmla="*/ 226713 h 606855"/>
                  <a:gd name="connsiteX407" fmla="*/ 318611 w 757047"/>
                  <a:gd name="connsiteY407" fmla="*/ 229571 h 606855"/>
                  <a:gd name="connsiteX408" fmla="*/ 356711 w 757047"/>
                  <a:gd name="connsiteY408" fmla="*/ 248430 h 606855"/>
                  <a:gd name="connsiteX409" fmla="*/ 336423 w 757047"/>
                  <a:gd name="connsiteY409" fmla="*/ 237953 h 606855"/>
                  <a:gd name="connsiteX410" fmla="*/ 333852 w 757047"/>
                  <a:gd name="connsiteY410" fmla="*/ 229952 h 606855"/>
                  <a:gd name="connsiteX411" fmla="*/ 340709 w 757047"/>
                  <a:gd name="connsiteY411" fmla="*/ 230999 h 606855"/>
                  <a:gd name="connsiteX412" fmla="*/ 357093 w 757047"/>
                  <a:gd name="connsiteY412" fmla="*/ 245192 h 606855"/>
                  <a:gd name="connsiteX413" fmla="*/ 356711 w 757047"/>
                  <a:gd name="connsiteY413" fmla="*/ 248430 h 606855"/>
                  <a:gd name="connsiteX414" fmla="*/ 444722 w 757047"/>
                  <a:gd name="connsiteY414" fmla="*/ 309390 h 606855"/>
                  <a:gd name="connsiteX415" fmla="*/ 439103 w 757047"/>
                  <a:gd name="connsiteY415" fmla="*/ 307390 h 606855"/>
                  <a:gd name="connsiteX416" fmla="*/ 418338 w 757047"/>
                  <a:gd name="connsiteY416" fmla="*/ 295865 h 606855"/>
                  <a:gd name="connsiteX417" fmla="*/ 406337 w 757047"/>
                  <a:gd name="connsiteY417" fmla="*/ 286054 h 606855"/>
                  <a:gd name="connsiteX418" fmla="*/ 401574 w 757047"/>
                  <a:gd name="connsiteY418" fmla="*/ 282339 h 606855"/>
                  <a:gd name="connsiteX419" fmla="*/ 363284 w 757047"/>
                  <a:gd name="connsiteY419" fmla="*/ 253860 h 606855"/>
                  <a:gd name="connsiteX420" fmla="*/ 362903 w 757047"/>
                  <a:gd name="connsiteY420" fmla="*/ 249668 h 606855"/>
                  <a:gd name="connsiteX421" fmla="*/ 366999 w 757047"/>
                  <a:gd name="connsiteY421" fmla="*/ 248811 h 606855"/>
                  <a:gd name="connsiteX422" fmla="*/ 371190 w 757047"/>
                  <a:gd name="connsiteY422" fmla="*/ 251002 h 606855"/>
                  <a:gd name="connsiteX423" fmla="*/ 380429 w 757047"/>
                  <a:gd name="connsiteY423" fmla="*/ 257289 h 606855"/>
                  <a:gd name="connsiteX424" fmla="*/ 390240 w 757047"/>
                  <a:gd name="connsiteY424" fmla="*/ 259098 h 606855"/>
                  <a:gd name="connsiteX425" fmla="*/ 398431 w 757047"/>
                  <a:gd name="connsiteY425" fmla="*/ 265766 h 606855"/>
                  <a:gd name="connsiteX426" fmla="*/ 408813 w 757047"/>
                  <a:gd name="connsiteY426" fmla="*/ 279768 h 606855"/>
                  <a:gd name="connsiteX427" fmla="*/ 415671 w 757047"/>
                  <a:gd name="connsiteY427" fmla="*/ 283673 h 606855"/>
                  <a:gd name="connsiteX428" fmla="*/ 440531 w 757047"/>
                  <a:gd name="connsiteY428" fmla="*/ 301294 h 606855"/>
                  <a:gd name="connsiteX429" fmla="*/ 445865 w 757047"/>
                  <a:gd name="connsiteY429" fmla="*/ 307009 h 606855"/>
                  <a:gd name="connsiteX430" fmla="*/ 444722 w 757047"/>
                  <a:gd name="connsiteY430" fmla="*/ 309390 h 606855"/>
                  <a:gd name="connsiteX431" fmla="*/ 438341 w 757047"/>
                  <a:gd name="connsiteY431" fmla="*/ 256431 h 606855"/>
                  <a:gd name="connsiteX432" fmla="*/ 435293 w 757047"/>
                  <a:gd name="connsiteY432" fmla="*/ 266909 h 606855"/>
                  <a:gd name="connsiteX433" fmla="*/ 432245 w 757047"/>
                  <a:gd name="connsiteY433" fmla="*/ 266528 h 606855"/>
                  <a:gd name="connsiteX434" fmla="*/ 416624 w 757047"/>
                  <a:gd name="connsiteY434" fmla="*/ 253764 h 606855"/>
                  <a:gd name="connsiteX435" fmla="*/ 423482 w 757047"/>
                  <a:gd name="connsiteY435" fmla="*/ 256717 h 606855"/>
                  <a:gd name="connsiteX436" fmla="*/ 429196 w 757047"/>
                  <a:gd name="connsiteY436" fmla="*/ 260051 h 606855"/>
                  <a:gd name="connsiteX437" fmla="*/ 433007 w 757047"/>
                  <a:gd name="connsiteY437" fmla="*/ 251097 h 606855"/>
                  <a:gd name="connsiteX438" fmla="*/ 407861 w 757047"/>
                  <a:gd name="connsiteY438" fmla="*/ 249573 h 606855"/>
                  <a:gd name="connsiteX439" fmla="*/ 383096 w 757047"/>
                  <a:gd name="connsiteY439" fmla="*/ 231762 h 606855"/>
                  <a:gd name="connsiteX440" fmla="*/ 381953 w 757047"/>
                  <a:gd name="connsiteY440" fmla="*/ 217188 h 606855"/>
                  <a:gd name="connsiteX441" fmla="*/ 371475 w 757047"/>
                  <a:gd name="connsiteY441" fmla="*/ 215474 h 606855"/>
                  <a:gd name="connsiteX442" fmla="*/ 364998 w 757047"/>
                  <a:gd name="connsiteY442" fmla="*/ 210045 h 606855"/>
                  <a:gd name="connsiteX443" fmla="*/ 357093 w 757047"/>
                  <a:gd name="connsiteY443" fmla="*/ 214997 h 606855"/>
                  <a:gd name="connsiteX444" fmla="*/ 328613 w 757047"/>
                  <a:gd name="connsiteY444" fmla="*/ 202424 h 606855"/>
                  <a:gd name="connsiteX445" fmla="*/ 313087 w 757047"/>
                  <a:gd name="connsiteY445" fmla="*/ 188804 h 606855"/>
                  <a:gd name="connsiteX446" fmla="*/ 282416 w 757047"/>
                  <a:gd name="connsiteY446" fmla="*/ 164134 h 606855"/>
                  <a:gd name="connsiteX447" fmla="*/ 273368 w 757047"/>
                  <a:gd name="connsiteY447" fmla="*/ 157847 h 606855"/>
                  <a:gd name="connsiteX448" fmla="*/ 270129 w 757047"/>
                  <a:gd name="connsiteY448" fmla="*/ 150418 h 606855"/>
                  <a:gd name="connsiteX449" fmla="*/ 286131 w 757047"/>
                  <a:gd name="connsiteY449" fmla="*/ 151466 h 606855"/>
                  <a:gd name="connsiteX450" fmla="*/ 293465 w 757047"/>
                  <a:gd name="connsiteY450" fmla="*/ 153085 h 606855"/>
                  <a:gd name="connsiteX451" fmla="*/ 316230 w 757047"/>
                  <a:gd name="connsiteY451" fmla="*/ 164610 h 606855"/>
                  <a:gd name="connsiteX452" fmla="*/ 330422 w 757047"/>
                  <a:gd name="connsiteY452" fmla="*/ 163848 h 606855"/>
                  <a:gd name="connsiteX453" fmla="*/ 378905 w 757047"/>
                  <a:gd name="connsiteY453" fmla="*/ 194995 h 606855"/>
                  <a:gd name="connsiteX454" fmla="*/ 381477 w 757047"/>
                  <a:gd name="connsiteY454" fmla="*/ 198710 h 606855"/>
                  <a:gd name="connsiteX455" fmla="*/ 389954 w 757047"/>
                  <a:gd name="connsiteY455" fmla="*/ 212712 h 606855"/>
                  <a:gd name="connsiteX456" fmla="*/ 416624 w 757047"/>
                  <a:gd name="connsiteY456" fmla="*/ 230237 h 606855"/>
                  <a:gd name="connsiteX457" fmla="*/ 421291 w 757047"/>
                  <a:gd name="connsiteY457" fmla="*/ 230428 h 606855"/>
                  <a:gd name="connsiteX458" fmla="*/ 392812 w 757047"/>
                  <a:gd name="connsiteY458" fmla="*/ 207854 h 606855"/>
                  <a:gd name="connsiteX459" fmla="*/ 424149 w 757047"/>
                  <a:gd name="connsiteY459" fmla="*/ 216712 h 606855"/>
                  <a:gd name="connsiteX460" fmla="*/ 415290 w 757047"/>
                  <a:gd name="connsiteY460" fmla="*/ 217283 h 606855"/>
                  <a:gd name="connsiteX461" fmla="*/ 429578 w 757047"/>
                  <a:gd name="connsiteY461" fmla="*/ 230047 h 606855"/>
                  <a:gd name="connsiteX462" fmla="*/ 422529 w 757047"/>
                  <a:gd name="connsiteY462" fmla="*/ 231571 h 606855"/>
                  <a:gd name="connsiteX463" fmla="*/ 442818 w 757047"/>
                  <a:gd name="connsiteY463" fmla="*/ 245954 h 606855"/>
                  <a:gd name="connsiteX464" fmla="*/ 446437 w 757047"/>
                  <a:gd name="connsiteY464" fmla="*/ 254717 h 606855"/>
                  <a:gd name="connsiteX465" fmla="*/ 438341 w 757047"/>
                  <a:gd name="connsiteY465" fmla="*/ 256431 h 606855"/>
                  <a:gd name="connsiteX466" fmla="*/ 679038 w 757047"/>
                  <a:gd name="connsiteY466" fmla="*/ 557231 h 606855"/>
                  <a:gd name="connsiteX467" fmla="*/ 672942 w 757047"/>
                  <a:gd name="connsiteY467" fmla="*/ 549706 h 606855"/>
                  <a:gd name="connsiteX468" fmla="*/ 626840 w 757047"/>
                  <a:gd name="connsiteY468" fmla="*/ 484841 h 606855"/>
                  <a:gd name="connsiteX469" fmla="*/ 595313 w 757047"/>
                  <a:gd name="connsiteY469" fmla="*/ 447884 h 606855"/>
                  <a:gd name="connsiteX470" fmla="*/ 531590 w 757047"/>
                  <a:gd name="connsiteY470" fmla="*/ 383781 h 606855"/>
                  <a:gd name="connsiteX471" fmla="*/ 483394 w 757047"/>
                  <a:gd name="connsiteY471" fmla="*/ 343395 h 606855"/>
                  <a:gd name="connsiteX472" fmla="*/ 459867 w 757047"/>
                  <a:gd name="connsiteY472" fmla="*/ 324821 h 606855"/>
                  <a:gd name="connsiteX473" fmla="*/ 451390 w 757047"/>
                  <a:gd name="connsiteY473" fmla="*/ 316153 h 606855"/>
                  <a:gd name="connsiteX474" fmla="*/ 467583 w 757047"/>
                  <a:gd name="connsiteY474" fmla="*/ 311867 h 606855"/>
                  <a:gd name="connsiteX475" fmla="*/ 468154 w 757047"/>
                  <a:gd name="connsiteY475" fmla="*/ 321582 h 606855"/>
                  <a:gd name="connsiteX476" fmla="*/ 487585 w 757047"/>
                  <a:gd name="connsiteY476" fmla="*/ 340728 h 606855"/>
                  <a:gd name="connsiteX477" fmla="*/ 520255 w 757047"/>
                  <a:gd name="connsiteY477" fmla="*/ 363873 h 606855"/>
                  <a:gd name="connsiteX478" fmla="*/ 520255 w 757047"/>
                  <a:gd name="connsiteY478" fmla="*/ 363873 h 606855"/>
                  <a:gd name="connsiteX479" fmla="*/ 544259 w 757047"/>
                  <a:gd name="connsiteY479" fmla="*/ 386543 h 606855"/>
                  <a:gd name="connsiteX480" fmla="*/ 559594 w 757047"/>
                  <a:gd name="connsiteY480" fmla="*/ 400164 h 606855"/>
                  <a:gd name="connsiteX481" fmla="*/ 567786 w 757047"/>
                  <a:gd name="connsiteY481" fmla="*/ 403497 h 606855"/>
                  <a:gd name="connsiteX482" fmla="*/ 571595 w 757047"/>
                  <a:gd name="connsiteY482" fmla="*/ 409403 h 606855"/>
                  <a:gd name="connsiteX483" fmla="*/ 573881 w 757047"/>
                  <a:gd name="connsiteY483" fmla="*/ 414546 h 606855"/>
                  <a:gd name="connsiteX484" fmla="*/ 580644 w 757047"/>
                  <a:gd name="connsiteY484" fmla="*/ 418451 h 606855"/>
                  <a:gd name="connsiteX485" fmla="*/ 579692 w 757047"/>
                  <a:gd name="connsiteY485" fmla="*/ 415880 h 606855"/>
                  <a:gd name="connsiteX486" fmla="*/ 579025 w 757047"/>
                  <a:gd name="connsiteY486" fmla="*/ 414546 h 606855"/>
                  <a:gd name="connsiteX487" fmla="*/ 580168 w 757047"/>
                  <a:gd name="connsiteY487" fmla="*/ 415689 h 606855"/>
                  <a:gd name="connsiteX488" fmla="*/ 580740 w 757047"/>
                  <a:gd name="connsiteY488" fmla="*/ 418356 h 606855"/>
                  <a:gd name="connsiteX489" fmla="*/ 584835 w 757047"/>
                  <a:gd name="connsiteY489" fmla="*/ 425214 h 606855"/>
                  <a:gd name="connsiteX490" fmla="*/ 600933 w 757047"/>
                  <a:gd name="connsiteY490" fmla="*/ 436168 h 606855"/>
                  <a:gd name="connsiteX491" fmla="*/ 596075 w 757047"/>
                  <a:gd name="connsiteY491" fmla="*/ 436358 h 606855"/>
                  <a:gd name="connsiteX492" fmla="*/ 611600 w 757047"/>
                  <a:gd name="connsiteY492" fmla="*/ 455885 h 606855"/>
                  <a:gd name="connsiteX493" fmla="*/ 620745 w 757047"/>
                  <a:gd name="connsiteY493" fmla="*/ 458266 h 606855"/>
                  <a:gd name="connsiteX494" fmla="*/ 617125 w 757047"/>
                  <a:gd name="connsiteY494" fmla="*/ 462743 h 606855"/>
                  <a:gd name="connsiteX495" fmla="*/ 621125 w 757047"/>
                  <a:gd name="connsiteY495" fmla="*/ 468553 h 606855"/>
                  <a:gd name="connsiteX496" fmla="*/ 634079 w 757047"/>
                  <a:gd name="connsiteY496" fmla="*/ 465410 h 606855"/>
                  <a:gd name="connsiteX497" fmla="*/ 639413 w 757047"/>
                  <a:gd name="connsiteY497" fmla="*/ 475220 h 606855"/>
                  <a:gd name="connsiteX498" fmla="*/ 637032 w 757047"/>
                  <a:gd name="connsiteY498" fmla="*/ 486841 h 606855"/>
                  <a:gd name="connsiteX499" fmla="*/ 655797 w 757047"/>
                  <a:gd name="connsiteY499" fmla="*/ 513130 h 606855"/>
                  <a:gd name="connsiteX500" fmla="*/ 682847 w 757047"/>
                  <a:gd name="connsiteY500" fmla="*/ 556850 h 606855"/>
                  <a:gd name="connsiteX501" fmla="*/ 679038 w 757047"/>
                  <a:gd name="connsiteY501" fmla="*/ 557231 h 606855"/>
                  <a:gd name="connsiteX502" fmla="*/ 695802 w 757047"/>
                  <a:gd name="connsiteY502" fmla="*/ 584377 h 606855"/>
                  <a:gd name="connsiteX503" fmla="*/ 683229 w 757047"/>
                  <a:gd name="connsiteY503" fmla="*/ 557135 h 606855"/>
                  <a:gd name="connsiteX504" fmla="*/ 697039 w 757047"/>
                  <a:gd name="connsiteY504" fmla="*/ 584282 h 606855"/>
                  <a:gd name="connsiteX505" fmla="*/ 695802 w 757047"/>
                  <a:gd name="connsiteY505" fmla="*/ 584377 h 6068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</a:cxnLst>
                <a:rect l="l" t="t" r="r" b="b"/>
                <a:pathLst>
                  <a:path w="757047" h="606855">
                    <a:moveTo>
                      <a:pt x="710946" y="596379"/>
                    </a:moveTo>
                    <a:cubicBezTo>
                      <a:pt x="711994" y="596664"/>
                      <a:pt x="713042" y="596950"/>
                      <a:pt x="713994" y="597236"/>
                    </a:cubicBezTo>
                    <a:cubicBezTo>
                      <a:pt x="714852" y="597426"/>
                      <a:pt x="715613" y="597712"/>
                      <a:pt x="716375" y="597903"/>
                    </a:cubicBezTo>
                    <a:cubicBezTo>
                      <a:pt x="716947" y="597998"/>
                      <a:pt x="717518" y="598188"/>
                      <a:pt x="717995" y="598283"/>
                    </a:cubicBezTo>
                    <a:cubicBezTo>
                      <a:pt x="718757" y="598474"/>
                      <a:pt x="719614" y="598664"/>
                      <a:pt x="720376" y="598855"/>
                    </a:cubicBezTo>
                    <a:cubicBezTo>
                      <a:pt x="721329" y="599046"/>
                      <a:pt x="722281" y="599331"/>
                      <a:pt x="723329" y="599522"/>
                    </a:cubicBezTo>
                    <a:cubicBezTo>
                      <a:pt x="723710" y="599617"/>
                      <a:pt x="724091" y="599712"/>
                      <a:pt x="724377" y="599808"/>
                    </a:cubicBezTo>
                    <a:cubicBezTo>
                      <a:pt x="723424" y="597998"/>
                      <a:pt x="722567" y="596093"/>
                      <a:pt x="721614" y="594283"/>
                    </a:cubicBezTo>
                    <a:cubicBezTo>
                      <a:pt x="717995" y="587044"/>
                      <a:pt x="714185" y="579900"/>
                      <a:pt x="710661" y="572566"/>
                    </a:cubicBezTo>
                    <a:cubicBezTo>
                      <a:pt x="710184" y="571518"/>
                      <a:pt x="710946" y="569804"/>
                      <a:pt x="711042" y="568566"/>
                    </a:cubicBezTo>
                    <a:cubicBezTo>
                      <a:pt x="712089" y="568375"/>
                      <a:pt x="713042" y="568185"/>
                      <a:pt x="713042" y="568280"/>
                    </a:cubicBezTo>
                    <a:cubicBezTo>
                      <a:pt x="715042" y="572661"/>
                      <a:pt x="716852" y="577138"/>
                      <a:pt x="719043" y="581329"/>
                    </a:cubicBezTo>
                    <a:cubicBezTo>
                      <a:pt x="722472" y="587997"/>
                      <a:pt x="726281" y="594474"/>
                      <a:pt x="729901" y="601046"/>
                    </a:cubicBezTo>
                    <a:cubicBezTo>
                      <a:pt x="729901" y="601046"/>
                      <a:pt x="729996" y="601046"/>
                      <a:pt x="729996" y="601046"/>
                    </a:cubicBezTo>
                    <a:cubicBezTo>
                      <a:pt x="730092" y="601046"/>
                      <a:pt x="730187" y="601046"/>
                      <a:pt x="730282" y="601141"/>
                    </a:cubicBezTo>
                    <a:cubicBezTo>
                      <a:pt x="734187" y="601236"/>
                      <a:pt x="733997" y="598474"/>
                      <a:pt x="732758" y="596093"/>
                    </a:cubicBezTo>
                    <a:cubicBezTo>
                      <a:pt x="725996" y="583710"/>
                      <a:pt x="719328" y="571328"/>
                      <a:pt x="711899" y="559422"/>
                    </a:cubicBezTo>
                    <a:cubicBezTo>
                      <a:pt x="708565" y="554087"/>
                      <a:pt x="707327" y="548944"/>
                      <a:pt x="708089" y="543039"/>
                    </a:cubicBezTo>
                    <a:cubicBezTo>
                      <a:pt x="711422" y="547801"/>
                      <a:pt x="714375" y="552945"/>
                      <a:pt x="718185" y="557326"/>
                    </a:cubicBezTo>
                    <a:cubicBezTo>
                      <a:pt x="720186" y="559612"/>
                      <a:pt x="722757" y="561327"/>
                      <a:pt x="725424" y="563327"/>
                    </a:cubicBezTo>
                    <a:cubicBezTo>
                      <a:pt x="727615" y="568185"/>
                      <a:pt x="729044" y="573137"/>
                      <a:pt x="729139" y="577710"/>
                    </a:cubicBezTo>
                    <a:cubicBezTo>
                      <a:pt x="729139" y="578853"/>
                      <a:pt x="729711" y="579710"/>
                      <a:pt x="730472" y="580186"/>
                    </a:cubicBezTo>
                    <a:cubicBezTo>
                      <a:pt x="732663" y="587330"/>
                      <a:pt x="736283" y="594093"/>
                      <a:pt x="740855" y="600474"/>
                    </a:cubicBezTo>
                    <a:cubicBezTo>
                      <a:pt x="741522" y="601427"/>
                      <a:pt x="741902" y="602570"/>
                      <a:pt x="742379" y="603713"/>
                    </a:cubicBezTo>
                    <a:cubicBezTo>
                      <a:pt x="742474" y="603713"/>
                      <a:pt x="742569" y="603713"/>
                      <a:pt x="742665" y="603808"/>
                    </a:cubicBezTo>
                    <a:cubicBezTo>
                      <a:pt x="743903" y="604094"/>
                      <a:pt x="745046" y="604380"/>
                      <a:pt x="746284" y="604570"/>
                    </a:cubicBezTo>
                    <a:cubicBezTo>
                      <a:pt x="747808" y="604951"/>
                      <a:pt x="749427" y="605237"/>
                      <a:pt x="750951" y="605618"/>
                    </a:cubicBezTo>
                    <a:cubicBezTo>
                      <a:pt x="751904" y="605808"/>
                      <a:pt x="752761" y="605999"/>
                      <a:pt x="753713" y="606189"/>
                    </a:cubicBezTo>
                    <a:cubicBezTo>
                      <a:pt x="754475" y="606380"/>
                      <a:pt x="755333" y="606570"/>
                      <a:pt x="756095" y="606666"/>
                    </a:cubicBezTo>
                    <a:cubicBezTo>
                      <a:pt x="756381" y="606761"/>
                      <a:pt x="756761" y="606761"/>
                      <a:pt x="757047" y="606856"/>
                    </a:cubicBezTo>
                    <a:cubicBezTo>
                      <a:pt x="753047" y="597807"/>
                      <a:pt x="748951" y="588758"/>
                      <a:pt x="743331" y="580567"/>
                    </a:cubicBezTo>
                    <a:cubicBezTo>
                      <a:pt x="742188" y="578853"/>
                      <a:pt x="740950" y="576471"/>
                      <a:pt x="741140" y="574566"/>
                    </a:cubicBezTo>
                    <a:cubicBezTo>
                      <a:pt x="741807" y="567327"/>
                      <a:pt x="736854" y="562470"/>
                      <a:pt x="733997" y="556945"/>
                    </a:cubicBezTo>
                    <a:cubicBezTo>
                      <a:pt x="727424" y="544562"/>
                      <a:pt x="720662" y="532180"/>
                      <a:pt x="713137" y="520369"/>
                    </a:cubicBezTo>
                    <a:cubicBezTo>
                      <a:pt x="705708" y="508558"/>
                      <a:pt x="699326" y="495985"/>
                      <a:pt x="689801" y="484936"/>
                    </a:cubicBezTo>
                    <a:cubicBezTo>
                      <a:pt x="689134" y="485698"/>
                      <a:pt x="688467" y="486270"/>
                      <a:pt x="687800" y="486841"/>
                    </a:cubicBezTo>
                    <a:cubicBezTo>
                      <a:pt x="687324" y="486174"/>
                      <a:pt x="686943" y="485508"/>
                      <a:pt x="686467" y="484841"/>
                    </a:cubicBezTo>
                    <a:cubicBezTo>
                      <a:pt x="683133" y="478173"/>
                      <a:pt x="679990" y="471410"/>
                      <a:pt x="676180" y="465029"/>
                    </a:cubicBezTo>
                    <a:cubicBezTo>
                      <a:pt x="675608" y="462838"/>
                      <a:pt x="675037" y="460647"/>
                      <a:pt x="674275" y="458552"/>
                    </a:cubicBezTo>
                    <a:cubicBezTo>
                      <a:pt x="673513" y="456551"/>
                      <a:pt x="671894" y="454932"/>
                      <a:pt x="670656" y="453218"/>
                    </a:cubicBezTo>
                    <a:cubicBezTo>
                      <a:pt x="661131" y="439978"/>
                      <a:pt x="651701" y="426643"/>
                      <a:pt x="642176" y="413403"/>
                    </a:cubicBezTo>
                    <a:cubicBezTo>
                      <a:pt x="637032" y="405116"/>
                      <a:pt x="631793" y="396925"/>
                      <a:pt x="625983" y="389114"/>
                    </a:cubicBezTo>
                    <a:cubicBezTo>
                      <a:pt x="625221" y="388067"/>
                      <a:pt x="624174" y="387781"/>
                      <a:pt x="623221" y="387781"/>
                    </a:cubicBezTo>
                    <a:cubicBezTo>
                      <a:pt x="617887" y="381018"/>
                      <a:pt x="612267" y="374446"/>
                      <a:pt x="606743" y="367874"/>
                    </a:cubicBezTo>
                    <a:cubicBezTo>
                      <a:pt x="603504" y="363968"/>
                      <a:pt x="599694" y="361111"/>
                      <a:pt x="593217" y="363683"/>
                    </a:cubicBezTo>
                    <a:cubicBezTo>
                      <a:pt x="594265" y="373112"/>
                      <a:pt x="601123" y="377113"/>
                      <a:pt x="606457" y="382066"/>
                    </a:cubicBezTo>
                    <a:cubicBezTo>
                      <a:pt x="612458" y="387686"/>
                      <a:pt x="617411" y="393401"/>
                      <a:pt x="617982" y="402545"/>
                    </a:cubicBezTo>
                    <a:cubicBezTo>
                      <a:pt x="618458" y="409593"/>
                      <a:pt x="621602" y="415975"/>
                      <a:pt x="629031" y="418642"/>
                    </a:cubicBezTo>
                    <a:cubicBezTo>
                      <a:pt x="630746" y="416832"/>
                      <a:pt x="632365" y="415213"/>
                      <a:pt x="634270" y="413213"/>
                    </a:cubicBezTo>
                    <a:cubicBezTo>
                      <a:pt x="643319" y="427500"/>
                      <a:pt x="651701" y="442264"/>
                      <a:pt x="660559" y="456742"/>
                    </a:cubicBezTo>
                    <a:cubicBezTo>
                      <a:pt x="662654" y="460647"/>
                      <a:pt x="664940" y="464362"/>
                      <a:pt x="667227" y="468077"/>
                    </a:cubicBezTo>
                    <a:lnTo>
                      <a:pt x="663607" y="469029"/>
                    </a:lnTo>
                    <a:lnTo>
                      <a:pt x="667988" y="474554"/>
                    </a:lnTo>
                    <a:lnTo>
                      <a:pt x="668464" y="470077"/>
                    </a:lnTo>
                    <a:cubicBezTo>
                      <a:pt x="672846" y="477126"/>
                      <a:pt x="677323" y="483983"/>
                      <a:pt x="681990" y="490841"/>
                    </a:cubicBezTo>
                    <a:cubicBezTo>
                      <a:pt x="682276" y="491318"/>
                      <a:pt x="682467" y="491794"/>
                      <a:pt x="682752" y="492270"/>
                    </a:cubicBezTo>
                    <a:cubicBezTo>
                      <a:pt x="689515" y="505415"/>
                      <a:pt x="697516" y="517893"/>
                      <a:pt x="705803" y="529989"/>
                    </a:cubicBezTo>
                    <a:cubicBezTo>
                      <a:pt x="705231" y="530561"/>
                      <a:pt x="704660" y="531132"/>
                      <a:pt x="704374" y="531894"/>
                    </a:cubicBezTo>
                    <a:cubicBezTo>
                      <a:pt x="706564" y="533609"/>
                      <a:pt x="708851" y="535514"/>
                      <a:pt x="711137" y="537324"/>
                    </a:cubicBezTo>
                    <a:cubicBezTo>
                      <a:pt x="711232" y="537419"/>
                      <a:pt x="711232" y="537514"/>
                      <a:pt x="711327" y="537609"/>
                    </a:cubicBezTo>
                    <a:cubicBezTo>
                      <a:pt x="710565" y="538562"/>
                      <a:pt x="709803" y="539229"/>
                      <a:pt x="709327" y="539991"/>
                    </a:cubicBezTo>
                    <a:cubicBezTo>
                      <a:pt x="708851" y="540753"/>
                      <a:pt x="708565" y="541610"/>
                      <a:pt x="708184" y="542467"/>
                    </a:cubicBezTo>
                    <a:lnTo>
                      <a:pt x="708184" y="542467"/>
                    </a:lnTo>
                    <a:cubicBezTo>
                      <a:pt x="707327" y="542753"/>
                      <a:pt x="705803" y="543610"/>
                      <a:pt x="705517" y="543324"/>
                    </a:cubicBezTo>
                    <a:cubicBezTo>
                      <a:pt x="701230" y="538562"/>
                      <a:pt x="695706" y="538085"/>
                      <a:pt x="689896" y="539038"/>
                    </a:cubicBezTo>
                    <a:cubicBezTo>
                      <a:pt x="679704" y="522941"/>
                      <a:pt x="670084" y="507224"/>
                      <a:pt x="659892" y="491985"/>
                    </a:cubicBezTo>
                    <a:cubicBezTo>
                      <a:pt x="652082" y="480364"/>
                      <a:pt x="644652" y="468362"/>
                      <a:pt x="633603" y="459218"/>
                    </a:cubicBezTo>
                    <a:cubicBezTo>
                      <a:pt x="629984" y="456266"/>
                      <a:pt x="627412" y="451789"/>
                      <a:pt x="624650" y="447789"/>
                    </a:cubicBezTo>
                    <a:cubicBezTo>
                      <a:pt x="613982" y="432358"/>
                      <a:pt x="604552" y="415880"/>
                      <a:pt x="589312" y="404259"/>
                    </a:cubicBezTo>
                    <a:cubicBezTo>
                      <a:pt x="581883" y="398639"/>
                      <a:pt x="576072" y="391686"/>
                      <a:pt x="576263" y="381304"/>
                    </a:cubicBezTo>
                    <a:cubicBezTo>
                      <a:pt x="576263" y="380637"/>
                      <a:pt x="573787" y="379113"/>
                      <a:pt x="572738" y="379304"/>
                    </a:cubicBezTo>
                    <a:cubicBezTo>
                      <a:pt x="570929" y="379589"/>
                      <a:pt x="569405" y="380923"/>
                      <a:pt x="566738" y="382447"/>
                    </a:cubicBezTo>
                    <a:cubicBezTo>
                      <a:pt x="564738" y="374256"/>
                      <a:pt x="560642" y="369303"/>
                      <a:pt x="553498" y="366731"/>
                    </a:cubicBezTo>
                    <a:cubicBezTo>
                      <a:pt x="551022" y="365874"/>
                      <a:pt x="549307" y="362349"/>
                      <a:pt x="547402" y="360254"/>
                    </a:cubicBezTo>
                    <a:cubicBezTo>
                      <a:pt x="549212" y="356063"/>
                      <a:pt x="550450" y="352539"/>
                      <a:pt x="552069" y="349205"/>
                    </a:cubicBezTo>
                    <a:cubicBezTo>
                      <a:pt x="553498" y="346252"/>
                      <a:pt x="551498" y="344061"/>
                      <a:pt x="550545" y="341680"/>
                    </a:cubicBezTo>
                    <a:lnTo>
                      <a:pt x="550640" y="341585"/>
                    </a:lnTo>
                    <a:cubicBezTo>
                      <a:pt x="549117" y="341680"/>
                      <a:pt x="547307" y="341108"/>
                      <a:pt x="546164" y="341870"/>
                    </a:cubicBezTo>
                    <a:cubicBezTo>
                      <a:pt x="539687" y="345776"/>
                      <a:pt x="533591" y="344156"/>
                      <a:pt x="527018" y="341394"/>
                    </a:cubicBezTo>
                    <a:cubicBezTo>
                      <a:pt x="520351" y="338537"/>
                      <a:pt x="514827" y="335108"/>
                      <a:pt x="513398" y="327107"/>
                    </a:cubicBezTo>
                    <a:cubicBezTo>
                      <a:pt x="513207" y="325868"/>
                      <a:pt x="511397" y="324059"/>
                      <a:pt x="510254" y="323964"/>
                    </a:cubicBezTo>
                    <a:cubicBezTo>
                      <a:pt x="499301" y="323297"/>
                      <a:pt x="493109" y="314343"/>
                      <a:pt x="485299" y="308533"/>
                    </a:cubicBezTo>
                    <a:cubicBezTo>
                      <a:pt x="478155" y="303294"/>
                      <a:pt x="471583" y="297103"/>
                      <a:pt x="464439" y="291007"/>
                    </a:cubicBezTo>
                    <a:cubicBezTo>
                      <a:pt x="468154" y="287006"/>
                      <a:pt x="471107" y="283768"/>
                      <a:pt x="474822" y="279768"/>
                    </a:cubicBezTo>
                    <a:cubicBezTo>
                      <a:pt x="469106" y="275576"/>
                      <a:pt x="457391" y="278148"/>
                      <a:pt x="461963" y="265099"/>
                    </a:cubicBezTo>
                    <a:cubicBezTo>
                      <a:pt x="466916" y="268242"/>
                      <a:pt x="471774" y="271290"/>
                      <a:pt x="476727" y="274338"/>
                    </a:cubicBezTo>
                    <a:cubicBezTo>
                      <a:pt x="480251" y="276529"/>
                      <a:pt x="483965" y="278529"/>
                      <a:pt x="487489" y="280625"/>
                    </a:cubicBezTo>
                    <a:cubicBezTo>
                      <a:pt x="487489" y="280625"/>
                      <a:pt x="487489" y="280625"/>
                      <a:pt x="487489" y="280625"/>
                    </a:cubicBezTo>
                    <a:cubicBezTo>
                      <a:pt x="492443" y="285768"/>
                      <a:pt x="496443" y="292150"/>
                      <a:pt x="503587" y="294245"/>
                    </a:cubicBezTo>
                    <a:cubicBezTo>
                      <a:pt x="504444" y="294531"/>
                      <a:pt x="505873" y="293388"/>
                      <a:pt x="506635" y="292436"/>
                    </a:cubicBezTo>
                    <a:cubicBezTo>
                      <a:pt x="506921" y="292150"/>
                      <a:pt x="506159" y="290816"/>
                      <a:pt x="505683" y="289864"/>
                    </a:cubicBezTo>
                    <a:cubicBezTo>
                      <a:pt x="506063" y="289674"/>
                      <a:pt x="506539" y="289293"/>
                      <a:pt x="506635" y="289483"/>
                    </a:cubicBezTo>
                    <a:cubicBezTo>
                      <a:pt x="517113" y="296436"/>
                      <a:pt x="527590" y="303580"/>
                      <a:pt x="536924" y="312153"/>
                    </a:cubicBezTo>
                    <a:cubicBezTo>
                      <a:pt x="545497" y="320154"/>
                      <a:pt x="553593" y="328726"/>
                      <a:pt x="561499" y="337489"/>
                    </a:cubicBezTo>
                    <a:cubicBezTo>
                      <a:pt x="566738" y="343395"/>
                      <a:pt x="571977" y="343109"/>
                      <a:pt x="579120" y="339489"/>
                    </a:cubicBezTo>
                    <a:cubicBezTo>
                      <a:pt x="576453" y="338156"/>
                      <a:pt x="574643" y="336537"/>
                      <a:pt x="572929" y="336441"/>
                    </a:cubicBezTo>
                    <a:cubicBezTo>
                      <a:pt x="568833" y="336346"/>
                      <a:pt x="565785" y="336156"/>
                      <a:pt x="565976" y="330441"/>
                    </a:cubicBezTo>
                    <a:cubicBezTo>
                      <a:pt x="566071" y="328916"/>
                      <a:pt x="563880" y="326916"/>
                      <a:pt x="562261" y="325678"/>
                    </a:cubicBezTo>
                    <a:cubicBezTo>
                      <a:pt x="557689" y="322249"/>
                      <a:pt x="552831" y="319201"/>
                      <a:pt x="548259" y="315772"/>
                    </a:cubicBezTo>
                    <a:cubicBezTo>
                      <a:pt x="547116" y="314915"/>
                      <a:pt x="545783" y="313105"/>
                      <a:pt x="546068" y="312057"/>
                    </a:cubicBezTo>
                    <a:cubicBezTo>
                      <a:pt x="546831" y="308152"/>
                      <a:pt x="544925" y="306152"/>
                      <a:pt x="542354" y="303961"/>
                    </a:cubicBezTo>
                    <a:cubicBezTo>
                      <a:pt x="531876" y="295008"/>
                      <a:pt x="521399" y="285864"/>
                      <a:pt x="511112" y="276624"/>
                    </a:cubicBezTo>
                    <a:cubicBezTo>
                      <a:pt x="509778" y="275481"/>
                      <a:pt x="509302" y="273386"/>
                      <a:pt x="507778" y="270433"/>
                    </a:cubicBezTo>
                    <a:cubicBezTo>
                      <a:pt x="519018" y="271671"/>
                      <a:pt x="525971" y="277005"/>
                      <a:pt x="531019" y="284816"/>
                    </a:cubicBezTo>
                    <a:cubicBezTo>
                      <a:pt x="534067" y="289483"/>
                      <a:pt x="538163" y="290721"/>
                      <a:pt x="542640" y="291674"/>
                    </a:cubicBezTo>
                    <a:cubicBezTo>
                      <a:pt x="545973" y="292341"/>
                      <a:pt x="549402" y="292245"/>
                      <a:pt x="552831" y="292436"/>
                    </a:cubicBezTo>
                    <a:cubicBezTo>
                      <a:pt x="553308" y="290816"/>
                      <a:pt x="553688" y="289197"/>
                      <a:pt x="554641" y="285673"/>
                    </a:cubicBezTo>
                    <a:cubicBezTo>
                      <a:pt x="556832" y="289197"/>
                      <a:pt x="557879" y="290816"/>
                      <a:pt x="558927" y="292626"/>
                    </a:cubicBezTo>
                    <a:cubicBezTo>
                      <a:pt x="561975" y="297960"/>
                      <a:pt x="563404" y="303866"/>
                      <a:pt x="570833" y="306342"/>
                    </a:cubicBezTo>
                    <a:cubicBezTo>
                      <a:pt x="576834" y="308343"/>
                      <a:pt x="581978" y="313772"/>
                      <a:pt x="587121" y="318249"/>
                    </a:cubicBezTo>
                    <a:cubicBezTo>
                      <a:pt x="588931" y="319772"/>
                      <a:pt x="589788" y="322820"/>
                      <a:pt x="590550" y="325297"/>
                    </a:cubicBezTo>
                    <a:cubicBezTo>
                      <a:pt x="591503" y="328345"/>
                      <a:pt x="593884" y="328631"/>
                      <a:pt x="596075" y="330060"/>
                    </a:cubicBezTo>
                    <a:cubicBezTo>
                      <a:pt x="604171" y="335203"/>
                      <a:pt x="611505" y="341204"/>
                      <a:pt x="613791" y="351776"/>
                    </a:cubicBezTo>
                    <a:cubicBezTo>
                      <a:pt x="612553" y="352920"/>
                      <a:pt x="611410" y="353967"/>
                      <a:pt x="610267" y="355015"/>
                    </a:cubicBezTo>
                    <a:cubicBezTo>
                      <a:pt x="609124" y="355968"/>
                      <a:pt x="607981" y="356920"/>
                      <a:pt x="606267" y="358254"/>
                    </a:cubicBezTo>
                    <a:cubicBezTo>
                      <a:pt x="608838" y="362064"/>
                      <a:pt x="610743" y="365874"/>
                      <a:pt x="613506" y="369017"/>
                    </a:cubicBezTo>
                    <a:cubicBezTo>
                      <a:pt x="622745" y="379494"/>
                      <a:pt x="632174" y="389781"/>
                      <a:pt x="641699" y="399973"/>
                    </a:cubicBezTo>
                    <a:cubicBezTo>
                      <a:pt x="642843" y="401211"/>
                      <a:pt x="645033" y="401497"/>
                      <a:pt x="646843" y="402068"/>
                    </a:cubicBezTo>
                    <a:cubicBezTo>
                      <a:pt x="646462" y="397592"/>
                      <a:pt x="643700" y="394544"/>
                      <a:pt x="640938" y="391305"/>
                    </a:cubicBezTo>
                    <a:cubicBezTo>
                      <a:pt x="637508" y="387210"/>
                      <a:pt x="634461" y="382637"/>
                      <a:pt x="631127" y="378351"/>
                    </a:cubicBezTo>
                    <a:cubicBezTo>
                      <a:pt x="627602" y="373874"/>
                      <a:pt x="623983" y="369493"/>
                      <a:pt x="619030" y="363397"/>
                    </a:cubicBezTo>
                    <a:cubicBezTo>
                      <a:pt x="623221" y="363587"/>
                      <a:pt x="625697" y="362921"/>
                      <a:pt x="626936" y="363968"/>
                    </a:cubicBezTo>
                    <a:cubicBezTo>
                      <a:pt x="629793" y="366255"/>
                      <a:pt x="633222" y="369017"/>
                      <a:pt x="634175" y="372255"/>
                    </a:cubicBezTo>
                    <a:cubicBezTo>
                      <a:pt x="635699" y="377399"/>
                      <a:pt x="639223" y="380542"/>
                      <a:pt x="642366" y="384066"/>
                    </a:cubicBezTo>
                    <a:cubicBezTo>
                      <a:pt x="650558" y="393210"/>
                      <a:pt x="658939" y="402259"/>
                      <a:pt x="667227" y="411403"/>
                    </a:cubicBezTo>
                    <a:cubicBezTo>
                      <a:pt x="667512" y="411689"/>
                      <a:pt x="668084" y="411593"/>
                      <a:pt x="669798" y="411879"/>
                    </a:cubicBezTo>
                    <a:cubicBezTo>
                      <a:pt x="668464" y="408926"/>
                      <a:pt x="667798" y="406355"/>
                      <a:pt x="666369" y="404355"/>
                    </a:cubicBezTo>
                    <a:cubicBezTo>
                      <a:pt x="654558" y="388353"/>
                      <a:pt x="643224" y="371874"/>
                      <a:pt x="630555" y="356634"/>
                    </a:cubicBezTo>
                    <a:cubicBezTo>
                      <a:pt x="618840" y="342537"/>
                      <a:pt x="607886" y="327583"/>
                      <a:pt x="593217" y="316248"/>
                    </a:cubicBezTo>
                    <a:cubicBezTo>
                      <a:pt x="591598" y="315010"/>
                      <a:pt x="590645" y="312819"/>
                      <a:pt x="589217" y="311200"/>
                    </a:cubicBezTo>
                    <a:cubicBezTo>
                      <a:pt x="585311" y="306818"/>
                      <a:pt x="581502" y="302151"/>
                      <a:pt x="577215" y="298151"/>
                    </a:cubicBezTo>
                    <a:cubicBezTo>
                      <a:pt x="572929" y="294150"/>
                      <a:pt x="567214" y="291483"/>
                      <a:pt x="563595" y="287006"/>
                    </a:cubicBezTo>
                    <a:cubicBezTo>
                      <a:pt x="553593" y="274719"/>
                      <a:pt x="540734" y="265861"/>
                      <a:pt x="529686" y="254812"/>
                    </a:cubicBezTo>
                    <a:cubicBezTo>
                      <a:pt x="524637" y="249764"/>
                      <a:pt x="519779" y="245192"/>
                      <a:pt x="512540" y="244239"/>
                    </a:cubicBezTo>
                    <a:cubicBezTo>
                      <a:pt x="511112" y="244049"/>
                      <a:pt x="509207" y="243096"/>
                      <a:pt x="508540" y="241858"/>
                    </a:cubicBezTo>
                    <a:cubicBezTo>
                      <a:pt x="504730" y="234524"/>
                      <a:pt x="496443" y="231285"/>
                      <a:pt x="493395" y="223094"/>
                    </a:cubicBezTo>
                    <a:cubicBezTo>
                      <a:pt x="492347" y="220236"/>
                      <a:pt x="489871" y="217569"/>
                      <a:pt x="487395" y="215760"/>
                    </a:cubicBezTo>
                    <a:cubicBezTo>
                      <a:pt x="475488" y="206616"/>
                      <a:pt x="463487" y="197567"/>
                      <a:pt x="451199" y="188899"/>
                    </a:cubicBezTo>
                    <a:cubicBezTo>
                      <a:pt x="446532" y="185660"/>
                      <a:pt x="441960" y="182422"/>
                      <a:pt x="435388" y="182708"/>
                    </a:cubicBezTo>
                    <a:cubicBezTo>
                      <a:pt x="431388" y="182803"/>
                      <a:pt x="427197" y="178898"/>
                      <a:pt x="423386" y="176897"/>
                    </a:cubicBezTo>
                    <a:cubicBezTo>
                      <a:pt x="423768" y="174230"/>
                      <a:pt x="423958" y="172706"/>
                      <a:pt x="424149" y="171182"/>
                    </a:cubicBezTo>
                    <a:cubicBezTo>
                      <a:pt x="415576" y="163943"/>
                      <a:pt x="407384" y="156323"/>
                      <a:pt x="397574" y="150799"/>
                    </a:cubicBezTo>
                    <a:cubicBezTo>
                      <a:pt x="384524" y="143465"/>
                      <a:pt x="371380" y="136321"/>
                      <a:pt x="360236" y="125939"/>
                    </a:cubicBezTo>
                    <a:cubicBezTo>
                      <a:pt x="358807" y="124605"/>
                      <a:pt x="356235" y="124796"/>
                      <a:pt x="354521" y="123653"/>
                    </a:cubicBezTo>
                    <a:cubicBezTo>
                      <a:pt x="346615" y="118414"/>
                      <a:pt x="336423" y="117652"/>
                      <a:pt x="329851" y="109651"/>
                    </a:cubicBezTo>
                    <a:cubicBezTo>
                      <a:pt x="328613" y="108127"/>
                      <a:pt x="326137" y="107460"/>
                      <a:pt x="324231" y="106793"/>
                    </a:cubicBezTo>
                    <a:cubicBezTo>
                      <a:pt x="320040" y="105365"/>
                      <a:pt x="316706" y="103365"/>
                      <a:pt x="314706" y="98888"/>
                    </a:cubicBezTo>
                    <a:cubicBezTo>
                      <a:pt x="313944" y="97173"/>
                      <a:pt x="311277" y="94697"/>
                      <a:pt x="310039" y="94982"/>
                    </a:cubicBezTo>
                    <a:cubicBezTo>
                      <a:pt x="302133" y="96792"/>
                      <a:pt x="299371" y="89077"/>
                      <a:pt x="294513" y="85839"/>
                    </a:cubicBezTo>
                    <a:cubicBezTo>
                      <a:pt x="273463" y="72122"/>
                      <a:pt x="251556" y="60121"/>
                      <a:pt x="229648" y="48119"/>
                    </a:cubicBezTo>
                    <a:cubicBezTo>
                      <a:pt x="211455" y="38118"/>
                      <a:pt x="192786" y="28974"/>
                      <a:pt x="174117" y="20021"/>
                    </a:cubicBezTo>
                    <a:cubicBezTo>
                      <a:pt x="162592" y="14496"/>
                      <a:pt x="150781" y="9829"/>
                      <a:pt x="138875" y="5067"/>
                    </a:cubicBezTo>
                    <a:cubicBezTo>
                      <a:pt x="135541" y="3733"/>
                      <a:pt x="131731" y="3066"/>
                      <a:pt x="128302" y="3352"/>
                    </a:cubicBezTo>
                    <a:cubicBezTo>
                      <a:pt x="125539" y="3543"/>
                      <a:pt x="120396" y="-744"/>
                      <a:pt x="118777" y="113"/>
                    </a:cubicBezTo>
                    <a:cubicBezTo>
                      <a:pt x="118872" y="209"/>
                      <a:pt x="118872" y="209"/>
                      <a:pt x="118872" y="304"/>
                    </a:cubicBezTo>
                    <a:cubicBezTo>
                      <a:pt x="118968" y="494"/>
                      <a:pt x="118968" y="685"/>
                      <a:pt x="118968" y="875"/>
                    </a:cubicBezTo>
                    <a:cubicBezTo>
                      <a:pt x="118968" y="1066"/>
                      <a:pt x="118968" y="1256"/>
                      <a:pt x="118968" y="1542"/>
                    </a:cubicBezTo>
                    <a:cubicBezTo>
                      <a:pt x="118968" y="1637"/>
                      <a:pt x="118968" y="1828"/>
                      <a:pt x="119063" y="2018"/>
                    </a:cubicBezTo>
                    <a:cubicBezTo>
                      <a:pt x="119158" y="2399"/>
                      <a:pt x="119253" y="2876"/>
                      <a:pt x="119253" y="3066"/>
                    </a:cubicBezTo>
                    <a:lnTo>
                      <a:pt x="119253" y="3543"/>
                    </a:lnTo>
                    <a:lnTo>
                      <a:pt x="119253" y="4019"/>
                    </a:lnTo>
                    <a:cubicBezTo>
                      <a:pt x="119253" y="4114"/>
                      <a:pt x="119349" y="4114"/>
                      <a:pt x="119539" y="4209"/>
                    </a:cubicBezTo>
                    <a:cubicBezTo>
                      <a:pt x="119729" y="4304"/>
                      <a:pt x="119920" y="4304"/>
                      <a:pt x="119920" y="4400"/>
                    </a:cubicBezTo>
                    <a:cubicBezTo>
                      <a:pt x="119920" y="4495"/>
                      <a:pt x="119920" y="4495"/>
                      <a:pt x="119920" y="4590"/>
                    </a:cubicBezTo>
                    <a:cubicBezTo>
                      <a:pt x="119825" y="4971"/>
                      <a:pt x="119825" y="5257"/>
                      <a:pt x="119729" y="5638"/>
                    </a:cubicBezTo>
                    <a:cubicBezTo>
                      <a:pt x="119634" y="6305"/>
                      <a:pt x="119539" y="6971"/>
                      <a:pt x="119349" y="7543"/>
                    </a:cubicBezTo>
                    <a:cubicBezTo>
                      <a:pt x="119253" y="8115"/>
                      <a:pt x="119063" y="8686"/>
                      <a:pt x="118968" y="9353"/>
                    </a:cubicBezTo>
                    <a:cubicBezTo>
                      <a:pt x="118872" y="9924"/>
                      <a:pt x="118682" y="10496"/>
                      <a:pt x="118586" y="11067"/>
                    </a:cubicBezTo>
                    <a:cubicBezTo>
                      <a:pt x="118396" y="11829"/>
                      <a:pt x="118206" y="12686"/>
                      <a:pt x="117920" y="13448"/>
                    </a:cubicBezTo>
                    <a:cubicBezTo>
                      <a:pt x="117824" y="13829"/>
                      <a:pt x="117729" y="14210"/>
                      <a:pt x="117539" y="14592"/>
                    </a:cubicBezTo>
                    <a:cubicBezTo>
                      <a:pt x="117158" y="15734"/>
                      <a:pt x="116777" y="16877"/>
                      <a:pt x="116396" y="18020"/>
                    </a:cubicBezTo>
                    <a:cubicBezTo>
                      <a:pt x="116110" y="18878"/>
                      <a:pt x="115729" y="19735"/>
                      <a:pt x="115443" y="20592"/>
                    </a:cubicBezTo>
                    <a:cubicBezTo>
                      <a:pt x="115158" y="21354"/>
                      <a:pt x="114777" y="22211"/>
                      <a:pt x="114491" y="22973"/>
                    </a:cubicBezTo>
                    <a:cubicBezTo>
                      <a:pt x="114205" y="23640"/>
                      <a:pt x="113919" y="24402"/>
                      <a:pt x="113538" y="25069"/>
                    </a:cubicBezTo>
                    <a:cubicBezTo>
                      <a:pt x="113062" y="26117"/>
                      <a:pt x="112586" y="27069"/>
                      <a:pt x="112109" y="28117"/>
                    </a:cubicBezTo>
                    <a:cubicBezTo>
                      <a:pt x="111729" y="28974"/>
                      <a:pt x="111347" y="29736"/>
                      <a:pt x="110871" y="30593"/>
                    </a:cubicBezTo>
                    <a:cubicBezTo>
                      <a:pt x="110395" y="31451"/>
                      <a:pt x="110014" y="32308"/>
                      <a:pt x="109538" y="33165"/>
                    </a:cubicBezTo>
                    <a:cubicBezTo>
                      <a:pt x="109252" y="33642"/>
                      <a:pt x="108966" y="34213"/>
                      <a:pt x="108681" y="34689"/>
                    </a:cubicBezTo>
                    <a:cubicBezTo>
                      <a:pt x="108395" y="35261"/>
                      <a:pt x="108014" y="35927"/>
                      <a:pt x="107728" y="36499"/>
                    </a:cubicBezTo>
                    <a:cubicBezTo>
                      <a:pt x="107347" y="37166"/>
                      <a:pt x="107061" y="37737"/>
                      <a:pt x="106680" y="38404"/>
                    </a:cubicBezTo>
                    <a:cubicBezTo>
                      <a:pt x="106299" y="39071"/>
                      <a:pt x="105918" y="39833"/>
                      <a:pt x="105537" y="40499"/>
                    </a:cubicBezTo>
                    <a:cubicBezTo>
                      <a:pt x="105156" y="41166"/>
                      <a:pt x="104775" y="41833"/>
                      <a:pt x="104394" y="42500"/>
                    </a:cubicBezTo>
                    <a:cubicBezTo>
                      <a:pt x="104108" y="42976"/>
                      <a:pt x="103918" y="43357"/>
                      <a:pt x="103632" y="43833"/>
                    </a:cubicBezTo>
                    <a:cubicBezTo>
                      <a:pt x="103347" y="44405"/>
                      <a:pt x="103061" y="44881"/>
                      <a:pt x="102680" y="45452"/>
                    </a:cubicBezTo>
                    <a:cubicBezTo>
                      <a:pt x="102394" y="45929"/>
                      <a:pt x="102108" y="46405"/>
                      <a:pt x="101918" y="46881"/>
                    </a:cubicBezTo>
                    <a:cubicBezTo>
                      <a:pt x="101632" y="47357"/>
                      <a:pt x="101346" y="47834"/>
                      <a:pt x="101061" y="48310"/>
                    </a:cubicBezTo>
                    <a:cubicBezTo>
                      <a:pt x="100584" y="49072"/>
                      <a:pt x="100203" y="49834"/>
                      <a:pt x="99727" y="50501"/>
                    </a:cubicBezTo>
                    <a:cubicBezTo>
                      <a:pt x="99536" y="50882"/>
                      <a:pt x="99346" y="51168"/>
                      <a:pt x="99156" y="51548"/>
                    </a:cubicBezTo>
                    <a:cubicBezTo>
                      <a:pt x="98965" y="51834"/>
                      <a:pt x="98774" y="52215"/>
                      <a:pt x="98584" y="52501"/>
                    </a:cubicBezTo>
                    <a:cubicBezTo>
                      <a:pt x="98489" y="52692"/>
                      <a:pt x="98393" y="52787"/>
                      <a:pt x="98298" y="52977"/>
                    </a:cubicBezTo>
                    <a:cubicBezTo>
                      <a:pt x="98203" y="53168"/>
                      <a:pt x="98108" y="53263"/>
                      <a:pt x="98013" y="53453"/>
                    </a:cubicBezTo>
                    <a:cubicBezTo>
                      <a:pt x="98108" y="53358"/>
                      <a:pt x="98203" y="53358"/>
                      <a:pt x="98298" y="53263"/>
                    </a:cubicBezTo>
                    <a:cubicBezTo>
                      <a:pt x="98393" y="53168"/>
                      <a:pt x="98489" y="53168"/>
                      <a:pt x="98584" y="53072"/>
                    </a:cubicBezTo>
                    <a:cubicBezTo>
                      <a:pt x="98584" y="53168"/>
                      <a:pt x="98679" y="53263"/>
                      <a:pt x="98679" y="53358"/>
                    </a:cubicBezTo>
                    <a:cubicBezTo>
                      <a:pt x="98774" y="53549"/>
                      <a:pt x="98774" y="53644"/>
                      <a:pt x="98870" y="53739"/>
                    </a:cubicBezTo>
                    <a:cubicBezTo>
                      <a:pt x="98965" y="53930"/>
                      <a:pt x="99060" y="54120"/>
                      <a:pt x="99156" y="54311"/>
                    </a:cubicBezTo>
                    <a:cubicBezTo>
                      <a:pt x="99251" y="54406"/>
                      <a:pt x="99251" y="54596"/>
                      <a:pt x="99251" y="54692"/>
                    </a:cubicBezTo>
                    <a:cubicBezTo>
                      <a:pt x="99346" y="55073"/>
                      <a:pt x="99441" y="55358"/>
                      <a:pt x="99536" y="55740"/>
                    </a:cubicBezTo>
                    <a:cubicBezTo>
                      <a:pt x="99632" y="56216"/>
                      <a:pt x="99727" y="56597"/>
                      <a:pt x="99727" y="56978"/>
                    </a:cubicBezTo>
                    <a:cubicBezTo>
                      <a:pt x="99727" y="57454"/>
                      <a:pt x="99727" y="57835"/>
                      <a:pt x="99727" y="58216"/>
                    </a:cubicBezTo>
                    <a:cubicBezTo>
                      <a:pt x="99727" y="58692"/>
                      <a:pt x="99632" y="59168"/>
                      <a:pt x="99536" y="59549"/>
                    </a:cubicBezTo>
                    <a:cubicBezTo>
                      <a:pt x="99441" y="59930"/>
                      <a:pt x="99346" y="60216"/>
                      <a:pt x="99251" y="60597"/>
                    </a:cubicBezTo>
                    <a:cubicBezTo>
                      <a:pt x="99156" y="60788"/>
                      <a:pt x="99060" y="60978"/>
                      <a:pt x="98965" y="61264"/>
                    </a:cubicBezTo>
                    <a:cubicBezTo>
                      <a:pt x="98774" y="61645"/>
                      <a:pt x="98679" y="61931"/>
                      <a:pt x="98489" y="62312"/>
                    </a:cubicBezTo>
                    <a:cubicBezTo>
                      <a:pt x="98298" y="62788"/>
                      <a:pt x="98013" y="63264"/>
                      <a:pt x="97822" y="63645"/>
                    </a:cubicBezTo>
                    <a:cubicBezTo>
                      <a:pt x="97727" y="63931"/>
                      <a:pt x="97536" y="64217"/>
                      <a:pt x="97441" y="64502"/>
                    </a:cubicBezTo>
                    <a:cubicBezTo>
                      <a:pt x="97155" y="65169"/>
                      <a:pt x="96774" y="65836"/>
                      <a:pt x="96393" y="66407"/>
                    </a:cubicBezTo>
                    <a:cubicBezTo>
                      <a:pt x="96108" y="66884"/>
                      <a:pt x="95917" y="67265"/>
                      <a:pt x="95631" y="67741"/>
                    </a:cubicBezTo>
                    <a:cubicBezTo>
                      <a:pt x="95250" y="68313"/>
                      <a:pt x="94869" y="68884"/>
                      <a:pt x="94488" y="69551"/>
                    </a:cubicBezTo>
                    <a:cubicBezTo>
                      <a:pt x="94107" y="70122"/>
                      <a:pt x="93822" y="70598"/>
                      <a:pt x="93440" y="71170"/>
                    </a:cubicBezTo>
                    <a:cubicBezTo>
                      <a:pt x="93250" y="71551"/>
                      <a:pt x="92964" y="71837"/>
                      <a:pt x="92774" y="72218"/>
                    </a:cubicBezTo>
                    <a:cubicBezTo>
                      <a:pt x="92107" y="73361"/>
                      <a:pt x="91440" y="74408"/>
                      <a:pt x="90869" y="75551"/>
                    </a:cubicBezTo>
                    <a:cubicBezTo>
                      <a:pt x="90774" y="75742"/>
                      <a:pt x="90678" y="76028"/>
                      <a:pt x="90488" y="76218"/>
                    </a:cubicBezTo>
                    <a:cubicBezTo>
                      <a:pt x="90297" y="76599"/>
                      <a:pt x="90202" y="76980"/>
                      <a:pt x="90107" y="77361"/>
                    </a:cubicBezTo>
                    <a:cubicBezTo>
                      <a:pt x="90011" y="77838"/>
                      <a:pt x="89916" y="78314"/>
                      <a:pt x="89821" y="78790"/>
                    </a:cubicBezTo>
                    <a:cubicBezTo>
                      <a:pt x="89821" y="79076"/>
                      <a:pt x="89726" y="79457"/>
                      <a:pt x="89726" y="79743"/>
                    </a:cubicBezTo>
                    <a:cubicBezTo>
                      <a:pt x="89726" y="80028"/>
                      <a:pt x="89726" y="80409"/>
                      <a:pt x="89726" y="80695"/>
                    </a:cubicBezTo>
                    <a:cubicBezTo>
                      <a:pt x="89726" y="81457"/>
                      <a:pt x="89726" y="82219"/>
                      <a:pt x="89631" y="82886"/>
                    </a:cubicBezTo>
                    <a:cubicBezTo>
                      <a:pt x="89535" y="84029"/>
                      <a:pt x="89345" y="85172"/>
                      <a:pt x="88773" y="86124"/>
                    </a:cubicBezTo>
                    <a:cubicBezTo>
                      <a:pt x="88488" y="86696"/>
                      <a:pt x="88011" y="87267"/>
                      <a:pt x="87439" y="87743"/>
                    </a:cubicBezTo>
                    <a:cubicBezTo>
                      <a:pt x="87059" y="88124"/>
                      <a:pt x="86583" y="88505"/>
                      <a:pt x="86202" y="88982"/>
                    </a:cubicBezTo>
                    <a:cubicBezTo>
                      <a:pt x="85630" y="89553"/>
                      <a:pt x="85154" y="90315"/>
                      <a:pt x="84677" y="90982"/>
                    </a:cubicBezTo>
                    <a:cubicBezTo>
                      <a:pt x="84297" y="91553"/>
                      <a:pt x="83915" y="92125"/>
                      <a:pt x="83630" y="92696"/>
                    </a:cubicBezTo>
                    <a:cubicBezTo>
                      <a:pt x="82963" y="93744"/>
                      <a:pt x="82391" y="94792"/>
                      <a:pt x="81725" y="95840"/>
                    </a:cubicBezTo>
                    <a:cubicBezTo>
                      <a:pt x="81344" y="96411"/>
                      <a:pt x="80868" y="97078"/>
                      <a:pt x="80486" y="97649"/>
                    </a:cubicBezTo>
                    <a:cubicBezTo>
                      <a:pt x="79820" y="98602"/>
                      <a:pt x="79058" y="99459"/>
                      <a:pt x="78391" y="100412"/>
                    </a:cubicBezTo>
                    <a:cubicBezTo>
                      <a:pt x="77343" y="101745"/>
                      <a:pt x="76200" y="103079"/>
                      <a:pt x="75152" y="104412"/>
                    </a:cubicBezTo>
                    <a:cubicBezTo>
                      <a:pt x="74105" y="105555"/>
                      <a:pt x="73057" y="106698"/>
                      <a:pt x="71914" y="107746"/>
                    </a:cubicBezTo>
                    <a:cubicBezTo>
                      <a:pt x="71438" y="108127"/>
                      <a:pt x="71057" y="108603"/>
                      <a:pt x="70581" y="108984"/>
                    </a:cubicBezTo>
                    <a:cubicBezTo>
                      <a:pt x="70009" y="109556"/>
                      <a:pt x="69533" y="110222"/>
                      <a:pt x="68961" y="110889"/>
                    </a:cubicBezTo>
                    <a:cubicBezTo>
                      <a:pt x="68199" y="111937"/>
                      <a:pt x="67437" y="112985"/>
                      <a:pt x="66675" y="114032"/>
                    </a:cubicBezTo>
                    <a:cubicBezTo>
                      <a:pt x="66485" y="114318"/>
                      <a:pt x="66294" y="114604"/>
                      <a:pt x="66104" y="114890"/>
                    </a:cubicBezTo>
                    <a:cubicBezTo>
                      <a:pt x="65818" y="115175"/>
                      <a:pt x="65627" y="115556"/>
                      <a:pt x="65342" y="115842"/>
                    </a:cubicBezTo>
                    <a:cubicBezTo>
                      <a:pt x="64389" y="117080"/>
                      <a:pt x="63341" y="118319"/>
                      <a:pt x="62389" y="119557"/>
                    </a:cubicBezTo>
                    <a:cubicBezTo>
                      <a:pt x="61722" y="120319"/>
                      <a:pt x="61056" y="121176"/>
                      <a:pt x="60389" y="121938"/>
                    </a:cubicBezTo>
                    <a:cubicBezTo>
                      <a:pt x="59913" y="122510"/>
                      <a:pt x="59341" y="123176"/>
                      <a:pt x="58770" y="123748"/>
                    </a:cubicBezTo>
                    <a:cubicBezTo>
                      <a:pt x="58103" y="124510"/>
                      <a:pt x="57341" y="125367"/>
                      <a:pt x="56674" y="126129"/>
                    </a:cubicBezTo>
                    <a:cubicBezTo>
                      <a:pt x="55531" y="127368"/>
                      <a:pt x="54388" y="128701"/>
                      <a:pt x="53245" y="129939"/>
                    </a:cubicBezTo>
                    <a:cubicBezTo>
                      <a:pt x="52007" y="131273"/>
                      <a:pt x="50768" y="132606"/>
                      <a:pt x="49625" y="134035"/>
                    </a:cubicBezTo>
                    <a:cubicBezTo>
                      <a:pt x="49245" y="134511"/>
                      <a:pt x="48863" y="134892"/>
                      <a:pt x="48483" y="135368"/>
                    </a:cubicBezTo>
                    <a:cubicBezTo>
                      <a:pt x="47340" y="136702"/>
                      <a:pt x="46197" y="137940"/>
                      <a:pt x="44958" y="139178"/>
                    </a:cubicBezTo>
                    <a:cubicBezTo>
                      <a:pt x="43911" y="140321"/>
                      <a:pt x="42863" y="141465"/>
                      <a:pt x="41815" y="142512"/>
                    </a:cubicBezTo>
                    <a:cubicBezTo>
                      <a:pt x="40767" y="143655"/>
                      <a:pt x="39720" y="144703"/>
                      <a:pt x="38577" y="145846"/>
                    </a:cubicBezTo>
                    <a:cubicBezTo>
                      <a:pt x="37815" y="146608"/>
                      <a:pt x="36957" y="147465"/>
                      <a:pt x="36195" y="148227"/>
                    </a:cubicBezTo>
                    <a:cubicBezTo>
                      <a:pt x="35814" y="148608"/>
                      <a:pt x="35529" y="148894"/>
                      <a:pt x="35147" y="149275"/>
                    </a:cubicBezTo>
                    <a:cubicBezTo>
                      <a:pt x="34766" y="149656"/>
                      <a:pt x="34290" y="150132"/>
                      <a:pt x="33909" y="150513"/>
                    </a:cubicBezTo>
                    <a:cubicBezTo>
                      <a:pt x="33338" y="151085"/>
                      <a:pt x="32861" y="151561"/>
                      <a:pt x="32290" y="152132"/>
                    </a:cubicBezTo>
                    <a:cubicBezTo>
                      <a:pt x="32099" y="152323"/>
                      <a:pt x="31814" y="152609"/>
                      <a:pt x="31623" y="152799"/>
                    </a:cubicBezTo>
                    <a:cubicBezTo>
                      <a:pt x="31242" y="153180"/>
                      <a:pt x="30861" y="153561"/>
                      <a:pt x="30480" y="153942"/>
                    </a:cubicBezTo>
                    <a:cubicBezTo>
                      <a:pt x="30004" y="154323"/>
                      <a:pt x="29623" y="154799"/>
                      <a:pt x="29146" y="155180"/>
                    </a:cubicBezTo>
                    <a:cubicBezTo>
                      <a:pt x="28861" y="155466"/>
                      <a:pt x="28480" y="155752"/>
                      <a:pt x="28194" y="156038"/>
                    </a:cubicBezTo>
                    <a:cubicBezTo>
                      <a:pt x="27718" y="156419"/>
                      <a:pt x="27337" y="156895"/>
                      <a:pt x="26861" y="157276"/>
                    </a:cubicBezTo>
                    <a:cubicBezTo>
                      <a:pt x="26480" y="157657"/>
                      <a:pt x="26099" y="158038"/>
                      <a:pt x="25622" y="158419"/>
                    </a:cubicBezTo>
                    <a:cubicBezTo>
                      <a:pt x="25337" y="158705"/>
                      <a:pt x="24955" y="158991"/>
                      <a:pt x="24670" y="159276"/>
                    </a:cubicBezTo>
                    <a:cubicBezTo>
                      <a:pt x="23908" y="159943"/>
                      <a:pt x="23241" y="160705"/>
                      <a:pt x="22479" y="161372"/>
                    </a:cubicBezTo>
                    <a:cubicBezTo>
                      <a:pt x="21813" y="161943"/>
                      <a:pt x="21241" y="162515"/>
                      <a:pt x="20574" y="163086"/>
                    </a:cubicBezTo>
                    <a:cubicBezTo>
                      <a:pt x="19717" y="163943"/>
                      <a:pt x="18765" y="164801"/>
                      <a:pt x="17907" y="165563"/>
                    </a:cubicBezTo>
                    <a:cubicBezTo>
                      <a:pt x="17526" y="165944"/>
                      <a:pt x="17145" y="166229"/>
                      <a:pt x="16859" y="166611"/>
                    </a:cubicBezTo>
                    <a:cubicBezTo>
                      <a:pt x="16097" y="167372"/>
                      <a:pt x="15336" y="168039"/>
                      <a:pt x="14574" y="168801"/>
                    </a:cubicBezTo>
                    <a:cubicBezTo>
                      <a:pt x="14193" y="169182"/>
                      <a:pt x="13811" y="169563"/>
                      <a:pt x="13335" y="169944"/>
                    </a:cubicBezTo>
                    <a:cubicBezTo>
                      <a:pt x="12859" y="170420"/>
                      <a:pt x="12383" y="170801"/>
                      <a:pt x="11906" y="171278"/>
                    </a:cubicBezTo>
                    <a:cubicBezTo>
                      <a:pt x="11335" y="171754"/>
                      <a:pt x="10859" y="172325"/>
                      <a:pt x="10287" y="172802"/>
                    </a:cubicBezTo>
                    <a:cubicBezTo>
                      <a:pt x="9716" y="173373"/>
                      <a:pt x="9049" y="173945"/>
                      <a:pt x="8477" y="174516"/>
                    </a:cubicBezTo>
                    <a:cubicBezTo>
                      <a:pt x="7906" y="175088"/>
                      <a:pt x="7239" y="175659"/>
                      <a:pt x="6668" y="176231"/>
                    </a:cubicBezTo>
                    <a:cubicBezTo>
                      <a:pt x="6191" y="176707"/>
                      <a:pt x="5715" y="177088"/>
                      <a:pt x="5334" y="177564"/>
                    </a:cubicBezTo>
                    <a:cubicBezTo>
                      <a:pt x="4953" y="177945"/>
                      <a:pt x="4572" y="178326"/>
                      <a:pt x="4191" y="178707"/>
                    </a:cubicBezTo>
                    <a:cubicBezTo>
                      <a:pt x="3524" y="179374"/>
                      <a:pt x="2858" y="179945"/>
                      <a:pt x="2191" y="180612"/>
                    </a:cubicBezTo>
                    <a:cubicBezTo>
                      <a:pt x="1905" y="180898"/>
                      <a:pt x="1620" y="181089"/>
                      <a:pt x="1429" y="181374"/>
                    </a:cubicBezTo>
                    <a:cubicBezTo>
                      <a:pt x="1143" y="181660"/>
                      <a:pt x="762" y="182041"/>
                      <a:pt x="477" y="182327"/>
                    </a:cubicBezTo>
                    <a:cubicBezTo>
                      <a:pt x="381" y="182422"/>
                      <a:pt x="286" y="182517"/>
                      <a:pt x="191" y="182613"/>
                    </a:cubicBezTo>
                    <a:cubicBezTo>
                      <a:pt x="95" y="182708"/>
                      <a:pt x="0" y="182803"/>
                      <a:pt x="0" y="182803"/>
                    </a:cubicBezTo>
                    <a:cubicBezTo>
                      <a:pt x="12002" y="187947"/>
                      <a:pt x="37815" y="198805"/>
                      <a:pt x="40100" y="199757"/>
                    </a:cubicBezTo>
                    <a:cubicBezTo>
                      <a:pt x="53436" y="204996"/>
                      <a:pt x="66866" y="209949"/>
                      <a:pt x="80106" y="215283"/>
                    </a:cubicBezTo>
                    <a:cubicBezTo>
                      <a:pt x="87535" y="218236"/>
                      <a:pt x="94488" y="222999"/>
                      <a:pt x="102013" y="224618"/>
                    </a:cubicBezTo>
                    <a:cubicBezTo>
                      <a:pt x="115158" y="227475"/>
                      <a:pt x="126683" y="234143"/>
                      <a:pt x="138303" y="240143"/>
                    </a:cubicBezTo>
                    <a:cubicBezTo>
                      <a:pt x="175260" y="259193"/>
                      <a:pt x="211646" y="279387"/>
                      <a:pt x="248221" y="299389"/>
                    </a:cubicBezTo>
                    <a:cubicBezTo>
                      <a:pt x="259461" y="305485"/>
                      <a:pt x="270224" y="312438"/>
                      <a:pt x="281369" y="318820"/>
                    </a:cubicBezTo>
                    <a:cubicBezTo>
                      <a:pt x="286417" y="321773"/>
                      <a:pt x="291846" y="324059"/>
                      <a:pt x="296895" y="327107"/>
                    </a:cubicBezTo>
                    <a:cubicBezTo>
                      <a:pt x="312039" y="336060"/>
                      <a:pt x="327470" y="344633"/>
                      <a:pt x="342233" y="354253"/>
                    </a:cubicBezTo>
                    <a:cubicBezTo>
                      <a:pt x="363664" y="368255"/>
                      <a:pt x="384715" y="382828"/>
                      <a:pt x="405670" y="397687"/>
                    </a:cubicBezTo>
                    <a:cubicBezTo>
                      <a:pt x="424434" y="411022"/>
                      <a:pt x="442913" y="424929"/>
                      <a:pt x="461296" y="438740"/>
                    </a:cubicBezTo>
                    <a:cubicBezTo>
                      <a:pt x="471583" y="446455"/>
                      <a:pt x="481013" y="455599"/>
                      <a:pt x="491966" y="462171"/>
                    </a:cubicBezTo>
                    <a:cubicBezTo>
                      <a:pt x="501968" y="468172"/>
                      <a:pt x="512826" y="472077"/>
                      <a:pt x="517113" y="484650"/>
                    </a:cubicBezTo>
                    <a:cubicBezTo>
                      <a:pt x="517398" y="485508"/>
                      <a:pt x="518636" y="486079"/>
                      <a:pt x="519399" y="486841"/>
                    </a:cubicBezTo>
                    <a:cubicBezTo>
                      <a:pt x="529971" y="496747"/>
                      <a:pt x="540830" y="506462"/>
                      <a:pt x="551117" y="516654"/>
                    </a:cubicBezTo>
                    <a:cubicBezTo>
                      <a:pt x="561880" y="527227"/>
                      <a:pt x="572548" y="537895"/>
                      <a:pt x="582549" y="549230"/>
                    </a:cubicBezTo>
                    <a:cubicBezTo>
                      <a:pt x="586930" y="554183"/>
                      <a:pt x="591217" y="559231"/>
                      <a:pt x="595599" y="564279"/>
                    </a:cubicBezTo>
                    <a:cubicBezTo>
                      <a:pt x="595694" y="564279"/>
                      <a:pt x="595694" y="564279"/>
                      <a:pt x="595694" y="564279"/>
                    </a:cubicBezTo>
                    <a:cubicBezTo>
                      <a:pt x="596075" y="564375"/>
                      <a:pt x="596455" y="564470"/>
                      <a:pt x="596742" y="564565"/>
                    </a:cubicBezTo>
                    <a:cubicBezTo>
                      <a:pt x="597313" y="564756"/>
                      <a:pt x="597789" y="564851"/>
                      <a:pt x="598361" y="565041"/>
                    </a:cubicBezTo>
                    <a:cubicBezTo>
                      <a:pt x="599123" y="565232"/>
                      <a:pt x="599790" y="565422"/>
                      <a:pt x="600552" y="565613"/>
                    </a:cubicBezTo>
                    <a:cubicBezTo>
                      <a:pt x="601409" y="565803"/>
                      <a:pt x="602171" y="566089"/>
                      <a:pt x="603028" y="566375"/>
                    </a:cubicBezTo>
                    <a:cubicBezTo>
                      <a:pt x="603790" y="566565"/>
                      <a:pt x="604552" y="566851"/>
                      <a:pt x="605314" y="567041"/>
                    </a:cubicBezTo>
                    <a:cubicBezTo>
                      <a:pt x="606933" y="567518"/>
                      <a:pt x="608457" y="567994"/>
                      <a:pt x="610077" y="568470"/>
                    </a:cubicBezTo>
                    <a:cubicBezTo>
                      <a:pt x="610934" y="568756"/>
                      <a:pt x="611791" y="569042"/>
                      <a:pt x="612648" y="569232"/>
                    </a:cubicBezTo>
                    <a:cubicBezTo>
                      <a:pt x="613886" y="569613"/>
                      <a:pt x="615029" y="569994"/>
                      <a:pt x="616172" y="570375"/>
                    </a:cubicBezTo>
                    <a:cubicBezTo>
                      <a:pt x="617030" y="570661"/>
                      <a:pt x="617792" y="570947"/>
                      <a:pt x="618649" y="571233"/>
                    </a:cubicBezTo>
                    <a:cubicBezTo>
                      <a:pt x="620173" y="571709"/>
                      <a:pt x="621602" y="572280"/>
                      <a:pt x="623126" y="572756"/>
                    </a:cubicBezTo>
                    <a:cubicBezTo>
                      <a:pt x="624459" y="573233"/>
                      <a:pt x="625697" y="573709"/>
                      <a:pt x="627031" y="574090"/>
                    </a:cubicBezTo>
                    <a:cubicBezTo>
                      <a:pt x="627793" y="574376"/>
                      <a:pt x="628555" y="574662"/>
                      <a:pt x="629317" y="574947"/>
                    </a:cubicBezTo>
                    <a:cubicBezTo>
                      <a:pt x="630270" y="575328"/>
                      <a:pt x="631222" y="575614"/>
                      <a:pt x="632174" y="575995"/>
                    </a:cubicBezTo>
                    <a:cubicBezTo>
                      <a:pt x="634175" y="576757"/>
                      <a:pt x="636175" y="577519"/>
                      <a:pt x="638175" y="578281"/>
                    </a:cubicBezTo>
                    <a:cubicBezTo>
                      <a:pt x="640652" y="579233"/>
                      <a:pt x="643224" y="580281"/>
                      <a:pt x="645700" y="581234"/>
                    </a:cubicBezTo>
                    <a:cubicBezTo>
                      <a:pt x="646652" y="581615"/>
                      <a:pt x="647605" y="581901"/>
                      <a:pt x="648558" y="582186"/>
                    </a:cubicBezTo>
                    <a:cubicBezTo>
                      <a:pt x="649320" y="582377"/>
                      <a:pt x="650081" y="582567"/>
                      <a:pt x="650748" y="582662"/>
                    </a:cubicBezTo>
                    <a:cubicBezTo>
                      <a:pt x="651510" y="582948"/>
                      <a:pt x="652368" y="583139"/>
                      <a:pt x="653129" y="583329"/>
                    </a:cubicBezTo>
                    <a:cubicBezTo>
                      <a:pt x="654177" y="583520"/>
                      <a:pt x="655130" y="583615"/>
                      <a:pt x="656273" y="583710"/>
                    </a:cubicBezTo>
                    <a:cubicBezTo>
                      <a:pt x="657416" y="583710"/>
                      <a:pt x="658654" y="583615"/>
                      <a:pt x="659892" y="583425"/>
                    </a:cubicBezTo>
                    <a:cubicBezTo>
                      <a:pt x="660559" y="583329"/>
                      <a:pt x="661321" y="583234"/>
                      <a:pt x="662178" y="583234"/>
                    </a:cubicBezTo>
                    <a:cubicBezTo>
                      <a:pt x="663321" y="583234"/>
                      <a:pt x="664559" y="583329"/>
                      <a:pt x="665893" y="583520"/>
                    </a:cubicBezTo>
                    <a:cubicBezTo>
                      <a:pt x="667036" y="583710"/>
                      <a:pt x="668179" y="583901"/>
                      <a:pt x="669417" y="584091"/>
                    </a:cubicBezTo>
                    <a:cubicBezTo>
                      <a:pt x="670370" y="584282"/>
                      <a:pt x="671227" y="584472"/>
                      <a:pt x="672275" y="584758"/>
                    </a:cubicBezTo>
                    <a:cubicBezTo>
                      <a:pt x="673322" y="585044"/>
                      <a:pt x="674370" y="585234"/>
                      <a:pt x="675418" y="585520"/>
                    </a:cubicBezTo>
                    <a:cubicBezTo>
                      <a:pt x="676370" y="585806"/>
                      <a:pt x="677228" y="585996"/>
                      <a:pt x="678180" y="586282"/>
                    </a:cubicBezTo>
                    <a:cubicBezTo>
                      <a:pt x="679228" y="586568"/>
                      <a:pt x="680371" y="586949"/>
                      <a:pt x="681514" y="587235"/>
                    </a:cubicBezTo>
                    <a:cubicBezTo>
                      <a:pt x="682657" y="587616"/>
                      <a:pt x="683800" y="587997"/>
                      <a:pt x="685038" y="588378"/>
                    </a:cubicBezTo>
                    <a:cubicBezTo>
                      <a:pt x="685800" y="588568"/>
                      <a:pt x="686562" y="588854"/>
                      <a:pt x="687324" y="589139"/>
                    </a:cubicBezTo>
                    <a:cubicBezTo>
                      <a:pt x="688087" y="589425"/>
                      <a:pt x="688848" y="589616"/>
                      <a:pt x="689706" y="589902"/>
                    </a:cubicBezTo>
                    <a:cubicBezTo>
                      <a:pt x="690658" y="590187"/>
                      <a:pt x="691515" y="590473"/>
                      <a:pt x="692468" y="590759"/>
                    </a:cubicBezTo>
                    <a:cubicBezTo>
                      <a:pt x="693230" y="591045"/>
                      <a:pt x="693992" y="591235"/>
                      <a:pt x="694754" y="591521"/>
                    </a:cubicBezTo>
                    <a:cubicBezTo>
                      <a:pt x="695706" y="591806"/>
                      <a:pt x="696563" y="592092"/>
                      <a:pt x="697516" y="592473"/>
                    </a:cubicBezTo>
                    <a:cubicBezTo>
                      <a:pt x="698183" y="592664"/>
                      <a:pt x="698849" y="592950"/>
                      <a:pt x="699421" y="593140"/>
                    </a:cubicBezTo>
                    <a:cubicBezTo>
                      <a:pt x="699802" y="593235"/>
                      <a:pt x="700088" y="593331"/>
                      <a:pt x="700469" y="593521"/>
                    </a:cubicBezTo>
                    <a:cubicBezTo>
                      <a:pt x="699421" y="590854"/>
                      <a:pt x="698278" y="588187"/>
                      <a:pt x="697230" y="585615"/>
                    </a:cubicBezTo>
                    <a:cubicBezTo>
                      <a:pt x="699707" y="587901"/>
                      <a:pt x="701326" y="590568"/>
                      <a:pt x="701517" y="593902"/>
                    </a:cubicBezTo>
                    <a:cubicBezTo>
                      <a:pt x="701517" y="593902"/>
                      <a:pt x="701612" y="593902"/>
                      <a:pt x="701612" y="593902"/>
                    </a:cubicBezTo>
                    <a:cubicBezTo>
                      <a:pt x="702279" y="594093"/>
                      <a:pt x="703040" y="594378"/>
                      <a:pt x="703707" y="594569"/>
                    </a:cubicBezTo>
                    <a:cubicBezTo>
                      <a:pt x="704374" y="594759"/>
                      <a:pt x="705041" y="595045"/>
                      <a:pt x="705708" y="595235"/>
                    </a:cubicBezTo>
                    <a:cubicBezTo>
                      <a:pt x="706374" y="595426"/>
                      <a:pt x="706946" y="595616"/>
                      <a:pt x="707517" y="595807"/>
                    </a:cubicBezTo>
                    <a:cubicBezTo>
                      <a:pt x="708946" y="595807"/>
                      <a:pt x="709994" y="596093"/>
                      <a:pt x="710946" y="596379"/>
                    </a:cubicBezTo>
                    <a:close/>
                    <a:moveTo>
                      <a:pt x="531019" y="365016"/>
                    </a:moveTo>
                    <a:cubicBezTo>
                      <a:pt x="529876" y="365302"/>
                      <a:pt x="528638" y="365778"/>
                      <a:pt x="527495" y="365588"/>
                    </a:cubicBezTo>
                    <a:cubicBezTo>
                      <a:pt x="525018" y="365207"/>
                      <a:pt x="522637" y="364445"/>
                      <a:pt x="520255" y="363778"/>
                    </a:cubicBezTo>
                    <a:cubicBezTo>
                      <a:pt x="524066" y="363016"/>
                      <a:pt x="527876" y="360444"/>
                      <a:pt x="531019" y="365016"/>
                    </a:cubicBezTo>
                    <a:close/>
                    <a:moveTo>
                      <a:pt x="496062" y="335298"/>
                    </a:moveTo>
                    <a:cubicBezTo>
                      <a:pt x="495967" y="335393"/>
                      <a:pt x="495871" y="335489"/>
                      <a:pt x="495777" y="335584"/>
                    </a:cubicBezTo>
                    <a:cubicBezTo>
                      <a:pt x="495681" y="335489"/>
                      <a:pt x="495586" y="335298"/>
                      <a:pt x="495491" y="335203"/>
                    </a:cubicBezTo>
                    <a:cubicBezTo>
                      <a:pt x="487871" y="334155"/>
                      <a:pt x="483299" y="328726"/>
                      <a:pt x="478631" y="323201"/>
                    </a:cubicBezTo>
                    <a:cubicBezTo>
                      <a:pt x="486442" y="324345"/>
                      <a:pt x="490061" y="331488"/>
                      <a:pt x="496062" y="335298"/>
                    </a:cubicBezTo>
                    <a:close/>
                    <a:moveTo>
                      <a:pt x="487395" y="280625"/>
                    </a:moveTo>
                    <a:cubicBezTo>
                      <a:pt x="486918" y="279863"/>
                      <a:pt x="486252" y="279006"/>
                      <a:pt x="486061" y="278148"/>
                    </a:cubicBezTo>
                    <a:cubicBezTo>
                      <a:pt x="485966" y="277291"/>
                      <a:pt x="486156" y="275958"/>
                      <a:pt x="486633" y="275481"/>
                    </a:cubicBezTo>
                    <a:cubicBezTo>
                      <a:pt x="487109" y="275100"/>
                      <a:pt x="488823" y="275291"/>
                      <a:pt x="489014" y="275672"/>
                    </a:cubicBezTo>
                    <a:cubicBezTo>
                      <a:pt x="489585" y="276815"/>
                      <a:pt x="489871" y="278243"/>
                      <a:pt x="489681" y="279387"/>
                    </a:cubicBezTo>
                    <a:cubicBezTo>
                      <a:pt x="489776" y="279958"/>
                      <a:pt x="488347" y="280244"/>
                      <a:pt x="487395" y="280625"/>
                    </a:cubicBezTo>
                    <a:close/>
                    <a:moveTo>
                      <a:pt x="505111" y="289293"/>
                    </a:moveTo>
                    <a:cubicBezTo>
                      <a:pt x="502349" y="285864"/>
                      <a:pt x="499491" y="282530"/>
                      <a:pt x="497205" y="278815"/>
                    </a:cubicBezTo>
                    <a:cubicBezTo>
                      <a:pt x="496729" y="278148"/>
                      <a:pt x="498824" y="275767"/>
                      <a:pt x="499777" y="274243"/>
                    </a:cubicBezTo>
                    <a:cubicBezTo>
                      <a:pt x="501015" y="275005"/>
                      <a:pt x="503015" y="275672"/>
                      <a:pt x="503206" y="276624"/>
                    </a:cubicBezTo>
                    <a:cubicBezTo>
                      <a:pt x="504158" y="280815"/>
                      <a:pt x="504635" y="285006"/>
                      <a:pt x="505111" y="289293"/>
                    </a:cubicBezTo>
                    <a:close/>
                    <a:moveTo>
                      <a:pt x="504254" y="267480"/>
                    </a:moveTo>
                    <a:cubicBezTo>
                      <a:pt x="496538" y="266433"/>
                      <a:pt x="491014" y="263385"/>
                      <a:pt x="486346" y="256145"/>
                    </a:cubicBezTo>
                    <a:cubicBezTo>
                      <a:pt x="498348" y="254907"/>
                      <a:pt x="500158" y="256145"/>
                      <a:pt x="504254" y="267480"/>
                    </a:cubicBezTo>
                    <a:close/>
                    <a:moveTo>
                      <a:pt x="448533" y="220808"/>
                    </a:moveTo>
                    <a:cubicBezTo>
                      <a:pt x="450438" y="221379"/>
                      <a:pt x="452533" y="221379"/>
                      <a:pt x="454057" y="222522"/>
                    </a:cubicBezTo>
                    <a:cubicBezTo>
                      <a:pt x="458820" y="225951"/>
                      <a:pt x="463201" y="229952"/>
                      <a:pt x="468059" y="233190"/>
                    </a:cubicBezTo>
                    <a:cubicBezTo>
                      <a:pt x="470059" y="234524"/>
                      <a:pt x="473964" y="235572"/>
                      <a:pt x="475202" y="234524"/>
                    </a:cubicBezTo>
                    <a:cubicBezTo>
                      <a:pt x="480441" y="229856"/>
                      <a:pt x="481965" y="233762"/>
                      <a:pt x="484632" y="237572"/>
                    </a:cubicBezTo>
                    <a:cubicBezTo>
                      <a:pt x="486252" y="239858"/>
                      <a:pt x="489585" y="240810"/>
                      <a:pt x="492538" y="242620"/>
                    </a:cubicBezTo>
                    <a:cubicBezTo>
                      <a:pt x="486633" y="245573"/>
                      <a:pt x="483489" y="251859"/>
                      <a:pt x="476631" y="251002"/>
                    </a:cubicBezTo>
                    <a:lnTo>
                      <a:pt x="482061" y="268528"/>
                    </a:lnTo>
                    <a:cubicBezTo>
                      <a:pt x="475488" y="269099"/>
                      <a:pt x="471107" y="267099"/>
                      <a:pt x="471869" y="262622"/>
                    </a:cubicBezTo>
                    <a:cubicBezTo>
                      <a:pt x="472726" y="257479"/>
                      <a:pt x="471297" y="254431"/>
                      <a:pt x="468059" y="251288"/>
                    </a:cubicBezTo>
                    <a:cubicBezTo>
                      <a:pt x="467296" y="250526"/>
                      <a:pt x="465963" y="249573"/>
                      <a:pt x="466058" y="248811"/>
                    </a:cubicBezTo>
                    <a:cubicBezTo>
                      <a:pt x="466916" y="237572"/>
                      <a:pt x="457105" y="234143"/>
                      <a:pt x="451485" y="227666"/>
                    </a:cubicBezTo>
                    <a:cubicBezTo>
                      <a:pt x="450152" y="226142"/>
                      <a:pt x="448628" y="224618"/>
                      <a:pt x="447199" y="223094"/>
                    </a:cubicBezTo>
                    <a:lnTo>
                      <a:pt x="448533" y="220808"/>
                    </a:lnTo>
                    <a:close/>
                    <a:moveTo>
                      <a:pt x="448533" y="235857"/>
                    </a:moveTo>
                    <a:cubicBezTo>
                      <a:pt x="448818" y="235476"/>
                      <a:pt x="451961" y="236524"/>
                      <a:pt x="452343" y="237476"/>
                    </a:cubicBezTo>
                    <a:cubicBezTo>
                      <a:pt x="453676" y="240810"/>
                      <a:pt x="454057" y="244430"/>
                      <a:pt x="455390" y="247764"/>
                    </a:cubicBezTo>
                    <a:cubicBezTo>
                      <a:pt x="456438" y="250430"/>
                      <a:pt x="460724" y="251097"/>
                      <a:pt x="460153" y="256336"/>
                    </a:cubicBezTo>
                    <a:cubicBezTo>
                      <a:pt x="454152" y="252526"/>
                      <a:pt x="448628" y="249097"/>
                      <a:pt x="443103" y="245668"/>
                    </a:cubicBezTo>
                    <a:cubicBezTo>
                      <a:pt x="443103" y="245668"/>
                      <a:pt x="443103" y="245668"/>
                      <a:pt x="443199" y="245668"/>
                    </a:cubicBezTo>
                    <a:cubicBezTo>
                      <a:pt x="440722" y="240048"/>
                      <a:pt x="446247" y="238810"/>
                      <a:pt x="448533" y="235857"/>
                    </a:cubicBezTo>
                    <a:close/>
                    <a:moveTo>
                      <a:pt x="351473" y="155276"/>
                    </a:moveTo>
                    <a:cubicBezTo>
                      <a:pt x="354902" y="156704"/>
                      <a:pt x="358616" y="157371"/>
                      <a:pt x="361283" y="159371"/>
                    </a:cubicBezTo>
                    <a:cubicBezTo>
                      <a:pt x="366236" y="163181"/>
                      <a:pt x="371285" y="165087"/>
                      <a:pt x="377380" y="164705"/>
                    </a:cubicBezTo>
                    <a:cubicBezTo>
                      <a:pt x="380429" y="164515"/>
                      <a:pt x="383667" y="164896"/>
                      <a:pt x="386715" y="165468"/>
                    </a:cubicBezTo>
                    <a:cubicBezTo>
                      <a:pt x="389287" y="165944"/>
                      <a:pt x="392525" y="166229"/>
                      <a:pt x="394145" y="167944"/>
                    </a:cubicBezTo>
                    <a:cubicBezTo>
                      <a:pt x="402431" y="176707"/>
                      <a:pt x="413861" y="181374"/>
                      <a:pt x="422339" y="190137"/>
                    </a:cubicBezTo>
                    <a:cubicBezTo>
                      <a:pt x="418052" y="194138"/>
                      <a:pt x="416147" y="189756"/>
                      <a:pt x="413671" y="188613"/>
                    </a:cubicBezTo>
                    <a:cubicBezTo>
                      <a:pt x="411289" y="187566"/>
                      <a:pt x="409956" y="188708"/>
                      <a:pt x="408908" y="190614"/>
                    </a:cubicBezTo>
                    <a:cubicBezTo>
                      <a:pt x="410718" y="193566"/>
                      <a:pt x="412528" y="196519"/>
                      <a:pt x="415576" y="201377"/>
                    </a:cubicBezTo>
                    <a:cubicBezTo>
                      <a:pt x="411575" y="200043"/>
                      <a:pt x="409670" y="199757"/>
                      <a:pt x="408051" y="198805"/>
                    </a:cubicBezTo>
                    <a:cubicBezTo>
                      <a:pt x="398717" y="193757"/>
                      <a:pt x="391096" y="185565"/>
                      <a:pt x="380619" y="182803"/>
                    </a:cubicBezTo>
                    <a:cubicBezTo>
                      <a:pt x="374428" y="174897"/>
                      <a:pt x="365665" y="171278"/>
                      <a:pt x="357283" y="166706"/>
                    </a:cubicBezTo>
                    <a:cubicBezTo>
                      <a:pt x="353663" y="164991"/>
                      <a:pt x="350234" y="161657"/>
                      <a:pt x="351473" y="155276"/>
                    </a:cubicBezTo>
                    <a:close/>
                    <a:moveTo>
                      <a:pt x="335185" y="143084"/>
                    </a:moveTo>
                    <a:cubicBezTo>
                      <a:pt x="334423" y="146798"/>
                      <a:pt x="332327" y="146513"/>
                      <a:pt x="330613" y="145274"/>
                    </a:cubicBezTo>
                    <a:cubicBezTo>
                      <a:pt x="326898" y="142607"/>
                      <a:pt x="322040" y="141083"/>
                      <a:pt x="320230" y="134702"/>
                    </a:cubicBezTo>
                    <a:cubicBezTo>
                      <a:pt x="327089" y="135559"/>
                      <a:pt x="330708" y="140321"/>
                      <a:pt x="335185" y="143084"/>
                    </a:cubicBezTo>
                    <a:close/>
                    <a:moveTo>
                      <a:pt x="312420" y="135083"/>
                    </a:moveTo>
                    <a:cubicBezTo>
                      <a:pt x="308039" y="137464"/>
                      <a:pt x="307943" y="132416"/>
                      <a:pt x="306038" y="130987"/>
                    </a:cubicBezTo>
                    <a:cubicBezTo>
                      <a:pt x="303657" y="129272"/>
                      <a:pt x="301371" y="127368"/>
                      <a:pt x="298704" y="125177"/>
                    </a:cubicBezTo>
                    <a:cubicBezTo>
                      <a:pt x="306038" y="122795"/>
                      <a:pt x="306134" y="122795"/>
                      <a:pt x="312420" y="135083"/>
                    </a:cubicBezTo>
                    <a:close/>
                    <a:moveTo>
                      <a:pt x="292608" y="139845"/>
                    </a:moveTo>
                    <a:cubicBezTo>
                      <a:pt x="293656" y="140798"/>
                      <a:pt x="294704" y="141845"/>
                      <a:pt x="295752" y="142798"/>
                    </a:cubicBezTo>
                    <a:cubicBezTo>
                      <a:pt x="295085" y="143465"/>
                      <a:pt x="294513" y="144131"/>
                      <a:pt x="293465" y="145179"/>
                    </a:cubicBezTo>
                    <a:cubicBezTo>
                      <a:pt x="292418" y="144322"/>
                      <a:pt x="291370" y="143465"/>
                      <a:pt x="290322" y="142607"/>
                    </a:cubicBezTo>
                    <a:cubicBezTo>
                      <a:pt x="291084" y="141750"/>
                      <a:pt x="291846" y="140798"/>
                      <a:pt x="292608" y="139845"/>
                    </a:cubicBezTo>
                    <a:close/>
                    <a:moveTo>
                      <a:pt x="279368" y="198900"/>
                    </a:moveTo>
                    <a:cubicBezTo>
                      <a:pt x="296037" y="201377"/>
                      <a:pt x="299943" y="203758"/>
                      <a:pt x="307753" y="216236"/>
                    </a:cubicBezTo>
                    <a:cubicBezTo>
                      <a:pt x="297085" y="214712"/>
                      <a:pt x="288417" y="209378"/>
                      <a:pt x="279368" y="198900"/>
                    </a:cubicBezTo>
                    <a:close/>
                    <a:moveTo>
                      <a:pt x="318611" y="229571"/>
                    </a:moveTo>
                    <a:cubicBezTo>
                      <a:pt x="315659" y="229761"/>
                      <a:pt x="313277" y="226808"/>
                      <a:pt x="314040" y="224522"/>
                    </a:cubicBezTo>
                    <a:cubicBezTo>
                      <a:pt x="314992" y="221760"/>
                      <a:pt x="317088" y="219951"/>
                      <a:pt x="319945" y="221093"/>
                    </a:cubicBezTo>
                    <a:cubicBezTo>
                      <a:pt x="322040" y="221951"/>
                      <a:pt x="323755" y="224046"/>
                      <a:pt x="326993" y="226713"/>
                    </a:cubicBezTo>
                    <a:cubicBezTo>
                      <a:pt x="323088" y="228047"/>
                      <a:pt x="320897" y="229476"/>
                      <a:pt x="318611" y="229571"/>
                    </a:cubicBezTo>
                    <a:close/>
                    <a:moveTo>
                      <a:pt x="356711" y="248430"/>
                    </a:moveTo>
                    <a:cubicBezTo>
                      <a:pt x="348901" y="247097"/>
                      <a:pt x="341757" y="244239"/>
                      <a:pt x="336423" y="237953"/>
                    </a:cubicBezTo>
                    <a:cubicBezTo>
                      <a:pt x="334995" y="236238"/>
                      <a:pt x="334899" y="233285"/>
                      <a:pt x="333852" y="229952"/>
                    </a:cubicBezTo>
                    <a:cubicBezTo>
                      <a:pt x="336899" y="230333"/>
                      <a:pt x="339471" y="229856"/>
                      <a:pt x="340709" y="230999"/>
                    </a:cubicBezTo>
                    <a:cubicBezTo>
                      <a:pt x="346139" y="235762"/>
                      <a:pt x="353854" y="237857"/>
                      <a:pt x="357093" y="245192"/>
                    </a:cubicBezTo>
                    <a:cubicBezTo>
                      <a:pt x="357474" y="245954"/>
                      <a:pt x="356902" y="247097"/>
                      <a:pt x="356711" y="248430"/>
                    </a:cubicBezTo>
                    <a:close/>
                    <a:moveTo>
                      <a:pt x="444722" y="309390"/>
                    </a:moveTo>
                    <a:cubicBezTo>
                      <a:pt x="442818" y="308724"/>
                      <a:pt x="440531" y="308628"/>
                      <a:pt x="439103" y="307390"/>
                    </a:cubicBezTo>
                    <a:cubicBezTo>
                      <a:pt x="432816" y="302151"/>
                      <a:pt x="425863" y="298627"/>
                      <a:pt x="418338" y="295865"/>
                    </a:cubicBezTo>
                    <a:cubicBezTo>
                      <a:pt x="413481" y="294055"/>
                      <a:pt x="408337" y="292245"/>
                      <a:pt x="406337" y="286054"/>
                    </a:cubicBezTo>
                    <a:cubicBezTo>
                      <a:pt x="405861" y="284435"/>
                      <a:pt x="403289" y="283387"/>
                      <a:pt x="401574" y="282339"/>
                    </a:cubicBezTo>
                    <a:cubicBezTo>
                      <a:pt x="387858" y="274148"/>
                      <a:pt x="376333" y="263004"/>
                      <a:pt x="363284" y="253860"/>
                    </a:cubicBezTo>
                    <a:cubicBezTo>
                      <a:pt x="362521" y="253288"/>
                      <a:pt x="362236" y="250526"/>
                      <a:pt x="362903" y="249668"/>
                    </a:cubicBezTo>
                    <a:cubicBezTo>
                      <a:pt x="363570" y="248811"/>
                      <a:pt x="365665" y="248621"/>
                      <a:pt x="366999" y="248811"/>
                    </a:cubicBezTo>
                    <a:cubicBezTo>
                      <a:pt x="368522" y="249097"/>
                      <a:pt x="369856" y="250049"/>
                      <a:pt x="371190" y="251002"/>
                    </a:cubicBezTo>
                    <a:cubicBezTo>
                      <a:pt x="374333" y="253002"/>
                      <a:pt x="377762" y="254812"/>
                      <a:pt x="380429" y="257289"/>
                    </a:cubicBezTo>
                    <a:cubicBezTo>
                      <a:pt x="383572" y="260241"/>
                      <a:pt x="386144" y="260432"/>
                      <a:pt x="390240" y="259098"/>
                    </a:cubicBezTo>
                    <a:cubicBezTo>
                      <a:pt x="395002" y="257574"/>
                      <a:pt x="397859" y="260241"/>
                      <a:pt x="398431" y="265766"/>
                    </a:cubicBezTo>
                    <a:cubicBezTo>
                      <a:pt x="399098" y="272910"/>
                      <a:pt x="401574" y="277862"/>
                      <a:pt x="408813" y="279768"/>
                    </a:cubicBezTo>
                    <a:cubicBezTo>
                      <a:pt x="411289" y="280434"/>
                      <a:pt x="413671" y="281958"/>
                      <a:pt x="415671" y="283673"/>
                    </a:cubicBezTo>
                    <a:cubicBezTo>
                      <a:pt x="423482" y="290245"/>
                      <a:pt x="431578" y="296436"/>
                      <a:pt x="440531" y="301294"/>
                    </a:cubicBezTo>
                    <a:cubicBezTo>
                      <a:pt x="442627" y="302437"/>
                      <a:pt x="444055" y="305104"/>
                      <a:pt x="445865" y="307009"/>
                    </a:cubicBezTo>
                    <a:cubicBezTo>
                      <a:pt x="445389" y="307771"/>
                      <a:pt x="445104" y="308628"/>
                      <a:pt x="444722" y="309390"/>
                    </a:cubicBezTo>
                    <a:close/>
                    <a:moveTo>
                      <a:pt x="438341" y="256431"/>
                    </a:moveTo>
                    <a:cubicBezTo>
                      <a:pt x="437388" y="259860"/>
                      <a:pt x="436340" y="263385"/>
                      <a:pt x="435293" y="266909"/>
                    </a:cubicBezTo>
                    <a:cubicBezTo>
                      <a:pt x="434245" y="266814"/>
                      <a:pt x="432816" y="267099"/>
                      <a:pt x="432245" y="266528"/>
                    </a:cubicBezTo>
                    <a:cubicBezTo>
                      <a:pt x="427958" y="262337"/>
                      <a:pt x="420148" y="262908"/>
                      <a:pt x="416624" y="253764"/>
                    </a:cubicBezTo>
                    <a:cubicBezTo>
                      <a:pt x="420243" y="255288"/>
                      <a:pt x="421863" y="255860"/>
                      <a:pt x="423482" y="256717"/>
                    </a:cubicBezTo>
                    <a:cubicBezTo>
                      <a:pt x="425291" y="257670"/>
                      <a:pt x="427101" y="258812"/>
                      <a:pt x="429196" y="260051"/>
                    </a:cubicBezTo>
                    <a:cubicBezTo>
                      <a:pt x="430625" y="256717"/>
                      <a:pt x="431768" y="253860"/>
                      <a:pt x="433007" y="251097"/>
                    </a:cubicBezTo>
                    <a:cubicBezTo>
                      <a:pt x="424339" y="239858"/>
                      <a:pt x="421100" y="239667"/>
                      <a:pt x="407861" y="249573"/>
                    </a:cubicBezTo>
                    <a:cubicBezTo>
                      <a:pt x="395859" y="248906"/>
                      <a:pt x="391096" y="237381"/>
                      <a:pt x="383096" y="231762"/>
                    </a:cubicBezTo>
                    <a:cubicBezTo>
                      <a:pt x="382714" y="226618"/>
                      <a:pt x="382810" y="221760"/>
                      <a:pt x="381953" y="217188"/>
                    </a:cubicBezTo>
                    <a:cubicBezTo>
                      <a:pt x="380810" y="211187"/>
                      <a:pt x="378333" y="210711"/>
                      <a:pt x="371475" y="215474"/>
                    </a:cubicBezTo>
                    <a:cubicBezTo>
                      <a:pt x="369380" y="213759"/>
                      <a:pt x="366903" y="211664"/>
                      <a:pt x="364998" y="210045"/>
                    </a:cubicBezTo>
                    <a:cubicBezTo>
                      <a:pt x="361665" y="212140"/>
                      <a:pt x="359474" y="213474"/>
                      <a:pt x="357093" y="214997"/>
                    </a:cubicBezTo>
                    <a:cubicBezTo>
                      <a:pt x="347949" y="210997"/>
                      <a:pt x="338804" y="206997"/>
                      <a:pt x="328613" y="202424"/>
                    </a:cubicBezTo>
                    <a:cubicBezTo>
                      <a:pt x="325279" y="196995"/>
                      <a:pt x="319564" y="192899"/>
                      <a:pt x="313087" y="188804"/>
                    </a:cubicBezTo>
                    <a:cubicBezTo>
                      <a:pt x="302133" y="181850"/>
                      <a:pt x="288893" y="177660"/>
                      <a:pt x="282416" y="164134"/>
                    </a:cubicBezTo>
                    <a:cubicBezTo>
                      <a:pt x="280988" y="161276"/>
                      <a:pt x="276320" y="160038"/>
                      <a:pt x="273368" y="157847"/>
                    </a:cubicBezTo>
                    <a:cubicBezTo>
                      <a:pt x="271368" y="156323"/>
                      <a:pt x="269081" y="154609"/>
                      <a:pt x="270129" y="150418"/>
                    </a:cubicBezTo>
                    <a:cubicBezTo>
                      <a:pt x="275368" y="152323"/>
                      <a:pt x="280511" y="154704"/>
                      <a:pt x="286131" y="151466"/>
                    </a:cubicBezTo>
                    <a:cubicBezTo>
                      <a:pt x="287750" y="150513"/>
                      <a:pt x="291179" y="152037"/>
                      <a:pt x="293465" y="153085"/>
                    </a:cubicBezTo>
                    <a:cubicBezTo>
                      <a:pt x="301086" y="156704"/>
                      <a:pt x="308610" y="160800"/>
                      <a:pt x="316230" y="164610"/>
                    </a:cubicBezTo>
                    <a:cubicBezTo>
                      <a:pt x="321183" y="167087"/>
                      <a:pt x="326231" y="168039"/>
                      <a:pt x="330422" y="163848"/>
                    </a:cubicBezTo>
                    <a:cubicBezTo>
                      <a:pt x="348234" y="172040"/>
                      <a:pt x="363379" y="183851"/>
                      <a:pt x="378905" y="194995"/>
                    </a:cubicBezTo>
                    <a:cubicBezTo>
                      <a:pt x="380048" y="195852"/>
                      <a:pt x="381667" y="197757"/>
                      <a:pt x="381477" y="198710"/>
                    </a:cubicBezTo>
                    <a:cubicBezTo>
                      <a:pt x="379667" y="206425"/>
                      <a:pt x="385858" y="209473"/>
                      <a:pt x="389954" y="212712"/>
                    </a:cubicBezTo>
                    <a:cubicBezTo>
                      <a:pt x="398336" y="219284"/>
                      <a:pt x="407575" y="224618"/>
                      <a:pt x="416624" y="230237"/>
                    </a:cubicBezTo>
                    <a:cubicBezTo>
                      <a:pt x="417767" y="230999"/>
                      <a:pt x="419671" y="230428"/>
                      <a:pt x="421291" y="230428"/>
                    </a:cubicBezTo>
                    <a:cubicBezTo>
                      <a:pt x="411862" y="222999"/>
                      <a:pt x="402431" y="215474"/>
                      <a:pt x="392812" y="207854"/>
                    </a:cubicBezTo>
                    <a:cubicBezTo>
                      <a:pt x="403670" y="203282"/>
                      <a:pt x="414719" y="206520"/>
                      <a:pt x="424149" y="216712"/>
                    </a:cubicBezTo>
                    <a:cubicBezTo>
                      <a:pt x="421577" y="216903"/>
                      <a:pt x="419195" y="216998"/>
                      <a:pt x="415290" y="217283"/>
                    </a:cubicBezTo>
                    <a:cubicBezTo>
                      <a:pt x="420720" y="222141"/>
                      <a:pt x="425196" y="226142"/>
                      <a:pt x="429578" y="230047"/>
                    </a:cubicBezTo>
                    <a:cubicBezTo>
                      <a:pt x="427197" y="234333"/>
                      <a:pt x="424720" y="231857"/>
                      <a:pt x="422529" y="231571"/>
                    </a:cubicBezTo>
                    <a:cubicBezTo>
                      <a:pt x="426720" y="240334"/>
                      <a:pt x="433483" y="245192"/>
                      <a:pt x="442818" y="245954"/>
                    </a:cubicBezTo>
                    <a:cubicBezTo>
                      <a:pt x="443961" y="248811"/>
                      <a:pt x="445104" y="251669"/>
                      <a:pt x="446437" y="254717"/>
                    </a:cubicBezTo>
                    <a:cubicBezTo>
                      <a:pt x="443579" y="255098"/>
                      <a:pt x="441198" y="255764"/>
                      <a:pt x="438341" y="256431"/>
                    </a:cubicBezTo>
                    <a:close/>
                    <a:moveTo>
                      <a:pt x="679038" y="557231"/>
                    </a:moveTo>
                    <a:cubicBezTo>
                      <a:pt x="676752" y="555040"/>
                      <a:pt x="674847" y="552373"/>
                      <a:pt x="672942" y="549706"/>
                    </a:cubicBezTo>
                    <a:cubicBezTo>
                      <a:pt x="657606" y="528084"/>
                      <a:pt x="642747" y="506081"/>
                      <a:pt x="626840" y="484841"/>
                    </a:cubicBezTo>
                    <a:cubicBezTo>
                      <a:pt x="617125" y="471887"/>
                      <a:pt x="606267" y="459790"/>
                      <a:pt x="595313" y="447884"/>
                    </a:cubicBezTo>
                    <a:cubicBezTo>
                      <a:pt x="574929" y="425595"/>
                      <a:pt x="554355" y="403497"/>
                      <a:pt x="531590" y="383781"/>
                    </a:cubicBezTo>
                    <a:cubicBezTo>
                      <a:pt x="515779" y="370064"/>
                      <a:pt x="500158" y="355777"/>
                      <a:pt x="483394" y="343395"/>
                    </a:cubicBezTo>
                    <a:cubicBezTo>
                      <a:pt x="475298" y="337394"/>
                      <a:pt x="468059" y="330536"/>
                      <a:pt x="459867" y="324821"/>
                    </a:cubicBezTo>
                    <a:cubicBezTo>
                      <a:pt x="456915" y="322820"/>
                      <a:pt x="454724" y="319677"/>
                      <a:pt x="451390" y="316153"/>
                    </a:cubicBezTo>
                    <a:cubicBezTo>
                      <a:pt x="456819" y="312629"/>
                      <a:pt x="461963" y="313486"/>
                      <a:pt x="467583" y="311867"/>
                    </a:cubicBezTo>
                    <a:cubicBezTo>
                      <a:pt x="467678" y="315962"/>
                      <a:pt x="466630" y="320058"/>
                      <a:pt x="468154" y="321582"/>
                    </a:cubicBezTo>
                    <a:cubicBezTo>
                      <a:pt x="474345" y="328250"/>
                      <a:pt x="479298" y="336346"/>
                      <a:pt x="487585" y="340728"/>
                    </a:cubicBezTo>
                    <a:cubicBezTo>
                      <a:pt x="499396" y="346919"/>
                      <a:pt x="510254" y="354920"/>
                      <a:pt x="520255" y="363873"/>
                    </a:cubicBezTo>
                    <a:lnTo>
                      <a:pt x="520255" y="363873"/>
                    </a:lnTo>
                    <a:cubicBezTo>
                      <a:pt x="527590" y="372065"/>
                      <a:pt x="533972" y="381209"/>
                      <a:pt x="544259" y="386543"/>
                    </a:cubicBezTo>
                    <a:cubicBezTo>
                      <a:pt x="550069" y="389495"/>
                      <a:pt x="554737" y="395306"/>
                      <a:pt x="559594" y="400164"/>
                    </a:cubicBezTo>
                    <a:cubicBezTo>
                      <a:pt x="562070" y="402640"/>
                      <a:pt x="564356" y="403688"/>
                      <a:pt x="567786" y="403497"/>
                    </a:cubicBezTo>
                    <a:cubicBezTo>
                      <a:pt x="571595" y="403307"/>
                      <a:pt x="573405" y="404926"/>
                      <a:pt x="571595" y="409403"/>
                    </a:cubicBezTo>
                    <a:cubicBezTo>
                      <a:pt x="571119" y="410546"/>
                      <a:pt x="572643" y="413308"/>
                      <a:pt x="573881" y="414546"/>
                    </a:cubicBezTo>
                    <a:cubicBezTo>
                      <a:pt x="575786" y="416261"/>
                      <a:pt x="578358" y="417213"/>
                      <a:pt x="580644" y="418451"/>
                    </a:cubicBezTo>
                    <a:cubicBezTo>
                      <a:pt x="580358" y="417594"/>
                      <a:pt x="580073" y="416737"/>
                      <a:pt x="579692" y="415880"/>
                    </a:cubicBezTo>
                    <a:cubicBezTo>
                      <a:pt x="579501" y="415404"/>
                      <a:pt x="579215" y="415022"/>
                      <a:pt x="579025" y="414546"/>
                    </a:cubicBezTo>
                    <a:cubicBezTo>
                      <a:pt x="579406" y="414927"/>
                      <a:pt x="579977" y="415213"/>
                      <a:pt x="580168" y="415689"/>
                    </a:cubicBezTo>
                    <a:cubicBezTo>
                      <a:pt x="580454" y="416547"/>
                      <a:pt x="580549" y="417404"/>
                      <a:pt x="580740" y="418356"/>
                    </a:cubicBezTo>
                    <a:cubicBezTo>
                      <a:pt x="579215" y="422452"/>
                      <a:pt x="582549" y="425214"/>
                      <a:pt x="584835" y="425214"/>
                    </a:cubicBezTo>
                    <a:cubicBezTo>
                      <a:pt x="592837" y="425214"/>
                      <a:pt x="597027" y="430358"/>
                      <a:pt x="600933" y="436168"/>
                    </a:cubicBezTo>
                    <a:cubicBezTo>
                      <a:pt x="599599" y="436168"/>
                      <a:pt x="598170" y="436263"/>
                      <a:pt x="596075" y="436358"/>
                    </a:cubicBezTo>
                    <a:cubicBezTo>
                      <a:pt x="599218" y="445312"/>
                      <a:pt x="606743" y="449598"/>
                      <a:pt x="611600" y="455885"/>
                    </a:cubicBezTo>
                    <a:cubicBezTo>
                      <a:pt x="615601" y="454456"/>
                      <a:pt x="619411" y="452646"/>
                      <a:pt x="620745" y="458266"/>
                    </a:cubicBezTo>
                    <a:cubicBezTo>
                      <a:pt x="621030" y="459314"/>
                      <a:pt x="618744" y="460933"/>
                      <a:pt x="617125" y="462743"/>
                    </a:cubicBezTo>
                    <a:cubicBezTo>
                      <a:pt x="618173" y="464172"/>
                      <a:pt x="619602" y="466362"/>
                      <a:pt x="621125" y="468553"/>
                    </a:cubicBezTo>
                    <a:cubicBezTo>
                      <a:pt x="625697" y="467505"/>
                      <a:pt x="629603" y="466553"/>
                      <a:pt x="634079" y="465410"/>
                    </a:cubicBezTo>
                    <a:cubicBezTo>
                      <a:pt x="636080" y="468839"/>
                      <a:pt x="638842" y="471887"/>
                      <a:pt x="639413" y="475220"/>
                    </a:cubicBezTo>
                    <a:cubicBezTo>
                      <a:pt x="639889" y="478459"/>
                      <a:pt x="638080" y="482079"/>
                      <a:pt x="637032" y="486841"/>
                    </a:cubicBezTo>
                    <a:cubicBezTo>
                      <a:pt x="642938" y="494937"/>
                      <a:pt x="649129" y="504081"/>
                      <a:pt x="655797" y="513130"/>
                    </a:cubicBezTo>
                    <a:cubicBezTo>
                      <a:pt x="665893" y="526846"/>
                      <a:pt x="673894" y="542181"/>
                      <a:pt x="682847" y="556850"/>
                    </a:cubicBezTo>
                    <a:cubicBezTo>
                      <a:pt x="681609" y="556945"/>
                      <a:pt x="679704" y="557802"/>
                      <a:pt x="679038" y="557231"/>
                    </a:cubicBezTo>
                    <a:close/>
                    <a:moveTo>
                      <a:pt x="695802" y="584377"/>
                    </a:moveTo>
                    <a:cubicBezTo>
                      <a:pt x="689515" y="576281"/>
                      <a:pt x="683419" y="568089"/>
                      <a:pt x="683229" y="557135"/>
                    </a:cubicBezTo>
                    <a:cubicBezTo>
                      <a:pt x="687705" y="566280"/>
                      <a:pt x="695325" y="573709"/>
                      <a:pt x="697039" y="584282"/>
                    </a:cubicBezTo>
                    <a:cubicBezTo>
                      <a:pt x="696468" y="584377"/>
                      <a:pt x="695897" y="584568"/>
                      <a:pt x="695802" y="584377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</p:grpSp>
        <p:grpSp>
          <p:nvGrpSpPr>
            <p:cNvPr id="506" name="Graphic 27">
              <a:extLst>
                <a:ext uri="{FF2B5EF4-FFF2-40B4-BE49-F238E27FC236}">
                  <a16:creationId xmlns:a16="http://schemas.microsoft.com/office/drawing/2014/main" id="{2ADE0A57-7669-479A-89A8-A84C33087627}"/>
                </a:ext>
              </a:extLst>
            </p:cNvPr>
            <p:cNvGrpSpPr/>
            <p:nvPr/>
          </p:nvGrpSpPr>
          <p:grpSpPr>
            <a:xfrm>
              <a:off x="7768406" y="3426047"/>
              <a:ext cx="425379" cy="1120901"/>
              <a:chOff x="7768406" y="3426047"/>
              <a:chExt cx="425379" cy="1120901"/>
            </a:xfrm>
            <a:grpFill/>
          </p:grpSpPr>
          <p:sp>
            <p:nvSpPr>
              <p:cNvPr id="511" name="Freeform: Shape 510">
                <a:extLst>
                  <a:ext uri="{FF2B5EF4-FFF2-40B4-BE49-F238E27FC236}">
                    <a16:creationId xmlns:a16="http://schemas.microsoft.com/office/drawing/2014/main" id="{3F78DEA9-D3BD-4AA1-87D1-1BA79BB8E92C}"/>
                  </a:ext>
                </a:extLst>
              </p:cNvPr>
              <p:cNvSpPr/>
              <p:nvPr/>
            </p:nvSpPr>
            <p:spPr>
              <a:xfrm>
                <a:off x="7910512" y="4332446"/>
                <a:ext cx="1809" cy="3905"/>
              </a:xfrm>
              <a:custGeom>
                <a:avLst/>
                <a:gdLst>
                  <a:gd name="connsiteX0" fmla="*/ 571 w 1809"/>
                  <a:gd name="connsiteY0" fmla="*/ 3905 h 3905"/>
                  <a:gd name="connsiteX1" fmla="*/ 952 w 1809"/>
                  <a:gd name="connsiteY1" fmla="*/ 3238 h 3905"/>
                  <a:gd name="connsiteX2" fmla="*/ 1524 w 1809"/>
                  <a:gd name="connsiteY2" fmla="*/ 2381 h 3905"/>
                  <a:gd name="connsiteX3" fmla="*/ 1810 w 1809"/>
                  <a:gd name="connsiteY3" fmla="*/ 1905 h 3905"/>
                  <a:gd name="connsiteX4" fmla="*/ 0 w 1809"/>
                  <a:gd name="connsiteY4" fmla="*/ 0 h 3905"/>
                  <a:gd name="connsiteX5" fmla="*/ 571 w 1809"/>
                  <a:gd name="connsiteY5" fmla="*/ 3905 h 39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809" h="3905">
                    <a:moveTo>
                      <a:pt x="571" y="3905"/>
                    </a:moveTo>
                    <a:cubicBezTo>
                      <a:pt x="667" y="3715"/>
                      <a:pt x="858" y="3429"/>
                      <a:pt x="952" y="3238"/>
                    </a:cubicBezTo>
                    <a:cubicBezTo>
                      <a:pt x="1143" y="2953"/>
                      <a:pt x="1334" y="2667"/>
                      <a:pt x="1524" y="2381"/>
                    </a:cubicBezTo>
                    <a:cubicBezTo>
                      <a:pt x="1619" y="2191"/>
                      <a:pt x="1714" y="2000"/>
                      <a:pt x="1810" y="1905"/>
                    </a:cubicBezTo>
                    <a:cubicBezTo>
                      <a:pt x="1238" y="1333"/>
                      <a:pt x="667" y="762"/>
                      <a:pt x="0" y="0"/>
                    </a:cubicBezTo>
                    <a:cubicBezTo>
                      <a:pt x="286" y="1524"/>
                      <a:pt x="381" y="2762"/>
                      <a:pt x="571" y="3905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  <p:sp>
            <p:nvSpPr>
              <p:cNvPr id="512" name="Freeform: Shape 511">
                <a:extLst>
                  <a:ext uri="{FF2B5EF4-FFF2-40B4-BE49-F238E27FC236}">
                    <a16:creationId xmlns:a16="http://schemas.microsoft.com/office/drawing/2014/main" id="{AD5FCB83-CD87-451D-A575-67482F3B3D38}"/>
                  </a:ext>
                </a:extLst>
              </p:cNvPr>
              <p:cNvSpPr/>
              <p:nvPr/>
            </p:nvSpPr>
            <p:spPr>
              <a:xfrm>
                <a:off x="7896701" y="4312348"/>
                <a:ext cx="666" cy="476"/>
              </a:xfrm>
              <a:custGeom>
                <a:avLst/>
                <a:gdLst>
                  <a:gd name="connsiteX0" fmla="*/ 0 w 666"/>
                  <a:gd name="connsiteY0" fmla="*/ 0 h 476"/>
                  <a:gd name="connsiteX1" fmla="*/ 476 w 666"/>
                  <a:gd name="connsiteY1" fmla="*/ 476 h 476"/>
                  <a:gd name="connsiteX2" fmla="*/ 667 w 666"/>
                  <a:gd name="connsiteY2" fmla="*/ 286 h 476"/>
                  <a:gd name="connsiteX3" fmla="*/ 0 w 666"/>
                  <a:gd name="connsiteY3" fmla="*/ 0 h 4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66" h="476">
                    <a:moveTo>
                      <a:pt x="0" y="0"/>
                    </a:moveTo>
                    <a:cubicBezTo>
                      <a:pt x="191" y="190"/>
                      <a:pt x="286" y="381"/>
                      <a:pt x="476" y="476"/>
                    </a:cubicBezTo>
                    <a:lnTo>
                      <a:pt x="667" y="286"/>
                    </a:lnTo>
                    <a:cubicBezTo>
                      <a:pt x="571" y="286"/>
                      <a:pt x="286" y="95"/>
                      <a:pt x="0" y="0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  <p:sp>
            <p:nvSpPr>
              <p:cNvPr id="513" name="Freeform: Shape 512">
                <a:extLst>
                  <a:ext uri="{FF2B5EF4-FFF2-40B4-BE49-F238E27FC236}">
                    <a16:creationId xmlns:a16="http://schemas.microsoft.com/office/drawing/2014/main" id="{6C59B37B-C488-4AF2-91F1-FC8E1F7A1413}"/>
                  </a:ext>
                </a:extLst>
              </p:cNvPr>
              <p:cNvSpPr/>
              <p:nvPr/>
            </p:nvSpPr>
            <p:spPr>
              <a:xfrm>
                <a:off x="7889843" y="4298289"/>
                <a:ext cx="6857" cy="14058"/>
              </a:xfrm>
              <a:custGeom>
                <a:avLst/>
                <a:gdLst>
                  <a:gd name="connsiteX0" fmla="*/ 0 w 6857"/>
                  <a:gd name="connsiteY0" fmla="*/ 533 h 14058"/>
                  <a:gd name="connsiteX1" fmla="*/ 2857 w 6857"/>
                  <a:gd name="connsiteY1" fmla="*/ 11582 h 14058"/>
                  <a:gd name="connsiteX2" fmla="*/ 6858 w 6857"/>
                  <a:gd name="connsiteY2" fmla="*/ 14059 h 14058"/>
                  <a:gd name="connsiteX3" fmla="*/ 4476 w 6857"/>
                  <a:gd name="connsiteY3" fmla="*/ 3486 h 14058"/>
                  <a:gd name="connsiteX4" fmla="*/ 0 w 6857"/>
                  <a:gd name="connsiteY4" fmla="*/ 533 h 140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857" h="14058">
                    <a:moveTo>
                      <a:pt x="0" y="533"/>
                    </a:moveTo>
                    <a:cubicBezTo>
                      <a:pt x="857" y="4248"/>
                      <a:pt x="1428" y="8153"/>
                      <a:pt x="2857" y="11582"/>
                    </a:cubicBezTo>
                    <a:cubicBezTo>
                      <a:pt x="3429" y="12916"/>
                      <a:pt x="5334" y="13392"/>
                      <a:pt x="6858" y="14059"/>
                    </a:cubicBezTo>
                    <a:cubicBezTo>
                      <a:pt x="4096" y="11297"/>
                      <a:pt x="4953" y="7106"/>
                      <a:pt x="4476" y="3486"/>
                    </a:cubicBezTo>
                    <a:cubicBezTo>
                      <a:pt x="4191" y="1295"/>
                      <a:pt x="3524" y="-1086"/>
                      <a:pt x="0" y="533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  <p:sp>
            <p:nvSpPr>
              <p:cNvPr id="514" name="Freeform: Shape 513">
                <a:extLst>
                  <a:ext uri="{FF2B5EF4-FFF2-40B4-BE49-F238E27FC236}">
                    <a16:creationId xmlns:a16="http://schemas.microsoft.com/office/drawing/2014/main" id="{B6B6C22B-C6C3-4572-876E-6E1A40F3B956}"/>
                  </a:ext>
                </a:extLst>
              </p:cNvPr>
              <p:cNvSpPr/>
              <p:nvPr/>
            </p:nvSpPr>
            <p:spPr>
              <a:xfrm>
                <a:off x="7768406" y="3864863"/>
                <a:ext cx="221258" cy="682085"/>
              </a:xfrm>
              <a:custGeom>
                <a:avLst/>
                <a:gdLst>
                  <a:gd name="connsiteX0" fmla="*/ 220878 w 221258"/>
                  <a:gd name="connsiteY0" fmla="*/ 34100 h 682085"/>
                  <a:gd name="connsiteX1" fmla="*/ 220401 w 221258"/>
                  <a:gd name="connsiteY1" fmla="*/ 33909 h 682085"/>
                  <a:gd name="connsiteX2" fmla="*/ 219829 w 221258"/>
                  <a:gd name="connsiteY2" fmla="*/ 33623 h 682085"/>
                  <a:gd name="connsiteX3" fmla="*/ 218877 w 221258"/>
                  <a:gd name="connsiteY3" fmla="*/ 33242 h 682085"/>
                  <a:gd name="connsiteX4" fmla="*/ 218020 w 221258"/>
                  <a:gd name="connsiteY4" fmla="*/ 32861 h 682085"/>
                  <a:gd name="connsiteX5" fmla="*/ 217163 w 221258"/>
                  <a:gd name="connsiteY5" fmla="*/ 32480 h 682085"/>
                  <a:gd name="connsiteX6" fmla="*/ 216115 w 221258"/>
                  <a:gd name="connsiteY6" fmla="*/ 32004 h 682085"/>
                  <a:gd name="connsiteX7" fmla="*/ 214972 w 221258"/>
                  <a:gd name="connsiteY7" fmla="*/ 31433 h 682085"/>
                  <a:gd name="connsiteX8" fmla="*/ 213543 w 221258"/>
                  <a:gd name="connsiteY8" fmla="*/ 30766 h 682085"/>
                  <a:gd name="connsiteX9" fmla="*/ 211924 w 221258"/>
                  <a:gd name="connsiteY9" fmla="*/ 30004 h 682085"/>
                  <a:gd name="connsiteX10" fmla="*/ 209828 w 221258"/>
                  <a:gd name="connsiteY10" fmla="*/ 29051 h 682085"/>
                  <a:gd name="connsiteX11" fmla="*/ 207923 w 221258"/>
                  <a:gd name="connsiteY11" fmla="*/ 28194 h 682085"/>
                  <a:gd name="connsiteX12" fmla="*/ 206590 w 221258"/>
                  <a:gd name="connsiteY12" fmla="*/ 27527 h 682085"/>
                  <a:gd name="connsiteX13" fmla="*/ 204685 w 221258"/>
                  <a:gd name="connsiteY13" fmla="*/ 26670 h 682085"/>
                  <a:gd name="connsiteX14" fmla="*/ 203161 w 221258"/>
                  <a:gd name="connsiteY14" fmla="*/ 26003 h 682085"/>
                  <a:gd name="connsiteX15" fmla="*/ 201923 w 221258"/>
                  <a:gd name="connsiteY15" fmla="*/ 25432 h 682085"/>
                  <a:gd name="connsiteX16" fmla="*/ 199922 w 221258"/>
                  <a:gd name="connsiteY16" fmla="*/ 24479 h 682085"/>
                  <a:gd name="connsiteX17" fmla="*/ 197922 w 221258"/>
                  <a:gd name="connsiteY17" fmla="*/ 23527 h 682085"/>
                  <a:gd name="connsiteX18" fmla="*/ 196303 w 221258"/>
                  <a:gd name="connsiteY18" fmla="*/ 22765 h 682085"/>
                  <a:gd name="connsiteX19" fmla="*/ 194302 w 221258"/>
                  <a:gd name="connsiteY19" fmla="*/ 21812 h 682085"/>
                  <a:gd name="connsiteX20" fmla="*/ 192874 w 221258"/>
                  <a:gd name="connsiteY20" fmla="*/ 21146 h 682085"/>
                  <a:gd name="connsiteX21" fmla="*/ 191540 w 221258"/>
                  <a:gd name="connsiteY21" fmla="*/ 20479 h 682085"/>
                  <a:gd name="connsiteX22" fmla="*/ 189255 w 221258"/>
                  <a:gd name="connsiteY22" fmla="*/ 19431 h 682085"/>
                  <a:gd name="connsiteX23" fmla="*/ 187921 w 221258"/>
                  <a:gd name="connsiteY23" fmla="*/ 18860 h 682085"/>
                  <a:gd name="connsiteX24" fmla="*/ 186873 w 221258"/>
                  <a:gd name="connsiteY24" fmla="*/ 18383 h 682085"/>
                  <a:gd name="connsiteX25" fmla="*/ 185063 w 221258"/>
                  <a:gd name="connsiteY25" fmla="*/ 17621 h 682085"/>
                  <a:gd name="connsiteX26" fmla="*/ 183444 w 221258"/>
                  <a:gd name="connsiteY26" fmla="*/ 16859 h 682085"/>
                  <a:gd name="connsiteX27" fmla="*/ 181635 w 221258"/>
                  <a:gd name="connsiteY27" fmla="*/ 16002 h 682085"/>
                  <a:gd name="connsiteX28" fmla="*/ 180110 w 221258"/>
                  <a:gd name="connsiteY28" fmla="*/ 15335 h 682085"/>
                  <a:gd name="connsiteX29" fmla="*/ 178682 w 221258"/>
                  <a:gd name="connsiteY29" fmla="*/ 14764 h 682085"/>
                  <a:gd name="connsiteX30" fmla="*/ 176395 w 221258"/>
                  <a:gd name="connsiteY30" fmla="*/ 13716 h 682085"/>
                  <a:gd name="connsiteX31" fmla="*/ 175157 w 221258"/>
                  <a:gd name="connsiteY31" fmla="*/ 13145 h 682085"/>
                  <a:gd name="connsiteX32" fmla="*/ 173633 w 221258"/>
                  <a:gd name="connsiteY32" fmla="*/ 12478 h 682085"/>
                  <a:gd name="connsiteX33" fmla="*/ 172395 w 221258"/>
                  <a:gd name="connsiteY33" fmla="*/ 11906 h 682085"/>
                  <a:gd name="connsiteX34" fmla="*/ 171061 w 221258"/>
                  <a:gd name="connsiteY34" fmla="*/ 11335 h 682085"/>
                  <a:gd name="connsiteX35" fmla="*/ 168490 w 221258"/>
                  <a:gd name="connsiteY35" fmla="*/ 10192 h 682085"/>
                  <a:gd name="connsiteX36" fmla="*/ 166870 w 221258"/>
                  <a:gd name="connsiteY36" fmla="*/ 9525 h 682085"/>
                  <a:gd name="connsiteX37" fmla="*/ 165727 w 221258"/>
                  <a:gd name="connsiteY37" fmla="*/ 9049 h 682085"/>
                  <a:gd name="connsiteX38" fmla="*/ 164108 w 221258"/>
                  <a:gd name="connsiteY38" fmla="*/ 8382 h 682085"/>
                  <a:gd name="connsiteX39" fmla="*/ 163251 w 221258"/>
                  <a:gd name="connsiteY39" fmla="*/ 8001 h 682085"/>
                  <a:gd name="connsiteX40" fmla="*/ 161727 w 221258"/>
                  <a:gd name="connsiteY40" fmla="*/ 7334 h 682085"/>
                  <a:gd name="connsiteX41" fmla="*/ 160584 w 221258"/>
                  <a:gd name="connsiteY41" fmla="*/ 6858 h 682085"/>
                  <a:gd name="connsiteX42" fmla="*/ 158965 w 221258"/>
                  <a:gd name="connsiteY42" fmla="*/ 6191 h 682085"/>
                  <a:gd name="connsiteX43" fmla="*/ 158108 w 221258"/>
                  <a:gd name="connsiteY43" fmla="*/ 5810 h 682085"/>
                  <a:gd name="connsiteX44" fmla="*/ 156393 w 221258"/>
                  <a:gd name="connsiteY44" fmla="*/ 5048 h 682085"/>
                  <a:gd name="connsiteX45" fmla="*/ 155631 w 221258"/>
                  <a:gd name="connsiteY45" fmla="*/ 4667 h 682085"/>
                  <a:gd name="connsiteX46" fmla="*/ 154298 w 221258"/>
                  <a:gd name="connsiteY46" fmla="*/ 4096 h 682085"/>
                  <a:gd name="connsiteX47" fmla="*/ 153345 w 221258"/>
                  <a:gd name="connsiteY47" fmla="*/ 3715 h 682085"/>
                  <a:gd name="connsiteX48" fmla="*/ 151726 w 221258"/>
                  <a:gd name="connsiteY48" fmla="*/ 3048 h 682085"/>
                  <a:gd name="connsiteX49" fmla="*/ 151155 w 221258"/>
                  <a:gd name="connsiteY49" fmla="*/ 2858 h 682085"/>
                  <a:gd name="connsiteX50" fmla="*/ 140677 w 221258"/>
                  <a:gd name="connsiteY50" fmla="*/ 21527 h 682085"/>
                  <a:gd name="connsiteX51" fmla="*/ 121722 w 221258"/>
                  <a:gd name="connsiteY51" fmla="*/ 58007 h 682085"/>
                  <a:gd name="connsiteX52" fmla="*/ 119912 w 221258"/>
                  <a:gd name="connsiteY52" fmla="*/ 57531 h 682085"/>
                  <a:gd name="connsiteX53" fmla="*/ 145154 w 221258"/>
                  <a:gd name="connsiteY53" fmla="*/ 10478 h 682085"/>
                  <a:gd name="connsiteX54" fmla="*/ 150107 w 221258"/>
                  <a:gd name="connsiteY54" fmla="*/ 2477 h 682085"/>
                  <a:gd name="connsiteX55" fmla="*/ 149916 w 221258"/>
                  <a:gd name="connsiteY55" fmla="*/ 2381 h 682085"/>
                  <a:gd name="connsiteX56" fmla="*/ 149345 w 221258"/>
                  <a:gd name="connsiteY56" fmla="*/ 2096 h 682085"/>
                  <a:gd name="connsiteX57" fmla="*/ 148583 w 221258"/>
                  <a:gd name="connsiteY57" fmla="*/ 1810 h 682085"/>
                  <a:gd name="connsiteX58" fmla="*/ 148011 w 221258"/>
                  <a:gd name="connsiteY58" fmla="*/ 1619 h 682085"/>
                  <a:gd name="connsiteX59" fmla="*/ 147344 w 221258"/>
                  <a:gd name="connsiteY59" fmla="*/ 1333 h 682085"/>
                  <a:gd name="connsiteX60" fmla="*/ 146582 w 221258"/>
                  <a:gd name="connsiteY60" fmla="*/ 1048 h 682085"/>
                  <a:gd name="connsiteX61" fmla="*/ 145439 w 221258"/>
                  <a:gd name="connsiteY61" fmla="*/ 572 h 682085"/>
                  <a:gd name="connsiteX62" fmla="*/ 144773 w 221258"/>
                  <a:gd name="connsiteY62" fmla="*/ 286 h 682085"/>
                  <a:gd name="connsiteX63" fmla="*/ 144296 w 221258"/>
                  <a:gd name="connsiteY63" fmla="*/ 95 h 682085"/>
                  <a:gd name="connsiteX64" fmla="*/ 144011 w 221258"/>
                  <a:gd name="connsiteY64" fmla="*/ 0 h 682085"/>
                  <a:gd name="connsiteX65" fmla="*/ 137057 w 221258"/>
                  <a:gd name="connsiteY65" fmla="*/ 11525 h 682085"/>
                  <a:gd name="connsiteX66" fmla="*/ 134962 w 221258"/>
                  <a:gd name="connsiteY66" fmla="*/ 14954 h 682085"/>
                  <a:gd name="connsiteX67" fmla="*/ 131438 w 221258"/>
                  <a:gd name="connsiteY67" fmla="*/ 21146 h 682085"/>
                  <a:gd name="connsiteX68" fmla="*/ 123532 w 221258"/>
                  <a:gd name="connsiteY68" fmla="*/ 34195 h 682085"/>
                  <a:gd name="connsiteX69" fmla="*/ 99624 w 221258"/>
                  <a:gd name="connsiteY69" fmla="*/ 80391 h 682085"/>
                  <a:gd name="connsiteX70" fmla="*/ 92480 w 221258"/>
                  <a:gd name="connsiteY70" fmla="*/ 101060 h 682085"/>
                  <a:gd name="connsiteX71" fmla="*/ 84956 w 221258"/>
                  <a:gd name="connsiteY71" fmla="*/ 118110 h 682085"/>
                  <a:gd name="connsiteX72" fmla="*/ 84098 w 221258"/>
                  <a:gd name="connsiteY72" fmla="*/ 118015 h 682085"/>
                  <a:gd name="connsiteX73" fmla="*/ 77812 w 221258"/>
                  <a:gd name="connsiteY73" fmla="*/ 116396 h 682085"/>
                  <a:gd name="connsiteX74" fmla="*/ 57619 w 221258"/>
                  <a:gd name="connsiteY74" fmla="*/ 166021 h 682085"/>
                  <a:gd name="connsiteX75" fmla="*/ 55618 w 221258"/>
                  <a:gd name="connsiteY75" fmla="*/ 167545 h 682085"/>
                  <a:gd name="connsiteX76" fmla="*/ 52285 w 221258"/>
                  <a:gd name="connsiteY76" fmla="*/ 169069 h 682085"/>
                  <a:gd name="connsiteX77" fmla="*/ 45522 w 221258"/>
                  <a:gd name="connsiteY77" fmla="*/ 189452 h 682085"/>
                  <a:gd name="connsiteX78" fmla="*/ 38188 w 221258"/>
                  <a:gd name="connsiteY78" fmla="*/ 205550 h 682085"/>
                  <a:gd name="connsiteX79" fmla="*/ 34187 w 221258"/>
                  <a:gd name="connsiteY79" fmla="*/ 209360 h 682085"/>
                  <a:gd name="connsiteX80" fmla="*/ 27234 w 221258"/>
                  <a:gd name="connsiteY80" fmla="*/ 221837 h 682085"/>
                  <a:gd name="connsiteX81" fmla="*/ 18471 w 221258"/>
                  <a:gd name="connsiteY81" fmla="*/ 252413 h 682085"/>
                  <a:gd name="connsiteX82" fmla="*/ 10470 w 221258"/>
                  <a:gd name="connsiteY82" fmla="*/ 302228 h 682085"/>
                  <a:gd name="connsiteX83" fmla="*/ 6755 w 221258"/>
                  <a:gd name="connsiteY83" fmla="*/ 331184 h 682085"/>
                  <a:gd name="connsiteX84" fmla="*/ 1326 w 221258"/>
                  <a:gd name="connsiteY84" fmla="*/ 374237 h 682085"/>
                  <a:gd name="connsiteX85" fmla="*/ 1707 w 221258"/>
                  <a:gd name="connsiteY85" fmla="*/ 404336 h 682085"/>
                  <a:gd name="connsiteX86" fmla="*/ 754 w 221258"/>
                  <a:gd name="connsiteY86" fmla="*/ 435959 h 682085"/>
                  <a:gd name="connsiteX87" fmla="*/ 10089 w 221258"/>
                  <a:gd name="connsiteY87" fmla="*/ 471488 h 682085"/>
                  <a:gd name="connsiteX88" fmla="*/ 10756 w 221258"/>
                  <a:gd name="connsiteY88" fmla="*/ 486251 h 682085"/>
                  <a:gd name="connsiteX89" fmla="*/ 17138 w 221258"/>
                  <a:gd name="connsiteY89" fmla="*/ 504063 h 682085"/>
                  <a:gd name="connsiteX90" fmla="*/ 20090 w 221258"/>
                  <a:gd name="connsiteY90" fmla="*/ 507492 h 682085"/>
                  <a:gd name="connsiteX91" fmla="*/ 22091 w 221258"/>
                  <a:gd name="connsiteY91" fmla="*/ 510350 h 682085"/>
                  <a:gd name="connsiteX92" fmla="*/ 27330 w 221258"/>
                  <a:gd name="connsiteY92" fmla="*/ 524732 h 682085"/>
                  <a:gd name="connsiteX93" fmla="*/ 32949 w 221258"/>
                  <a:gd name="connsiteY93" fmla="*/ 546735 h 682085"/>
                  <a:gd name="connsiteX94" fmla="*/ 32949 w 221258"/>
                  <a:gd name="connsiteY94" fmla="*/ 548735 h 682085"/>
                  <a:gd name="connsiteX95" fmla="*/ 51523 w 221258"/>
                  <a:gd name="connsiteY95" fmla="*/ 593312 h 682085"/>
                  <a:gd name="connsiteX96" fmla="*/ 57333 w 221258"/>
                  <a:gd name="connsiteY96" fmla="*/ 604933 h 682085"/>
                  <a:gd name="connsiteX97" fmla="*/ 79241 w 221258"/>
                  <a:gd name="connsiteY97" fmla="*/ 640175 h 682085"/>
                  <a:gd name="connsiteX98" fmla="*/ 84098 w 221258"/>
                  <a:gd name="connsiteY98" fmla="*/ 636461 h 682085"/>
                  <a:gd name="connsiteX99" fmla="*/ 82479 w 221258"/>
                  <a:gd name="connsiteY99" fmla="*/ 632270 h 682085"/>
                  <a:gd name="connsiteX100" fmla="*/ 94195 w 221258"/>
                  <a:gd name="connsiteY100" fmla="*/ 663035 h 682085"/>
                  <a:gd name="connsiteX101" fmla="*/ 96004 w 221258"/>
                  <a:gd name="connsiteY101" fmla="*/ 665798 h 682085"/>
                  <a:gd name="connsiteX102" fmla="*/ 99624 w 221258"/>
                  <a:gd name="connsiteY102" fmla="*/ 669989 h 682085"/>
                  <a:gd name="connsiteX103" fmla="*/ 104101 w 221258"/>
                  <a:gd name="connsiteY103" fmla="*/ 674751 h 682085"/>
                  <a:gd name="connsiteX104" fmla="*/ 108673 w 221258"/>
                  <a:gd name="connsiteY104" fmla="*/ 679037 h 682085"/>
                  <a:gd name="connsiteX105" fmla="*/ 112483 w 221258"/>
                  <a:gd name="connsiteY105" fmla="*/ 681895 h 682085"/>
                  <a:gd name="connsiteX106" fmla="*/ 112864 w 221258"/>
                  <a:gd name="connsiteY106" fmla="*/ 682085 h 682085"/>
                  <a:gd name="connsiteX107" fmla="*/ 112768 w 221258"/>
                  <a:gd name="connsiteY107" fmla="*/ 681419 h 682085"/>
                  <a:gd name="connsiteX108" fmla="*/ 112578 w 221258"/>
                  <a:gd name="connsiteY108" fmla="*/ 679990 h 682085"/>
                  <a:gd name="connsiteX109" fmla="*/ 112388 w 221258"/>
                  <a:gd name="connsiteY109" fmla="*/ 678180 h 682085"/>
                  <a:gd name="connsiteX110" fmla="*/ 112292 w 221258"/>
                  <a:gd name="connsiteY110" fmla="*/ 677037 h 682085"/>
                  <a:gd name="connsiteX111" fmla="*/ 112292 w 221258"/>
                  <a:gd name="connsiteY111" fmla="*/ 676751 h 682085"/>
                  <a:gd name="connsiteX112" fmla="*/ 112197 w 221258"/>
                  <a:gd name="connsiteY112" fmla="*/ 675989 h 682085"/>
                  <a:gd name="connsiteX113" fmla="*/ 112102 w 221258"/>
                  <a:gd name="connsiteY113" fmla="*/ 675513 h 682085"/>
                  <a:gd name="connsiteX114" fmla="*/ 111340 w 221258"/>
                  <a:gd name="connsiteY114" fmla="*/ 674751 h 682085"/>
                  <a:gd name="connsiteX115" fmla="*/ 110769 w 221258"/>
                  <a:gd name="connsiteY115" fmla="*/ 673989 h 682085"/>
                  <a:gd name="connsiteX116" fmla="*/ 110197 w 221258"/>
                  <a:gd name="connsiteY116" fmla="*/ 672941 h 682085"/>
                  <a:gd name="connsiteX117" fmla="*/ 109720 w 221258"/>
                  <a:gd name="connsiteY117" fmla="*/ 671894 h 682085"/>
                  <a:gd name="connsiteX118" fmla="*/ 109244 w 221258"/>
                  <a:gd name="connsiteY118" fmla="*/ 670370 h 682085"/>
                  <a:gd name="connsiteX119" fmla="*/ 108768 w 221258"/>
                  <a:gd name="connsiteY119" fmla="*/ 668274 h 682085"/>
                  <a:gd name="connsiteX120" fmla="*/ 108577 w 221258"/>
                  <a:gd name="connsiteY120" fmla="*/ 666464 h 682085"/>
                  <a:gd name="connsiteX121" fmla="*/ 108482 w 221258"/>
                  <a:gd name="connsiteY121" fmla="*/ 665417 h 682085"/>
                  <a:gd name="connsiteX122" fmla="*/ 108387 w 221258"/>
                  <a:gd name="connsiteY122" fmla="*/ 663226 h 682085"/>
                  <a:gd name="connsiteX123" fmla="*/ 108387 w 221258"/>
                  <a:gd name="connsiteY123" fmla="*/ 661797 h 682085"/>
                  <a:gd name="connsiteX124" fmla="*/ 108387 w 221258"/>
                  <a:gd name="connsiteY124" fmla="*/ 659606 h 682085"/>
                  <a:gd name="connsiteX125" fmla="*/ 108387 w 221258"/>
                  <a:gd name="connsiteY125" fmla="*/ 657511 h 682085"/>
                  <a:gd name="connsiteX126" fmla="*/ 108387 w 221258"/>
                  <a:gd name="connsiteY126" fmla="*/ 654749 h 682085"/>
                  <a:gd name="connsiteX127" fmla="*/ 108387 w 221258"/>
                  <a:gd name="connsiteY127" fmla="*/ 651986 h 682085"/>
                  <a:gd name="connsiteX128" fmla="*/ 108292 w 221258"/>
                  <a:gd name="connsiteY128" fmla="*/ 648653 h 682085"/>
                  <a:gd name="connsiteX129" fmla="*/ 108197 w 221258"/>
                  <a:gd name="connsiteY129" fmla="*/ 644843 h 682085"/>
                  <a:gd name="connsiteX130" fmla="*/ 108101 w 221258"/>
                  <a:gd name="connsiteY130" fmla="*/ 640747 h 682085"/>
                  <a:gd name="connsiteX131" fmla="*/ 108006 w 221258"/>
                  <a:gd name="connsiteY131" fmla="*/ 637604 h 682085"/>
                  <a:gd name="connsiteX132" fmla="*/ 107911 w 221258"/>
                  <a:gd name="connsiteY132" fmla="*/ 635508 h 682085"/>
                  <a:gd name="connsiteX133" fmla="*/ 107721 w 221258"/>
                  <a:gd name="connsiteY133" fmla="*/ 631412 h 682085"/>
                  <a:gd name="connsiteX134" fmla="*/ 107530 w 221258"/>
                  <a:gd name="connsiteY134" fmla="*/ 628079 h 682085"/>
                  <a:gd name="connsiteX135" fmla="*/ 107244 w 221258"/>
                  <a:gd name="connsiteY135" fmla="*/ 624840 h 682085"/>
                  <a:gd name="connsiteX136" fmla="*/ 107054 w 221258"/>
                  <a:gd name="connsiteY136" fmla="*/ 622935 h 682085"/>
                  <a:gd name="connsiteX137" fmla="*/ 107054 w 221258"/>
                  <a:gd name="connsiteY137" fmla="*/ 621887 h 682085"/>
                  <a:gd name="connsiteX138" fmla="*/ 106863 w 221258"/>
                  <a:gd name="connsiteY138" fmla="*/ 615506 h 682085"/>
                  <a:gd name="connsiteX139" fmla="*/ 106863 w 221258"/>
                  <a:gd name="connsiteY139" fmla="*/ 613220 h 682085"/>
                  <a:gd name="connsiteX140" fmla="*/ 106863 w 221258"/>
                  <a:gd name="connsiteY140" fmla="*/ 610838 h 682085"/>
                  <a:gd name="connsiteX141" fmla="*/ 106863 w 221258"/>
                  <a:gd name="connsiteY141" fmla="*/ 607790 h 682085"/>
                  <a:gd name="connsiteX142" fmla="*/ 106863 w 221258"/>
                  <a:gd name="connsiteY142" fmla="*/ 606076 h 682085"/>
                  <a:gd name="connsiteX143" fmla="*/ 106958 w 221258"/>
                  <a:gd name="connsiteY143" fmla="*/ 601599 h 682085"/>
                  <a:gd name="connsiteX144" fmla="*/ 107149 w 221258"/>
                  <a:gd name="connsiteY144" fmla="*/ 597599 h 682085"/>
                  <a:gd name="connsiteX145" fmla="*/ 107244 w 221258"/>
                  <a:gd name="connsiteY145" fmla="*/ 594836 h 682085"/>
                  <a:gd name="connsiteX146" fmla="*/ 107530 w 221258"/>
                  <a:gd name="connsiteY146" fmla="*/ 590074 h 682085"/>
                  <a:gd name="connsiteX147" fmla="*/ 107721 w 221258"/>
                  <a:gd name="connsiteY147" fmla="*/ 587312 h 682085"/>
                  <a:gd name="connsiteX148" fmla="*/ 107911 w 221258"/>
                  <a:gd name="connsiteY148" fmla="*/ 584740 h 682085"/>
                  <a:gd name="connsiteX149" fmla="*/ 108101 w 221258"/>
                  <a:gd name="connsiteY149" fmla="*/ 582740 h 682085"/>
                  <a:gd name="connsiteX150" fmla="*/ 108482 w 221258"/>
                  <a:gd name="connsiteY150" fmla="*/ 578930 h 682085"/>
                  <a:gd name="connsiteX151" fmla="*/ 108673 w 221258"/>
                  <a:gd name="connsiteY151" fmla="*/ 577025 h 682085"/>
                  <a:gd name="connsiteX152" fmla="*/ 109149 w 221258"/>
                  <a:gd name="connsiteY152" fmla="*/ 573405 h 682085"/>
                  <a:gd name="connsiteX153" fmla="*/ 109340 w 221258"/>
                  <a:gd name="connsiteY153" fmla="*/ 572167 h 682085"/>
                  <a:gd name="connsiteX154" fmla="*/ 109720 w 221258"/>
                  <a:gd name="connsiteY154" fmla="*/ 569405 h 682085"/>
                  <a:gd name="connsiteX155" fmla="*/ 110006 w 221258"/>
                  <a:gd name="connsiteY155" fmla="*/ 567309 h 682085"/>
                  <a:gd name="connsiteX156" fmla="*/ 110292 w 221258"/>
                  <a:gd name="connsiteY156" fmla="*/ 565690 h 682085"/>
                  <a:gd name="connsiteX157" fmla="*/ 110578 w 221258"/>
                  <a:gd name="connsiteY157" fmla="*/ 563785 h 682085"/>
                  <a:gd name="connsiteX158" fmla="*/ 110769 w 221258"/>
                  <a:gd name="connsiteY158" fmla="*/ 562356 h 682085"/>
                  <a:gd name="connsiteX159" fmla="*/ 111149 w 221258"/>
                  <a:gd name="connsiteY159" fmla="*/ 560261 h 682085"/>
                  <a:gd name="connsiteX160" fmla="*/ 111435 w 221258"/>
                  <a:gd name="connsiteY160" fmla="*/ 558832 h 682085"/>
                  <a:gd name="connsiteX161" fmla="*/ 111721 w 221258"/>
                  <a:gd name="connsiteY161" fmla="*/ 557213 h 682085"/>
                  <a:gd name="connsiteX162" fmla="*/ 112007 w 221258"/>
                  <a:gd name="connsiteY162" fmla="*/ 555498 h 682085"/>
                  <a:gd name="connsiteX163" fmla="*/ 112292 w 221258"/>
                  <a:gd name="connsiteY163" fmla="*/ 553879 h 682085"/>
                  <a:gd name="connsiteX164" fmla="*/ 112578 w 221258"/>
                  <a:gd name="connsiteY164" fmla="*/ 552450 h 682085"/>
                  <a:gd name="connsiteX165" fmla="*/ 112959 w 221258"/>
                  <a:gd name="connsiteY165" fmla="*/ 550450 h 682085"/>
                  <a:gd name="connsiteX166" fmla="*/ 113340 w 221258"/>
                  <a:gd name="connsiteY166" fmla="*/ 548735 h 682085"/>
                  <a:gd name="connsiteX167" fmla="*/ 113721 w 221258"/>
                  <a:gd name="connsiteY167" fmla="*/ 547021 h 682085"/>
                  <a:gd name="connsiteX168" fmla="*/ 114007 w 221258"/>
                  <a:gd name="connsiteY168" fmla="*/ 545497 h 682085"/>
                  <a:gd name="connsiteX169" fmla="*/ 114293 w 221258"/>
                  <a:gd name="connsiteY169" fmla="*/ 544068 h 682085"/>
                  <a:gd name="connsiteX170" fmla="*/ 114578 w 221258"/>
                  <a:gd name="connsiteY170" fmla="*/ 542735 h 682085"/>
                  <a:gd name="connsiteX171" fmla="*/ 114864 w 221258"/>
                  <a:gd name="connsiteY171" fmla="*/ 541401 h 682085"/>
                  <a:gd name="connsiteX172" fmla="*/ 115150 w 221258"/>
                  <a:gd name="connsiteY172" fmla="*/ 540068 h 682085"/>
                  <a:gd name="connsiteX173" fmla="*/ 115436 w 221258"/>
                  <a:gd name="connsiteY173" fmla="*/ 539020 h 682085"/>
                  <a:gd name="connsiteX174" fmla="*/ 116103 w 221258"/>
                  <a:gd name="connsiteY174" fmla="*/ 537210 h 682085"/>
                  <a:gd name="connsiteX175" fmla="*/ 116674 w 221258"/>
                  <a:gd name="connsiteY175" fmla="*/ 535686 h 682085"/>
                  <a:gd name="connsiteX176" fmla="*/ 117150 w 221258"/>
                  <a:gd name="connsiteY176" fmla="*/ 534353 h 682085"/>
                  <a:gd name="connsiteX177" fmla="*/ 117626 w 221258"/>
                  <a:gd name="connsiteY177" fmla="*/ 533114 h 682085"/>
                  <a:gd name="connsiteX178" fmla="*/ 118102 w 221258"/>
                  <a:gd name="connsiteY178" fmla="*/ 531781 h 682085"/>
                  <a:gd name="connsiteX179" fmla="*/ 118579 w 221258"/>
                  <a:gd name="connsiteY179" fmla="*/ 530543 h 682085"/>
                  <a:gd name="connsiteX180" fmla="*/ 118960 w 221258"/>
                  <a:gd name="connsiteY180" fmla="*/ 529590 h 682085"/>
                  <a:gd name="connsiteX181" fmla="*/ 119436 w 221258"/>
                  <a:gd name="connsiteY181" fmla="*/ 528257 h 682085"/>
                  <a:gd name="connsiteX182" fmla="*/ 120008 w 221258"/>
                  <a:gd name="connsiteY182" fmla="*/ 526828 h 682085"/>
                  <a:gd name="connsiteX183" fmla="*/ 120388 w 221258"/>
                  <a:gd name="connsiteY183" fmla="*/ 525685 h 682085"/>
                  <a:gd name="connsiteX184" fmla="*/ 120865 w 221258"/>
                  <a:gd name="connsiteY184" fmla="*/ 524351 h 682085"/>
                  <a:gd name="connsiteX185" fmla="*/ 121437 w 221258"/>
                  <a:gd name="connsiteY185" fmla="*/ 522827 h 682085"/>
                  <a:gd name="connsiteX186" fmla="*/ 121817 w 221258"/>
                  <a:gd name="connsiteY186" fmla="*/ 521970 h 682085"/>
                  <a:gd name="connsiteX187" fmla="*/ 122389 w 221258"/>
                  <a:gd name="connsiteY187" fmla="*/ 520637 h 682085"/>
                  <a:gd name="connsiteX188" fmla="*/ 122960 w 221258"/>
                  <a:gd name="connsiteY188" fmla="*/ 519303 h 682085"/>
                  <a:gd name="connsiteX189" fmla="*/ 123342 w 221258"/>
                  <a:gd name="connsiteY189" fmla="*/ 518446 h 682085"/>
                  <a:gd name="connsiteX190" fmla="*/ 123913 w 221258"/>
                  <a:gd name="connsiteY190" fmla="*/ 517017 h 682085"/>
                  <a:gd name="connsiteX191" fmla="*/ 124389 w 221258"/>
                  <a:gd name="connsiteY191" fmla="*/ 515969 h 682085"/>
                  <a:gd name="connsiteX192" fmla="*/ 124770 w 221258"/>
                  <a:gd name="connsiteY192" fmla="*/ 515017 h 682085"/>
                  <a:gd name="connsiteX193" fmla="*/ 125246 w 221258"/>
                  <a:gd name="connsiteY193" fmla="*/ 513779 h 682085"/>
                  <a:gd name="connsiteX194" fmla="*/ 125628 w 221258"/>
                  <a:gd name="connsiteY194" fmla="*/ 512731 h 682085"/>
                  <a:gd name="connsiteX195" fmla="*/ 125913 w 221258"/>
                  <a:gd name="connsiteY195" fmla="*/ 512064 h 682085"/>
                  <a:gd name="connsiteX196" fmla="*/ 126294 w 221258"/>
                  <a:gd name="connsiteY196" fmla="*/ 495967 h 682085"/>
                  <a:gd name="connsiteX197" fmla="*/ 125151 w 221258"/>
                  <a:gd name="connsiteY197" fmla="*/ 490823 h 682085"/>
                  <a:gd name="connsiteX198" fmla="*/ 120865 w 221258"/>
                  <a:gd name="connsiteY198" fmla="*/ 468059 h 682085"/>
                  <a:gd name="connsiteX199" fmla="*/ 115626 w 221258"/>
                  <a:gd name="connsiteY199" fmla="*/ 443579 h 682085"/>
                  <a:gd name="connsiteX200" fmla="*/ 113435 w 221258"/>
                  <a:gd name="connsiteY200" fmla="*/ 436817 h 682085"/>
                  <a:gd name="connsiteX201" fmla="*/ 111149 w 221258"/>
                  <a:gd name="connsiteY201" fmla="*/ 373571 h 682085"/>
                  <a:gd name="connsiteX202" fmla="*/ 114864 w 221258"/>
                  <a:gd name="connsiteY202" fmla="*/ 361093 h 682085"/>
                  <a:gd name="connsiteX203" fmla="*/ 126866 w 221258"/>
                  <a:gd name="connsiteY203" fmla="*/ 367379 h 682085"/>
                  <a:gd name="connsiteX204" fmla="*/ 126199 w 221258"/>
                  <a:gd name="connsiteY204" fmla="*/ 387477 h 682085"/>
                  <a:gd name="connsiteX205" fmla="*/ 126961 w 221258"/>
                  <a:gd name="connsiteY205" fmla="*/ 400145 h 682085"/>
                  <a:gd name="connsiteX206" fmla="*/ 122675 w 221258"/>
                  <a:gd name="connsiteY206" fmla="*/ 408242 h 682085"/>
                  <a:gd name="connsiteX207" fmla="*/ 121151 w 221258"/>
                  <a:gd name="connsiteY207" fmla="*/ 411004 h 682085"/>
                  <a:gd name="connsiteX208" fmla="*/ 124770 w 221258"/>
                  <a:gd name="connsiteY208" fmla="*/ 424148 h 682085"/>
                  <a:gd name="connsiteX209" fmla="*/ 132867 w 221258"/>
                  <a:gd name="connsiteY209" fmla="*/ 447008 h 682085"/>
                  <a:gd name="connsiteX210" fmla="*/ 138581 w 221258"/>
                  <a:gd name="connsiteY210" fmla="*/ 464725 h 682085"/>
                  <a:gd name="connsiteX211" fmla="*/ 143820 w 221258"/>
                  <a:gd name="connsiteY211" fmla="*/ 459296 h 682085"/>
                  <a:gd name="connsiteX212" fmla="*/ 144392 w 221258"/>
                  <a:gd name="connsiteY212" fmla="*/ 452247 h 682085"/>
                  <a:gd name="connsiteX213" fmla="*/ 147059 w 221258"/>
                  <a:gd name="connsiteY213" fmla="*/ 444913 h 682085"/>
                  <a:gd name="connsiteX214" fmla="*/ 152583 w 221258"/>
                  <a:gd name="connsiteY214" fmla="*/ 451199 h 682085"/>
                  <a:gd name="connsiteX215" fmla="*/ 152583 w 221258"/>
                  <a:gd name="connsiteY215" fmla="*/ 451104 h 682085"/>
                  <a:gd name="connsiteX216" fmla="*/ 152774 w 221258"/>
                  <a:gd name="connsiteY216" fmla="*/ 450628 h 682085"/>
                  <a:gd name="connsiteX217" fmla="*/ 152964 w 221258"/>
                  <a:gd name="connsiteY217" fmla="*/ 450152 h 682085"/>
                  <a:gd name="connsiteX218" fmla="*/ 153154 w 221258"/>
                  <a:gd name="connsiteY218" fmla="*/ 449771 h 682085"/>
                  <a:gd name="connsiteX219" fmla="*/ 153536 w 221258"/>
                  <a:gd name="connsiteY219" fmla="*/ 448818 h 682085"/>
                  <a:gd name="connsiteX220" fmla="*/ 153917 w 221258"/>
                  <a:gd name="connsiteY220" fmla="*/ 447961 h 682085"/>
                  <a:gd name="connsiteX221" fmla="*/ 154298 w 221258"/>
                  <a:gd name="connsiteY221" fmla="*/ 447104 h 682085"/>
                  <a:gd name="connsiteX222" fmla="*/ 154774 w 221258"/>
                  <a:gd name="connsiteY222" fmla="*/ 446151 h 682085"/>
                  <a:gd name="connsiteX223" fmla="*/ 155155 w 221258"/>
                  <a:gd name="connsiteY223" fmla="*/ 445389 h 682085"/>
                  <a:gd name="connsiteX224" fmla="*/ 155631 w 221258"/>
                  <a:gd name="connsiteY224" fmla="*/ 444437 h 682085"/>
                  <a:gd name="connsiteX225" fmla="*/ 155917 w 221258"/>
                  <a:gd name="connsiteY225" fmla="*/ 443770 h 682085"/>
                  <a:gd name="connsiteX226" fmla="*/ 155917 w 221258"/>
                  <a:gd name="connsiteY226" fmla="*/ 443770 h 682085"/>
                  <a:gd name="connsiteX227" fmla="*/ 153250 w 221258"/>
                  <a:gd name="connsiteY227" fmla="*/ 429197 h 682085"/>
                  <a:gd name="connsiteX228" fmla="*/ 148487 w 221258"/>
                  <a:gd name="connsiteY228" fmla="*/ 404908 h 682085"/>
                  <a:gd name="connsiteX229" fmla="*/ 146963 w 221258"/>
                  <a:gd name="connsiteY229" fmla="*/ 384905 h 682085"/>
                  <a:gd name="connsiteX230" fmla="*/ 144773 w 221258"/>
                  <a:gd name="connsiteY230" fmla="*/ 359950 h 682085"/>
                  <a:gd name="connsiteX231" fmla="*/ 152107 w 221258"/>
                  <a:gd name="connsiteY231" fmla="*/ 365379 h 682085"/>
                  <a:gd name="connsiteX232" fmla="*/ 163632 w 221258"/>
                  <a:gd name="connsiteY232" fmla="*/ 380333 h 682085"/>
                  <a:gd name="connsiteX233" fmla="*/ 168109 w 221258"/>
                  <a:gd name="connsiteY233" fmla="*/ 397288 h 682085"/>
                  <a:gd name="connsiteX234" fmla="*/ 172871 w 221258"/>
                  <a:gd name="connsiteY234" fmla="*/ 400431 h 682085"/>
                  <a:gd name="connsiteX235" fmla="*/ 172681 w 221258"/>
                  <a:gd name="connsiteY235" fmla="*/ 383381 h 682085"/>
                  <a:gd name="connsiteX236" fmla="*/ 166299 w 221258"/>
                  <a:gd name="connsiteY236" fmla="*/ 355378 h 682085"/>
                  <a:gd name="connsiteX237" fmla="*/ 163632 w 221258"/>
                  <a:gd name="connsiteY237" fmla="*/ 324898 h 682085"/>
                  <a:gd name="connsiteX238" fmla="*/ 163442 w 221258"/>
                  <a:gd name="connsiteY238" fmla="*/ 304800 h 682085"/>
                  <a:gd name="connsiteX239" fmla="*/ 169728 w 221258"/>
                  <a:gd name="connsiteY239" fmla="*/ 295942 h 682085"/>
                  <a:gd name="connsiteX240" fmla="*/ 171538 w 221258"/>
                  <a:gd name="connsiteY240" fmla="*/ 322136 h 682085"/>
                  <a:gd name="connsiteX241" fmla="*/ 171633 w 221258"/>
                  <a:gd name="connsiteY241" fmla="*/ 334518 h 682085"/>
                  <a:gd name="connsiteX242" fmla="*/ 172395 w 221258"/>
                  <a:gd name="connsiteY242" fmla="*/ 342900 h 682085"/>
                  <a:gd name="connsiteX243" fmla="*/ 177444 w 221258"/>
                  <a:gd name="connsiteY243" fmla="*/ 381191 h 682085"/>
                  <a:gd name="connsiteX244" fmla="*/ 184492 w 221258"/>
                  <a:gd name="connsiteY244" fmla="*/ 385191 h 682085"/>
                  <a:gd name="connsiteX245" fmla="*/ 186111 w 221258"/>
                  <a:gd name="connsiteY245" fmla="*/ 390144 h 682085"/>
                  <a:gd name="connsiteX246" fmla="*/ 186206 w 221258"/>
                  <a:gd name="connsiteY246" fmla="*/ 390049 h 682085"/>
                  <a:gd name="connsiteX247" fmla="*/ 186587 w 221258"/>
                  <a:gd name="connsiteY247" fmla="*/ 389573 h 682085"/>
                  <a:gd name="connsiteX248" fmla="*/ 187159 w 221258"/>
                  <a:gd name="connsiteY248" fmla="*/ 388811 h 682085"/>
                  <a:gd name="connsiteX249" fmla="*/ 187730 w 221258"/>
                  <a:gd name="connsiteY249" fmla="*/ 387953 h 682085"/>
                  <a:gd name="connsiteX250" fmla="*/ 188302 w 221258"/>
                  <a:gd name="connsiteY250" fmla="*/ 387096 h 682085"/>
                  <a:gd name="connsiteX251" fmla="*/ 189064 w 221258"/>
                  <a:gd name="connsiteY251" fmla="*/ 386144 h 682085"/>
                  <a:gd name="connsiteX252" fmla="*/ 189635 w 221258"/>
                  <a:gd name="connsiteY252" fmla="*/ 385286 h 682085"/>
                  <a:gd name="connsiteX253" fmla="*/ 190302 w 221258"/>
                  <a:gd name="connsiteY253" fmla="*/ 384334 h 682085"/>
                  <a:gd name="connsiteX254" fmla="*/ 190683 w 221258"/>
                  <a:gd name="connsiteY254" fmla="*/ 383762 h 682085"/>
                  <a:gd name="connsiteX255" fmla="*/ 190683 w 221258"/>
                  <a:gd name="connsiteY255" fmla="*/ 383762 h 682085"/>
                  <a:gd name="connsiteX256" fmla="*/ 190397 w 221258"/>
                  <a:gd name="connsiteY256" fmla="*/ 380905 h 682085"/>
                  <a:gd name="connsiteX257" fmla="*/ 185635 w 221258"/>
                  <a:gd name="connsiteY257" fmla="*/ 347567 h 682085"/>
                  <a:gd name="connsiteX258" fmla="*/ 180586 w 221258"/>
                  <a:gd name="connsiteY258" fmla="*/ 337090 h 682085"/>
                  <a:gd name="connsiteX259" fmla="*/ 178872 w 221258"/>
                  <a:gd name="connsiteY259" fmla="*/ 329089 h 682085"/>
                  <a:gd name="connsiteX260" fmla="*/ 181158 w 221258"/>
                  <a:gd name="connsiteY260" fmla="*/ 310801 h 682085"/>
                  <a:gd name="connsiteX261" fmla="*/ 184873 w 221258"/>
                  <a:gd name="connsiteY261" fmla="*/ 252889 h 682085"/>
                  <a:gd name="connsiteX262" fmla="*/ 188112 w 221258"/>
                  <a:gd name="connsiteY262" fmla="*/ 205740 h 682085"/>
                  <a:gd name="connsiteX263" fmla="*/ 196684 w 221258"/>
                  <a:gd name="connsiteY263" fmla="*/ 148685 h 682085"/>
                  <a:gd name="connsiteX264" fmla="*/ 209543 w 221258"/>
                  <a:gd name="connsiteY264" fmla="*/ 84868 h 682085"/>
                  <a:gd name="connsiteX265" fmla="*/ 221258 w 221258"/>
                  <a:gd name="connsiteY265" fmla="*/ 34385 h 682085"/>
                  <a:gd name="connsiteX266" fmla="*/ 220973 w 221258"/>
                  <a:gd name="connsiteY266" fmla="*/ 34290 h 682085"/>
                  <a:gd name="connsiteX267" fmla="*/ 220878 w 221258"/>
                  <a:gd name="connsiteY267" fmla="*/ 34100 h 682085"/>
                  <a:gd name="connsiteX268" fmla="*/ 15328 w 221258"/>
                  <a:gd name="connsiteY268" fmla="*/ 419195 h 682085"/>
                  <a:gd name="connsiteX269" fmla="*/ 14947 w 221258"/>
                  <a:gd name="connsiteY269" fmla="*/ 418338 h 682085"/>
                  <a:gd name="connsiteX270" fmla="*/ 8851 w 221258"/>
                  <a:gd name="connsiteY270" fmla="*/ 419957 h 682085"/>
                  <a:gd name="connsiteX271" fmla="*/ 9994 w 221258"/>
                  <a:gd name="connsiteY271" fmla="*/ 446723 h 682085"/>
                  <a:gd name="connsiteX272" fmla="*/ 6946 w 221258"/>
                  <a:gd name="connsiteY272" fmla="*/ 421005 h 682085"/>
                  <a:gd name="connsiteX273" fmla="*/ 8280 w 221258"/>
                  <a:gd name="connsiteY273" fmla="*/ 364998 h 682085"/>
                  <a:gd name="connsiteX274" fmla="*/ 8565 w 221258"/>
                  <a:gd name="connsiteY274" fmla="*/ 362141 h 682085"/>
                  <a:gd name="connsiteX275" fmla="*/ 8851 w 221258"/>
                  <a:gd name="connsiteY275" fmla="*/ 406241 h 682085"/>
                  <a:gd name="connsiteX276" fmla="*/ 15328 w 221258"/>
                  <a:gd name="connsiteY276" fmla="*/ 407099 h 682085"/>
                  <a:gd name="connsiteX277" fmla="*/ 15423 w 221258"/>
                  <a:gd name="connsiteY277" fmla="*/ 406241 h 682085"/>
                  <a:gd name="connsiteX278" fmla="*/ 15423 w 221258"/>
                  <a:gd name="connsiteY278" fmla="*/ 406241 h 682085"/>
                  <a:gd name="connsiteX279" fmla="*/ 15423 w 221258"/>
                  <a:gd name="connsiteY279" fmla="*/ 406146 h 682085"/>
                  <a:gd name="connsiteX280" fmla="*/ 15709 w 221258"/>
                  <a:gd name="connsiteY280" fmla="*/ 403670 h 682085"/>
                  <a:gd name="connsiteX281" fmla="*/ 17138 w 221258"/>
                  <a:gd name="connsiteY281" fmla="*/ 409861 h 682085"/>
                  <a:gd name="connsiteX282" fmla="*/ 15328 w 221258"/>
                  <a:gd name="connsiteY282" fmla="*/ 419195 h 682085"/>
                  <a:gd name="connsiteX283" fmla="*/ 14470 w 221258"/>
                  <a:gd name="connsiteY283" fmla="*/ 341662 h 682085"/>
                  <a:gd name="connsiteX284" fmla="*/ 13994 w 221258"/>
                  <a:gd name="connsiteY284" fmla="*/ 335375 h 682085"/>
                  <a:gd name="connsiteX285" fmla="*/ 15423 w 221258"/>
                  <a:gd name="connsiteY285" fmla="*/ 332804 h 682085"/>
                  <a:gd name="connsiteX286" fmla="*/ 15613 w 221258"/>
                  <a:gd name="connsiteY286" fmla="*/ 321564 h 682085"/>
                  <a:gd name="connsiteX287" fmla="*/ 22091 w 221258"/>
                  <a:gd name="connsiteY287" fmla="*/ 295275 h 682085"/>
                  <a:gd name="connsiteX288" fmla="*/ 23901 w 221258"/>
                  <a:gd name="connsiteY288" fmla="*/ 288512 h 682085"/>
                  <a:gd name="connsiteX289" fmla="*/ 21519 w 221258"/>
                  <a:gd name="connsiteY289" fmla="*/ 314230 h 682085"/>
                  <a:gd name="connsiteX290" fmla="*/ 20186 w 221258"/>
                  <a:gd name="connsiteY290" fmla="*/ 326517 h 682085"/>
                  <a:gd name="connsiteX291" fmla="*/ 19424 w 221258"/>
                  <a:gd name="connsiteY291" fmla="*/ 341376 h 682085"/>
                  <a:gd name="connsiteX292" fmla="*/ 14470 w 221258"/>
                  <a:gd name="connsiteY292" fmla="*/ 341662 h 682085"/>
                  <a:gd name="connsiteX293" fmla="*/ 19995 w 221258"/>
                  <a:gd name="connsiteY293" fmla="*/ 466820 h 682085"/>
                  <a:gd name="connsiteX294" fmla="*/ 22376 w 221258"/>
                  <a:gd name="connsiteY294" fmla="*/ 467297 h 682085"/>
                  <a:gd name="connsiteX295" fmla="*/ 22567 w 221258"/>
                  <a:gd name="connsiteY295" fmla="*/ 478631 h 682085"/>
                  <a:gd name="connsiteX296" fmla="*/ 19995 w 221258"/>
                  <a:gd name="connsiteY296" fmla="*/ 466820 h 682085"/>
                  <a:gd name="connsiteX297" fmla="*/ 22567 w 221258"/>
                  <a:gd name="connsiteY297" fmla="*/ 427768 h 682085"/>
                  <a:gd name="connsiteX298" fmla="*/ 19710 w 221258"/>
                  <a:gd name="connsiteY298" fmla="*/ 425482 h 682085"/>
                  <a:gd name="connsiteX299" fmla="*/ 22376 w 221258"/>
                  <a:gd name="connsiteY299" fmla="*/ 418624 h 682085"/>
                  <a:gd name="connsiteX300" fmla="*/ 23138 w 221258"/>
                  <a:gd name="connsiteY300" fmla="*/ 418529 h 682085"/>
                  <a:gd name="connsiteX301" fmla="*/ 23805 w 221258"/>
                  <a:gd name="connsiteY301" fmla="*/ 430911 h 682085"/>
                  <a:gd name="connsiteX302" fmla="*/ 23995 w 221258"/>
                  <a:gd name="connsiteY302" fmla="*/ 435293 h 682085"/>
                  <a:gd name="connsiteX303" fmla="*/ 22567 w 221258"/>
                  <a:gd name="connsiteY303" fmla="*/ 427768 h 682085"/>
                  <a:gd name="connsiteX304" fmla="*/ 29139 w 221258"/>
                  <a:gd name="connsiteY304" fmla="*/ 347663 h 682085"/>
                  <a:gd name="connsiteX305" fmla="*/ 28663 w 221258"/>
                  <a:gd name="connsiteY305" fmla="*/ 359855 h 682085"/>
                  <a:gd name="connsiteX306" fmla="*/ 29806 w 221258"/>
                  <a:gd name="connsiteY306" fmla="*/ 323564 h 682085"/>
                  <a:gd name="connsiteX307" fmla="*/ 30187 w 221258"/>
                  <a:gd name="connsiteY307" fmla="*/ 322421 h 682085"/>
                  <a:gd name="connsiteX308" fmla="*/ 36188 w 221258"/>
                  <a:gd name="connsiteY308" fmla="*/ 282797 h 682085"/>
                  <a:gd name="connsiteX309" fmla="*/ 29139 w 221258"/>
                  <a:gd name="connsiteY309" fmla="*/ 347663 h 682085"/>
                  <a:gd name="connsiteX310" fmla="*/ 58667 w 221258"/>
                  <a:gd name="connsiteY310" fmla="*/ 575882 h 682085"/>
                  <a:gd name="connsiteX311" fmla="*/ 57143 w 221258"/>
                  <a:gd name="connsiteY311" fmla="*/ 574739 h 682085"/>
                  <a:gd name="connsiteX312" fmla="*/ 55333 w 221258"/>
                  <a:gd name="connsiteY312" fmla="*/ 574262 h 682085"/>
                  <a:gd name="connsiteX313" fmla="*/ 54380 w 221258"/>
                  <a:gd name="connsiteY313" fmla="*/ 573786 h 682085"/>
                  <a:gd name="connsiteX314" fmla="*/ 51237 w 221258"/>
                  <a:gd name="connsiteY314" fmla="*/ 573881 h 682085"/>
                  <a:gd name="connsiteX315" fmla="*/ 48285 w 221258"/>
                  <a:gd name="connsiteY315" fmla="*/ 567500 h 682085"/>
                  <a:gd name="connsiteX316" fmla="*/ 51332 w 221258"/>
                  <a:gd name="connsiteY316" fmla="*/ 566452 h 682085"/>
                  <a:gd name="connsiteX317" fmla="*/ 62858 w 221258"/>
                  <a:gd name="connsiteY317" fmla="*/ 578739 h 682085"/>
                  <a:gd name="connsiteX318" fmla="*/ 58667 w 221258"/>
                  <a:gd name="connsiteY318" fmla="*/ 575882 h 682085"/>
                  <a:gd name="connsiteX319" fmla="*/ 136962 w 221258"/>
                  <a:gd name="connsiteY319" fmla="*/ 355568 h 682085"/>
                  <a:gd name="connsiteX320" fmla="*/ 138105 w 221258"/>
                  <a:gd name="connsiteY320" fmla="*/ 355378 h 682085"/>
                  <a:gd name="connsiteX321" fmla="*/ 138867 w 221258"/>
                  <a:gd name="connsiteY321" fmla="*/ 363284 h 682085"/>
                  <a:gd name="connsiteX322" fmla="*/ 137819 w 221258"/>
                  <a:gd name="connsiteY322" fmla="*/ 364522 h 682085"/>
                  <a:gd name="connsiteX323" fmla="*/ 136772 w 221258"/>
                  <a:gd name="connsiteY323" fmla="*/ 363569 h 682085"/>
                  <a:gd name="connsiteX324" fmla="*/ 136962 w 221258"/>
                  <a:gd name="connsiteY324" fmla="*/ 355568 h 682085"/>
                  <a:gd name="connsiteX325" fmla="*/ 148011 w 221258"/>
                  <a:gd name="connsiteY325" fmla="*/ 430721 h 682085"/>
                  <a:gd name="connsiteX326" fmla="*/ 142486 w 221258"/>
                  <a:gd name="connsiteY326" fmla="*/ 436817 h 682085"/>
                  <a:gd name="connsiteX327" fmla="*/ 140677 w 221258"/>
                  <a:gd name="connsiteY327" fmla="*/ 392525 h 682085"/>
                  <a:gd name="connsiteX328" fmla="*/ 148011 w 221258"/>
                  <a:gd name="connsiteY328" fmla="*/ 430721 h 682085"/>
                  <a:gd name="connsiteX329" fmla="*/ 146582 w 221258"/>
                  <a:gd name="connsiteY329" fmla="*/ 352711 h 682085"/>
                  <a:gd name="connsiteX330" fmla="*/ 143820 w 221258"/>
                  <a:gd name="connsiteY330" fmla="*/ 328613 h 682085"/>
                  <a:gd name="connsiteX331" fmla="*/ 148773 w 221258"/>
                  <a:gd name="connsiteY331" fmla="*/ 333089 h 682085"/>
                  <a:gd name="connsiteX332" fmla="*/ 146582 w 221258"/>
                  <a:gd name="connsiteY332" fmla="*/ 352711 h 682085"/>
                  <a:gd name="connsiteX333" fmla="*/ 171824 w 221258"/>
                  <a:gd name="connsiteY333" fmla="*/ 241268 h 682085"/>
                  <a:gd name="connsiteX334" fmla="*/ 169633 w 221258"/>
                  <a:gd name="connsiteY334" fmla="*/ 252317 h 682085"/>
                  <a:gd name="connsiteX335" fmla="*/ 171824 w 221258"/>
                  <a:gd name="connsiteY335" fmla="*/ 241268 h 682085"/>
                  <a:gd name="connsiteX336" fmla="*/ 167156 w 221258"/>
                  <a:gd name="connsiteY336" fmla="*/ 288417 h 682085"/>
                  <a:gd name="connsiteX337" fmla="*/ 164394 w 221258"/>
                  <a:gd name="connsiteY337" fmla="*/ 285750 h 682085"/>
                  <a:gd name="connsiteX338" fmla="*/ 168395 w 221258"/>
                  <a:gd name="connsiteY338" fmla="*/ 271844 h 682085"/>
                  <a:gd name="connsiteX339" fmla="*/ 173633 w 221258"/>
                  <a:gd name="connsiteY339" fmla="*/ 280892 h 682085"/>
                  <a:gd name="connsiteX340" fmla="*/ 167156 w 221258"/>
                  <a:gd name="connsiteY340" fmla="*/ 288417 h 6820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</a:cxnLst>
                <a:rect l="l" t="t" r="r" b="b"/>
                <a:pathLst>
                  <a:path w="221258" h="682085">
                    <a:moveTo>
                      <a:pt x="220878" y="34100"/>
                    </a:moveTo>
                    <a:cubicBezTo>
                      <a:pt x="220687" y="34004"/>
                      <a:pt x="220496" y="33909"/>
                      <a:pt x="220401" y="33909"/>
                    </a:cubicBezTo>
                    <a:cubicBezTo>
                      <a:pt x="220211" y="33814"/>
                      <a:pt x="220020" y="33719"/>
                      <a:pt x="219829" y="33623"/>
                    </a:cubicBezTo>
                    <a:cubicBezTo>
                      <a:pt x="219544" y="33528"/>
                      <a:pt x="219258" y="33338"/>
                      <a:pt x="218877" y="33242"/>
                    </a:cubicBezTo>
                    <a:cubicBezTo>
                      <a:pt x="218592" y="33147"/>
                      <a:pt x="218306" y="32957"/>
                      <a:pt x="218020" y="32861"/>
                    </a:cubicBezTo>
                    <a:cubicBezTo>
                      <a:pt x="217734" y="32766"/>
                      <a:pt x="217448" y="32575"/>
                      <a:pt x="217163" y="32480"/>
                    </a:cubicBezTo>
                    <a:cubicBezTo>
                      <a:pt x="216877" y="32290"/>
                      <a:pt x="216496" y="32195"/>
                      <a:pt x="216115" y="32004"/>
                    </a:cubicBezTo>
                    <a:cubicBezTo>
                      <a:pt x="215734" y="31814"/>
                      <a:pt x="215353" y="31623"/>
                      <a:pt x="214972" y="31433"/>
                    </a:cubicBezTo>
                    <a:cubicBezTo>
                      <a:pt x="214495" y="31242"/>
                      <a:pt x="214019" y="30956"/>
                      <a:pt x="213543" y="30766"/>
                    </a:cubicBezTo>
                    <a:cubicBezTo>
                      <a:pt x="212972" y="30480"/>
                      <a:pt x="212496" y="30290"/>
                      <a:pt x="211924" y="30004"/>
                    </a:cubicBezTo>
                    <a:cubicBezTo>
                      <a:pt x="211257" y="29718"/>
                      <a:pt x="210495" y="29337"/>
                      <a:pt x="209828" y="29051"/>
                    </a:cubicBezTo>
                    <a:cubicBezTo>
                      <a:pt x="209161" y="28766"/>
                      <a:pt x="208590" y="28480"/>
                      <a:pt x="207923" y="28194"/>
                    </a:cubicBezTo>
                    <a:cubicBezTo>
                      <a:pt x="207447" y="28004"/>
                      <a:pt x="206971" y="27813"/>
                      <a:pt x="206590" y="27527"/>
                    </a:cubicBezTo>
                    <a:cubicBezTo>
                      <a:pt x="205923" y="27242"/>
                      <a:pt x="205352" y="26956"/>
                      <a:pt x="204685" y="26670"/>
                    </a:cubicBezTo>
                    <a:cubicBezTo>
                      <a:pt x="204209" y="26479"/>
                      <a:pt x="203637" y="26194"/>
                      <a:pt x="203161" y="26003"/>
                    </a:cubicBezTo>
                    <a:cubicBezTo>
                      <a:pt x="202780" y="25813"/>
                      <a:pt x="202304" y="25622"/>
                      <a:pt x="201923" y="25432"/>
                    </a:cubicBezTo>
                    <a:cubicBezTo>
                      <a:pt x="201256" y="25146"/>
                      <a:pt x="200589" y="24860"/>
                      <a:pt x="199922" y="24479"/>
                    </a:cubicBezTo>
                    <a:cubicBezTo>
                      <a:pt x="199256" y="24194"/>
                      <a:pt x="198589" y="23813"/>
                      <a:pt x="197922" y="23527"/>
                    </a:cubicBezTo>
                    <a:cubicBezTo>
                      <a:pt x="197351" y="23241"/>
                      <a:pt x="196874" y="23050"/>
                      <a:pt x="196303" y="22765"/>
                    </a:cubicBezTo>
                    <a:cubicBezTo>
                      <a:pt x="195636" y="22479"/>
                      <a:pt x="194969" y="22098"/>
                      <a:pt x="194302" y="21812"/>
                    </a:cubicBezTo>
                    <a:cubicBezTo>
                      <a:pt x="193826" y="21622"/>
                      <a:pt x="193350" y="21336"/>
                      <a:pt x="192874" y="21146"/>
                    </a:cubicBezTo>
                    <a:cubicBezTo>
                      <a:pt x="192398" y="20955"/>
                      <a:pt x="191921" y="20765"/>
                      <a:pt x="191540" y="20479"/>
                    </a:cubicBezTo>
                    <a:cubicBezTo>
                      <a:pt x="190778" y="20098"/>
                      <a:pt x="190017" y="19812"/>
                      <a:pt x="189255" y="19431"/>
                    </a:cubicBezTo>
                    <a:cubicBezTo>
                      <a:pt x="188778" y="19241"/>
                      <a:pt x="188397" y="19050"/>
                      <a:pt x="187921" y="18860"/>
                    </a:cubicBezTo>
                    <a:cubicBezTo>
                      <a:pt x="187540" y="18669"/>
                      <a:pt x="187254" y="18574"/>
                      <a:pt x="186873" y="18383"/>
                    </a:cubicBezTo>
                    <a:cubicBezTo>
                      <a:pt x="186302" y="18098"/>
                      <a:pt x="185730" y="17812"/>
                      <a:pt x="185063" y="17621"/>
                    </a:cubicBezTo>
                    <a:cubicBezTo>
                      <a:pt x="184492" y="17336"/>
                      <a:pt x="184016" y="17145"/>
                      <a:pt x="183444" y="16859"/>
                    </a:cubicBezTo>
                    <a:cubicBezTo>
                      <a:pt x="182873" y="16574"/>
                      <a:pt x="182206" y="16288"/>
                      <a:pt x="181635" y="16002"/>
                    </a:cubicBezTo>
                    <a:cubicBezTo>
                      <a:pt x="181158" y="15812"/>
                      <a:pt x="180586" y="15526"/>
                      <a:pt x="180110" y="15335"/>
                    </a:cubicBezTo>
                    <a:cubicBezTo>
                      <a:pt x="179634" y="15145"/>
                      <a:pt x="179158" y="14954"/>
                      <a:pt x="178682" y="14764"/>
                    </a:cubicBezTo>
                    <a:cubicBezTo>
                      <a:pt x="177920" y="14383"/>
                      <a:pt x="177158" y="14097"/>
                      <a:pt x="176395" y="13716"/>
                    </a:cubicBezTo>
                    <a:cubicBezTo>
                      <a:pt x="176015" y="13525"/>
                      <a:pt x="175634" y="13335"/>
                      <a:pt x="175157" y="13145"/>
                    </a:cubicBezTo>
                    <a:cubicBezTo>
                      <a:pt x="174681" y="12954"/>
                      <a:pt x="174110" y="12668"/>
                      <a:pt x="173633" y="12478"/>
                    </a:cubicBezTo>
                    <a:cubicBezTo>
                      <a:pt x="173253" y="12287"/>
                      <a:pt x="172871" y="12097"/>
                      <a:pt x="172395" y="11906"/>
                    </a:cubicBezTo>
                    <a:cubicBezTo>
                      <a:pt x="171919" y="11716"/>
                      <a:pt x="171538" y="11525"/>
                      <a:pt x="171061" y="11335"/>
                    </a:cubicBezTo>
                    <a:cubicBezTo>
                      <a:pt x="170205" y="10954"/>
                      <a:pt x="169347" y="10573"/>
                      <a:pt x="168490" y="10192"/>
                    </a:cubicBezTo>
                    <a:cubicBezTo>
                      <a:pt x="167919" y="10001"/>
                      <a:pt x="167442" y="9716"/>
                      <a:pt x="166870" y="9525"/>
                    </a:cubicBezTo>
                    <a:cubicBezTo>
                      <a:pt x="166490" y="9335"/>
                      <a:pt x="166109" y="9239"/>
                      <a:pt x="165727" y="9049"/>
                    </a:cubicBezTo>
                    <a:cubicBezTo>
                      <a:pt x="165156" y="8858"/>
                      <a:pt x="164680" y="8573"/>
                      <a:pt x="164108" y="8382"/>
                    </a:cubicBezTo>
                    <a:cubicBezTo>
                      <a:pt x="163823" y="8287"/>
                      <a:pt x="163537" y="8096"/>
                      <a:pt x="163251" y="8001"/>
                    </a:cubicBezTo>
                    <a:cubicBezTo>
                      <a:pt x="162775" y="7811"/>
                      <a:pt x="162299" y="7525"/>
                      <a:pt x="161727" y="7334"/>
                    </a:cubicBezTo>
                    <a:cubicBezTo>
                      <a:pt x="161346" y="7144"/>
                      <a:pt x="160965" y="7049"/>
                      <a:pt x="160584" y="6858"/>
                    </a:cubicBezTo>
                    <a:cubicBezTo>
                      <a:pt x="160013" y="6668"/>
                      <a:pt x="159537" y="6382"/>
                      <a:pt x="158965" y="6191"/>
                    </a:cubicBezTo>
                    <a:cubicBezTo>
                      <a:pt x="158679" y="6096"/>
                      <a:pt x="158394" y="5906"/>
                      <a:pt x="158108" y="5810"/>
                    </a:cubicBezTo>
                    <a:cubicBezTo>
                      <a:pt x="157536" y="5525"/>
                      <a:pt x="156965" y="5334"/>
                      <a:pt x="156393" y="5048"/>
                    </a:cubicBezTo>
                    <a:cubicBezTo>
                      <a:pt x="156107" y="4953"/>
                      <a:pt x="155822" y="4858"/>
                      <a:pt x="155631" y="4667"/>
                    </a:cubicBezTo>
                    <a:cubicBezTo>
                      <a:pt x="155155" y="4477"/>
                      <a:pt x="154679" y="4286"/>
                      <a:pt x="154298" y="4096"/>
                    </a:cubicBezTo>
                    <a:cubicBezTo>
                      <a:pt x="154012" y="4000"/>
                      <a:pt x="153631" y="3810"/>
                      <a:pt x="153345" y="3715"/>
                    </a:cubicBezTo>
                    <a:cubicBezTo>
                      <a:pt x="152774" y="3524"/>
                      <a:pt x="152297" y="3239"/>
                      <a:pt x="151726" y="3048"/>
                    </a:cubicBezTo>
                    <a:cubicBezTo>
                      <a:pt x="151535" y="2953"/>
                      <a:pt x="151345" y="2858"/>
                      <a:pt x="151155" y="2858"/>
                    </a:cubicBezTo>
                    <a:cubicBezTo>
                      <a:pt x="147820" y="9144"/>
                      <a:pt x="144392" y="15431"/>
                      <a:pt x="140677" y="21527"/>
                    </a:cubicBezTo>
                    <a:cubicBezTo>
                      <a:pt x="133724" y="32861"/>
                      <a:pt x="125246" y="44863"/>
                      <a:pt x="121722" y="58007"/>
                    </a:cubicBezTo>
                    <a:cubicBezTo>
                      <a:pt x="121151" y="57722"/>
                      <a:pt x="120579" y="57531"/>
                      <a:pt x="119912" y="57531"/>
                    </a:cubicBezTo>
                    <a:cubicBezTo>
                      <a:pt x="127342" y="41339"/>
                      <a:pt x="135914" y="25718"/>
                      <a:pt x="145154" y="10478"/>
                    </a:cubicBezTo>
                    <a:cubicBezTo>
                      <a:pt x="146773" y="7811"/>
                      <a:pt x="148487" y="5144"/>
                      <a:pt x="150107" y="2477"/>
                    </a:cubicBezTo>
                    <a:cubicBezTo>
                      <a:pt x="150012" y="2477"/>
                      <a:pt x="149916" y="2381"/>
                      <a:pt x="149916" y="2381"/>
                    </a:cubicBezTo>
                    <a:cubicBezTo>
                      <a:pt x="149726" y="2286"/>
                      <a:pt x="149535" y="2191"/>
                      <a:pt x="149345" y="2096"/>
                    </a:cubicBezTo>
                    <a:cubicBezTo>
                      <a:pt x="149059" y="2000"/>
                      <a:pt x="148869" y="1905"/>
                      <a:pt x="148583" y="1810"/>
                    </a:cubicBezTo>
                    <a:cubicBezTo>
                      <a:pt x="148392" y="1715"/>
                      <a:pt x="148202" y="1619"/>
                      <a:pt x="148011" y="1619"/>
                    </a:cubicBezTo>
                    <a:cubicBezTo>
                      <a:pt x="147820" y="1524"/>
                      <a:pt x="147535" y="1429"/>
                      <a:pt x="147344" y="1333"/>
                    </a:cubicBezTo>
                    <a:cubicBezTo>
                      <a:pt x="147059" y="1238"/>
                      <a:pt x="146868" y="1143"/>
                      <a:pt x="146582" y="1048"/>
                    </a:cubicBezTo>
                    <a:cubicBezTo>
                      <a:pt x="146201" y="857"/>
                      <a:pt x="145821" y="762"/>
                      <a:pt x="145439" y="572"/>
                    </a:cubicBezTo>
                    <a:cubicBezTo>
                      <a:pt x="145249" y="476"/>
                      <a:pt x="144963" y="381"/>
                      <a:pt x="144773" y="286"/>
                    </a:cubicBezTo>
                    <a:cubicBezTo>
                      <a:pt x="144582" y="191"/>
                      <a:pt x="144487" y="191"/>
                      <a:pt x="144296" y="95"/>
                    </a:cubicBezTo>
                    <a:cubicBezTo>
                      <a:pt x="144201" y="95"/>
                      <a:pt x="144106" y="0"/>
                      <a:pt x="144011" y="0"/>
                    </a:cubicBezTo>
                    <a:cubicBezTo>
                      <a:pt x="141725" y="3810"/>
                      <a:pt x="139248" y="7620"/>
                      <a:pt x="137057" y="11525"/>
                    </a:cubicBezTo>
                    <a:cubicBezTo>
                      <a:pt x="136391" y="12668"/>
                      <a:pt x="135629" y="13811"/>
                      <a:pt x="134962" y="14954"/>
                    </a:cubicBezTo>
                    <a:cubicBezTo>
                      <a:pt x="133724" y="17050"/>
                      <a:pt x="132581" y="19050"/>
                      <a:pt x="131438" y="21146"/>
                    </a:cubicBezTo>
                    <a:cubicBezTo>
                      <a:pt x="128866" y="25622"/>
                      <a:pt x="126199" y="30004"/>
                      <a:pt x="123532" y="34195"/>
                    </a:cubicBezTo>
                    <a:cubicBezTo>
                      <a:pt x="114197" y="48863"/>
                      <a:pt x="106196" y="64294"/>
                      <a:pt x="99624" y="80391"/>
                    </a:cubicBezTo>
                    <a:cubicBezTo>
                      <a:pt x="96862" y="87154"/>
                      <a:pt x="94671" y="94107"/>
                      <a:pt x="92480" y="101060"/>
                    </a:cubicBezTo>
                    <a:cubicBezTo>
                      <a:pt x="89432" y="106680"/>
                      <a:pt x="86765" y="112109"/>
                      <a:pt x="84956" y="118110"/>
                    </a:cubicBezTo>
                    <a:cubicBezTo>
                      <a:pt x="84670" y="118015"/>
                      <a:pt x="84384" y="118015"/>
                      <a:pt x="84098" y="118015"/>
                    </a:cubicBezTo>
                    <a:cubicBezTo>
                      <a:pt x="84860" y="113824"/>
                      <a:pt x="79336" y="112490"/>
                      <a:pt x="77812" y="116396"/>
                    </a:cubicBezTo>
                    <a:cubicBezTo>
                      <a:pt x="71049" y="132969"/>
                      <a:pt x="64572" y="149638"/>
                      <a:pt x="57619" y="166021"/>
                    </a:cubicBezTo>
                    <a:cubicBezTo>
                      <a:pt x="56761" y="166116"/>
                      <a:pt x="56095" y="166592"/>
                      <a:pt x="55618" y="167545"/>
                    </a:cubicBezTo>
                    <a:cubicBezTo>
                      <a:pt x="54285" y="167259"/>
                      <a:pt x="52952" y="167640"/>
                      <a:pt x="52285" y="169069"/>
                    </a:cubicBezTo>
                    <a:cubicBezTo>
                      <a:pt x="49142" y="175832"/>
                      <a:pt x="46856" y="182404"/>
                      <a:pt x="45522" y="189452"/>
                    </a:cubicBezTo>
                    <a:cubicBezTo>
                      <a:pt x="43045" y="194786"/>
                      <a:pt x="40569" y="200120"/>
                      <a:pt x="38188" y="205550"/>
                    </a:cubicBezTo>
                    <a:cubicBezTo>
                      <a:pt x="36568" y="206883"/>
                      <a:pt x="35140" y="208217"/>
                      <a:pt x="34187" y="209360"/>
                    </a:cubicBezTo>
                    <a:cubicBezTo>
                      <a:pt x="31235" y="213074"/>
                      <a:pt x="29139" y="217551"/>
                      <a:pt x="27234" y="221837"/>
                    </a:cubicBezTo>
                    <a:cubicBezTo>
                      <a:pt x="22948" y="231648"/>
                      <a:pt x="20376" y="241935"/>
                      <a:pt x="18471" y="252413"/>
                    </a:cubicBezTo>
                    <a:cubicBezTo>
                      <a:pt x="15423" y="268891"/>
                      <a:pt x="12280" y="285560"/>
                      <a:pt x="10470" y="302228"/>
                    </a:cubicBezTo>
                    <a:cubicBezTo>
                      <a:pt x="8089" y="311468"/>
                      <a:pt x="6279" y="320802"/>
                      <a:pt x="6755" y="331184"/>
                    </a:cubicBezTo>
                    <a:cubicBezTo>
                      <a:pt x="3612" y="345472"/>
                      <a:pt x="1231" y="359855"/>
                      <a:pt x="1326" y="374237"/>
                    </a:cubicBezTo>
                    <a:cubicBezTo>
                      <a:pt x="1421" y="384334"/>
                      <a:pt x="2564" y="394240"/>
                      <a:pt x="1707" y="404336"/>
                    </a:cubicBezTo>
                    <a:cubicBezTo>
                      <a:pt x="850" y="415004"/>
                      <a:pt x="-1055" y="425291"/>
                      <a:pt x="754" y="435959"/>
                    </a:cubicBezTo>
                    <a:cubicBezTo>
                      <a:pt x="2660" y="447580"/>
                      <a:pt x="6088" y="459677"/>
                      <a:pt x="10089" y="471488"/>
                    </a:cubicBezTo>
                    <a:cubicBezTo>
                      <a:pt x="9899" y="476441"/>
                      <a:pt x="9518" y="481298"/>
                      <a:pt x="10756" y="486251"/>
                    </a:cubicBezTo>
                    <a:cubicBezTo>
                      <a:pt x="12375" y="492538"/>
                      <a:pt x="16280" y="497300"/>
                      <a:pt x="17138" y="504063"/>
                    </a:cubicBezTo>
                    <a:cubicBezTo>
                      <a:pt x="17328" y="505968"/>
                      <a:pt x="18661" y="507111"/>
                      <a:pt x="20090" y="507492"/>
                    </a:cubicBezTo>
                    <a:cubicBezTo>
                      <a:pt x="20090" y="509016"/>
                      <a:pt x="21043" y="509969"/>
                      <a:pt x="22091" y="510350"/>
                    </a:cubicBezTo>
                    <a:cubicBezTo>
                      <a:pt x="23615" y="515303"/>
                      <a:pt x="25329" y="519970"/>
                      <a:pt x="27330" y="524732"/>
                    </a:cubicBezTo>
                    <a:cubicBezTo>
                      <a:pt x="28949" y="532162"/>
                      <a:pt x="30758" y="539496"/>
                      <a:pt x="32949" y="546735"/>
                    </a:cubicBezTo>
                    <a:cubicBezTo>
                      <a:pt x="32949" y="547402"/>
                      <a:pt x="32949" y="548069"/>
                      <a:pt x="32949" y="548735"/>
                    </a:cubicBezTo>
                    <a:cubicBezTo>
                      <a:pt x="33806" y="564166"/>
                      <a:pt x="45237" y="579501"/>
                      <a:pt x="51523" y="593312"/>
                    </a:cubicBezTo>
                    <a:cubicBezTo>
                      <a:pt x="53333" y="597218"/>
                      <a:pt x="55238" y="601123"/>
                      <a:pt x="57333" y="604933"/>
                    </a:cubicBezTo>
                    <a:cubicBezTo>
                      <a:pt x="61619" y="618839"/>
                      <a:pt x="68668" y="632079"/>
                      <a:pt x="79241" y="640175"/>
                    </a:cubicBezTo>
                    <a:cubicBezTo>
                      <a:pt x="81527" y="641890"/>
                      <a:pt x="84956" y="639032"/>
                      <a:pt x="84098" y="636461"/>
                    </a:cubicBezTo>
                    <a:cubicBezTo>
                      <a:pt x="83622" y="635032"/>
                      <a:pt x="83051" y="633698"/>
                      <a:pt x="82479" y="632270"/>
                    </a:cubicBezTo>
                    <a:cubicBezTo>
                      <a:pt x="86003" y="635984"/>
                      <a:pt x="91909" y="657320"/>
                      <a:pt x="94195" y="663035"/>
                    </a:cubicBezTo>
                    <a:cubicBezTo>
                      <a:pt x="94576" y="664083"/>
                      <a:pt x="95338" y="664940"/>
                      <a:pt x="96004" y="665798"/>
                    </a:cubicBezTo>
                    <a:cubicBezTo>
                      <a:pt x="97148" y="667226"/>
                      <a:pt x="98386" y="668655"/>
                      <a:pt x="99624" y="669989"/>
                    </a:cubicBezTo>
                    <a:cubicBezTo>
                      <a:pt x="101053" y="671608"/>
                      <a:pt x="102577" y="673132"/>
                      <a:pt x="104101" y="674751"/>
                    </a:cubicBezTo>
                    <a:cubicBezTo>
                      <a:pt x="105529" y="676180"/>
                      <a:pt x="107054" y="677704"/>
                      <a:pt x="108673" y="679037"/>
                    </a:cubicBezTo>
                    <a:cubicBezTo>
                      <a:pt x="109911" y="680085"/>
                      <a:pt x="111149" y="681133"/>
                      <a:pt x="112483" y="681895"/>
                    </a:cubicBezTo>
                    <a:cubicBezTo>
                      <a:pt x="112578" y="681990"/>
                      <a:pt x="112673" y="681990"/>
                      <a:pt x="112864" y="682085"/>
                    </a:cubicBezTo>
                    <a:cubicBezTo>
                      <a:pt x="112864" y="681895"/>
                      <a:pt x="112768" y="681704"/>
                      <a:pt x="112768" y="681419"/>
                    </a:cubicBezTo>
                    <a:cubicBezTo>
                      <a:pt x="112673" y="680942"/>
                      <a:pt x="112673" y="680466"/>
                      <a:pt x="112578" y="679990"/>
                    </a:cubicBezTo>
                    <a:cubicBezTo>
                      <a:pt x="112483" y="679418"/>
                      <a:pt x="112388" y="678752"/>
                      <a:pt x="112388" y="678180"/>
                    </a:cubicBezTo>
                    <a:cubicBezTo>
                      <a:pt x="112388" y="677799"/>
                      <a:pt x="112292" y="677418"/>
                      <a:pt x="112292" y="677037"/>
                    </a:cubicBezTo>
                    <a:cubicBezTo>
                      <a:pt x="112292" y="676942"/>
                      <a:pt x="112292" y="676847"/>
                      <a:pt x="112292" y="676751"/>
                    </a:cubicBezTo>
                    <a:cubicBezTo>
                      <a:pt x="112292" y="676466"/>
                      <a:pt x="112197" y="676275"/>
                      <a:pt x="112197" y="675989"/>
                    </a:cubicBezTo>
                    <a:cubicBezTo>
                      <a:pt x="112197" y="675799"/>
                      <a:pt x="112197" y="675608"/>
                      <a:pt x="112102" y="675513"/>
                    </a:cubicBezTo>
                    <a:cubicBezTo>
                      <a:pt x="111816" y="675227"/>
                      <a:pt x="111626" y="675037"/>
                      <a:pt x="111340" y="674751"/>
                    </a:cubicBezTo>
                    <a:cubicBezTo>
                      <a:pt x="111149" y="674465"/>
                      <a:pt x="110959" y="674275"/>
                      <a:pt x="110769" y="673989"/>
                    </a:cubicBezTo>
                    <a:cubicBezTo>
                      <a:pt x="110578" y="673703"/>
                      <a:pt x="110387" y="673322"/>
                      <a:pt x="110197" y="672941"/>
                    </a:cubicBezTo>
                    <a:cubicBezTo>
                      <a:pt x="110006" y="672656"/>
                      <a:pt x="109911" y="672275"/>
                      <a:pt x="109720" y="671894"/>
                    </a:cubicBezTo>
                    <a:cubicBezTo>
                      <a:pt x="109530" y="671417"/>
                      <a:pt x="109340" y="670941"/>
                      <a:pt x="109244" y="670370"/>
                    </a:cubicBezTo>
                    <a:cubicBezTo>
                      <a:pt x="109054" y="669703"/>
                      <a:pt x="108959" y="669036"/>
                      <a:pt x="108768" y="668274"/>
                    </a:cubicBezTo>
                    <a:cubicBezTo>
                      <a:pt x="108673" y="667703"/>
                      <a:pt x="108577" y="667131"/>
                      <a:pt x="108577" y="666464"/>
                    </a:cubicBezTo>
                    <a:cubicBezTo>
                      <a:pt x="108577" y="666179"/>
                      <a:pt x="108482" y="665798"/>
                      <a:pt x="108482" y="665417"/>
                    </a:cubicBezTo>
                    <a:cubicBezTo>
                      <a:pt x="108482" y="664750"/>
                      <a:pt x="108387" y="663988"/>
                      <a:pt x="108387" y="663226"/>
                    </a:cubicBezTo>
                    <a:cubicBezTo>
                      <a:pt x="108387" y="662750"/>
                      <a:pt x="108387" y="662273"/>
                      <a:pt x="108387" y="661797"/>
                    </a:cubicBezTo>
                    <a:cubicBezTo>
                      <a:pt x="108387" y="661035"/>
                      <a:pt x="108387" y="660368"/>
                      <a:pt x="108387" y="659606"/>
                    </a:cubicBezTo>
                    <a:cubicBezTo>
                      <a:pt x="108387" y="658940"/>
                      <a:pt x="108387" y="658178"/>
                      <a:pt x="108387" y="657511"/>
                    </a:cubicBezTo>
                    <a:cubicBezTo>
                      <a:pt x="108387" y="656558"/>
                      <a:pt x="108387" y="655606"/>
                      <a:pt x="108387" y="654749"/>
                    </a:cubicBezTo>
                    <a:cubicBezTo>
                      <a:pt x="108387" y="653796"/>
                      <a:pt x="108387" y="652844"/>
                      <a:pt x="108387" y="651986"/>
                    </a:cubicBezTo>
                    <a:cubicBezTo>
                      <a:pt x="108387" y="650843"/>
                      <a:pt x="108387" y="649700"/>
                      <a:pt x="108292" y="648653"/>
                    </a:cubicBezTo>
                    <a:cubicBezTo>
                      <a:pt x="108292" y="647414"/>
                      <a:pt x="108197" y="646081"/>
                      <a:pt x="108197" y="644843"/>
                    </a:cubicBezTo>
                    <a:cubicBezTo>
                      <a:pt x="108197" y="643509"/>
                      <a:pt x="108101" y="642176"/>
                      <a:pt x="108101" y="640747"/>
                    </a:cubicBezTo>
                    <a:cubicBezTo>
                      <a:pt x="108101" y="639699"/>
                      <a:pt x="108006" y="638651"/>
                      <a:pt x="108006" y="637604"/>
                    </a:cubicBezTo>
                    <a:cubicBezTo>
                      <a:pt x="108006" y="636937"/>
                      <a:pt x="107911" y="636175"/>
                      <a:pt x="107911" y="635508"/>
                    </a:cubicBezTo>
                    <a:cubicBezTo>
                      <a:pt x="107816" y="634175"/>
                      <a:pt x="107721" y="632746"/>
                      <a:pt x="107721" y="631412"/>
                    </a:cubicBezTo>
                    <a:cubicBezTo>
                      <a:pt x="107625" y="630269"/>
                      <a:pt x="107530" y="629126"/>
                      <a:pt x="107530" y="628079"/>
                    </a:cubicBezTo>
                    <a:cubicBezTo>
                      <a:pt x="107435" y="627031"/>
                      <a:pt x="107339" y="625888"/>
                      <a:pt x="107244" y="624840"/>
                    </a:cubicBezTo>
                    <a:cubicBezTo>
                      <a:pt x="107149" y="624173"/>
                      <a:pt x="107149" y="623602"/>
                      <a:pt x="107054" y="622935"/>
                    </a:cubicBezTo>
                    <a:cubicBezTo>
                      <a:pt x="107054" y="622554"/>
                      <a:pt x="107054" y="622268"/>
                      <a:pt x="107054" y="621887"/>
                    </a:cubicBezTo>
                    <a:cubicBezTo>
                      <a:pt x="106958" y="619792"/>
                      <a:pt x="106958" y="617696"/>
                      <a:pt x="106863" y="615506"/>
                    </a:cubicBezTo>
                    <a:cubicBezTo>
                      <a:pt x="106863" y="614744"/>
                      <a:pt x="106863" y="613982"/>
                      <a:pt x="106863" y="613220"/>
                    </a:cubicBezTo>
                    <a:cubicBezTo>
                      <a:pt x="106863" y="612458"/>
                      <a:pt x="106863" y="611696"/>
                      <a:pt x="106863" y="610838"/>
                    </a:cubicBezTo>
                    <a:cubicBezTo>
                      <a:pt x="106863" y="609791"/>
                      <a:pt x="106863" y="608838"/>
                      <a:pt x="106863" y="607790"/>
                    </a:cubicBezTo>
                    <a:cubicBezTo>
                      <a:pt x="106863" y="607219"/>
                      <a:pt x="106863" y="606647"/>
                      <a:pt x="106863" y="606076"/>
                    </a:cubicBezTo>
                    <a:cubicBezTo>
                      <a:pt x="106863" y="604552"/>
                      <a:pt x="106958" y="603028"/>
                      <a:pt x="106958" y="601599"/>
                    </a:cubicBezTo>
                    <a:cubicBezTo>
                      <a:pt x="106958" y="600266"/>
                      <a:pt x="107054" y="598932"/>
                      <a:pt x="107149" y="597599"/>
                    </a:cubicBezTo>
                    <a:cubicBezTo>
                      <a:pt x="107149" y="596646"/>
                      <a:pt x="107244" y="595789"/>
                      <a:pt x="107244" y="594836"/>
                    </a:cubicBezTo>
                    <a:cubicBezTo>
                      <a:pt x="107339" y="593217"/>
                      <a:pt x="107435" y="591598"/>
                      <a:pt x="107530" y="590074"/>
                    </a:cubicBezTo>
                    <a:cubicBezTo>
                      <a:pt x="107625" y="589121"/>
                      <a:pt x="107625" y="588264"/>
                      <a:pt x="107721" y="587312"/>
                    </a:cubicBezTo>
                    <a:cubicBezTo>
                      <a:pt x="107816" y="586454"/>
                      <a:pt x="107911" y="585597"/>
                      <a:pt x="107911" y="584740"/>
                    </a:cubicBezTo>
                    <a:cubicBezTo>
                      <a:pt x="108006" y="584073"/>
                      <a:pt x="108006" y="583406"/>
                      <a:pt x="108101" y="582740"/>
                    </a:cubicBezTo>
                    <a:cubicBezTo>
                      <a:pt x="108197" y="581501"/>
                      <a:pt x="108387" y="580168"/>
                      <a:pt x="108482" y="578930"/>
                    </a:cubicBezTo>
                    <a:cubicBezTo>
                      <a:pt x="108577" y="578263"/>
                      <a:pt x="108577" y="577691"/>
                      <a:pt x="108673" y="577025"/>
                    </a:cubicBezTo>
                    <a:cubicBezTo>
                      <a:pt x="108768" y="575786"/>
                      <a:pt x="108959" y="574548"/>
                      <a:pt x="109149" y="573405"/>
                    </a:cubicBezTo>
                    <a:cubicBezTo>
                      <a:pt x="109244" y="573024"/>
                      <a:pt x="109244" y="572643"/>
                      <a:pt x="109340" y="572167"/>
                    </a:cubicBezTo>
                    <a:cubicBezTo>
                      <a:pt x="109435" y="571214"/>
                      <a:pt x="109626" y="570357"/>
                      <a:pt x="109720" y="569405"/>
                    </a:cubicBezTo>
                    <a:cubicBezTo>
                      <a:pt x="109816" y="568738"/>
                      <a:pt x="109911" y="568071"/>
                      <a:pt x="110006" y="567309"/>
                    </a:cubicBezTo>
                    <a:cubicBezTo>
                      <a:pt x="110102" y="566738"/>
                      <a:pt x="110197" y="566261"/>
                      <a:pt x="110292" y="565690"/>
                    </a:cubicBezTo>
                    <a:cubicBezTo>
                      <a:pt x="110387" y="565023"/>
                      <a:pt x="110483" y="564452"/>
                      <a:pt x="110578" y="563785"/>
                    </a:cubicBezTo>
                    <a:cubicBezTo>
                      <a:pt x="110673" y="563309"/>
                      <a:pt x="110769" y="562832"/>
                      <a:pt x="110769" y="562356"/>
                    </a:cubicBezTo>
                    <a:cubicBezTo>
                      <a:pt x="110863" y="561689"/>
                      <a:pt x="110959" y="560927"/>
                      <a:pt x="111149" y="560261"/>
                    </a:cubicBezTo>
                    <a:cubicBezTo>
                      <a:pt x="111245" y="559784"/>
                      <a:pt x="111340" y="559308"/>
                      <a:pt x="111435" y="558832"/>
                    </a:cubicBezTo>
                    <a:cubicBezTo>
                      <a:pt x="111530" y="558260"/>
                      <a:pt x="111626" y="557784"/>
                      <a:pt x="111721" y="557213"/>
                    </a:cubicBezTo>
                    <a:cubicBezTo>
                      <a:pt x="111816" y="556641"/>
                      <a:pt x="111912" y="556070"/>
                      <a:pt x="112007" y="555498"/>
                    </a:cubicBezTo>
                    <a:cubicBezTo>
                      <a:pt x="112102" y="554927"/>
                      <a:pt x="112197" y="554450"/>
                      <a:pt x="112292" y="553879"/>
                    </a:cubicBezTo>
                    <a:cubicBezTo>
                      <a:pt x="112388" y="553403"/>
                      <a:pt x="112483" y="552926"/>
                      <a:pt x="112578" y="552450"/>
                    </a:cubicBezTo>
                    <a:cubicBezTo>
                      <a:pt x="112673" y="551783"/>
                      <a:pt x="112864" y="551117"/>
                      <a:pt x="112959" y="550450"/>
                    </a:cubicBezTo>
                    <a:cubicBezTo>
                      <a:pt x="113055" y="549878"/>
                      <a:pt x="113150" y="549307"/>
                      <a:pt x="113340" y="548735"/>
                    </a:cubicBezTo>
                    <a:cubicBezTo>
                      <a:pt x="113435" y="548164"/>
                      <a:pt x="113531" y="547592"/>
                      <a:pt x="113721" y="547021"/>
                    </a:cubicBezTo>
                    <a:cubicBezTo>
                      <a:pt x="113817" y="546545"/>
                      <a:pt x="113911" y="545973"/>
                      <a:pt x="114007" y="545497"/>
                    </a:cubicBezTo>
                    <a:cubicBezTo>
                      <a:pt x="114102" y="545021"/>
                      <a:pt x="114197" y="544544"/>
                      <a:pt x="114293" y="544068"/>
                    </a:cubicBezTo>
                    <a:cubicBezTo>
                      <a:pt x="114388" y="543592"/>
                      <a:pt x="114483" y="543116"/>
                      <a:pt x="114578" y="542735"/>
                    </a:cubicBezTo>
                    <a:cubicBezTo>
                      <a:pt x="114674" y="542258"/>
                      <a:pt x="114769" y="541782"/>
                      <a:pt x="114864" y="541401"/>
                    </a:cubicBezTo>
                    <a:cubicBezTo>
                      <a:pt x="114960" y="540925"/>
                      <a:pt x="115054" y="540544"/>
                      <a:pt x="115150" y="540068"/>
                    </a:cubicBezTo>
                    <a:cubicBezTo>
                      <a:pt x="115245" y="539687"/>
                      <a:pt x="115340" y="539401"/>
                      <a:pt x="115436" y="539020"/>
                    </a:cubicBezTo>
                    <a:cubicBezTo>
                      <a:pt x="115626" y="538448"/>
                      <a:pt x="115912" y="537782"/>
                      <a:pt x="116103" y="537210"/>
                    </a:cubicBezTo>
                    <a:cubicBezTo>
                      <a:pt x="116293" y="536734"/>
                      <a:pt x="116483" y="536162"/>
                      <a:pt x="116674" y="535686"/>
                    </a:cubicBezTo>
                    <a:cubicBezTo>
                      <a:pt x="116864" y="535210"/>
                      <a:pt x="116960" y="534829"/>
                      <a:pt x="117150" y="534353"/>
                    </a:cubicBezTo>
                    <a:cubicBezTo>
                      <a:pt x="117341" y="533972"/>
                      <a:pt x="117436" y="533591"/>
                      <a:pt x="117626" y="533114"/>
                    </a:cubicBezTo>
                    <a:cubicBezTo>
                      <a:pt x="117817" y="532638"/>
                      <a:pt x="117912" y="532257"/>
                      <a:pt x="118102" y="531781"/>
                    </a:cubicBezTo>
                    <a:cubicBezTo>
                      <a:pt x="118293" y="531400"/>
                      <a:pt x="118388" y="530924"/>
                      <a:pt x="118579" y="530543"/>
                    </a:cubicBezTo>
                    <a:cubicBezTo>
                      <a:pt x="118674" y="530257"/>
                      <a:pt x="118769" y="529971"/>
                      <a:pt x="118960" y="529590"/>
                    </a:cubicBezTo>
                    <a:cubicBezTo>
                      <a:pt x="119151" y="529114"/>
                      <a:pt x="119245" y="528733"/>
                      <a:pt x="119436" y="528257"/>
                    </a:cubicBezTo>
                    <a:cubicBezTo>
                      <a:pt x="119627" y="527780"/>
                      <a:pt x="119817" y="527304"/>
                      <a:pt x="120008" y="526828"/>
                    </a:cubicBezTo>
                    <a:cubicBezTo>
                      <a:pt x="120103" y="526447"/>
                      <a:pt x="120294" y="526066"/>
                      <a:pt x="120388" y="525685"/>
                    </a:cubicBezTo>
                    <a:cubicBezTo>
                      <a:pt x="120579" y="525209"/>
                      <a:pt x="120770" y="524828"/>
                      <a:pt x="120865" y="524351"/>
                    </a:cubicBezTo>
                    <a:cubicBezTo>
                      <a:pt x="121055" y="523875"/>
                      <a:pt x="121246" y="523304"/>
                      <a:pt x="121437" y="522827"/>
                    </a:cubicBezTo>
                    <a:cubicBezTo>
                      <a:pt x="121532" y="522542"/>
                      <a:pt x="121627" y="522256"/>
                      <a:pt x="121817" y="521970"/>
                    </a:cubicBezTo>
                    <a:cubicBezTo>
                      <a:pt x="122008" y="521494"/>
                      <a:pt x="122198" y="521113"/>
                      <a:pt x="122389" y="520637"/>
                    </a:cubicBezTo>
                    <a:cubicBezTo>
                      <a:pt x="122580" y="520160"/>
                      <a:pt x="122770" y="519779"/>
                      <a:pt x="122960" y="519303"/>
                    </a:cubicBezTo>
                    <a:cubicBezTo>
                      <a:pt x="123056" y="519017"/>
                      <a:pt x="123151" y="518732"/>
                      <a:pt x="123342" y="518446"/>
                    </a:cubicBezTo>
                    <a:cubicBezTo>
                      <a:pt x="123532" y="517970"/>
                      <a:pt x="123722" y="517493"/>
                      <a:pt x="123913" y="517017"/>
                    </a:cubicBezTo>
                    <a:cubicBezTo>
                      <a:pt x="124103" y="516636"/>
                      <a:pt x="124199" y="516255"/>
                      <a:pt x="124389" y="515969"/>
                    </a:cubicBezTo>
                    <a:cubicBezTo>
                      <a:pt x="124485" y="515684"/>
                      <a:pt x="124675" y="515303"/>
                      <a:pt x="124770" y="515017"/>
                    </a:cubicBezTo>
                    <a:cubicBezTo>
                      <a:pt x="124961" y="514636"/>
                      <a:pt x="125056" y="514160"/>
                      <a:pt x="125246" y="513779"/>
                    </a:cubicBezTo>
                    <a:cubicBezTo>
                      <a:pt x="125342" y="513398"/>
                      <a:pt x="125532" y="513112"/>
                      <a:pt x="125628" y="512731"/>
                    </a:cubicBezTo>
                    <a:cubicBezTo>
                      <a:pt x="125723" y="512540"/>
                      <a:pt x="125818" y="512350"/>
                      <a:pt x="125913" y="512064"/>
                    </a:cubicBezTo>
                    <a:cubicBezTo>
                      <a:pt x="124865" y="506825"/>
                      <a:pt x="124675" y="501491"/>
                      <a:pt x="126294" y="495967"/>
                    </a:cubicBezTo>
                    <a:cubicBezTo>
                      <a:pt x="126675" y="494538"/>
                      <a:pt x="125913" y="492252"/>
                      <a:pt x="125151" y="490823"/>
                    </a:cubicBezTo>
                    <a:cubicBezTo>
                      <a:pt x="121055" y="483965"/>
                      <a:pt x="121437" y="475774"/>
                      <a:pt x="120865" y="468059"/>
                    </a:cubicBezTo>
                    <a:cubicBezTo>
                      <a:pt x="120198" y="459486"/>
                      <a:pt x="118579" y="451390"/>
                      <a:pt x="115626" y="443579"/>
                    </a:cubicBezTo>
                    <a:cubicBezTo>
                      <a:pt x="114769" y="441389"/>
                      <a:pt x="113626" y="439103"/>
                      <a:pt x="113435" y="436817"/>
                    </a:cubicBezTo>
                    <a:cubicBezTo>
                      <a:pt x="112007" y="415766"/>
                      <a:pt x="110292" y="394716"/>
                      <a:pt x="111149" y="373571"/>
                    </a:cubicBezTo>
                    <a:cubicBezTo>
                      <a:pt x="111340" y="369761"/>
                      <a:pt x="113340" y="365950"/>
                      <a:pt x="114864" y="361093"/>
                    </a:cubicBezTo>
                    <a:cubicBezTo>
                      <a:pt x="119436" y="363474"/>
                      <a:pt x="122960" y="365284"/>
                      <a:pt x="126866" y="367379"/>
                    </a:cubicBezTo>
                    <a:cubicBezTo>
                      <a:pt x="125532" y="374523"/>
                      <a:pt x="123913" y="380714"/>
                      <a:pt x="126199" y="387477"/>
                    </a:cubicBezTo>
                    <a:cubicBezTo>
                      <a:pt x="127437" y="391192"/>
                      <a:pt x="127151" y="395859"/>
                      <a:pt x="126961" y="400145"/>
                    </a:cubicBezTo>
                    <a:cubicBezTo>
                      <a:pt x="126771" y="403479"/>
                      <a:pt x="127151" y="407670"/>
                      <a:pt x="122675" y="408242"/>
                    </a:cubicBezTo>
                    <a:cubicBezTo>
                      <a:pt x="122103" y="408337"/>
                      <a:pt x="120960" y="410242"/>
                      <a:pt x="121151" y="411004"/>
                    </a:cubicBezTo>
                    <a:cubicBezTo>
                      <a:pt x="122103" y="415481"/>
                      <a:pt x="122293" y="421291"/>
                      <a:pt x="124770" y="424148"/>
                    </a:cubicBezTo>
                    <a:cubicBezTo>
                      <a:pt x="130485" y="430625"/>
                      <a:pt x="131914" y="438722"/>
                      <a:pt x="132867" y="447008"/>
                    </a:cubicBezTo>
                    <a:cubicBezTo>
                      <a:pt x="133628" y="453200"/>
                      <a:pt x="134962" y="458629"/>
                      <a:pt x="138581" y="464725"/>
                    </a:cubicBezTo>
                    <a:cubicBezTo>
                      <a:pt x="140582" y="462725"/>
                      <a:pt x="142868" y="461486"/>
                      <a:pt x="143820" y="459296"/>
                    </a:cubicBezTo>
                    <a:cubicBezTo>
                      <a:pt x="144678" y="457391"/>
                      <a:pt x="143915" y="454533"/>
                      <a:pt x="144392" y="452247"/>
                    </a:cubicBezTo>
                    <a:cubicBezTo>
                      <a:pt x="144963" y="449771"/>
                      <a:pt x="146106" y="447389"/>
                      <a:pt x="147059" y="444913"/>
                    </a:cubicBezTo>
                    <a:cubicBezTo>
                      <a:pt x="150012" y="446627"/>
                      <a:pt x="151631" y="448723"/>
                      <a:pt x="152583" y="451199"/>
                    </a:cubicBezTo>
                    <a:cubicBezTo>
                      <a:pt x="152583" y="451199"/>
                      <a:pt x="152583" y="451199"/>
                      <a:pt x="152583" y="451104"/>
                    </a:cubicBezTo>
                    <a:cubicBezTo>
                      <a:pt x="152678" y="450914"/>
                      <a:pt x="152774" y="450818"/>
                      <a:pt x="152774" y="450628"/>
                    </a:cubicBezTo>
                    <a:cubicBezTo>
                      <a:pt x="152869" y="450437"/>
                      <a:pt x="152964" y="450247"/>
                      <a:pt x="152964" y="450152"/>
                    </a:cubicBezTo>
                    <a:cubicBezTo>
                      <a:pt x="153060" y="450056"/>
                      <a:pt x="153060" y="449866"/>
                      <a:pt x="153154" y="449771"/>
                    </a:cubicBezTo>
                    <a:cubicBezTo>
                      <a:pt x="153250" y="449485"/>
                      <a:pt x="153440" y="449104"/>
                      <a:pt x="153536" y="448818"/>
                    </a:cubicBezTo>
                    <a:cubicBezTo>
                      <a:pt x="153631" y="448532"/>
                      <a:pt x="153821" y="448247"/>
                      <a:pt x="153917" y="447961"/>
                    </a:cubicBezTo>
                    <a:cubicBezTo>
                      <a:pt x="154012" y="447675"/>
                      <a:pt x="154203" y="447389"/>
                      <a:pt x="154298" y="447104"/>
                    </a:cubicBezTo>
                    <a:cubicBezTo>
                      <a:pt x="154488" y="446818"/>
                      <a:pt x="154583" y="446437"/>
                      <a:pt x="154774" y="446151"/>
                    </a:cubicBezTo>
                    <a:cubicBezTo>
                      <a:pt x="154869" y="445865"/>
                      <a:pt x="155060" y="445675"/>
                      <a:pt x="155155" y="445389"/>
                    </a:cubicBezTo>
                    <a:cubicBezTo>
                      <a:pt x="155346" y="445103"/>
                      <a:pt x="155441" y="444722"/>
                      <a:pt x="155631" y="444437"/>
                    </a:cubicBezTo>
                    <a:cubicBezTo>
                      <a:pt x="155726" y="444246"/>
                      <a:pt x="155822" y="444056"/>
                      <a:pt x="155917" y="443770"/>
                    </a:cubicBezTo>
                    <a:cubicBezTo>
                      <a:pt x="155917" y="443770"/>
                      <a:pt x="155917" y="443770"/>
                      <a:pt x="155917" y="443770"/>
                    </a:cubicBezTo>
                    <a:cubicBezTo>
                      <a:pt x="154679" y="439007"/>
                      <a:pt x="153631" y="434245"/>
                      <a:pt x="153250" y="429197"/>
                    </a:cubicBezTo>
                    <a:cubicBezTo>
                      <a:pt x="148678" y="421958"/>
                      <a:pt x="148297" y="413671"/>
                      <a:pt x="148487" y="404908"/>
                    </a:cubicBezTo>
                    <a:cubicBezTo>
                      <a:pt x="148678" y="398240"/>
                      <a:pt x="147535" y="391573"/>
                      <a:pt x="146963" y="384905"/>
                    </a:cubicBezTo>
                    <a:cubicBezTo>
                      <a:pt x="146297" y="377285"/>
                      <a:pt x="145630" y="369665"/>
                      <a:pt x="144773" y="359950"/>
                    </a:cubicBezTo>
                    <a:cubicBezTo>
                      <a:pt x="148297" y="362712"/>
                      <a:pt x="150202" y="365474"/>
                      <a:pt x="152107" y="365379"/>
                    </a:cubicBezTo>
                    <a:cubicBezTo>
                      <a:pt x="161251" y="364903"/>
                      <a:pt x="163346" y="372237"/>
                      <a:pt x="163632" y="380333"/>
                    </a:cubicBezTo>
                    <a:cubicBezTo>
                      <a:pt x="163823" y="386715"/>
                      <a:pt x="165727" y="392049"/>
                      <a:pt x="168109" y="397288"/>
                    </a:cubicBezTo>
                    <a:cubicBezTo>
                      <a:pt x="168680" y="398526"/>
                      <a:pt x="170490" y="398907"/>
                      <a:pt x="172871" y="400431"/>
                    </a:cubicBezTo>
                    <a:cubicBezTo>
                      <a:pt x="172871" y="393954"/>
                      <a:pt x="173633" y="388525"/>
                      <a:pt x="172681" y="383381"/>
                    </a:cubicBezTo>
                    <a:cubicBezTo>
                      <a:pt x="171061" y="373952"/>
                      <a:pt x="168395" y="364712"/>
                      <a:pt x="166299" y="355378"/>
                    </a:cubicBezTo>
                    <a:cubicBezTo>
                      <a:pt x="164013" y="345377"/>
                      <a:pt x="162394" y="335375"/>
                      <a:pt x="163632" y="324898"/>
                    </a:cubicBezTo>
                    <a:cubicBezTo>
                      <a:pt x="164299" y="319088"/>
                      <a:pt x="163537" y="313087"/>
                      <a:pt x="163442" y="304800"/>
                    </a:cubicBezTo>
                    <a:cubicBezTo>
                      <a:pt x="165632" y="299085"/>
                      <a:pt x="165632" y="299085"/>
                      <a:pt x="169728" y="295942"/>
                    </a:cubicBezTo>
                    <a:cubicBezTo>
                      <a:pt x="170300" y="304610"/>
                      <a:pt x="170967" y="313373"/>
                      <a:pt x="171538" y="322136"/>
                    </a:cubicBezTo>
                    <a:cubicBezTo>
                      <a:pt x="171728" y="326231"/>
                      <a:pt x="171538" y="330422"/>
                      <a:pt x="171633" y="334518"/>
                    </a:cubicBezTo>
                    <a:cubicBezTo>
                      <a:pt x="171728" y="337375"/>
                      <a:pt x="171347" y="340709"/>
                      <a:pt x="172395" y="342900"/>
                    </a:cubicBezTo>
                    <a:cubicBezTo>
                      <a:pt x="178301" y="354902"/>
                      <a:pt x="179539" y="367760"/>
                      <a:pt x="177444" y="381191"/>
                    </a:cubicBezTo>
                    <a:cubicBezTo>
                      <a:pt x="180492" y="382905"/>
                      <a:pt x="183158" y="384429"/>
                      <a:pt x="184492" y="385191"/>
                    </a:cubicBezTo>
                    <a:cubicBezTo>
                      <a:pt x="184968" y="386906"/>
                      <a:pt x="185540" y="388430"/>
                      <a:pt x="186111" y="390144"/>
                    </a:cubicBezTo>
                    <a:cubicBezTo>
                      <a:pt x="186111" y="390144"/>
                      <a:pt x="186206" y="390049"/>
                      <a:pt x="186206" y="390049"/>
                    </a:cubicBezTo>
                    <a:cubicBezTo>
                      <a:pt x="186302" y="389858"/>
                      <a:pt x="186397" y="389763"/>
                      <a:pt x="186587" y="389573"/>
                    </a:cubicBezTo>
                    <a:cubicBezTo>
                      <a:pt x="186778" y="389287"/>
                      <a:pt x="186969" y="389096"/>
                      <a:pt x="187159" y="388811"/>
                    </a:cubicBezTo>
                    <a:cubicBezTo>
                      <a:pt x="187349" y="388525"/>
                      <a:pt x="187540" y="388239"/>
                      <a:pt x="187730" y="387953"/>
                    </a:cubicBezTo>
                    <a:cubicBezTo>
                      <a:pt x="187921" y="387668"/>
                      <a:pt x="188112" y="387382"/>
                      <a:pt x="188302" y="387096"/>
                    </a:cubicBezTo>
                    <a:cubicBezTo>
                      <a:pt x="188588" y="386810"/>
                      <a:pt x="188778" y="386429"/>
                      <a:pt x="189064" y="386144"/>
                    </a:cubicBezTo>
                    <a:cubicBezTo>
                      <a:pt x="189255" y="385858"/>
                      <a:pt x="189445" y="385572"/>
                      <a:pt x="189635" y="385286"/>
                    </a:cubicBezTo>
                    <a:cubicBezTo>
                      <a:pt x="189826" y="385000"/>
                      <a:pt x="190111" y="384715"/>
                      <a:pt x="190302" y="384334"/>
                    </a:cubicBezTo>
                    <a:cubicBezTo>
                      <a:pt x="190397" y="384143"/>
                      <a:pt x="190588" y="383953"/>
                      <a:pt x="190683" y="383762"/>
                    </a:cubicBezTo>
                    <a:cubicBezTo>
                      <a:pt x="190683" y="383762"/>
                      <a:pt x="190683" y="383762"/>
                      <a:pt x="190683" y="383762"/>
                    </a:cubicBezTo>
                    <a:cubicBezTo>
                      <a:pt x="190397" y="382810"/>
                      <a:pt x="190302" y="381667"/>
                      <a:pt x="190397" y="380905"/>
                    </a:cubicBezTo>
                    <a:cubicBezTo>
                      <a:pt x="191921" y="369094"/>
                      <a:pt x="186587" y="358807"/>
                      <a:pt x="185635" y="347567"/>
                    </a:cubicBezTo>
                    <a:cubicBezTo>
                      <a:pt x="185254" y="343186"/>
                      <a:pt x="184206" y="339662"/>
                      <a:pt x="180586" y="337090"/>
                    </a:cubicBezTo>
                    <a:cubicBezTo>
                      <a:pt x="179063" y="336042"/>
                      <a:pt x="177920" y="330518"/>
                      <a:pt x="178872" y="329089"/>
                    </a:cubicBezTo>
                    <a:cubicBezTo>
                      <a:pt x="182587" y="323183"/>
                      <a:pt x="180968" y="317087"/>
                      <a:pt x="181158" y="310801"/>
                    </a:cubicBezTo>
                    <a:cubicBezTo>
                      <a:pt x="181920" y="291465"/>
                      <a:pt x="183635" y="272225"/>
                      <a:pt x="184873" y="252889"/>
                    </a:cubicBezTo>
                    <a:cubicBezTo>
                      <a:pt x="185920" y="237173"/>
                      <a:pt x="185444" y="221075"/>
                      <a:pt x="188112" y="205740"/>
                    </a:cubicBezTo>
                    <a:cubicBezTo>
                      <a:pt x="191540" y="186785"/>
                      <a:pt x="192303" y="167450"/>
                      <a:pt x="196684" y="148685"/>
                    </a:cubicBezTo>
                    <a:cubicBezTo>
                      <a:pt x="201637" y="127635"/>
                      <a:pt x="204970" y="106013"/>
                      <a:pt x="209543" y="84868"/>
                    </a:cubicBezTo>
                    <a:cubicBezTo>
                      <a:pt x="213162" y="67913"/>
                      <a:pt x="216877" y="51054"/>
                      <a:pt x="221258" y="34385"/>
                    </a:cubicBezTo>
                    <a:cubicBezTo>
                      <a:pt x="221163" y="34385"/>
                      <a:pt x="221068" y="34290"/>
                      <a:pt x="220973" y="34290"/>
                    </a:cubicBezTo>
                    <a:cubicBezTo>
                      <a:pt x="221163" y="34290"/>
                      <a:pt x="221068" y="34195"/>
                      <a:pt x="220878" y="34100"/>
                    </a:cubicBezTo>
                    <a:close/>
                    <a:moveTo>
                      <a:pt x="15328" y="419195"/>
                    </a:moveTo>
                    <a:cubicBezTo>
                      <a:pt x="15233" y="418910"/>
                      <a:pt x="15042" y="418624"/>
                      <a:pt x="14947" y="418338"/>
                    </a:cubicBezTo>
                    <a:cubicBezTo>
                      <a:pt x="13518" y="415385"/>
                      <a:pt x="8756" y="416814"/>
                      <a:pt x="8851" y="419957"/>
                    </a:cubicBezTo>
                    <a:cubicBezTo>
                      <a:pt x="9042" y="428911"/>
                      <a:pt x="9613" y="437864"/>
                      <a:pt x="9994" y="446723"/>
                    </a:cubicBezTo>
                    <a:cubicBezTo>
                      <a:pt x="7898" y="437960"/>
                      <a:pt x="6565" y="429292"/>
                      <a:pt x="6946" y="421005"/>
                    </a:cubicBezTo>
                    <a:cubicBezTo>
                      <a:pt x="7803" y="402336"/>
                      <a:pt x="7137" y="383477"/>
                      <a:pt x="8280" y="364998"/>
                    </a:cubicBezTo>
                    <a:cubicBezTo>
                      <a:pt x="8375" y="364046"/>
                      <a:pt x="8470" y="363093"/>
                      <a:pt x="8565" y="362141"/>
                    </a:cubicBezTo>
                    <a:cubicBezTo>
                      <a:pt x="9136" y="376714"/>
                      <a:pt x="9327" y="391287"/>
                      <a:pt x="8851" y="406241"/>
                    </a:cubicBezTo>
                    <a:cubicBezTo>
                      <a:pt x="8756" y="409861"/>
                      <a:pt x="14756" y="410813"/>
                      <a:pt x="15328" y="407099"/>
                    </a:cubicBezTo>
                    <a:cubicBezTo>
                      <a:pt x="15328" y="406813"/>
                      <a:pt x="15423" y="406527"/>
                      <a:pt x="15423" y="406241"/>
                    </a:cubicBezTo>
                    <a:lnTo>
                      <a:pt x="15423" y="406241"/>
                    </a:lnTo>
                    <a:cubicBezTo>
                      <a:pt x="15423" y="406241"/>
                      <a:pt x="15423" y="406146"/>
                      <a:pt x="15423" y="406146"/>
                    </a:cubicBezTo>
                    <a:cubicBezTo>
                      <a:pt x="15519" y="405289"/>
                      <a:pt x="15613" y="404527"/>
                      <a:pt x="15709" y="403670"/>
                    </a:cubicBezTo>
                    <a:cubicBezTo>
                      <a:pt x="16185" y="405765"/>
                      <a:pt x="16662" y="407861"/>
                      <a:pt x="17138" y="409861"/>
                    </a:cubicBezTo>
                    <a:cubicBezTo>
                      <a:pt x="16852" y="413195"/>
                      <a:pt x="16280" y="416338"/>
                      <a:pt x="15328" y="419195"/>
                    </a:cubicBezTo>
                    <a:close/>
                    <a:moveTo>
                      <a:pt x="14470" y="341662"/>
                    </a:moveTo>
                    <a:cubicBezTo>
                      <a:pt x="14280" y="339566"/>
                      <a:pt x="14185" y="337471"/>
                      <a:pt x="13994" y="335375"/>
                    </a:cubicBezTo>
                    <a:cubicBezTo>
                      <a:pt x="14756" y="334899"/>
                      <a:pt x="15423" y="334042"/>
                      <a:pt x="15423" y="332804"/>
                    </a:cubicBezTo>
                    <a:cubicBezTo>
                      <a:pt x="15423" y="329089"/>
                      <a:pt x="15423" y="325374"/>
                      <a:pt x="15613" y="321564"/>
                    </a:cubicBezTo>
                    <a:cubicBezTo>
                      <a:pt x="17709" y="312706"/>
                      <a:pt x="19995" y="303848"/>
                      <a:pt x="22091" y="295275"/>
                    </a:cubicBezTo>
                    <a:cubicBezTo>
                      <a:pt x="22662" y="292989"/>
                      <a:pt x="23329" y="290798"/>
                      <a:pt x="23901" y="288512"/>
                    </a:cubicBezTo>
                    <a:cubicBezTo>
                      <a:pt x="22852" y="297085"/>
                      <a:pt x="22091" y="305657"/>
                      <a:pt x="21519" y="314230"/>
                    </a:cubicBezTo>
                    <a:cubicBezTo>
                      <a:pt x="20948" y="318325"/>
                      <a:pt x="20567" y="322421"/>
                      <a:pt x="20186" y="326517"/>
                    </a:cubicBezTo>
                    <a:cubicBezTo>
                      <a:pt x="19710" y="331375"/>
                      <a:pt x="19519" y="336328"/>
                      <a:pt x="19424" y="341376"/>
                    </a:cubicBezTo>
                    <a:cubicBezTo>
                      <a:pt x="17995" y="340138"/>
                      <a:pt x="15613" y="340043"/>
                      <a:pt x="14470" y="341662"/>
                    </a:cubicBezTo>
                    <a:close/>
                    <a:moveTo>
                      <a:pt x="19995" y="466820"/>
                    </a:moveTo>
                    <a:cubicBezTo>
                      <a:pt x="20757" y="467297"/>
                      <a:pt x="21614" y="467487"/>
                      <a:pt x="22376" y="467297"/>
                    </a:cubicBezTo>
                    <a:cubicBezTo>
                      <a:pt x="22662" y="471107"/>
                      <a:pt x="22757" y="474917"/>
                      <a:pt x="22567" y="478631"/>
                    </a:cubicBezTo>
                    <a:cubicBezTo>
                      <a:pt x="21710" y="474726"/>
                      <a:pt x="20853" y="470725"/>
                      <a:pt x="19995" y="466820"/>
                    </a:cubicBezTo>
                    <a:close/>
                    <a:moveTo>
                      <a:pt x="22567" y="427768"/>
                    </a:moveTo>
                    <a:cubicBezTo>
                      <a:pt x="22281" y="426053"/>
                      <a:pt x="21043" y="425387"/>
                      <a:pt x="19710" y="425482"/>
                    </a:cubicBezTo>
                    <a:cubicBezTo>
                      <a:pt x="20853" y="423386"/>
                      <a:pt x="21710" y="421100"/>
                      <a:pt x="22376" y="418624"/>
                    </a:cubicBezTo>
                    <a:cubicBezTo>
                      <a:pt x="22662" y="418624"/>
                      <a:pt x="22852" y="418624"/>
                      <a:pt x="23138" y="418529"/>
                    </a:cubicBezTo>
                    <a:cubicBezTo>
                      <a:pt x="23329" y="422624"/>
                      <a:pt x="23615" y="426815"/>
                      <a:pt x="23805" y="430911"/>
                    </a:cubicBezTo>
                    <a:cubicBezTo>
                      <a:pt x="23901" y="432340"/>
                      <a:pt x="23901" y="433864"/>
                      <a:pt x="23995" y="435293"/>
                    </a:cubicBezTo>
                    <a:cubicBezTo>
                      <a:pt x="23519" y="432816"/>
                      <a:pt x="23043" y="430340"/>
                      <a:pt x="22567" y="427768"/>
                    </a:cubicBezTo>
                    <a:close/>
                    <a:moveTo>
                      <a:pt x="29139" y="347663"/>
                    </a:moveTo>
                    <a:cubicBezTo>
                      <a:pt x="28853" y="351758"/>
                      <a:pt x="28758" y="355854"/>
                      <a:pt x="28663" y="359855"/>
                    </a:cubicBezTo>
                    <a:cubicBezTo>
                      <a:pt x="28186" y="347758"/>
                      <a:pt x="28758" y="335661"/>
                      <a:pt x="29806" y="323564"/>
                    </a:cubicBezTo>
                    <a:cubicBezTo>
                      <a:pt x="29996" y="323183"/>
                      <a:pt x="30187" y="322898"/>
                      <a:pt x="30187" y="322421"/>
                    </a:cubicBezTo>
                    <a:cubicBezTo>
                      <a:pt x="30568" y="309277"/>
                      <a:pt x="33044" y="296037"/>
                      <a:pt x="36188" y="282797"/>
                    </a:cubicBezTo>
                    <a:cubicBezTo>
                      <a:pt x="33902" y="304514"/>
                      <a:pt x="30663" y="326041"/>
                      <a:pt x="29139" y="347663"/>
                    </a:cubicBezTo>
                    <a:close/>
                    <a:moveTo>
                      <a:pt x="58667" y="575882"/>
                    </a:moveTo>
                    <a:cubicBezTo>
                      <a:pt x="58190" y="575501"/>
                      <a:pt x="57714" y="575120"/>
                      <a:pt x="57143" y="574739"/>
                    </a:cubicBezTo>
                    <a:cubicBezTo>
                      <a:pt x="56571" y="574358"/>
                      <a:pt x="56000" y="574262"/>
                      <a:pt x="55333" y="574262"/>
                    </a:cubicBezTo>
                    <a:cubicBezTo>
                      <a:pt x="55047" y="574072"/>
                      <a:pt x="54762" y="573977"/>
                      <a:pt x="54380" y="573786"/>
                    </a:cubicBezTo>
                    <a:cubicBezTo>
                      <a:pt x="53333" y="573310"/>
                      <a:pt x="52190" y="573405"/>
                      <a:pt x="51237" y="573881"/>
                    </a:cubicBezTo>
                    <a:cubicBezTo>
                      <a:pt x="50189" y="571786"/>
                      <a:pt x="49237" y="569690"/>
                      <a:pt x="48285" y="567500"/>
                    </a:cubicBezTo>
                    <a:cubicBezTo>
                      <a:pt x="49237" y="567595"/>
                      <a:pt x="50285" y="567214"/>
                      <a:pt x="51332" y="566452"/>
                    </a:cubicBezTo>
                    <a:cubicBezTo>
                      <a:pt x="52380" y="565690"/>
                      <a:pt x="59333" y="573024"/>
                      <a:pt x="62858" y="578739"/>
                    </a:cubicBezTo>
                    <a:cubicBezTo>
                      <a:pt x="61619" y="577691"/>
                      <a:pt x="60191" y="576739"/>
                      <a:pt x="58667" y="575882"/>
                    </a:cubicBezTo>
                    <a:close/>
                    <a:moveTo>
                      <a:pt x="136962" y="355568"/>
                    </a:moveTo>
                    <a:cubicBezTo>
                      <a:pt x="137152" y="355283"/>
                      <a:pt x="137915" y="355092"/>
                      <a:pt x="138105" y="355378"/>
                    </a:cubicBezTo>
                    <a:cubicBezTo>
                      <a:pt x="140582" y="357664"/>
                      <a:pt x="140010" y="360426"/>
                      <a:pt x="138867" y="363284"/>
                    </a:cubicBezTo>
                    <a:cubicBezTo>
                      <a:pt x="138677" y="363760"/>
                      <a:pt x="138201" y="364141"/>
                      <a:pt x="137819" y="364522"/>
                    </a:cubicBezTo>
                    <a:cubicBezTo>
                      <a:pt x="137438" y="364236"/>
                      <a:pt x="136962" y="364046"/>
                      <a:pt x="136772" y="363569"/>
                    </a:cubicBezTo>
                    <a:cubicBezTo>
                      <a:pt x="135248" y="360807"/>
                      <a:pt x="134867" y="358140"/>
                      <a:pt x="136962" y="355568"/>
                    </a:cubicBezTo>
                    <a:close/>
                    <a:moveTo>
                      <a:pt x="148011" y="430721"/>
                    </a:moveTo>
                    <a:cubicBezTo>
                      <a:pt x="148773" y="435293"/>
                      <a:pt x="146201" y="437102"/>
                      <a:pt x="142486" y="436817"/>
                    </a:cubicBezTo>
                    <a:cubicBezTo>
                      <a:pt x="135343" y="419862"/>
                      <a:pt x="134486" y="403860"/>
                      <a:pt x="140677" y="392525"/>
                    </a:cubicBezTo>
                    <a:cubicBezTo>
                      <a:pt x="143344" y="406241"/>
                      <a:pt x="145916" y="418433"/>
                      <a:pt x="148011" y="430721"/>
                    </a:cubicBezTo>
                    <a:close/>
                    <a:moveTo>
                      <a:pt x="146582" y="352711"/>
                    </a:moveTo>
                    <a:cubicBezTo>
                      <a:pt x="140582" y="342900"/>
                      <a:pt x="144011" y="335661"/>
                      <a:pt x="143820" y="328613"/>
                    </a:cubicBezTo>
                    <a:cubicBezTo>
                      <a:pt x="148202" y="327089"/>
                      <a:pt x="148963" y="330041"/>
                      <a:pt x="148773" y="333089"/>
                    </a:cubicBezTo>
                    <a:cubicBezTo>
                      <a:pt x="148487" y="338423"/>
                      <a:pt x="147630" y="343662"/>
                      <a:pt x="146582" y="352711"/>
                    </a:cubicBezTo>
                    <a:close/>
                    <a:moveTo>
                      <a:pt x="171824" y="241268"/>
                    </a:moveTo>
                    <a:cubicBezTo>
                      <a:pt x="173538" y="245745"/>
                      <a:pt x="174681" y="249936"/>
                      <a:pt x="169633" y="252317"/>
                    </a:cubicBezTo>
                    <a:cubicBezTo>
                      <a:pt x="165918" y="245554"/>
                      <a:pt x="166013" y="245364"/>
                      <a:pt x="171824" y="241268"/>
                    </a:cubicBezTo>
                    <a:close/>
                    <a:moveTo>
                      <a:pt x="167156" y="288417"/>
                    </a:moveTo>
                    <a:cubicBezTo>
                      <a:pt x="165727" y="287084"/>
                      <a:pt x="164394" y="286417"/>
                      <a:pt x="164394" y="285750"/>
                    </a:cubicBezTo>
                    <a:cubicBezTo>
                      <a:pt x="164299" y="279940"/>
                      <a:pt x="164394" y="279940"/>
                      <a:pt x="168395" y="271844"/>
                    </a:cubicBezTo>
                    <a:cubicBezTo>
                      <a:pt x="170205" y="274892"/>
                      <a:pt x="171728" y="277654"/>
                      <a:pt x="173633" y="280892"/>
                    </a:cubicBezTo>
                    <a:cubicBezTo>
                      <a:pt x="171157" y="283750"/>
                      <a:pt x="169157" y="286131"/>
                      <a:pt x="167156" y="288417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  <p:sp>
            <p:nvSpPr>
              <p:cNvPr id="515" name="Freeform: Shape 514">
                <a:extLst>
                  <a:ext uri="{FF2B5EF4-FFF2-40B4-BE49-F238E27FC236}">
                    <a16:creationId xmlns:a16="http://schemas.microsoft.com/office/drawing/2014/main" id="{277845C5-02EC-40D8-8197-57FFEBD99146}"/>
                  </a:ext>
                </a:extLst>
              </p:cNvPr>
              <p:cNvSpPr/>
              <p:nvPr/>
            </p:nvSpPr>
            <p:spPr>
              <a:xfrm>
                <a:off x="7898409" y="4333112"/>
                <a:ext cx="2958" cy="6762"/>
              </a:xfrm>
              <a:custGeom>
                <a:avLst/>
                <a:gdLst>
                  <a:gd name="connsiteX0" fmla="*/ 6 w 2958"/>
                  <a:gd name="connsiteY0" fmla="*/ 2286 h 6762"/>
                  <a:gd name="connsiteX1" fmla="*/ 1244 w 2958"/>
                  <a:gd name="connsiteY1" fmla="*/ 6763 h 6762"/>
                  <a:gd name="connsiteX2" fmla="*/ 2958 w 2958"/>
                  <a:gd name="connsiteY2" fmla="*/ 4858 h 6762"/>
                  <a:gd name="connsiteX3" fmla="*/ 2101 w 2958"/>
                  <a:gd name="connsiteY3" fmla="*/ 0 h 6762"/>
                  <a:gd name="connsiteX4" fmla="*/ 6 w 2958"/>
                  <a:gd name="connsiteY4" fmla="*/ 2286 h 6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958" h="6762">
                    <a:moveTo>
                      <a:pt x="6" y="2286"/>
                    </a:moveTo>
                    <a:cubicBezTo>
                      <a:pt x="196" y="3810"/>
                      <a:pt x="768" y="5334"/>
                      <a:pt x="1244" y="6763"/>
                    </a:cubicBezTo>
                    <a:cubicBezTo>
                      <a:pt x="1815" y="6096"/>
                      <a:pt x="2958" y="5525"/>
                      <a:pt x="2958" y="4858"/>
                    </a:cubicBezTo>
                    <a:cubicBezTo>
                      <a:pt x="2958" y="3334"/>
                      <a:pt x="2482" y="1810"/>
                      <a:pt x="2101" y="0"/>
                    </a:cubicBezTo>
                    <a:cubicBezTo>
                      <a:pt x="1054" y="1048"/>
                      <a:pt x="-90" y="1715"/>
                      <a:pt x="6" y="2286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  <p:sp>
            <p:nvSpPr>
              <p:cNvPr id="516" name="Freeform: Shape 515">
                <a:extLst>
                  <a:ext uri="{FF2B5EF4-FFF2-40B4-BE49-F238E27FC236}">
                    <a16:creationId xmlns:a16="http://schemas.microsoft.com/office/drawing/2014/main" id="{00CB8D6B-B7E7-4F6A-B9BB-F7E0BB826D7C}"/>
                  </a:ext>
                </a:extLst>
              </p:cNvPr>
              <p:cNvSpPr/>
              <p:nvPr/>
            </p:nvSpPr>
            <p:spPr>
              <a:xfrm>
                <a:off x="7897272" y="4312798"/>
                <a:ext cx="122" cy="407"/>
              </a:xfrm>
              <a:custGeom>
                <a:avLst/>
                <a:gdLst>
                  <a:gd name="connsiteX0" fmla="*/ 0 w 122"/>
                  <a:gd name="connsiteY0" fmla="*/ 122 h 407"/>
                  <a:gd name="connsiteX1" fmla="*/ 0 w 122"/>
                  <a:gd name="connsiteY1" fmla="*/ 408 h 407"/>
                  <a:gd name="connsiteX2" fmla="*/ 95 w 122"/>
                  <a:gd name="connsiteY2" fmla="*/ 27 h 407"/>
                  <a:gd name="connsiteX3" fmla="*/ 0 w 122"/>
                  <a:gd name="connsiteY3" fmla="*/ 122 h 4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2" h="407">
                    <a:moveTo>
                      <a:pt x="0" y="122"/>
                    </a:moveTo>
                    <a:cubicBezTo>
                      <a:pt x="0" y="217"/>
                      <a:pt x="0" y="313"/>
                      <a:pt x="0" y="408"/>
                    </a:cubicBezTo>
                    <a:cubicBezTo>
                      <a:pt x="95" y="217"/>
                      <a:pt x="95" y="122"/>
                      <a:pt x="95" y="27"/>
                    </a:cubicBezTo>
                    <a:cubicBezTo>
                      <a:pt x="191" y="-69"/>
                      <a:pt x="0" y="122"/>
                      <a:pt x="0" y="122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  <p:sp>
            <p:nvSpPr>
              <p:cNvPr id="517" name="Freeform: Shape 516">
                <a:extLst>
                  <a:ext uri="{FF2B5EF4-FFF2-40B4-BE49-F238E27FC236}">
                    <a16:creationId xmlns:a16="http://schemas.microsoft.com/office/drawing/2014/main" id="{A40C017A-6020-4E00-8B61-DF00AA8A475C}"/>
                  </a:ext>
                </a:extLst>
              </p:cNvPr>
              <p:cNvSpPr/>
              <p:nvPr/>
            </p:nvSpPr>
            <p:spPr>
              <a:xfrm>
                <a:off x="7896040" y="4313205"/>
                <a:ext cx="1518" cy="6858"/>
              </a:xfrm>
              <a:custGeom>
                <a:avLst/>
                <a:gdLst>
                  <a:gd name="connsiteX0" fmla="*/ 1518 w 1518"/>
                  <a:gd name="connsiteY0" fmla="*/ 6858 h 6858"/>
                  <a:gd name="connsiteX1" fmla="*/ 1137 w 1518"/>
                  <a:gd name="connsiteY1" fmla="*/ 0 h 6858"/>
                  <a:gd name="connsiteX2" fmla="*/ 1518 w 1518"/>
                  <a:gd name="connsiteY2" fmla="*/ 6858 h 68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18" h="6858">
                    <a:moveTo>
                      <a:pt x="1518" y="6858"/>
                    </a:moveTo>
                    <a:cubicBezTo>
                      <a:pt x="1423" y="4572"/>
                      <a:pt x="1328" y="2286"/>
                      <a:pt x="1137" y="0"/>
                    </a:cubicBezTo>
                    <a:cubicBezTo>
                      <a:pt x="-482" y="4858"/>
                      <a:pt x="-387" y="4953"/>
                      <a:pt x="1518" y="6858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  <p:sp>
            <p:nvSpPr>
              <p:cNvPr id="518" name="Freeform: Shape 517">
                <a:extLst>
                  <a:ext uri="{FF2B5EF4-FFF2-40B4-BE49-F238E27FC236}">
                    <a16:creationId xmlns:a16="http://schemas.microsoft.com/office/drawing/2014/main" id="{F3F3D37D-C67E-4972-B558-722D599E1AFD}"/>
                  </a:ext>
                </a:extLst>
              </p:cNvPr>
              <p:cNvSpPr/>
              <p:nvPr/>
            </p:nvSpPr>
            <p:spPr>
              <a:xfrm>
                <a:off x="8008810" y="3426047"/>
                <a:ext cx="184975" cy="308609"/>
              </a:xfrm>
              <a:custGeom>
                <a:avLst/>
                <a:gdLst>
                  <a:gd name="connsiteX0" fmla="*/ 163830 w 184975"/>
                  <a:gd name="connsiteY0" fmla="*/ 56769 h 308609"/>
                  <a:gd name="connsiteX1" fmla="*/ 130683 w 184975"/>
                  <a:gd name="connsiteY1" fmla="*/ 102394 h 308609"/>
                  <a:gd name="connsiteX2" fmla="*/ 109061 w 184975"/>
                  <a:gd name="connsiteY2" fmla="*/ 135160 h 308609"/>
                  <a:gd name="connsiteX3" fmla="*/ 106013 w 184975"/>
                  <a:gd name="connsiteY3" fmla="*/ 136684 h 308609"/>
                  <a:gd name="connsiteX4" fmla="*/ 90297 w 184975"/>
                  <a:gd name="connsiteY4" fmla="*/ 164973 h 308609"/>
                  <a:gd name="connsiteX5" fmla="*/ 85058 w 184975"/>
                  <a:gd name="connsiteY5" fmla="*/ 173355 h 308609"/>
                  <a:gd name="connsiteX6" fmla="*/ 66960 w 184975"/>
                  <a:gd name="connsiteY6" fmla="*/ 199834 h 308609"/>
                  <a:gd name="connsiteX7" fmla="*/ 32480 w 184975"/>
                  <a:gd name="connsiteY7" fmla="*/ 237268 h 308609"/>
                  <a:gd name="connsiteX8" fmla="*/ 0 w 184975"/>
                  <a:gd name="connsiteY8" fmla="*/ 284035 h 308609"/>
                  <a:gd name="connsiteX9" fmla="*/ 0 w 184975"/>
                  <a:gd name="connsiteY9" fmla="*/ 284035 h 308609"/>
                  <a:gd name="connsiteX10" fmla="*/ 95 w 184975"/>
                  <a:gd name="connsiteY10" fmla="*/ 284321 h 308609"/>
                  <a:gd name="connsiteX11" fmla="*/ 381 w 184975"/>
                  <a:gd name="connsiteY11" fmla="*/ 284607 h 308609"/>
                  <a:gd name="connsiteX12" fmla="*/ 667 w 184975"/>
                  <a:gd name="connsiteY12" fmla="*/ 284893 h 308609"/>
                  <a:gd name="connsiteX13" fmla="*/ 1048 w 184975"/>
                  <a:gd name="connsiteY13" fmla="*/ 285179 h 308609"/>
                  <a:gd name="connsiteX14" fmla="*/ 1714 w 184975"/>
                  <a:gd name="connsiteY14" fmla="*/ 285655 h 308609"/>
                  <a:gd name="connsiteX15" fmla="*/ 2762 w 184975"/>
                  <a:gd name="connsiteY15" fmla="*/ 286321 h 308609"/>
                  <a:gd name="connsiteX16" fmla="*/ 4096 w 184975"/>
                  <a:gd name="connsiteY16" fmla="*/ 287179 h 308609"/>
                  <a:gd name="connsiteX17" fmla="*/ 6191 w 184975"/>
                  <a:gd name="connsiteY17" fmla="*/ 288417 h 308609"/>
                  <a:gd name="connsiteX18" fmla="*/ 7906 w 184975"/>
                  <a:gd name="connsiteY18" fmla="*/ 289370 h 308609"/>
                  <a:gd name="connsiteX19" fmla="*/ 9430 w 184975"/>
                  <a:gd name="connsiteY19" fmla="*/ 290227 h 308609"/>
                  <a:gd name="connsiteX20" fmla="*/ 12002 w 184975"/>
                  <a:gd name="connsiteY20" fmla="*/ 291655 h 308609"/>
                  <a:gd name="connsiteX21" fmla="*/ 12668 w 184975"/>
                  <a:gd name="connsiteY21" fmla="*/ 292037 h 308609"/>
                  <a:gd name="connsiteX22" fmla="*/ 14097 w 184975"/>
                  <a:gd name="connsiteY22" fmla="*/ 292798 h 308609"/>
                  <a:gd name="connsiteX23" fmla="*/ 16383 w 184975"/>
                  <a:gd name="connsiteY23" fmla="*/ 294037 h 308609"/>
                  <a:gd name="connsiteX24" fmla="*/ 17431 w 184975"/>
                  <a:gd name="connsiteY24" fmla="*/ 294608 h 308609"/>
                  <a:gd name="connsiteX25" fmla="*/ 20193 w 184975"/>
                  <a:gd name="connsiteY25" fmla="*/ 296037 h 308609"/>
                  <a:gd name="connsiteX26" fmla="*/ 21622 w 184975"/>
                  <a:gd name="connsiteY26" fmla="*/ 296799 h 308609"/>
                  <a:gd name="connsiteX27" fmla="*/ 24384 w 184975"/>
                  <a:gd name="connsiteY27" fmla="*/ 298228 h 308609"/>
                  <a:gd name="connsiteX28" fmla="*/ 25336 w 184975"/>
                  <a:gd name="connsiteY28" fmla="*/ 298704 h 308609"/>
                  <a:gd name="connsiteX29" fmla="*/ 27432 w 184975"/>
                  <a:gd name="connsiteY29" fmla="*/ 299752 h 308609"/>
                  <a:gd name="connsiteX30" fmla="*/ 28194 w 184975"/>
                  <a:gd name="connsiteY30" fmla="*/ 300133 h 308609"/>
                  <a:gd name="connsiteX31" fmla="*/ 30289 w 184975"/>
                  <a:gd name="connsiteY31" fmla="*/ 301276 h 308609"/>
                  <a:gd name="connsiteX32" fmla="*/ 31147 w 184975"/>
                  <a:gd name="connsiteY32" fmla="*/ 301752 h 308609"/>
                  <a:gd name="connsiteX33" fmla="*/ 32957 w 184975"/>
                  <a:gd name="connsiteY33" fmla="*/ 302705 h 308609"/>
                  <a:gd name="connsiteX34" fmla="*/ 34480 w 184975"/>
                  <a:gd name="connsiteY34" fmla="*/ 303467 h 308609"/>
                  <a:gd name="connsiteX35" fmla="*/ 35814 w 184975"/>
                  <a:gd name="connsiteY35" fmla="*/ 304133 h 308609"/>
                  <a:gd name="connsiteX36" fmla="*/ 36957 w 184975"/>
                  <a:gd name="connsiteY36" fmla="*/ 304705 h 308609"/>
                  <a:gd name="connsiteX37" fmla="*/ 38767 w 184975"/>
                  <a:gd name="connsiteY37" fmla="*/ 305657 h 308609"/>
                  <a:gd name="connsiteX38" fmla="*/ 39814 w 184975"/>
                  <a:gd name="connsiteY38" fmla="*/ 306229 h 308609"/>
                  <a:gd name="connsiteX39" fmla="*/ 41053 w 184975"/>
                  <a:gd name="connsiteY39" fmla="*/ 306896 h 308609"/>
                  <a:gd name="connsiteX40" fmla="*/ 41624 w 184975"/>
                  <a:gd name="connsiteY40" fmla="*/ 307181 h 308609"/>
                  <a:gd name="connsiteX41" fmla="*/ 42672 w 184975"/>
                  <a:gd name="connsiteY41" fmla="*/ 307753 h 308609"/>
                  <a:gd name="connsiteX42" fmla="*/ 43148 w 184975"/>
                  <a:gd name="connsiteY42" fmla="*/ 308038 h 308609"/>
                  <a:gd name="connsiteX43" fmla="*/ 43625 w 184975"/>
                  <a:gd name="connsiteY43" fmla="*/ 308229 h 308609"/>
                  <a:gd name="connsiteX44" fmla="*/ 43910 w 184975"/>
                  <a:gd name="connsiteY44" fmla="*/ 308420 h 308609"/>
                  <a:gd name="connsiteX45" fmla="*/ 44196 w 184975"/>
                  <a:gd name="connsiteY45" fmla="*/ 308515 h 308609"/>
                  <a:gd name="connsiteX46" fmla="*/ 44291 w 184975"/>
                  <a:gd name="connsiteY46" fmla="*/ 308610 h 308609"/>
                  <a:gd name="connsiteX47" fmla="*/ 66104 w 184975"/>
                  <a:gd name="connsiteY47" fmla="*/ 258318 h 308609"/>
                  <a:gd name="connsiteX48" fmla="*/ 112966 w 184975"/>
                  <a:gd name="connsiteY48" fmla="*/ 170593 h 308609"/>
                  <a:gd name="connsiteX49" fmla="*/ 112966 w 184975"/>
                  <a:gd name="connsiteY49" fmla="*/ 170593 h 308609"/>
                  <a:gd name="connsiteX50" fmla="*/ 112966 w 184975"/>
                  <a:gd name="connsiteY50" fmla="*/ 170212 h 308609"/>
                  <a:gd name="connsiteX51" fmla="*/ 113062 w 184975"/>
                  <a:gd name="connsiteY51" fmla="*/ 169831 h 308609"/>
                  <a:gd name="connsiteX52" fmla="*/ 113157 w 184975"/>
                  <a:gd name="connsiteY52" fmla="*/ 169259 h 308609"/>
                  <a:gd name="connsiteX53" fmla="*/ 113347 w 184975"/>
                  <a:gd name="connsiteY53" fmla="*/ 168497 h 308609"/>
                  <a:gd name="connsiteX54" fmla="*/ 113633 w 184975"/>
                  <a:gd name="connsiteY54" fmla="*/ 167545 h 308609"/>
                  <a:gd name="connsiteX55" fmla="*/ 114109 w 184975"/>
                  <a:gd name="connsiteY55" fmla="*/ 166021 h 308609"/>
                  <a:gd name="connsiteX56" fmla="*/ 114585 w 184975"/>
                  <a:gd name="connsiteY56" fmla="*/ 164592 h 308609"/>
                  <a:gd name="connsiteX57" fmla="*/ 115252 w 184975"/>
                  <a:gd name="connsiteY57" fmla="*/ 162782 h 308609"/>
                  <a:gd name="connsiteX58" fmla="*/ 115824 w 184975"/>
                  <a:gd name="connsiteY58" fmla="*/ 161354 h 308609"/>
                  <a:gd name="connsiteX59" fmla="*/ 116300 w 184975"/>
                  <a:gd name="connsiteY59" fmla="*/ 160020 h 308609"/>
                  <a:gd name="connsiteX60" fmla="*/ 116872 w 184975"/>
                  <a:gd name="connsiteY60" fmla="*/ 158496 h 308609"/>
                  <a:gd name="connsiteX61" fmla="*/ 117634 w 184975"/>
                  <a:gd name="connsiteY61" fmla="*/ 156400 h 308609"/>
                  <a:gd name="connsiteX62" fmla="*/ 118491 w 184975"/>
                  <a:gd name="connsiteY62" fmla="*/ 154210 h 308609"/>
                  <a:gd name="connsiteX63" fmla="*/ 119158 w 184975"/>
                  <a:gd name="connsiteY63" fmla="*/ 152591 h 308609"/>
                  <a:gd name="connsiteX64" fmla="*/ 119729 w 184975"/>
                  <a:gd name="connsiteY64" fmla="*/ 151162 h 308609"/>
                  <a:gd name="connsiteX65" fmla="*/ 120301 w 184975"/>
                  <a:gd name="connsiteY65" fmla="*/ 149638 h 308609"/>
                  <a:gd name="connsiteX66" fmla="*/ 121158 w 184975"/>
                  <a:gd name="connsiteY66" fmla="*/ 147638 h 308609"/>
                  <a:gd name="connsiteX67" fmla="*/ 121634 w 184975"/>
                  <a:gd name="connsiteY67" fmla="*/ 146685 h 308609"/>
                  <a:gd name="connsiteX68" fmla="*/ 122111 w 184975"/>
                  <a:gd name="connsiteY68" fmla="*/ 145828 h 308609"/>
                  <a:gd name="connsiteX69" fmla="*/ 124016 w 184975"/>
                  <a:gd name="connsiteY69" fmla="*/ 142494 h 308609"/>
                  <a:gd name="connsiteX70" fmla="*/ 125349 w 184975"/>
                  <a:gd name="connsiteY70" fmla="*/ 140303 h 308609"/>
                  <a:gd name="connsiteX71" fmla="*/ 126206 w 184975"/>
                  <a:gd name="connsiteY71" fmla="*/ 138875 h 308609"/>
                  <a:gd name="connsiteX72" fmla="*/ 127254 w 184975"/>
                  <a:gd name="connsiteY72" fmla="*/ 137255 h 308609"/>
                  <a:gd name="connsiteX73" fmla="*/ 128588 w 184975"/>
                  <a:gd name="connsiteY73" fmla="*/ 135160 h 308609"/>
                  <a:gd name="connsiteX74" fmla="*/ 129444 w 184975"/>
                  <a:gd name="connsiteY74" fmla="*/ 133731 h 308609"/>
                  <a:gd name="connsiteX75" fmla="*/ 130397 w 184975"/>
                  <a:gd name="connsiteY75" fmla="*/ 132207 h 308609"/>
                  <a:gd name="connsiteX76" fmla="*/ 131254 w 184975"/>
                  <a:gd name="connsiteY76" fmla="*/ 130778 h 308609"/>
                  <a:gd name="connsiteX77" fmla="*/ 132493 w 184975"/>
                  <a:gd name="connsiteY77" fmla="*/ 128683 h 308609"/>
                  <a:gd name="connsiteX78" fmla="*/ 133255 w 184975"/>
                  <a:gd name="connsiteY78" fmla="*/ 127349 h 308609"/>
                  <a:gd name="connsiteX79" fmla="*/ 134207 w 184975"/>
                  <a:gd name="connsiteY79" fmla="*/ 125730 h 308609"/>
                  <a:gd name="connsiteX80" fmla="*/ 134874 w 184975"/>
                  <a:gd name="connsiteY80" fmla="*/ 124492 h 308609"/>
                  <a:gd name="connsiteX81" fmla="*/ 135445 w 184975"/>
                  <a:gd name="connsiteY81" fmla="*/ 123539 h 308609"/>
                  <a:gd name="connsiteX82" fmla="*/ 136017 w 184975"/>
                  <a:gd name="connsiteY82" fmla="*/ 122587 h 308609"/>
                  <a:gd name="connsiteX83" fmla="*/ 136493 w 184975"/>
                  <a:gd name="connsiteY83" fmla="*/ 121825 h 308609"/>
                  <a:gd name="connsiteX84" fmla="*/ 136207 w 184975"/>
                  <a:gd name="connsiteY84" fmla="*/ 121253 h 308609"/>
                  <a:gd name="connsiteX85" fmla="*/ 135922 w 184975"/>
                  <a:gd name="connsiteY85" fmla="*/ 119825 h 308609"/>
                  <a:gd name="connsiteX86" fmla="*/ 136017 w 184975"/>
                  <a:gd name="connsiteY86" fmla="*/ 119063 h 308609"/>
                  <a:gd name="connsiteX87" fmla="*/ 136684 w 184975"/>
                  <a:gd name="connsiteY87" fmla="*/ 117634 h 308609"/>
                  <a:gd name="connsiteX88" fmla="*/ 137350 w 184975"/>
                  <a:gd name="connsiteY88" fmla="*/ 117062 h 308609"/>
                  <a:gd name="connsiteX89" fmla="*/ 138208 w 184975"/>
                  <a:gd name="connsiteY89" fmla="*/ 116396 h 308609"/>
                  <a:gd name="connsiteX90" fmla="*/ 139065 w 184975"/>
                  <a:gd name="connsiteY90" fmla="*/ 115729 h 308609"/>
                  <a:gd name="connsiteX91" fmla="*/ 140113 w 184975"/>
                  <a:gd name="connsiteY91" fmla="*/ 114776 h 308609"/>
                  <a:gd name="connsiteX92" fmla="*/ 141256 w 184975"/>
                  <a:gd name="connsiteY92" fmla="*/ 113538 h 308609"/>
                  <a:gd name="connsiteX93" fmla="*/ 142113 w 184975"/>
                  <a:gd name="connsiteY93" fmla="*/ 112490 h 308609"/>
                  <a:gd name="connsiteX94" fmla="*/ 143446 w 184975"/>
                  <a:gd name="connsiteY94" fmla="*/ 110680 h 308609"/>
                  <a:gd name="connsiteX95" fmla="*/ 144303 w 184975"/>
                  <a:gd name="connsiteY95" fmla="*/ 109442 h 308609"/>
                  <a:gd name="connsiteX96" fmla="*/ 145352 w 184975"/>
                  <a:gd name="connsiteY96" fmla="*/ 107823 h 308609"/>
                  <a:gd name="connsiteX97" fmla="*/ 146018 w 184975"/>
                  <a:gd name="connsiteY97" fmla="*/ 106775 h 308609"/>
                  <a:gd name="connsiteX98" fmla="*/ 146875 w 184975"/>
                  <a:gd name="connsiteY98" fmla="*/ 105156 h 308609"/>
                  <a:gd name="connsiteX99" fmla="*/ 147542 w 184975"/>
                  <a:gd name="connsiteY99" fmla="*/ 103918 h 308609"/>
                  <a:gd name="connsiteX100" fmla="*/ 148400 w 184975"/>
                  <a:gd name="connsiteY100" fmla="*/ 102203 h 308609"/>
                  <a:gd name="connsiteX101" fmla="*/ 149257 w 184975"/>
                  <a:gd name="connsiteY101" fmla="*/ 100298 h 308609"/>
                  <a:gd name="connsiteX102" fmla="*/ 149733 w 184975"/>
                  <a:gd name="connsiteY102" fmla="*/ 99250 h 308609"/>
                  <a:gd name="connsiteX103" fmla="*/ 150400 w 184975"/>
                  <a:gd name="connsiteY103" fmla="*/ 97631 h 308609"/>
                  <a:gd name="connsiteX104" fmla="*/ 151257 w 184975"/>
                  <a:gd name="connsiteY104" fmla="*/ 95440 h 308609"/>
                  <a:gd name="connsiteX105" fmla="*/ 151733 w 184975"/>
                  <a:gd name="connsiteY105" fmla="*/ 94297 h 308609"/>
                  <a:gd name="connsiteX106" fmla="*/ 152400 w 184975"/>
                  <a:gd name="connsiteY106" fmla="*/ 92488 h 308609"/>
                  <a:gd name="connsiteX107" fmla="*/ 153162 w 184975"/>
                  <a:gd name="connsiteY107" fmla="*/ 90392 h 308609"/>
                  <a:gd name="connsiteX108" fmla="*/ 153734 w 184975"/>
                  <a:gd name="connsiteY108" fmla="*/ 88678 h 308609"/>
                  <a:gd name="connsiteX109" fmla="*/ 154495 w 184975"/>
                  <a:gd name="connsiteY109" fmla="*/ 86582 h 308609"/>
                  <a:gd name="connsiteX110" fmla="*/ 155162 w 184975"/>
                  <a:gd name="connsiteY110" fmla="*/ 84772 h 308609"/>
                  <a:gd name="connsiteX111" fmla="*/ 155448 w 184975"/>
                  <a:gd name="connsiteY111" fmla="*/ 84106 h 308609"/>
                  <a:gd name="connsiteX112" fmla="*/ 155638 w 184975"/>
                  <a:gd name="connsiteY112" fmla="*/ 83534 h 308609"/>
                  <a:gd name="connsiteX113" fmla="*/ 155162 w 184975"/>
                  <a:gd name="connsiteY113" fmla="*/ 82772 h 308609"/>
                  <a:gd name="connsiteX114" fmla="*/ 154972 w 184975"/>
                  <a:gd name="connsiteY114" fmla="*/ 82010 h 308609"/>
                  <a:gd name="connsiteX115" fmla="*/ 154972 w 184975"/>
                  <a:gd name="connsiteY115" fmla="*/ 81248 h 308609"/>
                  <a:gd name="connsiteX116" fmla="*/ 155353 w 184975"/>
                  <a:gd name="connsiteY116" fmla="*/ 79915 h 308609"/>
                  <a:gd name="connsiteX117" fmla="*/ 155734 w 184975"/>
                  <a:gd name="connsiteY117" fmla="*/ 79248 h 308609"/>
                  <a:gd name="connsiteX118" fmla="*/ 156686 w 184975"/>
                  <a:gd name="connsiteY118" fmla="*/ 78010 h 308609"/>
                  <a:gd name="connsiteX119" fmla="*/ 157925 w 184975"/>
                  <a:gd name="connsiteY119" fmla="*/ 76390 h 308609"/>
                  <a:gd name="connsiteX120" fmla="*/ 158782 w 184975"/>
                  <a:gd name="connsiteY120" fmla="*/ 75247 h 308609"/>
                  <a:gd name="connsiteX121" fmla="*/ 159829 w 184975"/>
                  <a:gd name="connsiteY121" fmla="*/ 73819 h 308609"/>
                  <a:gd name="connsiteX122" fmla="*/ 160782 w 184975"/>
                  <a:gd name="connsiteY122" fmla="*/ 72485 h 308609"/>
                  <a:gd name="connsiteX123" fmla="*/ 161544 w 184975"/>
                  <a:gd name="connsiteY123" fmla="*/ 71438 h 308609"/>
                  <a:gd name="connsiteX124" fmla="*/ 162116 w 184975"/>
                  <a:gd name="connsiteY124" fmla="*/ 70580 h 308609"/>
                  <a:gd name="connsiteX125" fmla="*/ 162877 w 184975"/>
                  <a:gd name="connsiteY125" fmla="*/ 69532 h 308609"/>
                  <a:gd name="connsiteX126" fmla="*/ 163163 w 184975"/>
                  <a:gd name="connsiteY126" fmla="*/ 69056 h 308609"/>
                  <a:gd name="connsiteX127" fmla="*/ 162687 w 184975"/>
                  <a:gd name="connsiteY127" fmla="*/ 68390 h 308609"/>
                  <a:gd name="connsiteX128" fmla="*/ 162306 w 184975"/>
                  <a:gd name="connsiteY128" fmla="*/ 67437 h 308609"/>
                  <a:gd name="connsiteX129" fmla="*/ 162306 w 184975"/>
                  <a:gd name="connsiteY129" fmla="*/ 66580 h 308609"/>
                  <a:gd name="connsiteX130" fmla="*/ 162782 w 184975"/>
                  <a:gd name="connsiteY130" fmla="*/ 65342 h 308609"/>
                  <a:gd name="connsiteX131" fmla="*/ 164211 w 184975"/>
                  <a:gd name="connsiteY131" fmla="*/ 63246 h 308609"/>
                  <a:gd name="connsiteX132" fmla="*/ 165925 w 184975"/>
                  <a:gd name="connsiteY132" fmla="*/ 60674 h 308609"/>
                  <a:gd name="connsiteX133" fmla="*/ 166973 w 184975"/>
                  <a:gd name="connsiteY133" fmla="*/ 59055 h 308609"/>
                  <a:gd name="connsiteX134" fmla="*/ 167544 w 184975"/>
                  <a:gd name="connsiteY134" fmla="*/ 58102 h 308609"/>
                  <a:gd name="connsiteX135" fmla="*/ 168402 w 184975"/>
                  <a:gd name="connsiteY135" fmla="*/ 56864 h 308609"/>
                  <a:gd name="connsiteX136" fmla="*/ 170212 w 184975"/>
                  <a:gd name="connsiteY136" fmla="*/ 54007 h 308609"/>
                  <a:gd name="connsiteX137" fmla="*/ 171545 w 184975"/>
                  <a:gd name="connsiteY137" fmla="*/ 51816 h 308609"/>
                  <a:gd name="connsiteX138" fmla="*/ 172402 w 184975"/>
                  <a:gd name="connsiteY138" fmla="*/ 50387 h 308609"/>
                  <a:gd name="connsiteX139" fmla="*/ 172784 w 184975"/>
                  <a:gd name="connsiteY139" fmla="*/ 49721 h 308609"/>
                  <a:gd name="connsiteX140" fmla="*/ 173164 w 184975"/>
                  <a:gd name="connsiteY140" fmla="*/ 49149 h 308609"/>
                  <a:gd name="connsiteX141" fmla="*/ 173736 w 184975"/>
                  <a:gd name="connsiteY141" fmla="*/ 46958 h 308609"/>
                  <a:gd name="connsiteX142" fmla="*/ 174307 w 184975"/>
                  <a:gd name="connsiteY142" fmla="*/ 45148 h 308609"/>
                  <a:gd name="connsiteX143" fmla="*/ 174688 w 184975"/>
                  <a:gd name="connsiteY143" fmla="*/ 44005 h 308609"/>
                  <a:gd name="connsiteX144" fmla="*/ 175260 w 184975"/>
                  <a:gd name="connsiteY144" fmla="*/ 42196 h 308609"/>
                  <a:gd name="connsiteX145" fmla="*/ 175736 w 184975"/>
                  <a:gd name="connsiteY145" fmla="*/ 40672 h 308609"/>
                  <a:gd name="connsiteX146" fmla="*/ 176308 w 184975"/>
                  <a:gd name="connsiteY146" fmla="*/ 39052 h 308609"/>
                  <a:gd name="connsiteX147" fmla="*/ 176879 w 184975"/>
                  <a:gd name="connsiteY147" fmla="*/ 37338 h 308609"/>
                  <a:gd name="connsiteX148" fmla="*/ 177546 w 184975"/>
                  <a:gd name="connsiteY148" fmla="*/ 35433 h 308609"/>
                  <a:gd name="connsiteX149" fmla="*/ 178118 w 184975"/>
                  <a:gd name="connsiteY149" fmla="*/ 34004 h 308609"/>
                  <a:gd name="connsiteX150" fmla="*/ 178498 w 184975"/>
                  <a:gd name="connsiteY150" fmla="*/ 32956 h 308609"/>
                  <a:gd name="connsiteX151" fmla="*/ 178975 w 184975"/>
                  <a:gd name="connsiteY151" fmla="*/ 31718 h 308609"/>
                  <a:gd name="connsiteX152" fmla="*/ 179070 w 184975"/>
                  <a:gd name="connsiteY152" fmla="*/ 30194 h 308609"/>
                  <a:gd name="connsiteX153" fmla="*/ 179737 w 184975"/>
                  <a:gd name="connsiteY153" fmla="*/ 28194 h 308609"/>
                  <a:gd name="connsiteX154" fmla="*/ 180499 w 184975"/>
                  <a:gd name="connsiteY154" fmla="*/ 26098 h 308609"/>
                  <a:gd name="connsiteX155" fmla="*/ 180975 w 184975"/>
                  <a:gd name="connsiteY155" fmla="*/ 24670 h 308609"/>
                  <a:gd name="connsiteX156" fmla="*/ 181642 w 184975"/>
                  <a:gd name="connsiteY156" fmla="*/ 22669 h 308609"/>
                  <a:gd name="connsiteX157" fmla="*/ 182213 w 184975"/>
                  <a:gd name="connsiteY157" fmla="*/ 20955 h 308609"/>
                  <a:gd name="connsiteX158" fmla="*/ 182594 w 184975"/>
                  <a:gd name="connsiteY158" fmla="*/ 19812 h 308609"/>
                  <a:gd name="connsiteX159" fmla="*/ 182594 w 184975"/>
                  <a:gd name="connsiteY159" fmla="*/ 19240 h 308609"/>
                  <a:gd name="connsiteX160" fmla="*/ 182785 w 184975"/>
                  <a:gd name="connsiteY160" fmla="*/ 15335 h 308609"/>
                  <a:gd name="connsiteX161" fmla="*/ 182975 w 184975"/>
                  <a:gd name="connsiteY161" fmla="*/ 12859 h 308609"/>
                  <a:gd name="connsiteX162" fmla="*/ 183166 w 184975"/>
                  <a:gd name="connsiteY162" fmla="*/ 11049 h 308609"/>
                  <a:gd name="connsiteX163" fmla="*/ 183547 w 184975"/>
                  <a:gd name="connsiteY163" fmla="*/ 8477 h 308609"/>
                  <a:gd name="connsiteX164" fmla="*/ 183832 w 184975"/>
                  <a:gd name="connsiteY164" fmla="*/ 6763 h 308609"/>
                  <a:gd name="connsiteX165" fmla="*/ 184309 w 184975"/>
                  <a:gd name="connsiteY165" fmla="*/ 3905 h 308609"/>
                  <a:gd name="connsiteX166" fmla="*/ 184595 w 184975"/>
                  <a:gd name="connsiteY166" fmla="*/ 2191 h 308609"/>
                  <a:gd name="connsiteX167" fmla="*/ 184785 w 184975"/>
                  <a:gd name="connsiteY167" fmla="*/ 952 h 308609"/>
                  <a:gd name="connsiteX168" fmla="*/ 184975 w 184975"/>
                  <a:gd name="connsiteY168" fmla="*/ 0 h 308609"/>
                  <a:gd name="connsiteX169" fmla="*/ 163830 w 184975"/>
                  <a:gd name="connsiteY169" fmla="*/ 56769 h 308609"/>
                  <a:gd name="connsiteX170" fmla="*/ 12573 w 184975"/>
                  <a:gd name="connsiteY170" fmla="*/ 290893 h 308609"/>
                  <a:gd name="connsiteX171" fmla="*/ 8858 w 184975"/>
                  <a:gd name="connsiteY171" fmla="*/ 289084 h 308609"/>
                  <a:gd name="connsiteX172" fmla="*/ 11239 w 184975"/>
                  <a:gd name="connsiteY172" fmla="*/ 288131 h 308609"/>
                  <a:gd name="connsiteX173" fmla="*/ 13049 w 184975"/>
                  <a:gd name="connsiteY173" fmla="*/ 289846 h 308609"/>
                  <a:gd name="connsiteX174" fmla="*/ 12573 w 184975"/>
                  <a:gd name="connsiteY174" fmla="*/ 290893 h 308609"/>
                  <a:gd name="connsiteX175" fmla="*/ 13811 w 184975"/>
                  <a:gd name="connsiteY175" fmla="*/ 281273 h 308609"/>
                  <a:gd name="connsiteX176" fmla="*/ 10573 w 184975"/>
                  <a:gd name="connsiteY176" fmla="*/ 283845 h 308609"/>
                  <a:gd name="connsiteX177" fmla="*/ 28099 w 184975"/>
                  <a:gd name="connsiteY177" fmla="*/ 254413 h 308609"/>
                  <a:gd name="connsiteX178" fmla="*/ 13811 w 184975"/>
                  <a:gd name="connsiteY178" fmla="*/ 281273 h 308609"/>
                  <a:gd name="connsiteX179" fmla="*/ 42100 w 184975"/>
                  <a:gd name="connsiteY179" fmla="*/ 303276 h 308609"/>
                  <a:gd name="connsiteX180" fmla="*/ 39910 w 184975"/>
                  <a:gd name="connsiteY180" fmla="*/ 302133 h 308609"/>
                  <a:gd name="connsiteX181" fmla="*/ 40767 w 184975"/>
                  <a:gd name="connsiteY181" fmla="*/ 301180 h 308609"/>
                  <a:gd name="connsiteX182" fmla="*/ 42958 w 184975"/>
                  <a:gd name="connsiteY182" fmla="*/ 302323 h 308609"/>
                  <a:gd name="connsiteX183" fmla="*/ 42100 w 184975"/>
                  <a:gd name="connsiteY183" fmla="*/ 303276 h 3086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</a:cxnLst>
                <a:rect l="l" t="t" r="r" b="b"/>
                <a:pathLst>
                  <a:path w="184975" h="308609">
                    <a:moveTo>
                      <a:pt x="163830" y="56769"/>
                    </a:moveTo>
                    <a:cubicBezTo>
                      <a:pt x="152876" y="72104"/>
                      <a:pt x="141256" y="86677"/>
                      <a:pt x="130683" y="102394"/>
                    </a:cubicBezTo>
                    <a:cubicBezTo>
                      <a:pt x="123444" y="113252"/>
                      <a:pt x="116205" y="124206"/>
                      <a:pt x="109061" y="135160"/>
                    </a:cubicBezTo>
                    <a:cubicBezTo>
                      <a:pt x="107918" y="135064"/>
                      <a:pt x="106775" y="135446"/>
                      <a:pt x="106013" y="136684"/>
                    </a:cubicBezTo>
                    <a:cubicBezTo>
                      <a:pt x="100393" y="145923"/>
                      <a:pt x="95250" y="155353"/>
                      <a:pt x="90297" y="164973"/>
                    </a:cubicBezTo>
                    <a:cubicBezTo>
                      <a:pt x="88582" y="167735"/>
                      <a:pt x="86773" y="170497"/>
                      <a:pt x="85058" y="173355"/>
                    </a:cubicBezTo>
                    <a:cubicBezTo>
                      <a:pt x="79629" y="182404"/>
                      <a:pt x="73247" y="191071"/>
                      <a:pt x="66960" y="199834"/>
                    </a:cubicBezTo>
                    <a:cubicBezTo>
                      <a:pt x="55816" y="212693"/>
                      <a:pt x="42863" y="223742"/>
                      <a:pt x="32480" y="237268"/>
                    </a:cubicBezTo>
                    <a:cubicBezTo>
                      <a:pt x="20955" y="252317"/>
                      <a:pt x="10287" y="268034"/>
                      <a:pt x="0" y="284035"/>
                    </a:cubicBezTo>
                    <a:cubicBezTo>
                      <a:pt x="0" y="284035"/>
                      <a:pt x="0" y="284035"/>
                      <a:pt x="0" y="284035"/>
                    </a:cubicBezTo>
                    <a:cubicBezTo>
                      <a:pt x="0" y="284131"/>
                      <a:pt x="0" y="284226"/>
                      <a:pt x="95" y="284321"/>
                    </a:cubicBezTo>
                    <a:cubicBezTo>
                      <a:pt x="191" y="284417"/>
                      <a:pt x="285" y="284512"/>
                      <a:pt x="381" y="284607"/>
                    </a:cubicBezTo>
                    <a:cubicBezTo>
                      <a:pt x="476" y="284702"/>
                      <a:pt x="571" y="284797"/>
                      <a:pt x="667" y="284893"/>
                    </a:cubicBezTo>
                    <a:cubicBezTo>
                      <a:pt x="762" y="284988"/>
                      <a:pt x="952" y="285083"/>
                      <a:pt x="1048" y="285179"/>
                    </a:cubicBezTo>
                    <a:cubicBezTo>
                      <a:pt x="1238" y="285369"/>
                      <a:pt x="1428" y="285464"/>
                      <a:pt x="1714" y="285655"/>
                    </a:cubicBezTo>
                    <a:cubicBezTo>
                      <a:pt x="2000" y="285845"/>
                      <a:pt x="2381" y="286131"/>
                      <a:pt x="2762" y="286321"/>
                    </a:cubicBezTo>
                    <a:cubicBezTo>
                      <a:pt x="3143" y="286607"/>
                      <a:pt x="3620" y="286893"/>
                      <a:pt x="4096" y="287179"/>
                    </a:cubicBezTo>
                    <a:cubicBezTo>
                      <a:pt x="4763" y="287560"/>
                      <a:pt x="5429" y="287941"/>
                      <a:pt x="6191" y="288417"/>
                    </a:cubicBezTo>
                    <a:cubicBezTo>
                      <a:pt x="6763" y="288703"/>
                      <a:pt x="7334" y="289084"/>
                      <a:pt x="7906" y="289370"/>
                    </a:cubicBezTo>
                    <a:cubicBezTo>
                      <a:pt x="8382" y="289655"/>
                      <a:pt x="8954" y="289941"/>
                      <a:pt x="9430" y="290227"/>
                    </a:cubicBezTo>
                    <a:cubicBezTo>
                      <a:pt x="10287" y="290703"/>
                      <a:pt x="11144" y="291179"/>
                      <a:pt x="12002" y="291655"/>
                    </a:cubicBezTo>
                    <a:cubicBezTo>
                      <a:pt x="12192" y="291751"/>
                      <a:pt x="12478" y="291941"/>
                      <a:pt x="12668" y="292037"/>
                    </a:cubicBezTo>
                    <a:cubicBezTo>
                      <a:pt x="13145" y="292322"/>
                      <a:pt x="13621" y="292513"/>
                      <a:pt x="14097" y="292798"/>
                    </a:cubicBezTo>
                    <a:cubicBezTo>
                      <a:pt x="14859" y="293180"/>
                      <a:pt x="15621" y="293656"/>
                      <a:pt x="16383" y="294037"/>
                    </a:cubicBezTo>
                    <a:cubicBezTo>
                      <a:pt x="16764" y="294227"/>
                      <a:pt x="17145" y="294418"/>
                      <a:pt x="17431" y="294608"/>
                    </a:cubicBezTo>
                    <a:cubicBezTo>
                      <a:pt x="18383" y="295084"/>
                      <a:pt x="19241" y="295561"/>
                      <a:pt x="20193" y="296037"/>
                    </a:cubicBezTo>
                    <a:cubicBezTo>
                      <a:pt x="20669" y="296323"/>
                      <a:pt x="21145" y="296513"/>
                      <a:pt x="21622" y="296799"/>
                    </a:cubicBezTo>
                    <a:cubicBezTo>
                      <a:pt x="22479" y="297275"/>
                      <a:pt x="23432" y="297751"/>
                      <a:pt x="24384" y="298228"/>
                    </a:cubicBezTo>
                    <a:cubicBezTo>
                      <a:pt x="24669" y="298418"/>
                      <a:pt x="24955" y="298513"/>
                      <a:pt x="25336" y="298704"/>
                    </a:cubicBezTo>
                    <a:cubicBezTo>
                      <a:pt x="26003" y="299085"/>
                      <a:pt x="26670" y="299371"/>
                      <a:pt x="27432" y="299752"/>
                    </a:cubicBezTo>
                    <a:cubicBezTo>
                      <a:pt x="27717" y="299847"/>
                      <a:pt x="27908" y="300038"/>
                      <a:pt x="28194" y="300133"/>
                    </a:cubicBezTo>
                    <a:cubicBezTo>
                      <a:pt x="28860" y="300514"/>
                      <a:pt x="29623" y="300895"/>
                      <a:pt x="30289" y="301276"/>
                    </a:cubicBezTo>
                    <a:cubicBezTo>
                      <a:pt x="30575" y="301466"/>
                      <a:pt x="30861" y="301562"/>
                      <a:pt x="31147" y="301752"/>
                    </a:cubicBezTo>
                    <a:cubicBezTo>
                      <a:pt x="31718" y="302038"/>
                      <a:pt x="32385" y="302419"/>
                      <a:pt x="32957" y="302705"/>
                    </a:cubicBezTo>
                    <a:cubicBezTo>
                      <a:pt x="33433" y="302990"/>
                      <a:pt x="33909" y="303181"/>
                      <a:pt x="34480" y="303467"/>
                    </a:cubicBezTo>
                    <a:cubicBezTo>
                      <a:pt x="34957" y="303657"/>
                      <a:pt x="35338" y="303943"/>
                      <a:pt x="35814" y="304133"/>
                    </a:cubicBezTo>
                    <a:cubicBezTo>
                      <a:pt x="36195" y="304324"/>
                      <a:pt x="36576" y="304514"/>
                      <a:pt x="36957" y="304705"/>
                    </a:cubicBezTo>
                    <a:cubicBezTo>
                      <a:pt x="37529" y="304991"/>
                      <a:pt x="38100" y="305276"/>
                      <a:pt x="38767" y="305657"/>
                    </a:cubicBezTo>
                    <a:cubicBezTo>
                      <a:pt x="39148" y="305848"/>
                      <a:pt x="39434" y="306038"/>
                      <a:pt x="39814" y="306229"/>
                    </a:cubicBezTo>
                    <a:cubicBezTo>
                      <a:pt x="40195" y="306419"/>
                      <a:pt x="40672" y="306610"/>
                      <a:pt x="41053" y="306896"/>
                    </a:cubicBezTo>
                    <a:cubicBezTo>
                      <a:pt x="41243" y="306991"/>
                      <a:pt x="41434" y="307086"/>
                      <a:pt x="41624" y="307181"/>
                    </a:cubicBezTo>
                    <a:cubicBezTo>
                      <a:pt x="42005" y="307372"/>
                      <a:pt x="42291" y="307562"/>
                      <a:pt x="42672" y="307753"/>
                    </a:cubicBezTo>
                    <a:cubicBezTo>
                      <a:pt x="42863" y="307848"/>
                      <a:pt x="43053" y="307943"/>
                      <a:pt x="43148" y="308038"/>
                    </a:cubicBezTo>
                    <a:cubicBezTo>
                      <a:pt x="43339" y="308134"/>
                      <a:pt x="43434" y="308229"/>
                      <a:pt x="43625" y="308229"/>
                    </a:cubicBezTo>
                    <a:cubicBezTo>
                      <a:pt x="43719" y="308324"/>
                      <a:pt x="43815" y="308324"/>
                      <a:pt x="43910" y="308420"/>
                    </a:cubicBezTo>
                    <a:cubicBezTo>
                      <a:pt x="44005" y="308420"/>
                      <a:pt x="44101" y="308515"/>
                      <a:pt x="44196" y="308515"/>
                    </a:cubicBezTo>
                    <a:cubicBezTo>
                      <a:pt x="44196" y="308515"/>
                      <a:pt x="44291" y="308515"/>
                      <a:pt x="44291" y="308610"/>
                    </a:cubicBezTo>
                    <a:cubicBezTo>
                      <a:pt x="51530" y="291846"/>
                      <a:pt x="58769" y="275082"/>
                      <a:pt x="66104" y="258318"/>
                    </a:cubicBezTo>
                    <a:cubicBezTo>
                      <a:pt x="79724" y="227552"/>
                      <a:pt x="95441" y="198215"/>
                      <a:pt x="112966" y="170593"/>
                    </a:cubicBezTo>
                    <a:cubicBezTo>
                      <a:pt x="112966" y="170593"/>
                      <a:pt x="112966" y="170593"/>
                      <a:pt x="112966" y="170593"/>
                    </a:cubicBezTo>
                    <a:cubicBezTo>
                      <a:pt x="112966" y="170497"/>
                      <a:pt x="112966" y="170402"/>
                      <a:pt x="112966" y="170212"/>
                    </a:cubicBezTo>
                    <a:cubicBezTo>
                      <a:pt x="112966" y="170117"/>
                      <a:pt x="112966" y="170021"/>
                      <a:pt x="113062" y="169831"/>
                    </a:cubicBezTo>
                    <a:cubicBezTo>
                      <a:pt x="113062" y="169640"/>
                      <a:pt x="113157" y="169450"/>
                      <a:pt x="113157" y="169259"/>
                    </a:cubicBezTo>
                    <a:cubicBezTo>
                      <a:pt x="113252" y="168973"/>
                      <a:pt x="113252" y="168783"/>
                      <a:pt x="113347" y="168497"/>
                    </a:cubicBezTo>
                    <a:cubicBezTo>
                      <a:pt x="113442" y="168212"/>
                      <a:pt x="113538" y="167926"/>
                      <a:pt x="113633" y="167545"/>
                    </a:cubicBezTo>
                    <a:cubicBezTo>
                      <a:pt x="113729" y="167068"/>
                      <a:pt x="113919" y="166592"/>
                      <a:pt x="114109" y="166021"/>
                    </a:cubicBezTo>
                    <a:cubicBezTo>
                      <a:pt x="114300" y="165545"/>
                      <a:pt x="114395" y="165068"/>
                      <a:pt x="114585" y="164592"/>
                    </a:cubicBezTo>
                    <a:cubicBezTo>
                      <a:pt x="114776" y="164021"/>
                      <a:pt x="114967" y="163449"/>
                      <a:pt x="115252" y="162782"/>
                    </a:cubicBezTo>
                    <a:cubicBezTo>
                      <a:pt x="115443" y="162306"/>
                      <a:pt x="115634" y="161830"/>
                      <a:pt x="115824" y="161354"/>
                    </a:cubicBezTo>
                    <a:cubicBezTo>
                      <a:pt x="116014" y="160972"/>
                      <a:pt x="116110" y="160496"/>
                      <a:pt x="116300" y="160020"/>
                    </a:cubicBezTo>
                    <a:cubicBezTo>
                      <a:pt x="116491" y="159544"/>
                      <a:pt x="116681" y="158972"/>
                      <a:pt x="116872" y="158496"/>
                    </a:cubicBezTo>
                    <a:cubicBezTo>
                      <a:pt x="117157" y="157829"/>
                      <a:pt x="117443" y="157067"/>
                      <a:pt x="117634" y="156400"/>
                    </a:cubicBezTo>
                    <a:cubicBezTo>
                      <a:pt x="117920" y="155638"/>
                      <a:pt x="118205" y="154972"/>
                      <a:pt x="118491" y="154210"/>
                    </a:cubicBezTo>
                    <a:cubicBezTo>
                      <a:pt x="118682" y="153638"/>
                      <a:pt x="118967" y="153067"/>
                      <a:pt x="119158" y="152591"/>
                    </a:cubicBezTo>
                    <a:cubicBezTo>
                      <a:pt x="119348" y="152114"/>
                      <a:pt x="119539" y="151638"/>
                      <a:pt x="119729" y="151162"/>
                    </a:cubicBezTo>
                    <a:cubicBezTo>
                      <a:pt x="119919" y="150590"/>
                      <a:pt x="120110" y="150114"/>
                      <a:pt x="120301" y="149638"/>
                    </a:cubicBezTo>
                    <a:cubicBezTo>
                      <a:pt x="120682" y="148780"/>
                      <a:pt x="120968" y="148114"/>
                      <a:pt x="121158" y="147638"/>
                    </a:cubicBezTo>
                    <a:cubicBezTo>
                      <a:pt x="121348" y="147161"/>
                      <a:pt x="121539" y="146780"/>
                      <a:pt x="121634" y="146685"/>
                    </a:cubicBezTo>
                    <a:cubicBezTo>
                      <a:pt x="121825" y="146399"/>
                      <a:pt x="121920" y="146113"/>
                      <a:pt x="122111" y="145828"/>
                    </a:cubicBezTo>
                    <a:cubicBezTo>
                      <a:pt x="122872" y="144494"/>
                      <a:pt x="123539" y="143446"/>
                      <a:pt x="124016" y="142494"/>
                    </a:cubicBezTo>
                    <a:cubicBezTo>
                      <a:pt x="124492" y="141637"/>
                      <a:pt x="124968" y="140970"/>
                      <a:pt x="125349" y="140303"/>
                    </a:cubicBezTo>
                    <a:cubicBezTo>
                      <a:pt x="125635" y="139827"/>
                      <a:pt x="125920" y="139351"/>
                      <a:pt x="126206" y="138875"/>
                    </a:cubicBezTo>
                    <a:cubicBezTo>
                      <a:pt x="126587" y="138303"/>
                      <a:pt x="126873" y="137827"/>
                      <a:pt x="127254" y="137255"/>
                    </a:cubicBezTo>
                    <a:cubicBezTo>
                      <a:pt x="127635" y="136588"/>
                      <a:pt x="128111" y="135922"/>
                      <a:pt x="128588" y="135160"/>
                    </a:cubicBezTo>
                    <a:cubicBezTo>
                      <a:pt x="128873" y="134684"/>
                      <a:pt x="129159" y="134207"/>
                      <a:pt x="129444" y="133731"/>
                    </a:cubicBezTo>
                    <a:cubicBezTo>
                      <a:pt x="129730" y="133255"/>
                      <a:pt x="130016" y="132779"/>
                      <a:pt x="130397" y="132207"/>
                    </a:cubicBezTo>
                    <a:cubicBezTo>
                      <a:pt x="130683" y="131731"/>
                      <a:pt x="130969" y="131254"/>
                      <a:pt x="131254" y="130778"/>
                    </a:cubicBezTo>
                    <a:cubicBezTo>
                      <a:pt x="131636" y="130112"/>
                      <a:pt x="132016" y="129350"/>
                      <a:pt x="132493" y="128683"/>
                    </a:cubicBezTo>
                    <a:cubicBezTo>
                      <a:pt x="132779" y="128206"/>
                      <a:pt x="132969" y="127730"/>
                      <a:pt x="133255" y="127349"/>
                    </a:cubicBezTo>
                    <a:cubicBezTo>
                      <a:pt x="133541" y="126778"/>
                      <a:pt x="133826" y="126301"/>
                      <a:pt x="134207" y="125730"/>
                    </a:cubicBezTo>
                    <a:cubicBezTo>
                      <a:pt x="134398" y="125349"/>
                      <a:pt x="134684" y="124873"/>
                      <a:pt x="134874" y="124492"/>
                    </a:cubicBezTo>
                    <a:cubicBezTo>
                      <a:pt x="135064" y="124206"/>
                      <a:pt x="135255" y="123825"/>
                      <a:pt x="135445" y="123539"/>
                    </a:cubicBezTo>
                    <a:cubicBezTo>
                      <a:pt x="135636" y="123254"/>
                      <a:pt x="135827" y="122872"/>
                      <a:pt x="136017" y="122587"/>
                    </a:cubicBezTo>
                    <a:cubicBezTo>
                      <a:pt x="136112" y="122301"/>
                      <a:pt x="136303" y="122110"/>
                      <a:pt x="136493" y="121825"/>
                    </a:cubicBezTo>
                    <a:cubicBezTo>
                      <a:pt x="136398" y="121634"/>
                      <a:pt x="136303" y="121444"/>
                      <a:pt x="136207" y="121253"/>
                    </a:cubicBezTo>
                    <a:cubicBezTo>
                      <a:pt x="136017" y="120777"/>
                      <a:pt x="135922" y="120301"/>
                      <a:pt x="135922" y="119825"/>
                    </a:cubicBezTo>
                    <a:cubicBezTo>
                      <a:pt x="135922" y="119539"/>
                      <a:pt x="135922" y="119348"/>
                      <a:pt x="136017" y="119063"/>
                    </a:cubicBezTo>
                    <a:cubicBezTo>
                      <a:pt x="136112" y="118586"/>
                      <a:pt x="136303" y="118110"/>
                      <a:pt x="136684" y="117634"/>
                    </a:cubicBezTo>
                    <a:cubicBezTo>
                      <a:pt x="136874" y="117443"/>
                      <a:pt x="137065" y="117253"/>
                      <a:pt x="137350" y="117062"/>
                    </a:cubicBezTo>
                    <a:cubicBezTo>
                      <a:pt x="137636" y="116872"/>
                      <a:pt x="137922" y="116681"/>
                      <a:pt x="138208" y="116396"/>
                    </a:cubicBezTo>
                    <a:cubicBezTo>
                      <a:pt x="138493" y="116205"/>
                      <a:pt x="138779" y="115919"/>
                      <a:pt x="139065" y="115729"/>
                    </a:cubicBezTo>
                    <a:cubicBezTo>
                      <a:pt x="139446" y="115443"/>
                      <a:pt x="139732" y="115062"/>
                      <a:pt x="140113" y="114776"/>
                    </a:cubicBezTo>
                    <a:cubicBezTo>
                      <a:pt x="140494" y="114395"/>
                      <a:pt x="140875" y="114014"/>
                      <a:pt x="141256" y="113538"/>
                    </a:cubicBezTo>
                    <a:cubicBezTo>
                      <a:pt x="141541" y="113252"/>
                      <a:pt x="141827" y="112871"/>
                      <a:pt x="142113" y="112490"/>
                    </a:cubicBezTo>
                    <a:cubicBezTo>
                      <a:pt x="142589" y="111919"/>
                      <a:pt x="143066" y="111347"/>
                      <a:pt x="143446" y="110680"/>
                    </a:cubicBezTo>
                    <a:cubicBezTo>
                      <a:pt x="143732" y="110300"/>
                      <a:pt x="144018" y="109918"/>
                      <a:pt x="144303" y="109442"/>
                    </a:cubicBezTo>
                    <a:cubicBezTo>
                      <a:pt x="144685" y="108871"/>
                      <a:pt x="144970" y="108395"/>
                      <a:pt x="145352" y="107823"/>
                    </a:cubicBezTo>
                    <a:cubicBezTo>
                      <a:pt x="145542" y="107442"/>
                      <a:pt x="145732" y="107061"/>
                      <a:pt x="146018" y="106775"/>
                    </a:cubicBezTo>
                    <a:cubicBezTo>
                      <a:pt x="146304" y="106299"/>
                      <a:pt x="146590" y="105727"/>
                      <a:pt x="146875" y="105156"/>
                    </a:cubicBezTo>
                    <a:cubicBezTo>
                      <a:pt x="147066" y="104775"/>
                      <a:pt x="147257" y="104394"/>
                      <a:pt x="147542" y="103918"/>
                    </a:cubicBezTo>
                    <a:cubicBezTo>
                      <a:pt x="147828" y="103346"/>
                      <a:pt x="148114" y="102775"/>
                      <a:pt x="148400" y="102203"/>
                    </a:cubicBezTo>
                    <a:cubicBezTo>
                      <a:pt x="148685" y="101537"/>
                      <a:pt x="148971" y="100965"/>
                      <a:pt x="149257" y="100298"/>
                    </a:cubicBezTo>
                    <a:cubicBezTo>
                      <a:pt x="149447" y="99917"/>
                      <a:pt x="149543" y="99631"/>
                      <a:pt x="149733" y="99250"/>
                    </a:cubicBezTo>
                    <a:cubicBezTo>
                      <a:pt x="149923" y="98679"/>
                      <a:pt x="150209" y="98107"/>
                      <a:pt x="150400" y="97631"/>
                    </a:cubicBezTo>
                    <a:cubicBezTo>
                      <a:pt x="150686" y="96869"/>
                      <a:pt x="150971" y="96107"/>
                      <a:pt x="151257" y="95440"/>
                    </a:cubicBezTo>
                    <a:cubicBezTo>
                      <a:pt x="151447" y="95059"/>
                      <a:pt x="151543" y="94678"/>
                      <a:pt x="151733" y="94297"/>
                    </a:cubicBezTo>
                    <a:cubicBezTo>
                      <a:pt x="151924" y="93726"/>
                      <a:pt x="152209" y="93154"/>
                      <a:pt x="152400" y="92488"/>
                    </a:cubicBezTo>
                    <a:cubicBezTo>
                      <a:pt x="152685" y="91821"/>
                      <a:pt x="152876" y="91154"/>
                      <a:pt x="153162" y="90392"/>
                    </a:cubicBezTo>
                    <a:cubicBezTo>
                      <a:pt x="153352" y="89821"/>
                      <a:pt x="153543" y="89249"/>
                      <a:pt x="153734" y="88678"/>
                    </a:cubicBezTo>
                    <a:cubicBezTo>
                      <a:pt x="154019" y="88011"/>
                      <a:pt x="154210" y="87249"/>
                      <a:pt x="154495" y="86582"/>
                    </a:cubicBezTo>
                    <a:cubicBezTo>
                      <a:pt x="154686" y="86011"/>
                      <a:pt x="154972" y="85344"/>
                      <a:pt x="155162" y="84772"/>
                    </a:cubicBezTo>
                    <a:cubicBezTo>
                      <a:pt x="155257" y="84582"/>
                      <a:pt x="155353" y="84296"/>
                      <a:pt x="155448" y="84106"/>
                    </a:cubicBezTo>
                    <a:cubicBezTo>
                      <a:pt x="155543" y="83915"/>
                      <a:pt x="155543" y="83725"/>
                      <a:pt x="155638" y="83534"/>
                    </a:cubicBezTo>
                    <a:cubicBezTo>
                      <a:pt x="155448" y="83248"/>
                      <a:pt x="155257" y="83058"/>
                      <a:pt x="155162" y="82772"/>
                    </a:cubicBezTo>
                    <a:cubicBezTo>
                      <a:pt x="155067" y="82486"/>
                      <a:pt x="154972" y="82201"/>
                      <a:pt x="154972" y="82010"/>
                    </a:cubicBezTo>
                    <a:cubicBezTo>
                      <a:pt x="154972" y="81724"/>
                      <a:pt x="154877" y="81534"/>
                      <a:pt x="154972" y="81248"/>
                    </a:cubicBezTo>
                    <a:cubicBezTo>
                      <a:pt x="154972" y="80772"/>
                      <a:pt x="155067" y="80296"/>
                      <a:pt x="155353" y="79915"/>
                    </a:cubicBezTo>
                    <a:cubicBezTo>
                      <a:pt x="155448" y="79724"/>
                      <a:pt x="155638" y="79438"/>
                      <a:pt x="155734" y="79248"/>
                    </a:cubicBezTo>
                    <a:cubicBezTo>
                      <a:pt x="156020" y="78867"/>
                      <a:pt x="156400" y="78391"/>
                      <a:pt x="156686" y="78010"/>
                    </a:cubicBezTo>
                    <a:cubicBezTo>
                      <a:pt x="157067" y="77438"/>
                      <a:pt x="157543" y="76962"/>
                      <a:pt x="157925" y="76390"/>
                    </a:cubicBezTo>
                    <a:cubicBezTo>
                      <a:pt x="158210" y="76009"/>
                      <a:pt x="158496" y="75628"/>
                      <a:pt x="158782" y="75247"/>
                    </a:cubicBezTo>
                    <a:cubicBezTo>
                      <a:pt x="159163" y="74771"/>
                      <a:pt x="159544" y="74295"/>
                      <a:pt x="159829" y="73819"/>
                    </a:cubicBezTo>
                    <a:cubicBezTo>
                      <a:pt x="160115" y="73342"/>
                      <a:pt x="160496" y="72961"/>
                      <a:pt x="160782" y="72485"/>
                    </a:cubicBezTo>
                    <a:cubicBezTo>
                      <a:pt x="161068" y="72104"/>
                      <a:pt x="161258" y="71819"/>
                      <a:pt x="161544" y="71438"/>
                    </a:cubicBezTo>
                    <a:cubicBezTo>
                      <a:pt x="161734" y="71152"/>
                      <a:pt x="161925" y="70866"/>
                      <a:pt x="162116" y="70580"/>
                    </a:cubicBezTo>
                    <a:cubicBezTo>
                      <a:pt x="162401" y="70199"/>
                      <a:pt x="162592" y="69913"/>
                      <a:pt x="162877" y="69532"/>
                    </a:cubicBezTo>
                    <a:cubicBezTo>
                      <a:pt x="162973" y="69342"/>
                      <a:pt x="163068" y="69247"/>
                      <a:pt x="163163" y="69056"/>
                    </a:cubicBezTo>
                    <a:cubicBezTo>
                      <a:pt x="162973" y="68866"/>
                      <a:pt x="162782" y="68675"/>
                      <a:pt x="162687" y="68390"/>
                    </a:cubicBezTo>
                    <a:cubicBezTo>
                      <a:pt x="162496" y="68104"/>
                      <a:pt x="162401" y="67818"/>
                      <a:pt x="162306" y="67437"/>
                    </a:cubicBezTo>
                    <a:cubicBezTo>
                      <a:pt x="162210" y="67151"/>
                      <a:pt x="162210" y="66865"/>
                      <a:pt x="162306" y="66580"/>
                    </a:cubicBezTo>
                    <a:cubicBezTo>
                      <a:pt x="162401" y="66199"/>
                      <a:pt x="162496" y="65818"/>
                      <a:pt x="162782" y="65342"/>
                    </a:cubicBezTo>
                    <a:cubicBezTo>
                      <a:pt x="163259" y="64675"/>
                      <a:pt x="163735" y="63913"/>
                      <a:pt x="164211" y="63246"/>
                    </a:cubicBezTo>
                    <a:cubicBezTo>
                      <a:pt x="164782" y="62389"/>
                      <a:pt x="165354" y="61531"/>
                      <a:pt x="165925" y="60674"/>
                    </a:cubicBezTo>
                    <a:cubicBezTo>
                      <a:pt x="166307" y="60103"/>
                      <a:pt x="166688" y="59626"/>
                      <a:pt x="166973" y="59055"/>
                    </a:cubicBezTo>
                    <a:cubicBezTo>
                      <a:pt x="167164" y="58769"/>
                      <a:pt x="167354" y="58483"/>
                      <a:pt x="167544" y="58102"/>
                    </a:cubicBezTo>
                    <a:cubicBezTo>
                      <a:pt x="167830" y="57721"/>
                      <a:pt x="168116" y="57245"/>
                      <a:pt x="168402" y="56864"/>
                    </a:cubicBezTo>
                    <a:cubicBezTo>
                      <a:pt x="168973" y="55912"/>
                      <a:pt x="169640" y="54959"/>
                      <a:pt x="170212" y="54007"/>
                    </a:cubicBezTo>
                    <a:cubicBezTo>
                      <a:pt x="170688" y="53245"/>
                      <a:pt x="171164" y="52578"/>
                      <a:pt x="171545" y="51816"/>
                    </a:cubicBezTo>
                    <a:cubicBezTo>
                      <a:pt x="171831" y="51340"/>
                      <a:pt x="172117" y="50863"/>
                      <a:pt x="172402" y="50387"/>
                    </a:cubicBezTo>
                    <a:cubicBezTo>
                      <a:pt x="172498" y="50197"/>
                      <a:pt x="172688" y="49911"/>
                      <a:pt x="172784" y="49721"/>
                    </a:cubicBezTo>
                    <a:cubicBezTo>
                      <a:pt x="172878" y="49530"/>
                      <a:pt x="172974" y="49340"/>
                      <a:pt x="173164" y="49149"/>
                    </a:cubicBezTo>
                    <a:cubicBezTo>
                      <a:pt x="173355" y="48387"/>
                      <a:pt x="173545" y="47720"/>
                      <a:pt x="173736" y="46958"/>
                    </a:cubicBezTo>
                    <a:cubicBezTo>
                      <a:pt x="173927" y="46292"/>
                      <a:pt x="174117" y="45720"/>
                      <a:pt x="174307" y="45148"/>
                    </a:cubicBezTo>
                    <a:cubicBezTo>
                      <a:pt x="174403" y="44767"/>
                      <a:pt x="174498" y="44386"/>
                      <a:pt x="174688" y="44005"/>
                    </a:cubicBezTo>
                    <a:cubicBezTo>
                      <a:pt x="174879" y="43434"/>
                      <a:pt x="175070" y="42863"/>
                      <a:pt x="175260" y="42196"/>
                    </a:cubicBezTo>
                    <a:cubicBezTo>
                      <a:pt x="175450" y="41719"/>
                      <a:pt x="175641" y="41148"/>
                      <a:pt x="175736" y="40672"/>
                    </a:cubicBezTo>
                    <a:cubicBezTo>
                      <a:pt x="175926" y="40100"/>
                      <a:pt x="176117" y="39624"/>
                      <a:pt x="176308" y="39052"/>
                    </a:cubicBezTo>
                    <a:cubicBezTo>
                      <a:pt x="176498" y="38481"/>
                      <a:pt x="176689" y="37909"/>
                      <a:pt x="176879" y="37338"/>
                    </a:cubicBezTo>
                    <a:cubicBezTo>
                      <a:pt x="177069" y="36671"/>
                      <a:pt x="177355" y="36100"/>
                      <a:pt x="177546" y="35433"/>
                    </a:cubicBezTo>
                    <a:cubicBezTo>
                      <a:pt x="177736" y="34957"/>
                      <a:pt x="177927" y="34480"/>
                      <a:pt x="178118" y="34004"/>
                    </a:cubicBezTo>
                    <a:cubicBezTo>
                      <a:pt x="178213" y="33623"/>
                      <a:pt x="178403" y="33338"/>
                      <a:pt x="178498" y="32956"/>
                    </a:cubicBezTo>
                    <a:cubicBezTo>
                      <a:pt x="178689" y="32575"/>
                      <a:pt x="178784" y="32194"/>
                      <a:pt x="178975" y="31718"/>
                    </a:cubicBezTo>
                    <a:cubicBezTo>
                      <a:pt x="178879" y="31242"/>
                      <a:pt x="178879" y="30766"/>
                      <a:pt x="179070" y="30194"/>
                    </a:cubicBezTo>
                    <a:cubicBezTo>
                      <a:pt x="179356" y="29527"/>
                      <a:pt x="179546" y="28861"/>
                      <a:pt x="179737" y="28194"/>
                    </a:cubicBezTo>
                    <a:cubicBezTo>
                      <a:pt x="180022" y="27527"/>
                      <a:pt x="180213" y="26765"/>
                      <a:pt x="180499" y="26098"/>
                    </a:cubicBezTo>
                    <a:cubicBezTo>
                      <a:pt x="180689" y="25622"/>
                      <a:pt x="180784" y="25146"/>
                      <a:pt x="180975" y="24670"/>
                    </a:cubicBezTo>
                    <a:cubicBezTo>
                      <a:pt x="181166" y="24003"/>
                      <a:pt x="181451" y="23336"/>
                      <a:pt x="181642" y="22669"/>
                    </a:cubicBezTo>
                    <a:cubicBezTo>
                      <a:pt x="181832" y="22098"/>
                      <a:pt x="182023" y="21526"/>
                      <a:pt x="182213" y="20955"/>
                    </a:cubicBezTo>
                    <a:cubicBezTo>
                      <a:pt x="182309" y="20574"/>
                      <a:pt x="182403" y="20193"/>
                      <a:pt x="182594" y="19812"/>
                    </a:cubicBezTo>
                    <a:cubicBezTo>
                      <a:pt x="182594" y="19621"/>
                      <a:pt x="182594" y="19431"/>
                      <a:pt x="182594" y="19240"/>
                    </a:cubicBezTo>
                    <a:cubicBezTo>
                      <a:pt x="182594" y="17907"/>
                      <a:pt x="182689" y="16669"/>
                      <a:pt x="182785" y="15335"/>
                    </a:cubicBezTo>
                    <a:cubicBezTo>
                      <a:pt x="182880" y="14478"/>
                      <a:pt x="182880" y="13621"/>
                      <a:pt x="182975" y="12859"/>
                    </a:cubicBezTo>
                    <a:cubicBezTo>
                      <a:pt x="183070" y="12287"/>
                      <a:pt x="183070" y="11621"/>
                      <a:pt x="183166" y="11049"/>
                    </a:cubicBezTo>
                    <a:cubicBezTo>
                      <a:pt x="183261" y="10192"/>
                      <a:pt x="183356" y="9334"/>
                      <a:pt x="183547" y="8477"/>
                    </a:cubicBezTo>
                    <a:cubicBezTo>
                      <a:pt x="183642" y="7906"/>
                      <a:pt x="183737" y="7334"/>
                      <a:pt x="183832" y="6763"/>
                    </a:cubicBezTo>
                    <a:cubicBezTo>
                      <a:pt x="184023" y="5810"/>
                      <a:pt x="184118" y="4858"/>
                      <a:pt x="184309" y="3905"/>
                    </a:cubicBezTo>
                    <a:cubicBezTo>
                      <a:pt x="184404" y="3334"/>
                      <a:pt x="184499" y="2762"/>
                      <a:pt x="184595" y="2191"/>
                    </a:cubicBezTo>
                    <a:cubicBezTo>
                      <a:pt x="184690" y="1810"/>
                      <a:pt x="184785" y="1333"/>
                      <a:pt x="184785" y="952"/>
                    </a:cubicBezTo>
                    <a:cubicBezTo>
                      <a:pt x="184880" y="667"/>
                      <a:pt x="184880" y="286"/>
                      <a:pt x="184975" y="0"/>
                    </a:cubicBezTo>
                    <a:cubicBezTo>
                      <a:pt x="177641" y="24574"/>
                      <a:pt x="168973" y="49530"/>
                      <a:pt x="163830" y="56769"/>
                    </a:cubicBezTo>
                    <a:close/>
                    <a:moveTo>
                      <a:pt x="12573" y="290893"/>
                    </a:moveTo>
                    <a:cubicBezTo>
                      <a:pt x="12002" y="290798"/>
                      <a:pt x="9144" y="289465"/>
                      <a:pt x="8858" y="289084"/>
                    </a:cubicBezTo>
                    <a:cubicBezTo>
                      <a:pt x="8667" y="288798"/>
                      <a:pt x="10668" y="287941"/>
                      <a:pt x="11239" y="288131"/>
                    </a:cubicBezTo>
                    <a:cubicBezTo>
                      <a:pt x="11811" y="288322"/>
                      <a:pt x="12954" y="289465"/>
                      <a:pt x="13049" y="289846"/>
                    </a:cubicBezTo>
                    <a:cubicBezTo>
                      <a:pt x="13240" y="290227"/>
                      <a:pt x="13049" y="290989"/>
                      <a:pt x="12573" y="290893"/>
                    </a:cubicBezTo>
                    <a:close/>
                    <a:moveTo>
                      <a:pt x="13811" y="281273"/>
                    </a:moveTo>
                    <a:cubicBezTo>
                      <a:pt x="12668" y="282130"/>
                      <a:pt x="11620" y="282988"/>
                      <a:pt x="10573" y="283845"/>
                    </a:cubicBezTo>
                    <a:cubicBezTo>
                      <a:pt x="15144" y="274987"/>
                      <a:pt x="20955" y="263652"/>
                      <a:pt x="28099" y="254413"/>
                    </a:cubicBezTo>
                    <a:cubicBezTo>
                      <a:pt x="23717" y="263557"/>
                      <a:pt x="18859" y="272415"/>
                      <a:pt x="13811" y="281273"/>
                    </a:cubicBezTo>
                    <a:close/>
                    <a:moveTo>
                      <a:pt x="42100" y="303276"/>
                    </a:moveTo>
                    <a:cubicBezTo>
                      <a:pt x="41720" y="303181"/>
                      <a:pt x="40100" y="302419"/>
                      <a:pt x="39910" y="302133"/>
                    </a:cubicBezTo>
                    <a:cubicBezTo>
                      <a:pt x="39719" y="301847"/>
                      <a:pt x="40386" y="301085"/>
                      <a:pt x="40767" y="301180"/>
                    </a:cubicBezTo>
                    <a:cubicBezTo>
                      <a:pt x="41148" y="301276"/>
                      <a:pt x="42767" y="302038"/>
                      <a:pt x="42958" y="302323"/>
                    </a:cubicBezTo>
                    <a:cubicBezTo>
                      <a:pt x="43148" y="302514"/>
                      <a:pt x="42482" y="303371"/>
                      <a:pt x="42100" y="303276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  <p:sp>
            <p:nvSpPr>
              <p:cNvPr id="519" name="Freeform: Shape 518">
                <a:extLst>
                  <a:ext uri="{FF2B5EF4-FFF2-40B4-BE49-F238E27FC236}">
                    <a16:creationId xmlns:a16="http://schemas.microsoft.com/office/drawing/2014/main" id="{50978C04-6E40-4D0A-A2AC-10B2EEC05BA7}"/>
                  </a:ext>
                </a:extLst>
              </p:cNvPr>
              <p:cNvSpPr/>
              <p:nvPr/>
            </p:nvSpPr>
            <p:spPr>
              <a:xfrm>
                <a:off x="7889367" y="4259281"/>
                <a:ext cx="1619" cy="2203"/>
              </a:xfrm>
              <a:custGeom>
                <a:avLst/>
                <a:gdLst>
                  <a:gd name="connsiteX0" fmla="*/ 952 w 1619"/>
                  <a:gd name="connsiteY0" fmla="*/ 12 h 2203"/>
                  <a:gd name="connsiteX1" fmla="*/ 0 w 1619"/>
                  <a:gd name="connsiteY1" fmla="*/ 584 h 2203"/>
                  <a:gd name="connsiteX2" fmla="*/ 1143 w 1619"/>
                  <a:gd name="connsiteY2" fmla="*/ 2203 h 2203"/>
                  <a:gd name="connsiteX3" fmla="*/ 1619 w 1619"/>
                  <a:gd name="connsiteY3" fmla="*/ 965 h 2203"/>
                  <a:gd name="connsiteX4" fmla="*/ 952 w 1619"/>
                  <a:gd name="connsiteY4" fmla="*/ 12 h 22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19" h="2203">
                    <a:moveTo>
                      <a:pt x="952" y="12"/>
                    </a:moveTo>
                    <a:cubicBezTo>
                      <a:pt x="762" y="-83"/>
                      <a:pt x="381" y="394"/>
                      <a:pt x="0" y="584"/>
                    </a:cubicBezTo>
                    <a:cubicBezTo>
                      <a:pt x="381" y="1155"/>
                      <a:pt x="762" y="1727"/>
                      <a:pt x="1143" y="2203"/>
                    </a:cubicBezTo>
                    <a:cubicBezTo>
                      <a:pt x="1333" y="1822"/>
                      <a:pt x="1428" y="1346"/>
                      <a:pt x="1619" y="965"/>
                    </a:cubicBezTo>
                    <a:cubicBezTo>
                      <a:pt x="1428" y="679"/>
                      <a:pt x="1238" y="108"/>
                      <a:pt x="952" y="12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</p:grpSp>
        <p:grpSp>
          <p:nvGrpSpPr>
            <p:cNvPr id="507" name="Graphic 27">
              <a:extLst>
                <a:ext uri="{FF2B5EF4-FFF2-40B4-BE49-F238E27FC236}">
                  <a16:creationId xmlns:a16="http://schemas.microsoft.com/office/drawing/2014/main" id="{5DC67AAE-BBAB-41E2-B8B2-A2EC94A0861E}"/>
                </a:ext>
              </a:extLst>
            </p:cNvPr>
            <p:cNvGrpSpPr/>
            <p:nvPr/>
          </p:nvGrpSpPr>
          <p:grpSpPr>
            <a:xfrm>
              <a:off x="7875937" y="3655790"/>
              <a:ext cx="1065622" cy="893159"/>
              <a:chOff x="7875937" y="3655790"/>
              <a:chExt cx="1065622" cy="893159"/>
            </a:xfrm>
            <a:grpFill/>
          </p:grpSpPr>
          <p:sp>
            <p:nvSpPr>
              <p:cNvPr id="508" name="Freeform: Shape 507">
                <a:extLst>
                  <a:ext uri="{FF2B5EF4-FFF2-40B4-BE49-F238E27FC236}">
                    <a16:creationId xmlns:a16="http://schemas.microsoft.com/office/drawing/2014/main" id="{ED62ED4F-9313-463B-A622-C09B7F9AFE3E}"/>
                  </a:ext>
                </a:extLst>
              </p:cNvPr>
              <p:cNvSpPr/>
              <p:nvPr/>
            </p:nvSpPr>
            <p:spPr>
              <a:xfrm>
                <a:off x="8715470" y="4004119"/>
                <a:ext cx="285" cy="285"/>
              </a:xfrm>
              <a:custGeom>
                <a:avLst/>
                <a:gdLst>
                  <a:gd name="connsiteX0" fmla="*/ 285 w 285"/>
                  <a:gd name="connsiteY0" fmla="*/ 0 h 285"/>
                  <a:gd name="connsiteX1" fmla="*/ 95 w 285"/>
                  <a:gd name="connsiteY1" fmla="*/ 0 h 285"/>
                  <a:gd name="connsiteX2" fmla="*/ 0 w 285"/>
                  <a:gd name="connsiteY2" fmla="*/ 286 h 285"/>
                  <a:gd name="connsiteX3" fmla="*/ 285 w 285"/>
                  <a:gd name="connsiteY3" fmla="*/ 0 h 2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85" h="285">
                    <a:moveTo>
                      <a:pt x="285" y="0"/>
                    </a:moveTo>
                    <a:cubicBezTo>
                      <a:pt x="191" y="0"/>
                      <a:pt x="191" y="0"/>
                      <a:pt x="95" y="0"/>
                    </a:cubicBezTo>
                    <a:cubicBezTo>
                      <a:pt x="95" y="95"/>
                      <a:pt x="0" y="190"/>
                      <a:pt x="0" y="286"/>
                    </a:cubicBezTo>
                    <a:cubicBezTo>
                      <a:pt x="95" y="190"/>
                      <a:pt x="191" y="95"/>
                      <a:pt x="285" y="0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  <p:sp>
            <p:nvSpPr>
              <p:cNvPr id="509" name="Freeform: Shape 508">
                <a:extLst>
                  <a:ext uri="{FF2B5EF4-FFF2-40B4-BE49-F238E27FC236}">
                    <a16:creationId xmlns:a16="http://schemas.microsoft.com/office/drawing/2014/main" id="{8BF29F27-BC03-4FD0-B4E6-1D66153FEC9E}"/>
                  </a:ext>
                </a:extLst>
              </p:cNvPr>
              <p:cNvSpPr/>
              <p:nvPr/>
            </p:nvSpPr>
            <p:spPr>
              <a:xfrm>
                <a:off x="8823388" y="3914394"/>
                <a:ext cx="2762" cy="3429"/>
              </a:xfrm>
              <a:custGeom>
                <a:avLst/>
                <a:gdLst>
                  <a:gd name="connsiteX0" fmla="*/ 2762 w 2762"/>
                  <a:gd name="connsiteY0" fmla="*/ 95 h 3429"/>
                  <a:gd name="connsiteX1" fmla="*/ 2762 w 2762"/>
                  <a:gd name="connsiteY1" fmla="*/ 0 h 3429"/>
                  <a:gd name="connsiteX2" fmla="*/ 0 w 2762"/>
                  <a:gd name="connsiteY2" fmla="*/ 3429 h 3429"/>
                  <a:gd name="connsiteX3" fmla="*/ 0 w 2762"/>
                  <a:gd name="connsiteY3" fmla="*/ 3429 h 3429"/>
                  <a:gd name="connsiteX4" fmla="*/ 2762 w 2762"/>
                  <a:gd name="connsiteY4" fmla="*/ 95 h 34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62" h="3429">
                    <a:moveTo>
                      <a:pt x="2762" y="95"/>
                    </a:moveTo>
                    <a:cubicBezTo>
                      <a:pt x="2762" y="95"/>
                      <a:pt x="2762" y="0"/>
                      <a:pt x="2762" y="0"/>
                    </a:cubicBezTo>
                    <a:cubicBezTo>
                      <a:pt x="1810" y="1143"/>
                      <a:pt x="952" y="2286"/>
                      <a:pt x="0" y="3429"/>
                    </a:cubicBezTo>
                    <a:cubicBezTo>
                      <a:pt x="0" y="3429"/>
                      <a:pt x="0" y="3429"/>
                      <a:pt x="0" y="3429"/>
                    </a:cubicBezTo>
                    <a:cubicBezTo>
                      <a:pt x="1048" y="2286"/>
                      <a:pt x="2191" y="1333"/>
                      <a:pt x="2762" y="95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  <p:sp>
            <p:nvSpPr>
              <p:cNvPr id="510" name="Freeform: Shape 509">
                <a:extLst>
                  <a:ext uri="{FF2B5EF4-FFF2-40B4-BE49-F238E27FC236}">
                    <a16:creationId xmlns:a16="http://schemas.microsoft.com/office/drawing/2014/main" id="{DBB14A87-1001-4DDA-A942-DC27B2AD59A1}"/>
                  </a:ext>
                </a:extLst>
              </p:cNvPr>
              <p:cNvSpPr/>
              <p:nvPr/>
            </p:nvSpPr>
            <p:spPr>
              <a:xfrm>
                <a:off x="7875937" y="3655790"/>
                <a:ext cx="1065622" cy="893159"/>
              </a:xfrm>
              <a:custGeom>
                <a:avLst/>
                <a:gdLst>
                  <a:gd name="connsiteX0" fmla="*/ 1065086 w 1065622"/>
                  <a:gd name="connsiteY0" fmla="*/ 11144 h 893159"/>
                  <a:gd name="connsiteX1" fmla="*/ 1064419 w 1065622"/>
                  <a:gd name="connsiteY1" fmla="*/ 4191 h 893159"/>
                  <a:gd name="connsiteX2" fmla="*/ 1064133 w 1065622"/>
                  <a:gd name="connsiteY2" fmla="*/ 0 h 893159"/>
                  <a:gd name="connsiteX3" fmla="*/ 1064038 w 1065622"/>
                  <a:gd name="connsiteY3" fmla="*/ 286 h 893159"/>
                  <a:gd name="connsiteX4" fmla="*/ 1063943 w 1065622"/>
                  <a:gd name="connsiteY4" fmla="*/ 762 h 893159"/>
                  <a:gd name="connsiteX5" fmla="*/ 1063752 w 1065622"/>
                  <a:gd name="connsiteY5" fmla="*/ 1524 h 893159"/>
                  <a:gd name="connsiteX6" fmla="*/ 1063562 w 1065622"/>
                  <a:gd name="connsiteY6" fmla="*/ 2381 h 893159"/>
                  <a:gd name="connsiteX7" fmla="*/ 1063371 w 1065622"/>
                  <a:gd name="connsiteY7" fmla="*/ 3143 h 893159"/>
                  <a:gd name="connsiteX8" fmla="*/ 1063181 w 1065622"/>
                  <a:gd name="connsiteY8" fmla="*/ 4286 h 893159"/>
                  <a:gd name="connsiteX9" fmla="*/ 1062895 w 1065622"/>
                  <a:gd name="connsiteY9" fmla="*/ 5525 h 893159"/>
                  <a:gd name="connsiteX10" fmla="*/ 1062704 w 1065622"/>
                  <a:gd name="connsiteY10" fmla="*/ 6667 h 893159"/>
                  <a:gd name="connsiteX11" fmla="*/ 1062514 w 1065622"/>
                  <a:gd name="connsiteY11" fmla="*/ 7811 h 893159"/>
                  <a:gd name="connsiteX12" fmla="*/ 1062228 w 1065622"/>
                  <a:gd name="connsiteY12" fmla="*/ 9334 h 893159"/>
                  <a:gd name="connsiteX13" fmla="*/ 1061942 w 1065622"/>
                  <a:gd name="connsiteY13" fmla="*/ 10668 h 893159"/>
                  <a:gd name="connsiteX14" fmla="*/ 1061561 w 1065622"/>
                  <a:gd name="connsiteY14" fmla="*/ 11906 h 893159"/>
                  <a:gd name="connsiteX15" fmla="*/ 1061371 w 1065622"/>
                  <a:gd name="connsiteY15" fmla="*/ 12573 h 893159"/>
                  <a:gd name="connsiteX16" fmla="*/ 1060609 w 1065622"/>
                  <a:gd name="connsiteY16" fmla="*/ 14954 h 893159"/>
                  <a:gd name="connsiteX17" fmla="*/ 1060037 w 1065622"/>
                  <a:gd name="connsiteY17" fmla="*/ 16478 h 893159"/>
                  <a:gd name="connsiteX18" fmla="*/ 1059656 w 1065622"/>
                  <a:gd name="connsiteY18" fmla="*/ 17526 h 893159"/>
                  <a:gd name="connsiteX19" fmla="*/ 1059276 w 1065622"/>
                  <a:gd name="connsiteY19" fmla="*/ 18479 h 893159"/>
                  <a:gd name="connsiteX20" fmla="*/ 1058894 w 1065622"/>
                  <a:gd name="connsiteY20" fmla="*/ 19526 h 893159"/>
                  <a:gd name="connsiteX21" fmla="*/ 1058418 w 1065622"/>
                  <a:gd name="connsiteY21" fmla="*/ 20574 h 893159"/>
                  <a:gd name="connsiteX22" fmla="*/ 1058133 w 1065622"/>
                  <a:gd name="connsiteY22" fmla="*/ 21241 h 893159"/>
                  <a:gd name="connsiteX23" fmla="*/ 1056799 w 1065622"/>
                  <a:gd name="connsiteY23" fmla="*/ 24765 h 893159"/>
                  <a:gd name="connsiteX24" fmla="*/ 1056513 w 1065622"/>
                  <a:gd name="connsiteY24" fmla="*/ 25527 h 893159"/>
                  <a:gd name="connsiteX25" fmla="*/ 1055846 w 1065622"/>
                  <a:gd name="connsiteY25" fmla="*/ 27051 h 893159"/>
                  <a:gd name="connsiteX26" fmla="*/ 1054798 w 1065622"/>
                  <a:gd name="connsiteY26" fmla="*/ 29242 h 893159"/>
                  <a:gd name="connsiteX27" fmla="*/ 1053370 w 1065622"/>
                  <a:gd name="connsiteY27" fmla="*/ 31528 h 893159"/>
                  <a:gd name="connsiteX28" fmla="*/ 1053084 w 1065622"/>
                  <a:gd name="connsiteY28" fmla="*/ 32385 h 893159"/>
                  <a:gd name="connsiteX29" fmla="*/ 1052227 w 1065622"/>
                  <a:gd name="connsiteY29" fmla="*/ 34576 h 893159"/>
                  <a:gd name="connsiteX30" fmla="*/ 1051179 w 1065622"/>
                  <a:gd name="connsiteY30" fmla="*/ 36862 h 893159"/>
                  <a:gd name="connsiteX31" fmla="*/ 1050798 w 1065622"/>
                  <a:gd name="connsiteY31" fmla="*/ 37719 h 893159"/>
                  <a:gd name="connsiteX32" fmla="*/ 1050036 w 1065622"/>
                  <a:gd name="connsiteY32" fmla="*/ 39338 h 893159"/>
                  <a:gd name="connsiteX33" fmla="*/ 1049369 w 1065622"/>
                  <a:gd name="connsiteY33" fmla="*/ 40767 h 893159"/>
                  <a:gd name="connsiteX34" fmla="*/ 1048988 w 1065622"/>
                  <a:gd name="connsiteY34" fmla="*/ 41434 h 893159"/>
                  <a:gd name="connsiteX35" fmla="*/ 1048512 w 1065622"/>
                  <a:gd name="connsiteY35" fmla="*/ 42291 h 893159"/>
                  <a:gd name="connsiteX36" fmla="*/ 1048322 w 1065622"/>
                  <a:gd name="connsiteY36" fmla="*/ 42863 h 893159"/>
                  <a:gd name="connsiteX37" fmla="*/ 1047750 w 1065622"/>
                  <a:gd name="connsiteY37" fmla="*/ 44101 h 893159"/>
                  <a:gd name="connsiteX38" fmla="*/ 1047179 w 1065622"/>
                  <a:gd name="connsiteY38" fmla="*/ 45149 h 893159"/>
                  <a:gd name="connsiteX39" fmla="*/ 1046702 w 1065622"/>
                  <a:gd name="connsiteY39" fmla="*/ 46101 h 893159"/>
                  <a:gd name="connsiteX40" fmla="*/ 1046321 w 1065622"/>
                  <a:gd name="connsiteY40" fmla="*/ 46768 h 893159"/>
                  <a:gd name="connsiteX41" fmla="*/ 1045940 w 1065622"/>
                  <a:gd name="connsiteY41" fmla="*/ 47434 h 893159"/>
                  <a:gd name="connsiteX42" fmla="*/ 1045750 w 1065622"/>
                  <a:gd name="connsiteY42" fmla="*/ 47720 h 893159"/>
                  <a:gd name="connsiteX43" fmla="*/ 1045083 w 1065622"/>
                  <a:gd name="connsiteY43" fmla="*/ 48863 h 893159"/>
                  <a:gd name="connsiteX44" fmla="*/ 1044607 w 1065622"/>
                  <a:gd name="connsiteY44" fmla="*/ 49721 h 893159"/>
                  <a:gd name="connsiteX45" fmla="*/ 1043368 w 1065622"/>
                  <a:gd name="connsiteY45" fmla="*/ 51721 h 893159"/>
                  <a:gd name="connsiteX46" fmla="*/ 1042416 w 1065622"/>
                  <a:gd name="connsiteY46" fmla="*/ 53150 h 893159"/>
                  <a:gd name="connsiteX47" fmla="*/ 1041654 w 1065622"/>
                  <a:gd name="connsiteY47" fmla="*/ 54292 h 893159"/>
                  <a:gd name="connsiteX48" fmla="*/ 1040702 w 1065622"/>
                  <a:gd name="connsiteY48" fmla="*/ 55531 h 893159"/>
                  <a:gd name="connsiteX49" fmla="*/ 1039177 w 1065622"/>
                  <a:gd name="connsiteY49" fmla="*/ 57436 h 893159"/>
                  <a:gd name="connsiteX50" fmla="*/ 1038416 w 1065622"/>
                  <a:gd name="connsiteY50" fmla="*/ 58198 h 893159"/>
                  <a:gd name="connsiteX51" fmla="*/ 1035939 w 1065622"/>
                  <a:gd name="connsiteY51" fmla="*/ 60770 h 893159"/>
                  <a:gd name="connsiteX52" fmla="*/ 1034510 w 1065622"/>
                  <a:gd name="connsiteY52" fmla="*/ 62294 h 893159"/>
                  <a:gd name="connsiteX53" fmla="*/ 1034129 w 1065622"/>
                  <a:gd name="connsiteY53" fmla="*/ 62675 h 893159"/>
                  <a:gd name="connsiteX54" fmla="*/ 1032606 w 1065622"/>
                  <a:gd name="connsiteY54" fmla="*/ 64199 h 893159"/>
                  <a:gd name="connsiteX55" fmla="*/ 1031272 w 1065622"/>
                  <a:gd name="connsiteY55" fmla="*/ 65342 h 893159"/>
                  <a:gd name="connsiteX56" fmla="*/ 1030700 w 1065622"/>
                  <a:gd name="connsiteY56" fmla="*/ 66389 h 893159"/>
                  <a:gd name="connsiteX57" fmla="*/ 1029652 w 1065622"/>
                  <a:gd name="connsiteY57" fmla="*/ 68294 h 893159"/>
                  <a:gd name="connsiteX58" fmla="*/ 1028509 w 1065622"/>
                  <a:gd name="connsiteY58" fmla="*/ 70104 h 893159"/>
                  <a:gd name="connsiteX59" fmla="*/ 1027843 w 1065622"/>
                  <a:gd name="connsiteY59" fmla="*/ 71152 h 893159"/>
                  <a:gd name="connsiteX60" fmla="*/ 1026223 w 1065622"/>
                  <a:gd name="connsiteY60" fmla="*/ 73533 h 893159"/>
                  <a:gd name="connsiteX61" fmla="*/ 1025557 w 1065622"/>
                  <a:gd name="connsiteY61" fmla="*/ 74486 h 893159"/>
                  <a:gd name="connsiteX62" fmla="*/ 1023652 w 1065622"/>
                  <a:gd name="connsiteY62" fmla="*/ 77057 h 893159"/>
                  <a:gd name="connsiteX63" fmla="*/ 1022509 w 1065622"/>
                  <a:gd name="connsiteY63" fmla="*/ 78391 h 893159"/>
                  <a:gd name="connsiteX64" fmla="*/ 1021366 w 1065622"/>
                  <a:gd name="connsiteY64" fmla="*/ 79724 h 893159"/>
                  <a:gd name="connsiteX65" fmla="*/ 1019842 w 1065622"/>
                  <a:gd name="connsiteY65" fmla="*/ 81439 h 893159"/>
                  <a:gd name="connsiteX66" fmla="*/ 1018508 w 1065622"/>
                  <a:gd name="connsiteY66" fmla="*/ 82867 h 893159"/>
                  <a:gd name="connsiteX67" fmla="*/ 1016603 w 1065622"/>
                  <a:gd name="connsiteY67" fmla="*/ 84868 h 893159"/>
                  <a:gd name="connsiteX68" fmla="*/ 1014317 w 1065622"/>
                  <a:gd name="connsiteY68" fmla="*/ 87154 h 893159"/>
                  <a:gd name="connsiteX69" fmla="*/ 1012412 w 1065622"/>
                  <a:gd name="connsiteY69" fmla="*/ 89059 h 893159"/>
                  <a:gd name="connsiteX70" fmla="*/ 1010222 w 1065622"/>
                  <a:gd name="connsiteY70" fmla="*/ 91154 h 893159"/>
                  <a:gd name="connsiteX71" fmla="*/ 1010222 w 1065622"/>
                  <a:gd name="connsiteY71" fmla="*/ 91154 h 893159"/>
                  <a:gd name="connsiteX72" fmla="*/ 1008698 w 1065622"/>
                  <a:gd name="connsiteY72" fmla="*/ 92583 h 893159"/>
                  <a:gd name="connsiteX73" fmla="*/ 1007555 w 1065622"/>
                  <a:gd name="connsiteY73" fmla="*/ 93536 h 893159"/>
                  <a:gd name="connsiteX74" fmla="*/ 1006412 w 1065622"/>
                  <a:gd name="connsiteY74" fmla="*/ 94583 h 893159"/>
                  <a:gd name="connsiteX75" fmla="*/ 1006221 w 1065622"/>
                  <a:gd name="connsiteY75" fmla="*/ 94774 h 893159"/>
                  <a:gd name="connsiteX76" fmla="*/ 1005840 w 1065622"/>
                  <a:gd name="connsiteY76" fmla="*/ 95059 h 893159"/>
                  <a:gd name="connsiteX77" fmla="*/ 1005745 w 1065622"/>
                  <a:gd name="connsiteY77" fmla="*/ 95155 h 893159"/>
                  <a:gd name="connsiteX78" fmla="*/ 1005459 w 1065622"/>
                  <a:gd name="connsiteY78" fmla="*/ 95441 h 893159"/>
                  <a:gd name="connsiteX79" fmla="*/ 976599 w 1065622"/>
                  <a:gd name="connsiteY79" fmla="*/ 120682 h 893159"/>
                  <a:gd name="connsiteX80" fmla="*/ 937165 w 1065622"/>
                  <a:gd name="connsiteY80" fmla="*/ 149162 h 893159"/>
                  <a:gd name="connsiteX81" fmla="*/ 930973 w 1065622"/>
                  <a:gd name="connsiteY81" fmla="*/ 153829 h 893159"/>
                  <a:gd name="connsiteX82" fmla="*/ 920687 w 1065622"/>
                  <a:gd name="connsiteY82" fmla="*/ 160782 h 893159"/>
                  <a:gd name="connsiteX83" fmla="*/ 908590 w 1065622"/>
                  <a:gd name="connsiteY83" fmla="*/ 167450 h 893159"/>
                  <a:gd name="connsiteX84" fmla="*/ 731901 w 1065622"/>
                  <a:gd name="connsiteY84" fmla="*/ 256413 h 893159"/>
                  <a:gd name="connsiteX85" fmla="*/ 707803 w 1065622"/>
                  <a:gd name="connsiteY85" fmla="*/ 265557 h 893159"/>
                  <a:gd name="connsiteX86" fmla="*/ 606362 w 1065622"/>
                  <a:gd name="connsiteY86" fmla="*/ 302609 h 893159"/>
                  <a:gd name="connsiteX87" fmla="*/ 560261 w 1065622"/>
                  <a:gd name="connsiteY87" fmla="*/ 314992 h 893159"/>
                  <a:gd name="connsiteX88" fmla="*/ 555784 w 1065622"/>
                  <a:gd name="connsiteY88" fmla="*/ 317468 h 893159"/>
                  <a:gd name="connsiteX89" fmla="*/ 554260 w 1065622"/>
                  <a:gd name="connsiteY89" fmla="*/ 318325 h 893159"/>
                  <a:gd name="connsiteX90" fmla="*/ 554069 w 1065622"/>
                  <a:gd name="connsiteY90" fmla="*/ 318421 h 893159"/>
                  <a:gd name="connsiteX91" fmla="*/ 551879 w 1065622"/>
                  <a:gd name="connsiteY91" fmla="*/ 319564 h 893159"/>
                  <a:gd name="connsiteX92" fmla="*/ 549497 w 1065622"/>
                  <a:gd name="connsiteY92" fmla="*/ 320802 h 893159"/>
                  <a:gd name="connsiteX93" fmla="*/ 546925 w 1065622"/>
                  <a:gd name="connsiteY93" fmla="*/ 322136 h 893159"/>
                  <a:gd name="connsiteX94" fmla="*/ 545021 w 1065622"/>
                  <a:gd name="connsiteY94" fmla="*/ 323088 h 893159"/>
                  <a:gd name="connsiteX95" fmla="*/ 541020 w 1065622"/>
                  <a:gd name="connsiteY95" fmla="*/ 325088 h 893159"/>
                  <a:gd name="connsiteX96" fmla="*/ 536257 w 1065622"/>
                  <a:gd name="connsiteY96" fmla="*/ 327374 h 893159"/>
                  <a:gd name="connsiteX97" fmla="*/ 536162 w 1065622"/>
                  <a:gd name="connsiteY97" fmla="*/ 327374 h 893159"/>
                  <a:gd name="connsiteX98" fmla="*/ 530543 w 1065622"/>
                  <a:gd name="connsiteY98" fmla="*/ 329946 h 893159"/>
                  <a:gd name="connsiteX99" fmla="*/ 530067 w 1065622"/>
                  <a:gd name="connsiteY99" fmla="*/ 330137 h 893159"/>
                  <a:gd name="connsiteX100" fmla="*/ 525399 w 1065622"/>
                  <a:gd name="connsiteY100" fmla="*/ 332232 h 893159"/>
                  <a:gd name="connsiteX101" fmla="*/ 515398 w 1065622"/>
                  <a:gd name="connsiteY101" fmla="*/ 336518 h 893159"/>
                  <a:gd name="connsiteX102" fmla="*/ 511302 w 1065622"/>
                  <a:gd name="connsiteY102" fmla="*/ 338138 h 893159"/>
                  <a:gd name="connsiteX103" fmla="*/ 511207 w 1065622"/>
                  <a:gd name="connsiteY103" fmla="*/ 338138 h 893159"/>
                  <a:gd name="connsiteX104" fmla="*/ 507016 w 1065622"/>
                  <a:gd name="connsiteY104" fmla="*/ 339852 h 893159"/>
                  <a:gd name="connsiteX105" fmla="*/ 506254 w 1065622"/>
                  <a:gd name="connsiteY105" fmla="*/ 340138 h 893159"/>
                  <a:gd name="connsiteX106" fmla="*/ 499872 w 1065622"/>
                  <a:gd name="connsiteY106" fmla="*/ 342614 h 893159"/>
                  <a:gd name="connsiteX107" fmla="*/ 499396 w 1065622"/>
                  <a:gd name="connsiteY107" fmla="*/ 342805 h 893159"/>
                  <a:gd name="connsiteX108" fmla="*/ 496252 w 1065622"/>
                  <a:gd name="connsiteY108" fmla="*/ 344043 h 893159"/>
                  <a:gd name="connsiteX109" fmla="*/ 493871 w 1065622"/>
                  <a:gd name="connsiteY109" fmla="*/ 344900 h 893159"/>
                  <a:gd name="connsiteX110" fmla="*/ 493300 w 1065622"/>
                  <a:gd name="connsiteY110" fmla="*/ 345091 h 893159"/>
                  <a:gd name="connsiteX111" fmla="*/ 488061 w 1065622"/>
                  <a:gd name="connsiteY111" fmla="*/ 346996 h 893159"/>
                  <a:gd name="connsiteX112" fmla="*/ 481584 w 1065622"/>
                  <a:gd name="connsiteY112" fmla="*/ 349377 h 893159"/>
                  <a:gd name="connsiteX113" fmla="*/ 479298 w 1065622"/>
                  <a:gd name="connsiteY113" fmla="*/ 350234 h 893159"/>
                  <a:gd name="connsiteX114" fmla="*/ 476917 w 1065622"/>
                  <a:gd name="connsiteY114" fmla="*/ 351092 h 893159"/>
                  <a:gd name="connsiteX115" fmla="*/ 469582 w 1065622"/>
                  <a:gd name="connsiteY115" fmla="*/ 353759 h 893159"/>
                  <a:gd name="connsiteX116" fmla="*/ 469392 w 1065622"/>
                  <a:gd name="connsiteY116" fmla="*/ 353854 h 893159"/>
                  <a:gd name="connsiteX117" fmla="*/ 465963 w 1065622"/>
                  <a:gd name="connsiteY117" fmla="*/ 355092 h 893159"/>
                  <a:gd name="connsiteX118" fmla="*/ 458629 w 1065622"/>
                  <a:gd name="connsiteY118" fmla="*/ 357759 h 893159"/>
                  <a:gd name="connsiteX119" fmla="*/ 452628 w 1065622"/>
                  <a:gd name="connsiteY119" fmla="*/ 359950 h 893159"/>
                  <a:gd name="connsiteX120" fmla="*/ 445389 w 1065622"/>
                  <a:gd name="connsiteY120" fmla="*/ 362617 h 893159"/>
                  <a:gd name="connsiteX121" fmla="*/ 439388 w 1065622"/>
                  <a:gd name="connsiteY121" fmla="*/ 364808 h 893159"/>
                  <a:gd name="connsiteX122" fmla="*/ 433578 w 1065622"/>
                  <a:gd name="connsiteY122" fmla="*/ 366998 h 893159"/>
                  <a:gd name="connsiteX123" fmla="*/ 430721 w 1065622"/>
                  <a:gd name="connsiteY123" fmla="*/ 368141 h 893159"/>
                  <a:gd name="connsiteX124" fmla="*/ 426244 w 1065622"/>
                  <a:gd name="connsiteY124" fmla="*/ 369951 h 893159"/>
                  <a:gd name="connsiteX125" fmla="*/ 422053 w 1065622"/>
                  <a:gd name="connsiteY125" fmla="*/ 371570 h 893159"/>
                  <a:gd name="connsiteX126" fmla="*/ 418243 w 1065622"/>
                  <a:gd name="connsiteY126" fmla="*/ 372999 h 893159"/>
                  <a:gd name="connsiteX127" fmla="*/ 413957 w 1065622"/>
                  <a:gd name="connsiteY127" fmla="*/ 374618 h 893159"/>
                  <a:gd name="connsiteX128" fmla="*/ 410337 w 1065622"/>
                  <a:gd name="connsiteY128" fmla="*/ 375952 h 893159"/>
                  <a:gd name="connsiteX129" fmla="*/ 408337 w 1065622"/>
                  <a:gd name="connsiteY129" fmla="*/ 376714 h 893159"/>
                  <a:gd name="connsiteX130" fmla="*/ 403860 w 1065622"/>
                  <a:gd name="connsiteY130" fmla="*/ 378428 h 893159"/>
                  <a:gd name="connsiteX131" fmla="*/ 400431 w 1065622"/>
                  <a:gd name="connsiteY131" fmla="*/ 379667 h 893159"/>
                  <a:gd name="connsiteX132" fmla="*/ 396526 w 1065622"/>
                  <a:gd name="connsiteY132" fmla="*/ 381095 h 893159"/>
                  <a:gd name="connsiteX133" fmla="*/ 393097 w 1065622"/>
                  <a:gd name="connsiteY133" fmla="*/ 382334 h 893159"/>
                  <a:gd name="connsiteX134" fmla="*/ 390144 w 1065622"/>
                  <a:gd name="connsiteY134" fmla="*/ 383381 h 893159"/>
                  <a:gd name="connsiteX135" fmla="*/ 387191 w 1065622"/>
                  <a:gd name="connsiteY135" fmla="*/ 384429 h 893159"/>
                  <a:gd name="connsiteX136" fmla="*/ 383953 w 1065622"/>
                  <a:gd name="connsiteY136" fmla="*/ 385667 h 893159"/>
                  <a:gd name="connsiteX137" fmla="*/ 380715 w 1065622"/>
                  <a:gd name="connsiteY137" fmla="*/ 386905 h 893159"/>
                  <a:gd name="connsiteX138" fmla="*/ 379286 w 1065622"/>
                  <a:gd name="connsiteY138" fmla="*/ 387477 h 893159"/>
                  <a:gd name="connsiteX139" fmla="*/ 377000 w 1065622"/>
                  <a:gd name="connsiteY139" fmla="*/ 388334 h 893159"/>
                  <a:gd name="connsiteX140" fmla="*/ 375666 w 1065622"/>
                  <a:gd name="connsiteY140" fmla="*/ 388811 h 893159"/>
                  <a:gd name="connsiteX141" fmla="*/ 375475 w 1065622"/>
                  <a:gd name="connsiteY141" fmla="*/ 388906 h 893159"/>
                  <a:gd name="connsiteX142" fmla="*/ 374809 w 1065622"/>
                  <a:gd name="connsiteY142" fmla="*/ 389192 h 893159"/>
                  <a:gd name="connsiteX143" fmla="*/ 297847 w 1065622"/>
                  <a:gd name="connsiteY143" fmla="*/ 422529 h 893159"/>
                  <a:gd name="connsiteX144" fmla="*/ 224790 w 1065622"/>
                  <a:gd name="connsiteY144" fmla="*/ 458724 h 893159"/>
                  <a:gd name="connsiteX145" fmla="*/ 169831 w 1065622"/>
                  <a:gd name="connsiteY145" fmla="*/ 502444 h 893159"/>
                  <a:gd name="connsiteX146" fmla="*/ 84011 w 1065622"/>
                  <a:gd name="connsiteY146" fmla="*/ 592169 h 893159"/>
                  <a:gd name="connsiteX147" fmla="*/ 83630 w 1065622"/>
                  <a:gd name="connsiteY147" fmla="*/ 592646 h 893159"/>
                  <a:gd name="connsiteX148" fmla="*/ 83630 w 1065622"/>
                  <a:gd name="connsiteY148" fmla="*/ 592646 h 893159"/>
                  <a:gd name="connsiteX149" fmla="*/ 83248 w 1065622"/>
                  <a:gd name="connsiteY149" fmla="*/ 593217 h 893159"/>
                  <a:gd name="connsiteX150" fmla="*/ 82582 w 1065622"/>
                  <a:gd name="connsiteY150" fmla="*/ 594170 h 893159"/>
                  <a:gd name="connsiteX151" fmla="*/ 82010 w 1065622"/>
                  <a:gd name="connsiteY151" fmla="*/ 595027 h 893159"/>
                  <a:gd name="connsiteX152" fmla="*/ 81249 w 1065622"/>
                  <a:gd name="connsiteY152" fmla="*/ 595979 h 893159"/>
                  <a:gd name="connsiteX153" fmla="*/ 80677 w 1065622"/>
                  <a:gd name="connsiteY153" fmla="*/ 596837 h 893159"/>
                  <a:gd name="connsiteX154" fmla="*/ 80106 w 1065622"/>
                  <a:gd name="connsiteY154" fmla="*/ 597694 h 893159"/>
                  <a:gd name="connsiteX155" fmla="*/ 79534 w 1065622"/>
                  <a:gd name="connsiteY155" fmla="*/ 598456 h 893159"/>
                  <a:gd name="connsiteX156" fmla="*/ 79153 w 1065622"/>
                  <a:gd name="connsiteY156" fmla="*/ 598932 h 893159"/>
                  <a:gd name="connsiteX157" fmla="*/ 79057 w 1065622"/>
                  <a:gd name="connsiteY157" fmla="*/ 599027 h 893159"/>
                  <a:gd name="connsiteX158" fmla="*/ 78867 w 1065622"/>
                  <a:gd name="connsiteY158" fmla="*/ 599313 h 893159"/>
                  <a:gd name="connsiteX159" fmla="*/ 77819 w 1065622"/>
                  <a:gd name="connsiteY159" fmla="*/ 600742 h 893159"/>
                  <a:gd name="connsiteX160" fmla="*/ 49339 w 1065622"/>
                  <a:gd name="connsiteY160" fmla="*/ 651701 h 893159"/>
                  <a:gd name="connsiteX161" fmla="*/ 49054 w 1065622"/>
                  <a:gd name="connsiteY161" fmla="*/ 652367 h 893159"/>
                  <a:gd name="connsiteX162" fmla="*/ 49054 w 1065622"/>
                  <a:gd name="connsiteY162" fmla="*/ 652367 h 893159"/>
                  <a:gd name="connsiteX163" fmla="*/ 48768 w 1065622"/>
                  <a:gd name="connsiteY163" fmla="*/ 653034 h 893159"/>
                  <a:gd name="connsiteX164" fmla="*/ 48292 w 1065622"/>
                  <a:gd name="connsiteY164" fmla="*/ 653987 h 893159"/>
                  <a:gd name="connsiteX165" fmla="*/ 47911 w 1065622"/>
                  <a:gd name="connsiteY165" fmla="*/ 654749 h 893159"/>
                  <a:gd name="connsiteX166" fmla="*/ 47434 w 1065622"/>
                  <a:gd name="connsiteY166" fmla="*/ 655701 h 893159"/>
                  <a:gd name="connsiteX167" fmla="*/ 47054 w 1065622"/>
                  <a:gd name="connsiteY167" fmla="*/ 656558 h 893159"/>
                  <a:gd name="connsiteX168" fmla="*/ 46673 w 1065622"/>
                  <a:gd name="connsiteY168" fmla="*/ 657416 h 893159"/>
                  <a:gd name="connsiteX169" fmla="*/ 46291 w 1065622"/>
                  <a:gd name="connsiteY169" fmla="*/ 658368 h 893159"/>
                  <a:gd name="connsiteX170" fmla="*/ 46101 w 1065622"/>
                  <a:gd name="connsiteY170" fmla="*/ 658749 h 893159"/>
                  <a:gd name="connsiteX171" fmla="*/ 45911 w 1065622"/>
                  <a:gd name="connsiteY171" fmla="*/ 659225 h 893159"/>
                  <a:gd name="connsiteX172" fmla="*/ 45720 w 1065622"/>
                  <a:gd name="connsiteY172" fmla="*/ 659702 h 893159"/>
                  <a:gd name="connsiteX173" fmla="*/ 45720 w 1065622"/>
                  <a:gd name="connsiteY173" fmla="*/ 659797 h 893159"/>
                  <a:gd name="connsiteX174" fmla="*/ 45434 w 1065622"/>
                  <a:gd name="connsiteY174" fmla="*/ 660463 h 893159"/>
                  <a:gd name="connsiteX175" fmla="*/ 39910 w 1065622"/>
                  <a:gd name="connsiteY175" fmla="*/ 672655 h 893159"/>
                  <a:gd name="connsiteX176" fmla="*/ 37243 w 1065622"/>
                  <a:gd name="connsiteY176" fmla="*/ 677323 h 893159"/>
                  <a:gd name="connsiteX177" fmla="*/ 36862 w 1065622"/>
                  <a:gd name="connsiteY177" fmla="*/ 678085 h 893159"/>
                  <a:gd name="connsiteX178" fmla="*/ 36766 w 1065622"/>
                  <a:gd name="connsiteY178" fmla="*/ 678275 h 893159"/>
                  <a:gd name="connsiteX179" fmla="*/ 36481 w 1065622"/>
                  <a:gd name="connsiteY179" fmla="*/ 678752 h 893159"/>
                  <a:gd name="connsiteX180" fmla="*/ 35909 w 1065622"/>
                  <a:gd name="connsiteY180" fmla="*/ 679609 h 893159"/>
                  <a:gd name="connsiteX181" fmla="*/ 35528 w 1065622"/>
                  <a:gd name="connsiteY181" fmla="*/ 680276 h 893159"/>
                  <a:gd name="connsiteX182" fmla="*/ 35433 w 1065622"/>
                  <a:gd name="connsiteY182" fmla="*/ 680466 h 893159"/>
                  <a:gd name="connsiteX183" fmla="*/ 35052 w 1065622"/>
                  <a:gd name="connsiteY183" fmla="*/ 681133 h 893159"/>
                  <a:gd name="connsiteX184" fmla="*/ 31528 w 1065622"/>
                  <a:gd name="connsiteY184" fmla="*/ 686848 h 893159"/>
                  <a:gd name="connsiteX185" fmla="*/ 28575 w 1065622"/>
                  <a:gd name="connsiteY185" fmla="*/ 690944 h 893159"/>
                  <a:gd name="connsiteX186" fmla="*/ 25051 w 1065622"/>
                  <a:gd name="connsiteY186" fmla="*/ 705422 h 893159"/>
                  <a:gd name="connsiteX187" fmla="*/ 22956 w 1065622"/>
                  <a:gd name="connsiteY187" fmla="*/ 708660 h 893159"/>
                  <a:gd name="connsiteX188" fmla="*/ 22574 w 1065622"/>
                  <a:gd name="connsiteY188" fmla="*/ 711994 h 893159"/>
                  <a:gd name="connsiteX189" fmla="*/ 22289 w 1065622"/>
                  <a:gd name="connsiteY189" fmla="*/ 713232 h 893159"/>
                  <a:gd name="connsiteX190" fmla="*/ 19431 w 1065622"/>
                  <a:gd name="connsiteY190" fmla="*/ 720090 h 893159"/>
                  <a:gd name="connsiteX191" fmla="*/ 19145 w 1065622"/>
                  <a:gd name="connsiteY191" fmla="*/ 720757 h 893159"/>
                  <a:gd name="connsiteX192" fmla="*/ 19050 w 1065622"/>
                  <a:gd name="connsiteY192" fmla="*/ 720852 h 893159"/>
                  <a:gd name="connsiteX193" fmla="*/ 18765 w 1065622"/>
                  <a:gd name="connsiteY193" fmla="*/ 721519 h 893159"/>
                  <a:gd name="connsiteX194" fmla="*/ 18383 w 1065622"/>
                  <a:gd name="connsiteY194" fmla="*/ 722567 h 893159"/>
                  <a:gd name="connsiteX195" fmla="*/ 17907 w 1065622"/>
                  <a:gd name="connsiteY195" fmla="*/ 723805 h 893159"/>
                  <a:gd name="connsiteX196" fmla="*/ 17526 w 1065622"/>
                  <a:gd name="connsiteY196" fmla="*/ 724757 h 893159"/>
                  <a:gd name="connsiteX197" fmla="*/ 17050 w 1065622"/>
                  <a:gd name="connsiteY197" fmla="*/ 725805 h 893159"/>
                  <a:gd name="connsiteX198" fmla="*/ 16478 w 1065622"/>
                  <a:gd name="connsiteY198" fmla="*/ 727234 h 893159"/>
                  <a:gd name="connsiteX199" fmla="*/ 16097 w 1065622"/>
                  <a:gd name="connsiteY199" fmla="*/ 728091 h 893159"/>
                  <a:gd name="connsiteX200" fmla="*/ 15526 w 1065622"/>
                  <a:gd name="connsiteY200" fmla="*/ 729425 h 893159"/>
                  <a:gd name="connsiteX201" fmla="*/ 14954 w 1065622"/>
                  <a:gd name="connsiteY201" fmla="*/ 730758 h 893159"/>
                  <a:gd name="connsiteX202" fmla="*/ 14574 w 1065622"/>
                  <a:gd name="connsiteY202" fmla="*/ 731615 h 893159"/>
                  <a:gd name="connsiteX203" fmla="*/ 14002 w 1065622"/>
                  <a:gd name="connsiteY203" fmla="*/ 733139 h 893159"/>
                  <a:gd name="connsiteX204" fmla="*/ 13525 w 1065622"/>
                  <a:gd name="connsiteY204" fmla="*/ 734473 h 893159"/>
                  <a:gd name="connsiteX205" fmla="*/ 13145 w 1065622"/>
                  <a:gd name="connsiteY205" fmla="*/ 735616 h 893159"/>
                  <a:gd name="connsiteX206" fmla="*/ 12573 w 1065622"/>
                  <a:gd name="connsiteY206" fmla="*/ 737045 h 893159"/>
                  <a:gd name="connsiteX207" fmla="*/ 12097 w 1065622"/>
                  <a:gd name="connsiteY207" fmla="*/ 738378 h 893159"/>
                  <a:gd name="connsiteX208" fmla="*/ 11716 w 1065622"/>
                  <a:gd name="connsiteY208" fmla="*/ 739330 h 893159"/>
                  <a:gd name="connsiteX209" fmla="*/ 11239 w 1065622"/>
                  <a:gd name="connsiteY209" fmla="*/ 740569 h 893159"/>
                  <a:gd name="connsiteX210" fmla="*/ 10763 w 1065622"/>
                  <a:gd name="connsiteY210" fmla="*/ 741902 h 893159"/>
                  <a:gd name="connsiteX211" fmla="*/ 10287 w 1065622"/>
                  <a:gd name="connsiteY211" fmla="*/ 743141 h 893159"/>
                  <a:gd name="connsiteX212" fmla="*/ 9811 w 1065622"/>
                  <a:gd name="connsiteY212" fmla="*/ 744474 h 893159"/>
                  <a:gd name="connsiteX213" fmla="*/ 9240 w 1065622"/>
                  <a:gd name="connsiteY213" fmla="*/ 745998 h 893159"/>
                  <a:gd name="connsiteX214" fmla="*/ 8573 w 1065622"/>
                  <a:gd name="connsiteY214" fmla="*/ 747808 h 893159"/>
                  <a:gd name="connsiteX215" fmla="*/ 8287 w 1065622"/>
                  <a:gd name="connsiteY215" fmla="*/ 748855 h 893159"/>
                  <a:gd name="connsiteX216" fmla="*/ 8001 w 1065622"/>
                  <a:gd name="connsiteY216" fmla="*/ 750189 h 893159"/>
                  <a:gd name="connsiteX217" fmla="*/ 7715 w 1065622"/>
                  <a:gd name="connsiteY217" fmla="*/ 751523 h 893159"/>
                  <a:gd name="connsiteX218" fmla="*/ 7430 w 1065622"/>
                  <a:gd name="connsiteY218" fmla="*/ 752856 h 893159"/>
                  <a:gd name="connsiteX219" fmla="*/ 7144 w 1065622"/>
                  <a:gd name="connsiteY219" fmla="*/ 754285 h 893159"/>
                  <a:gd name="connsiteX220" fmla="*/ 6858 w 1065622"/>
                  <a:gd name="connsiteY220" fmla="*/ 755809 h 893159"/>
                  <a:gd name="connsiteX221" fmla="*/ 6477 w 1065622"/>
                  <a:gd name="connsiteY221" fmla="*/ 757523 h 893159"/>
                  <a:gd name="connsiteX222" fmla="*/ 6096 w 1065622"/>
                  <a:gd name="connsiteY222" fmla="*/ 759238 h 893159"/>
                  <a:gd name="connsiteX223" fmla="*/ 5715 w 1065622"/>
                  <a:gd name="connsiteY223" fmla="*/ 761238 h 893159"/>
                  <a:gd name="connsiteX224" fmla="*/ 5429 w 1065622"/>
                  <a:gd name="connsiteY224" fmla="*/ 762667 h 893159"/>
                  <a:gd name="connsiteX225" fmla="*/ 5143 w 1065622"/>
                  <a:gd name="connsiteY225" fmla="*/ 764286 h 893159"/>
                  <a:gd name="connsiteX226" fmla="*/ 4858 w 1065622"/>
                  <a:gd name="connsiteY226" fmla="*/ 766001 h 893159"/>
                  <a:gd name="connsiteX227" fmla="*/ 4572 w 1065622"/>
                  <a:gd name="connsiteY227" fmla="*/ 767620 h 893159"/>
                  <a:gd name="connsiteX228" fmla="*/ 4286 w 1065622"/>
                  <a:gd name="connsiteY228" fmla="*/ 769049 h 893159"/>
                  <a:gd name="connsiteX229" fmla="*/ 3906 w 1065622"/>
                  <a:gd name="connsiteY229" fmla="*/ 771144 h 893159"/>
                  <a:gd name="connsiteX230" fmla="*/ 3715 w 1065622"/>
                  <a:gd name="connsiteY230" fmla="*/ 772573 h 893159"/>
                  <a:gd name="connsiteX231" fmla="*/ 3429 w 1065622"/>
                  <a:gd name="connsiteY231" fmla="*/ 774478 h 893159"/>
                  <a:gd name="connsiteX232" fmla="*/ 3143 w 1065622"/>
                  <a:gd name="connsiteY232" fmla="*/ 776097 h 893159"/>
                  <a:gd name="connsiteX233" fmla="*/ 2857 w 1065622"/>
                  <a:gd name="connsiteY233" fmla="*/ 778193 h 893159"/>
                  <a:gd name="connsiteX234" fmla="*/ 2477 w 1065622"/>
                  <a:gd name="connsiteY234" fmla="*/ 780955 h 893159"/>
                  <a:gd name="connsiteX235" fmla="*/ 2286 w 1065622"/>
                  <a:gd name="connsiteY235" fmla="*/ 782193 h 893159"/>
                  <a:gd name="connsiteX236" fmla="*/ 1810 w 1065622"/>
                  <a:gd name="connsiteY236" fmla="*/ 785813 h 893159"/>
                  <a:gd name="connsiteX237" fmla="*/ 1619 w 1065622"/>
                  <a:gd name="connsiteY237" fmla="*/ 787718 h 893159"/>
                  <a:gd name="connsiteX238" fmla="*/ 1238 w 1065622"/>
                  <a:gd name="connsiteY238" fmla="*/ 791528 h 893159"/>
                  <a:gd name="connsiteX239" fmla="*/ 1048 w 1065622"/>
                  <a:gd name="connsiteY239" fmla="*/ 793528 h 893159"/>
                  <a:gd name="connsiteX240" fmla="*/ 858 w 1065622"/>
                  <a:gd name="connsiteY240" fmla="*/ 796100 h 893159"/>
                  <a:gd name="connsiteX241" fmla="*/ 667 w 1065622"/>
                  <a:gd name="connsiteY241" fmla="*/ 798862 h 893159"/>
                  <a:gd name="connsiteX242" fmla="*/ 381 w 1065622"/>
                  <a:gd name="connsiteY242" fmla="*/ 803624 h 893159"/>
                  <a:gd name="connsiteX243" fmla="*/ 286 w 1065622"/>
                  <a:gd name="connsiteY243" fmla="*/ 806387 h 893159"/>
                  <a:gd name="connsiteX244" fmla="*/ 95 w 1065622"/>
                  <a:gd name="connsiteY244" fmla="*/ 810387 h 893159"/>
                  <a:gd name="connsiteX245" fmla="*/ 0 w 1065622"/>
                  <a:gd name="connsiteY245" fmla="*/ 814864 h 893159"/>
                  <a:gd name="connsiteX246" fmla="*/ 0 w 1065622"/>
                  <a:gd name="connsiteY246" fmla="*/ 816578 h 893159"/>
                  <a:gd name="connsiteX247" fmla="*/ 0 w 1065622"/>
                  <a:gd name="connsiteY247" fmla="*/ 819626 h 893159"/>
                  <a:gd name="connsiteX248" fmla="*/ 0 w 1065622"/>
                  <a:gd name="connsiteY248" fmla="*/ 822008 h 893159"/>
                  <a:gd name="connsiteX249" fmla="*/ 0 w 1065622"/>
                  <a:gd name="connsiteY249" fmla="*/ 824294 h 893159"/>
                  <a:gd name="connsiteX250" fmla="*/ 191 w 1065622"/>
                  <a:gd name="connsiteY250" fmla="*/ 830675 h 893159"/>
                  <a:gd name="connsiteX251" fmla="*/ 191 w 1065622"/>
                  <a:gd name="connsiteY251" fmla="*/ 831723 h 893159"/>
                  <a:gd name="connsiteX252" fmla="*/ 381 w 1065622"/>
                  <a:gd name="connsiteY252" fmla="*/ 833628 h 893159"/>
                  <a:gd name="connsiteX253" fmla="*/ 667 w 1065622"/>
                  <a:gd name="connsiteY253" fmla="*/ 836867 h 893159"/>
                  <a:gd name="connsiteX254" fmla="*/ 858 w 1065622"/>
                  <a:gd name="connsiteY254" fmla="*/ 840200 h 893159"/>
                  <a:gd name="connsiteX255" fmla="*/ 1048 w 1065622"/>
                  <a:gd name="connsiteY255" fmla="*/ 844296 h 893159"/>
                  <a:gd name="connsiteX256" fmla="*/ 1143 w 1065622"/>
                  <a:gd name="connsiteY256" fmla="*/ 846392 h 893159"/>
                  <a:gd name="connsiteX257" fmla="*/ 1238 w 1065622"/>
                  <a:gd name="connsiteY257" fmla="*/ 849535 h 893159"/>
                  <a:gd name="connsiteX258" fmla="*/ 1334 w 1065622"/>
                  <a:gd name="connsiteY258" fmla="*/ 853630 h 893159"/>
                  <a:gd name="connsiteX259" fmla="*/ 1429 w 1065622"/>
                  <a:gd name="connsiteY259" fmla="*/ 857441 h 893159"/>
                  <a:gd name="connsiteX260" fmla="*/ 1524 w 1065622"/>
                  <a:gd name="connsiteY260" fmla="*/ 860774 h 893159"/>
                  <a:gd name="connsiteX261" fmla="*/ 1524 w 1065622"/>
                  <a:gd name="connsiteY261" fmla="*/ 863537 h 893159"/>
                  <a:gd name="connsiteX262" fmla="*/ 1524 w 1065622"/>
                  <a:gd name="connsiteY262" fmla="*/ 866299 h 893159"/>
                  <a:gd name="connsiteX263" fmla="*/ 1524 w 1065622"/>
                  <a:gd name="connsiteY263" fmla="*/ 868394 h 893159"/>
                  <a:gd name="connsiteX264" fmla="*/ 1524 w 1065622"/>
                  <a:gd name="connsiteY264" fmla="*/ 870585 h 893159"/>
                  <a:gd name="connsiteX265" fmla="*/ 1524 w 1065622"/>
                  <a:gd name="connsiteY265" fmla="*/ 872014 h 893159"/>
                  <a:gd name="connsiteX266" fmla="*/ 1619 w 1065622"/>
                  <a:gd name="connsiteY266" fmla="*/ 874205 h 893159"/>
                  <a:gd name="connsiteX267" fmla="*/ 1714 w 1065622"/>
                  <a:gd name="connsiteY267" fmla="*/ 875252 h 893159"/>
                  <a:gd name="connsiteX268" fmla="*/ 1905 w 1065622"/>
                  <a:gd name="connsiteY268" fmla="*/ 877062 h 893159"/>
                  <a:gd name="connsiteX269" fmla="*/ 2381 w 1065622"/>
                  <a:gd name="connsiteY269" fmla="*/ 879158 h 893159"/>
                  <a:gd name="connsiteX270" fmla="*/ 2857 w 1065622"/>
                  <a:gd name="connsiteY270" fmla="*/ 880682 h 893159"/>
                  <a:gd name="connsiteX271" fmla="*/ 3334 w 1065622"/>
                  <a:gd name="connsiteY271" fmla="*/ 881729 h 893159"/>
                  <a:gd name="connsiteX272" fmla="*/ 3906 w 1065622"/>
                  <a:gd name="connsiteY272" fmla="*/ 882777 h 893159"/>
                  <a:gd name="connsiteX273" fmla="*/ 4477 w 1065622"/>
                  <a:gd name="connsiteY273" fmla="*/ 883539 h 893159"/>
                  <a:gd name="connsiteX274" fmla="*/ 5239 w 1065622"/>
                  <a:gd name="connsiteY274" fmla="*/ 884301 h 893159"/>
                  <a:gd name="connsiteX275" fmla="*/ 5334 w 1065622"/>
                  <a:gd name="connsiteY275" fmla="*/ 884777 h 893159"/>
                  <a:gd name="connsiteX276" fmla="*/ 5429 w 1065622"/>
                  <a:gd name="connsiteY276" fmla="*/ 885539 h 893159"/>
                  <a:gd name="connsiteX277" fmla="*/ 5429 w 1065622"/>
                  <a:gd name="connsiteY277" fmla="*/ 885825 h 893159"/>
                  <a:gd name="connsiteX278" fmla="*/ 5525 w 1065622"/>
                  <a:gd name="connsiteY278" fmla="*/ 886968 h 893159"/>
                  <a:gd name="connsiteX279" fmla="*/ 5715 w 1065622"/>
                  <a:gd name="connsiteY279" fmla="*/ 888778 h 893159"/>
                  <a:gd name="connsiteX280" fmla="*/ 5905 w 1065622"/>
                  <a:gd name="connsiteY280" fmla="*/ 890207 h 893159"/>
                  <a:gd name="connsiteX281" fmla="*/ 6001 w 1065622"/>
                  <a:gd name="connsiteY281" fmla="*/ 890873 h 893159"/>
                  <a:gd name="connsiteX282" fmla="*/ 6001 w 1065622"/>
                  <a:gd name="connsiteY282" fmla="*/ 890969 h 893159"/>
                  <a:gd name="connsiteX283" fmla="*/ 6096 w 1065622"/>
                  <a:gd name="connsiteY283" fmla="*/ 891921 h 893159"/>
                  <a:gd name="connsiteX284" fmla="*/ 6287 w 1065622"/>
                  <a:gd name="connsiteY284" fmla="*/ 893159 h 893159"/>
                  <a:gd name="connsiteX285" fmla="*/ 9334 w 1065622"/>
                  <a:gd name="connsiteY285" fmla="*/ 887063 h 893159"/>
                  <a:gd name="connsiteX286" fmla="*/ 10096 w 1065622"/>
                  <a:gd name="connsiteY286" fmla="*/ 887444 h 893159"/>
                  <a:gd name="connsiteX287" fmla="*/ 10096 w 1065622"/>
                  <a:gd name="connsiteY287" fmla="*/ 887349 h 893159"/>
                  <a:gd name="connsiteX288" fmla="*/ 11144 w 1065622"/>
                  <a:gd name="connsiteY288" fmla="*/ 883349 h 893159"/>
                  <a:gd name="connsiteX289" fmla="*/ 12478 w 1065622"/>
                  <a:gd name="connsiteY289" fmla="*/ 880586 h 893159"/>
                  <a:gd name="connsiteX290" fmla="*/ 16764 w 1065622"/>
                  <a:gd name="connsiteY290" fmla="*/ 877634 h 893159"/>
                  <a:gd name="connsiteX291" fmla="*/ 16859 w 1065622"/>
                  <a:gd name="connsiteY291" fmla="*/ 871919 h 893159"/>
                  <a:gd name="connsiteX292" fmla="*/ 17526 w 1065622"/>
                  <a:gd name="connsiteY292" fmla="*/ 870680 h 893159"/>
                  <a:gd name="connsiteX293" fmla="*/ 19812 w 1065622"/>
                  <a:gd name="connsiteY293" fmla="*/ 859917 h 893159"/>
                  <a:gd name="connsiteX294" fmla="*/ 22765 w 1065622"/>
                  <a:gd name="connsiteY294" fmla="*/ 848297 h 893159"/>
                  <a:gd name="connsiteX295" fmla="*/ 22193 w 1065622"/>
                  <a:gd name="connsiteY295" fmla="*/ 844868 h 893159"/>
                  <a:gd name="connsiteX296" fmla="*/ 23527 w 1065622"/>
                  <a:gd name="connsiteY296" fmla="*/ 840296 h 893159"/>
                  <a:gd name="connsiteX297" fmla="*/ 24575 w 1065622"/>
                  <a:gd name="connsiteY297" fmla="*/ 836486 h 893159"/>
                  <a:gd name="connsiteX298" fmla="*/ 59627 w 1065622"/>
                  <a:gd name="connsiteY298" fmla="*/ 772478 h 893159"/>
                  <a:gd name="connsiteX299" fmla="*/ 149733 w 1065622"/>
                  <a:gd name="connsiteY299" fmla="*/ 677132 h 893159"/>
                  <a:gd name="connsiteX300" fmla="*/ 208693 w 1065622"/>
                  <a:gd name="connsiteY300" fmla="*/ 641890 h 893159"/>
                  <a:gd name="connsiteX301" fmla="*/ 271653 w 1065622"/>
                  <a:gd name="connsiteY301" fmla="*/ 622554 h 893159"/>
                  <a:gd name="connsiteX302" fmla="*/ 320707 w 1065622"/>
                  <a:gd name="connsiteY302" fmla="*/ 598361 h 893159"/>
                  <a:gd name="connsiteX303" fmla="*/ 385000 w 1065622"/>
                  <a:gd name="connsiteY303" fmla="*/ 575501 h 893159"/>
                  <a:gd name="connsiteX304" fmla="*/ 389668 w 1065622"/>
                  <a:gd name="connsiteY304" fmla="*/ 574929 h 893159"/>
                  <a:gd name="connsiteX305" fmla="*/ 392621 w 1065622"/>
                  <a:gd name="connsiteY305" fmla="*/ 572262 h 893159"/>
                  <a:gd name="connsiteX306" fmla="*/ 413195 w 1065622"/>
                  <a:gd name="connsiteY306" fmla="*/ 562451 h 893159"/>
                  <a:gd name="connsiteX307" fmla="*/ 428340 w 1065622"/>
                  <a:gd name="connsiteY307" fmla="*/ 561594 h 893159"/>
                  <a:gd name="connsiteX308" fmla="*/ 470821 w 1065622"/>
                  <a:gd name="connsiteY308" fmla="*/ 545021 h 893159"/>
                  <a:gd name="connsiteX309" fmla="*/ 490347 w 1065622"/>
                  <a:gd name="connsiteY309" fmla="*/ 537115 h 893159"/>
                  <a:gd name="connsiteX310" fmla="*/ 491871 w 1065622"/>
                  <a:gd name="connsiteY310" fmla="*/ 536543 h 893159"/>
                  <a:gd name="connsiteX311" fmla="*/ 492157 w 1065622"/>
                  <a:gd name="connsiteY311" fmla="*/ 536448 h 893159"/>
                  <a:gd name="connsiteX312" fmla="*/ 493014 w 1065622"/>
                  <a:gd name="connsiteY312" fmla="*/ 536162 h 893159"/>
                  <a:gd name="connsiteX313" fmla="*/ 494824 w 1065622"/>
                  <a:gd name="connsiteY313" fmla="*/ 535496 h 893159"/>
                  <a:gd name="connsiteX314" fmla="*/ 497300 w 1065622"/>
                  <a:gd name="connsiteY314" fmla="*/ 534543 h 893159"/>
                  <a:gd name="connsiteX315" fmla="*/ 499586 w 1065622"/>
                  <a:gd name="connsiteY315" fmla="*/ 533686 h 893159"/>
                  <a:gd name="connsiteX316" fmla="*/ 502063 w 1065622"/>
                  <a:gd name="connsiteY316" fmla="*/ 532638 h 893159"/>
                  <a:gd name="connsiteX317" fmla="*/ 505111 w 1065622"/>
                  <a:gd name="connsiteY317" fmla="*/ 531305 h 893159"/>
                  <a:gd name="connsiteX318" fmla="*/ 507492 w 1065622"/>
                  <a:gd name="connsiteY318" fmla="*/ 530162 h 893159"/>
                  <a:gd name="connsiteX319" fmla="*/ 511207 w 1065622"/>
                  <a:gd name="connsiteY319" fmla="*/ 528352 h 893159"/>
                  <a:gd name="connsiteX320" fmla="*/ 515398 w 1065622"/>
                  <a:gd name="connsiteY320" fmla="*/ 526066 h 893159"/>
                  <a:gd name="connsiteX321" fmla="*/ 517017 w 1065622"/>
                  <a:gd name="connsiteY321" fmla="*/ 525113 h 893159"/>
                  <a:gd name="connsiteX322" fmla="*/ 521018 w 1065622"/>
                  <a:gd name="connsiteY322" fmla="*/ 522923 h 893159"/>
                  <a:gd name="connsiteX323" fmla="*/ 525875 w 1065622"/>
                  <a:gd name="connsiteY323" fmla="*/ 520732 h 893159"/>
                  <a:gd name="connsiteX324" fmla="*/ 530067 w 1065622"/>
                  <a:gd name="connsiteY324" fmla="*/ 519398 h 893159"/>
                  <a:gd name="connsiteX325" fmla="*/ 533781 w 1065622"/>
                  <a:gd name="connsiteY325" fmla="*/ 518732 h 893159"/>
                  <a:gd name="connsiteX326" fmla="*/ 536734 w 1065622"/>
                  <a:gd name="connsiteY326" fmla="*/ 518160 h 893159"/>
                  <a:gd name="connsiteX327" fmla="*/ 540258 w 1065622"/>
                  <a:gd name="connsiteY327" fmla="*/ 516922 h 893159"/>
                  <a:gd name="connsiteX328" fmla="*/ 543497 w 1065622"/>
                  <a:gd name="connsiteY328" fmla="*/ 515303 h 893159"/>
                  <a:gd name="connsiteX329" fmla="*/ 547021 w 1065622"/>
                  <a:gd name="connsiteY329" fmla="*/ 513207 h 893159"/>
                  <a:gd name="connsiteX330" fmla="*/ 551879 w 1065622"/>
                  <a:gd name="connsiteY330" fmla="*/ 510635 h 893159"/>
                  <a:gd name="connsiteX331" fmla="*/ 554450 w 1065622"/>
                  <a:gd name="connsiteY331" fmla="*/ 509683 h 893159"/>
                  <a:gd name="connsiteX332" fmla="*/ 559594 w 1065622"/>
                  <a:gd name="connsiteY332" fmla="*/ 508540 h 893159"/>
                  <a:gd name="connsiteX333" fmla="*/ 564642 w 1065622"/>
                  <a:gd name="connsiteY333" fmla="*/ 507016 h 893159"/>
                  <a:gd name="connsiteX334" fmla="*/ 566833 w 1065622"/>
                  <a:gd name="connsiteY334" fmla="*/ 505778 h 893159"/>
                  <a:gd name="connsiteX335" fmla="*/ 572929 w 1065622"/>
                  <a:gd name="connsiteY335" fmla="*/ 501301 h 893159"/>
                  <a:gd name="connsiteX336" fmla="*/ 574453 w 1065622"/>
                  <a:gd name="connsiteY336" fmla="*/ 500539 h 893159"/>
                  <a:gd name="connsiteX337" fmla="*/ 576834 w 1065622"/>
                  <a:gd name="connsiteY337" fmla="*/ 499967 h 893159"/>
                  <a:gd name="connsiteX338" fmla="*/ 581501 w 1065622"/>
                  <a:gd name="connsiteY338" fmla="*/ 498634 h 893159"/>
                  <a:gd name="connsiteX339" fmla="*/ 587978 w 1065622"/>
                  <a:gd name="connsiteY339" fmla="*/ 496538 h 893159"/>
                  <a:gd name="connsiteX340" fmla="*/ 592836 w 1065622"/>
                  <a:gd name="connsiteY340" fmla="*/ 494729 h 893159"/>
                  <a:gd name="connsiteX341" fmla="*/ 597503 w 1065622"/>
                  <a:gd name="connsiteY341" fmla="*/ 492728 h 893159"/>
                  <a:gd name="connsiteX342" fmla="*/ 603790 w 1065622"/>
                  <a:gd name="connsiteY342" fmla="*/ 489680 h 893159"/>
                  <a:gd name="connsiteX343" fmla="*/ 609600 w 1065622"/>
                  <a:gd name="connsiteY343" fmla="*/ 486442 h 893159"/>
                  <a:gd name="connsiteX344" fmla="*/ 613315 w 1065622"/>
                  <a:gd name="connsiteY344" fmla="*/ 484346 h 893159"/>
                  <a:gd name="connsiteX345" fmla="*/ 619030 w 1065622"/>
                  <a:gd name="connsiteY345" fmla="*/ 481584 h 893159"/>
                  <a:gd name="connsiteX346" fmla="*/ 624650 w 1065622"/>
                  <a:gd name="connsiteY346" fmla="*/ 479203 h 893159"/>
                  <a:gd name="connsiteX347" fmla="*/ 628650 w 1065622"/>
                  <a:gd name="connsiteY347" fmla="*/ 477584 h 893159"/>
                  <a:gd name="connsiteX348" fmla="*/ 632936 w 1065622"/>
                  <a:gd name="connsiteY348" fmla="*/ 475964 h 893159"/>
                  <a:gd name="connsiteX349" fmla="*/ 635984 w 1065622"/>
                  <a:gd name="connsiteY349" fmla="*/ 474821 h 893159"/>
                  <a:gd name="connsiteX350" fmla="*/ 638461 w 1065622"/>
                  <a:gd name="connsiteY350" fmla="*/ 473869 h 893159"/>
                  <a:gd name="connsiteX351" fmla="*/ 641223 w 1065622"/>
                  <a:gd name="connsiteY351" fmla="*/ 472726 h 893159"/>
                  <a:gd name="connsiteX352" fmla="*/ 642557 w 1065622"/>
                  <a:gd name="connsiteY352" fmla="*/ 472154 h 893159"/>
                  <a:gd name="connsiteX353" fmla="*/ 643414 w 1065622"/>
                  <a:gd name="connsiteY353" fmla="*/ 471773 h 893159"/>
                  <a:gd name="connsiteX354" fmla="*/ 643604 w 1065622"/>
                  <a:gd name="connsiteY354" fmla="*/ 471678 h 893159"/>
                  <a:gd name="connsiteX355" fmla="*/ 645223 w 1065622"/>
                  <a:gd name="connsiteY355" fmla="*/ 470916 h 893159"/>
                  <a:gd name="connsiteX356" fmla="*/ 659321 w 1065622"/>
                  <a:gd name="connsiteY356" fmla="*/ 462629 h 893159"/>
                  <a:gd name="connsiteX357" fmla="*/ 663797 w 1065622"/>
                  <a:gd name="connsiteY357" fmla="*/ 459200 h 893159"/>
                  <a:gd name="connsiteX358" fmla="*/ 683990 w 1065622"/>
                  <a:gd name="connsiteY358" fmla="*/ 449961 h 893159"/>
                  <a:gd name="connsiteX359" fmla="*/ 691134 w 1065622"/>
                  <a:gd name="connsiteY359" fmla="*/ 445199 h 893159"/>
                  <a:gd name="connsiteX360" fmla="*/ 701230 w 1065622"/>
                  <a:gd name="connsiteY360" fmla="*/ 442246 h 893159"/>
                  <a:gd name="connsiteX361" fmla="*/ 726091 w 1065622"/>
                  <a:gd name="connsiteY361" fmla="*/ 428720 h 893159"/>
                  <a:gd name="connsiteX362" fmla="*/ 791718 w 1065622"/>
                  <a:gd name="connsiteY362" fmla="*/ 393287 h 893159"/>
                  <a:gd name="connsiteX363" fmla="*/ 801434 w 1065622"/>
                  <a:gd name="connsiteY363" fmla="*/ 386905 h 893159"/>
                  <a:gd name="connsiteX364" fmla="*/ 802862 w 1065622"/>
                  <a:gd name="connsiteY364" fmla="*/ 381953 h 893159"/>
                  <a:gd name="connsiteX365" fmla="*/ 804291 w 1065622"/>
                  <a:gd name="connsiteY365" fmla="*/ 380524 h 893159"/>
                  <a:gd name="connsiteX366" fmla="*/ 807434 w 1065622"/>
                  <a:gd name="connsiteY366" fmla="*/ 373380 h 893159"/>
                  <a:gd name="connsiteX367" fmla="*/ 814388 w 1065622"/>
                  <a:gd name="connsiteY367" fmla="*/ 370142 h 893159"/>
                  <a:gd name="connsiteX368" fmla="*/ 809816 w 1065622"/>
                  <a:gd name="connsiteY368" fmla="*/ 381191 h 893159"/>
                  <a:gd name="connsiteX369" fmla="*/ 809911 w 1065622"/>
                  <a:gd name="connsiteY369" fmla="*/ 381191 h 893159"/>
                  <a:gd name="connsiteX370" fmla="*/ 813149 w 1065622"/>
                  <a:gd name="connsiteY370" fmla="*/ 379000 h 893159"/>
                  <a:gd name="connsiteX371" fmla="*/ 817531 w 1065622"/>
                  <a:gd name="connsiteY371" fmla="*/ 377285 h 893159"/>
                  <a:gd name="connsiteX372" fmla="*/ 826961 w 1065622"/>
                  <a:gd name="connsiteY372" fmla="*/ 372332 h 893159"/>
                  <a:gd name="connsiteX373" fmla="*/ 845153 w 1065622"/>
                  <a:gd name="connsiteY373" fmla="*/ 359283 h 893159"/>
                  <a:gd name="connsiteX374" fmla="*/ 880967 w 1065622"/>
                  <a:gd name="connsiteY374" fmla="*/ 332708 h 893159"/>
                  <a:gd name="connsiteX375" fmla="*/ 919067 w 1065622"/>
                  <a:gd name="connsiteY375" fmla="*/ 298228 h 893159"/>
                  <a:gd name="connsiteX376" fmla="*/ 919163 w 1065622"/>
                  <a:gd name="connsiteY376" fmla="*/ 298133 h 893159"/>
                  <a:gd name="connsiteX377" fmla="*/ 935164 w 1065622"/>
                  <a:gd name="connsiteY377" fmla="*/ 284893 h 893159"/>
                  <a:gd name="connsiteX378" fmla="*/ 943261 w 1065622"/>
                  <a:gd name="connsiteY378" fmla="*/ 275177 h 893159"/>
                  <a:gd name="connsiteX379" fmla="*/ 945452 w 1065622"/>
                  <a:gd name="connsiteY379" fmla="*/ 275654 h 893159"/>
                  <a:gd name="connsiteX380" fmla="*/ 944975 w 1065622"/>
                  <a:gd name="connsiteY380" fmla="*/ 276320 h 893159"/>
                  <a:gd name="connsiteX381" fmla="*/ 944975 w 1065622"/>
                  <a:gd name="connsiteY381" fmla="*/ 276320 h 893159"/>
                  <a:gd name="connsiteX382" fmla="*/ 945071 w 1065622"/>
                  <a:gd name="connsiteY382" fmla="*/ 276320 h 893159"/>
                  <a:gd name="connsiteX383" fmla="*/ 974979 w 1065622"/>
                  <a:gd name="connsiteY383" fmla="*/ 241649 h 893159"/>
                  <a:gd name="connsiteX384" fmla="*/ 989933 w 1065622"/>
                  <a:gd name="connsiteY384" fmla="*/ 222409 h 893159"/>
                  <a:gd name="connsiteX385" fmla="*/ 1028795 w 1065622"/>
                  <a:gd name="connsiteY385" fmla="*/ 152591 h 893159"/>
                  <a:gd name="connsiteX386" fmla="*/ 1048512 w 1065622"/>
                  <a:gd name="connsiteY386" fmla="*/ 94679 h 893159"/>
                  <a:gd name="connsiteX387" fmla="*/ 1049846 w 1065622"/>
                  <a:gd name="connsiteY387" fmla="*/ 90869 h 893159"/>
                  <a:gd name="connsiteX388" fmla="*/ 1065371 w 1065622"/>
                  <a:gd name="connsiteY388" fmla="*/ 26384 h 893159"/>
                  <a:gd name="connsiteX389" fmla="*/ 1065086 w 1065622"/>
                  <a:gd name="connsiteY389" fmla="*/ 11144 h 893159"/>
                  <a:gd name="connsiteX390" fmla="*/ 50482 w 1065622"/>
                  <a:gd name="connsiteY390" fmla="*/ 774002 h 893159"/>
                  <a:gd name="connsiteX391" fmla="*/ 39910 w 1065622"/>
                  <a:gd name="connsiteY391" fmla="*/ 790766 h 893159"/>
                  <a:gd name="connsiteX392" fmla="*/ 69437 w 1065622"/>
                  <a:gd name="connsiteY392" fmla="*/ 739807 h 893159"/>
                  <a:gd name="connsiteX393" fmla="*/ 73723 w 1065622"/>
                  <a:gd name="connsiteY393" fmla="*/ 730663 h 893159"/>
                  <a:gd name="connsiteX394" fmla="*/ 84011 w 1065622"/>
                  <a:gd name="connsiteY394" fmla="*/ 724472 h 893159"/>
                  <a:gd name="connsiteX395" fmla="*/ 94012 w 1065622"/>
                  <a:gd name="connsiteY395" fmla="*/ 715518 h 893159"/>
                  <a:gd name="connsiteX396" fmla="*/ 109442 w 1065622"/>
                  <a:gd name="connsiteY396" fmla="*/ 702469 h 893159"/>
                  <a:gd name="connsiteX397" fmla="*/ 110395 w 1065622"/>
                  <a:gd name="connsiteY397" fmla="*/ 701897 h 893159"/>
                  <a:gd name="connsiteX398" fmla="*/ 117824 w 1065622"/>
                  <a:gd name="connsiteY398" fmla="*/ 696373 h 893159"/>
                  <a:gd name="connsiteX399" fmla="*/ 50482 w 1065622"/>
                  <a:gd name="connsiteY399" fmla="*/ 774002 h 893159"/>
                  <a:gd name="connsiteX400" fmla="*/ 288227 w 1065622"/>
                  <a:gd name="connsiteY400" fmla="*/ 604742 h 893159"/>
                  <a:gd name="connsiteX401" fmla="*/ 191929 w 1065622"/>
                  <a:gd name="connsiteY401" fmla="*/ 634460 h 893159"/>
                  <a:gd name="connsiteX402" fmla="*/ 287941 w 1065622"/>
                  <a:gd name="connsiteY402" fmla="*/ 598170 h 893159"/>
                  <a:gd name="connsiteX403" fmla="*/ 353759 w 1065622"/>
                  <a:gd name="connsiteY403" fmla="*/ 576548 h 893159"/>
                  <a:gd name="connsiteX404" fmla="*/ 288227 w 1065622"/>
                  <a:gd name="connsiteY404" fmla="*/ 604742 h 893159"/>
                  <a:gd name="connsiteX405" fmla="*/ 1015746 w 1065622"/>
                  <a:gd name="connsiteY405" fmla="*/ 110014 h 893159"/>
                  <a:gd name="connsiteX406" fmla="*/ 1017080 w 1065622"/>
                  <a:gd name="connsiteY406" fmla="*/ 111062 h 893159"/>
                  <a:gd name="connsiteX407" fmla="*/ 1015746 w 1065622"/>
                  <a:gd name="connsiteY407" fmla="*/ 112204 h 893159"/>
                  <a:gd name="connsiteX408" fmla="*/ 1014413 w 1065622"/>
                  <a:gd name="connsiteY408" fmla="*/ 111157 h 893159"/>
                  <a:gd name="connsiteX409" fmla="*/ 1015746 w 1065622"/>
                  <a:gd name="connsiteY409" fmla="*/ 110014 h 893159"/>
                  <a:gd name="connsiteX410" fmla="*/ 998030 w 1065622"/>
                  <a:gd name="connsiteY410" fmla="*/ 137732 h 893159"/>
                  <a:gd name="connsiteX411" fmla="*/ 1008888 w 1065622"/>
                  <a:gd name="connsiteY411" fmla="*/ 119634 h 893159"/>
                  <a:gd name="connsiteX412" fmla="*/ 1012317 w 1065622"/>
                  <a:gd name="connsiteY412" fmla="*/ 118205 h 893159"/>
                  <a:gd name="connsiteX413" fmla="*/ 1010888 w 1065622"/>
                  <a:gd name="connsiteY413" fmla="*/ 124016 h 893159"/>
                  <a:gd name="connsiteX414" fmla="*/ 1010222 w 1065622"/>
                  <a:gd name="connsiteY414" fmla="*/ 129730 h 893159"/>
                  <a:gd name="connsiteX415" fmla="*/ 996410 w 1065622"/>
                  <a:gd name="connsiteY415" fmla="*/ 143256 h 893159"/>
                  <a:gd name="connsiteX416" fmla="*/ 998030 w 1065622"/>
                  <a:gd name="connsiteY416" fmla="*/ 137732 h 893159"/>
                  <a:gd name="connsiteX417" fmla="*/ 971741 w 1065622"/>
                  <a:gd name="connsiteY417" fmla="*/ 178403 h 893159"/>
                  <a:gd name="connsiteX418" fmla="*/ 972502 w 1065622"/>
                  <a:gd name="connsiteY418" fmla="*/ 178594 h 893159"/>
                  <a:gd name="connsiteX419" fmla="*/ 961930 w 1065622"/>
                  <a:gd name="connsiteY419" fmla="*/ 195358 h 893159"/>
                  <a:gd name="connsiteX420" fmla="*/ 971741 w 1065622"/>
                  <a:gd name="connsiteY420" fmla="*/ 178403 h 893159"/>
                  <a:gd name="connsiteX421" fmla="*/ 802957 w 1065622"/>
                  <a:gd name="connsiteY421" fmla="*/ 332708 h 893159"/>
                  <a:gd name="connsiteX422" fmla="*/ 819341 w 1065622"/>
                  <a:gd name="connsiteY422" fmla="*/ 322040 h 893159"/>
                  <a:gd name="connsiteX423" fmla="*/ 853059 w 1065622"/>
                  <a:gd name="connsiteY423" fmla="*/ 298704 h 893159"/>
                  <a:gd name="connsiteX424" fmla="*/ 898303 w 1065622"/>
                  <a:gd name="connsiteY424" fmla="*/ 260890 h 893159"/>
                  <a:gd name="connsiteX425" fmla="*/ 920972 w 1065622"/>
                  <a:gd name="connsiteY425" fmla="*/ 238792 h 893159"/>
                  <a:gd name="connsiteX426" fmla="*/ 954786 w 1065622"/>
                  <a:gd name="connsiteY426" fmla="*/ 199454 h 893159"/>
                  <a:gd name="connsiteX427" fmla="*/ 959168 w 1065622"/>
                  <a:gd name="connsiteY427" fmla="*/ 194882 h 893159"/>
                  <a:gd name="connsiteX428" fmla="*/ 961740 w 1065622"/>
                  <a:gd name="connsiteY428" fmla="*/ 195358 h 893159"/>
                  <a:gd name="connsiteX429" fmla="*/ 941546 w 1065622"/>
                  <a:gd name="connsiteY429" fmla="*/ 222123 h 893159"/>
                  <a:gd name="connsiteX430" fmla="*/ 927735 w 1065622"/>
                  <a:gd name="connsiteY430" fmla="*/ 238030 h 893159"/>
                  <a:gd name="connsiteX431" fmla="*/ 928592 w 1065622"/>
                  <a:gd name="connsiteY431" fmla="*/ 245745 h 893159"/>
                  <a:gd name="connsiteX432" fmla="*/ 924497 w 1065622"/>
                  <a:gd name="connsiteY432" fmla="*/ 251841 h 893159"/>
                  <a:gd name="connsiteX433" fmla="*/ 916305 w 1065622"/>
                  <a:gd name="connsiteY433" fmla="*/ 249079 h 893159"/>
                  <a:gd name="connsiteX434" fmla="*/ 913352 w 1065622"/>
                  <a:gd name="connsiteY434" fmla="*/ 252603 h 893159"/>
                  <a:gd name="connsiteX435" fmla="*/ 915352 w 1065622"/>
                  <a:gd name="connsiteY435" fmla="*/ 255746 h 893159"/>
                  <a:gd name="connsiteX436" fmla="*/ 909257 w 1065622"/>
                  <a:gd name="connsiteY436" fmla="*/ 256699 h 893159"/>
                  <a:gd name="connsiteX437" fmla="*/ 898017 w 1065622"/>
                  <a:gd name="connsiteY437" fmla="*/ 268415 h 893159"/>
                  <a:gd name="connsiteX438" fmla="*/ 901160 w 1065622"/>
                  <a:gd name="connsiteY438" fmla="*/ 268891 h 893159"/>
                  <a:gd name="connsiteX439" fmla="*/ 890016 w 1065622"/>
                  <a:gd name="connsiteY439" fmla="*/ 274987 h 893159"/>
                  <a:gd name="connsiteX440" fmla="*/ 886968 w 1065622"/>
                  <a:gd name="connsiteY440" fmla="*/ 279178 h 893159"/>
                  <a:gd name="connsiteX441" fmla="*/ 886492 w 1065622"/>
                  <a:gd name="connsiteY441" fmla="*/ 280797 h 893159"/>
                  <a:gd name="connsiteX442" fmla="*/ 885730 w 1065622"/>
                  <a:gd name="connsiteY442" fmla="*/ 281464 h 893159"/>
                  <a:gd name="connsiteX443" fmla="*/ 886206 w 1065622"/>
                  <a:gd name="connsiteY443" fmla="*/ 280607 h 893159"/>
                  <a:gd name="connsiteX444" fmla="*/ 886968 w 1065622"/>
                  <a:gd name="connsiteY444" fmla="*/ 278987 h 893159"/>
                  <a:gd name="connsiteX445" fmla="*/ 882396 w 1065622"/>
                  <a:gd name="connsiteY445" fmla="*/ 281178 h 893159"/>
                  <a:gd name="connsiteX446" fmla="*/ 880586 w 1065622"/>
                  <a:gd name="connsiteY446" fmla="*/ 284321 h 893159"/>
                  <a:gd name="connsiteX447" fmla="*/ 877824 w 1065622"/>
                  <a:gd name="connsiteY447" fmla="*/ 287941 h 893159"/>
                  <a:gd name="connsiteX448" fmla="*/ 872300 w 1065622"/>
                  <a:gd name="connsiteY448" fmla="*/ 289560 h 893159"/>
                  <a:gd name="connsiteX449" fmla="*/ 861536 w 1065622"/>
                  <a:gd name="connsiteY449" fmla="*/ 297466 h 893159"/>
                  <a:gd name="connsiteX450" fmla="*/ 844582 w 1065622"/>
                  <a:gd name="connsiteY450" fmla="*/ 310705 h 893159"/>
                  <a:gd name="connsiteX451" fmla="*/ 844582 w 1065622"/>
                  <a:gd name="connsiteY451" fmla="*/ 310705 h 893159"/>
                  <a:gd name="connsiteX452" fmla="*/ 821912 w 1065622"/>
                  <a:gd name="connsiteY452" fmla="*/ 323755 h 893159"/>
                  <a:gd name="connsiteX453" fmla="*/ 808101 w 1065622"/>
                  <a:gd name="connsiteY453" fmla="*/ 334994 h 893159"/>
                  <a:gd name="connsiteX454" fmla="*/ 807148 w 1065622"/>
                  <a:gd name="connsiteY454" fmla="*/ 341281 h 893159"/>
                  <a:gd name="connsiteX455" fmla="*/ 796862 w 1065622"/>
                  <a:gd name="connsiteY455" fmla="*/ 337471 h 893159"/>
                  <a:gd name="connsiteX456" fmla="*/ 802957 w 1065622"/>
                  <a:gd name="connsiteY456" fmla="*/ 332708 h 893159"/>
                  <a:gd name="connsiteX457" fmla="*/ 945832 w 1065622"/>
                  <a:gd name="connsiteY457" fmla="*/ 239459 h 893159"/>
                  <a:gd name="connsiteX458" fmla="*/ 945452 w 1065622"/>
                  <a:gd name="connsiteY458" fmla="*/ 238601 h 893159"/>
                  <a:gd name="connsiteX459" fmla="*/ 946595 w 1065622"/>
                  <a:gd name="connsiteY459" fmla="*/ 237268 h 893159"/>
                  <a:gd name="connsiteX460" fmla="*/ 946975 w 1065622"/>
                  <a:gd name="connsiteY460" fmla="*/ 238125 h 893159"/>
                  <a:gd name="connsiteX461" fmla="*/ 945832 w 1065622"/>
                  <a:gd name="connsiteY461" fmla="*/ 239459 h 893159"/>
                  <a:gd name="connsiteX462" fmla="*/ 946023 w 1065622"/>
                  <a:gd name="connsiteY462" fmla="*/ 250412 h 893159"/>
                  <a:gd name="connsiteX463" fmla="*/ 945547 w 1065622"/>
                  <a:gd name="connsiteY463" fmla="*/ 250222 h 893159"/>
                  <a:gd name="connsiteX464" fmla="*/ 946023 w 1065622"/>
                  <a:gd name="connsiteY464" fmla="*/ 249746 h 893159"/>
                  <a:gd name="connsiteX465" fmla="*/ 946023 w 1065622"/>
                  <a:gd name="connsiteY465" fmla="*/ 250412 h 893159"/>
                  <a:gd name="connsiteX466" fmla="*/ 937450 w 1065622"/>
                  <a:gd name="connsiteY466" fmla="*/ 260890 h 893159"/>
                  <a:gd name="connsiteX467" fmla="*/ 936689 w 1065622"/>
                  <a:gd name="connsiteY467" fmla="*/ 260985 h 893159"/>
                  <a:gd name="connsiteX468" fmla="*/ 936784 w 1065622"/>
                  <a:gd name="connsiteY468" fmla="*/ 260128 h 893159"/>
                  <a:gd name="connsiteX469" fmla="*/ 937450 w 1065622"/>
                  <a:gd name="connsiteY469" fmla="*/ 260890 h 893159"/>
                  <a:gd name="connsiteX470" fmla="*/ 860012 w 1065622"/>
                  <a:gd name="connsiteY470" fmla="*/ 303562 h 893159"/>
                  <a:gd name="connsiteX471" fmla="*/ 858679 w 1065622"/>
                  <a:gd name="connsiteY471" fmla="*/ 304324 h 893159"/>
                  <a:gd name="connsiteX472" fmla="*/ 858869 w 1065622"/>
                  <a:gd name="connsiteY472" fmla="*/ 302419 h 893159"/>
                  <a:gd name="connsiteX473" fmla="*/ 859727 w 1065622"/>
                  <a:gd name="connsiteY473" fmla="*/ 302038 h 893159"/>
                  <a:gd name="connsiteX474" fmla="*/ 860012 w 1065622"/>
                  <a:gd name="connsiteY474" fmla="*/ 303562 h 893159"/>
                  <a:gd name="connsiteX475" fmla="*/ 853154 w 1065622"/>
                  <a:gd name="connsiteY475" fmla="*/ 308324 h 893159"/>
                  <a:gd name="connsiteX476" fmla="*/ 853154 w 1065622"/>
                  <a:gd name="connsiteY476" fmla="*/ 309182 h 893159"/>
                  <a:gd name="connsiteX477" fmla="*/ 851821 w 1065622"/>
                  <a:gd name="connsiteY477" fmla="*/ 310515 h 893159"/>
                  <a:gd name="connsiteX478" fmla="*/ 851725 w 1065622"/>
                  <a:gd name="connsiteY478" fmla="*/ 308896 h 893159"/>
                  <a:gd name="connsiteX479" fmla="*/ 853154 w 1065622"/>
                  <a:gd name="connsiteY479" fmla="*/ 308324 h 893159"/>
                  <a:gd name="connsiteX480" fmla="*/ 851535 w 1065622"/>
                  <a:gd name="connsiteY480" fmla="*/ 310801 h 893159"/>
                  <a:gd name="connsiteX481" fmla="*/ 844487 w 1065622"/>
                  <a:gd name="connsiteY481" fmla="*/ 310991 h 893159"/>
                  <a:gd name="connsiteX482" fmla="*/ 849249 w 1065622"/>
                  <a:gd name="connsiteY482" fmla="*/ 310229 h 893159"/>
                  <a:gd name="connsiteX483" fmla="*/ 851535 w 1065622"/>
                  <a:gd name="connsiteY483" fmla="*/ 310801 h 893159"/>
                  <a:gd name="connsiteX484" fmla="*/ 827056 w 1065622"/>
                  <a:gd name="connsiteY484" fmla="*/ 328041 h 893159"/>
                  <a:gd name="connsiteX485" fmla="*/ 815054 w 1065622"/>
                  <a:gd name="connsiteY485" fmla="*/ 334804 h 893159"/>
                  <a:gd name="connsiteX486" fmla="*/ 826675 w 1065622"/>
                  <a:gd name="connsiteY486" fmla="*/ 328041 h 893159"/>
                  <a:gd name="connsiteX487" fmla="*/ 826865 w 1065622"/>
                  <a:gd name="connsiteY487" fmla="*/ 327755 h 893159"/>
                  <a:gd name="connsiteX488" fmla="*/ 827056 w 1065622"/>
                  <a:gd name="connsiteY488" fmla="*/ 328041 h 893159"/>
                  <a:gd name="connsiteX489" fmla="*/ 735902 w 1065622"/>
                  <a:gd name="connsiteY489" fmla="*/ 372809 h 893159"/>
                  <a:gd name="connsiteX490" fmla="*/ 762476 w 1065622"/>
                  <a:gd name="connsiteY490" fmla="*/ 356616 h 893159"/>
                  <a:gd name="connsiteX491" fmla="*/ 765810 w 1065622"/>
                  <a:gd name="connsiteY491" fmla="*/ 354521 h 893159"/>
                  <a:gd name="connsiteX492" fmla="*/ 774192 w 1065622"/>
                  <a:gd name="connsiteY492" fmla="*/ 348901 h 893159"/>
                  <a:gd name="connsiteX493" fmla="*/ 788384 w 1065622"/>
                  <a:gd name="connsiteY493" fmla="*/ 342614 h 893159"/>
                  <a:gd name="connsiteX494" fmla="*/ 792194 w 1065622"/>
                  <a:gd name="connsiteY494" fmla="*/ 341662 h 893159"/>
                  <a:gd name="connsiteX495" fmla="*/ 792766 w 1065622"/>
                  <a:gd name="connsiteY495" fmla="*/ 343281 h 893159"/>
                  <a:gd name="connsiteX496" fmla="*/ 788956 w 1065622"/>
                  <a:gd name="connsiteY496" fmla="*/ 346710 h 893159"/>
                  <a:gd name="connsiteX497" fmla="*/ 771811 w 1065622"/>
                  <a:gd name="connsiteY497" fmla="*/ 356616 h 893159"/>
                  <a:gd name="connsiteX498" fmla="*/ 767143 w 1065622"/>
                  <a:gd name="connsiteY498" fmla="*/ 358712 h 893159"/>
                  <a:gd name="connsiteX499" fmla="*/ 759523 w 1065622"/>
                  <a:gd name="connsiteY499" fmla="*/ 367189 h 893159"/>
                  <a:gd name="connsiteX500" fmla="*/ 753809 w 1065622"/>
                  <a:gd name="connsiteY500" fmla="*/ 370999 h 893159"/>
                  <a:gd name="connsiteX501" fmla="*/ 747332 w 1065622"/>
                  <a:gd name="connsiteY501" fmla="*/ 371570 h 893159"/>
                  <a:gd name="connsiteX502" fmla="*/ 740950 w 1065622"/>
                  <a:gd name="connsiteY502" fmla="*/ 375095 h 893159"/>
                  <a:gd name="connsiteX503" fmla="*/ 738092 w 1065622"/>
                  <a:gd name="connsiteY503" fmla="*/ 376238 h 893159"/>
                  <a:gd name="connsiteX504" fmla="*/ 735521 w 1065622"/>
                  <a:gd name="connsiteY504" fmla="*/ 375475 h 893159"/>
                  <a:gd name="connsiteX505" fmla="*/ 735902 w 1065622"/>
                  <a:gd name="connsiteY505" fmla="*/ 372809 h 893159"/>
                  <a:gd name="connsiteX506" fmla="*/ 791527 w 1065622"/>
                  <a:gd name="connsiteY506" fmla="*/ 350425 h 893159"/>
                  <a:gd name="connsiteX507" fmla="*/ 790766 w 1065622"/>
                  <a:gd name="connsiteY507" fmla="*/ 350996 h 893159"/>
                  <a:gd name="connsiteX508" fmla="*/ 790575 w 1065622"/>
                  <a:gd name="connsiteY508" fmla="*/ 350139 h 893159"/>
                  <a:gd name="connsiteX509" fmla="*/ 791337 w 1065622"/>
                  <a:gd name="connsiteY509" fmla="*/ 349567 h 893159"/>
                  <a:gd name="connsiteX510" fmla="*/ 791527 w 1065622"/>
                  <a:gd name="connsiteY510" fmla="*/ 350425 h 893159"/>
                  <a:gd name="connsiteX511" fmla="*/ 717614 w 1065622"/>
                  <a:gd name="connsiteY511" fmla="*/ 381571 h 893159"/>
                  <a:gd name="connsiteX512" fmla="*/ 731425 w 1065622"/>
                  <a:gd name="connsiteY512" fmla="*/ 375952 h 893159"/>
                  <a:gd name="connsiteX513" fmla="*/ 731520 w 1065622"/>
                  <a:gd name="connsiteY513" fmla="*/ 378142 h 893159"/>
                  <a:gd name="connsiteX514" fmla="*/ 719995 w 1065622"/>
                  <a:gd name="connsiteY514" fmla="*/ 386334 h 893159"/>
                  <a:gd name="connsiteX515" fmla="*/ 715423 w 1065622"/>
                  <a:gd name="connsiteY515" fmla="*/ 386620 h 893159"/>
                  <a:gd name="connsiteX516" fmla="*/ 717614 w 1065622"/>
                  <a:gd name="connsiteY516" fmla="*/ 381571 h 893159"/>
                  <a:gd name="connsiteX517" fmla="*/ 705422 w 1065622"/>
                  <a:gd name="connsiteY517" fmla="*/ 385858 h 893159"/>
                  <a:gd name="connsiteX518" fmla="*/ 710660 w 1065622"/>
                  <a:gd name="connsiteY518" fmla="*/ 388239 h 893159"/>
                  <a:gd name="connsiteX519" fmla="*/ 705708 w 1065622"/>
                  <a:gd name="connsiteY519" fmla="*/ 391478 h 893159"/>
                  <a:gd name="connsiteX520" fmla="*/ 702088 w 1065622"/>
                  <a:gd name="connsiteY520" fmla="*/ 388906 h 893159"/>
                  <a:gd name="connsiteX521" fmla="*/ 705422 w 1065622"/>
                  <a:gd name="connsiteY521" fmla="*/ 385858 h 893159"/>
                  <a:gd name="connsiteX522" fmla="*/ 697706 w 1065622"/>
                  <a:gd name="connsiteY522" fmla="*/ 393859 h 893159"/>
                  <a:gd name="connsiteX523" fmla="*/ 678180 w 1065622"/>
                  <a:gd name="connsiteY523" fmla="*/ 403384 h 893159"/>
                  <a:gd name="connsiteX524" fmla="*/ 697706 w 1065622"/>
                  <a:gd name="connsiteY524" fmla="*/ 393859 h 893159"/>
                  <a:gd name="connsiteX525" fmla="*/ 683133 w 1065622"/>
                  <a:gd name="connsiteY525" fmla="*/ 442532 h 893159"/>
                  <a:gd name="connsiteX526" fmla="*/ 681800 w 1065622"/>
                  <a:gd name="connsiteY526" fmla="*/ 440531 h 893159"/>
                  <a:gd name="connsiteX527" fmla="*/ 683990 w 1065622"/>
                  <a:gd name="connsiteY527" fmla="*/ 439103 h 893159"/>
                  <a:gd name="connsiteX528" fmla="*/ 685324 w 1065622"/>
                  <a:gd name="connsiteY528" fmla="*/ 440817 h 893159"/>
                  <a:gd name="connsiteX529" fmla="*/ 683133 w 1065622"/>
                  <a:gd name="connsiteY529" fmla="*/ 442532 h 893159"/>
                  <a:gd name="connsiteX530" fmla="*/ 712756 w 1065622"/>
                  <a:gd name="connsiteY530" fmla="*/ 434054 h 893159"/>
                  <a:gd name="connsiteX531" fmla="*/ 711708 w 1065622"/>
                  <a:gd name="connsiteY531" fmla="*/ 433483 h 893159"/>
                  <a:gd name="connsiteX532" fmla="*/ 712184 w 1065622"/>
                  <a:gd name="connsiteY532" fmla="*/ 432911 h 893159"/>
                  <a:gd name="connsiteX533" fmla="*/ 712851 w 1065622"/>
                  <a:gd name="connsiteY533" fmla="*/ 433197 h 893159"/>
                  <a:gd name="connsiteX534" fmla="*/ 712756 w 1065622"/>
                  <a:gd name="connsiteY534" fmla="*/ 434054 h 893159"/>
                  <a:gd name="connsiteX535" fmla="*/ 795338 w 1065622"/>
                  <a:gd name="connsiteY535" fmla="*/ 382334 h 893159"/>
                  <a:gd name="connsiteX536" fmla="*/ 792766 w 1065622"/>
                  <a:gd name="connsiteY536" fmla="*/ 388811 h 893159"/>
                  <a:gd name="connsiteX537" fmla="*/ 790194 w 1065622"/>
                  <a:gd name="connsiteY537" fmla="*/ 389573 h 893159"/>
                  <a:gd name="connsiteX538" fmla="*/ 787337 w 1065622"/>
                  <a:gd name="connsiteY538" fmla="*/ 382810 h 893159"/>
                  <a:gd name="connsiteX539" fmla="*/ 787242 w 1065622"/>
                  <a:gd name="connsiteY539" fmla="*/ 382810 h 893159"/>
                  <a:gd name="connsiteX540" fmla="*/ 798957 w 1065622"/>
                  <a:gd name="connsiteY540" fmla="*/ 376904 h 893159"/>
                  <a:gd name="connsiteX541" fmla="*/ 795338 w 1065622"/>
                  <a:gd name="connsiteY541" fmla="*/ 382334 h 893159"/>
                  <a:gd name="connsiteX542" fmla="*/ 828199 w 1065622"/>
                  <a:gd name="connsiteY542" fmla="*/ 366522 h 893159"/>
                  <a:gd name="connsiteX543" fmla="*/ 825818 w 1065622"/>
                  <a:gd name="connsiteY543" fmla="*/ 367855 h 893159"/>
                  <a:gd name="connsiteX544" fmla="*/ 824389 w 1065622"/>
                  <a:gd name="connsiteY544" fmla="*/ 364712 h 893159"/>
                  <a:gd name="connsiteX545" fmla="*/ 830199 w 1065622"/>
                  <a:gd name="connsiteY545" fmla="*/ 358426 h 893159"/>
                  <a:gd name="connsiteX546" fmla="*/ 828199 w 1065622"/>
                  <a:gd name="connsiteY546" fmla="*/ 366522 h 893159"/>
                  <a:gd name="connsiteX547" fmla="*/ 831152 w 1065622"/>
                  <a:gd name="connsiteY547" fmla="*/ 354902 h 893159"/>
                  <a:gd name="connsiteX548" fmla="*/ 822389 w 1065622"/>
                  <a:gd name="connsiteY548" fmla="*/ 361759 h 893159"/>
                  <a:gd name="connsiteX549" fmla="*/ 818865 w 1065622"/>
                  <a:gd name="connsiteY549" fmla="*/ 363379 h 893159"/>
                  <a:gd name="connsiteX550" fmla="*/ 819626 w 1065622"/>
                  <a:gd name="connsiteY550" fmla="*/ 363950 h 893159"/>
                  <a:gd name="connsiteX551" fmla="*/ 818959 w 1065622"/>
                  <a:gd name="connsiteY551" fmla="*/ 366332 h 893159"/>
                  <a:gd name="connsiteX552" fmla="*/ 817340 w 1065622"/>
                  <a:gd name="connsiteY552" fmla="*/ 366332 h 893159"/>
                  <a:gd name="connsiteX553" fmla="*/ 817055 w 1065622"/>
                  <a:gd name="connsiteY553" fmla="*/ 364522 h 893159"/>
                  <a:gd name="connsiteX554" fmla="*/ 817245 w 1065622"/>
                  <a:gd name="connsiteY554" fmla="*/ 364141 h 893159"/>
                  <a:gd name="connsiteX555" fmla="*/ 804767 w 1065622"/>
                  <a:gd name="connsiteY555" fmla="*/ 371856 h 893159"/>
                  <a:gd name="connsiteX556" fmla="*/ 800481 w 1065622"/>
                  <a:gd name="connsiteY556" fmla="*/ 370713 h 893159"/>
                  <a:gd name="connsiteX557" fmla="*/ 788575 w 1065622"/>
                  <a:gd name="connsiteY557" fmla="*/ 377000 h 893159"/>
                  <a:gd name="connsiteX558" fmla="*/ 789813 w 1065622"/>
                  <a:gd name="connsiteY558" fmla="*/ 377476 h 893159"/>
                  <a:gd name="connsiteX559" fmla="*/ 786955 w 1065622"/>
                  <a:gd name="connsiteY559" fmla="*/ 383000 h 893159"/>
                  <a:gd name="connsiteX560" fmla="*/ 776859 w 1065622"/>
                  <a:gd name="connsiteY560" fmla="*/ 386525 h 893159"/>
                  <a:gd name="connsiteX561" fmla="*/ 775431 w 1065622"/>
                  <a:gd name="connsiteY561" fmla="*/ 387763 h 893159"/>
                  <a:gd name="connsiteX562" fmla="*/ 772954 w 1065622"/>
                  <a:gd name="connsiteY562" fmla="*/ 391001 h 893159"/>
                  <a:gd name="connsiteX563" fmla="*/ 777430 w 1065622"/>
                  <a:gd name="connsiteY563" fmla="*/ 392430 h 893159"/>
                  <a:gd name="connsiteX564" fmla="*/ 767334 w 1065622"/>
                  <a:gd name="connsiteY564" fmla="*/ 399859 h 893159"/>
                  <a:gd name="connsiteX565" fmla="*/ 773049 w 1065622"/>
                  <a:gd name="connsiteY565" fmla="*/ 400717 h 893159"/>
                  <a:gd name="connsiteX566" fmla="*/ 752190 w 1065622"/>
                  <a:gd name="connsiteY566" fmla="*/ 404622 h 893159"/>
                  <a:gd name="connsiteX567" fmla="*/ 772001 w 1065622"/>
                  <a:gd name="connsiteY567" fmla="*/ 391668 h 893159"/>
                  <a:gd name="connsiteX568" fmla="*/ 770954 w 1065622"/>
                  <a:gd name="connsiteY568" fmla="*/ 391478 h 893159"/>
                  <a:gd name="connsiteX569" fmla="*/ 761048 w 1065622"/>
                  <a:gd name="connsiteY569" fmla="*/ 398812 h 893159"/>
                  <a:gd name="connsiteX570" fmla="*/ 762381 w 1065622"/>
                  <a:gd name="connsiteY570" fmla="*/ 396812 h 893159"/>
                  <a:gd name="connsiteX571" fmla="*/ 747236 w 1065622"/>
                  <a:gd name="connsiteY571" fmla="*/ 403384 h 893159"/>
                  <a:gd name="connsiteX572" fmla="*/ 744284 w 1065622"/>
                  <a:gd name="connsiteY572" fmla="*/ 409861 h 893159"/>
                  <a:gd name="connsiteX573" fmla="*/ 742379 w 1065622"/>
                  <a:gd name="connsiteY573" fmla="*/ 412147 h 893159"/>
                  <a:gd name="connsiteX574" fmla="*/ 709041 w 1065622"/>
                  <a:gd name="connsiteY574" fmla="*/ 429482 h 893159"/>
                  <a:gd name="connsiteX575" fmla="*/ 703421 w 1065622"/>
                  <a:gd name="connsiteY575" fmla="*/ 427292 h 893159"/>
                  <a:gd name="connsiteX576" fmla="*/ 679704 w 1065622"/>
                  <a:gd name="connsiteY576" fmla="*/ 436150 h 893159"/>
                  <a:gd name="connsiteX577" fmla="*/ 681514 w 1065622"/>
                  <a:gd name="connsiteY577" fmla="*/ 435007 h 893159"/>
                  <a:gd name="connsiteX578" fmla="*/ 679514 w 1065622"/>
                  <a:gd name="connsiteY578" fmla="*/ 434816 h 893159"/>
                  <a:gd name="connsiteX579" fmla="*/ 669036 w 1065622"/>
                  <a:gd name="connsiteY579" fmla="*/ 434530 h 893159"/>
                  <a:gd name="connsiteX580" fmla="*/ 671608 w 1065622"/>
                  <a:gd name="connsiteY580" fmla="*/ 429863 h 893159"/>
                  <a:gd name="connsiteX581" fmla="*/ 677894 w 1065622"/>
                  <a:gd name="connsiteY581" fmla="*/ 426339 h 893159"/>
                  <a:gd name="connsiteX582" fmla="*/ 699325 w 1065622"/>
                  <a:gd name="connsiteY582" fmla="*/ 412147 h 893159"/>
                  <a:gd name="connsiteX583" fmla="*/ 710184 w 1065622"/>
                  <a:gd name="connsiteY583" fmla="*/ 404241 h 893159"/>
                  <a:gd name="connsiteX584" fmla="*/ 729425 w 1065622"/>
                  <a:gd name="connsiteY584" fmla="*/ 397764 h 893159"/>
                  <a:gd name="connsiteX585" fmla="*/ 734283 w 1065622"/>
                  <a:gd name="connsiteY585" fmla="*/ 401479 h 893159"/>
                  <a:gd name="connsiteX586" fmla="*/ 738759 w 1065622"/>
                  <a:gd name="connsiteY586" fmla="*/ 398336 h 893159"/>
                  <a:gd name="connsiteX587" fmla="*/ 742283 w 1065622"/>
                  <a:gd name="connsiteY587" fmla="*/ 400526 h 893159"/>
                  <a:gd name="connsiteX588" fmla="*/ 745331 w 1065622"/>
                  <a:gd name="connsiteY588" fmla="*/ 398812 h 893159"/>
                  <a:gd name="connsiteX589" fmla="*/ 745712 w 1065622"/>
                  <a:gd name="connsiteY589" fmla="*/ 397859 h 893159"/>
                  <a:gd name="connsiteX590" fmla="*/ 747332 w 1065622"/>
                  <a:gd name="connsiteY590" fmla="*/ 388430 h 893159"/>
                  <a:gd name="connsiteX591" fmla="*/ 764477 w 1065622"/>
                  <a:gd name="connsiteY591" fmla="*/ 378428 h 893159"/>
                  <a:gd name="connsiteX592" fmla="*/ 770858 w 1065622"/>
                  <a:gd name="connsiteY592" fmla="*/ 383191 h 893159"/>
                  <a:gd name="connsiteX593" fmla="*/ 780383 w 1065622"/>
                  <a:gd name="connsiteY593" fmla="*/ 377285 h 893159"/>
                  <a:gd name="connsiteX594" fmla="*/ 778955 w 1065622"/>
                  <a:gd name="connsiteY594" fmla="*/ 372904 h 893159"/>
                  <a:gd name="connsiteX595" fmla="*/ 775049 w 1065622"/>
                  <a:gd name="connsiteY595" fmla="*/ 374713 h 893159"/>
                  <a:gd name="connsiteX596" fmla="*/ 770382 w 1065622"/>
                  <a:gd name="connsiteY596" fmla="*/ 376142 h 893159"/>
                  <a:gd name="connsiteX597" fmla="*/ 781336 w 1065622"/>
                  <a:gd name="connsiteY597" fmla="*/ 368808 h 893159"/>
                  <a:gd name="connsiteX598" fmla="*/ 783336 w 1065622"/>
                  <a:gd name="connsiteY598" fmla="*/ 368713 h 893159"/>
                  <a:gd name="connsiteX599" fmla="*/ 784384 w 1065622"/>
                  <a:gd name="connsiteY599" fmla="*/ 374237 h 893159"/>
                  <a:gd name="connsiteX600" fmla="*/ 791433 w 1065622"/>
                  <a:gd name="connsiteY600" fmla="*/ 368903 h 893159"/>
                  <a:gd name="connsiteX601" fmla="*/ 791433 w 1065622"/>
                  <a:gd name="connsiteY601" fmla="*/ 368808 h 893159"/>
                  <a:gd name="connsiteX602" fmla="*/ 792575 w 1065622"/>
                  <a:gd name="connsiteY602" fmla="*/ 367379 h 893159"/>
                  <a:gd name="connsiteX603" fmla="*/ 792956 w 1065622"/>
                  <a:gd name="connsiteY603" fmla="*/ 367760 h 893159"/>
                  <a:gd name="connsiteX604" fmla="*/ 806577 w 1065622"/>
                  <a:gd name="connsiteY604" fmla="*/ 358235 h 893159"/>
                  <a:gd name="connsiteX605" fmla="*/ 815340 w 1065622"/>
                  <a:gd name="connsiteY605" fmla="*/ 351568 h 893159"/>
                  <a:gd name="connsiteX606" fmla="*/ 832485 w 1065622"/>
                  <a:gd name="connsiteY606" fmla="*/ 339280 h 893159"/>
                  <a:gd name="connsiteX607" fmla="*/ 844868 w 1065622"/>
                  <a:gd name="connsiteY607" fmla="*/ 328232 h 893159"/>
                  <a:gd name="connsiteX608" fmla="*/ 848297 w 1065622"/>
                  <a:gd name="connsiteY608" fmla="*/ 326803 h 893159"/>
                  <a:gd name="connsiteX609" fmla="*/ 836962 w 1065622"/>
                  <a:gd name="connsiteY609" fmla="*/ 340709 h 893159"/>
                  <a:gd name="connsiteX610" fmla="*/ 843820 w 1065622"/>
                  <a:gd name="connsiteY610" fmla="*/ 338423 h 893159"/>
                  <a:gd name="connsiteX611" fmla="*/ 837248 w 1065622"/>
                  <a:gd name="connsiteY611" fmla="*/ 346329 h 893159"/>
                  <a:gd name="connsiteX612" fmla="*/ 837152 w 1065622"/>
                  <a:gd name="connsiteY612" fmla="*/ 346234 h 893159"/>
                  <a:gd name="connsiteX613" fmla="*/ 837343 w 1065622"/>
                  <a:gd name="connsiteY613" fmla="*/ 347282 h 893159"/>
                  <a:gd name="connsiteX614" fmla="*/ 831818 w 1065622"/>
                  <a:gd name="connsiteY614" fmla="*/ 354140 h 893159"/>
                  <a:gd name="connsiteX615" fmla="*/ 831152 w 1065622"/>
                  <a:gd name="connsiteY615" fmla="*/ 354902 h 893159"/>
                  <a:gd name="connsiteX616" fmla="*/ 965931 w 1065622"/>
                  <a:gd name="connsiteY616" fmla="*/ 245269 h 893159"/>
                  <a:gd name="connsiteX617" fmla="*/ 947357 w 1065622"/>
                  <a:gd name="connsiteY617" fmla="*/ 265081 h 893159"/>
                  <a:gd name="connsiteX618" fmla="*/ 937260 w 1065622"/>
                  <a:gd name="connsiteY618" fmla="*/ 274701 h 893159"/>
                  <a:gd name="connsiteX619" fmla="*/ 947452 w 1065622"/>
                  <a:gd name="connsiteY619" fmla="*/ 262033 h 893159"/>
                  <a:gd name="connsiteX620" fmla="*/ 916305 w 1065622"/>
                  <a:gd name="connsiteY620" fmla="*/ 297942 h 893159"/>
                  <a:gd name="connsiteX621" fmla="*/ 900779 w 1065622"/>
                  <a:gd name="connsiteY621" fmla="*/ 313658 h 893159"/>
                  <a:gd name="connsiteX622" fmla="*/ 891730 w 1065622"/>
                  <a:gd name="connsiteY622" fmla="*/ 315563 h 893159"/>
                  <a:gd name="connsiteX623" fmla="*/ 893064 w 1065622"/>
                  <a:gd name="connsiteY623" fmla="*/ 312039 h 893159"/>
                  <a:gd name="connsiteX624" fmla="*/ 890683 w 1065622"/>
                  <a:gd name="connsiteY624" fmla="*/ 313658 h 893159"/>
                  <a:gd name="connsiteX625" fmla="*/ 888682 w 1065622"/>
                  <a:gd name="connsiteY625" fmla="*/ 315182 h 893159"/>
                  <a:gd name="connsiteX626" fmla="*/ 889731 w 1065622"/>
                  <a:gd name="connsiteY626" fmla="*/ 312230 h 893159"/>
                  <a:gd name="connsiteX627" fmla="*/ 908495 w 1065622"/>
                  <a:gd name="connsiteY627" fmla="*/ 296513 h 893159"/>
                  <a:gd name="connsiteX628" fmla="*/ 910209 w 1065622"/>
                  <a:gd name="connsiteY628" fmla="*/ 291751 h 893159"/>
                  <a:gd name="connsiteX629" fmla="*/ 911067 w 1065622"/>
                  <a:gd name="connsiteY629" fmla="*/ 288608 h 893159"/>
                  <a:gd name="connsiteX630" fmla="*/ 894016 w 1065622"/>
                  <a:gd name="connsiteY630" fmla="*/ 306610 h 893159"/>
                  <a:gd name="connsiteX631" fmla="*/ 834580 w 1065622"/>
                  <a:gd name="connsiteY631" fmla="*/ 353854 h 893159"/>
                  <a:gd name="connsiteX632" fmla="*/ 839343 w 1065622"/>
                  <a:gd name="connsiteY632" fmla="*/ 348805 h 893159"/>
                  <a:gd name="connsiteX633" fmla="*/ 838867 w 1065622"/>
                  <a:gd name="connsiteY633" fmla="*/ 349091 h 893159"/>
                  <a:gd name="connsiteX634" fmla="*/ 838009 w 1065622"/>
                  <a:gd name="connsiteY634" fmla="*/ 350234 h 893159"/>
                  <a:gd name="connsiteX635" fmla="*/ 837915 w 1065622"/>
                  <a:gd name="connsiteY635" fmla="*/ 349567 h 893159"/>
                  <a:gd name="connsiteX636" fmla="*/ 838867 w 1065622"/>
                  <a:gd name="connsiteY636" fmla="*/ 349091 h 893159"/>
                  <a:gd name="connsiteX637" fmla="*/ 839343 w 1065622"/>
                  <a:gd name="connsiteY637" fmla="*/ 348425 h 893159"/>
                  <a:gd name="connsiteX638" fmla="*/ 839724 w 1065622"/>
                  <a:gd name="connsiteY638" fmla="*/ 348329 h 893159"/>
                  <a:gd name="connsiteX639" fmla="*/ 840486 w 1065622"/>
                  <a:gd name="connsiteY639" fmla="*/ 347091 h 893159"/>
                  <a:gd name="connsiteX640" fmla="*/ 841153 w 1065622"/>
                  <a:gd name="connsiteY640" fmla="*/ 346996 h 893159"/>
                  <a:gd name="connsiteX641" fmla="*/ 848583 w 1065622"/>
                  <a:gd name="connsiteY641" fmla="*/ 339947 h 893159"/>
                  <a:gd name="connsiteX642" fmla="*/ 862965 w 1065622"/>
                  <a:gd name="connsiteY642" fmla="*/ 327088 h 893159"/>
                  <a:gd name="connsiteX643" fmla="*/ 862965 w 1065622"/>
                  <a:gd name="connsiteY643" fmla="*/ 327088 h 893159"/>
                  <a:gd name="connsiteX644" fmla="*/ 863060 w 1065622"/>
                  <a:gd name="connsiteY644" fmla="*/ 327088 h 893159"/>
                  <a:gd name="connsiteX645" fmla="*/ 911447 w 1065622"/>
                  <a:gd name="connsiteY645" fmla="*/ 284226 h 893159"/>
                  <a:gd name="connsiteX646" fmla="*/ 919067 w 1065622"/>
                  <a:gd name="connsiteY646" fmla="*/ 277940 h 893159"/>
                  <a:gd name="connsiteX647" fmla="*/ 932212 w 1065622"/>
                  <a:gd name="connsiteY647" fmla="*/ 268129 h 893159"/>
                  <a:gd name="connsiteX648" fmla="*/ 917162 w 1065622"/>
                  <a:gd name="connsiteY648" fmla="*/ 282702 h 893159"/>
                  <a:gd name="connsiteX649" fmla="*/ 918686 w 1065622"/>
                  <a:gd name="connsiteY649" fmla="*/ 282035 h 893159"/>
                  <a:gd name="connsiteX650" fmla="*/ 921448 w 1065622"/>
                  <a:gd name="connsiteY650" fmla="*/ 285559 h 893159"/>
                  <a:gd name="connsiteX651" fmla="*/ 926687 w 1065622"/>
                  <a:gd name="connsiteY651" fmla="*/ 280321 h 893159"/>
                  <a:gd name="connsiteX652" fmla="*/ 934784 w 1065622"/>
                  <a:gd name="connsiteY652" fmla="*/ 270796 h 893159"/>
                  <a:gd name="connsiteX653" fmla="*/ 937165 w 1065622"/>
                  <a:gd name="connsiteY653" fmla="*/ 267367 h 893159"/>
                  <a:gd name="connsiteX654" fmla="*/ 944118 w 1065622"/>
                  <a:gd name="connsiteY654" fmla="*/ 258128 h 893159"/>
                  <a:gd name="connsiteX655" fmla="*/ 954024 w 1065622"/>
                  <a:gd name="connsiteY655" fmla="*/ 246031 h 893159"/>
                  <a:gd name="connsiteX656" fmla="*/ 957739 w 1065622"/>
                  <a:gd name="connsiteY656" fmla="*/ 244412 h 893159"/>
                  <a:gd name="connsiteX657" fmla="*/ 953452 w 1065622"/>
                  <a:gd name="connsiteY657" fmla="*/ 250984 h 893159"/>
                  <a:gd name="connsiteX658" fmla="*/ 950309 w 1065622"/>
                  <a:gd name="connsiteY658" fmla="*/ 258699 h 893159"/>
                  <a:gd name="connsiteX659" fmla="*/ 968217 w 1065622"/>
                  <a:gd name="connsiteY659" fmla="*/ 236506 h 893159"/>
                  <a:gd name="connsiteX660" fmla="*/ 972693 w 1065622"/>
                  <a:gd name="connsiteY660" fmla="*/ 231267 h 893159"/>
                  <a:gd name="connsiteX661" fmla="*/ 965931 w 1065622"/>
                  <a:gd name="connsiteY661" fmla="*/ 245269 h 893159"/>
                  <a:gd name="connsiteX662" fmla="*/ 972979 w 1065622"/>
                  <a:gd name="connsiteY662" fmla="*/ 178022 h 893159"/>
                  <a:gd name="connsiteX663" fmla="*/ 976408 w 1065622"/>
                  <a:gd name="connsiteY663" fmla="*/ 171450 h 893159"/>
                  <a:gd name="connsiteX664" fmla="*/ 972979 w 1065622"/>
                  <a:gd name="connsiteY664" fmla="*/ 178022 h 893159"/>
                  <a:gd name="connsiteX665" fmla="*/ 993362 w 1065622"/>
                  <a:gd name="connsiteY665" fmla="*/ 146209 h 893159"/>
                  <a:gd name="connsiteX666" fmla="*/ 998887 w 1065622"/>
                  <a:gd name="connsiteY666" fmla="*/ 152019 h 893159"/>
                  <a:gd name="connsiteX667" fmla="*/ 993172 w 1065622"/>
                  <a:gd name="connsiteY667" fmla="*/ 156020 h 893159"/>
                  <a:gd name="connsiteX668" fmla="*/ 986028 w 1065622"/>
                  <a:gd name="connsiteY668" fmla="*/ 161449 h 893159"/>
                  <a:gd name="connsiteX669" fmla="*/ 979932 w 1065622"/>
                  <a:gd name="connsiteY669" fmla="*/ 170021 h 893159"/>
                  <a:gd name="connsiteX670" fmla="*/ 976408 w 1065622"/>
                  <a:gd name="connsiteY670" fmla="*/ 171355 h 893159"/>
                  <a:gd name="connsiteX671" fmla="*/ 993362 w 1065622"/>
                  <a:gd name="connsiteY671" fmla="*/ 146209 h 893159"/>
                  <a:gd name="connsiteX672" fmla="*/ 1010888 w 1065622"/>
                  <a:gd name="connsiteY672" fmla="*/ 157829 h 893159"/>
                  <a:gd name="connsiteX673" fmla="*/ 1003935 w 1065622"/>
                  <a:gd name="connsiteY673" fmla="*/ 166973 h 893159"/>
                  <a:gd name="connsiteX674" fmla="*/ 1001935 w 1065622"/>
                  <a:gd name="connsiteY674" fmla="*/ 170593 h 893159"/>
                  <a:gd name="connsiteX675" fmla="*/ 991743 w 1065622"/>
                  <a:gd name="connsiteY675" fmla="*/ 192596 h 893159"/>
                  <a:gd name="connsiteX676" fmla="*/ 984695 w 1065622"/>
                  <a:gd name="connsiteY676" fmla="*/ 197167 h 893159"/>
                  <a:gd name="connsiteX677" fmla="*/ 977265 w 1065622"/>
                  <a:gd name="connsiteY677" fmla="*/ 205835 h 893159"/>
                  <a:gd name="connsiteX678" fmla="*/ 980694 w 1065622"/>
                  <a:gd name="connsiteY678" fmla="*/ 195453 h 893159"/>
                  <a:gd name="connsiteX679" fmla="*/ 996410 w 1065622"/>
                  <a:gd name="connsiteY679" fmla="*/ 172879 h 893159"/>
                  <a:gd name="connsiteX680" fmla="*/ 994886 w 1065622"/>
                  <a:gd name="connsiteY680" fmla="*/ 169450 h 893159"/>
                  <a:gd name="connsiteX681" fmla="*/ 986600 w 1065622"/>
                  <a:gd name="connsiteY681" fmla="*/ 181642 h 893159"/>
                  <a:gd name="connsiteX682" fmla="*/ 981933 w 1065622"/>
                  <a:gd name="connsiteY682" fmla="*/ 189738 h 893159"/>
                  <a:gd name="connsiteX683" fmla="*/ 980599 w 1065622"/>
                  <a:gd name="connsiteY683" fmla="*/ 189452 h 893159"/>
                  <a:gd name="connsiteX684" fmla="*/ 980599 w 1065622"/>
                  <a:gd name="connsiteY684" fmla="*/ 186880 h 893159"/>
                  <a:gd name="connsiteX685" fmla="*/ 989076 w 1065622"/>
                  <a:gd name="connsiteY685" fmla="*/ 173450 h 893159"/>
                  <a:gd name="connsiteX686" fmla="*/ 998601 w 1065622"/>
                  <a:gd name="connsiteY686" fmla="*/ 158115 h 893159"/>
                  <a:gd name="connsiteX687" fmla="*/ 1007745 w 1065622"/>
                  <a:gd name="connsiteY687" fmla="*/ 142589 h 893159"/>
                  <a:gd name="connsiteX688" fmla="*/ 1016889 w 1065622"/>
                  <a:gd name="connsiteY688" fmla="*/ 127825 h 893159"/>
                  <a:gd name="connsiteX689" fmla="*/ 1018604 w 1065622"/>
                  <a:gd name="connsiteY689" fmla="*/ 123920 h 893159"/>
                  <a:gd name="connsiteX690" fmla="*/ 1027748 w 1065622"/>
                  <a:gd name="connsiteY690" fmla="*/ 108395 h 893159"/>
                  <a:gd name="connsiteX691" fmla="*/ 1037749 w 1065622"/>
                  <a:gd name="connsiteY691" fmla="*/ 106490 h 893159"/>
                  <a:gd name="connsiteX692" fmla="*/ 1023081 w 1065622"/>
                  <a:gd name="connsiteY692" fmla="*/ 135541 h 893159"/>
                  <a:gd name="connsiteX693" fmla="*/ 1021080 w 1065622"/>
                  <a:gd name="connsiteY693" fmla="*/ 140303 h 893159"/>
                  <a:gd name="connsiteX694" fmla="*/ 1010888 w 1065622"/>
                  <a:gd name="connsiteY694" fmla="*/ 157829 h 893159"/>
                  <a:gd name="connsiteX695" fmla="*/ 1039463 w 1065622"/>
                  <a:gd name="connsiteY695" fmla="*/ 123444 h 893159"/>
                  <a:gd name="connsiteX696" fmla="*/ 1025176 w 1065622"/>
                  <a:gd name="connsiteY696" fmla="*/ 152876 h 893159"/>
                  <a:gd name="connsiteX697" fmla="*/ 1017365 w 1065622"/>
                  <a:gd name="connsiteY697" fmla="*/ 162020 h 893159"/>
                  <a:gd name="connsiteX698" fmla="*/ 1022032 w 1065622"/>
                  <a:gd name="connsiteY698" fmla="*/ 149733 h 893159"/>
                  <a:gd name="connsiteX699" fmla="*/ 1031462 w 1065622"/>
                  <a:gd name="connsiteY699" fmla="*/ 132112 h 893159"/>
                  <a:gd name="connsiteX700" fmla="*/ 1039463 w 1065622"/>
                  <a:gd name="connsiteY700" fmla="*/ 112586 h 893159"/>
                  <a:gd name="connsiteX701" fmla="*/ 1041749 w 1065622"/>
                  <a:gd name="connsiteY701" fmla="*/ 108775 h 893159"/>
                  <a:gd name="connsiteX702" fmla="*/ 1042892 w 1065622"/>
                  <a:gd name="connsiteY702" fmla="*/ 112490 h 893159"/>
                  <a:gd name="connsiteX703" fmla="*/ 1039463 w 1065622"/>
                  <a:gd name="connsiteY703" fmla="*/ 123444 h 8931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</a:cxnLst>
                <a:rect l="l" t="t" r="r" b="b"/>
                <a:pathLst>
                  <a:path w="1065622" h="893159">
                    <a:moveTo>
                      <a:pt x="1065086" y="11144"/>
                    </a:moveTo>
                    <a:cubicBezTo>
                      <a:pt x="1064895" y="10192"/>
                      <a:pt x="1065181" y="4572"/>
                      <a:pt x="1064419" y="4191"/>
                    </a:cubicBezTo>
                    <a:cubicBezTo>
                      <a:pt x="1064228" y="4000"/>
                      <a:pt x="1064419" y="95"/>
                      <a:pt x="1064133" y="0"/>
                    </a:cubicBezTo>
                    <a:cubicBezTo>
                      <a:pt x="1064133" y="0"/>
                      <a:pt x="1064038" y="95"/>
                      <a:pt x="1064038" y="286"/>
                    </a:cubicBezTo>
                    <a:cubicBezTo>
                      <a:pt x="1064038" y="381"/>
                      <a:pt x="1063943" y="571"/>
                      <a:pt x="1063943" y="762"/>
                    </a:cubicBezTo>
                    <a:cubicBezTo>
                      <a:pt x="1063847" y="953"/>
                      <a:pt x="1063847" y="1238"/>
                      <a:pt x="1063752" y="1524"/>
                    </a:cubicBezTo>
                    <a:cubicBezTo>
                      <a:pt x="1063657" y="1810"/>
                      <a:pt x="1063657" y="2096"/>
                      <a:pt x="1063562" y="2381"/>
                    </a:cubicBezTo>
                    <a:cubicBezTo>
                      <a:pt x="1063467" y="2667"/>
                      <a:pt x="1063467" y="2858"/>
                      <a:pt x="1063371" y="3143"/>
                    </a:cubicBezTo>
                    <a:cubicBezTo>
                      <a:pt x="1063276" y="3524"/>
                      <a:pt x="1063181" y="3905"/>
                      <a:pt x="1063181" y="4286"/>
                    </a:cubicBezTo>
                    <a:cubicBezTo>
                      <a:pt x="1063085" y="4667"/>
                      <a:pt x="1062990" y="5048"/>
                      <a:pt x="1062895" y="5525"/>
                    </a:cubicBezTo>
                    <a:cubicBezTo>
                      <a:pt x="1062800" y="5905"/>
                      <a:pt x="1062704" y="6287"/>
                      <a:pt x="1062704" y="6667"/>
                    </a:cubicBezTo>
                    <a:cubicBezTo>
                      <a:pt x="1062609" y="7049"/>
                      <a:pt x="1062514" y="7429"/>
                      <a:pt x="1062514" y="7811"/>
                    </a:cubicBezTo>
                    <a:cubicBezTo>
                      <a:pt x="1062418" y="8382"/>
                      <a:pt x="1062324" y="8858"/>
                      <a:pt x="1062228" y="9334"/>
                    </a:cubicBezTo>
                    <a:cubicBezTo>
                      <a:pt x="1062133" y="9811"/>
                      <a:pt x="1062038" y="10287"/>
                      <a:pt x="1061942" y="10668"/>
                    </a:cubicBezTo>
                    <a:cubicBezTo>
                      <a:pt x="1061752" y="11430"/>
                      <a:pt x="1061657" y="11906"/>
                      <a:pt x="1061561" y="11906"/>
                    </a:cubicBezTo>
                    <a:cubicBezTo>
                      <a:pt x="1061466" y="12097"/>
                      <a:pt x="1061466" y="12383"/>
                      <a:pt x="1061371" y="12573"/>
                    </a:cubicBezTo>
                    <a:cubicBezTo>
                      <a:pt x="1061181" y="13335"/>
                      <a:pt x="1060895" y="14192"/>
                      <a:pt x="1060609" y="14954"/>
                    </a:cubicBezTo>
                    <a:cubicBezTo>
                      <a:pt x="1060418" y="15430"/>
                      <a:pt x="1060228" y="16002"/>
                      <a:pt x="1060037" y="16478"/>
                    </a:cubicBezTo>
                    <a:cubicBezTo>
                      <a:pt x="1059942" y="16859"/>
                      <a:pt x="1059752" y="17145"/>
                      <a:pt x="1059656" y="17526"/>
                    </a:cubicBezTo>
                    <a:cubicBezTo>
                      <a:pt x="1059561" y="17812"/>
                      <a:pt x="1059371" y="18193"/>
                      <a:pt x="1059276" y="18479"/>
                    </a:cubicBezTo>
                    <a:cubicBezTo>
                      <a:pt x="1059180" y="18859"/>
                      <a:pt x="1058989" y="19145"/>
                      <a:pt x="1058894" y="19526"/>
                    </a:cubicBezTo>
                    <a:cubicBezTo>
                      <a:pt x="1058704" y="19907"/>
                      <a:pt x="1058609" y="20193"/>
                      <a:pt x="1058418" y="20574"/>
                    </a:cubicBezTo>
                    <a:cubicBezTo>
                      <a:pt x="1058323" y="20765"/>
                      <a:pt x="1058227" y="21050"/>
                      <a:pt x="1058133" y="21241"/>
                    </a:cubicBezTo>
                    <a:cubicBezTo>
                      <a:pt x="1057656" y="22384"/>
                      <a:pt x="1057180" y="23527"/>
                      <a:pt x="1056799" y="24765"/>
                    </a:cubicBezTo>
                    <a:cubicBezTo>
                      <a:pt x="1056704" y="25051"/>
                      <a:pt x="1056608" y="25337"/>
                      <a:pt x="1056513" y="25527"/>
                    </a:cubicBezTo>
                    <a:cubicBezTo>
                      <a:pt x="1056323" y="26003"/>
                      <a:pt x="1056132" y="26575"/>
                      <a:pt x="1055846" y="27051"/>
                    </a:cubicBezTo>
                    <a:cubicBezTo>
                      <a:pt x="1055561" y="27813"/>
                      <a:pt x="1055180" y="28575"/>
                      <a:pt x="1054798" y="29242"/>
                    </a:cubicBezTo>
                    <a:cubicBezTo>
                      <a:pt x="1054322" y="30099"/>
                      <a:pt x="1053846" y="30956"/>
                      <a:pt x="1053370" y="31528"/>
                    </a:cubicBezTo>
                    <a:cubicBezTo>
                      <a:pt x="1053275" y="31813"/>
                      <a:pt x="1053179" y="32099"/>
                      <a:pt x="1053084" y="32385"/>
                    </a:cubicBezTo>
                    <a:cubicBezTo>
                      <a:pt x="1052893" y="33052"/>
                      <a:pt x="1052608" y="33814"/>
                      <a:pt x="1052227" y="34576"/>
                    </a:cubicBezTo>
                    <a:cubicBezTo>
                      <a:pt x="1051941" y="35338"/>
                      <a:pt x="1051560" y="36100"/>
                      <a:pt x="1051179" y="36862"/>
                    </a:cubicBezTo>
                    <a:cubicBezTo>
                      <a:pt x="1051084" y="37148"/>
                      <a:pt x="1050893" y="37433"/>
                      <a:pt x="1050798" y="37719"/>
                    </a:cubicBezTo>
                    <a:cubicBezTo>
                      <a:pt x="1050512" y="38291"/>
                      <a:pt x="1050227" y="38862"/>
                      <a:pt x="1050036" y="39338"/>
                    </a:cubicBezTo>
                    <a:cubicBezTo>
                      <a:pt x="1049751" y="39910"/>
                      <a:pt x="1049560" y="40386"/>
                      <a:pt x="1049369" y="40767"/>
                    </a:cubicBezTo>
                    <a:cubicBezTo>
                      <a:pt x="1049274" y="41053"/>
                      <a:pt x="1049084" y="41243"/>
                      <a:pt x="1048988" y="41434"/>
                    </a:cubicBezTo>
                    <a:cubicBezTo>
                      <a:pt x="1048702" y="41910"/>
                      <a:pt x="1048608" y="42196"/>
                      <a:pt x="1048512" y="42291"/>
                    </a:cubicBezTo>
                    <a:cubicBezTo>
                      <a:pt x="1048512" y="42386"/>
                      <a:pt x="1048417" y="42577"/>
                      <a:pt x="1048322" y="42863"/>
                    </a:cubicBezTo>
                    <a:cubicBezTo>
                      <a:pt x="1048226" y="43244"/>
                      <a:pt x="1048036" y="43625"/>
                      <a:pt x="1047750" y="44101"/>
                    </a:cubicBezTo>
                    <a:cubicBezTo>
                      <a:pt x="1047559" y="44387"/>
                      <a:pt x="1047369" y="44767"/>
                      <a:pt x="1047179" y="45149"/>
                    </a:cubicBezTo>
                    <a:cubicBezTo>
                      <a:pt x="1046988" y="45434"/>
                      <a:pt x="1046893" y="45720"/>
                      <a:pt x="1046702" y="46101"/>
                    </a:cubicBezTo>
                    <a:cubicBezTo>
                      <a:pt x="1046607" y="46292"/>
                      <a:pt x="1046416" y="46577"/>
                      <a:pt x="1046321" y="46768"/>
                    </a:cubicBezTo>
                    <a:cubicBezTo>
                      <a:pt x="1046226" y="46958"/>
                      <a:pt x="1046036" y="47244"/>
                      <a:pt x="1045940" y="47434"/>
                    </a:cubicBezTo>
                    <a:cubicBezTo>
                      <a:pt x="1045845" y="47530"/>
                      <a:pt x="1045845" y="47625"/>
                      <a:pt x="1045750" y="47720"/>
                    </a:cubicBezTo>
                    <a:cubicBezTo>
                      <a:pt x="1045559" y="48101"/>
                      <a:pt x="1045273" y="48482"/>
                      <a:pt x="1045083" y="48863"/>
                    </a:cubicBezTo>
                    <a:cubicBezTo>
                      <a:pt x="1044893" y="49149"/>
                      <a:pt x="1044702" y="49435"/>
                      <a:pt x="1044607" y="49721"/>
                    </a:cubicBezTo>
                    <a:cubicBezTo>
                      <a:pt x="1044226" y="50387"/>
                      <a:pt x="1043750" y="51054"/>
                      <a:pt x="1043368" y="51721"/>
                    </a:cubicBezTo>
                    <a:cubicBezTo>
                      <a:pt x="1043083" y="52197"/>
                      <a:pt x="1042702" y="52673"/>
                      <a:pt x="1042416" y="53150"/>
                    </a:cubicBezTo>
                    <a:cubicBezTo>
                      <a:pt x="1042131" y="53530"/>
                      <a:pt x="1041845" y="53912"/>
                      <a:pt x="1041654" y="54292"/>
                    </a:cubicBezTo>
                    <a:cubicBezTo>
                      <a:pt x="1041368" y="54769"/>
                      <a:pt x="1041082" y="55150"/>
                      <a:pt x="1040702" y="55531"/>
                    </a:cubicBezTo>
                    <a:cubicBezTo>
                      <a:pt x="1040130" y="56293"/>
                      <a:pt x="1039559" y="56959"/>
                      <a:pt x="1039177" y="57436"/>
                    </a:cubicBezTo>
                    <a:cubicBezTo>
                      <a:pt x="1038987" y="57626"/>
                      <a:pt x="1038701" y="57912"/>
                      <a:pt x="1038416" y="58198"/>
                    </a:cubicBezTo>
                    <a:cubicBezTo>
                      <a:pt x="1037749" y="58865"/>
                      <a:pt x="1036891" y="59817"/>
                      <a:pt x="1035939" y="60770"/>
                    </a:cubicBezTo>
                    <a:cubicBezTo>
                      <a:pt x="1035463" y="61246"/>
                      <a:pt x="1034987" y="61817"/>
                      <a:pt x="1034510" y="62294"/>
                    </a:cubicBezTo>
                    <a:cubicBezTo>
                      <a:pt x="1034415" y="62389"/>
                      <a:pt x="1034225" y="62579"/>
                      <a:pt x="1034129" y="62675"/>
                    </a:cubicBezTo>
                    <a:cubicBezTo>
                      <a:pt x="1033558" y="63246"/>
                      <a:pt x="1033082" y="63722"/>
                      <a:pt x="1032606" y="64199"/>
                    </a:cubicBezTo>
                    <a:cubicBezTo>
                      <a:pt x="1032129" y="64675"/>
                      <a:pt x="1031653" y="65056"/>
                      <a:pt x="1031272" y="65342"/>
                    </a:cubicBezTo>
                    <a:cubicBezTo>
                      <a:pt x="1031081" y="65723"/>
                      <a:pt x="1030891" y="66008"/>
                      <a:pt x="1030700" y="66389"/>
                    </a:cubicBezTo>
                    <a:cubicBezTo>
                      <a:pt x="1030319" y="67056"/>
                      <a:pt x="1029938" y="67628"/>
                      <a:pt x="1029652" y="68294"/>
                    </a:cubicBezTo>
                    <a:cubicBezTo>
                      <a:pt x="1029272" y="68866"/>
                      <a:pt x="1028891" y="69437"/>
                      <a:pt x="1028509" y="70104"/>
                    </a:cubicBezTo>
                    <a:cubicBezTo>
                      <a:pt x="1028319" y="70485"/>
                      <a:pt x="1028033" y="70866"/>
                      <a:pt x="1027843" y="71152"/>
                    </a:cubicBezTo>
                    <a:cubicBezTo>
                      <a:pt x="1027271" y="71914"/>
                      <a:pt x="1026795" y="72771"/>
                      <a:pt x="1026223" y="73533"/>
                    </a:cubicBezTo>
                    <a:cubicBezTo>
                      <a:pt x="1026033" y="73819"/>
                      <a:pt x="1025747" y="74200"/>
                      <a:pt x="1025557" y="74486"/>
                    </a:cubicBezTo>
                    <a:cubicBezTo>
                      <a:pt x="1024890" y="75343"/>
                      <a:pt x="1024318" y="76200"/>
                      <a:pt x="1023652" y="77057"/>
                    </a:cubicBezTo>
                    <a:cubicBezTo>
                      <a:pt x="1023271" y="77533"/>
                      <a:pt x="1022890" y="78010"/>
                      <a:pt x="1022509" y="78391"/>
                    </a:cubicBezTo>
                    <a:cubicBezTo>
                      <a:pt x="1022128" y="78867"/>
                      <a:pt x="1021747" y="79343"/>
                      <a:pt x="1021366" y="79724"/>
                    </a:cubicBezTo>
                    <a:cubicBezTo>
                      <a:pt x="1020889" y="80296"/>
                      <a:pt x="1020318" y="80867"/>
                      <a:pt x="1019842" y="81439"/>
                    </a:cubicBezTo>
                    <a:cubicBezTo>
                      <a:pt x="1019366" y="81915"/>
                      <a:pt x="1018984" y="82391"/>
                      <a:pt x="1018508" y="82867"/>
                    </a:cubicBezTo>
                    <a:cubicBezTo>
                      <a:pt x="1017841" y="83534"/>
                      <a:pt x="1017270" y="84201"/>
                      <a:pt x="1016603" y="84868"/>
                    </a:cubicBezTo>
                    <a:cubicBezTo>
                      <a:pt x="1015842" y="85630"/>
                      <a:pt x="1015079" y="86392"/>
                      <a:pt x="1014317" y="87154"/>
                    </a:cubicBezTo>
                    <a:cubicBezTo>
                      <a:pt x="1013650" y="87821"/>
                      <a:pt x="1013079" y="88392"/>
                      <a:pt x="1012412" y="89059"/>
                    </a:cubicBezTo>
                    <a:cubicBezTo>
                      <a:pt x="1011650" y="89725"/>
                      <a:pt x="1010888" y="90488"/>
                      <a:pt x="1010222" y="91154"/>
                    </a:cubicBezTo>
                    <a:cubicBezTo>
                      <a:pt x="1010222" y="91154"/>
                      <a:pt x="1010222" y="91154"/>
                      <a:pt x="1010222" y="91154"/>
                    </a:cubicBezTo>
                    <a:cubicBezTo>
                      <a:pt x="1009745" y="91630"/>
                      <a:pt x="1009174" y="92107"/>
                      <a:pt x="1008698" y="92583"/>
                    </a:cubicBezTo>
                    <a:cubicBezTo>
                      <a:pt x="1008316" y="92964"/>
                      <a:pt x="1007936" y="93250"/>
                      <a:pt x="1007555" y="93536"/>
                    </a:cubicBezTo>
                    <a:cubicBezTo>
                      <a:pt x="1007173" y="93917"/>
                      <a:pt x="1006793" y="94202"/>
                      <a:pt x="1006412" y="94583"/>
                    </a:cubicBezTo>
                    <a:cubicBezTo>
                      <a:pt x="1006317" y="94679"/>
                      <a:pt x="1006221" y="94679"/>
                      <a:pt x="1006221" y="94774"/>
                    </a:cubicBezTo>
                    <a:cubicBezTo>
                      <a:pt x="1006126" y="94869"/>
                      <a:pt x="1005935" y="94964"/>
                      <a:pt x="1005840" y="95059"/>
                    </a:cubicBezTo>
                    <a:cubicBezTo>
                      <a:pt x="1005840" y="95059"/>
                      <a:pt x="1005745" y="95155"/>
                      <a:pt x="1005745" y="95155"/>
                    </a:cubicBezTo>
                    <a:cubicBezTo>
                      <a:pt x="1005650" y="95250"/>
                      <a:pt x="1005554" y="95345"/>
                      <a:pt x="1005459" y="95441"/>
                    </a:cubicBezTo>
                    <a:cubicBezTo>
                      <a:pt x="995934" y="103727"/>
                      <a:pt x="985742" y="111538"/>
                      <a:pt x="976599" y="120682"/>
                    </a:cubicBezTo>
                    <a:cubicBezTo>
                      <a:pt x="966216" y="131064"/>
                      <a:pt x="952405" y="143161"/>
                      <a:pt x="937165" y="149162"/>
                    </a:cubicBezTo>
                    <a:cubicBezTo>
                      <a:pt x="935069" y="150686"/>
                      <a:pt x="933069" y="152305"/>
                      <a:pt x="930973" y="153829"/>
                    </a:cubicBezTo>
                    <a:cubicBezTo>
                      <a:pt x="927545" y="156210"/>
                      <a:pt x="924116" y="158496"/>
                      <a:pt x="920687" y="160782"/>
                    </a:cubicBezTo>
                    <a:cubicBezTo>
                      <a:pt x="916591" y="162973"/>
                      <a:pt x="912590" y="165163"/>
                      <a:pt x="908590" y="167450"/>
                    </a:cubicBezTo>
                    <a:cubicBezTo>
                      <a:pt x="850868" y="200501"/>
                      <a:pt x="792099" y="230696"/>
                      <a:pt x="731901" y="256413"/>
                    </a:cubicBezTo>
                    <a:cubicBezTo>
                      <a:pt x="723995" y="259842"/>
                      <a:pt x="715709" y="262128"/>
                      <a:pt x="707803" y="265557"/>
                    </a:cubicBezTo>
                    <a:cubicBezTo>
                      <a:pt x="674561" y="280225"/>
                      <a:pt x="640747" y="292513"/>
                      <a:pt x="606362" y="302609"/>
                    </a:cubicBezTo>
                    <a:cubicBezTo>
                      <a:pt x="591122" y="307086"/>
                      <a:pt x="575691" y="310991"/>
                      <a:pt x="560261" y="314992"/>
                    </a:cubicBezTo>
                    <a:cubicBezTo>
                      <a:pt x="558737" y="315849"/>
                      <a:pt x="557308" y="316706"/>
                      <a:pt x="555784" y="317468"/>
                    </a:cubicBezTo>
                    <a:cubicBezTo>
                      <a:pt x="555307" y="317754"/>
                      <a:pt x="554736" y="318040"/>
                      <a:pt x="554260" y="318325"/>
                    </a:cubicBezTo>
                    <a:cubicBezTo>
                      <a:pt x="554164" y="318325"/>
                      <a:pt x="554164" y="318421"/>
                      <a:pt x="554069" y="318421"/>
                    </a:cubicBezTo>
                    <a:cubicBezTo>
                      <a:pt x="553308" y="318802"/>
                      <a:pt x="552641" y="319183"/>
                      <a:pt x="551879" y="319564"/>
                    </a:cubicBezTo>
                    <a:cubicBezTo>
                      <a:pt x="551116" y="319945"/>
                      <a:pt x="550355" y="320421"/>
                      <a:pt x="549497" y="320802"/>
                    </a:cubicBezTo>
                    <a:cubicBezTo>
                      <a:pt x="548640" y="321278"/>
                      <a:pt x="547783" y="321659"/>
                      <a:pt x="546925" y="322136"/>
                    </a:cubicBezTo>
                    <a:cubicBezTo>
                      <a:pt x="546259" y="322421"/>
                      <a:pt x="545687" y="322802"/>
                      <a:pt x="545021" y="323088"/>
                    </a:cubicBezTo>
                    <a:cubicBezTo>
                      <a:pt x="543687" y="323755"/>
                      <a:pt x="542354" y="324421"/>
                      <a:pt x="541020" y="325088"/>
                    </a:cubicBezTo>
                    <a:cubicBezTo>
                      <a:pt x="539401" y="325850"/>
                      <a:pt x="537877" y="326612"/>
                      <a:pt x="536257" y="327374"/>
                    </a:cubicBezTo>
                    <a:cubicBezTo>
                      <a:pt x="536257" y="327374"/>
                      <a:pt x="536257" y="327374"/>
                      <a:pt x="536162" y="327374"/>
                    </a:cubicBezTo>
                    <a:cubicBezTo>
                      <a:pt x="534448" y="328517"/>
                      <a:pt x="532543" y="329470"/>
                      <a:pt x="530543" y="329946"/>
                    </a:cubicBezTo>
                    <a:cubicBezTo>
                      <a:pt x="530352" y="330041"/>
                      <a:pt x="530162" y="330137"/>
                      <a:pt x="530067" y="330137"/>
                    </a:cubicBezTo>
                    <a:cubicBezTo>
                      <a:pt x="528542" y="330803"/>
                      <a:pt x="526923" y="331565"/>
                      <a:pt x="525399" y="332232"/>
                    </a:cubicBezTo>
                    <a:cubicBezTo>
                      <a:pt x="522065" y="333661"/>
                      <a:pt x="518732" y="335090"/>
                      <a:pt x="515398" y="336518"/>
                    </a:cubicBezTo>
                    <a:cubicBezTo>
                      <a:pt x="514065" y="337090"/>
                      <a:pt x="512731" y="337661"/>
                      <a:pt x="511302" y="338138"/>
                    </a:cubicBezTo>
                    <a:cubicBezTo>
                      <a:pt x="511302" y="338138"/>
                      <a:pt x="511302" y="338138"/>
                      <a:pt x="511207" y="338138"/>
                    </a:cubicBezTo>
                    <a:cubicBezTo>
                      <a:pt x="509778" y="338709"/>
                      <a:pt x="508349" y="339280"/>
                      <a:pt x="507016" y="339852"/>
                    </a:cubicBezTo>
                    <a:cubicBezTo>
                      <a:pt x="506730" y="339947"/>
                      <a:pt x="506539" y="340042"/>
                      <a:pt x="506254" y="340138"/>
                    </a:cubicBezTo>
                    <a:cubicBezTo>
                      <a:pt x="504158" y="340995"/>
                      <a:pt x="502063" y="341757"/>
                      <a:pt x="499872" y="342614"/>
                    </a:cubicBezTo>
                    <a:cubicBezTo>
                      <a:pt x="499682" y="342709"/>
                      <a:pt x="499586" y="342709"/>
                      <a:pt x="499396" y="342805"/>
                    </a:cubicBezTo>
                    <a:cubicBezTo>
                      <a:pt x="498348" y="343186"/>
                      <a:pt x="497300" y="343662"/>
                      <a:pt x="496252" y="344043"/>
                    </a:cubicBezTo>
                    <a:cubicBezTo>
                      <a:pt x="495491" y="344329"/>
                      <a:pt x="494729" y="344615"/>
                      <a:pt x="493871" y="344900"/>
                    </a:cubicBezTo>
                    <a:cubicBezTo>
                      <a:pt x="493681" y="344996"/>
                      <a:pt x="493490" y="344996"/>
                      <a:pt x="493300" y="345091"/>
                    </a:cubicBezTo>
                    <a:cubicBezTo>
                      <a:pt x="491585" y="345758"/>
                      <a:pt x="489871" y="346424"/>
                      <a:pt x="488061" y="346996"/>
                    </a:cubicBezTo>
                    <a:cubicBezTo>
                      <a:pt x="485870" y="347758"/>
                      <a:pt x="483775" y="348615"/>
                      <a:pt x="481584" y="349377"/>
                    </a:cubicBezTo>
                    <a:cubicBezTo>
                      <a:pt x="480822" y="349663"/>
                      <a:pt x="480060" y="349949"/>
                      <a:pt x="479298" y="350234"/>
                    </a:cubicBezTo>
                    <a:cubicBezTo>
                      <a:pt x="478536" y="350520"/>
                      <a:pt x="477679" y="350806"/>
                      <a:pt x="476917" y="351092"/>
                    </a:cubicBezTo>
                    <a:cubicBezTo>
                      <a:pt x="474440" y="351949"/>
                      <a:pt x="471964" y="352901"/>
                      <a:pt x="469582" y="353759"/>
                    </a:cubicBezTo>
                    <a:cubicBezTo>
                      <a:pt x="469487" y="353759"/>
                      <a:pt x="469392" y="353854"/>
                      <a:pt x="469392" y="353854"/>
                    </a:cubicBezTo>
                    <a:cubicBezTo>
                      <a:pt x="468249" y="354235"/>
                      <a:pt x="467106" y="354711"/>
                      <a:pt x="465963" y="355092"/>
                    </a:cubicBezTo>
                    <a:cubicBezTo>
                      <a:pt x="463487" y="355949"/>
                      <a:pt x="461106" y="356902"/>
                      <a:pt x="458629" y="357759"/>
                    </a:cubicBezTo>
                    <a:cubicBezTo>
                      <a:pt x="456629" y="358521"/>
                      <a:pt x="454628" y="359188"/>
                      <a:pt x="452628" y="359950"/>
                    </a:cubicBezTo>
                    <a:cubicBezTo>
                      <a:pt x="450247" y="360807"/>
                      <a:pt x="447770" y="361759"/>
                      <a:pt x="445389" y="362617"/>
                    </a:cubicBezTo>
                    <a:cubicBezTo>
                      <a:pt x="443389" y="363379"/>
                      <a:pt x="441389" y="364141"/>
                      <a:pt x="439388" y="364808"/>
                    </a:cubicBezTo>
                    <a:cubicBezTo>
                      <a:pt x="437483" y="365570"/>
                      <a:pt x="435483" y="366332"/>
                      <a:pt x="433578" y="366998"/>
                    </a:cubicBezTo>
                    <a:cubicBezTo>
                      <a:pt x="432625" y="367379"/>
                      <a:pt x="431673" y="367760"/>
                      <a:pt x="430721" y="368141"/>
                    </a:cubicBezTo>
                    <a:cubicBezTo>
                      <a:pt x="429196" y="368713"/>
                      <a:pt x="427673" y="369284"/>
                      <a:pt x="426244" y="369951"/>
                    </a:cubicBezTo>
                    <a:cubicBezTo>
                      <a:pt x="424815" y="370523"/>
                      <a:pt x="423482" y="370999"/>
                      <a:pt x="422053" y="371570"/>
                    </a:cubicBezTo>
                    <a:cubicBezTo>
                      <a:pt x="420814" y="372046"/>
                      <a:pt x="419481" y="372523"/>
                      <a:pt x="418243" y="372999"/>
                    </a:cubicBezTo>
                    <a:cubicBezTo>
                      <a:pt x="416814" y="373571"/>
                      <a:pt x="415385" y="374047"/>
                      <a:pt x="413957" y="374618"/>
                    </a:cubicBezTo>
                    <a:cubicBezTo>
                      <a:pt x="412718" y="375095"/>
                      <a:pt x="411575" y="375571"/>
                      <a:pt x="410337" y="375952"/>
                    </a:cubicBezTo>
                    <a:cubicBezTo>
                      <a:pt x="409670" y="376238"/>
                      <a:pt x="409004" y="376428"/>
                      <a:pt x="408337" y="376714"/>
                    </a:cubicBezTo>
                    <a:cubicBezTo>
                      <a:pt x="406813" y="377285"/>
                      <a:pt x="405289" y="377857"/>
                      <a:pt x="403860" y="378428"/>
                    </a:cubicBezTo>
                    <a:cubicBezTo>
                      <a:pt x="402717" y="378905"/>
                      <a:pt x="401574" y="379286"/>
                      <a:pt x="400431" y="379667"/>
                    </a:cubicBezTo>
                    <a:cubicBezTo>
                      <a:pt x="399098" y="380143"/>
                      <a:pt x="397859" y="380619"/>
                      <a:pt x="396526" y="381095"/>
                    </a:cubicBezTo>
                    <a:cubicBezTo>
                      <a:pt x="395383" y="381476"/>
                      <a:pt x="394240" y="381953"/>
                      <a:pt x="393097" y="382334"/>
                    </a:cubicBezTo>
                    <a:cubicBezTo>
                      <a:pt x="392144" y="382715"/>
                      <a:pt x="391096" y="383096"/>
                      <a:pt x="390144" y="383381"/>
                    </a:cubicBezTo>
                    <a:cubicBezTo>
                      <a:pt x="389191" y="383762"/>
                      <a:pt x="388144" y="384143"/>
                      <a:pt x="387191" y="384429"/>
                    </a:cubicBezTo>
                    <a:cubicBezTo>
                      <a:pt x="386143" y="384810"/>
                      <a:pt x="385000" y="385191"/>
                      <a:pt x="383953" y="385667"/>
                    </a:cubicBezTo>
                    <a:cubicBezTo>
                      <a:pt x="382905" y="386048"/>
                      <a:pt x="381762" y="386429"/>
                      <a:pt x="380715" y="386905"/>
                    </a:cubicBezTo>
                    <a:cubicBezTo>
                      <a:pt x="380238" y="387096"/>
                      <a:pt x="379762" y="387287"/>
                      <a:pt x="379286" y="387477"/>
                    </a:cubicBezTo>
                    <a:cubicBezTo>
                      <a:pt x="378523" y="387763"/>
                      <a:pt x="377762" y="388049"/>
                      <a:pt x="377000" y="388334"/>
                    </a:cubicBezTo>
                    <a:cubicBezTo>
                      <a:pt x="376524" y="388525"/>
                      <a:pt x="376142" y="388620"/>
                      <a:pt x="375666" y="388811"/>
                    </a:cubicBezTo>
                    <a:cubicBezTo>
                      <a:pt x="375571" y="388811"/>
                      <a:pt x="375571" y="388811"/>
                      <a:pt x="375475" y="388906"/>
                    </a:cubicBezTo>
                    <a:cubicBezTo>
                      <a:pt x="375285" y="389001"/>
                      <a:pt x="374999" y="389096"/>
                      <a:pt x="374809" y="389192"/>
                    </a:cubicBezTo>
                    <a:cubicBezTo>
                      <a:pt x="348901" y="398907"/>
                      <a:pt x="323279" y="409099"/>
                      <a:pt x="297847" y="422529"/>
                    </a:cubicBezTo>
                    <a:cubicBezTo>
                      <a:pt x="274130" y="435102"/>
                      <a:pt x="250031" y="448818"/>
                      <a:pt x="224790" y="458724"/>
                    </a:cubicBezTo>
                    <a:cubicBezTo>
                      <a:pt x="206121" y="472916"/>
                      <a:pt x="187928" y="487775"/>
                      <a:pt x="169831" y="502444"/>
                    </a:cubicBezTo>
                    <a:cubicBezTo>
                      <a:pt x="138970" y="527590"/>
                      <a:pt x="109538" y="558070"/>
                      <a:pt x="84011" y="592169"/>
                    </a:cubicBezTo>
                    <a:cubicBezTo>
                      <a:pt x="83915" y="592360"/>
                      <a:pt x="83725" y="592550"/>
                      <a:pt x="83630" y="592646"/>
                    </a:cubicBezTo>
                    <a:cubicBezTo>
                      <a:pt x="83630" y="592646"/>
                      <a:pt x="83630" y="592646"/>
                      <a:pt x="83630" y="592646"/>
                    </a:cubicBezTo>
                    <a:cubicBezTo>
                      <a:pt x="83534" y="592836"/>
                      <a:pt x="83344" y="593027"/>
                      <a:pt x="83248" y="593217"/>
                    </a:cubicBezTo>
                    <a:cubicBezTo>
                      <a:pt x="83058" y="593503"/>
                      <a:pt x="82772" y="593788"/>
                      <a:pt x="82582" y="594170"/>
                    </a:cubicBezTo>
                    <a:cubicBezTo>
                      <a:pt x="82391" y="594455"/>
                      <a:pt x="82201" y="594741"/>
                      <a:pt x="82010" y="595027"/>
                    </a:cubicBezTo>
                    <a:cubicBezTo>
                      <a:pt x="81725" y="595313"/>
                      <a:pt x="81534" y="595694"/>
                      <a:pt x="81249" y="595979"/>
                    </a:cubicBezTo>
                    <a:cubicBezTo>
                      <a:pt x="81058" y="596265"/>
                      <a:pt x="80867" y="596551"/>
                      <a:pt x="80677" y="596837"/>
                    </a:cubicBezTo>
                    <a:cubicBezTo>
                      <a:pt x="80486" y="597122"/>
                      <a:pt x="80296" y="597408"/>
                      <a:pt x="80106" y="597694"/>
                    </a:cubicBezTo>
                    <a:cubicBezTo>
                      <a:pt x="79915" y="597980"/>
                      <a:pt x="79724" y="598170"/>
                      <a:pt x="79534" y="598456"/>
                    </a:cubicBezTo>
                    <a:cubicBezTo>
                      <a:pt x="79439" y="598646"/>
                      <a:pt x="79343" y="598742"/>
                      <a:pt x="79153" y="598932"/>
                    </a:cubicBezTo>
                    <a:cubicBezTo>
                      <a:pt x="79153" y="598932"/>
                      <a:pt x="79057" y="599027"/>
                      <a:pt x="79057" y="599027"/>
                    </a:cubicBezTo>
                    <a:cubicBezTo>
                      <a:pt x="78962" y="599123"/>
                      <a:pt x="78962" y="599218"/>
                      <a:pt x="78867" y="599313"/>
                    </a:cubicBezTo>
                    <a:cubicBezTo>
                      <a:pt x="78486" y="599789"/>
                      <a:pt x="78200" y="600266"/>
                      <a:pt x="77819" y="600742"/>
                    </a:cubicBezTo>
                    <a:cubicBezTo>
                      <a:pt x="67246" y="617315"/>
                      <a:pt x="57626" y="634365"/>
                      <a:pt x="49339" y="651701"/>
                    </a:cubicBezTo>
                    <a:cubicBezTo>
                      <a:pt x="49244" y="651891"/>
                      <a:pt x="49149" y="652177"/>
                      <a:pt x="49054" y="652367"/>
                    </a:cubicBezTo>
                    <a:cubicBezTo>
                      <a:pt x="49054" y="652367"/>
                      <a:pt x="49054" y="652367"/>
                      <a:pt x="49054" y="652367"/>
                    </a:cubicBezTo>
                    <a:cubicBezTo>
                      <a:pt x="48959" y="652558"/>
                      <a:pt x="48863" y="652748"/>
                      <a:pt x="48768" y="653034"/>
                    </a:cubicBezTo>
                    <a:cubicBezTo>
                      <a:pt x="48577" y="653320"/>
                      <a:pt x="48483" y="653701"/>
                      <a:pt x="48292" y="653987"/>
                    </a:cubicBezTo>
                    <a:cubicBezTo>
                      <a:pt x="48196" y="654272"/>
                      <a:pt x="48006" y="654463"/>
                      <a:pt x="47911" y="654749"/>
                    </a:cubicBezTo>
                    <a:cubicBezTo>
                      <a:pt x="47720" y="655034"/>
                      <a:pt x="47625" y="655415"/>
                      <a:pt x="47434" y="655701"/>
                    </a:cubicBezTo>
                    <a:cubicBezTo>
                      <a:pt x="47340" y="655987"/>
                      <a:pt x="47149" y="656273"/>
                      <a:pt x="47054" y="656558"/>
                    </a:cubicBezTo>
                    <a:cubicBezTo>
                      <a:pt x="46958" y="656844"/>
                      <a:pt x="46768" y="657130"/>
                      <a:pt x="46673" y="657416"/>
                    </a:cubicBezTo>
                    <a:cubicBezTo>
                      <a:pt x="46577" y="657701"/>
                      <a:pt x="46387" y="658082"/>
                      <a:pt x="46291" y="658368"/>
                    </a:cubicBezTo>
                    <a:cubicBezTo>
                      <a:pt x="46196" y="658463"/>
                      <a:pt x="46196" y="658654"/>
                      <a:pt x="46101" y="658749"/>
                    </a:cubicBezTo>
                    <a:cubicBezTo>
                      <a:pt x="46006" y="658940"/>
                      <a:pt x="45911" y="659130"/>
                      <a:pt x="45911" y="659225"/>
                    </a:cubicBezTo>
                    <a:cubicBezTo>
                      <a:pt x="45815" y="659416"/>
                      <a:pt x="45720" y="659511"/>
                      <a:pt x="45720" y="659702"/>
                    </a:cubicBezTo>
                    <a:cubicBezTo>
                      <a:pt x="45720" y="659702"/>
                      <a:pt x="45720" y="659702"/>
                      <a:pt x="45720" y="659797"/>
                    </a:cubicBezTo>
                    <a:cubicBezTo>
                      <a:pt x="45625" y="659987"/>
                      <a:pt x="45530" y="660178"/>
                      <a:pt x="45434" y="660463"/>
                    </a:cubicBezTo>
                    <a:cubicBezTo>
                      <a:pt x="43625" y="664464"/>
                      <a:pt x="41720" y="668655"/>
                      <a:pt x="39910" y="672655"/>
                    </a:cubicBezTo>
                    <a:cubicBezTo>
                      <a:pt x="39052" y="674180"/>
                      <a:pt x="38100" y="675799"/>
                      <a:pt x="37243" y="677323"/>
                    </a:cubicBezTo>
                    <a:cubicBezTo>
                      <a:pt x="37148" y="677609"/>
                      <a:pt x="36957" y="677799"/>
                      <a:pt x="36862" y="678085"/>
                    </a:cubicBezTo>
                    <a:cubicBezTo>
                      <a:pt x="36862" y="678180"/>
                      <a:pt x="36766" y="678180"/>
                      <a:pt x="36766" y="678275"/>
                    </a:cubicBezTo>
                    <a:cubicBezTo>
                      <a:pt x="36671" y="678466"/>
                      <a:pt x="36576" y="678656"/>
                      <a:pt x="36481" y="678752"/>
                    </a:cubicBezTo>
                    <a:cubicBezTo>
                      <a:pt x="36290" y="679037"/>
                      <a:pt x="36100" y="679323"/>
                      <a:pt x="35909" y="679609"/>
                    </a:cubicBezTo>
                    <a:cubicBezTo>
                      <a:pt x="35814" y="679799"/>
                      <a:pt x="35623" y="680085"/>
                      <a:pt x="35528" y="680276"/>
                    </a:cubicBezTo>
                    <a:cubicBezTo>
                      <a:pt x="35528" y="680371"/>
                      <a:pt x="35433" y="680371"/>
                      <a:pt x="35433" y="680466"/>
                    </a:cubicBezTo>
                    <a:cubicBezTo>
                      <a:pt x="35338" y="680657"/>
                      <a:pt x="35147" y="680942"/>
                      <a:pt x="35052" y="681133"/>
                    </a:cubicBezTo>
                    <a:cubicBezTo>
                      <a:pt x="33909" y="683038"/>
                      <a:pt x="32766" y="684943"/>
                      <a:pt x="31528" y="686848"/>
                    </a:cubicBezTo>
                    <a:cubicBezTo>
                      <a:pt x="30575" y="688277"/>
                      <a:pt x="29527" y="689610"/>
                      <a:pt x="28575" y="690944"/>
                    </a:cubicBezTo>
                    <a:cubicBezTo>
                      <a:pt x="28480" y="696278"/>
                      <a:pt x="27241" y="700564"/>
                      <a:pt x="25051" y="705422"/>
                    </a:cubicBezTo>
                    <a:cubicBezTo>
                      <a:pt x="24479" y="706660"/>
                      <a:pt x="23717" y="707708"/>
                      <a:pt x="22956" y="708660"/>
                    </a:cubicBezTo>
                    <a:cubicBezTo>
                      <a:pt x="22956" y="709708"/>
                      <a:pt x="22765" y="710851"/>
                      <a:pt x="22574" y="711994"/>
                    </a:cubicBezTo>
                    <a:cubicBezTo>
                      <a:pt x="22479" y="712375"/>
                      <a:pt x="22384" y="712851"/>
                      <a:pt x="22289" y="713232"/>
                    </a:cubicBezTo>
                    <a:cubicBezTo>
                      <a:pt x="21336" y="715518"/>
                      <a:pt x="20384" y="717804"/>
                      <a:pt x="19431" y="720090"/>
                    </a:cubicBezTo>
                    <a:cubicBezTo>
                      <a:pt x="19336" y="720280"/>
                      <a:pt x="19241" y="720566"/>
                      <a:pt x="19145" y="720757"/>
                    </a:cubicBezTo>
                    <a:cubicBezTo>
                      <a:pt x="19145" y="720757"/>
                      <a:pt x="19145" y="720852"/>
                      <a:pt x="19050" y="720852"/>
                    </a:cubicBezTo>
                    <a:cubicBezTo>
                      <a:pt x="18955" y="721043"/>
                      <a:pt x="18859" y="721233"/>
                      <a:pt x="18765" y="721519"/>
                    </a:cubicBezTo>
                    <a:cubicBezTo>
                      <a:pt x="18669" y="721900"/>
                      <a:pt x="18479" y="722186"/>
                      <a:pt x="18383" y="722567"/>
                    </a:cubicBezTo>
                    <a:cubicBezTo>
                      <a:pt x="18193" y="722948"/>
                      <a:pt x="18098" y="723424"/>
                      <a:pt x="17907" y="723805"/>
                    </a:cubicBezTo>
                    <a:cubicBezTo>
                      <a:pt x="17812" y="724091"/>
                      <a:pt x="17621" y="724472"/>
                      <a:pt x="17526" y="724757"/>
                    </a:cubicBezTo>
                    <a:cubicBezTo>
                      <a:pt x="17336" y="725138"/>
                      <a:pt x="17240" y="725519"/>
                      <a:pt x="17050" y="725805"/>
                    </a:cubicBezTo>
                    <a:cubicBezTo>
                      <a:pt x="16859" y="726281"/>
                      <a:pt x="16669" y="726758"/>
                      <a:pt x="16478" y="727234"/>
                    </a:cubicBezTo>
                    <a:cubicBezTo>
                      <a:pt x="16383" y="727520"/>
                      <a:pt x="16288" y="727805"/>
                      <a:pt x="16097" y="728091"/>
                    </a:cubicBezTo>
                    <a:cubicBezTo>
                      <a:pt x="15907" y="728567"/>
                      <a:pt x="15716" y="728948"/>
                      <a:pt x="15526" y="729425"/>
                    </a:cubicBezTo>
                    <a:cubicBezTo>
                      <a:pt x="15335" y="729901"/>
                      <a:pt x="15145" y="730282"/>
                      <a:pt x="14954" y="730758"/>
                    </a:cubicBezTo>
                    <a:cubicBezTo>
                      <a:pt x="14859" y="731044"/>
                      <a:pt x="14764" y="731330"/>
                      <a:pt x="14574" y="731615"/>
                    </a:cubicBezTo>
                    <a:cubicBezTo>
                      <a:pt x="14383" y="732092"/>
                      <a:pt x="14192" y="732663"/>
                      <a:pt x="14002" y="733139"/>
                    </a:cubicBezTo>
                    <a:cubicBezTo>
                      <a:pt x="13811" y="733616"/>
                      <a:pt x="13621" y="733997"/>
                      <a:pt x="13525" y="734473"/>
                    </a:cubicBezTo>
                    <a:cubicBezTo>
                      <a:pt x="13431" y="734854"/>
                      <a:pt x="13240" y="735235"/>
                      <a:pt x="13145" y="735616"/>
                    </a:cubicBezTo>
                    <a:cubicBezTo>
                      <a:pt x="12954" y="736092"/>
                      <a:pt x="12764" y="736568"/>
                      <a:pt x="12573" y="737045"/>
                    </a:cubicBezTo>
                    <a:cubicBezTo>
                      <a:pt x="12382" y="737521"/>
                      <a:pt x="12287" y="737902"/>
                      <a:pt x="12097" y="738378"/>
                    </a:cubicBezTo>
                    <a:cubicBezTo>
                      <a:pt x="12002" y="738664"/>
                      <a:pt x="11906" y="738950"/>
                      <a:pt x="11716" y="739330"/>
                    </a:cubicBezTo>
                    <a:cubicBezTo>
                      <a:pt x="11525" y="739712"/>
                      <a:pt x="11430" y="740188"/>
                      <a:pt x="11239" y="740569"/>
                    </a:cubicBezTo>
                    <a:cubicBezTo>
                      <a:pt x="11049" y="741045"/>
                      <a:pt x="10954" y="741426"/>
                      <a:pt x="10763" y="741902"/>
                    </a:cubicBezTo>
                    <a:cubicBezTo>
                      <a:pt x="10573" y="742283"/>
                      <a:pt x="10477" y="742664"/>
                      <a:pt x="10287" y="743141"/>
                    </a:cubicBezTo>
                    <a:cubicBezTo>
                      <a:pt x="10096" y="743617"/>
                      <a:pt x="10001" y="743998"/>
                      <a:pt x="9811" y="744474"/>
                    </a:cubicBezTo>
                    <a:cubicBezTo>
                      <a:pt x="9620" y="745046"/>
                      <a:pt x="9430" y="745522"/>
                      <a:pt x="9240" y="745998"/>
                    </a:cubicBezTo>
                    <a:cubicBezTo>
                      <a:pt x="9049" y="746570"/>
                      <a:pt x="8763" y="747236"/>
                      <a:pt x="8573" y="747808"/>
                    </a:cubicBezTo>
                    <a:cubicBezTo>
                      <a:pt x="8477" y="748189"/>
                      <a:pt x="8382" y="748475"/>
                      <a:pt x="8287" y="748855"/>
                    </a:cubicBezTo>
                    <a:cubicBezTo>
                      <a:pt x="8191" y="749332"/>
                      <a:pt x="8096" y="749713"/>
                      <a:pt x="8001" y="750189"/>
                    </a:cubicBezTo>
                    <a:cubicBezTo>
                      <a:pt x="7906" y="750665"/>
                      <a:pt x="7811" y="751142"/>
                      <a:pt x="7715" y="751523"/>
                    </a:cubicBezTo>
                    <a:cubicBezTo>
                      <a:pt x="7620" y="751999"/>
                      <a:pt x="7525" y="752475"/>
                      <a:pt x="7430" y="752856"/>
                    </a:cubicBezTo>
                    <a:cubicBezTo>
                      <a:pt x="7334" y="753332"/>
                      <a:pt x="7239" y="753809"/>
                      <a:pt x="7144" y="754285"/>
                    </a:cubicBezTo>
                    <a:cubicBezTo>
                      <a:pt x="7048" y="754761"/>
                      <a:pt x="6953" y="755333"/>
                      <a:pt x="6858" y="755809"/>
                    </a:cubicBezTo>
                    <a:cubicBezTo>
                      <a:pt x="6763" y="756380"/>
                      <a:pt x="6572" y="756952"/>
                      <a:pt x="6477" y="757523"/>
                    </a:cubicBezTo>
                    <a:cubicBezTo>
                      <a:pt x="6382" y="758095"/>
                      <a:pt x="6191" y="758666"/>
                      <a:pt x="6096" y="759238"/>
                    </a:cubicBezTo>
                    <a:cubicBezTo>
                      <a:pt x="6001" y="759905"/>
                      <a:pt x="5810" y="760571"/>
                      <a:pt x="5715" y="761238"/>
                    </a:cubicBezTo>
                    <a:cubicBezTo>
                      <a:pt x="5620" y="761714"/>
                      <a:pt x="5525" y="762191"/>
                      <a:pt x="5429" y="762667"/>
                    </a:cubicBezTo>
                    <a:cubicBezTo>
                      <a:pt x="5334" y="763238"/>
                      <a:pt x="5239" y="763715"/>
                      <a:pt x="5143" y="764286"/>
                    </a:cubicBezTo>
                    <a:cubicBezTo>
                      <a:pt x="5049" y="764858"/>
                      <a:pt x="4953" y="765429"/>
                      <a:pt x="4858" y="766001"/>
                    </a:cubicBezTo>
                    <a:cubicBezTo>
                      <a:pt x="4763" y="766572"/>
                      <a:pt x="4667" y="767048"/>
                      <a:pt x="4572" y="767620"/>
                    </a:cubicBezTo>
                    <a:cubicBezTo>
                      <a:pt x="4477" y="768096"/>
                      <a:pt x="4382" y="768572"/>
                      <a:pt x="4286" y="769049"/>
                    </a:cubicBezTo>
                    <a:cubicBezTo>
                      <a:pt x="4191" y="769715"/>
                      <a:pt x="4096" y="770477"/>
                      <a:pt x="3906" y="771144"/>
                    </a:cubicBezTo>
                    <a:cubicBezTo>
                      <a:pt x="3810" y="771620"/>
                      <a:pt x="3715" y="772097"/>
                      <a:pt x="3715" y="772573"/>
                    </a:cubicBezTo>
                    <a:cubicBezTo>
                      <a:pt x="3620" y="773240"/>
                      <a:pt x="3524" y="773811"/>
                      <a:pt x="3429" y="774478"/>
                    </a:cubicBezTo>
                    <a:cubicBezTo>
                      <a:pt x="3334" y="775049"/>
                      <a:pt x="3239" y="775526"/>
                      <a:pt x="3143" y="776097"/>
                    </a:cubicBezTo>
                    <a:cubicBezTo>
                      <a:pt x="3048" y="776764"/>
                      <a:pt x="2953" y="777430"/>
                      <a:pt x="2857" y="778193"/>
                    </a:cubicBezTo>
                    <a:cubicBezTo>
                      <a:pt x="2762" y="779145"/>
                      <a:pt x="2572" y="780002"/>
                      <a:pt x="2477" y="780955"/>
                    </a:cubicBezTo>
                    <a:cubicBezTo>
                      <a:pt x="2381" y="781336"/>
                      <a:pt x="2381" y="781717"/>
                      <a:pt x="2286" y="782193"/>
                    </a:cubicBezTo>
                    <a:cubicBezTo>
                      <a:pt x="2096" y="783431"/>
                      <a:pt x="2000" y="784670"/>
                      <a:pt x="1810" y="785813"/>
                    </a:cubicBezTo>
                    <a:cubicBezTo>
                      <a:pt x="1714" y="786479"/>
                      <a:pt x="1619" y="787051"/>
                      <a:pt x="1619" y="787718"/>
                    </a:cubicBezTo>
                    <a:cubicBezTo>
                      <a:pt x="1524" y="788956"/>
                      <a:pt x="1334" y="790289"/>
                      <a:pt x="1238" y="791528"/>
                    </a:cubicBezTo>
                    <a:cubicBezTo>
                      <a:pt x="1143" y="792194"/>
                      <a:pt x="1143" y="792861"/>
                      <a:pt x="1048" y="793528"/>
                    </a:cubicBezTo>
                    <a:cubicBezTo>
                      <a:pt x="952" y="794385"/>
                      <a:pt x="858" y="795242"/>
                      <a:pt x="858" y="796100"/>
                    </a:cubicBezTo>
                    <a:cubicBezTo>
                      <a:pt x="762" y="797052"/>
                      <a:pt x="667" y="797909"/>
                      <a:pt x="667" y="798862"/>
                    </a:cubicBezTo>
                    <a:cubicBezTo>
                      <a:pt x="571" y="800481"/>
                      <a:pt x="476" y="802100"/>
                      <a:pt x="381" y="803624"/>
                    </a:cubicBezTo>
                    <a:cubicBezTo>
                      <a:pt x="286" y="804577"/>
                      <a:pt x="286" y="805434"/>
                      <a:pt x="286" y="806387"/>
                    </a:cubicBezTo>
                    <a:cubicBezTo>
                      <a:pt x="191" y="807720"/>
                      <a:pt x="191" y="809054"/>
                      <a:pt x="95" y="810387"/>
                    </a:cubicBezTo>
                    <a:cubicBezTo>
                      <a:pt x="0" y="811911"/>
                      <a:pt x="0" y="813435"/>
                      <a:pt x="0" y="814864"/>
                    </a:cubicBezTo>
                    <a:cubicBezTo>
                      <a:pt x="0" y="815435"/>
                      <a:pt x="0" y="816007"/>
                      <a:pt x="0" y="816578"/>
                    </a:cubicBezTo>
                    <a:cubicBezTo>
                      <a:pt x="0" y="817626"/>
                      <a:pt x="0" y="818579"/>
                      <a:pt x="0" y="819626"/>
                    </a:cubicBezTo>
                    <a:cubicBezTo>
                      <a:pt x="0" y="820388"/>
                      <a:pt x="0" y="821150"/>
                      <a:pt x="0" y="822008"/>
                    </a:cubicBezTo>
                    <a:cubicBezTo>
                      <a:pt x="0" y="822770"/>
                      <a:pt x="0" y="823532"/>
                      <a:pt x="0" y="824294"/>
                    </a:cubicBezTo>
                    <a:cubicBezTo>
                      <a:pt x="0" y="826389"/>
                      <a:pt x="95" y="828484"/>
                      <a:pt x="191" y="830675"/>
                    </a:cubicBezTo>
                    <a:cubicBezTo>
                      <a:pt x="191" y="831056"/>
                      <a:pt x="191" y="831342"/>
                      <a:pt x="191" y="831723"/>
                    </a:cubicBezTo>
                    <a:cubicBezTo>
                      <a:pt x="286" y="832390"/>
                      <a:pt x="286" y="832961"/>
                      <a:pt x="381" y="833628"/>
                    </a:cubicBezTo>
                    <a:cubicBezTo>
                      <a:pt x="476" y="834676"/>
                      <a:pt x="571" y="835819"/>
                      <a:pt x="667" y="836867"/>
                    </a:cubicBezTo>
                    <a:cubicBezTo>
                      <a:pt x="762" y="838009"/>
                      <a:pt x="858" y="839153"/>
                      <a:pt x="858" y="840200"/>
                    </a:cubicBezTo>
                    <a:cubicBezTo>
                      <a:pt x="952" y="841534"/>
                      <a:pt x="1048" y="842867"/>
                      <a:pt x="1048" y="844296"/>
                    </a:cubicBezTo>
                    <a:cubicBezTo>
                      <a:pt x="1048" y="844963"/>
                      <a:pt x="1143" y="845725"/>
                      <a:pt x="1143" y="846392"/>
                    </a:cubicBezTo>
                    <a:cubicBezTo>
                      <a:pt x="1238" y="847439"/>
                      <a:pt x="1238" y="848487"/>
                      <a:pt x="1238" y="849535"/>
                    </a:cubicBezTo>
                    <a:cubicBezTo>
                      <a:pt x="1334" y="850868"/>
                      <a:pt x="1334" y="852202"/>
                      <a:pt x="1334" y="853630"/>
                    </a:cubicBezTo>
                    <a:cubicBezTo>
                      <a:pt x="1334" y="854869"/>
                      <a:pt x="1429" y="856202"/>
                      <a:pt x="1429" y="857441"/>
                    </a:cubicBezTo>
                    <a:cubicBezTo>
                      <a:pt x="1429" y="858584"/>
                      <a:pt x="1429" y="859727"/>
                      <a:pt x="1524" y="860774"/>
                    </a:cubicBezTo>
                    <a:cubicBezTo>
                      <a:pt x="1524" y="861727"/>
                      <a:pt x="1524" y="862679"/>
                      <a:pt x="1524" y="863537"/>
                    </a:cubicBezTo>
                    <a:cubicBezTo>
                      <a:pt x="1524" y="864489"/>
                      <a:pt x="1524" y="865442"/>
                      <a:pt x="1524" y="866299"/>
                    </a:cubicBezTo>
                    <a:cubicBezTo>
                      <a:pt x="1524" y="866966"/>
                      <a:pt x="1524" y="867728"/>
                      <a:pt x="1524" y="868394"/>
                    </a:cubicBezTo>
                    <a:cubicBezTo>
                      <a:pt x="1524" y="869156"/>
                      <a:pt x="1524" y="869823"/>
                      <a:pt x="1524" y="870585"/>
                    </a:cubicBezTo>
                    <a:cubicBezTo>
                      <a:pt x="1524" y="871061"/>
                      <a:pt x="1524" y="871538"/>
                      <a:pt x="1524" y="872014"/>
                    </a:cubicBezTo>
                    <a:cubicBezTo>
                      <a:pt x="1524" y="872776"/>
                      <a:pt x="1524" y="873443"/>
                      <a:pt x="1619" y="874205"/>
                    </a:cubicBezTo>
                    <a:cubicBezTo>
                      <a:pt x="1619" y="874586"/>
                      <a:pt x="1619" y="874871"/>
                      <a:pt x="1714" y="875252"/>
                    </a:cubicBezTo>
                    <a:cubicBezTo>
                      <a:pt x="1810" y="875919"/>
                      <a:pt x="1810" y="876491"/>
                      <a:pt x="1905" y="877062"/>
                    </a:cubicBezTo>
                    <a:cubicBezTo>
                      <a:pt x="2000" y="877824"/>
                      <a:pt x="2191" y="878491"/>
                      <a:pt x="2381" y="879158"/>
                    </a:cubicBezTo>
                    <a:cubicBezTo>
                      <a:pt x="2477" y="879729"/>
                      <a:pt x="2667" y="880205"/>
                      <a:pt x="2857" y="880682"/>
                    </a:cubicBezTo>
                    <a:cubicBezTo>
                      <a:pt x="2953" y="881063"/>
                      <a:pt x="3143" y="881348"/>
                      <a:pt x="3334" y="881729"/>
                    </a:cubicBezTo>
                    <a:cubicBezTo>
                      <a:pt x="3524" y="882110"/>
                      <a:pt x="3715" y="882396"/>
                      <a:pt x="3906" y="882777"/>
                    </a:cubicBezTo>
                    <a:cubicBezTo>
                      <a:pt x="4096" y="883063"/>
                      <a:pt x="4286" y="883253"/>
                      <a:pt x="4477" y="883539"/>
                    </a:cubicBezTo>
                    <a:cubicBezTo>
                      <a:pt x="4667" y="883825"/>
                      <a:pt x="4953" y="884111"/>
                      <a:pt x="5239" y="884301"/>
                    </a:cubicBezTo>
                    <a:cubicBezTo>
                      <a:pt x="5239" y="884492"/>
                      <a:pt x="5239" y="884682"/>
                      <a:pt x="5334" y="884777"/>
                    </a:cubicBezTo>
                    <a:cubicBezTo>
                      <a:pt x="5334" y="885063"/>
                      <a:pt x="5429" y="885254"/>
                      <a:pt x="5429" y="885539"/>
                    </a:cubicBezTo>
                    <a:cubicBezTo>
                      <a:pt x="5429" y="885634"/>
                      <a:pt x="5429" y="885730"/>
                      <a:pt x="5429" y="885825"/>
                    </a:cubicBezTo>
                    <a:cubicBezTo>
                      <a:pt x="5429" y="886206"/>
                      <a:pt x="5525" y="886587"/>
                      <a:pt x="5525" y="886968"/>
                    </a:cubicBezTo>
                    <a:cubicBezTo>
                      <a:pt x="5620" y="887540"/>
                      <a:pt x="5715" y="888206"/>
                      <a:pt x="5715" y="888778"/>
                    </a:cubicBezTo>
                    <a:cubicBezTo>
                      <a:pt x="5810" y="889254"/>
                      <a:pt x="5810" y="889730"/>
                      <a:pt x="5905" y="890207"/>
                    </a:cubicBezTo>
                    <a:cubicBezTo>
                      <a:pt x="5905" y="890397"/>
                      <a:pt x="6001" y="890588"/>
                      <a:pt x="6001" y="890873"/>
                    </a:cubicBezTo>
                    <a:cubicBezTo>
                      <a:pt x="6001" y="890873"/>
                      <a:pt x="6001" y="890969"/>
                      <a:pt x="6001" y="890969"/>
                    </a:cubicBezTo>
                    <a:cubicBezTo>
                      <a:pt x="6001" y="891254"/>
                      <a:pt x="6096" y="891540"/>
                      <a:pt x="6096" y="891921"/>
                    </a:cubicBezTo>
                    <a:cubicBezTo>
                      <a:pt x="6191" y="892302"/>
                      <a:pt x="6191" y="892778"/>
                      <a:pt x="6287" y="893159"/>
                    </a:cubicBezTo>
                    <a:cubicBezTo>
                      <a:pt x="7334" y="891159"/>
                      <a:pt x="8382" y="889063"/>
                      <a:pt x="9334" y="887063"/>
                    </a:cubicBezTo>
                    <a:cubicBezTo>
                      <a:pt x="9620" y="887159"/>
                      <a:pt x="9811" y="887349"/>
                      <a:pt x="10096" y="887444"/>
                    </a:cubicBezTo>
                    <a:cubicBezTo>
                      <a:pt x="10096" y="887444"/>
                      <a:pt x="10096" y="887349"/>
                      <a:pt x="10096" y="887349"/>
                    </a:cubicBezTo>
                    <a:cubicBezTo>
                      <a:pt x="10477" y="886016"/>
                      <a:pt x="10859" y="884682"/>
                      <a:pt x="11144" y="883349"/>
                    </a:cubicBezTo>
                    <a:cubicBezTo>
                      <a:pt x="11621" y="882396"/>
                      <a:pt x="12097" y="881539"/>
                      <a:pt x="12478" y="880586"/>
                    </a:cubicBezTo>
                    <a:cubicBezTo>
                      <a:pt x="14383" y="881158"/>
                      <a:pt x="16764" y="880205"/>
                      <a:pt x="16764" y="877634"/>
                    </a:cubicBezTo>
                    <a:cubicBezTo>
                      <a:pt x="16669" y="875729"/>
                      <a:pt x="16764" y="873824"/>
                      <a:pt x="16859" y="871919"/>
                    </a:cubicBezTo>
                    <a:cubicBezTo>
                      <a:pt x="17050" y="871442"/>
                      <a:pt x="17336" y="871061"/>
                      <a:pt x="17526" y="870680"/>
                    </a:cubicBezTo>
                    <a:cubicBezTo>
                      <a:pt x="18669" y="865156"/>
                      <a:pt x="19526" y="860870"/>
                      <a:pt x="19812" y="859917"/>
                    </a:cubicBezTo>
                    <a:cubicBezTo>
                      <a:pt x="20764" y="856393"/>
                      <a:pt x="21622" y="852202"/>
                      <a:pt x="22765" y="848297"/>
                    </a:cubicBezTo>
                    <a:cubicBezTo>
                      <a:pt x="22479" y="847154"/>
                      <a:pt x="22384" y="846011"/>
                      <a:pt x="22193" y="844868"/>
                    </a:cubicBezTo>
                    <a:cubicBezTo>
                      <a:pt x="22670" y="843344"/>
                      <a:pt x="23050" y="841820"/>
                      <a:pt x="23527" y="840296"/>
                    </a:cubicBezTo>
                    <a:cubicBezTo>
                      <a:pt x="23908" y="839057"/>
                      <a:pt x="24193" y="837724"/>
                      <a:pt x="24575" y="836486"/>
                    </a:cubicBezTo>
                    <a:cubicBezTo>
                      <a:pt x="33052" y="813340"/>
                      <a:pt x="47149" y="790956"/>
                      <a:pt x="59627" y="772478"/>
                    </a:cubicBezTo>
                    <a:cubicBezTo>
                      <a:pt x="83915" y="736378"/>
                      <a:pt x="116586" y="705136"/>
                      <a:pt x="149733" y="677132"/>
                    </a:cubicBezTo>
                    <a:cubicBezTo>
                      <a:pt x="167545" y="662083"/>
                      <a:pt x="186500" y="649510"/>
                      <a:pt x="208693" y="641890"/>
                    </a:cubicBezTo>
                    <a:cubicBezTo>
                      <a:pt x="229458" y="634746"/>
                      <a:pt x="251270" y="630841"/>
                      <a:pt x="271653" y="622554"/>
                    </a:cubicBezTo>
                    <a:cubicBezTo>
                      <a:pt x="288512" y="615696"/>
                      <a:pt x="304515" y="606743"/>
                      <a:pt x="320707" y="598361"/>
                    </a:cubicBezTo>
                    <a:cubicBezTo>
                      <a:pt x="342424" y="591503"/>
                      <a:pt x="363950" y="584359"/>
                      <a:pt x="385000" y="575501"/>
                    </a:cubicBezTo>
                    <a:cubicBezTo>
                      <a:pt x="386525" y="575310"/>
                      <a:pt x="388048" y="575024"/>
                      <a:pt x="389668" y="574929"/>
                    </a:cubicBezTo>
                    <a:cubicBezTo>
                      <a:pt x="391383" y="574738"/>
                      <a:pt x="392335" y="573596"/>
                      <a:pt x="392621" y="572262"/>
                    </a:cubicBezTo>
                    <a:cubicBezTo>
                      <a:pt x="399574" y="569214"/>
                      <a:pt x="406432" y="565976"/>
                      <a:pt x="413195" y="562451"/>
                    </a:cubicBezTo>
                    <a:cubicBezTo>
                      <a:pt x="418624" y="559594"/>
                      <a:pt x="423958" y="559689"/>
                      <a:pt x="428340" y="561594"/>
                    </a:cubicBezTo>
                    <a:cubicBezTo>
                      <a:pt x="442627" y="555879"/>
                      <a:pt x="456724" y="551688"/>
                      <a:pt x="470821" y="545021"/>
                    </a:cubicBezTo>
                    <a:cubicBezTo>
                      <a:pt x="477298" y="541973"/>
                      <a:pt x="483870" y="539496"/>
                      <a:pt x="490347" y="537115"/>
                    </a:cubicBezTo>
                    <a:cubicBezTo>
                      <a:pt x="490824" y="536924"/>
                      <a:pt x="491300" y="536734"/>
                      <a:pt x="491871" y="536543"/>
                    </a:cubicBezTo>
                    <a:cubicBezTo>
                      <a:pt x="491966" y="536543"/>
                      <a:pt x="492062" y="536448"/>
                      <a:pt x="492157" y="536448"/>
                    </a:cubicBezTo>
                    <a:cubicBezTo>
                      <a:pt x="492443" y="536353"/>
                      <a:pt x="492728" y="536258"/>
                      <a:pt x="493014" y="536162"/>
                    </a:cubicBezTo>
                    <a:cubicBezTo>
                      <a:pt x="493586" y="535972"/>
                      <a:pt x="494252" y="535686"/>
                      <a:pt x="494824" y="535496"/>
                    </a:cubicBezTo>
                    <a:cubicBezTo>
                      <a:pt x="495681" y="535210"/>
                      <a:pt x="496443" y="534829"/>
                      <a:pt x="497300" y="534543"/>
                    </a:cubicBezTo>
                    <a:cubicBezTo>
                      <a:pt x="498062" y="534257"/>
                      <a:pt x="498824" y="533972"/>
                      <a:pt x="499586" y="533686"/>
                    </a:cubicBezTo>
                    <a:cubicBezTo>
                      <a:pt x="500443" y="533400"/>
                      <a:pt x="501205" y="533019"/>
                      <a:pt x="502063" y="532638"/>
                    </a:cubicBezTo>
                    <a:cubicBezTo>
                      <a:pt x="503111" y="532257"/>
                      <a:pt x="504063" y="531781"/>
                      <a:pt x="505111" y="531305"/>
                    </a:cubicBezTo>
                    <a:cubicBezTo>
                      <a:pt x="505873" y="530924"/>
                      <a:pt x="506730" y="530543"/>
                      <a:pt x="507492" y="530162"/>
                    </a:cubicBezTo>
                    <a:cubicBezTo>
                      <a:pt x="508731" y="529590"/>
                      <a:pt x="509968" y="528923"/>
                      <a:pt x="511207" y="528352"/>
                    </a:cubicBezTo>
                    <a:cubicBezTo>
                      <a:pt x="512636" y="527590"/>
                      <a:pt x="513969" y="526828"/>
                      <a:pt x="515398" y="526066"/>
                    </a:cubicBezTo>
                    <a:cubicBezTo>
                      <a:pt x="515969" y="525780"/>
                      <a:pt x="516541" y="525399"/>
                      <a:pt x="517017" y="525113"/>
                    </a:cubicBezTo>
                    <a:cubicBezTo>
                      <a:pt x="518446" y="524351"/>
                      <a:pt x="519684" y="523589"/>
                      <a:pt x="521018" y="522923"/>
                    </a:cubicBezTo>
                    <a:cubicBezTo>
                      <a:pt x="522637" y="522065"/>
                      <a:pt x="524256" y="521399"/>
                      <a:pt x="525875" y="520732"/>
                    </a:cubicBezTo>
                    <a:cubicBezTo>
                      <a:pt x="527209" y="520255"/>
                      <a:pt x="528638" y="519779"/>
                      <a:pt x="530067" y="519398"/>
                    </a:cubicBezTo>
                    <a:cubicBezTo>
                      <a:pt x="531209" y="519113"/>
                      <a:pt x="532448" y="518922"/>
                      <a:pt x="533781" y="518732"/>
                    </a:cubicBezTo>
                    <a:cubicBezTo>
                      <a:pt x="534829" y="518541"/>
                      <a:pt x="535877" y="518350"/>
                      <a:pt x="536734" y="518160"/>
                    </a:cubicBezTo>
                    <a:cubicBezTo>
                      <a:pt x="537972" y="517874"/>
                      <a:pt x="539210" y="517398"/>
                      <a:pt x="540258" y="516922"/>
                    </a:cubicBezTo>
                    <a:cubicBezTo>
                      <a:pt x="541401" y="516446"/>
                      <a:pt x="542449" y="515874"/>
                      <a:pt x="543497" y="515303"/>
                    </a:cubicBezTo>
                    <a:cubicBezTo>
                      <a:pt x="544639" y="514636"/>
                      <a:pt x="545782" y="513969"/>
                      <a:pt x="547021" y="513207"/>
                    </a:cubicBezTo>
                    <a:cubicBezTo>
                      <a:pt x="548450" y="512350"/>
                      <a:pt x="550069" y="511492"/>
                      <a:pt x="551879" y="510635"/>
                    </a:cubicBezTo>
                    <a:cubicBezTo>
                      <a:pt x="552736" y="510254"/>
                      <a:pt x="553593" y="509969"/>
                      <a:pt x="554450" y="509683"/>
                    </a:cubicBezTo>
                    <a:cubicBezTo>
                      <a:pt x="556165" y="509207"/>
                      <a:pt x="557879" y="508921"/>
                      <a:pt x="559594" y="508540"/>
                    </a:cubicBezTo>
                    <a:cubicBezTo>
                      <a:pt x="561308" y="508159"/>
                      <a:pt x="563023" y="507778"/>
                      <a:pt x="564642" y="507016"/>
                    </a:cubicBezTo>
                    <a:cubicBezTo>
                      <a:pt x="565404" y="506635"/>
                      <a:pt x="566071" y="506254"/>
                      <a:pt x="566833" y="505778"/>
                    </a:cubicBezTo>
                    <a:cubicBezTo>
                      <a:pt x="568928" y="504349"/>
                      <a:pt x="570738" y="502539"/>
                      <a:pt x="572929" y="501301"/>
                    </a:cubicBezTo>
                    <a:cubicBezTo>
                      <a:pt x="573405" y="501015"/>
                      <a:pt x="573881" y="500825"/>
                      <a:pt x="574453" y="500539"/>
                    </a:cubicBezTo>
                    <a:cubicBezTo>
                      <a:pt x="575215" y="500348"/>
                      <a:pt x="576072" y="500158"/>
                      <a:pt x="576834" y="499967"/>
                    </a:cubicBezTo>
                    <a:cubicBezTo>
                      <a:pt x="578453" y="499586"/>
                      <a:pt x="579977" y="499110"/>
                      <a:pt x="581501" y="498634"/>
                    </a:cubicBezTo>
                    <a:cubicBezTo>
                      <a:pt x="583692" y="497967"/>
                      <a:pt x="585788" y="497300"/>
                      <a:pt x="587978" y="496538"/>
                    </a:cubicBezTo>
                    <a:cubicBezTo>
                      <a:pt x="589598" y="495967"/>
                      <a:pt x="591217" y="495395"/>
                      <a:pt x="592836" y="494729"/>
                    </a:cubicBezTo>
                    <a:cubicBezTo>
                      <a:pt x="594360" y="494157"/>
                      <a:pt x="595884" y="493490"/>
                      <a:pt x="597503" y="492728"/>
                    </a:cubicBezTo>
                    <a:cubicBezTo>
                      <a:pt x="599599" y="491776"/>
                      <a:pt x="601694" y="490728"/>
                      <a:pt x="603790" y="489680"/>
                    </a:cubicBezTo>
                    <a:cubicBezTo>
                      <a:pt x="605695" y="488633"/>
                      <a:pt x="607600" y="487585"/>
                      <a:pt x="609600" y="486442"/>
                    </a:cubicBezTo>
                    <a:cubicBezTo>
                      <a:pt x="610838" y="485680"/>
                      <a:pt x="612077" y="485013"/>
                      <a:pt x="613315" y="484346"/>
                    </a:cubicBezTo>
                    <a:cubicBezTo>
                      <a:pt x="615220" y="483394"/>
                      <a:pt x="617125" y="482441"/>
                      <a:pt x="619030" y="481584"/>
                    </a:cubicBezTo>
                    <a:cubicBezTo>
                      <a:pt x="620935" y="480727"/>
                      <a:pt x="622745" y="479965"/>
                      <a:pt x="624650" y="479203"/>
                    </a:cubicBezTo>
                    <a:cubicBezTo>
                      <a:pt x="625983" y="478631"/>
                      <a:pt x="627316" y="478155"/>
                      <a:pt x="628650" y="477584"/>
                    </a:cubicBezTo>
                    <a:cubicBezTo>
                      <a:pt x="630079" y="477012"/>
                      <a:pt x="631507" y="476536"/>
                      <a:pt x="632936" y="475964"/>
                    </a:cubicBezTo>
                    <a:cubicBezTo>
                      <a:pt x="633984" y="475583"/>
                      <a:pt x="634937" y="475202"/>
                      <a:pt x="635984" y="474821"/>
                    </a:cubicBezTo>
                    <a:cubicBezTo>
                      <a:pt x="636841" y="474536"/>
                      <a:pt x="637604" y="474155"/>
                      <a:pt x="638461" y="473869"/>
                    </a:cubicBezTo>
                    <a:cubicBezTo>
                      <a:pt x="639413" y="473488"/>
                      <a:pt x="640271" y="473107"/>
                      <a:pt x="641223" y="472726"/>
                    </a:cubicBezTo>
                    <a:cubicBezTo>
                      <a:pt x="641699" y="472535"/>
                      <a:pt x="642175" y="472345"/>
                      <a:pt x="642557" y="472154"/>
                    </a:cubicBezTo>
                    <a:cubicBezTo>
                      <a:pt x="642842" y="472059"/>
                      <a:pt x="643128" y="471869"/>
                      <a:pt x="643414" y="471773"/>
                    </a:cubicBezTo>
                    <a:cubicBezTo>
                      <a:pt x="643509" y="471773"/>
                      <a:pt x="643509" y="471773"/>
                      <a:pt x="643604" y="471678"/>
                    </a:cubicBezTo>
                    <a:cubicBezTo>
                      <a:pt x="644176" y="471488"/>
                      <a:pt x="644652" y="471202"/>
                      <a:pt x="645223" y="470916"/>
                    </a:cubicBezTo>
                    <a:cubicBezTo>
                      <a:pt x="650081" y="468630"/>
                      <a:pt x="654844" y="466058"/>
                      <a:pt x="659321" y="462629"/>
                    </a:cubicBezTo>
                    <a:cubicBezTo>
                      <a:pt x="660845" y="461486"/>
                      <a:pt x="662368" y="460343"/>
                      <a:pt x="663797" y="459200"/>
                    </a:cubicBezTo>
                    <a:cubicBezTo>
                      <a:pt x="670560" y="455962"/>
                      <a:pt x="677513" y="453485"/>
                      <a:pt x="683990" y="449961"/>
                    </a:cubicBezTo>
                    <a:cubicBezTo>
                      <a:pt x="686848" y="448437"/>
                      <a:pt x="689039" y="446723"/>
                      <a:pt x="691134" y="445199"/>
                    </a:cubicBezTo>
                    <a:cubicBezTo>
                      <a:pt x="694563" y="444341"/>
                      <a:pt x="697897" y="443579"/>
                      <a:pt x="701230" y="442246"/>
                    </a:cubicBezTo>
                    <a:cubicBezTo>
                      <a:pt x="709993" y="438721"/>
                      <a:pt x="717995" y="433388"/>
                      <a:pt x="726091" y="428720"/>
                    </a:cubicBezTo>
                    <a:cubicBezTo>
                      <a:pt x="747713" y="416052"/>
                      <a:pt x="770763" y="407289"/>
                      <a:pt x="791718" y="393287"/>
                    </a:cubicBezTo>
                    <a:cubicBezTo>
                      <a:pt x="794957" y="391096"/>
                      <a:pt x="798195" y="389001"/>
                      <a:pt x="801434" y="386905"/>
                    </a:cubicBezTo>
                    <a:cubicBezTo>
                      <a:pt x="802291" y="385572"/>
                      <a:pt x="802862" y="383953"/>
                      <a:pt x="802862" y="381953"/>
                    </a:cubicBezTo>
                    <a:cubicBezTo>
                      <a:pt x="802862" y="381476"/>
                      <a:pt x="803720" y="380905"/>
                      <a:pt x="804291" y="380524"/>
                    </a:cubicBezTo>
                    <a:cubicBezTo>
                      <a:pt x="806577" y="378714"/>
                      <a:pt x="807625" y="376809"/>
                      <a:pt x="807434" y="373380"/>
                    </a:cubicBezTo>
                    <a:cubicBezTo>
                      <a:pt x="807244" y="370427"/>
                      <a:pt x="810197" y="369380"/>
                      <a:pt x="814388" y="370142"/>
                    </a:cubicBezTo>
                    <a:lnTo>
                      <a:pt x="809816" y="381191"/>
                    </a:lnTo>
                    <a:cubicBezTo>
                      <a:pt x="809816" y="381191"/>
                      <a:pt x="809911" y="381191"/>
                      <a:pt x="809911" y="381191"/>
                    </a:cubicBezTo>
                    <a:cubicBezTo>
                      <a:pt x="810959" y="380524"/>
                      <a:pt x="812102" y="379762"/>
                      <a:pt x="813149" y="379000"/>
                    </a:cubicBezTo>
                    <a:cubicBezTo>
                      <a:pt x="814578" y="378428"/>
                      <a:pt x="816102" y="377857"/>
                      <a:pt x="817531" y="377285"/>
                    </a:cubicBezTo>
                    <a:cubicBezTo>
                      <a:pt x="820293" y="374333"/>
                      <a:pt x="823341" y="372809"/>
                      <a:pt x="826961" y="372332"/>
                    </a:cubicBezTo>
                    <a:cubicBezTo>
                      <a:pt x="833342" y="368427"/>
                      <a:pt x="839343" y="363760"/>
                      <a:pt x="845153" y="359283"/>
                    </a:cubicBezTo>
                    <a:cubicBezTo>
                      <a:pt x="856679" y="350330"/>
                      <a:pt x="869442" y="342043"/>
                      <a:pt x="880967" y="332708"/>
                    </a:cubicBezTo>
                    <a:cubicBezTo>
                      <a:pt x="896493" y="324136"/>
                      <a:pt x="907637" y="311182"/>
                      <a:pt x="919067" y="298228"/>
                    </a:cubicBezTo>
                    <a:cubicBezTo>
                      <a:pt x="919067" y="298228"/>
                      <a:pt x="919163" y="298133"/>
                      <a:pt x="919163" y="298133"/>
                    </a:cubicBezTo>
                    <a:cubicBezTo>
                      <a:pt x="924592" y="293751"/>
                      <a:pt x="929926" y="289370"/>
                      <a:pt x="935164" y="284893"/>
                    </a:cubicBezTo>
                    <a:cubicBezTo>
                      <a:pt x="937832" y="281654"/>
                      <a:pt x="940498" y="278416"/>
                      <a:pt x="943261" y="275177"/>
                    </a:cubicBezTo>
                    <a:cubicBezTo>
                      <a:pt x="943451" y="274987"/>
                      <a:pt x="944213" y="275368"/>
                      <a:pt x="945452" y="275654"/>
                    </a:cubicBezTo>
                    <a:cubicBezTo>
                      <a:pt x="945261" y="275844"/>
                      <a:pt x="945071" y="276034"/>
                      <a:pt x="944975" y="276320"/>
                    </a:cubicBezTo>
                    <a:cubicBezTo>
                      <a:pt x="944975" y="276320"/>
                      <a:pt x="944975" y="276320"/>
                      <a:pt x="944975" y="276320"/>
                    </a:cubicBezTo>
                    <a:cubicBezTo>
                      <a:pt x="944975" y="276320"/>
                      <a:pt x="945071" y="276320"/>
                      <a:pt x="945071" y="276320"/>
                    </a:cubicBezTo>
                    <a:cubicBezTo>
                      <a:pt x="958787" y="268700"/>
                      <a:pt x="966692" y="254699"/>
                      <a:pt x="974979" y="241649"/>
                    </a:cubicBezTo>
                    <a:cubicBezTo>
                      <a:pt x="980313" y="235458"/>
                      <a:pt x="985361" y="229076"/>
                      <a:pt x="989933" y="222409"/>
                    </a:cubicBezTo>
                    <a:cubicBezTo>
                      <a:pt x="1004507" y="200978"/>
                      <a:pt x="1018127" y="176308"/>
                      <a:pt x="1028795" y="152591"/>
                    </a:cubicBezTo>
                    <a:cubicBezTo>
                      <a:pt x="1036987" y="134398"/>
                      <a:pt x="1045178" y="114776"/>
                      <a:pt x="1048512" y="94679"/>
                    </a:cubicBezTo>
                    <a:cubicBezTo>
                      <a:pt x="1048988" y="93440"/>
                      <a:pt x="1049369" y="92107"/>
                      <a:pt x="1049846" y="90869"/>
                    </a:cubicBezTo>
                    <a:cubicBezTo>
                      <a:pt x="1057561" y="69913"/>
                      <a:pt x="1064038" y="47911"/>
                      <a:pt x="1065371" y="26384"/>
                    </a:cubicBezTo>
                    <a:cubicBezTo>
                      <a:pt x="1065562" y="22765"/>
                      <a:pt x="1065943" y="15716"/>
                      <a:pt x="1065086" y="11144"/>
                    </a:cubicBezTo>
                    <a:close/>
                    <a:moveTo>
                      <a:pt x="50482" y="774002"/>
                    </a:moveTo>
                    <a:cubicBezTo>
                      <a:pt x="47054" y="779336"/>
                      <a:pt x="43434" y="784955"/>
                      <a:pt x="39910" y="790766"/>
                    </a:cubicBezTo>
                    <a:cubicBezTo>
                      <a:pt x="45815" y="771906"/>
                      <a:pt x="56388" y="755047"/>
                      <a:pt x="69437" y="739807"/>
                    </a:cubicBezTo>
                    <a:cubicBezTo>
                      <a:pt x="69818" y="736378"/>
                      <a:pt x="71438" y="733234"/>
                      <a:pt x="73723" y="730663"/>
                    </a:cubicBezTo>
                    <a:cubicBezTo>
                      <a:pt x="76105" y="727615"/>
                      <a:pt x="79534" y="725234"/>
                      <a:pt x="84011" y="724472"/>
                    </a:cubicBezTo>
                    <a:cubicBezTo>
                      <a:pt x="87249" y="721424"/>
                      <a:pt x="90678" y="718471"/>
                      <a:pt x="94012" y="715518"/>
                    </a:cubicBezTo>
                    <a:cubicBezTo>
                      <a:pt x="96012" y="708660"/>
                      <a:pt x="102394" y="703421"/>
                      <a:pt x="109442" y="702469"/>
                    </a:cubicBezTo>
                    <a:cubicBezTo>
                      <a:pt x="109728" y="702278"/>
                      <a:pt x="110014" y="702088"/>
                      <a:pt x="110395" y="701897"/>
                    </a:cubicBezTo>
                    <a:cubicBezTo>
                      <a:pt x="112871" y="699992"/>
                      <a:pt x="115348" y="698183"/>
                      <a:pt x="117824" y="696373"/>
                    </a:cubicBezTo>
                    <a:cubicBezTo>
                      <a:pt x="92678" y="719900"/>
                      <a:pt x="69152" y="745427"/>
                      <a:pt x="50482" y="774002"/>
                    </a:cubicBezTo>
                    <a:close/>
                    <a:moveTo>
                      <a:pt x="288227" y="604742"/>
                    </a:moveTo>
                    <a:cubicBezTo>
                      <a:pt x="256699" y="616553"/>
                      <a:pt x="224409" y="625602"/>
                      <a:pt x="191929" y="634460"/>
                    </a:cubicBezTo>
                    <a:cubicBezTo>
                      <a:pt x="223266" y="621411"/>
                      <a:pt x="255175" y="609314"/>
                      <a:pt x="287941" y="598170"/>
                    </a:cubicBezTo>
                    <a:cubicBezTo>
                      <a:pt x="309849" y="590741"/>
                      <a:pt x="331756" y="583597"/>
                      <a:pt x="353759" y="576548"/>
                    </a:cubicBezTo>
                    <a:cubicBezTo>
                      <a:pt x="332327" y="586740"/>
                      <a:pt x="310515" y="596360"/>
                      <a:pt x="288227" y="604742"/>
                    </a:cubicBezTo>
                    <a:close/>
                    <a:moveTo>
                      <a:pt x="1015746" y="110014"/>
                    </a:moveTo>
                    <a:cubicBezTo>
                      <a:pt x="1016127" y="109919"/>
                      <a:pt x="1016603" y="110680"/>
                      <a:pt x="1017080" y="111062"/>
                    </a:cubicBezTo>
                    <a:cubicBezTo>
                      <a:pt x="1016603" y="111442"/>
                      <a:pt x="1016222" y="112204"/>
                      <a:pt x="1015746" y="112204"/>
                    </a:cubicBezTo>
                    <a:cubicBezTo>
                      <a:pt x="1015270" y="112204"/>
                      <a:pt x="1014793" y="111538"/>
                      <a:pt x="1014413" y="111157"/>
                    </a:cubicBezTo>
                    <a:cubicBezTo>
                      <a:pt x="1014793" y="110680"/>
                      <a:pt x="1015270" y="110109"/>
                      <a:pt x="1015746" y="110014"/>
                    </a:cubicBezTo>
                    <a:close/>
                    <a:moveTo>
                      <a:pt x="998030" y="137732"/>
                    </a:moveTo>
                    <a:cubicBezTo>
                      <a:pt x="1001554" y="131636"/>
                      <a:pt x="1005268" y="125635"/>
                      <a:pt x="1008888" y="119634"/>
                    </a:cubicBezTo>
                    <a:cubicBezTo>
                      <a:pt x="1009555" y="118491"/>
                      <a:pt x="1010126" y="116872"/>
                      <a:pt x="1012317" y="118205"/>
                    </a:cubicBezTo>
                    <a:cubicBezTo>
                      <a:pt x="1011841" y="120110"/>
                      <a:pt x="1011269" y="122015"/>
                      <a:pt x="1010888" y="124016"/>
                    </a:cubicBezTo>
                    <a:cubicBezTo>
                      <a:pt x="1010508" y="126302"/>
                      <a:pt x="1010317" y="128683"/>
                      <a:pt x="1010222" y="129730"/>
                    </a:cubicBezTo>
                    <a:cubicBezTo>
                      <a:pt x="1005459" y="134398"/>
                      <a:pt x="1001649" y="138208"/>
                      <a:pt x="996410" y="143256"/>
                    </a:cubicBezTo>
                    <a:cubicBezTo>
                      <a:pt x="997363" y="140208"/>
                      <a:pt x="997363" y="138779"/>
                      <a:pt x="998030" y="137732"/>
                    </a:cubicBezTo>
                    <a:close/>
                    <a:moveTo>
                      <a:pt x="971741" y="178403"/>
                    </a:moveTo>
                    <a:cubicBezTo>
                      <a:pt x="971836" y="178308"/>
                      <a:pt x="972217" y="178499"/>
                      <a:pt x="972502" y="178594"/>
                    </a:cubicBezTo>
                    <a:cubicBezTo>
                      <a:pt x="970788" y="185357"/>
                      <a:pt x="965359" y="189738"/>
                      <a:pt x="961930" y="195358"/>
                    </a:cubicBezTo>
                    <a:cubicBezTo>
                      <a:pt x="962787" y="188214"/>
                      <a:pt x="967168" y="183261"/>
                      <a:pt x="971741" y="178403"/>
                    </a:cubicBezTo>
                    <a:close/>
                    <a:moveTo>
                      <a:pt x="802957" y="332708"/>
                    </a:moveTo>
                    <a:cubicBezTo>
                      <a:pt x="808577" y="329470"/>
                      <a:pt x="813816" y="325469"/>
                      <a:pt x="819341" y="322040"/>
                    </a:cubicBezTo>
                    <a:cubicBezTo>
                      <a:pt x="830961" y="314992"/>
                      <a:pt x="841915" y="306705"/>
                      <a:pt x="853059" y="298704"/>
                    </a:cubicBezTo>
                    <a:cubicBezTo>
                      <a:pt x="869061" y="287274"/>
                      <a:pt x="883730" y="274130"/>
                      <a:pt x="898303" y="260890"/>
                    </a:cubicBezTo>
                    <a:cubicBezTo>
                      <a:pt x="906113" y="253841"/>
                      <a:pt x="913924" y="246602"/>
                      <a:pt x="920972" y="238792"/>
                    </a:cubicBezTo>
                    <a:cubicBezTo>
                      <a:pt x="932593" y="226028"/>
                      <a:pt x="943547" y="212598"/>
                      <a:pt x="954786" y="199454"/>
                    </a:cubicBezTo>
                    <a:cubicBezTo>
                      <a:pt x="956120" y="197834"/>
                      <a:pt x="957549" y="196215"/>
                      <a:pt x="959168" y="194882"/>
                    </a:cubicBezTo>
                    <a:cubicBezTo>
                      <a:pt x="959644" y="194500"/>
                      <a:pt x="960787" y="195167"/>
                      <a:pt x="961740" y="195358"/>
                    </a:cubicBezTo>
                    <a:cubicBezTo>
                      <a:pt x="955072" y="204311"/>
                      <a:pt x="948976" y="213836"/>
                      <a:pt x="941546" y="222123"/>
                    </a:cubicBezTo>
                    <a:cubicBezTo>
                      <a:pt x="936689" y="227552"/>
                      <a:pt x="932116" y="233172"/>
                      <a:pt x="927735" y="238030"/>
                    </a:cubicBezTo>
                    <a:cubicBezTo>
                      <a:pt x="928116" y="241173"/>
                      <a:pt x="929164" y="243650"/>
                      <a:pt x="928592" y="245745"/>
                    </a:cubicBezTo>
                    <a:cubicBezTo>
                      <a:pt x="928021" y="247936"/>
                      <a:pt x="926021" y="249650"/>
                      <a:pt x="924497" y="251841"/>
                    </a:cubicBezTo>
                    <a:cubicBezTo>
                      <a:pt x="921639" y="250888"/>
                      <a:pt x="919163" y="250031"/>
                      <a:pt x="916305" y="249079"/>
                    </a:cubicBezTo>
                    <a:cubicBezTo>
                      <a:pt x="915162" y="250412"/>
                      <a:pt x="914115" y="251746"/>
                      <a:pt x="913352" y="252603"/>
                    </a:cubicBezTo>
                    <a:cubicBezTo>
                      <a:pt x="914209" y="253937"/>
                      <a:pt x="915638" y="255079"/>
                      <a:pt x="915352" y="255746"/>
                    </a:cubicBezTo>
                    <a:cubicBezTo>
                      <a:pt x="914115" y="259366"/>
                      <a:pt x="911733" y="257937"/>
                      <a:pt x="909257" y="256699"/>
                    </a:cubicBezTo>
                    <a:cubicBezTo>
                      <a:pt x="905733" y="260509"/>
                      <a:pt x="900589" y="262795"/>
                      <a:pt x="898017" y="268415"/>
                    </a:cubicBezTo>
                    <a:cubicBezTo>
                      <a:pt x="899350" y="268605"/>
                      <a:pt x="900303" y="268796"/>
                      <a:pt x="901160" y="268891"/>
                    </a:cubicBezTo>
                    <a:cubicBezTo>
                      <a:pt x="898207" y="272415"/>
                      <a:pt x="895255" y="275463"/>
                      <a:pt x="890016" y="274987"/>
                    </a:cubicBezTo>
                    <a:cubicBezTo>
                      <a:pt x="888587" y="274892"/>
                      <a:pt x="886206" y="276416"/>
                      <a:pt x="886968" y="279178"/>
                    </a:cubicBezTo>
                    <a:cubicBezTo>
                      <a:pt x="886777" y="279749"/>
                      <a:pt x="886683" y="280321"/>
                      <a:pt x="886492" y="280797"/>
                    </a:cubicBezTo>
                    <a:cubicBezTo>
                      <a:pt x="886397" y="281083"/>
                      <a:pt x="886016" y="281273"/>
                      <a:pt x="885730" y="281464"/>
                    </a:cubicBezTo>
                    <a:cubicBezTo>
                      <a:pt x="885920" y="281178"/>
                      <a:pt x="886111" y="280892"/>
                      <a:pt x="886206" y="280607"/>
                    </a:cubicBezTo>
                    <a:cubicBezTo>
                      <a:pt x="886492" y="280035"/>
                      <a:pt x="886683" y="279559"/>
                      <a:pt x="886968" y="278987"/>
                    </a:cubicBezTo>
                    <a:cubicBezTo>
                      <a:pt x="885444" y="279654"/>
                      <a:pt x="883730" y="280130"/>
                      <a:pt x="882396" y="281178"/>
                    </a:cubicBezTo>
                    <a:cubicBezTo>
                      <a:pt x="881443" y="281845"/>
                      <a:pt x="880300" y="283559"/>
                      <a:pt x="880586" y="284321"/>
                    </a:cubicBezTo>
                    <a:cubicBezTo>
                      <a:pt x="881539" y="287369"/>
                      <a:pt x="880206" y="288322"/>
                      <a:pt x="877824" y="287941"/>
                    </a:cubicBezTo>
                    <a:cubicBezTo>
                      <a:pt x="875633" y="287560"/>
                      <a:pt x="874014" y="288131"/>
                      <a:pt x="872300" y="289560"/>
                    </a:cubicBezTo>
                    <a:cubicBezTo>
                      <a:pt x="868871" y="292417"/>
                      <a:pt x="865537" y="295846"/>
                      <a:pt x="861536" y="297466"/>
                    </a:cubicBezTo>
                    <a:cubicBezTo>
                      <a:pt x="854488" y="300228"/>
                      <a:pt x="849821" y="305848"/>
                      <a:pt x="844582" y="310705"/>
                    </a:cubicBezTo>
                    <a:lnTo>
                      <a:pt x="844582" y="310705"/>
                    </a:lnTo>
                    <a:cubicBezTo>
                      <a:pt x="837533" y="315944"/>
                      <a:pt x="830009" y="320421"/>
                      <a:pt x="821912" y="323755"/>
                    </a:cubicBezTo>
                    <a:cubicBezTo>
                      <a:pt x="816197" y="326136"/>
                      <a:pt x="812578" y="331089"/>
                      <a:pt x="808101" y="334994"/>
                    </a:cubicBezTo>
                    <a:cubicBezTo>
                      <a:pt x="807053" y="335947"/>
                      <a:pt x="807530" y="338709"/>
                      <a:pt x="807148" y="341281"/>
                    </a:cubicBezTo>
                    <a:cubicBezTo>
                      <a:pt x="803624" y="339852"/>
                      <a:pt x="800195" y="340138"/>
                      <a:pt x="796862" y="337471"/>
                    </a:cubicBezTo>
                    <a:cubicBezTo>
                      <a:pt x="799338" y="335756"/>
                      <a:pt x="800958" y="333851"/>
                      <a:pt x="802957" y="332708"/>
                    </a:cubicBezTo>
                    <a:close/>
                    <a:moveTo>
                      <a:pt x="945832" y="239459"/>
                    </a:moveTo>
                    <a:cubicBezTo>
                      <a:pt x="945737" y="239173"/>
                      <a:pt x="945356" y="238792"/>
                      <a:pt x="945452" y="238601"/>
                    </a:cubicBezTo>
                    <a:cubicBezTo>
                      <a:pt x="945737" y="238125"/>
                      <a:pt x="946214" y="237744"/>
                      <a:pt x="946595" y="237268"/>
                    </a:cubicBezTo>
                    <a:cubicBezTo>
                      <a:pt x="946690" y="237554"/>
                      <a:pt x="947071" y="237934"/>
                      <a:pt x="946975" y="238125"/>
                    </a:cubicBezTo>
                    <a:cubicBezTo>
                      <a:pt x="946785" y="238601"/>
                      <a:pt x="946309" y="238982"/>
                      <a:pt x="945832" y="239459"/>
                    </a:cubicBezTo>
                    <a:close/>
                    <a:moveTo>
                      <a:pt x="946023" y="250412"/>
                    </a:moveTo>
                    <a:lnTo>
                      <a:pt x="945547" y="250222"/>
                    </a:lnTo>
                    <a:lnTo>
                      <a:pt x="946023" y="249746"/>
                    </a:lnTo>
                    <a:lnTo>
                      <a:pt x="946023" y="250412"/>
                    </a:lnTo>
                    <a:close/>
                    <a:moveTo>
                      <a:pt x="937450" y="260890"/>
                    </a:moveTo>
                    <a:cubicBezTo>
                      <a:pt x="937165" y="260890"/>
                      <a:pt x="936974" y="260890"/>
                      <a:pt x="936689" y="260985"/>
                    </a:cubicBezTo>
                    <a:cubicBezTo>
                      <a:pt x="936689" y="260699"/>
                      <a:pt x="936784" y="260413"/>
                      <a:pt x="936784" y="260128"/>
                    </a:cubicBezTo>
                    <a:cubicBezTo>
                      <a:pt x="936974" y="260318"/>
                      <a:pt x="937260" y="260604"/>
                      <a:pt x="937450" y="260890"/>
                    </a:cubicBezTo>
                    <a:close/>
                    <a:moveTo>
                      <a:pt x="860012" y="303562"/>
                    </a:moveTo>
                    <a:cubicBezTo>
                      <a:pt x="859822" y="303943"/>
                      <a:pt x="859155" y="304038"/>
                      <a:pt x="858679" y="304324"/>
                    </a:cubicBezTo>
                    <a:cubicBezTo>
                      <a:pt x="858774" y="303657"/>
                      <a:pt x="858774" y="302990"/>
                      <a:pt x="858869" y="302419"/>
                    </a:cubicBezTo>
                    <a:cubicBezTo>
                      <a:pt x="858964" y="302228"/>
                      <a:pt x="859441" y="302133"/>
                      <a:pt x="859727" y="302038"/>
                    </a:cubicBezTo>
                    <a:cubicBezTo>
                      <a:pt x="859917" y="302609"/>
                      <a:pt x="860203" y="303181"/>
                      <a:pt x="860012" y="303562"/>
                    </a:cubicBezTo>
                    <a:close/>
                    <a:moveTo>
                      <a:pt x="853154" y="308324"/>
                    </a:moveTo>
                    <a:cubicBezTo>
                      <a:pt x="853154" y="308610"/>
                      <a:pt x="853250" y="308991"/>
                      <a:pt x="853154" y="309182"/>
                    </a:cubicBezTo>
                    <a:cubicBezTo>
                      <a:pt x="852774" y="309658"/>
                      <a:pt x="852297" y="310134"/>
                      <a:pt x="851821" y="310515"/>
                    </a:cubicBezTo>
                    <a:cubicBezTo>
                      <a:pt x="851725" y="309944"/>
                      <a:pt x="851535" y="309372"/>
                      <a:pt x="851725" y="308896"/>
                    </a:cubicBezTo>
                    <a:cubicBezTo>
                      <a:pt x="851821" y="308610"/>
                      <a:pt x="852678" y="308515"/>
                      <a:pt x="853154" y="308324"/>
                    </a:cubicBezTo>
                    <a:close/>
                    <a:moveTo>
                      <a:pt x="851535" y="310801"/>
                    </a:moveTo>
                    <a:cubicBezTo>
                      <a:pt x="849249" y="313563"/>
                      <a:pt x="846868" y="311658"/>
                      <a:pt x="844487" y="310991"/>
                    </a:cubicBezTo>
                    <a:cubicBezTo>
                      <a:pt x="846106" y="310705"/>
                      <a:pt x="847725" y="310325"/>
                      <a:pt x="849249" y="310229"/>
                    </a:cubicBezTo>
                    <a:cubicBezTo>
                      <a:pt x="850106" y="310229"/>
                      <a:pt x="850868" y="310610"/>
                      <a:pt x="851535" y="310801"/>
                    </a:cubicBezTo>
                    <a:close/>
                    <a:moveTo>
                      <a:pt x="827056" y="328041"/>
                    </a:moveTo>
                    <a:cubicBezTo>
                      <a:pt x="822960" y="330137"/>
                      <a:pt x="820102" y="334518"/>
                      <a:pt x="815054" y="334804"/>
                    </a:cubicBezTo>
                    <a:cubicBezTo>
                      <a:pt x="818388" y="331565"/>
                      <a:pt x="821722" y="328232"/>
                      <a:pt x="826675" y="328041"/>
                    </a:cubicBezTo>
                    <a:cubicBezTo>
                      <a:pt x="826770" y="327946"/>
                      <a:pt x="826770" y="327850"/>
                      <a:pt x="826865" y="327755"/>
                    </a:cubicBezTo>
                    <a:cubicBezTo>
                      <a:pt x="826961" y="327850"/>
                      <a:pt x="827056" y="327946"/>
                      <a:pt x="827056" y="328041"/>
                    </a:cubicBezTo>
                    <a:close/>
                    <a:moveTo>
                      <a:pt x="735902" y="372809"/>
                    </a:moveTo>
                    <a:cubicBezTo>
                      <a:pt x="744950" y="367665"/>
                      <a:pt x="753142" y="361093"/>
                      <a:pt x="762476" y="356616"/>
                    </a:cubicBezTo>
                    <a:cubicBezTo>
                      <a:pt x="763619" y="356045"/>
                      <a:pt x="765334" y="355473"/>
                      <a:pt x="765810" y="354521"/>
                    </a:cubicBezTo>
                    <a:cubicBezTo>
                      <a:pt x="767429" y="350615"/>
                      <a:pt x="770954" y="349758"/>
                      <a:pt x="774192" y="348901"/>
                    </a:cubicBezTo>
                    <a:cubicBezTo>
                      <a:pt x="779240" y="347472"/>
                      <a:pt x="784003" y="345662"/>
                      <a:pt x="788384" y="342614"/>
                    </a:cubicBezTo>
                    <a:cubicBezTo>
                      <a:pt x="789432" y="341948"/>
                      <a:pt x="790861" y="341948"/>
                      <a:pt x="792194" y="341662"/>
                    </a:cubicBezTo>
                    <a:cubicBezTo>
                      <a:pt x="792385" y="342233"/>
                      <a:pt x="792575" y="342709"/>
                      <a:pt x="792766" y="343281"/>
                    </a:cubicBezTo>
                    <a:cubicBezTo>
                      <a:pt x="791527" y="344424"/>
                      <a:pt x="790480" y="346043"/>
                      <a:pt x="788956" y="346710"/>
                    </a:cubicBezTo>
                    <a:cubicBezTo>
                      <a:pt x="782860" y="349282"/>
                      <a:pt x="777240" y="352901"/>
                      <a:pt x="771811" y="356616"/>
                    </a:cubicBezTo>
                    <a:cubicBezTo>
                      <a:pt x="770382" y="357569"/>
                      <a:pt x="768763" y="358426"/>
                      <a:pt x="767143" y="358712"/>
                    </a:cubicBezTo>
                    <a:cubicBezTo>
                      <a:pt x="762286" y="359474"/>
                      <a:pt x="760476" y="362617"/>
                      <a:pt x="759523" y="367189"/>
                    </a:cubicBezTo>
                    <a:cubicBezTo>
                      <a:pt x="758857" y="370808"/>
                      <a:pt x="756761" y="372332"/>
                      <a:pt x="753809" y="370999"/>
                    </a:cubicBezTo>
                    <a:cubicBezTo>
                      <a:pt x="751237" y="369951"/>
                      <a:pt x="749522" y="369856"/>
                      <a:pt x="747332" y="371570"/>
                    </a:cubicBezTo>
                    <a:cubicBezTo>
                      <a:pt x="745427" y="373094"/>
                      <a:pt x="743141" y="373952"/>
                      <a:pt x="740950" y="375095"/>
                    </a:cubicBezTo>
                    <a:cubicBezTo>
                      <a:pt x="739997" y="375571"/>
                      <a:pt x="739045" y="376142"/>
                      <a:pt x="738092" y="376238"/>
                    </a:cubicBezTo>
                    <a:cubicBezTo>
                      <a:pt x="737235" y="376333"/>
                      <a:pt x="735902" y="376047"/>
                      <a:pt x="735521" y="375475"/>
                    </a:cubicBezTo>
                    <a:cubicBezTo>
                      <a:pt x="735044" y="374904"/>
                      <a:pt x="735425" y="373094"/>
                      <a:pt x="735902" y="372809"/>
                    </a:cubicBezTo>
                    <a:close/>
                    <a:moveTo>
                      <a:pt x="791527" y="350425"/>
                    </a:moveTo>
                    <a:cubicBezTo>
                      <a:pt x="791242" y="350615"/>
                      <a:pt x="791051" y="350806"/>
                      <a:pt x="790766" y="350996"/>
                    </a:cubicBezTo>
                    <a:cubicBezTo>
                      <a:pt x="790670" y="350711"/>
                      <a:pt x="790480" y="350330"/>
                      <a:pt x="790575" y="350139"/>
                    </a:cubicBezTo>
                    <a:cubicBezTo>
                      <a:pt x="790670" y="349853"/>
                      <a:pt x="791051" y="349758"/>
                      <a:pt x="791337" y="349567"/>
                    </a:cubicBezTo>
                    <a:cubicBezTo>
                      <a:pt x="791433" y="349758"/>
                      <a:pt x="791527" y="350044"/>
                      <a:pt x="791527" y="350425"/>
                    </a:cubicBezTo>
                    <a:close/>
                    <a:moveTo>
                      <a:pt x="717614" y="381571"/>
                    </a:moveTo>
                    <a:cubicBezTo>
                      <a:pt x="721423" y="377762"/>
                      <a:pt x="726281" y="376333"/>
                      <a:pt x="731425" y="375952"/>
                    </a:cubicBezTo>
                    <a:cubicBezTo>
                      <a:pt x="731520" y="376809"/>
                      <a:pt x="731806" y="377666"/>
                      <a:pt x="731520" y="378142"/>
                    </a:cubicBezTo>
                    <a:cubicBezTo>
                      <a:pt x="728949" y="382715"/>
                      <a:pt x="723805" y="383572"/>
                      <a:pt x="719995" y="386334"/>
                    </a:cubicBezTo>
                    <a:cubicBezTo>
                      <a:pt x="719138" y="387001"/>
                      <a:pt x="717518" y="386525"/>
                      <a:pt x="715423" y="386620"/>
                    </a:cubicBezTo>
                    <a:cubicBezTo>
                      <a:pt x="716280" y="384429"/>
                      <a:pt x="716566" y="382619"/>
                      <a:pt x="717614" y="381571"/>
                    </a:cubicBezTo>
                    <a:close/>
                    <a:moveTo>
                      <a:pt x="705422" y="385858"/>
                    </a:moveTo>
                    <a:cubicBezTo>
                      <a:pt x="706946" y="386048"/>
                      <a:pt x="708279" y="387096"/>
                      <a:pt x="710660" y="388239"/>
                    </a:cubicBezTo>
                    <a:cubicBezTo>
                      <a:pt x="708374" y="389763"/>
                      <a:pt x="707136" y="391001"/>
                      <a:pt x="705708" y="391478"/>
                    </a:cubicBezTo>
                    <a:cubicBezTo>
                      <a:pt x="703802" y="392049"/>
                      <a:pt x="702469" y="390811"/>
                      <a:pt x="702088" y="388906"/>
                    </a:cubicBezTo>
                    <a:cubicBezTo>
                      <a:pt x="701802" y="387382"/>
                      <a:pt x="703516" y="385572"/>
                      <a:pt x="705422" y="385858"/>
                    </a:cubicBezTo>
                    <a:close/>
                    <a:moveTo>
                      <a:pt x="697706" y="393859"/>
                    </a:moveTo>
                    <a:cubicBezTo>
                      <a:pt x="691801" y="401479"/>
                      <a:pt x="689229" y="402812"/>
                      <a:pt x="678180" y="403384"/>
                    </a:cubicBezTo>
                    <a:cubicBezTo>
                      <a:pt x="684657" y="397192"/>
                      <a:pt x="690658" y="394240"/>
                      <a:pt x="697706" y="393859"/>
                    </a:cubicBezTo>
                    <a:close/>
                    <a:moveTo>
                      <a:pt x="683133" y="442532"/>
                    </a:moveTo>
                    <a:cubicBezTo>
                      <a:pt x="682657" y="441865"/>
                      <a:pt x="682276" y="441198"/>
                      <a:pt x="681800" y="440531"/>
                    </a:cubicBezTo>
                    <a:cubicBezTo>
                      <a:pt x="682562" y="440055"/>
                      <a:pt x="683323" y="439579"/>
                      <a:pt x="683990" y="439103"/>
                    </a:cubicBezTo>
                    <a:cubicBezTo>
                      <a:pt x="684562" y="439865"/>
                      <a:pt x="684943" y="440341"/>
                      <a:pt x="685324" y="440817"/>
                    </a:cubicBezTo>
                    <a:cubicBezTo>
                      <a:pt x="684657" y="441388"/>
                      <a:pt x="683895" y="441960"/>
                      <a:pt x="683133" y="442532"/>
                    </a:cubicBezTo>
                    <a:close/>
                    <a:moveTo>
                      <a:pt x="712756" y="434054"/>
                    </a:moveTo>
                    <a:cubicBezTo>
                      <a:pt x="712375" y="433864"/>
                      <a:pt x="712089" y="433673"/>
                      <a:pt x="711708" y="433483"/>
                    </a:cubicBezTo>
                    <a:cubicBezTo>
                      <a:pt x="711898" y="433292"/>
                      <a:pt x="711994" y="433007"/>
                      <a:pt x="712184" y="432911"/>
                    </a:cubicBezTo>
                    <a:cubicBezTo>
                      <a:pt x="712375" y="432816"/>
                      <a:pt x="712661" y="433102"/>
                      <a:pt x="712851" y="433197"/>
                    </a:cubicBezTo>
                    <a:cubicBezTo>
                      <a:pt x="712851" y="433483"/>
                      <a:pt x="712851" y="433769"/>
                      <a:pt x="712756" y="434054"/>
                    </a:cubicBezTo>
                    <a:close/>
                    <a:moveTo>
                      <a:pt x="795338" y="382334"/>
                    </a:moveTo>
                    <a:cubicBezTo>
                      <a:pt x="794290" y="384429"/>
                      <a:pt x="793814" y="386810"/>
                      <a:pt x="792766" y="388811"/>
                    </a:cubicBezTo>
                    <a:cubicBezTo>
                      <a:pt x="792480" y="389382"/>
                      <a:pt x="790384" y="389858"/>
                      <a:pt x="790194" y="389573"/>
                    </a:cubicBezTo>
                    <a:cubicBezTo>
                      <a:pt x="788861" y="387477"/>
                      <a:pt x="785336" y="386429"/>
                      <a:pt x="787337" y="382810"/>
                    </a:cubicBezTo>
                    <a:cubicBezTo>
                      <a:pt x="787337" y="382810"/>
                      <a:pt x="787337" y="382810"/>
                      <a:pt x="787242" y="382810"/>
                    </a:cubicBezTo>
                    <a:cubicBezTo>
                      <a:pt x="791051" y="380905"/>
                      <a:pt x="794766" y="379000"/>
                      <a:pt x="798957" y="376904"/>
                    </a:cubicBezTo>
                    <a:cubicBezTo>
                      <a:pt x="798957" y="380524"/>
                      <a:pt x="796195" y="380714"/>
                      <a:pt x="795338" y="382334"/>
                    </a:cubicBezTo>
                    <a:close/>
                    <a:moveTo>
                      <a:pt x="828199" y="366522"/>
                    </a:moveTo>
                    <a:cubicBezTo>
                      <a:pt x="828008" y="367189"/>
                      <a:pt x="826675" y="367475"/>
                      <a:pt x="825818" y="367855"/>
                    </a:cubicBezTo>
                    <a:cubicBezTo>
                      <a:pt x="825342" y="366808"/>
                      <a:pt x="824103" y="365093"/>
                      <a:pt x="824389" y="364712"/>
                    </a:cubicBezTo>
                    <a:cubicBezTo>
                      <a:pt x="826103" y="362426"/>
                      <a:pt x="828199" y="360426"/>
                      <a:pt x="830199" y="358426"/>
                    </a:cubicBezTo>
                    <a:cubicBezTo>
                      <a:pt x="829533" y="361188"/>
                      <a:pt x="829056" y="363855"/>
                      <a:pt x="828199" y="366522"/>
                    </a:cubicBezTo>
                    <a:close/>
                    <a:moveTo>
                      <a:pt x="831152" y="354902"/>
                    </a:moveTo>
                    <a:cubicBezTo>
                      <a:pt x="828199" y="357188"/>
                      <a:pt x="825342" y="359474"/>
                      <a:pt x="822389" y="361759"/>
                    </a:cubicBezTo>
                    <a:cubicBezTo>
                      <a:pt x="821436" y="362141"/>
                      <a:pt x="820198" y="362712"/>
                      <a:pt x="818865" y="363379"/>
                    </a:cubicBezTo>
                    <a:cubicBezTo>
                      <a:pt x="819245" y="363569"/>
                      <a:pt x="819531" y="363760"/>
                      <a:pt x="819626" y="363950"/>
                    </a:cubicBezTo>
                    <a:cubicBezTo>
                      <a:pt x="819722" y="364712"/>
                      <a:pt x="819341" y="365665"/>
                      <a:pt x="818959" y="366332"/>
                    </a:cubicBezTo>
                    <a:cubicBezTo>
                      <a:pt x="818769" y="366617"/>
                      <a:pt x="817626" y="366617"/>
                      <a:pt x="817340" y="366332"/>
                    </a:cubicBezTo>
                    <a:cubicBezTo>
                      <a:pt x="816959" y="365950"/>
                      <a:pt x="816959" y="365093"/>
                      <a:pt x="817055" y="364522"/>
                    </a:cubicBezTo>
                    <a:cubicBezTo>
                      <a:pt x="817055" y="364427"/>
                      <a:pt x="817150" y="364331"/>
                      <a:pt x="817245" y="364141"/>
                    </a:cubicBezTo>
                    <a:cubicBezTo>
                      <a:pt x="812102" y="366808"/>
                      <a:pt x="805910" y="370618"/>
                      <a:pt x="804767" y="371856"/>
                    </a:cubicBezTo>
                    <a:cubicBezTo>
                      <a:pt x="803815" y="370713"/>
                      <a:pt x="802196" y="370046"/>
                      <a:pt x="800481" y="370713"/>
                    </a:cubicBezTo>
                    <a:cubicBezTo>
                      <a:pt x="796195" y="372142"/>
                      <a:pt x="792289" y="374428"/>
                      <a:pt x="788575" y="377000"/>
                    </a:cubicBezTo>
                    <a:cubicBezTo>
                      <a:pt x="788956" y="377190"/>
                      <a:pt x="789432" y="377285"/>
                      <a:pt x="789813" y="377476"/>
                    </a:cubicBezTo>
                    <a:cubicBezTo>
                      <a:pt x="788765" y="379381"/>
                      <a:pt x="787813" y="381191"/>
                      <a:pt x="786955" y="383000"/>
                    </a:cubicBezTo>
                    <a:cubicBezTo>
                      <a:pt x="782955" y="382905"/>
                      <a:pt x="779621" y="384238"/>
                      <a:pt x="776859" y="386525"/>
                    </a:cubicBezTo>
                    <a:cubicBezTo>
                      <a:pt x="776383" y="387001"/>
                      <a:pt x="775907" y="387382"/>
                      <a:pt x="775431" y="387763"/>
                    </a:cubicBezTo>
                    <a:cubicBezTo>
                      <a:pt x="774573" y="388715"/>
                      <a:pt x="773716" y="389763"/>
                      <a:pt x="772954" y="391001"/>
                    </a:cubicBezTo>
                    <a:cubicBezTo>
                      <a:pt x="774382" y="390906"/>
                      <a:pt x="776192" y="389477"/>
                      <a:pt x="777430" y="392430"/>
                    </a:cubicBezTo>
                    <a:cubicBezTo>
                      <a:pt x="774287" y="394716"/>
                      <a:pt x="771144" y="397002"/>
                      <a:pt x="767334" y="399859"/>
                    </a:cubicBezTo>
                    <a:cubicBezTo>
                      <a:pt x="769906" y="400241"/>
                      <a:pt x="771430" y="400526"/>
                      <a:pt x="773049" y="400717"/>
                    </a:cubicBezTo>
                    <a:cubicBezTo>
                      <a:pt x="766286" y="406813"/>
                      <a:pt x="758952" y="408242"/>
                      <a:pt x="752190" y="404622"/>
                    </a:cubicBezTo>
                    <a:cubicBezTo>
                      <a:pt x="758857" y="400241"/>
                      <a:pt x="765429" y="395954"/>
                      <a:pt x="772001" y="391668"/>
                    </a:cubicBezTo>
                    <a:cubicBezTo>
                      <a:pt x="771620" y="391668"/>
                      <a:pt x="771334" y="391573"/>
                      <a:pt x="770954" y="391478"/>
                    </a:cubicBezTo>
                    <a:cubicBezTo>
                      <a:pt x="767810" y="394145"/>
                      <a:pt x="764477" y="396716"/>
                      <a:pt x="761048" y="398812"/>
                    </a:cubicBezTo>
                    <a:cubicBezTo>
                      <a:pt x="761524" y="398145"/>
                      <a:pt x="762000" y="397478"/>
                      <a:pt x="762381" y="396812"/>
                    </a:cubicBezTo>
                    <a:cubicBezTo>
                      <a:pt x="758952" y="397955"/>
                      <a:pt x="753427" y="400336"/>
                      <a:pt x="747236" y="403384"/>
                    </a:cubicBezTo>
                    <a:cubicBezTo>
                      <a:pt x="745331" y="404813"/>
                      <a:pt x="743808" y="406622"/>
                      <a:pt x="744284" y="409861"/>
                    </a:cubicBezTo>
                    <a:cubicBezTo>
                      <a:pt x="744379" y="410528"/>
                      <a:pt x="743236" y="411671"/>
                      <a:pt x="742379" y="412147"/>
                    </a:cubicBezTo>
                    <a:cubicBezTo>
                      <a:pt x="731615" y="418433"/>
                      <a:pt x="721043" y="425196"/>
                      <a:pt x="709041" y="429482"/>
                    </a:cubicBezTo>
                    <a:cubicBezTo>
                      <a:pt x="707422" y="427577"/>
                      <a:pt x="705517" y="427101"/>
                      <a:pt x="703421" y="427292"/>
                    </a:cubicBezTo>
                    <a:cubicBezTo>
                      <a:pt x="692658" y="432530"/>
                      <a:pt x="680847" y="437674"/>
                      <a:pt x="679704" y="436150"/>
                    </a:cubicBezTo>
                    <a:cubicBezTo>
                      <a:pt x="679895" y="435959"/>
                      <a:pt x="680561" y="435578"/>
                      <a:pt x="681514" y="435007"/>
                    </a:cubicBezTo>
                    <a:cubicBezTo>
                      <a:pt x="680752" y="435102"/>
                      <a:pt x="679990" y="435102"/>
                      <a:pt x="679514" y="434816"/>
                    </a:cubicBezTo>
                    <a:cubicBezTo>
                      <a:pt x="676084" y="432340"/>
                      <a:pt x="672560" y="433578"/>
                      <a:pt x="669036" y="434530"/>
                    </a:cubicBezTo>
                    <a:cubicBezTo>
                      <a:pt x="668655" y="431768"/>
                      <a:pt x="670179" y="430721"/>
                      <a:pt x="671608" y="429863"/>
                    </a:cubicBezTo>
                    <a:cubicBezTo>
                      <a:pt x="673703" y="428625"/>
                      <a:pt x="676751" y="428149"/>
                      <a:pt x="677894" y="426339"/>
                    </a:cubicBezTo>
                    <a:cubicBezTo>
                      <a:pt x="682943" y="417957"/>
                      <a:pt x="691801" y="416052"/>
                      <a:pt x="699325" y="412147"/>
                    </a:cubicBezTo>
                    <a:cubicBezTo>
                      <a:pt x="703802" y="409861"/>
                      <a:pt x="707707" y="407480"/>
                      <a:pt x="710184" y="404241"/>
                    </a:cubicBezTo>
                    <a:cubicBezTo>
                      <a:pt x="717137" y="401955"/>
                      <a:pt x="723233" y="399859"/>
                      <a:pt x="729425" y="397764"/>
                    </a:cubicBezTo>
                    <a:cubicBezTo>
                      <a:pt x="730853" y="398907"/>
                      <a:pt x="732187" y="399859"/>
                      <a:pt x="734283" y="401479"/>
                    </a:cubicBezTo>
                    <a:cubicBezTo>
                      <a:pt x="735616" y="400526"/>
                      <a:pt x="737331" y="399383"/>
                      <a:pt x="738759" y="398336"/>
                    </a:cubicBezTo>
                    <a:cubicBezTo>
                      <a:pt x="740283" y="399574"/>
                      <a:pt x="741331" y="400241"/>
                      <a:pt x="742283" y="400526"/>
                    </a:cubicBezTo>
                    <a:cubicBezTo>
                      <a:pt x="743331" y="399955"/>
                      <a:pt x="744284" y="399383"/>
                      <a:pt x="745331" y="398812"/>
                    </a:cubicBezTo>
                    <a:cubicBezTo>
                      <a:pt x="745427" y="398526"/>
                      <a:pt x="745617" y="398240"/>
                      <a:pt x="745712" y="397859"/>
                    </a:cubicBezTo>
                    <a:cubicBezTo>
                      <a:pt x="746570" y="394907"/>
                      <a:pt x="746856" y="391763"/>
                      <a:pt x="747332" y="388430"/>
                    </a:cubicBezTo>
                    <a:cubicBezTo>
                      <a:pt x="752951" y="385286"/>
                      <a:pt x="756666" y="378142"/>
                      <a:pt x="764477" y="378428"/>
                    </a:cubicBezTo>
                    <a:cubicBezTo>
                      <a:pt x="767143" y="380809"/>
                      <a:pt x="769144" y="382429"/>
                      <a:pt x="770858" y="383191"/>
                    </a:cubicBezTo>
                    <a:cubicBezTo>
                      <a:pt x="774002" y="381191"/>
                      <a:pt x="777240" y="379381"/>
                      <a:pt x="780383" y="377285"/>
                    </a:cubicBezTo>
                    <a:cubicBezTo>
                      <a:pt x="779907" y="375857"/>
                      <a:pt x="779526" y="374428"/>
                      <a:pt x="778955" y="372904"/>
                    </a:cubicBezTo>
                    <a:cubicBezTo>
                      <a:pt x="777526" y="373571"/>
                      <a:pt x="776288" y="374237"/>
                      <a:pt x="775049" y="374713"/>
                    </a:cubicBezTo>
                    <a:cubicBezTo>
                      <a:pt x="774002" y="375190"/>
                      <a:pt x="772859" y="375380"/>
                      <a:pt x="770382" y="376142"/>
                    </a:cubicBezTo>
                    <a:cubicBezTo>
                      <a:pt x="773239" y="370427"/>
                      <a:pt x="778288" y="371284"/>
                      <a:pt x="781336" y="368808"/>
                    </a:cubicBezTo>
                    <a:cubicBezTo>
                      <a:pt x="781717" y="368427"/>
                      <a:pt x="782669" y="368713"/>
                      <a:pt x="783336" y="368713"/>
                    </a:cubicBezTo>
                    <a:cubicBezTo>
                      <a:pt x="783717" y="370618"/>
                      <a:pt x="784098" y="372428"/>
                      <a:pt x="784384" y="374237"/>
                    </a:cubicBezTo>
                    <a:cubicBezTo>
                      <a:pt x="786670" y="372428"/>
                      <a:pt x="789051" y="370618"/>
                      <a:pt x="791433" y="368903"/>
                    </a:cubicBezTo>
                    <a:cubicBezTo>
                      <a:pt x="791433" y="368903"/>
                      <a:pt x="791433" y="368903"/>
                      <a:pt x="791433" y="368808"/>
                    </a:cubicBezTo>
                    <a:cubicBezTo>
                      <a:pt x="791623" y="368237"/>
                      <a:pt x="792194" y="367855"/>
                      <a:pt x="792575" y="367379"/>
                    </a:cubicBezTo>
                    <a:cubicBezTo>
                      <a:pt x="792671" y="367475"/>
                      <a:pt x="792861" y="367665"/>
                      <a:pt x="792956" y="367760"/>
                    </a:cubicBezTo>
                    <a:cubicBezTo>
                      <a:pt x="797528" y="364522"/>
                      <a:pt x="802100" y="361474"/>
                      <a:pt x="806577" y="358235"/>
                    </a:cubicBezTo>
                    <a:cubicBezTo>
                      <a:pt x="809530" y="356140"/>
                      <a:pt x="812387" y="353759"/>
                      <a:pt x="815340" y="351568"/>
                    </a:cubicBezTo>
                    <a:cubicBezTo>
                      <a:pt x="821055" y="347377"/>
                      <a:pt x="826770" y="343376"/>
                      <a:pt x="832485" y="339280"/>
                    </a:cubicBezTo>
                    <a:cubicBezTo>
                      <a:pt x="835533" y="333851"/>
                      <a:pt x="841153" y="332518"/>
                      <a:pt x="844868" y="328232"/>
                    </a:cubicBezTo>
                    <a:cubicBezTo>
                      <a:pt x="845630" y="327374"/>
                      <a:pt x="846582" y="325565"/>
                      <a:pt x="848297" y="326803"/>
                    </a:cubicBezTo>
                    <a:cubicBezTo>
                      <a:pt x="845915" y="332804"/>
                      <a:pt x="839724" y="333946"/>
                      <a:pt x="836962" y="340709"/>
                    </a:cubicBezTo>
                    <a:cubicBezTo>
                      <a:pt x="840486" y="338614"/>
                      <a:pt x="840581" y="338519"/>
                      <a:pt x="843820" y="338423"/>
                    </a:cubicBezTo>
                    <a:cubicBezTo>
                      <a:pt x="843343" y="339185"/>
                      <a:pt x="840391" y="342614"/>
                      <a:pt x="837248" y="346329"/>
                    </a:cubicBezTo>
                    <a:cubicBezTo>
                      <a:pt x="837248" y="346329"/>
                      <a:pt x="837152" y="346329"/>
                      <a:pt x="837152" y="346234"/>
                    </a:cubicBezTo>
                    <a:cubicBezTo>
                      <a:pt x="837152" y="346329"/>
                      <a:pt x="837438" y="347186"/>
                      <a:pt x="837343" y="347282"/>
                    </a:cubicBezTo>
                    <a:cubicBezTo>
                      <a:pt x="835438" y="349949"/>
                      <a:pt x="833342" y="352330"/>
                      <a:pt x="831818" y="354140"/>
                    </a:cubicBezTo>
                    <a:cubicBezTo>
                      <a:pt x="831628" y="354521"/>
                      <a:pt x="831437" y="354711"/>
                      <a:pt x="831152" y="354902"/>
                    </a:cubicBezTo>
                    <a:close/>
                    <a:moveTo>
                      <a:pt x="965931" y="245269"/>
                    </a:moveTo>
                    <a:cubicBezTo>
                      <a:pt x="959930" y="252127"/>
                      <a:pt x="953548" y="258699"/>
                      <a:pt x="947357" y="265081"/>
                    </a:cubicBezTo>
                    <a:cubicBezTo>
                      <a:pt x="944118" y="268415"/>
                      <a:pt x="940594" y="271367"/>
                      <a:pt x="937260" y="274701"/>
                    </a:cubicBezTo>
                    <a:cubicBezTo>
                      <a:pt x="940784" y="270605"/>
                      <a:pt x="944023" y="266224"/>
                      <a:pt x="947452" y="262033"/>
                    </a:cubicBezTo>
                    <a:cubicBezTo>
                      <a:pt x="937070" y="274034"/>
                      <a:pt x="926878" y="286036"/>
                      <a:pt x="916305" y="297942"/>
                    </a:cubicBezTo>
                    <a:cubicBezTo>
                      <a:pt x="911447" y="303467"/>
                      <a:pt x="906018" y="308515"/>
                      <a:pt x="900779" y="313658"/>
                    </a:cubicBezTo>
                    <a:cubicBezTo>
                      <a:pt x="898398" y="316040"/>
                      <a:pt x="895826" y="317659"/>
                      <a:pt x="891730" y="315563"/>
                    </a:cubicBezTo>
                    <a:cubicBezTo>
                      <a:pt x="892017" y="314230"/>
                      <a:pt x="892493" y="313087"/>
                      <a:pt x="893064" y="312039"/>
                    </a:cubicBezTo>
                    <a:cubicBezTo>
                      <a:pt x="892207" y="312611"/>
                      <a:pt x="891445" y="313087"/>
                      <a:pt x="890683" y="313658"/>
                    </a:cubicBezTo>
                    <a:cubicBezTo>
                      <a:pt x="890016" y="314134"/>
                      <a:pt x="889445" y="314706"/>
                      <a:pt x="888682" y="315182"/>
                    </a:cubicBezTo>
                    <a:cubicBezTo>
                      <a:pt x="889254" y="314230"/>
                      <a:pt x="889445" y="313277"/>
                      <a:pt x="889731" y="312230"/>
                    </a:cubicBezTo>
                    <a:cubicBezTo>
                      <a:pt x="897064" y="306134"/>
                      <a:pt x="903446" y="300800"/>
                      <a:pt x="908495" y="296513"/>
                    </a:cubicBezTo>
                    <a:cubicBezTo>
                      <a:pt x="909257" y="295084"/>
                      <a:pt x="909828" y="293561"/>
                      <a:pt x="910209" y="291751"/>
                    </a:cubicBezTo>
                    <a:cubicBezTo>
                      <a:pt x="910400" y="290703"/>
                      <a:pt x="910685" y="289560"/>
                      <a:pt x="911067" y="288608"/>
                    </a:cubicBezTo>
                    <a:cubicBezTo>
                      <a:pt x="905351" y="294608"/>
                      <a:pt x="899732" y="300704"/>
                      <a:pt x="894016" y="306610"/>
                    </a:cubicBezTo>
                    <a:cubicBezTo>
                      <a:pt x="874871" y="323183"/>
                      <a:pt x="854964" y="338900"/>
                      <a:pt x="834580" y="353854"/>
                    </a:cubicBezTo>
                    <a:cubicBezTo>
                      <a:pt x="836105" y="352139"/>
                      <a:pt x="837724" y="350520"/>
                      <a:pt x="839343" y="348805"/>
                    </a:cubicBezTo>
                    <a:cubicBezTo>
                      <a:pt x="839152" y="348901"/>
                      <a:pt x="838962" y="348996"/>
                      <a:pt x="838867" y="349091"/>
                    </a:cubicBezTo>
                    <a:cubicBezTo>
                      <a:pt x="838581" y="349472"/>
                      <a:pt x="838295" y="349853"/>
                      <a:pt x="838009" y="350234"/>
                    </a:cubicBezTo>
                    <a:cubicBezTo>
                      <a:pt x="838009" y="350044"/>
                      <a:pt x="837819" y="349567"/>
                      <a:pt x="837915" y="349567"/>
                    </a:cubicBezTo>
                    <a:cubicBezTo>
                      <a:pt x="838200" y="349377"/>
                      <a:pt x="838486" y="349282"/>
                      <a:pt x="838867" y="349091"/>
                    </a:cubicBezTo>
                    <a:cubicBezTo>
                      <a:pt x="839058" y="348901"/>
                      <a:pt x="839152" y="348615"/>
                      <a:pt x="839343" y="348425"/>
                    </a:cubicBezTo>
                    <a:cubicBezTo>
                      <a:pt x="839438" y="348425"/>
                      <a:pt x="839629" y="348329"/>
                      <a:pt x="839724" y="348329"/>
                    </a:cubicBezTo>
                    <a:cubicBezTo>
                      <a:pt x="839914" y="347853"/>
                      <a:pt x="840105" y="347472"/>
                      <a:pt x="840486" y="347091"/>
                    </a:cubicBezTo>
                    <a:cubicBezTo>
                      <a:pt x="840581" y="346996"/>
                      <a:pt x="840867" y="346996"/>
                      <a:pt x="841153" y="346996"/>
                    </a:cubicBezTo>
                    <a:cubicBezTo>
                      <a:pt x="843534" y="344519"/>
                      <a:pt x="846011" y="342138"/>
                      <a:pt x="848583" y="339947"/>
                    </a:cubicBezTo>
                    <a:cubicBezTo>
                      <a:pt x="853345" y="335756"/>
                      <a:pt x="858202" y="331470"/>
                      <a:pt x="862965" y="327088"/>
                    </a:cubicBezTo>
                    <a:cubicBezTo>
                      <a:pt x="862965" y="327088"/>
                      <a:pt x="862965" y="327088"/>
                      <a:pt x="862965" y="327088"/>
                    </a:cubicBezTo>
                    <a:cubicBezTo>
                      <a:pt x="862965" y="327088"/>
                      <a:pt x="862965" y="327088"/>
                      <a:pt x="863060" y="327088"/>
                    </a:cubicBezTo>
                    <a:cubicBezTo>
                      <a:pt x="878967" y="312706"/>
                      <a:pt x="894874" y="297942"/>
                      <a:pt x="911447" y="284226"/>
                    </a:cubicBezTo>
                    <a:cubicBezTo>
                      <a:pt x="914019" y="282130"/>
                      <a:pt x="916591" y="280035"/>
                      <a:pt x="919067" y="277940"/>
                    </a:cubicBezTo>
                    <a:cubicBezTo>
                      <a:pt x="923354" y="274511"/>
                      <a:pt x="927735" y="271367"/>
                      <a:pt x="932212" y="268129"/>
                    </a:cubicBezTo>
                    <a:cubicBezTo>
                      <a:pt x="926973" y="272796"/>
                      <a:pt x="922020" y="277749"/>
                      <a:pt x="917162" y="282702"/>
                    </a:cubicBezTo>
                    <a:cubicBezTo>
                      <a:pt x="917639" y="282512"/>
                      <a:pt x="918115" y="282226"/>
                      <a:pt x="918686" y="282035"/>
                    </a:cubicBezTo>
                    <a:cubicBezTo>
                      <a:pt x="919639" y="283178"/>
                      <a:pt x="920496" y="284321"/>
                      <a:pt x="921448" y="285559"/>
                    </a:cubicBezTo>
                    <a:cubicBezTo>
                      <a:pt x="923068" y="284036"/>
                      <a:pt x="924783" y="282321"/>
                      <a:pt x="926687" y="280321"/>
                    </a:cubicBezTo>
                    <a:cubicBezTo>
                      <a:pt x="928878" y="276606"/>
                      <a:pt x="931450" y="273463"/>
                      <a:pt x="934784" y="270796"/>
                    </a:cubicBezTo>
                    <a:cubicBezTo>
                      <a:pt x="935831" y="269938"/>
                      <a:pt x="936403" y="268510"/>
                      <a:pt x="937165" y="267367"/>
                    </a:cubicBezTo>
                    <a:cubicBezTo>
                      <a:pt x="939451" y="264224"/>
                      <a:pt x="941451" y="260890"/>
                      <a:pt x="944118" y="258128"/>
                    </a:cubicBezTo>
                    <a:cubicBezTo>
                      <a:pt x="947738" y="254317"/>
                      <a:pt x="951643" y="250888"/>
                      <a:pt x="954024" y="246031"/>
                    </a:cubicBezTo>
                    <a:cubicBezTo>
                      <a:pt x="954405" y="245269"/>
                      <a:pt x="956024" y="245078"/>
                      <a:pt x="957739" y="244412"/>
                    </a:cubicBezTo>
                    <a:cubicBezTo>
                      <a:pt x="957549" y="248221"/>
                      <a:pt x="954500" y="248888"/>
                      <a:pt x="953452" y="250984"/>
                    </a:cubicBezTo>
                    <a:cubicBezTo>
                      <a:pt x="952215" y="253460"/>
                      <a:pt x="951548" y="256223"/>
                      <a:pt x="950309" y="258699"/>
                    </a:cubicBezTo>
                    <a:cubicBezTo>
                      <a:pt x="956310" y="251270"/>
                      <a:pt x="962311" y="243935"/>
                      <a:pt x="968217" y="236506"/>
                    </a:cubicBezTo>
                    <a:cubicBezTo>
                      <a:pt x="969645" y="234696"/>
                      <a:pt x="971169" y="232982"/>
                      <a:pt x="972693" y="231267"/>
                    </a:cubicBezTo>
                    <a:cubicBezTo>
                      <a:pt x="970312" y="235744"/>
                      <a:pt x="968121" y="240506"/>
                      <a:pt x="965931" y="245269"/>
                    </a:cubicBezTo>
                    <a:close/>
                    <a:moveTo>
                      <a:pt x="972979" y="178022"/>
                    </a:moveTo>
                    <a:cubicBezTo>
                      <a:pt x="974122" y="175832"/>
                      <a:pt x="975265" y="173641"/>
                      <a:pt x="976408" y="171450"/>
                    </a:cubicBezTo>
                    <a:cubicBezTo>
                      <a:pt x="976503" y="174308"/>
                      <a:pt x="975170" y="176403"/>
                      <a:pt x="972979" y="178022"/>
                    </a:cubicBezTo>
                    <a:close/>
                    <a:moveTo>
                      <a:pt x="993362" y="146209"/>
                    </a:moveTo>
                    <a:cubicBezTo>
                      <a:pt x="993839" y="146685"/>
                      <a:pt x="998315" y="151448"/>
                      <a:pt x="998887" y="152019"/>
                    </a:cubicBezTo>
                    <a:cubicBezTo>
                      <a:pt x="996887" y="153448"/>
                      <a:pt x="995172" y="155638"/>
                      <a:pt x="993172" y="156020"/>
                    </a:cubicBezTo>
                    <a:cubicBezTo>
                      <a:pt x="989648" y="156591"/>
                      <a:pt x="987743" y="158591"/>
                      <a:pt x="986028" y="161449"/>
                    </a:cubicBezTo>
                    <a:cubicBezTo>
                      <a:pt x="984218" y="164402"/>
                      <a:pt x="982218" y="167354"/>
                      <a:pt x="979932" y="170021"/>
                    </a:cubicBezTo>
                    <a:cubicBezTo>
                      <a:pt x="979265" y="170879"/>
                      <a:pt x="977646" y="170879"/>
                      <a:pt x="976408" y="171355"/>
                    </a:cubicBezTo>
                    <a:cubicBezTo>
                      <a:pt x="981075" y="162306"/>
                      <a:pt x="986885" y="154115"/>
                      <a:pt x="993362" y="146209"/>
                    </a:cubicBezTo>
                    <a:close/>
                    <a:moveTo>
                      <a:pt x="1010888" y="157829"/>
                    </a:moveTo>
                    <a:cubicBezTo>
                      <a:pt x="1008031" y="160211"/>
                      <a:pt x="1006221" y="163830"/>
                      <a:pt x="1003935" y="166973"/>
                    </a:cubicBezTo>
                    <a:cubicBezTo>
                      <a:pt x="1003173" y="168116"/>
                      <a:pt x="1002792" y="169545"/>
                      <a:pt x="1001935" y="170593"/>
                    </a:cubicBezTo>
                    <a:cubicBezTo>
                      <a:pt x="996410" y="177070"/>
                      <a:pt x="992410" y="184213"/>
                      <a:pt x="991743" y="192596"/>
                    </a:cubicBezTo>
                    <a:cubicBezTo>
                      <a:pt x="989171" y="194215"/>
                      <a:pt x="986600" y="195358"/>
                      <a:pt x="984695" y="197167"/>
                    </a:cubicBezTo>
                    <a:cubicBezTo>
                      <a:pt x="982027" y="199834"/>
                      <a:pt x="979741" y="202883"/>
                      <a:pt x="977265" y="205835"/>
                    </a:cubicBezTo>
                    <a:cubicBezTo>
                      <a:pt x="977170" y="201930"/>
                      <a:pt x="978313" y="198692"/>
                      <a:pt x="980694" y="195453"/>
                    </a:cubicBezTo>
                    <a:cubicBezTo>
                      <a:pt x="986218" y="188119"/>
                      <a:pt x="991267" y="180499"/>
                      <a:pt x="996410" y="172879"/>
                    </a:cubicBezTo>
                    <a:cubicBezTo>
                      <a:pt x="997363" y="171450"/>
                      <a:pt x="997744" y="169450"/>
                      <a:pt x="994886" y="169450"/>
                    </a:cubicBezTo>
                    <a:cubicBezTo>
                      <a:pt x="992124" y="173546"/>
                      <a:pt x="989266" y="177546"/>
                      <a:pt x="986600" y="181642"/>
                    </a:cubicBezTo>
                    <a:cubicBezTo>
                      <a:pt x="984885" y="184213"/>
                      <a:pt x="983552" y="187071"/>
                      <a:pt x="981933" y="189738"/>
                    </a:cubicBezTo>
                    <a:cubicBezTo>
                      <a:pt x="981837" y="189833"/>
                      <a:pt x="981266" y="189643"/>
                      <a:pt x="980599" y="189452"/>
                    </a:cubicBezTo>
                    <a:cubicBezTo>
                      <a:pt x="980599" y="188690"/>
                      <a:pt x="980218" y="187547"/>
                      <a:pt x="980599" y="186880"/>
                    </a:cubicBezTo>
                    <a:cubicBezTo>
                      <a:pt x="983361" y="182309"/>
                      <a:pt x="986218" y="177927"/>
                      <a:pt x="989076" y="173450"/>
                    </a:cubicBezTo>
                    <a:cubicBezTo>
                      <a:pt x="992219" y="168402"/>
                      <a:pt x="995458" y="163259"/>
                      <a:pt x="998601" y="158115"/>
                    </a:cubicBezTo>
                    <a:cubicBezTo>
                      <a:pt x="1001744" y="152971"/>
                      <a:pt x="1004697" y="147828"/>
                      <a:pt x="1007745" y="142589"/>
                    </a:cubicBezTo>
                    <a:cubicBezTo>
                      <a:pt x="1007269" y="135446"/>
                      <a:pt x="1014984" y="133445"/>
                      <a:pt x="1016889" y="127825"/>
                    </a:cubicBezTo>
                    <a:cubicBezTo>
                      <a:pt x="1017365" y="126492"/>
                      <a:pt x="1017937" y="125158"/>
                      <a:pt x="1018604" y="123920"/>
                    </a:cubicBezTo>
                    <a:cubicBezTo>
                      <a:pt x="1021556" y="118682"/>
                      <a:pt x="1024509" y="113443"/>
                      <a:pt x="1027748" y="108395"/>
                    </a:cubicBezTo>
                    <a:cubicBezTo>
                      <a:pt x="1030224" y="104489"/>
                      <a:pt x="1030796" y="104489"/>
                      <a:pt x="1037749" y="106490"/>
                    </a:cubicBezTo>
                    <a:cubicBezTo>
                      <a:pt x="1031272" y="115538"/>
                      <a:pt x="1027938" y="125921"/>
                      <a:pt x="1023081" y="135541"/>
                    </a:cubicBezTo>
                    <a:cubicBezTo>
                      <a:pt x="1022318" y="137065"/>
                      <a:pt x="1021175" y="138684"/>
                      <a:pt x="1021080" y="140303"/>
                    </a:cubicBezTo>
                    <a:cubicBezTo>
                      <a:pt x="1020794" y="148209"/>
                      <a:pt x="1016413" y="153162"/>
                      <a:pt x="1010888" y="157829"/>
                    </a:cubicBezTo>
                    <a:close/>
                    <a:moveTo>
                      <a:pt x="1039463" y="123444"/>
                    </a:moveTo>
                    <a:cubicBezTo>
                      <a:pt x="1033653" y="132779"/>
                      <a:pt x="1029652" y="142875"/>
                      <a:pt x="1025176" y="152876"/>
                    </a:cubicBezTo>
                    <a:cubicBezTo>
                      <a:pt x="1023461" y="156591"/>
                      <a:pt x="1021556" y="160401"/>
                      <a:pt x="1017365" y="162020"/>
                    </a:cubicBezTo>
                    <a:cubicBezTo>
                      <a:pt x="1017461" y="157353"/>
                      <a:pt x="1019747" y="153638"/>
                      <a:pt x="1022032" y="149733"/>
                    </a:cubicBezTo>
                    <a:cubicBezTo>
                      <a:pt x="1025367" y="144018"/>
                      <a:pt x="1028700" y="138208"/>
                      <a:pt x="1031462" y="132112"/>
                    </a:cubicBezTo>
                    <a:cubicBezTo>
                      <a:pt x="1034415" y="125730"/>
                      <a:pt x="1036796" y="119063"/>
                      <a:pt x="1039463" y="112586"/>
                    </a:cubicBezTo>
                    <a:cubicBezTo>
                      <a:pt x="1039939" y="111538"/>
                      <a:pt x="1040702" y="110490"/>
                      <a:pt x="1041749" y="108775"/>
                    </a:cubicBezTo>
                    <a:cubicBezTo>
                      <a:pt x="1042416" y="110680"/>
                      <a:pt x="1043178" y="111728"/>
                      <a:pt x="1042892" y="112490"/>
                    </a:cubicBezTo>
                    <a:cubicBezTo>
                      <a:pt x="1042035" y="116205"/>
                      <a:pt x="1041464" y="120301"/>
                      <a:pt x="1039463" y="123444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</p:grpSp>
      </p:grpSp>
      <p:sp>
        <p:nvSpPr>
          <p:cNvPr id="128" name="MSIPCMContentMarking" descr="{&quot;HashCode&quot;:-1912962988,&quot;Placement&quot;:&quot;Footer&quot;}">
            <a:extLst>
              <a:ext uri="{FF2B5EF4-FFF2-40B4-BE49-F238E27FC236}">
                <a16:creationId xmlns:a16="http://schemas.microsoft.com/office/drawing/2014/main" id="{8211F09B-2CDA-49F7-A415-E0E222F4E3A9}"/>
              </a:ext>
            </a:extLst>
          </p:cNvPr>
          <p:cNvSpPr txBox="1"/>
          <p:nvPr/>
        </p:nvSpPr>
        <p:spPr>
          <a:xfrm>
            <a:off x="0" y="6698602"/>
            <a:ext cx="1185008" cy="107722"/>
          </a:xfrm>
          <a:prstGeom prst="rect">
            <a:avLst/>
          </a:prstGeom>
          <a:noFill/>
        </p:spPr>
        <p:txBody>
          <a:bodyPr vert="horz" wrap="square" lIns="0" tIns="0" rIns="0" bIns="0" rtlCol="0" anchor="ctr" anchorCtr="1">
            <a:spAutoFit/>
          </a:bodyPr>
          <a:lstStyle/>
          <a:p>
            <a:pPr algn="l">
              <a:spcBef>
                <a:spcPts val="0"/>
              </a:spcBef>
              <a:spcAft>
                <a:spcPts val="0"/>
              </a:spcAft>
            </a:pPr>
            <a:r>
              <a:rPr lang="en-GB" sz="700" dirty="0">
                <a:solidFill>
                  <a:srgbClr val="7F7F7F"/>
                </a:solidFill>
                <a:latin typeface="Helvetica" panose="020B0604020202020204" pitchFamily="34" charset="0"/>
                <a:cs typeface="Helvetica" panose="020B0604020202020204" pitchFamily="34" charset="0"/>
              </a:rPr>
              <a:t>Internal Use - Confidential</a:t>
            </a:r>
          </a:p>
        </p:txBody>
      </p:sp>
    </p:spTree>
    <p:extLst>
      <p:ext uri="{BB962C8B-B14F-4D97-AF65-F5344CB8AC3E}">
        <p14:creationId xmlns:p14="http://schemas.microsoft.com/office/powerpoint/2010/main" val="8012130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268" name="Google Shape;588;p41">
            <a:extLst>
              <a:ext uri="{FF2B5EF4-FFF2-40B4-BE49-F238E27FC236}">
                <a16:creationId xmlns:a16="http://schemas.microsoft.com/office/drawing/2014/main" id="{E9782F3C-C125-437F-A5AF-28A0306C9A67}"/>
              </a:ext>
            </a:extLst>
          </p:cNvPr>
          <p:cNvCxnSpPr/>
          <p:nvPr/>
        </p:nvCxnSpPr>
        <p:spPr>
          <a:xfrm>
            <a:off x="10475666" y="1612442"/>
            <a:ext cx="0" cy="348893"/>
          </a:xfrm>
          <a:prstGeom prst="straightConnector1">
            <a:avLst/>
          </a:prstGeom>
          <a:noFill/>
          <a:ln w="44450" cap="flat" cmpd="sng">
            <a:solidFill>
              <a:srgbClr val="49A3AB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2" name="Grand Title">
            <a:extLst>
              <a:ext uri="{FF2B5EF4-FFF2-40B4-BE49-F238E27FC236}">
                <a16:creationId xmlns:a16="http://schemas.microsoft.com/office/drawing/2014/main" id="{D1B28B27-8139-494A-B890-AC0E563987BA}"/>
              </a:ext>
            </a:extLst>
          </p:cNvPr>
          <p:cNvSpPr txBox="1"/>
          <p:nvPr/>
        </p:nvSpPr>
        <p:spPr>
          <a:xfrm>
            <a:off x="304801" y="451247"/>
            <a:ext cx="11506200" cy="369332"/>
          </a:xfrm>
          <a:prstGeom prst="rect">
            <a:avLst/>
          </a:prstGeom>
          <a:noFill/>
        </p:spPr>
        <p:txBody>
          <a:bodyPr wrap="square" lIns="0" tIns="0" rIns="0" bIns="0" rtlCol="0" anchor="t" anchorCtr="0">
            <a:spAutoFit/>
          </a:bodyPr>
          <a:lstStyle/>
          <a:p>
            <a:r>
              <a:rPr lang="en-US" sz="2400" b="1" dirty="0">
                <a:solidFill>
                  <a:schemeClr val="bg1"/>
                </a:solidFill>
                <a:latin typeface="Helvetica Rounded"/>
                <a:cs typeface="Aharoni" panose="02010803020104030203" pitchFamily="2" charset="-79"/>
              </a:rPr>
              <a:t>Project Timeline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5A76129A-97C0-471A-B8C7-237C60508970}"/>
              </a:ext>
            </a:extLst>
          </p:cNvPr>
          <p:cNvGrpSpPr/>
          <p:nvPr/>
        </p:nvGrpSpPr>
        <p:grpSpPr>
          <a:xfrm>
            <a:off x="322478" y="6315801"/>
            <a:ext cx="11609724" cy="432633"/>
            <a:chOff x="322478" y="6315801"/>
            <a:chExt cx="11609724" cy="432633"/>
          </a:xfrm>
        </p:grpSpPr>
        <p:pic>
          <p:nvPicPr>
            <p:cNvPr id="4" name="object 11">
              <a:extLst>
                <a:ext uri="{FF2B5EF4-FFF2-40B4-BE49-F238E27FC236}">
                  <a16:creationId xmlns:a16="http://schemas.microsoft.com/office/drawing/2014/main" id="{5E1EAFCB-0542-4B48-912C-2F8C97569D34}"/>
                </a:ext>
              </a:extLst>
            </p:cNvPr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9720072" y="6318502"/>
              <a:ext cx="640079" cy="429768"/>
            </a:xfrm>
            <a:prstGeom prst="rect">
              <a:avLst/>
            </a:prstGeom>
          </p:spPr>
        </p:pic>
        <p:sp>
          <p:nvSpPr>
            <p:cNvPr id="5" name="object 12">
              <a:extLst>
                <a:ext uri="{FF2B5EF4-FFF2-40B4-BE49-F238E27FC236}">
                  <a16:creationId xmlns:a16="http://schemas.microsoft.com/office/drawing/2014/main" id="{379A9DB2-F155-4843-B680-54084AF28EEA}"/>
                </a:ext>
              </a:extLst>
            </p:cNvPr>
            <p:cNvSpPr txBox="1"/>
            <p:nvPr/>
          </p:nvSpPr>
          <p:spPr>
            <a:xfrm>
              <a:off x="322478" y="6487602"/>
              <a:ext cx="3104515" cy="141064"/>
            </a:xfrm>
            <a:prstGeom prst="rect">
              <a:avLst/>
            </a:prstGeom>
          </p:spPr>
          <p:txBody>
            <a:bodyPr vert="horz" wrap="square" lIns="0" tIns="0" rIns="0" bIns="0" rtlCol="0">
              <a:spAutoFit/>
            </a:bodyPr>
            <a:lstStyle/>
            <a:p>
              <a:pPr>
                <a:lnSpc>
                  <a:spcPts val="1115"/>
                </a:lnSpc>
              </a:pPr>
              <a:fld id="{728E3C8D-9DFE-4511-AD8E-6D07E8720B7A}" type="slidenum">
                <a:rPr lang="en-US" sz="1000" b="1" smtClean="0">
                  <a:solidFill>
                    <a:srgbClr val="FFFFFF"/>
                  </a:solidFill>
                  <a:latin typeface="Helvetica Rounded"/>
                  <a:cs typeface="Arial"/>
                </a:rPr>
                <a:t>10</a:t>
              </a:fld>
              <a:r>
                <a:rPr sz="1000" b="1" spc="265" dirty="0">
                  <a:solidFill>
                    <a:srgbClr val="FFFFFF"/>
                  </a:solidFill>
                  <a:latin typeface="Helvetica Rounded"/>
                  <a:cs typeface="Arial"/>
                </a:rPr>
                <a:t> </a:t>
              </a:r>
              <a:r>
                <a:rPr sz="1000" b="1" dirty="0">
                  <a:solidFill>
                    <a:srgbClr val="FFFFFF"/>
                  </a:solidFill>
                  <a:latin typeface="Helvetica Rounded"/>
                  <a:cs typeface="Arial"/>
                </a:rPr>
                <a:t>|</a:t>
              </a:r>
              <a:r>
                <a:rPr sz="1000" b="1" spc="-15" dirty="0">
                  <a:solidFill>
                    <a:srgbClr val="FFFFFF"/>
                  </a:solidFill>
                  <a:latin typeface="Helvetica Rounded"/>
                  <a:cs typeface="Arial"/>
                </a:rPr>
                <a:t> </a:t>
              </a:r>
              <a:r>
                <a:rPr lang="en-US" sz="1000" b="1" spc="-5" dirty="0">
                  <a:solidFill>
                    <a:srgbClr val="FFFFFF"/>
                  </a:solidFill>
                  <a:latin typeface="Helvetica Rounded"/>
                  <a:cs typeface="Arial"/>
                </a:rPr>
                <a:t>Digital Remote Inspection | July 2021</a:t>
              </a:r>
              <a:endParaRPr sz="1000" b="1" dirty="0">
                <a:latin typeface="Helvetica Rounded"/>
                <a:cs typeface="Arial"/>
              </a:endParaRPr>
            </a:p>
          </p:txBody>
        </p:sp>
        <p:pic>
          <p:nvPicPr>
            <p:cNvPr id="6" name="object 9">
              <a:extLst>
                <a:ext uri="{FF2B5EF4-FFF2-40B4-BE49-F238E27FC236}">
                  <a16:creationId xmlns:a16="http://schemas.microsoft.com/office/drawing/2014/main" id="{14F014C2-D19A-4C66-ADC7-C3A153B0CF94}"/>
                </a:ext>
              </a:extLst>
            </p:cNvPr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1443519" y="6315801"/>
              <a:ext cx="488683" cy="432633"/>
            </a:xfrm>
            <a:prstGeom prst="rect">
              <a:avLst/>
            </a:prstGeom>
          </p:spPr>
        </p:pic>
        <p:pic>
          <p:nvPicPr>
            <p:cNvPr id="7" name="object 10">
              <a:extLst>
                <a:ext uri="{FF2B5EF4-FFF2-40B4-BE49-F238E27FC236}">
                  <a16:creationId xmlns:a16="http://schemas.microsoft.com/office/drawing/2014/main" id="{DF9A388B-304E-45A2-98FF-66EA7F0BA0DF}"/>
                </a:ext>
              </a:extLst>
            </p:cNvPr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0613136" y="6318502"/>
              <a:ext cx="789431" cy="429768"/>
            </a:xfrm>
            <a:prstGeom prst="rect">
              <a:avLst/>
            </a:prstGeom>
          </p:spPr>
        </p:pic>
      </p:grpSp>
      <p:sp>
        <p:nvSpPr>
          <p:cNvPr id="198" name="Google Shape;504;p41">
            <a:extLst>
              <a:ext uri="{FF2B5EF4-FFF2-40B4-BE49-F238E27FC236}">
                <a16:creationId xmlns:a16="http://schemas.microsoft.com/office/drawing/2014/main" id="{07D36E31-3DF7-4A42-8956-0280B87348D1}"/>
              </a:ext>
            </a:extLst>
          </p:cNvPr>
          <p:cNvSpPr/>
          <p:nvPr/>
        </p:nvSpPr>
        <p:spPr>
          <a:xfrm>
            <a:off x="1953060" y="5536286"/>
            <a:ext cx="9590316" cy="210312"/>
          </a:xfrm>
          <a:prstGeom prst="rect">
            <a:avLst/>
          </a:prstGeom>
          <a:solidFill>
            <a:srgbClr val="F2F2F2">
              <a:alpha val="50000"/>
            </a:srgbClr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3600"/>
              <a:buFont typeface="Helvetica Neue"/>
              <a:buNone/>
            </a:pPr>
            <a:endParaRPr sz="1050" b="0" i="0" u="none" strike="noStrike" cap="none">
              <a:solidFill>
                <a:srgbClr val="CCCCFF"/>
              </a:solidFill>
              <a:latin typeface="Helvetica" panose="020B0604020202020204" pitchFamily="34" charset="0"/>
              <a:ea typeface="Sakkal Majalla"/>
              <a:cs typeface="Helvetica" panose="020B0604020202020204" pitchFamily="34" charset="0"/>
              <a:sym typeface="Sakkal Majalla"/>
            </a:endParaRPr>
          </a:p>
        </p:txBody>
      </p:sp>
      <p:cxnSp>
        <p:nvCxnSpPr>
          <p:cNvPr id="199" name="Google Shape;508;p41">
            <a:extLst>
              <a:ext uri="{FF2B5EF4-FFF2-40B4-BE49-F238E27FC236}">
                <a16:creationId xmlns:a16="http://schemas.microsoft.com/office/drawing/2014/main" id="{0AC95280-B5B8-4EF4-931E-65612CD4084D}"/>
              </a:ext>
            </a:extLst>
          </p:cNvPr>
          <p:cNvCxnSpPr/>
          <p:nvPr/>
        </p:nvCxnSpPr>
        <p:spPr>
          <a:xfrm>
            <a:off x="7162997" y="1846717"/>
            <a:ext cx="0" cy="3945599"/>
          </a:xfrm>
          <a:prstGeom prst="straightConnector1">
            <a:avLst/>
          </a:prstGeom>
          <a:noFill/>
          <a:ln w="38100" cap="flat" cmpd="sng">
            <a:solidFill>
              <a:srgbClr val="3D8289">
                <a:alpha val="17647"/>
              </a:srgbClr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202" name="Google Shape;511;p41">
            <a:extLst>
              <a:ext uri="{FF2B5EF4-FFF2-40B4-BE49-F238E27FC236}">
                <a16:creationId xmlns:a16="http://schemas.microsoft.com/office/drawing/2014/main" id="{937D2A83-32CA-414E-A806-D2B3EB98B9C5}"/>
              </a:ext>
            </a:extLst>
          </p:cNvPr>
          <p:cNvCxnSpPr/>
          <p:nvPr/>
        </p:nvCxnSpPr>
        <p:spPr>
          <a:xfrm>
            <a:off x="4680263" y="1584966"/>
            <a:ext cx="0" cy="352462"/>
          </a:xfrm>
          <a:prstGeom prst="straightConnector1">
            <a:avLst/>
          </a:prstGeom>
          <a:noFill/>
          <a:ln w="44450" cap="flat" cmpd="sng">
            <a:solidFill>
              <a:srgbClr val="2E585E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203" name="Google Shape;512;p41">
            <a:extLst>
              <a:ext uri="{FF2B5EF4-FFF2-40B4-BE49-F238E27FC236}">
                <a16:creationId xmlns:a16="http://schemas.microsoft.com/office/drawing/2014/main" id="{CC337B09-37D8-4F5C-8B98-94CCDAD8452D}"/>
              </a:ext>
            </a:extLst>
          </p:cNvPr>
          <p:cNvCxnSpPr/>
          <p:nvPr/>
        </p:nvCxnSpPr>
        <p:spPr>
          <a:xfrm>
            <a:off x="7162800" y="1584966"/>
            <a:ext cx="0" cy="352462"/>
          </a:xfrm>
          <a:prstGeom prst="straightConnector1">
            <a:avLst/>
          </a:prstGeom>
          <a:noFill/>
          <a:ln w="44450" cap="flat" cmpd="sng">
            <a:solidFill>
              <a:srgbClr val="3D8289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204" name="Google Shape;513;p41">
            <a:extLst>
              <a:ext uri="{FF2B5EF4-FFF2-40B4-BE49-F238E27FC236}">
                <a16:creationId xmlns:a16="http://schemas.microsoft.com/office/drawing/2014/main" id="{0B12E841-6AAF-4FA9-A0DE-D4518AAF25AB}"/>
              </a:ext>
            </a:extLst>
          </p:cNvPr>
          <p:cNvCxnSpPr/>
          <p:nvPr/>
        </p:nvCxnSpPr>
        <p:spPr>
          <a:xfrm>
            <a:off x="1911580" y="1584966"/>
            <a:ext cx="0" cy="348893"/>
          </a:xfrm>
          <a:prstGeom prst="straightConnector1">
            <a:avLst/>
          </a:prstGeom>
          <a:noFill/>
          <a:ln w="57150" cap="flat" cmpd="sng">
            <a:solidFill>
              <a:srgbClr val="264348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205" name="Google Shape;514;p41">
            <a:extLst>
              <a:ext uri="{FF2B5EF4-FFF2-40B4-BE49-F238E27FC236}">
                <a16:creationId xmlns:a16="http://schemas.microsoft.com/office/drawing/2014/main" id="{EF596162-4D46-4B5A-AFD2-1E9FDDF84F61}"/>
              </a:ext>
            </a:extLst>
          </p:cNvPr>
          <p:cNvSpPr txBox="1"/>
          <p:nvPr/>
        </p:nvSpPr>
        <p:spPr>
          <a:xfrm>
            <a:off x="10976137" y="1716064"/>
            <a:ext cx="546711" cy="21540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C2835"/>
              </a:buClr>
              <a:buSzPts val="2400"/>
              <a:buFont typeface="Sakkal Majalla"/>
              <a:buNone/>
            </a:pPr>
            <a:r>
              <a:rPr lang="en-US" sz="800" b="1" i="0" u="none" strike="noStrike" cap="none" dirty="0">
                <a:solidFill>
                  <a:schemeClr val="bg1"/>
                </a:solidFill>
                <a:latin typeface="Helvetica" panose="020B0604020202020204" pitchFamily="34" charset="0"/>
                <a:ea typeface="Sakkal Majalla"/>
                <a:cs typeface="Helvetica" panose="020B0604020202020204" pitchFamily="34" charset="0"/>
                <a:sym typeface="Sakkal Majalla"/>
              </a:rPr>
              <a:t>Feb</a:t>
            </a:r>
            <a:endParaRPr sz="600" dirty="0">
              <a:solidFill>
                <a:schemeClr val="bg1"/>
              </a:solidFill>
              <a:latin typeface="Helvetica" panose="020B0604020202020204" pitchFamily="34" charset="0"/>
              <a:cs typeface="Helvetica" panose="020B0604020202020204" pitchFamily="34" charset="0"/>
            </a:endParaRPr>
          </a:p>
        </p:txBody>
      </p:sp>
      <p:sp>
        <p:nvSpPr>
          <p:cNvPr id="206" name="Google Shape;515;p41">
            <a:extLst>
              <a:ext uri="{FF2B5EF4-FFF2-40B4-BE49-F238E27FC236}">
                <a16:creationId xmlns:a16="http://schemas.microsoft.com/office/drawing/2014/main" id="{A28540AE-6C35-470E-8B4C-F15771B8098A}"/>
              </a:ext>
            </a:extLst>
          </p:cNvPr>
          <p:cNvSpPr txBox="1"/>
          <p:nvPr/>
        </p:nvSpPr>
        <p:spPr>
          <a:xfrm>
            <a:off x="4759235" y="1716064"/>
            <a:ext cx="546711" cy="21540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C2835"/>
              </a:buClr>
              <a:buSzPts val="2400"/>
              <a:buFont typeface="Sakkal Majalla"/>
              <a:buNone/>
            </a:pPr>
            <a:r>
              <a:rPr lang="en-US" sz="800" b="1" i="0" u="none" strike="noStrike" cap="none" dirty="0">
                <a:solidFill>
                  <a:schemeClr val="bg1"/>
                </a:solidFill>
                <a:latin typeface="Helvetica" panose="020B0604020202020204" pitchFamily="34" charset="0"/>
                <a:ea typeface="Sakkal Majalla"/>
                <a:cs typeface="Helvetica" panose="020B0604020202020204" pitchFamily="34" charset="0"/>
                <a:sym typeface="Sakkal Majalla"/>
              </a:rPr>
              <a:t>Apr</a:t>
            </a:r>
            <a:endParaRPr sz="600" dirty="0">
              <a:solidFill>
                <a:schemeClr val="bg1"/>
              </a:solidFill>
              <a:latin typeface="Helvetica" panose="020B0604020202020204" pitchFamily="34" charset="0"/>
              <a:cs typeface="Helvetica" panose="020B0604020202020204" pitchFamily="34" charset="0"/>
            </a:endParaRPr>
          </a:p>
        </p:txBody>
      </p:sp>
      <p:sp>
        <p:nvSpPr>
          <p:cNvPr id="207" name="Google Shape;516;p41">
            <a:extLst>
              <a:ext uri="{FF2B5EF4-FFF2-40B4-BE49-F238E27FC236}">
                <a16:creationId xmlns:a16="http://schemas.microsoft.com/office/drawing/2014/main" id="{3B1DBB5A-E50D-4346-8A08-FAF214C8702E}"/>
              </a:ext>
            </a:extLst>
          </p:cNvPr>
          <p:cNvSpPr/>
          <p:nvPr/>
        </p:nvSpPr>
        <p:spPr>
          <a:xfrm>
            <a:off x="1888090" y="1304748"/>
            <a:ext cx="9672275" cy="329335"/>
          </a:xfrm>
          <a:prstGeom prst="rect">
            <a:avLst/>
          </a:prstGeom>
          <a:gradFill>
            <a:gsLst>
              <a:gs pos="0">
                <a:srgbClr val="181D21"/>
              </a:gs>
              <a:gs pos="100000">
                <a:srgbClr val="4DADB5"/>
              </a:gs>
            </a:gsLst>
            <a:lin ang="0" scaled="0"/>
          </a:gra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3600"/>
              <a:buFont typeface="Helvetica Neue"/>
              <a:buNone/>
            </a:pPr>
            <a:endParaRPr sz="1050" b="0" i="0" u="none" strike="noStrike" cap="none">
              <a:solidFill>
                <a:srgbClr val="CCCCFF"/>
              </a:solidFill>
              <a:latin typeface="Helvetica" panose="020B0604020202020204" pitchFamily="34" charset="0"/>
              <a:ea typeface="Sakkal Majalla"/>
              <a:cs typeface="Helvetica" panose="020B0604020202020204" pitchFamily="34" charset="0"/>
              <a:sym typeface="Sakkal Majalla"/>
            </a:endParaRPr>
          </a:p>
        </p:txBody>
      </p:sp>
      <p:sp>
        <p:nvSpPr>
          <p:cNvPr id="208" name="Google Shape;517;p41">
            <a:extLst>
              <a:ext uri="{FF2B5EF4-FFF2-40B4-BE49-F238E27FC236}">
                <a16:creationId xmlns:a16="http://schemas.microsoft.com/office/drawing/2014/main" id="{0ABA882D-EDDB-4A73-843B-FD3421BE5C0D}"/>
              </a:ext>
            </a:extLst>
          </p:cNvPr>
          <p:cNvSpPr txBox="1"/>
          <p:nvPr/>
        </p:nvSpPr>
        <p:spPr>
          <a:xfrm>
            <a:off x="1888089" y="1304748"/>
            <a:ext cx="8580699" cy="329335"/>
          </a:xfrm>
          <a:prstGeom prst="rect">
            <a:avLst/>
          </a:prstGeom>
          <a:solidFill>
            <a:srgbClr val="2C5258">
              <a:alpha val="70000"/>
            </a:srgbClr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200"/>
              <a:buFont typeface="Sakkal Majalla"/>
              <a:buNone/>
            </a:pPr>
            <a:r>
              <a:rPr lang="en-US" sz="1100" b="1" i="0" u="none" strike="noStrike" cap="none" dirty="0">
                <a:solidFill>
                  <a:schemeClr val="bg1"/>
                </a:solidFill>
                <a:latin typeface="Helvetica" panose="020B0604020202020204" pitchFamily="34" charset="0"/>
                <a:ea typeface="Sakkal Majalla"/>
                <a:cs typeface="Helvetica" panose="020B0604020202020204" pitchFamily="34" charset="0"/>
                <a:sym typeface="Sakkal Majalla"/>
              </a:rPr>
              <a:t>2021</a:t>
            </a:r>
            <a:endParaRPr sz="800" b="1" dirty="0">
              <a:solidFill>
                <a:schemeClr val="bg1"/>
              </a:solidFill>
              <a:latin typeface="Helvetica" panose="020B0604020202020204" pitchFamily="34" charset="0"/>
              <a:cs typeface="Helvetica" panose="020B0604020202020204" pitchFamily="34" charset="0"/>
            </a:endParaRPr>
          </a:p>
        </p:txBody>
      </p:sp>
      <p:sp>
        <p:nvSpPr>
          <p:cNvPr id="209" name="Google Shape;518;p41">
            <a:extLst>
              <a:ext uri="{FF2B5EF4-FFF2-40B4-BE49-F238E27FC236}">
                <a16:creationId xmlns:a16="http://schemas.microsoft.com/office/drawing/2014/main" id="{2AAE0463-72D9-4F72-ADB2-94F5105118E0}"/>
              </a:ext>
            </a:extLst>
          </p:cNvPr>
          <p:cNvSpPr txBox="1"/>
          <p:nvPr/>
        </p:nvSpPr>
        <p:spPr>
          <a:xfrm>
            <a:off x="5663358" y="1716064"/>
            <a:ext cx="546711" cy="21540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C2835"/>
              </a:buClr>
              <a:buSzPts val="2400"/>
              <a:buFont typeface="Sakkal Majalla"/>
              <a:buNone/>
            </a:pPr>
            <a:r>
              <a:rPr lang="en-US" sz="800" b="1" i="0" u="none" strike="noStrike" cap="none" dirty="0">
                <a:solidFill>
                  <a:schemeClr val="bg1"/>
                </a:solidFill>
                <a:latin typeface="Helvetica" panose="020B0604020202020204" pitchFamily="34" charset="0"/>
                <a:ea typeface="Sakkal Majalla"/>
                <a:cs typeface="Helvetica" panose="020B0604020202020204" pitchFamily="34" charset="0"/>
                <a:sym typeface="Sakkal Majalla"/>
              </a:rPr>
              <a:t>May</a:t>
            </a:r>
            <a:endParaRPr sz="600" dirty="0">
              <a:solidFill>
                <a:schemeClr val="bg1"/>
              </a:solidFill>
              <a:latin typeface="Helvetica" panose="020B0604020202020204" pitchFamily="34" charset="0"/>
              <a:cs typeface="Helvetica" panose="020B0604020202020204" pitchFamily="34" charset="0"/>
            </a:endParaRPr>
          </a:p>
        </p:txBody>
      </p:sp>
      <p:sp>
        <p:nvSpPr>
          <p:cNvPr id="210" name="Google Shape;519;p41">
            <a:extLst>
              <a:ext uri="{FF2B5EF4-FFF2-40B4-BE49-F238E27FC236}">
                <a16:creationId xmlns:a16="http://schemas.microsoft.com/office/drawing/2014/main" id="{843981FA-9DBE-4A83-BCEA-D0387DBCE125}"/>
              </a:ext>
            </a:extLst>
          </p:cNvPr>
          <p:cNvSpPr txBox="1"/>
          <p:nvPr/>
        </p:nvSpPr>
        <p:spPr>
          <a:xfrm>
            <a:off x="6567481" y="1716064"/>
            <a:ext cx="546711" cy="21540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C2835"/>
              </a:buClr>
              <a:buSzPts val="2400"/>
              <a:buFont typeface="Sakkal Majalla"/>
              <a:buNone/>
            </a:pPr>
            <a:r>
              <a:rPr lang="en-US" sz="800" b="1" i="0" u="none" strike="noStrike" cap="none" dirty="0">
                <a:solidFill>
                  <a:schemeClr val="bg1"/>
                </a:solidFill>
                <a:latin typeface="Helvetica" panose="020B0604020202020204" pitchFamily="34" charset="0"/>
                <a:ea typeface="Sakkal Majalla"/>
                <a:cs typeface="Helvetica" panose="020B0604020202020204" pitchFamily="34" charset="0"/>
                <a:sym typeface="Sakkal Majalla"/>
              </a:rPr>
              <a:t>July</a:t>
            </a:r>
            <a:endParaRPr sz="600" dirty="0">
              <a:solidFill>
                <a:schemeClr val="bg1"/>
              </a:solidFill>
              <a:latin typeface="Helvetica" panose="020B0604020202020204" pitchFamily="34" charset="0"/>
              <a:cs typeface="Helvetica" panose="020B0604020202020204" pitchFamily="34" charset="0"/>
            </a:endParaRPr>
          </a:p>
        </p:txBody>
      </p:sp>
      <p:sp>
        <p:nvSpPr>
          <p:cNvPr id="211" name="Google Shape;520;p41">
            <a:extLst>
              <a:ext uri="{FF2B5EF4-FFF2-40B4-BE49-F238E27FC236}">
                <a16:creationId xmlns:a16="http://schemas.microsoft.com/office/drawing/2014/main" id="{AD422C27-EA03-4C42-B514-ED730BF1D86B}"/>
              </a:ext>
            </a:extLst>
          </p:cNvPr>
          <p:cNvSpPr txBox="1"/>
          <p:nvPr/>
        </p:nvSpPr>
        <p:spPr>
          <a:xfrm>
            <a:off x="2057400" y="1716064"/>
            <a:ext cx="546711" cy="21540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C2835"/>
              </a:buClr>
              <a:buSzPts val="2400"/>
              <a:buFont typeface="Sakkal Majalla"/>
              <a:buNone/>
            </a:pPr>
            <a:r>
              <a:rPr lang="en-US" sz="800" b="1" i="0" u="none" strike="noStrike" cap="none" dirty="0">
                <a:solidFill>
                  <a:schemeClr val="bg1"/>
                </a:solidFill>
                <a:latin typeface="Helvetica" panose="020B0604020202020204" pitchFamily="34" charset="0"/>
                <a:ea typeface="Sakkal Majalla"/>
                <a:cs typeface="Helvetica" panose="020B0604020202020204" pitchFamily="34" charset="0"/>
                <a:sym typeface="Sakkal Majalla"/>
              </a:rPr>
              <a:t>Feb</a:t>
            </a:r>
            <a:endParaRPr sz="600" dirty="0">
              <a:solidFill>
                <a:schemeClr val="bg1"/>
              </a:solidFill>
              <a:latin typeface="Helvetica" panose="020B0604020202020204" pitchFamily="34" charset="0"/>
              <a:cs typeface="Helvetica" panose="020B0604020202020204" pitchFamily="34" charset="0"/>
            </a:endParaRPr>
          </a:p>
        </p:txBody>
      </p:sp>
      <p:sp>
        <p:nvSpPr>
          <p:cNvPr id="212" name="Google Shape;521;p41">
            <a:extLst>
              <a:ext uri="{FF2B5EF4-FFF2-40B4-BE49-F238E27FC236}">
                <a16:creationId xmlns:a16="http://schemas.microsoft.com/office/drawing/2014/main" id="{02B85372-4EEA-4C4C-AB81-C10AF2021BF4}"/>
              </a:ext>
            </a:extLst>
          </p:cNvPr>
          <p:cNvSpPr txBox="1"/>
          <p:nvPr/>
        </p:nvSpPr>
        <p:spPr>
          <a:xfrm>
            <a:off x="3686640" y="1716064"/>
            <a:ext cx="546711" cy="21540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C2835"/>
              </a:buClr>
              <a:buSzPts val="2400"/>
              <a:buFont typeface="Sakkal Majalla"/>
              <a:buNone/>
            </a:pPr>
            <a:r>
              <a:rPr lang="en-US" sz="800" b="1" i="0" u="none" strike="noStrike" cap="none" dirty="0">
                <a:solidFill>
                  <a:schemeClr val="bg1"/>
                </a:solidFill>
                <a:latin typeface="Helvetica" panose="020B0604020202020204" pitchFamily="34" charset="0"/>
                <a:ea typeface="Sakkal Majalla"/>
                <a:cs typeface="Helvetica" panose="020B0604020202020204" pitchFamily="34" charset="0"/>
                <a:sym typeface="Sakkal Majalla"/>
              </a:rPr>
              <a:t>Mar</a:t>
            </a:r>
            <a:endParaRPr sz="600" dirty="0">
              <a:solidFill>
                <a:schemeClr val="bg1"/>
              </a:solidFill>
              <a:latin typeface="Helvetica" panose="020B0604020202020204" pitchFamily="34" charset="0"/>
              <a:cs typeface="Helvetica" panose="020B0604020202020204" pitchFamily="34" charset="0"/>
            </a:endParaRPr>
          </a:p>
        </p:txBody>
      </p:sp>
      <p:cxnSp>
        <p:nvCxnSpPr>
          <p:cNvPr id="213" name="Google Shape;522;p41">
            <a:extLst>
              <a:ext uri="{FF2B5EF4-FFF2-40B4-BE49-F238E27FC236}">
                <a16:creationId xmlns:a16="http://schemas.microsoft.com/office/drawing/2014/main" id="{2BA8D941-FE5F-41F7-A32B-A3B5B7DF7602}"/>
              </a:ext>
            </a:extLst>
          </p:cNvPr>
          <p:cNvCxnSpPr/>
          <p:nvPr/>
        </p:nvCxnSpPr>
        <p:spPr>
          <a:xfrm>
            <a:off x="11540176" y="1600200"/>
            <a:ext cx="0" cy="348893"/>
          </a:xfrm>
          <a:prstGeom prst="straightConnector1">
            <a:avLst/>
          </a:prstGeom>
          <a:noFill/>
          <a:ln w="44450" cap="flat" cmpd="sng">
            <a:solidFill>
              <a:srgbClr val="4DADB5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214" name="Google Shape;523;p41">
            <a:extLst>
              <a:ext uri="{FF2B5EF4-FFF2-40B4-BE49-F238E27FC236}">
                <a16:creationId xmlns:a16="http://schemas.microsoft.com/office/drawing/2014/main" id="{547A2F44-2B80-4515-9BA2-A49E70A4B155}"/>
              </a:ext>
            </a:extLst>
          </p:cNvPr>
          <p:cNvSpPr txBox="1"/>
          <p:nvPr/>
        </p:nvSpPr>
        <p:spPr>
          <a:xfrm>
            <a:off x="7162800" y="1708370"/>
            <a:ext cx="546711" cy="21540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C2835"/>
              </a:buClr>
              <a:buSzPts val="2400"/>
              <a:buFont typeface="Sakkal Majalla"/>
              <a:buNone/>
            </a:pPr>
            <a:r>
              <a:rPr lang="en-US" sz="800" b="1" i="0" u="none" strike="noStrike" cap="none" dirty="0">
                <a:solidFill>
                  <a:schemeClr val="bg1"/>
                </a:solidFill>
                <a:latin typeface="Helvetica" panose="020B0604020202020204" pitchFamily="34" charset="0"/>
                <a:ea typeface="Sakkal Majalla"/>
                <a:cs typeface="Helvetica" panose="020B0604020202020204" pitchFamily="34" charset="0"/>
                <a:sym typeface="Sakkal Majalla"/>
              </a:rPr>
              <a:t>July</a:t>
            </a:r>
            <a:endParaRPr sz="600" dirty="0">
              <a:solidFill>
                <a:schemeClr val="bg1"/>
              </a:solidFill>
              <a:latin typeface="Helvetica" panose="020B0604020202020204" pitchFamily="34" charset="0"/>
              <a:cs typeface="Helvetica" panose="020B0604020202020204" pitchFamily="34" charset="0"/>
            </a:endParaRPr>
          </a:p>
        </p:txBody>
      </p:sp>
      <p:sp>
        <p:nvSpPr>
          <p:cNvPr id="215" name="Google Shape;524;p41">
            <a:extLst>
              <a:ext uri="{FF2B5EF4-FFF2-40B4-BE49-F238E27FC236}">
                <a16:creationId xmlns:a16="http://schemas.microsoft.com/office/drawing/2014/main" id="{EDA6296E-71EA-4844-9952-2E7C8AB4918E}"/>
              </a:ext>
            </a:extLst>
          </p:cNvPr>
          <p:cNvSpPr txBox="1"/>
          <p:nvPr/>
        </p:nvSpPr>
        <p:spPr>
          <a:xfrm>
            <a:off x="7733251" y="1708370"/>
            <a:ext cx="546711" cy="21540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C2835"/>
              </a:buClr>
              <a:buSzPts val="2400"/>
              <a:buFont typeface="Sakkal Majalla"/>
              <a:buNone/>
            </a:pPr>
            <a:r>
              <a:rPr lang="en-US" sz="800" b="1" i="0" u="none" strike="noStrike" cap="none" dirty="0">
                <a:solidFill>
                  <a:schemeClr val="bg1"/>
                </a:solidFill>
                <a:latin typeface="Helvetica" panose="020B0604020202020204" pitchFamily="34" charset="0"/>
                <a:ea typeface="Sakkal Majalla"/>
                <a:cs typeface="Helvetica" panose="020B0604020202020204" pitchFamily="34" charset="0"/>
                <a:sym typeface="Sakkal Majalla"/>
              </a:rPr>
              <a:t>Aug</a:t>
            </a:r>
            <a:endParaRPr sz="600" dirty="0">
              <a:solidFill>
                <a:schemeClr val="bg1"/>
              </a:solidFill>
              <a:latin typeface="Helvetica" panose="020B0604020202020204" pitchFamily="34" charset="0"/>
              <a:cs typeface="Helvetica" panose="020B0604020202020204" pitchFamily="34" charset="0"/>
            </a:endParaRPr>
          </a:p>
        </p:txBody>
      </p:sp>
      <p:sp>
        <p:nvSpPr>
          <p:cNvPr id="216" name="Google Shape;525;p41">
            <a:extLst>
              <a:ext uri="{FF2B5EF4-FFF2-40B4-BE49-F238E27FC236}">
                <a16:creationId xmlns:a16="http://schemas.microsoft.com/office/drawing/2014/main" id="{4D075285-5B79-43C0-969D-ED77B257633D}"/>
              </a:ext>
            </a:extLst>
          </p:cNvPr>
          <p:cNvSpPr txBox="1"/>
          <p:nvPr/>
        </p:nvSpPr>
        <p:spPr>
          <a:xfrm>
            <a:off x="8303702" y="1708370"/>
            <a:ext cx="546711" cy="21540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C2835"/>
              </a:buClr>
              <a:buSzPts val="2400"/>
              <a:buFont typeface="Sakkal Majalla"/>
              <a:buNone/>
            </a:pPr>
            <a:r>
              <a:rPr lang="en-US" sz="800" b="1" dirty="0">
                <a:solidFill>
                  <a:schemeClr val="bg1"/>
                </a:solidFill>
                <a:latin typeface="Helvetica" panose="020B0604020202020204" pitchFamily="34" charset="0"/>
                <a:cs typeface="Helvetica" panose="020B0604020202020204" pitchFamily="34" charset="0"/>
                <a:sym typeface="Sakkal Majalla"/>
              </a:rPr>
              <a:t>Sept</a:t>
            </a:r>
            <a:endParaRPr sz="600" dirty="0">
              <a:solidFill>
                <a:schemeClr val="bg1"/>
              </a:solidFill>
              <a:latin typeface="Helvetica" panose="020B0604020202020204" pitchFamily="34" charset="0"/>
              <a:cs typeface="Helvetica" panose="020B0604020202020204" pitchFamily="34" charset="0"/>
            </a:endParaRPr>
          </a:p>
        </p:txBody>
      </p:sp>
      <p:sp>
        <p:nvSpPr>
          <p:cNvPr id="217" name="Google Shape;526;p41">
            <a:extLst>
              <a:ext uri="{FF2B5EF4-FFF2-40B4-BE49-F238E27FC236}">
                <a16:creationId xmlns:a16="http://schemas.microsoft.com/office/drawing/2014/main" id="{73EE8351-63BC-4C20-9186-3F33314EFB82}"/>
              </a:ext>
            </a:extLst>
          </p:cNvPr>
          <p:cNvSpPr/>
          <p:nvPr/>
        </p:nvSpPr>
        <p:spPr>
          <a:xfrm>
            <a:off x="1951015" y="2684444"/>
            <a:ext cx="9590316" cy="209786"/>
          </a:xfrm>
          <a:prstGeom prst="rect">
            <a:avLst/>
          </a:prstGeom>
          <a:solidFill>
            <a:srgbClr val="F2F2F2">
              <a:alpha val="50000"/>
            </a:srgbClr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3600"/>
              <a:buFont typeface="Helvetica Neue"/>
              <a:buNone/>
            </a:pPr>
            <a:endParaRPr sz="1050" b="0" i="0" u="none" strike="noStrike" cap="none">
              <a:solidFill>
                <a:srgbClr val="CCCCFF"/>
              </a:solidFill>
              <a:latin typeface="Helvetica" panose="020B0604020202020204" pitchFamily="34" charset="0"/>
              <a:ea typeface="Sakkal Majalla"/>
              <a:cs typeface="Helvetica" panose="020B0604020202020204" pitchFamily="34" charset="0"/>
              <a:sym typeface="Sakkal Majalla"/>
            </a:endParaRPr>
          </a:p>
        </p:txBody>
      </p:sp>
      <p:sp>
        <p:nvSpPr>
          <p:cNvPr id="218" name="Google Shape;527;p41">
            <a:extLst>
              <a:ext uri="{FF2B5EF4-FFF2-40B4-BE49-F238E27FC236}">
                <a16:creationId xmlns:a16="http://schemas.microsoft.com/office/drawing/2014/main" id="{D1560BCC-7508-4A50-AE59-B3AD8B4A4447}"/>
              </a:ext>
            </a:extLst>
          </p:cNvPr>
          <p:cNvSpPr/>
          <p:nvPr/>
        </p:nvSpPr>
        <p:spPr>
          <a:xfrm>
            <a:off x="1953060" y="3549866"/>
            <a:ext cx="9590316" cy="209786"/>
          </a:xfrm>
          <a:prstGeom prst="rect">
            <a:avLst/>
          </a:prstGeom>
          <a:solidFill>
            <a:srgbClr val="F2F2F2">
              <a:alpha val="50000"/>
            </a:srgbClr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3600"/>
              <a:buFont typeface="Helvetica Neue"/>
              <a:buNone/>
            </a:pPr>
            <a:endParaRPr sz="1050" b="0" i="0" u="none" strike="noStrike" cap="none">
              <a:solidFill>
                <a:srgbClr val="CCCCFF"/>
              </a:solidFill>
              <a:latin typeface="Helvetica" panose="020B0604020202020204" pitchFamily="34" charset="0"/>
              <a:ea typeface="Sakkal Majalla"/>
              <a:cs typeface="Helvetica" panose="020B0604020202020204" pitchFamily="34" charset="0"/>
              <a:sym typeface="Sakkal Majalla"/>
            </a:endParaRPr>
          </a:p>
        </p:txBody>
      </p:sp>
      <p:sp>
        <p:nvSpPr>
          <p:cNvPr id="223" name="Google Shape;532;p41">
            <a:extLst>
              <a:ext uri="{FF2B5EF4-FFF2-40B4-BE49-F238E27FC236}">
                <a16:creationId xmlns:a16="http://schemas.microsoft.com/office/drawing/2014/main" id="{94B6B38E-8E47-4655-9480-512E91F2DE4A}"/>
              </a:ext>
            </a:extLst>
          </p:cNvPr>
          <p:cNvSpPr/>
          <p:nvPr/>
        </p:nvSpPr>
        <p:spPr>
          <a:xfrm>
            <a:off x="1953060" y="3245307"/>
            <a:ext cx="9590316" cy="209786"/>
          </a:xfrm>
          <a:prstGeom prst="rect">
            <a:avLst/>
          </a:prstGeom>
          <a:solidFill>
            <a:srgbClr val="F2F2F2">
              <a:alpha val="50000"/>
            </a:srgbClr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3600"/>
              <a:buFont typeface="Helvetica Neue"/>
              <a:buNone/>
            </a:pPr>
            <a:endParaRPr sz="1050" b="0" i="0" u="none" strike="noStrike" cap="none">
              <a:solidFill>
                <a:srgbClr val="CCCCFF"/>
              </a:solidFill>
              <a:latin typeface="Helvetica" panose="020B0604020202020204" pitchFamily="34" charset="0"/>
              <a:ea typeface="Sakkal Majalla"/>
              <a:cs typeface="Helvetica" panose="020B0604020202020204" pitchFamily="34" charset="0"/>
              <a:sym typeface="Sakkal Majalla"/>
            </a:endParaRPr>
          </a:p>
        </p:txBody>
      </p:sp>
      <p:sp>
        <p:nvSpPr>
          <p:cNvPr id="224" name="Google Shape;533;p41">
            <a:extLst>
              <a:ext uri="{FF2B5EF4-FFF2-40B4-BE49-F238E27FC236}">
                <a16:creationId xmlns:a16="http://schemas.microsoft.com/office/drawing/2014/main" id="{F584F108-A65C-4967-90B7-71676DEFC245}"/>
              </a:ext>
            </a:extLst>
          </p:cNvPr>
          <p:cNvSpPr/>
          <p:nvPr/>
        </p:nvSpPr>
        <p:spPr>
          <a:xfrm>
            <a:off x="3747715" y="3549866"/>
            <a:ext cx="668294" cy="209786"/>
          </a:xfrm>
          <a:prstGeom prst="rect">
            <a:avLst/>
          </a:prstGeom>
          <a:solidFill>
            <a:srgbClr val="4DADB5"/>
          </a:soli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algn="ctr">
              <a:buClr>
                <a:srgbClr val="FFFFFF"/>
              </a:buClr>
              <a:buSzPts val="1800"/>
            </a:pPr>
            <a:r>
              <a:rPr lang="en-US" sz="800" b="1" dirty="0">
                <a:solidFill>
                  <a:schemeClr val="bg1"/>
                </a:solidFill>
                <a:latin typeface="Helvetica" panose="020B0604020202020204" pitchFamily="34" charset="0"/>
                <a:cs typeface="Helvetica" panose="020B0604020202020204" pitchFamily="34" charset="0"/>
                <a:sym typeface="Sakkal Majalla"/>
              </a:rPr>
              <a:t>Contracting</a:t>
            </a:r>
            <a:endParaRPr sz="800" b="1" dirty="0">
              <a:solidFill>
                <a:schemeClr val="bg1"/>
              </a:solidFill>
              <a:latin typeface="Helvetica" panose="020B0604020202020204" pitchFamily="34" charset="0"/>
              <a:cs typeface="Helvetica" panose="020B0604020202020204" pitchFamily="34" charset="0"/>
            </a:endParaRPr>
          </a:p>
        </p:txBody>
      </p:sp>
      <p:sp>
        <p:nvSpPr>
          <p:cNvPr id="225" name="Google Shape;534;p41">
            <a:extLst>
              <a:ext uri="{FF2B5EF4-FFF2-40B4-BE49-F238E27FC236}">
                <a16:creationId xmlns:a16="http://schemas.microsoft.com/office/drawing/2014/main" id="{BF2E965C-6271-4576-A4D4-06ED8A50320F}"/>
              </a:ext>
            </a:extLst>
          </p:cNvPr>
          <p:cNvSpPr/>
          <p:nvPr/>
        </p:nvSpPr>
        <p:spPr>
          <a:xfrm>
            <a:off x="152400" y="2193962"/>
            <a:ext cx="1260399" cy="49801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984A3"/>
              </a:buClr>
              <a:buSzPts val="2800"/>
              <a:buFont typeface="Sakkal Majalla"/>
              <a:buNone/>
            </a:pPr>
            <a:r>
              <a:rPr lang="en-US" sz="1200" b="1" i="0" u="none" strike="noStrike" cap="none" dirty="0">
                <a:solidFill>
                  <a:schemeClr val="bg1"/>
                </a:solidFill>
                <a:latin typeface="Helvetica" panose="020B0604020202020204" pitchFamily="34" charset="0"/>
                <a:ea typeface="Sakkal Majalla"/>
                <a:cs typeface="Helvetica" panose="020B0604020202020204" pitchFamily="34" charset="0"/>
                <a:sym typeface="Sakkal Majalla"/>
              </a:rPr>
              <a:t>Initiative </a:t>
            </a:r>
            <a:endParaRPr sz="1200" dirty="0">
              <a:solidFill>
                <a:schemeClr val="bg1"/>
              </a:solidFill>
              <a:latin typeface="Helvetica" panose="020B0604020202020204" pitchFamily="34" charset="0"/>
              <a:cs typeface="Helvetica" panose="020B0604020202020204" pitchFamily="34" charset="0"/>
            </a:endParaRPr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984A3"/>
              </a:buClr>
              <a:buSzPts val="2800"/>
              <a:buFont typeface="Sakkal Majalla"/>
              <a:buNone/>
            </a:pPr>
            <a:r>
              <a:rPr lang="en-US" sz="1200" b="1" i="0" u="none" strike="noStrike" cap="none" dirty="0">
                <a:solidFill>
                  <a:schemeClr val="bg1"/>
                </a:solidFill>
                <a:latin typeface="Helvetica" panose="020B0604020202020204" pitchFamily="34" charset="0"/>
                <a:ea typeface="Sakkal Majalla"/>
                <a:cs typeface="Helvetica" panose="020B0604020202020204" pitchFamily="34" charset="0"/>
                <a:sym typeface="Sakkal Majalla"/>
              </a:rPr>
              <a:t>Pre-Initiation</a:t>
            </a:r>
            <a:endParaRPr sz="1200" dirty="0">
              <a:solidFill>
                <a:schemeClr val="bg1"/>
              </a:solidFill>
              <a:latin typeface="Helvetica" panose="020B0604020202020204" pitchFamily="34" charset="0"/>
              <a:cs typeface="Helvetica" panose="020B0604020202020204" pitchFamily="34" charset="0"/>
            </a:endParaRPr>
          </a:p>
        </p:txBody>
      </p:sp>
      <p:sp>
        <p:nvSpPr>
          <p:cNvPr id="226" name="Google Shape;535;p41">
            <a:extLst>
              <a:ext uri="{FF2B5EF4-FFF2-40B4-BE49-F238E27FC236}">
                <a16:creationId xmlns:a16="http://schemas.microsoft.com/office/drawing/2014/main" id="{46E4D3E1-DB5F-4697-8A12-2D1E673A2F20}"/>
              </a:ext>
            </a:extLst>
          </p:cNvPr>
          <p:cNvSpPr/>
          <p:nvPr/>
        </p:nvSpPr>
        <p:spPr>
          <a:xfrm>
            <a:off x="59847" y="4488052"/>
            <a:ext cx="1344977" cy="49801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B526A"/>
              </a:buClr>
              <a:buSzPts val="2800"/>
              <a:buFont typeface="Sakkal Majalla"/>
              <a:buNone/>
            </a:pPr>
            <a:r>
              <a:rPr lang="en-US" sz="1200" b="1" i="0" u="none" strike="noStrike" cap="none" dirty="0">
                <a:solidFill>
                  <a:schemeClr val="bg1"/>
                </a:solidFill>
                <a:latin typeface="Helvetica" panose="020B0604020202020204" pitchFamily="34" charset="0"/>
                <a:ea typeface="Sakkal Majalla"/>
                <a:cs typeface="Helvetica" panose="020B0604020202020204" pitchFamily="34" charset="0"/>
                <a:sym typeface="Sakkal Majalla"/>
              </a:rPr>
              <a:t>Execution &amp; </a:t>
            </a:r>
            <a:endParaRPr sz="1200" dirty="0">
              <a:solidFill>
                <a:schemeClr val="bg1"/>
              </a:solidFill>
              <a:latin typeface="Helvetica" panose="020B0604020202020204" pitchFamily="34" charset="0"/>
              <a:cs typeface="Helvetica" panose="020B0604020202020204" pitchFamily="34" charset="0"/>
            </a:endParaRPr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B526A"/>
              </a:buClr>
              <a:buSzPts val="2800"/>
              <a:buFont typeface="Sakkal Majalla"/>
              <a:buNone/>
            </a:pPr>
            <a:r>
              <a:rPr lang="en-US" sz="1200" b="1" i="0" u="none" strike="noStrike" cap="none" dirty="0">
                <a:solidFill>
                  <a:schemeClr val="bg1"/>
                </a:solidFill>
                <a:latin typeface="Helvetica" panose="020B0604020202020204" pitchFamily="34" charset="0"/>
                <a:ea typeface="Sakkal Majalla"/>
                <a:cs typeface="Helvetica" panose="020B0604020202020204" pitchFamily="34" charset="0"/>
                <a:sym typeface="Sakkal Majalla"/>
              </a:rPr>
              <a:t>Implementation</a:t>
            </a:r>
            <a:endParaRPr sz="1200" dirty="0">
              <a:solidFill>
                <a:schemeClr val="bg1"/>
              </a:solidFill>
              <a:latin typeface="Helvetica" panose="020B0604020202020204" pitchFamily="34" charset="0"/>
              <a:cs typeface="Helvetica" panose="020B0604020202020204" pitchFamily="34" charset="0"/>
            </a:endParaRPr>
          </a:p>
        </p:txBody>
      </p:sp>
      <p:sp>
        <p:nvSpPr>
          <p:cNvPr id="227" name="Google Shape;536;p41">
            <a:extLst>
              <a:ext uri="{FF2B5EF4-FFF2-40B4-BE49-F238E27FC236}">
                <a16:creationId xmlns:a16="http://schemas.microsoft.com/office/drawing/2014/main" id="{2F2AA406-8B9A-499E-8BDC-428DB78B2AFF}"/>
              </a:ext>
            </a:extLst>
          </p:cNvPr>
          <p:cNvSpPr/>
          <p:nvPr/>
        </p:nvSpPr>
        <p:spPr>
          <a:xfrm>
            <a:off x="1953060" y="2954410"/>
            <a:ext cx="9590316" cy="209786"/>
          </a:xfrm>
          <a:prstGeom prst="rect">
            <a:avLst/>
          </a:prstGeom>
          <a:solidFill>
            <a:srgbClr val="F2F2F2">
              <a:alpha val="50000"/>
            </a:srgbClr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3600"/>
              <a:buFont typeface="Helvetica Neue"/>
              <a:buNone/>
            </a:pPr>
            <a:endParaRPr sz="1050" b="0" i="0" u="none" strike="noStrike" cap="none">
              <a:solidFill>
                <a:srgbClr val="CCCCFF"/>
              </a:solidFill>
              <a:latin typeface="Helvetica" panose="020B0604020202020204" pitchFamily="34" charset="0"/>
              <a:ea typeface="Sakkal Majalla"/>
              <a:cs typeface="Helvetica" panose="020B0604020202020204" pitchFamily="34" charset="0"/>
              <a:sym typeface="Sakkal Majalla"/>
            </a:endParaRPr>
          </a:p>
        </p:txBody>
      </p:sp>
      <p:sp>
        <p:nvSpPr>
          <p:cNvPr id="228" name="Google Shape;537;p41">
            <a:extLst>
              <a:ext uri="{FF2B5EF4-FFF2-40B4-BE49-F238E27FC236}">
                <a16:creationId xmlns:a16="http://schemas.microsoft.com/office/drawing/2014/main" id="{3E5331F7-35D5-4475-B078-BA6D5AEADABF}"/>
              </a:ext>
            </a:extLst>
          </p:cNvPr>
          <p:cNvSpPr/>
          <p:nvPr/>
        </p:nvSpPr>
        <p:spPr>
          <a:xfrm>
            <a:off x="2084496" y="2951616"/>
            <a:ext cx="742357" cy="212580"/>
          </a:xfrm>
          <a:prstGeom prst="rect">
            <a:avLst/>
          </a:prstGeom>
          <a:solidFill>
            <a:srgbClr val="4DADB5"/>
          </a:soli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Sakkal Majalla"/>
              <a:buNone/>
            </a:pPr>
            <a:r>
              <a:rPr lang="en-US" sz="800" b="1" i="0" u="none" strike="noStrike" cap="none" dirty="0">
                <a:solidFill>
                  <a:schemeClr val="bg1"/>
                </a:solidFill>
                <a:latin typeface="Helvetica" panose="020B0604020202020204" pitchFamily="34" charset="0"/>
                <a:ea typeface="Sakkal Majalla"/>
                <a:cs typeface="Helvetica" panose="020B0604020202020204" pitchFamily="34" charset="0"/>
                <a:sym typeface="Sakkal Majalla"/>
              </a:rPr>
              <a:t>Define Scope</a:t>
            </a:r>
            <a:endParaRPr sz="800" dirty="0">
              <a:solidFill>
                <a:schemeClr val="bg1"/>
              </a:solidFill>
              <a:latin typeface="Helvetica" panose="020B0604020202020204" pitchFamily="34" charset="0"/>
              <a:cs typeface="Helvetica" panose="020B0604020202020204" pitchFamily="34" charset="0"/>
            </a:endParaRPr>
          </a:p>
        </p:txBody>
      </p:sp>
      <p:sp>
        <p:nvSpPr>
          <p:cNvPr id="229" name="Google Shape;538;p41">
            <a:extLst>
              <a:ext uri="{FF2B5EF4-FFF2-40B4-BE49-F238E27FC236}">
                <a16:creationId xmlns:a16="http://schemas.microsoft.com/office/drawing/2014/main" id="{234FF7A9-9199-4AD0-B6BD-40658E3CC638}"/>
              </a:ext>
            </a:extLst>
          </p:cNvPr>
          <p:cNvSpPr/>
          <p:nvPr/>
        </p:nvSpPr>
        <p:spPr>
          <a:xfrm>
            <a:off x="1953060" y="3839407"/>
            <a:ext cx="9590316" cy="209786"/>
          </a:xfrm>
          <a:prstGeom prst="rect">
            <a:avLst/>
          </a:prstGeom>
          <a:solidFill>
            <a:srgbClr val="F2F2F2">
              <a:alpha val="50000"/>
            </a:srgbClr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3600"/>
              <a:buFont typeface="Helvetica Neue"/>
              <a:buNone/>
            </a:pPr>
            <a:endParaRPr sz="1050" b="0" i="0" u="none" strike="noStrike" cap="none">
              <a:solidFill>
                <a:srgbClr val="CCCCFF"/>
              </a:solidFill>
              <a:latin typeface="Helvetica" panose="020B0604020202020204" pitchFamily="34" charset="0"/>
              <a:ea typeface="Sakkal Majalla"/>
              <a:cs typeface="Helvetica" panose="020B0604020202020204" pitchFamily="34" charset="0"/>
              <a:sym typeface="Sakkal Majalla"/>
            </a:endParaRPr>
          </a:p>
        </p:txBody>
      </p:sp>
      <p:sp>
        <p:nvSpPr>
          <p:cNvPr id="230" name="Google Shape;539;p41">
            <a:extLst>
              <a:ext uri="{FF2B5EF4-FFF2-40B4-BE49-F238E27FC236}">
                <a16:creationId xmlns:a16="http://schemas.microsoft.com/office/drawing/2014/main" id="{E99DBFBE-1335-47A4-9910-50634264F90D}"/>
              </a:ext>
            </a:extLst>
          </p:cNvPr>
          <p:cNvSpPr/>
          <p:nvPr/>
        </p:nvSpPr>
        <p:spPr>
          <a:xfrm>
            <a:off x="2565826" y="3839407"/>
            <a:ext cx="594977" cy="209786"/>
          </a:xfrm>
          <a:prstGeom prst="rect">
            <a:avLst/>
          </a:prstGeom>
          <a:solidFill>
            <a:srgbClr val="2B526A"/>
          </a:soli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Font typeface="Sakkal Majalla"/>
              <a:buNone/>
            </a:pPr>
            <a:r>
              <a:rPr lang="en-US" sz="800" b="1" i="0" u="none" strike="noStrike" cap="none" dirty="0">
                <a:solidFill>
                  <a:schemeClr val="bg1"/>
                </a:solidFill>
                <a:latin typeface="Helvetica" panose="020B0604020202020204" pitchFamily="34" charset="0"/>
                <a:ea typeface="Sakkal Majalla"/>
                <a:cs typeface="Helvetica" panose="020B0604020202020204" pitchFamily="34" charset="0"/>
                <a:sym typeface="Sakkal Majalla"/>
              </a:rPr>
              <a:t>2 Weeks</a:t>
            </a:r>
            <a:endParaRPr sz="700" b="1" dirty="0">
              <a:solidFill>
                <a:schemeClr val="bg1"/>
              </a:solidFill>
              <a:latin typeface="Helvetica" panose="020B0604020202020204" pitchFamily="34" charset="0"/>
              <a:cs typeface="Helvetica" panose="020B0604020202020204" pitchFamily="34" charset="0"/>
            </a:endParaRPr>
          </a:p>
        </p:txBody>
      </p:sp>
      <p:sp>
        <p:nvSpPr>
          <p:cNvPr id="287" name="Google Shape;543;p41">
            <a:extLst>
              <a:ext uri="{FF2B5EF4-FFF2-40B4-BE49-F238E27FC236}">
                <a16:creationId xmlns:a16="http://schemas.microsoft.com/office/drawing/2014/main" id="{1B94E471-2FFF-4645-8A1C-C5E175B90791}"/>
              </a:ext>
            </a:extLst>
          </p:cNvPr>
          <p:cNvSpPr/>
          <p:nvPr/>
        </p:nvSpPr>
        <p:spPr>
          <a:xfrm>
            <a:off x="1951015" y="2382780"/>
            <a:ext cx="9590316" cy="210312"/>
          </a:xfrm>
          <a:prstGeom prst="rect">
            <a:avLst/>
          </a:prstGeom>
          <a:solidFill>
            <a:srgbClr val="F2F2F2">
              <a:alpha val="50000"/>
            </a:srgbClr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3600"/>
              <a:buFont typeface="Helvetica Neue"/>
              <a:buNone/>
            </a:pPr>
            <a:endParaRPr sz="1050" b="0" i="0" u="none" strike="noStrike" cap="none">
              <a:solidFill>
                <a:srgbClr val="CCCCFF"/>
              </a:solidFill>
              <a:latin typeface="Helvetica" panose="020B0604020202020204" pitchFamily="34" charset="0"/>
              <a:ea typeface="Sakkal Majalla"/>
              <a:cs typeface="Helvetica" panose="020B0604020202020204" pitchFamily="34" charset="0"/>
              <a:sym typeface="Sakkal Majalla"/>
            </a:endParaRPr>
          </a:p>
        </p:txBody>
      </p:sp>
      <p:sp>
        <p:nvSpPr>
          <p:cNvPr id="288" name="Google Shape;544;p41">
            <a:extLst>
              <a:ext uri="{FF2B5EF4-FFF2-40B4-BE49-F238E27FC236}">
                <a16:creationId xmlns:a16="http://schemas.microsoft.com/office/drawing/2014/main" id="{1EDA7DDC-7D24-41EA-B62A-8A7FCABDBDA3}"/>
              </a:ext>
            </a:extLst>
          </p:cNvPr>
          <p:cNvSpPr/>
          <p:nvPr/>
        </p:nvSpPr>
        <p:spPr>
          <a:xfrm>
            <a:off x="2672727" y="2684444"/>
            <a:ext cx="1374426" cy="210312"/>
          </a:xfrm>
          <a:prstGeom prst="rect">
            <a:avLst/>
          </a:prstGeom>
          <a:solidFill>
            <a:srgbClr val="3984A3"/>
          </a:soli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algn="ctr">
              <a:buClr>
                <a:srgbClr val="FFFFFF"/>
              </a:buClr>
              <a:buSzPts val="1600"/>
            </a:pPr>
            <a:r>
              <a:rPr lang="en-US" sz="800" b="1" dirty="0">
                <a:solidFill>
                  <a:schemeClr val="bg1"/>
                </a:solidFill>
                <a:latin typeface="Helvetica" panose="020B0604020202020204" pitchFamily="34" charset="0"/>
                <a:cs typeface="Helvetica" panose="020B0604020202020204" pitchFamily="34" charset="0"/>
                <a:sym typeface="Sakkal Majalla"/>
              </a:rPr>
              <a:t>Develop Project Scope Statement</a:t>
            </a:r>
          </a:p>
        </p:txBody>
      </p:sp>
      <p:sp>
        <p:nvSpPr>
          <p:cNvPr id="234" name="Google Shape;545;p41">
            <a:extLst>
              <a:ext uri="{FF2B5EF4-FFF2-40B4-BE49-F238E27FC236}">
                <a16:creationId xmlns:a16="http://schemas.microsoft.com/office/drawing/2014/main" id="{BE737C40-D757-430A-B396-976CD988F3C0}"/>
              </a:ext>
            </a:extLst>
          </p:cNvPr>
          <p:cNvSpPr/>
          <p:nvPr/>
        </p:nvSpPr>
        <p:spPr>
          <a:xfrm>
            <a:off x="2346303" y="2382780"/>
            <a:ext cx="1001322" cy="210312"/>
          </a:xfrm>
          <a:prstGeom prst="rect">
            <a:avLst/>
          </a:prstGeom>
          <a:solidFill>
            <a:srgbClr val="3984A3"/>
          </a:soli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algn="ctr">
              <a:buClr>
                <a:srgbClr val="FFFFFF"/>
              </a:buClr>
              <a:buSzPts val="1600"/>
            </a:pPr>
            <a:r>
              <a:rPr lang="en-US" sz="800" b="1" dirty="0">
                <a:solidFill>
                  <a:schemeClr val="bg1"/>
                </a:solidFill>
                <a:latin typeface="Helvetica" panose="020B0604020202020204" pitchFamily="34" charset="0"/>
                <a:cs typeface="Helvetica" panose="020B0604020202020204" pitchFamily="34" charset="0"/>
                <a:sym typeface="Sakkal Majalla"/>
              </a:rPr>
              <a:t>Develop Project Plan</a:t>
            </a:r>
            <a:endParaRPr sz="800" b="1" dirty="0">
              <a:solidFill>
                <a:schemeClr val="bg1"/>
              </a:solidFill>
              <a:latin typeface="Helvetica" panose="020B0604020202020204" pitchFamily="34" charset="0"/>
              <a:cs typeface="Helvetica" panose="020B0604020202020204" pitchFamily="34" charset="0"/>
              <a:sym typeface="Sakkal Majalla"/>
            </a:endParaRPr>
          </a:p>
        </p:txBody>
      </p:sp>
      <p:sp>
        <p:nvSpPr>
          <p:cNvPr id="235" name="Google Shape;546;p41">
            <a:extLst>
              <a:ext uri="{FF2B5EF4-FFF2-40B4-BE49-F238E27FC236}">
                <a16:creationId xmlns:a16="http://schemas.microsoft.com/office/drawing/2014/main" id="{6F9655C4-8243-42E8-9D13-21A5CB3DFA33}"/>
              </a:ext>
            </a:extLst>
          </p:cNvPr>
          <p:cNvSpPr/>
          <p:nvPr/>
        </p:nvSpPr>
        <p:spPr>
          <a:xfrm>
            <a:off x="152400" y="3216038"/>
            <a:ext cx="1260399" cy="26849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DADB5"/>
              </a:buClr>
              <a:buSzPts val="2800"/>
              <a:buFont typeface="Sakkal Majalla"/>
              <a:buNone/>
            </a:pPr>
            <a:r>
              <a:rPr lang="en-US" sz="1200" b="1" i="0" u="none" strike="noStrike" cap="none">
                <a:solidFill>
                  <a:schemeClr val="bg1"/>
                </a:solidFill>
                <a:latin typeface="Helvetica" panose="020B0604020202020204" pitchFamily="34" charset="0"/>
                <a:ea typeface="Sakkal Majalla"/>
                <a:cs typeface="Helvetica" panose="020B0604020202020204" pitchFamily="34" charset="0"/>
                <a:sym typeface="Sakkal Majalla"/>
              </a:rPr>
              <a:t>Planning</a:t>
            </a:r>
            <a:endParaRPr sz="1200">
              <a:solidFill>
                <a:schemeClr val="bg1"/>
              </a:solidFill>
              <a:latin typeface="Helvetica" panose="020B0604020202020204" pitchFamily="34" charset="0"/>
              <a:cs typeface="Helvetica" panose="020B0604020202020204" pitchFamily="34" charset="0"/>
            </a:endParaRPr>
          </a:p>
        </p:txBody>
      </p:sp>
      <p:cxnSp>
        <p:nvCxnSpPr>
          <p:cNvPr id="285" name="Google Shape;550;p41">
            <a:extLst>
              <a:ext uri="{FF2B5EF4-FFF2-40B4-BE49-F238E27FC236}">
                <a16:creationId xmlns:a16="http://schemas.microsoft.com/office/drawing/2014/main" id="{906079EE-D09E-42B5-9A64-6517E4CA30E1}"/>
              </a:ext>
            </a:extLst>
          </p:cNvPr>
          <p:cNvCxnSpPr/>
          <p:nvPr/>
        </p:nvCxnSpPr>
        <p:spPr>
          <a:xfrm>
            <a:off x="1911580" y="2947093"/>
            <a:ext cx="0" cy="812559"/>
          </a:xfrm>
          <a:prstGeom prst="straightConnector1">
            <a:avLst/>
          </a:prstGeom>
          <a:noFill/>
          <a:ln w="88900" cap="rnd" cmpd="sng">
            <a:solidFill>
              <a:srgbClr val="4DADB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286" name="Google Shape;551;p41">
            <a:extLst>
              <a:ext uri="{FF2B5EF4-FFF2-40B4-BE49-F238E27FC236}">
                <a16:creationId xmlns:a16="http://schemas.microsoft.com/office/drawing/2014/main" id="{B32AEB02-C5D2-4268-8002-B607969E2CA8}"/>
              </a:ext>
            </a:extLst>
          </p:cNvPr>
          <p:cNvCxnSpPr/>
          <p:nvPr/>
        </p:nvCxnSpPr>
        <p:spPr>
          <a:xfrm rot="10800000">
            <a:off x="1512425" y="3353372"/>
            <a:ext cx="359721" cy="0"/>
          </a:xfrm>
          <a:prstGeom prst="straightConnector1">
            <a:avLst/>
          </a:prstGeom>
          <a:noFill/>
          <a:ln w="88900" cap="flat" cmpd="sng">
            <a:solidFill>
              <a:srgbClr val="4DADB5"/>
            </a:solidFill>
            <a:prstDash val="solid"/>
            <a:miter lim="800000"/>
            <a:headEnd type="none" w="sm" len="sm"/>
            <a:tailEnd type="oval" w="sm" len="sm"/>
          </a:ln>
        </p:spPr>
      </p:cxnSp>
      <p:sp>
        <p:nvSpPr>
          <p:cNvPr id="239" name="Google Shape;552;p41">
            <a:extLst>
              <a:ext uri="{FF2B5EF4-FFF2-40B4-BE49-F238E27FC236}">
                <a16:creationId xmlns:a16="http://schemas.microsoft.com/office/drawing/2014/main" id="{C22C9FFC-DE21-44B1-AA17-D91A3BB2B097}"/>
              </a:ext>
            </a:extLst>
          </p:cNvPr>
          <p:cNvSpPr/>
          <p:nvPr/>
        </p:nvSpPr>
        <p:spPr>
          <a:xfrm>
            <a:off x="1951015" y="2073089"/>
            <a:ext cx="9590316" cy="209786"/>
          </a:xfrm>
          <a:prstGeom prst="rect">
            <a:avLst/>
          </a:prstGeom>
          <a:solidFill>
            <a:srgbClr val="F2F2F2">
              <a:alpha val="50000"/>
            </a:srgbClr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3600"/>
              <a:buFont typeface="Helvetica Neue"/>
              <a:buNone/>
            </a:pPr>
            <a:endParaRPr sz="1050" b="0" i="0" u="none" strike="noStrike" cap="none">
              <a:solidFill>
                <a:srgbClr val="CCCCFF"/>
              </a:solidFill>
              <a:latin typeface="Helvetica" panose="020B0604020202020204" pitchFamily="34" charset="0"/>
              <a:ea typeface="Sakkal Majalla"/>
              <a:cs typeface="Helvetica" panose="020B0604020202020204" pitchFamily="34" charset="0"/>
              <a:sym typeface="Sakkal Majalla"/>
            </a:endParaRPr>
          </a:p>
        </p:txBody>
      </p:sp>
      <p:cxnSp>
        <p:nvCxnSpPr>
          <p:cNvPr id="240" name="Google Shape;553;p41">
            <a:extLst>
              <a:ext uri="{FF2B5EF4-FFF2-40B4-BE49-F238E27FC236}">
                <a16:creationId xmlns:a16="http://schemas.microsoft.com/office/drawing/2014/main" id="{DBBB666F-F9C4-4D6F-A39F-CB75704E7595}"/>
              </a:ext>
            </a:extLst>
          </p:cNvPr>
          <p:cNvCxnSpPr>
            <a:cxnSpLocks/>
          </p:cNvCxnSpPr>
          <p:nvPr/>
        </p:nvCxnSpPr>
        <p:spPr>
          <a:xfrm>
            <a:off x="1911580" y="2078970"/>
            <a:ext cx="0" cy="815260"/>
          </a:xfrm>
          <a:prstGeom prst="straightConnector1">
            <a:avLst/>
          </a:prstGeom>
          <a:noFill/>
          <a:ln w="88900" cap="rnd" cmpd="sng">
            <a:solidFill>
              <a:srgbClr val="3984A3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241" name="Google Shape;554;p41">
            <a:extLst>
              <a:ext uri="{FF2B5EF4-FFF2-40B4-BE49-F238E27FC236}">
                <a16:creationId xmlns:a16="http://schemas.microsoft.com/office/drawing/2014/main" id="{5FCB1F0F-0B67-4646-B6F6-7A3CFC6667F5}"/>
              </a:ext>
            </a:extLst>
          </p:cNvPr>
          <p:cNvCxnSpPr/>
          <p:nvPr/>
        </p:nvCxnSpPr>
        <p:spPr>
          <a:xfrm rot="10800000">
            <a:off x="1512425" y="2466315"/>
            <a:ext cx="359721" cy="0"/>
          </a:xfrm>
          <a:prstGeom prst="straightConnector1">
            <a:avLst/>
          </a:prstGeom>
          <a:noFill/>
          <a:ln w="88900" cap="flat" cmpd="sng">
            <a:solidFill>
              <a:srgbClr val="3984A3"/>
            </a:solidFill>
            <a:prstDash val="solid"/>
            <a:miter lim="800000"/>
            <a:headEnd type="none" w="sm" len="sm"/>
            <a:tailEnd type="oval" w="sm" len="sm"/>
          </a:ln>
        </p:spPr>
      </p:cxnSp>
      <p:sp>
        <p:nvSpPr>
          <p:cNvPr id="242" name="Google Shape;555;p41">
            <a:extLst>
              <a:ext uri="{FF2B5EF4-FFF2-40B4-BE49-F238E27FC236}">
                <a16:creationId xmlns:a16="http://schemas.microsoft.com/office/drawing/2014/main" id="{FDC3B5D1-4715-483B-B5EB-C7A2903FCC5C}"/>
              </a:ext>
            </a:extLst>
          </p:cNvPr>
          <p:cNvSpPr/>
          <p:nvPr/>
        </p:nvSpPr>
        <p:spPr>
          <a:xfrm>
            <a:off x="1953059" y="5789323"/>
            <a:ext cx="9576705" cy="210312"/>
          </a:xfrm>
          <a:prstGeom prst="rect">
            <a:avLst/>
          </a:prstGeom>
          <a:solidFill>
            <a:srgbClr val="F2F2F2">
              <a:alpha val="50000"/>
            </a:srgbClr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algn="ctr">
              <a:buClr>
                <a:srgbClr val="000000"/>
              </a:buClr>
              <a:buSzPts val="3600"/>
            </a:pPr>
            <a:endParaRPr sz="1050">
              <a:solidFill>
                <a:srgbClr val="CCCCFF"/>
              </a:solidFill>
              <a:latin typeface="Helvetica" panose="020B0604020202020204" pitchFamily="34" charset="0"/>
              <a:cs typeface="Helvetica" panose="020B0604020202020204" pitchFamily="34" charset="0"/>
              <a:sym typeface="Sakkal Majalla"/>
            </a:endParaRPr>
          </a:p>
        </p:txBody>
      </p:sp>
      <p:sp>
        <p:nvSpPr>
          <p:cNvPr id="243" name="Google Shape;556;p41">
            <a:extLst>
              <a:ext uri="{FF2B5EF4-FFF2-40B4-BE49-F238E27FC236}">
                <a16:creationId xmlns:a16="http://schemas.microsoft.com/office/drawing/2014/main" id="{6C930CD2-2894-45FB-8360-4AF7EB06A40D}"/>
              </a:ext>
            </a:extLst>
          </p:cNvPr>
          <p:cNvSpPr/>
          <p:nvPr/>
        </p:nvSpPr>
        <p:spPr>
          <a:xfrm>
            <a:off x="152400" y="5723917"/>
            <a:ext cx="1260399" cy="27667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7030A0"/>
              </a:buClr>
              <a:buSzPts val="2800"/>
              <a:buFont typeface="Sakkal Majalla"/>
              <a:buNone/>
            </a:pPr>
            <a:r>
              <a:rPr lang="en-US" sz="1200" b="1" i="0" u="none" strike="noStrike" cap="none" dirty="0">
                <a:solidFill>
                  <a:schemeClr val="bg1"/>
                </a:solidFill>
                <a:latin typeface="Helvetica" panose="020B0604020202020204" pitchFamily="34" charset="0"/>
                <a:ea typeface="Sakkal Majalla"/>
                <a:cs typeface="Helvetica" panose="020B0604020202020204" pitchFamily="34" charset="0"/>
                <a:sym typeface="Sakkal Majalla"/>
              </a:rPr>
              <a:t>Technical Support</a:t>
            </a:r>
            <a:endParaRPr sz="1200" dirty="0">
              <a:solidFill>
                <a:schemeClr val="bg1"/>
              </a:solidFill>
              <a:latin typeface="Helvetica" panose="020B0604020202020204" pitchFamily="34" charset="0"/>
              <a:cs typeface="Helvetica" panose="020B0604020202020204" pitchFamily="34" charset="0"/>
            </a:endParaRPr>
          </a:p>
        </p:txBody>
      </p:sp>
      <p:cxnSp>
        <p:nvCxnSpPr>
          <p:cNvPr id="244" name="Google Shape;557;p41">
            <a:extLst>
              <a:ext uri="{FF2B5EF4-FFF2-40B4-BE49-F238E27FC236}">
                <a16:creationId xmlns:a16="http://schemas.microsoft.com/office/drawing/2014/main" id="{6624CE9A-171D-46D3-AF5B-2932BFBA8ABC}"/>
              </a:ext>
            </a:extLst>
          </p:cNvPr>
          <p:cNvCxnSpPr>
            <a:cxnSpLocks/>
          </p:cNvCxnSpPr>
          <p:nvPr/>
        </p:nvCxnSpPr>
        <p:spPr>
          <a:xfrm>
            <a:off x="1911580" y="5807685"/>
            <a:ext cx="0" cy="182762"/>
          </a:xfrm>
          <a:prstGeom prst="straightConnector1">
            <a:avLst/>
          </a:prstGeom>
          <a:noFill/>
          <a:ln w="88900" cap="rnd" cmpd="sng">
            <a:solidFill>
              <a:schemeClr val="accent4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245" name="Google Shape;558;p41">
            <a:extLst>
              <a:ext uri="{FF2B5EF4-FFF2-40B4-BE49-F238E27FC236}">
                <a16:creationId xmlns:a16="http://schemas.microsoft.com/office/drawing/2014/main" id="{B53EEE51-CCB8-481E-8E1F-D064C956ADFF}"/>
              </a:ext>
            </a:extLst>
          </p:cNvPr>
          <p:cNvCxnSpPr/>
          <p:nvPr/>
        </p:nvCxnSpPr>
        <p:spPr>
          <a:xfrm rot="10800000">
            <a:off x="1512425" y="5899066"/>
            <a:ext cx="359721" cy="0"/>
          </a:xfrm>
          <a:prstGeom prst="straightConnector1">
            <a:avLst/>
          </a:prstGeom>
          <a:noFill/>
          <a:ln w="88900" cap="flat" cmpd="sng">
            <a:solidFill>
              <a:schemeClr val="accent4"/>
            </a:solidFill>
            <a:prstDash val="solid"/>
            <a:miter lim="800000"/>
            <a:headEnd type="none" w="sm" len="sm"/>
            <a:tailEnd type="oval" w="sm" len="sm"/>
          </a:ln>
        </p:spPr>
      </p:cxnSp>
      <p:sp>
        <p:nvSpPr>
          <p:cNvPr id="247" name="Google Shape;560;p41">
            <a:extLst>
              <a:ext uri="{FF2B5EF4-FFF2-40B4-BE49-F238E27FC236}">
                <a16:creationId xmlns:a16="http://schemas.microsoft.com/office/drawing/2014/main" id="{4F3321D7-3B68-481F-93FE-971D467F480C}"/>
              </a:ext>
            </a:extLst>
          </p:cNvPr>
          <p:cNvSpPr/>
          <p:nvPr/>
        </p:nvSpPr>
        <p:spPr>
          <a:xfrm>
            <a:off x="8011414" y="5785443"/>
            <a:ext cx="3518348" cy="214192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txBody>
          <a:bodyPr spcFirstLastPara="1" wrap="square" lIns="182875" tIns="91425" rIns="182875" bIns="91425" anchor="ctr" anchorCtr="0">
            <a:noAutofit/>
          </a:bodyPr>
          <a:lstStyle/>
          <a:p>
            <a:pPr marL="0" marR="0" lvl="0" indent="0" algn="ctr" rtl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000"/>
              <a:buFont typeface="Sakkal Majalla"/>
              <a:buNone/>
            </a:pPr>
            <a:r>
              <a:rPr lang="en-US" sz="1000" b="1" i="0" u="none" strike="noStrike" cap="none" dirty="0">
                <a:solidFill>
                  <a:schemeClr val="bg1"/>
                </a:solidFill>
                <a:latin typeface="Helvetica" panose="020B0604020202020204" pitchFamily="34" charset="0"/>
                <a:ea typeface="Sakkal Majalla"/>
                <a:cs typeface="Helvetica" panose="020B0604020202020204" pitchFamily="34" charset="0"/>
                <a:sym typeface="Sakkal Majalla"/>
              </a:rPr>
              <a:t>26 Weeks     Technical Support &amp; SLA</a:t>
            </a:r>
            <a:endParaRPr sz="1000" b="0" i="0" u="none" strike="noStrike" cap="none" dirty="0">
              <a:solidFill>
                <a:schemeClr val="bg1"/>
              </a:solidFill>
              <a:latin typeface="Helvetica" panose="020B0604020202020204" pitchFamily="34" charset="0"/>
              <a:ea typeface="Sakkal Majalla"/>
              <a:cs typeface="Helvetica" panose="020B0604020202020204" pitchFamily="34" charset="0"/>
              <a:sym typeface="Sakkal Majalla"/>
            </a:endParaRPr>
          </a:p>
        </p:txBody>
      </p:sp>
      <p:pic>
        <p:nvPicPr>
          <p:cNvPr id="248" name="Google Shape;561;p41" descr="Icon&#10;&#10;Description automatically generated">
            <a:extLst>
              <a:ext uri="{FF2B5EF4-FFF2-40B4-BE49-F238E27FC236}">
                <a16:creationId xmlns:a16="http://schemas.microsoft.com/office/drawing/2014/main" id="{00D19481-A713-4E6D-A3F3-95B536F58D1D}"/>
              </a:ext>
            </a:extLst>
          </p:cNvPr>
          <p:cNvPicPr preferRelativeResize="0"/>
          <p:nvPr/>
        </p:nvPicPr>
        <p:blipFill rotWithShape="1">
          <a:blip r:embed="rId5">
            <a:alphaModFix/>
          </a:blip>
          <a:srcRect/>
          <a:stretch/>
        </p:blipFill>
        <p:spPr>
          <a:xfrm>
            <a:off x="3263621" y="2362035"/>
            <a:ext cx="221034" cy="221034"/>
          </a:xfrm>
          <a:prstGeom prst="rect">
            <a:avLst/>
          </a:prstGeom>
          <a:noFill/>
          <a:ln>
            <a:noFill/>
          </a:ln>
        </p:spPr>
      </p:pic>
      <p:sp>
        <p:nvSpPr>
          <p:cNvPr id="249" name="Google Shape;562;p41">
            <a:extLst>
              <a:ext uri="{FF2B5EF4-FFF2-40B4-BE49-F238E27FC236}">
                <a16:creationId xmlns:a16="http://schemas.microsoft.com/office/drawing/2014/main" id="{B5C0AF1A-7D44-418B-8298-FB25D9DC0092}"/>
              </a:ext>
            </a:extLst>
          </p:cNvPr>
          <p:cNvSpPr txBox="1"/>
          <p:nvPr/>
        </p:nvSpPr>
        <p:spPr>
          <a:xfrm>
            <a:off x="10515600" y="1342478"/>
            <a:ext cx="980432" cy="25387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200"/>
              <a:buFont typeface="Sakkal Majalla"/>
              <a:buNone/>
            </a:pPr>
            <a:r>
              <a:rPr lang="en-US" sz="1050" b="1" i="0" u="none" strike="noStrike" cap="none" dirty="0">
                <a:solidFill>
                  <a:schemeClr val="bg1"/>
                </a:solidFill>
                <a:latin typeface="Helvetica" panose="020B0604020202020204" pitchFamily="34" charset="0"/>
                <a:ea typeface="Sakkal Majalla"/>
                <a:cs typeface="Helvetica" panose="020B0604020202020204" pitchFamily="34" charset="0"/>
                <a:sym typeface="Sakkal Majalla"/>
              </a:rPr>
              <a:t>2022</a:t>
            </a:r>
            <a:endParaRPr sz="700" b="1" dirty="0">
              <a:solidFill>
                <a:schemeClr val="bg1"/>
              </a:solidFill>
              <a:latin typeface="Helvetica" panose="020B0604020202020204" pitchFamily="34" charset="0"/>
              <a:cs typeface="Helvetica" panose="020B0604020202020204" pitchFamily="34" charset="0"/>
            </a:endParaRPr>
          </a:p>
        </p:txBody>
      </p:sp>
      <p:sp>
        <p:nvSpPr>
          <p:cNvPr id="283" name="Google Shape;564;p41">
            <a:extLst>
              <a:ext uri="{FF2B5EF4-FFF2-40B4-BE49-F238E27FC236}">
                <a16:creationId xmlns:a16="http://schemas.microsoft.com/office/drawing/2014/main" id="{ED468EA8-0270-40F6-88CA-7AE775B465DC}"/>
              </a:ext>
            </a:extLst>
          </p:cNvPr>
          <p:cNvSpPr/>
          <p:nvPr/>
        </p:nvSpPr>
        <p:spPr>
          <a:xfrm>
            <a:off x="2084257" y="2073089"/>
            <a:ext cx="1098445" cy="210312"/>
          </a:xfrm>
          <a:prstGeom prst="rect">
            <a:avLst/>
          </a:prstGeom>
          <a:solidFill>
            <a:srgbClr val="3984A3"/>
          </a:soli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lvl="0" algn="ctr">
              <a:buClr>
                <a:srgbClr val="FFFFFF"/>
              </a:buClr>
              <a:buSzPts val="1600"/>
            </a:pPr>
            <a:r>
              <a:rPr lang="en-US" sz="800" b="1" dirty="0">
                <a:solidFill>
                  <a:schemeClr val="bg1"/>
                </a:solidFill>
                <a:latin typeface="Helvetica" panose="020B0604020202020204" pitchFamily="34" charset="0"/>
                <a:ea typeface="Sakkal Majalla"/>
                <a:cs typeface="Helvetica" panose="020B0604020202020204" pitchFamily="34" charset="0"/>
                <a:sym typeface="Sakkal Majalla"/>
              </a:rPr>
              <a:t>High level Scope Development</a:t>
            </a:r>
            <a:endParaRPr lang="en-US" sz="900" dirty="0">
              <a:solidFill>
                <a:schemeClr val="bg1"/>
              </a:solidFill>
              <a:latin typeface="Helvetica" panose="020B0604020202020204" pitchFamily="34" charset="0"/>
              <a:cs typeface="Helvetica" panose="020B0604020202020204" pitchFamily="34" charset="0"/>
            </a:endParaRPr>
          </a:p>
        </p:txBody>
      </p:sp>
      <p:pic>
        <p:nvPicPr>
          <p:cNvPr id="251" name="Google Shape;566;p41" descr="Icon&#10;&#10;Description automatically generated">
            <a:extLst>
              <a:ext uri="{FF2B5EF4-FFF2-40B4-BE49-F238E27FC236}">
                <a16:creationId xmlns:a16="http://schemas.microsoft.com/office/drawing/2014/main" id="{306493AF-B391-4E4E-8E82-D5BD9E8CF47F}"/>
              </a:ext>
            </a:extLst>
          </p:cNvPr>
          <p:cNvPicPr preferRelativeResize="0"/>
          <p:nvPr/>
        </p:nvPicPr>
        <p:blipFill rotWithShape="1">
          <a:blip r:embed="rId5">
            <a:alphaModFix/>
          </a:blip>
          <a:srcRect/>
          <a:stretch/>
        </p:blipFill>
        <p:spPr>
          <a:xfrm>
            <a:off x="3965297" y="2627785"/>
            <a:ext cx="221034" cy="221034"/>
          </a:xfrm>
          <a:prstGeom prst="rect">
            <a:avLst/>
          </a:prstGeom>
          <a:noFill/>
          <a:ln>
            <a:noFill/>
          </a:ln>
        </p:spPr>
      </p:pic>
      <p:sp>
        <p:nvSpPr>
          <p:cNvPr id="252" name="Google Shape;567;p41">
            <a:extLst>
              <a:ext uri="{FF2B5EF4-FFF2-40B4-BE49-F238E27FC236}">
                <a16:creationId xmlns:a16="http://schemas.microsoft.com/office/drawing/2014/main" id="{0A6906A1-0DBA-4DF5-AA49-5897EC689615}"/>
              </a:ext>
            </a:extLst>
          </p:cNvPr>
          <p:cNvSpPr/>
          <p:nvPr/>
        </p:nvSpPr>
        <p:spPr>
          <a:xfrm>
            <a:off x="3095725" y="2954410"/>
            <a:ext cx="1301514" cy="209786"/>
          </a:xfrm>
          <a:prstGeom prst="rect">
            <a:avLst/>
          </a:prstGeom>
          <a:solidFill>
            <a:srgbClr val="4DADB5"/>
          </a:soli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algn="ctr">
              <a:buClr>
                <a:srgbClr val="FFFFFF"/>
              </a:buClr>
              <a:buSzPts val="1800"/>
            </a:pPr>
            <a:r>
              <a:rPr lang="en-US" sz="800" b="1" dirty="0">
                <a:solidFill>
                  <a:schemeClr val="bg1"/>
                </a:solidFill>
                <a:latin typeface="Helvetica" panose="020B0604020202020204" pitchFamily="34" charset="0"/>
                <a:cs typeface="Helvetica" panose="020B0604020202020204" pitchFamily="34" charset="0"/>
                <a:sym typeface="Sakkal Majalla"/>
              </a:rPr>
              <a:t>Develop Project Schedule</a:t>
            </a:r>
            <a:endParaRPr sz="800" b="1" dirty="0">
              <a:solidFill>
                <a:schemeClr val="bg1"/>
              </a:solidFill>
              <a:latin typeface="Helvetica" panose="020B0604020202020204" pitchFamily="34" charset="0"/>
              <a:cs typeface="Helvetica" panose="020B0604020202020204" pitchFamily="34" charset="0"/>
            </a:endParaRPr>
          </a:p>
        </p:txBody>
      </p:sp>
      <p:sp>
        <p:nvSpPr>
          <p:cNvPr id="253" name="Google Shape;568;p41">
            <a:extLst>
              <a:ext uri="{FF2B5EF4-FFF2-40B4-BE49-F238E27FC236}">
                <a16:creationId xmlns:a16="http://schemas.microsoft.com/office/drawing/2014/main" id="{3E076F09-3B10-4A3B-B107-3216E96FF379}"/>
              </a:ext>
            </a:extLst>
          </p:cNvPr>
          <p:cNvSpPr/>
          <p:nvPr/>
        </p:nvSpPr>
        <p:spPr>
          <a:xfrm>
            <a:off x="3107621" y="3838881"/>
            <a:ext cx="1412836" cy="21031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Sakkal Majalla"/>
              <a:buNone/>
            </a:pPr>
            <a:r>
              <a:rPr lang="en-US" sz="800" b="1" i="0" u="none" strike="noStrike" cap="none" dirty="0">
                <a:solidFill>
                  <a:schemeClr val="bg1"/>
                </a:solidFill>
                <a:latin typeface="Helvetica" panose="020B0604020202020204" pitchFamily="34" charset="0"/>
                <a:ea typeface="Sakkal Majalla"/>
                <a:cs typeface="Helvetica" panose="020B0604020202020204" pitchFamily="34" charset="0"/>
                <a:sym typeface="Sakkal Majalla"/>
              </a:rPr>
              <a:t>Analysis &amp; Design</a:t>
            </a:r>
            <a:endParaRPr sz="800" b="0" i="0" u="none" strike="noStrike" cap="none" dirty="0">
              <a:solidFill>
                <a:schemeClr val="bg1"/>
              </a:solidFill>
              <a:latin typeface="Helvetica" panose="020B0604020202020204" pitchFamily="34" charset="0"/>
              <a:ea typeface="Sakkal Majalla"/>
              <a:cs typeface="Helvetica" panose="020B0604020202020204" pitchFamily="34" charset="0"/>
              <a:sym typeface="Sakkal Majalla"/>
            </a:endParaRPr>
          </a:p>
        </p:txBody>
      </p:sp>
      <p:sp>
        <p:nvSpPr>
          <p:cNvPr id="257" name="Google Shape;572;p41">
            <a:extLst>
              <a:ext uri="{FF2B5EF4-FFF2-40B4-BE49-F238E27FC236}">
                <a16:creationId xmlns:a16="http://schemas.microsoft.com/office/drawing/2014/main" id="{1D06EA76-39D2-4FBA-97CE-4BA3F9C2468A}"/>
              </a:ext>
            </a:extLst>
          </p:cNvPr>
          <p:cNvSpPr/>
          <p:nvPr/>
        </p:nvSpPr>
        <p:spPr>
          <a:xfrm>
            <a:off x="6705600" y="5536286"/>
            <a:ext cx="1827698" cy="21031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>
              <a:buClr>
                <a:schemeClr val="dk1"/>
              </a:buClr>
              <a:buSzPts val="2000"/>
            </a:pPr>
            <a:r>
              <a:rPr lang="en-US" sz="800" b="1" dirty="0">
                <a:solidFill>
                  <a:schemeClr val="bg1"/>
                </a:solidFill>
                <a:latin typeface="Helvetica" panose="020B0604020202020204" pitchFamily="34" charset="0"/>
                <a:cs typeface="Helvetica" panose="020B0604020202020204" pitchFamily="34" charset="0"/>
                <a:sym typeface="Sakkal Majalla"/>
              </a:rPr>
              <a:t>System Launch (Go Live)</a:t>
            </a:r>
            <a:endParaRPr sz="800" b="1" dirty="0">
              <a:solidFill>
                <a:schemeClr val="bg1"/>
              </a:solidFill>
              <a:latin typeface="Helvetica" panose="020B0604020202020204" pitchFamily="34" charset="0"/>
              <a:cs typeface="Helvetica" panose="020B0604020202020204" pitchFamily="34" charset="0"/>
              <a:sym typeface="Sakkal Majalla"/>
            </a:endParaRPr>
          </a:p>
        </p:txBody>
      </p:sp>
      <p:sp>
        <p:nvSpPr>
          <p:cNvPr id="281" name="Google Shape;575;p41">
            <a:extLst>
              <a:ext uri="{FF2B5EF4-FFF2-40B4-BE49-F238E27FC236}">
                <a16:creationId xmlns:a16="http://schemas.microsoft.com/office/drawing/2014/main" id="{B8F2A954-CBD6-42C1-98A5-65AC2FED866B}"/>
              </a:ext>
            </a:extLst>
          </p:cNvPr>
          <p:cNvSpPr/>
          <p:nvPr/>
        </p:nvSpPr>
        <p:spPr>
          <a:xfrm>
            <a:off x="8640842" y="6059289"/>
            <a:ext cx="780122" cy="215607"/>
          </a:xfrm>
          <a:prstGeom prst="rect">
            <a:avLst/>
          </a:prstGeom>
          <a:solidFill>
            <a:srgbClr val="C13018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Font typeface="Sakkal Majalla"/>
              <a:buNone/>
            </a:pPr>
            <a:r>
              <a:rPr lang="en-US" sz="1000" b="1" i="0" u="none" strike="noStrike" cap="none" dirty="0">
                <a:solidFill>
                  <a:schemeClr val="bg1"/>
                </a:solidFill>
                <a:latin typeface="Helvetica" panose="020B0604020202020204" pitchFamily="34" charset="0"/>
                <a:ea typeface="Sakkal Majalla"/>
                <a:cs typeface="Helvetica" panose="020B0604020202020204" pitchFamily="34" charset="0"/>
                <a:sym typeface="Sakkal Majalla"/>
              </a:rPr>
              <a:t>Today</a:t>
            </a:r>
            <a:endParaRPr sz="700" dirty="0">
              <a:solidFill>
                <a:schemeClr val="bg1"/>
              </a:solidFill>
              <a:latin typeface="Helvetica" panose="020B0604020202020204" pitchFamily="34" charset="0"/>
              <a:cs typeface="Helvetica" panose="020B0604020202020204" pitchFamily="34" charset="0"/>
            </a:endParaRPr>
          </a:p>
        </p:txBody>
      </p:sp>
      <p:cxnSp>
        <p:nvCxnSpPr>
          <p:cNvPr id="282" name="Google Shape;576;p41">
            <a:extLst>
              <a:ext uri="{FF2B5EF4-FFF2-40B4-BE49-F238E27FC236}">
                <a16:creationId xmlns:a16="http://schemas.microsoft.com/office/drawing/2014/main" id="{2DA0FFCF-2F4C-4630-9C9C-61A8096F10A1}"/>
              </a:ext>
            </a:extLst>
          </p:cNvPr>
          <p:cNvCxnSpPr/>
          <p:nvPr/>
        </p:nvCxnSpPr>
        <p:spPr>
          <a:xfrm>
            <a:off x="9045663" y="1998060"/>
            <a:ext cx="27400" cy="4024694"/>
          </a:xfrm>
          <a:prstGeom prst="straightConnector1">
            <a:avLst/>
          </a:prstGeom>
          <a:noFill/>
          <a:ln w="19050" cap="flat" cmpd="sng">
            <a:solidFill>
              <a:srgbClr val="C13018"/>
            </a:solidFill>
            <a:prstDash val="dash"/>
            <a:round/>
            <a:headEnd type="none" w="sm" len="sm"/>
            <a:tailEnd type="none" w="sm" len="sm"/>
          </a:ln>
        </p:spPr>
      </p:cxnSp>
      <p:pic>
        <p:nvPicPr>
          <p:cNvPr id="260" name="Google Shape;577;p41" descr="Icon&#10;&#10;Description automatically generated">
            <a:extLst>
              <a:ext uri="{FF2B5EF4-FFF2-40B4-BE49-F238E27FC236}">
                <a16:creationId xmlns:a16="http://schemas.microsoft.com/office/drawing/2014/main" id="{7DA0E364-4959-4C01-960D-ED0FFB0F31EC}"/>
              </a:ext>
            </a:extLst>
          </p:cNvPr>
          <p:cNvPicPr preferRelativeResize="0"/>
          <p:nvPr/>
        </p:nvPicPr>
        <p:blipFill rotWithShape="1">
          <a:blip r:embed="rId5">
            <a:alphaModFix/>
          </a:blip>
          <a:srcRect/>
          <a:stretch/>
        </p:blipFill>
        <p:spPr>
          <a:xfrm>
            <a:off x="3100465" y="2055481"/>
            <a:ext cx="221034" cy="221034"/>
          </a:xfrm>
          <a:prstGeom prst="rect">
            <a:avLst/>
          </a:prstGeom>
          <a:noFill/>
          <a:ln>
            <a:noFill/>
          </a:ln>
        </p:spPr>
      </p:pic>
      <p:pic>
        <p:nvPicPr>
          <p:cNvPr id="262" name="Google Shape;582;p41" descr="Icon&#10;&#10;Description automatically generated">
            <a:extLst>
              <a:ext uri="{FF2B5EF4-FFF2-40B4-BE49-F238E27FC236}">
                <a16:creationId xmlns:a16="http://schemas.microsoft.com/office/drawing/2014/main" id="{D5697A0D-F6FF-4811-A6CF-A3381C2B9129}"/>
              </a:ext>
            </a:extLst>
          </p:cNvPr>
          <p:cNvPicPr preferRelativeResize="0"/>
          <p:nvPr/>
        </p:nvPicPr>
        <p:blipFill rotWithShape="1">
          <a:blip r:embed="rId5">
            <a:alphaModFix/>
          </a:blip>
          <a:srcRect/>
          <a:stretch/>
        </p:blipFill>
        <p:spPr>
          <a:xfrm>
            <a:off x="2815053" y="2936936"/>
            <a:ext cx="221034" cy="221034"/>
          </a:xfrm>
          <a:prstGeom prst="rect">
            <a:avLst/>
          </a:prstGeom>
          <a:noFill/>
          <a:ln>
            <a:noFill/>
          </a:ln>
        </p:spPr>
      </p:pic>
      <p:pic>
        <p:nvPicPr>
          <p:cNvPr id="263" name="Google Shape;583;p41" descr="Icon&#10;&#10;Description automatically generated">
            <a:extLst>
              <a:ext uri="{FF2B5EF4-FFF2-40B4-BE49-F238E27FC236}">
                <a16:creationId xmlns:a16="http://schemas.microsoft.com/office/drawing/2014/main" id="{73F463DE-7475-4AF5-806E-7B7ACD2FBE93}"/>
              </a:ext>
            </a:extLst>
          </p:cNvPr>
          <p:cNvPicPr preferRelativeResize="0"/>
          <p:nvPr/>
        </p:nvPicPr>
        <p:blipFill rotWithShape="1">
          <a:blip r:embed="rId5">
            <a:alphaModFix/>
          </a:blip>
          <a:srcRect/>
          <a:stretch/>
        </p:blipFill>
        <p:spPr>
          <a:xfrm>
            <a:off x="4395498" y="2933549"/>
            <a:ext cx="221034" cy="221034"/>
          </a:xfrm>
          <a:prstGeom prst="rect">
            <a:avLst/>
          </a:prstGeom>
          <a:noFill/>
          <a:ln>
            <a:noFill/>
          </a:ln>
        </p:spPr>
      </p:pic>
      <p:sp>
        <p:nvSpPr>
          <p:cNvPr id="264" name="Google Shape;584;p41">
            <a:extLst>
              <a:ext uri="{FF2B5EF4-FFF2-40B4-BE49-F238E27FC236}">
                <a16:creationId xmlns:a16="http://schemas.microsoft.com/office/drawing/2014/main" id="{DDF8E493-875F-4ADE-95D7-797B7CE835E7}"/>
              </a:ext>
            </a:extLst>
          </p:cNvPr>
          <p:cNvSpPr/>
          <p:nvPr/>
        </p:nvSpPr>
        <p:spPr>
          <a:xfrm>
            <a:off x="3565973" y="3244781"/>
            <a:ext cx="951952" cy="210312"/>
          </a:xfrm>
          <a:prstGeom prst="rect">
            <a:avLst/>
          </a:prstGeom>
          <a:solidFill>
            <a:srgbClr val="4DADB5"/>
          </a:soli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algn="ctr">
              <a:buClr>
                <a:srgbClr val="FFFFFF"/>
              </a:buClr>
              <a:buSzPts val="1800"/>
            </a:pPr>
            <a:r>
              <a:rPr lang="en-US" sz="800" b="1" dirty="0">
                <a:solidFill>
                  <a:schemeClr val="bg1"/>
                </a:solidFill>
                <a:latin typeface="Helvetica" panose="020B0604020202020204" pitchFamily="34" charset="0"/>
                <a:cs typeface="Helvetica" panose="020B0604020202020204" pitchFamily="34" charset="0"/>
                <a:sym typeface="Sakkal Majalla"/>
              </a:rPr>
              <a:t>Finalize Schedule</a:t>
            </a:r>
            <a:endParaRPr sz="800" b="1" dirty="0">
              <a:solidFill>
                <a:schemeClr val="bg1"/>
              </a:solidFill>
              <a:latin typeface="Helvetica" panose="020B0604020202020204" pitchFamily="34" charset="0"/>
              <a:cs typeface="Helvetica" panose="020B0604020202020204" pitchFamily="34" charset="0"/>
              <a:sym typeface="Sakkal Majalla"/>
            </a:endParaRPr>
          </a:p>
        </p:txBody>
      </p:sp>
      <p:pic>
        <p:nvPicPr>
          <p:cNvPr id="265" name="Google Shape;585;p41" descr="Icon&#10;&#10;Description automatically generated">
            <a:extLst>
              <a:ext uri="{FF2B5EF4-FFF2-40B4-BE49-F238E27FC236}">
                <a16:creationId xmlns:a16="http://schemas.microsoft.com/office/drawing/2014/main" id="{5F21C980-F301-4B1E-80F1-E7FC04967278}"/>
              </a:ext>
            </a:extLst>
          </p:cNvPr>
          <p:cNvPicPr preferRelativeResize="0"/>
          <p:nvPr/>
        </p:nvPicPr>
        <p:blipFill rotWithShape="1">
          <a:blip r:embed="rId5">
            <a:alphaModFix/>
          </a:blip>
          <a:srcRect/>
          <a:stretch/>
        </p:blipFill>
        <p:spPr>
          <a:xfrm>
            <a:off x="4505836" y="3229984"/>
            <a:ext cx="221034" cy="221034"/>
          </a:xfrm>
          <a:prstGeom prst="rect">
            <a:avLst/>
          </a:prstGeom>
          <a:noFill/>
          <a:ln>
            <a:noFill/>
          </a:ln>
        </p:spPr>
      </p:pic>
      <p:pic>
        <p:nvPicPr>
          <p:cNvPr id="266" name="Google Shape;586;p41" descr="Icon&#10;&#10;Description automatically generated">
            <a:extLst>
              <a:ext uri="{FF2B5EF4-FFF2-40B4-BE49-F238E27FC236}">
                <a16:creationId xmlns:a16="http://schemas.microsoft.com/office/drawing/2014/main" id="{98D6CEE7-B146-4D53-8893-2E575A93E186}"/>
              </a:ext>
            </a:extLst>
          </p:cNvPr>
          <p:cNvPicPr preferRelativeResize="0"/>
          <p:nvPr/>
        </p:nvPicPr>
        <p:blipFill rotWithShape="1">
          <a:blip r:embed="rId5">
            <a:alphaModFix/>
          </a:blip>
          <a:srcRect/>
          <a:stretch/>
        </p:blipFill>
        <p:spPr>
          <a:xfrm>
            <a:off x="4403777" y="3533078"/>
            <a:ext cx="221034" cy="221034"/>
          </a:xfrm>
          <a:prstGeom prst="rect">
            <a:avLst/>
          </a:prstGeom>
          <a:noFill/>
          <a:ln>
            <a:noFill/>
          </a:ln>
        </p:spPr>
      </p:pic>
      <p:sp>
        <p:nvSpPr>
          <p:cNvPr id="267" name="Google Shape;587;p41">
            <a:extLst>
              <a:ext uri="{FF2B5EF4-FFF2-40B4-BE49-F238E27FC236}">
                <a16:creationId xmlns:a16="http://schemas.microsoft.com/office/drawing/2014/main" id="{BB840AA2-0965-4526-8C86-58764549C17A}"/>
              </a:ext>
            </a:extLst>
          </p:cNvPr>
          <p:cNvSpPr txBox="1"/>
          <p:nvPr/>
        </p:nvSpPr>
        <p:spPr>
          <a:xfrm>
            <a:off x="10468797" y="1716064"/>
            <a:ext cx="546711" cy="21540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C2835"/>
              </a:buClr>
              <a:buSzPts val="2400"/>
              <a:buFont typeface="Sakkal Majalla"/>
              <a:buNone/>
            </a:pPr>
            <a:r>
              <a:rPr lang="en-US" sz="800" b="1" i="0" u="none" strike="noStrike" cap="none" dirty="0">
                <a:solidFill>
                  <a:schemeClr val="bg1"/>
                </a:solidFill>
                <a:latin typeface="Helvetica" panose="020B0604020202020204" pitchFamily="34" charset="0"/>
                <a:ea typeface="Sakkal Majalla"/>
                <a:cs typeface="Helvetica" panose="020B0604020202020204" pitchFamily="34" charset="0"/>
                <a:sym typeface="Sakkal Majalla"/>
              </a:rPr>
              <a:t>Jan</a:t>
            </a:r>
            <a:endParaRPr sz="600" dirty="0">
              <a:solidFill>
                <a:schemeClr val="bg1"/>
              </a:solidFill>
              <a:latin typeface="Helvetica" panose="020B0604020202020204" pitchFamily="34" charset="0"/>
              <a:cs typeface="Helvetica" panose="020B0604020202020204" pitchFamily="34" charset="0"/>
            </a:endParaRPr>
          </a:p>
        </p:txBody>
      </p:sp>
      <p:sp>
        <p:nvSpPr>
          <p:cNvPr id="269" name="Google Shape;589;p41">
            <a:extLst>
              <a:ext uri="{FF2B5EF4-FFF2-40B4-BE49-F238E27FC236}">
                <a16:creationId xmlns:a16="http://schemas.microsoft.com/office/drawing/2014/main" id="{9D4BBF6B-1553-4A5F-94B3-A13FE6FB50CE}"/>
              </a:ext>
            </a:extLst>
          </p:cNvPr>
          <p:cNvSpPr/>
          <p:nvPr/>
        </p:nvSpPr>
        <p:spPr>
          <a:xfrm>
            <a:off x="5791200" y="5536286"/>
            <a:ext cx="917972" cy="210312"/>
          </a:xfrm>
          <a:prstGeom prst="rect">
            <a:avLst/>
          </a:prstGeom>
          <a:solidFill>
            <a:srgbClr val="2B526A"/>
          </a:soli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algn="ctr">
              <a:buClr>
                <a:schemeClr val="lt1"/>
              </a:buClr>
              <a:buSzPts val="2000"/>
            </a:pPr>
            <a:r>
              <a:rPr lang="en-US" sz="800" b="1" dirty="0">
                <a:solidFill>
                  <a:schemeClr val="bg1"/>
                </a:solidFill>
                <a:latin typeface="Helvetica" panose="020B0604020202020204" pitchFamily="34" charset="0"/>
                <a:cs typeface="Helvetica" panose="020B0604020202020204" pitchFamily="34" charset="0"/>
                <a:sym typeface="Sakkal Majalla"/>
              </a:rPr>
              <a:t>4 Weeks</a:t>
            </a:r>
            <a:endParaRPr sz="800" b="1" dirty="0">
              <a:solidFill>
                <a:schemeClr val="bg1"/>
              </a:solidFill>
              <a:latin typeface="Helvetica" panose="020B0604020202020204" pitchFamily="34" charset="0"/>
              <a:cs typeface="Helvetica" panose="020B0604020202020204" pitchFamily="34" charset="0"/>
              <a:sym typeface="Sakkal Majalla"/>
            </a:endParaRPr>
          </a:p>
        </p:txBody>
      </p:sp>
      <p:sp>
        <p:nvSpPr>
          <p:cNvPr id="270" name="Google Shape;590;p41">
            <a:extLst>
              <a:ext uri="{FF2B5EF4-FFF2-40B4-BE49-F238E27FC236}">
                <a16:creationId xmlns:a16="http://schemas.microsoft.com/office/drawing/2014/main" id="{15DF2C61-ABAA-42BD-B4BC-DABD09529CB3}"/>
              </a:ext>
            </a:extLst>
          </p:cNvPr>
          <p:cNvSpPr txBox="1"/>
          <p:nvPr/>
        </p:nvSpPr>
        <p:spPr>
          <a:xfrm>
            <a:off x="8874153" y="1708370"/>
            <a:ext cx="546711" cy="21540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C2835"/>
              </a:buClr>
              <a:buSzPts val="2400"/>
              <a:buFont typeface="Sakkal Majalla"/>
              <a:buNone/>
            </a:pPr>
            <a:r>
              <a:rPr lang="en-US" sz="800" b="1" i="0" u="none" strike="noStrike" cap="none" dirty="0">
                <a:solidFill>
                  <a:schemeClr val="bg1"/>
                </a:solidFill>
                <a:latin typeface="Helvetica" panose="020B0604020202020204" pitchFamily="34" charset="0"/>
                <a:ea typeface="Sakkal Majalla"/>
                <a:cs typeface="Helvetica" panose="020B0604020202020204" pitchFamily="34" charset="0"/>
                <a:sym typeface="Sakkal Majalla"/>
              </a:rPr>
              <a:t>Oct</a:t>
            </a:r>
            <a:endParaRPr sz="600" dirty="0">
              <a:solidFill>
                <a:schemeClr val="bg1"/>
              </a:solidFill>
              <a:latin typeface="Helvetica" panose="020B0604020202020204" pitchFamily="34" charset="0"/>
              <a:cs typeface="Helvetica" panose="020B0604020202020204" pitchFamily="34" charset="0"/>
            </a:endParaRPr>
          </a:p>
        </p:txBody>
      </p:sp>
      <p:sp>
        <p:nvSpPr>
          <p:cNvPr id="271" name="Google Shape;591;p41">
            <a:extLst>
              <a:ext uri="{FF2B5EF4-FFF2-40B4-BE49-F238E27FC236}">
                <a16:creationId xmlns:a16="http://schemas.microsoft.com/office/drawing/2014/main" id="{D93E4BEA-EB26-4718-8CDD-9F6918A5747F}"/>
              </a:ext>
            </a:extLst>
          </p:cNvPr>
          <p:cNvSpPr txBox="1"/>
          <p:nvPr/>
        </p:nvSpPr>
        <p:spPr>
          <a:xfrm>
            <a:off x="10015054" y="1708370"/>
            <a:ext cx="546711" cy="21540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C2835"/>
              </a:buClr>
              <a:buSzPts val="2400"/>
              <a:buFont typeface="Sakkal Majalla"/>
              <a:buNone/>
            </a:pPr>
            <a:r>
              <a:rPr lang="en-US" sz="800" b="1" i="0" u="none" strike="noStrike" cap="none" dirty="0">
                <a:solidFill>
                  <a:schemeClr val="bg1"/>
                </a:solidFill>
                <a:latin typeface="Helvetica" panose="020B0604020202020204" pitchFamily="34" charset="0"/>
                <a:ea typeface="Sakkal Majalla"/>
                <a:cs typeface="Helvetica" panose="020B0604020202020204" pitchFamily="34" charset="0"/>
                <a:sym typeface="Sakkal Majalla"/>
              </a:rPr>
              <a:t>Dec</a:t>
            </a:r>
            <a:endParaRPr sz="600" dirty="0">
              <a:solidFill>
                <a:schemeClr val="bg1"/>
              </a:solidFill>
              <a:latin typeface="Helvetica" panose="020B0604020202020204" pitchFamily="34" charset="0"/>
              <a:cs typeface="Helvetica" panose="020B0604020202020204" pitchFamily="34" charset="0"/>
            </a:endParaRPr>
          </a:p>
        </p:txBody>
      </p:sp>
      <p:sp>
        <p:nvSpPr>
          <p:cNvPr id="272" name="Google Shape;592;p41">
            <a:extLst>
              <a:ext uri="{FF2B5EF4-FFF2-40B4-BE49-F238E27FC236}">
                <a16:creationId xmlns:a16="http://schemas.microsoft.com/office/drawing/2014/main" id="{6BDC2EE4-0188-41AC-AC90-EB29CCA9B1AC}"/>
              </a:ext>
            </a:extLst>
          </p:cNvPr>
          <p:cNvSpPr txBox="1"/>
          <p:nvPr/>
        </p:nvSpPr>
        <p:spPr>
          <a:xfrm>
            <a:off x="9444604" y="1708370"/>
            <a:ext cx="546711" cy="21540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C2835"/>
              </a:buClr>
              <a:buSzPts val="2400"/>
              <a:buFont typeface="Sakkal Majalla"/>
              <a:buNone/>
            </a:pPr>
            <a:r>
              <a:rPr lang="en-US" sz="800" b="1" i="0" u="none" strike="noStrike" cap="none" dirty="0">
                <a:solidFill>
                  <a:schemeClr val="bg1"/>
                </a:solidFill>
                <a:latin typeface="Helvetica" panose="020B0604020202020204" pitchFamily="34" charset="0"/>
                <a:ea typeface="Sakkal Majalla"/>
                <a:cs typeface="Helvetica" panose="020B0604020202020204" pitchFamily="34" charset="0"/>
                <a:sym typeface="Sakkal Majalla"/>
              </a:rPr>
              <a:t>Nov</a:t>
            </a:r>
            <a:endParaRPr sz="600" dirty="0">
              <a:solidFill>
                <a:schemeClr val="bg1"/>
              </a:solidFill>
              <a:latin typeface="Helvetica" panose="020B0604020202020204" pitchFamily="34" charset="0"/>
              <a:cs typeface="Helvetica" panose="020B0604020202020204" pitchFamily="34" charset="0"/>
            </a:endParaRPr>
          </a:p>
        </p:txBody>
      </p:sp>
      <p:pic>
        <p:nvPicPr>
          <p:cNvPr id="277" name="Google Shape;597;p41" descr="Icon&#10;&#10;Description automatically generated">
            <a:extLst>
              <a:ext uri="{FF2B5EF4-FFF2-40B4-BE49-F238E27FC236}">
                <a16:creationId xmlns:a16="http://schemas.microsoft.com/office/drawing/2014/main" id="{4C240BD8-9ACC-4B94-89F2-53186F76D79C}"/>
              </a:ext>
            </a:extLst>
          </p:cNvPr>
          <p:cNvPicPr preferRelativeResize="0"/>
          <p:nvPr/>
        </p:nvPicPr>
        <p:blipFill rotWithShape="1">
          <a:blip r:embed="rId5">
            <a:alphaModFix/>
          </a:blip>
          <a:srcRect/>
          <a:stretch/>
        </p:blipFill>
        <p:spPr>
          <a:xfrm>
            <a:off x="4250363" y="3820879"/>
            <a:ext cx="221034" cy="221034"/>
          </a:xfrm>
          <a:prstGeom prst="rect">
            <a:avLst/>
          </a:prstGeom>
          <a:noFill/>
          <a:ln>
            <a:noFill/>
          </a:ln>
        </p:spPr>
      </p:pic>
      <p:sp>
        <p:nvSpPr>
          <p:cNvPr id="200" name="Google Shape;509;p41">
            <a:extLst>
              <a:ext uri="{FF2B5EF4-FFF2-40B4-BE49-F238E27FC236}">
                <a16:creationId xmlns:a16="http://schemas.microsoft.com/office/drawing/2014/main" id="{811EB1B3-493B-4790-A408-AA19F44E320F}"/>
              </a:ext>
            </a:extLst>
          </p:cNvPr>
          <p:cNvSpPr/>
          <p:nvPr/>
        </p:nvSpPr>
        <p:spPr>
          <a:xfrm>
            <a:off x="1953060" y="4411585"/>
            <a:ext cx="9590316" cy="209786"/>
          </a:xfrm>
          <a:prstGeom prst="rect">
            <a:avLst/>
          </a:prstGeom>
          <a:solidFill>
            <a:srgbClr val="F2F2F2">
              <a:alpha val="50000"/>
            </a:srgbClr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3600"/>
              <a:buFont typeface="Helvetica Neue"/>
              <a:buNone/>
            </a:pPr>
            <a:endParaRPr sz="1050" b="0" i="0" u="none" strike="noStrike" cap="none">
              <a:solidFill>
                <a:srgbClr val="CCCCFF"/>
              </a:solidFill>
              <a:latin typeface="Helvetica" panose="020B0604020202020204" pitchFamily="34" charset="0"/>
              <a:ea typeface="Sakkal Majalla"/>
              <a:cs typeface="Helvetica" panose="020B0604020202020204" pitchFamily="34" charset="0"/>
              <a:sym typeface="Sakkal Majalla"/>
            </a:endParaRPr>
          </a:p>
        </p:txBody>
      </p:sp>
      <p:sp>
        <p:nvSpPr>
          <p:cNvPr id="201" name="Google Shape;510;p41">
            <a:extLst>
              <a:ext uri="{FF2B5EF4-FFF2-40B4-BE49-F238E27FC236}">
                <a16:creationId xmlns:a16="http://schemas.microsoft.com/office/drawing/2014/main" id="{B305035D-0C08-4A2C-A3CC-7BEFE2BD9701}"/>
              </a:ext>
            </a:extLst>
          </p:cNvPr>
          <p:cNvSpPr/>
          <p:nvPr/>
        </p:nvSpPr>
        <p:spPr>
          <a:xfrm>
            <a:off x="4259619" y="4411585"/>
            <a:ext cx="712399" cy="210312"/>
          </a:xfrm>
          <a:prstGeom prst="rect">
            <a:avLst/>
          </a:prstGeom>
          <a:solidFill>
            <a:srgbClr val="2B526A"/>
          </a:soli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algn="ctr">
              <a:buClr>
                <a:schemeClr val="lt1"/>
              </a:buClr>
              <a:buSzPts val="2000"/>
            </a:pPr>
            <a:r>
              <a:rPr lang="en-US" sz="800" b="1" dirty="0">
                <a:solidFill>
                  <a:schemeClr val="bg1"/>
                </a:solidFill>
                <a:latin typeface="Helvetica" panose="020B0604020202020204" pitchFamily="34" charset="0"/>
                <a:cs typeface="Helvetica" panose="020B0604020202020204" pitchFamily="34" charset="0"/>
                <a:sym typeface="Sakkal Majalla"/>
              </a:rPr>
              <a:t>2 Weeks</a:t>
            </a:r>
            <a:endParaRPr sz="800" b="1" dirty="0">
              <a:solidFill>
                <a:schemeClr val="bg1"/>
              </a:solidFill>
              <a:latin typeface="Helvetica" panose="020B0604020202020204" pitchFamily="34" charset="0"/>
              <a:cs typeface="Helvetica" panose="020B0604020202020204" pitchFamily="34" charset="0"/>
            </a:endParaRPr>
          </a:p>
        </p:txBody>
      </p:sp>
      <p:sp>
        <p:nvSpPr>
          <p:cNvPr id="255" name="Google Shape;570;p41">
            <a:extLst>
              <a:ext uri="{FF2B5EF4-FFF2-40B4-BE49-F238E27FC236}">
                <a16:creationId xmlns:a16="http://schemas.microsoft.com/office/drawing/2014/main" id="{F1AF9F85-F4B2-44A1-8FD0-EE66C20075C7}"/>
              </a:ext>
            </a:extLst>
          </p:cNvPr>
          <p:cNvSpPr/>
          <p:nvPr/>
        </p:nvSpPr>
        <p:spPr>
          <a:xfrm>
            <a:off x="4906427" y="4411585"/>
            <a:ext cx="2117435" cy="21031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>
              <a:buClr>
                <a:schemeClr val="dk1"/>
              </a:buClr>
              <a:buSzPts val="2000"/>
            </a:pPr>
            <a:r>
              <a:rPr lang="en-US" sz="800" b="1" dirty="0">
                <a:solidFill>
                  <a:schemeClr val="bg1"/>
                </a:solidFill>
                <a:latin typeface="Helvetica" panose="020B0604020202020204" pitchFamily="34" charset="0"/>
                <a:cs typeface="Helvetica" panose="020B0604020202020204" pitchFamily="34" charset="0"/>
                <a:sym typeface="Sakkal Majalla"/>
              </a:rPr>
              <a:t>Guide sheets, Checklist &amp; Reporting </a:t>
            </a:r>
            <a:endParaRPr sz="800" b="1" dirty="0">
              <a:solidFill>
                <a:schemeClr val="bg1"/>
              </a:solidFill>
              <a:latin typeface="Helvetica" panose="020B0604020202020204" pitchFamily="34" charset="0"/>
              <a:cs typeface="Helvetica" panose="020B0604020202020204" pitchFamily="34" charset="0"/>
              <a:sym typeface="Sakkal Majalla"/>
            </a:endParaRPr>
          </a:p>
        </p:txBody>
      </p:sp>
      <p:pic>
        <p:nvPicPr>
          <p:cNvPr id="279" name="Google Shape;599;p41" descr="Icon&#10;&#10;Description automatically generated">
            <a:extLst>
              <a:ext uri="{FF2B5EF4-FFF2-40B4-BE49-F238E27FC236}">
                <a16:creationId xmlns:a16="http://schemas.microsoft.com/office/drawing/2014/main" id="{846BA933-87E3-4A02-B5F7-213B1808ACE6}"/>
              </a:ext>
            </a:extLst>
          </p:cNvPr>
          <p:cNvPicPr preferRelativeResize="0"/>
          <p:nvPr/>
        </p:nvPicPr>
        <p:blipFill rotWithShape="1">
          <a:blip r:embed="rId5">
            <a:alphaModFix/>
          </a:blip>
          <a:srcRect/>
          <a:stretch/>
        </p:blipFill>
        <p:spPr>
          <a:xfrm>
            <a:off x="6817144" y="4395527"/>
            <a:ext cx="221034" cy="221034"/>
          </a:xfrm>
          <a:prstGeom prst="rect">
            <a:avLst/>
          </a:prstGeom>
          <a:noFill/>
          <a:ln>
            <a:noFill/>
          </a:ln>
        </p:spPr>
      </p:pic>
      <p:sp>
        <p:nvSpPr>
          <p:cNvPr id="231" name="Google Shape;540;p41">
            <a:extLst>
              <a:ext uri="{FF2B5EF4-FFF2-40B4-BE49-F238E27FC236}">
                <a16:creationId xmlns:a16="http://schemas.microsoft.com/office/drawing/2014/main" id="{5B6B0313-18D9-4D4B-BA21-84A75EF56B67}"/>
              </a:ext>
            </a:extLst>
          </p:cNvPr>
          <p:cNvSpPr/>
          <p:nvPr/>
        </p:nvSpPr>
        <p:spPr>
          <a:xfrm>
            <a:off x="1953060" y="4697674"/>
            <a:ext cx="9590316" cy="209786"/>
          </a:xfrm>
          <a:prstGeom prst="rect">
            <a:avLst/>
          </a:prstGeom>
          <a:solidFill>
            <a:srgbClr val="F2F2F2">
              <a:alpha val="50000"/>
            </a:srgbClr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3600"/>
              <a:buFont typeface="Helvetica Neue"/>
              <a:buNone/>
            </a:pPr>
            <a:endParaRPr sz="1050" b="0" i="0" u="none" strike="noStrike" cap="none">
              <a:solidFill>
                <a:srgbClr val="CCCCFF"/>
              </a:solidFill>
              <a:latin typeface="Helvetica" panose="020B0604020202020204" pitchFamily="34" charset="0"/>
              <a:ea typeface="Sakkal Majalla"/>
              <a:cs typeface="Helvetica" panose="020B0604020202020204" pitchFamily="34" charset="0"/>
              <a:sym typeface="Sakkal Majalla"/>
            </a:endParaRPr>
          </a:p>
        </p:txBody>
      </p:sp>
      <p:sp>
        <p:nvSpPr>
          <p:cNvPr id="232" name="Google Shape;541;p41">
            <a:extLst>
              <a:ext uri="{FF2B5EF4-FFF2-40B4-BE49-F238E27FC236}">
                <a16:creationId xmlns:a16="http://schemas.microsoft.com/office/drawing/2014/main" id="{A385653D-7E2C-4309-A26F-08F33A1687DC}"/>
              </a:ext>
            </a:extLst>
          </p:cNvPr>
          <p:cNvSpPr/>
          <p:nvPr/>
        </p:nvSpPr>
        <p:spPr>
          <a:xfrm>
            <a:off x="4373632" y="4697674"/>
            <a:ext cx="740821" cy="209786"/>
          </a:xfrm>
          <a:prstGeom prst="rect">
            <a:avLst/>
          </a:prstGeom>
          <a:solidFill>
            <a:srgbClr val="2B526A"/>
          </a:soli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algn="ctr">
              <a:buClr>
                <a:schemeClr val="lt1"/>
              </a:buClr>
              <a:buSzPts val="2000"/>
            </a:pPr>
            <a:r>
              <a:rPr lang="en-US" sz="800" b="1" dirty="0">
                <a:solidFill>
                  <a:schemeClr val="bg1"/>
                </a:solidFill>
                <a:latin typeface="Helvetica" panose="020B0604020202020204" pitchFamily="34" charset="0"/>
                <a:cs typeface="Helvetica" panose="020B0604020202020204" pitchFamily="34" charset="0"/>
                <a:sym typeface="Sakkal Majalla"/>
              </a:rPr>
              <a:t>2 Weeks</a:t>
            </a:r>
            <a:endParaRPr sz="800" b="1" dirty="0">
              <a:solidFill>
                <a:schemeClr val="bg1"/>
              </a:solidFill>
              <a:latin typeface="Helvetica" panose="020B0604020202020204" pitchFamily="34" charset="0"/>
              <a:cs typeface="Helvetica" panose="020B0604020202020204" pitchFamily="34" charset="0"/>
              <a:sym typeface="Sakkal Majalla"/>
            </a:endParaRPr>
          </a:p>
        </p:txBody>
      </p:sp>
      <p:pic>
        <p:nvPicPr>
          <p:cNvPr id="280" name="Google Shape;600;p41" descr="Icon&#10;&#10;Description automatically generated">
            <a:extLst>
              <a:ext uri="{FF2B5EF4-FFF2-40B4-BE49-F238E27FC236}">
                <a16:creationId xmlns:a16="http://schemas.microsoft.com/office/drawing/2014/main" id="{35F481EB-8227-4730-A8E4-11154E968316}"/>
              </a:ext>
            </a:extLst>
          </p:cNvPr>
          <p:cNvPicPr preferRelativeResize="0"/>
          <p:nvPr/>
        </p:nvPicPr>
        <p:blipFill rotWithShape="1">
          <a:blip r:embed="rId5">
            <a:alphaModFix/>
          </a:blip>
          <a:srcRect/>
          <a:stretch/>
        </p:blipFill>
        <p:spPr>
          <a:xfrm>
            <a:off x="6296866" y="4684938"/>
            <a:ext cx="221034" cy="221034"/>
          </a:xfrm>
          <a:prstGeom prst="rect">
            <a:avLst/>
          </a:prstGeom>
          <a:noFill/>
          <a:ln>
            <a:noFill/>
          </a:ln>
        </p:spPr>
      </p:pic>
      <p:sp>
        <p:nvSpPr>
          <p:cNvPr id="256" name="Google Shape;571;p41">
            <a:extLst>
              <a:ext uri="{FF2B5EF4-FFF2-40B4-BE49-F238E27FC236}">
                <a16:creationId xmlns:a16="http://schemas.microsoft.com/office/drawing/2014/main" id="{614CFC59-DB43-4095-BB5D-6727EFF5CAE9}"/>
              </a:ext>
            </a:extLst>
          </p:cNvPr>
          <p:cNvSpPr/>
          <p:nvPr/>
        </p:nvSpPr>
        <p:spPr>
          <a:xfrm>
            <a:off x="5066608" y="4697690"/>
            <a:ext cx="1966046" cy="21031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>
              <a:buClr>
                <a:schemeClr val="dk1"/>
              </a:buClr>
              <a:buSzPts val="2000"/>
            </a:pPr>
            <a:r>
              <a:rPr lang="en-US" sz="800" b="1" dirty="0">
                <a:solidFill>
                  <a:schemeClr val="bg1"/>
                </a:solidFill>
                <a:latin typeface="Helvetica" panose="020B0604020202020204" pitchFamily="34" charset="0"/>
                <a:cs typeface="Helvetica" panose="020B0604020202020204" pitchFamily="34" charset="0"/>
                <a:sym typeface="Sakkal Majalla"/>
              </a:rPr>
              <a:t>MT branding &amp; Identity </a:t>
            </a:r>
            <a:endParaRPr sz="800" b="1" dirty="0">
              <a:solidFill>
                <a:schemeClr val="bg1"/>
              </a:solidFill>
              <a:latin typeface="Helvetica" panose="020B0604020202020204" pitchFamily="34" charset="0"/>
              <a:cs typeface="Helvetica" panose="020B0604020202020204" pitchFamily="34" charset="0"/>
            </a:endParaRPr>
          </a:p>
        </p:txBody>
      </p:sp>
      <p:sp>
        <p:nvSpPr>
          <p:cNvPr id="220" name="Google Shape;529;p41">
            <a:extLst>
              <a:ext uri="{FF2B5EF4-FFF2-40B4-BE49-F238E27FC236}">
                <a16:creationId xmlns:a16="http://schemas.microsoft.com/office/drawing/2014/main" id="{8FF27671-B6E2-4614-B4ED-AA0BEAE13F40}"/>
              </a:ext>
            </a:extLst>
          </p:cNvPr>
          <p:cNvSpPr/>
          <p:nvPr/>
        </p:nvSpPr>
        <p:spPr>
          <a:xfrm>
            <a:off x="1953060" y="4983762"/>
            <a:ext cx="9590316" cy="210312"/>
          </a:xfrm>
          <a:prstGeom prst="rect">
            <a:avLst/>
          </a:prstGeom>
          <a:solidFill>
            <a:srgbClr val="F2F2F2">
              <a:alpha val="50000"/>
            </a:srgbClr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3600"/>
              <a:buFont typeface="Helvetica Neue"/>
              <a:buNone/>
            </a:pPr>
            <a:endParaRPr sz="1050" b="0" i="0" u="none" strike="noStrike" cap="none">
              <a:solidFill>
                <a:srgbClr val="CCCCFF"/>
              </a:solidFill>
              <a:latin typeface="Helvetica" panose="020B0604020202020204" pitchFamily="34" charset="0"/>
              <a:ea typeface="Sakkal Majalla"/>
              <a:cs typeface="Helvetica" panose="020B0604020202020204" pitchFamily="34" charset="0"/>
              <a:sym typeface="Sakkal Majalla"/>
            </a:endParaRPr>
          </a:p>
        </p:txBody>
      </p:sp>
      <p:sp>
        <p:nvSpPr>
          <p:cNvPr id="273" name="Google Shape;593;p41">
            <a:extLst>
              <a:ext uri="{FF2B5EF4-FFF2-40B4-BE49-F238E27FC236}">
                <a16:creationId xmlns:a16="http://schemas.microsoft.com/office/drawing/2014/main" id="{4877B8E7-04FB-4645-84D0-135843503B43}"/>
              </a:ext>
            </a:extLst>
          </p:cNvPr>
          <p:cNvSpPr/>
          <p:nvPr/>
        </p:nvSpPr>
        <p:spPr>
          <a:xfrm>
            <a:off x="5359757" y="4983763"/>
            <a:ext cx="1726836" cy="21031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>
              <a:buClr>
                <a:schemeClr val="dk1"/>
              </a:buClr>
              <a:buSzPts val="2000"/>
            </a:pPr>
            <a:r>
              <a:rPr lang="en-US" sz="800" b="1" dirty="0">
                <a:solidFill>
                  <a:schemeClr val="bg1"/>
                </a:solidFill>
                <a:latin typeface="Helvetica" panose="020B0604020202020204" pitchFamily="34" charset="0"/>
                <a:cs typeface="Helvetica" panose="020B0604020202020204" pitchFamily="34" charset="0"/>
                <a:sym typeface="Sakkal Majalla"/>
              </a:rPr>
              <a:t>Incorporate Facility Data</a:t>
            </a:r>
            <a:endParaRPr sz="800" b="1" dirty="0">
              <a:solidFill>
                <a:schemeClr val="bg1"/>
              </a:solidFill>
              <a:latin typeface="Helvetica" panose="020B0604020202020204" pitchFamily="34" charset="0"/>
              <a:cs typeface="Helvetica" panose="020B0604020202020204" pitchFamily="34" charset="0"/>
            </a:endParaRPr>
          </a:p>
        </p:txBody>
      </p:sp>
      <p:sp>
        <p:nvSpPr>
          <p:cNvPr id="275" name="Google Shape;595;p41">
            <a:extLst>
              <a:ext uri="{FF2B5EF4-FFF2-40B4-BE49-F238E27FC236}">
                <a16:creationId xmlns:a16="http://schemas.microsoft.com/office/drawing/2014/main" id="{D5F21E1B-51BB-4286-B4FA-F182949721D3}"/>
              </a:ext>
            </a:extLst>
          </p:cNvPr>
          <p:cNvSpPr/>
          <p:nvPr/>
        </p:nvSpPr>
        <p:spPr>
          <a:xfrm>
            <a:off x="4594666" y="4983763"/>
            <a:ext cx="765091" cy="209786"/>
          </a:xfrm>
          <a:prstGeom prst="rect">
            <a:avLst/>
          </a:prstGeom>
          <a:solidFill>
            <a:srgbClr val="2B526A"/>
          </a:soli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algn="ctr">
              <a:buClr>
                <a:schemeClr val="lt1"/>
              </a:buClr>
              <a:buSzPts val="2000"/>
            </a:pPr>
            <a:r>
              <a:rPr lang="en-US" sz="800" b="1" dirty="0">
                <a:solidFill>
                  <a:schemeClr val="bg1"/>
                </a:solidFill>
                <a:latin typeface="Helvetica" panose="020B0604020202020204" pitchFamily="34" charset="0"/>
                <a:cs typeface="Helvetica" panose="020B0604020202020204" pitchFamily="34" charset="0"/>
                <a:sym typeface="Sakkal Majalla"/>
              </a:rPr>
              <a:t>2 Weeks</a:t>
            </a:r>
            <a:endParaRPr sz="800" b="1" dirty="0">
              <a:solidFill>
                <a:schemeClr val="bg1"/>
              </a:solidFill>
              <a:latin typeface="Helvetica" panose="020B0604020202020204" pitchFamily="34" charset="0"/>
              <a:cs typeface="Helvetica" panose="020B0604020202020204" pitchFamily="34" charset="0"/>
              <a:sym typeface="Sakkal Majalla"/>
            </a:endParaRPr>
          </a:p>
        </p:txBody>
      </p:sp>
      <p:sp>
        <p:nvSpPr>
          <p:cNvPr id="221" name="Google Shape;530;p41">
            <a:extLst>
              <a:ext uri="{FF2B5EF4-FFF2-40B4-BE49-F238E27FC236}">
                <a16:creationId xmlns:a16="http://schemas.microsoft.com/office/drawing/2014/main" id="{6F543635-B534-4990-B24B-5D135E7E2FC0}"/>
              </a:ext>
            </a:extLst>
          </p:cNvPr>
          <p:cNvSpPr/>
          <p:nvPr/>
        </p:nvSpPr>
        <p:spPr>
          <a:xfrm>
            <a:off x="1953060" y="5258861"/>
            <a:ext cx="9590316" cy="210312"/>
          </a:xfrm>
          <a:prstGeom prst="rect">
            <a:avLst/>
          </a:prstGeom>
          <a:solidFill>
            <a:srgbClr val="F2F2F2">
              <a:alpha val="50000"/>
            </a:srgbClr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3600"/>
              <a:buFont typeface="Helvetica Neue"/>
              <a:buNone/>
            </a:pPr>
            <a:endParaRPr sz="1050" b="0" i="0" u="none" strike="noStrike" cap="none">
              <a:solidFill>
                <a:srgbClr val="CCCCFF"/>
              </a:solidFill>
              <a:latin typeface="Helvetica" panose="020B0604020202020204" pitchFamily="34" charset="0"/>
              <a:ea typeface="Sakkal Majalla"/>
              <a:cs typeface="Helvetica" panose="020B0604020202020204" pitchFamily="34" charset="0"/>
              <a:sym typeface="Sakkal Majalla"/>
            </a:endParaRPr>
          </a:p>
        </p:txBody>
      </p:sp>
      <p:sp>
        <p:nvSpPr>
          <p:cNvPr id="274" name="Google Shape;594;p41">
            <a:extLst>
              <a:ext uri="{FF2B5EF4-FFF2-40B4-BE49-F238E27FC236}">
                <a16:creationId xmlns:a16="http://schemas.microsoft.com/office/drawing/2014/main" id="{BA11B5FD-F195-40B9-9AB3-BE4294A21EDE}"/>
              </a:ext>
            </a:extLst>
          </p:cNvPr>
          <p:cNvSpPr/>
          <p:nvPr/>
        </p:nvSpPr>
        <p:spPr>
          <a:xfrm>
            <a:off x="4881589" y="5258861"/>
            <a:ext cx="744098" cy="209786"/>
          </a:xfrm>
          <a:prstGeom prst="rect">
            <a:avLst/>
          </a:prstGeom>
          <a:solidFill>
            <a:srgbClr val="2B526A"/>
          </a:soli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algn="ctr">
              <a:buClr>
                <a:schemeClr val="lt1"/>
              </a:buClr>
              <a:buSzPts val="2000"/>
            </a:pPr>
            <a:r>
              <a:rPr lang="en-US" sz="800" b="1" dirty="0">
                <a:solidFill>
                  <a:schemeClr val="bg1"/>
                </a:solidFill>
                <a:latin typeface="Helvetica" panose="020B0604020202020204" pitchFamily="34" charset="0"/>
                <a:cs typeface="Helvetica" panose="020B0604020202020204" pitchFamily="34" charset="0"/>
                <a:sym typeface="Sakkal Majalla"/>
              </a:rPr>
              <a:t>2 Weeks</a:t>
            </a:r>
            <a:endParaRPr sz="800" b="1" dirty="0">
              <a:solidFill>
                <a:schemeClr val="bg1"/>
              </a:solidFill>
              <a:latin typeface="Helvetica" panose="020B0604020202020204" pitchFamily="34" charset="0"/>
              <a:cs typeface="Helvetica" panose="020B0604020202020204" pitchFamily="34" charset="0"/>
              <a:sym typeface="Sakkal Majalla"/>
            </a:endParaRPr>
          </a:p>
        </p:txBody>
      </p:sp>
      <p:sp>
        <p:nvSpPr>
          <p:cNvPr id="276" name="Google Shape;596;p41">
            <a:extLst>
              <a:ext uri="{FF2B5EF4-FFF2-40B4-BE49-F238E27FC236}">
                <a16:creationId xmlns:a16="http://schemas.microsoft.com/office/drawing/2014/main" id="{10F35FF7-59AF-4951-882E-D32B316E5F45}"/>
              </a:ext>
            </a:extLst>
          </p:cNvPr>
          <p:cNvSpPr/>
          <p:nvPr/>
        </p:nvSpPr>
        <p:spPr>
          <a:xfrm>
            <a:off x="5565024" y="5258861"/>
            <a:ext cx="2664575" cy="21031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>
              <a:buClr>
                <a:schemeClr val="dk1"/>
              </a:buClr>
              <a:buSzPts val="2000"/>
            </a:pPr>
            <a:r>
              <a:rPr lang="en-US" sz="800" b="1" dirty="0">
                <a:solidFill>
                  <a:schemeClr val="bg1"/>
                </a:solidFill>
                <a:latin typeface="Helvetica" panose="020B0604020202020204" pitchFamily="34" charset="0"/>
                <a:cs typeface="Helvetica" panose="020B0604020202020204" pitchFamily="34" charset="0"/>
                <a:sym typeface="Sakkal Majalla"/>
              </a:rPr>
              <a:t>API Integration &amp; Migration</a:t>
            </a:r>
            <a:endParaRPr sz="800" b="1" dirty="0">
              <a:solidFill>
                <a:schemeClr val="bg1"/>
              </a:solidFill>
              <a:latin typeface="Helvetica" panose="020B0604020202020204" pitchFamily="34" charset="0"/>
              <a:cs typeface="Helvetica" panose="020B0604020202020204" pitchFamily="34" charset="0"/>
            </a:endParaRPr>
          </a:p>
        </p:txBody>
      </p:sp>
      <p:cxnSp>
        <p:nvCxnSpPr>
          <p:cNvPr id="237" name="Google Shape;548;p41">
            <a:extLst>
              <a:ext uri="{FF2B5EF4-FFF2-40B4-BE49-F238E27FC236}">
                <a16:creationId xmlns:a16="http://schemas.microsoft.com/office/drawing/2014/main" id="{FE47AC85-5F28-4C6B-A909-70689833939D}"/>
              </a:ext>
            </a:extLst>
          </p:cNvPr>
          <p:cNvCxnSpPr/>
          <p:nvPr/>
        </p:nvCxnSpPr>
        <p:spPr>
          <a:xfrm rot="10800000">
            <a:off x="1512425" y="4779810"/>
            <a:ext cx="359721" cy="0"/>
          </a:xfrm>
          <a:prstGeom prst="straightConnector1">
            <a:avLst/>
          </a:prstGeom>
          <a:noFill/>
          <a:ln w="88900" cap="flat" cmpd="sng">
            <a:solidFill>
              <a:srgbClr val="2B526A"/>
            </a:solidFill>
            <a:prstDash val="solid"/>
            <a:miter lim="800000"/>
            <a:headEnd type="none" w="sm" len="sm"/>
            <a:tailEnd type="oval" w="sm" len="sm"/>
          </a:ln>
        </p:spPr>
      </p:cxnSp>
      <p:sp>
        <p:nvSpPr>
          <p:cNvPr id="219" name="Google Shape;528;p41">
            <a:extLst>
              <a:ext uri="{FF2B5EF4-FFF2-40B4-BE49-F238E27FC236}">
                <a16:creationId xmlns:a16="http://schemas.microsoft.com/office/drawing/2014/main" id="{A122BB13-C50F-42EA-BDA1-5F310ADDF406}"/>
              </a:ext>
            </a:extLst>
          </p:cNvPr>
          <p:cNvSpPr/>
          <p:nvPr/>
        </p:nvSpPr>
        <p:spPr>
          <a:xfrm>
            <a:off x="1953060" y="4125496"/>
            <a:ext cx="9590316" cy="209786"/>
          </a:xfrm>
          <a:prstGeom prst="rect">
            <a:avLst/>
          </a:prstGeom>
          <a:solidFill>
            <a:srgbClr val="F2F2F2">
              <a:alpha val="50000"/>
            </a:srgbClr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3600"/>
              <a:buFont typeface="Helvetica Neue"/>
              <a:buNone/>
            </a:pPr>
            <a:endParaRPr sz="1050" b="0" i="0" u="none" strike="noStrike" cap="none">
              <a:solidFill>
                <a:srgbClr val="CCCCFF"/>
              </a:solidFill>
              <a:latin typeface="Helvetica" panose="020B0604020202020204" pitchFamily="34" charset="0"/>
              <a:ea typeface="Sakkal Majalla"/>
              <a:cs typeface="Helvetica" panose="020B0604020202020204" pitchFamily="34" charset="0"/>
              <a:sym typeface="Sakkal Majalla"/>
            </a:endParaRPr>
          </a:p>
        </p:txBody>
      </p:sp>
      <p:sp>
        <p:nvSpPr>
          <p:cNvPr id="246" name="Google Shape;559;p41">
            <a:extLst>
              <a:ext uri="{FF2B5EF4-FFF2-40B4-BE49-F238E27FC236}">
                <a16:creationId xmlns:a16="http://schemas.microsoft.com/office/drawing/2014/main" id="{0357A8B4-FEDC-4557-96B9-5381F09068ED}"/>
              </a:ext>
            </a:extLst>
          </p:cNvPr>
          <p:cNvSpPr/>
          <p:nvPr/>
        </p:nvSpPr>
        <p:spPr>
          <a:xfrm>
            <a:off x="2775613" y="4120901"/>
            <a:ext cx="712399" cy="214402"/>
          </a:xfrm>
          <a:prstGeom prst="rect">
            <a:avLst/>
          </a:prstGeom>
          <a:solidFill>
            <a:srgbClr val="2B526A"/>
          </a:soli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algn="ctr">
              <a:buClr>
                <a:schemeClr val="lt1"/>
              </a:buClr>
              <a:buSzPts val="2000"/>
            </a:pPr>
            <a:r>
              <a:rPr lang="en-US" sz="800" b="1" dirty="0">
                <a:solidFill>
                  <a:schemeClr val="bg1"/>
                </a:solidFill>
                <a:latin typeface="Helvetica" panose="020B0604020202020204" pitchFamily="34" charset="0"/>
                <a:cs typeface="Helvetica" panose="020B0604020202020204" pitchFamily="34" charset="0"/>
                <a:sym typeface="Sakkal Majalla"/>
              </a:rPr>
              <a:t>4 Weeks</a:t>
            </a:r>
            <a:endParaRPr sz="800" b="1" dirty="0">
              <a:solidFill>
                <a:schemeClr val="bg1"/>
              </a:solidFill>
              <a:latin typeface="Helvetica" panose="020B0604020202020204" pitchFamily="34" charset="0"/>
              <a:cs typeface="Helvetica" panose="020B0604020202020204" pitchFamily="34" charset="0"/>
            </a:endParaRPr>
          </a:p>
        </p:txBody>
      </p:sp>
      <p:sp>
        <p:nvSpPr>
          <p:cNvPr id="254" name="Google Shape;569;p41">
            <a:extLst>
              <a:ext uri="{FF2B5EF4-FFF2-40B4-BE49-F238E27FC236}">
                <a16:creationId xmlns:a16="http://schemas.microsoft.com/office/drawing/2014/main" id="{846BAE1D-E155-4F08-92E8-11C9C1AC6F86}"/>
              </a:ext>
            </a:extLst>
          </p:cNvPr>
          <p:cNvSpPr/>
          <p:nvPr/>
        </p:nvSpPr>
        <p:spPr>
          <a:xfrm>
            <a:off x="3431112" y="4126896"/>
            <a:ext cx="2258597" cy="20532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>
              <a:buClr>
                <a:schemeClr val="dk1"/>
              </a:buClr>
              <a:buSzPts val="2000"/>
            </a:pPr>
            <a:r>
              <a:rPr lang="en-US" sz="800" b="1" dirty="0">
                <a:solidFill>
                  <a:schemeClr val="bg1"/>
                </a:solidFill>
                <a:latin typeface="Helvetica" panose="020B0604020202020204" pitchFamily="34" charset="0"/>
                <a:cs typeface="Helvetica" panose="020B0604020202020204" pitchFamily="34" charset="0"/>
                <a:sym typeface="Sakkal Majalla"/>
              </a:rPr>
              <a:t>System Lite Version (Phase1)</a:t>
            </a:r>
            <a:endParaRPr sz="800" b="1" dirty="0">
              <a:solidFill>
                <a:schemeClr val="bg1"/>
              </a:solidFill>
              <a:latin typeface="Helvetica" panose="020B0604020202020204" pitchFamily="34" charset="0"/>
              <a:cs typeface="Helvetica" panose="020B0604020202020204" pitchFamily="34" charset="0"/>
              <a:sym typeface="Sakkal Majalla"/>
            </a:endParaRPr>
          </a:p>
        </p:txBody>
      </p:sp>
      <p:pic>
        <p:nvPicPr>
          <p:cNvPr id="278" name="Google Shape;598;p41" descr="Icon&#10;&#10;Description automatically generated">
            <a:extLst>
              <a:ext uri="{FF2B5EF4-FFF2-40B4-BE49-F238E27FC236}">
                <a16:creationId xmlns:a16="http://schemas.microsoft.com/office/drawing/2014/main" id="{0EE3C858-E325-4E02-9E31-AB1E278519C1}"/>
              </a:ext>
            </a:extLst>
          </p:cNvPr>
          <p:cNvPicPr preferRelativeResize="0"/>
          <p:nvPr/>
        </p:nvPicPr>
        <p:blipFill rotWithShape="1">
          <a:blip r:embed="rId5">
            <a:alphaModFix/>
          </a:blip>
          <a:srcRect/>
          <a:stretch/>
        </p:blipFill>
        <p:spPr>
          <a:xfrm>
            <a:off x="4972766" y="4114505"/>
            <a:ext cx="221034" cy="221034"/>
          </a:xfrm>
          <a:prstGeom prst="rect">
            <a:avLst/>
          </a:prstGeom>
          <a:noFill/>
          <a:ln>
            <a:noFill/>
          </a:ln>
        </p:spPr>
      </p:pic>
      <p:cxnSp>
        <p:nvCxnSpPr>
          <p:cNvPr id="236" name="Google Shape;547;p41">
            <a:extLst>
              <a:ext uri="{FF2B5EF4-FFF2-40B4-BE49-F238E27FC236}">
                <a16:creationId xmlns:a16="http://schemas.microsoft.com/office/drawing/2014/main" id="{66DEB101-9040-43EE-A80D-E9CD28F1BA02}"/>
              </a:ext>
            </a:extLst>
          </p:cNvPr>
          <p:cNvCxnSpPr/>
          <p:nvPr/>
        </p:nvCxnSpPr>
        <p:spPr>
          <a:xfrm flipH="1">
            <a:off x="1911580" y="3822211"/>
            <a:ext cx="0" cy="1915199"/>
          </a:xfrm>
          <a:prstGeom prst="straightConnector1">
            <a:avLst/>
          </a:prstGeom>
          <a:noFill/>
          <a:ln w="88900" cap="rnd" cmpd="sng">
            <a:solidFill>
              <a:srgbClr val="2B526A"/>
            </a:solidFill>
            <a:prstDash val="solid"/>
            <a:miter lim="800000"/>
            <a:headEnd type="none" w="sm" len="sm"/>
            <a:tailEnd type="none" w="sm" len="sm"/>
          </a:ln>
        </p:spPr>
      </p:cxnSp>
      <p:graphicFrame>
        <p:nvGraphicFramePr>
          <p:cNvPr id="97" name="Chart 96">
            <a:extLst>
              <a:ext uri="{FF2B5EF4-FFF2-40B4-BE49-F238E27FC236}">
                <a16:creationId xmlns:a16="http://schemas.microsoft.com/office/drawing/2014/main" id="{DB2DD97C-E715-42E5-8937-64338BADD033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2758041753"/>
              </p:ext>
            </p:extLst>
          </p:nvPr>
        </p:nvGraphicFramePr>
        <p:xfrm>
          <a:off x="10404213" y="49770"/>
          <a:ext cx="1160506" cy="136315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6"/>
          </a:graphicData>
        </a:graphic>
      </p:graphicFrame>
      <p:sp>
        <p:nvSpPr>
          <p:cNvPr id="10" name="Rectangle 9">
            <a:extLst>
              <a:ext uri="{FF2B5EF4-FFF2-40B4-BE49-F238E27FC236}">
                <a16:creationId xmlns:a16="http://schemas.microsoft.com/office/drawing/2014/main" id="{65C70AE5-1D40-42D5-A955-18520F410D29}"/>
              </a:ext>
            </a:extLst>
          </p:cNvPr>
          <p:cNvSpPr/>
          <p:nvPr/>
        </p:nvSpPr>
        <p:spPr>
          <a:xfrm>
            <a:off x="9399624" y="546682"/>
            <a:ext cx="1033360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 algn="ctr">
              <a:buClr>
                <a:srgbClr val="00B050"/>
              </a:buClr>
              <a:buSzPts val="16000"/>
              <a:defRPr/>
            </a:pPr>
            <a:r>
              <a:rPr lang="en-US" b="1" dirty="0">
                <a:solidFill>
                  <a:srgbClr val="29BA74"/>
                </a:solidFill>
                <a:ea typeface="Trebuchet MS"/>
                <a:cs typeface="Arial" panose="020B0604020202020204" pitchFamily="34" charset="0"/>
                <a:sym typeface="Trebuchet MS"/>
              </a:rPr>
              <a:t>On-Track</a:t>
            </a:r>
          </a:p>
        </p:txBody>
      </p:sp>
      <p:sp>
        <p:nvSpPr>
          <p:cNvPr id="99" name="Google Shape;5008;p327">
            <a:extLst>
              <a:ext uri="{FF2B5EF4-FFF2-40B4-BE49-F238E27FC236}">
                <a16:creationId xmlns:a16="http://schemas.microsoft.com/office/drawing/2014/main" id="{482B5319-F5F8-478D-A449-B8C805CAF413}"/>
              </a:ext>
            </a:extLst>
          </p:cNvPr>
          <p:cNvSpPr/>
          <p:nvPr/>
        </p:nvSpPr>
        <p:spPr>
          <a:xfrm>
            <a:off x="9106514" y="565385"/>
            <a:ext cx="331927" cy="331927"/>
          </a:xfrm>
          <a:prstGeom prst="diamond">
            <a:avLst/>
          </a:prstGeom>
          <a:solidFill>
            <a:srgbClr val="29BA74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Tx/>
              <a:buNone/>
              <a:tabLst/>
              <a:defRPr/>
            </a:pPr>
            <a:endParaRPr kumimoji="0" sz="1200" b="0" i="0" u="none" strike="noStrike" kern="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+mj-lt"/>
              <a:cs typeface="Arial" panose="020B0604020202020204" pitchFamily="34" charset="0"/>
              <a:sym typeface="Trebuchet MS"/>
            </a:endParaRPr>
          </a:p>
        </p:txBody>
      </p:sp>
    </p:spTree>
    <p:extLst>
      <p:ext uri="{BB962C8B-B14F-4D97-AF65-F5344CB8AC3E}">
        <p14:creationId xmlns:p14="http://schemas.microsoft.com/office/powerpoint/2010/main" val="843260524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" name="object 15">
            <a:extLst>
              <a:ext uri="{FF2B5EF4-FFF2-40B4-BE49-F238E27FC236}">
                <a16:creationId xmlns:a16="http://schemas.microsoft.com/office/drawing/2014/main" id="{8DEE44FA-7FEC-49DD-8890-78A7E8ADA638}"/>
              </a:ext>
            </a:extLst>
          </p:cNvPr>
          <p:cNvSpPr/>
          <p:nvPr/>
        </p:nvSpPr>
        <p:spPr>
          <a:xfrm>
            <a:off x="5638800" y="0"/>
            <a:ext cx="6553199" cy="6858000"/>
          </a:xfrm>
          <a:custGeom>
            <a:avLst/>
            <a:gdLst/>
            <a:ahLst/>
            <a:cxnLst/>
            <a:rect l="l" t="t" r="r" b="b"/>
            <a:pathLst>
              <a:path w="6720840" h="6858000">
                <a:moveTo>
                  <a:pt x="0" y="0"/>
                </a:moveTo>
                <a:lnTo>
                  <a:pt x="6720840" y="0"/>
                </a:lnTo>
                <a:lnTo>
                  <a:pt x="6720840" y="6857999"/>
                </a:lnTo>
                <a:lnTo>
                  <a:pt x="0" y="6857999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alpha val="20000"/>
            </a:schemeClr>
          </a:solidFill>
        </p:spPr>
        <p:txBody>
          <a:bodyPr wrap="square" lIns="0" tIns="0" rIns="0" bIns="0" rtlCol="0"/>
          <a:lstStyle/>
          <a:p>
            <a:endParaRPr>
              <a:latin typeface="Helvetica Rounded"/>
            </a:endParaRPr>
          </a:p>
        </p:txBody>
      </p:sp>
      <p:sp>
        <p:nvSpPr>
          <p:cNvPr id="50" name="Grand Title">
            <a:extLst>
              <a:ext uri="{FF2B5EF4-FFF2-40B4-BE49-F238E27FC236}">
                <a16:creationId xmlns:a16="http://schemas.microsoft.com/office/drawing/2014/main" id="{10352C81-A6BA-48E9-A7A6-11F8871515C7}"/>
              </a:ext>
            </a:extLst>
          </p:cNvPr>
          <p:cNvSpPr txBox="1"/>
          <p:nvPr/>
        </p:nvSpPr>
        <p:spPr>
          <a:xfrm>
            <a:off x="642937" y="2813447"/>
            <a:ext cx="3443287" cy="615553"/>
          </a:xfrm>
          <a:prstGeom prst="rect">
            <a:avLst/>
          </a:prstGeom>
          <a:noFill/>
        </p:spPr>
        <p:txBody>
          <a:bodyPr wrap="square" lIns="0" tIns="0" rIns="0" bIns="0" rtlCol="0" anchor="t" anchorCtr="0">
            <a:spAutoFit/>
          </a:bodyPr>
          <a:lstStyle/>
          <a:p>
            <a:pPr algn="ctr" defTabSz="457120"/>
            <a:r>
              <a:rPr lang="en-US" sz="4000" b="1" dirty="0">
                <a:solidFill>
                  <a:schemeClr val="bg1"/>
                </a:solidFill>
                <a:latin typeface="Helvetica Rounded"/>
              </a:rPr>
              <a:t>Agenda</a:t>
            </a:r>
            <a:endParaRPr lang="en-ID" sz="4000" b="1" dirty="0">
              <a:solidFill>
                <a:schemeClr val="bg1"/>
              </a:solidFill>
              <a:latin typeface="Helvetica Rounded"/>
            </a:endParaRPr>
          </a:p>
        </p:txBody>
      </p:sp>
      <p:sp>
        <p:nvSpPr>
          <p:cNvPr id="32" name="Shape">
            <a:extLst>
              <a:ext uri="{FF2B5EF4-FFF2-40B4-BE49-F238E27FC236}">
                <a16:creationId xmlns:a16="http://schemas.microsoft.com/office/drawing/2014/main" id="{47DDF54A-6484-42E8-B576-8B15ED6E36FB}"/>
              </a:ext>
            </a:extLst>
          </p:cNvPr>
          <p:cNvSpPr>
            <a:spLocks noChangeAspect="1"/>
          </p:cNvSpPr>
          <p:nvPr/>
        </p:nvSpPr>
        <p:spPr>
          <a:xfrm flipH="1">
            <a:off x="6102188" y="1085345"/>
            <a:ext cx="683419" cy="572502"/>
          </a:xfrm>
          <a:prstGeom prst="round2DiagRect">
            <a:avLst/>
          </a:prstGeom>
          <a:solidFill>
            <a:schemeClr val="bg2"/>
          </a:solidFill>
          <a:ln>
            <a:noFill/>
          </a:ln>
          <a:effectLst>
            <a:outerShdw blurRad="40000" dist="23000" dir="5400000" rotWithShape="0">
              <a:srgbClr val="000000">
                <a:alpha val="35000"/>
              </a:srgbClr>
            </a:outerShdw>
            <a:reflection blurRad="6350" stA="50000" endA="300" endPos="55000" dir="5400000" sy="-100000" algn="bl" rotWithShape="0"/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12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elvetica" panose="020B0604020202020204" pitchFamily="34" charset="0"/>
                <a:ea typeface="+mn-ea"/>
                <a:cs typeface="Helvetica" panose="020B0604020202020204" pitchFamily="34" charset="0"/>
              </a:rPr>
              <a:t>01</a:t>
            </a:r>
          </a:p>
        </p:txBody>
      </p:sp>
      <p:sp>
        <p:nvSpPr>
          <p:cNvPr id="34" name="Rectangle 33">
            <a:extLst>
              <a:ext uri="{FF2B5EF4-FFF2-40B4-BE49-F238E27FC236}">
                <a16:creationId xmlns:a16="http://schemas.microsoft.com/office/drawing/2014/main" id="{5A89A381-E174-40EA-A419-6F94B1CE3CCE}"/>
              </a:ext>
            </a:extLst>
          </p:cNvPr>
          <p:cNvSpPr/>
          <p:nvPr/>
        </p:nvSpPr>
        <p:spPr>
          <a:xfrm>
            <a:off x="6934200" y="1146267"/>
            <a:ext cx="3347461" cy="450658"/>
          </a:xfrm>
          <a:prstGeom prst="rect">
            <a:avLst/>
          </a:prstGeom>
          <a:noFill/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defTabSz="457120"/>
            <a:r>
              <a:rPr lang="en-US" sz="2000" b="1" kern="0" dirty="0">
                <a:solidFill>
                  <a:schemeClr val="bg2">
                    <a:lumMod val="90000"/>
                  </a:schemeClr>
                </a:solidFill>
                <a:latin typeface="Helvetica" panose="020B0604020202020204" pitchFamily="34" charset="0"/>
                <a:cs typeface="Helvetica" panose="020B0604020202020204" pitchFamily="34" charset="0"/>
              </a:rPr>
              <a:t>Overview</a:t>
            </a:r>
          </a:p>
        </p:txBody>
      </p:sp>
      <p:sp>
        <p:nvSpPr>
          <p:cNvPr id="40" name="Shape">
            <a:extLst>
              <a:ext uri="{FF2B5EF4-FFF2-40B4-BE49-F238E27FC236}">
                <a16:creationId xmlns:a16="http://schemas.microsoft.com/office/drawing/2014/main" id="{8C183955-0EAC-4C19-B0AE-8F9AA69E2C8A}"/>
              </a:ext>
            </a:extLst>
          </p:cNvPr>
          <p:cNvSpPr>
            <a:spLocks noChangeAspect="1"/>
          </p:cNvSpPr>
          <p:nvPr/>
        </p:nvSpPr>
        <p:spPr>
          <a:xfrm flipH="1">
            <a:off x="6102188" y="2114047"/>
            <a:ext cx="683419" cy="572502"/>
          </a:xfrm>
          <a:prstGeom prst="round2DiagRect">
            <a:avLst/>
          </a:prstGeom>
          <a:solidFill>
            <a:schemeClr val="bg2"/>
          </a:solidFill>
          <a:ln>
            <a:noFill/>
          </a:ln>
          <a:effectLst>
            <a:outerShdw blurRad="40000" dist="23000" dir="5400000" rotWithShape="0">
              <a:srgbClr val="000000">
                <a:alpha val="35000"/>
              </a:srgbClr>
            </a:outerShdw>
            <a:reflection blurRad="6350" stA="50000" endA="300" endPos="55000" dir="5400000" sy="-100000" algn="bl" rotWithShape="0"/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12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elvetica" panose="020B0604020202020204" pitchFamily="34" charset="0"/>
                <a:ea typeface="+mn-ea"/>
                <a:cs typeface="Helvetica" panose="020B0604020202020204" pitchFamily="34" charset="0"/>
              </a:rPr>
              <a:t>02</a:t>
            </a:r>
          </a:p>
        </p:txBody>
      </p:sp>
      <p:sp>
        <p:nvSpPr>
          <p:cNvPr id="43" name="Rectangle 42">
            <a:extLst>
              <a:ext uri="{FF2B5EF4-FFF2-40B4-BE49-F238E27FC236}">
                <a16:creationId xmlns:a16="http://schemas.microsoft.com/office/drawing/2014/main" id="{9B56996E-75A0-4B4B-B296-770861D2208D}"/>
              </a:ext>
            </a:extLst>
          </p:cNvPr>
          <p:cNvSpPr/>
          <p:nvPr/>
        </p:nvSpPr>
        <p:spPr>
          <a:xfrm>
            <a:off x="6934200" y="2174969"/>
            <a:ext cx="4800600" cy="450658"/>
          </a:xfrm>
          <a:prstGeom prst="rect">
            <a:avLst/>
          </a:prstGeom>
          <a:noFill/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defTabSz="457120"/>
            <a:r>
              <a:rPr lang="en-US" sz="2000" b="1" kern="0" dirty="0">
                <a:solidFill>
                  <a:schemeClr val="bg2">
                    <a:lumMod val="90000"/>
                  </a:schemeClr>
                </a:solidFill>
                <a:latin typeface="Helvetica" panose="020B0604020202020204" pitchFamily="34" charset="0"/>
                <a:cs typeface="Helvetica" panose="020B0604020202020204" pitchFamily="34" charset="0"/>
              </a:rPr>
              <a:t>Why we chose this Tool</a:t>
            </a:r>
          </a:p>
        </p:txBody>
      </p:sp>
      <p:sp>
        <p:nvSpPr>
          <p:cNvPr id="44" name="Shape">
            <a:extLst>
              <a:ext uri="{FF2B5EF4-FFF2-40B4-BE49-F238E27FC236}">
                <a16:creationId xmlns:a16="http://schemas.microsoft.com/office/drawing/2014/main" id="{153287C6-A3EA-40BA-9015-E4B0DC07061C}"/>
              </a:ext>
            </a:extLst>
          </p:cNvPr>
          <p:cNvSpPr>
            <a:spLocks noChangeAspect="1"/>
          </p:cNvSpPr>
          <p:nvPr/>
        </p:nvSpPr>
        <p:spPr>
          <a:xfrm flipH="1">
            <a:off x="6102188" y="3142749"/>
            <a:ext cx="683419" cy="572502"/>
          </a:xfrm>
          <a:prstGeom prst="round2DiagRect">
            <a:avLst/>
          </a:prstGeom>
          <a:solidFill>
            <a:schemeClr val="bg2"/>
          </a:solidFill>
          <a:ln>
            <a:noFill/>
          </a:ln>
          <a:effectLst>
            <a:outerShdw blurRad="40000" dist="23000" dir="5400000" rotWithShape="0">
              <a:srgbClr val="000000">
                <a:alpha val="35000"/>
              </a:srgbClr>
            </a:outerShdw>
            <a:reflection blurRad="6350" stA="50000" endA="300" endPos="55000" dir="5400000" sy="-100000" algn="bl" rotWithShape="0"/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12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elvetica" panose="020B0604020202020204" pitchFamily="34" charset="0"/>
                <a:ea typeface="+mn-ea"/>
                <a:cs typeface="Helvetica" panose="020B0604020202020204" pitchFamily="34" charset="0"/>
              </a:rPr>
              <a:t>03</a:t>
            </a:r>
          </a:p>
        </p:txBody>
      </p:sp>
      <p:sp>
        <p:nvSpPr>
          <p:cNvPr id="55" name="Rectangle 54">
            <a:extLst>
              <a:ext uri="{FF2B5EF4-FFF2-40B4-BE49-F238E27FC236}">
                <a16:creationId xmlns:a16="http://schemas.microsoft.com/office/drawing/2014/main" id="{6973D3F3-1E0C-46C9-83EB-834A287036CA}"/>
              </a:ext>
            </a:extLst>
          </p:cNvPr>
          <p:cNvSpPr/>
          <p:nvPr/>
        </p:nvSpPr>
        <p:spPr>
          <a:xfrm>
            <a:off x="6934200" y="3203671"/>
            <a:ext cx="3347461" cy="450658"/>
          </a:xfrm>
          <a:prstGeom prst="rect">
            <a:avLst/>
          </a:prstGeom>
          <a:noFill/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defTabSz="457120"/>
            <a:r>
              <a:rPr lang="en-US" sz="2000" b="1" kern="0" dirty="0">
                <a:solidFill>
                  <a:schemeClr val="bg2">
                    <a:lumMod val="90000"/>
                  </a:schemeClr>
                </a:solidFill>
                <a:latin typeface="Helvetica" panose="020B0604020202020204" pitchFamily="34" charset="0"/>
                <a:cs typeface="Helvetica" panose="020B0604020202020204" pitchFamily="34" charset="0"/>
              </a:rPr>
              <a:t>Project Timeline</a:t>
            </a:r>
          </a:p>
        </p:txBody>
      </p:sp>
      <p:sp>
        <p:nvSpPr>
          <p:cNvPr id="56" name="Shape">
            <a:extLst>
              <a:ext uri="{FF2B5EF4-FFF2-40B4-BE49-F238E27FC236}">
                <a16:creationId xmlns:a16="http://schemas.microsoft.com/office/drawing/2014/main" id="{5CB49B40-A9ED-4DFF-801D-988AB0E626D1}"/>
              </a:ext>
            </a:extLst>
          </p:cNvPr>
          <p:cNvSpPr>
            <a:spLocks noChangeAspect="1"/>
          </p:cNvSpPr>
          <p:nvPr/>
        </p:nvSpPr>
        <p:spPr>
          <a:xfrm flipH="1">
            <a:off x="6102188" y="4171451"/>
            <a:ext cx="683419" cy="572502"/>
          </a:xfrm>
          <a:prstGeom prst="round2DiagRect">
            <a:avLst/>
          </a:prstGeom>
          <a:solidFill>
            <a:schemeClr val="accent4"/>
          </a:solidFill>
          <a:ln>
            <a:solidFill>
              <a:schemeClr val="accent4"/>
            </a:solidFill>
          </a:ln>
          <a:effectLst>
            <a:outerShdw blurRad="40000" dist="23000" dir="5400000" rotWithShape="0">
              <a:srgbClr val="000000">
                <a:alpha val="35000"/>
              </a:srgbClr>
            </a:outerShdw>
            <a:reflection blurRad="6350" stA="50000" endA="300" endPos="55000" dir="5400000" sy="-100000" algn="bl" rotWithShape="0"/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12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elvetica" panose="020B0604020202020204" pitchFamily="34" charset="0"/>
                <a:ea typeface="+mn-ea"/>
                <a:cs typeface="Helvetica" panose="020B0604020202020204" pitchFamily="34" charset="0"/>
              </a:rPr>
              <a:t>04</a:t>
            </a:r>
          </a:p>
        </p:txBody>
      </p:sp>
      <p:sp>
        <p:nvSpPr>
          <p:cNvPr id="57" name="Rectangle 56">
            <a:extLst>
              <a:ext uri="{FF2B5EF4-FFF2-40B4-BE49-F238E27FC236}">
                <a16:creationId xmlns:a16="http://schemas.microsoft.com/office/drawing/2014/main" id="{E3272ACB-458A-4227-82FC-5485896F2638}"/>
              </a:ext>
            </a:extLst>
          </p:cNvPr>
          <p:cNvSpPr/>
          <p:nvPr/>
        </p:nvSpPr>
        <p:spPr>
          <a:xfrm>
            <a:off x="6934200" y="4232373"/>
            <a:ext cx="3733800" cy="450658"/>
          </a:xfrm>
          <a:prstGeom prst="rect">
            <a:avLst/>
          </a:prstGeom>
          <a:noFill/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lvl="0" defTabSz="457120">
              <a:defRPr/>
            </a:pPr>
            <a:r>
              <a:rPr lang="en-US" sz="2000" b="1" kern="0" dirty="0">
                <a:solidFill>
                  <a:prstClr val="white"/>
                </a:solidFill>
                <a:latin typeface="Helvetica" panose="020B0604020202020204" pitchFamily="34" charset="0"/>
                <a:cs typeface="Helvetica" panose="020B0604020202020204" pitchFamily="34" charset="0"/>
              </a:rPr>
              <a:t>Users Journey</a:t>
            </a:r>
          </a:p>
        </p:txBody>
      </p:sp>
      <p:grpSp>
        <p:nvGrpSpPr>
          <p:cNvPr id="45" name="Group 44">
            <a:extLst>
              <a:ext uri="{FF2B5EF4-FFF2-40B4-BE49-F238E27FC236}">
                <a16:creationId xmlns:a16="http://schemas.microsoft.com/office/drawing/2014/main" id="{2771762A-169D-4498-AE6E-52B9D94046E8}"/>
              </a:ext>
            </a:extLst>
          </p:cNvPr>
          <p:cNvGrpSpPr/>
          <p:nvPr/>
        </p:nvGrpSpPr>
        <p:grpSpPr>
          <a:xfrm>
            <a:off x="322478" y="6315801"/>
            <a:ext cx="11609724" cy="432633"/>
            <a:chOff x="322478" y="6315801"/>
            <a:chExt cx="11609724" cy="432633"/>
          </a:xfrm>
        </p:grpSpPr>
        <p:pic>
          <p:nvPicPr>
            <p:cNvPr id="46" name="object 11">
              <a:extLst>
                <a:ext uri="{FF2B5EF4-FFF2-40B4-BE49-F238E27FC236}">
                  <a16:creationId xmlns:a16="http://schemas.microsoft.com/office/drawing/2014/main" id="{3EEE5139-BC06-4131-B09C-16E9C6B4D46A}"/>
                </a:ext>
              </a:extLst>
            </p:cNvPr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9720072" y="6318502"/>
              <a:ext cx="640079" cy="429768"/>
            </a:xfrm>
            <a:prstGeom prst="rect">
              <a:avLst/>
            </a:prstGeom>
          </p:spPr>
        </p:pic>
        <p:sp>
          <p:nvSpPr>
            <p:cNvPr id="47" name="object 12">
              <a:extLst>
                <a:ext uri="{FF2B5EF4-FFF2-40B4-BE49-F238E27FC236}">
                  <a16:creationId xmlns:a16="http://schemas.microsoft.com/office/drawing/2014/main" id="{436991B7-AAF1-4476-8735-BBBFD3AA4E93}"/>
                </a:ext>
              </a:extLst>
            </p:cNvPr>
            <p:cNvSpPr txBox="1"/>
            <p:nvPr/>
          </p:nvSpPr>
          <p:spPr>
            <a:xfrm>
              <a:off x="322478" y="6487602"/>
              <a:ext cx="3104515" cy="141064"/>
            </a:xfrm>
            <a:prstGeom prst="rect">
              <a:avLst/>
            </a:prstGeom>
          </p:spPr>
          <p:txBody>
            <a:bodyPr vert="horz" wrap="square" lIns="0" tIns="0" rIns="0" bIns="0" rtlCol="0">
              <a:spAutoFit/>
            </a:bodyPr>
            <a:lstStyle/>
            <a:p>
              <a:pPr>
                <a:lnSpc>
                  <a:spcPts val="1115"/>
                </a:lnSpc>
              </a:pPr>
              <a:fld id="{728E3C8D-9DFE-4511-AD8E-6D07E8720B7A}" type="slidenum">
                <a:rPr lang="en-US" sz="1000" b="1" smtClean="0">
                  <a:solidFill>
                    <a:srgbClr val="FFFFFF"/>
                  </a:solidFill>
                  <a:latin typeface="Helvetica Rounded"/>
                  <a:cs typeface="Arial"/>
                </a:rPr>
                <a:t>11</a:t>
              </a:fld>
              <a:r>
                <a:rPr sz="1000" b="1" spc="265" dirty="0">
                  <a:solidFill>
                    <a:srgbClr val="FFFFFF"/>
                  </a:solidFill>
                  <a:latin typeface="Helvetica Rounded"/>
                  <a:cs typeface="Arial"/>
                </a:rPr>
                <a:t> </a:t>
              </a:r>
              <a:r>
                <a:rPr sz="1000" b="1" dirty="0">
                  <a:solidFill>
                    <a:srgbClr val="FFFFFF"/>
                  </a:solidFill>
                  <a:latin typeface="Helvetica Rounded"/>
                  <a:cs typeface="Arial"/>
                </a:rPr>
                <a:t>|</a:t>
              </a:r>
              <a:r>
                <a:rPr sz="1000" b="1" spc="-15" dirty="0">
                  <a:solidFill>
                    <a:srgbClr val="FFFFFF"/>
                  </a:solidFill>
                  <a:latin typeface="Helvetica Rounded"/>
                  <a:cs typeface="Arial"/>
                </a:rPr>
                <a:t> </a:t>
              </a:r>
              <a:r>
                <a:rPr lang="en-US" sz="1000" b="1" spc="-5" dirty="0">
                  <a:solidFill>
                    <a:srgbClr val="FFFFFF"/>
                  </a:solidFill>
                  <a:latin typeface="Helvetica Rounded"/>
                  <a:cs typeface="Arial"/>
                </a:rPr>
                <a:t>Digital Remote Inspection | July 2021</a:t>
              </a:r>
              <a:endParaRPr sz="1000" b="1" dirty="0">
                <a:latin typeface="Helvetica Rounded"/>
                <a:cs typeface="Arial"/>
              </a:endParaRPr>
            </a:p>
          </p:txBody>
        </p:sp>
        <p:pic>
          <p:nvPicPr>
            <p:cNvPr id="48" name="object 9">
              <a:extLst>
                <a:ext uri="{FF2B5EF4-FFF2-40B4-BE49-F238E27FC236}">
                  <a16:creationId xmlns:a16="http://schemas.microsoft.com/office/drawing/2014/main" id="{5BCFBA84-445F-41AE-8482-678949EE7207}"/>
                </a:ext>
              </a:extLst>
            </p:cNvPr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1443519" y="6315801"/>
              <a:ext cx="488683" cy="432633"/>
            </a:xfrm>
            <a:prstGeom prst="rect">
              <a:avLst/>
            </a:prstGeom>
          </p:spPr>
        </p:pic>
        <p:pic>
          <p:nvPicPr>
            <p:cNvPr id="49" name="object 10">
              <a:extLst>
                <a:ext uri="{FF2B5EF4-FFF2-40B4-BE49-F238E27FC236}">
                  <a16:creationId xmlns:a16="http://schemas.microsoft.com/office/drawing/2014/main" id="{AA46D6E6-9B34-4A39-9AAC-627605940DFA}"/>
                </a:ext>
              </a:extLst>
            </p:cNvPr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0613136" y="6318502"/>
              <a:ext cx="789431" cy="429768"/>
            </a:xfrm>
            <a:prstGeom prst="rect">
              <a:avLst/>
            </a:prstGeom>
          </p:spPr>
        </p:pic>
      </p:grpSp>
      <p:sp>
        <p:nvSpPr>
          <p:cNvPr id="21" name="Isosceles Triangle 20">
            <a:extLst>
              <a:ext uri="{FF2B5EF4-FFF2-40B4-BE49-F238E27FC236}">
                <a16:creationId xmlns:a16="http://schemas.microsoft.com/office/drawing/2014/main" id="{B6FC30D5-9121-4B1F-AF88-1F433B43746F}"/>
              </a:ext>
            </a:extLst>
          </p:cNvPr>
          <p:cNvSpPr/>
          <p:nvPr/>
        </p:nvSpPr>
        <p:spPr>
          <a:xfrm rot="5400000">
            <a:off x="5506780" y="4284486"/>
            <a:ext cx="346473" cy="380955"/>
          </a:xfrm>
          <a:prstGeom prst="triangle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077295180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>
            <a:extLst>
              <a:ext uri="{FF2B5EF4-FFF2-40B4-BE49-F238E27FC236}">
                <a16:creationId xmlns:a16="http://schemas.microsoft.com/office/drawing/2014/main" id="{81A5F8E9-D32A-48FE-8120-EBD41213DEDE}"/>
              </a:ext>
            </a:extLst>
          </p:cNvPr>
          <p:cNvGrpSpPr/>
          <p:nvPr/>
        </p:nvGrpSpPr>
        <p:grpSpPr>
          <a:xfrm>
            <a:off x="996924" y="2148599"/>
            <a:ext cx="10198151" cy="3886588"/>
            <a:chOff x="1537598" y="2982033"/>
            <a:chExt cx="10198151" cy="3886588"/>
          </a:xfrm>
        </p:grpSpPr>
        <p:pic>
          <p:nvPicPr>
            <p:cNvPr id="2" name="Picture 1">
              <a:extLst>
                <a:ext uri="{FF2B5EF4-FFF2-40B4-BE49-F238E27FC236}">
                  <a16:creationId xmlns:a16="http://schemas.microsoft.com/office/drawing/2014/main" id="{6169357E-2702-4B4F-845A-93DA8D7FFEBC}"/>
                </a:ext>
              </a:extLst>
            </p:cNvPr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537598" y="2982033"/>
              <a:ext cx="10198151" cy="3886588"/>
            </a:xfrm>
            <a:prstGeom prst="rect">
              <a:avLst/>
            </a:prstGeom>
          </p:spPr>
        </p:pic>
        <p:sp>
          <p:nvSpPr>
            <p:cNvPr id="3" name="Freeform 15">
              <a:extLst>
                <a:ext uri="{FF2B5EF4-FFF2-40B4-BE49-F238E27FC236}">
                  <a16:creationId xmlns:a16="http://schemas.microsoft.com/office/drawing/2014/main" id="{43BB8318-E4A8-41F3-837C-A5639B9AA9CA}"/>
                </a:ext>
              </a:extLst>
            </p:cNvPr>
            <p:cNvSpPr/>
            <p:nvPr/>
          </p:nvSpPr>
          <p:spPr bwMode="gray">
            <a:xfrm>
              <a:off x="1719574" y="3268859"/>
              <a:ext cx="8987246" cy="2943497"/>
            </a:xfrm>
            <a:custGeom>
              <a:avLst/>
              <a:gdLst>
                <a:gd name="connsiteX0" fmla="*/ 0 w 8987246"/>
                <a:gd name="connsiteY0" fmla="*/ 0 h 2943497"/>
                <a:gd name="connsiteX1" fmla="*/ 740229 w 8987246"/>
                <a:gd name="connsiteY1" fmla="*/ 391885 h 2943497"/>
                <a:gd name="connsiteX2" fmla="*/ 2899954 w 8987246"/>
                <a:gd name="connsiteY2" fmla="*/ 592182 h 2943497"/>
                <a:gd name="connsiteX3" fmla="*/ 3971109 w 8987246"/>
                <a:gd name="connsiteY3" fmla="*/ 757645 h 2943497"/>
                <a:gd name="connsiteX4" fmla="*/ 4632960 w 8987246"/>
                <a:gd name="connsiteY4" fmla="*/ 1140822 h 2943497"/>
                <a:gd name="connsiteX5" fmla="*/ 4101737 w 8987246"/>
                <a:gd name="connsiteY5" fmla="*/ 1541417 h 2943497"/>
                <a:gd name="connsiteX6" fmla="*/ 2629989 w 8987246"/>
                <a:gd name="connsiteY6" fmla="*/ 1889760 h 2943497"/>
                <a:gd name="connsiteX7" fmla="*/ 3248297 w 8987246"/>
                <a:gd name="connsiteY7" fmla="*/ 2360022 h 2943497"/>
                <a:gd name="connsiteX8" fmla="*/ 6261463 w 8987246"/>
                <a:gd name="connsiteY8" fmla="*/ 2812868 h 2943497"/>
                <a:gd name="connsiteX9" fmla="*/ 8987246 w 8987246"/>
                <a:gd name="connsiteY9" fmla="*/ 2943497 h 2943497"/>
                <a:gd name="connsiteX10" fmla="*/ 8987246 w 8987246"/>
                <a:gd name="connsiteY10" fmla="*/ 2943497 h 29434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987246" h="2943497">
                  <a:moveTo>
                    <a:pt x="0" y="0"/>
                  </a:moveTo>
                  <a:cubicBezTo>
                    <a:pt x="128451" y="146594"/>
                    <a:pt x="256903" y="293188"/>
                    <a:pt x="740229" y="391885"/>
                  </a:cubicBezTo>
                  <a:cubicBezTo>
                    <a:pt x="1223555" y="490582"/>
                    <a:pt x="2361474" y="531222"/>
                    <a:pt x="2899954" y="592182"/>
                  </a:cubicBezTo>
                  <a:cubicBezTo>
                    <a:pt x="3438434" y="653142"/>
                    <a:pt x="3682275" y="666205"/>
                    <a:pt x="3971109" y="757645"/>
                  </a:cubicBezTo>
                  <a:cubicBezTo>
                    <a:pt x="4259943" y="849085"/>
                    <a:pt x="4611189" y="1010193"/>
                    <a:pt x="4632960" y="1140822"/>
                  </a:cubicBezTo>
                  <a:cubicBezTo>
                    <a:pt x="4654731" y="1271451"/>
                    <a:pt x="4435565" y="1416594"/>
                    <a:pt x="4101737" y="1541417"/>
                  </a:cubicBezTo>
                  <a:cubicBezTo>
                    <a:pt x="3767909" y="1666240"/>
                    <a:pt x="2772229" y="1753326"/>
                    <a:pt x="2629989" y="1889760"/>
                  </a:cubicBezTo>
                  <a:cubicBezTo>
                    <a:pt x="2487749" y="2026194"/>
                    <a:pt x="2643051" y="2206171"/>
                    <a:pt x="3248297" y="2360022"/>
                  </a:cubicBezTo>
                  <a:cubicBezTo>
                    <a:pt x="3853543" y="2513873"/>
                    <a:pt x="5304972" y="2715622"/>
                    <a:pt x="6261463" y="2812868"/>
                  </a:cubicBezTo>
                  <a:cubicBezTo>
                    <a:pt x="7217955" y="2910114"/>
                    <a:pt x="8987246" y="2943497"/>
                    <a:pt x="8987246" y="2943497"/>
                  </a:cubicBezTo>
                  <a:lnTo>
                    <a:pt x="8987246" y="2943497"/>
                  </a:lnTo>
                </a:path>
              </a:pathLst>
            </a:custGeom>
            <a:noFill/>
            <a:ln w="76200" algn="ctr">
              <a:gradFill>
                <a:gsLst>
                  <a:gs pos="0">
                    <a:srgbClr val="F5F5F6"/>
                  </a:gs>
                  <a:gs pos="20000">
                    <a:schemeClr val="bg1"/>
                  </a:gs>
                  <a:gs pos="85000">
                    <a:schemeClr val="bg1"/>
                  </a:gs>
                  <a:gs pos="100000">
                    <a:srgbClr val="D1D2D4"/>
                  </a:gs>
                </a:gsLst>
                <a:lin ang="5400000" scaled="1"/>
              </a:gradFill>
              <a:miter lim="800000"/>
              <a:headEnd/>
              <a:tailEnd type="triangle"/>
            </a:ln>
            <a:effectLst>
              <a:outerShdw blurRad="50800" dist="38100" dir="2700000" algn="tl" rotWithShape="0">
                <a:prstClr val="black">
                  <a:alpha val="20000"/>
                </a:prstClr>
              </a:outerShdw>
            </a:effectLst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</p:grpSp>
      <p:sp>
        <p:nvSpPr>
          <p:cNvPr id="4" name="Grand Title">
            <a:extLst>
              <a:ext uri="{FF2B5EF4-FFF2-40B4-BE49-F238E27FC236}">
                <a16:creationId xmlns:a16="http://schemas.microsoft.com/office/drawing/2014/main" id="{DCCACDD8-E418-4F40-AA5D-6E5CAC59916C}"/>
              </a:ext>
            </a:extLst>
          </p:cNvPr>
          <p:cNvSpPr txBox="1"/>
          <p:nvPr/>
        </p:nvSpPr>
        <p:spPr>
          <a:xfrm>
            <a:off x="304801" y="451247"/>
            <a:ext cx="11506200" cy="369332"/>
          </a:xfrm>
          <a:prstGeom prst="rect">
            <a:avLst/>
          </a:prstGeom>
          <a:noFill/>
        </p:spPr>
        <p:txBody>
          <a:bodyPr wrap="square" lIns="0" tIns="0" rIns="0" bIns="0" rtlCol="0" anchor="t" anchorCtr="0">
            <a:spAutoFit/>
          </a:bodyPr>
          <a:lstStyle/>
          <a:p>
            <a:r>
              <a:rPr lang="en-US" sz="2400" b="1" dirty="0">
                <a:solidFill>
                  <a:schemeClr val="bg1"/>
                </a:solidFill>
                <a:latin typeface="Helvetica Rounded"/>
                <a:cs typeface="Aharoni" panose="02010803020104030203" pitchFamily="2" charset="-79"/>
              </a:rPr>
              <a:t>Users Journey – </a:t>
            </a:r>
            <a:r>
              <a:rPr lang="en-US" sz="2400" b="1" dirty="0">
                <a:solidFill>
                  <a:schemeClr val="bg1"/>
                </a:solidFill>
                <a:latin typeface="Poppins"/>
                <a:ea typeface="Poppins"/>
                <a:cs typeface="Poppins"/>
                <a:sym typeface="Poppins"/>
              </a:rPr>
              <a:t>MT Employee (Scheduler</a:t>
            </a:r>
            <a:r>
              <a:rPr lang="en-US" sz="2400" b="1" dirty="0">
                <a:solidFill>
                  <a:schemeClr val="bg1"/>
                </a:solidFill>
                <a:latin typeface="Helvetica Rounded"/>
                <a:ea typeface="Poppins"/>
                <a:cs typeface="Aharoni" panose="02010803020104030203" pitchFamily="2" charset="-79"/>
                <a:sym typeface="Poppins"/>
              </a:rPr>
              <a:t>)</a:t>
            </a:r>
            <a:endParaRPr lang="en-US" sz="2400" b="1" dirty="0">
              <a:solidFill>
                <a:schemeClr val="bg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23981550-7BE1-4929-8E43-F4EBC57A91AA}"/>
              </a:ext>
            </a:extLst>
          </p:cNvPr>
          <p:cNvGrpSpPr/>
          <p:nvPr/>
        </p:nvGrpSpPr>
        <p:grpSpPr>
          <a:xfrm>
            <a:off x="322478" y="6315801"/>
            <a:ext cx="11609724" cy="432633"/>
            <a:chOff x="322478" y="6315801"/>
            <a:chExt cx="11609724" cy="432633"/>
          </a:xfrm>
        </p:grpSpPr>
        <p:pic>
          <p:nvPicPr>
            <p:cNvPr id="6" name="object 11">
              <a:extLst>
                <a:ext uri="{FF2B5EF4-FFF2-40B4-BE49-F238E27FC236}">
                  <a16:creationId xmlns:a16="http://schemas.microsoft.com/office/drawing/2014/main" id="{67DE2630-C0C7-4781-90AA-0A453199F01E}"/>
                </a:ext>
              </a:extLst>
            </p:cNvPr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720072" y="6318502"/>
              <a:ext cx="640079" cy="429768"/>
            </a:xfrm>
            <a:prstGeom prst="rect">
              <a:avLst/>
            </a:prstGeom>
          </p:spPr>
        </p:pic>
        <p:sp>
          <p:nvSpPr>
            <p:cNvPr id="7" name="object 12">
              <a:extLst>
                <a:ext uri="{FF2B5EF4-FFF2-40B4-BE49-F238E27FC236}">
                  <a16:creationId xmlns:a16="http://schemas.microsoft.com/office/drawing/2014/main" id="{F0AC5027-3A2C-4F90-B89D-634800DFBBD5}"/>
                </a:ext>
              </a:extLst>
            </p:cNvPr>
            <p:cNvSpPr txBox="1"/>
            <p:nvPr/>
          </p:nvSpPr>
          <p:spPr>
            <a:xfrm>
              <a:off x="322478" y="6487602"/>
              <a:ext cx="3104515" cy="141064"/>
            </a:xfrm>
            <a:prstGeom prst="rect">
              <a:avLst/>
            </a:prstGeom>
          </p:spPr>
          <p:txBody>
            <a:bodyPr vert="horz" wrap="square" lIns="0" tIns="0" rIns="0" bIns="0" rtlCol="0">
              <a:spAutoFit/>
            </a:bodyPr>
            <a:lstStyle/>
            <a:p>
              <a:pPr>
                <a:lnSpc>
                  <a:spcPts val="1115"/>
                </a:lnSpc>
              </a:pPr>
              <a:fld id="{728E3C8D-9DFE-4511-AD8E-6D07E8720B7A}" type="slidenum">
                <a:rPr lang="en-US" sz="1000" b="1" smtClean="0">
                  <a:solidFill>
                    <a:srgbClr val="FFFFFF"/>
                  </a:solidFill>
                  <a:latin typeface="Helvetica Rounded"/>
                  <a:cs typeface="Arial"/>
                </a:rPr>
                <a:t>12</a:t>
              </a:fld>
              <a:r>
                <a:rPr sz="1000" b="1" spc="265" dirty="0">
                  <a:solidFill>
                    <a:srgbClr val="FFFFFF"/>
                  </a:solidFill>
                  <a:latin typeface="Helvetica Rounded"/>
                  <a:cs typeface="Arial"/>
                </a:rPr>
                <a:t> </a:t>
              </a:r>
              <a:r>
                <a:rPr sz="1000" b="1" dirty="0">
                  <a:solidFill>
                    <a:srgbClr val="FFFFFF"/>
                  </a:solidFill>
                  <a:latin typeface="Helvetica Rounded"/>
                  <a:cs typeface="Arial"/>
                </a:rPr>
                <a:t>|</a:t>
              </a:r>
              <a:r>
                <a:rPr sz="1000" b="1" spc="-15" dirty="0">
                  <a:solidFill>
                    <a:srgbClr val="FFFFFF"/>
                  </a:solidFill>
                  <a:latin typeface="Helvetica Rounded"/>
                  <a:cs typeface="Arial"/>
                </a:rPr>
                <a:t> </a:t>
              </a:r>
              <a:r>
                <a:rPr lang="en-US" sz="1000" b="1" spc="-5" dirty="0">
                  <a:solidFill>
                    <a:srgbClr val="FFFFFF"/>
                  </a:solidFill>
                  <a:latin typeface="Helvetica Rounded"/>
                  <a:cs typeface="Arial"/>
                </a:rPr>
                <a:t>Digital Remote Inspection | July 2021</a:t>
              </a:r>
              <a:endParaRPr sz="1000" b="1" dirty="0">
                <a:latin typeface="Helvetica Rounded"/>
                <a:cs typeface="Arial"/>
              </a:endParaRPr>
            </a:p>
          </p:txBody>
        </p:sp>
        <p:pic>
          <p:nvPicPr>
            <p:cNvPr id="8" name="object 9">
              <a:extLst>
                <a:ext uri="{FF2B5EF4-FFF2-40B4-BE49-F238E27FC236}">
                  <a16:creationId xmlns:a16="http://schemas.microsoft.com/office/drawing/2014/main" id="{48AB21B9-831D-4678-AB1E-6DB5C5E964A0}"/>
                </a:ext>
              </a:extLst>
            </p:cNvPr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1443519" y="6315801"/>
              <a:ext cx="488683" cy="432633"/>
            </a:xfrm>
            <a:prstGeom prst="rect">
              <a:avLst/>
            </a:prstGeom>
          </p:spPr>
        </p:pic>
        <p:pic>
          <p:nvPicPr>
            <p:cNvPr id="9" name="object 10">
              <a:extLst>
                <a:ext uri="{FF2B5EF4-FFF2-40B4-BE49-F238E27FC236}">
                  <a16:creationId xmlns:a16="http://schemas.microsoft.com/office/drawing/2014/main" id="{A688FDF5-5C89-4C9B-A51C-0B19F4CE7CAC}"/>
                </a:ext>
              </a:extLst>
            </p:cNvPr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0613136" y="6318502"/>
              <a:ext cx="789431" cy="429768"/>
            </a:xfrm>
            <a:prstGeom prst="rect">
              <a:avLst/>
            </a:prstGeom>
          </p:spPr>
        </p:pic>
      </p:grpSp>
      <p:sp>
        <p:nvSpPr>
          <p:cNvPr id="11" name="TextBox 10">
            <a:extLst>
              <a:ext uri="{FF2B5EF4-FFF2-40B4-BE49-F238E27FC236}">
                <a16:creationId xmlns:a16="http://schemas.microsoft.com/office/drawing/2014/main" id="{6C41D7D1-7565-4181-9584-3806D413856A}"/>
              </a:ext>
            </a:extLst>
          </p:cNvPr>
          <p:cNvSpPr txBox="1"/>
          <p:nvPr/>
        </p:nvSpPr>
        <p:spPr>
          <a:xfrm>
            <a:off x="4003454" y="1510292"/>
            <a:ext cx="1711545" cy="2769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>
              <a:spcBef>
                <a:spcPts val="450"/>
              </a:spcBef>
              <a:buSzPct val="100000"/>
            </a:pPr>
            <a:r>
              <a:rPr lang="en-GB" b="1" dirty="0">
                <a:solidFill>
                  <a:schemeClr val="bg1"/>
                </a:solidFill>
                <a:latin typeface="Helvetica" panose="020B0604020202020204" pitchFamily="34" charset="0"/>
                <a:cs typeface="Helvetica" panose="020B0604020202020204" pitchFamily="34" charset="0"/>
              </a:rPr>
              <a:t>1</a:t>
            </a:r>
            <a:r>
              <a:rPr lang="en-GB" sz="1400" b="1" dirty="0">
                <a:solidFill>
                  <a:schemeClr val="bg1"/>
                </a:solidFill>
                <a:latin typeface="Helvetica" panose="020B0604020202020204" pitchFamily="34" charset="0"/>
                <a:cs typeface="Helvetica" panose="020B0604020202020204" pitchFamily="34" charset="0"/>
              </a:rPr>
              <a:t>. </a:t>
            </a:r>
            <a:r>
              <a:rPr lang="en-GB" sz="1400" dirty="0">
                <a:solidFill>
                  <a:schemeClr val="bg1"/>
                </a:solidFill>
                <a:latin typeface="Helvetica" panose="020B0604020202020204" pitchFamily="34" charset="0"/>
                <a:cs typeface="Helvetica" panose="020B0604020202020204" pitchFamily="34" charset="0"/>
              </a:rPr>
              <a:t>Log-In via SAML</a:t>
            </a:r>
          </a:p>
        </p:txBody>
      </p:sp>
      <p:sp>
        <p:nvSpPr>
          <p:cNvPr id="40" name="TextBox 39">
            <a:extLst>
              <a:ext uri="{FF2B5EF4-FFF2-40B4-BE49-F238E27FC236}">
                <a16:creationId xmlns:a16="http://schemas.microsoft.com/office/drawing/2014/main" id="{1D73BEE7-5E06-4E14-BCF1-D595249F7838}"/>
              </a:ext>
            </a:extLst>
          </p:cNvPr>
          <p:cNvSpPr txBox="1"/>
          <p:nvPr/>
        </p:nvSpPr>
        <p:spPr>
          <a:xfrm>
            <a:off x="10312293" y="3627680"/>
            <a:ext cx="1685380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>
              <a:spcBef>
                <a:spcPts val="450"/>
              </a:spcBef>
              <a:buSzPct val="100000"/>
            </a:pPr>
            <a:r>
              <a:rPr lang="en-GB" b="1" dirty="0">
                <a:solidFill>
                  <a:schemeClr val="bg1"/>
                </a:solidFill>
                <a:latin typeface="Helvetica" panose="020B0604020202020204" pitchFamily="34" charset="0"/>
                <a:cs typeface="Helvetica" panose="020B0604020202020204" pitchFamily="34" charset="0"/>
              </a:rPr>
              <a:t>7</a:t>
            </a:r>
            <a:r>
              <a:rPr lang="en-GB" sz="1400" b="1" dirty="0">
                <a:solidFill>
                  <a:schemeClr val="bg1"/>
                </a:solidFill>
                <a:latin typeface="Helvetica" panose="020B0604020202020204" pitchFamily="34" charset="0"/>
                <a:cs typeface="Helvetica" panose="020B0604020202020204" pitchFamily="34" charset="0"/>
              </a:rPr>
              <a:t>.</a:t>
            </a:r>
            <a:r>
              <a:rPr lang="en-GB" sz="1400" dirty="0">
                <a:solidFill>
                  <a:schemeClr val="bg1"/>
                </a:solidFill>
                <a:latin typeface="Helvetica" panose="020B0604020202020204" pitchFamily="34" charset="0"/>
                <a:cs typeface="Helvetica" panose="020B0604020202020204" pitchFamily="34" charset="0"/>
              </a:rPr>
              <a:t> Emails to Hotel Agent &amp; Inspector</a:t>
            </a:r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C6E39838-65A4-4105-AA97-A56157FC4A47}"/>
              </a:ext>
            </a:extLst>
          </p:cNvPr>
          <p:cNvSpPr txBox="1"/>
          <p:nvPr/>
        </p:nvSpPr>
        <p:spPr>
          <a:xfrm>
            <a:off x="3834054" y="5128861"/>
            <a:ext cx="1103753" cy="2769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>
              <a:spcBef>
                <a:spcPts val="450"/>
              </a:spcBef>
              <a:buSzPct val="100000"/>
            </a:pPr>
            <a:r>
              <a:rPr lang="en-GB" b="1" dirty="0">
                <a:solidFill>
                  <a:schemeClr val="bg1"/>
                </a:solidFill>
                <a:latin typeface="Helvetica" panose="020B0604020202020204" pitchFamily="34" charset="0"/>
                <a:cs typeface="Helvetica" panose="020B0604020202020204" pitchFamily="34" charset="0"/>
              </a:rPr>
              <a:t>6</a:t>
            </a:r>
            <a:r>
              <a:rPr lang="en-GB" sz="1400" b="1" dirty="0">
                <a:solidFill>
                  <a:schemeClr val="bg1"/>
                </a:solidFill>
                <a:latin typeface="Helvetica" panose="020B0604020202020204" pitchFamily="34" charset="0"/>
                <a:cs typeface="Helvetica" panose="020B0604020202020204" pitchFamily="34" charset="0"/>
              </a:rPr>
              <a:t>.</a:t>
            </a:r>
            <a:r>
              <a:rPr lang="en-GB" sz="1400" dirty="0">
                <a:solidFill>
                  <a:schemeClr val="bg1"/>
                </a:solidFill>
                <a:latin typeface="Helvetica" panose="020B0604020202020204" pitchFamily="34" charset="0"/>
                <a:cs typeface="Helvetica" panose="020B0604020202020204" pitchFamily="34" charset="0"/>
              </a:rPr>
              <a:t> Schedule</a:t>
            </a: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D35C749A-4A66-4995-9187-E74147E99B43}"/>
              </a:ext>
            </a:extLst>
          </p:cNvPr>
          <p:cNvSpPr txBox="1"/>
          <p:nvPr/>
        </p:nvSpPr>
        <p:spPr>
          <a:xfrm>
            <a:off x="7298636" y="3987578"/>
            <a:ext cx="951353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>
              <a:spcBef>
                <a:spcPts val="450"/>
              </a:spcBef>
              <a:buSzPct val="100000"/>
            </a:pPr>
            <a:r>
              <a:rPr lang="en-GB" b="1" dirty="0">
                <a:solidFill>
                  <a:schemeClr val="bg1"/>
                </a:solidFill>
                <a:latin typeface="Helvetica" panose="020B0604020202020204" pitchFamily="34" charset="0"/>
                <a:cs typeface="Helvetica" panose="020B0604020202020204" pitchFamily="34" charset="0"/>
              </a:rPr>
              <a:t>5</a:t>
            </a:r>
            <a:r>
              <a:rPr lang="en-GB" sz="1400" b="1" dirty="0">
                <a:solidFill>
                  <a:schemeClr val="bg1"/>
                </a:solidFill>
                <a:latin typeface="Helvetica" panose="020B0604020202020204" pitchFamily="34" charset="0"/>
                <a:cs typeface="Helvetica" panose="020B0604020202020204" pitchFamily="34" charset="0"/>
              </a:rPr>
              <a:t>.</a:t>
            </a:r>
            <a:r>
              <a:rPr lang="en-GB" sz="1400" dirty="0">
                <a:solidFill>
                  <a:schemeClr val="bg1"/>
                </a:solidFill>
                <a:latin typeface="Helvetica" panose="020B0604020202020204" pitchFamily="34" charset="0"/>
                <a:cs typeface="Helvetica" panose="020B0604020202020204" pitchFamily="34" charset="0"/>
              </a:rPr>
              <a:t> Select Date/Time</a:t>
            </a:r>
          </a:p>
        </p:txBody>
      </p:sp>
      <p:sp>
        <p:nvSpPr>
          <p:cNvPr id="43" name="TextBox 42">
            <a:extLst>
              <a:ext uri="{FF2B5EF4-FFF2-40B4-BE49-F238E27FC236}">
                <a16:creationId xmlns:a16="http://schemas.microsoft.com/office/drawing/2014/main" id="{F1BE19BB-0FF4-4117-9D84-077E0EB89F91}"/>
              </a:ext>
            </a:extLst>
          </p:cNvPr>
          <p:cNvSpPr txBox="1"/>
          <p:nvPr/>
        </p:nvSpPr>
        <p:spPr>
          <a:xfrm>
            <a:off x="3168163" y="3153281"/>
            <a:ext cx="951353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>
              <a:spcBef>
                <a:spcPts val="450"/>
              </a:spcBef>
              <a:buSzPct val="100000"/>
            </a:pPr>
            <a:r>
              <a:rPr lang="en-GB" b="1" dirty="0">
                <a:solidFill>
                  <a:schemeClr val="bg1"/>
                </a:solidFill>
                <a:latin typeface="Helvetica" panose="020B0604020202020204" pitchFamily="34" charset="0"/>
                <a:cs typeface="Helvetica" panose="020B0604020202020204" pitchFamily="34" charset="0"/>
              </a:rPr>
              <a:t>4</a:t>
            </a:r>
            <a:r>
              <a:rPr lang="en-GB" sz="1400" b="1" dirty="0">
                <a:solidFill>
                  <a:schemeClr val="bg1"/>
                </a:solidFill>
                <a:latin typeface="Helvetica" panose="020B0604020202020204" pitchFamily="34" charset="0"/>
                <a:cs typeface="Helvetica" panose="020B0604020202020204" pitchFamily="34" charset="0"/>
              </a:rPr>
              <a:t>.</a:t>
            </a:r>
            <a:r>
              <a:rPr lang="en-GB" sz="1400" dirty="0">
                <a:solidFill>
                  <a:schemeClr val="bg1"/>
                </a:solidFill>
                <a:latin typeface="Helvetica" panose="020B0604020202020204" pitchFamily="34" charset="0"/>
                <a:cs typeface="Helvetica" panose="020B0604020202020204" pitchFamily="34" charset="0"/>
              </a:rPr>
              <a:t> Select Inspector</a:t>
            </a:r>
          </a:p>
        </p:txBody>
      </p:sp>
      <p:sp>
        <p:nvSpPr>
          <p:cNvPr id="44" name="TextBox 43">
            <a:extLst>
              <a:ext uri="{FF2B5EF4-FFF2-40B4-BE49-F238E27FC236}">
                <a16:creationId xmlns:a16="http://schemas.microsoft.com/office/drawing/2014/main" id="{FB3CA9DE-E620-43F4-A919-CE89C6BB72E8}"/>
              </a:ext>
            </a:extLst>
          </p:cNvPr>
          <p:cNvSpPr txBox="1"/>
          <p:nvPr/>
        </p:nvSpPr>
        <p:spPr>
          <a:xfrm>
            <a:off x="6271997" y="2508251"/>
            <a:ext cx="1194539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>
              <a:spcBef>
                <a:spcPts val="450"/>
              </a:spcBef>
              <a:buSzPct val="100000"/>
            </a:pPr>
            <a:r>
              <a:rPr lang="en-GB" b="1" dirty="0">
                <a:solidFill>
                  <a:schemeClr val="bg1"/>
                </a:solidFill>
                <a:latin typeface="Helvetica" panose="020B0604020202020204" pitchFamily="34" charset="0"/>
                <a:cs typeface="Helvetica" panose="020B0604020202020204" pitchFamily="34" charset="0"/>
              </a:rPr>
              <a:t>3</a:t>
            </a:r>
            <a:r>
              <a:rPr lang="en-GB" sz="1400" b="1" dirty="0">
                <a:solidFill>
                  <a:schemeClr val="bg1"/>
                </a:solidFill>
                <a:latin typeface="Helvetica" panose="020B0604020202020204" pitchFamily="34" charset="0"/>
                <a:cs typeface="Helvetica" panose="020B0604020202020204" pitchFamily="34" charset="0"/>
              </a:rPr>
              <a:t>.</a:t>
            </a:r>
            <a:r>
              <a:rPr lang="en-GB" sz="1400" dirty="0">
                <a:solidFill>
                  <a:schemeClr val="bg1"/>
                </a:solidFill>
                <a:latin typeface="Helvetica" panose="020B0604020202020204" pitchFamily="34" charset="0"/>
                <a:cs typeface="Helvetica" panose="020B0604020202020204" pitchFamily="34" charset="0"/>
              </a:rPr>
              <a:t>Verify Hotel Agent</a:t>
            </a:r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2201C801-312B-4B60-84C9-EE746E060E1B}"/>
              </a:ext>
            </a:extLst>
          </p:cNvPr>
          <p:cNvSpPr txBox="1"/>
          <p:nvPr/>
        </p:nvSpPr>
        <p:spPr>
          <a:xfrm>
            <a:off x="284644" y="2763622"/>
            <a:ext cx="1532164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>
              <a:spcBef>
                <a:spcPts val="450"/>
              </a:spcBef>
              <a:buSzPct val="100000"/>
            </a:pPr>
            <a:r>
              <a:rPr lang="en-GB" b="1" dirty="0">
                <a:solidFill>
                  <a:schemeClr val="bg1"/>
                </a:solidFill>
                <a:latin typeface="Helvetica" panose="020B0604020202020204" pitchFamily="34" charset="0"/>
                <a:cs typeface="Helvetica" panose="020B0604020202020204" pitchFamily="34" charset="0"/>
              </a:rPr>
              <a:t>2</a:t>
            </a:r>
            <a:r>
              <a:rPr lang="en-GB" sz="1400" b="1" dirty="0">
                <a:solidFill>
                  <a:schemeClr val="bg1"/>
                </a:solidFill>
                <a:latin typeface="Helvetica" panose="020B0604020202020204" pitchFamily="34" charset="0"/>
                <a:cs typeface="Helvetica" panose="020B0604020202020204" pitchFamily="34" charset="0"/>
              </a:rPr>
              <a:t>. </a:t>
            </a:r>
            <a:r>
              <a:rPr lang="en-GB" sz="1400" dirty="0">
                <a:solidFill>
                  <a:schemeClr val="bg1"/>
                </a:solidFill>
                <a:latin typeface="Helvetica" panose="020B0604020202020204" pitchFamily="34" charset="0"/>
                <a:cs typeface="Helvetica" panose="020B0604020202020204" pitchFamily="34" charset="0"/>
              </a:rPr>
              <a:t>Identify Record Facility/</a:t>
            </a:r>
            <a:r>
              <a:rPr lang="en-GB" sz="1400" dirty="0" err="1">
                <a:solidFill>
                  <a:schemeClr val="bg1"/>
                </a:solidFill>
                <a:latin typeface="Helvetica" panose="020B0604020202020204" pitchFamily="34" charset="0"/>
                <a:cs typeface="Helvetica" panose="020B0604020202020204" pitchFamily="34" charset="0"/>
              </a:rPr>
              <a:t>Guidesheet</a:t>
            </a:r>
            <a:endParaRPr lang="en-GB" sz="1400" dirty="0">
              <a:solidFill>
                <a:schemeClr val="bg1"/>
              </a:solidFill>
              <a:latin typeface="Helvetica" panose="020B0604020202020204" pitchFamily="34" charset="0"/>
              <a:cs typeface="Helvetica" panose="020B0604020202020204" pitchFamily="34" charset="0"/>
            </a:endParaRPr>
          </a:p>
        </p:txBody>
      </p:sp>
      <p:grpSp>
        <p:nvGrpSpPr>
          <p:cNvPr id="77" name="Group 76">
            <a:extLst>
              <a:ext uri="{FF2B5EF4-FFF2-40B4-BE49-F238E27FC236}">
                <a16:creationId xmlns:a16="http://schemas.microsoft.com/office/drawing/2014/main" id="{45BCD87A-FA4D-486F-9F80-E546758BA25C}"/>
              </a:ext>
            </a:extLst>
          </p:cNvPr>
          <p:cNvGrpSpPr/>
          <p:nvPr/>
        </p:nvGrpSpPr>
        <p:grpSpPr>
          <a:xfrm>
            <a:off x="3276600" y="1386036"/>
            <a:ext cx="714765" cy="714765"/>
            <a:chOff x="5865452" y="1107304"/>
            <a:chExt cx="714765" cy="714765"/>
          </a:xfrm>
        </p:grpSpPr>
        <p:sp>
          <p:nvSpPr>
            <p:cNvPr id="19" name="Oval 18">
              <a:extLst>
                <a:ext uri="{FF2B5EF4-FFF2-40B4-BE49-F238E27FC236}">
                  <a16:creationId xmlns:a16="http://schemas.microsoft.com/office/drawing/2014/main" id="{FC5605D4-72AB-45B1-9907-428FFDE4A503}"/>
                </a:ext>
              </a:extLst>
            </p:cNvPr>
            <p:cNvSpPr/>
            <p:nvPr/>
          </p:nvSpPr>
          <p:spPr>
            <a:xfrm>
              <a:off x="5865452" y="1107304"/>
              <a:ext cx="714765" cy="714765"/>
            </a:xfrm>
            <a:prstGeom prst="ellipse">
              <a:avLst/>
            </a:prstGeom>
            <a:solidFill>
              <a:schemeClr val="bg1"/>
            </a:solidFill>
            <a:ln w="3810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elvetica" panose="020B0604020202020204" pitchFamily="34" charset="0"/>
                <a:ea typeface="+mn-ea"/>
                <a:cs typeface="Helvetica" panose="020B0604020202020204" pitchFamily="34" charset="0"/>
              </a:endParaRPr>
            </a:p>
          </p:txBody>
        </p:sp>
        <p:sp>
          <p:nvSpPr>
            <p:cNvPr id="47" name="Graphic 5">
              <a:extLst>
                <a:ext uri="{FF2B5EF4-FFF2-40B4-BE49-F238E27FC236}">
                  <a16:creationId xmlns:a16="http://schemas.microsoft.com/office/drawing/2014/main" id="{72BF184B-4B75-4CC5-A5E2-938BBD6A0019}"/>
                </a:ext>
              </a:extLst>
            </p:cNvPr>
            <p:cNvSpPr/>
            <p:nvPr/>
          </p:nvSpPr>
          <p:spPr>
            <a:xfrm>
              <a:off x="5870392" y="1118893"/>
              <a:ext cx="697087" cy="696436"/>
            </a:xfrm>
            <a:custGeom>
              <a:avLst/>
              <a:gdLst>
                <a:gd name="connsiteX0" fmla="*/ 181474 w 362309"/>
                <a:gd name="connsiteY0" fmla="*/ 0 h 361971"/>
                <a:gd name="connsiteX1" fmla="*/ 0 w 362309"/>
                <a:gd name="connsiteY1" fmla="*/ 180667 h 361971"/>
                <a:gd name="connsiteX2" fmla="*/ 180836 w 362309"/>
                <a:gd name="connsiteY2" fmla="*/ 361972 h 361971"/>
                <a:gd name="connsiteX3" fmla="*/ 362310 w 362309"/>
                <a:gd name="connsiteY3" fmla="*/ 181305 h 361971"/>
                <a:gd name="connsiteX4" fmla="*/ 362310 w 362309"/>
                <a:gd name="connsiteY4" fmla="*/ 181305 h 361971"/>
                <a:gd name="connsiteX5" fmla="*/ 181474 w 362309"/>
                <a:gd name="connsiteY5" fmla="*/ 0 h 361971"/>
                <a:gd name="connsiteX6" fmla="*/ 181474 w 362309"/>
                <a:gd name="connsiteY6" fmla="*/ 0 h 361971"/>
                <a:gd name="connsiteX7" fmla="*/ 68372 w 362309"/>
                <a:gd name="connsiteY7" fmla="*/ 180667 h 361971"/>
                <a:gd name="connsiteX8" fmla="*/ 74762 w 362309"/>
                <a:gd name="connsiteY8" fmla="*/ 174283 h 361971"/>
                <a:gd name="connsiteX9" fmla="*/ 189142 w 362309"/>
                <a:gd name="connsiteY9" fmla="*/ 174283 h 361971"/>
                <a:gd name="connsiteX10" fmla="*/ 169333 w 362309"/>
                <a:gd name="connsiteY10" fmla="*/ 154492 h 361971"/>
                <a:gd name="connsiteX11" fmla="*/ 169333 w 362309"/>
                <a:gd name="connsiteY11" fmla="*/ 145555 h 361971"/>
                <a:gd name="connsiteX12" fmla="*/ 178279 w 362309"/>
                <a:gd name="connsiteY12" fmla="*/ 145555 h 361971"/>
                <a:gd name="connsiteX13" fmla="*/ 178279 w 362309"/>
                <a:gd name="connsiteY13" fmla="*/ 145555 h 361971"/>
                <a:gd name="connsiteX14" fmla="*/ 208951 w 362309"/>
                <a:gd name="connsiteY14" fmla="*/ 176198 h 361971"/>
                <a:gd name="connsiteX15" fmla="*/ 210229 w 362309"/>
                <a:gd name="connsiteY15" fmla="*/ 178113 h 361971"/>
                <a:gd name="connsiteX16" fmla="*/ 210229 w 362309"/>
                <a:gd name="connsiteY16" fmla="*/ 183220 h 361971"/>
                <a:gd name="connsiteX17" fmla="*/ 208951 w 362309"/>
                <a:gd name="connsiteY17" fmla="*/ 185135 h 361971"/>
                <a:gd name="connsiteX18" fmla="*/ 178279 w 362309"/>
                <a:gd name="connsiteY18" fmla="*/ 215779 h 361971"/>
                <a:gd name="connsiteX19" fmla="*/ 173806 w 362309"/>
                <a:gd name="connsiteY19" fmla="*/ 217694 h 361971"/>
                <a:gd name="connsiteX20" fmla="*/ 167416 w 362309"/>
                <a:gd name="connsiteY20" fmla="*/ 211310 h 361971"/>
                <a:gd name="connsiteX21" fmla="*/ 169333 w 362309"/>
                <a:gd name="connsiteY21" fmla="*/ 206841 h 361971"/>
                <a:gd name="connsiteX22" fmla="*/ 189142 w 362309"/>
                <a:gd name="connsiteY22" fmla="*/ 187051 h 361971"/>
                <a:gd name="connsiteX23" fmla="*/ 74762 w 362309"/>
                <a:gd name="connsiteY23" fmla="*/ 187051 h 361971"/>
                <a:gd name="connsiteX24" fmla="*/ 68372 w 362309"/>
                <a:gd name="connsiteY24" fmla="*/ 180667 h 361971"/>
                <a:gd name="connsiteX25" fmla="*/ 68372 w 362309"/>
                <a:gd name="connsiteY25" fmla="*/ 180667 h 361971"/>
                <a:gd name="connsiteX26" fmla="*/ 256237 w 362309"/>
                <a:gd name="connsiteY26" fmla="*/ 287918 h 361971"/>
                <a:gd name="connsiteX27" fmla="*/ 249847 w 362309"/>
                <a:gd name="connsiteY27" fmla="*/ 294302 h 361971"/>
                <a:gd name="connsiteX28" fmla="*/ 135467 w 362309"/>
                <a:gd name="connsiteY28" fmla="*/ 294302 h 361971"/>
                <a:gd name="connsiteX29" fmla="*/ 129077 w 362309"/>
                <a:gd name="connsiteY29" fmla="*/ 287918 h 361971"/>
                <a:gd name="connsiteX30" fmla="*/ 129077 w 362309"/>
                <a:gd name="connsiteY30" fmla="*/ 218971 h 361971"/>
                <a:gd name="connsiteX31" fmla="*/ 135467 w 362309"/>
                <a:gd name="connsiteY31" fmla="*/ 212587 h 361971"/>
                <a:gd name="connsiteX32" fmla="*/ 141857 w 362309"/>
                <a:gd name="connsiteY32" fmla="*/ 218971 h 361971"/>
                <a:gd name="connsiteX33" fmla="*/ 141857 w 362309"/>
                <a:gd name="connsiteY33" fmla="*/ 281534 h 361971"/>
                <a:gd name="connsiteX34" fmla="*/ 243457 w 362309"/>
                <a:gd name="connsiteY34" fmla="*/ 281534 h 361971"/>
                <a:gd name="connsiteX35" fmla="*/ 243457 w 362309"/>
                <a:gd name="connsiteY35" fmla="*/ 81077 h 361971"/>
                <a:gd name="connsiteX36" fmla="*/ 141857 w 362309"/>
                <a:gd name="connsiteY36" fmla="*/ 81077 h 361971"/>
                <a:gd name="connsiteX37" fmla="*/ 141857 w 362309"/>
                <a:gd name="connsiteY37" fmla="*/ 143640 h 361971"/>
                <a:gd name="connsiteX38" fmla="*/ 135467 w 362309"/>
                <a:gd name="connsiteY38" fmla="*/ 150024 h 361971"/>
                <a:gd name="connsiteX39" fmla="*/ 129077 w 362309"/>
                <a:gd name="connsiteY39" fmla="*/ 143640 h 361971"/>
                <a:gd name="connsiteX40" fmla="*/ 129077 w 362309"/>
                <a:gd name="connsiteY40" fmla="*/ 74693 h 361971"/>
                <a:gd name="connsiteX41" fmla="*/ 135467 w 362309"/>
                <a:gd name="connsiteY41" fmla="*/ 68309 h 361971"/>
                <a:gd name="connsiteX42" fmla="*/ 249847 w 362309"/>
                <a:gd name="connsiteY42" fmla="*/ 68309 h 361971"/>
                <a:gd name="connsiteX43" fmla="*/ 256237 w 362309"/>
                <a:gd name="connsiteY43" fmla="*/ 74693 h 361971"/>
                <a:gd name="connsiteX44" fmla="*/ 256237 w 362309"/>
                <a:gd name="connsiteY44" fmla="*/ 287918 h 361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362309" h="361971">
                  <a:moveTo>
                    <a:pt x="181474" y="0"/>
                  </a:moveTo>
                  <a:cubicBezTo>
                    <a:pt x="81152" y="0"/>
                    <a:pt x="0" y="81077"/>
                    <a:pt x="0" y="180667"/>
                  </a:cubicBezTo>
                  <a:cubicBezTo>
                    <a:pt x="0" y="280895"/>
                    <a:pt x="81152" y="361972"/>
                    <a:pt x="180836" y="361972"/>
                  </a:cubicBezTo>
                  <a:cubicBezTo>
                    <a:pt x="281157" y="361972"/>
                    <a:pt x="362310" y="280895"/>
                    <a:pt x="362310" y="181305"/>
                  </a:cubicBezTo>
                  <a:cubicBezTo>
                    <a:pt x="362310" y="181305"/>
                    <a:pt x="362310" y="181305"/>
                    <a:pt x="362310" y="181305"/>
                  </a:cubicBezTo>
                  <a:cubicBezTo>
                    <a:pt x="362310" y="81077"/>
                    <a:pt x="281796" y="0"/>
                    <a:pt x="181474" y="0"/>
                  </a:cubicBezTo>
                  <a:cubicBezTo>
                    <a:pt x="181474" y="0"/>
                    <a:pt x="181474" y="0"/>
                    <a:pt x="181474" y="0"/>
                  </a:cubicBezTo>
                  <a:close/>
                  <a:moveTo>
                    <a:pt x="68372" y="180667"/>
                  </a:moveTo>
                  <a:cubicBezTo>
                    <a:pt x="68372" y="176836"/>
                    <a:pt x="70929" y="174283"/>
                    <a:pt x="74762" y="174283"/>
                  </a:cubicBezTo>
                  <a:lnTo>
                    <a:pt x="189142" y="174283"/>
                  </a:lnTo>
                  <a:lnTo>
                    <a:pt x="169333" y="154492"/>
                  </a:lnTo>
                  <a:cubicBezTo>
                    <a:pt x="166778" y="151939"/>
                    <a:pt x="166778" y="148108"/>
                    <a:pt x="169333" y="145555"/>
                  </a:cubicBezTo>
                  <a:cubicBezTo>
                    <a:pt x="171889" y="143001"/>
                    <a:pt x="175723" y="143001"/>
                    <a:pt x="178279" y="145555"/>
                  </a:cubicBezTo>
                  <a:cubicBezTo>
                    <a:pt x="178279" y="145555"/>
                    <a:pt x="178279" y="145555"/>
                    <a:pt x="178279" y="145555"/>
                  </a:cubicBezTo>
                  <a:lnTo>
                    <a:pt x="208951" y="176198"/>
                  </a:lnTo>
                  <a:cubicBezTo>
                    <a:pt x="209590" y="176836"/>
                    <a:pt x="210229" y="177475"/>
                    <a:pt x="210229" y="178113"/>
                  </a:cubicBezTo>
                  <a:cubicBezTo>
                    <a:pt x="210868" y="179390"/>
                    <a:pt x="210868" y="181305"/>
                    <a:pt x="210229" y="183220"/>
                  </a:cubicBezTo>
                  <a:cubicBezTo>
                    <a:pt x="210229" y="183859"/>
                    <a:pt x="209590" y="184497"/>
                    <a:pt x="208951" y="185135"/>
                  </a:cubicBezTo>
                  <a:lnTo>
                    <a:pt x="178279" y="215779"/>
                  </a:lnTo>
                  <a:cubicBezTo>
                    <a:pt x="177001" y="217055"/>
                    <a:pt x="175723" y="217694"/>
                    <a:pt x="173806" y="217694"/>
                  </a:cubicBezTo>
                  <a:cubicBezTo>
                    <a:pt x="169973" y="217694"/>
                    <a:pt x="167416" y="214502"/>
                    <a:pt x="167416" y="211310"/>
                  </a:cubicBezTo>
                  <a:cubicBezTo>
                    <a:pt x="167416" y="209395"/>
                    <a:pt x="168056" y="208118"/>
                    <a:pt x="169333" y="206841"/>
                  </a:cubicBezTo>
                  <a:lnTo>
                    <a:pt x="189142" y="187051"/>
                  </a:lnTo>
                  <a:lnTo>
                    <a:pt x="74762" y="187051"/>
                  </a:lnTo>
                  <a:cubicBezTo>
                    <a:pt x="70929" y="187051"/>
                    <a:pt x="68372" y="184497"/>
                    <a:pt x="68372" y="180667"/>
                  </a:cubicBezTo>
                  <a:cubicBezTo>
                    <a:pt x="68372" y="180667"/>
                    <a:pt x="68372" y="180667"/>
                    <a:pt x="68372" y="180667"/>
                  </a:cubicBezTo>
                  <a:close/>
                  <a:moveTo>
                    <a:pt x="256237" y="287918"/>
                  </a:moveTo>
                  <a:cubicBezTo>
                    <a:pt x="256237" y="291748"/>
                    <a:pt x="253681" y="294302"/>
                    <a:pt x="249847" y="294302"/>
                  </a:cubicBezTo>
                  <a:lnTo>
                    <a:pt x="135467" y="294302"/>
                  </a:lnTo>
                  <a:cubicBezTo>
                    <a:pt x="131633" y="294302"/>
                    <a:pt x="129077" y="291748"/>
                    <a:pt x="129077" y="287918"/>
                  </a:cubicBezTo>
                  <a:lnTo>
                    <a:pt x="129077" y="218971"/>
                  </a:lnTo>
                  <a:cubicBezTo>
                    <a:pt x="129077" y="215140"/>
                    <a:pt x="131633" y="212587"/>
                    <a:pt x="135467" y="212587"/>
                  </a:cubicBezTo>
                  <a:cubicBezTo>
                    <a:pt x="139301" y="212587"/>
                    <a:pt x="141857" y="215140"/>
                    <a:pt x="141857" y="218971"/>
                  </a:cubicBezTo>
                  <a:lnTo>
                    <a:pt x="141857" y="281534"/>
                  </a:lnTo>
                  <a:lnTo>
                    <a:pt x="243457" y="281534"/>
                  </a:lnTo>
                  <a:lnTo>
                    <a:pt x="243457" y="81077"/>
                  </a:lnTo>
                  <a:lnTo>
                    <a:pt x="141857" y="81077"/>
                  </a:lnTo>
                  <a:lnTo>
                    <a:pt x="141857" y="143640"/>
                  </a:lnTo>
                  <a:cubicBezTo>
                    <a:pt x="141857" y="147470"/>
                    <a:pt x="139301" y="150024"/>
                    <a:pt x="135467" y="150024"/>
                  </a:cubicBezTo>
                  <a:cubicBezTo>
                    <a:pt x="131633" y="150024"/>
                    <a:pt x="129077" y="147470"/>
                    <a:pt x="129077" y="143640"/>
                  </a:cubicBezTo>
                  <a:lnTo>
                    <a:pt x="129077" y="74693"/>
                  </a:lnTo>
                  <a:cubicBezTo>
                    <a:pt x="129077" y="70862"/>
                    <a:pt x="131633" y="68309"/>
                    <a:pt x="135467" y="68309"/>
                  </a:cubicBezTo>
                  <a:lnTo>
                    <a:pt x="249847" y="68309"/>
                  </a:lnTo>
                  <a:cubicBezTo>
                    <a:pt x="253681" y="68309"/>
                    <a:pt x="256237" y="70862"/>
                    <a:pt x="256237" y="74693"/>
                  </a:cubicBezTo>
                  <a:lnTo>
                    <a:pt x="256237" y="287918"/>
                  </a:lnTo>
                  <a:close/>
                </a:path>
              </a:pathLst>
            </a:custGeom>
            <a:solidFill>
              <a:schemeClr val="tx2"/>
            </a:solidFill>
            <a:ln w="63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86" name="Group 85">
            <a:extLst>
              <a:ext uri="{FF2B5EF4-FFF2-40B4-BE49-F238E27FC236}">
                <a16:creationId xmlns:a16="http://schemas.microsoft.com/office/drawing/2014/main" id="{EC115297-88D2-4301-80D5-F7133B0CFD75}"/>
              </a:ext>
            </a:extLst>
          </p:cNvPr>
          <p:cNvGrpSpPr/>
          <p:nvPr/>
        </p:nvGrpSpPr>
        <p:grpSpPr>
          <a:xfrm>
            <a:off x="196523" y="1909958"/>
            <a:ext cx="714765" cy="714765"/>
            <a:chOff x="7323768" y="1107304"/>
            <a:chExt cx="714765" cy="714765"/>
          </a:xfrm>
        </p:grpSpPr>
        <p:sp>
          <p:nvSpPr>
            <p:cNvPr id="20" name="Oval 19">
              <a:extLst>
                <a:ext uri="{FF2B5EF4-FFF2-40B4-BE49-F238E27FC236}">
                  <a16:creationId xmlns:a16="http://schemas.microsoft.com/office/drawing/2014/main" id="{38CA620C-56F1-4427-9F56-A378A3FAA4F2}"/>
                </a:ext>
              </a:extLst>
            </p:cNvPr>
            <p:cNvSpPr/>
            <p:nvPr/>
          </p:nvSpPr>
          <p:spPr>
            <a:xfrm>
              <a:off x="7323768" y="1107304"/>
              <a:ext cx="714765" cy="714765"/>
            </a:xfrm>
            <a:prstGeom prst="ellipse">
              <a:avLst/>
            </a:prstGeom>
            <a:solidFill>
              <a:schemeClr val="bg1"/>
            </a:solidFill>
            <a:ln w="3810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elvetica" panose="020B0604020202020204" pitchFamily="34" charset="0"/>
                <a:ea typeface="+mn-ea"/>
                <a:cs typeface="Helvetica" panose="020B0604020202020204" pitchFamily="34" charset="0"/>
              </a:endParaRPr>
            </a:p>
          </p:txBody>
        </p:sp>
        <p:grpSp>
          <p:nvGrpSpPr>
            <p:cNvPr id="48" name="Graphic 4">
              <a:extLst>
                <a:ext uri="{FF2B5EF4-FFF2-40B4-BE49-F238E27FC236}">
                  <a16:creationId xmlns:a16="http://schemas.microsoft.com/office/drawing/2014/main" id="{7393A70D-F2D2-4949-A03C-23B5796490F8}"/>
                </a:ext>
              </a:extLst>
            </p:cNvPr>
            <p:cNvGrpSpPr/>
            <p:nvPr/>
          </p:nvGrpSpPr>
          <p:grpSpPr>
            <a:xfrm>
              <a:off x="7330892" y="1118893"/>
              <a:ext cx="697087" cy="696436"/>
              <a:chOff x="1952125" y="3824168"/>
              <a:chExt cx="362313" cy="361971"/>
            </a:xfrm>
            <a:solidFill>
              <a:schemeClr val="tx2"/>
            </a:solidFill>
          </p:grpSpPr>
          <p:sp>
            <p:nvSpPr>
              <p:cNvPr id="49" name="Graphic 4">
                <a:extLst>
                  <a:ext uri="{FF2B5EF4-FFF2-40B4-BE49-F238E27FC236}">
                    <a16:creationId xmlns:a16="http://schemas.microsoft.com/office/drawing/2014/main" id="{31D9F5BE-94E6-485E-9681-45F2858EF1BF}"/>
                  </a:ext>
                </a:extLst>
              </p:cNvPr>
              <p:cNvSpPr/>
              <p:nvPr/>
            </p:nvSpPr>
            <p:spPr>
              <a:xfrm>
                <a:off x="2121459" y="4099317"/>
                <a:ext cx="7028" cy="9575"/>
              </a:xfrm>
              <a:custGeom>
                <a:avLst/>
                <a:gdLst>
                  <a:gd name="connsiteX0" fmla="*/ 3834 w 7028"/>
                  <a:gd name="connsiteY0" fmla="*/ 0 h 9575"/>
                  <a:gd name="connsiteX1" fmla="*/ 0 w 7028"/>
                  <a:gd name="connsiteY1" fmla="*/ 9576 h 9575"/>
                  <a:gd name="connsiteX2" fmla="*/ 3834 w 7028"/>
                  <a:gd name="connsiteY2" fmla="*/ 9576 h 9575"/>
                  <a:gd name="connsiteX3" fmla="*/ 7029 w 7028"/>
                  <a:gd name="connsiteY3" fmla="*/ 0 h 95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028" h="9575">
                    <a:moveTo>
                      <a:pt x="3834" y="0"/>
                    </a:moveTo>
                    <a:lnTo>
                      <a:pt x="0" y="9576"/>
                    </a:lnTo>
                    <a:lnTo>
                      <a:pt x="3834" y="9576"/>
                    </a:lnTo>
                    <a:lnTo>
                      <a:pt x="7029" y="0"/>
                    </a:lnTo>
                    <a:close/>
                  </a:path>
                </a:pathLst>
              </a:custGeom>
              <a:grpFill/>
              <a:ln w="63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" name="Graphic 4">
                <a:extLst>
                  <a:ext uri="{FF2B5EF4-FFF2-40B4-BE49-F238E27FC236}">
                    <a16:creationId xmlns:a16="http://schemas.microsoft.com/office/drawing/2014/main" id="{E7188751-4335-414A-984D-E9022B037A25}"/>
                  </a:ext>
                </a:extLst>
              </p:cNvPr>
              <p:cNvSpPr/>
              <p:nvPr/>
            </p:nvSpPr>
            <p:spPr>
              <a:xfrm>
                <a:off x="2139350" y="4099317"/>
                <a:ext cx="74123" cy="9575"/>
              </a:xfrm>
              <a:custGeom>
                <a:avLst/>
                <a:gdLst>
                  <a:gd name="connsiteX0" fmla="*/ 69011 w 74123"/>
                  <a:gd name="connsiteY0" fmla="*/ 0 h 9575"/>
                  <a:gd name="connsiteX1" fmla="*/ 3195 w 74123"/>
                  <a:gd name="connsiteY1" fmla="*/ 0 h 9575"/>
                  <a:gd name="connsiteX2" fmla="*/ 0 w 74123"/>
                  <a:gd name="connsiteY2" fmla="*/ 9576 h 9575"/>
                  <a:gd name="connsiteX3" fmla="*/ 69650 w 74123"/>
                  <a:gd name="connsiteY3" fmla="*/ 9576 h 9575"/>
                  <a:gd name="connsiteX4" fmla="*/ 74123 w 74123"/>
                  <a:gd name="connsiteY4" fmla="*/ 5107 h 9575"/>
                  <a:gd name="connsiteX5" fmla="*/ 69011 w 74123"/>
                  <a:gd name="connsiteY5" fmla="*/ 0 h 9575"/>
                  <a:gd name="connsiteX6" fmla="*/ 69011 w 74123"/>
                  <a:gd name="connsiteY6" fmla="*/ 0 h 95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74123" h="9575">
                    <a:moveTo>
                      <a:pt x="69011" y="0"/>
                    </a:moveTo>
                    <a:lnTo>
                      <a:pt x="3195" y="0"/>
                    </a:lnTo>
                    <a:lnTo>
                      <a:pt x="0" y="9576"/>
                    </a:lnTo>
                    <a:lnTo>
                      <a:pt x="69650" y="9576"/>
                    </a:lnTo>
                    <a:cubicBezTo>
                      <a:pt x="72206" y="9576"/>
                      <a:pt x="74123" y="7661"/>
                      <a:pt x="74123" y="5107"/>
                    </a:cubicBezTo>
                    <a:cubicBezTo>
                      <a:pt x="73484" y="2554"/>
                      <a:pt x="71567" y="0"/>
                      <a:pt x="69011" y="0"/>
                    </a:cubicBezTo>
                    <a:lnTo>
                      <a:pt x="69011" y="0"/>
                    </a:lnTo>
                    <a:close/>
                  </a:path>
                </a:pathLst>
              </a:custGeom>
              <a:grpFill/>
              <a:ln w="63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" name="Graphic 4">
                <a:extLst>
                  <a:ext uri="{FF2B5EF4-FFF2-40B4-BE49-F238E27FC236}">
                    <a16:creationId xmlns:a16="http://schemas.microsoft.com/office/drawing/2014/main" id="{7835A4B1-35D8-4A41-BCD1-C777E2AB78A7}"/>
                  </a:ext>
                </a:extLst>
              </p:cNvPr>
              <p:cNvSpPr/>
              <p:nvPr/>
            </p:nvSpPr>
            <p:spPr>
              <a:xfrm>
                <a:off x="2054833" y="4099317"/>
                <a:ext cx="5281" cy="8937"/>
              </a:xfrm>
              <a:custGeom>
                <a:avLst/>
                <a:gdLst>
                  <a:gd name="connsiteX0" fmla="*/ 2087 w 5281"/>
                  <a:gd name="connsiteY0" fmla="*/ 8938 h 8937"/>
                  <a:gd name="connsiteX1" fmla="*/ 5282 w 5281"/>
                  <a:gd name="connsiteY1" fmla="*/ 0 h 8937"/>
                  <a:gd name="connsiteX2" fmla="*/ 4643 w 5281"/>
                  <a:gd name="connsiteY2" fmla="*/ 0 h 8937"/>
                  <a:gd name="connsiteX3" fmla="*/ 170 w 5281"/>
                  <a:gd name="connsiteY3" fmla="*/ 4469 h 8937"/>
                  <a:gd name="connsiteX4" fmla="*/ 2087 w 5281"/>
                  <a:gd name="connsiteY4" fmla="*/ 8938 h 89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281" h="8937">
                    <a:moveTo>
                      <a:pt x="2087" y="8938"/>
                    </a:moveTo>
                    <a:lnTo>
                      <a:pt x="5282" y="0"/>
                    </a:lnTo>
                    <a:lnTo>
                      <a:pt x="4643" y="0"/>
                    </a:lnTo>
                    <a:cubicBezTo>
                      <a:pt x="2087" y="0"/>
                      <a:pt x="170" y="1915"/>
                      <a:pt x="170" y="4469"/>
                    </a:cubicBezTo>
                    <a:cubicBezTo>
                      <a:pt x="-469" y="6384"/>
                      <a:pt x="809" y="8299"/>
                      <a:pt x="2087" y="8938"/>
                    </a:cubicBezTo>
                    <a:close/>
                  </a:path>
                </a:pathLst>
              </a:custGeom>
              <a:grpFill/>
              <a:ln w="63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" name="Graphic 4">
                <a:extLst>
                  <a:ext uri="{FF2B5EF4-FFF2-40B4-BE49-F238E27FC236}">
                    <a16:creationId xmlns:a16="http://schemas.microsoft.com/office/drawing/2014/main" id="{1605CAEC-063E-4663-B17D-2588AB21D8F3}"/>
                  </a:ext>
                </a:extLst>
              </p:cNvPr>
              <p:cNvSpPr/>
              <p:nvPr/>
            </p:nvSpPr>
            <p:spPr>
              <a:xfrm>
                <a:off x="2104845" y="4099317"/>
                <a:ext cx="7028" cy="9575"/>
              </a:xfrm>
              <a:custGeom>
                <a:avLst/>
                <a:gdLst>
                  <a:gd name="connsiteX0" fmla="*/ 3195 w 7028"/>
                  <a:gd name="connsiteY0" fmla="*/ 0 h 9575"/>
                  <a:gd name="connsiteX1" fmla="*/ 0 w 7028"/>
                  <a:gd name="connsiteY1" fmla="*/ 9576 h 9575"/>
                  <a:gd name="connsiteX2" fmla="*/ 3195 w 7028"/>
                  <a:gd name="connsiteY2" fmla="*/ 9576 h 9575"/>
                  <a:gd name="connsiteX3" fmla="*/ 7029 w 7028"/>
                  <a:gd name="connsiteY3" fmla="*/ 0 h 95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028" h="9575">
                    <a:moveTo>
                      <a:pt x="3195" y="0"/>
                    </a:moveTo>
                    <a:lnTo>
                      <a:pt x="0" y="9576"/>
                    </a:lnTo>
                    <a:lnTo>
                      <a:pt x="3195" y="9576"/>
                    </a:lnTo>
                    <a:lnTo>
                      <a:pt x="7029" y="0"/>
                    </a:lnTo>
                    <a:close/>
                  </a:path>
                </a:pathLst>
              </a:custGeom>
              <a:grpFill/>
              <a:ln w="63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" name="Graphic 4">
                <a:extLst>
                  <a:ext uri="{FF2B5EF4-FFF2-40B4-BE49-F238E27FC236}">
                    <a16:creationId xmlns:a16="http://schemas.microsoft.com/office/drawing/2014/main" id="{404CE531-441C-4274-968E-BC9E87006576}"/>
                  </a:ext>
                </a:extLst>
              </p:cNvPr>
              <p:cNvSpPr/>
              <p:nvPr/>
            </p:nvSpPr>
            <p:spPr>
              <a:xfrm>
                <a:off x="2087592" y="4099317"/>
                <a:ext cx="7028" cy="9575"/>
              </a:xfrm>
              <a:custGeom>
                <a:avLst/>
                <a:gdLst>
                  <a:gd name="connsiteX0" fmla="*/ 3195 w 7028"/>
                  <a:gd name="connsiteY0" fmla="*/ 0 h 9575"/>
                  <a:gd name="connsiteX1" fmla="*/ 0 w 7028"/>
                  <a:gd name="connsiteY1" fmla="*/ 9576 h 9575"/>
                  <a:gd name="connsiteX2" fmla="*/ 3195 w 7028"/>
                  <a:gd name="connsiteY2" fmla="*/ 9576 h 9575"/>
                  <a:gd name="connsiteX3" fmla="*/ 7029 w 7028"/>
                  <a:gd name="connsiteY3" fmla="*/ 0 h 95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028" h="9575">
                    <a:moveTo>
                      <a:pt x="3195" y="0"/>
                    </a:moveTo>
                    <a:lnTo>
                      <a:pt x="0" y="9576"/>
                    </a:lnTo>
                    <a:lnTo>
                      <a:pt x="3195" y="9576"/>
                    </a:lnTo>
                    <a:lnTo>
                      <a:pt x="7029" y="0"/>
                    </a:lnTo>
                    <a:close/>
                  </a:path>
                </a:pathLst>
              </a:custGeom>
              <a:grpFill/>
              <a:ln w="63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4" name="Graphic 4">
                <a:extLst>
                  <a:ext uri="{FF2B5EF4-FFF2-40B4-BE49-F238E27FC236}">
                    <a16:creationId xmlns:a16="http://schemas.microsoft.com/office/drawing/2014/main" id="{AFF2A143-EAF2-4EEF-8996-9F393E1285FB}"/>
                  </a:ext>
                </a:extLst>
              </p:cNvPr>
              <p:cNvSpPr/>
              <p:nvPr/>
            </p:nvSpPr>
            <p:spPr>
              <a:xfrm>
                <a:off x="2070339" y="4099317"/>
                <a:ext cx="7028" cy="9575"/>
              </a:xfrm>
              <a:custGeom>
                <a:avLst/>
                <a:gdLst>
                  <a:gd name="connsiteX0" fmla="*/ 3834 w 7028"/>
                  <a:gd name="connsiteY0" fmla="*/ 0 h 9575"/>
                  <a:gd name="connsiteX1" fmla="*/ 0 w 7028"/>
                  <a:gd name="connsiteY1" fmla="*/ 9576 h 9575"/>
                  <a:gd name="connsiteX2" fmla="*/ 3834 w 7028"/>
                  <a:gd name="connsiteY2" fmla="*/ 9576 h 9575"/>
                  <a:gd name="connsiteX3" fmla="*/ 7029 w 7028"/>
                  <a:gd name="connsiteY3" fmla="*/ 0 h 95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028" h="9575">
                    <a:moveTo>
                      <a:pt x="3834" y="0"/>
                    </a:moveTo>
                    <a:lnTo>
                      <a:pt x="0" y="9576"/>
                    </a:lnTo>
                    <a:lnTo>
                      <a:pt x="3834" y="9576"/>
                    </a:lnTo>
                    <a:lnTo>
                      <a:pt x="7029" y="0"/>
                    </a:lnTo>
                    <a:close/>
                  </a:path>
                </a:pathLst>
              </a:custGeom>
              <a:grpFill/>
              <a:ln w="63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5" name="Graphic 4">
                <a:extLst>
                  <a:ext uri="{FF2B5EF4-FFF2-40B4-BE49-F238E27FC236}">
                    <a16:creationId xmlns:a16="http://schemas.microsoft.com/office/drawing/2014/main" id="{02E3285E-D585-4D01-8464-5539132CA713}"/>
                  </a:ext>
                </a:extLst>
              </p:cNvPr>
              <p:cNvSpPr/>
              <p:nvPr/>
            </p:nvSpPr>
            <p:spPr>
              <a:xfrm>
                <a:off x="2053086" y="3900137"/>
                <a:ext cx="159109" cy="159599"/>
              </a:xfrm>
              <a:custGeom>
                <a:avLst/>
                <a:gdLst>
                  <a:gd name="connsiteX0" fmla="*/ 144413 w 159109"/>
                  <a:gd name="connsiteY0" fmla="*/ 67032 h 159599"/>
                  <a:gd name="connsiteX1" fmla="*/ 135467 w 159109"/>
                  <a:gd name="connsiteY1" fmla="*/ 44688 h 159599"/>
                  <a:gd name="connsiteX2" fmla="*/ 136106 w 159109"/>
                  <a:gd name="connsiteY2" fmla="*/ 37027 h 159599"/>
                  <a:gd name="connsiteX3" fmla="*/ 143135 w 159109"/>
                  <a:gd name="connsiteY3" fmla="*/ 30005 h 159599"/>
                  <a:gd name="connsiteX4" fmla="*/ 131633 w 159109"/>
                  <a:gd name="connsiteY4" fmla="*/ 18514 h 159599"/>
                  <a:gd name="connsiteX5" fmla="*/ 125243 w 159109"/>
                  <a:gd name="connsiteY5" fmla="*/ 24898 h 159599"/>
                  <a:gd name="connsiteX6" fmla="*/ 116936 w 159109"/>
                  <a:gd name="connsiteY6" fmla="*/ 25536 h 159599"/>
                  <a:gd name="connsiteX7" fmla="*/ 94571 w 159109"/>
                  <a:gd name="connsiteY7" fmla="*/ 15960 h 159599"/>
                  <a:gd name="connsiteX8" fmla="*/ 89459 w 159109"/>
                  <a:gd name="connsiteY8" fmla="*/ 9576 h 159599"/>
                  <a:gd name="connsiteX9" fmla="*/ 89459 w 159109"/>
                  <a:gd name="connsiteY9" fmla="*/ 0 h 159599"/>
                  <a:gd name="connsiteX10" fmla="*/ 72845 w 159109"/>
                  <a:gd name="connsiteY10" fmla="*/ 0 h 159599"/>
                  <a:gd name="connsiteX11" fmla="*/ 72845 w 159109"/>
                  <a:gd name="connsiteY11" fmla="*/ 10215 h 159599"/>
                  <a:gd name="connsiteX12" fmla="*/ 67733 w 159109"/>
                  <a:gd name="connsiteY12" fmla="*/ 16599 h 159599"/>
                  <a:gd name="connsiteX13" fmla="*/ 45369 w 159109"/>
                  <a:gd name="connsiteY13" fmla="*/ 25536 h 159599"/>
                  <a:gd name="connsiteX14" fmla="*/ 37701 w 159109"/>
                  <a:gd name="connsiteY14" fmla="*/ 24898 h 159599"/>
                  <a:gd name="connsiteX15" fmla="*/ 30672 w 159109"/>
                  <a:gd name="connsiteY15" fmla="*/ 17875 h 159599"/>
                  <a:gd name="connsiteX16" fmla="*/ 18531 w 159109"/>
                  <a:gd name="connsiteY16" fmla="*/ 29367 h 159599"/>
                  <a:gd name="connsiteX17" fmla="*/ 24921 w 159109"/>
                  <a:gd name="connsiteY17" fmla="*/ 35751 h 159599"/>
                  <a:gd name="connsiteX18" fmla="*/ 25560 w 159109"/>
                  <a:gd name="connsiteY18" fmla="*/ 44050 h 159599"/>
                  <a:gd name="connsiteX19" fmla="*/ 15975 w 159109"/>
                  <a:gd name="connsiteY19" fmla="*/ 65755 h 159599"/>
                  <a:gd name="connsiteX20" fmla="*/ 9585 w 159109"/>
                  <a:gd name="connsiteY20" fmla="*/ 70862 h 159599"/>
                  <a:gd name="connsiteX21" fmla="*/ 0 w 159109"/>
                  <a:gd name="connsiteY21" fmla="*/ 70862 h 159599"/>
                  <a:gd name="connsiteX22" fmla="*/ 0 w 159109"/>
                  <a:gd name="connsiteY22" fmla="*/ 87461 h 159599"/>
                  <a:gd name="connsiteX23" fmla="*/ 9585 w 159109"/>
                  <a:gd name="connsiteY23" fmla="*/ 87461 h 159599"/>
                  <a:gd name="connsiteX24" fmla="*/ 15975 w 159109"/>
                  <a:gd name="connsiteY24" fmla="*/ 92568 h 159599"/>
                  <a:gd name="connsiteX25" fmla="*/ 24921 w 159109"/>
                  <a:gd name="connsiteY25" fmla="*/ 114912 h 159599"/>
                  <a:gd name="connsiteX26" fmla="*/ 24282 w 159109"/>
                  <a:gd name="connsiteY26" fmla="*/ 122573 h 159599"/>
                  <a:gd name="connsiteX27" fmla="*/ 17253 w 159109"/>
                  <a:gd name="connsiteY27" fmla="*/ 129595 h 159599"/>
                  <a:gd name="connsiteX28" fmla="*/ 28755 w 159109"/>
                  <a:gd name="connsiteY28" fmla="*/ 141086 h 159599"/>
                  <a:gd name="connsiteX29" fmla="*/ 35145 w 159109"/>
                  <a:gd name="connsiteY29" fmla="*/ 134702 h 159599"/>
                  <a:gd name="connsiteX30" fmla="*/ 43452 w 159109"/>
                  <a:gd name="connsiteY30" fmla="*/ 134064 h 159599"/>
                  <a:gd name="connsiteX31" fmla="*/ 65177 w 159109"/>
                  <a:gd name="connsiteY31" fmla="*/ 143640 h 159599"/>
                  <a:gd name="connsiteX32" fmla="*/ 70289 w 159109"/>
                  <a:gd name="connsiteY32" fmla="*/ 150024 h 159599"/>
                  <a:gd name="connsiteX33" fmla="*/ 70289 w 159109"/>
                  <a:gd name="connsiteY33" fmla="*/ 159600 h 159599"/>
                  <a:gd name="connsiteX34" fmla="*/ 86903 w 159109"/>
                  <a:gd name="connsiteY34" fmla="*/ 159600 h 159599"/>
                  <a:gd name="connsiteX35" fmla="*/ 86903 w 159109"/>
                  <a:gd name="connsiteY35" fmla="*/ 150024 h 159599"/>
                  <a:gd name="connsiteX36" fmla="*/ 92015 w 159109"/>
                  <a:gd name="connsiteY36" fmla="*/ 143640 h 159599"/>
                  <a:gd name="connsiteX37" fmla="*/ 114380 w 159109"/>
                  <a:gd name="connsiteY37" fmla="*/ 134702 h 159599"/>
                  <a:gd name="connsiteX38" fmla="*/ 122048 w 159109"/>
                  <a:gd name="connsiteY38" fmla="*/ 135341 h 159599"/>
                  <a:gd name="connsiteX39" fmla="*/ 129077 w 159109"/>
                  <a:gd name="connsiteY39" fmla="*/ 142363 h 159599"/>
                  <a:gd name="connsiteX40" fmla="*/ 140579 w 159109"/>
                  <a:gd name="connsiteY40" fmla="*/ 130872 h 159599"/>
                  <a:gd name="connsiteX41" fmla="*/ 134189 w 159109"/>
                  <a:gd name="connsiteY41" fmla="*/ 124488 h 159599"/>
                  <a:gd name="connsiteX42" fmla="*/ 133550 w 159109"/>
                  <a:gd name="connsiteY42" fmla="*/ 116189 h 159599"/>
                  <a:gd name="connsiteX43" fmla="*/ 143135 w 159109"/>
                  <a:gd name="connsiteY43" fmla="*/ 93845 h 159599"/>
                  <a:gd name="connsiteX44" fmla="*/ 149525 w 159109"/>
                  <a:gd name="connsiteY44" fmla="*/ 88738 h 159599"/>
                  <a:gd name="connsiteX45" fmla="*/ 159110 w 159109"/>
                  <a:gd name="connsiteY45" fmla="*/ 88738 h 159599"/>
                  <a:gd name="connsiteX46" fmla="*/ 159110 w 159109"/>
                  <a:gd name="connsiteY46" fmla="*/ 72139 h 159599"/>
                  <a:gd name="connsiteX47" fmla="*/ 149525 w 159109"/>
                  <a:gd name="connsiteY47" fmla="*/ 72139 h 159599"/>
                  <a:gd name="connsiteX48" fmla="*/ 144413 w 159109"/>
                  <a:gd name="connsiteY48" fmla="*/ 67032 h 159599"/>
                  <a:gd name="connsiteX49" fmla="*/ 80513 w 159109"/>
                  <a:gd name="connsiteY49" fmla="*/ 125765 h 159599"/>
                  <a:gd name="connsiteX50" fmla="*/ 34506 w 159109"/>
                  <a:gd name="connsiteY50" fmla="*/ 80438 h 159599"/>
                  <a:gd name="connsiteX51" fmla="*/ 79874 w 159109"/>
                  <a:gd name="connsiteY51" fmla="*/ 34474 h 159599"/>
                  <a:gd name="connsiteX52" fmla="*/ 125882 w 159109"/>
                  <a:gd name="connsiteY52" fmla="*/ 79800 h 159599"/>
                  <a:gd name="connsiteX53" fmla="*/ 125882 w 159109"/>
                  <a:gd name="connsiteY53" fmla="*/ 79800 h 159599"/>
                  <a:gd name="connsiteX54" fmla="*/ 80513 w 159109"/>
                  <a:gd name="connsiteY54" fmla="*/ 125765 h 1595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</a:cxnLst>
                <a:rect l="l" t="t" r="r" b="b"/>
                <a:pathLst>
                  <a:path w="159109" h="159599">
                    <a:moveTo>
                      <a:pt x="144413" y="67032"/>
                    </a:moveTo>
                    <a:cubicBezTo>
                      <a:pt x="142496" y="59371"/>
                      <a:pt x="139940" y="51710"/>
                      <a:pt x="135467" y="44688"/>
                    </a:cubicBezTo>
                    <a:cubicBezTo>
                      <a:pt x="133550" y="42135"/>
                      <a:pt x="134189" y="38943"/>
                      <a:pt x="136106" y="37027"/>
                    </a:cubicBezTo>
                    <a:lnTo>
                      <a:pt x="143135" y="30005"/>
                    </a:lnTo>
                    <a:lnTo>
                      <a:pt x="131633" y="18514"/>
                    </a:lnTo>
                    <a:lnTo>
                      <a:pt x="125243" y="24898"/>
                    </a:lnTo>
                    <a:cubicBezTo>
                      <a:pt x="123326" y="26813"/>
                      <a:pt x="119492" y="27451"/>
                      <a:pt x="116936" y="25536"/>
                    </a:cubicBezTo>
                    <a:cubicBezTo>
                      <a:pt x="109907" y="21067"/>
                      <a:pt x="102878" y="17875"/>
                      <a:pt x="94571" y="15960"/>
                    </a:cubicBezTo>
                    <a:cubicBezTo>
                      <a:pt x="91376" y="15322"/>
                      <a:pt x="89459" y="12768"/>
                      <a:pt x="89459" y="9576"/>
                    </a:cubicBezTo>
                    <a:lnTo>
                      <a:pt x="89459" y="0"/>
                    </a:lnTo>
                    <a:lnTo>
                      <a:pt x="72845" y="0"/>
                    </a:lnTo>
                    <a:lnTo>
                      <a:pt x="72845" y="10215"/>
                    </a:lnTo>
                    <a:cubicBezTo>
                      <a:pt x="72845" y="13407"/>
                      <a:pt x="70928" y="15960"/>
                      <a:pt x="67733" y="16599"/>
                    </a:cubicBezTo>
                    <a:cubicBezTo>
                      <a:pt x="60066" y="18514"/>
                      <a:pt x="52398" y="21067"/>
                      <a:pt x="45369" y="25536"/>
                    </a:cubicBezTo>
                    <a:cubicBezTo>
                      <a:pt x="42813" y="26813"/>
                      <a:pt x="39618" y="26813"/>
                      <a:pt x="37701" y="24898"/>
                    </a:cubicBezTo>
                    <a:lnTo>
                      <a:pt x="30672" y="17875"/>
                    </a:lnTo>
                    <a:lnTo>
                      <a:pt x="18531" y="29367"/>
                    </a:lnTo>
                    <a:lnTo>
                      <a:pt x="24921" y="35751"/>
                    </a:lnTo>
                    <a:cubicBezTo>
                      <a:pt x="26838" y="37666"/>
                      <a:pt x="27477" y="41496"/>
                      <a:pt x="25560" y="44050"/>
                    </a:cubicBezTo>
                    <a:cubicBezTo>
                      <a:pt x="21087" y="50434"/>
                      <a:pt x="17892" y="58094"/>
                      <a:pt x="15975" y="65755"/>
                    </a:cubicBezTo>
                    <a:cubicBezTo>
                      <a:pt x="15336" y="68947"/>
                      <a:pt x="12780" y="70862"/>
                      <a:pt x="9585" y="70862"/>
                    </a:cubicBezTo>
                    <a:lnTo>
                      <a:pt x="0" y="70862"/>
                    </a:lnTo>
                    <a:lnTo>
                      <a:pt x="0" y="87461"/>
                    </a:lnTo>
                    <a:lnTo>
                      <a:pt x="9585" y="87461"/>
                    </a:lnTo>
                    <a:cubicBezTo>
                      <a:pt x="12780" y="87461"/>
                      <a:pt x="15336" y="89376"/>
                      <a:pt x="15975" y="92568"/>
                    </a:cubicBezTo>
                    <a:cubicBezTo>
                      <a:pt x="17892" y="100229"/>
                      <a:pt x="20448" y="107889"/>
                      <a:pt x="24921" y="114912"/>
                    </a:cubicBezTo>
                    <a:cubicBezTo>
                      <a:pt x="26838" y="117465"/>
                      <a:pt x="26199" y="120657"/>
                      <a:pt x="24282" y="122573"/>
                    </a:cubicBezTo>
                    <a:lnTo>
                      <a:pt x="17253" y="129595"/>
                    </a:lnTo>
                    <a:lnTo>
                      <a:pt x="28755" y="141086"/>
                    </a:lnTo>
                    <a:lnTo>
                      <a:pt x="35145" y="134702"/>
                    </a:lnTo>
                    <a:cubicBezTo>
                      <a:pt x="37062" y="132787"/>
                      <a:pt x="40896" y="132149"/>
                      <a:pt x="43452" y="134064"/>
                    </a:cubicBezTo>
                    <a:cubicBezTo>
                      <a:pt x="49842" y="138533"/>
                      <a:pt x="57509" y="141724"/>
                      <a:pt x="65177" y="143640"/>
                    </a:cubicBezTo>
                    <a:cubicBezTo>
                      <a:pt x="68372" y="144278"/>
                      <a:pt x="70289" y="146832"/>
                      <a:pt x="70289" y="150024"/>
                    </a:cubicBezTo>
                    <a:lnTo>
                      <a:pt x="70289" y="159600"/>
                    </a:lnTo>
                    <a:lnTo>
                      <a:pt x="86903" y="159600"/>
                    </a:lnTo>
                    <a:lnTo>
                      <a:pt x="86903" y="150024"/>
                    </a:lnTo>
                    <a:cubicBezTo>
                      <a:pt x="86903" y="146832"/>
                      <a:pt x="88820" y="144278"/>
                      <a:pt x="92015" y="143640"/>
                    </a:cubicBezTo>
                    <a:cubicBezTo>
                      <a:pt x="99683" y="141724"/>
                      <a:pt x="107351" y="139171"/>
                      <a:pt x="114380" y="134702"/>
                    </a:cubicBezTo>
                    <a:cubicBezTo>
                      <a:pt x="116936" y="132787"/>
                      <a:pt x="120131" y="133425"/>
                      <a:pt x="122048" y="135341"/>
                    </a:cubicBezTo>
                    <a:lnTo>
                      <a:pt x="129077" y="142363"/>
                    </a:lnTo>
                    <a:lnTo>
                      <a:pt x="140579" y="130872"/>
                    </a:lnTo>
                    <a:lnTo>
                      <a:pt x="134189" y="124488"/>
                    </a:lnTo>
                    <a:cubicBezTo>
                      <a:pt x="132272" y="122573"/>
                      <a:pt x="131633" y="118742"/>
                      <a:pt x="133550" y="116189"/>
                    </a:cubicBezTo>
                    <a:cubicBezTo>
                      <a:pt x="138023" y="109805"/>
                      <a:pt x="141218" y="102144"/>
                      <a:pt x="143135" y="93845"/>
                    </a:cubicBezTo>
                    <a:cubicBezTo>
                      <a:pt x="143774" y="90653"/>
                      <a:pt x="146330" y="88738"/>
                      <a:pt x="149525" y="88738"/>
                    </a:cubicBezTo>
                    <a:lnTo>
                      <a:pt x="159110" y="88738"/>
                    </a:lnTo>
                    <a:lnTo>
                      <a:pt x="159110" y="72139"/>
                    </a:lnTo>
                    <a:lnTo>
                      <a:pt x="149525" y="72139"/>
                    </a:lnTo>
                    <a:cubicBezTo>
                      <a:pt x="147608" y="72778"/>
                      <a:pt x="145052" y="70224"/>
                      <a:pt x="144413" y="67032"/>
                    </a:cubicBezTo>
                    <a:close/>
                    <a:moveTo>
                      <a:pt x="80513" y="125765"/>
                    </a:moveTo>
                    <a:cubicBezTo>
                      <a:pt x="55593" y="125765"/>
                      <a:pt x="34506" y="105336"/>
                      <a:pt x="34506" y="80438"/>
                    </a:cubicBezTo>
                    <a:cubicBezTo>
                      <a:pt x="34506" y="55541"/>
                      <a:pt x="54954" y="34474"/>
                      <a:pt x="79874" y="34474"/>
                    </a:cubicBezTo>
                    <a:cubicBezTo>
                      <a:pt x="104795" y="34474"/>
                      <a:pt x="125882" y="54902"/>
                      <a:pt x="125882" y="79800"/>
                    </a:cubicBezTo>
                    <a:cubicBezTo>
                      <a:pt x="125882" y="79800"/>
                      <a:pt x="125882" y="79800"/>
                      <a:pt x="125882" y="79800"/>
                    </a:cubicBezTo>
                    <a:cubicBezTo>
                      <a:pt x="126521" y="105336"/>
                      <a:pt x="106073" y="125765"/>
                      <a:pt x="80513" y="125765"/>
                    </a:cubicBezTo>
                    <a:close/>
                  </a:path>
                </a:pathLst>
              </a:custGeom>
              <a:grpFill/>
              <a:ln w="63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6" name="Graphic 4">
                <a:extLst>
                  <a:ext uri="{FF2B5EF4-FFF2-40B4-BE49-F238E27FC236}">
                    <a16:creationId xmlns:a16="http://schemas.microsoft.com/office/drawing/2014/main" id="{6949B6FE-81F9-4D1F-9906-27C362ACA556}"/>
                  </a:ext>
                </a:extLst>
              </p:cNvPr>
              <p:cNvSpPr/>
              <p:nvPr/>
            </p:nvSpPr>
            <p:spPr>
              <a:xfrm>
                <a:off x="1952125" y="3824168"/>
                <a:ext cx="362313" cy="361971"/>
              </a:xfrm>
              <a:custGeom>
                <a:avLst/>
                <a:gdLst>
                  <a:gd name="connsiteX0" fmla="*/ 181474 w 362313"/>
                  <a:gd name="connsiteY0" fmla="*/ 0 h 361971"/>
                  <a:gd name="connsiteX1" fmla="*/ 0 w 362313"/>
                  <a:gd name="connsiteY1" fmla="*/ 180667 h 361971"/>
                  <a:gd name="connsiteX2" fmla="*/ 180835 w 362313"/>
                  <a:gd name="connsiteY2" fmla="*/ 361971 h 361971"/>
                  <a:gd name="connsiteX3" fmla="*/ 362310 w 362313"/>
                  <a:gd name="connsiteY3" fmla="*/ 181305 h 361971"/>
                  <a:gd name="connsiteX4" fmla="*/ 362310 w 362313"/>
                  <a:gd name="connsiteY4" fmla="*/ 181305 h 361971"/>
                  <a:gd name="connsiteX5" fmla="*/ 181474 w 362313"/>
                  <a:gd name="connsiteY5" fmla="*/ 0 h 361971"/>
                  <a:gd name="connsiteX6" fmla="*/ 256237 w 362313"/>
                  <a:gd name="connsiteY6" fmla="*/ 297493 h 361971"/>
                  <a:gd name="connsiteX7" fmla="*/ 107351 w 362313"/>
                  <a:gd name="connsiteY7" fmla="*/ 297493 h 361971"/>
                  <a:gd name="connsiteX8" fmla="*/ 90098 w 362313"/>
                  <a:gd name="connsiteY8" fmla="*/ 280257 h 361971"/>
                  <a:gd name="connsiteX9" fmla="*/ 107351 w 362313"/>
                  <a:gd name="connsiteY9" fmla="*/ 263020 h 361971"/>
                  <a:gd name="connsiteX10" fmla="*/ 256237 w 362313"/>
                  <a:gd name="connsiteY10" fmla="*/ 263020 h 361971"/>
                  <a:gd name="connsiteX11" fmla="*/ 273489 w 362313"/>
                  <a:gd name="connsiteY11" fmla="*/ 280257 h 361971"/>
                  <a:gd name="connsiteX12" fmla="*/ 256237 w 362313"/>
                  <a:gd name="connsiteY12" fmla="*/ 297493 h 361971"/>
                  <a:gd name="connsiteX13" fmla="*/ 273489 w 362313"/>
                  <a:gd name="connsiteY13" fmla="*/ 171091 h 361971"/>
                  <a:gd name="connsiteX14" fmla="*/ 267099 w 362313"/>
                  <a:gd name="connsiteY14" fmla="*/ 177475 h 361971"/>
                  <a:gd name="connsiteX15" fmla="*/ 256237 w 362313"/>
                  <a:gd name="connsiteY15" fmla="*/ 177475 h 361971"/>
                  <a:gd name="connsiteX16" fmla="*/ 249208 w 362313"/>
                  <a:gd name="connsiteY16" fmla="*/ 194073 h 361971"/>
                  <a:gd name="connsiteX17" fmla="*/ 256876 w 362313"/>
                  <a:gd name="connsiteY17" fmla="*/ 201734 h 361971"/>
                  <a:gd name="connsiteX18" fmla="*/ 256876 w 362313"/>
                  <a:gd name="connsiteY18" fmla="*/ 210671 h 361971"/>
                  <a:gd name="connsiteX19" fmla="*/ 236428 w 362313"/>
                  <a:gd name="connsiteY19" fmla="*/ 231100 h 361971"/>
                  <a:gd name="connsiteX20" fmla="*/ 227482 w 362313"/>
                  <a:gd name="connsiteY20" fmla="*/ 231100 h 361971"/>
                  <a:gd name="connsiteX21" fmla="*/ 219814 w 362313"/>
                  <a:gd name="connsiteY21" fmla="*/ 223439 h 361971"/>
                  <a:gd name="connsiteX22" fmla="*/ 203200 w 362313"/>
                  <a:gd name="connsiteY22" fmla="*/ 230462 h 361971"/>
                  <a:gd name="connsiteX23" fmla="*/ 203200 w 362313"/>
                  <a:gd name="connsiteY23" fmla="*/ 241314 h 361971"/>
                  <a:gd name="connsiteX24" fmla="*/ 196810 w 362313"/>
                  <a:gd name="connsiteY24" fmla="*/ 247698 h 361971"/>
                  <a:gd name="connsiteX25" fmla="*/ 167416 w 362313"/>
                  <a:gd name="connsiteY25" fmla="*/ 247698 h 361971"/>
                  <a:gd name="connsiteX26" fmla="*/ 161027 w 362313"/>
                  <a:gd name="connsiteY26" fmla="*/ 241314 h 361971"/>
                  <a:gd name="connsiteX27" fmla="*/ 161027 w 362313"/>
                  <a:gd name="connsiteY27" fmla="*/ 230462 h 361971"/>
                  <a:gd name="connsiteX28" fmla="*/ 144413 w 362313"/>
                  <a:gd name="connsiteY28" fmla="*/ 223439 h 361971"/>
                  <a:gd name="connsiteX29" fmla="*/ 136745 w 362313"/>
                  <a:gd name="connsiteY29" fmla="*/ 231100 h 361971"/>
                  <a:gd name="connsiteX30" fmla="*/ 127799 w 362313"/>
                  <a:gd name="connsiteY30" fmla="*/ 231100 h 361971"/>
                  <a:gd name="connsiteX31" fmla="*/ 107351 w 362313"/>
                  <a:gd name="connsiteY31" fmla="*/ 210671 h 361971"/>
                  <a:gd name="connsiteX32" fmla="*/ 105434 w 362313"/>
                  <a:gd name="connsiteY32" fmla="*/ 206203 h 361971"/>
                  <a:gd name="connsiteX33" fmla="*/ 107351 w 362313"/>
                  <a:gd name="connsiteY33" fmla="*/ 201734 h 361971"/>
                  <a:gd name="connsiteX34" fmla="*/ 115019 w 362313"/>
                  <a:gd name="connsiteY34" fmla="*/ 194073 h 361971"/>
                  <a:gd name="connsiteX35" fmla="*/ 107990 w 362313"/>
                  <a:gd name="connsiteY35" fmla="*/ 177475 h 361971"/>
                  <a:gd name="connsiteX36" fmla="*/ 97127 w 362313"/>
                  <a:gd name="connsiteY36" fmla="*/ 177475 h 361971"/>
                  <a:gd name="connsiteX37" fmla="*/ 90737 w 362313"/>
                  <a:gd name="connsiteY37" fmla="*/ 171091 h 361971"/>
                  <a:gd name="connsiteX38" fmla="*/ 90737 w 362313"/>
                  <a:gd name="connsiteY38" fmla="*/ 141724 h 361971"/>
                  <a:gd name="connsiteX39" fmla="*/ 97127 w 362313"/>
                  <a:gd name="connsiteY39" fmla="*/ 135340 h 361971"/>
                  <a:gd name="connsiteX40" fmla="*/ 107990 w 362313"/>
                  <a:gd name="connsiteY40" fmla="*/ 135340 h 361971"/>
                  <a:gd name="connsiteX41" fmla="*/ 115019 w 362313"/>
                  <a:gd name="connsiteY41" fmla="*/ 118742 h 361971"/>
                  <a:gd name="connsiteX42" fmla="*/ 107351 w 362313"/>
                  <a:gd name="connsiteY42" fmla="*/ 111081 h 361971"/>
                  <a:gd name="connsiteX43" fmla="*/ 107351 w 362313"/>
                  <a:gd name="connsiteY43" fmla="*/ 102144 h 361971"/>
                  <a:gd name="connsiteX44" fmla="*/ 127799 w 362313"/>
                  <a:gd name="connsiteY44" fmla="*/ 81715 h 361971"/>
                  <a:gd name="connsiteX45" fmla="*/ 136745 w 362313"/>
                  <a:gd name="connsiteY45" fmla="*/ 81715 h 361971"/>
                  <a:gd name="connsiteX46" fmla="*/ 136745 w 362313"/>
                  <a:gd name="connsiteY46" fmla="*/ 81715 h 361971"/>
                  <a:gd name="connsiteX47" fmla="*/ 144413 w 362313"/>
                  <a:gd name="connsiteY47" fmla="*/ 89376 h 361971"/>
                  <a:gd name="connsiteX48" fmla="*/ 161027 w 362313"/>
                  <a:gd name="connsiteY48" fmla="*/ 82353 h 361971"/>
                  <a:gd name="connsiteX49" fmla="*/ 161027 w 362313"/>
                  <a:gd name="connsiteY49" fmla="*/ 71500 h 361971"/>
                  <a:gd name="connsiteX50" fmla="*/ 167416 w 362313"/>
                  <a:gd name="connsiteY50" fmla="*/ 65116 h 361971"/>
                  <a:gd name="connsiteX51" fmla="*/ 196810 w 362313"/>
                  <a:gd name="connsiteY51" fmla="*/ 65116 h 361971"/>
                  <a:gd name="connsiteX52" fmla="*/ 203200 w 362313"/>
                  <a:gd name="connsiteY52" fmla="*/ 71500 h 361971"/>
                  <a:gd name="connsiteX53" fmla="*/ 203200 w 362313"/>
                  <a:gd name="connsiteY53" fmla="*/ 82353 h 361971"/>
                  <a:gd name="connsiteX54" fmla="*/ 219814 w 362313"/>
                  <a:gd name="connsiteY54" fmla="*/ 89376 h 361971"/>
                  <a:gd name="connsiteX55" fmla="*/ 227482 w 362313"/>
                  <a:gd name="connsiteY55" fmla="*/ 81715 h 361971"/>
                  <a:gd name="connsiteX56" fmla="*/ 236428 w 362313"/>
                  <a:gd name="connsiteY56" fmla="*/ 81715 h 361971"/>
                  <a:gd name="connsiteX57" fmla="*/ 256876 w 362313"/>
                  <a:gd name="connsiteY57" fmla="*/ 102144 h 361971"/>
                  <a:gd name="connsiteX58" fmla="*/ 256876 w 362313"/>
                  <a:gd name="connsiteY58" fmla="*/ 111081 h 361971"/>
                  <a:gd name="connsiteX59" fmla="*/ 256876 w 362313"/>
                  <a:gd name="connsiteY59" fmla="*/ 111081 h 361971"/>
                  <a:gd name="connsiteX60" fmla="*/ 249208 w 362313"/>
                  <a:gd name="connsiteY60" fmla="*/ 118742 h 361971"/>
                  <a:gd name="connsiteX61" fmla="*/ 256237 w 362313"/>
                  <a:gd name="connsiteY61" fmla="*/ 135979 h 361971"/>
                  <a:gd name="connsiteX62" fmla="*/ 267099 w 362313"/>
                  <a:gd name="connsiteY62" fmla="*/ 135979 h 361971"/>
                  <a:gd name="connsiteX63" fmla="*/ 273489 w 362313"/>
                  <a:gd name="connsiteY63" fmla="*/ 142363 h 361971"/>
                  <a:gd name="connsiteX64" fmla="*/ 273489 w 362313"/>
                  <a:gd name="connsiteY64" fmla="*/ 171091 h 361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</a:cxnLst>
                <a:rect l="l" t="t" r="r" b="b"/>
                <a:pathLst>
                  <a:path w="362313" h="361971">
                    <a:moveTo>
                      <a:pt x="181474" y="0"/>
                    </a:moveTo>
                    <a:cubicBezTo>
                      <a:pt x="81152" y="0"/>
                      <a:pt x="0" y="81076"/>
                      <a:pt x="0" y="180667"/>
                    </a:cubicBezTo>
                    <a:cubicBezTo>
                      <a:pt x="0" y="280895"/>
                      <a:pt x="81152" y="361971"/>
                      <a:pt x="180835" y="361971"/>
                    </a:cubicBezTo>
                    <a:cubicBezTo>
                      <a:pt x="281157" y="361971"/>
                      <a:pt x="362310" y="280895"/>
                      <a:pt x="362310" y="181305"/>
                    </a:cubicBezTo>
                    <a:cubicBezTo>
                      <a:pt x="362310" y="181305"/>
                      <a:pt x="362310" y="181305"/>
                      <a:pt x="362310" y="181305"/>
                    </a:cubicBezTo>
                    <a:cubicBezTo>
                      <a:pt x="362948" y="81076"/>
                      <a:pt x="281796" y="0"/>
                      <a:pt x="181474" y="0"/>
                    </a:cubicBezTo>
                    <a:close/>
                    <a:moveTo>
                      <a:pt x="256237" y="297493"/>
                    </a:moveTo>
                    <a:lnTo>
                      <a:pt x="107351" y="297493"/>
                    </a:lnTo>
                    <a:cubicBezTo>
                      <a:pt x="97766" y="297493"/>
                      <a:pt x="90098" y="289833"/>
                      <a:pt x="90098" y="280257"/>
                    </a:cubicBezTo>
                    <a:cubicBezTo>
                      <a:pt x="90098" y="270681"/>
                      <a:pt x="97766" y="263020"/>
                      <a:pt x="107351" y="263020"/>
                    </a:cubicBezTo>
                    <a:lnTo>
                      <a:pt x="256237" y="263020"/>
                    </a:lnTo>
                    <a:cubicBezTo>
                      <a:pt x="265821" y="263020"/>
                      <a:pt x="273489" y="270681"/>
                      <a:pt x="273489" y="280257"/>
                    </a:cubicBezTo>
                    <a:cubicBezTo>
                      <a:pt x="273489" y="289833"/>
                      <a:pt x="265821" y="297493"/>
                      <a:pt x="256237" y="297493"/>
                    </a:cubicBezTo>
                    <a:close/>
                    <a:moveTo>
                      <a:pt x="273489" y="171091"/>
                    </a:moveTo>
                    <a:cubicBezTo>
                      <a:pt x="273489" y="174921"/>
                      <a:pt x="270933" y="177475"/>
                      <a:pt x="267099" y="177475"/>
                    </a:cubicBezTo>
                    <a:lnTo>
                      <a:pt x="256237" y="177475"/>
                    </a:lnTo>
                    <a:cubicBezTo>
                      <a:pt x="254319" y="183220"/>
                      <a:pt x="252403" y="188966"/>
                      <a:pt x="249208" y="194073"/>
                    </a:cubicBezTo>
                    <a:lnTo>
                      <a:pt x="256876" y="201734"/>
                    </a:lnTo>
                    <a:cubicBezTo>
                      <a:pt x="259431" y="204287"/>
                      <a:pt x="259431" y="208118"/>
                      <a:pt x="256876" y="210671"/>
                    </a:cubicBezTo>
                    <a:lnTo>
                      <a:pt x="236428" y="231100"/>
                    </a:lnTo>
                    <a:cubicBezTo>
                      <a:pt x="233872" y="233654"/>
                      <a:pt x="230038" y="233654"/>
                      <a:pt x="227482" y="231100"/>
                    </a:cubicBezTo>
                    <a:lnTo>
                      <a:pt x="219814" y="223439"/>
                    </a:lnTo>
                    <a:cubicBezTo>
                      <a:pt x="214702" y="226631"/>
                      <a:pt x="208951" y="228546"/>
                      <a:pt x="203200" y="230462"/>
                    </a:cubicBezTo>
                    <a:lnTo>
                      <a:pt x="203200" y="241314"/>
                    </a:lnTo>
                    <a:cubicBezTo>
                      <a:pt x="203200" y="245145"/>
                      <a:pt x="200644" y="247698"/>
                      <a:pt x="196810" y="247698"/>
                    </a:cubicBezTo>
                    <a:lnTo>
                      <a:pt x="167416" y="247698"/>
                    </a:lnTo>
                    <a:cubicBezTo>
                      <a:pt x="163582" y="247698"/>
                      <a:pt x="161027" y="245145"/>
                      <a:pt x="161027" y="241314"/>
                    </a:cubicBezTo>
                    <a:lnTo>
                      <a:pt x="161027" y="230462"/>
                    </a:lnTo>
                    <a:cubicBezTo>
                      <a:pt x="155275" y="228546"/>
                      <a:pt x="149524" y="226631"/>
                      <a:pt x="144413" y="223439"/>
                    </a:cubicBezTo>
                    <a:lnTo>
                      <a:pt x="136745" y="231100"/>
                    </a:lnTo>
                    <a:cubicBezTo>
                      <a:pt x="134189" y="233654"/>
                      <a:pt x="130355" y="233654"/>
                      <a:pt x="127799" y="231100"/>
                    </a:cubicBezTo>
                    <a:lnTo>
                      <a:pt x="107351" y="210671"/>
                    </a:lnTo>
                    <a:cubicBezTo>
                      <a:pt x="106073" y="209395"/>
                      <a:pt x="105434" y="208118"/>
                      <a:pt x="105434" y="206203"/>
                    </a:cubicBezTo>
                    <a:cubicBezTo>
                      <a:pt x="105434" y="204287"/>
                      <a:pt x="106073" y="203011"/>
                      <a:pt x="107351" y="201734"/>
                    </a:cubicBezTo>
                    <a:lnTo>
                      <a:pt x="115019" y="194073"/>
                    </a:lnTo>
                    <a:cubicBezTo>
                      <a:pt x="111824" y="188966"/>
                      <a:pt x="109907" y="183220"/>
                      <a:pt x="107990" y="177475"/>
                    </a:cubicBezTo>
                    <a:lnTo>
                      <a:pt x="97127" y="177475"/>
                    </a:lnTo>
                    <a:cubicBezTo>
                      <a:pt x="93293" y="177475"/>
                      <a:pt x="90737" y="174921"/>
                      <a:pt x="90737" y="171091"/>
                    </a:cubicBezTo>
                    <a:lnTo>
                      <a:pt x="90737" y="141724"/>
                    </a:lnTo>
                    <a:cubicBezTo>
                      <a:pt x="90737" y="137894"/>
                      <a:pt x="93293" y="135340"/>
                      <a:pt x="97127" y="135340"/>
                    </a:cubicBezTo>
                    <a:lnTo>
                      <a:pt x="107990" y="135340"/>
                    </a:lnTo>
                    <a:cubicBezTo>
                      <a:pt x="109907" y="129595"/>
                      <a:pt x="111824" y="123849"/>
                      <a:pt x="115019" y="118742"/>
                    </a:cubicBezTo>
                    <a:lnTo>
                      <a:pt x="107351" y="111081"/>
                    </a:lnTo>
                    <a:cubicBezTo>
                      <a:pt x="104795" y="108528"/>
                      <a:pt x="104795" y="104697"/>
                      <a:pt x="107351" y="102144"/>
                    </a:cubicBezTo>
                    <a:lnTo>
                      <a:pt x="127799" y="81715"/>
                    </a:lnTo>
                    <a:cubicBezTo>
                      <a:pt x="130355" y="79161"/>
                      <a:pt x="134189" y="79161"/>
                      <a:pt x="136745" y="81715"/>
                    </a:cubicBezTo>
                    <a:cubicBezTo>
                      <a:pt x="136745" y="81715"/>
                      <a:pt x="136745" y="81715"/>
                      <a:pt x="136745" y="81715"/>
                    </a:cubicBezTo>
                    <a:lnTo>
                      <a:pt x="144413" y="89376"/>
                    </a:lnTo>
                    <a:cubicBezTo>
                      <a:pt x="149524" y="86184"/>
                      <a:pt x="155275" y="84268"/>
                      <a:pt x="161027" y="82353"/>
                    </a:cubicBezTo>
                    <a:lnTo>
                      <a:pt x="161027" y="71500"/>
                    </a:lnTo>
                    <a:cubicBezTo>
                      <a:pt x="161027" y="67670"/>
                      <a:pt x="163582" y="65116"/>
                      <a:pt x="167416" y="65116"/>
                    </a:cubicBezTo>
                    <a:lnTo>
                      <a:pt x="196810" y="65116"/>
                    </a:lnTo>
                    <a:cubicBezTo>
                      <a:pt x="200644" y="65116"/>
                      <a:pt x="203200" y="67670"/>
                      <a:pt x="203200" y="71500"/>
                    </a:cubicBezTo>
                    <a:lnTo>
                      <a:pt x="203200" y="82353"/>
                    </a:lnTo>
                    <a:cubicBezTo>
                      <a:pt x="208951" y="84268"/>
                      <a:pt x="214702" y="86184"/>
                      <a:pt x="219814" y="89376"/>
                    </a:cubicBezTo>
                    <a:lnTo>
                      <a:pt x="227482" y="81715"/>
                    </a:lnTo>
                    <a:cubicBezTo>
                      <a:pt x="230038" y="79161"/>
                      <a:pt x="233872" y="79161"/>
                      <a:pt x="236428" y="81715"/>
                    </a:cubicBezTo>
                    <a:lnTo>
                      <a:pt x="256876" y="102144"/>
                    </a:lnTo>
                    <a:cubicBezTo>
                      <a:pt x="259431" y="104697"/>
                      <a:pt x="259431" y="108528"/>
                      <a:pt x="256876" y="111081"/>
                    </a:cubicBezTo>
                    <a:cubicBezTo>
                      <a:pt x="256876" y="111081"/>
                      <a:pt x="256876" y="111081"/>
                      <a:pt x="256876" y="111081"/>
                    </a:cubicBezTo>
                    <a:lnTo>
                      <a:pt x="249208" y="118742"/>
                    </a:lnTo>
                    <a:cubicBezTo>
                      <a:pt x="252403" y="123849"/>
                      <a:pt x="254319" y="129595"/>
                      <a:pt x="256237" y="135979"/>
                    </a:cubicBezTo>
                    <a:lnTo>
                      <a:pt x="267099" y="135979"/>
                    </a:lnTo>
                    <a:cubicBezTo>
                      <a:pt x="270933" y="135979"/>
                      <a:pt x="273489" y="138532"/>
                      <a:pt x="273489" y="142363"/>
                    </a:cubicBezTo>
                    <a:lnTo>
                      <a:pt x="273489" y="171091"/>
                    </a:lnTo>
                    <a:close/>
                  </a:path>
                </a:pathLst>
              </a:custGeom>
              <a:grpFill/>
              <a:ln w="63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7" name="Graphic 4">
                <a:extLst>
                  <a:ext uri="{FF2B5EF4-FFF2-40B4-BE49-F238E27FC236}">
                    <a16:creationId xmlns:a16="http://schemas.microsoft.com/office/drawing/2014/main" id="{2F81BD96-7335-43A8-B2D4-43625726940B}"/>
                  </a:ext>
                </a:extLst>
              </p:cNvPr>
              <p:cNvSpPr/>
              <p:nvPr/>
            </p:nvSpPr>
            <p:spPr>
              <a:xfrm>
                <a:off x="2100372" y="3947378"/>
                <a:ext cx="65836" cy="65754"/>
              </a:xfrm>
              <a:custGeom>
                <a:avLst/>
                <a:gdLst>
                  <a:gd name="connsiteX0" fmla="*/ 33228 w 65836"/>
                  <a:gd name="connsiteY0" fmla="*/ 0 h 65754"/>
                  <a:gd name="connsiteX1" fmla="*/ 0 w 65836"/>
                  <a:gd name="connsiteY1" fmla="*/ 32558 h 65754"/>
                  <a:gd name="connsiteX2" fmla="*/ 32589 w 65836"/>
                  <a:gd name="connsiteY2" fmla="*/ 65755 h 65754"/>
                  <a:gd name="connsiteX3" fmla="*/ 65816 w 65836"/>
                  <a:gd name="connsiteY3" fmla="*/ 33197 h 65754"/>
                  <a:gd name="connsiteX4" fmla="*/ 65816 w 65836"/>
                  <a:gd name="connsiteY4" fmla="*/ 33197 h 65754"/>
                  <a:gd name="connsiteX5" fmla="*/ 33228 w 65836"/>
                  <a:gd name="connsiteY5" fmla="*/ 0 h 657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5836" h="65754">
                    <a:moveTo>
                      <a:pt x="33228" y="0"/>
                    </a:moveTo>
                    <a:cubicBezTo>
                      <a:pt x="15336" y="0"/>
                      <a:pt x="0" y="14683"/>
                      <a:pt x="0" y="32558"/>
                    </a:cubicBezTo>
                    <a:cubicBezTo>
                      <a:pt x="0" y="50433"/>
                      <a:pt x="14697" y="65755"/>
                      <a:pt x="32589" y="65755"/>
                    </a:cubicBezTo>
                    <a:cubicBezTo>
                      <a:pt x="50480" y="65755"/>
                      <a:pt x="65816" y="51072"/>
                      <a:pt x="65816" y="33197"/>
                    </a:cubicBezTo>
                    <a:cubicBezTo>
                      <a:pt x="65816" y="33197"/>
                      <a:pt x="65816" y="33197"/>
                      <a:pt x="65816" y="33197"/>
                    </a:cubicBezTo>
                    <a:cubicBezTo>
                      <a:pt x="66455" y="14683"/>
                      <a:pt x="51758" y="0"/>
                      <a:pt x="33228" y="0"/>
                    </a:cubicBezTo>
                    <a:close/>
                  </a:path>
                </a:pathLst>
              </a:custGeom>
              <a:grpFill/>
              <a:ln w="63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85" name="Group 84">
            <a:extLst>
              <a:ext uri="{FF2B5EF4-FFF2-40B4-BE49-F238E27FC236}">
                <a16:creationId xmlns:a16="http://schemas.microsoft.com/office/drawing/2014/main" id="{2C1ADF94-A77B-464D-9446-BAB1117E08E7}"/>
              </a:ext>
            </a:extLst>
          </p:cNvPr>
          <p:cNvGrpSpPr/>
          <p:nvPr/>
        </p:nvGrpSpPr>
        <p:grpSpPr>
          <a:xfrm>
            <a:off x="5570191" y="2010284"/>
            <a:ext cx="714765" cy="714765"/>
            <a:chOff x="8795114" y="1107304"/>
            <a:chExt cx="714765" cy="714765"/>
          </a:xfrm>
        </p:grpSpPr>
        <p:sp>
          <p:nvSpPr>
            <p:cNvPr id="28" name="Oval 27">
              <a:extLst>
                <a:ext uri="{FF2B5EF4-FFF2-40B4-BE49-F238E27FC236}">
                  <a16:creationId xmlns:a16="http://schemas.microsoft.com/office/drawing/2014/main" id="{97E2A0B4-C0C5-42C2-BD3A-85764F8D61A4}"/>
                </a:ext>
              </a:extLst>
            </p:cNvPr>
            <p:cNvSpPr/>
            <p:nvPr/>
          </p:nvSpPr>
          <p:spPr>
            <a:xfrm>
              <a:off x="8795114" y="1107304"/>
              <a:ext cx="714765" cy="714765"/>
            </a:xfrm>
            <a:prstGeom prst="ellipse">
              <a:avLst/>
            </a:prstGeom>
            <a:solidFill>
              <a:schemeClr val="bg1"/>
            </a:solidFill>
            <a:ln w="3810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elvetica" panose="020B0604020202020204" pitchFamily="34" charset="0"/>
                <a:ea typeface="+mn-ea"/>
                <a:cs typeface="Helvetica" panose="020B0604020202020204" pitchFamily="34" charset="0"/>
              </a:endParaRPr>
            </a:p>
          </p:txBody>
        </p:sp>
        <p:grpSp>
          <p:nvGrpSpPr>
            <p:cNvPr id="58" name="Graphic 4">
              <a:extLst>
                <a:ext uri="{FF2B5EF4-FFF2-40B4-BE49-F238E27FC236}">
                  <a16:creationId xmlns:a16="http://schemas.microsoft.com/office/drawing/2014/main" id="{9A3191AD-F23A-465D-8DC8-7A1BCFE89B25}"/>
                </a:ext>
              </a:extLst>
            </p:cNvPr>
            <p:cNvGrpSpPr/>
            <p:nvPr/>
          </p:nvGrpSpPr>
          <p:grpSpPr>
            <a:xfrm>
              <a:off x="8804092" y="1118893"/>
              <a:ext cx="697087" cy="696436"/>
              <a:chOff x="7191874" y="918179"/>
              <a:chExt cx="362312" cy="361971"/>
            </a:xfrm>
            <a:solidFill>
              <a:schemeClr val="tx2"/>
            </a:solidFill>
          </p:grpSpPr>
          <p:sp>
            <p:nvSpPr>
              <p:cNvPr id="59" name="Graphic 4">
                <a:extLst>
                  <a:ext uri="{FF2B5EF4-FFF2-40B4-BE49-F238E27FC236}">
                    <a16:creationId xmlns:a16="http://schemas.microsoft.com/office/drawing/2014/main" id="{053DF0A2-A8E9-4614-AC0B-3288027B0AD0}"/>
                  </a:ext>
                </a:extLst>
              </p:cNvPr>
              <p:cNvSpPr/>
              <p:nvPr/>
            </p:nvSpPr>
            <p:spPr>
              <a:xfrm>
                <a:off x="7308810" y="1045858"/>
                <a:ext cx="129076" cy="44049"/>
              </a:xfrm>
              <a:custGeom>
                <a:avLst/>
                <a:gdLst>
                  <a:gd name="connsiteX0" fmla="*/ 64538 w 129076"/>
                  <a:gd name="connsiteY0" fmla="*/ 19790 h 44049"/>
                  <a:gd name="connsiteX1" fmla="*/ 123325 w 129076"/>
                  <a:gd name="connsiteY1" fmla="*/ 44050 h 44049"/>
                  <a:gd name="connsiteX2" fmla="*/ 129076 w 129076"/>
                  <a:gd name="connsiteY2" fmla="*/ 37027 h 44049"/>
                  <a:gd name="connsiteX3" fmla="*/ 64538 w 129076"/>
                  <a:gd name="connsiteY3" fmla="*/ 0 h 44049"/>
                  <a:gd name="connsiteX4" fmla="*/ 0 w 129076"/>
                  <a:gd name="connsiteY4" fmla="*/ 36389 h 44049"/>
                  <a:gd name="connsiteX5" fmla="*/ 5750 w 129076"/>
                  <a:gd name="connsiteY5" fmla="*/ 43411 h 44049"/>
                  <a:gd name="connsiteX6" fmla="*/ 64538 w 129076"/>
                  <a:gd name="connsiteY6" fmla="*/ 19790 h 440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29076" h="44049">
                    <a:moveTo>
                      <a:pt x="64538" y="19790"/>
                    </a:moveTo>
                    <a:cubicBezTo>
                      <a:pt x="86264" y="20429"/>
                      <a:pt x="107350" y="28728"/>
                      <a:pt x="123325" y="44050"/>
                    </a:cubicBezTo>
                    <a:cubicBezTo>
                      <a:pt x="125243" y="41496"/>
                      <a:pt x="127159" y="38942"/>
                      <a:pt x="129076" y="37027"/>
                    </a:cubicBezTo>
                    <a:cubicBezTo>
                      <a:pt x="119492" y="22982"/>
                      <a:pt x="95849" y="0"/>
                      <a:pt x="64538" y="0"/>
                    </a:cubicBezTo>
                    <a:cubicBezTo>
                      <a:pt x="35783" y="0"/>
                      <a:pt x="12140" y="18514"/>
                      <a:pt x="0" y="36389"/>
                    </a:cubicBezTo>
                    <a:cubicBezTo>
                      <a:pt x="1917" y="38942"/>
                      <a:pt x="3834" y="41496"/>
                      <a:pt x="5750" y="43411"/>
                    </a:cubicBezTo>
                    <a:cubicBezTo>
                      <a:pt x="21725" y="28728"/>
                      <a:pt x="42812" y="20429"/>
                      <a:pt x="64538" y="19790"/>
                    </a:cubicBezTo>
                    <a:close/>
                  </a:path>
                </a:pathLst>
              </a:custGeom>
              <a:grpFill/>
              <a:ln w="63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0" name="Graphic 4">
                <a:extLst>
                  <a:ext uri="{FF2B5EF4-FFF2-40B4-BE49-F238E27FC236}">
                    <a16:creationId xmlns:a16="http://schemas.microsoft.com/office/drawing/2014/main" id="{237AB673-7ECB-4ADB-8486-D7C58D54F66C}"/>
                  </a:ext>
                </a:extLst>
              </p:cNvPr>
              <p:cNvSpPr/>
              <p:nvPr/>
            </p:nvSpPr>
            <p:spPr>
              <a:xfrm>
                <a:off x="7323506" y="1078736"/>
                <a:ext cx="100322" cy="40697"/>
              </a:xfrm>
              <a:custGeom>
                <a:avLst/>
                <a:gdLst>
                  <a:gd name="connsiteX0" fmla="*/ 0 w 100322"/>
                  <a:gd name="connsiteY0" fmla="*/ 20110 h 40697"/>
                  <a:gd name="connsiteX1" fmla="*/ 100322 w 100322"/>
                  <a:gd name="connsiteY1" fmla="*/ 20110 h 40697"/>
                  <a:gd name="connsiteX2" fmla="*/ 0 w 100322"/>
                  <a:gd name="connsiteY2" fmla="*/ 20110 h 40697"/>
                  <a:gd name="connsiteX3" fmla="*/ 67733 w 100322"/>
                  <a:gd name="connsiteY3" fmla="*/ 20110 h 40697"/>
                  <a:gd name="connsiteX4" fmla="*/ 49842 w 100322"/>
                  <a:gd name="connsiteY4" fmla="*/ 37985 h 40697"/>
                  <a:gd name="connsiteX5" fmla="*/ 31950 w 100322"/>
                  <a:gd name="connsiteY5" fmla="*/ 20110 h 40697"/>
                  <a:gd name="connsiteX6" fmla="*/ 49842 w 100322"/>
                  <a:gd name="connsiteY6" fmla="*/ 2234 h 40697"/>
                  <a:gd name="connsiteX7" fmla="*/ 49842 w 100322"/>
                  <a:gd name="connsiteY7" fmla="*/ 2234 h 40697"/>
                  <a:gd name="connsiteX8" fmla="*/ 67733 w 100322"/>
                  <a:gd name="connsiteY8" fmla="*/ 20110 h 40697"/>
                  <a:gd name="connsiteX9" fmla="*/ 67733 w 100322"/>
                  <a:gd name="connsiteY9" fmla="*/ 20110 h 40697"/>
                  <a:gd name="connsiteX10" fmla="*/ 67733 w 100322"/>
                  <a:gd name="connsiteY10" fmla="*/ 20110 h 406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00322" h="40697">
                    <a:moveTo>
                      <a:pt x="0" y="20110"/>
                    </a:moveTo>
                    <a:cubicBezTo>
                      <a:pt x="28116" y="47561"/>
                      <a:pt x="72207" y="47561"/>
                      <a:pt x="100322" y="20110"/>
                    </a:cubicBezTo>
                    <a:cubicBezTo>
                      <a:pt x="72207" y="-6703"/>
                      <a:pt x="28116" y="-6703"/>
                      <a:pt x="0" y="20110"/>
                    </a:cubicBezTo>
                    <a:close/>
                    <a:moveTo>
                      <a:pt x="67733" y="20110"/>
                    </a:moveTo>
                    <a:cubicBezTo>
                      <a:pt x="67733" y="29686"/>
                      <a:pt x="60066" y="37985"/>
                      <a:pt x="49842" y="37985"/>
                    </a:cubicBezTo>
                    <a:cubicBezTo>
                      <a:pt x="40257" y="37985"/>
                      <a:pt x="31950" y="30324"/>
                      <a:pt x="31950" y="20110"/>
                    </a:cubicBezTo>
                    <a:cubicBezTo>
                      <a:pt x="31950" y="10534"/>
                      <a:pt x="39618" y="2234"/>
                      <a:pt x="49842" y="2234"/>
                    </a:cubicBezTo>
                    <a:cubicBezTo>
                      <a:pt x="49842" y="2234"/>
                      <a:pt x="49842" y="2234"/>
                      <a:pt x="49842" y="2234"/>
                    </a:cubicBezTo>
                    <a:cubicBezTo>
                      <a:pt x="60066" y="2234"/>
                      <a:pt x="67733" y="10534"/>
                      <a:pt x="67733" y="20110"/>
                    </a:cubicBezTo>
                    <a:cubicBezTo>
                      <a:pt x="67733" y="20110"/>
                      <a:pt x="67733" y="20110"/>
                      <a:pt x="67733" y="20110"/>
                    </a:cubicBezTo>
                    <a:lnTo>
                      <a:pt x="67733" y="20110"/>
                    </a:lnTo>
                    <a:close/>
                  </a:path>
                </a:pathLst>
              </a:custGeom>
              <a:grpFill/>
              <a:ln w="63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1" name="Graphic 4">
                <a:extLst>
                  <a:ext uri="{FF2B5EF4-FFF2-40B4-BE49-F238E27FC236}">
                    <a16:creationId xmlns:a16="http://schemas.microsoft.com/office/drawing/2014/main" id="{5360C2C6-3450-4595-8DCB-BCCD4179CB15}"/>
                  </a:ext>
                </a:extLst>
              </p:cNvPr>
              <p:cNvSpPr/>
              <p:nvPr/>
            </p:nvSpPr>
            <p:spPr>
              <a:xfrm>
                <a:off x="7308810" y="1108421"/>
                <a:ext cx="129076" cy="44049"/>
              </a:xfrm>
              <a:custGeom>
                <a:avLst/>
                <a:gdLst>
                  <a:gd name="connsiteX0" fmla="*/ 123964 w 129076"/>
                  <a:gd name="connsiteY0" fmla="*/ 0 h 44049"/>
                  <a:gd name="connsiteX1" fmla="*/ 5750 w 129076"/>
                  <a:gd name="connsiteY1" fmla="*/ 0 h 44049"/>
                  <a:gd name="connsiteX2" fmla="*/ 0 w 129076"/>
                  <a:gd name="connsiteY2" fmla="*/ 7022 h 44049"/>
                  <a:gd name="connsiteX3" fmla="*/ 64538 w 129076"/>
                  <a:gd name="connsiteY3" fmla="*/ 44049 h 44049"/>
                  <a:gd name="connsiteX4" fmla="*/ 129076 w 129076"/>
                  <a:gd name="connsiteY4" fmla="*/ 7661 h 44049"/>
                  <a:gd name="connsiteX5" fmla="*/ 123964 w 129076"/>
                  <a:gd name="connsiteY5" fmla="*/ 0 h 440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29076" h="44049">
                    <a:moveTo>
                      <a:pt x="123964" y="0"/>
                    </a:moveTo>
                    <a:cubicBezTo>
                      <a:pt x="91376" y="31920"/>
                      <a:pt x="38978" y="31920"/>
                      <a:pt x="5750" y="0"/>
                    </a:cubicBezTo>
                    <a:cubicBezTo>
                      <a:pt x="3834" y="2554"/>
                      <a:pt x="1917" y="5107"/>
                      <a:pt x="0" y="7022"/>
                    </a:cubicBezTo>
                    <a:cubicBezTo>
                      <a:pt x="9585" y="21067"/>
                      <a:pt x="33227" y="44049"/>
                      <a:pt x="64538" y="44049"/>
                    </a:cubicBezTo>
                    <a:cubicBezTo>
                      <a:pt x="93293" y="44049"/>
                      <a:pt x="116935" y="25536"/>
                      <a:pt x="129076" y="7661"/>
                    </a:cubicBezTo>
                    <a:cubicBezTo>
                      <a:pt x="127799" y="5107"/>
                      <a:pt x="125881" y="2554"/>
                      <a:pt x="123964" y="0"/>
                    </a:cubicBezTo>
                    <a:close/>
                  </a:path>
                </a:pathLst>
              </a:custGeom>
              <a:grpFill/>
              <a:ln w="63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2" name="Graphic 4">
                <a:extLst>
                  <a:ext uri="{FF2B5EF4-FFF2-40B4-BE49-F238E27FC236}">
                    <a16:creationId xmlns:a16="http://schemas.microsoft.com/office/drawing/2014/main" id="{A30DC4C2-6F50-4D91-9025-53C5CEC1D48C}"/>
                  </a:ext>
                </a:extLst>
              </p:cNvPr>
              <p:cNvSpPr/>
              <p:nvPr/>
            </p:nvSpPr>
            <p:spPr>
              <a:xfrm>
                <a:off x="7368236" y="1093738"/>
                <a:ext cx="10223" cy="10214"/>
              </a:xfrm>
              <a:custGeom>
                <a:avLst/>
                <a:gdLst>
                  <a:gd name="connsiteX0" fmla="*/ 10224 w 10223"/>
                  <a:gd name="connsiteY0" fmla="*/ 5107 h 10214"/>
                  <a:gd name="connsiteX1" fmla="*/ 5111 w 10223"/>
                  <a:gd name="connsiteY1" fmla="*/ 10214 h 10214"/>
                  <a:gd name="connsiteX2" fmla="*/ -1 w 10223"/>
                  <a:gd name="connsiteY2" fmla="*/ 5107 h 10214"/>
                  <a:gd name="connsiteX3" fmla="*/ 5111 w 10223"/>
                  <a:gd name="connsiteY3" fmla="*/ 0 h 10214"/>
                  <a:gd name="connsiteX4" fmla="*/ 10224 w 10223"/>
                  <a:gd name="connsiteY4" fmla="*/ 5107 h 102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223" h="10214">
                    <a:moveTo>
                      <a:pt x="10224" y="5107"/>
                    </a:moveTo>
                    <a:cubicBezTo>
                      <a:pt x="10224" y="7928"/>
                      <a:pt x="7935" y="10214"/>
                      <a:pt x="5111" y="10214"/>
                    </a:cubicBezTo>
                    <a:cubicBezTo>
                      <a:pt x="2288" y="10214"/>
                      <a:pt x="-1" y="7928"/>
                      <a:pt x="-1" y="5107"/>
                    </a:cubicBezTo>
                    <a:cubicBezTo>
                      <a:pt x="-1" y="2287"/>
                      <a:pt x="2288" y="0"/>
                      <a:pt x="5111" y="0"/>
                    </a:cubicBezTo>
                    <a:cubicBezTo>
                      <a:pt x="7934" y="0"/>
                      <a:pt x="10224" y="2287"/>
                      <a:pt x="10224" y="5107"/>
                    </a:cubicBezTo>
                    <a:close/>
                  </a:path>
                </a:pathLst>
              </a:custGeom>
              <a:grpFill/>
              <a:ln w="63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3" name="Graphic 4">
                <a:extLst>
                  <a:ext uri="{FF2B5EF4-FFF2-40B4-BE49-F238E27FC236}">
                    <a16:creationId xmlns:a16="http://schemas.microsoft.com/office/drawing/2014/main" id="{127F379E-4FD0-4771-AFED-CF882D0DE8C4}"/>
                  </a:ext>
                </a:extLst>
              </p:cNvPr>
              <p:cNvSpPr/>
              <p:nvPr/>
            </p:nvSpPr>
            <p:spPr>
              <a:xfrm>
                <a:off x="7191874" y="918179"/>
                <a:ext cx="362312" cy="361971"/>
              </a:xfrm>
              <a:custGeom>
                <a:avLst/>
                <a:gdLst>
                  <a:gd name="connsiteX0" fmla="*/ 181474 w 362312"/>
                  <a:gd name="connsiteY0" fmla="*/ 0 h 361971"/>
                  <a:gd name="connsiteX1" fmla="*/ 0 w 362312"/>
                  <a:gd name="connsiteY1" fmla="*/ 180667 h 361971"/>
                  <a:gd name="connsiteX2" fmla="*/ 180836 w 362312"/>
                  <a:gd name="connsiteY2" fmla="*/ 361972 h 361971"/>
                  <a:gd name="connsiteX3" fmla="*/ 362309 w 362312"/>
                  <a:gd name="connsiteY3" fmla="*/ 181305 h 361971"/>
                  <a:gd name="connsiteX4" fmla="*/ 362309 w 362312"/>
                  <a:gd name="connsiteY4" fmla="*/ 181305 h 361971"/>
                  <a:gd name="connsiteX5" fmla="*/ 181474 w 362312"/>
                  <a:gd name="connsiteY5" fmla="*/ 0 h 361971"/>
                  <a:gd name="connsiteX6" fmla="*/ 86264 w 362312"/>
                  <a:gd name="connsiteY6" fmla="*/ 91929 h 361971"/>
                  <a:gd name="connsiteX7" fmla="*/ 92654 w 362312"/>
                  <a:gd name="connsiteY7" fmla="*/ 85545 h 361971"/>
                  <a:gd name="connsiteX8" fmla="*/ 125881 w 362312"/>
                  <a:gd name="connsiteY8" fmla="*/ 85545 h 361971"/>
                  <a:gd name="connsiteX9" fmla="*/ 132271 w 362312"/>
                  <a:gd name="connsiteY9" fmla="*/ 91929 h 361971"/>
                  <a:gd name="connsiteX10" fmla="*/ 125881 w 362312"/>
                  <a:gd name="connsiteY10" fmla="*/ 98313 h 361971"/>
                  <a:gd name="connsiteX11" fmla="*/ 99044 w 362312"/>
                  <a:gd name="connsiteY11" fmla="*/ 98313 h 361971"/>
                  <a:gd name="connsiteX12" fmla="*/ 99044 w 362312"/>
                  <a:gd name="connsiteY12" fmla="*/ 125126 h 361971"/>
                  <a:gd name="connsiteX13" fmla="*/ 92654 w 362312"/>
                  <a:gd name="connsiteY13" fmla="*/ 131510 h 361971"/>
                  <a:gd name="connsiteX14" fmla="*/ 86264 w 362312"/>
                  <a:gd name="connsiteY14" fmla="*/ 125126 h 361971"/>
                  <a:gd name="connsiteX15" fmla="*/ 86264 w 362312"/>
                  <a:gd name="connsiteY15" fmla="*/ 91929 h 361971"/>
                  <a:gd name="connsiteX16" fmla="*/ 126521 w 362312"/>
                  <a:gd name="connsiteY16" fmla="*/ 276426 h 361971"/>
                  <a:gd name="connsiteX17" fmla="*/ 93293 w 362312"/>
                  <a:gd name="connsiteY17" fmla="*/ 276426 h 361971"/>
                  <a:gd name="connsiteX18" fmla="*/ 86903 w 362312"/>
                  <a:gd name="connsiteY18" fmla="*/ 270042 h 361971"/>
                  <a:gd name="connsiteX19" fmla="*/ 86903 w 362312"/>
                  <a:gd name="connsiteY19" fmla="*/ 236846 h 361971"/>
                  <a:gd name="connsiteX20" fmla="*/ 93293 w 362312"/>
                  <a:gd name="connsiteY20" fmla="*/ 230462 h 361971"/>
                  <a:gd name="connsiteX21" fmla="*/ 99683 w 362312"/>
                  <a:gd name="connsiteY21" fmla="*/ 236846 h 361971"/>
                  <a:gd name="connsiteX22" fmla="*/ 99683 w 362312"/>
                  <a:gd name="connsiteY22" fmla="*/ 263659 h 361971"/>
                  <a:gd name="connsiteX23" fmla="*/ 126521 w 362312"/>
                  <a:gd name="connsiteY23" fmla="*/ 263659 h 361971"/>
                  <a:gd name="connsiteX24" fmla="*/ 132911 w 362312"/>
                  <a:gd name="connsiteY24" fmla="*/ 270042 h 361971"/>
                  <a:gd name="connsiteX25" fmla="*/ 126521 w 362312"/>
                  <a:gd name="connsiteY25" fmla="*/ 276426 h 361971"/>
                  <a:gd name="connsiteX26" fmla="*/ 106073 w 362312"/>
                  <a:gd name="connsiteY26" fmla="*/ 203011 h 361971"/>
                  <a:gd name="connsiteX27" fmla="*/ 104156 w 362312"/>
                  <a:gd name="connsiteY27" fmla="*/ 197265 h 361971"/>
                  <a:gd name="connsiteX28" fmla="*/ 104156 w 362312"/>
                  <a:gd name="connsiteY28" fmla="*/ 197265 h 361971"/>
                  <a:gd name="connsiteX29" fmla="*/ 104156 w 362312"/>
                  <a:gd name="connsiteY29" fmla="*/ 164707 h 361971"/>
                  <a:gd name="connsiteX30" fmla="*/ 106073 w 362312"/>
                  <a:gd name="connsiteY30" fmla="*/ 158323 h 361971"/>
                  <a:gd name="connsiteX31" fmla="*/ 181474 w 362312"/>
                  <a:gd name="connsiteY31" fmla="*/ 115550 h 361971"/>
                  <a:gd name="connsiteX32" fmla="*/ 257515 w 362312"/>
                  <a:gd name="connsiteY32" fmla="*/ 158961 h 361971"/>
                  <a:gd name="connsiteX33" fmla="*/ 258792 w 362312"/>
                  <a:gd name="connsiteY33" fmla="*/ 164068 h 361971"/>
                  <a:gd name="connsiteX34" fmla="*/ 258792 w 362312"/>
                  <a:gd name="connsiteY34" fmla="*/ 164707 h 361971"/>
                  <a:gd name="connsiteX35" fmla="*/ 258792 w 362312"/>
                  <a:gd name="connsiteY35" fmla="*/ 197265 h 361971"/>
                  <a:gd name="connsiteX36" fmla="*/ 256875 w 362312"/>
                  <a:gd name="connsiteY36" fmla="*/ 203649 h 361971"/>
                  <a:gd name="connsiteX37" fmla="*/ 181474 w 362312"/>
                  <a:gd name="connsiteY37" fmla="*/ 246422 h 361971"/>
                  <a:gd name="connsiteX38" fmla="*/ 106073 w 362312"/>
                  <a:gd name="connsiteY38" fmla="*/ 203011 h 361971"/>
                  <a:gd name="connsiteX39" fmla="*/ 276045 w 362312"/>
                  <a:gd name="connsiteY39" fmla="*/ 269404 h 361971"/>
                  <a:gd name="connsiteX40" fmla="*/ 269655 w 362312"/>
                  <a:gd name="connsiteY40" fmla="*/ 275788 h 361971"/>
                  <a:gd name="connsiteX41" fmla="*/ 236428 w 362312"/>
                  <a:gd name="connsiteY41" fmla="*/ 275788 h 361971"/>
                  <a:gd name="connsiteX42" fmla="*/ 230038 w 362312"/>
                  <a:gd name="connsiteY42" fmla="*/ 269404 h 361971"/>
                  <a:gd name="connsiteX43" fmla="*/ 236428 w 362312"/>
                  <a:gd name="connsiteY43" fmla="*/ 263020 h 361971"/>
                  <a:gd name="connsiteX44" fmla="*/ 263265 w 362312"/>
                  <a:gd name="connsiteY44" fmla="*/ 263020 h 361971"/>
                  <a:gd name="connsiteX45" fmla="*/ 263265 w 362312"/>
                  <a:gd name="connsiteY45" fmla="*/ 236207 h 361971"/>
                  <a:gd name="connsiteX46" fmla="*/ 269655 w 362312"/>
                  <a:gd name="connsiteY46" fmla="*/ 229823 h 361971"/>
                  <a:gd name="connsiteX47" fmla="*/ 276045 w 362312"/>
                  <a:gd name="connsiteY47" fmla="*/ 236207 h 361971"/>
                  <a:gd name="connsiteX48" fmla="*/ 276045 w 362312"/>
                  <a:gd name="connsiteY48" fmla="*/ 269404 h 361971"/>
                  <a:gd name="connsiteX49" fmla="*/ 276685 w 362312"/>
                  <a:gd name="connsiteY49" fmla="*/ 124488 h 361971"/>
                  <a:gd name="connsiteX50" fmla="*/ 270295 w 362312"/>
                  <a:gd name="connsiteY50" fmla="*/ 130872 h 361971"/>
                  <a:gd name="connsiteX51" fmla="*/ 263905 w 362312"/>
                  <a:gd name="connsiteY51" fmla="*/ 124488 h 361971"/>
                  <a:gd name="connsiteX52" fmla="*/ 263905 w 362312"/>
                  <a:gd name="connsiteY52" fmla="*/ 97675 h 361971"/>
                  <a:gd name="connsiteX53" fmla="*/ 237067 w 362312"/>
                  <a:gd name="connsiteY53" fmla="*/ 97675 h 361971"/>
                  <a:gd name="connsiteX54" fmla="*/ 230677 w 362312"/>
                  <a:gd name="connsiteY54" fmla="*/ 91291 h 361971"/>
                  <a:gd name="connsiteX55" fmla="*/ 237067 w 362312"/>
                  <a:gd name="connsiteY55" fmla="*/ 84907 h 361971"/>
                  <a:gd name="connsiteX56" fmla="*/ 270295 w 362312"/>
                  <a:gd name="connsiteY56" fmla="*/ 84907 h 361971"/>
                  <a:gd name="connsiteX57" fmla="*/ 276685 w 362312"/>
                  <a:gd name="connsiteY57" fmla="*/ 91291 h 361971"/>
                  <a:gd name="connsiteX58" fmla="*/ 276685 w 362312"/>
                  <a:gd name="connsiteY58" fmla="*/ 124488 h 361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</a:cxnLst>
                <a:rect l="l" t="t" r="r" b="b"/>
                <a:pathLst>
                  <a:path w="362312" h="361971">
                    <a:moveTo>
                      <a:pt x="181474" y="0"/>
                    </a:moveTo>
                    <a:cubicBezTo>
                      <a:pt x="81152" y="0"/>
                      <a:pt x="0" y="81077"/>
                      <a:pt x="0" y="180667"/>
                    </a:cubicBezTo>
                    <a:cubicBezTo>
                      <a:pt x="0" y="280895"/>
                      <a:pt x="81152" y="361972"/>
                      <a:pt x="180836" y="361972"/>
                    </a:cubicBezTo>
                    <a:cubicBezTo>
                      <a:pt x="281157" y="361972"/>
                      <a:pt x="362309" y="280895"/>
                      <a:pt x="362309" y="181305"/>
                    </a:cubicBezTo>
                    <a:cubicBezTo>
                      <a:pt x="362309" y="181305"/>
                      <a:pt x="362309" y="181305"/>
                      <a:pt x="362309" y="181305"/>
                    </a:cubicBezTo>
                    <a:cubicBezTo>
                      <a:pt x="362949" y="81077"/>
                      <a:pt x="281796" y="0"/>
                      <a:pt x="181474" y="0"/>
                    </a:cubicBezTo>
                    <a:close/>
                    <a:moveTo>
                      <a:pt x="86264" y="91929"/>
                    </a:moveTo>
                    <a:cubicBezTo>
                      <a:pt x="86264" y="88099"/>
                      <a:pt x="88820" y="85545"/>
                      <a:pt x="92654" y="85545"/>
                    </a:cubicBezTo>
                    <a:lnTo>
                      <a:pt x="125881" y="85545"/>
                    </a:lnTo>
                    <a:cubicBezTo>
                      <a:pt x="129716" y="85545"/>
                      <a:pt x="132271" y="88099"/>
                      <a:pt x="132271" y="91929"/>
                    </a:cubicBezTo>
                    <a:cubicBezTo>
                      <a:pt x="132271" y="95760"/>
                      <a:pt x="129716" y="98313"/>
                      <a:pt x="125881" y="98313"/>
                    </a:cubicBezTo>
                    <a:lnTo>
                      <a:pt x="99044" y="98313"/>
                    </a:lnTo>
                    <a:lnTo>
                      <a:pt x="99044" y="125126"/>
                    </a:lnTo>
                    <a:cubicBezTo>
                      <a:pt x="99044" y="128956"/>
                      <a:pt x="96488" y="131510"/>
                      <a:pt x="92654" y="131510"/>
                    </a:cubicBezTo>
                    <a:cubicBezTo>
                      <a:pt x="88820" y="131510"/>
                      <a:pt x="86264" y="128956"/>
                      <a:pt x="86264" y="125126"/>
                    </a:cubicBezTo>
                    <a:lnTo>
                      <a:pt x="86264" y="91929"/>
                    </a:lnTo>
                    <a:close/>
                    <a:moveTo>
                      <a:pt x="126521" y="276426"/>
                    </a:moveTo>
                    <a:lnTo>
                      <a:pt x="93293" y="276426"/>
                    </a:lnTo>
                    <a:cubicBezTo>
                      <a:pt x="89459" y="276426"/>
                      <a:pt x="86903" y="273873"/>
                      <a:pt x="86903" y="270042"/>
                    </a:cubicBezTo>
                    <a:lnTo>
                      <a:pt x="86903" y="236846"/>
                    </a:lnTo>
                    <a:cubicBezTo>
                      <a:pt x="86903" y="233015"/>
                      <a:pt x="89459" y="230462"/>
                      <a:pt x="93293" y="230462"/>
                    </a:cubicBezTo>
                    <a:cubicBezTo>
                      <a:pt x="97127" y="230462"/>
                      <a:pt x="99683" y="233015"/>
                      <a:pt x="99683" y="236846"/>
                    </a:cubicBezTo>
                    <a:lnTo>
                      <a:pt x="99683" y="263659"/>
                    </a:lnTo>
                    <a:lnTo>
                      <a:pt x="126521" y="263659"/>
                    </a:lnTo>
                    <a:cubicBezTo>
                      <a:pt x="130355" y="263659"/>
                      <a:pt x="132911" y="266212"/>
                      <a:pt x="132911" y="270042"/>
                    </a:cubicBezTo>
                    <a:cubicBezTo>
                      <a:pt x="132911" y="273873"/>
                      <a:pt x="130355" y="276426"/>
                      <a:pt x="126521" y="276426"/>
                    </a:cubicBezTo>
                    <a:close/>
                    <a:moveTo>
                      <a:pt x="106073" y="203011"/>
                    </a:moveTo>
                    <a:cubicBezTo>
                      <a:pt x="104795" y="201095"/>
                      <a:pt x="104156" y="199180"/>
                      <a:pt x="104156" y="197265"/>
                    </a:cubicBezTo>
                    <a:lnTo>
                      <a:pt x="104156" y="197265"/>
                    </a:lnTo>
                    <a:lnTo>
                      <a:pt x="104156" y="164707"/>
                    </a:lnTo>
                    <a:cubicBezTo>
                      <a:pt x="104156" y="162153"/>
                      <a:pt x="104795" y="160238"/>
                      <a:pt x="106073" y="158323"/>
                    </a:cubicBezTo>
                    <a:cubicBezTo>
                      <a:pt x="120131" y="137894"/>
                      <a:pt x="147607" y="115550"/>
                      <a:pt x="181474" y="115550"/>
                    </a:cubicBezTo>
                    <a:cubicBezTo>
                      <a:pt x="219175" y="115550"/>
                      <a:pt x="246651" y="143001"/>
                      <a:pt x="257515" y="158961"/>
                    </a:cubicBezTo>
                    <a:cubicBezTo>
                      <a:pt x="258792" y="160238"/>
                      <a:pt x="258792" y="162153"/>
                      <a:pt x="258792" y="164068"/>
                    </a:cubicBezTo>
                    <a:cubicBezTo>
                      <a:pt x="258792" y="164068"/>
                      <a:pt x="258792" y="164707"/>
                      <a:pt x="258792" y="164707"/>
                    </a:cubicBezTo>
                    <a:lnTo>
                      <a:pt x="258792" y="197265"/>
                    </a:lnTo>
                    <a:cubicBezTo>
                      <a:pt x="258792" y="199819"/>
                      <a:pt x="258154" y="201734"/>
                      <a:pt x="256875" y="203649"/>
                    </a:cubicBezTo>
                    <a:cubicBezTo>
                      <a:pt x="242818" y="224078"/>
                      <a:pt x="215341" y="246422"/>
                      <a:pt x="181474" y="246422"/>
                    </a:cubicBezTo>
                    <a:cubicBezTo>
                      <a:pt x="143774" y="246422"/>
                      <a:pt x="116297" y="218971"/>
                      <a:pt x="106073" y="203011"/>
                    </a:cubicBezTo>
                    <a:close/>
                    <a:moveTo>
                      <a:pt x="276045" y="269404"/>
                    </a:moveTo>
                    <a:cubicBezTo>
                      <a:pt x="276045" y="273234"/>
                      <a:pt x="273490" y="275788"/>
                      <a:pt x="269655" y="275788"/>
                    </a:cubicBezTo>
                    <a:lnTo>
                      <a:pt x="236428" y="275788"/>
                    </a:lnTo>
                    <a:cubicBezTo>
                      <a:pt x="232594" y="275788"/>
                      <a:pt x="230038" y="273234"/>
                      <a:pt x="230038" y="269404"/>
                    </a:cubicBezTo>
                    <a:cubicBezTo>
                      <a:pt x="230038" y="265574"/>
                      <a:pt x="232594" y="263020"/>
                      <a:pt x="236428" y="263020"/>
                    </a:cubicBezTo>
                    <a:lnTo>
                      <a:pt x="263265" y="263020"/>
                    </a:lnTo>
                    <a:lnTo>
                      <a:pt x="263265" y="236207"/>
                    </a:lnTo>
                    <a:cubicBezTo>
                      <a:pt x="263265" y="232377"/>
                      <a:pt x="265821" y="229823"/>
                      <a:pt x="269655" y="229823"/>
                    </a:cubicBezTo>
                    <a:cubicBezTo>
                      <a:pt x="273490" y="229823"/>
                      <a:pt x="276045" y="232377"/>
                      <a:pt x="276045" y="236207"/>
                    </a:cubicBezTo>
                    <a:lnTo>
                      <a:pt x="276045" y="269404"/>
                    </a:lnTo>
                    <a:close/>
                    <a:moveTo>
                      <a:pt x="276685" y="124488"/>
                    </a:moveTo>
                    <a:cubicBezTo>
                      <a:pt x="276685" y="128318"/>
                      <a:pt x="274128" y="130872"/>
                      <a:pt x="270295" y="130872"/>
                    </a:cubicBezTo>
                    <a:cubicBezTo>
                      <a:pt x="266460" y="130872"/>
                      <a:pt x="263905" y="128318"/>
                      <a:pt x="263905" y="124488"/>
                    </a:cubicBezTo>
                    <a:lnTo>
                      <a:pt x="263905" y="97675"/>
                    </a:lnTo>
                    <a:lnTo>
                      <a:pt x="237067" y="97675"/>
                    </a:lnTo>
                    <a:cubicBezTo>
                      <a:pt x="233233" y="97675"/>
                      <a:pt x="230677" y="95121"/>
                      <a:pt x="230677" y="91291"/>
                    </a:cubicBezTo>
                    <a:cubicBezTo>
                      <a:pt x="230677" y="87461"/>
                      <a:pt x="233233" y="84907"/>
                      <a:pt x="237067" y="84907"/>
                    </a:cubicBezTo>
                    <a:lnTo>
                      <a:pt x="270295" y="84907"/>
                    </a:lnTo>
                    <a:cubicBezTo>
                      <a:pt x="274128" y="84907"/>
                      <a:pt x="276685" y="87461"/>
                      <a:pt x="276685" y="91291"/>
                    </a:cubicBezTo>
                    <a:lnTo>
                      <a:pt x="276685" y="124488"/>
                    </a:lnTo>
                    <a:close/>
                  </a:path>
                </a:pathLst>
              </a:custGeom>
              <a:grpFill/>
              <a:ln w="63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87" name="Group 86">
            <a:extLst>
              <a:ext uri="{FF2B5EF4-FFF2-40B4-BE49-F238E27FC236}">
                <a16:creationId xmlns:a16="http://schemas.microsoft.com/office/drawing/2014/main" id="{D61CB894-B00D-4795-9E00-54EE9F94B4BE}"/>
              </a:ext>
            </a:extLst>
          </p:cNvPr>
          <p:cNvGrpSpPr/>
          <p:nvPr/>
        </p:nvGrpSpPr>
        <p:grpSpPr>
          <a:xfrm>
            <a:off x="6452338" y="3888006"/>
            <a:ext cx="714765" cy="714765"/>
            <a:chOff x="11722028" y="1107304"/>
            <a:chExt cx="714765" cy="714765"/>
          </a:xfrm>
        </p:grpSpPr>
        <p:sp>
          <p:nvSpPr>
            <p:cNvPr id="37" name="Oval 36">
              <a:extLst>
                <a:ext uri="{FF2B5EF4-FFF2-40B4-BE49-F238E27FC236}">
                  <a16:creationId xmlns:a16="http://schemas.microsoft.com/office/drawing/2014/main" id="{D0E849B9-A0D9-43B5-B5E3-6E96E1A25A19}"/>
                </a:ext>
              </a:extLst>
            </p:cNvPr>
            <p:cNvSpPr/>
            <p:nvPr/>
          </p:nvSpPr>
          <p:spPr>
            <a:xfrm>
              <a:off x="11722028" y="1107304"/>
              <a:ext cx="714765" cy="714765"/>
            </a:xfrm>
            <a:prstGeom prst="ellipse">
              <a:avLst/>
            </a:prstGeom>
            <a:solidFill>
              <a:schemeClr val="bg1"/>
            </a:solidFill>
            <a:ln w="3810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elvetica" panose="020B0604020202020204" pitchFamily="34" charset="0"/>
                <a:ea typeface="+mn-ea"/>
                <a:cs typeface="Helvetica" panose="020B0604020202020204" pitchFamily="34" charset="0"/>
              </a:endParaRPr>
            </a:p>
          </p:txBody>
        </p:sp>
        <p:grpSp>
          <p:nvGrpSpPr>
            <p:cNvPr id="65" name="Graphic 4">
              <a:extLst>
                <a:ext uri="{FF2B5EF4-FFF2-40B4-BE49-F238E27FC236}">
                  <a16:creationId xmlns:a16="http://schemas.microsoft.com/office/drawing/2014/main" id="{07DD41CC-FD07-49DE-BBF4-92205924956D}"/>
                </a:ext>
              </a:extLst>
            </p:cNvPr>
            <p:cNvGrpSpPr/>
            <p:nvPr/>
          </p:nvGrpSpPr>
          <p:grpSpPr>
            <a:xfrm>
              <a:off x="11725092" y="1118893"/>
              <a:ext cx="697087" cy="696436"/>
              <a:chOff x="7191874" y="4308712"/>
              <a:chExt cx="362312" cy="361971"/>
            </a:xfrm>
            <a:solidFill>
              <a:schemeClr val="tx2"/>
            </a:solidFill>
          </p:grpSpPr>
          <p:sp>
            <p:nvSpPr>
              <p:cNvPr id="66" name="Graphic 4">
                <a:extLst>
                  <a:ext uri="{FF2B5EF4-FFF2-40B4-BE49-F238E27FC236}">
                    <a16:creationId xmlns:a16="http://schemas.microsoft.com/office/drawing/2014/main" id="{6C232274-9A86-45AE-AA25-0CC84FA2C3D7}"/>
                  </a:ext>
                </a:extLst>
              </p:cNvPr>
              <p:cNvSpPr/>
              <p:nvPr/>
            </p:nvSpPr>
            <p:spPr>
              <a:xfrm>
                <a:off x="7289000" y="4412132"/>
                <a:ext cx="169972" cy="169175"/>
              </a:xfrm>
              <a:custGeom>
                <a:avLst/>
                <a:gdLst>
                  <a:gd name="connsiteX0" fmla="*/ 136745 w 169972"/>
                  <a:gd name="connsiteY0" fmla="*/ 8938 h 169175"/>
                  <a:gd name="connsiteX1" fmla="*/ 130355 w 169972"/>
                  <a:gd name="connsiteY1" fmla="*/ 15322 h 169175"/>
                  <a:gd name="connsiteX2" fmla="*/ 123965 w 169972"/>
                  <a:gd name="connsiteY2" fmla="*/ 8938 h 169175"/>
                  <a:gd name="connsiteX3" fmla="*/ 123965 w 169972"/>
                  <a:gd name="connsiteY3" fmla="*/ 0 h 169175"/>
                  <a:gd name="connsiteX4" fmla="*/ 45369 w 169972"/>
                  <a:gd name="connsiteY4" fmla="*/ 0 h 169175"/>
                  <a:gd name="connsiteX5" fmla="*/ 45369 w 169972"/>
                  <a:gd name="connsiteY5" fmla="*/ 8938 h 169175"/>
                  <a:gd name="connsiteX6" fmla="*/ 38979 w 169972"/>
                  <a:gd name="connsiteY6" fmla="*/ 15322 h 169175"/>
                  <a:gd name="connsiteX7" fmla="*/ 32589 w 169972"/>
                  <a:gd name="connsiteY7" fmla="*/ 8938 h 169175"/>
                  <a:gd name="connsiteX8" fmla="*/ 32589 w 169972"/>
                  <a:gd name="connsiteY8" fmla="*/ 0 h 169175"/>
                  <a:gd name="connsiteX9" fmla="*/ 0 w 169972"/>
                  <a:gd name="connsiteY9" fmla="*/ 0 h 169175"/>
                  <a:gd name="connsiteX10" fmla="*/ 0 w 169972"/>
                  <a:gd name="connsiteY10" fmla="*/ 169176 h 169175"/>
                  <a:gd name="connsiteX11" fmla="*/ 169973 w 169972"/>
                  <a:gd name="connsiteY11" fmla="*/ 169176 h 169175"/>
                  <a:gd name="connsiteX12" fmla="*/ 169973 w 169972"/>
                  <a:gd name="connsiteY12" fmla="*/ 0 h 169175"/>
                  <a:gd name="connsiteX13" fmla="*/ 137384 w 169972"/>
                  <a:gd name="connsiteY13" fmla="*/ 0 h 169175"/>
                  <a:gd name="connsiteX14" fmla="*/ 137384 w 169972"/>
                  <a:gd name="connsiteY14" fmla="*/ 8938 h 169175"/>
                  <a:gd name="connsiteX15" fmla="*/ 23004 w 169972"/>
                  <a:gd name="connsiteY15" fmla="*/ 144278 h 169175"/>
                  <a:gd name="connsiteX16" fmla="*/ 15336 w 169972"/>
                  <a:gd name="connsiteY16" fmla="*/ 136617 h 169175"/>
                  <a:gd name="connsiteX17" fmla="*/ 23004 w 169972"/>
                  <a:gd name="connsiteY17" fmla="*/ 128957 h 169175"/>
                  <a:gd name="connsiteX18" fmla="*/ 30672 w 169972"/>
                  <a:gd name="connsiteY18" fmla="*/ 136617 h 169175"/>
                  <a:gd name="connsiteX19" fmla="*/ 30672 w 169972"/>
                  <a:gd name="connsiteY19" fmla="*/ 136617 h 169175"/>
                  <a:gd name="connsiteX20" fmla="*/ 23004 w 169972"/>
                  <a:gd name="connsiteY20" fmla="*/ 144278 h 169175"/>
                  <a:gd name="connsiteX21" fmla="*/ 23004 w 169972"/>
                  <a:gd name="connsiteY21" fmla="*/ 144278 h 169175"/>
                  <a:gd name="connsiteX22" fmla="*/ 23004 w 169972"/>
                  <a:gd name="connsiteY22" fmla="*/ 144278 h 169175"/>
                  <a:gd name="connsiteX23" fmla="*/ 23004 w 169972"/>
                  <a:gd name="connsiteY23" fmla="*/ 113635 h 169175"/>
                  <a:gd name="connsiteX24" fmla="*/ 15336 w 169972"/>
                  <a:gd name="connsiteY24" fmla="*/ 105974 h 169175"/>
                  <a:gd name="connsiteX25" fmla="*/ 23004 w 169972"/>
                  <a:gd name="connsiteY25" fmla="*/ 98313 h 169175"/>
                  <a:gd name="connsiteX26" fmla="*/ 30672 w 169972"/>
                  <a:gd name="connsiteY26" fmla="*/ 105974 h 169175"/>
                  <a:gd name="connsiteX27" fmla="*/ 30672 w 169972"/>
                  <a:gd name="connsiteY27" fmla="*/ 105974 h 169175"/>
                  <a:gd name="connsiteX28" fmla="*/ 23004 w 169972"/>
                  <a:gd name="connsiteY28" fmla="*/ 113635 h 169175"/>
                  <a:gd name="connsiteX29" fmla="*/ 23004 w 169972"/>
                  <a:gd name="connsiteY29" fmla="*/ 113635 h 169175"/>
                  <a:gd name="connsiteX30" fmla="*/ 23004 w 169972"/>
                  <a:gd name="connsiteY30" fmla="*/ 82992 h 169175"/>
                  <a:gd name="connsiteX31" fmla="*/ 15336 w 169972"/>
                  <a:gd name="connsiteY31" fmla="*/ 75331 h 169175"/>
                  <a:gd name="connsiteX32" fmla="*/ 23004 w 169972"/>
                  <a:gd name="connsiteY32" fmla="*/ 67670 h 169175"/>
                  <a:gd name="connsiteX33" fmla="*/ 30672 w 169972"/>
                  <a:gd name="connsiteY33" fmla="*/ 75331 h 169175"/>
                  <a:gd name="connsiteX34" fmla="*/ 30672 w 169972"/>
                  <a:gd name="connsiteY34" fmla="*/ 75331 h 169175"/>
                  <a:gd name="connsiteX35" fmla="*/ 23004 w 169972"/>
                  <a:gd name="connsiteY35" fmla="*/ 82992 h 169175"/>
                  <a:gd name="connsiteX36" fmla="*/ 23004 w 169972"/>
                  <a:gd name="connsiteY36" fmla="*/ 52349 h 169175"/>
                  <a:gd name="connsiteX37" fmla="*/ 15336 w 169972"/>
                  <a:gd name="connsiteY37" fmla="*/ 44688 h 169175"/>
                  <a:gd name="connsiteX38" fmla="*/ 23004 w 169972"/>
                  <a:gd name="connsiteY38" fmla="*/ 37027 h 169175"/>
                  <a:gd name="connsiteX39" fmla="*/ 30672 w 169972"/>
                  <a:gd name="connsiteY39" fmla="*/ 44688 h 169175"/>
                  <a:gd name="connsiteX40" fmla="*/ 30672 w 169972"/>
                  <a:gd name="connsiteY40" fmla="*/ 44688 h 169175"/>
                  <a:gd name="connsiteX41" fmla="*/ 23004 w 169972"/>
                  <a:gd name="connsiteY41" fmla="*/ 52349 h 169175"/>
                  <a:gd name="connsiteX42" fmla="*/ 53676 w 169972"/>
                  <a:gd name="connsiteY42" fmla="*/ 144278 h 169175"/>
                  <a:gd name="connsiteX43" fmla="*/ 46008 w 169972"/>
                  <a:gd name="connsiteY43" fmla="*/ 136617 h 169175"/>
                  <a:gd name="connsiteX44" fmla="*/ 53676 w 169972"/>
                  <a:gd name="connsiteY44" fmla="*/ 128957 h 169175"/>
                  <a:gd name="connsiteX45" fmla="*/ 61344 w 169972"/>
                  <a:gd name="connsiteY45" fmla="*/ 136617 h 169175"/>
                  <a:gd name="connsiteX46" fmla="*/ 61344 w 169972"/>
                  <a:gd name="connsiteY46" fmla="*/ 136617 h 169175"/>
                  <a:gd name="connsiteX47" fmla="*/ 53676 w 169972"/>
                  <a:gd name="connsiteY47" fmla="*/ 144278 h 169175"/>
                  <a:gd name="connsiteX48" fmla="*/ 53676 w 169972"/>
                  <a:gd name="connsiteY48" fmla="*/ 144278 h 169175"/>
                  <a:gd name="connsiteX49" fmla="*/ 53676 w 169972"/>
                  <a:gd name="connsiteY49" fmla="*/ 144278 h 169175"/>
                  <a:gd name="connsiteX50" fmla="*/ 53676 w 169972"/>
                  <a:gd name="connsiteY50" fmla="*/ 113635 h 169175"/>
                  <a:gd name="connsiteX51" fmla="*/ 46008 w 169972"/>
                  <a:gd name="connsiteY51" fmla="*/ 105974 h 169175"/>
                  <a:gd name="connsiteX52" fmla="*/ 53676 w 169972"/>
                  <a:gd name="connsiteY52" fmla="*/ 98313 h 169175"/>
                  <a:gd name="connsiteX53" fmla="*/ 61344 w 169972"/>
                  <a:gd name="connsiteY53" fmla="*/ 105974 h 169175"/>
                  <a:gd name="connsiteX54" fmla="*/ 61344 w 169972"/>
                  <a:gd name="connsiteY54" fmla="*/ 105974 h 169175"/>
                  <a:gd name="connsiteX55" fmla="*/ 53676 w 169972"/>
                  <a:gd name="connsiteY55" fmla="*/ 113635 h 169175"/>
                  <a:gd name="connsiteX56" fmla="*/ 53676 w 169972"/>
                  <a:gd name="connsiteY56" fmla="*/ 113635 h 169175"/>
                  <a:gd name="connsiteX57" fmla="*/ 53676 w 169972"/>
                  <a:gd name="connsiteY57" fmla="*/ 113635 h 169175"/>
                  <a:gd name="connsiteX58" fmla="*/ 53676 w 169972"/>
                  <a:gd name="connsiteY58" fmla="*/ 82992 h 169175"/>
                  <a:gd name="connsiteX59" fmla="*/ 46008 w 169972"/>
                  <a:gd name="connsiteY59" fmla="*/ 75331 h 169175"/>
                  <a:gd name="connsiteX60" fmla="*/ 53676 w 169972"/>
                  <a:gd name="connsiteY60" fmla="*/ 67670 h 169175"/>
                  <a:gd name="connsiteX61" fmla="*/ 61344 w 169972"/>
                  <a:gd name="connsiteY61" fmla="*/ 75331 h 169175"/>
                  <a:gd name="connsiteX62" fmla="*/ 61344 w 169972"/>
                  <a:gd name="connsiteY62" fmla="*/ 75331 h 169175"/>
                  <a:gd name="connsiteX63" fmla="*/ 53676 w 169972"/>
                  <a:gd name="connsiteY63" fmla="*/ 82992 h 169175"/>
                  <a:gd name="connsiteX64" fmla="*/ 53676 w 169972"/>
                  <a:gd name="connsiteY64" fmla="*/ 82992 h 169175"/>
                  <a:gd name="connsiteX65" fmla="*/ 53676 w 169972"/>
                  <a:gd name="connsiteY65" fmla="*/ 82992 h 169175"/>
                  <a:gd name="connsiteX66" fmla="*/ 53676 w 169972"/>
                  <a:gd name="connsiteY66" fmla="*/ 52349 h 169175"/>
                  <a:gd name="connsiteX67" fmla="*/ 46008 w 169972"/>
                  <a:gd name="connsiteY67" fmla="*/ 44688 h 169175"/>
                  <a:gd name="connsiteX68" fmla="*/ 53676 w 169972"/>
                  <a:gd name="connsiteY68" fmla="*/ 37027 h 169175"/>
                  <a:gd name="connsiteX69" fmla="*/ 61344 w 169972"/>
                  <a:gd name="connsiteY69" fmla="*/ 44688 h 169175"/>
                  <a:gd name="connsiteX70" fmla="*/ 61344 w 169972"/>
                  <a:gd name="connsiteY70" fmla="*/ 44688 h 169175"/>
                  <a:gd name="connsiteX71" fmla="*/ 53676 w 169972"/>
                  <a:gd name="connsiteY71" fmla="*/ 52349 h 169175"/>
                  <a:gd name="connsiteX72" fmla="*/ 53676 w 169972"/>
                  <a:gd name="connsiteY72" fmla="*/ 52349 h 169175"/>
                  <a:gd name="connsiteX73" fmla="*/ 53676 w 169972"/>
                  <a:gd name="connsiteY73" fmla="*/ 52349 h 169175"/>
                  <a:gd name="connsiteX74" fmla="*/ 84348 w 169972"/>
                  <a:gd name="connsiteY74" fmla="*/ 144278 h 169175"/>
                  <a:gd name="connsiteX75" fmla="*/ 76679 w 169972"/>
                  <a:gd name="connsiteY75" fmla="*/ 136617 h 169175"/>
                  <a:gd name="connsiteX76" fmla="*/ 84348 w 169972"/>
                  <a:gd name="connsiteY76" fmla="*/ 128957 h 169175"/>
                  <a:gd name="connsiteX77" fmla="*/ 92015 w 169972"/>
                  <a:gd name="connsiteY77" fmla="*/ 136617 h 169175"/>
                  <a:gd name="connsiteX78" fmla="*/ 92015 w 169972"/>
                  <a:gd name="connsiteY78" fmla="*/ 136617 h 169175"/>
                  <a:gd name="connsiteX79" fmla="*/ 84348 w 169972"/>
                  <a:gd name="connsiteY79" fmla="*/ 144278 h 169175"/>
                  <a:gd name="connsiteX80" fmla="*/ 84348 w 169972"/>
                  <a:gd name="connsiteY80" fmla="*/ 144278 h 169175"/>
                  <a:gd name="connsiteX81" fmla="*/ 84348 w 169972"/>
                  <a:gd name="connsiteY81" fmla="*/ 144278 h 169175"/>
                  <a:gd name="connsiteX82" fmla="*/ 84348 w 169972"/>
                  <a:gd name="connsiteY82" fmla="*/ 113635 h 169175"/>
                  <a:gd name="connsiteX83" fmla="*/ 76679 w 169972"/>
                  <a:gd name="connsiteY83" fmla="*/ 105974 h 169175"/>
                  <a:gd name="connsiteX84" fmla="*/ 84348 w 169972"/>
                  <a:gd name="connsiteY84" fmla="*/ 98313 h 169175"/>
                  <a:gd name="connsiteX85" fmla="*/ 92015 w 169972"/>
                  <a:gd name="connsiteY85" fmla="*/ 105974 h 169175"/>
                  <a:gd name="connsiteX86" fmla="*/ 92015 w 169972"/>
                  <a:gd name="connsiteY86" fmla="*/ 105974 h 169175"/>
                  <a:gd name="connsiteX87" fmla="*/ 84348 w 169972"/>
                  <a:gd name="connsiteY87" fmla="*/ 113635 h 169175"/>
                  <a:gd name="connsiteX88" fmla="*/ 84348 w 169972"/>
                  <a:gd name="connsiteY88" fmla="*/ 113635 h 169175"/>
                  <a:gd name="connsiteX89" fmla="*/ 84348 w 169972"/>
                  <a:gd name="connsiteY89" fmla="*/ 113635 h 169175"/>
                  <a:gd name="connsiteX90" fmla="*/ 84348 w 169972"/>
                  <a:gd name="connsiteY90" fmla="*/ 82992 h 169175"/>
                  <a:gd name="connsiteX91" fmla="*/ 76679 w 169972"/>
                  <a:gd name="connsiteY91" fmla="*/ 75331 h 169175"/>
                  <a:gd name="connsiteX92" fmla="*/ 84348 w 169972"/>
                  <a:gd name="connsiteY92" fmla="*/ 67670 h 169175"/>
                  <a:gd name="connsiteX93" fmla="*/ 92015 w 169972"/>
                  <a:gd name="connsiteY93" fmla="*/ 75331 h 169175"/>
                  <a:gd name="connsiteX94" fmla="*/ 92015 w 169972"/>
                  <a:gd name="connsiteY94" fmla="*/ 75331 h 169175"/>
                  <a:gd name="connsiteX95" fmla="*/ 84348 w 169972"/>
                  <a:gd name="connsiteY95" fmla="*/ 82992 h 169175"/>
                  <a:gd name="connsiteX96" fmla="*/ 84348 w 169972"/>
                  <a:gd name="connsiteY96" fmla="*/ 82992 h 169175"/>
                  <a:gd name="connsiteX97" fmla="*/ 84348 w 169972"/>
                  <a:gd name="connsiteY97" fmla="*/ 52349 h 169175"/>
                  <a:gd name="connsiteX98" fmla="*/ 76679 w 169972"/>
                  <a:gd name="connsiteY98" fmla="*/ 44688 h 169175"/>
                  <a:gd name="connsiteX99" fmla="*/ 84348 w 169972"/>
                  <a:gd name="connsiteY99" fmla="*/ 37027 h 169175"/>
                  <a:gd name="connsiteX100" fmla="*/ 92015 w 169972"/>
                  <a:gd name="connsiteY100" fmla="*/ 44688 h 169175"/>
                  <a:gd name="connsiteX101" fmla="*/ 92015 w 169972"/>
                  <a:gd name="connsiteY101" fmla="*/ 44688 h 169175"/>
                  <a:gd name="connsiteX102" fmla="*/ 84348 w 169972"/>
                  <a:gd name="connsiteY102" fmla="*/ 52349 h 169175"/>
                  <a:gd name="connsiteX103" fmla="*/ 84348 w 169972"/>
                  <a:gd name="connsiteY103" fmla="*/ 52349 h 169175"/>
                  <a:gd name="connsiteX104" fmla="*/ 115019 w 169972"/>
                  <a:gd name="connsiteY104" fmla="*/ 144278 h 169175"/>
                  <a:gd name="connsiteX105" fmla="*/ 107351 w 169972"/>
                  <a:gd name="connsiteY105" fmla="*/ 136617 h 169175"/>
                  <a:gd name="connsiteX106" fmla="*/ 115019 w 169972"/>
                  <a:gd name="connsiteY106" fmla="*/ 128957 h 169175"/>
                  <a:gd name="connsiteX107" fmla="*/ 122687 w 169972"/>
                  <a:gd name="connsiteY107" fmla="*/ 136617 h 169175"/>
                  <a:gd name="connsiteX108" fmla="*/ 122687 w 169972"/>
                  <a:gd name="connsiteY108" fmla="*/ 136617 h 169175"/>
                  <a:gd name="connsiteX109" fmla="*/ 115019 w 169972"/>
                  <a:gd name="connsiteY109" fmla="*/ 144278 h 169175"/>
                  <a:gd name="connsiteX110" fmla="*/ 115019 w 169972"/>
                  <a:gd name="connsiteY110" fmla="*/ 144278 h 169175"/>
                  <a:gd name="connsiteX111" fmla="*/ 115019 w 169972"/>
                  <a:gd name="connsiteY111" fmla="*/ 144278 h 169175"/>
                  <a:gd name="connsiteX112" fmla="*/ 115019 w 169972"/>
                  <a:gd name="connsiteY112" fmla="*/ 113635 h 169175"/>
                  <a:gd name="connsiteX113" fmla="*/ 107351 w 169972"/>
                  <a:gd name="connsiteY113" fmla="*/ 105974 h 169175"/>
                  <a:gd name="connsiteX114" fmla="*/ 115019 w 169972"/>
                  <a:gd name="connsiteY114" fmla="*/ 98313 h 169175"/>
                  <a:gd name="connsiteX115" fmla="*/ 122687 w 169972"/>
                  <a:gd name="connsiteY115" fmla="*/ 105974 h 169175"/>
                  <a:gd name="connsiteX116" fmla="*/ 122687 w 169972"/>
                  <a:gd name="connsiteY116" fmla="*/ 105974 h 169175"/>
                  <a:gd name="connsiteX117" fmla="*/ 115019 w 169972"/>
                  <a:gd name="connsiteY117" fmla="*/ 113635 h 169175"/>
                  <a:gd name="connsiteX118" fmla="*/ 115019 w 169972"/>
                  <a:gd name="connsiteY118" fmla="*/ 113635 h 169175"/>
                  <a:gd name="connsiteX119" fmla="*/ 115019 w 169972"/>
                  <a:gd name="connsiteY119" fmla="*/ 113635 h 169175"/>
                  <a:gd name="connsiteX120" fmla="*/ 115019 w 169972"/>
                  <a:gd name="connsiteY120" fmla="*/ 82992 h 169175"/>
                  <a:gd name="connsiteX121" fmla="*/ 107351 w 169972"/>
                  <a:gd name="connsiteY121" fmla="*/ 75331 h 169175"/>
                  <a:gd name="connsiteX122" fmla="*/ 115019 w 169972"/>
                  <a:gd name="connsiteY122" fmla="*/ 67670 h 169175"/>
                  <a:gd name="connsiteX123" fmla="*/ 122687 w 169972"/>
                  <a:gd name="connsiteY123" fmla="*/ 75331 h 169175"/>
                  <a:gd name="connsiteX124" fmla="*/ 122687 w 169972"/>
                  <a:gd name="connsiteY124" fmla="*/ 75331 h 169175"/>
                  <a:gd name="connsiteX125" fmla="*/ 115019 w 169972"/>
                  <a:gd name="connsiteY125" fmla="*/ 82992 h 169175"/>
                  <a:gd name="connsiteX126" fmla="*/ 115019 w 169972"/>
                  <a:gd name="connsiteY126" fmla="*/ 82992 h 169175"/>
                  <a:gd name="connsiteX127" fmla="*/ 115019 w 169972"/>
                  <a:gd name="connsiteY127" fmla="*/ 52349 h 169175"/>
                  <a:gd name="connsiteX128" fmla="*/ 107351 w 169972"/>
                  <a:gd name="connsiteY128" fmla="*/ 44688 h 169175"/>
                  <a:gd name="connsiteX129" fmla="*/ 115019 w 169972"/>
                  <a:gd name="connsiteY129" fmla="*/ 37027 h 169175"/>
                  <a:gd name="connsiteX130" fmla="*/ 122687 w 169972"/>
                  <a:gd name="connsiteY130" fmla="*/ 44688 h 169175"/>
                  <a:gd name="connsiteX131" fmla="*/ 122687 w 169972"/>
                  <a:gd name="connsiteY131" fmla="*/ 44688 h 169175"/>
                  <a:gd name="connsiteX132" fmla="*/ 115019 w 169972"/>
                  <a:gd name="connsiteY132" fmla="*/ 52349 h 169175"/>
                  <a:gd name="connsiteX133" fmla="*/ 115019 w 169972"/>
                  <a:gd name="connsiteY133" fmla="*/ 52349 h 169175"/>
                  <a:gd name="connsiteX134" fmla="*/ 145691 w 169972"/>
                  <a:gd name="connsiteY134" fmla="*/ 113635 h 169175"/>
                  <a:gd name="connsiteX135" fmla="*/ 138023 w 169972"/>
                  <a:gd name="connsiteY135" fmla="*/ 105974 h 169175"/>
                  <a:gd name="connsiteX136" fmla="*/ 145691 w 169972"/>
                  <a:gd name="connsiteY136" fmla="*/ 98313 h 169175"/>
                  <a:gd name="connsiteX137" fmla="*/ 153358 w 169972"/>
                  <a:gd name="connsiteY137" fmla="*/ 105974 h 169175"/>
                  <a:gd name="connsiteX138" fmla="*/ 153358 w 169972"/>
                  <a:gd name="connsiteY138" fmla="*/ 105974 h 169175"/>
                  <a:gd name="connsiteX139" fmla="*/ 145691 w 169972"/>
                  <a:gd name="connsiteY139" fmla="*/ 113635 h 169175"/>
                  <a:gd name="connsiteX140" fmla="*/ 145691 w 169972"/>
                  <a:gd name="connsiteY140" fmla="*/ 113635 h 169175"/>
                  <a:gd name="connsiteX141" fmla="*/ 145691 w 169972"/>
                  <a:gd name="connsiteY141" fmla="*/ 113635 h 169175"/>
                  <a:gd name="connsiteX142" fmla="*/ 145691 w 169972"/>
                  <a:gd name="connsiteY142" fmla="*/ 37027 h 169175"/>
                  <a:gd name="connsiteX143" fmla="*/ 153358 w 169972"/>
                  <a:gd name="connsiteY143" fmla="*/ 44688 h 169175"/>
                  <a:gd name="connsiteX144" fmla="*/ 145691 w 169972"/>
                  <a:gd name="connsiteY144" fmla="*/ 52349 h 169175"/>
                  <a:gd name="connsiteX145" fmla="*/ 138023 w 169972"/>
                  <a:gd name="connsiteY145" fmla="*/ 44688 h 169175"/>
                  <a:gd name="connsiteX146" fmla="*/ 138023 w 169972"/>
                  <a:gd name="connsiteY146" fmla="*/ 44688 h 169175"/>
                  <a:gd name="connsiteX147" fmla="*/ 145691 w 169972"/>
                  <a:gd name="connsiteY147" fmla="*/ 37027 h 169175"/>
                  <a:gd name="connsiteX148" fmla="*/ 145691 w 169972"/>
                  <a:gd name="connsiteY148" fmla="*/ 37027 h 169175"/>
                  <a:gd name="connsiteX149" fmla="*/ 145691 w 169972"/>
                  <a:gd name="connsiteY149" fmla="*/ 37027 h 169175"/>
                  <a:gd name="connsiteX150" fmla="*/ 145691 w 169972"/>
                  <a:gd name="connsiteY150" fmla="*/ 67670 h 169175"/>
                  <a:gd name="connsiteX151" fmla="*/ 153358 w 169972"/>
                  <a:gd name="connsiteY151" fmla="*/ 75331 h 169175"/>
                  <a:gd name="connsiteX152" fmla="*/ 145691 w 169972"/>
                  <a:gd name="connsiteY152" fmla="*/ 82992 h 169175"/>
                  <a:gd name="connsiteX153" fmla="*/ 138023 w 169972"/>
                  <a:gd name="connsiteY153" fmla="*/ 75331 h 169175"/>
                  <a:gd name="connsiteX154" fmla="*/ 138023 w 169972"/>
                  <a:gd name="connsiteY154" fmla="*/ 75331 h 169175"/>
                  <a:gd name="connsiteX155" fmla="*/ 145052 w 169972"/>
                  <a:gd name="connsiteY155" fmla="*/ 67032 h 169175"/>
                  <a:gd name="connsiteX156" fmla="*/ 145691 w 169972"/>
                  <a:gd name="connsiteY156" fmla="*/ 67670 h 169175"/>
                  <a:gd name="connsiteX157" fmla="*/ 145691 w 169972"/>
                  <a:gd name="connsiteY157" fmla="*/ 67670 h 1691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</a:cxnLst>
                <a:rect l="l" t="t" r="r" b="b"/>
                <a:pathLst>
                  <a:path w="169972" h="169175">
                    <a:moveTo>
                      <a:pt x="136745" y="8938"/>
                    </a:moveTo>
                    <a:cubicBezTo>
                      <a:pt x="136745" y="12768"/>
                      <a:pt x="134189" y="15322"/>
                      <a:pt x="130355" y="15322"/>
                    </a:cubicBezTo>
                    <a:cubicBezTo>
                      <a:pt x="126521" y="15322"/>
                      <a:pt x="123965" y="12768"/>
                      <a:pt x="123965" y="8938"/>
                    </a:cubicBezTo>
                    <a:lnTo>
                      <a:pt x="123965" y="0"/>
                    </a:lnTo>
                    <a:lnTo>
                      <a:pt x="45369" y="0"/>
                    </a:lnTo>
                    <a:lnTo>
                      <a:pt x="45369" y="8938"/>
                    </a:lnTo>
                    <a:cubicBezTo>
                      <a:pt x="45369" y="12768"/>
                      <a:pt x="42813" y="15322"/>
                      <a:pt x="38979" y="15322"/>
                    </a:cubicBezTo>
                    <a:cubicBezTo>
                      <a:pt x="35145" y="15322"/>
                      <a:pt x="32589" y="12768"/>
                      <a:pt x="32589" y="8938"/>
                    </a:cubicBezTo>
                    <a:lnTo>
                      <a:pt x="32589" y="0"/>
                    </a:lnTo>
                    <a:lnTo>
                      <a:pt x="0" y="0"/>
                    </a:lnTo>
                    <a:lnTo>
                      <a:pt x="0" y="169176"/>
                    </a:lnTo>
                    <a:lnTo>
                      <a:pt x="169973" y="169176"/>
                    </a:lnTo>
                    <a:lnTo>
                      <a:pt x="169973" y="0"/>
                    </a:lnTo>
                    <a:lnTo>
                      <a:pt x="137384" y="0"/>
                    </a:lnTo>
                    <a:lnTo>
                      <a:pt x="137384" y="8938"/>
                    </a:lnTo>
                    <a:close/>
                    <a:moveTo>
                      <a:pt x="23004" y="144278"/>
                    </a:moveTo>
                    <a:cubicBezTo>
                      <a:pt x="18531" y="144278"/>
                      <a:pt x="15336" y="141086"/>
                      <a:pt x="15336" y="136617"/>
                    </a:cubicBezTo>
                    <a:cubicBezTo>
                      <a:pt x="15336" y="132149"/>
                      <a:pt x="18531" y="128957"/>
                      <a:pt x="23004" y="128957"/>
                    </a:cubicBezTo>
                    <a:cubicBezTo>
                      <a:pt x="27477" y="128957"/>
                      <a:pt x="30672" y="132149"/>
                      <a:pt x="30672" y="136617"/>
                    </a:cubicBezTo>
                    <a:lnTo>
                      <a:pt x="30672" y="136617"/>
                    </a:lnTo>
                    <a:cubicBezTo>
                      <a:pt x="30672" y="140448"/>
                      <a:pt x="27477" y="144278"/>
                      <a:pt x="23004" y="144278"/>
                    </a:cubicBezTo>
                    <a:lnTo>
                      <a:pt x="23004" y="144278"/>
                    </a:lnTo>
                    <a:lnTo>
                      <a:pt x="23004" y="144278"/>
                    </a:lnTo>
                    <a:close/>
                    <a:moveTo>
                      <a:pt x="23004" y="113635"/>
                    </a:moveTo>
                    <a:cubicBezTo>
                      <a:pt x="18531" y="113635"/>
                      <a:pt x="15336" y="110443"/>
                      <a:pt x="15336" y="105974"/>
                    </a:cubicBezTo>
                    <a:cubicBezTo>
                      <a:pt x="15336" y="101505"/>
                      <a:pt x="18531" y="98313"/>
                      <a:pt x="23004" y="98313"/>
                    </a:cubicBezTo>
                    <a:cubicBezTo>
                      <a:pt x="27477" y="98313"/>
                      <a:pt x="30672" y="101505"/>
                      <a:pt x="30672" y="105974"/>
                    </a:cubicBezTo>
                    <a:cubicBezTo>
                      <a:pt x="30672" y="105974"/>
                      <a:pt x="30672" y="105974"/>
                      <a:pt x="30672" y="105974"/>
                    </a:cubicBezTo>
                    <a:cubicBezTo>
                      <a:pt x="30672" y="109805"/>
                      <a:pt x="27477" y="113635"/>
                      <a:pt x="23004" y="113635"/>
                    </a:cubicBezTo>
                    <a:lnTo>
                      <a:pt x="23004" y="113635"/>
                    </a:lnTo>
                    <a:close/>
                    <a:moveTo>
                      <a:pt x="23004" y="82992"/>
                    </a:moveTo>
                    <a:cubicBezTo>
                      <a:pt x="18531" y="82992"/>
                      <a:pt x="15336" y="79800"/>
                      <a:pt x="15336" y="75331"/>
                    </a:cubicBezTo>
                    <a:cubicBezTo>
                      <a:pt x="15336" y="70862"/>
                      <a:pt x="18531" y="67670"/>
                      <a:pt x="23004" y="67670"/>
                    </a:cubicBezTo>
                    <a:cubicBezTo>
                      <a:pt x="27477" y="67670"/>
                      <a:pt x="30672" y="70862"/>
                      <a:pt x="30672" y="75331"/>
                    </a:cubicBezTo>
                    <a:lnTo>
                      <a:pt x="30672" y="75331"/>
                    </a:lnTo>
                    <a:cubicBezTo>
                      <a:pt x="30672" y="79162"/>
                      <a:pt x="27477" y="82992"/>
                      <a:pt x="23004" y="82992"/>
                    </a:cubicBezTo>
                    <a:close/>
                    <a:moveTo>
                      <a:pt x="23004" y="52349"/>
                    </a:moveTo>
                    <a:cubicBezTo>
                      <a:pt x="18531" y="52349"/>
                      <a:pt x="15336" y="49157"/>
                      <a:pt x="15336" y="44688"/>
                    </a:cubicBezTo>
                    <a:cubicBezTo>
                      <a:pt x="15336" y="40219"/>
                      <a:pt x="18531" y="37027"/>
                      <a:pt x="23004" y="37027"/>
                    </a:cubicBezTo>
                    <a:cubicBezTo>
                      <a:pt x="27477" y="37027"/>
                      <a:pt x="30672" y="40219"/>
                      <a:pt x="30672" y="44688"/>
                    </a:cubicBezTo>
                    <a:lnTo>
                      <a:pt x="30672" y="44688"/>
                    </a:lnTo>
                    <a:cubicBezTo>
                      <a:pt x="30672" y="48518"/>
                      <a:pt x="27477" y="52349"/>
                      <a:pt x="23004" y="52349"/>
                    </a:cubicBezTo>
                    <a:close/>
                    <a:moveTo>
                      <a:pt x="53676" y="144278"/>
                    </a:moveTo>
                    <a:cubicBezTo>
                      <a:pt x="49203" y="144278"/>
                      <a:pt x="46008" y="141086"/>
                      <a:pt x="46008" y="136617"/>
                    </a:cubicBezTo>
                    <a:cubicBezTo>
                      <a:pt x="46008" y="132149"/>
                      <a:pt x="49203" y="128957"/>
                      <a:pt x="53676" y="128957"/>
                    </a:cubicBezTo>
                    <a:cubicBezTo>
                      <a:pt x="58149" y="128957"/>
                      <a:pt x="61344" y="132149"/>
                      <a:pt x="61344" y="136617"/>
                    </a:cubicBezTo>
                    <a:lnTo>
                      <a:pt x="61344" y="136617"/>
                    </a:lnTo>
                    <a:cubicBezTo>
                      <a:pt x="61344" y="140448"/>
                      <a:pt x="58149" y="144278"/>
                      <a:pt x="53676" y="144278"/>
                    </a:cubicBezTo>
                    <a:cubicBezTo>
                      <a:pt x="53676" y="144278"/>
                      <a:pt x="53676" y="144278"/>
                      <a:pt x="53676" y="144278"/>
                    </a:cubicBezTo>
                    <a:lnTo>
                      <a:pt x="53676" y="144278"/>
                    </a:lnTo>
                    <a:close/>
                    <a:moveTo>
                      <a:pt x="53676" y="113635"/>
                    </a:moveTo>
                    <a:cubicBezTo>
                      <a:pt x="49203" y="113635"/>
                      <a:pt x="46008" y="110443"/>
                      <a:pt x="46008" y="105974"/>
                    </a:cubicBezTo>
                    <a:cubicBezTo>
                      <a:pt x="46008" y="101505"/>
                      <a:pt x="49203" y="98313"/>
                      <a:pt x="53676" y="98313"/>
                    </a:cubicBezTo>
                    <a:cubicBezTo>
                      <a:pt x="58149" y="98313"/>
                      <a:pt x="61344" y="101505"/>
                      <a:pt x="61344" y="105974"/>
                    </a:cubicBezTo>
                    <a:cubicBezTo>
                      <a:pt x="61344" y="105974"/>
                      <a:pt x="61344" y="105974"/>
                      <a:pt x="61344" y="105974"/>
                    </a:cubicBezTo>
                    <a:cubicBezTo>
                      <a:pt x="61344" y="109805"/>
                      <a:pt x="58149" y="113635"/>
                      <a:pt x="53676" y="113635"/>
                    </a:cubicBezTo>
                    <a:cubicBezTo>
                      <a:pt x="53676" y="113635"/>
                      <a:pt x="53676" y="113635"/>
                      <a:pt x="53676" y="113635"/>
                    </a:cubicBezTo>
                    <a:lnTo>
                      <a:pt x="53676" y="113635"/>
                    </a:lnTo>
                    <a:close/>
                    <a:moveTo>
                      <a:pt x="53676" y="82992"/>
                    </a:moveTo>
                    <a:cubicBezTo>
                      <a:pt x="49203" y="82992"/>
                      <a:pt x="46008" y="79800"/>
                      <a:pt x="46008" y="75331"/>
                    </a:cubicBezTo>
                    <a:cubicBezTo>
                      <a:pt x="46008" y="70862"/>
                      <a:pt x="49203" y="67670"/>
                      <a:pt x="53676" y="67670"/>
                    </a:cubicBezTo>
                    <a:cubicBezTo>
                      <a:pt x="58149" y="67670"/>
                      <a:pt x="61344" y="70862"/>
                      <a:pt x="61344" y="75331"/>
                    </a:cubicBezTo>
                    <a:lnTo>
                      <a:pt x="61344" y="75331"/>
                    </a:lnTo>
                    <a:cubicBezTo>
                      <a:pt x="61344" y="79162"/>
                      <a:pt x="58149" y="82992"/>
                      <a:pt x="53676" y="82992"/>
                    </a:cubicBezTo>
                    <a:cubicBezTo>
                      <a:pt x="53676" y="82992"/>
                      <a:pt x="53676" y="82992"/>
                      <a:pt x="53676" y="82992"/>
                    </a:cubicBezTo>
                    <a:lnTo>
                      <a:pt x="53676" y="82992"/>
                    </a:lnTo>
                    <a:close/>
                    <a:moveTo>
                      <a:pt x="53676" y="52349"/>
                    </a:moveTo>
                    <a:cubicBezTo>
                      <a:pt x="49203" y="52349"/>
                      <a:pt x="46008" y="49157"/>
                      <a:pt x="46008" y="44688"/>
                    </a:cubicBezTo>
                    <a:cubicBezTo>
                      <a:pt x="46008" y="40219"/>
                      <a:pt x="49203" y="37027"/>
                      <a:pt x="53676" y="37027"/>
                    </a:cubicBezTo>
                    <a:cubicBezTo>
                      <a:pt x="58149" y="37027"/>
                      <a:pt x="61344" y="40219"/>
                      <a:pt x="61344" y="44688"/>
                    </a:cubicBezTo>
                    <a:lnTo>
                      <a:pt x="61344" y="44688"/>
                    </a:lnTo>
                    <a:cubicBezTo>
                      <a:pt x="61344" y="48518"/>
                      <a:pt x="58149" y="52349"/>
                      <a:pt x="53676" y="52349"/>
                    </a:cubicBezTo>
                    <a:cubicBezTo>
                      <a:pt x="53676" y="52349"/>
                      <a:pt x="53676" y="52349"/>
                      <a:pt x="53676" y="52349"/>
                    </a:cubicBezTo>
                    <a:lnTo>
                      <a:pt x="53676" y="52349"/>
                    </a:lnTo>
                    <a:close/>
                    <a:moveTo>
                      <a:pt x="84348" y="144278"/>
                    </a:moveTo>
                    <a:cubicBezTo>
                      <a:pt x="79874" y="144278"/>
                      <a:pt x="76679" y="141086"/>
                      <a:pt x="76679" y="136617"/>
                    </a:cubicBezTo>
                    <a:cubicBezTo>
                      <a:pt x="76679" y="132149"/>
                      <a:pt x="79874" y="128957"/>
                      <a:pt x="84348" y="128957"/>
                    </a:cubicBezTo>
                    <a:cubicBezTo>
                      <a:pt x="88820" y="128957"/>
                      <a:pt x="92015" y="132149"/>
                      <a:pt x="92015" y="136617"/>
                    </a:cubicBezTo>
                    <a:cubicBezTo>
                      <a:pt x="92015" y="136617"/>
                      <a:pt x="92015" y="136617"/>
                      <a:pt x="92015" y="136617"/>
                    </a:cubicBezTo>
                    <a:cubicBezTo>
                      <a:pt x="92015" y="140448"/>
                      <a:pt x="88820" y="144278"/>
                      <a:pt x="84348" y="144278"/>
                    </a:cubicBezTo>
                    <a:cubicBezTo>
                      <a:pt x="84348" y="144278"/>
                      <a:pt x="84348" y="144278"/>
                      <a:pt x="84348" y="144278"/>
                    </a:cubicBezTo>
                    <a:lnTo>
                      <a:pt x="84348" y="144278"/>
                    </a:lnTo>
                    <a:close/>
                    <a:moveTo>
                      <a:pt x="84348" y="113635"/>
                    </a:moveTo>
                    <a:cubicBezTo>
                      <a:pt x="79874" y="113635"/>
                      <a:pt x="76679" y="110443"/>
                      <a:pt x="76679" y="105974"/>
                    </a:cubicBezTo>
                    <a:cubicBezTo>
                      <a:pt x="76679" y="101505"/>
                      <a:pt x="79874" y="98313"/>
                      <a:pt x="84348" y="98313"/>
                    </a:cubicBezTo>
                    <a:cubicBezTo>
                      <a:pt x="88820" y="98313"/>
                      <a:pt x="92015" y="101505"/>
                      <a:pt x="92015" y="105974"/>
                    </a:cubicBezTo>
                    <a:cubicBezTo>
                      <a:pt x="92015" y="105974"/>
                      <a:pt x="92015" y="105974"/>
                      <a:pt x="92015" y="105974"/>
                    </a:cubicBezTo>
                    <a:cubicBezTo>
                      <a:pt x="92015" y="109805"/>
                      <a:pt x="88820" y="113635"/>
                      <a:pt x="84348" y="113635"/>
                    </a:cubicBezTo>
                    <a:lnTo>
                      <a:pt x="84348" y="113635"/>
                    </a:lnTo>
                    <a:lnTo>
                      <a:pt x="84348" y="113635"/>
                    </a:lnTo>
                    <a:close/>
                    <a:moveTo>
                      <a:pt x="84348" y="82992"/>
                    </a:moveTo>
                    <a:cubicBezTo>
                      <a:pt x="79874" y="82992"/>
                      <a:pt x="76679" y="79800"/>
                      <a:pt x="76679" y="75331"/>
                    </a:cubicBezTo>
                    <a:cubicBezTo>
                      <a:pt x="76679" y="70862"/>
                      <a:pt x="79874" y="67670"/>
                      <a:pt x="84348" y="67670"/>
                    </a:cubicBezTo>
                    <a:cubicBezTo>
                      <a:pt x="88820" y="67670"/>
                      <a:pt x="92015" y="70862"/>
                      <a:pt x="92015" y="75331"/>
                    </a:cubicBezTo>
                    <a:cubicBezTo>
                      <a:pt x="92015" y="75331"/>
                      <a:pt x="92015" y="75331"/>
                      <a:pt x="92015" y="75331"/>
                    </a:cubicBezTo>
                    <a:cubicBezTo>
                      <a:pt x="92015" y="79162"/>
                      <a:pt x="88820" y="82992"/>
                      <a:pt x="84348" y="82992"/>
                    </a:cubicBezTo>
                    <a:lnTo>
                      <a:pt x="84348" y="82992"/>
                    </a:lnTo>
                    <a:close/>
                    <a:moveTo>
                      <a:pt x="84348" y="52349"/>
                    </a:moveTo>
                    <a:cubicBezTo>
                      <a:pt x="79874" y="52349"/>
                      <a:pt x="76679" y="49157"/>
                      <a:pt x="76679" y="44688"/>
                    </a:cubicBezTo>
                    <a:cubicBezTo>
                      <a:pt x="76679" y="40219"/>
                      <a:pt x="79874" y="37027"/>
                      <a:pt x="84348" y="37027"/>
                    </a:cubicBezTo>
                    <a:cubicBezTo>
                      <a:pt x="88820" y="37027"/>
                      <a:pt x="92015" y="40219"/>
                      <a:pt x="92015" y="44688"/>
                    </a:cubicBezTo>
                    <a:cubicBezTo>
                      <a:pt x="92015" y="44688"/>
                      <a:pt x="92015" y="44688"/>
                      <a:pt x="92015" y="44688"/>
                    </a:cubicBezTo>
                    <a:cubicBezTo>
                      <a:pt x="92015" y="48518"/>
                      <a:pt x="88820" y="52349"/>
                      <a:pt x="84348" y="52349"/>
                    </a:cubicBezTo>
                    <a:lnTo>
                      <a:pt x="84348" y="52349"/>
                    </a:lnTo>
                    <a:close/>
                    <a:moveTo>
                      <a:pt x="115019" y="144278"/>
                    </a:moveTo>
                    <a:cubicBezTo>
                      <a:pt x="110546" y="144278"/>
                      <a:pt x="107351" y="141086"/>
                      <a:pt x="107351" y="136617"/>
                    </a:cubicBezTo>
                    <a:cubicBezTo>
                      <a:pt x="107351" y="132149"/>
                      <a:pt x="110546" y="128957"/>
                      <a:pt x="115019" y="128957"/>
                    </a:cubicBezTo>
                    <a:cubicBezTo>
                      <a:pt x="119492" y="128957"/>
                      <a:pt x="122687" y="132149"/>
                      <a:pt x="122687" y="136617"/>
                    </a:cubicBezTo>
                    <a:cubicBezTo>
                      <a:pt x="122687" y="136617"/>
                      <a:pt x="122687" y="136617"/>
                      <a:pt x="122687" y="136617"/>
                    </a:cubicBezTo>
                    <a:cubicBezTo>
                      <a:pt x="123326" y="140448"/>
                      <a:pt x="119492" y="144278"/>
                      <a:pt x="115019" y="144278"/>
                    </a:cubicBezTo>
                    <a:cubicBezTo>
                      <a:pt x="115019" y="144278"/>
                      <a:pt x="115019" y="144278"/>
                      <a:pt x="115019" y="144278"/>
                    </a:cubicBezTo>
                    <a:lnTo>
                      <a:pt x="115019" y="144278"/>
                    </a:lnTo>
                    <a:close/>
                    <a:moveTo>
                      <a:pt x="115019" y="113635"/>
                    </a:moveTo>
                    <a:cubicBezTo>
                      <a:pt x="110546" y="113635"/>
                      <a:pt x="107351" y="110443"/>
                      <a:pt x="107351" y="105974"/>
                    </a:cubicBezTo>
                    <a:cubicBezTo>
                      <a:pt x="107351" y="101505"/>
                      <a:pt x="110546" y="98313"/>
                      <a:pt x="115019" y="98313"/>
                    </a:cubicBezTo>
                    <a:cubicBezTo>
                      <a:pt x="119492" y="98313"/>
                      <a:pt x="122687" y="101505"/>
                      <a:pt x="122687" y="105974"/>
                    </a:cubicBezTo>
                    <a:cubicBezTo>
                      <a:pt x="122687" y="105974"/>
                      <a:pt x="122687" y="105974"/>
                      <a:pt x="122687" y="105974"/>
                    </a:cubicBezTo>
                    <a:cubicBezTo>
                      <a:pt x="123326" y="109805"/>
                      <a:pt x="119492" y="113635"/>
                      <a:pt x="115019" y="113635"/>
                    </a:cubicBezTo>
                    <a:cubicBezTo>
                      <a:pt x="115019" y="113635"/>
                      <a:pt x="115019" y="113635"/>
                      <a:pt x="115019" y="113635"/>
                    </a:cubicBezTo>
                    <a:lnTo>
                      <a:pt x="115019" y="113635"/>
                    </a:lnTo>
                    <a:close/>
                    <a:moveTo>
                      <a:pt x="115019" y="82992"/>
                    </a:moveTo>
                    <a:cubicBezTo>
                      <a:pt x="110546" y="82992"/>
                      <a:pt x="107351" y="79800"/>
                      <a:pt x="107351" y="75331"/>
                    </a:cubicBezTo>
                    <a:cubicBezTo>
                      <a:pt x="107351" y="70862"/>
                      <a:pt x="110546" y="67670"/>
                      <a:pt x="115019" y="67670"/>
                    </a:cubicBezTo>
                    <a:cubicBezTo>
                      <a:pt x="119492" y="67670"/>
                      <a:pt x="122687" y="70862"/>
                      <a:pt x="122687" y="75331"/>
                    </a:cubicBezTo>
                    <a:cubicBezTo>
                      <a:pt x="122687" y="75331"/>
                      <a:pt x="122687" y="75331"/>
                      <a:pt x="122687" y="75331"/>
                    </a:cubicBezTo>
                    <a:cubicBezTo>
                      <a:pt x="123326" y="79162"/>
                      <a:pt x="119492" y="82992"/>
                      <a:pt x="115019" y="82992"/>
                    </a:cubicBezTo>
                    <a:lnTo>
                      <a:pt x="115019" y="82992"/>
                    </a:lnTo>
                    <a:close/>
                    <a:moveTo>
                      <a:pt x="115019" y="52349"/>
                    </a:moveTo>
                    <a:cubicBezTo>
                      <a:pt x="110546" y="52349"/>
                      <a:pt x="107351" y="49157"/>
                      <a:pt x="107351" y="44688"/>
                    </a:cubicBezTo>
                    <a:cubicBezTo>
                      <a:pt x="107351" y="40219"/>
                      <a:pt x="110546" y="37027"/>
                      <a:pt x="115019" y="37027"/>
                    </a:cubicBezTo>
                    <a:cubicBezTo>
                      <a:pt x="119492" y="37027"/>
                      <a:pt x="122687" y="40219"/>
                      <a:pt x="122687" y="44688"/>
                    </a:cubicBezTo>
                    <a:cubicBezTo>
                      <a:pt x="122687" y="44688"/>
                      <a:pt x="122687" y="44688"/>
                      <a:pt x="122687" y="44688"/>
                    </a:cubicBezTo>
                    <a:cubicBezTo>
                      <a:pt x="123326" y="48518"/>
                      <a:pt x="119492" y="52349"/>
                      <a:pt x="115019" y="52349"/>
                    </a:cubicBezTo>
                    <a:lnTo>
                      <a:pt x="115019" y="52349"/>
                    </a:lnTo>
                    <a:close/>
                    <a:moveTo>
                      <a:pt x="145691" y="113635"/>
                    </a:moveTo>
                    <a:cubicBezTo>
                      <a:pt x="141218" y="113635"/>
                      <a:pt x="138023" y="110443"/>
                      <a:pt x="138023" y="105974"/>
                    </a:cubicBezTo>
                    <a:cubicBezTo>
                      <a:pt x="138023" y="101505"/>
                      <a:pt x="141218" y="98313"/>
                      <a:pt x="145691" y="98313"/>
                    </a:cubicBezTo>
                    <a:cubicBezTo>
                      <a:pt x="150164" y="98313"/>
                      <a:pt x="153358" y="101505"/>
                      <a:pt x="153358" y="105974"/>
                    </a:cubicBezTo>
                    <a:cubicBezTo>
                      <a:pt x="153358" y="105974"/>
                      <a:pt x="153358" y="105974"/>
                      <a:pt x="153358" y="105974"/>
                    </a:cubicBezTo>
                    <a:cubicBezTo>
                      <a:pt x="153998" y="109805"/>
                      <a:pt x="150164" y="113635"/>
                      <a:pt x="145691" y="113635"/>
                    </a:cubicBezTo>
                    <a:cubicBezTo>
                      <a:pt x="145691" y="113635"/>
                      <a:pt x="145691" y="113635"/>
                      <a:pt x="145691" y="113635"/>
                    </a:cubicBezTo>
                    <a:lnTo>
                      <a:pt x="145691" y="113635"/>
                    </a:lnTo>
                    <a:close/>
                    <a:moveTo>
                      <a:pt x="145691" y="37027"/>
                    </a:moveTo>
                    <a:cubicBezTo>
                      <a:pt x="150164" y="37027"/>
                      <a:pt x="153358" y="40219"/>
                      <a:pt x="153358" y="44688"/>
                    </a:cubicBezTo>
                    <a:cubicBezTo>
                      <a:pt x="153358" y="49157"/>
                      <a:pt x="150164" y="52349"/>
                      <a:pt x="145691" y="52349"/>
                    </a:cubicBezTo>
                    <a:cubicBezTo>
                      <a:pt x="141218" y="52349"/>
                      <a:pt x="138023" y="49157"/>
                      <a:pt x="138023" y="44688"/>
                    </a:cubicBezTo>
                    <a:cubicBezTo>
                      <a:pt x="138023" y="44688"/>
                      <a:pt x="138023" y="44688"/>
                      <a:pt x="138023" y="44688"/>
                    </a:cubicBezTo>
                    <a:cubicBezTo>
                      <a:pt x="138023" y="40219"/>
                      <a:pt x="141218" y="37027"/>
                      <a:pt x="145691" y="37027"/>
                    </a:cubicBezTo>
                    <a:cubicBezTo>
                      <a:pt x="145691" y="36389"/>
                      <a:pt x="145691" y="36389"/>
                      <a:pt x="145691" y="37027"/>
                    </a:cubicBezTo>
                    <a:lnTo>
                      <a:pt x="145691" y="37027"/>
                    </a:lnTo>
                    <a:close/>
                    <a:moveTo>
                      <a:pt x="145691" y="67670"/>
                    </a:moveTo>
                    <a:cubicBezTo>
                      <a:pt x="150164" y="67670"/>
                      <a:pt x="153358" y="70862"/>
                      <a:pt x="153358" y="75331"/>
                    </a:cubicBezTo>
                    <a:cubicBezTo>
                      <a:pt x="153358" y="79800"/>
                      <a:pt x="150164" y="82992"/>
                      <a:pt x="145691" y="82992"/>
                    </a:cubicBezTo>
                    <a:cubicBezTo>
                      <a:pt x="141218" y="82992"/>
                      <a:pt x="138023" y="79800"/>
                      <a:pt x="138023" y="75331"/>
                    </a:cubicBezTo>
                    <a:cubicBezTo>
                      <a:pt x="138023" y="75331"/>
                      <a:pt x="138023" y="75331"/>
                      <a:pt x="138023" y="75331"/>
                    </a:cubicBezTo>
                    <a:cubicBezTo>
                      <a:pt x="137384" y="70862"/>
                      <a:pt x="140579" y="67032"/>
                      <a:pt x="145052" y="67032"/>
                    </a:cubicBezTo>
                    <a:cubicBezTo>
                      <a:pt x="145691" y="67032"/>
                      <a:pt x="145691" y="67032"/>
                      <a:pt x="145691" y="67670"/>
                    </a:cubicBezTo>
                    <a:lnTo>
                      <a:pt x="145691" y="67670"/>
                    </a:lnTo>
                    <a:close/>
                  </a:path>
                </a:pathLst>
              </a:custGeom>
              <a:grpFill/>
              <a:ln w="63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7" name="Graphic 4">
                <a:extLst>
                  <a:ext uri="{FF2B5EF4-FFF2-40B4-BE49-F238E27FC236}">
                    <a16:creationId xmlns:a16="http://schemas.microsoft.com/office/drawing/2014/main" id="{F4C8AC32-BA68-444C-8FA6-38F83BA0A4DF}"/>
                  </a:ext>
                </a:extLst>
              </p:cNvPr>
              <p:cNvSpPr/>
              <p:nvPr/>
            </p:nvSpPr>
            <p:spPr>
              <a:xfrm>
                <a:off x="7191874" y="4308712"/>
                <a:ext cx="362312" cy="361971"/>
              </a:xfrm>
              <a:custGeom>
                <a:avLst/>
                <a:gdLst>
                  <a:gd name="connsiteX0" fmla="*/ 181474 w 362312"/>
                  <a:gd name="connsiteY0" fmla="*/ 0 h 361971"/>
                  <a:gd name="connsiteX1" fmla="*/ 0 w 362312"/>
                  <a:gd name="connsiteY1" fmla="*/ 180667 h 361971"/>
                  <a:gd name="connsiteX2" fmla="*/ 180836 w 362312"/>
                  <a:gd name="connsiteY2" fmla="*/ 361972 h 361971"/>
                  <a:gd name="connsiteX3" fmla="*/ 362309 w 362312"/>
                  <a:gd name="connsiteY3" fmla="*/ 181305 h 361971"/>
                  <a:gd name="connsiteX4" fmla="*/ 362309 w 362312"/>
                  <a:gd name="connsiteY4" fmla="*/ 181305 h 361971"/>
                  <a:gd name="connsiteX5" fmla="*/ 181474 w 362312"/>
                  <a:gd name="connsiteY5" fmla="*/ 0 h 361971"/>
                  <a:gd name="connsiteX6" fmla="*/ 279240 w 362312"/>
                  <a:gd name="connsiteY6" fmla="*/ 279618 h 361971"/>
                  <a:gd name="connsiteX7" fmla="*/ 272850 w 362312"/>
                  <a:gd name="connsiteY7" fmla="*/ 286002 h 361971"/>
                  <a:gd name="connsiteX8" fmla="*/ 90098 w 362312"/>
                  <a:gd name="connsiteY8" fmla="*/ 286002 h 361971"/>
                  <a:gd name="connsiteX9" fmla="*/ 83708 w 362312"/>
                  <a:gd name="connsiteY9" fmla="*/ 279618 h 361971"/>
                  <a:gd name="connsiteX10" fmla="*/ 83708 w 362312"/>
                  <a:gd name="connsiteY10" fmla="*/ 97675 h 361971"/>
                  <a:gd name="connsiteX11" fmla="*/ 90098 w 362312"/>
                  <a:gd name="connsiteY11" fmla="*/ 91291 h 361971"/>
                  <a:gd name="connsiteX12" fmla="*/ 129076 w 362312"/>
                  <a:gd name="connsiteY12" fmla="*/ 91291 h 361971"/>
                  <a:gd name="connsiteX13" fmla="*/ 129076 w 362312"/>
                  <a:gd name="connsiteY13" fmla="*/ 82354 h 361971"/>
                  <a:gd name="connsiteX14" fmla="*/ 135466 w 362312"/>
                  <a:gd name="connsiteY14" fmla="*/ 75970 h 361971"/>
                  <a:gd name="connsiteX15" fmla="*/ 141856 w 362312"/>
                  <a:gd name="connsiteY15" fmla="*/ 82354 h 361971"/>
                  <a:gd name="connsiteX16" fmla="*/ 141856 w 362312"/>
                  <a:gd name="connsiteY16" fmla="*/ 91291 h 361971"/>
                  <a:gd name="connsiteX17" fmla="*/ 220453 w 362312"/>
                  <a:gd name="connsiteY17" fmla="*/ 91291 h 361971"/>
                  <a:gd name="connsiteX18" fmla="*/ 220453 w 362312"/>
                  <a:gd name="connsiteY18" fmla="*/ 82354 h 361971"/>
                  <a:gd name="connsiteX19" fmla="*/ 226843 w 362312"/>
                  <a:gd name="connsiteY19" fmla="*/ 75970 h 361971"/>
                  <a:gd name="connsiteX20" fmla="*/ 233233 w 362312"/>
                  <a:gd name="connsiteY20" fmla="*/ 82354 h 361971"/>
                  <a:gd name="connsiteX21" fmla="*/ 233233 w 362312"/>
                  <a:gd name="connsiteY21" fmla="*/ 91291 h 361971"/>
                  <a:gd name="connsiteX22" fmla="*/ 272211 w 362312"/>
                  <a:gd name="connsiteY22" fmla="*/ 91291 h 361971"/>
                  <a:gd name="connsiteX23" fmla="*/ 278601 w 362312"/>
                  <a:gd name="connsiteY23" fmla="*/ 97675 h 361971"/>
                  <a:gd name="connsiteX24" fmla="*/ 278601 w 362312"/>
                  <a:gd name="connsiteY24" fmla="*/ 279618 h 361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362312" h="361971">
                    <a:moveTo>
                      <a:pt x="181474" y="0"/>
                    </a:moveTo>
                    <a:cubicBezTo>
                      <a:pt x="81152" y="0"/>
                      <a:pt x="0" y="81077"/>
                      <a:pt x="0" y="180667"/>
                    </a:cubicBezTo>
                    <a:cubicBezTo>
                      <a:pt x="0" y="280895"/>
                      <a:pt x="81152" y="361972"/>
                      <a:pt x="180836" y="361972"/>
                    </a:cubicBezTo>
                    <a:cubicBezTo>
                      <a:pt x="281157" y="361972"/>
                      <a:pt x="362309" y="280895"/>
                      <a:pt x="362309" y="181305"/>
                    </a:cubicBezTo>
                    <a:cubicBezTo>
                      <a:pt x="362309" y="181305"/>
                      <a:pt x="362309" y="181305"/>
                      <a:pt x="362309" y="181305"/>
                    </a:cubicBezTo>
                    <a:cubicBezTo>
                      <a:pt x="362949" y="81077"/>
                      <a:pt x="281796" y="0"/>
                      <a:pt x="181474" y="0"/>
                    </a:cubicBezTo>
                    <a:close/>
                    <a:moveTo>
                      <a:pt x="279240" y="279618"/>
                    </a:moveTo>
                    <a:cubicBezTo>
                      <a:pt x="279240" y="283449"/>
                      <a:pt x="276685" y="286002"/>
                      <a:pt x="272850" y="286002"/>
                    </a:cubicBezTo>
                    <a:lnTo>
                      <a:pt x="90098" y="286002"/>
                    </a:lnTo>
                    <a:cubicBezTo>
                      <a:pt x="86264" y="286002"/>
                      <a:pt x="83708" y="283449"/>
                      <a:pt x="83708" y="279618"/>
                    </a:cubicBezTo>
                    <a:lnTo>
                      <a:pt x="83708" y="97675"/>
                    </a:lnTo>
                    <a:cubicBezTo>
                      <a:pt x="83708" y="93845"/>
                      <a:pt x="86264" y="91291"/>
                      <a:pt x="90098" y="91291"/>
                    </a:cubicBezTo>
                    <a:lnTo>
                      <a:pt x="129076" y="91291"/>
                    </a:lnTo>
                    <a:lnTo>
                      <a:pt x="129076" y="82354"/>
                    </a:lnTo>
                    <a:cubicBezTo>
                      <a:pt x="129076" y="78523"/>
                      <a:pt x="131633" y="75970"/>
                      <a:pt x="135466" y="75970"/>
                    </a:cubicBezTo>
                    <a:cubicBezTo>
                      <a:pt x="139301" y="75970"/>
                      <a:pt x="141856" y="78523"/>
                      <a:pt x="141856" y="82354"/>
                    </a:cubicBezTo>
                    <a:lnTo>
                      <a:pt x="141856" y="91291"/>
                    </a:lnTo>
                    <a:lnTo>
                      <a:pt x="220453" y="91291"/>
                    </a:lnTo>
                    <a:lnTo>
                      <a:pt x="220453" y="82354"/>
                    </a:lnTo>
                    <a:cubicBezTo>
                      <a:pt x="220453" y="78523"/>
                      <a:pt x="223009" y="75970"/>
                      <a:pt x="226843" y="75970"/>
                    </a:cubicBezTo>
                    <a:cubicBezTo>
                      <a:pt x="230677" y="75970"/>
                      <a:pt x="233233" y="78523"/>
                      <a:pt x="233233" y="82354"/>
                    </a:cubicBezTo>
                    <a:lnTo>
                      <a:pt x="233233" y="91291"/>
                    </a:lnTo>
                    <a:lnTo>
                      <a:pt x="272211" y="91291"/>
                    </a:lnTo>
                    <a:cubicBezTo>
                      <a:pt x="276045" y="91291"/>
                      <a:pt x="278601" y="93845"/>
                      <a:pt x="278601" y="97675"/>
                    </a:cubicBezTo>
                    <a:lnTo>
                      <a:pt x="278601" y="279618"/>
                    </a:lnTo>
                    <a:close/>
                  </a:path>
                </a:pathLst>
              </a:custGeom>
              <a:grpFill/>
              <a:ln w="63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84" name="Group 83">
            <a:extLst>
              <a:ext uri="{FF2B5EF4-FFF2-40B4-BE49-F238E27FC236}">
                <a16:creationId xmlns:a16="http://schemas.microsoft.com/office/drawing/2014/main" id="{524F1423-FED5-4EC9-8B18-F72DFFF65954}"/>
              </a:ext>
            </a:extLst>
          </p:cNvPr>
          <p:cNvGrpSpPr/>
          <p:nvPr/>
        </p:nvGrpSpPr>
        <p:grpSpPr>
          <a:xfrm>
            <a:off x="2409395" y="3009746"/>
            <a:ext cx="714765" cy="714765"/>
            <a:chOff x="10258571" y="1107304"/>
            <a:chExt cx="714765" cy="714765"/>
          </a:xfrm>
        </p:grpSpPr>
        <p:sp>
          <p:nvSpPr>
            <p:cNvPr id="29" name="Oval 28">
              <a:extLst>
                <a:ext uri="{FF2B5EF4-FFF2-40B4-BE49-F238E27FC236}">
                  <a16:creationId xmlns:a16="http://schemas.microsoft.com/office/drawing/2014/main" id="{E756072C-E2F7-43A8-B0B0-B66A175650EF}"/>
                </a:ext>
              </a:extLst>
            </p:cNvPr>
            <p:cNvSpPr/>
            <p:nvPr/>
          </p:nvSpPr>
          <p:spPr>
            <a:xfrm>
              <a:off x="10258571" y="1107304"/>
              <a:ext cx="714765" cy="714765"/>
            </a:xfrm>
            <a:prstGeom prst="ellipse">
              <a:avLst/>
            </a:prstGeom>
            <a:solidFill>
              <a:schemeClr val="bg1"/>
            </a:solidFill>
            <a:ln w="3810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elvetica" panose="020B0604020202020204" pitchFamily="34" charset="0"/>
                <a:ea typeface="+mn-ea"/>
                <a:cs typeface="Helvetica" panose="020B0604020202020204" pitchFamily="34" charset="0"/>
              </a:endParaRPr>
            </a:p>
          </p:txBody>
        </p:sp>
        <p:sp>
          <p:nvSpPr>
            <p:cNvPr id="64" name="Graphic 4">
              <a:extLst>
                <a:ext uri="{FF2B5EF4-FFF2-40B4-BE49-F238E27FC236}">
                  <a16:creationId xmlns:a16="http://schemas.microsoft.com/office/drawing/2014/main" id="{1715BA18-B15F-42B8-B737-898F6970D7DD}"/>
                </a:ext>
              </a:extLst>
            </p:cNvPr>
            <p:cNvSpPr/>
            <p:nvPr/>
          </p:nvSpPr>
          <p:spPr>
            <a:xfrm>
              <a:off x="10264592" y="1118893"/>
              <a:ext cx="697087" cy="696436"/>
            </a:xfrm>
            <a:custGeom>
              <a:avLst/>
              <a:gdLst>
                <a:gd name="connsiteX0" fmla="*/ 180835 w 361674"/>
                <a:gd name="connsiteY0" fmla="*/ 0 h 361333"/>
                <a:gd name="connsiteX1" fmla="*/ 0 w 361674"/>
                <a:gd name="connsiteY1" fmla="*/ 180667 h 361333"/>
                <a:gd name="connsiteX2" fmla="*/ 180835 w 361674"/>
                <a:gd name="connsiteY2" fmla="*/ 361333 h 361333"/>
                <a:gd name="connsiteX3" fmla="*/ 361670 w 361674"/>
                <a:gd name="connsiteY3" fmla="*/ 180667 h 361333"/>
                <a:gd name="connsiteX4" fmla="*/ 180835 w 361674"/>
                <a:gd name="connsiteY4" fmla="*/ 0 h 361333"/>
                <a:gd name="connsiteX5" fmla="*/ 221731 w 361674"/>
                <a:gd name="connsiteY5" fmla="*/ 259190 h 361333"/>
                <a:gd name="connsiteX6" fmla="*/ 215980 w 361674"/>
                <a:gd name="connsiteY6" fmla="*/ 263020 h 361333"/>
                <a:gd name="connsiteX7" fmla="*/ 213424 w 361674"/>
                <a:gd name="connsiteY7" fmla="*/ 262382 h 361333"/>
                <a:gd name="connsiteX8" fmla="*/ 188503 w 361674"/>
                <a:gd name="connsiteY8" fmla="*/ 257274 h 361333"/>
                <a:gd name="connsiteX9" fmla="*/ 169333 w 361674"/>
                <a:gd name="connsiteY9" fmla="*/ 253444 h 361333"/>
                <a:gd name="connsiteX10" fmla="*/ 153358 w 361674"/>
                <a:gd name="connsiteY10" fmla="*/ 227908 h 361333"/>
                <a:gd name="connsiteX11" fmla="*/ 154636 w 361674"/>
                <a:gd name="connsiteY11" fmla="*/ 207479 h 361333"/>
                <a:gd name="connsiteX12" fmla="*/ 170611 w 361674"/>
                <a:gd name="connsiteY12" fmla="*/ 170452 h 361333"/>
                <a:gd name="connsiteX13" fmla="*/ 166138 w 361674"/>
                <a:gd name="connsiteY13" fmla="*/ 123849 h 361333"/>
                <a:gd name="connsiteX14" fmla="*/ 138023 w 361674"/>
                <a:gd name="connsiteY14" fmla="*/ 111720 h 361333"/>
                <a:gd name="connsiteX15" fmla="*/ 109268 w 361674"/>
                <a:gd name="connsiteY15" fmla="*/ 123849 h 361333"/>
                <a:gd name="connsiteX16" fmla="*/ 104795 w 361674"/>
                <a:gd name="connsiteY16" fmla="*/ 170452 h 361333"/>
                <a:gd name="connsiteX17" fmla="*/ 120770 w 361674"/>
                <a:gd name="connsiteY17" fmla="*/ 207479 h 361333"/>
                <a:gd name="connsiteX18" fmla="*/ 122048 w 361674"/>
                <a:gd name="connsiteY18" fmla="*/ 227908 h 361333"/>
                <a:gd name="connsiteX19" fmla="*/ 106073 w 361674"/>
                <a:gd name="connsiteY19" fmla="*/ 253444 h 361333"/>
                <a:gd name="connsiteX20" fmla="*/ 86903 w 361674"/>
                <a:gd name="connsiteY20" fmla="*/ 257274 h 361333"/>
                <a:gd name="connsiteX21" fmla="*/ 61982 w 361674"/>
                <a:gd name="connsiteY21" fmla="*/ 262382 h 361333"/>
                <a:gd name="connsiteX22" fmla="*/ 53676 w 361674"/>
                <a:gd name="connsiteY22" fmla="*/ 259190 h 361333"/>
                <a:gd name="connsiteX23" fmla="*/ 56871 w 361674"/>
                <a:gd name="connsiteY23" fmla="*/ 250890 h 361333"/>
                <a:gd name="connsiteX24" fmla="*/ 86264 w 361674"/>
                <a:gd name="connsiteY24" fmla="*/ 244506 h 361333"/>
                <a:gd name="connsiteX25" fmla="*/ 99683 w 361674"/>
                <a:gd name="connsiteY25" fmla="*/ 241953 h 361333"/>
                <a:gd name="connsiteX26" fmla="*/ 109907 w 361674"/>
                <a:gd name="connsiteY26" fmla="*/ 214502 h 361333"/>
                <a:gd name="connsiteX27" fmla="*/ 92015 w 361674"/>
                <a:gd name="connsiteY27" fmla="*/ 173644 h 361333"/>
                <a:gd name="connsiteX28" fmla="*/ 99044 w 361674"/>
                <a:gd name="connsiteY28" fmla="*/ 116189 h 361333"/>
                <a:gd name="connsiteX29" fmla="*/ 137384 w 361674"/>
                <a:gd name="connsiteY29" fmla="*/ 98952 h 361333"/>
                <a:gd name="connsiteX30" fmla="*/ 175723 w 361674"/>
                <a:gd name="connsiteY30" fmla="*/ 116189 h 361333"/>
                <a:gd name="connsiteX31" fmla="*/ 182752 w 361674"/>
                <a:gd name="connsiteY31" fmla="*/ 173644 h 361333"/>
                <a:gd name="connsiteX32" fmla="*/ 164860 w 361674"/>
                <a:gd name="connsiteY32" fmla="*/ 215140 h 361333"/>
                <a:gd name="connsiteX33" fmla="*/ 175084 w 361674"/>
                <a:gd name="connsiteY33" fmla="*/ 242591 h 361333"/>
                <a:gd name="connsiteX34" fmla="*/ 188503 w 361674"/>
                <a:gd name="connsiteY34" fmla="*/ 245145 h 361333"/>
                <a:gd name="connsiteX35" fmla="*/ 217897 w 361674"/>
                <a:gd name="connsiteY35" fmla="*/ 251529 h 361333"/>
                <a:gd name="connsiteX36" fmla="*/ 221731 w 361674"/>
                <a:gd name="connsiteY36" fmla="*/ 259190 h 361333"/>
                <a:gd name="connsiteX37" fmla="*/ 307995 w 361674"/>
                <a:gd name="connsiteY37" fmla="*/ 243868 h 361333"/>
                <a:gd name="connsiteX38" fmla="*/ 302244 w 361674"/>
                <a:gd name="connsiteY38" fmla="*/ 247060 h 361333"/>
                <a:gd name="connsiteX39" fmla="*/ 299049 w 361674"/>
                <a:gd name="connsiteY39" fmla="*/ 245783 h 361333"/>
                <a:gd name="connsiteX40" fmla="*/ 283074 w 361674"/>
                <a:gd name="connsiteY40" fmla="*/ 241314 h 361333"/>
                <a:gd name="connsiteX41" fmla="*/ 264543 w 361674"/>
                <a:gd name="connsiteY41" fmla="*/ 236207 h 361333"/>
                <a:gd name="connsiteX42" fmla="*/ 255597 w 361674"/>
                <a:gd name="connsiteY42" fmla="*/ 201095 h 361333"/>
                <a:gd name="connsiteX43" fmla="*/ 267738 w 361674"/>
                <a:gd name="connsiteY43" fmla="*/ 173006 h 361333"/>
                <a:gd name="connsiteX44" fmla="*/ 264543 w 361674"/>
                <a:gd name="connsiteY44" fmla="*/ 138533 h 361333"/>
                <a:gd name="connsiteX45" fmla="*/ 242179 w 361674"/>
                <a:gd name="connsiteY45" fmla="*/ 128957 h 361333"/>
                <a:gd name="connsiteX46" fmla="*/ 219175 w 361674"/>
                <a:gd name="connsiteY46" fmla="*/ 138533 h 361333"/>
                <a:gd name="connsiteX47" fmla="*/ 215980 w 361674"/>
                <a:gd name="connsiteY47" fmla="*/ 173006 h 361333"/>
                <a:gd name="connsiteX48" fmla="*/ 228121 w 361674"/>
                <a:gd name="connsiteY48" fmla="*/ 201095 h 361333"/>
                <a:gd name="connsiteX49" fmla="*/ 219814 w 361674"/>
                <a:gd name="connsiteY49" fmla="*/ 236207 h 361333"/>
                <a:gd name="connsiteX50" fmla="*/ 210868 w 361674"/>
                <a:gd name="connsiteY50" fmla="*/ 234930 h 361333"/>
                <a:gd name="connsiteX51" fmla="*/ 212146 w 361674"/>
                <a:gd name="connsiteY51" fmla="*/ 225993 h 361333"/>
                <a:gd name="connsiteX52" fmla="*/ 217258 w 361674"/>
                <a:gd name="connsiteY52" fmla="*/ 208756 h 361333"/>
                <a:gd name="connsiteX53" fmla="*/ 203200 w 361674"/>
                <a:gd name="connsiteY53" fmla="*/ 176198 h 361333"/>
                <a:gd name="connsiteX54" fmla="*/ 208951 w 361674"/>
                <a:gd name="connsiteY54" fmla="*/ 130872 h 361333"/>
                <a:gd name="connsiteX55" fmla="*/ 241540 w 361674"/>
                <a:gd name="connsiteY55" fmla="*/ 116189 h 361333"/>
                <a:gd name="connsiteX56" fmla="*/ 274128 w 361674"/>
                <a:gd name="connsiteY56" fmla="*/ 130872 h 361333"/>
                <a:gd name="connsiteX57" fmla="*/ 279879 w 361674"/>
                <a:gd name="connsiteY57" fmla="*/ 176198 h 361333"/>
                <a:gd name="connsiteX58" fmla="*/ 265821 w 361674"/>
                <a:gd name="connsiteY58" fmla="*/ 208756 h 361333"/>
                <a:gd name="connsiteX59" fmla="*/ 271572 w 361674"/>
                <a:gd name="connsiteY59" fmla="*/ 225993 h 361333"/>
                <a:gd name="connsiteX60" fmla="*/ 284352 w 361674"/>
                <a:gd name="connsiteY60" fmla="*/ 229185 h 361333"/>
                <a:gd name="connsiteX61" fmla="*/ 305439 w 361674"/>
                <a:gd name="connsiteY61" fmla="*/ 234930 h 361333"/>
                <a:gd name="connsiteX62" fmla="*/ 307995 w 361674"/>
                <a:gd name="connsiteY62" fmla="*/ 243868 h 3613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361674" h="361333">
                  <a:moveTo>
                    <a:pt x="180835" y="0"/>
                  </a:moveTo>
                  <a:cubicBezTo>
                    <a:pt x="80513" y="0"/>
                    <a:pt x="0" y="81077"/>
                    <a:pt x="0" y="180667"/>
                  </a:cubicBezTo>
                  <a:cubicBezTo>
                    <a:pt x="0" y="280895"/>
                    <a:pt x="81152" y="361333"/>
                    <a:pt x="180835" y="361333"/>
                  </a:cubicBezTo>
                  <a:cubicBezTo>
                    <a:pt x="281157" y="361333"/>
                    <a:pt x="361670" y="280257"/>
                    <a:pt x="361670" y="180667"/>
                  </a:cubicBezTo>
                  <a:cubicBezTo>
                    <a:pt x="362309" y="81077"/>
                    <a:pt x="281157" y="0"/>
                    <a:pt x="180835" y="0"/>
                  </a:cubicBezTo>
                  <a:close/>
                  <a:moveTo>
                    <a:pt x="221731" y="259190"/>
                  </a:moveTo>
                  <a:cubicBezTo>
                    <a:pt x="220453" y="261743"/>
                    <a:pt x="218536" y="263020"/>
                    <a:pt x="215980" y="263020"/>
                  </a:cubicBezTo>
                  <a:cubicBezTo>
                    <a:pt x="215341" y="263020"/>
                    <a:pt x="214063" y="263020"/>
                    <a:pt x="213424" y="262382"/>
                  </a:cubicBezTo>
                  <a:cubicBezTo>
                    <a:pt x="204478" y="257913"/>
                    <a:pt x="196171" y="257913"/>
                    <a:pt x="188503" y="257274"/>
                  </a:cubicBezTo>
                  <a:cubicBezTo>
                    <a:pt x="181474" y="256636"/>
                    <a:pt x="175084" y="256636"/>
                    <a:pt x="169333" y="253444"/>
                  </a:cubicBezTo>
                  <a:cubicBezTo>
                    <a:pt x="161026" y="248975"/>
                    <a:pt x="155915" y="237484"/>
                    <a:pt x="153358" y="227908"/>
                  </a:cubicBezTo>
                  <a:cubicBezTo>
                    <a:pt x="152081" y="221524"/>
                    <a:pt x="150803" y="212587"/>
                    <a:pt x="154636" y="207479"/>
                  </a:cubicBezTo>
                  <a:cubicBezTo>
                    <a:pt x="160387" y="199180"/>
                    <a:pt x="167416" y="183859"/>
                    <a:pt x="170611" y="170452"/>
                  </a:cubicBezTo>
                  <a:cubicBezTo>
                    <a:pt x="175723" y="149385"/>
                    <a:pt x="174445" y="134064"/>
                    <a:pt x="166138" y="123849"/>
                  </a:cubicBezTo>
                  <a:cubicBezTo>
                    <a:pt x="155915" y="111081"/>
                    <a:pt x="138662" y="111720"/>
                    <a:pt x="138023" y="111720"/>
                  </a:cubicBezTo>
                  <a:cubicBezTo>
                    <a:pt x="137384" y="111720"/>
                    <a:pt x="119492" y="111720"/>
                    <a:pt x="109268" y="123849"/>
                  </a:cubicBezTo>
                  <a:cubicBezTo>
                    <a:pt x="100961" y="134064"/>
                    <a:pt x="99683" y="149385"/>
                    <a:pt x="104795" y="170452"/>
                  </a:cubicBezTo>
                  <a:cubicBezTo>
                    <a:pt x="107990" y="183220"/>
                    <a:pt x="114380" y="199180"/>
                    <a:pt x="120770" y="207479"/>
                  </a:cubicBezTo>
                  <a:cubicBezTo>
                    <a:pt x="124604" y="212587"/>
                    <a:pt x="123326" y="221524"/>
                    <a:pt x="122048" y="227908"/>
                  </a:cubicBezTo>
                  <a:cubicBezTo>
                    <a:pt x="120131" y="237484"/>
                    <a:pt x="114380" y="248975"/>
                    <a:pt x="106073" y="253444"/>
                  </a:cubicBezTo>
                  <a:cubicBezTo>
                    <a:pt x="100322" y="256636"/>
                    <a:pt x="93932" y="256636"/>
                    <a:pt x="86903" y="257274"/>
                  </a:cubicBezTo>
                  <a:cubicBezTo>
                    <a:pt x="79235" y="257913"/>
                    <a:pt x="71567" y="257913"/>
                    <a:pt x="61982" y="262382"/>
                  </a:cubicBezTo>
                  <a:cubicBezTo>
                    <a:pt x="58787" y="263658"/>
                    <a:pt x="54954" y="262382"/>
                    <a:pt x="53676" y="259190"/>
                  </a:cubicBezTo>
                  <a:cubicBezTo>
                    <a:pt x="52397" y="255998"/>
                    <a:pt x="53676" y="252167"/>
                    <a:pt x="56871" y="250890"/>
                  </a:cubicBezTo>
                  <a:cubicBezTo>
                    <a:pt x="68372" y="245783"/>
                    <a:pt x="78596" y="245145"/>
                    <a:pt x="86264" y="244506"/>
                  </a:cubicBezTo>
                  <a:cubicBezTo>
                    <a:pt x="92015" y="244506"/>
                    <a:pt x="96488" y="243868"/>
                    <a:pt x="99683" y="241953"/>
                  </a:cubicBezTo>
                  <a:cubicBezTo>
                    <a:pt x="106712" y="238122"/>
                    <a:pt x="111824" y="218971"/>
                    <a:pt x="109907" y="214502"/>
                  </a:cubicBezTo>
                  <a:cubicBezTo>
                    <a:pt x="102878" y="204926"/>
                    <a:pt x="95849" y="188327"/>
                    <a:pt x="92015" y="173644"/>
                  </a:cubicBezTo>
                  <a:cubicBezTo>
                    <a:pt x="86264" y="148747"/>
                    <a:pt x="88181" y="128957"/>
                    <a:pt x="99044" y="116189"/>
                  </a:cubicBezTo>
                  <a:cubicBezTo>
                    <a:pt x="113102" y="98952"/>
                    <a:pt x="136106" y="98952"/>
                    <a:pt x="137384" y="98952"/>
                  </a:cubicBezTo>
                  <a:cubicBezTo>
                    <a:pt x="138023" y="98952"/>
                    <a:pt x="161026" y="98313"/>
                    <a:pt x="175723" y="116189"/>
                  </a:cubicBezTo>
                  <a:cubicBezTo>
                    <a:pt x="186586" y="129595"/>
                    <a:pt x="189142" y="148747"/>
                    <a:pt x="182752" y="173644"/>
                  </a:cubicBezTo>
                  <a:cubicBezTo>
                    <a:pt x="178918" y="188327"/>
                    <a:pt x="171889" y="205564"/>
                    <a:pt x="164860" y="215140"/>
                  </a:cubicBezTo>
                  <a:cubicBezTo>
                    <a:pt x="162943" y="218971"/>
                    <a:pt x="168055" y="238761"/>
                    <a:pt x="175084" y="242591"/>
                  </a:cubicBezTo>
                  <a:cubicBezTo>
                    <a:pt x="178279" y="244506"/>
                    <a:pt x="182752" y="244506"/>
                    <a:pt x="188503" y="245145"/>
                  </a:cubicBezTo>
                  <a:cubicBezTo>
                    <a:pt x="196810" y="245783"/>
                    <a:pt x="206395" y="245783"/>
                    <a:pt x="217897" y="251529"/>
                  </a:cubicBezTo>
                  <a:cubicBezTo>
                    <a:pt x="221731" y="252167"/>
                    <a:pt x="223009" y="255998"/>
                    <a:pt x="221731" y="259190"/>
                  </a:cubicBezTo>
                  <a:close/>
                  <a:moveTo>
                    <a:pt x="307995" y="243868"/>
                  </a:moveTo>
                  <a:cubicBezTo>
                    <a:pt x="306717" y="245783"/>
                    <a:pt x="304800" y="247060"/>
                    <a:pt x="302244" y="247060"/>
                  </a:cubicBezTo>
                  <a:cubicBezTo>
                    <a:pt x="300966" y="247060"/>
                    <a:pt x="299688" y="247060"/>
                    <a:pt x="299049" y="245783"/>
                  </a:cubicBezTo>
                  <a:cubicBezTo>
                    <a:pt x="295215" y="243230"/>
                    <a:pt x="288825" y="242591"/>
                    <a:pt x="283074" y="241314"/>
                  </a:cubicBezTo>
                  <a:cubicBezTo>
                    <a:pt x="276684" y="240676"/>
                    <a:pt x="270294" y="239399"/>
                    <a:pt x="264543" y="236207"/>
                  </a:cubicBezTo>
                  <a:cubicBezTo>
                    <a:pt x="252403" y="227270"/>
                    <a:pt x="250486" y="208118"/>
                    <a:pt x="255597" y="201095"/>
                  </a:cubicBezTo>
                  <a:cubicBezTo>
                    <a:pt x="260070" y="194711"/>
                    <a:pt x="265182" y="183220"/>
                    <a:pt x="267738" y="173006"/>
                  </a:cubicBezTo>
                  <a:cubicBezTo>
                    <a:pt x="271572" y="157684"/>
                    <a:pt x="270294" y="146193"/>
                    <a:pt x="264543" y="138533"/>
                  </a:cubicBezTo>
                  <a:cubicBezTo>
                    <a:pt x="256875" y="128957"/>
                    <a:pt x="242179" y="128957"/>
                    <a:pt x="242179" y="128957"/>
                  </a:cubicBezTo>
                  <a:cubicBezTo>
                    <a:pt x="241540" y="128957"/>
                    <a:pt x="226843" y="128957"/>
                    <a:pt x="219175" y="138533"/>
                  </a:cubicBezTo>
                  <a:cubicBezTo>
                    <a:pt x="213424" y="146193"/>
                    <a:pt x="212146" y="157684"/>
                    <a:pt x="215980" y="173006"/>
                  </a:cubicBezTo>
                  <a:cubicBezTo>
                    <a:pt x="218536" y="183220"/>
                    <a:pt x="223648" y="194711"/>
                    <a:pt x="228121" y="201095"/>
                  </a:cubicBezTo>
                  <a:cubicBezTo>
                    <a:pt x="233233" y="208118"/>
                    <a:pt x="231955" y="227270"/>
                    <a:pt x="219814" y="236207"/>
                  </a:cubicBezTo>
                  <a:cubicBezTo>
                    <a:pt x="217258" y="238122"/>
                    <a:pt x="212785" y="237484"/>
                    <a:pt x="210868" y="234930"/>
                  </a:cubicBezTo>
                  <a:cubicBezTo>
                    <a:pt x="208951" y="232377"/>
                    <a:pt x="209590" y="227908"/>
                    <a:pt x="212146" y="225993"/>
                  </a:cubicBezTo>
                  <a:cubicBezTo>
                    <a:pt x="217897" y="221524"/>
                    <a:pt x="218536" y="211310"/>
                    <a:pt x="217258" y="208756"/>
                  </a:cubicBezTo>
                  <a:cubicBezTo>
                    <a:pt x="212146" y="201095"/>
                    <a:pt x="205756" y="187689"/>
                    <a:pt x="203200" y="176198"/>
                  </a:cubicBezTo>
                  <a:cubicBezTo>
                    <a:pt x="198727" y="156408"/>
                    <a:pt x="200644" y="141724"/>
                    <a:pt x="208951" y="130872"/>
                  </a:cubicBezTo>
                  <a:cubicBezTo>
                    <a:pt x="221092" y="116189"/>
                    <a:pt x="240901" y="116189"/>
                    <a:pt x="241540" y="116189"/>
                  </a:cubicBezTo>
                  <a:cubicBezTo>
                    <a:pt x="242179" y="116189"/>
                    <a:pt x="261987" y="115550"/>
                    <a:pt x="274128" y="130872"/>
                  </a:cubicBezTo>
                  <a:cubicBezTo>
                    <a:pt x="283074" y="141724"/>
                    <a:pt x="284991" y="157046"/>
                    <a:pt x="279879" y="176198"/>
                  </a:cubicBezTo>
                  <a:cubicBezTo>
                    <a:pt x="277323" y="187689"/>
                    <a:pt x="271572" y="201095"/>
                    <a:pt x="265821" y="208756"/>
                  </a:cubicBezTo>
                  <a:cubicBezTo>
                    <a:pt x="264543" y="210671"/>
                    <a:pt x="265182" y="221524"/>
                    <a:pt x="271572" y="225993"/>
                  </a:cubicBezTo>
                  <a:cubicBezTo>
                    <a:pt x="274128" y="227270"/>
                    <a:pt x="279240" y="227908"/>
                    <a:pt x="284352" y="229185"/>
                  </a:cubicBezTo>
                  <a:cubicBezTo>
                    <a:pt x="291381" y="230462"/>
                    <a:pt x="299049" y="231100"/>
                    <a:pt x="305439" y="234930"/>
                  </a:cubicBezTo>
                  <a:cubicBezTo>
                    <a:pt x="309273" y="236846"/>
                    <a:pt x="309912" y="240676"/>
                    <a:pt x="307995" y="243868"/>
                  </a:cubicBezTo>
                  <a:close/>
                </a:path>
              </a:pathLst>
            </a:custGeom>
            <a:solidFill>
              <a:schemeClr val="tx2"/>
            </a:solidFill>
            <a:ln w="63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00" name="Group 99">
            <a:extLst>
              <a:ext uri="{FF2B5EF4-FFF2-40B4-BE49-F238E27FC236}">
                <a16:creationId xmlns:a16="http://schemas.microsoft.com/office/drawing/2014/main" id="{7363F713-682E-4C59-B335-CA33114037AB}"/>
              </a:ext>
            </a:extLst>
          </p:cNvPr>
          <p:cNvGrpSpPr/>
          <p:nvPr/>
        </p:nvGrpSpPr>
        <p:grpSpPr>
          <a:xfrm>
            <a:off x="3111353" y="4691095"/>
            <a:ext cx="714765" cy="714765"/>
            <a:chOff x="13185485" y="1107304"/>
            <a:chExt cx="714765" cy="714765"/>
          </a:xfrm>
        </p:grpSpPr>
        <p:sp>
          <p:nvSpPr>
            <p:cNvPr id="38" name="Oval 37">
              <a:extLst>
                <a:ext uri="{FF2B5EF4-FFF2-40B4-BE49-F238E27FC236}">
                  <a16:creationId xmlns:a16="http://schemas.microsoft.com/office/drawing/2014/main" id="{B1CB3F2B-A2BD-481B-915E-61A97CF6F9CE}"/>
                </a:ext>
              </a:extLst>
            </p:cNvPr>
            <p:cNvSpPr/>
            <p:nvPr/>
          </p:nvSpPr>
          <p:spPr>
            <a:xfrm>
              <a:off x="13185485" y="1107304"/>
              <a:ext cx="714765" cy="714765"/>
            </a:xfrm>
            <a:prstGeom prst="ellipse">
              <a:avLst/>
            </a:prstGeom>
            <a:solidFill>
              <a:schemeClr val="bg1"/>
            </a:solidFill>
            <a:ln w="3810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elvetica" panose="020B0604020202020204" pitchFamily="34" charset="0"/>
                <a:ea typeface="+mn-ea"/>
                <a:cs typeface="Helvetica" panose="020B0604020202020204" pitchFamily="34" charset="0"/>
              </a:endParaRPr>
            </a:p>
          </p:txBody>
        </p:sp>
        <p:grpSp>
          <p:nvGrpSpPr>
            <p:cNvPr id="74" name="Graphic 4">
              <a:extLst>
                <a:ext uri="{FF2B5EF4-FFF2-40B4-BE49-F238E27FC236}">
                  <a16:creationId xmlns:a16="http://schemas.microsoft.com/office/drawing/2014/main" id="{62B74B8C-2AAB-412B-BE5D-B270A338F800}"/>
                </a:ext>
              </a:extLst>
            </p:cNvPr>
            <p:cNvGrpSpPr/>
            <p:nvPr/>
          </p:nvGrpSpPr>
          <p:grpSpPr>
            <a:xfrm>
              <a:off x="13198292" y="1118893"/>
              <a:ext cx="697087" cy="696436"/>
              <a:chOff x="7191874" y="2371173"/>
              <a:chExt cx="362312" cy="361971"/>
            </a:xfrm>
            <a:solidFill>
              <a:schemeClr val="tx2"/>
            </a:solidFill>
          </p:grpSpPr>
          <p:sp>
            <p:nvSpPr>
              <p:cNvPr id="75" name="Graphic 4">
                <a:extLst>
                  <a:ext uri="{FF2B5EF4-FFF2-40B4-BE49-F238E27FC236}">
                    <a16:creationId xmlns:a16="http://schemas.microsoft.com/office/drawing/2014/main" id="{D6BCB10D-E1FF-4ED9-9ED8-FF82E61893E5}"/>
                  </a:ext>
                </a:extLst>
              </p:cNvPr>
              <p:cNvSpPr/>
              <p:nvPr/>
            </p:nvSpPr>
            <p:spPr>
              <a:xfrm>
                <a:off x="7289000" y="2474594"/>
                <a:ext cx="169972" cy="169813"/>
              </a:xfrm>
              <a:custGeom>
                <a:avLst/>
                <a:gdLst>
                  <a:gd name="connsiteX0" fmla="*/ 136745 w 169972"/>
                  <a:gd name="connsiteY0" fmla="*/ 8938 h 169813"/>
                  <a:gd name="connsiteX1" fmla="*/ 130355 w 169972"/>
                  <a:gd name="connsiteY1" fmla="*/ 15322 h 169813"/>
                  <a:gd name="connsiteX2" fmla="*/ 123965 w 169972"/>
                  <a:gd name="connsiteY2" fmla="*/ 8938 h 169813"/>
                  <a:gd name="connsiteX3" fmla="*/ 123965 w 169972"/>
                  <a:gd name="connsiteY3" fmla="*/ 0 h 169813"/>
                  <a:gd name="connsiteX4" fmla="*/ 45369 w 169972"/>
                  <a:gd name="connsiteY4" fmla="*/ 0 h 169813"/>
                  <a:gd name="connsiteX5" fmla="*/ 45369 w 169972"/>
                  <a:gd name="connsiteY5" fmla="*/ 8938 h 169813"/>
                  <a:gd name="connsiteX6" fmla="*/ 38979 w 169972"/>
                  <a:gd name="connsiteY6" fmla="*/ 15322 h 169813"/>
                  <a:gd name="connsiteX7" fmla="*/ 32589 w 169972"/>
                  <a:gd name="connsiteY7" fmla="*/ 8938 h 169813"/>
                  <a:gd name="connsiteX8" fmla="*/ 32589 w 169972"/>
                  <a:gd name="connsiteY8" fmla="*/ 0 h 169813"/>
                  <a:gd name="connsiteX9" fmla="*/ 0 w 169972"/>
                  <a:gd name="connsiteY9" fmla="*/ 0 h 169813"/>
                  <a:gd name="connsiteX10" fmla="*/ 0 w 169972"/>
                  <a:gd name="connsiteY10" fmla="*/ 169814 h 169813"/>
                  <a:gd name="connsiteX11" fmla="*/ 169973 w 169972"/>
                  <a:gd name="connsiteY11" fmla="*/ 169814 h 169813"/>
                  <a:gd name="connsiteX12" fmla="*/ 169973 w 169972"/>
                  <a:gd name="connsiteY12" fmla="*/ 0 h 169813"/>
                  <a:gd name="connsiteX13" fmla="*/ 137384 w 169972"/>
                  <a:gd name="connsiteY13" fmla="*/ 0 h 169813"/>
                  <a:gd name="connsiteX14" fmla="*/ 137384 w 169972"/>
                  <a:gd name="connsiteY14" fmla="*/ 8938 h 169813"/>
                  <a:gd name="connsiteX15" fmla="*/ 122687 w 169972"/>
                  <a:gd name="connsiteY15" fmla="*/ 91291 h 169813"/>
                  <a:gd name="connsiteX16" fmla="*/ 91376 w 169972"/>
                  <a:gd name="connsiteY16" fmla="*/ 91291 h 169813"/>
                  <a:gd name="connsiteX17" fmla="*/ 91376 w 169972"/>
                  <a:gd name="connsiteY17" fmla="*/ 123211 h 169813"/>
                  <a:gd name="connsiteX18" fmla="*/ 84986 w 169972"/>
                  <a:gd name="connsiteY18" fmla="*/ 129595 h 169813"/>
                  <a:gd name="connsiteX19" fmla="*/ 78597 w 169972"/>
                  <a:gd name="connsiteY19" fmla="*/ 123211 h 169813"/>
                  <a:gd name="connsiteX20" fmla="*/ 78597 w 169972"/>
                  <a:gd name="connsiteY20" fmla="*/ 91291 h 169813"/>
                  <a:gd name="connsiteX21" fmla="*/ 46647 w 169972"/>
                  <a:gd name="connsiteY21" fmla="*/ 91291 h 169813"/>
                  <a:gd name="connsiteX22" fmla="*/ 40257 w 169972"/>
                  <a:gd name="connsiteY22" fmla="*/ 84907 h 169813"/>
                  <a:gd name="connsiteX23" fmla="*/ 46647 w 169972"/>
                  <a:gd name="connsiteY23" fmla="*/ 78523 h 169813"/>
                  <a:gd name="connsiteX24" fmla="*/ 78597 w 169972"/>
                  <a:gd name="connsiteY24" fmla="*/ 78523 h 169813"/>
                  <a:gd name="connsiteX25" fmla="*/ 78597 w 169972"/>
                  <a:gd name="connsiteY25" fmla="*/ 47241 h 169813"/>
                  <a:gd name="connsiteX26" fmla="*/ 84986 w 169972"/>
                  <a:gd name="connsiteY26" fmla="*/ 40857 h 169813"/>
                  <a:gd name="connsiteX27" fmla="*/ 91376 w 169972"/>
                  <a:gd name="connsiteY27" fmla="*/ 47241 h 169813"/>
                  <a:gd name="connsiteX28" fmla="*/ 91376 w 169972"/>
                  <a:gd name="connsiteY28" fmla="*/ 78523 h 169813"/>
                  <a:gd name="connsiteX29" fmla="*/ 122687 w 169972"/>
                  <a:gd name="connsiteY29" fmla="*/ 78523 h 169813"/>
                  <a:gd name="connsiteX30" fmla="*/ 129077 w 169972"/>
                  <a:gd name="connsiteY30" fmla="*/ 84907 h 169813"/>
                  <a:gd name="connsiteX31" fmla="*/ 122687 w 169972"/>
                  <a:gd name="connsiteY31" fmla="*/ 91291 h 1698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</a:cxnLst>
                <a:rect l="l" t="t" r="r" b="b"/>
                <a:pathLst>
                  <a:path w="169972" h="169813">
                    <a:moveTo>
                      <a:pt x="136745" y="8938"/>
                    </a:moveTo>
                    <a:cubicBezTo>
                      <a:pt x="136745" y="12768"/>
                      <a:pt x="134189" y="15322"/>
                      <a:pt x="130355" y="15322"/>
                    </a:cubicBezTo>
                    <a:cubicBezTo>
                      <a:pt x="126521" y="15322"/>
                      <a:pt x="123965" y="12768"/>
                      <a:pt x="123965" y="8938"/>
                    </a:cubicBezTo>
                    <a:lnTo>
                      <a:pt x="123965" y="0"/>
                    </a:lnTo>
                    <a:lnTo>
                      <a:pt x="45369" y="0"/>
                    </a:lnTo>
                    <a:lnTo>
                      <a:pt x="45369" y="8938"/>
                    </a:lnTo>
                    <a:cubicBezTo>
                      <a:pt x="45369" y="12768"/>
                      <a:pt x="42813" y="15322"/>
                      <a:pt x="38979" y="15322"/>
                    </a:cubicBezTo>
                    <a:cubicBezTo>
                      <a:pt x="35145" y="15322"/>
                      <a:pt x="32589" y="12768"/>
                      <a:pt x="32589" y="8938"/>
                    </a:cubicBezTo>
                    <a:lnTo>
                      <a:pt x="32589" y="0"/>
                    </a:lnTo>
                    <a:lnTo>
                      <a:pt x="0" y="0"/>
                    </a:lnTo>
                    <a:lnTo>
                      <a:pt x="0" y="169814"/>
                    </a:lnTo>
                    <a:lnTo>
                      <a:pt x="169973" y="169814"/>
                    </a:lnTo>
                    <a:lnTo>
                      <a:pt x="169973" y="0"/>
                    </a:lnTo>
                    <a:lnTo>
                      <a:pt x="137384" y="0"/>
                    </a:lnTo>
                    <a:lnTo>
                      <a:pt x="137384" y="8938"/>
                    </a:lnTo>
                    <a:close/>
                    <a:moveTo>
                      <a:pt x="122687" y="91291"/>
                    </a:moveTo>
                    <a:lnTo>
                      <a:pt x="91376" y="91291"/>
                    </a:lnTo>
                    <a:lnTo>
                      <a:pt x="91376" y="123211"/>
                    </a:lnTo>
                    <a:cubicBezTo>
                      <a:pt x="91376" y="127041"/>
                      <a:pt x="88820" y="129595"/>
                      <a:pt x="84986" y="129595"/>
                    </a:cubicBezTo>
                    <a:cubicBezTo>
                      <a:pt x="81153" y="129595"/>
                      <a:pt x="78597" y="127041"/>
                      <a:pt x="78597" y="123211"/>
                    </a:cubicBezTo>
                    <a:lnTo>
                      <a:pt x="78597" y="91291"/>
                    </a:lnTo>
                    <a:lnTo>
                      <a:pt x="46647" y="91291"/>
                    </a:lnTo>
                    <a:cubicBezTo>
                      <a:pt x="42813" y="91291"/>
                      <a:pt x="40257" y="88737"/>
                      <a:pt x="40257" y="84907"/>
                    </a:cubicBezTo>
                    <a:cubicBezTo>
                      <a:pt x="40257" y="81077"/>
                      <a:pt x="42813" y="78523"/>
                      <a:pt x="46647" y="78523"/>
                    </a:cubicBezTo>
                    <a:lnTo>
                      <a:pt x="78597" y="78523"/>
                    </a:lnTo>
                    <a:lnTo>
                      <a:pt x="78597" y="47241"/>
                    </a:lnTo>
                    <a:cubicBezTo>
                      <a:pt x="78597" y="43411"/>
                      <a:pt x="81153" y="40857"/>
                      <a:pt x="84986" y="40857"/>
                    </a:cubicBezTo>
                    <a:cubicBezTo>
                      <a:pt x="88820" y="40857"/>
                      <a:pt x="91376" y="43411"/>
                      <a:pt x="91376" y="47241"/>
                    </a:cubicBezTo>
                    <a:lnTo>
                      <a:pt x="91376" y="78523"/>
                    </a:lnTo>
                    <a:lnTo>
                      <a:pt x="122687" y="78523"/>
                    </a:lnTo>
                    <a:cubicBezTo>
                      <a:pt x="126521" y="78523"/>
                      <a:pt x="129077" y="81077"/>
                      <a:pt x="129077" y="84907"/>
                    </a:cubicBezTo>
                    <a:cubicBezTo>
                      <a:pt x="129077" y="88737"/>
                      <a:pt x="125882" y="91291"/>
                      <a:pt x="122687" y="91291"/>
                    </a:cubicBezTo>
                    <a:close/>
                  </a:path>
                </a:pathLst>
              </a:custGeom>
              <a:grpFill/>
              <a:ln w="63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6" name="Graphic 4">
                <a:extLst>
                  <a:ext uri="{FF2B5EF4-FFF2-40B4-BE49-F238E27FC236}">
                    <a16:creationId xmlns:a16="http://schemas.microsoft.com/office/drawing/2014/main" id="{E039F6D3-8BED-4E77-AB3A-FA6CAE94A39E}"/>
                  </a:ext>
                </a:extLst>
              </p:cNvPr>
              <p:cNvSpPr/>
              <p:nvPr/>
            </p:nvSpPr>
            <p:spPr>
              <a:xfrm>
                <a:off x="7191874" y="2371173"/>
                <a:ext cx="362312" cy="361971"/>
              </a:xfrm>
              <a:custGeom>
                <a:avLst/>
                <a:gdLst>
                  <a:gd name="connsiteX0" fmla="*/ 181474 w 362312"/>
                  <a:gd name="connsiteY0" fmla="*/ 0 h 361971"/>
                  <a:gd name="connsiteX1" fmla="*/ 0 w 362312"/>
                  <a:gd name="connsiteY1" fmla="*/ 180667 h 361971"/>
                  <a:gd name="connsiteX2" fmla="*/ 180836 w 362312"/>
                  <a:gd name="connsiteY2" fmla="*/ 361972 h 361971"/>
                  <a:gd name="connsiteX3" fmla="*/ 362309 w 362312"/>
                  <a:gd name="connsiteY3" fmla="*/ 181305 h 361971"/>
                  <a:gd name="connsiteX4" fmla="*/ 362309 w 362312"/>
                  <a:gd name="connsiteY4" fmla="*/ 181305 h 361971"/>
                  <a:gd name="connsiteX5" fmla="*/ 181474 w 362312"/>
                  <a:gd name="connsiteY5" fmla="*/ 0 h 361971"/>
                  <a:gd name="connsiteX6" fmla="*/ 279240 w 362312"/>
                  <a:gd name="connsiteY6" fmla="*/ 279619 h 361971"/>
                  <a:gd name="connsiteX7" fmla="*/ 272850 w 362312"/>
                  <a:gd name="connsiteY7" fmla="*/ 286003 h 361971"/>
                  <a:gd name="connsiteX8" fmla="*/ 90098 w 362312"/>
                  <a:gd name="connsiteY8" fmla="*/ 286003 h 361971"/>
                  <a:gd name="connsiteX9" fmla="*/ 83708 w 362312"/>
                  <a:gd name="connsiteY9" fmla="*/ 279619 h 361971"/>
                  <a:gd name="connsiteX10" fmla="*/ 83708 w 362312"/>
                  <a:gd name="connsiteY10" fmla="*/ 97037 h 361971"/>
                  <a:gd name="connsiteX11" fmla="*/ 90098 w 362312"/>
                  <a:gd name="connsiteY11" fmla="*/ 90653 h 361971"/>
                  <a:gd name="connsiteX12" fmla="*/ 129076 w 362312"/>
                  <a:gd name="connsiteY12" fmla="*/ 90653 h 361971"/>
                  <a:gd name="connsiteX13" fmla="*/ 129076 w 362312"/>
                  <a:gd name="connsiteY13" fmla="*/ 81715 h 361971"/>
                  <a:gd name="connsiteX14" fmla="*/ 135466 w 362312"/>
                  <a:gd name="connsiteY14" fmla="*/ 75331 h 361971"/>
                  <a:gd name="connsiteX15" fmla="*/ 141856 w 362312"/>
                  <a:gd name="connsiteY15" fmla="*/ 81715 h 361971"/>
                  <a:gd name="connsiteX16" fmla="*/ 141856 w 362312"/>
                  <a:gd name="connsiteY16" fmla="*/ 90653 h 361971"/>
                  <a:gd name="connsiteX17" fmla="*/ 220453 w 362312"/>
                  <a:gd name="connsiteY17" fmla="*/ 90653 h 361971"/>
                  <a:gd name="connsiteX18" fmla="*/ 220453 w 362312"/>
                  <a:gd name="connsiteY18" fmla="*/ 81715 h 361971"/>
                  <a:gd name="connsiteX19" fmla="*/ 226843 w 362312"/>
                  <a:gd name="connsiteY19" fmla="*/ 75331 h 361971"/>
                  <a:gd name="connsiteX20" fmla="*/ 233233 w 362312"/>
                  <a:gd name="connsiteY20" fmla="*/ 81715 h 361971"/>
                  <a:gd name="connsiteX21" fmla="*/ 233233 w 362312"/>
                  <a:gd name="connsiteY21" fmla="*/ 90653 h 361971"/>
                  <a:gd name="connsiteX22" fmla="*/ 272211 w 362312"/>
                  <a:gd name="connsiteY22" fmla="*/ 90653 h 361971"/>
                  <a:gd name="connsiteX23" fmla="*/ 278601 w 362312"/>
                  <a:gd name="connsiteY23" fmla="*/ 97037 h 361971"/>
                  <a:gd name="connsiteX24" fmla="*/ 278601 w 362312"/>
                  <a:gd name="connsiteY24" fmla="*/ 279619 h 361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362312" h="361971">
                    <a:moveTo>
                      <a:pt x="181474" y="0"/>
                    </a:moveTo>
                    <a:cubicBezTo>
                      <a:pt x="81152" y="0"/>
                      <a:pt x="0" y="81077"/>
                      <a:pt x="0" y="180667"/>
                    </a:cubicBezTo>
                    <a:cubicBezTo>
                      <a:pt x="0" y="280895"/>
                      <a:pt x="81152" y="361972"/>
                      <a:pt x="180836" y="361972"/>
                    </a:cubicBezTo>
                    <a:cubicBezTo>
                      <a:pt x="281157" y="361972"/>
                      <a:pt x="362309" y="280895"/>
                      <a:pt x="362309" y="181305"/>
                    </a:cubicBezTo>
                    <a:cubicBezTo>
                      <a:pt x="362309" y="181305"/>
                      <a:pt x="362309" y="181305"/>
                      <a:pt x="362309" y="181305"/>
                    </a:cubicBezTo>
                    <a:cubicBezTo>
                      <a:pt x="362949" y="81077"/>
                      <a:pt x="281796" y="0"/>
                      <a:pt x="181474" y="0"/>
                    </a:cubicBezTo>
                    <a:close/>
                    <a:moveTo>
                      <a:pt x="279240" y="279619"/>
                    </a:moveTo>
                    <a:cubicBezTo>
                      <a:pt x="279240" y="283449"/>
                      <a:pt x="276685" y="286003"/>
                      <a:pt x="272850" y="286003"/>
                    </a:cubicBezTo>
                    <a:lnTo>
                      <a:pt x="90098" y="286003"/>
                    </a:lnTo>
                    <a:cubicBezTo>
                      <a:pt x="86264" y="286003"/>
                      <a:pt x="83708" y="283449"/>
                      <a:pt x="83708" y="279619"/>
                    </a:cubicBezTo>
                    <a:lnTo>
                      <a:pt x="83708" y="97037"/>
                    </a:lnTo>
                    <a:cubicBezTo>
                      <a:pt x="83708" y="93206"/>
                      <a:pt x="86264" y="90653"/>
                      <a:pt x="90098" y="90653"/>
                    </a:cubicBezTo>
                    <a:lnTo>
                      <a:pt x="129076" y="90653"/>
                    </a:lnTo>
                    <a:lnTo>
                      <a:pt x="129076" y="81715"/>
                    </a:lnTo>
                    <a:cubicBezTo>
                      <a:pt x="129076" y="77885"/>
                      <a:pt x="131633" y="75331"/>
                      <a:pt x="135466" y="75331"/>
                    </a:cubicBezTo>
                    <a:cubicBezTo>
                      <a:pt x="139301" y="75331"/>
                      <a:pt x="141856" y="77885"/>
                      <a:pt x="141856" y="81715"/>
                    </a:cubicBezTo>
                    <a:lnTo>
                      <a:pt x="141856" y="90653"/>
                    </a:lnTo>
                    <a:lnTo>
                      <a:pt x="220453" y="90653"/>
                    </a:lnTo>
                    <a:lnTo>
                      <a:pt x="220453" y="81715"/>
                    </a:lnTo>
                    <a:cubicBezTo>
                      <a:pt x="220453" y="77885"/>
                      <a:pt x="223009" y="75331"/>
                      <a:pt x="226843" y="75331"/>
                    </a:cubicBezTo>
                    <a:cubicBezTo>
                      <a:pt x="230677" y="75331"/>
                      <a:pt x="233233" y="77885"/>
                      <a:pt x="233233" y="81715"/>
                    </a:cubicBezTo>
                    <a:lnTo>
                      <a:pt x="233233" y="90653"/>
                    </a:lnTo>
                    <a:lnTo>
                      <a:pt x="272211" y="90653"/>
                    </a:lnTo>
                    <a:cubicBezTo>
                      <a:pt x="276045" y="90653"/>
                      <a:pt x="278601" y="93206"/>
                      <a:pt x="278601" y="97037"/>
                    </a:cubicBezTo>
                    <a:lnTo>
                      <a:pt x="278601" y="279619"/>
                    </a:lnTo>
                    <a:close/>
                  </a:path>
                </a:pathLst>
              </a:custGeom>
              <a:grpFill/>
              <a:ln w="63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101" name="Group 100">
            <a:extLst>
              <a:ext uri="{FF2B5EF4-FFF2-40B4-BE49-F238E27FC236}">
                <a16:creationId xmlns:a16="http://schemas.microsoft.com/office/drawing/2014/main" id="{FB1A9F6D-ACB6-4208-A7A9-14C693AEC327}"/>
              </a:ext>
            </a:extLst>
          </p:cNvPr>
          <p:cNvGrpSpPr/>
          <p:nvPr/>
        </p:nvGrpSpPr>
        <p:grpSpPr>
          <a:xfrm>
            <a:off x="10239366" y="4233800"/>
            <a:ext cx="714765" cy="714765"/>
            <a:chOff x="14656831" y="1107304"/>
            <a:chExt cx="714765" cy="714765"/>
          </a:xfrm>
        </p:grpSpPr>
        <p:sp>
          <p:nvSpPr>
            <p:cNvPr id="39" name="Oval 38">
              <a:extLst>
                <a:ext uri="{FF2B5EF4-FFF2-40B4-BE49-F238E27FC236}">
                  <a16:creationId xmlns:a16="http://schemas.microsoft.com/office/drawing/2014/main" id="{30E4D057-7261-4FD9-8CB7-E7072FAA3EFB}"/>
                </a:ext>
              </a:extLst>
            </p:cNvPr>
            <p:cNvSpPr/>
            <p:nvPr/>
          </p:nvSpPr>
          <p:spPr>
            <a:xfrm>
              <a:off x="14656831" y="1107304"/>
              <a:ext cx="714765" cy="714765"/>
            </a:xfrm>
            <a:prstGeom prst="ellipse">
              <a:avLst/>
            </a:prstGeom>
            <a:solidFill>
              <a:schemeClr val="bg1"/>
            </a:solidFill>
            <a:ln w="3810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elvetica" panose="020B0604020202020204" pitchFamily="34" charset="0"/>
                <a:ea typeface="+mn-ea"/>
                <a:cs typeface="Helvetica" panose="020B0604020202020204" pitchFamily="34" charset="0"/>
              </a:endParaRPr>
            </a:p>
          </p:txBody>
        </p:sp>
        <p:grpSp>
          <p:nvGrpSpPr>
            <p:cNvPr id="68" name="Graphic 4">
              <a:extLst>
                <a:ext uri="{FF2B5EF4-FFF2-40B4-BE49-F238E27FC236}">
                  <a16:creationId xmlns:a16="http://schemas.microsoft.com/office/drawing/2014/main" id="{E47B8E5A-4B59-4762-9230-EF180FCCF9C0}"/>
                </a:ext>
              </a:extLst>
            </p:cNvPr>
            <p:cNvGrpSpPr/>
            <p:nvPr/>
          </p:nvGrpSpPr>
          <p:grpSpPr>
            <a:xfrm>
              <a:off x="14671492" y="1118893"/>
              <a:ext cx="697087" cy="696436"/>
              <a:chOff x="10325499" y="918179"/>
              <a:chExt cx="361670" cy="361971"/>
            </a:xfrm>
            <a:solidFill>
              <a:schemeClr val="tx2"/>
            </a:solidFill>
          </p:grpSpPr>
          <p:sp>
            <p:nvSpPr>
              <p:cNvPr id="69" name="Graphic 4">
                <a:extLst>
                  <a:ext uri="{FF2B5EF4-FFF2-40B4-BE49-F238E27FC236}">
                    <a16:creationId xmlns:a16="http://schemas.microsoft.com/office/drawing/2014/main" id="{A53EADD0-59A2-4351-9655-F1D125E4734B}"/>
                  </a:ext>
                </a:extLst>
              </p:cNvPr>
              <p:cNvSpPr/>
              <p:nvPr/>
            </p:nvSpPr>
            <p:spPr>
              <a:xfrm>
                <a:off x="10438601" y="1136511"/>
                <a:ext cx="134827" cy="47879"/>
              </a:xfrm>
              <a:custGeom>
                <a:avLst/>
                <a:gdLst>
                  <a:gd name="connsiteX0" fmla="*/ 87543 w 134827"/>
                  <a:gd name="connsiteY0" fmla="*/ 0 h 47879"/>
                  <a:gd name="connsiteX1" fmla="*/ 47286 w 134827"/>
                  <a:gd name="connsiteY1" fmla="*/ 0 h 47879"/>
                  <a:gd name="connsiteX2" fmla="*/ 0 w 134827"/>
                  <a:gd name="connsiteY2" fmla="*/ 47880 h 47879"/>
                  <a:gd name="connsiteX3" fmla="*/ 134828 w 134827"/>
                  <a:gd name="connsiteY3" fmla="*/ 47880 h 478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4827" h="47879">
                    <a:moveTo>
                      <a:pt x="87543" y="0"/>
                    </a:moveTo>
                    <a:lnTo>
                      <a:pt x="47286" y="0"/>
                    </a:lnTo>
                    <a:lnTo>
                      <a:pt x="0" y="47880"/>
                    </a:lnTo>
                    <a:lnTo>
                      <a:pt x="134828" y="47880"/>
                    </a:lnTo>
                    <a:close/>
                  </a:path>
                </a:pathLst>
              </a:custGeom>
              <a:grpFill/>
              <a:ln w="63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0" name="Graphic 4">
                <a:extLst>
                  <a:ext uri="{FF2B5EF4-FFF2-40B4-BE49-F238E27FC236}">
                    <a16:creationId xmlns:a16="http://schemas.microsoft.com/office/drawing/2014/main" id="{AF092EF7-6EB2-42EF-81C6-EC492E6CF3F1}"/>
                  </a:ext>
                </a:extLst>
              </p:cNvPr>
              <p:cNvSpPr/>
              <p:nvPr/>
            </p:nvSpPr>
            <p:spPr>
              <a:xfrm>
                <a:off x="10538283" y="1091823"/>
                <a:ext cx="44729" cy="83630"/>
              </a:xfrm>
              <a:custGeom>
                <a:avLst/>
                <a:gdLst>
                  <a:gd name="connsiteX0" fmla="*/ 0 w 44729"/>
                  <a:gd name="connsiteY0" fmla="*/ 38942 h 83630"/>
                  <a:gd name="connsiteX1" fmla="*/ 44730 w 44729"/>
                  <a:gd name="connsiteY1" fmla="*/ 83630 h 83630"/>
                  <a:gd name="connsiteX2" fmla="*/ 44730 w 44729"/>
                  <a:gd name="connsiteY2" fmla="*/ 0 h 836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4729" h="83630">
                    <a:moveTo>
                      <a:pt x="0" y="38942"/>
                    </a:moveTo>
                    <a:lnTo>
                      <a:pt x="44730" y="83630"/>
                    </a:lnTo>
                    <a:lnTo>
                      <a:pt x="44730" y="0"/>
                    </a:lnTo>
                    <a:close/>
                  </a:path>
                </a:pathLst>
              </a:custGeom>
              <a:grpFill/>
              <a:ln w="63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1" name="Graphic 4">
                <a:extLst>
                  <a:ext uri="{FF2B5EF4-FFF2-40B4-BE49-F238E27FC236}">
                    <a16:creationId xmlns:a16="http://schemas.microsoft.com/office/drawing/2014/main" id="{F1D2AB21-131B-4018-8F43-A511EE6696CC}"/>
                  </a:ext>
                </a:extLst>
              </p:cNvPr>
              <p:cNvSpPr/>
              <p:nvPr/>
            </p:nvSpPr>
            <p:spPr>
              <a:xfrm>
                <a:off x="10429655" y="1091823"/>
                <a:ext cx="44729" cy="83630"/>
              </a:xfrm>
              <a:custGeom>
                <a:avLst/>
                <a:gdLst>
                  <a:gd name="connsiteX0" fmla="*/ 0 w 44729"/>
                  <a:gd name="connsiteY0" fmla="*/ 0 h 83630"/>
                  <a:gd name="connsiteX1" fmla="*/ 0 w 44729"/>
                  <a:gd name="connsiteY1" fmla="*/ 83630 h 83630"/>
                  <a:gd name="connsiteX2" fmla="*/ 44730 w 44729"/>
                  <a:gd name="connsiteY2" fmla="*/ 38942 h 836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4729" h="83630">
                    <a:moveTo>
                      <a:pt x="0" y="0"/>
                    </a:moveTo>
                    <a:lnTo>
                      <a:pt x="0" y="83630"/>
                    </a:lnTo>
                    <a:lnTo>
                      <a:pt x="44730" y="38942"/>
                    </a:lnTo>
                    <a:close/>
                  </a:path>
                </a:pathLst>
              </a:custGeom>
              <a:grpFill/>
              <a:ln w="63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2" name="Graphic 4">
                <a:extLst>
                  <a:ext uri="{FF2B5EF4-FFF2-40B4-BE49-F238E27FC236}">
                    <a16:creationId xmlns:a16="http://schemas.microsoft.com/office/drawing/2014/main" id="{2EF74C2C-DC25-4CCB-A40E-84736E91D17C}"/>
                  </a:ext>
                </a:extLst>
              </p:cNvPr>
              <p:cNvSpPr/>
              <p:nvPr/>
            </p:nvSpPr>
            <p:spPr>
              <a:xfrm>
                <a:off x="10432850" y="1003724"/>
                <a:ext cx="146968" cy="120018"/>
              </a:xfrm>
              <a:custGeom>
                <a:avLst/>
                <a:gdLst>
                  <a:gd name="connsiteX0" fmla="*/ 53037 w 146968"/>
                  <a:gd name="connsiteY0" fmla="*/ 120019 h 120018"/>
                  <a:gd name="connsiteX1" fmla="*/ 93294 w 146968"/>
                  <a:gd name="connsiteY1" fmla="*/ 120019 h 120018"/>
                  <a:gd name="connsiteX2" fmla="*/ 146969 w 146968"/>
                  <a:gd name="connsiteY2" fmla="*/ 73416 h 120018"/>
                  <a:gd name="connsiteX3" fmla="*/ 73484 w 146968"/>
                  <a:gd name="connsiteY3" fmla="*/ 0 h 120018"/>
                  <a:gd name="connsiteX4" fmla="*/ 0 w 146968"/>
                  <a:gd name="connsiteY4" fmla="*/ 73416 h 120018"/>
                  <a:gd name="connsiteX5" fmla="*/ 53037 w 146968"/>
                  <a:gd name="connsiteY5" fmla="*/ 120019 h 120018"/>
                  <a:gd name="connsiteX6" fmla="*/ 70929 w 146968"/>
                  <a:gd name="connsiteY6" fmla="*/ 30005 h 120018"/>
                  <a:gd name="connsiteX7" fmla="*/ 76040 w 146968"/>
                  <a:gd name="connsiteY7" fmla="*/ 30005 h 120018"/>
                  <a:gd name="connsiteX8" fmla="*/ 77958 w 146968"/>
                  <a:gd name="connsiteY8" fmla="*/ 31281 h 120018"/>
                  <a:gd name="connsiteX9" fmla="*/ 100322 w 146968"/>
                  <a:gd name="connsiteY9" fmla="*/ 53625 h 120018"/>
                  <a:gd name="connsiteX10" fmla="*/ 100322 w 146968"/>
                  <a:gd name="connsiteY10" fmla="*/ 62563 h 120018"/>
                  <a:gd name="connsiteX11" fmla="*/ 95849 w 146968"/>
                  <a:gd name="connsiteY11" fmla="*/ 64478 h 120018"/>
                  <a:gd name="connsiteX12" fmla="*/ 91376 w 146968"/>
                  <a:gd name="connsiteY12" fmla="*/ 62563 h 120018"/>
                  <a:gd name="connsiteX13" fmla="*/ 79874 w 146968"/>
                  <a:gd name="connsiteY13" fmla="*/ 51072 h 120018"/>
                  <a:gd name="connsiteX14" fmla="*/ 79874 w 146968"/>
                  <a:gd name="connsiteY14" fmla="*/ 95760 h 120018"/>
                  <a:gd name="connsiteX15" fmla="*/ 73484 w 146968"/>
                  <a:gd name="connsiteY15" fmla="*/ 102144 h 120018"/>
                  <a:gd name="connsiteX16" fmla="*/ 67094 w 146968"/>
                  <a:gd name="connsiteY16" fmla="*/ 95760 h 120018"/>
                  <a:gd name="connsiteX17" fmla="*/ 67094 w 146968"/>
                  <a:gd name="connsiteY17" fmla="*/ 51072 h 120018"/>
                  <a:gd name="connsiteX18" fmla="*/ 55593 w 146968"/>
                  <a:gd name="connsiteY18" fmla="*/ 62563 h 120018"/>
                  <a:gd name="connsiteX19" fmla="*/ 46647 w 146968"/>
                  <a:gd name="connsiteY19" fmla="*/ 62563 h 120018"/>
                  <a:gd name="connsiteX20" fmla="*/ 46647 w 146968"/>
                  <a:gd name="connsiteY20" fmla="*/ 53625 h 120018"/>
                  <a:gd name="connsiteX21" fmla="*/ 46647 w 146968"/>
                  <a:gd name="connsiteY21" fmla="*/ 53625 h 120018"/>
                  <a:gd name="connsiteX22" fmla="*/ 69650 w 146968"/>
                  <a:gd name="connsiteY22" fmla="*/ 31281 h 120018"/>
                  <a:gd name="connsiteX23" fmla="*/ 70929 w 146968"/>
                  <a:gd name="connsiteY23" fmla="*/ 30005 h 120018"/>
                  <a:gd name="connsiteX24" fmla="*/ 70929 w 146968"/>
                  <a:gd name="connsiteY24" fmla="*/ 30005 h 1200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146968" h="120018">
                    <a:moveTo>
                      <a:pt x="53037" y="120019"/>
                    </a:moveTo>
                    <a:lnTo>
                      <a:pt x="93294" y="120019"/>
                    </a:lnTo>
                    <a:lnTo>
                      <a:pt x="146969" y="73416"/>
                    </a:lnTo>
                    <a:lnTo>
                      <a:pt x="73484" y="0"/>
                    </a:lnTo>
                    <a:lnTo>
                      <a:pt x="0" y="73416"/>
                    </a:lnTo>
                    <a:lnTo>
                      <a:pt x="53037" y="120019"/>
                    </a:lnTo>
                    <a:close/>
                    <a:moveTo>
                      <a:pt x="70929" y="30005"/>
                    </a:moveTo>
                    <a:cubicBezTo>
                      <a:pt x="72207" y="29366"/>
                      <a:pt x="74124" y="29366"/>
                      <a:pt x="76040" y="30005"/>
                    </a:cubicBezTo>
                    <a:cubicBezTo>
                      <a:pt x="76679" y="30005"/>
                      <a:pt x="77319" y="30643"/>
                      <a:pt x="77958" y="31281"/>
                    </a:cubicBezTo>
                    <a:lnTo>
                      <a:pt x="100322" y="53625"/>
                    </a:lnTo>
                    <a:cubicBezTo>
                      <a:pt x="102879" y="56179"/>
                      <a:pt x="102879" y="60009"/>
                      <a:pt x="100322" y="62563"/>
                    </a:cubicBezTo>
                    <a:cubicBezTo>
                      <a:pt x="99044" y="63840"/>
                      <a:pt x="97766" y="64478"/>
                      <a:pt x="95849" y="64478"/>
                    </a:cubicBezTo>
                    <a:cubicBezTo>
                      <a:pt x="93933" y="64478"/>
                      <a:pt x="92654" y="63840"/>
                      <a:pt x="91376" y="62563"/>
                    </a:cubicBezTo>
                    <a:lnTo>
                      <a:pt x="79874" y="51072"/>
                    </a:lnTo>
                    <a:lnTo>
                      <a:pt x="79874" y="95760"/>
                    </a:lnTo>
                    <a:cubicBezTo>
                      <a:pt x="79874" y="99590"/>
                      <a:pt x="77319" y="102144"/>
                      <a:pt x="73484" y="102144"/>
                    </a:cubicBezTo>
                    <a:cubicBezTo>
                      <a:pt x="69650" y="102144"/>
                      <a:pt x="67094" y="99590"/>
                      <a:pt x="67094" y="95760"/>
                    </a:cubicBezTo>
                    <a:lnTo>
                      <a:pt x="67094" y="51072"/>
                    </a:lnTo>
                    <a:lnTo>
                      <a:pt x="55593" y="62563"/>
                    </a:lnTo>
                    <a:cubicBezTo>
                      <a:pt x="53037" y="65117"/>
                      <a:pt x="49203" y="65117"/>
                      <a:pt x="46647" y="62563"/>
                    </a:cubicBezTo>
                    <a:cubicBezTo>
                      <a:pt x="44091" y="60009"/>
                      <a:pt x="44091" y="56179"/>
                      <a:pt x="46647" y="53625"/>
                    </a:cubicBezTo>
                    <a:lnTo>
                      <a:pt x="46647" y="53625"/>
                    </a:lnTo>
                    <a:lnTo>
                      <a:pt x="69650" y="31281"/>
                    </a:lnTo>
                    <a:cubicBezTo>
                      <a:pt x="69012" y="31281"/>
                      <a:pt x="70289" y="30643"/>
                      <a:pt x="70929" y="30005"/>
                    </a:cubicBezTo>
                    <a:lnTo>
                      <a:pt x="70929" y="30005"/>
                    </a:lnTo>
                    <a:close/>
                  </a:path>
                </a:pathLst>
              </a:custGeom>
              <a:grpFill/>
              <a:ln w="63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3" name="Graphic 4">
                <a:extLst>
                  <a:ext uri="{FF2B5EF4-FFF2-40B4-BE49-F238E27FC236}">
                    <a16:creationId xmlns:a16="http://schemas.microsoft.com/office/drawing/2014/main" id="{B169F66E-F91B-48C0-ADA0-1B8CFAD1EAC1}"/>
                  </a:ext>
                </a:extLst>
              </p:cNvPr>
              <p:cNvSpPr/>
              <p:nvPr/>
            </p:nvSpPr>
            <p:spPr>
              <a:xfrm>
                <a:off x="10325499" y="918179"/>
                <a:ext cx="361670" cy="361971"/>
              </a:xfrm>
              <a:custGeom>
                <a:avLst/>
                <a:gdLst>
                  <a:gd name="connsiteX0" fmla="*/ 180835 w 361670"/>
                  <a:gd name="connsiteY0" fmla="*/ 0 h 361971"/>
                  <a:gd name="connsiteX1" fmla="*/ 0 w 361670"/>
                  <a:gd name="connsiteY1" fmla="*/ 180667 h 361971"/>
                  <a:gd name="connsiteX2" fmla="*/ 180835 w 361670"/>
                  <a:gd name="connsiteY2" fmla="*/ 361972 h 361971"/>
                  <a:gd name="connsiteX3" fmla="*/ 361670 w 361670"/>
                  <a:gd name="connsiteY3" fmla="*/ 181305 h 361971"/>
                  <a:gd name="connsiteX4" fmla="*/ 361670 w 361670"/>
                  <a:gd name="connsiteY4" fmla="*/ 181305 h 361971"/>
                  <a:gd name="connsiteX5" fmla="*/ 180835 w 361670"/>
                  <a:gd name="connsiteY5" fmla="*/ 0 h 361971"/>
                  <a:gd name="connsiteX6" fmla="*/ 180835 w 361670"/>
                  <a:gd name="connsiteY6" fmla="*/ 0 h 361971"/>
                  <a:gd name="connsiteX7" fmla="*/ 270294 w 361670"/>
                  <a:gd name="connsiteY7" fmla="*/ 272596 h 361971"/>
                  <a:gd name="connsiteX8" fmla="*/ 269655 w 361670"/>
                  <a:gd name="connsiteY8" fmla="*/ 275150 h 361971"/>
                  <a:gd name="connsiteX9" fmla="*/ 266460 w 361670"/>
                  <a:gd name="connsiteY9" fmla="*/ 278342 h 361971"/>
                  <a:gd name="connsiteX10" fmla="*/ 263904 w 361670"/>
                  <a:gd name="connsiteY10" fmla="*/ 278980 h 361971"/>
                  <a:gd name="connsiteX11" fmla="*/ 97766 w 361670"/>
                  <a:gd name="connsiteY11" fmla="*/ 278980 h 361971"/>
                  <a:gd name="connsiteX12" fmla="*/ 91376 w 361670"/>
                  <a:gd name="connsiteY12" fmla="*/ 272596 h 361971"/>
                  <a:gd name="connsiteX13" fmla="*/ 91376 w 361670"/>
                  <a:gd name="connsiteY13" fmla="*/ 159600 h 361971"/>
                  <a:gd name="connsiteX14" fmla="*/ 91376 w 361670"/>
                  <a:gd name="connsiteY14" fmla="*/ 158323 h 361971"/>
                  <a:gd name="connsiteX15" fmla="*/ 91376 w 361670"/>
                  <a:gd name="connsiteY15" fmla="*/ 157046 h 361971"/>
                  <a:gd name="connsiteX16" fmla="*/ 91376 w 361670"/>
                  <a:gd name="connsiteY16" fmla="*/ 157046 h 361971"/>
                  <a:gd name="connsiteX17" fmla="*/ 92015 w 361670"/>
                  <a:gd name="connsiteY17" fmla="*/ 155769 h 361971"/>
                  <a:gd name="connsiteX18" fmla="*/ 92654 w 361670"/>
                  <a:gd name="connsiteY18" fmla="*/ 155131 h 361971"/>
                  <a:gd name="connsiteX19" fmla="*/ 92654 w 361670"/>
                  <a:gd name="connsiteY19" fmla="*/ 155131 h 361971"/>
                  <a:gd name="connsiteX20" fmla="*/ 92654 w 361670"/>
                  <a:gd name="connsiteY20" fmla="*/ 155131 h 361971"/>
                  <a:gd name="connsiteX21" fmla="*/ 175723 w 361670"/>
                  <a:gd name="connsiteY21" fmla="*/ 72139 h 361971"/>
                  <a:gd name="connsiteX22" fmla="*/ 184669 w 361670"/>
                  <a:gd name="connsiteY22" fmla="*/ 72139 h 361971"/>
                  <a:gd name="connsiteX23" fmla="*/ 267739 w 361670"/>
                  <a:gd name="connsiteY23" fmla="*/ 155131 h 361971"/>
                  <a:gd name="connsiteX24" fmla="*/ 267739 w 361670"/>
                  <a:gd name="connsiteY24" fmla="*/ 155131 h 361971"/>
                  <a:gd name="connsiteX25" fmla="*/ 267739 w 361670"/>
                  <a:gd name="connsiteY25" fmla="*/ 155131 h 361971"/>
                  <a:gd name="connsiteX26" fmla="*/ 268377 w 361670"/>
                  <a:gd name="connsiteY26" fmla="*/ 155769 h 361971"/>
                  <a:gd name="connsiteX27" fmla="*/ 269016 w 361670"/>
                  <a:gd name="connsiteY27" fmla="*/ 157046 h 361971"/>
                  <a:gd name="connsiteX28" fmla="*/ 269016 w 361670"/>
                  <a:gd name="connsiteY28" fmla="*/ 157046 h 361971"/>
                  <a:gd name="connsiteX29" fmla="*/ 269016 w 361670"/>
                  <a:gd name="connsiteY29" fmla="*/ 158323 h 361971"/>
                  <a:gd name="connsiteX30" fmla="*/ 269016 w 361670"/>
                  <a:gd name="connsiteY30" fmla="*/ 159600 h 361971"/>
                  <a:gd name="connsiteX31" fmla="*/ 270294 w 361670"/>
                  <a:gd name="connsiteY31" fmla="*/ 272596 h 361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</a:cxnLst>
                <a:rect l="l" t="t" r="r" b="b"/>
                <a:pathLst>
                  <a:path w="361670" h="361971">
                    <a:moveTo>
                      <a:pt x="180835" y="0"/>
                    </a:moveTo>
                    <a:cubicBezTo>
                      <a:pt x="80513" y="0"/>
                      <a:pt x="0" y="81077"/>
                      <a:pt x="0" y="180667"/>
                    </a:cubicBezTo>
                    <a:cubicBezTo>
                      <a:pt x="0" y="280895"/>
                      <a:pt x="81152" y="361972"/>
                      <a:pt x="180835" y="361972"/>
                    </a:cubicBezTo>
                    <a:cubicBezTo>
                      <a:pt x="281157" y="361972"/>
                      <a:pt x="361670" y="280895"/>
                      <a:pt x="361670" y="181305"/>
                    </a:cubicBezTo>
                    <a:lnTo>
                      <a:pt x="361670" y="181305"/>
                    </a:lnTo>
                    <a:cubicBezTo>
                      <a:pt x="361670" y="81077"/>
                      <a:pt x="280518" y="0"/>
                      <a:pt x="180835" y="0"/>
                    </a:cubicBezTo>
                    <a:cubicBezTo>
                      <a:pt x="180835" y="0"/>
                      <a:pt x="180835" y="0"/>
                      <a:pt x="180835" y="0"/>
                    </a:cubicBezTo>
                    <a:close/>
                    <a:moveTo>
                      <a:pt x="270294" y="272596"/>
                    </a:moveTo>
                    <a:cubicBezTo>
                      <a:pt x="270294" y="273234"/>
                      <a:pt x="270294" y="274511"/>
                      <a:pt x="269655" y="275150"/>
                    </a:cubicBezTo>
                    <a:cubicBezTo>
                      <a:pt x="269016" y="276426"/>
                      <a:pt x="267739" y="277703"/>
                      <a:pt x="266460" y="278342"/>
                    </a:cubicBezTo>
                    <a:cubicBezTo>
                      <a:pt x="265821" y="278980"/>
                      <a:pt x="265182" y="278980"/>
                      <a:pt x="263904" y="278980"/>
                    </a:cubicBezTo>
                    <a:lnTo>
                      <a:pt x="97766" y="278980"/>
                    </a:lnTo>
                    <a:cubicBezTo>
                      <a:pt x="93932" y="278980"/>
                      <a:pt x="91376" y="276426"/>
                      <a:pt x="91376" y="272596"/>
                    </a:cubicBezTo>
                    <a:lnTo>
                      <a:pt x="91376" y="159600"/>
                    </a:lnTo>
                    <a:cubicBezTo>
                      <a:pt x="91376" y="158961"/>
                      <a:pt x="91376" y="158961"/>
                      <a:pt x="91376" y="158323"/>
                    </a:cubicBezTo>
                    <a:cubicBezTo>
                      <a:pt x="91376" y="157684"/>
                      <a:pt x="91376" y="157684"/>
                      <a:pt x="91376" y="157046"/>
                    </a:cubicBezTo>
                    <a:lnTo>
                      <a:pt x="91376" y="157046"/>
                    </a:lnTo>
                    <a:cubicBezTo>
                      <a:pt x="91376" y="156408"/>
                      <a:pt x="92015" y="156408"/>
                      <a:pt x="92015" y="155769"/>
                    </a:cubicBezTo>
                    <a:cubicBezTo>
                      <a:pt x="92015" y="155769"/>
                      <a:pt x="92015" y="155131"/>
                      <a:pt x="92654" y="155131"/>
                    </a:cubicBezTo>
                    <a:lnTo>
                      <a:pt x="92654" y="155131"/>
                    </a:lnTo>
                    <a:lnTo>
                      <a:pt x="92654" y="155131"/>
                    </a:lnTo>
                    <a:lnTo>
                      <a:pt x="175723" y="72139"/>
                    </a:lnTo>
                    <a:cubicBezTo>
                      <a:pt x="178279" y="69585"/>
                      <a:pt x="182113" y="69585"/>
                      <a:pt x="184669" y="72139"/>
                    </a:cubicBezTo>
                    <a:lnTo>
                      <a:pt x="267739" y="155131"/>
                    </a:lnTo>
                    <a:lnTo>
                      <a:pt x="267739" y="155131"/>
                    </a:lnTo>
                    <a:lnTo>
                      <a:pt x="267739" y="155131"/>
                    </a:lnTo>
                    <a:cubicBezTo>
                      <a:pt x="267739" y="155131"/>
                      <a:pt x="267739" y="155769"/>
                      <a:pt x="268377" y="155769"/>
                    </a:cubicBezTo>
                    <a:cubicBezTo>
                      <a:pt x="268377" y="155769"/>
                      <a:pt x="269016" y="156408"/>
                      <a:pt x="269016" y="157046"/>
                    </a:cubicBezTo>
                    <a:lnTo>
                      <a:pt x="269016" y="157046"/>
                    </a:lnTo>
                    <a:cubicBezTo>
                      <a:pt x="269016" y="157684"/>
                      <a:pt x="269016" y="157684"/>
                      <a:pt x="269016" y="158323"/>
                    </a:cubicBezTo>
                    <a:cubicBezTo>
                      <a:pt x="269016" y="158961"/>
                      <a:pt x="269016" y="158961"/>
                      <a:pt x="269016" y="159600"/>
                    </a:cubicBezTo>
                    <a:lnTo>
                      <a:pt x="270294" y="272596"/>
                    </a:lnTo>
                    <a:close/>
                  </a:path>
                </a:pathLst>
              </a:custGeom>
              <a:grpFill/>
              <a:ln w="63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120" name="Freeform 6">
            <a:extLst>
              <a:ext uri="{FF2B5EF4-FFF2-40B4-BE49-F238E27FC236}">
                <a16:creationId xmlns:a16="http://schemas.microsoft.com/office/drawing/2014/main" id="{B13A382B-99DE-4A21-8EB5-A3C89FBC9EDA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2877153" y="1823218"/>
            <a:ext cx="234200" cy="337992"/>
          </a:xfrm>
          <a:custGeom>
            <a:avLst/>
            <a:gdLst>
              <a:gd name="T0" fmla="*/ 37 w 74"/>
              <a:gd name="T1" fmla="*/ 0 h 118"/>
              <a:gd name="T2" fmla="*/ 0 w 74"/>
              <a:gd name="T3" fmla="*/ 37 h 118"/>
              <a:gd name="T4" fmla="*/ 37 w 74"/>
              <a:gd name="T5" fmla="*/ 118 h 118"/>
              <a:gd name="T6" fmla="*/ 74 w 74"/>
              <a:gd name="T7" fmla="*/ 37 h 118"/>
              <a:gd name="T8" fmla="*/ 37 w 74"/>
              <a:gd name="T9" fmla="*/ 0 h 118"/>
              <a:gd name="T10" fmla="*/ 37 w 74"/>
              <a:gd name="T11" fmla="*/ 57 h 118"/>
              <a:gd name="T12" fmla="*/ 17 w 74"/>
              <a:gd name="T13" fmla="*/ 37 h 118"/>
              <a:gd name="T14" fmla="*/ 37 w 74"/>
              <a:gd name="T15" fmla="*/ 17 h 118"/>
              <a:gd name="T16" fmla="*/ 57 w 74"/>
              <a:gd name="T17" fmla="*/ 37 h 118"/>
              <a:gd name="T18" fmla="*/ 37 w 74"/>
              <a:gd name="T19" fmla="*/ 57 h 1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74" h="118">
                <a:moveTo>
                  <a:pt x="37" y="0"/>
                </a:moveTo>
                <a:cubicBezTo>
                  <a:pt x="16" y="0"/>
                  <a:pt x="0" y="16"/>
                  <a:pt x="0" y="37"/>
                </a:cubicBezTo>
                <a:cubicBezTo>
                  <a:pt x="0" y="72"/>
                  <a:pt x="37" y="118"/>
                  <a:pt x="37" y="118"/>
                </a:cubicBezTo>
                <a:cubicBezTo>
                  <a:pt x="37" y="118"/>
                  <a:pt x="74" y="72"/>
                  <a:pt x="74" y="37"/>
                </a:cubicBezTo>
                <a:cubicBezTo>
                  <a:pt x="74" y="16"/>
                  <a:pt x="57" y="0"/>
                  <a:pt x="37" y="0"/>
                </a:cubicBezTo>
                <a:close/>
                <a:moveTo>
                  <a:pt x="37" y="57"/>
                </a:moveTo>
                <a:cubicBezTo>
                  <a:pt x="26" y="57"/>
                  <a:pt x="17" y="48"/>
                  <a:pt x="17" y="37"/>
                </a:cubicBezTo>
                <a:cubicBezTo>
                  <a:pt x="17" y="26"/>
                  <a:pt x="26" y="17"/>
                  <a:pt x="37" y="17"/>
                </a:cubicBezTo>
                <a:cubicBezTo>
                  <a:pt x="48" y="17"/>
                  <a:pt x="57" y="26"/>
                  <a:pt x="57" y="37"/>
                </a:cubicBezTo>
                <a:cubicBezTo>
                  <a:pt x="57" y="48"/>
                  <a:pt x="48" y="57"/>
                  <a:pt x="37" y="57"/>
                </a:cubicBezTo>
                <a:close/>
              </a:path>
            </a:pathLst>
          </a:custGeom>
          <a:solidFill>
            <a:srgbClr val="CCCCF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128" name="Freeform 6">
            <a:extLst>
              <a:ext uri="{FF2B5EF4-FFF2-40B4-BE49-F238E27FC236}">
                <a16:creationId xmlns:a16="http://schemas.microsoft.com/office/drawing/2014/main" id="{595A3096-06FA-4855-9CE9-7FC0D7449FDF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1232867" y="2229015"/>
            <a:ext cx="234200" cy="337992"/>
          </a:xfrm>
          <a:custGeom>
            <a:avLst/>
            <a:gdLst>
              <a:gd name="T0" fmla="*/ 37 w 74"/>
              <a:gd name="T1" fmla="*/ 0 h 118"/>
              <a:gd name="T2" fmla="*/ 0 w 74"/>
              <a:gd name="T3" fmla="*/ 37 h 118"/>
              <a:gd name="T4" fmla="*/ 37 w 74"/>
              <a:gd name="T5" fmla="*/ 118 h 118"/>
              <a:gd name="T6" fmla="*/ 74 w 74"/>
              <a:gd name="T7" fmla="*/ 37 h 118"/>
              <a:gd name="T8" fmla="*/ 37 w 74"/>
              <a:gd name="T9" fmla="*/ 0 h 118"/>
              <a:gd name="T10" fmla="*/ 37 w 74"/>
              <a:gd name="T11" fmla="*/ 57 h 118"/>
              <a:gd name="T12" fmla="*/ 17 w 74"/>
              <a:gd name="T13" fmla="*/ 37 h 118"/>
              <a:gd name="T14" fmla="*/ 37 w 74"/>
              <a:gd name="T15" fmla="*/ 17 h 118"/>
              <a:gd name="T16" fmla="*/ 57 w 74"/>
              <a:gd name="T17" fmla="*/ 37 h 118"/>
              <a:gd name="T18" fmla="*/ 37 w 74"/>
              <a:gd name="T19" fmla="*/ 57 h 1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74" h="118">
                <a:moveTo>
                  <a:pt x="37" y="0"/>
                </a:moveTo>
                <a:cubicBezTo>
                  <a:pt x="16" y="0"/>
                  <a:pt x="0" y="16"/>
                  <a:pt x="0" y="37"/>
                </a:cubicBezTo>
                <a:cubicBezTo>
                  <a:pt x="0" y="72"/>
                  <a:pt x="37" y="118"/>
                  <a:pt x="37" y="118"/>
                </a:cubicBezTo>
                <a:cubicBezTo>
                  <a:pt x="37" y="118"/>
                  <a:pt x="74" y="72"/>
                  <a:pt x="74" y="37"/>
                </a:cubicBezTo>
                <a:cubicBezTo>
                  <a:pt x="74" y="16"/>
                  <a:pt x="57" y="0"/>
                  <a:pt x="37" y="0"/>
                </a:cubicBezTo>
                <a:close/>
                <a:moveTo>
                  <a:pt x="37" y="57"/>
                </a:moveTo>
                <a:cubicBezTo>
                  <a:pt x="26" y="57"/>
                  <a:pt x="17" y="48"/>
                  <a:pt x="17" y="37"/>
                </a:cubicBezTo>
                <a:cubicBezTo>
                  <a:pt x="17" y="26"/>
                  <a:pt x="26" y="17"/>
                  <a:pt x="37" y="17"/>
                </a:cubicBezTo>
                <a:cubicBezTo>
                  <a:pt x="48" y="17"/>
                  <a:pt x="57" y="26"/>
                  <a:pt x="57" y="37"/>
                </a:cubicBezTo>
                <a:cubicBezTo>
                  <a:pt x="57" y="48"/>
                  <a:pt x="48" y="57"/>
                  <a:pt x="37" y="57"/>
                </a:cubicBezTo>
                <a:close/>
              </a:path>
            </a:pathLst>
          </a:custGeom>
          <a:solidFill>
            <a:srgbClr val="CCCCF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130" name="Freeform 6">
            <a:extLst>
              <a:ext uri="{FF2B5EF4-FFF2-40B4-BE49-F238E27FC236}">
                <a16:creationId xmlns:a16="http://schemas.microsoft.com/office/drawing/2014/main" id="{8362DA67-042E-49A3-A0D9-7D9E993DB04E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3189036" y="2699858"/>
            <a:ext cx="234200" cy="337992"/>
          </a:xfrm>
          <a:custGeom>
            <a:avLst/>
            <a:gdLst>
              <a:gd name="T0" fmla="*/ 37 w 74"/>
              <a:gd name="T1" fmla="*/ 0 h 118"/>
              <a:gd name="T2" fmla="*/ 0 w 74"/>
              <a:gd name="T3" fmla="*/ 37 h 118"/>
              <a:gd name="T4" fmla="*/ 37 w 74"/>
              <a:gd name="T5" fmla="*/ 118 h 118"/>
              <a:gd name="T6" fmla="*/ 74 w 74"/>
              <a:gd name="T7" fmla="*/ 37 h 118"/>
              <a:gd name="T8" fmla="*/ 37 w 74"/>
              <a:gd name="T9" fmla="*/ 0 h 118"/>
              <a:gd name="T10" fmla="*/ 37 w 74"/>
              <a:gd name="T11" fmla="*/ 57 h 118"/>
              <a:gd name="T12" fmla="*/ 17 w 74"/>
              <a:gd name="T13" fmla="*/ 37 h 118"/>
              <a:gd name="T14" fmla="*/ 37 w 74"/>
              <a:gd name="T15" fmla="*/ 17 h 118"/>
              <a:gd name="T16" fmla="*/ 57 w 74"/>
              <a:gd name="T17" fmla="*/ 37 h 118"/>
              <a:gd name="T18" fmla="*/ 37 w 74"/>
              <a:gd name="T19" fmla="*/ 57 h 1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74" h="118">
                <a:moveTo>
                  <a:pt x="37" y="0"/>
                </a:moveTo>
                <a:cubicBezTo>
                  <a:pt x="16" y="0"/>
                  <a:pt x="0" y="16"/>
                  <a:pt x="0" y="37"/>
                </a:cubicBezTo>
                <a:cubicBezTo>
                  <a:pt x="0" y="72"/>
                  <a:pt x="37" y="118"/>
                  <a:pt x="37" y="118"/>
                </a:cubicBezTo>
                <a:cubicBezTo>
                  <a:pt x="37" y="118"/>
                  <a:pt x="74" y="72"/>
                  <a:pt x="74" y="37"/>
                </a:cubicBezTo>
                <a:cubicBezTo>
                  <a:pt x="74" y="16"/>
                  <a:pt x="57" y="0"/>
                  <a:pt x="37" y="0"/>
                </a:cubicBezTo>
                <a:close/>
                <a:moveTo>
                  <a:pt x="37" y="57"/>
                </a:moveTo>
                <a:cubicBezTo>
                  <a:pt x="26" y="57"/>
                  <a:pt x="17" y="48"/>
                  <a:pt x="17" y="37"/>
                </a:cubicBezTo>
                <a:cubicBezTo>
                  <a:pt x="17" y="26"/>
                  <a:pt x="26" y="17"/>
                  <a:pt x="37" y="17"/>
                </a:cubicBezTo>
                <a:cubicBezTo>
                  <a:pt x="48" y="17"/>
                  <a:pt x="57" y="26"/>
                  <a:pt x="57" y="37"/>
                </a:cubicBezTo>
                <a:cubicBezTo>
                  <a:pt x="57" y="48"/>
                  <a:pt x="48" y="57"/>
                  <a:pt x="37" y="57"/>
                </a:cubicBezTo>
                <a:close/>
              </a:path>
            </a:pathLst>
          </a:custGeom>
          <a:solidFill>
            <a:srgbClr val="CCCCF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131" name="Freeform 6">
            <a:extLst>
              <a:ext uri="{FF2B5EF4-FFF2-40B4-BE49-F238E27FC236}">
                <a16:creationId xmlns:a16="http://schemas.microsoft.com/office/drawing/2014/main" id="{DB93ECB5-6503-47E1-9A87-86144B95427C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5783437" y="2868854"/>
            <a:ext cx="234200" cy="337992"/>
          </a:xfrm>
          <a:custGeom>
            <a:avLst/>
            <a:gdLst>
              <a:gd name="T0" fmla="*/ 37 w 74"/>
              <a:gd name="T1" fmla="*/ 0 h 118"/>
              <a:gd name="T2" fmla="*/ 0 w 74"/>
              <a:gd name="T3" fmla="*/ 37 h 118"/>
              <a:gd name="T4" fmla="*/ 37 w 74"/>
              <a:gd name="T5" fmla="*/ 118 h 118"/>
              <a:gd name="T6" fmla="*/ 74 w 74"/>
              <a:gd name="T7" fmla="*/ 37 h 118"/>
              <a:gd name="T8" fmla="*/ 37 w 74"/>
              <a:gd name="T9" fmla="*/ 0 h 118"/>
              <a:gd name="T10" fmla="*/ 37 w 74"/>
              <a:gd name="T11" fmla="*/ 57 h 118"/>
              <a:gd name="T12" fmla="*/ 17 w 74"/>
              <a:gd name="T13" fmla="*/ 37 h 118"/>
              <a:gd name="T14" fmla="*/ 37 w 74"/>
              <a:gd name="T15" fmla="*/ 17 h 118"/>
              <a:gd name="T16" fmla="*/ 57 w 74"/>
              <a:gd name="T17" fmla="*/ 37 h 118"/>
              <a:gd name="T18" fmla="*/ 37 w 74"/>
              <a:gd name="T19" fmla="*/ 57 h 1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74" h="118">
                <a:moveTo>
                  <a:pt x="37" y="0"/>
                </a:moveTo>
                <a:cubicBezTo>
                  <a:pt x="16" y="0"/>
                  <a:pt x="0" y="16"/>
                  <a:pt x="0" y="37"/>
                </a:cubicBezTo>
                <a:cubicBezTo>
                  <a:pt x="0" y="72"/>
                  <a:pt x="37" y="118"/>
                  <a:pt x="37" y="118"/>
                </a:cubicBezTo>
                <a:cubicBezTo>
                  <a:pt x="37" y="118"/>
                  <a:pt x="74" y="72"/>
                  <a:pt x="74" y="37"/>
                </a:cubicBezTo>
                <a:cubicBezTo>
                  <a:pt x="74" y="16"/>
                  <a:pt x="57" y="0"/>
                  <a:pt x="37" y="0"/>
                </a:cubicBezTo>
                <a:close/>
                <a:moveTo>
                  <a:pt x="37" y="57"/>
                </a:moveTo>
                <a:cubicBezTo>
                  <a:pt x="26" y="57"/>
                  <a:pt x="17" y="48"/>
                  <a:pt x="17" y="37"/>
                </a:cubicBezTo>
                <a:cubicBezTo>
                  <a:pt x="17" y="26"/>
                  <a:pt x="26" y="17"/>
                  <a:pt x="37" y="17"/>
                </a:cubicBezTo>
                <a:cubicBezTo>
                  <a:pt x="48" y="17"/>
                  <a:pt x="57" y="26"/>
                  <a:pt x="57" y="37"/>
                </a:cubicBezTo>
                <a:cubicBezTo>
                  <a:pt x="57" y="48"/>
                  <a:pt x="48" y="57"/>
                  <a:pt x="37" y="57"/>
                </a:cubicBezTo>
                <a:close/>
              </a:path>
            </a:pathLst>
          </a:custGeom>
          <a:solidFill>
            <a:schemeClr val="tx2">
              <a:lumMod val="40000"/>
              <a:lumOff val="60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132" name="Freeform 6">
            <a:extLst>
              <a:ext uri="{FF2B5EF4-FFF2-40B4-BE49-F238E27FC236}">
                <a16:creationId xmlns:a16="http://schemas.microsoft.com/office/drawing/2014/main" id="{9BFDB24C-7F0B-4EAA-A098-F5165947F638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3915928" y="4610573"/>
            <a:ext cx="234200" cy="337992"/>
          </a:xfrm>
          <a:custGeom>
            <a:avLst/>
            <a:gdLst>
              <a:gd name="T0" fmla="*/ 37 w 74"/>
              <a:gd name="T1" fmla="*/ 0 h 118"/>
              <a:gd name="T2" fmla="*/ 0 w 74"/>
              <a:gd name="T3" fmla="*/ 37 h 118"/>
              <a:gd name="T4" fmla="*/ 37 w 74"/>
              <a:gd name="T5" fmla="*/ 118 h 118"/>
              <a:gd name="T6" fmla="*/ 74 w 74"/>
              <a:gd name="T7" fmla="*/ 37 h 118"/>
              <a:gd name="T8" fmla="*/ 37 w 74"/>
              <a:gd name="T9" fmla="*/ 0 h 118"/>
              <a:gd name="T10" fmla="*/ 37 w 74"/>
              <a:gd name="T11" fmla="*/ 57 h 118"/>
              <a:gd name="T12" fmla="*/ 17 w 74"/>
              <a:gd name="T13" fmla="*/ 37 h 118"/>
              <a:gd name="T14" fmla="*/ 37 w 74"/>
              <a:gd name="T15" fmla="*/ 17 h 118"/>
              <a:gd name="T16" fmla="*/ 57 w 74"/>
              <a:gd name="T17" fmla="*/ 37 h 118"/>
              <a:gd name="T18" fmla="*/ 37 w 74"/>
              <a:gd name="T19" fmla="*/ 57 h 1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74" h="118">
                <a:moveTo>
                  <a:pt x="37" y="0"/>
                </a:moveTo>
                <a:cubicBezTo>
                  <a:pt x="16" y="0"/>
                  <a:pt x="0" y="16"/>
                  <a:pt x="0" y="37"/>
                </a:cubicBezTo>
                <a:cubicBezTo>
                  <a:pt x="0" y="72"/>
                  <a:pt x="37" y="118"/>
                  <a:pt x="37" y="118"/>
                </a:cubicBezTo>
                <a:cubicBezTo>
                  <a:pt x="37" y="118"/>
                  <a:pt x="74" y="72"/>
                  <a:pt x="74" y="37"/>
                </a:cubicBezTo>
                <a:cubicBezTo>
                  <a:pt x="74" y="16"/>
                  <a:pt x="57" y="0"/>
                  <a:pt x="37" y="0"/>
                </a:cubicBezTo>
                <a:close/>
                <a:moveTo>
                  <a:pt x="37" y="57"/>
                </a:moveTo>
                <a:cubicBezTo>
                  <a:pt x="26" y="57"/>
                  <a:pt x="17" y="48"/>
                  <a:pt x="17" y="37"/>
                </a:cubicBezTo>
                <a:cubicBezTo>
                  <a:pt x="17" y="26"/>
                  <a:pt x="26" y="17"/>
                  <a:pt x="37" y="17"/>
                </a:cubicBezTo>
                <a:cubicBezTo>
                  <a:pt x="48" y="17"/>
                  <a:pt x="57" y="26"/>
                  <a:pt x="57" y="37"/>
                </a:cubicBezTo>
                <a:cubicBezTo>
                  <a:pt x="57" y="48"/>
                  <a:pt x="48" y="57"/>
                  <a:pt x="37" y="57"/>
                </a:cubicBezTo>
                <a:close/>
              </a:path>
            </a:pathLst>
          </a:custGeom>
          <a:solidFill>
            <a:schemeClr val="tx2">
              <a:lumMod val="60000"/>
              <a:lumOff val="40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148" name="Freeform 6">
            <a:extLst>
              <a:ext uri="{FF2B5EF4-FFF2-40B4-BE49-F238E27FC236}">
                <a16:creationId xmlns:a16="http://schemas.microsoft.com/office/drawing/2014/main" id="{FF56F2A3-881E-452A-9A84-C1B0DEAF8BEE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6215098" y="4532148"/>
            <a:ext cx="234200" cy="337992"/>
          </a:xfrm>
          <a:custGeom>
            <a:avLst/>
            <a:gdLst>
              <a:gd name="T0" fmla="*/ 37 w 74"/>
              <a:gd name="T1" fmla="*/ 0 h 118"/>
              <a:gd name="T2" fmla="*/ 0 w 74"/>
              <a:gd name="T3" fmla="*/ 37 h 118"/>
              <a:gd name="T4" fmla="*/ 37 w 74"/>
              <a:gd name="T5" fmla="*/ 118 h 118"/>
              <a:gd name="T6" fmla="*/ 74 w 74"/>
              <a:gd name="T7" fmla="*/ 37 h 118"/>
              <a:gd name="T8" fmla="*/ 37 w 74"/>
              <a:gd name="T9" fmla="*/ 0 h 118"/>
              <a:gd name="T10" fmla="*/ 37 w 74"/>
              <a:gd name="T11" fmla="*/ 57 h 118"/>
              <a:gd name="T12" fmla="*/ 17 w 74"/>
              <a:gd name="T13" fmla="*/ 37 h 118"/>
              <a:gd name="T14" fmla="*/ 37 w 74"/>
              <a:gd name="T15" fmla="*/ 17 h 118"/>
              <a:gd name="T16" fmla="*/ 57 w 74"/>
              <a:gd name="T17" fmla="*/ 37 h 118"/>
              <a:gd name="T18" fmla="*/ 37 w 74"/>
              <a:gd name="T19" fmla="*/ 57 h 1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74" h="118">
                <a:moveTo>
                  <a:pt x="37" y="0"/>
                </a:moveTo>
                <a:cubicBezTo>
                  <a:pt x="16" y="0"/>
                  <a:pt x="0" y="16"/>
                  <a:pt x="0" y="37"/>
                </a:cubicBezTo>
                <a:cubicBezTo>
                  <a:pt x="0" y="72"/>
                  <a:pt x="37" y="118"/>
                  <a:pt x="37" y="118"/>
                </a:cubicBezTo>
                <a:cubicBezTo>
                  <a:pt x="37" y="118"/>
                  <a:pt x="74" y="72"/>
                  <a:pt x="74" y="37"/>
                </a:cubicBezTo>
                <a:cubicBezTo>
                  <a:pt x="74" y="16"/>
                  <a:pt x="57" y="0"/>
                  <a:pt x="37" y="0"/>
                </a:cubicBezTo>
                <a:close/>
                <a:moveTo>
                  <a:pt x="37" y="57"/>
                </a:moveTo>
                <a:cubicBezTo>
                  <a:pt x="26" y="57"/>
                  <a:pt x="17" y="48"/>
                  <a:pt x="17" y="37"/>
                </a:cubicBezTo>
                <a:cubicBezTo>
                  <a:pt x="17" y="26"/>
                  <a:pt x="26" y="17"/>
                  <a:pt x="37" y="17"/>
                </a:cubicBezTo>
                <a:cubicBezTo>
                  <a:pt x="48" y="17"/>
                  <a:pt x="57" y="26"/>
                  <a:pt x="57" y="37"/>
                </a:cubicBezTo>
                <a:cubicBezTo>
                  <a:pt x="57" y="48"/>
                  <a:pt x="48" y="57"/>
                  <a:pt x="37" y="57"/>
                </a:cubicBezTo>
                <a:close/>
              </a:path>
            </a:pathLst>
          </a:custGeom>
          <a:solidFill>
            <a:schemeClr val="tx2">
              <a:lumMod val="60000"/>
              <a:lumOff val="40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150" name="Freeform 6">
            <a:extLst>
              <a:ext uri="{FF2B5EF4-FFF2-40B4-BE49-F238E27FC236}">
                <a16:creationId xmlns:a16="http://schemas.microsoft.com/office/drawing/2014/main" id="{FFD5C64E-0D3D-48C1-87E6-8092975DF1ED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10113922" y="4870140"/>
            <a:ext cx="234200" cy="337992"/>
          </a:xfrm>
          <a:custGeom>
            <a:avLst/>
            <a:gdLst>
              <a:gd name="T0" fmla="*/ 37 w 74"/>
              <a:gd name="T1" fmla="*/ 0 h 118"/>
              <a:gd name="T2" fmla="*/ 0 w 74"/>
              <a:gd name="T3" fmla="*/ 37 h 118"/>
              <a:gd name="T4" fmla="*/ 37 w 74"/>
              <a:gd name="T5" fmla="*/ 118 h 118"/>
              <a:gd name="T6" fmla="*/ 74 w 74"/>
              <a:gd name="T7" fmla="*/ 37 h 118"/>
              <a:gd name="T8" fmla="*/ 37 w 74"/>
              <a:gd name="T9" fmla="*/ 0 h 118"/>
              <a:gd name="T10" fmla="*/ 37 w 74"/>
              <a:gd name="T11" fmla="*/ 57 h 118"/>
              <a:gd name="T12" fmla="*/ 17 w 74"/>
              <a:gd name="T13" fmla="*/ 37 h 118"/>
              <a:gd name="T14" fmla="*/ 37 w 74"/>
              <a:gd name="T15" fmla="*/ 17 h 118"/>
              <a:gd name="T16" fmla="*/ 57 w 74"/>
              <a:gd name="T17" fmla="*/ 37 h 118"/>
              <a:gd name="T18" fmla="*/ 37 w 74"/>
              <a:gd name="T19" fmla="*/ 57 h 1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74" h="118">
                <a:moveTo>
                  <a:pt x="37" y="0"/>
                </a:moveTo>
                <a:cubicBezTo>
                  <a:pt x="16" y="0"/>
                  <a:pt x="0" y="16"/>
                  <a:pt x="0" y="37"/>
                </a:cubicBezTo>
                <a:cubicBezTo>
                  <a:pt x="0" y="72"/>
                  <a:pt x="37" y="118"/>
                  <a:pt x="37" y="118"/>
                </a:cubicBezTo>
                <a:cubicBezTo>
                  <a:pt x="37" y="118"/>
                  <a:pt x="74" y="72"/>
                  <a:pt x="74" y="37"/>
                </a:cubicBezTo>
                <a:cubicBezTo>
                  <a:pt x="74" y="16"/>
                  <a:pt x="57" y="0"/>
                  <a:pt x="37" y="0"/>
                </a:cubicBezTo>
                <a:close/>
                <a:moveTo>
                  <a:pt x="37" y="57"/>
                </a:moveTo>
                <a:cubicBezTo>
                  <a:pt x="26" y="57"/>
                  <a:pt x="17" y="48"/>
                  <a:pt x="17" y="37"/>
                </a:cubicBezTo>
                <a:cubicBezTo>
                  <a:pt x="17" y="26"/>
                  <a:pt x="26" y="17"/>
                  <a:pt x="37" y="17"/>
                </a:cubicBezTo>
                <a:cubicBezTo>
                  <a:pt x="48" y="17"/>
                  <a:pt x="57" y="26"/>
                  <a:pt x="57" y="37"/>
                </a:cubicBezTo>
                <a:cubicBezTo>
                  <a:pt x="57" y="48"/>
                  <a:pt x="48" y="57"/>
                  <a:pt x="37" y="57"/>
                </a:cubicBezTo>
                <a:close/>
              </a:path>
            </a:pathLst>
          </a:custGeom>
          <a:solidFill>
            <a:schemeClr val="tx2">
              <a:lumMod val="60000"/>
              <a:lumOff val="40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201996787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>
            <a:extLst>
              <a:ext uri="{FF2B5EF4-FFF2-40B4-BE49-F238E27FC236}">
                <a16:creationId xmlns:a16="http://schemas.microsoft.com/office/drawing/2014/main" id="{81A5F8E9-D32A-48FE-8120-EBD41213DEDE}"/>
              </a:ext>
            </a:extLst>
          </p:cNvPr>
          <p:cNvGrpSpPr/>
          <p:nvPr/>
        </p:nvGrpSpPr>
        <p:grpSpPr>
          <a:xfrm>
            <a:off x="996924" y="2148599"/>
            <a:ext cx="10198151" cy="3886588"/>
            <a:chOff x="1537598" y="2982033"/>
            <a:chExt cx="10198151" cy="3886588"/>
          </a:xfrm>
        </p:grpSpPr>
        <p:pic>
          <p:nvPicPr>
            <p:cNvPr id="2" name="Picture 1">
              <a:extLst>
                <a:ext uri="{FF2B5EF4-FFF2-40B4-BE49-F238E27FC236}">
                  <a16:creationId xmlns:a16="http://schemas.microsoft.com/office/drawing/2014/main" id="{6169357E-2702-4B4F-845A-93DA8D7FFEBC}"/>
                </a:ext>
              </a:extLst>
            </p:cNvPr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537598" y="2982033"/>
              <a:ext cx="10198151" cy="3886588"/>
            </a:xfrm>
            <a:prstGeom prst="rect">
              <a:avLst/>
            </a:prstGeom>
          </p:spPr>
        </p:pic>
        <p:sp>
          <p:nvSpPr>
            <p:cNvPr id="3" name="Freeform 15">
              <a:extLst>
                <a:ext uri="{FF2B5EF4-FFF2-40B4-BE49-F238E27FC236}">
                  <a16:creationId xmlns:a16="http://schemas.microsoft.com/office/drawing/2014/main" id="{43BB8318-E4A8-41F3-837C-A5639B9AA9CA}"/>
                </a:ext>
              </a:extLst>
            </p:cNvPr>
            <p:cNvSpPr/>
            <p:nvPr/>
          </p:nvSpPr>
          <p:spPr bwMode="gray">
            <a:xfrm>
              <a:off x="1719574" y="3268859"/>
              <a:ext cx="8987246" cy="2943497"/>
            </a:xfrm>
            <a:custGeom>
              <a:avLst/>
              <a:gdLst>
                <a:gd name="connsiteX0" fmla="*/ 0 w 8987246"/>
                <a:gd name="connsiteY0" fmla="*/ 0 h 2943497"/>
                <a:gd name="connsiteX1" fmla="*/ 740229 w 8987246"/>
                <a:gd name="connsiteY1" fmla="*/ 391885 h 2943497"/>
                <a:gd name="connsiteX2" fmla="*/ 2899954 w 8987246"/>
                <a:gd name="connsiteY2" fmla="*/ 592182 h 2943497"/>
                <a:gd name="connsiteX3" fmla="*/ 3971109 w 8987246"/>
                <a:gd name="connsiteY3" fmla="*/ 757645 h 2943497"/>
                <a:gd name="connsiteX4" fmla="*/ 4632960 w 8987246"/>
                <a:gd name="connsiteY4" fmla="*/ 1140822 h 2943497"/>
                <a:gd name="connsiteX5" fmla="*/ 4101737 w 8987246"/>
                <a:gd name="connsiteY5" fmla="*/ 1541417 h 2943497"/>
                <a:gd name="connsiteX6" fmla="*/ 2629989 w 8987246"/>
                <a:gd name="connsiteY6" fmla="*/ 1889760 h 2943497"/>
                <a:gd name="connsiteX7" fmla="*/ 3248297 w 8987246"/>
                <a:gd name="connsiteY7" fmla="*/ 2360022 h 2943497"/>
                <a:gd name="connsiteX8" fmla="*/ 6261463 w 8987246"/>
                <a:gd name="connsiteY8" fmla="*/ 2812868 h 2943497"/>
                <a:gd name="connsiteX9" fmla="*/ 8987246 w 8987246"/>
                <a:gd name="connsiteY9" fmla="*/ 2943497 h 2943497"/>
                <a:gd name="connsiteX10" fmla="*/ 8987246 w 8987246"/>
                <a:gd name="connsiteY10" fmla="*/ 2943497 h 29434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987246" h="2943497">
                  <a:moveTo>
                    <a:pt x="0" y="0"/>
                  </a:moveTo>
                  <a:cubicBezTo>
                    <a:pt x="128451" y="146594"/>
                    <a:pt x="256903" y="293188"/>
                    <a:pt x="740229" y="391885"/>
                  </a:cubicBezTo>
                  <a:cubicBezTo>
                    <a:pt x="1223555" y="490582"/>
                    <a:pt x="2361474" y="531222"/>
                    <a:pt x="2899954" y="592182"/>
                  </a:cubicBezTo>
                  <a:cubicBezTo>
                    <a:pt x="3438434" y="653142"/>
                    <a:pt x="3682275" y="666205"/>
                    <a:pt x="3971109" y="757645"/>
                  </a:cubicBezTo>
                  <a:cubicBezTo>
                    <a:pt x="4259943" y="849085"/>
                    <a:pt x="4611189" y="1010193"/>
                    <a:pt x="4632960" y="1140822"/>
                  </a:cubicBezTo>
                  <a:cubicBezTo>
                    <a:pt x="4654731" y="1271451"/>
                    <a:pt x="4435565" y="1416594"/>
                    <a:pt x="4101737" y="1541417"/>
                  </a:cubicBezTo>
                  <a:cubicBezTo>
                    <a:pt x="3767909" y="1666240"/>
                    <a:pt x="2772229" y="1753326"/>
                    <a:pt x="2629989" y="1889760"/>
                  </a:cubicBezTo>
                  <a:cubicBezTo>
                    <a:pt x="2487749" y="2026194"/>
                    <a:pt x="2643051" y="2206171"/>
                    <a:pt x="3248297" y="2360022"/>
                  </a:cubicBezTo>
                  <a:cubicBezTo>
                    <a:pt x="3853543" y="2513873"/>
                    <a:pt x="5304972" y="2715622"/>
                    <a:pt x="6261463" y="2812868"/>
                  </a:cubicBezTo>
                  <a:cubicBezTo>
                    <a:pt x="7217955" y="2910114"/>
                    <a:pt x="8987246" y="2943497"/>
                    <a:pt x="8987246" y="2943497"/>
                  </a:cubicBezTo>
                  <a:lnTo>
                    <a:pt x="8987246" y="2943497"/>
                  </a:lnTo>
                </a:path>
              </a:pathLst>
            </a:custGeom>
            <a:noFill/>
            <a:ln w="76200" algn="ctr">
              <a:gradFill>
                <a:gsLst>
                  <a:gs pos="0">
                    <a:srgbClr val="F5F5F6"/>
                  </a:gs>
                  <a:gs pos="20000">
                    <a:schemeClr val="bg1"/>
                  </a:gs>
                  <a:gs pos="85000">
                    <a:schemeClr val="bg1"/>
                  </a:gs>
                  <a:gs pos="100000">
                    <a:srgbClr val="D1D2D4"/>
                  </a:gs>
                </a:gsLst>
                <a:lin ang="5400000" scaled="1"/>
              </a:gradFill>
              <a:miter lim="800000"/>
              <a:headEnd/>
              <a:tailEnd type="triangle"/>
            </a:ln>
            <a:effectLst>
              <a:outerShdw blurRad="50800" dist="38100" dir="2700000" algn="tl" rotWithShape="0">
                <a:prstClr val="black">
                  <a:alpha val="20000"/>
                </a:prstClr>
              </a:outerShdw>
            </a:effectLst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</p:grpSp>
      <p:sp>
        <p:nvSpPr>
          <p:cNvPr id="4" name="Grand Title">
            <a:extLst>
              <a:ext uri="{FF2B5EF4-FFF2-40B4-BE49-F238E27FC236}">
                <a16:creationId xmlns:a16="http://schemas.microsoft.com/office/drawing/2014/main" id="{DCCACDD8-E418-4F40-AA5D-6E5CAC59916C}"/>
              </a:ext>
            </a:extLst>
          </p:cNvPr>
          <p:cNvSpPr txBox="1"/>
          <p:nvPr/>
        </p:nvSpPr>
        <p:spPr>
          <a:xfrm>
            <a:off x="304801" y="451247"/>
            <a:ext cx="11506200" cy="369332"/>
          </a:xfrm>
          <a:prstGeom prst="rect">
            <a:avLst/>
          </a:prstGeom>
          <a:noFill/>
        </p:spPr>
        <p:txBody>
          <a:bodyPr wrap="square" lIns="0" tIns="0" rIns="0" bIns="0" rtlCol="0" anchor="t" anchorCtr="0">
            <a:spAutoFit/>
          </a:bodyPr>
          <a:lstStyle/>
          <a:p>
            <a:r>
              <a:rPr lang="en-US" sz="2400" b="1" dirty="0">
                <a:solidFill>
                  <a:schemeClr val="bg1"/>
                </a:solidFill>
                <a:latin typeface="Helvetica Rounded"/>
                <a:cs typeface="Aharoni" panose="02010803020104030203" pitchFamily="2" charset="-79"/>
              </a:rPr>
              <a:t>Users Journey – </a:t>
            </a:r>
            <a:r>
              <a:rPr lang="en-US" sz="2400" b="1" dirty="0">
                <a:solidFill>
                  <a:schemeClr val="bg1"/>
                </a:solidFill>
                <a:latin typeface="Poppins"/>
                <a:ea typeface="Poppins"/>
                <a:cs typeface="Poppins"/>
                <a:sym typeface="Poppins"/>
              </a:rPr>
              <a:t>MT Employee (Inspector</a:t>
            </a:r>
            <a:r>
              <a:rPr lang="en-US" sz="2400" b="1" dirty="0">
                <a:solidFill>
                  <a:schemeClr val="bg1"/>
                </a:solidFill>
                <a:latin typeface="Helvetica Rounded"/>
                <a:ea typeface="Poppins"/>
                <a:cs typeface="Aharoni" panose="02010803020104030203" pitchFamily="2" charset="-79"/>
                <a:sym typeface="Poppins"/>
              </a:rPr>
              <a:t>)</a:t>
            </a:r>
            <a:endParaRPr lang="en-US" sz="2400" b="1" dirty="0">
              <a:solidFill>
                <a:schemeClr val="bg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23981550-7BE1-4929-8E43-F4EBC57A91AA}"/>
              </a:ext>
            </a:extLst>
          </p:cNvPr>
          <p:cNvGrpSpPr/>
          <p:nvPr/>
        </p:nvGrpSpPr>
        <p:grpSpPr>
          <a:xfrm>
            <a:off x="322478" y="6315801"/>
            <a:ext cx="11609724" cy="432633"/>
            <a:chOff x="322478" y="6315801"/>
            <a:chExt cx="11609724" cy="432633"/>
          </a:xfrm>
        </p:grpSpPr>
        <p:pic>
          <p:nvPicPr>
            <p:cNvPr id="6" name="object 11">
              <a:extLst>
                <a:ext uri="{FF2B5EF4-FFF2-40B4-BE49-F238E27FC236}">
                  <a16:creationId xmlns:a16="http://schemas.microsoft.com/office/drawing/2014/main" id="{67DE2630-C0C7-4781-90AA-0A453199F01E}"/>
                </a:ext>
              </a:extLst>
            </p:cNvPr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720072" y="6318502"/>
              <a:ext cx="640079" cy="429768"/>
            </a:xfrm>
            <a:prstGeom prst="rect">
              <a:avLst/>
            </a:prstGeom>
          </p:spPr>
        </p:pic>
        <p:sp>
          <p:nvSpPr>
            <p:cNvPr id="7" name="object 12">
              <a:extLst>
                <a:ext uri="{FF2B5EF4-FFF2-40B4-BE49-F238E27FC236}">
                  <a16:creationId xmlns:a16="http://schemas.microsoft.com/office/drawing/2014/main" id="{F0AC5027-3A2C-4F90-B89D-634800DFBBD5}"/>
                </a:ext>
              </a:extLst>
            </p:cNvPr>
            <p:cNvSpPr txBox="1"/>
            <p:nvPr/>
          </p:nvSpPr>
          <p:spPr>
            <a:xfrm>
              <a:off x="322478" y="6487602"/>
              <a:ext cx="3104515" cy="141064"/>
            </a:xfrm>
            <a:prstGeom prst="rect">
              <a:avLst/>
            </a:prstGeom>
          </p:spPr>
          <p:txBody>
            <a:bodyPr vert="horz" wrap="square" lIns="0" tIns="0" rIns="0" bIns="0" rtlCol="0">
              <a:spAutoFit/>
            </a:bodyPr>
            <a:lstStyle/>
            <a:p>
              <a:pPr>
                <a:lnSpc>
                  <a:spcPts val="1115"/>
                </a:lnSpc>
              </a:pPr>
              <a:fld id="{728E3C8D-9DFE-4511-AD8E-6D07E8720B7A}" type="slidenum">
                <a:rPr lang="en-US" sz="1000" b="1" smtClean="0">
                  <a:solidFill>
                    <a:srgbClr val="FFFFFF"/>
                  </a:solidFill>
                  <a:latin typeface="Helvetica Rounded"/>
                  <a:cs typeface="Arial"/>
                </a:rPr>
                <a:t>13</a:t>
              </a:fld>
              <a:r>
                <a:rPr sz="1000" b="1" spc="265" dirty="0">
                  <a:solidFill>
                    <a:srgbClr val="FFFFFF"/>
                  </a:solidFill>
                  <a:latin typeface="Helvetica Rounded"/>
                  <a:cs typeface="Arial"/>
                </a:rPr>
                <a:t> </a:t>
              </a:r>
              <a:r>
                <a:rPr sz="1000" b="1" dirty="0">
                  <a:solidFill>
                    <a:srgbClr val="FFFFFF"/>
                  </a:solidFill>
                  <a:latin typeface="Helvetica Rounded"/>
                  <a:cs typeface="Arial"/>
                </a:rPr>
                <a:t>|</a:t>
              </a:r>
              <a:r>
                <a:rPr sz="1000" b="1" spc="-15" dirty="0">
                  <a:solidFill>
                    <a:srgbClr val="FFFFFF"/>
                  </a:solidFill>
                  <a:latin typeface="Helvetica Rounded"/>
                  <a:cs typeface="Arial"/>
                </a:rPr>
                <a:t> </a:t>
              </a:r>
              <a:r>
                <a:rPr lang="en-US" sz="1000" b="1" spc="-5" dirty="0">
                  <a:solidFill>
                    <a:srgbClr val="FFFFFF"/>
                  </a:solidFill>
                  <a:latin typeface="Helvetica Rounded"/>
                  <a:cs typeface="Arial"/>
                </a:rPr>
                <a:t>Digital Remote Inspection | July 2021</a:t>
              </a:r>
              <a:endParaRPr sz="1000" b="1" dirty="0">
                <a:latin typeface="Helvetica Rounded"/>
                <a:cs typeface="Arial"/>
              </a:endParaRPr>
            </a:p>
          </p:txBody>
        </p:sp>
        <p:pic>
          <p:nvPicPr>
            <p:cNvPr id="8" name="object 9">
              <a:extLst>
                <a:ext uri="{FF2B5EF4-FFF2-40B4-BE49-F238E27FC236}">
                  <a16:creationId xmlns:a16="http://schemas.microsoft.com/office/drawing/2014/main" id="{48AB21B9-831D-4678-AB1E-6DB5C5E964A0}"/>
                </a:ext>
              </a:extLst>
            </p:cNvPr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1443519" y="6315801"/>
              <a:ext cx="488683" cy="432633"/>
            </a:xfrm>
            <a:prstGeom prst="rect">
              <a:avLst/>
            </a:prstGeom>
          </p:spPr>
        </p:pic>
        <p:pic>
          <p:nvPicPr>
            <p:cNvPr id="9" name="object 10">
              <a:extLst>
                <a:ext uri="{FF2B5EF4-FFF2-40B4-BE49-F238E27FC236}">
                  <a16:creationId xmlns:a16="http://schemas.microsoft.com/office/drawing/2014/main" id="{A688FDF5-5C89-4C9B-A51C-0B19F4CE7CAC}"/>
                </a:ext>
              </a:extLst>
            </p:cNvPr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0613136" y="6318502"/>
              <a:ext cx="789431" cy="429768"/>
            </a:xfrm>
            <a:prstGeom prst="rect">
              <a:avLst/>
            </a:prstGeom>
          </p:spPr>
        </p:pic>
      </p:grpSp>
      <p:sp>
        <p:nvSpPr>
          <p:cNvPr id="40" name="TextBox 39">
            <a:extLst>
              <a:ext uri="{FF2B5EF4-FFF2-40B4-BE49-F238E27FC236}">
                <a16:creationId xmlns:a16="http://schemas.microsoft.com/office/drawing/2014/main" id="{1D73BEE7-5E06-4E14-BCF1-D595249F7838}"/>
              </a:ext>
            </a:extLst>
          </p:cNvPr>
          <p:cNvSpPr txBox="1"/>
          <p:nvPr/>
        </p:nvSpPr>
        <p:spPr>
          <a:xfrm>
            <a:off x="9767925" y="3352857"/>
            <a:ext cx="1762459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>
              <a:spcBef>
                <a:spcPts val="450"/>
              </a:spcBef>
              <a:buSzPct val="100000"/>
            </a:pPr>
            <a:r>
              <a:rPr lang="en-GB" b="1" dirty="0">
                <a:solidFill>
                  <a:schemeClr val="bg1"/>
                </a:solidFill>
                <a:latin typeface="Helvetica" panose="020B0604020202020204" pitchFamily="34" charset="0"/>
                <a:cs typeface="Helvetica" panose="020B0604020202020204" pitchFamily="34" charset="0"/>
              </a:rPr>
              <a:t>6</a:t>
            </a:r>
            <a:r>
              <a:rPr lang="en-GB" sz="1400" b="1" dirty="0">
                <a:solidFill>
                  <a:schemeClr val="bg1"/>
                </a:solidFill>
                <a:latin typeface="Helvetica" panose="020B0604020202020204" pitchFamily="34" charset="0"/>
                <a:cs typeface="Helvetica" panose="020B0604020202020204" pitchFamily="34" charset="0"/>
              </a:rPr>
              <a:t>.</a:t>
            </a:r>
            <a:r>
              <a:rPr lang="en-GB" sz="1400" dirty="0">
                <a:solidFill>
                  <a:schemeClr val="bg1"/>
                </a:solidFill>
                <a:latin typeface="Helvetica" panose="020B0604020202020204" pitchFamily="34" charset="0"/>
                <a:cs typeface="Helvetica" panose="020B0604020202020204" pitchFamily="34" charset="0"/>
              </a:rPr>
              <a:t> Notify Technical reviewer</a:t>
            </a:r>
          </a:p>
        </p:txBody>
      </p:sp>
      <p:sp>
        <p:nvSpPr>
          <p:cNvPr id="43" name="TextBox 42">
            <a:extLst>
              <a:ext uri="{FF2B5EF4-FFF2-40B4-BE49-F238E27FC236}">
                <a16:creationId xmlns:a16="http://schemas.microsoft.com/office/drawing/2014/main" id="{F1BE19BB-0FF4-4117-9D84-077E0EB89F91}"/>
              </a:ext>
            </a:extLst>
          </p:cNvPr>
          <p:cNvSpPr txBox="1"/>
          <p:nvPr/>
        </p:nvSpPr>
        <p:spPr>
          <a:xfrm>
            <a:off x="2396169" y="5056301"/>
            <a:ext cx="1894792" cy="2769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>
              <a:spcBef>
                <a:spcPts val="450"/>
              </a:spcBef>
              <a:buSzPct val="100000"/>
            </a:pPr>
            <a:r>
              <a:rPr lang="en-GB" b="1" dirty="0">
                <a:solidFill>
                  <a:schemeClr val="bg1"/>
                </a:solidFill>
                <a:latin typeface="Helvetica" panose="020B0604020202020204" pitchFamily="34" charset="0"/>
                <a:cs typeface="Helvetica" panose="020B0604020202020204" pitchFamily="34" charset="0"/>
              </a:rPr>
              <a:t>4</a:t>
            </a:r>
            <a:r>
              <a:rPr lang="en-GB" sz="1400" b="1" dirty="0">
                <a:solidFill>
                  <a:schemeClr val="bg1"/>
                </a:solidFill>
                <a:latin typeface="Helvetica" panose="020B0604020202020204" pitchFamily="34" charset="0"/>
                <a:cs typeface="Helvetica" panose="020B0604020202020204" pitchFamily="34" charset="0"/>
              </a:rPr>
              <a:t>.</a:t>
            </a:r>
            <a:r>
              <a:rPr lang="en-GB" sz="1400" dirty="0">
                <a:solidFill>
                  <a:schemeClr val="bg1"/>
                </a:solidFill>
                <a:latin typeface="Helvetica" panose="020B0604020202020204" pitchFamily="34" charset="0"/>
                <a:cs typeface="Helvetica" panose="020B0604020202020204" pitchFamily="34" charset="0"/>
              </a:rPr>
              <a:t> Start Inspection</a:t>
            </a:r>
          </a:p>
        </p:txBody>
      </p:sp>
      <p:sp>
        <p:nvSpPr>
          <p:cNvPr id="44" name="TextBox 43">
            <a:extLst>
              <a:ext uri="{FF2B5EF4-FFF2-40B4-BE49-F238E27FC236}">
                <a16:creationId xmlns:a16="http://schemas.microsoft.com/office/drawing/2014/main" id="{FB3CA9DE-E620-43F4-A919-CE89C6BB72E8}"/>
              </a:ext>
            </a:extLst>
          </p:cNvPr>
          <p:cNvSpPr txBox="1"/>
          <p:nvPr/>
        </p:nvSpPr>
        <p:spPr>
          <a:xfrm>
            <a:off x="6163180" y="2988512"/>
            <a:ext cx="2129940" cy="2769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>
              <a:spcBef>
                <a:spcPts val="450"/>
              </a:spcBef>
              <a:buSzPct val="100000"/>
            </a:pPr>
            <a:r>
              <a:rPr lang="en-GB" b="1" dirty="0">
                <a:solidFill>
                  <a:schemeClr val="bg1"/>
                </a:solidFill>
                <a:latin typeface="Helvetica" panose="020B0604020202020204" pitchFamily="34" charset="0"/>
                <a:cs typeface="Helvetica" panose="020B0604020202020204" pitchFamily="34" charset="0"/>
              </a:rPr>
              <a:t>3</a:t>
            </a:r>
            <a:r>
              <a:rPr lang="en-GB" sz="1400" b="1" dirty="0">
                <a:solidFill>
                  <a:schemeClr val="bg1"/>
                </a:solidFill>
                <a:latin typeface="Helvetica" panose="020B0604020202020204" pitchFamily="34" charset="0"/>
                <a:cs typeface="Helvetica" panose="020B0604020202020204" pitchFamily="34" charset="0"/>
              </a:rPr>
              <a:t>.</a:t>
            </a:r>
            <a:r>
              <a:rPr lang="en-GB" sz="1400" dirty="0">
                <a:solidFill>
                  <a:schemeClr val="bg1"/>
                </a:solidFill>
                <a:latin typeface="Helvetica" panose="020B0604020202020204" pitchFamily="34" charset="0"/>
                <a:cs typeface="Helvetica" panose="020B0604020202020204" pitchFamily="34" charset="0"/>
              </a:rPr>
              <a:t> Select Inspection</a:t>
            </a:r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2201C801-312B-4B60-84C9-EE746E060E1B}"/>
              </a:ext>
            </a:extLst>
          </p:cNvPr>
          <p:cNvSpPr txBox="1"/>
          <p:nvPr/>
        </p:nvSpPr>
        <p:spPr>
          <a:xfrm>
            <a:off x="2093056" y="3163525"/>
            <a:ext cx="1532164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>
              <a:spcBef>
                <a:spcPts val="450"/>
              </a:spcBef>
              <a:buSzPct val="100000"/>
            </a:pPr>
            <a:r>
              <a:rPr lang="en-GB" b="1" dirty="0">
                <a:solidFill>
                  <a:schemeClr val="bg1"/>
                </a:solidFill>
                <a:latin typeface="Helvetica" panose="020B0604020202020204" pitchFamily="34" charset="0"/>
                <a:cs typeface="Helvetica" panose="020B0604020202020204" pitchFamily="34" charset="0"/>
              </a:rPr>
              <a:t>2</a:t>
            </a:r>
            <a:r>
              <a:rPr lang="en-GB" sz="1400" b="1" dirty="0">
                <a:solidFill>
                  <a:schemeClr val="bg1"/>
                </a:solidFill>
                <a:latin typeface="Helvetica" panose="020B0604020202020204" pitchFamily="34" charset="0"/>
                <a:cs typeface="Helvetica" panose="020B0604020202020204" pitchFamily="34" charset="0"/>
              </a:rPr>
              <a:t>. </a:t>
            </a:r>
            <a:r>
              <a:rPr lang="en-GB" sz="1400" dirty="0">
                <a:solidFill>
                  <a:schemeClr val="bg1"/>
                </a:solidFill>
                <a:latin typeface="Helvetica" panose="020B0604020202020204" pitchFamily="34" charset="0"/>
                <a:cs typeface="Helvetica" panose="020B0604020202020204" pitchFamily="34" charset="0"/>
              </a:rPr>
              <a:t>Select Today’s Schedule</a:t>
            </a:r>
          </a:p>
        </p:txBody>
      </p:sp>
      <p:grpSp>
        <p:nvGrpSpPr>
          <p:cNvPr id="77" name="Group 76">
            <a:extLst>
              <a:ext uri="{FF2B5EF4-FFF2-40B4-BE49-F238E27FC236}">
                <a16:creationId xmlns:a16="http://schemas.microsoft.com/office/drawing/2014/main" id="{45BCD87A-FA4D-486F-9F80-E546758BA25C}"/>
              </a:ext>
            </a:extLst>
          </p:cNvPr>
          <p:cNvGrpSpPr/>
          <p:nvPr/>
        </p:nvGrpSpPr>
        <p:grpSpPr>
          <a:xfrm>
            <a:off x="3276600" y="1386036"/>
            <a:ext cx="714765" cy="714765"/>
            <a:chOff x="5865452" y="1107304"/>
            <a:chExt cx="714765" cy="714765"/>
          </a:xfrm>
        </p:grpSpPr>
        <p:sp>
          <p:nvSpPr>
            <p:cNvPr id="19" name="Oval 18">
              <a:extLst>
                <a:ext uri="{FF2B5EF4-FFF2-40B4-BE49-F238E27FC236}">
                  <a16:creationId xmlns:a16="http://schemas.microsoft.com/office/drawing/2014/main" id="{FC5605D4-72AB-45B1-9907-428FFDE4A503}"/>
                </a:ext>
              </a:extLst>
            </p:cNvPr>
            <p:cNvSpPr/>
            <p:nvPr/>
          </p:nvSpPr>
          <p:spPr>
            <a:xfrm>
              <a:off x="5865452" y="1107304"/>
              <a:ext cx="714765" cy="714765"/>
            </a:xfrm>
            <a:prstGeom prst="ellipse">
              <a:avLst/>
            </a:prstGeom>
            <a:solidFill>
              <a:schemeClr val="bg1"/>
            </a:solidFill>
            <a:ln w="3810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elvetica" panose="020B0604020202020204" pitchFamily="34" charset="0"/>
                <a:ea typeface="+mn-ea"/>
                <a:cs typeface="Helvetica" panose="020B0604020202020204" pitchFamily="34" charset="0"/>
              </a:endParaRPr>
            </a:p>
          </p:txBody>
        </p:sp>
        <p:sp>
          <p:nvSpPr>
            <p:cNvPr id="47" name="Graphic 5">
              <a:extLst>
                <a:ext uri="{FF2B5EF4-FFF2-40B4-BE49-F238E27FC236}">
                  <a16:creationId xmlns:a16="http://schemas.microsoft.com/office/drawing/2014/main" id="{72BF184B-4B75-4CC5-A5E2-938BBD6A0019}"/>
                </a:ext>
              </a:extLst>
            </p:cNvPr>
            <p:cNvSpPr/>
            <p:nvPr/>
          </p:nvSpPr>
          <p:spPr>
            <a:xfrm>
              <a:off x="5870392" y="1118893"/>
              <a:ext cx="697087" cy="696436"/>
            </a:xfrm>
            <a:custGeom>
              <a:avLst/>
              <a:gdLst>
                <a:gd name="connsiteX0" fmla="*/ 181474 w 362309"/>
                <a:gd name="connsiteY0" fmla="*/ 0 h 361971"/>
                <a:gd name="connsiteX1" fmla="*/ 0 w 362309"/>
                <a:gd name="connsiteY1" fmla="*/ 180667 h 361971"/>
                <a:gd name="connsiteX2" fmla="*/ 180836 w 362309"/>
                <a:gd name="connsiteY2" fmla="*/ 361972 h 361971"/>
                <a:gd name="connsiteX3" fmla="*/ 362310 w 362309"/>
                <a:gd name="connsiteY3" fmla="*/ 181305 h 361971"/>
                <a:gd name="connsiteX4" fmla="*/ 362310 w 362309"/>
                <a:gd name="connsiteY4" fmla="*/ 181305 h 361971"/>
                <a:gd name="connsiteX5" fmla="*/ 181474 w 362309"/>
                <a:gd name="connsiteY5" fmla="*/ 0 h 361971"/>
                <a:gd name="connsiteX6" fmla="*/ 181474 w 362309"/>
                <a:gd name="connsiteY6" fmla="*/ 0 h 361971"/>
                <a:gd name="connsiteX7" fmla="*/ 68372 w 362309"/>
                <a:gd name="connsiteY7" fmla="*/ 180667 h 361971"/>
                <a:gd name="connsiteX8" fmla="*/ 74762 w 362309"/>
                <a:gd name="connsiteY8" fmla="*/ 174283 h 361971"/>
                <a:gd name="connsiteX9" fmla="*/ 189142 w 362309"/>
                <a:gd name="connsiteY9" fmla="*/ 174283 h 361971"/>
                <a:gd name="connsiteX10" fmla="*/ 169333 w 362309"/>
                <a:gd name="connsiteY10" fmla="*/ 154492 h 361971"/>
                <a:gd name="connsiteX11" fmla="*/ 169333 w 362309"/>
                <a:gd name="connsiteY11" fmla="*/ 145555 h 361971"/>
                <a:gd name="connsiteX12" fmla="*/ 178279 w 362309"/>
                <a:gd name="connsiteY12" fmla="*/ 145555 h 361971"/>
                <a:gd name="connsiteX13" fmla="*/ 178279 w 362309"/>
                <a:gd name="connsiteY13" fmla="*/ 145555 h 361971"/>
                <a:gd name="connsiteX14" fmla="*/ 208951 w 362309"/>
                <a:gd name="connsiteY14" fmla="*/ 176198 h 361971"/>
                <a:gd name="connsiteX15" fmla="*/ 210229 w 362309"/>
                <a:gd name="connsiteY15" fmla="*/ 178113 h 361971"/>
                <a:gd name="connsiteX16" fmla="*/ 210229 w 362309"/>
                <a:gd name="connsiteY16" fmla="*/ 183220 h 361971"/>
                <a:gd name="connsiteX17" fmla="*/ 208951 w 362309"/>
                <a:gd name="connsiteY17" fmla="*/ 185135 h 361971"/>
                <a:gd name="connsiteX18" fmla="*/ 178279 w 362309"/>
                <a:gd name="connsiteY18" fmla="*/ 215779 h 361971"/>
                <a:gd name="connsiteX19" fmla="*/ 173806 w 362309"/>
                <a:gd name="connsiteY19" fmla="*/ 217694 h 361971"/>
                <a:gd name="connsiteX20" fmla="*/ 167416 w 362309"/>
                <a:gd name="connsiteY20" fmla="*/ 211310 h 361971"/>
                <a:gd name="connsiteX21" fmla="*/ 169333 w 362309"/>
                <a:gd name="connsiteY21" fmla="*/ 206841 h 361971"/>
                <a:gd name="connsiteX22" fmla="*/ 189142 w 362309"/>
                <a:gd name="connsiteY22" fmla="*/ 187051 h 361971"/>
                <a:gd name="connsiteX23" fmla="*/ 74762 w 362309"/>
                <a:gd name="connsiteY23" fmla="*/ 187051 h 361971"/>
                <a:gd name="connsiteX24" fmla="*/ 68372 w 362309"/>
                <a:gd name="connsiteY24" fmla="*/ 180667 h 361971"/>
                <a:gd name="connsiteX25" fmla="*/ 68372 w 362309"/>
                <a:gd name="connsiteY25" fmla="*/ 180667 h 361971"/>
                <a:gd name="connsiteX26" fmla="*/ 256237 w 362309"/>
                <a:gd name="connsiteY26" fmla="*/ 287918 h 361971"/>
                <a:gd name="connsiteX27" fmla="*/ 249847 w 362309"/>
                <a:gd name="connsiteY27" fmla="*/ 294302 h 361971"/>
                <a:gd name="connsiteX28" fmla="*/ 135467 w 362309"/>
                <a:gd name="connsiteY28" fmla="*/ 294302 h 361971"/>
                <a:gd name="connsiteX29" fmla="*/ 129077 w 362309"/>
                <a:gd name="connsiteY29" fmla="*/ 287918 h 361971"/>
                <a:gd name="connsiteX30" fmla="*/ 129077 w 362309"/>
                <a:gd name="connsiteY30" fmla="*/ 218971 h 361971"/>
                <a:gd name="connsiteX31" fmla="*/ 135467 w 362309"/>
                <a:gd name="connsiteY31" fmla="*/ 212587 h 361971"/>
                <a:gd name="connsiteX32" fmla="*/ 141857 w 362309"/>
                <a:gd name="connsiteY32" fmla="*/ 218971 h 361971"/>
                <a:gd name="connsiteX33" fmla="*/ 141857 w 362309"/>
                <a:gd name="connsiteY33" fmla="*/ 281534 h 361971"/>
                <a:gd name="connsiteX34" fmla="*/ 243457 w 362309"/>
                <a:gd name="connsiteY34" fmla="*/ 281534 h 361971"/>
                <a:gd name="connsiteX35" fmla="*/ 243457 w 362309"/>
                <a:gd name="connsiteY35" fmla="*/ 81077 h 361971"/>
                <a:gd name="connsiteX36" fmla="*/ 141857 w 362309"/>
                <a:gd name="connsiteY36" fmla="*/ 81077 h 361971"/>
                <a:gd name="connsiteX37" fmla="*/ 141857 w 362309"/>
                <a:gd name="connsiteY37" fmla="*/ 143640 h 361971"/>
                <a:gd name="connsiteX38" fmla="*/ 135467 w 362309"/>
                <a:gd name="connsiteY38" fmla="*/ 150024 h 361971"/>
                <a:gd name="connsiteX39" fmla="*/ 129077 w 362309"/>
                <a:gd name="connsiteY39" fmla="*/ 143640 h 361971"/>
                <a:gd name="connsiteX40" fmla="*/ 129077 w 362309"/>
                <a:gd name="connsiteY40" fmla="*/ 74693 h 361971"/>
                <a:gd name="connsiteX41" fmla="*/ 135467 w 362309"/>
                <a:gd name="connsiteY41" fmla="*/ 68309 h 361971"/>
                <a:gd name="connsiteX42" fmla="*/ 249847 w 362309"/>
                <a:gd name="connsiteY42" fmla="*/ 68309 h 361971"/>
                <a:gd name="connsiteX43" fmla="*/ 256237 w 362309"/>
                <a:gd name="connsiteY43" fmla="*/ 74693 h 361971"/>
                <a:gd name="connsiteX44" fmla="*/ 256237 w 362309"/>
                <a:gd name="connsiteY44" fmla="*/ 287918 h 361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362309" h="361971">
                  <a:moveTo>
                    <a:pt x="181474" y="0"/>
                  </a:moveTo>
                  <a:cubicBezTo>
                    <a:pt x="81152" y="0"/>
                    <a:pt x="0" y="81077"/>
                    <a:pt x="0" y="180667"/>
                  </a:cubicBezTo>
                  <a:cubicBezTo>
                    <a:pt x="0" y="280895"/>
                    <a:pt x="81152" y="361972"/>
                    <a:pt x="180836" y="361972"/>
                  </a:cubicBezTo>
                  <a:cubicBezTo>
                    <a:pt x="281157" y="361972"/>
                    <a:pt x="362310" y="280895"/>
                    <a:pt x="362310" y="181305"/>
                  </a:cubicBezTo>
                  <a:cubicBezTo>
                    <a:pt x="362310" y="181305"/>
                    <a:pt x="362310" y="181305"/>
                    <a:pt x="362310" y="181305"/>
                  </a:cubicBezTo>
                  <a:cubicBezTo>
                    <a:pt x="362310" y="81077"/>
                    <a:pt x="281796" y="0"/>
                    <a:pt x="181474" y="0"/>
                  </a:cubicBezTo>
                  <a:cubicBezTo>
                    <a:pt x="181474" y="0"/>
                    <a:pt x="181474" y="0"/>
                    <a:pt x="181474" y="0"/>
                  </a:cubicBezTo>
                  <a:close/>
                  <a:moveTo>
                    <a:pt x="68372" y="180667"/>
                  </a:moveTo>
                  <a:cubicBezTo>
                    <a:pt x="68372" y="176836"/>
                    <a:pt x="70929" y="174283"/>
                    <a:pt x="74762" y="174283"/>
                  </a:cubicBezTo>
                  <a:lnTo>
                    <a:pt x="189142" y="174283"/>
                  </a:lnTo>
                  <a:lnTo>
                    <a:pt x="169333" y="154492"/>
                  </a:lnTo>
                  <a:cubicBezTo>
                    <a:pt x="166778" y="151939"/>
                    <a:pt x="166778" y="148108"/>
                    <a:pt x="169333" y="145555"/>
                  </a:cubicBezTo>
                  <a:cubicBezTo>
                    <a:pt x="171889" y="143001"/>
                    <a:pt x="175723" y="143001"/>
                    <a:pt x="178279" y="145555"/>
                  </a:cubicBezTo>
                  <a:cubicBezTo>
                    <a:pt x="178279" y="145555"/>
                    <a:pt x="178279" y="145555"/>
                    <a:pt x="178279" y="145555"/>
                  </a:cubicBezTo>
                  <a:lnTo>
                    <a:pt x="208951" y="176198"/>
                  </a:lnTo>
                  <a:cubicBezTo>
                    <a:pt x="209590" y="176836"/>
                    <a:pt x="210229" y="177475"/>
                    <a:pt x="210229" y="178113"/>
                  </a:cubicBezTo>
                  <a:cubicBezTo>
                    <a:pt x="210868" y="179390"/>
                    <a:pt x="210868" y="181305"/>
                    <a:pt x="210229" y="183220"/>
                  </a:cubicBezTo>
                  <a:cubicBezTo>
                    <a:pt x="210229" y="183859"/>
                    <a:pt x="209590" y="184497"/>
                    <a:pt x="208951" y="185135"/>
                  </a:cubicBezTo>
                  <a:lnTo>
                    <a:pt x="178279" y="215779"/>
                  </a:lnTo>
                  <a:cubicBezTo>
                    <a:pt x="177001" y="217055"/>
                    <a:pt x="175723" y="217694"/>
                    <a:pt x="173806" y="217694"/>
                  </a:cubicBezTo>
                  <a:cubicBezTo>
                    <a:pt x="169973" y="217694"/>
                    <a:pt x="167416" y="214502"/>
                    <a:pt x="167416" y="211310"/>
                  </a:cubicBezTo>
                  <a:cubicBezTo>
                    <a:pt x="167416" y="209395"/>
                    <a:pt x="168056" y="208118"/>
                    <a:pt x="169333" y="206841"/>
                  </a:cubicBezTo>
                  <a:lnTo>
                    <a:pt x="189142" y="187051"/>
                  </a:lnTo>
                  <a:lnTo>
                    <a:pt x="74762" y="187051"/>
                  </a:lnTo>
                  <a:cubicBezTo>
                    <a:pt x="70929" y="187051"/>
                    <a:pt x="68372" y="184497"/>
                    <a:pt x="68372" y="180667"/>
                  </a:cubicBezTo>
                  <a:cubicBezTo>
                    <a:pt x="68372" y="180667"/>
                    <a:pt x="68372" y="180667"/>
                    <a:pt x="68372" y="180667"/>
                  </a:cubicBezTo>
                  <a:close/>
                  <a:moveTo>
                    <a:pt x="256237" y="287918"/>
                  </a:moveTo>
                  <a:cubicBezTo>
                    <a:pt x="256237" y="291748"/>
                    <a:pt x="253681" y="294302"/>
                    <a:pt x="249847" y="294302"/>
                  </a:cubicBezTo>
                  <a:lnTo>
                    <a:pt x="135467" y="294302"/>
                  </a:lnTo>
                  <a:cubicBezTo>
                    <a:pt x="131633" y="294302"/>
                    <a:pt x="129077" y="291748"/>
                    <a:pt x="129077" y="287918"/>
                  </a:cubicBezTo>
                  <a:lnTo>
                    <a:pt x="129077" y="218971"/>
                  </a:lnTo>
                  <a:cubicBezTo>
                    <a:pt x="129077" y="215140"/>
                    <a:pt x="131633" y="212587"/>
                    <a:pt x="135467" y="212587"/>
                  </a:cubicBezTo>
                  <a:cubicBezTo>
                    <a:pt x="139301" y="212587"/>
                    <a:pt x="141857" y="215140"/>
                    <a:pt x="141857" y="218971"/>
                  </a:cubicBezTo>
                  <a:lnTo>
                    <a:pt x="141857" y="281534"/>
                  </a:lnTo>
                  <a:lnTo>
                    <a:pt x="243457" y="281534"/>
                  </a:lnTo>
                  <a:lnTo>
                    <a:pt x="243457" y="81077"/>
                  </a:lnTo>
                  <a:lnTo>
                    <a:pt x="141857" y="81077"/>
                  </a:lnTo>
                  <a:lnTo>
                    <a:pt x="141857" y="143640"/>
                  </a:lnTo>
                  <a:cubicBezTo>
                    <a:pt x="141857" y="147470"/>
                    <a:pt x="139301" y="150024"/>
                    <a:pt x="135467" y="150024"/>
                  </a:cubicBezTo>
                  <a:cubicBezTo>
                    <a:pt x="131633" y="150024"/>
                    <a:pt x="129077" y="147470"/>
                    <a:pt x="129077" y="143640"/>
                  </a:cubicBezTo>
                  <a:lnTo>
                    <a:pt x="129077" y="74693"/>
                  </a:lnTo>
                  <a:cubicBezTo>
                    <a:pt x="129077" y="70862"/>
                    <a:pt x="131633" y="68309"/>
                    <a:pt x="135467" y="68309"/>
                  </a:cubicBezTo>
                  <a:lnTo>
                    <a:pt x="249847" y="68309"/>
                  </a:lnTo>
                  <a:cubicBezTo>
                    <a:pt x="253681" y="68309"/>
                    <a:pt x="256237" y="70862"/>
                    <a:pt x="256237" y="74693"/>
                  </a:cubicBezTo>
                  <a:lnTo>
                    <a:pt x="256237" y="287918"/>
                  </a:lnTo>
                  <a:close/>
                </a:path>
              </a:pathLst>
            </a:custGeom>
            <a:solidFill>
              <a:schemeClr val="tx2"/>
            </a:solidFill>
            <a:ln w="63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120" name="Freeform 6">
            <a:extLst>
              <a:ext uri="{FF2B5EF4-FFF2-40B4-BE49-F238E27FC236}">
                <a16:creationId xmlns:a16="http://schemas.microsoft.com/office/drawing/2014/main" id="{B13A382B-99DE-4A21-8EB5-A3C89FBC9EDA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2871392" y="1753396"/>
            <a:ext cx="234200" cy="337992"/>
          </a:xfrm>
          <a:custGeom>
            <a:avLst/>
            <a:gdLst>
              <a:gd name="T0" fmla="*/ 37 w 74"/>
              <a:gd name="T1" fmla="*/ 0 h 118"/>
              <a:gd name="T2" fmla="*/ 0 w 74"/>
              <a:gd name="T3" fmla="*/ 37 h 118"/>
              <a:gd name="T4" fmla="*/ 37 w 74"/>
              <a:gd name="T5" fmla="*/ 118 h 118"/>
              <a:gd name="T6" fmla="*/ 74 w 74"/>
              <a:gd name="T7" fmla="*/ 37 h 118"/>
              <a:gd name="T8" fmla="*/ 37 w 74"/>
              <a:gd name="T9" fmla="*/ 0 h 118"/>
              <a:gd name="T10" fmla="*/ 37 w 74"/>
              <a:gd name="T11" fmla="*/ 57 h 118"/>
              <a:gd name="T12" fmla="*/ 17 w 74"/>
              <a:gd name="T13" fmla="*/ 37 h 118"/>
              <a:gd name="T14" fmla="*/ 37 w 74"/>
              <a:gd name="T15" fmla="*/ 17 h 118"/>
              <a:gd name="T16" fmla="*/ 57 w 74"/>
              <a:gd name="T17" fmla="*/ 37 h 118"/>
              <a:gd name="T18" fmla="*/ 37 w 74"/>
              <a:gd name="T19" fmla="*/ 57 h 1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74" h="118">
                <a:moveTo>
                  <a:pt x="37" y="0"/>
                </a:moveTo>
                <a:cubicBezTo>
                  <a:pt x="16" y="0"/>
                  <a:pt x="0" y="16"/>
                  <a:pt x="0" y="37"/>
                </a:cubicBezTo>
                <a:cubicBezTo>
                  <a:pt x="0" y="72"/>
                  <a:pt x="37" y="118"/>
                  <a:pt x="37" y="118"/>
                </a:cubicBezTo>
                <a:cubicBezTo>
                  <a:pt x="37" y="118"/>
                  <a:pt x="74" y="72"/>
                  <a:pt x="74" y="37"/>
                </a:cubicBezTo>
                <a:cubicBezTo>
                  <a:pt x="74" y="16"/>
                  <a:pt x="57" y="0"/>
                  <a:pt x="37" y="0"/>
                </a:cubicBezTo>
                <a:close/>
                <a:moveTo>
                  <a:pt x="37" y="57"/>
                </a:moveTo>
                <a:cubicBezTo>
                  <a:pt x="26" y="57"/>
                  <a:pt x="17" y="48"/>
                  <a:pt x="17" y="37"/>
                </a:cubicBezTo>
                <a:cubicBezTo>
                  <a:pt x="17" y="26"/>
                  <a:pt x="26" y="17"/>
                  <a:pt x="37" y="17"/>
                </a:cubicBezTo>
                <a:cubicBezTo>
                  <a:pt x="48" y="17"/>
                  <a:pt x="57" y="26"/>
                  <a:pt x="57" y="37"/>
                </a:cubicBezTo>
                <a:cubicBezTo>
                  <a:pt x="57" y="48"/>
                  <a:pt x="48" y="57"/>
                  <a:pt x="37" y="57"/>
                </a:cubicBezTo>
                <a:close/>
              </a:path>
            </a:pathLst>
          </a:custGeom>
          <a:solidFill>
            <a:srgbClr val="CCCCF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128" name="Freeform 6">
            <a:extLst>
              <a:ext uri="{FF2B5EF4-FFF2-40B4-BE49-F238E27FC236}">
                <a16:creationId xmlns:a16="http://schemas.microsoft.com/office/drawing/2014/main" id="{595A3096-06FA-4855-9CE9-7FC0D7449FDF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2531660" y="2677751"/>
            <a:ext cx="234200" cy="337992"/>
          </a:xfrm>
          <a:custGeom>
            <a:avLst/>
            <a:gdLst>
              <a:gd name="T0" fmla="*/ 37 w 74"/>
              <a:gd name="T1" fmla="*/ 0 h 118"/>
              <a:gd name="T2" fmla="*/ 0 w 74"/>
              <a:gd name="T3" fmla="*/ 37 h 118"/>
              <a:gd name="T4" fmla="*/ 37 w 74"/>
              <a:gd name="T5" fmla="*/ 118 h 118"/>
              <a:gd name="T6" fmla="*/ 74 w 74"/>
              <a:gd name="T7" fmla="*/ 37 h 118"/>
              <a:gd name="T8" fmla="*/ 37 w 74"/>
              <a:gd name="T9" fmla="*/ 0 h 118"/>
              <a:gd name="T10" fmla="*/ 37 w 74"/>
              <a:gd name="T11" fmla="*/ 57 h 118"/>
              <a:gd name="T12" fmla="*/ 17 w 74"/>
              <a:gd name="T13" fmla="*/ 37 h 118"/>
              <a:gd name="T14" fmla="*/ 37 w 74"/>
              <a:gd name="T15" fmla="*/ 17 h 118"/>
              <a:gd name="T16" fmla="*/ 57 w 74"/>
              <a:gd name="T17" fmla="*/ 37 h 118"/>
              <a:gd name="T18" fmla="*/ 37 w 74"/>
              <a:gd name="T19" fmla="*/ 57 h 1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74" h="118">
                <a:moveTo>
                  <a:pt x="37" y="0"/>
                </a:moveTo>
                <a:cubicBezTo>
                  <a:pt x="16" y="0"/>
                  <a:pt x="0" y="16"/>
                  <a:pt x="0" y="37"/>
                </a:cubicBezTo>
                <a:cubicBezTo>
                  <a:pt x="0" y="72"/>
                  <a:pt x="37" y="118"/>
                  <a:pt x="37" y="118"/>
                </a:cubicBezTo>
                <a:cubicBezTo>
                  <a:pt x="37" y="118"/>
                  <a:pt x="74" y="72"/>
                  <a:pt x="74" y="37"/>
                </a:cubicBezTo>
                <a:cubicBezTo>
                  <a:pt x="74" y="16"/>
                  <a:pt x="57" y="0"/>
                  <a:pt x="37" y="0"/>
                </a:cubicBezTo>
                <a:close/>
                <a:moveTo>
                  <a:pt x="37" y="57"/>
                </a:moveTo>
                <a:cubicBezTo>
                  <a:pt x="26" y="57"/>
                  <a:pt x="17" y="48"/>
                  <a:pt x="17" y="37"/>
                </a:cubicBezTo>
                <a:cubicBezTo>
                  <a:pt x="17" y="26"/>
                  <a:pt x="26" y="17"/>
                  <a:pt x="37" y="17"/>
                </a:cubicBezTo>
                <a:cubicBezTo>
                  <a:pt x="48" y="17"/>
                  <a:pt x="57" y="26"/>
                  <a:pt x="57" y="37"/>
                </a:cubicBezTo>
                <a:cubicBezTo>
                  <a:pt x="57" y="48"/>
                  <a:pt x="48" y="57"/>
                  <a:pt x="37" y="57"/>
                </a:cubicBezTo>
                <a:close/>
              </a:path>
            </a:pathLst>
          </a:custGeom>
          <a:solidFill>
            <a:srgbClr val="CCCCF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130" name="Freeform 6">
            <a:extLst>
              <a:ext uri="{FF2B5EF4-FFF2-40B4-BE49-F238E27FC236}">
                <a16:creationId xmlns:a16="http://schemas.microsoft.com/office/drawing/2014/main" id="{8362DA67-042E-49A3-A0D9-7D9E993DB04E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5441010" y="3069432"/>
            <a:ext cx="234200" cy="337992"/>
          </a:xfrm>
          <a:custGeom>
            <a:avLst/>
            <a:gdLst>
              <a:gd name="T0" fmla="*/ 37 w 74"/>
              <a:gd name="T1" fmla="*/ 0 h 118"/>
              <a:gd name="T2" fmla="*/ 0 w 74"/>
              <a:gd name="T3" fmla="*/ 37 h 118"/>
              <a:gd name="T4" fmla="*/ 37 w 74"/>
              <a:gd name="T5" fmla="*/ 118 h 118"/>
              <a:gd name="T6" fmla="*/ 74 w 74"/>
              <a:gd name="T7" fmla="*/ 37 h 118"/>
              <a:gd name="T8" fmla="*/ 37 w 74"/>
              <a:gd name="T9" fmla="*/ 0 h 118"/>
              <a:gd name="T10" fmla="*/ 37 w 74"/>
              <a:gd name="T11" fmla="*/ 57 h 118"/>
              <a:gd name="T12" fmla="*/ 17 w 74"/>
              <a:gd name="T13" fmla="*/ 37 h 118"/>
              <a:gd name="T14" fmla="*/ 37 w 74"/>
              <a:gd name="T15" fmla="*/ 17 h 118"/>
              <a:gd name="T16" fmla="*/ 57 w 74"/>
              <a:gd name="T17" fmla="*/ 37 h 118"/>
              <a:gd name="T18" fmla="*/ 37 w 74"/>
              <a:gd name="T19" fmla="*/ 57 h 1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74" h="118">
                <a:moveTo>
                  <a:pt x="37" y="0"/>
                </a:moveTo>
                <a:cubicBezTo>
                  <a:pt x="16" y="0"/>
                  <a:pt x="0" y="16"/>
                  <a:pt x="0" y="37"/>
                </a:cubicBezTo>
                <a:cubicBezTo>
                  <a:pt x="0" y="72"/>
                  <a:pt x="37" y="118"/>
                  <a:pt x="37" y="118"/>
                </a:cubicBezTo>
                <a:cubicBezTo>
                  <a:pt x="37" y="118"/>
                  <a:pt x="74" y="72"/>
                  <a:pt x="74" y="37"/>
                </a:cubicBezTo>
                <a:cubicBezTo>
                  <a:pt x="74" y="16"/>
                  <a:pt x="57" y="0"/>
                  <a:pt x="37" y="0"/>
                </a:cubicBezTo>
                <a:close/>
                <a:moveTo>
                  <a:pt x="37" y="57"/>
                </a:moveTo>
                <a:cubicBezTo>
                  <a:pt x="26" y="57"/>
                  <a:pt x="17" y="48"/>
                  <a:pt x="17" y="37"/>
                </a:cubicBezTo>
                <a:cubicBezTo>
                  <a:pt x="17" y="26"/>
                  <a:pt x="26" y="17"/>
                  <a:pt x="37" y="17"/>
                </a:cubicBezTo>
                <a:cubicBezTo>
                  <a:pt x="48" y="17"/>
                  <a:pt x="57" y="26"/>
                  <a:pt x="57" y="37"/>
                </a:cubicBezTo>
                <a:cubicBezTo>
                  <a:pt x="57" y="48"/>
                  <a:pt x="48" y="57"/>
                  <a:pt x="37" y="57"/>
                </a:cubicBezTo>
                <a:close/>
              </a:path>
            </a:pathLst>
          </a:custGeom>
          <a:solidFill>
            <a:schemeClr val="tx2">
              <a:lumMod val="40000"/>
              <a:lumOff val="60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131" name="Freeform 6">
            <a:extLst>
              <a:ext uri="{FF2B5EF4-FFF2-40B4-BE49-F238E27FC236}">
                <a16:creationId xmlns:a16="http://schemas.microsoft.com/office/drawing/2014/main" id="{DB93ECB5-6503-47E1-9A87-86144B95427C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3558058" y="4403177"/>
            <a:ext cx="234200" cy="337992"/>
          </a:xfrm>
          <a:custGeom>
            <a:avLst/>
            <a:gdLst>
              <a:gd name="T0" fmla="*/ 37 w 74"/>
              <a:gd name="T1" fmla="*/ 0 h 118"/>
              <a:gd name="T2" fmla="*/ 0 w 74"/>
              <a:gd name="T3" fmla="*/ 37 h 118"/>
              <a:gd name="T4" fmla="*/ 37 w 74"/>
              <a:gd name="T5" fmla="*/ 118 h 118"/>
              <a:gd name="T6" fmla="*/ 74 w 74"/>
              <a:gd name="T7" fmla="*/ 37 h 118"/>
              <a:gd name="T8" fmla="*/ 37 w 74"/>
              <a:gd name="T9" fmla="*/ 0 h 118"/>
              <a:gd name="T10" fmla="*/ 37 w 74"/>
              <a:gd name="T11" fmla="*/ 57 h 118"/>
              <a:gd name="T12" fmla="*/ 17 w 74"/>
              <a:gd name="T13" fmla="*/ 37 h 118"/>
              <a:gd name="T14" fmla="*/ 37 w 74"/>
              <a:gd name="T15" fmla="*/ 17 h 118"/>
              <a:gd name="T16" fmla="*/ 57 w 74"/>
              <a:gd name="T17" fmla="*/ 37 h 118"/>
              <a:gd name="T18" fmla="*/ 37 w 74"/>
              <a:gd name="T19" fmla="*/ 57 h 1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74" h="118">
                <a:moveTo>
                  <a:pt x="37" y="0"/>
                </a:moveTo>
                <a:cubicBezTo>
                  <a:pt x="16" y="0"/>
                  <a:pt x="0" y="16"/>
                  <a:pt x="0" y="37"/>
                </a:cubicBezTo>
                <a:cubicBezTo>
                  <a:pt x="0" y="72"/>
                  <a:pt x="37" y="118"/>
                  <a:pt x="37" y="118"/>
                </a:cubicBezTo>
                <a:cubicBezTo>
                  <a:pt x="37" y="118"/>
                  <a:pt x="74" y="72"/>
                  <a:pt x="74" y="37"/>
                </a:cubicBezTo>
                <a:cubicBezTo>
                  <a:pt x="74" y="16"/>
                  <a:pt x="57" y="0"/>
                  <a:pt x="37" y="0"/>
                </a:cubicBezTo>
                <a:close/>
                <a:moveTo>
                  <a:pt x="37" y="57"/>
                </a:moveTo>
                <a:cubicBezTo>
                  <a:pt x="26" y="57"/>
                  <a:pt x="17" y="48"/>
                  <a:pt x="17" y="37"/>
                </a:cubicBezTo>
                <a:cubicBezTo>
                  <a:pt x="17" y="26"/>
                  <a:pt x="26" y="17"/>
                  <a:pt x="37" y="17"/>
                </a:cubicBezTo>
                <a:cubicBezTo>
                  <a:pt x="48" y="17"/>
                  <a:pt x="57" y="26"/>
                  <a:pt x="57" y="37"/>
                </a:cubicBezTo>
                <a:cubicBezTo>
                  <a:pt x="57" y="48"/>
                  <a:pt x="48" y="57"/>
                  <a:pt x="37" y="57"/>
                </a:cubicBezTo>
                <a:close/>
              </a:path>
            </a:pathLst>
          </a:custGeom>
          <a:solidFill>
            <a:schemeClr val="tx2">
              <a:lumMod val="40000"/>
              <a:lumOff val="60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150" name="Freeform 6">
            <a:extLst>
              <a:ext uri="{FF2B5EF4-FFF2-40B4-BE49-F238E27FC236}">
                <a16:creationId xmlns:a16="http://schemas.microsoft.com/office/drawing/2014/main" id="{FFD5C64E-0D3D-48C1-87E6-8092975DF1ED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10254609" y="4787191"/>
            <a:ext cx="234200" cy="337992"/>
          </a:xfrm>
          <a:custGeom>
            <a:avLst/>
            <a:gdLst>
              <a:gd name="T0" fmla="*/ 37 w 74"/>
              <a:gd name="T1" fmla="*/ 0 h 118"/>
              <a:gd name="T2" fmla="*/ 0 w 74"/>
              <a:gd name="T3" fmla="*/ 37 h 118"/>
              <a:gd name="T4" fmla="*/ 37 w 74"/>
              <a:gd name="T5" fmla="*/ 118 h 118"/>
              <a:gd name="T6" fmla="*/ 74 w 74"/>
              <a:gd name="T7" fmla="*/ 37 h 118"/>
              <a:gd name="T8" fmla="*/ 37 w 74"/>
              <a:gd name="T9" fmla="*/ 0 h 118"/>
              <a:gd name="T10" fmla="*/ 37 w 74"/>
              <a:gd name="T11" fmla="*/ 57 h 118"/>
              <a:gd name="T12" fmla="*/ 17 w 74"/>
              <a:gd name="T13" fmla="*/ 37 h 118"/>
              <a:gd name="T14" fmla="*/ 37 w 74"/>
              <a:gd name="T15" fmla="*/ 17 h 118"/>
              <a:gd name="T16" fmla="*/ 57 w 74"/>
              <a:gd name="T17" fmla="*/ 37 h 118"/>
              <a:gd name="T18" fmla="*/ 37 w 74"/>
              <a:gd name="T19" fmla="*/ 57 h 1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74" h="118">
                <a:moveTo>
                  <a:pt x="37" y="0"/>
                </a:moveTo>
                <a:cubicBezTo>
                  <a:pt x="16" y="0"/>
                  <a:pt x="0" y="16"/>
                  <a:pt x="0" y="37"/>
                </a:cubicBezTo>
                <a:cubicBezTo>
                  <a:pt x="0" y="72"/>
                  <a:pt x="37" y="118"/>
                  <a:pt x="37" y="118"/>
                </a:cubicBezTo>
                <a:cubicBezTo>
                  <a:pt x="37" y="118"/>
                  <a:pt x="74" y="72"/>
                  <a:pt x="74" y="37"/>
                </a:cubicBezTo>
                <a:cubicBezTo>
                  <a:pt x="74" y="16"/>
                  <a:pt x="57" y="0"/>
                  <a:pt x="37" y="0"/>
                </a:cubicBezTo>
                <a:close/>
                <a:moveTo>
                  <a:pt x="37" y="57"/>
                </a:moveTo>
                <a:cubicBezTo>
                  <a:pt x="26" y="57"/>
                  <a:pt x="17" y="48"/>
                  <a:pt x="17" y="37"/>
                </a:cubicBezTo>
                <a:cubicBezTo>
                  <a:pt x="17" y="26"/>
                  <a:pt x="26" y="17"/>
                  <a:pt x="37" y="17"/>
                </a:cubicBezTo>
                <a:cubicBezTo>
                  <a:pt x="48" y="17"/>
                  <a:pt x="57" y="26"/>
                  <a:pt x="57" y="37"/>
                </a:cubicBezTo>
                <a:cubicBezTo>
                  <a:pt x="57" y="48"/>
                  <a:pt x="48" y="57"/>
                  <a:pt x="37" y="57"/>
                </a:cubicBezTo>
                <a:close/>
              </a:path>
            </a:pathLst>
          </a:custGeom>
          <a:solidFill>
            <a:schemeClr val="tx2">
              <a:lumMod val="60000"/>
              <a:lumOff val="40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ea typeface="+mn-ea"/>
              <a:cs typeface="+mn-cs"/>
            </a:endParaRPr>
          </a:p>
        </p:txBody>
      </p:sp>
      <p:grpSp>
        <p:nvGrpSpPr>
          <p:cNvPr id="13" name="Group 12">
            <a:extLst>
              <a:ext uri="{FF2B5EF4-FFF2-40B4-BE49-F238E27FC236}">
                <a16:creationId xmlns:a16="http://schemas.microsoft.com/office/drawing/2014/main" id="{002B58E8-8ACA-46B2-8E7A-B8B9DD8C0E2B}"/>
              </a:ext>
            </a:extLst>
          </p:cNvPr>
          <p:cNvGrpSpPr/>
          <p:nvPr/>
        </p:nvGrpSpPr>
        <p:grpSpPr>
          <a:xfrm>
            <a:off x="1381721" y="2679534"/>
            <a:ext cx="714765" cy="714765"/>
            <a:chOff x="11577522" y="1130814"/>
            <a:chExt cx="714765" cy="714765"/>
          </a:xfrm>
        </p:grpSpPr>
        <p:sp>
          <p:nvSpPr>
            <p:cNvPr id="92" name="Oval 91">
              <a:extLst>
                <a:ext uri="{FF2B5EF4-FFF2-40B4-BE49-F238E27FC236}">
                  <a16:creationId xmlns:a16="http://schemas.microsoft.com/office/drawing/2014/main" id="{45D69241-A4DB-4DCA-B49D-AB12B56F48A7}"/>
                </a:ext>
              </a:extLst>
            </p:cNvPr>
            <p:cNvSpPr/>
            <p:nvPr/>
          </p:nvSpPr>
          <p:spPr>
            <a:xfrm>
              <a:off x="11577522" y="1130814"/>
              <a:ext cx="714765" cy="714765"/>
            </a:xfrm>
            <a:prstGeom prst="ellipse">
              <a:avLst/>
            </a:prstGeom>
            <a:solidFill>
              <a:schemeClr val="bg1"/>
            </a:solidFill>
            <a:ln w="3810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elvetica" panose="020B0604020202020204" pitchFamily="34" charset="0"/>
                <a:ea typeface="+mn-ea"/>
                <a:cs typeface="Helvetica" panose="020B0604020202020204" pitchFamily="34" charset="0"/>
              </a:endParaRPr>
            </a:p>
          </p:txBody>
        </p:sp>
        <p:grpSp>
          <p:nvGrpSpPr>
            <p:cNvPr id="110" name="Group 109">
              <a:extLst>
                <a:ext uri="{FF2B5EF4-FFF2-40B4-BE49-F238E27FC236}">
                  <a16:creationId xmlns:a16="http://schemas.microsoft.com/office/drawing/2014/main" id="{5C8DF82B-2F46-4717-9CD8-23B4607BDB32}"/>
                </a:ext>
              </a:extLst>
            </p:cNvPr>
            <p:cNvGrpSpPr/>
            <p:nvPr/>
          </p:nvGrpSpPr>
          <p:grpSpPr>
            <a:xfrm>
              <a:off x="11584646" y="1140465"/>
              <a:ext cx="697087" cy="696436"/>
              <a:chOff x="7191874" y="3824168"/>
              <a:chExt cx="362312" cy="361971"/>
            </a:xfrm>
            <a:solidFill>
              <a:schemeClr val="tx2"/>
            </a:solidFill>
          </p:grpSpPr>
          <p:sp>
            <p:nvSpPr>
              <p:cNvPr id="111" name="Graphic 4">
                <a:extLst>
                  <a:ext uri="{FF2B5EF4-FFF2-40B4-BE49-F238E27FC236}">
                    <a16:creationId xmlns:a16="http://schemas.microsoft.com/office/drawing/2014/main" id="{2DC55F2B-5108-435E-A4D1-DCA0BA7E3A3E}"/>
                  </a:ext>
                </a:extLst>
              </p:cNvPr>
              <p:cNvSpPr/>
              <p:nvPr/>
            </p:nvSpPr>
            <p:spPr>
              <a:xfrm>
                <a:off x="7289000" y="3927588"/>
                <a:ext cx="169972" cy="169175"/>
              </a:xfrm>
              <a:custGeom>
                <a:avLst/>
                <a:gdLst>
                  <a:gd name="connsiteX0" fmla="*/ 136745 w 169972"/>
                  <a:gd name="connsiteY0" fmla="*/ 8938 h 169175"/>
                  <a:gd name="connsiteX1" fmla="*/ 130355 w 169972"/>
                  <a:gd name="connsiteY1" fmla="*/ 15322 h 169175"/>
                  <a:gd name="connsiteX2" fmla="*/ 123965 w 169972"/>
                  <a:gd name="connsiteY2" fmla="*/ 8938 h 169175"/>
                  <a:gd name="connsiteX3" fmla="*/ 123965 w 169972"/>
                  <a:gd name="connsiteY3" fmla="*/ 0 h 169175"/>
                  <a:gd name="connsiteX4" fmla="*/ 45369 w 169972"/>
                  <a:gd name="connsiteY4" fmla="*/ 0 h 169175"/>
                  <a:gd name="connsiteX5" fmla="*/ 45369 w 169972"/>
                  <a:gd name="connsiteY5" fmla="*/ 8938 h 169175"/>
                  <a:gd name="connsiteX6" fmla="*/ 38979 w 169972"/>
                  <a:gd name="connsiteY6" fmla="*/ 15322 h 169175"/>
                  <a:gd name="connsiteX7" fmla="*/ 32589 w 169972"/>
                  <a:gd name="connsiteY7" fmla="*/ 8938 h 169175"/>
                  <a:gd name="connsiteX8" fmla="*/ 32589 w 169972"/>
                  <a:gd name="connsiteY8" fmla="*/ 0 h 169175"/>
                  <a:gd name="connsiteX9" fmla="*/ 0 w 169972"/>
                  <a:gd name="connsiteY9" fmla="*/ 0 h 169175"/>
                  <a:gd name="connsiteX10" fmla="*/ 0 w 169972"/>
                  <a:gd name="connsiteY10" fmla="*/ 169176 h 169175"/>
                  <a:gd name="connsiteX11" fmla="*/ 169973 w 169972"/>
                  <a:gd name="connsiteY11" fmla="*/ 169176 h 169175"/>
                  <a:gd name="connsiteX12" fmla="*/ 169973 w 169972"/>
                  <a:gd name="connsiteY12" fmla="*/ 0 h 169175"/>
                  <a:gd name="connsiteX13" fmla="*/ 137384 w 169972"/>
                  <a:gd name="connsiteY13" fmla="*/ 0 h 169175"/>
                  <a:gd name="connsiteX14" fmla="*/ 137384 w 169972"/>
                  <a:gd name="connsiteY14" fmla="*/ 8938 h 169175"/>
                  <a:gd name="connsiteX15" fmla="*/ 132911 w 169972"/>
                  <a:gd name="connsiteY15" fmla="*/ 60010 h 169175"/>
                  <a:gd name="connsiteX16" fmla="*/ 69650 w 169972"/>
                  <a:gd name="connsiteY16" fmla="*/ 123211 h 169175"/>
                  <a:gd name="connsiteX17" fmla="*/ 65178 w 169972"/>
                  <a:gd name="connsiteY17" fmla="*/ 125126 h 169175"/>
                  <a:gd name="connsiteX18" fmla="*/ 60704 w 169972"/>
                  <a:gd name="connsiteY18" fmla="*/ 123211 h 169175"/>
                  <a:gd name="connsiteX19" fmla="*/ 29394 w 169972"/>
                  <a:gd name="connsiteY19" fmla="*/ 91930 h 169175"/>
                  <a:gd name="connsiteX20" fmla="*/ 30033 w 169972"/>
                  <a:gd name="connsiteY20" fmla="*/ 82992 h 169175"/>
                  <a:gd name="connsiteX21" fmla="*/ 38340 w 169972"/>
                  <a:gd name="connsiteY21" fmla="*/ 82992 h 169175"/>
                  <a:gd name="connsiteX22" fmla="*/ 65178 w 169972"/>
                  <a:gd name="connsiteY22" fmla="*/ 109805 h 169175"/>
                  <a:gd name="connsiteX23" fmla="*/ 123965 w 169972"/>
                  <a:gd name="connsiteY23" fmla="*/ 51072 h 169175"/>
                  <a:gd name="connsiteX24" fmla="*/ 132911 w 169972"/>
                  <a:gd name="connsiteY24" fmla="*/ 51710 h 169175"/>
                  <a:gd name="connsiteX25" fmla="*/ 132911 w 169972"/>
                  <a:gd name="connsiteY25" fmla="*/ 60010 h 169175"/>
                  <a:gd name="connsiteX26" fmla="*/ 132911 w 169972"/>
                  <a:gd name="connsiteY26" fmla="*/ 60010 h 1691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169972" h="169175">
                    <a:moveTo>
                      <a:pt x="136745" y="8938"/>
                    </a:moveTo>
                    <a:cubicBezTo>
                      <a:pt x="136745" y="12768"/>
                      <a:pt x="134189" y="15322"/>
                      <a:pt x="130355" y="15322"/>
                    </a:cubicBezTo>
                    <a:cubicBezTo>
                      <a:pt x="126521" y="15322"/>
                      <a:pt x="123965" y="12768"/>
                      <a:pt x="123965" y="8938"/>
                    </a:cubicBezTo>
                    <a:lnTo>
                      <a:pt x="123965" y="0"/>
                    </a:lnTo>
                    <a:lnTo>
                      <a:pt x="45369" y="0"/>
                    </a:lnTo>
                    <a:lnTo>
                      <a:pt x="45369" y="8938"/>
                    </a:lnTo>
                    <a:cubicBezTo>
                      <a:pt x="45369" y="12768"/>
                      <a:pt x="42813" y="15322"/>
                      <a:pt x="38979" y="15322"/>
                    </a:cubicBezTo>
                    <a:cubicBezTo>
                      <a:pt x="35145" y="15322"/>
                      <a:pt x="32589" y="12768"/>
                      <a:pt x="32589" y="8938"/>
                    </a:cubicBezTo>
                    <a:lnTo>
                      <a:pt x="32589" y="0"/>
                    </a:lnTo>
                    <a:lnTo>
                      <a:pt x="0" y="0"/>
                    </a:lnTo>
                    <a:lnTo>
                      <a:pt x="0" y="169176"/>
                    </a:lnTo>
                    <a:lnTo>
                      <a:pt x="169973" y="169176"/>
                    </a:lnTo>
                    <a:lnTo>
                      <a:pt x="169973" y="0"/>
                    </a:lnTo>
                    <a:lnTo>
                      <a:pt x="137384" y="0"/>
                    </a:lnTo>
                    <a:lnTo>
                      <a:pt x="137384" y="8938"/>
                    </a:lnTo>
                    <a:close/>
                    <a:moveTo>
                      <a:pt x="132911" y="60010"/>
                    </a:moveTo>
                    <a:lnTo>
                      <a:pt x="69650" y="123211"/>
                    </a:lnTo>
                    <a:cubicBezTo>
                      <a:pt x="68373" y="124488"/>
                      <a:pt x="67094" y="125126"/>
                      <a:pt x="65178" y="125126"/>
                    </a:cubicBezTo>
                    <a:cubicBezTo>
                      <a:pt x="63261" y="125126"/>
                      <a:pt x="61983" y="124488"/>
                      <a:pt x="60704" y="123211"/>
                    </a:cubicBezTo>
                    <a:lnTo>
                      <a:pt x="29394" y="91930"/>
                    </a:lnTo>
                    <a:cubicBezTo>
                      <a:pt x="26838" y="89376"/>
                      <a:pt x="27477" y="84907"/>
                      <a:pt x="30033" y="82992"/>
                    </a:cubicBezTo>
                    <a:cubicBezTo>
                      <a:pt x="32589" y="81077"/>
                      <a:pt x="35784" y="81077"/>
                      <a:pt x="38340" y="82992"/>
                    </a:cubicBezTo>
                    <a:lnTo>
                      <a:pt x="65178" y="109805"/>
                    </a:lnTo>
                    <a:lnTo>
                      <a:pt x="123965" y="51072"/>
                    </a:lnTo>
                    <a:cubicBezTo>
                      <a:pt x="126521" y="48519"/>
                      <a:pt x="130994" y="49157"/>
                      <a:pt x="132911" y="51710"/>
                    </a:cubicBezTo>
                    <a:cubicBezTo>
                      <a:pt x="134828" y="54264"/>
                      <a:pt x="134828" y="58094"/>
                      <a:pt x="132911" y="60010"/>
                    </a:cubicBezTo>
                    <a:lnTo>
                      <a:pt x="132911" y="60010"/>
                    </a:lnTo>
                    <a:close/>
                  </a:path>
                </a:pathLst>
              </a:custGeom>
              <a:grpFill/>
              <a:ln w="63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2" name="Graphic 4">
                <a:extLst>
                  <a:ext uri="{FF2B5EF4-FFF2-40B4-BE49-F238E27FC236}">
                    <a16:creationId xmlns:a16="http://schemas.microsoft.com/office/drawing/2014/main" id="{075C2471-1691-4E49-854D-AA5C1FED1DB9}"/>
                  </a:ext>
                </a:extLst>
              </p:cNvPr>
              <p:cNvSpPr/>
              <p:nvPr/>
            </p:nvSpPr>
            <p:spPr>
              <a:xfrm>
                <a:off x="7191874" y="3824168"/>
                <a:ext cx="362312" cy="361971"/>
              </a:xfrm>
              <a:custGeom>
                <a:avLst/>
                <a:gdLst>
                  <a:gd name="connsiteX0" fmla="*/ 181474 w 362312"/>
                  <a:gd name="connsiteY0" fmla="*/ 0 h 361971"/>
                  <a:gd name="connsiteX1" fmla="*/ 0 w 362312"/>
                  <a:gd name="connsiteY1" fmla="*/ 180667 h 361971"/>
                  <a:gd name="connsiteX2" fmla="*/ 180836 w 362312"/>
                  <a:gd name="connsiteY2" fmla="*/ 361971 h 361971"/>
                  <a:gd name="connsiteX3" fmla="*/ 362309 w 362312"/>
                  <a:gd name="connsiteY3" fmla="*/ 181305 h 361971"/>
                  <a:gd name="connsiteX4" fmla="*/ 362309 w 362312"/>
                  <a:gd name="connsiteY4" fmla="*/ 181305 h 361971"/>
                  <a:gd name="connsiteX5" fmla="*/ 181474 w 362312"/>
                  <a:gd name="connsiteY5" fmla="*/ 0 h 361971"/>
                  <a:gd name="connsiteX6" fmla="*/ 279240 w 362312"/>
                  <a:gd name="connsiteY6" fmla="*/ 279618 h 361971"/>
                  <a:gd name="connsiteX7" fmla="*/ 272850 w 362312"/>
                  <a:gd name="connsiteY7" fmla="*/ 286002 h 361971"/>
                  <a:gd name="connsiteX8" fmla="*/ 90098 w 362312"/>
                  <a:gd name="connsiteY8" fmla="*/ 286002 h 361971"/>
                  <a:gd name="connsiteX9" fmla="*/ 83708 w 362312"/>
                  <a:gd name="connsiteY9" fmla="*/ 279618 h 361971"/>
                  <a:gd name="connsiteX10" fmla="*/ 83708 w 362312"/>
                  <a:gd name="connsiteY10" fmla="*/ 97675 h 361971"/>
                  <a:gd name="connsiteX11" fmla="*/ 90098 w 362312"/>
                  <a:gd name="connsiteY11" fmla="*/ 91291 h 361971"/>
                  <a:gd name="connsiteX12" fmla="*/ 129076 w 362312"/>
                  <a:gd name="connsiteY12" fmla="*/ 91291 h 361971"/>
                  <a:gd name="connsiteX13" fmla="*/ 129076 w 362312"/>
                  <a:gd name="connsiteY13" fmla="*/ 82353 h 361971"/>
                  <a:gd name="connsiteX14" fmla="*/ 135466 w 362312"/>
                  <a:gd name="connsiteY14" fmla="*/ 75969 h 361971"/>
                  <a:gd name="connsiteX15" fmla="*/ 141856 w 362312"/>
                  <a:gd name="connsiteY15" fmla="*/ 82353 h 361971"/>
                  <a:gd name="connsiteX16" fmla="*/ 141856 w 362312"/>
                  <a:gd name="connsiteY16" fmla="*/ 91291 h 361971"/>
                  <a:gd name="connsiteX17" fmla="*/ 220453 w 362312"/>
                  <a:gd name="connsiteY17" fmla="*/ 91291 h 361971"/>
                  <a:gd name="connsiteX18" fmla="*/ 220453 w 362312"/>
                  <a:gd name="connsiteY18" fmla="*/ 82353 h 361971"/>
                  <a:gd name="connsiteX19" fmla="*/ 226843 w 362312"/>
                  <a:gd name="connsiteY19" fmla="*/ 75969 h 361971"/>
                  <a:gd name="connsiteX20" fmla="*/ 233233 w 362312"/>
                  <a:gd name="connsiteY20" fmla="*/ 82353 h 361971"/>
                  <a:gd name="connsiteX21" fmla="*/ 233233 w 362312"/>
                  <a:gd name="connsiteY21" fmla="*/ 91291 h 361971"/>
                  <a:gd name="connsiteX22" fmla="*/ 272211 w 362312"/>
                  <a:gd name="connsiteY22" fmla="*/ 91291 h 361971"/>
                  <a:gd name="connsiteX23" fmla="*/ 278601 w 362312"/>
                  <a:gd name="connsiteY23" fmla="*/ 97675 h 361971"/>
                  <a:gd name="connsiteX24" fmla="*/ 278601 w 362312"/>
                  <a:gd name="connsiteY24" fmla="*/ 279618 h 361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362312" h="361971">
                    <a:moveTo>
                      <a:pt x="181474" y="0"/>
                    </a:moveTo>
                    <a:cubicBezTo>
                      <a:pt x="81152" y="0"/>
                      <a:pt x="0" y="81076"/>
                      <a:pt x="0" y="180667"/>
                    </a:cubicBezTo>
                    <a:cubicBezTo>
                      <a:pt x="0" y="280895"/>
                      <a:pt x="81152" y="361971"/>
                      <a:pt x="180836" y="361971"/>
                    </a:cubicBezTo>
                    <a:cubicBezTo>
                      <a:pt x="281157" y="361971"/>
                      <a:pt x="362309" y="280895"/>
                      <a:pt x="362309" y="181305"/>
                    </a:cubicBezTo>
                    <a:cubicBezTo>
                      <a:pt x="362309" y="181305"/>
                      <a:pt x="362309" y="181305"/>
                      <a:pt x="362309" y="181305"/>
                    </a:cubicBezTo>
                    <a:cubicBezTo>
                      <a:pt x="362949" y="81076"/>
                      <a:pt x="281796" y="0"/>
                      <a:pt x="181474" y="0"/>
                    </a:cubicBezTo>
                    <a:close/>
                    <a:moveTo>
                      <a:pt x="279240" y="279618"/>
                    </a:moveTo>
                    <a:cubicBezTo>
                      <a:pt x="279240" y="283449"/>
                      <a:pt x="276685" y="286002"/>
                      <a:pt x="272850" y="286002"/>
                    </a:cubicBezTo>
                    <a:lnTo>
                      <a:pt x="90098" y="286002"/>
                    </a:lnTo>
                    <a:cubicBezTo>
                      <a:pt x="86264" y="286002"/>
                      <a:pt x="83708" y="283449"/>
                      <a:pt x="83708" y="279618"/>
                    </a:cubicBezTo>
                    <a:lnTo>
                      <a:pt x="83708" y="97675"/>
                    </a:lnTo>
                    <a:cubicBezTo>
                      <a:pt x="83708" y="93844"/>
                      <a:pt x="86264" y="91291"/>
                      <a:pt x="90098" y="91291"/>
                    </a:cubicBezTo>
                    <a:lnTo>
                      <a:pt x="129076" y="91291"/>
                    </a:lnTo>
                    <a:lnTo>
                      <a:pt x="129076" y="82353"/>
                    </a:lnTo>
                    <a:cubicBezTo>
                      <a:pt x="129076" y="78523"/>
                      <a:pt x="131633" y="75969"/>
                      <a:pt x="135466" y="75969"/>
                    </a:cubicBezTo>
                    <a:cubicBezTo>
                      <a:pt x="139301" y="75969"/>
                      <a:pt x="141856" y="78523"/>
                      <a:pt x="141856" y="82353"/>
                    </a:cubicBezTo>
                    <a:lnTo>
                      <a:pt x="141856" y="91291"/>
                    </a:lnTo>
                    <a:lnTo>
                      <a:pt x="220453" y="91291"/>
                    </a:lnTo>
                    <a:lnTo>
                      <a:pt x="220453" y="82353"/>
                    </a:lnTo>
                    <a:cubicBezTo>
                      <a:pt x="220453" y="78523"/>
                      <a:pt x="223009" y="75969"/>
                      <a:pt x="226843" y="75969"/>
                    </a:cubicBezTo>
                    <a:cubicBezTo>
                      <a:pt x="230677" y="75969"/>
                      <a:pt x="233233" y="78523"/>
                      <a:pt x="233233" y="82353"/>
                    </a:cubicBezTo>
                    <a:lnTo>
                      <a:pt x="233233" y="91291"/>
                    </a:lnTo>
                    <a:lnTo>
                      <a:pt x="272211" y="91291"/>
                    </a:lnTo>
                    <a:cubicBezTo>
                      <a:pt x="276045" y="91291"/>
                      <a:pt x="278601" y="93844"/>
                      <a:pt x="278601" y="97675"/>
                    </a:cubicBezTo>
                    <a:lnTo>
                      <a:pt x="278601" y="279618"/>
                    </a:lnTo>
                    <a:close/>
                  </a:path>
                </a:pathLst>
              </a:custGeom>
              <a:grpFill/>
              <a:ln w="63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16" name="Group 15">
            <a:extLst>
              <a:ext uri="{FF2B5EF4-FFF2-40B4-BE49-F238E27FC236}">
                <a16:creationId xmlns:a16="http://schemas.microsoft.com/office/drawing/2014/main" id="{B3B0108E-FC6B-4441-8882-94AB57D7A260}"/>
              </a:ext>
            </a:extLst>
          </p:cNvPr>
          <p:cNvGrpSpPr/>
          <p:nvPr/>
        </p:nvGrpSpPr>
        <p:grpSpPr>
          <a:xfrm>
            <a:off x="2556342" y="4305724"/>
            <a:ext cx="714765" cy="714765"/>
            <a:chOff x="14512325" y="1130814"/>
            <a:chExt cx="714765" cy="714765"/>
          </a:xfrm>
        </p:grpSpPr>
        <p:sp>
          <p:nvSpPr>
            <p:cNvPr id="103" name="Oval 102">
              <a:extLst>
                <a:ext uri="{FF2B5EF4-FFF2-40B4-BE49-F238E27FC236}">
                  <a16:creationId xmlns:a16="http://schemas.microsoft.com/office/drawing/2014/main" id="{B2258903-1C89-4EFB-80F9-9053A65B68FB}"/>
                </a:ext>
              </a:extLst>
            </p:cNvPr>
            <p:cNvSpPr/>
            <p:nvPr/>
          </p:nvSpPr>
          <p:spPr>
            <a:xfrm>
              <a:off x="14512325" y="1130814"/>
              <a:ext cx="714765" cy="714765"/>
            </a:xfrm>
            <a:prstGeom prst="ellipse">
              <a:avLst/>
            </a:prstGeom>
            <a:solidFill>
              <a:schemeClr val="bg1"/>
            </a:solidFill>
            <a:ln w="3810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elvetica" panose="020B0604020202020204" pitchFamily="34" charset="0"/>
                <a:ea typeface="+mn-ea"/>
                <a:cs typeface="Helvetica" panose="020B0604020202020204" pitchFamily="34" charset="0"/>
              </a:endParaRPr>
            </a:p>
          </p:txBody>
        </p:sp>
        <p:grpSp>
          <p:nvGrpSpPr>
            <p:cNvPr id="122" name="Graphic 4">
              <a:extLst>
                <a:ext uri="{FF2B5EF4-FFF2-40B4-BE49-F238E27FC236}">
                  <a16:creationId xmlns:a16="http://schemas.microsoft.com/office/drawing/2014/main" id="{48773341-E771-48A7-B4F5-02CC7E4CE0CD}"/>
                </a:ext>
              </a:extLst>
            </p:cNvPr>
            <p:cNvGrpSpPr/>
            <p:nvPr/>
          </p:nvGrpSpPr>
          <p:grpSpPr>
            <a:xfrm>
              <a:off x="14518349" y="1140461"/>
              <a:ext cx="697087" cy="696436"/>
              <a:chOff x="8239779" y="3824134"/>
              <a:chExt cx="361672" cy="361968"/>
            </a:xfrm>
            <a:solidFill>
              <a:schemeClr val="tx2"/>
            </a:solidFill>
          </p:grpSpPr>
          <p:sp>
            <p:nvSpPr>
              <p:cNvPr id="123" name="Graphic 4">
                <a:extLst>
                  <a:ext uri="{FF2B5EF4-FFF2-40B4-BE49-F238E27FC236}">
                    <a16:creationId xmlns:a16="http://schemas.microsoft.com/office/drawing/2014/main" id="{53AAD320-F2D4-4008-9F11-227D74854D50}"/>
                  </a:ext>
                </a:extLst>
              </p:cNvPr>
              <p:cNvSpPr/>
              <p:nvPr/>
            </p:nvSpPr>
            <p:spPr>
              <a:xfrm>
                <a:off x="8455117" y="4050126"/>
                <a:ext cx="11501" cy="9575"/>
              </a:xfrm>
              <a:custGeom>
                <a:avLst/>
                <a:gdLst>
                  <a:gd name="connsiteX0" fmla="*/ 0 w 11501"/>
                  <a:gd name="connsiteY0" fmla="*/ 0 h 9575"/>
                  <a:gd name="connsiteX1" fmla="*/ 11502 w 11501"/>
                  <a:gd name="connsiteY1" fmla="*/ 0 h 9575"/>
                  <a:gd name="connsiteX2" fmla="*/ 11502 w 11501"/>
                  <a:gd name="connsiteY2" fmla="*/ 9576 h 9575"/>
                  <a:gd name="connsiteX3" fmla="*/ 0 w 11501"/>
                  <a:gd name="connsiteY3" fmla="*/ 9576 h 95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501" h="9575">
                    <a:moveTo>
                      <a:pt x="0" y="0"/>
                    </a:moveTo>
                    <a:lnTo>
                      <a:pt x="11502" y="0"/>
                    </a:lnTo>
                    <a:lnTo>
                      <a:pt x="11502" y="9576"/>
                    </a:lnTo>
                    <a:lnTo>
                      <a:pt x="0" y="9576"/>
                    </a:lnTo>
                    <a:close/>
                  </a:path>
                </a:pathLst>
              </a:custGeom>
              <a:grpFill/>
              <a:ln w="63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4" name="Graphic 4">
                <a:extLst>
                  <a:ext uri="{FF2B5EF4-FFF2-40B4-BE49-F238E27FC236}">
                    <a16:creationId xmlns:a16="http://schemas.microsoft.com/office/drawing/2014/main" id="{6BA33710-2C87-4135-80C1-DC571F8015D6}"/>
                  </a:ext>
                </a:extLst>
              </p:cNvPr>
              <p:cNvSpPr/>
              <p:nvPr/>
            </p:nvSpPr>
            <p:spPr>
              <a:xfrm>
                <a:off x="8441059" y="4007354"/>
                <a:ext cx="39617" cy="9575"/>
              </a:xfrm>
              <a:custGeom>
                <a:avLst/>
                <a:gdLst>
                  <a:gd name="connsiteX0" fmla="*/ 19809 w 39617"/>
                  <a:gd name="connsiteY0" fmla="*/ 0 h 9575"/>
                  <a:gd name="connsiteX1" fmla="*/ 0 w 39617"/>
                  <a:gd name="connsiteY1" fmla="*/ 9576 h 9575"/>
                  <a:gd name="connsiteX2" fmla="*/ 39617 w 39617"/>
                  <a:gd name="connsiteY2" fmla="*/ 9576 h 9575"/>
                  <a:gd name="connsiteX3" fmla="*/ 19809 w 39617"/>
                  <a:gd name="connsiteY3" fmla="*/ 0 h 95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9617" h="9575">
                    <a:moveTo>
                      <a:pt x="19809" y="0"/>
                    </a:moveTo>
                    <a:cubicBezTo>
                      <a:pt x="7029" y="0"/>
                      <a:pt x="1917" y="5107"/>
                      <a:pt x="0" y="9576"/>
                    </a:cubicBezTo>
                    <a:lnTo>
                      <a:pt x="39617" y="9576"/>
                    </a:lnTo>
                    <a:cubicBezTo>
                      <a:pt x="37701" y="5107"/>
                      <a:pt x="32589" y="0"/>
                      <a:pt x="19809" y="0"/>
                    </a:cubicBezTo>
                    <a:close/>
                  </a:path>
                </a:pathLst>
              </a:custGeom>
              <a:grpFill/>
              <a:ln w="63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5" name="Graphic 4">
                <a:extLst>
                  <a:ext uri="{FF2B5EF4-FFF2-40B4-BE49-F238E27FC236}">
                    <a16:creationId xmlns:a16="http://schemas.microsoft.com/office/drawing/2014/main" id="{F7D28715-1048-41C5-A440-897090AF51CC}"/>
                  </a:ext>
                </a:extLst>
              </p:cNvPr>
              <p:cNvSpPr/>
              <p:nvPr/>
            </p:nvSpPr>
            <p:spPr>
              <a:xfrm>
                <a:off x="8318374" y="3933939"/>
                <a:ext cx="42173" cy="42134"/>
              </a:xfrm>
              <a:custGeom>
                <a:avLst/>
                <a:gdLst>
                  <a:gd name="connsiteX0" fmla="*/ 21086 w 42173"/>
                  <a:gd name="connsiteY0" fmla="*/ 42135 h 42134"/>
                  <a:gd name="connsiteX1" fmla="*/ 42173 w 42173"/>
                  <a:gd name="connsiteY1" fmla="*/ 21067 h 42134"/>
                  <a:gd name="connsiteX2" fmla="*/ 21086 w 42173"/>
                  <a:gd name="connsiteY2" fmla="*/ 0 h 42134"/>
                  <a:gd name="connsiteX3" fmla="*/ 0 w 42173"/>
                  <a:gd name="connsiteY3" fmla="*/ 21067 h 42134"/>
                  <a:gd name="connsiteX4" fmla="*/ 0 w 42173"/>
                  <a:gd name="connsiteY4" fmla="*/ 21067 h 42134"/>
                  <a:gd name="connsiteX5" fmla="*/ 21086 w 42173"/>
                  <a:gd name="connsiteY5" fmla="*/ 42135 h 421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2173" h="42134">
                    <a:moveTo>
                      <a:pt x="21086" y="42135"/>
                    </a:moveTo>
                    <a:cubicBezTo>
                      <a:pt x="32589" y="42135"/>
                      <a:pt x="42173" y="32559"/>
                      <a:pt x="42173" y="21067"/>
                    </a:cubicBezTo>
                    <a:cubicBezTo>
                      <a:pt x="42173" y="9576"/>
                      <a:pt x="32589" y="0"/>
                      <a:pt x="21086" y="0"/>
                    </a:cubicBezTo>
                    <a:cubicBezTo>
                      <a:pt x="9585" y="0"/>
                      <a:pt x="0" y="9576"/>
                      <a:pt x="0" y="21067"/>
                    </a:cubicBezTo>
                    <a:lnTo>
                      <a:pt x="0" y="21067"/>
                    </a:lnTo>
                    <a:cubicBezTo>
                      <a:pt x="0" y="33197"/>
                      <a:pt x="9585" y="42135"/>
                      <a:pt x="21086" y="42135"/>
                    </a:cubicBezTo>
                    <a:close/>
                  </a:path>
                </a:pathLst>
              </a:custGeom>
              <a:grpFill/>
              <a:ln w="63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6" name="Graphic 4">
                <a:extLst>
                  <a:ext uri="{FF2B5EF4-FFF2-40B4-BE49-F238E27FC236}">
                    <a16:creationId xmlns:a16="http://schemas.microsoft.com/office/drawing/2014/main" id="{E89162CD-B160-4610-9C30-094892591BD5}"/>
                  </a:ext>
                </a:extLst>
              </p:cNvPr>
              <p:cNvSpPr/>
              <p:nvPr/>
            </p:nvSpPr>
            <p:spPr>
              <a:xfrm>
                <a:off x="8239779" y="3824134"/>
                <a:ext cx="361672" cy="361968"/>
              </a:xfrm>
              <a:custGeom>
                <a:avLst/>
                <a:gdLst>
                  <a:gd name="connsiteX0" fmla="*/ 180836 w 361674"/>
                  <a:gd name="connsiteY0" fmla="*/ 0 h 361971"/>
                  <a:gd name="connsiteX1" fmla="*/ 0 w 361674"/>
                  <a:gd name="connsiteY1" fmla="*/ 180667 h 361971"/>
                  <a:gd name="connsiteX2" fmla="*/ 180836 w 361674"/>
                  <a:gd name="connsiteY2" fmla="*/ 361971 h 361971"/>
                  <a:gd name="connsiteX3" fmla="*/ 361670 w 361674"/>
                  <a:gd name="connsiteY3" fmla="*/ 181305 h 361971"/>
                  <a:gd name="connsiteX4" fmla="*/ 361670 w 361674"/>
                  <a:gd name="connsiteY4" fmla="*/ 181305 h 361971"/>
                  <a:gd name="connsiteX5" fmla="*/ 180836 w 361674"/>
                  <a:gd name="connsiteY5" fmla="*/ 0 h 361971"/>
                  <a:gd name="connsiteX6" fmla="*/ 99683 w 361674"/>
                  <a:gd name="connsiteY6" fmla="*/ 97036 h 361971"/>
                  <a:gd name="connsiteX7" fmla="*/ 133550 w 361674"/>
                  <a:gd name="connsiteY7" fmla="*/ 130872 h 361971"/>
                  <a:gd name="connsiteX8" fmla="*/ 99683 w 361674"/>
                  <a:gd name="connsiteY8" fmla="*/ 164707 h 361971"/>
                  <a:gd name="connsiteX9" fmla="*/ 65817 w 361674"/>
                  <a:gd name="connsiteY9" fmla="*/ 130872 h 361971"/>
                  <a:gd name="connsiteX10" fmla="*/ 65817 w 361674"/>
                  <a:gd name="connsiteY10" fmla="*/ 130872 h 361971"/>
                  <a:gd name="connsiteX11" fmla="*/ 99683 w 361674"/>
                  <a:gd name="connsiteY11" fmla="*/ 97036 h 361971"/>
                  <a:gd name="connsiteX12" fmla="*/ 203200 w 361674"/>
                  <a:gd name="connsiteY12" fmla="*/ 263658 h 361971"/>
                  <a:gd name="connsiteX13" fmla="*/ 203200 w 361674"/>
                  <a:gd name="connsiteY13" fmla="*/ 264297 h 361971"/>
                  <a:gd name="connsiteX14" fmla="*/ 185947 w 361674"/>
                  <a:gd name="connsiteY14" fmla="*/ 277703 h 361971"/>
                  <a:gd name="connsiteX15" fmla="*/ 184031 w 361674"/>
                  <a:gd name="connsiteY15" fmla="*/ 277703 h 361971"/>
                  <a:gd name="connsiteX16" fmla="*/ 138661 w 361674"/>
                  <a:gd name="connsiteY16" fmla="*/ 271319 h 361971"/>
                  <a:gd name="connsiteX17" fmla="*/ 138022 w 361674"/>
                  <a:gd name="connsiteY17" fmla="*/ 271319 h 361971"/>
                  <a:gd name="connsiteX18" fmla="*/ 138022 w 361674"/>
                  <a:gd name="connsiteY18" fmla="*/ 293025 h 361971"/>
                  <a:gd name="connsiteX19" fmla="*/ 131633 w 361674"/>
                  <a:gd name="connsiteY19" fmla="*/ 299409 h 361971"/>
                  <a:gd name="connsiteX20" fmla="*/ 125243 w 361674"/>
                  <a:gd name="connsiteY20" fmla="*/ 293025 h 361971"/>
                  <a:gd name="connsiteX21" fmla="*/ 125243 w 361674"/>
                  <a:gd name="connsiteY21" fmla="*/ 265574 h 361971"/>
                  <a:gd name="connsiteX22" fmla="*/ 118214 w 361674"/>
                  <a:gd name="connsiteY22" fmla="*/ 250252 h 361971"/>
                  <a:gd name="connsiteX23" fmla="*/ 116936 w 361674"/>
                  <a:gd name="connsiteY23" fmla="*/ 211310 h 361971"/>
                  <a:gd name="connsiteX24" fmla="*/ 123326 w 361674"/>
                  <a:gd name="connsiteY24" fmla="*/ 204926 h 361971"/>
                  <a:gd name="connsiteX25" fmla="*/ 129716 w 361674"/>
                  <a:gd name="connsiteY25" fmla="*/ 211310 h 361971"/>
                  <a:gd name="connsiteX26" fmla="*/ 130994 w 361674"/>
                  <a:gd name="connsiteY26" fmla="*/ 250252 h 361971"/>
                  <a:gd name="connsiteX27" fmla="*/ 139940 w 361674"/>
                  <a:gd name="connsiteY27" fmla="*/ 260466 h 361971"/>
                  <a:gd name="connsiteX28" fmla="*/ 185308 w 361674"/>
                  <a:gd name="connsiteY28" fmla="*/ 266850 h 361971"/>
                  <a:gd name="connsiteX29" fmla="*/ 190420 w 361674"/>
                  <a:gd name="connsiteY29" fmla="*/ 263658 h 361971"/>
                  <a:gd name="connsiteX30" fmla="*/ 185947 w 361674"/>
                  <a:gd name="connsiteY30" fmla="*/ 257274 h 361971"/>
                  <a:gd name="connsiteX31" fmla="*/ 185947 w 361674"/>
                  <a:gd name="connsiteY31" fmla="*/ 257274 h 361971"/>
                  <a:gd name="connsiteX32" fmla="*/ 152720 w 361674"/>
                  <a:gd name="connsiteY32" fmla="*/ 252806 h 361971"/>
                  <a:gd name="connsiteX33" fmla="*/ 146969 w 361674"/>
                  <a:gd name="connsiteY33" fmla="*/ 246422 h 361971"/>
                  <a:gd name="connsiteX34" fmla="*/ 145691 w 361674"/>
                  <a:gd name="connsiteY34" fmla="*/ 213225 h 361971"/>
                  <a:gd name="connsiteX35" fmla="*/ 114380 w 361674"/>
                  <a:gd name="connsiteY35" fmla="*/ 184497 h 361971"/>
                  <a:gd name="connsiteX36" fmla="*/ 74123 w 361674"/>
                  <a:gd name="connsiteY36" fmla="*/ 184497 h 361971"/>
                  <a:gd name="connsiteX37" fmla="*/ 68372 w 361674"/>
                  <a:gd name="connsiteY37" fmla="*/ 186412 h 361971"/>
                  <a:gd name="connsiteX38" fmla="*/ 60066 w 361674"/>
                  <a:gd name="connsiteY38" fmla="*/ 182582 h 361971"/>
                  <a:gd name="connsiteX39" fmla="*/ 60066 w 361674"/>
                  <a:gd name="connsiteY39" fmla="*/ 182582 h 361971"/>
                  <a:gd name="connsiteX40" fmla="*/ 63899 w 361674"/>
                  <a:gd name="connsiteY40" fmla="*/ 174283 h 361971"/>
                  <a:gd name="connsiteX41" fmla="*/ 63899 w 361674"/>
                  <a:gd name="connsiteY41" fmla="*/ 174283 h 361971"/>
                  <a:gd name="connsiteX42" fmla="*/ 71567 w 361674"/>
                  <a:gd name="connsiteY42" fmla="*/ 171729 h 361971"/>
                  <a:gd name="connsiteX43" fmla="*/ 116297 w 361674"/>
                  <a:gd name="connsiteY43" fmla="*/ 171729 h 361971"/>
                  <a:gd name="connsiteX44" fmla="*/ 158471 w 361674"/>
                  <a:gd name="connsiteY44" fmla="*/ 213225 h 361971"/>
                  <a:gd name="connsiteX45" fmla="*/ 159748 w 361674"/>
                  <a:gd name="connsiteY45" fmla="*/ 241314 h 361971"/>
                  <a:gd name="connsiteX46" fmla="*/ 187864 w 361674"/>
                  <a:gd name="connsiteY46" fmla="*/ 245145 h 361971"/>
                  <a:gd name="connsiteX47" fmla="*/ 203200 w 361674"/>
                  <a:gd name="connsiteY47" fmla="*/ 263658 h 361971"/>
                  <a:gd name="connsiteX48" fmla="*/ 302244 w 361674"/>
                  <a:gd name="connsiteY48" fmla="*/ 204926 h 361971"/>
                  <a:gd name="connsiteX49" fmla="*/ 281157 w 361674"/>
                  <a:gd name="connsiteY49" fmla="*/ 225993 h 361971"/>
                  <a:gd name="connsiteX50" fmla="*/ 239623 w 361674"/>
                  <a:gd name="connsiteY50" fmla="*/ 225993 h 361971"/>
                  <a:gd name="connsiteX51" fmla="*/ 239623 w 361674"/>
                  <a:gd name="connsiteY51" fmla="*/ 235569 h 361971"/>
                  <a:gd name="connsiteX52" fmla="*/ 295854 w 361674"/>
                  <a:gd name="connsiteY52" fmla="*/ 235569 h 361971"/>
                  <a:gd name="connsiteX53" fmla="*/ 302244 w 361674"/>
                  <a:gd name="connsiteY53" fmla="*/ 241953 h 361971"/>
                  <a:gd name="connsiteX54" fmla="*/ 295854 w 361674"/>
                  <a:gd name="connsiteY54" fmla="*/ 248337 h 361971"/>
                  <a:gd name="connsiteX55" fmla="*/ 208951 w 361674"/>
                  <a:gd name="connsiteY55" fmla="*/ 248337 h 361971"/>
                  <a:gd name="connsiteX56" fmla="*/ 202561 w 361674"/>
                  <a:gd name="connsiteY56" fmla="*/ 241953 h 361971"/>
                  <a:gd name="connsiteX57" fmla="*/ 202561 w 361674"/>
                  <a:gd name="connsiteY57" fmla="*/ 225993 h 361971"/>
                  <a:gd name="connsiteX58" fmla="*/ 175084 w 361674"/>
                  <a:gd name="connsiteY58" fmla="*/ 225993 h 361971"/>
                  <a:gd name="connsiteX59" fmla="*/ 168695 w 361674"/>
                  <a:gd name="connsiteY59" fmla="*/ 219609 h 361971"/>
                  <a:gd name="connsiteX60" fmla="*/ 175084 w 361674"/>
                  <a:gd name="connsiteY60" fmla="*/ 213225 h 361971"/>
                  <a:gd name="connsiteX61" fmla="*/ 281157 w 361674"/>
                  <a:gd name="connsiteY61" fmla="*/ 213225 h 361971"/>
                  <a:gd name="connsiteX62" fmla="*/ 289464 w 361674"/>
                  <a:gd name="connsiteY62" fmla="*/ 205564 h 361971"/>
                  <a:gd name="connsiteX63" fmla="*/ 175084 w 361674"/>
                  <a:gd name="connsiteY63" fmla="*/ 205564 h 361971"/>
                  <a:gd name="connsiteX64" fmla="*/ 168695 w 361674"/>
                  <a:gd name="connsiteY64" fmla="*/ 199180 h 361971"/>
                  <a:gd name="connsiteX65" fmla="*/ 175084 w 361674"/>
                  <a:gd name="connsiteY65" fmla="*/ 192796 h 361971"/>
                  <a:gd name="connsiteX66" fmla="*/ 187864 w 361674"/>
                  <a:gd name="connsiteY66" fmla="*/ 192796 h 361971"/>
                  <a:gd name="connsiteX67" fmla="*/ 221092 w 361674"/>
                  <a:gd name="connsiteY67" fmla="*/ 170452 h 361971"/>
                  <a:gd name="connsiteX68" fmla="*/ 254320 w 361674"/>
                  <a:gd name="connsiteY68" fmla="*/ 192796 h 361971"/>
                  <a:gd name="connsiteX69" fmla="*/ 289464 w 361674"/>
                  <a:gd name="connsiteY69" fmla="*/ 192796 h 361971"/>
                  <a:gd name="connsiteX70" fmla="*/ 289464 w 361674"/>
                  <a:gd name="connsiteY70" fmla="*/ 121296 h 361971"/>
                  <a:gd name="connsiteX71" fmla="*/ 281157 w 361674"/>
                  <a:gd name="connsiteY71" fmla="*/ 112996 h 361971"/>
                  <a:gd name="connsiteX72" fmla="*/ 161666 w 361674"/>
                  <a:gd name="connsiteY72" fmla="*/ 112996 h 361971"/>
                  <a:gd name="connsiteX73" fmla="*/ 153358 w 361674"/>
                  <a:gd name="connsiteY73" fmla="*/ 121296 h 361971"/>
                  <a:gd name="connsiteX74" fmla="*/ 153358 w 361674"/>
                  <a:gd name="connsiteY74" fmla="*/ 158961 h 361971"/>
                  <a:gd name="connsiteX75" fmla="*/ 146969 w 361674"/>
                  <a:gd name="connsiteY75" fmla="*/ 165345 h 361971"/>
                  <a:gd name="connsiteX76" fmla="*/ 140579 w 361674"/>
                  <a:gd name="connsiteY76" fmla="*/ 158961 h 361971"/>
                  <a:gd name="connsiteX77" fmla="*/ 140579 w 361674"/>
                  <a:gd name="connsiteY77" fmla="*/ 121296 h 361971"/>
                  <a:gd name="connsiteX78" fmla="*/ 161666 w 361674"/>
                  <a:gd name="connsiteY78" fmla="*/ 100228 h 361971"/>
                  <a:gd name="connsiteX79" fmla="*/ 281157 w 361674"/>
                  <a:gd name="connsiteY79" fmla="*/ 100228 h 361971"/>
                  <a:gd name="connsiteX80" fmla="*/ 302244 w 361674"/>
                  <a:gd name="connsiteY80" fmla="*/ 121296 h 361971"/>
                  <a:gd name="connsiteX81" fmla="*/ 302244 w 361674"/>
                  <a:gd name="connsiteY81" fmla="*/ 204926 h 361971"/>
                  <a:gd name="connsiteX82" fmla="*/ 196810 w 361674"/>
                  <a:gd name="connsiteY82" fmla="*/ 144278 h 361971"/>
                  <a:gd name="connsiteX83" fmla="*/ 221092 w 361674"/>
                  <a:gd name="connsiteY83" fmla="*/ 120019 h 361971"/>
                  <a:gd name="connsiteX84" fmla="*/ 245374 w 361674"/>
                  <a:gd name="connsiteY84" fmla="*/ 144278 h 361971"/>
                  <a:gd name="connsiteX85" fmla="*/ 221092 w 361674"/>
                  <a:gd name="connsiteY85" fmla="*/ 168537 h 361971"/>
                  <a:gd name="connsiteX86" fmla="*/ 196810 w 361674"/>
                  <a:gd name="connsiteY86" fmla="*/ 144278 h 361971"/>
                  <a:gd name="connsiteX87" fmla="*/ 196810 w 361674"/>
                  <a:gd name="connsiteY87" fmla="*/ 144278 h 361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</a:cxnLst>
                <a:rect l="l" t="t" r="r" b="b"/>
                <a:pathLst>
                  <a:path w="361674" h="361971">
                    <a:moveTo>
                      <a:pt x="180836" y="0"/>
                    </a:moveTo>
                    <a:cubicBezTo>
                      <a:pt x="80513" y="0"/>
                      <a:pt x="0" y="81076"/>
                      <a:pt x="0" y="180667"/>
                    </a:cubicBezTo>
                    <a:cubicBezTo>
                      <a:pt x="0" y="280895"/>
                      <a:pt x="81152" y="361971"/>
                      <a:pt x="180836" y="361971"/>
                    </a:cubicBezTo>
                    <a:cubicBezTo>
                      <a:pt x="281157" y="361971"/>
                      <a:pt x="361670" y="280895"/>
                      <a:pt x="361670" y="181305"/>
                    </a:cubicBezTo>
                    <a:lnTo>
                      <a:pt x="361670" y="181305"/>
                    </a:lnTo>
                    <a:cubicBezTo>
                      <a:pt x="362309" y="81076"/>
                      <a:pt x="281157" y="0"/>
                      <a:pt x="180836" y="0"/>
                    </a:cubicBezTo>
                    <a:close/>
                    <a:moveTo>
                      <a:pt x="99683" y="97036"/>
                    </a:moveTo>
                    <a:cubicBezTo>
                      <a:pt x="118214" y="97036"/>
                      <a:pt x="133550" y="112358"/>
                      <a:pt x="133550" y="130872"/>
                    </a:cubicBezTo>
                    <a:cubicBezTo>
                      <a:pt x="133550" y="149385"/>
                      <a:pt x="118214" y="164707"/>
                      <a:pt x="99683" y="164707"/>
                    </a:cubicBezTo>
                    <a:cubicBezTo>
                      <a:pt x="81152" y="164707"/>
                      <a:pt x="65817" y="149385"/>
                      <a:pt x="65817" y="130872"/>
                    </a:cubicBezTo>
                    <a:lnTo>
                      <a:pt x="65817" y="130872"/>
                    </a:lnTo>
                    <a:cubicBezTo>
                      <a:pt x="65817" y="112358"/>
                      <a:pt x="81152" y="97036"/>
                      <a:pt x="99683" y="97036"/>
                    </a:cubicBezTo>
                    <a:close/>
                    <a:moveTo>
                      <a:pt x="203200" y="263658"/>
                    </a:moveTo>
                    <a:cubicBezTo>
                      <a:pt x="203200" y="263658"/>
                      <a:pt x="203200" y="264297"/>
                      <a:pt x="203200" y="264297"/>
                    </a:cubicBezTo>
                    <a:cubicBezTo>
                      <a:pt x="201283" y="271958"/>
                      <a:pt x="194254" y="277703"/>
                      <a:pt x="185947" y="277703"/>
                    </a:cubicBezTo>
                    <a:cubicBezTo>
                      <a:pt x="185308" y="277703"/>
                      <a:pt x="184669" y="277703"/>
                      <a:pt x="184031" y="277703"/>
                    </a:cubicBezTo>
                    <a:lnTo>
                      <a:pt x="138661" y="271319"/>
                    </a:lnTo>
                    <a:lnTo>
                      <a:pt x="138022" y="271319"/>
                    </a:lnTo>
                    <a:lnTo>
                      <a:pt x="138022" y="293025"/>
                    </a:lnTo>
                    <a:cubicBezTo>
                      <a:pt x="138022" y="296855"/>
                      <a:pt x="135466" y="299409"/>
                      <a:pt x="131633" y="299409"/>
                    </a:cubicBezTo>
                    <a:cubicBezTo>
                      <a:pt x="127799" y="299409"/>
                      <a:pt x="125243" y="296855"/>
                      <a:pt x="125243" y="293025"/>
                    </a:cubicBezTo>
                    <a:lnTo>
                      <a:pt x="125243" y="265574"/>
                    </a:lnTo>
                    <a:cubicBezTo>
                      <a:pt x="120770" y="261743"/>
                      <a:pt x="118853" y="255998"/>
                      <a:pt x="118214" y="250252"/>
                    </a:cubicBezTo>
                    <a:lnTo>
                      <a:pt x="116936" y="211310"/>
                    </a:lnTo>
                    <a:cubicBezTo>
                      <a:pt x="116936" y="207479"/>
                      <a:pt x="119492" y="204926"/>
                      <a:pt x="123326" y="204926"/>
                    </a:cubicBezTo>
                    <a:cubicBezTo>
                      <a:pt x="127160" y="204926"/>
                      <a:pt x="129716" y="207479"/>
                      <a:pt x="129716" y="211310"/>
                    </a:cubicBezTo>
                    <a:lnTo>
                      <a:pt x="130994" y="250252"/>
                    </a:lnTo>
                    <a:cubicBezTo>
                      <a:pt x="130994" y="255359"/>
                      <a:pt x="134828" y="259828"/>
                      <a:pt x="139940" y="260466"/>
                    </a:cubicBezTo>
                    <a:lnTo>
                      <a:pt x="185308" y="266850"/>
                    </a:lnTo>
                    <a:cubicBezTo>
                      <a:pt x="187864" y="266850"/>
                      <a:pt x="189781" y="265574"/>
                      <a:pt x="190420" y="263658"/>
                    </a:cubicBezTo>
                    <a:cubicBezTo>
                      <a:pt x="191059" y="260466"/>
                      <a:pt x="189142" y="257913"/>
                      <a:pt x="185947" y="257274"/>
                    </a:cubicBezTo>
                    <a:cubicBezTo>
                      <a:pt x="185947" y="257274"/>
                      <a:pt x="185947" y="257274"/>
                      <a:pt x="185947" y="257274"/>
                    </a:cubicBezTo>
                    <a:lnTo>
                      <a:pt x="152720" y="252806"/>
                    </a:lnTo>
                    <a:cubicBezTo>
                      <a:pt x="149525" y="252167"/>
                      <a:pt x="147607" y="249614"/>
                      <a:pt x="146969" y="246422"/>
                    </a:cubicBezTo>
                    <a:lnTo>
                      <a:pt x="145691" y="213225"/>
                    </a:lnTo>
                    <a:cubicBezTo>
                      <a:pt x="145051" y="195988"/>
                      <a:pt x="129716" y="186412"/>
                      <a:pt x="114380" y="184497"/>
                    </a:cubicBezTo>
                    <a:cubicBezTo>
                      <a:pt x="100961" y="181944"/>
                      <a:pt x="87542" y="181944"/>
                      <a:pt x="74123" y="184497"/>
                    </a:cubicBezTo>
                    <a:cubicBezTo>
                      <a:pt x="72207" y="185135"/>
                      <a:pt x="70289" y="185774"/>
                      <a:pt x="68372" y="186412"/>
                    </a:cubicBezTo>
                    <a:cubicBezTo>
                      <a:pt x="65177" y="187689"/>
                      <a:pt x="61343" y="185774"/>
                      <a:pt x="60066" y="182582"/>
                    </a:cubicBezTo>
                    <a:cubicBezTo>
                      <a:pt x="60066" y="182582"/>
                      <a:pt x="60066" y="182582"/>
                      <a:pt x="60066" y="182582"/>
                    </a:cubicBezTo>
                    <a:cubicBezTo>
                      <a:pt x="58787" y="179390"/>
                      <a:pt x="60704" y="175560"/>
                      <a:pt x="63899" y="174283"/>
                    </a:cubicBezTo>
                    <a:cubicBezTo>
                      <a:pt x="63899" y="174283"/>
                      <a:pt x="63899" y="174283"/>
                      <a:pt x="63899" y="174283"/>
                    </a:cubicBezTo>
                    <a:cubicBezTo>
                      <a:pt x="66456" y="173644"/>
                      <a:pt x="69012" y="172368"/>
                      <a:pt x="71567" y="171729"/>
                    </a:cubicBezTo>
                    <a:cubicBezTo>
                      <a:pt x="86264" y="169176"/>
                      <a:pt x="101600" y="169176"/>
                      <a:pt x="116297" y="171729"/>
                    </a:cubicBezTo>
                    <a:cubicBezTo>
                      <a:pt x="136745" y="174921"/>
                      <a:pt x="157192" y="188327"/>
                      <a:pt x="158471" y="213225"/>
                    </a:cubicBezTo>
                    <a:lnTo>
                      <a:pt x="159748" y="241314"/>
                    </a:lnTo>
                    <a:lnTo>
                      <a:pt x="187864" y="245145"/>
                    </a:lnTo>
                    <a:cubicBezTo>
                      <a:pt x="197449" y="245783"/>
                      <a:pt x="203839" y="254721"/>
                      <a:pt x="203200" y="263658"/>
                    </a:cubicBezTo>
                    <a:close/>
                    <a:moveTo>
                      <a:pt x="302244" y="204926"/>
                    </a:moveTo>
                    <a:cubicBezTo>
                      <a:pt x="302244" y="216417"/>
                      <a:pt x="292659" y="225993"/>
                      <a:pt x="281157" y="225993"/>
                    </a:cubicBezTo>
                    <a:lnTo>
                      <a:pt x="239623" y="225993"/>
                    </a:lnTo>
                    <a:lnTo>
                      <a:pt x="239623" y="235569"/>
                    </a:lnTo>
                    <a:lnTo>
                      <a:pt x="295854" y="235569"/>
                    </a:lnTo>
                    <a:cubicBezTo>
                      <a:pt x="299688" y="235569"/>
                      <a:pt x="302244" y="238122"/>
                      <a:pt x="302244" y="241953"/>
                    </a:cubicBezTo>
                    <a:cubicBezTo>
                      <a:pt x="302244" y="245783"/>
                      <a:pt x="299688" y="248337"/>
                      <a:pt x="295854" y="248337"/>
                    </a:cubicBezTo>
                    <a:lnTo>
                      <a:pt x="208951" y="248337"/>
                    </a:lnTo>
                    <a:cubicBezTo>
                      <a:pt x="205117" y="248337"/>
                      <a:pt x="202561" y="245783"/>
                      <a:pt x="202561" y="241953"/>
                    </a:cubicBezTo>
                    <a:lnTo>
                      <a:pt x="202561" y="225993"/>
                    </a:lnTo>
                    <a:lnTo>
                      <a:pt x="175084" y="225993"/>
                    </a:lnTo>
                    <a:cubicBezTo>
                      <a:pt x="171251" y="225993"/>
                      <a:pt x="168695" y="223439"/>
                      <a:pt x="168695" y="219609"/>
                    </a:cubicBezTo>
                    <a:cubicBezTo>
                      <a:pt x="168695" y="215779"/>
                      <a:pt x="171251" y="213225"/>
                      <a:pt x="175084" y="213225"/>
                    </a:cubicBezTo>
                    <a:lnTo>
                      <a:pt x="281157" y="213225"/>
                    </a:lnTo>
                    <a:cubicBezTo>
                      <a:pt x="285630" y="213225"/>
                      <a:pt x="288825" y="210033"/>
                      <a:pt x="289464" y="205564"/>
                    </a:cubicBezTo>
                    <a:lnTo>
                      <a:pt x="175084" y="205564"/>
                    </a:lnTo>
                    <a:cubicBezTo>
                      <a:pt x="171251" y="205564"/>
                      <a:pt x="168695" y="203011"/>
                      <a:pt x="168695" y="199180"/>
                    </a:cubicBezTo>
                    <a:cubicBezTo>
                      <a:pt x="168695" y="195350"/>
                      <a:pt x="171251" y="192796"/>
                      <a:pt x="175084" y="192796"/>
                    </a:cubicBezTo>
                    <a:lnTo>
                      <a:pt x="187864" y="192796"/>
                    </a:lnTo>
                    <a:cubicBezTo>
                      <a:pt x="190420" y="181305"/>
                      <a:pt x="200005" y="170452"/>
                      <a:pt x="221092" y="170452"/>
                    </a:cubicBezTo>
                    <a:cubicBezTo>
                      <a:pt x="242179" y="170452"/>
                      <a:pt x="251764" y="181305"/>
                      <a:pt x="254320" y="192796"/>
                    </a:cubicBezTo>
                    <a:lnTo>
                      <a:pt x="289464" y="192796"/>
                    </a:lnTo>
                    <a:lnTo>
                      <a:pt x="289464" y="121296"/>
                    </a:lnTo>
                    <a:cubicBezTo>
                      <a:pt x="289464" y="116827"/>
                      <a:pt x="285630" y="112996"/>
                      <a:pt x="281157" y="112996"/>
                    </a:cubicBezTo>
                    <a:lnTo>
                      <a:pt x="161666" y="112996"/>
                    </a:lnTo>
                    <a:cubicBezTo>
                      <a:pt x="157192" y="112996"/>
                      <a:pt x="153358" y="116827"/>
                      <a:pt x="153358" y="121296"/>
                    </a:cubicBezTo>
                    <a:lnTo>
                      <a:pt x="153358" y="158961"/>
                    </a:lnTo>
                    <a:cubicBezTo>
                      <a:pt x="153358" y="162792"/>
                      <a:pt x="150802" y="165345"/>
                      <a:pt x="146969" y="165345"/>
                    </a:cubicBezTo>
                    <a:cubicBezTo>
                      <a:pt x="143135" y="165345"/>
                      <a:pt x="140579" y="162792"/>
                      <a:pt x="140579" y="158961"/>
                    </a:cubicBezTo>
                    <a:lnTo>
                      <a:pt x="140579" y="121296"/>
                    </a:lnTo>
                    <a:cubicBezTo>
                      <a:pt x="140579" y="109804"/>
                      <a:pt x="150164" y="100228"/>
                      <a:pt x="161666" y="100228"/>
                    </a:cubicBezTo>
                    <a:lnTo>
                      <a:pt x="281157" y="100228"/>
                    </a:lnTo>
                    <a:cubicBezTo>
                      <a:pt x="292659" y="100228"/>
                      <a:pt x="302244" y="109804"/>
                      <a:pt x="302244" y="121296"/>
                    </a:cubicBezTo>
                    <a:lnTo>
                      <a:pt x="302244" y="204926"/>
                    </a:lnTo>
                    <a:close/>
                    <a:moveTo>
                      <a:pt x="196810" y="144278"/>
                    </a:moveTo>
                    <a:cubicBezTo>
                      <a:pt x="196810" y="130872"/>
                      <a:pt x="207673" y="120019"/>
                      <a:pt x="221092" y="120019"/>
                    </a:cubicBezTo>
                    <a:cubicBezTo>
                      <a:pt x="234510" y="120019"/>
                      <a:pt x="245374" y="130872"/>
                      <a:pt x="245374" y="144278"/>
                    </a:cubicBezTo>
                    <a:cubicBezTo>
                      <a:pt x="245374" y="157684"/>
                      <a:pt x="234510" y="168537"/>
                      <a:pt x="221092" y="168537"/>
                    </a:cubicBezTo>
                    <a:cubicBezTo>
                      <a:pt x="207673" y="168537"/>
                      <a:pt x="196810" y="157684"/>
                      <a:pt x="196810" y="144278"/>
                    </a:cubicBezTo>
                    <a:cubicBezTo>
                      <a:pt x="196810" y="144278"/>
                      <a:pt x="196810" y="144278"/>
                      <a:pt x="196810" y="144278"/>
                    </a:cubicBezTo>
                    <a:close/>
                  </a:path>
                </a:pathLst>
              </a:custGeom>
              <a:grpFill/>
              <a:ln w="63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7" name="Graphic 4">
                <a:extLst>
                  <a:ext uri="{FF2B5EF4-FFF2-40B4-BE49-F238E27FC236}">
                    <a16:creationId xmlns:a16="http://schemas.microsoft.com/office/drawing/2014/main" id="{93F42008-279C-419B-82E6-5D6EECC84C3C}"/>
                  </a:ext>
                </a:extLst>
              </p:cNvPr>
              <p:cNvSpPr/>
              <p:nvPr/>
            </p:nvSpPr>
            <p:spPr>
              <a:xfrm>
                <a:off x="8449414" y="3956954"/>
                <a:ext cx="23003" cy="22982"/>
              </a:xfrm>
              <a:custGeom>
                <a:avLst/>
                <a:gdLst>
                  <a:gd name="connsiteX0" fmla="*/ 23004 w 23003"/>
                  <a:gd name="connsiteY0" fmla="*/ 11491 h 22982"/>
                  <a:gd name="connsiteX1" fmla="*/ 11501 w 23003"/>
                  <a:gd name="connsiteY1" fmla="*/ 0 h 22982"/>
                  <a:gd name="connsiteX2" fmla="*/ 0 w 23003"/>
                  <a:gd name="connsiteY2" fmla="*/ 11491 h 22982"/>
                  <a:gd name="connsiteX3" fmla="*/ 11501 w 23003"/>
                  <a:gd name="connsiteY3" fmla="*/ 22982 h 22982"/>
                  <a:gd name="connsiteX4" fmla="*/ 11501 w 23003"/>
                  <a:gd name="connsiteY4" fmla="*/ 22982 h 22982"/>
                  <a:gd name="connsiteX5" fmla="*/ 23004 w 23003"/>
                  <a:gd name="connsiteY5" fmla="*/ 11491 h 22982"/>
                  <a:gd name="connsiteX6" fmla="*/ 23004 w 23003"/>
                  <a:gd name="connsiteY6" fmla="*/ 11491 h 229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3003" h="22982">
                    <a:moveTo>
                      <a:pt x="23004" y="11491"/>
                    </a:moveTo>
                    <a:cubicBezTo>
                      <a:pt x="23004" y="5107"/>
                      <a:pt x="17891" y="0"/>
                      <a:pt x="11501" y="0"/>
                    </a:cubicBezTo>
                    <a:cubicBezTo>
                      <a:pt x="5111" y="0"/>
                      <a:pt x="0" y="5107"/>
                      <a:pt x="0" y="11491"/>
                    </a:cubicBezTo>
                    <a:cubicBezTo>
                      <a:pt x="0" y="17875"/>
                      <a:pt x="5111" y="22982"/>
                      <a:pt x="11501" y="22982"/>
                    </a:cubicBezTo>
                    <a:cubicBezTo>
                      <a:pt x="11501" y="22982"/>
                      <a:pt x="11501" y="22982"/>
                      <a:pt x="11501" y="22982"/>
                    </a:cubicBezTo>
                    <a:cubicBezTo>
                      <a:pt x="17891" y="22982"/>
                      <a:pt x="23004" y="17875"/>
                      <a:pt x="23004" y="11491"/>
                    </a:cubicBezTo>
                    <a:cubicBezTo>
                      <a:pt x="23004" y="11491"/>
                      <a:pt x="23004" y="11491"/>
                      <a:pt x="23004" y="11491"/>
                    </a:cubicBezTo>
                    <a:close/>
                  </a:path>
                </a:pathLst>
              </a:custGeom>
              <a:grpFill/>
              <a:ln w="63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15" name="Group 14">
            <a:extLst>
              <a:ext uri="{FF2B5EF4-FFF2-40B4-BE49-F238E27FC236}">
                <a16:creationId xmlns:a16="http://schemas.microsoft.com/office/drawing/2014/main" id="{FA201BCD-1DA1-4733-9F73-4E8B52AA6256}"/>
              </a:ext>
            </a:extLst>
          </p:cNvPr>
          <p:cNvGrpSpPr/>
          <p:nvPr/>
        </p:nvGrpSpPr>
        <p:grpSpPr>
          <a:xfrm>
            <a:off x="5558110" y="2300978"/>
            <a:ext cx="714765" cy="714765"/>
            <a:chOff x="13048868" y="1130814"/>
            <a:chExt cx="714765" cy="714765"/>
          </a:xfrm>
        </p:grpSpPr>
        <p:sp>
          <p:nvSpPr>
            <p:cNvPr id="102" name="Oval 101">
              <a:extLst>
                <a:ext uri="{FF2B5EF4-FFF2-40B4-BE49-F238E27FC236}">
                  <a16:creationId xmlns:a16="http://schemas.microsoft.com/office/drawing/2014/main" id="{406B5DF9-BC7C-43E4-BCF3-46D2BA87FEA1}"/>
                </a:ext>
              </a:extLst>
            </p:cNvPr>
            <p:cNvSpPr/>
            <p:nvPr/>
          </p:nvSpPr>
          <p:spPr>
            <a:xfrm>
              <a:off x="13048868" y="1130814"/>
              <a:ext cx="714765" cy="714765"/>
            </a:xfrm>
            <a:prstGeom prst="ellipse">
              <a:avLst/>
            </a:prstGeom>
            <a:solidFill>
              <a:schemeClr val="bg1"/>
            </a:solidFill>
            <a:ln w="3810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elvetica" panose="020B0604020202020204" pitchFamily="34" charset="0"/>
                <a:ea typeface="+mn-ea"/>
                <a:cs typeface="Helvetica" panose="020B0604020202020204" pitchFamily="34" charset="0"/>
              </a:endParaRPr>
            </a:p>
          </p:txBody>
        </p:sp>
        <p:grpSp>
          <p:nvGrpSpPr>
            <p:cNvPr id="129" name="Graphic 4">
              <a:extLst>
                <a:ext uri="{FF2B5EF4-FFF2-40B4-BE49-F238E27FC236}">
                  <a16:creationId xmlns:a16="http://schemas.microsoft.com/office/drawing/2014/main" id="{3653CBDB-6BB4-433C-A0EB-6EED541E6BBE}"/>
                </a:ext>
              </a:extLst>
            </p:cNvPr>
            <p:cNvGrpSpPr/>
            <p:nvPr/>
          </p:nvGrpSpPr>
          <p:grpSpPr>
            <a:xfrm>
              <a:off x="13057846" y="1140465"/>
              <a:ext cx="697087" cy="696436"/>
              <a:chOff x="905454" y="4308712"/>
              <a:chExt cx="362309" cy="361971"/>
            </a:xfrm>
            <a:solidFill>
              <a:schemeClr val="tx2"/>
            </a:solidFill>
          </p:grpSpPr>
          <p:sp>
            <p:nvSpPr>
              <p:cNvPr id="135" name="Graphic 4">
                <a:extLst>
                  <a:ext uri="{FF2B5EF4-FFF2-40B4-BE49-F238E27FC236}">
                    <a16:creationId xmlns:a16="http://schemas.microsoft.com/office/drawing/2014/main" id="{931267AA-4B1D-484F-8B5B-09ECB0514D27}"/>
                  </a:ext>
                </a:extLst>
              </p:cNvPr>
              <p:cNvSpPr/>
              <p:nvPr/>
            </p:nvSpPr>
            <p:spPr>
              <a:xfrm>
                <a:off x="983411" y="4499593"/>
                <a:ext cx="20447" cy="70223"/>
              </a:xfrm>
              <a:custGeom>
                <a:avLst/>
                <a:gdLst>
                  <a:gd name="connsiteX0" fmla="*/ 0 w 20447"/>
                  <a:gd name="connsiteY0" fmla="*/ 0 h 70223"/>
                  <a:gd name="connsiteX1" fmla="*/ 20448 w 20447"/>
                  <a:gd name="connsiteY1" fmla="*/ 0 h 70223"/>
                  <a:gd name="connsiteX2" fmla="*/ 20448 w 20447"/>
                  <a:gd name="connsiteY2" fmla="*/ 70224 h 70223"/>
                  <a:gd name="connsiteX3" fmla="*/ 0 w 20447"/>
                  <a:gd name="connsiteY3" fmla="*/ 70224 h 702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447" h="70223">
                    <a:moveTo>
                      <a:pt x="0" y="0"/>
                    </a:moveTo>
                    <a:lnTo>
                      <a:pt x="20448" y="0"/>
                    </a:lnTo>
                    <a:lnTo>
                      <a:pt x="20448" y="70224"/>
                    </a:lnTo>
                    <a:lnTo>
                      <a:pt x="0" y="70224"/>
                    </a:lnTo>
                    <a:close/>
                  </a:path>
                </a:pathLst>
              </a:custGeom>
              <a:grpFill/>
              <a:ln w="63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6" name="Graphic 4">
                <a:extLst>
                  <a:ext uri="{FF2B5EF4-FFF2-40B4-BE49-F238E27FC236}">
                    <a16:creationId xmlns:a16="http://schemas.microsoft.com/office/drawing/2014/main" id="{FD8D808A-E738-44C5-85F5-3D2580E68CD6}"/>
                  </a:ext>
                </a:extLst>
              </p:cNvPr>
              <p:cNvSpPr/>
              <p:nvPr/>
            </p:nvSpPr>
            <p:spPr>
              <a:xfrm>
                <a:off x="1016638" y="4466396"/>
                <a:ext cx="45368" cy="20428"/>
              </a:xfrm>
              <a:custGeom>
                <a:avLst/>
                <a:gdLst>
                  <a:gd name="connsiteX0" fmla="*/ 0 w 45368"/>
                  <a:gd name="connsiteY0" fmla="*/ 0 h 20428"/>
                  <a:gd name="connsiteX1" fmla="*/ 45369 w 45368"/>
                  <a:gd name="connsiteY1" fmla="*/ 0 h 20428"/>
                  <a:gd name="connsiteX2" fmla="*/ 45369 w 45368"/>
                  <a:gd name="connsiteY2" fmla="*/ 20429 h 20428"/>
                  <a:gd name="connsiteX3" fmla="*/ 0 w 45368"/>
                  <a:gd name="connsiteY3" fmla="*/ 20429 h 204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5368" h="20428">
                    <a:moveTo>
                      <a:pt x="0" y="0"/>
                    </a:moveTo>
                    <a:lnTo>
                      <a:pt x="45369" y="0"/>
                    </a:lnTo>
                    <a:lnTo>
                      <a:pt x="45369" y="20429"/>
                    </a:lnTo>
                    <a:lnTo>
                      <a:pt x="0" y="20429"/>
                    </a:lnTo>
                    <a:close/>
                  </a:path>
                </a:pathLst>
              </a:custGeom>
              <a:grpFill/>
              <a:ln w="63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7" name="Graphic 4">
                <a:extLst>
                  <a:ext uri="{FF2B5EF4-FFF2-40B4-BE49-F238E27FC236}">
                    <a16:creationId xmlns:a16="http://schemas.microsoft.com/office/drawing/2014/main" id="{1886EFCB-E798-4EDE-A575-4329E3936789}"/>
                  </a:ext>
                </a:extLst>
              </p:cNvPr>
              <p:cNvSpPr/>
              <p:nvPr/>
            </p:nvSpPr>
            <p:spPr>
              <a:xfrm>
                <a:off x="1016638" y="4499593"/>
                <a:ext cx="45368" cy="70223"/>
              </a:xfrm>
              <a:custGeom>
                <a:avLst/>
                <a:gdLst>
                  <a:gd name="connsiteX0" fmla="*/ 0 w 45368"/>
                  <a:gd name="connsiteY0" fmla="*/ 0 h 70223"/>
                  <a:gd name="connsiteX1" fmla="*/ 45369 w 45368"/>
                  <a:gd name="connsiteY1" fmla="*/ 0 h 70223"/>
                  <a:gd name="connsiteX2" fmla="*/ 45369 w 45368"/>
                  <a:gd name="connsiteY2" fmla="*/ 70224 h 70223"/>
                  <a:gd name="connsiteX3" fmla="*/ 0 w 45368"/>
                  <a:gd name="connsiteY3" fmla="*/ 70224 h 702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5368" h="70223">
                    <a:moveTo>
                      <a:pt x="0" y="0"/>
                    </a:moveTo>
                    <a:lnTo>
                      <a:pt x="45369" y="0"/>
                    </a:lnTo>
                    <a:lnTo>
                      <a:pt x="45369" y="70224"/>
                    </a:lnTo>
                    <a:lnTo>
                      <a:pt x="0" y="70224"/>
                    </a:lnTo>
                    <a:close/>
                  </a:path>
                </a:pathLst>
              </a:custGeom>
              <a:grpFill/>
              <a:ln w="63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8" name="Graphic 4">
                <a:extLst>
                  <a:ext uri="{FF2B5EF4-FFF2-40B4-BE49-F238E27FC236}">
                    <a16:creationId xmlns:a16="http://schemas.microsoft.com/office/drawing/2014/main" id="{98D52373-A6F8-49BF-B484-5128443E0EEC}"/>
                  </a:ext>
                </a:extLst>
              </p:cNvPr>
              <p:cNvSpPr/>
              <p:nvPr/>
            </p:nvSpPr>
            <p:spPr>
              <a:xfrm>
                <a:off x="1074148" y="4499593"/>
                <a:ext cx="20447" cy="70223"/>
              </a:xfrm>
              <a:custGeom>
                <a:avLst/>
                <a:gdLst>
                  <a:gd name="connsiteX0" fmla="*/ 0 w 20447"/>
                  <a:gd name="connsiteY0" fmla="*/ 0 h 70223"/>
                  <a:gd name="connsiteX1" fmla="*/ 20448 w 20447"/>
                  <a:gd name="connsiteY1" fmla="*/ 0 h 70223"/>
                  <a:gd name="connsiteX2" fmla="*/ 20448 w 20447"/>
                  <a:gd name="connsiteY2" fmla="*/ 70224 h 70223"/>
                  <a:gd name="connsiteX3" fmla="*/ 0 w 20447"/>
                  <a:gd name="connsiteY3" fmla="*/ 70224 h 702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447" h="70223">
                    <a:moveTo>
                      <a:pt x="0" y="0"/>
                    </a:moveTo>
                    <a:lnTo>
                      <a:pt x="20448" y="0"/>
                    </a:lnTo>
                    <a:lnTo>
                      <a:pt x="20448" y="70224"/>
                    </a:lnTo>
                    <a:lnTo>
                      <a:pt x="0" y="70224"/>
                    </a:lnTo>
                    <a:close/>
                  </a:path>
                </a:pathLst>
              </a:custGeom>
              <a:grpFill/>
              <a:ln w="63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9" name="Graphic 4">
                <a:extLst>
                  <a:ext uri="{FF2B5EF4-FFF2-40B4-BE49-F238E27FC236}">
                    <a16:creationId xmlns:a16="http://schemas.microsoft.com/office/drawing/2014/main" id="{3A35F3FC-B871-4892-8C22-5126C223E25A}"/>
                  </a:ext>
                </a:extLst>
              </p:cNvPr>
              <p:cNvSpPr/>
              <p:nvPr/>
            </p:nvSpPr>
            <p:spPr>
              <a:xfrm>
                <a:off x="1104820" y="4396811"/>
                <a:ext cx="65177" cy="65116"/>
              </a:xfrm>
              <a:custGeom>
                <a:avLst/>
                <a:gdLst>
                  <a:gd name="connsiteX0" fmla="*/ 55593 w 65177"/>
                  <a:gd name="connsiteY0" fmla="*/ 9576 h 65116"/>
                  <a:gd name="connsiteX1" fmla="*/ 9585 w 65177"/>
                  <a:gd name="connsiteY1" fmla="*/ 9576 h 65116"/>
                  <a:gd name="connsiteX2" fmla="*/ 9585 w 65177"/>
                  <a:gd name="connsiteY2" fmla="*/ 55541 h 65116"/>
                  <a:gd name="connsiteX3" fmla="*/ 55593 w 65177"/>
                  <a:gd name="connsiteY3" fmla="*/ 55541 h 65116"/>
                  <a:gd name="connsiteX4" fmla="*/ 55593 w 65177"/>
                  <a:gd name="connsiteY4" fmla="*/ 55541 h 65116"/>
                  <a:gd name="connsiteX5" fmla="*/ 55593 w 65177"/>
                  <a:gd name="connsiteY5" fmla="*/ 9576 h 651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5177" h="65116">
                    <a:moveTo>
                      <a:pt x="55593" y="9576"/>
                    </a:moveTo>
                    <a:cubicBezTo>
                      <a:pt x="42813" y="-3192"/>
                      <a:pt x="22365" y="-3192"/>
                      <a:pt x="9585" y="9576"/>
                    </a:cubicBezTo>
                    <a:cubicBezTo>
                      <a:pt x="-3195" y="22344"/>
                      <a:pt x="-3195" y="42773"/>
                      <a:pt x="9585" y="55541"/>
                    </a:cubicBezTo>
                    <a:cubicBezTo>
                      <a:pt x="22365" y="68309"/>
                      <a:pt x="42813" y="68309"/>
                      <a:pt x="55593" y="55541"/>
                    </a:cubicBezTo>
                    <a:cubicBezTo>
                      <a:pt x="55593" y="55541"/>
                      <a:pt x="55593" y="55541"/>
                      <a:pt x="55593" y="55541"/>
                    </a:cubicBezTo>
                    <a:cubicBezTo>
                      <a:pt x="68372" y="42773"/>
                      <a:pt x="68372" y="22344"/>
                      <a:pt x="55593" y="9576"/>
                    </a:cubicBezTo>
                    <a:close/>
                  </a:path>
                </a:pathLst>
              </a:custGeom>
              <a:grpFill/>
              <a:ln w="63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1" name="Graphic 4">
                <a:extLst>
                  <a:ext uri="{FF2B5EF4-FFF2-40B4-BE49-F238E27FC236}">
                    <a16:creationId xmlns:a16="http://schemas.microsoft.com/office/drawing/2014/main" id="{2F1977DE-95EE-4A96-94A7-AC6869EEB6BA}"/>
                  </a:ext>
                </a:extLst>
              </p:cNvPr>
              <p:cNvSpPr/>
              <p:nvPr/>
            </p:nvSpPr>
            <p:spPr>
              <a:xfrm>
                <a:off x="905454" y="4308712"/>
                <a:ext cx="362309" cy="361971"/>
              </a:xfrm>
              <a:custGeom>
                <a:avLst/>
                <a:gdLst>
                  <a:gd name="connsiteX0" fmla="*/ 180835 w 362309"/>
                  <a:gd name="connsiteY0" fmla="*/ 0 h 361971"/>
                  <a:gd name="connsiteX1" fmla="*/ 0 w 362309"/>
                  <a:gd name="connsiteY1" fmla="*/ 180667 h 361971"/>
                  <a:gd name="connsiteX2" fmla="*/ 180835 w 362309"/>
                  <a:gd name="connsiteY2" fmla="*/ 361972 h 361971"/>
                  <a:gd name="connsiteX3" fmla="*/ 362309 w 362309"/>
                  <a:gd name="connsiteY3" fmla="*/ 180667 h 361971"/>
                  <a:gd name="connsiteX4" fmla="*/ 362309 w 362309"/>
                  <a:gd name="connsiteY4" fmla="*/ 180667 h 361971"/>
                  <a:gd name="connsiteX5" fmla="*/ 180835 w 362309"/>
                  <a:gd name="connsiteY5" fmla="*/ 0 h 361971"/>
                  <a:gd name="connsiteX6" fmla="*/ 201922 w 362309"/>
                  <a:gd name="connsiteY6" fmla="*/ 266850 h 361971"/>
                  <a:gd name="connsiteX7" fmla="*/ 195532 w 362309"/>
                  <a:gd name="connsiteY7" fmla="*/ 273234 h 361971"/>
                  <a:gd name="connsiteX8" fmla="*/ 71567 w 362309"/>
                  <a:gd name="connsiteY8" fmla="*/ 273234 h 361971"/>
                  <a:gd name="connsiteX9" fmla="*/ 65177 w 362309"/>
                  <a:gd name="connsiteY9" fmla="*/ 266850 h 361971"/>
                  <a:gd name="connsiteX10" fmla="*/ 65177 w 362309"/>
                  <a:gd name="connsiteY10" fmla="*/ 183859 h 361971"/>
                  <a:gd name="connsiteX11" fmla="*/ 71567 w 362309"/>
                  <a:gd name="connsiteY11" fmla="*/ 177475 h 361971"/>
                  <a:gd name="connsiteX12" fmla="*/ 98405 w 362309"/>
                  <a:gd name="connsiteY12" fmla="*/ 177475 h 361971"/>
                  <a:gd name="connsiteX13" fmla="*/ 98405 w 362309"/>
                  <a:gd name="connsiteY13" fmla="*/ 151300 h 361971"/>
                  <a:gd name="connsiteX14" fmla="*/ 104795 w 362309"/>
                  <a:gd name="connsiteY14" fmla="*/ 144916 h 361971"/>
                  <a:gd name="connsiteX15" fmla="*/ 162943 w 362309"/>
                  <a:gd name="connsiteY15" fmla="*/ 144916 h 361971"/>
                  <a:gd name="connsiteX16" fmla="*/ 169333 w 362309"/>
                  <a:gd name="connsiteY16" fmla="*/ 151300 h 361971"/>
                  <a:gd name="connsiteX17" fmla="*/ 169333 w 362309"/>
                  <a:gd name="connsiteY17" fmla="*/ 178113 h 361971"/>
                  <a:gd name="connsiteX18" fmla="*/ 196171 w 362309"/>
                  <a:gd name="connsiteY18" fmla="*/ 178113 h 361971"/>
                  <a:gd name="connsiteX19" fmla="*/ 202561 w 362309"/>
                  <a:gd name="connsiteY19" fmla="*/ 184497 h 361971"/>
                  <a:gd name="connsiteX20" fmla="*/ 201922 w 362309"/>
                  <a:gd name="connsiteY20" fmla="*/ 266850 h 361971"/>
                  <a:gd name="connsiteX21" fmla="*/ 307356 w 362309"/>
                  <a:gd name="connsiteY21" fmla="*/ 197265 h 361971"/>
                  <a:gd name="connsiteX22" fmla="*/ 302883 w 362309"/>
                  <a:gd name="connsiteY22" fmla="*/ 199180 h 361971"/>
                  <a:gd name="connsiteX23" fmla="*/ 298410 w 362309"/>
                  <a:gd name="connsiteY23" fmla="*/ 197265 h 361971"/>
                  <a:gd name="connsiteX24" fmla="*/ 258154 w 362309"/>
                  <a:gd name="connsiteY24" fmla="*/ 157046 h 361971"/>
                  <a:gd name="connsiteX25" fmla="*/ 194254 w 362309"/>
                  <a:gd name="connsiteY25" fmla="*/ 148108 h 361971"/>
                  <a:gd name="connsiteX26" fmla="*/ 203200 w 362309"/>
                  <a:gd name="connsiteY26" fmla="*/ 84269 h 361971"/>
                  <a:gd name="connsiteX27" fmla="*/ 267099 w 362309"/>
                  <a:gd name="connsiteY27" fmla="*/ 93206 h 361971"/>
                  <a:gd name="connsiteX28" fmla="*/ 267099 w 362309"/>
                  <a:gd name="connsiteY28" fmla="*/ 147470 h 361971"/>
                  <a:gd name="connsiteX29" fmla="*/ 307356 w 362309"/>
                  <a:gd name="connsiteY29" fmla="*/ 187051 h 361971"/>
                  <a:gd name="connsiteX30" fmla="*/ 307356 w 362309"/>
                  <a:gd name="connsiteY30" fmla="*/ 197265 h 361971"/>
                  <a:gd name="connsiteX31" fmla="*/ 307356 w 362309"/>
                  <a:gd name="connsiteY31" fmla="*/ 197265 h 361971"/>
                  <a:gd name="connsiteX32" fmla="*/ 307356 w 362309"/>
                  <a:gd name="connsiteY32" fmla="*/ 197265 h 361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362309" h="361971">
                    <a:moveTo>
                      <a:pt x="180835" y="0"/>
                    </a:moveTo>
                    <a:cubicBezTo>
                      <a:pt x="80513" y="0"/>
                      <a:pt x="0" y="81077"/>
                      <a:pt x="0" y="180667"/>
                    </a:cubicBezTo>
                    <a:cubicBezTo>
                      <a:pt x="0" y="280895"/>
                      <a:pt x="81152" y="361972"/>
                      <a:pt x="180835" y="361972"/>
                    </a:cubicBezTo>
                    <a:cubicBezTo>
                      <a:pt x="280518" y="361972"/>
                      <a:pt x="362309" y="280895"/>
                      <a:pt x="362309" y="180667"/>
                    </a:cubicBezTo>
                    <a:cubicBezTo>
                      <a:pt x="362309" y="180667"/>
                      <a:pt x="362309" y="180667"/>
                      <a:pt x="362309" y="180667"/>
                    </a:cubicBezTo>
                    <a:cubicBezTo>
                      <a:pt x="361670" y="81077"/>
                      <a:pt x="281157" y="0"/>
                      <a:pt x="180835" y="0"/>
                    </a:cubicBezTo>
                    <a:close/>
                    <a:moveTo>
                      <a:pt x="201922" y="266850"/>
                    </a:moveTo>
                    <a:cubicBezTo>
                      <a:pt x="201922" y="270681"/>
                      <a:pt x="199366" y="273234"/>
                      <a:pt x="195532" y="273234"/>
                    </a:cubicBezTo>
                    <a:lnTo>
                      <a:pt x="71567" y="273234"/>
                    </a:lnTo>
                    <a:cubicBezTo>
                      <a:pt x="67733" y="273234"/>
                      <a:pt x="65177" y="270681"/>
                      <a:pt x="65177" y="266850"/>
                    </a:cubicBezTo>
                    <a:lnTo>
                      <a:pt x="65177" y="183859"/>
                    </a:lnTo>
                    <a:cubicBezTo>
                      <a:pt x="65177" y="180028"/>
                      <a:pt x="67733" y="177475"/>
                      <a:pt x="71567" y="177475"/>
                    </a:cubicBezTo>
                    <a:lnTo>
                      <a:pt x="98405" y="177475"/>
                    </a:lnTo>
                    <a:lnTo>
                      <a:pt x="98405" y="151300"/>
                    </a:lnTo>
                    <a:cubicBezTo>
                      <a:pt x="98405" y="147470"/>
                      <a:pt x="100961" y="144916"/>
                      <a:pt x="104795" y="144916"/>
                    </a:cubicBezTo>
                    <a:lnTo>
                      <a:pt x="162943" y="144916"/>
                    </a:lnTo>
                    <a:cubicBezTo>
                      <a:pt x="166777" y="144916"/>
                      <a:pt x="169333" y="147470"/>
                      <a:pt x="169333" y="151300"/>
                    </a:cubicBezTo>
                    <a:lnTo>
                      <a:pt x="169333" y="178113"/>
                    </a:lnTo>
                    <a:lnTo>
                      <a:pt x="196171" y="178113"/>
                    </a:lnTo>
                    <a:cubicBezTo>
                      <a:pt x="200005" y="178113"/>
                      <a:pt x="202561" y="180667"/>
                      <a:pt x="202561" y="184497"/>
                    </a:cubicBezTo>
                    <a:lnTo>
                      <a:pt x="201922" y="266850"/>
                    </a:lnTo>
                    <a:close/>
                    <a:moveTo>
                      <a:pt x="307356" y="197265"/>
                    </a:moveTo>
                    <a:cubicBezTo>
                      <a:pt x="306078" y="198542"/>
                      <a:pt x="304800" y="199180"/>
                      <a:pt x="302883" y="199180"/>
                    </a:cubicBezTo>
                    <a:cubicBezTo>
                      <a:pt x="300966" y="199180"/>
                      <a:pt x="299688" y="198542"/>
                      <a:pt x="298410" y="197265"/>
                    </a:cubicBezTo>
                    <a:lnTo>
                      <a:pt x="258154" y="157046"/>
                    </a:lnTo>
                    <a:cubicBezTo>
                      <a:pt x="238345" y="172368"/>
                      <a:pt x="209590" y="167899"/>
                      <a:pt x="194254" y="148108"/>
                    </a:cubicBezTo>
                    <a:cubicBezTo>
                      <a:pt x="178918" y="128318"/>
                      <a:pt x="183391" y="99590"/>
                      <a:pt x="203200" y="84269"/>
                    </a:cubicBezTo>
                    <a:cubicBezTo>
                      <a:pt x="223009" y="68947"/>
                      <a:pt x="251764" y="73416"/>
                      <a:pt x="267099" y="93206"/>
                    </a:cubicBezTo>
                    <a:cubicBezTo>
                      <a:pt x="279240" y="109166"/>
                      <a:pt x="279240" y="131510"/>
                      <a:pt x="267099" y="147470"/>
                    </a:cubicBezTo>
                    <a:lnTo>
                      <a:pt x="307356" y="187051"/>
                    </a:lnTo>
                    <a:cubicBezTo>
                      <a:pt x="309912" y="190243"/>
                      <a:pt x="310551" y="194711"/>
                      <a:pt x="307356" y="197265"/>
                    </a:cubicBezTo>
                    <a:cubicBezTo>
                      <a:pt x="307995" y="197265"/>
                      <a:pt x="307995" y="197265"/>
                      <a:pt x="307356" y="197265"/>
                    </a:cubicBezTo>
                    <a:lnTo>
                      <a:pt x="307356" y="197265"/>
                    </a:lnTo>
                    <a:close/>
                  </a:path>
                </a:pathLst>
              </a:custGeom>
              <a:grpFill/>
              <a:ln w="63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62" name="TextBox 61">
            <a:extLst>
              <a:ext uri="{FF2B5EF4-FFF2-40B4-BE49-F238E27FC236}">
                <a16:creationId xmlns:a16="http://schemas.microsoft.com/office/drawing/2014/main" id="{7E68FFD9-111E-43DB-A7E0-B58FDB99DBE9}"/>
              </a:ext>
            </a:extLst>
          </p:cNvPr>
          <p:cNvSpPr txBox="1"/>
          <p:nvPr/>
        </p:nvSpPr>
        <p:spPr>
          <a:xfrm>
            <a:off x="7674472" y="4082485"/>
            <a:ext cx="2132576" cy="2769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>
              <a:spcBef>
                <a:spcPts val="450"/>
              </a:spcBef>
              <a:buSzPct val="100000"/>
            </a:pPr>
            <a:r>
              <a:rPr lang="en-GB" b="1" dirty="0">
                <a:solidFill>
                  <a:schemeClr val="bg1"/>
                </a:solidFill>
                <a:latin typeface="Helvetica" panose="020B0604020202020204" pitchFamily="34" charset="0"/>
                <a:cs typeface="Helvetica" panose="020B0604020202020204" pitchFamily="34" charset="0"/>
              </a:rPr>
              <a:t>5</a:t>
            </a:r>
            <a:r>
              <a:rPr lang="en-GB" sz="1400" b="1" dirty="0">
                <a:solidFill>
                  <a:schemeClr val="bg1"/>
                </a:solidFill>
                <a:latin typeface="Helvetica" panose="020B0604020202020204" pitchFamily="34" charset="0"/>
                <a:cs typeface="Helvetica" panose="020B0604020202020204" pitchFamily="34" charset="0"/>
              </a:rPr>
              <a:t>.</a:t>
            </a:r>
            <a:r>
              <a:rPr lang="en-GB" sz="1400" dirty="0">
                <a:solidFill>
                  <a:schemeClr val="bg1"/>
                </a:solidFill>
                <a:latin typeface="Helvetica" panose="020B0604020202020204" pitchFamily="34" charset="0"/>
                <a:cs typeface="Helvetica" panose="020B0604020202020204" pitchFamily="34" charset="0"/>
              </a:rPr>
              <a:t> Complete Inspection</a:t>
            </a:r>
          </a:p>
        </p:txBody>
      </p:sp>
      <p:sp>
        <p:nvSpPr>
          <p:cNvPr id="63" name="Freeform 6">
            <a:extLst>
              <a:ext uri="{FF2B5EF4-FFF2-40B4-BE49-F238E27FC236}">
                <a16:creationId xmlns:a16="http://schemas.microsoft.com/office/drawing/2014/main" id="{2F82F875-458C-444B-9813-16453F3FDD3E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6849418" y="4590401"/>
            <a:ext cx="234200" cy="337992"/>
          </a:xfrm>
          <a:custGeom>
            <a:avLst/>
            <a:gdLst>
              <a:gd name="T0" fmla="*/ 37 w 74"/>
              <a:gd name="T1" fmla="*/ 0 h 118"/>
              <a:gd name="T2" fmla="*/ 0 w 74"/>
              <a:gd name="T3" fmla="*/ 37 h 118"/>
              <a:gd name="T4" fmla="*/ 37 w 74"/>
              <a:gd name="T5" fmla="*/ 118 h 118"/>
              <a:gd name="T6" fmla="*/ 74 w 74"/>
              <a:gd name="T7" fmla="*/ 37 h 118"/>
              <a:gd name="T8" fmla="*/ 37 w 74"/>
              <a:gd name="T9" fmla="*/ 0 h 118"/>
              <a:gd name="T10" fmla="*/ 37 w 74"/>
              <a:gd name="T11" fmla="*/ 57 h 118"/>
              <a:gd name="T12" fmla="*/ 17 w 74"/>
              <a:gd name="T13" fmla="*/ 37 h 118"/>
              <a:gd name="T14" fmla="*/ 37 w 74"/>
              <a:gd name="T15" fmla="*/ 17 h 118"/>
              <a:gd name="T16" fmla="*/ 57 w 74"/>
              <a:gd name="T17" fmla="*/ 37 h 118"/>
              <a:gd name="T18" fmla="*/ 37 w 74"/>
              <a:gd name="T19" fmla="*/ 57 h 1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74" h="118">
                <a:moveTo>
                  <a:pt x="37" y="0"/>
                </a:moveTo>
                <a:cubicBezTo>
                  <a:pt x="16" y="0"/>
                  <a:pt x="0" y="16"/>
                  <a:pt x="0" y="37"/>
                </a:cubicBezTo>
                <a:cubicBezTo>
                  <a:pt x="0" y="72"/>
                  <a:pt x="37" y="118"/>
                  <a:pt x="37" y="118"/>
                </a:cubicBezTo>
                <a:cubicBezTo>
                  <a:pt x="37" y="118"/>
                  <a:pt x="74" y="72"/>
                  <a:pt x="74" y="37"/>
                </a:cubicBezTo>
                <a:cubicBezTo>
                  <a:pt x="74" y="16"/>
                  <a:pt x="57" y="0"/>
                  <a:pt x="37" y="0"/>
                </a:cubicBezTo>
                <a:close/>
                <a:moveTo>
                  <a:pt x="37" y="57"/>
                </a:moveTo>
                <a:cubicBezTo>
                  <a:pt x="26" y="57"/>
                  <a:pt x="17" y="48"/>
                  <a:pt x="17" y="37"/>
                </a:cubicBezTo>
                <a:cubicBezTo>
                  <a:pt x="17" y="26"/>
                  <a:pt x="26" y="17"/>
                  <a:pt x="37" y="17"/>
                </a:cubicBezTo>
                <a:cubicBezTo>
                  <a:pt x="48" y="17"/>
                  <a:pt x="57" y="26"/>
                  <a:pt x="57" y="37"/>
                </a:cubicBezTo>
                <a:cubicBezTo>
                  <a:pt x="57" y="48"/>
                  <a:pt x="48" y="57"/>
                  <a:pt x="37" y="57"/>
                </a:cubicBezTo>
                <a:close/>
              </a:path>
            </a:pathLst>
          </a:custGeom>
          <a:solidFill>
            <a:schemeClr val="tx2">
              <a:lumMod val="60000"/>
              <a:lumOff val="40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ea typeface="+mn-ea"/>
              <a:cs typeface="+mn-cs"/>
            </a:endParaRPr>
          </a:p>
        </p:txBody>
      </p:sp>
      <p:grpSp>
        <p:nvGrpSpPr>
          <p:cNvPr id="65" name="Group 64">
            <a:extLst>
              <a:ext uri="{FF2B5EF4-FFF2-40B4-BE49-F238E27FC236}">
                <a16:creationId xmlns:a16="http://schemas.microsoft.com/office/drawing/2014/main" id="{BB56F60B-6C9C-42B5-81CC-186C47558157}"/>
              </a:ext>
            </a:extLst>
          </p:cNvPr>
          <p:cNvGrpSpPr/>
          <p:nvPr/>
        </p:nvGrpSpPr>
        <p:grpSpPr>
          <a:xfrm>
            <a:off x="7033295" y="3902922"/>
            <a:ext cx="714765" cy="714765"/>
            <a:chOff x="15975782" y="1130814"/>
            <a:chExt cx="714765" cy="714765"/>
          </a:xfrm>
        </p:grpSpPr>
        <p:sp>
          <p:nvSpPr>
            <p:cNvPr id="66" name="Oval 65">
              <a:extLst>
                <a:ext uri="{FF2B5EF4-FFF2-40B4-BE49-F238E27FC236}">
                  <a16:creationId xmlns:a16="http://schemas.microsoft.com/office/drawing/2014/main" id="{46A24799-4B66-4B26-B529-DE1D17F53A1B}"/>
                </a:ext>
              </a:extLst>
            </p:cNvPr>
            <p:cNvSpPr/>
            <p:nvPr/>
          </p:nvSpPr>
          <p:spPr>
            <a:xfrm>
              <a:off x="15975782" y="1130814"/>
              <a:ext cx="714765" cy="714765"/>
            </a:xfrm>
            <a:prstGeom prst="ellipse">
              <a:avLst/>
            </a:prstGeom>
            <a:solidFill>
              <a:schemeClr val="bg1"/>
            </a:solidFill>
            <a:ln w="3810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elvetica" panose="020B0604020202020204" pitchFamily="34" charset="0"/>
                <a:ea typeface="+mn-ea"/>
                <a:cs typeface="Helvetica" panose="020B0604020202020204" pitchFamily="34" charset="0"/>
              </a:endParaRPr>
            </a:p>
          </p:txBody>
        </p:sp>
        <p:grpSp>
          <p:nvGrpSpPr>
            <p:cNvPr id="67" name="Graphic 4">
              <a:extLst>
                <a:ext uri="{FF2B5EF4-FFF2-40B4-BE49-F238E27FC236}">
                  <a16:creationId xmlns:a16="http://schemas.microsoft.com/office/drawing/2014/main" id="{B34B3D3A-7742-42D4-ABBB-C029955FA9EE}"/>
                </a:ext>
              </a:extLst>
            </p:cNvPr>
            <p:cNvGrpSpPr/>
            <p:nvPr/>
          </p:nvGrpSpPr>
          <p:grpSpPr>
            <a:xfrm>
              <a:off x="15978850" y="1140465"/>
              <a:ext cx="697088" cy="696436"/>
              <a:chOff x="2998778" y="2371153"/>
              <a:chExt cx="362307" cy="361968"/>
            </a:xfrm>
            <a:solidFill>
              <a:schemeClr val="tx2"/>
            </a:solidFill>
          </p:grpSpPr>
          <p:sp>
            <p:nvSpPr>
              <p:cNvPr id="68" name="Graphic 4">
                <a:extLst>
                  <a:ext uri="{FF2B5EF4-FFF2-40B4-BE49-F238E27FC236}">
                    <a16:creationId xmlns:a16="http://schemas.microsoft.com/office/drawing/2014/main" id="{1512CD92-CA32-45C0-A89F-F64D0D73F6A8}"/>
                  </a:ext>
                </a:extLst>
              </p:cNvPr>
              <p:cNvSpPr/>
              <p:nvPr/>
            </p:nvSpPr>
            <p:spPr>
              <a:xfrm>
                <a:off x="3098458" y="2556925"/>
                <a:ext cx="30032" cy="14044"/>
              </a:xfrm>
              <a:custGeom>
                <a:avLst/>
                <a:gdLst>
                  <a:gd name="connsiteX0" fmla="*/ 17253 w 30032"/>
                  <a:gd name="connsiteY0" fmla="*/ 14045 h 14044"/>
                  <a:gd name="connsiteX1" fmla="*/ 12780 w 30032"/>
                  <a:gd name="connsiteY1" fmla="*/ 12130 h 14044"/>
                  <a:gd name="connsiteX2" fmla="*/ 0 w 30032"/>
                  <a:gd name="connsiteY2" fmla="*/ 0 h 14044"/>
                  <a:gd name="connsiteX3" fmla="*/ 0 w 30032"/>
                  <a:gd name="connsiteY3" fmla="*/ 10853 h 14044"/>
                  <a:gd name="connsiteX4" fmla="*/ 3195 w 30032"/>
                  <a:gd name="connsiteY4" fmla="*/ 14045 h 14044"/>
                  <a:gd name="connsiteX5" fmla="*/ 26838 w 30032"/>
                  <a:gd name="connsiteY5" fmla="*/ 14045 h 14044"/>
                  <a:gd name="connsiteX6" fmla="*/ 30033 w 30032"/>
                  <a:gd name="connsiteY6" fmla="*/ 10853 h 14044"/>
                  <a:gd name="connsiteX7" fmla="*/ 30033 w 30032"/>
                  <a:gd name="connsiteY7" fmla="*/ 4469 h 14044"/>
                  <a:gd name="connsiteX8" fmla="*/ 22365 w 30032"/>
                  <a:gd name="connsiteY8" fmla="*/ 11491 h 14044"/>
                  <a:gd name="connsiteX9" fmla="*/ 17253 w 30032"/>
                  <a:gd name="connsiteY9" fmla="*/ 14045 h 140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0032" h="14044">
                    <a:moveTo>
                      <a:pt x="17253" y="14045"/>
                    </a:moveTo>
                    <a:cubicBezTo>
                      <a:pt x="15336" y="14045"/>
                      <a:pt x="14058" y="13406"/>
                      <a:pt x="12780" y="12130"/>
                    </a:cubicBezTo>
                    <a:lnTo>
                      <a:pt x="0" y="0"/>
                    </a:lnTo>
                    <a:lnTo>
                      <a:pt x="0" y="10853"/>
                    </a:lnTo>
                    <a:cubicBezTo>
                      <a:pt x="0" y="12768"/>
                      <a:pt x="1278" y="14045"/>
                      <a:pt x="3195" y="14045"/>
                    </a:cubicBezTo>
                    <a:lnTo>
                      <a:pt x="26838" y="14045"/>
                    </a:lnTo>
                    <a:cubicBezTo>
                      <a:pt x="28755" y="14045"/>
                      <a:pt x="30033" y="12768"/>
                      <a:pt x="30033" y="10853"/>
                    </a:cubicBezTo>
                    <a:lnTo>
                      <a:pt x="30033" y="4469"/>
                    </a:lnTo>
                    <a:lnTo>
                      <a:pt x="22365" y="11491"/>
                    </a:lnTo>
                    <a:cubicBezTo>
                      <a:pt x="21087" y="13406"/>
                      <a:pt x="19170" y="14045"/>
                      <a:pt x="17253" y="14045"/>
                    </a:cubicBezTo>
                    <a:close/>
                  </a:path>
                </a:pathLst>
              </a:custGeom>
              <a:grpFill/>
              <a:ln w="63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9" name="Graphic 4">
                <a:extLst>
                  <a:ext uri="{FF2B5EF4-FFF2-40B4-BE49-F238E27FC236}">
                    <a16:creationId xmlns:a16="http://schemas.microsoft.com/office/drawing/2014/main" id="{7BD40BFA-3D68-4043-9013-3C6771B1AFA1}"/>
                  </a:ext>
                </a:extLst>
              </p:cNvPr>
              <p:cNvSpPr/>
              <p:nvPr/>
            </p:nvSpPr>
            <p:spPr>
              <a:xfrm>
                <a:off x="3099097" y="2544157"/>
                <a:ext cx="29393" cy="12129"/>
              </a:xfrm>
              <a:custGeom>
                <a:avLst/>
                <a:gdLst>
                  <a:gd name="connsiteX0" fmla="*/ 7668 w 29393"/>
                  <a:gd name="connsiteY0" fmla="*/ 3192 h 12129"/>
                  <a:gd name="connsiteX1" fmla="*/ 17253 w 29393"/>
                  <a:gd name="connsiteY1" fmla="*/ 12130 h 12129"/>
                  <a:gd name="connsiteX2" fmla="*/ 29394 w 29393"/>
                  <a:gd name="connsiteY2" fmla="*/ 1277 h 12129"/>
                  <a:gd name="connsiteX3" fmla="*/ 26838 w 29393"/>
                  <a:gd name="connsiteY3" fmla="*/ 0 h 12129"/>
                  <a:gd name="connsiteX4" fmla="*/ 3195 w 29393"/>
                  <a:gd name="connsiteY4" fmla="*/ 0 h 12129"/>
                  <a:gd name="connsiteX5" fmla="*/ 0 w 29393"/>
                  <a:gd name="connsiteY5" fmla="*/ 2554 h 12129"/>
                  <a:gd name="connsiteX6" fmla="*/ 0 w 29393"/>
                  <a:gd name="connsiteY6" fmla="*/ 2554 h 12129"/>
                  <a:gd name="connsiteX7" fmla="*/ 0 w 29393"/>
                  <a:gd name="connsiteY7" fmla="*/ 2554 h 12129"/>
                  <a:gd name="connsiteX8" fmla="*/ 7668 w 29393"/>
                  <a:gd name="connsiteY8" fmla="*/ 3192 h 121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9393" h="12129">
                    <a:moveTo>
                      <a:pt x="7668" y="3192"/>
                    </a:moveTo>
                    <a:lnTo>
                      <a:pt x="17253" y="12130"/>
                    </a:lnTo>
                    <a:lnTo>
                      <a:pt x="29394" y="1277"/>
                    </a:lnTo>
                    <a:cubicBezTo>
                      <a:pt x="28755" y="638"/>
                      <a:pt x="28116" y="0"/>
                      <a:pt x="26838" y="0"/>
                    </a:cubicBezTo>
                    <a:lnTo>
                      <a:pt x="3195" y="0"/>
                    </a:lnTo>
                    <a:cubicBezTo>
                      <a:pt x="1917" y="0"/>
                      <a:pt x="0" y="1277"/>
                      <a:pt x="0" y="2554"/>
                    </a:cubicBezTo>
                    <a:cubicBezTo>
                      <a:pt x="0" y="2554"/>
                      <a:pt x="0" y="2554"/>
                      <a:pt x="0" y="2554"/>
                    </a:cubicBezTo>
                    <a:lnTo>
                      <a:pt x="0" y="2554"/>
                    </a:lnTo>
                    <a:cubicBezTo>
                      <a:pt x="1917" y="638"/>
                      <a:pt x="5112" y="1277"/>
                      <a:pt x="7668" y="3192"/>
                    </a:cubicBezTo>
                    <a:close/>
                  </a:path>
                </a:pathLst>
              </a:custGeom>
              <a:grpFill/>
              <a:ln w="63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0" name="Graphic 4">
                <a:extLst>
                  <a:ext uri="{FF2B5EF4-FFF2-40B4-BE49-F238E27FC236}">
                    <a16:creationId xmlns:a16="http://schemas.microsoft.com/office/drawing/2014/main" id="{2A6FFE99-B7C5-46BA-B7DA-A0FFA0C42840}"/>
                  </a:ext>
                </a:extLst>
              </p:cNvPr>
              <p:cNvSpPr/>
              <p:nvPr/>
            </p:nvSpPr>
            <p:spPr>
              <a:xfrm>
                <a:off x="2998778" y="2371153"/>
                <a:ext cx="362307" cy="361968"/>
              </a:xfrm>
              <a:custGeom>
                <a:avLst/>
                <a:gdLst>
                  <a:gd name="connsiteX0" fmla="*/ 180835 w 362309"/>
                  <a:gd name="connsiteY0" fmla="*/ 0 h 361971"/>
                  <a:gd name="connsiteX1" fmla="*/ 0 w 362309"/>
                  <a:gd name="connsiteY1" fmla="*/ 181305 h 361971"/>
                  <a:gd name="connsiteX2" fmla="*/ 181474 w 362309"/>
                  <a:gd name="connsiteY2" fmla="*/ 361972 h 361971"/>
                  <a:gd name="connsiteX3" fmla="*/ 362310 w 362309"/>
                  <a:gd name="connsiteY3" fmla="*/ 181305 h 361971"/>
                  <a:gd name="connsiteX4" fmla="*/ 180835 w 362309"/>
                  <a:gd name="connsiteY4" fmla="*/ 0 h 361971"/>
                  <a:gd name="connsiteX5" fmla="*/ 180835 w 362309"/>
                  <a:gd name="connsiteY5" fmla="*/ 0 h 361971"/>
                  <a:gd name="connsiteX6" fmla="*/ 86903 w 362309"/>
                  <a:gd name="connsiteY6" fmla="*/ 106613 h 361971"/>
                  <a:gd name="connsiteX7" fmla="*/ 102878 w 362309"/>
                  <a:gd name="connsiteY7" fmla="*/ 90653 h 361971"/>
                  <a:gd name="connsiteX8" fmla="*/ 126521 w 362309"/>
                  <a:gd name="connsiteY8" fmla="*/ 90653 h 361971"/>
                  <a:gd name="connsiteX9" fmla="*/ 138662 w 362309"/>
                  <a:gd name="connsiteY9" fmla="*/ 96398 h 361971"/>
                  <a:gd name="connsiteX10" fmla="*/ 154637 w 362309"/>
                  <a:gd name="connsiteY10" fmla="*/ 81715 h 361971"/>
                  <a:gd name="connsiteX11" fmla="*/ 163582 w 362309"/>
                  <a:gd name="connsiteY11" fmla="*/ 81715 h 361971"/>
                  <a:gd name="connsiteX12" fmla="*/ 162943 w 362309"/>
                  <a:gd name="connsiteY12" fmla="*/ 90653 h 361971"/>
                  <a:gd name="connsiteX13" fmla="*/ 162943 w 362309"/>
                  <a:gd name="connsiteY13" fmla="*/ 90653 h 361971"/>
                  <a:gd name="connsiteX14" fmla="*/ 142496 w 362309"/>
                  <a:gd name="connsiteY14" fmla="*/ 109805 h 361971"/>
                  <a:gd name="connsiteX15" fmla="*/ 142496 w 362309"/>
                  <a:gd name="connsiteY15" fmla="*/ 127680 h 361971"/>
                  <a:gd name="connsiteX16" fmla="*/ 126521 w 362309"/>
                  <a:gd name="connsiteY16" fmla="*/ 143640 h 361971"/>
                  <a:gd name="connsiteX17" fmla="*/ 102878 w 362309"/>
                  <a:gd name="connsiteY17" fmla="*/ 143640 h 361971"/>
                  <a:gd name="connsiteX18" fmla="*/ 86903 w 362309"/>
                  <a:gd name="connsiteY18" fmla="*/ 127680 h 361971"/>
                  <a:gd name="connsiteX19" fmla="*/ 86903 w 362309"/>
                  <a:gd name="connsiteY19" fmla="*/ 106613 h 361971"/>
                  <a:gd name="connsiteX20" fmla="*/ 86903 w 362309"/>
                  <a:gd name="connsiteY20" fmla="*/ 175560 h 361971"/>
                  <a:gd name="connsiteX21" fmla="*/ 102878 w 362309"/>
                  <a:gd name="connsiteY21" fmla="*/ 159600 h 361971"/>
                  <a:gd name="connsiteX22" fmla="*/ 126521 w 362309"/>
                  <a:gd name="connsiteY22" fmla="*/ 159600 h 361971"/>
                  <a:gd name="connsiteX23" fmla="*/ 138662 w 362309"/>
                  <a:gd name="connsiteY23" fmla="*/ 165345 h 361971"/>
                  <a:gd name="connsiteX24" fmla="*/ 154637 w 362309"/>
                  <a:gd name="connsiteY24" fmla="*/ 150662 h 361971"/>
                  <a:gd name="connsiteX25" fmla="*/ 163582 w 362309"/>
                  <a:gd name="connsiteY25" fmla="*/ 151939 h 361971"/>
                  <a:gd name="connsiteX26" fmla="*/ 162943 w 362309"/>
                  <a:gd name="connsiteY26" fmla="*/ 160238 h 361971"/>
                  <a:gd name="connsiteX27" fmla="*/ 142496 w 362309"/>
                  <a:gd name="connsiteY27" fmla="*/ 179390 h 361971"/>
                  <a:gd name="connsiteX28" fmla="*/ 142496 w 362309"/>
                  <a:gd name="connsiteY28" fmla="*/ 197265 h 361971"/>
                  <a:gd name="connsiteX29" fmla="*/ 126521 w 362309"/>
                  <a:gd name="connsiteY29" fmla="*/ 213225 h 361971"/>
                  <a:gd name="connsiteX30" fmla="*/ 102878 w 362309"/>
                  <a:gd name="connsiteY30" fmla="*/ 213225 h 361971"/>
                  <a:gd name="connsiteX31" fmla="*/ 86903 w 362309"/>
                  <a:gd name="connsiteY31" fmla="*/ 197265 h 361971"/>
                  <a:gd name="connsiteX32" fmla="*/ 86903 w 362309"/>
                  <a:gd name="connsiteY32" fmla="*/ 175560 h 361971"/>
                  <a:gd name="connsiteX33" fmla="*/ 126521 w 362309"/>
                  <a:gd name="connsiteY33" fmla="*/ 281534 h 361971"/>
                  <a:gd name="connsiteX34" fmla="*/ 102878 w 362309"/>
                  <a:gd name="connsiteY34" fmla="*/ 281534 h 361971"/>
                  <a:gd name="connsiteX35" fmla="*/ 86903 w 362309"/>
                  <a:gd name="connsiteY35" fmla="*/ 265574 h 361971"/>
                  <a:gd name="connsiteX36" fmla="*/ 86903 w 362309"/>
                  <a:gd name="connsiteY36" fmla="*/ 243868 h 361971"/>
                  <a:gd name="connsiteX37" fmla="*/ 102878 w 362309"/>
                  <a:gd name="connsiteY37" fmla="*/ 227908 h 361971"/>
                  <a:gd name="connsiteX38" fmla="*/ 126521 w 362309"/>
                  <a:gd name="connsiteY38" fmla="*/ 227908 h 361971"/>
                  <a:gd name="connsiteX39" fmla="*/ 138662 w 362309"/>
                  <a:gd name="connsiteY39" fmla="*/ 233654 h 361971"/>
                  <a:gd name="connsiteX40" fmla="*/ 154637 w 362309"/>
                  <a:gd name="connsiteY40" fmla="*/ 218971 h 361971"/>
                  <a:gd name="connsiteX41" fmla="*/ 163582 w 362309"/>
                  <a:gd name="connsiteY41" fmla="*/ 220247 h 361971"/>
                  <a:gd name="connsiteX42" fmla="*/ 162943 w 362309"/>
                  <a:gd name="connsiteY42" fmla="*/ 228547 h 361971"/>
                  <a:gd name="connsiteX43" fmla="*/ 142496 w 362309"/>
                  <a:gd name="connsiteY43" fmla="*/ 247699 h 361971"/>
                  <a:gd name="connsiteX44" fmla="*/ 142496 w 362309"/>
                  <a:gd name="connsiteY44" fmla="*/ 265574 h 361971"/>
                  <a:gd name="connsiteX45" fmla="*/ 126521 w 362309"/>
                  <a:gd name="connsiteY45" fmla="*/ 281534 h 361971"/>
                  <a:gd name="connsiteX46" fmla="*/ 126521 w 362309"/>
                  <a:gd name="connsiteY46" fmla="*/ 281534 h 361971"/>
                  <a:gd name="connsiteX47" fmla="*/ 268377 w 362309"/>
                  <a:gd name="connsiteY47" fmla="*/ 281534 h 361971"/>
                  <a:gd name="connsiteX48" fmla="*/ 156553 w 362309"/>
                  <a:gd name="connsiteY48" fmla="*/ 281534 h 361971"/>
                  <a:gd name="connsiteX49" fmla="*/ 150164 w 362309"/>
                  <a:gd name="connsiteY49" fmla="*/ 275150 h 361971"/>
                  <a:gd name="connsiteX50" fmla="*/ 156553 w 362309"/>
                  <a:gd name="connsiteY50" fmla="*/ 268766 h 361971"/>
                  <a:gd name="connsiteX51" fmla="*/ 268377 w 362309"/>
                  <a:gd name="connsiteY51" fmla="*/ 268766 h 361971"/>
                  <a:gd name="connsiteX52" fmla="*/ 274767 w 362309"/>
                  <a:gd name="connsiteY52" fmla="*/ 275150 h 361971"/>
                  <a:gd name="connsiteX53" fmla="*/ 268377 w 362309"/>
                  <a:gd name="connsiteY53" fmla="*/ 281534 h 361971"/>
                  <a:gd name="connsiteX54" fmla="*/ 268377 w 362309"/>
                  <a:gd name="connsiteY54" fmla="*/ 212587 h 361971"/>
                  <a:gd name="connsiteX55" fmla="*/ 156553 w 362309"/>
                  <a:gd name="connsiteY55" fmla="*/ 212587 h 361971"/>
                  <a:gd name="connsiteX56" fmla="*/ 150164 w 362309"/>
                  <a:gd name="connsiteY56" fmla="*/ 206203 h 361971"/>
                  <a:gd name="connsiteX57" fmla="*/ 156553 w 362309"/>
                  <a:gd name="connsiteY57" fmla="*/ 199819 h 361971"/>
                  <a:gd name="connsiteX58" fmla="*/ 268377 w 362309"/>
                  <a:gd name="connsiteY58" fmla="*/ 199819 h 361971"/>
                  <a:gd name="connsiteX59" fmla="*/ 274767 w 362309"/>
                  <a:gd name="connsiteY59" fmla="*/ 206203 h 361971"/>
                  <a:gd name="connsiteX60" fmla="*/ 268377 w 362309"/>
                  <a:gd name="connsiteY60" fmla="*/ 212587 h 361971"/>
                  <a:gd name="connsiteX61" fmla="*/ 268377 w 362309"/>
                  <a:gd name="connsiteY61" fmla="*/ 144278 h 361971"/>
                  <a:gd name="connsiteX62" fmla="*/ 156553 w 362309"/>
                  <a:gd name="connsiteY62" fmla="*/ 144278 h 361971"/>
                  <a:gd name="connsiteX63" fmla="*/ 150164 w 362309"/>
                  <a:gd name="connsiteY63" fmla="*/ 137894 h 361971"/>
                  <a:gd name="connsiteX64" fmla="*/ 156553 w 362309"/>
                  <a:gd name="connsiteY64" fmla="*/ 131510 h 361971"/>
                  <a:gd name="connsiteX65" fmla="*/ 268377 w 362309"/>
                  <a:gd name="connsiteY65" fmla="*/ 131510 h 361971"/>
                  <a:gd name="connsiteX66" fmla="*/ 274767 w 362309"/>
                  <a:gd name="connsiteY66" fmla="*/ 137894 h 361971"/>
                  <a:gd name="connsiteX67" fmla="*/ 268377 w 362309"/>
                  <a:gd name="connsiteY67" fmla="*/ 144278 h 361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</a:cxnLst>
                <a:rect l="l" t="t" r="r" b="b"/>
                <a:pathLst>
                  <a:path w="362309" h="361971">
                    <a:moveTo>
                      <a:pt x="180835" y="0"/>
                    </a:moveTo>
                    <a:cubicBezTo>
                      <a:pt x="80513" y="0"/>
                      <a:pt x="0" y="81077"/>
                      <a:pt x="0" y="181305"/>
                    </a:cubicBezTo>
                    <a:cubicBezTo>
                      <a:pt x="0" y="281534"/>
                      <a:pt x="81152" y="361972"/>
                      <a:pt x="181474" y="361972"/>
                    </a:cubicBezTo>
                    <a:cubicBezTo>
                      <a:pt x="281157" y="361972"/>
                      <a:pt x="362310" y="280895"/>
                      <a:pt x="362310" y="181305"/>
                    </a:cubicBezTo>
                    <a:cubicBezTo>
                      <a:pt x="362310" y="81077"/>
                      <a:pt x="281157" y="0"/>
                      <a:pt x="180835" y="0"/>
                    </a:cubicBezTo>
                    <a:cubicBezTo>
                      <a:pt x="180835" y="0"/>
                      <a:pt x="180835" y="0"/>
                      <a:pt x="180835" y="0"/>
                    </a:cubicBezTo>
                    <a:close/>
                    <a:moveTo>
                      <a:pt x="86903" y="106613"/>
                    </a:moveTo>
                    <a:cubicBezTo>
                      <a:pt x="86903" y="97675"/>
                      <a:pt x="93932" y="90653"/>
                      <a:pt x="102878" y="90653"/>
                    </a:cubicBezTo>
                    <a:lnTo>
                      <a:pt x="126521" y="90653"/>
                    </a:lnTo>
                    <a:cubicBezTo>
                      <a:pt x="130994" y="90653"/>
                      <a:pt x="135467" y="92568"/>
                      <a:pt x="138662" y="96398"/>
                    </a:cubicBezTo>
                    <a:lnTo>
                      <a:pt x="154637" y="81715"/>
                    </a:lnTo>
                    <a:cubicBezTo>
                      <a:pt x="157192" y="79162"/>
                      <a:pt x="161027" y="79162"/>
                      <a:pt x="163582" y="81715"/>
                    </a:cubicBezTo>
                    <a:cubicBezTo>
                      <a:pt x="166138" y="84269"/>
                      <a:pt x="166138" y="88099"/>
                      <a:pt x="162943" y="90653"/>
                    </a:cubicBezTo>
                    <a:cubicBezTo>
                      <a:pt x="162943" y="90653"/>
                      <a:pt x="162943" y="90653"/>
                      <a:pt x="162943" y="90653"/>
                    </a:cubicBezTo>
                    <a:lnTo>
                      <a:pt x="142496" y="109805"/>
                    </a:lnTo>
                    <a:lnTo>
                      <a:pt x="142496" y="127680"/>
                    </a:lnTo>
                    <a:cubicBezTo>
                      <a:pt x="142496" y="136617"/>
                      <a:pt x="135467" y="143640"/>
                      <a:pt x="126521" y="143640"/>
                    </a:cubicBezTo>
                    <a:lnTo>
                      <a:pt x="102878" y="143640"/>
                    </a:lnTo>
                    <a:cubicBezTo>
                      <a:pt x="93932" y="143640"/>
                      <a:pt x="86903" y="136617"/>
                      <a:pt x="86903" y="127680"/>
                    </a:cubicBezTo>
                    <a:lnTo>
                      <a:pt x="86903" y="106613"/>
                    </a:lnTo>
                    <a:close/>
                    <a:moveTo>
                      <a:pt x="86903" y="175560"/>
                    </a:moveTo>
                    <a:cubicBezTo>
                      <a:pt x="86903" y="166622"/>
                      <a:pt x="93932" y="159600"/>
                      <a:pt x="102878" y="159600"/>
                    </a:cubicBezTo>
                    <a:lnTo>
                      <a:pt x="126521" y="159600"/>
                    </a:lnTo>
                    <a:cubicBezTo>
                      <a:pt x="130994" y="159600"/>
                      <a:pt x="135467" y="161515"/>
                      <a:pt x="138662" y="165345"/>
                    </a:cubicBezTo>
                    <a:lnTo>
                      <a:pt x="154637" y="150662"/>
                    </a:lnTo>
                    <a:cubicBezTo>
                      <a:pt x="157192" y="148747"/>
                      <a:pt x="161666" y="148747"/>
                      <a:pt x="163582" y="151939"/>
                    </a:cubicBezTo>
                    <a:cubicBezTo>
                      <a:pt x="165500" y="154492"/>
                      <a:pt x="165500" y="158323"/>
                      <a:pt x="162943" y="160238"/>
                    </a:cubicBezTo>
                    <a:lnTo>
                      <a:pt x="142496" y="179390"/>
                    </a:lnTo>
                    <a:lnTo>
                      <a:pt x="142496" y="197265"/>
                    </a:lnTo>
                    <a:cubicBezTo>
                      <a:pt x="142496" y="206203"/>
                      <a:pt x="135467" y="213225"/>
                      <a:pt x="126521" y="213225"/>
                    </a:cubicBezTo>
                    <a:lnTo>
                      <a:pt x="102878" y="213225"/>
                    </a:lnTo>
                    <a:cubicBezTo>
                      <a:pt x="93932" y="213225"/>
                      <a:pt x="86903" y="206203"/>
                      <a:pt x="86903" y="197265"/>
                    </a:cubicBezTo>
                    <a:lnTo>
                      <a:pt x="86903" y="175560"/>
                    </a:lnTo>
                    <a:close/>
                    <a:moveTo>
                      <a:pt x="126521" y="281534"/>
                    </a:moveTo>
                    <a:lnTo>
                      <a:pt x="102878" y="281534"/>
                    </a:lnTo>
                    <a:cubicBezTo>
                      <a:pt x="93932" y="281534"/>
                      <a:pt x="86903" y="274511"/>
                      <a:pt x="86903" y="265574"/>
                    </a:cubicBezTo>
                    <a:lnTo>
                      <a:pt x="86903" y="243868"/>
                    </a:lnTo>
                    <a:cubicBezTo>
                      <a:pt x="86903" y="234931"/>
                      <a:pt x="93932" y="227908"/>
                      <a:pt x="102878" y="227908"/>
                    </a:cubicBezTo>
                    <a:lnTo>
                      <a:pt x="126521" y="227908"/>
                    </a:lnTo>
                    <a:cubicBezTo>
                      <a:pt x="130994" y="227908"/>
                      <a:pt x="135467" y="229823"/>
                      <a:pt x="138662" y="233654"/>
                    </a:cubicBezTo>
                    <a:lnTo>
                      <a:pt x="154637" y="218971"/>
                    </a:lnTo>
                    <a:cubicBezTo>
                      <a:pt x="157192" y="217055"/>
                      <a:pt x="161666" y="217055"/>
                      <a:pt x="163582" y="220247"/>
                    </a:cubicBezTo>
                    <a:cubicBezTo>
                      <a:pt x="165500" y="222801"/>
                      <a:pt x="165500" y="226631"/>
                      <a:pt x="162943" y="228547"/>
                    </a:cubicBezTo>
                    <a:lnTo>
                      <a:pt x="142496" y="247699"/>
                    </a:lnTo>
                    <a:lnTo>
                      <a:pt x="142496" y="265574"/>
                    </a:lnTo>
                    <a:cubicBezTo>
                      <a:pt x="142496" y="274511"/>
                      <a:pt x="135467" y="281534"/>
                      <a:pt x="126521" y="281534"/>
                    </a:cubicBezTo>
                    <a:cubicBezTo>
                      <a:pt x="126521" y="281534"/>
                      <a:pt x="126521" y="281534"/>
                      <a:pt x="126521" y="281534"/>
                    </a:cubicBezTo>
                    <a:close/>
                    <a:moveTo>
                      <a:pt x="268377" y="281534"/>
                    </a:moveTo>
                    <a:lnTo>
                      <a:pt x="156553" y="281534"/>
                    </a:lnTo>
                    <a:cubicBezTo>
                      <a:pt x="152720" y="281534"/>
                      <a:pt x="150164" y="278980"/>
                      <a:pt x="150164" y="275150"/>
                    </a:cubicBezTo>
                    <a:cubicBezTo>
                      <a:pt x="150164" y="271319"/>
                      <a:pt x="152720" y="268766"/>
                      <a:pt x="156553" y="268766"/>
                    </a:cubicBezTo>
                    <a:lnTo>
                      <a:pt x="268377" y="268766"/>
                    </a:lnTo>
                    <a:cubicBezTo>
                      <a:pt x="272211" y="268766"/>
                      <a:pt x="274767" y="271319"/>
                      <a:pt x="274767" y="275150"/>
                    </a:cubicBezTo>
                    <a:cubicBezTo>
                      <a:pt x="274767" y="278980"/>
                      <a:pt x="271572" y="281534"/>
                      <a:pt x="268377" y="281534"/>
                    </a:cubicBezTo>
                    <a:close/>
                    <a:moveTo>
                      <a:pt x="268377" y="212587"/>
                    </a:moveTo>
                    <a:lnTo>
                      <a:pt x="156553" y="212587"/>
                    </a:lnTo>
                    <a:cubicBezTo>
                      <a:pt x="152720" y="212587"/>
                      <a:pt x="150164" y="210033"/>
                      <a:pt x="150164" y="206203"/>
                    </a:cubicBezTo>
                    <a:cubicBezTo>
                      <a:pt x="150164" y="202372"/>
                      <a:pt x="152720" y="199819"/>
                      <a:pt x="156553" y="199819"/>
                    </a:cubicBezTo>
                    <a:lnTo>
                      <a:pt x="268377" y="199819"/>
                    </a:lnTo>
                    <a:cubicBezTo>
                      <a:pt x="272211" y="199819"/>
                      <a:pt x="274767" y="202372"/>
                      <a:pt x="274767" y="206203"/>
                    </a:cubicBezTo>
                    <a:cubicBezTo>
                      <a:pt x="274767" y="210033"/>
                      <a:pt x="271572" y="212587"/>
                      <a:pt x="268377" y="212587"/>
                    </a:cubicBezTo>
                    <a:close/>
                    <a:moveTo>
                      <a:pt x="268377" y="144278"/>
                    </a:moveTo>
                    <a:lnTo>
                      <a:pt x="156553" y="144278"/>
                    </a:lnTo>
                    <a:cubicBezTo>
                      <a:pt x="152720" y="144278"/>
                      <a:pt x="150164" y="141724"/>
                      <a:pt x="150164" y="137894"/>
                    </a:cubicBezTo>
                    <a:cubicBezTo>
                      <a:pt x="150164" y="134064"/>
                      <a:pt x="152720" y="131510"/>
                      <a:pt x="156553" y="131510"/>
                    </a:cubicBezTo>
                    <a:lnTo>
                      <a:pt x="268377" y="131510"/>
                    </a:lnTo>
                    <a:cubicBezTo>
                      <a:pt x="272211" y="131510"/>
                      <a:pt x="274767" y="134064"/>
                      <a:pt x="274767" y="137894"/>
                    </a:cubicBezTo>
                    <a:cubicBezTo>
                      <a:pt x="274767" y="141724"/>
                      <a:pt x="271572" y="144278"/>
                      <a:pt x="268377" y="144278"/>
                    </a:cubicBezTo>
                    <a:close/>
                  </a:path>
                </a:pathLst>
              </a:custGeom>
              <a:grpFill/>
              <a:ln w="63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1" name="Graphic 4">
                <a:extLst>
                  <a:ext uri="{FF2B5EF4-FFF2-40B4-BE49-F238E27FC236}">
                    <a16:creationId xmlns:a16="http://schemas.microsoft.com/office/drawing/2014/main" id="{18DE1B4F-28D1-4D65-A6FE-F2E6B65B8E27}"/>
                  </a:ext>
                </a:extLst>
              </p:cNvPr>
              <p:cNvSpPr/>
              <p:nvPr/>
            </p:nvSpPr>
            <p:spPr>
              <a:xfrm>
                <a:off x="3099099" y="2475209"/>
                <a:ext cx="29393" cy="12129"/>
              </a:xfrm>
              <a:custGeom>
                <a:avLst/>
                <a:gdLst>
                  <a:gd name="connsiteX0" fmla="*/ 7668 w 29393"/>
                  <a:gd name="connsiteY0" fmla="*/ 3192 h 12129"/>
                  <a:gd name="connsiteX1" fmla="*/ 17253 w 29393"/>
                  <a:gd name="connsiteY1" fmla="*/ 12130 h 12129"/>
                  <a:gd name="connsiteX2" fmla="*/ 29394 w 29393"/>
                  <a:gd name="connsiteY2" fmla="*/ 1277 h 12129"/>
                  <a:gd name="connsiteX3" fmla="*/ 26838 w 29393"/>
                  <a:gd name="connsiteY3" fmla="*/ 0 h 12129"/>
                  <a:gd name="connsiteX4" fmla="*/ 3195 w 29393"/>
                  <a:gd name="connsiteY4" fmla="*/ 0 h 12129"/>
                  <a:gd name="connsiteX5" fmla="*/ 0 w 29393"/>
                  <a:gd name="connsiteY5" fmla="*/ 3192 h 12129"/>
                  <a:gd name="connsiteX6" fmla="*/ 0 w 29393"/>
                  <a:gd name="connsiteY6" fmla="*/ 3192 h 12129"/>
                  <a:gd name="connsiteX7" fmla="*/ 7668 w 29393"/>
                  <a:gd name="connsiteY7" fmla="*/ 3192 h 121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9393" h="12129">
                    <a:moveTo>
                      <a:pt x="7668" y="3192"/>
                    </a:moveTo>
                    <a:lnTo>
                      <a:pt x="17253" y="12130"/>
                    </a:lnTo>
                    <a:lnTo>
                      <a:pt x="29394" y="1277"/>
                    </a:lnTo>
                    <a:cubicBezTo>
                      <a:pt x="28755" y="638"/>
                      <a:pt x="28116" y="0"/>
                      <a:pt x="26838" y="0"/>
                    </a:cubicBezTo>
                    <a:lnTo>
                      <a:pt x="3195" y="0"/>
                    </a:lnTo>
                    <a:cubicBezTo>
                      <a:pt x="1278" y="0"/>
                      <a:pt x="0" y="1277"/>
                      <a:pt x="0" y="3192"/>
                    </a:cubicBezTo>
                    <a:lnTo>
                      <a:pt x="0" y="3192"/>
                    </a:lnTo>
                    <a:cubicBezTo>
                      <a:pt x="1917" y="1277"/>
                      <a:pt x="5112" y="1277"/>
                      <a:pt x="7668" y="3192"/>
                    </a:cubicBezTo>
                    <a:close/>
                  </a:path>
                </a:pathLst>
              </a:custGeom>
              <a:grpFill/>
              <a:ln w="63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2" name="Graphic 4">
                <a:extLst>
                  <a:ext uri="{FF2B5EF4-FFF2-40B4-BE49-F238E27FC236}">
                    <a16:creationId xmlns:a16="http://schemas.microsoft.com/office/drawing/2014/main" id="{DE66C7AC-46B4-45A5-9F43-7ECB3548A5E7}"/>
                  </a:ext>
                </a:extLst>
              </p:cNvPr>
              <p:cNvSpPr/>
              <p:nvPr/>
            </p:nvSpPr>
            <p:spPr>
              <a:xfrm>
                <a:off x="3098476" y="2488618"/>
                <a:ext cx="29393" cy="14044"/>
              </a:xfrm>
              <a:custGeom>
                <a:avLst/>
                <a:gdLst>
                  <a:gd name="connsiteX0" fmla="*/ 17253 w 29393"/>
                  <a:gd name="connsiteY0" fmla="*/ 14045 h 14044"/>
                  <a:gd name="connsiteX1" fmla="*/ 12780 w 29393"/>
                  <a:gd name="connsiteY1" fmla="*/ 12130 h 14044"/>
                  <a:gd name="connsiteX2" fmla="*/ 0 w 29393"/>
                  <a:gd name="connsiteY2" fmla="*/ 0 h 14044"/>
                  <a:gd name="connsiteX3" fmla="*/ 0 w 29393"/>
                  <a:gd name="connsiteY3" fmla="*/ 10853 h 14044"/>
                  <a:gd name="connsiteX4" fmla="*/ 2556 w 29393"/>
                  <a:gd name="connsiteY4" fmla="*/ 14045 h 14044"/>
                  <a:gd name="connsiteX5" fmla="*/ 2556 w 29393"/>
                  <a:gd name="connsiteY5" fmla="*/ 14045 h 14044"/>
                  <a:gd name="connsiteX6" fmla="*/ 26199 w 29393"/>
                  <a:gd name="connsiteY6" fmla="*/ 14045 h 14044"/>
                  <a:gd name="connsiteX7" fmla="*/ 29394 w 29393"/>
                  <a:gd name="connsiteY7" fmla="*/ 11491 h 14044"/>
                  <a:gd name="connsiteX8" fmla="*/ 29394 w 29393"/>
                  <a:gd name="connsiteY8" fmla="*/ 11491 h 14044"/>
                  <a:gd name="connsiteX9" fmla="*/ 29394 w 29393"/>
                  <a:gd name="connsiteY9" fmla="*/ 5107 h 14044"/>
                  <a:gd name="connsiteX10" fmla="*/ 21726 w 29393"/>
                  <a:gd name="connsiteY10" fmla="*/ 12130 h 14044"/>
                  <a:gd name="connsiteX11" fmla="*/ 17253 w 29393"/>
                  <a:gd name="connsiteY11" fmla="*/ 14045 h 140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9393" h="14044">
                    <a:moveTo>
                      <a:pt x="17253" y="14045"/>
                    </a:moveTo>
                    <a:cubicBezTo>
                      <a:pt x="15336" y="14045"/>
                      <a:pt x="14058" y="13406"/>
                      <a:pt x="12780" y="12130"/>
                    </a:cubicBezTo>
                    <a:lnTo>
                      <a:pt x="0" y="0"/>
                    </a:lnTo>
                    <a:lnTo>
                      <a:pt x="0" y="10853"/>
                    </a:lnTo>
                    <a:cubicBezTo>
                      <a:pt x="0" y="12130"/>
                      <a:pt x="1278" y="14045"/>
                      <a:pt x="2556" y="14045"/>
                    </a:cubicBezTo>
                    <a:cubicBezTo>
                      <a:pt x="2556" y="14045"/>
                      <a:pt x="2556" y="14045"/>
                      <a:pt x="2556" y="14045"/>
                    </a:cubicBezTo>
                    <a:lnTo>
                      <a:pt x="26199" y="14045"/>
                    </a:lnTo>
                    <a:cubicBezTo>
                      <a:pt x="28116" y="14045"/>
                      <a:pt x="29394" y="12768"/>
                      <a:pt x="29394" y="11491"/>
                    </a:cubicBezTo>
                    <a:cubicBezTo>
                      <a:pt x="29394" y="11491"/>
                      <a:pt x="29394" y="11491"/>
                      <a:pt x="29394" y="11491"/>
                    </a:cubicBezTo>
                    <a:lnTo>
                      <a:pt x="29394" y="5107"/>
                    </a:lnTo>
                    <a:lnTo>
                      <a:pt x="21726" y="12130"/>
                    </a:lnTo>
                    <a:cubicBezTo>
                      <a:pt x="21087" y="13406"/>
                      <a:pt x="19170" y="14045"/>
                      <a:pt x="17253" y="14045"/>
                    </a:cubicBezTo>
                    <a:close/>
                  </a:path>
                </a:pathLst>
              </a:custGeom>
              <a:grpFill/>
              <a:ln w="63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3" name="Graphic 4">
                <a:extLst>
                  <a:ext uri="{FF2B5EF4-FFF2-40B4-BE49-F238E27FC236}">
                    <a16:creationId xmlns:a16="http://schemas.microsoft.com/office/drawing/2014/main" id="{6DB1D5B7-48B3-4C72-B612-DD2E04D91CB1}"/>
                  </a:ext>
                </a:extLst>
              </p:cNvPr>
              <p:cNvSpPr/>
              <p:nvPr/>
            </p:nvSpPr>
            <p:spPr>
              <a:xfrm>
                <a:off x="3099116" y="2612218"/>
                <a:ext cx="29393" cy="12379"/>
              </a:xfrm>
              <a:custGeom>
                <a:avLst/>
                <a:gdLst>
                  <a:gd name="connsiteX0" fmla="*/ 7668 w 29393"/>
                  <a:gd name="connsiteY0" fmla="*/ 3442 h 12379"/>
                  <a:gd name="connsiteX1" fmla="*/ 17253 w 29393"/>
                  <a:gd name="connsiteY1" fmla="*/ 12380 h 12379"/>
                  <a:gd name="connsiteX2" fmla="*/ 29394 w 29393"/>
                  <a:gd name="connsiteY2" fmla="*/ 1527 h 12379"/>
                  <a:gd name="connsiteX3" fmla="*/ 26838 w 29393"/>
                  <a:gd name="connsiteY3" fmla="*/ 250 h 12379"/>
                  <a:gd name="connsiteX4" fmla="*/ 3195 w 29393"/>
                  <a:gd name="connsiteY4" fmla="*/ 250 h 12379"/>
                  <a:gd name="connsiteX5" fmla="*/ 0 w 29393"/>
                  <a:gd name="connsiteY5" fmla="*/ 3442 h 12379"/>
                  <a:gd name="connsiteX6" fmla="*/ 0 w 29393"/>
                  <a:gd name="connsiteY6" fmla="*/ 3442 h 12379"/>
                  <a:gd name="connsiteX7" fmla="*/ 0 w 29393"/>
                  <a:gd name="connsiteY7" fmla="*/ 3442 h 12379"/>
                  <a:gd name="connsiteX8" fmla="*/ 7668 w 29393"/>
                  <a:gd name="connsiteY8" fmla="*/ 3442 h 123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9393" h="12379">
                    <a:moveTo>
                      <a:pt x="7668" y="3442"/>
                    </a:moveTo>
                    <a:lnTo>
                      <a:pt x="17253" y="12380"/>
                    </a:lnTo>
                    <a:lnTo>
                      <a:pt x="29394" y="1527"/>
                    </a:lnTo>
                    <a:cubicBezTo>
                      <a:pt x="28755" y="250"/>
                      <a:pt x="28116" y="-388"/>
                      <a:pt x="26838" y="250"/>
                    </a:cubicBezTo>
                    <a:lnTo>
                      <a:pt x="3195" y="250"/>
                    </a:lnTo>
                    <a:cubicBezTo>
                      <a:pt x="1278" y="250"/>
                      <a:pt x="0" y="1527"/>
                      <a:pt x="0" y="3442"/>
                    </a:cubicBezTo>
                    <a:cubicBezTo>
                      <a:pt x="0" y="3442"/>
                      <a:pt x="0" y="3442"/>
                      <a:pt x="0" y="3442"/>
                    </a:cubicBezTo>
                    <a:lnTo>
                      <a:pt x="0" y="3442"/>
                    </a:lnTo>
                    <a:cubicBezTo>
                      <a:pt x="1917" y="1527"/>
                      <a:pt x="5112" y="1527"/>
                      <a:pt x="7668" y="3442"/>
                    </a:cubicBezTo>
                    <a:close/>
                  </a:path>
                </a:pathLst>
              </a:custGeom>
              <a:grpFill/>
              <a:ln w="63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4" name="Graphic 4">
                <a:extLst>
                  <a:ext uri="{FF2B5EF4-FFF2-40B4-BE49-F238E27FC236}">
                    <a16:creationId xmlns:a16="http://schemas.microsoft.com/office/drawing/2014/main" id="{2EDE7F45-81AA-4DE1-B5FD-D7DC776E2EA5}"/>
                  </a:ext>
                </a:extLst>
              </p:cNvPr>
              <p:cNvSpPr/>
              <p:nvPr/>
            </p:nvSpPr>
            <p:spPr>
              <a:xfrm>
                <a:off x="3098480" y="2625894"/>
                <a:ext cx="30032" cy="14044"/>
              </a:xfrm>
              <a:custGeom>
                <a:avLst/>
                <a:gdLst>
                  <a:gd name="connsiteX0" fmla="*/ 17253 w 30032"/>
                  <a:gd name="connsiteY0" fmla="*/ 14045 h 14044"/>
                  <a:gd name="connsiteX1" fmla="*/ 12780 w 30032"/>
                  <a:gd name="connsiteY1" fmla="*/ 12130 h 14044"/>
                  <a:gd name="connsiteX2" fmla="*/ 0 w 30032"/>
                  <a:gd name="connsiteY2" fmla="*/ 0 h 14044"/>
                  <a:gd name="connsiteX3" fmla="*/ 0 w 30032"/>
                  <a:gd name="connsiteY3" fmla="*/ 10853 h 14044"/>
                  <a:gd name="connsiteX4" fmla="*/ 3195 w 30032"/>
                  <a:gd name="connsiteY4" fmla="*/ 14045 h 14044"/>
                  <a:gd name="connsiteX5" fmla="*/ 26838 w 30032"/>
                  <a:gd name="connsiteY5" fmla="*/ 14045 h 14044"/>
                  <a:gd name="connsiteX6" fmla="*/ 30033 w 30032"/>
                  <a:gd name="connsiteY6" fmla="*/ 10853 h 14044"/>
                  <a:gd name="connsiteX7" fmla="*/ 30033 w 30032"/>
                  <a:gd name="connsiteY7" fmla="*/ 4469 h 14044"/>
                  <a:gd name="connsiteX8" fmla="*/ 22365 w 30032"/>
                  <a:gd name="connsiteY8" fmla="*/ 11491 h 14044"/>
                  <a:gd name="connsiteX9" fmla="*/ 17253 w 30032"/>
                  <a:gd name="connsiteY9" fmla="*/ 14045 h 140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0032" h="14044">
                    <a:moveTo>
                      <a:pt x="17253" y="14045"/>
                    </a:moveTo>
                    <a:cubicBezTo>
                      <a:pt x="15336" y="14045"/>
                      <a:pt x="14058" y="13406"/>
                      <a:pt x="12780" y="12130"/>
                    </a:cubicBezTo>
                    <a:lnTo>
                      <a:pt x="0" y="0"/>
                    </a:lnTo>
                    <a:lnTo>
                      <a:pt x="0" y="10853"/>
                    </a:lnTo>
                    <a:cubicBezTo>
                      <a:pt x="0" y="12768"/>
                      <a:pt x="1278" y="14045"/>
                      <a:pt x="3195" y="14045"/>
                    </a:cubicBezTo>
                    <a:lnTo>
                      <a:pt x="26838" y="14045"/>
                    </a:lnTo>
                    <a:cubicBezTo>
                      <a:pt x="28755" y="14045"/>
                      <a:pt x="30033" y="12768"/>
                      <a:pt x="30033" y="10853"/>
                    </a:cubicBezTo>
                    <a:lnTo>
                      <a:pt x="30033" y="4469"/>
                    </a:lnTo>
                    <a:lnTo>
                      <a:pt x="22365" y="11491"/>
                    </a:lnTo>
                    <a:cubicBezTo>
                      <a:pt x="21087" y="13406"/>
                      <a:pt x="19170" y="14045"/>
                      <a:pt x="17253" y="14045"/>
                    </a:cubicBezTo>
                    <a:close/>
                  </a:path>
                </a:pathLst>
              </a:custGeom>
              <a:grpFill/>
              <a:ln w="63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18" name="Group 17">
            <a:extLst>
              <a:ext uri="{FF2B5EF4-FFF2-40B4-BE49-F238E27FC236}">
                <a16:creationId xmlns:a16="http://schemas.microsoft.com/office/drawing/2014/main" id="{94ED4AC2-F557-4705-BD80-505FBFE87B23}"/>
              </a:ext>
            </a:extLst>
          </p:cNvPr>
          <p:cNvGrpSpPr/>
          <p:nvPr/>
        </p:nvGrpSpPr>
        <p:grpSpPr>
          <a:xfrm>
            <a:off x="10299700" y="3911600"/>
            <a:ext cx="714765" cy="714765"/>
            <a:chOff x="10299700" y="3911600"/>
            <a:chExt cx="714765" cy="714765"/>
          </a:xfrm>
        </p:grpSpPr>
        <p:sp>
          <p:nvSpPr>
            <p:cNvPr id="104" name="Oval 103">
              <a:extLst>
                <a:ext uri="{FF2B5EF4-FFF2-40B4-BE49-F238E27FC236}">
                  <a16:creationId xmlns:a16="http://schemas.microsoft.com/office/drawing/2014/main" id="{F09DEA52-645D-43E4-8275-87309E869A5A}"/>
                </a:ext>
              </a:extLst>
            </p:cNvPr>
            <p:cNvSpPr/>
            <p:nvPr/>
          </p:nvSpPr>
          <p:spPr>
            <a:xfrm>
              <a:off x="10299700" y="3911600"/>
              <a:ext cx="714765" cy="714765"/>
            </a:xfrm>
            <a:prstGeom prst="ellipse">
              <a:avLst/>
            </a:prstGeom>
            <a:solidFill>
              <a:schemeClr val="bg1"/>
            </a:solidFill>
            <a:ln w="3810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elvetica" panose="020B0604020202020204" pitchFamily="34" charset="0"/>
                <a:ea typeface="+mn-ea"/>
                <a:cs typeface="Helvetica" panose="020B0604020202020204" pitchFamily="34" charset="0"/>
              </a:endParaRPr>
            </a:p>
          </p:txBody>
        </p:sp>
        <p:grpSp>
          <p:nvGrpSpPr>
            <p:cNvPr id="78" name="Graphic 4">
              <a:extLst>
                <a:ext uri="{FF2B5EF4-FFF2-40B4-BE49-F238E27FC236}">
                  <a16:creationId xmlns:a16="http://schemas.microsoft.com/office/drawing/2014/main" id="{4D5F135D-B497-4C2E-8C18-185482E8B2A4}"/>
                </a:ext>
              </a:extLst>
            </p:cNvPr>
            <p:cNvGrpSpPr/>
            <p:nvPr/>
          </p:nvGrpSpPr>
          <p:grpSpPr>
            <a:xfrm>
              <a:off x="10302768" y="3921251"/>
              <a:ext cx="697088" cy="696436"/>
              <a:chOff x="10325499" y="918179"/>
              <a:chExt cx="361670" cy="361971"/>
            </a:xfrm>
            <a:solidFill>
              <a:schemeClr val="tx2"/>
            </a:solidFill>
          </p:grpSpPr>
          <p:sp>
            <p:nvSpPr>
              <p:cNvPr id="79" name="Graphic 4">
                <a:extLst>
                  <a:ext uri="{FF2B5EF4-FFF2-40B4-BE49-F238E27FC236}">
                    <a16:creationId xmlns:a16="http://schemas.microsoft.com/office/drawing/2014/main" id="{5E349A66-6920-451B-AD57-AEE2A4E3AEC6}"/>
                  </a:ext>
                </a:extLst>
              </p:cNvPr>
              <p:cNvSpPr/>
              <p:nvPr/>
            </p:nvSpPr>
            <p:spPr>
              <a:xfrm>
                <a:off x="10438601" y="1136511"/>
                <a:ext cx="134827" cy="47879"/>
              </a:xfrm>
              <a:custGeom>
                <a:avLst/>
                <a:gdLst>
                  <a:gd name="connsiteX0" fmla="*/ 87543 w 134827"/>
                  <a:gd name="connsiteY0" fmla="*/ 0 h 47879"/>
                  <a:gd name="connsiteX1" fmla="*/ 47286 w 134827"/>
                  <a:gd name="connsiteY1" fmla="*/ 0 h 47879"/>
                  <a:gd name="connsiteX2" fmla="*/ 0 w 134827"/>
                  <a:gd name="connsiteY2" fmla="*/ 47880 h 47879"/>
                  <a:gd name="connsiteX3" fmla="*/ 134828 w 134827"/>
                  <a:gd name="connsiteY3" fmla="*/ 47880 h 478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4827" h="47879">
                    <a:moveTo>
                      <a:pt x="87543" y="0"/>
                    </a:moveTo>
                    <a:lnTo>
                      <a:pt x="47286" y="0"/>
                    </a:lnTo>
                    <a:lnTo>
                      <a:pt x="0" y="47880"/>
                    </a:lnTo>
                    <a:lnTo>
                      <a:pt x="134828" y="47880"/>
                    </a:lnTo>
                    <a:close/>
                  </a:path>
                </a:pathLst>
              </a:custGeom>
              <a:grpFill/>
              <a:ln w="63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0" name="Graphic 4">
                <a:extLst>
                  <a:ext uri="{FF2B5EF4-FFF2-40B4-BE49-F238E27FC236}">
                    <a16:creationId xmlns:a16="http://schemas.microsoft.com/office/drawing/2014/main" id="{3FF99D01-EE88-434F-A8BF-9AD670EBF39B}"/>
                  </a:ext>
                </a:extLst>
              </p:cNvPr>
              <p:cNvSpPr/>
              <p:nvPr/>
            </p:nvSpPr>
            <p:spPr>
              <a:xfrm>
                <a:off x="10538283" y="1091823"/>
                <a:ext cx="44729" cy="83630"/>
              </a:xfrm>
              <a:custGeom>
                <a:avLst/>
                <a:gdLst>
                  <a:gd name="connsiteX0" fmla="*/ 0 w 44729"/>
                  <a:gd name="connsiteY0" fmla="*/ 38942 h 83630"/>
                  <a:gd name="connsiteX1" fmla="*/ 44730 w 44729"/>
                  <a:gd name="connsiteY1" fmla="*/ 83630 h 83630"/>
                  <a:gd name="connsiteX2" fmla="*/ 44730 w 44729"/>
                  <a:gd name="connsiteY2" fmla="*/ 0 h 836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4729" h="83630">
                    <a:moveTo>
                      <a:pt x="0" y="38942"/>
                    </a:moveTo>
                    <a:lnTo>
                      <a:pt x="44730" y="83630"/>
                    </a:lnTo>
                    <a:lnTo>
                      <a:pt x="44730" y="0"/>
                    </a:lnTo>
                    <a:close/>
                  </a:path>
                </a:pathLst>
              </a:custGeom>
              <a:grpFill/>
              <a:ln w="63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1" name="Graphic 4">
                <a:extLst>
                  <a:ext uri="{FF2B5EF4-FFF2-40B4-BE49-F238E27FC236}">
                    <a16:creationId xmlns:a16="http://schemas.microsoft.com/office/drawing/2014/main" id="{3E6A19F6-3949-4393-B6FA-B6B067CF9369}"/>
                  </a:ext>
                </a:extLst>
              </p:cNvPr>
              <p:cNvSpPr/>
              <p:nvPr/>
            </p:nvSpPr>
            <p:spPr>
              <a:xfrm>
                <a:off x="10429655" y="1091823"/>
                <a:ext cx="44729" cy="83630"/>
              </a:xfrm>
              <a:custGeom>
                <a:avLst/>
                <a:gdLst>
                  <a:gd name="connsiteX0" fmla="*/ 0 w 44729"/>
                  <a:gd name="connsiteY0" fmla="*/ 0 h 83630"/>
                  <a:gd name="connsiteX1" fmla="*/ 0 w 44729"/>
                  <a:gd name="connsiteY1" fmla="*/ 83630 h 83630"/>
                  <a:gd name="connsiteX2" fmla="*/ 44730 w 44729"/>
                  <a:gd name="connsiteY2" fmla="*/ 38942 h 836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4729" h="83630">
                    <a:moveTo>
                      <a:pt x="0" y="0"/>
                    </a:moveTo>
                    <a:lnTo>
                      <a:pt x="0" y="83630"/>
                    </a:lnTo>
                    <a:lnTo>
                      <a:pt x="44730" y="38942"/>
                    </a:lnTo>
                    <a:close/>
                  </a:path>
                </a:pathLst>
              </a:custGeom>
              <a:grpFill/>
              <a:ln w="63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2" name="Graphic 4">
                <a:extLst>
                  <a:ext uri="{FF2B5EF4-FFF2-40B4-BE49-F238E27FC236}">
                    <a16:creationId xmlns:a16="http://schemas.microsoft.com/office/drawing/2014/main" id="{9F05A6D8-295B-4A37-9EDC-988E8D46A760}"/>
                  </a:ext>
                </a:extLst>
              </p:cNvPr>
              <p:cNvSpPr/>
              <p:nvPr/>
            </p:nvSpPr>
            <p:spPr>
              <a:xfrm>
                <a:off x="10432850" y="1003724"/>
                <a:ext cx="146968" cy="120018"/>
              </a:xfrm>
              <a:custGeom>
                <a:avLst/>
                <a:gdLst>
                  <a:gd name="connsiteX0" fmla="*/ 53037 w 146968"/>
                  <a:gd name="connsiteY0" fmla="*/ 120019 h 120018"/>
                  <a:gd name="connsiteX1" fmla="*/ 93294 w 146968"/>
                  <a:gd name="connsiteY1" fmla="*/ 120019 h 120018"/>
                  <a:gd name="connsiteX2" fmla="*/ 146969 w 146968"/>
                  <a:gd name="connsiteY2" fmla="*/ 73416 h 120018"/>
                  <a:gd name="connsiteX3" fmla="*/ 73484 w 146968"/>
                  <a:gd name="connsiteY3" fmla="*/ 0 h 120018"/>
                  <a:gd name="connsiteX4" fmla="*/ 0 w 146968"/>
                  <a:gd name="connsiteY4" fmla="*/ 73416 h 120018"/>
                  <a:gd name="connsiteX5" fmla="*/ 53037 w 146968"/>
                  <a:gd name="connsiteY5" fmla="*/ 120019 h 120018"/>
                  <a:gd name="connsiteX6" fmla="*/ 70929 w 146968"/>
                  <a:gd name="connsiteY6" fmla="*/ 30005 h 120018"/>
                  <a:gd name="connsiteX7" fmla="*/ 76040 w 146968"/>
                  <a:gd name="connsiteY7" fmla="*/ 30005 h 120018"/>
                  <a:gd name="connsiteX8" fmla="*/ 77958 w 146968"/>
                  <a:gd name="connsiteY8" fmla="*/ 31281 h 120018"/>
                  <a:gd name="connsiteX9" fmla="*/ 100322 w 146968"/>
                  <a:gd name="connsiteY9" fmla="*/ 53625 h 120018"/>
                  <a:gd name="connsiteX10" fmla="*/ 100322 w 146968"/>
                  <a:gd name="connsiteY10" fmla="*/ 62563 h 120018"/>
                  <a:gd name="connsiteX11" fmla="*/ 95849 w 146968"/>
                  <a:gd name="connsiteY11" fmla="*/ 64478 h 120018"/>
                  <a:gd name="connsiteX12" fmla="*/ 91376 w 146968"/>
                  <a:gd name="connsiteY12" fmla="*/ 62563 h 120018"/>
                  <a:gd name="connsiteX13" fmla="*/ 79874 w 146968"/>
                  <a:gd name="connsiteY13" fmla="*/ 51072 h 120018"/>
                  <a:gd name="connsiteX14" fmla="*/ 79874 w 146968"/>
                  <a:gd name="connsiteY14" fmla="*/ 95760 h 120018"/>
                  <a:gd name="connsiteX15" fmla="*/ 73484 w 146968"/>
                  <a:gd name="connsiteY15" fmla="*/ 102144 h 120018"/>
                  <a:gd name="connsiteX16" fmla="*/ 67094 w 146968"/>
                  <a:gd name="connsiteY16" fmla="*/ 95760 h 120018"/>
                  <a:gd name="connsiteX17" fmla="*/ 67094 w 146968"/>
                  <a:gd name="connsiteY17" fmla="*/ 51072 h 120018"/>
                  <a:gd name="connsiteX18" fmla="*/ 55593 w 146968"/>
                  <a:gd name="connsiteY18" fmla="*/ 62563 h 120018"/>
                  <a:gd name="connsiteX19" fmla="*/ 46647 w 146968"/>
                  <a:gd name="connsiteY19" fmla="*/ 62563 h 120018"/>
                  <a:gd name="connsiteX20" fmla="*/ 46647 w 146968"/>
                  <a:gd name="connsiteY20" fmla="*/ 53625 h 120018"/>
                  <a:gd name="connsiteX21" fmla="*/ 46647 w 146968"/>
                  <a:gd name="connsiteY21" fmla="*/ 53625 h 120018"/>
                  <a:gd name="connsiteX22" fmla="*/ 69650 w 146968"/>
                  <a:gd name="connsiteY22" fmla="*/ 31281 h 120018"/>
                  <a:gd name="connsiteX23" fmla="*/ 70929 w 146968"/>
                  <a:gd name="connsiteY23" fmla="*/ 30005 h 120018"/>
                  <a:gd name="connsiteX24" fmla="*/ 70929 w 146968"/>
                  <a:gd name="connsiteY24" fmla="*/ 30005 h 1200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146968" h="120018">
                    <a:moveTo>
                      <a:pt x="53037" y="120019"/>
                    </a:moveTo>
                    <a:lnTo>
                      <a:pt x="93294" y="120019"/>
                    </a:lnTo>
                    <a:lnTo>
                      <a:pt x="146969" y="73416"/>
                    </a:lnTo>
                    <a:lnTo>
                      <a:pt x="73484" y="0"/>
                    </a:lnTo>
                    <a:lnTo>
                      <a:pt x="0" y="73416"/>
                    </a:lnTo>
                    <a:lnTo>
                      <a:pt x="53037" y="120019"/>
                    </a:lnTo>
                    <a:close/>
                    <a:moveTo>
                      <a:pt x="70929" y="30005"/>
                    </a:moveTo>
                    <a:cubicBezTo>
                      <a:pt x="72207" y="29366"/>
                      <a:pt x="74124" y="29366"/>
                      <a:pt x="76040" y="30005"/>
                    </a:cubicBezTo>
                    <a:cubicBezTo>
                      <a:pt x="76679" y="30005"/>
                      <a:pt x="77319" y="30643"/>
                      <a:pt x="77958" y="31281"/>
                    </a:cubicBezTo>
                    <a:lnTo>
                      <a:pt x="100322" y="53625"/>
                    </a:lnTo>
                    <a:cubicBezTo>
                      <a:pt x="102879" y="56179"/>
                      <a:pt x="102879" y="60009"/>
                      <a:pt x="100322" y="62563"/>
                    </a:cubicBezTo>
                    <a:cubicBezTo>
                      <a:pt x="99044" y="63840"/>
                      <a:pt x="97766" y="64478"/>
                      <a:pt x="95849" y="64478"/>
                    </a:cubicBezTo>
                    <a:cubicBezTo>
                      <a:pt x="93933" y="64478"/>
                      <a:pt x="92654" y="63840"/>
                      <a:pt x="91376" y="62563"/>
                    </a:cubicBezTo>
                    <a:lnTo>
                      <a:pt x="79874" y="51072"/>
                    </a:lnTo>
                    <a:lnTo>
                      <a:pt x="79874" y="95760"/>
                    </a:lnTo>
                    <a:cubicBezTo>
                      <a:pt x="79874" y="99590"/>
                      <a:pt x="77319" y="102144"/>
                      <a:pt x="73484" y="102144"/>
                    </a:cubicBezTo>
                    <a:cubicBezTo>
                      <a:pt x="69650" y="102144"/>
                      <a:pt x="67094" y="99590"/>
                      <a:pt x="67094" y="95760"/>
                    </a:cubicBezTo>
                    <a:lnTo>
                      <a:pt x="67094" y="51072"/>
                    </a:lnTo>
                    <a:lnTo>
                      <a:pt x="55593" y="62563"/>
                    </a:lnTo>
                    <a:cubicBezTo>
                      <a:pt x="53037" y="65117"/>
                      <a:pt x="49203" y="65117"/>
                      <a:pt x="46647" y="62563"/>
                    </a:cubicBezTo>
                    <a:cubicBezTo>
                      <a:pt x="44091" y="60009"/>
                      <a:pt x="44091" y="56179"/>
                      <a:pt x="46647" y="53625"/>
                    </a:cubicBezTo>
                    <a:lnTo>
                      <a:pt x="46647" y="53625"/>
                    </a:lnTo>
                    <a:lnTo>
                      <a:pt x="69650" y="31281"/>
                    </a:lnTo>
                    <a:cubicBezTo>
                      <a:pt x="69012" y="31281"/>
                      <a:pt x="70289" y="30643"/>
                      <a:pt x="70929" y="30005"/>
                    </a:cubicBezTo>
                    <a:lnTo>
                      <a:pt x="70929" y="30005"/>
                    </a:lnTo>
                    <a:close/>
                  </a:path>
                </a:pathLst>
              </a:custGeom>
              <a:grpFill/>
              <a:ln w="63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3" name="Graphic 4">
                <a:extLst>
                  <a:ext uri="{FF2B5EF4-FFF2-40B4-BE49-F238E27FC236}">
                    <a16:creationId xmlns:a16="http://schemas.microsoft.com/office/drawing/2014/main" id="{2F3EA87A-50B5-4762-A103-7659D0F6D3C4}"/>
                  </a:ext>
                </a:extLst>
              </p:cNvPr>
              <p:cNvSpPr/>
              <p:nvPr/>
            </p:nvSpPr>
            <p:spPr>
              <a:xfrm>
                <a:off x="10325499" y="918179"/>
                <a:ext cx="361670" cy="361971"/>
              </a:xfrm>
              <a:custGeom>
                <a:avLst/>
                <a:gdLst>
                  <a:gd name="connsiteX0" fmla="*/ 180835 w 361670"/>
                  <a:gd name="connsiteY0" fmla="*/ 0 h 361971"/>
                  <a:gd name="connsiteX1" fmla="*/ 0 w 361670"/>
                  <a:gd name="connsiteY1" fmla="*/ 180667 h 361971"/>
                  <a:gd name="connsiteX2" fmla="*/ 180835 w 361670"/>
                  <a:gd name="connsiteY2" fmla="*/ 361972 h 361971"/>
                  <a:gd name="connsiteX3" fmla="*/ 361670 w 361670"/>
                  <a:gd name="connsiteY3" fmla="*/ 181305 h 361971"/>
                  <a:gd name="connsiteX4" fmla="*/ 361670 w 361670"/>
                  <a:gd name="connsiteY4" fmla="*/ 181305 h 361971"/>
                  <a:gd name="connsiteX5" fmla="*/ 180835 w 361670"/>
                  <a:gd name="connsiteY5" fmla="*/ 0 h 361971"/>
                  <a:gd name="connsiteX6" fmla="*/ 180835 w 361670"/>
                  <a:gd name="connsiteY6" fmla="*/ 0 h 361971"/>
                  <a:gd name="connsiteX7" fmla="*/ 270294 w 361670"/>
                  <a:gd name="connsiteY7" fmla="*/ 272596 h 361971"/>
                  <a:gd name="connsiteX8" fmla="*/ 269655 w 361670"/>
                  <a:gd name="connsiteY8" fmla="*/ 275150 h 361971"/>
                  <a:gd name="connsiteX9" fmla="*/ 266460 w 361670"/>
                  <a:gd name="connsiteY9" fmla="*/ 278342 h 361971"/>
                  <a:gd name="connsiteX10" fmla="*/ 263904 w 361670"/>
                  <a:gd name="connsiteY10" fmla="*/ 278980 h 361971"/>
                  <a:gd name="connsiteX11" fmla="*/ 97766 w 361670"/>
                  <a:gd name="connsiteY11" fmla="*/ 278980 h 361971"/>
                  <a:gd name="connsiteX12" fmla="*/ 91376 w 361670"/>
                  <a:gd name="connsiteY12" fmla="*/ 272596 h 361971"/>
                  <a:gd name="connsiteX13" fmla="*/ 91376 w 361670"/>
                  <a:gd name="connsiteY13" fmla="*/ 159600 h 361971"/>
                  <a:gd name="connsiteX14" fmla="*/ 91376 w 361670"/>
                  <a:gd name="connsiteY14" fmla="*/ 158323 h 361971"/>
                  <a:gd name="connsiteX15" fmla="*/ 91376 w 361670"/>
                  <a:gd name="connsiteY15" fmla="*/ 157046 h 361971"/>
                  <a:gd name="connsiteX16" fmla="*/ 91376 w 361670"/>
                  <a:gd name="connsiteY16" fmla="*/ 157046 h 361971"/>
                  <a:gd name="connsiteX17" fmla="*/ 92015 w 361670"/>
                  <a:gd name="connsiteY17" fmla="*/ 155769 h 361971"/>
                  <a:gd name="connsiteX18" fmla="*/ 92654 w 361670"/>
                  <a:gd name="connsiteY18" fmla="*/ 155131 h 361971"/>
                  <a:gd name="connsiteX19" fmla="*/ 92654 w 361670"/>
                  <a:gd name="connsiteY19" fmla="*/ 155131 h 361971"/>
                  <a:gd name="connsiteX20" fmla="*/ 92654 w 361670"/>
                  <a:gd name="connsiteY20" fmla="*/ 155131 h 361971"/>
                  <a:gd name="connsiteX21" fmla="*/ 175723 w 361670"/>
                  <a:gd name="connsiteY21" fmla="*/ 72139 h 361971"/>
                  <a:gd name="connsiteX22" fmla="*/ 184669 w 361670"/>
                  <a:gd name="connsiteY22" fmla="*/ 72139 h 361971"/>
                  <a:gd name="connsiteX23" fmla="*/ 267739 w 361670"/>
                  <a:gd name="connsiteY23" fmla="*/ 155131 h 361971"/>
                  <a:gd name="connsiteX24" fmla="*/ 267739 w 361670"/>
                  <a:gd name="connsiteY24" fmla="*/ 155131 h 361971"/>
                  <a:gd name="connsiteX25" fmla="*/ 267739 w 361670"/>
                  <a:gd name="connsiteY25" fmla="*/ 155131 h 361971"/>
                  <a:gd name="connsiteX26" fmla="*/ 268377 w 361670"/>
                  <a:gd name="connsiteY26" fmla="*/ 155769 h 361971"/>
                  <a:gd name="connsiteX27" fmla="*/ 269016 w 361670"/>
                  <a:gd name="connsiteY27" fmla="*/ 157046 h 361971"/>
                  <a:gd name="connsiteX28" fmla="*/ 269016 w 361670"/>
                  <a:gd name="connsiteY28" fmla="*/ 157046 h 361971"/>
                  <a:gd name="connsiteX29" fmla="*/ 269016 w 361670"/>
                  <a:gd name="connsiteY29" fmla="*/ 158323 h 361971"/>
                  <a:gd name="connsiteX30" fmla="*/ 269016 w 361670"/>
                  <a:gd name="connsiteY30" fmla="*/ 159600 h 361971"/>
                  <a:gd name="connsiteX31" fmla="*/ 270294 w 361670"/>
                  <a:gd name="connsiteY31" fmla="*/ 272596 h 361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</a:cxnLst>
                <a:rect l="l" t="t" r="r" b="b"/>
                <a:pathLst>
                  <a:path w="361670" h="361971">
                    <a:moveTo>
                      <a:pt x="180835" y="0"/>
                    </a:moveTo>
                    <a:cubicBezTo>
                      <a:pt x="80513" y="0"/>
                      <a:pt x="0" y="81077"/>
                      <a:pt x="0" y="180667"/>
                    </a:cubicBezTo>
                    <a:cubicBezTo>
                      <a:pt x="0" y="280895"/>
                      <a:pt x="81152" y="361972"/>
                      <a:pt x="180835" y="361972"/>
                    </a:cubicBezTo>
                    <a:cubicBezTo>
                      <a:pt x="281157" y="361972"/>
                      <a:pt x="361670" y="280895"/>
                      <a:pt x="361670" y="181305"/>
                    </a:cubicBezTo>
                    <a:lnTo>
                      <a:pt x="361670" y="181305"/>
                    </a:lnTo>
                    <a:cubicBezTo>
                      <a:pt x="361670" y="81077"/>
                      <a:pt x="280518" y="0"/>
                      <a:pt x="180835" y="0"/>
                    </a:cubicBezTo>
                    <a:cubicBezTo>
                      <a:pt x="180835" y="0"/>
                      <a:pt x="180835" y="0"/>
                      <a:pt x="180835" y="0"/>
                    </a:cubicBezTo>
                    <a:close/>
                    <a:moveTo>
                      <a:pt x="270294" y="272596"/>
                    </a:moveTo>
                    <a:cubicBezTo>
                      <a:pt x="270294" y="273234"/>
                      <a:pt x="270294" y="274511"/>
                      <a:pt x="269655" y="275150"/>
                    </a:cubicBezTo>
                    <a:cubicBezTo>
                      <a:pt x="269016" y="276426"/>
                      <a:pt x="267739" y="277703"/>
                      <a:pt x="266460" y="278342"/>
                    </a:cubicBezTo>
                    <a:cubicBezTo>
                      <a:pt x="265821" y="278980"/>
                      <a:pt x="265182" y="278980"/>
                      <a:pt x="263904" y="278980"/>
                    </a:cubicBezTo>
                    <a:lnTo>
                      <a:pt x="97766" y="278980"/>
                    </a:lnTo>
                    <a:cubicBezTo>
                      <a:pt x="93932" y="278980"/>
                      <a:pt x="91376" y="276426"/>
                      <a:pt x="91376" y="272596"/>
                    </a:cubicBezTo>
                    <a:lnTo>
                      <a:pt x="91376" y="159600"/>
                    </a:lnTo>
                    <a:cubicBezTo>
                      <a:pt x="91376" y="158961"/>
                      <a:pt x="91376" y="158961"/>
                      <a:pt x="91376" y="158323"/>
                    </a:cubicBezTo>
                    <a:cubicBezTo>
                      <a:pt x="91376" y="157684"/>
                      <a:pt x="91376" y="157684"/>
                      <a:pt x="91376" y="157046"/>
                    </a:cubicBezTo>
                    <a:lnTo>
                      <a:pt x="91376" y="157046"/>
                    </a:lnTo>
                    <a:cubicBezTo>
                      <a:pt x="91376" y="156408"/>
                      <a:pt x="92015" y="156408"/>
                      <a:pt x="92015" y="155769"/>
                    </a:cubicBezTo>
                    <a:cubicBezTo>
                      <a:pt x="92015" y="155769"/>
                      <a:pt x="92015" y="155131"/>
                      <a:pt x="92654" y="155131"/>
                    </a:cubicBezTo>
                    <a:lnTo>
                      <a:pt x="92654" y="155131"/>
                    </a:lnTo>
                    <a:lnTo>
                      <a:pt x="92654" y="155131"/>
                    </a:lnTo>
                    <a:lnTo>
                      <a:pt x="175723" y="72139"/>
                    </a:lnTo>
                    <a:cubicBezTo>
                      <a:pt x="178279" y="69585"/>
                      <a:pt x="182113" y="69585"/>
                      <a:pt x="184669" y="72139"/>
                    </a:cubicBezTo>
                    <a:lnTo>
                      <a:pt x="267739" y="155131"/>
                    </a:lnTo>
                    <a:lnTo>
                      <a:pt x="267739" y="155131"/>
                    </a:lnTo>
                    <a:lnTo>
                      <a:pt x="267739" y="155131"/>
                    </a:lnTo>
                    <a:cubicBezTo>
                      <a:pt x="267739" y="155131"/>
                      <a:pt x="267739" y="155769"/>
                      <a:pt x="268377" y="155769"/>
                    </a:cubicBezTo>
                    <a:cubicBezTo>
                      <a:pt x="268377" y="155769"/>
                      <a:pt x="269016" y="156408"/>
                      <a:pt x="269016" y="157046"/>
                    </a:cubicBezTo>
                    <a:lnTo>
                      <a:pt x="269016" y="157046"/>
                    </a:lnTo>
                    <a:cubicBezTo>
                      <a:pt x="269016" y="157684"/>
                      <a:pt x="269016" y="157684"/>
                      <a:pt x="269016" y="158323"/>
                    </a:cubicBezTo>
                    <a:cubicBezTo>
                      <a:pt x="269016" y="158961"/>
                      <a:pt x="269016" y="158961"/>
                      <a:pt x="269016" y="159600"/>
                    </a:cubicBezTo>
                    <a:lnTo>
                      <a:pt x="270294" y="272596"/>
                    </a:lnTo>
                    <a:close/>
                  </a:path>
                </a:pathLst>
              </a:custGeom>
              <a:grpFill/>
              <a:ln w="63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84" name="TextBox 83">
            <a:extLst>
              <a:ext uri="{FF2B5EF4-FFF2-40B4-BE49-F238E27FC236}">
                <a16:creationId xmlns:a16="http://schemas.microsoft.com/office/drawing/2014/main" id="{221D4FD8-B36D-453E-9051-451621DB8B3F}"/>
              </a:ext>
            </a:extLst>
          </p:cNvPr>
          <p:cNvSpPr txBox="1"/>
          <p:nvPr/>
        </p:nvSpPr>
        <p:spPr>
          <a:xfrm>
            <a:off x="4003454" y="1510292"/>
            <a:ext cx="1711545" cy="2769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>
              <a:spcBef>
                <a:spcPts val="450"/>
              </a:spcBef>
              <a:buSzPct val="100000"/>
            </a:pPr>
            <a:r>
              <a:rPr lang="en-GB" b="1" dirty="0">
                <a:solidFill>
                  <a:schemeClr val="bg1"/>
                </a:solidFill>
                <a:latin typeface="Helvetica" panose="020B0604020202020204" pitchFamily="34" charset="0"/>
                <a:cs typeface="Helvetica" panose="020B0604020202020204" pitchFamily="34" charset="0"/>
              </a:rPr>
              <a:t>1</a:t>
            </a:r>
            <a:r>
              <a:rPr lang="en-GB" sz="1400" b="1" dirty="0">
                <a:solidFill>
                  <a:schemeClr val="bg1"/>
                </a:solidFill>
                <a:latin typeface="Helvetica" panose="020B0604020202020204" pitchFamily="34" charset="0"/>
                <a:cs typeface="Helvetica" panose="020B0604020202020204" pitchFamily="34" charset="0"/>
              </a:rPr>
              <a:t>. </a:t>
            </a:r>
            <a:r>
              <a:rPr lang="en-GB" sz="1400" dirty="0">
                <a:solidFill>
                  <a:schemeClr val="bg1"/>
                </a:solidFill>
                <a:latin typeface="Helvetica" panose="020B0604020202020204" pitchFamily="34" charset="0"/>
                <a:cs typeface="Helvetica" panose="020B0604020202020204" pitchFamily="34" charset="0"/>
              </a:rPr>
              <a:t>Log-In via SAML</a:t>
            </a:r>
          </a:p>
        </p:txBody>
      </p:sp>
    </p:spTree>
    <p:extLst>
      <p:ext uri="{BB962C8B-B14F-4D97-AF65-F5344CB8AC3E}">
        <p14:creationId xmlns:p14="http://schemas.microsoft.com/office/powerpoint/2010/main" val="1773446869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5" name="Group 144">
            <a:extLst>
              <a:ext uri="{FF2B5EF4-FFF2-40B4-BE49-F238E27FC236}">
                <a16:creationId xmlns:a16="http://schemas.microsoft.com/office/drawing/2014/main" id="{0C54079E-48B5-4C4E-97A3-1796FA71057B}"/>
              </a:ext>
            </a:extLst>
          </p:cNvPr>
          <p:cNvGrpSpPr/>
          <p:nvPr/>
        </p:nvGrpSpPr>
        <p:grpSpPr>
          <a:xfrm>
            <a:off x="996924" y="2148599"/>
            <a:ext cx="10198151" cy="3886588"/>
            <a:chOff x="1537598" y="2982033"/>
            <a:chExt cx="10198151" cy="3886588"/>
          </a:xfrm>
        </p:grpSpPr>
        <p:pic>
          <p:nvPicPr>
            <p:cNvPr id="146" name="Picture 145">
              <a:extLst>
                <a:ext uri="{FF2B5EF4-FFF2-40B4-BE49-F238E27FC236}">
                  <a16:creationId xmlns:a16="http://schemas.microsoft.com/office/drawing/2014/main" id="{54999A13-2F7B-4E6B-9D61-B350680BC883}"/>
                </a:ext>
              </a:extLst>
            </p:cNvPr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537598" y="2982033"/>
              <a:ext cx="10198151" cy="3886588"/>
            </a:xfrm>
            <a:prstGeom prst="rect">
              <a:avLst/>
            </a:prstGeom>
          </p:spPr>
        </p:pic>
        <p:sp>
          <p:nvSpPr>
            <p:cNvPr id="147" name="Freeform 15">
              <a:extLst>
                <a:ext uri="{FF2B5EF4-FFF2-40B4-BE49-F238E27FC236}">
                  <a16:creationId xmlns:a16="http://schemas.microsoft.com/office/drawing/2014/main" id="{EDB7D8F3-5267-4F67-83EE-40184B307F54}"/>
                </a:ext>
              </a:extLst>
            </p:cNvPr>
            <p:cNvSpPr/>
            <p:nvPr/>
          </p:nvSpPr>
          <p:spPr bwMode="gray">
            <a:xfrm>
              <a:off x="1719574" y="3268859"/>
              <a:ext cx="8987246" cy="2943497"/>
            </a:xfrm>
            <a:custGeom>
              <a:avLst/>
              <a:gdLst>
                <a:gd name="connsiteX0" fmla="*/ 0 w 8987246"/>
                <a:gd name="connsiteY0" fmla="*/ 0 h 2943497"/>
                <a:gd name="connsiteX1" fmla="*/ 740229 w 8987246"/>
                <a:gd name="connsiteY1" fmla="*/ 391885 h 2943497"/>
                <a:gd name="connsiteX2" fmla="*/ 2899954 w 8987246"/>
                <a:gd name="connsiteY2" fmla="*/ 592182 h 2943497"/>
                <a:gd name="connsiteX3" fmla="*/ 3971109 w 8987246"/>
                <a:gd name="connsiteY3" fmla="*/ 757645 h 2943497"/>
                <a:gd name="connsiteX4" fmla="*/ 4632960 w 8987246"/>
                <a:gd name="connsiteY4" fmla="*/ 1140822 h 2943497"/>
                <a:gd name="connsiteX5" fmla="*/ 4101737 w 8987246"/>
                <a:gd name="connsiteY5" fmla="*/ 1541417 h 2943497"/>
                <a:gd name="connsiteX6" fmla="*/ 2629989 w 8987246"/>
                <a:gd name="connsiteY6" fmla="*/ 1889760 h 2943497"/>
                <a:gd name="connsiteX7" fmla="*/ 3248297 w 8987246"/>
                <a:gd name="connsiteY7" fmla="*/ 2360022 h 2943497"/>
                <a:gd name="connsiteX8" fmla="*/ 6261463 w 8987246"/>
                <a:gd name="connsiteY8" fmla="*/ 2812868 h 2943497"/>
                <a:gd name="connsiteX9" fmla="*/ 8987246 w 8987246"/>
                <a:gd name="connsiteY9" fmla="*/ 2943497 h 2943497"/>
                <a:gd name="connsiteX10" fmla="*/ 8987246 w 8987246"/>
                <a:gd name="connsiteY10" fmla="*/ 2943497 h 29434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987246" h="2943497">
                  <a:moveTo>
                    <a:pt x="0" y="0"/>
                  </a:moveTo>
                  <a:cubicBezTo>
                    <a:pt x="128451" y="146594"/>
                    <a:pt x="256903" y="293188"/>
                    <a:pt x="740229" y="391885"/>
                  </a:cubicBezTo>
                  <a:cubicBezTo>
                    <a:pt x="1223555" y="490582"/>
                    <a:pt x="2361474" y="531222"/>
                    <a:pt x="2899954" y="592182"/>
                  </a:cubicBezTo>
                  <a:cubicBezTo>
                    <a:pt x="3438434" y="653142"/>
                    <a:pt x="3682275" y="666205"/>
                    <a:pt x="3971109" y="757645"/>
                  </a:cubicBezTo>
                  <a:cubicBezTo>
                    <a:pt x="4259943" y="849085"/>
                    <a:pt x="4611189" y="1010193"/>
                    <a:pt x="4632960" y="1140822"/>
                  </a:cubicBezTo>
                  <a:cubicBezTo>
                    <a:pt x="4654731" y="1271451"/>
                    <a:pt x="4435565" y="1416594"/>
                    <a:pt x="4101737" y="1541417"/>
                  </a:cubicBezTo>
                  <a:cubicBezTo>
                    <a:pt x="3767909" y="1666240"/>
                    <a:pt x="2772229" y="1753326"/>
                    <a:pt x="2629989" y="1889760"/>
                  </a:cubicBezTo>
                  <a:cubicBezTo>
                    <a:pt x="2487749" y="2026194"/>
                    <a:pt x="2643051" y="2206171"/>
                    <a:pt x="3248297" y="2360022"/>
                  </a:cubicBezTo>
                  <a:cubicBezTo>
                    <a:pt x="3853543" y="2513873"/>
                    <a:pt x="5304972" y="2715622"/>
                    <a:pt x="6261463" y="2812868"/>
                  </a:cubicBezTo>
                  <a:cubicBezTo>
                    <a:pt x="7217955" y="2910114"/>
                    <a:pt x="8987246" y="2943497"/>
                    <a:pt x="8987246" y="2943497"/>
                  </a:cubicBezTo>
                  <a:lnTo>
                    <a:pt x="8987246" y="2943497"/>
                  </a:lnTo>
                </a:path>
              </a:pathLst>
            </a:custGeom>
            <a:noFill/>
            <a:ln w="76200" algn="ctr">
              <a:gradFill>
                <a:gsLst>
                  <a:gs pos="0">
                    <a:srgbClr val="F5F5F6"/>
                  </a:gs>
                  <a:gs pos="20000">
                    <a:schemeClr val="bg1"/>
                  </a:gs>
                  <a:gs pos="85000">
                    <a:schemeClr val="bg1"/>
                  </a:gs>
                  <a:gs pos="100000">
                    <a:srgbClr val="D1D2D4"/>
                  </a:gs>
                </a:gsLst>
                <a:lin ang="5400000" scaled="1"/>
              </a:gradFill>
              <a:miter lim="800000"/>
              <a:headEnd/>
              <a:tailEnd type="triangle"/>
            </a:ln>
            <a:effectLst>
              <a:outerShdw blurRad="50800" dist="38100" dir="2700000" algn="tl" rotWithShape="0">
                <a:prstClr val="black">
                  <a:alpha val="20000"/>
                </a:prstClr>
              </a:outerShdw>
            </a:effectLst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</p:grpSp>
      <p:sp>
        <p:nvSpPr>
          <p:cNvPr id="4" name="Grand Title">
            <a:extLst>
              <a:ext uri="{FF2B5EF4-FFF2-40B4-BE49-F238E27FC236}">
                <a16:creationId xmlns:a16="http://schemas.microsoft.com/office/drawing/2014/main" id="{DCCACDD8-E418-4F40-AA5D-6E5CAC59916C}"/>
              </a:ext>
            </a:extLst>
          </p:cNvPr>
          <p:cNvSpPr txBox="1"/>
          <p:nvPr/>
        </p:nvSpPr>
        <p:spPr>
          <a:xfrm>
            <a:off x="304801" y="451247"/>
            <a:ext cx="11506200" cy="369332"/>
          </a:xfrm>
          <a:prstGeom prst="rect">
            <a:avLst/>
          </a:prstGeom>
          <a:noFill/>
        </p:spPr>
        <p:txBody>
          <a:bodyPr wrap="square" lIns="0" tIns="0" rIns="0" bIns="0" rtlCol="0" anchor="t" anchorCtr="0">
            <a:spAutoFit/>
          </a:bodyPr>
          <a:lstStyle/>
          <a:p>
            <a:r>
              <a:rPr lang="en-US" sz="2400" b="1" dirty="0">
                <a:solidFill>
                  <a:schemeClr val="bg1"/>
                </a:solidFill>
                <a:latin typeface="Helvetica Rounded"/>
                <a:cs typeface="Aharoni" panose="02010803020104030203" pitchFamily="2" charset="-79"/>
              </a:rPr>
              <a:t>Users Journey – </a:t>
            </a:r>
            <a:r>
              <a:rPr lang="en-US" sz="2400" b="1" dirty="0">
                <a:solidFill>
                  <a:schemeClr val="bg1"/>
                </a:solidFill>
                <a:latin typeface="Poppins"/>
                <a:ea typeface="Poppins"/>
                <a:cs typeface="Poppins"/>
                <a:sym typeface="Poppins"/>
              </a:rPr>
              <a:t>MT Employee (Technical Reviewer</a:t>
            </a:r>
            <a:r>
              <a:rPr lang="en-US" sz="2400" b="1" dirty="0">
                <a:solidFill>
                  <a:schemeClr val="bg1"/>
                </a:solidFill>
                <a:latin typeface="Helvetica Rounded"/>
                <a:ea typeface="Poppins"/>
                <a:cs typeface="Aharoni" panose="02010803020104030203" pitchFamily="2" charset="-79"/>
                <a:sym typeface="Poppins"/>
              </a:rPr>
              <a:t>)</a:t>
            </a:r>
            <a:endParaRPr lang="en-US" sz="2400" b="1" dirty="0">
              <a:solidFill>
                <a:schemeClr val="bg1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23981550-7BE1-4929-8E43-F4EBC57A91AA}"/>
              </a:ext>
            </a:extLst>
          </p:cNvPr>
          <p:cNvGrpSpPr/>
          <p:nvPr/>
        </p:nvGrpSpPr>
        <p:grpSpPr>
          <a:xfrm>
            <a:off x="322478" y="6315801"/>
            <a:ext cx="11609724" cy="432633"/>
            <a:chOff x="322478" y="6315801"/>
            <a:chExt cx="11609724" cy="432633"/>
          </a:xfrm>
        </p:grpSpPr>
        <p:pic>
          <p:nvPicPr>
            <p:cNvPr id="6" name="object 11">
              <a:extLst>
                <a:ext uri="{FF2B5EF4-FFF2-40B4-BE49-F238E27FC236}">
                  <a16:creationId xmlns:a16="http://schemas.microsoft.com/office/drawing/2014/main" id="{67DE2630-C0C7-4781-90AA-0A453199F01E}"/>
                </a:ext>
              </a:extLst>
            </p:cNvPr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720072" y="6318502"/>
              <a:ext cx="640079" cy="429768"/>
            </a:xfrm>
            <a:prstGeom prst="rect">
              <a:avLst/>
            </a:prstGeom>
          </p:spPr>
        </p:pic>
        <p:sp>
          <p:nvSpPr>
            <p:cNvPr id="7" name="object 12">
              <a:extLst>
                <a:ext uri="{FF2B5EF4-FFF2-40B4-BE49-F238E27FC236}">
                  <a16:creationId xmlns:a16="http://schemas.microsoft.com/office/drawing/2014/main" id="{F0AC5027-3A2C-4F90-B89D-634800DFBBD5}"/>
                </a:ext>
              </a:extLst>
            </p:cNvPr>
            <p:cNvSpPr txBox="1"/>
            <p:nvPr/>
          </p:nvSpPr>
          <p:spPr>
            <a:xfrm>
              <a:off x="322478" y="6487602"/>
              <a:ext cx="3104515" cy="141064"/>
            </a:xfrm>
            <a:prstGeom prst="rect">
              <a:avLst/>
            </a:prstGeom>
          </p:spPr>
          <p:txBody>
            <a:bodyPr vert="horz" wrap="square" lIns="0" tIns="0" rIns="0" bIns="0" rtlCol="0">
              <a:spAutoFit/>
            </a:bodyPr>
            <a:lstStyle/>
            <a:p>
              <a:pPr>
                <a:lnSpc>
                  <a:spcPts val="1115"/>
                </a:lnSpc>
              </a:pPr>
              <a:fld id="{728E3C8D-9DFE-4511-AD8E-6D07E8720B7A}" type="slidenum">
                <a:rPr lang="en-US" sz="1000" b="1" smtClean="0">
                  <a:solidFill>
                    <a:srgbClr val="FFFFFF"/>
                  </a:solidFill>
                  <a:latin typeface="Helvetica Rounded"/>
                  <a:cs typeface="Arial"/>
                </a:rPr>
                <a:t>14</a:t>
              </a:fld>
              <a:r>
                <a:rPr sz="1000" b="1" spc="265" dirty="0">
                  <a:solidFill>
                    <a:srgbClr val="FFFFFF"/>
                  </a:solidFill>
                  <a:latin typeface="Helvetica Rounded"/>
                  <a:cs typeface="Arial"/>
                </a:rPr>
                <a:t> </a:t>
              </a:r>
              <a:r>
                <a:rPr sz="1000" b="1" dirty="0">
                  <a:solidFill>
                    <a:srgbClr val="FFFFFF"/>
                  </a:solidFill>
                  <a:latin typeface="Helvetica Rounded"/>
                  <a:cs typeface="Arial"/>
                </a:rPr>
                <a:t>|</a:t>
              </a:r>
              <a:r>
                <a:rPr sz="1000" b="1" spc="-15" dirty="0">
                  <a:solidFill>
                    <a:srgbClr val="FFFFFF"/>
                  </a:solidFill>
                  <a:latin typeface="Helvetica Rounded"/>
                  <a:cs typeface="Arial"/>
                </a:rPr>
                <a:t> </a:t>
              </a:r>
              <a:r>
                <a:rPr lang="en-US" sz="1000" b="1" spc="-5" dirty="0">
                  <a:solidFill>
                    <a:srgbClr val="FFFFFF"/>
                  </a:solidFill>
                  <a:latin typeface="Helvetica Rounded"/>
                  <a:cs typeface="Arial"/>
                </a:rPr>
                <a:t>Digital Remote Inspection | July 2021</a:t>
              </a:r>
              <a:endParaRPr sz="1000" b="1" dirty="0">
                <a:latin typeface="Helvetica Rounded"/>
                <a:cs typeface="Arial"/>
              </a:endParaRPr>
            </a:p>
          </p:txBody>
        </p:sp>
        <p:pic>
          <p:nvPicPr>
            <p:cNvPr id="8" name="object 9">
              <a:extLst>
                <a:ext uri="{FF2B5EF4-FFF2-40B4-BE49-F238E27FC236}">
                  <a16:creationId xmlns:a16="http://schemas.microsoft.com/office/drawing/2014/main" id="{48AB21B9-831D-4678-AB1E-6DB5C5E964A0}"/>
                </a:ext>
              </a:extLst>
            </p:cNvPr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1443519" y="6315801"/>
              <a:ext cx="488683" cy="432633"/>
            </a:xfrm>
            <a:prstGeom prst="rect">
              <a:avLst/>
            </a:prstGeom>
          </p:spPr>
        </p:pic>
        <p:pic>
          <p:nvPicPr>
            <p:cNvPr id="9" name="object 10">
              <a:extLst>
                <a:ext uri="{FF2B5EF4-FFF2-40B4-BE49-F238E27FC236}">
                  <a16:creationId xmlns:a16="http://schemas.microsoft.com/office/drawing/2014/main" id="{A688FDF5-5C89-4C9B-A51C-0B19F4CE7CAC}"/>
                </a:ext>
              </a:extLst>
            </p:cNvPr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0613136" y="6318502"/>
              <a:ext cx="789431" cy="429768"/>
            </a:xfrm>
            <a:prstGeom prst="rect">
              <a:avLst/>
            </a:prstGeom>
          </p:spPr>
        </p:pic>
      </p:grpSp>
      <p:sp>
        <p:nvSpPr>
          <p:cNvPr id="40" name="TextBox 39">
            <a:extLst>
              <a:ext uri="{FF2B5EF4-FFF2-40B4-BE49-F238E27FC236}">
                <a16:creationId xmlns:a16="http://schemas.microsoft.com/office/drawing/2014/main" id="{1D73BEE7-5E06-4E14-BCF1-D595249F7838}"/>
              </a:ext>
            </a:extLst>
          </p:cNvPr>
          <p:cNvSpPr txBox="1"/>
          <p:nvPr/>
        </p:nvSpPr>
        <p:spPr>
          <a:xfrm>
            <a:off x="10212982" y="4135759"/>
            <a:ext cx="1685380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>
              <a:spcBef>
                <a:spcPts val="450"/>
              </a:spcBef>
              <a:buSzPct val="100000"/>
            </a:pPr>
            <a:r>
              <a:rPr lang="en-GB" b="1" dirty="0">
                <a:solidFill>
                  <a:schemeClr val="bg1"/>
                </a:solidFill>
                <a:latin typeface="Helvetica" panose="020B0604020202020204" pitchFamily="34" charset="0"/>
                <a:cs typeface="Helvetica" panose="020B0604020202020204" pitchFamily="34" charset="0"/>
              </a:rPr>
              <a:t>6</a:t>
            </a:r>
            <a:r>
              <a:rPr lang="en-GB" sz="1400" b="1" dirty="0">
                <a:solidFill>
                  <a:schemeClr val="bg1"/>
                </a:solidFill>
                <a:latin typeface="Helvetica" panose="020B0604020202020204" pitchFamily="34" charset="0"/>
                <a:cs typeface="Helvetica" panose="020B0604020202020204" pitchFamily="34" charset="0"/>
              </a:rPr>
              <a:t>.</a:t>
            </a:r>
            <a:r>
              <a:rPr lang="en-GB" sz="1400" dirty="0">
                <a:solidFill>
                  <a:schemeClr val="bg1"/>
                </a:solidFill>
                <a:latin typeface="Helvetica" panose="020B0604020202020204" pitchFamily="34" charset="0"/>
                <a:cs typeface="Helvetica" panose="020B0604020202020204" pitchFamily="34" charset="0"/>
              </a:rPr>
              <a:t> </a:t>
            </a:r>
            <a:r>
              <a:rPr lang="en-US" sz="1400" dirty="0">
                <a:solidFill>
                  <a:schemeClr val="bg1"/>
                </a:solidFill>
                <a:latin typeface="Helvetica" panose="020B0604020202020204" pitchFamily="34" charset="0"/>
                <a:cs typeface="Helvetica" panose="020B0604020202020204" pitchFamily="34" charset="0"/>
              </a:rPr>
              <a:t>Upload response to inspection record</a:t>
            </a: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D35C749A-4A66-4995-9187-E74147E99B43}"/>
              </a:ext>
            </a:extLst>
          </p:cNvPr>
          <p:cNvSpPr txBox="1"/>
          <p:nvPr/>
        </p:nvSpPr>
        <p:spPr>
          <a:xfrm>
            <a:off x="5070165" y="5336647"/>
            <a:ext cx="1627198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>
              <a:spcBef>
                <a:spcPts val="450"/>
              </a:spcBef>
              <a:buSzPct val="100000"/>
            </a:pPr>
            <a:r>
              <a:rPr lang="en-GB" b="1" dirty="0">
                <a:solidFill>
                  <a:schemeClr val="bg1"/>
                </a:solidFill>
                <a:latin typeface="Helvetica" panose="020B0604020202020204" pitchFamily="34" charset="0"/>
                <a:cs typeface="Helvetica" panose="020B0604020202020204" pitchFamily="34" charset="0"/>
              </a:rPr>
              <a:t>5</a:t>
            </a:r>
            <a:r>
              <a:rPr lang="en-GB" sz="1400" b="1" dirty="0">
                <a:solidFill>
                  <a:schemeClr val="bg1"/>
                </a:solidFill>
                <a:latin typeface="Helvetica" panose="020B0604020202020204" pitchFamily="34" charset="0"/>
                <a:cs typeface="Helvetica" panose="020B0604020202020204" pitchFamily="34" charset="0"/>
              </a:rPr>
              <a:t>.</a:t>
            </a:r>
            <a:r>
              <a:rPr lang="en-GB" sz="1400" dirty="0">
                <a:solidFill>
                  <a:schemeClr val="bg1"/>
                </a:solidFill>
                <a:latin typeface="Helvetica" panose="020B0604020202020204" pitchFamily="34" charset="0"/>
                <a:cs typeface="Helvetica" panose="020B0604020202020204" pitchFamily="34" charset="0"/>
              </a:rPr>
              <a:t> </a:t>
            </a:r>
            <a:r>
              <a:rPr lang="en-US" sz="1400" dirty="0">
                <a:solidFill>
                  <a:schemeClr val="bg1"/>
                </a:solidFill>
                <a:latin typeface="Helvetica" panose="020B0604020202020204" pitchFamily="34" charset="0"/>
                <a:cs typeface="Helvetica" panose="020B0604020202020204" pitchFamily="34" charset="0"/>
              </a:rPr>
              <a:t>Await response from Hotel Agent</a:t>
            </a:r>
          </a:p>
        </p:txBody>
      </p:sp>
      <p:sp>
        <p:nvSpPr>
          <p:cNvPr id="43" name="TextBox 42">
            <a:extLst>
              <a:ext uri="{FF2B5EF4-FFF2-40B4-BE49-F238E27FC236}">
                <a16:creationId xmlns:a16="http://schemas.microsoft.com/office/drawing/2014/main" id="{F1BE19BB-0FF4-4117-9D84-077E0EB89F91}"/>
              </a:ext>
            </a:extLst>
          </p:cNvPr>
          <p:cNvSpPr txBox="1"/>
          <p:nvPr/>
        </p:nvSpPr>
        <p:spPr>
          <a:xfrm>
            <a:off x="1684344" y="4660720"/>
            <a:ext cx="1637452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>
              <a:spcBef>
                <a:spcPts val="450"/>
              </a:spcBef>
              <a:buSzPct val="100000"/>
            </a:pPr>
            <a:r>
              <a:rPr lang="en-GB" b="1" dirty="0">
                <a:solidFill>
                  <a:schemeClr val="bg1"/>
                </a:solidFill>
                <a:latin typeface="Helvetica" panose="020B0604020202020204" pitchFamily="34" charset="0"/>
                <a:cs typeface="Helvetica" panose="020B0604020202020204" pitchFamily="34" charset="0"/>
              </a:rPr>
              <a:t>4</a:t>
            </a:r>
            <a:r>
              <a:rPr lang="en-GB" sz="1400" b="1" dirty="0">
                <a:solidFill>
                  <a:schemeClr val="bg1"/>
                </a:solidFill>
                <a:latin typeface="Helvetica" panose="020B0604020202020204" pitchFamily="34" charset="0"/>
                <a:cs typeface="Helvetica" panose="020B0604020202020204" pitchFamily="34" charset="0"/>
              </a:rPr>
              <a:t>.</a:t>
            </a:r>
            <a:r>
              <a:rPr lang="en-GB" sz="1400" dirty="0">
                <a:solidFill>
                  <a:schemeClr val="bg1"/>
                </a:solidFill>
                <a:latin typeface="Helvetica" panose="020B0604020202020204" pitchFamily="34" charset="0"/>
                <a:cs typeface="Helvetica" panose="020B0604020202020204" pitchFamily="34" charset="0"/>
              </a:rPr>
              <a:t> </a:t>
            </a:r>
            <a:r>
              <a:rPr lang="en-US" sz="1400" dirty="0">
                <a:solidFill>
                  <a:schemeClr val="bg1"/>
                </a:solidFill>
                <a:latin typeface="Helvetica" panose="020B0604020202020204" pitchFamily="34" charset="0"/>
                <a:cs typeface="Helvetica" panose="020B0604020202020204" pitchFamily="34" charset="0"/>
              </a:rPr>
              <a:t>Email Report to Hotel Agent </a:t>
            </a:r>
          </a:p>
        </p:txBody>
      </p:sp>
      <p:sp>
        <p:nvSpPr>
          <p:cNvPr id="44" name="TextBox 43">
            <a:extLst>
              <a:ext uri="{FF2B5EF4-FFF2-40B4-BE49-F238E27FC236}">
                <a16:creationId xmlns:a16="http://schemas.microsoft.com/office/drawing/2014/main" id="{FB3CA9DE-E620-43F4-A919-CE89C6BB72E8}"/>
              </a:ext>
            </a:extLst>
          </p:cNvPr>
          <p:cNvSpPr txBox="1"/>
          <p:nvPr/>
        </p:nvSpPr>
        <p:spPr>
          <a:xfrm>
            <a:off x="6349261" y="2127001"/>
            <a:ext cx="1831778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>
              <a:spcBef>
                <a:spcPts val="450"/>
              </a:spcBef>
              <a:buSzPct val="100000"/>
            </a:pPr>
            <a:r>
              <a:rPr lang="en-GB" b="1" dirty="0">
                <a:solidFill>
                  <a:schemeClr val="bg1"/>
                </a:solidFill>
                <a:latin typeface="Helvetica" panose="020B0604020202020204" pitchFamily="34" charset="0"/>
                <a:cs typeface="Helvetica" panose="020B0604020202020204" pitchFamily="34" charset="0"/>
              </a:rPr>
              <a:t>3</a:t>
            </a:r>
            <a:r>
              <a:rPr lang="en-GB" sz="1400" b="1" dirty="0">
                <a:solidFill>
                  <a:schemeClr val="bg1"/>
                </a:solidFill>
                <a:latin typeface="Helvetica" panose="020B0604020202020204" pitchFamily="34" charset="0"/>
                <a:cs typeface="Helvetica" panose="020B0604020202020204" pitchFamily="34" charset="0"/>
              </a:rPr>
              <a:t>.</a:t>
            </a:r>
            <a:r>
              <a:rPr lang="en-GB" sz="1400" dirty="0">
                <a:solidFill>
                  <a:schemeClr val="bg1"/>
                </a:solidFill>
                <a:latin typeface="Helvetica" panose="020B0604020202020204" pitchFamily="34" charset="0"/>
                <a:cs typeface="Helvetica" panose="020B0604020202020204" pitchFamily="34" charset="0"/>
              </a:rPr>
              <a:t> Review media for inspection</a:t>
            </a:r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2201C801-312B-4B60-84C9-EE746E060E1B}"/>
              </a:ext>
            </a:extLst>
          </p:cNvPr>
          <p:cNvSpPr txBox="1"/>
          <p:nvPr/>
        </p:nvSpPr>
        <p:spPr>
          <a:xfrm>
            <a:off x="230842" y="2734851"/>
            <a:ext cx="1532164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>
              <a:spcBef>
                <a:spcPts val="450"/>
              </a:spcBef>
              <a:buSzPct val="100000"/>
            </a:pPr>
            <a:r>
              <a:rPr lang="en-GB" b="1" dirty="0">
                <a:solidFill>
                  <a:schemeClr val="bg1"/>
                </a:solidFill>
                <a:latin typeface="Helvetica" panose="020B0604020202020204" pitchFamily="34" charset="0"/>
                <a:cs typeface="Helvetica" panose="020B0604020202020204" pitchFamily="34" charset="0"/>
              </a:rPr>
              <a:t>2</a:t>
            </a:r>
            <a:r>
              <a:rPr lang="en-GB" sz="1400" b="1" dirty="0">
                <a:solidFill>
                  <a:schemeClr val="bg1"/>
                </a:solidFill>
                <a:latin typeface="Helvetica" panose="020B0604020202020204" pitchFamily="34" charset="0"/>
                <a:cs typeface="Helvetica" panose="020B0604020202020204" pitchFamily="34" charset="0"/>
              </a:rPr>
              <a:t>. </a:t>
            </a:r>
            <a:r>
              <a:rPr lang="en-GB" sz="1400" dirty="0">
                <a:solidFill>
                  <a:schemeClr val="bg1"/>
                </a:solidFill>
                <a:latin typeface="Helvetica" panose="020B0604020202020204" pitchFamily="34" charset="0"/>
                <a:cs typeface="Helvetica" panose="020B0604020202020204" pitchFamily="34" charset="0"/>
              </a:rPr>
              <a:t>Select items needing attention</a:t>
            </a:r>
          </a:p>
        </p:txBody>
      </p:sp>
      <p:grpSp>
        <p:nvGrpSpPr>
          <p:cNvPr id="77" name="Group 76">
            <a:extLst>
              <a:ext uri="{FF2B5EF4-FFF2-40B4-BE49-F238E27FC236}">
                <a16:creationId xmlns:a16="http://schemas.microsoft.com/office/drawing/2014/main" id="{45BCD87A-FA4D-486F-9F80-E546758BA25C}"/>
              </a:ext>
            </a:extLst>
          </p:cNvPr>
          <p:cNvGrpSpPr/>
          <p:nvPr/>
        </p:nvGrpSpPr>
        <p:grpSpPr>
          <a:xfrm>
            <a:off x="3276600" y="1386036"/>
            <a:ext cx="714765" cy="714765"/>
            <a:chOff x="5865452" y="1107304"/>
            <a:chExt cx="714765" cy="714765"/>
          </a:xfrm>
        </p:grpSpPr>
        <p:sp>
          <p:nvSpPr>
            <p:cNvPr id="19" name="Oval 18">
              <a:extLst>
                <a:ext uri="{FF2B5EF4-FFF2-40B4-BE49-F238E27FC236}">
                  <a16:creationId xmlns:a16="http://schemas.microsoft.com/office/drawing/2014/main" id="{FC5605D4-72AB-45B1-9907-428FFDE4A503}"/>
                </a:ext>
              </a:extLst>
            </p:cNvPr>
            <p:cNvSpPr/>
            <p:nvPr/>
          </p:nvSpPr>
          <p:spPr>
            <a:xfrm>
              <a:off x="5865452" y="1107304"/>
              <a:ext cx="714765" cy="714765"/>
            </a:xfrm>
            <a:prstGeom prst="ellipse">
              <a:avLst/>
            </a:prstGeom>
            <a:solidFill>
              <a:schemeClr val="bg1"/>
            </a:solidFill>
            <a:ln w="3810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elvetica" panose="020B0604020202020204" pitchFamily="34" charset="0"/>
                <a:ea typeface="+mn-ea"/>
                <a:cs typeface="Helvetica" panose="020B0604020202020204" pitchFamily="34" charset="0"/>
              </a:endParaRPr>
            </a:p>
          </p:txBody>
        </p:sp>
        <p:sp>
          <p:nvSpPr>
            <p:cNvPr id="47" name="Graphic 5">
              <a:extLst>
                <a:ext uri="{FF2B5EF4-FFF2-40B4-BE49-F238E27FC236}">
                  <a16:creationId xmlns:a16="http://schemas.microsoft.com/office/drawing/2014/main" id="{72BF184B-4B75-4CC5-A5E2-938BBD6A0019}"/>
                </a:ext>
              </a:extLst>
            </p:cNvPr>
            <p:cNvSpPr/>
            <p:nvPr/>
          </p:nvSpPr>
          <p:spPr>
            <a:xfrm>
              <a:off x="5870392" y="1118893"/>
              <a:ext cx="697087" cy="696436"/>
            </a:xfrm>
            <a:custGeom>
              <a:avLst/>
              <a:gdLst>
                <a:gd name="connsiteX0" fmla="*/ 181474 w 362309"/>
                <a:gd name="connsiteY0" fmla="*/ 0 h 361971"/>
                <a:gd name="connsiteX1" fmla="*/ 0 w 362309"/>
                <a:gd name="connsiteY1" fmla="*/ 180667 h 361971"/>
                <a:gd name="connsiteX2" fmla="*/ 180836 w 362309"/>
                <a:gd name="connsiteY2" fmla="*/ 361972 h 361971"/>
                <a:gd name="connsiteX3" fmla="*/ 362310 w 362309"/>
                <a:gd name="connsiteY3" fmla="*/ 181305 h 361971"/>
                <a:gd name="connsiteX4" fmla="*/ 362310 w 362309"/>
                <a:gd name="connsiteY4" fmla="*/ 181305 h 361971"/>
                <a:gd name="connsiteX5" fmla="*/ 181474 w 362309"/>
                <a:gd name="connsiteY5" fmla="*/ 0 h 361971"/>
                <a:gd name="connsiteX6" fmla="*/ 181474 w 362309"/>
                <a:gd name="connsiteY6" fmla="*/ 0 h 361971"/>
                <a:gd name="connsiteX7" fmla="*/ 68372 w 362309"/>
                <a:gd name="connsiteY7" fmla="*/ 180667 h 361971"/>
                <a:gd name="connsiteX8" fmla="*/ 74762 w 362309"/>
                <a:gd name="connsiteY8" fmla="*/ 174283 h 361971"/>
                <a:gd name="connsiteX9" fmla="*/ 189142 w 362309"/>
                <a:gd name="connsiteY9" fmla="*/ 174283 h 361971"/>
                <a:gd name="connsiteX10" fmla="*/ 169333 w 362309"/>
                <a:gd name="connsiteY10" fmla="*/ 154492 h 361971"/>
                <a:gd name="connsiteX11" fmla="*/ 169333 w 362309"/>
                <a:gd name="connsiteY11" fmla="*/ 145555 h 361971"/>
                <a:gd name="connsiteX12" fmla="*/ 178279 w 362309"/>
                <a:gd name="connsiteY12" fmla="*/ 145555 h 361971"/>
                <a:gd name="connsiteX13" fmla="*/ 178279 w 362309"/>
                <a:gd name="connsiteY13" fmla="*/ 145555 h 361971"/>
                <a:gd name="connsiteX14" fmla="*/ 208951 w 362309"/>
                <a:gd name="connsiteY14" fmla="*/ 176198 h 361971"/>
                <a:gd name="connsiteX15" fmla="*/ 210229 w 362309"/>
                <a:gd name="connsiteY15" fmla="*/ 178113 h 361971"/>
                <a:gd name="connsiteX16" fmla="*/ 210229 w 362309"/>
                <a:gd name="connsiteY16" fmla="*/ 183220 h 361971"/>
                <a:gd name="connsiteX17" fmla="*/ 208951 w 362309"/>
                <a:gd name="connsiteY17" fmla="*/ 185135 h 361971"/>
                <a:gd name="connsiteX18" fmla="*/ 178279 w 362309"/>
                <a:gd name="connsiteY18" fmla="*/ 215779 h 361971"/>
                <a:gd name="connsiteX19" fmla="*/ 173806 w 362309"/>
                <a:gd name="connsiteY19" fmla="*/ 217694 h 361971"/>
                <a:gd name="connsiteX20" fmla="*/ 167416 w 362309"/>
                <a:gd name="connsiteY20" fmla="*/ 211310 h 361971"/>
                <a:gd name="connsiteX21" fmla="*/ 169333 w 362309"/>
                <a:gd name="connsiteY21" fmla="*/ 206841 h 361971"/>
                <a:gd name="connsiteX22" fmla="*/ 189142 w 362309"/>
                <a:gd name="connsiteY22" fmla="*/ 187051 h 361971"/>
                <a:gd name="connsiteX23" fmla="*/ 74762 w 362309"/>
                <a:gd name="connsiteY23" fmla="*/ 187051 h 361971"/>
                <a:gd name="connsiteX24" fmla="*/ 68372 w 362309"/>
                <a:gd name="connsiteY24" fmla="*/ 180667 h 361971"/>
                <a:gd name="connsiteX25" fmla="*/ 68372 w 362309"/>
                <a:gd name="connsiteY25" fmla="*/ 180667 h 361971"/>
                <a:gd name="connsiteX26" fmla="*/ 256237 w 362309"/>
                <a:gd name="connsiteY26" fmla="*/ 287918 h 361971"/>
                <a:gd name="connsiteX27" fmla="*/ 249847 w 362309"/>
                <a:gd name="connsiteY27" fmla="*/ 294302 h 361971"/>
                <a:gd name="connsiteX28" fmla="*/ 135467 w 362309"/>
                <a:gd name="connsiteY28" fmla="*/ 294302 h 361971"/>
                <a:gd name="connsiteX29" fmla="*/ 129077 w 362309"/>
                <a:gd name="connsiteY29" fmla="*/ 287918 h 361971"/>
                <a:gd name="connsiteX30" fmla="*/ 129077 w 362309"/>
                <a:gd name="connsiteY30" fmla="*/ 218971 h 361971"/>
                <a:gd name="connsiteX31" fmla="*/ 135467 w 362309"/>
                <a:gd name="connsiteY31" fmla="*/ 212587 h 361971"/>
                <a:gd name="connsiteX32" fmla="*/ 141857 w 362309"/>
                <a:gd name="connsiteY32" fmla="*/ 218971 h 361971"/>
                <a:gd name="connsiteX33" fmla="*/ 141857 w 362309"/>
                <a:gd name="connsiteY33" fmla="*/ 281534 h 361971"/>
                <a:gd name="connsiteX34" fmla="*/ 243457 w 362309"/>
                <a:gd name="connsiteY34" fmla="*/ 281534 h 361971"/>
                <a:gd name="connsiteX35" fmla="*/ 243457 w 362309"/>
                <a:gd name="connsiteY35" fmla="*/ 81077 h 361971"/>
                <a:gd name="connsiteX36" fmla="*/ 141857 w 362309"/>
                <a:gd name="connsiteY36" fmla="*/ 81077 h 361971"/>
                <a:gd name="connsiteX37" fmla="*/ 141857 w 362309"/>
                <a:gd name="connsiteY37" fmla="*/ 143640 h 361971"/>
                <a:gd name="connsiteX38" fmla="*/ 135467 w 362309"/>
                <a:gd name="connsiteY38" fmla="*/ 150024 h 361971"/>
                <a:gd name="connsiteX39" fmla="*/ 129077 w 362309"/>
                <a:gd name="connsiteY39" fmla="*/ 143640 h 361971"/>
                <a:gd name="connsiteX40" fmla="*/ 129077 w 362309"/>
                <a:gd name="connsiteY40" fmla="*/ 74693 h 361971"/>
                <a:gd name="connsiteX41" fmla="*/ 135467 w 362309"/>
                <a:gd name="connsiteY41" fmla="*/ 68309 h 361971"/>
                <a:gd name="connsiteX42" fmla="*/ 249847 w 362309"/>
                <a:gd name="connsiteY42" fmla="*/ 68309 h 361971"/>
                <a:gd name="connsiteX43" fmla="*/ 256237 w 362309"/>
                <a:gd name="connsiteY43" fmla="*/ 74693 h 361971"/>
                <a:gd name="connsiteX44" fmla="*/ 256237 w 362309"/>
                <a:gd name="connsiteY44" fmla="*/ 287918 h 361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362309" h="361971">
                  <a:moveTo>
                    <a:pt x="181474" y="0"/>
                  </a:moveTo>
                  <a:cubicBezTo>
                    <a:pt x="81152" y="0"/>
                    <a:pt x="0" y="81077"/>
                    <a:pt x="0" y="180667"/>
                  </a:cubicBezTo>
                  <a:cubicBezTo>
                    <a:pt x="0" y="280895"/>
                    <a:pt x="81152" y="361972"/>
                    <a:pt x="180836" y="361972"/>
                  </a:cubicBezTo>
                  <a:cubicBezTo>
                    <a:pt x="281157" y="361972"/>
                    <a:pt x="362310" y="280895"/>
                    <a:pt x="362310" y="181305"/>
                  </a:cubicBezTo>
                  <a:cubicBezTo>
                    <a:pt x="362310" y="181305"/>
                    <a:pt x="362310" y="181305"/>
                    <a:pt x="362310" y="181305"/>
                  </a:cubicBezTo>
                  <a:cubicBezTo>
                    <a:pt x="362310" y="81077"/>
                    <a:pt x="281796" y="0"/>
                    <a:pt x="181474" y="0"/>
                  </a:cubicBezTo>
                  <a:cubicBezTo>
                    <a:pt x="181474" y="0"/>
                    <a:pt x="181474" y="0"/>
                    <a:pt x="181474" y="0"/>
                  </a:cubicBezTo>
                  <a:close/>
                  <a:moveTo>
                    <a:pt x="68372" y="180667"/>
                  </a:moveTo>
                  <a:cubicBezTo>
                    <a:pt x="68372" y="176836"/>
                    <a:pt x="70929" y="174283"/>
                    <a:pt x="74762" y="174283"/>
                  </a:cubicBezTo>
                  <a:lnTo>
                    <a:pt x="189142" y="174283"/>
                  </a:lnTo>
                  <a:lnTo>
                    <a:pt x="169333" y="154492"/>
                  </a:lnTo>
                  <a:cubicBezTo>
                    <a:pt x="166778" y="151939"/>
                    <a:pt x="166778" y="148108"/>
                    <a:pt x="169333" y="145555"/>
                  </a:cubicBezTo>
                  <a:cubicBezTo>
                    <a:pt x="171889" y="143001"/>
                    <a:pt x="175723" y="143001"/>
                    <a:pt x="178279" y="145555"/>
                  </a:cubicBezTo>
                  <a:cubicBezTo>
                    <a:pt x="178279" y="145555"/>
                    <a:pt x="178279" y="145555"/>
                    <a:pt x="178279" y="145555"/>
                  </a:cubicBezTo>
                  <a:lnTo>
                    <a:pt x="208951" y="176198"/>
                  </a:lnTo>
                  <a:cubicBezTo>
                    <a:pt x="209590" y="176836"/>
                    <a:pt x="210229" y="177475"/>
                    <a:pt x="210229" y="178113"/>
                  </a:cubicBezTo>
                  <a:cubicBezTo>
                    <a:pt x="210868" y="179390"/>
                    <a:pt x="210868" y="181305"/>
                    <a:pt x="210229" y="183220"/>
                  </a:cubicBezTo>
                  <a:cubicBezTo>
                    <a:pt x="210229" y="183859"/>
                    <a:pt x="209590" y="184497"/>
                    <a:pt x="208951" y="185135"/>
                  </a:cubicBezTo>
                  <a:lnTo>
                    <a:pt x="178279" y="215779"/>
                  </a:lnTo>
                  <a:cubicBezTo>
                    <a:pt x="177001" y="217055"/>
                    <a:pt x="175723" y="217694"/>
                    <a:pt x="173806" y="217694"/>
                  </a:cubicBezTo>
                  <a:cubicBezTo>
                    <a:pt x="169973" y="217694"/>
                    <a:pt x="167416" y="214502"/>
                    <a:pt x="167416" y="211310"/>
                  </a:cubicBezTo>
                  <a:cubicBezTo>
                    <a:pt x="167416" y="209395"/>
                    <a:pt x="168056" y="208118"/>
                    <a:pt x="169333" y="206841"/>
                  </a:cubicBezTo>
                  <a:lnTo>
                    <a:pt x="189142" y="187051"/>
                  </a:lnTo>
                  <a:lnTo>
                    <a:pt x="74762" y="187051"/>
                  </a:lnTo>
                  <a:cubicBezTo>
                    <a:pt x="70929" y="187051"/>
                    <a:pt x="68372" y="184497"/>
                    <a:pt x="68372" y="180667"/>
                  </a:cubicBezTo>
                  <a:cubicBezTo>
                    <a:pt x="68372" y="180667"/>
                    <a:pt x="68372" y="180667"/>
                    <a:pt x="68372" y="180667"/>
                  </a:cubicBezTo>
                  <a:close/>
                  <a:moveTo>
                    <a:pt x="256237" y="287918"/>
                  </a:moveTo>
                  <a:cubicBezTo>
                    <a:pt x="256237" y="291748"/>
                    <a:pt x="253681" y="294302"/>
                    <a:pt x="249847" y="294302"/>
                  </a:cubicBezTo>
                  <a:lnTo>
                    <a:pt x="135467" y="294302"/>
                  </a:lnTo>
                  <a:cubicBezTo>
                    <a:pt x="131633" y="294302"/>
                    <a:pt x="129077" y="291748"/>
                    <a:pt x="129077" y="287918"/>
                  </a:cubicBezTo>
                  <a:lnTo>
                    <a:pt x="129077" y="218971"/>
                  </a:lnTo>
                  <a:cubicBezTo>
                    <a:pt x="129077" y="215140"/>
                    <a:pt x="131633" y="212587"/>
                    <a:pt x="135467" y="212587"/>
                  </a:cubicBezTo>
                  <a:cubicBezTo>
                    <a:pt x="139301" y="212587"/>
                    <a:pt x="141857" y="215140"/>
                    <a:pt x="141857" y="218971"/>
                  </a:cubicBezTo>
                  <a:lnTo>
                    <a:pt x="141857" y="281534"/>
                  </a:lnTo>
                  <a:lnTo>
                    <a:pt x="243457" y="281534"/>
                  </a:lnTo>
                  <a:lnTo>
                    <a:pt x="243457" y="81077"/>
                  </a:lnTo>
                  <a:lnTo>
                    <a:pt x="141857" y="81077"/>
                  </a:lnTo>
                  <a:lnTo>
                    <a:pt x="141857" y="143640"/>
                  </a:lnTo>
                  <a:cubicBezTo>
                    <a:pt x="141857" y="147470"/>
                    <a:pt x="139301" y="150024"/>
                    <a:pt x="135467" y="150024"/>
                  </a:cubicBezTo>
                  <a:cubicBezTo>
                    <a:pt x="131633" y="150024"/>
                    <a:pt x="129077" y="147470"/>
                    <a:pt x="129077" y="143640"/>
                  </a:cubicBezTo>
                  <a:lnTo>
                    <a:pt x="129077" y="74693"/>
                  </a:lnTo>
                  <a:cubicBezTo>
                    <a:pt x="129077" y="70862"/>
                    <a:pt x="131633" y="68309"/>
                    <a:pt x="135467" y="68309"/>
                  </a:cubicBezTo>
                  <a:lnTo>
                    <a:pt x="249847" y="68309"/>
                  </a:lnTo>
                  <a:cubicBezTo>
                    <a:pt x="253681" y="68309"/>
                    <a:pt x="256237" y="70862"/>
                    <a:pt x="256237" y="74693"/>
                  </a:cubicBezTo>
                  <a:lnTo>
                    <a:pt x="256237" y="287918"/>
                  </a:lnTo>
                  <a:close/>
                </a:path>
              </a:pathLst>
            </a:custGeom>
            <a:solidFill>
              <a:schemeClr val="tx2"/>
            </a:solidFill>
            <a:ln w="63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120" name="Freeform 6">
            <a:extLst>
              <a:ext uri="{FF2B5EF4-FFF2-40B4-BE49-F238E27FC236}">
                <a16:creationId xmlns:a16="http://schemas.microsoft.com/office/drawing/2014/main" id="{B13A382B-99DE-4A21-8EB5-A3C89FBC9EDA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2681427" y="1832617"/>
            <a:ext cx="234200" cy="337992"/>
          </a:xfrm>
          <a:custGeom>
            <a:avLst/>
            <a:gdLst>
              <a:gd name="T0" fmla="*/ 37 w 74"/>
              <a:gd name="T1" fmla="*/ 0 h 118"/>
              <a:gd name="T2" fmla="*/ 0 w 74"/>
              <a:gd name="T3" fmla="*/ 37 h 118"/>
              <a:gd name="T4" fmla="*/ 37 w 74"/>
              <a:gd name="T5" fmla="*/ 118 h 118"/>
              <a:gd name="T6" fmla="*/ 74 w 74"/>
              <a:gd name="T7" fmla="*/ 37 h 118"/>
              <a:gd name="T8" fmla="*/ 37 w 74"/>
              <a:gd name="T9" fmla="*/ 0 h 118"/>
              <a:gd name="T10" fmla="*/ 37 w 74"/>
              <a:gd name="T11" fmla="*/ 57 h 118"/>
              <a:gd name="T12" fmla="*/ 17 w 74"/>
              <a:gd name="T13" fmla="*/ 37 h 118"/>
              <a:gd name="T14" fmla="*/ 37 w 74"/>
              <a:gd name="T15" fmla="*/ 17 h 118"/>
              <a:gd name="T16" fmla="*/ 57 w 74"/>
              <a:gd name="T17" fmla="*/ 37 h 118"/>
              <a:gd name="T18" fmla="*/ 37 w 74"/>
              <a:gd name="T19" fmla="*/ 57 h 1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74" h="118">
                <a:moveTo>
                  <a:pt x="37" y="0"/>
                </a:moveTo>
                <a:cubicBezTo>
                  <a:pt x="16" y="0"/>
                  <a:pt x="0" y="16"/>
                  <a:pt x="0" y="37"/>
                </a:cubicBezTo>
                <a:cubicBezTo>
                  <a:pt x="0" y="72"/>
                  <a:pt x="37" y="118"/>
                  <a:pt x="37" y="118"/>
                </a:cubicBezTo>
                <a:cubicBezTo>
                  <a:pt x="37" y="118"/>
                  <a:pt x="74" y="72"/>
                  <a:pt x="74" y="37"/>
                </a:cubicBezTo>
                <a:cubicBezTo>
                  <a:pt x="74" y="16"/>
                  <a:pt x="57" y="0"/>
                  <a:pt x="37" y="0"/>
                </a:cubicBezTo>
                <a:close/>
                <a:moveTo>
                  <a:pt x="37" y="57"/>
                </a:moveTo>
                <a:cubicBezTo>
                  <a:pt x="26" y="57"/>
                  <a:pt x="17" y="48"/>
                  <a:pt x="17" y="37"/>
                </a:cubicBezTo>
                <a:cubicBezTo>
                  <a:pt x="17" y="26"/>
                  <a:pt x="26" y="17"/>
                  <a:pt x="37" y="17"/>
                </a:cubicBezTo>
                <a:cubicBezTo>
                  <a:pt x="48" y="17"/>
                  <a:pt x="57" y="26"/>
                  <a:pt x="57" y="37"/>
                </a:cubicBezTo>
                <a:cubicBezTo>
                  <a:pt x="57" y="48"/>
                  <a:pt x="48" y="57"/>
                  <a:pt x="37" y="57"/>
                </a:cubicBezTo>
                <a:close/>
              </a:path>
            </a:pathLst>
          </a:custGeom>
          <a:solidFill>
            <a:srgbClr val="CCCCF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128" name="Freeform 6">
            <a:extLst>
              <a:ext uri="{FF2B5EF4-FFF2-40B4-BE49-F238E27FC236}">
                <a16:creationId xmlns:a16="http://schemas.microsoft.com/office/drawing/2014/main" id="{595A3096-06FA-4855-9CE9-7FC0D7449FDF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1121645" y="2222747"/>
            <a:ext cx="234200" cy="337992"/>
          </a:xfrm>
          <a:custGeom>
            <a:avLst/>
            <a:gdLst>
              <a:gd name="T0" fmla="*/ 37 w 74"/>
              <a:gd name="T1" fmla="*/ 0 h 118"/>
              <a:gd name="T2" fmla="*/ 0 w 74"/>
              <a:gd name="T3" fmla="*/ 37 h 118"/>
              <a:gd name="T4" fmla="*/ 37 w 74"/>
              <a:gd name="T5" fmla="*/ 118 h 118"/>
              <a:gd name="T6" fmla="*/ 74 w 74"/>
              <a:gd name="T7" fmla="*/ 37 h 118"/>
              <a:gd name="T8" fmla="*/ 37 w 74"/>
              <a:gd name="T9" fmla="*/ 0 h 118"/>
              <a:gd name="T10" fmla="*/ 37 w 74"/>
              <a:gd name="T11" fmla="*/ 57 h 118"/>
              <a:gd name="T12" fmla="*/ 17 w 74"/>
              <a:gd name="T13" fmla="*/ 37 h 118"/>
              <a:gd name="T14" fmla="*/ 37 w 74"/>
              <a:gd name="T15" fmla="*/ 17 h 118"/>
              <a:gd name="T16" fmla="*/ 57 w 74"/>
              <a:gd name="T17" fmla="*/ 37 h 118"/>
              <a:gd name="T18" fmla="*/ 37 w 74"/>
              <a:gd name="T19" fmla="*/ 57 h 1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74" h="118">
                <a:moveTo>
                  <a:pt x="37" y="0"/>
                </a:moveTo>
                <a:cubicBezTo>
                  <a:pt x="16" y="0"/>
                  <a:pt x="0" y="16"/>
                  <a:pt x="0" y="37"/>
                </a:cubicBezTo>
                <a:cubicBezTo>
                  <a:pt x="0" y="72"/>
                  <a:pt x="37" y="118"/>
                  <a:pt x="37" y="118"/>
                </a:cubicBezTo>
                <a:cubicBezTo>
                  <a:pt x="37" y="118"/>
                  <a:pt x="74" y="72"/>
                  <a:pt x="74" y="37"/>
                </a:cubicBezTo>
                <a:cubicBezTo>
                  <a:pt x="74" y="16"/>
                  <a:pt x="57" y="0"/>
                  <a:pt x="37" y="0"/>
                </a:cubicBezTo>
                <a:close/>
                <a:moveTo>
                  <a:pt x="37" y="57"/>
                </a:moveTo>
                <a:cubicBezTo>
                  <a:pt x="26" y="57"/>
                  <a:pt x="17" y="48"/>
                  <a:pt x="17" y="37"/>
                </a:cubicBezTo>
                <a:cubicBezTo>
                  <a:pt x="17" y="26"/>
                  <a:pt x="26" y="17"/>
                  <a:pt x="37" y="17"/>
                </a:cubicBezTo>
                <a:cubicBezTo>
                  <a:pt x="48" y="17"/>
                  <a:pt x="57" y="26"/>
                  <a:pt x="57" y="37"/>
                </a:cubicBezTo>
                <a:cubicBezTo>
                  <a:pt x="57" y="48"/>
                  <a:pt x="48" y="57"/>
                  <a:pt x="37" y="57"/>
                </a:cubicBezTo>
                <a:close/>
              </a:path>
            </a:pathLst>
          </a:custGeom>
          <a:solidFill>
            <a:srgbClr val="CCCCF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130" name="Freeform 6">
            <a:extLst>
              <a:ext uri="{FF2B5EF4-FFF2-40B4-BE49-F238E27FC236}">
                <a16:creationId xmlns:a16="http://schemas.microsoft.com/office/drawing/2014/main" id="{8362DA67-042E-49A3-A0D9-7D9E993DB04E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5420342" y="2676039"/>
            <a:ext cx="234200" cy="337992"/>
          </a:xfrm>
          <a:custGeom>
            <a:avLst/>
            <a:gdLst>
              <a:gd name="T0" fmla="*/ 37 w 74"/>
              <a:gd name="T1" fmla="*/ 0 h 118"/>
              <a:gd name="T2" fmla="*/ 0 w 74"/>
              <a:gd name="T3" fmla="*/ 37 h 118"/>
              <a:gd name="T4" fmla="*/ 37 w 74"/>
              <a:gd name="T5" fmla="*/ 118 h 118"/>
              <a:gd name="T6" fmla="*/ 74 w 74"/>
              <a:gd name="T7" fmla="*/ 37 h 118"/>
              <a:gd name="T8" fmla="*/ 37 w 74"/>
              <a:gd name="T9" fmla="*/ 0 h 118"/>
              <a:gd name="T10" fmla="*/ 37 w 74"/>
              <a:gd name="T11" fmla="*/ 57 h 118"/>
              <a:gd name="T12" fmla="*/ 17 w 74"/>
              <a:gd name="T13" fmla="*/ 37 h 118"/>
              <a:gd name="T14" fmla="*/ 37 w 74"/>
              <a:gd name="T15" fmla="*/ 17 h 118"/>
              <a:gd name="T16" fmla="*/ 57 w 74"/>
              <a:gd name="T17" fmla="*/ 37 h 118"/>
              <a:gd name="T18" fmla="*/ 37 w 74"/>
              <a:gd name="T19" fmla="*/ 57 h 1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74" h="118">
                <a:moveTo>
                  <a:pt x="37" y="0"/>
                </a:moveTo>
                <a:cubicBezTo>
                  <a:pt x="16" y="0"/>
                  <a:pt x="0" y="16"/>
                  <a:pt x="0" y="37"/>
                </a:cubicBezTo>
                <a:cubicBezTo>
                  <a:pt x="0" y="72"/>
                  <a:pt x="37" y="118"/>
                  <a:pt x="37" y="118"/>
                </a:cubicBezTo>
                <a:cubicBezTo>
                  <a:pt x="37" y="118"/>
                  <a:pt x="74" y="72"/>
                  <a:pt x="74" y="37"/>
                </a:cubicBezTo>
                <a:cubicBezTo>
                  <a:pt x="74" y="16"/>
                  <a:pt x="57" y="0"/>
                  <a:pt x="37" y="0"/>
                </a:cubicBezTo>
                <a:close/>
                <a:moveTo>
                  <a:pt x="37" y="57"/>
                </a:moveTo>
                <a:cubicBezTo>
                  <a:pt x="26" y="57"/>
                  <a:pt x="17" y="48"/>
                  <a:pt x="17" y="37"/>
                </a:cubicBezTo>
                <a:cubicBezTo>
                  <a:pt x="17" y="26"/>
                  <a:pt x="26" y="17"/>
                  <a:pt x="37" y="17"/>
                </a:cubicBezTo>
                <a:cubicBezTo>
                  <a:pt x="48" y="17"/>
                  <a:pt x="57" y="26"/>
                  <a:pt x="57" y="37"/>
                </a:cubicBezTo>
                <a:cubicBezTo>
                  <a:pt x="57" y="48"/>
                  <a:pt x="48" y="57"/>
                  <a:pt x="37" y="57"/>
                </a:cubicBezTo>
                <a:close/>
              </a:path>
            </a:pathLst>
          </a:custGeom>
          <a:solidFill>
            <a:srgbClr val="CCCCF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131" name="Freeform 6">
            <a:extLst>
              <a:ext uri="{FF2B5EF4-FFF2-40B4-BE49-F238E27FC236}">
                <a16:creationId xmlns:a16="http://schemas.microsoft.com/office/drawing/2014/main" id="{DB93ECB5-6503-47E1-9A87-86144B95427C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3266992" y="4064219"/>
            <a:ext cx="234200" cy="337992"/>
          </a:xfrm>
          <a:custGeom>
            <a:avLst/>
            <a:gdLst>
              <a:gd name="T0" fmla="*/ 37 w 74"/>
              <a:gd name="T1" fmla="*/ 0 h 118"/>
              <a:gd name="T2" fmla="*/ 0 w 74"/>
              <a:gd name="T3" fmla="*/ 37 h 118"/>
              <a:gd name="T4" fmla="*/ 37 w 74"/>
              <a:gd name="T5" fmla="*/ 118 h 118"/>
              <a:gd name="T6" fmla="*/ 74 w 74"/>
              <a:gd name="T7" fmla="*/ 37 h 118"/>
              <a:gd name="T8" fmla="*/ 37 w 74"/>
              <a:gd name="T9" fmla="*/ 0 h 118"/>
              <a:gd name="T10" fmla="*/ 37 w 74"/>
              <a:gd name="T11" fmla="*/ 57 h 118"/>
              <a:gd name="T12" fmla="*/ 17 w 74"/>
              <a:gd name="T13" fmla="*/ 37 h 118"/>
              <a:gd name="T14" fmla="*/ 37 w 74"/>
              <a:gd name="T15" fmla="*/ 17 h 118"/>
              <a:gd name="T16" fmla="*/ 57 w 74"/>
              <a:gd name="T17" fmla="*/ 37 h 118"/>
              <a:gd name="T18" fmla="*/ 37 w 74"/>
              <a:gd name="T19" fmla="*/ 57 h 1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74" h="118">
                <a:moveTo>
                  <a:pt x="37" y="0"/>
                </a:moveTo>
                <a:cubicBezTo>
                  <a:pt x="16" y="0"/>
                  <a:pt x="0" y="16"/>
                  <a:pt x="0" y="37"/>
                </a:cubicBezTo>
                <a:cubicBezTo>
                  <a:pt x="0" y="72"/>
                  <a:pt x="37" y="118"/>
                  <a:pt x="37" y="118"/>
                </a:cubicBezTo>
                <a:cubicBezTo>
                  <a:pt x="37" y="118"/>
                  <a:pt x="74" y="72"/>
                  <a:pt x="74" y="37"/>
                </a:cubicBezTo>
                <a:cubicBezTo>
                  <a:pt x="74" y="16"/>
                  <a:pt x="57" y="0"/>
                  <a:pt x="37" y="0"/>
                </a:cubicBezTo>
                <a:close/>
                <a:moveTo>
                  <a:pt x="37" y="57"/>
                </a:moveTo>
                <a:cubicBezTo>
                  <a:pt x="26" y="57"/>
                  <a:pt x="17" y="48"/>
                  <a:pt x="17" y="37"/>
                </a:cubicBezTo>
                <a:cubicBezTo>
                  <a:pt x="17" y="26"/>
                  <a:pt x="26" y="17"/>
                  <a:pt x="37" y="17"/>
                </a:cubicBezTo>
                <a:cubicBezTo>
                  <a:pt x="48" y="17"/>
                  <a:pt x="57" y="26"/>
                  <a:pt x="57" y="37"/>
                </a:cubicBezTo>
                <a:cubicBezTo>
                  <a:pt x="57" y="48"/>
                  <a:pt x="48" y="57"/>
                  <a:pt x="37" y="57"/>
                </a:cubicBezTo>
                <a:close/>
              </a:path>
            </a:pathLst>
          </a:custGeom>
          <a:solidFill>
            <a:schemeClr val="tx2">
              <a:lumMod val="40000"/>
              <a:lumOff val="60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132" name="Freeform 6">
            <a:extLst>
              <a:ext uri="{FF2B5EF4-FFF2-40B4-BE49-F238E27FC236}">
                <a16:creationId xmlns:a16="http://schemas.microsoft.com/office/drawing/2014/main" id="{9BFDB24C-7F0B-4EAA-A098-F5165947F638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5197356" y="4936677"/>
            <a:ext cx="234200" cy="337992"/>
          </a:xfrm>
          <a:custGeom>
            <a:avLst/>
            <a:gdLst>
              <a:gd name="T0" fmla="*/ 37 w 74"/>
              <a:gd name="T1" fmla="*/ 0 h 118"/>
              <a:gd name="T2" fmla="*/ 0 w 74"/>
              <a:gd name="T3" fmla="*/ 37 h 118"/>
              <a:gd name="T4" fmla="*/ 37 w 74"/>
              <a:gd name="T5" fmla="*/ 118 h 118"/>
              <a:gd name="T6" fmla="*/ 74 w 74"/>
              <a:gd name="T7" fmla="*/ 37 h 118"/>
              <a:gd name="T8" fmla="*/ 37 w 74"/>
              <a:gd name="T9" fmla="*/ 0 h 118"/>
              <a:gd name="T10" fmla="*/ 37 w 74"/>
              <a:gd name="T11" fmla="*/ 57 h 118"/>
              <a:gd name="T12" fmla="*/ 17 w 74"/>
              <a:gd name="T13" fmla="*/ 37 h 118"/>
              <a:gd name="T14" fmla="*/ 37 w 74"/>
              <a:gd name="T15" fmla="*/ 17 h 118"/>
              <a:gd name="T16" fmla="*/ 57 w 74"/>
              <a:gd name="T17" fmla="*/ 37 h 118"/>
              <a:gd name="T18" fmla="*/ 37 w 74"/>
              <a:gd name="T19" fmla="*/ 57 h 1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74" h="118">
                <a:moveTo>
                  <a:pt x="37" y="0"/>
                </a:moveTo>
                <a:cubicBezTo>
                  <a:pt x="16" y="0"/>
                  <a:pt x="0" y="16"/>
                  <a:pt x="0" y="37"/>
                </a:cubicBezTo>
                <a:cubicBezTo>
                  <a:pt x="0" y="72"/>
                  <a:pt x="37" y="118"/>
                  <a:pt x="37" y="118"/>
                </a:cubicBezTo>
                <a:cubicBezTo>
                  <a:pt x="37" y="118"/>
                  <a:pt x="74" y="72"/>
                  <a:pt x="74" y="37"/>
                </a:cubicBezTo>
                <a:cubicBezTo>
                  <a:pt x="74" y="16"/>
                  <a:pt x="57" y="0"/>
                  <a:pt x="37" y="0"/>
                </a:cubicBezTo>
                <a:close/>
                <a:moveTo>
                  <a:pt x="37" y="57"/>
                </a:moveTo>
                <a:cubicBezTo>
                  <a:pt x="26" y="57"/>
                  <a:pt x="17" y="48"/>
                  <a:pt x="17" y="37"/>
                </a:cubicBezTo>
                <a:cubicBezTo>
                  <a:pt x="17" y="26"/>
                  <a:pt x="26" y="17"/>
                  <a:pt x="37" y="17"/>
                </a:cubicBezTo>
                <a:cubicBezTo>
                  <a:pt x="48" y="17"/>
                  <a:pt x="57" y="26"/>
                  <a:pt x="57" y="37"/>
                </a:cubicBezTo>
                <a:cubicBezTo>
                  <a:pt x="57" y="48"/>
                  <a:pt x="48" y="57"/>
                  <a:pt x="37" y="57"/>
                </a:cubicBezTo>
                <a:close/>
              </a:path>
            </a:pathLst>
          </a:custGeom>
          <a:solidFill>
            <a:schemeClr val="tx2">
              <a:lumMod val="60000"/>
              <a:lumOff val="40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150" name="Freeform 6">
            <a:extLst>
              <a:ext uri="{FF2B5EF4-FFF2-40B4-BE49-F238E27FC236}">
                <a16:creationId xmlns:a16="http://schemas.microsoft.com/office/drawing/2014/main" id="{FFD5C64E-0D3D-48C1-87E6-8092975DF1ED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9720072" y="4714735"/>
            <a:ext cx="234200" cy="337992"/>
          </a:xfrm>
          <a:custGeom>
            <a:avLst/>
            <a:gdLst>
              <a:gd name="T0" fmla="*/ 37 w 74"/>
              <a:gd name="T1" fmla="*/ 0 h 118"/>
              <a:gd name="T2" fmla="*/ 0 w 74"/>
              <a:gd name="T3" fmla="*/ 37 h 118"/>
              <a:gd name="T4" fmla="*/ 37 w 74"/>
              <a:gd name="T5" fmla="*/ 118 h 118"/>
              <a:gd name="T6" fmla="*/ 74 w 74"/>
              <a:gd name="T7" fmla="*/ 37 h 118"/>
              <a:gd name="T8" fmla="*/ 37 w 74"/>
              <a:gd name="T9" fmla="*/ 0 h 118"/>
              <a:gd name="T10" fmla="*/ 37 w 74"/>
              <a:gd name="T11" fmla="*/ 57 h 118"/>
              <a:gd name="T12" fmla="*/ 17 w 74"/>
              <a:gd name="T13" fmla="*/ 37 h 118"/>
              <a:gd name="T14" fmla="*/ 37 w 74"/>
              <a:gd name="T15" fmla="*/ 17 h 118"/>
              <a:gd name="T16" fmla="*/ 57 w 74"/>
              <a:gd name="T17" fmla="*/ 37 h 118"/>
              <a:gd name="T18" fmla="*/ 37 w 74"/>
              <a:gd name="T19" fmla="*/ 57 h 1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74" h="118">
                <a:moveTo>
                  <a:pt x="37" y="0"/>
                </a:moveTo>
                <a:cubicBezTo>
                  <a:pt x="16" y="0"/>
                  <a:pt x="0" y="16"/>
                  <a:pt x="0" y="37"/>
                </a:cubicBezTo>
                <a:cubicBezTo>
                  <a:pt x="0" y="72"/>
                  <a:pt x="37" y="118"/>
                  <a:pt x="37" y="118"/>
                </a:cubicBezTo>
                <a:cubicBezTo>
                  <a:pt x="37" y="118"/>
                  <a:pt x="74" y="72"/>
                  <a:pt x="74" y="37"/>
                </a:cubicBezTo>
                <a:cubicBezTo>
                  <a:pt x="74" y="16"/>
                  <a:pt x="57" y="0"/>
                  <a:pt x="37" y="0"/>
                </a:cubicBezTo>
                <a:close/>
                <a:moveTo>
                  <a:pt x="37" y="57"/>
                </a:moveTo>
                <a:cubicBezTo>
                  <a:pt x="26" y="57"/>
                  <a:pt x="17" y="48"/>
                  <a:pt x="17" y="37"/>
                </a:cubicBezTo>
                <a:cubicBezTo>
                  <a:pt x="17" y="26"/>
                  <a:pt x="26" y="17"/>
                  <a:pt x="37" y="17"/>
                </a:cubicBezTo>
                <a:cubicBezTo>
                  <a:pt x="48" y="17"/>
                  <a:pt x="57" y="26"/>
                  <a:pt x="57" y="37"/>
                </a:cubicBezTo>
                <a:cubicBezTo>
                  <a:pt x="57" y="48"/>
                  <a:pt x="48" y="57"/>
                  <a:pt x="37" y="57"/>
                </a:cubicBezTo>
                <a:close/>
              </a:path>
            </a:pathLst>
          </a:custGeom>
          <a:solidFill>
            <a:schemeClr val="tx2">
              <a:lumMod val="60000"/>
              <a:lumOff val="40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ea typeface="+mn-ea"/>
              <a:cs typeface="+mn-cs"/>
            </a:endParaRPr>
          </a:p>
        </p:txBody>
      </p:sp>
      <p:grpSp>
        <p:nvGrpSpPr>
          <p:cNvPr id="12" name="Group 11">
            <a:extLst>
              <a:ext uri="{FF2B5EF4-FFF2-40B4-BE49-F238E27FC236}">
                <a16:creationId xmlns:a16="http://schemas.microsoft.com/office/drawing/2014/main" id="{61E1A0D9-9FD5-4FC2-BD0F-5A4D695DD5F0}"/>
              </a:ext>
            </a:extLst>
          </p:cNvPr>
          <p:cNvGrpSpPr/>
          <p:nvPr/>
        </p:nvGrpSpPr>
        <p:grpSpPr>
          <a:xfrm>
            <a:off x="190500" y="1905000"/>
            <a:ext cx="714765" cy="714765"/>
            <a:chOff x="12374022" y="1471034"/>
            <a:chExt cx="714765" cy="714765"/>
          </a:xfrm>
        </p:grpSpPr>
        <p:sp>
          <p:nvSpPr>
            <p:cNvPr id="92" name="Oval 91">
              <a:extLst>
                <a:ext uri="{FF2B5EF4-FFF2-40B4-BE49-F238E27FC236}">
                  <a16:creationId xmlns:a16="http://schemas.microsoft.com/office/drawing/2014/main" id="{E1DA2852-0611-416D-8602-A7943A503B83}"/>
                </a:ext>
              </a:extLst>
            </p:cNvPr>
            <p:cNvSpPr/>
            <p:nvPr/>
          </p:nvSpPr>
          <p:spPr>
            <a:xfrm>
              <a:off x="12374022" y="1471034"/>
              <a:ext cx="714765" cy="714765"/>
            </a:xfrm>
            <a:prstGeom prst="ellipse">
              <a:avLst/>
            </a:prstGeom>
            <a:solidFill>
              <a:schemeClr val="bg1"/>
            </a:solidFill>
            <a:ln w="3810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elvetica" panose="020B0604020202020204" pitchFamily="34" charset="0"/>
                <a:ea typeface="+mn-ea"/>
                <a:cs typeface="Helvetica" panose="020B0604020202020204" pitchFamily="34" charset="0"/>
              </a:endParaRPr>
            </a:p>
          </p:txBody>
        </p:sp>
        <p:grpSp>
          <p:nvGrpSpPr>
            <p:cNvPr id="116" name="Graphic 1100">
              <a:extLst>
                <a:ext uri="{FF2B5EF4-FFF2-40B4-BE49-F238E27FC236}">
                  <a16:creationId xmlns:a16="http://schemas.microsoft.com/office/drawing/2014/main" id="{00B2B080-F2CA-4A77-802E-C71BABE729BC}"/>
                </a:ext>
              </a:extLst>
            </p:cNvPr>
            <p:cNvGrpSpPr/>
            <p:nvPr/>
          </p:nvGrpSpPr>
          <p:grpSpPr>
            <a:xfrm>
              <a:off x="12381146" y="1478747"/>
              <a:ext cx="697087" cy="696436"/>
              <a:chOff x="5099808" y="3828162"/>
              <a:chExt cx="362309" cy="361971"/>
            </a:xfrm>
            <a:solidFill>
              <a:schemeClr val="tx2"/>
            </a:solidFill>
          </p:grpSpPr>
          <p:sp>
            <p:nvSpPr>
              <p:cNvPr id="117" name="Graphic 1100">
                <a:extLst>
                  <a:ext uri="{FF2B5EF4-FFF2-40B4-BE49-F238E27FC236}">
                    <a16:creationId xmlns:a16="http://schemas.microsoft.com/office/drawing/2014/main" id="{7817A487-979E-4E77-9F7B-1E077389009C}"/>
                  </a:ext>
                </a:extLst>
              </p:cNvPr>
              <p:cNvSpPr/>
              <p:nvPr/>
            </p:nvSpPr>
            <p:spPr>
              <a:xfrm>
                <a:off x="5251889" y="3983931"/>
                <a:ext cx="53675" cy="53625"/>
              </a:xfrm>
              <a:custGeom>
                <a:avLst/>
                <a:gdLst>
                  <a:gd name="connsiteX0" fmla="*/ 26837 w 53675"/>
                  <a:gd name="connsiteY0" fmla="*/ 53626 h 53625"/>
                  <a:gd name="connsiteX1" fmla="*/ 53675 w 53675"/>
                  <a:gd name="connsiteY1" fmla="*/ 26813 h 53625"/>
                  <a:gd name="connsiteX2" fmla="*/ 26837 w 53675"/>
                  <a:gd name="connsiteY2" fmla="*/ 0 h 53625"/>
                  <a:gd name="connsiteX3" fmla="*/ 0 w 53675"/>
                  <a:gd name="connsiteY3" fmla="*/ 26813 h 53625"/>
                  <a:gd name="connsiteX4" fmla="*/ 7668 w 53675"/>
                  <a:gd name="connsiteY4" fmla="*/ 45965 h 53625"/>
                  <a:gd name="connsiteX5" fmla="*/ 26837 w 53675"/>
                  <a:gd name="connsiteY5" fmla="*/ 53626 h 53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3675" h="53625">
                    <a:moveTo>
                      <a:pt x="26837" y="53626"/>
                    </a:moveTo>
                    <a:cubicBezTo>
                      <a:pt x="41535" y="53626"/>
                      <a:pt x="53675" y="41496"/>
                      <a:pt x="53675" y="26813"/>
                    </a:cubicBezTo>
                    <a:cubicBezTo>
                      <a:pt x="53675" y="12130"/>
                      <a:pt x="41535" y="0"/>
                      <a:pt x="26837" y="0"/>
                    </a:cubicBezTo>
                    <a:cubicBezTo>
                      <a:pt x="12141" y="0"/>
                      <a:pt x="0" y="12130"/>
                      <a:pt x="0" y="26813"/>
                    </a:cubicBezTo>
                    <a:cubicBezTo>
                      <a:pt x="0" y="33835"/>
                      <a:pt x="2556" y="40858"/>
                      <a:pt x="7668" y="45965"/>
                    </a:cubicBezTo>
                    <a:cubicBezTo>
                      <a:pt x="13419" y="51072"/>
                      <a:pt x="19809" y="53626"/>
                      <a:pt x="26837" y="53626"/>
                    </a:cubicBezTo>
                    <a:close/>
                  </a:path>
                </a:pathLst>
              </a:custGeom>
              <a:grpFill/>
              <a:ln w="63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8" name="Graphic 1100">
                <a:extLst>
                  <a:ext uri="{FF2B5EF4-FFF2-40B4-BE49-F238E27FC236}">
                    <a16:creationId xmlns:a16="http://schemas.microsoft.com/office/drawing/2014/main" id="{E8B3A18D-921D-40A6-B4B2-14AF68230516}"/>
                  </a:ext>
                </a:extLst>
              </p:cNvPr>
              <p:cNvSpPr/>
              <p:nvPr/>
            </p:nvSpPr>
            <p:spPr>
              <a:xfrm>
                <a:off x="5322178" y="3921368"/>
                <a:ext cx="21086" cy="21705"/>
              </a:xfrm>
              <a:custGeom>
                <a:avLst/>
                <a:gdLst>
                  <a:gd name="connsiteX0" fmla="*/ 0 w 21086"/>
                  <a:gd name="connsiteY0" fmla="*/ 0 h 21705"/>
                  <a:gd name="connsiteX1" fmla="*/ 0 w 21086"/>
                  <a:gd name="connsiteY1" fmla="*/ 21706 h 21705"/>
                  <a:gd name="connsiteX2" fmla="*/ 21087 w 21086"/>
                  <a:gd name="connsiteY2" fmla="*/ 21706 h 217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1086" h="21705">
                    <a:moveTo>
                      <a:pt x="0" y="0"/>
                    </a:moveTo>
                    <a:lnTo>
                      <a:pt x="0" y="21706"/>
                    </a:lnTo>
                    <a:lnTo>
                      <a:pt x="21087" y="21706"/>
                    </a:lnTo>
                    <a:close/>
                  </a:path>
                </a:pathLst>
              </a:custGeom>
              <a:grpFill/>
              <a:ln w="63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9" name="Graphic 1100">
                <a:extLst>
                  <a:ext uri="{FF2B5EF4-FFF2-40B4-BE49-F238E27FC236}">
                    <a16:creationId xmlns:a16="http://schemas.microsoft.com/office/drawing/2014/main" id="{03D620BB-C0C1-48DC-9453-DEFB755C0359}"/>
                  </a:ext>
                </a:extLst>
              </p:cNvPr>
              <p:cNvSpPr/>
              <p:nvPr/>
            </p:nvSpPr>
            <p:spPr>
              <a:xfrm>
                <a:off x="5212271" y="4056070"/>
                <a:ext cx="21086" cy="21067"/>
              </a:xfrm>
              <a:custGeom>
                <a:avLst/>
                <a:gdLst>
                  <a:gd name="connsiteX0" fmla="*/ 21087 w 21086"/>
                  <a:gd name="connsiteY0" fmla="*/ 1916 h 21067"/>
                  <a:gd name="connsiteX1" fmla="*/ 20448 w 21086"/>
                  <a:gd name="connsiteY1" fmla="*/ 639 h 21067"/>
                  <a:gd name="connsiteX2" fmla="*/ 20448 w 21086"/>
                  <a:gd name="connsiteY2" fmla="*/ 639 h 21067"/>
                  <a:gd name="connsiteX3" fmla="*/ 20448 w 21086"/>
                  <a:gd name="connsiteY3" fmla="*/ 639 h 21067"/>
                  <a:gd name="connsiteX4" fmla="*/ 19809 w 21086"/>
                  <a:gd name="connsiteY4" fmla="*/ 0 h 21067"/>
                  <a:gd name="connsiteX5" fmla="*/ 0 w 21086"/>
                  <a:gd name="connsiteY5" fmla="*/ 19791 h 21067"/>
                  <a:gd name="connsiteX6" fmla="*/ 1917 w 21086"/>
                  <a:gd name="connsiteY6" fmla="*/ 21067 h 210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1086" h="21067">
                    <a:moveTo>
                      <a:pt x="21087" y="1916"/>
                    </a:moveTo>
                    <a:lnTo>
                      <a:pt x="20448" y="639"/>
                    </a:lnTo>
                    <a:lnTo>
                      <a:pt x="20448" y="639"/>
                    </a:lnTo>
                    <a:lnTo>
                      <a:pt x="20448" y="639"/>
                    </a:lnTo>
                    <a:lnTo>
                      <a:pt x="19809" y="0"/>
                    </a:lnTo>
                    <a:lnTo>
                      <a:pt x="0" y="19791"/>
                    </a:lnTo>
                    <a:lnTo>
                      <a:pt x="1917" y="21067"/>
                    </a:lnTo>
                    <a:close/>
                  </a:path>
                </a:pathLst>
              </a:custGeom>
              <a:grpFill/>
              <a:ln w="63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1" name="Graphic 1100">
                <a:extLst>
                  <a:ext uri="{FF2B5EF4-FFF2-40B4-BE49-F238E27FC236}">
                    <a16:creationId xmlns:a16="http://schemas.microsoft.com/office/drawing/2014/main" id="{EB95D19C-A79F-438B-97D7-817EAC3323F2}"/>
                  </a:ext>
                </a:extLst>
              </p:cNvPr>
              <p:cNvSpPr/>
              <p:nvPr/>
            </p:nvSpPr>
            <p:spPr>
              <a:xfrm>
                <a:off x="5099808" y="3828162"/>
                <a:ext cx="362309" cy="361971"/>
              </a:xfrm>
              <a:custGeom>
                <a:avLst/>
                <a:gdLst>
                  <a:gd name="connsiteX0" fmla="*/ 181474 w 362309"/>
                  <a:gd name="connsiteY0" fmla="*/ 0 h 361971"/>
                  <a:gd name="connsiteX1" fmla="*/ 0 w 362309"/>
                  <a:gd name="connsiteY1" fmla="*/ 180667 h 361971"/>
                  <a:gd name="connsiteX2" fmla="*/ 180836 w 362309"/>
                  <a:gd name="connsiteY2" fmla="*/ 361971 h 361971"/>
                  <a:gd name="connsiteX3" fmla="*/ 362310 w 362309"/>
                  <a:gd name="connsiteY3" fmla="*/ 181305 h 361971"/>
                  <a:gd name="connsiteX4" fmla="*/ 362310 w 362309"/>
                  <a:gd name="connsiteY4" fmla="*/ 181305 h 361971"/>
                  <a:gd name="connsiteX5" fmla="*/ 181474 w 362309"/>
                  <a:gd name="connsiteY5" fmla="*/ 0 h 361971"/>
                  <a:gd name="connsiteX6" fmla="*/ 99044 w 362309"/>
                  <a:gd name="connsiteY6" fmla="*/ 243230 h 361971"/>
                  <a:gd name="connsiteX7" fmla="*/ 127799 w 362309"/>
                  <a:gd name="connsiteY7" fmla="*/ 214502 h 361971"/>
                  <a:gd name="connsiteX8" fmla="*/ 132272 w 362309"/>
                  <a:gd name="connsiteY8" fmla="*/ 212587 h 361971"/>
                  <a:gd name="connsiteX9" fmla="*/ 136745 w 362309"/>
                  <a:gd name="connsiteY9" fmla="*/ 214502 h 361971"/>
                  <a:gd name="connsiteX10" fmla="*/ 137384 w 362309"/>
                  <a:gd name="connsiteY10" fmla="*/ 215140 h 361971"/>
                  <a:gd name="connsiteX11" fmla="*/ 146969 w 362309"/>
                  <a:gd name="connsiteY11" fmla="*/ 205564 h 361971"/>
                  <a:gd name="connsiteX12" fmla="*/ 151442 w 362309"/>
                  <a:gd name="connsiteY12" fmla="*/ 155131 h 361971"/>
                  <a:gd name="connsiteX13" fmla="*/ 207034 w 362309"/>
                  <a:gd name="connsiteY13" fmla="*/ 156408 h 361971"/>
                  <a:gd name="connsiteX14" fmla="*/ 207034 w 362309"/>
                  <a:gd name="connsiteY14" fmla="*/ 210671 h 361971"/>
                  <a:gd name="connsiteX15" fmla="*/ 156553 w 362309"/>
                  <a:gd name="connsiteY15" fmla="*/ 215140 h 361971"/>
                  <a:gd name="connsiteX16" fmla="*/ 146969 w 362309"/>
                  <a:gd name="connsiteY16" fmla="*/ 224716 h 361971"/>
                  <a:gd name="connsiteX17" fmla="*/ 147608 w 362309"/>
                  <a:gd name="connsiteY17" fmla="*/ 225355 h 361971"/>
                  <a:gd name="connsiteX18" fmla="*/ 147608 w 362309"/>
                  <a:gd name="connsiteY18" fmla="*/ 234292 h 361971"/>
                  <a:gd name="connsiteX19" fmla="*/ 118853 w 362309"/>
                  <a:gd name="connsiteY19" fmla="*/ 263020 h 361971"/>
                  <a:gd name="connsiteX20" fmla="*/ 114380 w 362309"/>
                  <a:gd name="connsiteY20" fmla="*/ 264935 h 361971"/>
                  <a:gd name="connsiteX21" fmla="*/ 109907 w 362309"/>
                  <a:gd name="connsiteY21" fmla="*/ 263020 h 361971"/>
                  <a:gd name="connsiteX22" fmla="*/ 99044 w 362309"/>
                  <a:gd name="connsiteY22" fmla="*/ 252167 h 361971"/>
                  <a:gd name="connsiteX23" fmla="*/ 99044 w 362309"/>
                  <a:gd name="connsiteY23" fmla="*/ 243230 h 361971"/>
                  <a:gd name="connsiteX24" fmla="*/ 99044 w 362309"/>
                  <a:gd name="connsiteY24" fmla="*/ 243230 h 361971"/>
                  <a:gd name="connsiteX25" fmla="*/ 265822 w 362309"/>
                  <a:gd name="connsiteY25" fmla="*/ 284087 h 361971"/>
                  <a:gd name="connsiteX26" fmla="*/ 259432 w 362309"/>
                  <a:gd name="connsiteY26" fmla="*/ 290471 h 361971"/>
                  <a:gd name="connsiteX27" fmla="*/ 111824 w 362309"/>
                  <a:gd name="connsiteY27" fmla="*/ 290471 h 361971"/>
                  <a:gd name="connsiteX28" fmla="*/ 105434 w 362309"/>
                  <a:gd name="connsiteY28" fmla="*/ 284087 h 361971"/>
                  <a:gd name="connsiteX29" fmla="*/ 105434 w 362309"/>
                  <a:gd name="connsiteY29" fmla="*/ 278980 h 361971"/>
                  <a:gd name="connsiteX30" fmla="*/ 111185 w 362309"/>
                  <a:gd name="connsiteY30" fmla="*/ 271958 h 361971"/>
                  <a:gd name="connsiteX31" fmla="*/ 118214 w 362309"/>
                  <a:gd name="connsiteY31" fmla="*/ 277703 h 361971"/>
                  <a:gd name="connsiteX32" fmla="*/ 253681 w 362309"/>
                  <a:gd name="connsiteY32" fmla="*/ 277703 h 361971"/>
                  <a:gd name="connsiteX33" fmla="*/ 253681 w 362309"/>
                  <a:gd name="connsiteY33" fmla="*/ 127680 h 361971"/>
                  <a:gd name="connsiteX34" fmla="*/ 216619 w 362309"/>
                  <a:gd name="connsiteY34" fmla="*/ 127680 h 361971"/>
                  <a:gd name="connsiteX35" fmla="*/ 210229 w 362309"/>
                  <a:gd name="connsiteY35" fmla="*/ 121296 h 361971"/>
                  <a:gd name="connsiteX36" fmla="*/ 210229 w 362309"/>
                  <a:gd name="connsiteY36" fmla="*/ 84268 h 361971"/>
                  <a:gd name="connsiteX37" fmla="*/ 118214 w 362309"/>
                  <a:gd name="connsiteY37" fmla="*/ 84268 h 361971"/>
                  <a:gd name="connsiteX38" fmla="*/ 118214 w 362309"/>
                  <a:gd name="connsiteY38" fmla="*/ 211948 h 361971"/>
                  <a:gd name="connsiteX39" fmla="*/ 111824 w 362309"/>
                  <a:gd name="connsiteY39" fmla="*/ 218332 h 361971"/>
                  <a:gd name="connsiteX40" fmla="*/ 105434 w 362309"/>
                  <a:gd name="connsiteY40" fmla="*/ 211948 h 361971"/>
                  <a:gd name="connsiteX41" fmla="*/ 105434 w 362309"/>
                  <a:gd name="connsiteY41" fmla="*/ 77884 h 361971"/>
                  <a:gd name="connsiteX42" fmla="*/ 111824 w 362309"/>
                  <a:gd name="connsiteY42" fmla="*/ 71500 h 361971"/>
                  <a:gd name="connsiteX43" fmla="*/ 216619 w 362309"/>
                  <a:gd name="connsiteY43" fmla="*/ 71500 h 361971"/>
                  <a:gd name="connsiteX44" fmla="*/ 218536 w 362309"/>
                  <a:gd name="connsiteY44" fmla="*/ 72139 h 361971"/>
                  <a:gd name="connsiteX45" fmla="*/ 220453 w 362309"/>
                  <a:gd name="connsiteY45" fmla="*/ 73416 h 361971"/>
                  <a:gd name="connsiteX46" fmla="*/ 263905 w 362309"/>
                  <a:gd name="connsiteY46" fmla="*/ 116827 h 361971"/>
                  <a:gd name="connsiteX47" fmla="*/ 265822 w 362309"/>
                  <a:gd name="connsiteY47" fmla="*/ 121296 h 361971"/>
                  <a:gd name="connsiteX48" fmla="*/ 265822 w 362309"/>
                  <a:gd name="connsiteY48" fmla="*/ 284087 h 361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</a:cxnLst>
                <a:rect l="l" t="t" r="r" b="b"/>
                <a:pathLst>
                  <a:path w="362309" h="361971">
                    <a:moveTo>
                      <a:pt x="181474" y="0"/>
                    </a:moveTo>
                    <a:cubicBezTo>
                      <a:pt x="81152" y="0"/>
                      <a:pt x="0" y="81076"/>
                      <a:pt x="0" y="180667"/>
                    </a:cubicBezTo>
                    <a:cubicBezTo>
                      <a:pt x="0" y="280257"/>
                      <a:pt x="81152" y="361971"/>
                      <a:pt x="180836" y="361971"/>
                    </a:cubicBezTo>
                    <a:cubicBezTo>
                      <a:pt x="280518" y="361971"/>
                      <a:pt x="362310" y="280895"/>
                      <a:pt x="362310" y="181305"/>
                    </a:cubicBezTo>
                    <a:lnTo>
                      <a:pt x="362310" y="181305"/>
                    </a:lnTo>
                    <a:cubicBezTo>
                      <a:pt x="362310" y="81076"/>
                      <a:pt x="281157" y="0"/>
                      <a:pt x="181474" y="0"/>
                    </a:cubicBezTo>
                    <a:close/>
                    <a:moveTo>
                      <a:pt x="99044" y="243230"/>
                    </a:moveTo>
                    <a:lnTo>
                      <a:pt x="127799" y="214502"/>
                    </a:lnTo>
                    <a:cubicBezTo>
                      <a:pt x="129077" y="213225"/>
                      <a:pt x="130355" y="212587"/>
                      <a:pt x="132272" y="212587"/>
                    </a:cubicBezTo>
                    <a:cubicBezTo>
                      <a:pt x="134189" y="212587"/>
                      <a:pt x="135467" y="213225"/>
                      <a:pt x="136745" y="214502"/>
                    </a:cubicBezTo>
                    <a:lnTo>
                      <a:pt x="137384" y="215140"/>
                    </a:lnTo>
                    <a:lnTo>
                      <a:pt x="146969" y="205564"/>
                    </a:lnTo>
                    <a:cubicBezTo>
                      <a:pt x="135467" y="190243"/>
                      <a:pt x="137384" y="168537"/>
                      <a:pt x="151442" y="155131"/>
                    </a:cubicBezTo>
                    <a:cubicBezTo>
                      <a:pt x="167416" y="139809"/>
                      <a:pt x="191698" y="140448"/>
                      <a:pt x="207034" y="156408"/>
                    </a:cubicBezTo>
                    <a:cubicBezTo>
                      <a:pt x="221731" y="171729"/>
                      <a:pt x="221731" y="195988"/>
                      <a:pt x="207034" y="210671"/>
                    </a:cubicBezTo>
                    <a:cubicBezTo>
                      <a:pt x="193615" y="224078"/>
                      <a:pt x="171889" y="225993"/>
                      <a:pt x="156553" y="215140"/>
                    </a:cubicBezTo>
                    <a:lnTo>
                      <a:pt x="146969" y="224716"/>
                    </a:lnTo>
                    <a:lnTo>
                      <a:pt x="147608" y="225355"/>
                    </a:lnTo>
                    <a:cubicBezTo>
                      <a:pt x="150164" y="227908"/>
                      <a:pt x="150164" y="231738"/>
                      <a:pt x="147608" y="234292"/>
                    </a:cubicBezTo>
                    <a:lnTo>
                      <a:pt x="118853" y="263020"/>
                    </a:lnTo>
                    <a:cubicBezTo>
                      <a:pt x="117575" y="264297"/>
                      <a:pt x="116297" y="264935"/>
                      <a:pt x="114380" y="264935"/>
                    </a:cubicBezTo>
                    <a:cubicBezTo>
                      <a:pt x="112463" y="264935"/>
                      <a:pt x="111185" y="264297"/>
                      <a:pt x="109907" y="263020"/>
                    </a:cubicBezTo>
                    <a:lnTo>
                      <a:pt x="99044" y="252167"/>
                    </a:lnTo>
                    <a:cubicBezTo>
                      <a:pt x="96488" y="249614"/>
                      <a:pt x="96488" y="245783"/>
                      <a:pt x="99044" y="243230"/>
                    </a:cubicBezTo>
                    <a:cubicBezTo>
                      <a:pt x="99044" y="243230"/>
                      <a:pt x="99044" y="242591"/>
                      <a:pt x="99044" y="243230"/>
                    </a:cubicBezTo>
                    <a:close/>
                    <a:moveTo>
                      <a:pt x="265822" y="284087"/>
                    </a:moveTo>
                    <a:cubicBezTo>
                      <a:pt x="265822" y="287917"/>
                      <a:pt x="263266" y="290471"/>
                      <a:pt x="259432" y="290471"/>
                    </a:cubicBezTo>
                    <a:lnTo>
                      <a:pt x="111824" y="290471"/>
                    </a:lnTo>
                    <a:cubicBezTo>
                      <a:pt x="107990" y="290471"/>
                      <a:pt x="105434" y="287917"/>
                      <a:pt x="105434" y="284087"/>
                    </a:cubicBezTo>
                    <a:lnTo>
                      <a:pt x="105434" y="278980"/>
                    </a:lnTo>
                    <a:cubicBezTo>
                      <a:pt x="105434" y="275149"/>
                      <a:pt x="107990" y="272596"/>
                      <a:pt x="111185" y="271958"/>
                    </a:cubicBezTo>
                    <a:cubicBezTo>
                      <a:pt x="115019" y="271958"/>
                      <a:pt x="117575" y="274511"/>
                      <a:pt x="118214" y="277703"/>
                    </a:cubicBezTo>
                    <a:lnTo>
                      <a:pt x="253681" y="277703"/>
                    </a:lnTo>
                    <a:lnTo>
                      <a:pt x="253681" y="127680"/>
                    </a:lnTo>
                    <a:lnTo>
                      <a:pt x="216619" y="127680"/>
                    </a:lnTo>
                    <a:cubicBezTo>
                      <a:pt x="212785" y="127680"/>
                      <a:pt x="210229" y="125126"/>
                      <a:pt x="210229" y="121296"/>
                    </a:cubicBezTo>
                    <a:lnTo>
                      <a:pt x="210229" y="84268"/>
                    </a:lnTo>
                    <a:lnTo>
                      <a:pt x="118214" y="84268"/>
                    </a:lnTo>
                    <a:lnTo>
                      <a:pt x="118214" y="211948"/>
                    </a:lnTo>
                    <a:cubicBezTo>
                      <a:pt x="118214" y="215779"/>
                      <a:pt x="115658" y="218332"/>
                      <a:pt x="111824" y="218332"/>
                    </a:cubicBezTo>
                    <a:cubicBezTo>
                      <a:pt x="107990" y="218332"/>
                      <a:pt x="105434" y="215779"/>
                      <a:pt x="105434" y="211948"/>
                    </a:cubicBezTo>
                    <a:lnTo>
                      <a:pt x="105434" y="77884"/>
                    </a:lnTo>
                    <a:cubicBezTo>
                      <a:pt x="105434" y="74054"/>
                      <a:pt x="107990" y="71500"/>
                      <a:pt x="111824" y="71500"/>
                    </a:cubicBezTo>
                    <a:lnTo>
                      <a:pt x="216619" y="71500"/>
                    </a:lnTo>
                    <a:cubicBezTo>
                      <a:pt x="217258" y="71500"/>
                      <a:pt x="217897" y="71500"/>
                      <a:pt x="218536" y="72139"/>
                    </a:cubicBezTo>
                    <a:cubicBezTo>
                      <a:pt x="219175" y="72777"/>
                      <a:pt x="219814" y="72777"/>
                      <a:pt x="220453" y="73416"/>
                    </a:cubicBezTo>
                    <a:lnTo>
                      <a:pt x="263905" y="116827"/>
                    </a:lnTo>
                    <a:cubicBezTo>
                      <a:pt x="265182" y="118104"/>
                      <a:pt x="265822" y="119380"/>
                      <a:pt x="265822" y="121296"/>
                    </a:cubicBezTo>
                    <a:lnTo>
                      <a:pt x="265822" y="284087"/>
                    </a:lnTo>
                    <a:close/>
                  </a:path>
                </a:pathLst>
              </a:custGeom>
              <a:grpFill/>
              <a:ln w="63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17" name="Group 16">
            <a:extLst>
              <a:ext uri="{FF2B5EF4-FFF2-40B4-BE49-F238E27FC236}">
                <a16:creationId xmlns:a16="http://schemas.microsoft.com/office/drawing/2014/main" id="{4A82A2BB-5735-4D3D-98F3-85BB9C559FD8}"/>
              </a:ext>
            </a:extLst>
          </p:cNvPr>
          <p:cNvGrpSpPr/>
          <p:nvPr/>
        </p:nvGrpSpPr>
        <p:grpSpPr>
          <a:xfrm>
            <a:off x="5575300" y="1993900"/>
            <a:ext cx="714765" cy="714765"/>
            <a:chOff x="12963982" y="1475612"/>
            <a:chExt cx="714765" cy="714765"/>
          </a:xfrm>
        </p:grpSpPr>
        <p:sp>
          <p:nvSpPr>
            <p:cNvPr id="102" name="Oval 101">
              <a:extLst>
                <a:ext uri="{FF2B5EF4-FFF2-40B4-BE49-F238E27FC236}">
                  <a16:creationId xmlns:a16="http://schemas.microsoft.com/office/drawing/2014/main" id="{FDB8414C-77A7-48C7-9C0B-344BA0BB1DDA}"/>
                </a:ext>
              </a:extLst>
            </p:cNvPr>
            <p:cNvSpPr/>
            <p:nvPr/>
          </p:nvSpPr>
          <p:spPr>
            <a:xfrm>
              <a:off x="12963982" y="1475612"/>
              <a:ext cx="714765" cy="714765"/>
            </a:xfrm>
            <a:prstGeom prst="ellipse">
              <a:avLst/>
            </a:prstGeom>
            <a:solidFill>
              <a:schemeClr val="bg1"/>
            </a:solidFill>
            <a:ln w="3810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elvetica" panose="020B0604020202020204" pitchFamily="34" charset="0"/>
                <a:ea typeface="+mn-ea"/>
                <a:cs typeface="Helvetica" panose="020B0604020202020204" pitchFamily="34" charset="0"/>
              </a:endParaRPr>
            </a:p>
          </p:txBody>
        </p:sp>
        <p:grpSp>
          <p:nvGrpSpPr>
            <p:cNvPr id="122" name="Graphic 1100">
              <a:extLst>
                <a:ext uri="{FF2B5EF4-FFF2-40B4-BE49-F238E27FC236}">
                  <a16:creationId xmlns:a16="http://schemas.microsoft.com/office/drawing/2014/main" id="{A3E1B0E7-0977-4B9B-B9F6-55BEC2AC13CD}"/>
                </a:ext>
              </a:extLst>
            </p:cNvPr>
            <p:cNvGrpSpPr/>
            <p:nvPr/>
          </p:nvGrpSpPr>
          <p:grpSpPr>
            <a:xfrm>
              <a:off x="12972960" y="1483325"/>
              <a:ext cx="697087" cy="696436"/>
              <a:chOff x="6147119" y="1897007"/>
              <a:chExt cx="362309" cy="361971"/>
            </a:xfrm>
            <a:solidFill>
              <a:schemeClr val="tx2"/>
            </a:solidFill>
          </p:grpSpPr>
          <p:sp>
            <p:nvSpPr>
              <p:cNvPr id="123" name="Graphic 1100">
                <a:extLst>
                  <a:ext uri="{FF2B5EF4-FFF2-40B4-BE49-F238E27FC236}">
                    <a16:creationId xmlns:a16="http://schemas.microsoft.com/office/drawing/2014/main" id="{10A6EFA0-7389-46C0-A68C-AD0D3E61D017}"/>
                  </a:ext>
                </a:extLst>
              </p:cNvPr>
              <p:cNvSpPr/>
              <p:nvPr/>
            </p:nvSpPr>
            <p:spPr>
              <a:xfrm>
                <a:off x="6356709" y="1990213"/>
                <a:ext cx="30032" cy="30004"/>
              </a:xfrm>
              <a:custGeom>
                <a:avLst/>
                <a:gdLst>
                  <a:gd name="connsiteX0" fmla="*/ 0 w 30032"/>
                  <a:gd name="connsiteY0" fmla="*/ 0 h 30004"/>
                  <a:gd name="connsiteX1" fmla="*/ 0 w 30032"/>
                  <a:gd name="connsiteY1" fmla="*/ 30005 h 30004"/>
                  <a:gd name="connsiteX2" fmla="*/ 30033 w 30032"/>
                  <a:gd name="connsiteY2" fmla="*/ 30005 h 300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0032" h="30004">
                    <a:moveTo>
                      <a:pt x="0" y="0"/>
                    </a:moveTo>
                    <a:lnTo>
                      <a:pt x="0" y="30005"/>
                    </a:lnTo>
                    <a:lnTo>
                      <a:pt x="30033" y="30005"/>
                    </a:lnTo>
                    <a:close/>
                  </a:path>
                </a:pathLst>
              </a:custGeom>
              <a:grpFill/>
              <a:ln w="63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4" name="Graphic 1100">
                <a:extLst>
                  <a:ext uri="{FF2B5EF4-FFF2-40B4-BE49-F238E27FC236}">
                    <a16:creationId xmlns:a16="http://schemas.microsoft.com/office/drawing/2014/main" id="{7AA4382C-614E-4308-BDDB-4B8814C6F67D}"/>
                  </a:ext>
                </a:extLst>
              </p:cNvPr>
              <p:cNvSpPr/>
              <p:nvPr/>
            </p:nvSpPr>
            <p:spPr>
              <a:xfrm>
                <a:off x="6314535" y="2071928"/>
                <a:ext cx="29393" cy="36388"/>
              </a:xfrm>
              <a:custGeom>
                <a:avLst/>
                <a:gdLst>
                  <a:gd name="connsiteX0" fmla="*/ 0 w 29393"/>
                  <a:gd name="connsiteY0" fmla="*/ 36389 h 36388"/>
                  <a:gd name="connsiteX1" fmla="*/ 29394 w 29393"/>
                  <a:gd name="connsiteY1" fmla="*/ 18514 h 36388"/>
                  <a:gd name="connsiteX2" fmla="*/ 0 w 29393"/>
                  <a:gd name="connsiteY2" fmla="*/ 0 h 363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9393" h="36388">
                    <a:moveTo>
                      <a:pt x="0" y="36389"/>
                    </a:moveTo>
                    <a:lnTo>
                      <a:pt x="29394" y="18514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63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5" name="Graphic 1100">
                <a:extLst>
                  <a:ext uri="{FF2B5EF4-FFF2-40B4-BE49-F238E27FC236}">
                    <a16:creationId xmlns:a16="http://schemas.microsoft.com/office/drawing/2014/main" id="{C1440BD9-5426-4167-9371-77DB2EC1BC41}"/>
                  </a:ext>
                </a:extLst>
              </p:cNvPr>
              <p:cNvSpPr/>
              <p:nvPr/>
            </p:nvSpPr>
            <p:spPr>
              <a:xfrm>
                <a:off x="6260860" y="1981914"/>
                <a:ext cx="134188" cy="192796"/>
              </a:xfrm>
              <a:custGeom>
                <a:avLst/>
                <a:gdLst>
                  <a:gd name="connsiteX0" fmla="*/ 89459 w 134188"/>
                  <a:gd name="connsiteY0" fmla="*/ 51072 h 192796"/>
                  <a:gd name="connsiteX1" fmla="*/ 83069 w 134188"/>
                  <a:gd name="connsiteY1" fmla="*/ 44688 h 192796"/>
                  <a:gd name="connsiteX2" fmla="*/ 83069 w 134188"/>
                  <a:gd name="connsiteY2" fmla="*/ 0 h 192796"/>
                  <a:gd name="connsiteX3" fmla="*/ 0 w 134188"/>
                  <a:gd name="connsiteY3" fmla="*/ 0 h 192796"/>
                  <a:gd name="connsiteX4" fmla="*/ 0 w 134188"/>
                  <a:gd name="connsiteY4" fmla="*/ 192796 h 192796"/>
                  <a:gd name="connsiteX5" fmla="*/ 134189 w 134188"/>
                  <a:gd name="connsiteY5" fmla="*/ 192796 h 192796"/>
                  <a:gd name="connsiteX6" fmla="*/ 134189 w 134188"/>
                  <a:gd name="connsiteY6" fmla="*/ 51072 h 192796"/>
                  <a:gd name="connsiteX7" fmla="*/ 89459 w 134188"/>
                  <a:gd name="connsiteY7" fmla="*/ 51072 h 192796"/>
                  <a:gd name="connsiteX8" fmla="*/ 98405 w 134188"/>
                  <a:gd name="connsiteY8" fmla="*/ 113635 h 192796"/>
                  <a:gd name="connsiteX9" fmla="*/ 50481 w 134188"/>
                  <a:gd name="connsiteY9" fmla="*/ 143640 h 192796"/>
                  <a:gd name="connsiteX10" fmla="*/ 47286 w 134188"/>
                  <a:gd name="connsiteY10" fmla="*/ 144278 h 192796"/>
                  <a:gd name="connsiteX11" fmla="*/ 44091 w 134188"/>
                  <a:gd name="connsiteY11" fmla="*/ 143640 h 192796"/>
                  <a:gd name="connsiteX12" fmla="*/ 40896 w 134188"/>
                  <a:gd name="connsiteY12" fmla="*/ 137894 h 192796"/>
                  <a:gd name="connsiteX13" fmla="*/ 40896 w 134188"/>
                  <a:gd name="connsiteY13" fmla="*/ 78523 h 192796"/>
                  <a:gd name="connsiteX14" fmla="*/ 44091 w 134188"/>
                  <a:gd name="connsiteY14" fmla="*/ 72777 h 192796"/>
                  <a:gd name="connsiteX15" fmla="*/ 50481 w 134188"/>
                  <a:gd name="connsiteY15" fmla="*/ 72777 h 192796"/>
                  <a:gd name="connsiteX16" fmla="*/ 98405 w 134188"/>
                  <a:gd name="connsiteY16" fmla="*/ 102782 h 192796"/>
                  <a:gd name="connsiteX17" fmla="*/ 100322 w 134188"/>
                  <a:gd name="connsiteY17" fmla="*/ 111720 h 192796"/>
                  <a:gd name="connsiteX18" fmla="*/ 98405 w 134188"/>
                  <a:gd name="connsiteY18" fmla="*/ 113635 h 192796"/>
                  <a:gd name="connsiteX19" fmla="*/ 98405 w 134188"/>
                  <a:gd name="connsiteY19" fmla="*/ 113635 h 1927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134188" h="192796">
                    <a:moveTo>
                      <a:pt x="89459" y="51072"/>
                    </a:moveTo>
                    <a:cubicBezTo>
                      <a:pt x="85625" y="51072"/>
                      <a:pt x="83069" y="48518"/>
                      <a:pt x="83069" y="44688"/>
                    </a:cubicBezTo>
                    <a:lnTo>
                      <a:pt x="83069" y="0"/>
                    </a:lnTo>
                    <a:lnTo>
                      <a:pt x="0" y="0"/>
                    </a:lnTo>
                    <a:lnTo>
                      <a:pt x="0" y="192796"/>
                    </a:lnTo>
                    <a:lnTo>
                      <a:pt x="134189" y="192796"/>
                    </a:lnTo>
                    <a:lnTo>
                      <a:pt x="134189" y="51072"/>
                    </a:lnTo>
                    <a:lnTo>
                      <a:pt x="89459" y="51072"/>
                    </a:lnTo>
                    <a:close/>
                    <a:moveTo>
                      <a:pt x="98405" y="113635"/>
                    </a:moveTo>
                    <a:lnTo>
                      <a:pt x="50481" y="143640"/>
                    </a:lnTo>
                    <a:cubicBezTo>
                      <a:pt x="49203" y="144278"/>
                      <a:pt x="48564" y="144916"/>
                      <a:pt x="47286" y="144278"/>
                    </a:cubicBezTo>
                    <a:cubicBezTo>
                      <a:pt x="46008" y="144278"/>
                      <a:pt x="45369" y="144278"/>
                      <a:pt x="44091" y="143640"/>
                    </a:cubicBezTo>
                    <a:cubicBezTo>
                      <a:pt x="42174" y="142363"/>
                      <a:pt x="40896" y="140448"/>
                      <a:pt x="40896" y="137894"/>
                    </a:cubicBezTo>
                    <a:lnTo>
                      <a:pt x="40896" y="78523"/>
                    </a:lnTo>
                    <a:cubicBezTo>
                      <a:pt x="40896" y="75969"/>
                      <a:pt x="42174" y="74054"/>
                      <a:pt x="44091" y="72777"/>
                    </a:cubicBezTo>
                    <a:cubicBezTo>
                      <a:pt x="46008" y="71500"/>
                      <a:pt x="48564" y="71500"/>
                      <a:pt x="50481" y="72777"/>
                    </a:cubicBezTo>
                    <a:lnTo>
                      <a:pt x="98405" y="102782"/>
                    </a:lnTo>
                    <a:cubicBezTo>
                      <a:pt x="101600" y="104697"/>
                      <a:pt x="102239" y="108528"/>
                      <a:pt x="100322" y="111720"/>
                    </a:cubicBezTo>
                    <a:cubicBezTo>
                      <a:pt x="99683" y="112358"/>
                      <a:pt x="99044" y="112996"/>
                      <a:pt x="98405" y="113635"/>
                    </a:cubicBezTo>
                    <a:lnTo>
                      <a:pt x="98405" y="113635"/>
                    </a:lnTo>
                    <a:close/>
                  </a:path>
                </a:pathLst>
              </a:custGeom>
              <a:grpFill/>
              <a:ln w="63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6" name="Graphic 1100">
                <a:extLst>
                  <a:ext uri="{FF2B5EF4-FFF2-40B4-BE49-F238E27FC236}">
                    <a16:creationId xmlns:a16="http://schemas.microsoft.com/office/drawing/2014/main" id="{0B5302F7-6583-4A70-B31C-62317FB39765}"/>
                  </a:ext>
                </a:extLst>
              </p:cNvPr>
              <p:cNvSpPr/>
              <p:nvPr/>
            </p:nvSpPr>
            <p:spPr>
              <a:xfrm>
                <a:off x="6147119" y="1897007"/>
                <a:ext cx="362309" cy="361971"/>
              </a:xfrm>
              <a:custGeom>
                <a:avLst/>
                <a:gdLst>
                  <a:gd name="connsiteX0" fmla="*/ 181474 w 362309"/>
                  <a:gd name="connsiteY0" fmla="*/ 0 h 361971"/>
                  <a:gd name="connsiteX1" fmla="*/ 0 w 362309"/>
                  <a:gd name="connsiteY1" fmla="*/ 180667 h 361971"/>
                  <a:gd name="connsiteX2" fmla="*/ 180835 w 362309"/>
                  <a:gd name="connsiteY2" fmla="*/ 361972 h 361971"/>
                  <a:gd name="connsiteX3" fmla="*/ 362310 w 362309"/>
                  <a:gd name="connsiteY3" fmla="*/ 181305 h 361971"/>
                  <a:gd name="connsiteX4" fmla="*/ 362310 w 362309"/>
                  <a:gd name="connsiteY4" fmla="*/ 181305 h 361971"/>
                  <a:gd name="connsiteX5" fmla="*/ 181474 w 362309"/>
                  <a:gd name="connsiteY5" fmla="*/ 0 h 361971"/>
                  <a:gd name="connsiteX6" fmla="*/ 181474 w 362309"/>
                  <a:gd name="connsiteY6" fmla="*/ 0 h 361971"/>
                  <a:gd name="connsiteX7" fmla="*/ 261349 w 362309"/>
                  <a:gd name="connsiteY7" fmla="*/ 284087 h 361971"/>
                  <a:gd name="connsiteX8" fmla="*/ 254959 w 362309"/>
                  <a:gd name="connsiteY8" fmla="*/ 290471 h 361971"/>
                  <a:gd name="connsiteX9" fmla="*/ 107990 w 362309"/>
                  <a:gd name="connsiteY9" fmla="*/ 290471 h 361971"/>
                  <a:gd name="connsiteX10" fmla="*/ 101600 w 362309"/>
                  <a:gd name="connsiteY10" fmla="*/ 284087 h 361971"/>
                  <a:gd name="connsiteX11" fmla="*/ 101600 w 362309"/>
                  <a:gd name="connsiteY11" fmla="*/ 78523 h 361971"/>
                  <a:gd name="connsiteX12" fmla="*/ 107990 w 362309"/>
                  <a:gd name="connsiteY12" fmla="*/ 72139 h 361971"/>
                  <a:gd name="connsiteX13" fmla="*/ 203839 w 362309"/>
                  <a:gd name="connsiteY13" fmla="*/ 72139 h 361971"/>
                  <a:gd name="connsiteX14" fmla="*/ 206395 w 362309"/>
                  <a:gd name="connsiteY14" fmla="*/ 72777 h 361971"/>
                  <a:gd name="connsiteX15" fmla="*/ 208312 w 362309"/>
                  <a:gd name="connsiteY15" fmla="*/ 74054 h 361971"/>
                  <a:gd name="connsiteX16" fmla="*/ 259431 w 362309"/>
                  <a:gd name="connsiteY16" fmla="*/ 125126 h 361971"/>
                  <a:gd name="connsiteX17" fmla="*/ 260709 w 362309"/>
                  <a:gd name="connsiteY17" fmla="*/ 127041 h 361971"/>
                  <a:gd name="connsiteX18" fmla="*/ 261349 w 362309"/>
                  <a:gd name="connsiteY18" fmla="*/ 129595 h 361971"/>
                  <a:gd name="connsiteX19" fmla="*/ 261349 w 362309"/>
                  <a:gd name="connsiteY19" fmla="*/ 284087 h 361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362309" h="361971">
                    <a:moveTo>
                      <a:pt x="181474" y="0"/>
                    </a:moveTo>
                    <a:cubicBezTo>
                      <a:pt x="81152" y="0"/>
                      <a:pt x="0" y="81077"/>
                      <a:pt x="0" y="180667"/>
                    </a:cubicBezTo>
                    <a:cubicBezTo>
                      <a:pt x="0" y="280257"/>
                      <a:pt x="81152" y="361972"/>
                      <a:pt x="180835" y="361972"/>
                    </a:cubicBezTo>
                    <a:cubicBezTo>
                      <a:pt x="281157" y="361972"/>
                      <a:pt x="362310" y="280895"/>
                      <a:pt x="362310" y="181305"/>
                    </a:cubicBezTo>
                    <a:cubicBezTo>
                      <a:pt x="362310" y="181305"/>
                      <a:pt x="362310" y="181305"/>
                      <a:pt x="362310" y="181305"/>
                    </a:cubicBezTo>
                    <a:cubicBezTo>
                      <a:pt x="362310" y="81077"/>
                      <a:pt x="281157" y="0"/>
                      <a:pt x="181474" y="0"/>
                    </a:cubicBezTo>
                    <a:lnTo>
                      <a:pt x="181474" y="0"/>
                    </a:lnTo>
                    <a:close/>
                    <a:moveTo>
                      <a:pt x="261349" y="284087"/>
                    </a:moveTo>
                    <a:cubicBezTo>
                      <a:pt x="261349" y="287918"/>
                      <a:pt x="258792" y="290471"/>
                      <a:pt x="254959" y="290471"/>
                    </a:cubicBezTo>
                    <a:lnTo>
                      <a:pt x="107990" y="290471"/>
                    </a:lnTo>
                    <a:cubicBezTo>
                      <a:pt x="104156" y="290471"/>
                      <a:pt x="101600" y="287918"/>
                      <a:pt x="101600" y="284087"/>
                    </a:cubicBezTo>
                    <a:lnTo>
                      <a:pt x="101600" y="78523"/>
                    </a:lnTo>
                    <a:cubicBezTo>
                      <a:pt x="101600" y="74693"/>
                      <a:pt x="104156" y="72139"/>
                      <a:pt x="107990" y="72139"/>
                    </a:cubicBezTo>
                    <a:lnTo>
                      <a:pt x="203839" y="72139"/>
                    </a:lnTo>
                    <a:cubicBezTo>
                      <a:pt x="204478" y="72139"/>
                      <a:pt x="205756" y="72139"/>
                      <a:pt x="206395" y="72777"/>
                    </a:cubicBezTo>
                    <a:cubicBezTo>
                      <a:pt x="207034" y="73416"/>
                      <a:pt x="207673" y="73416"/>
                      <a:pt x="208312" y="74054"/>
                    </a:cubicBezTo>
                    <a:lnTo>
                      <a:pt x="259431" y="125126"/>
                    </a:lnTo>
                    <a:cubicBezTo>
                      <a:pt x="260071" y="125765"/>
                      <a:pt x="260709" y="126403"/>
                      <a:pt x="260709" y="127041"/>
                    </a:cubicBezTo>
                    <a:cubicBezTo>
                      <a:pt x="261349" y="127680"/>
                      <a:pt x="261349" y="128957"/>
                      <a:pt x="261349" y="129595"/>
                    </a:cubicBezTo>
                    <a:lnTo>
                      <a:pt x="261349" y="284087"/>
                    </a:lnTo>
                    <a:close/>
                  </a:path>
                </a:pathLst>
              </a:custGeom>
              <a:grpFill/>
              <a:ln w="63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13" name="Group 12">
            <a:extLst>
              <a:ext uri="{FF2B5EF4-FFF2-40B4-BE49-F238E27FC236}">
                <a16:creationId xmlns:a16="http://schemas.microsoft.com/office/drawing/2014/main" id="{3B0ACCAE-B4B5-4936-827E-1C47AA962D2C}"/>
              </a:ext>
            </a:extLst>
          </p:cNvPr>
          <p:cNvGrpSpPr/>
          <p:nvPr/>
        </p:nvGrpSpPr>
        <p:grpSpPr>
          <a:xfrm>
            <a:off x="2210087" y="3877284"/>
            <a:ext cx="714765" cy="714765"/>
            <a:chOff x="14971295" y="1581712"/>
            <a:chExt cx="714765" cy="714765"/>
          </a:xfrm>
        </p:grpSpPr>
        <p:sp>
          <p:nvSpPr>
            <p:cNvPr id="103" name="Oval 102">
              <a:extLst>
                <a:ext uri="{FF2B5EF4-FFF2-40B4-BE49-F238E27FC236}">
                  <a16:creationId xmlns:a16="http://schemas.microsoft.com/office/drawing/2014/main" id="{044EFEF7-9059-4345-97CB-989FCA9026F9}"/>
                </a:ext>
              </a:extLst>
            </p:cNvPr>
            <p:cNvSpPr/>
            <p:nvPr/>
          </p:nvSpPr>
          <p:spPr>
            <a:xfrm>
              <a:off x="14971295" y="1581712"/>
              <a:ext cx="714765" cy="714765"/>
            </a:xfrm>
            <a:prstGeom prst="ellipse">
              <a:avLst/>
            </a:prstGeom>
            <a:solidFill>
              <a:schemeClr val="bg1"/>
            </a:solidFill>
            <a:ln w="3810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elvetica" panose="020B0604020202020204" pitchFamily="34" charset="0"/>
                <a:ea typeface="+mn-ea"/>
                <a:cs typeface="Helvetica" panose="020B0604020202020204" pitchFamily="34" charset="0"/>
              </a:endParaRPr>
            </a:p>
          </p:txBody>
        </p:sp>
        <p:grpSp>
          <p:nvGrpSpPr>
            <p:cNvPr id="127" name="Graphic 4">
              <a:extLst>
                <a:ext uri="{FF2B5EF4-FFF2-40B4-BE49-F238E27FC236}">
                  <a16:creationId xmlns:a16="http://schemas.microsoft.com/office/drawing/2014/main" id="{991A4743-6D43-417B-AD38-C756E5010115}"/>
                </a:ext>
              </a:extLst>
            </p:cNvPr>
            <p:cNvGrpSpPr/>
            <p:nvPr/>
          </p:nvGrpSpPr>
          <p:grpSpPr>
            <a:xfrm>
              <a:off x="14977316" y="1589425"/>
              <a:ext cx="697087" cy="696436"/>
              <a:chOff x="10325499" y="918179"/>
              <a:chExt cx="361670" cy="361971"/>
            </a:xfrm>
            <a:solidFill>
              <a:schemeClr val="tx2"/>
            </a:solidFill>
          </p:grpSpPr>
          <p:sp>
            <p:nvSpPr>
              <p:cNvPr id="129" name="Graphic 4">
                <a:extLst>
                  <a:ext uri="{FF2B5EF4-FFF2-40B4-BE49-F238E27FC236}">
                    <a16:creationId xmlns:a16="http://schemas.microsoft.com/office/drawing/2014/main" id="{736D51F7-3797-4CED-8DEC-55D529648A46}"/>
                  </a:ext>
                </a:extLst>
              </p:cNvPr>
              <p:cNvSpPr/>
              <p:nvPr/>
            </p:nvSpPr>
            <p:spPr>
              <a:xfrm>
                <a:off x="10438601" y="1136511"/>
                <a:ext cx="134827" cy="47879"/>
              </a:xfrm>
              <a:custGeom>
                <a:avLst/>
                <a:gdLst>
                  <a:gd name="connsiteX0" fmla="*/ 87543 w 134827"/>
                  <a:gd name="connsiteY0" fmla="*/ 0 h 47879"/>
                  <a:gd name="connsiteX1" fmla="*/ 47286 w 134827"/>
                  <a:gd name="connsiteY1" fmla="*/ 0 h 47879"/>
                  <a:gd name="connsiteX2" fmla="*/ 0 w 134827"/>
                  <a:gd name="connsiteY2" fmla="*/ 47880 h 47879"/>
                  <a:gd name="connsiteX3" fmla="*/ 134828 w 134827"/>
                  <a:gd name="connsiteY3" fmla="*/ 47880 h 478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4827" h="47879">
                    <a:moveTo>
                      <a:pt x="87543" y="0"/>
                    </a:moveTo>
                    <a:lnTo>
                      <a:pt x="47286" y="0"/>
                    </a:lnTo>
                    <a:lnTo>
                      <a:pt x="0" y="47880"/>
                    </a:lnTo>
                    <a:lnTo>
                      <a:pt x="134828" y="47880"/>
                    </a:lnTo>
                    <a:close/>
                  </a:path>
                </a:pathLst>
              </a:custGeom>
              <a:grpFill/>
              <a:ln w="63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5" name="Graphic 4">
                <a:extLst>
                  <a:ext uri="{FF2B5EF4-FFF2-40B4-BE49-F238E27FC236}">
                    <a16:creationId xmlns:a16="http://schemas.microsoft.com/office/drawing/2014/main" id="{9C244E88-D568-453A-84FC-03047A5A7DA4}"/>
                  </a:ext>
                </a:extLst>
              </p:cNvPr>
              <p:cNvSpPr/>
              <p:nvPr/>
            </p:nvSpPr>
            <p:spPr>
              <a:xfrm>
                <a:off x="10538283" y="1091823"/>
                <a:ext cx="44729" cy="83630"/>
              </a:xfrm>
              <a:custGeom>
                <a:avLst/>
                <a:gdLst>
                  <a:gd name="connsiteX0" fmla="*/ 0 w 44729"/>
                  <a:gd name="connsiteY0" fmla="*/ 38942 h 83630"/>
                  <a:gd name="connsiteX1" fmla="*/ 44730 w 44729"/>
                  <a:gd name="connsiteY1" fmla="*/ 83630 h 83630"/>
                  <a:gd name="connsiteX2" fmla="*/ 44730 w 44729"/>
                  <a:gd name="connsiteY2" fmla="*/ 0 h 836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4729" h="83630">
                    <a:moveTo>
                      <a:pt x="0" y="38942"/>
                    </a:moveTo>
                    <a:lnTo>
                      <a:pt x="44730" y="83630"/>
                    </a:lnTo>
                    <a:lnTo>
                      <a:pt x="44730" y="0"/>
                    </a:lnTo>
                    <a:close/>
                  </a:path>
                </a:pathLst>
              </a:custGeom>
              <a:grpFill/>
              <a:ln w="63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6" name="Graphic 4">
                <a:extLst>
                  <a:ext uri="{FF2B5EF4-FFF2-40B4-BE49-F238E27FC236}">
                    <a16:creationId xmlns:a16="http://schemas.microsoft.com/office/drawing/2014/main" id="{48D4686C-F797-4A17-896A-5D5B6F4E2AC8}"/>
                  </a:ext>
                </a:extLst>
              </p:cNvPr>
              <p:cNvSpPr/>
              <p:nvPr/>
            </p:nvSpPr>
            <p:spPr>
              <a:xfrm>
                <a:off x="10429655" y="1091823"/>
                <a:ext cx="44729" cy="83630"/>
              </a:xfrm>
              <a:custGeom>
                <a:avLst/>
                <a:gdLst>
                  <a:gd name="connsiteX0" fmla="*/ 0 w 44729"/>
                  <a:gd name="connsiteY0" fmla="*/ 0 h 83630"/>
                  <a:gd name="connsiteX1" fmla="*/ 0 w 44729"/>
                  <a:gd name="connsiteY1" fmla="*/ 83630 h 83630"/>
                  <a:gd name="connsiteX2" fmla="*/ 44730 w 44729"/>
                  <a:gd name="connsiteY2" fmla="*/ 38942 h 836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4729" h="83630">
                    <a:moveTo>
                      <a:pt x="0" y="0"/>
                    </a:moveTo>
                    <a:lnTo>
                      <a:pt x="0" y="83630"/>
                    </a:lnTo>
                    <a:lnTo>
                      <a:pt x="44730" y="38942"/>
                    </a:lnTo>
                    <a:close/>
                  </a:path>
                </a:pathLst>
              </a:custGeom>
              <a:grpFill/>
              <a:ln w="63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7" name="Graphic 4">
                <a:extLst>
                  <a:ext uri="{FF2B5EF4-FFF2-40B4-BE49-F238E27FC236}">
                    <a16:creationId xmlns:a16="http://schemas.microsoft.com/office/drawing/2014/main" id="{20B0A138-F911-459A-ACC7-49DBB7F4DDD8}"/>
                  </a:ext>
                </a:extLst>
              </p:cNvPr>
              <p:cNvSpPr/>
              <p:nvPr/>
            </p:nvSpPr>
            <p:spPr>
              <a:xfrm>
                <a:off x="10432850" y="1003724"/>
                <a:ext cx="146968" cy="120018"/>
              </a:xfrm>
              <a:custGeom>
                <a:avLst/>
                <a:gdLst>
                  <a:gd name="connsiteX0" fmla="*/ 53037 w 146968"/>
                  <a:gd name="connsiteY0" fmla="*/ 120019 h 120018"/>
                  <a:gd name="connsiteX1" fmla="*/ 93294 w 146968"/>
                  <a:gd name="connsiteY1" fmla="*/ 120019 h 120018"/>
                  <a:gd name="connsiteX2" fmla="*/ 146969 w 146968"/>
                  <a:gd name="connsiteY2" fmla="*/ 73416 h 120018"/>
                  <a:gd name="connsiteX3" fmla="*/ 73484 w 146968"/>
                  <a:gd name="connsiteY3" fmla="*/ 0 h 120018"/>
                  <a:gd name="connsiteX4" fmla="*/ 0 w 146968"/>
                  <a:gd name="connsiteY4" fmla="*/ 73416 h 120018"/>
                  <a:gd name="connsiteX5" fmla="*/ 53037 w 146968"/>
                  <a:gd name="connsiteY5" fmla="*/ 120019 h 120018"/>
                  <a:gd name="connsiteX6" fmla="*/ 70929 w 146968"/>
                  <a:gd name="connsiteY6" fmla="*/ 30005 h 120018"/>
                  <a:gd name="connsiteX7" fmla="*/ 76040 w 146968"/>
                  <a:gd name="connsiteY7" fmla="*/ 30005 h 120018"/>
                  <a:gd name="connsiteX8" fmla="*/ 77958 w 146968"/>
                  <a:gd name="connsiteY8" fmla="*/ 31281 h 120018"/>
                  <a:gd name="connsiteX9" fmla="*/ 100322 w 146968"/>
                  <a:gd name="connsiteY9" fmla="*/ 53625 h 120018"/>
                  <a:gd name="connsiteX10" fmla="*/ 100322 w 146968"/>
                  <a:gd name="connsiteY10" fmla="*/ 62563 h 120018"/>
                  <a:gd name="connsiteX11" fmla="*/ 95849 w 146968"/>
                  <a:gd name="connsiteY11" fmla="*/ 64478 h 120018"/>
                  <a:gd name="connsiteX12" fmla="*/ 91376 w 146968"/>
                  <a:gd name="connsiteY12" fmla="*/ 62563 h 120018"/>
                  <a:gd name="connsiteX13" fmla="*/ 79874 w 146968"/>
                  <a:gd name="connsiteY13" fmla="*/ 51072 h 120018"/>
                  <a:gd name="connsiteX14" fmla="*/ 79874 w 146968"/>
                  <a:gd name="connsiteY14" fmla="*/ 95760 h 120018"/>
                  <a:gd name="connsiteX15" fmla="*/ 73484 w 146968"/>
                  <a:gd name="connsiteY15" fmla="*/ 102144 h 120018"/>
                  <a:gd name="connsiteX16" fmla="*/ 67094 w 146968"/>
                  <a:gd name="connsiteY16" fmla="*/ 95760 h 120018"/>
                  <a:gd name="connsiteX17" fmla="*/ 67094 w 146968"/>
                  <a:gd name="connsiteY17" fmla="*/ 51072 h 120018"/>
                  <a:gd name="connsiteX18" fmla="*/ 55593 w 146968"/>
                  <a:gd name="connsiteY18" fmla="*/ 62563 h 120018"/>
                  <a:gd name="connsiteX19" fmla="*/ 46647 w 146968"/>
                  <a:gd name="connsiteY19" fmla="*/ 62563 h 120018"/>
                  <a:gd name="connsiteX20" fmla="*/ 46647 w 146968"/>
                  <a:gd name="connsiteY20" fmla="*/ 53625 h 120018"/>
                  <a:gd name="connsiteX21" fmla="*/ 46647 w 146968"/>
                  <a:gd name="connsiteY21" fmla="*/ 53625 h 120018"/>
                  <a:gd name="connsiteX22" fmla="*/ 69650 w 146968"/>
                  <a:gd name="connsiteY22" fmla="*/ 31281 h 120018"/>
                  <a:gd name="connsiteX23" fmla="*/ 70929 w 146968"/>
                  <a:gd name="connsiteY23" fmla="*/ 30005 h 120018"/>
                  <a:gd name="connsiteX24" fmla="*/ 70929 w 146968"/>
                  <a:gd name="connsiteY24" fmla="*/ 30005 h 1200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146968" h="120018">
                    <a:moveTo>
                      <a:pt x="53037" y="120019"/>
                    </a:moveTo>
                    <a:lnTo>
                      <a:pt x="93294" y="120019"/>
                    </a:lnTo>
                    <a:lnTo>
                      <a:pt x="146969" y="73416"/>
                    </a:lnTo>
                    <a:lnTo>
                      <a:pt x="73484" y="0"/>
                    </a:lnTo>
                    <a:lnTo>
                      <a:pt x="0" y="73416"/>
                    </a:lnTo>
                    <a:lnTo>
                      <a:pt x="53037" y="120019"/>
                    </a:lnTo>
                    <a:close/>
                    <a:moveTo>
                      <a:pt x="70929" y="30005"/>
                    </a:moveTo>
                    <a:cubicBezTo>
                      <a:pt x="72207" y="29366"/>
                      <a:pt x="74124" y="29366"/>
                      <a:pt x="76040" y="30005"/>
                    </a:cubicBezTo>
                    <a:cubicBezTo>
                      <a:pt x="76679" y="30005"/>
                      <a:pt x="77319" y="30643"/>
                      <a:pt x="77958" y="31281"/>
                    </a:cubicBezTo>
                    <a:lnTo>
                      <a:pt x="100322" y="53625"/>
                    </a:lnTo>
                    <a:cubicBezTo>
                      <a:pt x="102879" y="56179"/>
                      <a:pt x="102879" y="60009"/>
                      <a:pt x="100322" y="62563"/>
                    </a:cubicBezTo>
                    <a:cubicBezTo>
                      <a:pt x="99044" y="63840"/>
                      <a:pt x="97766" y="64478"/>
                      <a:pt x="95849" y="64478"/>
                    </a:cubicBezTo>
                    <a:cubicBezTo>
                      <a:pt x="93933" y="64478"/>
                      <a:pt x="92654" y="63840"/>
                      <a:pt x="91376" y="62563"/>
                    </a:cubicBezTo>
                    <a:lnTo>
                      <a:pt x="79874" y="51072"/>
                    </a:lnTo>
                    <a:lnTo>
                      <a:pt x="79874" y="95760"/>
                    </a:lnTo>
                    <a:cubicBezTo>
                      <a:pt x="79874" y="99590"/>
                      <a:pt x="77319" y="102144"/>
                      <a:pt x="73484" y="102144"/>
                    </a:cubicBezTo>
                    <a:cubicBezTo>
                      <a:pt x="69650" y="102144"/>
                      <a:pt x="67094" y="99590"/>
                      <a:pt x="67094" y="95760"/>
                    </a:cubicBezTo>
                    <a:lnTo>
                      <a:pt x="67094" y="51072"/>
                    </a:lnTo>
                    <a:lnTo>
                      <a:pt x="55593" y="62563"/>
                    </a:lnTo>
                    <a:cubicBezTo>
                      <a:pt x="53037" y="65117"/>
                      <a:pt x="49203" y="65117"/>
                      <a:pt x="46647" y="62563"/>
                    </a:cubicBezTo>
                    <a:cubicBezTo>
                      <a:pt x="44091" y="60009"/>
                      <a:pt x="44091" y="56179"/>
                      <a:pt x="46647" y="53625"/>
                    </a:cubicBezTo>
                    <a:lnTo>
                      <a:pt x="46647" y="53625"/>
                    </a:lnTo>
                    <a:lnTo>
                      <a:pt x="69650" y="31281"/>
                    </a:lnTo>
                    <a:cubicBezTo>
                      <a:pt x="69012" y="31281"/>
                      <a:pt x="70289" y="30643"/>
                      <a:pt x="70929" y="30005"/>
                    </a:cubicBezTo>
                    <a:lnTo>
                      <a:pt x="70929" y="30005"/>
                    </a:lnTo>
                    <a:close/>
                  </a:path>
                </a:pathLst>
              </a:custGeom>
              <a:grpFill/>
              <a:ln w="63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8" name="Graphic 4">
                <a:extLst>
                  <a:ext uri="{FF2B5EF4-FFF2-40B4-BE49-F238E27FC236}">
                    <a16:creationId xmlns:a16="http://schemas.microsoft.com/office/drawing/2014/main" id="{AC91EBC4-16A9-4F02-899B-8EEA64FD5018}"/>
                  </a:ext>
                </a:extLst>
              </p:cNvPr>
              <p:cNvSpPr/>
              <p:nvPr/>
            </p:nvSpPr>
            <p:spPr>
              <a:xfrm>
                <a:off x="10325499" y="918179"/>
                <a:ext cx="361670" cy="361971"/>
              </a:xfrm>
              <a:custGeom>
                <a:avLst/>
                <a:gdLst>
                  <a:gd name="connsiteX0" fmla="*/ 180835 w 361670"/>
                  <a:gd name="connsiteY0" fmla="*/ 0 h 361971"/>
                  <a:gd name="connsiteX1" fmla="*/ 0 w 361670"/>
                  <a:gd name="connsiteY1" fmla="*/ 180667 h 361971"/>
                  <a:gd name="connsiteX2" fmla="*/ 180835 w 361670"/>
                  <a:gd name="connsiteY2" fmla="*/ 361972 h 361971"/>
                  <a:gd name="connsiteX3" fmla="*/ 361670 w 361670"/>
                  <a:gd name="connsiteY3" fmla="*/ 181305 h 361971"/>
                  <a:gd name="connsiteX4" fmla="*/ 361670 w 361670"/>
                  <a:gd name="connsiteY4" fmla="*/ 181305 h 361971"/>
                  <a:gd name="connsiteX5" fmla="*/ 180835 w 361670"/>
                  <a:gd name="connsiteY5" fmla="*/ 0 h 361971"/>
                  <a:gd name="connsiteX6" fmla="*/ 180835 w 361670"/>
                  <a:gd name="connsiteY6" fmla="*/ 0 h 361971"/>
                  <a:gd name="connsiteX7" fmla="*/ 270294 w 361670"/>
                  <a:gd name="connsiteY7" fmla="*/ 272596 h 361971"/>
                  <a:gd name="connsiteX8" fmla="*/ 269655 w 361670"/>
                  <a:gd name="connsiteY8" fmla="*/ 275150 h 361971"/>
                  <a:gd name="connsiteX9" fmla="*/ 266460 w 361670"/>
                  <a:gd name="connsiteY9" fmla="*/ 278342 h 361971"/>
                  <a:gd name="connsiteX10" fmla="*/ 263904 w 361670"/>
                  <a:gd name="connsiteY10" fmla="*/ 278980 h 361971"/>
                  <a:gd name="connsiteX11" fmla="*/ 97766 w 361670"/>
                  <a:gd name="connsiteY11" fmla="*/ 278980 h 361971"/>
                  <a:gd name="connsiteX12" fmla="*/ 91376 w 361670"/>
                  <a:gd name="connsiteY12" fmla="*/ 272596 h 361971"/>
                  <a:gd name="connsiteX13" fmla="*/ 91376 w 361670"/>
                  <a:gd name="connsiteY13" fmla="*/ 159600 h 361971"/>
                  <a:gd name="connsiteX14" fmla="*/ 91376 w 361670"/>
                  <a:gd name="connsiteY14" fmla="*/ 158323 h 361971"/>
                  <a:gd name="connsiteX15" fmla="*/ 91376 w 361670"/>
                  <a:gd name="connsiteY15" fmla="*/ 157046 h 361971"/>
                  <a:gd name="connsiteX16" fmla="*/ 91376 w 361670"/>
                  <a:gd name="connsiteY16" fmla="*/ 157046 h 361971"/>
                  <a:gd name="connsiteX17" fmla="*/ 92015 w 361670"/>
                  <a:gd name="connsiteY17" fmla="*/ 155769 h 361971"/>
                  <a:gd name="connsiteX18" fmla="*/ 92654 w 361670"/>
                  <a:gd name="connsiteY18" fmla="*/ 155131 h 361971"/>
                  <a:gd name="connsiteX19" fmla="*/ 92654 w 361670"/>
                  <a:gd name="connsiteY19" fmla="*/ 155131 h 361971"/>
                  <a:gd name="connsiteX20" fmla="*/ 92654 w 361670"/>
                  <a:gd name="connsiteY20" fmla="*/ 155131 h 361971"/>
                  <a:gd name="connsiteX21" fmla="*/ 175723 w 361670"/>
                  <a:gd name="connsiteY21" fmla="*/ 72139 h 361971"/>
                  <a:gd name="connsiteX22" fmla="*/ 184669 w 361670"/>
                  <a:gd name="connsiteY22" fmla="*/ 72139 h 361971"/>
                  <a:gd name="connsiteX23" fmla="*/ 267739 w 361670"/>
                  <a:gd name="connsiteY23" fmla="*/ 155131 h 361971"/>
                  <a:gd name="connsiteX24" fmla="*/ 267739 w 361670"/>
                  <a:gd name="connsiteY24" fmla="*/ 155131 h 361971"/>
                  <a:gd name="connsiteX25" fmla="*/ 267739 w 361670"/>
                  <a:gd name="connsiteY25" fmla="*/ 155131 h 361971"/>
                  <a:gd name="connsiteX26" fmla="*/ 268377 w 361670"/>
                  <a:gd name="connsiteY26" fmla="*/ 155769 h 361971"/>
                  <a:gd name="connsiteX27" fmla="*/ 269016 w 361670"/>
                  <a:gd name="connsiteY27" fmla="*/ 157046 h 361971"/>
                  <a:gd name="connsiteX28" fmla="*/ 269016 w 361670"/>
                  <a:gd name="connsiteY28" fmla="*/ 157046 h 361971"/>
                  <a:gd name="connsiteX29" fmla="*/ 269016 w 361670"/>
                  <a:gd name="connsiteY29" fmla="*/ 158323 h 361971"/>
                  <a:gd name="connsiteX30" fmla="*/ 269016 w 361670"/>
                  <a:gd name="connsiteY30" fmla="*/ 159600 h 361971"/>
                  <a:gd name="connsiteX31" fmla="*/ 270294 w 361670"/>
                  <a:gd name="connsiteY31" fmla="*/ 272596 h 361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</a:cxnLst>
                <a:rect l="l" t="t" r="r" b="b"/>
                <a:pathLst>
                  <a:path w="361670" h="361971">
                    <a:moveTo>
                      <a:pt x="180835" y="0"/>
                    </a:moveTo>
                    <a:cubicBezTo>
                      <a:pt x="80513" y="0"/>
                      <a:pt x="0" y="81077"/>
                      <a:pt x="0" y="180667"/>
                    </a:cubicBezTo>
                    <a:cubicBezTo>
                      <a:pt x="0" y="280895"/>
                      <a:pt x="81152" y="361972"/>
                      <a:pt x="180835" y="361972"/>
                    </a:cubicBezTo>
                    <a:cubicBezTo>
                      <a:pt x="281157" y="361972"/>
                      <a:pt x="361670" y="280895"/>
                      <a:pt x="361670" y="181305"/>
                    </a:cubicBezTo>
                    <a:lnTo>
                      <a:pt x="361670" y="181305"/>
                    </a:lnTo>
                    <a:cubicBezTo>
                      <a:pt x="361670" y="81077"/>
                      <a:pt x="280518" y="0"/>
                      <a:pt x="180835" y="0"/>
                    </a:cubicBezTo>
                    <a:cubicBezTo>
                      <a:pt x="180835" y="0"/>
                      <a:pt x="180835" y="0"/>
                      <a:pt x="180835" y="0"/>
                    </a:cubicBezTo>
                    <a:close/>
                    <a:moveTo>
                      <a:pt x="270294" y="272596"/>
                    </a:moveTo>
                    <a:cubicBezTo>
                      <a:pt x="270294" y="273234"/>
                      <a:pt x="270294" y="274511"/>
                      <a:pt x="269655" y="275150"/>
                    </a:cubicBezTo>
                    <a:cubicBezTo>
                      <a:pt x="269016" y="276426"/>
                      <a:pt x="267739" y="277703"/>
                      <a:pt x="266460" y="278342"/>
                    </a:cubicBezTo>
                    <a:cubicBezTo>
                      <a:pt x="265821" y="278980"/>
                      <a:pt x="265182" y="278980"/>
                      <a:pt x="263904" y="278980"/>
                    </a:cubicBezTo>
                    <a:lnTo>
                      <a:pt x="97766" y="278980"/>
                    </a:lnTo>
                    <a:cubicBezTo>
                      <a:pt x="93932" y="278980"/>
                      <a:pt x="91376" y="276426"/>
                      <a:pt x="91376" y="272596"/>
                    </a:cubicBezTo>
                    <a:lnTo>
                      <a:pt x="91376" y="159600"/>
                    </a:lnTo>
                    <a:cubicBezTo>
                      <a:pt x="91376" y="158961"/>
                      <a:pt x="91376" y="158961"/>
                      <a:pt x="91376" y="158323"/>
                    </a:cubicBezTo>
                    <a:cubicBezTo>
                      <a:pt x="91376" y="157684"/>
                      <a:pt x="91376" y="157684"/>
                      <a:pt x="91376" y="157046"/>
                    </a:cubicBezTo>
                    <a:lnTo>
                      <a:pt x="91376" y="157046"/>
                    </a:lnTo>
                    <a:cubicBezTo>
                      <a:pt x="91376" y="156408"/>
                      <a:pt x="92015" y="156408"/>
                      <a:pt x="92015" y="155769"/>
                    </a:cubicBezTo>
                    <a:cubicBezTo>
                      <a:pt x="92015" y="155769"/>
                      <a:pt x="92015" y="155131"/>
                      <a:pt x="92654" y="155131"/>
                    </a:cubicBezTo>
                    <a:lnTo>
                      <a:pt x="92654" y="155131"/>
                    </a:lnTo>
                    <a:lnTo>
                      <a:pt x="92654" y="155131"/>
                    </a:lnTo>
                    <a:lnTo>
                      <a:pt x="175723" y="72139"/>
                    </a:lnTo>
                    <a:cubicBezTo>
                      <a:pt x="178279" y="69585"/>
                      <a:pt x="182113" y="69585"/>
                      <a:pt x="184669" y="72139"/>
                    </a:cubicBezTo>
                    <a:lnTo>
                      <a:pt x="267739" y="155131"/>
                    </a:lnTo>
                    <a:lnTo>
                      <a:pt x="267739" y="155131"/>
                    </a:lnTo>
                    <a:lnTo>
                      <a:pt x="267739" y="155131"/>
                    </a:lnTo>
                    <a:cubicBezTo>
                      <a:pt x="267739" y="155131"/>
                      <a:pt x="267739" y="155769"/>
                      <a:pt x="268377" y="155769"/>
                    </a:cubicBezTo>
                    <a:cubicBezTo>
                      <a:pt x="268377" y="155769"/>
                      <a:pt x="269016" y="156408"/>
                      <a:pt x="269016" y="157046"/>
                    </a:cubicBezTo>
                    <a:lnTo>
                      <a:pt x="269016" y="157046"/>
                    </a:lnTo>
                    <a:cubicBezTo>
                      <a:pt x="269016" y="157684"/>
                      <a:pt x="269016" y="157684"/>
                      <a:pt x="269016" y="158323"/>
                    </a:cubicBezTo>
                    <a:cubicBezTo>
                      <a:pt x="269016" y="158961"/>
                      <a:pt x="269016" y="158961"/>
                      <a:pt x="269016" y="159600"/>
                    </a:cubicBezTo>
                    <a:lnTo>
                      <a:pt x="270294" y="272596"/>
                    </a:lnTo>
                    <a:close/>
                  </a:path>
                </a:pathLst>
              </a:custGeom>
              <a:grpFill/>
              <a:ln w="63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15" name="Group 14">
            <a:extLst>
              <a:ext uri="{FF2B5EF4-FFF2-40B4-BE49-F238E27FC236}">
                <a16:creationId xmlns:a16="http://schemas.microsoft.com/office/drawing/2014/main" id="{6165FEA3-D2DB-4E37-9A3E-2F9C8B06072F}"/>
              </a:ext>
            </a:extLst>
          </p:cNvPr>
          <p:cNvGrpSpPr/>
          <p:nvPr/>
        </p:nvGrpSpPr>
        <p:grpSpPr>
          <a:xfrm>
            <a:off x="4349037" y="4959962"/>
            <a:ext cx="714765" cy="714765"/>
            <a:chOff x="18156310" y="1657342"/>
            <a:chExt cx="714765" cy="714765"/>
          </a:xfrm>
        </p:grpSpPr>
        <p:sp>
          <p:nvSpPr>
            <p:cNvPr id="108" name="Oval 107">
              <a:extLst>
                <a:ext uri="{FF2B5EF4-FFF2-40B4-BE49-F238E27FC236}">
                  <a16:creationId xmlns:a16="http://schemas.microsoft.com/office/drawing/2014/main" id="{D782F044-EC89-48EE-8B42-6B73131FE48A}"/>
                </a:ext>
              </a:extLst>
            </p:cNvPr>
            <p:cNvSpPr/>
            <p:nvPr/>
          </p:nvSpPr>
          <p:spPr>
            <a:xfrm>
              <a:off x="18156310" y="1657342"/>
              <a:ext cx="714765" cy="714765"/>
            </a:xfrm>
            <a:prstGeom prst="ellipse">
              <a:avLst/>
            </a:prstGeom>
            <a:solidFill>
              <a:schemeClr val="bg1"/>
            </a:solidFill>
            <a:ln w="3810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elvetica" panose="020B0604020202020204" pitchFamily="34" charset="0"/>
                <a:ea typeface="+mn-ea"/>
                <a:cs typeface="Helvetica" panose="020B0604020202020204" pitchFamily="34" charset="0"/>
              </a:endParaRPr>
            </a:p>
          </p:txBody>
        </p:sp>
        <p:grpSp>
          <p:nvGrpSpPr>
            <p:cNvPr id="139" name="Graphic 4">
              <a:extLst>
                <a:ext uri="{FF2B5EF4-FFF2-40B4-BE49-F238E27FC236}">
                  <a16:creationId xmlns:a16="http://schemas.microsoft.com/office/drawing/2014/main" id="{E0C6FF9D-AEEA-424C-A648-292B09D052AA}"/>
                </a:ext>
              </a:extLst>
            </p:cNvPr>
            <p:cNvGrpSpPr/>
            <p:nvPr/>
          </p:nvGrpSpPr>
          <p:grpSpPr>
            <a:xfrm>
              <a:off x="18159374" y="1665055"/>
              <a:ext cx="697087" cy="696436"/>
              <a:chOff x="6146480" y="4308712"/>
              <a:chExt cx="362309" cy="361971"/>
            </a:xfrm>
            <a:solidFill>
              <a:schemeClr val="tx2"/>
            </a:solidFill>
          </p:grpSpPr>
          <p:sp>
            <p:nvSpPr>
              <p:cNvPr id="141" name="Graphic 4">
                <a:extLst>
                  <a:ext uri="{FF2B5EF4-FFF2-40B4-BE49-F238E27FC236}">
                    <a16:creationId xmlns:a16="http://schemas.microsoft.com/office/drawing/2014/main" id="{A9C2E69A-E1A3-4367-916F-D6B7B0E23288}"/>
                  </a:ext>
                </a:extLst>
              </p:cNvPr>
              <p:cNvSpPr/>
              <p:nvPr/>
            </p:nvSpPr>
            <p:spPr>
              <a:xfrm>
                <a:off x="6219325" y="4381489"/>
                <a:ext cx="217257" cy="217055"/>
              </a:xfrm>
              <a:custGeom>
                <a:avLst/>
                <a:gdLst>
                  <a:gd name="connsiteX0" fmla="*/ 108629 w 217257"/>
                  <a:gd name="connsiteY0" fmla="*/ 0 h 217055"/>
                  <a:gd name="connsiteX1" fmla="*/ 0 w 217257"/>
                  <a:gd name="connsiteY1" fmla="*/ 108528 h 217055"/>
                  <a:gd name="connsiteX2" fmla="*/ 108629 w 217257"/>
                  <a:gd name="connsiteY2" fmla="*/ 217055 h 217055"/>
                  <a:gd name="connsiteX3" fmla="*/ 217258 w 217257"/>
                  <a:gd name="connsiteY3" fmla="*/ 108528 h 217055"/>
                  <a:gd name="connsiteX4" fmla="*/ 108629 w 217257"/>
                  <a:gd name="connsiteY4" fmla="*/ 0 h 217055"/>
                  <a:gd name="connsiteX5" fmla="*/ 108629 w 217257"/>
                  <a:gd name="connsiteY5" fmla="*/ 0 h 217055"/>
                  <a:gd name="connsiteX6" fmla="*/ 102239 w 217257"/>
                  <a:gd name="connsiteY6" fmla="*/ 26174 h 217055"/>
                  <a:gd name="connsiteX7" fmla="*/ 108629 w 217257"/>
                  <a:gd name="connsiteY7" fmla="*/ 19790 h 217055"/>
                  <a:gd name="connsiteX8" fmla="*/ 115019 w 217257"/>
                  <a:gd name="connsiteY8" fmla="*/ 26174 h 217055"/>
                  <a:gd name="connsiteX9" fmla="*/ 115019 w 217257"/>
                  <a:gd name="connsiteY9" fmla="*/ 34473 h 217055"/>
                  <a:gd name="connsiteX10" fmla="*/ 108629 w 217257"/>
                  <a:gd name="connsiteY10" fmla="*/ 40857 h 217055"/>
                  <a:gd name="connsiteX11" fmla="*/ 102239 w 217257"/>
                  <a:gd name="connsiteY11" fmla="*/ 34473 h 217055"/>
                  <a:gd name="connsiteX12" fmla="*/ 102239 w 217257"/>
                  <a:gd name="connsiteY12" fmla="*/ 26174 h 217055"/>
                  <a:gd name="connsiteX13" fmla="*/ 34506 w 217257"/>
                  <a:gd name="connsiteY13" fmla="*/ 114273 h 217055"/>
                  <a:gd name="connsiteX14" fmla="*/ 26199 w 217257"/>
                  <a:gd name="connsiteY14" fmla="*/ 114273 h 217055"/>
                  <a:gd name="connsiteX15" fmla="*/ 19809 w 217257"/>
                  <a:gd name="connsiteY15" fmla="*/ 107889 h 217055"/>
                  <a:gd name="connsiteX16" fmla="*/ 26199 w 217257"/>
                  <a:gd name="connsiteY16" fmla="*/ 101505 h 217055"/>
                  <a:gd name="connsiteX17" fmla="*/ 34506 w 217257"/>
                  <a:gd name="connsiteY17" fmla="*/ 101505 h 217055"/>
                  <a:gd name="connsiteX18" fmla="*/ 40896 w 217257"/>
                  <a:gd name="connsiteY18" fmla="*/ 107889 h 217055"/>
                  <a:gd name="connsiteX19" fmla="*/ 34506 w 217257"/>
                  <a:gd name="connsiteY19" fmla="*/ 114273 h 217055"/>
                  <a:gd name="connsiteX20" fmla="*/ 115019 w 217257"/>
                  <a:gd name="connsiteY20" fmla="*/ 190243 h 217055"/>
                  <a:gd name="connsiteX21" fmla="*/ 108629 w 217257"/>
                  <a:gd name="connsiteY21" fmla="*/ 196627 h 217055"/>
                  <a:gd name="connsiteX22" fmla="*/ 102239 w 217257"/>
                  <a:gd name="connsiteY22" fmla="*/ 190243 h 217055"/>
                  <a:gd name="connsiteX23" fmla="*/ 102239 w 217257"/>
                  <a:gd name="connsiteY23" fmla="*/ 181944 h 217055"/>
                  <a:gd name="connsiteX24" fmla="*/ 108629 w 217257"/>
                  <a:gd name="connsiteY24" fmla="*/ 175560 h 217055"/>
                  <a:gd name="connsiteX25" fmla="*/ 115019 w 217257"/>
                  <a:gd name="connsiteY25" fmla="*/ 181944 h 217055"/>
                  <a:gd name="connsiteX26" fmla="*/ 115019 w 217257"/>
                  <a:gd name="connsiteY26" fmla="*/ 190243 h 217055"/>
                  <a:gd name="connsiteX27" fmla="*/ 145690 w 217257"/>
                  <a:gd name="connsiteY27" fmla="*/ 88099 h 217055"/>
                  <a:gd name="connsiteX28" fmla="*/ 113102 w 217257"/>
                  <a:gd name="connsiteY28" fmla="*/ 121296 h 217055"/>
                  <a:gd name="connsiteX29" fmla="*/ 108629 w 217257"/>
                  <a:gd name="connsiteY29" fmla="*/ 123211 h 217055"/>
                  <a:gd name="connsiteX30" fmla="*/ 104156 w 217257"/>
                  <a:gd name="connsiteY30" fmla="*/ 121296 h 217055"/>
                  <a:gd name="connsiteX31" fmla="*/ 46646 w 217257"/>
                  <a:gd name="connsiteY31" fmla="*/ 63840 h 217055"/>
                  <a:gd name="connsiteX32" fmla="*/ 46646 w 217257"/>
                  <a:gd name="connsiteY32" fmla="*/ 54902 h 217055"/>
                  <a:gd name="connsiteX33" fmla="*/ 55593 w 217257"/>
                  <a:gd name="connsiteY33" fmla="*/ 54902 h 217055"/>
                  <a:gd name="connsiteX34" fmla="*/ 55593 w 217257"/>
                  <a:gd name="connsiteY34" fmla="*/ 54902 h 217055"/>
                  <a:gd name="connsiteX35" fmla="*/ 108629 w 217257"/>
                  <a:gd name="connsiteY35" fmla="*/ 107889 h 217055"/>
                  <a:gd name="connsiteX36" fmla="*/ 136745 w 217257"/>
                  <a:gd name="connsiteY36" fmla="*/ 79800 h 217055"/>
                  <a:gd name="connsiteX37" fmla="*/ 145690 w 217257"/>
                  <a:gd name="connsiteY37" fmla="*/ 79800 h 217055"/>
                  <a:gd name="connsiteX38" fmla="*/ 145690 w 217257"/>
                  <a:gd name="connsiteY38" fmla="*/ 79800 h 217055"/>
                  <a:gd name="connsiteX39" fmla="*/ 145690 w 217257"/>
                  <a:gd name="connsiteY39" fmla="*/ 88099 h 217055"/>
                  <a:gd name="connsiteX40" fmla="*/ 145690 w 217257"/>
                  <a:gd name="connsiteY40" fmla="*/ 88099 h 217055"/>
                  <a:gd name="connsiteX41" fmla="*/ 145690 w 217257"/>
                  <a:gd name="connsiteY41" fmla="*/ 88099 h 217055"/>
                  <a:gd name="connsiteX42" fmla="*/ 196810 w 217257"/>
                  <a:gd name="connsiteY42" fmla="*/ 107889 h 217055"/>
                  <a:gd name="connsiteX43" fmla="*/ 190420 w 217257"/>
                  <a:gd name="connsiteY43" fmla="*/ 114273 h 217055"/>
                  <a:gd name="connsiteX44" fmla="*/ 182113 w 217257"/>
                  <a:gd name="connsiteY44" fmla="*/ 114273 h 217055"/>
                  <a:gd name="connsiteX45" fmla="*/ 175723 w 217257"/>
                  <a:gd name="connsiteY45" fmla="*/ 107889 h 217055"/>
                  <a:gd name="connsiteX46" fmla="*/ 182113 w 217257"/>
                  <a:gd name="connsiteY46" fmla="*/ 101505 h 217055"/>
                  <a:gd name="connsiteX47" fmla="*/ 190420 w 217257"/>
                  <a:gd name="connsiteY47" fmla="*/ 101505 h 217055"/>
                  <a:gd name="connsiteX48" fmla="*/ 196810 w 217257"/>
                  <a:gd name="connsiteY48" fmla="*/ 107889 h 217055"/>
                  <a:gd name="connsiteX49" fmla="*/ 196810 w 217257"/>
                  <a:gd name="connsiteY49" fmla="*/ 107889 h 217055"/>
                  <a:gd name="connsiteX50" fmla="*/ 196810 w 217257"/>
                  <a:gd name="connsiteY50" fmla="*/ 107889 h 2170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</a:cxnLst>
                <a:rect l="l" t="t" r="r" b="b"/>
                <a:pathLst>
                  <a:path w="217257" h="217055">
                    <a:moveTo>
                      <a:pt x="108629" y="0"/>
                    </a:moveTo>
                    <a:cubicBezTo>
                      <a:pt x="48564" y="0"/>
                      <a:pt x="0" y="48518"/>
                      <a:pt x="0" y="108528"/>
                    </a:cubicBezTo>
                    <a:cubicBezTo>
                      <a:pt x="0" y="168537"/>
                      <a:pt x="48564" y="217055"/>
                      <a:pt x="108629" y="217055"/>
                    </a:cubicBezTo>
                    <a:cubicBezTo>
                      <a:pt x="168695" y="217055"/>
                      <a:pt x="217258" y="168537"/>
                      <a:pt x="217258" y="108528"/>
                    </a:cubicBezTo>
                    <a:cubicBezTo>
                      <a:pt x="217258" y="48518"/>
                      <a:pt x="168055" y="0"/>
                      <a:pt x="108629" y="0"/>
                    </a:cubicBezTo>
                    <a:lnTo>
                      <a:pt x="108629" y="0"/>
                    </a:lnTo>
                    <a:close/>
                    <a:moveTo>
                      <a:pt x="102239" y="26174"/>
                    </a:moveTo>
                    <a:cubicBezTo>
                      <a:pt x="102239" y="22344"/>
                      <a:pt x="104795" y="19790"/>
                      <a:pt x="108629" y="19790"/>
                    </a:cubicBezTo>
                    <a:cubicBezTo>
                      <a:pt x="112463" y="19790"/>
                      <a:pt x="115019" y="22344"/>
                      <a:pt x="115019" y="26174"/>
                    </a:cubicBezTo>
                    <a:lnTo>
                      <a:pt x="115019" y="34473"/>
                    </a:lnTo>
                    <a:cubicBezTo>
                      <a:pt x="115019" y="38304"/>
                      <a:pt x="112463" y="40857"/>
                      <a:pt x="108629" y="40857"/>
                    </a:cubicBezTo>
                    <a:cubicBezTo>
                      <a:pt x="104795" y="40857"/>
                      <a:pt x="102239" y="38304"/>
                      <a:pt x="102239" y="34473"/>
                    </a:cubicBezTo>
                    <a:lnTo>
                      <a:pt x="102239" y="26174"/>
                    </a:lnTo>
                    <a:close/>
                    <a:moveTo>
                      <a:pt x="34506" y="114273"/>
                    </a:moveTo>
                    <a:lnTo>
                      <a:pt x="26199" y="114273"/>
                    </a:lnTo>
                    <a:cubicBezTo>
                      <a:pt x="22365" y="114273"/>
                      <a:pt x="19809" y="111720"/>
                      <a:pt x="19809" y="107889"/>
                    </a:cubicBezTo>
                    <a:cubicBezTo>
                      <a:pt x="19809" y="104059"/>
                      <a:pt x="22365" y="101505"/>
                      <a:pt x="26199" y="101505"/>
                    </a:cubicBezTo>
                    <a:lnTo>
                      <a:pt x="34506" y="101505"/>
                    </a:lnTo>
                    <a:cubicBezTo>
                      <a:pt x="38340" y="101505"/>
                      <a:pt x="40896" y="104059"/>
                      <a:pt x="40896" y="107889"/>
                    </a:cubicBezTo>
                    <a:cubicBezTo>
                      <a:pt x="40896" y="111720"/>
                      <a:pt x="38340" y="114273"/>
                      <a:pt x="34506" y="114273"/>
                    </a:cubicBezTo>
                    <a:close/>
                    <a:moveTo>
                      <a:pt x="115019" y="190243"/>
                    </a:moveTo>
                    <a:cubicBezTo>
                      <a:pt x="115019" y="194073"/>
                      <a:pt x="112463" y="196627"/>
                      <a:pt x="108629" y="196627"/>
                    </a:cubicBezTo>
                    <a:cubicBezTo>
                      <a:pt x="104795" y="196627"/>
                      <a:pt x="102239" y="194073"/>
                      <a:pt x="102239" y="190243"/>
                    </a:cubicBezTo>
                    <a:lnTo>
                      <a:pt x="102239" y="181944"/>
                    </a:lnTo>
                    <a:cubicBezTo>
                      <a:pt x="102239" y="178113"/>
                      <a:pt x="104795" y="175560"/>
                      <a:pt x="108629" y="175560"/>
                    </a:cubicBezTo>
                    <a:cubicBezTo>
                      <a:pt x="112463" y="175560"/>
                      <a:pt x="115019" y="178113"/>
                      <a:pt x="115019" y="181944"/>
                    </a:cubicBezTo>
                    <a:lnTo>
                      <a:pt x="115019" y="190243"/>
                    </a:lnTo>
                    <a:close/>
                    <a:moveTo>
                      <a:pt x="145690" y="88099"/>
                    </a:moveTo>
                    <a:lnTo>
                      <a:pt x="113102" y="121296"/>
                    </a:lnTo>
                    <a:cubicBezTo>
                      <a:pt x="111824" y="122573"/>
                      <a:pt x="110546" y="123211"/>
                      <a:pt x="108629" y="123211"/>
                    </a:cubicBezTo>
                    <a:cubicBezTo>
                      <a:pt x="106712" y="123211"/>
                      <a:pt x="105434" y="122573"/>
                      <a:pt x="104156" y="121296"/>
                    </a:cubicBezTo>
                    <a:lnTo>
                      <a:pt x="46646" y="63840"/>
                    </a:lnTo>
                    <a:cubicBezTo>
                      <a:pt x="44091" y="61286"/>
                      <a:pt x="44091" y="57456"/>
                      <a:pt x="46646" y="54902"/>
                    </a:cubicBezTo>
                    <a:cubicBezTo>
                      <a:pt x="49203" y="52349"/>
                      <a:pt x="53036" y="52349"/>
                      <a:pt x="55593" y="54902"/>
                    </a:cubicBezTo>
                    <a:cubicBezTo>
                      <a:pt x="55593" y="54902"/>
                      <a:pt x="55593" y="54902"/>
                      <a:pt x="55593" y="54902"/>
                    </a:cubicBezTo>
                    <a:lnTo>
                      <a:pt x="108629" y="107889"/>
                    </a:lnTo>
                    <a:lnTo>
                      <a:pt x="136745" y="79800"/>
                    </a:lnTo>
                    <a:cubicBezTo>
                      <a:pt x="139301" y="77246"/>
                      <a:pt x="143135" y="77246"/>
                      <a:pt x="145690" y="79800"/>
                    </a:cubicBezTo>
                    <a:cubicBezTo>
                      <a:pt x="145690" y="79800"/>
                      <a:pt x="145690" y="79800"/>
                      <a:pt x="145690" y="79800"/>
                    </a:cubicBezTo>
                    <a:cubicBezTo>
                      <a:pt x="148247" y="81077"/>
                      <a:pt x="148247" y="85545"/>
                      <a:pt x="145690" y="88099"/>
                    </a:cubicBezTo>
                    <a:cubicBezTo>
                      <a:pt x="145690" y="88099"/>
                      <a:pt x="145690" y="88099"/>
                      <a:pt x="145690" y="88099"/>
                    </a:cubicBezTo>
                    <a:lnTo>
                      <a:pt x="145690" y="88099"/>
                    </a:lnTo>
                    <a:close/>
                    <a:moveTo>
                      <a:pt x="196810" y="107889"/>
                    </a:moveTo>
                    <a:cubicBezTo>
                      <a:pt x="196810" y="111720"/>
                      <a:pt x="194254" y="114273"/>
                      <a:pt x="190420" y="114273"/>
                    </a:cubicBezTo>
                    <a:lnTo>
                      <a:pt x="182113" y="114273"/>
                    </a:lnTo>
                    <a:cubicBezTo>
                      <a:pt x="178279" y="114273"/>
                      <a:pt x="175723" y="111720"/>
                      <a:pt x="175723" y="107889"/>
                    </a:cubicBezTo>
                    <a:cubicBezTo>
                      <a:pt x="175723" y="104059"/>
                      <a:pt x="178279" y="101505"/>
                      <a:pt x="182113" y="101505"/>
                    </a:cubicBezTo>
                    <a:lnTo>
                      <a:pt x="190420" y="101505"/>
                    </a:lnTo>
                    <a:cubicBezTo>
                      <a:pt x="194254" y="101505"/>
                      <a:pt x="196810" y="104697"/>
                      <a:pt x="196810" y="107889"/>
                    </a:cubicBezTo>
                    <a:cubicBezTo>
                      <a:pt x="196810" y="107889"/>
                      <a:pt x="196810" y="107889"/>
                      <a:pt x="196810" y="107889"/>
                    </a:cubicBezTo>
                    <a:lnTo>
                      <a:pt x="196810" y="107889"/>
                    </a:lnTo>
                    <a:close/>
                  </a:path>
                </a:pathLst>
              </a:custGeom>
              <a:grpFill/>
              <a:ln w="63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2" name="Graphic 4">
                <a:extLst>
                  <a:ext uri="{FF2B5EF4-FFF2-40B4-BE49-F238E27FC236}">
                    <a16:creationId xmlns:a16="http://schemas.microsoft.com/office/drawing/2014/main" id="{198C8390-FD22-4278-9F1F-999016F97635}"/>
                  </a:ext>
                </a:extLst>
              </p:cNvPr>
              <p:cNvSpPr/>
              <p:nvPr/>
            </p:nvSpPr>
            <p:spPr>
              <a:xfrm>
                <a:off x="6146480" y="4308712"/>
                <a:ext cx="362309" cy="361971"/>
              </a:xfrm>
              <a:custGeom>
                <a:avLst/>
                <a:gdLst>
                  <a:gd name="connsiteX0" fmla="*/ 181474 w 362309"/>
                  <a:gd name="connsiteY0" fmla="*/ 0 h 361971"/>
                  <a:gd name="connsiteX1" fmla="*/ 0 w 362309"/>
                  <a:gd name="connsiteY1" fmla="*/ 180667 h 361971"/>
                  <a:gd name="connsiteX2" fmla="*/ 180835 w 362309"/>
                  <a:gd name="connsiteY2" fmla="*/ 361972 h 361971"/>
                  <a:gd name="connsiteX3" fmla="*/ 362309 w 362309"/>
                  <a:gd name="connsiteY3" fmla="*/ 181305 h 361971"/>
                  <a:gd name="connsiteX4" fmla="*/ 362309 w 362309"/>
                  <a:gd name="connsiteY4" fmla="*/ 181305 h 361971"/>
                  <a:gd name="connsiteX5" fmla="*/ 181474 w 362309"/>
                  <a:gd name="connsiteY5" fmla="*/ 0 h 361971"/>
                  <a:gd name="connsiteX6" fmla="*/ 181474 w 362309"/>
                  <a:gd name="connsiteY6" fmla="*/ 0 h 361971"/>
                  <a:gd name="connsiteX7" fmla="*/ 181474 w 362309"/>
                  <a:gd name="connsiteY7" fmla="*/ 301962 h 361971"/>
                  <a:gd name="connsiteX8" fmla="*/ 60065 w 362309"/>
                  <a:gd name="connsiteY8" fmla="*/ 180667 h 361971"/>
                  <a:gd name="connsiteX9" fmla="*/ 181474 w 362309"/>
                  <a:gd name="connsiteY9" fmla="*/ 59371 h 361971"/>
                  <a:gd name="connsiteX10" fmla="*/ 302883 w 362309"/>
                  <a:gd name="connsiteY10" fmla="*/ 180667 h 361971"/>
                  <a:gd name="connsiteX11" fmla="*/ 302883 w 362309"/>
                  <a:gd name="connsiteY11" fmla="*/ 180667 h 361971"/>
                  <a:gd name="connsiteX12" fmla="*/ 181474 w 362309"/>
                  <a:gd name="connsiteY12" fmla="*/ 301962 h 361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362309" h="361971">
                    <a:moveTo>
                      <a:pt x="181474" y="0"/>
                    </a:moveTo>
                    <a:cubicBezTo>
                      <a:pt x="81152" y="0"/>
                      <a:pt x="0" y="81077"/>
                      <a:pt x="0" y="180667"/>
                    </a:cubicBezTo>
                    <a:cubicBezTo>
                      <a:pt x="0" y="280257"/>
                      <a:pt x="81152" y="361972"/>
                      <a:pt x="180835" y="361972"/>
                    </a:cubicBezTo>
                    <a:cubicBezTo>
                      <a:pt x="280518" y="361972"/>
                      <a:pt x="362309" y="280895"/>
                      <a:pt x="362309" y="181305"/>
                    </a:cubicBezTo>
                    <a:cubicBezTo>
                      <a:pt x="362309" y="181305"/>
                      <a:pt x="362309" y="181305"/>
                      <a:pt x="362309" y="181305"/>
                    </a:cubicBezTo>
                    <a:cubicBezTo>
                      <a:pt x="362309" y="81077"/>
                      <a:pt x="281157" y="0"/>
                      <a:pt x="181474" y="0"/>
                    </a:cubicBezTo>
                    <a:lnTo>
                      <a:pt x="181474" y="0"/>
                    </a:lnTo>
                    <a:close/>
                    <a:moveTo>
                      <a:pt x="181474" y="301962"/>
                    </a:moveTo>
                    <a:cubicBezTo>
                      <a:pt x="114380" y="301962"/>
                      <a:pt x="60065" y="247698"/>
                      <a:pt x="60065" y="180667"/>
                    </a:cubicBezTo>
                    <a:cubicBezTo>
                      <a:pt x="60065" y="113635"/>
                      <a:pt x="114380" y="59371"/>
                      <a:pt x="181474" y="59371"/>
                    </a:cubicBezTo>
                    <a:cubicBezTo>
                      <a:pt x="248568" y="59371"/>
                      <a:pt x="302883" y="113635"/>
                      <a:pt x="302883" y="180667"/>
                    </a:cubicBezTo>
                    <a:lnTo>
                      <a:pt x="302883" y="180667"/>
                    </a:lnTo>
                    <a:cubicBezTo>
                      <a:pt x="302883" y="247698"/>
                      <a:pt x="248568" y="301962"/>
                      <a:pt x="181474" y="301962"/>
                    </a:cubicBezTo>
                    <a:close/>
                  </a:path>
                </a:pathLst>
              </a:custGeom>
              <a:grpFill/>
              <a:ln w="63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16" name="Group 15">
            <a:extLst>
              <a:ext uri="{FF2B5EF4-FFF2-40B4-BE49-F238E27FC236}">
                <a16:creationId xmlns:a16="http://schemas.microsoft.com/office/drawing/2014/main" id="{9BC60DFD-CEA5-4F92-A96D-B28A0E2231C9}"/>
              </a:ext>
            </a:extLst>
          </p:cNvPr>
          <p:cNvGrpSpPr/>
          <p:nvPr/>
        </p:nvGrpSpPr>
        <p:grpSpPr>
          <a:xfrm>
            <a:off x="9425301" y="3922620"/>
            <a:ext cx="714765" cy="714765"/>
            <a:chOff x="19619767" y="1657342"/>
            <a:chExt cx="714765" cy="714765"/>
          </a:xfrm>
        </p:grpSpPr>
        <p:sp>
          <p:nvSpPr>
            <p:cNvPr id="109" name="Oval 108">
              <a:extLst>
                <a:ext uri="{FF2B5EF4-FFF2-40B4-BE49-F238E27FC236}">
                  <a16:creationId xmlns:a16="http://schemas.microsoft.com/office/drawing/2014/main" id="{EFFBBBBF-BB80-4BF7-A7A2-7358E61198C0}"/>
                </a:ext>
              </a:extLst>
            </p:cNvPr>
            <p:cNvSpPr/>
            <p:nvPr/>
          </p:nvSpPr>
          <p:spPr>
            <a:xfrm>
              <a:off x="19619767" y="1657342"/>
              <a:ext cx="714765" cy="714765"/>
            </a:xfrm>
            <a:prstGeom prst="ellipse">
              <a:avLst/>
            </a:prstGeom>
            <a:solidFill>
              <a:schemeClr val="bg1"/>
            </a:solidFill>
            <a:ln w="3810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elvetica" panose="020B0604020202020204" pitchFamily="34" charset="0"/>
                <a:ea typeface="+mn-ea"/>
                <a:cs typeface="Helvetica" panose="020B0604020202020204" pitchFamily="34" charset="0"/>
              </a:endParaRPr>
            </a:p>
          </p:txBody>
        </p:sp>
        <p:sp>
          <p:nvSpPr>
            <p:cNvPr id="143" name="Graphic 4">
              <a:extLst>
                <a:ext uri="{FF2B5EF4-FFF2-40B4-BE49-F238E27FC236}">
                  <a16:creationId xmlns:a16="http://schemas.microsoft.com/office/drawing/2014/main" id="{686A5497-792E-43AF-B283-F7A160DB99A2}"/>
                </a:ext>
              </a:extLst>
            </p:cNvPr>
            <p:cNvSpPr/>
            <p:nvPr/>
          </p:nvSpPr>
          <p:spPr>
            <a:xfrm>
              <a:off x="19632574" y="1665055"/>
              <a:ext cx="697087" cy="696436"/>
            </a:xfrm>
            <a:custGeom>
              <a:avLst/>
              <a:gdLst>
                <a:gd name="connsiteX0" fmla="*/ 181474 w 362313"/>
                <a:gd name="connsiteY0" fmla="*/ 0 h 361971"/>
                <a:gd name="connsiteX1" fmla="*/ 0 w 362313"/>
                <a:gd name="connsiteY1" fmla="*/ 180667 h 361971"/>
                <a:gd name="connsiteX2" fmla="*/ 180835 w 362313"/>
                <a:gd name="connsiteY2" fmla="*/ 361972 h 361971"/>
                <a:gd name="connsiteX3" fmla="*/ 362310 w 362313"/>
                <a:gd name="connsiteY3" fmla="*/ 181305 h 361971"/>
                <a:gd name="connsiteX4" fmla="*/ 362310 w 362313"/>
                <a:gd name="connsiteY4" fmla="*/ 181305 h 361971"/>
                <a:gd name="connsiteX5" fmla="*/ 181474 w 362313"/>
                <a:gd name="connsiteY5" fmla="*/ 0 h 361971"/>
                <a:gd name="connsiteX6" fmla="*/ 181474 w 362313"/>
                <a:gd name="connsiteY6" fmla="*/ 0 h 361971"/>
                <a:gd name="connsiteX7" fmla="*/ 201922 w 362313"/>
                <a:gd name="connsiteY7" fmla="*/ 185135 h 361971"/>
                <a:gd name="connsiteX8" fmla="*/ 187864 w 362313"/>
                <a:gd name="connsiteY8" fmla="*/ 171091 h 361971"/>
                <a:gd name="connsiteX9" fmla="*/ 187864 w 362313"/>
                <a:gd name="connsiteY9" fmla="*/ 270681 h 361971"/>
                <a:gd name="connsiteX10" fmla="*/ 181474 w 362313"/>
                <a:gd name="connsiteY10" fmla="*/ 277065 h 361971"/>
                <a:gd name="connsiteX11" fmla="*/ 175084 w 362313"/>
                <a:gd name="connsiteY11" fmla="*/ 270681 h 361971"/>
                <a:gd name="connsiteX12" fmla="*/ 175084 w 362313"/>
                <a:gd name="connsiteY12" fmla="*/ 171091 h 361971"/>
                <a:gd name="connsiteX13" fmla="*/ 161027 w 362313"/>
                <a:gd name="connsiteY13" fmla="*/ 185135 h 361971"/>
                <a:gd name="connsiteX14" fmla="*/ 152080 w 362313"/>
                <a:gd name="connsiteY14" fmla="*/ 185135 h 361971"/>
                <a:gd name="connsiteX15" fmla="*/ 152080 w 362313"/>
                <a:gd name="connsiteY15" fmla="*/ 185135 h 361971"/>
                <a:gd name="connsiteX16" fmla="*/ 152080 w 362313"/>
                <a:gd name="connsiteY16" fmla="*/ 176198 h 361971"/>
                <a:gd name="connsiteX17" fmla="*/ 177001 w 362313"/>
                <a:gd name="connsiteY17" fmla="*/ 151300 h 361971"/>
                <a:gd name="connsiteX18" fmla="*/ 185947 w 362313"/>
                <a:gd name="connsiteY18" fmla="*/ 151300 h 361971"/>
                <a:gd name="connsiteX19" fmla="*/ 210868 w 362313"/>
                <a:gd name="connsiteY19" fmla="*/ 176198 h 361971"/>
                <a:gd name="connsiteX20" fmla="*/ 210868 w 362313"/>
                <a:gd name="connsiteY20" fmla="*/ 185135 h 361971"/>
                <a:gd name="connsiteX21" fmla="*/ 201922 w 362313"/>
                <a:gd name="connsiteY21" fmla="*/ 185135 h 361971"/>
                <a:gd name="connsiteX22" fmla="*/ 201922 w 362313"/>
                <a:gd name="connsiteY22" fmla="*/ 185135 h 361971"/>
                <a:gd name="connsiteX23" fmla="*/ 263904 w 362313"/>
                <a:gd name="connsiteY23" fmla="*/ 228546 h 361971"/>
                <a:gd name="connsiteX24" fmla="*/ 216619 w 362313"/>
                <a:gd name="connsiteY24" fmla="*/ 228546 h 361971"/>
                <a:gd name="connsiteX25" fmla="*/ 210229 w 362313"/>
                <a:gd name="connsiteY25" fmla="*/ 222163 h 361971"/>
                <a:gd name="connsiteX26" fmla="*/ 216619 w 362313"/>
                <a:gd name="connsiteY26" fmla="*/ 215779 h 361971"/>
                <a:gd name="connsiteX27" fmla="*/ 263904 w 362313"/>
                <a:gd name="connsiteY27" fmla="*/ 215779 h 361971"/>
                <a:gd name="connsiteX28" fmla="*/ 292020 w 362313"/>
                <a:gd name="connsiteY28" fmla="*/ 190243 h 361971"/>
                <a:gd name="connsiteX29" fmla="*/ 266460 w 362313"/>
                <a:gd name="connsiteY29" fmla="*/ 162153 h 361971"/>
                <a:gd name="connsiteX30" fmla="*/ 263904 w 362313"/>
                <a:gd name="connsiteY30" fmla="*/ 162153 h 361971"/>
                <a:gd name="connsiteX31" fmla="*/ 254319 w 362313"/>
                <a:gd name="connsiteY31" fmla="*/ 165345 h 361971"/>
                <a:gd name="connsiteX32" fmla="*/ 253681 w 362313"/>
                <a:gd name="connsiteY32" fmla="*/ 165345 h 361971"/>
                <a:gd name="connsiteX33" fmla="*/ 252403 w 362313"/>
                <a:gd name="connsiteY33" fmla="*/ 165984 h 361971"/>
                <a:gd name="connsiteX34" fmla="*/ 251763 w 362313"/>
                <a:gd name="connsiteY34" fmla="*/ 165984 h 361971"/>
                <a:gd name="connsiteX35" fmla="*/ 251763 w 362313"/>
                <a:gd name="connsiteY35" fmla="*/ 165984 h 361971"/>
                <a:gd name="connsiteX36" fmla="*/ 250486 w 362313"/>
                <a:gd name="connsiteY36" fmla="*/ 165984 h 361971"/>
                <a:gd name="connsiteX37" fmla="*/ 250486 w 362313"/>
                <a:gd name="connsiteY37" fmla="*/ 165984 h 361971"/>
                <a:gd name="connsiteX38" fmla="*/ 249208 w 362313"/>
                <a:gd name="connsiteY38" fmla="*/ 165345 h 361971"/>
                <a:gd name="connsiteX39" fmla="*/ 247929 w 362313"/>
                <a:gd name="connsiteY39" fmla="*/ 164707 h 361971"/>
                <a:gd name="connsiteX40" fmla="*/ 247291 w 362313"/>
                <a:gd name="connsiteY40" fmla="*/ 164068 h 361971"/>
                <a:gd name="connsiteX41" fmla="*/ 246652 w 362313"/>
                <a:gd name="connsiteY41" fmla="*/ 162792 h 361971"/>
                <a:gd name="connsiteX42" fmla="*/ 246652 w 362313"/>
                <a:gd name="connsiteY42" fmla="*/ 162792 h 361971"/>
                <a:gd name="connsiteX43" fmla="*/ 246652 w 362313"/>
                <a:gd name="connsiteY43" fmla="*/ 162153 h 361971"/>
                <a:gd name="connsiteX44" fmla="*/ 246013 w 362313"/>
                <a:gd name="connsiteY44" fmla="*/ 160876 h 361971"/>
                <a:gd name="connsiteX45" fmla="*/ 246013 w 362313"/>
                <a:gd name="connsiteY45" fmla="*/ 159600 h 361971"/>
                <a:gd name="connsiteX46" fmla="*/ 246013 w 362313"/>
                <a:gd name="connsiteY46" fmla="*/ 158961 h 361971"/>
                <a:gd name="connsiteX47" fmla="*/ 246652 w 362313"/>
                <a:gd name="connsiteY47" fmla="*/ 155769 h 361971"/>
                <a:gd name="connsiteX48" fmla="*/ 247291 w 362313"/>
                <a:gd name="connsiteY48" fmla="*/ 148747 h 361971"/>
                <a:gd name="connsiteX49" fmla="*/ 195532 w 362313"/>
                <a:gd name="connsiteY49" fmla="*/ 97037 h 361971"/>
                <a:gd name="connsiteX50" fmla="*/ 143774 w 362313"/>
                <a:gd name="connsiteY50" fmla="*/ 138533 h 361971"/>
                <a:gd name="connsiteX51" fmla="*/ 143135 w 362313"/>
                <a:gd name="connsiteY51" fmla="*/ 139809 h 361971"/>
                <a:gd name="connsiteX52" fmla="*/ 142496 w 362313"/>
                <a:gd name="connsiteY52" fmla="*/ 141086 h 361971"/>
                <a:gd name="connsiteX53" fmla="*/ 142496 w 362313"/>
                <a:gd name="connsiteY53" fmla="*/ 141086 h 361971"/>
                <a:gd name="connsiteX54" fmla="*/ 141857 w 362313"/>
                <a:gd name="connsiteY54" fmla="*/ 141724 h 361971"/>
                <a:gd name="connsiteX55" fmla="*/ 136106 w 362313"/>
                <a:gd name="connsiteY55" fmla="*/ 143640 h 361971"/>
                <a:gd name="connsiteX56" fmla="*/ 136106 w 362313"/>
                <a:gd name="connsiteY56" fmla="*/ 143640 h 361971"/>
                <a:gd name="connsiteX57" fmla="*/ 134828 w 362313"/>
                <a:gd name="connsiteY57" fmla="*/ 143001 h 361971"/>
                <a:gd name="connsiteX58" fmla="*/ 133550 w 362313"/>
                <a:gd name="connsiteY58" fmla="*/ 142363 h 361971"/>
                <a:gd name="connsiteX59" fmla="*/ 113741 w 362313"/>
                <a:gd name="connsiteY59" fmla="*/ 135979 h 361971"/>
                <a:gd name="connsiteX60" fmla="*/ 73484 w 362313"/>
                <a:gd name="connsiteY60" fmla="*/ 176198 h 361971"/>
                <a:gd name="connsiteX61" fmla="*/ 113741 w 362313"/>
                <a:gd name="connsiteY61" fmla="*/ 216417 h 361971"/>
                <a:gd name="connsiteX62" fmla="*/ 113741 w 362313"/>
                <a:gd name="connsiteY62" fmla="*/ 216417 h 361971"/>
                <a:gd name="connsiteX63" fmla="*/ 147608 w 362313"/>
                <a:gd name="connsiteY63" fmla="*/ 216417 h 361971"/>
                <a:gd name="connsiteX64" fmla="*/ 153998 w 362313"/>
                <a:gd name="connsiteY64" fmla="*/ 222801 h 361971"/>
                <a:gd name="connsiteX65" fmla="*/ 147608 w 362313"/>
                <a:gd name="connsiteY65" fmla="*/ 229185 h 361971"/>
                <a:gd name="connsiteX66" fmla="*/ 113741 w 362313"/>
                <a:gd name="connsiteY66" fmla="*/ 229185 h 361971"/>
                <a:gd name="connsiteX67" fmla="*/ 60704 w 362313"/>
                <a:gd name="connsiteY67" fmla="*/ 176198 h 361971"/>
                <a:gd name="connsiteX68" fmla="*/ 113741 w 362313"/>
                <a:gd name="connsiteY68" fmla="*/ 123211 h 361971"/>
                <a:gd name="connsiteX69" fmla="*/ 113741 w 362313"/>
                <a:gd name="connsiteY69" fmla="*/ 123211 h 361971"/>
                <a:gd name="connsiteX70" fmla="*/ 132911 w 362313"/>
                <a:gd name="connsiteY70" fmla="*/ 127680 h 361971"/>
                <a:gd name="connsiteX71" fmla="*/ 194893 w 362313"/>
                <a:gd name="connsiteY71" fmla="*/ 84269 h 361971"/>
                <a:gd name="connsiteX72" fmla="*/ 259431 w 362313"/>
                <a:gd name="connsiteY72" fmla="*/ 148747 h 361971"/>
                <a:gd name="connsiteX73" fmla="*/ 259431 w 362313"/>
                <a:gd name="connsiteY73" fmla="*/ 150662 h 361971"/>
                <a:gd name="connsiteX74" fmla="*/ 264543 w 362313"/>
                <a:gd name="connsiteY74" fmla="*/ 150024 h 361971"/>
                <a:gd name="connsiteX75" fmla="*/ 305439 w 362313"/>
                <a:gd name="connsiteY75" fmla="*/ 187689 h 361971"/>
                <a:gd name="connsiteX76" fmla="*/ 267738 w 362313"/>
                <a:gd name="connsiteY76" fmla="*/ 228546 h 361971"/>
                <a:gd name="connsiteX77" fmla="*/ 264543 w 362313"/>
                <a:gd name="connsiteY77" fmla="*/ 228546 h 361971"/>
                <a:gd name="connsiteX78" fmla="*/ 263904 w 362313"/>
                <a:gd name="connsiteY78" fmla="*/ 228546 h 361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</a:cxnLst>
              <a:rect l="l" t="t" r="r" b="b"/>
              <a:pathLst>
                <a:path w="362313" h="361971">
                  <a:moveTo>
                    <a:pt x="181474" y="0"/>
                  </a:moveTo>
                  <a:cubicBezTo>
                    <a:pt x="81152" y="0"/>
                    <a:pt x="0" y="81077"/>
                    <a:pt x="0" y="180667"/>
                  </a:cubicBezTo>
                  <a:cubicBezTo>
                    <a:pt x="0" y="280895"/>
                    <a:pt x="81152" y="361972"/>
                    <a:pt x="180835" y="361972"/>
                  </a:cubicBezTo>
                  <a:cubicBezTo>
                    <a:pt x="281157" y="361972"/>
                    <a:pt x="362310" y="280895"/>
                    <a:pt x="362310" y="181305"/>
                  </a:cubicBezTo>
                  <a:cubicBezTo>
                    <a:pt x="362310" y="181305"/>
                    <a:pt x="362310" y="181305"/>
                    <a:pt x="362310" y="181305"/>
                  </a:cubicBezTo>
                  <a:cubicBezTo>
                    <a:pt x="362948" y="81077"/>
                    <a:pt x="281796" y="0"/>
                    <a:pt x="181474" y="0"/>
                  </a:cubicBezTo>
                  <a:lnTo>
                    <a:pt x="181474" y="0"/>
                  </a:lnTo>
                  <a:close/>
                  <a:moveTo>
                    <a:pt x="201922" y="185135"/>
                  </a:moveTo>
                  <a:lnTo>
                    <a:pt x="187864" y="171091"/>
                  </a:lnTo>
                  <a:lnTo>
                    <a:pt x="187864" y="270681"/>
                  </a:lnTo>
                  <a:cubicBezTo>
                    <a:pt x="187864" y="274511"/>
                    <a:pt x="185308" y="277065"/>
                    <a:pt x="181474" y="277065"/>
                  </a:cubicBezTo>
                  <a:cubicBezTo>
                    <a:pt x="177640" y="277065"/>
                    <a:pt x="175084" y="274511"/>
                    <a:pt x="175084" y="270681"/>
                  </a:cubicBezTo>
                  <a:lnTo>
                    <a:pt x="175084" y="171091"/>
                  </a:lnTo>
                  <a:lnTo>
                    <a:pt x="161027" y="185135"/>
                  </a:lnTo>
                  <a:cubicBezTo>
                    <a:pt x="158470" y="187689"/>
                    <a:pt x="154637" y="187689"/>
                    <a:pt x="152080" y="185135"/>
                  </a:cubicBezTo>
                  <a:cubicBezTo>
                    <a:pt x="152080" y="185135"/>
                    <a:pt x="152080" y="185135"/>
                    <a:pt x="152080" y="185135"/>
                  </a:cubicBezTo>
                  <a:cubicBezTo>
                    <a:pt x="149524" y="182582"/>
                    <a:pt x="149524" y="178752"/>
                    <a:pt x="152080" y="176198"/>
                  </a:cubicBezTo>
                  <a:lnTo>
                    <a:pt x="177001" y="151300"/>
                  </a:lnTo>
                  <a:cubicBezTo>
                    <a:pt x="179557" y="148747"/>
                    <a:pt x="183391" y="148747"/>
                    <a:pt x="185947" y="151300"/>
                  </a:cubicBezTo>
                  <a:lnTo>
                    <a:pt x="210868" y="176198"/>
                  </a:lnTo>
                  <a:cubicBezTo>
                    <a:pt x="213424" y="178752"/>
                    <a:pt x="213424" y="182582"/>
                    <a:pt x="210868" y="185135"/>
                  </a:cubicBezTo>
                  <a:cubicBezTo>
                    <a:pt x="208312" y="187689"/>
                    <a:pt x="204478" y="187689"/>
                    <a:pt x="201922" y="185135"/>
                  </a:cubicBezTo>
                  <a:lnTo>
                    <a:pt x="201922" y="185135"/>
                  </a:lnTo>
                  <a:close/>
                  <a:moveTo>
                    <a:pt x="263904" y="228546"/>
                  </a:moveTo>
                  <a:lnTo>
                    <a:pt x="216619" y="228546"/>
                  </a:lnTo>
                  <a:cubicBezTo>
                    <a:pt x="212785" y="228546"/>
                    <a:pt x="210229" y="225993"/>
                    <a:pt x="210229" y="222163"/>
                  </a:cubicBezTo>
                  <a:cubicBezTo>
                    <a:pt x="210229" y="218332"/>
                    <a:pt x="212785" y="215779"/>
                    <a:pt x="216619" y="215779"/>
                  </a:cubicBezTo>
                  <a:lnTo>
                    <a:pt x="263904" y="215779"/>
                  </a:lnTo>
                  <a:cubicBezTo>
                    <a:pt x="278601" y="216417"/>
                    <a:pt x="290742" y="204926"/>
                    <a:pt x="292020" y="190243"/>
                  </a:cubicBezTo>
                  <a:cubicBezTo>
                    <a:pt x="292659" y="175560"/>
                    <a:pt x="281157" y="163430"/>
                    <a:pt x="266460" y="162153"/>
                  </a:cubicBezTo>
                  <a:cubicBezTo>
                    <a:pt x="265821" y="162153"/>
                    <a:pt x="264543" y="162153"/>
                    <a:pt x="263904" y="162153"/>
                  </a:cubicBezTo>
                  <a:cubicBezTo>
                    <a:pt x="260709" y="162153"/>
                    <a:pt x="256876" y="163430"/>
                    <a:pt x="254319" y="165345"/>
                  </a:cubicBezTo>
                  <a:lnTo>
                    <a:pt x="253681" y="165345"/>
                  </a:lnTo>
                  <a:lnTo>
                    <a:pt x="252403" y="165984"/>
                  </a:lnTo>
                  <a:lnTo>
                    <a:pt x="251763" y="165984"/>
                  </a:lnTo>
                  <a:lnTo>
                    <a:pt x="251763" y="165984"/>
                  </a:lnTo>
                  <a:lnTo>
                    <a:pt x="250486" y="165984"/>
                  </a:lnTo>
                  <a:lnTo>
                    <a:pt x="250486" y="165984"/>
                  </a:lnTo>
                  <a:cubicBezTo>
                    <a:pt x="249847" y="165984"/>
                    <a:pt x="249847" y="165984"/>
                    <a:pt x="249208" y="165345"/>
                  </a:cubicBezTo>
                  <a:cubicBezTo>
                    <a:pt x="248569" y="165345"/>
                    <a:pt x="248569" y="165345"/>
                    <a:pt x="247929" y="164707"/>
                  </a:cubicBezTo>
                  <a:lnTo>
                    <a:pt x="247291" y="164068"/>
                  </a:lnTo>
                  <a:cubicBezTo>
                    <a:pt x="247291" y="163430"/>
                    <a:pt x="246652" y="163430"/>
                    <a:pt x="246652" y="162792"/>
                  </a:cubicBezTo>
                  <a:lnTo>
                    <a:pt x="246652" y="162792"/>
                  </a:lnTo>
                  <a:cubicBezTo>
                    <a:pt x="246652" y="162792"/>
                    <a:pt x="246652" y="162153"/>
                    <a:pt x="246652" y="162153"/>
                  </a:cubicBezTo>
                  <a:cubicBezTo>
                    <a:pt x="246652" y="161515"/>
                    <a:pt x="246652" y="161515"/>
                    <a:pt x="246013" y="160876"/>
                  </a:cubicBezTo>
                  <a:cubicBezTo>
                    <a:pt x="246013" y="160238"/>
                    <a:pt x="246013" y="160238"/>
                    <a:pt x="246013" y="159600"/>
                  </a:cubicBezTo>
                  <a:cubicBezTo>
                    <a:pt x="246013" y="159600"/>
                    <a:pt x="246013" y="158961"/>
                    <a:pt x="246013" y="158961"/>
                  </a:cubicBezTo>
                  <a:lnTo>
                    <a:pt x="246652" y="155769"/>
                  </a:lnTo>
                  <a:cubicBezTo>
                    <a:pt x="246652" y="153216"/>
                    <a:pt x="247291" y="151300"/>
                    <a:pt x="247291" y="148747"/>
                  </a:cubicBezTo>
                  <a:cubicBezTo>
                    <a:pt x="247291" y="120019"/>
                    <a:pt x="224287" y="97037"/>
                    <a:pt x="195532" y="97037"/>
                  </a:cubicBezTo>
                  <a:cubicBezTo>
                    <a:pt x="170611" y="97037"/>
                    <a:pt x="148885" y="114273"/>
                    <a:pt x="143774" y="138533"/>
                  </a:cubicBezTo>
                  <a:cubicBezTo>
                    <a:pt x="143774" y="139171"/>
                    <a:pt x="143774" y="139171"/>
                    <a:pt x="143135" y="139809"/>
                  </a:cubicBezTo>
                  <a:cubicBezTo>
                    <a:pt x="143135" y="140448"/>
                    <a:pt x="143135" y="140448"/>
                    <a:pt x="142496" y="141086"/>
                  </a:cubicBezTo>
                  <a:lnTo>
                    <a:pt x="142496" y="141086"/>
                  </a:lnTo>
                  <a:cubicBezTo>
                    <a:pt x="142496" y="141086"/>
                    <a:pt x="141857" y="141724"/>
                    <a:pt x="141857" y="141724"/>
                  </a:cubicBezTo>
                  <a:cubicBezTo>
                    <a:pt x="140579" y="143640"/>
                    <a:pt x="138023" y="144278"/>
                    <a:pt x="136106" y="143640"/>
                  </a:cubicBezTo>
                  <a:lnTo>
                    <a:pt x="136106" y="143640"/>
                  </a:lnTo>
                  <a:cubicBezTo>
                    <a:pt x="135467" y="143640"/>
                    <a:pt x="135467" y="143640"/>
                    <a:pt x="134828" y="143001"/>
                  </a:cubicBezTo>
                  <a:cubicBezTo>
                    <a:pt x="134189" y="143001"/>
                    <a:pt x="134189" y="143001"/>
                    <a:pt x="133550" y="142363"/>
                  </a:cubicBezTo>
                  <a:cubicBezTo>
                    <a:pt x="127799" y="137894"/>
                    <a:pt x="120770" y="135979"/>
                    <a:pt x="113741" y="135979"/>
                  </a:cubicBezTo>
                  <a:cubicBezTo>
                    <a:pt x="91376" y="135979"/>
                    <a:pt x="73484" y="153854"/>
                    <a:pt x="73484" y="176198"/>
                  </a:cubicBezTo>
                  <a:cubicBezTo>
                    <a:pt x="73484" y="198542"/>
                    <a:pt x="91376" y="216417"/>
                    <a:pt x="113741" y="216417"/>
                  </a:cubicBezTo>
                  <a:cubicBezTo>
                    <a:pt x="113741" y="216417"/>
                    <a:pt x="113741" y="216417"/>
                    <a:pt x="113741" y="216417"/>
                  </a:cubicBezTo>
                  <a:lnTo>
                    <a:pt x="147608" y="216417"/>
                  </a:lnTo>
                  <a:cubicBezTo>
                    <a:pt x="151442" y="216417"/>
                    <a:pt x="153998" y="218971"/>
                    <a:pt x="153998" y="222801"/>
                  </a:cubicBezTo>
                  <a:cubicBezTo>
                    <a:pt x="153998" y="226631"/>
                    <a:pt x="151442" y="229185"/>
                    <a:pt x="147608" y="229185"/>
                  </a:cubicBezTo>
                  <a:lnTo>
                    <a:pt x="113741" y="229185"/>
                  </a:lnTo>
                  <a:cubicBezTo>
                    <a:pt x="84347" y="229185"/>
                    <a:pt x="60704" y="205564"/>
                    <a:pt x="60704" y="176198"/>
                  </a:cubicBezTo>
                  <a:cubicBezTo>
                    <a:pt x="60704" y="146832"/>
                    <a:pt x="84347" y="123211"/>
                    <a:pt x="113741" y="123211"/>
                  </a:cubicBezTo>
                  <a:cubicBezTo>
                    <a:pt x="113741" y="123211"/>
                    <a:pt x="113741" y="123211"/>
                    <a:pt x="113741" y="123211"/>
                  </a:cubicBezTo>
                  <a:cubicBezTo>
                    <a:pt x="120131" y="123211"/>
                    <a:pt x="127160" y="124488"/>
                    <a:pt x="132911" y="127680"/>
                  </a:cubicBezTo>
                  <a:cubicBezTo>
                    <a:pt x="142496" y="101505"/>
                    <a:pt x="167416" y="84269"/>
                    <a:pt x="194893" y="84269"/>
                  </a:cubicBezTo>
                  <a:cubicBezTo>
                    <a:pt x="230677" y="84269"/>
                    <a:pt x="259431" y="112997"/>
                    <a:pt x="259431" y="148747"/>
                  </a:cubicBezTo>
                  <a:cubicBezTo>
                    <a:pt x="259431" y="149385"/>
                    <a:pt x="259431" y="150024"/>
                    <a:pt x="259431" y="150662"/>
                  </a:cubicBezTo>
                  <a:cubicBezTo>
                    <a:pt x="261348" y="150024"/>
                    <a:pt x="263266" y="150024"/>
                    <a:pt x="264543" y="150024"/>
                  </a:cubicBezTo>
                  <a:cubicBezTo>
                    <a:pt x="286269" y="149385"/>
                    <a:pt x="304800" y="165984"/>
                    <a:pt x="305439" y="187689"/>
                  </a:cubicBezTo>
                  <a:cubicBezTo>
                    <a:pt x="306078" y="209395"/>
                    <a:pt x="289464" y="227908"/>
                    <a:pt x="267738" y="228546"/>
                  </a:cubicBezTo>
                  <a:cubicBezTo>
                    <a:pt x="266460" y="228546"/>
                    <a:pt x="265821" y="228546"/>
                    <a:pt x="264543" y="228546"/>
                  </a:cubicBezTo>
                  <a:lnTo>
                    <a:pt x="263904" y="228546"/>
                  </a:lnTo>
                  <a:close/>
                </a:path>
              </a:pathLst>
            </a:custGeom>
            <a:solidFill>
              <a:schemeClr val="tx2"/>
            </a:solidFill>
            <a:ln w="63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63" name="TextBox 62">
            <a:extLst>
              <a:ext uri="{FF2B5EF4-FFF2-40B4-BE49-F238E27FC236}">
                <a16:creationId xmlns:a16="http://schemas.microsoft.com/office/drawing/2014/main" id="{96DA32C8-B058-403F-BB47-B2B7B80A54BB}"/>
              </a:ext>
            </a:extLst>
          </p:cNvPr>
          <p:cNvSpPr txBox="1"/>
          <p:nvPr/>
        </p:nvSpPr>
        <p:spPr>
          <a:xfrm>
            <a:off x="4003454" y="1510292"/>
            <a:ext cx="1711545" cy="27699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>
              <a:spcBef>
                <a:spcPts val="450"/>
              </a:spcBef>
              <a:buSzPct val="100000"/>
            </a:pPr>
            <a:r>
              <a:rPr lang="en-GB" b="1" dirty="0">
                <a:solidFill>
                  <a:schemeClr val="bg1"/>
                </a:solidFill>
                <a:latin typeface="Helvetica" panose="020B0604020202020204" pitchFamily="34" charset="0"/>
                <a:cs typeface="Helvetica" panose="020B0604020202020204" pitchFamily="34" charset="0"/>
              </a:rPr>
              <a:t>1</a:t>
            </a:r>
            <a:r>
              <a:rPr lang="en-GB" sz="1400" b="1" dirty="0">
                <a:solidFill>
                  <a:schemeClr val="bg1"/>
                </a:solidFill>
                <a:latin typeface="Helvetica" panose="020B0604020202020204" pitchFamily="34" charset="0"/>
                <a:cs typeface="Helvetica" panose="020B0604020202020204" pitchFamily="34" charset="0"/>
              </a:rPr>
              <a:t>. </a:t>
            </a:r>
            <a:r>
              <a:rPr lang="en-GB" sz="1400" dirty="0">
                <a:solidFill>
                  <a:schemeClr val="bg1"/>
                </a:solidFill>
                <a:latin typeface="Helvetica" panose="020B0604020202020204" pitchFamily="34" charset="0"/>
                <a:cs typeface="Helvetica" panose="020B0604020202020204" pitchFamily="34" charset="0"/>
              </a:rPr>
              <a:t>Log-In via SAML</a:t>
            </a:r>
          </a:p>
        </p:txBody>
      </p:sp>
    </p:spTree>
    <p:extLst>
      <p:ext uri="{BB962C8B-B14F-4D97-AF65-F5344CB8AC3E}">
        <p14:creationId xmlns:p14="http://schemas.microsoft.com/office/powerpoint/2010/main" val="1300120384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88" name="Shape">
            <a:extLst>
              <a:ext uri="{FF2B5EF4-FFF2-40B4-BE49-F238E27FC236}">
                <a16:creationId xmlns:a16="http://schemas.microsoft.com/office/drawing/2014/main" id="{01A56A8A-BA8C-4D49-803F-E4CCA84518E8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5" r="5"/>
          <a:stretch>
            <a:fillRect/>
          </a:stretch>
        </p:blipFill>
        <p:spPr>
          <a:xfrm>
            <a:off x="2197100" y="0"/>
            <a:ext cx="9996488" cy="6858000"/>
          </a:xfrm>
          <a:prstGeom prst="rect">
            <a:avLst/>
          </a:prstGeom>
          <a:blipFill dpi="0" rotWithShape="1">
            <a:blip r:embed="rId3"/>
            <a:srcRect/>
            <a:tile tx="0" ty="0" sx="100000" sy="100000" flip="none" algn="tl"/>
          </a:blipFill>
          <a:ln>
            <a:noFill/>
          </a:ln>
        </p:spPr>
      </p:pic>
      <p:sp>
        <p:nvSpPr>
          <p:cNvPr id="489" name="Freeform: Shape 488">
            <a:extLst>
              <a:ext uri="{FF2B5EF4-FFF2-40B4-BE49-F238E27FC236}">
                <a16:creationId xmlns:a16="http://schemas.microsoft.com/office/drawing/2014/main" id="{BDE940E3-A354-4DAA-8CE8-8F14930E72F1}"/>
              </a:ext>
            </a:extLst>
          </p:cNvPr>
          <p:cNvSpPr/>
          <p:nvPr/>
        </p:nvSpPr>
        <p:spPr>
          <a:xfrm>
            <a:off x="446087" y="441325"/>
            <a:ext cx="7741948" cy="5975350"/>
          </a:xfrm>
          <a:custGeom>
            <a:avLst/>
            <a:gdLst>
              <a:gd name="connsiteX0" fmla="*/ 0 w 7741948"/>
              <a:gd name="connsiteY0" fmla="*/ 0 h 5975350"/>
              <a:gd name="connsiteX1" fmla="*/ 1525587 w 7741948"/>
              <a:gd name="connsiteY1" fmla="*/ 0 h 5975350"/>
              <a:gd name="connsiteX2" fmla="*/ 1748133 w 7741948"/>
              <a:gd name="connsiteY2" fmla="*/ 0 h 5975350"/>
              <a:gd name="connsiteX3" fmla="*/ 7741948 w 7741948"/>
              <a:gd name="connsiteY3" fmla="*/ 0 h 5975350"/>
              <a:gd name="connsiteX4" fmla="*/ 7741948 w 7741948"/>
              <a:gd name="connsiteY4" fmla="*/ 5975350 h 5975350"/>
              <a:gd name="connsiteX5" fmla="*/ 1748133 w 7741948"/>
              <a:gd name="connsiteY5" fmla="*/ 5975350 h 5975350"/>
              <a:gd name="connsiteX6" fmla="*/ 1525587 w 7741948"/>
              <a:gd name="connsiteY6" fmla="*/ 5975350 h 5975350"/>
              <a:gd name="connsiteX7" fmla="*/ 0 w 7741948"/>
              <a:gd name="connsiteY7" fmla="*/ 5975350 h 59753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7741948" h="5975350">
                <a:moveTo>
                  <a:pt x="0" y="0"/>
                </a:moveTo>
                <a:lnTo>
                  <a:pt x="1525587" y="0"/>
                </a:lnTo>
                <a:lnTo>
                  <a:pt x="1748133" y="0"/>
                </a:lnTo>
                <a:lnTo>
                  <a:pt x="7741948" y="0"/>
                </a:lnTo>
                <a:lnTo>
                  <a:pt x="7741948" y="5975350"/>
                </a:lnTo>
                <a:lnTo>
                  <a:pt x="1748133" y="5975350"/>
                </a:lnTo>
                <a:lnTo>
                  <a:pt x="1525587" y="5975350"/>
                </a:lnTo>
                <a:lnTo>
                  <a:pt x="0" y="5975350"/>
                </a:lnTo>
                <a:close/>
              </a:path>
            </a:pathLst>
          </a:custGeom>
          <a:gradFill>
            <a:gsLst>
              <a:gs pos="42000">
                <a:srgbClr val="003232">
                  <a:alpha val="60000"/>
                </a:srgbClr>
              </a:gs>
              <a:gs pos="23000">
                <a:srgbClr val="003232"/>
              </a:gs>
              <a:gs pos="100000">
                <a:srgbClr val="003232">
                  <a:alpha val="40000"/>
                </a:srgbClr>
              </a:gs>
            </a:gsLst>
            <a:lin ang="0" scaled="0"/>
          </a:gradFill>
          <a:ln w="12700" cap="flat" cmpd="sng" algn="ctr">
            <a:noFill/>
            <a:prstDash val="solid"/>
            <a:miter lim="800000"/>
          </a:ln>
          <a:effectLst/>
        </p:spPr>
        <p:txBody>
          <a:bodyPr wrap="square" rtlCol="0" anchor="ctr">
            <a:noAutofit/>
          </a:bodyPr>
          <a:lstStyle/>
          <a:p>
            <a:pPr marL="0" marR="0" lvl="0" indent="0" algn="ctr" defTabSz="45712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799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grpSp>
        <p:nvGrpSpPr>
          <p:cNvPr id="490" name="Group 489">
            <a:extLst>
              <a:ext uri="{FF2B5EF4-FFF2-40B4-BE49-F238E27FC236}">
                <a16:creationId xmlns:a16="http://schemas.microsoft.com/office/drawing/2014/main" id="{44F9C678-0AE5-4C68-91EE-4F2107746FD4}"/>
              </a:ext>
            </a:extLst>
          </p:cNvPr>
          <p:cNvGrpSpPr/>
          <p:nvPr/>
        </p:nvGrpSpPr>
        <p:grpSpPr>
          <a:xfrm flipH="1">
            <a:off x="0" y="5690506"/>
            <a:ext cx="6858000" cy="287258"/>
            <a:chOff x="0" y="5690506"/>
            <a:chExt cx="6858000" cy="287258"/>
          </a:xfrm>
        </p:grpSpPr>
        <p:sp>
          <p:nvSpPr>
            <p:cNvPr id="491" name="Rectangle 164">
              <a:extLst>
                <a:ext uri="{FF2B5EF4-FFF2-40B4-BE49-F238E27FC236}">
                  <a16:creationId xmlns:a16="http://schemas.microsoft.com/office/drawing/2014/main" id="{1AC5C7E2-A5DC-4F90-A1C4-8776FC8EF29E}"/>
                </a:ext>
              </a:extLst>
            </p:cNvPr>
            <p:cNvSpPr/>
            <p:nvPr/>
          </p:nvSpPr>
          <p:spPr>
            <a:xfrm>
              <a:off x="0" y="5690507"/>
              <a:ext cx="6858000" cy="286625"/>
            </a:xfrm>
            <a:custGeom>
              <a:avLst/>
              <a:gdLst>
                <a:gd name="connsiteX0" fmla="*/ 0 w 6858000"/>
                <a:gd name="connsiteY0" fmla="*/ 0 h 286625"/>
                <a:gd name="connsiteX1" fmla="*/ 6858000 w 6858000"/>
                <a:gd name="connsiteY1" fmla="*/ 0 h 286625"/>
                <a:gd name="connsiteX2" fmla="*/ 6858000 w 6858000"/>
                <a:gd name="connsiteY2" fmla="*/ 286625 h 286625"/>
                <a:gd name="connsiteX3" fmla="*/ 0 w 6858000"/>
                <a:gd name="connsiteY3" fmla="*/ 286625 h 286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858000" h="286625">
                  <a:moveTo>
                    <a:pt x="0" y="0"/>
                  </a:moveTo>
                  <a:lnTo>
                    <a:pt x="6858000" y="0"/>
                  </a:lnTo>
                  <a:lnTo>
                    <a:pt x="6858000" y="286625"/>
                  </a:lnTo>
                  <a:lnTo>
                    <a:pt x="0" y="286625"/>
                  </a:lnTo>
                  <a:close/>
                </a:path>
              </a:pathLst>
            </a:custGeom>
            <a:gradFill>
              <a:gsLst>
                <a:gs pos="0">
                  <a:srgbClr val="003232">
                    <a:lumMod val="90000"/>
                    <a:lumOff val="10000"/>
                  </a:srgbClr>
                </a:gs>
                <a:gs pos="100000">
                  <a:srgbClr val="003232"/>
                </a:gs>
              </a:gsLst>
              <a:lin ang="3600000" scaled="0"/>
            </a:gra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45712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799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+mj-lt"/>
                <a:ea typeface="+mn-ea"/>
                <a:cs typeface="+mn-cs"/>
              </a:endParaRPr>
            </a:p>
          </p:txBody>
        </p:sp>
        <p:sp>
          <p:nvSpPr>
            <p:cNvPr id="492" name="Freeform 165">
              <a:extLst>
                <a:ext uri="{FF2B5EF4-FFF2-40B4-BE49-F238E27FC236}">
                  <a16:creationId xmlns:a16="http://schemas.microsoft.com/office/drawing/2014/main" id="{23ABC585-ABC6-4948-87E2-BD9C51321D5D}"/>
                </a:ext>
              </a:extLst>
            </p:cNvPr>
            <p:cNvSpPr/>
            <p:nvPr/>
          </p:nvSpPr>
          <p:spPr>
            <a:xfrm>
              <a:off x="1" y="5690506"/>
              <a:ext cx="6857705" cy="287258"/>
            </a:xfrm>
            <a:custGeom>
              <a:avLst/>
              <a:gdLst>
                <a:gd name="connsiteX0" fmla="*/ 4848462 w 6857705"/>
                <a:gd name="connsiteY0" fmla="*/ 279626 h 287258"/>
                <a:gd name="connsiteX1" fmla="*/ 4848550 w 6857705"/>
                <a:gd name="connsiteY1" fmla="*/ 279718 h 287258"/>
                <a:gd name="connsiteX2" fmla="*/ 4848402 w 6857705"/>
                <a:gd name="connsiteY2" fmla="*/ 279723 h 287258"/>
                <a:gd name="connsiteX3" fmla="*/ 3142856 w 6857705"/>
                <a:gd name="connsiteY3" fmla="*/ 279626 h 287258"/>
                <a:gd name="connsiteX4" fmla="*/ 3142943 w 6857705"/>
                <a:gd name="connsiteY4" fmla="*/ 279718 h 287258"/>
                <a:gd name="connsiteX5" fmla="*/ 3142796 w 6857705"/>
                <a:gd name="connsiteY5" fmla="*/ 279723 h 287258"/>
                <a:gd name="connsiteX6" fmla="*/ 1433689 w 6857705"/>
                <a:gd name="connsiteY6" fmla="*/ 279626 h 287258"/>
                <a:gd name="connsiteX7" fmla="*/ 1433778 w 6857705"/>
                <a:gd name="connsiteY7" fmla="*/ 279718 h 287258"/>
                <a:gd name="connsiteX8" fmla="*/ 1433631 w 6857705"/>
                <a:gd name="connsiteY8" fmla="*/ 279723 h 287258"/>
                <a:gd name="connsiteX9" fmla="*/ 6372789 w 6857705"/>
                <a:gd name="connsiteY9" fmla="*/ 279622 h 287258"/>
                <a:gd name="connsiteX10" fmla="*/ 6372875 w 6857705"/>
                <a:gd name="connsiteY10" fmla="*/ 279718 h 287258"/>
                <a:gd name="connsiteX11" fmla="*/ 6372730 w 6857705"/>
                <a:gd name="connsiteY11" fmla="*/ 279723 h 287258"/>
                <a:gd name="connsiteX12" fmla="*/ 4667181 w 6857705"/>
                <a:gd name="connsiteY12" fmla="*/ 279622 h 287258"/>
                <a:gd name="connsiteX13" fmla="*/ 4667269 w 6857705"/>
                <a:gd name="connsiteY13" fmla="*/ 279718 h 287258"/>
                <a:gd name="connsiteX14" fmla="*/ 4667121 w 6857705"/>
                <a:gd name="connsiteY14" fmla="*/ 279723 h 287258"/>
                <a:gd name="connsiteX15" fmla="*/ 2958014 w 6857705"/>
                <a:gd name="connsiteY15" fmla="*/ 279622 h 287258"/>
                <a:gd name="connsiteX16" fmla="*/ 2958101 w 6857705"/>
                <a:gd name="connsiteY16" fmla="*/ 279718 h 287258"/>
                <a:gd name="connsiteX17" fmla="*/ 2957956 w 6857705"/>
                <a:gd name="connsiteY17" fmla="*/ 279723 h 287258"/>
                <a:gd name="connsiteX18" fmla="*/ 1252407 w 6857705"/>
                <a:gd name="connsiteY18" fmla="*/ 279622 h 287258"/>
                <a:gd name="connsiteX19" fmla="*/ 1252495 w 6857705"/>
                <a:gd name="connsiteY19" fmla="*/ 279718 h 287258"/>
                <a:gd name="connsiteX20" fmla="*/ 1252348 w 6857705"/>
                <a:gd name="connsiteY20" fmla="*/ 279723 h 287258"/>
                <a:gd name="connsiteX21" fmla="*/ 6189637 w 6857705"/>
                <a:gd name="connsiteY21" fmla="*/ 279483 h 287258"/>
                <a:gd name="connsiteX22" fmla="*/ 6189643 w 6857705"/>
                <a:gd name="connsiteY22" fmla="*/ 279483 h 287258"/>
                <a:gd name="connsiteX23" fmla="*/ 6189425 w 6857705"/>
                <a:gd name="connsiteY23" fmla="*/ 279703 h 287258"/>
                <a:gd name="connsiteX24" fmla="*/ 6189417 w 6857705"/>
                <a:gd name="connsiteY24" fmla="*/ 279605 h 287258"/>
                <a:gd name="connsiteX25" fmla="*/ 4484028 w 6857705"/>
                <a:gd name="connsiteY25" fmla="*/ 279483 h 287258"/>
                <a:gd name="connsiteX26" fmla="*/ 4484035 w 6857705"/>
                <a:gd name="connsiteY26" fmla="*/ 279483 h 287258"/>
                <a:gd name="connsiteX27" fmla="*/ 4483816 w 6857705"/>
                <a:gd name="connsiteY27" fmla="*/ 279703 h 287258"/>
                <a:gd name="connsiteX28" fmla="*/ 4483809 w 6857705"/>
                <a:gd name="connsiteY28" fmla="*/ 279605 h 287258"/>
                <a:gd name="connsiteX29" fmla="*/ 2774863 w 6857705"/>
                <a:gd name="connsiteY29" fmla="*/ 279483 h 287258"/>
                <a:gd name="connsiteX30" fmla="*/ 2774871 w 6857705"/>
                <a:gd name="connsiteY30" fmla="*/ 279483 h 287258"/>
                <a:gd name="connsiteX31" fmla="*/ 2774651 w 6857705"/>
                <a:gd name="connsiteY31" fmla="*/ 279703 h 287258"/>
                <a:gd name="connsiteX32" fmla="*/ 2774643 w 6857705"/>
                <a:gd name="connsiteY32" fmla="*/ 279605 h 287258"/>
                <a:gd name="connsiteX33" fmla="*/ 1069255 w 6857705"/>
                <a:gd name="connsiteY33" fmla="*/ 279483 h 287258"/>
                <a:gd name="connsiteX34" fmla="*/ 1069261 w 6857705"/>
                <a:gd name="connsiteY34" fmla="*/ 279483 h 287258"/>
                <a:gd name="connsiteX35" fmla="*/ 1069043 w 6857705"/>
                <a:gd name="connsiteY35" fmla="*/ 279703 h 287258"/>
                <a:gd name="connsiteX36" fmla="*/ 1069035 w 6857705"/>
                <a:gd name="connsiteY36" fmla="*/ 279605 h 287258"/>
                <a:gd name="connsiteX37" fmla="*/ 6189076 w 6857705"/>
                <a:gd name="connsiteY37" fmla="*/ 279475 h 287258"/>
                <a:gd name="connsiteX38" fmla="*/ 6189409 w 6857705"/>
                <a:gd name="connsiteY38" fmla="*/ 279480 h 287258"/>
                <a:gd name="connsiteX39" fmla="*/ 6189417 w 6857705"/>
                <a:gd name="connsiteY39" fmla="*/ 279605 h 287258"/>
                <a:gd name="connsiteX40" fmla="*/ 6189322 w 6857705"/>
                <a:gd name="connsiteY40" fmla="*/ 279656 h 287258"/>
                <a:gd name="connsiteX41" fmla="*/ 4483468 w 6857705"/>
                <a:gd name="connsiteY41" fmla="*/ 279475 h 287258"/>
                <a:gd name="connsiteX42" fmla="*/ 4483800 w 6857705"/>
                <a:gd name="connsiteY42" fmla="*/ 279480 h 287258"/>
                <a:gd name="connsiteX43" fmla="*/ 4483809 w 6857705"/>
                <a:gd name="connsiteY43" fmla="*/ 279605 h 287258"/>
                <a:gd name="connsiteX44" fmla="*/ 4483714 w 6857705"/>
                <a:gd name="connsiteY44" fmla="*/ 279656 h 287258"/>
                <a:gd name="connsiteX45" fmla="*/ 2774303 w 6857705"/>
                <a:gd name="connsiteY45" fmla="*/ 279475 h 287258"/>
                <a:gd name="connsiteX46" fmla="*/ 2774635 w 6857705"/>
                <a:gd name="connsiteY46" fmla="*/ 279480 h 287258"/>
                <a:gd name="connsiteX47" fmla="*/ 2774643 w 6857705"/>
                <a:gd name="connsiteY47" fmla="*/ 279605 h 287258"/>
                <a:gd name="connsiteX48" fmla="*/ 2774550 w 6857705"/>
                <a:gd name="connsiteY48" fmla="*/ 279656 h 287258"/>
                <a:gd name="connsiteX49" fmla="*/ 1068694 w 6857705"/>
                <a:gd name="connsiteY49" fmla="*/ 279475 h 287258"/>
                <a:gd name="connsiteX50" fmla="*/ 1069027 w 6857705"/>
                <a:gd name="connsiteY50" fmla="*/ 279480 h 287258"/>
                <a:gd name="connsiteX51" fmla="*/ 1069035 w 6857705"/>
                <a:gd name="connsiteY51" fmla="*/ 279605 h 287258"/>
                <a:gd name="connsiteX52" fmla="*/ 1068942 w 6857705"/>
                <a:gd name="connsiteY52" fmla="*/ 279656 h 287258"/>
                <a:gd name="connsiteX53" fmla="*/ 5415855 w 6857705"/>
                <a:gd name="connsiteY53" fmla="*/ 279474 h 287258"/>
                <a:gd name="connsiteX54" fmla="*/ 5416083 w 6857705"/>
                <a:gd name="connsiteY54" fmla="*/ 279491 h 287258"/>
                <a:gd name="connsiteX55" fmla="*/ 5413160 w 6857705"/>
                <a:gd name="connsiteY55" fmla="*/ 282421 h 287258"/>
                <a:gd name="connsiteX56" fmla="*/ 5415855 w 6857705"/>
                <a:gd name="connsiteY56" fmla="*/ 279474 h 287258"/>
                <a:gd name="connsiteX57" fmla="*/ 3710248 w 6857705"/>
                <a:gd name="connsiteY57" fmla="*/ 279474 h 287258"/>
                <a:gd name="connsiteX58" fmla="*/ 3710474 w 6857705"/>
                <a:gd name="connsiteY58" fmla="*/ 279491 h 287258"/>
                <a:gd name="connsiteX59" fmla="*/ 3707553 w 6857705"/>
                <a:gd name="connsiteY59" fmla="*/ 282421 h 287258"/>
                <a:gd name="connsiteX60" fmla="*/ 3710248 w 6857705"/>
                <a:gd name="connsiteY60" fmla="*/ 279474 h 287258"/>
                <a:gd name="connsiteX61" fmla="*/ 2001083 w 6857705"/>
                <a:gd name="connsiteY61" fmla="*/ 279474 h 287258"/>
                <a:gd name="connsiteX62" fmla="*/ 2001309 w 6857705"/>
                <a:gd name="connsiteY62" fmla="*/ 279491 h 287258"/>
                <a:gd name="connsiteX63" fmla="*/ 1998388 w 6857705"/>
                <a:gd name="connsiteY63" fmla="*/ 282421 h 287258"/>
                <a:gd name="connsiteX64" fmla="*/ 2001083 w 6857705"/>
                <a:gd name="connsiteY64" fmla="*/ 279474 h 287258"/>
                <a:gd name="connsiteX65" fmla="*/ 295475 w 6857705"/>
                <a:gd name="connsiteY65" fmla="*/ 279474 h 287258"/>
                <a:gd name="connsiteX66" fmla="*/ 295701 w 6857705"/>
                <a:gd name="connsiteY66" fmla="*/ 279491 h 287258"/>
                <a:gd name="connsiteX67" fmla="*/ 292780 w 6857705"/>
                <a:gd name="connsiteY67" fmla="*/ 282421 h 287258"/>
                <a:gd name="connsiteX68" fmla="*/ 295475 w 6857705"/>
                <a:gd name="connsiteY68" fmla="*/ 279474 h 287258"/>
                <a:gd name="connsiteX69" fmla="*/ 6188918 w 6857705"/>
                <a:gd name="connsiteY69" fmla="*/ 279472 h 287258"/>
                <a:gd name="connsiteX70" fmla="*/ 6189073 w 6857705"/>
                <a:gd name="connsiteY70" fmla="*/ 279472 h 287258"/>
                <a:gd name="connsiteX71" fmla="*/ 6189076 w 6857705"/>
                <a:gd name="connsiteY71" fmla="*/ 279475 h 287258"/>
                <a:gd name="connsiteX72" fmla="*/ 4483309 w 6857705"/>
                <a:gd name="connsiteY72" fmla="*/ 279472 h 287258"/>
                <a:gd name="connsiteX73" fmla="*/ 4483465 w 6857705"/>
                <a:gd name="connsiteY73" fmla="*/ 279472 h 287258"/>
                <a:gd name="connsiteX74" fmla="*/ 4483468 w 6857705"/>
                <a:gd name="connsiteY74" fmla="*/ 279475 h 287258"/>
                <a:gd name="connsiteX75" fmla="*/ 2774144 w 6857705"/>
                <a:gd name="connsiteY75" fmla="*/ 279472 h 287258"/>
                <a:gd name="connsiteX76" fmla="*/ 2774300 w 6857705"/>
                <a:gd name="connsiteY76" fmla="*/ 279472 h 287258"/>
                <a:gd name="connsiteX77" fmla="*/ 2774303 w 6857705"/>
                <a:gd name="connsiteY77" fmla="*/ 279475 h 287258"/>
                <a:gd name="connsiteX78" fmla="*/ 1068536 w 6857705"/>
                <a:gd name="connsiteY78" fmla="*/ 279472 h 287258"/>
                <a:gd name="connsiteX79" fmla="*/ 1068691 w 6857705"/>
                <a:gd name="connsiteY79" fmla="*/ 279472 h 287258"/>
                <a:gd name="connsiteX80" fmla="*/ 1068694 w 6857705"/>
                <a:gd name="connsiteY80" fmla="*/ 279475 h 287258"/>
                <a:gd name="connsiteX81" fmla="*/ 3135916 w 6857705"/>
                <a:gd name="connsiteY81" fmla="*/ 277890 h 287258"/>
                <a:gd name="connsiteX82" fmla="*/ 3133878 w 6857705"/>
                <a:gd name="connsiteY82" fmla="*/ 277999 h 287258"/>
                <a:gd name="connsiteX83" fmla="*/ 3138803 w 6857705"/>
                <a:gd name="connsiteY83" fmla="*/ 279316 h 287258"/>
                <a:gd name="connsiteX84" fmla="*/ 1429960 w 6857705"/>
                <a:gd name="connsiteY84" fmla="*/ 277717 h 287258"/>
                <a:gd name="connsiteX85" fmla="*/ 1427327 w 6857705"/>
                <a:gd name="connsiteY85" fmla="*/ 277859 h 287258"/>
                <a:gd name="connsiteX86" fmla="*/ 1425058 w 6857705"/>
                <a:gd name="connsiteY86" fmla="*/ 278356 h 287258"/>
                <a:gd name="connsiteX87" fmla="*/ 1426381 w 6857705"/>
                <a:gd name="connsiteY87" fmla="*/ 279732 h 287258"/>
                <a:gd name="connsiteX88" fmla="*/ 1428317 w 6857705"/>
                <a:gd name="connsiteY88" fmla="*/ 280973 h 287258"/>
                <a:gd name="connsiteX89" fmla="*/ 1431432 w 6857705"/>
                <a:gd name="connsiteY89" fmla="*/ 279796 h 287258"/>
                <a:gd name="connsiteX90" fmla="*/ 1433249 w 6857705"/>
                <a:gd name="connsiteY90" fmla="*/ 279737 h 287258"/>
                <a:gd name="connsiteX91" fmla="*/ 1433513 w 6857705"/>
                <a:gd name="connsiteY91" fmla="*/ 279472 h 287258"/>
                <a:gd name="connsiteX92" fmla="*/ 3347240 w 6857705"/>
                <a:gd name="connsiteY92" fmla="*/ 273073 h 287258"/>
                <a:gd name="connsiteX93" fmla="*/ 3349924 w 6857705"/>
                <a:gd name="connsiteY93" fmla="*/ 277017 h 287258"/>
                <a:gd name="connsiteX94" fmla="*/ 3349437 w 6857705"/>
                <a:gd name="connsiteY94" fmla="*/ 279718 h 287258"/>
                <a:gd name="connsiteX95" fmla="*/ 3347067 w 6857705"/>
                <a:gd name="connsiteY95" fmla="*/ 284272 h 287258"/>
                <a:gd name="connsiteX96" fmla="*/ 3348063 w 6857705"/>
                <a:gd name="connsiteY96" fmla="*/ 284141 h 287258"/>
                <a:gd name="connsiteX97" fmla="*/ 3352227 w 6857705"/>
                <a:gd name="connsiteY97" fmla="*/ 277017 h 287258"/>
                <a:gd name="connsiteX98" fmla="*/ 5807776 w 6857705"/>
                <a:gd name="connsiteY98" fmla="*/ 272348 h 287258"/>
                <a:gd name="connsiteX99" fmla="*/ 5797243 w 6857705"/>
                <a:gd name="connsiteY99" fmla="*/ 278736 h 287258"/>
                <a:gd name="connsiteX100" fmla="*/ 5807531 w 6857705"/>
                <a:gd name="connsiteY100" fmla="*/ 284632 h 287258"/>
                <a:gd name="connsiteX101" fmla="*/ 5814145 w 6857705"/>
                <a:gd name="connsiteY101" fmla="*/ 280456 h 287258"/>
                <a:gd name="connsiteX102" fmla="*/ 5807776 w 6857705"/>
                <a:gd name="connsiteY102" fmla="*/ 272348 h 287258"/>
                <a:gd name="connsiteX103" fmla="*/ 4102168 w 6857705"/>
                <a:gd name="connsiteY103" fmla="*/ 272348 h 287258"/>
                <a:gd name="connsiteX104" fmla="*/ 4091635 w 6857705"/>
                <a:gd name="connsiteY104" fmla="*/ 278736 h 287258"/>
                <a:gd name="connsiteX105" fmla="*/ 4101923 w 6857705"/>
                <a:gd name="connsiteY105" fmla="*/ 284632 h 287258"/>
                <a:gd name="connsiteX106" fmla="*/ 4108536 w 6857705"/>
                <a:gd name="connsiteY106" fmla="*/ 280456 h 287258"/>
                <a:gd name="connsiteX107" fmla="*/ 4102168 w 6857705"/>
                <a:gd name="connsiteY107" fmla="*/ 272348 h 287258"/>
                <a:gd name="connsiteX108" fmla="*/ 2393001 w 6857705"/>
                <a:gd name="connsiteY108" fmla="*/ 272348 h 287258"/>
                <a:gd name="connsiteX109" fmla="*/ 2382470 w 6857705"/>
                <a:gd name="connsiteY109" fmla="*/ 278736 h 287258"/>
                <a:gd name="connsiteX110" fmla="*/ 2392757 w 6857705"/>
                <a:gd name="connsiteY110" fmla="*/ 284632 h 287258"/>
                <a:gd name="connsiteX111" fmla="*/ 2399371 w 6857705"/>
                <a:gd name="connsiteY111" fmla="*/ 280456 h 287258"/>
                <a:gd name="connsiteX112" fmla="*/ 2393001 w 6857705"/>
                <a:gd name="connsiteY112" fmla="*/ 272348 h 287258"/>
                <a:gd name="connsiteX113" fmla="*/ 687394 w 6857705"/>
                <a:gd name="connsiteY113" fmla="*/ 272348 h 287258"/>
                <a:gd name="connsiteX114" fmla="*/ 676861 w 6857705"/>
                <a:gd name="connsiteY114" fmla="*/ 278736 h 287258"/>
                <a:gd name="connsiteX115" fmla="*/ 687149 w 6857705"/>
                <a:gd name="connsiteY115" fmla="*/ 284632 h 287258"/>
                <a:gd name="connsiteX116" fmla="*/ 693763 w 6857705"/>
                <a:gd name="connsiteY116" fmla="*/ 280456 h 287258"/>
                <a:gd name="connsiteX117" fmla="*/ 687394 w 6857705"/>
                <a:gd name="connsiteY117" fmla="*/ 272348 h 287258"/>
                <a:gd name="connsiteX118" fmla="*/ 3143178 w 6857705"/>
                <a:gd name="connsiteY118" fmla="*/ 271016 h 287258"/>
                <a:gd name="connsiteX119" fmla="*/ 3146372 w 6857705"/>
                <a:gd name="connsiteY119" fmla="*/ 277262 h 287258"/>
                <a:gd name="connsiteX120" fmla="*/ 3142943 w 6857705"/>
                <a:gd name="connsiteY120" fmla="*/ 279474 h 287258"/>
                <a:gd name="connsiteX121" fmla="*/ 3142856 w 6857705"/>
                <a:gd name="connsiteY121" fmla="*/ 279626 h 287258"/>
                <a:gd name="connsiteX122" fmla="*/ 3140941 w 6857705"/>
                <a:gd name="connsiteY122" fmla="*/ 277619 h 287258"/>
                <a:gd name="connsiteX123" fmla="*/ 3139741 w 6857705"/>
                <a:gd name="connsiteY123" fmla="*/ 277684 h 287258"/>
                <a:gd name="connsiteX124" fmla="*/ 3139143 w 6857705"/>
                <a:gd name="connsiteY124" fmla="*/ 279407 h 287258"/>
                <a:gd name="connsiteX125" fmla="*/ 3140597 w 6857705"/>
                <a:gd name="connsiteY125" fmla="*/ 279796 h 287258"/>
                <a:gd name="connsiteX126" fmla="*/ 3142796 w 6857705"/>
                <a:gd name="connsiteY126" fmla="*/ 279723 h 287258"/>
                <a:gd name="connsiteX127" fmla="*/ 3141136 w 6857705"/>
                <a:gd name="connsiteY127" fmla="*/ 282543 h 287258"/>
                <a:gd name="connsiteX128" fmla="*/ 3140983 w 6857705"/>
                <a:gd name="connsiteY128" fmla="*/ 285615 h 287258"/>
                <a:gd name="connsiteX129" fmla="*/ 3144302 w 6857705"/>
                <a:gd name="connsiteY129" fmla="*/ 284505 h 287258"/>
                <a:gd name="connsiteX130" fmla="*/ 3146224 w 6857705"/>
                <a:gd name="connsiteY130" fmla="*/ 283159 h 287258"/>
                <a:gd name="connsiteX131" fmla="*/ 3148428 w 6857705"/>
                <a:gd name="connsiteY131" fmla="*/ 276771 h 287258"/>
                <a:gd name="connsiteX132" fmla="*/ 4848644 w 6857705"/>
                <a:gd name="connsiteY132" fmla="*/ 269494 h 287258"/>
                <a:gd name="connsiteX133" fmla="*/ 4850246 w 6857705"/>
                <a:gd name="connsiteY133" fmla="*/ 273823 h 287258"/>
                <a:gd name="connsiteX134" fmla="*/ 4851532 w 6857705"/>
                <a:gd name="connsiteY134" fmla="*/ 276686 h 287258"/>
                <a:gd name="connsiteX135" fmla="*/ 4851980 w 6857705"/>
                <a:gd name="connsiteY135" fmla="*/ 277262 h 287258"/>
                <a:gd name="connsiteX136" fmla="*/ 4851875 w 6857705"/>
                <a:gd name="connsiteY136" fmla="*/ 277449 h 287258"/>
                <a:gd name="connsiteX137" fmla="*/ 4851930 w 6857705"/>
                <a:gd name="connsiteY137" fmla="*/ 277570 h 287258"/>
                <a:gd name="connsiteX138" fmla="*/ 4851757 w 6857705"/>
                <a:gd name="connsiteY138" fmla="*/ 277659 h 287258"/>
                <a:gd name="connsiteX139" fmla="*/ 4850633 w 6857705"/>
                <a:gd name="connsiteY139" fmla="*/ 279658 h 287258"/>
                <a:gd name="connsiteX140" fmla="*/ 4848550 w 6857705"/>
                <a:gd name="connsiteY140" fmla="*/ 279474 h 287258"/>
                <a:gd name="connsiteX141" fmla="*/ 4848462 w 6857705"/>
                <a:gd name="connsiteY141" fmla="*/ 279626 h 287258"/>
                <a:gd name="connsiteX142" fmla="*/ 4848307 w 6857705"/>
                <a:gd name="connsiteY142" fmla="*/ 279464 h 287258"/>
                <a:gd name="connsiteX143" fmla="*/ 4848287 w 6857705"/>
                <a:gd name="connsiteY143" fmla="*/ 279474 h 287258"/>
                <a:gd name="connsiteX144" fmla="*/ 4848024 w 6857705"/>
                <a:gd name="connsiteY144" fmla="*/ 279737 h 287258"/>
                <a:gd name="connsiteX145" fmla="*/ 4848287 w 6857705"/>
                <a:gd name="connsiteY145" fmla="*/ 279472 h 287258"/>
                <a:gd name="connsiteX146" fmla="*/ 4844733 w 6857705"/>
                <a:gd name="connsiteY146" fmla="*/ 277717 h 287258"/>
                <a:gd name="connsiteX147" fmla="*/ 4842100 w 6857705"/>
                <a:gd name="connsiteY147" fmla="*/ 277859 h 287258"/>
                <a:gd name="connsiteX148" fmla="*/ 4839832 w 6857705"/>
                <a:gd name="connsiteY148" fmla="*/ 278356 h 287258"/>
                <a:gd name="connsiteX149" fmla="*/ 4841156 w 6857705"/>
                <a:gd name="connsiteY149" fmla="*/ 279732 h 287258"/>
                <a:gd name="connsiteX150" fmla="*/ 4843090 w 6857705"/>
                <a:gd name="connsiteY150" fmla="*/ 280973 h 287258"/>
                <a:gd name="connsiteX151" fmla="*/ 4846206 w 6857705"/>
                <a:gd name="connsiteY151" fmla="*/ 279796 h 287258"/>
                <a:gd name="connsiteX152" fmla="*/ 4848024 w 6857705"/>
                <a:gd name="connsiteY152" fmla="*/ 279737 h 287258"/>
                <a:gd name="connsiteX153" fmla="*/ 4848402 w 6857705"/>
                <a:gd name="connsiteY153" fmla="*/ 279723 h 287258"/>
                <a:gd name="connsiteX154" fmla="*/ 4846744 w 6857705"/>
                <a:gd name="connsiteY154" fmla="*/ 282543 h 287258"/>
                <a:gd name="connsiteX155" fmla="*/ 4846605 w 6857705"/>
                <a:gd name="connsiteY155" fmla="*/ 285352 h 287258"/>
                <a:gd name="connsiteX156" fmla="*/ 4846702 w 6857705"/>
                <a:gd name="connsiteY156" fmla="*/ 285578 h 287258"/>
                <a:gd name="connsiteX157" fmla="*/ 4852471 w 6857705"/>
                <a:gd name="connsiteY157" fmla="*/ 283650 h 287258"/>
                <a:gd name="connsiteX158" fmla="*/ 4856390 w 6857705"/>
                <a:gd name="connsiteY158" fmla="*/ 278492 h 287258"/>
                <a:gd name="connsiteX159" fmla="*/ 1433870 w 6857705"/>
                <a:gd name="connsiteY159" fmla="*/ 269494 h 287258"/>
                <a:gd name="connsiteX160" fmla="*/ 1435472 w 6857705"/>
                <a:gd name="connsiteY160" fmla="*/ 273823 h 287258"/>
                <a:gd name="connsiteX161" fmla="*/ 1436760 w 6857705"/>
                <a:gd name="connsiteY161" fmla="*/ 276686 h 287258"/>
                <a:gd name="connsiteX162" fmla="*/ 1437207 w 6857705"/>
                <a:gd name="connsiteY162" fmla="*/ 277262 h 287258"/>
                <a:gd name="connsiteX163" fmla="*/ 1437101 w 6857705"/>
                <a:gd name="connsiteY163" fmla="*/ 277449 h 287258"/>
                <a:gd name="connsiteX164" fmla="*/ 1437156 w 6857705"/>
                <a:gd name="connsiteY164" fmla="*/ 277570 h 287258"/>
                <a:gd name="connsiteX165" fmla="*/ 1436983 w 6857705"/>
                <a:gd name="connsiteY165" fmla="*/ 277659 h 287258"/>
                <a:gd name="connsiteX166" fmla="*/ 1435859 w 6857705"/>
                <a:gd name="connsiteY166" fmla="*/ 279658 h 287258"/>
                <a:gd name="connsiteX167" fmla="*/ 1433778 w 6857705"/>
                <a:gd name="connsiteY167" fmla="*/ 279474 h 287258"/>
                <a:gd name="connsiteX168" fmla="*/ 1433689 w 6857705"/>
                <a:gd name="connsiteY168" fmla="*/ 279626 h 287258"/>
                <a:gd name="connsiteX169" fmla="*/ 1433533 w 6857705"/>
                <a:gd name="connsiteY169" fmla="*/ 279464 h 287258"/>
                <a:gd name="connsiteX170" fmla="*/ 1433513 w 6857705"/>
                <a:gd name="connsiteY170" fmla="*/ 279474 h 287258"/>
                <a:gd name="connsiteX171" fmla="*/ 1433251 w 6857705"/>
                <a:gd name="connsiteY171" fmla="*/ 279737 h 287258"/>
                <a:gd name="connsiteX172" fmla="*/ 1433631 w 6857705"/>
                <a:gd name="connsiteY172" fmla="*/ 279723 h 287258"/>
                <a:gd name="connsiteX173" fmla="*/ 1431971 w 6857705"/>
                <a:gd name="connsiteY173" fmla="*/ 282543 h 287258"/>
                <a:gd name="connsiteX174" fmla="*/ 1431831 w 6857705"/>
                <a:gd name="connsiteY174" fmla="*/ 285352 h 287258"/>
                <a:gd name="connsiteX175" fmla="*/ 1431927 w 6857705"/>
                <a:gd name="connsiteY175" fmla="*/ 285578 h 287258"/>
                <a:gd name="connsiteX176" fmla="*/ 1437697 w 6857705"/>
                <a:gd name="connsiteY176" fmla="*/ 283650 h 287258"/>
                <a:gd name="connsiteX177" fmla="*/ 1441617 w 6857705"/>
                <a:gd name="connsiteY177" fmla="*/ 278492 h 287258"/>
                <a:gd name="connsiteX178" fmla="*/ 5984630 w 6857705"/>
                <a:gd name="connsiteY178" fmla="*/ 268172 h 287258"/>
                <a:gd name="connsiteX179" fmla="*/ 5989774 w 6857705"/>
                <a:gd name="connsiteY179" fmla="*/ 277508 h 287258"/>
                <a:gd name="connsiteX180" fmla="*/ 5988396 w 6857705"/>
                <a:gd name="connsiteY180" fmla="*/ 279902 h 287258"/>
                <a:gd name="connsiteX181" fmla="*/ 5986099 w 6857705"/>
                <a:gd name="connsiteY181" fmla="*/ 279718 h 287258"/>
                <a:gd name="connsiteX182" fmla="*/ 5986345 w 6857705"/>
                <a:gd name="connsiteY182" fmla="*/ 279474 h 287258"/>
                <a:gd name="connsiteX183" fmla="*/ 5977282 w 6857705"/>
                <a:gd name="connsiteY183" fmla="*/ 277999 h 287258"/>
                <a:gd name="connsiteX184" fmla="*/ 5983405 w 6857705"/>
                <a:gd name="connsiteY184" fmla="*/ 282421 h 287258"/>
                <a:gd name="connsiteX185" fmla="*/ 5988304 w 6857705"/>
                <a:gd name="connsiteY185" fmla="*/ 286106 h 287258"/>
                <a:gd name="connsiteX186" fmla="*/ 5993938 w 6857705"/>
                <a:gd name="connsiteY186" fmla="*/ 274805 h 287258"/>
                <a:gd name="connsiteX187" fmla="*/ 5984630 w 6857705"/>
                <a:gd name="connsiteY187" fmla="*/ 268172 h 287258"/>
                <a:gd name="connsiteX188" fmla="*/ 4279021 w 6857705"/>
                <a:gd name="connsiteY188" fmla="*/ 268172 h 287258"/>
                <a:gd name="connsiteX189" fmla="*/ 4284167 w 6857705"/>
                <a:gd name="connsiteY189" fmla="*/ 277508 h 287258"/>
                <a:gd name="connsiteX190" fmla="*/ 4282787 w 6857705"/>
                <a:gd name="connsiteY190" fmla="*/ 279902 h 287258"/>
                <a:gd name="connsiteX191" fmla="*/ 4280491 w 6857705"/>
                <a:gd name="connsiteY191" fmla="*/ 279718 h 287258"/>
                <a:gd name="connsiteX192" fmla="*/ 4280736 w 6857705"/>
                <a:gd name="connsiteY192" fmla="*/ 279474 h 287258"/>
                <a:gd name="connsiteX193" fmla="*/ 4271673 w 6857705"/>
                <a:gd name="connsiteY193" fmla="*/ 277999 h 287258"/>
                <a:gd name="connsiteX194" fmla="*/ 4277796 w 6857705"/>
                <a:gd name="connsiteY194" fmla="*/ 282421 h 287258"/>
                <a:gd name="connsiteX195" fmla="*/ 4282695 w 6857705"/>
                <a:gd name="connsiteY195" fmla="*/ 286106 h 287258"/>
                <a:gd name="connsiteX196" fmla="*/ 4288332 w 6857705"/>
                <a:gd name="connsiteY196" fmla="*/ 274805 h 287258"/>
                <a:gd name="connsiteX197" fmla="*/ 4279021 w 6857705"/>
                <a:gd name="connsiteY197" fmla="*/ 268172 h 287258"/>
                <a:gd name="connsiteX198" fmla="*/ 2569856 w 6857705"/>
                <a:gd name="connsiteY198" fmla="*/ 268172 h 287258"/>
                <a:gd name="connsiteX199" fmla="*/ 2575000 w 6857705"/>
                <a:gd name="connsiteY199" fmla="*/ 277508 h 287258"/>
                <a:gd name="connsiteX200" fmla="*/ 2573622 w 6857705"/>
                <a:gd name="connsiteY200" fmla="*/ 279902 h 287258"/>
                <a:gd name="connsiteX201" fmla="*/ 2571326 w 6857705"/>
                <a:gd name="connsiteY201" fmla="*/ 279718 h 287258"/>
                <a:gd name="connsiteX202" fmla="*/ 2571571 w 6857705"/>
                <a:gd name="connsiteY202" fmla="*/ 279474 h 287258"/>
                <a:gd name="connsiteX203" fmla="*/ 2562508 w 6857705"/>
                <a:gd name="connsiteY203" fmla="*/ 277999 h 287258"/>
                <a:gd name="connsiteX204" fmla="*/ 2568631 w 6857705"/>
                <a:gd name="connsiteY204" fmla="*/ 282421 h 287258"/>
                <a:gd name="connsiteX205" fmla="*/ 2573530 w 6857705"/>
                <a:gd name="connsiteY205" fmla="*/ 286106 h 287258"/>
                <a:gd name="connsiteX206" fmla="*/ 2579164 w 6857705"/>
                <a:gd name="connsiteY206" fmla="*/ 274805 h 287258"/>
                <a:gd name="connsiteX207" fmla="*/ 2569856 w 6857705"/>
                <a:gd name="connsiteY207" fmla="*/ 268172 h 287258"/>
                <a:gd name="connsiteX208" fmla="*/ 864247 w 6857705"/>
                <a:gd name="connsiteY208" fmla="*/ 268172 h 287258"/>
                <a:gd name="connsiteX209" fmla="*/ 869394 w 6857705"/>
                <a:gd name="connsiteY209" fmla="*/ 277508 h 287258"/>
                <a:gd name="connsiteX210" fmla="*/ 868014 w 6857705"/>
                <a:gd name="connsiteY210" fmla="*/ 279902 h 287258"/>
                <a:gd name="connsiteX211" fmla="*/ 865718 w 6857705"/>
                <a:gd name="connsiteY211" fmla="*/ 279718 h 287258"/>
                <a:gd name="connsiteX212" fmla="*/ 865963 w 6857705"/>
                <a:gd name="connsiteY212" fmla="*/ 279474 h 287258"/>
                <a:gd name="connsiteX213" fmla="*/ 856900 w 6857705"/>
                <a:gd name="connsiteY213" fmla="*/ 277999 h 287258"/>
                <a:gd name="connsiteX214" fmla="*/ 863025 w 6857705"/>
                <a:gd name="connsiteY214" fmla="*/ 282421 h 287258"/>
                <a:gd name="connsiteX215" fmla="*/ 867922 w 6857705"/>
                <a:gd name="connsiteY215" fmla="*/ 286106 h 287258"/>
                <a:gd name="connsiteX216" fmla="*/ 873558 w 6857705"/>
                <a:gd name="connsiteY216" fmla="*/ 274805 h 287258"/>
                <a:gd name="connsiteX217" fmla="*/ 864247 w 6857705"/>
                <a:gd name="connsiteY217" fmla="*/ 268172 h 287258"/>
                <a:gd name="connsiteX218" fmla="*/ 5414632 w 6857705"/>
                <a:gd name="connsiteY218" fmla="*/ 267681 h 287258"/>
                <a:gd name="connsiteX219" fmla="*/ 5419530 w 6857705"/>
                <a:gd name="connsiteY219" fmla="*/ 277262 h 287258"/>
                <a:gd name="connsiteX220" fmla="*/ 5418152 w 6857705"/>
                <a:gd name="connsiteY220" fmla="*/ 279658 h 287258"/>
                <a:gd name="connsiteX221" fmla="*/ 5416083 w 6857705"/>
                <a:gd name="connsiteY221" fmla="*/ 279491 h 287258"/>
                <a:gd name="connsiteX222" fmla="*/ 5416102 w 6857705"/>
                <a:gd name="connsiteY222" fmla="*/ 279474 h 287258"/>
                <a:gd name="connsiteX223" fmla="*/ 5406791 w 6857705"/>
                <a:gd name="connsiteY223" fmla="*/ 277508 h 287258"/>
                <a:gd name="connsiteX224" fmla="*/ 5413160 w 6857705"/>
                <a:gd name="connsiteY224" fmla="*/ 282421 h 287258"/>
                <a:gd name="connsiteX225" fmla="*/ 5418060 w 6857705"/>
                <a:gd name="connsiteY225" fmla="*/ 286106 h 287258"/>
                <a:gd name="connsiteX226" fmla="*/ 5423695 w 6857705"/>
                <a:gd name="connsiteY226" fmla="*/ 274805 h 287258"/>
                <a:gd name="connsiteX227" fmla="*/ 5414632 w 6857705"/>
                <a:gd name="connsiteY227" fmla="*/ 267681 h 287258"/>
                <a:gd name="connsiteX228" fmla="*/ 3709024 w 6857705"/>
                <a:gd name="connsiteY228" fmla="*/ 267681 h 287258"/>
                <a:gd name="connsiteX229" fmla="*/ 3713922 w 6857705"/>
                <a:gd name="connsiteY229" fmla="*/ 277262 h 287258"/>
                <a:gd name="connsiteX230" fmla="*/ 3712544 w 6857705"/>
                <a:gd name="connsiteY230" fmla="*/ 279658 h 287258"/>
                <a:gd name="connsiteX231" fmla="*/ 3710474 w 6857705"/>
                <a:gd name="connsiteY231" fmla="*/ 279491 h 287258"/>
                <a:gd name="connsiteX232" fmla="*/ 3710493 w 6857705"/>
                <a:gd name="connsiteY232" fmla="*/ 279474 h 287258"/>
                <a:gd name="connsiteX233" fmla="*/ 3701185 w 6857705"/>
                <a:gd name="connsiteY233" fmla="*/ 277508 h 287258"/>
                <a:gd name="connsiteX234" fmla="*/ 3707553 w 6857705"/>
                <a:gd name="connsiteY234" fmla="*/ 282421 h 287258"/>
                <a:gd name="connsiteX235" fmla="*/ 3712452 w 6857705"/>
                <a:gd name="connsiteY235" fmla="*/ 286106 h 287258"/>
                <a:gd name="connsiteX236" fmla="*/ 3718085 w 6857705"/>
                <a:gd name="connsiteY236" fmla="*/ 274805 h 287258"/>
                <a:gd name="connsiteX237" fmla="*/ 3709024 w 6857705"/>
                <a:gd name="connsiteY237" fmla="*/ 267681 h 287258"/>
                <a:gd name="connsiteX238" fmla="*/ 1999858 w 6857705"/>
                <a:gd name="connsiteY238" fmla="*/ 267681 h 287258"/>
                <a:gd name="connsiteX239" fmla="*/ 2004757 w 6857705"/>
                <a:gd name="connsiteY239" fmla="*/ 277262 h 287258"/>
                <a:gd name="connsiteX240" fmla="*/ 2003379 w 6857705"/>
                <a:gd name="connsiteY240" fmla="*/ 279658 h 287258"/>
                <a:gd name="connsiteX241" fmla="*/ 2001309 w 6857705"/>
                <a:gd name="connsiteY241" fmla="*/ 279491 h 287258"/>
                <a:gd name="connsiteX242" fmla="*/ 2001328 w 6857705"/>
                <a:gd name="connsiteY242" fmla="*/ 279474 h 287258"/>
                <a:gd name="connsiteX243" fmla="*/ 1992018 w 6857705"/>
                <a:gd name="connsiteY243" fmla="*/ 277508 h 287258"/>
                <a:gd name="connsiteX244" fmla="*/ 1998388 w 6857705"/>
                <a:gd name="connsiteY244" fmla="*/ 282421 h 287258"/>
                <a:gd name="connsiteX245" fmla="*/ 2003285 w 6857705"/>
                <a:gd name="connsiteY245" fmla="*/ 286106 h 287258"/>
                <a:gd name="connsiteX246" fmla="*/ 2008920 w 6857705"/>
                <a:gd name="connsiteY246" fmla="*/ 274805 h 287258"/>
                <a:gd name="connsiteX247" fmla="*/ 1999858 w 6857705"/>
                <a:gd name="connsiteY247" fmla="*/ 267681 h 287258"/>
                <a:gd name="connsiteX248" fmla="*/ 294250 w 6857705"/>
                <a:gd name="connsiteY248" fmla="*/ 267681 h 287258"/>
                <a:gd name="connsiteX249" fmla="*/ 299148 w 6857705"/>
                <a:gd name="connsiteY249" fmla="*/ 277262 h 287258"/>
                <a:gd name="connsiteX250" fmla="*/ 297770 w 6857705"/>
                <a:gd name="connsiteY250" fmla="*/ 279658 h 287258"/>
                <a:gd name="connsiteX251" fmla="*/ 295701 w 6857705"/>
                <a:gd name="connsiteY251" fmla="*/ 279491 h 287258"/>
                <a:gd name="connsiteX252" fmla="*/ 295718 w 6857705"/>
                <a:gd name="connsiteY252" fmla="*/ 279474 h 287258"/>
                <a:gd name="connsiteX253" fmla="*/ 286411 w 6857705"/>
                <a:gd name="connsiteY253" fmla="*/ 277508 h 287258"/>
                <a:gd name="connsiteX254" fmla="*/ 292780 w 6857705"/>
                <a:gd name="connsiteY254" fmla="*/ 282421 h 287258"/>
                <a:gd name="connsiteX255" fmla="*/ 297679 w 6857705"/>
                <a:gd name="connsiteY255" fmla="*/ 286106 h 287258"/>
                <a:gd name="connsiteX256" fmla="*/ 303313 w 6857705"/>
                <a:gd name="connsiteY256" fmla="*/ 274805 h 287258"/>
                <a:gd name="connsiteX257" fmla="*/ 294250 w 6857705"/>
                <a:gd name="connsiteY257" fmla="*/ 267681 h 287258"/>
                <a:gd name="connsiteX258" fmla="*/ 5229939 w 6857705"/>
                <a:gd name="connsiteY258" fmla="*/ 267189 h 287258"/>
                <a:gd name="connsiteX259" fmla="*/ 5236309 w 6857705"/>
                <a:gd name="connsiteY259" fmla="*/ 277017 h 287258"/>
                <a:gd name="connsiteX260" fmla="*/ 5236798 w 6857705"/>
                <a:gd name="connsiteY260" fmla="*/ 279718 h 287258"/>
                <a:gd name="connsiteX261" fmla="*/ 5233124 w 6857705"/>
                <a:gd name="connsiteY261" fmla="*/ 285369 h 287258"/>
                <a:gd name="connsiteX262" fmla="*/ 5236798 w 6857705"/>
                <a:gd name="connsiteY262" fmla="*/ 284632 h 287258"/>
                <a:gd name="connsiteX263" fmla="*/ 5243167 w 6857705"/>
                <a:gd name="connsiteY263" fmla="*/ 278981 h 287258"/>
                <a:gd name="connsiteX264" fmla="*/ 5229939 w 6857705"/>
                <a:gd name="connsiteY264" fmla="*/ 267189 h 287258"/>
                <a:gd name="connsiteX265" fmla="*/ 3524330 w 6857705"/>
                <a:gd name="connsiteY265" fmla="*/ 267189 h 287258"/>
                <a:gd name="connsiteX266" fmla="*/ 3530700 w 6857705"/>
                <a:gd name="connsiteY266" fmla="*/ 277017 h 287258"/>
                <a:gd name="connsiteX267" fmla="*/ 3531189 w 6857705"/>
                <a:gd name="connsiteY267" fmla="*/ 279718 h 287258"/>
                <a:gd name="connsiteX268" fmla="*/ 3527515 w 6857705"/>
                <a:gd name="connsiteY268" fmla="*/ 285369 h 287258"/>
                <a:gd name="connsiteX269" fmla="*/ 3531189 w 6857705"/>
                <a:gd name="connsiteY269" fmla="*/ 284632 h 287258"/>
                <a:gd name="connsiteX270" fmla="*/ 3537558 w 6857705"/>
                <a:gd name="connsiteY270" fmla="*/ 278981 h 287258"/>
                <a:gd name="connsiteX271" fmla="*/ 3524330 w 6857705"/>
                <a:gd name="connsiteY271" fmla="*/ 267189 h 287258"/>
                <a:gd name="connsiteX272" fmla="*/ 1815165 w 6857705"/>
                <a:gd name="connsiteY272" fmla="*/ 267189 h 287258"/>
                <a:gd name="connsiteX273" fmla="*/ 1821534 w 6857705"/>
                <a:gd name="connsiteY273" fmla="*/ 277017 h 287258"/>
                <a:gd name="connsiteX274" fmla="*/ 1822024 w 6857705"/>
                <a:gd name="connsiteY274" fmla="*/ 279718 h 287258"/>
                <a:gd name="connsiteX275" fmla="*/ 1818350 w 6857705"/>
                <a:gd name="connsiteY275" fmla="*/ 285369 h 287258"/>
                <a:gd name="connsiteX276" fmla="*/ 1822024 w 6857705"/>
                <a:gd name="connsiteY276" fmla="*/ 284632 h 287258"/>
                <a:gd name="connsiteX277" fmla="*/ 1828393 w 6857705"/>
                <a:gd name="connsiteY277" fmla="*/ 278981 h 287258"/>
                <a:gd name="connsiteX278" fmla="*/ 1815165 w 6857705"/>
                <a:gd name="connsiteY278" fmla="*/ 267189 h 287258"/>
                <a:gd name="connsiteX279" fmla="*/ 109557 w 6857705"/>
                <a:gd name="connsiteY279" fmla="*/ 267189 h 287258"/>
                <a:gd name="connsiteX280" fmla="*/ 115925 w 6857705"/>
                <a:gd name="connsiteY280" fmla="*/ 277017 h 287258"/>
                <a:gd name="connsiteX281" fmla="*/ 116416 w 6857705"/>
                <a:gd name="connsiteY281" fmla="*/ 279718 h 287258"/>
                <a:gd name="connsiteX282" fmla="*/ 112742 w 6857705"/>
                <a:gd name="connsiteY282" fmla="*/ 285369 h 287258"/>
                <a:gd name="connsiteX283" fmla="*/ 116416 w 6857705"/>
                <a:gd name="connsiteY283" fmla="*/ 284632 h 287258"/>
                <a:gd name="connsiteX284" fmla="*/ 122784 w 6857705"/>
                <a:gd name="connsiteY284" fmla="*/ 278981 h 287258"/>
                <a:gd name="connsiteX285" fmla="*/ 109557 w 6857705"/>
                <a:gd name="connsiteY285" fmla="*/ 267189 h 287258"/>
                <a:gd name="connsiteX286" fmla="*/ 5048690 w 6857705"/>
                <a:gd name="connsiteY286" fmla="*/ 266967 h 287258"/>
                <a:gd name="connsiteX287" fmla="*/ 5055534 w 6857705"/>
                <a:gd name="connsiteY287" fmla="*/ 277017 h 287258"/>
                <a:gd name="connsiteX288" fmla="*/ 5055230 w 6857705"/>
                <a:gd name="connsiteY288" fmla="*/ 278691 h 287258"/>
                <a:gd name="connsiteX289" fmla="*/ 5055513 w 6857705"/>
                <a:gd name="connsiteY289" fmla="*/ 279474 h 287258"/>
                <a:gd name="connsiteX290" fmla="*/ 5054301 w 6857705"/>
                <a:gd name="connsiteY290" fmla="*/ 281146 h 287258"/>
                <a:gd name="connsiteX291" fmla="*/ 5052238 w 6857705"/>
                <a:gd name="connsiteY291" fmla="*/ 285110 h 287258"/>
                <a:gd name="connsiteX292" fmla="*/ 5052580 w 6857705"/>
                <a:gd name="connsiteY292" fmla="*/ 285233 h 287258"/>
                <a:gd name="connsiteX293" fmla="*/ 5058305 w 6857705"/>
                <a:gd name="connsiteY293" fmla="*/ 283592 h 287258"/>
                <a:gd name="connsiteX294" fmla="*/ 5059061 w 6857705"/>
                <a:gd name="connsiteY294" fmla="*/ 283207 h 287258"/>
                <a:gd name="connsiteX295" fmla="*/ 5061243 w 6857705"/>
                <a:gd name="connsiteY295" fmla="*/ 278830 h 287258"/>
                <a:gd name="connsiteX296" fmla="*/ 5061334 w 6857705"/>
                <a:gd name="connsiteY296" fmla="*/ 277725 h 287258"/>
                <a:gd name="connsiteX297" fmla="*/ 5048731 w 6857705"/>
                <a:gd name="connsiteY297" fmla="*/ 266992 h 287258"/>
                <a:gd name="connsiteX298" fmla="*/ 1633916 w 6857705"/>
                <a:gd name="connsiteY298" fmla="*/ 266967 h 287258"/>
                <a:gd name="connsiteX299" fmla="*/ 1640759 w 6857705"/>
                <a:gd name="connsiteY299" fmla="*/ 277017 h 287258"/>
                <a:gd name="connsiteX300" fmla="*/ 1640457 w 6857705"/>
                <a:gd name="connsiteY300" fmla="*/ 278691 h 287258"/>
                <a:gd name="connsiteX301" fmla="*/ 1640739 w 6857705"/>
                <a:gd name="connsiteY301" fmla="*/ 279474 h 287258"/>
                <a:gd name="connsiteX302" fmla="*/ 1639526 w 6857705"/>
                <a:gd name="connsiteY302" fmla="*/ 281146 h 287258"/>
                <a:gd name="connsiteX303" fmla="*/ 1637466 w 6857705"/>
                <a:gd name="connsiteY303" fmla="*/ 285110 h 287258"/>
                <a:gd name="connsiteX304" fmla="*/ 1637807 w 6857705"/>
                <a:gd name="connsiteY304" fmla="*/ 285233 h 287258"/>
                <a:gd name="connsiteX305" fmla="*/ 1643531 w 6857705"/>
                <a:gd name="connsiteY305" fmla="*/ 283592 h 287258"/>
                <a:gd name="connsiteX306" fmla="*/ 1644285 w 6857705"/>
                <a:gd name="connsiteY306" fmla="*/ 283207 h 287258"/>
                <a:gd name="connsiteX307" fmla="*/ 1646471 w 6857705"/>
                <a:gd name="connsiteY307" fmla="*/ 278830 h 287258"/>
                <a:gd name="connsiteX308" fmla="*/ 1646561 w 6857705"/>
                <a:gd name="connsiteY308" fmla="*/ 277725 h 287258"/>
                <a:gd name="connsiteX309" fmla="*/ 1633957 w 6857705"/>
                <a:gd name="connsiteY309" fmla="*/ 266992 h 287258"/>
                <a:gd name="connsiteX310" fmla="*/ 6754264 w 6857705"/>
                <a:gd name="connsiteY310" fmla="*/ 266944 h 287258"/>
                <a:gd name="connsiteX311" fmla="*/ 6760142 w 6857705"/>
                <a:gd name="connsiteY311" fmla="*/ 276771 h 287258"/>
                <a:gd name="connsiteX312" fmla="*/ 6761123 w 6857705"/>
                <a:gd name="connsiteY312" fmla="*/ 279474 h 287258"/>
                <a:gd name="connsiteX313" fmla="*/ 6757202 w 6857705"/>
                <a:gd name="connsiteY313" fmla="*/ 284878 h 287258"/>
                <a:gd name="connsiteX314" fmla="*/ 6762837 w 6857705"/>
                <a:gd name="connsiteY314" fmla="*/ 284141 h 287258"/>
                <a:gd name="connsiteX315" fmla="*/ 6767001 w 6857705"/>
                <a:gd name="connsiteY315" fmla="*/ 277017 h 287258"/>
                <a:gd name="connsiteX316" fmla="*/ 6754264 w 6857705"/>
                <a:gd name="connsiteY316" fmla="*/ 266944 h 287258"/>
                <a:gd name="connsiteX317" fmla="*/ 6371405 w 6857705"/>
                <a:gd name="connsiteY317" fmla="*/ 266944 h 287258"/>
                <a:gd name="connsiteX318" fmla="*/ 6376060 w 6857705"/>
                <a:gd name="connsiteY318" fmla="*/ 277017 h 287258"/>
                <a:gd name="connsiteX319" fmla="*/ 6372875 w 6857705"/>
                <a:gd name="connsiteY319" fmla="*/ 279474 h 287258"/>
                <a:gd name="connsiteX320" fmla="*/ 6372789 w 6857705"/>
                <a:gd name="connsiteY320" fmla="*/ 279622 h 287258"/>
                <a:gd name="connsiteX321" fmla="*/ 6370973 w 6857705"/>
                <a:gd name="connsiteY321" fmla="*/ 277608 h 287258"/>
                <a:gd name="connsiteX322" fmla="*/ 6363567 w 6857705"/>
                <a:gd name="connsiteY322" fmla="*/ 277262 h 287258"/>
                <a:gd name="connsiteX323" fmla="*/ 6370526 w 6857705"/>
                <a:gd name="connsiteY323" fmla="*/ 279784 h 287258"/>
                <a:gd name="connsiteX324" fmla="*/ 6372730 w 6857705"/>
                <a:gd name="connsiteY324" fmla="*/ 279723 h 287258"/>
                <a:gd name="connsiteX325" fmla="*/ 6371070 w 6857705"/>
                <a:gd name="connsiteY325" fmla="*/ 282543 h 287258"/>
                <a:gd name="connsiteX326" fmla="*/ 6370916 w 6857705"/>
                <a:gd name="connsiteY326" fmla="*/ 285615 h 287258"/>
                <a:gd name="connsiteX327" fmla="*/ 6376795 w 6857705"/>
                <a:gd name="connsiteY327" fmla="*/ 283650 h 287258"/>
                <a:gd name="connsiteX328" fmla="*/ 6380716 w 6857705"/>
                <a:gd name="connsiteY328" fmla="*/ 278492 h 287258"/>
                <a:gd name="connsiteX329" fmla="*/ 6371405 w 6857705"/>
                <a:gd name="connsiteY329" fmla="*/ 266944 h 287258"/>
                <a:gd name="connsiteX330" fmla="*/ 4665797 w 6857705"/>
                <a:gd name="connsiteY330" fmla="*/ 266944 h 287258"/>
                <a:gd name="connsiteX331" fmla="*/ 4670453 w 6857705"/>
                <a:gd name="connsiteY331" fmla="*/ 277017 h 287258"/>
                <a:gd name="connsiteX332" fmla="*/ 4667269 w 6857705"/>
                <a:gd name="connsiteY332" fmla="*/ 279474 h 287258"/>
                <a:gd name="connsiteX333" fmla="*/ 4667181 w 6857705"/>
                <a:gd name="connsiteY333" fmla="*/ 279622 h 287258"/>
                <a:gd name="connsiteX334" fmla="*/ 4665365 w 6857705"/>
                <a:gd name="connsiteY334" fmla="*/ 277608 h 287258"/>
                <a:gd name="connsiteX335" fmla="*/ 4657960 w 6857705"/>
                <a:gd name="connsiteY335" fmla="*/ 277262 h 287258"/>
                <a:gd name="connsiteX336" fmla="*/ 4664916 w 6857705"/>
                <a:gd name="connsiteY336" fmla="*/ 279784 h 287258"/>
                <a:gd name="connsiteX337" fmla="*/ 4667121 w 6857705"/>
                <a:gd name="connsiteY337" fmla="*/ 279723 h 287258"/>
                <a:gd name="connsiteX338" fmla="*/ 4665460 w 6857705"/>
                <a:gd name="connsiteY338" fmla="*/ 282543 h 287258"/>
                <a:gd name="connsiteX339" fmla="*/ 4665306 w 6857705"/>
                <a:gd name="connsiteY339" fmla="*/ 285615 h 287258"/>
                <a:gd name="connsiteX340" fmla="*/ 4671186 w 6857705"/>
                <a:gd name="connsiteY340" fmla="*/ 283650 h 287258"/>
                <a:gd name="connsiteX341" fmla="*/ 4675106 w 6857705"/>
                <a:gd name="connsiteY341" fmla="*/ 278492 h 287258"/>
                <a:gd name="connsiteX342" fmla="*/ 4665797 w 6857705"/>
                <a:gd name="connsiteY342" fmla="*/ 266944 h 287258"/>
                <a:gd name="connsiteX343" fmla="*/ 2956632 w 6857705"/>
                <a:gd name="connsiteY343" fmla="*/ 266944 h 287258"/>
                <a:gd name="connsiteX344" fmla="*/ 2961289 w 6857705"/>
                <a:gd name="connsiteY344" fmla="*/ 277017 h 287258"/>
                <a:gd name="connsiteX345" fmla="*/ 2958101 w 6857705"/>
                <a:gd name="connsiteY345" fmla="*/ 279474 h 287258"/>
                <a:gd name="connsiteX346" fmla="*/ 2958014 w 6857705"/>
                <a:gd name="connsiteY346" fmla="*/ 279622 h 287258"/>
                <a:gd name="connsiteX347" fmla="*/ 2956199 w 6857705"/>
                <a:gd name="connsiteY347" fmla="*/ 277608 h 287258"/>
                <a:gd name="connsiteX348" fmla="*/ 2948793 w 6857705"/>
                <a:gd name="connsiteY348" fmla="*/ 277262 h 287258"/>
                <a:gd name="connsiteX349" fmla="*/ 2955752 w 6857705"/>
                <a:gd name="connsiteY349" fmla="*/ 279784 h 287258"/>
                <a:gd name="connsiteX350" fmla="*/ 2957956 w 6857705"/>
                <a:gd name="connsiteY350" fmla="*/ 279723 h 287258"/>
                <a:gd name="connsiteX351" fmla="*/ 2956296 w 6857705"/>
                <a:gd name="connsiteY351" fmla="*/ 282543 h 287258"/>
                <a:gd name="connsiteX352" fmla="*/ 2956141 w 6857705"/>
                <a:gd name="connsiteY352" fmla="*/ 285615 h 287258"/>
                <a:gd name="connsiteX353" fmla="*/ 2962021 w 6857705"/>
                <a:gd name="connsiteY353" fmla="*/ 283650 h 287258"/>
                <a:gd name="connsiteX354" fmla="*/ 2965942 w 6857705"/>
                <a:gd name="connsiteY354" fmla="*/ 278492 h 287258"/>
                <a:gd name="connsiteX355" fmla="*/ 2956632 w 6857705"/>
                <a:gd name="connsiteY355" fmla="*/ 266944 h 287258"/>
                <a:gd name="connsiteX356" fmla="*/ 1251025 w 6857705"/>
                <a:gd name="connsiteY356" fmla="*/ 266944 h 287258"/>
                <a:gd name="connsiteX357" fmla="*/ 1255679 w 6857705"/>
                <a:gd name="connsiteY357" fmla="*/ 277017 h 287258"/>
                <a:gd name="connsiteX358" fmla="*/ 1252495 w 6857705"/>
                <a:gd name="connsiteY358" fmla="*/ 279474 h 287258"/>
                <a:gd name="connsiteX359" fmla="*/ 1252407 w 6857705"/>
                <a:gd name="connsiteY359" fmla="*/ 279622 h 287258"/>
                <a:gd name="connsiteX360" fmla="*/ 1250591 w 6857705"/>
                <a:gd name="connsiteY360" fmla="*/ 277608 h 287258"/>
                <a:gd name="connsiteX361" fmla="*/ 1243185 w 6857705"/>
                <a:gd name="connsiteY361" fmla="*/ 277262 h 287258"/>
                <a:gd name="connsiteX362" fmla="*/ 1250144 w 6857705"/>
                <a:gd name="connsiteY362" fmla="*/ 279784 h 287258"/>
                <a:gd name="connsiteX363" fmla="*/ 1252348 w 6857705"/>
                <a:gd name="connsiteY363" fmla="*/ 279723 h 287258"/>
                <a:gd name="connsiteX364" fmla="*/ 1250688 w 6857705"/>
                <a:gd name="connsiteY364" fmla="*/ 282543 h 287258"/>
                <a:gd name="connsiteX365" fmla="*/ 1250535 w 6857705"/>
                <a:gd name="connsiteY365" fmla="*/ 285615 h 287258"/>
                <a:gd name="connsiteX366" fmla="*/ 1256412 w 6857705"/>
                <a:gd name="connsiteY366" fmla="*/ 283650 h 287258"/>
                <a:gd name="connsiteX367" fmla="*/ 1260332 w 6857705"/>
                <a:gd name="connsiteY367" fmla="*/ 278492 h 287258"/>
                <a:gd name="connsiteX368" fmla="*/ 1251025 w 6857705"/>
                <a:gd name="connsiteY368" fmla="*/ 266944 h 287258"/>
                <a:gd name="connsiteX369" fmla="*/ 5615735 w 6857705"/>
                <a:gd name="connsiteY369" fmla="*/ 264978 h 287258"/>
                <a:gd name="connsiteX370" fmla="*/ 5627493 w 6857705"/>
                <a:gd name="connsiteY370" fmla="*/ 279965 h 287258"/>
                <a:gd name="connsiteX371" fmla="*/ 5619444 w 6857705"/>
                <a:gd name="connsiteY371" fmla="*/ 279965 h 287258"/>
                <a:gd name="connsiteX372" fmla="*/ 5619409 w 6857705"/>
                <a:gd name="connsiteY372" fmla="*/ 279472 h 287258"/>
                <a:gd name="connsiteX373" fmla="*/ 5619077 w 6857705"/>
                <a:gd name="connsiteY373" fmla="*/ 279656 h 287258"/>
                <a:gd name="connsiteX374" fmla="*/ 5615980 w 6857705"/>
                <a:gd name="connsiteY374" fmla="*/ 277385 h 287258"/>
                <a:gd name="connsiteX375" fmla="*/ 5612795 w 6857705"/>
                <a:gd name="connsiteY375" fmla="*/ 275789 h 287258"/>
                <a:gd name="connsiteX376" fmla="*/ 5612795 w 6857705"/>
                <a:gd name="connsiteY376" fmla="*/ 279718 h 287258"/>
                <a:gd name="connsiteX377" fmla="*/ 5616195 w 6857705"/>
                <a:gd name="connsiteY377" fmla="*/ 281254 h 287258"/>
                <a:gd name="connsiteX378" fmla="*/ 5619077 w 6857705"/>
                <a:gd name="connsiteY378" fmla="*/ 279656 h 287258"/>
                <a:gd name="connsiteX379" fmla="*/ 5619163 w 6857705"/>
                <a:gd name="connsiteY379" fmla="*/ 279718 h 287258"/>
                <a:gd name="connsiteX380" fmla="*/ 5619409 w 6857705"/>
                <a:gd name="connsiteY380" fmla="*/ 279472 h 287258"/>
                <a:gd name="connsiteX381" fmla="*/ 5619164 w 6857705"/>
                <a:gd name="connsiteY381" fmla="*/ 279965 h 287258"/>
                <a:gd name="connsiteX382" fmla="*/ 5619444 w 6857705"/>
                <a:gd name="connsiteY382" fmla="*/ 279965 h 287258"/>
                <a:gd name="connsiteX383" fmla="*/ 5619899 w 6857705"/>
                <a:gd name="connsiteY383" fmla="*/ 286597 h 287258"/>
                <a:gd name="connsiteX384" fmla="*/ 5631901 w 6857705"/>
                <a:gd name="connsiteY384" fmla="*/ 281684 h 287258"/>
                <a:gd name="connsiteX385" fmla="*/ 5629697 w 6857705"/>
                <a:gd name="connsiteY385" fmla="*/ 275051 h 287258"/>
                <a:gd name="connsiteX386" fmla="*/ 5615735 w 6857705"/>
                <a:gd name="connsiteY386" fmla="*/ 264978 h 287258"/>
                <a:gd name="connsiteX387" fmla="*/ 3910128 w 6857705"/>
                <a:gd name="connsiteY387" fmla="*/ 264978 h 287258"/>
                <a:gd name="connsiteX388" fmla="*/ 3921884 w 6857705"/>
                <a:gd name="connsiteY388" fmla="*/ 279965 h 287258"/>
                <a:gd name="connsiteX389" fmla="*/ 3913836 w 6857705"/>
                <a:gd name="connsiteY389" fmla="*/ 279965 h 287258"/>
                <a:gd name="connsiteX390" fmla="*/ 3913802 w 6857705"/>
                <a:gd name="connsiteY390" fmla="*/ 279472 h 287258"/>
                <a:gd name="connsiteX391" fmla="*/ 3913471 w 6857705"/>
                <a:gd name="connsiteY391" fmla="*/ 279656 h 287258"/>
                <a:gd name="connsiteX392" fmla="*/ 3910372 w 6857705"/>
                <a:gd name="connsiteY392" fmla="*/ 277385 h 287258"/>
                <a:gd name="connsiteX393" fmla="*/ 3907189 w 6857705"/>
                <a:gd name="connsiteY393" fmla="*/ 275789 h 287258"/>
                <a:gd name="connsiteX394" fmla="*/ 3907189 w 6857705"/>
                <a:gd name="connsiteY394" fmla="*/ 279718 h 287258"/>
                <a:gd name="connsiteX395" fmla="*/ 3910586 w 6857705"/>
                <a:gd name="connsiteY395" fmla="*/ 281254 h 287258"/>
                <a:gd name="connsiteX396" fmla="*/ 3913471 w 6857705"/>
                <a:gd name="connsiteY396" fmla="*/ 279656 h 287258"/>
                <a:gd name="connsiteX397" fmla="*/ 3913554 w 6857705"/>
                <a:gd name="connsiteY397" fmla="*/ 279718 h 287258"/>
                <a:gd name="connsiteX398" fmla="*/ 3913802 w 6857705"/>
                <a:gd name="connsiteY398" fmla="*/ 279472 h 287258"/>
                <a:gd name="connsiteX399" fmla="*/ 3913557 w 6857705"/>
                <a:gd name="connsiteY399" fmla="*/ 279965 h 287258"/>
                <a:gd name="connsiteX400" fmla="*/ 3913836 w 6857705"/>
                <a:gd name="connsiteY400" fmla="*/ 279965 h 287258"/>
                <a:gd name="connsiteX401" fmla="*/ 3914290 w 6857705"/>
                <a:gd name="connsiteY401" fmla="*/ 286597 h 287258"/>
                <a:gd name="connsiteX402" fmla="*/ 3926292 w 6857705"/>
                <a:gd name="connsiteY402" fmla="*/ 281684 h 287258"/>
                <a:gd name="connsiteX403" fmla="*/ 3924090 w 6857705"/>
                <a:gd name="connsiteY403" fmla="*/ 275051 h 287258"/>
                <a:gd name="connsiteX404" fmla="*/ 3910128 w 6857705"/>
                <a:gd name="connsiteY404" fmla="*/ 264978 h 287258"/>
                <a:gd name="connsiteX405" fmla="*/ 2200961 w 6857705"/>
                <a:gd name="connsiteY405" fmla="*/ 264978 h 287258"/>
                <a:gd name="connsiteX406" fmla="*/ 2212719 w 6857705"/>
                <a:gd name="connsiteY406" fmla="*/ 279965 h 287258"/>
                <a:gd name="connsiteX407" fmla="*/ 2204669 w 6857705"/>
                <a:gd name="connsiteY407" fmla="*/ 279965 h 287258"/>
                <a:gd name="connsiteX408" fmla="*/ 2204635 w 6857705"/>
                <a:gd name="connsiteY408" fmla="*/ 279472 h 287258"/>
                <a:gd name="connsiteX409" fmla="*/ 2204306 w 6857705"/>
                <a:gd name="connsiteY409" fmla="*/ 279656 h 287258"/>
                <a:gd name="connsiteX410" fmla="*/ 2201207 w 6857705"/>
                <a:gd name="connsiteY410" fmla="*/ 277385 h 287258"/>
                <a:gd name="connsiteX411" fmla="*/ 2198023 w 6857705"/>
                <a:gd name="connsiteY411" fmla="*/ 275789 h 287258"/>
                <a:gd name="connsiteX412" fmla="*/ 2198023 w 6857705"/>
                <a:gd name="connsiteY412" fmla="*/ 279718 h 287258"/>
                <a:gd name="connsiteX413" fmla="*/ 2201421 w 6857705"/>
                <a:gd name="connsiteY413" fmla="*/ 281254 h 287258"/>
                <a:gd name="connsiteX414" fmla="*/ 2204306 w 6857705"/>
                <a:gd name="connsiteY414" fmla="*/ 279656 h 287258"/>
                <a:gd name="connsiteX415" fmla="*/ 2204389 w 6857705"/>
                <a:gd name="connsiteY415" fmla="*/ 279718 h 287258"/>
                <a:gd name="connsiteX416" fmla="*/ 2204635 w 6857705"/>
                <a:gd name="connsiteY416" fmla="*/ 279472 h 287258"/>
                <a:gd name="connsiteX417" fmla="*/ 2204390 w 6857705"/>
                <a:gd name="connsiteY417" fmla="*/ 279965 h 287258"/>
                <a:gd name="connsiteX418" fmla="*/ 2204669 w 6857705"/>
                <a:gd name="connsiteY418" fmla="*/ 279965 h 287258"/>
                <a:gd name="connsiteX419" fmla="*/ 2205124 w 6857705"/>
                <a:gd name="connsiteY419" fmla="*/ 286597 h 287258"/>
                <a:gd name="connsiteX420" fmla="*/ 2217127 w 6857705"/>
                <a:gd name="connsiteY420" fmla="*/ 281684 h 287258"/>
                <a:gd name="connsiteX421" fmla="*/ 2214925 w 6857705"/>
                <a:gd name="connsiteY421" fmla="*/ 275051 h 287258"/>
                <a:gd name="connsiteX422" fmla="*/ 2200961 w 6857705"/>
                <a:gd name="connsiteY422" fmla="*/ 264978 h 287258"/>
                <a:gd name="connsiteX423" fmla="*/ 495353 w 6857705"/>
                <a:gd name="connsiteY423" fmla="*/ 264978 h 287258"/>
                <a:gd name="connsiteX424" fmla="*/ 507111 w 6857705"/>
                <a:gd name="connsiteY424" fmla="*/ 279965 h 287258"/>
                <a:gd name="connsiteX425" fmla="*/ 499062 w 6857705"/>
                <a:gd name="connsiteY425" fmla="*/ 279965 h 287258"/>
                <a:gd name="connsiteX426" fmla="*/ 499027 w 6857705"/>
                <a:gd name="connsiteY426" fmla="*/ 279472 h 287258"/>
                <a:gd name="connsiteX427" fmla="*/ 498697 w 6857705"/>
                <a:gd name="connsiteY427" fmla="*/ 279656 h 287258"/>
                <a:gd name="connsiteX428" fmla="*/ 495598 w 6857705"/>
                <a:gd name="connsiteY428" fmla="*/ 277385 h 287258"/>
                <a:gd name="connsiteX429" fmla="*/ 492415 w 6857705"/>
                <a:gd name="connsiteY429" fmla="*/ 275789 h 287258"/>
                <a:gd name="connsiteX430" fmla="*/ 492415 w 6857705"/>
                <a:gd name="connsiteY430" fmla="*/ 279718 h 287258"/>
                <a:gd name="connsiteX431" fmla="*/ 495811 w 6857705"/>
                <a:gd name="connsiteY431" fmla="*/ 281254 h 287258"/>
                <a:gd name="connsiteX432" fmla="*/ 498697 w 6857705"/>
                <a:gd name="connsiteY432" fmla="*/ 279656 h 287258"/>
                <a:gd name="connsiteX433" fmla="*/ 498782 w 6857705"/>
                <a:gd name="connsiteY433" fmla="*/ 279718 h 287258"/>
                <a:gd name="connsiteX434" fmla="*/ 499027 w 6857705"/>
                <a:gd name="connsiteY434" fmla="*/ 279472 h 287258"/>
                <a:gd name="connsiteX435" fmla="*/ 498784 w 6857705"/>
                <a:gd name="connsiteY435" fmla="*/ 279965 h 287258"/>
                <a:gd name="connsiteX436" fmla="*/ 499062 w 6857705"/>
                <a:gd name="connsiteY436" fmla="*/ 279965 h 287258"/>
                <a:gd name="connsiteX437" fmla="*/ 499517 w 6857705"/>
                <a:gd name="connsiteY437" fmla="*/ 286597 h 287258"/>
                <a:gd name="connsiteX438" fmla="*/ 511519 w 6857705"/>
                <a:gd name="connsiteY438" fmla="*/ 281684 h 287258"/>
                <a:gd name="connsiteX439" fmla="*/ 509315 w 6857705"/>
                <a:gd name="connsiteY439" fmla="*/ 275051 h 287258"/>
                <a:gd name="connsiteX440" fmla="*/ 495353 w 6857705"/>
                <a:gd name="connsiteY440" fmla="*/ 264978 h 287258"/>
                <a:gd name="connsiteX441" fmla="*/ 6187693 w 6857705"/>
                <a:gd name="connsiteY441" fmla="*/ 264732 h 287258"/>
                <a:gd name="connsiteX442" fmla="*/ 6192346 w 6857705"/>
                <a:gd name="connsiteY442" fmla="*/ 276280 h 287258"/>
                <a:gd name="connsiteX443" fmla="*/ 6190315 w 6857705"/>
                <a:gd name="connsiteY443" fmla="*/ 279492 h 287258"/>
                <a:gd name="connsiteX444" fmla="*/ 6189643 w 6857705"/>
                <a:gd name="connsiteY444" fmla="*/ 279483 h 287258"/>
                <a:gd name="connsiteX445" fmla="*/ 6189654 w 6857705"/>
                <a:gd name="connsiteY445" fmla="*/ 279472 h 287258"/>
                <a:gd name="connsiteX446" fmla="*/ 6189637 w 6857705"/>
                <a:gd name="connsiteY446" fmla="*/ 279483 h 287258"/>
                <a:gd name="connsiteX447" fmla="*/ 6189409 w 6857705"/>
                <a:gd name="connsiteY447" fmla="*/ 279480 h 287258"/>
                <a:gd name="connsiteX448" fmla="*/ 6189408 w 6857705"/>
                <a:gd name="connsiteY448" fmla="*/ 279472 h 287258"/>
                <a:gd name="connsiteX449" fmla="*/ 6189073 w 6857705"/>
                <a:gd name="connsiteY449" fmla="*/ 279472 h 287258"/>
                <a:gd name="connsiteX450" fmla="*/ 6186225 w 6857705"/>
                <a:gd name="connsiteY450" fmla="*/ 277385 h 287258"/>
                <a:gd name="connsiteX451" fmla="*/ 6183040 w 6857705"/>
                <a:gd name="connsiteY451" fmla="*/ 275789 h 287258"/>
                <a:gd name="connsiteX452" fmla="*/ 6183040 w 6857705"/>
                <a:gd name="connsiteY452" fmla="*/ 279718 h 287258"/>
                <a:gd name="connsiteX453" fmla="*/ 6186438 w 6857705"/>
                <a:gd name="connsiteY453" fmla="*/ 281254 h 287258"/>
                <a:gd name="connsiteX454" fmla="*/ 6189322 w 6857705"/>
                <a:gd name="connsiteY454" fmla="*/ 279656 h 287258"/>
                <a:gd name="connsiteX455" fmla="*/ 6189408 w 6857705"/>
                <a:gd name="connsiteY455" fmla="*/ 279718 h 287258"/>
                <a:gd name="connsiteX456" fmla="*/ 6189425 w 6857705"/>
                <a:gd name="connsiteY456" fmla="*/ 279703 h 287258"/>
                <a:gd name="connsiteX457" fmla="*/ 6189899 w 6857705"/>
                <a:gd name="connsiteY457" fmla="*/ 286351 h 287258"/>
                <a:gd name="connsiteX458" fmla="*/ 6199451 w 6857705"/>
                <a:gd name="connsiteY458" fmla="*/ 281684 h 287258"/>
                <a:gd name="connsiteX459" fmla="*/ 6198471 w 6857705"/>
                <a:gd name="connsiteY459" fmla="*/ 277017 h 287258"/>
                <a:gd name="connsiteX460" fmla="*/ 6187693 w 6857705"/>
                <a:gd name="connsiteY460" fmla="*/ 264732 h 287258"/>
                <a:gd name="connsiteX461" fmla="*/ 4482084 w 6857705"/>
                <a:gd name="connsiteY461" fmla="*/ 264732 h 287258"/>
                <a:gd name="connsiteX462" fmla="*/ 4486740 w 6857705"/>
                <a:gd name="connsiteY462" fmla="*/ 276280 h 287258"/>
                <a:gd name="connsiteX463" fmla="*/ 4484707 w 6857705"/>
                <a:gd name="connsiteY463" fmla="*/ 279492 h 287258"/>
                <a:gd name="connsiteX464" fmla="*/ 4484035 w 6857705"/>
                <a:gd name="connsiteY464" fmla="*/ 279483 h 287258"/>
                <a:gd name="connsiteX465" fmla="*/ 4484046 w 6857705"/>
                <a:gd name="connsiteY465" fmla="*/ 279472 h 287258"/>
                <a:gd name="connsiteX466" fmla="*/ 4484028 w 6857705"/>
                <a:gd name="connsiteY466" fmla="*/ 279483 h 287258"/>
                <a:gd name="connsiteX467" fmla="*/ 4483800 w 6857705"/>
                <a:gd name="connsiteY467" fmla="*/ 279480 h 287258"/>
                <a:gd name="connsiteX468" fmla="*/ 4483800 w 6857705"/>
                <a:gd name="connsiteY468" fmla="*/ 279472 h 287258"/>
                <a:gd name="connsiteX469" fmla="*/ 4483465 w 6857705"/>
                <a:gd name="connsiteY469" fmla="*/ 279472 h 287258"/>
                <a:gd name="connsiteX470" fmla="*/ 4480615 w 6857705"/>
                <a:gd name="connsiteY470" fmla="*/ 277385 h 287258"/>
                <a:gd name="connsiteX471" fmla="*/ 4477431 w 6857705"/>
                <a:gd name="connsiteY471" fmla="*/ 275789 h 287258"/>
                <a:gd name="connsiteX472" fmla="*/ 4477431 w 6857705"/>
                <a:gd name="connsiteY472" fmla="*/ 279718 h 287258"/>
                <a:gd name="connsiteX473" fmla="*/ 4480830 w 6857705"/>
                <a:gd name="connsiteY473" fmla="*/ 281254 h 287258"/>
                <a:gd name="connsiteX474" fmla="*/ 4483714 w 6857705"/>
                <a:gd name="connsiteY474" fmla="*/ 279656 h 287258"/>
                <a:gd name="connsiteX475" fmla="*/ 4483800 w 6857705"/>
                <a:gd name="connsiteY475" fmla="*/ 279718 h 287258"/>
                <a:gd name="connsiteX476" fmla="*/ 4483816 w 6857705"/>
                <a:gd name="connsiteY476" fmla="*/ 279703 h 287258"/>
                <a:gd name="connsiteX477" fmla="*/ 4484289 w 6857705"/>
                <a:gd name="connsiteY477" fmla="*/ 286351 h 287258"/>
                <a:gd name="connsiteX478" fmla="*/ 4493842 w 6857705"/>
                <a:gd name="connsiteY478" fmla="*/ 281684 h 287258"/>
                <a:gd name="connsiteX479" fmla="*/ 4492863 w 6857705"/>
                <a:gd name="connsiteY479" fmla="*/ 277017 h 287258"/>
                <a:gd name="connsiteX480" fmla="*/ 4482084 w 6857705"/>
                <a:gd name="connsiteY480" fmla="*/ 264732 h 287258"/>
                <a:gd name="connsiteX481" fmla="*/ 2772919 w 6857705"/>
                <a:gd name="connsiteY481" fmla="*/ 264732 h 287258"/>
                <a:gd name="connsiteX482" fmla="*/ 2777574 w 6857705"/>
                <a:gd name="connsiteY482" fmla="*/ 276280 h 287258"/>
                <a:gd name="connsiteX483" fmla="*/ 2775541 w 6857705"/>
                <a:gd name="connsiteY483" fmla="*/ 279492 h 287258"/>
                <a:gd name="connsiteX484" fmla="*/ 2774871 w 6857705"/>
                <a:gd name="connsiteY484" fmla="*/ 279483 h 287258"/>
                <a:gd name="connsiteX485" fmla="*/ 2774880 w 6857705"/>
                <a:gd name="connsiteY485" fmla="*/ 279472 h 287258"/>
                <a:gd name="connsiteX486" fmla="*/ 2774863 w 6857705"/>
                <a:gd name="connsiteY486" fmla="*/ 279483 h 287258"/>
                <a:gd name="connsiteX487" fmla="*/ 2774635 w 6857705"/>
                <a:gd name="connsiteY487" fmla="*/ 279480 h 287258"/>
                <a:gd name="connsiteX488" fmla="*/ 2774635 w 6857705"/>
                <a:gd name="connsiteY488" fmla="*/ 279472 h 287258"/>
                <a:gd name="connsiteX489" fmla="*/ 2774300 w 6857705"/>
                <a:gd name="connsiteY489" fmla="*/ 279472 h 287258"/>
                <a:gd name="connsiteX490" fmla="*/ 2771451 w 6857705"/>
                <a:gd name="connsiteY490" fmla="*/ 277385 h 287258"/>
                <a:gd name="connsiteX491" fmla="*/ 2768266 w 6857705"/>
                <a:gd name="connsiteY491" fmla="*/ 275789 h 287258"/>
                <a:gd name="connsiteX492" fmla="*/ 2768266 w 6857705"/>
                <a:gd name="connsiteY492" fmla="*/ 279718 h 287258"/>
                <a:gd name="connsiteX493" fmla="*/ 2771664 w 6857705"/>
                <a:gd name="connsiteY493" fmla="*/ 281254 h 287258"/>
                <a:gd name="connsiteX494" fmla="*/ 2774550 w 6857705"/>
                <a:gd name="connsiteY494" fmla="*/ 279656 h 287258"/>
                <a:gd name="connsiteX495" fmla="*/ 2774635 w 6857705"/>
                <a:gd name="connsiteY495" fmla="*/ 279718 h 287258"/>
                <a:gd name="connsiteX496" fmla="*/ 2774651 w 6857705"/>
                <a:gd name="connsiteY496" fmla="*/ 279703 h 287258"/>
                <a:gd name="connsiteX497" fmla="*/ 2775125 w 6857705"/>
                <a:gd name="connsiteY497" fmla="*/ 286351 h 287258"/>
                <a:gd name="connsiteX498" fmla="*/ 2784677 w 6857705"/>
                <a:gd name="connsiteY498" fmla="*/ 281684 h 287258"/>
                <a:gd name="connsiteX499" fmla="*/ 2783698 w 6857705"/>
                <a:gd name="connsiteY499" fmla="*/ 277017 h 287258"/>
                <a:gd name="connsiteX500" fmla="*/ 2772919 w 6857705"/>
                <a:gd name="connsiteY500" fmla="*/ 264732 h 287258"/>
                <a:gd name="connsiteX501" fmla="*/ 1067313 w 6857705"/>
                <a:gd name="connsiteY501" fmla="*/ 264732 h 287258"/>
                <a:gd name="connsiteX502" fmla="*/ 1071966 w 6857705"/>
                <a:gd name="connsiteY502" fmla="*/ 276280 h 287258"/>
                <a:gd name="connsiteX503" fmla="*/ 1069935 w 6857705"/>
                <a:gd name="connsiteY503" fmla="*/ 279492 h 287258"/>
                <a:gd name="connsiteX504" fmla="*/ 1069261 w 6857705"/>
                <a:gd name="connsiteY504" fmla="*/ 279483 h 287258"/>
                <a:gd name="connsiteX505" fmla="*/ 1069272 w 6857705"/>
                <a:gd name="connsiteY505" fmla="*/ 279472 h 287258"/>
                <a:gd name="connsiteX506" fmla="*/ 1069255 w 6857705"/>
                <a:gd name="connsiteY506" fmla="*/ 279483 h 287258"/>
                <a:gd name="connsiteX507" fmla="*/ 1069027 w 6857705"/>
                <a:gd name="connsiteY507" fmla="*/ 279480 h 287258"/>
                <a:gd name="connsiteX508" fmla="*/ 1069026 w 6857705"/>
                <a:gd name="connsiteY508" fmla="*/ 279472 h 287258"/>
                <a:gd name="connsiteX509" fmla="*/ 1068691 w 6857705"/>
                <a:gd name="connsiteY509" fmla="*/ 279472 h 287258"/>
                <a:gd name="connsiteX510" fmla="*/ 1065843 w 6857705"/>
                <a:gd name="connsiteY510" fmla="*/ 277385 h 287258"/>
                <a:gd name="connsiteX511" fmla="*/ 1062657 w 6857705"/>
                <a:gd name="connsiteY511" fmla="*/ 275789 h 287258"/>
                <a:gd name="connsiteX512" fmla="*/ 1062657 w 6857705"/>
                <a:gd name="connsiteY512" fmla="*/ 279718 h 287258"/>
                <a:gd name="connsiteX513" fmla="*/ 1066056 w 6857705"/>
                <a:gd name="connsiteY513" fmla="*/ 281254 h 287258"/>
                <a:gd name="connsiteX514" fmla="*/ 1068942 w 6857705"/>
                <a:gd name="connsiteY514" fmla="*/ 279656 h 287258"/>
                <a:gd name="connsiteX515" fmla="*/ 1069026 w 6857705"/>
                <a:gd name="connsiteY515" fmla="*/ 279718 h 287258"/>
                <a:gd name="connsiteX516" fmla="*/ 1069043 w 6857705"/>
                <a:gd name="connsiteY516" fmla="*/ 279703 h 287258"/>
                <a:gd name="connsiteX517" fmla="*/ 1069515 w 6857705"/>
                <a:gd name="connsiteY517" fmla="*/ 286351 h 287258"/>
                <a:gd name="connsiteX518" fmla="*/ 1079069 w 6857705"/>
                <a:gd name="connsiteY518" fmla="*/ 281684 h 287258"/>
                <a:gd name="connsiteX519" fmla="*/ 1078089 w 6857705"/>
                <a:gd name="connsiteY519" fmla="*/ 277017 h 287258"/>
                <a:gd name="connsiteX520" fmla="*/ 1067313 w 6857705"/>
                <a:gd name="connsiteY520" fmla="*/ 264732 h 287258"/>
                <a:gd name="connsiteX521" fmla="*/ 5604713 w 6857705"/>
                <a:gd name="connsiteY521" fmla="*/ 255152 h 287258"/>
                <a:gd name="connsiteX522" fmla="*/ 5609611 w 6857705"/>
                <a:gd name="connsiteY522" fmla="*/ 262275 h 287258"/>
                <a:gd name="connsiteX523" fmla="*/ 5611572 w 6857705"/>
                <a:gd name="connsiteY523" fmla="*/ 260065 h 287258"/>
                <a:gd name="connsiteX524" fmla="*/ 5604713 w 6857705"/>
                <a:gd name="connsiteY524" fmla="*/ 255152 h 287258"/>
                <a:gd name="connsiteX525" fmla="*/ 3899105 w 6857705"/>
                <a:gd name="connsiteY525" fmla="*/ 255152 h 287258"/>
                <a:gd name="connsiteX526" fmla="*/ 3904003 w 6857705"/>
                <a:gd name="connsiteY526" fmla="*/ 262275 h 287258"/>
                <a:gd name="connsiteX527" fmla="*/ 3905964 w 6857705"/>
                <a:gd name="connsiteY527" fmla="*/ 260065 h 287258"/>
                <a:gd name="connsiteX528" fmla="*/ 3899105 w 6857705"/>
                <a:gd name="connsiteY528" fmla="*/ 255152 h 287258"/>
                <a:gd name="connsiteX529" fmla="*/ 2189939 w 6857705"/>
                <a:gd name="connsiteY529" fmla="*/ 255152 h 287258"/>
                <a:gd name="connsiteX530" fmla="*/ 2194838 w 6857705"/>
                <a:gd name="connsiteY530" fmla="*/ 262275 h 287258"/>
                <a:gd name="connsiteX531" fmla="*/ 2196797 w 6857705"/>
                <a:gd name="connsiteY531" fmla="*/ 260065 h 287258"/>
                <a:gd name="connsiteX532" fmla="*/ 2189939 w 6857705"/>
                <a:gd name="connsiteY532" fmla="*/ 255152 h 287258"/>
                <a:gd name="connsiteX533" fmla="*/ 484331 w 6857705"/>
                <a:gd name="connsiteY533" fmla="*/ 255152 h 287258"/>
                <a:gd name="connsiteX534" fmla="*/ 489230 w 6857705"/>
                <a:gd name="connsiteY534" fmla="*/ 262275 h 287258"/>
                <a:gd name="connsiteX535" fmla="*/ 491190 w 6857705"/>
                <a:gd name="connsiteY535" fmla="*/ 260065 h 287258"/>
                <a:gd name="connsiteX536" fmla="*/ 484331 w 6857705"/>
                <a:gd name="connsiteY536" fmla="*/ 255152 h 287258"/>
                <a:gd name="connsiteX537" fmla="*/ 5395524 w 6857705"/>
                <a:gd name="connsiteY537" fmla="*/ 248273 h 287258"/>
                <a:gd name="connsiteX538" fmla="*/ 5398710 w 6857705"/>
                <a:gd name="connsiteY538" fmla="*/ 255398 h 287258"/>
                <a:gd name="connsiteX539" fmla="*/ 5395524 w 6857705"/>
                <a:gd name="connsiteY539" fmla="*/ 248273 h 287258"/>
                <a:gd name="connsiteX540" fmla="*/ 3689916 w 6857705"/>
                <a:gd name="connsiteY540" fmla="*/ 248273 h 287258"/>
                <a:gd name="connsiteX541" fmla="*/ 3693101 w 6857705"/>
                <a:gd name="connsiteY541" fmla="*/ 255398 h 287258"/>
                <a:gd name="connsiteX542" fmla="*/ 3689916 w 6857705"/>
                <a:gd name="connsiteY542" fmla="*/ 248273 h 287258"/>
                <a:gd name="connsiteX543" fmla="*/ 1980751 w 6857705"/>
                <a:gd name="connsiteY543" fmla="*/ 248273 h 287258"/>
                <a:gd name="connsiteX544" fmla="*/ 1983936 w 6857705"/>
                <a:gd name="connsiteY544" fmla="*/ 255398 h 287258"/>
                <a:gd name="connsiteX545" fmla="*/ 1980751 w 6857705"/>
                <a:gd name="connsiteY545" fmla="*/ 248273 h 287258"/>
                <a:gd name="connsiteX546" fmla="*/ 275142 w 6857705"/>
                <a:gd name="connsiteY546" fmla="*/ 248273 h 287258"/>
                <a:gd name="connsiteX547" fmla="*/ 278327 w 6857705"/>
                <a:gd name="connsiteY547" fmla="*/ 255398 h 287258"/>
                <a:gd name="connsiteX548" fmla="*/ 275142 w 6857705"/>
                <a:gd name="connsiteY548" fmla="*/ 248273 h 287258"/>
                <a:gd name="connsiteX549" fmla="*/ 6310230 w 6857705"/>
                <a:gd name="connsiteY549" fmla="*/ 227821 h 287258"/>
                <a:gd name="connsiteX550" fmla="*/ 6298167 w 6857705"/>
                <a:gd name="connsiteY550" fmla="*/ 233286 h 287258"/>
                <a:gd name="connsiteX551" fmla="*/ 6257993 w 6857705"/>
                <a:gd name="connsiteY551" fmla="*/ 277999 h 287258"/>
                <a:gd name="connsiteX552" fmla="*/ 6362099 w 6857705"/>
                <a:gd name="connsiteY552" fmla="*/ 278245 h 287258"/>
                <a:gd name="connsiteX553" fmla="*/ 6321192 w 6857705"/>
                <a:gd name="connsiteY553" fmla="*/ 235989 h 287258"/>
                <a:gd name="connsiteX554" fmla="*/ 6310230 w 6857705"/>
                <a:gd name="connsiteY554" fmla="*/ 227821 h 287258"/>
                <a:gd name="connsiteX555" fmla="*/ 4604622 w 6857705"/>
                <a:gd name="connsiteY555" fmla="*/ 227821 h 287258"/>
                <a:gd name="connsiteX556" fmla="*/ 4592559 w 6857705"/>
                <a:gd name="connsiteY556" fmla="*/ 233286 h 287258"/>
                <a:gd name="connsiteX557" fmla="*/ 4552387 w 6857705"/>
                <a:gd name="connsiteY557" fmla="*/ 277999 h 287258"/>
                <a:gd name="connsiteX558" fmla="*/ 4656490 w 6857705"/>
                <a:gd name="connsiteY558" fmla="*/ 278245 h 287258"/>
                <a:gd name="connsiteX559" fmla="*/ 4615584 w 6857705"/>
                <a:gd name="connsiteY559" fmla="*/ 235989 h 287258"/>
                <a:gd name="connsiteX560" fmla="*/ 4604622 w 6857705"/>
                <a:gd name="connsiteY560" fmla="*/ 227821 h 287258"/>
                <a:gd name="connsiteX561" fmla="*/ 2895456 w 6857705"/>
                <a:gd name="connsiteY561" fmla="*/ 227821 h 287258"/>
                <a:gd name="connsiteX562" fmla="*/ 2883392 w 6857705"/>
                <a:gd name="connsiteY562" fmla="*/ 233286 h 287258"/>
                <a:gd name="connsiteX563" fmla="*/ 2843221 w 6857705"/>
                <a:gd name="connsiteY563" fmla="*/ 277999 h 287258"/>
                <a:gd name="connsiteX564" fmla="*/ 2947325 w 6857705"/>
                <a:gd name="connsiteY564" fmla="*/ 278245 h 287258"/>
                <a:gd name="connsiteX565" fmla="*/ 2906417 w 6857705"/>
                <a:gd name="connsiteY565" fmla="*/ 235989 h 287258"/>
                <a:gd name="connsiteX566" fmla="*/ 2895456 w 6857705"/>
                <a:gd name="connsiteY566" fmla="*/ 227821 h 287258"/>
                <a:gd name="connsiteX567" fmla="*/ 1189848 w 6857705"/>
                <a:gd name="connsiteY567" fmla="*/ 227821 h 287258"/>
                <a:gd name="connsiteX568" fmla="*/ 1177785 w 6857705"/>
                <a:gd name="connsiteY568" fmla="*/ 233286 h 287258"/>
                <a:gd name="connsiteX569" fmla="*/ 1137613 w 6857705"/>
                <a:gd name="connsiteY569" fmla="*/ 277999 h 287258"/>
                <a:gd name="connsiteX570" fmla="*/ 1241715 w 6857705"/>
                <a:gd name="connsiteY570" fmla="*/ 278245 h 287258"/>
                <a:gd name="connsiteX571" fmla="*/ 1200810 w 6857705"/>
                <a:gd name="connsiteY571" fmla="*/ 235989 h 287258"/>
                <a:gd name="connsiteX572" fmla="*/ 1189848 w 6857705"/>
                <a:gd name="connsiteY572" fmla="*/ 227821 h 287258"/>
                <a:gd name="connsiteX573" fmla="*/ 5354373 w 6857705"/>
                <a:gd name="connsiteY573" fmla="*/ 227514 h 287258"/>
                <a:gd name="connsiteX574" fmla="*/ 5342860 w 6857705"/>
                <a:gd name="connsiteY574" fmla="*/ 232058 h 287258"/>
                <a:gd name="connsiteX575" fmla="*/ 5300729 w 6857705"/>
                <a:gd name="connsiteY575" fmla="*/ 277999 h 287258"/>
                <a:gd name="connsiteX576" fmla="*/ 5404832 w 6857705"/>
                <a:gd name="connsiteY576" fmla="*/ 277508 h 287258"/>
                <a:gd name="connsiteX577" fmla="*/ 5364417 w 6857705"/>
                <a:gd name="connsiteY577" fmla="*/ 234761 h 287258"/>
                <a:gd name="connsiteX578" fmla="*/ 5354373 w 6857705"/>
                <a:gd name="connsiteY578" fmla="*/ 227514 h 287258"/>
                <a:gd name="connsiteX579" fmla="*/ 3648766 w 6857705"/>
                <a:gd name="connsiteY579" fmla="*/ 227514 h 287258"/>
                <a:gd name="connsiteX580" fmla="*/ 3637251 w 6857705"/>
                <a:gd name="connsiteY580" fmla="*/ 232058 h 287258"/>
                <a:gd name="connsiteX581" fmla="*/ 3595120 w 6857705"/>
                <a:gd name="connsiteY581" fmla="*/ 277999 h 287258"/>
                <a:gd name="connsiteX582" fmla="*/ 3699224 w 6857705"/>
                <a:gd name="connsiteY582" fmla="*/ 277508 h 287258"/>
                <a:gd name="connsiteX583" fmla="*/ 3658808 w 6857705"/>
                <a:gd name="connsiteY583" fmla="*/ 234761 h 287258"/>
                <a:gd name="connsiteX584" fmla="*/ 3648766 w 6857705"/>
                <a:gd name="connsiteY584" fmla="*/ 227514 h 287258"/>
                <a:gd name="connsiteX585" fmla="*/ 1939599 w 6857705"/>
                <a:gd name="connsiteY585" fmla="*/ 227514 h 287258"/>
                <a:gd name="connsiteX586" fmla="*/ 1928086 w 6857705"/>
                <a:gd name="connsiteY586" fmla="*/ 232058 h 287258"/>
                <a:gd name="connsiteX587" fmla="*/ 1885955 w 6857705"/>
                <a:gd name="connsiteY587" fmla="*/ 277999 h 287258"/>
                <a:gd name="connsiteX588" fmla="*/ 1990057 w 6857705"/>
                <a:gd name="connsiteY588" fmla="*/ 277508 h 287258"/>
                <a:gd name="connsiteX589" fmla="*/ 1949643 w 6857705"/>
                <a:gd name="connsiteY589" fmla="*/ 234761 h 287258"/>
                <a:gd name="connsiteX590" fmla="*/ 1939599 w 6857705"/>
                <a:gd name="connsiteY590" fmla="*/ 227514 h 287258"/>
                <a:gd name="connsiteX591" fmla="*/ 233991 w 6857705"/>
                <a:gd name="connsiteY591" fmla="*/ 227514 h 287258"/>
                <a:gd name="connsiteX592" fmla="*/ 222478 w 6857705"/>
                <a:gd name="connsiteY592" fmla="*/ 232058 h 287258"/>
                <a:gd name="connsiteX593" fmla="*/ 180345 w 6857705"/>
                <a:gd name="connsiteY593" fmla="*/ 277999 h 287258"/>
                <a:gd name="connsiteX594" fmla="*/ 284451 w 6857705"/>
                <a:gd name="connsiteY594" fmla="*/ 277508 h 287258"/>
                <a:gd name="connsiteX595" fmla="*/ 244033 w 6857705"/>
                <a:gd name="connsiteY595" fmla="*/ 234761 h 287258"/>
                <a:gd name="connsiteX596" fmla="*/ 233991 w 6857705"/>
                <a:gd name="connsiteY596" fmla="*/ 227514 h 287258"/>
                <a:gd name="connsiteX597" fmla="*/ 3280556 w 6857705"/>
                <a:gd name="connsiteY597" fmla="*/ 227443 h 287258"/>
                <a:gd name="connsiteX598" fmla="*/ 3277175 w 6857705"/>
                <a:gd name="connsiteY598" fmla="*/ 229357 h 287258"/>
                <a:gd name="connsiteX599" fmla="*/ 3231325 w 6857705"/>
                <a:gd name="connsiteY599" fmla="*/ 273896 h 287258"/>
                <a:gd name="connsiteX600" fmla="*/ 3230455 w 6857705"/>
                <a:gd name="connsiteY600" fmla="*/ 274807 h 287258"/>
                <a:gd name="connsiteX601" fmla="*/ 3244188 w 6857705"/>
                <a:gd name="connsiteY601" fmla="*/ 275268 h 287258"/>
                <a:gd name="connsiteX602" fmla="*/ 3279814 w 6857705"/>
                <a:gd name="connsiteY602" fmla="*/ 274590 h 287258"/>
                <a:gd name="connsiteX603" fmla="*/ 3329504 w 6857705"/>
                <a:gd name="connsiteY603" fmla="*/ 278127 h 287258"/>
                <a:gd name="connsiteX604" fmla="*/ 3331099 w 6857705"/>
                <a:gd name="connsiteY604" fmla="*/ 278180 h 287258"/>
                <a:gd name="connsiteX605" fmla="*/ 3283150 w 6857705"/>
                <a:gd name="connsiteY605" fmla="*/ 229357 h 287258"/>
                <a:gd name="connsiteX606" fmla="*/ 6125600 w 6857705"/>
                <a:gd name="connsiteY606" fmla="*/ 226807 h 287258"/>
                <a:gd name="connsiteX607" fmla="*/ 6119352 w 6857705"/>
                <a:gd name="connsiteY607" fmla="*/ 230830 h 287258"/>
                <a:gd name="connsiteX608" fmla="*/ 6076486 w 6857705"/>
                <a:gd name="connsiteY608" fmla="*/ 276033 h 287258"/>
                <a:gd name="connsiteX609" fmla="*/ 6177896 w 6857705"/>
                <a:gd name="connsiteY609" fmla="*/ 277999 h 287258"/>
                <a:gd name="connsiteX610" fmla="*/ 6131845 w 6857705"/>
                <a:gd name="connsiteY610" fmla="*/ 230339 h 287258"/>
                <a:gd name="connsiteX611" fmla="*/ 6125600 w 6857705"/>
                <a:gd name="connsiteY611" fmla="*/ 226807 h 287258"/>
                <a:gd name="connsiteX612" fmla="*/ 4419992 w 6857705"/>
                <a:gd name="connsiteY612" fmla="*/ 226807 h 287258"/>
                <a:gd name="connsiteX613" fmla="*/ 4413745 w 6857705"/>
                <a:gd name="connsiteY613" fmla="*/ 230830 h 287258"/>
                <a:gd name="connsiteX614" fmla="*/ 4370876 w 6857705"/>
                <a:gd name="connsiteY614" fmla="*/ 276033 h 287258"/>
                <a:gd name="connsiteX615" fmla="*/ 4472287 w 6857705"/>
                <a:gd name="connsiteY615" fmla="*/ 277999 h 287258"/>
                <a:gd name="connsiteX616" fmla="*/ 4426237 w 6857705"/>
                <a:gd name="connsiteY616" fmla="*/ 230339 h 287258"/>
                <a:gd name="connsiteX617" fmla="*/ 4419992 w 6857705"/>
                <a:gd name="connsiteY617" fmla="*/ 226807 h 287258"/>
                <a:gd name="connsiteX618" fmla="*/ 2710824 w 6857705"/>
                <a:gd name="connsiteY618" fmla="*/ 226807 h 287258"/>
                <a:gd name="connsiteX619" fmla="*/ 2704580 w 6857705"/>
                <a:gd name="connsiteY619" fmla="*/ 230830 h 287258"/>
                <a:gd name="connsiteX620" fmla="*/ 2661713 w 6857705"/>
                <a:gd name="connsiteY620" fmla="*/ 276033 h 287258"/>
                <a:gd name="connsiteX621" fmla="*/ 2763122 w 6857705"/>
                <a:gd name="connsiteY621" fmla="*/ 277999 h 287258"/>
                <a:gd name="connsiteX622" fmla="*/ 2717072 w 6857705"/>
                <a:gd name="connsiteY622" fmla="*/ 230339 h 287258"/>
                <a:gd name="connsiteX623" fmla="*/ 2710824 w 6857705"/>
                <a:gd name="connsiteY623" fmla="*/ 226807 h 287258"/>
                <a:gd name="connsiteX624" fmla="*/ 1005218 w 6857705"/>
                <a:gd name="connsiteY624" fmla="*/ 226807 h 287258"/>
                <a:gd name="connsiteX625" fmla="*/ 998970 w 6857705"/>
                <a:gd name="connsiteY625" fmla="*/ 230830 h 287258"/>
                <a:gd name="connsiteX626" fmla="*/ 956105 w 6857705"/>
                <a:gd name="connsiteY626" fmla="*/ 276033 h 287258"/>
                <a:gd name="connsiteX627" fmla="*/ 1057514 w 6857705"/>
                <a:gd name="connsiteY627" fmla="*/ 277999 h 287258"/>
                <a:gd name="connsiteX628" fmla="*/ 1011463 w 6857705"/>
                <a:gd name="connsiteY628" fmla="*/ 230339 h 287258"/>
                <a:gd name="connsiteX629" fmla="*/ 1005218 w 6857705"/>
                <a:gd name="connsiteY629" fmla="*/ 226807 h 287258"/>
                <a:gd name="connsiteX630" fmla="*/ 3075734 w 6857705"/>
                <a:gd name="connsiteY630" fmla="*/ 226707 h 287258"/>
                <a:gd name="connsiteX631" fmla="*/ 3072152 w 6857705"/>
                <a:gd name="connsiteY631" fmla="*/ 229110 h 287258"/>
                <a:gd name="connsiteX632" fmla="*/ 3027816 w 6857705"/>
                <a:gd name="connsiteY632" fmla="*/ 277754 h 287258"/>
                <a:gd name="connsiteX633" fmla="*/ 3125749 w 6857705"/>
                <a:gd name="connsiteY633" fmla="*/ 276347 h 287258"/>
                <a:gd name="connsiteX634" fmla="*/ 3092335 w 6857705"/>
                <a:gd name="connsiteY634" fmla="*/ 242131 h 287258"/>
                <a:gd name="connsiteX635" fmla="*/ 3079107 w 6857705"/>
                <a:gd name="connsiteY635" fmla="*/ 228373 h 287258"/>
                <a:gd name="connsiteX636" fmla="*/ 4783343 w 6857705"/>
                <a:gd name="connsiteY636" fmla="*/ 226644 h 287258"/>
                <a:gd name="connsiteX637" fmla="*/ 4779455 w 6857705"/>
                <a:gd name="connsiteY637" fmla="*/ 228619 h 287258"/>
                <a:gd name="connsiteX638" fmla="*/ 4757626 w 6857705"/>
                <a:gd name="connsiteY638" fmla="*/ 249277 h 287258"/>
                <a:gd name="connsiteX639" fmla="*/ 4754857 w 6857705"/>
                <a:gd name="connsiteY639" fmla="*/ 252051 h 287258"/>
                <a:gd name="connsiteX640" fmla="*/ 4734060 w 6857705"/>
                <a:gd name="connsiteY640" fmla="*/ 276992 h 287258"/>
                <a:gd name="connsiteX641" fmla="*/ 4734616 w 6857705"/>
                <a:gd name="connsiteY641" fmla="*/ 277737 h 287258"/>
                <a:gd name="connsiteX642" fmla="*/ 4735012 w 6857705"/>
                <a:gd name="connsiteY642" fmla="*/ 277731 h 287258"/>
                <a:gd name="connsiteX643" fmla="*/ 4785120 w 6857705"/>
                <a:gd name="connsiteY643" fmla="*/ 274744 h 287258"/>
                <a:gd name="connsiteX644" fmla="*/ 4814304 w 6857705"/>
                <a:gd name="connsiteY644" fmla="*/ 276593 h 287258"/>
                <a:gd name="connsiteX645" fmla="*/ 4834866 w 6857705"/>
                <a:gd name="connsiteY645" fmla="*/ 276297 h 287258"/>
                <a:gd name="connsiteX646" fmla="*/ 4801501 w 6857705"/>
                <a:gd name="connsiteY646" fmla="*/ 242131 h 287258"/>
                <a:gd name="connsiteX647" fmla="*/ 4796652 w 6857705"/>
                <a:gd name="connsiteY647" fmla="*/ 237090 h 287258"/>
                <a:gd name="connsiteX648" fmla="*/ 4788294 w 6857705"/>
                <a:gd name="connsiteY648" fmla="*/ 228864 h 287258"/>
                <a:gd name="connsiteX649" fmla="*/ 1368570 w 6857705"/>
                <a:gd name="connsiteY649" fmla="*/ 226644 h 287258"/>
                <a:gd name="connsiteX650" fmla="*/ 1364681 w 6857705"/>
                <a:gd name="connsiteY650" fmla="*/ 228619 h 287258"/>
                <a:gd name="connsiteX651" fmla="*/ 1342853 w 6857705"/>
                <a:gd name="connsiteY651" fmla="*/ 249277 h 287258"/>
                <a:gd name="connsiteX652" fmla="*/ 1340083 w 6857705"/>
                <a:gd name="connsiteY652" fmla="*/ 252051 h 287258"/>
                <a:gd name="connsiteX653" fmla="*/ 1319287 w 6857705"/>
                <a:gd name="connsiteY653" fmla="*/ 276992 h 287258"/>
                <a:gd name="connsiteX654" fmla="*/ 1319844 w 6857705"/>
                <a:gd name="connsiteY654" fmla="*/ 277737 h 287258"/>
                <a:gd name="connsiteX655" fmla="*/ 1320238 w 6857705"/>
                <a:gd name="connsiteY655" fmla="*/ 277731 h 287258"/>
                <a:gd name="connsiteX656" fmla="*/ 1370346 w 6857705"/>
                <a:gd name="connsiteY656" fmla="*/ 274744 h 287258"/>
                <a:gd name="connsiteX657" fmla="*/ 1399529 w 6857705"/>
                <a:gd name="connsiteY657" fmla="*/ 276593 h 287258"/>
                <a:gd name="connsiteX658" fmla="*/ 1420092 w 6857705"/>
                <a:gd name="connsiteY658" fmla="*/ 276297 h 287258"/>
                <a:gd name="connsiteX659" fmla="*/ 1386727 w 6857705"/>
                <a:gd name="connsiteY659" fmla="*/ 242131 h 287258"/>
                <a:gd name="connsiteX660" fmla="*/ 1381878 w 6857705"/>
                <a:gd name="connsiteY660" fmla="*/ 237090 h 287258"/>
                <a:gd name="connsiteX661" fmla="*/ 1373519 w 6857705"/>
                <a:gd name="connsiteY661" fmla="*/ 228864 h 287258"/>
                <a:gd name="connsiteX662" fmla="*/ 4987774 w 6857705"/>
                <a:gd name="connsiteY662" fmla="*/ 226531 h 287258"/>
                <a:gd name="connsiteX663" fmla="*/ 4983488 w 6857705"/>
                <a:gd name="connsiteY663" fmla="*/ 228958 h 287258"/>
                <a:gd name="connsiteX664" fmla="*/ 4939643 w 6857705"/>
                <a:gd name="connsiteY664" fmla="*/ 274783 h 287258"/>
                <a:gd name="connsiteX665" fmla="*/ 4987866 w 6857705"/>
                <a:gd name="connsiteY665" fmla="*/ 274498 h 287258"/>
                <a:gd name="connsiteX666" fmla="*/ 4992783 w 6857705"/>
                <a:gd name="connsiteY666" fmla="*/ 274861 h 287258"/>
                <a:gd name="connsiteX667" fmla="*/ 5038510 w 6857705"/>
                <a:gd name="connsiteY667" fmla="*/ 278116 h 287258"/>
                <a:gd name="connsiteX668" fmla="*/ 4993227 w 6857705"/>
                <a:gd name="connsiteY668" fmla="*/ 230283 h 287258"/>
                <a:gd name="connsiteX669" fmla="*/ 4992516 w 6857705"/>
                <a:gd name="connsiteY669" fmla="*/ 229561 h 287258"/>
                <a:gd name="connsiteX670" fmla="*/ 1573000 w 6857705"/>
                <a:gd name="connsiteY670" fmla="*/ 226531 h 287258"/>
                <a:gd name="connsiteX671" fmla="*/ 1568713 w 6857705"/>
                <a:gd name="connsiteY671" fmla="*/ 228958 h 287258"/>
                <a:gd name="connsiteX672" fmla="*/ 1524869 w 6857705"/>
                <a:gd name="connsiteY672" fmla="*/ 274783 h 287258"/>
                <a:gd name="connsiteX673" fmla="*/ 1573092 w 6857705"/>
                <a:gd name="connsiteY673" fmla="*/ 274498 h 287258"/>
                <a:gd name="connsiteX674" fmla="*/ 1578008 w 6857705"/>
                <a:gd name="connsiteY674" fmla="*/ 274861 h 287258"/>
                <a:gd name="connsiteX675" fmla="*/ 1623736 w 6857705"/>
                <a:gd name="connsiteY675" fmla="*/ 278116 h 287258"/>
                <a:gd name="connsiteX676" fmla="*/ 1578453 w 6857705"/>
                <a:gd name="connsiteY676" fmla="*/ 230283 h 287258"/>
                <a:gd name="connsiteX677" fmla="*/ 1577743 w 6857705"/>
                <a:gd name="connsiteY677" fmla="*/ 229561 h 287258"/>
                <a:gd name="connsiteX678" fmla="*/ 6489657 w 6857705"/>
                <a:gd name="connsiteY678" fmla="*/ 226284 h 287258"/>
                <a:gd name="connsiteX679" fmla="*/ 6485063 w 6857705"/>
                <a:gd name="connsiteY679" fmla="*/ 228619 h 287258"/>
                <a:gd name="connsiteX680" fmla="*/ 6437298 w 6857705"/>
                <a:gd name="connsiteY680" fmla="*/ 273823 h 287258"/>
                <a:gd name="connsiteX681" fmla="*/ 6440237 w 6857705"/>
                <a:gd name="connsiteY681" fmla="*/ 277754 h 287258"/>
                <a:gd name="connsiteX682" fmla="*/ 6542137 w 6857705"/>
                <a:gd name="connsiteY682" fmla="*/ 277999 h 287258"/>
                <a:gd name="connsiteX683" fmla="*/ 6507109 w 6857705"/>
                <a:gd name="connsiteY683" fmla="*/ 242131 h 287258"/>
                <a:gd name="connsiteX684" fmla="*/ 6493881 w 6857705"/>
                <a:gd name="connsiteY684" fmla="*/ 228373 h 287258"/>
                <a:gd name="connsiteX685" fmla="*/ 6489657 w 6857705"/>
                <a:gd name="connsiteY685" fmla="*/ 226284 h 287258"/>
                <a:gd name="connsiteX686" fmla="*/ 5922137 w 6857705"/>
                <a:gd name="connsiteY686" fmla="*/ 226284 h 287258"/>
                <a:gd name="connsiteX687" fmla="*/ 5915554 w 6857705"/>
                <a:gd name="connsiteY687" fmla="*/ 230093 h 287258"/>
                <a:gd name="connsiteX688" fmla="*/ 5870728 w 6857705"/>
                <a:gd name="connsiteY688" fmla="*/ 277754 h 287258"/>
                <a:gd name="connsiteX689" fmla="*/ 5973362 w 6857705"/>
                <a:gd name="connsiteY689" fmla="*/ 276524 h 287258"/>
                <a:gd name="connsiteX690" fmla="*/ 5927801 w 6857705"/>
                <a:gd name="connsiteY690" fmla="*/ 229848 h 287258"/>
                <a:gd name="connsiteX691" fmla="*/ 5922137 w 6857705"/>
                <a:gd name="connsiteY691" fmla="*/ 226284 h 287258"/>
                <a:gd name="connsiteX692" fmla="*/ 4216529 w 6857705"/>
                <a:gd name="connsiteY692" fmla="*/ 226284 h 287258"/>
                <a:gd name="connsiteX693" fmla="*/ 4209946 w 6857705"/>
                <a:gd name="connsiteY693" fmla="*/ 230093 h 287258"/>
                <a:gd name="connsiteX694" fmla="*/ 4165120 w 6857705"/>
                <a:gd name="connsiteY694" fmla="*/ 277754 h 287258"/>
                <a:gd name="connsiteX695" fmla="*/ 4267752 w 6857705"/>
                <a:gd name="connsiteY695" fmla="*/ 276524 h 287258"/>
                <a:gd name="connsiteX696" fmla="*/ 4222192 w 6857705"/>
                <a:gd name="connsiteY696" fmla="*/ 229848 h 287258"/>
                <a:gd name="connsiteX697" fmla="*/ 4216529 w 6857705"/>
                <a:gd name="connsiteY697" fmla="*/ 226284 h 287258"/>
                <a:gd name="connsiteX698" fmla="*/ 2507362 w 6857705"/>
                <a:gd name="connsiteY698" fmla="*/ 226284 h 287258"/>
                <a:gd name="connsiteX699" fmla="*/ 2500781 w 6857705"/>
                <a:gd name="connsiteY699" fmla="*/ 230093 h 287258"/>
                <a:gd name="connsiteX700" fmla="*/ 2455953 w 6857705"/>
                <a:gd name="connsiteY700" fmla="*/ 277754 h 287258"/>
                <a:gd name="connsiteX701" fmla="*/ 2558588 w 6857705"/>
                <a:gd name="connsiteY701" fmla="*/ 276524 h 287258"/>
                <a:gd name="connsiteX702" fmla="*/ 2513027 w 6857705"/>
                <a:gd name="connsiteY702" fmla="*/ 229848 h 287258"/>
                <a:gd name="connsiteX703" fmla="*/ 2507362 w 6857705"/>
                <a:gd name="connsiteY703" fmla="*/ 226284 h 287258"/>
                <a:gd name="connsiteX704" fmla="*/ 801755 w 6857705"/>
                <a:gd name="connsiteY704" fmla="*/ 226284 h 287258"/>
                <a:gd name="connsiteX705" fmla="*/ 795172 w 6857705"/>
                <a:gd name="connsiteY705" fmla="*/ 230093 h 287258"/>
                <a:gd name="connsiteX706" fmla="*/ 750346 w 6857705"/>
                <a:gd name="connsiteY706" fmla="*/ 277754 h 287258"/>
                <a:gd name="connsiteX707" fmla="*/ 852981 w 6857705"/>
                <a:gd name="connsiteY707" fmla="*/ 276524 h 287258"/>
                <a:gd name="connsiteX708" fmla="*/ 807419 w 6857705"/>
                <a:gd name="connsiteY708" fmla="*/ 229848 h 287258"/>
                <a:gd name="connsiteX709" fmla="*/ 801755 w 6857705"/>
                <a:gd name="connsiteY709" fmla="*/ 226284 h 287258"/>
                <a:gd name="connsiteX710" fmla="*/ 5739496 w 6857705"/>
                <a:gd name="connsiteY710" fmla="*/ 226163 h 287258"/>
                <a:gd name="connsiteX711" fmla="*/ 5735761 w 6857705"/>
                <a:gd name="connsiteY711" fmla="*/ 228127 h 287258"/>
                <a:gd name="connsiteX712" fmla="*/ 5689956 w 6857705"/>
                <a:gd name="connsiteY712" fmla="*/ 277262 h 287258"/>
                <a:gd name="connsiteX713" fmla="*/ 5791609 w 6857705"/>
                <a:gd name="connsiteY713" fmla="*/ 278736 h 287258"/>
                <a:gd name="connsiteX714" fmla="*/ 5770789 w 6857705"/>
                <a:gd name="connsiteY714" fmla="*/ 255398 h 287258"/>
                <a:gd name="connsiteX715" fmla="*/ 5744334 w 6857705"/>
                <a:gd name="connsiteY715" fmla="*/ 228619 h 287258"/>
                <a:gd name="connsiteX716" fmla="*/ 5739496 w 6857705"/>
                <a:gd name="connsiteY716" fmla="*/ 226163 h 287258"/>
                <a:gd name="connsiteX717" fmla="*/ 4033888 w 6857705"/>
                <a:gd name="connsiteY717" fmla="*/ 226163 h 287258"/>
                <a:gd name="connsiteX718" fmla="*/ 4030152 w 6857705"/>
                <a:gd name="connsiteY718" fmla="*/ 228127 h 287258"/>
                <a:gd name="connsiteX719" fmla="*/ 3984348 w 6857705"/>
                <a:gd name="connsiteY719" fmla="*/ 277262 h 287258"/>
                <a:gd name="connsiteX720" fmla="*/ 4086002 w 6857705"/>
                <a:gd name="connsiteY720" fmla="*/ 278736 h 287258"/>
                <a:gd name="connsiteX721" fmla="*/ 4065181 w 6857705"/>
                <a:gd name="connsiteY721" fmla="*/ 255398 h 287258"/>
                <a:gd name="connsiteX722" fmla="*/ 4038725 w 6857705"/>
                <a:gd name="connsiteY722" fmla="*/ 228619 h 287258"/>
                <a:gd name="connsiteX723" fmla="*/ 4033888 w 6857705"/>
                <a:gd name="connsiteY723" fmla="*/ 226163 h 287258"/>
                <a:gd name="connsiteX724" fmla="*/ 2324723 w 6857705"/>
                <a:gd name="connsiteY724" fmla="*/ 226163 h 287258"/>
                <a:gd name="connsiteX725" fmla="*/ 2320987 w 6857705"/>
                <a:gd name="connsiteY725" fmla="*/ 228127 h 287258"/>
                <a:gd name="connsiteX726" fmla="*/ 2275181 w 6857705"/>
                <a:gd name="connsiteY726" fmla="*/ 277262 h 287258"/>
                <a:gd name="connsiteX727" fmla="*/ 2376835 w 6857705"/>
                <a:gd name="connsiteY727" fmla="*/ 278736 h 287258"/>
                <a:gd name="connsiteX728" fmla="*/ 2356014 w 6857705"/>
                <a:gd name="connsiteY728" fmla="*/ 255398 h 287258"/>
                <a:gd name="connsiteX729" fmla="*/ 2329560 w 6857705"/>
                <a:gd name="connsiteY729" fmla="*/ 228619 h 287258"/>
                <a:gd name="connsiteX730" fmla="*/ 2324723 w 6857705"/>
                <a:gd name="connsiteY730" fmla="*/ 226163 h 287258"/>
                <a:gd name="connsiteX731" fmla="*/ 619114 w 6857705"/>
                <a:gd name="connsiteY731" fmla="*/ 226163 h 287258"/>
                <a:gd name="connsiteX732" fmla="*/ 615377 w 6857705"/>
                <a:gd name="connsiteY732" fmla="*/ 228127 h 287258"/>
                <a:gd name="connsiteX733" fmla="*/ 569574 w 6857705"/>
                <a:gd name="connsiteY733" fmla="*/ 277262 h 287258"/>
                <a:gd name="connsiteX734" fmla="*/ 671227 w 6857705"/>
                <a:gd name="connsiteY734" fmla="*/ 278736 h 287258"/>
                <a:gd name="connsiteX735" fmla="*/ 650407 w 6857705"/>
                <a:gd name="connsiteY735" fmla="*/ 255398 h 287258"/>
                <a:gd name="connsiteX736" fmla="*/ 623952 w 6857705"/>
                <a:gd name="connsiteY736" fmla="*/ 228619 h 287258"/>
                <a:gd name="connsiteX737" fmla="*/ 619114 w 6857705"/>
                <a:gd name="connsiteY737" fmla="*/ 226163 h 287258"/>
                <a:gd name="connsiteX738" fmla="*/ 6693102 w 6857705"/>
                <a:gd name="connsiteY738" fmla="*/ 225798 h 287258"/>
                <a:gd name="connsiteX739" fmla="*/ 6691066 w 6857705"/>
                <a:gd name="connsiteY739" fmla="*/ 226899 h 287258"/>
                <a:gd name="connsiteX740" fmla="*/ 6644525 w 6857705"/>
                <a:gd name="connsiteY740" fmla="*/ 275542 h 287258"/>
                <a:gd name="connsiteX741" fmla="*/ 6745935 w 6857705"/>
                <a:gd name="connsiteY741" fmla="*/ 278245 h 287258"/>
                <a:gd name="connsiteX742" fmla="*/ 6697924 w 6857705"/>
                <a:gd name="connsiteY742" fmla="*/ 229357 h 287258"/>
                <a:gd name="connsiteX743" fmla="*/ 6693102 w 6857705"/>
                <a:gd name="connsiteY743" fmla="*/ 225798 h 287258"/>
                <a:gd name="connsiteX744" fmla="*/ 5168183 w 6857705"/>
                <a:gd name="connsiteY744" fmla="*/ 225751 h 287258"/>
                <a:gd name="connsiteX745" fmla="*/ 5166005 w 6857705"/>
                <a:gd name="connsiteY745" fmla="*/ 227145 h 287258"/>
                <a:gd name="connsiteX746" fmla="*/ 5133922 w 6857705"/>
                <a:gd name="connsiteY746" fmla="*/ 260941 h 287258"/>
                <a:gd name="connsiteX747" fmla="*/ 5121460 w 6857705"/>
                <a:gd name="connsiteY747" fmla="*/ 275201 h 287258"/>
                <a:gd name="connsiteX748" fmla="*/ 5120691 w 6857705"/>
                <a:gd name="connsiteY748" fmla="*/ 277262 h 287258"/>
                <a:gd name="connsiteX749" fmla="*/ 5125539 w 6857705"/>
                <a:gd name="connsiteY749" fmla="*/ 277020 h 287258"/>
                <a:gd name="connsiteX750" fmla="*/ 5131693 w 6857705"/>
                <a:gd name="connsiteY750" fmla="*/ 276524 h 287258"/>
                <a:gd name="connsiteX751" fmla="*/ 5139063 w 6857705"/>
                <a:gd name="connsiteY751" fmla="*/ 276340 h 287258"/>
                <a:gd name="connsiteX752" fmla="*/ 5170261 w 6857705"/>
                <a:gd name="connsiteY752" fmla="*/ 274774 h 287258"/>
                <a:gd name="connsiteX753" fmla="*/ 5221120 w 6857705"/>
                <a:gd name="connsiteY753" fmla="*/ 277999 h 287258"/>
                <a:gd name="connsiteX754" fmla="*/ 5173110 w 6857705"/>
                <a:gd name="connsiteY754" fmla="*/ 228619 h 287258"/>
                <a:gd name="connsiteX755" fmla="*/ 5168183 w 6857705"/>
                <a:gd name="connsiteY755" fmla="*/ 225751 h 287258"/>
                <a:gd name="connsiteX756" fmla="*/ 3462577 w 6857705"/>
                <a:gd name="connsiteY756" fmla="*/ 225751 h 287258"/>
                <a:gd name="connsiteX757" fmla="*/ 3460399 w 6857705"/>
                <a:gd name="connsiteY757" fmla="*/ 227145 h 287258"/>
                <a:gd name="connsiteX758" fmla="*/ 3416552 w 6857705"/>
                <a:gd name="connsiteY758" fmla="*/ 273330 h 287258"/>
                <a:gd name="connsiteX759" fmla="*/ 3415137 w 6857705"/>
                <a:gd name="connsiteY759" fmla="*/ 277118 h 287258"/>
                <a:gd name="connsiteX760" fmla="*/ 3422528 w 6857705"/>
                <a:gd name="connsiteY760" fmla="*/ 276524 h 287258"/>
                <a:gd name="connsiteX761" fmla="*/ 3437017 w 6857705"/>
                <a:gd name="connsiteY761" fmla="*/ 276161 h 287258"/>
                <a:gd name="connsiteX762" fmla="*/ 3464655 w 6857705"/>
                <a:gd name="connsiteY762" fmla="*/ 274775 h 287258"/>
                <a:gd name="connsiteX763" fmla="*/ 3515511 w 6857705"/>
                <a:gd name="connsiteY763" fmla="*/ 277999 h 287258"/>
                <a:gd name="connsiteX764" fmla="*/ 3467501 w 6857705"/>
                <a:gd name="connsiteY764" fmla="*/ 228619 h 287258"/>
                <a:gd name="connsiteX765" fmla="*/ 3462577 w 6857705"/>
                <a:gd name="connsiteY765" fmla="*/ 225751 h 287258"/>
                <a:gd name="connsiteX766" fmla="*/ 1753410 w 6857705"/>
                <a:gd name="connsiteY766" fmla="*/ 225751 h 287258"/>
                <a:gd name="connsiteX767" fmla="*/ 1751234 w 6857705"/>
                <a:gd name="connsiteY767" fmla="*/ 227145 h 287258"/>
                <a:gd name="connsiteX768" fmla="*/ 1719148 w 6857705"/>
                <a:gd name="connsiteY768" fmla="*/ 260941 h 287258"/>
                <a:gd name="connsiteX769" fmla="*/ 1706687 w 6857705"/>
                <a:gd name="connsiteY769" fmla="*/ 275201 h 287258"/>
                <a:gd name="connsiteX770" fmla="*/ 1705917 w 6857705"/>
                <a:gd name="connsiteY770" fmla="*/ 277262 h 287258"/>
                <a:gd name="connsiteX771" fmla="*/ 1710765 w 6857705"/>
                <a:gd name="connsiteY771" fmla="*/ 277020 h 287258"/>
                <a:gd name="connsiteX772" fmla="*/ 1716919 w 6857705"/>
                <a:gd name="connsiteY772" fmla="*/ 276524 h 287258"/>
                <a:gd name="connsiteX773" fmla="*/ 1724291 w 6857705"/>
                <a:gd name="connsiteY773" fmla="*/ 276340 h 287258"/>
                <a:gd name="connsiteX774" fmla="*/ 1755490 w 6857705"/>
                <a:gd name="connsiteY774" fmla="*/ 274774 h 287258"/>
                <a:gd name="connsiteX775" fmla="*/ 1806346 w 6857705"/>
                <a:gd name="connsiteY775" fmla="*/ 277999 h 287258"/>
                <a:gd name="connsiteX776" fmla="*/ 1758336 w 6857705"/>
                <a:gd name="connsiteY776" fmla="*/ 228619 h 287258"/>
                <a:gd name="connsiteX777" fmla="*/ 1753410 w 6857705"/>
                <a:gd name="connsiteY777" fmla="*/ 225751 h 287258"/>
                <a:gd name="connsiteX778" fmla="*/ 47803 w 6857705"/>
                <a:gd name="connsiteY778" fmla="*/ 225751 h 287258"/>
                <a:gd name="connsiteX779" fmla="*/ 45625 w 6857705"/>
                <a:gd name="connsiteY779" fmla="*/ 227145 h 287258"/>
                <a:gd name="connsiteX780" fmla="*/ 20058 w 6857705"/>
                <a:gd name="connsiteY780" fmla="*/ 254075 h 287258"/>
                <a:gd name="connsiteX781" fmla="*/ 19546 w 6857705"/>
                <a:gd name="connsiteY781" fmla="*/ 255643 h 287258"/>
                <a:gd name="connsiteX782" fmla="*/ 671 w 6857705"/>
                <a:gd name="connsiteY782" fmla="*/ 277245 h 287258"/>
                <a:gd name="connsiteX783" fmla="*/ 8831 w 6857705"/>
                <a:gd name="connsiteY783" fmla="*/ 276835 h 287258"/>
                <a:gd name="connsiteX784" fmla="*/ 12688 w 6857705"/>
                <a:gd name="connsiteY784" fmla="*/ 276524 h 287258"/>
                <a:gd name="connsiteX785" fmla="*/ 17313 w 6857705"/>
                <a:gd name="connsiteY785" fmla="*/ 276409 h 287258"/>
                <a:gd name="connsiteX786" fmla="*/ 49880 w 6857705"/>
                <a:gd name="connsiteY786" fmla="*/ 274775 h 287258"/>
                <a:gd name="connsiteX787" fmla="*/ 100738 w 6857705"/>
                <a:gd name="connsiteY787" fmla="*/ 277999 h 287258"/>
                <a:gd name="connsiteX788" fmla="*/ 52728 w 6857705"/>
                <a:gd name="connsiteY788" fmla="*/ 228619 h 287258"/>
                <a:gd name="connsiteX789" fmla="*/ 47803 w 6857705"/>
                <a:gd name="connsiteY789" fmla="*/ 225751 h 287258"/>
                <a:gd name="connsiteX790" fmla="*/ 5555630 w 6857705"/>
                <a:gd name="connsiteY790" fmla="*/ 225737 h 287258"/>
                <a:gd name="connsiteX791" fmla="*/ 5553028 w 6857705"/>
                <a:gd name="connsiteY791" fmla="*/ 227145 h 287258"/>
                <a:gd name="connsiteX792" fmla="*/ 5505262 w 6857705"/>
                <a:gd name="connsiteY792" fmla="*/ 274068 h 287258"/>
                <a:gd name="connsiteX793" fmla="*/ 5506976 w 6857705"/>
                <a:gd name="connsiteY793" fmla="*/ 277262 h 287258"/>
                <a:gd name="connsiteX794" fmla="*/ 5605692 w 6857705"/>
                <a:gd name="connsiteY794" fmla="*/ 277508 h 287258"/>
                <a:gd name="connsiteX795" fmla="*/ 5560866 w 6857705"/>
                <a:gd name="connsiteY795" fmla="*/ 229848 h 287258"/>
                <a:gd name="connsiteX796" fmla="*/ 5555630 w 6857705"/>
                <a:gd name="connsiteY796" fmla="*/ 225737 h 287258"/>
                <a:gd name="connsiteX797" fmla="*/ 3850020 w 6857705"/>
                <a:gd name="connsiteY797" fmla="*/ 225737 h 287258"/>
                <a:gd name="connsiteX798" fmla="*/ 3847419 w 6857705"/>
                <a:gd name="connsiteY798" fmla="*/ 227145 h 287258"/>
                <a:gd name="connsiteX799" fmla="*/ 3799654 w 6857705"/>
                <a:gd name="connsiteY799" fmla="*/ 274068 h 287258"/>
                <a:gd name="connsiteX800" fmla="*/ 3801367 w 6857705"/>
                <a:gd name="connsiteY800" fmla="*/ 277262 h 287258"/>
                <a:gd name="connsiteX801" fmla="*/ 3900084 w 6857705"/>
                <a:gd name="connsiteY801" fmla="*/ 277508 h 287258"/>
                <a:gd name="connsiteX802" fmla="*/ 3855258 w 6857705"/>
                <a:gd name="connsiteY802" fmla="*/ 229848 h 287258"/>
                <a:gd name="connsiteX803" fmla="*/ 3850020 w 6857705"/>
                <a:gd name="connsiteY803" fmla="*/ 225737 h 287258"/>
                <a:gd name="connsiteX804" fmla="*/ 2140857 w 6857705"/>
                <a:gd name="connsiteY804" fmla="*/ 225737 h 287258"/>
                <a:gd name="connsiteX805" fmla="*/ 2138254 w 6857705"/>
                <a:gd name="connsiteY805" fmla="*/ 227145 h 287258"/>
                <a:gd name="connsiteX806" fmla="*/ 2090489 w 6857705"/>
                <a:gd name="connsiteY806" fmla="*/ 274068 h 287258"/>
                <a:gd name="connsiteX807" fmla="*/ 2092204 w 6857705"/>
                <a:gd name="connsiteY807" fmla="*/ 277262 h 287258"/>
                <a:gd name="connsiteX808" fmla="*/ 2190918 w 6857705"/>
                <a:gd name="connsiteY808" fmla="*/ 277508 h 287258"/>
                <a:gd name="connsiteX809" fmla="*/ 2146091 w 6857705"/>
                <a:gd name="connsiteY809" fmla="*/ 229848 h 287258"/>
                <a:gd name="connsiteX810" fmla="*/ 2140857 w 6857705"/>
                <a:gd name="connsiteY810" fmla="*/ 225737 h 287258"/>
                <a:gd name="connsiteX811" fmla="*/ 435249 w 6857705"/>
                <a:gd name="connsiteY811" fmla="*/ 225737 h 287258"/>
                <a:gd name="connsiteX812" fmla="*/ 432646 w 6857705"/>
                <a:gd name="connsiteY812" fmla="*/ 227145 h 287258"/>
                <a:gd name="connsiteX813" fmla="*/ 384881 w 6857705"/>
                <a:gd name="connsiteY813" fmla="*/ 274068 h 287258"/>
                <a:gd name="connsiteX814" fmla="*/ 386596 w 6857705"/>
                <a:gd name="connsiteY814" fmla="*/ 277262 h 287258"/>
                <a:gd name="connsiteX815" fmla="*/ 485310 w 6857705"/>
                <a:gd name="connsiteY815" fmla="*/ 277508 h 287258"/>
                <a:gd name="connsiteX816" fmla="*/ 440485 w 6857705"/>
                <a:gd name="connsiteY816" fmla="*/ 229848 h 287258"/>
                <a:gd name="connsiteX817" fmla="*/ 435249 w 6857705"/>
                <a:gd name="connsiteY817" fmla="*/ 225737 h 287258"/>
                <a:gd name="connsiteX818" fmla="*/ 6856652 w 6857705"/>
                <a:gd name="connsiteY818" fmla="*/ 217318 h 287258"/>
                <a:gd name="connsiteX819" fmla="*/ 6844160 w 6857705"/>
                <a:gd name="connsiteY819" fmla="*/ 255643 h 287258"/>
                <a:gd name="connsiteX820" fmla="*/ 6825054 w 6857705"/>
                <a:gd name="connsiteY820" fmla="*/ 277508 h 287258"/>
                <a:gd name="connsiteX821" fmla="*/ 6837301 w 6857705"/>
                <a:gd name="connsiteY821" fmla="*/ 276524 h 287258"/>
                <a:gd name="connsiteX822" fmla="*/ 6856897 w 6857705"/>
                <a:gd name="connsiteY822" fmla="*/ 276033 h 287258"/>
                <a:gd name="connsiteX823" fmla="*/ 6856897 w 6857705"/>
                <a:gd name="connsiteY823" fmla="*/ 286625 h 287258"/>
                <a:gd name="connsiteX824" fmla="*/ 6785406 w 6857705"/>
                <a:gd name="connsiteY824" fmla="*/ 286625 h 287258"/>
                <a:gd name="connsiteX825" fmla="*/ 6785618 w 6857705"/>
                <a:gd name="connsiteY825" fmla="*/ 286351 h 287258"/>
                <a:gd name="connsiteX826" fmla="*/ 6849793 w 6857705"/>
                <a:gd name="connsiteY826" fmla="*/ 222232 h 287258"/>
                <a:gd name="connsiteX827" fmla="*/ 6856652 w 6857705"/>
                <a:gd name="connsiteY827" fmla="*/ 217318 h 287258"/>
                <a:gd name="connsiteX828" fmla="*/ 6121313 w 6857705"/>
                <a:gd name="connsiteY828" fmla="*/ 207738 h 287258"/>
                <a:gd name="connsiteX829" fmla="*/ 6117638 w 6857705"/>
                <a:gd name="connsiteY829" fmla="*/ 211177 h 287258"/>
                <a:gd name="connsiteX830" fmla="*/ 6120578 w 6857705"/>
                <a:gd name="connsiteY830" fmla="*/ 213387 h 287258"/>
                <a:gd name="connsiteX831" fmla="*/ 6123027 w 6857705"/>
                <a:gd name="connsiteY831" fmla="*/ 210439 h 287258"/>
                <a:gd name="connsiteX832" fmla="*/ 6121313 w 6857705"/>
                <a:gd name="connsiteY832" fmla="*/ 207738 h 287258"/>
                <a:gd name="connsiteX833" fmla="*/ 4415704 w 6857705"/>
                <a:gd name="connsiteY833" fmla="*/ 207738 h 287258"/>
                <a:gd name="connsiteX834" fmla="*/ 4412030 w 6857705"/>
                <a:gd name="connsiteY834" fmla="*/ 211177 h 287258"/>
                <a:gd name="connsiteX835" fmla="*/ 4414970 w 6857705"/>
                <a:gd name="connsiteY835" fmla="*/ 213387 h 287258"/>
                <a:gd name="connsiteX836" fmla="*/ 4417420 w 6857705"/>
                <a:gd name="connsiteY836" fmla="*/ 210439 h 287258"/>
                <a:gd name="connsiteX837" fmla="*/ 4415704 w 6857705"/>
                <a:gd name="connsiteY837" fmla="*/ 207738 h 287258"/>
                <a:gd name="connsiteX838" fmla="*/ 2706539 w 6857705"/>
                <a:gd name="connsiteY838" fmla="*/ 207738 h 287258"/>
                <a:gd name="connsiteX839" fmla="*/ 2702865 w 6857705"/>
                <a:gd name="connsiteY839" fmla="*/ 211177 h 287258"/>
                <a:gd name="connsiteX840" fmla="*/ 2705804 w 6857705"/>
                <a:gd name="connsiteY840" fmla="*/ 213387 h 287258"/>
                <a:gd name="connsiteX841" fmla="*/ 2708252 w 6857705"/>
                <a:gd name="connsiteY841" fmla="*/ 210439 h 287258"/>
                <a:gd name="connsiteX842" fmla="*/ 2706539 w 6857705"/>
                <a:gd name="connsiteY842" fmla="*/ 207738 h 287258"/>
                <a:gd name="connsiteX843" fmla="*/ 1000930 w 6857705"/>
                <a:gd name="connsiteY843" fmla="*/ 207738 h 287258"/>
                <a:gd name="connsiteX844" fmla="*/ 997256 w 6857705"/>
                <a:gd name="connsiteY844" fmla="*/ 211177 h 287258"/>
                <a:gd name="connsiteX845" fmla="*/ 1000196 w 6857705"/>
                <a:gd name="connsiteY845" fmla="*/ 213387 h 287258"/>
                <a:gd name="connsiteX846" fmla="*/ 1002646 w 6857705"/>
                <a:gd name="connsiteY846" fmla="*/ 210439 h 287258"/>
                <a:gd name="connsiteX847" fmla="*/ 1000930 w 6857705"/>
                <a:gd name="connsiteY847" fmla="*/ 207738 h 287258"/>
                <a:gd name="connsiteX848" fmla="*/ 5346749 w 6857705"/>
                <a:gd name="connsiteY848" fmla="*/ 200765 h 287258"/>
                <a:gd name="connsiteX849" fmla="*/ 5356087 w 6857705"/>
                <a:gd name="connsiteY849" fmla="*/ 201595 h 287258"/>
                <a:gd name="connsiteX850" fmla="*/ 5415366 w 6857705"/>
                <a:gd name="connsiteY850" fmla="*/ 258346 h 287258"/>
                <a:gd name="connsiteX851" fmla="*/ 5444024 w 6857705"/>
                <a:gd name="connsiteY851" fmla="*/ 285123 h 287258"/>
                <a:gd name="connsiteX852" fmla="*/ 5442681 w 6857705"/>
                <a:gd name="connsiteY852" fmla="*/ 286625 h 287258"/>
                <a:gd name="connsiteX853" fmla="*/ 5260532 w 6857705"/>
                <a:gd name="connsiteY853" fmla="*/ 286625 h 287258"/>
                <a:gd name="connsiteX854" fmla="*/ 5340901 w 6857705"/>
                <a:gd name="connsiteY854" fmla="*/ 207492 h 287258"/>
                <a:gd name="connsiteX855" fmla="*/ 5346749 w 6857705"/>
                <a:gd name="connsiteY855" fmla="*/ 200765 h 287258"/>
                <a:gd name="connsiteX856" fmla="*/ 3641142 w 6857705"/>
                <a:gd name="connsiteY856" fmla="*/ 200765 h 287258"/>
                <a:gd name="connsiteX857" fmla="*/ 3650481 w 6857705"/>
                <a:gd name="connsiteY857" fmla="*/ 201595 h 287258"/>
                <a:gd name="connsiteX858" fmla="*/ 3709757 w 6857705"/>
                <a:gd name="connsiteY858" fmla="*/ 258346 h 287258"/>
                <a:gd name="connsiteX859" fmla="*/ 3738417 w 6857705"/>
                <a:gd name="connsiteY859" fmla="*/ 285123 h 287258"/>
                <a:gd name="connsiteX860" fmla="*/ 3737073 w 6857705"/>
                <a:gd name="connsiteY860" fmla="*/ 286625 h 287258"/>
                <a:gd name="connsiteX861" fmla="*/ 3554923 w 6857705"/>
                <a:gd name="connsiteY861" fmla="*/ 286625 h 287258"/>
                <a:gd name="connsiteX862" fmla="*/ 3635293 w 6857705"/>
                <a:gd name="connsiteY862" fmla="*/ 207492 h 287258"/>
                <a:gd name="connsiteX863" fmla="*/ 3641142 w 6857705"/>
                <a:gd name="connsiteY863" fmla="*/ 200765 h 287258"/>
                <a:gd name="connsiteX864" fmla="*/ 1931975 w 6857705"/>
                <a:gd name="connsiteY864" fmla="*/ 200765 h 287258"/>
                <a:gd name="connsiteX865" fmla="*/ 1941314 w 6857705"/>
                <a:gd name="connsiteY865" fmla="*/ 201595 h 287258"/>
                <a:gd name="connsiteX866" fmla="*/ 2000593 w 6857705"/>
                <a:gd name="connsiteY866" fmla="*/ 258346 h 287258"/>
                <a:gd name="connsiteX867" fmla="*/ 2029252 w 6857705"/>
                <a:gd name="connsiteY867" fmla="*/ 285123 h 287258"/>
                <a:gd name="connsiteX868" fmla="*/ 2027908 w 6857705"/>
                <a:gd name="connsiteY868" fmla="*/ 286625 h 287258"/>
                <a:gd name="connsiteX869" fmla="*/ 1845758 w 6857705"/>
                <a:gd name="connsiteY869" fmla="*/ 286625 h 287258"/>
                <a:gd name="connsiteX870" fmla="*/ 1926128 w 6857705"/>
                <a:gd name="connsiteY870" fmla="*/ 207492 h 287258"/>
                <a:gd name="connsiteX871" fmla="*/ 1931975 w 6857705"/>
                <a:gd name="connsiteY871" fmla="*/ 200765 h 287258"/>
                <a:gd name="connsiteX872" fmla="*/ 226367 w 6857705"/>
                <a:gd name="connsiteY872" fmla="*/ 200765 h 287258"/>
                <a:gd name="connsiteX873" fmla="*/ 235706 w 6857705"/>
                <a:gd name="connsiteY873" fmla="*/ 201595 h 287258"/>
                <a:gd name="connsiteX874" fmla="*/ 294984 w 6857705"/>
                <a:gd name="connsiteY874" fmla="*/ 258346 h 287258"/>
                <a:gd name="connsiteX875" fmla="*/ 323644 w 6857705"/>
                <a:gd name="connsiteY875" fmla="*/ 285123 h 287258"/>
                <a:gd name="connsiteX876" fmla="*/ 322299 w 6857705"/>
                <a:gd name="connsiteY876" fmla="*/ 286625 h 287258"/>
                <a:gd name="connsiteX877" fmla="*/ 140152 w 6857705"/>
                <a:gd name="connsiteY877" fmla="*/ 286625 h 287258"/>
                <a:gd name="connsiteX878" fmla="*/ 220519 w 6857705"/>
                <a:gd name="connsiteY878" fmla="*/ 207492 h 287258"/>
                <a:gd name="connsiteX879" fmla="*/ 226367 w 6857705"/>
                <a:gd name="connsiteY879" fmla="*/ 200765 h 287258"/>
                <a:gd name="connsiteX880" fmla="*/ 3079807 w 6857705"/>
                <a:gd name="connsiteY880" fmla="*/ 200613 h 287258"/>
                <a:gd name="connsiteX881" fmla="*/ 3086115 w 6857705"/>
                <a:gd name="connsiteY881" fmla="*/ 205280 h 287258"/>
                <a:gd name="connsiteX882" fmla="*/ 3150291 w 6857705"/>
                <a:gd name="connsiteY882" fmla="*/ 268910 h 287258"/>
                <a:gd name="connsiteX883" fmla="*/ 3168663 w 6857705"/>
                <a:gd name="connsiteY883" fmla="*/ 283650 h 287258"/>
                <a:gd name="connsiteX884" fmla="*/ 3166994 w 6857705"/>
                <a:gd name="connsiteY884" fmla="*/ 286625 h 287258"/>
                <a:gd name="connsiteX885" fmla="*/ 2983238 w 6857705"/>
                <a:gd name="connsiteY885" fmla="*/ 286625 h 287258"/>
                <a:gd name="connsiteX886" fmla="*/ 2985046 w 6857705"/>
                <a:gd name="connsiteY886" fmla="*/ 284878 h 287258"/>
                <a:gd name="connsiteX887" fmla="*/ 2990190 w 6857705"/>
                <a:gd name="connsiteY887" fmla="*/ 279965 h 287258"/>
                <a:gd name="connsiteX888" fmla="*/ 3068819 w 6857705"/>
                <a:gd name="connsiteY888" fmla="*/ 203314 h 287258"/>
                <a:gd name="connsiteX889" fmla="*/ 3073408 w 6857705"/>
                <a:gd name="connsiteY889" fmla="*/ 203314 h 287258"/>
                <a:gd name="connsiteX890" fmla="*/ 5556671 w 6857705"/>
                <a:gd name="connsiteY890" fmla="*/ 200182 h 287258"/>
                <a:gd name="connsiteX891" fmla="*/ 5563559 w 6857705"/>
                <a:gd name="connsiteY891" fmla="*/ 204542 h 287258"/>
                <a:gd name="connsiteX892" fmla="*/ 5603488 w 6857705"/>
                <a:gd name="connsiteY892" fmla="*/ 243606 h 287258"/>
                <a:gd name="connsiteX893" fmla="*/ 5635332 w 6857705"/>
                <a:gd name="connsiteY893" fmla="*/ 272595 h 287258"/>
                <a:gd name="connsiteX894" fmla="*/ 5648559 w 6857705"/>
                <a:gd name="connsiteY894" fmla="*/ 282175 h 287258"/>
                <a:gd name="connsiteX895" fmla="*/ 5644395 w 6857705"/>
                <a:gd name="connsiteY895" fmla="*/ 286351 h 287258"/>
                <a:gd name="connsiteX896" fmla="*/ 5644272 w 6857705"/>
                <a:gd name="connsiteY896" fmla="*/ 286625 h 287258"/>
                <a:gd name="connsiteX897" fmla="*/ 5466778 w 6857705"/>
                <a:gd name="connsiteY897" fmla="*/ 286625 h 287258"/>
                <a:gd name="connsiteX898" fmla="*/ 5549599 w 6857705"/>
                <a:gd name="connsiteY898" fmla="*/ 203560 h 287258"/>
                <a:gd name="connsiteX899" fmla="*/ 5556671 w 6857705"/>
                <a:gd name="connsiteY899" fmla="*/ 200182 h 287258"/>
                <a:gd name="connsiteX900" fmla="*/ 3851063 w 6857705"/>
                <a:gd name="connsiteY900" fmla="*/ 200182 h 287258"/>
                <a:gd name="connsiteX901" fmla="*/ 3857953 w 6857705"/>
                <a:gd name="connsiteY901" fmla="*/ 204542 h 287258"/>
                <a:gd name="connsiteX902" fmla="*/ 3897879 w 6857705"/>
                <a:gd name="connsiteY902" fmla="*/ 243606 h 287258"/>
                <a:gd name="connsiteX903" fmla="*/ 3929723 w 6857705"/>
                <a:gd name="connsiteY903" fmla="*/ 272595 h 287258"/>
                <a:gd name="connsiteX904" fmla="*/ 3942950 w 6857705"/>
                <a:gd name="connsiteY904" fmla="*/ 282175 h 287258"/>
                <a:gd name="connsiteX905" fmla="*/ 3938786 w 6857705"/>
                <a:gd name="connsiteY905" fmla="*/ 286351 h 287258"/>
                <a:gd name="connsiteX906" fmla="*/ 3938663 w 6857705"/>
                <a:gd name="connsiteY906" fmla="*/ 286625 h 287258"/>
                <a:gd name="connsiteX907" fmla="*/ 3761169 w 6857705"/>
                <a:gd name="connsiteY907" fmla="*/ 286625 h 287258"/>
                <a:gd name="connsiteX908" fmla="*/ 3843991 w 6857705"/>
                <a:gd name="connsiteY908" fmla="*/ 203560 h 287258"/>
                <a:gd name="connsiteX909" fmla="*/ 3851063 w 6857705"/>
                <a:gd name="connsiteY909" fmla="*/ 200182 h 287258"/>
                <a:gd name="connsiteX910" fmla="*/ 2141897 w 6857705"/>
                <a:gd name="connsiteY910" fmla="*/ 200182 h 287258"/>
                <a:gd name="connsiteX911" fmla="*/ 2148786 w 6857705"/>
                <a:gd name="connsiteY911" fmla="*/ 204542 h 287258"/>
                <a:gd name="connsiteX912" fmla="*/ 2188713 w 6857705"/>
                <a:gd name="connsiteY912" fmla="*/ 243606 h 287258"/>
                <a:gd name="connsiteX913" fmla="*/ 2220558 w 6857705"/>
                <a:gd name="connsiteY913" fmla="*/ 272595 h 287258"/>
                <a:gd name="connsiteX914" fmla="*/ 2233784 w 6857705"/>
                <a:gd name="connsiteY914" fmla="*/ 282175 h 287258"/>
                <a:gd name="connsiteX915" fmla="*/ 2229621 w 6857705"/>
                <a:gd name="connsiteY915" fmla="*/ 286351 h 287258"/>
                <a:gd name="connsiteX916" fmla="*/ 2229498 w 6857705"/>
                <a:gd name="connsiteY916" fmla="*/ 286625 h 287258"/>
                <a:gd name="connsiteX917" fmla="*/ 2052004 w 6857705"/>
                <a:gd name="connsiteY917" fmla="*/ 286625 h 287258"/>
                <a:gd name="connsiteX918" fmla="*/ 2134824 w 6857705"/>
                <a:gd name="connsiteY918" fmla="*/ 203560 h 287258"/>
                <a:gd name="connsiteX919" fmla="*/ 2141897 w 6857705"/>
                <a:gd name="connsiteY919" fmla="*/ 200182 h 287258"/>
                <a:gd name="connsiteX920" fmla="*/ 436289 w 6857705"/>
                <a:gd name="connsiteY920" fmla="*/ 200182 h 287258"/>
                <a:gd name="connsiteX921" fmla="*/ 443179 w 6857705"/>
                <a:gd name="connsiteY921" fmla="*/ 204542 h 287258"/>
                <a:gd name="connsiteX922" fmla="*/ 483106 w 6857705"/>
                <a:gd name="connsiteY922" fmla="*/ 243606 h 287258"/>
                <a:gd name="connsiteX923" fmla="*/ 514949 w 6857705"/>
                <a:gd name="connsiteY923" fmla="*/ 272595 h 287258"/>
                <a:gd name="connsiteX924" fmla="*/ 528175 w 6857705"/>
                <a:gd name="connsiteY924" fmla="*/ 282175 h 287258"/>
                <a:gd name="connsiteX925" fmla="*/ 524012 w 6857705"/>
                <a:gd name="connsiteY925" fmla="*/ 286351 h 287258"/>
                <a:gd name="connsiteX926" fmla="*/ 523888 w 6857705"/>
                <a:gd name="connsiteY926" fmla="*/ 286625 h 287258"/>
                <a:gd name="connsiteX927" fmla="*/ 346396 w 6857705"/>
                <a:gd name="connsiteY927" fmla="*/ 286625 h 287258"/>
                <a:gd name="connsiteX928" fmla="*/ 429217 w 6857705"/>
                <a:gd name="connsiteY928" fmla="*/ 203560 h 287258"/>
                <a:gd name="connsiteX929" fmla="*/ 436289 w 6857705"/>
                <a:gd name="connsiteY929" fmla="*/ 200182 h 287258"/>
                <a:gd name="connsiteX930" fmla="*/ 5920575 w 6857705"/>
                <a:gd name="connsiteY930" fmla="*/ 200153 h 287258"/>
                <a:gd name="connsiteX931" fmla="*/ 5926576 w 6857705"/>
                <a:gd name="connsiteY931" fmla="*/ 202332 h 287258"/>
                <a:gd name="connsiteX932" fmla="*/ 5993693 w 6857705"/>
                <a:gd name="connsiteY932" fmla="*/ 268172 h 287258"/>
                <a:gd name="connsiteX933" fmla="*/ 6012799 w 6857705"/>
                <a:gd name="connsiteY933" fmla="*/ 283896 h 287258"/>
                <a:gd name="connsiteX934" fmla="*/ 6011287 w 6857705"/>
                <a:gd name="connsiteY934" fmla="*/ 286625 h 287258"/>
                <a:gd name="connsiteX935" fmla="*/ 5830777 w 6857705"/>
                <a:gd name="connsiteY935" fmla="*/ 286625 h 287258"/>
                <a:gd name="connsiteX936" fmla="*/ 5832272 w 6857705"/>
                <a:gd name="connsiteY936" fmla="*/ 284878 h 287258"/>
                <a:gd name="connsiteX937" fmla="*/ 5832271 w 6857705"/>
                <a:gd name="connsiteY937" fmla="*/ 284878 h 287258"/>
                <a:gd name="connsiteX938" fmla="*/ 5838150 w 6857705"/>
                <a:gd name="connsiteY938" fmla="*/ 279718 h 287258"/>
                <a:gd name="connsiteX939" fmla="*/ 5916043 w 6857705"/>
                <a:gd name="connsiteY939" fmla="*/ 204051 h 287258"/>
                <a:gd name="connsiteX940" fmla="*/ 5920575 w 6857705"/>
                <a:gd name="connsiteY940" fmla="*/ 200153 h 287258"/>
                <a:gd name="connsiteX941" fmla="*/ 4214969 w 6857705"/>
                <a:gd name="connsiteY941" fmla="*/ 200153 h 287258"/>
                <a:gd name="connsiteX942" fmla="*/ 4220968 w 6857705"/>
                <a:gd name="connsiteY942" fmla="*/ 202332 h 287258"/>
                <a:gd name="connsiteX943" fmla="*/ 4288085 w 6857705"/>
                <a:gd name="connsiteY943" fmla="*/ 268172 h 287258"/>
                <a:gd name="connsiteX944" fmla="*/ 4307192 w 6857705"/>
                <a:gd name="connsiteY944" fmla="*/ 283896 h 287258"/>
                <a:gd name="connsiteX945" fmla="*/ 4305680 w 6857705"/>
                <a:gd name="connsiteY945" fmla="*/ 286625 h 287258"/>
                <a:gd name="connsiteX946" fmla="*/ 4125170 w 6857705"/>
                <a:gd name="connsiteY946" fmla="*/ 286625 h 287258"/>
                <a:gd name="connsiteX947" fmla="*/ 4126663 w 6857705"/>
                <a:gd name="connsiteY947" fmla="*/ 284878 h 287258"/>
                <a:gd name="connsiteX948" fmla="*/ 4132543 w 6857705"/>
                <a:gd name="connsiteY948" fmla="*/ 279718 h 287258"/>
                <a:gd name="connsiteX949" fmla="*/ 4210437 w 6857705"/>
                <a:gd name="connsiteY949" fmla="*/ 204051 h 287258"/>
                <a:gd name="connsiteX950" fmla="*/ 4214969 w 6857705"/>
                <a:gd name="connsiteY950" fmla="*/ 200153 h 287258"/>
                <a:gd name="connsiteX951" fmla="*/ 2505802 w 6857705"/>
                <a:gd name="connsiteY951" fmla="*/ 200153 h 287258"/>
                <a:gd name="connsiteX952" fmla="*/ 2511803 w 6857705"/>
                <a:gd name="connsiteY952" fmla="*/ 202332 h 287258"/>
                <a:gd name="connsiteX953" fmla="*/ 2578919 w 6857705"/>
                <a:gd name="connsiteY953" fmla="*/ 268172 h 287258"/>
                <a:gd name="connsiteX954" fmla="*/ 2598025 w 6857705"/>
                <a:gd name="connsiteY954" fmla="*/ 283896 h 287258"/>
                <a:gd name="connsiteX955" fmla="*/ 2596513 w 6857705"/>
                <a:gd name="connsiteY955" fmla="*/ 286625 h 287258"/>
                <a:gd name="connsiteX956" fmla="*/ 2416003 w 6857705"/>
                <a:gd name="connsiteY956" fmla="*/ 286625 h 287258"/>
                <a:gd name="connsiteX957" fmla="*/ 2417498 w 6857705"/>
                <a:gd name="connsiteY957" fmla="*/ 284878 h 287258"/>
                <a:gd name="connsiteX958" fmla="*/ 2417496 w 6857705"/>
                <a:gd name="connsiteY958" fmla="*/ 284878 h 287258"/>
                <a:gd name="connsiteX959" fmla="*/ 2423376 w 6857705"/>
                <a:gd name="connsiteY959" fmla="*/ 279718 h 287258"/>
                <a:gd name="connsiteX960" fmla="*/ 2501269 w 6857705"/>
                <a:gd name="connsiteY960" fmla="*/ 204051 h 287258"/>
                <a:gd name="connsiteX961" fmla="*/ 2505802 w 6857705"/>
                <a:gd name="connsiteY961" fmla="*/ 200153 h 287258"/>
                <a:gd name="connsiteX962" fmla="*/ 800194 w 6857705"/>
                <a:gd name="connsiteY962" fmla="*/ 200153 h 287258"/>
                <a:gd name="connsiteX963" fmla="*/ 806194 w 6857705"/>
                <a:gd name="connsiteY963" fmla="*/ 202332 h 287258"/>
                <a:gd name="connsiteX964" fmla="*/ 873311 w 6857705"/>
                <a:gd name="connsiteY964" fmla="*/ 268172 h 287258"/>
                <a:gd name="connsiteX965" fmla="*/ 892417 w 6857705"/>
                <a:gd name="connsiteY965" fmla="*/ 283896 h 287258"/>
                <a:gd name="connsiteX966" fmla="*/ 890905 w 6857705"/>
                <a:gd name="connsiteY966" fmla="*/ 286625 h 287258"/>
                <a:gd name="connsiteX967" fmla="*/ 710395 w 6857705"/>
                <a:gd name="connsiteY967" fmla="*/ 286625 h 287258"/>
                <a:gd name="connsiteX968" fmla="*/ 711889 w 6857705"/>
                <a:gd name="connsiteY968" fmla="*/ 284878 h 287258"/>
                <a:gd name="connsiteX969" fmla="*/ 717768 w 6857705"/>
                <a:gd name="connsiteY969" fmla="*/ 279718 h 287258"/>
                <a:gd name="connsiteX970" fmla="*/ 795663 w 6857705"/>
                <a:gd name="connsiteY970" fmla="*/ 204051 h 287258"/>
                <a:gd name="connsiteX971" fmla="*/ 800194 w 6857705"/>
                <a:gd name="connsiteY971" fmla="*/ 200153 h 287258"/>
                <a:gd name="connsiteX972" fmla="*/ 6306495 w 6857705"/>
                <a:gd name="connsiteY972" fmla="*/ 200030 h 287258"/>
                <a:gd name="connsiteX973" fmla="*/ 6312864 w 6857705"/>
                <a:gd name="connsiteY973" fmla="*/ 201595 h 287258"/>
                <a:gd name="connsiteX974" fmla="*/ 6378021 w 6857705"/>
                <a:gd name="connsiteY974" fmla="*/ 265962 h 287258"/>
                <a:gd name="connsiteX975" fmla="*/ 6392934 w 6857705"/>
                <a:gd name="connsiteY975" fmla="*/ 281818 h 287258"/>
                <a:gd name="connsiteX976" fmla="*/ 6399820 w 6857705"/>
                <a:gd name="connsiteY976" fmla="*/ 284878 h 287258"/>
                <a:gd name="connsiteX977" fmla="*/ 6395320 w 6857705"/>
                <a:gd name="connsiteY977" fmla="*/ 284725 h 287258"/>
                <a:gd name="connsiteX978" fmla="*/ 6393704 w 6857705"/>
                <a:gd name="connsiteY978" fmla="*/ 286625 h 287258"/>
                <a:gd name="connsiteX979" fmla="*/ 6218038 w 6857705"/>
                <a:gd name="connsiteY979" fmla="*/ 286625 h 287258"/>
                <a:gd name="connsiteX980" fmla="*/ 6233989 w 6857705"/>
                <a:gd name="connsiteY980" fmla="*/ 270629 h 287258"/>
                <a:gd name="connsiteX981" fmla="*/ 6301596 w 6857705"/>
                <a:gd name="connsiteY981" fmla="*/ 204542 h 287258"/>
                <a:gd name="connsiteX982" fmla="*/ 6306495 w 6857705"/>
                <a:gd name="connsiteY982" fmla="*/ 200030 h 287258"/>
                <a:gd name="connsiteX983" fmla="*/ 4600886 w 6857705"/>
                <a:gd name="connsiteY983" fmla="*/ 200030 h 287258"/>
                <a:gd name="connsiteX984" fmla="*/ 4607255 w 6857705"/>
                <a:gd name="connsiteY984" fmla="*/ 201595 h 287258"/>
                <a:gd name="connsiteX985" fmla="*/ 4672411 w 6857705"/>
                <a:gd name="connsiteY985" fmla="*/ 265962 h 287258"/>
                <a:gd name="connsiteX986" fmla="*/ 4687327 w 6857705"/>
                <a:gd name="connsiteY986" fmla="*/ 281818 h 287258"/>
                <a:gd name="connsiteX987" fmla="*/ 4694212 w 6857705"/>
                <a:gd name="connsiteY987" fmla="*/ 284878 h 287258"/>
                <a:gd name="connsiteX988" fmla="*/ 4689711 w 6857705"/>
                <a:gd name="connsiteY988" fmla="*/ 284725 h 287258"/>
                <a:gd name="connsiteX989" fmla="*/ 4688094 w 6857705"/>
                <a:gd name="connsiteY989" fmla="*/ 286625 h 287258"/>
                <a:gd name="connsiteX990" fmla="*/ 4512430 w 6857705"/>
                <a:gd name="connsiteY990" fmla="*/ 286625 h 287258"/>
                <a:gd name="connsiteX991" fmla="*/ 4528380 w 6857705"/>
                <a:gd name="connsiteY991" fmla="*/ 270629 h 287258"/>
                <a:gd name="connsiteX992" fmla="*/ 4595987 w 6857705"/>
                <a:gd name="connsiteY992" fmla="*/ 204542 h 287258"/>
                <a:gd name="connsiteX993" fmla="*/ 4600886 w 6857705"/>
                <a:gd name="connsiteY993" fmla="*/ 200030 h 287258"/>
                <a:gd name="connsiteX994" fmla="*/ 2891721 w 6857705"/>
                <a:gd name="connsiteY994" fmla="*/ 200030 h 287258"/>
                <a:gd name="connsiteX995" fmla="*/ 2898090 w 6857705"/>
                <a:gd name="connsiteY995" fmla="*/ 201595 h 287258"/>
                <a:gd name="connsiteX996" fmla="*/ 2963246 w 6857705"/>
                <a:gd name="connsiteY996" fmla="*/ 265962 h 287258"/>
                <a:gd name="connsiteX997" fmla="*/ 2978161 w 6857705"/>
                <a:gd name="connsiteY997" fmla="*/ 281818 h 287258"/>
                <a:gd name="connsiteX998" fmla="*/ 2985046 w 6857705"/>
                <a:gd name="connsiteY998" fmla="*/ 284878 h 287258"/>
                <a:gd name="connsiteX999" fmla="*/ 2980546 w 6857705"/>
                <a:gd name="connsiteY999" fmla="*/ 284725 h 287258"/>
                <a:gd name="connsiteX1000" fmla="*/ 2978929 w 6857705"/>
                <a:gd name="connsiteY1000" fmla="*/ 286625 h 287258"/>
                <a:gd name="connsiteX1001" fmla="*/ 2803266 w 6857705"/>
                <a:gd name="connsiteY1001" fmla="*/ 286625 h 287258"/>
                <a:gd name="connsiteX1002" fmla="*/ 2819215 w 6857705"/>
                <a:gd name="connsiteY1002" fmla="*/ 270629 h 287258"/>
                <a:gd name="connsiteX1003" fmla="*/ 2886822 w 6857705"/>
                <a:gd name="connsiteY1003" fmla="*/ 204542 h 287258"/>
                <a:gd name="connsiteX1004" fmla="*/ 2891721 w 6857705"/>
                <a:gd name="connsiteY1004" fmla="*/ 200030 h 287258"/>
                <a:gd name="connsiteX1005" fmla="*/ 1186113 w 6857705"/>
                <a:gd name="connsiteY1005" fmla="*/ 200030 h 287258"/>
                <a:gd name="connsiteX1006" fmla="*/ 1192481 w 6857705"/>
                <a:gd name="connsiteY1006" fmla="*/ 201595 h 287258"/>
                <a:gd name="connsiteX1007" fmla="*/ 1257637 w 6857705"/>
                <a:gd name="connsiteY1007" fmla="*/ 265962 h 287258"/>
                <a:gd name="connsiteX1008" fmla="*/ 1272553 w 6857705"/>
                <a:gd name="connsiteY1008" fmla="*/ 281818 h 287258"/>
                <a:gd name="connsiteX1009" fmla="*/ 1279438 w 6857705"/>
                <a:gd name="connsiteY1009" fmla="*/ 284878 h 287258"/>
                <a:gd name="connsiteX1010" fmla="*/ 1274936 w 6857705"/>
                <a:gd name="connsiteY1010" fmla="*/ 284725 h 287258"/>
                <a:gd name="connsiteX1011" fmla="*/ 1273320 w 6857705"/>
                <a:gd name="connsiteY1011" fmla="*/ 286625 h 287258"/>
                <a:gd name="connsiteX1012" fmla="*/ 1097658 w 6857705"/>
                <a:gd name="connsiteY1012" fmla="*/ 286625 h 287258"/>
                <a:gd name="connsiteX1013" fmla="*/ 1113607 w 6857705"/>
                <a:gd name="connsiteY1013" fmla="*/ 270629 h 287258"/>
                <a:gd name="connsiteX1014" fmla="*/ 1181214 w 6857705"/>
                <a:gd name="connsiteY1014" fmla="*/ 204542 h 287258"/>
                <a:gd name="connsiteX1015" fmla="*/ 1186113 w 6857705"/>
                <a:gd name="connsiteY1015" fmla="*/ 200030 h 287258"/>
                <a:gd name="connsiteX1016" fmla="*/ 6490023 w 6857705"/>
                <a:gd name="connsiteY1016" fmla="*/ 199630 h 287258"/>
                <a:gd name="connsiteX1017" fmla="*/ 6496087 w 6857705"/>
                <a:gd name="connsiteY1017" fmla="*/ 203314 h 287258"/>
                <a:gd name="connsiteX1018" fmla="*/ 6515436 w 6857705"/>
                <a:gd name="connsiteY1018" fmla="*/ 222723 h 287258"/>
                <a:gd name="connsiteX1019" fmla="*/ 6561243 w 6857705"/>
                <a:gd name="connsiteY1019" fmla="*/ 266453 h 287258"/>
                <a:gd name="connsiteX1020" fmla="*/ 6580348 w 6857705"/>
                <a:gd name="connsiteY1020" fmla="*/ 283403 h 287258"/>
                <a:gd name="connsiteX1021" fmla="*/ 6578182 w 6857705"/>
                <a:gd name="connsiteY1021" fmla="*/ 286625 h 287258"/>
                <a:gd name="connsiteX1022" fmla="*/ 6556051 w 6857705"/>
                <a:gd name="connsiteY1022" fmla="*/ 286625 h 287258"/>
                <a:gd name="connsiteX1023" fmla="*/ 6560998 w 6857705"/>
                <a:gd name="connsiteY1023" fmla="*/ 283159 h 287258"/>
                <a:gd name="connsiteX1024" fmla="*/ 6563202 w 6857705"/>
                <a:gd name="connsiteY1024" fmla="*/ 276771 h 287258"/>
                <a:gd name="connsiteX1025" fmla="*/ 6552670 w 6857705"/>
                <a:gd name="connsiteY1025" fmla="*/ 265225 h 287258"/>
                <a:gd name="connsiteX1026" fmla="*/ 6555854 w 6857705"/>
                <a:gd name="connsiteY1026" fmla="*/ 273823 h 287258"/>
                <a:gd name="connsiteX1027" fmla="*/ 6553893 w 6857705"/>
                <a:gd name="connsiteY1027" fmla="*/ 279474 h 287258"/>
                <a:gd name="connsiteX1028" fmla="*/ 6550955 w 6857705"/>
                <a:gd name="connsiteY1028" fmla="*/ 282421 h 287258"/>
                <a:gd name="connsiteX1029" fmla="*/ 6553893 w 6857705"/>
                <a:gd name="connsiteY1029" fmla="*/ 279472 h 287258"/>
                <a:gd name="connsiteX1030" fmla="*/ 6549730 w 6857705"/>
                <a:gd name="connsiteY1030" fmla="*/ 277414 h 287258"/>
                <a:gd name="connsiteX1031" fmla="*/ 6544829 w 6857705"/>
                <a:gd name="connsiteY1031" fmla="*/ 278490 h 287258"/>
                <a:gd name="connsiteX1032" fmla="*/ 6550955 w 6857705"/>
                <a:gd name="connsiteY1032" fmla="*/ 282421 h 287258"/>
                <a:gd name="connsiteX1033" fmla="*/ 6555288 w 6857705"/>
                <a:gd name="connsiteY1033" fmla="*/ 286625 h 287258"/>
                <a:gd name="connsiteX1034" fmla="*/ 6398011 w 6857705"/>
                <a:gd name="connsiteY1034" fmla="*/ 286625 h 287258"/>
                <a:gd name="connsiteX1035" fmla="*/ 6399820 w 6857705"/>
                <a:gd name="connsiteY1035" fmla="*/ 284878 h 287258"/>
                <a:gd name="connsiteX1036" fmla="*/ 6404964 w 6857705"/>
                <a:gd name="connsiteY1036" fmla="*/ 279965 h 287258"/>
                <a:gd name="connsiteX1037" fmla="*/ 6483593 w 6857705"/>
                <a:gd name="connsiteY1037" fmla="*/ 203314 h 287258"/>
                <a:gd name="connsiteX1038" fmla="*/ 6490023 w 6857705"/>
                <a:gd name="connsiteY1038" fmla="*/ 199630 h 287258"/>
                <a:gd name="connsiteX1039" fmla="*/ 4784415 w 6857705"/>
                <a:gd name="connsiteY1039" fmla="*/ 199630 h 287258"/>
                <a:gd name="connsiteX1040" fmla="*/ 4790478 w 6857705"/>
                <a:gd name="connsiteY1040" fmla="*/ 203314 h 287258"/>
                <a:gd name="connsiteX1041" fmla="*/ 4809827 w 6857705"/>
                <a:gd name="connsiteY1041" fmla="*/ 222723 h 287258"/>
                <a:gd name="connsiteX1042" fmla="*/ 4855635 w 6857705"/>
                <a:gd name="connsiteY1042" fmla="*/ 266453 h 287258"/>
                <a:gd name="connsiteX1043" fmla="*/ 4874740 w 6857705"/>
                <a:gd name="connsiteY1043" fmla="*/ 283403 h 287258"/>
                <a:gd name="connsiteX1044" fmla="*/ 4872573 w 6857705"/>
                <a:gd name="connsiteY1044" fmla="*/ 286625 h 287258"/>
                <a:gd name="connsiteX1045" fmla="*/ 4692403 w 6857705"/>
                <a:gd name="connsiteY1045" fmla="*/ 286625 h 287258"/>
                <a:gd name="connsiteX1046" fmla="*/ 4694212 w 6857705"/>
                <a:gd name="connsiteY1046" fmla="*/ 284878 h 287258"/>
                <a:gd name="connsiteX1047" fmla="*/ 4699356 w 6857705"/>
                <a:gd name="connsiteY1047" fmla="*/ 279965 h 287258"/>
                <a:gd name="connsiteX1048" fmla="*/ 4717563 w 6857705"/>
                <a:gd name="connsiteY1048" fmla="*/ 262216 h 287258"/>
                <a:gd name="connsiteX1049" fmla="*/ 4736610 w 6857705"/>
                <a:gd name="connsiteY1049" fmla="*/ 243115 h 287258"/>
                <a:gd name="connsiteX1050" fmla="*/ 4774411 w 6857705"/>
                <a:gd name="connsiteY1050" fmla="*/ 206798 h 287258"/>
                <a:gd name="connsiteX1051" fmla="*/ 4777984 w 6857705"/>
                <a:gd name="connsiteY1051" fmla="*/ 203314 h 287258"/>
                <a:gd name="connsiteX1052" fmla="*/ 4784415 w 6857705"/>
                <a:gd name="connsiteY1052" fmla="*/ 199630 h 287258"/>
                <a:gd name="connsiteX1053" fmla="*/ 1369642 w 6857705"/>
                <a:gd name="connsiteY1053" fmla="*/ 199630 h 287258"/>
                <a:gd name="connsiteX1054" fmla="*/ 1375705 w 6857705"/>
                <a:gd name="connsiteY1054" fmla="*/ 203314 h 287258"/>
                <a:gd name="connsiteX1055" fmla="*/ 1395054 w 6857705"/>
                <a:gd name="connsiteY1055" fmla="*/ 222723 h 287258"/>
                <a:gd name="connsiteX1056" fmla="*/ 1440861 w 6857705"/>
                <a:gd name="connsiteY1056" fmla="*/ 266453 h 287258"/>
                <a:gd name="connsiteX1057" fmla="*/ 1459967 w 6857705"/>
                <a:gd name="connsiteY1057" fmla="*/ 283403 h 287258"/>
                <a:gd name="connsiteX1058" fmla="*/ 1457800 w 6857705"/>
                <a:gd name="connsiteY1058" fmla="*/ 286625 h 287258"/>
                <a:gd name="connsiteX1059" fmla="*/ 1277630 w 6857705"/>
                <a:gd name="connsiteY1059" fmla="*/ 286625 h 287258"/>
                <a:gd name="connsiteX1060" fmla="*/ 1279440 w 6857705"/>
                <a:gd name="connsiteY1060" fmla="*/ 284878 h 287258"/>
                <a:gd name="connsiteX1061" fmla="*/ 1279438 w 6857705"/>
                <a:gd name="connsiteY1061" fmla="*/ 284878 h 287258"/>
                <a:gd name="connsiteX1062" fmla="*/ 1284582 w 6857705"/>
                <a:gd name="connsiteY1062" fmla="*/ 279965 h 287258"/>
                <a:gd name="connsiteX1063" fmla="*/ 1302789 w 6857705"/>
                <a:gd name="connsiteY1063" fmla="*/ 262216 h 287258"/>
                <a:gd name="connsiteX1064" fmla="*/ 1321836 w 6857705"/>
                <a:gd name="connsiteY1064" fmla="*/ 243115 h 287258"/>
                <a:gd name="connsiteX1065" fmla="*/ 1359637 w 6857705"/>
                <a:gd name="connsiteY1065" fmla="*/ 206798 h 287258"/>
                <a:gd name="connsiteX1066" fmla="*/ 1363213 w 6857705"/>
                <a:gd name="connsiteY1066" fmla="*/ 203314 h 287258"/>
                <a:gd name="connsiteX1067" fmla="*/ 1369642 w 6857705"/>
                <a:gd name="connsiteY1067" fmla="*/ 199630 h 287258"/>
                <a:gd name="connsiteX1068" fmla="*/ 5170141 w 6857705"/>
                <a:gd name="connsiteY1068" fmla="*/ 199016 h 287258"/>
                <a:gd name="connsiteX1069" fmla="*/ 5177029 w 6857705"/>
                <a:gd name="connsiteY1069" fmla="*/ 203069 h 287258"/>
                <a:gd name="connsiteX1070" fmla="*/ 5205934 w 6857705"/>
                <a:gd name="connsiteY1070" fmla="*/ 233040 h 287258"/>
                <a:gd name="connsiteX1071" fmla="*/ 5244145 w 6857705"/>
                <a:gd name="connsiteY1071" fmla="*/ 269401 h 287258"/>
                <a:gd name="connsiteX1072" fmla="*/ 5258843 w 6857705"/>
                <a:gd name="connsiteY1072" fmla="*/ 282421 h 287258"/>
                <a:gd name="connsiteX1073" fmla="*/ 5252664 w 6857705"/>
                <a:gd name="connsiteY1073" fmla="*/ 286625 h 287258"/>
                <a:gd name="connsiteX1074" fmla="*/ 5079555 w 6857705"/>
                <a:gd name="connsiteY1074" fmla="*/ 286625 h 287258"/>
                <a:gd name="connsiteX1075" fmla="*/ 5079993 w 6857705"/>
                <a:gd name="connsiteY1075" fmla="*/ 286373 h 287258"/>
                <a:gd name="connsiteX1076" fmla="*/ 5080008 w 6857705"/>
                <a:gd name="connsiteY1076" fmla="*/ 286351 h 287258"/>
                <a:gd name="connsiteX1077" fmla="*/ 5119851 w 6857705"/>
                <a:gd name="connsiteY1077" fmla="*/ 246544 h 287258"/>
                <a:gd name="connsiteX1078" fmla="*/ 5163067 w 6857705"/>
                <a:gd name="connsiteY1078" fmla="*/ 203069 h 287258"/>
                <a:gd name="connsiteX1079" fmla="*/ 5170141 w 6857705"/>
                <a:gd name="connsiteY1079" fmla="*/ 199016 h 287258"/>
                <a:gd name="connsiteX1080" fmla="*/ 3464532 w 6857705"/>
                <a:gd name="connsiteY1080" fmla="*/ 199016 h 287258"/>
                <a:gd name="connsiteX1081" fmla="*/ 3471422 w 6857705"/>
                <a:gd name="connsiteY1081" fmla="*/ 203069 h 287258"/>
                <a:gd name="connsiteX1082" fmla="*/ 3500325 w 6857705"/>
                <a:gd name="connsiteY1082" fmla="*/ 233040 h 287258"/>
                <a:gd name="connsiteX1083" fmla="*/ 3538537 w 6857705"/>
                <a:gd name="connsiteY1083" fmla="*/ 269401 h 287258"/>
                <a:gd name="connsiteX1084" fmla="*/ 3553235 w 6857705"/>
                <a:gd name="connsiteY1084" fmla="*/ 282421 h 287258"/>
                <a:gd name="connsiteX1085" fmla="*/ 3547056 w 6857705"/>
                <a:gd name="connsiteY1085" fmla="*/ 286625 h 287258"/>
                <a:gd name="connsiteX1086" fmla="*/ 3370631 w 6857705"/>
                <a:gd name="connsiteY1086" fmla="*/ 286625 h 287258"/>
                <a:gd name="connsiteX1087" fmla="*/ 3370843 w 6857705"/>
                <a:gd name="connsiteY1087" fmla="*/ 286351 h 287258"/>
                <a:gd name="connsiteX1088" fmla="*/ 3435019 w 6857705"/>
                <a:gd name="connsiteY1088" fmla="*/ 222232 h 287258"/>
                <a:gd name="connsiteX1089" fmla="*/ 3441878 w 6857705"/>
                <a:gd name="connsiteY1089" fmla="*/ 217318 h 287258"/>
                <a:gd name="connsiteX1090" fmla="*/ 3441189 w 6857705"/>
                <a:gd name="connsiteY1090" fmla="*/ 219438 h 287258"/>
                <a:gd name="connsiteX1091" fmla="*/ 3457458 w 6857705"/>
                <a:gd name="connsiteY1091" fmla="*/ 203069 h 287258"/>
                <a:gd name="connsiteX1092" fmla="*/ 3464532 w 6857705"/>
                <a:gd name="connsiteY1092" fmla="*/ 199016 h 287258"/>
                <a:gd name="connsiteX1093" fmla="*/ 1755367 w 6857705"/>
                <a:gd name="connsiteY1093" fmla="*/ 199016 h 287258"/>
                <a:gd name="connsiteX1094" fmla="*/ 1762257 w 6857705"/>
                <a:gd name="connsiteY1094" fmla="*/ 203069 h 287258"/>
                <a:gd name="connsiteX1095" fmla="*/ 1791160 w 6857705"/>
                <a:gd name="connsiteY1095" fmla="*/ 233040 h 287258"/>
                <a:gd name="connsiteX1096" fmla="*/ 1829372 w 6857705"/>
                <a:gd name="connsiteY1096" fmla="*/ 269401 h 287258"/>
                <a:gd name="connsiteX1097" fmla="*/ 1844068 w 6857705"/>
                <a:gd name="connsiteY1097" fmla="*/ 282421 h 287258"/>
                <a:gd name="connsiteX1098" fmla="*/ 1837889 w 6857705"/>
                <a:gd name="connsiteY1098" fmla="*/ 286625 h 287258"/>
                <a:gd name="connsiteX1099" fmla="*/ 1664782 w 6857705"/>
                <a:gd name="connsiteY1099" fmla="*/ 286625 h 287258"/>
                <a:gd name="connsiteX1100" fmla="*/ 1665218 w 6857705"/>
                <a:gd name="connsiteY1100" fmla="*/ 286373 h 287258"/>
                <a:gd name="connsiteX1101" fmla="*/ 1665236 w 6857705"/>
                <a:gd name="connsiteY1101" fmla="*/ 286351 h 287258"/>
                <a:gd name="connsiteX1102" fmla="*/ 1705078 w 6857705"/>
                <a:gd name="connsiteY1102" fmla="*/ 246544 h 287258"/>
                <a:gd name="connsiteX1103" fmla="*/ 1748293 w 6857705"/>
                <a:gd name="connsiteY1103" fmla="*/ 203069 h 287258"/>
                <a:gd name="connsiteX1104" fmla="*/ 1755367 w 6857705"/>
                <a:gd name="connsiteY1104" fmla="*/ 199016 h 287258"/>
                <a:gd name="connsiteX1105" fmla="*/ 49757 w 6857705"/>
                <a:gd name="connsiteY1105" fmla="*/ 199016 h 287258"/>
                <a:gd name="connsiteX1106" fmla="*/ 56647 w 6857705"/>
                <a:gd name="connsiteY1106" fmla="*/ 203069 h 287258"/>
                <a:gd name="connsiteX1107" fmla="*/ 85550 w 6857705"/>
                <a:gd name="connsiteY1107" fmla="*/ 233040 h 287258"/>
                <a:gd name="connsiteX1108" fmla="*/ 123763 w 6857705"/>
                <a:gd name="connsiteY1108" fmla="*/ 269401 h 287258"/>
                <a:gd name="connsiteX1109" fmla="*/ 138461 w 6857705"/>
                <a:gd name="connsiteY1109" fmla="*/ 282421 h 287258"/>
                <a:gd name="connsiteX1110" fmla="*/ 132283 w 6857705"/>
                <a:gd name="connsiteY1110" fmla="*/ 286625 h 287258"/>
                <a:gd name="connsiteX1111" fmla="*/ 0 w 6857705"/>
                <a:gd name="connsiteY1111" fmla="*/ 286625 h 287258"/>
                <a:gd name="connsiteX1112" fmla="*/ 0 w 6857705"/>
                <a:gd name="connsiteY1112" fmla="*/ 246009 h 287258"/>
                <a:gd name="connsiteX1113" fmla="*/ 42684 w 6857705"/>
                <a:gd name="connsiteY1113" fmla="*/ 203069 h 287258"/>
                <a:gd name="connsiteX1114" fmla="*/ 49757 w 6857705"/>
                <a:gd name="connsiteY1114" fmla="*/ 199016 h 287258"/>
                <a:gd name="connsiteX1115" fmla="*/ 6126180 w 6857705"/>
                <a:gd name="connsiteY1115" fmla="*/ 198954 h 287258"/>
                <a:gd name="connsiteX1116" fmla="*/ 6131600 w 6857705"/>
                <a:gd name="connsiteY1116" fmla="*/ 201350 h 287258"/>
                <a:gd name="connsiteX1117" fmla="*/ 6176916 w 6857705"/>
                <a:gd name="connsiteY1117" fmla="*/ 246798 h 287258"/>
                <a:gd name="connsiteX1118" fmla="*/ 6200921 w 6857705"/>
                <a:gd name="connsiteY1118" fmla="*/ 270875 h 287258"/>
                <a:gd name="connsiteX1119" fmla="*/ 6213904 w 6857705"/>
                <a:gd name="connsiteY1119" fmla="*/ 283650 h 287258"/>
                <a:gd name="connsiteX1120" fmla="*/ 6211914 w 6857705"/>
                <a:gd name="connsiteY1120" fmla="*/ 286476 h 287258"/>
                <a:gd name="connsiteX1121" fmla="*/ 6211590 w 6857705"/>
                <a:gd name="connsiteY1121" fmla="*/ 286625 h 287258"/>
                <a:gd name="connsiteX1122" fmla="*/ 6035274 w 6857705"/>
                <a:gd name="connsiteY1122" fmla="*/ 286625 h 287258"/>
                <a:gd name="connsiteX1123" fmla="*/ 6055175 w 6857705"/>
                <a:gd name="connsiteY1123" fmla="*/ 267926 h 287258"/>
                <a:gd name="connsiteX1124" fmla="*/ 6121313 w 6857705"/>
                <a:gd name="connsiteY1124" fmla="*/ 202087 h 287258"/>
                <a:gd name="connsiteX1125" fmla="*/ 6126180 w 6857705"/>
                <a:gd name="connsiteY1125" fmla="*/ 198954 h 287258"/>
                <a:gd name="connsiteX1126" fmla="*/ 5740414 w 6857705"/>
                <a:gd name="connsiteY1126" fmla="*/ 198954 h 287258"/>
                <a:gd name="connsiteX1127" fmla="*/ 5745556 w 6857705"/>
                <a:gd name="connsiteY1127" fmla="*/ 201595 h 287258"/>
                <a:gd name="connsiteX1128" fmla="*/ 5811203 w 6857705"/>
                <a:gd name="connsiteY1128" fmla="*/ 266944 h 287258"/>
                <a:gd name="connsiteX1129" fmla="*/ 5825672 w 6857705"/>
                <a:gd name="connsiteY1129" fmla="*/ 281938 h 287258"/>
                <a:gd name="connsiteX1130" fmla="*/ 5832271 w 6857705"/>
                <a:gd name="connsiteY1130" fmla="*/ 284878 h 287258"/>
                <a:gd name="connsiteX1131" fmla="*/ 5827373 w 6857705"/>
                <a:gd name="connsiteY1131" fmla="*/ 284632 h 287258"/>
                <a:gd name="connsiteX1132" fmla="*/ 5822472 w 6857705"/>
                <a:gd name="connsiteY1132" fmla="*/ 286597 h 287258"/>
                <a:gd name="connsiteX1133" fmla="*/ 5822484 w 6857705"/>
                <a:gd name="connsiteY1133" fmla="*/ 286625 h 287258"/>
                <a:gd name="connsiteX1134" fmla="*/ 5650490 w 6857705"/>
                <a:gd name="connsiteY1134" fmla="*/ 286625 h 287258"/>
                <a:gd name="connsiteX1135" fmla="*/ 5651988 w 6857705"/>
                <a:gd name="connsiteY1135" fmla="*/ 285123 h 287258"/>
                <a:gd name="connsiteX1136" fmla="*/ 5735270 w 6857705"/>
                <a:gd name="connsiteY1136" fmla="*/ 201841 h 287258"/>
                <a:gd name="connsiteX1137" fmla="*/ 5740414 w 6857705"/>
                <a:gd name="connsiteY1137" fmla="*/ 198954 h 287258"/>
                <a:gd name="connsiteX1138" fmla="*/ 4420574 w 6857705"/>
                <a:gd name="connsiteY1138" fmla="*/ 198954 h 287258"/>
                <a:gd name="connsiteX1139" fmla="*/ 4425990 w 6857705"/>
                <a:gd name="connsiteY1139" fmla="*/ 201350 h 287258"/>
                <a:gd name="connsiteX1140" fmla="*/ 4471308 w 6857705"/>
                <a:gd name="connsiteY1140" fmla="*/ 246798 h 287258"/>
                <a:gd name="connsiteX1141" fmla="*/ 4495312 w 6857705"/>
                <a:gd name="connsiteY1141" fmla="*/ 270875 h 287258"/>
                <a:gd name="connsiteX1142" fmla="*/ 4508295 w 6857705"/>
                <a:gd name="connsiteY1142" fmla="*/ 283650 h 287258"/>
                <a:gd name="connsiteX1143" fmla="*/ 4506306 w 6857705"/>
                <a:gd name="connsiteY1143" fmla="*/ 286476 h 287258"/>
                <a:gd name="connsiteX1144" fmla="*/ 4505982 w 6857705"/>
                <a:gd name="connsiteY1144" fmla="*/ 286625 h 287258"/>
                <a:gd name="connsiteX1145" fmla="*/ 4329665 w 6857705"/>
                <a:gd name="connsiteY1145" fmla="*/ 286625 h 287258"/>
                <a:gd name="connsiteX1146" fmla="*/ 4349567 w 6857705"/>
                <a:gd name="connsiteY1146" fmla="*/ 267926 h 287258"/>
                <a:gd name="connsiteX1147" fmla="*/ 4415704 w 6857705"/>
                <a:gd name="connsiteY1147" fmla="*/ 202087 h 287258"/>
                <a:gd name="connsiteX1148" fmla="*/ 4420574 w 6857705"/>
                <a:gd name="connsiteY1148" fmla="*/ 198954 h 287258"/>
                <a:gd name="connsiteX1149" fmla="*/ 4034806 w 6857705"/>
                <a:gd name="connsiteY1149" fmla="*/ 198954 h 287258"/>
                <a:gd name="connsiteX1150" fmla="*/ 4039950 w 6857705"/>
                <a:gd name="connsiteY1150" fmla="*/ 201595 h 287258"/>
                <a:gd name="connsiteX1151" fmla="*/ 4105597 w 6857705"/>
                <a:gd name="connsiteY1151" fmla="*/ 266944 h 287258"/>
                <a:gd name="connsiteX1152" fmla="*/ 4120063 w 6857705"/>
                <a:gd name="connsiteY1152" fmla="*/ 281938 h 287258"/>
                <a:gd name="connsiteX1153" fmla="*/ 4126663 w 6857705"/>
                <a:gd name="connsiteY1153" fmla="*/ 284878 h 287258"/>
                <a:gd name="connsiteX1154" fmla="*/ 4121765 w 6857705"/>
                <a:gd name="connsiteY1154" fmla="*/ 284632 h 287258"/>
                <a:gd name="connsiteX1155" fmla="*/ 4116864 w 6857705"/>
                <a:gd name="connsiteY1155" fmla="*/ 286597 h 287258"/>
                <a:gd name="connsiteX1156" fmla="*/ 4116877 w 6857705"/>
                <a:gd name="connsiteY1156" fmla="*/ 286625 h 287258"/>
                <a:gd name="connsiteX1157" fmla="*/ 3944882 w 6857705"/>
                <a:gd name="connsiteY1157" fmla="*/ 286625 h 287258"/>
                <a:gd name="connsiteX1158" fmla="*/ 3946379 w 6857705"/>
                <a:gd name="connsiteY1158" fmla="*/ 285123 h 287258"/>
                <a:gd name="connsiteX1159" fmla="*/ 4029662 w 6857705"/>
                <a:gd name="connsiteY1159" fmla="*/ 201841 h 287258"/>
                <a:gd name="connsiteX1160" fmla="*/ 4034806 w 6857705"/>
                <a:gd name="connsiteY1160" fmla="*/ 198954 h 287258"/>
                <a:gd name="connsiteX1161" fmla="*/ 2711406 w 6857705"/>
                <a:gd name="connsiteY1161" fmla="*/ 198954 h 287258"/>
                <a:gd name="connsiteX1162" fmla="*/ 2716826 w 6857705"/>
                <a:gd name="connsiteY1162" fmla="*/ 201350 h 287258"/>
                <a:gd name="connsiteX1163" fmla="*/ 2762143 w 6857705"/>
                <a:gd name="connsiteY1163" fmla="*/ 246798 h 287258"/>
                <a:gd name="connsiteX1164" fmla="*/ 2786147 w 6857705"/>
                <a:gd name="connsiteY1164" fmla="*/ 270875 h 287258"/>
                <a:gd name="connsiteX1165" fmla="*/ 2799130 w 6857705"/>
                <a:gd name="connsiteY1165" fmla="*/ 283650 h 287258"/>
                <a:gd name="connsiteX1166" fmla="*/ 2797140 w 6857705"/>
                <a:gd name="connsiteY1166" fmla="*/ 286476 h 287258"/>
                <a:gd name="connsiteX1167" fmla="*/ 2796815 w 6857705"/>
                <a:gd name="connsiteY1167" fmla="*/ 286625 h 287258"/>
                <a:gd name="connsiteX1168" fmla="*/ 2620500 w 6857705"/>
                <a:gd name="connsiteY1168" fmla="*/ 286625 h 287258"/>
                <a:gd name="connsiteX1169" fmla="*/ 2640403 w 6857705"/>
                <a:gd name="connsiteY1169" fmla="*/ 267926 h 287258"/>
                <a:gd name="connsiteX1170" fmla="*/ 2706539 w 6857705"/>
                <a:gd name="connsiteY1170" fmla="*/ 202087 h 287258"/>
                <a:gd name="connsiteX1171" fmla="*/ 2711406 w 6857705"/>
                <a:gd name="connsiteY1171" fmla="*/ 198954 h 287258"/>
                <a:gd name="connsiteX1172" fmla="*/ 2325640 w 6857705"/>
                <a:gd name="connsiteY1172" fmla="*/ 198954 h 287258"/>
                <a:gd name="connsiteX1173" fmla="*/ 2330784 w 6857705"/>
                <a:gd name="connsiteY1173" fmla="*/ 201595 h 287258"/>
                <a:gd name="connsiteX1174" fmla="*/ 2396432 w 6857705"/>
                <a:gd name="connsiteY1174" fmla="*/ 266944 h 287258"/>
                <a:gd name="connsiteX1175" fmla="*/ 2410898 w 6857705"/>
                <a:gd name="connsiteY1175" fmla="*/ 281938 h 287258"/>
                <a:gd name="connsiteX1176" fmla="*/ 2417496 w 6857705"/>
                <a:gd name="connsiteY1176" fmla="*/ 284878 h 287258"/>
                <a:gd name="connsiteX1177" fmla="*/ 2412599 w 6857705"/>
                <a:gd name="connsiteY1177" fmla="*/ 284632 h 287258"/>
                <a:gd name="connsiteX1178" fmla="*/ 2407698 w 6857705"/>
                <a:gd name="connsiteY1178" fmla="*/ 286597 h 287258"/>
                <a:gd name="connsiteX1179" fmla="*/ 2407710 w 6857705"/>
                <a:gd name="connsiteY1179" fmla="*/ 286625 h 287258"/>
                <a:gd name="connsiteX1180" fmla="*/ 2235716 w 6857705"/>
                <a:gd name="connsiteY1180" fmla="*/ 286625 h 287258"/>
                <a:gd name="connsiteX1181" fmla="*/ 2237214 w 6857705"/>
                <a:gd name="connsiteY1181" fmla="*/ 285123 h 287258"/>
                <a:gd name="connsiteX1182" fmla="*/ 2320496 w 6857705"/>
                <a:gd name="connsiteY1182" fmla="*/ 201841 h 287258"/>
                <a:gd name="connsiteX1183" fmla="*/ 2325640 w 6857705"/>
                <a:gd name="connsiteY1183" fmla="*/ 198954 h 287258"/>
                <a:gd name="connsiteX1184" fmla="*/ 1005799 w 6857705"/>
                <a:gd name="connsiteY1184" fmla="*/ 198954 h 287258"/>
                <a:gd name="connsiteX1185" fmla="*/ 1011219 w 6857705"/>
                <a:gd name="connsiteY1185" fmla="*/ 201350 h 287258"/>
                <a:gd name="connsiteX1186" fmla="*/ 1056534 w 6857705"/>
                <a:gd name="connsiteY1186" fmla="*/ 246798 h 287258"/>
                <a:gd name="connsiteX1187" fmla="*/ 1080539 w 6857705"/>
                <a:gd name="connsiteY1187" fmla="*/ 270875 h 287258"/>
                <a:gd name="connsiteX1188" fmla="*/ 1093522 w 6857705"/>
                <a:gd name="connsiteY1188" fmla="*/ 283650 h 287258"/>
                <a:gd name="connsiteX1189" fmla="*/ 1091532 w 6857705"/>
                <a:gd name="connsiteY1189" fmla="*/ 286476 h 287258"/>
                <a:gd name="connsiteX1190" fmla="*/ 1091207 w 6857705"/>
                <a:gd name="connsiteY1190" fmla="*/ 286625 h 287258"/>
                <a:gd name="connsiteX1191" fmla="*/ 914892 w 6857705"/>
                <a:gd name="connsiteY1191" fmla="*/ 286625 h 287258"/>
                <a:gd name="connsiteX1192" fmla="*/ 934793 w 6857705"/>
                <a:gd name="connsiteY1192" fmla="*/ 267926 h 287258"/>
                <a:gd name="connsiteX1193" fmla="*/ 1000930 w 6857705"/>
                <a:gd name="connsiteY1193" fmla="*/ 202087 h 287258"/>
                <a:gd name="connsiteX1194" fmla="*/ 1005799 w 6857705"/>
                <a:gd name="connsiteY1194" fmla="*/ 198954 h 287258"/>
                <a:gd name="connsiteX1195" fmla="*/ 620033 w 6857705"/>
                <a:gd name="connsiteY1195" fmla="*/ 198954 h 287258"/>
                <a:gd name="connsiteX1196" fmla="*/ 625176 w 6857705"/>
                <a:gd name="connsiteY1196" fmla="*/ 201595 h 287258"/>
                <a:gd name="connsiteX1197" fmla="*/ 690823 w 6857705"/>
                <a:gd name="connsiteY1197" fmla="*/ 266944 h 287258"/>
                <a:gd name="connsiteX1198" fmla="*/ 705292 w 6857705"/>
                <a:gd name="connsiteY1198" fmla="*/ 281938 h 287258"/>
                <a:gd name="connsiteX1199" fmla="*/ 711889 w 6857705"/>
                <a:gd name="connsiteY1199" fmla="*/ 284878 h 287258"/>
                <a:gd name="connsiteX1200" fmla="*/ 706991 w 6857705"/>
                <a:gd name="connsiteY1200" fmla="*/ 284632 h 287258"/>
                <a:gd name="connsiteX1201" fmla="*/ 702092 w 6857705"/>
                <a:gd name="connsiteY1201" fmla="*/ 286597 h 287258"/>
                <a:gd name="connsiteX1202" fmla="*/ 702102 w 6857705"/>
                <a:gd name="connsiteY1202" fmla="*/ 286625 h 287258"/>
                <a:gd name="connsiteX1203" fmla="*/ 530108 w 6857705"/>
                <a:gd name="connsiteY1203" fmla="*/ 286625 h 287258"/>
                <a:gd name="connsiteX1204" fmla="*/ 531606 w 6857705"/>
                <a:gd name="connsiteY1204" fmla="*/ 285123 h 287258"/>
                <a:gd name="connsiteX1205" fmla="*/ 614888 w 6857705"/>
                <a:gd name="connsiteY1205" fmla="*/ 201841 h 287258"/>
                <a:gd name="connsiteX1206" fmla="*/ 620033 w 6857705"/>
                <a:gd name="connsiteY1206" fmla="*/ 198954 h 287258"/>
                <a:gd name="connsiteX1207" fmla="*/ 6694068 w 6857705"/>
                <a:gd name="connsiteY1207" fmla="*/ 198555 h 287258"/>
                <a:gd name="connsiteX1208" fmla="*/ 6699885 w 6857705"/>
                <a:gd name="connsiteY1208" fmla="*/ 201350 h 287258"/>
                <a:gd name="connsiteX1209" fmla="*/ 6732463 w 6857705"/>
                <a:gd name="connsiteY1209" fmla="*/ 234761 h 287258"/>
                <a:gd name="connsiteX1210" fmla="*/ 6780472 w 6857705"/>
                <a:gd name="connsiteY1210" fmla="*/ 281930 h 287258"/>
                <a:gd name="connsiteX1211" fmla="*/ 6781453 w 6857705"/>
                <a:gd name="connsiteY1211" fmla="*/ 284141 h 287258"/>
                <a:gd name="connsiteX1212" fmla="*/ 6780160 w 6857705"/>
                <a:gd name="connsiteY1212" fmla="*/ 286625 h 287258"/>
                <a:gd name="connsiteX1213" fmla="*/ 6602389 w 6857705"/>
                <a:gd name="connsiteY1213" fmla="*/ 286625 h 287258"/>
                <a:gd name="connsiteX1214" fmla="*/ 6622234 w 6857705"/>
                <a:gd name="connsiteY1214" fmla="*/ 268172 h 287258"/>
                <a:gd name="connsiteX1215" fmla="*/ 6688617 w 6857705"/>
                <a:gd name="connsiteY1215" fmla="*/ 201841 h 287258"/>
                <a:gd name="connsiteX1216" fmla="*/ 6694068 w 6857705"/>
                <a:gd name="connsiteY1216" fmla="*/ 198555 h 287258"/>
                <a:gd name="connsiteX1217" fmla="*/ 4988459 w 6857705"/>
                <a:gd name="connsiteY1217" fmla="*/ 198555 h 287258"/>
                <a:gd name="connsiteX1218" fmla="*/ 4994276 w 6857705"/>
                <a:gd name="connsiteY1218" fmla="*/ 201350 h 287258"/>
                <a:gd name="connsiteX1219" fmla="*/ 5026853 w 6857705"/>
                <a:gd name="connsiteY1219" fmla="*/ 234761 h 287258"/>
                <a:gd name="connsiteX1220" fmla="*/ 5044873 w 6857705"/>
                <a:gd name="connsiteY1220" fmla="*/ 252466 h 287258"/>
                <a:gd name="connsiteX1221" fmla="*/ 5050881 w 6857705"/>
                <a:gd name="connsiteY1221" fmla="*/ 258099 h 287258"/>
                <a:gd name="connsiteX1222" fmla="*/ 5052840 w 6857705"/>
                <a:gd name="connsiteY1222" fmla="*/ 260291 h 287258"/>
                <a:gd name="connsiteX1223" fmla="*/ 5074866 w 6857705"/>
                <a:gd name="connsiteY1223" fmla="*/ 281930 h 287258"/>
                <a:gd name="connsiteX1224" fmla="*/ 5074892 w 6857705"/>
                <a:gd name="connsiteY1224" fmla="*/ 281993 h 287258"/>
                <a:gd name="connsiteX1225" fmla="*/ 5077089 w 6857705"/>
                <a:gd name="connsiteY1225" fmla="*/ 283896 h 287258"/>
                <a:gd name="connsiteX1226" fmla="*/ 5075343 w 6857705"/>
                <a:gd name="connsiteY1226" fmla="*/ 285109 h 287258"/>
                <a:gd name="connsiteX1227" fmla="*/ 5074552 w 6857705"/>
                <a:gd name="connsiteY1227" fmla="*/ 286625 h 287258"/>
                <a:gd name="connsiteX1228" fmla="*/ 4896781 w 6857705"/>
                <a:gd name="connsiteY1228" fmla="*/ 286625 h 287258"/>
                <a:gd name="connsiteX1229" fmla="*/ 4916628 w 6857705"/>
                <a:gd name="connsiteY1229" fmla="*/ 268172 h 287258"/>
                <a:gd name="connsiteX1230" fmla="*/ 4983009 w 6857705"/>
                <a:gd name="connsiteY1230" fmla="*/ 201841 h 287258"/>
                <a:gd name="connsiteX1231" fmla="*/ 4988459 w 6857705"/>
                <a:gd name="connsiteY1231" fmla="*/ 198555 h 287258"/>
                <a:gd name="connsiteX1232" fmla="*/ 3279294 w 6857705"/>
                <a:gd name="connsiteY1232" fmla="*/ 198555 h 287258"/>
                <a:gd name="connsiteX1233" fmla="*/ 3282048 w 6857705"/>
                <a:gd name="connsiteY1233" fmla="*/ 199878 h 287258"/>
                <a:gd name="connsiteX1234" fmla="*/ 3282656 w 6857705"/>
                <a:gd name="connsiteY1234" fmla="*/ 199507 h 287258"/>
                <a:gd name="connsiteX1235" fmla="*/ 3289911 w 6857705"/>
                <a:gd name="connsiteY1235" fmla="*/ 204542 h 287258"/>
                <a:gd name="connsiteX1236" fmla="*/ 3307305 w 6857705"/>
                <a:gd name="connsiteY1236" fmla="*/ 222478 h 287258"/>
                <a:gd name="connsiteX1237" fmla="*/ 3345271 w 6857705"/>
                <a:gd name="connsiteY1237" fmla="*/ 258099 h 287258"/>
                <a:gd name="connsiteX1238" fmla="*/ 3371479 w 6857705"/>
                <a:gd name="connsiteY1238" fmla="*/ 283896 h 287258"/>
                <a:gd name="connsiteX1239" fmla="*/ 3368296 w 6857705"/>
                <a:gd name="connsiteY1239" fmla="*/ 286106 h 287258"/>
                <a:gd name="connsiteX1240" fmla="*/ 3368091 w 6857705"/>
                <a:gd name="connsiteY1240" fmla="*/ 286625 h 287258"/>
                <a:gd name="connsiteX1241" fmla="*/ 3187615 w 6857705"/>
                <a:gd name="connsiteY1241" fmla="*/ 286625 h 287258"/>
                <a:gd name="connsiteX1242" fmla="*/ 3207461 w 6857705"/>
                <a:gd name="connsiteY1242" fmla="*/ 268172 h 287258"/>
                <a:gd name="connsiteX1243" fmla="*/ 3273844 w 6857705"/>
                <a:gd name="connsiteY1243" fmla="*/ 201841 h 287258"/>
                <a:gd name="connsiteX1244" fmla="*/ 3279294 w 6857705"/>
                <a:gd name="connsiteY1244" fmla="*/ 198555 h 287258"/>
                <a:gd name="connsiteX1245" fmla="*/ 1573686 w 6857705"/>
                <a:gd name="connsiteY1245" fmla="*/ 198555 h 287258"/>
                <a:gd name="connsiteX1246" fmla="*/ 1579503 w 6857705"/>
                <a:gd name="connsiteY1246" fmla="*/ 201350 h 287258"/>
                <a:gd name="connsiteX1247" fmla="*/ 1612081 w 6857705"/>
                <a:gd name="connsiteY1247" fmla="*/ 234761 h 287258"/>
                <a:gd name="connsiteX1248" fmla="*/ 1630100 w 6857705"/>
                <a:gd name="connsiteY1248" fmla="*/ 252466 h 287258"/>
                <a:gd name="connsiteX1249" fmla="*/ 1636106 w 6857705"/>
                <a:gd name="connsiteY1249" fmla="*/ 258099 h 287258"/>
                <a:gd name="connsiteX1250" fmla="*/ 1638066 w 6857705"/>
                <a:gd name="connsiteY1250" fmla="*/ 260291 h 287258"/>
                <a:gd name="connsiteX1251" fmla="*/ 1660092 w 6857705"/>
                <a:gd name="connsiteY1251" fmla="*/ 281930 h 287258"/>
                <a:gd name="connsiteX1252" fmla="*/ 1660120 w 6857705"/>
                <a:gd name="connsiteY1252" fmla="*/ 281993 h 287258"/>
                <a:gd name="connsiteX1253" fmla="*/ 1662314 w 6857705"/>
                <a:gd name="connsiteY1253" fmla="*/ 283896 h 287258"/>
                <a:gd name="connsiteX1254" fmla="*/ 1660569 w 6857705"/>
                <a:gd name="connsiteY1254" fmla="*/ 285109 h 287258"/>
                <a:gd name="connsiteX1255" fmla="*/ 1659778 w 6857705"/>
                <a:gd name="connsiteY1255" fmla="*/ 286625 h 287258"/>
                <a:gd name="connsiteX1256" fmla="*/ 1482007 w 6857705"/>
                <a:gd name="connsiteY1256" fmla="*/ 286625 h 287258"/>
                <a:gd name="connsiteX1257" fmla="*/ 1501854 w 6857705"/>
                <a:gd name="connsiteY1257" fmla="*/ 268172 h 287258"/>
                <a:gd name="connsiteX1258" fmla="*/ 1568235 w 6857705"/>
                <a:gd name="connsiteY1258" fmla="*/ 201841 h 287258"/>
                <a:gd name="connsiteX1259" fmla="*/ 1573686 w 6857705"/>
                <a:gd name="connsiteY1259" fmla="*/ 198555 h 287258"/>
                <a:gd name="connsiteX1260" fmla="*/ 3061122 w 6857705"/>
                <a:gd name="connsiteY1260" fmla="*/ 183184 h 287258"/>
                <a:gd name="connsiteX1261" fmla="*/ 3059660 w 6857705"/>
                <a:gd name="connsiteY1261" fmla="*/ 185626 h 287258"/>
                <a:gd name="connsiteX1262" fmla="*/ 3061140 w 6857705"/>
                <a:gd name="connsiteY1262" fmla="*/ 186571 h 287258"/>
                <a:gd name="connsiteX1263" fmla="*/ 3062942 w 6857705"/>
                <a:gd name="connsiteY1263" fmla="*/ 184644 h 287258"/>
                <a:gd name="connsiteX1264" fmla="*/ 4768152 w 6857705"/>
                <a:gd name="connsiteY1264" fmla="*/ 182396 h 287258"/>
                <a:gd name="connsiteX1265" fmla="*/ 4766963 w 6857705"/>
                <a:gd name="connsiteY1265" fmla="*/ 185382 h 287258"/>
                <a:gd name="connsiteX1266" fmla="*/ 4767827 w 6857705"/>
                <a:gd name="connsiteY1266" fmla="*/ 187260 h 287258"/>
                <a:gd name="connsiteX1267" fmla="*/ 4767962 w 6857705"/>
                <a:gd name="connsiteY1267" fmla="*/ 187346 h 287258"/>
                <a:gd name="connsiteX1268" fmla="*/ 4771145 w 6857705"/>
                <a:gd name="connsiteY1268" fmla="*/ 184398 h 287258"/>
                <a:gd name="connsiteX1269" fmla="*/ 1353380 w 6857705"/>
                <a:gd name="connsiteY1269" fmla="*/ 182396 h 287258"/>
                <a:gd name="connsiteX1270" fmla="*/ 1352189 w 6857705"/>
                <a:gd name="connsiteY1270" fmla="*/ 185382 h 287258"/>
                <a:gd name="connsiteX1271" fmla="*/ 1353054 w 6857705"/>
                <a:gd name="connsiteY1271" fmla="*/ 187260 h 287258"/>
                <a:gd name="connsiteX1272" fmla="*/ 1353190 w 6857705"/>
                <a:gd name="connsiteY1272" fmla="*/ 187346 h 287258"/>
                <a:gd name="connsiteX1273" fmla="*/ 1356374 w 6857705"/>
                <a:gd name="connsiteY1273" fmla="*/ 184398 h 287258"/>
                <a:gd name="connsiteX1274" fmla="*/ 5906246 w 6857705"/>
                <a:gd name="connsiteY1274" fmla="*/ 182188 h 287258"/>
                <a:gd name="connsiteX1275" fmla="*/ 5905021 w 6857705"/>
                <a:gd name="connsiteY1275" fmla="*/ 185382 h 287258"/>
                <a:gd name="connsiteX1276" fmla="*/ 5906000 w 6857705"/>
                <a:gd name="connsiteY1276" fmla="*/ 188820 h 287258"/>
                <a:gd name="connsiteX1277" fmla="*/ 5909674 w 6857705"/>
                <a:gd name="connsiteY1277" fmla="*/ 185135 h 287258"/>
                <a:gd name="connsiteX1278" fmla="*/ 5906246 w 6857705"/>
                <a:gd name="connsiteY1278" fmla="*/ 182188 h 287258"/>
                <a:gd name="connsiteX1279" fmla="*/ 5724737 w 6857705"/>
                <a:gd name="connsiteY1279" fmla="*/ 182188 h 287258"/>
                <a:gd name="connsiteX1280" fmla="*/ 5722043 w 6857705"/>
                <a:gd name="connsiteY1280" fmla="*/ 186117 h 287258"/>
                <a:gd name="connsiteX1281" fmla="*/ 5724249 w 6857705"/>
                <a:gd name="connsiteY1281" fmla="*/ 187592 h 287258"/>
                <a:gd name="connsiteX1282" fmla="*/ 5728166 w 6857705"/>
                <a:gd name="connsiteY1282" fmla="*/ 184891 h 287258"/>
                <a:gd name="connsiteX1283" fmla="*/ 5724737 w 6857705"/>
                <a:gd name="connsiteY1283" fmla="*/ 182188 h 287258"/>
                <a:gd name="connsiteX1284" fmla="*/ 5335512 w 6857705"/>
                <a:gd name="connsiteY1284" fmla="*/ 182188 h 287258"/>
                <a:gd name="connsiteX1285" fmla="*/ 5334533 w 6857705"/>
                <a:gd name="connsiteY1285" fmla="*/ 185626 h 287258"/>
                <a:gd name="connsiteX1286" fmla="*/ 5336248 w 6857705"/>
                <a:gd name="connsiteY1286" fmla="*/ 188820 h 287258"/>
                <a:gd name="connsiteX1287" fmla="*/ 5339676 w 6857705"/>
                <a:gd name="connsiteY1287" fmla="*/ 185626 h 287258"/>
                <a:gd name="connsiteX1288" fmla="*/ 5335512 w 6857705"/>
                <a:gd name="connsiteY1288" fmla="*/ 182188 h 287258"/>
                <a:gd name="connsiteX1289" fmla="*/ 4200637 w 6857705"/>
                <a:gd name="connsiteY1289" fmla="*/ 182188 h 287258"/>
                <a:gd name="connsiteX1290" fmla="*/ 4199412 w 6857705"/>
                <a:gd name="connsiteY1290" fmla="*/ 185382 h 287258"/>
                <a:gd name="connsiteX1291" fmla="*/ 4200392 w 6857705"/>
                <a:gd name="connsiteY1291" fmla="*/ 188820 h 287258"/>
                <a:gd name="connsiteX1292" fmla="*/ 4204066 w 6857705"/>
                <a:gd name="connsiteY1292" fmla="*/ 185135 h 287258"/>
                <a:gd name="connsiteX1293" fmla="*/ 4200637 w 6857705"/>
                <a:gd name="connsiteY1293" fmla="*/ 182188 h 287258"/>
                <a:gd name="connsiteX1294" fmla="*/ 4019129 w 6857705"/>
                <a:gd name="connsiteY1294" fmla="*/ 182188 h 287258"/>
                <a:gd name="connsiteX1295" fmla="*/ 4016436 w 6857705"/>
                <a:gd name="connsiteY1295" fmla="*/ 186117 h 287258"/>
                <a:gd name="connsiteX1296" fmla="*/ 4018640 w 6857705"/>
                <a:gd name="connsiteY1296" fmla="*/ 187592 h 287258"/>
                <a:gd name="connsiteX1297" fmla="*/ 4022560 w 6857705"/>
                <a:gd name="connsiteY1297" fmla="*/ 184891 h 287258"/>
                <a:gd name="connsiteX1298" fmla="*/ 4019129 w 6857705"/>
                <a:gd name="connsiteY1298" fmla="*/ 182188 h 287258"/>
                <a:gd name="connsiteX1299" fmla="*/ 3629903 w 6857705"/>
                <a:gd name="connsiteY1299" fmla="*/ 182188 h 287258"/>
                <a:gd name="connsiteX1300" fmla="*/ 3628924 w 6857705"/>
                <a:gd name="connsiteY1300" fmla="*/ 185626 h 287258"/>
                <a:gd name="connsiteX1301" fmla="*/ 3630639 w 6857705"/>
                <a:gd name="connsiteY1301" fmla="*/ 188820 h 287258"/>
                <a:gd name="connsiteX1302" fmla="*/ 3634068 w 6857705"/>
                <a:gd name="connsiteY1302" fmla="*/ 185626 h 287258"/>
                <a:gd name="connsiteX1303" fmla="*/ 3629903 w 6857705"/>
                <a:gd name="connsiteY1303" fmla="*/ 182188 h 287258"/>
                <a:gd name="connsiteX1304" fmla="*/ 2491472 w 6857705"/>
                <a:gd name="connsiteY1304" fmla="*/ 182188 h 287258"/>
                <a:gd name="connsiteX1305" fmla="*/ 2490247 w 6857705"/>
                <a:gd name="connsiteY1305" fmla="*/ 185382 h 287258"/>
                <a:gd name="connsiteX1306" fmla="*/ 2491227 w 6857705"/>
                <a:gd name="connsiteY1306" fmla="*/ 188820 h 287258"/>
                <a:gd name="connsiteX1307" fmla="*/ 2494901 w 6857705"/>
                <a:gd name="connsiteY1307" fmla="*/ 185135 h 287258"/>
                <a:gd name="connsiteX1308" fmla="*/ 2491472 w 6857705"/>
                <a:gd name="connsiteY1308" fmla="*/ 182188 h 287258"/>
                <a:gd name="connsiteX1309" fmla="*/ 2309964 w 6857705"/>
                <a:gd name="connsiteY1309" fmla="*/ 182188 h 287258"/>
                <a:gd name="connsiteX1310" fmla="*/ 2307269 w 6857705"/>
                <a:gd name="connsiteY1310" fmla="*/ 186117 h 287258"/>
                <a:gd name="connsiteX1311" fmla="*/ 2309475 w 6857705"/>
                <a:gd name="connsiteY1311" fmla="*/ 187592 h 287258"/>
                <a:gd name="connsiteX1312" fmla="*/ 2313395 w 6857705"/>
                <a:gd name="connsiteY1312" fmla="*/ 184891 h 287258"/>
                <a:gd name="connsiteX1313" fmla="*/ 2309964 w 6857705"/>
                <a:gd name="connsiteY1313" fmla="*/ 182188 h 287258"/>
                <a:gd name="connsiteX1314" fmla="*/ 1920738 w 6857705"/>
                <a:gd name="connsiteY1314" fmla="*/ 182188 h 287258"/>
                <a:gd name="connsiteX1315" fmla="*/ 1919759 w 6857705"/>
                <a:gd name="connsiteY1315" fmla="*/ 185626 h 287258"/>
                <a:gd name="connsiteX1316" fmla="*/ 1921474 w 6857705"/>
                <a:gd name="connsiteY1316" fmla="*/ 188820 h 287258"/>
                <a:gd name="connsiteX1317" fmla="*/ 1924901 w 6857705"/>
                <a:gd name="connsiteY1317" fmla="*/ 185626 h 287258"/>
                <a:gd name="connsiteX1318" fmla="*/ 1920738 w 6857705"/>
                <a:gd name="connsiteY1318" fmla="*/ 182188 h 287258"/>
                <a:gd name="connsiteX1319" fmla="*/ 785864 w 6857705"/>
                <a:gd name="connsiteY1319" fmla="*/ 182188 h 287258"/>
                <a:gd name="connsiteX1320" fmla="*/ 784639 w 6857705"/>
                <a:gd name="connsiteY1320" fmla="*/ 185382 h 287258"/>
                <a:gd name="connsiteX1321" fmla="*/ 785620 w 6857705"/>
                <a:gd name="connsiteY1321" fmla="*/ 188820 h 287258"/>
                <a:gd name="connsiteX1322" fmla="*/ 789294 w 6857705"/>
                <a:gd name="connsiteY1322" fmla="*/ 185135 h 287258"/>
                <a:gd name="connsiteX1323" fmla="*/ 785864 w 6857705"/>
                <a:gd name="connsiteY1323" fmla="*/ 182188 h 287258"/>
                <a:gd name="connsiteX1324" fmla="*/ 604355 w 6857705"/>
                <a:gd name="connsiteY1324" fmla="*/ 182188 h 287258"/>
                <a:gd name="connsiteX1325" fmla="*/ 601661 w 6857705"/>
                <a:gd name="connsiteY1325" fmla="*/ 186117 h 287258"/>
                <a:gd name="connsiteX1326" fmla="*/ 603867 w 6857705"/>
                <a:gd name="connsiteY1326" fmla="*/ 187592 h 287258"/>
                <a:gd name="connsiteX1327" fmla="*/ 607786 w 6857705"/>
                <a:gd name="connsiteY1327" fmla="*/ 184891 h 287258"/>
                <a:gd name="connsiteX1328" fmla="*/ 604355 w 6857705"/>
                <a:gd name="connsiteY1328" fmla="*/ 182188 h 287258"/>
                <a:gd name="connsiteX1329" fmla="*/ 215130 w 6857705"/>
                <a:gd name="connsiteY1329" fmla="*/ 182188 h 287258"/>
                <a:gd name="connsiteX1330" fmla="*/ 214150 w 6857705"/>
                <a:gd name="connsiteY1330" fmla="*/ 185626 h 287258"/>
                <a:gd name="connsiteX1331" fmla="*/ 215866 w 6857705"/>
                <a:gd name="connsiteY1331" fmla="*/ 188820 h 287258"/>
                <a:gd name="connsiteX1332" fmla="*/ 219295 w 6857705"/>
                <a:gd name="connsiteY1332" fmla="*/ 185626 h 287258"/>
                <a:gd name="connsiteX1333" fmla="*/ 215130 w 6857705"/>
                <a:gd name="connsiteY1333" fmla="*/ 182188 h 287258"/>
                <a:gd name="connsiteX1334" fmla="*/ 6605823 w 6857705"/>
                <a:gd name="connsiteY1334" fmla="*/ 181941 h 287258"/>
                <a:gd name="connsiteX1335" fmla="*/ 6595047 w 6857705"/>
                <a:gd name="connsiteY1335" fmla="*/ 189067 h 287258"/>
                <a:gd name="connsiteX1336" fmla="*/ 6597006 w 6857705"/>
                <a:gd name="connsiteY1336" fmla="*/ 191522 h 287258"/>
                <a:gd name="connsiteX1337" fmla="*/ 6605823 w 6857705"/>
                <a:gd name="connsiteY1337" fmla="*/ 181941 h 287258"/>
                <a:gd name="connsiteX1338" fmla="*/ 6291797 w 6857705"/>
                <a:gd name="connsiteY1338" fmla="*/ 181941 h 287258"/>
                <a:gd name="connsiteX1339" fmla="*/ 6289593 w 6857705"/>
                <a:gd name="connsiteY1339" fmla="*/ 185626 h 287258"/>
                <a:gd name="connsiteX1340" fmla="*/ 6292288 w 6857705"/>
                <a:gd name="connsiteY1340" fmla="*/ 187346 h 287258"/>
                <a:gd name="connsiteX1341" fmla="*/ 6295473 w 6857705"/>
                <a:gd name="connsiteY1341" fmla="*/ 184398 h 287258"/>
                <a:gd name="connsiteX1342" fmla="*/ 6291797 w 6857705"/>
                <a:gd name="connsiteY1342" fmla="*/ 181941 h 287258"/>
                <a:gd name="connsiteX1343" fmla="*/ 5154494 w 6857705"/>
                <a:gd name="connsiteY1343" fmla="*/ 181941 h 287258"/>
                <a:gd name="connsiteX1344" fmla="*/ 5151799 w 6857705"/>
                <a:gd name="connsiteY1344" fmla="*/ 186117 h 287258"/>
                <a:gd name="connsiteX1345" fmla="*/ 5154004 w 6857705"/>
                <a:gd name="connsiteY1345" fmla="*/ 187592 h 287258"/>
                <a:gd name="connsiteX1346" fmla="*/ 5157923 w 6857705"/>
                <a:gd name="connsiteY1346" fmla="*/ 184891 h 287258"/>
                <a:gd name="connsiteX1347" fmla="*/ 5154494 w 6857705"/>
                <a:gd name="connsiteY1347" fmla="*/ 181941 h 287258"/>
                <a:gd name="connsiteX1348" fmla="*/ 4586189 w 6857705"/>
                <a:gd name="connsiteY1348" fmla="*/ 181941 h 287258"/>
                <a:gd name="connsiteX1349" fmla="*/ 4583985 w 6857705"/>
                <a:gd name="connsiteY1349" fmla="*/ 185626 h 287258"/>
                <a:gd name="connsiteX1350" fmla="*/ 4586679 w 6857705"/>
                <a:gd name="connsiteY1350" fmla="*/ 187346 h 287258"/>
                <a:gd name="connsiteX1351" fmla="*/ 4589864 w 6857705"/>
                <a:gd name="connsiteY1351" fmla="*/ 184398 h 287258"/>
                <a:gd name="connsiteX1352" fmla="*/ 4586189 w 6857705"/>
                <a:gd name="connsiteY1352" fmla="*/ 181941 h 287258"/>
                <a:gd name="connsiteX1353" fmla="*/ 3448885 w 6857705"/>
                <a:gd name="connsiteY1353" fmla="*/ 181941 h 287258"/>
                <a:gd name="connsiteX1354" fmla="*/ 3446189 w 6857705"/>
                <a:gd name="connsiteY1354" fmla="*/ 186117 h 287258"/>
                <a:gd name="connsiteX1355" fmla="*/ 3448395 w 6857705"/>
                <a:gd name="connsiteY1355" fmla="*/ 187592 h 287258"/>
                <a:gd name="connsiteX1356" fmla="*/ 3452315 w 6857705"/>
                <a:gd name="connsiteY1356" fmla="*/ 184891 h 287258"/>
                <a:gd name="connsiteX1357" fmla="*/ 3448885 w 6857705"/>
                <a:gd name="connsiteY1357" fmla="*/ 181941 h 287258"/>
                <a:gd name="connsiteX1358" fmla="*/ 2877025 w 6857705"/>
                <a:gd name="connsiteY1358" fmla="*/ 181941 h 287258"/>
                <a:gd name="connsiteX1359" fmla="*/ 2874821 w 6857705"/>
                <a:gd name="connsiteY1359" fmla="*/ 185626 h 287258"/>
                <a:gd name="connsiteX1360" fmla="*/ 2877514 w 6857705"/>
                <a:gd name="connsiteY1360" fmla="*/ 187346 h 287258"/>
                <a:gd name="connsiteX1361" fmla="*/ 2880699 w 6857705"/>
                <a:gd name="connsiteY1361" fmla="*/ 184398 h 287258"/>
                <a:gd name="connsiteX1362" fmla="*/ 2877025 w 6857705"/>
                <a:gd name="connsiteY1362" fmla="*/ 181941 h 287258"/>
                <a:gd name="connsiteX1363" fmla="*/ 1739719 w 6857705"/>
                <a:gd name="connsiteY1363" fmla="*/ 181941 h 287258"/>
                <a:gd name="connsiteX1364" fmla="*/ 1737024 w 6857705"/>
                <a:gd name="connsiteY1364" fmla="*/ 186117 h 287258"/>
                <a:gd name="connsiteX1365" fmla="*/ 1739230 w 6857705"/>
                <a:gd name="connsiteY1365" fmla="*/ 187592 h 287258"/>
                <a:gd name="connsiteX1366" fmla="*/ 1743149 w 6857705"/>
                <a:gd name="connsiteY1366" fmla="*/ 184891 h 287258"/>
                <a:gd name="connsiteX1367" fmla="*/ 1739719 w 6857705"/>
                <a:gd name="connsiteY1367" fmla="*/ 181941 h 287258"/>
                <a:gd name="connsiteX1368" fmla="*/ 1171415 w 6857705"/>
                <a:gd name="connsiteY1368" fmla="*/ 181941 h 287258"/>
                <a:gd name="connsiteX1369" fmla="*/ 1169211 w 6857705"/>
                <a:gd name="connsiteY1369" fmla="*/ 185626 h 287258"/>
                <a:gd name="connsiteX1370" fmla="*/ 1171905 w 6857705"/>
                <a:gd name="connsiteY1370" fmla="*/ 187346 h 287258"/>
                <a:gd name="connsiteX1371" fmla="*/ 1175091 w 6857705"/>
                <a:gd name="connsiteY1371" fmla="*/ 184398 h 287258"/>
                <a:gd name="connsiteX1372" fmla="*/ 1171415 w 6857705"/>
                <a:gd name="connsiteY1372" fmla="*/ 181941 h 287258"/>
                <a:gd name="connsiteX1373" fmla="*/ 34112 w 6857705"/>
                <a:gd name="connsiteY1373" fmla="*/ 181941 h 287258"/>
                <a:gd name="connsiteX1374" fmla="*/ 31466 w 6857705"/>
                <a:gd name="connsiteY1374" fmla="*/ 186038 h 287258"/>
                <a:gd name="connsiteX1375" fmla="*/ 31456 w 6857705"/>
                <a:gd name="connsiteY1375" fmla="*/ 186144 h 287258"/>
                <a:gd name="connsiteX1376" fmla="*/ 33621 w 6857705"/>
                <a:gd name="connsiteY1376" fmla="*/ 187592 h 287258"/>
                <a:gd name="connsiteX1377" fmla="*/ 37541 w 6857705"/>
                <a:gd name="connsiteY1377" fmla="*/ 184891 h 287258"/>
                <a:gd name="connsiteX1378" fmla="*/ 34112 w 6857705"/>
                <a:gd name="connsiteY1378" fmla="*/ 181941 h 287258"/>
                <a:gd name="connsiteX1379" fmla="*/ 6474041 w 6857705"/>
                <a:gd name="connsiteY1379" fmla="*/ 181695 h 287258"/>
                <a:gd name="connsiteX1380" fmla="*/ 6472571 w 6857705"/>
                <a:gd name="connsiteY1380" fmla="*/ 185382 h 287258"/>
                <a:gd name="connsiteX1381" fmla="*/ 6474041 w 6857705"/>
                <a:gd name="connsiteY1381" fmla="*/ 188574 h 287258"/>
                <a:gd name="connsiteX1382" fmla="*/ 6477713 w 6857705"/>
                <a:gd name="connsiteY1382" fmla="*/ 184644 h 287258"/>
                <a:gd name="connsiteX1383" fmla="*/ 6474041 w 6857705"/>
                <a:gd name="connsiteY1383" fmla="*/ 181695 h 287258"/>
                <a:gd name="connsiteX1384" fmla="*/ 5895634 w 6857705"/>
                <a:gd name="connsiteY1384" fmla="*/ 174250 h 287258"/>
                <a:gd name="connsiteX1385" fmla="*/ 5895714 w 6857705"/>
                <a:gd name="connsiteY1385" fmla="*/ 174327 h 287258"/>
                <a:gd name="connsiteX1386" fmla="*/ 5895601 w 6857705"/>
                <a:gd name="connsiteY1386" fmla="*/ 174320 h 287258"/>
                <a:gd name="connsiteX1387" fmla="*/ 4190025 w 6857705"/>
                <a:gd name="connsiteY1387" fmla="*/ 174250 h 287258"/>
                <a:gd name="connsiteX1388" fmla="*/ 4190104 w 6857705"/>
                <a:gd name="connsiteY1388" fmla="*/ 174327 h 287258"/>
                <a:gd name="connsiteX1389" fmla="*/ 4189992 w 6857705"/>
                <a:gd name="connsiteY1389" fmla="*/ 174320 h 287258"/>
                <a:gd name="connsiteX1390" fmla="*/ 2480860 w 6857705"/>
                <a:gd name="connsiteY1390" fmla="*/ 174250 h 287258"/>
                <a:gd name="connsiteX1391" fmla="*/ 2480939 w 6857705"/>
                <a:gd name="connsiteY1391" fmla="*/ 174327 h 287258"/>
                <a:gd name="connsiteX1392" fmla="*/ 2480827 w 6857705"/>
                <a:gd name="connsiteY1392" fmla="*/ 174320 h 287258"/>
                <a:gd name="connsiteX1393" fmla="*/ 775252 w 6857705"/>
                <a:gd name="connsiteY1393" fmla="*/ 174250 h 287258"/>
                <a:gd name="connsiteX1394" fmla="*/ 775332 w 6857705"/>
                <a:gd name="connsiteY1394" fmla="*/ 174327 h 287258"/>
                <a:gd name="connsiteX1395" fmla="*/ 775219 w 6857705"/>
                <a:gd name="connsiteY1395" fmla="*/ 174320 h 287258"/>
                <a:gd name="connsiteX1396" fmla="*/ 5712236 w 6857705"/>
                <a:gd name="connsiteY1396" fmla="*/ 174179 h 287258"/>
                <a:gd name="connsiteX1397" fmla="*/ 5712232 w 6857705"/>
                <a:gd name="connsiteY1397" fmla="*/ 174208 h 287258"/>
                <a:gd name="connsiteX1398" fmla="*/ 5712002 w 6857705"/>
                <a:gd name="connsiteY1398" fmla="*/ 174325 h 287258"/>
                <a:gd name="connsiteX1399" fmla="*/ 5712092 w 6857705"/>
                <a:gd name="connsiteY1399" fmla="*/ 174233 h 287258"/>
                <a:gd name="connsiteX1400" fmla="*/ 4006629 w 6857705"/>
                <a:gd name="connsiteY1400" fmla="*/ 174179 h 287258"/>
                <a:gd name="connsiteX1401" fmla="*/ 4006626 w 6857705"/>
                <a:gd name="connsiteY1401" fmla="*/ 174208 h 287258"/>
                <a:gd name="connsiteX1402" fmla="*/ 4006393 w 6857705"/>
                <a:gd name="connsiteY1402" fmla="*/ 174325 h 287258"/>
                <a:gd name="connsiteX1403" fmla="*/ 4006485 w 6857705"/>
                <a:gd name="connsiteY1403" fmla="*/ 174233 h 287258"/>
                <a:gd name="connsiteX1404" fmla="*/ 2297461 w 6857705"/>
                <a:gd name="connsiteY1404" fmla="*/ 174179 h 287258"/>
                <a:gd name="connsiteX1405" fmla="*/ 2297461 w 6857705"/>
                <a:gd name="connsiteY1405" fmla="*/ 174208 h 287258"/>
                <a:gd name="connsiteX1406" fmla="*/ 2297227 w 6857705"/>
                <a:gd name="connsiteY1406" fmla="*/ 174325 h 287258"/>
                <a:gd name="connsiteX1407" fmla="*/ 2297319 w 6857705"/>
                <a:gd name="connsiteY1407" fmla="*/ 174233 h 287258"/>
                <a:gd name="connsiteX1408" fmla="*/ 591855 w 6857705"/>
                <a:gd name="connsiteY1408" fmla="*/ 174179 h 287258"/>
                <a:gd name="connsiteX1409" fmla="*/ 591852 w 6857705"/>
                <a:gd name="connsiteY1409" fmla="*/ 174208 h 287258"/>
                <a:gd name="connsiteX1410" fmla="*/ 591618 w 6857705"/>
                <a:gd name="connsiteY1410" fmla="*/ 174325 h 287258"/>
                <a:gd name="connsiteX1411" fmla="*/ 591710 w 6857705"/>
                <a:gd name="connsiteY1411" fmla="*/ 174233 h 287258"/>
                <a:gd name="connsiteX1412" fmla="*/ 6282031 w 6857705"/>
                <a:gd name="connsiteY1412" fmla="*/ 171653 h 287258"/>
                <a:gd name="connsiteX1413" fmla="*/ 6284328 w 6857705"/>
                <a:gd name="connsiteY1413" fmla="*/ 173711 h 287258"/>
                <a:gd name="connsiteX1414" fmla="*/ 6287388 w 6857705"/>
                <a:gd name="connsiteY1414" fmla="*/ 174325 h 287258"/>
                <a:gd name="connsiteX1415" fmla="*/ 6287389 w 6857705"/>
                <a:gd name="connsiteY1415" fmla="*/ 174327 h 287258"/>
                <a:gd name="connsiteX1416" fmla="*/ 6283500 w 6857705"/>
                <a:gd name="connsiteY1416" fmla="*/ 175246 h 287258"/>
                <a:gd name="connsiteX1417" fmla="*/ 6282325 w 6857705"/>
                <a:gd name="connsiteY1417" fmla="*/ 174118 h 287258"/>
                <a:gd name="connsiteX1418" fmla="*/ 17250 w 6857705"/>
                <a:gd name="connsiteY1418" fmla="*/ 171070 h 287258"/>
                <a:gd name="connsiteX1419" fmla="*/ 16115 w 6857705"/>
                <a:gd name="connsiteY1419" fmla="*/ 171133 h 287258"/>
                <a:gd name="connsiteX1420" fmla="*/ 22812 w 6857705"/>
                <a:gd name="connsiteY1420" fmla="*/ 177846 h 287258"/>
                <a:gd name="connsiteX1421" fmla="*/ 27008 w 6857705"/>
                <a:gd name="connsiteY1421" fmla="*/ 178994 h 287258"/>
                <a:gd name="connsiteX1422" fmla="*/ 28723 w 6857705"/>
                <a:gd name="connsiteY1422" fmla="*/ 176537 h 287258"/>
                <a:gd name="connsiteX1423" fmla="*/ 21864 w 6857705"/>
                <a:gd name="connsiteY1423" fmla="*/ 174080 h 287258"/>
                <a:gd name="connsiteX1424" fmla="*/ 17454 w 6857705"/>
                <a:gd name="connsiteY1424" fmla="*/ 171133 h 287258"/>
                <a:gd name="connsiteX1425" fmla="*/ 5137422 w 6857705"/>
                <a:gd name="connsiteY1425" fmla="*/ 171008 h 287258"/>
                <a:gd name="connsiteX1426" fmla="*/ 5135702 w 6857705"/>
                <a:gd name="connsiteY1426" fmla="*/ 171101 h 287258"/>
                <a:gd name="connsiteX1427" fmla="*/ 5135335 w 6857705"/>
                <a:gd name="connsiteY1427" fmla="*/ 171563 h 287258"/>
                <a:gd name="connsiteX1428" fmla="*/ 5136387 w 6857705"/>
                <a:gd name="connsiteY1428" fmla="*/ 173694 h 287258"/>
                <a:gd name="connsiteX1429" fmla="*/ 5138221 w 6857705"/>
                <a:gd name="connsiteY1429" fmla="*/ 175634 h 287258"/>
                <a:gd name="connsiteX1430" fmla="*/ 5139584 w 6857705"/>
                <a:gd name="connsiteY1430" fmla="*/ 176528 h 287258"/>
                <a:gd name="connsiteX1431" fmla="*/ 5140455 w 6857705"/>
                <a:gd name="connsiteY1431" fmla="*/ 177097 h 287258"/>
                <a:gd name="connsiteX1432" fmla="*/ 5147390 w 6857705"/>
                <a:gd name="connsiteY1432" fmla="*/ 178994 h 287258"/>
                <a:gd name="connsiteX1433" fmla="*/ 5149105 w 6857705"/>
                <a:gd name="connsiteY1433" fmla="*/ 176537 h 287258"/>
                <a:gd name="connsiteX1434" fmla="*/ 5142246 w 6857705"/>
                <a:gd name="connsiteY1434" fmla="*/ 174080 h 287258"/>
                <a:gd name="connsiteX1435" fmla="*/ 5137838 w 6857705"/>
                <a:gd name="connsiteY1435" fmla="*/ 171133 h 287258"/>
                <a:gd name="connsiteX1436" fmla="*/ 1722648 w 6857705"/>
                <a:gd name="connsiteY1436" fmla="*/ 171008 h 287258"/>
                <a:gd name="connsiteX1437" fmla="*/ 1720930 w 6857705"/>
                <a:gd name="connsiteY1437" fmla="*/ 171101 h 287258"/>
                <a:gd name="connsiteX1438" fmla="*/ 1720563 w 6857705"/>
                <a:gd name="connsiteY1438" fmla="*/ 171563 h 287258"/>
                <a:gd name="connsiteX1439" fmla="*/ 1721616 w 6857705"/>
                <a:gd name="connsiteY1439" fmla="*/ 173694 h 287258"/>
                <a:gd name="connsiteX1440" fmla="*/ 1723449 w 6857705"/>
                <a:gd name="connsiteY1440" fmla="*/ 175634 h 287258"/>
                <a:gd name="connsiteX1441" fmla="*/ 1724813 w 6857705"/>
                <a:gd name="connsiteY1441" fmla="*/ 176528 h 287258"/>
                <a:gd name="connsiteX1442" fmla="*/ 1725681 w 6857705"/>
                <a:gd name="connsiteY1442" fmla="*/ 177097 h 287258"/>
                <a:gd name="connsiteX1443" fmla="*/ 1732618 w 6857705"/>
                <a:gd name="connsiteY1443" fmla="*/ 178994 h 287258"/>
                <a:gd name="connsiteX1444" fmla="*/ 1734332 w 6857705"/>
                <a:gd name="connsiteY1444" fmla="*/ 176537 h 287258"/>
                <a:gd name="connsiteX1445" fmla="*/ 1727472 w 6857705"/>
                <a:gd name="connsiteY1445" fmla="*/ 174080 h 287258"/>
                <a:gd name="connsiteX1446" fmla="*/ 1723064 w 6857705"/>
                <a:gd name="connsiteY1446" fmla="*/ 171133 h 287258"/>
                <a:gd name="connsiteX1447" fmla="*/ 3431272 w 6857705"/>
                <a:gd name="connsiteY1447" fmla="*/ 170846 h 287258"/>
                <a:gd name="connsiteX1448" fmla="*/ 3430252 w 6857705"/>
                <a:gd name="connsiteY1448" fmla="*/ 170900 h 287258"/>
                <a:gd name="connsiteX1449" fmla="*/ 3429289 w 6857705"/>
                <a:gd name="connsiteY1449" fmla="*/ 172115 h 287258"/>
                <a:gd name="connsiteX1450" fmla="*/ 3433699 w 6857705"/>
                <a:gd name="connsiteY1450" fmla="*/ 176782 h 287258"/>
                <a:gd name="connsiteX1451" fmla="*/ 3440417 w 6857705"/>
                <a:gd name="connsiteY1451" fmla="*/ 178621 h 287258"/>
                <a:gd name="connsiteX1452" fmla="*/ 3442123 w 6857705"/>
                <a:gd name="connsiteY1452" fmla="*/ 178256 h 287258"/>
                <a:gd name="connsiteX1453" fmla="*/ 3442091 w 6857705"/>
                <a:gd name="connsiteY1453" fmla="*/ 178549 h 287258"/>
                <a:gd name="connsiteX1454" fmla="*/ 3443497 w 6857705"/>
                <a:gd name="connsiteY1454" fmla="*/ 176537 h 287258"/>
                <a:gd name="connsiteX1455" fmla="*/ 3436639 w 6857705"/>
                <a:gd name="connsiteY1455" fmla="*/ 174080 h 287258"/>
                <a:gd name="connsiteX1456" fmla="*/ 3432229 w 6857705"/>
                <a:gd name="connsiteY1456" fmla="*/ 171133 h 287258"/>
                <a:gd name="connsiteX1457" fmla="*/ 4752136 w 6857705"/>
                <a:gd name="connsiteY1457" fmla="*/ 170723 h 287258"/>
                <a:gd name="connsiteX1458" fmla="*/ 4750550 w 6857705"/>
                <a:gd name="connsiteY1458" fmla="*/ 172115 h 287258"/>
                <a:gd name="connsiteX1459" fmla="*/ 4757409 w 6857705"/>
                <a:gd name="connsiteY1459" fmla="*/ 174327 h 287258"/>
                <a:gd name="connsiteX1460" fmla="*/ 4756600 w 6857705"/>
                <a:gd name="connsiteY1460" fmla="*/ 171449 h 287258"/>
                <a:gd name="connsiteX1461" fmla="*/ 1337363 w 6857705"/>
                <a:gd name="connsiteY1461" fmla="*/ 170723 h 287258"/>
                <a:gd name="connsiteX1462" fmla="*/ 1335776 w 6857705"/>
                <a:gd name="connsiteY1462" fmla="*/ 172115 h 287258"/>
                <a:gd name="connsiteX1463" fmla="*/ 1342637 w 6857705"/>
                <a:gd name="connsiteY1463" fmla="*/ 174327 h 287258"/>
                <a:gd name="connsiteX1464" fmla="*/ 1341826 w 6857705"/>
                <a:gd name="connsiteY1464" fmla="*/ 171449 h 287258"/>
                <a:gd name="connsiteX1465" fmla="*/ 6458118 w 6857705"/>
                <a:gd name="connsiteY1465" fmla="*/ 170395 h 287258"/>
                <a:gd name="connsiteX1466" fmla="*/ 6456158 w 6857705"/>
                <a:gd name="connsiteY1466" fmla="*/ 172115 h 287258"/>
                <a:gd name="connsiteX1467" fmla="*/ 6463019 w 6857705"/>
                <a:gd name="connsiteY1467" fmla="*/ 174327 h 287258"/>
                <a:gd name="connsiteX1468" fmla="*/ 6458118 w 6857705"/>
                <a:gd name="connsiteY1468" fmla="*/ 170395 h 287258"/>
                <a:gd name="connsiteX1469" fmla="*/ 5707101 w 6857705"/>
                <a:gd name="connsiteY1469" fmla="*/ 170395 h 287258"/>
                <a:gd name="connsiteX1470" fmla="*/ 5705143 w 6857705"/>
                <a:gd name="connsiteY1470" fmla="*/ 172852 h 287258"/>
                <a:gd name="connsiteX1471" fmla="*/ 5708357 w 6857705"/>
                <a:gd name="connsiteY1471" fmla="*/ 175677 h 287258"/>
                <a:gd name="connsiteX1472" fmla="*/ 5712005 w 6857705"/>
                <a:gd name="connsiteY1472" fmla="*/ 174267 h 287258"/>
                <a:gd name="connsiteX1473" fmla="*/ 5712000 w 6857705"/>
                <a:gd name="connsiteY1473" fmla="*/ 174327 h 287258"/>
                <a:gd name="connsiteX1474" fmla="*/ 5712002 w 6857705"/>
                <a:gd name="connsiteY1474" fmla="*/ 174325 h 287258"/>
                <a:gd name="connsiteX1475" fmla="*/ 5712002 w 6857705"/>
                <a:gd name="connsiteY1475" fmla="*/ 174327 h 287258"/>
                <a:gd name="connsiteX1476" fmla="*/ 5712223 w 6857705"/>
                <a:gd name="connsiteY1476" fmla="*/ 174327 h 287258"/>
                <a:gd name="connsiteX1477" fmla="*/ 5711908 w 6857705"/>
                <a:gd name="connsiteY1477" fmla="*/ 177887 h 287258"/>
                <a:gd name="connsiteX1478" fmla="*/ 5713960 w 6857705"/>
                <a:gd name="connsiteY1478" fmla="*/ 180222 h 287258"/>
                <a:gd name="connsiteX1479" fmla="*/ 5719595 w 6857705"/>
                <a:gd name="connsiteY1479" fmla="*/ 174327 h 287258"/>
                <a:gd name="connsiteX1480" fmla="*/ 5712223 w 6857705"/>
                <a:gd name="connsiteY1480" fmla="*/ 174327 h 287258"/>
                <a:gd name="connsiteX1481" fmla="*/ 5712232 w 6857705"/>
                <a:gd name="connsiteY1481" fmla="*/ 174208 h 287258"/>
                <a:gd name="connsiteX1482" fmla="*/ 5712490 w 6857705"/>
                <a:gd name="connsiteY1482" fmla="*/ 174080 h 287258"/>
                <a:gd name="connsiteX1483" fmla="*/ 5712236 w 6857705"/>
                <a:gd name="connsiteY1483" fmla="*/ 174179 h 287258"/>
                <a:gd name="connsiteX1484" fmla="*/ 5712245 w 6857705"/>
                <a:gd name="connsiteY1484" fmla="*/ 174080 h 287258"/>
                <a:gd name="connsiteX1485" fmla="*/ 5712092 w 6857705"/>
                <a:gd name="connsiteY1485" fmla="*/ 174233 h 287258"/>
                <a:gd name="connsiteX1486" fmla="*/ 5712005 w 6857705"/>
                <a:gd name="connsiteY1486" fmla="*/ 174267 h 287258"/>
                <a:gd name="connsiteX1487" fmla="*/ 5712165 w 6857705"/>
                <a:gd name="connsiteY1487" fmla="*/ 171535 h 287258"/>
                <a:gd name="connsiteX1488" fmla="*/ 5707101 w 6857705"/>
                <a:gd name="connsiteY1488" fmla="*/ 170395 h 287258"/>
                <a:gd name="connsiteX1489" fmla="*/ 4001493 w 6857705"/>
                <a:gd name="connsiteY1489" fmla="*/ 170395 h 287258"/>
                <a:gd name="connsiteX1490" fmla="*/ 3999534 w 6857705"/>
                <a:gd name="connsiteY1490" fmla="*/ 172852 h 287258"/>
                <a:gd name="connsiteX1491" fmla="*/ 4002748 w 6857705"/>
                <a:gd name="connsiteY1491" fmla="*/ 175677 h 287258"/>
                <a:gd name="connsiteX1492" fmla="*/ 4006396 w 6857705"/>
                <a:gd name="connsiteY1492" fmla="*/ 174267 h 287258"/>
                <a:gd name="connsiteX1493" fmla="*/ 4006391 w 6857705"/>
                <a:gd name="connsiteY1493" fmla="*/ 174327 h 287258"/>
                <a:gd name="connsiteX1494" fmla="*/ 4006393 w 6857705"/>
                <a:gd name="connsiteY1494" fmla="*/ 174325 h 287258"/>
                <a:gd name="connsiteX1495" fmla="*/ 4006393 w 6857705"/>
                <a:gd name="connsiteY1495" fmla="*/ 174327 h 287258"/>
                <a:gd name="connsiteX1496" fmla="*/ 4006615 w 6857705"/>
                <a:gd name="connsiteY1496" fmla="*/ 174327 h 287258"/>
                <a:gd name="connsiteX1497" fmla="*/ 4006300 w 6857705"/>
                <a:gd name="connsiteY1497" fmla="*/ 177887 h 287258"/>
                <a:gd name="connsiteX1498" fmla="*/ 4008352 w 6857705"/>
                <a:gd name="connsiteY1498" fmla="*/ 180222 h 287258"/>
                <a:gd name="connsiteX1499" fmla="*/ 4013985 w 6857705"/>
                <a:gd name="connsiteY1499" fmla="*/ 174327 h 287258"/>
                <a:gd name="connsiteX1500" fmla="*/ 4006615 w 6857705"/>
                <a:gd name="connsiteY1500" fmla="*/ 174327 h 287258"/>
                <a:gd name="connsiteX1501" fmla="*/ 4006626 w 6857705"/>
                <a:gd name="connsiteY1501" fmla="*/ 174208 h 287258"/>
                <a:gd name="connsiteX1502" fmla="*/ 4006882 w 6857705"/>
                <a:gd name="connsiteY1502" fmla="*/ 174080 h 287258"/>
                <a:gd name="connsiteX1503" fmla="*/ 4006629 w 6857705"/>
                <a:gd name="connsiteY1503" fmla="*/ 174179 h 287258"/>
                <a:gd name="connsiteX1504" fmla="*/ 4006637 w 6857705"/>
                <a:gd name="connsiteY1504" fmla="*/ 174080 h 287258"/>
                <a:gd name="connsiteX1505" fmla="*/ 4006485 w 6857705"/>
                <a:gd name="connsiteY1505" fmla="*/ 174233 h 287258"/>
                <a:gd name="connsiteX1506" fmla="*/ 4006396 w 6857705"/>
                <a:gd name="connsiteY1506" fmla="*/ 174267 h 287258"/>
                <a:gd name="connsiteX1507" fmla="*/ 4006558 w 6857705"/>
                <a:gd name="connsiteY1507" fmla="*/ 171535 h 287258"/>
                <a:gd name="connsiteX1508" fmla="*/ 4001493 w 6857705"/>
                <a:gd name="connsiteY1508" fmla="*/ 170395 h 287258"/>
                <a:gd name="connsiteX1509" fmla="*/ 3043347 w 6857705"/>
                <a:gd name="connsiteY1509" fmla="*/ 170395 h 287258"/>
                <a:gd name="connsiteX1510" fmla="*/ 3043266 w 6857705"/>
                <a:gd name="connsiteY1510" fmla="*/ 170465 h 287258"/>
                <a:gd name="connsiteX1511" fmla="*/ 3045800 w 6857705"/>
                <a:gd name="connsiteY1511" fmla="*/ 173538 h 287258"/>
                <a:gd name="connsiteX1512" fmla="*/ 3048244 w 6857705"/>
                <a:gd name="connsiteY1512" fmla="*/ 174327 h 287258"/>
                <a:gd name="connsiteX1513" fmla="*/ 3043347 w 6857705"/>
                <a:gd name="connsiteY1513" fmla="*/ 170395 h 287258"/>
                <a:gd name="connsiteX1514" fmla="*/ 2292327 w 6857705"/>
                <a:gd name="connsiteY1514" fmla="*/ 170395 h 287258"/>
                <a:gd name="connsiteX1515" fmla="*/ 2290369 w 6857705"/>
                <a:gd name="connsiteY1515" fmla="*/ 172852 h 287258"/>
                <a:gd name="connsiteX1516" fmla="*/ 2293583 w 6857705"/>
                <a:gd name="connsiteY1516" fmla="*/ 175677 h 287258"/>
                <a:gd name="connsiteX1517" fmla="*/ 2297231 w 6857705"/>
                <a:gd name="connsiteY1517" fmla="*/ 174267 h 287258"/>
                <a:gd name="connsiteX1518" fmla="*/ 2297226 w 6857705"/>
                <a:gd name="connsiteY1518" fmla="*/ 174327 h 287258"/>
                <a:gd name="connsiteX1519" fmla="*/ 2297227 w 6857705"/>
                <a:gd name="connsiteY1519" fmla="*/ 174325 h 287258"/>
                <a:gd name="connsiteX1520" fmla="*/ 2297227 w 6857705"/>
                <a:gd name="connsiteY1520" fmla="*/ 174327 h 287258"/>
                <a:gd name="connsiteX1521" fmla="*/ 2297450 w 6857705"/>
                <a:gd name="connsiteY1521" fmla="*/ 174327 h 287258"/>
                <a:gd name="connsiteX1522" fmla="*/ 2297134 w 6857705"/>
                <a:gd name="connsiteY1522" fmla="*/ 177887 h 287258"/>
                <a:gd name="connsiteX1523" fmla="*/ 2299185 w 6857705"/>
                <a:gd name="connsiteY1523" fmla="*/ 180222 h 287258"/>
                <a:gd name="connsiteX1524" fmla="*/ 2304820 w 6857705"/>
                <a:gd name="connsiteY1524" fmla="*/ 174327 h 287258"/>
                <a:gd name="connsiteX1525" fmla="*/ 2297450 w 6857705"/>
                <a:gd name="connsiteY1525" fmla="*/ 174327 h 287258"/>
                <a:gd name="connsiteX1526" fmla="*/ 2297461 w 6857705"/>
                <a:gd name="connsiteY1526" fmla="*/ 174208 h 287258"/>
                <a:gd name="connsiteX1527" fmla="*/ 2297715 w 6857705"/>
                <a:gd name="connsiteY1527" fmla="*/ 174080 h 287258"/>
                <a:gd name="connsiteX1528" fmla="*/ 2297461 w 6857705"/>
                <a:gd name="connsiteY1528" fmla="*/ 174179 h 287258"/>
                <a:gd name="connsiteX1529" fmla="*/ 2297472 w 6857705"/>
                <a:gd name="connsiteY1529" fmla="*/ 174080 h 287258"/>
                <a:gd name="connsiteX1530" fmla="*/ 2297319 w 6857705"/>
                <a:gd name="connsiteY1530" fmla="*/ 174233 h 287258"/>
                <a:gd name="connsiteX1531" fmla="*/ 2297231 w 6857705"/>
                <a:gd name="connsiteY1531" fmla="*/ 174267 h 287258"/>
                <a:gd name="connsiteX1532" fmla="*/ 2297391 w 6857705"/>
                <a:gd name="connsiteY1532" fmla="*/ 171535 h 287258"/>
                <a:gd name="connsiteX1533" fmla="*/ 2292327 w 6857705"/>
                <a:gd name="connsiteY1533" fmla="*/ 170395 h 287258"/>
                <a:gd name="connsiteX1534" fmla="*/ 586720 w 6857705"/>
                <a:gd name="connsiteY1534" fmla="*/ 170395 h 287258"/>
                <a:gd name="connsiteX1535" fmla="*/ 584759 w 6857705"/>
                <a:gd name="connsiteY1535" fmla="*/ 172852 h 287258"/>
                <a:gd name="connsiteX1536" fmla="*/ 587974 w 6857705"/>
                <a:gd name="connsiteY1536" fmla="*/ 175677 h 287258"/>
                <a:gd name="connsiteX1537" fmla="*/ 591621 w 6857705"/>
                <a:gd name="connsiteY1537" fmla="*/ 174267 h 287258"/>
                <a:gd name="connsiteX1538" fmla="*/ 591618 w 6857705"/>
                <a:gd name="connsiteY1538" fmla="*/ 174325 h 287258"/>
                <a:gd name="connsiteX1539" fmla="*/ 591618 w 6857705"/>
                <a:gd name="connsiteY1539" fmla="*/ 174327 h 287258"/>
                <a:gd name="connsiteX1540" fmla="*/ 591843 w 6857705"/>
                <a:gd name="connsiteY1540" fmla="*/ 174327 h 287258"/>
                <a:gd name="connsiteX1541" fmla="*/ 591528 w 6857705"/>
                <a:gd name="connsiteY1541" fmla="*/ 177887 h 287258"/>
                <a:gd name="connsiteX1542" fmla="*/ 593579 w 6857705"/>
                <a:gd name="connsiteY1542" fmla="*/ 180222 h 287258"/>
                <a:gd name="connsiteX1543" fmla="*/ 599213 w 6857705"/>
                <a:gd name="connsiteY1543" fmla="*/ 174327 h 287258"/>
                <a:gd name="connsiteX1544" fmla="*/ 591843 w 6857705"/>
                <a:gd name="connsiteY1544" fmla="*/ 174327 h 287258"/>
                <a:gd name="connsiteX1545" fmla="*/ 591852 w 6857705"/>
                <a:gd name="connsiteY1545" fmla="*/ 174208 h 287258"/>
                <a:gd name="connsiteX1546" fmla="*/ 592108 w 6857705"/>
                <a:gd name="connsiteY1546" fmla="*/ 174080 h 287258"/>
                <a:gd name="connsiteX1547" fmla="*/ 591855 w 6857705"/>
                <a:gd name="connsiteY1547" fmla="*/ 174179 h 287258"/>
                <a:gd name="connsiteX1548" fmla="*/ 591863 w 6857705"/>
                <a:gd name="connsiteY1548" fmla="*/ 174080 h 287258"/>
                <a:gd name="connsiteX1549" fmla="*/ 591710 w 6857705"/>
                <a:gd name="connsiteY1549" fmla="*/ 174233 h 287258"/>
                <a:gd name="connsiteX1550" fmla="*/ 591621 w 6857705"/>
                <a:gd name="connsiteY1550" fmla="*/ 174267 h 287258"/>
                <a:gd name="connsiteX1551" fmla="*/ 591783 w 6857705"/>
                <a:gd name="connsiteY1551" fmla="*/ 171535 h 287258"/>
                <a:gd name="connsiteX1552" fmla="*/ 586720 w 6857705"/>
                <a:gd name="connsiteY1552" fmla="*/ 170395 h 287258"/>
                <a:gd name="connsiteX1553" fmla="*/ 3052155 w 6857705"/>
                <a:gd name="connsiteY1553" fmla="*/ 165164 h 287258"/>
                <a:gd name="connsiteX1554" fmla="*/ 3052311 w 6857705"/>
                <a:gd name="connsiteY1554" fmla="*/ 171377 h 287258"/>
                <a:gd name="connsiteX1555" fmla="*/ 3052346 w 6857705"/>
                <a:gd name="connsiteY1555" fmla="*/ 171873 h 287258"/>
                <a:gd name="connsiteX1556" fmla="*/ 3052067 w 6857705"/>
                <a:gd name="connsiteY1556" fmla="*/ 171624 h 287258"/>
                <a:gd name="connsiteX1557" fmla="*/ 3050034 w 6857705"/>
                <a:gd name="connsiteY1557" fmla="*/ 171292 h 287258"/>
                <a:gd name="connsiteX1558" fmla="*/ 3048489 w 6857705"/>
                <a:gd name="connsiteY1558" fmla="*/ 174080 h 287258"/>
                <a:gd name="connsiteX1559" fmla="*/ 3047970 w 6857705"/>
                <a:gd name="connsiteY1559" fmla="*/ 176166 h 287258"/>
                <a:gd name="connsiteX1560" fmla="*/ 3050012 w 6857705"/>
                <a:gd name="connsiteY1560" fmla="*/ 178643 h 287258"/>
                <a:gd name="connsiteX1561" fmla="*/ 3053629 w 6857705"/>
                <a:gd name="connsiteY1561" fmla="*/ 177030 h 287258"/>
                <a:gd name="connsiteX1562" fmla="*/ 3053633 w 6857705"/>
                <a:gd name="connsiteY1562" fmla="*/ 177026 h 287258"/>
                <a:gd name="connsiteX1563" fmla="*/ 3054107 w 6857705"/>
                <a:gd name="connsiteY1563" fmla="*/ 175125 h 287258"/>
                <a:gd name="connsiteX1564" fmla="*/ 3053597 w 6857705"/>
                <a:gd name="connsiteY1564" fmla="*/ 175246 h 287258"/>
                <a:gd name="connsiteX1565" fmla="*/ 3052494 w 6857705"/>
                <a:gd name="connsiteY1565" fmla="*/ 174118 h 287258"/>
                <a:gd name="connsiteX1566" fmla="*/ 3052346 w 6857705"/>
                <a:gd name="connsiteY1566" fmla="*/ 171873 h 287258"/>
                <a:gd name="connsiteX1567" fmla="*/ 3054395 w 6857705"/>
                <a:gd name="connsiteY1567" fmla="*/ 173711 h 287258"/>
                <a:gd name="connsiteX1568" fmla="*/ 3054458 w 6857705"/>
                <a:gd name="connsiteY1568" fmla="*/ 173723 h 287258"/>
                <a:gd name="connsiteX1569" fmla="*/ 3055474 w 6857705"/>
                <a:gd name="connsiteY1569" fmla="*/ 169635 h 287258"/>
                <a:gd name="connsiteX1570" fmla="*/ 3054349 w 6857705"/>
                <a:gd name="connsiteY1570" fmla="*/ 166963 h 287258"/>
                <a:gd name="connsiteX1571" fmla="*/ 24121 w 6857705"/>
                <a:gd name="connsiteY1571" fmla="*/ 164124 h 287258"/>
                <a:gd name="connsiteX1572" fmla="*/ 23183 w 6857705"/>
                <a:gd name="connsiteY1572" fmla="*/ 164346 h 287258"/>
                <a:gd name="connsiteX1573" fmla="*/ 24881 w 6857705"/>
                <a:gd name="connsiteY1573" fmla="*/ 169063 h 287258"/>
                <a:gd name="connsiteX1574" fmla="*/ 25989 w 6857705"/>
                <a:gd name="connsiteY1574" fmla="*/ 170479 h 287258"/>
                <a:gd name="connsiteX1575" fmla="*/ 27987 w 6857705"/>
                <a:gd name="connsiteY1575" fmla="*/ 168674 h 287258"/>
                <a:gd name="connsiteX1576" fmla="*/ 5144273 w 6857705"/>
                <a:gd name="connsiteY1576" fmla="*/ 163851 h 287258"/>
                <a:gd name="connsiteX1577" fmla="*/ 5143457 w 6857705"/>
                <a:gd name="connsiteY1577" fmla="*/ 164046 h 287258"/>
                <a:gd name="connsiteX1578" fmla="*/ 5145919 w 6857705"/>
                <a:gd name="connsiteY1578" fmla="*/ 170886 h 287258"/>
                <a:gd name="connsiteX1579" fmla="*/ 5148371 w 6857705"/>
                <a:gd name="connsiteY1579" fmla="*/ 168674 h 287258"/>
                <a:gd name="connsiteX1580" fmla="*/ 1729500 w 6857705"/>
                <a:gd name="connsiteY1580" fmla="*/ 163851 h 287258"/>
                <a:gd name="connsiteX1581" fmla="*/ 1728683 w 6857705"/>
                <a:gd name="connsiteY1581" fmla="*/ 164046 h 287258"/>
                <a:gd name="connsiteX1582" fmla="*/ 1731148 w 6857705"/>
                <a:gd name="connsiteY1582" fmla="*/ 170886 h 287258"/>
                <a:gd name="connsiteX1583" fmla="*/ 1733597 w 6857705"/>
                <a:gd name="connsiteY1583" fmla="*/ 168674 h 287258"/>
                <a:gd name="connsiteX1584" fmla="*/ 3437572 w 6857705"/>
                <a:gd name="connsiteY1584" fmla="*/ 163273 h 287258"/>
                <a:gd name="connsiteX1585" fmla="*/ 3440313 w 6857705"/>
                <a:gd name="connsiteY1585" fmla="*/ 170886 h 287258"/>
                <a:gd name="connsiteX1586" fmla="*/ 3442762 w 6857705"/>
                <a:gd name="connsiteY1586" fmla="*/ 168674 h 287258"/>
                <a:gd name="connsiteX1587" fmla="*/ 3438360 w 6857705"/>
                <a:gd name="connsiteY1587" fmla="*/ 163493 h 287258"/>
                <a:gd name="connsiteX1588" fmla="*/ 5713225 w 6857705"/>
                <a:gd name="connsiteY1588" fmla="*/ 162533 h 287258"/>
                <a:gd name="connsiteX1589" fmla="*/ 5719348 w 6857705"/>
                <a:gd name="connsiteY1589" fmla="*/ 174080 h 287258"/>
                <a:gd name="connsiteX1590" fmla="*/ 5713225 w 6857705"/>
                <a:gd name="connsiteY1590" fmla="*/ 162533 h 287258"/>
                <a:gd name="connsiteX1591" fmla="*/ 5322775 w 6857705"/>
                <a:gd name="connsiteY1591" fmla="*/ 162533 h 287258"/>
                <a:gd name="connsiteX1592" fmla="*/ 5328900 w 6857705"/>
                <a:gd name="connsiteY1592" fmla="*/ 173588 h 287258"/>
                <a:gd name="connsiteX1593" fmla="*/ 5326939 w 6857705"/>
                <a:gd name="connsiteY1593" fmla="*/ 174080 h 287258"/>
                <a:gd name="connsiteX1594" fmla="*/ 5316406 w 6857705"/>
                <a:gd name="connsiteY1594" fmla="*/ 170640 h 287258"/>
                <a:gd name="connsiteX1595" fmla="*/ 5317877 w 6857705"/>
                <a:gd name="connsiteY1595" fmla="*/ 175309 h 287258"/>
                <a:gd name="connsiteX1596" fmla="*/ 5332083 w 6857705"/>
                <a:gd name="connsiteY1596" fmla="*/ 177519 h 287258"/>
                <a:gd name="connsiteX1597" fmla="*/ 5332083 w 6857705"/>
                <a:gd name="connsiteY1597" fmla="*/ 168921 h 287258"/>
                <a:gd name="connsiteX1598" fmla="*/ 5322775 w 6857705"/>
                <a:gd name="connsiteY1598" fmla="*/ 162533 h 287258"/>
                <a:gd name="connsiteX1599" fmla="*/ 4007617 w 6857705"/>
                <a:gd name="connsiteY1599" fmla="*/ 162533 h 287258"/>
                <a:gd name="connsiteX1600" fmla="*/ 4013741 w 6857705"/>
                <a:gd name="connsiteY1600" fmla="*/ 174080 h 287258"/>
                <a:gd name="connsiteX1601" fmla="*/ 4007617 w 6857705"/>
                <a:gd name="connsiteY1601" fmla="*/ 162533 h 287258"/>
                <a:gd name="connsiteX1602" fmla="*/ 3617166 w 6857705"/>
                <a:gd name="connsiteY1602" fmla="*/ 162533 h 287258"/>
                <a:gd name="connsiteX1603" fmla="*/ 3623290 w 6857705"/>
                <a:gd name="connsiteY1603" fmla="*/ 173588 h 287258"/>
                <a:gd name="connsiteX1604" fmla="*/ 3621331 w 6857705"/>
                <a:gd name="connsiteY1604" fmla="*/ 174080 h 287258"/>
                <a:gd name="connsiteX1605" fmla="*/ 3610798 w 6857705"/>
                <a:gd name="connsiteY1605" fmla="*/ 170640 h 287258"/>
                <a:gd name="connsiteX1606" fmla="*/ 3612268 w 6857705"/>
                <a:gd name="connsiteY1606" fmla="*/ 175309 h 287258"/>
                <a:gd name="connsiteX1607" fmla="*/ 3626475 w 6857705"/>
                <a:gd name="connsiteY1607" fmla="*/ 177519 h 287258"/>
                <a:gd name="connsiteX1608" fmla="*/ 3626475 w 6857705"/>
                <a:gd name="connsiteY1608" fmla="*/ 168921 h 287258"/>
                <a:gd name="connsiteX1609" fmla="*/ 3617166 w 6857705"/>
                <a:gd name="connsiteY1609" fmla="*/ 162533 h 287258"/>
                <a:gd name="connsiteX1610" fmla="*/ 2298451 w 6857705"/>
                <a:gd name="connsiteY1610" fmla="*/ 162533 h 287258"/>
                <a:gd name="connsiteX1611" fmla="*/ 2304574 w 6857705"/>
                <a:gd name="connsiteY1611" fmla="*/ 174080 h 287258"/>
                <a:gd name="connsiteX1612" fmla="*/ 2298451 w 6857705"/>
                <a:gd name="connsiteY1612" fmla="*/ 162533 h 287258"/>
                <a:gd name="connsiteX1613" fmla="*/ 1908001 w 6857705"/>
                <a:gd name="connsiteY1613" fmla="*/ 162533 h 287258"/>
                <a:gd name="connsiteX1614" fmla="*/ 1914125 w 6857705"/>
                <a:gd name="connsiteY1614" fmla="*/ 173588 h 287258"/>
                <a:gd name="connsiteX1615" fmla="*/ 1912166 w 6857705"/>
                <a:gd name="connsiteY1615" fmla="*/ 174080 h 287258"/>
                <a:gd name="connsiteX1616" fmla="*/ 1901632 w 6857705"/>
                <a:gd name="connsiteY1616" fmla="*/ 170640 h 287258"/>
                <a:gd name="connsiteX1617" fmla="*/ 1903102 w 6857705"/>
                <a:gd name="connsiteY1617" fmla="*/ 175309 h 287258"/>
                <a:gd name="connsiteX1618" fmla="*/ 1917310 w 6857705"/>
                <a:gd name="connsiteY1618" fmla="*/ 177519 h 287258"/>
                <a:gd name="connsiteX1619" fmla="*/ 1917310 w 6857705"/>
                <a:gd name="connsiteY1619" fmla="*/ 168921 h 287258"/>
                <a:gd name="connsiteX1620" fmla="*/ 1908001 w 6857705"/>
                <a:gd name="connsiteY1620" fmla="*/ 162533 h 287258"/>
                <a:gd name="connsiteX1621" fmla="*/ 592843 w 6857705"/>
                <a:gd name="connsiteY1621" fmla="*/ 162533 h 287258"/>
                <a:gd name="connsiteX1622" fmla="*/ 598966 w 6857705"/>
                <a:gd name="connsiteY1622" fmla="*/ 174080 h 287258"/>
                <a:gd name="connsiteX1623" fmla="*/ 592843 w 6857705"/>
                <a:gd name="connsiteY1623" fmla="*/ 162533 h 287258"/>
                <a:gd name="connsiteX1624" fmla="*/ 202393 w 6857705"/>
                <a:gd name="connsiteY1624" fmla="*/ 162533 h 287258"/>
                <a:gd name="connsiteX1625" fmla="*/ 208516 w 6857705"/>
                <a:gd name="connsiteY1625" fmla="*/ 173588 h 287258"/>
                <a:gd name="connsiteX1626" fmla="*/ 206557 w 6857705"/>
                <a:gd name="connsiteY1626" fmla="*/ 174080 h 287258"/>
                <a:gd name="connsiteX1627" fmla="*/ 196025 w 6857705"/>
                <a:gd name="connsiteY1627" fmla="*/ 170640 h 287258"/>
                <a:gd name="connsiteX1628" fmla="*/ 197494 w 6857705"/>
                <a:gd name="connsiteY1628" fmla="*/ 175309 h 287258"/>
                <a:gd name="connsiteX1629" fmla="*/ 211701 w 6857705"/>
                <a:gd name="connsiteY1629" fmla="*/ 177519 h 287258"/>
                <a:gd name="connsiteX1630" fmla="*/ 211701 w 6857705"/>
                <a:gd name="connsiteY1630" fmla="*/ 168921 h 287258"/>
                <a:gd name="connsiteX1631" fmla="*/ 202393 w 6857705"/>
                <a:gd name="connsiteY1631" fmla="*/ 162533 h 287258"/>
                <a:gd name="connsiteX1632" fmla="*/ 4757690 w 6857705"/>
                <a:gd name="connsiteY1632" fmla="*/ 162184 h 287258"/>
                <a:gd name="connsiteX1633" fmla="*/ 4757774 w 6857705"/>
                <a:gd name="connsiteY1633" fmla="*/ 165569 h 287258"/>
                <a:gd name="connsiteX1634" fmla="*/ 4760104 w 6857705"/>
                <a:gd name="connsiteY1634" fmla="*/ 169658 h 287258"/>
                <a:gd name="connsiteX1635" fmla="*/ 4758570 w 6857705"/>
                <a:gd name="connsiteY1635" fmla="*/ 172428 h 287258"/>
                <a:gd name="connsiteX1636" fmla="*/ 4760001 w 6857705"/>
                <a:gd name="connsiteY1636" fmla="*/ 173711 h 287258"/>
                <a:gd name="connsiteX1637" fmla="*/ 4763063 w 6857705"/>
                <a:gd name="connsiteY1637" fmla="*/ 174327 h 287258"/>
                <a:gd name="connsiteX1638" fmla="*/ 4759205 w 6857705"/>
                <a:gd name="connsiteY1638" fmla="*/ 175246 h 287258"/>
                <a:gd name="connsiteX1639" fmla="*/ 4758103 w 6857705"/>
                <a:gd name="connsiteY1639" fmla="*/ 174118 h 287258"/>
                <a:gd name="connsiteX1640" fmla="*/ 4758053 w 6857705"/>
                <a:gd name="connsiteY1640" fmla="*/ 173363 h 287258"/>
                <a:gd name="connsiteX1641" fmla="*/ 4757655 w 6857705"/>
                <a:gd name="connsiteY1641" fmla="*/ 174080 h 287258"/>
                <a:gd name="connsiteX1642" fmla="*/ 4756424 w 6857705"/>
                <a:gd name="connsiteY1642" fmla="*/ 179019 h 287258"/>
                <a:gd name="connsiteX1643" fmla="*/ 4763063 w 6857705"/>
                <a:gd name="connsiteY1643" fmla="*/ 174327 h 287258"/>
                <a:gd name="connsiteX1644" fmla="*/ 4763063 w 6857705"/>
                <a:gd name="connsiteY1644" fmla="*/ 174325 h 287258"/>
                <a:gd name="connsiteX1645" fmla="*/ 4763771 w 6857705"/>
                <a:gd name="connsiteY1645" fmla="*/ 167173 h 287258"/>
                <a:gd name="connsiteX1646" fmla="*/ 1342916 w 6857705"/>
                <a:gd name="connsiteY1646" fmla="*/ 162184 h 287258"/>
                <a:gd name="connsiteX1647" fmla="*/ 1343000 w 6857705"/>
                <a:gd name="connsiteY1647" fmla="*/ 165569 h 287258"/>
                <a:gd name="connsiteX1648" fmla="*/ 1345330 w 6857705"/>
                <a:gd name="connsiteY1648" fmla="*/ 169658 h 287258"/>
                <a:gd name="connsiteX1649" fmla="*/ 1343796 w 6857705"/>
                <a:gd name="connsiteY1649" fmla="*/ 172428 h 287258"/>
                <a:gd name="connsiteX1650" fmla="*/ 1345229 w 6857705"/>
                <a:gd name="connsiteY1650" fmla="*/ 173711 h 287258"/>
                <a:gd name="connsiteX1651" fmla="*/ 1348290 w 6857705"/>
                <a:gd name="connsiteY1651" fmla="*/ 174327 h 287258"/>
                <a:gd name="connsiteX1652" fmla="*/ 1344431 w 6857705"/>
                <a:gd name="connsiteY1652" fmla="*/ 175246 h 287258"/>
                <a:gd name="connsiteX1653" fmla="*/ 1343329 w 6857705"/>
                <a:gd name="connsiteY1653" fmla="*/ 174118 h 287258"/>
                <a:gd name="connsiteX1654" fmla="*/ 1343279 w 6857705"/>
                <a:gd name="connsiteY1654" fmla="*/ 173363 h 287258"/>
                <a:gd name="connsiteX1655" fmla="*/ 1342881 w 6857705"/>
                <a:gd name="connsiteY1655" fmla="*/ 174080 h 287258"/>
                <a:gd name="connsiteX1656" fmla="*/ 1341650 w 6857705"/>
                <a:gd name="connsiteY1656" fmla="*/ 179019 h 287258"/>
                <a:gd name="connsiteX1657" fmla="*/ 1348290 w 6857705"/>
                <a:gd name="connsiteY1657" fmla="*/ 174327 h 287258"/>
                <a:gd name="connsiteX1658" fmla="*/ 1348290 w 6857705"/>
                <a:gd name="connsiteY1658" fmla="*/ 174325 h 287258"/>
                <a:gd name="connsiteX1659" fmla="*/ 1348998 w 6857705"/>
                <a:gd name="connsiteY1659" fmla="*/ 167173 h 287258"/>
                <a:gd name="connsiteX1660" fmla="*/ 6282735 w 6857705"/>
                <a:gd name="connsiteY1660" fmla="*/ 160813 h 287258"/>
                <a:gd name="connsiteX1661" fmla="*/ 6281999 w 6857705"/>
                <a:gd name="connsiteY1661" fmla="*/ 171377 h 287258"/>
                <a:gd name="connsiteX1662" fmla="*/ 6282031 w 6857705"/>
                <a:gd name="connsiteY1662" fmla="*/ 171653 h 287258"/>
                <a:gd name="connsiteX1663" fmla="*/ 6281999 w 6857705"/>
                <a:gd name="connsiteY1663" fmla="*/ 171624 h 287258"/>
                <a:gd name="connsiteX1664" fmla="*/ 6273182 w 6857705"/>
                <a:gd name="connsiteY1664" fmla="*/ 169903 h 287258"/>
                <a:gd name="connsiteX1665" fmla="*/ 6283791 w 6857705"/>
                <a:gd name="connsiteY1665" fmla="*/ 178437 h 287258"/>
                <a:gd name="connsiteX1666" fmla="*/ 6287389 w 6857705"/>
                <a:gd name="connsiteY1666" fmla="*/ 174327 h 287258"/>
                <a:gd name="connsiteX1667" fmla="*/ 6287389 w 6857705"/>
                <a:gd name="connsiteY1667" fmla="*/ 174325 h 287258"/>
                <a:gd name="connsiteX1668" fmla="*/ 6287388 w 6857705"/>
                <a:gd name="connsiteY1668" fmla="*/ 174325 h 287258"/>
                <a:gd name="connsiteX1669" fmla="*/ 4577127 w 6857705"/>
                <a:gd name="connsiteY1669" fmla="*/ 160813 h 287258"/>
                <a:gd name="connsiteX1670" fmla="*/ 4576391 w 6857705"/>
                <a:gd name="connsiteY1670" fmla="*/ 171377 h 287258"/>
                <a:gd name="connsiteX1671" fmla="*/ 4576424 w 6857705"/>
                <a:gd name="connsiteY1671" fmla="*/ 171653 h 287258"/>
                <a:gd name="connsiteX1672" fmla="*/ 4576391 w 6857705"/>
                <a:gd name="connsiteY1672" fmla="*/ 171624 h 287258"/>
                <a:gd name="connsiteX1673" fmla="*/ 4567573 w 6857705"/>
                <a:gd name="connsiteY1673" fmla="*/ 169903 h 287258"/>
                <a:gd name="connsiteX1674" fmla="*/ 4578183 w 6857705"/>
                <a:gd name="connsiteY1674" fmla="*/ 178437 h 287258"/>
                <a:gd name="connsiteX1675" fmla="*/ 4581780 w 6857705"/>
                <a:gd name="connsiteY1675" fmla="*/ 174327 h 287258"/>
                <a:gd name="connsiteX1676" fmla="*/ 4577890 w 6857705"/>
                <a:gd name="connsiteY1676" fmla="*/ 175246 h 287258"/>
                <a:gd name="connsiteX1677" fmla="*/ 4576717 w 6857705"/>
                <a:gd name="connsiteY1677" fmla="*/ 174118 h 287258"/>
                <a:gd name="connsiteX1678" fmla="*/ 4576424 w 6857705"/>
                <a:gd name="connsiteY1678" fmla="*/ 171653 h 287258"/>
                <a:gd name="connsiteX1679" fmla="*/ 4578718 w 6857705"/>
                <a:gd name="connsiteY1679" fmla="*/ 173711 h 287258"/>
                <a:gd name="connsiteX1680" fmla="*/ 4581780 w 6857705"/>
                <a:gd name="connsiteY1680" fmla="*/ 174325 h 287258"/>
                <a:gd name="connsiteX1681" fmla="*/ 2867960 w 6857705"/>
                <a:gd name="connsiteY1681" fmla="*/ 160813 h 287258"/>
                <a:gd name="connsiteX1682" fmla="*/ 2867225 w 6857705"/>
                <a:gd name="connsiteY1682" fmla="*/ 171377 h 287258"/>
                <a:gd name="connsiteX1683" fmla="*/ 2867257 w 6857705"/>
                <a:gd name="connsiteY1683" fmla="*/ 171653 h 287258"/>
                <a:gd name="connsiteX1684" fmla="*/ 2867225 w 6857705"/>
                <a:gd name="connsiteY1684" fmla="*/ 171624 h 287258"/>
                <a:gd name="connsiteX1685" fmla="*/ 2858408 w 6857705"/>
                <a:gd name="connsiteY1685" fmla="*/ 169903 h 287258"/>
                <a:gd name="connsiteX1686" fmla="*/ 2869017 w 6857705"/>
                <a:gd name="connsiteY1686" fmla="*/ 178437 h 287258"/>
                <a:gd name="connsiteX1687" fmla="*/ 2872615 w 6857705"/>
                <a:gd name="connsiteY1687" fmla="*/ 174327 h 287258"/>
                <a:gd name="connsiteX1688" fmla="*/ 2868726 w 6857705"/>
                <a:gd name="connsiteY1688" fmla="*/ 175246 h 287258"/>
                <a:gd name="connsiteX1689" fmla="*/ 2867552 w 6857705"/>
                <a:gd name="connsiteY1689" fmla="*/ 174118 h 287258"/>
                <a:gd name="connsiteX1690" fmla="*/ 2867257 w 6857705"/>
                <a:gd name="connsiteY1690" fmla="*/ 171653 h 287258"/>
                <a:gd name="connsiteX1691" fmla="*/ 2869553 w 6857705"/>
                <a:gd name="connsiteY1691" fmla="*/ 173711 h 287258"/>
                <a:gd name="connsiteX1692" fmla="*/ 2872615 w 6857705"/>
                <a:gd name="connsiteY1692" fmla="*/ 174325 h 287258"/>
                <a:gd name="connsiteX1693" fmla="*/ 1162352 w 6857705"/>
                <a:gd name="connsiteY1693" fmla="*/ 160813 h 287258"/>
                <a:gd name="connsiteX1694" fmla="*/ 1161617 w 6857705"/>
                <a:gd name="connsiteY1694" fmla="*/ 171377 h 287258"/>
                <a:gd name="connsiteX1695" fmla="*/ 1161649 w 6857705"/>
                <a:gd name="connsiteY1695" fmla="*/ 171653 h 287258"/>
                <a:gd name="connsiteX1696" fmla="*/ 1161617 w 6857705"/>
                <a:gd name="connsiteY1696" fmla="*/ 171624 h 287258"/>
                <a:gd name="connsiteX1697" fmla="*/ 1152800 w 6857705"/>
                <a:gd name="connsiteY1697" fmla="*/ 169903 h 287258"/>
                <a:gd name="connsiteX1698" fmla="*/ 1163409 w 6857705"/>
                <a:gd name="connsiteY1698" fmla="*/ 178437 h 287258"/>
                <a:gd name="connsiteX1699" fmla="*/ 1167005 w 6857705"/>
                <a:gd name="connsiteY1699" fmla="*/ 174327 h 287258"/>
                <a:gd name="connsiteX1700" fmla="*/ 1163119 w 6857705"/>
                <a:gd name="connsiteY1700" fmla="*/ 175246 h 287258"/>
                <a:gd name="connsiteX1701" fmla="*/ 1161943 w 6857705"/>
                <a:gd name="connsiteY1701" fmla="*/ 174118 h 287258"/>
                <a:gd name="connsiteX1702" fmla="*/ 1161649 w 6857705"/>
                <a:gd name="connsiteY1702" fmla="*/ 171653 h 287258"/>
                <a:gd name="connsiteX1703" fmla="*/ 1163944 w 6857705"/>
                <a:gd name="connsiteY1703" fmla="*/ 173711 h 287258"/>
                <a:gd name="connsiteX1704" fmla="*/ 1167005 w 6857705"/>
                <a:gd name="connsiteY1704" fmla="*/ 174325 h 287258"/>
                <a:gd name="connsiteX1705" fmla="*/ 6459832 w 6857705"/>
                <a:gd name="connsiteY1705" fmla="*/ 159340 h 287258"/>
                <a:gd name="connsiteX1706" fmla="*/ 6465712 w 6857705"/>
                <a:gd name="connsiteY1706" fmla="*/ 169658 h 287258"/>
                <a:gd name="connsiteX1707" fmla="*/ 6463263 w 6857705"/>
                <a:gd name="connsiteY1707" fmla="*/ 174080 h 287258"/>
                <a:gd name="connsiteX1708" fmla="*/ 6461792 w 6857705"/>
                <a:gd name="connsiteY1708" fmla="*/ 179977 h 287258"/>
                <a:gd name="connsiteX1709" fmla="*/ 6468407 w 6857705"/>
                <a:gd name="connsiteY1709" fmla="*/ 177028 h 287258"/>
                <a:gd name="connsiteX1710" fmla="*/ 6470611 w 6857705"/>
                <a:gd name="connsiteY1710" fmla="*/ 168185 h 287258"/>
                <a:gd name="connsiteX1711" fmla="*/ 6459832 w 6857705"/>
                <a:gd name="connsiteY1711" fmla="*/ 159340 h 287258"/>
                <a:gd name="connsiteX1712" fmla="*/ 5893263 w 6857705"/>
                <a:gd name="connsiteY1712" fmla="*/ 156884 h 287258"/>
                <a:gd name="connsiteX1713" fmla="*/ 5897918 w 6857705"/>
                <a:gd name="connsiteY1713" fmla="*/ 169658 h 287258"/>
                <a:gd name="connsiteX1714" fmla="*/ 5895714 w 6857705"/>
                <a:gd name="connsiteY1714" fmla="*/ 174080 h 287258"/>
                <a:gd name="connsiteX1715" fmla="*/ 5895634 w 6857705"/>
                <a:gd name="connsiteY1715" fmla="*/ 174250 h 287258"/>
                <a:gd name="connsiteX1716" fmla="*/ 5892191 w 6857705"/>
                <a:gd name="connsiteY1716" fmla="*/ 170947 h 287258"/>
                <a:gd name="connsiteX1717" fmla="*/ 5887385 w 6857705"/>
                <a:gd name="connsiteY1717" fmla="*/ 171624 h 287258"/>
                <a:gd name="connsiteX1718" fmla="*/ 5887385 w 6857705"/>
                <a:gd name="connsiteY1718" fmla="*/ 174571 h 287258"/>
                <a:gd name="connsiteX1719" fmla="*/ 5893689 w 6857705"/>
                <a:gd name="connsiteY1719" fmla="*/ 174227 h 287258"/>
                <a:gd name="connsiteX1720" fmla="*/ 5895601 w 6857705"/>
                <a:gd name="connsiteY1720" fmla="*/ 174320 h 287258"/>
                <a:gd name="connsiteX1721" fmla="*/ 5893999 w 6857705"/>
                <a:gd name="connsiteY1721" fmla="*/ 177765 h 287258"/>
                <a:gd name="connsiteX1722" fmla="*/ 5893754 w 6857705"/>
                <a:gd name="connsiteY1722" fmla="*/ 179977 h 287258"/>
                <a:gd name="connsiteX1723" fmla="*/ 5905266 w 6857705"/>
                <a:gd name="connsiteY1723" fmla="*/ 176537 h 287258"/>
                <a:gd name="connsiteX1724" fmla="*/ 5903551 w 6857705"/>
                <a:gd name="connsiteY1724" fmla="*/ 173589 h 287258"/>
                <a:gd name="connsiteX1725" fmla="*/ 5893263 w 6857705"/>
                <a:gd name="connsiteY1725" fmla="*/ 156884 h 287258"/>
                <a:gd name="connsiteX1726" fmla="*/ 4187655 w 6857705"/>
                <a:gd name="connsiteY1726" fmla="*/ 156884 h 287258"/>
                <a:gd name="connsiteX1727" fmla="*/ 4192310 w 6857705"/>
                <a:gd name="connsiteY1727" fmla="*/ 169658 h 287258"/>
                <a:gd name="connsiteX1728" fmla="*/ 4190104 w 6857705"/>
                <a:gd name="connsiteY1728" fmla="*/ 174080 h 287258"/>
                <a:gd name="connsiteX1729" fmla="*/ 4190025 w 6857705"/>
                <a:gd name="connsiteY1729" fmla="*/ 174250 h 287258"/>
                <a:gd name="connsiteX1730" fmla="*/ 4186584 w 6857705"/>
                <a:gd name="connsiteY1730" fmla="*/ 170947 h 287258"/>
                <a:gd name="connsiteX1731" fmla="*/ 4181777 w 6857705"/>
                <a:gd name="connsiteY1731" fmla="*/ 171624 h 287258"/>
                <a:gd name="connsiteX1732" fmla="*/ 4181777 w 6857705"/>
                <a:gd name="connsiteY1732" fmla="*/ 174571 h 287258"/>
                <a:gd name="connsiteX1733" fmla="*/ 4188079 w 6857705"/>
                <a:gd name="connsiteY1733" fmla="*/ 174227 h 287258"/>
                <a:gd name="connsiteX1734" fmla="*/ 4189992 w 6857705"/>
                <a:gd name="connsiteY1734" fmla="*/ 174320 h 287258"/>
                <a:gd name="connsiteX1735" fmla="*/ 4188389 w 6857705"/>
                <a:gd name="connsiteY1735" fmla="*/ 177765 h 287258"/>
                <a:gd name="connsiteX1736" fmla="*/ 4188146 w 6857705"/>
                <a:gd name="connsiteY1736" fmla="*/ 179977 h 287258"/>
                <a:gd name="connsiteX1737" fmla="*/ 4199658 w 6857705"/>
                <a:gd name="connsiteY1737" fmla="*/ 176537 h 287258"/>
                <a:gd name="connsiteX1738" fmla="*/ 4197943 w 6857705"/>
                <a:gd name="connsiteY1738" fmla="*/ 173589 h 287258"/>
                <a:gd name="connsiteX1739" fmla="*/ 4187655 w 6857705"/>
                <a:gd name="connsiteY1739" fmla="*/ 156884 h 287258"/>
                <a:gd name="connsiteX1740" fmla="*/ 2478489 w 6857705"/>
                <a:gd name="connsiteY1740" fmla="*/ 156884 h 287258"/>
                <a:gd name="connsiteX1741" fmla="*/ 2483143 w 6857705"/>
                <a:gd name="connsiteY1741" fmla="*/ 169658 h 287258"/>
                <a:gd name="connsiteX1742" fmla="*/ 2480939 w 6857705"/>
                <a:gd name="connsiteY1742" fmla="*/ 174080 h 287258"/>
                <a:gd name="connsiteX1743" fmla="*/ 2480860 w 6857705"/>
                <a:gd name="connsiteY1743" fmla="*/ 174250 h 287258"/>
                <a:gd name="connsiteX1744" fmla="*/ 2477420 w 6857705"/>
                <a:gd name="connsiteY1744" fmla="*/ 170947 h 287258"/>
                <a:gd name="connsiteX1745" fmla="*/ 2472611 w 6857705"/>
                <a:gd name="connsiteY1745" fmla="*/ 171624 h 287258"/>
                <a:gd name="connsiteX1746" fmla="*/ 2472611 w 6857705"/>
                <a:gd name="connsiteY1746" fmla="*/ 174571 h 287258"/>
                <a:gd name="connsiteX1747" fmla="*/ 2478914 w 6857705"/>
                <a:gd name="connsiteY1747" fmla="*/ 174227 h 287258"/>
                <a:gd name="connsiteX1748" fmla="*/ 2480827 w 6857705"/>
                <a:gd name="connsiteY1748" fmla="*/ 174320 h 287258"/>
                <a:gd name="connsiteX1749" fmla="*/ 2479225 w 6857705"/>
                <a:gd name="connsiteY1749" fmla="*/ 177765 h 287258"/>
                <a:gd name="connsiteX1750" fmla="*/ 2478980 w 6857705"/>
                <a:gd name="connsiteY1750" fmla="*/ 179977 h 287258"/>
                <a:gd name="connsiteX1751" fmla="*/ 2490493 w 6857705"/>
                <a:gd name="connsiteY1751" fmla="*/ 176537 h 287258"/>
                <a:gd name="connsiteX1752" fmla="*/ 2488779 w 6857705"/>
                <a:gd name="connsiteY1752" fmla="*/ 173589 h 287258"/>
                <a:gd name="connsiteX1753" fmla="*/ 2478489 w 6857705"/>
                <a:gd name="connsiteY1753" fmla="*/ 156884 h 287258"/>
                <a:gd name="connsiteX1754" fmla="*/ 772881 w 6857705"/>
                <a:gd name="connsiteY1754" fmla="*/ 156884 h 287258"/>
                <a:gd name="connsiteX1755" fmla="*/ 777536 w 6857705"/>
                <a:gd name="connsiteY1755" fmla="*/ 169658 h 287258"/>
                <a:gd name="connsiteX1756" fmla="*/ 775332 w 6857705"/>
                <a:gd name="connsiteY1756" fmla="*/ 174080 h 287258"/>
                <a:gd name="connsiteX1757" fmla="*/ 775252 w 6857705"/>
                <a:gd name="connsiteY1757" fmla="*/ 174250 h 287258"/>
                <a:gd name="connsiteX1758" fmla="*/ 771810 w 6857705"/>
                <a:gd name="connsiteY1758" fmla="*/ 170947 h 287258"/>
                <a:gd name="connsiteX1759" fmla="*/ 767003 w 6857705"/>
                <a:gd name="connsiteY1759" fmla="*/ 171624 h 287258"/>
                <a:gd name="connsiteX1760" fmla="*/ 767003 w 6857705"/>
                <a:gd name="connsiteY1760" fmla="*/ 174571 h 287258"/>
                <a:gd name="connsiteX1761" fmla="*/ 773307 w 6857705"/>
                <a:gd name="connsiteY1761" fmla="*/ 174227 h 287258"/>
                <a:gd name="connsiteX1762" fmla="*/ 775219 w 6857705"/>
                <a:gd name="connsiteY1762" fmla="*/ 174320 h 287258"/>
                <a:gd name="connsiteX1763" fmla="*/ 773617 w 6857705"/>
                <a:gd name="connsiteY1763" fmla="*/ 177765 h 287258"/>
                <a:gd name="connsiteX1764" fmla="*/ 773372 w 6857705"/>
                <a:gd name="connsiteY1764" fmla="*/ 179977 h 287258"/>
                <a:gd name="connsiteX1765" fmla="*/ 784884 w 6857705"/>
                <a:gd name="connsiteY1765" fmla="*/ 176537 h 287258"/>
                <a:gd name="connsiteX1766" fmla="*/ 783169 w 6857705"/>
                <a:gd name="connsiteY1766" fmla="*/ 173589 h 287258"/>
                <a:gd name="connsiteX1767" fmla="*/ 772881 w 6857705"/>
                <a:gd name="connsiteY1767" fmla="*/ 156884 h 287258"/>
                <a:gd name="connsiteX1768" fmla="*/ 6446117 w 6857705"/>
                <a:gd name="connsiteY1768" fmla="*/ 149758 h 287258"/>
                <a:gd name="connsiteX1769" fmla="*/ 6449546 w 6857705"/>
                <a:gd name="connsiteY1769" fmla="*/ 152461 h 287258"/>
                <a:gd name="connsiteX1770" fmla="*/ 6452974 w 6857705"/>
                <a:gd name="connsiteY1770" fmla="*/ 155900 h 287258"/>
                <a:gd name="connsiteX1771" fmla="*/ 6454933 w 6857705"/>
                <a:gd name="connsiteY1771" fmla="*/ 153197 h 287258"/>
                <a:gd name="connsiteX1772" fmla="*/ 6450770 w 6857705"/>
                <a:gd name="connsiteY1772" fmla="*/ 149758 h 287258"/>
                <a:gd name="connsiteX1773" fmla="*/ 6446117 w 6857705"/>
                <a:gd name="connsiteY1773" fmla="*/ 149758 h 287258"/>
                <a:gd name="connsiteX1774" fmla="*/ 5878322 w 6857705"/>
                <a:gd name="connsiteY1774" fmla="*/ 149758 h 287258"/>
                <a:gd name="connsiteX1775" fmla="*/ 5884445 w 6857705"/>
                <a:gd name="connsiteY1775" fmla="*/ 157130 h 287258"/>
                <a:gd name="connsiteX1776" fmla="*/ 5883956 w 6857705"/>
                <a:gd name="connsiteY1776" fmla="*/ 150249 h 287258"/>
                <a:gd name="connsiteX1777" fmla="*/ 5878322 w 6857705"/>
                <a:gd name="connsiteY1777" fmla="*/ 149758 h 287258"/>
                <a:gd name="connsiteX1778" fmla="*/ 5308322 w 6857705"/>
                <a:gd name="connsiteY1778" fmla="*/ 149758 h 287258"/>
                <a:gd name="connsiteX1779" fmla="*/ 5314936 w 6857705"/>
                <a:gd name="connsiteY1779" fmla="*/ 156146 h 287258"/>
                <a:gd name="connsiteX1780" fmla="*/ 5314200 w 6857705"/>
                <a:gd name="connsiteY1780" fmla="*/ 150249 h 287258"/>
                <a:gd name="connsiteX1781" fmla="*/ 5308322 w 6857705"/>
                <a:gd name="connsiteY1781" fmla="*/ 149758 h 287258"/>
                <a:gd name="connsiteX1782" fmla="*/ 4172713 w 6857705"/>
                <a:gd name="connsiteY1782" fmla="*/ 149758 h 287258"/>
                <a:gd name="connsiteX1783" fmla="*/ 4178837 w 6857705"/>
                <a:gd name="connsiteY1783" fmla="*/ 157130 h 287258"/>
                <a:gd name="connsiteX1784" fmla="*/ 4178348 w 6857705"/>
                <a:gd name="connsiteY1784" fmla="*/ 150249 h 287258"/>
                <a:gd name="connsiteX1785" fmla="*/ 4172713 w 6857705"/>
                <a:gd name="connsiteY1785" fmla="*/ 149758 h 287258"/>
                <a:gd name="connsiteX1786" fmla="*/ 3602714 w 6857705"/>
                <a:gd name="connsiteY1786" fmla="*/ 149758 h 287258"/>
                <a:gd name="connsiteX1787" fmla="*/ 3609328 w 6857705"/>
                <a:gd name="connsiteY1787" fmla="*/ 156146 h 287258"/>
                <a:gd name="connsiteX1788" fmla="*/ 3608594 w 6857705"/>
                <a:gd name="connsiteY1788" fmla="*/ 150249 h 287258"/>
                <a:gd name="connsiteX1789" fmla="*/ 3602714 w 6857705"/>
                <a:gd name="connsiteY1789" fmla="*/ 149758 h 287258"/>
                <a:gd name="connsiteX1790" fmla="*/ 2463548 w 6857705"/>
                <a:gd name="connsiteY1790" fmla="*/ 149758 h 287258"/>
                <a:gd name="connsiteX1791" fmla="*/ 2469671 w 6857705"/>
                <a:gd name="connsiteY1791" fmla="*/ 157130 h 287258"/>
                <a:gd name="connsiteX1792" fmla="*/ 2469181 w 6857705"/>
                <a:gd name="connsiteY1792" fmla="*/ 150249 h 287258"/>
                <a:gd name="connsiteX1793" fmla="*/ 2463548 w 6857705"/>
                <a:gd name="connsiteY1793" fmla="*/ 149758 h 287258"/>
                <a:gd name="connsiteX1794" fmla="*/ 1893549 w 6857705"/>
                <a:gd name="connsiteY1794" fmla="*/ 149758 h 287258"/>
                <a:gd name="connsiteX1795" fmla="*/ 1900162 w 6857705"/>
                <a:gd name="connsiteY1795" fmla="*/ 156146 h 287258"/>
                <a:gd name="connsiteX1796" fmla="*/ 1899427 w 6857705"/>
                <a:gd name="connsiteY1796" fmla="*/ 150249 h 287258"/>
                <a:gd name="connsiteX1797" fmla="*/ 1893549 w 6857705"/>
                <a:gd name="connsiteY1797" fmla="*/ 149758 h 287258"/>
                <a:gd name="connsiteX1798" fmla="*/ 757940 w 6857705"/>
                <a:gd name="connsiteY1798" fmla="*/ 149758 h 287258"/>
                <a:gd name="connsiteX1799" fmla="*/ 764065 w 6857705"/>
                <a:gd name="connsiteY1799" fmla="*/ 157130 h 287258"/>
                <a:gd name="connsiteX1800" fmla="*/ 763574 w 6857705"/>
                <a:gd name="connsiteY1800" fmla="*/ 150249 h 287258"/>
                <a:gd name="connsiteX1801" fmla="*/ 757940 w 6857705"/>
                <a:gd name="connsiteY1801" fmla="*/ 149758 h 287258"/>
                <a:gd name="connsiteX1802" fmla="*/ 187940 w 6857705"/>
                <a:gd name="connsiteY1802" fmla="*/ 149758 h 287258"/>
                <a:gd name="connsiteX1803" fmla="*/ 194554 w 6857705"/>
                <a:gd name="connsiteY1803" fmla="*/ 156146 h 287258"/>
                <a:gd name="connsiteX1804" fmla="*/ 193820 w 6857705"/>
                <a:gd name="connsiteY1804" fmla="*/ 150249 h 287258"/>
                <a:gd name="connsiteX1805" fmla="*/ 187940 w 6857705"/>
                <a:gd name="connsiteY1805" fmla="*/ 149758 h 287258"/>
                <a:gd name="connsiteX1806" fmla="*/ 6441951 w 6857705"/>
                <a:gd name="connsiteY1806" fmla="*/ 143370 h 287258"/>
                <a:gd name="connsiteX1807" fmla="*/ 6445870 w 6857705"/>
                <a:gd name="connsiteY1807" fmla="*/ 150005 h 287258"/>
                <a:gd name="connsiteX1808" fmla="*/ 6441951 w 6857705"/>
                <a:gd name="connsiteY1808" fmla="*/ 143370 h 287258"/>
                <a:gd name="connsiteX1809" fmla="*/ 6260199 w 6857705"/>
                <a:gd name="connsiteY1809" fmla="*/ 142635 h 287258"/>
                <a:gd name="connsiteX1810" fmla="*/ 6258483 w 6857705"/>
                <a:gd name="connsiteY1810" fmla="*/ 143863 h 287258"/>
                <a:gd name="connsiteX1811" fmla="*/ 6271957 w 6857705"/>
                <a:gd name="connsiteY1811" fmla="*/ 155655 h 287258"/>
                <a:gd name="connsiteX1812" fmla="*/ 6260199 w 6857705"/>
                <a:gd name="connsiteY1812" fmla="*/ 142635 h 287258"/>
                <a:gd name="connsiteX1813" fmla="*/ 4554590 w 6857705"/>
                <a:gd name="connsiteY1813" fmla="*/ 142635 h 287258"/>
                <a:gd name="connsiteX1814" fmla="*/ 4552876 w 6857705"/>
                <a:gd name="connsiteY1814" fmla="*/ 143863 h 287258"/>
                <a:gd name="connsiteX1815" fmla="*/ 4566349 w 6857705"/>
                <a:gd name="connsiteY1815" fmla="*/ 155655 h 287258"/>
                <a:gd name="connsiteX1816" fmla="*/ 4554590 w 6857705"/>
                <a:gd name="connsiteY1816" fmla="*/ 142635 h 287258"/>
                <a:gd name="connsiteX1817" fmla="*/ 2845425 w 6857705"/>
                <a:gd name="connsiteY1817" fmla="*/ 142635 h 287258"/>
                <a:gd name="connsiteX1818" fmla="*/ 2843710 w 6857705"/>
                <a:gd name="connsiteY1818" fmla="*/ 143863 h 287258"/>
                <a:gd name="connsiteX1819" fmla="*/ 2857183 w 6857705"/>
                <a:gd name="connsiteY1819" fmla="*/ 155655 h 287258"/>
                <a:gd name="connsiteX1820" fmla="*/ 2845425 w 6857705"/>
                <a:gd name="connsiteY1820" fmla="*/ 142635 h 287258"/>
                <a:gd name="connsiteX1821" fmla="*/ 1139819 w 6857705"/>
                <a:gd name="connsiteY1821" fmla="*/ 142635 h 287258"/>
                <a:gd name="connsiteX1822" fmla="*/ 1138102 w 6857705"/>
                <a:gd name="connsiteY1822" fmla="*/ 143863 h 287258"/>
                <a:gd name="connsiteX1823" fmla="*/ 1151575 w 6857705"/>
                <a:gd name="connsiteY1823" fmla="*/ 155655 h 287258"/>
                <a:gd name="connsiteX1824" fmla="*/ 1139819 w 6857705"/>
                <a:gd name="connsiteY1824" fmla="*/ 142635 h 287258"/>
                <a:gd name="connsiteX1825" fmla="*/ 5871953 w 6857705"/>
                <a:gd name="connsiteY1825" fmla="*/ 140669 h 287258"/>
                <a:gd name="connsiteX1826" fmla="*/ 5878076 w 6857705"/>
                <a:gd name="connsiteY1826" fmla="*/ 150005 h 287258"/>
                <a:gd name="connsiteX1827" fmla="*/ 5871953 w 6857705"/>
                <a:gd name="connsiteY1827" fmla="*/ 140669 h 287258"/>
                <a:gd name="connsiteX1828" fmla="*/ 4166345 w 6857705"/>
                <a:gd name="connsiteY1828" fmla="*/ 140669 h 287258"/>
                <a:gd name="connsiteX1829" fmla="*/ 4172468 w 6857705"/>
                <a:gd name="connsiteY1829" fmla="*/ 150005 h 287258"/>
                <a:gd name="connsiteX1830" fmla="*/ 4166345 w 6857705"/>
                <a:gd name="connsiteY1830" fmla="*/ 140669 h 287258"/>
                <a:gd name="connsiteX1831" fmla="*/ 2457180 w 6857705"/>
                <a:gd name="connsiteY1831" fmla="*/ 140669 h 287258"/>
                <a:gd name="connsiteX1832" fmla="*/ 2463303 w 6857705"/>
                <a:gd name="connsiteY1832" fmla="*/ 150005 h 287258"/>
                <a:gd name="connsiteX1833" fmla="*/ 2457180 w 6857705"/>
                <a:gd name="connsiteY1833" fmla="*/ 140669 h 287258"/>
                <a:gd name="connsiteX1834" fmla="*/ 751571 w 6857705"/>
                <a:gd name="connsiteY1834" fmla="*/ 140669 h 287258"/>
                <a:gd name="connsiteX1835" fmla="*/ 757695 w 6857705"/>
                <a:gd name="connsiteY1835" fmla="*/ 150005 h 287258"/>
                <a:gd name="connsiteX1836" fmla="*/ 751571 w 6857705"/>
                <a:gd name="connsiteY1836" fmla="*/ 140669 h 287258"/>
                <a:gd name="connsiteX1837" fmla="*/ 5082789 w 6857705"/>
                <a:gd name="connsiteY1837" fmla="*/ 123117 h 287258"/>
                <a:gd name="connsiteX1838" fmla="*/ 5034692 w 6857705"/>
                <a:gd name="connsiteY1838" fmla="*/ 170395 h 287258"/>
                <a:gd name="connsiteX1839" fmla="*/ 5130069 w 6857705"/>
                <a:gd name="connsiteY1839" fmla="*/ 170638 h 287258"/>
                <a:gd name="connsiteX1840" fmla="*/ 5130440 w 6857705"/>
                <a:gd name="connsiteY1840" fmla="*/ 170121 h 287258"/>
                <a:gd name="connsiteX1841" fmla="*/ 5109049 w 6857705"/>
                <a:gd name="connsiteY1841" fmla="*/ 148667 h 287258"/>
                <a:gd name="connsiteX1842" fmla="*/ 5102564 w 6857705"/>
                <a:gd name="connsiteY1842" fmla="*/ 142879 h 287258"/>
                <a:gd name="connsiteX1843" fmla="*/ 5083213 w 6857705"/>
                <a:gd name="connsiteY1843" fmla="*/ 123226 h 287258"/>
                <a:gd name="connsiteX1844" fmla="*/ 1668016 w 6857705"/>
                <a:gd name="connsiteY1844" fmla="*/ 123117 h 287258"/>
                <a:gd name="connsiteX1845" fmla="*/ 1619920 w 6857705"/>
                <a:gd name="connsiteY1845" fmla="*/ 170395 h 287258"/>
                <a:gd name="connsiteX1846" fmla="*/ 1715296 w 6857705"/>
                <a:gd name="connsiteY1846" fmla="*/ 170638 h 287258"/>
                <a:gd name="connsiteX1847" fmla="*/ 1715666 w 6857705"/>
                <a:gd name="connsiteY1847" fmla="*/ 170121 h 287258"/>
                <a:gd name="connsiteX1848" fmla="*/ 1694276 w 6857705"/>
                <a:gd name="connsiteY1848" fmla="*/ 148667 h 287258"/>
                <a:gd name="connsiteX1849" fmla="*/ 1687790 w 6857705"/>
                <a:gd name="connsiteY1849" fmla="*/ 142879 h 287258"/>
                <a:gd name="connsiteX1850" fmla="*/ 1668439 w 6857705"/>
                <a:gd name="connsiteY1850" fmla="*/ 123226 h 287258"/>
                <a:gd name="connsiteX1851" fmla="*/ 3374355 w 6857705"/>
                <a:gd name="connsiteY1851" fmla="*/ 122397 h 287258"/>
                <a:gd name="connsiteX1852" fmla="*/ 3325528 w 6857705"/>
                <a:gd name="connsiteY1852" fmla="*/ 170395 h 287258"/>
                <a:gd name="connsiteX1853" fmla="*/ 3421793 w 6857705"/>
                <a:gd name="connsiteY1853" fmla="*/ 170640 h 287258"/>
                <a:gd name="connsiteX1854" fmla="*/ 3375408 w 6857705"/>
                <a:gd name="connsiteY1854" fmla="*/ 122665 h 287258"/>
                <a:gd name="connsiteX1855" fmla="*/ 6789536 w 6857705"/>
                <a:gd name="connsiteY1855" fmla="*/ 121998 h 287258"/>
                <a:gd name="connsiteX1856" fmla="*/ 6740302 w 6857705"/>
                <a:gd name="connsiteY1856" fmla="*/ 170395 h 287258"/>
                <a:gd name="connsiteX1857" fmla="*/ 6836565 w 6857705"/>
                <a:gd name="connsiteY1857" fmla="*/ 170640 h 287258"/>
                <a:gd name="connsiteX1858" fmla="*/ 6789536 w 6857705"/>
                <a:gd name="connsiteY1858" fmla="*/ 121998 h 287258"/>
                <a:gd name="connsiteX1859" fmla="*/ 5652264 w 6857705"/>
                <a:gd name="connsiteY1859" fmla="*/ 121906 h 287258"/>
                <a:gd name="connsiteX1860" fmla="*/ 5640475 w 6857705"/>
                <a:gd name="connsiteY1860" fmla="*/ 127157 h 287258"/>
                <a:gd name="connsiteX1861" fmla="*/ 5603977 w 6857705"/>
                <a:gd name="connsiteY1861" fmla="*/ 161306 h 287258"/>
                <a:gd name="connsiteX1862" fmla="*/ 5597365 w 6857705"/>
                <a:gd name="connsiteY1862" fmla="*/ 171377 h 287258"/>
                <a:gd name="connsiteX1863" fmla="*/ 5700733 w 6857705"/>
                <a:gd name="connsiteY1863" fmla="*/ 171133 h 287258"/>
                <a:gd name="connsiteX1864" fmla="*/ 5662030 w 6857705"/>
                <a:gd name="connsiteY1864" fmla="*/ 129368 h 287258"/>
                <a:gd name="connsiteX1865" fmla="*/ 5652264 w 6857705"/>
                <a:gd name="connsiteY1865" fmla="*/ 121906 h 287258"/>
                <a:gd name="connsiteX1866" fmla="*/ 3946656 w 6857705"/>
                <a:gd name="connsiteY1866" fmla="*/ 121906 h 287258"/>
                <a:gd name="connsiteX1867" fmla="*/ 3934867 w 6857705"/>
                <a:gd name="connsiteY1867" fmla="*/ 127157 h 287258"/>
                <a:gd name="connsiteX1868" fmla="*/ 3898370 w 6857705"/>
                <a:gd name="connsiteY1868" fmla="*/ 161306 h 287258"/>
                <a:gd name="connsiteX1869" fmla="*/ 3891756 w 6857705"/>
                <a:gd name="connsiteY1869" fmla="*/ 171377 h 287258"/>
                <a:gd name="connsiteX1870" fmla="*/ 3995126 w 6857705"/>
                <a:gd name="connsiteY1870" fmla="*/ 171133 h 287258"/>
                <a:gd name="connsiteX1871" fmla="*/ 3956421 w 6857705"/>
                <a:gd name="connsiteY1871" fmla="*/ 129368 h 287258"/>
                <a:gd name="connsiteX1872" fmla="*/ 3946656 w 6857705"/>
                <a:gd name="connsiteY1872" fmla="*/ 121906 h 287258"/>
                <a:gd name="connsiteX1873" fmla="*/ 2237490 w 6857705"/>
                <a:gd name="connsiteY1873" fmla="*/ 121906 h 287258"/>
                <a:gd name="connsiteX1874" fmla="*/ 2225701 w 6857705"/>
                <a:gd name="connsiteY1874" fmla="*/ 127157 h 287258"/>
                <a:gd name="connsiteX1875" fmla="*/ 2189203 w 6857705"/>
                <a:gd name="connsiteY1875" fmla="*/ 161306 h 287258"/>
                <a:gd name="connsiteX1876" fmla="*/ 2182591 w 6857705"/>
                <a:gd name="connsiteY1876" fmla="*/ 171377 h 287258"/>
                <a:gd name="connsiteX1877" fmla="*/ 2285959 w 6857705"/>
                <a:gd name="connsiteY1877" fmla="*/ 171133 h 287258"/>
                <a:gd name="connsiteX1878" fmla="*/ 2247257 w 6857705"/>
                <a:gd name="connsiteY1878" fmla="*/ 129368 h 287258"/>
                <a:gd name="connsiteX1879" fmla="*/ 2237490 w 6857705"/>
                <a:gd name="connsiteY1879" fmla="*/ 121906 h 287258"/>
                <a:gd name="connsiteX1880" fmla="*/ 531882 w 6857705"/>
                <a:gd name="connsiteY1880" fmla="*/ 121906 h 287258"/>
                <a:gd name="connsiteX1881" fmla="*/ 520093 w 6857705"/>
                <a:gd name="connsiteY1881" fmla="*/ 127157 h 287258"/>
                <a:gd name="connsiteX1882" fmla="*/ 483595 w 6857705"/>
                <a:gd name="connsiteY1882" fmla="*/ 161306 h 287258"/>
                <a:gd name="connsiteX1883" fmla="*/ 476981 w 6857705"/>
                <a:gd name="connsiteY1883" fmla="*/ 171377 h 287258"/>
                <a:gd name="connsiteX1884" fmla="*/ 580353 w 6857705"/>
                <a:gd name="connsiteY1884" fmla="*/ 171133 h 287258"/>
                <a:gd name="connsiteX1885" fmla="*/ 541649 w 6857705"/>
                <a:gd name="connsiteY1885" fmla="*/ 129368 h 287258"/>
                <a:gd name="connsiteX1886" fmla="*/ 531882 w 6857705"/>
                <a:gd name="connsiteY1886" fmla="*/ 121906 h 287258"/>
                <a:gd name="connsiteX1887" fmla="*/ 6220211 w 6857705"/>
                <a:gd name="connsiteY1887" fmla="*/ 121413 h 287258"/>
                <a:gd name="connsiteX1888" fmla="*/ 6208025 w 6857705"/>
                <a:gd name="connsiteY1888" fmla="*/ 126910 h 287258"/>
                <a:gd name="connsiteX1889" fmla="*/ 6170057 w 6857705"/>
                <a:gd name="connsiteY1889" fmla="*/ 164989 h 287258"/>
                <a:gd name="connsiteX1890" fmla="*/ 6167608 w 6857705"/>
                <a:gd name="connsiteY1890" fmla="*/ 169903 h 287258"/>
                <a:gd name="connsiteX1891" fmla="*/ 6173977 w 6857705"/>
                <a:gd name="connsiteY1891" fmla="*/ 170886 h 287258"/>
                <a:gd name="connsiteX1892" fmla="*/ 6254566 w 6857705"/>
                <a:gd name="connsiteY1892" fmla="*/ 171133 h 287258"/>
                <a:gd name="connsiteX1893" fmla="*/ 6268528 w 6857705"/>
                <a:gd name="connsiteY1893" fmla="*/ 169903 h 287258"/>
                <a:gd name="connsiteX1894" fmla="*/ 6230560 w 6857705"/>
                <a:gd name="connsiteY1894" fmla="*/ 130105 h 287258"/>
                <a:gd name="connsiteX1895" fmla="*/ 6220211 w 6857705"/>
                <a:gd name="connsiteY1895" fmla="*/ 121413 h 287258"/>
                <a:gd name="connsiteX1896" fmla="*/ 4514602 w 6857705"/>
                <a:gd name="connsiteY1896" fmla="*/ 121413 h 287258"/>
                <a:gd name="connsiteX1897" fmla="*/ 4502417 w 6857705"/>
                <a:gd name="connsiteY1897" fmla="*/ 126910 h 287258"/>
                <a:gd name="connsiteX1898" fmla="*/ 4464449 w 6857705"/>
                <a:gd name="connsiteY1898" fmla="*/ 164989 h 287258"/>
                <a:gd name="connsiteX1899" fmla="*/ 4461999 w 6857705"/>
                <a:gd name="connsiteY1899" fmla="*/ 169903 h 287258"/>
                <a:gd name="connsiteX1900" fmla="*/ 4468368 w 6857705"/>
                <a:gd name="connsiteY1900" fmla="*/ 170886 h 287258"/>
                <a:gd name="connsiteX1901" fmla="*/ 4548958 w 6857705"/>
                <a:gd name="connsiteY1901" fmla="*/ 171133 h 287258"/>
                <a:gd name="connsiteX1902" fmla="*/ 4562918 w 6857705"/>
                <a:gd name="connsiteY1902" fmla="*/ 169903 h 287258"/>
                <a:gd name="connsiteX1903" fmla="*/ 4524951 w 6857705"/>
                <a:gd name="connsiteY1903" fmla="*/ 130105 h 287258"/>
                <a:gd name="connsiteX1904" fmla="*/ 4514602 w 6857705"/>
                <a:gd name="connsiteY1904" fmla="*/ 121413 h 287258"/>
                <a:gd name="connsiteX1905" fmla="*/ 2805437 w 6857705"/>
                <a:gd name="connsiteY1905" fmla="*/ 121413 h 287258"/>
                <a:gd name="connsiteX1906" fmla="*/ 2793252 w 6857705"/>
                <a:gd name="connsiteY1906" fmla="*/ 126910 h 287258"/>
                <a:gd name="connsiteX1907" fmla="*/ 2755283 w 6857705"/>
                <a:gd name="connsiteY1907" fmla="*/ 164989 h 287258"/>
                <a:gd name="connsiteX1908" fmla="*/ 2752834 w 6857705"/>
                <a:gd name="connsiteY1908" fmla="*/ 169903 h 287258"/>
                <a:gd name="connsiteX1909" fmla="*/ 2759203 w 6857705"/>
                <a:gd name="connsiteY1909" fmla="*/ 170886 h 287258"/>
                <a:gd name="connsiteX1910" fmla="*/ 2839791 w 6857705"/>
                <a:gd name="connsiteY1910" fmla="*/ 171133 h 287258"/>
                <a:gd name="connsiteX1911" fmla="*/ 2853752 w 6857705"/>
                <a:gd name="connsiteY1911" fmla="*/ 169903 h 287258"/>
                <a:gd name="connsiteX1912" fmla="*/ 2815786 w 6857705"/>
                <a:gd name="connsiteY1912" fmla="*/ 130105 h 287258"/>
                <a:gd name="connsiteX1913" fmla="*/ 2805437 w 6857705"/>
                <a:gd name="connsiteY1913" fmla="*/ 121413 h 287258"/>
                <a:gd name="connsiteX1914" fmla="*/ 1099828 w 6857705"/>
                <a:gd name="connsiteY1914" fmla="*/ 121413 h 287258"/>
                <a:gd name="connsiteX1915" fmla="*/ 1087643 w 6857705"/>
                <a:gd name="connsiteY1915" fmla="*/ 126910 h 287258"/>
                <a:gd name="connsiteX1916" fmla="*/ 1049675 w 6857705"/>
                <a:gd name="connsiteY1916" fmla="*/ 164989 h 287258"/>
                <a:gd name="connsiteX1917" fmla="*/ 1047228 w 6857705"/>
                <a:gd name="connsiteY1917" fmla="*/ 169903 h 287258"/>
                <a:gd name="connsiteX1918" fmla="*/ 1053595 w 6857705"/>
                <a:gd name="connsiteY1918" fmla="*/ 170886 h 287258"/>
                <a:gd name="connsiteX1919" fmla="*/ 1134183 w 6857705"/>
                <a:gd name="connsiteY1919" fmla="*/ 171133 h 287258"/>
                <a:gd name="connsiteX1920" fmla="*/ 1148146 w 6857705"/>
                <a:gd name="connsiteY1920" fmla="*/ 169903 h 287258"/>
                <a:gd name="connsiteX1921" fmla="*/ 1110180 w 6857705"/>
                <a:gd name="connsiteY1921" fmla="*/ 130105 h 287258"/>
                <a:gd name="connsiteX1922" fmla="*/ 1099828 w 6857705"/>
                <a:gd name="connsiteY1922" fmla="*/ 121413 h 287258"/>
                <a:gd name="connsiteX1923" fmla="*/ 5262577 w 6857705"/>
                <a:gd name="connsiteY1923" fmla="*/ 121045 h 287258"/>
                <a:gd name="connsiteX1924" fmla="*/ 5250269 w 6857705"/>
                <a:gd name="connsiteY1924" fmla="*/ 128384 h 287258"/>
                <a:gd name="connsiteX1925" fmla="*/ 5219160 w 6857705"/>
                <a:gd name="connsiteY1925" fmla="*/ 159585 h 287258"/>
                <a:gd name="connsiteX1926" fmla="*/ 5211812 w 6857705"/>
                <a:gd name="connsiteY1926" fmla="*/ 171377 h 287258"/>
                <a:gd name="connsiteX1927" fmla="*/ 5314690 w 6857705"/>
                <a:gd name="connsiteY1927" fmla="*/ 171133 h 287258"/>
                <a:gd name="connsiteX1928" fmla="*/ 5274518 w 6857705"/>
                <a:gd name="connsiteY1928" fmla="*/ 131578 h 287258"/>
                <a:gd name="connsiteX1929" fmla="*/ 5262577 w 6857705"/>
                <a:gd name="connsiteY1929" fmla="*/ 121045 h 287258"/>
                <a:gd name="connsiteX1930" fmla="*/ 3556970 w 6857705"/>
                <a:gd name="connsiteY1930" fmla="*/ 121045 h 287258"/>
                <a:gd name="connsiteX1931" fmla="*/ 3544660 w 6857705"/>
                <a:gd name="connsiteY1931" fmla="*/ 128384 h 287258"/>
                <a:gd name="connsiteX1932" fmla="*/ 3513553 w 6857705"/>
                <a:gd name="connsiteY1932" fmla="*/ 159585 h 287258"/>
                <a:gd name="connsiteX1933" fmla="*/ 3506205 w 6857705"/>
                <a:gd name="connsiteY1933" fmla="*/ 171377 h 287258"/>
                <a:gd name="connsiteX1934" fmla="*/ 3609084 w 6857705"/>
                <a:gd name="connsiteY1934" fmla="*/ 171133 h 287258"/>
                <a:gd name="connsiteX1935" fmla="*/ 3568912 w 6857705"/>
                <a:gd name="connsiteY1935" fmla="*/ 131578 h 287258"/>
                <a:gd name="connsiteX1936" fmla="*/ 3556970 w 6857705"/>
                <a:gd name="connsiteY1936" fmla="*/ 121045 h 287258"/>
                <a:gd name="connsiteX1937" fmla="*/ 1847803 w 6857705"/>
                <a:gd name="connsiteY1937" fmla="*/ 121045 h 287258"/>
                <a:gd name="connsiteX1938" fmla="*/ 1835495 w 6857705"/>
                <a:gd name="connsiteY1938" fmla="*/ 128384 h 287258"/>
                <a:gd name="connsiteX1939" fmla="*/ 1804388 w 6857705"/>
                <a:gd name="connsiteY1939" fmla="*/ 159585 h 287258"/>
                <a:gd name="connsiteX1940" fmla="*/ 1797038 w 6857705"/>
                <a:gd name="connsiteY1940" fmla="*/ 171377 h 287258"/>
                <a:gd name="connsiteX1941" fmla="*/ 1899918 w 6857705"/>
                <a:gd name="connsiteY1941" fmla="*/ 171133 h 287258"/>
                <a:gd name="connsiteX1942" fmla="*/ 1859747 w 6857705"/>
                <a:gd name="connsiteY1942" fmla="*/ 131578 h 287258"/>
                <a:gd name="connsiteX1943" fmla="*/ 1847803 w 6857705"/>
                <a:gd name="connsiteY1943" fmla="*/ 121045 h 287258"/>
                <a:gd name="connsiteX1944" fmla="*/ 142195 w 6857705"/>
                <a:gd name="connsiteY1944" fmla="*/ 121045 h 287258"/>
                <a:gd name="connsiteX1945" fmla="*/ 129887 w 6857705"/>
                <a:gd name="connsiteY1945" fmla="*/ 128384 h 287258"/>
                <a:gd name="connsiteX1946" fmla="*/ 98778 w 6857705"/>
                <a:gd name="connsiteY1946" fmla="*/ 159585 h 287258"/>
                <a:gd name="connsiteX1947" fmla="*/ 91430 w 6857705"/>
                <a:gd name="connsiteY1947" fmla="*/ 171377 h 287258"/>
                <a:gd name="connsiteX1948" fmla="*/ 194309 w 6857705"/>
                <a:gd name="connsiteY1948" fmla="*/ 171133 h 287258"/>
                <a:gd name="connsiteX1949" fmla="*/ 154137 w 6857705"/>
                <a:gd name="connsiteY1949" fmla="*/ 131578 h 287258"/>
                <a:gd name="connsiteX1950" fmla="*/ 142195 w 6857705"/>
                <a:gd name="connsiteY1950" fmla="*/ 121045 h 287258"/>
                <a:gd name="connsiteX1951" fmla="*/ 6398137 w 6857705"/>
                <a:gd name="connsiteY1951" fmla="*/ 120646 h 287258"/>
                <a:gd name="connsiteX1952" fmla="*/ 6390758 w 6857705"/>
                <a:gd name="connsiteY1952" fmla="*/ 125192 h 287258"/>
                <a:gd name="connsiteX1953" fmla="*/ 6349116 w 6857705"/>
                <a:gd name="connsiteY1953" fmla="*/ 171133 h 287258"/>
                <a:gd name="connsiteX1954" fmla="*/ 6450770 w 6857705"/>
                <a:gd name="connsiteY1954" fmla="*/ 171624 h 287258"/>
                <a:gd name="connsiteX1955" fmla="*/ 6405699 w 6857705"/>
                <a:gd name="connsiteY1955" fmla="*/ 124946 h 287258"/>
                <a:gd name="connsiteX1956" fmla="*/ 6398137 w 6857705"/>
                <a:gd name="connsiteY1956" fmla="*/ 120646 h 287258"/>
                <a:gd name="connsiteX1957" fmla="*/ 4692529 w 6857705"/>
                <a:gd name="connsiteY1957" fmla="*/ 120646 h 287258"/>
                <a:gd name="connsiteX1958" fmla="*/ 4685150 w 6857705"/>
                <a:gd name="connsiteY1958" fmla="*/ 125192 h 287258"/>
                <a:gd name="connsiteX1959" fmla="*/ 4643506 w 6857705"/>
                <a:gd name="connsiteY1959" fmla="*/ 171133 h 287258"/>
                <a:gd name="connsiteX1960" fmla="*/ 4697999 w 6857705"/>
                <a:gd name="connsiteY1960" fmla="*/ 171396 h 287258"/>
                <a:gd name="connsiteX1961" fmla="*/ 4697999 w 6857705"/>
                <a:gd name="connsiteY1961" fmla="*/ 170899 h 287258"/>
                <a:gd name="connsiteX1962" fmla="*/ 4744906 w 6857705"/>
                <a:gd name="connsiteY1962" fmla="*/ 171359 h 287258"/>
                <a:gd name="connsiteX1963" fmla="*/ 4700092 w 6857705"/>
                <a:gd name="connsiteY1963" fmla="*/ 124946 h 287258"/>
                <a:gd name="connsiteX1964" fmla="*/ 4692529 w 6857705"/>
                <a:gd name="connsiteY1964" fmla="*/ 120646 h 287258"/>
                <a:gd name="connsiteX1965" fmla="*/ 2983363 w 6857705"/>
                <a:gd name="connsiteY1965" fmla="*/ 120646 h 287258"/>
                <a:gd name="connsiteX1966" fmla="*/ 2975983 w 6857705"/>
                <a:gd name="connsiteY1966" fmla="*/ 125192 h 287258"/>
                <a:gd name="connsiteX1967" fmla="*/ 2934340 w 6857705"/>
                <a:gd name="connsiteY1967" fmla="*/ 171133 h 287258"/>
                <a:gd name="connsiteX1968" fmla="*/ 2992393 w 6857705"/>
                <a:gd name="connsiteY1968" fmla="*/ 171413 h 287258"/>
                <a:gd name="connsiteX1969" fmla="*/ 2992393 w 6857705"/>
                <a:gd name="connsiteY1969" fmla="*/ 170899 h 287258"/>
                <a:gd name="connsiteX1970" fmla="*/ 3035707 w 6857705"/>
                <a:gd name="connsiteY1970" fmla="*/ 171323 h 287258"/>
                <a:gd name="connsiteX1971" fmla="*/ 2990924 w 6857705"/>
                <a:gd name="connsiteY1971" fmla="*/ 124946 h 287258"/>
                <a:gd name="connsiteX1972" fmla="*/ 2983363 w 6857705"/>
                <a:gd name="connsiteY1972" fmla="*/ 120646 h 287258"/>
                <a:gd name="connsiteX1973" fmla="*/ 1277755 w 6857705"/>
                <a:gd name="connsiteY1973" fmla="*/ 120646 h 287258"/>
                <a:gd name="connsiteX1974" fmla="*/ 1270375 w 6857705"/>
                <a:gd name="connsiteY1974" fmla="*/ 125192 h 287258"/>
                <a:gd name="connsiteX1975" fmla="*/ 1228734 w 6857705"/>
                <a:gd name="connsiteY1975" fmla="*/ 171133 h 287258"/>
                <a:gd name="connsiteX1976" fmla="*/ 1283228 w 6857705"/>
                <a:gd name="connsiteY1976" fmla="*/ 171396 h 287258"/>
                <a:gd name="connsiteX1977" fmla="*/ 1283228 w 6857705"/>
                <a:gd name="connsiteY1977" fmla="*/ 170899 h 287258"/>
                <a:gd name="connsiteX1978" fmla="*/ 1330132 w 6857705"/>
                <a:gd name="connsiteY1978" fmla="*/ 171359 h 287258"/>
                <a:gd name="connsiteX1979" fmla="*/ 1285318 w 6857705"/>
                <a:gd name="connsiteY1979" fmla="*/ 124946 h 287258"/>
                <a:gd name="connsiteX1980" fmla="*/ 1277755 w 6857705"/>
                <a:gd name="connsiteY1980" fmla="*/ 120646 h 287258"/>
                <a:gd name="connsiteX1981" fmla="*/ 4837132 w 6857705"/>
                <a:gd name="connsiteY1981" fmla="*/ 119496 h 287258"/>
                <a:gd name="connsiteX1982" fmla="*/ 4850605 w 6857705"/>
                <a:gd name="connsiteY1982" fmla="*/ 136262 h 287258"/>
                <a:gd name="connsiteX1983" fmla="*/ 4860037 w 6857705"/>
                <a:gd name="connsiteY1983" fmla="*/ 145957 h 287258"/>
                <a:gd name="connsiteX1984" fmla="*/ 4871067 w 6857705"/>
                <a:gd name="connsiteY1984" fmla="*/ 156393 h 287258"/>
                <a:gd name="connsiteX1985" fmla="*/ 4873003 w 6857705"/>
                <a:gd name="connsiteY1985" fmla="*/ 158935 h 287258"/>
                <a:gd name="connsiteX1986" fmla="*/ 4882373 w 6857705"/>
                <a:gd name="connsiteY1986" fmla="*/ 168213 h 287258"/>
                <a:gd name="connsiteX1987" fmla="*/ 4887232 w 6857705"/>
                <a:gd name="connsiteY1987" fmla="*/ 170886 h 287258"/>
                <a:gd name="connsiteX1988" fmla="*/ 4893227 w 6857705"/>
                <a:gd name="connsiteY1988" fmla="*/ 167003 h 287258"/>
                <a:gd name="connsiteX1989" fmla="*/ 4933793 w 6857705"/>
                <a:gd name="connsiteY1989" fmla="*/ 124946 h 287258"/>
                <a:gd name="connsiteX1990" fmla="*/ 4933346 w 6857705"/>
                <a:gd name="connsiteY1990" fmla="*/ 119786 h 287258"/>
                <a:gd name="connsiteX1991" fmla="*/ 4887447 w 6857705"/>
                <a:gd name="connsiteY1991" fmla="*/ 122704 h 287258"/>
                <a:gd name="connsiteX1992" fmla="*/ 4886541 w 6857705"/>
                <a:gd name="connsiteY1992" fmla="*/ 122639 h 287258"/>
                <a:gd name="connsiteX1993" fmla="*/ 4885630 w 6857705"/>
                <a:gd name="connsiteY1993" fmla="*/ 122704 h 287258"/>
                <a:gd name="connsiteX1994" fmla="*/ 1422358 w 6857705"/>
                <a:gd name="connsiteY1994" fmla="*/ 119496 h 287258"/>
                <a:gd name="connsiteX1995" fmla="*/ 1435832 w 6857705"/>
                <a:gd name="connsiteY1995" fmla="*/ 136262 h 287258"/>
                <a:gd name="connsiteX1996" fmla="*/ 1445265 w 6857705"/>
                <a:gd name="connsiteY1996" fmla="*/ 145957 h 287258"/>
                <a:gd name="connsiteX1997" fmla="*/ 1456293 w 6857705"/>
                <a:gd name="connsiteY1997" fmla="*/ 156393 h 287258"/>
                <a:gd name="connsiteX1998" fmla="*/ 1458231 w 6857705"/>
                <a:gd name="connsiteY1998" fmla="*/ 158935 h 287258"/>
                <a:gd name="connsiteX1999" fmla="*/ 1467599 w 6857705"/>
                <a:gd name="connsiteY1999" fmla="*/ 168213 h 287258"/>
                <a:gd name="connsiteX2000" fmla="*/ 1472459 w 6857705"/>
                <a:gd name="connsiteY2000" fmla="*/ 170886 h 287258"/>
                <a:gd name="connsiteX2001" fmla="*/ 1478453 w 6857705"/>
                <a:gd name="connsiteY2001" fmla="*/ 167003 h 287258"/>
                <a:gd name="connsiteX2002" fmla="*/ 1519019 w 6857705"/>
                <a:gd name="connsiteY2002" fmla="*/ 124946 h 287258"/>
                <a:gd name="connsiteX2003" fmla="*/ 1518573 w 6857705"/>
                <a:gd name="connsiteY2003" fmla="*/ 119786 h 287258"/>
                <a:gd name="connsiteX2004" fmla="*/ 1472674 w 6857705"/>
                <a:gd name="connsiteY2004" fmla="*/ 122704 h 287258"/>
                <a:gd name="connsiteX2005" fmla="*/ 1471770 w 6857705"/>
                <a:gd name="connsiteY2005" fmla="*/ 122639 h 287258"/>
                <a:gd name="connsiteX2006" fmla="*/ 1470855 w 6857705"/>
                <a:gd name="connsiteY2006" fmla="*/ 122704 h 287258"/>
                <a:gd name="connsiteX2007" fmla="*/ 5405323 w 6857705"/>
                <a:gd name="connsiteY2007" fmla="*/ 119295 h 287258"/>
                <a:gd name="connsiteX2008" fmla="*/ 5404099 w 6857705"/>
                <a:gd name="connsiteY2008" fmla="*/ 122735 h 287258"/>
                <a:gd name="connsiteX2009" fmla="*/ 5450149 w 6857705"/>
                <a:gd name="connsiteY2009" fmla="*/ 167939 h 287258"/>
                <a:gd name="connsiteX2010" fmla="*/ 5457987 w 6857705"/>
                <a:gd name="connsiteY2010" fmla="*/ 170149 h 287258"/>
                <a:gd name="connsiteX2011" fmla="*/ 5504283 w 6857705"/>
                <a:gd name="connsiteY2011" fmla="*/ 121261 h 287258"/>
                <a:gd name="connsiteX2012" fmla="*/ 5405323 w 6857705"/>
                <a:gd name="connsiteY2012" fmla="*/ 119295 h 287258"/>
                <a:gd name="connsiteX2013" fmla="*/ 3699714 w 6857705"/>
                <a:gd name="connsiteY2013" fmla="*/ 119295 h 287258"/>
                <a:gd name="connsiteX2014" fmla="*/ 3698491 w 6857705"/>
                <a:gd name="connsiteY2014" fmla="*/ 122735 h 287258"/>
                <a:gd name="connsiteX2015" fmla="*/ 3744541 w 6857705"/>
                <a:gd name="connsiteY2015" fmla="*/ 167939 h 287258"/>
                <a:gd name="connsiteX2016" fmla="*/ 3752379 w 6857705"/>
                <a:gd name="connsiteY2016" fmla="*/ 170149 h 287258"/>
                <a:gd name="connsiteX2017" fmla="*/ 3798675 w 6857705"/>
                <a:gd name="connsiteY2017" fmla="*/ 121261 h 287258"/>
                <a:gd name="connsiteX2018" fmla="*/ 3699714 w 6857705"/>
                <a:gd name="connsiteY2018" fmla="*/ 119295 h 287258"/>
                <a:gd name="connsiteX2019" fmla="*/ 3128490 w 6857705"/>
                <a:gd name="connsiteY2019" fmla="*/ 119295 h 287258"/>
                <a:gd name="connsiteX2020" fmla="*/ 3158130 w 6857705"/>
                <a:gd name="connsiteY2020" fmla="*/ 149758 h 287258"/>
                <a:gd name="connsiteX2021" fmla="*/ 3177481 w 6857705"/>
                <a:gd name="connsiteY2021" fmla="*/ 168921 h 287258"/>
                <a:gd name="connsiteX2022" fmla="*/ 3179850 w 6857705"/>
                <a:gd name="connsiteY2022" fmla="*/ 169331 h 287258"/>
                <a:gd name="connsiteX2023" fmla="*/ 3194969 w 6857705"/>
                <a:gd name="connsiteY2023" fmla="*/ 156146 h 287258"/>
                <a:gd name="connsiteX2024" fmla="*/ 3228017 w 6857705"/>
                <a:gd name="connsiteY2024" fmla="*/ 123000 h 287258"/>
                <a:gd name="connsiteX2025" fmla="*/ 3227716 w 6857705"/>
                <a:gd name="connsiteY2025" fmla="*/ 119540 h 287258"/>
                <a:gd name="connsiteX2026" fmla="*/ 3224497 w 6857705"/>
                <a:gd name="connsiteY2026" fmla="*/ 119524 h 287258"/>
                <a:gd name="connsiteX2027" fmla="*/ 3180022 w 6857705"/>
                <a:gd name="connsiteY2027" fmla="*/ 122704 h 287258"/>
                <a:gd name="connsiteX2028" fmla="*/ 3128490 w 6857705"/>
                <a:gd name="connsiteY2028" fmla="*/ 119295 h 287258"/>
                <a:gd name="connsiteX2029" fmla="*/ 1990548 w 6857705"/>
                <a:gd name="connsiteY2029" fmla="*/ 119295 h 287258"/>
                <a:gd name="connsiteX2030" fmla="*/ 1989325 w 6857705"/>
                <a:gd name="connsiteY2030" fmla="*/ 122735 h 287258"/>
                <a:gd name="connsiteX2031" fmla="*/ 2035376 w 6857705"/>
                <a:gd name="connsiteY2031" fmla="*/ 167939 h 287258"/>
                <a:gd name="connsiteX2032" fmla="*/ 2043214 w 6857705"/>
                <a:gd name="connsiteY2032" fmla="*/ 170149 h 287258"/>
                <a:gd name="connsiteX2033" fmla="*/ 2089510 w 6857705"/>
                <a:gd name="connsiteY2033" fmla="*/ 121261 h 287258"/>
                <a:gd name="connsiteX2034" fmla="*/ 1990548 w 6857705"/>
                <a:gd name="connsiteY2034" fmla="*/ 119295 h 287258"/>
                <a:gd name="connsiteX2035" fmla="*/ 284942 w 6857705"/>
                <a:gd name="connsiteY2035" fmla="*/ 119295 h 287258"/>
                <a:gd name="connsiteX2036" fmla="*/ 283717 w 6857705"/>
                <a:gd name="connsiteY2036" fmla="*/ 122735 h 287258"/>
                <a:gd name="connsiteX2037" fmla="*/ 329767 w 6857705"/>
                <a:gd name="connsiteY2037" fmla="*/ 167939 h 287258"/>
                <a:gd name="connsiteX2038" fmla="*/ 337605 w 6857705"/>
                <a:gd name="connsiteY2038" fmla="*/ 170149 h 287258"/>
                <a:gd name="connsiteX2039" fmla="*/ 383902 w 6857705"/>
                <a:gd name="connsiteY2039" fmla="*/ 121261 h 287258"/>
                <a:gd name="connsiteX2040" fmla="*/ 284942 w 6857705"/>
                <a:gd name="connsiteY2040" fmla="*/ 119295 h 287258"/>
                <a:gd name="connsiteX2041" fmla="*/ 6542382 w 6857705"/>
                <a:gd name="connsiteY2041" fmla="*/ 119050 h 287258"/>
                <a:gd name="connsiteX2042" fmla="*/ 6576674 w 6857705"/>
                <a:gd name="connsiteY2042" fmla="*/ 156393 h 287258"/>
                <a:gd name="connsiteX2043" fmla="*/ 6592841 w 6857705"/>
                <a:gd name="connsiteY2043" fmla="*/ 170886 h 287258"/>
                <a:gd name="connsiteX2044" fmla="*/ 6609743 w 6857705"/>
                <a:gd name="connsiteY2044" fmla="*/ 156146 h 287258"/>
                <a:gd name="connsiteX2045" fmla="*/ 6643303 w 6857705"/>
                <a:gd name="connsiteY2045" fmla="*/ 122489 h 287258"/>
                <a:gd name="connsiteX2046" fmla="*/ 6642810 w 6857705"/>
                <a:gd name="connsiteY2046" fmla="*/ 119541 h 287258"/>
                <a:gd name="connsiteX2047" fmla="*/ 6542382 w 6857705"/>
                <a:gd name="connsiteY2047" fmla="*/ 119050 h 287258"/>
                <a:gd name="connsiteX2048" fmla="*/ 5972872 w 6857705"/>
                <a:gd name="connsiteY2048" fmla="*/ 119050 h 287258"/>
                <a:gd name="connsiteX2049" fmla="*/ 6007411 w 6857705"/>
                <a:gd name="connsiteY2049" fmla="*/ 154672 h 287258"/>
                <a:gd name="connsiteX2050" fmla="*/ 6025292 w 6857705"/>
                <a:gd name="connsiteY2050" fmla="*/ 170640 h 287258"/>
                <a:gd name="connsiteX2051" fmla="*/ 6043908 w 6857705"/>
                <a:gd name="connsiteY2051" fmla="*/ 154181 h 287258"/>
                <a:gd name="connsiteX2052" fmla="*/ 6075017 w 6857705"/>
                <a:gd name="connsiteY2052" fmla="*/ 123471 h 287258"/>
                <a:gd name="connsiteX2053" fmla="*/ 6073301 w 6857705"/>
                <a:gd name="connsiteY2053" fmla="*/ 119295 h 287258"/>
                <a:gd name="connsiteX2054" fmla="*/ 5972872 w 6857705"/>
                <a:gd name="connsiteY2054" fmla="*/ 119050 h 287258"/>
                <a:gd name="connsiteX2055" fmla="*/ 4267263 w 6857705"/>
                <a:gd name="connsiteY2055" fmla="*/ 119050 h 287258"/>
                <a:gd name="connsiteX2056" fmla="*/ 4301801 w 6857705"/>
                <a:gd name="connsiteY2056" fmla="*/ 154672 h 287258"/>
                <a:gd name="connsiteX2057" fmla="*/ 4319684 w 6857705"/>
                <a:gd name="connsiteY2057" fmla="*/ 170640 h 287258"/>
                <a:gd name="connsiteX2058" fmla="*/ 4338299 w 6857705"/>
                <a:gd name="connsiteY2058" fmla="*/ 154181 h 287258"/>
                <a:gd name="connsiteX2059" fmla="*/ 4369408 w 6857705"/>
                <a:gd name="connsiteY2059" fmla="*/ 123471 h 287258"/>
                <a:gd name="connsiteX2060" fmla="*/ 4367695 w 6857705"/>
                <a:gd name="connsiteY2060" fmla="*/ 119295 h 287258"/>
                <a:gd name="connsiteX2061" fmla="*/ 4267263 w 6857705"/>
                <a:gd name="connsiteY2061" fmla="*/ 119050 h 287258"/>
                <a:gd name="connsiteX2062" fmla="*/ 2558098 w 6857705"/>
                <a:gd name="connsiteY2062" fmla="*/ 119050 h 287258"/>
                <a:gd name="connsiteX2063" fmla="*/ 2592636 w 6857705"/>
                <a:gd name="connsiteY2063" fmla="*/ 154672 h 287258"/>
                <a:gd name="connsiteX2064" fmla="*/ 2610517 w 6857705"/>
                <a:gd name="connsiteY2064" fmla="*/ 170640 h 287258"/>
                <a:gd name="connsiteX2065" fmla="*/ 2629134 w 6857705"/>
                <a:gd name="connsiteY2065" fmla="*/ 154181 h 287258"/>
                <a:gd name="connsiteX2066" fmla="*/ 2660243 w 6857705"/>
                <a:gd name="connsiteY2066" fmla="*/ 123471 h 287258"/>
                <a:gd name="connsiteX2067" fmla="*/ 2658530 w 6857705"/>
                <a:gd name="connsiteY2067" fmla="*/ 119295 h 287258"/>
                <a:gd name="connsiteX2068" fmla="*/ 2558098 w 6857705"/>
                <a:gd name="connsiteY2068" fmla="*/ 119050 h 287258"/>
                <a:gd name="connsiteX2069" fmla="*/ 852490 w 6857705"/>
                <a:gd name="connsiteY2069" fmla="*/ 119050 h 287258"/>
                <a:gd name="connsiteX2070" fmla="*/ 887027 w 6857705"/>
                <a:gd name="connsiteY2070" fmla="*/ 154672 h 287258"/>
                <a:gd name="connsiteX2071" fmla="*/ 904910 w 6857705"/>
                <a:gd name="connsiteY2071" fmla="*/ 170640 h 287258"/>
                <a:gd name="connsiteX2072" fmla="*/ 923526 w 6857705"/>
                <a:gd name="connsiteY2072" fmla="*/ 154181 h 287258"/>
                <a:gd name="connsiteX2073" fmla="*/ 954635 w 6857705"/>
                <a:gd name="connsiteY2073" fmla="*/ 123471 h 287258"/>
                <a:gd name="connsiteX2074" fmla="*/ 952920 w 6857705"/>
                <a:gd name="connsiteY2074" fmla="*/ 119295 h 287258"/>
                <a:gd name="connsiteX2075" fmla="*/ 852490 w 6857705"/>
                <a:gd name="connsiteY2075" fmla="*/ 119050 h 287258"/>
                <a:gd name="connsiteX2076" fmla="*/ 3114557 w 6857705"/>
                <a:gd name="connsiteY2076" fmla="*/ 118014 h 287258"/>
                <a:gd name="connsiteX2077" fmla="*/ 3114379 w 6857705"/>
                <a:gd name="connsiteY2077" fmla="*/ 118067 h 287258"/>
                <a:gd name="connsiteX2078" fmla="*/ 3114523 w 6857705"/>
                <a:gd name="connsiteY2078" fmla="*/ 118099 h 287258"/>
                <a:gd name="connsiteX2079" fmla="*/ 3114529 w 6857705"/>
                <a:gd name="connsiteY2079" fmla="*/ 118068 h 287258"/>
                <a:gd name="connsiteX2080" fmla="*/ 5830556 w 6857705"/>
                <a:gd name="connsiteY2080" fmla="*/ 117820 h 287258"/>
                <a:gd name="connsiteX2081" fmla="*/ 5780832 w 6857705"/>
                <a:gd name="connsiteY2081" fmla="*/ 170886 h 287258"/>
                <a:gd name="connsiteX2082" fmla="*/ 5881996 w 6857705"/>
                <a:gd name="connsiteY2082" fmla="*/ 170149 h 287258"/>
                <a:gd name="connsiteX2083" fmla="*/ 5830556 w 6857705"/>
                <a:gd name="connsiteY2083" fmla="*/ 117820 h 287258"/>
                <a:gd name="connsiteX2084" fmla="*/ 4124948 w 6857705"/>
                <a:gd name="connsiteY2084" fmla="*/ 117820 h 287258"/>
                <a:gd name="connsiteX2085" fmla="*/ 4075224 w 6857705"/>
                <a:gd name="connsiteY2085" fmla="*/ 170886 h 287258"/>
                <a:gd name="connsiteX2086" fmla="*/ 4176387 w 6857705"/>
                <a:gd name="connsiteY2086" fmla="*/ 170149 h 287258"/>
                <a:gd name="connsiteX2087" fmla="*/ 4124948 w 6857705"/>
                <a:gd name="connsiteY2087" fmla="*/ 117820 h 287258"/>
                <a:gd name="connsiteX2088" fmla="*/ 2415782 w 6857705"/>
                <a:gd name="connsiteY2088" fmla="*/ 117820 h 287258"/>
                <a:gd name="connsiteX2089" fmla="*/ 2366058 w 6857705"/>
                <a:gd name="connsiteY2089" fmla="*/ 170886 h 287258"/>
                <a:gd name="connsiteX2090" fmla="*/ 2467222 w 6857705"/>
                <a:gd name="connsiteY2090" fmla="*/ 170149 h 287258"/>
                <a:gd name="connsiteX2091" fmla="*/ 2415782 w 6857705"/>
                <a:gd name="connsiteY2091" fmla="*/ 117820 h 287258"/>
                <a:gd name="connsiteX2092" fmla="*/ 710174 w 6857705"/>
                <a:gd name="connsiteY2092" fmla="*/ 117820 h 287258"/>
                <a:gd name="connsiteX2093" fmla="*/ 660450 w 6857705"/>
                <a:gd name="connsiteY2093" fmla="*/ 170886 h 287258"/>
                <a:gd name="connsiteX2094" fmla="*/ 761614 w 6857705"/>
                <a:gd name="connsiteY2094" fmla="*/ 170149 h 287258"/>
                <a:gd name="connsiteX2095" fmla="*/ 710174 w 6857705"/>
                <a:gd name="connsiteY2095" fmla="*/ 117820 h 287258"/>
                <a:gd name="connsiteX2096" fmla="*/ 6533807 w 6857705"/>
                <a:gd name="connsiteY2096" fmla="*/ 116654 h 287258"/>
                <a:gd name="connsiteX2097" fmla="*/ 6529154 w 6857705"/>
                <a:gd name="connsiteY2097" fmla="*/ 118067 h 287258"/>
                <a:gd name="connsiteX2098" fmla="*/ 6537727 w 6857705"/>
                <a:gd name="connsiteY2098" fmla="*/ 120032 h 287258"/>
                <a:gd name="connsiteX2099" fmla="*/ 6533807 w 6857705"/>
                <a:gd name="connsiteY2099" fmla="*/ 116654 h 287258"/>
                <a:gd name="connsiteX2100" fmla="*/ 4820621 w 6857705"/>
                <a:gd name="connsiteY2100" fmla="*/ 112255 h 287258"/>
                <a:gd name="connsiteX2101" fmla="*/ 4818968 w 6857705"/>
                <a:gd name="connsiteY2101" fmla="*/ 112723 h 287258"/>
                <a:gd name="connsiteX2102" fmla="*/ 4816216 w 6857705"/>
                <a:gd name="connsiteY2102" fmla="*/ 114382 h 287258"/>
                <a:gd name="connsiteX2103" fmla="*/ 4814262 w 6857705"/>
                <a:gd name="connsiteY2103" fmla="*/ 118308 h 287258"/>
                <a:gd name="connsiteX2104" fmla="*/ 4821337 w 6857705"/>
                <a:gd name="connsiteY2104" fmla="*/ 126440 h 287258"/>
                <a:gd name="connsiteX2105" fmla="*/ 4824303 w 6857705"/>
                <a:gd name="connsiteY2105" fmla="*/ 128966 h 287258"/>
                <a:gd name="connsiteX2106" fmla="*/ 4823931 w 6857705"/>
                <a:gd name="connsiteY2106" fmla="*/ 127059 h 287258"/>
                <a:gd name="connsiteX2107" fmla="*/ 4819647 w 6857705"/>
                <a:gd name="connsiteY2107" fmla="*/ 120770 h 287258"/>
                <a:gd name="connsiteX2108" fmla="*/ 4819777 w 6857705"/>
                <a:gd name="connsiteY2108" fmla="*/ 120052 h 287258"/>
                <a:gd name="connsiteX2109" fmla="*/ 4818647 w 6857705"/>
                <a:gd name="connsiteY2109" fmla="*/ 118067 h 287258"/>
                <a:gd name="connsiteX2110" fmla="*/ 4820137 w 6857705"/>
                <a:gd name="connsiteY2110" fmla="*/ 118067 h 287258"/>
                <a:gd name="connsiteX2111" fmla="*/ 4823075 w 6857705"/>
                <a:gd name="connsiteY2111" fmla="*/ 112416 h 287258"/>
                <a:gd name="connsiteX2112" fmla="*/ 1405849 w 6857705"/>
                <a:gd name="connsiteY2112" fmla="*/ 112255 h 287258"/>
                <a:gd name="connsiteX2113" fmla="*/ 1404193 w 6857705"/>
                <a:gd name="connsiteY2113" fmla="*/ 112723 h 287258"/>
                <a:gd name="connsiteX2114" fmla="*/ 1401444 w 6857705"/>
                <a:gd name="connsiteY2114" fmla="*/ 114382 h 287258"/>
                <a:gd name="connsiteX2115" fmla="*/ 1399487 w 6857705"/>
                <a:gd name="connsiteY2115" fmla="*/ 118308 h 287258"/>
                <a:gd name="connsiteX2116" fmla="*/ 1406564 w 6857705"/>
                <a:gd name="connsiteY2116" fmla="*/ 126440 h 287258"/>
                <a:gd name="connsiteX2117" fmla="*/ 1409529 w 6857705"/>
                <a:gd name="connsiteY2117" fmla="*/ 128966 h 287258"/>
                <a:gd name="connsiteX2118" fmla="*/ 1409157 w 6857705"/>
                <a:gd name="connsiteY2118" fmla="*/ 127059 h 287258"/>
                <a:gd name="connsiteX2119" fmla="*/ 1404873 w 6857705"/>
                <a:gd name="connsiteY2119" fmla="*/ 120770 h 287258"/>
                <a:gd name="connsiteX2120" fmla="*/ 1405004 w 6857705"/>
                <a:gd name="connsiteY2120" fmla="*/ 120052 h 287258"/>
                <a:gd name="connsiteX2121" fmla="*/ 1403874 w 6857705"/>
                <a:gd name="connsiteY2121" fmla="*/ 118067 h 287258"/>
                <a:gd name="connsiteX2122" fmla="*/ 1405364 w 6857705"/>
                <a:gd name="connsiteY2122" fmla="*/ 118067 h 287258"/>
                <a:gd name="connsiteX2123" fmla="*/ 1408302 w 6857705"/>
                <a:gd name="connsiteY2123" fmla="*/ 112416 h 287258"/>
                <a:gd name="connsiteX2124" fmla="*/ 3114222 w 6857705"/>
                <a:gd name="connsiteY2124" fmla="*/ 112202 h 287258"/>
                <a:gd name="connsiteX2125" fmla="*/ 3110609 w 6857705"/>
                <a:gd name="connsiteY2125" fmla="*/ 114382 h 287258"/>
                <a:gd name="connsiteX2126" fmla="*/ 3107917 w 6857705"/>
                <a:gd name="connsiteY2126" fmla="*/ 119786 h 287258"/>
                <a:gd name="connsiteX2127" fmla="*/ 3112396 w 6857705"/>
                <a:gd name="connsiteY2127" fmla="*/ 123602 h 287258"/>
                <a:gd name="connsiteX2128" fmla="*/ 3111441 w 6857705"/>
                <a:gd name="connsiteY2128" fmla="*/ 121507 h 287258"/>
                <a:gd name="connsiteX2129" fmla="*/ 3109480 w 6857705"/>
                <a:gd name="connsiteY2129" fmla="*/ 118067 h 287258"/>
                <a:gd name="connsiteX2130" fmla="*/ 3114135 w 6857705"/>
                <a:gd name="connsiteY2130" fmla="*/ 118067 h 287258"/>
                <a:gd name="connsiteX2131" fmla="*/ 3114135 w 6857705"/>
                <a:gd name="connsiteY2131" fmla="*/ 118313 h 287258"/>
                <a:gd name="connsiteX2132" fmla="*/ 3115734 w 6857705"/>
                <a:gd name="connsiteY2132" fmla="*/ 112302 h 287258"/>
                <a:gd name="connsiteX2133" fmla="*/ 5388807 w 6857705"/>
                <a:gd name="connsiteY2133" fmla="*/ 111802 h 287258"/>
                <a:gd name="connsiteX2134" fmla="*/ 5382298 w 6857705"/>
                <a:gd name="connsiteY2134" fmla="*/ 115119 h 287258"/>
                <a:gd name="connsiteX2135" fmla="*/ 5381808 w 6857705"/>
                <a:gd name="connsiteY2135" fmla="*/ 121016 h 287258"/>
                <a:gd name="connsiteX2136" fmla="*/ 5391852 w 6857705"/>
                <a:gd name="connsiteY2136" fmla="*/ 132562 h 287258"/>
                <a:gd name="connsiteX2137" fmla="*/ 5394056 w 6857705"/>
                <a:gd name="connsiteY2137" fmla="*/ 130596 h 287258"/>
                <a:gd name="connsiteX2138" fmla="*/ 5387931 w 6857705"/>
                <a:gd name="connsiteY2138" fmla="*/ 120770 h 287258"/>
                <a:gd name="connsiteX2139" fmla="*/ 5386952 w 6857705"/>
                <a:gd name="connsiteY2139" fmla="*/ 118067 h 287258"/>
                <a:gd name="connsiteX2140" fmla="*/ 5390871 w 6857705"/>
                <a:gd name="connsiteY2140" fmla="*/ 112907 h 287258"/>
                <a:gd name="connsiteX2141" fmla="*/ 5388807 w 6857705"/>
                <a:gd name="connsiteY2141" fmla="*/ 111802 h 287258"/>
                <a:gd name="connsiteX2142" fmla="*/ 3683201 w 6857705"/>
                <a:gd name="connsiteY2142" fmla="*/ 111802 h 287258"/>
                <a:gd name="connsiteX2143" fmla="*/ 3676690 w 6857705"/>
                <a:gd name="connsiteY2143" fmla="*/ 115119 h 287258"/>
                <a:gd name="connsiteX2144" fmla="*/ 3676199 w 6857705"/>
                <a:gd name="connsiteY2144" fmla="*/ 121016 h 287258"/>
                <a:gd name="connsiteX2145" fmla="*/ 3686242 w 6857705"/>
                <a:gd name="connsiteY2145" fmla="*/ 132562 h 287258"/>
                <a:gd name="connsiteX2146" fmla="*/ 3688448 w 6857705"/>
                <a:gd name="connsiteY2146" fmla="*/ 130596 h 287258"/>
                <a:gd name="connsiteX2147" fmla="*/ 3682324 w 6857705"/>
                <a:gd name="connsiteY2147" fmla="*/ 120770 h 287258"/>
                <a:gd name="connsiteX2148" fmla="*/ 3681343 w 6857705"/>
                <a:gd name="connsiteY2148" fmla="*/ 118067 h 287258"/>
                <a:gd name="connsiteX2149" fmla="*/ 3685263 w 6857705"/>
                <a:gd name="connsiteY2149" fmla="*/ 112907 h 287258"/>
                <a:gd name="connsiteX2150" fmla="*/ 3683201 w 6857705"/>
                <a:gd name="connsiteY2150" fmla="*/ 111802 h 287258"/>
                <a:gd name="connsiteX2151" fmla="*/ 1974035 w 6857705"/>
                <a:gd name="connsiteY2151" fmla="*/ 111802 h 287258"/>
                <a:gd name="connsiteX2152" fmla="*/ 1967525 w 6857705"/>
                <a:gd name="connsiteY2152" fmla="*/ 115119 h 287258"/>
                <a:gd name="connsiteX2153" fmla="*/ 1967034 w 6857705"/>
                <a:gd name="connsiteY2153" fmla="*/ 121016 h 287258"/>
                <a:gd name="connsiteX2154" fmla="*/ 1977077 w 6857705"/>
                <a:gd name="connsiteY2154" fmla="*/ 132562 h 287258"/>
                <a:gd name="connsiteX2155" fmla="*/ 1979283 w 6857705"/>
                <a:gd name="connsiteY2155" fmla="*/ 130596 h 287258"/>
                <a:gd name="connsiteX2156" fmla="*/ 1973159 w 6857705"/>
                <a:gd name="connsiteY2156" fmla="*/ 120770 h 287258"/>
                <a:gd name="connsiteX2157" fmla="*/ 1972178 w 6857705"/>
                <a:gd name="connsiteY2157" fmla="*/ 118067 h 287258"/>
                <a:gd name="connsiteX2158" fmla="*/ 1976097 w 6857705"/>
                <a:gd name="connsiteY2158" fmla="*/ 112907 h 287258"/>
                <a:gd name="connsiteX2159" fmla="*/ 1974035 w 6857705"/>
                <a:gd name="connsiteY2159" fmla="*/ 111802 h 287258"/>
                <a:gd name="connsiteX2160" fmla="*/ 268427 w 6857705"/>
                <a:gd name="connsiteY2160" fmla="*/ 111802 h 287258"/>
                <a:gd name="connsiteX2161" fmla="*/ 261916 w 6857705"/>
                <a:gd name="connsiteY2161" fmla="*/ 115119 h 287258"/>
                <a:gd name="connsiteX2162" fmla="*/ 261426 w 6857705"/>
                <a:gd name="connsiteY2162" fmla="*/ 121016 h 287258"/>
                <a:gd name="connsiteX2163" fmla="*/ 271468 w 6857705"/>
                <a:gd name="connsiteY2163" fmla="*/ 132562 h 287258"/>
                <a:gd name="connsiteX2164" fmla="*/ 273674 w 6857705"/>
                <a:gd name="connsiteY2164" fmla="*/ 130596 h 287258"/>
                <a:gd name="connsiteX2165" fmla="*/ 267549 w 6857705"/>
                <a:gd name="connsiteY2165" fmla="*/ 120770 h 287258"/>
                <a:gd name="connsiteX2166" fmla="*/ 266569 w 6857705"/>
                <a:gd name="connsiteY2166" fmla="*/ 118067 h 287258"/>
                <a:gd name="connsiteX2167" fmla="*/ 270489 w 6857705"/>
                <a:gd name="connsiteY2167" fmla="*/ 112907 h 287258"/>
                <a:gd name="connsiteX2168" fmla="*/ 268427 w 6857705"/>
                <a:gd name="connsiteY2168" fmla="*/ 111802 h 287258"/>
                <a:gd name="connsiteX2169" fmla="*/ 5958857 w 6857705"/>
                <a:gd name="connsiteY2169" fmla="*/ 111618 h 287258"/>
                <a:gd name="connsiteX2170" fmla="*/ 5951071 w 6857705"/>
                <a:gd name="connsiteY2170" fmla="*/ 114382 h 287258"/>
                <a:gd name="connsiteX2171" fmla="*/ 5951561 w 6857705"/>
                <a:gd name="connsiteY2171" fmla="*/ 119295 h 287258"/>
                <a:gd name="connsiteX2172" fmla="*/ 5963810 w 6857705"/>
                <a:gd name="connsiteY2172" fmla="*/ 133053 h 287258"/>
                <a:gd name="connsiteX2173" fmla="*/ 5957930 w 6857705"/>
                <a:gd name="connsiteY2173" fmla="*/ 120523 h 287258"/>
                <a:gd name="connsiteX2174" fmla="*/ 5957685 w 6857705"/>
                <a:gd name="connsiteY2174" fmla="*/ 118067 h 287258"/>
                <a:gd name="connsiteX2175" fmla="*/ 5961114 w 6857705"/>
                <a:gd name="connsiteY2175" fmla="*/ 112662 h 287258"/>
                <a:gd name="connsiteX2176" fmla="*/ 5958857 w 6857705"/>
                <a:gd name="connsiteY2176" fmla="*/ 111618 h 287258"/>
                <a:gd name="connsiteX2177" fmla="*/ 4253249 w 6857705"/>
                <a:gd name="connsiteY2177" fmla="*/ 111618 h 287258"/>
                <a:gd name="connsiteX2178" fmla="*/ 4245462 w 6857705"/>
                <a:gd name="connsiteY2178" fmla="*/ 114382 h 287258"/>
                <a:gd name="connsiteX2179" fmla="*/ 4245953 w 6857705"/>
                <a:gd name="connsiteY2179" fmla="*/ 119295 h 287258"/>
                <a:gd name="connsiteX2180" fmla="*/ 4258200 w 6857705"/>
                <a:gd name="connsiteY2180" fmla="*/ 133053 h 287258"/>
                <a:gd name="connsiteX2181" fmla="*/ 4252322 w 6857705"/>
                <a:gd name="connsiteY2181" fmla="*/ 120523 h 287258"/>
                <a:gd name="connsiteX2182" fmla="*/ 4252077 w 6857705"/>
                <a:gd name="connsiteY2182" fmla="*/ 118067 h 287258"/>
                <a:gd name="connsiteX2183" fmla="*/ 4255505 w 6857705"/>
                <a:gd name="connsiteY2183" fmla="*/ 112662 h 287258"/>
                <a:gd name="connsiteX2184" fmla="*/ 4253249 w 6857705"/>
                <a:gd name="connsiteY2184" fmla="*/ 111618 h 287258"/>
                <a:gd name="connsiteX2185" fmla="*/ 2544083 w 6857705"/>
                <a:gd name="connsiteY2185" fmla="*/ 111618 h 287258"/>
                <a:gd name="connsiteX2186" fmla="*/ 2536297 w 6857705"/>
                <a:gd name="connsiteY2186" fmla="*/ 114382 h 287258"/>
                <a:gd name="connsiteX2187" fmla="*/ 2536788 w 6857705"/>
                <a:gd name="connsiteY2187" fmla="*/ 119295 h 287258"/>
                <a:gd name="connsiteX2188" fmla="*/ 2549035 w 6857705"/>
                <a:gd name="connsiteY2188" fmla="*/ 133053 h 287258"/>
                <a:gd name="connsiteX2189" fmla="*/ 2543156 w 6857705"/>
                <a:gd name="connsiteY2189" fmla="*/ 120523 h 287258"/>
                <a:gd name="connsiteX2190" fmla="*/ 2542912 w 6857705"/>
                <a:gd name="connsiteY2190" fmla="*/ 118067 h 287258"/>
                <a:gd name="connsiteX2191" fmla="*/ 2546340 w 6857705"/>
                <a:gd name="connsiteY2191" fmla="*/ 112662 h 287258"/>
                <a:gd name="connsiteX2192" fmla="*/ 2544083 w 6857705"/>
                <a:gd name="connsiteY2192" fmla="*/ 111618 h 287258"/>
                <a:gd name="connsiteX2193" fmla="*/ 838475 w 6857705"/>
                <a:gd name="connsiteY2193" fmla="*/ 111618 h 287258"/>
                <a:gd name="connsiteX2194" fmla="*/ 830691 w 6857705"/>
                <a:gd name="connsiteY2194" fmla="*/ 114382 h 287258"/>
                <a:gd name="connsiteX2195" fmla="*/ 831180 w 6857705"/>
                <a:gd name="connsiteY2195" fmla="*/ 119295 h 287258"/>
                <a:gd name="connsiteX2196" fmla="*/ 843428 w 6857705"/>
                <a:gd name="connsiteY2196" fmla="*/ 133053 h 287258"/>
                <a:gd name="connsiteX2197" fmla="*/ 837549 w 6857705"/>
                <a:gd name="connsiteY2197" fmla="*/ 120523 h 287258"/>
                <a:gd name="connsiteX2198" fmla="*/ 837303 w 6857705"/>
                <a:gd name="connsiteY2198" fmla="*/ 118067 h 287258"/>
                <a:gd name="connsiteX2199" fmla="*/ 840732 w 6857705"/>
                <a:gd name="connsiteY2199" fmla="*/ 112662 h 287258"/>
                <a:gd name="connsiteX2200" fmla="*/ 838475 w 6857705"/>
                <a:gd name="connsiteY2200" fmla="*/ 111618 h 287258"/>
                <a:gd name="connsiteX2201" fmla="*/ 6530868 w 6857705"/>
                <a:gd name="connsiteY2201" fmla="*/ 110941 h 287258"/>
                <a:gd name="connsiteX2202" fmla="*/ 6518378 w 6857705"/>
                <a:gd name="connsiteY2202" fmla="*/ 116593 h 287258"/>
                <a:gd name="connsiteX2203" fmla="*/ 6530134 w 6857705"/>
                <a:gd name="connsiteY2203" fmla="*/ 130105 h 287258"/>
                <a:gd name="connsiteX2204" fmla="*/ 6526215 w 6857705"/>
                <a:gd name="connsiteY2204" fmla="*/ 121507 h 287258"/>
                <a:gd name="connsiteX2205" fmla="*/ 6524254 w 6857705"/>
                <a:gd name="connsiteY2205" fmla="*/ 118067 h 287258"/>
                <a:gd name="connsiteX2206" fmla="*/ 6528909 w 6857705"/>
                <a:gd name="connsiteY2206" fmla="*/ 118067 h 287258"/>
                <a:gd name="connsiteX2207" fmla="*/ 6528909 w 6857705"/>
                <a:gd name="connsiteY2207" fmla="*/ 118313 h 287258"/>
                <a:gd name="connsiteX2208" fmla="*/ 6530868 w 6857705"/>
                <a:gd name="connsiteY2208" fmla="*/ 110941 h 287258"/>
                <a:gd name="connsiteX2209" fmla="*/ 3103448 w 6857705"/>
                <a:gd name="connsiteY2209" fmla="*/ 104937 h 287258"/>
                <a:gd name="connsiteX2210" fmla="*/ 3102526 w 6857705"/>
                <a:gd name="connsiteY2210" fmla="*/ 105783 h 287258"/>
                <a:gd name="connsiteX2211" fmla="*/ 3105014 w 6857705"/>
                <a:gd name="connsiteY2211" fmla="*/ 108087 h 287258"/>
                <a:gd name="connsiteX2212" fmla="*/ 3105317 w 6857705"/>
                <a:gd name="connsiteY2212" fmla="*/ 107749 h 287258"/>
                <a:gd name="connsiteX2213" fmla="*/ 5378042 w 6857705"/>
                <a:gd name="connsiteY2213" fmla="*/ 104893 h 287258"/>
                <a:gd name="connsiteX2214" fmla="*/ 5374950 w 6857705"/>
                <a:gd name="connsiteY2214" fmla="*/ 106765 h 287258"/>
                <a:gd name="connsiteX2215" fmla="*/ 5381319 w 6857705"/>
                <a:gd name="connsiteY2215" fmla="*/ 108240 h 287258"/>
                <a:gd name="connsiteX2216" fmla="*/ 5381319 w 6857705"/>
                <a:gd name="connsiteY2216" fmla="*/ 105046 h 287258"/>
                <a:gd name="connsiteX2217" fmla="*/ 5378042 w 6857705"/>
                <a:gd name="connsiteY2217" fmla="*/ 104893 h 287258"/>
                <a:gd name="connsiteX2218" fmla="*/ 3672435 w 6857705"/>
                <a:gd name="connsiteY2218" fmla="*/ 104893 h 287258"/>
                <a:gd name="connsiteX2219" fmla="*/ 3669340 w 6857705"/>
                <a:gd name="connsiteY2219" fmla="*/ 106765 h 287258"/>
                <a:gd name="connsiteX2220" fmla="*/ 3675710 w 6857705"/>
                <a:gd name="connsiteY2220" fmla="*/ 108240 h 287258"/>
                <a:gd name="connsiteX2221" fmla="*/ 3675710 w 6857705"/>
                <a:gd name="connsiteY2221" fmla="*/ 105046 h 287258"/>
                <a:gd name="connsiteX2222" fmla="*/ 3672435 w 6857705"/>
                <a:gd name="connsiteY2222" fmla="*/ 104893 h 287258"/>
                <a:gd name="connsiteX2223" fmla="*/ 1963268 w 6857705"/>
                <a:gd name="connsiteY2223" fmla="*/ 104893 h 287258"/>
                <a:gd name="connsiteX2224" fmla="*/ 1960175 w 6857705"/>
                <a:gd name="connsiteY2224" fmla="*/ 106765 h 287258"/>
                <a:gd name="connsiteX2225" fmla="*/ 1966545 w 6857705"/>
                <a:gd name="connsiteY2225" fmla="*/ 108240 h 287258"/>
                <a:gd name="connsiteX2226" fmla="*/ 1966545 w 6857705"/>
                <a:gd name="connsiteY2226" fmla="*/ 105046 h 287258"/>
                <a:gd name="connsiteX2227" fmla="*/ 1963268 w 6857705"/>
                <a:gd name="connsiteY2227" fmla="*/ 104893 h 287258"/>
                <a:gd name="connsiteX2228" fmla="*/ 257660 w 6857705"/>
                <a:gd name="connsiteY2228" fmla="*/ 104893 h 287258"/>
                <a:gd name="connsiteX2229" fmla="*/ 254568 w 6857705"/>
                <a:gd name="connsiteY2229" fmla="*/ 106765 h 287258"/>
                <a:gd name="connsiteX2230" fmla="*/ 260937 w 6857705"/>
                <a:gd name="connsiteY2230" fmla="*/ 108240 h 287258"/>
                <a:gd name="connsiteX2231" fmla="*/ 260937 w 6857705"/>
                <a:gd name="connsiteY2231" fmla="*/ 105046 h 287258"/>
                <a:gd name="connsiteX2232" fmla="*/ 257660 w 6857705"/>
                <a:gd name="connsiteY2232" fmla="*/ 104893 h 287258"/>
                <a:gd name="connsiteX2233" fmla="*/ 5951071 w 6857705"/>
                <a:gd name="connsiteY2233" fmla="*/ 103082 h 287258"/>
                <a:gd name="connsiteX2234" fmla="*/ 5948133 w 6857705"/>
                <a:gd name="connsiteY2234" fmla="*/ 107749 h 287258"/>
                <a:gd name="connsiteX2235" fmla="*/ 5950826 w 6857705"/>
                <a:gd name="connsiteY2235" fmla="*/ 109961 h 287258"/>
                <a:gd name="connsiteX2236" fmla="*/ 5953522 w 6857705"/>
                <a:gd name="connsiteY2236" fmla="*/ 104555 h 287258"/>
                <a:gd name="connsiteX2237" fmla="*/ 5951071 w 6857705"/>
                <a:gd name="connsiteY2237" fmla="*/ 103082 h 287258"/>
                <a:gd name="connsiteX2238" fmla="*/ 4811074 w 6857705"/>
                <a:gd name="connsiteY2238" fmla="*/ 103082 h 287258"/>
                <a:gd name="connsiteX2239" fmla="*/ 4810789 w 6857705"/>
                <a:gd name="connsiteY2239" fmla="*/ 103344 h 287258"/>
                <a:gd name="connsiteX2240" fmla="*/ 4809585 w 6857705"/>
                <a:gd name="connsiteY2240" fmla="*/ 106765 h 287258"/>
                <a:gd name="connsiteX2241" fmla="*/ 4810609 w 6857705"/>
                <a:gd name="connsiteY2241" fmla="*/ 108076 h 287258"/>
                <a:gd name="connsiteX2242" fmla="*/ 4811319 w 6857705"/>
                <a:gd name="connsiteY2242" fmla="*/ 108731 h 287258"/>
                <a:gd name="connsiteX2243" fmla="*/ 4814012 w 6857705"/>
                <a:gd name="connsiteY2243" fmla="*/ 107503 h 287258"/>
                <a:gd name="connsiteX2244" fmla="*/ 4811074 w 6857705"/>
                <a:gd name="connsiteY2244" fmla="*/ 103082 h 287258"/>
                <a:gd name="connsiteX2245" fmla="*/ 4245462 w 6857705"/>
                <a:gd name="connsiteY2245" fmla="*/ 103082 h 287258"/>
                <a:gd name="connsiteX2246" fmla="*/ 4242523 w 6857705"/>
                <a:gd name="connsiteY2246" fmla="*/ 107749 h 287258"/>
                <a:gd name="connsiteX2247" fmla="*/ 4245218 w 6857705"/>
                <a:gd name="connsiteY2247" fmla="*/ 109961 h 287258"/>
                <a:gd name="connsiteX2248" fmla="*/ 4247914 w 6857705"/>
                <a:gd name="connsiteY2248" fmla="*/ 104555 h 287258"/>
                <a:gd name="connsiteX2249" fmla="*/ 4245462 w 6857705"/>
                <a:gd name="connsiteY2249" fmla="*/ 103082 h 287258"/>
                <a:gd name="connsiteX2250" fmla="*/ 2536297 w 6857705"/>
                <a:gd name="connsiteY2250" fmla="*/ 103082 h 287258"/>
                <a:gd name="connsiteX2251" fmla="*/ 2533359 w 6857705"/>
                <a:gd name="connsiteY2251" fmla="*/ 107749 h 287258"/>
                <a:gd name="connsiteX2252" fmla="*/ 2536052 w 6857705"/>
                <a:gd name="connsiteY2252" fmla="*/ 109961 h 287258"/>
                <a:gd name="connsiteX2253" fmla="*/ 2538747 w 6857705"/>
                <a:gd name="connsiteY2253" fmla="*/ 104555 h 287258"/>
                <a:gd name="connsiteX2254" fmla="*/ 2536297 w 6857705"/>
                <a:gd name="connsiteY2254" fmla="*/ 103082 h 287258"/>
                <a:gd name="connsiteX2255" fmla="*/ 1396300 w 6857705"/>
                <a:gd name="connsiteY2255" fmla="*/ 103082 h 287258"/>
                <a:gd name="connsiteX2256" fmla="*/ 1396014 w 6857705"/>
                <a:gd name="connsiteY2256" fmla="*/ 103344 h 287258"/>
                <a:gd name="connsiteX2257" fmla="*/ 1394811 w 6857705"/>
                <a:gd name="connsiteY2257" fmla="*/ 106765 h 287258"/>
                <a:gd name="connsiteX2258" fmla="*/ 1395837 w 6857705"/>
                <a:gd name="connsiteY2258" fmla="*/ 108076 h 287258"/>
                <a:gd name="connsiteX2259" fmla="*/ 1396546 w 6857705"/>
                <a:gd name="connsiteY2259" fmla="*/ 108731 h 287258"/>
                <a:gd name="connsiteX2260" fmla="*/ 1399241 w 6857705"/>
                <a:gd name="connsiteY2260" fmla="*/ 107503 h 287258"/>
                <a:gd name="connsiteX2261" fmla="*/ 1396300 w 6857705"/>
                <a:gd name="connsiteY2261" fmla="*/ 103082 h 287258"/>
                <a:gd name="connsiteX2262" fmla="*/ 830691 w 6857705"/>
                <a:gd name="connsiteY2262" fmla="*/ 103082 h 287258"/>
                <a:gd name="connsiteX2263" fmla="*/ 827751 w 6857705"/>
                <a:gd name="connsiteY2263" fmla="*/ 107749 h 287258"/>
                <a:gd name="connsiteX2264" fmla="*/ 830444 w 6857705"/>
                <a:gd name="connsiteY2264" fmla="*/ 109961 h 287258"/>
                <a:gd name="connsiteX2265" fmla="*/ 833139 w 6857705"/>
                <a:gd name="connsiteY2265" fmla="*/ 104555 h 287258"/>
                <a:gd name="connsiteX2266" fmla="*/ 830691 w 6857705"/>
                <a:gd name="connsiteY2266" fmla="*/ 103082 h 287258"/>
                <a:gd name="connsiteX2267" fmla="*/ 6516661 w 6857705"/>
                <a:gd name="connsiteY2267" fmla="*/ 102589 h 287258"/>
                <a:gd name="connsiteX2268" fmla="*/ 6515193 w 6857705"/>
                <a:gd name="connsiteY2268" fmla="*/ 106765 h 287258"/>
                <a:gd name="connsiteX2269" fmla="*/ 6517885 w 6857705"/>
                <a:gd name="connsiteY2269" fmla="*/ 110206 h 287258"/>
                <a:gd name="connsiteX2270" fmla="*/ 6520091 w 6857705"/>
                <a:gd name="connsiteY2270" fmla="*/ 107749 h 287258"/>
                <a:gd name="connsiteX2271" fmla="*/ 6516661 w 6857705"/>
                <a:gd name="connsiteY2271" fmla="*/ 102589 h 287258"/>
                <a:gd name="connsiteX2272" fmla="*/ 5380337 w 6857705"/>
                <a:gd name="connsiteY2272" fmla="*/ 93991 h 287258"/>
                <a:gd name="connsiteX2273" fmla="*/ 5403117 w 6857705"/>
                <a:gd name="connsiteY2273" fmla="*/ 100379 h 287258"/>
                <a:gd name="connsiteX2274" fmla="*/ 5494975 w 6857705"/>
                <a:gd name="connsiteY2274" fmla="*/ 99886 h 287258"/>
                <a:gd name="connsiteX2275" fmla="*/ 5554007 w 6857705"/>
                <a:gd name="connsiteY2275" fmla="*/ 98169 h 287258"/>
                <a:gd name="connsiteX2276" fmla="*/ 5548864 w 6857705"/>
                <a:gd name="connsiteY2276" fmla="*/ 107995 h 287258"/>
                <a:gd name="connsiteX2277" fmla="*/ 5525593 w 6857705"/>
                <a:gd name="connsiteY2277" fmla="*/ 129859 h 287258"/>
                <a:gd name="connsiteX2278" fmla="*/ 5459703 w 6857705"/>
                <a:gd name="connsiteY2278" fmla="*/ 195699 h 287258"/>
                <a:gd name="connsiteX2279" fmla="*/ 5449413 w 6857705"/>
                <a:gd name="connsiteY2279" fmla="*/ 196190 h 287258"/>
                <a:gd name="connsiteX2280" fmla="*/ 5391852 w 6857705"/>
                <a:gd name="connsiteY2280" fmla="*/ 139439 h 287258"/>
                <a:gd name="connsiteX2281" fmla="*/ 5364417 w 6857705"/>
                <a:gd name="connsiteY2281" fmla="*/ 113153 h 287258"/>
                <a:gd name="connsiteX2282" fmla="*/ 5371765 w 6857705"/>
                <a:gd name="connsiteY2282" fmla="*/ 100870 h 287258"/>
                <a:gd name="connsiteX2283" fmla="*/ 5380337 w 6857705"/>
                <a:gd name="connsiteY2283" fmla="*/ 93991 h 287258"/>
                <a:gd name="connsiteX2284" fmla="*/ 3674731 w 6857705"/>
                <a:gd name="connsiteY2284" fmla="*/ 93991 h 287258"/>
                <a:gd name="connsiteX2285" fmla="*/ 3697511 w 6857705"/>
                <a:gd name="connsiteY2285" fmla="*/ 100379 h 287258"/>
                <a:gd name="connsiteX2286" fmla="*/ 3789366 w 6857705"/>
                <a:gd name="connsiteY2286" fmla="*/ 99886 h 287258"/>
                <a:gd name="connsiteX2287" fmla="*/ 3848401 w 6857705"/>
                <a:gd name="connsiteY2287" fmla="*/ 98169 h 287258"/>
                <a:gd name="connsiteX2288" fmla="*/ 3843255 w 6857705"/>
                <a:gd name="connsiteY2288" fmla="*/ 107995 h 287258"/>
                <a:gd name="connsiteX2289" fmla="*/ 3819986 w 6857705"/>
                <a:gd name="connsiteY2289" fmla="*/ 129859 h 287258"/>
                <a:gd name="connsiteX2290" fmla="*/ 3754094 w 6857705"/>
                <a:gd name="connsiteY2290" fmla="*/ 195699 h 287258"/>
                <a:gd name="connsiteX2291" fmla="*/ 3743806 w 6857705"/>
                <a:gd name="connsiteY2291" fmla="*/ 196190 h 287258"/>
                <a:gd name="connsiteX2292" fmla="*/ 3686242 w 6857705"/>
                <a:gd name="connsiteY2292" fmla="*/ 139439 h 287258"/>
                <a:gd name="connsiteX2293" fmla="*/ 3658809 w 6857705"/>
                <a:gd name="connsiteY2293" fmla="*/ 113153 h 287258"/>
                <a:gd name="connsiteX2294" fmla="*/ 3666157 w 6857705"/>
                <a:gd name="connsiteY2294" fmla="*/ 100870 h 287258"/>
                <a:gd name="connsiteX2295" fmla="*/ 3674731 w 6857705"/>
                <a:gd name="connsiteY2295" fmla="*/ 93991 h 287258"/>
                <a:gd name="connsiteX2296" fmla="*/ 1965566 w 6857705"/>
                <a:gd name="connsiteY2296" fmla="*/ 93991 h 287258"/>
                <a:gd name="connsiteX2297" fmla="*/ 1988344 w 6857705"/>
                <a:gd name="connsiteY2297" fmla="*/ 100379 h 287258"/>
                <a:gd name="connsiteX2298" fmla="*/ 2080201 w 6857705"/>
                <a:gd name="connsiteY2298" fmla="*/ 99886 h 287258"/>
                <a:gd name="connsiteX2299" fmla="*/ 2139234 w 6857705"/>
                <a:gd name="connsiteY2299" fmla="*/ 98169 h 287258"/>
                <a:gd name="connsiteX2300" fmla="*/ 2134090 w 6857705"/>
                <a:gd name="connsiteY2300" fmla="*/ 107995 h 287258"/>
                <a:gd name="connsiteX2301" fmla="*/ 2110820 w 6857705"/>
                <a:gd name="connsiteY2301" fmla="*/ 129859 h 287258"/>
                <a:gd name="connsiteX2302" fmla="*/ 2044929 w 6857705"/>
                <a:gd name="connsiteY2302" fmla="*/ 195699 h 287258"/>
                <a:gd name="connsiteX2303" fmla="*/ 2034641 w 6857705"/>
                <a:gd name="connsiteY2303" fmla="*/ 196190 h 287258"/>
                <a:gd name="connsiteX2304" fmla="*/ 1977077 w 6857705"/>
                <a:gd name="connsiteY2304" fmla="*/ 139439 h 287258"/>
                <a:gd name="connsiteX2305" fmla="*/ 1949644 w 6857705"/>
                <a:gd name="connsiteY2305" fmla="*/ 113153 h 287258"/>
                <a:gd name="connsiteX2306" fmla="*/ 1956991 w 6857705"/>
                <a:gd name="connsiteY2306" fmla="*/ 100870 h 287258"/>
                <a:gd name="connsiteX2307" fmla="*/ 1965566 w 6857705"/>
                <a:gd name="connsiteY2307" fmla="*/ 93991 h 287258"/>
                <a:gd name="connsiteX2308" fmla="*/ 259956 w 6857705"/>
                <a:gd name="connsiteY2308" fmla="*/ 93991 h 287258"/>
                <a:gd name="connsiteX2309" fmla="*/ 282737 w 6857705"/>
                <a:gd name="connsiteY2309" fmla="*/ 100379 h 287258"/>
                <a:gd name="connsiteX2310" fmla="*/ 374592 w 6857705"/>
                <a:gd name="connsiteY2310" fmla="*/ 99886 h 287258"/>
                <a:gd name="connsiteX2311" fmla="*/ 433626 w 6857705"/>
                <a:gd name="connsiteY2311" fmla="*/ 98169 h 287258"/>
                <a:gd name="connsiteX2312" fmla="*/ 428482 w 6857705"/>
                <a:gd name="connsiteY2312" fmla="*/ 107995 h 287258"/>
                <a:gd name="connsiteX2313" fmla="*/ 405213 w 6857705"/>
                <a:gd name="connsiteY2313" fmla="*/ 129859 h 287258"/>
                <a:gd name="connsiteX2314" fmla="*/ 339319 w 6857705"/>
                <a:gd name="connsiteY2314" fmla="*/ 195699 h 287258"/>
                <a:gd name="connsiteX2315" fmla="*/ 329031 w 6857705"/>
                <a:gd name="connsiteY2315" fmla="*/ 196190 h 287258"/>
                <a:gd name="connsiteX2316" fmla="*/ 271468 w 6857705"/>
                <a:gd name="connsiteY2316" fmla="*/ 139439 h 287258"/>
                <a:gd name="connsiteX2317" fmla="*/ 244035 w 6857705"/>
                <a:gd name="connsiteY2317" fmla="*/ 113153 h 287258"/>
                <a:gd name="connsiteX2318" fmla="*/ 251383 w 6857705"/>
                <a:gd name="connsiteY2318" fmla="*/ 100870 h 287258"/>
                <a:gd name="connsiteX2319" fmla="*/ 259956 w 6857705"/>
                <a:gd name="connsiteY2319" fmla="*/ 93991 h 287258"/>
                <a:gd name="connsiteX2320" fmla="*/ 5946797 w 6857705"/>
                <a:gd name="connsiteY2320" fmla="*/ 93508 h 287258"/>
                <a:gd name="connsiteX2321" fmla="*/ 5952296 w 6857705"/>
                <a:gd name="connsiteY2321" fmla="*/ 94482 h 287258"/>
                <a:gd name="connsiteX2322" fmla="*/ 6000797 w 6857705"/>
                <a:gd name="connsiteY2322" fmla="*/ 101115 h 287258"/>
                <a:gd name="connsiteX2323" fmla="*/ 6124007 w 6857705"/>
                <a:gd name="connsiteY2323" fmla="*/ 98658 h 287258"/>
                <a:gd name="connsiteX2324" fmla="*/ 6120331 w 6857705"/>
                <a:gd name="connsiteY2324" fmla="*/ 106765 h 287258"/>
                <a:gd name="connsiteX2325" fmla="*/ 6088488 w 6857705"/>
                <a:gd name="connsiteY2325" fmla="*/ 137966 h 287258"/>
                <a:gd name="connsiteX2326" fmla="*/ 6030680 w 6857705"/>
                <a:gd name="connsiteY2326" fmla="*/ 194716 h 287258"/>
                <a:gd name="connsiteX2327" fmla="*/ 6019903 w 6857705"/>
                <a:gd name="connsiteY2327" fmla="*/ 194962 h 287258"/>
                <a:gd name="connsiteX2328" fmla="*/ 5999816 w 6857705"/>
                <a:gd name="connsiteY2328" fmla="*/ 174571 h 287258"/>
                <a:gd name="connsiteX2329" fmla="*/ 5960135 w 6857705"/>
                <a:gd name="connsiteY2329" fmla="*/ 137475 h 287258"/>
                <a:gd name="connsiteX2330" fmla="*/ 5934169 w 6857705"/>
                <a:gd name="connsiteY2330" fmla="*/ 112416 h 287258"/>
                <a:gd name="connsiteX2331" fmla="*/ 5942008 w 6857705"/>
                <a:gd name="connsiteY2331" fmla="*/ 102836 h 287258"/>
                <a:gd name="connsiteX2332" fmla="*/ 5946797 w 6857705"/>
                <a:gd name="connsiteY2332" fmla="*/ 93508 h 287258"/>
                <a:gd name="connsiteX2333" fmla="*/ 4241189 w 6857705"/>
                <a:gd name="connsiteY2333" fmla="*/ 93508 h 287258"/>
                <a:gd name="connsiteX2334" fmla="*/ 4246688 w 6857705"/>
                <a:gd name="connsiteY2334" fmla="*/ 94482 h 287258"/>
                <a:gd name="connsiteX2335" fmla="*/ 4295189 w 6857705"/>
                <a:gd name="connsiteY2335" fmla="*/ 101115 h 287258"/>
                <a:gd name="connsiteX2336" fmla="*/ 4418398 w 6857705"/>
                <a:gd name="connsiteY2336" fmla="*/ 98658 h 287258"/>
                <a:gd name="connsiteX2337" fmla="*/ 4414725 w 6857705"/>
                <a:gd name="connsiteY2337" fmla="*/ 106765 h 287258"/>
                <a:gd name="connsiteX2338" fmla="*/ 4382880 w 6857705"/>
                <a:gd name="connsiteY2338" fmla="*/ 137966 h 287258"/>
                <a:gd name="connsiteX2339" fmla="*/ 4325072 w 6857705"/>
                <a:gd name="connsiteY2339" fmla="*/ 194716 h 287258"/>
                <a:gd name="connsiteX2340" fmla="*/ 4314293 w 6857705"/>
                <a:gd name="connsiteY2340" fmla="*/ 194962 h 287258"/>
                <a:gd name="connsiteX2341" fmla="*/ 4294208 w 6857705"/>
                <a:gd name="connsiteY2341" fmla="*/ 174571 h 287258"/>
                <a:gd name="connsiteX2342" fmla="*/ 4254526 w 6857705"/>
                <a:gd name="connsiteY2342" fmla="*/ 137475 h 287258"/>
                <a:gd name="connsiteX2343" fmla="*/ 4228561 w 6857705"/>
                <a:gd name="connsiteY2343" fmla="*/ 112416 h 287258"/>
                <a:gd name="connsiteX2344" fmla="*/ 4236400 w 6857705"/>
                <a:gd name="connsiteY2344" fmla="*/ 102836 h 287258"/>
                <a:gd name="connsiteX2345" fmla="*/ 4241189 w 6857705"/>
                <a:gd name="connsiteY2345" fmla="*/ 93508 h 287258"/>
                <a:gd name="connsiteX2346" fmla="*/ 2532023 w 6857705"/>
                <a:gd name="connsiteY2346" fmla="*/ 93508 h 287258"/>
                <a:gd name="connsiteX2347" fmla="*/ 2537522 w 6857705"/>
                <a:gd name="connsiteY2347" fmla="*/ 94482 h 287258"/>
                <a:gd name="connsiteX2348" fmla="*/ 2586024 w 6857705"/>
                <a:gd name="connsiteY2348" fmla="*/ 101115 h 287258"/>
                <a:gd name="connsiteX2349" fmla="*/ 2709233 w 6857705"/>
                <a:gd name="connsiteY2349" fmla="*/ 98658 h 287258"/>
                <a:gd name="connsiteX2350" fmla="*/ 2705557 w 6857705"/>
                <a:gd name="connsiteY2350" fmla="*/ 106765 h 287258"/>
                <a:gd name="connsiteX2351" fmla="*/ 2673714 w 6857705"/>
                <a:gd name="connsiteY2351" fmla="*/ 137966 h 287258"/>
                <a:gd name="connsiteX2352" fmla="*/ 2615906 w 6857705"/>
                <a:gd name="connsiteY2352" fmla="*/ 194716 h 287258"/>
                <a:gd name="connsiteX2353" fmla="*/ 2605129 w 6857705"/>
                <a:gd name="connsiteY2353" fmla="*/ 194962 h 287258"/>
                <a:gd name="connsiteX2354" fmla="*/ 2585044 w 6857705"/>
                <a:gd name="connsiteY2354" fmla="*/ 174571 h 287258"/>
                <a:gd name="connsiteX2355" fmla="*/ 2545361 w 6857705"/>
                <a:gd name="connsiteY2355" fmla="*/ 137475 h 287258"/>
                <a:gd name="connsiteX2356" fmla="*/ 2519396 w 6857705"/>
                <a:gd name="connsiteY2356" fmla="*/ 112416 h 287258"/>
                <a:gd name="connsiteX2357" fmla="*/ 2527234 w 6857705"/>
                <a:gd name="connsiteY2357" fmla="*/ 102836 h 287258"/>
                <a:gd name="connsiteX2358" fmla="*/ 2532023 w 6857705"/>
                <a:gd name="connsiteY2358" fmla="*/ 93508 h 287258"/>
                <a:gd name="connsiteX2359" fmla="*/ 826415 w 6857705"/>
                <a:gd name="connsiteY2359" fmla="*/ 93508 h 287258"/>
                <a:gd name="connsiteX2360" fmla="*/ 831914 w 6857705"/>
                <a:gd name="connsiteY2360" fmla="*/ 94482 h 287258"/>
                <a:gd name="connsiteX2361" fmla="*/ 880416 w 6857705"/>
                <a:gd name="connsiteY2361" fmla="*/ 101115 h 287258"/>
                <a:gd name="connsiteX2362" fmla="*/ 1003625 w 6857705"/>
                <a:gd name="connsiteY2362" fmla="*/ 98658 h 287258"/>
                <a:gd name="connsiteX2363" fmla="*/ 999951 w 6857705"/>
                <a:gd name="connsiteY2363" fmla="*/ 106765 h 287258"/>
                <a:gd name="connsiteX2364" fmla="*/ 968106 w 6857705"/>
                <a:gd name="connsiteY2364" fmla="*/ 137966 h 287258"/>
                <a:gd name="connsiteX2365" fmla="*/ 910298 w 6857705"/>
                <a:gd name="connsiteY2365" fmla="*/ 194716 h 287258"/>
                <a:gd name="connsiteX2366" fmla="*/ 899521 w 6857705"/>
                <a:gd name="connsiteY2366" fmla="*/ 194962 h 287258"/>
                <a:gd name="connsiteX2367" fmla="*/ 879436 w 6857705"/>
                <a:gd name="connsiteY2367" fmla="*/ 174571 h 287258"/>
                <a:gd name="connsiteX2368" fmla="*/ 839755 w 6857705"/>
                <a:gd name="connsiteY2368" fmla="*/ 137475 h 287258"/>
                <a:gd name="connsiteX2369" fmla="*/ 813789 w 6857705"/>
                <a:gd name="connsiteY2369" fmla="*/ 112416 h 287258"/>
                <a:gd name="connsiteX2370" fmla="*/ 821628 w 6857705"/>
                <a:gd name="connsiteY2370" fmla="*/ 102836 h 287258"/>
                <a:gd name="connsiteX2371" fmla="*/ 826415 w 6857705"/>
                <a:gd name="connsiteY2371" fmla="*/ 93508 h 287258"/>
                <a:gd name="connsiteX2372" fmla="*/ 6514415 w 6857705"/>
                <a:gd name="connsiteY2372" fmla="*/ 92967 h 287258"/>
                <a:gd name="connsiteX2373" fmla="*/ 6519357 w 6857705"/>
                <a:gd name="connsiteY2373" fmla="*/ 93991 h 287258"/>
                <a:gd name="connsiteX2374" fmla="*/ 6544586 w 6857705"/>
                <a:gd name="connsiteY2374" fmla="*/ 100133 h 287258"/>
                <a:gd name="connsiteX2375" fmla="*/ 6634238 w 6857705"/>
                <a:gd name="connsiteY2375" fmla="*/ 99642 h 287258"/>
                <a:gd name="connsiteX2376" fmla="*/ 6686168 w 6857705"/>
                <a:gd name="connsiteY2376" fmla="*/ 98169 h 287258"/>
                <a:gd name="connsiteX2377" fmla="*/ 6692536 w 6857705"/>
                <a:gd name="connsiteY2377" fmla="*/ 99886 h 287258"/>
                <a:gd name="connsiteX2378" fmla="*/ 6689106 w 6857705"/>
                <a:gd name="connsiteY2378" fmla="*/ 105783 h 287258"/>
                <a:gd name="connsiteX2379" fmla="*/ 6655793 w 6857705"/>
                <a:gd name="connsiteY2379" fmla="*/ 138212 h 287258"/>
                <a:gd name="connsiteX2380" fmla="*/ 6597494 w 6857705"/>
                <a:gd name="connsiteY2380" fmla="*/ 195453 h 287258"/>
                <a:gd name="connsiteX2381" fmla="*/ 6588678 w 6857705"/>
                <a:gd name="connsiteY2381" fmla="*/ 195946 h 287258"/>
                <a:gd name="connsiteX2382" fmla="*/ 6521559 w 6857705"/>
                <a:gd name="connsiteY2382" fmla="*/ 130596 h 287258"/>
                <a:gd name="connsiteX2383" fmla="*/ 6502699 w 6857705"/>
                <a:gd name="connsiteY2383" fmla="*/ 113891 h 287258"/>
                <a:gd name="connsiteX2384" fmla="*/ 6509558 w 6857705"/>
                <a:gd name="connsiteY2384" fmla="*/ 101361 h 287258"/>
                <a:gd name="connsiteX2385" fmla="*/ 6514415 w 6857705"/>
                <a:gd name="connsiteY2385" fmla="*/ 92967 h 287258"/>
                <a:gd name="connsiteX2386" fmla="*/ 4809043 w 6857705"/>
                <a:gd name="connsiteY2386" fmla="*/ 92904 h 287258"/>
                <a:gd name="connsiteX2387" fmla="*/ 4814012 w 6857705"/>
                <a:gd name="connsiteY2387" fmla="*/ 93991 h 287258"/>
                <a:gd name="connsiteX2388" fmla="*/ 4815569 w 6857705"/>
                <a:gd name="connsiteY2388" fmla="*/ 94434 h 287258"/>
                <a:gd name="connsiteX2389" fmla="*/ 4838905 w 6857705"/>
                <a:gd name="connsiteY2389" fmla="*/ 100115 h 287258"/>
                <a:gd name="connsiteX2390" fmla="*/ 4927426 w 6857705"/>
                <a:gd name="connsiteY2390" fmla="*/ 99642 h 287258"/>
                <a:gd name="connsiteX2391" fmla="*/ 4986703 w 6857705"/>
                <a:gd name="connsiteY2391" fmla="*/ 97676 h 287258"/>
                <a:gd name="connsiteX2392" fmla="*/ 4985827 w 6857705"/>
                <a:gd name="connsiteY2392" fmla="*/ 99590 h 287258"/>
                <a:gd name="connsiteX2393" fmla="*/ 4986928 w 6857705"/>
                <a:gd name="connsiteY2393" fmla="*/ 99886 h 287258"/>
                <a:gd name="connsiteX2394" fmla="*/ 4983497 w 6857705"/>
                <a:gd name="connsiteY2394" fmla="*/ 105783 h 287258"/>
                <a:gd name="connsiteX2395" fmla="*/ 4982580 w 6857705"/>
                <a:gd name="connsiteY2395" fmla="*/ 106676 h 287258"/>
                <a:gd name="connsiteX2396" fmla="*/ 4982538 w 6857705"/>
                <a:gd name="connsiteY2396" fmla="*/ 106765 h 287258"/>
                <a:gd name="connsiteX2397" fmla="*/ 4981262 w 6857705"/>
                <a:gd name="connsiteY2397" fmla="*/ 107959 h 287258"/>
                <a:gd name="connsiteX2398" fmla="*/ 4950185 w 6857705"/>
                <a:gd name="connsiteY2398" fmla="*/ 138212 h 287258"/>
                <a:gd name="connsiteX2399" fmla="*/ 4910279 w 6857705"/>
                <a:gd name="connsiteY2399" fmla="*/ 177394 h 287258"/>
                <a:gd name="connsiteX2400" fmla="*/ 4893621 w 6857705"/>
                <a:gd name="connsiteY2400" fmla="*/ 193980 h 287258"/>
                <a:gd name="connsiteX2401" fmla="*/ 4892961 w 6857705"/>
                <a:gd name="connsiteY2401" fmla="*/ 194401 h 287258"/>
                <a:gd name="connsiteX2402" fmla="*/ 4891887 w 6857705"/>
                <a:gd name="connsiteY2402" fmla="*/ 195453 h 287258"/>
                <a:gd name="connsiteX2403" fmla="*/ 4891244 w 6857705"/>
                <a:gd name="connsiteY2403" fmla="*/ 195489 h 287258"/>
                <a:gd name="connsiteX2404" fmla="*/ 4887191 w 6857705"/>
                <a:gd name="connsiteY2404" fmla="*/ 198064 h 287258"/>
                <a:gd name="connsiteX2405" fmla="*/ 4883651 w 6857705"/>
                <a:gd name="connsiteY2405" fmla="*/ 195913 h 287258"/>
                <a:gd name="connsiteX2406" fmla="*/ 4883070 w 6857705"/>
                <a:gd name="connsiteY2406" fmla="*/ 195946 h 287258"/>
                <a:gd name="connsiteX2407" fmla="*/ 4882013 w 6857705"/>
                <a:gd name="connsiteY2407" fmla="*/ 194917 h 287258"/>
                <a:gd name="connsiteX2408" fmla="*/ 4879661 w 6857705"/>
                <a:gd name="connsiteY2408" fmla="*/ 193487 h 287258"/>
                <a:gd name="connsiteX2409" fmla="*/ 4841692 w 6857705"/>
                <a:gd name="connsiteY2409" fmla="*/ 155900 h 287258"/>
                <a:gd name="connsiteX2410" fmla="*/ 4830607 w 6857705"/>
                <a:gd name="connsiteY2410" fmla="*/ 144865 h 287258"/>
                <a:gd name="connsiteX2411" fmla="*/ 4815953 w 6857705"/>
                <a:gd name="connsiteY2411" fmla="*/ 130596 h 287258"/>
                <a:gd name="connsiteX2412" fmla="*/ 4815326 w 6857705"/>
                <a:gd name="connsiteY2412" fmla="*/ 129653 h 287258"/>
                <a:gd name="connsiteX2413" fmla="*/ 4808870 w 6857705"/>
                <a:gd name="connsiteY2413" fmla="*/ 123226 h 287258"/>
                <a:gd name="connsiteX2414" fmla="*/ 4805732 w 6857705"/>
                <a:gd name="connsiteY2414" fmla="*/ 118413 h 287258"/>
                <a:gd name="connsiteX2415" fmla="*/ 4799349 w 6857705"/>
                <a:gd name="connsiteY2415" fmla="*/ 115072 h 287258"/>
                <a:gd name="connsiteX2416" fmla="*/ 4796621 w 6857705"/>
                <a:gd name="connsiteY2416" fmla="*/ 114137 h 287258"/>
                <a:gd name="connsiteX2417" fmla="*/ 4797565 w 6857705"/>
                <a:gd name="connsiteY2417" fmla="*/ 113579 h 287258"/>
                <a:gd name="connsiteX2418" fmla="*/ 4804103 w 6857705"/>
                <a:gd name="connsiteY2418" fmla="*/ 109284 h 287258"/>
                <a:gd name="connsiteX2419" fmla="*/ 4803949 w 6857705"/>
                <a:gd name="connsiteY2419" fmla="*/ 101361 h 287258"/>
                <a:gd name="connsiteX2420" fmla="*/ 4808806 w 6857705"/>
                <a:gd name="connsiteY2420" fmla="*/ 92967 h 287258"/>
                <a:gd name="connsiteX2421" fmla="*/ 4808991 w 6857705"/>
                <a:gd name="connsiteY2421" fmla="*/ 93004 h 287258"/>
                <a:gd name="connsiteX2422" fmla="*/ 3103432 w 6857705"/>
                <a:gd name="connsiteY2422" fmla="*/ 92904 h 287258"/>
                <a:gd name="connsiteX2423" fmla="*/ 3108405 w 6857705"/>
                <a:gd name="connsiteY2423" fmla="*/ 93991 h 287258"/>
                <a:gd name="connsiteX2424" fmla="*/ 3129958 w 6857705"/>
                <a:gd name="connsiteY2424" fmla="*/ 100131 h 287258"/>
                <a:gd name="connsiteX2425" fmla="*/ 3219464 w 6857705"/>
                <a:gd name="connsiteY2425" fmla="*/ 99642 h 287258"/>
                <a:gd name="connsiteX2426" fmla="*/ 3235819 w 6857705"/>
                <a:gd name="connsiteY2426" fmla="*/ 99179 h 287258"/>
                <a:gd name="connsiteX2427" fmla="*/ 3281094 w 6857705"/>
                <a:gd name="connsiteY2427" fmla="*/ 97676 h 287258"/>
                <a:gd name="connsiteX2428" fmla="*/ 3276931 w 6857705"/>
                <a:gd name="connsiteY2428" fmla="*/ 106765 h 287258"/>
                <a:gd name="connsiteX2429" fmla="*/ 3255374 w 6857705"/>
                <a:gd name="connsiteY2429" fmla="*/ 126911 h 287258"/>
                <a:gd name="connsiteX2430" fmla="*/ 3188014 w 6857705"/>
                <a:gd name="connsiteY2430" fmla="*/ 193980 h 287258"/>
                <a:gd name="connsiteX2431" fmla="*/ 3184354 w 6857705"/>
                <a:gd name="connsiteY2431" fmla="*/ 193851 h 287258"/>
                <a:gd name="connsiteX2432" fmla="*/ 3182722 w 6857705"/>
                <a:gd name="connsiteY2432" fmla="*/ 195453 h 287258"/>
                <a:gd name="connsiteX2433" fmla="*/ 3173904 w 6857705"/>
                <a:gd name="connsiteY2433" fmla="*/ 195946 h 287258"/>
                <a:gd name="connsiteX2434" fmla="*/ 3106785 w 6857705"/>
                <a:gd name="connsiteY2434" fmla="*/ 130596 h 287258"/>
                <a:gd name="connsiteX2435" fmla="*/ 3100567 w 6857705"/>
                <a:gd name="connsiteY2435" fmla="*/ 121226 h 287258"/>
                <a:gd name="connsiteX2436" fmla="*/ 3097279 w 6857705"/>
                <a:gd name="connsiteY2436" fmla="*/ 118787 h 287258"/>
                <a:gd name="connsiteX2437" fmla="*/ 3087925 w 6857705"/>
                <a:gd name="connsiteY2437" fmla="*/ 113891 h 287258"/>
                <a:gd name="connsiteX2438" fmla="*/ 3094784 w 6857705"/>
                <a:gd name="connsiteY2438" fmla="*/ 101361 h 287258"/>
                <a:gd name="connsiteX2439" fmla="*/ 3099641 w 6857705"/>
                <a:gd name="connsiteY2439" fmla="*/ 92967 h 287258"/>
                <a:gd name="connsiteX2440" fmla="*/ 3103041 w 6857705"/>
                <a:gd name="connsiteY2440" fmla="*/ 93671 h 287258"/>
                <a:gd name="connsiteX2441" fmla="*/ 1394269 w 6857705"/>
                <a:gd name="connsiteY2441" fmla="*/ 92904 h 287258"/>
                <a:gd name="connsiteX2442" fmla="*/ 1399241 w 6857705"/>
                <a:gd name="connsiteY2442" fmla="*/ 93991 h 287258"/>
                <a:gd name="connsiteX2443" fmla="*/ 1400797 w 6857705"/>
                <a:gd name="connsiteY2443" fmla="*/ 94434 h 287258"/>
                <a:gd name="connsiteX2444" fmla="*/ 1424132 w 6857705"/>
                <a:gd name="connsiteY2444" fmla="*/ 100115 h 287258"/>
                <a:gd name="connsiteX2445" fmla="*/ 1512651 w 6857705"/>
                <a:gd name="connsiteY2445" fmla="*/ 99642 h 287258"/>
                <a:gd name="connsiteX2446" fmla="*/ 1571929 w 6857705"/>
                <a:gd name="connsiteY2446" fmla="*/ 97676 h 287258"/>
                <a:gd name="connsiteX2447" fmla="*/ 1571053 w 6857705"/>
                <a:gd name="connsiteY2447" fmla="*/ 99590 h 287258"/>
                <a:gd name="connsiteX2448" fmla="*/ 1572154 w 6857705"/>
                <a:gd name="connsiteY2448" fmla="*/ 99886 h 287258"/>
                <a:gd name="connsiteX2449" fmla="*/ 1568724 w 6857705"/>
                <a:gd name="connsiteY2449" fmla="*/ 105783 h 287258"/>
                <a:gd name="connsiteX2450" fmla="*/ 1567806 w 6857705"/>
                <a:gd name="connsiteY2450" fmla="*/ 106676 h 287258"/>
                <a:gd name="connsiteX2451" fmla="*/ 1567766 w 6857705"/>
                <a:gd name="connsiteY2451" fmla="*/ 106765 h 287258"/>
                <a:gd name="connsiteX2452" fmla="*/ 1566487 w 6857705"/>
                <a:gd name="connsiteY2452" fmla="*/ 107959 h 287258"/>
                <a:gd name="connsiteX2453" fmla="*/ 1535411 w 6857705"/>
                <a:gd name="connsiteY2453" fmla="*/ 138212 h 287258"/>
                <a:gd name="connsiteX2454" fmla="*/ 1495506 w 6857705"/>
                <a:gd name="connsiteY2454" fmla="*/ 177394 h 287258"/>
                <a:gd name="connsiteX2455" fmla="*/ 1478849 w 6857705"/>
                <a:gd name="connsiteY2455" fmla="*/ 193980 h 287258"/>
                <a:gd name="connsiteX2456" fmla="*/ 1478186 w 6857705"/>
                <a:gd name="connsiteY2456" fmla="*/ 194401 h 287258"/>
                <a:gd name="connsiteX2457" fmla="*/ 1477112 w 6857705"/>
                <a:gd name="connsiteY2457" fmla="*/ 195453 h 287258"/>
                <a:gd name="connsiteX2458" fmla="*/ 1476472 w 6857705"/>
                <a:gd name="connsiteY2458" fmla="*/ 195489 h 287258"/>
                <a:gd name="connsiteX2459" fmla="*/ 1472419 w 6857705"/>
                <a:gd name="connsiteY2459" fmla="*/ 198064 h 287258"/>
                <a:gd name="connsiteX2460" fmla="*/ 1468877 w 6857705"/>
                <a:gd name="connsiteY2460" fmla="*/ 195913 h 287258"/>
                <a:gd name="connsiteX2461" fmla="*/ 1468296 w 6857705"/>
                <a:gd name="connsiteY2461" fmla="*/ 195946 h 287258"/>
                <a:gd name="connsiteX2462" fmla="*/ 1467240 w 6857705"/>
                <a:gd name="connsiteY2462" fmla="*/ 194917 h 287258"/>
                <a:gd name="connsiteX2463" fmla="*/ 1464888 w 6857705"/>
                <a:gd name="connsiteY2463" fmla="*/ 193487 h 287258"/>
                <a:gd name="connsiteX2464" fmla="*/ 1426919 w 6857705"/>
                <a:gd name="connsiteY2464" fmla="*/ 155900 h 287258"/>
                <a:gd name="connsiteX2465" fmla="*/ 1415833 w 6857705"/>
                <a:gd name="connsiteY2465" fmla="*/ 144865 h 287258"/>
                <a:gd name="connsiteX2466" fmla="*/ 1401179 w 6857705"/>
                <a:gd name="connsiteY2466" fmla="*/ 130596 h 287258"/>
                <a:gd name="connsiteX2467" fmla="*/ 1400552 w 6857705"/>
                <a:gd name="connsiteY2467" fmla="*/ 129653 h 287258"/>
                <a:gd name="connsiteX2468" fmla="*/ 1394096 w 6857705"/>
                <a:gd name="connsiteY2468" fmla="*/ 123226 h 287258"/>
                <a:gd name="connsiteX2469" fmla="*/ 1390959 w 6857705"/>
                <a:gd name="connsiteY2469" fmla="*/ 118413 h 287258"/>
                <a:gd name="connsiteX2470" fmla="*/ 1384574 w 6857705"/>
                <a:gd name="connsiteY2470" fmla="*/ 115072 h 287258"/>
                <a:gd name="connsiteX2471" fmla="*/ 1381848 w 6857705"/>
                <a:gd name="connsiteY2471" fmla="*/ 114137 h 287258"/>
                <a:gd name="connsiteX2472" fmla="*/ 1382793 w 6857705"/>
                <a:gd name="connsiteY2472" fmla="*/ 113579 h 287258"/>
                <a:gd name="connsiteX2473" fmla="*/ 1389329 w 6857705"/>
                <a:gd name="connsiteY2473" fmla="*/ 109284 h 287258"/>
                <a:gd name="connsiteX2474" fmla="*/ 1389178 w 6857705"/>
                <a:gd name="connsiteY2474" fmla="*/ 101361 h 287258"/>
                <a:gd name="connsiteX2475" fmla="*/ 1394032 w 6857705"/>
                <a:gd name="connsiteY2475" fmla="*/ 92967 h 287258"/>
                <a:gd name="connsiteX2476" fmla="*/ 1394217 w 6857705"/>
                <a:gd name="connsiteY2476" fmla="*/ 93004 h 287258"/>
                <a:gd name="connsiteX2477" fmla="*/ 6785371 w 6857705"/>
                <a:gd name="connsiteY2477" fmla="*/ 91043 h 287258"/>
                <a:gd name="connsiteX2478" fmla="*/ 6857632 w 6857705"/>
                <a:gd name="connsiteY2478" fmla="*/ 164745 h 287258"/>
                <a:gd name="connsiteX2479" fmla="*/ 6846119 w 6857705"/>
                <a:gd name="connsiteY2479" fmla="*/ 164745 h 287258"/>
                <a:gd name="connsiteX2480" fmla="*/ 6853223 w 6857705"/>
                <a:gd name="connsiteY2480" fmla="*/ 173834 h 287258"/>
                <a:gd name="connsiteX2481" fmla="*/ 6840730 w 6857705"/>
                <a:gd name="connsiteY2481" fmla="*/ 171133 h 287258"/>
                <a:gd name="connsiteX2482" fmla="*/ 6847834 w 6857705"/>
                <a:gd name="connsiteY2482" fmla="*/ 178256 h 287258"/>
                <a:gd name="connsiteX2483" fmla="*/ 6856897 w 6857705"/>
                <a:gd name="connsiteY2483" fmla="*/ 178256 h 287258"/>
                <a:gd name="connsiteX2484" fmla="*/ 6841221 w 6857705"/>
                <a:gd name="connsiteY2484" fmla="*/ 192505 h 287258"/>
                <a:gd name="connsiteX2485" fmla="*/ 6765531 w 6857705"/>
                <a:gd name="connsiteY2485" fmla="*/ 190786 h 287258"/>
                <a:gd name="connsiteX2486" fmla="*/ 6684697 w 6857705"/>
                <a:gd name="connsiteY2486" fmla="*/ 190786 h 287258"/>
                <a:gd name="connsiteX2487" fmla="*/ 6785371 w 6857705"/>
                <a:gd name="connsiteY2487" fmla="*/ 91043 h 287258"/>
                <a:gd name="connsiteX2488" fmla="*/ 6218068 w 6857705"/>
                <a:gd name="connsiteY2488" fmla="*/ 91043 h 287258"/>
                <a:gd name="connsiteX2489" fmla="*/ 6262157 w 6857705"/>
                <a:gd name="connsiteY2489" fmla="*/ 135263 h 287258"/>
                <a:gd name="connsiteX2490" fmla="*/ 6305759 w 6857705"/>
                <a:gd name="connsiteY2490" fmla="*/ 175800 h 287258"/>
                <a:gd name="connsiteX2491" fmla="*/ 6306249 w 6857705"/>
                <a:gd name="connsiteY2491" fmla="*/ 178994 h 287258"/>
                <a:gd name="connsiteX2492" fmla="*/ 6302330 w 6857705"/>
                <a:gd name="connsiteY2492" fmla="*/ 183416 h 287258"/>
                <a:gd name="connsiteX2493" fmla="*/ 6309923 w 6857705"/>
                <a:gd name="connsiteY2493" fmla="*/ 180467 h 287258"/>
                <a:gd name="connsiteX2494" fmla="*/ 6330990 w 6857705"/>
                <a:gd name="connsiteY2494" fmla="*/ 159340 h 287258"/>
                <a:gd name="connsiteX2495" fmla="*/ 6394676 w 6857705"/>
                <a:gd name="connsiteY2495" fmla="*/ 96448 h 287258"/>
                <a:gd name="connsiteX2496" fmla="*/ 6404720 w 6857705"/>
                <a:gd name="connsiteY2496" fmla="*/ 97185 h 287258"/>
                <a:gd name="connsiteX2497" fmla="*/ 6425784 w 6857705"/>
                <a:gd name="connsiteY2497" fmla="*/ 118313 h 287258"/>
                <a:gd name="connsiteX2498" fmla="*/ 6471346 w 6857705"/>
                <a:gd name="connsiteY2498" fmla="*/ 161797 h 287258"/>
                <a:gd name="connsiteX2499" fmla="*/ 6490452 w 6857705"/>
                <a:gd name="connsiteY2499" fmla="*/ 177274 h 287258"/>
                <a:gd name="connsiteX2500" fmla="*/ 6483104 w 6857705"/>
                <a:gd name="connsiteY2500" fmla="*/ 189804 h 287258"/>
                <a:gd name="connsiteX2501" fmla="*/ 6475018 w 6857705"/>
                <a:gd name="connsiteY2501" fmla="*/ 196437 h 287258"/>
                <a:gd name="connsiteX2502" fmla="*/ 6395412 w 6857705"/>
                <a:gd name="connsiteY2502" fmla="*/ 191770 h 287258"/>
                <a:gd name="connsiteX2503" fmla="*/ 6324866 w 6857705"/>
                <a:gd name="connsiteY2503" fmla="*/ 193487 h 287258"/>
                <a:gd name="connsiteX2504" fmla="*/ 6289104 w 6857705"/>
                <a:gd name="connsiteY2504" fmla="*/ 195208 h 287258"/>
                <a:gd name="connsiteX2505" fmla="*/ 6199205 w 6857705"/>
                <a:gd name="connsiteY2505" fmla="*/ 191032 h 287258"/>
                <a:gd name="connsiteX2506" fmla="*/ 6114208 w 6857705"/>
                <a:gd name="connsiteY2506" fmla="*/ 194716 h 287258"/>
                <a:gd name="connsiteX2507" fmla="*/ 6218068 w 6857705"/>
                <a:gd name="connsiteY2507" fmla="*/ 91043 h 287258"/>
                <a:gd name="connsiteX2508" fmla="*/ 5649048 w 6857705"/>
                <a:gd name="connsiteY2508" fmla="*/ 91043 h 287258"/>
                <a:gd name="connsiteX2509" fmla="*/ 5679911 w 6857705"/>
                <a:gd name="connsiteY2509" fmla="*/ 120278 h 287258"/>
                <a:gd name="connsiteX2510" fmla="*/ 5735761 w 6857705"/>
                <a:gd name="connsiteY2510" fmla="*/ 176537 h 287258"/>
                <a:gd name="connsiteX2511" fmla="*/ 5736495 w 6857705"/>
                <a:gd name="connsiteY2511" fmla="*/ 178747 h 287258"/>
                <a:gd name="connsiteX2512" fmla="*/ 5733312 w 6857705"/>
                <a:gd name="connsiteY2512" fmla="*/ 183170 h 287258"/>
                <a:gd name="connsiteX2513" fmla="*/ 5741393 w 6857705"/>
                <a:gd name="connsiteY2513" fmla="*/ 180222 h 287258"/>
                <a:gd name="connsiteX2514" fmla="*/ 5793322 w 6857705"/>
                <a:gd name="connsiteY2514" fmla="*/ 127157 h 287258"/>
                <a:gd name="connsiteX2515" fmla="*/ 5826392 w 6857705"/>
                <a:gd name="connsiteY2515" fmla="*/ 95219 h 287258"/>
                <a:gd name="connsiteX2516" fmla="*/ 5834476 w 6857705"/>
                <a:gd name="connsiteY2516" fmla="*/ 93745 h 287258"/>
                <a:gd name="connsiteX2517" fmla="*/ 5903796 w 6857705"/>
                <a:gd name="connsiteY2517" fmla="*/ 162533 h 287258"/>
                <a:gd name="connsiteX2518" fmla="*/ 5922168 w 6857705"/>
                <a:gd name="connsiteY2518" fmla="*/ 177274 h 287258"/>
                <a:gd name="connsiteX2519" fmla="*/ 5914820 w 6857705"/>
                <a:gd name="connsiteY2519" fmla="*/ 186364 h 287258"/>
                <a:gd name="connsiteX2520" fmla="*/ 5903551 w 6857705"/>
                <a:gd name="connsiteY2520" fmla="*/ 195699 h 287258"/>
                <a:gd name="connsiteX2521" fmla="*/ 5872687 w 6857705"/>
                <a:gd name="connsiteY2521" fmla="*/ 191522 h 287258"/>
                <a:gd name="connsiteX2522" fmla="*/ 5777158 w 6857705"/>
                <a:gd name="connsiteY2522" fmla="*/ 191770 h 287258"/>
                <a:gd name="connsiteX2523" fmla="*/ 5761726 w 6857705"/>
                <a:gd name="connsiteY2523" fmla="*/ 193243 h 287258"/>
                <a:gd name="connsiteX2524" fmla="*/ 5718613 w 6857705"/>
                <a:gd name="connsiteY2524" fmla="*/ 194716 h 287258"/>
                <a:gd name="connsiteX2525" fmla="*/ 5628717 w 6857705"/>
                <a:gd name="connsiteY2525" fmla="*/ 191277 h 287258"/>
                <a:gd name="connsiteX2526" fmla="*/ 5543719 w 6857705"/>
                <a:gd name="connsiteY2526" fmla="*/ 193734 h 287258"/>
                <a:gd name="connsiteX2527" fmla="*/ 5595159 w 6857705"/>
                <a:gd name="connsiteY2527" fmla="*/ 140177 h 287258"/>
                <a:gd name="connsiteX2528" fmla="*/ 5649048 w 6857705"/>
                <a:gd name="connsiteY2528" fmla="*/ 91043 h 287258"/>
                <a:gd name="connsiteX2529" fmla="*/ 4512460 w 6857705"/>
                <a:gd name="connsiteY2529" fmla="*/ 91043 h 287258"/>
                <a:gd name="connsiteX2530" fmla="*/ 4556551 w 6857705"/>
                <a:gd name="connsiteY2530" fmla="*/ 135263 h 287258"/>
                <a:gd name="connsiteX2531" fmla="*/ 4600150 w 6857705"/>
                <a:gd name="connsiteY2531" fmla="*/ 175800 h 287258"/>
                <a:gd name="connsiteX2532" fmla="*/ 4600641 w 6857705"/>
                <a:gd name="connsiteY2532" fmla="*/ 178994 h 287258"/>
                <a:gd name="connsiteX2533" fmla="*/ 4596722 w 6857705"/>
                <a:gd name="connsiteY2533" fmla="*/ 183416 h 287258"/>
                <a:gd name="connsiteX2534" fmla="*/ 4604315 w 6857705"/>
                <a:gd name="connsiteY2534" fmla="*/ 180467 h 287258"/>
                <a:gd name="connsiteX2535" fmla="*/ 4625382 w 6857705"/>
                <a:gd name="connsiteY2535" fmla="*/ 159340 h 287258"/>
                <a:gd name="connsiteX2536" fmla="*/ 4689067 w 6857705"/>
                <a:gd name="connsiteY2536" fmla="*/ 96448 h 287258"/>
                <a:gd name="connsiteX2537" fmla="*/ 4699110 w 6857705"/>
                <a:gd name="connsiteY2537" fmla="*/ 97185 h 287258"/>
                <a:gd name="connsiteX2538" fmla="*/ 4720177 w 6857705"/>
                <a:gd name="connsiteY2538" fmla="*/ 118313 h 287258"/>
                <a:gd name="connsiteX2539" fmla="*/ 4742866 w 6857705"/>
                <a:gd name="connsiteY2539" fmla="*/ 140055 h 287258"/>
                <a:gd name="connsiteX2540" fmla="*/ 4744560 w 6857705"/>
                <a:gd name="connsiteY2540" fmla="*/ 141664 h 287258"/>
                <a:gd name="connsiteX2541" fmla="*/ 4761839 w 6857705"/>
                <a:gd name="connsiteY2541" fmla="*/ 157373 h 287258"/>
                <a:gd name="connsiteX2542" fmla="*/ 4763281 w 6857705"/>
                <a:gd name="connsiteY2542" fmla="*/ 159463 h 287258"/>
                <a:gd name="connsiteX2543" fmla="*/ 4765738 w 6857705"/>
                <a:gd name="connsiteY2543" fmla="*/ 161797 h 287258"/>
                <a:gd name="connsiteX2544" fmla="*/ 4770120 w 6857705"/>
                <a:gd name="connsiteY2544" fmla="*/ 168732 h 287258"/>
                <a:gd name="connsiteX2545" fmla="*/ 4780944 w 6857705"/>
                <a:gd name="connsiteY2545" fmla="*/ 175309 h 287258"/>
                <a:gd name="connsiteX2546" fmla="*/ 4780922 w 6857705"/>
                <a:gd name="connsiteY2546" fmla="*/ 175666 h 287258"/>
                <a:gd name="connsiteX2547" fmla="*/ 4784844 w 6857705"/>
                <a:gd name="connsiteY2547" fmla="*/ 177274 h 287258"/>
                <a:gd name="connsiteX2548" fmla="*/ 4777494 w 6857705"/>
                <a:gd name="connsiteY2548" fmla="*/ 189804 h 287258"/>
                <a:gd name="connsiteX2549" fmla="*/ 4769412 w 6857705"/>
                <a:gd name="connsiteY2549" fmla="*/ 196437 h 287258"/>
                <a:gd name="connsiteX2550" fmla="*/ 4767492 w 6857705"/>
                <a:gd name="connsiteY2550" fmla="*/ 196200 h 287258"/>
                <a:gd name="connsiteX2551" fmla="*/ 4766739 w 6857705"/>
                <a:gd name="connsiteY2551" fmla="*/ 196190 h 287258"/>
                <a:gd name="connsiteX2552" fmla="*/ 4729466 w 6857705"/>
                <a:gd name="connsiteY2552" fmla="*/ 191525 h 287258"/>
                <a:gd name="connsiteX2553" fmla="*/ 4689803 w 6857705"/>
                <a:gd name="connsiteY2553" fmla="*/ 191770 h 287258"/>
                <a:gd name="connsiteX2554" fmla="*/ 4619256 w 6857705"/>
                <a:gd name="connsiteY2554" fmla="*/ 193487 h 287258"/>
                <a:gd name="connsiteX2555" fmla="*/ 4583496 w 6857705"/>
                <a:gd name="connsiteY2555" fmla="*/ 195208 h 287258"/>
                <a:gd name="connsiteX2556" fmla="*/ 4493599 w 6857705"/>
                <a:gd name="connsiteY2556" fmla="*/ 191032 h 287258"/>
                <a:gd name="connsiteX2557" fmla="*/ 4408599 w 6857705"/>
                <a:gd name="connsiteY2557" fmla="*/ 194716 h 287258"/>
                <a:gd name="connsiteX2558" fmla="*/ 4512460 w 6857705"/>
                <a:gd name="connsiteY2558" fmla="*/ 91043 h 287258"/>
                <a:gd name="connsiteX2559" fmla="*/ 3943439 w 6857705"/>
                <a:gd name="connsiteY2559" fmla="*/ 91043 h 287258"/>
                <a:gd name="connsiteX2560" fmla="*/ 3974305 w 6857705"/>
                <a:gd name="connsiteY2560" fmla="*/ 120278 h 287258"/>
                <a:gd name="connsiteX2561" fmla="*/ 4030152 w 6857705"/>
                <a:gd name="connsiteY2561" fmla="*/ 176537 h 287258"/>
                <a:gd name="connsiteX2562" fmla="*/ 4030887 w 6857705"/>
                <a:gd name="connsiteY2562" fmla="*/ 178747 h 287258"/>
                <a:gd name="connsiteX2563" fmla="*/ 4027703 w 6857705"/>
                <a:gd name="connsiteY2563" fmla="*/ 183170 h 287258"/>
                <a:gd name="connsiteX2564" fmla="*/ 4035787 w 6857705"/>
                <a:gd name="connsiteY2564" fmla="*/ 180222 h 287258"/>
                <a:gd name="connsiteX2565" fmla="*/ 4087715 w 6857705"/>
                <a:gd name="connsiteY2565" fmla="*/ 127157 h 287258"/>
                <a:gd name="connsiteX2566" fmla="*/ 4120783 w 6857705"/>
                <a:gd name="connsiteY2566" fmla="*/ 95219 h 287258"/>
                <a:gd name="connsiteX2567" fmla="*/ 4128869 w 6857705"/>
                <a:gd name="connsiteY2567" fmla="*/ 93745 h 287258"/>
                <a:gd name="connsiteX2568" fmla="*/ 4198188 w 6857705"/>
                <a:gd name="connsiteY2568" fmla="*/ 162533 h 287258"/>
                <a:gd name="connsiteX2569" fmla="*/ 4216560 w 6857705"/>
                <a:gd name="connsiteY2569" fmla="*/ 177274 h 287258"/>
                <a:gd name="connsiteX2570" fmla="*/ 4209210 w 6857705"/>
                <a:gd name="connsiteY2570" fmla="*/ 186364 h 287258"/>
                <a:gd name="connsiteX2571" fmla="*/ 4197943 w 6857705"/>
                <a:gd name="connsiteY2571" fmla="*/ 195699 h 287258"/>
                <a:gd name="connsiteX2572" fmla="*/ 4167081 w 6857705"/>
                <a:gd name="connsiteY2572" fmla="*/ 191522 h 287258"/>
                <a:gd name="connsiteX2573" fmla="*/ 4071549 w 6857705"/>
                <a:gd name="connsiteY2573" fmla="*/ 191770 h 287258"/>
                <a:gd name="connsiteX2574" fmla="*/ 4056117 w 6857705"/>
                <a:gd name="connsiteY2574" fmla="*/ 193243 h 287258"/>
                <a:gd name="connsiteX2575" fmla="*/ 4013007 w 6857705"/>
                <a:gd name="connsiteY2575" fmla="*/ 194716 h 287258"/>
                <a:gd name="connsiteX2576" fmla="*/ 3923111 w 6857705"/>
                <a:gd name="connsiteY2576" fmla="*/ 191277 h 287258"/>
                <a:gd name="connsiteX2577" fmla="*/ 3838111 w 6857705"/>
                <a:gd name="connsiteY2577" fmla="*/ 193734 h 287258"/>
                <a:gd name="connsiteX2578" fmla="*/ 3889550 w 6857705"/>
                <a:gd name="connsiteY2578" fmla="*/ 140177 h 287258"/>
                <a:gd name="connsiteX2579" fmla="*/ 3943439 w 6857705"/>
                <a:gd name="connsiteY2579" fmla="*/ 91043 h 287258"/>
                <a:gd name="connsiteX2580" fmla="*/ 2803294 w 6857705"/>
                <a:gd name="connsiteY2580" fmla="*/ 91043 h 287258"/>
                <a:gd name="connsiteX2581" fmla="*/ 2847386 w 6857705"/>
                <a:gd name="connsiteY2581" fmla="*/ 135263 h 287258"/>
                <a:gd name="connsiteX2582" fmla="*/ 2890985 w 6857705"/>
                <a:gd name="connsiteY2582" fmla="*/ 175800 h 287258"/>
                <a:gd name="connsiteX2583" fmla="*/ 2891476 w 6857705"/>
                <a:gd name="connsiteY2583" fmla="*/ 178994 h 287258"/>
                <a:gd name="connsiteX2584" fmla="*/ 2887556 w 6857705"/>
                <a:gd name="connsiteY2584" fmla="*/ 183416 h 287258"/>
                <a:gd name="connsiteX2585" fmla="*/ 2895150 w 6857705"/>
                <a:gd name="connsiteY2585" fmla="*/ 180467 h 287258"/>
                <a:gd name="connsiteX2586" fmla="*/ 2916216 w 6857705"/>
                <a:gd name="connsiteY2586" fmla="*/ 159340 h 287258"/>
                <a:gd name="connsiteX2587" fmla="*/ 2979902 w 6857705"/>
                <a:gd name="connsiteY2587" fmla="*/ 96448 h 287258"/>
                <a:gd name="connsiteX2588" fmla="*/ 2989945 w 6857705"/>
                <a:gd name="connsiteY2588" fmla="*/ 97185 h 287258"/>
                <a:gd name="connsiteX2589" fmla="*/ 2992393 w 6857705"/>
                <a:gd name="connsiteY2589" fmla="*/ 99638 h 287258"/>
                <a:gd name="connsiteX2590" fmla="*/ 2992393 w 6857705"/>
                <a:gd name="connsiteY2590" fmla="*/ 96541 h 287258"/>
                <a:gd name="connsiteX2591" fmla="*/ 3022183 w 6857705"/>
                <a:gd name="connsiteY2591" fmla="*/ 126420 h 287258"/>
                <a:gd name="connsiteX2592" fmla="*/ 3056230 w 6857705"/>
                <a:gd name="connsiteY2592" fmla="*/ 157373 h 287258"/>
                <a:gd name="connsiteX2593" fmla="*/ 3075336 w 6857705"/>
                <a:gd name="connsiteY2593" fmla="*/ 175309 h 287258"/>
                <a:gd name="connsiteX2594" fmla="*/ 3075218 w 6857705"/>
                <a:gd name="connsiteY2594" fmla="*/ 177086 h 287258"/>
                <a:gd name="connsiteX2595" fmla="*/ 3075678 w 6857705"/>
                <a:gd name="connsiteY2595" fmla="*/ 177274 h 287258"/>
                <a:gd name="connsiteX2596" fmla="*/ 3075145 w 6857705"/>
                <a:gd name="connsiteY2596" fmla="*/ 178182 h 287258"/>
                <a:gd name="connsiteX2597" fmla="*/ 3075093 w 6857705"/>
                <a:gd name="connsiteY2597" fmla="*/ 178994 h 287258"/>
                <a:gd name="connsiteX2598" fmla="*/ 3069458 w 6857705"/>
                <a:gd name="connsiteY2598" fmla="*/ 190049 h 287258"/>
                <a:gd name="connsiteX2599" fmla="*/ 3061129 w 6857705"/>
                <a:gd name="connsiteY2599" fmla="*/ 196190 h 287258"/>
                <a:gd name="connsiteX2600" fmla="*/ 3060623 w 6857705"/>
                <a:gd name="connsiteY2600" fmla="*/ 196126 h 287258"/>
                <a:gd name="connsiteX2601" fmla="*/ 3060246 w 6857705"/>
                <a:gd name="connsiteY2601" fmla="*/ 196437 h 287258"/>
                <a:gd name="connsiteX2602" fmla="*/ 2980638 w 6857705"/>
                <a:gd name="connsiteY2602" fmla="*/ 191770 h 287258"/>
                <a:gd name="connsiteX2603" fmla="*/ 2910092 w 6857705"/>
                <a:gd name="connsiteY2603" fmla="*/ 193487 h 287258"/>
                <a:gd name="connsiteX2604" fmla="*/ 2874330 w 6857705"/>
                <a:gd name="connsiteY2604" fmla="*/ 195208 h 287258"/>
                <a:gd name="connsiteX2605" fmla="*/ 2784434 w 6857705"/>
                <a:gd name="connsiteY2605" fmla="*/ 191032 h 287258"/>
                <a:gd name="connsiteX2606" fmla="*/ 2699434 w 6857705"/>
                <a:gd name="connsiteY2606" fmla="*/ 194716 h 287258"/>
                <a:gd name="connsiteX2607" fmla="*/ 2803294 w 6857705"/>
                <a:gd name="connsiteY2607" fmla="*/ 91043 h 287258"/>
                <a:gd name="connsiteX2608" fmla="*/ 2234274 w 6857705"/>
                <a:gd name="connsiteY2608" fmla="*/ 91043 h 287258"/>
                <a:gd name="connsiteX2609" fmla="*/ 2265138 w 6857705"/>
                <a:gd name="connsiteY2609" fmla="*/ 120278 h 287258"/>
                <a:gd name="connsiteX2610" fmla="*/ 2320987 w 6857705"/>
                <a:gd name="connsiteY2610" fmla="*/ 176537 h 287258"/>
                <a:gd name="connsiteX2611" fmla="*/ 2321722 w 6857705"/>
                <a:gd name="connsiteY2611" fmla="*/ 178747 h 287258"/>
                <a:gd name="connsiteX2612" fmla="*/ 2318538 w 6857705"/>
                <a:gd name="connsiteY2612" fmla="*/ 183170 h 287258"/>
                <a:gd name="connsiteX2613" fmla="*/ 2326622 w 6857705"/>
                <a:gd name="connsiteY2613" fmla="*/ 180222 h 287258"/>
                <a:gd name="connsiteX2614" fmla="*/ 2378550 w 6857705"/>
                <a:gd name="connsiteY2614" fmla="*/ 127157 h 287258"/>
                <a:gd name="connsiteX2615" fmla="*/ 2411618 w 6857705"/>
                <a:gd name="connsiteY2615" fmla="*/ 95219 h 287258"/>
                <a:gd name="connsiteX2616" fmla="*/ 2419700 w 6857705"/>
                <a:gd name="connsiteY2616" fmla="*/ 93745 h 287258"/>
                <a:gd name="connsiteX2617" fmla="*/ 2489023 w 6857705"/>
                <a:gd name="connsiteY2617" fmla="*/ 162533 h 287258"/>
                <a:gd name="connsiteX2618" fmla="*/ 2507394 w 6857705"/>
                <a:gd name="connsiteY2618" fmla="*/ 177274 h 287258"/>
                <a:gd name="connsiteX2619" fmla="*/ 2500045 w 6857705"/>
                <a:gd name="connsiteY2619" fmla="*/ 186364 h 287258"/>
                <a:gd name="connsiteX2620" fmla="*/ 2488777 w 6857705"/>
                <a:gd name="connsiteY2620" fmla="*/ 195699 h 287258"/>
                <a:gd name="connsiteX2621" fmla="*/ 2457914 w 6857705"/>
                <a:gd name="connsiteY2621" fmla="*/ 191522 h 287258"/>
                <a:gd name="connsiteX2622" fmla="*/ 2362384 w 6857705"/>
                <a:gd name="connsiteY2622" fmla="*/ 191770 h 287258"/>
                <a:gd name="connsiteX2623" fmla="*/ 2346951 w 6857705"/>
                <a:gd name="connsiteY2623" fmla="*/ 193243 h 287258"/>
                <a:gd name="connsiteX2624" fmla="*/ 2303841 w 6857705"/>
                <a:gd name="connsiteY2624" fmla="*/ 194716 h 287258"/>
                <a:gd name="connsiteX2625" fmla="*/ 2213943 w 6857705"/>
                <a:gd name="connsiteY2625" fmla="*/ 191277 h 287258"/>
                <a:gd name="connsiteX2626" fmla="*/ 2128945 w 6857705"/>
                <a:gd name="connsiteY2626" fmla="*/ 193734 h 287258"/>
                <a:gd name="connsiteX2627" fmla="*/ 2180385 w 6857705"/>
                <a:gd name="connsiteY2627" fmla="*/ 140177 h 287258"/>
                <a:gd name="connsiteX2628" fmla="*/ 2234274 w 6857705"/>
                <a:gd name="connsiteY2628" fmla="*/ 91043 h 287258"/>
                <a:gd name="connsiteX2629" fmla="*/ 1097686 w 6857705"/>
                <a:gd name="connsiteY2629" fmla="*/ 91043 h 287258"/>
                <a:gd name="connsiteX2630" fmla="*/ 1141776 w 6857705"/>
                <a:gd name="connsiteY2630" fmla="*/ 135263 h 287258"/>
                <a:gd name="connsiteX2631" fmla="*/ 1185379 w 6857705"/>
                <a:gd name="connsiteY2631" fmla="*/ 175800 h 287258"/>
                <a:gd name="connsiteX2632" fmla="*/ 1185868 w 6857705"/>
                <a:gd name="connsiteY2632" fmla="*/ 178994 h 287258"/>
                <a:gd name="connsiteX2633" fmla="*/ 1181948 w 6857705"/>
                <a:gd name="connsiteY2633" fmla="*/ 183416 h 287258"/>
                <a:gd name="connsiteX2634" fmla="*/ 1189543 w 6857705"/>
                <a:gd name="connsiteY2634" fmla="*/ 180467 h 287258"/>
                <a:gd name="connsiteX2635" fmla="*/ 1210608 w 6857705"/>
                <a:gd name="connsiteY2635" fmla="*/ 159340 h 287258"/>
                <a:gd name="connsiteX2636" fmla="*/ 1274294 w 6857705"/>
                <a:gd name="connsiteY2636" fmla="*/ 96448 h 287258"/>
                <a:gd name="connsiteX2637" fmla="*/ 1284339 w 6857705"/>
                <a:gd name="connsiteY2637" fmla="*/ 97185 h 287258"/>
                <a:gd name="connsiteX2638" fmla="*/ 1305403 w 6857705"/>
                <a:gd name="connsiteY2638" fmla="*/ 118313 h 287258"/>
                <a:gd name="connsiteX2639" fmla="*/ 1328091 w 6857705"/>
                <a:gd name="connsiteY2639" fmla="*/ 140055 h 287258"/>
                <a:gd name="connsiteX2640" fmla="*/ 1329786 w 6857705"/>
                <a:gd name="connsiteY2640" fmla="*/ 141664 h 287258"/>
                <a:gd name="connsiteX2641" fmla="*/ 1347065 w 6857705"/>
                <a:gd name="connsiteY2641" fmla="*/ 157373 h 287258"/>
                <a:gd name="connsiteX2642" fmla="*/ 1348507 w 6857705"/>
                <a:gd name="connsiteY2642" fmla="*/ 159463 h 287258"/>
                <a:gd name="connsiteX2643" fmla="*/ 1350964 w 6857705"/>
                <a:gd name="connsiteY2643" fmla="*/ 161797 h 287258"/>
                <a:gd name="connsiteX2644" fmla="*/ 1355349 w 6857705"/>
                <a:gd name="connsiteY2644" fmla="*/ 168732 h 287258"/>
                <a:gd name="connsiteX2645" fmla="*/ 1366171 w 6857705"/>
                <a:gd name="connsiteY2645" fmla="*/ 175309 h 287258"/>
                <a:gd name="connsiteX2646" fmla="*/ 1366148 w 6857705"/>
                <a:gd name="connsiteY2646" fmla="*/ 175666 h 287258"/>
                <a:gd name="connsiteX2647" fmla="*/ 1370071 w 6857705"/>
                <a:gd name="connsiteY2647" fmla="*/ 177274 h 287258"/>
                <a:gd name="connsiteX2648" fmla="*/ 1362722 w 6857705"/>
                <a:gd name="connsiteY2648" fmla="*/ 189804 h 287258"/>
                <a:gd name="connsiteX2649" fmla="*/ 1354638 w 6857705"/>
                <a:gd name="connsiteY2649" fmla="*/ 196437 h 287258"/>
                <a:gd name="connsiteX2650" fmla="*/ 1352717 w 6857705"/>
                <a:gd name="connsiteY2650" fmla="*/ 196200 h 287258"/>
                <a:gd name="connsiteX2651" fmla="*/ 1351964 w 6857705"/>
                <a:gd name="connsiteY2651" fmla="*/ 196190 h 287258"/>
                <a:gd name="connsiteX2652" fmla="*/ 1314694 w 6857705"/>
                <a:gd name="connsiteY2652" fmla="*/ 191525 h 287258"/>
                <a:gd name="connsiteX2653" fmla="*/ 1275028 w 6857705"/>
                <a:gd name="connsiteY2653" fmla="*/ 191770 h 287258"/>
                <a:gd name="connsiteX2654" fmla="*/ 1204484 w 6857705"/>
                <a:gd name="connsiteY2654" fmla="*/ 193487 h 287258"/>
                <a:gd name="connsiteX2655" fmla="*/ 1168722 w 6857705"/>
                <a:gd name="connsiteY2655" fmla="*/ 195208 h 287258"/>
                <a:gd name="connsiteX2656" fmla="*/ 1078824 w 6857705"/>
                <a:gd name="connsiteY2656" fmla="*/ 191032 h 287258"/>
                <a:gd name="connsiteX2657" fmla="*/ 993826 w 6857705"/>
                <a:gd name="connsiteY2657" fmla="*/ 194716 h 287258"/>
                <a:gd name="connsiteX2658" fmla="*/ 1097686 w 6857705"/>
                <a:gd name="connsiteY2658" fmla="*/ 91043 h 287258"/>
                <a:gd name="connsiteX2659" fmla="*/ 528666 w 6857705"/>
                <a:gd name="connsiteY2659" fmla="*/ 91043 h 287258"/>
                <a:gd name="connsiteX2660" fmla="*/ 559530 w 6857705"/>
                <a:gd name="connsiteY2660" fmla="*/ 120278 h 287258"/>
                <a:gd name="connsiteX2661" fmla="*/ 615377 w 6857705"/>
                <a:gd name="connsiteY2661" fmla="*/ 176537 h 287258"/>
                <a:gd name="connsiteX2662" fmla="*/ 616113 w 6857705"/>
                <a:gd name="connsiteY2662" fmla="*/ 178747 h 287258"/>
                <a:gd name="connsiteX2663" fmla="*/ 612930 w 6857705"/>
                <a:gd name="connsiteY2663" fmla="*/ 183170 h 287258"/>
                <a:gd name="connsiteX2664" fmla="*/ 621012 w 6857705"/>
                <a:gd name="connsiteY2664" fmla="*/ 180222 h 287258"/>
                <a:gd name="connsiteX2665" fmla="*/ 672942 w 6857705"/>
                <a:gd name="connsiteY2665" fmla="*/ 127157 h 287258"/>
                <a:gd name="connsiteX2666" fmla="*/ 706009 w 6857705"/>
                <a:gd name="connsiteY2666" fmla="*/ 95219 h 287258"/>
                <a:gd name="connsiteX2667" fmla="*/ 714094 w 6857705"/>
                <a:gd name="connsiteY2667" fmla="*/ 93745 h 287258"/>
                <a:gd name="connsiteX2668" fmla="*/ 783414 w 6857705"/>
                <a:gd name="connsiteY2668" fmla="*/ 162533 h 287258"/>
                <a:gd name="connsiteX2669" fmla="*/ 801786 w 6857705"/>
                <a:gd name="connsiteY2669" fmla="*/ 177274 h 287258"/>
                <a:gd name="connsiteX2670" fmla="*/ 794436 w 6857705"/>
                <a:gd name="connsiteY2670" fmla="*/ 186364 h 287258"/>
                <a:gd name="connsiteX2671" fmla="*/ 783169 w 6857705"/>
                <a:gd name="connsiteY2671" fmla="*/ 195699 h 287258"/>
                <a:gd name="connsiteX2672" fmla="*/ 752307 w 6857705"/>
                <a:gd name="connsiteY2672" fmla="*/ 191522 h 287258"/>
                <a:gd name="connsiteX2673" fmla="*/ 656774 w 6857705"/>
                <a:gd name="connsiteY2673" fmla="*/ 191770 h 287258"/>
                <a:gd name="connsiteX2674" fmla="*/ 641344 w 6857705"/>
                <a:gd name="connsiteY2674" fmla="*/ 193243 h 287258"/>
                <a:gd name="connsiteX2675" fmla="*/ 598232 w 6857705"/>
                <a:gd name="connsiteY2675" fmla="*/ 194716 h 287258"/>
                <a:gd name="connsiteX2676" fmla="*/ 508336 w 6857705"/>
                <a:gd name="connsiteY2676" fmla="*/ 191277 h 287258"/>
                <a:gd name="connsiteX2677" fmla="*/ 423337 w 6857705"/>
                <a:gd name="connsiteY2677" fmla="*/ 193734 h 287258"/>
                <a:gd name="connsiteX2678" fmla="*/ 474777 w 6857705"/>
                <a:gd name="connsiteY2678" fmla="*/ 140177 h 287258"/>
                <a:gd name="connsiteX2679" fmla="*/ 528666 w 6857705"/>
                <a:gd name="connsiteY2679" fmla="*/ 91043 h 287258"/>
                <a:gd name="connsiteX2680" fmla="*/ 5260800 w 6857705"/>
                <a:gd name="connsiteY2680" fmla="*/ 90797 h 287258"/>
                <a:gd name="connsiteX2681" fmla="*/ 5333063 w 6857705"/>
                <a:gd name="connsiteY2681" fmla="*/ 162534 h 287258"/>
                <a:gd name="connsiteX2682" fmla="*/ 5352902 w 6857705"/>
                <a:gd name="connsiteY2682" fmla="*/ 177519 h 287258"/>
                <a:gd name="connsiteX2683" fmla="*/ 5345064 w 6857705"/>
                <a:gd name="connsiteY2683" fmla="*/ 186610 h 287258"/>
                <a:gd name="connsiteX2684" fmla="*/ 5333063 w 6857705"/>
                <a:gd name="connsiteY2684" fmla="*/ 195208 h 287258"/>
                <a:gd name="connsiteX2685" fmla="*/ 5242921 w 6857705"/>
                <a:gd name="connsiteY2685" fmla="*/ 190295 h 287258"/>
                <a:gd name="connsiteX2686" fmla="*/ 5142246 w 6857705"/>
                <a:gd name="connsiteY2686" fmla="*/ 193487 h 287258"/>
                <a:gd name="connsiteX2687" fmla="*/ 5083947 w 6857705"/>
                <a:gd name="connsiteY2687" fmla="*/ 191523 h 287258"/>
                <a:gd name="connsiteX2688" fmla="*/ 5064350 w 6857705"/>
                <a:gd name="connsiteY2688" fmla="*/ 191032 h 287258"/>
                <a:gd name="connsiteX2689" fmla="*/ 5014137 w 6857705"/>
                <a:gd name="connsiteY2689" fmla="*/ 192259 h 287258"/>
                <a:gd name="connsiteX2690" fmla="*/ 4978375 w 6857705"/>
                <a:gd name="connsiteY2690" fmla="*/ 193487 h 287258"/>
                <a:gd name="connsiteX2691" fmla="*/ 4979890 w 6857705"/>
                <a:gd name="connsiteY2691" fmla="*/ 190786 h 287258"/>
                <a:gd name="connsiteX2692" fmla="*/ 4979089 w 6857705"/>
                <a:gd name="connsiteY2692" fmla="*/ 190786 h 287258"/>
                <a:gd name="connsiteX2693" fmla="*/ 4980895 w 6857705"/>
                <a:gd name="connsiteY2693" fmla="*/ 188995 h 287258"/>
                <a:gd name="connsiteX2694" fmla="*/ 4983028 w 6857705"/>
                <a:gd name="connsiteY2694" fmla="*/ 185196 h 287258"/>
                <a:gd name="connsiteX2695" fmla="*/ 4988053 w 6857705"/>
                <a:gd name="connsiteY2695" fmla="*/ 181907 h 287258"/>
                <a:gd name="connsiteX2696" fmla="*/ 5079763 w 6857705"/>
                <a:gd name="connsiteY2696" fmla="*/ 91043 h 287258"/>
                <a:gd name="connsiteX2697" fmla="*/ 5082664 w 6857705"/>
                <a:gd name="connsiteY2697" fmla="*/ 94000 h 287258"/>
                <a:gd name="connsiteX2698" fmla="*/ 5083213 w 6857705"/>
                <a:gd name="connsiteY2698" fmla="*/ 94236 h 287258"/>
                <a:gd name="connsiteX2699" fmla="*/ 5113833 w 6857705"/>
                <a:gd name="connsiteY2699" fmla="*/ 125437 h 287258"/>
                <a:gd name="connsiteX2700" fmla="*/ 5154249 w 6857705"/>
                <a:gd name="connsiteY2700" fmla="*/ 164252 h 287258"/>
                <a:gd name="connsiteX2701" fmla="*/ 5168701 w 6857705"/>
                <a:gd name="connsiteY2701" fmla="*/ 177519 h 287258"/>
                <a:gd name="connsiteX2702" fmla="*/ 5161842 w 6857705"/>
                <a:gd name="connsiteY2702" fmla="*/ 182432 h 287258"/>
                <a:gd name="connsiteX2703" fmla="*/ 5162578 w 6857705"/>
                <a:gd name="connsiteY2703" fmla="*/ 185873 h 287258"/>
                <a:gd name="connsiteX2704" fmla="*/ 5169926 w 6857705"/>
                <a:gd name="connsiteY2704" fmla="*/ 181941 h 287258"/>
                <a:gd name="connsiteX2705" fmla="*/ 5187562 w 6857705"/>
                <a:gd name="connsiteY2705" fmla="*/ 164252 h 287258"/>
                <a:gd name="connsiteX2706" fmla="*/ 5260800 w 6857705"/>
                <a:gd name="connsiteY2706" fmla="*/ 90797 h 287258"/>
                <a:gd name="connsiteX2707" fmla="*/ 3555194 w 6857705"/>
                <a:gd name="connsiteY2707" fmla="*/ 90797 h 287258"/>
                <a:gd name="connsiteX2708" fmla="*/ 3627456 w 6857705"/>
                <a:gd name="connsiteY2708" fmla="*/ 162534 h 287258"/>
                <a:gd name="connsiteX2709" fmla="*/ 3647294 w 6857705"/>
                <a:gd name="connsiteY2709" fmla="*/ 177519 h 287258"/>
                <a:gd name="connsiteX2710" fmla="*/ 3639457 w 6857705"/>
                <a:gd name="connsiteY2710" fmla="*/ 186610 h 287258"/>
                <a:gd name="connsiteX2711" fmla="*/ 3627456 w 6857705"/>
                <a:gd name="connsiteY2711" fmla="*/ 195208 h 287258"/>
                <a:gd name="connsiteX2712" fmla="*/ 3537313 w 6857705"/>
                <a:gd name="connsiteY2712" fmla="*/ 190295 h 287258"/>
                <a:gd name="connsiteX2713" fmla="*/ 3436639 w 6857705"/>
                <a:gd name="connsiteY2713" fmla="*/ 193487 h 287258"/>
                <a:gd name="connsiteX2714" fmla="*/ 3378338 w 6857705"/>
                <a:gd name="connsiteY2714" fmla="*/ 191523 h 287258"/>
                <a:gd name="connsiteX2715" fmla="*/ 3358744 w 6857705"/>
                <a:gd name="connsiteY2715" fmla="*/ 191032 h 287258"/>
                <a:gd name="connsiteX2716" fmla="*/ 3308527 w 6857705"/>
                <a:gd name="connsiteY2716" fmla="*/ 192259 h 287258"/>
                <a:gd name="connsiteX2717" fmla="*/ 3272766 w 6857705"/>
                <a:gd name="connsiteY2717" fmla="*/ 193487 h 287258"/>
                <a:gd name="connsiteX2718" fmla="*/ 3274282 w 6857705"/>
                <a:gd name="connsiteY2718" fmla="*/ 190786 h 287258"/>
                <a:gd name="connsiteX2719" fmla="*/ 3269922 w 6857705"/>
                <a:gd name="connsiteY2719" fmla="*/ 190786 h 287258"/>
                <a:gd name="connsiteX2720" fmla="*/ 3370599 w 6857705"/>
                <a:gd name="connsiteY2720" fmla="*/ 91043 h 287258"/>
                <a:gd name="connsiteX2721" fmla="*/ 3374179 w 6857705"/>
                <a:gd name="connsiteY2721" fmla="*/ 94694 h 287258"/>
                <a:gd name="connsiteX2722" fmla="*/ 3377604 w 6857705"/>
                <a:gd name="connsiteY2722" fmla="*/ 94236 h 287258"/>
                <a:gd name="connsiteX2723" fmla="*/ 3408223 w 6857705"/>
                <a:gd name="connsiteY2723" fmla="*/ 125437 h 287258"/>
                <a:gd name="connsiteX2724" fmla="*/ 3448641 w 6857705"/>
                <a:gd name="connsiteY2724" fmla="*/ 164252 h 287258"/>
                <a:gd name="connsiteX2725" fmla="*/ 3463093 w 6857705"/>
                <a:gd name="connsiteY2725" fmla="*/ 177519 h 287258"/>
                <a:gd name="connsiteX2726" fmla="*/ 3456234 w 6857705"/>
                <a:gd name="connsiteY2726" fmla="*/ 182432 h 287258"/>
                <a:gd name="connsiteX2727" fmla="*/ 3456968 w 6857705"/>
                <a:gd name="connsiteY2727" fmla="*/ 185873 h 287258"/>
                <a:gd name="connsiteX2728" fmla="*/ 3464317 w 6857705"/>
                <a:gd name="connsiteY2728" fmla="*/ 181941 h 287258"/>
                <a:gd name="connsiteX2729" fmla="*/ 3481954 w 6857705"/>
                <a:gd name="connsiteY2729" fmla="*/ 164252 h 287258"/>
                <a:gd name="connsiteX2730" fmla="*/ 3555194 w 6857705"/>
                <a:gd name="connsiteY2730" fmla="*/ 90797 h 287258"/>
                <a:gd name="connsiteX2731" fmla="*/ 1846029 w 6857705"/>
                <a:gd name="connsiteY2731" fmla="*/ 90797 h 287258"/>
                <a:gd name="connsiteX2732" fmla="*/ 1918289 w 6857705"/>
                <a:gd name="connsiteY2732" fmla="*/ 162534 h 287258"/>
                <a:gd name="connsiteX2733" fmla="*/ 1938129 w 6857705"/>
                <a:gd name="connsiteY2733" fmla="*/ 177519 h 287258"/>
                <a:gd name="connsiteX2734" fmla="*/ 1930292 w 6857705"/>
                <a:gd name="connsiteY2734" fmla="*/ 186610 h 287258"/>
                <a:gd name="connsiteX2735" fmla="*/ 1918289 w 6857705"/>
                <a:gd name="connsiteY2735" fmla="*/ 195208 h 287258"/>
                <a:gd name="connsiteX2736" fmla="*/ 1828147 w 6857705"/>
                <a:gd name="connsiteY2736" fmla="*/ 190295 h 287258"/>
                <a:gd name="connsiteX2737" fmla="*/ 1727472 w 6857705"/>
                <a:gd name="connsiteY2737" fmla="*/ 193487 h 287258"/>
                <a:gd name="connsiteX2738" fmla="*/ 1669173 w 6857705"/>
                <a:gd name="connsiteY2738" fmla="*/ 191523 h 287258"/>
                <a:gd name="connsiteX2739" fmla="*/ 1649579 w 6857705"/>
                <a:gd name="connsiteY2739" fmla="*/ 191032 h 287258"/>
                <a:gd name="connsiteX2740" fmla="*/ 1599362 w 6857705"/>
                <a:gd name="connsiteY2740" fmla="*/ 192259 h 287258"/>
                <a:gd name="connsiteX2741" fmla="*/ 1563601 w 6857705"/>
                <a:gd name="connsiteY2741" fmla="*/ 193487 h 287258"/>
                <a:gd name="connsiteX2742" fmla="*/ 1565117 w 6857705"/>
                <a:gd name="connsiteY2742" fmla="*/ 190786 h 287258"/>
                <a:gd name="connsiteX2743" fmla="*/ 1564316 w 6857705"/>
                <a:gd name="connsiteY2743" fmla="*/ 190786 h 287258"/>
                <a:gd name="connsiteX2744" fmla="*/ 1566123 w 6857705"/>
                <a:gd name="connsiteY2744" fmla="*/ 188995 h 287258"/>
                <a:gd name="connsiteX2745" fmla="*/ 1568254 w 6857705"/>
                <a:gd name="connsiteY2745" fmla="*/ 185196 h 287258"/>
                <a:gd name="connsiteX2746" fmla="*/ 1573279 w 6857705"/>
                <a:gd name="connsiteY2746" fmla="*/ 181907 h 287258"/>
                <a:gd name="connsiteX2747" fmla="*/ 1664991 w 6857705"/>
                <a:gd name="connsiteY2747" fmla="*/ 91043 h 287258"/>
                <a:gd name="connsiteX2748" fmla="*/ 1667890 w 6857705"/>
                <a:gd name="connsiteY2748" fmla="*/ 94000 h 287258"/>
                <a:gd name="connsiteX2749" fmla="*/ 1668439 w 6857705"/>
                <a:gd name="connsiteY2749" fmla="*/ 94236 h 287258"/>
                <a:gd name="connsiteX2750" fmla="*/ 1699058 w 6857705"/>
                <a:gd name="connsiteY2750" fmla="*/ 125437 h 287258"/>
                <a:gd name="connsiteX2751" fmla="*/ 1739476 w 6857705"/>
                <a:gd name="connsiteY2751" fmla="*/ 164252 h 287258"/>
                <a:gd name="connsiteX2752" fmla="*/ 1753928 w 6857705"/>
                <a:gd name="connsiteY2752" fmla="*/ 177519 h 287258"/>
                <a:gd name="connsiteX2753" fmla="*/ 1747069 w 6857705"/>
                <a:gd name="connsiteY2753" fmla="*/ 182432 h 287258"/>
                <a:gd name="connsiteX2754" fmla="*/ 1747803 w 6857705"/>
                <a:gd name="connsiteY2754" fmla="*/ 185873 h 287258"/>
                <a:gd name="connsiteX2755" fmla="*/ 1755152 w 6857705"/>
                <a:gd name="connsiteY2755" fmla="*/ 181941 h 287258"/>
                <a:gd name="connsiteX2756" fmla="*/ 1772789 w 6857705"/>
                <a:gd name="connsiteY2756" fmla="*/ 164252 h 287258"/>
                <a:gd name="connsiteX2757" fmla="*/ 1846029 w 6857705"/>
                <a:gd name="connsiteY2757" fmla="*/ 90797 h 287258"/>
                <a:gd name="connsiteX2758" fmla="*/ 140420 w 6857705"/>
                <a:gd name="connsiteY2758" fmla="*/ 90797 h 287258"/>
                <a:gd name="connsiteX2759" fmla="*/ 212681 w 6857705"/>
                <a:gd name="connsiteY2759" fmla="*/ 162534 h 287258"/>
                <a:gd name="connsiteX2760" fmla="*/ 232521 w 6857705"/>
                <a:gd name="connsiteY2760" fmla="*/ 177519 h 287258"/>
                <a:gd name="connsiteX2761" fmla="*/ 224682 w 6857705"/>
                <a:gd name="connsiteY2761" fmla="*/ 186610 h 287258"/>
                <a:gd name="connsiteX2762" fmla="*/ 212681 w 6857705"/>
                <a:gd name="connsiteY2762" fmla="*/ 195208 h 287258"/>
                <a:gd name="connsiteX2763" fmla="*/ 122539 w 6857705"/>
                <a:gd name="connsiteY2763" fmla="*/ 190295 h 287258"/>
                <a:gd name="connsiteX2764" fmla="*/ 21864 w 6857705"/>
                <a:gd name="connsiteY2764" fmla="*/ 193487 h 287258"/>
                <a:gd name="connsiteX2765" fmla="*/ 0 w 6857705"/>
                <a:gd name="connsiteY2765" fmla="*/ 192751 h 287258"/>
                <a:gd name="connsiteX2766" fmla="*/ 0 w 6857705"/>
                <a:gd name="connsiteY2766" fmla="*/ 170609 h 287258"/>
                <a:gd name="connsiteX2767" fmla="*/ 9692 w 6857705"/>
                <a:gd name="connsiteY2767" fmla="*/ 170634 h 287258"/>
                <a:gd name="connsiteX2768" fmla="*/ 10649 w 6857705"/>
                <a:gd name="connsiteY2768" fmla="*/ 169290 h 287258"/>
                <a:gd name="connsiteX2769" fmla="*/ 3545 w 6857705"/>
                <a:gd name="connsiteY2769" fmla="*/ 161945 h 287258"/>
                <a:gd name="connsiteX2770" fmla="*/ 0 w 6857705"/>
                <a:gd name="connsiteY2770" fmla="*/ 158781 h 287258"/>
                <a:gd name="connsiteX2771" fmla="*/ 0 w 6857705"/>
                <a:gd name="connsiteY2771" fmla="*/ 131067 h 287258"/>
                <a:gd name="connsiteX2772" fmla="*/ 11093 w 6857705"/>
                <a:gd name="connsiteY2772" fmla="*/ 142381 h 287258"/>
                <a:gd name="connsiteX2773" fmla="*/ 33867 w 6857705"/>
                <a:gd name="connsiteY2773" fmla="*/ 164252 h 287258"/>
                <a:gd name="connsiteX2774" fmla="*/ 48319 w 6857705"/>
                <a:gd name="connsiteY2774" fmla="*/ 177519 h 287258"/>
                <a:gd name="connsiteX2775" fmla="*/ 41461 w 6857705"/>
                <a:gd name="connsiteY2775" fmla="*/ 182432 h 287258"/>
                <a:gd name="connsiteX2776" fmla="*/ 42196 w 6857705"/>
                <a:gd name="connsiteY2776" fmla="*/ 185873 h 287258"/>
                <a:gd name="connsiteX2777" fmla="*/ 49542 w 6857705"/>
                <a:gd name="connsiteY2777" fmla="*/ 181941 h 287258"/>
                <a:gd name="connsiteX2778" fmla="*/ 67180 w 6857705"/>
                <a:gd name="connsiteY2778" fmla="*/ 164252 h 287258"/>
                <a:gd name="connsiteX2779" fmla="*/ 140420 w 6857705"/>
                <a:gd name="connsiteY2779" fmla="*/ 90797 h 287258"/>
                <a:gd name="connsiteX2780" fmla="*/ 6384879 w 6857705"/>
                <a:gd name="connsiteY2780" fmla="*/ 76302 h 287258"/>
                <a:gd name="connsiteX2781" fmla="*/ 6379980 w 6857705"/>
                <a:gd name="connsiteY2781" fmla="*/ 79497 h 287258"/>
                <a:gd name="connsiteX2782" fmla="*/ 6381695 w 6857705"/>
                <a:gd name="connsiteY2782" fmla="*/ 82199 h 287258"/>
                <a:gd name="connsiteX2783" fmla="*/ 6386839 w 6857705"/>
                <a:gd name="connsiteY2783" fmla="*/ 78514 h 287258"/>
                <a:gd name="connsiteX2784" fmla="*/ 6384879 w 6857705"/>
                <a:gd name="connsiteY2784" fmla="*/ 76302 h 287258"/>
                <a:gd name="connsiteX2785" fmla="*/ 5816103 w 6857705"/>
                <a:gd name="connsiteY2785" fmla="*/ 76302 h 287258"/>
                <a:gd name="connsiteX2786" fmla="*/ 5812675 w 6857705"/>
                <a:gd name="connsiteY2786" fmla="*/ 79988 h 287258"/>
                <a:gd name="connsiteX2787" fmla="*/ 5814634 w 6857705"/>
                <a:gd name="connsiteY2787" fmla="*/ 82199 h 287258"/>
                <a:gd name="connsiteX2788" fmla="*/ 5819534 w 6857705"/>
                <a:gd name="connsiteY2788" fmla="*/ 78267 h 287258"/>
                <a:gd name="connsiteX2789" fmla="*/ 5816103 w 6857705"/>
                <a:gd name="connsiteY2789" fmla="*/ 76302 h 287258"/>
                <a:gd name="connsiteX2790" fmla="*/ 5245861 w 6857705"/>
                <a:gd name="connsiteY2790" fmla="*/ 76302 h 287258"/>
                <a:gd name="connsiteX2791" fmla="*/ 5242187 w 6857705"/>
                <a:gd name="connsiteY2791" fmla="*/ 79497 h 287258"/>
                <a:gd name="connsiteX2792" fmla="*/ 5243900 w 6857705"/>
                <a:gd name="connsiteY2792" fmla="*/ 82199 h 287258"/>
                <a:gd name="connsiteX2793" fmla="*/ 5249290 w 6857705"/>
                <a:gd name="connsiteY2793" fmla="*/ 78267 h 287258"/>
                <a:gd name="connsiteX2794" fmla="*/ 5245861 w 6857705"/>
                <a:gd name="connsiteY2794" fmla="*/ 76302 h 287258"/>
                <a:gd name="connsiteX2795" fmla="*/ 4679270 w 6857705"/>
                <a:gd name="connsiteY2795" fmla="*/ 76302 h 287258"/>
                <a:gd name="connsiteX2796" fmla="*/ 4674371 w 6857705"/>
                <a:gd name="connsiteY2796" fmla="*/ 79497 h 287258"/>
                <a:gd name="connsiteX2797" fmla="*/ 4676087 w 6857705"/>
                <a:gd name="connsiteY2797" fmla="*/ 82199 h 287258"/>
                <a:gd name="connsiteX2798" fmla="*/ 4681229 w 6857705"/>
                <a:gd name="connsiteY2798" fmla="*/ 78514 h 287258"/>
                <a:gd name="connsiteX2799" fmla="*/ 4679270 w 6857705"/>
                <a:gd name="connsiteY2799" fmla="*/ 76302 h 287258"/>
                <a:gd name="connsiteX2800" fmla="*/ 4110495 w 6857705"/>
                <a:gd name="connsiteY2800" fmla="*/ 76302 h 287258"/>
                <a:gd name="connsiteX2801" fmla="*/ 4107067 w 6857705"/>
                <a:gd name="connsiteY2801" fmla="*/ 79988 h 287258"/>
                <a:gd name="connsiteX2802" fmla="*/ 4109027 w 6857705"/>
                <a:gd name="connsiteY2802" fmla="*/ 82199 h 287258"/>
                <a:gd name="connsiteX2803" fmla="*/ 4113926 w 6857705"/>
                <a:gd name="connsiteY2803" fmla="*/ 78267 h 287258"/>
                <a:gd name="connsiteX2804" fmla="*/ 4110495 w 6857705"/>
                <a:gd name="connsiteY2804" fmla="*/ 76302 h 287258"/>
                <a:gd name="connsiteX2805" fmla="*/ 3540253 w 6857705"/>
                <a:gd name="connsiteY2805" fmla="*/ 76302 h 287258"/>
                <a:gd name="connsiteX2806" fmla="*/ 3536578 w 6857705"/>
                <a:gd name="connsiteY2806" fmla="*/ 79497 h 287258"/>
                <a:gd name="connsiteX2807" fmla="*/ 3538291 w 6857705"/>
                <a:gd name="connsiteY2807" fmla="*/ 82199 h 287258"/>
                <a:gd name="connsiteX2808" fmla="*/ 3543681 w 6857705"/>
                <a:gd name="connsiteY2808" fmla="*/ 78267 h 287258"/>
                <a:gd name="connsiteX2809" fmla="*/ 3540253 w 6857705"/>
                <a:gd name="connsiteY2809" fmla="*/ 76302 h 287258"/>
                <a:gd name="connsiteX2810" fmla="*/ 2970105 w 6857705"/>
                <a:gd name="connsiteY2810" fmla="*/ 76302 h 287258"/>
                <a:gd name="connsiteX2811" fmla="*/ 2965206 w 6857705"/>
                <a:gd name="connsiteY2811" fmla="*/ 79497 h 287258"/>
                <a:gd name="connsiteX2812" fmla="*/ 2966921 w 6857705"/>
                <a:gd name="connsiteY2812" fmla="*/ 82199 h 287258"/>
                <a:gd name="connsiteX2813" fmla="*/ 2972065 w 6857705"/>
                <a:gd name="connsiteY2813" fmla="*/ 78514 h 287258"/>
                <a:gd name="connsiteX2814" fmla="*/ 2970105 w 6857705"/>
                <a:gd name="connsiteY2814" fmla="*/ 76302 h 287258"/>
                <a:gd name="connsiteX2815" fmla="*/ 2401329 w 6857705"/>
                <a:gd name="connsiteY2815" fmla="*/ 76302 h 287258"/>
                <a:gd name="connsiteX2816" fmla="*/ 2397901 w 6857705"/>
                <a:gd name="connsiteY2816" fmla="*/ 79988 h 287258"/>
                <a:gd name="connsiteX2817" fmla="*/ 2399862 w 6857705"/>
                <a:gd name="connsiteY2817" fmla="*/ 82199 h 287258"/>
                <a:gd name="connsiteX2818" fmla="*/ 2404759 w 6857705"/>
                <a:gd name="connsiteY2818" fmla="*/ 78267 h 287258"/>
                <a:gd name="connsiteX2819" fmla="*/ 2401329 w 6857705"/>
                <a:gd name="connsiteY2819" fmla="*/ 76302 h 287258"/>
                <a:gd name="connsiteX2820" fmla="*/ 1831087 w 6857705"/>
                <a:gd name="connsiteY2820" fmla="*/ 76302 h 287258"/>
                <a:gd name="connsiteX2821" fmla="*/ 1827411 w 6857705"/>
                <a:gd name="connsiteY2821" fmla="*/ 79497 h 287258"/>
                <a:gd name="connsiteX2822" fmla="*/ 1829126 w 6857705"/>
                <a:gd name="connsiteY2822" fmla="*/ 82199 h 287258"/>
                <a:gd name="connsiteX2823" fmla="*/ 1834516 w 6857705"/>
                <a:gd name="connsiteY2823" fmla="*/ 78267 h 287258"/>
                <a:gd name="connsiteX2824" fmla="*/ 1831087 w 6857705"/>
                <a:gd name="connsiteY2824" fmla="*/ 76302 h 287258"/>
                <a:gd name="connsiteX2825" fmla="*/ 1264496 w 6857705"/>
                <a:gd name="connsiteY2825" fmla="*/ 76302 h 287258"/>
                <a:gd name="connsiteX2826" fmla="*/ 1259598 w 6857705"/>
                <a:gd name="connsiteY2826" fmla="*/ 79497 h 287258"/>
                <a:gd name="connsiteX2827" fmla="*/ 1261313 w 6857705"/>
                <a:gd name="connsiteY2827" fmla="*/ 82199 h 287258"/>
                <a:gd name="connsiteX2828" fmla="*/ 1266457 w 6857705"/>
                <a:gd name="connsiteY2828" fmla="*/ 78514 h 287258"/>
                <a:gd name="connsiteX2829" fmla="*/ 1264496 w 6857705"/>
                <a:gd name="connsiteY2829" fmla="*/ 76302 h 287258"/>
                <a:gd name="connsiteX2830" fmla="*/ 695722 w 6857705"/>
                <a:gd name="connsiteY2830" fmla="*/ 76302 h 287258"/>
                <a:gd name="connsiteX2831" fmla="*/ 692293 w 6857705"/>
                <a:gd name="connsiteY2831" fmla="*/ 79988 h 287258"/>
                <a:gd name="connsiteX2832" fmla="*/ 694252 w 6857705"/>
                <a:gd name="connsiteY2832" fmla="*/ 82199 h 287258"/>
                <a:gd name="connsiteX2833" fmla="*/ 699152 w 6857705"/>
                <a:gd name="connsiteY2833" fmla="*/ 78267 h 287258"/>
                <a:gd name="connsiteX2834" fmla="*/ 695722 w 6857705"/>
                <a:gd name="connsiteY2834" fmla="*/ 76302 h 287258"/>
                <a:gd name="connsiteX2835" fmla="*/ 125479 w 6857705"/>
                <a:gd name="connsiteY2835" fmla="*/ 76302 h 287258"/>
                <a:gd name="connsiteX2836" fmla="*/ 121805 w 6857705"/>
                <a:gd name="connsiteY2836" fmla="*/ 79497 h 287258"/>
                <a:gd name="connsiteX2837" fmla="*/ 123520 w 6857705"/>
                <a:gd name="connsiteY2837" fmla="*/ 82199 h 287258"/>
                <a:gd name="connsiteX2838" fmla="*/ 128907 w 6857705"/>
                <a:gd name="connsiteY2838" fmla="*/ 78267 h 287258"/>
                <a:gd name="connsiteX2839" fmla="*/ 125479 w 6857705"/>
                <a:gd name="connsiteY2839" fmla="*/ 76302 h 287258"/>
                <a:gd name="connsiteX2840" fmla="*/ 6363567 w 6857705"/>
                <a:gd name="connsiteY2840" fmla="*/ 64020 h 287258"/>
                <a:gd name="connsiteX2841" fmla="*/ 6374836 w 6857705"/>
                <a:gd name="connsiteY2841" fmla="*/ 73354 h 287258"/>
                <a:gd name="connsiteX2842" fmla="*/ 6377285 w 6857705"/>
                <a:gd name="connsiteY2842" fmla="*/ 70406 h 287258"/>
                <a:gd name="connsiteX2843" fmla="*/ 6363567 w 6857705"/>
                <a:gd name="connsiteY2843" fmla="*/ 64020 h 287258"/>
                <a:gd name="connsiteX2844" fmla="*/ 4657960 w 6857705"/>
                <a:gd name="connsiteY2844" fmla="*/ 64020 h 287258"/>
                <a:gd name="connsiteX2845" fmla="*/ 4669227 w 6857705"/>
                <a:gd name="connsiteY2845" fmla="*/ 73354 h 287258"/>
                <a:gd name="connsiteX2846" fmla="*/ 4671677 w 6857705"/>
                <a:gd name="connsiteY2846" fmla="*/ 70406 h 287258"/>
                <a:gd name="connsiteX2847" fmla="*/ 4657960 w 6857705"/>
                <a:gd name="connsiteY2847" fmla="*/ 64020 h 287258"/>
                <a:gd name="connsiteX2848" fmla="*/ 2948793 w 6857705"/>
                <a:gd name="connsiteY2848" fmla="*/ 64020 h 287258"/>
                <a:gd name="connsiteX2849" fmla="*/ 2960062 w 6857705"/>
                <a:gd name="connsiteY2849" fmla="*/ 73354 h 287258"/>
                <a:gd name="connsiteX2850" fmla="*/ 2962510 w 6857705"/>
                <a:gd name="connsiteY2850" fmla="*/ 70406 h 287258"/>
                <a:gd name="connsiteX2851" fmla="*/ 2948793 w 6857705"/>
                <a:gd name="connsiteY2851" fmla="*/ 64020 h 287258"/>
                <a:gd name="connsiteX2852" fmla="*/ 1243185 w 6857705"/>
                <a:gd name="connsiteY2852" fmla="*/ 64020 h 287258"/>
                <a:gd name="connsiteX2853" fmla="*/ 1254454 w 6857705"/>
                <a:gd name="connsiteY2853" fmla="*/ 73354 h 287258"/>
                <a:gd name="connsiteX2854" fmla="*/ 1256903 w 6857705"/>
                <a:gd name="connsiteY2854" fmla="*/ 70406 h 287258"/>
                <a:gd name="connsiteX2855" fmla="*/ 1243185 w 6857705"/>
                <a:gd name="connsiteY2855" fmla="*/ 64020 h 287258"/>
                <a:gd name="connsiteX2856" fmla="*/ 5798223 w 6857705"/>
                <a:gd name="connsiteY2856" fmla="*/ 63897 h 287258"/>
                <a:gd name="connsiteX2857" fmla="*/ 5795774 w 6857705"/>
                <a:gd name="connsiteY2857" fmla="*/ 65493 h 287258"/>
                <a:gd name="connsiteX2858" fmla="*/ 5798223 w 6857705"/>
                <a:gd name="connsiteY2858" fmla="*/ 70406 h 287258"/>
                <a:gd name="connsiteX2859" fmla="*/ 5810225 w 6857705"/>
                <a:gd name="connsiteY2859" fmla="*/ 69178 h 287258"/>
                <a:gd name="connsiteX2860" fmla="*/ 5804836 w 6857705"/>
                <a:gd name="connsiteY2860" fmla="*/ 67212 h 287258"/>
                <a:gd name="connsiteX2861" fmla="*/ 5798223 w 6857705"/>
                <a:gd name="connsiteY2861" fmla="*/ 63897 h 287258"/>
                <a:gd name="connsiteX2862" fmla="*/ 4092614 w 6857705"/>
                <a:gd name="connsiteY2862" fmla="*/ 63897 h 287258"/>
                <a:gd name="connsiteX2863" fmla="*/ 4090165 w 6857705"/>
                <a:gd name="connsiteY2863" fmla="*/ 65493 h 287258"/>
                <a:gd name="connsiteX2864" fmla="*/ 4092614 w 6857705"/>
                <a:gd name="connsiteY2864" fmla="*/ 70406 h 287258"/>
                <a:gd name="connsiteX2865" fmla="*/ 4104618 w 6857705"/>
                <a:gd name="connsiteY2865" fmla="*/ 69178 h 287258"/>
                <a:gd name="connsiteX2866" fmla="*/ 4099228 w 6857705"/>
                <a:gd name="connsiteY2866" fmla="*/ 67212 h 287258"/>
                <a:gd name="connsiteX2867" fmla="*/ 4092614 w 6857705"/>
                <a:gd name="connsiteY2867" fmla="*/ 63897 h 287258"/>
                <a:gd name="connsiteX2868" fmla="*/ 2383449 w 6857705"/>
                <a:gd name="connsiteY2868" fmla="*/ 63897 h 287258"/>
                <a:gd name="connsiteX2869" fmla="*/ 2381000 w 6857705"/>
                <a:gd name="connsiteY2869" fmla="*/ 65493 h 287258"/>
                <a:gd name="connsiteX2870" fmla="*/ 2383449 w 6857705"/>
                <a:gd name="connsiteY2870" fmla="*/ 70406 h 287258"/>
                <a:gd name="connsiteX2871" fmla="*/ 2395452 w 6857705"/>
                <a:gd name="connsiteY2871" fmla="*/ 69178 h 287258"/>
                <a:gd name="connsiteX2872" fmla="*/ 2390062 w 6857705"/>
                <a:gd name="connsiteY2872" fmla="*/ 67212 h 287258"/>
                <a:gd name="connsiteX2873" fmla="*/ 2383449 w 6857705"/>
                <a:gd name="connsiteY2873" fmla="*/ 63897 h 287258"/>
                <a:gd name="connsiteX2874" fmla="*/ 677841 w 6857705"/>
                <a:gd name="connsiteY2874" fmla="*/ 63897 h 287258"/>
                <a:gd name="connsiteX2875" fmla="*/ 675391 w 6857705"/>
                <a:gd name="connsiteY2875" fmla="*/ 65493 h 287258"/>
                <a:gd name="connsiteX2876" fmla="*/ 677841 w 6857705"/>
                <a:gd name="connsiteY2876" fmla="*/ 70406 h 287258"/>
                <a:gd name="connsiteX2877" fmla="*/ 689844 w 6857705"/>
                <a:gd name="connsiteY2877" fmla="*/ 69178 h 287258"/>
                <a:gd name="connsiteX2878" fmla="*/ 684454 w 6857705"/>
                <a:gd name="connsiteY2878" fmla="*/ 67212 h 287258"/>
                <a:gd name="connsiteX2879" fmla="*/ 677841 w 6857705"/>
                <a:gd name="connsiteY2879" fmla="*/ 63897 h 287258"/>
                <a:gd name="connsiteX2880" fmla="*/ 5228510 w 6857705"/>
                <a:gd name="connsiteY2880" fmla="*/ 63735 h 287258"/>
                <a:gd name="connsiteX2881" fmla="*/ 5225774 w 6857705"/>
                <a:gd name="connsiteY2881" fmla="*/ 65739 h 287258"/>
                <a:gd name="connsiteX2882" fmla="*/ 5229450 w 6857705"/>
                <a:gd name="connsiteY2882" fmla="*/ 70406 h 287258"/>
                <a:gd name="connsiteX2883" fmla="*/ 5240226 w 6857705"/>
                <a:gd name="connsiteY2883" fmla="*/ 69178 h 287258"/>
                <a:gd name="connsiteX2884" fmla="*/ 5235573 w 6857705"/>
                <a:gd name="connsiteY2884" fmla="*/ 67950 h 287258"/>
                <a:gd name="connsiteX2885" fmla="*/ 5228510 w 6857705"/>
                <a:gd name="connsiteY2885" fmla="*/ 63735 h 287258"/>
                <a:gd name="connsiteX2886" fmla="*/ 3522901 w 6857705"/>
                <a:gd name="connsiteY2886" fmla="*/ 63735 h 287258"/>
                <a:gd name="connsiteX2887" fmla="*/ 3520167 w 6857705"/>
                <a:gd name="connsiteY2887" fmla="*/ 65739 h 287258"/>
                <a:gd name="connsiteX2888" fmla="*/ 3523841 w 6857705"/>
                <a:gd name="connsiteY2888" fmla="*/ 70406 h 287258"/>
                <a:gd name="connsiteX2889" fmla="*/ 3534617 w 6857705"/>
                <a:gd name="connsiteY2889" fmla="*/ 69178 h 287258"/>
                <a:gd name="connsiteX2890" fmla="*/ 3529964 w 6857705"/>
                <a:gd name="connsiteY2890" fmla="*/ 67950 h 287258"/>
                <a:gd name="connsiteX2891" fmla="*/ 3522901 w 6857705"/>
                <a:gd name="connsiteY2891" fmla="*/ 63735 h 287258"/>
                <a:gd name="connsiteX2892" fmla="*/ 1813736 w 6857705"/>
                <a:gd name="connsiteY2892" fmla="*/ 63735 h 287258"/>
                <a:gd name="connsiteX2893" fmla="*/ 1811002 w 6857705"/>
                <a:gd name="connsiteY2893" fmla="*/ 65739 h 287258"/>
                <a:gd name="connsiteX2894" fmla="*/ 1814674 w 6857705"/>
                <a:gd name="connsiteY2894" fmla="*/ 70406 h 287258"/>
                <a:gd name="connsiteX2895" fmla="*/ 1825452 w 6857705"/>
                <a:gd name="connsiteY2895" fmla="*/ 69178 h 287258"/>
                <a:gd name="connsiteX2896" fmla="*/ 1820799 w 6857705"/>
                <a:gd name="connsiteY2896" fmla="*/ 67950 h 287258"/>
                <a:gd name="connsiteX2897" fmla="*/ 1813736 w 6857705"/>
                <a:gd name="connsiteY2897" fmla="*/ 63735 h 287258"/>
                <a:gd name="connsiteX2898" fmla="*/ 108130 w 6857705"/>
                <a:gd name="connsiteY2898" fmla="*/ 63735 h 287258"/>
                <a:gd name="connsiteX2899" fmla="*/ 105392 w 6857705"/>
                <a:gd name="connsiteY2899" fmla="*/ 65739 h 287258"/>
                <a:gd name="connsiteX2900" fmla="*/ 109066 w 6857705"/>
                <a:gd name="connsiteY2900" fmla="*/ 70406 h 287258"/>
                <a:gd name="connsiteX2901" fmla="*/ 119844 w 6857705"/>
                <a:gd name="connsiteY2901" fmla="*/ 69178 h 287258"/>
                <a:gd name="connsiteX2902" fmla="*/ 115189 w 6857705"/>
                <a:gd name="connsiteY2902" fmla="*/ 67950 h 287258"/>
                <a:gd name="connsiteX2903" fmla="*/ 108130 w 6857705"/>
                <a:gd name="connsiteY2903" fmla="*/ 63735 h 287258"/>
                <a:gd name="connsiteX2904" fmla="*/ 5803458 w 6857705"/>
                <a:gd name="connsiteY2904" fmla="*/ 57080 h 287258"/>
                <a:gd name="connsiteX2905" fmla="*/ 5801406 w 6857705"/>
                <a:gd name="connsiteY2905" fmla="*/ 59596 h 287258"/>
                <a:gd name="connsiteX2906" fmla="*/ 5804102 w 6857705"/>
                <a:gd name="connsiteY2906" fmla="*/ 61562 h 287258"/>
                <a:gd name="connsiteX2907" fmla="*/ 5809980 w 6857705"/>
                <a:gd name="connsiteY2907" fmla="*/ 68933 h 287258"/>
                <a:gd name="connsiteX2908" fmla="*/ 5806061 w 6857705"/>
                <a:gd name="connsiteY2908" fmla="*/ 57141 h 287258"/>
                <a:gd name="connsiteX2909" fmla="*/ 5803458 w 6857705"/>
                <a:gd name="connsiteY2909" fmla="*/ 57080 h 287258"/>
                <a:gd name="connsiteX2910" fmla="*/ 4097850 w 6857705"/>
                <a:gd name="connsiteY2910" fmla="*/ 57080 h 287258"/>
                <a:gd name="connsiteX2911" fmla="*/ 4095799 w 6857705"/>
                <a:gd name="connsiteY2911" fmla="*/ 59596 h 287258"/>
                <a:gd name="connsiteX2912" fmla="*/ 4098492 w 6857705"/>
                <a:gd name="connsiteY2912" fmla="*/ 61562 h 287258"/>
                <a:gd name="connsiteX2913" fmla="*/ 4104372 w 6857705"/>
                <a:gd name="connsiteY2913" fmla="*/ 68933 h 287258"/>
                <a:gd name="connsiteX2914" fmla="*/ 4100453 w 6857705"/>
                <a:gd name="connsiteY2914" fmla="*/ 57141 h 287258"/>
                <a:gd name="connsiteX2915" fmla="*/ 4097850 w 6857705"/>
                <a:gd name="connsiteY2915" fmla="*/ 57080 h 287258"/>
                <a:gd name="connsiteX2916" fmla="*/ 2388684 w 6857705"/>
                <a:gd name="connsiteY2916" fmla="*/ 57080 h 287258"/>
                <a:gd name="connsiteX2917" fmla="*/ 2386632 w 6857705"/>
                <a:gd name="connsiteY2917" fmla="*/ 59596 h 287258"/>
                <a:gd name="connsiteX2918" fmla="*/ 2389327 w 6857705"/>
                <a:gd name="connsiteY2918" fmla="*/ 61562 h 287258"/>
                <a:gd name="connsiteX2919" fmla="*/ 2395207 w 6857705"/>
                <a:gd name="connsiteY2919" fmla="*/ 68933 h 287258"/>
                <a:gd name="connsiteX2920" fmla="*/ 2391287 w 6857705"/>
                <a:gd name="connsiteY2920" fmla="*/ 57141 h 287258"/>
                <a:gd name="connsiteX2921" fmla="*/ 2388684 w 6857705"/>
                <a:gd name="connsiteY2921" fmla="*/ 57080 h 287258"/>
                <a:gd name="connsiteX2922" fmla="*/ 683077 w 6857705"/>
                <a:gd name="connsiteY2922" fmla="*/ 57080 h 287258"/>
                <a:gd name="connsiteX2923" fmla="*/ 681024 w 6857705"/>
                <a:gd name="connsiteY2923" fmla="*/ 59596 h 287258"/>
                <a:gd name="connsiteX2924" fmla="*/ 683720 w 6857705"/>
                <a:gd name="connsiteY2924" fmla="*/ 61562 h 287258"/>
                <a:gd name="connsiteX2925" fmla="*/ 689598 w 6857705"/>
                <a:gd name="connsiteY2925" fmla="*/ 68933 h 287258"/>
                <a:gd name="connsiteX2926" fmla="*/ 685681 w 6857705"/>
                <a:gd name="connsiteY2926" fmla="*/ 57141 h 287258"/>
                <a:gd name="connsiteX2927" fmla="*/ 683077 w 6857705"/>
                <a:gd name="connsiteY2927" fmla="*/ 57080 h 287258"/>
                <a:gd name="connsiteX2928" fmla="*/ 5235052 w 6857705"/>
                <a:gd name="connsiteY2928" fmla="*/ 56865 h 287258"/>
                <a:gd name="connsiteX2929" fmla="*/ 5230918 w 6857705"/>
                <a:gd name="connsiteY2929" fmla="*/ 60089 h 287258"/>
                <a:gd name="connsiteX2930" fmla="*/ 5239981 w 6857705"/>
                <a:gd name="connsiteY2930" fmla="*/ 68933 h 287258"/>
                <a:gd name="connsiteX2931" fmla="*/ 5239001 w 6857705"/>
                <a:gd name="connsiteY2931" fmla="*/ 59351 h 287258"/>
                <a:gd name="connsiteX2932" fmla="*/ 5235052 w 6857705"/>
                <a:gd name="connsiteY2932" fmla="*/ 56865 h 287258"/>
                <a:gd name="connsiteX2933" fmla="*/ 3529445 w 6857705"/>
                <a:gd name="connsiteY2933" fmla="*/ 56865 h 287258"/>
                <a:gd name="connsiteX2934" fmla="*/ 3525311 w 6857705"/>
                <a:gd name="connsiteY2934" fmla="*/ 60089 h 287258"/>
                <a:gd name="connsiteX2935" fmla="*/ 3534374 w 6857705"/>
                <a:gd name="connsiteY2935" fmla="*/ 68933 h 287258"/>
                <a:gd name="connsiteX2936" fmla="*/ 3533393 w 6857705"/>
                <a:gd name="connsiteY2936" fmla="*/ 59351 h 287258"/>
                <a:gd name="connsiteX2937" fmla="*/ 3529445 w 6857705"/>
                <a:gd name="connsiteY2937" fmla="*/ 56865 h 287258"/>
                <a:gd name="connsiteX2938" fmla="*/ 1820278 w 6857705"/>
                <a:gd name="connsiteY2938" fmla="*/ 56865 h 287258"/>
                <a:gd name="connsiteX2939" fmla="*/ 1816146 w 6857705"/>
                <a:gd name="connsiteY2939" fmla="*/ 60089 h 287258"/>
                <a:gd name="connsiteX2940" fmla="*/ 1825209 w 6857705"/>
                <a:gd name="connsiteY2940" fmla="*/ 68933 h 287258"/>
                <a:gd name="connsiteX2941" fmla="*/ 1824228 w 6857705"/>
                <a:gd name="connsiteY2941" fmla="*/ 59351 h 287258"/>
                <a:gd name="connsiteX2942" fmla="*/ 1820278 w 6857705"/>
                <a:gd name="connsiteY2942" fmla="*/ 56865 h 287258"/>
                <a:gd name="connsiteX2943" fmla="*/ 114670 w 6857705"/>
                <a:gd name="connsiteY2943" fmla="*/ 56865 h 287258"/>
                <a:gd name="connsiteX2944" fmla="*/ 110536 w 6857705"/>
                <a:gd name="connsiteY2944" fmla="*/ 60089 h 287258"/>
                <a:gd name="connsiteX2945" fmla="*/ 119599 w 6857705"/>
                <a:gd name="connsiteY2945" fmla="*/ 68933 h 287258"/>
                <a:gd name="connsiteX2946" fmla="*/ 118620 w 6857705"/>
                <a:gd name="connsiteY2946" fmla="*/ 59351 h 287258"/>
                <a:gd name="connsiteX2947" fmla="*/ 114670 w 6857705"/>
                <a:gd name="connsiteY2947" fmla="*/ 56865 h 287258"/>
                <a:gd name="connsiteX2948" fmla="*/ 6369447 w 6857705"/>
                <a:gd name="connsiteY2948" fmla="*/ 54438 h 287258"/>
                <a:gd name="connsiteX2949" fmla="*/ 6369690 w 6857705"/>
                <a:gd name="connsiteY2949" fmla="*/ 57878 h 287258"/>
                <a:gd name="connsiteX2950" fmla="*/ 6379000 w 6857705"/>
                <a:gd name="connsiteY2950" fmla="*/ 64757 h 287258"/>
                <a:gd name="connsiteX2951" fmla="*/ 6379000 w 6857705"/>
                <a:gd name="connsiteY2951" fmla="*/ 62054 h 287258"/>
                <a:gd name="connsiteX2952" fmla="*/ 6369447 w 6857705"/>
                <a:gd name="connsiteY2952" fmla="*/ 54438 h 287258"/>
                <a:gd name="connsiteX2953" fmla="*/ 4663839 w 6857705"/>
                <a:gd name="connsiteY2953" fmla="*/ 54438 h 287258"/>
                <a:gd name="connsiteX2954" fmla="*/ 4664084 w 6857705"/>
                <a:gd name="connsiteY2954" fmla="*/ 57878 h 287258"/>
                <a:gd name="connsiteX2955" fmla="*/ 4673392 w 6857705"/>
                <a:gd name="connsiteY2955" fmla="*/ 64757 h 287258"/>
                <a:gd name="connsiteX2956" fmla="*/ 4673392 w 6857705"/>
                <a:gd name="connsiteY2956" fmla="*/ 62054 h 287258"/>
                <a:gd name="connsiteX2957" fmla="*/ 4663839 w 6857705"/>
                <a:gd name="connsiteY2957" fmla="*/ 54438 h 287258"/>
                <a:gd name="connsiteX2958" fmla="*/ 2954673 w 6857705"/>
                <a:gd name="connsiteY2958" fmla="*/ 54438 h 287258"/>
                <a:gd name="connsiteX2959" fmla="*/ 2954919 w 6857705"/>
                <a:gd name="connsiteY2959" fmla="*/ 57878 h 287258"/>
                <a:gd name="connsiteX2960" fmla="*/ 2964225 w 6857705"/>
                <a:gd name="connsiteY2960" fmla="*/ 64757 h 287258"/>
                <a:gd name="connsiteX2961" fmla="*/ 2964225 w 6857705"/>
                <a:gd name="connsiteY2961" fmla="*/ 62054 h 287258"/>
                <a:gd name="connsiteX2962" fmla="*/ 2954673 w 6857705"/>
                <a:gd name="connsiteY2962" fmla="*/ 54438 h 287258"/>
                <a:gd name="connsiteX2963" fmla="*/ 1249065 w 6857705"/>
                <a:gd name="connsiteY2963" fmla="*/ 54438 h 287258"/>
                <a:gd name="connsiteX2964" fmla="*/ 1249310 w 6857705"/>
                <a:gd name="connsiteY2964" fmla="*/ 57878 h 287258"/>
                <a:gd name="connsiteX2965" fmla="*/ 1258617 w 6857705"/>
                <a:gd name="connsiteY2965" fmla="*/ 64757 h 287258"/>
                <a:gd name="connsiteX2966" fmla="*/ 1258617 w 6857705"/>
                <a:gd name="connsiteY2966" fmla="*/ 62054 h 287258"/>
                <a:gd name="connsiteX2967" fmla="*/ 1249065 w 6857705"/>
                <a:gd name="connsiteY2967" fmla="*/ 54438 h 287258"/>
                <a:gd name="connsiteX2968" fmla="*/ 5218181 w 6857705"/>
                <a:gd name="connsiteY2968" fmla="*/ 41908 h 287258"/>
                <a:gd name="connsiteX2969" fmla="*/ 5224060 w 6857705"/>
                <a:gd name="connsiteY2969" fmla="*/ 51490 h 287258"/>
                <a:gd name="connsiteX2970" fmla="*/ 5218181 w 6857705"/>
                <a:gd name="connsiteY2970" fmla="*/ 41908 h 287258"/>
                <a:gd name="connsiteX2971" fmla="*/ 3512574 w 6857705"/>
                <a:gd name="connsiteY2971" fmla="*/ 41908 h 287258"/>
                <a:gd name="connsiteX2972" fmla="*/ 3518452 w 6857705"/>
                <a:gd name="connsiteY2972" fmla="*/ 51490 h 287258"/>
                <a:gd name="connsiteX2973" fmla="*/ 3512574 w 6857705"/>
                <a:gd name="connsiteY2973" fmla="*/ 41908 h 287258"/>
                <a:gd name="connsiteX2974" fmla="*/ 1803407 w 6857705"/>
                <a:gd name="connsiteY2974" fmla="*/ 41908 h 287258"/>
                <a:gd name="connsiteX2975" fmla="*/ 1809285 w 6857705"/>
                <a:gd name="connsiteY2975" fmla="*/ 51490 h 287258"/>
                <a:gd name="connsiteX2976" fmla="*/ 1803407 w 6857705"/>
                <a:gd name="connsiteY2976" fmla="*/ 41908 h 287258"/>
                <a:gd name="connsiteX2977" fmla="*/ 97799 w 6857705"/>
                <a:gd name="connsiteY2977" fmla="*/ 41908 h 287258"/>
                <a:gd name="connsiteX2978" fmla="*/ 103678 w 6857705"/>
                <a:gd name="connsiteY2978" fmla="*/ 51490 h 287258"/>
                <a:gd name="connsiteX2979" fmla="*/ 97799 w 6857705"/>
                <a:gd name="connsiteY2979" fmla="*/ 41908 h 287258"/>
                <a:gd name="connsiteX2980" fmla="*/ 6355730 w 6857705"/>
                <a:gd name="connsiteY2980" fmla="*/ 41664 h 287258"/>
                <a:gd name="connsiteX2981" fmla="*/ 6361608 w 6857705"/>
                <a:gd name="connsiteY2981" fmla="*/ 51490 h 287258"/>
                <a:gd name="connsiteX2982" fmla="*/ 6355730 w 6857705"/>
                <a:gd name="connsiteY2982" fmla="*/ 41664 h 287258"/>
                <a:gd name="connsiteX2983" fmla="*/ 4650122 w 6857705"/>
                <a:gd name="connsiteY2983" fmla="*/ 41664 h 287258"/>
                <a:gd name="connsiteX2984" fmla="*/ 4656000 w 6857705"/>
                <a:gd name="connsiteY2984" fmla="*/ 51490 h 287258"/>
                <a:gd name="connsiteX2985" fmla="*/ 4650122 w 6857705"/>
                <a:gd name="connsiteY2985" fmla="*/ 41664 h 287258"/>
                <a:gd name="connsiteX2986" fmla="*/ 2940956 w 6857705"/>
                <a:gd name="connsiteY2986" fmla="*/ 41664 h 287258"/>
                <a:gd name="connsiteX2987" fmla="*/ 2946835 w 6857705"/>
                <a:gd name="connsiteY2987" fmla="*/ 51490 h 287258"/>
                <a:gd name="connsiteX2988" fmla="*/ 2940956 w 6857705"/>
                <a:gd name="connsiteY2988" fmla="*/ 41664 h 287258"/>
                <a:gd name="connsiteX2989" fmla="*/ 1235348 w 6857705"/>
                <a:gd name="connsiteY2989" fmla="*/ 41664 h 287258"/>
                <a:gd name="connsiteX2990" fmla="*/ 1241226 w 6857705"/>
                <a:gd name="connsiteY2990" fmla="*/ 51490 h 287258"/>
                <a:gd name="connsiteX2991" fmla="*/ 1235348 w 6857705"/>
                <a:gd name="connsiteY2991" fmla="*/ 41664 h 287258"/>
                <a:gd name="connsiteX2992" fmla="*/ 6636782 w 6857705"/>
                <a:gd name="connsiteY2992" fmla="*/ 36947 h 287258"/>
                <a:gd name="connsiteX2993" fmla="*/ 6636933 w 6857705"/>
                <a:gd name="connsiteY2993" fmla="*/ 36995 h 287258"/>
                <a:gd name="connsiteX2994" fmla="*/ 6636687 w 6857705"/>
                <a:gd name="connsiteY2994" fmla="*/ 36995 h 287258"/>
                <a:gd name="connsiteX2995" fmla="*/ 3219377 w 6857705"/>
                <a:gd name="connsiteY2995" fmla="*/ 32345 h 287258"/>
                <a:gd name="connsiteX2996" fmla="*/ 3221620 w 6857705"/>
                <a:gd name="connsiteY2996" fmla="*/ 34440 h 287258"/>
                <a:gd name="connsiteX2997" fmla="*/ 3221536 w 6857705"/>
                <a:gd name="connsiteY2997" fmla="*/ 33617 h 287258"/>
                <a:gd name="connsiteX2998" fmla="*/ 6059340 w 6857705"/>
                <a:gd name="connsiteY2998" fmla="*/ 30116 h 287258"/>
                <a:gd name="connsiteX2999" fmla="*/ 6066932 w 6857705"/>
                <a:gd name="connsiteY2999" fmla="*/ 35276 h 287258"/>
                <a:gd name="connsiteX3000" fmla="*/ 6068403 w 6857705"/>
                <a:gd name="connsiteY3000" fmla="*/ 33310 h 287258"/>
                <a:gd name="connsiteX3001" fmla="*/ 6059340 w 6857705"/>
                <a:gd name="connsiteY3001" fmla="*/ 30116 h 287258"/>
                <a:gd name="connsiteX3002" fmla="*/ 4353731 w 6857705"/>
                <a:gd name="connsiteY3002" fmla="*/ 30116 h 287258"/>
                <a:gd name="connsiteX3003" fmla="*/ 4361325 w 6857705"/>
                <a:gd name="connsiteY3003" fmla="*/ 35276 h 287258"/>
                <a:gd name="connsiteX3004" fmla="*/ 4362795 w 6857705"/>
                <a:gd name="connsiteY3004" fmla="*/ 33310 h 287258"/>
                <a:gd name="connsiteX3005" fmla="*/ 4353731 w 6857705"/>
                <a:gd name="connsiteY3005" fmla="*/ 30116 h 287258"/>
                <a:gd name="connsiteX3006" fmla="*/ 2644566 w 6857705"/>
                <a:gd name="connsiteY3006" fmla="*/ 30116 h 287258"/>
                <a:gd name="connsiteX3007" fmla="*/ 2652161 w 6857705"/>
                <a:gd name="connsiteY3007" fmla="*/ 35276 h 287258"/>
                <a:gd name="connsiteX3008" fmla="*/ 2653631 w 6857705"/>
                <a:gd name="connsiteY3008" fmla="*/ 33310 h 287258"/>
                <a:gd name="connsiteX3009" fmla="*/ 2644566 w 6857705"/>
                <a:gd name="connsiteY3009" fmla="*/ 30116 h 287258"/>
                <a:gd name="connsiteX3010" fmla="*/ 938957 w 6857705"/>
                <a:gd name="connsiteY3010" fmla="*/ 30116 h 287258"/>
                <a:gd name="connsiteX3011" fmla="*/ 946551 w 6857705"/>
                <a:gd name="connsiteY3011" fmla="*/ 35276 h 287258"/>
                <a:gd name="connsiteX3012" fmla="*/ 948021 w 6857705"/>
                <a:gd name="connsiteY3012" fmla="*/ 33310 h 287258"/>
                <a:gd name="connsiteX3013" fmla="*/ 938957 w 6857705"/>
                <a:gd name="connsiteY3013" fmla="*/ 30116 h 287258"/>
                <a:gd name="connsiteX3014" fmla="*/ 4922921 w 6857705"/>
                <a:gd name="connsiteY3014" fmla="*/ 29921 h 287258"/>
                <a:gd name="connsiteX3015" fmla="*/ 4923410 w 6857705"/>
                <a:gd name="connsiteY3015" fmla="*/ 30875 h 287258"/>
                <a:gd name="connsiteX3016" fmla="*/ 4928651 w 6857705"/>
                <a:gd name="connsiteY3016" fmla="*/ 35767 h 287258"/>
                <a:gd name="connsiteX3017" fmla="*/ 4930119 w 6857705"/>
                <a:gd name="connsiteY3017" fmla="*/ 34047 h 287258"/>
                <a:gd name="connsiteX3018" fmla="*/ 1508146 w 6857705"/>
                <a:gd name="connsiteY3018" fmla="*/ 29921 h 287258"/>
                <a:gd name="connsiteX3019" fmla="*/ 1508637 w 6857705"/>
                <a:gd name="connsiteY3019" fmla="*/ 30875 h 287258"/>
                <a:gd name="connsiteX3020" fmla="*/ 1513876 w 6857705"/>
                <a:gd name="connsiteY3020" fmla="*/ 35767 h 287258"/>
                <a:gd name="connsiteX3021" fmla="*/ 1515346 w 6857705"/>
                <a:gd name="connsiteY3021" fmla="*/ 34047 h 287258"/>
                <a:gd name="connsiteX3022" fmla="*/ 5311017 w 6857705"/>
                <a:gd name="connsiteY3022" fmla="*/ 29871 h 287258"/>
                <a:gd name="connsiteX3023" fmla="*/ 5308813 w 6857705"/>
                <a:gd name="connsiteY3023" fmla="*/ 31591 h 287258"/>
                <a:gd name="connsiteX3024" fmla="*/ 5314446 w 6857705"/>
                <a:gd name="connsiteY3024" fmla="*/ 36258 h 287258"/>
                <a:gd name="connsiteX3025" fmla="*/ 5311017 w 6857705"/>
                <a:gd name="connsiteY3025" fmla="*/ 29871 h 287258"/>
                <a:gd name="connsiteX3026" fmla="*/ 3605409 w 6857705"/>
                <a:gd name="connsiteY3026" fmla="*/ 29871 h 287258"/>
                <a:gd name="connsiteX3027" fmla="*/ 3603205 w 6857705"/>
                <a:gd name="connsiteY3027" fmla="*/ 31591 h 287258"/>
                <a:gd name="connsiteX3028" fmla="*/ 3608837 w 6857705"/>
                <a:gd name="connsiteY3028" fmla="*/ 36258 h 287258"/>
                <a:gd name="connsiteX3029" fmla="*/ 3605409 w 6857705"/>
                <a:gd name="connsiteY3029" fmla="*/ 29871 h 287258"/>
                <a:gd name="connsiteX3030" fmla="*/ 1896244 w 6857705"/>
                <a:gd name="connsiteY3030" fmla="*/ 29871 h 287258"/>
                <a:gd name="connsiteX3031" fmla="*/ 1894039 w 6857705"/>
                <a:gd name="connsiteY3031" fmla="*/ 31591 h 287258"/>
                <a:gd name="connsiteX3032" fmla="*/ 1899672 w 6857705"/>
                <a:gd name="connsiteY3032" fmla="*/ 36258 h 287258"/>
                <a:gd name="connsiteX3033" fmla="*/ 1896244 w 6857705"/>
                <a:gd name="connsiteY3033" fmla="*/ 29871 h 287258"/>
                <a:gd name="connsiteX3034" fmla="*/ 190635 w 6857705"/>
                <a:gd name="connsiteY3034" fmla="*/ 29871 h 287258"/>
                <a:gd name="connsiteX3035" fmla="*/ 188431 w 6857705"/>
                <a:gd name="connsiteY3035" fmla="*/ 31591 h 287258"/>
                <a:gd name="connsiteX3036" fmla="*/ 194064 w 6857705"/>
                <a:gd name="connsiteY3036" fmla="*/ 36258 h 287258"/>
                <a:gd name="connsiteX3037" fmla="*/ 190635 w 6857705"/>
                <a:gd name="connsiteY3037" fmla="*/ 29871 h 287258"/>
                <a:gd name="connsiteX3038" fmla="*/ 5880526 w 6857705"/>
                <a:gd name="connsiteY3038" fmla="*/ 29870 h 287258"/>
                <a:gd name="connsiteX3039" fmla="*/ 5878812 w 6857705"/>
                <a:gd name="connsiteY3039" fmla="*/ 32082 h 287258"/>
                <a:gd name="connsiteX3040" fmla="*/ 5885915 w 6857705"/>
                <a:gd name="connsiteY3040" fmla="*/ 36995 h 287258"/>
                <a:gd name="connsiteX3041" fmla="*/ 5880526 w 6857705"/>
                <a:gd name="connsiteY3041" fmla="*/ 29870 h 287258"/>
                <a:gd name="connsiteX3042" fmla="*/ 4174917 w 6857705"/>
                <a:gd name="connsiteY3042" fmla="*/ 29870 h 287258"/>
                <a:gd name="connsiteX3043" fmla="*/ 4173204 w 6857705"/>
                <a:gd name="connsiteY3043" fmla="*/ 32082 h 287258"/>
                <a:gd name="connsiteX3044" fmla="*/ 4180307 w 6857705"/>
                <a:gd name="connsiteY3044" fmla="*/ 36995 h 287258"/>
                <a:gd name="connsiteX3045" fmla="*/ 4174917 w 6857705"/>
                <a:gd name="connsiteY3045" fmla="*/ 29870 h 287258"/>
                <a:gd name="connsiteX3046" fmla="*/ 2465750 w 6857705"/>
                <a:gd name="connsiteY3046" fmla="*/ 29870 h 287258"/>
                <a:gd name="connsiteX3047" fmla="*/ 2464039 w 6857705"/>
                <a:gd name="connsiteY3047" fmla="*/ 32082 h 287258"/>
                <a:gd name="connsiteX3048" fmla="*/ 2471142 w 6857705"/>
                <a:gd name="connsiteY3048" fmla="*/ 36995 h 287258"/>
                <a:gd name="connsiteX3049" fmla="*/ 2465750 w 6857705"/>
                <a:gd name="connsiteY3049" fmla="*/ 29870 h 287258"/>
                <a:gd name="connsiteX3050" fmla="*/ 760144 w 6857705"/>
                <a:gd name="connsiteY3050" fmla="*/ 29870 h 287258"/>
                <a:gd name="connsiteX3051" fmla="*/ 758430 w 6857705"/>
                <a:gd name="connsiteY3051" fmla="*/ 32082 h 287258"/>
                <a:gd name="connsiteX3052" fmla="*/ 765535 w 6857705"/>
                <a:gd name="connsiteY3052" fmla="*/ 36995 h 287258"/>
                <a:gd name="connsiteX3053" fmla="*/ 760144 w 6857705"/>
                <a:gd name="connsiteY3053" fmla="*/ 29870 h 287258"/>
                <a:gd name="connsiteX3054" fmla="*/ 5489095 w 6857705"/>
                <a:gd name="connsiteY3054" fmla="*/ 29134 h 287258"/>
                <a:gd name="connsiteX3055" fmla="*/ 5496200 w 6857705"/>
                <a:gd name="connsiteY3055" fmla="*/ 35767 h 287258"/>
                <a:gd name="connsiteX3056" fmla="*/ 5497670 w 6857705"/>
                <a:gd name="connsiteY3056" fmla="*/ 34047 h 287258"/>
                <a:gd name="connsiteX3057" fmla="*/ 5489095 w 6857705"/>
                <a:gd name="connsiteY3057" fmla="*/ 29134 h 287258"/>
                <a:gd name="connsiteX3058" fmla="*/ 3783488 w 6857705"/>
                <a:gd name="connsiteY3058" fmla="*/ 29134 h 287258"/>
                <a:gd name="connsiteX3059" fmla="*/ 3790593 w 6857705"/>
                <a:gd name="connsiteY3059" fmla="*/ 35767 h 287258"/>
                <a:gd name="connsiteX3060" fmla="*/ 3792061 w 6857705"/>
                <a:gd name="connsiteY3060" fmla="*/ 34047 h 287258"/>
                <a:gd name="connsiteX3061" fmla="*/ 3783488 w 6857705"/>
                <a:gd name="connsiteY3061" fmla="*/ 29134 h 287258"/>
                <a:gd name="connsiteX3062" fmla="*/ 2074321 w 6857705"/>
                <a:gd name="connsiteY3062" fmla="*/ 29134 h 287258"/>
                <a:gd name="connsiteX3063" fmla="*/ 2081426 w 6857705"/>
                <a:gd name="connsiteY3063" fmla="*/ 35767 h 287258"/>
                <a:gd name="connsiteX3064" fmla="*/ 2082896 w 6857705"/>
                <a:gd name="connsiteY3064" fmla="*/ 34047 h 287258"/>
                <a:gd name="connsiteX3065" fmla="*/ 2074321 w 6857705"/>
                <a:gd name="connsiteY3065" fmla="*/ 29134 h 287258"/>
                <a:gd name="connsiteX3066" fmla="*/ 368713 w 6857705"/>
                <a:gd name="connsiteY3066" fmla="*/ 29134 h 287258"/>
                <a:gd name="connsiteX3067" fmla="*/ 375818 w 6857705"/>
                <a:gd name="connsiteY3067" fmla="*/ 35767 h 287258"/>
                <a:gd name="connsiteX3068" fmla="*/ 377287 w 6857705"/>
                <a:gd name="connsiteY3068" fmla="*/ 34047 h 287258"/>
                <a:gd name="connsiteX3069" fmla="*/ 368713 w 6857705"/>
                <a:gd name="connsiteY3069" fmla="*/ 29134 h 287258"/>
                <a:gd name="connsiteX3070" fmla="*/ 6627869 w 6857705"/>
                <a:gd name="connsiteY3070" fmla="*/ 28643 h 287258"/>
                <a:gd name="connsiteX3071" fmla="*/ 6631206 w 6857705"/>
                <a:gd name="connsiteY3071" fmla="*/ 35121 h 287258"/>
                <a:gd name="connsiteX3072" fmla="*/ 6636651 w 6857705"/>
                <a:gd name="connsiteY3072" fmla="*/ 36903 h 287258"/>
                <a:gd name="connsiteX3073" fmla="*/ 6636687 w 6857705"/>
                <a:gd name="connsiteY3073" fmla="*/ 37241 h 287258"/>
                <a:gd name="connsiteX3074" fmla="*/ 6636933 w 6857705"/>
                <a:gd name="connsiteY3074" fmla="*/ 36995 h 287258"/>
                <a:gd name="connsiteX3075" fmla="*/ 6640115 w 6857705"/>
                <a:gd name="connsiteY3075" fmla="*/ 41417 h 287258"/>
                <a:gd name="connsiteX3076" fmla="*/ 6641342 w 6857705"/>
                <a:gd name="connsiteY3076" fmla="*/ 36258 h 287258"/>
                <a:gd name="connsiteX3077" fmla="*/ 6639014 w 6857705"/>
                <a:gd name="connsiteY3077" fmla="*/ 35798 h 287258"/>
                <a:gd name="connsiteX3078" fmla="*/ 6636782 w 6857705"/>
                <a:gd name="connsiteY3078" fmla="*/ 36947 h 287258"/>
                <a:gd name="connsiteX3079" fmla="*/ 6636651 w 6857705"/>
                <a:gd name="connsiteY3079" fmla="*/ 36903 h 287258"/>
                <a:gd name="connsiteX3080" fmla="*/ 6636308 w 6857705"/>
                <a:gd name="connsiteY3080" fmla="*/ 33617 h 287258"/>
                <a:gd name="connsiteX3081" fmla="*/ 6627869 w 6857705"/>
                <a:gd name="connsiteY3081" fmla="*/ 28643 h 287258"/>
                <a:gd name="connsiteX3082" fmla="*/ 4912249 w 6857705"/>
                <a:gd name="connsiteY3082" fmla="*/ 19625 h 287258"/>
                <a:gd name="connsiteX3083" fmla="*/ 4913142 w 6857705"/>
                <a:gd name="connsiteY3083" fmla="*/ 21825 h 287258"/>
                <a:gd name="connsiteX3084" fmla="*/ 4913172 w 6857705"/>
                <a:gd name="connsiteY3084" fmla="*/ 21844 h 287258"/>
                <a:gd name="connsiteX3085" fmla="*/ 4912706 w 6857705"/>
                <a:gd name="connsiteY3085" fmla="*/ 20112 h 287258"/>
                <a:gd name="connsiteX3086" fmla="*/ 1497475 w 6857705"/>
                <a:gd name="connsiteY3086" fmla="*/ 19625 h 287258"/>
                <a:gd name="connsiteX3087" fmla="*/ 1498368 w 6857705"/>
                <a:gd name="connsiteY3087" fmla="*/ 21825 h 287258"/>
                <a:gd name="connsiteX3088" fmla="*/ 1498399 w 6857705"/>
                <a:gd name="connsiteY3088" fmla="*/ 21844 h 287258"/>
                <a:gd name="connsiteX3089" fmla="*/ 1497932 w 6857705"/>
                <a:gd name="connsiteY3089" fmla="*/ 20112 h 287258"/>
                <a:gd name="connsiteX3090" fmla="*/ 5171580 w 6857705"/>
                <a:gd name="connsiteY3090" fmla="*/ 15468 h 287258"/>
                <a:gd name="connsiteX3091" fmla="*/ 5158413 w 6857705"/>
                <a:gd name="connsiteY3091" fmla="*/ 23484 h 287258"/>
                <a:gd name="connsiteX3092" fmla="*/ 5136904 w 6857705"/>
                <a:gd name="connsiteY3092" fmla="*/ 45394 h 287258"/>
                <a:gd name="connsiteX3093" fmla="*/ 5136836 w 6857705"/>
                <a:gd name="connsiteY3093" fmla="*/ 45593 h 287258"/>
                <a:gd name="connsiteX3094" fmla="*/ 5121778 w 6857705"/>
                <a:gd name="connsiteY3094" fmla="*/ 64756 h 287258"/>
                <a:gd name="connsiteX3095" fmla="*/ 5127489 w 6857705"/>
                <a:gd name="connsiteY3095" fmla="*/ 64756 h 287258"/>
                <a:gd name="connsiteX3096" fmla="*/ 5131020 w 6857705"/>
                <a:gd name="connsiteY3096" fmla="*/ 63897 h 287258"/>
                <a:gd name="connsiteX3097" fmla="*/ 5141246 w 6857705"/>
                <a:gd name="connsiteY3097" fmla="*/ 63529 h 287258"/>
                <a:gd name="connsiteX3098" fmla="*/ 5142415 w 6857705"/>
                <a:gd name="connsiteY3098" fmla="*/ 64756 h 287258"/>
                <a:gd name="connsiteX3099" fmla="*/ 5221609 w 6857705"/>
                <a:gd name="connsiteY3099" fmla="*/ 64756 h 287258"/>
                <a:gd name="connsiteX3100" fmla="*/ 5183643 w 6857705"/>
                <a:gd name="connsiteY3100" fmla="*/ 24957 h 287258"/>
                <a:gd name="connsiteX3101" fmla="*/ 5171580 w 6857705"/>
                <a:gd name="connsiteY3101" fmla="*/ 15468 h 287258"/>
                <a:gd name="connsiteX3102" fmla="*/ 3465971 w 6857705"/>
                <a:gd name="connsiteY3102" fmla="*/ 15468 h 287258"/>
                <a:gd name="connsiteX3103" fmla="*/ 3452805 w 6857705"/>
                <a:gd name="connsiteY3103" fmla="*/ 23484 h 287258"/>
                <a:gd name="connsiteX3104" fmla="*/ 3421696 w 6857705"/>
                <a:gd name="connsiteY3104" fmla="*/ 55175 h 287258"/>
                <a:gd name="connsiteX3105" fmla="*/ 3413123 w 6857705"/>
                <a:gd name="connsiteY3105" fmla="*/ 64756 h 287258"/>
                <a:gd name="connsiteX3106" fmla="*/ 3423408 w 6857705"/>
                <a:gd name="connsiteY3106" fmla="*/ 64756 h 287258"/>
                <a:gd name="connsiteX3107" fmla="*/ 3432081 w 6857705"/>
                <a:gd name="connsiteY3107" fmla="*/ 63529 h 287258"/>
                <a:gd name="connsiteX3108" fmla="*/ 3433250 w 6857705"/>
                <a:gd name="connsiteY3108" fmla="*/ 64756 h 287258"/>
                <a:gd name="connsiteX3109" fmla="*/ 3516002 w 6857705"/>
                <a:gd name="connsiteY3109" fmla="*/ 64756 h 287258"/>
                <a:gd name="connsiteX3110" fmla="*/ 3478034 w 6857705"/>
                <a:gd name="connsiteY3110" fmla="*/ 24957 h 287258"/>
                <a:gd name="connsiteX3111" fmla="*/ 3465971 w 6857705"/>
                <a:gd name="connsiteY3111" fmla="*/ 15468 h 287258"/>
                <a:gd name="connsiteX3112" fmla="*/ 1756805 w 6857705"/>
                <a:gd name="connsiteY3112" fmla="*/ 15468 h 287258"/>
                <a:gd name="connsiteX3113" fmla="*/ 1743640 w 6857705"/>
                <a:gd name="connsiteY3113" fmla="*/ 23484 h 287258"/>
                <a:gd name="connsiteX3114" fmla="*/ 1722133 w 6857705"/>
                <a:gd name="connsiteY3114" fmla="*/ 45394 h 287258"/>
                <a:gd name="connsiteX3115" fmla="*/ 1722065 w 6857705"/>
                <a:gd name="connsiteY3115" fmla="*/ 45593 h 287258"/>
                <a:gd name="connsiteX3116" fmla="*/ 1707003 w 6857705"/>
                <a:gd name="connsiteY3116" fmla="*/ 64756 h 287258"/>
                <a:gd name="connsiteX3117" fmla="*/ 1712716 w 6857705"/>
                <a:gd name="connsiteY3117" fmla="*/ 64756 h 287258"/>
                <a:gd name="connsiteX3118" fmla="*/ 1716247 w 6857705"/>
                <a:gd name="connsiteY3118" fmla="*/ 63897 h 287258"/>
                <a:gd name="connsiteX3119" fmla="*/ 1726471 w 6857705"/>
                <a:gd name="connsiteY3119" fmla="*/ 63529 h 287258"/>
                <a:gd name="connsiteX3120" fmla="*/ 1727642 w 6857705"/>
                <a:gd name="connsiteY3120" fmla="*/ 64756 h 287258"/>
                <a:gd name="connsiteX3121" fmla="*/ 1806837 w 6857705"/>
                <a:gd name="connsiteY3121" fmla="*/ 64756 h 287258"/>
                <a:gd name="connsiteX3122" fmla="*/ 1768869 w 6857705"/>
                <a:gd name="connsiteY3122" fmla="*/ 24957 h 287258"/>
                <a:gd name="connsiteX3123" fmla="*/ 1756805 w 6857705"/>
                <a:gd name="connsiteY3123" fmla="*/ 15468 h 287258"/>
                <a:gd name="connsiteX3124" fmla="*/ 51198 w 6857705"/>
                <a:gd name="connsiteY3124" fmla="*/ 15468 h 287258"/>
                <a:gd name="connsiteX3125" fmla="*/ 38031 w 6857705"/>
                <a:gd name="connsiteY3125" fmla="*/ 23484 h 287258"/>
                <a:gd name="connsiteX3126" fmla="*/ 18625 w 6857705"/>
                <a:gd name="connsiteY3126" fmla="*/ 43252 h 287258"/>
                <a:gd name="connsiteX3127" fmla="*/ 17832 w 6857705"/>
                <a:gd name="connsiteY3127" fmla="*/ 45593 h 287258"/>
                <a:gd name="connsiteX3128" fmla="*/ 2772 w 6857705"/>
                <a:gd name="connsiteY3128" fmla="*/ 64756 h 287258"/>
                <a:gd name="connsiteX3129" fmla="*/ 13568 w 6857705"/>
                <a:gd name="connsiteY3129" fmla="*/ 64756 h 287258"/>
                <a:gd name="connsiteX3130" fmla="*/ 22241 w 6857705"/>
                <a:gd name="connsiteY3130" fmla="*/ 63529 h 287258"/>
                <a:gd name="connsiteX3131" fmla="*/ 23411 w 6857705"/>
                <a:gd name="connsiteY3131" fmla="*/ 64756 h 287258"/>
                <a:gd name="connsiteX3132" fmla="*/ 101229 w 6857705"/>
                <a:gd name="connsiteY3132" fmla="*/ 64756 h 287258"/>
                <a:gd name="connsiteX3133" fmla="*/ 63260 w 6857705"/>
                <a:gd name="connsiteY3133" fmla="*/ 24957 h 287258"/>
                <a:gd name="connsiteX3134" fmla="*/ 51198 w 6857705"/>
                <a:gd name="connsiteY3134" fmla="*/ 15468 h 287258"/>
                <a:gd name="connsiteX3135" fmla="*/ 6311148 w 6857705"/>
                <a:gd name="connsiteY3135" fmla="*/ 15130 h 287258"/>
                <a:gd name="connsiteX3136" fmla="*/ 6261667 w 6857705"/>
                <a:gd name="connsiteY3136" fmla="*/ 64756 h 287258"/>
                <a:gd name="connsiteX3137" fmla="*/ 6358425 w 6857705"/>
                <a:gd name="connsiteY3137" fmla="*/ 64756 h 287258"/>
                <a:gd name="connsiteX3138" fmla="*/ 6311148 w 6857705"/>
                <a:gd name="connsiteY3138" fmla="*/ 15130 h 287258"/>
                <a:gd name="connsiteX3139" fmla="*/ 4605540 w 6857705"/>
                <a:gd name="connsiteY3139" fmla="*/ 15130 h 287258"/>
                <a:gd name="connsiteX3140" fmla="*/ 4556060 w 6857705"/>
                <a:gd name="connsiteY3140" fmla="*/ 64756 h 287258"/>
                <a:gd name="connsiteX3141" fmla="*/ 4652816 w 6857705"/>
                <a:gd name="connsiteY3141" fmla="*/ 64756 h 287258"/>
                <a:gd name="connsiteX3142" fmla="*/ 4605540 w 6857705"/>
                <a:gd name="connsiteY3142" fmla="*/ 15130 h 287258"/>
                <a:gd name="connsiteX3143" fmla="*/ 2896374 w 6857705"/>
                <a:gd name="connsiteY3143" fmla="*/ 15130 h 287258"/>
                <a:gd name="connsiteX3144" fmla="*/ 2846893 w 6857705"/>
                <a:gd name="connsiteY3144" fmla="*/ 64756 h 287258"/>
                <a:gd name="connsiteX3145" fmla="*/ 2943651 w 6857705"/>
                <a:gd name="connsiteY3145" fmla="*/ 64756 h 287258"/>
                <a:gd name="connsiteX3146" fmla="*/ 2896374 w 6857705"/>
                <a:gd name="connsiteY3146" fmla="*/ 15130 h 287258"/>
                <a:gd name="connsiteX3147" fmla="*/ 1190766 w 6857705"/>
                <a:gd name="connsiteY3147" fmla="*/ 15130 h 287258"/>
                <a:gd name="connsiteX3148" fmla="*/ 1141287 w 6857705"/>
                <a:gd name="connsiteY3148" fmla="*/ 64756 h 287258"/>
                <a:gd name="connsiteX3149" fmla="*/ 1238043 w 6857705"/>
                <a:gd name="connsiteY3149" fmla="*/ 64756 h 287258"/>
                <a:gd name="connsiteX3150" fmla="*/ 1190766 w 6857705"/>
                <a:gd name="connsiteY3150" fmla="*/ 15130 h 287258"/>
                <a:gd name="connsiteX3151" fmla="*/ 5591792 w 6857705"/>
                <a:gd name="connsiteY3151" fmla="*/ 14547 h 287258"/>
                <a:gd name="connsiteX3152" fmla="*/ 5588302 w 6857705"/>
                <a:gd name="connsiteY3152" fmla="*/ 14639 h 287258"/>
                <a:gd name="connsiteX3153" fmla="*/ 5538576 w 6857705"/>
                <a:gd name="connsiteY3153" fmla="*/ 16605 h 287258"/>
                <a:gd name="connsiteX3154" fmla="*/ 5495708 w 6857705"/>
                <a:gd name="connsiteY3154" fmla="*/ 14885 h 287258"/>
                <a:gd name="connsiteX3155" fmla="*/ 5540779 w 6857705"/>
                <a:gd name="connsiteY3155" fmla="*/ 62792 h 287258"/>
                <a:gd name="connsiteX3156" fmla="*/ 5550577 w 6857705"/>
                <a:gd name="connsiteY3156" fmla="*/ 62545 h 287258"/>
                <a:gd name="connsiteX3157" fmla="*/ 5591240 w 6857705"/>
                <a:gd name="connsiteY3157" fmla="*/ 21764 h 287258"/>
                <a:gd name="connsiteX3158" fmla="*/ 5594179 w 6857705"/>
                <a:gd name="connsiteY3158" fmla="*/ 16851 h 287258"/>
                <a:gd name="connsiteX3159" fmla="*/ 5591792 w 6857705"/>
                <a:gd name="connsiteY3159" fmla="*/ 14547 h 287258"/>
                <a:gd name="connsiteX3160" fmla="*/ 3886183 w 6857705"/>
                <a:gd name="connsiteY3160" fmla="*/ 14547 h 287258"/>
                <a:gd name="connsiteX3161" fmla="*/ 3882693 w 6857705"/>
                <a:gd name="connsiteY3161" fmla="*/ 14639 h 287258"/>
                <a:gd name="connsiteX3162" fmla="*/ 3832967 w 6857705"/>
                <a:gd name="connsiteY3162" fmla="*/ 16605 h 287258"/>
                <a:gd name="connsiteX3163" fmla="*/ 3790102 w 6857705"/>
                <a:gd name="connsiteY3163" fmla="*/ 14885 h 287258"/>
                <a:gd name="connsiteX3164" fmla="*/ 3835173 w 6857705"/>
                <a:gd name="connsiteY3164" fmla="*/ 62792 h 287258"/>
                <a:gd name="connsiteX3165" fmla="*/ 3844970 w 6857705"/>
                <a:gd name="connsiteY3165" fmla="*/ 62545 h 287258"/>
                <a:gd name="connsiteX3166" fmla="*/ 3885631 w 6857705"/>
                <a:gd name="connsiteY3166" fmla="*/ 21764 h 287258"/>
                <a:gd name="connsiteX3167" fmla="*/ 3888573 w 6857705"/>
                <a:gd name="connsiteY3167" fmla="*/ 16851 h 287258"/>
                <a:gd name="connsiteX3168" fmla="*/ 3886183 w 6857705"/>
                <a:gd name="connsiteY3168" fmla="*/ 14547 h 287258"/>
                <a:gd name="connsiteX3169" fmla="*/ 2177018 w 6857705"/>
                <a:gd name="connsiteY3169" fmla="*/ 14547 h 287258"/>
                <a:gd name="connsiteX3170" fmla="*/ 2173528 w 6857705"/>
                <a:gd name="connsiteY3170" fmla="*/ 14639 h 287258"/>
                <a:gd name="connsiteX3171" fmla="*/ 2123802 w 6857705"/>
                <a:gd name="connsiteY3171" fmla="*/ 16605 h 287258"/>
                <a:gd name="connsiteX3172" fmla="*/ 2080935 w 6857705"/>
                <a:gd name="connsiteY3172" fmla="*/ 14885 h 287258"/>
                <a:gd name="connsiteX3173" fmla="*/ 2126005 w 6857705"/>
                <a:gd name="connsiteY3173" fmla="*/ 62792 h 287258"/>
                <a:gd name="connsiteX3174" fmla="*/ 2135805 w 6857705"/>
                <a:gd name="connsiteY3174" fmla="*/ 62545 h 287258"/>
                <a:gd name="connsiteX3175" fmla="*/ 2176466 w 6857705"/>
                <a:gd name="connsiteY3175" fmla="*/ 21764 h 287258"/>
                <a:gd name="connsiteX3176" fmla="*/ 2179406 w 6857705"/>
                <a:gd name="connsiteY3176" fmla="*/ 16851 h 287258"/>
                <a:gd name="connsiteX3177" fmla="*/ 2177018 w 6857705"/>
                <a:gd name="connsiteY3177" fmla="*/ 14547 h 287258"/>
                <a:gd name="connsiteX3178" fmla="*/ 471408 w 6857705"/>
                <a:gd name="connsiteY3178" fmla="*/ 14547 h 287258"/>
                <a:gd name="connsiteX3179" fmla="*/ 467918 w 6857705"/>
                <a:gd name="connsiteY3179" fmla="*/ 14639 h 287258"/>
                <a:gd name="connsiteX3180" fmla="*/ 418193 w 6857705"/>
                <a:gd name="connsiteY3180" fmla="*/ 16605 h 287258"/>
                <a:gd name="connsiteX3181" fmla="*/ 375327 w 6857705"/>
                <a:gd name="connsiteY3181" fmla="*/ 14885 h 287258"/>
                <a:gd name="connsiteX3182" fmla="*/ 420398 w 6857705"/>
                <a:gd name="connsiteY3182" fmla="*/ 62792 h 287258"/>
                <a:gd name="connsiteX3183" fmla="*/ 430195 w 6857705"/>
                <a:gd name="connsiteY3183" fmla="*/ 62545 h 287258"/>
                <a:gd name="connsiteX3184" fmla="*/ 470857 w 6857705"/>
                <a:gd name="connsiteY3184" fmla="*/ 21764 h 287258"/>
                <a:gd name="connsiteX3185" fmla="*/ 473798 w 6857705"/>
                <a:gd name="connsiteY3185" fmla="*/ 16851 h 287258"/>
                <a:gd name="connsiteX3186" fmla="*/ 471408 w 6857705"/>
                <a:gd name="connsiteY3186" fmla="*/ 14547 h 287258"/>
                <a:gd name="connsiteX3187" fmla="*/ 3221346 w 6857705"/>
                <a:gd name="connsiteY3187" fmla="*/ 14436 h 287258"/>
                <a:gd name="connsiteX3188" fmla="*/ 3268158 w 6857705"/>
                <a:gd name="connsiteY3188" fmla="*/ 63563 h 287258"/>
                <a:gd name="connsiteX3189" fmla="*/ 3269342 w 6857705"/>
                <a:gd name="connsiteY3189" fmla="*/ 63909 h 287258"/>
                <a:gd name="connsiteX3190" fmla="*/ 3271674 w 6857705"/>
                <a:gd name="connsiteY3190" fmla="*/ 64234 h 287258"/>
                <a:gd name="connsiteX3191" fmla="*/ 3319403 w 6857705"/>
                <a:gd name="connsiteY3191" fmla="*/ 17309 h 287258"/>
                <a:gd name="connsiteX3192" fmla="*/ 3319810 w 6857705"/>
                <a:gd name="connsiteY3192" fmla="*/ 15607 h 287258"/>
                <a:gd name="connsiteX3193" fmla="*/ 6632524 w 6857705"/>
                <a:gd name="connsiteY3193" fmla="*/ 14394 h 287258"/>
                <a:gd name="connsiteX3194" fmla="*/ 6680288 w 6857705"/>
                <a:gd name="connsiteY3194" fmla="*/ 62792 h 287258"/>
                <a:gd name="connsiteX3195" fmla="*/ 6686168 w 6857705"/>
                <a:gd name="connsiteY3195" fmla="*/ 64509 h 287258"/>
                <a:gd name="connsiteX3196" fmla="*/ 6735894 w 6857705"/>
                <a:gd name="connsiteY3196" fmla="*/ 15623 h 287258"/>
                <a:gd name="connsiteX3197" fmla="*/ 6632524 w 6857705"/>
                <a:gd name="connsiteY3197" fmla="*/ 14394 h 287258"/>
                <a:gd name="connsiteX3198" fmla="*/ 4926916 w 6857705"/>
                <a:gd name="connsiteY3198" fmla="*/ 14394 h 287258"/>
                <a:gd name="connsiteX3199" fmla="*/ 4974680 w 6857705"/>
                <a:gd name="connsiteY3199" fmla="*/ 62792 h 287258"/>
                <a:gd name="connsiteX3200" fmla="*/ 4975826 w 6857705"/>
                <a:gd name="connsiteY3200" fmla="*/ 64032 h 287258"/>
                <a:gd name="connsiteX3201" fmla="*/ 4980206 w 6857705"/>
                <a:gd name="connsiteY3201" fmla="*/ 64637 h 287258"/>
                <a:gd name="connsiteX3202" fmla="*/ 4980560 w 6857705"/>
                <a:gd name="connsiteY3202" fmla="*/ 64509 h 287258"/>
                <a:gd name="connsiteX3203" fmla="*/ 5001347 w 6857705"/>
                <a:gd name="connsiteY3203" fmla="*/ 44072 h 287258"/>
                <a:gd name="connsiteX3204" fmla="*/ 5024180 w 6857705"/>
                <a:gd name="connsiteY3204" fmla="*/ 20781 h 287258"/>
                <a:gd name="connsiteX3205" fmla="*/ 5025429 w 6857705"/>
                <a:gd name="connsiteY3205" fmla="*/ 15565 h 287258"/>
                <a:gd name="connsiteX3206" fmla="*/ 5002460 w 6857705"/>
                <a:gd name="connsiteY3206" fmla="*/ 15292 h 287258"/>
                <a:gd name="connsiteX3207" fmla="*/ 4976506 w 6857705"/>
                <a:gd name="connsiteY3207" fmla="*/ 16022 h 287258"/>
                <a:gd name="connsiteX3208" fmla="*/ 4942402 w 6857705"/>
                <a:gd name="connsiteY3208" fmla="*/ 14578 h 287258"/>
                <a:gd name="connsiteX3209" fmla="*/ 1512142 w 6857705"/>
                <a:gd name="connsiteY3209" fmla="*/ 14394 h 287258"/>
                <a:gd name="connsiteX3210" fmla="*/ 1559906 w 6857705"/>
                <a:gd name="connsiteY3210" fmla="*/ 62792 h 287258"/>
                <a:gd name="connsiteX3211" fmla="*/ 1561052 w 6857705"/>
                <a:gd name="connsiteY3211" fmla="*/ 64032 h 287258"/>
                <a:gd name="connsiteX3212" fmla="*/ 1565434 w 6857705"/>
                <a:gd name="connsiteY3212" fmla="*/ 64637 h 287258"/>
                <a:gd name="connsiteX3213" fmla="*/ 1565786 w 6857705"/>
                <a:gd name="connsiteY3213" fmla="*/ 64509 h 287258"/>
                <a:gd name="connsiteX3214" fmla="*/ 1586572 w 6857705"/>
                <a:gd name="connsiteY3214" fmla="*/ 44072 h 287258"/>
                <a:gd name="connsiteX3215" fmla="*/ 1609406 w 6857705"/>
                <a:gd name="connsiteY3215" fmla="*/ 20781 h 287258"/>
                <a:gd name="connsiteX3216" fmla="*/ 1610654 w 6857705"/>
                <a:gd name="connsiteY3216" fmla="*/ 15565 h 287258"/>
                <a:gd name="connsiteX3217" fmla="*/ 1587689 w 6857705"/>
                <a:gd name="connsiteY3217" fmla="*/ 15292 h 287258"/>
                <a:gd name="connsiteX3218" fmla="*/ 1561735 w 6857705"/>
                <a:gd name="connsiteY3218" fmla="*/ 16022 h 287258"/>
                <a:gd name="connsiteX3219" fmla="*/ 1527628 w 6857705"/>
                <a:gd name="connsiteY3219" fmla="*/ 14578 h 287258"/>
                <a:gd name="connsiteX3220" fmla="*/ 6612682 w 6857705"/>
                <a:gd name="connsiteY3220" fmla="*/ 14148 h 287258"/>
                <a:gd name="connsiteX3221" fmla="*/ 6621500 w 6857705"/>
                <a:gd name="connsiteY3221" fmla="*/ 23484 h 287258"/>
                <a:gd name="connsiteX3222" fmla="*/ 6612682 w 6857705"/>
                <a:gd name="connsiteY3222" fmla="*/ 14148 h 287258"/>
                <a:gd name="connsiteX3223" fmla="*/ 3078883 w 6857705"/>
                <a:gd name="connsiteY3223" fmla="*/ 14006 h 287258"/>
                <a:gd name="connsiteX3224" fmla="*/ 3038103 w 6857705"/>
                <a:gd name="connsiteY3224" fmla="*/ 14394 h 287258"/>
                <a:gd name="connsiteX3225" fmla="*/ 3077053 w 6857705"/>
                <a:gd name="connsiteY3225" fmla="*/ 55420 h 287258"/>
                <a:gd name="connsiteX3226" fmla="*/ 3087724 w 6857705"/>
                <a:gd name="connsiteY3226" fmla="*/ 64159 h 287258"/>
                <a:gd name="connsiteX3227" fmla="*/ 3090376 w 6857705"/>
                <a:gd name="connsiteY3227" fmla="*/ 64265 h 287258"/>
                <a:gd name="connsiteX3228" fmla="*/ 3133977 w 6857705"/>
                <a:gd name="connsiteY3228" fmla="*/ 19307 h 287258"/>
                <a:gd name="connsiteX3229" fmla="*/ 3135448 w 6857705"/>
                <a:gd name="connsiteY3229" fmla="*/ 14148 h 287258"/>
                <a:gd name="connsiteX3230" fmla="*/ 4785206 w 6857705"/>
                <a:gd name="connsiteY3230" fmla="*/ 14000 h 287258"/>
                <a:gd name="connsiteX3231" fmla="*/ 4746325 w 6857705"/>
                <a:gd name="connsiteY3231" fmla="*/ 14369 h 287258"/>
                <a:gd name="connsiteX3232" fmla="*/ 4769657 w 6857705"/>
                <a:gd name="connsiteY3232" fmla="*/ 39882 h 287258"/>
                <a:gd name="connsiteX3233" fmla="*/ 4793416 w 6857705"/>
                <a:gd name="connsiteY3233" fmla="*/ 64020 h 287258"/>
                <a:gd name="connsiteX3234" fmla="*/ 4799542 w 6857705"/>
                <a:gd name="connsiteY3234" fmla="*/ 64265 h 287258"/>
                <a:gd name="connsiteX3235" fmla="*/ 4801872 w 6857705"/>
                <a:gd name="connsiteY3235" fmla="*/ 61861 h 287258"/>
                <a:gd name="connsiteX3236" fmla="*/ 4803726 w 6857705"/>
                <a:gd name="connsiteY3236" fmla="*/ 58616 h 287258"/>
                <a:gd name="connsiteX3237" fmla="*/ 4843773 w 6857705"/>
                <a:gd name="connsiteY3237" fmla="*/ 17096 h 287258"/>
                <a:gd name="connsiteX3238" fmla="*/ 4844613 w 6857705"/>
                <a:gd name="connsiteY3238" fmla="*/ 14148 h 287258"/>
                <a:gd name="connsiteX3239" fmla="*/ 1370431 w 6857705"/>
                <a:gd name="connsiteY3239" fmla="*/ 14000 h 287258"/>
                <a:gd name="connsiteX3240" fmla="*/ 1331550 w 6857705"/>
                <a:gd name="connsiteY3240" fmla="*/ 14369 h 287258"/>
                <a:gd name="connsiteX3241" fmla="*/ 1354882 w 6857705"/>
                <a:gd name="connsiteY3241" fmla="*/ 39882 h 287258"/>
                <a:gd name="connsiteX3242" fmla="*/ 1378642 w 6857705"/>
                <a:gd name="connsiteY3242" fmla="*/ 64020 h 287258"/>
                <a:gd name="connsiteX3243" fmla="*/ 1384768 w 6857705"/>
                <a:gd name="connsiteY3243" fmla="*/ 64265 h 287258"/>
                <a:gd name="connsiteX3244" fmla="*/ 1387101 w 6857705"/>
                <a:gd name="connsiteY3244" fmla="*/ 61861 h 287258"/>
                <a:gd name="connsiteX3245" fmla="*/ 1388951 w 6857705"/>
                <a:gd name="connsiteY3245" fmla="*/ 58616 h 287258"/>
                <a:gd name="connsiteX3246" fmla="*/ 1428999 w 6857705"/>
                <a:gd name="connsiteY3246" fmla="*/ 17096 h 287258"/>
                <a:gd name="connsiteX3247" fmla="*/ 1429839 w 6857705"/>
                <a:gd name="connsiteY3247" fmla="*/ 14148 h 287258"/>
                <a:gd name="connsiteX3248" fmla="*/ 6451505 w 6857705"/>
                <a:gd name="connsiteY3248" fmla="*/ 13902 h 287258"/>
                <a:gd name="connsiteX3249" fmla="*/ 6499025 w 6857705"/>
                <a:gd name="connsiteY3249" fmla="*/ 64020 h 287258"/>
                <a:gd name="connsiteX3250" fmla="*/ 6505150 w 6857705"/>
                <a:gd name="connsiteY3250" fmla="*/ 64265 h 287258"/>
                <a:gd name="connsiteX3251" fmla="*/ 6548751 w 6857705"/>
                <a:gd name="connsiteY3251" fmla="*/ 19307 h 287258"/>
                <a:gd name="connsiteX3252" fmla="*/ 6550219 w 6857705"/>
                <a:gd name="connsiteY3252" fmla="*/ 14148 h 287258"/>
                <a:gd name="connsiteX3253" fmla="*/ 6451505 w 6857705"/>
                <a:gd name="connsiteY3253" fmla="*/ 13902 h 287258"/>
                <a:gd name="connsiteX3254" fmla="*/ 5883220 w 6857705"/>
                <a:gd name="connsiteY3254" fmla="*/ 13902 h 287258"/>
                <a:gd name="connsiteX3255" fmla="*/ 5929027 w 6857705"/>
                <a:gd name="connsiteY3255" fmla="*/ 62054 h 287258"/>
                <a:gd name="connsiteX3256" fmla="*/ 5938579 w 6857705"/>
                <a:gd name="connsiteY3256" fmla="*/ 63529 h 287258"/>
                <a:gd name="connsiteX3257" fmla="*/ 5980710 w 6857705"/>
                <a:gd name="connsiteY3257" fmla="*/ 19552 h 287258"/>
                <a:gd name="connsiteX3258" fmla="*/ 5982180 w 6857705"/>
                <a:gd name="connsiteY3258" fmla="*/ 14148 h 287258"/>
                <a:gd name="connsiteX3259" fmla="*/ 5883220 w 6857705"/>
                <a:gd name="connsiteY3259" fmla="*/ 13902 h 287258"/>
                <a:gd name="connsiteX3260" fmla="*/ 4177614 w 6857705"/>
                <a:gd name="connsiteY3260" fmla="*/ 13902 h 287258"/>
                <a:gd name="connsiteX3261" fmla="*/ 4223419 w 6857705"/>
                <a:gd name="connsiteY3261" fmla="*/ 62054 h 287258"/>
                <a:gd name="connsiteX3262" fmla="*/ 4232971 w 6857705"/>
                <a:gd name="connsiteY3262" fmla="*/ 63529 h 287258"/>
                <a:gd name="connsiteX3263" fmla="*/ 4275102 w 6857705"/>
                <a:gd name="connsiteY3263" fmla="*/ 19552 h 287258"/>
                <a:gd name="connsiteX3264" fmla="*/ 4276574 w 6857705"/>
                <a:gd name="connsiteY3264" fmla="*/ 14148 h 287258"/>
                <a:gd name="connsiteX3265" fmla="*/ 4177614 w 6857705"/>
                <a:gd name="connsiteY3265" fmla="*/ 13902 h 287258"/>
                <a:gd name="connsiteX3266" fmla="*/ 2468446 w 6857705"/>
                <a:gd name="connsiteY3266" fmla="*/ 13902 h 287258"/>
                <a:gd name="connsiteX3267" fmla="*/ 2514252 w 6857705"/>
                <a:gd name="connsiteY3267" fmla="*/ 62054 h 287258"/>
                <a:gd name="connsiteX3268" fmla="*/ 2523805 w 6857705"/>
                <a:gd name="connsiteY3268" fmla="*/ 63529 h 287258"/>
                <a:gd name="connsiteX3269" fmla="*/ 2565936 w 6857705"/>
                <a:gd name="connsiteY3269" fmla="*/ 19552 h 287258"/>
                <a:gd name="connsiteX3270" fmla="*/ 2567407 w 6857705"/>
                <a:gd name="connsiteY3270" fmla="*/ 14148 h 287258"/>
                <a:gd name="connsiteX3271" fmla="*/ 2468446 w 6857705"/>
                <a:gd name="connsiteY3271" fmla="*/ 13902 h 287258"/>
                <a:gd name="connsiteX3272" fmla="*/ 762839 w 6857705"/>
                <a:gd name="connsiteY3272" fmla="*/ 13902 h 287258"/>
                <a:gd name="connsiteX3273" fmla="*/ 808645 w 6857705"/>
                <a:gd name="connsiteY3273" fmla="*/ 62054 h 287258"/>
                <a:gd name="connsiteX3274" fmla="*/ 818197 w 6857705"/>
                <a:gd name="connsiteY3274" fmla="*/ 63529 h 287258"/>
                <a:gd name="connsiteX3275" fmla="*/ 860330 w 6857705"/>
                <a:gd name="connsiteY3275" fmla="*/ 19552 h 287258"/>
                <a:gd name="connsiteX3276" fmla="*/ 861800 w 6857705"/>
                <a:gd name="connsiteY3276" fmla="*/ 14148 h 287258"/>
                <a:gd name="connsiteX3277" fmla="*/ 762839 w 6857705"/>
                <a:gd name="connsiteY3277" fmla="*/ 13902 h 287258"/>
                <a:gd name="connsiteX3278" fmla="*/ 5414385 w 6857705"/>
                <a:gd name="connsiteY3278" fmla="*/ 13657 h 287258"/>
                <a:gd name="connsiteX3279" fmla="*/ 5313466 w 6857705"/>
                <a:gd name="connsiteY3279" fmla="*/ 17096 h 287258"/>
                <a:gd name="connsiteX3280" fmla="*/ 5360496 w 6857705"/>
                <a:gd name="connsiteY3280" fmla="*/ 63774 h 287258"/>
                <a:gd name="connsiteX3281" fmla="*/ 5369314 w 6857705"/>
                <a:gd name="connsiteY3281" fmla="*/ 63036 h 287258"/>
                <a:gd name="connsiteX3282" fmla="*/ 5414385 w 6857705"/>
                <a:gd name="connsiteY3282" fmla="*/ 13657 h 287258"/>
                <a:gd name="connsiteX3283" fmla="*/ 3708778 w 6857705"/>
                <a:gd name="connsiteY3283" fmla="*/ 13657 h 287258"/>
                <a:gd name="connsiteX3284" fmla="*/ 3607858 w 6857705"/>
                <a:gd name="connsiteY3284" fmla="*/ 17096 h 287258"/>
                <a:gd name="connsiteX3285" fmla="*/ 3654889 w 6857705"/>
                <a:gd name="connsiteY3285" fmla="*/ 63774 h 287258"/>
                <a:gd name="connsiteX3286" fmla="*/ 3663707 w 6857705"/>
                <a:gd name="connsiteY3286" fmla="*/ 63036 h 287258"/>
                <a:gd name="connsiteX3287" fmla="*/ 3708778 w 6857705"/>
                <a:gd name="connsiteY3287" fmla="*/ 13657 h 287258"/>
                <a:gd name="connsiteX3288" fmla="*/ 1999611 w 6857705"/>
                <a:gd name="connsiteY3288" fmla="*/ 13657 h 287258"/>
                <a:gd name="connsiteX3289" fmla="*/ 1898693 w 6857705"/>
                <a:gd name="connsiteY3289" fmla="*/ 17096 h 287258"/>
                <a:gd name="connsiteX3290" fmla="*/ 1945722 w 6857705"/>
                <a:gd name="connsiteY3290" fmla="*/ 63774 h 287258"/>
                <a:gd name="connsiteX3291" fmla="*/ 1954542 w 6857705"/>
                <a:gd name="connsiteY3291" fmla="*/ 63036 h 287258"/>
                <a:gd name="connsiteX3292" fmla="*/ 1999611 w 6857705"/>
                <a:gd name="connsiteY3292" fmla="*/ 13657 h 287258"/>
                <a:gd name="connsiteX3293" fmla="*/ 294003 w 6857705"/>
                <a:gd name="connsiteY3293" fmla="*/ 13657 h 287258"/>
                <a:gd name="connsiteX3294" fmla="*/ 193084 w 6857705"/>
                <a:gd name="connsiteY3294" fmla="*/ 17096 h 287258"/>
                <a:gd name="connsiteX3295" fmla="*/ 240114 w 6857705"/>
                <a:gd name="connsiteY3295" fmla="*/ 63774 h 287258"/>
                <a:gd name="connsiteX3296" fmla="*/ 248934 w 6857705"/>
                <a:gd name="connsiteY3296" fmla="*/ 63036 h 287258"/>
                <a:gd name="connsiteX3297" fmla="*/ 294003 w 6857705"/>
                <a:gd name="connsiteY3297" fmla="*/ 13657 h 287258"/>
                <a:gd name="connsiteX3298" fmla="*/ 6169566 w 6857705"/>
                <a:gd name="connsiteY3298" fmla="*/ 13411 h 287258"/>
                <a:gd name="connsiteX3299" fmla="*/ 6066689 w 6857705"/>
                <a:gd name="connsiteY3299" fmla="*/ 14148 h 287258"/>
                <a:gd name="connsiteX3300" fmla="*/ 6063749 w 6857705"/>
                <a:gd name="connsiteY3300" fmla="*/ 17833 h 287258"/>
                <a:gd name="connsiteX3301" fmla="*/ 6113473 w 6857705"/>
                <a:gd name="connsiteY3301" fmla="*/ 64509 h 287258"/>
                <a:gd name="connsiteX3302" fmla="*/ 6119352 w 6857705"/>
                <a:gd name="connsiteY3302" fmla="*/ 64020 h 287258"/>
                <a:gd name="connsiteX3303" fmla="*/ 6169566 w 6857705"/>
                <a:gd name="connsiteY3303" fmla="*/ 13411 h 287258"/>
                <a:gd name="connsiteX3304" fmla="*/ 4463958 w 6857705"/>
                <a:gd name="connsiteY3304" fmla="*/ 13411 h 287258"/>
                <a:gd name="connsiteX3305" fmla="*/ 4361081 w 6857705"/>
                <a:gd name="connsiteY3305" fmla="*/ 14148 h 287258"/>
                <a:gd name="connsiteX3306" fmla="*/ 4358142 w 6857705"/>
                <a:gd name="connsiteY3306" fmla="*/ 17833 h 287258"/>
                <a:gd name="connsiteX3307" fmla="*/ 4407865 w 6857705"/>
                <a:gd name="connsiteY3307" fmla="*/ 64509 h 287258"/>
                <a:gd name="connsiteX3308" fmla="*/ 4413745 w 6857705"/>
                <a:gd name="connsiteY3308" fmla="*/ 64020 h 287258"/>
                <a:gd name="connsiteX3309" fmla="*/ 4463958 w 6857705"/>
                <a:gd name="connsiteY3309" fmla="*/ 13411 h 287258"/>
                <a:gd name="connsiteX3310" fmla="*/ 2754793 w 6857705"/>
                <a:gd name="connsiteY3310" fmla="*/ 13411 h 287258"/>
                <a:gd name="connsiteX3311" fmla="*/ 2651914 w 6857705"/>
                <a:gd name="connsiteY3311" fmla="*/ 14148 h 287258"/>
                <a:gd name="connsiteX3312" fmla="*/ 2648976 w 6857705"/>
                <a:gd name="connsiteY3312" fmla="*/ 17833 h 287258"/>
                <a:gd name="connsiteX3313" fmla="*/ 2698700 w 6857705"/>
                <a:gd name="connsiteY3313" fmla="*/ 64509 h 287258"/>
                <a:gd name="connsiteX3314" fmla="*/ 2704580 w 6857705"/>
                <a:gd name="connsiteY3314" fmla="*/ 64020 h 287258"/>
                <a:gd name="connsiteX3315" fmla="*/ 2754793 w 6857705"/>
                <a:gd name="connsiteY3315" fmla="*/ 13411 h 287258"/>
                <a:gd name="connsiteX3316" fmla="*/ 1049185 w 6857705"/>
                <a:gd name="connsiteY3316" fmla="*/ 13411 h 287258"/>
                <a:gd name="connsiteX3317" fmla="*/ 946307 w 6857705"/>
                <a:gd name="connsiteY3317" fmla="*/ 14148 h 287258"/>
                <a:gd name="connsiteX3318" fmla="*/ 943368 w 6857705"/>
                <a:gd name="connsiteY3318" fmla="*/ 17833 h 287258"/>
                <a:gd name="connsiteX3319" fmla="*/ 993092 w 6857705"/>
                <a:gd name="connsiteY3319" fmla="*/ 64509 h 287258"/>
                <a:gd name="connsiteX3320" fmla="*/ 998970 w 6857705"/>
                <a:gd name="connsiteY3320" fmla="*/ 64020 h 287258"/>
                <a:gd name="connsiteX3321" fmla="*/ 1049185 w 6857705"/>
                <a:gd name="connsiteY3321" fmla="*/ 13411 h 287258"/>
                <a:gd name="connsiteX3322" fmla="*/ 6051852 w 6857705"/>
                <a:gd name="connsiteY3322" fmla="*/ 12569 h 287258"/>
                <a:gd name="connsiteX3323" fmla="*/ 6051833 w 6857705"/>
                <a:gd name="connsiteY3323" fmla="*/ 12628 h 287258"/>
                <a:gd name="connsiteX3324" fmla="*/ 6051746 w 6857705"/>
                <a:gd name="connsiteY3324" fmla="*/ 12675 h 287258"/>
                <a:gd name="connsiteX3325" fmla="*/ 4346242 w 6857705"/>
                <a:gd name="connsiteY3325" fmla="*/ 12569 h 287258"/>
                <a:gd name="connsiteX3326" fmla="*/ 4346225 w 6857705"/>
                <a:gd name="connsiteY3326" fmla="*/ 12628 h 287258"/>
                <a:gd name="connsiteX3327" fmla="*/ 4346138 w 6857705"/>
                <a:gd name="connsiteY3327" fmla="*/ 12675 h 287258"/>
                <a:gd name="connsiteX3328" fmla="*/ 2637078 w 6857705"/>
                <a:gd name="connsiteY3328" fmla="*/ 12569 h 287258"/>
                <a:gd name="connsiteX3329" fmla="*/ 2637059 w 6857705"/>
                <a:gd name="connsiteY3329" fmla="*/ 12628 h 287258"/>
                <a:gd name="connsiteX3330" fmla="*/ 2636973 w 6857705"/>
                <a:gd name="connsiteY3330" fmla="*/ 12675 h 287258"/>
                <a:gd name="connsiteX3331" fmla="*/ 931468 w 6857705"/>
                <a:gd name="connsiteY3331" fmla="*/ 12569 h 287258"/>
                <a:gd name="connsiteX3332" fmla="*/ 931451 w 6857705"/>
                <a:gd name="connsiteY3332" fmla="*/ 12628 h 287258"/>
                <a:gd name="connsiteX3333" fmla="*/ 931364 w 6857705"/>
                <a:gd name="connsiteY3333" fmla="*/ 12675 h 287258"/>
                <a:gd name="connsiteX3334" fmla="*/ 5739681 w 6857705"/>
                <a:gd name="connsiteY3334" fmla="*/ 12427 h 287258"/>
                <a:gd name="connsiteX3335" fmla="*/ 5686771 w 6857705"/>
                <a:gd name="connsiteY3335" fmla="*/ 65002 h 287258"/>
                <a:gd name="connsiteX3336" fmla="*/ 5793322 w 6857705"/>
                <a:gd name="connsiteY3336" fmla="*/ 65002 h 287258"/>
                <a:gd name="connsiteX3337" fmla="*/ 5739681 w 6857705"/>
                <a:gd name="connsiteY3337" fmla="*/ 12427 h 287258"/>
                <a:gd name="connsiteX3338" fmla="*/ 5481990 w 6857705"/>
                <a:gd name="connsiteY3338" fmla="*/ 12427 h 287258"/>
                <a:gd name="connsiteX3339" fmla="*/ 5481867 w 6857705"/>
                <a:gd name="connsiteY3339" fmla="*/ 12555 h 287258"/>
                <a:gd name="connsiteX3340" fmla="*/ 5481796 w 6857705"/>
                <a:gd name="connsiteY3340" fmla="*/ 12478 h 287258"/>
                <a:gd name="connsiteX3341" fmla="*/ 5481799 w 6857705"/>
                <a:gd name="connsiteY3341" fmla="*/ 12460 h 287258"/>
                <a:gd name="connsiteX3342" fmla="*/ 4034072 w 6857705"/>
                <a:gd name="connsiteY3342" fmla="*/ 12427 h 287258"/>
                <a:gd name="connsiteX3343" fmla="*/ 3981162 w 6857705"/>
                <a:gd name="connsiteY3343" fmla="*/ 65002 h 287258"/>
                <a:gd name="connsiteX3344" fmla="*/ 4087715 w 6857705"/>
                <a:gd name="connsiteY3344" fmla="*/ 65002 h 287258"/>
                <a:gd name="connsiteX3345" fmla="*/ 4034072 w 6857705"/>
                <a:gd name="connsiteY3345" fmla="*/ 12427 h 287258"/>
                <a:gd name="connsiteX3346" fmla="*/ 3776384 w 6857705"/>
                <a:gd name="connsiteY3346" fmla="*/ 12427 h 287258"/>
                <a:gd name="connsiteX3347" fmla="*/ 3776258 w 6857705"/>
                <a:gd name="connsiteY3347" fmla="*/ 12555 h 287258"/>
                <a:gd name="connsiteX3348" fmla="*/ 3776186 w 6857705"/>
                <a:gd name="connsiteY3348" fmla="*/ 12478 h 287258"/>
                <a:gd name="connsiteX3349" fmla="*/ 3776191 w 6857705"/>
                <a:gd name="connsiteY3349" fmla="*/ 12460 h 287258"/>
                <a:gd name="connsiteX3350" fmla="*/ 2324907 w 6857705"/>
                <a:gd name="connsiteY3350" fmla="*/ 12427 h 287258"/>
                <a:gd name="connsiteX3351" fmla="*/ 2271997 w 6857705"/>
                <a:gd name="connsiteY3351" fmla="*/ 65002 h 287258"/>
                <a:gd name="connsiteX3352" fmla="*/ 2378550 w 6857705"/>
                <a:gd name="connsiteY3352" fmla="*/ 65002 h 287258"/>
                <a:gd name="connsiteX3353" fmla="*/ 2324907 w 6857705"/>
                <a:gd name="connsiteY3353" fmla="*/ 12427 h 287258"/>
                <a:gd name="connsiteX3354" fmla="*/ 2067218 w 6857705"/>
                <a:gd name="connsiteY3354" fmla="*/ 12427 h 287258"/>
                <a:gd name="connsiteX3355" fmla="*/ 2067093 w 6857705"/>
                <a:gd name="connsiteY3355" fmla="*/ 12555 h 287258"/>
                <a:gd name="connsiteX3356" fmla="*/ 2067021 w 6857705"/>
                <a:gd name="connsiteY3356" fmla="*/ 12478 h 287258"/>
                <a:gd name="connsiteX3357" fmla="*/ 2067025 w 6857705"/>
                <a:gd name="connsiteY3357" fmla="*/ 12460 h 287258"/>
                <a:gd name="connsiteX3358" fmla="*/ 619298 w 6857705"/>
                <a:gd name="connsiteY3358" fmla="*/ 12427 h 287258"/>
                <a:gd name="connsiteX3359" fmla="*/ 566389 w 6857705"/>
                <a:gd name="connsiteY3359" fmla="*/ 65002 h 287258"/>
                <a:gd name="connsiteX3360" fmla="*/ 672942 w 6857705"/>
                <a:gd name="connsiteY3360" fmla="*/ 65002 h 287258"/>
                <a:gd name="connsiteX3361" fmla="*/ 619298 w 6857705"/>
                <a:gd name="connsiteY3361" fmla="*/ 12427 h 287258"/>
                <a:gd name="connsiteX3362" fmla="*/ 361610 w 6857705"/>
                <a:gd name="connsiteY3362" fmla="*/ 12427 h 287258"/>
                <a:gd name="connsiteX3363" fmla="*/ 361485 w 6857705"/>
                <a:gd name="connsiteY3363" fmla="*/ 12555 h 287258"/>
                <a:gd name="connsiteX3364" fmla="*/ 361412 w 6857705"/>
                <a:gd name="connsiteY3364" fmla="*/ 12478 h 287258"/>
                <a:gd name="connsiteX3365" fmla="*/ 361417 w 6857705"/>
                <a:gd name="connsiteY3365" fmla="*/ 12460 h 287258"/>
                <a:gd name="connsiteX3366" fmla="*/ 5481811 w 6857705"/>
                <a:gd name="connsiteY3366" fmla="*/ 12410 h 287258"/>
                <a:gd name="connsiteX3367" fmla="*/ 5481799 w 6857705"/>
                <a:gd name="connsiteY3367" fmla="*/ 12460 h 287258"/>
                <a:gd name="connsiteX3368" fmla="*/ 5481780 w 6857705"/>
                <a:gd name="connsiteY3368" fmla="*/ 12463 h 287258"/>
                <a:gd name="connsiteX3369" fmla="*/ 5481747 w 6857705"/>
                <a:gd name="connsiteY3369" fmla="*/ 12427 h 287258"/>
                <a:gd name="connsiteX3370" fmla="*/ 3776204 w 6857705"/>
                <a:gd name="connsiteY3370" fmla="*/ 12410 h 287258"/>
                <a:gd name="connsiteX3371" fmla="*/ 3776191 w 6857705"/>
                <a:gd name="connsiteY3371" fmla="*/ 12460 h 287258"/>
                <a:gd name="connsiteX3372" fmla="*/ 3776171 w 6857705"/>
                <a:gd name="connsiteY3372" fmla="*/ 12463 h 287258"/>
                <a:gd name="connsiteX3373" fmla="*/ 3776140 w 6857705"/>
                <a:gd name="connsiteY3373" fmla="*/ 12427 h 287258"/>
                <a:gd name="connsiteX3374" fmla="*/ 2067037 w 6857705"/>
                <a:gd name="connsiteY3374" fmla="*/ 12410 h 287258"/>
                <a:gd name="connsiteX3375" fmla="*/ 2067025 w 6857705"/>
                <a:gd name="connsiteY3375" fmla="*/ 12460 h 287258"/>
                <a:gd name="connsiteX3376" fmla="*/ 2067006 w 6857705"/>
                <a:gd name="connsiteY3376" fmla="*/ 12463 h 287258"/>
                <a:gd name="connsiteX3377" fmla="*/ 2066973 w 6857705"/>
                <a:gd name="connsiteY3377" fmla="*/ 12427 h 287258"/>
                <a:gd name="connsiteX3378" fmla="*/ 361429 w 6857705"/>
                <a:gd name="connsiteY3378" fmla="*/ 12410 h 287258"/>
                <a:gd name="connsiteX3379" fmla="*/ 361417 w 6857705"/>
                <a:gd name="connsiteY3379" fmla="*/ 12460 h 287258"/>
                <a:gd name="connsiteX3380" fmla="*/ 361398 w 6857705"/>
                <a:gd name="connsiteY3380" fmla="*/ 12463 h 287258"/>
                <a:gd name="connsiteX3381" fmla="*/ 361365 w 6857705"/>
                <a:gd name="connsiteY3381" fmla="*/ 12427 h 287258"/>
                <a:gd name="connsiteX3382" fmla="*/ 3207870 w 6857705"/>
                <a:gd name="connsiteY3382" fmla="*/ 11077 h 287258"/>
                <a:gd name="connsiteX3383" fmla="*/ 3205030 w 6857705"/>
                <a:gd name="connsiteY3383" fmla="*/ 12419 h 287258"/>
                <a:gd name="connsiteX3384" fmla="*/ 3205033 w 6857705"/>
                <a:gd name="connsiteY3384" fmla="*/ 12432 h 287258"/>
                <a:gd name="connsiteX3385" fmla="*/ 3206776 w 6857705"/>
                <a:gd name="connsiteY3385" fmla="*/ 12762 h 287258"/>
                <a:gd name="connsiteX3386" fmla="*/ 6624592 w 6857705"/>
                <a:gd name="connsiteY3386" fmla="*/ 10156 h 287258"/>
                <a:gd name="connsiteX3387" fmla="*/ 6619787 w 6857705"/>
                <a:gd name="connsiteY3387" fmla="*/ 12427 h 287258"/>
                <a:gd name="connsiteX3388" fmla="*/ 6628850 w 6857705"/>
                <a:gd name="connsiteY3388" fmla="*/ 14148 h 287258"/>
                <a:gd name="connsiteX3389" fmla="*/ 6624592 w 6857705"/>
                <a:gd name="connsiteY3389" fmla="*/ 10156 h 287258"/>
                <a:gd name="connsiteX3390" fmla="*/ 4728769 w 6857705"/>
                <a:gd name="connsiteY3390" fmla="*/ 6532 h 287258"/>
                <a:gd name="connsiteX3391" fmla="*/ 4723474 w 6857705"/>
                <a:gd name="connsiteY3391" fmla="*/ 13534 h 287258"/>
                <a:gd name="connsiteX3392" fmla="*/ 4724899 w 6857705"/>
                <a:gd name="connsiteY3392" fmla="*/ 15069 h 287258"/>
                <a:gd name="connsiteX3393" fmla="*/ 4732252 w 6857705"/>
                <a:gd name="connsiteY3393" fmla="*/ 21917 h 287258"/>
                <a:gd name="connsiteX3394" fmla="*/ 4730006 w 6857705"/>
                <a:gd name="connsiteY3394" fmla="*/ 16827 h 287258"/>
                <a:gd name="connsiteX3395" fmla="*/ 4727301 w 6857705"/>
                <a:gd name="connsiteY3395" fmla="*/ 13164 h 287258"/>
                <a:gd name="connsiteX3396" fmla="*/ 4730659 w 6857705"/>
                <a:gd name="connsiteY3396" fmla="*/ 13436 h 287258"/>
                <a:gd name="connsiteX3397" fmla="*/ 4733159 w 6857705"/>
                <a:gd name="connsiteY3397" fmla="*/ 9481 h 287258"/>
                <a:gd name="connsiteX3398" fmla="*/ 4733519 w 6857705"/>
                <a:gd name="connsiteY3398" fmla="*/ 8324 h 287258"/>
                <a:gd name="connsiteX3399" fmla="*/ 3023163 w 6857705"/>
                <a:gd name="connsiteY3399" fmla="*/ 6532 h 287258"/>
                <a:gd name="connsiteX3400" fmla="*/ 3017775 w 6857705"/>
                <a:gd name="connsiteY3400" fmla="*/ 13657 h 287258"/>
                <a:gd name="connsiteX3401" fmla="*/ 3023994 w 6857705"/>
                <a:gd name="connsiteY3401" fmla="*/ 19449 h 287258"/>
                <a:gd name="connsiteX3402" fmla="*/ 3023994 w 6857705"/>
                <a:gd name="connsiteY3402" fmla="*/ 16280 h 287258"/>
                <a:gd name="connsiteX3403" fmla="*/ 3021692 w 6857705"/>
                <a:gd name="connsiteY3403" fmla="*/ 13164 h 287258"/>
                <a:gd name="connsiteX3404" fmla="*/ 3023994 w 6857705"/>
                <a:gd name="connsiteY3404" fmla="*/ 13350 h 287258"/>
                <a:gd name="connsiteX3405" fmla="*/ 3023994 w 6857705"/>
                <a:gd name="connsiteY3405" fmla="*/ 9481 h 287258"/>
                <a:gd name="connsiteX3406" fmla="*/ 3024633 w 6857705"/>
                <a:gd name="connsiteY3406" fmla="*/ 7429 h 287258"/>
                <a:gd name="connsiteX3407" fmla="*/ 1313998 w 6857705"/>
                <a:gd name="connsiteY3407" fmla="*/ 6532 h 287258"/>
                <a:gd name="connsiteX3408" fmla="*/ 1308702 w 6857705"/>
                <a:gd name="connsiteY3408" fmla="*/ 13534 h 287258"/>
                <a:gd name="connsiteX3409" fmla="*/ 1310125 w 6857705"/>
                <a:gd name="connsiteY3409" fmla="*/ 15069 h 287258"/>
                <a:gd name="connsiteX3410" fmla="*/ 1317478 w 6857705"/>
                <a:gd name="connsiteY3410" fmla="*/ 21917 h 287258"/>
                <a:gd name="connsiteX3411" fmla="*/ 1315231 w 6857705"/>
                <a:gd name="connsiteY3411" fmla="*/ 16827 h 287258"/>
                <a:gd name="connsiteX3412" fmla="*/ 1312527 w 6857705"/>
                <a:gd name="connsiteY3412" fmla="*/ 13164 h 287258"/>
                <a:gd name="connsiteX3413" fmla="*/ 1315884 w 6857705"/>
                <a:gd name="connsiteY3413" fmla="*/ 13436 h 287258"/>
                <a:gd name="connsiteX3414" fmla="*/ 1318385 w 6857705"/>
                <a:gd name="connsiteY3414" fmla="*/ 9481 h 287258"/>
                <a:gd name="connsiteX3415" fmla="*/ 1318746 w 6857705"/>
                <a:gd name="connsiteY3415" fmla="*/ 8324 h 287258"/>
                <a:gd name="connsiteX3416" fmla="*/ 4913293 w 6857705"/>
                <a:gd name="connsiteY3416" fmla="*/ 6122 h 287258"/>
                <a:gd name="connsiteX3417" fmla="*/ 4911239 w 6857705"/>
                <a:gd name="connsiteY3417" fmla="*/ 7023 h 287258"/>
                <a:gd name="connsiteX3418" fmla="*/ 4913301 w 6857705"/>
                <a:gd name="connsiteY3418" fmla="*/ 11350 h 287258"/>
                <a:gd name="connsiteX3419" fmla="*/ 4914198 w 6857705"/>
                <a:gd name="connsiteY3419" fmla="*/ 9972 h 287258"/>
                <a:gd name="connsiteX3420" fmla="*/ 1498519 w 6857705"/>
                <a:gd name="connsiteY3420" fmla="*/ 6122 h 287258"/>
                <a:gd name="connsiteX3421" fmla="*/ 1496465 w 6857705"/>
                <a:gd name="connsiteY3421" fmla="*/ 7023 h 287258"/>
                <a:gd name="connsiteX3422" fmla="*/ 1498527 w 6857705"/>
                <a:gd name="connsiteY3422" fmla="*/ 11350 h 287258"/>
                <a:gd name="connsiteX3423" fmla="*/ 1499423 w 6857705"/>
                <a:gd name="connsiteY3423" fmla="*/ 9972 h 287258"/>
                <a:gd name="connsiteX3424" fmla="*/ 6855918 w 6857705"/>
                <a:gd name="connsiteY3424" fmla="*/ 5796 h 287258"/>
                <a:gd name="connsiteX3425" fmla="*/ 6842445 w 6857705"/>
                <a:gd name="connsiteY3425" fmla="*/ 45593 h 287258"/>
                <a:gd name="connsiteX3426" fmla="*/ 6826034 w 6857705"/>
                <a:gd name="connsiteY3426" fmla="*/ 66475 h 287258"/>
                <a:gd name="connsiteX3427" fmla="*/ 6846855 w 6857705"/>
                <a:gd name="connsiteY3427" fmla="*/ 63529 h 287258"/>
                <a:gd name="connsiteX3428" fmla="*/ 6857388 w 6857705"/>
                <a:gd name="connsiteY3428" fmla="*/ 74584 h 287258"/>
                <a:gd name="connsiteX3429" fmla="*/ 6847344 w 6857705"/>
                <a:gd name="connsiteY3429" fmla="*/ 86130 h 287258"/>
                <a:gd name="connsiteX3430" fmla="*/ 6774595 w 6857705"/>
                <a:gd name="connsiteY3430" fmla="*/ 85884 h 287258"/>
                <a:gd name="connsiteX3431" fmla="*/ 6855918 w 6857705"/>
                <a:gd name="connsiteY3431" fmla="*/ 5796 h 287258"/>
                <a:gd name="connsiteX3432" fmla="*/ 5867300 w 6857705"/>
                <a:gd name="connsiteY3432" fmla="*/ 5796 h 287258"/>
                <a:gd name="connsiteX3433" fmla="*/ 5861422 w 6857705"/>
                <a:gd name="connsiteY3433" fmla="*/ 12675 h 287258"/>
                <a:gd name="connsiteX3434" fmla="*/ 5871953 w 6857705"/>
                <a:gd name="connsiteY3434" fmla="*/ 24221 h 287258"/>
                <a:gd name="connsiteX3435" fmla="*/ 5864114 w 6857705"/>
                <a:gd name="connsiteY3435" fmla="*/ 13412 h 287258"/>
                <a:gd name="connsiteX3436" fmla="*/ 5877833 w 6857705"/>
                <a:gd name="connsiteY3436" fmla="*/ 13657 h 287258"/>
                <a:gd name="connsiteX3437" fmla="*/ 5867300 w 6857705"/>
                <a:gd name="connsiteY3437" fmla="*/ 5796 h 287258"/>
                <a:gd name="connsiteX3438" fmla="*/ 4161691 w 6857705"/>
                <a:gd name="connsiteY3438" fmla="*/ 5796 h 287258"/>
                <a:gd name="connsiteX3439" fmla="*/ 4155812 w 6857705"/>
                <a:gd name="connsiteY3439" fmla="*/ 12675 h 287258"/>
                <a:gd name="connsiteX3440" fmla="*/ 4166345 w 6857705"/>
                <a:gd name="connsiteY3440" fmla="*/ 24221 h 287258"/>
                <a:gd name="connsiteX3441" fmla="*/ 4158506 w 6857705"/>
                <a:gd name="connsiteY3441" fmla="*/ 13412 h 287258"/>
                <a:gd name="connsiteX3442" fmla="*/ 4172223 w 6857705"/>
                <a:gd name="connsiteY3442" fmla="*/ 13657 h 287258"/>
                <a:gd name="connsiteX3443" fmla="*/ 4161691 w 6857705"/>
                <a:gd name="connsiteY3443" fmla="*/ 5796 h 287258"/>
                <a:gd name="connsiteX3444" fmla="*/ 2452524 w 6857705"/>
                <a:gd name="connsiteY3444" fmla="*/ 5796 h 287258"/>
                <a:gd name="connsiteX3445" fmla="*/ 2446647 w 6857705"/>
                <a:gd name="connsiteY3445" fmla="*/ 12675 h 287258"/>
                <a:gd name="connsiteX3446" fmla="*/ 2457180 w 6857705"/>
                <a:gd name="connsiteY3446" fmla="*/ 24221 h 287258"/>
                <a:gd name="connsiteX3447" fmla="*/ 2449341 w 6857705"/>
                <a:gd name="connsiteY3447" fmla="*/ 13412 h 287258"/>
                <a:gd name="connsiteX3448" fmla="*/ 2463058 w 6857705"/>
                <a:gd name="connsiteY3448" fmla="*/ 13657 h 287258"/>
                <a:gd name="connsiteX3449" fmla="*/ 2452524 w 6857705"/>
                <a:gd name="connsiteY3449" fmla="*/ 5796 h 287258"/>
                <a:gd name="connsiteX3450" fmla="*/ 746918 w 6857705"/>
                <a:gd name="connsiteY3450" fmla="*/ 5796 h 287258"/>
                <a:gd name="connsiteX3451" fmla="*/ 741038 w 6857705"/>
                <a:gd name="connsiteY3451" fmla="*/ 12675 h 287258"/>
                <a:gd name="connsiteX3452" fmla="*/ 751571 w 6857705"/>
                <a:gd name="connsiteY3452" fmla="*/ 24221 h 287258"/>
                <a:gd name="connsiteX3453" fmla="*/ 743733 w 6857705"/>
                <a:gd name="connsiteY3453" fmla="*/ 13412 h 287258"/>
                <a:gd name="connsiteX3454" fmla="*/ 757451 w 6857705"/>
                <a:gd name="connsiteY3454" fmla="*/ 13657 h 287258"/>
                <a:gd name="connsiteX3455" fmla="*/ 746918 w 6857705"/>
                <a:gd name="connsiteY3455" fmla="*/ 5796 h 287258"/>
                <a:gd name="connsiteX3456" fmla="*/ 6053950 w 6857705"/>
                <a:gd name="connsiteY3456" fmla="*/ 5550 h 287258"/>
                <a:gd name="connsiteX3457" fmla="*/ 6042683 w 6857705"/>
                <a:gd name="connsiteY3457" fmla="*/ 12920 h 287258"/>
                <a:gd name="connsiteX3458" fmla="*/ 6054195 w 6857705"/>
                <a:gd name="connsiteY3458" fmla="*/ 23975 h 287258"/>
                <a:gd name="connsiteX3459" fmla="*/ 6047093 w 6857705"/>
                <a:gd name="connsiteY3459" fmla="*/ 11938 h 287258"/>
                <a:gd name="connsiteX3460" fmla="*/ 6051746 w 6857705"/>
                <a:gd name="connsiteY3460" fmla="*/ 12920 h 287258"/>
                <a:gd name="connsiteX3461" fmla="*/ 6051833 w 6857705"/>
                <a:gd name="connsiteY3461" fmla="*/ 12628 h 287258"/>
                <a:gd name="connsiteX3462" fmla="*/ 6052075 w 6857705"/>
                <a:gd name="connsiteY3462" fmla="*/ 12503 h 287258"/>
                <a:gd name="connsiteX3463" fmla="*/ 6054097 w 6857705"/>
                <a:gd name="connsiteY3463" fmla="*/ 14316 h 287258"/>
                <a:gd name="connsiteX3464" fmla="*/ 6061055 w 6857705"/>
                <a:gd name="connsiteY3464" fmla="*/ 13902 h 287258"/>
                <a:gd name="connsiteX3465" fmla="*/ 6056584 w 6857705"/>
                <a:gd name="connsiteY3465" fmla="*/ 10156 h 287258"/>
                <a:gd name="connsiteX3466" fmla="*/ 6052075 w 6857705"/>
                <a:gd name="connsiteY3466" fmla="*/ 12503 h 287258"/>
                <a:gd name="connsiteX3467" fmla="*/ 6051992 w 6857705"/>
                <a:gd name="connsiteY3467" fmla="*/ 12429 h 287258"/>
                <a:gd name="connsiteX3468" fmla="*/ 6051852 w 6857705"/>
                <a:gd name="connsiteY3468" fmla="*/ 12569 h 287258"/>
                <a:gd name="connsiteX3469" fmla="*/ 4348342 w 6857705"/>
                <a:gd name="connsiteY3469" fmla="*/ 5550 h 287258"/>
                <a:gd name="connsiteX3470" fmla="*/ 4337074 w 6857705"/>
                <a:gd name="connsiteY3470" fmla="*/ 12920 h 287258"/>
                <a:gd name="connsiteX3471" fmla="*/ 4348587 w 6857705"/>
                <a:gd name="connsiteY3471" fmla="*/ 23975 h 287258"/>
                <a:gd name="connsiteX3472" fmla="*/ 4341483 w 6857705"/>
                <a:gd name="connsiteY3472" fmla="*/ 11938 h 287258"/>
                <a:gd name="connsiteX3473" fmla="*/ 4346138 w 6857705"/>
                <a:gd name="connsiteY3473" fmla="*/ 12920 h 287258"/>
                <a:gd name="connsiteX3474" fmla="*/ 4346225 w 6857705"/>
                <a:gd name="connsiteY3474" fmla="*/ 12628 h 287258"/>
                <a:gd name="connsiteX3475" fmla="*/ 4346467 w 6857705"/>
                <a:gd name="connsiteY3475" fmla="*/ 12503 h 287258"/>
                <a:gd name="connsiteX3476" fmla="*/ 4348487 w 6857705"/>
                <a:gd name="connsiteY3476" fmla="*/ 14316 h 287258"/>
                <a:gd name="connsiteX3477" fmla="*/ 4355446 w 6857705"/>
                <a:gd name="connsiteY3477" fmla="*/ 13902 h 287258"/>
                <a:gd name="connsiteX3478" fmla="*/ 4350975 w 6857705"/>
                <a:gd name="connsiteY3478" fmla="*/ 10156 h 287258"/>
                <a:gd name="connsiteX3479" fmla="*/ 4346467 w 6857705"/>
                <a:gd name="connsiteY3479" fmla="*/ 12503 h 287258"/>
                <a:gd name="connsiteX3480" fmla="*/ 4346383 w 6857705"/>
                <a:gd name="connsiteY3480" fmla="*/ 12429 h 287258"/>
                <a:gd name="connsiteX3481" fmla="*/ 4346242 w 6857705"/>
                <a:gd name="connsiteY3481" fmla="*/ 12569 h 287258"/>
                <a:gd name="connsiteX3482" fmla="*/ 2639177 w 6857705"/>
                <a:gd name="connsiteY3482" fmla="*/ 5550 h 287258"/>
                <a:gd name="connsiteX3483" fmla="*/ 2627909 w 6857705"/>
                <a:gd name="connsiteY3483" fmla="*/ 12920 h 287258"/>
                <a:gd name="connsiteX3484" fmla="*/ 2639422 w 6857705"/>
                <a:gd name="connsiteY3484" fmla="*/ 23975 h 287258"/>
                <a:gd name="connsiteX3485" fmla="*/ 2632319 w 6857705"/>
                <a:gd name="connsiteY3485" fmla="*/ 11938 h 287258"/>
                <a:gd name="connsiteX3486" fmla="*/ 2636973 w 6857705"/>
                <a:gd name="connsiteY3486" fmla="*/ 12920 h 287258"/>
                <a:gd name="connsiteX3487" fmla="*/ 2637059 w 6857705"/>
                <a:gd name="connsiteY3487" fmla="*/ 12628 h 287258"/>
                <a:gd name="connsiteX3488" fmla="*/ 2637301 w 6857705"/>
                <a:gd name="connsiteY3488" fmla="*/ 12503 h 287258"/>
                <a:gd name="connsiteX3489" fmla="*/ 2639322 w 6857705"/>
                <a:gd name="connsiteY3489" fmla="*/ 14316 h 287258"/>
                <a:gd name="connsiteX3490" fmla="*/ 2646281 w 6857705"/>
                <a:gd name="connsiteY3490" fmla="*/ 13902 h 287258"/>
                <a:gd name="connsiteX3491" fmla="*/ 2641810 w 6857705"/>
                <a:gd name="connsiteY3491" fmla="*/ 10156 h 287258"/>
                <a:gd name="connsiteX3492" fmla="*/ 2637301 w 6857705"/>
                <a:gd name="connsiteY3492" fmla="*/ 12503 h 287258"/>
                <a:gd name="connsiteX3493" fmla="*/ 2637218 w 6857705"/>
                <a:gd name="connsiteY3493" fmla="*/ 12429 h 287258"/>
                <a:gd name="connsiteX3494" fmla="*/ 2637078 w 6857705"/>
                <a:gd name="connsiteY3494" fmla="*/ 12569 h 287258"/>
                <a:gd name="connsiteX3495" fmla="*/ 933568 w 6857705"/>
                <a:gd name="connsiteY3495" fmla="*/ 5550 h 287258"/>
                <a:gd name="connsiteX3496" fmla="*/ 922301 w 6857705"/>
                <a:gd name="connsiteY3496" fmla="*/ 12920 h 287258"/>
                <a:gd name="connsiteX3497" fmla="*/ 933814 w 6857705"/>
                <a:gd name="connsiteY3497" fmla="*/ 23975 h 287258"/>
                <a:gd name="connsiteX3498" fmla="*/ 926711 w 6857705"/>
                <a:gd name="connsiteY3498" fmla="*/ 11938 h 287258"/>
                <a:gd name="connsiteX3499" fmla="*/ 931364 w 6857705"/>
                <a:gd name="connsiteY3499" fmla="*/ 12920 h 287258"/>
                <a:gd name="connsiteX3500" fmla="*/ 931451 w 6857705"/>
                <a:gd name="connsiteY3500" fmla="*/ 12628 h 287258"/>
                <a:gd name="connsiteX3501" fmla="*/ 931693 w 6857705"/>
                <a:gd name="connsiteY3501" fmla="*/ 12503 h 287258"/>
                <a:gd name="connsiteX3502" fmla="*/ 933715 w 6857705"/>
                <a:gd name="connsiteY3502" fmla="*/ 14316 h 287258"/>
                <a:gd name="connsiteX3503" fmla="*/ 940673 w 6857705"/>
                <a:gd name="connsiteY3503" fmla="*/ 13902 h 287258"/>
                <a:gd name="connsiteX3504" fmla="*/ 936202 w 6857705"/>
                <a:gd name="connsiteY3504" fmla="*/ 10156 h 287258"/>
                <a:gd name="connsiteX3505" fmla="*/ 931693 w 6857705"/>
                <a:gd name="connsiteY3505" fmla="*/ 12503 h 287258"/>
                <a:gd name="connsiteX3506" fmla="*/ 931610 w 6857705"/>
                <a:gd name="connsiteY3506" fmla="*/ 12429 h 287258"/>
                <a:gd name="connsiteX3507" fmla="*/ 931468 w 6857705"/>
                <a:gd name="connsiteY3507" fmla="*/ 12569 h 287258"/>
                <a:gd name="connsiteX3508" fmla="*/ 5298838 w 6857705"/>
                <a:gd name="connsiteY3508" fmla="*/ 5495 h 287258"/>
                <a:gd name="connsiteX3509" fmla="*/ 5294115 w 6857705"/>
                <a:gd name="connsiteY3509" fmla="*/ 8744 h 287258"/>
                <a:gd name="connsiteX3510" fmla="*/ 5301463 w 6857705"/>
                <a:gd name="connsiteY3510" fmla="*/ 24467 h 287258"/>
                <a:gd name="connsiteX3511" fmla="*/ 5294851 w 6857705"/>
                <a:gd name="connsiteY3511" fmla="*/ 13411 h 287258"/>
                <a:gd name="connsiteX3512" fmla="*/ 5307588 w 6857705"/>
                <a:gd name="connsiteY3512" fmla="*/ 13164 h 287258"/>
                <a:gd name="connsiteX3513" fmla="*/ 5298838 w 6857705"/>
                <a:gd name="connsiteY3513" fmla="*/ 5495 h 287258"/>
                <a:gd name="connsiteX3514" fmla="*/ 3593231 w 6857705"/>
                <a:gd name="connsiteY3514" fmla="*/ 5495 h 287258"/>
                <a:gd name="connsiteX3515" fmla="*/ 3588507 w 6857705"/>
                <a:gd name="connsiteY3515" fmla="*/ 8744 h 287258"/>
                <a:gd name="connsiteX3516" fmla="*/ 3595856 w 6857705"/>
                <a:gd name="connsiteY3516" fmla="*/ 24467 h 287258"/>
                <a:gd name="connsiteX3517" fmla="*/ 3589243 w 6857705"/>
                <a:gd name="connsiteY3517" fmla="*/ 13411 h 287258"/>
                <a:gd name="connsiteX3518" fmla="*/ 3601979 w 6857705"/>
                <a:gd name="connsiteY3518" fmla="*/ 13164 h 287258"/>
                <a:gd name="connsiteX3519" fmla="*/ 3593231 w 6857705"/>
                <a:gd name="connsiteY3519" fmla="*/ 5495 h 287258"/>
                <a:gd name="connsiteX3520" fmla="*/ 1884066 w 6857705"/>
                <a:gd name="connsiteY3520" fmla="*/ 5495 h 287258"/>
                <a:gd name="connsiteX3521" fmla="*/ 1879342 w 6857705"/>
                <a:gd name="connsiteY3521" fmla="*/ 8744 h 287258"/>
                <a:gd name="connsiteX3522" fmla="*/ 1886691 w 6857705"/>
                <a:gd name="connsiteY3522" fmla="*/ 24467 h 287258"/>
                <a:gd name="connsiteX3523" fmla="*/ 1880077 w 6857705"/>
                <a:gd name="connsiteY3523" fmla="*/ 13411 h 287258"/>
                <a:gd name="connsiteX3524" fmla="*/ 1892813 w 6857705"/>
                <a:gd name="connsiteY3524" fmla="*/ 13164 h 287258"/>
                <a:gd name="connsiteX3525" fmla="*/ 1884066 w 6857705"/>
                <a:gd name="connsiteY3525" fmla="*/ 5495 h 287258"/>
                <a:gd name="connsiteX3526" fmla="*/ 178458 w 6857705"/>
                <a:gd name="connsiteY3526" fmla="*/ 5495 h 287258"/>
                <a:gd name="connsiteX3527" fmla="*/ 173735 w 6857705"/>
                <a:gd name="connsiteY3527" fmla="*/ 8744 h 287258"/>
                <a:gd name="connsiteX3528" fmla="*/ 181081 w 6857705"/>
                <a:gd name="connsiteY3528" fmla="*/ 24467 h 287258"/>
                <a:gd name="connsiteX3529" fmla="*/ 174469 w 6857705"/>
                <a:gd name="connsiteY3529" fmla="*/ 13411 h 287258"/>
                <a:gd name="connsiteX3530" fmla="*/ 187206 w 6857705"/>
                <a:gd name="connsiteY3530" fmla="*/ 13164 h 287258"/>
                <a:gd name="connsiteX3531" fmla="*/ 178458 w 6857705"/>
                <a:gd name="connsiteY3531" fmla="*/ 5495 h 287258"/>
                <a:gd name="connsiteX3532" fmla="*/ 3205686 w 6857705"/>
                <a:gd name="connsiteY3532" fmla="*/ 5439 h 287258"/>
                <a:gd name="connsiteX3533" fmla="*/ 3205034 w 6857705"/>
                <a:gd name="connsiteY3533" fmla="*/ 5724 h 287258"/>
                <a:gd name="connsiteX3534" fmla="*/ 3203446 w 6857705"/>
                <a:gd name="connsiteY3534" fmla="*/ 6532 h 287258"/>
                <a:gd name="connsiteX3535" fmla="*/ 3204893 w 6857705"/>
                <a:gd name="connsiteY3535" fmla="*/ 11913 h 287258"/>
                <a:gd name="connsiteX3536" fmla="*/ 3205960 w 6857705"/>
                <a:gd name="connsiteY3536" fmla="*/ 5489 h 287258"/>
                <a:gd name="connsiteX3537" fmla="*/ 6620766 w 6857705"/>
                <a:gd name="connsiteY3537" fmla="*/ 5303 h 287258"/>
                <a:gd name="connsiteX3538" fmla="*/ 6616845 w 6857705"/>
                <a:gd name="connsiteY3538" fmla="*/ 7023 h 287258"/>
                <a:gd name="connsiteX3539" fmla="*/ 6619539 w 6857705"/>
                <a:gd name="connsiteY3539" fmla="*/ 12673 h 287258"/>
                <a:gd name="connsiteX3540" fmla="*/ 6620766 w 6857705"/>
                <a:gd name="connsiteY3540" fmla="*/ 5303 h 287258"/>
                <a:gd name="connsiteX3541" fmla="*/ 6437481 w 6857705"/>
                <a:gd name="connsiteY3541" fmla="*/ 5151 h 287258"/>
                <a:gd name="connsiteX3542" fmla="*/ 6435338 w 6857705"/>
                <a:gd name="connsiteY3542" fmla="*/ 5303 h 287258"/>
                <a:gd name="connsiteX3543" fmla="*/ 6428968 w 6857705"/>
                <a:gd name="connsiteY3543" fmla="*/ 13411 h 287258"/>
                <a:gd name="connsiteX3544" fmla="*/ 6438768 w 6857705"/>
                <a:gd name="connsiteY3544" fmla="*/ 23975 h 287258"/>
                <a:gd name="connsiteX3545" fmla="*/ 6438768 w 6857705"/>
                <a:gd name="connsiteY3545" fmla="*/ 9481 h 287258"/>
                <a:gd name="connsiteX3546" fmla="*/ 6439994 w 6857705"/>
                <a:gd name="connsiteY3546" fmla="*/ 5550 h 287258"/>
                <a:gd name="connsiteX3547" fmla="*/ 6437481 w 6857705"/>
                <a:gd name="connsiteY3547" fmla="*/ 5151 h 287258"/>
                <a:gd name="connsiteX3548" fmla="*/ 5487381 w 6857705"/>
                <a:gd name="connsiteY3548" fmla="*/ 4568 h 287258"/>
                <a:gd name="connsiteX3549" fmla="*/ 5472684 w 6857705"/>
                <a:gd name="connsiteY3549" fmla="*/ 11691 h 287258"/>
                <a:gd name="connsiteX3550" fmla="*/ 5479543 w 6857705"/>
                <a:gd name="connsiteY3550" fmla="*/ 22009 h 287258"/>
                <a:gd name="connsiteX3551" fmla="*/ 5478360 w 6857705"/>
                <a:gd name="connsiteY3551" fmla="*/ 13021 h 287258"/>
                <a:gd name="connsiteX3552" fmla="*/ 5481780 w 6857705"/>
                <a:gd name="connsiteY3552" fmla="*/ 12463 h 287258"/>
                <a:gd name="connsiteX3553" fmla="*/ 5481796 w 6857705"/>
                <a:gd name="connsiteY3553" fmla="*/ 12478 h 287258"/>
                <a:gd name="connsiteX3554" fmla="*/ 5481747 w 6857705"/>
                <a:gd name="connsiteY3554" fmla="*/ 12673 h 287258"/>
                <a:gd name="connsiteX3555" fmla="*/ 5481867 w 6857705"/>
                <a:gd name="connsiteY3555" fmla="*/ 12555 h 287258"/>
                <a:gd name="connsiteX3556" fmla="*/ 5483602 w 6857705"/>
                <a:gd name="connsiteY3556" fmla="*/ 14394 h 287258"/>
                <a:gd name="connsiteX3557" fmla="*/ 5490321 w 6857705"/>
                <a:gd name="connsiteY3557" fmla="*/ 14394 h 287258"/>
                <a:gd name="connsiteX3558" fmla="*/ 5486494 w 6857705"/>
                <a:gd name="connsiteY3558" fmla="*/ 11016 h 287258"/>
                <a:gd name="connsiteX3559" fmla="*/ 5481811 w 6857705"/>
                <a:gd name="connsiteY3559" fmla="*/ 12410 h 287258"/>
                <a:gd name="connsiteX3560" fmla="*/ 5482634 w 6857705"/>
                <a:gd name="connsiteY3560" fmla="*/ 8988 h 287258"/>
                <a:gd name="connsiteX3561" fmla="*/ 5487381 w 6857705"/>
                <a:gd name="connsiteY3561" fmla="*/ 4568 h 287258"/>
                <a:gd name="connsiteX3562" fmla="*/ 3781772 w 6857705"/>
                <a:gd name="connsiteY3562" fmla="*/ 4568 h 287258"/>
                <a:gd name="connsiteX3563" fmla="*/ 3767075 w 6857705"/>
                <a:gd name="connsiteY3563" fmla="*/ 11691 h 287258"/>
                <a:gd name="connsiteX3564" fmla="*/ 3773934 w 6857705"/>
                <a:gd name="connsiteY3564" fmla="*/ 22009 h 287258"/>
                <a:gd name="connsiteX3565" fmla="*/ 3772752 w 6857705"/>
                <a:gd name="connsiteY3565" fmla="*/ 13021 h 287258"/>
                <a:gd name="connsiteX3566" fmla="*/ 3776171 w 6857705"/>
                <a:gd name="connsiteY3566" fmla="*/ 12463 h 287258"/>
                <a:gd name="connsiteX3567" fmla="*/ 3776186 w 6857705"/>
                <a:gd name="connsiteY3567" fmla="*/ 12478 h 287258"/>
                <a:gd name="connsiteX3568" fmla="*/ 3776140 w 6857705"/>
                <a:gd name="connsiteY3568" fmla="*/ 12673 h 287258"/>
                <a:gd name="connsiteX3569" fmla="*/ 3776258 w 6857705"/>
                <a:gd name="connsiteY3569" fmla="*/ 12555 h 287258"/>
                <a:gd name="connsiteX3570" fmla="*/ 3777996 w 6857705"/>
                <a:gd name="connsiteY3570" fmla="*/ 14394 h 287258"/>
                <a:gd name="connsiteX3571" fmla="*/ 3784713 w 6857705"/>
                <a:gd name="connsiteY3571" fmla="*/ 14394 h 287258"/>
                <a:gd name="connsiteX3572" fmla="*/ 3780885 w 6857705"/>
                <a:gd name="connsiteY3572" fmla="*/ 11016 h 287258"/>
                <a:gd name="connsiteX3573" fmla="*/ 3776204 w 6857705"/>
                <a:gd name="connsiteY3573" fmla="*/ 12410 h 287258"/>
                <a:gd name="connsiteX3574" fmla="*/ 3777027 w 6857705"/>
                <a:gd name="connsiteY3574" fmla="*/ 8988 h 287258"/>
                <a:gd name="connsiteX3575" fmla="*/ 3781772 w 6857705"/>
                <a:gd name="connsiteY3575" fmla="*/ 4568 h 287258"/>
                <a:gd name="connsiteX3576" fmla="*/ 2072607 w 6857705"/>
                <a:gd name="connsiteY3576" fmla="*/ 4568 h 287258"/>
                <a:gd name="connsiteX3577" fmla="*/ 2057910 w 6857705"/>
                <a:gd name="connsiteY3577" fmla="*/ 11691 h 287258"/>
                <a:gd name="connsiteX3578" fmla="*/ 2064769 w 6857705"/>
                <a:gd name="connsiteY3578" fmla="*/ 22009 h 287258"/>
                <a:gd name="connsiteX3579" fmla="*/ 2063586 w 6857705"/>
                <a:gd name="connsiteY3579" fmla="*/ 13021 h 287258"/>
                <a:gd name="connsiteX3580" fmla="*/ 2067006 w 6857705"/>
                <a:gd name="connsiteY3580" fmla="*/ 12463 h 287258"/>
                <a:gd name="connsiteX3581" fmla="*/ 2067021 w 6857705"/>
                <a:gd name="connsiteY3581" fmla="*/ 12478 h 287258"/>
                <a:gd name="connsiteX3582" fmla="*/ 2066973 w 6857705"/>
                <a:gd name="connsiteY3582" fmla="*/ 12673 h 287258"/>
                <a:gd name="connsiteX3583" fmla="*/ 2067093 w 6857705"/>
                <a:gd name="connsiteY3583" fmla="*/ 12555 h 287258"/>
                <a:gd name="connsiteX3584" fmla="*/ 2068830 w 6857705"/>
                <a:gd name="connsiteY3584" fmla="*/ 14394 h 287258"/>
                <a:gd name="connsiteX3585" fmla="*/ 2075548 w 6857705"/>
                <a:gd name="connsiteY3585" fmla="*/ 14394 h 287258"/>
                <a:gd name="connsiteX3586" fmla="*/ 2071720 w 6857705"/>
                <a:gd name="connsiteY3586" fmla="*/ 11016 h 287258"/>
                <a:gd name="connsiteX3587" fmla="*/ 2067037 w 6857705"/>
                <a:gd name="connsiteY3587" fmla="*/ 12410 h 287258"/>
                <a:gd name="connsiteX3588" fmla="*/ 2067860 w 6857705"/>
                <a:gd name="connsiteY3588" fmla="*/ 8988 h 287258"/>
                <a:gd name="connsiteX3589" fmla="*/ 2072607 w 6857705"/>
                <a:gd name="connsiteY3589" fmla="*/ 4568 h 287258"/>
                <a:gd name="connsiteX3590" fmla="*/ 366999 w 6857705"/>
                <a:gd name="connsiteY3590" fmla="*/ 4568 h 287258"/>
                <a:gd name="connsiteX3591" fmla="*/ 352302 w 6857705"/>
                <a:gd name="connsiteY3591" fmla="*/ 11691 h 287258"/>
                <a:gd name="connsiteX3592" fmla="*/ 359163 w 6857705"/>
                <a:gd name="connsiteY3592" fmla="*/ 22009 h 287258"/>
                <a:gd name="connsiteX3593" fmla="*/ 357980 w 6857705"/>
                <a:gd name="connsiteY3593" fmla="*/ 13021 h 287258"/>
                <a:gd name="connsiteX3594" fmla="*/ 361398 w 6857705"/>
                <a:gd name="connsiteY3594" fmla="*/ 12463 h 287258"/>
                <a:gd name="connsiteX3595" fmla="*/ 361412 w 6857705"/>
                <a:gd name="connsiteY3595" fmla="*/ 12478 h 287258"/>
                <a:gd name="connsiteX3596" fmla="*/ 361365 w 6857705"/>
                <a:gd name="connsiteY3596" fmla="*/ 12673 h 287258"/>
                <a:gd name="connsiteX3597" fmla="*/ 361485 w 6857705"/>
                <a:gd name="connsiteY3597" fmla="*/ 12555 h 287258"/>
                <a:gd name="connsiteX3598" fmla="*/ 363222 w 6857705"/>
                <a:gd name="connsiteY3598" fmla="*/ 14394 h 287258"/>
                <a:gd name="connsiteX3599" fmla="*/ 369939 w 6857705"/>
                <a:gd name="connsiteY3599" fmla="*/ 14394 h 287258"/>
                <a:gd name="connsiteX3600" fmla="*/ 366110 w 6857705"/>
                <a:gd name="connsiteY3600" fmla="*/ 11016 h 287258"/>
                <a:gd name="connsiteX3601" fmla="*/ 361429 w 6857705"/>
                <a:gd name="connsiteY3601" fmla="*/ 12410 h 287258"/>
                <a:gd name="connsiteX3602" fmla="*/ 362254 w 6857705"/>
                <a:gd name="connsiteY3602" fmla="*/ 8988 h 287258"/>
                <a:gd name="connsiteX3603" fmla="*/ 366999 w 6857705"/>
                <a:gd name="connsiteY3603" fmla="*/ 4568 h 287258"/>
                <a:gd name="connsiteX3604" fmla="*/ 3193716 w 6857705"/>
                <a:gd name="connsiteY3604" fmla="*/ 320 h 287258"/>
                <a:gd name="connsiteX3605" fmla="*/ 3192205 w 6857705"/>
                <a:gd name="connsiteY3605" fmla="*/ 1673 h 287258"/>
                <a:gd name="connsiteX3606" fmla="*/ 3192234 w 6857705"/>
                <a:gd name="connsiteY3606" fmla="*/ 1695 h 287258"/>
                <a:gd name="connsiteX3607" fmla="*/ 3192913 w 6857705"/>
                <a:gd name="connsiteY3607" fmla="*/ 1127 h 287258"/>
                <a:gd name="connsiteX3608" fmla="*/ 3192371 w 6857705"/>
                <a:gd name="connsiteY3608" fmla="*/ 1801 h 287258"/>
                <a:gd name="connsiteX3609" fmla="*/ 3192765 w 6857705"/>
                <a:gd name="connsiteY3609" fmla="*/ 2109 h 287258"/>
                <a:gd name="connsiteX3610" fmla="*/ 6428167 w 6857705"/>
                <a:gd name="connsiteY3610" fmla="*/ 0 h 287258"/>
                <a:gd name="connsiteX3611" fmla="*/ 6605756 w 6857705"/>
                <a:gd name="connsiteY3611" fmla="*/ 0 h 287258"/>
                <a:gd name="connsiteX3612" fmla="*/ 6605334 w 6857705"/>
                <a:gd name="connsiteY3612" fmla="*/ 390 h 287258"/>
                <a:gd name="connsiteX3613" fmla="*/ 6607539 w 6857705"/>
                <a:gd name="connsiteY3613" fmla="*/ 2109 h 287258"/>
                <a:gd name="connsiteX3614" fmla="*/ 6608662 w 6857705"/>
                <a:gd name="connsiteY3614" fmla="*/ 0 h 287258"/>
                <a:gd name="connsiteX3615" fmla="*/ 6779390 w 6857705"/>
                <a:gd name="connsiteY3615" fmla="*/ 0 h 287258"/>
                <a:gd name="connsiteX3616" fmla="*/ 6746670 w 6857705"/>
                <a:gd name="connsiteY3616" fmla="*/ 32082 h 287258"/>
                <a:gd name="connsiteX3617" fmla="*/ 6688372 w 6857705"/>
                <a:gd name="connsiteY3617" fmla="*/ 89324 h 287258"/>
                <a:gd name="connsiteX3618" fmla="*/ 6679554 w 6857705"/>
                <a:gd name="connsiteY3618" fmla="*/ 90306 h 287258"/>
                <a:gd name="connsiteX3619" fmla="*/ 6620030 w 6857705"/>
                <a:gd name="connsiteY3619" fmla="*/ 32819 h 287258"/>
                <a:gd name="connsiteX3620" fmla="*/ 6592841 w 6857705"/>
                <a:gd name="connsiteY3620" fmla="*/ 8006 h 287258"/>
                <a:gd name="connsiteX3621" fmla="*/ 6596760 w 6857705"/>
                <a:gd name="connsiteY3621" fmla="*/ 5059 h 287258"/>
                <a:gd name="connsiteX3622" fmla="*/ 6601906 w 6857705"/>
                <a:gd name="connsiteY3622" fmla="*/ 3338 h 287258"/>
                <a:gd name="connsiteX3623" fmla="*/ 6599700 w 6857705"/>
                <a:gd name="connsiteY3623" fmla="*/ 636 h 287258"/>
                <a:gd name="connsiteX3624" fmla="*/ 6594556 w 6857705"/>
                <a:gd name="connsiteY3624" fmla="*/ 2109 h 287258"/>
                <a:gd name="connsiteX3625" fmla="*/ 6591862 w 6857705"/>
                <a:gd name="connsiteY3625" fmla="*/ 4812 h 287258"/>
                <a:gd name="connsiteX3626" fmla="*/ 6506863 w 6857705"/>
                <a:gd name="connsiteY3626" fmla="*/ 89815 h 287258"/>
                <a:gd name="connsiteX3627" fmla="*/ 6498046 w 6857705"/>
                <a:gd name="connsiteY3627" fmla="*/ 90306 h 287258"/>
                <a:gd name="connsiteX3628" fmla="*/ 6430929 w 6857705"/>
                <a:gd name="connsiteY3628" fmla="*/ 25203 h 287258"/>
                <a:gd name="connsiteX3629" fmla="*/ 6413047 w 6857705"/>
                <a:gd name="connsiteY3629" fmla="*/ 8744 h 287258"/>
                <a:gd name="connsiteX3630" fmla="*/ 6419799 w 6857705"/>
                <a:gd name="connsiteY3630" fmla="*/ 4736 h 287258"/>
                <a:gd name="connsiteX3631" fmla="*/ 6421377 w 6857705"/>
                <a:gd name="connsiteY3631" fmla="*/ 2356 h 287258"/>
                <a:gd name="connsiteX3632" fmla="*/ 6428112 w 6857705"/>
                <a:gd name="connsiteY3632" fmla="*/ 2970 h 287258"/>
                <a:gd name="connsiteX3633" fmla="*/ 6420311 w 6857705"/>
                <a:gd name="connsiteY3633" fmla="*/ 0 h 287258"/>
                <a:gd name="connsiteX3634" fmla="*/ 6424007 w 6857705"/>
                <a:gd name="connsiteY3634" fmla="*/ 0 h 287258"/>
                <a:gd name="connsiteX3635" fmla="*/ 6421377 w 6857705"/>
                <a:gd name="connsiteY3635" fmla="*/ 2356 h 287258"/>
                <a:gd name="connsiteX3636" fmla="*/ 6292857 w 6857705"/>
                <a:gd name="connsiteY3636" fmla="*/ 0 h 287258"/>
                <a:gd name="connsiteX3637" fmla="*/ 6323396 w 6857705"/>
                <a:gd name="connsiteY3637" fmla="*/ 0 h 287258"/>
                <a:gd name="connsiteX3638" fmla="*/ 6350584 w 6857705"/>
                <a:gd name="connsiteY3638" fmla="*/ 26922 h 287258"/>
                <a:gd name="connsiteX3639" fmla="*/ 6387574 w 6857705"/>
                <a:gd name="connsiteY3639" fmla="*/ 65493 h 287258"/>
                <a:gd name="connsiteX3640" fmla="*/ 6398840 w 6857705"/>
                <a:gd name="connsiteY3640" fmla="*/ 69178 h 287258"/>
                <a:gd name="connsiteX3641" fmla="*/ 6391981 w 6857705"/>
                <a:gd name="connsiteY3641" fmla="*/ 82690 h 287258"/>
                <a:gd name="connsiteX3642" fmla="*/ 6382675 w 6857705"/>
                <a:gd name="connsiteY3642" fmla="*/ 90552 h 287258"/>
                <a:gd name="connsiteX3643" fmla="*/ 6291306 w 6857705"/>
                <a:gd name="connsiteY3643" fmla="*/ 84655 h 287258"/>
                <a:gd name="connsiteX3644" fmla="*/ 6214883 w 6857705"/>
                <a:gd name="connsiteY3644" fmla="*/ 86376 h 287258"/>
                <a:gd name="connsiteX3645" fmla="*/ 6208516 w 6857705"/>
                <a:gd name="connsiteY3645" fmla="*/ 85639 h 287258"/>
                <a:gd name="connsiteX3646" fmla="*/ 6212434 w 6857705"/>
                <a:gd name="connsiteY3646" fmla="*/ 78760 h 287258"/>
                <a:gd name="connsiteX3647" fmla="*/ 6246237 w 6857705"/>
                <a:gd name="connsiteY3647" fmla="*/ 45593 h 287258"/>
                <a:gd name="connsiteX3648" fmla="*/ 5860371 w 6857705"/>
                <a:gd name="connsiteY3648" fmla="*/ 0 h 287258"/>
                <a:gd name="connsiteX3649" fmla="*/ 6038206 w 6857705"/>
                <a:gd name="connsiteY3649" fmla="*/ 0 h 287258"/>
                <a:gd name="connsiteX3650" fmla="*/ 6037784 w 6857705"/>
                <a:gd name="connsiteY3650" fmla="*/ 390 h 287258"/>
                <a:gd name="connsiteX3651" fmla="*/ 6039988 w 6857705"/>
                <a:gd name="connsiteY3651" fmla="*/ 2109 h 287258"/>
                <a:gd name="connsiteX3652" fmla="*/ 6041110 w 6857705"/>
                <a:gd name="connsiteY3652" fmla="*/ 0 h 287258"/>
                <a:gd name="connsiteX3653" fmla="*/ 6211496 w 6857705"/>
                <a:gd name="connsiteY3653" fmla="*/ 0 h 287258"/>
                <a:gd name="connsiteX3654" fmla="*/ 6210720 w 6857705"/>
                <a:gd name="connsiteY3654" fmla="*/ 1374 h 287258"/>
                <a:gd name="connsiteX3655" fmla="*/ 6178875 w 6857705"/>
                <a:gd name="connsiteY3655" fmla="*/ 32573 h 287258"/>
                <a:gd name="connsiteX3656" fmla="*/ 6120088 w 6857705"/>
                <a:gd name="connsiteY3656" fmla="*/ 90306 h 287258"/>
                <a:gd name="connsiteX3657" fmla="*/ 6112003 w 6857705"/>
                <a:gd name="connsiteY3657" fmla="*/ 90797 h 287258"/>
                <a:gd name="connsiteX3658" fmla="*/ 6053216 w 6857705"/>
                <a:gd name="connsiteY3658" fmla="*/ 34294 h 287258"/>
                <a:gd name="connsiteX3659" fmla="*/ 6025781 w 6857705"/>
                <a:gd name="connsiteY3659" fmla="*/ 7515 h 287258"/>
                <a:gd name="connsiteX3660" fmla="*/ 6030191 w 6857705"/>
                <a:gd name="connsiteY3660" fmla="*/ 5059 h 287258"/>
                <a:gd name="connsiteX3661" fmla="*/ 6031661 w 6857705"/>
                <a:gd name="connsiteY3661" fmla="*/ 883 h 287258"/>
                <a:gd name="connsiteX3662" fmla="*/ 6024066 w 6857705"/>
                <a:gd name="connsiteY3662" fmla="*/ 5059 h 287258"/>
                <a:gd name="connsiteX3663" fmla="*/ 6017943 w 6857705"/>
                <a:gd name="connsiteY3663" fmla="*/ 10954 h 287258"/>
                <a:gd name="connsiteX3664" fmla="*/ 5939559 w 6857705"/>
                <a:gd name="connsiteY3664" fmla="*/ 88342 h 287258"/>
                <a:gd name="connsiteX3665" fmla="*/ 5930252 w 6857705"/>
                <a:gd name="connsiteY3665" fmla="*/ 90060 h 287258"/>
                <a:gd name="connsiteX3666" fmla="*/ 5872198 w 6857705"/>
                <a:gd name="connsiteY3666" fmla="*/ 34538 h 287258"/>
                <a:gd name="connsiteX3667" fmla="*/ 5844273 w 6857705"/>
                <a:gd name="connsiteY3667" fmla="*/ 7023 h 287258"/>
                <a:gd name="connsiteX3668" fmla="*/ 5853581 w 6857705"/>
                <a:gd name="connsiteY3668" fmla="*/ 2356 h 287258"/>
                <a:gd name="connsiteX3669" fmla="*/ 5860318 w 6857705"/>
                <a:gd name="connsiteY3669" fmla="*/ 2970 h 287258"/>
                <a:gd name="connsiteX3670" fmla="*/ 5853408 w 6857705"/>
                <a:gd name="connsiteY3670" fmla="*/ 0 h 287258"/>
                <a:gd name="connsiteX3671" fmla="*/ 5856212 w 6857705"/>
                <a:gd name="connsiteY3671" fmla="*/ 0 h 287258"/>
                <a:gd name="connsiteX3672" fmla="*/ 5853581 w 6857705"/>
                <a:gd name="connsiteY3672" fmla="*/ 2356 h 287258"/>
                <a:gd name="connsiteX3673" fmla="*/ 5726028 w 6857705"/>
                <a:gd name="connsiteY3673" fmla="*/ 0 h 287258"/>
                <a:gd name="connsiteX3674" fmla="*/ 5755048 w 6857705"/>
                <a:gd name="connsiteY3674" fmla="*/ 0 h 287258"/>
                <a:gd name="connsiteX3675" fmla="*/ 5828597 w 6857705"/>
                <a:gd name="connsiteY3675" fmla="*/ 72126 h 287258"/>
                <a:gd name="connsiteX3676" fmla="*/ 5824922 w 6857705"/>
                <a:gd name="connsiteY3676" fmla="*/ 82443 h 287258"/>
                <a:gd name="connsiteX3677" fmla="*/ 5815124 w 6857705"/>
                <a:gd name="connsiteY3677" fmla="*/ 90797 h 287258"/>
                <a:gd name="connsiteX3678" fmla="*/ 5723758 w 6857705"/>
                <a:gd name="connsiteY3678" fmla="*/ 84902 h 287258"/>
                <a:gd name="connsiteX3679" fmla="*/ 5648312 w 6857705"/>
                <a:gd name="connsiteY3679" fmla="*/ 86376 h 287258"/>
                <a:gd name="connsiteX3680" fmla="*/ 5641455 w 6857705"/>
                <a:gd name="connsiteY3680" fmla="*/ 86376 h 287258"/>
                <a:gd name="connsiteX3681" fmla="*/ 5645864 w 6857705"/>
                <a:gd name="connsiteY3681" fmla="*/ 78760 h 287258"/>
                <a:gd name="connsiteX3682" fmla="*/ 5649782 w 6857705"/>
                <a:gd name="connsiteY3682" fmla="*/ 76057 h 287258"/>
                <a:gd name="connsiteX3683" fmla="*/ 5277837 w 6857705"/>
                <a:gd name="connsiteY3683" fmla="*/ 0 h 287258"/>
                <a:gd name="connsiteX3684" fmla="*/ 5284984 w 6857705"/>
                <a:gd name="connsiteY3684" fmla="*/ 0 h 287258"/>
                <a:gd name="connsiteX3685" fmla="*/ 5283829 w 6857705"/>
                <a:gd name="connsiteY3685" fmla="*/ 881 h 287258"/>
                <a:gd name="connsiteX3686" fmla="*/ 5288728 w 6857705"/>
                <a:gd name="connsiteY3686" fmla="*/ 3584 h 287258"/>
                <a:gd name="connsiteX3687" fmla="*/ 5290930 w 6857705"/>
                <a:gd name="connsiteY3687" fmla="*/ 145 h 287258"/>
                <a:gd name="connsiteX3688" fmla="*/ 5290895 w 6857705"/>
                <a:gd name="connsiteY3688" fmla="*/ 0 h 287258"/>
                <a:gd name="connsiteX3689" fmla="*/ 5467837 w 6857705"/>
                <a:gd name="connsiteY3689" fmla="*/ 0 h 287258"/>
                <a:gd name="connsiteX3690" fmla="*/ 5469500 w 6857705"/>
                <a:gd name="connsiteY3690" fmla="*/ 3338 h 287258"/>
                <a:gd name="connsiteX3691" fmla="*/ 5472193 w 6857705"/>
                <a:gd name="connsiteY3691" fmla="*/ 2109 h 287258"/>
                <a:gd name="connsiteX3692" fmla="*/ 5471575 w 6857705"/>
                <a:gd name="connsiteY3692" fmla="*/ 0 h 287258"/>
                <a:gd name="connsiteX3693" fmla="*/ 5642203 w 6857705"/>
                <a:gd name="connsiteY3693" fmla="*/ 0 h 287258"/>
                <a:gd name="connsiteX3694" fmla="*/ 5640475 w 6857705"/>
                <a:gd name="connsiteY3694" fmla="*/ 2602 h 287258"/>
                <a:gd name="connsiteX3695" fmla="*/ 5616716 w 6857705"/>
                <a:gd name="connsiteY3695" fmla="*/ 23239 h 287258"/>
                <a:gd name="connsiteX3696" fmla="*/ 5550333 w 6857705"/>
                <a:gd name="connsiteY3696" fmla="*/ 89569 h 287258"/>
                <a:gd name="connsiteX3697" fmla="*/ 5541515 w 6857705"/>
                <a:gd name="connsiteY3697" fmla="*/ 90552 h 287258"/>
                <a:gd name="connsiteX3698" fmla="*/ 5482237 w 6857705"/>
                <a:gd name="connsiteY3698" fmla="*/ 33556 h 287258"/>
                <a:gd name="connsiteX3699" fmla="*/ 5455538 w 6857705"/>
                <a:gd name="connsiteY3699" fmla="*/ 7760 h 287258"/>
                <a:gd name="connsiteX3700" fmla="*/ 5458721 w 6857705"/>
                <a:gd name="connsiteY3700" fmla="*/ 5303 h 287258"/>
                <a:gd name="connsiteX3701" fmla="*/ 5463866 w 6857705"/>
                <a:gd name="connsiteY3701" fmla="*/ 3584 h 287258"/>
                <a:gd name="connsiteX3702" fmla="*/ 5461662 w 6857705"/>
                <a:gd name="connsiteY3702" fmla="*/ 883 h 287258"/>
                <a:gd name="connsiteX3703" fmla="*/ 5456518 w 6857705"/>
                <a:gd name="connsiteY3703" fmla="*/ 2356 h 287258"/>
                <a:gd name="connsiteX3704" fmla="*/ 5451373 w 6857705"/>
                <a:gd name="connsiteY3704" fmla="*/ 7515 h 287258"/>
                <a:gd name="connsiteX3705" fmla="*/ 5370050 w 6857705"/>
                <a:gd name="connsiteY3705" fmla="*/ 87605 h 287258"/>
                <a:gd name="connsiteX3706" fmla="*/ 5359271 w 6857705"/>
                <a:gd name="connsiteY3706" fmla="*/ 89324 h 287258"/>
                <a:gd name="connsiteX3707" fmla="*/ 5293135 w 6857705"/>
                <a:gd name="connsiteY3707" fmla="*/ 25203 h 287258"/>
                <a:gd name="connsiteX3708" fmla="*/ 5271090 w 6857705"/>
                <a:gd name="connsiteY3708" fmla="*/ 8497 h 287258"/>
                <a:gd name="connsiteX3709" fmla="*/ 5156160 w 6857705"/>
                <a:gd name="connsiteY3709" fmla="*/ 0 h 287258"/>
                <a:gd name="connsiteX3710" fmla="*/ 5185141 w 6857705"/>
                <a:gd name="connsiteY3710" fmla="*/ 0 h 287258"/>
                <a:gd name="connsiteX3711" fmla="*/ 5222099 w 6857705"/>
                <a:gd name="connsiteY3711" fmla="*/ 34785 h 287258"/>
                <a:gd name="connsiteX3712" fmla="*/ 5258596 w 6857705"/>
                <a:gd name="connsiteY3712" fmla="*/ 69424 h 287258"/>
                <a:gd name="connsiteX3713" fmla="*/ 5257617 w 6857705"/>
                <a:gd name="connsiteY3713" fmla="*/ 73109 h 287258"/>
                <a:gd name="connsiteX3714" fmla="*/ 5252473 w 6857705"/>
                <a:gd name="connsiteY3714" fmla="*/ 82200 h 287258"/>
                <a:gd name="connsiteX3715" fmla="*/ 5241451 w 6857705"/>
                <a:gd name="connsiteY3715" fmla="*/ 89324 h 287258"/>
                <a:gd name="connsiteX3716" fmla="*/ 5202505 w 6857705"/>
                <a:gd name="connsiteY3716" fmla="*/ 84164 h 287258"/>
                <a:gd name="connsiteX3717" fmla="*/ 5156943 w 6857705"/>
                <a:gd name="connsiteY3717" fmla="*/ 85393 h 287258"/>
                <a:gd name="connsiteX3718" fmla="*/ 5142238 w 6857705"/>
                <a:gd name="connsiteY3718" fmla="*/ 85552 h 287258"/>
                <a:gd name="connsiteX3719" fmla="*/ 5141735 w 6857705"/>
                <a:gd name="connsiteY3719" fmla="*/ 86130 h 287258"/>
                <a:gd name="connsiteX3720" fmla="*/ 5106729 w 6857705"/>
                <a:gd name="connsiteY3720" fmla="*/ 86011 h 287258"/>
                <a:gd name="connsiteX3721" fmla="*/ 5066556 w 6857705"/>
                <a:gd name="connsiteY3721" fmla="*/ 87112 h 287258"/>
                <a:gd name="connsiteX3722" fmla="*/ 4709231 w 6857705"/>
                <a:gd name="connsiteY3722" fmla="*/ 0 h 287258"/>
                <a:gd name="connsiteX3723" fmla="*/ 4900023 w 6857705"/>
                <a:gd name="connsiteY3723" fmla="*/ 0 h 287258"/>
                <a:gd name="connsiteX3724" fmla="*/ 4899726 w 6857705"/>
                <a:gd name="connsiteY3724" fmla="*/ 390 h 287258"/>
                <a:gd name="connsiteX3725" fmla="*/ 4901930 w 6857705"/>
                <a:gd name="connsiteY3725" fmla="*/ 2109 h 287258"/>
                <a:gd name="connsiteX3726" fmla="*/ 4903052 w 6857705"/>
                <a:gd name="connsiteY3726" fmla="*/ 0 h 287258"/>
                <a:gd name="connsiteX3727" fmla="*/ 5073781 w 6857705"/>
                <a:gd name="connsiteY3727" fmla="*/ 0 h 287258"/>
                <a:gd name="connsiteX3728" fmla="*/ 5073284 w 6857705"/>
                <a:gd name="connsiteY3728" fmla="*/ 490 h 287258"/>
                <a:gd name="connsiteX3729" fmla="*/ 4981804 w 6857705"/>
                <a:gd name="connsiteY3729" fmla="*/ 90797 h 287258"/>
                <a:gd name="connsiteX3730" fmla="*/ 4980902 w 6857705"/>
                <a:gd name="connsiteY3730" fmla="*/ 90770 h 287258"/>
                <a:gd name="connsiteX3731" fmla="*/ 4978813 w 6857705"/>
                <a:gd name="connsiteY3731" fmla="*/ 92395 h 287258"/>
                <a:gd name="connsiteX3732" fmla="*/ 4974578 w 6857705"/>
                <a:gd name="connsiteY3732" fmla="*/ 90579 h 287258"/>
                <a:gd name="connsiteX3733" fmla="*/ 4973720 w 6857705"/>
                <a:gd name="connsiteY3733" fmla="*/ 90552 h 287258"/>
                <a:gd name="connsiteX3734" fmla="*/ 4914873 w 6857705"/>
                <a:gd name="connsiteY3734" fmla="*/ 33254 h 287258"/>
                <a:gd name="connsiteX3735" fmla="*/ 4914424 w 6857705"/>
                <a:gd name="connsiteY3735" fmla="*/ 32819 h 287258"/>
                <a:gd name="connsiteX3736" fmla="*/ 4914410 w 6857705"/>
                <a:gd name="connsiteY3736" fmla="*/ 32802 h 287258"/>
                <a:gd name="connsiteX3737" fmla="*/ 4906605 w 6857705"/>
                <a:gd name="connsiteY3737" fmla="*/ 25203 h 287258"/>
                <a:gd name="connsiteX3738" fmla="*/ 4902440 w 6857705"/>
                <a:gd name="connsiteY3738" fmla="*/ 18413 h 287258"/>
                <a:gd name="connsiteX3739" fmla="*/ 4888473 w 6857705"/>
                <a:gd name="connsiteY3739" fmla="*/ 8854 h 287258"/>
                <a:gd name="connsiteX3740" fmla="*/ 4888233 w 6857705"/>
                <a:gd name="connsiteY3740" fmla="*/ 8744 h 287258"/>
                <a:gd name="connsiteX3741" fmla="*/ 4888269 w 6857705"/>
                <a:gd name="connsiteY3741" fmla="*/ 8715 h 287258"/>
                <a:gd name="connsiteX3742" fmla="*/ 4887232 w 6857705"/>
                <a:gd name="connsiteY3742" fmla="*/ 8006 h 287258"/>
                <a:gd name="connsiteX3743" fmla="*/ 4891154 w 6857705"/>
                <a:gd name="connsiteY3743" fmla="*/ 5059 h 287258"/>
                <a:gd name="connsiteX3744" fmla="*/ 4894865 w 6857705"/>
                <a:gd name="connsiteY3744" fmla="*/ 3818 h 287258"/>
                <a:gd name="connsiteX3745" fmla="*/ 4896042 w 6857705"/>
                <a:gd name="connsiteY3745" fmla="*/ 3029 h 287258"/>
                <a:gd name="connsiteX3746" fmla="*/ 4895186 w 6857705"/>
                <a:gd name="connsiteY3746" fmla="*/ 1978 h 287258"/>
                <a:gd name="connsiteX3747" fmla="*/ 4891801 w 6857705"/>
                <a:gd name="connsiteY3747" fmla="*/ 1292 h 287258"/>
                <a:gd name="connsiteX3748" fmla="*/ 4889238 w 6857705"/>
                <a:gd name="connsiteY3748" fmla="*/ 2027 h 287258"/>
                <a:gd name="connsiteX3749" fmla="*/ 4888350 w 6857705"/>
                <a:gd name="connsiteY3749" fmla="*/ 2711 h 287258"/>
                <a:gd name="connsiteX3750" fmla="*/ 4886253 w 6857705"/>
                <a:gd name="connsiteY3750" fmla="*/ 4812 h 287258"/>
                <a:gd name="connsiteX3751" fmla="*/ 4801255 w 6857705"/>
                <a:gd name="connsiteY3751" fmla="*/ 89815 h 287258"/>
                <a:gd name="connsiteX3752" fmla="*/ 4792438 w 6857705"/>
                <a:gd name="connsiteY3752" fmla="*/ 90306 h 287258"/>
                <a:gd name="connsiteX3753" fmla="*/ 4790256 w 6857705"/>
                <a:gd name="connsiteY3753" fmla="*/ 88191 h 287258"/>
                <a:gd name="connsiteX3754" fmla="*/ 4789273 w 6857705"/>
                <a:gd name="connsiteY3754" fmla="*/ 88094 h 287258"/>
                <a:gd name="connsiteX3755" fmla="*/ 4773593 w 6857705"/>
                <a:gd name="connsiteY3755" fmla="*/ 72026 h 287258"/>
                <a:gd name="connsiteX3756" fmla="*/ 4725320 w 6857705"/>
                <a:gd name="connsiteY3756" fmla="*/ 25203 h 287258"/>
                <a:gd name="connsiteX3757" fmla="*/ 4723585 w 6857705"/>
                <a:gd name="connsiteY3757" fmla="*/ 22347 h 287258"/>
                <a:gd name="connsiteX3758" fmla="*/ 4719462 w 6857705"/>
                <a:gd name="connsiteY3758" fmla="*/ 18324 h 287258"/>
                <a:gd name="connsiteX3759" fmla="*/ 4702561 w 6857705"/>
                <a:gd name="connsiteY3759" fmla="*/ 8497 h 287258"/>
                <a:gd name="connsiteX3760" fmla="*/ 4587249 w 6857705"/>
                <a:gd name="connsiteY3760" fmla="*/ 0 h 287258"/>
                <a:gd name="connsiteX3761" fmla="*/ 4617788 w 6857705"/>
                <a:gd name="connsiteY3761" fmla="*/ 0 h 287258"/>
                <a:gd name="connsiteX3762" fmla="*/ 4644978 w 6857705"/>
                <a:gd name="connsiteY3762" fmla="*/ 26922 h 287258"/>
                <a:gd name="connsiteX3763" fmla="*/ 4681965 w 6857705"/>
                <a:gd name="connsiteY3763" fmla="*/ 65493 h 287258"/>
                <a:gd name="connsiteX3764" fmla="*/ 4693232 w 6857705"/>
                <a:gd name="connsiteY3764" fmla="*/ 69178 h 287258"/>
                <a:gd name="connsiteX3765" fmla="*/ 4686373 w 6857705"/>
                <a:gd name="connsiteY3765" fmla="*/ 82690 h 287258"/>
                <a:gd name="connsiteX3766" fmla="*/ 4677066 w 6857705"/>
                <a:gd name="connsiteY3766" fmla="*/ 90552 h 287258"/>
                <a:gd name="connsiteX3767" fmla="*/ 4585698 w 6857705"/>
                <a:gd name="connsiteY3767" fmla="*/ 84655 h 287258"/>
                <a:gd name="connsiteX3768" fmla="*/ 4509275 w 6857705"/>
                <a:gd name="connsiteY3768" fmla="*/ 86376 h 287258"/>
                <a:gd name="connsiteX3769" fmla="*/ 4502906 w 6857705"/>
                <a:gd name="connsiteY3769" fmla="*/ 85639 h 287258"/>
                <a:gd name="connsiteX3770" fmla="*/ 4506825 w 6857705"/>
                <a:gd name="connsiteY3770" fmla="*/ 78760 h 287258"/>
                <a:gd name="connsiteX3771" fmla="*/ 4540629 w 6857705"/>
                <a:gd name="connsiteY3771" fmla="*/ 45593 h 287258"/>
                <a:gd name="connsiteX3772" fmla="*/ 4154763 w 6857705"/>
                <a:gd name="connsiteY3772" fmla="*/ 0 h 287258"/>
                <a:gd name="connsiteX3773" fmla="*/ 4332598 w 6857705"/>
                <a:gd name="connsiteY3773" fmla="*/ 0 h 287258"/>
                <a:gd name="connsiteX3774" fmla="*/ 4332176 w 6857705"/>
                <a:gd name="connsiteY3774" fmla="*/ 390 h 287258"/>
                <a:gd name="connsiteX3775" fmla="*/ 4334380 w 6857705"/>
                <a:gd name="connsiteY3775" fmla="*/ 2109 h 287258"/>
                <a:gd name="connsiteX3776" fmla="*/ 4335502 w 6857705"/>
                <a:gd name="connsiteY3776" fmla="*/ 0 h 287258"/>
                <a:gd name="connsiteX3777" fmla="*/ 4505887 w 6857705"/>
                <a:gd name="connsiteY3777" fmla="*/ 0 h 287258"/>
                <a:gd name="connsiteX3778" fmla="*/ 4505110 w 6857705"/>
                <a:gd name="connsiteY3778" fmla="*/ 1374 h 287258"/>
                <a:gd name="connsiteX3779" fmla="*/ 4473267 w 6857705"/>
                <a:gd name="connsiteY3779" fmla="*/ 32573 h 287258"/>
                <a:gd name="connsiteX3780" fmla="*/ 4414479 w 6857705"/>
                <a:gd name="connsiteY3780" fmla="*/ 90306 h 287258"/>
                <a:gd name="connsiteX3781" fmla="*/ 4406395 w 6857705"/>
                <a:gd name="connsiteY3781" fmla="*/ 90797 h 287258"/>
                <a:gd name="connsiteX3782" fmla="*/ 4347608 w 6857705"/>
                <a:gd name="connsiteY3782" fmla="*/ 34294 h 287258"/>
                <a:gd name="connsiteX3783" fmla="*/ 4320172 w 6857705"/>
                <a:gd name="connsiteY3783" fmla="*/ 7515 h 287258"/>
                <a:gd name="connsiteX3784" fmla="*/ 4324581 w 6857705"/>
                <a:gd name="connsiteY3784" fmla="*/ 5059 h 287258"/>
                <a:gd name="connsiteX3785" fmla="*/ 4326051 w 6857705"/>
                <a:gd name="connsiteY3785" fmla="*/ 883 h 287258"/>
                <a:gd name="connsiteX3786" fmla="*/ 4318460 w 6857705"/>
                <a:gd name="connsiteY3786" fmla="*/ 5059 h 287258"/>
                <a:gd name="connsiteX3787" fmla="*/ 4312336 w 6857705"/>
                <a:gd name="connsiteY3787" fmla="*/ 10954 h 287258"/>
                <a:gd name="connsiteX3788" fmla="*/ 4233950 w 6857705"/>
                <a:gd name="connsiteY3788" fmla="*/ 88342 h 287258"/>
                <a:gd name="connsiteX3789" fmla="*/ 4224642 w 6857705"/>
                <a:gd name="connsiteY3789" fmla="*/ 90060 h 287258"/>
                <a:gd name="connsiteX3790" fmla="*/ 4166590 w 6857705"/>
                <a:gd name="connsiteY3790" fmla="*/ 34538 h 287258"/>
                <a:gd name="connsiteX3791" fmla="*/ 4138666 w 6857705"/>
                <a:gd name="connsiteY3791" fmla="*/ 7023 h 287258"/>
                <a:gd name="connsiteX3792" fmla="*/ 4147973 w 6857705"/>
                <a:gd name="connsiteY3792" fmla="*/ 2356 h 287258"/>
                <a:gd name="connsiteX3793" fmla="*/ 4154709 w 6857705"/>
                <a:gd name="connsiteY3793" fmla="*/ 2970 h 287258"/>
                <a:gd name="connsiteX3794" fmla="*/ 4147799 w 6857705"/>
                <a:gd name="connsiteY3794" fmla="*/ 0 h 287258"/>
                <a:gd name="connsiteX3795" fmla="*/ 4150603 w 6857705"/>
                <a:gd name="connsiteY3795" fmla="*/ 0 h 287258"/>
                <a:gd name="connsiteX3796" fmla="*/ 4147973 w 6857705"/>
                <a:gd name="connsiteY3796" fmla="*/ 2356 h 287258"/>
                <a:gd name="connsiteX3797" fmla="*/ 4020420 w 6857705"/>
                <a:gd name="connsiteY3797" fmla="*/ 0 h 287258"/>
                <a:gd name="connsiteX3798" fmla="*/ 4049439 w 6857705"/>
                <a:gd name="connsiteY3798" fmla="*/ 0 h 287258"/>
                <a:gd name="connsiteX3799" fmla="*/ 4122989 w 6857705"/>
                <a:gd name="connsiteY3799" fmla="*/ 72126 h 287258"/>
                <a:gd name="connsiteX3800" fmla="*/ 4119315 w 6857705"/>
                <a:gd name="connsiteY3800" fmla="*/ 82443 h 287258"/>
                <a:gd name="connsiteX3801" fmla="*/ 4109515 w 6857705"/>
                <a:gd name="connsiteY3801" fmla="*/ 90797 h 287258"/>
                <a:gd name="connsiteX3802" fmla="*/ 4018151 w 6857705"/>
                <a:gd name="connsiteY3802" fmla="*/ 84902 h 287258"/>
                <a:gd name="connsiteX3803" fmla="*/ 3942703 w 6857705"/>
                <a:gd name="connsiteY3803" fmla="*/ 86376 h 287258"/>
                <a:gd name="connsiteX3804" fmla="*/ 3935846 w 6857705"/>
                <a:gd name="connsiteY3804" fmla="*/ 86376 h 287258"/>
                <a:gd name="connsiteX3805" fmla="*/ 3940256 w 6857705"/>
                <a:gd name="connsiteY3805" fmla="*/ 78760 h 287258"/>
                <a:gd name="connsiteX3806" fmla="*/ 3944175 w 6857705"/>
                <a:gd name="connsiteY3806" fmla="*/ 76057 h 287258"/>
                <a:gd name="connsiteX3807" fmla="*/ 3572227 w 6857705"/>
                <a:gd name="connsiteY3807" fmla="*/ 0 h 287258"/>
                <a:gd name="connsiteX3808" fmla="*/ 3579374 w 6857705"/>
                <a:gd name="connsiteY3808" fmla="*/ 0 h 287258"/>
                <a:gd name="connsiteX3809" fmla="*/ 3578219 w 6857705"/>
                <a:gd name="connsiteY3809" fmla="*/ 881 h 287258"/>
                <a:gd name="connsiteX3810" fmla="*/ 3583119 w 6857705"/>
                <a:gd name="connsiteY3810" fmla="*/ 3584 h 287258"/>
                <a:gd name="connsiteX3811" fmla="*/ 3585321 w 6857705"/>
                <a:gd name="connsiteY3811" fmla="*/ 145 h 287258"/>
                <a:gd name="connsiteX3812" fmla="*/ 3585285 w 6857705"/>
                <a:gd name="connsiteY3812" fmla="*/ 0 h 287258"/>
                <a:gd name="connsiteX3813" fmla="*/ 3762229 w 6857705"/>
                <a:gd name="connsiteY3813" fmla="*/ 0 h 287258"/>
                <a:gd name="connsiteX3814" fmla="*/ 3763891 w 6857705"/>
                <a:gd name="connsiteY3814" fmla="*/ 3338 h 287258"/>
                <a:gd name="connsiteX3815" fmla="*/ 3766586 w 6857705"/>
                <a:gd name="connsiteY3815" fmla="*/ 2109 h 287258"/>
                <a:gd name="connsiteX3816" fmla="*/ 3765967 w 6857705"/>
                <a:gd name="connsiteY3816" fmla="*/ 0 h 287258"/>
                <a:gd name="connsiteX3817" fmla="*/ 3936597 w 6857705"/>
                <a:gd name="connsiteY3817" fmla="*/ 0 h 287258"/>
                <a:gd name="connsiteX3818" fmla="*/ 3934867 w 6857705"/>
                <a:gd name="connsiteY3818" fmla="*/ 2602 h 287258"/>
                <a:gd name="connsiteX3819" fmla="*/ 3911106 w 6857705"/>
                <a:gd name="connsiteY3819" fmla="*/ 23239 h 287258"/>
                <a:gd name="connsiteX3820" fmla="*/ 3844725 w 6857705"/>
                <a:gd name="connsiteY3820" fmla="*/ 89569 h 287258"/>
                <a:gd name="connsiteX3821" fmla="*/ 3835907 w 6857705"/>
                <a:gd name="connsiteY3821" fmla="*/ 90552 h 287258"/>
                <a:gd name="connsiteX3822" fmla="*/ 3776628 w 6857705"/>
                <a:gd name="connsiteY3822" fmla="*/ 33556 h 287258"/>
                <a:gd name="connsiteX3823" fmla="*/ 3749930 w 6857705"/>
                <a:gd name="connsiteY3823" fmla="*/ 7760 h 287258"/>
                <a:gd name="connsiteX3824" fmla="*/ 3753115 w 6857705"/>
                <a:gd name="connsiteY3824" fmla="*/ 5303 h 287258"/>
                <a:gd name="connsiteX3825" fmla="*/ 3758257 w 6857705"/>
                <a:gd name="connsiteY3825" fmla="*/ 3584 h 287258"/>
                <a:gd name="connsiteX3826" fmla="*/ 3756053 w 6857705"/>
                <a:gd name="connsiteY3826" fmla="*/ 883 h 287258"/>
                <a:gd name="connsiteX3827" fmla="*/ 3750911 w 6857705"/>
                <a:gd name="connsiteY3827" fmla="*/ 2356 h 287258"/>
                <a:gd name="connsiteX3828" fmla="*/ 3745763 w 6857705"/>
                <a:gd name="connsiteY3828" fmla="*/ 7515 h 287258"/>
                <a:gd name="connsiteX3829" fmla="*/ 3664441 w 6857705"/>
                <a:gd name="connsiteY3829" fmla="*/ 87605 h 287258"/>
                <a:gd name="connsiteX3830" fmla="*/ 3653664 w 6857705"/>
                <a:gd name="connsiteY3830" fmla="*/ 89324 h 287258"/>
                <a:gd name="connsiteX3831" fmla="*/ 3587527 w 6857705"/>
                <a:gd name="connsiteY3831" fmla="*/ 25203 h 287258"/>
                <a:gd name="connsiteX3832" fmla="*/ 3565481 w 6857705"/>
                <a:gd name="connsiteY3832" fmla="*/ 8497 h 287258"/>
                <a:gd name="connsiteX3833" fmla="*/ 3450552 w 6857705"/>
                <a:gd name="connsiteY3833" fmla="*/ 0 h 287258"/>
                <a:gd name="connsiteX3834" fmla="*/ 3479534 w 6857705"/>
                <a:gd name="connsiteY3834" fmla="*/ 0 h 287258"/>
                <a:gd name="connsiteX3835" fmla="*/ 3516493 w 6857705"/>
                <a:gd name="connsiteY3835" fmla="*/ 34785 h 287258"/>
                <a:gd name="connsiteX3836" fmla="*/ 3552990 w 6857705"/>
                <a:gd name="connsiteY3836" fmla="*/ 69424 h 287258"/>
                <a:gd name="connsiteX3837" fmla="*/ 3552010 w 6857705"/>
                <a:gd name="connsiteY3837" fmla="*/ 73109 h 287258"/>
                <a:gd name="connsiteX3838" fmla="*/ 3546866 w 6857705"/>
                <a:gd name="connsiteY3838" fmla="*/ 82200 h 287258"/>
                <a:gd name="connsiteX3839" fmla="*/ 3535844 w 6857705"/>
                <a:gd name="connsiteY3839" fmla="*/ 89324 h 287258"/>
                <a:gd name="connsiteX3840" fmla="*/ 3496894 w 6857705"/>
                <a:gd name="connsiteY3840" fmla="*/ 84164 h 287258"/>
                <a:gd name="connsiteX3841" fmla="*/ 3433236 w 6857705"/>
                <a:gd name="connsiteY3841" fmla="*/ 85366 h 287258"/>
                <a:gd name="connsiteX3842" fmla="*/ 3432570 w 6857705"/>
                <a:gd name="connsiteY3842" fmla="*/ 86130 h 287258"/>
                <a:gd name="connsiteX3843" fmla="*/ 3400735 w 6857705"/>
                <a:gd name="connsiteY3843" fmla="*/ 86022 h 287258"/>
                <a:gd name="connsiteX3844" fmla="*/ 3360948 w 6857705"/>
                <a:gd name="connsiteY3844" fmla="*/ 87112 h 287258"/>
                <a:gd name="connsiteX3845" fmla="*/ 3362203 w 6857705"/>
                <a:gd name="connsiteY3845" fmla="*/ 85893 h 287258"/>
                <a:gd name="connsiteX3846" fmla="*/ 3359821 w 6857705"/>
                <a:gd name="connsiteY3846" fmla="*/ 85884 h 287258"/>
                <a:gd name="connsiteX3847" fmla="*/ 3441145 w 6857705"/>
                <a:gd name="connsiteY3847" fmla="*/ 5796 h 287258"/>
                <a:gd name="connsiteX3848" fmla="*/ 3439454 w 6857705"/>
                <a:gd name="connsiteY3848" fmla="*/ 10790 h 287258"/>
                <a:gd name="connsiteX3849" fmla="*/ 3003622 w 6857705"/>
                <a:gd name="connsiteY3849" fmla="*/ 0 h 287258"/>
                <a:gd name="connsiteX3850" fmla="*/ 3368170 w 6857705"/>
                <a:gd name="connsiteY3850" fmla="*/ 0 h 287258"/>
                <a:gd name="connsiteX3851" fmla="*/ 3276197 w 6857705"/>
                <a:gd name="connsiteY3851" fmla="*/ 90797 h 287258"/>
                <a:gd name="connsiteX3852" fmla="*/ 3268113 w 6857705"/>
                <a:gd name="connsiteY3852" fmla="*/ 90552 h 287258"/>
                <a:gd name="connsiteX3853" fmla="*/ 3267544 w 6857705"/>
                <a:gd name="connsiteY3853" fmla="*/ 89999 h 287258"/>
                <a:gd name="connsiteX3854" fmla="*/ 3264780 w 6857705"/>
                <a:gd name="connsiteY3854" fmla="*/ 90306 h 287258"/>
                <a:gd name="connsiteX3855" fmla="*/ 3205259 w 6857705"/>
                <a:gd name="connsiteY3855" fmla="*/ 32819 h 287258"/>
                <a:gd name="connsiteX3856" fmla="*/ 3178067 w 6857705"/>
                <a:gd name="connsiteY3856" fmla="*/ 8006 h 287258"/>
                <a:gd name="connsiteX3857" fmla="*/ 3181986 w 6857705"/>
                <a:gd name="connsiteY3857" fmla="*/ 5059 h 287258"/>
                <a:gd name="connsiteX3858" fmla="*/ 3187132 w 6857705"/>
                <a:gd name="connsiteY3858" fmla="*/ 3338 h 287258"/>
                <a:gd name="connsiteX3859" fmla="*/ 3185316 w 6857705"/>
                <a:gd name="connsiteY3859" fmla="*/ 1115 h 287258"/>
                <a:gd name="connsiteX3860" fmla="*/ 3184921 w 6857705"/>
                <a:gd name="connsiteY3860" fmla="*/ 1035 h 287258"/>
                <a:gd name="connsiteX3861" fmla="*/ 3179685 w 6857705"/>
                <a:gd name="connsiteY3861" fmla="*/ 5059 h 287258"/>
                <a:gd name="connsiteX3862" fmla="*/ 3093707 w 6857705"/>
                <a:gd name="connsiteY3862" fmla="*/ 89078 h 287258"/>
                <a:gd name="connsiteX3863" fmla="*/ 3092906 w 6857705"/>
                <a:gd name="connsiteY3863" fmla="*/ 89000 h 287258"/>
                <a:gd name="connsiteX3864" fmla="*/ 3092090 w 6857705"/>
                <a:gd name="connsiteY3864" fmla="*/ 89815 h 287258"/>
                <a:gd name="connsiteX3865" fmla="*/ 3083272 w 6857705"/>
                <a:gd name="connsiteY3865" fmla="*/ 90306 h 287258"/>
                <a:gd name="connsiteX3866" fmla="*/ 3016155 w 6857705"/>
                <a:gd name="connsiteY3866" fmla="*/ 25203 h 287258"/>
                <a:gd name="connsiteX3867" fmla="*/ 3010949 w 6857705"/>
                <a:gd name="connsiteY3867" fmla="*/ 16634 h 287258"/>
                <a:gd name="connsiteX3868" fmla="*/ 2996952 w 6857705"/>
                <a:gd name="connsiteY3868" fmla="*/ 8497 h 287258"/>
                <a:gd name="connsiteX3869" fmla="*/ 2878085 w 6857705"/>
                <a:gd name="connsiteY3869" fmla="*/ 0 h 287258"/>
                <a:gd name="connsiteX3870" fmla="*/ 2908623 w 6857705"/>
                <a:gd name="connsiteY3870" fmla="*/ 0 h 287258"/>
                <a:gd name="connsiteX3871" fmla="*/ 2935813 w 6857705"/>
                <a:gd name="connsiteY3871" fmla="*/ 26922 h 287258"/>
                <a:gd name="connsiteX3872" fmla="*/ 2972800 w 6857705"/>
                <a:gd name="connsiteY3872" fmla="*/ 65493 h 287258"/>
                <a:gd name="connsiteX3873" fmla="*/ 2984069 w 6857705"/>
                <a:gd name="connsiteY3873" fmla="*/ 69178 h 287258"/>
                <a:gd name="connsiteX3874" fmla="*/ 2977207 w 6857705"/>
                <a:gd name="connsiteY3874" fmla="*/ 82690 h 287258"/>
                <a:gd name="connsiteX3875" fmla="*/ 2967901 w 6857705"/>
                <a:gd name="connsiteY3875" fmla="*/ 90552 h 287258"/>
                <a:gd name="connsiteX3876" fmla="*/ 2876534 w 6857705"/>
                <a:gd name="connsiteY3876" fmla="*/ 84655 h 287258"/>
                <a:gd name="connsiteX3877" fmla="*/ 2800109 w 6857705"/>
                <a:gd name="connsiteY3877" fmla="*/ 86376 h 287258"/>
                <a:gd name="connsiteX3878" fmla="*/ 2793741 w 6857705"/>
                <a:gd name="connsiteY3878" fmla="*/ 85639 h 287258"/>
                <a:gd name="connsiteX3879" fmla="*/ 2797660 w 6857705"/>
                <a:gd name="connsiteY3879" fmla="*/ 78760 h 287258"/>
                <a:gd name="connsiteX3880" fmla="*/ 2831463 w 6857705"/>
                <a:gd name="connsiteY3880" fmla="*/ 45593 h 287258"/>
                <a:gd name="connsiteX3881" fmla="*/ 2445598 w 6857705"/>
                <a:gd name="connsiteY3881" fmla="*/ 0 h 287258"/>
                <a:gd name="connsiteX3882" fmla="*/ 2623434 w 6857705"/>
                <a:gd name="connsiteY3882" fmla="*/ 0 h 287258"/>
                <a:gd name="connsiteX3883" fmla="*/ 2623011 w 6857705"/>
                <a:gd name="connsiteY3883" fmla="*/ 390 h 287258"/>
                <a:gd name="connsiteX3884" fmla="*/ 2625215 w 6857705"/>
                <a:gd name="connsiteY3884" fmla="*/ 2109 h 287258"/>
                <a:gd name="connsiteX3885" fmla="*/ 2626338 w 6857705"/>
                <a:gd name="connsiteY3885" fmla="*/ 0 h 287258"/>
                <a:gd name="connsiteX3886" fmla="*/ 2796722 w 6857705"/>
                <a:gd name="connsiteY3886" fmla="*/ 0 h 287258"/>
                <a:gd name="connsiteX3887" fmla="*/ 2795946 w 6857705"/>
                <a:gd name="connsiteY3887" fmla="*/ 1374 h 287258"/>
                <a:gd name="connsiteX3888" fmla="*/ 2764102 w 6857705"/>
                <a:gd name="connsiteY3888" fmla="*/ 32573 h 287258"/>
                <a:gd name="connsiteX3889" fmla="*/ 2705314 w 6857705"/>
                <a:gd name="connsiteY3889" fmla="*/ 90306 h 287258"/>
                <a:gd name="connsiteX3890" fmla="*/ 2697230 w 6857705"/>
                <a:gd name="connsiteY3890" fmla="*/ 90797 h 287258"/>
                <a:gd name="connsiteX3891" fmla="*/ 2638442 w 6857705"/>
                <a:gd name="connsiteY3891" fmla="*/ 34294 h 287258"/>
                <a:gd name="connsiteX3892" fmla="*/ 2611007 w 6857705"/>
                <a:gd name="connsiteY3892" fmla="*/ 7515 h 287258"/>
                <a:gd name="connsiteX3893" fmla="*/ 2615417 w 6857705"/>
                <a:gd name="connsiteY3893" fmla="*/ 5059 h 287258"/>
                <a:gd name="connsiteX3894" fmla="*/ 2616887 w 6857705"/>
                <a:gd name="connsiteY3894" fmla="*/ 883 h 287258"/>
                <a:gd name="connsiteX3895" fmla="*/ 2609295 w 6857705"/>
                <a:gd name="connsiteY3895" fmla="*/ 5059 h 287258"/>
                <a:gd name="connsiteX3896" fmla="*/ 2603169 w 6857705"/>
                <a:gd name="connsiteY3896" fmla="*/ 10954 h 287258"/>
                <a:gd name="connsiteX3897" fmla="*/ 2524785 w 6857705"/>
                <a:gd name="connsiteY3897" fmla="*/ 88342 h 287258"/>
                <a:gd name="connsiteX3898" fmla="*/ 2515478 w 6857705"/>
                <a:gd name="connsiteY3898" fmla="*/ 90060 h 287258"/>
                <a:gd name="connsiteX3899" fmla="*/ 2457423 w 6857705"/>
                <a:gd name="connsiteY3899" fmla="*/ 34538 h 287258"/>
                <a:gd name="connsiteX3900" fmla="*/ 2429499 w 6857705"/>
                <a:gd name="connsiteY3900" fmla="*/ 7023 h 287258"/>
                <a:gd name="connsiteX3901" fmla="*/ 2438808 w 6857705"/>
                <a:gd name="connsiteY3901" fmla="*/ 2356 h 287258"/>
                <a:gd name="connsiteX3902" fmla="*/ 2445544 w 6857705"/>
                <a:gd name="connsiteY3902" fmla="*/ 2970 h 287258"/>
                <a:gd name="connsiteX3903" fmla="*/ 2438634 w 6857705"/>
                <a:gd name="connsiteY3903" fmla="*/ 0 h 287258"/>
                <a:gd name="connsiteX3904" fmla="*/ 2441438 w 6857705"/>
                <a:gd name="connsiteY3904" fmla="*/ 0 h 287258"/>
                <a:gd name="connsiteX3905" fmla="*/ 2438808 w 6857705"/>
                <a:gd name="connsiteY3905" fmla="*/ 2356 h 287258"/>
                <a:gd name="connsiteX3906" fmla="*/ 2311254 w 6857705"/>
                <a:gd name="connsiteY3906" fmla="*/ 0 h 287258"/>
                <a:gd name="connsiteX3907" fmla="*/ 2340274 w 6857705"/>
                <a:gd name="connsiteY3907" fmla="*/ 0 h 287258"/>
                <a:gd name="connsiteX3908" fmla="*/ 2413824 w 6857705"/>
                <a:gd name="connsiteY3908" fmla="*/ 72126 h 287258"/>
                <a:gd name="connsiteX3909" fmla="*/ 2410150 w 6857705"/>
                <a:gd name="connsiteY3909" fmla="*/ 82443 h 287258"/>
                <a:gd name="connsiteX3910" fmla="*/ 2400350 w 6857705"/>
                <a:gd name="connsiteY3910" fmla="*/ 90797 h 287258"/>
                <a:gd name="connsiteX3911" fmla="*/ 2308984 w 6857705"/>
                <a:gd name="connsiteY3911" fmla="*/ 84902 h 287258"/>
                <a:gd name="connsiteX3912" fmla="*/ 2233538 w 6857705"/>
                <a:gd name="connsiteY3912" fmla="*/ 86376 h 287258"/>
                <a:gd name="connsiteX3913" fmla="*/ 2226681 w 6857705"/>
                <a:gd name="connsiteY3913" fmla="*/ 86376 h 287258"/>
                <a:gd name="connsiteX3914" fmla="*/ 2231091 w 6857705"/>
                <a:gd name="connsiteY3914" fmla="*/ 78760 h 287258"/>
                <a:gd name="connsiteX3915" fmla="*/ 2235010 w 6857705"/>
                <a:gd name="connsiteY3915" fmla="*/ 76057 h 287258"/>
                <a:gd name="connsiteX3916" fmla="*/ 1863062 w 6857705"/>
                <a:gd name="connsiteY3916" fmla="*/ 0 h 287258"/>
                <a:gd name="connsiteX3917" fmla="*/ 1870209 w 6857705"/>
                <a:gd name="connsiteY3917" fmla="*/ 0 h 287258"/>
                <a:gd name="connsiteX3918" fmla="*/ 1869054 w 6857705"/>
                <a:gd name="connsiteY3918" fmla="*/ 881 h 287258"/>
                <a:gd name="connsiteX3919" fmla="*/ 1873954 w 6857705"/>
                <a:gd name="connsiteY3919" fmla="*/ 3584 h 287258"/>
                <a:gd name="connsiteX3920" fmla="*/ 1876156 w 6857705"/>
                <a:gd name="connsiteY3920" fmla="*/ 145 h 287258"/>
                <a:gd name="connsiteX3921" fmla="*/ 1876120 w 6857705"/>
                <a:gd name="connsiteY3921" fmla="*/ 0 h 287258"/>
                <a:gd name="connsiteX3922" fmla="*/ 2053062 w 6857705"/>
                <a:gd name="connsiteY3922" fmla="*/ 0 h 287258"/>
                <a:gd name="connsiteX3923" fmla="*/ 2054726 w 6857705"/>
                <a:gd name="connsiteY3923" fmla="*/ 3338 h 287258"/>
                <a:gd name="connsiteX3924" fmla="*/ 2057421 w 6857705"/>
                <a:gd name="connsiteY3924" fmla="*/ 2109 h 287258"/>
                <a:gd name="connsiteX3925" fmla="*/ 2056802 w 6857705"/>
                <a:gd name="connsiteY3925" fmla="*/ 0 h 287258"/>
                <a:gd name="connsiteX3926" fmla="*/ 2227429 w 6857705"/>
                <a:gd name="connsiteY3926" fmla="*/ 0 h 287258"/>
                <a:gd name="connsiteX3927" fmla="*/ 2225701 w 6857705"/>
                <a:gd name="connsiteY3927" fmla="*/ 2602 h 287258"/>
                <a:gd name="connsiteX3928" fmla="*/ 2201941 w 6857705"/>
                <a:gd name="connsiteY3928" fmla="*/ 23239 h 287258"/>
                <a:gd name="connsiteX3929" fmla="*/ 2135560 w 6857705"/>
                <a:gd name="connsiteY3929" fmla="*/ 89569 h 287258"/>
                <a:gd name="connsiteX3930" fmla="*/ 2126740 w 6857705"/>
                <a:gd name="connsiteY3930" fmla="*/ 90552 h 287258"/>
                <a:gd name="connsiteX3931" fmla="*/ 2067463 w 6857705"/>
                <a:gd name="connsiteY3931" fmla="*/ 33556 h 287258"/>
                <a:gd name="connsiteX3932" fmla="*/ 2040765 w 6857705"/>
                <a:gd name="connsiteY3932" fmla="*/ 7760 h 287258"/>
                <a:gd name="connsiteX3933" fmla="*/ 2043948 w 6857705"/>
                <a:gd name="connsiteY3933" fmla="*/ 5303 h 287258"/>
                <a:gd name="connsiteX3934" fmla="*/ 2049092 w 6857705"/>
                <a:gd name="connsiteY3934" fmla="*/ 3584 h 287258"/>
                <a:gd name="connsiteX3935" fmla="*/ 2046888 w 6857705"/>
                <a:gd name="connsiteY3935" fmla="*/ 883 h 287258"/>
                <a:gd name="connsiteX3936" fmla="*/ 2041744 w 6857705"/>
                <a:gd name="connsiteY3936" fmla="*/ 2356 h 287258"/>
                <a:gd name="connsiteX3937" fmla="*/ 2036598 w 6857705"/>
                <a:gd name="connsiteY3937" fmla="*/ 7515 h 287258"/>
                <a:gd name="connsiteX3938" fmla="*/ 1955276 w 6857705"/>
                <a:gd name="connsiteY3938" fmla="*/ 87605 h 287258"/>
                <a:gd name="connsiteX3939" fmla="*/ 1944497 w 6857705"/>
                <a:gd name="connsiteY3939" fmla="*/ 89324 h 287258"/>
                <a:gd name="connsiteX3940" fmla="*/ 1878362 w 6857705"/>
                <a:gd name="connsiteY3940" fmla="*/ 25203 h 287258"/>
                <a:gd name="connsiteX3941" fmla="*/ 1856317 w 6857705"/>
                <a:gd name="connsiteY3941" fmla="*/ 8497 h 287258"/>
                <a:gd name="connsiteX3942" fmla="*/ 1741386 w 6857705"/>
                <a:gd name="connsiteY3942" fmla="*/ 0 h 287258"/>
                <a:gd name="connsiteX3943" fmla="*/ 1770367 w 6857705"/>
                <a:gd name="connsiteY3943" fmla="*/ 0 h 287258"/>
                <a:gd name="connsiteX3944" fmla="*/ 1807326 w 6857705"/>
                <a:gd name="connsiteY3944" fmla="*/ 34785 h 287258"/>
                <a:gd name="connsiteX3945" fmla="*/ 1843825 w 6857705"/>
                <a:gd name="connsiteY3945" fmla="*/ 69424 h 287258"/>
                <a:gd name="connsiteX3946" fmla="*/ 1842845 w 6857705"/>
                <a:gd name="connsiteY3946" fmla="*/ 73109 h 287258"/>
                <a:gd name="connsiteX3947" fmla="*/ 1837699 w 6857705"/>
                <a:gd name="connsiteY3947" fmla="*/ 82200 h 287258"/>
                <a:gd name="connsiteX3948" fmla="*/ 1826677 w 6857705"/>
                <a:gd name="connsiteY3948" fmla="*/ 89324 h 287258"/>
                <a:gd name="connsiteX3949" fmla="*/ 1787729 w 6857705"/>
                <a:gd name="connsiteY3949" fmla="*/ 84164 h 287258"/>
                <a:gd name="connsiteX3950" fmla="*/ 1742170 w 6857705"/>
                <a:gd name="connsiteY3950" fmla="*/ 85393 h 287258"/>
                <a:gd name="connsiteX3951" fmla="*/ 1727464 w 6857705"/>
                <a:gd name="connsiteY3951" fmla="*/ 85552 h 287258"/>
                <a:gd name="connsiteX3952" fmla="*/ 1726962 w 6857705"/>
                <a:gd name="connsiteY3952" fmla="*/ 86130 h 287258"/>
                <a:gd name="connsiteX3953" fmla="*/ 1691958 w 6857705"/>
                <a:gd name="connsiteY3953" fmla="*/ 86011 h 287258"/>
                <a:gd name="connsiteX3954" fmla="*/ 1651783 w 6857705"/>
                <a:gd name="connsiteY3954" fmla="*/ 87112 h 287258"/>
                <a:gd name="connsiteX3955" fmla="*/ 1294457 w 6857705"/>
                <a:gd name="connsiteY3955" fmla="*/ 0 h 287258"/>
                <a:gd name="connsiteX3956" fmla="*/ 1485249 w 6857705"/>
                <a:gd name="connsiteY3956" fmla="*/ 0 h 287258"/>
                <a:gd name="connsiteX3957" fmla="*/ 1484953 w 6857705"/>
                <a:gd name="connsiteY3957" fmla="*/ 390 h 287258"/>
                <a:gd name="connsiteX3958" fmla="*/ 1487156 w 6857705"/>
                <a:gd name="connsiteY3958" fmla="*/ 2109 h 287258"/>
                <a:gd name="connsiteX3959" fmla="*/ 1488280 w 6857705"/>
                <a:gd name="connsiteY3959" fmla="*/ 0 h 287258"/>
                <a:gd name="connsiteX3960" fmla="*/ 1659008 w 6857705"/>
                <a:gd name="connsiteY3960" fmla="*/ 0 h 287258"/>
                <a:gd name="connsiteX3961" fmla="*/ 1658509 w 6857705"/>
                <a:gd name="connsiteY3961" fmla="*/ 490 h 287258"/>
                <a:gd name="connsiteX3962" fmla="*/ 1567031 w 6857705"/>
                <a:gd name="connsiteY3962" fmla="*/ 90797 h 287258"/>
                <a:gd name="connsiteX3963" fmla="*/ 1566129 w 6857705"/>
                <a:gd name="connsiteY3963" fmla="*/ 90770 h 287258"/>
                <a:gd name="connsiteX3964" fmla="*/ 1564040 w 6857705"/>
                <a:gd name="connsiteY3964" fmla="*/ 92395 h 287258"/>
                <a:gd name="connsiteX3965" fmla="*/ 1559805 w 6857705"/>
                <a:gd name="connsiteY3965" fmla="*/ 90579 h 287258"/>
                <a:gd name="connsiteX3966" fmla="*/ 1558948 w 6857705"/>
                <a:gd name="connsiteY3966" fmla="*/ 90552 h 287258"/>
                <a:gd name="connsiteX3967" fmla="*/ 1500098 w 6857705"/>
                <a:gd name="connsiteY3967" fmla="*/ 33254 h 287258"/>
                <a:gd name="connsiteX3968" fmla="*/ 1499649 w 6857705"/>
                <a:gd name="connsiteY3968" fmla="*/ 32819 h 287258"/>
                <a:gd name="connsiteX3969" fmla="*/ 1499635 w 6857705"/>
                <a:gd name="connsiteY3969" fmla="*/ 32802 h 287258"/>
                <a:gd name="connsiteX3970" fmla="*/ 1491832 w 6857705"/>
                <a:gd name="connsiteY3970" fmla="*/ 25203 h 287258"/>
                <a:gd name="connsiteX3971" fmla="*/ 1487668 w 6857705"/>
                <a:gd name="connsiteY3971" fmla="*/ 18413 h 287258"/>
                <a:gd name="connsiteX3972" fmla="*/ 1473699 w 6857705"/>
                <a:gd name="connsiteY3972" fmla="*/ 8854 h 287258"/>
                <a:gd name="connsiteX3973" fmla="*/ 1473458 w 6857705"/>
                <a:gd name="connsiteY3973" fmla="*/ 8744 h 287258"/>
                <a:gd name="connsiteX3974" fmla="*/ 1473494 w 6857705"/>
                <a:gd name="connsiteY3974" fmla="*/ 8715 h 287258"/>
                <a:gd name="connsiteX3975" fmla="*/ 1472459 w 6857705"/>
                <a:gd name="connsiteY3975" fmla="*/ 8006 h 287258"/>
                <a:gd name="connsiteX3976" fmla="*/ 1476380 w 6857705"/>
                <a:gd name="connsiteY3976" fmla="*/ 5059 h 287258"/>
                <a:gd name="connsiteX3977" fmla="*/ 1480091 w 6857705"/>
                <a:gd name="connsiteY3977" fmla="*/ 3818 h 287258"/>
                <a:gd name="connsiteX3978" fmla="*/ 1481271 w 6857705"/>
                <a:gd name="connsiteY3978" fmla="*/ 3029 h 287258"/>
                <a:gd name="connsiteX3979" fmla="*/ 1480412 w 6857705"/>
                <a:gd name="connsiteY3979" fmla="*/ 1978 h 287258"/>
                <a:gd name="connsiteX3980" fmla="*/ 1477028 w 6857705"/>
                <a:gd name="connsiteY3980" fmla="*/ 1292 h 287258"/>
                <a:gd name="connsiteX3981" fmla="*/ 1474465 w 6857705"/>
                <a:gd name="connsiteY3981" fmla="*/ 2027 h 287258"/>
                <a:gd name="connsiteX3982" fmla="*/ 1473575 w 6857705"/>
                <a:gd name="connsiteY3982" fmla="*/ 2711 h 287258"/>
                <a:gd name="connsiteX3983" fmla="*/ 1471480 w 6857705"/>
                <a:gd name="connsiteY3983" fmla="*/ 4812 h 287258"/>
                <a:gd name="connsiteX3984" fmla="*/ 1386482 w 6857705"/>
                <a:gd name="connsiteY3984" fmla="*/ 89815 h 287258"/>
                <a:gd name="connsiteX3985" fmla="*/ 1377664 w 6857705"/>
                <a:gd name="connsiteY3985" fmla="*/ 90306 h 287258"/>
                <a:gd name="connsiteX3986" fmla="*/ 1375483 w 6857705"/>
                <a:gd name="connsiteY3986" fmla="*/ 88191 h 287258"/>
                <a:gd name="connsiteX3987" fmla="*/ 1374498 w 6857705"/>
                <a:gd name="connsiteY3987" fmla="*/ 88094 h 287258"/>
                <a:gd name="connsiteX3988" fmla="*/ 1358818 w 6857705"/>
                <a:gd name="connsiteY3988" fmla="*/ 72026 h 287258"/>
                <a:gd name="connsiteX3989" fmla="*/ 1310547 w 6857705"/>
                <a:gd name="connsiteY3989" fmla="*/ 25203 h 287258"/>
                <a:gd name="connsiteX3990" fmla="*/ 1308811 w 6857705"/>
                <a:gd name="connsiteY3990" fmla="*/ 22347 h 287258"/>
                <a:gd name="connsiteX3991" fmla="*/ 1304688 w 6857705"/>
                <a:gd name="connsiteY3991" fmla="*/ 18324 h 287258"/>
                <a:gd name="connsiteX3992" fmla="*/ 1287787 w 6857705"/>
                <a:gd name="connsiteY3992" fmla="*/ 8497 h 287258"/>
                <a:gd name="connsiteX3993" fmla="*/ 1172477 w 6857705"/>
                <a:gd name="connsiteY3993" fmla="*/ 0 h 287258"/>
                <a:gd name="connsiteX3994" fmla="*/ 1203015 w 6857705"/>
                <a:gd name="connsiteY3994" fmla="*/ 0 h 287258"/>
                <a:gd name="connsiteX3995" fmla="*/ 1230204 w 6857705"/>
                <a:gd name="connsiteY3995" fmla="*/ 26922 h 287258"/>
                <a:gd name="connsiteX3996" fmla="*/ 1267191 w 6857705"/>
                <a:gd name="connsiteY3996" fmla="*/ 65493 h 287258"/>
                <a:gd name="connsiteX3997" fmla="*/ 1278459 w 6857705"/>
                <a:gd name="connsiteY3997" fmla="*/ 69178 h 287258"/>
                <a:gd name="connsiteX3998" fmla="*/ 1271601 w 6857705"/>
                <a:gd name="connsiteY3998" fmla="*/ 82690 h 287258"/>
                <a:gd name="connsiteX3999" fmla="*/ 1262292 w 6857705"/>
                <a:gd name="connsiteY3999" fmla="*/ 90552 h 287258"/>
                <a:gd name="connsiteX4000" fmla="*/ 1170926 w 6857705"/>
                <a:gd name="connsiteY4000" fmla="*/ 84655 h 287258"/>
                <a:gd name="connsiteX4001" fmla="*/ 1094501 w 6857705"/>
                <a:gd name="connsiteY4001" fmla="*/ 86376 h 287258"/>
                <a:gd name="connsiteX4002" fmla="*/ 1088132 w 6857705"/>
                <a:gd name="connsiteY4002" fmla="*/ 85639 h 287258"/>
                <a:gd name="connsiteX4003" fmla="*/ 1092052 w 6857705"/>
                <a:gd name="connsiteY4003" fmla="*/ 78760 h 287258"/>
                <a:gd name="connsiteX4004" fmla="*/ 1125855 w 6857705"/>
                <a:gd name="connsiteY4004" fmla="*/ 45593 h 287258"/>
                <a:gd name="connsiteX4005" fmla="*/ 739991 w 6857705"/>
                <a:gd name="connsiteY4005" fmla="*/ 0 h 287258"/>
                <a:gd name="connsiteX4006" fmla="*/ 917824 w 6857705"/>
                <a:gd name="connsiteY4006" fmla="*/ 0 h 287258"/>
                <a:gd name="connsiteX4007" fmla="*/ 917402 w 6857705"/>
                <a:gd name="connsiteY4007" fmla="*/ 390 h 287258"/>
                <a:gd name="connsiteX4008" fmla="*/ 919607 w 6857705"/>
                <a:gd name="connsiteY4008" fmla="*/ 2109 h 287258"/>
                <a:gd name="connsiteX4009" fmla="*/ 920728 w 6857705"/>
                <a:gd name="connsiteY4009" fmla="*/ 0 h 287258"/>
                <a:gd name="connsiteX4010" fmla="*/ 1091114 w 6857705"/>
                <a:gd name="connsiteY4010" fmla="*/ 0 h 287258"/>
                <a:gd name="connsiteX4011" fmla="*/ 1090336 w 6857705"/>
                <a:gd name="connsiteY4011" fmla="*/ 1374 h 287258"/>
                <a:gd name="connsiteX4012" fmla="*/ 1058493 w 6857705"/>
                <a:gd name="connsiteY4012" fmla="*/ 32573 h 287258"/>
                <a:gd name="connsiteX4013" fmla="*/ 999705 w 6857705"/>
                <a:gd name="connsiteY4013" fmla="*/ 90306 h 287258"/>
                <a:gd name="connsiteX4014" fmla="*/ 991622 w 6857705"/>
                <a:gd name="connsiteY4014" fmla="*/ 90797 h 287258"/>
                <a:gd name="connsiteX4015" fmla="*/ 932835 w 6857705"/>
                <a:gd name="connsiteY4015" fmla="*/ 34294 h 287258"/>
                <a:gd name="connsiteX4016" fmla="*/ 905401 w 6857705"/>
                <a:gd name="connsiteY4016" fmla="*/ 7515 h 287258"/>
                <a:gd name="connsiteX4017" fmla="*/ 909809 w 6857705"/>
                <a:gd name="connsiteY4017" fmla="*/ 5059 h 287258"/>
                <a:gd name="connsiteX4018" fmla="*/ 911277 w 6857705"/>
                <a:gd name="connsiteY4018" fmla="*/ 883 h 287258"/>
                <a:gd name="connsiteX4019" fmla="*/ 903686 w 6857705"/>
                <a:gd name="connsiteY4019" fmla="*/ 5059 h 287258"/>
                <a:gd name="connsiteX4020" fmla="*/ 897561 w 6857705"/>
                <a:gd name="connsiteY4020" fmla="*/ 10954 h 287258"/>
                <a:gd name="connsiteX4021" fmla="*/ 819176 w 6857705"/>
                <a:gd name="connsiteY4021" fmla="*/ 88342 h 287258"/>
                <a:gd name="connsiteX4022" fmla="*/ 809870 w 6857705"/>
                <a:gd name="connsiteY4022" fmla="*/ 90060 h 287258"/>
                <a:gd name="connsiteX4023" fmla="*/ 751817 w 6857705"/>
                <a:gd name="connsiteY4023" fmla="*/ 34538 h 287258"/>
                <a:gd name="connsiteX4024" fmla="*/ 723891 w 6857705"/>
                <a:gd name="connsiteY4024" fmla="*/ 7023 h 287258"/>
                <a:gd name="connsiteX4025" fmla="*/ 733200 w 6857705"/>
                <a:gd name="connsiteY4025" fmla="*/ 2356 h 287258"/>
                <a:gd name="connsiteX4026" fmla="*/ 739936 w 6857705"/>
                <a:gd name="connsiteY4026" fmla="*/ 2970 h 287258"/>
                <a:gd name="connsiteX4027" fmla="*/ 733026 w 6857705"/>
                <a:gd name="connsiteY4027" fmla="*/ 0 h 287258"/>
                <a:gd name="connsiteX4028" fmla="*/ 735830 w 6857705"/>
                <a:gd name="connsiteY4028" fmla="*/ 0 h 287258"/>
                <a:gd name="connsiteX4029" fmla="*/ 733200 w 6857705"/>
                <a:gd name="connsiteY4029" fmla="*/ 2356 h 287258"/>
                <a:gd name="connsiteX4030" fmla="*/ 605647 w 6857705"/>
                <a:gd name="connsiteY4030" fmla="*/ 0 h 287258"/>
                <a:gd name="connsiteX4031" fmla="*/ 634666 w 6857705"/>
                <a:gd name="connsiteY4031" fmla="*/ 0 h 287258"/>
                <a:gd name="connsiteX4032" fmla="*/ 708214 w 6857705"/>
                <a:gd name="connsiteY4032" fmla="*/ 72126 h 287258"/>
                <a:gd name="connsiteX4033" fmla="*/ 704540 w 6857705"/>
                <a:gd name="connsiteY4033" fmla="*/ 82443 h 287258"/>
                <a:gd name="connsiteX4034" fmla="*/ 694743 w 6857705"/>
                <a:gd name="connsiteY4034" fmla="*/ 90797 h 287258"/>
                <a:gd name="connsiteX4035" fmla="*/ 603376 w 6857705"/>
                <a:gd name="connsiteY4035" fmla="*/ 84902 h 287258"/>
                <a:gd name="connsiteX4036" fmla="*/ 527932 w 6857705"/>
                <a:gd name="connsiteY4036" fmla="*/ 86376 h 287258"/>
                <a:gd name="connsiteX4037" fmla="*/ 521073 w 6857705"/>
                <a:gd name="connsiteY4037" fmla="*/ 86376 h 287258"/>
                <a:gd name="connsiteX4038" fmla="*/ 525482 w 6857705"/>
                <a:gd name="connsiteY4038" fmla="*/ 78760 h 287258"/>
                <a:gd name="connsiteX4039" fmla="*/ 529402 w 6857705"/>
                <a:gd name="connsiteY4039" fmla="*/ 76057 h 287258"/>
                <a:gd name="connsiteX4040" fmla="*/ 157455 w 6857705"/>
                <a:gd name="connsiteY4040" fmla="*/ 0 h 287258"/>
                <a:gd name="connsiteX4041" fmla="*/ 164602 w 6857705"/>
                <a:gd name="connsiteY4041" fmla="*/ 0 h 287258"/>
                <a:gd name="connsiteX4042" fmla="*/ 163447 w 6857705"/>
                <a:gd name="connsiteY4042" fmla="*/ 881 h 287258"/>
                <a:gd name="connsiteX4043" fmla="*/ 168344 w 6857705"/>
                <a:gd name="connsiteY4043" fmla="*/ 3584 h 287258"/>
                <a:gd name="connsiteX4044" fmla="*/ 170548 w 6857705"/>
                <a:gd name="connsiteY4044" fmla="*/ 145 h 287258"/>
                <a:gd name="connsiteX4045" fmla="*/ 170513 w 6857705"/>
                <a:gd name="connsiteY4045" fmla="*/ 0 h 287258"/>
                <a:gd name="connsiteX4046" fmla="*/ 347455 w 6857705"/>
                <a:gd name="connsiteY4046" fmla="*/ 0 h 287258"/>
                <a:gd name="connsiteX4047" fmla="*/ 349116 w 6857705"/>
                <a:gd name="connsiteY4047" fmla="*/ 3338 h 287258"/>
                <a:gd name="connsiteX4048" fmla="*/ 351811 w 6857705"/>
                <a:gd name="connsiteY4048" fmla="*/ 2109 h 287258"/>
                <a:gd name="connsiteX4049" fmla="*/ 351194 w 6857705"/>
                <a:gd name="connsiteY4049" fmla="*/ 0 h 287258"/>
                <a:gd name="connsiteX4050" fmla="*/ 521823 w 6857705"/>
                <a:gd name="connsiteY4050" fmla="*/ 0 h 287258"/>
                <a:gd name="connsiteX4051" fmla="*/ 520093 w 6857705"/>
                <a:gd name="connsiteY4051" fmla="*/ 2602 h 287258"/>
                <a:gd name="connsiteX4052" fmla="*/ 496332 w 6857705"/>
                <a:gd name="connsiteY4052" fmla="*/ 23239 h 287258"/>
                <a:gd name="connsiteX4053" fmla="*/ 429951 w 6857705"/>
                <a:gd name="connsiteY4053" fmla="*/ 89569 h 287258"/>
                <a:gd name="connsiteX4054" fmla="*/ 421133 w 6857705"/>
                <a:gd name="connsiteY4054" fmla="*/ 90552 h 287258"/>
                <a:gd name="connsiteX4055" fmla="*/ 361855 w 6857705"/>
                <a:gd name="connsiteY4055" fmla="*/ 33556 h 287258"/>
                <a:gd name="connsiteX4056" fmla="*/ 335156 w 6857705"/>
                <a:gd name="connsiteY4056" fmla="*/ 7760 h 287258"/>
                <a:gd name="connsiteX4057" fmla="*/ 338340 w 6857705"/>
                <a:gd name="connsiteY4057" fmla="*/ 5303 h 287258"/>
                <a:gd name="connsiteX4058" fmla="*/ 343483 w 6857705"/>
                <a:gd name="connsiteY4058" fmla="*/ 3584 h 287258"/>
                <a:gd name="connsiteX4059" fmla="*/ 341279 w 6857705"/>
                <a:gd name="connsiteY4059" fmla="*/ 883 h 287258"/>
                <a:gd name="connsiteX4060" fmla="*/ 336136 w 6857705"/>
                <a:gd name="connsiteY4060" fmla="*/ 2356 h 287258"/>
                <a:gd name="connsiteX4061" fmla="*/ 330992 w 6857705"/>
                <a:gd name="connsiteY4061" fmla="*/ 7515 h 287258"/>
                <a:gd name="connsiteX4062" fmla="*/ 249668 w 6857705"/>
                <a:gd name="connsiteY4062" fmla="*/ 87605 h 287258"/>
                <a:gd name="connsiteX4063" fmla="*/ 238891 w 6857705"/>
                <a:gd name="connsiteY4063" fmla="*/ 89324 h 287258"/>
                <a:gd name="connsiteX4064" fmla="*/ 172754 w 6857705"/>
                <a:gd name="connsiteY4064" fmla="*/ 25203 h 287258"/>
                <a:gd name="connsiteX4065" fmla="*/ 150708 w 6857705"/>
                <a:gd name="connsiteY4065" fmla="*/ 8497 h 287258"/>
                <a:gd name="connsiteX4066" fmla="*/ 35778 w 6857705"/>
                <a:gd name="connsiteY4066" fmla="*/ 0 h 287258"/>
                <a:gd name="connsiteX4067" fmla="*/ 64759 w 6857705"/>
                <a:gd name="connsiteY4067" fmla="*/ 0 h 287258"/>
                <a:gd name="connsiteX4068" fmla="*/ 101718 w 6857705"/>
                <a:gd name="connsiteY4068" fmla="*/ 34785 h 287258"/>
                <a:gd name="connsiteX4069" fmla="*/ 138216 w 6857705"/>
                <a:gd name="connsiteY4069" fmla="*/ 69424 h 287258"/>
                <a:gd name="connsiteX4070" fmla="*/ 137237 w 6857705"/>
                <a:gd name="connsiteY4070" fmla="*/ 73109 h 287258"/>
                <a:gd name="connsiteX4071" fmla="*/ 132091 w 6857705"/>
                <a:gd name="connsiteY4071" fmla="*/ 82200 h 287258"/>
                <a:gd name="connsiteX4072" fmla="*/ 121069 w 6857705"/>
                <a:gd name="connsiteY4072" fmla="*/ 89324 h 287258"/>
                <a:gd name="connsiteX4073" fmla="*/ 82121 w 6857705"/>
                <a:gd name="connsiteY4073" fmla="*/ 84164 h 287258"/>
                <a:gd name="connsiteX4074" fmla="*/ 23478 w 6857705"/>
                <a:gd name="connsiteY4074" fmla="*/ 85271 h 287258"/>
                <a:gd name="connsiteX4075" fmla="*/ 22731 w 6857705"/>
                <a:gd name="connsiteY4075" fmla="*/ 86130 h 287258"/>
                <a:gd name="connsiteX4076" fmla="*/ 0 w 6857705"/>
                <a:gd name="connsiteY4076" fmla="*/ 86053 h 287258"/>
                <a:gd name="connsiteX4077" fmla="*/ 0 w 6857705"/>
                <a:gd name="connsiteY4077" fmla="*/ 34783 h 2872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  <a:cxn ang="0">
                  <a:pos x="connsiteX2796" y="connsiteY2796"/>
                </a:cxn>
                <a:cxn ang="0">
                  <a:pos x="connsiteX2797" y="connsiteY2797"/>
                </a:cxn>
                <a:cxn ang="0">
                  <a:pos x="connsiteX2798" y="connsiteY2798"/>
                </a:cxn>
                <a:cxn ang="0">
                  <a:pos x="connsiteX2799" y="connsiteY2799"/>
                </a:cxn>
                <a:cxn ang="0">
                  <a:pos x="connsiteX2800" y="connsiteY2800"/>
                </a:cxn>
                <a:cxn ang="0">
                  <a:pos x="connsiteX2801" y="connsiteY2801"/>
                </a:cxn>
                <a:cxn ang="0">
                  <a:pos x="connsiteX2802" y="connsiteY2802"/>
                </a:cxn>
                <a:cxn ang="0">
                  <a:pos x="connsiteX2803" y="connsiteY2803"/>
                </a:cxn>
                <a:cxn ang="0">
                  <a:pos x="connsiteX2804" y="connsiteY2804"/>
                </a:cxn>
                <a:cxn ang="0">
                  <a:pos x="connsiteX2805" y="connsiteY2805"/>
                </a:cxn>
                <a:cxn ang="0">
                  <a:pos x="connsiteX2806" y="connsiteY2806"/>
                </a:cxn>
                <a:cxn ang="0">
                  <a:pos x="connsiteX2807" y="connsiteY2807"/>
                </a:cxn>
                <a:cxn ang="0">
                  <a:pos x="connsiteX2808" y="connsiteY2808"/>
                </a:cxn>
                <a:cxn ang="0">
                  <a:pos x="connsiteX2809" y="connsiteY2809"/>
                </a:cxn>
                <a:cxn ang="0">
                  <a:pos x="connsiteX2810" y="connsiteY2810"/>
                </a:cxn>
                <a:cxn ang="0">
                  <a:pos x="connsiteX2811" y="connsiteY2811"/>
                </a:cxn>
                <a:cxn ang="0">
                  <a:pos x="connsiteX2812" y="connsiteY2812"/>
                </a:cxn>
                <a:cxn ang="0">
                  <a:pos x="connsiteX2813" y="connsiteY2813"/>
                </a:cxn>
                <a:cxn ang="0">
                  <a:pos x="connsiteX2814" y="connsiteY2814"/>
                </a:cxn>
                <a:cxn ang="0">
                  <a:pos x="connsiteX2815" y="connsiteY2815"/>
                </a:cxn>
                <a:cxn ang="0">
                  <a:pos x="connsiteX2816" y="connsiteY2816"/>
                </a:cxn>
                <a:cxn ang="0">
                  <a:pos x="connsiteX2817" y="connsiteY2817"/>
                </a:cxn>
                <a:cxn ang="0">
                  <a:pos x="connsiteX2818" y="connsiteY2818"/>
                </a:cxn>
                <a:cxn ang="0">
                  <a:pos x="connsiteX2819" y="connsiteY2819"/>
                </a:cxn>
                <a:cxn ang="0">
                  <a:pos x="connsiteX2820" y="connsiteY2820"/>
                </a:cxn>
                <a:cxn ang="0">
                  <a:pos x="connsiteX2821" y="connsiteY2821"/>
                </a:cxn>
                <a:cxn ang="0">
                  <a:pos x="connsiteX2822" y="connsiteY2822"/>
                </a:cxn>
                <a:cxn ang="0">
                  <a:pos x="connsiteX2823" y="connsiteY2823"/>
                </a:cxn>
                <a:cxn ang="0">
                  <a:pos x="connsiteX2824" y="connsiteY2824"/>
                </a:cxn>
                <a:cxn ang="0">
                  <a:pos x="connsiteX2825" y="connsiteY2825"/>
                </a:cxn>
                <a:cxn ang="0">
                  <a:pos x="connsiteX2826" y="connsiteY2826"/>
                </a:cxn>
                <a:cxn ang="0">
                  <a:pos x="connsiteX2827" y="connsiteY2827"/>
                </a:cxn>
                <a:cxn ang="0">
                  <a:pos x="connsiteX2828" y="connsiteY2828"/>
                </a:cxn>
                <a:cxn ang="0">
                  <a:pos x="connsiteX2829" y="connsiteY2829"/>
                </a:cxn>
                <a:cxn ang="0">
                  <a:pos x="connsiteX2830" y="connsiteY2830"/>
                </a:cxn>
                <a:cxn ang="0">
                  <a:pos x="connsiteX2831" y="connsiteY2831"/>
                </a:cxn>
                <a:cxn ang="0">
                  <a:pos x="connsiteX2832" y="connsiteY2832"/>
                </a:cxn>
                <a:cxn ang="0">
                  <a:pos x="connsiteX2833" y="connsiteY2833"/>
                </a:cxn>
                <a:cxn ang="0">
                  <a:pos x="connsiteX2834" y="connsiteY2834"/>
                </a:cxn>
                <a:cxn ang="0">
                  <a:pos x="connsiteX2835" y="connsiteY2835"/>
                </a:cxn>
                <a:cxn ang="0">
                  <a:pos x="connsiteX2836" y="connsiteY2836"/>
                </a:cxn>
                <a:cxn ang="0">
                  <a:pos x="connsiteX2837" y="connsiteY2837"/>
                </a:cxn>
                <a:cxn ang="0">
                  <a:pos x="connsiteX2838" y="connsiteY2838"/>
                </a:cxn>
                <a:cxn ang="0">
                  <a:pos x="connsiteX2839" y="connsiteY2839"/>
                </a:cxn>
                <a:cxn ang="0">
                  <a:pos x="connsiteX2840" y="connsiteY2840"/>
                </a:cxn>
                <a:cxn ang="0">
                  <a:pos x="connsiteX2841" y="connsiteY2841"/>
                </a:cxn>
                <a:cxn ang="0">
                  <a:pos x="connsiteX2842" y="connsiteY2842"/>
                </a:cxn>
                <a:cxn ang="0">
                  <a:pos x="connsiteX2843" y="connsiteY2843"/>
                </a:cxn>
                <a:cxn ang="0">
                  <a:pos x="connsiteX2844" y="connsiteY2844"/>
                </a:cxn>
                <a:cxn ang="0">
                  <a:pos x="connsiteX2845" y="connsiteY2845"/>
                </a:cxn>
                <a:cxn ang="0">
                  <a:pos x="connsiteX2846" y="connsiteY2846"/>
                </a:cxn>
                <a:cxn ang="0">
                  <a:pos x="connsiteX2847" y="connsiteY2847"/>
                </a:cxn>
                <a:cxn ang="0">
                  <a:pos x="connsiteX2848" y="connsiteY2848"/>
                </a:cxn>
                <a:cxn ang="0">
                  <a:pos x="connsiteX2849" y="connsiteY2849"/>
                </a:cxn>
                <a:cxn ang="0">
                  <a:pos x="connsiteX2850" y="connsiteY2850"/>
                </a:cxn>
                <a:cxn ang="0">
                  <a:pos x="connsiteX2851" y="connsiteY2851"/>
                </a:cxn>
                <a:cxn ang="0">
                  <a:pos x="connsiteX2852" y="connsiteY2852"/>
                </a:cxn>
                <a:cxn ang="0">
                  <a:pos x="connsiteX2853" y="connsiteY2853"/>
                </a:cxn>
                <a:cxn ang="0">
                  <a:pos x="connsiteX2854" y="connsiteY2854"/>
                </a:cxn>
                <a:cxn ang="0">
                  <a:pos x="connsiteX2855" y="connsiteY2855"/>
                </a:cxn>
                <a:cxn ang="0">
                  <a:pos x="connsiteX2856" y="connsiteY2856"/>
                </a:cxn>
                <a:cxn ang="0">
                  <a:pos x="connsiteX2857" y="connsiteY2857"/>
                </a:cxn>
                <a:cxn ang="0">
                  <a:pos x="connsiteX2858" y="connsiteY2858"/>
                </a:cxn>
                <a:cxn ang="0">
                  <a:pos x="connsiteX2859" y="connsiteY2859"/>
                </a:cxn>
                <a:cxn ang="0">
                  <a:pos x="connsiteX2860" y="connsiteY2860"/>
                </a:cxn>
                <a:cxn ang="0">
                  <a:pos x="connsiteX2861" y="connsiteY2861"/>
                </a:cxn>
                <a:cxn ang="0">
                  <a:pos x="connsiteX2862" y="connsiteY2862"/>
                </a:cxn>
                <a:cxn ang="0">
                  <a:pos x="connsiteX2863" y="connsiteY2863"/>
                </a:cxn>
                <a:cxn ang="0">
                  <a:pos x="connsiteX2864" y="connsiteY2864"/>
                </a:cxn>
                <a:cxn ang="0">
                  <a:pos x="connsiteX2865" y="connsiteY2865"/>
                </a:cxn>
                <a:cxn ang="0">
                  <a:pos x="connsiteX2866" y="connsiteY2866"/>
                </a:cxn>
                <a:cxn ang="0">
                  <a:pos x="connsiteX2867" y="connsiteY2867"/>
                </a:cxn>
                <a:cxn ang="0">
                  <a:pos x="connsiteX2868" y="connsiteY2868"/>
                </a:cxn>
                <a:cxn ang="0">
                  <a:pos x="connsiteX2869" y="connsiteY2869"/>
                </a:cxn>
                <a:cxn ang="0">
                  <a:pos x="connsiteX2870" y="connsiteY2870"/>
                </a:cxn>
                <a:cxn ang="0">
                  <a:pos x="connsiteX2871" y="connsiteY2871"/>
                </a:cxn>
                <a:cxn ang="0">
                  <a:pos x="connsiteX2872" y="connsiteY2872"/>
                </a:cxn>
                <a:cxn ang="0">
                  <a:pos x="connsiteX2873" y="connsiteY2873"/>
                </a:cxn>
                <a:cxn ang="0">
                  <a:pos x="connsiteX2874" y="connsiteY2874"/>
                </a:cxn>
                <a:cxn ang="0">
                  <a:pos x="connsiteX2875" y="connsiteY2875"/>
                </a:cxn>
                <a:cxn ang="0">
                  <a:pos x="connsiteX2876" y="connsiteY2876"/>
                </a:cxn>
                <a:cxn ang="0">
                  <a:pos x="connsiteX2877" y="connsiteY2877"/>
                </a:cxn>
                <a:cxn ang="0">
                  <a:pos x="connsiteX2878" y="connsiteY2878"/>
                </a:cxn>
                <a:cxn ang="0">
                  <a:pos x="connsiteX2879" y="connsiteY2879"/>
                </a:cxn>
                <a:cxn ang="0">
                  <a:pos x="connsiteX2880" y="connsiteY2880"/>
                </a:cxn>
                <a:cxn ang="0">
                  <a:pos x="connsiteX2881" y="connsiteY2881"/>
                </a:cxn>
                <a:cxn ang="0">
                  <a:pos x="connsiteX2882" y="connsiteY2882"/>
                </a:cxn>
                <a:cxn ang="0">
                  <a:pos x="connsiteX2883" y="connsiteY2883"/>
                </a:cxn>
                <a:cxn ang="0">
                  <a:pos x="connsiteX2884" y="connsiteY2884"/>
                </a:cxn>
                <a:cxn ang="0">
                  <a:pos x="connsiteX2885" y="connsiteY2885"/>
                </a:cxn>
                <a:cxn ang="0">
                  <a:pos x="connsiteX2886" y="connsiteY2886"/>
                </a:cxn>
                <a:cxn ang="0">
                  <a:pos x="connsiteX2887" y="connsiteY2887"/>
                </a:cxn>
                <a:cxn ang="0">
                  <a:pos x="connsiteX2888" y="connsiteY2888"/>
                </a:cxn>
                <a:cxn ang="0">
                  <a:pos x="connsiteX2889" y="connsiteY2889"/>
                </a:cxn>
                <a:cxn ang="0">
                  <a:pos x="connsiteX2890" y="connsiteY2890"/>
                </a:cxn>
                <a:cxn ang="0">
                  <a:pos x="connsiteX2891" y="connsiteY2891"/>
                </a:cxn>
                <a:cxn ang="0">
                  <a:pos x="connsiteX2892" y="connsiteY2892"/>
                </a:cxn>
                <a:cxn ang="0">
                  <a:pos x="connsiteX2893" y="connsiteY2893"/>
                </a:cxn>
                <a:cxn ang="0">
                  <a:pos x="connsiteX2894" y="connsiteY2894"/>
                </a:cxn>
                <a:cxn ang="0">
                  <a:pos x="connsiteX2895" y="connsiteY2895"/>
                </a:cxn>
                <a:cxn ang="0">
                  <a:pos x="connsiteX2896" y="connsiteY2896"/>
                </a:cxn>
                <a:cxn ang="0">
                  <a:pos x="connsiteX2897" y="connsiteY2897"/>
                </a:cxn>
                <a:cxn ang="0">
                  <a:pos x="connsiteX2898" y="connsiteY2898"/>
                </a:cxn>
                <a:cxn ang="0">
                  <a:pos x="connsiteX2899" y="connsiteY2899"/>
                </a:cxn>
                <a:cxn ang="0">
                  <a:pos x="connsiteX2900" y="connsiteY2900"/>
                </a:cxn>
                <a:cxn ang="0">
                  <a:pos x="connsiteX2901" y="connsiteY2901"/>
                </a:cxn>
                <a:cxn ang="0">
                  <a:pos x="connsiteX2902" y="connsiteY2902"/>
                </a:cxn>
                <a:cxn ang="0">
                  <a:pos x="connsiteX2903" y="connsiteY2903"/>
                </a:cxn>
                <a:cxn ang="0">
                  <a:pos x="connsiteX2904" y="connsiteY2904"/>
                </a:cxn>
                <a:cxn ang="0">
                  <a:pos x="connsiteX2905" y="connsiteY2905"/>
                </a:cxn>
                <a:cxn ang="0">
                  <a:pos x="connsiteX2906" y="connsiteY2906"/>
                </a:cxn>
                <a:cxn ang="0">
                  <a:pos x="connsiteX2907" y="connsiteY2907"/>
                </a:cxn>
                <a:cxn ang="0">
                  <a:pos x="connsiteX2908" y="connsiteY2908"/>
                </a:cxn>
                <a:cxn ang="0">
                  <a:pos x="connsiteX2909" y="connsiteY2909"/>
                </a:cxn>
                <a:cxn ang="0">
                  <a:pos x="connsiteX2910" y="connsiteY2910"/>
                </a:cxn>
                <a:cxn ang="0">
                  <a:pos x="connsiteX2911" y="connsiteY2911"/>
                </a:cxn>
                <a:cxn ang="0">
                  <a:pos x="connsiteX2912" y="connsiteY2912"/>
                </a:cxn>
                <a:cxn ang="0">
                  <a:pos x="connsiteX2913" y="connsiteY2913"/>
                </a:cxn>
                <a:cxn ang="0">
                  <a:pos x="connsiteX2914" y="connsiteY2914"/>
                </a:cxn>
                <a:cxn ang="0">
                  <a:pos x="connsiteX2915" y="connsiteY2915"/>
                </a:cxn>
                <a:cxn ang="0">
                  <a:pos x="connsiteX2916" y="connsiteY2916"/>
                </a:cxn>
                <a:cxn ang="0">
                  <a:pos x="connsiteX2917" y="connsiteY2917"/>
                </a:cxn>
                <a:cxn ang="0">
                  <a:pos x="connsiteX2918" y="connsiteY2918"/>
                </a:cxn>
                <a:cxn ang="0">
                  <a:pos x="connsiteX2919" y="connsiteY2919"/>
                </a:cxn>
                <a:cxn ang="0">
                  <a:pos x="connsiteX2920" y="connsiteY2920"/>
                </a:cxn>
                <a:cxn ang="0">
                  <a:pos x="connsiteX2921" y="connsiteY2921"/>
                </a:cxn>
                <a:cxn ang="0">
                  <a:pos x="connsiteX2922" y="connsiteY2922"/>
                </a:cxn>
                <a:cxn ang="0">
                  <a:pos x="connsiteX2923" y="connsiteY2923"/>
                </a:cxn>
                <a:cxn ang="0">
                  <a:pos x="connsiteX2924" y="connsiteY2924"/>
                </a:cxn>
                <a:cxn ang="0">
                  <a:pos x="connsiteX2925" y="connsiteY2925"/>
                </a:cxn>
                <a:cxn ang="0">
                  <a:pos x="connsiteX2926" y="connsiteY2926"/>
                </a:cxn>
                <a:cxn ang="0">
                  <a:pos x="connsiteX2927" y="connsiteY2927"/>
                </a:cxn>
                <a:cxn ang="0">
                  <a:pos x="connsiteX2928" y="connsiteY2928"/>
                </a:cxn>
                <a:cxn ang="0">
                  <a:pos x="connsiteX2929" y="connsiteY2929"/>
                </a:cxn>
                <a:cxn ang="0">
                  <a:pos x="connsiteX2930" y="connsiteY2930"/>
                </a:cxn>
                <a:cxn ang="0">
                  <a:pos x="connsiteX2931" y="connsiteY2931"/>
                </a:cxn>
                <a:cxn ang="0">
                  <a:pos x="connsiteX2932" y="connsiteY2932"/>
                </a:cxn>
                <a:cxn ang="0">
                  <a:pos x="connsiteX2933" y="connsiteY2933"/>
                </a:cxn>
                <a:cxn ang="0">
                  <a:pos x="connsiteX2934" y="connsiteY2934"/>
                </a:cxn>
                <a:cxn ang="0">
                  <a:pos x="connsiteX2935" y="connsiteY2935"/>
                </a:cxn>
                <a:cxn ang="0">
                  <a:pos x="connsiteX2936" y="connsiteY2936"/>
                </a:cxn>
                <a:cxn ang="0">
                  <a:pos x="connsiteX2937" y="connsiteY2937"/>
                </a:cxn>
                <a:cxn ang="0">
                  <a:pos x="connsiteX2938" y="connsiteY2938"/>
                </a:cxn>
                <a:cxn ang="0">
                  <a:pos x="connsiteX2939" y="connsiteY2939"/>
                </a:cxn>
                <a:cxn ang="0">
                  <a:pos x="connsiteX2940" y="connsiteY2940"/>
                </a:cxn>
                <a:cxn ang="0">
                  <a:pos x="connsiteX2941" y="connsiteY2941"/>
                </a:cxn>
                <a:cxn ang="0">
                  <a:pos x="connsiteX2942" y="connsiteY2942"/>
                </a:cxn>
                <a:cxn ang="0">
                  <a:pos x="connsiteX2943" y="connsiteY2943"/>
                </a:cxn>
                <a:cxn ang="0">
                  <a:pos x="connsiteX2944" y="connsiteY2944"/>
                </a:cxn>
                <a:cxn ang="0">
                  <a:pos x="connsiteX2945" y="connsiteY2945"/>
                </a:cxn>
                <a:cxn ang="0">
                  <a:pos x="connsiteX2946" y="connsiteY2946"/>
                </a:cxn>
                <a:cxn ang="0">
                  <a:pos x="connsiteX2947" y="connsiteY2947"/>
                </a:cxn>
                <a:cxn ang="0">
                  <a:pos x="connsiteX2948" y="connsiteY2948"/>
                </a:cxn>
                <a:cxn ang="0">
                  <a:pos x="connsiteX2949" y="connsiteY2949"/>
                </a:cxn>
                <a:cxn ang="0">
                  <a:pos x="connsiteX2950" y="connsiteY2950"/>
                </a:cxn>
                <a:cxn ang="0">
                  <a:pos x="connsiteX2951" y="connsiteY2951"/>
                </a:cxn>
                <a:cxn ang="0">
                  <a:pos x="connsiteX2952" y="connsiteY2952"/>
                </a:cxn>
                <a:cxn ang="0">
                  <a:pos x="connsiteX2953" y="connsiteY2953"/>
                </a:cxn>
                <a:cxn ang="0">
                  <a:pos x="connsiteX2954" y="connsiteY2954"/>
                </a:cxn>
                <a:cxn ang="0">
                  <a:pos x="connsiteX2955" y="connsiteY2955"/>
                </a:cxn>
                <a:cxn ang="0">
                  <a:pos x="connsiteX2956" y="connsiteY2956"/>
                </a:cxn>
                <a:cxn ang="0">
                  <a:pos x="connsiteX2957" y="connsiteY2957"/>
                </a:cxn>
                <a:cxn ang="0">
                  <a:pos x="connsiteX2958" y="connsiteY2958"/>
                </a:cxn>
                <a:cxn ang="0">
                  <a:pos x="connsiteX2959" y="connsiteY2959"/>
                </a:cxn>
                <a:cxn ang="0">
                  <a:pos x="connsiteX2960" y="connsiteY2960"/>
                </a:cxn>
                <a:cxn ang="0">
                  <a:pos x="connsiteX2961" y="connsiteY2961"/>
                </a:cxn>
                <a:cxn ang="0">
                  <a:pos x="connsiteX2962" y="connsiteY2962"/>
                </a:cxn>
                <a:cxn ang="0">
                  <a:pos x="connsiteX2963" y="connsiteY2963"/>
                </a:cxn>
                <a:cxn ang="0">
                  <a:pos x="connsiteX2964" y="connsiteY2964"/>
                </a:cxn>
                <a:cxn ang="0">
                  <a:pos x="connsiteX2965" y="connsiteY2965"/>
                </a:cxn>
                <a:cxn ang="0">
                  <a:pos x="connsiteX2966" y="connsiteY2966"/>
                </a:cxn>
                <a:cxn ang="0">
                  <a:pos x="connsiteX2967" y="connsiteY2967"/>
                </a:cxn>
                <a:cxn ang="0">
                  <a:pos x="connsiteX2968" y="connsiteY2968"/>
                </a:cxn>
                <a:cxn ang="0">
                  <a:pos x="connsiteX2969" y="connsiteY2969"/>
                </a:cxn>
                <a:cxn ang="0">
                  <a:pos x="connsiteX2970" y="connsiteY2970"/>
                </a:cxn>
                <a:cxn ang="0">
                  <a:pos x="connsiteX2971" y="connsiteY2971"/>
                </a:cxn>
                <a:cxn ang="0">
                  <a:pos x="connsiteX2972" y="connsiteY2972"/>
                </a:cxn>
                <a:cxn ang="0">
                  <a:pos x="connsiteX2973" y="connsiteY2973"/>
                </a:cxn>
                <a:cxn ang="0">
                  <a:pos x="connsiteX2974" y="connsiteY2974"/>
                </a:cxn>
                <a:cxn ang="0">
                  <a:pos x="connsiteX2975" y="connsiteY2975"/>
                </a:cxn>
                <a:cxn ang="0">
                  <a:pos x="connsiteX2976" y="connsiteY2976"/>
                </a:cxn>
                <a:cxn ang="0">
                  <a:pos x="connsiteX2977" y="connsiteY2977"/>
                </a:cxn>
                <a:cxn ang="0">
                  <a:pos x="connsiteX2978" y="connsiteY2978"/>
                </a:cxn>
                <a:cxn ang="0">
                  <a:pos x="connsiteX2979" y="connsiteY2979"/>
                </a:cxn>
                <a:cxn ang="0">
                  <a:pos x="connsiteX2980" y="connsiteY2980"/>
                </a:cxn>
                <a:cxn ang="0">
                  <a:pos x="connsiteX2981" y="connsiteY2981"/>
                </a:cxn>
                <a:cxn ang="0">
                  <a:pos x="connsiteX2982" y="connsiteY2982"/>
                </a:cxn>
                <a:cxn ang="0">
                  <a:pos x="connsiteX2983" y="connsiteY2983"/>
                </a:cxn>
                <a:cxn ang="0">
                  <a:pos x="connsiteX2984" y="connsiteY2984"/>
                </a:cxn>
                <a:cxn ang="0">
                  <a:pos x="connsiteX2985" y="connsiteY2985"/>
                </a:cxn>
                <a:cxn ang="0">
                  <a:pos x="connsiteX2986" y="connsiteY2986"/>
                </a:cxn>
                <a:cxn ang="0">
                  <a:pos x="connsiteX2987" y="connsiteY2987"/>
                </a:cxn>
                <a:cxn ang="0">
                  <a:pos x="connsiteX2988" y="connsiteY2988"/>
                </a:cxn>
                <a:cxn ang="0">
                  <a:pos x="connsiteX2989" y="connsiteY2989"/>
                </a:cxn>
                <a:cxn ang="0">
                  <a:pos x="connsiteX2990" y="connsiteY2990"/>
                </a:cxn>
                <a:cxn ang="0">
                  <a:pos x="connsiteX2991" y="connsiteY2991"/>
                </a:cxn>
                <a:cxn ang="0">
                  <a:pos x="connsiteX2992" y="connsiteY2992"/>
                </a:cxn>
                <a:cxn ang="0">
                  <a:pos x="connsiteX2993" y="connsiteY2993"/>
                </a:cxn>
                <a:cxn ang="0">
                  <a:pos x="connsiteX2994" y="connsiteY2994"/>
                </a:cxn>
                <a:cxn ang="0">
                  <a:pos x="connsiteX2995" y="connsiteY2995"/>
                </a:cxn>
                <a:cxn ang="0">
                  <a:pos x="connsiteX2996" y="connsiteY2996"/>
                </a:cxn>
                <a:cxn ang="0">
                  <a:pos x="connsiteX2997" y="connsiteY2997"/>
                </a:cxn>
                <a:cxn ang="0">
                  <a:pos x="connsiteX2998" y="connsiteY2998"/>
                </a:cxn>
                <a:cxn ang="0">
                  <a:pos x="connsiteX2999" y="connsiteY2999"/>
                </a:cxn>
                <a:cxn ang="0">
                  <a:pos x="connsiteX3000" y="connsiteY3000"/>
                </a:cxn>
                <a:cxn ang="0">
                  <a:pos x="connsiteX3001" y="connsiteY3001"/>
                </a:cxn>
                <a:cxn ang="0">
                  <a:pos x="connsiteX3002" y="connsiteY3002"/>
                </a:cxn>
                <a:cxn ang="0">
                  <a:pos x="connsiteX3003" y="connsiteY3003"/>
                </a:cxn>
                <a:cxn ang="0">
                  <a:pos x="connsiteX3004" y="connsiteY3004"/>
                </a:cxn>
                <a:cxn ang="0">
                  <a:pos x="connsiteX3005" y="connsiteY3005"/>
                </a:cxn>
                <a:cxn ang="0">
                  <a:pos x="connsiteX3006" y="connsiteY3006"/>
                </a:cxn>
                <a:cxn ang="0">
                  <a:pos x="connsiteX3007" y="connsiteY3007"/>
                </a:cxn>
                <a:cxn ang="0">
                  <a:pos x="connsiteX3008" y="connsiteY3008"/>
                </a:cxn>
                <a:cxn ang="0">
                  <a:pos x="connsiteX3009" y="connsiteY3009"/>
                </a:cxn>
                <a:cxn ang="0">
                  <a:pos x="connsiteX3010" y="connsiteY3010"/>
                </a:cxn>
                <a:cxn ang="0">
                  <a:pos x="connsiteX3011" y="connsiteY3011"/>
                </a:cxn>
                <a:cxn ang="0">
                  <a:pos x="connsiteX3012" y="connsiteY3012"/>
                </a:cxn>
                <a:cxn ang="0">
                  <a:pos x="connsiteX3013" y="connsiteY3013"/>
                </a:cxn>
                <a:cxn ang="0">
                  <a:pos x="connsiteX3014" y="connsiteY3014"/>
                </a:cxn>
                <a:cxn ang="0">
                  <a:pos x="connsiteX3015" y="connsiteY3015"/>
                </a:cxn>
                <a:cxn ang="0">
                  <a:pos x="connsiteX3016" y="connsiteY3016"/>
                </a:cxn>
                <a:cxn ang="0">
                  <a:pos x="connsiteX3017" y="connsiteY3017"/>
                </a:cxn>
                <a:cxn ang="0">
                  <a:pos x="connsiteX3018" y="connsiteY3018"/>
                </a:cxn>
                <a:cxn ang="0">
                  <a:pos x="connsiteX3019" y="connsiteY3019"/>
                </a:cxn>
                <a:cxn ang="0">
                  <a:pos x="connsiteX3020" y="connsiteY3020"/>
                </a:cxn>
                <a:cxn ang="0">
                  <a:pos x="connsiteX3021" y="connsiteY3021"/>
                </a:cxn>
                <a:cxn ang="0">
                  <a:pos x="connsiteX3022" y="connsiteY3022"/>
                </a:cxn>
                <a:cxn ang="0">
                  <a:pos x="connsiteX3023" y="connsiteY3023"/>
                </a:cxn>
                <a:cxn ang="0">
                  <a:pos x="connsiteX3024" y="connsiteY3024"/>
                </a:cxn>
                <a:cxn ang="0">
                  <a:pos x="connsiteX3025" y="connsiteY3025"/>
                </a:cxn>
                <a:cxn ang="0">
                  <a:pos x="connsiteX3026" y="connsiteY3026"/>
                </a:cxn>
                <a:cxn ang="0">
                  <a:pos x="connsiteX3027" y="connsiteY3027"/>
                </a:cxn>
                <a:cxn ang="0">
                  <a:pos x="connsiteX3028" y="connsiteY3028"/>
                </a:cxn>
                <a:cxn ang="0">
                  <a:pos x="connsiteX3029" y="connsiteY3029"/>
                </a:cxn>
                <a:cxn ang="0">
                  <a:pos x="connsiteX3030" y="connsiteY3030"/>
                </a:cxn>
                <a:cxn ang="0">
                  <a:pos x="connsiteX3031" y="connsiteY3031"/>
                </a:cxn>
                <a:cxn ang="0">
                  <a:pos x="connsiteX3032" y="connsiteY3032"/>
                </a:cxn>
                <a:cxn ang="0">
                  <a:pos x="connsiteX3033" y="connsiteY3033"/>
                </a:cxn>
                <a:cxn ang="0">
                  <a:pos x="connsiteX3034" y="connsiteY3034"/>
                </a:cxn>
                <a:cxn ang="0">
                  <a:pos x="connsiteX3035" y="connsiteY3035"/>
                </a:cxn>
                <a:cxn ang="0">
                  <a:pos x="connsiteX3036" y="connsiteY3036"/>
                </a:cxn>
                <a:cxn ang="0">
                  <a:pos x="connsiteX3037" y="connsiteY3037"/>
                </a:cxn>
                <a:cxn ang="0">
                  <a:pos x="connsiteX3038" y="connsiteY3038"/>
                </a:cxn>
                <a:cxn ang="0">
                  <a:pos x="connsiteX3039" y="connsiteY3039"/>
                </a:cxn>
                <a:cxn ang="0">
                  <a:pos x="connsiteX3040" y="connsiteY3040"/>
                </a:cxn>
                <a:cxn ang="0">
                  <a:pos x="connsiteX3041" y="connsiteY3041"/>
                </a:cxn>
                <a:cxn ang="0">
                  <a:pos x="connsiteX3042" y="connsiteY3042"/>
                </a:cxn>
                <a:cxn ang="0">
                  <a:pos x="connsiteX3043" y="connsiteY3043"/>
                </a:cxn>
                <a:cxn ang="0">
                  <a:pos x="connsiteX3044" y="connsiteY3044"/>
                </a:cxn>
                <a:cxn ang="0">
                  <a:pos x="connsiteX3045" y="connsiteY3045"/>
                </a:cxn>
                <a:cxn ang="0">
                  <a:pos x="connsiteX3046" y="connsiteY3046"/>
                </a:cxn>
                <a:cxn ang="0">
                  <a:pos x="connsiteX3047" y="connsiteY3047"/>
                </a:cxn>
                <a:cxn ang="0">
                  <a:pos x="connsiteX3048" y="connsiteY3048"/>
                </a:cxn>
                <a:cxn ang="0">
                  <a:pos x="connsiteX3049" y="connsiteY3049"/>
                </a:cxn>
                <a:cxn ang="0">
                  <a:pos x="connsiteX3050" y="connsiteY3050"/>
                </a:cxn>
                <a:cxn ang="0">
                  <a:pos x="connsiteX3051" y="connsiteY3051"/>
                </a:cxn>
                <a:cxn ang="0">
                  <a:pos x="connsiteX3052" y="connsiteY3052"/>
                </a:cxn>
                <a:cxn ang="0">
                  <a:pos x="connsiteX3053" y="connsiteY3053"/>
                </a:cxn>
                <a:cxn ang="0">
                  <a:pos x="connsiteX3054" y="connsiteY3054"/>
                </a:cxn>
                <a:cxn ang="0">
                  <a:pos x="connsiteX3055" y="connsiteY3055"/>
                </a:cxn>
                <a:cxn ang="0">
                  <a:pos x="connsiteX3056" y="connsiteY3056"/>
                </a:cxn>
                <a:cxn ang="0">
                  <a:pos x="connsiteX3057" y="connsiteY3057"/>
                </a:cxn>
                <a:cxn ang="0">
                  <a:pos x="connsiteX3058" y="connsiteY3058"/>
                </a:cxn>
                <a:cxn ang="0">
                  <a:pos x="connsiteX3059" y="connsiteY3059"/>
                </a:cxn>
                <a:cxn ang="0">
                  <a:pos x="connsiteX3060" y="connsiteY3060"/>
                </a:cxn>
                <a:cxn ang="0">
                  <a:pos x="connsiteX3061" y="connsiteY3061"/>
                </a:cxn>
                <a:cxn ang="0">
                  <a:pos x="connsiteX3062" y="connsiteY3062"/>
                </a:cxn>
                <a:cxn ang="0">
                  <a:pos x="connsiteX3063" y="connsiteY3063"/>
                </a:cxn>
                <a:cxn ang="0">
                  <a:pos x="connsiteX3064" y="connsiteY3064"/>
                </a:cxn>
                <a:cxn ang="0">
                  <a:pos x="connsiteX3065" y="connsiteY3065"/>
                </a:cxn>
                <a:cxn ang="0">
                  <a:pos x="connsiteX3066" y="connsiteY3066"/>
                </a:cxn>
                <a:cxn ang="0">
                  <a:pos x="connsiteX3067" y="connsiteY3067"/>
                </a:cxn>
                <a:cxn ang="0">
                  <a:pos x="connsiteX3068" y="connsiteY3068"/>
                </a:cxn>
                <a:cxn ang="0">
                  <a:pos x="connsiteX3069" y="connsiteY3069"/>
                </a:cxn>
                <a:cxn ang="0">
                  <a:pos x="connsiteX3070" y="connsiteY3070"/>
                </a:cxn>
                <a:cxn ang="0">
                  <a:pos x="connsiteX3071" y="connsiteY3071"/>
                </a:cxn>
                <a:cxn ang="0">
                  <a:pos x="connsiteX3072" y="connsiteY3072"/>
                </a:cxn>
                <a:cxn ang="0">
                  <a:pos x="connsiteX3073" y="connsiteY3073"/>
                </a:cxn>
                <a:cxn ang="0">
                  <a:pos x="connsiteX3074" y="connsiteY3074"/>
                </a:cxn>
                <a:cxn ang="0">
                  <a:pos x="connsiteX3075" y="connsiteY3075"/>
                </a:cxn>
                <a:cxn ang="0">
                  <a:pos x="connsiteX3076" y="connsiteY3076"/>
                </a:cxn>
                <a:cxn ang="0">
                  <a:pos x="connsiteX3077" y="connsiteY3077"/>
                </a:cxn>
                <a:cxn ang="0">
                  <a:pos x="connsiteX3078" y="connsiteY3078"/>
                </a:cxn>
                <a:cxn ang="0">
                  <a:pos x="connsiteX3079" y="connsiteY3079"/>
                </a:cxn>
                <a:cxn ang="0">
                  <a:pos x="connsiteX3080" y="connsiteY3080"/>
                </a:cxn>
                <a:cxn ang="0">
                  <a:pos x="connsiteX3081" y="connsiteY3081"/>
                </a:cxn>
                <a:cxn ang="0">
                  <a:pos x="connsiteX3082" y="connsiteY3082"/>
                </a:cxn>
                <a:cxn ang="0">
                  <a:pos x="connsiteX3083" y="connsiteY3083"/>
                </a:cxn>
                <a:cxn ang="0">
                  <a:pos x="connsiteX3084" y="connsiteY3084"/>
                </a:cxn>
                <a:cxn ang="0">
                  <a:pos x="connsiteX3085" y="connsiteY3085"/>
                </a:cxn>
                <a:cxn ang="0">
                  <a:pos x="connsiteX3086" y="connsiteY3086"/>
                </a:cxn>
                <a:cxn ang="0">
                  <a:pos x="connsiteX3087" y="connsiteY3087"/>
                </a:cxn>
                <a:cxn ang="0">
                  <a:pos x="connsiteX3088" y="connsiteY3088"/>
                </a:cxn>
                <a:cxn ang="0">
                  <a:pos x="connsiteX3089" y="connsiteY3089"/>
                </a:cxn>
                <a:cxn ang="0">
                  <a:pos x="connsiteX3090" y="connsiteY3090"/>
                </a:cxn>
                <a:cxn ang="0">
                  <a:pos x="connsiteX3091" y="connsiteY3091"/>
                </a:cxn>
                <a:cxn ang="0">
                  <a:pos x="connsiteX3092" y="connsiteY3092"/>
                </a:cxn>
                <a:cxn ang="0">
                  <a:pos x="connsiteX3093" y="connsiteY3093"/>
                </a:cxn>
                <a:cxn ang="0">
                  <a:pos x="connsiteX3094" y="connsiteY3094"/>
                </a:cxn>
                <a:cxn ang="0">
                  <a:pos x="connsiteX3095" y="connsiteY3095"/>
                </a:cxn>
                <a:cxn ang="0">
                  <a:pos x="connsiteX3096" y="connsiteY3096"/>
                </a:cxn>
                <a:cxn ang="0">
                  <a:pos x="connsiteX3097" y="connsiteY3097"/>
                </a:cxn>
                <a:cxn ang="0">
                  <a:pos x="connsiteX3098" y="connsiteY3098"/>
                </a:cxn>
                <a:cxn ang="0">
                  <a:pos x="connsiteX3099" y="connsiteY3099"/>
                </a:cxn>
                <a:cxn ang="0">
                  <a:pos x="connsiteX3100" y="connsiteY3100"/>
                </a:cxn>
                <a:cxn ang="0">
                  <a:pos x="connsiteX3101" y="connsiteY3101"/>
                </a:cxn>
                <a:cxn ang="0">
                  <a:pos x="connsiteX3102" y="connsiteY3102"/>
                </a:cxn>
                <a:cxn ang="0">
                  <a:pos x="connsiteX3103" y="connsiteY3103"/>
                </a:cxn>
                <a:cxn ang="0">
                  <a:pos x="connsiteX3104" y="connsiteY3104"/>
                </a:cxn>
                <a:cxn ang="0">
                  <a:pos x="connsiteX3105" y="connsiteY3105"/>
                </a:cxn>
                <a:cxn ang="0">
                  <a:pos x="connsiteX3106" y="connsiteY3106"/>
                </a:cxn>
                <a:cxn ang="0">
                  <a:pos x="connsiteX3107" y="connsiteY3107"/>
                </a:cxn>
                <a:cxn ang="0">
                  <a:pos x="connsiteX3108" y="connsiteY3108"/>
                </a:cxn>
                <a:cxn ang="0">
                  <a:pos x="connsiteX3109" y="connsiteY3109"/>
                </a:cxn>
                <a:cxn ang="0">
                  <a:pos x="connsiteX3110" y="connsiteY3110"/>
                </a:cxn>
                <a:cxn ang="0">
                  <a:pos x="connsiteX3111" y="connsiteY3111"/>
                </a:cxn>
                <a:cxn ang="0">
                  <a:pos x="connsiteX3112" y="connsiteY3112"/>
                </a:cxn>
                <a:cxn ang="0">
                  <a:pos x="connsiteX3113" y="connsiteY3113"/>
                </a:cxn>
                <a:cxn ang="0">
                  <a:pos x="connsiteX3114" y="connsiteY3114"/>
                </a:cxn>
                <a:cxn ang="0">
                  <a:pos x="connsiteX3115" y="connsiteY3115"/>
                </a:cxn>
                <a:cxn ang="0">
                  <a:pos x="connsiteX3116" y="connsiteY3116"/>
                </a:cxn>
                <a:cxn ang="0">
                  <a:pos x="connsiteX3117" y="connsiteY3117"/>
                </a:cxn>
                <a:cxn ang="0">
                  <a:pos x="connsiteX3118" y="connsiteY3118"/>
                </a:cxn>
                <a:cxn ang="0">
                  <a:pos x="connsiteX3119" y="connsiteY3119"/>
                </a:cxn>
                <a:cxn ang="0">
                  <a:pos x="connsiteX3120" y="connsiteY3120"/>
                </a:cxn>
                <a:cxn ang="0">
                  <a:pos x="connsiteX3121" y="connsiteY3121"/>
                </a:cxn>
                <a:cxn ang="0">
                  <a:pos x="connsiteX3122" y="connsiteY3122"/>
                </a:cxn>
                <a:cxn ang="0">
                  <a:pos x="connsiteX3123" y="connsiteY3123"/>
                </a:cxn>
                <a:cxn ang="0">
                  <a:pos x="connsiteX3124" y="connsiteY3124"/>
                </a:cxn>
                <a:cxn ang="0">
                  <a:pos x="connsiteX3125" y="connsiteY3125"/>
                </a:cxn>
                <a:cxn ang="0">
                  <a:pos x="connsiteX3126" y="connsiteY3126"/>
                </a:cxn>
                <a:cxn ang="0">
                  <a:pos x="connsiteX3127" y="connsiteY3127"/>
                </a:cxn>
                <a:cxn ang="0">
                  <a:pos x="connsiteX3128" y="connsiteY3128"/>
                </a:cxn>
                <a:cxn ang="0">
                  <a:pos x="connsiteX3129" y="connsiteY3129"/>
                </a:cxn>
                <a:cxn ang="0">
                  <a:pos x="connsiteX3130" y="connsiteY3130"/>
                </a:cxn>
                <a:cxn ang="0">
                  <a:pos x="connsiteX3131" y="connsiteY3131"/>
                </a:cxn>
                <a:cxn ang="0">
                  <a:pos x="connsiteX3132" y="connsiteY3132"/>
                </a:cxn>
                <a:cxn ang="0">
                  <a:pos x="connsiteX3133" y="connsiteY3133"/>
                </a:cxn>
                <a:cxn ang="0">
                  <a:pos x="connsiteX3134" y="connsiteY3134"/>
                </a:cxn>
                <a:cxn ang="0">
                  <a:pos x="connsiteX3135" y="connsiteY3135"/>
                </a:cxn>
                <a:cxn ang="0">
                  <a:pos x="connsiteX3136" y="connsiteY3136"/>
                </a:cxn>
                <a:cxn ang="0">
                  <a:pos x="connsiteX3137" y="connsiteY3137"/>
                </a:cxn>
                <a:cxn ang="0">
                  <a:pos x="connsiteX3138" y="connsiteY3138"/>
                </a:cxn>
                <a:cxn ang="0">
                  <a:pos x="connsiteX3139" y="connsiteY3139"/>
                </a:cxn>
                <a:cxn ang="0">
                  <a:pos x="connsiteX3140" y="connsiteY3140"/>
                </a:cxn>
                <a:cxn ang="0">
                  <a:pos x="connsiteX3141" y="connsiteY3141"/>
                </a:cxn>
                <a:cxn ang="0">
                  <a:pos x="connsiteX3142" y="connsiteY3142"/>
                </a:cxn>
                <a:cxn ang="0">
                  <a:pos x="connsiteX3143" y="connsiteY3143"/>
                </a:cxn>
                <a:cxn ang="0">
                  <a:pos x="connsiteX3144" y="connsiteY3144"/>
                </a:cxn>
                <a:cxn ang="0">
                  <a:pos x="connsiteX3145" y="connsiteY3145"/>
                </a:cxn>
                <a:cxn ang="0">
                  <a:pos x="connsiteX3146" y="connsiteY3146"/>
                </a:cxn>
                <a:cxn ang="0">
                  <a:pos x="connsiteX3147" y="connsiteY3147"/>
                </a:cxn>
                <a:cxn ang="0">
                  <a:pos x="connsiteX3148" y="connsiteY3148"/>
                </a:cxn>
                <a:cxn ang="0">
                  <a:pos x="connsiteX3149" y="connsiteY3149"/>
                </a:cxn>
                <a:cxn ang="0">
                  <a:pos x="connsiteX3150" y="connsiteY3150"/>
                </a:cxn>
                <a:cxn ang="0">
                  <a:pos x="connsiteX3151" y="connsiteY3151"/>
                </a:cxn>
                <a:cxn ang="0">
                  <a:pos x="connsiteX3152" y="connsiteY3152"/>
                </a:cxn>
                <a:cxn ang="0">
                  <a:pos x="connsiteX3153" y="connsiteY3153"/>
                </a:cxn>
                <a:cxn ang="0">
                  <a:pos x="connsiteX3154" y="connsiteY3154"/>
                </a:cxn>
                <a:cxn ang="0">
                  <a:pos x="connsiteX3155" y="connsiteY3155"/>
                </a:cxn>
                <a:cxn ang="0">
                  <a:pos x="connsiteX3156" y="connsiteY3156"/>
                </a:cxn>
                <a:cxn ang="0">
                  <a:pos x="connsiteX3157" y="connsiteY3157"/>
                </a:cxn>
                <a:cxn ang="0">
                  <a:pos x="connsiteX3158" y="connsiteY3158"/>
                </a:cxn>
                <a:cxn ang="0">
                  <a:pos x="connsiteX3159" y="connsiteY3159"/>
                </a:cxn>
                <a:cxn ang="0">
                  <a:pos x="connsiteX3160" y="connsiteY3160"/>
                </a:cxn>
                <a:cxn ang="0">
                  <a:pos x="connsiteX3161" y="connsiteY3161"/>
                </a:cxn>
                <a:cxn ang="0">
                  <a:pos x="connsiteX3162" y="connsiteY3162"/>
                </a:cxn>
                <a:cxn ang="0">
                  <a:pos x="connsiteX3163" y="connsiteY3163"/>
                </a:cxn>
                <a:cxn ang="0">
                  <a:pos x="connsiteX3164" y="connsiteY3164"/>
                </a:cxn>
                <a:cxn ang="0">
                  <a:pos x="connsiteX3165" y="connsiteY3165"/>
                </a:cxn>
                <a:cxn ang="0">
                  <a:pos x="connsiteX3166" y="connsiteY3166"/>
                </a:cxn>
                <a:cxn ang="0">
                  <a:pos x="connsiteX3167" y="connsiteY3167"/>
                </a:cxn>
                <a:cxn ang="0">
                  <a:pos x="connsiteX3168" y="connsiteY3168"/>
                </a:cxn>
                <a:cxn ang="0">
                  <a:pos x="connsiteX3169" y="connsiteY3169"/>
                </a:cxn>
                <a:cxn ang="0">
                  <a:pos x="connsiteX3170" y="connsiteY3170"/>
                </a:cxn>
                <a:cxn ang="0">
                  <a:pos x="connsiteX3171" y="connsiteY3171"/>
                </a:cxn>
                <a:cxn ang="0">
                  <a:pos x="connsiteX3172" y="connsiteY3172"/>
                </a:cxn>
                <a:cxn ang="0">
                  <a:pos x="connsiteX3173" y="connsiteY3173"/>
                </a:cxn>
                <a:cxn ang="0">
                  <a:pos x="connsiteX3174" y="connsiteY3174"/>
                </a:cxn>
                <a:cxn ang="0">
                  <a:pos x="connsiteX3175" y="connsiteY3175"/>
                </a:cxn>
                <a:cxn ang="0">
                  <a:pos x="connsiteX3176" y="connsiteY3176"/>
                </a:cxn>
                <a:cxn ang="0">
                  <a:pos x="connsiteX3177" y="connsiteY3177"/>
                </a:cxn>
                <a:cxn ang="0">
                  <a:pos x="connsiteX3178" y="connsiteY3178"/>
                </a:cxn>
                <a:cxn ang="0">
                  <a:pos x="connsiteX3179" y="connsiteY3179"/>
                </a:cxn>
                <a:cxn ang="0">
                  <a:pos x="connsiteX3180" y="connsiteY3180"/>
                </a:cxn>
                <a:cxn ang="0">
                  <a:pos x="connsiteX3181" y="connsiteY3181"/>
                </a:cxn>
                <a:cxn ang="0">
                  <a:pos x="connsiteX3182" y="connsiteY3182"/>
                </a:cxn>
                <a:cxn ang="0">
                  <a:pos x="connsiteX3183" y="connsiteY3183"/>
                </a:cxn>
                <a:cxn ang="0">
                  <a:pos x="connsiteX3184" y="connsiteY3184"/>
                </a:cxn>
                <a:cxn ang="0">
                  <a:pos x="connsiteX3185" y="connsiteY3185"/>
                </a:cxn>
                <a:cxn ang="0">
                  <a:pos x="connsiteX3186" y="connsiteY3186"/>
                </a:cxn>
                <a:cxn ang="0">
                  <a:pos x="connsiteX3187" y="connsiteY3187"/>
                </a:cxn>
                <a:cxn ang="0">
                  <a:pos x="connsiteX3188" y="connsiteY3188"/>
                </a:cxn>
                <a:cxn ang="0">
                  <a:pos x="connsiteX3189" y="connsiteY3189"/>
                </a:cxn>
                <a:cxn ang="0">
                  <a:pos x="connsiteX3190" y="connsiteY3190"/>
                </a:cxn>
                <a:cxn ang="0">
                  <a:pos x="connsiteX3191" y="connsiteY3191"/>
                </a:cxn>
                <a:cxn ang="0">
                  <a:pos x="connsiteX3192" y="connsiteY3192"/>
                </a:cxn>
                <a:cxn ang="0">
                  <a:pos x="connsiteX3193" y="connsiteY3193"/>
                </a:cxn>
                <a:cxn ang="0">
                  <a:pos x="connsiteX3194" y="connsiteY3194"/>
                </a:cxn>
                <a:cxn ang="0">
                  <a:pos x="connsiteX3195" y="connsiteY3195"/>
                </a:cxn>
                <a:cxn ang="0">
                  <a:pos x="connsiteX3196" y="connsiteY3196"/>
                </a:cxn>
                <a:cxn ang="0">
                  <a:pos x="connsiteX3197" y="connsiteY3197"/>
                </a:cxn>
                <a:cxn ang="0">
                  <a:pos x="connsiteX3198" y="connsiteY3198"/>
                </a:cxn>
                <a:cxn ang="0">
                  <a:pos x="connsiteX3199" y="connsiteY3199"/>
                </a:cxn>
                <a:cxn ang="0">
                  <a:pos x="connsiteX3200" y="connsiteY3200"/>
                </a:cxn>
                <a:cxn ang="0">
                  <a:pos x="connsiteX3201" y="connsiteY3201"/>
                </a:cxn>
                <a:cxn ang="0">
                  <a:pos x="connsiteX3202" y="connsiteY3202"/>
                </a:cxn>
                <a:cxn ang="0">
                  <a:pos x="connsiteX3203" y="connsiteY3203"/>
                </a:cxn>
                <a:cxn ang="0">
                  <a:pos x="connsiteX3204" y="connsiteY3204"/>
                </a:cxn>
                <a:cxn ang="0">
                  <a:pos x="connsiteX3205" y="connsiteY3205"/>
                </a:cxn>
                <a:cxn ang="0">
                  <a:pos x="connsiteX3206" y="connsiteY3206"/>
                </a:cxn>
                <a:cxn ang="0">
                  <a:pos x="connsiteX3207" y="connsiteY3207"/>
                </a:cxn>
                <a:cxn ang="0">
                  <a:pos x="connsiteX3208" y="connsiteY3208"/>
                </a:cxn>
                <a:cxn ang="0">
                  <a:pos x="connsiteX3209" y="connsiteY3209"/>
                </a:cxn>
                <a:cxn ang="0">
                  <a:pos x="connsiteX3210" y="connsiteY3210"/>
                </a:cxn>
                <a:cxn ang="0">
                  <a:pos x="connsiteX3211" y="connsiteY3211"/>
                </a:cxn>
                <a:cxn ang="0">
                  <a:pos x="connsiteX3212" y="connsiteY3212"/>
                </a:cxn>
                <a:cxn ang="0">
                  <a:pos x="connsiteX3213" y="connsiteY3213"/>
                </a:cxn>
                <a:cxn ang="0">
                  <a:pos x="connsiteX3214" y="connsiteY3214"/>
                </a:cxn>
                <a:cxn ang="0">
                  <a:pos x="connsiteX3215" y="connsiteY3215"/>
                </a:cxn>
                <a:cxn ang="0">
                  <a:pos x="connsiteX3216" y="connsiteY3216"/>
                </a:cxn>
                <a:cxn ang="0">
                  <a:pos x="connsiteX3217" y="connsiteY3217"/>
                </a:cxn>
                <a:cxn ang="0">
                  <a:pos x="connsiteX3218" y="connsiteY3218"/>
                </a:cxn>
                <a:cxn ang="0">
                  <a:pos x="connsiteX3219" y="connsiteY3219"/>
                </a:cxn>
                <a:cxn ang="0">
                  <a:pos x="connsiteX3220" y="connsiteY3220"/>
                </a:cxn>
                <a:cxn ang="0">
                  <a:pos x="connsiteX3221" y="connsiteY3221"/>
                </a:cxn>
                <a:cxn ang="0">
                  <a:pos x="connsiteX3222" y="connsiteY3222"/>
                </a:cxn>
                <a:cxn ang="0">
                  <a:pos x="connsiteX3223" y="connsiteY3223"/>
                </a:cxn>
                <a:cxn ang="0">
                  <a:pos x="connsiteX3224" y="connsiteY3224"/>
                </a:cxn>
                <a:cxn ang="0">
                  <a:pos x="connsiteX3225" y="connsiteY3225"/>
                </a:cxn>
                <a:cxn ang="0">
                  <a:pos x="connsiteX3226" y="connsiteY3226"/>
                </a:cxn>
                <a:cxn ang="0">
                  <a:pos x="connsiteX3227" y="connsiteY3227"/>
                </a:cxn>
                <a:cxn ang="0">
                  <a:pos x="connsiteX3228" y="connsiteY3228"/>
                </a:cxn>
                <a:cxn ang="0">
                  <a:pos x="connsiteX3229" y="connsiteY3229"/>
                </a:cxn>
                <a:cxn ang="0">
                  <a:pos x="connsiteX3230" y="connsiteY3230"/>
                </a:cxn>
                <a:cxn ang="0">
                  <a:pos x="connsiteX3231" y="connsiteY3231"/>
                </a:cxn>
                <a:cxn ang="0">
                  <a:pos x="connsiteX3232" y="connsiteY3232"/>
                </a:cxn>
                <a:cxn ang="0">
                  <a:pos x="connsiteX3233" y="connsiteY3233"/>
                </a:cxn>
                <a:cxn ang="0">
                  <a:pos x="connsiteX3234" y="connsiteY3234"/>
                </a:cxn>
                <a:cxn ang="0">
                  <a:pos x="connsiteX3235" y="connsiteY3235"/>
                </a:cxn>
                <a:cxn ang="0">
                  <a:pos x="connsiteX3236" y="connsiteY3236"/>
                </a:cxn>
                <a:cxn ang="0">
                  <a:pos x="connsiteX3237" y="connsiteY3237"/>
                </a:cxn>
                <a:cxn ang="0">
                  <a:pos x="connsiteX3238" y="connsiteY3238"/>
                </a:cxn>
                <a:cxn ang="0">
                  <a:pos x="connsiteX3239" y="connsiteY3239"/>
                </a:cxn>
                <a:cxn ang="0">
                  <a:pos x="connsiteX3240" y="connsiteY3240"/>
                </a:cxn>
                <a:cxn ang="0">
                  <a:pos x="connsiteX3241" y="connsiteY3241"/>
                </a:cxn>
                <a:cxn ang="0">
                  <a:pos x="connsiteX3242" y="connsiteY3242"/>
                </a:cxn>
                <a:cxn ang="0">
                  <a:pos x="connsiteX3243" y="connsiteY3243"/>
                </a:cxn>
                <a:cxn ang="0">
                  <a:pos x="connsiteX3244" y="connsiteY3244"/>
                </a:cxn>
                <a:cxn ang="0">
                  <a:pos x="connsiteX3245" y="connsiteY3245"/>
                </a:cxn>
                <a:cxn ang="0">
                  <a:pos x="connsiteX3246" y="connsiteY3246"/>
                </a:cxn>
                <a:cxn ang="0">
                  <a:pos x="connsiteX3247" y="connsiteY3247"/>
                </a:cxn>
                <a:cxn ang="0">
                  <a:pos x="connsiteX3248" y="connsiteY3248"/>
                </a:cxn>
                <a:cxn ang="0">
                  <a:pos x="connsiteX3249" y="connsiteY3249"/>
                </a:cxn>
                <a:cxn ang="0">
                  <a:pos x="connsiteX3250" y="connsiteY3250"/>
                </a:cxn>
                <a:cxn ang="0">
                  <a:pos x="connsiteX3251" y="connsiteY3251"/>
                </a:cxn>
                <a:cxn ang="0">
                  <a:pos x="connsiteX3252" y="connsiteY3252"/>
                </a:cxn>
                <a:cxn ang="0">
                  <a:pos x="connsiteX3253" y="connsiteY3253"/>
                </a:cxn>
                <a:cxn ang="0">
                  <a:pos x="connsiteX3254" y="connsiteY3254"/>
                </a:cxn>
                <a:cxn ang="0">
                  <a:pos x="connsiteX3255" y="connsiteY3255"/>
                </a:cxn>
                <a:cxn ang="0">
                  <a:pos x="connsiteX3256" y="connsiteY3256"/>
                </a:cxn>
                <a:cxn ang="0">
                  <a:pos x="connsiteX3257" y="connsiteY3257"/>
                </a:cxn>
                <a:cxn ang="0">
                  <a:pos x="connsiteX3258" y="connsiteY3258"/>
                </a:cxn>
                <a:cxn ang="0">
                  <a:pos x="connsiteX3259" y="connsiteY3259"/>
                </a:cxn>
                <a:cxn ang="0">
                  <a:pos x="connsiteX3260" y="connsiteY3260"/>
                </a:cxn>
                <a:cxn ang="0">
                  <a:pos x="connsiteX3261" y="connsiteY3261"/>
                </a:cxn>
                <a:cxn ang="0">
                  <a:pos x="connsiteX3262" y="connsiteY3262"/>
                </a:cxn>
                <a:cxn ang="0">
                  <a:pos x="connsiteX3263" y="connsiteY3263"/>
                </a:cxn>
                <a:cxn ang="0">
                  <a:pos x="connsiteX3264" y="connsiteY3264"/>
                </a:cxn>
                <a:cxn ang="0">
                  <a:pos x="connsiteX3265" y="connsiteY3265"/>
                </a:cxn>
                <a:cxn ang="0">
                  <a:pos x="connsiteX3266" y="connsiteY3266"/>
                </a:cxn>
                <a:cxn ang="0">
                  <a:pos x="connsiteX3267" y="connsiteY3267"/>
                </a:cxn>
                <a:cxn ang="0">
                  <a:pos x="connsiteX3268" y="connsiteY3268"/>
                </a:cxn>
                <a:cxn ang="0">
                  <a:pos x="connsiteX3269" y="connsiteY3269"/>
                </a:cxn>
                <a:cxn ang="0">
                  <a:pos x="connsiteX3270" y="connsiteY3270"/>
                </a:cxn>
                <a:cxn ang="0">
                  <a:pos x="connsiteX3271" y="connsiteY3271"/>
                </a:cxn>
                <a:cxn ang="0">
                  <a:pos x="connsiteX3272" y="connsiteY3272"/>
                </a:cxn>
                <a:cxn ang="0">
                  <a:pos x="connsiteX3273" y="connsiteY3273"/>
                </a:cxn>
                <a:cxn ang="0">
                  <a:pos x="connsiteX3274" y="connsiteY3274"/>
                </a:cxn>
                <a:cxn ang="0">
                  <a:pos x="connsiteX3275" y="connsiteY3275"/>
                </a:cxn>
                <a:cxn ang="0">
                  <a:pos x="connsiteX3276" y="connsiteY3276"/>
                </a:cxn>
                <a:cxn ang="0">
                  <a:pos x="connsiteX3277" y="connsiteY3277"/>
                </a:cxn>
                <a:cxn ang="0">
                  <a:pos x="connsiteX3278" y="connsiteY3278"/>
                </a:cxn>
                <a:cxn ang="0">
                  <a:pos x="connsiteX3279" y="connsiteY3279"/>
                </a:cxn>
                <a:cxn ang="0">
                  <a:pos x="connsiteX3280" y="connsiteY3280"/>
                </a:cxn>
                <a:cxn ang="0">
                  <a:pos x="connsiteX3281" y="connsiteY3281"/>
                </a:cxn>
                <a:cxn ang="0">
                  <a:pos x="connsiteX3282" y="connsiteY3282"/>
                </a:cxn>
                <a:cxn ang="0">
                  <a:pos x="connsiteX3283" y="connsiteY3283"/>
                </a:cxn>
                <a:cxn ang="0">
                  <a:pos x="connsiteX3284" y="connsiteY3284"/>
                </a:cxn>
                <a:cxn ang="0">
                  <a:pos x="connsiteX3285" y="connsiteY3285"/>
                </a:cxn>
                <a:cxn ang="0">
                  <a:pos x="connsiteX3286" y="connsiteY3286"/>
                </a:cxn>
                <a:cxn ang="0">
                  <a:pos x="connsiteX3287" y="connsiteY3287"/>
                </a:cxn>
                <a:cxn ang="0">
                  <a:pos x="connsiteX3288" y="connsiteY3288"/>
                </a:cxn>
                <a:cxn ang="0">
                  <a:pos x="connsiteX3289" y="connsiteY3289"/>
                </a:cxn>
                <a:cxn ang="0">
                  <a:pos x="connsiteX3290" y="connsiteY3290"/>
                </a:cxn>
                <a:cxn ang="0">
                  <a:pos x="connsiteX3291" y="connsiteY3291"/>
                </a:cxn>
                <a:cxn ang="0">
                  <a:pos x="connsiteX3292" y="connsiteY3292"/>
                </a:cxn>
                <a:cxn ang="0">
                  <a:pos x="connsiteX3293" y="connsiteY3293"/>
                </a:cxn>
                <a:cxn ang="0">
                  <a:pos x="connsiteX3294" y="connsiteY3294"/>
                </a:cxn>
                <a:cxn ang="0">
                  <a:pos x="connsiteX3295" y="connsiteY3295"/>
                </a:cxn>
                <a:cxn ang="0">
                  <a:pos x="connsiteX3296" y="connsiteY3296"/>
                </a:cxn>
                <a:cxn ang="0">
                  <a:pos x="connsiteX3297" y="connsiteY3297"/>
                </a:cxn>
                <a:cxn ang="0">
                  <a:pos x="connsiteX3298" y="connsiteY3298"/>
                </a:cxn>
                <a:cxn ang="0">
                  <a:pos x="connsiteX3299" y="connsiteY3299"/>
                </a:cxn>
                <a:cxn ang="0">
                  <a:pos x="connsiteX3300" y="connsiteY3300"/>
                </a:cxn>
                <a:cxn ang="0">
                  <a:pos x="connsiteX3301" y="connsiteY3301"/>
                </a:cxn>
                <a:cxn ang="0">
                  <a:pos x="connsiteX3302" y="connsiteY3302"/>
                </a:cxn>
                <a:cxn ang="0">
                  <a:pos x="connsiteX3303" y="connsiteY3303"/>
                </a:cxn>
                <a:cxn ang="0">
                  <a:pos x="connsiteX3304" y="connsiteY3304"/>
                </a:cxn>
                <a:cxn ang="0">
                  <a:pos x="connsiteX3305" y="connsiteY3305"/>
                </a:cxn>
                <a:cxn ang="0">
                  <a:pos x="connsiteX3306" y="connsiteY3306"/>
                </a:cxn>
                <a:cxn ang="0">
                  <a:pos x="connsiteX3307" y="connsiteY3307"/>
                </a:cxn>
                <a:cxn ang="0">
                  <a:pos x="connsiteX3308" y="connsiteY3308"/>
                </a:cxn>
                <a:cxn ang="0">
                  <a:pos x="connsiteX3309" y="connsiteY3309"/>
                </a:cxn>
                <a:cxn ang="0">
                  <a:pos x="connsiteX3310" y="connsiteY3310"/>
                </a:cxn>
                <a:cxn ang="0">
                  <a:pos x="connsiteX3311" y="connsiteY3311"/>
                </a:cxn>
                <a:cxn ang="0">
                  <a:pos x="connsiteX3312" y="connsiteY3312"/>
                </a:cxn>
                <a:cxn ang="0">
                  <a:pos x="connsiteX3313" y="connsiteY3313"/>
                </a:cxn>
                <a:cxn ang="0">
                  <a:pos x="connsiteX3314" y="connsiteY3314"/>
                </a:cxn>
                <a:cxn ang="0">
                  <a:pos x="connsiteX3315" y="connsiteY3315"/>
                </a:cxn>
                <a:cxn ang="0">
                  <a:pos x="connsiteX3316" y="connsiteY3316"/>
                </a:cxn>
                <a:cxn ang="0">
                  <a:pos x="connsiteX3317" y="connsiteY3317"/>
                </a:cxn>
                <a:cxn ang="0">
                  <a:pos x="connsiteX3318" y="connsiteY3318"/>
                </a:cxn>
                <a:cxn ang="0">
                  <a:pos x="connsiteX3319" y="connsiteY3319"/>
                </a:cxn>
                <a:cxn ang="0">
                  <a:pos x="connsiteX3320" y="connsiteY3320"/>
                </a:cxn>
                <a:cxn ang="0">
                  <a:pos x="connsiteX3321" y="connsiteY3321"/>
                </a:cxn>
                <a:cxn ang="0">
                  <a:pos x="connsiteX3322" y="connsiteY3322"/>
                </a:cxn>
                <a:cxn ang="0">
                  <a:pos x="connsiteX3323" y="connsiteY3323"/>
                </a:cxn>
                <a:cxn ang="0">
                  <a:pos x="connsiteX3324" y="connsiteY3324"/>
                </a:cxn>
                <a:cxn ang="0">
                  <a:pos x="connsiteX3325" y="connsiteY3325"/>
                </a:cxn>
                <a:cxn ang="0">
                  <a:pos x="connsiteX3326" y="connsiteY3326"/>
                </a:cxn>
                <a:cxn ang="0">
                  <a:pos x="connsiteX3327" y="connsiteY3327"/>
                </a:cxn>
                <a:cxn ang="0">
                  <a:pos x="connsiteX3328" y="connsiteY3328"/>
                </a:cxn>
                <a:cxn ang="0">
                  <a:pos x="connsiteX3329" y="connsiteY3329"/>
                </a:cxn>
                <a:cxn ang="0">
                  <a:pos x="connsiteX3330" y="connsiteY3330"/>
                </a:cxn>
                <a:cxn ang="0">
                  <a:pos x="connsiteX3331" y="connsiteY3331"/>
                </a:cxn>
                <a:cxn ang="0">
                  <a:pos x="connsiteX3332" y="connsiteY3332"/>
                </a:cxn>
                <a:cxn ang="0">
                  <a:pos x="connsiteX3333" y="connsiteY3333"/>
                </a:cxn>
                <a:cxn ang="0">
                  <a:pos x="connsiteX3334" y="connsiteY3334"/>
                </a:cxn>
                <a:cxn ang="0">
                  <a:pos x="connsiteX3335" y="connsiteY3335"/>
                </a:cxn>
                <a:cxn ang="0">
                  <a:pos x="connsiteX3336" y="connsiteY3336"/>
                </a:cxn>
                <a:cxn ang="0">
                  <a:pos x="connsiteX3337" y="connsiteY3337"/>
                </a:cxn>
                <a:cxn ang="0">
                  <a:pos x="connsiteX3338" y="connsiteY3338"/>
                </a:cxn>
                <a:cxn ang="0">
                  <a:pos x="connsiteX3339" y="connsiteY3339"/>
                </a:cxn>
                <a:cxn ang="0">
                  <a:pos x="connsiteX3340" y="connsiteY3340"/>
                </a:cxn>
                <a:cxn ang="0">
                  <a:pos x="connsiteX3341" y="connsiteY3341"/>
                </a:cxn>
                <a:cxn ang="0">
                  <a:pos x="connsiteX3342" y="connsiteY3342"/>
                </a:cxn>
                <a:cxn ang="0">
                  <a:pos x="connsiteX3343" y="connsiteY3343"/>
                </a:cxn>
                <a:cxn ang="0">
                  <a:pos x="connsiteX3344" y="connsiteY3344"/>
                </a:cxn>
                <a:cxn ang="0">
                  <a:pos x="connsiteX3345" y="connsiteY3345"/>
                </a:cxn>
                <a:cxn ang="0">
                  <a:pos x="connsiteX3346" y="connsiteY3346"/>
                </a:cxn>
                <a:cxn ang="0">
                  <a:pos x="connsiteX3347" y="connsiteY3347"/>
                </a:cxn>
                <a:cxn ang="0">
                  <a:pos x="connsiteX3348" y="connsiteY3348"/>
                </a:cxn>
                <a:cxn ang="0">
                  <a:pos x="connsiteX3349" y="connsiteY3349"/>
                </a:cxn>
                <a:cxn ang="0">
                  <a:pos x="connsiteX3350" y="connsiteY3350"/>
                </a:cxn>
                <a:cxn ang="0">
                  <a:pos x="connsiteX3351" y="connsiteY3351"/>
                </a:cxn>
                <a:cxn ang="0">
                  <a:pos x="connsiteX3352" y="connsiteY3352"/>
                </a:cxn>
                <a:cxn ang="0">
                  <a:pos x="connsiteX3353" y="connsiteY3353"/>
                </a:cxn>
                <a:cxn ang="0">
                  <a:pos x="connsiteX3354" y="connsiteY3354"/>
                </a:cxn>
                <a:cxn ang="0">
                  <a:pos x="connsiteX3355" y="connsiteY3355"/>
                </a:cxn>
                <a:cxn ang="0">
                  <a:pos x="connsiteX3356" y="connsiteY3356"/>
                </a:cxn>
                <a:cxn ang="0">
                  <a:pos x="connsiteX3357" y="connsiteY3357"/>
                </a:cxn>
                <a:cxn ang="0">
                  <a:pos x="connsiteX3358" y="connsiteY3358"/>
                </a:cxn>
                <a:cxn ang="0">
                  <a:pos x="connsiteX3359" y="connsiteY3359"/>
                </a:cxn>
                <a:cxn ang="0">
                  <a:pos x="connsiteX3360" y="connsiteY3360"/>
                </a:cxn>
                <a:cxn ang="0">
                  <a:pos x="connsiteX3361" y="connsiteY3361"/>
                </a:cxn>
                <a:cxn ang="0">
                  <a:pos x="connsiteX3362" y="connsiteY3362"/>
                </a:cxn>
                <a:cxn ang="0">
                  <a:pos x="connsiteX3363" y="connsiteY3363"/>
                </a:cxn>
                <a:cxn ang="0">
                  <a:pos x="connsiteX3364" y="connsiteY3364"/>
                </a:cxn>
                <a:cxn ang="0">
                  <a:pos x="connsiteX3365" y="connsiteY3365"/>
                </a:cxn>
                <a:cxn ang="0">
                  <a:pos x="connsiteX3366" y="connsiteY3366"/>
                </a:cxn>
                <a:cxn ang="0">
                  <a:pos x="connsiteX3367" y="connsiteY3367"/>
                </a:cxn>
                <a:cxn ang="0">
                  <a:pos x="connsiteX3368" y="connsiteY3368"/>
                </a:cxn>
                <a:cxn ang="0">
                  <a:pos x="connsiteX3369" y="connsiteY3369"/>
                </a:cxn>
                <a:cxn ang="0">
                  <a:pos x="connsiteX3370" y="connsiteY3370"/>
                </a:cxn>
                <a:cxn ang="0">
                  <a:pos x="connsiteX3371" y="connsiteY3371"/>
                </a:cxn>
                <a:cxn ang="0">
                  <a:pos x="connsiteX3372" y="connsiteY3372"/>
                </a:cxn>
                <a:cxn ang="0">
                  <a:pos x="connsiteX3373" y="connsiteY3373"/>
                </a:cxn>
                <a:cxn ang="0">
                  <a:pos x="connsiteX3374" y="connsiteY3374"/>
                </a:cxn>
                <a:cxn ang="0">
                  <a:pos x="connsiteX3375" y="connsiteY3375"/>
                </a:cxn>
                <a:cxn ang="0">
                  <a:pos x="connsiteX3376" y="connsiteY3376"/>
                </a:cxn>
                <a:cxn ang="0">
                  <a:pos x="connsiteX3377" y="connsiteY3377"/>
                </a:cxn>
                <a:cxn ang="0">
                  <a:pos x="connsiteX3378" y="connsiteY3378"/>
                </a:cxn>
                <a:cxn ang="0">
                  <a:pos x="connsiteX3379" y="connsiteY3379"/>
                </a:cxn>
                <a:cxn ang="0">
                  <a:pos x="connsiteX3380" y="connsiteY3380"/>
                </a:cxn>
                <a:cxn ang="0">
                  <a:pos x="connsiteX3381" y="connsiteY3381"/>
                </a:cxn>
                <a:cxn ang="0">
                  <a:pos x="connsiteX3382" y="connsiteY3382"/>
                </a:cxn>
                <a:cxn ang="0">
                  <a:pos x="connsiteX3383" y="connsiteY3383"/>
                </a:cxn>
                <a:cxn ang="0">
                  <a:pos x="connsiteX3384" y="connsiteY3384"/>
                </a:cxn>
                <a:cxn ang="0">
                  <a:pos x="connsiteX3385" y="connsiteY3385"/>
                </a:cxn>
                <a:cxn ang="0">
                  <a:pos x="connsiteX3386" y="connsiteY3386"/>
                </a:cxn>
                <a:cxn ang="0">
                  <a:pos x="connsiteX3387" y="connsiteY3387"/>
                </a:cxn>
                <a:cxn ang="0">
                  <a:pos x="connsiteX3388" y="connsiteY3388"/>
                </a:cxn>
                <a:cxn ang="0">
                  <a:pos x="connsiteX3389" y="connsiteY3389"/>
                </a:cxn>
                <a:cxn ang="0">
                  <a:pos x="connsiteX3390" y="connsiteY3390"/>
                </a:cxn>
                <a:cxn ang="0">
                  <a:pos x="connsiteX3391" y="connsiteY3391"/>
                </a:cxn>
                <a:cxn ang="0">
                  <a:pos x="connsiteX3392" y="connsiteY3392"/>
                </a:cxn>
                <a:cxn ang="0">
                  <a:pos x="connsiteX3393" y="connsiteY3393"/>
                </a:cxn>
                <a:cxn ang="0">
                  <a:pos x="connsiteX3394" y="connsiteY3394"/>
                </a:cxn>
                <a:cxn ang="0">
                  <a:pos x="connsiteX3395" y="connsiteY3395"/>
                </a:cxn>
                <a:cxn ang="0">
                  <a:pos x="connsiteX3396" y="connsiteY3396"/>
                </a:cxn>
                <a:cxn ang="0">
                  <a:pos x="connsiteX3397" y="connsiteY3397"/>
                </a:cxn>
                <a:cxn ang="0">
                  <a:pos x="connsiteX3398" y="connsiteY3398"/>
                </a:cxn>
                <a:cxn ang="0">
                  <a:pos x="connsiteX3399" y="connsiteY3399"/>
                </a:cxn>
                <a:cxn ang="0">
                  <a:pos x="connsiteX3400" y="connsiteY3400"/>
                </a:cxn>
                <a:cxn ang="0">
                  <a:pos x="connsiteX3401" y="connsiteY3401"/>
                </a:cxn>
                <a:cxn ang="0">
                  <a:pos x="connsiteX3402" y="connsiteY3402"/>
                </a:cxn>
                <a:cxn ang="0">
                  <a:pos x="connsiteX3403" y="connsiteY3403"/>
                </a:cxn>
                <a:cxn ang="0">
                  <a:pos x="connsiteX3404" y="connsiteY3404"/>
                </a:cxn>
                <a:cxn ang="0">
                  <a:pos x="connsiteX3405" y="connsiteY3405"/>
                </a:cxn>
                <a:cxn ang="0">
                  <a:pos x="connsiteX3406" y="connsiteY3406"/>
                </a:cxn>
                <a:cxn ang="0">
                  <a:pos x="connsiteX3407" y="connsiteY3407"/>
                </a:cxn>
                <a:cxn ang="0">
                  <a:pos x="connsiteX3408" y="connsiteY3408"/>
                </a:cxn>
                <a:cxn ang="0">
                  <a:pos x="connsiteX3409" y="connsiteY3409"/>
                </a:cxn>
                <a:cxn ang="0">
                  <a:pos x="connsiteX3410" y="connsiteY3410"/>
                </a:cxn>
                <a:cxn ang="0">
                  <a:pos x="connsiteX3411" y="connsiteY3411"/>
                </a:cxn>
                <a:cxn ang="0">
                  <a:pos x="connsiteX3412" y="connsiteY3412"/>
                </a:cxn>
                <a:cxn ang="0">
                  <a:pos x="connsiteX3413" y="connsiteY3413"/>
                </a:cxn>
                <a:cxn ang="0">
                  <a:pos x="connsiteX3414" y="connsiteY3414"/>
                </a:cxn>
                <a:cxn ang="0">
                  <a:pos x="connsiteX3415" y="connsiteY3415"/>
                </a:cxn>
                <a:cxn ang="0">
                  <a:pos x="connsiteX3416" y="connsiteY3416"/>
                </a:cxn>
                <a:cxn ang="0">
                  <a:pos x="connsiteX3417" y="connsiteY3417"/>
                </a:cxn>
                <a:cxn ang="0">
                  <a:pos x="connsiteX3418" y="connsiteY3418"/>
                </a:cxn>
                <a:cxn ang="0">
                  <a:pos x="connsiteX3419" y="connsiteY3419"/>
                </a:cxn>
                <a:cxn ang="0">
                  <a:pos x="connsiteX3420" y="connsiteY3420"/>
                </a:cxn>
                <a:cxn ang="0">
                  <a:pos x="connsiteX3421" y="connsiteY3421"/>
                </a:cxn>
                <a:cxn ang="0">
                  <a:pos x="connsiteX3422" y="connsiteY3422"/>
                </a:cxn>
                <a:cxn ang="0">
                  <a:pos x="connsiteX3423" y="connsiteY3423"/>
                </a:cxn>
                <a:cxn ang="0">
                  <a:pos x="connsiteX3424" y="connsiteY3424"/>
                </a:cxn>
                <a:cxn ang="0">
                  <a:pos x="connsiteX3425" y="connsiteY3425"/>
                </a:cxn>
                <a:cxn ang="0">
                  <a:pos x="connsiteX3426" y="connsiteY3426"/>
                </a:cxn>
                <a:cxn ang="0">
                  <a:pos x="connsiteX3427" y="connsiteY3427"/>
                </a:cxn>
                <a:cxn ang="0">
                  <a:pos x="connsiteX3428" y="connsiteY3428"/>
                </a:cxn>
                <a:cxn ang="0">
                  <a:pos x="connsiteX3429" y="connsiteY3429"/>
                </a:cxn>
                <a:cxn ang="0">
                  <a:pos x="connsiteX3430" y="connsiteY3430"/>
                </a:cxn>
                <a:cxn ang="0">
                  <a:pos x="connsiteX3431" y="connsiteY3431"/>
                </a:cxn>
                <a:cxn ang="0">
                  <a:pos x="connsiteX3432" y="connsiteY3432"/>
                </a:cxn>
                <a:cxn ang="0">
                  <a:pos x="connsiteX3433" y="connsiteY3433"/>
                </a:cxn>
                <a:cxn ang="0">
                  <a:pos x="connsiteX3434" y="connsiteY3434"/>
                </a:cxn>
                <a:cxn ang="0">
                  <a:pos x="connsiteX3435" y="connsiteY3435"/>
                </a:cxn>
                <a:cxn ang="0">
                  <a:pos x="connsiteX3436" y="connsiteY3436"/>
                </a:cxn>
                <a:cxn ang="0">
                  <a:pos x="connsiteX3437" y="connsiteY3437"/>
                </a:cxn>
                <a:cxn ang="0">
                  <a:pos x="connsiteX3438" y="connsiteY3438"/>
                </a:cxn>
                <a:cxn ang="0">
                  <a:pos x="connsiteX3439" y="connsiteY3439"/>
                </a:cxn>
                <a:cxn ang="0">
                  <a:pos x="connsiteX3440" y="connsiteY3440"/>
                </a:cxn>
                <a:cxn ang="0">
                  <a:pos x="connsiteX3441" y="connsiteY3441"/>
                </a:cxn>
                <a:cxn ang="0">
                  <a:pos x="connsiteX3442" y="connsiteY3442"/>
                </a:cxn>
                <a:cxn ang="0">
                  <a:pos x="connsiteX3443" y="connsiteY3443"/>
                </a:cxn>
                <a:cxn ang="0">
                  <a:pos x="connsiteX3444" y="connsiteY3444"/>
                </a:cxn>
                <a:cxn ang="0">
                  <a:pos x="connsiteX3445" y="connsiteY3445"/>
                </a:cxn>
                <a:cxn ang="0">
                  <a:pos x="connsiteX3446" y="connsiteY3446"/>
                </a:cxn>
                <a:cxn ang="0">
                  <a:pos x="connsiteX3447" y="connsiteY3447"/>
                </a:cxn>
                <a:cxn ang="0">
                  <a:pos x="connsiteX3448" y="connsiteY3448"/>
                </a:cxn>
                <a:cxn ang="0">
                  <a:pos x="connsiteX3449" y="connsiteY3449"/>
                </a:cxn>
                <a:cxn ang="0">
                  <a:pos x="connsiteX3450" y="connsiteY3450"/>
                </a:cxn>
                <a:cxn ang="0">
                  <a:pos x="connsiteX3451" y="connsiteY3451"/>
                </a:cxn>
                <a:cxn ang="0">
                  <a:pos x="connsiteX3452" y="connsiteY3452"/>
                </a:cxn>
                <a:cxn ang="0">
                  <a:pos x="connsiteX3453" y="connsiteY3453"/>
                </a:cxn>
                <a:cxn ang="0">
                  <a:pos x="connsiteX3454" y="connsiteY3454"/>
                </a:cxn>
                <a:cxn ang="0">
                  <a:pos x="connsiteX3455" y="connsiteY3455"/>
                </a:cxn>
                <a:cxn ang="0">
                  <a:pos x="connsiteX3456" y="connsiteY3456"/>
                </a:cxn>
                <a:cxn ang="0">
                  <a:pos x="connsiteX3457" y="connsiteY3457"/>
                </a:cxn>
                <a:cxn ang="0">
                  <a:pos x="connsiteX3458" y="connsiteY3458"/>
                </a:cxn>
                <a:cxn ang="0">
                  <a:pos x="connsiteX3459" y="connsiteY3459"/>
                </a:cxn>
                <a:cxn ang="0">
                  <a:pos x="connsiteX3460" y="connsiteY3460"/>
                </a:cxn>
                <a:cxn ang="0">
                  <a:pos x="connsiteX3461" y="connsiteY3461"/>
                </a:cxn>
                <a:cxn ang="0">
                  <a:pos x="connsiteX3462" y="connsiteY3462"/>
                </a:cxn>
                <a:cxn ang="0">
                  <a:pos x="connsiteX3463" y="connsiteY3463"/>
                </a:cxn>
                <a:cxn ang="0">
                  <a:pos x="connsiteX3464" y="connsiteY3464"/>
                </a:cxn>
                <a:cxn ang="0">
                  <a:pos x="connsiteX3465" y="connsiteY3465"/>
                </a:cxn>
                <a:cxn ang="0">
                  <a:pos x="connsiteX3466" y="connsiteY3466"/>
                </a:cxn>
                <a:cxn ang="0">
                  <a:pos x="connsiteX3467" y="connsiteY3467"/>
                </a:cxn>
                <a:cxn ang="0">
                  <a:pos x="connsiteX3468" y="connsiteY3468"/>
                </a:cxn>
                <a:cxn ang="0">
                  <a:pos x="connsiteX3469" y="connsiteY3469"/>
                </a:cxn>
                <a:cxn ang="0">
                  <a:pos x="connsiteX3470" y="connsiteY3470"/>
                </a:cxn>
                <a:cxn ang="0">
                  <a:pos x="connsiteX3471" y="connsiteY3471"/>
                </a:cxn>
                <a:cxn ang="0">
                  <a:pos x="connsiteX3472" y="connsiteY3472"/>
                </a:cxn>
                <a:cxn ang="0">
                  <a:pos x="connsiteX3473" y="connsiteY3473"/>
                </a:cxn>
                <a:cxn ang="0">
                  <a:pos x="connsiteX3474" y="connsiteY3474"/>
                </a:cxn>
                <a:cxn ang="0">
                  <a:pos x="connsiteX3475" y="connsiteY3475"/>
                </a:cxn>
                <a:cxn ang="0">
                  <a:pos x="connsiteX3476" y="connsiteY3476"/>
                </a:cxn>
                <a:cxn ang="0">
                  <a:pos x="connsiteX3477" y="connsiteY3477"/>
                </a:cxn>
                <a:cxn ang="0">
                  <a:pos x="connsiteX3478" y="connsiteY3478"/>
                </a:cxn>
                <a:cxn ang="0">
                  <a:pos x="connsiteX3479" y="connsiteY3479"/>
                </a:cxn>
                <a:cxn ang="0">
                  <a:pos x="connsiteX3480" y="connsiteY3480"/>
                </a:cxn>
                <a:cxn ang="0">
                  <a:pos x="connsiteX3481" y="connsiteY3481"/>
                </a:cxn>
                <a:cxn ang="0">
                  <a:pos x="connsiteX3482" y="connsiteY3482"/>
                </a:cxn>
                <a:cxn ang="0">
                  <a:pos x="connsiteX3483" y="connsiteY3483"/>
                </a:cxn>
                <a:cxn ang="0">
                  <a:pos x="connsiteX3484" y="connsiteY3484"/>
                </a:cxn>
                <a:cxn ang="0">
                  <a:pos x="connsiteX3485" y="connsiteY3485"/>
                </a:cxn>
                <a:cxn ang="0">
                  <a:pos x="connsiteX3486" y="connsiteY3486"/>
                </a:cxn>
                <a:cxn ang="0">
                  <a:pos x="connsiteX3487" y="connsiteY3487"/>
                </a:cxn>
                <a:cxn ang="0">
                  <a:pos x="connsiteX3488" y="connsiteY3488"/>
                </a:cxn>
                <a:cxn ang="0">
                  <a:pos x="connsiteX3489" y="connsiteY3489"/>
                </a:cxn>
                <a:cxn ang="0">
                  <a:pos x="connsiteX3490" y="connsiteY3490"/>
                </a:cxn>
                <a:cxn ang="0">
                  <a:pos x="connsiteX3491" y="connsiteY3491"/>
                </a:cxn>
                <a:cxn ang="0">
                  <a:pos x="connsiteX3492" y="connsiteY3492"/>
                </a:cxn>
                <a:cxn ang="0">
                  <a:pos x="connsiteX3493" y="connsiteY3493"/>
                </a:cxn>
                <a:cxn ang="0">
                  <a:pos x="connsiteX3494" y="connsiteY3494"/>
                </a:cxn>
                <a:cxn ang="0">
                  <a:pos x="connsiteX3495" y="connsiteY3495"/>
                </a:cxn>
                <a:cxn ang="0">
                  <a:pos x="connsiteX3496" y="connsiteY3496"/>
                </a:cxn>
                <a:cxn ang="0">
                  <a:pos x="connsiteX3497" y="connsiteY3497"/>
                </a:cxn>
                <a:cxn ang="0">
                  <a:pos x="connsiteX3498" y="connsiteY3498"/>
                </a:cxn>
                <a:cxn ang="0">
                  <a:pos x="connsiteX3499" y="connsiteY3499"/>
                </a:cxn>
                <a:cxn ang="0">
                  <a:pos x="connsiteX3500" y="connsiteY3500"/>
                </a:cxn>
                <a:cxn ang="0">
                  <a:pos x="connsiteX3501" y="connsiteY3501"/>
                </a:cxn>
                <a:cxn ang="0">
                  <a:pos x="connsiteX3502" y="connsiteY3502"/>
                </a:cxn>
                <a:cxn ang="0">
                  <a:pos x="connsiteX3503" y="connsiteY3503"/>
                </a:cxn>
                <a:cxn ang="0">
                  <a:pos x="connsiteX3504" y="connsiteY3504"/>
                </a:cxn>
                <a:cxn ang="0">
                  <a:pos x="connsiteX3505" y="connsiteY3505"/>
                </a:cxn>
                <a:cxn ang="0">
                  <a:pos x="connsiteX3506" y="connsiteY3506"/>
                </a:cxn>
                <a:cxn ang="0">
                  <a:pos x="connsiteX3507" y="connsiteY3507"/>
                </a:cxn>
                <a:cxn ang="0">
                  <a:pos x="connsiteX3508" y="connsiteY3508"/>
                </a:cxn>
                <a:cxn ang="0">
                  <a:pos x="connsiteX3509" y="connsiteY3509"/>
                </a:cxn>
                <a:cxn ang="0">
                  <a:pos x="connsiteX3510" y="connsiteY3510"/>
                </a:cxn>
                <a:cxn ang="0">
                  <a:pos x="connsiteX3511" y="connsiteY3511"/>
                </a:cxn>
                <a:cxn ang="0">
                  <a:pos x="connsiteX3512" y="connsiteY3512"/>
                </a:cxn>
                <a:cxn ang="0">
                  <a:pos x="connsiteX3513" y="connsiteY3513"/>
                </a:cxn>
                <a:cxn ang="0">
                  <a:pos x="connsiteX3514" y="connsiteY3514"/>
                </a:cxn>
                <a:cxn ang="0">
                  <a:pos x="connsiteX3515" y="connsiteY3515"/>
                </a:cxn>
                <a:cxn ang="0">
                  <a:pos x="connsiteX3516" y="connsiteY3516"/>
                </a:cxn>
                <a:cxn ang="0">
                  <a:pos x="connsiteX3517" y="connsiteY3517"/>
                </a:cxn>
                <a:cxn ang="0">
                  <a:pos x="connsiteX3518" y="connsiteY3518"/>
                </a:cxn>
                <a:cxn ang="0">
                  <a:pos x="connsiteX3519" y="connsiteY3519"/>
                </a:cxn>
                <a:cxn ang="0">
                  <a:pos x="connsiteX3520" y="connsiteY3520"/>
                </a:cxn>
                <a:cxn ang="0">
                  <a:pos x="connsiteX3521" y="connsiteY3521"/>
                </a:cxn>
                <a:cxn ang="0">
                  <a:pos x="connsiteX3522" y="connsiteY3522"/>
                </a:cxn>
                <a:cxn ang="0">
                  <a:pos x="connsiteX3523" y="connsiteY3523"/>
                </a:cxn>
                <a:cxn ang="0">
                  <a:pos x="connsiteX3524" y="connsiteY3524"/>
                </a:cxn>
                <a:cxn ang="0">
                  <a:pos x="connsiteX3525" y="connsiteY3525"/>
                </a:cxn>
                <a:cxn ang="0">
                  <a:pos x="connsiteX3526" y="connsiteY3526"/>
                </a:cxn>
                <a:cxn ang="0">
                  <a:pos x="connsiteX3527" y="connsiteY3527"/>
                </a:cxn>
                <a:cxn ang="0">
                  <a:pos x="connsiteX3528" y="connsiteY3528"/>
                </a:cxn>
                <a:cxn ang="0">
                  <a:pos x="connsiteX3529" y="connsiteY3529"/>
                </a:cxn>
                <a:cxn ang="0">
                  <a:pos x="connsiteX3530" y="connsiteY3530"/>
                </a:cxn>
                <a:cxn ang="0">
                  <a:pos x="connsiteX3531" y="connsiteY3531"/>
                </a:cxn>
                <a:cxn ang="0">
                  <a:pos x="connsiteX3532" y="connsiteY3532"/>
                </a:cxn>
                <a:cxn ang="0">
                  <a:pos x="connsiteX3533" y="connsiteY3533"/>
                </a:cxn>
                <a:cxn ang="0">
                  <a:pos x="connsiteX3534" y="connsiteY3534"/>
                </a:cxn>
                <a:cxn ang="0">
                  <a:pos x="connsiteX3535" y="connsiteY3535"/>
                </a:cxn>
                <a:cxn ang="0">
                  <a:pos x="connsiteX3536" y="connsiteY3536"/>
                </a:cxn>
                <a:cxn ang="0">
                  <a:pos x="connsiteX3537" y="connsiteY3537"/>
                </a:cxn>
                <a:cxn ang="0">
                  <a:pos x="connsiteX3538" y="connsiteY3538"/>
                </a:cxn>
                <a:cxn ang="0">
                  <a:pos x="connsiteX3539" y="connsiteY3539"/>
                </a:cxn>
                <a:cxn ang="0">
                  <a:pos x="connsiteX3540" y="connsiteY3540"/>
                </a:cxn>
                <a:cxn ang="0">
                  <a:pos x="connsiteX3541" y="connsiteY3541"/>
                </a:cxn>
                <a:cxn ang="0">
                  <a:pos x="connsiteX3542" y="connsiteY3542"/>
                </a:cxn>
                <a:cxn ang="0">
                  <a:pos x="connsiteX3543" y="connsiteY3543"/>
                </a:cxn>
                <a:cxn ang="0">
                  <a:pos x="connsiteX3544" y="connsiteY3544"/>
                </a:cxn>
                <a:cxn ang="0">
                  <a:pos x="connsiteX3545" y="connsiteY3545"/>
                </a:cxn>
                <a:cxn ang="0">
                  <a:pos x="connsiteX3546" y="connsiteY3546"/>
                </a:cxn>
                <a:cxn ang="0">
                  <a:pos x="connsiteX3547" y="connsiteY3547"/>
                </a:cxn>
                <a:cxn ang="0">
                  <a:pos x="connsiteX3548" y="connsiteY3548"/>
                </a:cxn>
                <a:cxn ang="0">
                  <a:pos x="connsiteX3549" y="connsiteY3549"/>
                </a:cxn>
                <a:cxn ang="0">
                  <a:pos x="connsiteX3550" y="connsiteY3550"/>
                </a:cxn>
                <a:cxn ang="0">
                  <a:pos x="connsiteX3551" y="connsiteY3551"/>
                </a:cxn>
                <a:cxn ang="0">
                  <a:pos x="connsiteX3552" y="connsiteY3552"/>
                </a:cxn>
                <a:cxn ang="0">
                  <a:pos x="connsiteX3553" y="connsiteY3553"/>
                </a:cxn>
                <a:cxn ang="0">
                  <a:pos x="connsiteX3554" y="connsiteY3554"/>
                </a:cxn>
                <a:cxn ang="0">
                  <a:pos x="connsiteX3555" y="connsiteY3555"/>
                </a:cxn>
                <a:cxn ang="0">
                  <a:pos x="connsiteX3556" y="connsiteY3556"/>
                </a:cxn>
                <a:cxn ang="0">
                  <a:pos x="connsiteX3557" y="connsiteY3557"/>
                </a:cxn>
                <a:cxn ang="0">
                  <a:pos x="connsiteX3558" y="connsiteY3558"/>
                </a:cxn>
                <a:cxn ang="0">
                  <a:pos x="connsiteX3559" y="connsiteY3559"/>
                </a:cxn>
                <a:cxn ang="0">
                  <a:pos x="connsiteX3560" y="connsiteY3560"/>
                </a:cxn>
                <a:cxn ang="0">
                  <a:pos x="connsiteX3561" y="connsiteY3561"/>
                </a:cxn>
                <a:cxn ang="0">
                  <a:pos x="connsiteX3562" y="connsiteY3562"/>
                </a:cxn>
                <a:cxn ang="0">
                  <a:pos x="connsiteX3563" y="connsiteY3563"/>
                </a:cxn>
                <a:cxn ang="0">
                  <a:pos x="connsiteX3564" y="connsiteY3564"/>
                </a:cxn>
                <a:cxn ang="0">
                  <a:pos x="connsiteX3565" y="connsiteY3565"/>
                </a:cxn>
                <a:cxn ang="0">
                  <a:pos x="connsiteX3566" y="connsiteY3566"/>
                </a:cxn>
                <a:cxn ang="0">
                  <a:pos x="connsiteX3567" y="connsiteY3567"/>
                </a:cxn>
                <a:cxn ang="0">
                  <a:pos x="connsiteX3568" y="connsiteY3568"/>
                </a:cxn>
                <a:cxn ang="0">
                  <a:pos x="connsiteX3569" y="connsiteY3569"/>
                </a:cxn>
                <a:cxn ang="0">
                  <a:pos x="connsiteX3570" y="connsiteY3570"/>
                </a:cxn>
                <a:cxn ang="0">
                  <a:pos x="connsiteX3571" y="connsiteY3571"/>
                </a:cxn>
                <a:cxn ang="0">
                  <a:pos x="connsiteX3572" y="connsiteY3572"/>
                </a:cxn>
                <a:cxn ang="0">
                  <a:pos x="connsiteX3573" y="connsiteY3573"/>
                </a:cxn>
                <a:cxn ang="0">
                  <a:pos x="connsiteX3574" y="connsiteY3574"/>
                </a:cxn>
                <a:cxn ang="0">
                  <a:pos x="connsiteX3575" y="connsiteY3575"/>
                </a:cxn>
                <a:cxn ang="0">
                  <a:pos x="connsiteX3576" y="connsiteY3576"/>
                </a:cxn>
                <a:cxn ang="0">
                  <a:pos x="connsiteX3577" y="connsiteY3577"/>
                </a:cxn>
                <a:cxn ang="0">
                  <a:pos x="connsiteX3578" y="connsiteY3578"/>
                </a:cxn>
                <a:cxn ang="0">
                  <a:pos x="connsiteX3579" y="connsiteY3579"/>
                </a:cxn>
                <a:cxn ang="0">
                  <a:pos x="connsiteX3580" y="connsiteY3580"/>
                </a:cxn>
                <a:cxn ang="0">
                  <a:pos x="connsiteX3581" y="connsiteY3581"/>
                </a:cxn>
                <a:cxn ang="0">
                  <a:pos x="connsiteX3582" y="connsiteY3582"/>
                </a:cxn>
                <a:cxn ang="0">
                  <a:pos x="connsiteX3583" y="connsiteY3583"/>
                </a:cxn>
                <a:cxn ang="0">
                  <a:pos x="connsiteX3584" y="connsiteY3584"/>
                </a:cxn>
                <a:cxn ang="0">
                  <a:pos x="connsiteX3585" y="connsiteY3585"/>
                </a:cxn>
                <a:cxn ang="0">
                  <a:pos x="connsiteX3586" y="connsiteY3586"/>
                </a:cxn>
                <a:cxn ang="0">
                  <a:pos x="connsiteX3587" y="connsiteY3587"/>
                </a:cxn>
                <a:cxn ang="0">
                  <a:pos x="connsiteX3588" y="connsiteY3588"/>
                </a:cxn>
                <a:cxn ang="0">
                  <a:pos x="connsiteX3589" y="connsiteY3589"/>
                </a:cxn>
                <a:cxn ang="0">
                  <a:pos x="connsiteX3590" y="connsiteY3590"/>
                </a:cxn>
                <a:cxn ang="0">
                  <a:pos x="connsiteX3591" y="connsiteY3591"/>
                </a:cxn>
                <a:cxn ang="0">
                  <a:pos x="connsiteX3592" y="connsiteY3592"/>
                </a:cxn>
                <a:cxn ang="0">
                  <a:pos x="connsiteX3593" y="connsiteY3593"/>
                </a:cxn>
                <a:cxn ang="0">
                  <a:pos x="connsiteX3594" y="connsiteY3594"/>
                </a:cxn>
                <a:cxn ang="0">
                  <a:pos x="connsiteX3595" y="connsiteY3595"/>
                </a:cxn>
                <a:cxn ang="0">
                  <a:pos x="connsiteX3596" y="connsiteY3596"/>
                </a:cxn>
                <a:cxn ang="0">
                  <a:pos x="connsiteX3597" y="connsiteY3597"/>
                </a:cxn>
                <a:cxn ang="0">
                  <a:pos x="connsiteX3598" y="connsiteY3598"/>
                </a:cxn>
                <a:cxn ang="0">
                  <a:pos x="connsiteX3599" y="connsiteY3599"/>
                </a:cxn>
                <a:cxn ang="0">
                  <a:pos x="connsiteX3600" y="connsiteY3600"/>
                </a:cxn>
                <a:cxn ang="0">
                  <a:pos x="connsiteX3601" y="connsiteY3601"/>
                </a:cxn>
                <a:cxn ang="0">
                  <a:pos x="connsiteX3602" y="connsiteY3602"/>
                </a:cxn>
                <a:cxn ang="0">
                  <a:pos x="connsiteX3603" y="connsiteY3603"/>
                </a:cxn>
                <a:cxn ang="0">
                  <a:pos x="connsiteX3604" y="connsiteY3604"/>
                </a:cxn>
                <a:cxn ang="0">
                  <a:pos x="connsiteX3605" y="connsiteY3605"/>
                </a:cxn>
                <a:cxn ang="0">
                  <a:pos x="connsiteX3606" y="connsiteY3606"/>
                </a:cxn>
                <a:cxn ang="0">
                  <a:pos x="connsiteX3607" y="connsiteY3607"/>
                </a:cxn>
                <a:cxn ang="0">
                  <a:pos x="connsiteX3608" y="connsiteY3608"/>
                </a:cxn>
                <a:cxn ang="0">
                  <a:pos x="connsiteX3609" y="connsiteY3609"/>
                </a:cxn>
                <a:cxn ang="0">
                  <a:pos x="connsiteX3610" y="connsiteY3610"/>
                </a:cxn>
                <a:cxn ang="0">
                  <a:pos x="connsiteX3611" y="connsiteY3611"/>
                </a:cxn>
                <a:cxn ang="0">
                  <a:pos x="connsiteX3612" y="connsiteY3612"/>
                </a:cxn>
                <a:cxn ang="0">
                  <a:pos x="connsiteX3613" y="connsiteY3613"/>
                </a:cxn>
                <a:cxn ang="0">
                  <a:pos x="connsiteX3614" y="connsiteY3614"/>
                </a:cxn>
                <a:cxn ang="0">
                  <a:pos x="connsiteX3615" y="connsiteY3615"/>
                </a:cxn>
                <a:cxn ang="0">
                  <a:pos x="connsiteX3616" y="connsiteY3616"/>
                </a:cxn>
                <a:cxn ang="0">
                  <a:pos x="connsiteX3617" y="connsiteY3617"/>
                </a:cxn>
                <a:cxn ang="0">
                  <a:pos x="connsiteX3618" y="connsiteY3618"/>
                </a:cxn>
                <a:cxn ang="0">
                  <a:pos x="connsiteX3619" y="connsiteY3619"/>
                </a:cxn>
                <a:cxn ang="0">
                  <a:pos x="connsiteX3620" y="connsiteY3620"/>
                </a:cxn>
                <a:cxn ang="0">
                  <a:pos x="connsiteX3621" y="connsiteY3621"/>
                </a:cxn>
                <a:cxn ang="0">
                  <a:pos x="connsiteX3622" y="connsiteY3622"/>
                </a:cxn>
                <a:cxn ang="0">
                  <a:pos x="connsiteX3623" y="connsiteY3623"/>
                </a:cxn>
                <a:cxn ang="0">
                  <a:pos x="connsiteX3624" y="connsiteY3624"/>
                </a:cxn>
                <a:cxn ang="0">
                  <a:pos x="connsiteX3625" y="connsiteY3625"/>
                </a:cxn>
                <a:cxn ang="0">
                  <a:pos x="connsiteX3626" y="connsiteY3626"/>
                </a:cxn>
                <a:cxn ang="0">
                  <a:pos x="connsiteX3627" y="connsiteY3627"/>
                </a:cxn>
                <a:cxn ang="0">
                  <a:pos x="connsiteX3628" y="connsiteY3628"/>
                </a:cxn>
                <a:cxn ang="0">
                  <a:pos x="connsiteX3629" y="connsiteY3629"/>
                </a:cxn>
                <a:cxn ang="0">
                  <a:pos x="connsiteX3630" y="connsiteY3630"/>
                </a:cxn>
                <a:cxn ang="0">
                  <a:pos x="connsiteX3631" y="connsiteY3631"/>
                </a:cxn>
                <a:cxn ang="0">
                  <a:pos x="connsiteX3632" y="connsiteY3632"/>
                </a:cxn>
                <a:cxn ang="0">
                  <a:pos x="connsiteX3633" y="connsiteY3633"/>
                </a:cxn>
                <a:cxn ang="0">
                  <a:pos x="connsiteX3634" y="connsiteY3634"/>
                </a:cxn>
                <a:cxn ang="0">
                  <a:pos x="connsiteX3635" y="connsiteY3635"/>
                </a:cxn>
                <a:cxn ang="0">
                  <a:pos x="connsiteX3636" y="connsiteY3636"/>
                </a:cxn>
                <a:cxn ang="0">
                  <a:pos x="connsiteX3637" y="connsiteY3637"/>
                </a:cxn>
                <a:cxn ang="0">
                  <a:pos x="connsiteX3638" y="connsiteY3638"/>
                </a:cxn>
                <a:cxn ang="0">
                  <a:pos x="connsiteX3639" y="connsiteY3639"/>
                </a:cxn>
                <a:cxn ang="0">
                  <a:pos x="connsiteX3640" y="connsiteY3640"/>
                </a:cxn>
                <a:cxn ang="0">
                  <a:pos x="connsiteX3641" y="connsiteY3641"/>
                </a:cxn>
                <a:cxn ang="0">
                  <a:pos x="connsiteX3642" y="connsiteY3642"/>
                </a:cxn>
                <a:cxn ang="0">
                  <a:pos x="connsiteX3643" y="connsiteY3643"/>
                </a:cxn>
                <a:cxn ang="0">
                  <a:pos x="connsiteX3644" y="connsiteY3644"/>
                </a:cxn>
                <a:cxn ang="0">
                  <a:pos x="connsiteX3645" y="connsiteY3645"/>
                </a:cxn>
                <a:cxn ang="0">
                  <a:pos x="connsiteX3646" y="connsiteY3646"/>
                </a:cxn>
                <a:cxn ang="0">
                  <a:pos x="connsiteX3647" y="connsiteY3647"/>
                </a:cxn>
                <a:cxn ang="0">
                  <a:pos x="connsiteX3648" y="connsiteY3648"/>
                </a:cxn>
                <a:cxn ang="0">
                  <a:pos x="connsiteX3649" y="connsiteY3649"/>
                </a:cxn>
                <a:cxn ang="0">
                  <a:pos x="connsiteX3650" y="connsiteY3650"/>
                </a:cxn>
                <a:cxn ang="0">
                  <a:pos x="connsiteX3651" y="connsiteY3651"/>
                </a:cxn>
                <a:cxn ang="0">
                  <a:pos x="connsiteX3652" y="connsiteY3652"/>
                </a:cxn>
                <a:cxn ang="0">
                  <a:pos x="connsiteX3653" y="connsiteY3653"/>
                </a:cxn>
                <a:cxn ang="0">
                  <a:pos x="connsiteX3654" y="connsiteY3654"/>
                </a:cxn>
                <a:cxn ang="0">
                  <a:pos x="connsiteX3655" y="connsiteY3655"/>
                </a:cxn>
                <a:cxn ang="0">
                  <a:pos x="connsiteX3656" y="connsiteY3656"/>
                </a:cxn>
                <a:cxn ang="0">
                  <a:pos x="connsiteX3657" y="connsiteY3657"/>
                </a:cxn>
                <a:cxn ang="0">
                  <a:pos x="connsiteX3658" y="connsiteY3658"/>
                </a:cxn>
                <a:cxn ang="0">
                  <a:pos x="connsiteX3659" y="connsiteY3659"/>
                </a:cxn>
                <a:cxn ang="0">
                  <a:pos x="connsiteX3660" y="connsiteY3660"/>
                </a:cxn>
                <a:cxn ang="0">
                  <a:pos x="connsiteX3661" y="connsiteY3661"/>
                </a:cxn>
                <a:cxn ang="0">
                  <a:pos x="connsiteX3662" y="connsiteY3662"/>
                </a:cxn>
                <a:cxn ang="0">
                  <a:pos x="connsiteX3663" y="connsiteY3663"/>
                </a:cxn>
                <a:cxn ang="0">
                  <a:pos x="connsiteX3664" y="connsiteY3664"/>
                </a:cxn>
                <a:cxn ang="0">
                  <a:pos x="connsiteX3665" y="connsiteY3665"/>
                </a:cxn>
                <a:cxn ang="0">
                  <a:pos x="connsiteX3666" y="connsiteY3666"/>
                </a:cxn>
                <a:cxn ang="0">
                  <a:pos x="connsiteX3667" y="connsiteY3667"/>
                </a:cxn>
                <a:cxn ang="0">
                  <a:pos x="connsiteX3668" y="connsiteY3668"/>
                </a:cxn>
                <a:cxn ang="0">
                  <a:pos x="connsiteX3669" y="connsiteY3669"/>
                </a:cxn>
                <a:cxn ang="0">
                  <a:pos x="connsiteX3670" y="connsiteY3670"/>
                </a:cxn>
                <a:cxn ang="0">
                  <a:pos x="connsiteX3671" y="connsiteY3671"/>
                </a:cxn>
                <a:cxn ang="0">
                  <a:pos x="connsiteX3672" y="connsiteY3672"/>
                </a:cxn>
                <a:cxn ang="0">
                  <a:pos x="connsiteX3673" y="connsiteY3673"/>
                </a:cxn>
                <a:cxn ang="0">
                  <a:pos x="connsiteX3674" y="connsiteY3674"/>
                </a:cxn>
                <a:cxn ang="0">
                  <a:pos x="connsiteX3675" y="connsiteY3675"/>
                </a:cxn>
                <a:cxn ang="0">
                  <a:pos x="connsiteX3676" y="connsiteY3676"/>
                </a:cxn>
                <a:cxn ang="0">
                  <a:pos x="connsiteX3677" y="connsiteY3677"/>
                </a:cxn>
                <a:cxn ang="0">
                  <a:pos x="connsiteX3678" y="connsiteY3678"/>
                </a:cxn>
                <a:cxn ang="0">
                  <a:pos x="connsiteX3679" y="connsiteY3679"/>
                </a:cxn>
                <a:cxn ang="0">
                  <a:pos x="connsiteX3680" y="connsiteY3680"/>
                </a:cxn>
                <a:cxn ang="0">
                  <a:pos x="connsiteX3681" y="connsiteY3681"/>
                </a:cxn>
                <a:cxn ang="0">
                  <a:pos x="connsiteX3682" y="connsiteY3682"/>
                </a:cxn>
                <a:cxn ang="0">
                  <a:pos x="connsiteX3683" y="connsiteY3683"/>
                </a:cxn>
                <a:cxn ang="0">
                  <a:pos x="connsiteX3684" y="connsiteY3684"/>
                </a:cxn>
                <a:cxn ang="0">
                  <a:pos x="connsiteX3685" y="connsiteY3685"/>
                </a:cxn>
                <a:cxn ang="0">
                  <a:pos x="connsiteX3686" y="connsiteY3686"/>
                </a:cxn>
                <a:cxn ang="0">
                  <a:pos x="connsiteX3687" y="connsiteY3687"/>
                </a:cxn>
                <a:cxn ang="0">
                  <a:pos x="connsiteX3688" y="connsiteY3688"/>
                </a:cxn>
                <a:cxn ang="0">
                  <a:pos x="connsiteX3689" y="connsiteY3689"/>
                </a:cxn>
                <a:cxn ang="0">
                  <a:pos x="connsiteX3690" y="connsiteY3690"/>
                </a:cxn>
                <a:cxn ang="0">
                  <a:pos x="connsiteX3691" y="connsiteY3691"/>
                </a:cxn>
                <a:cxn ang="0">
                  <a:pos x="connsiteX3692" y="connsiteY3692"/>
                </a:cxn>
                <a:cxn ang="0">
                  <a:pos x="connsiteX3693" y="connsiteY3693"/>
                </a:cxn>
                <a:cxn ang="0">
                  <a:pos x="connsiteX3694" y="connsiteY3694"/>
                </a:cxn>
                <a:cxn ang="0">
                  <a:pos x="connsiteX3695" y="connsiteY3695"/>
                </a:cxn>
                <a:cxn ang="0">
                  <a:pos x="connsiteX3696" y="connsiteY3696"/>
                </a:cxn>
                <a:cxn ang="0">
                  <a:pos x="connsiteX3697" y="connsiteY3697"/>
                </a:cxn>
                <a:cxn ang="0">
                  <a:pos x="connsiteX3698" y="connsiteY3698"/>
                </a:cxn>
                <a:cxn ang="0">
                  <a:pos x="connsiteX3699" y="connsiteY3699"/>
                </a:cxn>
                <a:cxn ang="0">
                  <a:pos x="connsiteX3700" y="connsiteY3700"/>
                </a:cxn>
                <a:cxn ang="0">
                  <a:pos x="connsiteX3701" y="connsiteY3701"/>
                </a:cxn>
                <a:cxn ang="0">
                  <a:pos x="connsiteX3702" y="connsiteY3702"/>
                </a:cxn>
                <a:cxn ang="0">
                  <a:pos x="connsiteX3703" y="connsiteY3703"/>
                </a:cxn>
                <a:cxn ang="0">
                  <a:pos x="connsiteX3704" y="connsiteY3704"/>
                </a:cxn>
                <a:cxn ang="0">
                  <a:pos x="connsiteX3705" y="connsiteY3705"/>
                </a:cxn>
                <a:cxn ang="0">
                  <a:pos x="connsiteX3706" y="connsiteY3706"/>
                </a:cxn>
                <a:cxn ang="0">
                  <a:pos x="connsiteX3707" y="connsiteY3707"/>
                </a:cxn>
                <a:cxn ang="0">
                  <a:pos x="connsiteX3708" y="connsiteY3708"/>
                </a:cxn>
                <a:cxn ang="0">
                  <a:pos x="connsiteX3709" y="connsiteY3709"/>
                </a:cxn>
                <a:cxn ang="0">
                  <a:pos x="connsiteX3710" y="connsiteY3710"/>
                </a:cxn>
                <a:cxn ang="0">
                  <a:pos x="connsiteX3711" y="connsiteY3711"/>
                </a:cxn>
                <a:cxn ang="0">
                  <a:pos x="connsiteX3712" y="connsiteY3712"/>
                </a:cxn>
                <a:cxn ang="0">
                  <a:pos x="connsiteX3713" y="connsiteY3713"/>
                </a:cxn>
                <a:cxn ang="0">
                  <a:pos x="connsiteX3714" y="connsiteY3714"/>
                </a:cxn>
                <a:cxn ang="0">
                  <a:pos x="connsiteX3715" y="connsiteY3715"/>
                </a:cxn>
                <a:cxn ang="0">
                  <a:pos x="connsiteX3716" y="connsiteY3716"/>
                </a:cxn>
                <a:cxn ang="0">
                  <a:pos x="connsiteX3717" y="connsiteY3717"/>
                </a:cxn>
                <a:cxn ang="0">
                  <a:pos x="connsiteX3718" y="connsiteY3718"/>
                </a:cxn>
                <a:cxn ang="0">
                  <a:pos x="connsiteX3719" y="connsiteY3719"/>
                </a:cxn>
                <a:cxn ang="0">
                  <a:pos x="connsiteX3720" y="connsiteY3720"/>
                </a:cxn>
                <a:cxn ang="0">
                  <a:pos x="connsiteX3721" y="connsiteY3721"/>
                </a:cxn>
                <a:cxn ang="0">
                  <a:pos x="connsiteX3722" y="connsiteY3722"/>
                </a:cxn>
                <a:cxn ang="0">
                  <a:pos x="connsiteX3723" y="connsiteY3723"/>
                </a:cxn>
                <a:cxn ang="0">
                  <a:pos x="connsiteX3724" y="connsiteY3724"/>
                </a:cxn>
                <a:cxn ang="0">
                  <a:pos x="connsiteX3725" y="connsiteY3725"/>
                </a:cxn>
                <a:cxn ang="0">
                  <a:pos x="connsiteX3726" y="connsiteY3726"/>
                </a:cxn>
                <a:cxn ang="0">
                  <a:pos x="connsiteX3727" y="connsiteY3727"/>
                </a:cxn>
                <a:cxn ang="0">
                  <a:pos x="connsiteX3728" y="connsiteY3728"/>
                </a:cxn>
                <a:cxn ang="0">
                  <a:pos x="connsiteX3729" y="connsiteY3729"/>
                </a:cxn>
                <a:cxn ang="0">
                  <a:pos x="connsiteX3730" y="connsiteY3730"/>
                </a:cxn>
                <a:cxn ang="0">
                  <a:pos x="connsiteX3731" y="connsiteY3731"/>
                </a:cxn>
                <a:cxn ang="0">
                  <a:pos x="connsiteX3732" y="connsiteY3732"/>
                </a:cxn>
                <a:cxn ang="0">
                  <a:pos x="connsiteX3733" y="connsiteY3733"/>
                </a:cxn>
                <a:cxn ang="0">
                  <a:pos x="connsiteX3734" y="connsiteY3734"/>
                </a:cxn>
                <a:cxn ang="0">
                  <a:pos x="connsiteX3735" y="connsiteY3735"/>
                </a:cxn>
                <a:cxn ang="0">
                  <a:pos x="connsiteX3736" y="connsiteY3736"/>
                </a:cxn>
                <a:cxn ang="0">
                  <a:pos x="connsiteX3737" y="connsiteY3737"/>
                </a:cxn>
                <a:cxn ang="0">
                  <a:pos x="connsiteX3738" y="connsiteY3738"/>
                </a:cxn>
                <a:cxn ang="0">
                  <a:pos x="connsiteX3739" y="connsiteY3739"/>
                </a:cxn>
                <a:cxn ang="0">
                  <a:pos x="connsiteX3740" y="connsiteY3740"/>
                </a:cxn>
                <a:cxn ang="0">
                  <a:pos x="connsiteX3741" y="connsiteY3741"/>
                </a:cxn>
                <a:cxn ang="0">
                  <a:pos x="connsiteX3742" y="connsiteY3742"/>
                </a:cxn>
                <a:cxn ang="0">
                  <a:pos x="connsiteX3743" y="connsiteY3743"/>
                </a:cxn>
                <a:cxn ang="0">
                  <a:pos x="connsiteX3744" y="connsiteY3744"/>
                </a:cxn>
                <a:cxn ang="0">
                  <a:pos x="connsiteX3745" y="connsiteY3745"/>
                </a:cxn>
                <a:cxn ang="0">
                  <a:pos x="connsiteX3746" y="connsiteY3746"/>
                </a:cxn>
                <a:cxn ang="0">
                  <a:pos x="connsiteX3747" y="connsiteY3747"/>
                </a:cxn>
                <a:cxn ang="0">
                  <a:pos x="connsiteX3748" y="connsiteY3748"/>
                </a:cxn>
                <a:cxn ang="0">
                  <a:pos x="connsiteX3749" y="connsiteY3749"/>
                </a:cxn>
                <a:cxn ang="0">
                  <a:pos x="connsiteX3750" y="connsiteY3750"/>
                </a:cxn>
                <a:cxn ang="0">
                  <a:pos x="connsiteX3751" y="connsiteY3751"/>
                </a:cxn>
                <a:cxn ang="0">
                  <a:pos x="connsiteX3752" y="connsiteY3752"/>
                </a:cxn>
                <a:cxn ang="0">
                  <a:pos x="connsiteX3753" y="connsiteY3753"/>
                </a:cxn>
                <a:cxn ang="0">
                  <a:pos x="connsiteX3754" y="connsiteY3754"/>
                </a:cxn>
                <a:cxn ang="0">
                  <a:pos x="connsiteX3755" y="connsiteY3755"/>
                </a:cxn>
                <a:cxn ang="0">
                  <a:pos x="connsiteX3756" y="connsiteY3756"/>
                </a:cxn>
                <a:cxn ang="0">
                  <a:pos x="connsiteX3757" y="connsiteY3757"/>
                </a:cxn>
                <a:cxn ang="0">
                  <a:pos x="connsiteX3758" y="connsiteY3758"/>
                </a:cxn>
                <a:cxn ang="0">
                  <a:pos x="connsiteX3759" y="connsiteY3759"/>
                </a:cxn>
                <a:cxn ang="0">
                  <a:pos x="connsiteX3760" y="connsiteY3760"/>
                </a:cxn>
                <a:cxn ang="0">
                  <a:pos x="connsiteX3761" y="connsiteY3761"/>
                </a:cxn>
                <a:cxn ang="0">
                  <a:pos x="connsiteX3762" y="connsiteY3762"/>
                </a:cxn>
                <a:cxn ang="0">
                  <a:pos x="connsiteX3763" y="connsiteY3763"/>
                </a:cxn>
                <a:cxn ang="0">
                  <a:pos x="connsiteX3764" y="connsiteY3764"/>
                </a:cxn>
                <a:cxn ang="0">
                  <a:pos x="connsiteX3765" y="connsiteY3765"/>
                </a:cxn>
                <a:cxn ang="0">
                  <a:pos x="connsiteX3766" y="connsiteY3766"/>
                </a:cxn>
                <a:cxn ang="0">
                  <a:pos x="connsiteX3767" y="connsiteY3767"/>
                </a:cxn>
                <a:cxn ang="0">
                  <a:pos x="connsiteX3768" y="connsiteY3768"/>
                </a:cxn>
                <a:cxn ang="0">
                  <a:pos x="connsiteX3769" y="connsiteY3769"/>
                </a:cxn>
                <a:cxn ang="0">
                  <a:pos x="connsiteX3770" y="connsiteY3770"/>
                </a:cxn>
                <a:cxn ang="0">
                  <a:pos x="connsiteX3771" y="connsiteY3771"/>
                </a:cxn>
                <a:cxn ang="0">
                  <a:pos x="connsiteX3772" y="connsiteY3772"/>
                </a:cxn>
                <a:cxn ang="0">
                  <a:pos x="connsiteX3773" y="connsiteY3773"/>
                </a:cxn>
                <a:cxn ang="0">
                  <a:pos x="connsiteX3774" y="connsiteY3774"/>
                </a:cxn>
                <a:cxn ang="0">
                  <a:pos x="connsiteX3775" y="connsiteY3775"/>
                </a:cxn>
                <a:cxn ang="0">
                  <a:pos x="connsiteX3776" y="connsiteY3776"/>
                </a:cxn>
                <a:cxn ang="0">
                  <a:pos x="connsiteX3777" y="connsiteY3777"/>
                </a:cxn>
                <a:cxn ang="0">
                  <a:pos x="connsiteX3778" y="connsiteY3778"/>
                </a:cxn>
                <a:cxn ang="0">
                  <a:pos x="connsiteX3779" y="connsiteY3779"/>
                </a:cxn>
                <a:cxn ang="0">
                  <a:pos x="connsiteX3780" y="connsiteY3780"/>
                </a:cxn>
                <a:cxn ang="0">
                  <a:pos x="connsiteX3781" y="connsiteY3781"/>
                </a:cxn>
                <a:cxn ang="0">
                  <a:pos x="connsiteX3782" y="connsiteY3782"/>
                </a:cxn>
                <a:cxn ang="0">
                  <a:pos x="connsiteX3783" y="connsiteY3783"/>
                </a:cxn>
                <a:cxn ang="0">
                  <a:pos x="connsiteX3784" y="connsiteY3784"/>
                </a:cxn>
                <a:cxn ang="0">
                  <a:pos x="connsiteX3785" y="connsiteY3785"/>
                </a:cxn>
                <a:cxn ang="0">
                  <a:pos x="connsiteX3786" y="connsiteY3786"/>
                </a:cxn>
                <a:cxn ang="0">
                  <a:pos x="connsiteX3787" y="connsiteY3787"/>
                </a:cxn>
                <a:cxn ang="0">
                  <a:pos x="connsiteX3788" y="connsiteY3788"/>
                </a:cxn>
                <a:cxn ang="0">
                  <a:pos x="connsiteX3789" y="connsiteY3789"/>
                </a:cxn>
                <a:cxn ang="0">
                  <a:pos x="connsiteX3790" y="connsiteY3790"/>
                </a:cxn>
                <a:cxn ang="0">
                  <a:pos x="connsiteX3791" y="connsiteY3791"/>
                </a:cxn>
                <a:cxn ang="0">
                  <a:pos x="connsiteX3792" y="connsiteY3792"/>
                </a:cxn>
                <a:cxn ang="0">
                  <a:pos x="connsiteX3793" y="connsiteY3793"/>
                </a:cxn>
                <a:cxn ang="0">
                  <a:pos x="connsiteX3794" y="connsiteY3794"/>
                </a:cxn>
                <a:cxn ang="0">
                  <a:pos x="connsiteX3795" y="connsiteY3795"/>
                </a:cxn>
                <a:cxn ang="0">
                  <a:pos x="connsiteX3796" y="connsiteY3796"/>
                </a:cxn>
                <a:cxn ang="0">
                  <a:pos x="connsiteX3797" y="connsiteY3797"/>
                </a:cxn>
                <a:cxn ang="0">
                  <a:pos x="connsiteX3798" y="connsiteY3798"/>
                </a:cxn>
                <a:cxn ang="0">
                  <a:pos x="connsiteX3799" y="connsiteY3799"/>
                </a:cxn>
                <a:cxn ang="0">
                  <a:pos x="connsiteX3800" y="connsiteY3800"/>
                </a:cxn>
                <a:cxn ang="0">
                  <a:pos x="connsiteX3801" y="connsiteY3801"/>
                </a:cxn>
                <a:cxn ang="0">
                  <a:pos x="connsiteX3802" y="connsiteY3802"/>
                </a:cxn>
                <a:cxn ang="0">
                  <a:pos x="connsiteX3803" y="connsiteY3803"/>
                </a:cxn>
                <a:cxn ang="0">
                  <a:pos x="connsiteX3804" y="connsiteY3804"/>
                </a:cxn>
                <a:cxn ang="0">
                  <a:pos x="connsiteX3805" y="connsiteY3805"/>
                </a:cxn>
                <a:cxn ang="0">
                  <a:pos x="connsiteX3806" y="connsiteY3806"/>
                </a:cxn>
                <a:cxn ang="0">
                  <a:pos x="connsiteX3807" y="connsiteY3807"/>
                </a:cxn>
                <a:cxn ang="0">
                  <a:pos x="connsiteX3808" y="connsiteY3808"/>
                </a:cxn>
                <a:cxn ang="0">
                  <a:pos x="connsiteX3809" y="connsiteY3809"/>
                </a:cxn>
                <a:cxn ang="0">
                  <a:pos x="connsiteX3810" y="connsiteY3810"/>
                </a:cxn>
                <a:cxn ang="0">
                  <a:pos x="connsiteX3811" y="connsiteY3811"/>
                </a:cxn>
                <a:cxn ang="0">
                  <a:pos x="connsiteX3812" y="connsiteY3812"/>
                </a:cxn>
                <a:cxn ang="0">
                  <a:pos x="connsiteX3813" y="connsiteY3813"/>
                </a:cxn>
                <a:cxn ang="0">
                  <a:pos x="connsiteX3814" y="connsiteY3814"/>
                </a:cxn>
                <a:cxn ang="0">
                  <a:pos x="connsiteX3815" y="connsiteY3815"/>
                </a:cxn>
                <a:cxn ang="0">
                  <a:pos x="connsiteX3816" y="connsiteY3816"/>
                </a:cxn>
                <a:cxn ang="0">
                  <a:pos x="connsiteX3817" y="connsiteY3817"/>
                </a:cxn>
                <a:cxn ang="0">
                  <a:pos x="connsiteX3818" y="connsiteY3818"/>
                </a:cxn>
                <a:cxn ang="0">
                  <a:pos x="connsiteX3819" y="connsiteY3819"/>
                </a:cxn>
                <a:cxn ang="0">
                  <a:pos x="connsiteX3820" y="connsiteY3820"/>
                </a:cxn>
                <a:cxn ang="0">
                  <a:pos x="connsiteX3821" y="connsiteY3821"/>
                </a:cxn>
                <a:cxn ang="0">
                  <a:pos x="connsiteX3822" y="connsiteY3822"/>
                </a:cxn>
                <a:cxn ang="0">
                  <a:pos x="connsiteX3823" y="connsiteY3823"/>
                </a:cxn>
                <a:cxn ang="0">
                  <a:pos x="connsiteX3824" y="connsiteY3824"/>
                </a:cxn>
                <a:cxn ang="0">
                  <a:pos x="connsiteX3825" y="connsiteY3825"/>
                </a:cxn>
                <a:cxn ang="0">
                  <a:pos x="connsiteX3826" y="connsiteY3826"/>
                </a:cxn>
                <a:cxn ang="0">
                  <a:pos x="connsiteX3827" y="connsiteY3827"/>
                </a:cxn>
                <a:cxn ang="0">
                  <a:pos x="connsiteX3828" y="connsiteY3828"/>
                </a:cxn>
                <a:cxn ang="0">
                  <a:pos x="connsiteX3829" y="connsiteY3829"/>
                </a:cxn>
                <a:cxn ang="0">
                  <a:pos x="connsiteX3830" y="connsiteY3830"/>
                </a:cxn>
                <a:cxn ang="0">
                  <a:pos x="connsiteX3831" y="connsiteY3831"/>
                </a:cxn>
                <a:cxn ang="0">
                  <a:pos x="connsiteX3832" y="connsiteY3832"/>
                </a:cxn>
                <a:cxn ang="0">
                  <a:pos x="connsiteX3833" y="connsiteY3833"/>
                </a:cxn>
                <a:cxn ang="0">
                  <a:pos x="connsiteX3834" y="connsiteY3834"/>
                </a:cxn>
                <a:cxn ang="0">
                  <a:pos x="connsiteX3835" y="connsiteY3835"/>
                </a:cxn>
                <a:cxn ang="0">
                  <a:pos x="connsiteX3836" y="connsiteY3836"/>
                </a:cxn>
                <a:cxn ang="0">
                  <a:pos x="connsiteX3837" y="connsiteY3837"/>
                </a:cxn>
                <a:cxn ang="0">
                  <a:pos x="connsiteX3838" y="connsiteY3838"/>
                </a:cxn>
                <a:cxn ang="0">
                  <a:pos x="connsiteX3839" y="connsiteY3839"/>
                </a:cxn>
                <a:cxn ang="0">
                  <a:pos x="connsiteX3840" y="connsiteY3840"/>
                </a:cxn>
                <a:cxn ang="0">
                  <a:pos x="connsiteX3841" y="connsiteY3841"/>
                </a:cxn>
                <a:cxn ang="0">
                  <a:pos x="connsiteX3842" y="connsiteY3842"/>
                </a:cxn>
                <a:cxn ang="0">
                  <a:pos x="connsiteX3843" y="connsiteY3843"/>
                </a:cxn>
                <a:cxn ang="0">
                  <a:pos x="connsiteX3844" y="connsiteY3844"/>
                </a:cxn>
                <a:cxn ang="0">
                  <a:pos x="connsiteX3845" y="connsiteY3845"/>
                </a:cxn>
                <a:cxn ang="0">
                  <a:pos x="connsiteX3846" y="connsiteY3846"/>
                </a:cxn>
                <a:cxn ang="0">
                  <a:pos x="connsiteX3847" y="connsiteY3847"/>
                </a:cxn>
                <a:cxn ang="0">
                  <a:pos x="connsiteX3848" y="connsiteY3848"/>
                </a:cxn>
                <a:cxn ang="0">
                  <a:pos x="connsiteX3849" y="connsiteY3849"/>
                </a:cxn>
                <a:cxn ang="0">
                  <a:pos x="connsiteX3850" y="connsiteY3850"/>
                </a:cxn>
                <a:cxn ang="0">
                  <a:pos x="connsiteX3851" y="connsiteY3851"/>
                </a:cxn>
                <a:cxn ang="0">
                  <a:pos x="connsiteX3852" y="connsiteY3852"/>
                </a:cxn>
                <a:cxn ang="0">
                  <a:pos x="connsiteX3853" y="connsiteY3853"/>
                </a:cxn>
                <a:cxn ang="0">
                  <a:pos x="connsiteX3854" y="connsiteY3854"/>
                </a:cxn>
                <a:cxn ang="0">
                  <a:pos x="connsiteX3855" y="connsiteY3855"/>
                </a:cxn>
                <a:cxn ang="0">
                  <a:pos x="connsiteX3856" y="connsiteY3856"/>
                </a:cxn>
                <a:cxn ang="0">
                  <a:pos x="connsiteX3857" y="connsiteY3857"/>
                </a:cxn>
                <a:cxn ang="0">
                  <a:pos x="connsiteX3858" y="connsiteY3858"/>
                </a:cxn>
                <a:cxn ang="0">
                  <a:pos x="connsiteX3859" y="connsiteY3859"/>
                </a:cxn>
                <a:cxn ang="0">
                  <a:pos x="connsiteX3860" y="connsiteY3860"/>
                </a:cxn>
                <a:cxn ang="0">
                  <a:pos x="connsiteX3861" y="connsiteY3861"/>
                </a:cxn>
                <a:cxn ang="0">
                  <a:pos x="connsiteX3862" y="connsiteY3862"/>
                </a:cxn>
                <a:cxn ang="0">
                  <a:pos x="connsiteX3863" y="connsiteY3863"/>
                </a:cxn>
                <a:cxn ang="0">
                  <a:pos x="connsiteX3864" y="connsiteY3864"/>
                </a:cxn>
                <a:cxn ang="0">
                  <a:pos x="connsiteX3865" y="connsiteY3865"/>
                </a:cxn>
                <a:cxn ang="0">
                  <a:pos x="connsiteX3866" y="connsiteY3866"/>
                </a:cxn>
                <a:cxn ang="0">
                  <a:pos x="connsiteX3867" y="connsiteY3867"/>
                </a:cxn>
                <a:cxn ang="0">
                  <a:pos x="connsiteX3868" y="connsiteY3868"/>
                </a:cxn>
                <a:cxn ang="0">
                  <a:pos x="connsiteX3869" y="connsiteY3869"/>
                </a:cxn>
                <a:cxn ang="0">
                  <a:pos x="connsiteX3870" y="connsiteY3870"/>
                </a:cxn>
                <a:cxn ang="0">
                  <a:pos x="connsiteX3871" y="connsiteY3871"/>
                </a:cxn>
                <a:cxn ang="0">
                  <a:pos x="connsiteX3872" y="connsiteY3872"/>
                </a:cxn>
                <a:cxn ang="0">
                  <a:pos x="connsiteX3873" y="connsiteY3873"/>
                </a:cxn>
                <a:cxn ang="0">
                  <a:pos x="connsiteX3874" y="connsiteY3874"/>
                </a:cxn>
                <a:cxn ang="0">
                  <a:pos x="connsiteX3875" y="connsiteY3875"/>
                </a:cxn>
                <a:cxn ang="0">
                  <a:pos x="connsiteX3876" y="connsiteY3876"/>
                </a:cxn>
                <a:cxn ang="0">
                  <a:pos x="connsiteX3877" y="connsiteY3877"/>
                </a:cxn>
                <a:cxn ang="0">
                  <a:pos x="connsiteX3878" y="connsiteY3878"/>
                </a:cxn>
                <a:cxn ang="0">
                  <a:pos x="connsiteX3879" y="connsiteY3879"/>
                </a:cxn>
                <a:cxn ang="0">
                  <a:pos x="connsiteX3880" y="connsiteY3880"/>
                </a:cxn>
                <a:cxn ang="0">
                  <a:pos x="connsiteX3881" y="connsiteY3881"/>
                </a:cxn>
                <a:cxn ang="0">
                  <a:pos x="connsiteX3882" y="connsiteY3882"/>
                </a:cxn>
                <a:cxn ang="0">
                  <a:pos x="connsiteX3883" y="connsiteY3883"/>
                </a:cxn>
                <a:cxn ang="0">
                  <a:pos x="connsiteX3884" y="connsiteY3884"/>
                </a:cxn>
                <a:cxn ang="0">
                  <a:pos x="connsiteX3885" y="connsiteY3885"/>
                </a:cxn>
                <a:cxn ang="0">
                  <a:pos x="connsiteX3886" y="connsiteY3886"/>
                </a:cxn>
                <a:cxn ang="0">
                  <a:pos x="connsiteX3887" y="connsiteY3887"/>
                </a:cxn>
                <a:cxn ang="0">
                  <a:pos x="connsiteX3888" y="connsiteY3888"/>
                </a:cxn>
                <a:cxn ang="0">
                  <a:pos x="connsiteX3889" y="connsiteY3889"/>
                </a:cxn>
                <a:cxn ang="0">
                  <a:pos x="connsiteX3890" y="connsiteY3890"/>
                </a:cxn>
                <a:cxn ang="0">
                  <a:pos x="connsiteX3891" y="connsiteY3891"/>
                </a:cxn>
                <a:cxn ang="0">
                  <a:pos x="connsiteX3892" y="connsiteY3892"/>
                </a:cxn>
                <a:cxn ang="0">
                  <a:pos x="connsiteX3893" y="connsiteY3893"/>
                </a:cxn>
                <a:cxn ang="0">
                  <a:pos x="connsiteX3894" y="connsiteY3894"/>
                </a:cxn>
                <a:cxn ang="0">
                  <a:pos x="connsiteX3895" y="connsiteY3895"/>
                </a:cxn>
                <a:cxn ang="0">
                  <a:pos x="connsiteX3896" y="connsiteY3896"/>
                </a:cxn>
                <a:cxn ang="0">
                  <a:pos x="connsiteX3897" y="connsiteY3897"/>
                </a:cxn>
                <a:cxn ang="0">
                  <a:pos x="connsiteX3898" y="connsiteY3898"/>
                </a:cxn>
                <a:cxn ang="0">
                  <a:pos x="connsiteX3899" y="connsiteY3899"/>
                </a:cxn>
                <a:cxn ang="0">
                  <a:pos x="connsiteX3900" y="connsiteY3900"/>
                </a:cxn>
                <a:cxn ang="0">
                  <a:pos x="connsiteX3901" y="connsiteY3901"/>
                </a:cxn>
                <a:cxn ang="0">
                  <a:pos x="connsiteX3902" y="connsiteY3902"/>
                </a:cxn>
                <a:cxn ang="0">
                  <a:pos x="connsiteX3903" y="connsiteY3903"/>
                </a:cxn>
                <a:cxn ang="0">
                  <a:pos x="connsiteX3904" y="connsiteY3904"/>
                </a:cxn>
                <a:cxn ang="0">
                  <a:pos x="connsiteX3905" y="connsiteY3905"/>
                </a:cxn>
                <a:cxn ang="0">
                  <a:pos x="connsiteX3906" y="connsiteY3906"/>
                </a:cxn>
                <a:cxn ang="0">
                  <a:pos x="connsiteX3907" y="connsiteY3907"/>
                </a:cxn>
                <a:cxn ang="0">
                  <a:pos x="connsiteX3908" y="connsiteY3908"/>
                </a:cxn>
                <a:cxn ang="0">
                  <a:pos x="connsiteX3909" y="connsiteY3909"/>
                </a:cxn>
                <a:cxn ang="0">
                  <a:pos x="connsiteX3910" y="connsiteY3910"/>
                </a:cxn>
                <a:cxn ang="0">
                  <a:pos x="connsiteX3911" y="connsiteY3911"/>
                </a:cxn>
                <a:cxn ang="0">
                  <a:pos x="connsiteX3912" y="connsiteY3912"/>
                </a:cxn>
                <a:cxn ang="0">
                  <a:pos x="connsiteX3913" y="connsiteY3913"/>
                </a:cxn>
                <a:cxn ang="0">
                  <a:pos x="connsiteX3914" y="connsiteY3914"/>
                </a:cxn>
                <a:cxn ang="0">
                  <a:pos x="connsiteX3915" y="connsiteY3915"/>
                </a:cxn>
                <a:cxn ang="0">
                  <a:pos x="connsiteX3916" y="connsiteY3916"/>
                </a:cxn>
                <a:cxn ang="0">
                  <a:pos x="connsiteX3917" y="connsiteY3917"/>
                </a:cxn>
                <a:cxn ang="0">
                  <a:pos x="connsiteX3918" y="connsiteY3918"/>
                </a:cxn>
                <a:cxn ang="0">
                  <a:pos x="connsiteX3919" y="connsiteY3919"/>
                </a:cxn>
                <a:cxn ang="0">
                  <a:pos x="connsiteX3920" y="connsiteY3920"/>
                </a:cxn>
                <a:cxn ang="0">
                  <a:pos x="connsiteX3921" y="connsiteY3921"/>
                </a:cxn>
                <a:cxn ang="0">
                  <a:pos x="connsiteX3922" y="connsiteY3922"/>
                </a:cxn>
                <a:cxn ang="0">
                  <a:pos x="connsiteX3923" y="connsiteY3923"/>
                </a:cxn>
                <a:cxn ang="0">
                  <a:pos x="connsiteX3924" y="connsiteY3924"/>
                </a:cxn>
                <a:cxn ang="0">
                  <a:pos x="connsiteX3925" y="connsiteY3925"/>
                </a:cxn>
                <a:cxn ang="0">
                  <a:pos x="connsiteX3926" y="connsiteY3926"/>
                </a:cxn>
                <a:cxn ang="0">
                  <a:pos x="connsiteX3927" y="connsiteY3927"/>
                </a:cxn>
                <a:cxn ang="0">
                  <a:pos x="connsiteX3928" y="connsiteY3928"/>
                </a:cxn>
                <a:cxn ang="0">
                  <a:pos x="connsiteX3929" y="connsiteY3929"/>
                </a:cxn>
                <a:cxn ang="0">
                  <a:pos x="connsiteX3930" y="connsiteY3930"/>
                </a:cxn>
                <a:cxn ang="0">
                  <a:pos x="connsiteX3931" y="connsiteY3931"/>
                </a:cxn>
                <a:cxn ang="0">
                  <a:pos x="connsiteX3932" y="connsiteY3932"/>
                </a:cxn>
                <a:cxn ang="0">
                  <a:pos x="connsiteX3933" y="connsiteY3933"/>
                </a:cxn>
                <a:cxn ang="0">
                  <a:pos x="connsiteX3934" y="connsiteY3934"/>
                </a:cxn>
                <a:cxn ang="0">
                  <a:pos x="connsiteX3935" y="connsiteY3935"/>
                </a:cxn>
                <a:cxn ang="0">
                  <a:pos x="connsiteX3936" y="connsiteY3936"/>
                </a:cxn>
                <a:cxn ang="0">
                  <a:pos x="connsiteX3937" y="connsiteY3937"/>
                </a:cxn>
                <a:cxn ang="0">
                  <a:pos x="connsiteX3938" y="connsiteY3938"/>
                </a:cxn>
                <a:cxn ang="0">
                  <a:pos x="connsiteX3939" y="connsiteY3939"/>
                </a:cxn>
                <a:cxn ang="0">
                  <a:pos x="connsiteX3940" y="connsiteY3940"/>
                </a:cxn>
                <a:cxn ang="0">
                  <a:pos x="connsiteX3941" y="connsiteY3941"/>
                </a:cxn>
                <a:cxn ang="0">
                  <a:pos x="connsiteX3942" y="connsiteY3942"/>
                </a:cxn>
                <a:cxn ang="0">
                  <a:pos x="connsiteX3943" y="connsiteY3943"/>
                </a:cxn>
                <a:cxn ang="0">
                  <a:pos x="connsiteX3944" y="connsiteY3944"/>
                </a:cxn>
                <a:cxn ang="0">
                  <a:pos x="connsiteX3945" y="connsiteY3945"/>
                </a:cxn>
                <a:cxn ang="0">
                  <a:pos x="connsiteX3946" y="connsiteY3946"/>
                </a:cxn>
                <a:cxn ang="0">
                  <a:pos x="connsiteX3947" y="connsiteY3947"/>
                </a:cxn>
                <a:cxn ang="0">
                  <a:pos x="connsiteX3948" y="connsiteY3948"/>
                </a:cxn>
                <a:cxn ang="0">
                  <a:pos x="connsiteX3949" y="connsiteY3949"/>
                </a:cxn>
                <a:cxn ang="0">
                  <a:pos x="connsiteX3950" y="connsiteY3950"/>
                </a:cxn>
                <a:cxn ang="0">
                  <a:pos x="connsiteX3951" y="connsiteY3951"/>
                </a:cxn>
                <a:cxn ang="0">
                  <a:pos x="connsiteX3952" y="connsiteY3952"/>
                </a:cxn>
                <a:cxn ang="0">
                  <a:pos x="connsiteX3953" y="connsiteY3953"/>
                </a:cxn>
                <a:cxn ang="0">
                  <a:pos x="connsiteX3954" y="connsiteY3954"/>
                </a:cxn>
                <a:cxn ang="0">
                  <a:pos x="connsiteX3955" y="connsiteY3955"/>
                </a:cxn>
                <a:cxn ang="0">
                  <a:pos x="connsiteX3956" y="connsiteY3956"/>
                </a:cxn>
                <a:cxn ang="0">
                  <a:pos x="connsiteX3957" y="connsiteY3957"/>
                </a:cxn>
                <a:cxn ang="0">
                  <a:pos x="connsiteX3958" y="connsiteY3958"/>
                </a:cxn>
                <a:cxn ang="0">
                  <a:pos x="connsiteX3959" y="connsiteY3959"/>
                </a:cxn>
                <a:cxn ang="0">
                  <a:pos x="connsiteX3960" y="connsiteY3960"/>
                </a:cxn>
                <a:cxn ang="0">
                  <a:pos x="connsiteX3961" y="connsiteY3961"/>
                </a:cxn>
                <a:cxn ang="0">
                  <a:pos x="connsiteX3962" y="connsiteY3962"/>
                </a:cxn>
                <a:cxn ang="0">
                  <a:pos x="connsiteX3963" y="connsiteY3963"/>
                </a:cxn>
                <a:cxn ang="0">
                  <a:pos x="connsiteX3964" y="connsiteY3964"/>
                </a:cxn>
                <a:cxn ang="0">
                  <a:pos x="connsiteX3965" y="connsiteY3965"/>
                </a:cxn>
                <a:cxn ang="0">
                  <a:pos x="connsiteX3966" y="connsiteY3966"/>
                </a:cxn>
                <a:cxn ang="0">
                  <a:pos x="connsiteX3967" y="connsiteY3967"/>
                </a:cxn>
                <a:cxn ang="0">
                  <a:pos x="connsiteX3968" y="connsiteY3968"/>
                </a:cxn>
                <a:cxn ang="0">
                  <a:pos x="connsiteX3969" y="connsiteY3969"/>
                </a:cxn>
                <a:cxn ang="0">
                  <a:pos x="connsiteX3970" y="connsiteY3970"/>
                </a:cxn>
                <a:cxn ang="0">
                  <a:pos x="connsiteX3971" y="connsiteY3971"/>
                </a:cxn>
                <a:cxn ang="0">
                  <a:pos x="connsiteX3972" y="connsiteY3972"/>
                </a:cxn>
                <a:cxn ang="0">
                  <a:pos x="connsiteX3973" y="connsiteY3973"/>
                </a:cxn>
                <a:cxn ang="0">
                  <a:pos x="connsiteX3974" y="connsiteY3974"/>
                </a:cxn>
                <a:cxn ang="0">
                  <a:pos x="connsiteX3975" y="connsiteY3975"/>
                </a:cxn>
                <a:cxn ang="0">
                  <a:pos x="connsiteX3976" y="connsiteY3976"/>
                </a:cxn>
                <a:cxn ang="0">
                  <a:pos x="connsiteX3977" y="connsiteY3977"/>
                </a:cxn>
                <a:cxn ang="0">
                  <a:pos x="connsiteX3978" y="connsiteY3978"/>
                </a:cxn>
                <a:cxn ang="0">
                  <a:pos x="connsiteX3979" y="connsiteY3979"/>
                </a:cxn>
                <a:cxn ang="0">
                  <a:pos x="connsiteX3980" y="connsiteY3980"/>
                </a:cxn>
                <a:cxn ang="0">
                  <a:pos x="connsiteX3981" y="connsiteY3981"/>
                </a:cxn>
                <a:cxn ang="0">
                  <a:pos x="connsiteX3982" y="connsiteY3982"/>
                </a:cxn>
                <a:cxn ang="0">
                  <a:pos x="connsiteX3983" y="connsiteY3983"/>
                </a:cxn>
                <a:cxn ang="0">
                  <a:pos x="connsiteX3984" y="connsiteY3984"/>
                </a:cxn>
                <a:cxn ang="0">
                  <a:pos x="connsiteX3985" y="connsiteY3985"/>
                </a:cxn>
                <a:cxn ang="0">
                  <a:pos x="connsiteX3986" y="connsiteY3986"/>
                </a:cxn>
                <a:cxn ang="0">
                  <a:pos x="connsiteX3987" y="connsiteY3987"/>
                </a:cxn>
                <a:cxn ang="0">
                  <a:pos x="connsiteX3988" y="connsiteY3988"/>
                </a:cxn>
                <a:cxn ang="0">
                  <a:pos x="connsiteX3989" y="connsiteY3989"/>
                </a:cxn>
                <a:cxn ang="0">
                  <a:pos x="connsiteX3990" y="connsiteY3990"/>
                </a:cxn>
                <a:cxn ang="0">
                  <a:pos x="connsiteX3991" y="connsiteY3991"/>
                </a:cxn>
                <a:cxn ang="0">
                  <a:pos x="connsiteX3992" y="connsiteY3992"/>
                </a:cxn>
                <a:cxn ang="0">
                  <a:pos x="connsiteX3993" y="connsiteY3993"/>
                </a:cxn>
                <a:cxn ang="0">
                  <a:pos x="connsiteX3994" y="connsiteY3994"/>
                </a:cxn>
                <a:cxn ang="0">
                  <a:pos x="connsiteX3995" y="connsiteY3995"/>
                </a:cxn>
                <a:cxn ang="0">
                  <a:pos x="connsiteX3996" y="connsiteY3996"/>
                </a:cxn>
                <a:cxn ang="0">
                  <a:pos x="connsiteX3997" y="connsiteY3997"/>
                </a:cxn>
                <a:cxn ang="0">
                  <a:pos x="connsiteX3998" y="connsiteY3998"/>
                </a:cxn>
                <a:cxn ang="0">
                  <a:pos x="connsiteX3999" y="connsiteY3999"/>
                </a:cxn>
                <a:cxn ang="0">
                  <a:pos x="connsiteX4000" y="connsiteY4000"/>
                </a:cxn>
                <a:cxn ang="0">
                  <a:pos x="connsiteX4001" y="connsiteY4001"/>
                </a:cxn>
                <a:cxn ang="0">
                  <a:pos x="connsiteX4002" y="connsiteY4002"/>
                </a:cxn>
                <a:cxn ang="0">
                  <a:pos x="connsiteX4003" y="connsiteY4003"/>
                </a:cxn>
                <a:cxn ang="0">
                  <a:pos x="connsiteX4004" y="connsiteY4004"/>
                </a:cxn>
                <a:cxn ang="0">
                  <a:pos x="connsiteX4005" y="connsiteY4005"/>
                </a:cxn>
                <a:cxn ang="0">
                  <a:pos x="connsiteX4006" y="connsiteY4006"/>
                </a:cxn>
                <a:cxn ang="0">
                  <a:pos x="connsiteX4007" y="connsiteY4007"/>
                </a:cxn>
                <a:cxn ang="0">
                  <a:pos x="connsiteX4008" y="connsiteY4008"/>
                </a:cxn>
                <a:cxn ang="0">
                  <a:pos x="connsiteX4009" y="connsiteY4009"/>
                </a:cxn>
                <a:cxn ang="0">
                  <a:pos x="connsiteX4010" y="connsiteY4010"/>
                </a:cxn>
                <a:cxn ang="0">
                  <a:pos x="connsiteX4011" y="connsiteY4011"/>
                </a:cxn>
                <a:cxn ang="0">
                  <a:pos x="connsiteX4012" y="connsiteY4012"/>
                </a:cxn>
                <a:cxn ang="0">
                  <a:pos x="connsiteX4013" y="connsiteY4013"/>
                </a:cxn>
                <a:cxn ang="0">
                  <a:pos x="connsiteX4014" y="connsiteY4014"/>
                </a:cxn>
                <a:cxn ang="0">
                  <a:pos x="connsiteX4015" y="connsiteY4015"/>
                </a:cxn>
                <a:cxn ang="0">
                  <a:pos x="connsiteX4016" y="connsiteY4016"/>
                </a:cxn>
                <a:cxn ang="0">
                  <a:pos x="connsiteX4017" y="connsiteY4017"/>
                </a:cxn>
                <a:cxn ang="0">
                  <a:pos x="connsiteX4018" y="connsiteY4018"/>
                </a:cxn>
                <a:cxn ang="0">
                  <a:pos x="connsiteX4019" y="connsiteY4019"/>
                </a:cxn>
                <a:cxn ang="0">
                  <a:pos x="connsiteX4020" y="connsiteY4020"/>
                </a:cxn>
                <a:cxn ang="0">
                  <a:pos x="connsiteX4021" y="connsiteY4021"/>
                </a:cxn>
                <a:cxn ang="0">
                  <a:pos x="connsiteX4022" y="connsiteY4022"/>
                </a:cxn>
                <a:cxn ang="0">
                  <a:pos x="connsiteX4023" y="connsiteY4023"/>
                </a:cxn>
                <a:cxn ang="0">
                  <a:pos x="connsiteX4024" y="connsiteY4024"/>
                </a:cxn>
                <a:cxn ang="0">
                  <a:pos x="connsiteX4025" y="connsiteY4025"/>
                </a:cxn>
                <a:cxn ang="0">
                  <a:pos x="connsiteX4026" y="connsiteY4026"/>
                </a:cxn>
                <a:cxn ang="0">
                  <a:pos x="connsiteX4027" y="connsiteY4027"/>
                </a:cxn>
                <a:cxn ang="0">
                  <a:pos x="connsiteX4028" y="connsiteY4028"/>
                </a:cxn>
                <a:cxn ang="0">
                  <a:pos x="connsiteX4029" y="connsiteY4029"/>
                </a:cxn>
                <a:cxn ang="0">
                  <a:pos x="connsiteX4030" y="connsiteY4030"/>
                </a:cxn>
                <a:cxn ang="0">
                  <a:pos x="connsiteX4031" y="connsiteY4031"/>
                </a:cxn>
                <a:cxn ang="0">
                  <a:pos x="connsiteX4032" y="connsiteY4032"/>
                </a:cxn>
                <a:cxn ang="0">
                  <a:pos x="connsiteX4033" y="connsiteY4033"/>
                </a:cxn>
                <a:cxn ang="0">
                  <a:pos x="connsiteX4034" y="connsiteY4034"/>
                </a:cxn>
                <a:cxn ang="0">
                  <a:pos x="connsiteX4035" y="connsiteY4035"/>
                </a:cxn>
                <a:cxn ang="0">
                  <a:pos x="connsiteX4036" y="connsiteY4036"/>
                </a:cxn>
                <a:cxn ang="0">
                  <a:pos x="connsiteX4037" y="connsiteY4037"/>
                </a:cxn>
                <a:cxn ang="0">
                  <a:pos x="connsiteX4038" y="connsiteY4038"/>
                </a:cxn>
                <a:cxn ang="0">
                  <a:pos x="connsiteX4039" y="connsiteY4039"/>
                </a:cxn>
                <a:cxn ang="0">
                  <a:pos x="connsiteX4040" y="connsiteY4040"/>
                </a:cxn>
                <a:cxn ang="0">
                  <a:pos x="connsiteX4041" y="connsiteY4041"/>
                </a:cxn>
                <a:cxn ang="0">
                  <a:pos x="connsiteX4042" y="connsiteY4042"/>
                </a:cxn>
                <a:cxn ang="0">
                  <a:pos x="connsiteX4043" y="connsiteY4043"/>
                </a:cxn>
                <a:cxn ang="0">
                  <a:pos x="connsiteX4044" y="connsiteY4044"/>
                </a:cxn>
                <a:cxn ang="0">
                  <a:pos x="connsiteX4045" y="connsiteY4045"/>
                </a:cxn>
                <a:cxn ang="0">
                  <a:pos x="connsiteX4046" y="connsiteY4046"/>
                </a:cxn>
                <a:cxn ang="0">
                  <a:pos x="connsiteX4047" y="connsiteY4047"/>
                </a:cxn>
                <a:cxn ang="0">
                  <a:pos x="connsiteX4048" y="connsiteY4048"/>
                </a:cxn>
                <a:cxn ang="0">
                  <a:pos x="connsiteX4049" y="connsiteY4049"/>
                </a:cxn>
                <a:cxn ang="0">
                  <a:pos x="connsiteX4050" y="connsiteY4050"/>
                </a:cxn>
                <a:cxn ang="0">
                  <a:pos x="connsiteX4051" y="connsiteY4051"/>
                </a:cxn>
                <a:cxn ang="0">
                  <a:pos x="connsiteX4052" y="connsiteY4052"/>
                </a:cxn>
                <a:cxn ang="0">
                  <a:pos x="connsiteX4053" y="connsiteY4053"/>
                </a:cxn>
                <a:cxn ang="0">
                  <a:pos x="connsiteX4054" y="connsiteY4054"/>
                </a:cxn>
                <a:cxn ang="0">
                  <a:pos x="connsiteX4055" y="connsiteY4055"/>
                </a:cxn>
                <a:cxn ang="0">
                  <a:pos x="connsiteX4056" y="connsiteY4056"/>
                </a:cxn>
                <a:cxn ang="0">
                  <a:pos x="connsiteX4057" y="connsiteY4057"/>
                </a:cxn>
                <a:cxn ang="0">
                  <a:pos x="connsiteX4058" y="connsiteY4058"/>
                </a:cxn>
                <a:cxn ang="0">
                  <a:pos x="connsiteX4059" y="connsiteY4059"/>
                </a:cxn>
                <a:cxn ang="0">
                  <a:pos x="connsiteX4060" y="connsiteY4060"/>
                </a:cxn>
                <a:cxn ang="0">
                  <a:pos x="connsiteX4061" y="connsiteY4061"/>
                </a:cxn>
                <a:cxn ang="0">
                  <a:pos x="connsiteX4062" y="connsiteY4062"/>
                </a:cxn>
                <a:cxn ang="0">
                  <a:pos x="connsiteX4063" y="connsiteY4063"/>
                </a:cxn>
                <a:cxn ang="0">
                  <a:pos x="connsiteX4064" y="connsiteY4064"/>
                </a:cxn>
                <a:cxn ang="0">
                  <a:pos x="connsiteX4065" y="connsiteY4065"/>
                </a:cxn>
                <a:cxn ang="0">
                  <a:pos x="connsiteX4066" y="connsiteY4066"/>
                </a:cxn>
                <a:cxn ang="0">
                  <a:pos x="connsiteX4067" y="connsiteY4067"/>
                </a:cxn>
                <a:cxn ang="0">
                  <a:pos x="connsiteX4068" y="connsiteY4068"/>
                </a:cxn>
                <a:cxn ang="0">
                  <a:pos x="connsiteX4069" y="connsiteY4069"/>
                </a:cxn>
                <a:cxn ang="0">
                  <a:pos x="connsiteX4070" y="connsiteY4070"/>
                </a:cxn>
                <a:cxn ang="0">
                  <a:pos x="connsiteX4071" y="connsiteY4071"/>
                </a:cxn>
                <a:cxn ang="0">
                  <a:pos x="connsiteX4072" y="connsiteY4072"/>
                </a:cxn>
                <a:cxn ang="0">
                  <a:pos x="connsiteX4073" y="connsiteY4073"/>
                </a:cxn>
                <a:cxn ang="0">
                  <a:pos x="connsiteX4074" y="connsiteY4074"/>
                </a:cxn>
                <a:cxn ang="0">
                  <a:pos x="connsiteX4075" y="connsiteY4075"/>
                </a:cxn>
                <a:cxn ang="0">
                  <a:pos x="connsiteX4076" y="connsiteY4076"/>
                </a:cxn>
                <a:cxn ang="0">
                  <a:pos x="connsiteX4077" y="connsiteY4077"/>
                </a:cxn>
              </a:cxnLst>
              <a:rect l="l" t="t" r="r" b="b"/>
              <a:pathLst>
                <a:path w="6857705" h="287258">
                  <a:moveTo>
                    <a:pt x="4848462" y="279626"/>
                  </a:moveTo>
                  <a:lnTo>
                    <a:pt x="4848550" y="279718"/>
                  </a:lnTo>
                  <a:lnTo>
                    <a:pt x="4848402" y="279723"/>
                  </a:lnTo>
                  <a:close/>
                  <a:moveTo>
                    <a:pt x="3142856" y="279626"/>
                  </a:moveTo>
                  <a:lnTo>
                    <a:pt x="3142943" y="279718"/>
                  </a:lnTo>
                  <a:lnTo>
                    <a:pt x="3142796" y="279723"/>
                  </a:lnTo>
                  <a:close/>
                  <a:moveTo>
                    <a:pt x="1433689" y="279626"/>
                  </a:moveTo>
                  <a:lnTo>
                    <a:pt x="1433778" y="279718"/>
                  </a:lnTo>
                  <a:lnTo>
                    <a:pt x="1433631" y="279723"/>
                  </a:lnTo>
                  <a:close/>
                  <a:moveTo>
                    <a:pt x="6372789" y="279622"/>
                  </a:moveTo>
                  <a:lnTo>
                    <a:pt x="6372875" y="279718"/>
                  </a:lnTo>
                  <a:lnTo>
                    <a:pt x="6372730" y="279723"/>
                  </a:lnTo>
                  <a:close/>
                  <a:moveTo>
                    <a:pt x="4667181" y="279622"/>
                  </a:moveTo>
                  <a:lnTo>
                    <a:pt x="4667269" y="279718"/>
                  </a:lnTo>
                  <a:lnTo>
                    <a:pt x="4667121" y="279723"/>
                  </a:lnTo>
                  <a:close/>
                  <a:moveTo>
                    <a:pt x="2958014" y="279622"/>
                  </a:moveTo>
                  <a:lnTo>
                    <a:pt x="2958101" y="279718"/>
                  </a:lnTo>
                  <a:lnTo>
                    <a:pt x="2957956" y="279723"/>
                  </a:lnTo>
                  <a:close/>
                  <a:moveTo>
                    <a:pt x="1252407" y="279622"/>
                  </a:moveTo>
                  <a:lnTo>
                    <a:pt x="1252495" y="279718"/>
                  </a:lnTo>
                  <a:lnTo>
                    <a:pt x="1252348" y="279723"/>
                  </a:lnTo>
                  <a:close/>
                  <a:moveTo>
                    <a:pt x="6189637" y="279483"/>
                  </a:moveTo>
                  <a:lnTo>
                    <a:pt x="6189643" y="279483"/>
                  </a:lnTo>
                  <a:lnTo>
                    <a:pt x="6189425" y="279703"/>
                  </a:lnTo>
                  <a:lnTo>
                    <a:pt x="6189417" y="279605"/>
                  </a:lnTo>
                  <a:close/>
                  <a:moveTo>
                    <a:pt x="4484028" y="279483"/>
                  </a:moveTo>
                  <a:lnTo>
                    <a:pt x="4484035" y="279483"/>
                  </a:lnTo>
                  <a:lnTo>
                    <a:pt x="4483816" y="279703"/>
                  </a:lnTo>
                  <a:lnTo>
                    <a:pt x="4483809" y="279605"/>
                  </a:lnTo>
                  <a:close/>
                  <a:moveTo>
                    <a:pt x="2774863" y="279483"/>
                  </a:moveTo>
                  <a:lnTo>
                    <a:pt x="2774871" y="279483"/>
                  </a:lnTo>
                  <a:lnTo>
                    <a:pt x="2774651" y="279703"/>
                  </a:lnTo>
                  <a:lnTo>
                    <a:pt x="2774643" y="279605"/>
                  </a:lnTo>
                  <a:close/>
                  <a:moveTo>
                    <a:pt x="1069255" y="279483"/>
                  </a:moveTo>
                  <a:lnTo>
                    <a:pt x="1069261" y="279483"/>
                  </a:lnTo>
                  <a:lnTo>
                    <a:pt x="1069043" y="279703"/>
                  </a:lnTo>
                  <a:lnTo>
                    <a:pt x="1069035" y="279605"/>
                  </a:lnTo>
                  <a:close/>
                  <a:moveTo>
                    <a:pt x="6189076" y="279475"/>
                  </a:moveTo>
                  <a:lnTo>
                    <a:pt x="6189409" y="279480"/>
                  </a:lnTo>
                  <a:lnTo>
                    <a:pt x="6189417" y="279605"/>
                  </a:lnTo>
                  <a:lnTo>
                    <a:pt x="6189322" y="279656"/>
                  </a:lnTo>
                  <a:close/>
                  <a:moveTo>
                    <a:pt x="4483468" y="279475"/>
                  </a:moveTo>
                  <a:lnTo>
                    <a:pt x="4483800" y="279480"/>
                  </a:lnTo>
                  <a:lnTo>
                    <a:pt x="4483809" y="279605"/>
                  </a:lnTo>
                  <a:lnTo>
                    <a:pt x="4483714" y="279656"/>
                  </a:lnTo>
                  <a:close/>
                  <a:moveTo>
                    <a:pt x="2774303" y="279475"/>
                  </a:moveTo>
                  <a:lnTo>
                    <a:pt x="2774635" y="279480"/>
                  </a:lnTo>
                  <a:lnTo>
                    <a:pt x="2774643" y="279605"/>
                  </a:lnTo>
                  <a:lnTo>
                    <a:pt x="2774550" y="279656"/>
                  </a:lnTo>
                  <a:close/>
                  <a:moveTo>
                    <a:pt x="1068694" y="279475"/>
                  </a:moveTo>
                  <a:lnTo>
                    <a:pt x="1069027" y="279480"/>
                  </a:lnTo>
                  <a:lnTo>
                    <a:pt x="1069035" y="279605"/>
                  </a:lnTo>
                  <a:lnTo>
                    <a:pt x="1068942" y="279656"/>
                  </a:lnTo>
                  <a:close/>
                  <a:moveTo>
                    <a:pt x="5415855" y="279474"/>
                  </a:moveTo>
                  <a:lnTo>
                    <a:pt x="5416083" y="279491"/>
                  </a:lnTo>
                  <a:lnTo>
                    <a:pt x="5413160" y="282421"/>
                  </a:lnTo>
                  <a:cubicBezTo>
                    <a:pt x="5413651" y="280947"/>
                    <a:pt x="5414632" y="279965"/>
                    <a:pt x="5415855" y="279474"/>
                  </a:cubicBezTo>
                  <a:close/>
                  <a:moveTo>
                    <a:pt x="3710248" y="279474"/>
                  </a:moveTo>
                  <a:lnTo>
                    <a:pt x="3710474" y="279491"/>
                  </a:lnTo>
                  <a:lnTo>
                    <a:pt x="3707553" y="282421"/>
                  </a:lnTo>
                  <a:cubicBezTo>
                    <a:pt x="3708044" y="280947"/>
                    <a:pt x="3709024" y="279965"/>
                    <a:pt x="3710248" y="279474"/>
                  </a:cubicBezTo>
                  <a:close/>
                  <a:moveTo>
                    <a:pt x="2001083" y="279474"/>
                  </a:moveTo>
                  <a:lnTo>
                    <a:pt x="2001309" y="279491"/>
                  </a:lnTo>
                  <a:lnTo>
                    <a:pt x="1998388" y="282421"/>
                  </a:lnTo>
                  <a:cubicBezTo>
                    <a:pt x="1998879" y="280947"/>
                    <a:pt x="1999858" y="279965"/>
                    <a:pt x="2001083" y="279474"/>
                  </a:cubicBezTo>
                  <a:close/>
                  <a:moveTo>
                    <a:pt x="295475" y="279474"/>
                  </a:moveTo>
                  <a:lnTo>
                    <a:pt x="295701" y="279491"/>
                  </a:lnTo>
                  <a:lnTo>
                    <a:pt x="292780" y="282421"/>
                  </a:lnTo>
                  <a:cubicBezTo>
                    <a:pt x="293269" y="280947"/>
                    <a:pt x="294250" y="279965"/>
                    <a:pt x="295475" y="279474"/>
                  </a:cubicBezTo>
                  <a:close/>
                  <a:moveTo>
                    <a:pt x="6188918" y="279472"/>
                  </a:moveTo>
                  <a:lnTo>
                    <a:pt x="6189073" y="279472"/>
                  </a:lnTo>
                  <a:lnTo>
                    <a:pt x="6189076" y="279475"/>
                  </a:lnTo>
                  <a:close/>
                  <a:moveTo>
                    <a:pt x="4483309" y="279472"/>
                  </a:moveTo>
                  <a:lnTo>
                    <a:pt x="4483465" y="279472"/>
                  </a:lnTo>
                  <a:lnTo>
                    <a:pt x="4483468" y="279475"/>
                  </a:lnTo>
                  <a:close/>
                  <a:moveTo>
                    <a:pt x="2774144" y="279472"/>
                  </a:moveTo>
                  <a:lnTo>
                    <a:pt x="2774300" y="279472"/>
                  </a:lnTo>
                  <a:lnTo>
                    <a:pt x="2774303" y="279475"/>
                  </a:lnTo>
                  <a:close/>
                  <a:moveTo>
                    <a:pt x="1068536" y="279472"/>
                  </a:moveTo>
                  <a:lnTo>
                    <a:pt x="1068691" y="279472"/>
                  </a:lnTo>
                  <a:lnTo>
                    <a:pt x="1068694" y="279475"/>
                  </a:lnTo>
                  <a:close/>
                  <a:moveTo>
                    <a:pt x="3135916" y="277890"/>
                  </a:moveTo>
                  <a:lnTo>
                    <a:pt x="3133878" y="277999"/>
                  </a:lnTo>
                  <a:lnTo>
                    <a:pt x="3138803" y="279316"/>
                  </a:lnTo>
                  <a:close/>
                  <a:moveTo>
                    <a:pt x="1429960" y="277717"/>
                  </a:moveTo>
                  <a:lnTo>
                    <a:pt x="1427327" y="277859"/>
                  </a:lnTo>
                  <a:lnTo>
                    <a:pt x="1425058" y="278356"/>
                  </a:lnTo>
                  <a:lnTo>
                    <a:pt x="1426381" y="279732"/>
                  </a:lnTo>
                  <a:lnTo>
                    <a:pt x="1428317" y="280973"/>
                  </a:lnTo>
                  <a:lnTo>
                    <a:pt x="1431432" y="279796"/>
                  </a:lnTo>
                  <a:lnTo>
                    <a:pt x="1433249" y="279737"/>
                  </a:lnTo>
                  <a:lnTo>
                    <a:pt x="1433513" y="279472"/>
                  </a:lnTo>
                  <a:close/>
                  <a:moveTo>
                    <a:pt x="3347240" y="273073"/>
                  </a:moveTo>
                  <a:lnTo>
                    <a:pt x="3349924" y="277017"/>
                  </a:lnTo>
                  <a:cubicBezTo>
                    <a:pt x="3352375" y="279227"/>
                    <a:pt x="3352621" y="279474"/>
                    <a:pt x="3349437" y="279718"/>
                  </a:cubicBezTo>
                  <a:lnTo>
                    <a:pt x="3347067" y="284272"/>
                  </a:lnTo>
                  <a:lnTo>
                    <a:pt x="3348063" y="284141"/>
                  </a:lnTo>
                  <a:cubicBezTo>
                    <a:pt x="3350512" y="282912"/>
                    <a:pt x="3354186" y="282668"/>
                    <a:pt x="3352227" y="277017"/>
                  </a:cubicBezTo>
                  <a:close/>
                  <a:moveTo>
                    <a:pt x="5807776" y="272348"/>
                  </a:moveTo>
                  <a:cubicBezTo>
                    <a:pt x="5810960" y="288317"/>
                    <a:pt x="5797977" y="270875"/>
                    <a:pt x="5797243" y="278736"/>
                  </a:cubicBezTo>
                  <a:cubicBezTo>
                    <a:pt x="5801406" y="278492"/>
                    <a:pt x="5800917" y="287581"/>
                    <a:pt x="5807531" y="284632"/>
                  </a:cubicBezTo>
                  <a:cubicBezTo>
                    <a:pt x="5809981" y="283650"/>
                    <a:pt x="5811939" y="281930"/>
                    <a:pt x="5814145" y="280456"/>
                  </a:cubicBezTo>
                  <a:cubicBezTo>
                    <a:pt x="5810960" y="278492"/>
                    <a:pt x="5814390" y="271120"/>
                    <a:pt x="5807776" y="272348"/>
                  </a:cubicBezTo>
                  <a:close/>
                  <a:moveTo>
                    <a:pt x="4102168" y="272348"/>
                  </a:moveTo>
                  <a:cubicBezTo>
                    <a:pt x="4105353" y="288317"/>
                    <a:pt x="4092371" y="270875"/>
                    <a:pt x="4091635" y="278736"/>
                  </a:cubicBezTo>
                  <a:cubicBezTo>
                    <a:pt x="4095799" y="278492"/>
                    <a:pt x="4095309" y="287581"/>
                    <a:pt x="4101923" y="284632"/>
                  </a:cubicBezTo>
                  <a:cubicBezTo>
                    <a:pt x="4104374" y="283650"/>
                    <a:pt x="4106332" y="281930"/>
                    <a:pt x="4108536" y="280456"/>
                  </a:cubicBezTo>
                  <a:cubicBezTo>
                    <a:pt x="4105353" y="278492"/>
                    <a:pt x="4108782" y="271120"/>
                    <a:pt x="4102168" y="272348"/>
                  </a:cubicBezTo>
                  <a:close/>
                  <a:moveTo>
                    <a:pt x="2393001" y="272348"/>
                  </a:moveTo>
                  <a:cubicBezTo>
                    <a:pt x="2396186" y="288317"/>
                    <a:pt x="2383206" y="270875"/>
                    <a:pt x="2382470" y="278736"/>
                  </a:cubicBezTo>
                  <a:cubicBezTo>
                    <a:pt x="2386632" y="278492"/>
                    <a:pt x="2386143" y="287581"/>
                    <a:pt x="2392757" y="284632"/>
                  </a:cubicBezTo>
                  <a:cubicBezTo>
                    <a:pt x="2395207" y="283650"/>
                    <a:pt x="2397167" y="281930"/>
                    <a:pt x="2399371" y="280456"/>
                  </a:cubicBezTo>
                  <a:cubicBezTo>
                    <a:pt x="2396186" y="278492"/>
                    <a:pt x="2399615" y="271120"/>
                    <a:pt x="2393001" y="272348"/>
                  </a:cubicBezTo>
                  <a:close/>
                  <a:moveTo>
                    <a:pt x="687394" y="272348"/>
                  </a:moveTo>
                  <a:cubicBezTo>
                    <a:pt x="690578" y="288317"/>
                    <a:pt x="677597" y="270875"/>
                    <a:pt x="676861" y="278736"/>
                  </a:cubicBezTo>
                  <a:cubicBezTo>
                    <a:pt x="681024" y="278492"/>
                    <a:pt x="680535" y="287581"/>
                    <a:pt x="687149" y="284632"/>
                  </a:cubicBezTo>
                  <a:cubicBezTo>
                    <a:pt x="689599" y="283650"/>
                    <a:pt x="691559" y="281930"/>
                    <a:pt x="693763" y="280456"/>
                  </a:cubicBezTo>
                  <a:cubicBezTo>
                    <a:pt x="690578" y="278492"/>
                    <a:pt x="694008" y="271120"/>
                    <a:pt x="687394" y="272348"/>
                  </a:cubicBezTo>
                  <a:close/>
                  <a:moveTo>
                    <a:pt x="3143178" y="271016"/>
                  </a:moveTo>
                  <a:lnTo>
                    <a:pt x="3146372" y="277262"/>
                  </a:lnTo>
                  <a:cubicBezTo>
                    <a:pt x="3146126" y="280947"/>
                    <a:pt x="3144168" y="279227"/>
                    <a:pt x="3142943" y="279474"/>
                  </a:cubicBezTo>
                  <a:lnTo>
                    <a:pt x="3142856" y="279626"/>
                  </a:lnTo>
                  <a:lnTo>
                    <a:pt x="3140941" y="277619"/>
                  </a:lnTo>
                  <a:lnTo>
                    <a:pt x="3139741" y="277684"/>
                  </a:lnTo>
                  <a:lnTo>
                    <a:pt x="3139143" y="279407"/>
                  </a:lnTo>
                  <a:lnTo>
                    <a:pt x="3140597" y="279796"/>
                  </a:lnTo>
                  <a:lnTo>
                    <a:pt x="3142796" y="279723"/>
                  </a:lnTo>
                  <a:lnTo>
                    <a:pt x="3141136" y="282543"/>
                  </a:lnTo>
                  <a:cubicBezTo>
                    <a:pt x="3140371" y="283466"/>
                    <a:pt x="3139881" y="284387"/>
                    <a:pt x="3140983" y="285615"/>
                  </a:cubicBezTo>
                  <a:lnTo>
                    <a:pt x="3144302" y="284505"/>
                  </a:lnTo>
                  <a:lnTo>
                    <a:pt x="3146224" y="283159"/>
                  </a:lnTo>
                  <a:cubicBezTo>
                    <a:pt x="3150388" y="283159"/>
                    <a:pt x="3150877" y="279718"/>
                    <a:pt x="3148428" y="276771"/>
                  </a:cubicBezTo>
                  <a:close/>
                  <a:moveTo>
                    <a:pt x="4848644" y="269494"/>
                  </a:moveTo>
                  <a:lnTo>
                    <a:pt x="4850246" y="273823"/>
                  </a:lnTo>
                  <a:lnTo>
                    <a:pt x="4851532" y="276686"/>
                  </a:lnTo>
                  <a:lnTo>
                    <a:pt x="4851980" y="277262"/>
                  </a:lnTo>
                  <a:lnTo>
                    <a:pt x="4851875" y="277449"/>
                  </a:lnTo>
                  <a:lnTo>
                    <a:pt x="4851930" y="277570"/>
                  </a:lnTo>
                  <a:lnTo>
                    <a:pt x="4851757" y="277659"/>
                  </a:lnTo>
                  <a:lnTo>
                    <a:pt x="4850633" y="279658"/>
                  </a:lnTo>
                  <a:cubicBezTo>
                    <a:pt x="4849960" y="279718"/>
                    <a:pt x="4849163" y="279350"/>
                    <a:pt x="4848550" y="279474"/>
                  </a:cubicBezTo>
                  <a:lnTo>
                    <a:pt x="4848462" y="279626"/>
                  </a:lnTo>
                  <a:lnTo>
                    <a:pt x="4848307" y="279464"/>
                  </a:lnTo>
                  <a:lnTo>
                    <a:pt x="4848287" y="279474"/>
                  </a:lnTo>
                  <a:lnTo>
                    <a:pt x="4848024" y="279737"/>
                  </a:lnTo>
                  <a:lnTo>
                    <a:pt x="4848287" y="279472"/>
                  </a:lnTo>
                  <a:lnTo>
                    <a:pt x="4844733" y="277717"/>
                  </a:lnTo>
                  <a:lnTo>
                    <a:pt x="4842100" y="277859"/>
                  </a:lnTo>
                  <a:lnTo>
                    <a:pt x="4839832" y="278356"/>
                  </a:lnTo>
                  <a:lnTo>
                    <a:pt x="4841156" y="279732"/>
                  </a:lnTo>
                  <a:lnTo>
                    <a:pt x="4843090" y="280973"/>
                  </a:lnTo>
                  <a:lnTo>
                    <a:pt x="4846206" y="279796"/>
                  </a:lnTo>
                  <a:lnTo>
                    <a:pt x="4848024" y="279737"/>
                  </a:lnTo>
                  <a:lnTo>
                    <a:pt x="4848402" y="279723"/>
                  </a:lnTo>
                  <a:lnTo>
                    <a:pt x="4846744" y="282543"/>
                  </a:lnTo>
                  <a:lnTo>
                    <a:pt x="4846605" y="285352"/>
                  </a:lnTo>
                  <a:lnTo>
                    <a:pt x="4846702" y="285578"/>
                  </a:lnTo>
                  <a:lnTo>
                    <a:pt x="4852471" y="283650"/>
                  </a:lnTo>
                  <a:cubicBezTo>
                    <a:pt x="4853694" y="282175"/>
                    <a:pt x="4858351" y="283650"/>
                    <a:pt x="4856390" y="278492"/>
                  </a:cubicBezTo>
                  <a:close/>
                  <a:moveTo>
                    <a:pt x="1433870" y="269494"/>
                  </a:moveTo>
                  <a:lnTo>
                    <a:pt x="1435472" y="273823"/>
                  </a:lnTo>
                  <a:lnTo>
                    <a:pt x="1436760" y="276686"/>
                  </a:lnTo>
                  <a:lnTo>
                    <a:pt x="1437207" y="277262"/>
                  </a:lnTo>
                  <a:lnTo>
                    <a:pt x="1437101" y="277449"/>
                  </a:lnTo>
                  <a:lnTo>
                    <a:pt x="1437156" y="277570"/>
                  </a:lnTo>
                  <a:lnTo>
                    <a:pt x="1436983" y="277659"/>
                  </a:lnTo>
                  <a:lnTo>
                    <a:pt x="1435859" y="279658"/>
                  </a:lnTo>
                  <a:cubicBezTo>
                    <a:pt x="1435187" y="279718"/>
                    <a:pt x="1434389" y="279350"/>
                    <a:pt x="1433778" y="279474"/>
                  </a:cubicBezTo>
                  <a:lnTo>
                    <a:pt x="1433689" y="279626"/>
                  </a:lnTo>
                  <a:lnTo>
                    <a:pt x="1433533" y="279464"/>
                  </a:lnTo>
                  <a:lnTo>
                    <a:pt x="1433513" y="279474"/>
                  </a:lnTo>
                  <a:lnTo>
                    <a:pt x="1433251" y="279737"/>
                  </a:lnTo>
                  <a:lnTo>
                    <a:pt x="1433631" y="279723"/>
                  </a:lnTo>
                  <a:lnTo>
                    <a:pt x="1431971" y="282543"/>
                  </a:lnTo>
                  <a:lnTo>
                    <a:pt x="1431831" y="285352"/>
                  </a:lnTo>
                  <a:lnTo>
                    <a:pt x="1431927" y="285578"/>
                  </a:lnTo>
                  <a:lnTo>
                    <a:pt x="1437697" y="283650"/>
                  </a:lnTo>
                  <a:cubicBezTo>
                    <a:pt x="1438922" y="282175"/>
                    <a:pt x="1443576" y="283650"/>
                    <a:pt x="1441617" y="278492"/>
                  </a:cubicBezTo>
                  <a:close/>
                  <a:moveTo>
                    <a:pt x="5984630" y="268172"/>
                  </a:moveTo>
                  <a:cubicBezTo>
                    <a:pt x="5981691" y="273823"/>
                    <a:pt x="5990264" y="272595"/>
                    <a:pt x="5989774" y="277508"/>
                  </a:cubicBezTo>
                  <a:cubicBezTo>
                    <a:pt x="5989651" y="279350"/>
                    <a:pt x="5989099" y="279841"/>
                    <a:pt x="5988396" y="279902"/>
                  </a:cubicBezTo>
                  <a:lnTo>
                    <a:pt x="5986099" y="279718"/>
                  </a:lnTo>
                  <a:lnTo>
                    <a:pt x="5986345" y="279474"/>
                  </a:lnTo>
                  <a:cubicBezTo>
                    <a:pt x="5983895" y="275789"/>
                    <a:pt x="5980465" y="277508"/>
                    <a:pt x="5977282" y="277999"/>
                  </a:cubicBezTo>
                  <a:cubicBezTo>
                    <a:pt x="5978016" y="281438"/>
                    <a:pt x="5980221" y="282421"/>
                    <a:pt x="5983405" y="282421"/>
                  </a:cubicBezTo>
                  <a:cubicBezTo>
                    <a:pt x="5983895" y="285124"/>
                    <a:pt x="5983895" y="289300"/>
                    <a:pt x="5988304" y="286106"/>
                  </a:cubicBezTo>
                  <a:cubicBezTo>
                    <a:pt x="5991979" y="283403"/>
                    <a:pt x="5996632" y="279965"/>
                    <a:pt x="5993938" y="274805"/>
                  </a:cubicBezTo>
                  <a:cubicBezTo>
                    <a:pt x="5992468" y="271857"/>
                    <a:pt x="5989774" y="267681"/>
                    <a:pt x="5984630" y="268172"/>
                  </a:cubicBezTo>
                  <a:close/>
                  <a:moveTo>
                    <a:pt x="4279021" y="268172"/>
                  </a:moveTo>
                  <a:cubicBezTo>
                    <a:pt x="4276083" y="273823"/>
                    <a:pt x="4284656" y="272595"/>
                    <a:pt x="4284167" y="277508"/>
                  </a:cubicBezTo>
                  <a:cubicBezTo>
                    <a:pt x="4284043" y="279350"/>
                    <a:pt x="4283493" y="279841"/>
                    <a:pt x="4282787" y="279902"/>
                  </a:cubicBezTo>
                  <a:lnTo>
                    <a:pt x="4280491" y="279718"/>
                  </a:lnTo>
                  <a:lnTo>
                    <a:pt x="4280736" y="279474"/>
                  </a:lnTo>
                  <a:cubicBezTo>
                    <a:pt x="4278287" y="275789"/>
                    <a:pt x="4274857" y="277508"/>
                    <a:pt x="4271673" y="277999"/>
                  </a:cubicBezTo>
                  <a:cubicBezTo>
                    <a:pt x="4272409" y="281438"/>
                    <a:pt x="4274611" y="282421"/>
                    <a:pt x="4277796" y="282421"/>
                  </a:cubicBezTo>
                  <a:cubicBezTo>
                    <a:pt x="4278287" y="285124"/>
                    <a:pt x="4278287" y="289300"/>
                    <a:pt x="4282695" y="286106"/>
                  </a:cubicBezTo>
                  <a:cubicBezTo>
                    <a:pt x="4286369" y="283403"/>
                    <a:pt x="4291024" y="279965"/>
                    <a:pt x="4288332" y="274805"/>
                  </a:cubicBezTo>
                  <a:cubicBezTo>
                    <a:pt x="4286860" y="271857"/>
                    <a:pt x="4284167" y="267681"/>
                    <a:pt x="4279021" y="268172"/>
                  </a:cubicBezTo>
                  <a:close/>
                  <a:moveTo>
                    <a:pt x="2569856" y="268172"/>
                  </a:moveTo>
                  <a:cubicBezTo>
                    <a:pt x="2566916" y="273823"/>
                    <a:pt x="2575490" y="272595"/>
                    <a:pt x="2575000" y="277508"/>
                  </a:cubicBezTo>
                  <a:cubicBezTo>
                    <a:pt x="2574879" y="279350"/>
                    <a:pt x="2574327" y="279841"/>
                    <a:pt x="2573622" y="279902"/>
                  </a:cubicBezTo>
                  <a:lnTo>
                    <a:pt x="2571326" y="279718"/>
                  </a:lnTo>
                  <a:lnTo>
                    <a:pt x="2571571" y="279474"/>
                  </a:lnTo>
                  <a:cubicBezTo>
                    <a:pt x="2569122" y="275789"/>
                    <a:pt x="2565693" y="277508"/>
                    <a:pt x="2562508" y="277999"/>
                  </a:cubicBezTo>
                  <a:cubicBezTo>
                    <a:pt x="2563244" y="281438"/>
                    <a:pt x="2565446" y="282421"/>
                    <a:pt x="2568631" y="282421"/>
                  </a:cubicBezTo>
                  <a:cubicBezTo>
                    <a:pt x="2569122" y="285124"/>
                    <a:pt x="2569122" y="289300"/>
                    <a:pt x="2573530" y="286106"/>
                  </a:cubicBezTo>
                  <a:cubicBezTo>
                    <a:pt x="2577204" y="283403"/>
                    <a:pt x="2581857" y="279965"/>
                    <a:pt x="2579164" y="274805"/>
                  </a:cubicBezTo>
                  <a:cubicBezTo>
                    <a:pt x="2577694" y="271857"/>
                    <a:pt x="2575000" y="267681"/>
                    <a:pt x="2569856" y="268172"/>
                  </a:cubicBezTo>
                  <a:close/>
                  <a:moveTo>
                    <a:pt x="864247" y="268172"/>
                  </a:moveTo>
                  <a:cubicBezTo>
                    <a:pt x="861308" y="273823"/>
                    <a:pt x="869883" y="272595"/>
                    <a:pt x="869394" y="277508"/>
                  </a:cubicBezTo>
                  <a:cubicBezTo>
                    <a:pt x="869269" y="279350"/>
                    <a:pt x="868719" y="279841"/>
                    <a:pt x="868014" y="279902"/>
                  </a:cubicBezTo>
                  <a:lnTo>
                    <a:pt x="865718" y="279718"/>
                  </a:lnTo>
                  <a:lnTo>
                    <a:pt x="865963" y="279474"/>
                  </a:lnTo>
                  <a:cubicBezTo>
                    <a:pt x="863514" y="275789"/>
                    <a:pt x="860083" y="277508"/>
                    <a:pt x="856900" y="277999"/>
                  </a:cubicBezTo>
                  <a:cubicBezTo>
                    <a:pt x="857636" y="281438"/>
                    <a:pt x="859840" y="282421"/>
                    <a:pt x="863025" y="282421"/>
                  </a:cubicBezTo>
                  <a:cubicBezTo>
                    <a:pt x="863514" y="285124"/>
                    <a:pt x="863514" y="289300"/>
                    <a:pt x="867922" y="286106"/>
                  </a:cubicBezTo>
                  <a:cubicBezTo>
                    <a:pt x="871597" y="283403"/>
                    <a:pt x="876251" y="279965"/>
                    <a:pt x="873558" y="274805"/>
                  </a:cubicBezTo>
                  <a:cubicBezTo>
                    <a:pt x="872086" y="271857"/>
                    <a:pt x="869394" y="267681"/>
                    <a:pt x="864247" y="268172"/>
                  </a:cubicBezTo>
                  <a:close/>
                  <a:moveTo>
                    <a:pt x="5414632" y="267681"/>
                  </a:moveTo>
                  <a:cubicBezTo>
                    <a:pt x="5411447" y="273823"/>
                    <a:pt x="5420019" y="272595"/>
                    <a:pt x="5419530" y="277262"/>
                  </a:cubicBezTo>
                  <a:cubicBezTo>
                    <a:pt x="5419408" y="279104"/>
                    <a:pt x="5418858" y="279597"/>
                    <a:pt x="5418152" y="279658"/>
                  </a:cubicBezTo>
                  <a:lnTo>
                    <a:pt x="5416083" y="279491"/>
                  </a:lnTo>
                  <a:lnTo>
                    <a:pt x="5416102" y="279474"/>
                  </a:lnTo>
                  <a:cubicBezTo>
                    <a:pt x="5413651" y="275542"/>
                    <a:pt x="5410222" y="277999"/>
                    <a:pt x="5406791" y="277508"/>
                  </a:cubicBezTo>
                  <a:cubicBezTo>
                    <a:pt x="5408016" y="281438"/>
                    <a:pt x="5410222" y="282421"/>
                    <a:pt x="5413160" y="282421"/>
                  </a:cubicBezTo>
                  <a:cubicBezTo>
                    <a:pt x="5413651" y="285124"/>
                    <a:pt x="5413651" y="289300"/>
                    <a:pt x="5418060" y="286106"/>
                  </a:cubicBezTo>
                  <a:cubicBezTo>
                    <a:pt x="5421734" y="283403"/>
                    <a:pt x="5426390" y="279965"/>
                    <a:pt x="5423695" y="274805"/>
                  </a:cubicBezTo>
                  <a:cubicBezTo>
                    <a:pt x="5422225" y="271613"/>
                    <a:pt x="5419285" y="268172"/>
                    <a:pt x="5414632" y="267681"/>
                  </a:cubicBezTo>
                  <a:close/>
                  <a:moveTo>
                    <a:pt x="3709024" y="267681"/>
                  </a:moveTo>
                  <a:cubicBezTo>
                    <a:pt x="3705838" y="273823"/>
                    <a:pt x="3714411" y="272595"/>
                    <a:pt x="3713922" y="277262"/>
                  </a:cubicBezTo>
                  <a:cubicBezTo>
                    <a:pt x="3713800" y="279104"/>
                    <a:pt x="3713249" y="279597"/>
                    <a:pt x="3712544" y="279658"/>
                  </a:cubicBezTo>
                  <a:lnTo>
                    <a:pt x="3710474" y="279491"/>
                  </a:lnTo>
                  <a:lnTo>
                    <a:pt x="3710493" y="279474"/>
                  </a:lnTo>
                  <a:cubicBezTo>
                    <a:pt x="3708044" y="275542"/>
                    <a:pt x="3704613" y="277999"/>
                    <a:pt x="3701185" y="277508"/>
                  </a:cubicBezTo>
                  <a:cubicBezTo>
                    <a:pt x="3702409" y="281438"/>
                    <a:pt x="3704613" y="282421"/>
                    <a:pt x="3707553" y="282421"/>
                  </a:cubicBezTo>
                  <a:cubicBezTo>
                    <a:pt x="3708044" y="285124"/>
                    <a:pt x="3708044" y="289300"/>
                    <a:pt x="3712452" y="286106"/>
                  </a:cubicBezTo>
                  <a:cubicBezTo>
                    <a:pt x="3716128" y="283403"/>
                    <a:pt x="3720782" y="279965"/>
                    <a:pt x="3718085" y="274805"/>
                  </a:cubicBezTo>
                  <a:cubicBezTo>
                    <a:pt x="3716617" y="271613"/>
                    <a:pt x="3713676" y="268172"/>
                    <a:pt x="3709024" y="267681"/>
                  </a:cubicBezTo>
                  <a:close/>
                  <a:moveTo>
                    <a:pt x="1999858" y="267681"/>
                  </a:moveTo>
                  <a:cubicBezTo>
                    <a:pt x="1996673" y="273823"/>
                    <a:pt x="2005246" y="272595"/>
                    <a:pt x="2004757" y="277262"/>
                  </a:cubicBezTo>
                  <a:cubicBezTo>
                    <a:pt x="2004635" y="279104"/>
                    <a:pt x="2004083" y="279597"/>
                    <a:pt x="2003379" y="279658"/>
                  </a:cubicBezTo>
                  <a:lnTo>
                    <a:pt x="2001309" y="279491"/>
                  </a:lnTo>
                  <a:lnTo>
                    <a:pt x="2001328" y="279474"/>
                  </a:lnTo>
                  <a:cubicBezTo>
                    <a:pt x="1998879" y="275542"/>
                    <a:pt x="1995448" y="277999"/>
                    <a:pt x="1992018" y="277508"/>
                  </a:cubicBezTo>
                  <a:cubicBezTo>
                    <a:pt x="1993244" y="281438"/>
                    <a:pt x="1995448" y="282421"/>
                    <a:pt x="1998388" y="282421"/>
                  </a:cubicBezTo>
                  <a:cubicBezTo>
                    <a:pt x="1998879" y="285124"/>
                    <a:pt x="1998879" y="289300"/>
                    <a:pt x="2003285" y="286106"/>
                  </a:cubicBezTo>
                  <a:cubicBezTo>
                    <a:pt x="2006961" y="283403"/>
                    <a:pt x="2011614" y="279965"/>
                    <a:pt x="2008920" y="274805"/>
                  </a:cubicBezTo>
                  <a:cubicBezTo>
                    <a:pt x="2007450" y="271613"/>
                    <a:pt x="2004511" y="268172"/>
                    <a:pt x="1999858" y="267681"/>
                  </a:cubicBezTo>
                  <a:close/>
                  <a:moveTo>
                    <a:pt x="294250" y="267681"/>
                  </a:moveTo>
                  <a:cubicBezTo>
                    <a:pt x="291064" y="273823"/>
                    <a:pt x="299639" y="272595"/>
                    <a:pt x="299148" y="277262"/>
                  </a:cubicBezTo>
                  <a:cubicBezTo>
                    <a:pt x="299026" y="279104"/>
                    <a:pt x="298476" y="279597"/>
                    <a:pt x="297770" y="279658"/>
                  </a:cubicBezTo>
                  <a:lnTo>
                    <a:pt x="295701" y="279491"/>
                  </a:lnTo>
                  <a:lnTo>
                    <a:pt x="295718" y="279474"/>
                  </a:lnTo>
                  <a:cubicBezTo>
                    <a:pt x="293269" y="275542"/>
                    <a:pt x="289840" y="277999"/>
                    <a:pt x="286411" y="277508"/>
                  </a:cubicBezTo>
                  <a:cubicBezTo>
                    <a:pt x="287636" y="281438"/>
                    <a:pt x="289840" y="282421"/>
                    <a:pt x="292780" y="282421"/>
                  </a:cubicBezTo>
                  <a:cubicBezTo>
                    <a:pt x="293269" y="285124"/>
                    <a:pt x="293269" y="289300"/>
                    <a:pt x="297679" y="286106"/>
                  </a:cubicBezTo>
                  <a:cubicBezTo>
                    <a:pt x="301353" y="283403"/>
                    <a:pt x="306008" y="279965"/>
                    <a:pt x="303313" y="274805"/>
                  </a:cubicBezTo>
                  <a:cubicBezTo>
                    <a:pt x="301843" y="271613"/>
                    <a:pt x="298903" y="268172"/>
                    <a:pt x="294250" y="267681"/>
                  </a:cubicBezTo>
                  <a:close/>
                  <a:moveTo>
                    <a:pt x="5229939" y="267189"/>
                  </a:moveTo>
                  <a:cubicBezTo>
                    <a:pt x="5231899" y="270383"/>
                    <a:pt x="5234103" y="273823"/>
                    <a:pt x="5236309" y="277017"/>
                  </a:cubicBezTo>
                  <a:cubicBezTo>
                    <a:pt x="5237041" y="277999"/>
                    <a:pt x="5241941" y="278490"/>
                    <a:pt x="5236798" y="279718"/>
                  </a:cubicBezTo>
                  <a:cubicBezTo>
                    <a:pt x="5232631" y="280456"/>
                    <a:pt x="5231899" y="282421"/>
                    <a:pt x="5233124" y="285369"/>
                  </a:cubicBezTo>
                  <a:cubicBezTo>
                    <a:pt x="5234348" y="288072"/>
                    <a:pt x="5235816" y="285369"/>
                    <a:pt x="5236798" y="284632"/>
                  </a:cubicBezTo>
                  <a:cubicBezTo>
                    <a:pt x="5239001" y="282912"/>
                    <a:pt x="5243411" y="284141"/>
                    <a:pt x="5243167" y="278981"/>
                  </a:cubicBezTo>
                  <a:cubicBezTo>
                    <a:pt x="5242676" y="270875"/>
                    <a:pt x="5234103" y="271120"/>
                    <a:pt x="5229939" y="267189"/>
                  </a:cubicBezTo>
                  <a:close/>
                  <a:moveTo>
                    <a:pt x="3524330" y="267189"/>
                  </a:moveTo>
                  <a:cubicBezTo>
                    <a:pt x="3526291" y="270383"/>
                    <a:pt x="3528495" y="273823"/>
                    <a:pt x="3530700" y="277017"/>
                  </a:cubicBezTo>
                  <a:cubicBezTo>
                    <a:pt x="3531434" y="277999"/>
                    <a:pt x="3536333" y="278490"/>
                    <a:pt x="3531189" y="279718"/>
                  </a:cubicBezTo>
                  <a:cubicBezTo>
                    <a:pt x="3527024" y="280456"/>
                    <a:pt x="3526291" y="282421"/>
                    <a:pt x="3527515" y="285369"/>
                  </a:cubicBezTo>
                  <a:cubicBezTo>
                    <a:pt x="3528740" y="288072"/>
                    <a:pt x="3530210" y="285369"/>
                    <a:pt x="3531189" y="284632"/>
                  </a:cubicBezTo>
                  <a:cubicBezTo>
                    <a:pt x="3533393" y="282912"/>
                    <a:pt x="3537801" y="284141"/>
                    <a:pt x="3537558" y="278981"/>
                  </a:cubicBezTo>
                  <a:cubicBezTo>
                    <a:pt x="3537069" y="270875"/>
                    <a:pt x="3528495" y="271120"/>
                    <a:pt x="3524330" y="267189"/>
                  </a:cubicBezTo>
                  <a:close/>
                  <a:moveTo>
                    <a:pt x="1815165" y="267189"/>
                  </a:moveTo>
                  <a:cubicBezTo>
                    <a:pt x="1817125" y="270383"/>
                    <a:pt x="1819329" y="273823"/>
                    <a:pt x="1821534" y="277017"/>
                  </a:cubicBezTo>
                  <a:cubicBezTo>
                    <a:pt x="1822269" y="277999"/>
                    <a:pt x="1827168" y="278490"/>
                    <a:pt x="1822024" y="279718"/>
                  </a:cubicBezTo>
                  <a:cubicBezTo>
                    <a:pt x="1817859" y="280456"/>
                    <a:pt x="1817125" y="282421"/>
                    <a:pt x="1818350" y="285369"/>
                  </a:cubicBezTo>
                  <a:cubicBezTo>
                    <a:pt x="1819573" y="288072"/>
                    <a:pt x="1821045" y="285369"/>
                    <a:pt x="1822024" y="284632"/>
                  </a:cubicBezTo>
                  <a:cubicBezTo>
                    <a:pt x="1824228" y="282912"/>
                    <a:pt x="1828638" y="284141"/>
                    <a:pt x="1828393" y="278981"/>
                  </a:cubicBezTo>
                  <a:cubicBezTo>
                    <a:pt x="1827904" y="270875"/>
                    <a:pt x="1819329" y="271120"/>
                    <a:pt x="1815165" y="267189"/>
                  </a:cubicBezTo>
                  <a:close/>
                  <a:moveTo>
                    <a:pt x="109557" y="267189"/>
                  </a:moveTo>
                  <a:cubicBezTo>
                    <a:pt x="111517" y="270383"/>
                    <a:pt x="113721" y="273823"/>
                    <a:pt x="115925" y="277017"/>
                  </a:cubicBezTo>
                  <a:cubicBezTo>
                    <a:pt x="116661" y="277999"/>
                    <a:pt x="121559" y="278490"/>
                    <a:pt x="116416" y="279718"/>
                  </a:cubicBezTo>
                  <a:cubicBezTo>
                    <a:pt x="112251" y="280456"/>
                    <a:pt x="111517" y="282421"/>
                    <a:pt x="112742" y="285369"/>
                  </a:cubicBezTo>
                  <a:cubicBezTo>
                    <a:pt x="113966" y="288072"/>
                    <a:pt x="115436" y="285369"/>
                    <a:pt x="116416" y="284632"/>
                  </a:cubicBezTo>
                  <a:cubicBezTo>
                    <a:pt x="118620" y="282912"/>
                    <a:pt x="123029" y="284141"/>
                    <a:pt x="122784" y="278981"/>
                  </a:cubicBezTo>
                  <a:cubicBezTo>
                    <a:pt x="122294" y="270875"/>
                    <a:pt x="113721" y="271120"/>
                    <a:pt x="109557" y="267189"/>
                  </a:cubicBezTo>
                  <a:close/>
                  <a:moveTo>
                    <a:pt x="5048690" y="266967"/>
                  </a:moveTo>
                  <a:lnTo>
                    <a:pt x="5055534" y="277017"/>
                  </a:lnTo>
                  <a:lnTo>
                    <a:pt x="5055230" y="278691"/>
                  </a:lnTo>
                  <a:lnTo>
                    <a:pt x="5055513" y="279474"/>
                  </a:lnTo>
                  <a:lnTo>
                    <a:pt x="5054301" y="281146"/>
                  </a:lnTo>
                  <a:lnTo>
                    <a:pt x="5052238" y="285110"/>
                  </a:lnTo>
                  <a:lnTo>
                    <a:pt x="5052580" y="285233"/>
                  </a:lnTo>
                  <a:lnTo>
                    <a:pt x="5058305" y="283592"/>
                  </a:lnTo>
                  <a:lnTo>
                    <a:pt x="5059061" y="283207"/>
                  </a:lnTo>
                  <a:lnTo>
                    <a:pt x="5061243" y="278830"/>
                  </a:lnTo>
                  <a:lnTo>
                    <a:pt x="5061334" y="277725"/>
                  </a:lnTo>
                  <a:lnTo>
                    <a:pt x="5048731" y="266992"/>
                  </a:lnTo>
                  <a:close/>
                  <a:moveTo>
                    <a:pt x="1633916" y="266967"/>
                  </a:moveTo>
                  <a:lnTo>
                    <a:pt x="1640759" y="277017"/>
                  </a:lnTo>
                  <a:lnTo>
                    <a:pt x="1640457" y="278691"/>
                  </a:lnTo>
                  <a:lnTo>
                    <a:pt x="1640739" y="279474"/>
                  </a:lnTo>
                  <a:lnTo>
                    <a:pt x="1639526" y="281146"/>
                  </a:lnTo>
                  <a:lnTo>
                    <a:pt x="1637466" y="285110"/>
                  </a:lnTo>
                  <a:lnTo>
                    <a:pt x="1637807" y="285233"/>
                  </a:lnTo>
                  <a:lnTo>
                    <a:pt x="1643531" y="283592"/>
                  </a:lnTo>
                  <a:lnTo>
                    <a:pt x="1644285" y="283207"/>
                  </a:lnTo>
                  <a:lnTo>
                    <a:pt x="1646471" y="278830"/>
                  </a:lnTo>
                  <a:lnTo>
                    <a:pt x="1646561" y="277725"/>
                  </a:lnTo>
                  <a:lnTo>
                    <a:pt x="1633957" y="266992"/>
                  </a:lnTo>
                  <a:close/>
                  <a:moveTo>
                    <a:pt x="6754264" y="266944"/>
                  </a:moveTo>
                  <a:cubicBezTo>
                    <a:pt x="6756223" y="270138"/>
                    <a:pt x="6758428" y="273330"/>
                    <a:pt x="6760142" y="276771"/>
                  </a:cubicBezTo>
                  <a:cubicBezTo>
                    <a:pt x="6760632" y="277754"/>
                    <a:pt x="6765776" y="277999"/>
                    <a:pt x="6761123" y="279474"/>
                  </a:cubicBezTo>
                  <a:cubicBezTo>
                    <a:pt x="6757692" y="280702"/>
                    <a:pt x="6755732" y="281930"/>
                    <a:pt x="6757202" y="284878"/>
                  </a:cubicBezTo>
                  <a:cubicBezTo>
                    <a:pt x="6758674" y="288072"/>
                    <a:pt x="6761366" y="284632"/>
                    <a:pt x="6762837" y="284141"/>
                  </a:cubicBezTo>
                  <a:cubicBezTo>
                    <a:pt x="6765286" y="282912"/>
                    <a:pt x="6768960" y="282668"/>
                    <a:pt x="6767001" y="277017"/>
                  </a:cubicBezTo>
                  <a:cubicBezTo>
                    <a:pt x="6765042" y="270383"/>
                    <a:pt x="6757202" y="271366"/>
                    <a:pt x="6754264" y="266944"/>
                  </a:cubicBezTo>
                  <a:close/>
                  <a:moveTo>
                    <a:pt x="6371405" y="266944"/>
                  </a:moveTo>
                  <a:cubicBezTo>
                    <a:pt x="6368222" y="273330"/>
                    <a:pt x="6376549" y="272348"/>
                    <a:pt x="6376060" y="277017"/>
                  </a:cubicBezTo>
                  <a:cubicBezTo>
                    <a:pt x="6376060" y="280947"/>
                    <a:pt x="6374100" y="279227"/>
                    <a:pt x="6372875" y="279474"/>
                  </a:cubicBezTo>
                  <a:lnTo>
                    <a:pt x="6372789" y="279622"/>
                  </a:lnTo>
                  <a:lnTo>
                    <a:pt x="6370973" y="277608"/>
                  </a:lnTo>
                  <a:cubicBezTo>
                    <a:pt x="6368850" y="276524"/>
                    <a:pt x="6366139" y="277999"/>
                    <a:pt x="6363567" y="277262"/>
                  </a:cubicBezTo>
                  <a:cubicBezTo>
                    <a:pt x="6365405" y="282973"/>
                    <a:pt x="6368068" y="280671"/>
                    <a:pt x="6370526" y="279784"/>
                  </a:cubicBezTo>
                  <a:lnTo>
                    <a:pt x="6372730" y="279723"/>
                  </a:lnTo>
                  <a:lnTo>
                    <a:pt x="6371070" y="282543"/>
                  </a:lnTo>
                  <a:cubicBezTo>
                    <a:pt x="6370303" y="283466"/>
                    <a:pt x="6369814" y="284387"/>
                    <a:pt x="6370916" y="285615"/>
                  </a:cubicBezTo>
                  <a:cubicBezTo>
                    <a:pt x="6371651" y="286351"/>
                    <a:pt x="6375570" y="285123"/>
                    <a:pt x="6376795" y="283650"/>
                  </a:cubicBezTo>
                  <a:cubicBezTo>
                    <a:pt x="6378021" y="282175"/>
                    <a:pt x="6382429" y="283650"/>
                    <a:pt x="6380716" y="278492"/>
                  </a:cubicBezTo>
                  <a:cubicBezTo>
                    <a:pt x="6379000" y="273086"/>
                    <a:pt x="6376795" y="269645"/>
                    <a:pt x="6371405" y="266944"/>
                  </a:cubicBezTo>
                  <a:close/>
                  <a:moveTo>
                    <a:pt x="4665797" y="266944"/>
                  </a:moveTo>
                  <a:cubicBezTo>
                    <a:pt x="4662613" y="273330"/>
                    <a:pt x="4670943" y="272348"/>
                    <a:pt x="4670453" y="277017"/>
                  </a:cubicBezTo>
                  <a:cubicBezTo>
                    <a:pt x="4670453" y="280947"/>
                    <a:pt x="4668492" y="279227"/>
                    <a:pt x="4667269" y="279474"/>
                  </a:cubicBezTo>
                  <a:lnTo>
                    <a:pt x="4667181" y="279622"/>
                  </a:lnTo>
                  <a:lnTo>
                    <a:pt x="4665365" y="277608"/>
                  </a:lnTo>
                  <a:cubicBezTo>
                    <a:pt x="4663242" y="276524"/>
                    <a:pt x="4660530" y="277999"/>
                    <a:pt x="4657960" y="277262"/>
                  </a:cubicBezTo>
                  <a:cubicBezTo>
                    <a:pt x="4659797" y="282973"/>
                    <a:pt x="4662461" y="280671"/>
                    <a:pt x="4664916" y="279784"/>
                  </a:cubicBezTo>
                  <a:lnTo>
                    <a:pt x="4667121" y="279723"/>
                  </a:lnTo>
                  <a:lnTo>
                    <a:pt x="4665460" y="282543"/>
                  </a:lnTo>
                  <a:cubicBezTo>
                    <a:pt x="4664695" y="283466"/>
                    <a:pt x="4664204" y="284387"/>
                    <a:pt x="4665306" y="285615"/>
                  </a:cubicBezTo>
                  <a:cubicBezTo>
                    <a:pt x="4666042" y="286351"/>
                    <a:pt x="4669961" y="285123"/>
                    <a:pt x="4671186" y="283650"/>
                  </a:cubicBezTo>
                  <a:cubicBezTo>
                    <a:pt x="4672411" y="282175"/>
                    <a:pt x="4676821" y="283650"/>
                    <a:pt x="4675106" y="278492"/>
                  </a:cubicBezTo>
                  <a:cubicBezTo>
                    <a:pt x="4673392" y="273086"/>
                    <a:pt x="4671186" y="269645"/>
                    <a:pt x="4665797" y="266944"/>
                  </a:cubicBezTo>
                  <a:close/>
                  <a:moveTo>
                    <a:pt x="2956632" y="266944"/>
                  </a:moveTo>
                  <a:cubicBezTo>
                    <a:pt x="2953448" y="273330"/>
                    <a:pt x="2961778" y="272348"/>
                    <a:pt x="2961289" y="277017"/>
                  </a:cubicBezTo>
                  <a:cubicBezTo>
                    <a:pt x="2961289" y="280947"/>
                    <a:pt x="2959328" y="279227"/>
                    <a:pt x="2958101" y="279474"/>
                  </a:cubicBezTo>
                  <a:lnTo>
                    <a:pt x="2958014" y="279622"/>
                  </a:lnTo>
                  <a:lnTo>
                    <a:pt x="2956199" y="277608"/>
                  </a:lnTo>
                  <a:cubicBezTo>
                    <a:pt x="2954076" y="276524"/>
                    <a:pt x="2951365" y="277999"/>
                    <a:pt x="2948793" y="277262"/>
                  </a:cubicBezTo>
                  <a:cubicBezTo>
                    <a:pt x="2950631" y="282973"/>
                    <a:pt x="2953295" y="280671"/>
                    <a:pt x="2955752" y="279784"/>
                  </a:cubicBezTo>
                  <a:lnTo>
                    <a:pt x="2957956" y="279723"/>
                  </a:lnTo>
                  <a:lnTo>
                    <a:pt x="2956296" y="282543"/>
                  </a:lnTo>
                  <a:cubicBezTo>
                    <a:pt x="2955530" y="283466"/>
                    <a:pt x="2955039" y="284387"/>
                    <a:pt x="2956141" y="285615"/>
                  </a:cubicBezTo>
                  <a:cubicBezTo>
                    <a:pt x="2956877" y="286351"/>
                    <a:pt x="2960796" y="285123"/>
                    <a:pt x="2962021" y="283650"/>
                  </a:cubicBezTo>
                  <a:cubicBezTo>
                    <a:pt x="2963246" y="282175"/>
                    <a:pt x="2967656" y="283650"/>
                    <a:pt x="2965942" y="278492"/>
                  </a:cubicBezTo>
                  <a:cubicBezTo>
                    <a:pt x="2964225" y="273086"/>
                    <a:pt x="2962021" y="269645"/>
                    <a:pt x="2956632" y="266944"/>
                  </a:cubicBezTo>
                  <a:close/>
                  <a:moveTo>
                    <a:pt x="1251025" y="266944"/>
                  </a:moveTo>
                  <a:cubicBezTo>
                    <a:pt x="1247842" y="273330"/>
                    <a:pt x="1256169" y="272348"/>
                    <a:pt x="1255679" y="277017"/>
                  </a:cubicBezTo>
                  <a:cubicBezTo>
                    <a:pt x="1255679" y="280947"/>
                    <a:pt x="1253720" y="279227"/>
                    <a:pt x="1252495" y="279474"/>
                  </a:cubicBezTo>
                  <a:lnTo>
                    <a:pt x="1252407" y="279622"/>
                  </a:lnTo>
                  <a:lnTo>
                    <a:pt x="1250591" y="277608"/>
                  </a:lnTo>
                  <a:cubicBezTo>
                    <a:pt x="1248468" y="276524"/>
                    <a:pt x="1245759" y="277999"/>
                    <a:pt x="1243185" y="277262"/>
                  </a:cubicBezTo>
                  <a:cubicBezTo>
                    <a:pt x="1245023" y="282973"/>
                    <a:pt x="1247687" y="280671"/>
                    <a:pt x="1250144" y="279784"/>
                  </a:cubicBezTo>
                  <a:lnTo>
                    <a:pt x="1252348" y="279723"/>
                  </a:lnTo>
                  <a:lnTo>
                    <a:pt x="1250688" y="282543"/>
                  </a:lnTo>
                  <a:cubicBezTo>
                    <a:pt x="1249922" y="283466"/>
                    <a:pt x="1249433" y="284387"/>
                    <a:pt x="1250535" y="285615"/>
                  </a:cubicBezTo>
                  <a:cubicBezTo>
                    <a:pt x="1251269" y="286351"/>
                    <a:pt x="1255190" y="285123"/>
                    <a:pt x="1256412" y="283650"/>
                  </a:cubicBezTo>
                  <a:cubicBezTo>
                    <a:pt x="1257637" y="282175"/>
                    <a:pt x="1262048" y="283650"/>
                    <a:pt x="1260332" y="278492"/>
                  </a:cubicBezTo>
                  <a:cubicBezTo>
                    <a:pt x="1258617" y="273086"/>
                    <a:pt x="1256412" y="269645"/>
                    <a:pt x="1251025" y="266944"/>
                  </a:cubicBezTo>
                  <a:close/>
                  <a:moveTo>
                    <a:pt x="5615735" y="264978"/>
                  </a:moveTo>
                  <a:cubicBezTo>
                    <a:pt x="5618675" y="272104"/>
                    <a:pt x="5621124" y="277262"/>
                    <a:pt x="5627493" y="279965"/>
                  </a:cubicBezTo>
                  <a:lnTo>
                    <a:pt x="5619444" y="279965"/>
                  </a:lnTo>
                  <a:lnTo>
                    <a:pt x="5619409" y="279472"/>
                  </a:lnTo>
                  <a:lnTo>
                    <a:pt x="5619077" y="279656"/>
                  </a:lnTo>
                  <a:lnTo>
                    <a:pt x="5615980" y="277385"/>
                  </a:lnTo>
                  <a:cubicBezTo>
                    <a:pt x="5614939" y="276648"/>
                    <a:pt x="5613897" y="276033"/>
                    <a:pt x="5612795" y="275789"/>
                  </a:cubicBezTo>
                  <a:cubicBezTo>
                    <a:pt x="5611816" y="275542"/>
                    <a:pt x="5611816" y="278245"/>
                    <a:pt x="5612795" y="279718"/>
                  </a:cubicBezTo>
                  <a:cubicBezTo>
                    <a:pt x="5614020" y="281562"/>
                    <a:pt x="5615123" y="281684"/>
                    <a:pt x="5616195" y="281254"/>
                  </a:cubicBezTo>
                  <a:lnTo>
                    <a:pt x="5619077" y="279656"/>
                  </a:lnTo>
                  <a:lnTo>
                    <a:pt x="5619163" y="279718"/>
                  </a:lnTo>
                  <a:cubicBezTo>
                    <a:pt x="5619163" y="279718"/>
                    <a:pt x="5619409" y="279472"/>
                    <a:pt x="5619409" y="279472"/>
                  </a:cubicBezTo>
                  <a:lnTo>
                    <a:pt x="5619164" y="279965"/>
                  </a:lnTo>
                  <a:lnTo>
                    <a:pt x="5619444" y="279965"/>
                  </a:lnTo>
                  <a:lnTo>
                    <a:pt x="5619899" y="286597"/>
                  </a:lnTo>
                  <a:cubicBezTo>
                    <a:pt x="5624064" y="285123"/>
                    <a:pt x="5628472" y="284141"/>
                    <a:pt x="5631901" y="281684"/>
                  </a:cubicBezTo>
                  <a:cubicBezTo>
                    <a:pt x="5633861" y="280209"/>
                    <a:pt x="5631410" y="276524"/>
                    <a:pt x="5629697" y="275051"/>
                  </a:cubicBezTo>
                  <a:cubicBezTo>
                    <a:pt x="5625778" y="271857"/>
                    <a:pt x="5621613" y="269154"/>
                    <a:pt x="5615735" y="264978"/>
                  </a:cubicBezTo>
                  <a:close/>
                  <a:moveTo>
                    <a:pt x="3910128" y="264978"/>
                  </a:moveTo>
                  <a:cubicBezTo>
                    <a:pt x="3913066" y="272104"/>
                    <a:pt x="3915516" y="277262"/>
                    <a:pt x="3921884" y="279965"/>
                  </a:cubicBezTo>
                  <a:lnTo>
                    <a:pt x="3913836" y="279965"/>
                  </a:lnTo>
                  <a:lnTo>
                    <a:pt x="3913802" y="279472"/>
                  </a:lnTo>
                  <a:lnTo>
                    <a:pt x="3913471" y="279656"/>
                  </a:lnTo>
                  <a:lnTo>
                    <a:pt x="3910372" y="277385"/>
                  </a:lnTo>
                  <a:cubicBezTo>
                    <a:pt x="3909333" y="276648"/>
                    <a:pt x="3908290" y="276033"/>
                    <a:pt x="3907189" y="275789"/>
                  </a:cubicBezTo>
                  <a:cubicBezTo>
                    <a:pt x="3906207" y="275542"/>
                    <a:pt x="3906207" y="278245"/>
                    <a:pt x="3907189" y="279718"/>
                  </a:cubicBezTo>
                  <a:cubicBezTo>
                    <a:pt x="3908413" y="281562"/>
                    <a:pt x="3909515" y="281684"/>
                    <a:pt x="3910586" y="281254"/>
                  </a:cubicBezTo>
                  <a:lnTo>
                    <a:pt x="3913471" y="279656"/>
                  </a:lnTo>
                  <a:lnTo>
                    <a:pt x="3913554" y="279718"/>
                  </a:lnTo>
                  <a:cubicBezTo>
                    <a:pt x="3913554" y="279718"/>
                    <a:pt x="3913802" y="279472"/>
                    <a:pt x="3913802" y="279472"/>
                  </a:cubicBezTo>
                  <a:lnTo>
                    <a:pt x="3913557" y="279965"/>
                  </a:lnTo>
                  <a:lnTo>
                    <a:pt x="3913836" y="279965"/>
                  </a:lnTo>
                  <a:lnTo>
                    <a:pt x="3914290" y="286597"/>
                  </a:lnTo>
                  <a:cubicBezTo>
                    <a:pt x="3918455" y="285123"/>
                    <a:pt x="3922864" y="284141"/>
                    <a:pt x="3926292" y="281684"/>
                  </a:cubicBezTo>
                  <a:cubicBezTo>
                    <a:pt x="3928255" y="280209"/>
                    <a:pt x="3925803" y="276524"/>
                    <a:pt x="3924090" y="275051"/>
                  </a:cubicBezTo>
                  <a:cubicBezTo>
                    <a:pt x="3920169" y="271857"/>
                    <a:pt x="3916006" y="269154"/>
                    <a:pt x="3910128" y="264978"/>
                  </a:cubicBezTo>
                  <a:close/>
                  <a:moveTo>
                    <a:pt x="2200961" y="264978"/>
                  </a:moveTo>
                  <a:cubicBezTo>
                    <a:pt x="2203901" y="272104"/>
                    <a:pt x="2206351" y="277262"/>
                    <a:pt x="2212719" y="279965"/>
                  </a:cubicBezTo>
                  <a:lnTo>
                    <a:pt x="2204669" y="279965"/>
                  </a:lnTo>
                  <a:lnTo>
                    <a:pt x="2204635" y="279472"/>
                  </a:lnTo>
                  <a:lnTo>
                    <a:pt x="2204306" y="279656"/>
                  </a:lnTo>
                  <a:lnTo>
                    <a:pt x="2201207" y="277385"/>
                  </a:lnTo>
                  <a:cubicBezTo>
                    <a:pt x="2200164" y="276648"/>
                    <a:pt x="2199123" y="276033"/>
                    <a:pt x="2198023" y="275789"/>
                  </a:cubicBezTo>
                  <a:cubicBezTo>
                    <a:pt x="2197042" y="275542"/>
                    <a:pt x="2197042" y="278245"/>
                    <a:pt x="2198023" y="279718"/>
                  </a:cubicBezTo>
                  <a:cubicBezTo>
                    <a:pt x="2199248" y="281562"/>
                    <a:pt x="2200350" y="281684"/>
                    <a:pt x="2201421" y="281254"/>
                  </a:cubicBezTo>
                  <a:lnTo>
                    <a:pt x="2204306" y="279656"/>
                  </a:lnTo>
                  <a:lnTo>
                    <a:pt x="2204389" y="279718"/>
                  </a:lnTo>
                  <a:cubicBezTo>
                    <a:pt x="2204389" y="279718"/>
                    <a:pt x="2204635" y="279472"/>
                    <a:pt x="2204635" y="279472"/>
                  </a:cubicBezTo>
                  <a:lnTo>
                    <a:pt x="2204390" y="279965"/>
                  </a:lnTo>
                  <a:lnTo>
                    <a:pt x="2204669" y="279965"/>
                  </a:lnTo>
                  <a:lnTo>
                    <a:pt x="2205124" y="286597"/>
                  </a:lnTo>
                  <a:cubicBezTo>
                    <a:pt x="2209290" y="285123"/>
                    <a:pt x="2213699" y="284141"/>
                    <a:pt x="2217127" y="281684"/>
                  </a:cubicBezTo>
                  <a:cubicBezTo>
                    <a:pt x="2219088" y="280209"/>
                    <a:pt x="2216638" y="276524"/>
                    <a:pt x="2214925" y="275051"/>
                  </a:cubicBezTo>
                  <a:cubicBezTo>
                    <a:pt x="2211004" y="271857"/>
                    <a:pt x="2206839" y="269154"/>
                    <a:pt x="2200961" y="264978"/>
                  </a:cubicBezTo>
                  <a:close/>
                  <a:moveTo>
                    <a:pt x="495353" y="264978"/>
                  </a:moveTo>
                  <a:cubicBezTo>
                    <a:pt x="498293" y="272104"/>
                    <a:pt x="500742" y="277262"/>
                    <a:pt x="507111" y="279965"/>
                  </a:cubicBezTo>
                  <a:lnTo>
                    <a:pt x="499062" y="279965"/>
                  </a:lnTo>
                  <a:lnTo>
                    <a:pt x="499027" y="279472"/>
                  </a:lnTo>
                  <a:lnTo>
                    <a:pt x="498697" y="279656"/>
                  </a:lnTo>
                  <a:lnTo>
                    <a:pt x="495598" y="277385"/>
                  </a:lnTo>
                  <a:cubicBezTo>
                    <a:pt x="494558" y="276648"/>
                    <a:pt x="493517" y="276033"/>
                    <a:pt x="492415" y="275789"/>
                  </a:cubicBezTo>
                  <a:cubicBezTo>
                    <a:pt x="491434" y="275542"/>
                    <a:pt x="491434" y="278245"/>
                    <a:pt x="492415" y="279718"/>
                  </a:cubicBezTo>
                  <a:cubicBezTo>
                    <a:pt x="493638" y="281562"/>
                    <a:pt x="494741" y="281684"/>
                    <a:pt x="495811" y="281254"/>
                  </a:cubicBezTo>
                  <a:lnTo>
                    <a:pt x="498697" y="279656"/>
                  </a:lnTo>
                  <a:lnTo>
                    <a:pt x="498782" y="279718"/>
                  </a:lnTo>
                  <a:cubicBezTo>
                    <a:pt x="498782" y="279718"/>
                    <a:pt x="499027" y="279472"/>
                    <a:pt x="499027" y="279472"/>
                  </a:cubicBezTo>
                  <a:lnTo>
                    <a:pt x="498784" y="279965"/>
                  </a:lnTo>
                  <a:lnTo>
                    <a:pt x="499062" y="279965"/>
                  </a:lnTo>
                  <a:lnTo>
                    <a:pt x="499517" y="286597"/>
                  </a:lnTo>
                  <a:cubicBezTo>
                    <a:pt x="503682" y="285123"/>
                    <a:pt x="508090" y="284141"/>
                    <a:pt x="511519" y="281684"/>
                  </a:cubicBezTo>
                  <a:cubicBezTo>
                    <a:pt x="513480" y="280209"/>
                    <a:pt x="511030" y="276524"/>
                    <a:pt x="509315" y="275051"/>
                  </a:cubicBezTo>
                  <a:cubicBezTo>
                    <a:pt x="505395" y="271857"/>
                    <a:pt x="501231" y="269154"/>
                    <a:pt x="495353" y="264978"/>
                  </a:cubicBezTo>
                  <a:close/>
                  <a:moveTo>
                    <a:pt x="6187693" y="264732"/>
                  </a:moveTo>
                  <a:cubicBezTo>
                    <a:pt x="6185489" y="270875"/>
                    <a:pt x="6190633" y="273086"/>
                    <a:pt x="6192346" y="276280"/>
                  </a:cubicBezTo>
                  <a:cubicBezTo>
                    <a:pt x="6195288" y="281807"/>
                    <a:pt x="6192301" y="280149"/>
                    <a:pt x="6190315" y="279492"/>
                  </a:cubicBezTo>
                  <a:lnTo>
                    <a:pt x="6189643" y="279483"/>
                  </a:lnTo>
                  <a:lnTo>
                    <a:pt x="6189654" y="279472"/>
                  </a:lnTo>
                  <a:lnTo>
                    <a:pt x="6189637" y="279483"/>
                  </a:lnTo>
                  <a:lnTo>
                    <a:pt x="6189409" y="279480"/>
                  </a:lnTo>
                  <a:lnTo>
                    <a:pt x="6189408" y="279472"/>
                  </a:lnTo>
                  <a:lnTo>
                    <a:pt x="6189073" y="279472"/>
                  </a:lnTo>
                  <a:lnTo>
                    <a:pt x="6186225" y="277385"/>
                  </a:lnTo>
                  <a:cubicBezTo>
                    <a:pt x="6185184" y="276648"/>
                    <a:pt x="6184142" y="276033"/>
                    <a:pt x="6183040" y="275789"/>
                  </a:cubicBezTo>
                  <a:cubicBezTo>
                    <a:pt x="6182060" y="275542"/>
                    <a:pt x="6182060" y="278245"/>
                    <a:pt x="6183040" y="279718"/>
                  </a:cubicBezTo>
                  <a:cubicBezTo>
                    <a:pt x="6184265" y="281562"/>
                    <a:pt x="6185367" y="281684"/>
                    <a:pt x="6186438" y="281254"/>
                  </a:cubicBezTo>
                  <a:lnTo>
                    <a:pt x="6189322" y="279656"/>
                  </a:lnTo>
                  <a:lnTo>
                    <a:pt x="6189408" y="279718"/>
                  </a:lnTo>
                  <a:lnTo>
                    <a:pt x="6189425" y="279703"/>
                  </a:lnTo>
                  <a:lnTo>
                    <a:pt x="6189899" y="286351"/>
                  </a:lnTo>
                  <a:cubicBezTo>
                    <a:pt x="6193082" y="284878"/>
                    <a:pt x="6196513" y="283650"/>
                    <a:pt x="6199451" y="281684"/>
                  </a:cubicBezTo>
                  <a:cubicBezTo>
                    <a:pt x="6202146" y="279965"/>
                    <a:pt x="6198962" y="277754"/>
                    <a:pt x="6198471" y="277017"/>
                  </a:cubicBezTo>
                  <a:cubicBezTo>
                    <a:pt x="6195531" y="272841"/>
                    <a:pt x="6191612" y="269154"/>
                    <a:pt x="6187693" y="264732"/>
                  </a:cubicBezTo>
                  <a:close/>
                  <a:moveTo>
                    <a:pt x="4482084" y="264732"/>
                  </a:moveTo>
                  <a:cubicBezTo>
                    <a:pt x="4479881" y="270875"/>
                    <a:pt x="4485025" y="273086"/>
                    <a:pt x="4486740" y="276280"/>
                  </a:cubicBezTo>
                  <a:cubicBezTo>
                    <a:pt x="4489678" y="281807"/>
                    <a:pt x="4486693" y="280149"/>
                    <a:pt x="4484707" y="279492"/>
                  </a:cubicBezTo>
                  <a:lnTo>
                    <a:pt x="4484035" y="279483"/>
                  </a:lnTo>
                  <a:lnTo>
                    <a:pt x="4484046" y="279472"/>
                  </a:lnTo>
                  <a:lnTo>
                    <a:pt x="4484028" y="279483"/>
                  </a:lnTo>
                  <a:lnTo>
                    <a:pt x="4483800" y="279480"/>
                  </a:lnTo>
                  <a:lnTo>
                    <a:pt x="4483800" y="279472"/>
                  </a:lnTo>
                  <a:lnTo>
                    <a:pt x="4483465" y="279472"/>
                  </a:lnTo>
                  <a:lnTo>
                    <a:pt x="4480615" y="277385"/>
                  </a:lnTo>
                  <a:cubicBezTo>
                    <a:pt x="4479574" y="276648"/>
                    <a:pt x="4478534" y="276033"/>
                    <a:pt x="4477431" y="275789"/>
                  </a:cubicBezTo>
                  <a:cubicBezTo>
                    <a:pt x="4476450" y="275542"/>
                    <a:pt x="4476450" y="278245"/>
                    <a:pt x="4477431" y="279718"/>
                  </a:cubicBezTo>
                  <a:cubicBezTo>
                    <a:pt x="4478656" y="281562"/>
                    <a:pt x="4479758" y="281684"/>
                    <a:pt x="4480830" y="281254"/>
                  </a:cubicBezTo>
                  <a:lnTo>
                    <a:pt x="4483714" y="279656"/>
                  </a:lnTo>
                  <a:lnTo>
                    <a:pt x="4483800" y="279718"/>
                  </a:lnTo>
                  <a:lnTo>
                    <a:pt x="4483816" y="279703"/>
                  </a:lnTo>
                  <a:lnTo>
                    <a:pt x="4484289" y="286351"/>
                  </a:lnTo>
                  <a:cubicBezTo>
                    <a:pt x="4487474" y="284878"/>
                    <a:pt x="4490903" y="283650"/>
                    <a:pt x="4493842" y="281684"/>
                  </a:cubicBezTo>
                  <a:cubicBezTo>
                    <a:pt x="4496538" y="279965"/>
                    <a:pt x="4493352" y="277754"/>
                    <a:pt x="4492863" y="277017"/>
                  </a:cubicBezTo>
                  <a:cubicBezTo>
                    <a:pt x="4489924" y="272841"/>
                    <a:pt x="4486004" y="269154"/>
                    <a:pt x="4482084" y="264732"/>
                  </a:cubicBezTo>
                  <a:close/>
                  <a:moveTo>
                    <a:pt x="2772919" y="264732"/>
                  </a:moveTo>
                  <a:cubicBezTo>
                    <a:pt x="2770716" y="270875"/>
                    <a:pt x="2775860" y="273086"/>
                    <a:pt x="2777574" y="276280"/>
                  </a:cubicBezTo>
                  <a:cubicBezTo>
                    <a:pt x="2780513" y="281807"/>
                    <a:pt x="2777528" y="280149"/>
                    <a:pt x="2775541" y="279492"/>
                  </a:cubicBezTo>
                  <a:lnTo>
                    <a:pt x="2774871" y="279483"/>
                  </a:lnTo>
                  <a:lnTo>
                    <a:pt x="2774880" y="279472"/>
                  </a:lnTo>
                  <a:lnTo>
                    <a:pt x="2774863" y="279483"/>
                  </a:lnTo>
                  <a:lnTo>
                    <a:pt x="2774635" y="279480"/>
                  </a:lnTo>
                  <a:lnTo>
                    <a:pt x="2774635" y="279472"/>
                  </a:lnTo>
                  <a:lnTo>
                    <a:pt x="2774300" y="279472"/>
                  </a:lnTo>
                  <a:lnTo>
                    <a:pt x="2771451" y="277385"/>
                  </a:lnTo>
                  <a:cubicBezTo>
                    <a:pt x="2770409" y="276648"/>
                    <a:pt x="2769368" y="276033"/>
                    <a:pt x="2768266" y="275789"/>
                  </a:cubicBezTo>
                  <a:cubicBezTo>
                    <a:pt x="2767286" y="275542"/>
                    <a:pt x="2767286" y="278245"/>
                    <a:pt x="2768266" y="279718"/>
                  </a:cubicBezTo>
                  <a:cubicBezTo>
                    <a:pt x="2769491" y="281562"/>
                    <a:pt x="2770593" y="281684"/>
                    <a:pt x="2771664" y="281254"/>
                  </a:cubicBezTo>
                  <a:lnTo>
                    <a:pt x="2774550" y="279656"/>
                  </a:lnTo>
                  <a:lnTo>
                    <a:pt x="2774635" y="279718"/>
                  </a:lnTo>
                  <a:lnTo>
                    <a:pt x="2774651" y="279703"/>
                  </a:lnTo>
                  <a:lnTo>
                    <a:pt x="2775125" y="286351"/>
                  </a:lnTo>
                  <a:cubicBezTo>
                    <a:pt x="2778308" y="284878"/>
                    <a:pt x="2781739" y="283650"/>
                    <a:pt x="2784677" y="281684"/>
                  </a:cubicBezTo>
                  <a:cubicBezTo>
                    <a:pt x="2787372" y="279965"/>
                    <a:pt x="2784188" y="277754"/>
                    <a:pt x="2783698" y="277017"/>
                  </a:cubicBezTo>
                  <a:cubicBezTo>
                    <a:pt x="2780758" y="272841"/>
                    <a:pt x="2776839" y="269154"/>
                    <a:pt x="2772919" y="264732"/>
                  </a:cubicBezTo>
                  <a:close/>
                  <a:moveTo>
                    <a:pt x="1067313" y="264732"/>
                  </a:moveTo>
                  <a:cubicBezTo>
                    <a:pt x="1065109" y="270875"/>
                    <a:pt x="1070251" y="273086"/>
                    <a:pt x="1071966" y="276280"/>
                  </a:cubicBezTo>
                  <a:cubicBezTo>
                    <a:pt x="1074906" y="281807"/>
                    <a:pt x="1071920" y="280149"/>
                    <a:pt x="1069935" y="279492"/>
                  </a:cubicBezTo>
                  <a:lnTo>
                    <a:pt x="1069261" y="279483"/>
                  </a:lnTo>
                  <a:lnTo>
                    <a:pt x="1069272" y="279472"/>
                  </a:lnTo>
                  <a:lnTo>
                    <a:pt x="1069255" y="279483"/>
                  </a:lnTo>
                  <a:lnTo>
                    <a:pt x="1069027" y="279480"/>
                  </a:lnTo>
                  <a:lnTo>
                    <a:pt x="1069026" y="279472"/>
                  </a:lnTo>
                  <a:lnTo>
                    <a:pt x="1068691" y="279472"/>
                  </a:lnTo>
                  <a:lnTo>
                    <a:pt x="1065843" y="277385"/>
                  </a:lnTo>
                  <a:cubicBezTo>
                    <a:pt x="1064801" y="276648"/>
                    <a:pt x="1063760" y="276033"/>
                    <a:pt x="1062657" y="275789"/>
                  </a:cubicBezTo>
                  <a:cubicBezTo>
                    <a:pt x="1061678" y="275542"/>
                    <a:pt x="1061678" y="278245"/>
                    <a:pt x="1062657" y="279718"/>
                  </a:cubicBezTo>
                  <a:cubicBezTo>
                    <a:pt x="1063882" y="281562"/>
                    <a:pt x="1064984" y="281684"/>
                    <a:pt x="1066056" y="281254"/>
                  </a:cubicBezTo>
                  <a:lnTo>
                    <a:pt x="1068942" y="279656"/>
                  </a:lnTo>
                  <a:lnTo>
                    <a:pt x="1069026" y="279718"/>
                  </a:lnTo>
                  <a:lnTo>
                    <a:pt x="1069043" y="279703"/>
                  </a:lnTo>
                  <a:lnTo>
                    <a:pt x="1069515" y="286351"/>
                  </a:lnTo>
                  <a:cubicBezTo>
                    <a:pt x="1072700" y="284878"/>
                    <a:pt x="1076131" y="283650"/>
                    <a:pt x="1079069" y="281684"/>
                  </a:cubicBezTo>
                  <a:cubicBezTo>
                    <a:pt x="1081764" y="279965"/>
                    <a:pt x="1078578" y="277754"/>
                    <a:pt x="1078089" y="277017"/>
                  </a:cubicBezTo>
                  <a:cubicBezTo>
                    <a:pt x="1075150" y="272841"/>
                    <a:pt x="1071230" y="269154"/>
                    <a:pt x="1067313" y="264732"/>
                  </a:cubicBezTo>
                  <a:close/>
                  <a:moveTo>
                    <a:pt x="5604713" y="255152"/>
                  </a:moveTo>
                  <a:cubicBezTo>
                    <a:pt x="5605937" y="257853"/>
                    <a:pt x="5605937" y="261293"/>
                    <a:pt x="5609611" y="262275"/>
                  </a:cubicBezTo>
                  <a:cubicBezTo>
                    <a:pt x="5610100" y="262522"/>
                    <a:pt x="5611572" y="260802"/>
                    <a:pt x="5611572" y="260065"/>
                  </a:cubicBezTo>
                  <a:cubicBezTo>
                    <a:pt x="5610591" y="256380"/>
                    <a:pt x="5608142" y="254907"/>
                    <a:pt x="5604713" y="255152"/>
                  </a:cubicBezTo>
                  <a:close/>
                  <a:moveTo>
                    <a:pt x="3899105" y="255152"/>
                  </a:moveTo>
                  <a:cubicBezTo>
                    <a:pt x="3900327" y="257853"/>
                    <a:pt x="3900327" y="261293"/>
                    <a:pt x="3904003" y="262275"/>
                  </a:cubicBezTo>
                  <a:cubicBezTo>
                    <a:pt x="3904494" y="262522"/>
                    <a:pt x="3905964" y="260802"/>
                    <a:pt x="3905964" y="260065"/>
                  </a:cubicBezTo>
                  <a:cubicBezTo>
                    <a:pt x="3904984" y="256380"/>
                    <a:pt x="3902533" y="254907"/>
                    <a:pt x="3899105" y="255152"/>
                  </a:cubicBezTo>
                  <a:close/>
                  <a:moveTo>
                    <a:pt x="2189939" y="255152"/>
                  </a:moveTo>
                  <a:cubicBezTo>
                    <a:pt x="2191162" y="257853"/>
                    <a:pt x="2191162" y="261293"/>
                    <a:pt x="2194838" y="262275"/>
                  </a:cubicBezTo>
                  <a:cubicBezTo>
                    <a:pt x="2195327" y="262522"/>
                    <a:pt x="2196797" y="260802"/>
                    <a:pt x="2196797" y="260065"/>
                  </a:cubicBezTo>
                  <a:cubicBezTo>
                    <a:pt x="2195817" y="256380"/>
                    <a:pt x="2193368" y="254907"/>
                    <a:pt x="2189939" y="255152"/>
                  </a:cubicBezTo>
                  <a:close/>
                  <a:moveTo>
                    <a:pt x="484331" y="255152"/>
                  </a:moveTo>
                  <a:cubicBezTo>
                    <a:pt x="485556" y="257853"/>
                    <a:pt x="485556" y="261293"/>
                    <a:pt x="489230" y="262275"/>
                  </a:cubicBezTo>
                  <a:cubicBezTo>
                    <a:pt x="489720" y="262522"/>
                    <a:pt x="491190" y="260802"/>
                    <a:pt x="491190" y="260065"/>
                  </a:cubicBezTo>
                  <a:cubicBezTo>
                    <a:pt x="490209" y="256380"/>
                    <a:pt x="487762" y="254907"/>
                    <a:pt x="484331" y="255152"/>
                  </a:cubicBezTo>
                  <a:close/>
                  <a:moveTo>
                    <a:pt x="5395524" y="248273"/>
                  </a:moveTo>
                  <a:cubicBezTo>
                    <a:pt x="5398710" y="247782"/>
                    <a:pt x="5385236" y="262275"/>
                    <a:pt x="5398710" y="255398"/>
                  </a:cubicBezTo>
                  <a:cubicBezTo>
                    <a:pt x="5399443" y="251220"/>
                    <a:pt x="5397730" y="248764"/>
                    <a:pt x="5395524" y="248273"/>
                  </a:cubicBezTo>
                  <a:close/>
                  <a:moveTo>
                    <a:pt x="3689916" y="248273"/>
                  </a:moveTo>
                  <a:cubicBezTo>
                    <a:pt x="3693101" y="247782"/>
                    <a:pt x="3679628" y="262275"/>
                    <a:pt x="3693101" y="255398"/>
                  </a:cubicBezTo>
                  <a:cubicBezTo>
                    <a:pt x="3693837" y="251220"/>
                    <a:pt x="3692121" y="248764"/>
                    <a:pt x="3689916" y="248273"/>
                  </a:cubicBezTo>
                  <a:close/>
                  <a:moveTo>
                    <a:pt x="1980751" y="248273"/>
                  </a:moveTo>
                  <a:cubicBezTo>
                    <a:pt x="1983936" y="247782"/>
                    <a:pt x="1970463" y="262275"/>
                    <a:pt x="1983936" y="255398"/>
                  </a:cubicBezTo>
                  <a:cubicBezTo>
                    <a:pt x="1984669" y="251220"/>
                    <a:pt x="1982956" y="248764"/>
                    <a:pt x="1980751" y="248273"/>
                  </a:cubicBezTo>
                  <a:close/>
                  <a:moveTo>
                    <a:pt x="275142" y="248273"/>
                  </a:moveTo>
                  <a:cubicBezTo>
                    <a:pt x="278327" y="247782"/>
                    <a:pt x="264856" y="262275"/>
                    <a:pt x="278327" y="255398"/>
                  </a:cubicBezTo>
                  <a:cubicBezTo>
                    <a:pt x="279062" y="251220"/>
                    <a:pt x="277348" y="248764"/>
                    <a:pt x="275142" y="248273"/>
                  </a:cubicBezTo>
                  <a:close/>
                  <a:moveTo>
                    <a:pt x="6310230" y="227821"/>
                  </a:moveTo>
                  <a:cubicBezTo>
                    <a:pt x="6306249" y="227329"/>
                    <a:pt x="6302085" y="229110"/>
                    <a:pt x="6298167" y="233286"/>
                  </a:cubicBezTo>
                  <a:cubicBezTo>
                    <a:pt x="6284694" y="247782"/>
                    <a:pt x="6268772" y="259820"/>
                    <a:pt x="6257993" y="277999"/>
                  </a:cubicBezTo>
                  <a:cubicBezTo>
                    <a:pt x="6292532" y="274314"/>
                    <a:pt x="6326334" y="273577"/>
                    <a:pt x="6362099" y="278245"/>
                  </a:cubicBezTo>
                  <a:cubicBezTo>
                    <a:pt x="6346910" y="262275"/>
                    <a:pt x="6331480" y="251711"/>
                    <a:pt x="6321192" y="235989"/>
                  </a:cubicBezTo>
                  <a:cubicBezTo>
                    <a:pt x="6318007" y="231076"/>
                    <a:pt x="6314210" y="228312"/>
                    <a:pt x="6310230" y="227821"/>
                  </a:cubicBezTo>
                  <a:close/>
                  <a:moveTo>
                    <a:pt x="4604622" y="227821"/>
                  </a:moveTo>
                  <a:cubicBezTo>
                    <a:pt x="4600641" y="227329"/>
                    <a:pt x="4596478" y="229110"/>
                    <a:pt x="4592559" y="233286"/>
                  </a:cubicBezTo>
                  <a:cubicBezTo>
                    <a:pt x="4579086" y="247782"/>
                    <a:pt x="4563163" y="259820"/>
                    <a:pt x="4552387" y="277999"/>
                  </a:cubicBezTo>
                  <a:cubicBezTo>
                    <a:pt x="4586924" y="274314"/>
                    <a:pt x="4620726" y="273577"/>
                    <a:pt x="4656490" y="278245"/>
                  </a:cubicBezTo>
                  <a:cubicBezTo>
                    <a:pt x="4641304" y="262275"/>
                    <a:pt x="4625870" y="251711"/>
                    <a:pt x="4615584" y="235989"/>
                  </a:cubicBezTo>
                  <a:cubicBezTo>
                    <a:pt x="4612399" y="231076"/>
                    <a:pt x="4608602" y="228312"/>
                    <a:pt x="4604622" y="227821"/>
                  </a:cubicBezTo>
                  <a:close/>
                  <a:moveTo>
                    <a:pt x="2895456" y="227821"/>
                  </a:moveTo>
                  <a:cubicBezTo>
                    <a:pt x="2891476" y="227329"/>
                    <a:pt x="2887311" y="229110"/>
                    <a:pt x="2883392" y="233286"/>
                  </a:cubicBezTo>
                  <a:cubicBezTo>
                    <a:pt x="2869921" y="247782"/>
                    <a:pt x="2853998" y="259820"/>
                    <a:pt x="2843221" y="277999"/>
                  </a:cubicBezTo>
                  <a:cubicBezTo>
                    <a:pt x="2877757" y="274314"/>
                    <a:pt x="2911561" y="273577"/>
                    <a:pt x="2947325" y="278245"/>
                  </a:cubicBezTo>
                  <a:cubicBezTo>
                    <a:pt x="2932138" y="262275"/>
                    <a:pt x="2916705" y="251711"/>
                    <a:pt x="2906417" y="235989"/>
                  </a:cubicBezTo>
                  <a:cubicBezTo>
                    <a:pt x="2903234" y="231076"/>
                    <a:pt x="2899437" y="228312"/>
                    <a:pt x="2895456" y="227821"/>
                  </a:cubicBezTo>
                  <a:close/>
                  <a:moveTo>
                    <a:pt x="1189848" y="227821"/>
                  </a:moveTo>
                  <a:cubicBezTo>
                    <a:pt x="1185868" y="227329"/>
                    <a:pt x="1181705" y="229110"/>
                    <a:pt x="1177785" y="233286"/>
                  </a:cubicBezTo>
                  <a:cubicBezTo>
                    <a:pt x="1164312" y="247782"/>
                    <a:pt x="1148389" y="259820"/>
                    <a:pt x="1137613" y="277999"/>
                  </a:cubicBezTo>
                  <a:cubicBezTo>
                    <a:pt x="1172151" y="274314"/>
                    <a:pt x="1205954" y="273577"/>
                    <a:pt x="1241715" y="278245"/>
                  </a:cubicBezTo>
                  <a:cubicBezTo>
                    <a:pt x="1226530" y="262275"/>
                    <a:pt x="1211098" y="251711"/>
                    <a:pt x="1200810" y="235989"/>
                  </a:cubicBezTo>
                  <a:cubicBezTo>
                    <a:pt x="1197625" y="231076"/>
                    <a:pt x="1193829" y="228312"/>
                    <a:pt x="1189848" y="227821"/>
                  </a:cubicBezTo>
                  <a:close/>
                  <a:moveTo>
                    <a:pt x="5354373" y="227514"/>
                  </a:moveTo>
                  <a:cubicBezTo>
                    <a:pt x="5350576" y="227022"/>
                    <a:pt x="5346534" y="228496"/>
                    <a:pt x="5342860" y="232058"/>
                  </a:cubicBezTo>
                  <a:cubicBezTo>
                    <a:pt x="5328164" y="246061"/>
                    <a:pt x="5314200" y="260311"/>
                    <a:pt x="5300729" y="277999"/>
                  </a:cubicBezTo>
                  <a:cubicBezTo>
                    <a:pt x="5336246" y="273578"/>
                    <a:pt x="5369805" y="273823"/>
                    <a:pt x="5404832" y="277508"/>
                  </a:cubicBezTo>
                  <a:cubicBezTo>
                    <a:pt x="5391116" y="261049"/>
                    <a:pt x="5374460" y="251220"/>
                    <a:pt x="5364417" y="234761"/>
                  </a:cubicBezTo>
                  <a:cubicBezTo>
                    <a:pt x="5361722" y="230462"/>
                    <a:pt x="5358169" y="228005"/>
                    <a:pt x="5354373" y="227514"/>
                  </a:cubicBezTo>
                  <a:close/>
                  <a:moveTo>
                    <a:pt x="3648766" y="227514"/>
                  </a:moveTo>
                  <a:cubicBezTo>
                    <a:pt x="3644967" y="227022"/>
                    <a:pt x="3640928" y="228496"/>
                    <a:pt x="3637251" y="232058"/>
                  </a:cubicBezTo>
                  <a:cubicBezTo>
                    <a:pt x="3622555" y="246061"/>
                    <a:pt x="3608594" y="260311"/>
                    <a:pt x="3595120" y="277999"/>
                  </a:cubicBezTo>
                  <a:cubicBezTo>
                    <a:pt x="3630639" y="273578"/>
                    <a:pt x="3664198" y="273823"/>
                    <a:pt x="3699224" y="277508"/>
                  </a:cubicBezTo>
                  <a:cubicBezTo>
                    <a:pt x="3685507" y="261049"/>
                    <a:pt x="3668851" y="251220"/>
                    <a:pt x="3658808" y="234761"/>
                  </a:cubicBezTo>
                  <a:cubicBezTo>
                    <a:pt x="3656114" y="230462"/>
                    <a:pt x="3652561" y="228005"/>
                    <a:pt x="3648766" y="227514"/>
                  </a:cubicBezTo>
                  <a:close/>
                  <a:moveTo>
                    <a:pt x="1939599" y="227514"/>
                  </a:moveTo>
                  <a:cubicBezTo>
                    <a:pt x="1935802" y="227022"/>
                    <a:pt x="1931760" y="228496"/>
                    <a:pt x="1928086" y="232058"/>
                  </a:cubicBezTo>
                  <a:cubicBezTo>
                    <a:pt x="1913390" y="246061"/>
                    <a:pt x="1899427" y="260311"/>
                    <a:pt x="1885955" y="277999"/>
                  </a:cubicBezTo>
                  <a:cubicBezTo>
                    <a:pt x="1921472" y="273578"/>
                    <a:pt x="1955033" y="273823"/>
                    <a:pt x="1990057" y="277508"/>
                  </a:cubicBezTo>
                  <a:cubicBezTo>
                    <a:pt x="1976342" y="261049"/>
                    <a:pt x="1959686" y="251220"/>
                    <a:pt x="1949643" y="234761"/>
                  </a:cubicBezTo>
                  <a:cubicBezTo>
                    <a:pt x="1946947" y="230462"/>
                    <a:pt x="1943395" y="228005"/>
                    <a:pt x="1939599" y="227514"/>
                  </a:cubicBezTo>
                  <a:close/>
                  <a:moveTo>
                    <a:pt x="233991" y="227514"/>
                  </a:moveTo>
                  <a:cubicBezTo>
                    <a:pt x="230194" y="227022"/>
                    <a:pt x="226154" y="228496"/>
                    <a:pt x="222478" y="232058"/>
                  </a:cubicBezTo>
                  <a:cubicBezTo>
                    <a:pt x="207782" y="246061"/>
                    <a:pt x="193820" y="260311"/>
                    <a:pt x="180345" y="277999"/>
                  </a:cubicBezTo>
                  <a:cubicBezTo>
                    <a:pt x="215864" y="273578"/>
                    <a:pt x="249423" y="273823"/>
                    <a:pt x="284451" y="277508"/>
                  </a:cubicBezTo>
                  <a:cubicBezTo>
                    <a:pt x="270734" y="261049"/>
                    <a:pt x="254078" y="251220"/>
                    <a:pt x="244033" y="234761"/>
                  </a:cubicBezTo>
                  <a:cubicBezTo>
                    <a:pt x="241340" y="230462"/>
                    <a:pt x="237789" y="228005"/>
                    <a:pt x="233991" y="227514"/>
                  </a:cubicBezTo>
                  <a:close/>
                  <a:moveTo>
                    <a:pt x="3280556" y="227443"/>
                  </a:moveTo>
                  <a:lnTo>
                    <a:pt x="3277175" y="229357"/>
                  </a:lnTo>
                  <a:lnTo>
                    <a:pt x="3231325" y="273896"/>
                  </a:lnTo>
                  <a:lnTo>
                    <a:pt x="3230455" y="274807"/>
                  </a:lnTo>
                  <a:lnTo>
                    <a:pt x="3244188" y="275268"/>
                  </a:lnTo>
                  <a:lnTo>
                    <a:pt x="3279814" y="274590"/>
                  </a:lnTo>
                  <a:lnTo>
                    <a:pt x="3329504" y="278127"/>
                  </a:lnTo>
                  <a:lnTo>
                    <a:pt x="3331099" y="278180"/>
                  </a:lnTo>
                  <a:lnTo>
                    <a:pt x="3283150" y="229357"/>
                  </a:lnTo>
                  <a:close/>
                  <a:moveTo>
                    <a:pt x="6125600" y="226807"/>
                  </a:moveTo>
                  <a:cubicBezTo>
                    <a:pt x="6123639" y="226900"/>
                    <a:pt x="6121680" y="228252"/>
                    <a:pt x="6119352" y="230830"/>
                  </a:cubicBezTo>
                  <a:cubicBezTo>
                    <a:pt x="6105146" y="245816"/>
                    <a:pt x="6090448" y="260065"/>
                    <a:pt x="6076486" y="276033"/>
                  </a:cubicBezTo>
                  <a:cubicBezTo>
                    <a:pt x="6110045" y="275296"/>
                    <a:pt x="6143358" y="272841"/>
                    <a:pt x="6177896" y="277999"/>
                  </a:cubicBezTo>
                  <a:cubicBezTo>
                    <a:pt x="6161239" y="260802"/>
                    <a:pt x="6146296" y="245570"/>
                    <a:pt x="6131845" y="230339"/>
                  </a:cubicBezTo>
                  <a:cubicBezTo>
                    <a:pt x="6129517" y="227882"/>
                    <a:pt x="6127558" y="226715"/>
                    <a:pt x="6125600" y="226807"/>
                  </a:cubicBezTo>
                  <a:close/>
                  <a:moveTo>
                    <a:pt x="4419992" y="226807"/>
                  </a:moveTo>
                  <a:cubicBezTo>
                    <a:pt x="4418030" y="226900"/>
                    <a:pt x="4416072" y="228252"/>
                    <a:pt x="4413745" y="230830"/>
                  </a:cubicBezTo>
                  <a:cubicBezTo>
                    <a:pt x="4399538" y="245816"/>
                    <a:pt x="4384840" y="260065"/>
                    <a:pt x="4370876" y="276033"/>
                  </a:cubicBezTo>
                  <a:cubicBezTo>
                    <a:pt x="4404435" y="275296"/>
                    <a:pt x="4437748" y="272841"/>
                    <a:pt x="4472287" y="277999"/>
                  </a:cubicBezTo>
                  <a:cubicBezTo>
                    <a:pt x="4455631" y="260802"/>
                    <a:pt x="4440688" y="245570"/>
                    <a:pt x="4426237" y="230339"/>
                  </a:cubicBezTo>
                  <a:cubicBezTo>
                    <a:pt x="4423909" y="227882"/>
                    <a:pt x="4421950" y="226715"/>
                    <a:pt x="4419992" y="226807"/>
                  </a:cubicBezTo>
                  <a:close/>
                  <a:moveTo>
                    <a:pt x="2710824" y="226807"/>
                  </a:moveTo>
                  <a:cubicBezTo>
                    <a:pt x="2708865" y="226900"/>
                    <a:pt x="2706906" y="228252"/>
                    <a:pt x="2704580" y="230830"/>
                  </a:cubicBezTo>
                  <a:cubicBezTo>
                    <a:pt x="2690371" y="245816"/>
                    <a:pt x="2675674" y="260065"/>
                    <a:pt x="2661713" y="276033"/>
                  </a:cubicBezTo>
                  <a:cubicBezTo>
                    <a:pt x="2695271" y="275296"/>
                    <a:pt x="2728584" y="272841"/>
                    <a:pt x="2763122" y="277999"/>
                  </a:cubicBezTo>
                  <a:cubicBezTo>
                    <a:pt x="2746465" y="260802"/>
                    <a:pt x="2731524" y="245570"/>
                    <a:pt x="2717072" y="230339"/>
                  </a:cubicBezTo>
                  <a:cubicBezTo>
                    <a:pt x="2714745" y="227882"/>
                    <a:pt x="2712784" y="226715"/>
                    <a:pt x="2710824" y="226807"/>
                  </a:cubicBezTo>
                  <a:close/>
                  <a:moveTo>
                    <a:pt x="1005218" y="226807"/>
                  </a:moveTo>
                  <a:cubicBezTo>
                    <a:pt x="1003259" y="226900"/>
                    <a:pt x="1001298" y="228252"/>
                    <a:pt x="998970" y="230830"/>
                  </a:cubicBezTo>
                  <a:cubicBezTo>
                    <a:pt x="984765" y="245816"/>
                    <a:pt x="970066" y="260065"/>
                    <a:pt x="956105" y="276033"/>
                  </a:cubicBezTo>
                  <a:cubicBezTo>
                    <a:pt x="989663" y="275296"/>
                    <a:pt x="1022976" y="272841"/>
                    <a:pt x="1057514" y="277999"/>
                  </a:cubicBezTo>
                  <a:cubicBezTo>
                    <a:pt x="1040858" y="260802"/>
                    <a:pt x="1025916" y="245570"/>
                    <a:pt x="1011463" y="230339"/>
                  </a:cubicBezTo>
                  <a:cubicBezTo>
                    <a:pt x="1009137" y="227882"/>
                    <a:pt x="1007176" y="226715"/>
                    <a:pt x="1005218" y="226807"/>
                  </a:cubicBezTo>
                  <a:close/>
                  <a:moveTo>
                    <a:pt x="3075734" y="226707"/>
                  </a:moveTo>
                  <a:lnTo>
                    <a:pt x="3072152" y="229110"/>
                  </a:lnTo>
                  <a:cubicBezTo>
                    <a:pt x="3057454" y="244832"/>
                    <a:pt x="3040555" y="258346"/>
                    <a:pt x="3027816" y="277754"/>
                  </a:cubicBezTo>
                  <a:lnTo>
                    <a:pt x="3125749" y="276347"/>
                  </a:lnTo>
                  <a:lnTo>
                    <a:pt x="3092335" y="242131"/>
                  </a:lnTo>
                  <a:cubicBezTo>
                    <a:pt x="3087682" y="237709"/>
                    <a:pt x="3084987" y="231567"/>
                    <a:pt x="3079107" y="228373"/>
                  </a:cubicBezTo>
                  <a:close/>
                  <a:moveTo>
                    <a:pt x="4783343" y="226644"/>
                  </a:moveTo>
                  <a:lnTo>
                    <a:pt x="4779455" y="228619"/>
                  </a:lnTo>
                  <a:lnTo>
                    <a:pt x="4757626" y="249277"/>
                  </a:lnTo>
                  <a:lnTo>
                    <a:pt x="4754857" y="252051"/>
                  </a:lnTo>
                  <a:lnTo>
                    <a:pt x="4734060" y="276992"/>
                  </a:lnTo>
                  <a:lnTo>
                    <a:pt x="4734616" y="277737"/>
                  </a:lnTo>
                  <a:lnTo>
                    <a:pt x="4735012" y="277731"/>
                  </a:lnTo>
                  <a:lnTo>
                    <a:pt x="4785120" y="274744"/>
                  </a:lnTo>
                  <a:lnTo>
                    <a:pt x="4814304" y="276593"/>
                  </a:lnTo>
                  <a:lnTo>
                    <a:pt x="4834866" y="276297"/>
                  </a:lnTo>
                  <a:lnTo>
                    <a:pt x="4801501" y="242131"/>
                  </a:lnTo>
                  <a:lnTo>
                    <a:pt x="4796652" y="237090"/>
                  </a:lnTo>
                  <a:lnTo>
                    <a:pt x="4788294" y="228864"/>
                  </a:lnTo>
                  <a:close/>
                  <a:moveTo>
                    <a:pt x="1368570" y="226644"/>
                  </a:moveTo>
                  <a:lnTo>
                    <a:pt x="1364681" y="228619"/>
                  </a:lnTo>
                  <a:lnTo>
                    <a:pt x="1342853" y="249277"/>
                  </a:lnTo>
                  <a:lnTo>
                    <a:pt x="1340083" y="252051"/>
                  </a:lnTo>
                  <a:lnTo>
                    <a:pt x="1319287" y="276992"/>
                  </a:lnTo>
                  <a:lnTo>
                    <a:pt x="1319844" y="277737"/>
                  </a:lnTo>
                  <a:lnTo>
                    <a:pt x="1320238" y="277731"/>
                  </a:lnTo>
                  <a:lnTo>
                    <a:pt x="1370346" y="274744"/>
                  </a:lnTo>
                  <a:lnTo>
                    <a:pt x="1399529" y="276593"/>
                  </a:lnTo>
                  <a:lnTo>
                    <a:pt x="1420092" y="276297"/>
                  </a:lnTo>
                  <a:lnTo>
                    <a:pt x="1386727" y="242131"/>
                  </a:lnTo>
                  <a:lnTo>
                    <a:pt x="1381878" y="237090"/>
                  </a:lnTo>
                  <a:lnTo>
                    <a:pt x="1373519" y="228864"/>
                  </a:lnTo>
                  <a:close/>
                  <a:moveTo>
                    <a:pt x="4987774" y="226531"/>
                  </a:moveTo>
                  <a:lnTo>
                    <a:pt x="4983488" y="228958"/>
                  </a:lnTo>
                  <a:lnTo>
                    <a:pt x="4939643" y="274783"/>
                  </a:lnTo>
                  <a:lnTo>
                    <a:pt x="4987866" y="274498"/>
                  </a:lnTo>
                  <a:lnTo>
                    <a:pt x="4992783" y="274861"/>
                  </a:lnTo>
                  <a:lnTo>
                    <a:pt x="5038510" y="278116"/>
                  </a:lnTo>
                  <a:lnTo>
                    <a:pt x="4993227" y="230283"/>
                  </a:lnTo>
                  <a:lnTo>
                    <a:pt x="4992516" y="229561"/>
                  </a:lnTo>
                  <a:close/>
                  <a:moveTo>
                    <a:pt x="1573000" y="226531"/>
                  </a:moveTo>
                  <a:lnTo>
                    <a:pt x="1568713" y="228958"/>
                  </a:lnTo>
                  <a:lnTo>
                    <a:pt x="1524869" y="274783"/>
                  </a:lnTo>
                  <a:lnTo>
                    <a:pt x="1573092" y="274498"/>
                  </a:lnTo>
                  <a:lnTo>
                    <a:pt x="1578008" y="274861"/>
                  </a:lnTo>
                  <a:lnTo>
                    <a:pt x="1623736" y="278116"/>
                  </a:lnTo>
                  <a:lnTo>
                    <a:pt x="1578453" y="230283"/>
                  </a:lnTo>
                  <a:lnTo>
                    <a:pt x="1577743" y="229561"/>
                  </a:lnTo>
                  <a:close/>
                  <a:moveTo>
                    <a:pt x="6489657" y="226284"/>
                  </a:moveTo>
                  <a:cubicBezTo>
                    <a:pt x="6488369" y="226100"/>
                    <a:pt x="6487022" y="226654"/>
                    <a:pt x="6485063" y="228619"/>
                  </a:cubicBezTo>
                  <a:cubicBezTo>
                    <a:pt x="6469633" y="244095"/>
                    <a:pt x="6453220" y="258837"/>
                    <a:pt x="6437298" y="273823"/>
                  </a:cubicBezTo>
                  <a:cubicBezTo>
                    <a:pt x="6438277" y="275051"/>
                    <a:pt x="6439258" y="276280"/>
                    <a:pt x="6440237" y="277754"/>
                  </a:cubicBezTo>
                  <a:cubicBezTo>
                    <a:pt x="6473796" y="274068"/>
                    <a:pt x="6507352" y="273330"/>
                    <a:pt x="6542137" y="277999"/>
                  </a:cubicBezTo>
                  <a:cubicBezTo>
                    <a:pt x="6529400" y="264732"/>
                    <a:pt x="6518621" y="252941"/>
                    <a:pt x="6507109" y="242131"/>
                  </a:cubicBezTo>
                  <a:cubicBezTo>
                    <a:pt x="6502455" y="237709"/>
                    <a:pt x="6499761" y="231567"/>
                    <a:pt x="6493881" y="228373"/>
                  </a:cubicBezTo>
                  <a:cubicBezTo>
                    <a:pt x="6492167" y="227390"/>
                    <a:pt x="6490941" y="226470"/>
                    <a:pt x="6489657" y="226284"/>
                  </a:cubicBezTo>
                  <a:close/>
                  <a:moveTo>
                    <a:pt x="5922137" y="226284"/>
                  </a:moveTo>
                  <a:cubicBezTo>
                    <a:pt x="5920330" y="226284"/>
                    <a:pt x="5918371" y="227514"/>
                    <a:pt x="5915554" y="230093"/>
                  </a:cubicBezTo>
                  <a:cubicBezTo>
                    <a:pt x="5899877" y="244341"/>
                    <a:pt x="5885181" y="259574"/>
                    <a:pt x="5870728" y="277754"/>
                  </a:cubicBezTo>
                  <a:cubicBezTo>
                    <a:pt x="5905757" y="274559"/>
                    <a:pt x="5939559" y="273086"/>
                    <a:pt x="5973362" y="276524"/>
                  </a:cubicBezTo>
                  <a:cubicBezTo>
                    <a:pt x="5957440" y="260801"/>
                    <a:pt x="5942498" y="245570"/>
                    <a:pt x="5927801" y="229848"/>
                  </a:cubicBezTo>
                  <a:cubicBezTo>
                    <a:pt x="5925597" y="227514"/>
                    <a:pt x="5923943" y="226284"/>
                    <a:pt x="5922137" y="226284"/>
                  </a:cubicBezTo>
                  <a:close/>
                  <a:moveTo>
                    <a:pt x="4216529" y="226284"/>
                  </a:moveTo>
                  <a:cubicBezTo>
                    <a:pt x="4214722" y="226284"/>
                    <a:pt x="4212761" y="227514"/>
                    <a:pt x="4209946" y="230093"/>
                  </a:cubicBezTo>
                  <a:cubicBezTo>
                    <a:pt x="4194268" y="244341"/>
                    <a:pt x="4179573" y="259574"/>
                    <a:pt x="4165120" y="277754"/>
                  </a:cubicBezTo>
                  <a:cubicBezTo>
                    <a:pt x="4200147" y="274559"/>
                    <a:pt x="4233950" y="273086"/>
                    <a:pt x="4267752" y="276524"/>
                  </a:cubicBezTo>
                  <a:cubicBezTo>
                    <a:pt x="4251832" y="260801"/>
                    <a:pt x="4236891" y="245570"/>
                    <a:pt x="4222192" y="229848"/>
                  </a:cubicBezTo>
                  <a:cubicBezTo>
                    <a:pt x="4219989" y="227514"/>
                    <a:pt x="4218336" y="226284"/>
                    <a:pt x="4216529" y="226284"/>
                  </a:cubicBezTo>
                  <a:close/>
                  <a:moveTo>
                    <a:pt x="2507362" y="226284"/>
                  </a:moveTo>
                  <a:cubicBezTo>
                    <a:pt x="2505556" y="226284"/>
                    <a:pt x="2503596" y="227514"/>
                    <a:pt x="2500781" y="230093"/>
                  </a:cubicBezTo>
                  <a:cubicBezTo>
                    <a:pt x="2485103" y="244341"/>
                    <a:pt x="2470407" y="259574"/>
                    <a:pt x="2455953" y="277754"/>
                  </a:cubicBezTo>
                  <a:cubicBezTo>
                    <a:pt x="2490983" y="274559"/>
                    <a:pt x="2524785" y="273086"/>
                    <a:pt x="2558588" y="276524"/>
                  </a:cubicBezTo>
                  <a:cubicBezTo>
                    <a:pt x="2542666" y="260801"/>
                    <a:pt x="2527727" y="245570"/>
                    <a:pt x="2513027" y="229848"/>
                  </a:cubicBezTo>
                  <a:cubicBezTo>
                    <a:pt x="2510825" y="227514"/>
                    <a:pt x="2509169" y="226284"/>
                    <a:pt x="2507362" y="226284"/>
                  </a:cubicBezTo>
                  <a:close/>
                  <a:moveTo>
                    <a:pt x="801755" y="226284"/>
                  </a:moveTo>
                  <a:cubicBezTo>
                    <a:pt x="799950" y="226284"/>
                    <a:pt x="797989" y="227514"/>
                    <a:pt x="795172" y="230093"/>
                  </a:cubicBezTo>
                  <a:cubicBezTo>
                    <a:pt x="779495" y="244341"/>
                    <a:pt x="764799" y="259574"/>
                    <a:pt x="750346" y="277754"/>
                  </a:cubicBezTo>
                  <a:cubicBezTo>
                    <a:pt x="785373" y="274559"/>
                    <a:pt x="819176" y="273086"/>
                    <a:pt x="852981" y="276524"/>
                  </a:cubicBezTo>
                  <a:cubicBezTo>
                    <a:pt x="837060" y="260801"/>
                    <a:pt x="822117" y="245570"/>
                    <a:pt x="807419" y="229848"/>
                  </a:cubicBezTo>
                  <a:cubicBezTo>
                    <a:pt x="805215" y="227514"/>
                    <a:pt x="803561" y="226284"/>
                    <a:pt x="801755" y="226284"/>
                  </a:cubicBezTo>
                  <a:close/>
                  <a:moveTo>
                    <a:pt x="5739496" y="226163"/>
                  </a:moveTo>
                  <a:cubicBezTo>
                    <a:pt x="5738210" y="226040"/>
                    <a:pt x="5737106" y="226654"/>
                    <a:pt x="5735761" y="228127"/>
                  </a:cubicBezTo>
                  <a:cubicBezTo>
                    <a:pt x="5720329" y="243850"/>
                    <a:pt x="5703673" y="258346"/>
                    <a:pt x="5689956" y="277262"/>
                  </a:cubicBezTo>
                  <a:cubicBezTo>
                    <a:pt x="5723513" y="275542"/>
                    <a:pt x="5756092" y="272104"/>
                    <a:pt x="5791609" y="278736"/>
                  </a:cubicBezTo>
                  <a:cubicBezTo>
                    <a:pt x="5783770" y="268663"/>
                    <a:pt x="5778626" y="260802"/>
                    <a:pt x="5770789" y="255398"/>
                  </a:cubicBezTo>
                  <a:cubicBezTo>
                    <a:pt x="5760256" y="248273"/>
                    <a:pt x="5754621" y="236236"/>
                    <a:pt x="5744334" y="228619"/>
                  </a:cubicBezTo>
                  <a:cubicBezTo>
                    <a:pt x="5742252" y="227145"/>
                    <a:pt x="5740782" y="226284"/>
                    <a:pt x="5739496" y="226163"/>
                  </a:cubicBezTo>
                  <a:close/>
                  <a:moveTo>
                    <a:pt x="4033888" y="226163"/>
                  </a:moveTo>
                  <a:cubicBezTo>
                    <a:pt x="4032602" y="226040"/>
                    <a:pt x="4031498" y="226654"/>
                    <a:pt x="4030152" y="228127"/>
                  </a:cubicBezTo>
                  <a:cubicBezTo>
                    <a:pt x="4014720" y="243850"/>
                    <a:pt x="3998065" y="258346"/>
                    <a:pt x="3984348" y="277262"/>
                  </a:cubicBezTo>
                  <a:cubicBezTo>
                    <a:pt x="4017904" y="275542"/>
                    <a:pt x="4050485" y="272104"/>
                    <a:pt x="4086002" y="278736"/>
                  </a:cubicBezTo>
                  <a:cubicBezTo>
                    <a:pt x="4078161" y="268663"/>
                    <a:pt x="4073019" y="260802"/>
                    <a:pt x="4065181" y="255398"/>
                  </a:cubicBezTo>
                  <a:cubicBezTo>
                    <a:pt x="4054648" y="248273"/>
                    <a:pt x="4049013" y="236236"/>
                    <a:pt x="4038725" y="228619"/>
                  </a:cubicBezTo>
                  <a:cubicBezTo>
                    <a:pt x="4036644" y="227145"/>
                    <a:pt x="4035174" y="226284"/>
                    <a:pt x="4033888" y="226163"/>
                  </a:cubicBezTo>
                  <a:close/>
                  <a:moveTo>
                    <a:pt x="2324723" y="226163"/>
                  </a:moveTo>
                  <a:cubicBezTo>
                    <a:pt x="2323437" y="226040"/>
                    <a:pt x="2322333" y="226654"/>
                    <a:pt x="2320987" y="228127"/>
                  </a:cubicBezTo>
                  <a:cubicBezTo>
                    <a:pt x="2305555" y="243850"/>
                    <a:pt x="2288899" y="258346"/>
                    <a:pt x="2275181" y="277262"/>
                  </a:cubicBezTo>
                  <a:cubicBezTo>
                    <a:pt x="2308739" y="275542"/>
                    <a:pt x="2341318" y="272104"/>
                    <a:pt x="2376835" y="278736"/>
                  </a:cubicBezTo>
                  <a:cubicBezTo>
                    <a:pt x="2368998" y="268663"/>
                    <a:pt x="2363854" y="260802"/>
                    <a:pt x="2356014" y="255398"/>
                  </a:cubicBezTo>
                  <a:cubicBezTo>
                    <a:pt x="2345482" y="248273"/>
                    <a:pt x="2339848" y="236236"/>
                    <a:pt x="2329560" y="228619"/>
                  </a:cubicBezTo>
                  <a:cubicBezTo>
                    <a:pt x="2327479" y="227145"/>
                    <a:pt x="2326009" y="226284"/>
                    <a:pt x="2324723" y="226163"/>
                  </a:cubicBezTo>
                  <a:close/>
                  <a:moveTo>
                    <a:pt x="619114" y="226163"/>
                  </a:moveTo>
                  <a:cubicBezTo>
                    <a:pt x="617829" y="226040"/>
                    <a:pt x="616726" y="226654"/>
                    <a:pt x="615377" y="228127"/>
                  </a:cubicBezTo>
                  <a:cubicBezTo>
                    <a:pt x="599947" y="243850"/>
                    <a:pt x="583291" y="258346"/>
                    <a:pt x="569574" y="277262"/>
                  </a:cubicBezTo>
                  <a:cubicBezTo>
                    <a:pt x="603133" y="275542"/>
                    <a:pt x="635710" y="272104"/>
                    <a:pt x="671227" y="278736"/>
                  </a:cubicBezTo>
                  <a:cubicBezTo>
                    <a:pt x="663390" y="268663"/>
                    <a:pt x="658244" y="260802"/>
                    <a:pt x="650407" y="255398"/>
                  </a:cubicBezTo>
                  <a:cubicBezTo>
                    <a:pt x="639874" y="248273"/>
                    <a:pt x="634240" y="236236"/>
                    <a:pt x="623952" y="228619"/>
                  </a:cubicBezTo>
                  <a:cubicBezTo>
                    <a:pt x="621870" y="227145"/>
                    <a:pt x="620400" y="226284"/>
                    <a:pt x="619114" y="226163"/>
                  </a:cubicBezTo>
                  <a:close/>
                  <a:moveTo>
                    <a:pt x="6693102" y="225798"/>
                  </a:moveTo>
                  <a:cubicBezTo>
                    <a:pt x="6692475" y="225840"/>
                    <a:pt x="6691801" y="226163"/>
                    <a:pt x="6691066" y="226899"/>
                  </a:cubicBezTo>
                  <a:cubicBezTo>
                    <a:pt x="6675144" y="242622"/>
                    <a:pt x="6659467" y="258590"/>
                    <a:pt x="6644525" y="275542"/>
                  </a:cubicBezTo>
                  <a:cubicBezTo>
                    <a:pt x="6678084" y="275542"/>
                    <a:pt x="6710661" y="272104"/>
                    <a:pt x="6745935" y="278245"/>
                  </a:cubicBezTo>
                  <a:cubicBezTo>
                    <a:pt x="6729523" y="258837"/>
                    <a:pt x="6713846" y="243850"/>
                    <a:pt x="6697924" y="229357"/>
                  </a:cubicBezTo>
                  <a:cubicBezTo>
                    <a:pt x="6696455" y="228066"/>
                    <a:pt x="6694986" y="225672"/>
                    <a:pt x="6693102" y="225798"/>
                  </a:cubicBezTo>
                  <a:close/>
                  <a:moveTo>
                    <a:pt x="5168183" y="225751"/>
                  </a:moveTo>
                  <a:cubicBezTo>
                    <a:pt x="5167521" y="225917"/>
                    <a:pt x="5166802" y="226347"/>
                    <a:pt x="5166005" y="227145"/>
                  </a:cubicBezTo>
                  <a:lnTo>
                    <a:pt x="5133922" y="260941"/>
                  </a:lnTo>
                  <a:lnTo>
                    <a:pt x="5121460" y="275201"/>
                  </a:lnTo>
                  <a:lnTo>
                    <a:pt x="5120691" y="277262"/>
                  </a:lnTo>
                  <a:lnTo>
                    <a:pt x="5125539" y="277020"/>
                  </a:lnTo>
                  <a:lnTo>
                    <a:pt x="5131693" y="276524"/>
                  </a:lnTo>
                  <a:lnTo>
                    <a:pt x="5139063" y="276340"/>
                  </a:lnTo>
                  <a:lnTo>
                    <a:pt x="5170261" y="274774"/>
                  </a:lnTo>
                  <a:cubicBezTo>
                    <a:pt x="5186889" y="274498"/>
                    <a:pt x="5203728" y="275174"/>
                    <a:pt x="5221120" y="277999"/>
                  </a:cubicBezTo>
                  <a:cubicBezTo>
                    <a:pt x="5205688" y="258590"/>
                    <a:pt x="5189277" y="243604"/>
                    <a:pt x="5173110" y="228619"/>
                  </a:cubicBezTo>
                  <a:cubicBezTo>
                    <a:pt x="5171640" y="227145"/>
                    <a:pt x="5170169" y="225257"/>
                    <a:pt x="5168183" y="225751"/>
                  </a:cubicBezTo>
                  <a:close/>
                  <a:moveTo>
                    <a:pt x="3462577" y="225751"/>
                  </a:moveTo>
                  <a:cubicBezTo>
                    <a:pt x="3461915" y="225917"/>
                    <a:pt x="3461194" y="226347"/>
                    <a:pt x="3460399" y="227145"/>
                  </a:cubicBezTo>
                  <a:cubicBezTo>
                    <a:pt x="3445700" y="242377"/>
                    <a:pt x="3429535" y="256380"/>
                    <a:pt x="3416552" y="273330"/>
                  </a:cubicBezTo>
                  <a:lnTo>
                    <a:pt x="3415137" y="277118"/>
                  </a:lnTo>
                  <a:lnTo>
                    <a:pt x="3422528" y="276524"/>
                  </a:lnTo>
                  <a:lnTo>
                    <a:pt x="3437017" y="276161"/>
                  </a:lnTo>
                  <a:lnTo>
                    <a:pt x="3464655" y="274775"/>
                  </a:lnTo>
                  <a:cubicBezTo>
                    <a:pt x="3481279" y="274498"/>
                    <a:pt x="3498121" y="275174"/>
                    <a:pt x="3515511" y="277999"/>
                  </a:cubicBezTo>
                  <a:cubicBezTo>
                    <a:pt x="3500082" y="258590"/>
                    <a:pt x="3483669" y="243604"/>
                    <a:pt x="3467501" y="228619"/>
                  </a:cubicBezTo>
                  <a:cubicBezTo>
                    <a:pt x="3466033" y="227145"/>
                    <a:pt x="3464563" y="225257"/>
                    <a:pt x="3462577" y="225751"/>
                  </a:cubicBezTo>
                  <a:close/>
                  <a:moveTo>
                    <a:pt x="1753410" y="225751"/>
                  </a:moveTo>
                  <a:cubicBezTo>
                    <a:pt x="1752748" y="225917"/>
                    <a:pt x="1752029" y="226347"/>
                    <a:pt x="1751234" y="227145"/>
                  </a:cubicBezTo>
                  <a:lnTo>
                    <a:pt x="1719148" y="260941"/>
                  </a:lnTo>
                  <a:lnTo>
                    <a:pt x="1706687" y="275201"/>
                  </a:lnTo>
                  <a:lnTo>
                    <a:pt x="1705917" y="277262"/>
                  </a:lnTo>
                  <a:lnTo>
                    <a:pt x="1710765" y="277020"/>
                  </a:lnTo>
                  <a:lnTo>
                    <a:pt x="1716919" y="276524"/>
                  </a:lnTo>
                  <a:lnTo>
                    <a:pt x="1724291" y="276340"/>
                  </a:lnTo>
                  <a:lnTo>
                    <a:pt x="1755490" y="274774"/>
                  </a:lnTo>
                  <a:cubicBezTo>
                    <a:pt x="1772114" y="274498"/>
                    <a:pt x="1788954" y="275174"/>
                    <a:pt x="1806346" y="277999"/>
                  </a:cubicBezTo>
                  <a:cubicBezTo>
                    <a:pt x="1790915" y="258590"/>
                    <a:pt x="1774502" y="243604"/>
                    <a:pt x="1758336" y="228619"/>
                  </a:cubicBezTo>
                  <a:cubicBezTo>
                    <a:pt x="1756866" y="227145"/>
                    <a:pt x="1755398" y="225257"/>
                    <a:pt x="1753410" y="225751"/>
                  </a:cubicBezTo>
                  <a:close/>
                  <a:moveTo>
                    <a:pt x="47803" y="225751"/>
                  </a:moveTo>
                  <a:cubicBezTo>
                    <a:pt x="47140" y="225917"/>
                    <a:pt x="46420" y="226347"/>
                    <a:pt x="45625" y="227145"/>
                  </a:cubicBezTo>
                  <a:lnTo>
                    <a:pt x="20058" y="254075"/>
                  </a:lnTo>
                  <a:lnTo>
                    <a:pt x="19546" y="255643"/>
                  </a:lnTo>
                  <a:lnTo>
                    <a:pt x="671" y="277245"/>
                  </a:lnTo>
                  <a:lnTo>
                    <a:pt x="8831" y="276835"/>
                  </a:lnTo>
                  <a:lnTo>
                    <a:pt x="12688" y="276524"/>
                  </a:lnTo>
                  <a:lnTo>
                    <a:pt x="17313" y="276409"/>
                  </a:lnTo>
                  <a:lnTo>
                    <a:pt x="49880" y="274775"/>
                  </a:lnTo>
                  <a:cubicBezTo>
                    <a:pt x="66507" y="274498"/>
                    <a:pt x="83346" y="275174"/>
                    <a:pt x="100738" y="277999"/>
                  </a:cubicBezTo>
                  <a:cubicBezTo>
                    <a:pt x="85307" y="258590"/>
                    <a:pt x="68895" y="243604"/>
                    <a:pt x="52728" y="228619"/>
                  </a:cubicBezTo>
                  <a:cubicBezTo>
                    <a:pt x="51258" y="227145"/>
                    <a:pt x="49789" y="225257"/>
                    <a:pt x="47803" y="225751"/>
                  </a:cubicBezTo>
                  <a:close/>
                  <a:moveTo>
                    <a:pt x="5555630" y="225737"/>
                  </a:moveTo>
                  <a:cubicBezTo>
                    <a:pt x="5554866" y="225809"/>
                    <a:pt x="5554007" y="226224"/>
                    <a:pt x="5553028" y="227145"/>
                  </a:cubicBezTo>
                  <a:cubicBezTo>
                    <a:pt x="5537106" y="242622"/>
                    <a:pt x="5521183" y="258346"/>
                    <a:pt x="5505262" y="274068"/>
                  </a:cubicBezTo>
                  <a:cubicBezTo>
                    <a:pt x="5505753" y="275051"/>
                    <a:pt x="5506242" y="276280"/>
                    <a:pt x="5506976" y="277262"/>
                  </a:cubicBezTo>
                  <a:cubicBezTo>
                    <a:pt x="5540045" y="275296"/>
                    <a:pt x="5573113" y="272595"/>
                    <a:pt x="5605692" y="277508"/>
                  </a:cubicBezTo>
                  <a:cubicBezTo>
                    <a:pt x="5590261" y="261049"/>
                    <a:pt x="5575563" y="245325"/>
                    <a:pt x="5560866" y="229848"/>
                  </a:cubicBezTo>
                  <a:cubicBezTo>
                    <a:pt x="5559396" y="228373"/>
                    <a:pt x="5557927" y="225517"/>
                    <a:pt x="5555630" y="225737"/>
                  </a:cubicBezTo>
                  <a:close/>
                  <a:moveTo>
                    <a:pt x="3850020" y="225737"/>
                  </a:moveTo>
                  <a:cubicBezTo>
                    <a:pt x="3849257" y="225809"/>
                    <a:pt x="3848401" y="226224"/>
                    <a:pt x="3847419" y="227145"/>
                  </a:cubicBezTo>
                  <a:cubicBezTo>
                    <a:pt x="3831497" y="242622"/>
                    <a:pt x="3815576" y="258346"/>
                    <a:pt x="3799654" y="274068"/>
                  </a:cubicBezTo>
                  <a:cubicBezTo>
                    <a:pt x="3800145" y="275051"/>
                    <a:pt x="3800635" y="276280"/>
                    <a:pt x="3801367" y="277262"/>
                  </a:cubicBezTo>
                  <a:cubicBezTo>
                    <a:pt x="3834437" y="275296"/>
                    <a:pt x="3867505" y="272595"/>
                    <a:pt x="3900084" y="277508"/>
                  </a:cubicBezTo>
                  <a:cubicBezTo>
                    <a:pt x="3884652" y="261049"/>
                    <a:pt x="3869956" y="245325"/>
                    <a:pt x="3855258" y="229848"/>
                  </a:cubicBezTo>
                  <a:cubicBezTo>
                    <a:pt x="3853788" y="228373"/>
                    <a:pt x="3852318" y="225517"/>
                    <a:pt x="3850020" y="225737"/>
                  </a:cubicBezTo>
                  <a:close/>
                  <a:moveTo>
                    <a:pt x="2140857" y="225737"/>
                  </a:moveTo>
                  <a:cubicBezTo>
                    <a:pt x="2140091" y="225809"/>
                    <a:pt x="2139234" y="226224"/>
                    <a:pt x="2138254" y="227145"/>
                  </a:cubicBezTo>
                  <a:cubicBezTo>
                    <a:pt x="2122334" y="242622"/>
                    <a:pt x="2106411" y="258346"/>
                    <a:pt x="2090489" y="274068"/>
                  </a:cubicBezTo>
                  <a:cubicBezTo>
                    <a:pt x="2090979" y="275051"/>
                    <a:pt x="2091470" y="276280"/>
                    <a:pt x="2092204" y="277262"/>
                  </a:cubicBezTo>
                  <a:cubicBezTo>
                    <a:pt x="2125270" y="275296"/>
                    <a:pt x="2158340" y="272595"/>
                    <a:pt x="2190918" y="277508"/>
                  </a:cubicBezTo>
                  <a:cubicBezTo>
                    <a:pt x="2175487" y="261049"/>
                    <a:pt x="2160789" y="245325"/>
                    <a:pt x="2146091" y="229848"/>
                  </a:cubicBezTo>
                  <a:cubicBezTo>
                    <a:pt x="2144623" y="228373"/>
                    <a:pt x="2143153" y="225517"/>
                    <a:pt x="2140857" y="225737"/>
                  </a:cubicBezTo>
                  <a:close/>
                  <a:moveTo>
                    <a:pt x="435249" y="225737"/>
                  </a:moveTo>
                  <a:cubicBezTo>
                    <a:pt x="434482" y="225809"/>
                    <a:pt x="433626" y="226224"/>
                    <a:pt x="432646" y="227145"/>
                  </a:cubicBezTo>
                  <a:cubicBezTo>
                    <a:pt x="416724" y="242622"/>
                    <a:pt x="400803" y="258346"/>
                    <a:pt x="384881" y="274068"/>
                  </a:cubicBezTo>
                  <a:cubicBezTo>
                    <a:pt x="385371" y="275051"/>
                    <a:pt x="385860" y="276280"/>
                    <a:pt x="386596" y="277262"/>
                  </a:cubicBezTo>
                  <a:cubicBezTo>
                    <a:pt x="419663" y="275296"/>
                    <a:pt x="452733" y="272595"/>
                    <a:pt x="485310" y="277508"/>
                  </a:cubicBezTo>
                  <a:cubicBezTo>
                    <a:pt x="469878" y="261049"/>
                    <a:pt x="455181" y="245325"/>
                    <a:pt x="440485" y="229848"/>
                  </a:cubicBezTo>
                  <a:cubicBezTo>
                    <a:pt x="439015" y="228373"/>
                    <a:pt x="437544" y="225517"/>
                    <a:pt x="435249" y="225737"/>
                  </a:cubicBezTo>
                  <a:close/>
                  <a:moveTo>
                    <a:pt x="6856652" y="217318"/>
                  </a:moveTo>
                  <a:cubicBezTo>
                    <a:pt x="6859592" y="232549"/>
                    <a:pt x="6856409" y="244832"/>
                    <a:pt x="6844160" y="255643"/>
                  </a:cubicBezTo>
                  <a:cubicBezTo>
                    <a:pt x="6837547" y="261293"/>
                    <a:pt x="6831178" y="268663"/>
                    <a:pt x="6825054" y="277508"/>
                  </a:cubicBezTo>
                  <a:cubicBezTo>
                    <a:pt x="6830198" y="277017"/>
                    <a:pt x="6833627" y="276771"/>
                    <a:pt x="6837301" y="276524"/>
                  </a:cubicBezTo>
                  <a:cubicBezTo>
                    <a:pt x="6843915" y="276280"/>
                    <a:pt x="6850284" y="276280"/>
                    <a:pt x="6856897" y="276033"/>
                  </a:cubicBezTo>
                  <a:lnTo>
                    <a:pt x="6856897" y="286625"/>
                  </a:lnTo>
                  <a:lnTo>
                    <a:pt x="6785406" y="286625"/>
                  </a:lnTo>
                  <a:lnTo>
                    <a:pt x="6785618" y="286351"/>
                  </a:lnTo>
                  <a:cubicBezTo>
                    <a:pt x="6807173" y="264978"/>
                    <a:pt x="6828238" y="243604"/>
                    <a:pt x="6849793" y="222232"/>
                  </a:cubicBezTo>
                  <a:cubicBezTo>
                    <a:pt x="6851754" y="220266"/>
                    <a:pt x="6852978" y="216335"/>
                    <a:pt x="6856652" y="217318"/>
                  </a:cubicBezTo>
                  <a:close/>
                  <a:moveTo>
                    <a:pt x="6121313" y="207738"/>
                  </a:moveTo>
                  <a:cubicBezTo>
                    <a:pt x="6119842" y="207983"/>
                    <a:pt x="6119108" y="209703"/>
                    <a:pt x="6117638" y="211177"/>
                  </a:cubicBezTo>
                  <a:cubicBezTo>
                    <a:pt x="6118861" y="212159"/>
                    <a:pt x="6119597" y="213142"/>
                    <a:pt x="6120578" y="213387"/>
                  </a:cubicBezTo>
                  <a:cubicBezTo>
                    <a:pt x="6122782" y="213879"/>
                    <a:pt x="6123271" y="211914"/>
                    <a:pt x="6123027" y="210439"/>
                  </a:cubicBezTo>
                  <a:cubicBezTo>
                    <a:pt x="6123027" y="209456"/>
                    <a:pt x="6124007" y="206754"/>
                    <a:pt x="6121313" y="207738"/>
                  </a:cubicBezTo>
                  <a:close/>
                  <a:moveTo>
                    <a:pt x="4415704" y="207738"/>
                  </a:moveTo>
                  <a:cubicBezTo>
                    <a:pt x="4414236" y="207983"/>
                    <a:pt x="4413500" y="209703"/>
                    <a:pt x="4412030" y="211177"/>
                  </a:cubicBezTo>
                  <a:cubicBezTo>
                    <a:pt x="4413254" y="212159"/>
                    <a:pt x="4413989" y="213142"/>
                    <a:pt x="4414970" y="213387"/>
                  </a:cubicBezTo>
                  <a:cubicBezTo>
                    <a:pt x="4417174" y="213879"/>
                    <a:pt x="4417663" y="211914"/>
                    <a:pt x="4417420" y="210439"/>
                  </a:cubicBezTo>
                  <a:cubicBezTo>
                    <a:pt x="4417420" y="209456"/>
                    <a:pt x="4418398" y="206754"/>
                    <a:pt x="4415704" y="207738"/>
                  </a:cubicBezTo>
                  <a:close/>
                  <a:moveTo>
                    <a:pt x="2706539" y="207738"/>
                  </a:moveTo>
                  <a:cubicBezTo>
                    <a:pt x="2705069" y="207983"/>
                    <a:pt x="2704334" y="209703"/>
                    <a:pt x="2702865" y="211177"/>
                  </a:cubicBezTo>
                  <a:cubicBezTo>
                    <a:pt x="2704087" y="212159"/>
                    <a:pt x="2704823" y="213142"/>
                    <a:pt x="2705804" y="213387"/>
                  </a:cubicBezTo>
                  <a:cubicBezTo>
                    <a:pt x="2708009" y="213879"/>
                    <a:pt x="2708497" y="211914"/>
                    <a:pt x="2708252" y="210439"/>
                  </a:cubicBezTo>
                  <a:cubicBezTo>
                    <a:pt x="2708252" y="209456"/>
                    <a:pt x="2709233" y="206754"/>
                    <a:pt x="2706539" y="207738"/>
                  </a:cubicBezTo>
                  <a:close/>
                  <a:moveTo>
                    <a:pt x="1000930" y="207738"/>
                  </a:moveTo>
                  <a:cubicBezTo>
                    <a:pt x="999461" y="207983"/>
                    <a:pt x="998726" y="209703"/>
                    <a:pt x="997256" y="211177"/>
                  </a:cubicBezTo>
                  <a:cubicBezTo>
                    <a:pt x="998481" y="212159"/>
                    <a:pt x="999215" y="213142"/>
                    <a:pt x="1000196" y="213387"/>
                  </a:cubicBezTo>
                  <a:cubicBezTo>
                    <a:pt x="1002400" y="213879"/>
                    <a:pt x="1002889" y="211914"/>
                    <a:pt x="1002646" y="210439"/>
                  </a:cubicBezTo>
                  <a:cubicBezTo>
                    <a:pt x="1002646" y="209456"/>
                    <a:pt x="1003625" y="206754"/>
                    <a:pt x="1000930" y="207738"/>
                  </a:cubicBezTo>
                  <a:close/>
                  <a:moveTo>
                    <a:pt x="5346749" y="200765"/>
                  </a:moveTo>
                  <a:cubicBezTo>
                    <a:pt x="5349167" y="198708"/>
                    <a:pt x="5352168" y="197910"/>
                    <a:pt x="5356087" y="201595"/>
                  </a:cubicBezTo>
                  <a:cubicBezTo>
                    <a:pt x="5375928" y="220266"/>
                    <a:pt x="5394056" y="241149"/>
                    <a:pt x="5415366" y="258346"/>
                  </a:cubicBezTo>
                  <a:cubicBezTo>
                    <a:pt x="5424918" y="266207"/>
                    <a:pt x="5429328" y="279227"/>
                    <a:pt x="5444024" y="285123"/>
                  </a:cubicBezTo>
                  <a:lnTo>
                    <a:pt x="5442681" y="286625"/>
                  </a:lnTo>
                  <a:lnTo>
                    <a:pt x="5260532" y="286625"/>
                  </a:lnTo>
                  <a:lnTo>
                    <a:pt x="5340901" y="207492"/>
                  </a:lnTo>
                  <a:cubicBezTo>
                    <a:pt x="5342492" y="206140"/>
                    <a:pt x="5344330" y="202823"/>
                    <a:pt x="5346749" y="200765"/>
                  </a:cubicBezTo>
                  <a:close/>
                  <a:moveTo>
                    <a:pt x="3641142" y="200765"/>
                  </a:moveTo>
                  <a:cubicBezTo>
                    <a:pt x="3643559" y="198708"/>
                    <a:pt x="3646560" y="197910"/>
                    <a:pt x="3650481" y="201595"/>
                  </a:cubicBezTo>
                  <a:cubicBezTo>
                    <a:pt x="3670319" y="220266"/>
                    <a:pt x="3688447" y="241149"/>
                    <a:pt x="3709757" y="258346"/>
                  </a:cubicBezTo>
                  <a:cubicBezTo>
                    <a:pt x="3719311" y="266207"/>
                    <a:pt x="3723719" y="279227"/>
                    <a:pt x="3738417" y="285123"/>
                  </a:cubicBezTo>
                  <a:lnTo>
                    <a:pt x="3737073" y="286625"/>
                  </a:lnTo>
                  <a:lnTo>
                    <a:pt x="3554923" y="286625"/>
                  </a:lnTo>
                  <a:lnTo>
                    <a:pt x="3635293" y="207492"/>
                  </a:lnTo>
                  <a:cubicBezTo>
                    <a:pt x="3636886" y="206140"/>
                    <a:pt x="3638723" y="202823"/>
                    <a:pt x="3641142" y="200765"/>
                  </a:cubicBezTo>
                  <a:close/>
                  <a:moveTo>
                    <a:pt x="1931975" y="200765"/>
                  </a:moveTo>
                  <a:cubicBezTo>
                    <a:pt x="1934394" y="198708"/>
                    <a:pt x="1937395" y="197910"/>
                    <a:pt x="1941314" y="201595"/>
                  </a:cubicBezTo>
                  <a:cubicBezTo>
                    <a:pt x="1961154" y="220266"/>
                    <a:pt x="1979281" y="241149"/>
                    <a:pt x="2000593" y="258346"/>
                  </a:cubicBezTo>
                  <a:cubicBezTo>
                    <a:pt x="2010144" y="266207"/>
                    <a:pt x="2014554" y="279227"/>
                    <a:pt x="2029252" y="285123"/>
                  </a:cubicBezTo>
                  <a:lnTo>
                    <a:pt x="2027908" y="286625"/>
                  </a:lnTo>
                  <a:lnTo>
                    <a:pt x="1845758" y="286625"/>
                  </a:lnTo>
                  <a:lnTo>
                    <a:pt x="1926128" y="207492"/>
                  </a:lnTo>
                  <a:cubicBezTo>
                    <a:pt x="1927720" y="206140"/>
                    <a:pt x="1929556" y="202823"/>
                    <a:pt x="1931975" y="200765"/>
                  </a:cubicBezTo>
                  <a:close/>
                  <a:moveTo>
                    <a:pt x="226367" y="200765"/>
                  </a:moveTo>
                  <a:cubicBezTo>
                    <a:pt x="228787" y="198708"/>
                    <a:pt x="231786" y="197910"/>
                    <a:pt x="235706" y="201595"/>
                  </a:cubicBezTo>
                  <a:cubicBezTo>
                    <a:pt x="255546" y="220266"/>
                    <a:pt x="273672" y="241149"/>
                    <a:pt x="294984" y="258346"/>
                  </a:cubicBezTo>
                  <a:cubicBezTo>
                    <a:pt x="304538" y="266207"/>
                    <a:pt x="308945" y="279227"/>
                    <a:pt x="323644" y="285123"/>
                  </a:cubicBezTo>
                  <a:lnTo>
                    <a:pt x="322299" y="286625"/>
                  </a:lnTo>
                  <a:lnTo>
                    <a:pt x="140152" y="286625"/>
                  </a:lnTo>
                  <a:lnTo>
                    <a:pt x="220519" y="207492"/>
                  </a:lnTo>
                  <a:cubicBezTo>
                    <a:pt x="222112" y="206140"/>
                    <a:pt x="223948" y="202823"/>
                    <a:pt x="226367" y="200765"/>
                  </a:cubicBezTo>
                  <a:close/>
                  <a:moveTo>
                    <a:pt x="3079807" y="200613"/>
                  </a:moveTo>
                  <a:cubicBezTo>
                    <a:pt x="3081950" y="201043"/>
                    <a:pt x="3083787" y="202825"/>
                    <a:pt x="3086115" y="205280"/>
                  </a:cubicBezTo>
                  <a:cubicBezTo>
                    <a:pt x="3107424" y="226899"/>
                    <a:pt x="3128245" y="248519"/>
                    <a:pt x="3150291" y="268910"/>
                  </a:cubicBezTo>
                  <a:cubicBezTo>
                    <a:pt x="3155926" y="274068"/>
                    <a:pt x="3157150" y="285123"/>
                    <a:pt x="3168663" y="283650"/>
                  </a:cubicBezTo>
                  <a:lnTo>
                    <a:pt x="3166994" y="286625"/>
                  </a:lnTo>
                  <a:lnTo>
                    <a:pt x="2983238" y="286625"/>
                  </a:lnTo>
                  <a:lnTo>
                    <a:pt x="2985046" y="284878"/>
                  </a:lnTo>
                  <a:lnTo>
                    <a:pt x="2990190" y="279965"/>
                  </a:lnTo>
                  <a:cubicBezTo>
                    <a:pt x="3016155" y="254170"/>
                    <a:pt x="3041386" y="227636"/>
                    <a:pt x="3068819" y="203314"/>
                  </a:cubicBezTo>
                  <a:lnTo>
                    <a:pt x="3073408" y="203314"/>
                  </a:lnTo>
                  <a:close/>
                  <a:moveTo>
                    <a:pt x="5556671" y="200182"/>
                  </a:moveTo>
                  <a:cubicBezTo>
                    <a:pt x="5558722" y="200613"/>
                    <a:pt x="5560744" y="202332"/>
                    <a:pt x="5563559" y="204542"/>
                  </a:cubicBezTo>
                  <a:cubicBezTo>
                    <a:pt x="5578259" y="216335"/>
                    <a:pt x="5588302" y="232304"/>
                    <a:pt x="5603488" y="243606"/>
                  </a:cubicBezTo>
                  <a:cubicBezTo>
                    <a:pt x="5614999" y="252204"/>
                    <a:pt x="5624798" y="262766"/>
                    <a:pt x="5635332" y="272595"/>
                  </a:cubicBezTo>
                  <a:cubicBezTo>
                    <a:pt x="5639250" y="276280"/>
                    <a:pt x="5638269" y="285615"/>
                    <a:pt x="5648559" y="282175"/>
                  </a:cubicBezTo>
                  <a:cubicBezTo>
                    <a:pt x="5646844" y="285123"/>
                    <a:pt x="5646598" y="286597"/>
                    <a:pt x="5644395" y="286351"/>
                  </a:cubicBezTo>
                  <a:lnTo>
                    <a:pt x="5644272" y="286625"/>
                  </a:lnTo>
                  <a:lnTo>
                    <a:pt x="5466778" y="286625"/>
                  </a:lnTo>
                  <a:lnTo>
                    <a:pt x="5549599" y="203560"/>
                  </a:lnTo>
                  <a:cubicBezTo>
                    <a:pt x="5552537" y="200613"/>
                    <a:pt x="5554619" y="199752"/>
                    <a:pt x="5556671" y="200182"/>
                  </a:cubicBezTo>
                  <a:close/>
                  <a:moveTo>
                    <a:pt x="3851063" y="200182"/>
                  </a:moveTo>
                  <a:cubicBezTo>
                    <a:pt x="3853115" y="200613"/>
                    <a:pt x="3855135" y="202332"/>
                    <a:pt x="3857953" y="204542"/>
                  </a:cubicBezTo>
                  <a:cubicBezTo>
                    <a:pt x="3872649" y="216335"/>
                    <a:pt x="3882693" y="232304"/>
                    <a:pt x="3897879" y="243606"/>
                  </a:cubicBezTo>
                  <a:cubicBezTo>
                    <a:pt x="3909392" y="252204"/>
                    <a:pt x="3919190" y="262766"/>
                    <a:pt x="3929723" y="272595"/>
                  </a:cubicBezTo>
                  <a:cubicBezTo>
                    <a:pt x="3933644" y="276280"/>
                    <a:pt x="3932661" y="285615"/>
                    <a:pt x="3942950" y="282175"/>
                  </a:cubicBezTo>
                  <a:cubicBezTo>
                    <a:pt x="3941236" y="285123"/>
                    <a:pt x="3940992" y="286597"/>
                    <a:pt x="3938786" y="286351"/>
                  </a:cubicBezTo>
                  <a:lnTo>
                    <a:pt x="3938663" y="286625"/>
                  </a:lnTo>
                  <a:lnTo>
                    <a:pt x="3761169" y="286625"/>
                  </a:lnTo>
                  <a:lnTo>
                    <a:pt x="3843991" y="203560"/>
                  </a:lnTo>
                  <a:cubicBezTo>
                    <a:pt x="3846929" y="200613"/>
                    <a:pt x="3849012" y="199752"/>
                    <a:pt x="3851063" y="200182"/>
                  </a:cubicBezTo>
                  <a:close/>
                  <a:moveTo>
                    <a:pt x="2141897" y="200182"/>
                  </a:moveTo>
                  <a:cubicBezTo>
                    <a:pt x="2143950" y="200613"/>
                    <a:pt x="2145970" y="202332"/>
                    <a:pt x="2148786" y="204542"/>
                  </a:cubicBezTo>
                  <a:cubicBezTo>
                    <a:pt x="2163484" y="216335"/>
                    <a:pt x="2173528" y="232304"/>
                    <a:pt x="2188713" y="243606"/>
                  </a:cubicBezTo>
                  <a:cubicBezTo>
                    <a:pt x="2200225" y="252204"/>
                    <a:pt x="2210024" y="262766"/>
                    <a:pt x="2220558" y="272595"/>
                  </a:cubicBezTo>
                  <a:cubicBezTo>
                    <a:pt x="2224475" y="276280"/>
                    <a:pt x="2223496" y="285615"/>
                    <a:pt x="2233784" y="282175"/>
                  </a:cubicBezTo>
                  <a:cubicBezTo>
                    <a:pt x="2232070" y="285123"/>
                    <a:pt x="2231827" y="286597"/>
                    <a:pt x="2229621" y="286351"/>
                  </a:cubicBezTo>
                  <a:lnTo>
                    <a:pt x="2229498" y="286625"/>
                  </a:lnTo>
                  <a:lnTo>
                    <a:pt x="2052004" y="286625"/>
                  </a:lnTo>
                  <a:lnTo>
                    <a:pt x="2134824" y="203560"/>
                  </a:lnTo>
                  <a:cubicBezTo>
                    <a:pt x="2137763" y="200613"/>
                    <a:pt x="2139845" y="199752"/>
                    <a:pt x="2141897" y="200182"/>
                  </a:cubicBezTo>
                  <a:close/>
                  <a:moveTo>
                    <a:pt x="436289" y="200182"/>
                  </a:moveTo>
                  <a:cubicBezTo>
                    <a:pt x="438340" y="200613"/>
                    <a:pt x="440362" y="202332"/>
                    <a:pt x="443179" y="204542"/>
                  </a:cubicBezTo>
                  <a:cubicBezTo>
                    <a:pt x="457877" y="216335"/>
                    <a:pt x="467918" y="232304"/>
                    <a:pt x="483106" y="243606"/>
                  </a:cubicBezTo>
                  <a:cubicBezTo>
                    <a:pt x="494619" y="252204"/>
                    <a:pt x="504416" y="262766"/>
                    <a:pt x="514949" y="272595"/>
                  </a:cubicBezTo>
                  <a:cubicBezTo>
                    <a:pt x="518869" y="276280"/>
                    <a:pt x="517889" y="285615"/>
                    <a:pt x="528175" y="282175"/>
                  </a:cubicBezTo>
                  <a:cubicBezTo>
                    <a:pt x="526462" y="285123"/>
                    <a:pt x="526217" y="286597"/>
                    <a:pt x="524012" y="286351"/>
                  </a:cubicBezTo>
                  <a:lnTo>
                    <a:pt x="523888" y="286625"/>
                  </a:lnTo>
                  <a:lnTo>
                    <a:pt x="346396" y="286625"/>
                  </a:lnTo>
                  <a:lnTo>
                    <a:pt x="429217" y="203560"/>
                  </a:lnTo>
                  <a:cubicBezTo>
                    <a:pt x="432156" y="200613"/>
                    <a:pt x="434237" y="199752"/>
                    <a:pt x="436289" y="200182"/>
                  </a:cubicBezTo>
                  <a:close/>
                  <a:moveTo>
                    <a:pt x="5920575" y="200153"/>
                  </a:moveTo>
                  <a:cubicBezTo>
                    <a:pt x="5922168" y="199384"/>
                    <a:pt x="5924004" y="199631"/>
                    <a:pt x="5926576" y="202332"/>
                  </a:cubicBezTo>
                  <a:cubicBezTo>
                    <a:pt x="5948622" y="224688"/>
                    <a:pt x="5970424" y="247291"/>
                    <a:pt x="5993693" y="268172"/>
                  </a:cubicBezTo>
                  <a:cubicBezTo>
                    <a:pt x="5999573" y="273330"/>
                    <a:pt x="6000306" y="285123"/>
                    <a:pt x="6012799" y="283896"/>
                  </a:cubicBezTo>
                  <a:lnTo>
                    <a:pt x="6011287" y="286625"/>
                  </a:lnTo>
                  <a:lnTo>
                    <a:pt x="5830777" y="286625"/>
                  </a:lnTo>
                  <a:lnTo>
                    <a:pt x="5832272" y="284878"/>
                  </a:lnTo>
                  <a:lnTo>
                    <a:pt x="5832271" y="284878"/>
                  </a:lnTo>
                  <a:lnTo>
                    <a:pt x="5838150" y="279718"/>
                  </a:lnTo>
                  <a:cubicBezTo>
                    <a:pt x="5863869" y="254170"/>
                    <a:pt x="5888609" y="227882"/>
                    <a:pt x="5916043" y="204051"/>
                  </a:cubicBezTo>
                  <a:cubicBezTo>
                    <a:pt x="5917636" y="202701"/>
                    <a:pt x="5918983" y="200920"/>
                    <a:pt x="5920575" y="200153"/>
                  </a:cubicBezTo>
                  <a:close/>
                  <a:moveTo>
                    <a:pt x="4214969" y="200153"/>
                  </a:moveTo>
                  <a:cubicBezTo>
                    <a:pt x="4216560" y="199384"/>
                    <a:pt x="4218396" y="199631"/>
                    <a:pt x="4220968" y="202332"/>
                  </a:cubicBezTo>
                  <a:cubicBezTo>
                    <a:pt x="4243013" y="224688"/>
                    <a:pt x="4264814" y="247291"/>
                    <a:pt x="4288085" y="268172"/>
                  </a:cubicBezTo>
                  <a:cubicBezTo>
                    <a:pt x="4293965" y="273330"/>
                    <a:pt x="4294696" y="285123"/>
                    <a:pt x="4307192" y="283896"/>
                  </a:cubicBezTo>
                  <a:lnTo>
                    <a:pt x="4305680" y="286625"/>
                  </a:lnTo>
                  <a:lnTo>
                    <a:pt x="4125170" y="286625"/>
                  </a:lnTo>
                  <a:lnTo>
                    <a:pt x="4126663" y="284878"/>
                  </a:lnTo>
                  <a:lnTo>
                    <a:pt x="4132543" y="279718"/>
                  </a:lnTo>
                  <a:cubicBezTo>
                    <a:pt x="4158261" y="254170"/>
                    <a:pt x="4183001" y="227882"/>
                    <a:pt x="4210437" y="204051"/>
                  </a:cubicBezTo>
                  <a:cubicBezTo>
                    <a:pt x="4212029" y="202701"/>
                    <a:pt x="4213375" y="200920"/>
                    <a:pt x="4214969" y="200153"/>
                  </a:cubicBezTo>
                  <a:close/>
                  <a:moveTo>
                    <a:pt x="2505802" y="200153"/>
                  </a:moveTo>
                  <a:cubicBezTo>
                    <a:pt x="2507394" y="199384"/>
                    <a:pt x="2509230" y="199631"/>
                    <a:pt x="2511803" y="202332"/>
                  </a:cubicBezTo>
                  <a:cubicBezTo>
                    <a:pt x="2533848" y="224688"/>
                    <a:pt x="2555649" y="247291"/>
                    <a:pt x="2578919" y="268172"/>
                  </a:cubicBezTo>
                  <a:cubicBezTo>
                    <a:pt x="2584799" y="273330"/>
                    <a:pt x="2585531" y="285123"/>
                    <a:pt x="2598025" y="283896"/>
                  </a:cubicBezTo>
                  <a:lnTo>
                    <a:pt x="2596513" y="286625"/>
                  </a:lnTo>
                  <a:lnTo>
                    <a:pt x="2416003" y="286625"/>
                  </a:lnTo>
                  <a:lnTo>
                    <a:pt x="2417498" y="284878"/>
                  </a:lnTo>
                  <a:lnTo>
                    <a:pt x="2417496" y="284878"/>
                  </a:lnTo>
                  <a:lnTo>
                    <a:pt x="2423376" y="279718"/>
                  </a:lnTo>
                  <a:cubicBezTo>
                    <a:pt x="2449095" y="254170"/>
                    <a:pt x="2473836" y="227882"/>
                    <a:pt x="2501269" y="204051"/>
                  </a:cubicBezTo>
                  <a:cubicBezTo>
                    <a:pt x="2502862" y="202701"/>
                    <a:pt x="2504209" y="200920"/>
                    <a:pt x="2505802" y="200153"/>
                  </a:cubicBezTo>
                  <a:close/>
                  <a:moveTo>
                    <a:pt x="800194" y="200153"/>
                  </a:moveTo>
                  <a:cubicBezTo>
                    <a:pt x="801786" y="199384"/>
                    <a:pt x="803622" y="199631"/>
                    <a:pt x="806194" y="202332"/>
                  </a:cubicBezTo>
                  <a:cubicBezTo>
                    <a:pt x="828240" y="224688"/>
                    <a:pt x="850042" y="247291"/>
                    <a:pt x="873311" y="268172"/>
                  </a:cubicBezTo>
                  <a:cubicBezTo>
                    <a:pt x="879191" y="273330"/>
                    <a:pt x="879925" y="285123"/>
                    <a:pt x="892417" y="283896"/>
                  </a:cubicBezTo>
                  <a:lnTo>
                    <a:pt x="890905" y="286625"/>
                  </a:lnTo>
                  <a:lnTo>
                    <a:pt x="710395" y="286625"/>
                  </a:lnTo>
                  <a:lnTo>
                    <a:pt x="711889" y="284878"/>
                  </a:lnTo>
                  <a:lnTo>
                    <a:pt x="717768" y="279718"/>
                  </a:lnTo>
                  <a:cubicBezTo>
                    <a:pt x="743487" y="254170"/>
                    <a:pt x="768228" y="227882"/>
                    <a:pt x="795663" y="204051"/>
                  </a:cubicBezTo>
                  <a:cubicBezTo>
                    <a:pt x="797254" y="202701"/>
                    <a:pt x="798603" y="200920"/>
                    <a:pt x="800194" y="200153"/>
                  </a:cubicBezTo>
                  <a:close/>
                  <a:moveTo>
                    <a:pt x="6306495" y="200030"/>
                  </a:moveTo>
                  <a:cubicBezTo>
                    <a:pt x="6308210" y="198954"/>
                    <a:pt x="6310169" y="198893"/>
                    <a:pt x="6312864" y="201595"/>
                  </a:cubicBezTo>
                  <a:cubicBezTo>
                    <a:pt x="6334664" y="222969"/>
                    <a:pt x="6355973" y="244832"/>
                    <a:pt x="6378021" y="265962"/>
                  </a:cubicBezTo>
                  <a:cubicBezTo>
                    <a:pt x="6383165" y="270936"/>
                    <a:pt x="6386931" y="277707"/>
                    <a:pt x="6392934" y="281818"/>
                  </a:cubicBezTo>
                  <a:lnTo>
                    <a:pt x="6399820" y="284878"/>
                  </a:lnTo>
                  <a:lnTo>
                    <a:pt x="6395320" y="284725"/>
                  </a:lnTo>
                  <a:lnTo>
                    <a:pt x="6393704" y="286625"/>
                  </a:lnTo>
                  <a:lnTo>
                    <a:pt x="6218038" y="286625"/>
                  </a:lnTo>
                  <a:lnTo>
                    <a:pt x="6233989" y="270629"/>
                  </a:lnTo>
                  <a:cubicBezTo>
                    <a:pt x="6256523" y="248764"/>
                    <a:pt x="6277590" y="225179"/>
                    <a:pt x="6301596" y="204542"/>
                  </a:cubicBezTo>
                  <a:cubicBezTo>
                    <a:pt x="6303311" y="203192"/>
                    <a:pt x="6304781" y="201104"/>
                    <a:pt x="6306495" y="200030"/>
                  </a:cubicBezTo>
                  <a:close/>
                  <a:moveTo>
                    <a:pt x="4600886" y="200030"/>
                  </a:moveTo>
                  <a:cubicBezTo>
                    <a:pt x="4602600" y="198954"/>
                    <a:pt x="4604561" y="198893"/>
                    <a:pt x="4607255" y="201595"/>
                  </a:cubicBezTo>
                  <a:cubicBezTo>
                    <a:pt x="4629056" y="222969"/>
                    <a:pt x="4650365" y="244832"/>
                    <a:pt x="4672411" y="265962"/>
                  </a:cubicBezTo>
                  <a:cubicBezTo>
                    <a:pt x="4677555" y="270936"/>
                    <a:pt x="4681321" y="277707"/>
                    <a:pt x="4687327" y="281818"/>
                  </a:cubicBezTo>
                  <a:lnTo>
                    <a:pt x="4694212" y="284878"/>
                  </a:lnTo>
                  <a:lnTo>
                    <a:pt x="4689711" y="284725"/>
                  </a:lnTo>
                  <a:lnTo>
                    <a:pt x="4688094" y="286625"/>
                  </a:lnTo>
                  <a:lnTo>
                    <a:pt x="4512430" y="286625"/>
                  </a:lnTo>
                  <a:lnTo>
                    <a:pt x="4528380" y="270629"/>
                  </a:lnTo>
                  <a:cubicBezTo>
                    <a:pt x="4550915" y="248764"/>
                    <a:pt x="4571983" y="225179"/>
                    <a:pt x="4595987" y="204542"/>
                  </a:cubicBezTo>
                  <a:cubicBezTo>
                    <a:pt x="4597701" y="203192"/>
                    <a:pt x="4599171" y="201104"/>
                    <a:pt x="4600886" y="200030"/>
                  </a:cubicBezTo>
                  <a:close/>
                  <a:moveTo>
                    <a:pt x="2891721" y="200030"/>
                  </a:moveTo>
                  <a:cubicBezTo>
                    <a:pt x="2893436" y="198954"/>
                    <a:pt x="2895395" y="198893"/>
                    <a:pt x="2898090" y="201595"/>
                  </a:cubicBezTo>
                  <a:cubicBezTo>
                    <a:pt x="2919890" y="222969"/>
                    <a:pt x="2941200" y="244832"/>
                    <a:pt x="2963246" y="265962"/>
                  </a:cubicBezTo>
                  <a:cubicBezTo>
                    <a:pt x="2968390" y="270936"/>
                    <a:pt x="2972157" y="277707"/>
                    <a:pt x="2978161" y="281818"/>
                  </a:cubicBezTo>
                  <a:lnTo>
                    <a:pt x="2985046" y="284878"/>
                  </a:lnTo>
                  <a:lnTo>
                    <a:pt x="2980546" y="284725"/>
                  </a:lnTo>
                  <a:lnTo>
                    <a:pt x="2978929" y="286625"/>
                  </a:lnTo>
                  <a:lnTo>
                    <a:pt x="2803266" y="286625"/>
                  </a:lnTo>
                  <a:lnTo>
                    <a:pt x="2819215" y="270629"/>
                  </a:lnTo>
                  <a:cubicBezTo>
                    <a:pt x="2841749" y="248764"/>
                    <a:pt x="2862818" y="225179"/>
                    <a:pt x="2886822" y="204542"/>
                  </a:cubicBezTo>
                  <a:cubicBezTo>
                    <a:pt x="2888536" y="203192"/>
                    <a:pt x="2890006" y="201104"/>
                    <a:pt x="2891721" y="200030"/>
                  </a:cubicBezTo>
                  <a:close/>
                  <a:moveTo>
                    <a:pt x="1186113" y="200030"/>
                  </a:moveTo>
                  <a:cubicBezTo>
                    <a:pt x="1187828" y="198954"/>
                    <a:pt x="1189787" y="198893"/>
                    <a:pt x="1192481" y="201595"/>
                  </a:cubicBezTo>
                  <a:cubicBezTo>
                    <a:pt x="1214282" y="222969"/>
                    <a:pt x="1235592" y="244832"/>
                    <a:pt x="1257637" y="265962"/>
                  </a:cubicBezTo>
                  <a:cubicBezTo>
                    <a:pt x="1262783" y="270936"/>
                    <a:pt x="1266547" y="277707"/>
                    <a:pt x="1272553" y="281818"/>
                  </a:cubicBezTo>
                  <a:lnTo>
                    <a:pt x="1279438" y="284878"/>
                  </a:lnTo>
                  <a:lnTo>
                    <a:pt x="1274936" y="284725"/>
                  </a:lnTo>
                  <a:lnTo>
                    <a:pt x="1273320" y="286625"/>
                  </a:lnTo>
                  <a:lnTo>
                    <a:pt x="1097658" y="286625"/>
                  </a:lnTo>
                  <a:lnTo>
                    <a:pt x="1113607" y="270629"/>
                  </a:lnTo>
                  <a:cubicBezTo>
                    <a:pt x="1136143" y="248764"/>
                    <a:pt x="1157208" y="225179"/>
                    <a:pt x="1181214" y="204542"/>
                  </a:cubicBezTo>
                  <a:cubicBezTo>
                    <a:pt x="1182929" y="203192"/>
                    <a:pt x="1184399" y="201104"/>
                    <a:pt x="1186113" y="200030"/>
                  </a:cubicBezTo>
                  <a:close/>
                  <a:moveTo>
                    <a:pt x="6490023" y="199630"/>
                  </a:moveTo>
                  <a:cubicBezTo>
                    <a:pt x="6491922" y="199507"/>
                    <a:pt x="6493760" y="200612"/>
                    <a:pt x="6496087" y="203314"/>
                  </a:cubicBezTo>
                  <a:cubicBezTo>
                    <a:pt x="6502210" y="210193"/>
                    <a:pt x="6509558" y="215844"/>
                    <a:pt x="6515436" y="222723"/>
                  </a:cubicBezTo>
                  <a:cubicBezTo>
                    <a:pt x="6529154" y="238937"/>
                    <a:pt x="6547035" y="250729"/>
                    <a:pt x="6561243" y="266453"/>
                  </a:cubicBezTo>
                  <a:cubicBezTo>
                    <a:pt x="6566632" y="272348"/>
                    <a:pt x="6568591" y="283159"/>
                    <a:pt x="6580348" y="283403"/>
                  </a:cubicBezTo>
                  <a:lnTo>
                    <a:pt x="6578182" y="286625"/>
                  </a:lnTo>
                  <a:lnTo>
                    <a:pt x="6556051" y="286625"/>
                  </a:lnTo>
                  <a:lnTo>
                    <a:pt x="6560998" y="283159"/>
                  </a:lnTo>
                  <a:cubicBezTo>
                    <a:pt x="6565162" y="283159"/>
                    <a:pt x="6565651" y="279718"/>
                    <a:pt x="6563202" y="276771"/>
                  </a:cubicBezTo>
                  <a:cubicBezTo>
                    <a:pt x="6560018" y="272841"/>
                    <a:pt x="6556097" y="269154"/>
                    <a:pt x="6552670" y="265225"/>
                  </a:cubicBezTo>
                  <a:cubicBezTo>
                    <a:pt x="6549240" y="270383"/>
                    <a:pt x="6552670" y="272104"/>
                    <a:pt x="6555854" y="273823"/>
                  </a:cubicBezTo>
                  <a:cubicBezTo>
                    <a:pt x="6554875" y="275542"/>
                    <a:pt x="6561977" y="280211"/>
                    <a:pt x="6553893" y="279474"/>
                  </a:cubicBezTo>
                  <a:cubicBezTo>
                    <a:pt x="6552423" y="279965"/>
                    <a:pt x="6551444" y="280947"/>
                    <a:pt x="6550955" y="282421"/>
                  </a:cubicBezTo>
                  <a:cubicBezTo>
                    <a:pt x="6551934" y="281438"/>
                    <a:pt x="6552914" y="280456"/>
                    <a:pt x="6553893" y="279472"/>
                  </a:cubicBezTo>
                  <a:cubicBezTo>
                    <a:pt x="6552791" y="277385"/>
                    <a:pt x="6551321" y="277139"/>
                    <a:pt x="6549730" y="277414"/>
                  </a:cubicBezTo>
                  <a:cubicBezTo>
                    <a:pt x="6548137" y="277692"/>
                    <a:pt x="6546424" y="278490"/>
                    <a:pt x="6544829" y="278490"/>
                  </a:cubicBezTo>
                  <a:cubicBezTo>
                    <a:pt x="6546790" y="279718"/>
                    <a:pt x="6548996" y="280947"/>
                    <a:pt x="6550955" y="282421"/>
                  </a:cubicBezTo>
                  <a:lnTo>
                    <a:pt x="6555288" y="286625"/>
                  </a:lnTo>
                  <a:lnTo>
                    <a:pt x="6398011" y="286625"/>
                  </a:lnTo>
                  <a:lnTo>
                    <a:pt x="6399820" y="284878"/>
                  </a:lnTo>
                  <a:lnTo>
                    <a:pt x="6404964" y="279965"/>
                  </a:lnTo>
                  <a:cubicBezTo>
                    <a:pt x="6430929" y="254170"/>
                    <a:pt x="6456158" y="227636"/>
                    <a:pt x="6483593" y="203314"/>
                  </a:cubicBezTo>
                  <a:cubicBezTo>
                    <a:pt x="6486164" y="201103"/>
                    <a:pt x="6488124" y="199752"/>
                    <a:pt x="6490023" y="199630"/>
                  </a:cubicBezTo>
                  <a:close/>
                  <a:moveTo>
                    <a:pt x="4784415" y="199630"/>
                  </a:moveTo>
                  <a:cubicBezTo>
                    <a:pt x="4786314" y="199507"/>
                    <a:pt x="4788151" y="200612"/>
                    <a:pt x="4790478" y="203314"/>
                  </a:cubicBezTo>
                  <a:cubicBezTo>
                    <a:pt x="4796600" y="210193"/>
                    <a:pt x="4803949" y="215844"/>
                    <a:pt x="4809827" y="222723"/>
                  </a:cubicBezTo>
                  <a:cubicBezTo>
                    <a:pt x="4823546" y="238937"/>
                    <a:pt x="4841428" y="250729"/>
                    <a:pt x="4855635" y="266453"/>
                  </a:cubicBezTo>
                  <a:cubicBezTo>
                    <a:pt x="4861024" y="272348"/>
                    <a:pt x="4862982" y="283159"/>
                    <a:pt x="4874740" y="283403"/>
                  </a:cubicBezTo>
                  <a:lnTo>
                    <a:pt x="4872573" y="286625"/>
                  </a:lnTo>
                  <a:lnTo>
                    <a:pt x="4692403" y="286625"/>
                  </a:lnTo>
                  <a:lnTo>
                    <a:pt x="4694212" y="284878"/>
                  </a:lnTo>
                  <a:lnTo>
                    <a:pt x="4699356" y="279965"/>
                  </a:lnTo>
                  <a:lnTo>
                    <a:pt x="4717563" y="262216"/>
                  </a:lnTo>
                  <a:lnTo>
                    <a:pt x="4736610" y="243115"/>
                  </a:lnTo>
                  <a:lnTo>
                    <a:pt x="4774411" y="206798"/>
                  </a:lnTo>
                  <a:lnTo>
                    <a:pt x="4777984" y="203314"/>
                  </a:lnTo>
                  <a:cubicBezTo>
                    <a:pt x="4780556" y="201103"/>
                    <a:pt x="4782517" y="199752"/>
                    <a:pt x="4784415" y="199630"/>
                  </a:cubicBezTo>
                  <a:close/>
                  <a:moveTo>
                    <a:pt x="1369642" y="199630"/>
                  </a:moveTo>
                  <a:cubicBezTo>
                    <a:pt x="1371540" y="199507"/>
                    <a:pt x="1373377" y="200612"/>
                    <a:pt x="1375705" y="203314"/>
                  </a:cubicBezTo>
                  <a:cubicBezTo>
                    <a:pt x="1381828" y="210193"/>
                    <a:pt x="1389178" y="215844"/>
                    <a:pt x="1395054" y="222723"/>
                  </a:cubicBezTo>
                  <a:cubicBezTo>
                    <a:pt x="1408773" y="238937"/>
                    <a:pt x="1426654" y="250729"/>
                    <a:pt x="1440861" y="266453"/>
                  </a:cubicBezTo>
                  <a:cubicBezTo>
                    <a:pt x="1446250" y="272348"/>
                    <a:pt x="1448209" y="283159"/>
                    <a:pt x="1459967" y="283403"/>
                  </a:cubicBezTo>
                  <a:lnTo>
                    <a:pt x="1457800" y="286625"/>
                  </a:lnTo>
                  <a:lnTo>
                    <a:pt x="1277630" y="286625"/>
                  </a:lnTo>
                  <a:lnTo>
                    <a:pt x="1279440" y="284878"/>
                  </a:lnTo>
                  <a:lnTo>
                    <a:pt x="1279438" y="284878"/>
                  </a:lnTo>
                  <a:lnTo>
                    <a:pt x="1284582" y="279965"/>
                  </a:lnTo>
                  <a:lnTo>
                    <a:pt x="1302789" y="262216"/>
                  </a:lnTo>
                  <a:lnTo>
                    <a:pt x="1321836" y="243115"/>
                  </a:lnTo>
                  <a:lnTo>
                    <a:pt x="1359637" y="206798"/>
                  </a:lnTo>
                  <a:lnTo>
                    <a:pt x="1363213" y="203314"/>
                  </a:lnTo>
                  <a:cubicBezTo>
                    <a:pt x="1365784" y="201103"/>
                    <a:pt x="1367743" y="199752"/>
                    <a:pt x="1369642" y="199630"/>
                  </a:cubicBezTo>
                  <a:close/>
                  <a:moveTo>
                    <a:pt x="5170141" y="199016"/>
                  </a:moveTo>
                  <a:cubicBezTo>
                    <a:pt x="5172375" y="198954"/>
                    <a:pt x="5174579" y="200245"/>
                    <a:pt x="5177029" y="203069"/>
                  </a:cubicBezTo>
                  <a:cubicBezTo>
                    <a:pt x="5186091" y="213633"/>
                    <a:pt x="5197114" y="222232"/>
                    <a:pt x="5205934" y="233040"/>
                  </a:cubicBezTo>
                  <a:cubicBezTo>
                    <a:pt x="5216956" y="246798"/>
                    <a:pt x="5232631" y="255889"/>
                    <a:pt x="5244145" y="269401"/>
                  </a:cubicBezTo>
                  <a:cubicBezTo>
                    <a:pt x="5248310" y="274068"/>
                    <a:pt x="5248065" y="284878"/>
                    <a:pt x="5258843" y="282421"/>
                  </a:cubicBezTo>
                  <a:lnTo>
                    <a:pt x="5252664" y="286625"/>
                  </a:lnTo>
                  <a:lnTo>
                    <a:pt x="5079555" y="286625"/>
                  </a:lnTo>
                  <a:lnTo>
                    <a:pt x="5079993" y="286373"/>
                  </a:lnTo>
                  <a:lnTo>
                    <a:pt x="5080008" y="286351"/>
                  </a:lnTo>
                  <a:lnTo>
                    <a:pt x="5119851" y="246544"/>
                  </a:lnTo>
                  <a:lnTo>
                    <a:pt x="5163067" y="203069"/>
                  </a:lnTo>
                  <a:cubicBezTo>
                    <a:pt x="5165639" y="200489"/>
                    <a:pt x="5167906" y="199077"/>
                    <a:pt x="5170141" y="199016"/>
                  </a:cubicBezTo>
                  <a:close/>
                  <a:moveTo>
                    <a:pt x="3464532" y="199016"/>
                  </a:moveTo>
                  <a:cubicBezTo>
                    <a:pt x="3466767" y="198954"/>
                    <a:pt x="3468971" y="200245"/>
                    <a:pt x="3471422" y="203069"/>
                  </a:cubicBezTo>
                  <a:cubicBezTo>
                    <a:pt x="3480484" y="213633"/>
                    <a:pt x="3491507" y="222232"/>
                    <a:pt x="3500325" y="233040"/>
                  </a:cubicBezTo>
                  <a:cubicBezTo>
                    <a:pt x="3511347" y="246798"/>
                    <a:pt x="3527024" y="255889"/>
                    <a:pt x="3538537" y="269401"/>
                  </a:cubicBezTo>
                  <a:cubicBezTo>
                    <a:pt x="3542702" y="274068"/>
                    <a:pt x="3542456" y="284878"/>
                    <a:pt x="3553235" y="282421"/>
                  </a:cubicBezTo>
                  <a:lnTo>
                    <a:pt x="3547056" y="286625"/>
                  </a:lnTo>
                  <a:lnTo>
                    <a:pt x="3370631" y="286625"/>
                  </a:lnTo>
                  <a:lnTo>
                    <a:pt x="3370843" y="286351"/>
                  </a:lnTo>
                  <a:cubicBezTo>
                    <a:pt x="3392398" y="264978"/>
                    <a:pt x="3413466" y="243604"/>
                    <a:pt x="3435019" y="222232"/>
                  </a:cubicBezTo>
                  <a:cubicBezTo>
                    <a:pt x="3436980" y="220266"/>
                    <a:pt x="3438205" y="216335"/>
                    <a:pt x="3441878" y="217318"/>
                  </a:cubicBezTo>
                  <a:lnTo>
                    <a:pt x="3441189" y="219438"/>
                  </a:lnTo>
                  <a:lnTo>
                    <a:pt x="3457458" y="203069"/>
                  </a:lnTo>
                  <a:cubicBezTo>
                    <a:pt x="3460030" y="200489"/>
                    <a:pt x="3462296" y="199077"/>
                    <a:pt x="3464532" y="199016"/>
                  </a:cubicBezTo>
                  <a:close/>
                  <a:moveTo>
                    <a:pt x="1755367" y="199016"/>
                  </a:moveTo>
                  <a:cubicBezTo>
                    <a:pt x="1757600" y="198954"/>
                    <a:pt x="1759805" y="200245"/>
                    <a:pt x="1762257" y="203069"/>
                  </a:cubicBezTo>
                  <a:cubicBezTo>
                    <a:pt x="1771319" y="213633"/>
                    <a:pt x="1782342" y="222232"/>
                    <a:pt x="1791160" y="233040"/>
                  </a:cubicBezTo>
                  <a:cubicBezTo>
                    <a:pt x="1802182" y="246798"/>
                    <a:pt x="1817859" y="255889"/>
                    <a:pt x="1829372" y="269401"/>
                  </a:cubicBezTo>
                  <a:cubicBezTo>
                    <a:pt x="1833536" y="274068"/>
                    <a:pt x="1833291" y="284878"/>
                    <a:pt x="1844068" y="282421"/>
                  </a:cubicBezTo>
                  <a:lnTo>
                    <a:pt x="1837889" y="286625"/>
                  </a:lnTo>
                  <a:lnTo>
                    <a:pt x="1664782" y="286625"/>
                  </a:lnTo>
                  <a:lnTo>
                    <a:pt x="1665218" y="286373"/>
                  </a:lnTo>
                  <a:lnTo>
                    <a:pt x="1665236" y="286351"/>
                  </a:lnTo>
                  <a:lnTo>
                    <a:pt x="1705078" y="246544"/>
                  </a:lnTo>
                  <a:lnTo>
                    <a:pt x="1748293" y="203069"/>
                  </a:lnTo>
                  <a:cubicBezTo>
                    <a:pt x="1750865" y="200489"/>
                    <a:pt x="1753131" y="199077"/>
                    <a:pt x="1755367" y="199016"/>
                  </a:cubicBezTo>
                  <a:close/>
                  <a:moveTo>
                    <a:pt x="49757" y="199016"/>
                  </a:moveTo>
                  <a:cubicBezTo>
                    <a:pt x="51994" y="198954"/>
                    <a:pt x="54198" y="200245"/>
                    <a:pt x="56647" y="203069"/>
                  </a:cubicBezTo>
                  <a:cubicBezTo>
                    <a:pt x="65710" y="213633"/>
                    <a:pt x="76732" y="222232"/>
                    <a:pt x="85550" y="233040"/>
                  </a:cubicBezTo>
                  <a:cubicBezTo>
                    <a:pt x="96573" y="246798"/>
                    <a:pt x="112251" y="255889"/>
                    <a:pt x="123763" y="269401"/>
                  </a:cubicBezTo>
                  <a:cubicBezTo>
                    <a:pt x="127928" y="274068"/>
                    <a:pt x="127683" y="284878"/>
                    <a:pt x="138461" y="282421"/>
                  </a:cubicBezTo>
                  <a:lnTo>
                    <a:pt x="132283" y="286625"/>
                  </a:lnTo>
                  <a:lnTo>
                    <a:pt x="0" y="286625"/>
                  </a:lnTo>
                  <a:lnTo>
                    <a:pt x="0" y="246009"/>
                  </a:lnTo>
                  <a:lnTo>
                    <a:pt x="42684" y="203069"/>
                  </a:lnTo>
                  <a:cubicBezTo>
                    <a:pt x="45256" y="200489"/>
                    <a:pt x="47522" y="199077"/>
                    <a:pt x="49757" y="199016"/>
                  </a:cubicBezTo>
                  <a:close/>
                  <a:moveTo>
                    <a:pt x="6126180" y="198954"/>
                  </a:moveTo>
                  <a:cubicBezTo>
                    <a:pt x="6127865" y="198709"/>
                    <a:pt x="6129641" y="199384"/>
                    <a:pt x="6131600" y="201350"/>
                  </a:cubicBezTo>
                  <a:cubicBezTo>
                    <a:pt x="6146543" y="216581"/>
                    <a:pt x="6160258" y="233286"/>
                    <a:pt x="6176916" y="246798"/>
                  </a:cubicBezTo>
                  <a:cubicBezTo>
                    <a:pt x="6185734" y="253923"/>
                    <a:pt x="6193082" y="262766"/>
                    <a:pt x="6200921" y="270875"/>
                  </a:cubicBezTo>
                  <a:cubicBezTo>
                    <a:pt x="6205574" y="275542"/>
                    <a:pt x="6207289" y="282912"/>
                    <a:pt x="6213904" y="283650"/>
                  </a:cubicBezTo>
                  <a:cubicBezTo>
                    <a:pt x="6214639" y="287335"/>
                    <a:pt x="6213353" y="287028"/>
                    <a:pt x="6211914" y="286476"/>
                  </a:cubicBezTo>
                  <a:lnTo>
                    <a:pt x="6211590" y="286625"/>
                  </a:lnTo>
                  <a:lnTo>
                    <a:pt x="6035274" y="286625"/>
                  </a:lnTo>
                  <a:lnTo>
                    <a:pt x="6055175" y="267926"/>
                  </a:lnTo>
                  <a:cubicBezTo>
                    <a:pt x="6075262" y="244095"/>
                    <a:pt x="6100002" y="224688"/>
                    <a:pt x="6121313" y="202087"/>
                  </a:cubicBezTo>
                  <a:cubicBezTo>
                    <a:pt x="6122905" y="200366"/>
                    <a:pt x="6124496" y="199199"/>
                    <a:pt x="6126180" y="198954"/>
                  </a:cubicBezTo>
                  <a:close/>
                  <a:moveTo>
                    <a:pt x="5740414" y="198954"/>
                  </a:moveTo>
                  <a:cubicBezTo>
                    <a:pt x="5742068" y="198893"/>
                    <a:pt x="5743722" y="199754"/>
                    <a:pt x="5745556" y="201595"/>
                  </a:cubicBezTo>
                  <a:cubicBezTo>
                    <a:pt x="5767359" y="223460"/>
                    <a:pt x="5788916" y="245570"/>
                    <a:pt x="5811203" y="266944"/>
                  </a:cubicBezTo>
                  <a:cubicBezTo>
                    <a:pt x="5816165" y="271734"/>
                    <a:pt x="5819884" y="278046"/>
                    <a:pt x="5825672" y="281938"/>
                  </a:cubicBezTo>
                  <a:lnTo>
                    <a:pt x="5832271" y="284878"/>
                  </a:lnTo>
                  <a:lnTo>
                    <a:pt x="5827373" y="284632"/>
                  </a:lnTo>
                  <a:cubicBezTo>
                    <a:pt x="5825657" y="284878"/>
                    <a:pt x="5822961" y="283896"/>
                    <a:pt x="5822472" y="286597"/>
                  </a:cubicBezTo>
                  <a:lnTo>
                    <a:pt x="5822484" y="286625"/>
                  </a:lnTo>
                  <a:lnTo>
                    <a:pt x="5650490" y="286625"/>
                  </a:lnTo>
                  <a:lnTo>
                    <a:pt x="5651988" y="285123"/>
                  </a:lnTo>
                  <a:cubicBezTo>
                    <a:pt x="5679911" y="257362"/>
                    <a:pt x="5707590" y="229602"/>
                    <a:pt x="5735270" y="201841"/>
                  </a:cubicBezTo>
                  <a:cubicBezTo>
                    <a:pt x="5737106" y="199998"/>
                    <a:pt x="5738760" y="199016"/>
                    <a:pt x="5740414" y="198954"/>
                  </a:cubicBezTo>
                  <a:close/>
                  <a:moveTo>
                    <a:pt x="4420574" y="198954"/>
                  </a:moveTo>
                  <a:cubicBezTo>
                    <a:pt x="4422256" y="198709"/>
                    <a:pt x="4424033" y="199384"/>
                    <a:pt x="4425990" y="201350"/>
                  </a:cubicBezTo>
                  <a:cubicBezTo>
                    <a:pt x="4440933" y="216581"/>
                    <a:pt x="4454650" y="233286"/>
                    <a:pt x="4471308" y="246798"/>
                  </a:cubicBezTo>
                  <a:cubicBezTo>
                    <a:pt x="4480126" y="253923"/>
                    <a:pt x="4487474" y="262766"/>
                    <a:pt x="4495312" y="270875"/>
                  </a:cubicBezTo>
                  <a:cubicBezTo>
                    <a:pt x="4499966" y="275542"/>
                    <a:pt x="4501681" y="282912"/>
                    <a:pt x="4508295" y="283650"/>
                  </a:cubicBezTo>
                  <a:cubicBezTo>
                    <a:pt x="4509031" y="287335"/>
                    <a:pt x="4507745" y="287028"/>
                    <a:pt x="4506306" y="286476"/>
                  </a:cubicBezTo>
                  <a:lnTo>
                    <a:pt x="4505982" y="286625"/>
                  </a:lnTo>
                  <a:lnTo>
                    <a:pt x="4329665" y="286625"/>
                  </a:lnTo>
                  <a:lnTo>
                    <a:pt x="4349567" y="267926"/>
                  </a:lnTo>
                  <a:cubicBezTo>
                    <a:pt x="4369654" y="244095"/>
                    <a:pt x="4394394" y="224688"/>
                    <a:pt x="4415704" y="202087"/>
                  </a:cubicBezTo>
                  <a:cubicBezTo>
                    <a:pt x="4417296" y="200366"/>
                    <a:pt x="4418889" y="199199"/>
                    <a:pt x="4420574" y="198954"/>
                  </a:cubicBezTo>
                  <a:close/>
                  <a:moveTo>
                    <a:pt x="4034806" y="198954"/>
                  </a:moveTo>
                  <a:cubicBezTo>
                    <a:pt x="4036459" y="198893"/>
                    <a:pt x="4038112" y="199754"/>
                    <a:pt x="4039950" y="201595"/>
                  </a:cubicBezTo>
                  <a:cubicBezTo>
                    <a:pt x="4061750" y="223460"/>
                    <a:pt x="4083307" y="245570"/>
                    <a:pt x="4105597" y="266944"/>
                  </a:cubicBezTo>
                  <a:cubicBezTo>
                    <a:pt x="4110558" y="271734"/>
                    <a:pt x="4114277" y="278046"/>
                    <a:pt x="4120063" y="281938"/>
                  </a:cubicBezTo>
                  <a:lnTo>
                    <a:pt x="4126663" y="284878"/>
                  </a:lnTo>
                  <a:lnTo>
                    <a:pt x="4121765" y="284632"/>
                  </a:lnTo>
                  <a:cubicBezTo>
                    <a:pt x="4120049" y="284878"/>
                    <a:pt x="4117355" y="283896"/>
                    <a:pt x="4116864" y="286597"/>
                  </a:cubicBezTo>
                  <a:lnTo>
                    <a:pt x="4116877" y="286625"/>
                  </a:lnTo>
                  <a:lnTo>
                    <a:pt x="3944882" y="286625"/>
                  </a:lnTo>
                  <a:lnTo>
                    <a:pt x="3946379" y="285123"/>
                  </a:lnTo>
                  <a:cubicBezTo>
                    <a:pt x="3974305" y="257362"/>
                    <a:pt x="4001983" y="229602"/>
                    <a:pt x="4029662" y="201841"/>
                  </a:cubicBezTo>
                  <a:cubicBezTo>
                    <a:pt x="4031498" y="199998"/>
                    <a:pt x="4033154" y="199016"/>
                    <a:pt x="4034806" y="198954"/>
                  </a:cubicBezTo>
                  <a:close/>
                  <a:moveTo>
                    <a:pt x="2711406" y="198954"/>
                  </a:moveTo>
                  <a:cubicBezTo>
                    <a:pt x="2713091" y="198709"/>
                    <a:pt x="2714866" y="199384"/>
                    <a:pt x="2716826" y="201350"/>
                  </a:cubicBezTo>
                  <a:cubicBezTo>
                    <a:pt x="2731768" y="216581"/>
                    <a:pt x="2745486" y="233286"/>
                    <a:pt x="2762143" y="246798"/>
                  </a:cubicBezTo>
                  <a:cubicBezTo>
                    <a:pt x="2770961" y="253923"/>
                    <a:pt x="2778308" y="262766"/>
                    <a:pt x="2786147" y="270875"/>
                  </a:cubicBezTo>
                  <a:cubicBezTo>
                    <a:pt x="2790802" y="275542"/>
                    <a:pt x="2792516" y="282912"/>
                    <a:pt x="2799130" y="283650"/>
                  </a:cubicBezTo>
                  <a:cubicBezTo>
                    <a:pt x="2799864" y="287335"/>
                    <a:pt x="2798578" y="287028"/>
                    <a:pt x="2797140" y="286476"/>
                  </a:cubicBezTo>
                  <a:lnTo>
                    <a:pt x="2796815" y="286625"/>
                  </a:lnTo>
                  <a:lnTo>
                    <a:pt x="2620500" y="286625"/>
                  </a:lnTo>
                  <a:lnTo>
                    <a:pt x="2640403" y="267926"/>
                  </a:lnTo>
                  <a:cubicBezTo>
                    <a:pt x="2660488" y="244095"/>
                    <a:pt x="2685227" y="224688"/>
                    <a:pt x="2706539" y="202087"/>
                  </a:cubicBezTo>
                  <a:cubicBezTo>
                    <a:pt x="2708131" y="200366"/>
                    <a:pt x="2709724" y="199199"/>
                    <a:pt x="2711406" y="198954"/>
                  </a:cubicBezTo>
                  <a:close/>
                  <a:moveTo>
                    <a:pt x="2325640" y="198954"/>
                  </a:moveTo>
                  <a:cubicBezTo>
                    <a:pt x="2327294" y="198893"/>
                    <a:pt x="2328947" y="199754"/>
                    <a:pt x="2330784" y="201595"/>
                  </a:cubicBezTo>
                  <a:cubicBezTo>
                    <a:pt x="2352587" y="223460"/>
                    <a:pt x="2374142" y="245570"/>
                    <a:pt x="2396432" y="266944"/>
                  </a:cubicBezTo>
                  <a:cubicBezTo>
                    <a:pt x="2401392" y="271734"/>
                    <a:pt x="2405112" y="278046"/>
                    <a:pt x="2410898" y="281938"/>
                  </a:cubicBezTo>
                  <a:lnTo>
                    <a:pt x="2417496" y="284878"/>
                  </a:lnTo>
                  <a:lnTo>
                    <a:pt x="2412599" y="284632"/>
                  </a:lnTo>
                  <a:cubicBezTo>
                    <a:pt x="2410884" y="284878"/>
                    <a:pt x="2408189" y="283896"/>
                    <a:pt x="2407698" y="286597"/>
                  </a:cubicBezTo>
                  <a:lnTo>
                    <a:pt x="2407710" y="286625"/>
                  </a:lnTo>
                  <a:lnTo>
                    <a:pt x="2235716" y="286625"/>
                  </a:lnTo>
                  <a:lnTo>
                    <a:pt x="2237214" y="285123"/>
                  </a:lnTo>
                  <a:cubicBezTo>
                    <a:pt x="2265138" y="257362"/>
                    <a:pt x="2292816" y="229602"/>
                    <a:pt x="2320496" y="201841"/>
                  </a:cubicBezTo>
                  <a:cubicBezTo>
                    <a:pt x="2322333" y="199998"/>
                    <a:pt x="2323989" y="199016"/>
                    <a:pt x="2325640" y="198954"/>
                  </a:cubicBezTo>
                  <a:close/>
                  <a:moveTo>
                    <a:pt x="1005799" y="198954"/>
                  </a:moveTo>
                  <a:cubicBezTo>
                    <a:pt x="1007485" y="198709"/>
                    <a:pt x="1009258" y="199384"/>
                    <a:pt x="1011219" y="201350"/>
                  </a:cubicBezTo>
                  <a:cubicBezTo>
                    <a:pt x="1026160" y="216581"/>
                    <a:pt x="1039876" y="233286"/>
                    <a:pt x="1056534" y="246798"/>
                  </a:cubicBezTo>
                  <a:cubicBezTo>
                    <a:pt x="1065352" y="253923"/>
                    <a:pt x="1072700" y="262766"/>
                    <a:pt x="1080539" y="270875"/>
                  </a:cubicBezTo>
                  <a:cubicBezTo>
                    <a:pt x="1085194" y="275542"/>
                    <a:pt x="1086908" y="282912"/>
                    <a:pt x="1093522" y="283650"/>
                  </a:cubicBezTo>
                  <a:cubicBezTo>
                    <a:pt x="1094256" y="287335"/>
                    <a:pt x="1092970" y="287028"/>
                    <a:pt x="1091532" y="286476"/>
                  </a:cubicBezTo>
                  <a:lnTo>
                    <a:pt x="1091207" y="286625"/>
                  </a:lnTo>
                  <a:lnTo>
                    <a:pt x="914892" y="286625"/>
                  </a:lnTo>
                  <a:lnTo>
                    <a:pt x="934793" y="267926"/>
                  </a:lnTo>
                  <a:cubicBezTo>
                    <a:pt x="954880" y="244095"/>
                    <a:pt x="979620" y="224688"/>
                    <a:pt x="1000930" y="202087"/>
                  </a:cubicBezTo>
                  <a:cubicBezTo>
                    <a:pt x="1002523" y="200366"/>
                    <a:pt x="1004114" y="199199"/>
                    <a:pt x="1005799" y="198954"/>
                  </a:cubicBezTo>
                  <a:close/>
                  <a:moveTo>
                    <a:pt x="620033" y="198954"/>
                  </a:moveTo>
                  <a:cubicBezTo>
                    <a:pt x="621687" y="198893"/>
                    <a:pt x="623338" y="199754"/>
                    <a:pt x="625176" y="201595"/>
                  </a:cubicBezTo>
                  <a:cubicBezTo>
                    <a:pt x="646977" y="223460"/>
                    <a:pt x="668532" y="245570"/>
                    <a:pt x="690823" y="266944"/>
                  </a:cubicBezTo>
                  <a:cubicBezTo>
                    <a:pt x="695785" y="271734"/>
                    <a:pt x="699504" y="278046"/>
                    <a:pt x="705292" y="281938"/>
                  </a:cubicBezTo>
                  <a:lnTo>
                    <a:pt x="711889" y="284878"/>
                  </a:lnTo>
                  <a:lnTo>
                    <a:pt x="706991" y="284632"/>
                  </a:lnTo>
                  <a:cubicBezTo>
                    <a:pt x="705276" y="284878"/>
                    <a:pt x="702581" y="283896"/>
                    <a:pt x="702092" y="286597"/>
                  </a:cubicBezTo>
                  <a:lnTo>
                    <a:pt x="702102" y="286625"/>
                  </a:lnTo>
                  <a:lnTo>
                    <a:pt x="530108" y="286625"/>
                  </a:lnTo>
                  <a:lnTo>
                    <a:pt x="531606" y="285123"/>
                  </a:lnTo>
                  <a:cubicBezTo>
                    <a:pt x="559530" y="257362"/>
                    <a:pt x="587210" y="229602"/>
                    <a:pt x="614888" y="201841"/>
                  </a:cubicBezTo>
                  <a:cubicBezTo>
                    <a:pt x="616726" y="199998"/>
                    <a:pt x="618380" y="199016"/>
                    <a:pt x="620033" y="198954"/>
                  </a:cubicBezTo>
                  <a:close/>
                  <a:moveTo>
                    <a:pt x="6694068" y="198555"/>
                  </a:moveTo>
                  <a:cubicBezTo>
                    <a:pt x="6695904" y="198340"/>
                    <a:pt x="6697803" y="199138"/>
                    <a:pt x="6699885" y="201350"/>
                  </a:cubicBezTo>
                  <a:cubicBezTo>
                    <a:pt x="6710661" y="212651"/>
                    <a:pt x="6720951" y="224197"/>
                    <a:pt x="6732463" y="234761"/>
                  </a:cubicBezTo>
                  <a:cubicBezTo>
                    <a:pt x="6748874" y="249994"/>
                    <a:pt x="6765286" y="265469"/>
                    <a:pt x="6780472" y="281930"/>
                  </a:cubicBezTo>
                  <a:cubicBezTo>
                    <a:pt x="6781208" y="282912"/>
                    <a:pt x="6784392" y="282912"/>
                    <a:pt x="6781453" y="284141"/>
                  </a:cubicBezTo>
                  <a:lnTo>
                    <a:pt x="6780160" y="286625"/>
                  </a:lnTo>
                  <a:lnTo>
                    <a:pt x="6602389" y="286625"/>
                  </a:lnTo>
                  <a:lnTo>
                    <a:pt x="6622234" y="268172"/>
                  </a:lnTo>
                  <a:cubicBezTo>
                    <a:pt x="6644771" y="246553"/>
                    <a:pt x="6666571" y="223951"/>
                    <a:pt x="6688617" y="201841"/>
                  </a:cubicBezTo>
                  <a:cubicBezTo>
                    <a:pt x="6690453" y="199998"/>
                    <a:pt x="6692230" y="198770"/>
                    <a:pt x="6694068" y="198555"/>
                  </a:cubicBezTo>
                  <a:close/>
                  <a:moveTo>
                    <a:pt x="4988459" y="198555"/>
                  </a:moveTo>
                  <a:cubicBezTo>
                    <a:pt x="4990295" y="198340"/>
                    <a:pt x="4992195" y="199138"/>
                    <a:pt x="4994276" y="201350"/>
                  </a:cubicBezTo>
                  <a:cubicBezTo>
                    <a:pt x="5005055" y="212651"/>
                    <a:pt x="5015342" y="224197"/>
                    <a:pt x="5026853" y="234761"/>
                  </a:cubicBezTo>
                  <a:lnTo>
                    <a:pt x="5044873" y="252466"/>
                  </a:lnTo>
                  <a:lnTo>
                    <a:pt x="5050881" y="258099"/>
                  </a:lnTo>
                  <a:lnTo>
                    <a:pt x="5052840" y="260291"/>
                  </a:lnTo>
                  <a:lnTo>
                    <a:pt x="5074866" y="281930"/>
                  </a:lnTo>
                  <a:lnTo>
                    <a:pt x="5074892" y="281993"/>
                  </a:lnTo>
                  <a:lnTo>
                    <a:pt x="5077089" y="283896"/>
                  </a:lnTo>
                  <a:lnTo>
                    <a:pt x="5075343" y="285109"/>
                  </a:lnTo>
                  <a:lnTo>
                    <a:pt x="5074552" y="286625"/>
                  </a:lnTo>
                  <a:lnTo>
                    <a:pt x="4896781" y="286625"/>
                  </a:lnTo>
                  <a:lnTo>
                    <a:pt x="4916628" y="268172"/>
                  </a:lnTo>
                  <a:cubicBezTo>
                    <a:pt x="4939163" y="246553"/>
                    <a:pt x="4960963" y="223951"/>
                    <a:pt x="4983009" y="201841"/>
                  </a:cubicBezTo>
                  <a:cubicBezTo>
                    <a:pt x="4984847" y="199998"/>
                    <a:pt x="4986621" y="198770"/>
                    <a:pt x="4988459" y="198555"/>
                  </a:cubicBezTo>
                  <a:close/>
                  <a:moveTo>
                    <a:pt x="3279294" y="198555"/>
                  </a:moveTo>
                  <a:lnTo>
                    <a:pt x="3282048" y="199878"/>
                  </a:lnTo>
                  <a:lnTo>
                    <a:pt x="3282656" y="199507"/>
                  </a:lnTo>
                  <a:cubicBezTo>
                    <a:pt x="3284952" y="199384"/>
                    <a:pt x="3287219" y="200857"/>
                    <a:pt x="3289911" y="204542"/>
                  </a:cubicBezTo>
                  <a:cubicBezTo>
                    <a:pt x="3294812" y="211177"/>
                    <a:pt x="3301179" y="216827"/>
                    <a:pt x="3307305" y="222478"/>
                  </a:cubicBezTo>
                  <a:cubicBezTo>
                    <a:pt x="3320042" y="234515"/>
                    <a:pt x="3332533" y="246553"/>
                    <a:pt x="3345271" y="258099"/>
                  </a:cubicBezTo>
                  <a:cubicBezTo>
                    <a:pt x="3354334" y="266453"/>
                    <a:pt x="3360214" y="277754"/>
                    <a:pt x="3371479" y="283896"/>
                  </a:cubicBezTo>
                  <a:cubicBezTo>
                    <a:pt x="3370747" y="284632"/>
                    <a:pt x="3370501" y="286351"/>
                    <a:pt x="3368296" y="286106"/>
                  </a:cubicBezTo>
                  <a:lnTo>
                    <a:pt x="3368091" y="286625"/>
                  </a:lnTo>
                  <a:lnTo>
                    <a:pt x="3187615" y="286625"/>
                  </a:lnTo>
                  <a:lnTo>
                    <a:pt x="3207461" y="268172"/>
                  </a:lnTo>
                  <a:cubicBezTo>
                    <a:pt x="3229997" y="246553"/>
                    <a:pt x="3251797" y="223951"/>
                    <a:pt x="3273844" y="201841"/>
                  </a:cubicBezTo>
                  <a:cubicBezTo>
                    <a:pt x="3275681" y="199998"/>
                    <a:pt x="3277456" y="198770"/>
                    <a:pt x="3279294" y="198555"/>
                  </a:cubicBezTo>
                  <a:close/>
                  <a:moveTo>
                    <a:pt x="1573686" y="198555"/>
                  </a:moveTo>
                  <a:cubicBezTo>
                    <a:pt x="1575521" y="198340"/>
                    <a:pt x="1577421" y="199138"/>
                    <a:pt x="1579503" y="201350"/>
                  </a:cubicBezTo>
                  <a:cubicBezTo>
                    <a:pt x="1590279" y="212651"/>
                    <a:pt x="1600567" y="224197"/>
                    <a:pt x="1612081" y="234761"/>
                  </a:cubicBezTo>
                  <a:lnTo>
                    <a:pt x="1630100" y="252466"/>
                  </a:lnTo>
                  <a:lnTo>
                    <a:pt x="1636106" y="258099"/>
                  </a:lnTo>
                  <a:lnTo>
                    <a:pt x="1638066" y="260291"/>
                  </a:lnTo>
                  <a:lnTo>
                    <a:pt x="1660092" y="281930"/>
                  </a:lnTo>
                  <a:lnTo>
                    <a:pt x="1660120" y="281993"/>
                  </a:lnTo>
                  <a:lnTo>
                    <a:pt x="1662314" y="283896"/>
                  </a:lnTo>
                  <a:lnTo>
                    <a:pt x="1660569" y="285109"/>
                  </a:lnTo>
                  <a:lnTo>
                    <a:pt x="1659778" y="286625"/>
                  </a:lnTo>
                  <a:lnTo>
                    <a:pt x="1482007" y="286625"/>
                  </a:lnTo>
                  <a:lnTo>
                    <a:pt x="1501854" y="268172"/>
                  </a:lnTo>
                  <a:cubicBezTo>
                    <a:pt x="1524389" y="246553"/>
                    <a:pt x="1546189" y="223951"/>
                    <a:pt x="1568235" y="201841"/>
                  </a:cubicBezTo>
                  <a:cubicBezTo>
                    <a:pt x="1570073" y="199998"/>
                    <a:pt x="1571848" y="198770"/>
                    <a:pt x="1573686" y="198555"/>
                  </a:cubicBezTo>
                  <a:close/>
                  <a:moveTo>
                    <a:pt x="3061122" y="183184"/>
                  </a:moveTo>
                  <a:lnTo>
                    <a:pt x="3059660" y="185626"/>
                  </a:lnTo>
                  <a:lnTo>
                    <a:pt x="3061140" y="186571"/>
                  </a:lnTo>
                  <a:lnTo>
                    <a:pt x="3062942" y="184644"/>
                  </a:lnTo>
                  <a:close/>
                  <a:moveTo>
                    <a:pt x="4768152" y="182396"/>
                  </a:moveTo>
                  <a:lnTo>
                    <a:pt x="4766963" y="185382"/>
                  </a:lnTo>
                  <a:lnTo>
                    <a:pt x="4767827" y="187260"/>
                  </a:lnTo>
                  <a:lnTo>
                    <a:pt x="4767962" y="187346"/>
                  </a:lnTo>
                  <a:cubicBezTo>
                    <a:pt x="4768941" y="186117"/>
                    <a:pt x="4772617" y="187592"/>
                    <a:pt x="4771145" y="184398"/>
                  </a:cubicBezTo>
                  <a:close/>
                  <a:moveTo>
                    <a:pt x="1353380" y="182396"/>
                  </a:moveTo>
                  <a:lnTo>
                    <a:pt x="1352189" y="185382"/>
                  </a:lnTo>
                  <a:lnTo>
                    <a:pt x="1353054" y="187260"/>
                  </a:lnTo>
                  <a:lnTo>
                    <a:pt x="1353190" y="187346"/>
                  </a:lnTo>
                  <a:cubicBezTo>
                    <a:pt x="1354169" y="186117"/>
                    <a:pt x="1357844" y="187592"/>
                    <a:pt x="1356374" y="184398"/>
                  </a:cubicBezTo>
                  <a:close/>
                  <a:moveTo>
                    <a:pt x="5906246" y="182188"/>
                  </a:moveTo>
                  <a:cubicBezTo>
                    <a:pt x="5902326" y="181450"/>
                    <a:pt x="5904041" y="183661"/>
                    <a:pt x="5905021" y="185382"/>
                  </a:cubicBezTo>
                  <a:cubicBezTo>
                    <a:pt x="5904530" y="186855"/>
                    <a:pt x="5901837" y="189067"/>
                    <a:pt x="5906000" y="188820"/>
                  </a:cubicBezTo>
                  <a:cubicBezTo>
                    <a:pt x="5907225" y="188820"/>
                    <a:pt x="5908451" y="186364"/>
                    <a:pt x="5909674" y="185135"/>
                  </a:cubicBezTo>
                  <a:cubicBezTo>
                    <a:pt x="5908451" y="184153"/>
                    <a:pt x="5907472" y="182188"/>
                    <a:pt x="5906246" y="182188"/>
                  </a:cubicBezTo>
                  <a:close/>
                  <a:moveTo>
                    <a:pt x="5724737" y="182188"/>
                  </a:moveTo>
                  <a:cubicBezTo>
                    <a:pt x="5722043" y="181450"/>
                    <a:pt x="5721797" y="183416"/>
                    <a:pt x="5722043" y="186117"/>
                  </a:cubicBezTo>
                  <a:cubicBezTo>
                    <a:pt x="5722288" y="187101"/>
                    <a:pt x="5722288" y="189067"/>
                    <a:pt x="5724249" y="187592"/>
                  </a:cubicBezTo>
                  <a:cubicBezTo>
                    <a:pt x="5725471" y="186610"/>
                    <a:pt x="5728656" y="187346"/>
                    <a:pt x="5728166" y="184891"/>
                  </a:cubicBezTo>
                  <a:cubicBezTo>
                    <a:pt x="5727923" y="183661"/>
                    <a:pt x="5726207" y="182432"/>
                    <a:pt x="5724737" y="182188"/>
                  </a:cubicBezTo>
                  <a:close/>
                  <a:moveTo>
                    <a:pt x="5335512" y="182188"/>
                  </a:moveTo>
                  <a:cubicBezTo>
                    <a:pt x="5331102" y="181695"/>
                    <a:pt x="5335267" y="184398"/>
                    <a:pt x="5334533" y="185626"/>
                  </a:cubicBezTo>
                  <a:cubicBezTo>
                    <a:pt x="5332817" y="187837"/>
                    <a:pt x="5333306" y="189311"/>
                    <a:pt x="5336248" y="188820"/>
                  </a:cubicBezTo>
                  <a:cubicBezTo>
                    <a:pt x="5337470" y="188574"/>
                    <a:pt x="5338452" y="186856"/>
                    <a:pt x="5339676" y="185626"/>
                  </a:cubicBezTo>
                  <a:cubicBezTo>
                    <a:pt x="5338452" y="184398"/>
                    <a:pt x="5336980" y="182188"/>
                    <a:pt x="5335512" y="182188"/>
                  </a:cubicBezTo>
                  <a:close/>
                  <a:moveTo>
                    <a:pt x="4200637" y="182188"/>
                  </a:moveTo>
                  <a:cubicBezTo>
                    <a:pt x="4196720" y="181450"/>
                    <a:pt x="4198433" y="183661"/>
                    <a:pt x="4199412" y="185382"/>
                  </a:cubicBezTo>
                  <a:cubicBezTo>
                    <a:pt x="4198922" y="186855"/>
                    <a:pt x="4196229" y="189067"/>
                    <a:pt x="4200392" y="188820"/>
                  </a:cubicBezTo>
                  <a:cubicBezTo>
                    <a:pt x="4201617" y="188820"/>
                    <a:pt x="4202841" y="186364"/>
                    <a:pt x="4204066" y="185135"/>
                  </a:cubicBezTo>
                  <a:cubicBezTo>
                    <a:pt x="4202841" y="184153"/>
                    <a:pt x="4201862" y="182188"/>
                    <a:pt x="4200637" y="182188"/>
                  </a:cubicBezTo>
                  <a:close/>
                  <a:moveTo>
                    <a:pt x="4019129" y="182188"/>
                  </a:moveTo>
                  <a:cubicBezTo>
                    <a:pt x="4016436" y="181450"/>
                    <a:pt x="4016191" y="183416"/>
                    <a:pt x="4016436" y="186117"/>
                  </a:cubicBezTo>
                  <a:cubicBezTo>
                    <a:pt x="4016682" y="187101"/>
                    <a:pt x="4016682" y="189067"/>
                    <a:pt x="4018640" y="187592"/>
                  </a:cubicBezTo>
                  <a:cubicBezTo>
                    <a:pt x="4019865" y="186610"/>
                    <a:pt x="4023050" y="187346"/>
                    <a:pt x="4022560" y="184891"/>
                  </a:cubicBezTo>
                  <a:cubicBezTo>
                    <a:pt x="4022314" y="183661"/>
                    <a:pt x="4020598" y="182432"/>
                    <a:pt x="4019129" y="182188"/>
                  </a:cubicBezTo>
                  <a:close/>
                  <a:moveTo>
                    <a:pt x="3629903" y="182188"/>
                  </a:moveTo>
                  <a:cubicBezTo>
                    <a:pt x="3625495" y="181695"/>
                    <a:pt x="3629660" y="184398"/>
                    <a:pt x="3628924" y="185626"/>
                  </a:cubicBezTo>
                  <a:cubicBezTo>
                    <a:pt x="3627209" y="187837"/>
                    <a:pt x="3627700" y="189311"/>
                    <a:pt x="3630639" y="188820"/>
                  </a:cubicBezTo>
                  <a:cubicBezTo>
                    <a:pt x="3631864" y="188574"/>
                    <a:pt x="3632843" y="186856"/>
                    <a:pt x="3634068" y="185626"/>
                  </a:cubicBezTo>
                  <a:cubicBezTo>
                    <a:pt x="3632843" y="184398"/>
                    <a:pt x="3631374" y="182188"/>
                    <a:pt x="3629903" y="182188"/>
                  </a:cubicBezTo>
                  <a:close/>
                  <a:moveTo>
                    <a:pt x="2491472" y="182188"/>
                  </a:moveTo>
                  <a:cubicBezTo>
                    <a:pt x="2487555" y="181450"/>
                    <a:pt x="2489266" y="183661"/>
                    <a:pt x="2490247" y="185382"/>
                  </a:cubicBezTo>
                  <a:cubicBezTo>
                    <a:pt x="2489757" y="186855"/>
                    <a:pt x="2487062" y="189067"/>
                    <a:pt x="2491227" y="188820"/>
                  </a:cubicBezTo>
                  <a:cubicBezTo>
                    <a:pt x="2492453" y="188820"/>
                    <a:pt x="2493676" y="186364"/>
                    <a:pt x="2494901" y="185135"/>
                  </a:cubicBezTo>
                  <a:cubicBezTo>
                    <a:pt x="2493676" y="184153"/>
                    <a:pt x="2492697" y="182188"/>
                    <a:pt x="2491472" y="182188"/>
                  </a:cubicBezTo>
                  <a:close/>
                  <a:moveTo>
                    <a:pt x="2309964" y="182188"/>
                  </a:moveTo>
                  <a:cubicBezTo>
                    <a:pt x="2307269" y="181450"/>
                    <a:pt x="2307024" y="183416"/>
                    <a:pt x="2307269" y="186117"/>
                  </a:cubicBezTo>
                  <a:cubicBezTo>
                    <a:pt x="2307516" y="187101"/>
                    <a:pt x="2307516" y="189067"/>
                    <a:pt x="2309475" y="187592"/>
                  </a:cubicBezTo>
                  <a:cubicBezTo>
                    <a:pt x="2310700" y="186610"/>
                    <a:pt x="2313883" y="187346"/>
                    <a:pt x="2313395" y="184891"/>
                  </a:cubicBezTo>
                  <a:cubicBezTo>
                    <a:pt x="2313149" y="183661"/>
                    <a:pt x="2311433" y="182432"/>
                    <a:pt x="2309964" y="182188"/>
                  </a:cubicBezTo>
                  <a:close/>
                  <a:moveTo>
                    <a:pt x="1920738" y="182188"/>
                  </a:moveTo>
                  <a:cubicBezTo>
                    <a:pt x="1916329" y="181695"/>
                    <a:pt x="1920495" y="184398"/>
                    <a:pt x="1919759" y="185626"/>
                  </a:cubicBezTo>
                  <a:cubicBezTo>
                    <a:pt x="1918043" y="187837"/>
                    <a:pt x="1918534" y="189311"/>
                    <a:pt x="1921474" y="188820"/>
                  </a:cubicBezTo>
                  <a:cubicBezTo>
                    <a:pt x="1922699" y="188574"/>
                    <a:pt x="1923678" y="186856"/>
                    <a:pt x="1924901" y="185626"/>
                  </a:cubicBezTo>
                  <a:cubicBezTo>
                    <a:pt x="1923678" y="184398"/>
                    <a:pt x="1922208" y="182188"/>
                    <a:pt x="1920738" y="182188"/>
                  </a:cubicBezTo>
                  <a:close/>
                  <a:moveTo>
                    <a:pt x="785864" y="182188"/>
                  </a:moveTo>
                  <a:cubicBezTo>
                    <a:pt x="781946" y="181450"/>
                    <a:pt x="783660" y="183661"/>
                    <a:pt x="784639" y="185382"/>
                  </a:cubicBezTo>
                  <a:cubicBezTo>
                    <a:pt x="784150" y="186855"/>
                    <a:pt x="781456" y="189067"/>
                    <a:pt x="785620" y="188820"/>
                  </a:cubicBezTo>
                  <a:cubicBezTo>
                    <a:pt x="786845" y="188820"/>
                    <a:pt x="788068" y="186364"/>
                    <a:pt x="789294" y="185135"/>
                  </a:cubicBezTo>
                  <a:cubicBezTo>
                    <a:pt x="788068" y="184153"/>
                    <a:pt x="787090" y="182188"/>
                    <a:pt x="785864" y="182188"/>
                  </a:cubicBezTo>
                  <a:close/>
                  <a:moveTo>
                    <a:pt x="604355" y="182188"/>
                  </a:moveTo>
                  <a:cubicBezTo>
                    <a:pt x="601661" y="181450"/>
                    <a:pt x="601417" y="183416"/>
                    <a:pt x="601661" y="186117"/>
                  </a:cubicBezTo>
                  <a:cubicBezTo>
                    <a:pt x="601908" y="187101"/>
                    <a:pt x="601908" y="189067"/>
                    <a:pt x="603867" y="187592"/>
                  </a:cubicBezTo>
                  <a:cubicBezTo>
                    <a:pt x="605091" y="186610"/>
                    <a:pt x="608275" y="187346"/>
                    <a:pt x="607786" y="184891"/>
                  </a:cubicBezTo>
                  <a:cubicBezTo>
                    <a:pt x="607540" y="183661"/>
                    <a:pt x="605827" y="182432"/>
                    <a:pt x="604355" y="182188"/>
                  </a:cubicBezTo>
                  <a:close/>
                  <a:moveTo>
                    <a:pt x="215130" y="182188"/>
                  </a:moveTo>
                  <a:cubicBezTo>
                    <a:pt x="210720" y="181695"/>
                    <a:pt x="214885" y="184398"/>
                    <a:pt x="214150" y="185626"/>
                  </a:cubicBezTo>
                  <a:cubicBezTo>
                    <a:pt x="212436" y="187837"/>
                    <a:pt x="212926" y="189311"/>
                    <a:pt x="215866" y="188820"/>
                  </a:cubicBezTo>
                  <a:cubicBezTo>
                    <a:pt x="217089" y="188574"/>
                    <a:pt x="218070" y="186856"/>
                    <a:pt x="219295" y="185626"/>
                  </a:cubicBezTo>
                  <a:cubicBezTo>
                    <a:pt x="218070" y="184398"/>
                    <a:pt x="216600" y="182188"/>
                    <a:pt x="215130" y="182188"/>
                  </a:cubicBezTo>
                  <a:close/>
                  <a:moveTo>
                    <a:pt x="6605823" y="181941"/>
                  </a:moveTo>
                  <a:cubicBezTo>
                    <a:pt x="6598964" y="181941"/>
                    <a:pt x="6597250" y="185873"/>
                    <a:pt x="6595047" y="189067"/>
                  </a:cubicBezTo>
                  <a:cubicBezTo>
                    <a:pt x="6595780" y="189804"/>
                    <a:pt x="6596271" y="190786"/>
                    <a:pt x="6597006" y="191522"/>
                  </a:cubicBezTo>
                  <a:cubicBezTo>
                    <a:pt x="6599700" y="188820"/>
                    <a:pt x="6602149" y="185873"/>
                    <a:pt x="6605823" y="181941"/>
                  </a:cubicBezTo>
                  <a:close/>
                  <a:moveTo>
                    <a:pt x="6291797" y="181941"/>
                  </a:moveTo>
                  <a:cubicBezTo>
                    <a:pt x="6289104" y="181695"/>
                    <a:pt x="6289838" y="184398"/>
                    <a:pt x="6289593" y="185626"/>
                  </a:cubicBezTo>
                  <a:cubicBezTo>
                    <a:pt x="6289593" y="188574"/>
                    <a:pt x="6291063" y="188820"/>
                    <a:pt x="6292288" y="187346"/>
                  </a:cubicBezTo>
                  <a:cubicBezTo>
                    <a:pt x="6293267" y="186117"/>
                    <a:pt x="6296943" y="187592"/>
                    <a:pt x="6295473" y="184398"/>
                  </a:cubicBezTo>
                  <a:cubicBezTo>
                    <a:pt x="6294980" y="183170"/>
                    <a:pt x="6293267" y="181941"/>
                    <a:pt x="6291797" y="181941"/>
                  </a:cubicBezTo>
                  <a:close/>
                  <a:moveTo>
                    <a:pt x="5154494" y="181941"/>
                  </a:moveTo>
                  <a:cubicBezTo>
                    <a:pt x="5152045" y="181450"/>
                    <a:pt x="5151555" y="183416"/>
                    <a:pt x="5151799" y="186117"/>
                  </a:cubicBezTo>
                  <a:cubicBezTo>
                    <a:pt x="5152045" y="187101"/>
                    <a:pt x="5152045" y="189067"/>
                    <a:pt x="5154004" y="187592"/>
                  </a:cubicBezTo>
                  <a:cubicBezTo>
                    <a:pt x="5155229" y="186608"/>
                    <a:pt x="5158413" y="187346"/>
                    <a:pt x="5157923" y="184891"/>
                  </a:cubicBezTo>
                  <a:cubicBezTo>
                    <a:pt x="5157678" y="183661"/>
                    <a:pt x="5155964" y="182432"/>
                    <a:pt x="5154494" y="181941"/>
                  </a:cubicBezTo>
                  <a:close/>
                  <a:moveTo>
                    <a:pt x="4586189" y="181941"/>
                  </a:moveTo>
                  <a:cubicBezTo>
                    <a:pt x="4583496" y="181695"/>
                    <a:pt x="4584230" y="184398"/>
                    <a:pt x="4583985" y="185626"/>
                  </a:cubicBezTo>
                  <a:cubicBezTo>
                    <a:pt x="4583985" y="188574"/>
                    <a:pt x="4585454" y="188820"/>
                    <a:pt x="4586679" y="187346"/>
                  </a:cubicBezTo>
                  <a:cubicBezTo>
                    <a:pt x="4587658" y="186117"/>
                    <a:pt x="4591333" y="187592"/>
                    <a:pt x="4589864" y="184398"/>
                  </a:cubicBezTo>
                  <a:cubicBezTo>
                    <a:pt x="4589374" y="183170"/>
                    <a:pt x="4587658" y="181941"/>
                    <a:pt x="4586189" y="181941"/>
                  </a:cubicBezTo>
                  <a:close/>
                  <a:moveTo>
                    <a:pt x="3448885" y="181941"/>
                  </a:moveTo>
                  <a:cubicBezTo>
                    <a:pt x="3446436" y="181450"/>
                    <a:pt x="3445946" y="183416"/>
                    <a:pt x="3446189" y="186117"/>
                  </a:cubicBezTo>
                  <a:cubicBezTo>
                    <a:pt x="3446436" y="187101"/>
                    <a:pt x="3446436" y="189067"/>
                    <a:pt x="3448395" y="187592"/>
                  </a:cubicBezTo>
                  <a:cubicBezTo>
                    <a:pt x="3449620" y="186608"/>
                    <a:pt x="3452805" y="187346"/>
                    <a:pt x="3452315" y="184891"/>
                  </a:cubicBezTo>
                  <a:cubicBezTo>
                    <a:pt x="3452069" y="183661"/>
                    <a:pt x="3450356" y="182432"/>
                    <a:pt x="3448885" y="181941"/>
                  </a:cubicBezTo>
                  <a:close/>
                  <a:moveTo>
                    <a:pt x="2877025" y="181941"/>
                  </a:moveTo>
                  <a:cubicBezTo>
                    <a:pt x="2874330" y="181695"/>
                    <a:pt x="2875064" y="184398"/>
                    <a:pt x="2874821" y="185626"/>
                  </a:cubicBezTo>
                  <a:cubicBezTo>
                    <a:pt x="2874821" y="188574"/>
                    <a:pt x="2876289" y="188820"/>
                    <a:pt x="2877514" y="187346"/>
                  </a:cubicBezTo>
                  <a:cubicBezTo>
                    <a:pt x="2878493" y="186117"/>
                    <a:pt x="2882169" y="187592"/>
                    <a:pt x="2880699" y="184398"/>
                  </a:cubicBezTo>
                  <a:cubicBezTo>
                    <a:pt x="2880209" y="183170"/>
                    <a:pt x="2878493" y="181941"/>
                    <a:pt x="2877025" y="181941"/>
                  </a:cubicBezTo>
                  <a:close/>
                  <a:moveTo>
                    <a:pt x="1739719" y="181941"/>
                  </a:moveTo>
                  <a:cubicBezTo>
                    <a:pt x="1737271" y="181450"/>
                    <a:pt x="1736781" y="183416"/>
                    <a:pt x="1737024" y="186117"/>
                  </a:cubicBezTo>
                  <a:cubicBezTo>
                    <a:pt x="1737271" y="187101"/>
                    <a:pt x="1737271" y="189067"/>
                    <a:pt x="1739230" y="187592"/>
                  </a:cubicBezTo>
                  <a:cubicBezTo>
                    <a:pt x="1740455" y="186608"/>
                    <a:pt x="1743640" y="187346"/>
                    <a:pt x="1743149" y="184891"/>
                  </a:cubicBezTo>
                  <a:cubicBezTo>
                    <a:pt x="1742904" y="183661"/>
                    <a:pt x="1741191" y="182432"/>
                    <a:pt x="1739719" y="181941"/>
                  </a:cubicBezTo>
                  <a:close/>
                  <a:moveTo>
                    <a:pt x="1171415" y="181941"/>
                  </a:moveTo>
                  <a:cubicBezTo>
                    <a:pt x="1168722" y="181695"/>
                    <a:pt x="1169457" y="184398"/>
                    <a:pt x="1169211" y="185626"/>
                  </a:cubicBezTo>
                  <a:cubicBezTo>
                    <a:pt x="1169211" y="188574"/>
                    <a:pt x="1170681" y="188820"/>
                    <a:pt x="1171905" y="187346"/>
                  </a:cubicBezTo>
                  <a:cubicBezTo>
                    <a:pt x="1172885" y="186117"/>
                    <a:pt x="1176559" y="187592"/>
                    <a:pt x="1175091" y="184398"/>
                  </a:cubicBezTo>
                  <a:cubicBezTo>
                    <a:pt x="1174600" y="183170"/>
                    <a:pt x="1172885" y="181941"/>
                    <a:pt x="1171415" y="181941"/>
                  </a:cubicBezTo>
                  <a:close/>
                  <a:moveTo>
                    <a:pt x="34112" y="181941"/>
                  </a:moveTo>
                  <a:lnTo>
                    <a:pt x="31466" y="186038"/>
                  </a:lnTo>
                  <a:lnTo>
                    <a:pt x="31456" y="186144"/>
                  </a:lnTo>
                  <a:lnTo>
                    <a:pt x="33621" y="187592"/>
                  </a:lnTo>
                  <a:cubicBezTo>
                    <a:pt x="34847" y="186608"/>
                    <a:pt x="38031" y="187346"/>
                    <a:pt x="37541" y="184891"/>
                  </a:cubicBezTo>
                  <a:cubicBezTo>
                    <a:pt x="37295" y="183661"/>
                    <a:pt x="35582" y="182432"/>
                    <a:pt x="34112" y="181941"/>
                  </a:cubicBezTo>
                  <a:close/>
                  <a:moveTo>
                    <a:pt x="6474041" y="181695"/>
                  </a:moveTo>
                  <a:cubicBezTo>
                    <a:pt x="6470120" y="181695"/>
                    <a:pt x="6471835" y="183661"/>
                    <a:pt x="6472571" y="185382"/>
                  </a:cubicBezTo>
                  <a:cubicBezTo>
                    <a:pt x="6471835" y="187101"/>
                    <a:pt x="6470120" y="189558"/>
                    <a:pt x="6474041" y="188574"/>
                  </a:cubicBezTo>
                  <a:cubicBezTo>
                    <a:pt x="6475511" y="188329"/>
                    <a:pt x="6477224" y="186119"/>
                    <a:pt x="6477713" y="184644"/>
                  </a:cubicBezTo>
                  <a:cubicBezTo>
                    <a:pt x="6478449" y="181941"/>
                    <a:pt x="6476000" y="181695"/>
                    <a:pt x="6474041" y="181695"/>
                  </a:cubicBezTo>
                  <a:close/>
                  <a:moveTo>
                    <a:pt x="5895634" y="174250"/>
                  </a:moveTo>
                  <a:lnTo>
                    <a:pt x="5895714" y="174327"/>
                  </a:lnTo>
                  <a:lnTo>
                    <a:pt x="5895601" y="174320"/>
                  </a:lnTo>
                  <a:close/>
                  <a:moveTo>
                    <a:pt x="4190025" y="174250"/>
                  </a:moveTo>
                  <a:lnTo>
                    <a:pt x="4190104" y="174327"/>
                  </a:lnTo>
                  <a:lnTo>
                    <a:pt x="4189992" y="174320"/>
                  </a:lnTo>
                  <a:close/>
                  <a:moveTo>
                    <a:pt x="2480860" y="174250"/>
                  </a:moveTo>
                  <a:lnTo>
                    <a:pt x="2480939" y="174327"/>
                  </a:lnTo>
                  <a:lnTo>
                    <a:pt x="2480827" y="174320"/>
                  </a:lnTo>
                  <a:close/>
                  <a:moveTo>
                    <a:pt x="775252" y="174250"/>
                  </a:moveTo>
                  <a:lnTo>
                    <a:pt x="775332" y="174327"/>
                  </a:lnTo>
                  <a:lnTo>
                    <a:pt x="775219" y="174320"/>
                  </a:lnTo>
                  <a:close/>
                  <a:moveTo>
                    <a:pt x="5712236" y="174179"/>
                  </a:moveTo>
                  <a:lnTo>
                    <a:pt x="5712232" y="174208"/>
                  </a:lnTo>
                  <a:lnTo>
                    <a:pt x="5712002" y="174325"/>
                  </a:lnTo>
                  <a:lnTo>
                    <a:pt x="5712092" y="174233"/>
                  </a:lnTo>
                  <a:close/>
                  <a:moveTo>
                    <a:pt x="4006629" y="174179"/>
                  </a:moveTo>
                  <a:lnTo>
                    <a:pt x="4006626" y="174208"/>
                  </a:lnTo>
                  <a:lnTo>
                    <a:pt x="4006393" y="174325"/>
                  </a:lnTo>
                  <a:lnTo>
                    <a:pt x="4006485" y="174233"/>
                  </a:lnTo>
                  <a:close/>
                  <a:moveTo>
                    <a:pt x="2297461" y="174179"/>
                  </a:moveTo>
                  <a:lnTo>
                    <a:pt x="2297461" y="174208"/>
                  </a:lnTo>
                  <a:lnTo>
                    <a:pt x="2297227" y="174325"/>
                  </a:lnTo>
                  <a:lnTo>
                    <a:pt x="2297319" y="174233"/>
                  </a:lnTo>
                  <a:close/>
                  <a:moveTo>
                    <a:pt x="591855" y="174179"/>
                  </a:moveTo>
                  <a:lnTo>
                    <a:pt x="591852" y="174208"/>
                  </a:lnTo>
                  <a:lnTo>
                    <a:pt x="591618" y="174325"/>
                  </a:lnTo>
                  <a:lnTo>
                    <a:pt x="591710" y="174233"/>
                  </a:lnTo>
                  <a:close/>
                  <a:moveTo>
                    <a:pt x="6282031" y="171653"/>
                  </a:moveTo>
                  <a:lnTo>
                    <a:pt x="6284328" y="173711"/>
                  </a:lnTo>
                  <a:lnTo>
                    <a:pt x="6287388" y="174325"/>
                  </a:lnTo>
                  <a:lnTo>
                    <a:pt x="6287389" y="174327"/>
                  </a:lnTo>
                  <a:lnTo>
                    <a:pt x="6283500" y="175246"/>
                  </a:lnTo>
                  <a:cubicBezTo>
                    <a:pt x="6282995" y="175094"/>
                    <a:pt x="6282590" y="174740"/>
                    <a:pt x="6282325" y="174118"/>
                  </a:cubicBezTo>
                  <a:close/>
                  <a:moveTo>
                    <a:pt x="17250" y="171070"/>
                  </a:moveTo>
                  <a:lnTo>
                    <a:pt x="16115" y="171133"/>
                  </a:lnTo>
                  <a:lnTo>
                    <a:pt x="22812" y="177846"/>
                  </a:lnTo>
                  <a:lnTo>
                    <a:pt x="27008" y="178994"/>
                  </a:lnTo>
                  <a:cubicBezTo>
                    <a:pt x="27742" y="178503"/>
                    <a:pt x="28723" y="177028"/>
                    <a:pt x="28723" y="176537"/>
                  </a:cubicBezTo>
                  <a:cubicBezTo>
                    <a:pt x="27742" y="172606"/>
                    <a:pt x="24068" y="175062"/>
                    <a:pt x="21864" y="174080"/>
                  </a:cubicBezTo>
                  <a:cubicBezTo>
                    <a:pt x="22109" y="170395"/>
                    <a:pt x="20884" y="169903"/>
                    <a:pt x="17454" y="171133"/>
                  </a:cubicBezTo>
                  <a:close/>
                  <a:moveTo>
                    <a:pt x="5137422" y="171008"/>
                  </a:moveTo>
                  <a:lnTo>
                    <a:pt x="5135702" y="171101"/>
                  </a:lnTo>
                  <a:lnTo>
                    <a:pt x="5135335" y="171563"/>
                  </a:lnTo>
                  <a:lnTo>
                    <a:pt x="5136387" y="173694"/>
                  </a:lnTo>
                  <a:lnTo>
                    <a:pt x="5138221" y="175634"/>
                  </a:lnTo>
                  <a:lnTo>
                    <a:pt x="5139584" y="176528"/>
                  </a:lnTo>
                  <a:lnTo>
                    <a:pt x="5140455" y="177097"/>
                  </a:lnTo>
                  <a:lnTo>
                    <a:pt x="5147390" y="178994"/>
                  </a:lnTo>
                  <a:cubicBezTo>
                    <a:pt x="5148124" y="178503"/>
                    <a:pt x="5149105" y="177028"/>
                    <a:pt x="5149105" y="176537"/>
                  </a:cubicBezTo>
                  <a:cubicBezTo>
                    <a:pt x="5148124" y="172606"/>
                    <a:pt x="5144450" y="175062"/>
                    <a:pt x="5142246" y="174080"/>
                  </a:cubicBezTo>
                  <a:cubicBezTo>
                    <a:pt x="5142491" y="170395"/>
                    <a:pt x="5141266" y="169903"/>
                    <a:pt x="5137838" y="171133"/>
                  </a:cubicBezTo>
                  <a:close/>
                  <a:moveTo>
                    <a:pt x="1722648" y="171008"/>
                  </a:moveTo>
                  <a:lnTo>
                    <a:pt x="1720930" y="171101"/>
                  </a:lnTo>
                  <a:lnTo>
                    <a:pt x="1720563" y="171563"/>
                  </a:lnTo>
                  <a:lnTo>
                    <a:pt x="1721616" y="173694"/>
                  </a:lnTo>
                  <a:lnTo>
                    <a:pt x="1723449" y="175634"/>
                  </a:lnTo>
                  <a:lnTo>
                    <a:pt x="1724813" y="176528"/>
                  </a:lnTo>
                  <a:lnTo>
                    <a:pt x="1725681" y="177097"/>
                  </a:lnTo>
                  <a:lnTo>
                    <a:pt x="1732618" y="178994"/>
                  </a:lnTo>
                  <a:cubicBezTo>
                    <a:pt x="1733352" y="178503"/>
                    <a:pt x="1734332" y="177028"/>
                    <a:pt x="1734332" y="176537"/>
                  </a:cubicBezTo>
                  <a:cubicBezTo>
                    <a:pt x="1733352" y="172606"/>
                    <a:pt x="1729678" y="175062"/>
                    <a:pt x="1727472" y="174080"/>
                  </a:cubicBezTo>
                  <a:cubicBezTo>
                    <a:pt x="1727718" y="170395"/>
                    <a:pt x="1726492" y="169903"/>
                    <a:pt x="1723064" y="171133"/>
                  </a:cubicBezTo>
                  <a:close/>
                  <a:moveTo>
                    <a:pt x="3431272" y="170846"/>
                  </a:moveTo>
                  <a:lnTo>
                    <a:pt x="3430252" y="170900"/>
                  </a:lnTo>
                  <a:lnTo>
                    <a:pt x="3429289" y="172115"/>
                  </a:lnTo>
                  <a:cubicBezTo>
                    <a:pt x="3429289" y="174571"/>
                    <a:pt x="3431493" y="175800"/>
                    <a:pt x="3433699" y="176782"/>
                  </a:cubicBezTo>
                  <a:lnTo>
                    <a:pt x="3440417" y="178621"/>
                  </a:lnTo>
                  <a:lnTo>
                    <a:pt x="3442123" y="178256"/>
                  </a:lnTo>
                  <a:lnTo>
                    <a:pt x="3442091" y="178549"/>
                  </a:lnTo>
                  <a:lnTo>
                    <a:pt x="3443497" y="176537"/>
                  </a:lnTo>
                  <a:cubicBezTo>
                    <a:pt x="3442515" y="172606"/>
                    <a:pt x="3438843" y="175062"/>
                    <a:pt x="3436639" y="174080"/>
                  </a:cubicBezTo>
                  <a:cubicBezTo>
                    <a:pt x="3436883" y="170395"/>
                    <a:pt x="3435658" y="169903"/>
                    <a:pt x="3432229" y="171133"/>
                  </a:cubicBezTo>
                  <a:close/>
                  <a:moveTo>
                    <a:pt x="4752136" y="170723"/>
                  </a:moveTo>
                  <a:lnTo>
                    <a:pt x="4750550" y="172115"/>
                  </a:lnTo>
                  <a:cubicBezTo>
                    <a:pt x="4752020" y="176044"/>
                    <a:pt x="4755203" y="173589"/>
                    <a:pt x="4757409" y="174327"/>
                  </a:cubicBezTo>
                  <a:lnTo>
                    <a:pt x="4756600" y="171449"/>
                  </a:lnTo>
                  <a:close/>
                  <a:moveTo>
                    <a:pt x="1337363" y="170723"/>
                  </a:moveTo>
                  <a:lnTo>
                    <a:pt x="1335776" y="172115"/>
                  </a:lnTo>
                  <a:cubicBezTo>
                    <a:pt x="1337248" y="176044"/>
                    <a:pt x="1340432" y="173589"/>
                    <a:pt x="1342637" y="174327"/>
                  </a:cubicBezTo>
                  <a:lnTo>
                    <a:pt x="1341826" y="171449"/>
                  </a:lnTo>
                  <a:close/>
                  <a:moveTo>
                    <a:pt x="6458118" y="170395"/>
                  </a:moveTo>
                  <a:cubicBezTo>
                    <a:pt x="6456649" y="170149"/>
                    <a:pt x="6455669" y="170886"/>
                    <a:pt x="6456158" y="172115"/>
                  </a:cubicBezTo>
                  <a:cubicBezTo>
                    <a:pt x="6457628" y="176044"/>
                    <a:pt x="6460813" y="173589"/>
                    <a:pt x="6463019" y="174327"/>
                  </a:cubicBezTo>
                  <a:cubicBezTo>
                    <a:pt x="6464487" y="168921"/>
                    <a:pt x="6460323" y="170886"/>
                    <a:pt x="6458118" y="170395"/>
                  </a:cubicBezTo>
                  <a:close/>
                  <a:moveTo>
                    <a:pt x="5707101" y="170395"/>
                  </a:moveTo>
                  <a:cubicBezTo>
                    <a:pt x="5704163" y="169658"/>
                    <a:pt x="5704652" y="171868"/>
                    <a:pt x="5705143" y="172852"/>
                  </a:cubicBezTo>
                  <a:cubicBezTo>
                    <a:pt x="5705999" y="174818"/>
                    <a:pt x="5707101" y="175616"/>
                    <a:pt x="5708357" y="175677"/>
                  </a:cubicBezTo>
                  <a:lnTo>
                    <a:pt x="5712005" y="174267"/>
                  </a:lnTo>
                  <a:lnTo>
                    <a:pt x="5712000" y="174327"/>
                  </a:lnTo>
                  <a:lnTo>
                    <a:pt x="5712002" y="174325"/>
                  </a:lnTo>
                  <a:lnTo>
                    <a:pt x="5712002" y="174327"/>
                  </a:lnTo>
                  <a:lnTo>
                    <a:pt x="5712223" y="174327"/>
                  </a:lnTo>
                  <a:lnTo>
                    <a:pt x="5711908" y="177887"/>
                  </a:lnTo>
                  <a:cubicBezTo>
                    <a:pt x="5711755" y="179117"/>
                    <a:pt x="5712002" y="180099"/>
                    <a:pt x="5713960" y="180222"/>
                  </a:cubicBezTo>
                  <a:cubicBezTo>
                    <a:pt x="5716655" y="180222"/>
                    <a:pt x="5720574" y="178747"/>
                    <a:pt x="5719595" y="174327"/>
                  </a:cubicBezTo>
                  <a:lnTo>
                    <a:pt x="5712223" y="174327"/>
                  </a:lnTo>
                  <a:lnTo>
                    <a:pt x="5712232" y="174208"/>
                  </a:lnTo>
                  <a:lnTo>
                    <a:pt x="5712490" y="174080"/>
                  </a:lnTo>
                  <a:lnTo>
                    <a:pt x="5712236" y="174179"/>
                  </a:lnTo>
                  <a:lnTo>
                    <a:pt x="5712245" y="174080"/>
                  </a:lnTo>
                  <a:lnTo>
                    <a:pt x="5712092" y="174233"/>
                  </a:lnTo>
                  <a:lnTo>
                    <a:pt x="5712005" y="174267"/>
                  </a:lnTo>
                  <a:lnTo>
                    <a:pt x="5712165" y="171535"/>
                  </a:lnTo>
                  <a:cubicBezTo>
                    <a:pt x="5711511" y="169842"/>
                    <a:pt x="5708755" y="170947"/>
                    <a:pt x="5707101" y="170395"/>
                  </a:cubicBezTo>
                  <a:close/>
                  <a:moveTo>
                    <a:pt x="4001493" y="170395"/>
                  </a:moveTo>
                  <a:cubicBezTo>
                    <a:pt x="3998555" y="169658"/>
                    <a:pt x="3999044" y="171868"/>
                    <a:pt x="3999534" y="172852"/>
                  </a:cubicBezTo>
                  <a:cubicBezTo>
                    <a:pt x="4000391" y="174818"/>
                    <a:pt x="4001493" y="175616"/>
                    <a:pt x="4002748" y="175677"/>
                  </a:cubicBezTo>
                  <a:lnTo>
                    <a:pt x="4006396" y="174267"/>
                  </a:lnTo>
                  <a:lnTo>
                    <a:pt x="4006391" y="174327"/>
                  </a:lnTo>
                  <a:lnTo>
                    <a:pt x="4006393" y="174325"/>
                  </a:lnTo>
                  <a:lnTo>
                    <a:pt x="4006393" y="174327"/>
                  </a:lnTo>
                  <a:lnTo>
                    <a:pt x="4006615" y="174327"/>
                  </a:lnTo>
                  <a:lnTo>
                    <a:pt x="4006300" y="177887"/>
                  </a:lnTo>
                  <a:cubicBezTo>
                    <a:pt x="4006149" y="179117"/>
                    <a:pt x="4006393" y="180099"/>
                    <a:pt x="4008352" y="180222"/>
                  </a:cubicBezTo>
                  <a:cubicBezTo>
                    <a:pt x="4011046" y="180222"/>
                    <a:pt x="4014966" y="178747"/>
                    <a:pt x="4013985" y="174327"/>
                  </a:cubicBezTo>
                  <a:lnTo>
                    <a:pt x="4006615" y="174327"/>
                  </a:lnTo>
                  <a:lnTo>
                    <a:pt x="4006626" y="174208"/>
                  </a:lnTo>
                  <a:lnTo>
                    <a:pt x="4006882" y="174080"/>
                  </a:lnTo>
                  <a:lnTo>
                    <a:pt x="4006629" y="174179"/>
                  </a:lnTo>
                  <a:lnTo>
                    <a:pt x="4006637" y="174080"/>
                  </a:lnTo>
                  <a:lnTo>
                    <a:pt x="4006485" y="174233"/>
                  </a:lnTo>
                  <a:lnTo>
                    <a:pt x="4006396" y="174267"/>
                  </a:lnTo>
                  <a:lnTo>
                    <a:pt x="4006558" y="171535"/>
                  </a:lnTo>
                  <a:cubicBezTo>
                    <a:pt x="4005902" y="169842"/>
                    <a:pt x="4003147" y="170947"/>
                    <a:pt x="4001493" y="170395"/>
                  </a:cubicBezTo>
                  <a:close/>
                  <a:moveTo>
                    <a:pt x="3043347" y="170395"/>
                  </a:moveTo>
                  <a:lnTo>
                    <a:pt x="3043266" y="170465"/>
                  </a:lnTo>
                  <a:lnTo>
                    <a:pt x="3045800" y="173538"/>
                  </a:lnTo>
                  <a:lnTo>
                    <a:pt x="3048244" y="174327"/>
                  </a:lnTo>
                  <a:cubicBezTo>
                    <a:pt x="3049714" y="168921"/>
                    <a:pt x="3045549" y="170886"/>
                    <a:pt x="3043347" y="170395"/>
                  </a:cubicBezTo>
                  <a:close/>
                  <a:moveTo>
                    <a:pt x="2292327" y="170395"/>
                  </a:moveTo>
                  <a:cubicBezTo>
                    <a:pt x="2289388" y="169658"/>
                    <a:pt x="2289878" y="171868"/>
                    <a:pt x="2290369" y="172852"/>
                  </a:cubicBezTo>
                  <a:cubicBezTo>
                    <a:pt x="2291225" y="174818"/>
                    <a:pt x="2292327" y="175616"/>
                    <a:pt x="2293583" y="175677"/>
                  </a:cubicBezTo>
                  <a:lnTo>
                    <a:pt x="2297231" y="174267"/>
                  </a:lnTo>
                  <a:lnTo>
                    <a:pt x="2297226" y="174327"/>
                  </a:lnTo>
                  <a:lnTo>
                    <a:pt x="2297227" y="174325"/>
                  </a:lnTo>
                  <a:lnTo>
                    <a:pt x="2297227" y="174327"/>
                  </a:lnTo>
                  <a:lnTo>
                    <a:pt x="2297450" y="174327"/>
                  </a:lnTo>
                  <a:lnTo>
                    <a:pt x="2297134" y="177887"/>
                  </a:lnTo>
                  <a:cubicBezTo>
                    <a:pt x="2296983" y="179117"/>
                    <a:pt x="2297227" y="180099"/>
                    <a:pt x="2299185" y="180222"/>
                  </a:cubicBezTo>
                  <a:cubicBezTo>
                    <a:pt x="2301880" y="180222"/>
                    <a:pt x="2305799" y="178747"/>
                    <a:pt x="2304820" y="174327"/>
                  </a:cubicBezTo>
                  <a:lnTo>
                    <a:pt x="2297450" y="174327"/>
                  </a:lnTo>
                  <a:lnTo>
                    <a:pt x="2297461" y="174208"/>
                  </a:lnTo>
                  <a:lnTo>
                    <a:pt x="2297715" y="174080"/>
                  </a:lnTo>
                  <a:lnTo>
                    <a:pt x="2297461" y="174179"/>
                  </a:lnTo>
                  <a:lnTo>
                    <a:pt x="2297472" y="174080"/>
                  </a:lnTo>
                  <a:lnTo>
                    <a:pt x="2297319" y="174233"/>
                  </a:lnTo>
                  <a:lnTo>
                    <a:pt x="2297231" y="174267"/>
                  </a:lnTo>
                  <a:lnTo>
                    <a:pt x="2297391" y="171535"/>
                  </a:lnTo>
                  <a:cubicBezTo>
                    <a:pt x="2296736" y="169842"/>
                    <a:pt x="2293980" y="170947"/>
                    <a:pt x="2292327" y="170395"/>
                  </a:cubicBezTo>
                  <a:close/>
                  <a:moveTo>
                    <a:pt x="586720" y="170395"/>
                  </a:moveTo>
                  <a:cubicBezTo>
                    <a:pt x="583780" y="169658"/>
                    <a:pt x="584270" y="171868"/>
                    <a:pt x="584759" y="172852"/>
                  </a:cubicBezTo>
                  <a:cubicBezTo>
                    <a:pt x="585618" y="174818"/>
                    <a:pt x="586720" y="175616"/>
                    <a:pt x="587974" y="175677"/>
                  </a:cubicBezTo>
                  <a:lnTo>
                    <a:pt x="591621" y="174267"/>
                  </a:lnTo>
                  <a:lnTo>
                    <a:pt x="591618" y="174325"/>
                  </a:lnTo>
                  <a:lnTo>
                    <a:pt x="591618" y="174327"/>
                  </a:lnTo>
                  <a:lnTo>
                    <a:pt x="591843" y="174327"/>
                  </a:lnTo>
                  <a:lnTo>
                    <a:pt x="591528" y="177887"/>
                  </a:lnTo>
                  <a:cubicBezTo>
                    <a:pt x="591375" y="179117"/>
                    <a:pt x="591618" y="180099"/>
                    <a:pt x="593579" y="180222"/>
                  </a:cubicBezTo>
                  <a:cubicBezTo>
                    <a:pt x="596274" y="180222"/>
                    <a:pt x="600192" y="178747"/>
                    <a:pt x="599213" y="174327"/>
                  </a:cubicBezTo>
                  <a:lnTo>
                    <a:pt x="591843" y="174327"/>
                  </a:lnTo>
                  <a:lnTo>
                    <a:pt x="591852" y="174208"/>
                  </a:lnTo>
                  <a:lnTo>
                    <a:pt x="592108" y="174080"/>
                  </a:lnTo>
                  <a:lnTo>
                    <a:pt x="591855" y="174179"/>
                  </a:lnTo>
                  <a:lnTo>
                    <a:pt x="591863" y="174080"/>
                  </a:lnTo>
                  <a:lnTo>
                    <a:pt x="591710" y="174233"/>
                  </a:lnTo>
                  <a:lnTo>
                    <a:pt x="591621" y="174267"/>
                  </a:lnTo>
                  <a:lnTo>
                    <a:pt x="591783" y="171535"/>
                  </a:lnTo>
                  <a:cubicBezTo>
                    <a:pt x="591127" y="169842"/>
                    <a:pt x="588373" y="170947"/>
                    <a:pt x="586720" y="170395"/>
                  </a:cubicBezTo>
                  <a:close/>
                  <a:moveTo>
                    <a:pt x="3052155" y="165164"/>
                  </a:moveTo>
                  <a:lnTo>
                    <a:pt x="3052311" y="171377"/>
                  </a:lnTo>
                  <a:lnTo>
                    <a:pt x="3052346" y="171873"/>
                  </a:lnTo>
                  <a:lnTo>
                    <a:pt x="3052067" y="171624"/>
                  </a:lnTo>
                  <a:lnTo>
                    <a:pt x="3050034" y="171292"/>
                  </a:lnTo>
                  <a:lnTo>
                    <a:pt x="3048489" y="174080"/>
                  </a:lnTo>
                  <a:lnTo>
                    <a:pt x="3047970" y="176166"/>
                  </a:lnTo>
                  <a:lnTo>
                    <a:pt x="3050012" y="178643"/>
                  </a:lnTo>
                  <a:lnTo>
                    <a:pt x="3053629" y="177030"/>
                  </a:lnTo>
                  <a:lnTo>
                    <a:pt x="3053633" y="177026"/>
                  </a:lnTo>
                  <a:lnTo>
                    <a:pt x="3054107" y="175125"/>
                  </a:lnTo>
                  <a:lnTo>
                    <a:pt x="3053597" y="175246"/>
                  </a:lnTo>
                  <a:cubicBezTo>
                    <a:pt x="3053108" y="175094"/>
                    <a:pt x="3052724" y="174740"/>
                    <a:pt x="3052494" y="174118"/>
                  </a:cubicBezTo>
                  <a:lnTo>
                    <a:pt x="3052346" y="171873"/>
                  </a:lnTo>
                  <a:lnTo>
                    <a:pt x="3054395" y="173711"/>
                  </a:lnTo>
                  <a:lnTo>
                    <a:pt x="3054458" y="173723"/>
                  </a:lnTo>
                  <a:lnTo>
                    <a:pt x="3055474" y="169635"/>
                  </a:lnTo>
                  <a:lnTo>
                    <a:pt x="3054349" y="166963"/>
                  </a:lnTo>
                  <a:close/>
                  <a:moveTo>
                    <a:pt x="24121" y="164124"/>
                  </a:moveTo>
                  <a:lnTo>
                    <a:pt x="23183" y="164346"/>
                  </a:lnTo>
                  <a:lnTo>
                    <a:pt x="24881" y="169063"/>
                  </a:lnTo>
                  <a:lnTo>
                    <a:pt x="25989" y="170479"/>
                  </a:lnTo>
                  <a:lnTo>
                    <a:pt x="27987" y="168674"/>
                  </a:lnTo>
                  <a:close/>
                  <a:moveTo>
                    <a:pt x="5144273" y="163851"/>
                  </a:moveTo>
                  <a:lnTo>
                    <a:pt x="5143457" y="164046"/>
                  </a:lnTo>
                  <a:lnTo>
                    <a:pt x="5145919" y="170886"/>
                  </a:lnTo>
                  <a:cubicBezTo>
                    <a:pt x="5146899" y="170149"/>
                    <a:pt x="5148614" y="169412"/>
                    <a:pt x="5148371" y="168674"/>
                  </a:cubicBezTo>
                  <a:close/>
                  <a:moveTo>
                    <a:pt x="1729500" y="163851"/>
                  </a:moveTo>
                  <a:lnTo>
                    <a:pt x="1728683" y="164046"/>
                  </a:lnTo>
                  <a:lnTo>
                    <a:pt x="1731148" y="170886"/>
                  </a:lnTo>
                  <a:cubicBezTo>
                    <a:pt x="1732125" y="170149"/>
                    <a:pt x="1733841" y="169412"/>
                    <a:pt x="1733597" y="168674"/>
                  </a:cubicBezTo>
                  <a:close/>
                  <a:moveTo>
                    <a:pt x="3437572" y="163273"/>
                  </a:moveTo>
                  <a:lnTo>
                    <a:pt x="3440313" y="170886"/>
                  </a:lnTo>
                  <a:cubicBezTo>
                    <a:pt x="3441293" y="170149"/>
                    <a:pt x="3443006" y="169412"/>
                    <a:pt x="3442762" y="168674"/>
                  </a:cubicBezTo>
                  <a:lnTo>
                    <a:pt x="3438360" y="163493"/>
                  </a:lnTo>
                  <a:close/>
                  <a:moveTo>
                    <a:pt x="5713225" y="162533"/>
                  </a:moveTo>
                  <a:cubicBezTo>
                    <a:pt x="5709550" y="169903"/>
                    <a:pt x="5720084" y="169165"/>
                    <a:pt x="5719348" y="174080"/>
                  </a:cubicBezTo>
                  <a:cubicBezTo>
                    <a:pt x="5721308" y="168430"/>
                    <a:pt x="5721308" y="168430"/>
                    <a:pt x="5713225" y="162533"/>
                  </a:cubicBezTo>
                  <a:close/>
                  <a:moveTo>
                    <a:pt x="5322775" y="162533"/>
                  </a:moveTo>
                  <a:cubicBezTo>
                    <a:pt x="5323754" y="167692"/>
                    <a:pt x="5330123" y="168430"/>
                    <a:pt x="5328900" y="173588"/>
                  </a:cubicBezTo>
                  <a:cubicBezTo>
                    <a:pt x="5328409" y="173588"/>
                    <a:pt x="5327674" y="174080"/>
                    <a:pt x="5326939" y="174080"/>
                  </a:cubicBezTo>
                  <a:cubicBezTo>
                    <a:pt x="5323509" y="172852"/>
                    <a:pt x="5320569" y="168430"/>
                    <a:pt x="5316406" y="170640"/>
                  </a:cubicBezTo>
                  <a:cubicBezTo>
                    <a:pt x="5314200" y="171624"/>
                    <a:pt x="5316161" y="174816"/>
                    <a:pt x="5317877" y="175309"/>
                  </a:cubicBezTo>
                  <a:cubicBezTo>
                    <a:pt x="5322284" y="176537"/>
                    <a:pt x="5325469" y="183170"/>
                    <a:pt x="5332083" y="177519"/>
                  </a:cubicBezTo>
                  <a:cubicBezTo>
                    <a:pt x="5336246" y="173588"/>
                    <a:pt x="5332327" y="171133"/>
                    <a:pt x="5332083" y="168921"/>
                  </a:cubicBezTo>
                  <a:cubicBezTo>
                    <a:pt x="5331593" y="165727"/>
                    <a:pt x="5328653" y="162042"/>
                    <a:pt x="5322775" y="162533"/>
                  </a:cubicBezTo>
                  <a:close/>
                  <a:moveTo>
                    <a:pt x="4007617" y="162533"/>
                  </a:moveTo>
                  <a:cubicBezTo>
                    <a:pt x="4003944" y="169903"/>
                    <a:pt x="4014476" y="169165"/>
                    <a:pt x="4013741" y="174080"/>
                  </a:cubicBezTo>
                  <a:cubicBezTo>
                    <a:pt x="4015702" y="168430"/>
                    <a:pt x="4015702" y="168430"/>
                    <a:pt x="4007617" y="162533"/>
                  </a:cubicBezTo>
                  <a:close/>
                  <a:moveTo>
                    <a:pt x="3617166" y="162533"/>
                  </a:moveTo>
                  <a:cubicBezTo>
                    <a:pt x="3618148" y="167692"/>
                    <a:pt x="3624517" y="168430"/>
                    <a:pt x="3623290" y="173588"/>
                  </a:cubicBezTo>
                  <a:cubicBezTo>
                    <a:pt x="3622801" y="173588"/>
                    <a:pt x="3622065" y="174080"/>
                    <a:pt x="3621331" y="174080"/>
                  </a:cubicBezTo>
                  <a:cubicBezTo>
                    <a:pt x="3617902" y="172852"/>
                    <a:pt x="3614962" y="168430"/>
                    <a:pt x="3610798" y="170640"/>
                  </a:cubicBezTo>
                  <a:cubicBezTo>
                    <a:pt x="3608594" y="171624"/>
                    <a:pt x="3610552" y="174816"/>
                    <a:pt x="3612268" y="175309"/>
                  </a:cubicBezTo>
                  <a:cubicBezTo>
                    <a:pt x="3616676" y="176537"/>
                    <a:pt x="3619860" y="183170"/>
                    <a:pt x="3626475" y="177519"/>
                  </a:cubicBezTo>
                  <a:cubicBezTo>
                    <a:pt x="3630639" y="173588"/>
                    <a:pt x="3626718" y="171133"/>
                    <a:pt x="3626475" y="168921"/>
                  </a:cubicBezTo>
                  <a:cubicBezTo>
                    <a:pt x="3625984" y="165727"/>
                    <a:pt x="3623044" y="162042"/>
                    <a:pt x="3617166" y="162533"/>
                  </a:cubicBezTo>
                  <a:close/>
                  <a:moveTo>
                    <a:pt x="2298451" y="162533"/>
                  </a:moveTo>
                  <a:cubicBezTo>
                    <a:pt x="2294779" y="169903"/>
                    <a:pt x="2305310" y="169165"/>
                    <a:pt x="2304574" y="174080"/>
                  </a:cubicBezTo>
                  <a:cubicBezTo>
                    <a:pt x="2306535" y="168430"/>
                    <a:pt x="2306535" y="168430"/>
                    <a:pt x="2298451" y="162533"/>
                  </a:cubicBezTo>
                  <a:close/>
                  <a:moveTo>
                    <a:pt x="1908001" y="162533"/>
                  </a:moveTo>
                  <a:cubicBezTo>
                    <a:pt x="1908980" y="167692"/>
                    <a:pt x="1915351" y="168430"/>
                    <a:pt x="1914125" y="173588"/>
                  </a:cubicBezTo>
                  <a:cubicBezTo>
                    <a:pt x="1913636" y="173588"/>
                    <a:pt x="1912900" y="174080"/>
                    <a:pt x="1912166" y="174080"/>
                  </a:cubicBezTo>
                  <a:cubicBezTo>
                    <a:pt x="1908737" y="172852"/>
                    <a:pt x="1905797" y="168430"/>
                    <a:pt x="1901632" y="170640"/>
                  </a:cubicBezTo>
                  <a:cubicBezTo>
                    <a:pt x="1899427" y="171624"/>
                    <a:pt x="1901387" y="174816"/>
                    <a:pt x="1903102" y="175309"/>
                  </a:cubicBezTo>
                  <a:cubicBezTo>
                    <a:pt x="1907510" y="176537"/>
                    <a:pt x="1910694" y="183170"/>
                    <a:pt x="1917310" y="177519"/>
                  </a:cubicBezTo>
                  <a:cubicBezTo>
                    <a:pt x="1921472" y="173588"/>
                    <a:pt x="1917553" y="171133"/>
                    <a:pt x="1917310" y="168921"/>
                  </a:cubicBezTo>
                  <a:cubicBezTo>
                    <a:pt x="1916819" y="165727"/>
                    <a:pt x="1913879" y="162042"/>
                    <a:pt x="1908001" y="162533"/>
                  </a:cubicBezTo>
                  <a:close/>
                  <a:moveTo>
                    <a:pt x="592843" y="162533"/>
                  </a:moveTo>
                  <a:cubicBezTo>
                    <a:pt x="589169" y="169903"/>
                    <a:pt x="599702" y="169165"/>
                    <a:pt x="598966" y="174080"/>
                  </a:cubicBezTo>
                  <a:cubicBezTo>
                    <a:pt x="600927" y="168430"/>
                    <a:pt x="600927" y="168430"/>
                    <a:pt x="592843" y="162533"/>
                  </a:cubicBezTo>
                  <a:close/>
                  <a:moveTo>
                    <a:pt x="202393" y="162533"/>
                  </a:moveTo>
                  <a:cubicBezTo>
                    <a:pt x="203374" y="167692"/>
                    <a:pt x="209743" y="168430"/>
                    <a:pt x="208516" y="173588"/>
                  </a:cubicBezTo>
                  <a:cubicBezTo>
                    <a:pt x="208027" y="173588"/>
                    <a:pt x="207291" y="174080"/>
                    <a:pt x="206557" y="174080"/>
                  </a:cubicBezTo>
                  <a:cubicBezTo>
                    <a:pt x="203127" y="172852"/>
                    <a:pt x="200189" y="168430"/>
                    <a:pt x="196025" y="170640"/>
                  </a:cubicBezTo>
                  <a:cubicBezTo>
                    <a:pt x="193820" y="171624"/>
                    <a:pt x="195779" y="174816"/>
                    <a:pt x="197494" y="175309"/>
                  </a:cubicBezTo>
                  <a:cubicBezTo>
                    <a:pt x="201902" y="176537"/>
                    <a:pt x="205087" y="183170"/>
                    <a:pt x="211701" y="177519"/>
                  </a:cubicBezTo>
                  <a:cubicBezTo>
                    <a:pt x="215864" y="173588"/>
                    <a:pt x="211945" y="171133"/>
                    <a:pt x="211701" y="168921"/>
                  </a:cubicBezTo>
                  <a:cubicBezTo>
                    <a:pt x="211211" y="165727"/>
                    <a:pt x="208271" y="162042"/>
                    <a:pt x="202393" y="162533"/>
                  </a:cubicBezTo>
                  <a:close/>
                  <a:moveTo>
                    <a:pt x="4757690" y="162184"/>
                  </a:moveTo>
                  <a:lnTo>
                    <a:pt x="4757774" y="165569"/>
                  </a:lnTo>
                  <a:lnTo>
                    <a:pt x="4760104" y="169658"/>
                  </a:lnTo>
                  <a:lnTo>
                    <a:pt x="4758570" y="172428"/>
                  </a:lnTo>
                  <a:lnTo>
                    <a:pt x="4760001" y="173711"/>
                  </a:lnTo>
                  <a:lnTo>
                    <a:pt x="4763063" y="174327"/>
                  </a:lnTo>
                  <a:lnTo>
                    <a:pt x="4759205" y="175246"/>
                  </a:lnTo>
                  <a:cubicBezTo>
                    <a:pt x="4758715" y="175094"/>
                    <a:pt x="4758334" y="174740"/>
                    <a:pt x="4758103" y="174118"/>
                  </a:cubicBezTo>
                  <a:lnTo>
                    <a:pt x="4758053" y="173363"/>
                  </a:lnTo>
                  <a:lnTo>
                    <a:pt x="4757655" y="174080"/>
                  </a:lnTo>
                  <a:lnTo>
                    <a:pt x="4756424" y="179019"/>
                  </a:lnTo>
                  <a:lnTo>
                    <a:pt x="4763063" y="174327"/>
                  </a:lnTo>
                  <a:lnTo>
                    <a:pt x="4763063" y="174325"/>
                  </a:lnTo>
                  <a:lnTo>
                    <a:pt x="4763771" y="167173"/>
                  </a:lnTo>
                  <a:close/>
                  <a:moveTo>
                    <a:pt x="1342916" y="162184"/>
                  </a:moveTo>
                  <a:lnTo>
                    <a:pt x="1343000" y="165569"/>
                  </a:lnTo>
                  <a:lnTo>
                    <a:pt x="1345330" y="169658"/>
                  </a:lnTo>
                  <a:lnTo>
                    <a:pt x="1343796" y="172428"/>
                  </a:lnTo>
                  <a:lnTo>
                    <a:pt x="1345229" y="173711"/>
                  </a:lnTo>
                  <a:lnTo>
                    <a:pt x="1348290" y="174327"/>
                  </a:lnTo>
                  <a:lnTo>
                    <a:pt x="1344431" y="175246"/>
                  </a:lnTo>
                  <a:cubicBezTo>
                    <a:pt x="1343941" y="175094"/>
                    <a:pt x="1343559" y="174740"/>
                    <a:pt x="1343329" y="174118"/>
                  </a:cubicBezTo>
                  <a:lnTo>
                    <a:pt x="1343279" y="173363"/>
                  </a:lnTo>
                  <a:lnTo>
                    <a:pt x="1342881" y="174080"/>
                  </a:lnTo>
                  <a:lnTo>
                    <a:pt x="1341650" y="179019"/>
                  </a:lnTo>
                  <a:lnTo>
                    <a:pt x="1348290" y="174327"/>
                  </a:lnTo>
                  <a:lnTo>
                    <a:pt x="1348290" y="174325"/>
                  </a:lnTo>
                  <a:lnTo>
                    <a:pt x="1348998" y="167173"/>
                  </a:lnTo>
                  <a:close/>
                  <a:moveTo>
                    <a:pt x="6282735" y="160813"/>
                  </a:moveTo>
                  <a:cubicBezTo>
                    <a:pt x="6277346" y="165727"/>
                    <a:pt x="6283958" y="168185"/>
                    <a:pt x="6281999" y="171377"/>
                  </a:cubicBezTo>
                  <a:lnTo>
                    <a:pt x="6282031" y="171653"/>
                  </a:lnTo>
                  <a:lnTo>
                    <a:pt x="6281999" y="171624"/>
                  </a:lnTo>
                  <a:cubicBezTo>
                    <a:pt x="6279060" y="171868"/>
                    <a:pt x="6275876" y="172852"/>
                    <a:pt x="6273182" y="169903"/>
                  </a:cubicBezTo>
                  <a:cubicBezTo>
                    <a:pt x="6277407" y="178379"/>
                    <a:pt x="6280392" y="180913"/>
                    <a:pt x="6283791" y="178437"/>
                  </a:cubicBezTo>
                  <a:lnTo>
                    <a:pt x="6287389" y="174327"/>
                  </a:lnTo>
                  <a:lnTo>
                    <a:pt x="6287389" y="174325"/>
                  </a:lnTo>
                  <a:lnTo>
                    <a:pt x="6287388" y="174325"/>
                  </a:lnTo>
                  <a:close/>
                  <a:moveTo>
                    <a:pt x="4577127" y="160813"/>
                  </a:moveTo>
                  <a:cubicBezTo>
                    <a:pt x="4571736" y="165727"/>
                    <a:pt x="4578352" y="168185"/>
                    <a:pt x="4576391" y="171377"/>
                  </a:cubicBezTo>
                  <a:lnTo>
                    <a:pt x="4576424" y="171653"/>
                  </a:lnTo>
                  <a:lnTo>
                    <a:pt x="4576391" y="171624"/>
                  </a:lnTo>
                  <a:cubicBezTo>
                    <a:pt x="4573453" y="171868"/>
                    <a:pt x="4570268" y="172852"/>
                    <a:pt x="4567573" y="169903"/>
                  </a:cubicBezTo>
                  <a:cubicBezTo>
                    <a:pt x="4571799" y="178379"/>
                    <a:pt x="4574784" y="180913"/>
                    <a:pt x="4578183" y="178437"/>
                  </a:cubicBezTo>
                  <a:lnTo>
                    <a:pt x="4581780" y="174327"/>
                  </a:lnTo>
                  <a:lnTo>
                    <a:pt x="4577890" y="175246"/>
                  </a:lnTo>
                  <a:cubicBezTo>
                    <a:pt x="4577387" y="175094"/>
                    <a:pt x="4576982" y="174740"/>
                    <a:pt x="4576717" y="174118"/>
                  </a:cubicBezTo>
                  <a:lnTo>
                    <a:pt x="4576424" y="171653"/>
                  </a:lnTo>
                  <a:lnTo>
                    <a:pt x="4578718" y="173711"/>
                  </a:lnTo>
                  <a:lnTo>
                    <a:pt x="4581780" y="174325"/>
                  </a:lnTo>
                  <a:close/>
                  <a:moveTo>
                    <a:pt x="2867960" y="160813"/>
                  </a:moveTo>
                  <a:cubicBezTo>
                    <a:pt x="2862572" y="165727"/>
                    <a:pt x="2869187" y="168185"/>
                    <a:pt x="2867225" y="171377"/>
                  </a:cubicBezTo>
                  <a:lnTo>
                    <a:pt x="2867257" y="171653"/>
                  </a:lnTo>
                  <a:lnTo>
                    <a:pt x="2867225" y="171624"/>
                  </a:lnTo>
                  <a:cubicBezTo>
                    <a:pt x="2864286" y="171868"/>
                    <a:pt x="2861103" y="172852"/>
                    <a:pt x="2858408" y="169903"/>
                  </a:cubicBezTo>
                  <a:cubicBezTo>
                    <a:pt x="2862634" y="178379"/>
                    <a:pt x="2865619" y="180913"/>
                    <a:pt x="2869017" y="178437"/>
                  </a:cubicBezTo>
                  <a:lnTo>
                    <a:pt x="2872615" y="174327"/>
                  </a:lnTo>
                  <a:lnTo>
                    <a:pt x="2868726" y="175246"/>
                  </a:lnTo>
                  <a:cubicBezTo>
                    <a:pt x="2868221" y="175094"/>
                    <a:pt x="2867815" y="174740"/>
                    <a:pt x="2867552" y="174118"/>
                  </a:cubicBezTo>
                  <a:lnTo>
                    <a:pt x="2867257" y="171653"/>
                  </a:lnTo>
                  <a:lnTo>
                    <a:pt x="2869553" y="173711"/>
                  </a:lnTo>
                  <a:lnTo>
                    <a:pt x="2872615" y="174325"/>
                  </a:lnTo>
                  <a:close/>
                  <a:moveTo>
                    <a:pt x="1162352" y="160813"/>
                  </a:moveTo>
                  <a:cubicBezTo>
                    <a:pt x="1156964" y="165727"/>
                    <a:pt x="1163578" y="168185"/>
                    <a:pt x="1161617" y="171377"/>
                  </a:cubicBezTo>
                  <a:lnTo>
                    <a:pt x="1161649" y="171653"/>
                  </a:lnTo>
                  <a:lnTo>
                    <a:pt x="1161617" y="171624"/>
                  </a:lnTo>
                  <a:cubicBezTo>
                    <a:pt x="1158678" y="171868"/>
                    <a:pt x="1155494" y="172852"/>
                    <a:pt x="1152800" y="169903"/>
                  </a:cubicBezTo>
                  <a:cubicBezTo>
                    <a:pt x="1157025" y="178379"/>
                    <a:pt x="1160011" y="180913"/>
                    <a:pt x="1163409" y="178437"/>
                  </a:cubicBezTo>
                  <a:lnTo>
                    <a:pt x="1167005" y="174327"/>
                  </a:lnTo>
                  <a:lnTo>
                    <a:pt x="1163119" y="175246"/>
                  </a:lnTo>
                  <a:cubicBezTo>
                    <a:pt x="1162614" y="175094"/>
                    <a:pt x="1162208" y="174740"/>
                    <a:pt x="1161943" y="174118"/>
                  </a:cubicBezTo>
                  <a:lnTo>
                    <a:pt x="1161649" y="171653"/>
                  </a:lnTo>
                  <a:lnTo>
                    <a:pt x="1163944" y="173711"/>
                  </a:lnTo>
                  <a:lnTo>
                    <a:pt x="1167005" y="174325"/>
                  </a:lnTo>
                  <a:close/>
                  <a:moveTo>
                    <a:pt x="6459832" y="159340"/>
                  </a:moveTo>
                  <a:cubicBezTo>
                    <a:pt x="6458364" y="164989"/>
                    <a:pt x="6463998" y="165973"/>
                    <a:pt x="6465712" y="169658"/>
                  </a:cubicBezTo>
                  <a:cubicBezTo>
                    <a:pt x="6467672" y="173589"/>
                    <a:pt x="6466937" y="174571"/>
                    <a:pt x="6463263" y="174080"/>
                  </a:cubicBezTo>
                  <a:cubicBezTo>
                    <a:pt x="6463263" y="176291"/>
                    <a:pt x="6459097" y="178012"/>
                    <a:pt x="6461792" y="179977"/>
                  </a:cubicBezTo>
                  <a:cubicBezTo>
                    <a:pt x="6462774" y="180713"/>
                    <a:pt x="6467182" y="178747"/>
                    <a:pt x="6468407" y="177028"/>
                  </a:cubicBezTo>
                  <a:cubicBezTo>
                    <a:pt x="6470367" y="174816"/>
                    <a:pt x="6474286" y="171868"/>
                    <a:pt x="6470611" y="168185"/>
                  </a:cubicBezTo>
                  <a:cubicBezTo>
                    <a:pt x="6467427" y="164989"/>
                    <a:pt x="6464976" y="160569"/>
                    <a:pt x="6459832" y="159340"/>
                  </a:cubicBezTo>
                  <a:close/>
                  <a:moveTo>
                    <a:pt x="5893263" y="156884"/>
                  </a:moveTo>
                  <a:cubicBezTo>
                    <a:pt x="5890325" y="165482"/>
                    <a:pt x="5896448" y="166219"/>
                    <a:pt x="5897918" y="169658"/>
                  </a:cubicBezTo>
                  <a:cubicBezTo>
                    <a:pt x="5899388" y="172606"/>
                    <a:pt x="5900367" y="174816"/>
                    <a:pt x="5895714" y="174080"/>
                  </a:cubicBezTo>
                  <a:lnTo>
                    <a:pt x="5895634" y="174250"/>
                  </a:lnTo>
                  <a:lnTo>
                    <a:pt x="5892191" y="170947"/>
                  </a:lnTo>
                  <a:cubicBezTo>
                    <a:pt x="5890936" y="170149"/>
                    <a:pt x="5889467" y="170026"/>
                    <a:pt x="5887385" y="171624"/>
                  </a:cubicBezTo>
                  <a:cubicBezTo>
                    <a:pt x="5886404" y="172361"/>
                    <a:pt x="5886404" y="173343"/>
                    <a:pt x="5887385" y="174571"/>
                  </a:cubicBezTo>
                  <a:cubicBezTo>
                    <a:pt x="5889589" y="177151"/>
                    <a:pt x="5891658" y="174894"/>
                    <a:pt x="5893689" y="174227"/>
                  </a:cubicBezTo>
                  <a:lnTo>
                    <a:pt x="5895601" y="174320"/>
                  </a:lnTo>
                  <a:lnTo>
                    <a:pt x="5893999" y="177765"/>
                  </a:lnTo>
                  <a:cubicBezTo>
                    <a:pt x="5893263" y="178933"/>
                    <a:pt x="5892772" y="179853"/>
                    <a:pt x="5893754" y="179977"/>
                  </a:cubicBezTo>
                  <a:cubicBezTo>
                    <a:pt x="5897428" y="180222"/>
                    <a:pt x="5902083" y="178747"/>
                    <a:pt x="5905266" y="176537"/>
                  </a:cubicBezTo>
                  <a:cubicBezTo>
                    <a:pt x="5908942" y="174080"/>
                    <a:pt x="5903551" y="174816"/>
                    <a:pt x="5903551" y="173589"/>
                  </a:cubicBezTo>
                  <a:cubicBezTo>
                    <a:pt x="5905021" y="164498"/>
                    <a:pt x="5895714" y="164745"/>
                    <a:pt x="5893263" y="156884"/>
                  </a:cubicBezTo>
                  <a:close/>
                  <a:moveTo>
                    <a:pt x="4187655" y="156884"/>
                  </a:moveTo>
                  <a:cubicBezTo>
                    <a:pt x="4184715" y="165482"/>
                    <a:pt x="4190840" y="166219"/>
                    <a:pt x="4192310" y="169658"/>
                  </a:cubicBezTo>
                  <a:cubicBezTo>
                    <a:pt x="4193778" y="172606"/>
                    <a:pt x="4194759" y="174816"/>
                    <a:pt x="4190104" y="174080"/>
                  </a:cubicBezTo>
                  <a:lnTo>
                    <a:pt x="4190025" y="174250"/>
                  </a:lnTo>
                  <a:lnTo>
                    <a:pt x="4186584" y="170947"/>
                  </a:lnTo>
                  <a:cubicBezTo>
                    <a:pt x="4185328" y="170149"/>
                    <a:pt x="4183858" y="170026"/>
                    <a:pt x="4181777" y="171624"/>
                  </a:cubicBezTo>
                  <a:cubicBezTo>
                    <a:pt x="4180798" y="172361"/>
                    <a:pt x="4180798" y="173343"/>
                    <a:pt x="4181777" y="174571"/>
                  </a:cubicBezTo>
                  <a:cubicBezTo>
                    <a:pt x="4183981" y="177151"/>
                    <a:pt x="4186048" y="174894"/>
                    <a:pt x="4188079" y="174227"/>
                  </a:cubicBezTo>
                  <a:lnTo>
                    <a:pt x="4189992" y="174320"/>
                  </a:lnTo>
                  <a:lnTo>
                    <a:pt x="4188389" y="177765"/>
                  </a:lnTo>
                  <a:cubicBezTo>
                    <a:pt x="4187655" y="178933"/>
                    <a:pt x="4187166" y="179853"/>
                    <a:pt x="4188146" y="179977"/>
                  </a:cubicBezTo>
                  <a:cubicBezTo>
                    <a:pt x="4191820" y="180222"/>
                    <a:pt x="4196473" y="178747"/>
                    <a:pt x="4199658" y="176537"/>
                  </a:cubicBezTo>
                  <a:cubicBezTo>
                    <a:pt x="4203334" y="174080"/>
                    <a:pt x="4197943" y="174816"/>
                    <a:pt x="4197943" y="173589"/>
                  </a:cubicBezTo>
                  <a:cubicBezTo>
                    <a:pt x="4199412" y="164498"/>
                    <a:pt x="4190104" y="164745"/>
                    <a:pt x="4187655" y="156884"/>
                  </a:cubicBezTo>
                  <a:close/>
                  <a:moveTo>
                    <a:pt x="2478489" y="156884"/>
                  </a:moveTo>
                  <a:cubicBezTo>
                    <a:pt x="2475551" y="165482"/>
                    <a:pt x="2481675" y="166219"/>
                    <a:pt x="2483143" y="169658"/>
                  </a:cubicBezTo>
                  <a:cubicBezTo>
                    <a:pt x="2484613" y="172606"/>
                    <a:pt x="2485592" y="174816"/>
                    <a:pt x="2480939" y="174080"/>
                  </a:cubicBezTo>
                  <a:lnTo>
                    <a:pt x="2480860" y="174250"/>
                  </a:lnTo>
                  <a:lnTo>
                    <a:pt x="2477420" y="170947"/>
                  </a:lnTo>
                  <a:cubicBezTo>
                    <a:pt x="2476163" y="170149"/>
                    <a:pt x="2474693" y="170026"/>
                    <a:pt x="2472611" y="171624"/>
                  </a:cubicBezTo>
                  <a:cubicBezTo>
                    <a:pt x="2471633" y="172361"/>
                    <a:pt x="2471633" y="173343"/>
                    <a:pt x="2472611" y="174571"/>
                  </a:cubicBezTo>
                  <a:cubicBezTo>
                    <a:pt x="2474816" y="177151"/>
                    <a:pt x="2476882" y="174894"/>
                    <a:pt x="2478914" y="174227"/>
                  </a:cubicBezTo>
                  <a:lnTo>
                    <a:pt x="2480827" y="174320"/>
                  </a:lnTo>
                  <a:lnTo>
                    <a:pt x="2479225" y="177765"/>
                  </a:lnTo>
                  <a:cubicBezTo>
                    <a:pt x="2478489" y="178933"/>
                    <a:pt x="2478001" y="179853"/>
                    <a:pt x="2478980" y="179977"/>
                  </a:cubicBezTo>
                  <a:cubicBezTo>
                    <a:pt x="2482654" y="180222"/>
                    <a:pt x="2487309" y="178747"/>
                    <a:pt x="2490493" y="176537"/>
                  </a:cubicBezTo>
                  <a:cubicBezTo>
                    <a:pt x="2494167" y="174080"/>
                    <a:pt x="2488779" y="174816"/>
                    <a:pt x="2488779" y="173589"/>
                  </a:cubicBezTo>
                  <a:cubicBezTo>
                    <a:pt x="2490247" y="164498"/>
                    <a:pt x="2480939" y="164745"/>
                    <a:pt x="2478489" y="156884"/>
                  </a:cubicBezTo>
                  <a:close/>
                  <a:moveTo>
                    <a:pt x="772881" y="156884"/>
                  </a:moveTo>
                  <a:cubicBezTo>
                    <a:pt x="769943" y="165482"/>
                    <a:pt x="776067" y="166219"/>
                    <a:pt x="777536" y="169658"/>
                  </a:cubicBezTo>
                  <a:cubicBezTo>
                    <a:pt x="779006" y="172606"/>
                    <a:pt x="779985" y="174816"/>
                    <a:pt x="775332" y="174080"/>
                  </a:cubicBezTo>
                  <a:lnTo>
                    <a:pt x="775252" y="174250"/>
                  </a:lnTo>
                  <a:lnTo>
                    <a:pt x="771810" y="170947"/>
                  </a:lnTo>
                  <a:cubicBezTo>
                    <a:pt x="770554" y="170149"/>
                    <a:pt x="769084" y="170026"/>
                    <a:pt x="767003" y="171624"/>
                  </a:cubicBezTo>
                  <a:cubicBezTo>
                    <a:pt x="766024" y="172361"/>
                    <a:pt x="766024" y="173343"/>
                    <a:pt x="767003" y="174571"/>
                  </a:cubicBezTo>
                  <a:cubicBezTo>
                    <a:pt x="769209" y="177151"/>
                    <a:pt x="771274" y="174894"/>
                    <a:pt x="773307" y="174227"/>
                  </a:cubicBezTo>
                  <a:lnTo>
                    <a:pt x="775219" y="174320"/>
                  </a:lnTo>
                  <a:lnTo>
                    <a:pt x="773617" y="177765"/>
                  </a:lnTo>
                  <a:cubicBezTo>
                    <a:pt x="772881" y="178933"/>
                    <a:pt x="772392" y="179853"/>
                    <a:pt x="773372" y="179977"/>
                  </a:cubicBezTo>
                  <a:cubicBezTo>
                    <a:pt x="777046" y="180222"/>
                    <a:pt x="781699" y="178747"/>
                    <a:pt x="784884" y="176537"/>
                  </a:cubicBezTo>
                  <a:cubicBezTo>
                    <a:pt x="788559" y="174080"/>
                    <a:pt x="783169" y="174816"/>
                    <a:pt x="783169" y="173589"/>
                  </a:cubicBezTo>
                  <a:cubicBezTo>
                    <a:pt x="784639" y="164498"/>
                    <a:pt x="775332" y="164745"/>
                    <a:pt x="772881" y="156884"/>
                  </a:cubicBezTo>
                  <a:close/>
                  <a:moveTo>
                    <a:pt x="6446117" y="149758"/>
                  </a:moveTo>
                  <a:cubicBezTo>
                    <a:pt x="6446606" y="151724"/>
                    <a:pt x="6448074" y="152215"/>
                    <a:pt x="6449546" y="152461"/>
                  </a:cubicBezTo>
                  <a:cubicBezTo>
                    <a:pt x="6451505" y="152706"/>
                    <a:pt x="6450035" y="156884"/>
                    <a:pt x="6452974" y="155900"/>
                  </a:cubicBezTo>
                  <a:cubicBezTo>
                    <a:pt x="6453954" y="155655"/>
                    <a:pt x="6455179" y="153934"/>
                    <a:pt x="6454933" y="153197"/>
                  </a:cubicBezTo>
                  <a:cubicBezTo>
                    <a:pt x="6454444" y="151233"/>
                    <a:pt x="6452974" y="149758"/>
                    <a:pt x="6450770" y="149758"/>
                  </a:cubicBezTo>
                  <a:cubicBezTo>
                    <a:pt x="6449055" y="149758"/>
                    <a:pt x="6447340" y="150005"/>
                    <a:pt x="6446117" y="149758"/>
                  </a:cubicBezTo>
                  <a:close/>
                  <a:moveTo>
                    <a:pt x="5878322" y="149758"/>
                  </a:moveTo>
                  <a:cubicBezTo>
                    <a:pt x="5880282" y="151969"/>
                    <a:pt x="5882241" y="154427"/>
                    <a:pt x="5884445" y="157130"/>
                  </a:cubicBezTo>
                  <a:cubicBezTo>
                    <a:pt x="5885913" y="153934"/>
                    <a:pt x="5886649" y="151478"/>
                    <a:pt x="5883956" y="150249"/>
                  </a:cubicBezTo>
                  <a:cubicBezTo>
                    <a:pt x="5882486" y="149514"/>
                    <a:pt x="5880282" y="150005"/>
                    <a:pt x="5878322" y="149758"/>
                  </a:cubicBezTo>
                  <a:close/>
                  <a:moveTo>
                    <a:pt x="5308322" y="149758"/>
                  </a:moveTo>
                  <a:cubicBezTo>
                    <a:pt x="5309547" y="152706"/>
                    <a:pt x="5311507" y="154918"/>
                    <a:pt x="5314936" y="156146"/>
                  </a:cubicBezTo>
                  <a:cubicBezTo>
                    <a:pt x="5315916" y="153690"/>
                    <a:pt x="5316895" y="151233"/>
                    <a:pt x="5314200" y="150249"/>
                  </a:cubicBezTo>
                  <a:cubicBezTo>
                    <a:pt x="5312242" y="149514"/>
                    <a:pt x="5310037" y="150005"/>
                    <a:pt x="5308322" y="149758"/>
                  </a:cubicBezTo>
                  <a:close/>
                  <a:moveTo>
                    <a:pt x="4172713" y="149758"/>
                  </a:moveTo>
                  <a:cubicBezTo>
                    <a:pt x="4174672" y="151969"/>
                    <a:pt x="4176632" y="154427"/>
                    <a:pt x="4178837" y="157130"/>
                  </a:cubicBezTo>
                  <a:cubicBezTo>
                    <a:pt x="4180307" y="153934"/>
                    <a:pt x="4181041" y="151478"/>
                    <a:pt x="4178348" y="150249"/>
                  </a:cubicBezTo>
                  <a:cubicBezTo>
                    <a:pt x="4176878" y="149514"/>
                    <a:pt x="4174672" y="150005"/>
                    <a:pt x="4172713" y="149758"/>
                  </a:cubicBezTo>
                  <a:close/>
                  <a:moveTo>
                    <a:pt x="3602714" y="149758"/>
                  </a:moveTo>
                  <a:cubicBezTo>
                    <a:pt x="3603938" y="152706"/>
                    <a:pt x="3605899" y="154918"/>
                    <a:pt x="3609328" y="156146"/>
                  </a:cubicBezTo>
                  <a:cubicBezTo>
                    <a:pt x="3610307" y="153690"/>
                    <a:pt x="3611288" y="151233"/>
                    <a:pt x="3608594" y="150249"/>
                  </a:cubicBezTo>
                  <a:cubicBezTo>
                    <a:pt x="3606633" y="149514"/>
                    <a:pt x="3604427" y="150005"/>
                    <a:pt x="3602714" y="149758"/>
                  </a:cubicBezTo>
                  <a:close/>
                  <a:moveTo>
                    <a:pt x="2463548" y="149758"/>
                  </a:moveTo>
                  <a:cubicBezTo>
                    <a:pt x="2465507" y="151969"/>
                    <a:pt x="2467467" y="154427"/>
                    <a:pt x="2469671" y="157130"/>
                  </a:cubicBezTo>
                  <a:cubicBezTo>
                    <a:pt x="2471141" y="153934"/>
                    <a:pt x="2471875" y="151478"/>
                    <a:pt x="2469181" y="150249"/>
                  </a:cubicBezTo>
                  <a:cubicBezTo>
                    <a:pt x="2467711" y="149514"/>
                    <a:pt x="2465507" y="150005"/>
                    <a:pt x="2463548" y="149758"/>
                  </a:cubicBezTo>
                  <a:close/>
                  <a:moveTo>
                    <a:pt x="1893549" y="149758"/>
                  </a:moveTo>
                  <a:cubicBezTo>
                    <a:pt x="1894773" y="152706"/>
                    <a:pt x="1896734" y="154918"/>
                    <a:pt x="1900162" y="156146"/>
                  </a:cubicBezTo>
                  <a:cubicBezTo>
                    <a:pt x="1901142" y="153690"/>
                    <a:pt x="1902121" y="151233"/>
                    <a:pt x="1899427" y="150249"/>
                  </a:cubicBezTo>
                  <a:cubicBezTo>
                    <a:pt x="1897468" y="149514"/>
                    <a:pt x="1895262" y="150005"/>
                    <a:pt x="1893549" y="149758"/>
                  </a:cubicBezTo>
                  <a:close/>
                  <a:moveTo>
                    <a:pt x="757940" y="149758"/>
                  </a:moveTo>
                  <a:cubicBezTo>
                    <a:pt x="759898" y="151969"/>
                    <a:pt x="761859" y="154427"/>
                    <a:pt x="764065" y="157130"/>
                  </a:cubicBezTo>
                  <a:cubicBezTo>
                    <a:pt x="765533" y="153934"/>
                    <a:pt x="766267" y="151478"/>
                    <a:pt x="763574" y="150249"/>
                  </a:cubicBezTo>
                  <a:cubicBezTo>
                    <a:pt x="762104" y="149514"/>
                    <a:pt x="759898" y="150005"/>
                    <a:pt x="757940" y="149758"/>
                  </a:cubicBezTo>
                  <a:close/>
                  <a:moveTo>
                    <a:pt x="187940" y="149758"/>
                  </a:moveTo>
                  <a:cubicBezTo>
                    <a:pt x="189167" y="152706"/>
                    <a:pt x="191126" y="154918"/>
                    <a:pt x="194554" y="156146"/>
                  </a:cubicBezTo>
                  <a:cubicBezTo>
                    <a:pt x="195534" y="153690"/>
                    <a:pt x="196515" y="151233"/>
                    <a:pt x="193820" y="150249"/>
                  </a:cubicBezTo>
                  <a:cubicBezTo>
                    <a:pt x="191860" y="149514"/>
                    <a:pt x="189656" y="150005"/>
                    <a:pt x="187940" y="149758"/>
                  </a:cubicBezTo>
                  <a:close/>
                  <a:moveTo>
                    <a:pt x="6441951" y="143370"/>
                  </a:moveTo>
                  <a:cubicBezTo>
                    <a:pt x="6443911" y="145091"/>
                    <a:pt x="6435338" y="152706"/>
                    <a:pt x="6445870" y="150005"/>
                  </a:cubicBezTo>
                  <a:cubicBezTo>
                    <a:pt x="6446851" y="146564"/>
                    <a:pt x="6445381" y="144600"/>
                    <a:pt x="6441951" y="143370"/>
                  </a:cubicBezTo>
                  <a:close/>
                  <a:moveTo>
                    <a:pt x="6260199" y="142635"/>
                  </a:moveTo>
                  <a:cubicBezTo>
                    <a:pt x="6259954" y="142388"/>
                    <a:pt x="6258240" y="143617"/>
                    <a:pt x="6258483" y="143863"/>
                  </a:cubicBezTo>
                  <a:cubicBezTo>
                    <a:pt x="6260688" y="150005"/>
                    <a:pt x="6267058" y="151969"/>
                    <a:pt x="6271957" y="155655"/>
                  </a:cubicBezTo>
                  <a:cubicBezTo>
                    <a:pt x="6269262" y="150005"/>
                    <a:pt x="6265834" y="145338"/>
                    <a:pt x="6260199" y="142635"/>
                  </a:cubicBezTo>
                  <a:close/>
                  <a:moveTo>
                    <a:pt x="4554590" y="142635"/>
                  </a:moveTo>
                  <a:cubicBezTo>
                    <a:pt x="4554346" y="142388"/>
                    <a:pt x="4552632" y="143617"/>
                    <a:pt x="4552876" y="143863"/>
                  </a:cubicBezTo>
                  <a:cubicBezTo>
                    <a:pt x="4555081" y="150005"/>
                    <a:pt x="4561448" y="151969"/>
                    <a:pt x="4566349" y="155655"/>
                  </a:cubicBezTo>
                  <a:cubicBezTo>
                    <a:pt x="4563652" y="150005"/>
                    <a:pt x="4560225" y="145338"/>
                    <a:pt x="4554590" y="142635"/>
                  </a:cubicBezTo>
                  <a:close/>
                  <a:moveTo>
                    <a:pt x="2845425" y="142635"/>
                  </a:moveTo>
                  <a:cubicBezTo>
                    <a:pt x="2845180" y="142388"/>
                    <a:pt x="2843465" y="143617"/>
                    <a:pt x="2843710" y="143863"/>
                  </a:cubicBezTo>
                  <a:cubicBezTo>
                    <a:pt x="2845916" y="150005"/>
                    <a:pt x="2852284" y="151969"/>
                    <a:pt x="2857183" y="155655"/>
                  </a:cubicBezTo>
                  <a:cubicBezTo>
                    <a:pt x="2854488" y="150005"/>
                    <a:pt x="2851060" y="145338"/>
                    <a:pt x="2845425" y="142635"/>
                  </a:cubicBezTo>
                  <a:close/>
                  <a:moveTo>
                    <a:pt x="1139819" y="142635"/>
                  </a:moveTo>
                  <a:cubicBezTo>
                    <a:pt x="1139572" y="142388"/>
                    <a:pt x="1137858" y="143617"/>
                    <a:pt x="1138102" y="143863"/>
                  </a:cubicBezTo>
                  <a:cubicBezTo>
                    <a:pt x="1140308" y="150005"/>
                    <a:pt x="1146677" y="151969"/>
                    <a:pt x="1151575" y="155655"/>
                  </a:cubicBezTo>
                  <a:cubicBezTo>
                    <a:pt x="1148881" y="150005"/>
                    <a:pt x="1145450" y="145338"/>
                    <a:pt x="1139819" y="142635"/>
                  </a:cubicBezTo>
                  <a:close/>
                  <a:moveTo>
                    <a:pt x="5871953" y="140669"/>
                  </a:moveTo>
                  <a:cubicBezTo>
                    <a:pt x="5877586" y="139439"/>
                    <a:pt x="5865828" y="155655"/>
                    <a:pt x="5878076" y="150005"/>
                  </a:cubicBezTo>
                  <a:cubicBezTo>
                    <a:pt x="5878812" y="143863"/>
                    <a:pt x="5874648" y="142142"/>
                    <a:pt x="5871953" y="140669"/>
                  </a:cubicBezTo>
                  <a:close/>
                  <a:moveTo>
                    <a:pt x="4166345" y="140669"/>
                  </a:moveTo>
                  <a:cubicBezTo>
                    <a:pt x="4171979" y="139439"/>
                    <a:pt x="4160221" y="155655"/>
                    <a:pt x="4172468" y="150005"/>
                  </a:cubicBezTo>
                  <a:cubicBezTo>
                    <a:pt x="4173204" y="143863"/>
                    <a:pt x="4169039" y="142142"/>
                    <a:pt x="4166345" y="140669"/>
                  </a:cubicBezTo>
                  <a:close/>
                  <a:moveTo>
                    <a:pt x="2457180" y="140669"/>
                  </a:moveTo>
                  <a:cubicBezTo>
                    <a:pt x="2462814" y="139439"/>
                    <a:pt x="2451056" y="155655"/>
                    <a:pt x="2463303" y="150005"/>
                  </a:cubicBezTo>
                  <a:cubicBezTo>
                    <a:pt x="2464039" y="143863"/>
                    <a:pt x="2459874" y="142142"/>
                    <a:pt x="2457180" y="140669"/>
                  </a:cubicBezTo>
                  <a:close/>
                  <a:moveTo>
                    <a:pt x="751571" y="140669"/>
                  </a:moveTo>
                  <a:cubicBezTo>
                    <a:pt x="757206" y="139439"/>
                    <a:pt x="745448" y="155655"/>
                    <a:pt x="757695" y="150005"/>
                  </a:cubicBezTo>
                  <a:cubicBezTo>
                    <a:pt x="758430" y="143863"/>
                    <a:pt x="754264" y="142142"/>
                    <a:pt x="751571" y="140669"/>
                  </a:cubicBezTo>
                  <a:close/>
                  <a:moveTo>
                    <a:pt x="5082789" y="123117"/>
                  </a:moveTo>
                  <a:lnTo>
                    <a:pt x="5034692" y="170395"/>
                  </a:lnTo>
                  <a:lnTo>
                    <a:pt x="5130069" y="170638"/>
                  </a:lnTo>
                  <a:lnTo>
                    <a:pt x="5130440" y="170121"/>
                  </a:lnTo>
                  <a:lnTo>
                    <a:pt x="5109049" y="148667"/>
                  </a:lnTo>
                  <a:lnTo>
                    <a:pt x="5102564" y="142879"/>
                  </a:lnTo>
                  <a:cubicBezTo>
                    <a:pt x="5094726" y="137475"/>
                    <a:pt x="5092521" y="127402"/>
                    <a:pt x="5083213" y="123226"/>
                  </a:cubicBezTo>
                  <a:close/>
                  <a:moveTo>
                    <a:pt x="1668016" y="123117"/>
                  </a:moveTo>
                  <a:lnTo>
                    <a:pt x="1619920" y="170395"/>
                  </a:lnTo>
                  <a:lnTo>
                    <a:pt x="1715296" y="170638"/>
                  </a:lnTo>
                  <a:lnTo>
                    <a:pt x="1715666" y="170121"/>
                  </a:lnTo>
                  <a:lnTo>
                    <a:pt x="1694276" y="148667"/>
                  </a:lnTo>
                  <a:lnTo>
                    <a:pt x="1687790" y="142879"/>
                  </a:lnTo>
                  <a:cubicBezTo>
                    <a:pt x="1679952" y="137475"/>
                    <a:pt x="1677748" y="127402"/>
                    <a:pt x="1668439" y="123226"/>
                  </a:cubicBezTo>
                  <a:close/>
                  <a:moveTo>
                    <a:pt x="3374355" y="122397"/>
                  </a:moveTo>
                  <a:lnTo>
                    <a:pt x="3325528" y="170395"/>
                  </a:lnTo>
                  <a:cubicBezTo>
                    <a:pt x="3355411" y="168921"/>
                    <a:pt x="3388481" y="168430"/>
                    <a:pt x="3421793" y="170640"/>
                  </a:cubicBezTo>
                  <a:lnTo>
                    <a:pt x="3375408" y="122665"/>
                  </a:lnTo>
                  <a:close/>
                  <a:moveTo>
                    <a:pt x="6789536" y="121998"/>
                  </a:moveTo>
                  <a:cubicBezTo>
                    <a:pt x="6771900" y="139194"/>
                    <a:pt x="6754753" y="156146"/>
                    <a:pt x="6740302" y="170395"/>
                  </a:cubicBezTo>
                  <a:cubicBezTo>
                    <a:pt x="6770186" y="168921"/>
                    <a:pt x="6803252" y="168430"/>
                    <a:pt x="6836565" y="170640"/>
                  </a:cubicBezTo>
                  <a:cubicBezTo>
                    <a:pt x="6817705" y="153690"/>
                    <a:pt x="6802520" y="135018"/>
                    <a:pt x="6789536" y="121998"/>
                  </a:cubicBezTo>
                  <a:close/>
                  <a:moveTo>
                    <a:pt x="5652264" y="121906"/>
                  </a:moveTo>
                  <a:cubicBezTo>
                    <a:pt x="5648436" y="121568"/>
                    <a:pt x="5644272" y="123349"/>
                    <a:pt x="5640475" y="127157"/>
                  </a:cubicBezTo>
                  <a:cubicBezTo>
                    <a:pt x="5628717" y="138950"/>
                    <a:pt x="5614755" y="148284"/>
                    <a:pt x="5603977" y="161306"/>
                  </a:cubicBezTo>
                  <a:cubicBezTo>
                    <a:pt x="5601773" y="164007"/>
                    <a:pt x="5597118" y="165727"/>
                    <a:pt x="5597365" y="171377"/>
                  </a:cubicBezTo>
                  <a:cubicBezTo>
                    <a:pt x="5632146" y="167692"/>
                    <a:pt x="5666684" y="169412"/>
                    <a:pt x="5700733" y="171133"/>
                  </a:cubicBezTo>
                  <a:cubicBezTo>
                    <a:pt x="5689465" y="154427"/>
                    <a:pt x="5671339" y="146564"/>
                    <a:pt x="5662030" y="129368"/>
                  </a:cubicBezTo>
                  <a:cubicBezTo>
                    <a:pt x="5659581" y="124699"/>
                    <a:pt x="5656089" y="122244"/>
                    <a:pt x="5652264" y="121906"/>
                  </a:cubicBezTo>
                  <a:close/>
                  <a:moveTo>
                    <a:pt x="3946656" y="121906"/>
                  </a:moveTo>
                  <a:cubicBezTo>
                    <a:pt x="3942828" y="121568"/>
                    <a:pt x="3938663" y="123349"/>
                    <a:pt x="3934867" y="127157"/>
                  </a:cubicBezTo>
                  <a:cubicBezTo>
                    <a:pt x="3923111" y="138950"/>
                    <a:pt x="3909147" y="148284"/>
                    <a:pt x="3898370" y="161306"/>
                  </a:cubicBezTo>
                  <a:cubicBezTo>
                    <a:pt x="3896165" y="164007"/>
                    <a:pt x="3891511" y="165727"/>
                    <a:pt x="3891756" y="171377"/>
                  </a:cubicBezTo>
                  <a:cubicBezTo>
                    <a:pt x="3926539" y="167692"/>
                    <a:pt x="3961077" y="169412"/>
                    <a:pt x="3995126" y="171133"/>
                  </a:cubicBezTo>
                  <a:cubicBezTo>
                    <a:pt x="3983859" y="154427"/>
                    <a:pt x="3965731" y="146564"/>
                    <a:pt x="3956421" y="129368"/>
                  </a:cubicBezTo>
                  <a:cubicBezTo>
                    <a:pt x="3953973" y="124699"/>
                    <a:pt x="3950483" y="122244"/>
                    <a:pt x="3946656" y="121906"/>
                  </a:cubicBezTo>
                  <a:close/>
                  <a:moveTo>
                    <a:pt x="2237490" y="121906"/>
                  </a:moveTo>
                  <a:cubicBezTo>
                    <a:pt x="2233661" y="121568"/>
                    <a:pt x="2229498" y="123349"/>
                    <a:pt x="2225701" y="127157"/>
                  </a:cubicBezTo>
                  <a:cubicBezTo>
                    <a:pt x="2213943" y="138950"/>
                    <a:pt x="2199982" y="148284"/>
                    <a:pt x="2189203" y="161306"/>
                  </a:cubicBezTo>
                  <a:cubicBezTo>
                    <a:pt x="2186999" y="164007"/>
                    <a:pt x="2182344" y="165727"/>
                    <a:pt x="2182591" y="171377"/>
                  </a:cubicBezTo>
                  <a:cubicBezTo>
                    <a:pt x="2217373" y="167692"/>
                    <a:pt x="2251912" y="169412"/>
                    <a:pt x="2285959" y="171133"/>
                  </a:cubicBezTo>
                  <a:cubicBezTo>
                    <a:pt x="2274692" y="154427"/>
                    <a:pt x="2256566" y="146564"/>
                    <a:pt x="2247257" y="129368"/>
                  </a:cubicBezTo>
                  <a:cubicBezTo>
                    <a:pt x="2244808" y="124699"/>
                    <a:pt x="2241317" y="122244"/>
                    <a:pt x="2237490" y="121906"/>
                  </a:cubicBezTo>
                  <a:close/>
                  <a:moveTo>
                    <a:pt x="531882" y="121906"/>
                  </a:moveTo>
                  <a:cubicBezTo>
                    <a:pt x="528054" y="121568"/>
                    <a:pt x="523890" y="123349"/>
                    <a:pt x="520093" y="127157"/>
                  </a:cubicBezTo>
                  <a:cubicBezTo>
                    <a:pt x="508336" y="138950"/>
                    <a:pt x="494373" y="148284"/>
                    <a:pt x="483595" y="161306"/>
                  </a:cubicBezTo>
                  <a:cubicBezTo>
                    <a:pt x="481393" y="164007"/>
                    <a:pt x="476736" y="165727"/>
                    <a:pt x="476981" y="171377"/>
                  </a:cubicBezTo>
                  <a:cubicBezTo>
                    <a:pt x="511764" y="167692"/>
                    <a:pt x="546304" y="169412"/>
                    <a:pt x="580353" y="171133"/>
                  </a:cubicBezTo>
                  <a:cubicBezTo>
                    <a:pt x="569084" y="154427"/>
                    <a:pt x="550957" y="146564"/>
                    <a:pt x="541649" y="129368"/>
                  </a:cubicBezTo>
                  <a:cubicBezTo>
                    <a:pt x="539199" y="124699"/>
                    <a:pt x="535709" y="122244"/>
                    <a:pt x="531882" y="121906"/>
                  </a:cubicBezTo>
                  <a:close/>
                  <a:moveTo>
                    <a:pt x="6220211" y="121413"/>
                  </a:moveTo>
                  <a:cubicBezTo>
                    <a:pt x="6216414" y="120893"/>
                    <a:pt x="6212311" y="122734"/>
                    <a:pt x="6208025" y="126910"/>
                  </a:cubicBezTo>
                  <a:cubicBezTo>
                    <a:pt x="6195288" y="139687"/>
                    <a:pt x="6182794" y="152215"/>
                    <a:pt x="6170057" y="164989"/>
                  </a:cubicBezTo>
                  <a:cubicBezTo>
                    <a:pt x="6168833" y="166219"/>
                    <a:pt x="6166383" y="167692"/>
                    <a:pt x="6167608" y="169903"/>
                  </a:cubicBezTo>
                  <a:cubicBezTo>
                    <a:pt x="6169076" y="172852"/>
                    <a:pt x="6171527" y="171133"/>
                    <a:pt x="6173977" y="170886"/>
                  </a:cubicBezTo>
                  <a:cubicBezTo>
                    <a:pt x="6200921" y="168185"/>
                    <a:pt x="6227620" y="167448"/>
                    <a:pt x="6254566" y="171133"/>
                  </a:cubicBezTo>
                  <a:cubicBezTo>
                    <a:pt x="6259219" y="172115"/>
                    <a:pt x="6264118" y="173098"/>
                    <a:pt x="6268528" y="169903"/>
                  </a:cubicBezTo>
                  <a:cubicBezTo>
                    <a:pt x="6256523" y="155409"/>
                    <a:pt x="6240112" y="146318"/>
                    <a:pt x="6230560" y="130105"/>
                  </a:cubicBezTo>
                  <a:cubicBezTo>
                    <a:pt x="6227499" y="124822"/>
                    <a:pt x="6224008" y="121935"/>
                    <a:pt x="6220211" y="121413"/>
                  </a:cubicBezTo>
                  <a:close/>
                  <a:moveTo>
                    <a:pt x="4514602" y="121413"/>
                  </a:moveTo>
                  <a:cubicBezTo>
                    <a:pt x="4510806" y="120893"/>
                    <a:pt x="4506703" y="122734"/>
                    <a:pt x="4502417" y="126910"/>
                  </a:cubicBezTo>
                  <a:cubicBezTo>
                    <a:pt x="4489678" y="139687"/>
                    <a:pt x="4477188" y="152215"/>
                    <a:pt x="4464449" y="164989"/>
                  </a:cubicBezTo>
                  <a:cubicBezTo>
                    <a:pt x="4463224" y="166219"/>
                    <a:pt x="4460775" y="167692"/>
                    <a:pt x="4461999" y="169903"/>
                  </a:cubicBezTo>
                  <a:cubicBezTo>
                    <a:pt x="4463470" y="172852"/>
                    <a:pt x="4465919" y="171133"/>
                    <a:pt x="4468368" y="170886"/>
                  </a:cubicBezTo>
                  <a:cubicBezTo>
                    <a:pt x="4495312" y="168185"/>
                    <a:pt x="4522012" y="167448"/>
                    <a:pt x="4548958" y="171133"/>
                  </a:cubicBezTo>
                  <a:cubicBezTo>
                    <a:pt x="4553611" y="172115"/>
                    <a:pt x="4558510" y="173098"/>
                    <a:pt x="4562918" y="169903"/>
                  </a:cubicBezTo>
                  <a:cubicBezTo>
                    <a:pt x="4550915" y="155409"/>
                    <a:pt x="4534504" y="146318"/>
                    <a:pt x="4524951" y="130105"/>
                  </a:cubicBezTo>
                  <a:cubicBezTo>
                    <a:pt x="4521889" y="124822"/>
                    <a:pt x="4518399" y="121935"/>
                    <a:pt x="4514602" y="121413"/>
                  </a:cubicBezTo>
                  <a:close/>
                  <a:moveTo>
                    <a:pt x="2805437" y="121413"/>
                  </a:moveTo>
                  <a:cubicBezTo>
                    <a:pt x="2801641" y="120893"/>
                    <a:pt x="2797539" y="122734"/>
                    <a:pt x="2793252" y="126910"/>
                  </a:cubicBezTo>
                  <a:cubicBezTo>
                    <a:pt x="2780513" y="139687"/>
                    <a:pt x="2768021" y="152215"/>
                    <a:pt x="2755283" y="164989"/>
                  </a:cubicBezTo>
                  <a:cubicBezTo>
                    <a:pt x="2754059" y="166219"/>
                    <a:pt x="2751610" y="167692"/>
                    <a:pt x="2752834" y="169903"/>
                  </a:cubicBezTo>
                  <a:cubicBezTo>
                    <a:pt x="2754304" y="172852"/>
                    <a:pt x="2756753" y="171133"/>
                    <a:pt x="2759203" y="170886"/>
                  </a:cubicBezTo>
                  <a:cubicBezTo>
                    <a:pt x="2786147" y="168185"/>
                    <a:pt x="2812846" y="167448"/>
                    <a:pt x="2839791" y="171133"/>
                  </a:cubicBezTo>
                  <a:cubicBezTo>
                    <a:pt x="2844446" y="172115"/>
                    <a:pt x="2849345" y="173098"/>
                    <a:pt x="2853752" y="169903"/>
                  </a:cubicBezTo>
                  <a:cubicBezTo>
                    <a:pt x="2841749" y="155409"/>
                    <a:pt x="2825338" y="146318"/>
                    <a:pt x="2815786" y="130105"/>
                  </a:cubicBezTo>
                  <a:cubicBezTo>
                    <a:pt x="2812724" y="124822"/>
                    <a:pt x="2809234" y="121935"/>
                    <a:pt x="2805437" y="121413"/>
                  </a:cubicBezTo>
                  <a:close/>
                  <a:moveTo>
                    <a:pt x="1099828" y="121413"/>
                  </a:moveTo>
                  <a:cubicBezTo>
                    <a:pt x="1096032" y="120893"/>
                    <a:pt x="1091929" y="122734"/>
                    <a:pt x="1087643" y="126910"/>
                  </a:cubicBezTo>
                  <a:cubicBezTo>
                    <a:pt x="1074906" y="139687"/>
                    <a:pt x="1062413" y="152215"/>
                    <a:pt x="1049675" y="164989"/>
                  </a:cubicBezTo>
                  <a:cubicBezTo>
                    <a:pt x="1048451" y="166219"/>
                    <a:pt x="1046001" y="167692"/>
                    <a:pt x="1047228" y="169903"/>
                  </a:cubicBezTo>
                  <a:cubicBezTo>
                    <a:pt x="1048696" y="172852"/>
                    <a:pt x="1051145" y="171133"/>
                    <a:pt x="1053595" y="170886"/>
                  </a:cubicBezTo>
                  <a:cubicBezTo>
                    <a:pt x="1080539" y="168185"/>
                    <a:pt x="1107238" y="167448"/>
                    <a:pt x="1134183" y="171133"/>
                  </a:cubicBezTo>
                  <a:cubicBezTo>
                    <a:pt x="1138838" y="172115"/>
                    <a:pt x="1143736" y="173098"/>
                    <a:pt x="1148146" y="169903"/>
                  </a:cubicBezTo>
                  <a:cubicBezTo>
                    <a:pt x="1136143" y="155409"/>
                    <a:pt x="1119732" y="146318"/>
                    <a:pt x="1110180" y="130105"/>
                  </a:cubicBezTo>
                  <a:cubicBezTo>
                    <a:pt x="1107115" y="124822"/>
                    <a:pt x="1103625" y="121935"/>
                    <a:pt x="1099828" y="121413"/>
                  </a:cubicBezTo>
                  <a:close/>
                  <a:moveTo>
                    <a:pt x="5262577" y="121045"/>
                  </a:moveTo>
                  <a:cubicBezTo>
                    <a:pt x="5259148" y="120462"/>
                    <a:pt x="5255658" y="122858"/>
                    <a:pt x="5250269" y="128384"/>
                  </a:cubicBezTo>
                  <a:cubicBezTo>
                    <a:pt x="5239981" y="138703"/>
                    <a:pt x="5229450" y="149267"/>
                    <a:pt x="5219160" y="159585"/>
                  </a:cubicBezTo>
                  <a:cubicBezTo>
                    <a:pt x="5215729" y="163024"/>
                    <a:pt x="5212302" y="165973"/>
                    <a:pt x="5211812" y="171377"/>
                  </a:cubicBezTo>
                  <a:cubicBezTo>
                    <a:pt x="5245125" y="167448"/>
                    <a:pt x="5278928" y="169658"/>
                    <a:pt x="5314690" y="171133"/>
                  </a:cubicBezTo>
                  <a:cubicBezTo>
                    <a:pt x="5298525" y="157619"/>
                    <a:pt x="5285543" y="145336"/>
                    <a:pt x="5274518" y="131578"/>
                  </a:cubicBezTo>
                  <a:cubicBezTo>
                    <a:pt x="5269375" y="125192"/>
                    <a:pt x="5266007" y="121628"/>
                    <a:pt x="5262577" y="121045"/>
                  </a:cubicBezTo>
                  <a:close/>
                  <a:moveTo>
                    <a:pt x="3556970" y="121045"/>
                  </a:moveTo>
                  <a:cubicBezTo>
                    <a:pt x="3553541" y="120462"/>
                    <a:pt x="3550050" y="122858"/>
                    <a:pt x="3544660" y="128384"/>
                  </a:cubicBezTo>
                  <a:cubicBezTo>
                    <a:pt x="3534374" y="138703"/>
                    <a:pt x="3523841" y="149267"/>
                    <a:pt x="3513553" y="159585"/>
                  </a:cubicBezTo>
                  <a:cubicBezTo>
                    <a:pt x="3510123" y="163024"/>
                    <a:pt x="3506694" y="165973"/>
                    <a:pt x="3506205" y="171377"/>
                  </a:cubicBezTo>
                  <a:cubicBezTo>
                    <a:pt x="3539518" y="167448"/>
                    <a:pt x="3573320" y="169658"/>
                    <a:pt x="3609084" y="171133"/>
                  </a:cubicBezTo>
                  <a:cubicBezTo>
                    <a:pt x="3592916" y="157619"/>
                    <a:pt x="3579934" y="145336"/>
                    <a:pt x="3568912" y="131578"/>
                  </a:cubicBezTo>
                  <a:cubicBezTo>
                    <a:pt x="3563766" y="125192"/>
                    <a:pt x="3560398" y="121628"/>
                    <a:pt x="3556970" y="121045"/>
                  </a:cubicBezTo>
                  <a:close/>
                  <a:moveTo>
                    <a:pt x="1847803" y="121045"/>
                  </a:moveTo>
                  <a:cubicBezTo>
                    <a:pt x="1844375" y="120462"/>
                    <a:pt x="1840884" y="122858"/>
                    <a:pt x="1835495" y="128384"/>
                  </a:cubicBezTo>
                  <a:cubicBezTo>
                    <a:pt x="1825209" y="138703"/>
                    <a:pt x="1814674" y="149267"/>
                    <a:pt x="1804388" y="159585"/>
                  </a:cubicBezTo>
                  <a:cubicBezTo>
                    <a:pt x="1800958" y="163024"/>
                    <a:pt x="1797529" y="165973"/>
                    <a:pt x="1797038" y="171377"/>
                  </a:cubicBezTo>
                  <a:cubicBezTo>
                    <a:pt x="1830351" y="167448"/>
                    <a:pt x="1864153" y="169658"/>
                    <a:pt x="1899918" y="171133"/>
                  </a:cubicBezTo>
                  <a:cubicBezTo>
                    <a:pt x="1883751" y="157619"/>
                    <a:pt x="1870769" y="145336"/>
                    <a:pt x="1859747" y="131578"/>
                  </a:cubicBezTo>
                  <a:cubicBezTo>
                    <a:pt x="1854601" y="125192"/>
                    <a:pt x="1851233" y="121628"/>
                    <a:pt x="1847803" y="121045"/>
                  </a:cubicBezTo>
                  <a:close/>
                  <a:moveTo>
                    <a:pt x="142195" y="121045"/>
                  </a:moveTo>
                  <a:cubicBezTo>
                    <a:pt x="138768" y="120462"/>
                    <a:pt x="135276" y="122858"/>
                    <a:pt x="129887" y="128384"/>
                  </a:cubicBezTo>
                  <a:cubicBezTo>
                    <a:pt x="119599" y="138703"/>
                    <a:pt x="109066" y="149267"/>
                    <a:pt x="98778" y="159585"/>
                  </a:cubicBezTo>
                  <a:cubicBezTo>
                    <a:pt x="95349" y="163024"/>
                    <a:pt x="91920" y="165973"/>
                    <a:pt x="91430" y="171377"/>
                  </a:cubicBezTo>
                  <a:cubicBezTo>
                    <a:pt x="124743" y="167448"/>
                    <a:pt x="158546" y="169658"/>
                    <a:pt x="194309" y="171133"/>
                  </a:cubicBezTo>
                  <a:cubicBezTo>
                    <a:pt x="178141" y="157619"/>
                    <a:pt x="165160" y="145336"/>
                    <a:pt x="154137" y="131578"/>
                  </a:cubicBezTo>
                  <a:cubicBezTo>
                    <a:pt x="148993" y="125192"/>
                    <a:pt x="145626" y="121628"/>
                    <a:pt x="142195" y="121045"/>
                  </a:cubicBezTo>
                  <a:close/>
                  <a:moveTo>
                    <a:pt x="6398137" y="120646"/>
                  </a:moveTo>
                  <a:cubicBezTo>
                    <a:pt x="6395778" y="120709"/>
                    <a:pt x="6393451" y="122244"/>
                    <a:pt x="6390758" y="125192"/>
                  </a:cubicBezTo>
                  <a:cubicBezTo>
                    <a:pt x="6377285" y="140669"/>
                    <a:pt x="6360631" y="153443"/>
                    <a:pt x="6349116" y="171133"/>
                  </a:cubicBezTo>
                  <a:cubicBezTo>
                    <a:pt x="6383165" y="168185"/>
                    <a:pt x="6416724" y="168921"/>
                    <a:pt x="6450770" y="171624"/>
                  </a:cubicBezTo>
                  <a:cubicBezTo>
                    <a:pt x="6434605" y="154918"/>
                    <a:pt x="6419907" y="140177"/>
                    <a:pt x="6405699" y="124946"/>
                  </a:cubicBezTo>
                  <a:cubicBezTo>
                    <a:pt x="6402883" y="121998"/>
                    <a:pt x="6400494" y="120586"/>
                    <a:pt x="6398137" y="120646"/>
                  </a:cubicBezTo>
                  <a:close/>
                  <a:moveTo>
                    <a:pt x="4692529" y="120646"/>
                  </a:moveTo>
                  <a:cubicBezTo>
                    <a:pt x="4690170" y="120709"/>
                    <a:pt x="4687845" y="122244"/>
                    <a:pt x="4685150" y="125192"/>
                  </a:cubicBezTo>
                  <a:cubicBezTo>
                    <a:pt x="4671677" y="140669"/>
                    <a:pt x="4655021" y="153443"/>
                    <a:pt x="4643506" y="171133"/>
                  </a:cubicBezTo>
                  <a:lnTo>
                    <a:pt x="4697999" y="171396"/>
                  </a:lnTo>
                  <a:lnTo>
                    <a:pt x="4697999" y="170899"/>
                  </a:lnTo>
                  <a:lnTo>
                    <a:pt x="4744906" y="171359"/>
                  </a:lnTo>
                  <a:lnTo>
                    <a:pt x="4700092" y="124946"/>
                  </a:lnTo>
                  <a:cubicBezTo>
                    <a:pt x="4697274" y="121998"/>
                    <a:pt x="4694886" y="120586"/>
                    <a:pt x="4692529" y="120646"/>
                  </a:cubicBezTo>
                  <a:close/>
                  <a:moveTo>
                    <a:pt x="2983363" y="120646"/>
                  </a:moveTo>
                  <a:cubicBezTo>
                    <a:pt x="2981006" y="120709"/>
                    <a:pt x="2978679" y="122244"/>
                    <a:pt x="2975983" y="125192"/>
                  </a:cubicBezTo>
                  <a:cubicBezTo>
                    <a:pt x="2962510" y="140669"/>
                    <a:pt x="2945855" y="153443"/>
                    <a:pt x="2934340" y="171133"/>
                  </a:cubicBezTo>
                  <a:lnTo>
                    <a:pt x="2992393" y="171413"/>
                  </a:lnTo>
                  <a:lnTo>
                    <a:pt x="2992393" y="170899"/>
                  </a:lnTo>
                  <a:lnTo>
                    <a:pt x="3035707" y="171323"/>
                  </a:lnTo>
                  <a:lnTo>
                    <a:pt x="2990924" y="124946"/>
                  </a:lnTo>
                  <a:cubicBezTo>
                    <a:pt x="2988109" y="121998"/>
                    <a:pt x="2985721" y="120586"/>
                    <a:pt x="2983363" y="120646"/>
                  </a:cubicBezTo>
                  <a:close/>
                  <a:moveTo>
                    <a:pt x="1277755" y="120646"/>
                  </a:moveTo>
                  <a:cubicBezTo>
                    <a:pt x="1275398" y="120709"/>
                    <a:pt x="1273071" y="122244"/>
                    <a:pt x="1270375" y="125192"/>
                  </a:cubicBezTo>
                  <a:cubicBezTo>
                    <a:pt x="1256903" y="140669"/>
                    <a:pt x="1240247" y="153443"/>
                    <a:pt x="1228734" y="171133"/>
                  </a:cubicBezTo>
                  <a:lnTo>
                    <a:pt x="1283228" y="171396"/>
                  </a:lnTo>
                  <a:lnTo>
                    <a:pt x="1283228" y="170899"/>
                  </a:lnTo>
                  <a:lnTo>
                    <a:pt x="1330132" y="171359"/>
                  </a:lnTo>
                  <a:lnTo>
                    <a:pt x="1285318" y="124946"/>
                  </a:lnTo>
                  <a:cubicBezTo>
                    <a:pt x="1282501" y="121998"/>
                    <a:pt x="1280113" y="120586"/>
                    <a:pt x="1277755" y="120646"/>
                  </a:cubicBezTo>
                  <a:close/>
                  <a:moveTo>
                    <a:pt x="4837132" y="119496"/>
                  </a:moveTo>
                  <a:lnTo>
                    <a:pt x="4850605" y="136262"/>
                  </a:lnTo>
                  <a:lnTo>
                    <a:pt x="4860037" y="145957"/>
                  </a:lnTo>
                  <a:lnTo>
                    <a:pt x="4871067" y="156393"/>
                  </a:lnTo>
                  <a:lnTo>
                    <a:pt x="4873003" y="158935"/>
                  </a:lnTo>
                  <a:lnTo>
                    <a:pt x="4882373" y="168213"/>
                  </a:lnTo>
                  <a:lnTo>
                    <a:pt x="4887232" y="170886"/>
                  </a:lnTo>
                  <a:lnTo>
                    <a:pt x="4893227" y="167003"/>
                  </a:lnTo>
                  <a:lnTo>
                    <a:pt x="4933793" y="124946"/>
                  </a:lnTo>
                  <a:lnTo>
                    <a:pt x="4933346" y="119786"/>
                  </a:lnTo>
                  <a:lnTo>
                    <a:pt x="4887447" y="122704"/>
                  </a:lnTo>
                  <a:lnTo>
                    <a:pt x="4886541" y="122639"/>
                  </a:lnTo>
                  <a:lnTo>
                    <a:pt x="4885630" y="122704"/>
                  </a:lnTo>
                  <a:close/>
                  <a:moveTo>
                    <a:pt x="1422358" y="119496"/>
                  </a:moveTo>
                  <a:lnTo>
                    <a:pt x="1435832" y="136262"/>
                  </a:lnTo>
                  <a:lnTo>
                    <a:pt x="1445265" y="145957"/>
                  </a:lnTo>
                  <a:lnTo>
                    <a:pt x="1456293" y="156393"/>
                  </a:lnTo>
                  <a:lnTo>
                    <a:pt x="1458231" y="158935"/>
                  </a:lnTo>
                  <a:lnTo>
                    <a:pt x="1467599" y="168213"/>
                  </a:lnTo>
                  <a:lnTo>
                    <a:pt x="1472459" y="170886"/>
                  </a:lnTo>
                  <a:lnTo>
                    <a:pt x="1478453" y="167003"/>
                  </a:lnTo>
                  <a:lnTo>
                    <a:pt x="1519019" y="124946"/>
                  </a:lnTo>
                  <a:lnTo>
                    <a:pt x="1518573" y="119786"/>
                  </a:lnTo>
                  <a:lnTo>
                    <a:pt x="1472674" y="122704"/>
                  </a:lnTo>
                  <a:lnTo>
                    <a:pt x="1471770" y="122639"/>
                  </a:lnTo>
                  <a:lnTo>
                    <a:pt x="1470855" y="122704"/>
                  </a:lnTo>
                  <a:close/>
                  <a:moveTo>
                    <a:pt x="5405323" y="119295"/>
                  </a:moveTo>
                  <a:cubicBezTo>
                    <a:pt x="5405078" y="120523"/>
                    <a:pt x="5404588" y="121507"/>
                    <a:pt x="5404099" y="122735"/>
                  </a:cubicBezTo>
                  <a:cubicBezTo>
                    <a:pt x="5419530" y="137966"/>
                    <a:pt x="5434718" y="152952"/>
                    <a:pt x="5450149" y="167939"/>
                  </a:cubicBezTo>
                  <a:cubicBezTo>
                    <a:pt x="5452353" y="169903"/>
                    <a:pt x="5454068" y="173834"/>
                    <a:pt x="5457987" y="170149"/>
                  </a:cubicBezTo>
                  <a:cubicBezTo>
                    <a:pt x="5473663" y="154672"/>
                    <a:pt x="5489342" y="138950"/>
                    <a:pt x="5504283" y="121261"/>
                  </a:cubicBezTo>
                  <a:cubicBezTo>
                    <a:pt x="5470725" y="124454"/>
                    <a:pt x="5438146" y="122735"/>
                    <a:pt x="5405323" y="119295"/>
                  </a:cubicBezTo>
                  <a:close/>
                  <a:moveTo>
                    <a:pt x="3699714" y="119295"/>
                  </a:moveTo>
                  <a:cubicBezTo>
                    <a:pt x="3699470" y="120523"/>
                    <a:pt x="3698981" y="121507"/>
                    <a:pt x="3698491" y="122735"/>
                  </a:cubicBezTo>
                  <a:cubicBezTo>
                    <a:pt x="3713922" y="137966"/>
                    <a:pt x="3729109" y="152952"/>
                    <a:pt x="3744541" y="167939"/>
                  </a:cubicBezTo>
                  <a:cubicBezTo>
                    <a:pt x="3746745" y="169903"/>
                    <a:pt x="3748460" y="173834"/>
                    <a:pt x="3752379" y="170149"/>
                  </a:cubicBezTo>
                  <a:cubicBezTo>
                    <a:pt x="3768056" y="154672"/>
                    <a:pt x="3783734" y="138950"/>
                    <a:pt x="3798675" y="121261"/>
                  </a:cubicBezTo>
                  <a:cubicBezTo>
                    <a:pt x="3765117" y="124454"/>
                    <a:pt x="3732537" y="122735"/>
                    <a:pt x="3699714" y="119295"/>
                  </a:cubicBezTo>
                  <a:close/>
                  <a:moveTo>
                    <a:pt x="3128490" y="119295"/>
                  </a:moveTo>
                  <a:cubicBezTo>
                    <a:pt x="3140003" y="131087"/>
                    <a:pt x="3148578" y="140914"/>
                    <a:pt x="3158130" y="149758"/>
                  </a:cubicBezTo>
                  <a:cubicBezTo>
                    <a:pt x="3164989" y="155900"/>
                    <a:pt x="3169396" y="164007"/>
                    <a:pt x="3177481" y="168921"/>
                  </a:cubicBezTo>
                  <a:lnTo>
                    <a:pt x="3179850" y="169331"/>
                  </a:lnTo>
                  <a:lnTo>
                    <a:pt x="3194969" y="156146"/>
                  </a:lnTo>
                  <a:lnTo>
                    <a:pt x="3228017" y="123000"/>
                  </a:lnTo>
                  <a:lnTo>
                    <a:pt x="3227716" y="119540"/>
                  </a:lnTo>
                  <a:lnTo>
                    <a:pt x="3224497" y="119524"/>
                  </a:lnTo>
                  <a:lnTo>
                    <a:pt x="3180022" y="122704"/>
                  </a:lnTo>
                  <a:cubicBezTo>
                    <a:pt x="3163580" y="122366"/>
                    <a:pt x="3146495" y="120891"/>
                    <a:pt x="3128490" y="119295"/>
                  </a:cubicBezTo>
                  <a:close/>
                  <a:moveTo>
                    <a:pt x="1990548" y="119295"/>
                  </a:moveTo>
                  <a:cubicBezTo>
                    <a:pt x="1990305" y="120523"/>
                    <a:pt x="1989814" y="121507"/>
                    <a:pt x="1989325" y="122735"/>
                  </a:cubicBezTo>
                  <a:cubicBezTo>
                    <a:pt x="2004757" y="137966"/>
                    <a:pt x="2019944" y="152952"/>
                    <a:pt x="2035376" y="167939"/>
                  </a:cubicBezTo>
                  <a:cubicBezTo>
                    <a:pt x="2037580" y="169903"/>
                    <a:pt x="2039294" y="173834"/>
                    <a:pt x="2043214" y="170149"/>
                  </a:cubicBezTo>
                  <a:cubicBezTo>
                    <a:pt x="2058891" y="154672"/>
                    <a:pt x="2074568" y="138950"/>
                    <a:pt x="2089510" y="121261"/>
                  </a:cubicBezTo>
                  <a:cubicBezTo>
                    <a:pt x="2055951" y="124454"/>
                    <a:pt x="2023372" y="122735"/>
                    <a:pt x="1990548" y="119295"/>
                  </a:cubicBezTo>
                  <a:close/>
                  <a:moveTo>
                    <a:pt x="284942" y="119295"/>
                  </a:moveTo>
                  <a:cubicBezTo>
                    <a:pt x="284696" y="120523"/>
                    <a:pt x="284206" y="121507"/>
                    <a:pt x="283717" y="122735"/>
                  </a:cubicBezTo>
                  <a:cubicBezTo>
                    <a:pt x="299148" y="137966"/>
                    <a:pt x="314335" y="152952"/>
                    <a:pt x="329767" y="167939"/>
                  </a:cubicBezTo>
                  <a:cubicBezTo>
                    <a:pt x="331973" y="169903"/>
                    <a:pt x="333687" y="173834"/>
                    <a:pt x="337605" y="170149"/>
                  </a:cubicBezTo>
                  <a:cubicBezTo>
                    <a:pt x="353283" y="154672"/>
                    <a:pt x="368960" y="138950"/>
                    <a:pt x="383902" y="121261"/>
                  </a:cubicBezTo>
                  <a:cubicBezTo>
                    <a:pt x="350343" y="124454"/>
                    <a:pt x="317766" y="122735"/>
                    <a:pt x="284942" y="119295"/>
                  </a:cubicBezTo>
                  <a:close/>
                  <a:moveTo>
                    <a:pt x="6542382" y="119050"/>
                  </a:moveTo>
                  <a:cubicBezTo>
                    <a:pt x="6551200" y="135756"/>
                    <a:pt x="6565898" y="144354"/>
                    <a:pt x="6576674" y="156393"/>
                  </a:cubicBezTo>
                  <a:cubicBezTo>
                    <a:pt x="6581573" y="161797"/>
                    <a:pt x="6585984" y="171868"/>
                    <a:pt x="6592841" y="170886"/>
                  </a:cubicBezTo>
                  <a:cubicBezTo>
                    <a:pt x="6599211" y="169903"/>
                    <a:pt x="6604353" y="161551"/>
                    <a:pt x="6609743" y="156146"/>
                  </a:cubicBezTo>
                  <a:cubicBezTo>
                    <a:pt x="6621012" y="145091"/>
                    <a:pt x="6632034" y="133790"/>
                    <a:pt x="6643303" y="122489"/>
                  </a:cubicBezTo>
                  <a:cubicBezTo>
                    <a:pt x="6643056" y="121261"/>
                    <a:pt x="6643056" y="120523"/>
                    <a:pt x="6642810" y="119541"/>
                  </a:cubicBezTo>
                  <a:cubicBezTo>
                    <a:pt x="6609743" y="123226"/>
                    <a:pt x="6576674" y="124454"/>
                    <a:pt x="6542382" y="119050"/>
                  </a:cubicBezTo>
                  <a:close/>
                  <a:moveTo>
                    <a:pt x="5972872" y="119050"/>
                  </a:moveTo>
                  <a:cubicBezTo>
                    <a:pt x="5984139" y="134036"/>
                    <a:pt x="5996142" y="143863"/>
                    <a:pt x="6007411" y="154672"/>
                  </a:cubicBezTo>
                  <a:cubicBezTo>
                    <a:pt x="6013289" y="160322"/>
                    <a:pt x="6017697" y="171868"/>
                    <a:pt x="6025292" y="170640"/>
                  </a:cubicBezTo>
                  <a:cubicBezTo>
                    <a:pt x="6032150" y="169658"/>
                    <a:pt x="6038029" y="160076"/>
                    <a:pt x="6043908" y="154181"/>
                  </a:cubicBezTo>
                  <a:cubicBezTo>
                    <a:pt x="6054441" y="144108"/>
                    <a:pt x="6064729" y="133544"/>
                    <a:pt x="6075017" y="123471"/>
                  </a:cubicBezTo>
                  <a:cubicBezTo>
                    <a:pt x="6074526" y="121998"/>
                    <a:pt x="6073790" y="120523"/>
                    <a:pt x="6073301" y="119295"/>
                  </a:cubicBezTo>
                  <a:cubicBezTo>
                    <a:pt x="6040724" y="124946"/>
                    <a:pt x="6008145" y="123226"/>
                    <a:pt x="5972872" y="119050"/>
                  </a:cubicBezTo>
                  <a:close/>
                  <a:moveTo>
                    <a:pt x="4267263" y="119050"/>
                  </a:moveTo>
                  <a:cubicBezTo>
                    <a:pt x="4278532" y="134036"/>
                    <a:pt x="4290534" y="143863"/>
                    <a:pt x="4301801" y="154672"/>
                  </a:cubicBezTo>
                  <a:cubicBezTo>
                    <a:pt x="4307681" y="160322"/>
                    <a:pt x="4312091" y="171868"/>
                    <a:pt x="4319684" y="170640"/>
                  </a:cubicBezTo>
                  <a:cubicBezTo>
                    <a:pt x="4326542" y="169658"/>
                    <a:pt x="4332421" y="160076"/>
                    <a:pt x="4338299" y="154181"/>
                  </a:cubicBezTo>
                  <a:cubicBezTo>
                    <a:pt x="4348832" y="144108"/>
                    <a:pt x="4359120" y="133544"/>
                    <a:pt x="4369408" y="123471"/>
                  </a:cubicBezTo>
                  <a:cubicBezTo>
                    <a:pt x="4368918" y="121998"/>
                    <a:pt x="4368184" y="120523"/>
                    <a:pt x="4367695" y="119295"/>
                  </a:cubicBezTo>
                  <a:cubicBezTo>
                    <a:pt x="4335116" y="124946"/>
                    <a:pt x="4302537" y="123226"/>
                    <a:pt x="4267263" y="119050"/>
                  </a:cubicBezTo>
                  <a:close/>
                  <a:moveTo>
                    <a:pt x="2558098" y="119050"/>
                  </a:moveTo>
                  <a:cubicBezTo>
                    <a:pt x="2569367" y="134036"/>
                    <a:pt x="2581368" y="143863"/>
                    <a:pt x="2592636" y="154672"/>
                  </a:cubicBezTo>
                  <a:cubicBezTo>
                    <a:pt x="2598515" y="160322"/>
                    <a:pt x="2602923" y="171868"/>
                    <a:pt x="2610517" y="170640"/>
                  </a:cubicBezTo>
                  <a:cubicBezTo>
                    <a:pt x="2617376" y="169658"/>
                    <a:pt x="2623254" y="160076"/>
                    <a:pt x="2629134" y="154181"/>
                  </a:cubicBezTo>
                  <a:cubicBezTo>
                    <a:pt x="2639667" y="144108"/>
                    <a:pt x="2649955" y="133544"/>
                    <a:pt x="2660243" y="123471"/>
                  </a:cubicBezTo>
                  <a:cubicBezTo>
                    <a:pt x="2659752" y="121998"/>
                    <a:pt x="2659018" y="120523"/>
                    <a:pt x="2658530" y="119295"/>
                  </a:cubicBezTo>
                  <a:cubicBezTo>
                    <a:pt x="2625951" y="124946"/>
                    <a:pt x="2593372" y="123226"/>
                    <a:pt x="2558098" y="119050"/>
                  </a:cubicBezTo>
                  <a:close/>
                  <a:moveTo>
                    <a:pt x="852490" y="119050"/>
                  </a:moveTo>
                  <a:cubicBezTo>
                    <a:pt x="863757" y="134036"/>
                    <a:pt x="875762" y="143863"/>
                    <a:pt x="887027" y="154672"/>
                  </a:cubicBezTo>
                  <a:cubicBezTo>
                    <a:pt x="892907" y="160322"/>
                    <a:pt x="897317" y="171868"/>
                    <a:pt x="904910" y="170640"/>
                  </a:cubicBezTo>
                  <a:cubicBezTo>
                    <a:pt x="911770" y="169658"/>
                    <a:pt x="917646" y="160076"/>
                    <a:pt x="923526" y="154181"/>
                  </a:cubicBezTo>
                  <a:cubicBezTo>
                    <a:pt x="934057" y="144108"/>
                    <a:pt x="944347" y="133544"/>
                    <a:pt x="954635" y="123471"/>
                  </a:cubicBezTo>
                  <a:cubicBezTo>
                    <a:pt x="954144" y="121998"/>
                    <a:pt x="953410" y="120523"/>
                    <a:pt x="952920" y="119295"/>
                  </a:cubicBezTo>
                  <a:cubicBezTo>
                    <a:pt x="920342" y="124946"/>
                    <a:pt x="887763" y="123226"/>
                    <a:pt x="852490" y="119050"/>
                  </a:cubicBezTo>
                  <a:close/>
                  <a:moveTo>
                    <a:pt x="3114557" y="118014"/>
                  </a:moveTo>
                  <a:lnTo>
                    <a:pt x="3114379" y="118067"/>
                  </a:lnTo>
                  <a:lnTo>
                    <a:pt x="3114523" y="118099"/>
                  </a:lnTo>
                  <a:lnTo>
                    <a:pt x="3114529" y="118068"/>
                  </a:lnTo>
                  <a:close/>
                  <a:moveTo>
                    <a:pt x="5830556" y="117820"/>
                  </a:moveTo>
                  <a:cubicBezTo>
                    <a:pt x="5813899" y="135265"/>
                    <a:pt x="5795528" y="150987"/>
                    <a:pt x="5780832" y="170886"/>
                  </a:cubicBezTo>
                  <a:cubicBezTo>
                    <a:pt x="5814881" y="168430"/>
                    <a:pt x="5848437" y="168674"/>
                    <a:pt x="5881996" y="170149"/>
                  </a:cubicBezTo>
                  <a:cubicBezTo>
                    <a:pt x="5863869" y="152952"/>
                    <a:pt x="5848194" y="134772"/>
                    <a:pt x="5830556" y="117820"/>
                  </a:cubicBezTo>
                  <a:close/>
                  <a:moveTo>
                    <a:pt x="4124948" y="117820"/>
                  </a:moveTo>
                  <a:cubicBezTo>
                    <a:pt x="4108293" y="135265"/>
                    <a:pt x="4089921" y="150987"/>
                    <a:pt x="4075224" y="170886"/>
                  </a:cubicBezTo>
                  <a:cubicBezTo>
                    <a:pt x="4109271" y="168430"/>
                    <a:pt x="4142829" y="168674"/>
                    <a:pt x="4176387" y="170149"/>
                  </a:cubicBezTo>
                  <a:cubicBezTo>
                    <a:pt x="4158261" y="152952"/>
                    <a:pt x="4142586" y="134772"/>
                    <a:pt x="4124948" y="117820"/>
                  </a:cubicBezTo>
                  <a:close/>
                  <a:moveTo>
                    <a:pt x="2415782" y="117820"/>
                  </a:moveTo>
                  <a:cubicBezTo>
                    <a:pt x="2399126" y="135265"/>
                    <a:pt x="2380754" y="150987"/>
                    <a:pt x="2366058" y="170886"/>
                  </a:cubicBezTo>
                  <a:cubicBezTo>
                    <a:pt x="2400106" y="168430"/>
                    <a:pt x="2433664" y="168674"/>
                    <a:pt x="2467222" y="170149"/>
                  </a:cubicBezTo>
                  <a:cubicBezTo>
                    <a:pt x="2449095" y="152952"/>
                    <a:pt x="2433419" y="134772"/>
                    <a:pt x="2415782" y="117820"/>
                  </a:cubicBezTo>
                  <a:close/>
                  <a:moveTo>
                    <a:pt x="710174" y="117820"/>
                  </a:moveTo>
                  <a:cubicBezTo>
                    <a:pt x="693518" y="135265"/>
                    <a:pt x="675148" y="150987"/>
                    <a:pt x="660450" y="170886"/>
                  </a:cubicBezTo>
                  <a:cubicBezTo>
                    <a:pt x="694499" y="168430"/>
                    <a:pt x="728056" y="168674"/>
                    <a:pt x="761614" y="170149"/>
                  </a:cubicBezTo>
                  <a:cubicBezTo>
                    <a:pt x="743487" y="152952"/>
                    <a:pt x="727812" y="134772"/>
                    <a:pt x="710174" y="117820"/>
                  </a:cubicBezTo>
                  <a:close/>
                  <a:moveTo>
                    <a:pt x="6533807" y="116654"/>
                  </a:moveTo>
                  <a:cubicBezTo>
                    <a:pt x="6532338" y="116470"/>
                    <a:pt x="6530747" y="117085"/>
                    <a:pt x="6529154" y="118067"/>
                  </a:cubicBezTo>
                  <a:cubicBezTo>
                    <a:pt x="6531359" y="121998"/>
                    <a:pt x="6534789" y="120032"/>
                    <a:pt x="6537727" y="120032"/>
                  </a:cubicBezTo>
                  <a:cubicBezTo>
                    <a:pt x="6536625" y="117820"/>
                    <a:pt x="6535278" y="116840"/>
                    <a:pt x="6533807" y="116654"/>
                  </a:cubicBezTo>
                  <a:close/>
                  <a:moveTo>
                    <a:pt x="4820621" y="112255"/>
                  </a:moveTo>
                  <a:lnTo>
                    <a:pt x="4818968" y="112723"/>
                  </a:lnTo>
                  <a:lnTo>
                    <a:pt x="4816216" y="114382"/>
                  </a:lnTo>
                  <a:lnTo>
                    <a:pt x="4814262" y="118308"/>
                  </a:lnTo>
                  <a:lnTo>
                    <a:pt x="4821337" y="126440"/>
                  </a:lnTo>
                  <a:lnTo>
                    <a:pt x="4824303" y="128966"/>
                  </a:lnTo>
                  <a:lnTo>
                    <a:pt x="4823931" y="127059"/>
                  </a:lnTo>
                  <a:lnTo>
                    <a:pt x="4819647" y="120770"/>
                  </a:lnTo>
                  <a:lnTo>
                    <a:pt x="4819777" y="120052"/>
                  </a:lnTo>
                  <a:lnTo>
                    <a:pt x="4818647" y="118067"/>
                  </a:lnTo>
                  <a:lnTo>
                    <a:pt x="4820137" y="118067"/>
                  </a:lnTo>
                  <a:lnTo>
                    <a:pt x="4823075" y="112416"/>
                  </a:lnTo>
                  <a:close/>
                  <a:moveTo>
                    <a:pt x="1405849" y="112255"/>
                  </a:moveTo>
                  <a:lnTo>
                    <a:pt x="1404193" y="112723"/>
                  </a:lnTo>
                  <a:lnTo>
                    <a:pt x="1401444" y="114382"/>
                  </a:lnTo>
                  <a:lnTo>
                    <a:pt x="1399487" y="118308"/>
                  </a:lnTo>
                  <a:lnTo>
                    <a:pt x="1406564" y="126440"/>
                  </a:lnTo>
                  <a:lnTo>
                    <a:pt x="1409529" y="128966"/>
                  </a:lnTo>
                  <a:lnTo>
                    <a:pt x="1409157" y="127059"/>
                  </a:lnTo>
                  <a:lnTo>
                    <a:pt x="1404873" y="120770"/>
                  </a:lnTo>
                  <a:lnTo>
                    <a:pt x="1405004" y="120052"/>
                  </a:lnTo>
                  <a:lnTo>
                    <a:pt x="1403874" y="118067"/>
                  </a:lnTo>
                  <a:lnTo>
                    <a:pt x="1405364" y="118067"/>
                  </a:lnTo>
                  <a:lnTo>
                    <a:pt x="1408302" y="112416"/>
                  </a:lnTo>
                  <a:close/>
                  <a:moveTo>
                    <a:pt x="3114222" y="112202"/>
                  </a:moveTo>
                  <a:cubicBezTo>
                    <a:pt x="3112998" y="112785"/>
                    <a:pt x="3111712" y="113769"/>
                    <a:pt x="3110609" y="114382"/>
                  </a:cubicBezTo>
                  <a:cubicBezTo>
                    <a:pt x="3108896" y="115610"/>
                    <a:pt x="3105465" y="115365"/>
                    <a:pt x="3107917" y="119786"/>
                  </a:cubicBezTo>
                  <a:lnTo>
                    <a:pt x="3112396" y="123602"/>
                  </a:lnTo>
                  <a:lnTo>
                    <a:pt x="3111441" y="121507"/>
                  </a:lnTo>
                  <a:cubicBezTo>
                    <a:pt x="3111931" y="119786"/>
                    <a:pt x="3106297" y="121016"/>
                    <a:pt x="3109480" y="118067"/>
                  </a:cubicBezTo>
                  <a:cubicBezTo>
                    <a:pt x="3110216" y="117331"/>
                    <a:pt x="3112668" y="118067"/>
                    <a:pt x="3114135" y="118067"/>
                  </a:cubicBezTo>
                  <a:cubicBezTo>
                    <a:pt x="3114379" y="118067"/>
                    <a:pt x="3114135" y="118313"/>
                    <a:pt x="3114135" y="118313"/>
                  </a:cubicBezTo>
                  <a:lnTo>
                    <a:pt x="3115734" y="112302"/>
                  </a:lnTo>
                  <a:close/>
                  <a:moveTo>
                    <a:pt x="5388807" y="111802"/>
                  </a:moveTo>
                  <a:cubicBezTo>
                    <a:pt x="5386706" y="111802"/>
                    <a:pt x="5384502" y="114567"/>
                    <a:pt x="5382298" y="115119"/>
                  </a:cubicBezTo>
                  <a:cubicBezTo>
                    <a:pt x="5376419" y="116838"/>
                    <a:pt x="5381562" y="120523"/>
                    <a:pt x="5381808" y="121016"/>
                  </a:cubicBezTo>
                  <a:cubicBezTo>
                    <a:pt x="5384747" y="125192"/>
                    <a:pt x="5388421" y="128877"/>
                    <a:pt x="5391852" y="132562"/>
                  </a:cubicBezTo>
                  <a:cubicBezTo>
                    <a:pt x="5392830" y="132071"/>
                    <a:pt x="5393566" y="131333"/>
                    <a:pt x="5394056" y="130596"/>
                  </a:cubicBezTo>
                  <a:cubicBezTo>
                    <a:pt x="5392095" y="127402"/>
                    <a:pt x="5389891" y="124208"/>
                    <a:pt x="5387931" y="120770"/>
                  </a:cubicBezTo>
                  <a:cubicBezTo>
                    <a:pt x="5387442" y="120032"/>
                    <a:pt x="5382298" y="119541"/>
                    <a:pt x="5386952" y="118067"/>
                  </a:cubicBezTo>
                  <a:cubicBezTo>
                    <a:pt x="5390382" y="117085"/>
                    <a:pt x="5392830" y="115119"/>
                    <a:pt x="5390871" y="112907"/>
                  </a:cubicBezTo>
                  <a:cubicBezTo>
                    <a:pt x="5390198" y="112109"/>
                    <a:pt x="5389509" y="111802"/>
                    <a:pt x="5388807" y="111802"/>
                  </a:cubicBezTo>
                  <a:close/>
                  <a:moveTo>
                    <a:pt x="3683201" y="111802"/>
                  </a:moveTo>
                  <a:cubicBezTo>
                    <a:pt x="3681100" y="111802"/>
                    <a:pt x="3678894" y="114567"/>
                    <a:pt x="3676690" y="115119"/>
                  </a:cubicBezTo>
                  <a:cubicBezTo>
                    <a:pt x="3670812" y="116838"/>
                    <a:pt x="3675954" y="120523"/>
                    <a:pt x="3676199" y="121016"/>
                  </a:cubicBezTo>
                  <a:cubicBezTo>
                    <a:pt x="3679137" y="125192"/>
                    <a:pt x="3682811" y="128877"/>
                    <a:pt x="3686242" y="132562"/>
                  </a:cubicBezTo>
                  <a:cubicBezTo>
                    <a:pt x="3687223" y="132071"/>
                    <a:pt x="3687959" y="131333"/>
                    <a:pt x="3688448" y="130596"/>
                  </a:cubicBezTo>
                  <a:cubicBezTo>
                    <a:pt x="3686487" y="127402"/>
                    <a:pt x="3684283" y="124208"/>
                    <a:pt x="3682324" y="120770"/>
                  </a:cubicBezTo>
                  <a:cubicBezTo>
                    <a:pt x="3681833" y="120032"/>
                    <a:pt x="3676690" y="119541"/>
                    <a:pt x="3681343" y="118067"/>
                  </a:cubicBezTo>
                  <a:cubicBezTo>
                    <a:pt x="3684774" y="117085"/>
                    <a:pt x="3687223" y="115119"/>
                    <a:pt x="3685263" y="112907"/>
                  </a:cubicBezTo>
                  <a:cubicBezTo>
                    <a:pt x="3684590" y="112109"/>
                    <a:pt x="3683900" y="111802"/>
                    <a:pt x="3683201" y="111802"/>
                  </a:cubicBezTo>
                  <a:close/>
                  <a:moveTo>
                    <a:pt x="1974035" y="111802"/>
                  </a:moveTo>
                  <a:cubicBezTo>
                    <a:pt x="1971932" y="111802"/>
                    <a:pt x="1969729" y="114567"/>
                    <a:pt x="1967525" y="115119"/>
                  </a:cubicBezTo>
                  <a:cubicBezTo>
                    <a:pt x="1961645" y="116838"/>
                    <a:pt x="1966789" y="120523"/>
                    <a:pt x="1967034" y="121016"/>
                  </a:cubicBezTo>
                  <a:cubicBezTo>
                    <a:pt x="1969972" y="125192"/>
                    <a:pt x="1973646" y="128877"/>
                    <a:pt x="1977077" y="132562"/>
                  </a:cubicBezTo>
                  <a:cubicBezTo>
                    <a:pt x="1978056" y="132071"/>
                    <a:pt x="1978790" y="131333"/>
                    <a:pt x="1979283" y="130596"/>
                  </a:cubicBezTo>
                  <a:cubicBezTo>
                    <a:pt x="1977322" y="127402"/>
                    <a:pt x="1975118" y="124208"/>
                    <a:pt x="1973159" y="120770"/>
                  </a:cubicBezTo>
                  <a:cubicBezTo>
                    <a:pt x="1972667" y="120032"/>
                    <a:pt x="1967525" y="119541"/>
                    <a:pt x="1972178" y="118067"/>
                  </a:cubicBezTo>
                  <a:cubicBezTo>
                    <a:pt x="1975607" y="117085"/>
                    <a:pt x="1978056" y="115119"/>
                    <a:pt x="1976097" y="112907"/>
                  </a:cubicBezTo>
                  <a:cubicBezTo>
                    <a:pt x="1975423" y="112109"/>
                    <a:pt x="1974734" y="111802"/>
                    <a:pt x="1974035" y="111802"/>
                  </a:cubicBezTo>
                  <a:close/>
                  <a:moveTo>
                    <a:pt x="268427" y="111802"/>
                  </a:moveTo>
                  <a:cubicBezTo>
                    <a:pt x="266326" y="111802"/>
                    <a:pt x="264120" y="114567"/>
                    <a:pt x="261916" y="115119"/>
                  </a:cubicBezTo>
                  <a:cubicBezTo>
                    <a:pt x="256037" y="116838"/>
                    <a:pt x="261180" y="120523"/>
                    <a:pt x="261426" y="121016"/>
                  </a:cubicBezTo>
                  <a:cubicBezTo>
                    <a:pt x="264365" y="125192"/>
                    <a:pt x="268040" y="128877"/>
                    <a:pt x="271468" y="132562"/>
                  </a:cubicBezTo>
                  <a:cubicBezTo>
                    <a:pt x="272448" y="132071"/>
                    <a:pt x="273184" y="131333"/>
                    <a:pt x="273674" y="130596"/>
                  </a:cubicBezTo>
                  <a:cubicBezTo>
                    <a:pt x="271714" y="127402"/>
                    <a:pt x="269509" y="124208"/>
                    <a:pt x="267549" y="120770"/>
                  </a:cubicBezTo>
                  <a:cubicBezTo>
                    <a:pt x="267060" y="120032"/>
                    <a:pt x="261916" y="119541"/>
                    <a:pt x="266569" y="118067"/>
                  </a:cubicBezTo>
                  <a:cubicBezTo>
                    <a:pt x="270000" y="117085"/>
                    <a:pt x="272448" y="115119"/>
                    <a:pt x="270489" y="112907"/>
                  </a:cubicBezTo>
                  <a:cubicBezTo>
                    <a:pt x="269816" y="112109"/>
                    <a:pt x="269125" y="111802"/>
                    <a:pt x="268427" y="111802"/>
                  </a:cubicBezTo>
                  <a:close/>
                  <a:moveTo>
                    <a:pt x="5958857" y="111618"/>
                  </a:moveTo>
                  <a:cubicBezTo>
                    <a:pt x="5956538" y="111711"/>
                    <a:pt x="5954013" y="114567"/>
                    <a:pt x="5951071" y="114382"/>
                  </a:cubicBezTo>
                  <a:cubicBezTo>
                    <a:pt x="5947397" y="114382"/>
                    <a:pt x="5951071" y="117576"/>
                    <a:pt x="5951561" y="119295"/>
                  </a:cubicBezTo>
                  <a:cubicBezTo>
                    <a:pt x="5953522" y="125192"/>
                    <a:pt x="5958666" y="127895"/>
                    <a:pt x="5963810" y="133053"/>
                  </a:cubicBezTo>
                  <a:cubicBezTo>
                    <a:pt x="5964054" y="126666"/>
                    <a:pt x="5958666" y="124699"/>
                    <a:pt x="5957930" y="120523"/>
                  </a:cubicBezTo>
                  <a:cubicBezTo>
                    <a:pt x="5957685" y="119541"/>
                    <a:pt x="5953032" y="118804"/>
                    <a:pt x="5957685" y="118067"/>
                  </a:cubicBezTo>
                  <a:cubicBezTo>
                    <a:pt x="5961850" y="117329"/>
                    <a:pt x="5963075" y="114628"/>
                    <a:pt x="5961114" y="112662"/>
                  </a:cubicBezTo>
                  <a:cubicBezTo>
                    <a:pt x="5960380" y="111864"/>
                    <a:pt x="5959630" y="111587"/>
                    <a:pt x="5958857" y="111618"/>
                  </a:cubicBezTo>
                  <a:close/>
                  <a:moveTo>
                    <a:pt x="4253249" y="111618"/>
                  </a:moveTo>
                  <a:cubicBezTo>
                    <a:pt x="4250928" y="111711"/>
                    <a:pt x="4248403" y="114567"/>
                    <a:pt x="4245462" y="114382"/>
                  </a:cubicBezTo>
                  <a:cubicBezTo>
                    <a:pt x="4241789" y="114382"/>
                    <a:pt x="4245462" y="117576"/>
                    <a:pt x="4245953" y="119295"/>
                  </a:cubicBezTo>
                  <a:cubicBezTo>
                    <a:pt x="4247914" y="125192"/>
                    <a:pt x="4253056" y="127895"/>
                    <a:pt x="4258200" y="133053"/>
                  </a:cubicBezTo>
                  <a:cubicBezTo>
                    <a:pt x="4258446" y="126666"/>
                    <a:pt x="4253056" y="124699"/>
                    <a:pt x="4252322" y="120523"/>
                  </a:cubicBezTo>
                  <a:cubicBezTo>
                    <a:pt x="4252077" y="119541"/>
                    <a:pt x="4247424" y="118804"/>
                    <a:pt x="4252077" y="118067"/>
                  </a:cubicBezTo>
                  <a:cubicBezTo>
                    <a:pt x="4256241" y="117329"/>
                    <a:pt x="4257466" y="114628"/>
                    <a:pt x="4255505" y="112662"/>
                  </a:cubicBezTo>
                  <a:cubicBezTo>
                    <a:pt x="4254772" y="111864"/>
                    <a:pt x="4254021" y="111587"/>
                    <a:pt x="4253249" y="111618"/>
                  </a:cubicBezTo>
                  <a:close/>
                  <a:moveTo>
                    <a:pt x="2544083" y="111618"/>
                  </a:moveTo>
                  <a:cubicBezTo>
                    <a:pt x="2541764" y="111711"/>
                    <a:pt x="2539238" y="114567"/>
                    <a:pt x="2536297" y="114382"/>
                  </a:cubicBezTo>
                  <a:cubicBezTo>
                    <a:pt x="2532624" y="114382"/>
                    <a:pt x="2536297" y="117576"/>
                    <a:pt x="2536788" y="119295"/>
                  </a:cubicBezTo>
                  <a:cubicBezTo>
                    <a:pt x="2538747" y="125192"/>
                    <a:pt x="2543891" y="127895"/>
                    <a:pt x="2549035" y="133053"/>
                  </a:cubicBezTo>
                  <a:cubicBezTo>
                    <a:pt x="2549280" y="126666"/>
                    <a:pt x="2543891" y="124699"/>
                    <a:pt x="2543156" y="120523"/>
                  </a:cubicBezTo>
                  <a:cubicBezTo>
                    <a:pt x="2542912" y="119541"/>
                    <a:pt x="2538256" y="118804"/>
                    <a:pt x="2542912" y="118067"/>
                  </a:cubicBezTo>
                  <a:cubicBezTo>
                    <a:pt x="2547076" y="117329"/>
                    <a:pt x="2548301" y="114628"/>
                    <a:pt x="2546340" y="112662"/>
                  </a:cubicBezTo>
                  <a:cubicBezTo>
                    <a:pt x="2545608" y="111864"/>
                    <a:pt x="2544856" y="111587"/>
                    <a:pt x="2544083" y="111618"/>
                  </a:cubicBezTo>
                  <a:close/>
                  <a:moveTo>
                    <a:pt x="838475" y="111618"/>
                  </a:moveTo>
                  <a:cubicBezTo>
                    <a:pt x="836156" y="111711"/>
                    <a:pt x="833629" y="114567"/>
                    <a:pt x="830691" y="114382"/>
                  </a:cubicBezTo>
                  <a:cubicBezTo>
                    <a:pt x="827017" y="114382"/>
                    <a:pt x="830691" y="117576"/>
                    <a:pt x="831180" y="119295"/>
                  </a:cubicBezTo>
                  <a:cubicBezTo>
                    <a:pt x="833139" y="125192"/>
                    <a:pt x="838284" y="127895"/>
                    <a:pt x="843428" y="133053"/>
                  </a:cubicBezTo>
                  <a:cubicBezTo>
                    <a:pt x="843672" y="126666"/>
                    <a:pt x="838284" y="124699"/>
                    <a:pt x="837549" y="120523"/>
                  </a:cubicBezTo>
                  <a:cubicBezTo>
                    <a:pt x="837303" y="119541"/>
                    <a:pt x="832650" y="118804"/>
                    <a:pt x="837303" y="118067"/>
                  </a:cubicBezTo>
                  <a:cubicBezTo>
                    <a:pt x="841467" y="117329"/>
                    <a:pt x="842692" y="114628"/>
                    <a:pt x="840732" y="112662"/>
                  </a:cubicBezTo>
                  <a:cubicBezTo>
                    <a:pt x="839998" y="111864"/>
                    <a:pt x="839248" y="111587"/>
                    <a:pt x="838475" y="111618"/>
                  </a:cubicBezTo>
                  <a:close/>
                  <a:moveTo>
                    <a:pt x="6530868" y="110941"/>
                  </a:moveTo>
                  <a:cubicBezTo>
                    <a:pt x="6525480" y="110697"/>
                    <a:pt x="6518131" y="115610"/>
                    <a:pt x="6518378" y="116593"/>
                  </a:cubicBezTo>
                  <a:cubicBezTo>
                    <a:pt x="6520091" y="122735"/>
                    <a:pt x="6523520" y="127895"/>
                    <a:pt x="6530134" y="130105"/>
                  </a:cubicBezTo>
                  <a:cubicBezTo>
                    <a:pt x="6533807" y="124454"/>
                    <a:pt x="6525236" y="125683"/>
                    <a:pt x="6526215" y="121507"/>
                  </a:cubicBezTo>
                  <a:cubicBezTo>
                    <a:pt x="6526705" y="119786"/>
                    <a:pt x="6521070" y="121016"/>
                    <a:pt x="6524254" y="118067"/>
                  </a:cubicBezTo>
                  <a:cubicBezTo>
                    <a:pt x="6524990" y="117331"/>
                    <a:pt x="6527439" y="118067"/>
                    <a:pt x="6528909" y="118067"/>
                  </a:cubicBezTo>
                  <a:cubicBezTo>
                    <a:pt x="6529154" y="118067"/>
                    <a:pt x="6528909" y="118313"/>
                    <a:pt x="6528909" y="118313"/>
                  </a:cubicBezTo>
                  <a:cubicBezTo>
                    <a:pt x="6529643" y="116102"/>
                    <a:pt x="6530134" y="113891"/>
                    <a:pt x="6530868" y="110941"/>
                  </a:cubicBezTo>
                  <a:close/>
                  <a:moveTo>
                    <a:pt x="3103448" y="104937"/>
                  </a:moveTo>
                  <a:lnTo>
                    <a:pt x="3102526" y="105783"/>
                  </a:lnTo>
                  <a:lnTo>
                    <a:pt x="3105014" y="108087"/>
                  </a:lnTo>
                  <a:lnTo>
                    <a:pt x="3105317" y="107749"/>
                  </a:lnTo>
                  <a:close/>
                  <a:moveTo>
                    <a:pt x="5378042" y="104893"/>
                  </a:moveTo>
                  <a:cubicBezTo>
                    <a:pt x="5377032" y="105415"/>
                    <a:pt x="5376052" y="106274"/>
                    <a:pt x="5374950" y="106765"/>
                  </a:cubicBezTo>
                  <a:cubicBezTo>
                    <a:pt x="5377152" y="107749"/>
                    <a:pt x="5378868" y="110206"/>
                    <a:pt x="5381319" y="108240"/>
                  </a:cubicBezTo>
                  <a:cubicBezTo>
                    <a:pt x="5381807" y="107749"/>
                    <a:pt x="5381807" y="105292"/>
                    <a:pt x="5381319" y="105046"/>
                  </a:cubicBezTo>
                  <a:cubicBezTo>
                    <a:pt x="5380094" y="104187"/>
                    <a:pt x="5379052" y="104371"/>
                    <a:pt x="5378042" y="104893"/>
                  </a:cubicBezTo>
                  <a:close/>
                  <a:moveTo>
                    <a:pt x="3672435" y="104893"/>
                  </a:moveTo>
                  <a:cubicBezTo>
                    <a:pt x="3671423" y="105415"/>
                    <a:pt x="3670444" y="106274"/>
                    <a:pt x="3669340" y="106765"/>
                  </a:cubicBezTo>
                  <a:cubicBezTo>
                    <a:pt x="3671546" y="107749"/>
                    <a:pt x="3673259" y="110206"/>
                    <a:pt x="3675710" y="108240"/>
                  </a:cubicBezTo>
                  <a:cubicBezTo>
                    <a:pt x="3676199" y="107749"/>
                    <a:pt x="3676199" y="105292"/>
                    <a:pt x="3675710" y="105046"/>
                  </a:cubicBezTo>
                  <a:cubicBezTo>
                    <a:pt x="3674484" y="104187"/>
                    <a:pt x="3673445" y="104371"/>
                    <a:pt x="3672435" y="104893"/>
                  </a:cubicBezTo>
                  <a:close/>
                  <a:moveTo>
                    <a:pt x="1963268" y="104893"/>
                  </a:moveTo>
                  <a:cubicBezTo>
                    <a:pt x="1962258" y="105415"/>
                    <a:pt x="1961277" y="106274"/>
                    <a:pt x="1960175" y="106765"/>
                  </a:cubicBezTo>
                  <a:cubicBezTo>
                    <a:pt x="1962379" y="107749"/>
                    <a:pt x="1964094" y="110206"/>
                    <a:pt x="1966545" y="108240"/>
                  </a:cubicBezTo>
                  <a:cubicBezTo>
                    <a:pt x="1967034" y="107749"/>
                    <a:pt x="1967034" y="105292"/>
                    <a:pt x="1966545" y="105046"/>
                  </a:cubicBezTo>
                  <a:cubicBezTo>
                    <a:pt x="1965319" y="104187"/>
                    <a:pt x="1964278" y="104371"/>
                    <a:pt x="1963268" y="104893"/>
                  </a:cubicBezTo>
                  <a:close/>
                  <a:moveTo>
                    <a:pt x="257660" y="104893"/>
                  </a:moveTo>
                  <a:cubicBezTo>
                    <a:pt x="256649" y="105415"/>
                    <a:pt x="255670" y="106274"/>
                    <a:pt x="254568" y="106765"/>
                  </a:cubicBezTo>
                  <a:cubicBezTo>
                    <a:pt x="256772" y="107749"/>
                    <a:pt x="258486" y="110206"/>
                    <a:pt x="260937" y="108240"/>
                  </a:cubicBezTo>
                  <a:cubicBezTo>
                    <a:pt x="261425" y="107749"/>
                    <a:pt x="261425" y="105292"/>
                    <a:pt x="260937" y="105046"/>
                  </a:cubicBezTo>
                  <a:cubicBezTo>
                    <a:pt x="259710" y="104187"/>
                    <a:pt x="258670" y="104371"/>
                    <a:pt x="257660" y="104893"/>
                  </a:cubicBezTo>
                  <a:close/>
                  <a:moveTo>
                    <a:pt x="5951071" y="103082"/>
                  </a:moveTo>
                  <a:cubicBezTo>
                    <a:pt x="5950092" y="104801"/>
                    <a:pt x="5946908" y="105047"/>
                    <a:pt x="5948133" y="107749"/>
                  </a:cubicBezTo>
                  <a:cubicBezTo>
                    <a:pt x="5948622" y="108731"/>
                    <a:pt x="5949847" y="109224"/>
                    <a:pt x="5950826" y="109961"/>
                  </a:cubicBezTo>
                  <a:cubicBezTo>
                    <a:pt x="5951807" y="108240"/>
                    <a:pt x="5952786" y="106521"/>
                    <a:pt x="5953522" y="104555"/>
                  </a:cubicBezTo>
                  <a:cubicBezTo>
                    <a:pt x="5953522" y="104310"/>
                    <a:pt x="5952052" y="103573"/>
                    <a:pt x="5951071" y="103082"/>
                  </a:cubicBezTo>
                  <a:close/>
                  <a:moveTo>
                    <a:pt x="4811074" y="103082"/>
                  </a:moveTo>
                  <a:lnTo>
                    <a:pt x="4810789" y="103344"/>
                  </a:lnTo>
                  <a:lnTo>
                    <a:pt x="4809585" y="106765"/>
                  </a:lnTo>
                  <a:lnTo>
                    <a:pt x="4810609" y="108076"/>
                  </a:lnTo>
                  <a:lnTo>
                    <a:pt x="4811319" y="108731"/>
                  </a:lnTo>
                  <a:cubicBezTo>
                    <a:pt x="4812542" y="110206"/>
                    <a:pt x="4814012" y="109961"/>
                    <a:pt x="4814012" y="107503"/>
                  </a:cubicBezTo>
                  <a:cubicBezTo>
                    <a:pt x="4814012" y="105783"/>
                    <a:pt x="4814503" y="103573"/>
                    <a:pt x="4811074" y="103082"/>
                  </a:cubicBezTo>
                  <a:close/>
                  <a:moveTo>
                    <a:pt x="4245462" y="103082"/>
                  </a:moveTo>
                  <a:cubicBezTo>
                    <a:pt x="4244483" y="104801"/>
                    <a:pt x="4241300" y="105047"/>
                    <a:pt x="4242523" y="107749"/>
                  </a:cubicBezTo>
                  <a:cubicBezTo>
                    <a:pt x="4243013" y="108731"/>
                    <a:pt x="4244240" y="109224"/>
                    <a:pt x="4245218" y="109961"/>
                  </a:cubicBezTo>
                  <a:cubicBezTo>
                    <a:pt x="4246197" y="108240"/>
                    <a:pt x="4247178" y="106521"/>
                    <a:pt x="4247914" y="104555"/>
                  </a:cubicBezTo>
                  <a:cubicBezTo>
                    <a:pt x="4247914" y="104310"/>
                    <a:pt x="4246444" y="103573"/>
                    <a:pt x="4245462" y="103082"/>
                  </a:cubicBezTo>
                  <a:close/>
                  <a:moveTo>
                    <a:pt x="2536297" y="103082"/>
                  </a:moveTo>
                  <a:cubicBezTo>
                    <a:pt x="2535318" y="104801"/>
                    <a:pt x="2532133" y="105047"/>
                    <a:pt x="2533359" y="107749"/>
                  </a:cubicBezTo>
                  <a:cubicBezTo>
                    <a:pt x="2533848" y="108731"/>
                    <a:pt x="2535073" y="109224"/>
                    <a:pt x="2536052" y="109961"/>
                  </a:cubicBezTo>
                  <a:cubicBezTo>
                    <a:pt x="2537033" y="108240"/>
                    <a:pt x="2538013" y="106521"/>
                    <a:pt x="2538747" y="104555"/>
                  </a:cubicBezTo>
                  <a:cubicBezTo>
                    <a:pt x="2538747" y="104310"/>
                    <a:pt x="2537279" y="103573"/>
                    <a:pt x="2536297" y="103082"/>
                  </a:cubicBezTo>
                  <a:close/>
                  <a:moveTo>
                    <a:pt x="1396300" y="103082"/>
                  </a:moveTo>
                  <a:lnTo>
                    <a:pt x="1396014" y="103344"/>
                  </a:lnTo>
                  <a:lnTo>
                    <a:pt x="1394811" y="106765"/>
                  </a:lnTo>
                  <a:lnTo>
                    <a:pt x="1395837" y="108076"/>
                  </a:lnTo>
                  <a:lnTo>
                    <a:pt x="1396546" y="108731"/>
                  </a:lnTo>
                  <a:cubicBezTo>
                    <a:pt x="1397770" y="110206"/>
                    <a:pt x="1399241" y="109961"/>
                    <a:pt x="1399241" y="107503"/>
                  </a:cubicBezTo>
                  <a:cubicBezTo>
                    <a:pt x="1399241" y="105783"/>
                    <a:pt x="1399731" y="103573"/>
                    <a:pt x="1396300" y="103082"/>
                  </a:cubicBezTo>
                  <a:close/>
                  <a:moveTo>
                    <a:pt x="830691" y="103082"/>
                  </a:moveTo>
                  <a:cubicBezTo>
                    <a:pt x="829710" y="104801"/>
                    <a:pt x="826527" y="105047"/>
                    <a:pt x="827751" y="107749"/>
                  </a:cubicBezTo>
                  <a:cubicBezTo>
                    <a:pt x="828240" y="108731"/>
                    <a:pt x="829465" y="109224"/>
                    <a:pt x="830444" y="109961"/>
                  </a:cubicBezTo>
                  <a:cubicBezTo>
                    <a:pt x="831425" y="108240"/>
                    <a:pt x="832404" y="106521"/>
                    <a:pt x="833139" y="104555"/>
                  </a:cubicBezTo>
                  <a:cubicBezTo>
                    <a:pt x="833139" y="104310"/>
                    <a:pt x="831670" y="103573"/>
                    <a:pt x="830691" y="103082"/>
                  </a:cubicBezTo>
                  <a:close/>
                  <a:moveTo>
                    <a:pt x="6516661" y="102589"/>
                  </a:moveTo>
                  <a:cubicBezTo>
                    <a:pt x="6516417" y="102836"/>
                    <a:pt x="6515193" y="104800"/>
                    <a:pt x="6515193" y="106765"/>
                  </a:cubicBezTo>
                  <a:cubicBezTo>
                    <a:pt x="6515193" y="107995"/>
                    <a:pt x="6516661" y="109713"/>
                    <a:pt x="6517885" y="110206"/>
                  </a:cubicBezTo>
                  <a:cubicBezTo>
                    <a:pt x="6519601" y="110941"/>
                    <a:pt x="6522296" y="111188"/>
                    <a:pt x="6520091" y="107749"/>
                  </a:cubicBezTo>
                  <a:cubicBezTo>
                    <a:pt x="6519357" y="106028"/>
                    <a:pt x="6523031" y="104064"/>
                    <a:pt x="6516661" y="102589"/>
                  </a:cubicBezTo>
                  <a:close/>
                  <a:moveTo>
                    <a:pt x="5380337" y="93991"/>
                  </a:moveTo>
                  <a:cubicBezTo>
                    <a:pt x="5387931" y="96203"/>
                    <a:pt x="5395524" y="100133"/>
                    <a:pt x="5403117" y="100379"/>
                  </a:cubicBezTo>
                  <a:cubicBezTo>
                    <a:pt x="5433738" y="101115"/>
                    <a:pt x="5464601" y="102345"/>
                    <a:pt x="5494975" y="99886"/>
                  </a:cubicBezTo>
                  <a:cubicBezTo>
                    <a:pt x="5514571" y="98413"/>
                    <a:pt x="5534166" y="100133"/>
                    <a:pt x="5554007" y="98169"/>
                  </a:cubicBezTo>
                  <a:cubicBezTo>
                    <a:pt x="5553517" y="102836"/>
                    <a:pt x="5552294" y="106028"/>
                    <a:pt x="5548864" y="107995"/>
                  </a:cubicBezTo>
                  <a:cubicBezTo>
                    <a:pt x="5539555" y="113644"/>
                    <a:pt x="5532207" y="121752"/>
                    <a:pt x="5525593" y="129859"/>
                  </a:cubicBezTo>
                  <a:cubicBezTo>
                    <a:pt x="5505753" y="153934"/>
                    <a:pt x="5480522" y="172606"/>
                    <a:pt x="5459703" y="195699"/>
                  </a:cubicBezTo>
                  <a:cubicBezTo>
                    <a:pt x="5455782" y="200122"/>
                    <a:pt x="5451862" y="198647"/>
                    <a:pt x="5449413" y="196190"/>
                  </a:cubicBezTo>
                  <a:cubicBezTo>
                    <a:pt x="5430064" y="177274"/>
                    <a:pt x="5411202" y="158110"/>
                    <a:pt x="5391852" y="139439"/>
                  </a:cubicBezTo>
                  <a:cubicBezTo>
                    <a:pt x="5383032" y="131087"/>
                    <a:pt x="5376909" y="120032"/>
                    <a:pt x="5364417" y="113153"/>
                  </a:cubicBezTo>
                  <a:cubicBezTo>
                    <a:pt x="5374460" y="112662"/>
                    <a:pt x="5372008" y="105783"/>
                    <a:pt x="5371765" y="100870"/>
                  </a:cubicBezTo>
                  <a:cubicBezTo>
                    <a:pt x="5371275" y="93745"/>
                    <a:pt x="5374214" y="92272"/>
                    <a:pt x="5380337" y="93991"/>
                  </a:cubicBezTo>
                  <a:close/>
                  <a:moveTo>
                    <a:pt x="3674731" y="93991"/>
                  </a:moveTo>
                  <a:cubicBezTo>
                    <a:pt x="3682324" y="96203"/>
                    <a:pt x="3689916" y="100133"/>
                    <a:pt x="3697511" y="100379"/>
                  </a:cubicBezTo>
                  <a:cubicBezTo>
                    <a:pt x="3728129" y="101115"/>
                    <a:pt x="3758993" y="102345"/>
                    <a:pt x="3789366" y="99886"/>
                  </a:cubicBezTo>
                  <a:cubicBezTo>
                    <a:pt x="3808963" y="98413"/>
                    <a:pt x="3828559" y="100133"/>
                    <a:pt x="3848401" y="98169"/>
                  </a:cubicBezTo>
                  <a:cubicBezTo>
                    <a:pt x="3847908" y="102836"/>
                    <a:pt x="3846686" y="106028"/>
                    <a:pt x="3843255" y="107995"/>
                  </a:cubicBezTo>
                  <a:cubicBezTo>
                    <a:pt x="3833948" y="113644"/>
                    <a:pt x="3826598" y="121752"/>
                    <a:pt x="3819986" y="129859"/>
                  </a:cubicBezTo>
                  <a:cubicBezTo>
                    <a:pt x="3800145" y="153934"/>
                    <a:pt x="3774914" y="172606"/>
                    <a:pt x="3754094" y="195699"/>
                  </a:cubicBezTo>
                  <a:cubicBezTo>
                    <a:pt x="3750175" y="200122"/>
                    <a:pt x="3746256" y="198647"/>
                    <a:pt x="3743806" y="196190"/>
                  </a:cubicBezTo>
                  <a:cubicBezTo>
                    <a:pt x="3724454" y="177274"/>
                    <a:pt x="3705593" y="158110"/>
                    <a:pt x="3686242" y="139439"/>
                  </a:cubicBezTo>
                  <a:cubicBezTo>
                    <a:pt x="3677424" y="131087"/>
                    <a:pt x="3671301" y="120032"/>
                    <a:pt x="3658809" y="113153"/>
                  </a:cubicBezTo>
                  <a:cubicBezTo>
                    <a:pt x="3668851" y="112662"/>
                    <a:pt x="3666402" y="105783"/>
                    <a:pt x="3666157" y="100870"/>
                  </a:cubicBezTo>
                  <a:cubicBezTo>
                    <a:pt x="3665666" y="93745"/>
                    <a:pt x="3668606" y="92272"/>
                    <a:pt x="3674731" y="93991"/>
                  </a:cubicBezTo>
                  <a:close/>
                  <a:moveTo>
                    <a:pt x="1965566" y="93991"/>
                  </a:moveTo>
                  <a:cubicBezTo>
                    <a:pt x="1973159" y="96203"/>
                    <a:pt x="1980751" y="100133"/>
                    <a:pt x="1988344" y="100379"/>
                  </a:cubicBezTo>
                  <a:cubicBezTo>
                    <a:pt x="2018964" y="101115"/>
                    <a:pt x="2049826" y="102345"/>
                    <a:pt x="2080201" y="99886"/>
                  </a:cubicBezTo>
                  <a:cubicBezTo>
                    <a:pt x="2099797" y="98413"/>
                    <a:pt x="2119392" y="100133"/>
                    <a:pt x="2139234" y="98169"/>
                  </a:cubicBezTo>
                  <a:cubicBezTo>
                    <a:pt x="2138743" y="102836"/>
                    <a:pt x="2137519" y="106028"/>
                    <a:pt x="2134090" y="107995"/>
                  </a:cubicBezTo>
                  <a:cubicBezTo>
                    <a:pt x="2124783" y="113644"/>
                    <a:pt x="2117433" y="121752"/>
                    <a:pt x="2110820" y="129859"/>
                  </a:cubicBezTo>
                  <a:cubicBezTo>
                    <a:pt x="2090979" y="153934"/>
                    <a:pt x="2065749" y="172606"/>
                    <a:pt x="2044929" y="195699"/>
                  </a:cubicBezTo>
                  <a:cubicBezTo>
                    <a:pt x="2041008" y="200122"/>
                    <a:pt x="2037089" y="198647"/>
                    <a:pt x="2034641" y="196190"/>
                  </a:cubicBezTo>
                  <a:cubicBezTo>
                    <a:pt x="2015290" y="177274"/>
                    <a:pt x="1996428" y="158110"/>
                    <a:pt x="1977077" y="139439"/>
                  </a:cubicBezTo>
                  <a:cubicBezTo>
                    <a:pt x="1968259" y="131087"/>
                    <a:pt x="1962135" y="120032"/>
                    <a:pt x="1949644" y="113153"/>
                  </a:cubicBezTo>
                  <a:cubicBezTo>
                    <a:pt x="1959686" y="112662"/>
                    <a:pt x="1957234" y="105783"/>
                    <a:pt x="1956991" y="100870"/>
                  </a:cubicBezTo>
                  <a:cubicBezTo>
                    <a:pt x="1956501" y="93745"/>
                    <a:pt x="1959440" y="92272"/>
                    <a:pt x="1965566" y="93991"/>
                  </a:cubicBezTo>
                  <a:close/>
                  <a:moveTo>
                    <a:pt x="259956" y="93991"/>
                  </a:moveTo>
                  <a:cubicBezTo>
                    <a:pt x="267549" y="96203"/>
                    <a:pt x="275142" y="100133"/>
                    <a:pt x="282737" y="100379"/>
                  </a:cubicBezTo>
                  <a:cubicBezTo>
                    <a:pt x="313356" y="101115"/>
                    <a:pt x="344219" y="102345"/>
                    <a:pt x="374592" y="99886"/>
                  </a:cubicBezTo>
                  <a:cubicBezTo>
                    <a:pt x="394189" y="98413"/>
                    <a:pt x="413784" y="100133"/>
                    <a:pt x="433626" y="98169"/>
                  </a:cubicBezTo>
                  <a:cubicBezTo>
                    <a:pt x="433137" y="102836"/>
                    <a:pt x="431912" y="106028"/>
                    <a:pt x="428482" y="107995"/>
                  </a:cubicBezTo>
                  <a:cubicBezTo>
                    <a:pt x="419173" y="113644"/>
                    <a:pt x="411825" y="121752"/>
                    <a:pt x="405213" y="129859"/>
                  </a:cubicBezTo>
                  <a:cubicBezTo>
                    <a:pt x="385371" y="153934"/>
                    <a:pt x="360142" y="172606"/>
                    <a:pt x="339319" y="195699"/>
                  </a:cubicBezTo>
                  <a:cubicBezTo>
                    <a:pt x="335400" y="200122"/>
                    <a:pt x="331482" y="198647"/>
                    <a:pt x="329031" y="196190"/>
                  </a:cubicBezTo>
                  <a:cubicBezTo>
                    <a:pt x="309680" y="177274"/>
                    <a:pt x="290819" y="158110"/>
                    <a:pt x="271468" y="139439"/>
                  </a:cubicBezTo>
                  <a:cubicBezTo>
                    <a:pt x="262650" y="131087"/>
                    <a:pt x="256527" y="120032"/>
                    <a:pt x="244035" y="113153"/>
                  </a:cubicBezTo>
                  <a:cubicBezTo>
                    <a:pt x="254078" y="112662"/>
                    <a:pt x="251628" y="105783"/>
                    <a:pt x="251383" y="100870"/>
                  </a:cubicBezTo>
                  <a:cubicBezTo>
                    <a:pt x="250892" y="93745"/>
                    <a:pt x="253832" y="92272"/>
                    <a:pt x="259956" y="93991"/>
                  </a:cubicBezTo>
                  <a:close/>
                  <a:moveTo>
                    <a:pt x="5946797" y="93508"/>
                  </a:moveTo>
                  <a:cubicBezTo>
                    <a:pt x="5948225" y="93484"/>
                    <a:pt x="5950030" y="93807"/>
                    <a:pt x="5952296" y="94482"/>
                  </a:cubicBezTo>
                  <a:cubicBezTo>
                    <a:pt x="5967973" y="99395"/>
                    <a:pt x="5984139" y="100870"/>
                    <a:pt x="6000797" y="101115"/>
                  </a:cubicBezTo>
                  <a:cubicBezTo>
                    <a:pt x="6041704" y="101361"/>
                    <a:pt x="6082855" y="95957"/>
                    <a:pt x="6124007" y="98658"/>
                  </a:cubicBezTo>
                  <a:cubicBezTo>
                    <a:pt x="6124252" y="101852"/>
                    <a:pt x="6123271" y="105292"/>
                    <a:pt x="6120331" y="106765"/>
                  </a:cubicBezTo>
                  <a:cubicBezTo>
                    <a:pt x="6106860" y="114137"/>
                    <a:pt x="6098287" y="127402"/>
                    <a:pt x="6088488" y="137966"/>
                  </a:cubicBezTo>
                  <a:cubicBezTo>
                    <a:pt x="6070363" y="158110"/>
                    <a:pt x="6049051" y="174816"/>
                    <a:pt x="6030680" y="194716"/>
                  </a:cubicBezTo>
                  <a:cubicBezTo>
                    <a:pt x="6026762" y="198893"/>
                    <a:pt x="6024066" y="199629"/>
                    <a:pt x="6019903" y="194962"/>
                  </a:cubicBezTo>
                  <a:cubicBezTo>
                    <a:pt x="6013534" y="187837"/>
                    <a:pt x="6005942" y="181695"/>
                    <a:pt x="5999816" y="174571"/>
                  </a:cubicBezTo>
                  <a:cubicBezTo>
                    <a:pt x="5988058" y="160813"/>
                    <a:pt x="5972872" y="150496"/>
                    <a:pt x="5960135" y="137475"/>
                  </a:cubicBezTo>
                  <a:cubicBezTo>
                    <a:pt x="5952052" y="129368"/>
                    <a:pt x="5947643" y="117576"/>
                    <a:pt x="5934169" y="112416"/>
                  </a:cubicBezTo>
                  <a:cubicBezTo>
                    <a:pt x="5944459" y="113644"/>
                    <a:pt x="5942255" y="107503"/>
                    <a:pt x="5942008" y="102836"/>
                  </a:cubicBezTo>
                  <a:cubicBezTo>
                    <a:pt x="5941640" y="96755"/>
                    <a:pt x="5942513" y="93576"/>
                    <a:pt x="5946797" y="93508"/>
                  </a:cubicBezTo>
                  <a:close/>
                  <a:moveTo>
                    <a:pt x="4241189" y="93508"/>
                  </a:moveTo>
                  <a:cubicBezTo>
                    <a:pt x="4242617" y="93484"/>
                    <a:pt x="4244422" y="93807"/>
                    <a:pt x="4246688" y="94482"/>
                  </a:cubicBezTo>
                  <a:cubicBezTo>
                    <a:pt x="4262364" y="99395"/>
                    <a:pt x="4278532" y="100870"/>
                    <a:pt x="4295189" y="101115"/>
                  </a:cubicBezTo>
                  <a:cubicBezTo>
                    <a:pt x="4336095" y="101361"/>
                    <a:pt x="4377245" y="95957"/>
                    <a:pt x="4418398" y="98658"/>
                  </a:cubicBezTo>
                  <a:cubicBezTo>
                    <a:pt x="4418642" y="101852"/>
                    <a:pt x="4417663" y="105292"/>
                    <a:pt x="4414725" y="106765"/>
                  </a:cubicBezTo>
                  <a:cubicBezTo>
                    <a:pt x="4401251" y="114137"/>
                    <a:pt x="4392679" y="127402"/>
                    <a:pt x="4382880" y="137966"/>
                  </a:cubicBezTo>
                  <a:cubicBezTo>
                    <a:pt x="4364755" y="158110"/>
                    <a:pt x="4343443" y="174816"/>
                    <a:pt x="4325072" y="194716"/>
                  </a:cubicBezTo>
                  <a:cubicBezTo>
                    <a:pt x="4321152" y="198893"/>
                    <a:pt x="4318460" y="199629"/>
                    <a:pt x="4314293" y="194962"/>
                  </a:cubicBezTo>
                  <a:cubicBezTo>
                    <a:pt x="4307926" y="187837"/>
                    <a:pt x="4300333" y="181695"/>
                    <a:pt x="4294208" y="174571"/>
                  </a:cubicBezTo>
                  <a:cubicBezTo>
                    <a:pt x="4282452" y="160813"/>
                    <a:pt x="4267263" y="150496"/>
                    <a:pt x="4254526" y="137475"/>
                  </a:cubicBezTo>
                  <a:cubicBezTo>
                    <a:pt x="4246444" y="129368"/>
                    <a:pt x="4242035" y="117576"/>
                    <a:pt x="4228561" y="112416"/>
                  </a:cubicBezTo>
                  <a:cubicBezTo>
                    <a:pt x="4238849" y="113644"/>
                    <a:pt x="4236645" y="107503"/>
                    <a:pt x="4236400" y="102836"/>
                  </a:cubicBezTo>
                  <a:cubicBezTo>
                    <a:pt x="4236033" y="96755"/>
                    <a:pt x="4236905" y="93576"/>
                    <a:pt x="4241189" y="93508"/>
                  </a:cubicBezTo>
                  <a:close/>
                  <a:moveTo>
                    <a:pt x="2532023" y="93508"/>
                  </a:moveTo>
                  <a:cubicBezTo>
                    <a:pt x="2533450" y="93484"/>
                    <a:pt x="2535257" y="93807"/>
                    <a:pt x="2537522" y="94482"/>
                  </a:cubicBezTo>
                  <a:cubicBezTo>
                    <a:pt x="2553200" y="99395"/>
                    <a:pt x="2569367" y="100870"/>
                    <a:pt x="2586024" y="101115"/>
                  </a:cubicBezTo>
                  <a:cubicBezTo>
                    <a:pt x="2626930" y="101361"/>
                    <a:pt x="2668081" y="95957"/>
                    <a:pt x="2709233" y="98658"/>
                  </a:cubicBezTo>
                  <a:cubicBezTo>
                    <a:pt x="2709478" y="101852"/>
                    <a:pt x="2708497" y="105292"/>
                    <a:pt x="2705557" y="106765"/>
                  </a:cubicBezTo>
                  <a:cubicBezTo>
                    <a:pt x="2692086" y="114137"/>
                    <a:pt x="2683513" y="127402"/>
                    <a:pt x="2673714" y="137966"/>
                  </a:cubicBezTo>
                  <a:cubicBezTo>
                    <a:pt x="2655590" y="158110"/>
                    <a:pt x="2634277" y="174816"/>
                    <a:pt x="2615906" y="194716"/>
                  </a:cubicBezTo>
                  <a:cubicBezTo>
                    <a:pt x="2611987" y="198893"/>
                    <a:pt x="2609295" y="199629"/>
                    <a:pt x="2605129" y="194962"/>
                  </a:cubicBezTo>
                  <a:cubicBezTo>
                    <a:pt x="2598759" y="187837"/>
                    <a:pt x="2591168" y="181695"/>
                    <a:pt x="2585044" y="174571"/>
                  </a:cubicBezTo>
                  <a:cubicBezTo>
                    <a:pt x="2573287" y="160813"/>
                    <a:pt x="2558098" y="150496"/>
                    <a:pt x="2545361" y="137475"/>
                  </a:cubicBezTo>
                  <a:cubicBezTo>
                    <a:pt x="2537279" y="129368"/>
                    <a:pt x="2532869" y="117576"/>
                    <a:pt x="2519396" y="112416"/>
                  </a:cubicBezTo>
                  <a:cubicBezTo>
                    <a:pt x="2529684" y="113644"/>
                    <a:pt x="2527480" y="107503"/>
                    <a:pt x="2527234" y="102836"/>
                  </a:cubicBezTo>
                  <a:cubicBezTo>
                    <a:pt x="2526868" y="96755"/>
                    <a:pt x="2527741" y="93576"/>
                    <a:pt x="2532023" y="93508"/>
                  </a:cubicBezTo>
                  <a:close/>
                  <a:moveTo>
                    <a:pt x="826415" y="93508"/>
                  </a:moveTo>
                  <a:cubicBezTo>
                    <a:pt x="827843" y="93484"/>
                    <a:pt x="829649" y="93807"/>
                    <a:pt x="831914" y="94482"/>
                  </a:cubicBezTo>
                  <a:cubicBezTo>
                    <a:pt x="847591" y="99395"/>
                    <a:pt x="863757" y="100870"/>
                    <a:pt x="880416" y="101115"/>
                  </a:cubicBezTo>
                  <a:cubicBezTo>
                    <a:pt x="921322" y="101361"/>
                    <a:pt x="962473" y="95957"/>
                    <a:pt x="1003625" y="98658"/>
                  </a:cubicBezTo>
                  <a:cubicBezTo>
                    <a:pt x="1003870" y="101852"/>
                    <a:pt x="1002889" y="105292"/>
                    <a:pt x="999951" y="106765"/>
                  </a:cubicBezTo>
                  <a:cubicBezTo>
                    <a:pt x="986478" y="114137"/>
                    <a:pt x="977906" y="127402"/>
                    <a:pt x="968106" y="137966"/>
                  </a:cubicBezTo>
                  <a:cubicBezTo>
                    <a:pt x="949981" y="158110"/>
                    <a:pt x="928670" y="174816"/>
                    <a:pt x="910298" y="194716"/>
                  </a:cubicBezTo>
                  <a:cubicBezTo>
                    <a:pt x="906380" y="198893"/>
                    <a:pt x="903686" y="199629"/>
                    <a:pt x="899521" y="194962"/>
                  </a:cubicBezTo>
                  <a:cubicBezTo>
                    <a:pt x="893153" y="187837"/>
                    <a:pt x="885559" y="181695"/>
                    <a:pt x="879436" y="174571"/>
                  </a:cubicBezTo>
                  <a:cubicBezTo>
                    <a:pt x="867678" y="160813"/>
                    <a:pt x="852490" y="150496"/>
                    <a:pt x="839755" y="137475"/>
                  </a:cubicBezTo>
                  <a:cubicBezTo>
                    <a:pt x="831670" y="129368"/>
                    <a:pt x="827261" y="117576"/>
                    <a:pt x="813789" y="112416"/>
                  </a:cubicBezTo>
                  <a:cubicBezTo>
                    <a:pt x="824075" y="113644"/>
                    <a:pt x="821871" y="107503"/>
                    <a:pt x="821628" y="102836"/>
                  </a:cubicBezTo>
                  <a:cubicBezTo>
                    <a:pt x="821260" y="96755"/>
                    <a:pt x="822133" y="93576"/>
                    <a:pt x="826415" y="93508"/>
                  </a:cubicBezTo>
                  <a:close/>
                  <a:moveTo>
                    <a:pt x="6514415" y="92967"/>
                  </a:moveTo>
                  <a:cubicBezTo>
                    <a:pt x="6515757" y="93025"/>
                    <a:pt x="6517396" y="93377"/>
                    <a:pt x="6519357" y="93991"/>
                  </a:cubicBezTo>
                  <a:cubicBezTo>
                    <a:pt x="6527439" y="96939"/>
                    <a:pt x="6536012" y="99886"/>
                    <a:pt x="6544586" y="100133"/>
                  </a:cubicBezTo>
                  <a:cubicBezTo>
                    <a:pt x="6574469" y="100870"/>
                    <a:pt x="6604599" y="102098"/>
                    <a:pt x="6634238" y="99642"/>
                  </a:cubicBezTo>
                  <a:cubicBezTo>
                    <a:pt x="6651630" y="98413"/>
                    <a:pt x="6668775" y="99395"/>
                    <a:pt x="6686168" y="98169"/>
                  </a:cubicBezTo>
                  <a:cubicBezTo>
                    <a:pt x="6688372" y="97922"/>
                    <a:pt x="6691555" y="96694"/>
                    <a:pt x="6692536" y="99886"/>
                  </a:cubicBezTo>
                  <a:cubicBezTo>
                    <a:pt x="6693516" y="102836"/>
                    <a:pt x="6690821" y="104555"/>
                    <a:pt x="6689106" y="105783"/>
                  </a:cubicBezTo>
                  <a:cubicBezTo>
                    <a:pt x="6676616" y="115119"/>
                    <a:pt x="6666080" y="126911"/>
                    <a:pt x="6655793" y="138212"/>
                  </a:cubicBezTo>
                  <a:cubicBezTo>
                    <a:pt x="6637423" y="158603"/>
                    <a:pt x="6616356" y="175800"/>
                    <a:pt x="6597494" y="195453"/>
                  </a:cubicBezTo>
                  <a:cubicBezTo>
                    <a:pt x="6594556" y="198893"/>
                    <a:pt x="6592352" y="199629"/>
                    <a:pt x="6588678" y="195946"/>
                  </a:cubicBezTo>
                  <a:cubicBezTo>
                    <a:pt x="6566387" y="173834"/>
                    <a:pt x="6544586" y="151478"/>
                    <a:pt x="6521559" y="130596"/>
                  </a:cubicBezTo>
                  <a:cubicBezTo>
                    <a:pt x="6515926" y="125192"/>
                    <a:pt x="6514947" y="113644"/>
                    <a:pt x="6502699" y="113891"/>
                  </a:cubicBezTo>
                  <a:cubicBezTo>
                    <a:pt x="6511762" y="112907"/>
                    <a:pt x="6510047" y="106765"/>
                    <a:pt x="6509558" y="101361"/>
                  </a:cubicBezTo>
                  <a:cubicBezTo>
                    <a:pt x="6509006" y="95282"/>
                    <a:pt x="6510386" y="92794"/>
                    <a:pt x="6514415" y="92967"/>
                  </a:cubicBezTo>
                  <a:close/>
                  <a:moveTo>
                    <a:pt x="4809043" y="92904"/>
                  </a:moveTo>
                  <a:cubicBezTo>
                    <a:pt x="4810354" y="92901"/>
                    <a:pt x="4811992" y="93255"/>
                    <a:pt x="4814012" y="93991"/>
                  </a:cubicBezTo>
                  <a:lnTo>
                    <a:pt x="4815569" y="94434"/>
                  </a:lnTo>
                  <a:lnTo>
                    <a:pt x="4838905" y="100115"/>
                  </a:lnTo>
                  <a:lnTo>
                    <a:pt x="4927426" y="99642"/>
                  </a:lnTo>
                  <a:cubicBezTo>
                    <a:pt x="4947266" y="97922"/>
                    <a:pt x="4966863" y="99642"/>
                    <a:pt x="4986703" y="97676"/>
                  </a:cubicBezTo>
                  <a:lnTo>
                    <a:pt x="4985827" y="99590"/>
                  </a:lnTo>
                  <a:lnTo>
                    <a:pt x="4986928" y="99886"/>
                  </a:lnTo>
                  <a:cubicBezTo>
                    <a:pt x="4987908" y="102836"/>
                    <a:pt x="4985213" y="104555"/>
                    <a:pt x="4983497" y="105783"/>
                  </a:cubicBezTo>
                  <a:lnTo>
                    <a:pt x="4982580" y="106676"/>
                  </a:lnTo>
                  <a:lnTo>
                    <a:pt x="4982538" y="106765"/>
                  </a:lnTo>
                  <a:lnTo>
                    <a:pt x="4981262" y="107959"/>
                  </a:lnTo>
                  <a:lnTo>
                    <a:pt x="4950185" y="138212"/>
                  </a:lnTo>
                  <a:lnTo>
                    <a:pt x="4910279" y="177394"/>
                  </a:lnTo>
                  <a:lnTo>
                    <a:pt x="4893621" y="193980"/>
                  </a:lnTo>
                  <a:lnTo>
                    <a:pt x="4892961" y="194401"/>
                  </a:lnTo>
                  <a:lnTo>
                    <a:pt x="4891887" y="195453"/>
                  </a:lnTo>
                  <a:lnTo>
                    <a:pt x="4891244" y="195489"/>
                  </a:lnTo>
                  <a:lnTo>
                    <a:pt x="4887191" y="198064"/>
                  </a:lnTo>
                  <a:lnTo>
                    <a:pt x="4883651" y="195913"/>
                  </a:lnTo>
                  <a:lnTo>
                    <a:pt x="4883070" y="195946"/>
                  </a:lnTo>
                  <a:lnTo>
                    <a:pt x="4882013" y="194917"/>
                  </a:lnTo>
                  <a:lnTo>
                    <a:pt x="4879661" y="193487"/>
                  </a:lnTo>
                  <a:cubicBezTo>
                    <a:pt x="4866678" y="181204"/>
                    <a:pt x="4855654" y="167201"/>
                    <a:pt x="4841692" y="155900"/>
                  </a:cubicBezTo>
                  <a:lnTo>
                    <a:pt x="4830607" y="144865"/>
                  </a:lnTo>
                  <a:lnTo>
                    <a:pt x="4815953" y="130596"/>
                  </a:lnTo>
                  <a:lnTo>
                    <a:pt x="4815326" y="129653"/>
                  </a:lnTo>
                  <a:lnTo>
                    <a:pt x="4808870" y="123226"/>
                  </a:lnTo>
                  <a:lnTo>
                    <a:pt x="4805732" y="118413"/>
                  </a:lnTo>
                  <a:lnTo>
                    <a:pt x="4799349" y="115072"/>
                  </a:lnTo>
                  <a:lnTo>
                    <a:pt x="4796621" y="114137"/>
                  </a:lnTo>
                  <a:lnTo>
                    <a:pt x="4797565" y="113579"/>
                  </a:lnTo>
                  <a:lnTo>
                    <a:pt x="4804103" y="109284"/>
                  </a:lnTo>
                  <a:cubicBezTo>
                    <a:pt x="4804745" y="106951"/>
                    <a:pt x="4804195" y="104064"/>
                    <a:pt x="4803949" y="101361"/>
                  </a:cubicBezTo>
                  <a:cubicBezTo>
                    <a:pt x="4803398" y="95282"/>
                    <a:pt x="4804776" y="92794"/>
                    <a:pt x="4808806" y="92967"/>
                  </a:cubicBezTo>
                  <a:lnTo>
                    <a:pt x="4808991" y="93004"/>
                  </a:lnTo>
                  <a:close/>
                  <a:moveTo>
                    <a:pt x="3103432" y="92904"/>
                  </a:moveTo>
                  <a:cubicBezTo>
                    <a:pt x="3104746" y="92901"/>
                    <a:pt x="3106383" y="93255"/>
                    <a:pt x="3108405" y="93991"/>
                  </a:cubicBezTo>
                  <a:lnTo>
                    <a:pt x="3129958" y="100131"/>
                  </a:lnTo>
                  <a:lnTo>
                    <a:pt x="3219464" y="99642"/>
                  </a:lnTo>
                  <a:lnTo>
                    <a:pt x="3235819" y="99179"/>
                  </a:lnTo>
                  <a:lnTo>
                    <a:pt x="3281094" y="97676"/>
                  </a:lnTo>
                  <a:cubicBezTo>
                    <a:pt x="3280605" y="101852"/>
                    <a:pt x="3279869" y="105292"/>
                    <a:pt x="3276931" y="106765"/>
                  </a:cubicBezTo>
                  <a:cubicBezTo>
                    <a:pt x="3267623" y="111188"/>
                    <a:pt x="3261988" y="119786"/>
                    <a:pt x="3255374" y="126911"/>
                  </a:cubicBezTo>
                  <a:cubicBezTo>
                    <a:pt x="3233574" y="150005"/>
                    <a:pt x="3210305" y="171377"/>
                    <a:pt x="3188014" y="193980"/>
                  </a:cubicBezTo>
                  <a:lnTo>
                    <a:pt x="3184354" y="193851"/>
                  </a:lnTo>
                  <a:lnTo>
                    <a:pt x="3182722" y="195453"/>
                  </a:lnTo>
                  <a:cubicBezTo>
                    <a:pt x="3179783" y="198893"/>
                    <a:pt x="3177578" y="199629"/>
                    <a:pt x="3173904" y="195946"/>
                  </a:cubicBezTo>
                  <a:cubicBezTo>
                    <a:pt x="3151613" y="173834"/>
                    <a:pt x="3129812" y="151478"/>
                    <a:pt x="3106785" y="130596"/>
                  </a:cubicBezTo>
                  <a:lnTo>
                    <a:pt x="3100567" y="121226"/>
                  </a:lnTo>
                  <a:lnTo>
                    <a:pt x="3097279" y="118787"/>
                  </a:lnTo>
                  <a:lnTo>
                    <a:pt x="3087925" y="113891"/>
                  </a:lnTo>
                  <a:cubicBezTo>
                    <a:pt x="3096988" y="112907"/>
                    <a:pt x="3095273" y="106765"/>
                    <a:pt x="3094784" y="101361"/>
                  </a:cubicBezTo>
                  <a:cubicBezTo>
                    <a:pt x="3094232" y="95282"/>
                    <a:pt x="3095611" y="92794"/>
                    <a:pt x="3099641" y="92967"/>
                  </a:cubicBezTo>
                  <a:lnTo>
                    <a:pt x="3103041" y="93671"/>
                  </a:lnTo>
                  <a:close/>
                  <a:moveTo>
                    <a:pt x="1394269" y="92904"/>
                  </a:moveTo>
                  <a:cubicBezTo>
                    <a:pt x="1395579" y="92901"/>
                    <a:pt x="1397218" y="93255"/>
                    <a:pt x="1399241" y="93991"/>
                  </a:cubicBezTo>
                  <a:lnTo>
                    <a:pt x="1400797" y="94434"/>
                  </a:lnTo>
                  <a:lnTo>
                    <a:pt x="1424132" y="100115"/>
                  </a:lnTo>
                  <a:lnTo>
                    <a:pt x="1512651" y="99642"/>
                  </a:lnTo>
                  <a:cubicBezTo>
                    <a:pt x="1532493" y="97922"/>
                    <a:pt x="1552089" y="99642"/>
                    <a:pt x="1571929" y="97676"/>
                  </a:cubicBezTo>
                  <a:lnTo>
                    <a:pt x="1571053" y="99590"/>
                  </a:lnTo>
                  <a:lnTo>
                    <a:pt x="1572154" y="99886"/>
                  </a:lnTo>
                  <a:cubicBezTo>
                    <a:pt x="1573134" y="102836"/>
                    <a:pt x="1570439" y="104555"/>
                    <a:pt x="1568724" y="105783"/>
                  </a:cubicBezTo>
                  <a:lnTo>
                    <a:pt x="1567806" y="106676"/>
                  </a:lnTo>
                  <a:lnTo>
                    <a:pt x="1567766" y="106765"/>
                  </a:lnTo>
                  <a:lnTo>
                    <a:pt x="1566487" y="107959"/>
                  </a:lnTo>
                  <a:lnTo>
                    <a:pt x="1535411" y="138212"/>
                  </a:lnTo>
                  <a:lnTo>
                    <a:pt x="1495506" y="177394"/>
                  </a:lnTo>
                  <a:lnTo>
                    <a:pt x="1478849" y="193980"/>
                  </a:lnTo>
                  <a:lnTo>
                    <a:pt x="1478186" y="194401"/>
                  </a:lnTo>
                  <a:lnTo>
                    <a:pt x="1477112" y="195453"/>
                  </a:lnTo>
                  <a:lnTo>
                    <a:pt x="1476472" y="195489"/>
                  </a:lnTo>
                  <a:lnTo>
                    <a:pt x="1472419" y="198064"/>
                  </a:lnTo>
                  <a:lnTo>
                    <a:pt x="1468877" y="195913"/>
                  </a:lnTo>
                  <a:lnTo>
                    <a:pt x="1468296" y="195946"/>
                  </a:lnTo>
                  <a:lnTo>
                    <a:pt x="1467240" y="194917"/>
                  </a:lnTo>
                  <a:lnTo>
                    <a:pt x="1464888" y="193487"/>
                  </a:lnTo>
                  <a:cubicBezTo>
                    <a:pt x="1451903" y="181204"/>
                    <a:pt x="1440881" y="167201"/>
                    <a:pt x="1426919" y="155900"/>
                  </a:cubicBezTo>
                  <a:lnTo>
                    <a:pt x="1415833" y="144865"/>
                  </a:lnTo>
                  <a:lnTo>
                    <a:pt x="1401179" y="130596"/>
                  </a:lnTo>
                  <a:lnTo>
                    <a:pt x="1400552" y="129653"/>
                  </a:lnTo>
                  <a:lnTo>
                    <a:pt x="1394096" y="123226"/>
                  </a:lnTo>
                  <a:lnTo>
                    <a:pt x="1390959" y="118413"/>
                  </a:lnTo>
                  <a:lnTo>
                    <a:pt x="1384574" y="115072"/>
                  </a:lnTo>
                  <a:lnTo>
                    <a:pt x="1381848" y="114137"/>
                  </a:lnTo>
                  <a:lnTo>
                    <a:pt x="1382793" y="113579"/>
                  </a:lnTo>
                  <a:lnTo>
                    <a:pt x="1389329" y="109284"/>
                  </a:lnTo>
                  <a:cubicBezTo>
                    <a:pt x="1389971" y="106951"/>
                    <a:pt x="1389421" y="104064"/>
                    <a:pt x="1389178" y="101361"/>
                  </a:cubicBezTo>
                  <a:cubicBezTo>
                    <a:pt x="1388626" y="95282"/>
                    <a:pt x="1390004" y="92794"/>
                    <a:pt x="1394032" y="92967"/>
                  </a:cubicBezTo>
                  <a:lnTo>
                    <a:pt x="1394217" y="93004"/>
                  </a:lnTo>
                  <a:close/>
                  <a:moveTo>
                    <a:pt x="6785371" y="91043"/>
                  </a:moveTo>
                  <a:cubicBezTo>
                    <a:pt x="6809378" y="115610"/>
                    <a:pt x="6834363" y="139439"/>
                    <a:pt x="6857632" y="164745"/>
                  </a:cubicBezTo>
                  <a:cubicBezTo>
                    <a:pt x="6853223" y="165727"/>
                    <a:pt x="6851754" y="159831"/>
                    <a:pt x="6846119" y="164745"/>
                  </a:cubicBezTo>
                  <a:cubicBezTo>
                    <a:pt x="6850775" y="166464"/>
                    <a:pt x="6853714" y="169165"/>
                    <a:pt x="6853223" y="173834"/>
                  </a:cubicBezTo>
                  <a:cubicBezTo>
                    <a:pt x="6848323" y="174325"/>
                    <a:pt x="6844160" y="166219"/>
                    <a:pt x="6840730" y="171133"/>
                  </a:cubicBezTo>
                  <a:cubicBezTo>
                    <a:pt x="6837547" y="176044"/>
                    <a:pt x="6846364" y="173589"/>
                    <a:pt x="6847834" y="178256"/>
                  </a:cubicBezTo>
                  <a:cubicBezTo>
                    <a:pt x="6849304" y="182923"/>
                    <a:pt x="6853714" y="176537"/>
                    <a:pt x="6856897" y="178256"/>
                  </a:cubicBezTo>
                  <a:cubicBezTo>
                    <a:pt x="6857386" y="195946"/>
                    <a:pt x="6857632" y="193980"/>
                    <a:pt x="6841221" y="192505"/>
                  </a:cubicBezTo>
                  <a:cubicBezTo>
                    <a:pt x="6816235" y="190295"/>
                    <a:pt x="6790762" y="191032"/>
                    <a:pt x="6765531" y="190786"/>
                  </a:cubicBezTo>
                  <a:cubicBezTo>
                    <a:pt x="6738832" y="190540"/>
                    <a:pt x="6711887" y="190786"/>
                    <a:pt x="6684697" y="190786"/>
                  </a:cubicBezTo>
                  <a:cubicBezTo>
                    <a:pt x="6717520" y="158357"/>
                    <a:pt x="6750099" y="123717"/>
                    <a:pt x="6785371" y="91043"/>
                  </a:cubicBezTo>
                  <a:close/>
                  <a:moveTo>
                    <a:pt x="6218068" y="91043"/>
                  </a:moveTo>
                  <a:cubicBezTo>
                    <a:pt x="6232519" y="105537"/>
                    <a:pt x="6245747" y="121753"/>
                    <a:pt x="6262157" y="135263"/>
                  </a:cubicBezTo>
                  <a:cubicBezTo>
                    <a:pt x="6277590" y="147793"/>
                    <a:pt x="6287389" y="166464"/>
                    <a:pt x="6305759" y="175800"/>
                  </a:cubicBezTo>
                  <a:cubicBezTo>
                    <a:pt x="6306249" y="176044"/>
                    <a:pt x="6306249" y="178012"/>
                    <a:pt x="6306249" y="178994"/>
                  </a:cubicBezTo>
                  <a:cubicBezTo>
                    <a:pt x="6306495" y="181941"/>
                    <a:pt x="6296695" y="176537"/>
                    <a:pt x="6302330" y="183416"/>
                  </a:cubicBezTo>
                  <a:cubicBezTo>
                    <a:pt x="6305515" y="187346"/>
                    <a:pt x="6307964" y="182432"/>
                    <a:pt x="6309923" y="180467"/>
                  </a:cubicBezTo>
                  <a:cubicBezTo>
                    <a:pt x="6317028" y="173589"/>
                    <a:pt x="6323887" y="166219"/>
                    <a:pt x="6330990" y="159340"/>
                  </a:cubicBezTo>
                  <a:cubicBezTo>
                    <a:pt x="6352300" y="138212"/>
                    <a:pt x="6373857" y="117576"/>
                    <a:pt x="6394676" y="96448"/>
                  </a:cubicBezTo>
                  <a:cubicBezTo>
                    <a:pt x="6399576" y="91534"/>
                    <a:pt x="6401044" y="93009"/>
                    <a:pt x="6404720" y="97185"/>
                  </a:cubicBezTo>
                  <a:cubicBezTo>
                    <a:pt x="6411334" y="104555"/>
                    <a:pt x="6419416" y="110697"/>
                    <a:pt x="6425784" y="118313"/>
                  </a:cubicBezTo>
                  <a:cubicBezTo>
                    <a:pt x="6439258" y="134526"/>
                    <a:pt x="6457628" y="145582"/>
                    <a:pt x="6471346" y="161797"/>
                  </a:cubicBezTo>
                  <a:cubicBezTo>
                    <a:pt x="6476000" y="167201"/>
                    <a:pt x="6477713" y="178747"/>
                    <a:pt x="6490452" y="177274"/>
                  </a:cubicBezTo>
                  <a:cubicBezTo>
                    <a:pt x="6481634" y="178747"/>
                    <a:pt x="6482613" y="184644"/>
                    <a:pt x="6483104" y="189804"/>
                  </a:cubicBezTo>
                  <a:cubicBezTo>
                    <a:pt x="6483838" y="196437"/>
                    <a:pt x="6479919" y="197911"/>
                    <a:pt x="6475018" y="196437"/>
                  </a:cubicBezTo>
                  <a:cubicBezTo>
                    <a:pt x="6448810" y="189067"/>
                    <a:pt x="6422111" y="192259"/>
                    <a:pt x="6395412" y="191770"/>
                  </a:cubicBezTo>
                  <a:cubicBezTo>
                    <a:pt x="6371896" y="191522"/>
                    <a:pt x="6348382" y="191522"/>
                    <a:pt x="6324866" y="193487"/>
                  </a:cubicBezTo>
                  <a:cubicBezTo>
                    <a:pt x="6313108" y="194471"/>
                    <a:pt x="6301351" y="198156"/>
                    <a:pt x="6289104" y="195208"/>
                  </a:cubicBezTo>
                  <a:cubicBezTo>
                    <a:pt x="6259465" y="188083"/>
                    <a:pt x="6229090" y="192259"/>
                    <a:pt x="6199205" y="191032"/>
                  </a:cubicBezTo>
                  <a:cubicBezTo>
                    <a:pt x="6172016" y="189804"/>
                    <a:pt x="6144583" y="193243"/>
                    <a:pt x="6114208" y="194716"/>
                  </a:cubicBezTo>
                  <a:cubicBezTo>
                    <a:pt x="6148747" y="157373"/>
                    <a:pt x="6182060" y="123471"/>
                    <a:pt x="6218068" y="91043"/>
                  </a:cubicBezTo>
                  <a:close/>
                  <a:moveTo>
                    <a:pt x="5649048" y="91043"/>
                  </a:moveTo>
                  <a:cubicBezTo>
                    <a:pt x="5659581" y="100870"/>
                    <a:pt x="5670849" y="109715"/>
                    <a:pt x="5679911" y="120278"/>
                  </a:cubicBezTo>
                  <a:cubicBezTo>
                    <a:pt x="5697304" y="140177"/>
                    <a:pt x="5718859" y="156146"/>
                    <a:pt x="5735761" y="176537"/>
                  </a:cubicBezTo>
                  <a:cubicBezTo>
                    <a:pt x="5736740" y="177519"/>
                    <a:pt x="5739435" y="177519"/>
                    <a:pt x="5736495" y="178747"/>
                  </a:cubicBezTo>
                  <a:cubicBezTo>
                    <a:pt x="5734046" y="179729"/>
                    <a:pt x="5729392" y="179240"/>
                    <a:pt x="5733312" y="183170"/>
                  </a:cubicBezTo>
                  <a:cubicBezTo>
                    <a:pt x="5735761" y="185873"/>
                    <a:pt x="5739190" y="182679"/>
                    <a:pt x="5741393" y="180222"/>
                  </a:cubicBezTo>
                  <a:cubicBezTo>
                    <a:pt x="5758050" y="162042"/>
                    <a:pt x="5776177" y="145091"/>
                    <a:pt x="5793322" y="127157"/>
                  </a:cubicBezTo>
                  <a:cubicBezTo>
                    <a:pt x="5803857" y="116102"/>
                    <a:pt x="5814881" y="105537"/>
                    <a:pt x="5826392" y="95219"/>
                  </a:cubicBezTo>
                  <a:cubicBezTo>
                    <a:pt x="5828352" y="93500"/>
                    <a:pt x="5831292" y="90060"/>
                    <a:pt x="5834476" y="93745"/>
                  </a:cubicBezTo>
                  <a:cubicBezTo>
                    <a:pt x="5855542" y="118558"/>
                    <a:pt x="5881507" y="138703"/>
                    <a:pt x="5903796" y="162533"/>
                  </a:cubicBezTo>
                  <a:cubicBezTo>
                    <a:pt x="5908451" y="167692"/>
                    <a:pt x="5909920" y="179485"/>
                    <a:pt x="5922168" y="177274"/>
                  </a:cubicBezTo>
                  <a:cubicBezTo>
                    <a:pt x="5917269" y="179240"/>
                    <a:pt x="5912369" y="178012"/>
                    <a:pt x="5914820" y="186364"/>
                  </a:cubicBezTo>
                  <a:cubicBezTo>
                    <a:pt x="5917758" y="195699"/>
                    <a:pt x="5912369" y="197911"/>
                    <a:pt x="5903551" y="195699"/>
                  </a:cubicBezTo>
                  <a:cubicBezTo>
                    <a:pt x="5893508" y="193243"/>
                    <a:pt x="5883220" y="191522"/>
                    <a:pt x="5872687" y="191522"/>
                  </a:cubicBezTo>
                  <a:cubicBezTo>
                    <a:pt x="5840842" y="191770"/>
                    <a:pt x="5809001" y="191770"/>
                    <a:pt x="5777158" y="191770"/>
                  </a:cubicBezTo>
                  <a:cubicBezTo>
                    <a:pt x="5772012" y="191770"/>
                    <a:pt x="5766625" y="193243"/>
                    <a:pt x="5761726" y="193243"/>
                  </a:cubicBezTo>
                  <a:cubicBezTo>
                    <a:pt x="5747273" y="193487"/>
                    <a:pt x="5732823" y="197174"/>
                    <a:pt x="5718613" y="194716"/>
                  </a:cubicBezTo>
                  <a:cubicBezTo>
                    <a:pt x="5688730" y="189558"/>
                    <a:pt x="5658602" y="192505"/>
                    <a:pt x="5628717" y="191277"/>
                  </a:cubicBezTo>
                  <a:cubicBezTo>
                    <a:pt x="5601528" y="190049"/>
                    <a:pt x="5574338" y="194716"/>
                    <a:pt x="5543719" y="193734"/>
                  </a:cubicBezTo>
                  <a:cubicBezTo>
                    <a:pt x="5562335" y="174325"/>
                    <a:pt x="5578993" y="157619"/>
                    <a:pt x="5595159" y="140177"/>
                  </a:cubicBezTo>
                  <a:cubicBezTo>
                    <a:pt x="5611816" y="122243"/>
                    <a:pt x="5633127" y="109715"/>
                    <a:pt x="5649048" y="91043"/>
                  </a:cubicBezTo>
                  <a:close/>
                  <a:moveTo>
                    <a:pt x="4512460" y="91043"/>
                  </a:moveTo>
                  <a:cubicBezTo>
                    <a:pt x="4526912" y="105537"/>
                    <a:pt x="4540140" y="121753"/>
                    <a:pt x="4556551" y="135263"/>
                  </a:cubicBezTo>
                  <a:cubicBezTo>
                    <a:pt x="4571983" y="147793"/>
                    <a:pt x="4581780" y="166464"/>
                    <a:pt x="4600150" y="175800"/>
                  </a:cubicBezTo>
                  <a:cubicBezTo>
                    <a:pt x="4600641" y="176044"/>
                    <a:pt x="4600641" y="178012"/>
                    <a:pt x="4600641" y="178994"/>
                  </a:cubicBezTo>
                  <a:cubicBezTo>
                    <a:pt x="4600886" y="181941"/>
                    <a:pt x="4591089" y="176537"/>
                    <a:pt x="4596722" y="183416"/>
                  </a:cubicBezTo>
                  <a:cubicBezTo>
                    <a:pt x="4599907" y="187346"/>
                    <a:pt x="4602354" y="182432"/>
                    <a:pt x="4604315" y="180467"/>
                  </a:cubicBezTo>
                  <a:cubicBezTo>
                    <a:pt x="4611420" y="173589"/>
                    <a:pt x="4618277" y="166219"/>
                    <a:pt x="4625382" y="159340"/>
                  </a:cubicBezTo>
                  <a:cubicBezTo>
                    <a:pt x="4646691" y="138212"/>
                    <a:pt x="4668248" y="117576"/>
                    <a:pt x="4689067" y="96448"/>
                  </a:cubicBezTo>
                  <a:cubicBezTo>
                    <a:pt x="4693966" y="91534"/>
                    <a:pt x="4695436" y="93009"/>
                    <a:pt x="4699110" y="97185"/>
                  </a:cubicBezTo>
                  <a:cubicBezTo>
                    <a:pt x="4705724" y="104555"/>
                    <a:pt x="4713810" y="110697"/>
                    <a:pt x="4720177" y="118313"/>
                  </a:cubicBezTo>
                  <a:cubicBezTo>
                    <a:pt x="4726913" y="126420"/>
                    <a:pt x="4734875" y="133237"/>
                    <a:pt x="4742866" y="140055"/>
                  </a:cubicBezTo>
                  <a:lnTo>
                    <a:pt x="4744560" y="141664"/>
                  </a:lnTo>
                  <a:lnTo>
                    <a:pt x="4761839" y="157373"/>
                  </a:lnTo>
                  <a:lnTo>
                    <a:pt x="4763281" y="159463"/>
                  </a:lnTo>
                  <a:lnTo>
                    <a:pt x="4765738" y="161797"/>
                  </a:lnTo>
                  <a:lnTo>
                    <a:pt x="4770120" y="168732"/>
                  </a:lnTo>
                  <a:lnTo>
                    <a:pt x="4780944" y="175309"/>
                  </a:lnTo>
                  <a:lnTo>
                    <a:pt x="4780922" y="175666"/>
                  </a:lnTo>
                  <a:lnTo>
                    <a:pt x="4784844" y="177274"/>
                  </a:lnTo>
                  <a:cubicBezTo>
                    <a:pt x="4776026" y="178747"/>
                    <a:pt x="4777005" y="184644"/>
                    <a:pt x="4777494" y="189804"/>
                  </a:cubicBezTo>
                  <a:cubicBezTo>
                    <a:pt x="4778230" y="196437"/>
                    <a:pt x="4774310" y="197911"/>
                    <a:pt x="4769412" y="196437"/>
                  </a:cubicBezTo>
                  <a:lnTo>
                    <a:pt x="4767492" y="196200"/>
                  </a:lnTo>
                  <a:lnTo>
                    <a:pt x="4766739" y="196190"/>
                  </a:lnTo>
                  <a:lnTo>
                    <a:pt x="4729466" y="191525"/>
                  </a:lnTo>
                  <a:lnTo>
                    <a:pt x="4689803" y="191770"/>
                  </a:lnTo>
                  <a:cubicBezTo>
                    <a:pt x="4666287" y="191522"/>
                    <a:pt x="4642772" y="191522"/>
                    <a:pt x="4619256" y="193487"/>
                  </a:cubicBezTo>
                  <a:cubicBezTo>
                    <a:pt x="4607498" y="194471"/>
                    <a:pt x="4595743" y="198156"/>
                    <a:pt x="4583496" y="195208"/>
                  </a:cubicBezTo>
                  <a:cubicBezTo>
                    <a:pt x="4553855" y="188083"/>
                    <a:pt x="4523482" y="192259"/>
                    <a:pt x="4493599" y="191032"/>
                  </a:cubicBezTo>
                  <a:cubicBezTo>
                    <a:pt x="4466408" y="189804"/>
                    <a:pt x="4438975" y="193243"/>
                    <a:pt x="4408599" y="194716"/>
                  </a:cubicBezTo>
                  <a:cubicBezTo>
                    <a:pt x="4443139" y="157373"/>
                    <a:pt x="4476450" y="123471"/>
                    <a:pt x="4512460" y="91043"/>
                  </a:cubicBezTo>
                  <a:close/>
                  <a:moveTo>
                    <a:pt x="3943439" y="91043"/>
                  </a:moveTo>
                  <a:cubicBezTo>
                    <a:pt x="3953972" y="100870"/>
                    <a:pt x="3965242" y="109715"/>
                    <a:pt x="3974305" y="120278"/>
                  </a:cubicBezTo>
                  <a:cubicBezTo>
                    <a:pt x="3991695" y="140177"/>
                    <a:pt x="4013250" y="156146"/>
                    <a:pt x="4030152" y="176537"/>
                  </a:cubicBezTo>
                  <a:cubicBezTo>
                    <a:pt x="4031131" y="177519"/>
                    <a:pt x="4033827" y="177519"/>
                    <a:pt x="4030887" y="178747"/>
                  </a:cubicBezTo>
                  <a:cubicBezTo>
                    <a:pt x="4028437" y="179729"/>
                    <a:pt x="4023782" y="179240"/>
                    <a:pt x="4027703" y="183170"/>
                  </a:cubicBezTo>
                  <a:cubicBezTo>
                    <a:pt x="4030152" y="185873"/>
                    <a:pt x="4033583" y="182679"/>
                    <a:pt x="4035787" y="180222"/>
                  </a:cubicBezTo>
                  <a:cubicBezTo>
                    <a:pt x="4052442" y="162042"/>
                    <a:pt x="4070570" y="145091"/>
                    <a:pt x="4087715" y="127157"/>
                  </a:cubicBezTo>
                  <a:cubicBezTo>
                    <a:pt x="4098251" y="116102"/>
                    <a:pt x="4109271" y="105537"/>
                    <a:pt x="4120783" y="95219"/>
                  </a:cubicBezTo>
                  <a:cubicBezTo>
                    <a:pt x="4122743" y="93500"/>
                    <a:pt x="4125684" y="90060"/>
                    <a:pt x="4128869" y="93745"/>
                  </a:cubicBezTo>
                  <a:cubicBezTo>
                    <a:pt x="4149934" y="118558"/>
                    <a:pt x="4175898" y="138703"/>
                    <a:pt x="4198188" y="162533"/>
                  </a:cubicBezTo>
                  <a:cubicBezTo>
                    <a:pt x="4202841" y="167692"/>
                    <a:pt x="4204311" y="179485"/>
                    <a:pt x="4216560" y="177274"/>
                  </a:cubicBezTo>
                  <a:cubicBezTo>
                    <a:pt x="4211659" y="179240"/>
                    <a:pt x="4206763" y="178012"/>
                    <a:pt x="4209210" y="186364"/>
                  </a:cubicBezTo>
                  <a:cubicBezTo>
                    <a:pt x="4212150" y="195699"/>
                    <a:pt x="4206763" y="197911"/>
                    <a:pt x="4197943" y="195699"/>
                  </a:cubicBezTo>
                  <a:cubicBezTo>
                    <a:pt x="4187900" y="193243"/>
                    <a:pt x="4177614" y="191522"/>
                    <a:pt x="4167081" y="191522"/>
                  </a:cubicBezTo>
                  <a:cubicBezTo>
                    <a:pt x="4135236" y="191770"/>
                    <a:pt x="4103393" y="191770"/>
                    <a:pt x="4071549" y="191770"/>
                  </a:cubicBezTo>
                  <a:cubicBezTo>
                    <a:pt x="4066405" y="191770"/>
                    <a:pt x="4061017" y="193243"/>
                    <a:pt x="4056117" y="193243"/>
                  </a:cubicBezTo>
                  <a:cubicBezTo>
                    <a:pt x="4041663" y="193487"/>
                    <a:pt x="4027213" y="197174"/>
                    <a:pt x="4013007" y="194716"/>
                  </a:cubicBezTo>
                  <a:cubicBezTo>
                    <a:pt x="3983123" y="189558"/>
                    <a:pt x="3952994" y="192505"/>
                    <a:pt x="3923111" y="191277"/>
                  </a:cubicBezTo>
                  <a:cubicBezTo>
                    <a:pt x="3895919" y="190049"/>
                    <a:pt x="3868729" y="194716"/>
                    <a:pt x="3838111" y="193734"/>
                  </a:cubicBezTo>
                  <a:cubicBezTo>
                    <a:pt x="3856728" y="174325"/>
                    <a:pt x="3873384" y="157619"/>
                    <a:pt x="3889550" y="140177"/>
                  </a:cubicBezTo>
                  <a:cubicBezTo>
                    <a:pt x="3906207" y="122243"/>
                    <a:pt x="3927519" y="109715"/>
                    <a:pt x="3943439" y="91043"/>
                  </a:cubicBezTo>
                  <a:close/>
                  <a:moveTo>
                    <a:pt x="2803294" y="91043"/>
                  </a:moveTo>
                  <a:cubicBezTo>
                    <a:pt x="2817745" y="105537"/>
                    <a:pt x="2830972" y="121753"/>
                    <a:pt x="2847386" y="135263"/>
                  </a:cubicBezTo>
                  <a:cubicBezTo>
                    <a:pt x="2862818" y="147793"/>
                    <a:pt x="2872615" y="166464"/>
                    <a:pt x="2890985" y="175800"/>
                  </a:cubicBezTo>
                  <a:cubicBezTo>
                    <a:pt x="2891476" y="176044"/>
                    <a:pt x="2891476" y="178012"/>
                    <a:pt x="2891476" y="178994"/>
                  </a:cubicBezTo>
                  <a:cubicBezTo>
                    <a:pt x="2891721" y="181941"/>
                    <a:pt x="2881921" y="176537"/>
                    <a:pt x="2887556" y="183416"/>
                  </a:cubicBezTo>
                  <a:cubicBezTo>
                    <a:pt x="2890742" y="187346"/>
                    <a:pt x="2893189" y="182432"/>
                    <a:pt x="2895150" y="180467"/>
                  </a:cubicBezTo>
                  <a:cubicBezTo>
                    <a:pt x="2902254" y="173589"/>
                    <a:pt x="2909113" y="166219"/>
                    <a:pt x="2916216" y="159340"/>
                  </a:cubicBezTo>
                  <a:cubicBezTo>
                    <a:pt x="2937526" y="138212"/>
                    <a:pt x="2959083" y="117576"/>
                    <a:pt x="2979902" y="96448"/>
                  </a:cubicBezTo>
                  <a:cubicBezTo>
                    <a:pt x="2984801" y="91534"/>
                    <a:pt x="2986271" y="93009"/>
                    <a:pt x="2989945" y="97185"/>
                  </a:cubicBezTo>
                  <a:lnTo>
                    <a:pt x="2992393" y="99638"/>
                  </a:lnTo>
                  <a:lnTo>
                    <a:pt x="2992393" y="96541"/>
                  </a:lnTo>
                  <a:lnTo>
                    <a:pt x="3022183" y="126420"/>
                  </a:lnTo>
                  <a:cubicBezTo>
                    <a:pt x="3032469" y="137966"/>
                    <a:pt x="3045944" y="145829"/>
                    <a:pt x="3056230" y="157373"/>
                  </a:cubicBezTo>
                  <a:cubicBezTo>
                    <a:pt x="3061865" y="163761"/>
                    <a:pt x="3064314" y="174080"/>
                    <a:pt x="3075336" y="175309"/>
                  </a:cubicBezTo>
                  <a:lnTo>
                    <a:pt x="3075218" y="177086"/>
                  </a:lnTo>
                  <a:lnTo>
                    <a:pt x="3075678" y="177274"/>
                  </a:lnTo>
                  <a:lnTo>
                    <a:pt x="3075145" y="178182"/>
                  </a:lnTo>
                  <a:lnTo>
                    <a:pt x="3075093" y="178994"/>
                  </a:lnTo>
                  <a:cubicBezTo>
                    <a:pt x="3067009" y="179729"/>
                    <a:pt x="3069458" y="186119"/>
                    <a:pt x="3069458" y="190049"/>
                  </a:cubicBezTo>
                  <a:cubicBezTo>
                    <a:pt x="3069703" y="196928"/>
                    <a:pt x="3065784" y="197663"/>
                    <a:pt x="3061129" y="196190"/>
                  </a:cubicBezTo>
                  <a:lnTo>
                    <a:pt x="3060623" y="196126"/>
                  </a:lnTo>
                  <a:lnTo>
                    <a:pt x="3060246" y="196437"/>
                  </a:lnTo>
                  <a:cubicBezTo>
                    <a:pt x="3034036" y="189067"/>
                    <a:pt x="3007339" y="192259"/>
                    <a:pt x="2980638" y="191770"/>
                  </a:cubicBezTo>
                  <a:cubicBezTo>
                    <a:pt x="2957122" y="191522"/>
                    <a:pt x="2933607" y="191522"/>
                    <a:pt x="2910092" y="193487"/>
                  </a:cubicBezTo>
                  <a:cubicBezTo>
                    <a:pt x="2898334" y="194471"/>
                    <a:pt x="2886579" y="198156"/>
                    <a:pt x="2874330" y="195208"/>
                  </a:cubicBezTo>
                  <a:cubicBezTo>
                    <a:pt x="2844691" y="188083"/>
                    <a:pt x="2814316" y="192259"/>
                    <a:pt x="2784434" y="191032"/>
                  </a:cubicBezTo>
                  <a:cubicBezTo>
                    <a:pt x="2757242" y="189804"/>
                    <a:pt x="2729809" y="193243"/>
                    <a:pt x="2699434" y="194716"/>
                  </a:cubicBezTo>
                  <a:cubicBezTo>
                    <a:pt x="2733973" y="157373"/>
                    <a:pt x="2767286" y="123471"/>
                    <a:pt x="2803294" y="91043"/>
                  </a:cubicBezTo>
                  <a:close/>
                  <a:moveTo>
                    <a:pt x="2234274" y="91043"/>
                  </a:moveTo>
                  <a:cubicBezTo>
                    <a:pt x="2244807" y="100870"/>
                    <a:pt x="2256075" y="109715"/>
                    <a:pt x="2265138" y="120278"/>
                  </a:cubicBezTo>
                  <a:cubicBezTo>
                    <a:pt x="2282530" y="140177"/>
                    <a:pt x="2304085" y="156146"/>
                    <a:pt x="2320987" y="176537"/>
                  </a:cubicBezTo>
                  <a:cubicBezTo>
                    <a:pt x="2321966" y="177519"/>
                    <a:pt x="2324661" y="177519"/>
                    <a:pt x="2321722" y="178747"/>
                  </a:cubicBezTo>
                  <a:cubicBezTo>
                    <a:pt x="2319272" y="179729"/>
                    <a:pt x="2314617" y="179240"/>
                    <a:pt x="2318538" y="183170"/>
                  </a:cubicBezTo>
                  <a:cubicBezTo>
                    <a:pt x="2320987" y="185873"/>
                    <a:pt x="2324418" y="182679"/>
                    <a:pt x="2326622" y="180222"/>
                  </a:cubicBezTo>
                  <a:cubicBezTo>
                    <a:pt x="2343277" y="162042"/>
                    <a:pt x="2361403" y="145091"/>
                    <a:pt x="2378550" y="127157"/>
                  </a:cubicBezTo>
                  <a:cubicBezTo>
                    <a:pt x="2389084" y="116102"/>
                    <a:pt x="2400106" y="105537"/>
                    <a:pt x="2411618" y="95219"/>
                  </a:cubicBezTo>
                  <a:cubicBezTo>
                    <a:pt x="2413578" y="93500"/>
                    <a:pt x="2416517" y="90060"/>
                    <a:pt x="2419700" y="93745"/>
                  </a:cubicBezTo>
                  <a:cubicBezTo>
                    <a:pt x="2440768" y="118558"/>
                    <a:pt x="2466732" y="138703"/>
                    <a:pt x="2489023" y="162533"/>
                  </a:cubicBezTo>
                  <a:cubicBezTo>
                    <a:pt x="2493676" y="167692"/>
                    <a:pt x="2495146" y="179485"/>
                    <a:pt x="2507394" y="177274"/>
                  </a:cubicBezTo>
                  <a:cubicBezTo>
                    <a:pt x="2502494" y="179240"/>
                    <a:pt x="2497597" y="178012"/>
                    <a:pt x="2500045" y="186364"/>
                  </a:cubicBezTo>
                  <a:cubicBezTo>
                    <a:pt x="2502984" y="195699"/>
                    <a:pt x="2497597" y="197911"/>
                    <a:pt x="2488777" y="195699"/>
                  </a:cubicBezTo>
                  <a:cubicBezTo>
                    <a:pt x="2478735" y="193243"/>
                    <a:pt x="2468446" y="191522"/>
                    <a:pt x="2457914" y="191522"/>
                  </a:cubicBezTo>
                  <a:cubicBezTo>
                    <a:pt x="2426070" y="191770"/>
                    <a:pt x="2394228" y="191770"/>
                    <a:pt x="2362384" y="191770"/>
                  </a:cubicBezTo>
                  <a:cubicBezTo>
                    <a:pt x="2357238" y="191770"/>
                    <a:pt x="2351851" y="193243"/>
                    <a:pt x="2346951" y="193243"/>
                  </a:cubicBezTo>
                  <a:cubicBezTo>
                    <a:pt x="2332498" y="193487"/>
                    <a:pt x="2318048" y="197174"/>
                    <a:pt x="2303841" y="194716"/>
                  </a:cubicBezTo>
                  <a:cubicBezTo>
                    <a:pt x="2273958" y="189558"/>
                    <a:pt x="2243828" y="192505"/>
                    <a:pt x="2213943" y="191277"/>
                  </a:cubicBezTo>
                  <a:cubicBezTo>
                    <a:pt x="2186754" y="190049"/>
                    <a:pt x="2159564" y="194716"/>
                    <a:pt x="2128945" y="193734"/>
                  </a:cubicBezTo>
                  <a:cubicBezTo>
                    <a:pt x="2147563" y="174325"/>
                    <a:pt x="2164219" y="157619"/>
                    <a:pt x="2180385" y="140177"/>
                  </a:cubicBezTo>
                  <a:cubicBezTo>
                    <a:pt x="2197042" y="122243"/>
                    <a:pt x="2218352" y="109715"/>
                    <a:pt x="2234274" y="91043"/>
                  </a:cubicBezTo>
                  <a:close/>
                  <a:moveTo>
                    <a:pt x="1097686" y="91043"/>
                  </a:moveTo>
                  <a:cubicBezTo>
                    <a:pt x="1112137" y="105537"/>
                    <a:pt x="1125365" y="121753"/>
                    <a:pt x="1141776" y="135263"/>
                  </a:cubicBezTo>
                  <a:cubicBezTo>
                    <a:pt x="1157208" y="147793"/>
                    <a:pt x="1167005" y="166464"/>
                    <a:pt x="1185379" y="175800"/>
                  </a:cubicBezTo>
                  <a:cubicBezTo>
                    <a:pt x="1185868" y="176044"/>
                    <a:pt x="1185868" y="178012"/>
                    <a:pt x="1185868" y="178994"/>
                  </a:cubicBezTo>
                  <a:cubicBezTo>
                    <a:pt x="1186113" y="181941"/>
                    <a:pt x="1176315" y="176537"/>
                    <a:pt x="1181948" y="183416"/>
                  </a:cubicBezTo>
                  <a:cubicBezTo>
                    <a:pt x="1185133" y="187346"/>
                    <a:pt x="1187582" y="182432"/>
                    <a:pt x="1189543" y="180467"/>
                  </a:cubicBezTo>
                  <a:cubicBezTo>
                    <a:pt x="1196646" y="173589"/>
                    <a:pt x="1203505" y="166219"/>
                    <a:pt x="1210608" y="159340"/>
                  </a:cubicBezTo>
                  <a:cubicBezTo>
                    <a:pt x="1231918" y="138212"/>
                    <a:pt x="1253473" y="117576"/>
                    <a:pt x="1274294" y="96448"/>
                  </a:cubicBezTo>
                  <a:cubicBezTo>
                    <a:pt x="1279192" y="91534"/>
                    <a:pt x="1280664" y="93009"/>
                    <a:pt x="1284339" y="97185"/>
                  </a:cubicBezTo>
                  <a:cubicBezTo>
                    <a:pt x="1290950" y="104555"/>
                    <a:pt x="1299035" y="110697"/>
                    <a:pt x="1305403" y="118313"/>
                  </a:cubicBezTo>
                  <a:cubicBezTo>
                    <a:pt x="1312139" y="126420"/>
                    <a:pt x="1320101" y="133237"/>
                    <a:pt x="1328091" y="140055"/>
                  </a:cubicBezTo>
                  <a:lnTo>
                    <a:pt x="1329786" y="141664"/>
                  </a:lnTo>
                  <a:lnTo>
                    <a:pt x="1347065" y="157373"/>
                  </a:lnTo>
                  <a:lnTo>
                    <a:pt x="1348507" y="159463"/>
                  </a:lnTo>
                  <a:lnTo>
                    <a:pt x="1350964" y="161797"/>
                  </a:lnTo>
                  <a:lnTo>
                    <a:pt x="1355349" y="168732"/>
                  </a:lnTo>
                  <a:lnTo>
                    <a:pt x="1366171" y="175309"/>
                  </a:lnTo>
                  <a:lnTo>
                    <a:pt x="1366148" y="175666"/>
                  </a:lnTo>
                  <a:lnTo>
                    <a:pt x="1370071" y="177274"/>
                  </a:lnTo>
                  <a:cubicBezTo>
                    <a:pt x="1361252" y="178747"/>
                    <a:pt x="1362231" y="184644"/>
                    <a:pt x="1362722" y="189804"/>
                  </a:cubicBezTo>
                  <a:cubicBezTo>
                    <a:pt x="1363456" y="196437"/>
                    <a:pt x="1359539" y="197911"/>
                    <a:pt x="1354638" y="196437"/>
                  </a:cubicBezTo>
                  <a:lnTo>
                    <a:pt x="1352717" y="196200"/>
                  </a:lnTo>
                  <a:lnTo>
                    <a:pt x="1351964" y="196190"/>
                  </a:lnTo>
                  <a:lnTo>
                    <a:pt x="1314694" y="191525"/>
                  </a:lnTo>
                  <a:lnTo>
                    <a:pt x="1275028" y="191770"/>
                  </a:lnTo>
                  <a:cubicBezTo>
                    <a:pt x="1251514" y="191522"/>
                    <a:pt x="1227998" y="191522"/>
                    <a:pt x="1204484" y="193487"/>
                  </a:cubicBezTo>
                  <a:cubicBezTo>
                    <a:pt x="1192726" y="194471"/>
                    <a:pt x="1180969" y="198156"/>
                    <a:pt x="1168722" y="195208"/>
                  </a:cubicBezTo>
                  <a:cubicBezTo>
                    <a:pt x="1139083" y="188083"/>
                    <a:pt x="1108708" y="192259"/>
                    <a:pt x="1078824" y="191032"/>
                  </a:cubicBezTo>
                  <a:cubicBezTo>
                    <a:pt x="1051634" y="189804"/>
                    <a:pt x="1024201" y="193243"/>
                    <a:pt x="993826" y="194716"/>
                  </a:cubicBezTo>
                  <a:cubicBezTo>
                    <a:pt x="1028365" y="157373"/>
                    <a:pt x="1061678" y="123471"/>
                    <a:pt x="1097686" y="91043"/>
                  </a:cubicBezTo>
                  <a:close/>
                  <a:moveTo>
                    <a:pt x="528666" y="91043"/>
                  </a:moveTo>
                  <a:cubicBezTo>
                    <a:pt x="539199" y="100870"/>
                    <a:pt x="550467" y="109715"/>
                    <a:pt x="559530" y="120278"/>
                  </a:cubicBezTo>
                  <a:cubicBezTo>
                    <a:pt x="576922" y="140177"/>
                    <a:pt x="598477" y="156146"/>
                    <a:pt x="615377" y="176537"/>
                  </a:cubicBezTo>
                  <a:cubicBezTo>
                    <a:pt x="616359" y="177519"/>
                    <a:pt x="619054" y="177519"/>
                    <a:pt x="616113" y="178747"/>
                  </a:cubicBezTo>
                  <a:cubicBezTo>
                    <a:pt x="613666" y="179729"/>
                    <a:pt x="609010" y="179240"/>
                    <a:pt x="612930" y="183170"/>
                  </a:cubicBezTo>
                  <a:cubicBezTo>
                    <a:pt x="615377" y="185873"/>
                    <a:pt x="618808" y="182679"/>
                    <a:pt x="621012" y="180222"/>
                  </a:cubicBezTo>
                  <a:cubicBezTo>
                    <a:pt x="637668" y="162042"/>
                    <a:pt x="655795" y="145091"/>
                    <a:pt x="672942" y="127157"/>
                  </a:cubicBezTo>
                  <a:cubicBezTo>
                    <a:pt x="683476" y="116102"/>
                    <a:pt x="694499" y="105537"/>
                    <a:pt x="706009" y="95219"/>
                  </a:cubicBezTo>
                  <a:cubicBezTo>
                    <a:pt x="707970" y="93500"/>
                    <a:pt x="710910" y="90060"/>
                    <a:pt x="714094" y="93745"/>
                  </a:cubicBezTo>
                  <a:cubicBezTo>
                    <a:pt x="735160" y="118558"/>
                    <a:pt x="761123" y="138703"/>
                    <a:pt x="783414" y="162533"/>
                  </a:cubicBezTo>
                  <a:cubicBezTo>
                    <a:pt x="788068" y="167692"/>
                    <a:pt x="789537" y="179485"/>
                    <a:pt x="801786" y="177274"/>
                  </a:cubicBezTo>
                  <a:cubicBezTo>
                    <a:pt x="796888" y="179240"/>
                    <a:pt x="791989" y="178012"/>
                    <a:pt x="794436" y="186364"/>
                  </a:cubicBezTo>
                  <a:cubicBezTo>
                    <a:pt x="797378" y="195699"/>
                    <a:pt x="791989" y="197911"/>
                    <a:pt x="783169" y="195699"/>
                  </a:cubicBezTo>
                  <a:cubicBezTo>
                    <a:pt x="773126" y="193243"/>
                    <a:pt x="762839" y="191522"/>
                    <a:pt x="752307" y="191522"/>
                  </a:cubicBezTo>
                  <a:cubicBezTo>
                    <a:pt x="720462" y="191770"/>
                    <a:pt x="688619" y="191770"/>
                    <a:pt x="656774" y="191770"/>
                  </a:cubicBezTo>
                  <a:cubicBezTo>
                    <a:pt x="651632" y="191770"/>
                    <a:pt x="646243" y="193243"/>
                    <a:pt x="641344" y="193243"/>
                  </a:cubicBezTo>
                  <a:cubicBezTo>
                    <a:pt x="626892" y="193487"/>
                    <a:pt x="612439" y="197174"/>
                    <a:pt x="598232" y="194716"/>
                  </a:cubicBezTo>
                  <a:cubicBezTo>
                    <a:pt x="568348" y="189558"/>
                    <a:pt x="538220" y="192505"/>
                    <a:pt x="508336" y="191277"/>
                  </a:cubicBezTo>
                  <a:cubicBezTo>
                    <a:pt x="481145" y="190049"/>
                    <a:pt x="453956" y="194716"/>
                    <a:pt x="423337" y="193734"/>
                  </a:cubicBezTo>
                  <a:cubicBezTo>
                    <a:pt x="441953" y="174325"/>
                    <a:pt x="458612" y="157619"/>
                    <a:pt x="474777" y="140177"/>
                  </a:cubicBezTo>
                  <a:cubicBezTo>
                    <a:pt x="491434" y="122243"/>
                    <a:pt x="512745" y="109715"/>
                    <a:pt x="528666" y="91043"/>
                  </a:cubicBezTo>
                  <a:close/>
                  <a:moveTo>
                    <a:pt x="5260800" y="90797"/>
                  </a:moveTo>
                  <a:cubicBezTo>
                    <a:pt x="5285052" y="115119"/>
                    <a:pt x="5308567" y="139441"/>
                    <a:pt x="5333063" y="162534"/>
                  </a:cubicBezTo>
                  <a:cubicBezTo>
                    <a:pt x="5338697" y="167692"/>
                    <a:pt x="5340411" y="178994"/>
                    <a:pt x="5352902" y="177519"/>
                  </a:cubicBezTo>
                  <a:cubicBezTo>
                    <a:pt x="5346779" y="178747"/>
                    <a:pt x="5343350" y="179485"/>
                    <a:pt x="5345064" y="186610"/>
                  </a:cubicBezTo>
                  <a:cubicBezTo>
                    <a:pt x="5347513" y="197174"/>
                    <a:pt x="5341392" y="197419"/>
                    <a:pt x="5333063" y="195208"/>
                  </a:cubicBezTo>
                  <a:cubicBezTo>
                    <a:pt x="5303424" y="187346"/>
                    <a:pt x="5273049" y="192014"/>
                    <a:pt x="5242921" y="190295"/>
                  </a:cubicBezTo>
                  <a:cubicBezTo>
                    <a:pt x="5209362" y="188574"/>
                    <a:pt x="5175804" y="197419"/>
                    <a:pt x="5142246" y="193487"/>
                  </a:cubicBezTo>
                  <a:cubicBezTo>
                    <a:pt x="5122649" y="191277"/>
                    <a:pt x="5103300" y="192259"/>
                    <a:pt x="5083947" y="191523"/>
                  </a:cubicBezTo>
                  <a:cubicBezTo>
                    <a:pt x="5077335" y="191277"/>
                    <a:pt x="5070966" y="191032"/>
                    <a:pt x="5064350" y="191032"/>
                  </a:cubicBezTo>
                  <a:cubicBezTo>
                    <a:pt x="5047696" y="191032"/>
                    <a:pt x="5030548" y="189804"/>
                    <a:pt x="5014137" y="192259"/>
                  </a:cubicBezTo>
                  <a:cubicBezTo>
                    <a:pt x="5002134" y="193980"/>
                    <a:pt x="4990376" y="193243"/>
                    <a:pt x="4978375" y="193487"/>
                  </a:cubicBezTo>
                  <a:lnTo>
                    <a:pt x="4979890" y="190786"/>
                  </a:lnTo>
                  <a:lnTo>
                    <a:pt x="4979089" y="190786"/>
                  </a:lnTo>
                  <a:lnTo>
                    <a:pt x="4980895" y="188995"/>
                  </a:lnTo>
                  <a:lnTo>
                    <a:pt x="4983028" y="185196"/>
                  </a:lnTo>
                  <a:lnTo>
                    <a:pt x="4988053" y="181907"/>
                  </a:lnTo>
                  <a:lnTo>
                    <a:pt x="5079763" y="91043"/>
                  </a:lnTo>
                  <a:lnTo>
                    <a:pt x="5082664" y="94000"/>
                  </a:lnTo>
                  <a:lnTo>
                    <a:pt x="5083213" y="94236"/>
                  </a:lnTo>
                  <a:cubicBezTo>
                    <a:pt x="5093256" y="104801"/>
                    <a:pt x="5104523" y="114382"/>
                    <a:pt x="5113833" y="125437"/>
                  </a:cubicBezTo>
                  <a:cubicBezTo>
                    <a:pt x="5126080" y="139687"/>
                    <a:pt x="5142491" y="149267"/>
                    <a:pt x="5154249" y="164252"/>
                  </a:cubicBezTo>
                  <a:cubicBezTo>
                    <a:pt x="5158168" y="169165"/>
                    <a:pt x="5158657" y="178747"/>
                    <a:pt x="5168701" y="177519"/>
                  </a:cubicBezTo>
                  <a:cubicBezTo>
                    <a:pt x="5166498" y="180468"/>
                    <a:pt x="5161842" y="177765"/>
                    <a:pt x="5161842" y="182432"/>
                  </a:cubicBezTo>
                  <a:cubicBezTo>
                    <a:pt x="5161842" y="183416"/>
                    <a:pt x="5162331" y="184644"/>
                    <a:pt x="5162578" y="185873"/>
                  </a:cubicBezTo>
                  <a:cubicBezTo>
                    <a:pt x="5165027" y="184644"/>
                    <a:pt x="5167966" y="183661"/>
                    <a:pt x="5169926" y="181941"/>
                  </a:cubicBezTo>
                  <a:cubicBezTo>
                    <a:pt x="5176049" y="176291"/>
                    <a:pt x="5182173" y="170395"/>
                    <a:pt x="5187562" y="164252"/>
                  </a:cubicBezTo>
                  <a:cubicBezTo>
                    <a:pt x="5210342" y="138459"/>
                    <a:pt x="5236798" y="115856"/>
                    <a:pt x="5260800" y="90797"/>
                  </a:cubicBezTo>
                  <a:close/>
                  <a:moveTo>
                    <a:pt x="3555194" y="90797"/>
                  </a:moveTo>
                  <a:cubicBezTo>
                    <a:pt x="3579443" y="115119"/>
                    <a:pt x="3602959" y="139441"/>
                    <a:pt x="3627456" y="162534"/>
                  </a:cubicBezTo>
                  <a:cubicBezTo>
                    <a:pt x="3633087" y="167692"/>
                    <a:pt x="3634804" y="178994"/>
                    <a:pt x="3647294" y="177519"/>
                  </a:cubicBezTo>
                  <a:cubicBezTo>
                    <a:pt x="3641171" y="178747"/>
                    <a:pt x="3637744" y="179485"/>
                    <a:pt x="3639457" y="186610"/>
                  </a:cubicBezTo>
                  <a:cubicBezTo>
                    <a:pt x="3641905" y="197174"/>
                    <a:pt x="3635783" y="197419"/>
                    <a:pt x="3627456" y="195208"/>
                  </a:cubicBezTo>
                  <a:cubicBezTo>
                    <a:pt x="3597815" y="187346"/>
                    <a:pt x="3567440" y="192014"/>
                    <a:pt x="3537313" y="190295"/>
                  </a:cubicBezTo>
                  <a:cubicBezTo>
                    <a:pt x="3503754" y="188574"/>
                    <a:pt x="3470195" y="197419"/>
                    <a:pt x="3436639" y="193487"/>
                  </a:cubicBezTo>
                  <a:cubicBezTo>
                    <a:pt x="3417041" y="191277"/>
                    <a:pt x="3397691" y="192259"/>
                    <a:pt x="3378338" y="191523"/>
                  </a:cubicBezTo>
                  <a:cubicBezTo>
                    <a:pt x="3371726" y="191277"/>
                    <a:pt x="3365357" y="191032"/>
                    <a:pt x="3358744" y="191032"/>
                  </a:cubicBezTo>
                  <a:cubicBezTo>
                    <a:pt x="3342087" y="191032"/>
                    <a:pt x="3324942" y="189804"/>
                    <a:pt x="3308527" y="192259"/>
                  </a:cubicBezTo>
                  <a:cubicBezTo>
                    <a:pt x="3296526" y="193980"/>
                    <a:pt x="3284768" y="193243"/>
                    <a:pt x="3272766" y="193487"/>
                  </a:cubicBezTo>
                  <a:lnTo>
                    <a:pt x="3274282" y="190786"/>
                  </a:lnTo>
                  <a:lnTo>
                    <a:pt x="3269922" y="190786"/>
                  </a:lnTo>
                  <a:cubicBezTo>
                    <a:pt x="3302747" y="158357"/>
                    <a:pt x="3335325" y="123717"/>
                    <a:pt x="3370599" y="91043"/>
                  </a:cubicBezTo>
                  <a:lnTo>
                    <a:pt x="3374179" y="94694"/>
                  </a:lnTo>
                  <a:lnTo>
                    <a:pt x="3377604" y="94236"/>
                  </a:lnTo>
                  <a:cubicBezTo>
                    <a:pt x="3387647" y="104801"/>
                    <a:pt x="3398916" y="114382"/>
                    <a:pt x="3408223" y="125437"/>
                  </a:cubicBezTo>
                  <a:cubicBezTo>
                    <a:pt x="3420471" y="139687"/>
                    <a:pt x="3436883" y="149267"/>
                    <a:pt x="3448641" y="164252"/>
                  </a:cubicBezTo>
                  <a:cubicBezTo>
                    <a:pt x="3452559" y="169165"/>
                    <a:pt x="3453048" y="178747"/>
                    <a:pt x="3463093" y="177519"/>
                  </a:cubicBezTo>
                  <a:cubicBezTo>
                    <a:pt x="3460887" y="180468"/>
                    <a:pt x="3456234" y="177765"/>
                    <a:pt x="3456234" y="182432"/>
                  </a:cubicBezTo>
                  <a:cubicBezTo>
                    <a:pt x="3456234" y="183416"/>
                    <a:pt x="3456724" y="184644"/>
                    <a:pt x="3456968" y="185873"/>
                  </a:cubicBezTo>
                  <a:cubicBezTo>
                    <a:pt x="3459417" y="184644"/>
                    <a:pt x="3462357" y="183661"/>
                    <a:pt x="3464317" y="181941"/>
                  </a:cubicBezTo>
                  <a:cubicBezTo>
                    <a:pt x="3470441" y="176291"/>
                    <a:pt x="3476564" y="170395"/>
                    <a:pt x="3481954" y="164252"/>
                  </a:cubicBezTo>
                  <a:cubicBezTo>
                    <a:pt x="3504735" y="138459"/>
                    <a:pt x="3531189" y="115856"/>
                    <a:pt x="3555194" y="90797"/>
                  </a:cubicBezTo>
                  <a:close/>
                  <a:moveTo>
                    <a:pt x="1846029" y="90797"/>
                  </a:moveTo>
                  <a:cubicBezTo>
                    <a:pt x="1870278" y="115119"/>
                    <a:pt x="1893792" y="139441"/>
                    <a:pt x="1918289" y="162534"/>
                  </a:cubicBezTo>
                  <a:cubicBezTo>
                    <a:pt x="1923922" y="167692"/>
                    <a:pt x="1925637" y="178994"/>
                    <a:pt x="1938129" y="177519"/>
                  </a:cubicBezTo>
                  <a:cubicBezTo>
                    <a:pt x="1932005" y="178747"/>
                    <a:pt x="1928577" y="179485"/>
                    <a:pt x="1930292" y="186610"/>
                  </a:cubicBezTo>
                  <a:cubicBezTo>
                    <a:pt x="1932740" y="197174"/>
                    <a:pt x="1926618" y="197419"/>
                    <a:pt x="1918289" y="195208"/>
                  </a:cubicBezTo>
                  <a:cubicBezTo>
                    <a:pt x="1888650" y="187346"/>
                    <a:pt x="1858275" y="192014"/>
                    <a:pt x="1828147" y="190295"/>
                  </a:cubicBezTo>
                  <a:cubicBezTo>
                    <a:pt x="1794588" y="188574"/>
                    <a:pt x="1761031" y="197419"/>
                    <a:pt x="1727472" y="193487"/>
                  </a:cubicBezTo>
                  <a:cubicBezTo>
                    <a:pt x="1707875" y="191277"/>
                    <a:pt x="1688526" y="192259"/>
                    <a:pt x="1669173" y="191523"/>
                  </a:cubicBezTo>
                  <a:cubicBezTo>
                    <a:pt x="1662561" y="191277"/>
                    <a:pt x="1656191" y="191032"/>
                    <a:pt x="1649579" y="191032"/>
                  </a:cubicBezTo>
                  <a:cubicBezTo>
                    <a:pt x="1632922" y="191032"/>
                    <a:pt x="1615777" y="189804"/>
                    <a:pt x="1599362" y="192259"/>
                  </a:cubicBezTo>
                  <a:cubicBezTo>
                    <a:pt x="1587361" y="193980"/>
                    <a:pt x="1575603" y="193243"/>
                    <a:pt x="1563601" y="193487"/>
                  </a:cubicBezTo>
                  <a:lnTo>
                    <a:pt x="1565117" y="190786"/>
                  </a:lnTo>
                  <a:lnTo>
                    <a:pt x="1564316" y="190786"/>
                  </a:lnTo>
                  <a:lnTo>
                    <a:pt x="1566123" y="188995"/>
                  </a:lnTo>
                  <a:lnTo>
                    <a:pt x="1568254" y="185196"/>
                  </a:lnTo>
                  <a:lnTo>
                    <a:pt x="1573279" y="181907"/>
                  </a:lnTo>
                  <a:lnTo>
                    <a:pt x="1664991" y="91043"/>
                  </a:lnTo>
                  <a:lnTo>
                    <a:pt x="1667890" y="94000"/>
                  </a:lnTo>
                  <a:lnTo>
                    <a:pt x="1668439" y="94236"/>
                  </a:lnTo>
                  <a:cubicBezTo>
                    <a:pt x="1678482" y="104801"/>
                    <a:pt x="1689751" y="114382"/>
                    <a:pt x="1699058" y="125437"/>
                  </a:cubicBezTo>
                  <a:cubicBezTo>
                    <a:pt x="1711306" y="139687"/>
                    <a:pt x="1727718" y="149267"/>
                    <a:pt x="1739476" y="164252"/>
                  </a:cubicBezTo>
                  <a:cubicBezTo>
                    <a:pt x="1743394" y="169165"/>
                    <a:pt x="1743883" y="178747"/>
                    <a:pt x="1753928" y="177519"/>
                  </a:cubicBezTo>
                  <a:cubicBezTo>
                    <a:pt x="1751722" y="180468"/>
                    <a:pt x="1747069" y="177765"/>
                    <a:pt x="1747069" y="182432"/>
                  </a:cubicBezTo>
                  <a:cubicBezTo>
                    <a:pt x="1747069" y="183416"/>
                    <a:pt x="1747559" y="184644"/>
                    <a:pt x="1747803" y="185873"/>
                  </a:cubicBezTo>
                  <a:cubicBezTo>
                    <a:pt x="1750252" y="184644"/>
                    <a:pt x="1753192" y="183661"/>
                    <a:pt x="1755152" y="181941"/>
                  </a:cubicBezTo>
                  <a:cubicBezTo>
                    <a:pt x="1761276" y="176291"/>
                    <a:pt x="1767399" y="170395"/>
                    <a:pt x="1772789" y="164252"/>
                  </a:cubicBezTo>
                  <a:cubicBezTo>
                    <a:pt x="1795568" y="138459"/>
                    <a:pt x="1822024" y="115856"/>
                    <a:pt x="1846029" y="90797"/>
                  </a:cubicBezTo>
                  <a:close/>
                  <a:moveTo>
                    <a:pt x="140420" y="90797"/>
                  </a:moveTo>
                  <a:cubicBezTo>
                    <a:pt x="164670" y="115119"/>
                    <a:pt x="188185" y="139441"/>
                    <a:pt x="212681" y="162534"/>
                  </a:cubicBezTo>
                  <a:cubicBezTo>
                    <a:pt x="218313" y="167692"/>
                    <a:pt x="220029" y="178994"/>
                    <a:pt x="232521" y="177519"/>
                  </a:cubicBezTo>
                  <a:cubicBezTo>
                    <a:pt x="226397" y="178747"/>
                    <a:pt x="222969" y="179485"/>
                    <a:pt x="224682" y="186610"/>
                  </a:cubicBezTo>
                  <a:cubicBezTo>
                    <a:pt x="227133" y="197174"/>
                    <a:pt x="221008" y="197419"/>
                    <a:pt x="212681" y="195208"/>
                  </a:cubicBezTo>
                  <a:cubicBezTo>
                    <a:pt x="183041" y="187346"/>
                    <a:pt x="152666" y="192014"/>
                    <a:pt x="122539" y="190295"/>
                  </a:cubicBezTo>
                  <a:cubicBezTo>
                    <a:pt x="88980" y="188574"/>
                    <a:pt x="55422" y="197419"/>
                    <a:pt x="21864" y="193487"/>
                  </a:cubicBezTo>
                  <a:lnTo>
                    <a:pt x="0" y="192751"/>
                  </a:lnTo>
                  <a:lnTo>
                    <a:pt x="0" y="170609"/>
                  </a:lnTo>
                  <a:lnTo>
                    <a:pt x="9692" y="170634"/>
                  </a:lnTo>
                  <a:lnTo>
                    <a:pt x="10649" y="169290"/>
                  </a:lnTo>
                  <a:lnTo>
                    <a:pt x="3545" y="161945"/>
                  </a:lnTo>
                  <a:lnTo>
                    <a:pt x="0" y="158781"/>
                  </a:lnTo>
                  <a:lnTo>
                    <a:pt x="0" y="131067"/>
                  </a:lnTo>
                  <a:lnTo>
                    <a:pt x="11093" y="142381"/>
                  </a:lnTo>
                  <a:lnTo>
                    <a:pt x="33867" y="164252"/>
                  </a:lnTo>
                  <a:cubicBezTo>
                    <a:pt x="37786" y="169165"/>
                    <a:pt x="38277" y="178747"/>
                    <a:pt x="48319" y="177519"/>
                  </a:cubicBezTo>
                  <a:cubicBezTo>
                    <a:pt x="46114" y="180468"/>
                    <a:pt x="41461" y="177765"/>
                    <a:pt x="41461" y="182432"/>
                  </a:cubicBezTo>
                  <a:cubicBezTo>
                    <a:pt x="41461" y="183416"/>
                    <a:pt x="41951" y="184644"/>
                    <a:pt x="42196" y="185873"/>
                  </a:cubicBezTo>
                  <a:cubicBezTo>
                    <a:pt x="44644" y="184644"/>
                    <a:pt x="47583" y="183661"/>
                    <a:pt x="49542" y="181941"/>
                  </a:cubicBezTo>
                  <a:cubicBezTo>
                    <a:pt x="55668" y="176291"/>
                    <a:pt x="61791" y="170395"/>
                    <a:pt x="67180" y="164252"/>
                  </a:cubicBezTo>
                  <a:cubicBezTo>
                    <a:pt x="89960" y="138459"/>
                    <a:pt x="116416" y="115856"/>
                    <a:pt x="140420" y="90797"/>
                  </a:cubicBezTo>
                  <a:close/>
                  <a:moveTo>
                    <a:pt x="6384879" y="76302"/>
                  </a:moveTo>
                  <a:cubicBezTo>
                    <a:pt x="6382675" y="76057"/>
                    <a:pt x="6379980" y="75812"/>
                    <a:pt x="6379980" y="79497"/>
                  </a:cubicBezTo>
                  <a:cubicBezTo>
                    <a:pt x="6380716" y="80233"/>
                    <a:pt x="6379244" y="83181"/>
                    <a:pt x="6381695" y="82199"/>
                  </a:cubicBezTo>
                  <a:cubicBezTo>
                    <a:pt x="6383653" y="81463"/>
                    <a:pt x="6386839" y="81708"/>
                    <a:pt x="6386839" y="78514"/>
                  </a:cubicBezTo>
                  <a:cubicBezTo>
                    <a:pt x="6386839" y="77776"/>
                    <a:pt x="6385613" y="76550"/>
                    <a:pt x="6384879" y="76302"/>
                  </a:cubicBezTo>
                  <a:close/>
                  <a:moveTo>
                    <a:pt x="5816103" y="76302"/>
                  </a:moveTo>
                  <a:cubicBezTo>
                    <a:pt x="5813655" y="76057"/>
                    <a:pt x="5812186" y="76794"/>
                    <a:pt x="5812675" y="79988"/>
                  </a:cubicBezTo>
                  <a:cubicBezTo>
                    <a:pt x="5813164" y="80479"/>
                    <a:pt x="5811696" y="83427"/>
                    <a:pt x="5814634" y="82199"/>
                  </a:cubicBezTo>
                  <a:cubicBezTo>
                    <a:pt x="5816349" y="81217"/>
                    <a:pt x="5819778" y="81708"/>
                    <a:pt x="5819534" y="78267"/>
                  </a:cubicBezTo>
                  <a:cubicBezTo>
                    <a:pt x="5819534" y="76057"/>
                    <a:pt x="5817573" y="76302"/>
                    <a:pt x="5816103" y="76302"/>
                  </a:cubicBezTo>
                  <a:close/>
                  <a:moveTo>
                    <a:pt x="5245861" y="76302"/>
                  </a:moveTo>
                  <a:cubicBezTo>
                    <a:pt x="5243657" y="76057"/>
                    <a:pt x="5241941" y="77039"/>
                    <a:pt x="5242187" y="79497"/>
                  </a:cubicBezTo>
                  <a:cubicBezTo>
                    <a:pt x="5242432" y="80479"/>
                    <a:pt x="5241206" y="83427"/>
                    <a:pt x="5243900" y="82199"/>
                  </a:cubicBezTo>
                  <a:cubicBezTo>
                    <a:pt x="5246106" y="81217"/>
                    <a:pt x="5249290" y="81952"/>
                    <a:pt x="5249290" y="78267"/>
                  </a:cubicBezTo>
                  <a:cubicBezTo>
                    <a:pt x="5249046" y="76057"/>
                    <a:pt x="5247331" y="76302"/>
                    <a:pt x="5245861" y="76302"/>
                  </a:cubicBezTo>
                  <a:close/>
                  <a:moveTo>
                    <a:pt x="4679270" y="76302"/>
                  </a:moveTo>
                  <a:cubicBezTo>
                    <a:pt x="4677066" y="76057"/>
                    <a:pt x="4674371" y="75812"/>
                    <a:pt x="4674371" y="79497"/>
                  </a:cubicBezTo>
                  <a:cubicBezTo>
                    <a:pt x="4675106" y="80233"/>
                    <a:pt x="4673636" y="83181"/>
                    <a:pt x="4676087" y="82199"/>
                  </a:cubicBezTo>
                  <a:cubicBezTo>
                    <a:pt x="4678045" y="81463"/>
                    <a:pt x="4681229" y="81708"/>
                    <a:pt x="4681229" y="78514"/>
                  </a:cubicBezTo>
                  <a:cubicBezTo>
                    <a:pt x="4681229" y="77776"/>
                    <a:pt x="4680004" y="76550"/>
                    <a:pt x="4679270" y="76302"/>
                  </a:cubicBezTo>
                  <a:close/>
                  <a:moveTo>
                    <a:pt x="4110495" y="76302"/>
                  </a:moveTo>
                  <a:cubicBezTo>
                    <a:pt x="4108046" y="76057"/>
                    <a:pt x="4106578" y="76794"/>
                    <a:pt x="4107067" y="79988"/>
                  </a:cubicBezTo>
                  <a:cubicBezTo>
                    <a:pt x="4107557" y="80479"/>
                    <a:pt x="4106087" y="83427"/>
                    <a:pt x="4109027" y="82199"/>
                  </a:cubicBezTo>
                  <a:cubicBezTo>
                    <a:pt x="4110741" y="81217"/>
                    <a:pt x="4114172" y="81708"/>
                    <a:pt x="4113926" y="78267"/>
                  </a:cubicBezTo>
                  <a:cubicBezTo>
                    <a:pt x="4113926" y="76057"/>
                    <a:pt x="4111967" y="76302"/>
                    <a:pt x="4110495" y="76302"/>
                  </a:cubicBezTo>
                  <a:close/>
                  <a:moveTo>
                    <a:pt x="3540253" y="76302"/>
                  </a:moveTo>
                  <a:cubicBezTo>
                    <a:pt x="3538048" y="76057"/>
                    <a:pt x="3536333" y="77039"/>
                    <a:pt x="3536578" y="79497"/>
                  </a:cubicBezTo>
                  <a:cubicBezTo>
                    <a:pt x="3536822" y="80479"/>
                    <a:pt x="3535597" y="83427"/>
                    <a:pt x="3538291" y="82199"/>
                  </a:cubicBezTo>
                  <a:cubicBezTo>
                    <a:pt x="3540497" y="81217"/>
                    <a:pt x="3543681" y="81952"/>
                    <a:pt x="3543681" y="78267"/>
                  </a:cubicBezTo>
                  <a:cubicBezTo>
                    <a:pt x="3543438" y="76057"/>
                    <a:pt x="3541722" y="76302"/>
                    <a:pt x="3540253" y="76302"/>
                  </a:cubicBezTo>
                  <a:close/>
                  <a:moveTo>
                    <a:pt x="2970105" y="76302"/>
                  </a:moveTo>
                  <a:cubicBezTo>
                    <a:pt x="2967901" y="76057"/>
                    <a:pt x="2965206" y="75812"/>
                    <a:pt x="2965206" y="79497"/>
                  </a:cubicBezTo>
                  <a:cubicBezTo>
                    <a:pt x="2965942" y="80233"/>
                    <a:pt x="2964472" y="83181"/>
                    <a:pt x="2966921" y="82199"/>
                  </a:cubicBezTo>
                  <a:cubicBezTo>
                    <a:pt x="2968880" y="81463"/>
                    <a:pt x="2972065" y="81708"/>
                    <a:pt x="2972065" y="78514"/>
                  </a:cubicBezTo>
                  <a:cubicBezTo>
                    <a:pt x="2972065" y="77776"/>
                    <a:pt x="2970839" y="76550"/>
                    <a:pt x="2970105" y="76302"/>
                  </a:cubicBezTo>
                  <a:close/>
                  <a:moveTo>
                    <a:pt x="2401329" y="76302"/>
                  </a:moveTo>
                  <a:cubicBezTo>
                    <a:pt x="2398881" y="76057"/>
                    <a:pt x="2397411" y="76794"/>
                    <a:pt x="2397901" y="79988"/>
                  </a:cubicBezTo>
                  <a:cubicBezTo>
                    <a:pt x="2398390" y="80479"/>
                    <a:pt x="2396922" y="83427"/>
                    <a:pt x="2399862" y="82199"/>
                  </a:cubicBezTo>
                  <a:cubicBezTo>
                    <a:pt x="2401575" y="81217"/>
                    <a:pt x="2405004" y="81708"/>
                    <a:pt x="2404759" y="78267"/>
                  </a:cubicBezTo>
                  <a:cubicBezTo>
                    <a:pt x="2404759" y="76057"/>
                    <a:pt x="2402798" y="76302"/>
                    <a:pt x="2401329" y="76302"/>
                  </a:cubicBezTo>
                  <a:close/>
                  <a:moveTo>
                    <a:pt x="1831087" y="76302"/>
                  </a:moveTo>
                  <a:cubicBezTo>
                    <a:pt x="1828883" y="76057"/>
                    <a:pt x="1827168" y="77039"/>
                    <a:pt x="1827411" y="79497"/>
                  </a:cubicBezTo>
                  <a:cubicBezTo>
                    <a:pt x="1827657" y="80479"/>
                    <a:pt x="1826434" y="83427"/>
                    <a:pt x="1829126" y="82199"/>
                  </a:cubicBezTo>
                  <a:cubicBezTo>
                    <a:pt x="1831331" y="81217"/>
                    <a:pt x="1834516" y="81952"/>
                    <a:pt x="1834516" y="78267"/>
                  </a:cubicBezTo>
                  <a:cubicBezTo>
                    <a:pt x="1834271" y="76057"/>
                    <a:pt x="1832557" y="76302"/>
                    <a:pt x="1831087" y="76302"/>
                  </a:cubicBezTo>
                  <a:close/>
                  <a:moveTo>
                    <a:pt x="1264496" y="76302"/>
                  </a:moveTo>
                  <a:cubicBezTo>
                    <a:pt x="1262292" y="76057"/>
                    <a:pt x="1259598" y="75812"/>
                    <a:pt x="1259598" y="79497"/>
                  </a:cubicBezTo>
                  <a:cubicBezTo>
                    <a:pt x="1260332" y="80233"/>
                    <a:pt x="1258864" y="83181"/>
                    <a:pt x="1261313" y="82199"/>
                  </a:cubicBezTo>
                  <a:cubicBezTo>
                    <a:pt x="1263270" y="81463"/>
                    <a:pt x="1266457" y="81708"/>
                    <a:pt x="1266457" y="78514"/>
                  </a:cubicBezTo>
                  <a:cubicBezTo>
                    <a:pt x="1266457" y="77776"/>
                    <a:pt x="1265231" y="76550"/>
                    <a:pt x="1264496" y="76302"/>
                  </a:cubicBezTo>
                  <a:close/>
                  <a:moveTo>
                    <a:pt x="695722" y="76302"/>
                  </a:moveTo>
                  <a:cubicBezTo>
                    <a:pt x="693272" y="76057"/>
                    <a:pt x="691803" y="76794"/>
                    <a:pt x="692293" y="79988"/>
                  </a:cubicBezTo>
                  <a:cubicBezTo>
                    <a:pt x="692782" y="80479"/>
                    <a:pt x="691312" y="83427"/>
                    <a:pt x="694252" y="82199"/>
                  </a:cubicBezTo>
                  <a:cubicBezTo>
                    <a:pt x="695967" y="81217"/>
                    <a:pt x="699398" y="81708"/>
                    <a:pt x="699152" y="78267"/>
                  </a:cubicBezTo>
                  <a:cubicBezTo>
                    <a:pt x="699152" y="76057"/>
                    <a:pt x="697192" y="76302"/>
                    <a:pt x="695722" y="76302"/>
                  </a:cubicBezTo>
                  <a:close/>
                  <a:moveTo>
                    <a:pt x="125479" y="76302"/>
                  </a:moveTo>
                  <a:cubicBezTo>
                    <a:pt x="123275" y="76057"/>
                    <a:pt x="121559" y="77039"/>
                    <a:pt x="121805" y="79497"/>
                  </a:cubicBezTo>
                  <a:cubicBezTo>
                    <a:pt x="122048" y="80479"/>
                    <a:pt x="120824" y="83427"/>
                    <a:pt x="123520" y="82199"/>
                  </a:cubicBezTo>
                  <a:cubicBezTo>
                    <a:pt x="125722" y="81217"/>
                    <a:pt x="128907" y="81952"/>
                    <a:pt x="128907" y="78267"/>
                  </a:cubicBezTo>
                  <a:cubicBezTo>
                    <a:pt x="128664" y="76057"/>
                    <a:pt x="126947" y="76302"/>
                    <a:pt x="125479" y="76302"/>
                  </a:cubicBezTo>
                  <a:close/>
                  <a:moveTo>
                    <a:pt x="6363567" y="64020"/>
                  </a:moveTo>
                  <a:cubicBezTo>
                    <a:pt x="6365527" y="69915"/>
                    <a:pt x="6369937" y="72126"/>
                    <a:pt x="6374836" y="73354"/>
                  </a:cubicBezTo>
                  <a:cubicBezTo>
                    <a:pt x="6376795" y="73847"/>
                    <a:pt x="6378021" y="71635"/>
                    <a:pt x="6377285" y="70406"/>
                  </a:cubicBezTo>
                  <a:cubicBezTo>
                    <a:pt x="6374100" y="65984"/>
                    <a:pt x="6369690" y="63774"/>
                    <a:pt x="6363567" y="64020"/>
                  </a:cubicBezTo>
                  <a:close/>
                  <a:moveTo>
                    <a:pt x="4657960" y="64020"/>
                  </a:moveTo>
                  <a:cubicBezTo>
                    <a:pt x="4659919" y="69915"/>
                    <a:pt x="4664329" y="72126"/>
                    <a:pt x="4669227" y="73354"/>
                  </a:cubicBezTo>
                  <a:cubicBezTo>
                    <a:pt x="4671187" y="73847"/>
                    <a:pt x="4672411" y="71635"/>
                    <a:pt x="4671677" y="70406"/>
                  </a:cubicBezTo>
                  <a:cubicBezTo>
                    <a:pt x="4668492" y="65984"/>
                    <a:pt x="4664084" y="63774"/>
                    <a:pt x="4657960" y="64020"/>
                  </a:cubicBezTo>
                  <a:close/>
                  <a:moveTo>
                    <a:pt x="2948793" y="64020"/>
                  </a:moveTo>
                  <a:cubicBezTo>
                    <a:pt x="2950754" y="69915"/>
                    <a:pt x="2955163" y="72126"/>
                    <a:pt x="2960062" y="73354"/>
                  </a:cubicBezTo>
                  <a:cubicBezTo>
                    <a:pt x="2962021" y="73847"/>
                    <a:pt x="2963246" y="71635"/>
                    <a:pt x="2962510" y="70406"/>
                  </a:cubicBezTo>
                  <a:cubicBezTo>
                    <a:pt x="2959328" y="65984"/>
                    <a:pt x="2954919" y="63774"/>
                    <a:pt x="2948793" y="64020"/>
                  </a:cubicBezTo>
                  <a:close/>
                  <a:moveTo>
                    <a:pt x="1243185" y="64020"/>
                  </a:moveTo>
                  <a:cubicBezTo>
                    <a:pt x="1245146" y="69915"/>
                    <a:pt x="1249555" y="72126"/>
                    <a:pt x="1254454" y="73354"/>
                  </a:cubicBezTo>
                  <a:cubicBezTo>
                    <a:pt x="1256413" y="73847"/>
                    <a:pt x="1257637" y="71635"/>
                    <a:pt x="1256903" y="70406"/>
                  </a:cubicBezTo>
                  <a:cubicBezTo>
                    <a:pt x="1253720" y="65984"/>
                    <a:pt x="1249310" y="63774"/>
                    <a:pt x="1243185" y="64020"/>
                  </a:cubicBezTo>
                  <a:close/>
                  <a:moveTo>
                    <a:pt x="5798223" y="63897"/>
                  </a:moveTo>
                  <a:cubicBezTo>
                    <a:pt x="5797441" y="64081"/>
                    <a:pt x="5796630" y="64572"/>
                    <a:pt x="5795774" y="65493"/>
                  </a:cubicBezTo>
                  <a:cubicBezTo>
                    <a:pt x="5794303" y="67212"/>
                    <a:pt x="5796753" y="68933"/>
                    <a:pt x="5798223" y="70406"/>
                  </a:cubicBezTo>
                  <a:cubicBezTo>
                    <a:pt x="5801653" y="66230"/>
                    <a:pt x="5807531" y="82199"/>
                    <a:pt x="5810225" y="69178"/>
                  </a:cubicBezTo>
                  <a:cubicBezTo>
                    <a:pt x="5808265" y="68441"/>
                    <a:pt x="5806306" y="68441"/>
                    <a:pt x="5804836" y="67212"/>
                  </a:cubicBezTo>
                  <a:cubicBezTo>
                    <a:pt x="5802633" y="65555"/>
                    <a:pt x="5800566" y="63343"/>
                    <a:pt x="5798223" y="63897"/>
                  </a:cubicBezTo>
                  <a:close/>
                  <a:moveTo>
                    <a:pt x="4092614" y="63897"/>
                  </a:moveTo>
                  <a:cubicBezTo>
                    <a:pt x="4091835" y="64081"/>
                    <a:pt x="4091023" y="64572"/>
                    <a:pt x="4090165" y="65493"/>
                  </a:cubicBezTo>
                  <a:cubicBezTo>
                    <a:pt x="4088695" y="67212"/>
                    <a:pt x="4091144" y="68933"/>
                    <a:pt x="4092614" y="70406"/>
                  </a:cubicBezTo>
                  <a:cubicBezTo>
                    <a:pt x="4096045" y="66230"/>
                    <a:pt x="4101923" y="82199"/>
                    <a:pt x="4104618" y="69178"/>
                  </a:cubicBezTo>
                  <a:cubicBezTo>
                    <a:pt x="4102658" y="68441"/>
                    <a:pt x="4100698" y="68441"/>
                    <a:pt x="4099228" y="67212"/>
                  </a:cubicBezTo>
                  <a:cubicBezTo>
                    <a:pt x="4097024" y="65555"/>
                    <a:pt x="4094959" y="63343"/>
                    <a:pt x="4092614" y="63897"/>
                  </a:cubicBezTo>
                  <a:close/>
                  <a:moveTo>
                    <a:pt x="2383449" y="63897"/>
                  </a:moveTo>
                  <a:cubicBezTo>
                    <a:pt x="2382668" y="64081"/>
                    <a:pt x="2381856" y="64572"/>
                    <a:pt x="2381000" y="65493"/>
                  </a:cubicBezTo>
                  <a:cubicBezTo>
                    <a:pt x="2379530" y="67212"/>
                    <a:pt x="2381979" y="68933"/>
                    <a:pt x="2383449" y="70406"/>
                  </a:cubicBezTo>
                  <a:cubicBezTo>
                    <a:pt x="2386877" y="66230"/>
                    <a:pt x="2392757" y="82199"/>
                    <a:pt x="2395452" y="69178"/>
                  </a:cubicBezTo>
                  <a:cubicBezTo>
                    <a:pt x="2393492" y="68441"/>
                    <a:pt x="2391533" y="68441"/>
                    <a:pt x="2390062" y="67212"/>
                  </a:cubicBezTo>
                  <a:cubicBezTo>
                    <a:pt x="2387859" y="65555"/>
                    <a:pt x="2385792" y="63343"/>
                    <a:pt x="2383449" y="63897"/>
                  </a:cubicBezTo>
                  <a:close/>
                  <a:moveTo>
                    <a:pt x="677841" y="63897"/>
                  </a:moveTo>
                  <a:cubicBezTo>
                    <a:pt x="677060" y="64081"/>
                    <a:pt x="676248" y="64572"/>
                    <a:pt x="675391" y="65493"/>
                  </a:cubicBezTo>
                  <a:cubicBezTo>
                    <a:pt x="673923" y="67212"/>
                    <a:pt x="676371" y="68933"/>
                    <a:pt x="677841" y="70406"/>
                  </a:cubicBezTo>
                  <a:cubicBezTo>
                    <a:pt x="681271" y="66230"/>
                    <a:pt x="687149" y="82199"/>
                    <a:pt x="689844" y="69178"/>
                  </a:cubicBezTo>
                  <a:cubicBezTo>
                    <a:pt x="687883" y="68441"/>
                    <a:pt x="685924" y="68441"/>
                    <a:pt x="684454" y="67212"/>
                  </a:cubicBezTo>
                  <a:cubicBezTo>
                    <a:pt x="682250" y="65555"/>
                    <a:pt x="680184" y="63343"/>
                    <a:pt x="677841" y="63897"/>
                  </a:cubicBezTo>
                  <a:close/>
                  <a:moveTo>
                    <a:pt x="5228510" y="63735"/>
                  </a:moveTo>
                  <a:cubicBezTo>
                    <a:pt x="5227657" y="63911"/>
                    <a:pt x="5226755" y="64511"/>
                    <a:pt x="5225774" y="65739"/>
                  </a:cubicBezTo>
                  <a:cubicBezTo>
                    <a:pt x="5224304" y="67459"/>
                    <a:pt x="5226755" y="69424"/>
                    <a:pt x="5229450" y="70406"/>
                  </a:cubicBezTo>
                  <a:cubicBezTo>
                    <a:pt x="5233367" y="71881"/>
                    <a:pt x="5237777" y="80479"/>
                    <a:pt x="5240226" y="69178"/>
                  </a:cubicBezTo>
                  <a:cubicBezTo>
                    <a:pt x="5238756" y="68687"/>
                    <a:pt x="5236798" y="68687"/>
                    <a:pt x="5235573" y="67950"/>
                  </a:cubicBezTo>
                  <a:cubicBezTo>
                    <a:pt x="5233183" y="66475"/>
                    <a:pt x="5231070" y="63205"/>
                    <a:pt x="5228510" y="63735"/>
                  </a:cubicBezTo>
                  <a:close/>
                  <a:moveTo>
                    <a:pt x="3522901" y="63735"/>
                  </a:moveTo>
                  <a:cubicBezTo>
                    <a:pt x="3522050" y="63911"/>
                    <a:pt x="3521146" y="64511"/>
                    <a:pt x="3520167" y="65739"/>
                  </a:cubicBezTo>
                  <a:cubicBezTo>
                    <a:pt x="3518697" y="67459"/>
                    <a:pt x="3521146" y="69424"/>
                    <a:pt x="3523841" y="70406"/>
                  </a:cubicBezTo>
                  <a:cubicBezTo>
                    <a:pt x="3527760" y="71881"/>
                    <a:pt x="3532168" y="80479"/>
                    <a:pt x="3534617" y="69178"/>
                  </a:cubicBezTo>
                  <a:cubicBezTo>
                    <a:pt x="3533148" y="68687"/>
                    <a:pt x="3531189" y="68687"/>
                    <a:pt x="3529964" y="67950"/>
                  </a:cubicBezTo>
                  <a:cubicBezTo>
                    <a:pt x="3527577" y="66475"/>
                    <a:pt x="3525464" y="63205"/>
                    <a:pt x="3522901" y="63735"/>
                  </a:cubicBezTo>
                  <a:close/>
                  <a:moveTo>
                    <a:pt x="1813736" y="63735"/>
                  </a:moveTo>
                  <a:cubicBezTo>
                    <a:pt x="1812883" y="63911"/>
                    <a:pt x="1811981" y="64511"/>
                    <a:pt x="1811002" y="65739"/>
                  </a:cubicBezTo>
                  <a:cubicBezTo>
                    <a:pt x="1809530" y="67459"/>
                    <a:pt x="1811981" y="69424"/>
                    <a:pt x="1814674" y="70406"/>
                  </a:cubicBezTo>
                  <a:cubicBezTo>
                    <a:pt x="1818593" y="71881"/>
                    <a:pt x="1823003" y="80479"/>
                    <a:pt x="1825452" y="69178"/>
                  </a:cubicBezTo>
                  <a:cubicBezTo>
                    <a:pt x="1823982" y="68687"/>
                    <a:pt x="1822024" y="68687"/>
                    <a:pt x="1820799" y="67950"/>
                  </a:cubicBezTo>
                  <a:cubicBezTo>
                    <a:pt x="1818409" y="66475"/>
                    <a:pt x="1816298" y="63205"/>
                    <a:pt x="1813736" y="63735"/>
                  </a:cubicBezTo>
                  <a:close/>
                  <a:moveTo>
                    <a:pt x="108130" y="63735"/>
                  </a:moveTo>
                  <a:cubicBezTo>
                    <a:pt x="107275" y="63911"/>
                    <a:pt x="106371" y="64511"/>
                    <a:pt x="105392" y="65739"/>
                  </a:cubicBezTo>
                  <a:cubicBezTo>
                    <a:pt x="103924" y="67459"/>
                    <a:pt x="106371" y="69424"/>
                    <a:pt x="109066" y="70406"/>
                  </a:cubicBezTo>
                  <a:cubicBezTo>
                    <a:pt x="112985" y="71881"/>
                    <a:pt x="117393" y="80479"/>
                    <a:pt x="119844" y="69178"/>
                  </a:cubicBezTo>
                  <a:cubicBezTo>
                    <a:pt x="118374" y="68687"/>
                    <a:pt x="116416" y="68687"/>
                    <a:pt x="115189" y="67950"/>
                  </a:cubicBezTo>
                  <a:cubicBezTo>
                    <a:pt x="112803" y="66475"/>
                    <a:pt x="110689" y="63205"/>
                    <a:pt x="108130" y="63735"/>
                  </a:cubicBezTo>
                  <a:close/>
                  <a:moveTo>
                    <a:pt x="5803458" y="57080"/>
                  </a:moveTo>
                  <a:cubicBezTo>
                    <a:pt x="5802571" y="57632"/>
                    <a:pt x="5801774" y="58616"/>
                    <a:pt x="5801406" y="59596"/>
                  </a:cubicBezTo>
                  <a:cubicBezTo>
                    <a:pt x="5800427" y="62545"/>
                    <a:pt x="5803123" y="61317"/>
                    <a:pt x="5804102" y="61562"/>
                  </a:cubicBezTo>
                  <a:cubicBezTo>
                    <a:pt x="5808756" y="62054"/>
                    <a:pt x="5809980" y="65002"/>
                    <a:pt x="5809980" y="68933"/>
                  </a:cubicBezTo>
                  <a:cubicBezTo>
                    <a:pt x="5816103" y="62545"/>
                    <a:pt x="5809246" y="60089"/>
                    <a:pt x="5806061" y="57141"/>
                  </a:cubicBezTo>
                  <a:cubicBezTo>
                    <a:pt x="5805327" y="56404"/>
                    <a:pt x="5804345" y="56525"/>
                    <a:pt x="5803458" y="57080"/>
                  </a:cubicBezTo>
                  <a:close/>
                  <a:moveTo>
                    <a:pt x="4097850" y="57080"/>
                  </a:moveTo>
                  <a:cubicBezTo>
                    <a:pt x="4096962" y="57632"/>
                    <a:pt x="4096165" y="58616"/>
                    <a:pt x="4095799" y="59596"/>
                  </a:cubicBezTo>
                  <a:cubicBezTo>
                    <a:pt x="4094818" y="62545"/>
                    <a:pt x="4097515" y="61317"/>
                    <a:pt x="4098492" y="61562"/>
                  </a:cubicBezTo>
                  <a:cubicBezTo>
                    <a:pt x="4103147" y="62054"/>
                    <a:pt x="4104372" y="65002"/>
                    <a:pt x="4104372" y="68933"/>
                  </a:cubicBezTo>
                  <a:cubicBezTo>
                    <a:pt x="4110495" y="62545"/>
                    <a:pt x="4103638" y="60089"/>
                    <a:pt x="4100453" y="57141"/>
                  </a:cubicBezTo>
                  <a:cubicBezTo>
                    <a:pt x="4099719" y="56404"/>
                    <a:pt x="4098739" y="56525"/>
                    <a:pt x="4097850" y="57080"/>
                  </a:cubicBezTo>
                  <a:close/>
                  <a:moveTo>
                    <a:pt x="2388684" y="57080"/>
                  </a:moveTo>
                  <a:cubicBezTo>
                    <a:pt x="2387797" y="57632"/>
                    <a:pt x="2387002" y="58616"/>
                    <a:pt x="2386632" y="59596"/>
                  </a:cubicBezTo>
                  <a:cubicBezTo>
                    <a:pt x="2385653" y="62545"/>
                    <a:pt x="2388348" y="61317"/>
                    <a:pt x="2389327" y="61562"/>
                  </a:cubicBezTo>
                  <a:cubicBezTo>
                    <a:pt x="2393982" y="62054"/>
                    <a:pt x="2395207" y="65002"/>
                    <a:pt x="2395207" y="68933"/>
                  </a:cubicBezTo>
                  <a:cubicBezTo>
                    <a:pt x="2401329" y="62545"/>
                    <a:pt x="2394471" y="60089"/>
                    <a:pt x="2391287" y="57141"/>
                  </a:cubicBezTo>
                  <a:cubicBezTo>
                    <a:pt x="2390553" y="56404"/>
                    <a:pt x="2389572" y="56525"/>
                    <a:pt x="2388684" y="57080"/>
                  </a:cubicBezTo>
                  <a:close/>
                  <a:moveTo>
                    <a:pt x="683077" y="57080"/>
                  </a:moveTo>
                  <a:cubicBezTo>
                    <a:pt x="682187" y="57632"/>
                    <a:pt x="681392" y="58616"/>
                    <a:pt x="681024" y="59596"/>
                  </a:cubicBezTo>
                  <a:cubicBezTo>
                    <a:pt x="680045" y="62545"/>
                    <a:pt x="682741" y="61317"/>
                    <a:pt x="683720" y="61562"/>
                  </a:cubicBezTo>
                  <a:cubicBezTo>
                    <a:pt x="688376" y="62054"/>
                    <a:pt x="689598" y="65002"/>
                    <a:pt x="689598" y="68933"/>
                  </a:cubicBezTo>
                  <a:cubicBezTo>
                    <a:pt x="695722" y="62545"/>
                    <a:pt x="688865" y="60089"/>
                    <a:pt x="685681" y="57141"/>
                  </a:cubicBezTo>
                  <a:cubicBezTo>
                    <a:pt x="684945" y="56404"/>
                    <a:pt x="683964" y="56525"/>
                    <a:pt x="683077" y="57080"/>
                  </a:cubicBezTo>
                  <a:close/>
                  <a:moveTo>
                    <a:pt x="5235052" y="56865"/>
                  </a:moveTo>
                  <a:cubicBezTo>
                    <a:pt x="5233735" y="56834"/>
                    <a:pt x="5232387" y="57755"/>
                    <a:pt x="5230918" y="60089"/>
                  </a:cubicBezTo>
                  <a:cubicBezTo>
                    <a:pt x="5233122" y="63529"/>
                    <a:pt x="5240715" y="62545"/>
                    <a:pt x="5239981" y="68933"/>
                  </a:cubicBezTo>
                  <a:cubicBezTo>
                    <a:pt x="5245125" y="65247"/>
                    <a:pt x="5241696" y="62299"/>
                    <a:pt x="5239001" y="59351"/>
                  </a:cubicBezTo>
                  <a:cubicBezTo>
                    <a:pt x="5237654" y="57878"/>
                    <a:pt x="5236368" y="56895"/>
                    <a:pt x="5235052" y="56865"/>
                  </a:cubicBezTo>
                  <a:close/>
                  <a:moveTo>
                    <a:pt x="3529445" y="56865"/>
                  </a:moveTo>
                  <a:cubicBezTo>
                    <a:pt x="3528126" y="56834"/>
                    <a:pt x="3526779" y="57755"/>
                    <a:pt x="3525311" y="60089"/>
                  </a:cubicBezTo>
                  <a:cubicBezTo>
                    <a:pt x="3527515" y="63529"/>
                    <a:pt x="3535108" y="62545"/>
                    <a:pt x="3534374" y="68933"/>
                  </a:cubicBezTo>
                  <a:cubicBezTo>
                    <a:pt x="3539518" y="65247"/>
                    <a:pt x="3536090" y="62299"/>
                    <a:pt x="3533393" y="59351"/>
                  </a:cubicBezTo>
                  <a:cubicBezTo>
                    <a:pt x="3532045" y="57878"/>
                    <a:pt x="3530762" y="56895"/>
                    <a:pt x="3529445" y="56865"/>
                  </a:cubicBezTo>
                  <a:close/>
                  <a:moveTo>
                    <a:pt x="1820278" y="56865"/>
                  </a:moveTo>
                  <a:cubicBezTo>
                    <a:pt x="1818961" y="56834"/>
                    <a:pt x="1817614" y="57755"/>
                    <a:pt x="1816146" y="60089"/>
                  </a:cubicBezTo>
                  <a:cubicBezTo>
                    <a:pt x="1818350" y="63529"/>
                    <a:pt x="1825941" y="62545"/>
                    <a:pt x="1825209" y="68933"/>
                  </a:cubicBezTo>
                  <a:cubicBezTo>
                    <a:pt x="1830351" y="65247"/>
                    <a:pt x="1826923" y="62299"/>
                    <a:pt x="1824228" y="59351"/>
                  </a:cubicBezTo>
                  <a:cubicBezTo>
                    <a:pt x="1822881" y="57878"/>
                    <a:pt x="1821595" y="56895"/>
                    <a:pt x="1820278" y="56865"/>
                  </a:cubicBezTo>
                  <a:close/>
                  <a:moveTo>
                    <a:pt x="114670" y="56865"/>
                  </a:moveTo>
                  <a:cubicBezTo>
                    <a:pt x="113353" y="56834"/>
                    <a:pt x="112005" y="57755"/>
                    <a:pt x="110536" y="60089"/>
                  </a:cubicBezTo>
                  <a:cubicBezTo>
                    <a:pt x="112740" y="63529"/>
                    <a:pt x="120335" y="62545"/>
                    <a:pt x="119599" y="68933"/>
                  </a:cubicBezTo>
                  <a:cubicBezTo>
                    <a:pt x="124743" y="65247"/>
                    <a:pt x="121315" y="62299"/>
                    <a:pt x="118620" y="59351"/>
                  </a:cubicBezTo>
                  <a:cubicBezTo>
                    <a:pt x="117272" y="57878"/>
                    <a:pt x="115987" y="56895"/>
                    <a:pt x="114670" y="56865"/>
                  </a:cubicBezTo>
                  <a:close/>
                  <a:moveTo>
                    <a:pt x="6369447" y="54438"/>
                  </a:moveTo>
                  <a:cubicBezTo>
                    <a:pt x="6366997" y="54683"/>
                    <a:pt x="6369447" y="56895"/>
                    <a:pt x="6369690" y="57878"/>
                  </a:cubicBezTo>
                  <a:cubicBezTo>
                    <a:pt x="6370426" y="63774"/>
                    <a:pt x="6376060" y="61071"/>
                    <a:pt x="6379000" y="64757"/>
                  </a:cubicBezTo>
                  <a:cubicBezTo>
                    <a:pt x="6379000" y="62792"/>
                    <a:pt x="6379244" y="62299"/>
                    <a:pt x="6379000" y="62054"/>
                  </a:cubicBezTo>
                  <a:cubicBezTo>
                    <a:pt x="6376060" y="59107"/>
                    <a:pt x="6374347" y="53947"/>
                    <a:pt x="6369447" y="54438"/>
                  </a:cubicBezTo>
                  <a:close/>
                  <a:moveTo>
                    <a:pt x="4663839" y="54438"/>
                  </a:moveTo>
                  <a:cubicBezTo>
                    <a:pt x="4661389" y="54683"/>
                    <a:pt x="4663839" y="56895"/>
                    <a:pt x="4664084" y="57878"/>
                  </a:cubicBezTo>
                  <a:cubicBezTo>
                    <a:pt x="4664818" y="63774"/>
                    <a:pt x="4670453" y="61071"/>
                    <a:pt x="4673392" y="64757"/>
                  </a:cubicBezTo>
                  <a:cubicBezTo>
                    <a:pt x="4673392" y="62792"/>
                    <a:pt x="4673636" y="62299"/>
                    <a:pt x="4673392" y="62054"/>
                  </a:cubicBezTo>
                  <a:cubicBezTo>
                    <a:pt x="4670453" y="59107"/>
                    <a:pt x="4668737" y="53947"/>
                    <a:pt x="4663839" y="54438"/>
                  </a:cubicBezTo>
                  <a:close/>
                  <a:moveTo>
                    <a:pt x="2954673" y="54438"/>
                  </a:moveTo>
                  <a:cubicBezTo>
                    <a:pt x="2952223" y="54683"/>
                    <a:pt x="2954673" y="56895"/>
                    <a:pt x="2954919" y="57878"/>
                  </a:cubicBezTo>
                  <a:cubicBezTo>
                    <a:pt x="2955654" y="63774"/>
                    <a:pt x="2961289" y="61071"/>
                    <a:pt x="2964225" y="64757"/>
                  </a:cubicBezTo>
                  <a:cubicBezTo>
                    <a:pt x="2964225" y="62792"/>
                    <a:pt x="2964472" y="62299"/>
                    <a:pt x="2964225" y="62054"/>
                  </a:cubicBezTo>
                  <a:cubicBezTo>
                    <a:pt x="2961289" y="59107"/>
                    <a:pt x="2959572" y="53947"/>
                    <a:pt x="2954673" y="54438"/>
                  </a:cubicBezTo>
                  <a:close/>
                  <a:moveTo>
                    <a:pt x="1249065" y="54438"/>
                  </a:moveTo>
                  <a:cubicBezTo>
                    <a:pt x="1246615" y="54683"/>
                    <a:pt x="1249065" y="56895"/>
                    <a:pt x="1249310" y="57878"/>
                  </a:cubicBezTo>
                  <a:cubicBezTo>
                    <a:pt x="1250044" y="63774"/>
                    <a:pt x="1255679" y="61071"/>
                    <a:pt x="1258617" y="64757"/>
                  </a:cubicBezTo>
                  <a:cubicBezTo>
                    <a:pt x="1258617" y="62792"/>
                    <a:pt x="1258864" y="62299"/>
                    <a:pt x="1258617" y="62054"/>
                  </a:cubicBezTo>
                  <a:cubicBezTo>
                    <a:pt x="1255679" y="59107"/>
                    <a:pt x="1253964" y="53947"/>
                    <a:pt x="1249065" y="54438"/>
                  </a:cubicBezTo>
                  <a:close/>
                  <a:moveTo>
                    <a:pt x="5218181" y="41908"/>
                  </a:moveTo>
                  <a:cubicBezTo>
                    <a:pt x="5217935" y="47804"/>
                    <a:pt x="5221856" y="48787"/>
                    <a:pt x="5224060" y="51490"/>
                  </a:cubicBezTo>
                  <a:cubicBezTo>
                    <a:pt x="5227487" y="44120"/>
                    <a:pt x="5221856" y="44611"/>
                    <a:pt x="5218181" y="41908"/>
                  </a:cubicBezTo>
                  <a:close/>
                  <a:moveTo>
                    <a:pt x="3512574" y="41908"/>
                  </a:moveTo>
                  <a:cubicBezTo>
                    <a:pt x="3512328" y="47804"/>
                    <a:pt x="3516246" y="48787"/>
                    <a:pt x="3518452" y="51490"/>
                  </a:cubicBezTo>
                  <a:cubicBezTo>
                    <a:pt x="3521880" y="44120"/>
                    <a:pt x="3516246" y="44611"/>
                    <a:pt x="3512574" y="41908"/>
                  </a:cubicBezTo>
                  <a:close/>
                  <a:moveTo>
                    <a:pt x="1803407" y="41908"/>
                  </a:moveTo>
                  <a:cubicBezTo>
                    <a:pt x="1803162" y="47804"/>
                    <a:pt x="1807081" y="48787"/>
                    <a:pt x="1809285" y="51490"/>
                  </a:cubicBezTo>
                  <a:cubicBezTo>
                    <a:pt x="1812715" y="44120"/>
                    <a:pt x="1807081" y="44611"/>
                    <a:pt x="1803407" y="41908"/>
                  </a:cubicBezTo>
                  <a:close/>
                  <a:moveTo>
                    <a:pt x="97799" y="41908"/>
                  </a:moveTo>
                  <a:cubicBezTo>
                    <a:pt x="97555" y="47804"/>
                    <a:pt x="101472" y="48787"/>
                    <a:pt x="103678" y="51490"/>
                  </a:cubicBezTo>
                  <a:cubicBezTo>
                    <a:pt x="107107" y="44120"/>
                    <a:pt x="101472" y="44611"/>
                    <a:pt x="97799" y="41908"/>
                  </a:cubicBezTo>
                  <a:close/>
                  <a:moveTo>
                    <a:pt x="6355730" y="41664"/>
                  </a:moveTo>
                  <a:cubicBezTo>
                    <a:pt x="6354505" y="46823"/>
                    <a:pt x="6358668" y="48296"/>
                    <a:pt x="6361608" y="51490"/>
                  </a:cubicBezTo>
                  <a:cubicBezTo>
                    <a:pt x="6365527" y="43874"/>
                    <a:pt x="6358425" y="44120"/>
                    <a:pt x="6355730" y="41664"/>
                  </a:cubicBezTo>
                  <a:close/>
                  <a:moveTo>
                    <a:pt x="4650122" y="41664"/>
                  </a:moveTo>
                  <a:cubicBezTo>
                    <a:pt x="4648895" y="46823"/>
                    <a:pt x="4653060" y="48296"/>
                    <a:pt x="4656000" y="51490"/>
                  </a:cubicBezTo>
                  <a:cubicBezTo>
                    <a:pt x="4659919" y="43874"/>
                    <a:pt x="4652816" y="44120"/>
                    <a:pt x="4650122" y="41664"/>
                  </a:cubicBezTo>
                  <a:close/>
                  <a:moveTo>
                    <a:pt x="2940956" y="41664"/>
                  </a:moveTo>
                  <a:cubicBezTo>
                    <a:pt x="2939730" y="46823"/>
                    <a:pt x="2943896" y="48296"/>
                    <a:pt x="2946835" y="51490"/>
                  </a:cubicBezTo>
                  <a:cubicBezTo>
                    <a:pt x="2950753" y="43874"/>
                    <a:pt x="2943651" y="44120"/>
                    <a:pt x="2940956" y="41664"/>
                  </a:cubicBezTo>
                  <a:close/>
                  <a:moveTo>
                    <a:pt x="1235348" y="41664"/>
                  </a:moveTo>
                  <a:cubicBezTo>
                    <a:pt x="1234123" y="46823"/>
                    <a:pt x="1238288" y="48296"/>
                    <a:pt x="1241226" y="51490"/>
                  </a:cubicBezTo>
                  <a:cubicBezTo>
                    <a:pt x="1245146" y="43874"/>
                    <a:pt x="1238043" y="44120"/>
                    <a:pt x="1235348" y="41664"/>
                  </a:cubicBezTo>
                  <a:close/>
                  <a:moveTo>
                    <a:pt x="6636782" y="36947"/>
                  </a:moveTo>
                  <a:lnTo>
                    <a:pt x="6636933" y="36995"/>
                  </a:lnTo>
                  <a:cubicBezTo>
                    <a:pt x="6636933" y="36995"/>
                    <a:pt x="6636687" y="37241"/>
                    <a:pt x="6636687" y="36995"/>
                  </a:cubicBezTo>
                  <a:close/>
                  <a:moveTo>
                    <a:pt x="3219377" y="32345"/>
                  </a:moveTo>
                  <a:lnTo>
                    <a:pt x="3221620" y="34440"/>
                  </a:lnTo>
                  <a:lnTo>
                    <a:pt x="3221536" y="33617"/>
                  </a:lnTo>
                  <a:close/>
                  <a:moveTo>
                    <a:pt x="6059340" y="30116"/>
                  </a:moveTo>
                  <a:cubicBezTo>
                    <a:pt x="6062279" y="32573"/>
                    <a:pt x="6063014" y="36504"/>
                    <a:pt x="6066932" y="35276"/>
                  </a:cubicBezTo>
                  <a:cubicBezTo>
                    <a:pt x="6067423" y="35031"/>
                    <a:pt x="6067912" y="34047"/>
                    <a:pt x="6068403" y="33310"/>
                  </a:cubicBezTo>
                  <a:cubicBezTo>
                    <a:pt x="6065953" y="32082"/>
                    <a:pt x="6064238" y="29379"/>
                    <a:pt x="6059340" y="30116"/>
                  </a:cubicBezTo>
                  <a:close/>
                  <a:moveTo>
                    <a:pt x="4353731" y="30116"/>
                  </a:moveTo>
                  <a:cubicBezTo>
                    <a:pt x="4356671" y="32573"/>
                    <a:pt x="4357407" y="36504"/>
                    <a:pt x="4361325" y="35276"/>
                  </a:cubicBezTo>
                  <a:cubicBezTo>
                    <a:pt x="4361816" y="35031"/>
                    <a:pt x="4362304" y="34047"/>
                    <a:pt x="4362795" y="33310"/>
                  </a:cubicBezTo>
                  <a:cubicBezTo>
                    <a:pt x="4360345" y="32082"/>
                    <a:pt x="4358632" y="29379"/>
                    <a:pt x="4353731" y="30116"/>
                  </a:cubicBezTo>
                  <a:close/>
                  <a:moveTo>
                    <a:pt x="2644566" y="30116"/>
                  </a:moveTo>
                  <a:cubicBezTo>
                    <a:pt x="2647504" y="32573"/>
                    <a:pt x="2648240" y="36504"/>
                    <a:pt x="2652161" y="35276"/>
                  </a:cubicBezTo>
                  <a:cubicBezTo>
                    <a:pt x="2652648" y="35031"/>
                    <a:pt x="2653139" y="34047"/>
                    <a:pt x="2653631" y="33310"/>
                  </a:cubicBezTo>
                  <a:cubicBezTo>
                    <a:pt x="2651179" y="32082"/>
                    <a:pt x="2649465" y="29379"/>
                    <a:pt x="2644566" y="30116"/>
                  </a:cubicBezTo>
                  <a:close/>
                  <a:moveTo>
                    <a:pt x="938957" y="30116"/>
                  </a:moveTo>
                  <a:cubicBezTo>
                    <a:pt x="941898" y="32573"/>
                    <a:pt x="942632" y="36504"/>
                    <a:pt x="946551" y="35276"/>
                  </a:cubicBezTo>
                  <a:cubicBezTo>
                    <a:pt x="947042" y="35031"/>
                    <a:pt x="947532" y="34047"/>
                    <a:pt x="948021" y="33310"/>
                  </a:cubicBezTo>
                  <a:cubicBezTo>
                    <a:pt x="945572" y="32082"/>
                    <a:pt x="943858" y="29379"/>
                    <a:pt x="938957" y="30116"/>
                  </a:cubicBezTo>
                  <a:close/>
                  <a:moveTo>
                    <a:pt x="4922921" y="29921"/>
                  </a:moveTo>
                  <a:lnTo>
                    <a:pt x="4923410" y="30875"/>
                  </a:lnTo>
                  <a:lnTo>
                    <a:pt x="4928651" y="35767"/>
                  </a:lnTo>
                  <a:cubicBezTo>
                    <a:pt x="4929140" y="35767"/>
                    <a:pt x="4930365" y="34538"/>
                    <a:pt x="4930119" y="34047"/>
                  </a:cubicBezTo>
                  <a:close/>
                  <a:moveTo>
                    <a:pt x="1508146" y="29921"/>
                  </a:moveTo>
                  <a:lnTo>
                    <a:pt x="1508637" y="30875"/>
                  </a:lnTo>
                  <a:lnTo>
                    <a:pt x="1513876" y="35767"/>
                  </a:lnTo>
                  <a:cubicBezTo>
                    <a:pt x="1514366" y="35767"/>
                    <a:pt x="1515591" y="34538"/>
                    <a:pt x="1515346" y="34047"/>
                  </a:cubicBezTo>
                  <a:close/>
                  <a:moveTo>
                    <a:pt x="5311017" y="29871"/>
                  </a:moveTo>
                  <a:cubicBezTo>
                    <a:pt x="5310526" y="29625"/>
                    <a:pt x="5308813" y="30853"/>
                    <a:pt x="5308813" y="31591"/>
                  </a:cubicBezTo>
                  <a:cubicBezTo>
                    <a:pt x="5308322" y="36012"/>
                    <a:pt x="5313711" y="33310"/>
                    <a:pt x="5314446" y="36258"/>
                  </a:cubicBezTo>
                  <a:cubicBezTo>
                    <a:pt x="5315916" y="31836"/>
                    <a:pt x="5313466" y="30609"/>
                    <a:pt x="5311017" y="29871"/>
                  </a:cubicBezTo>
                  <a:close/>
                  <a:moveTo>
                    <a:pt x="3605409" y="29871"/>
                  </a:moveTo>
                  <a:cubicBezTo>
                    <a:pt x="3604920" y="29625"/>
                    <a:pt x="3603205" y="30853"/>
                    <a:pt x="3603205" y="31591"/>
                  </a:cubicBezTo>
                  <a:cubicBezTo>
                    <a:pt x="3602714" y="36012"/>
                    <a:pt x="3608103" y="33310"/>
                    <a:pt x="3608837" y="36258"/>
                  </a:cubicBezTo>
                  <a:cubicBezTo>
                    <a:pt x="3610307" y="31836"/>
                    <a:pt x="3607858" y="30609"/>
                    <a:pt x="3605409" y="29871"/>
                  </a:cubicBezTo>
                  <a:close/>
                  <a:moveTo>
                    <a:pt x="1896244" y="29871"/>
                  </a:moveTo>
                  <a:cubicBezTo>
                    <a:pt x="1895755" y="29625"/>
                    <a:pt x="1894039" y="30853"/>
                    <a:pt x="1894039" y="31591"/>
                  </a:cubicBezTo>
                  <a:cubicBezTo>
                    <a:pt x="1893549" y="36012"/>
                    <a:pt x="1898936" y="33310"/>
                    <a:pt x="1899672" y="36258"/>
                  </a:cubicBezTo>
                  <a:cubicBezTo>
                    <a:pt x="1901142" y="31836"/>
                    <a:pt x="1898693" y="30609"/>
                    <a:pt x="1896244" y="29871"/>
                  </a:cubicBezTo>
                  <a:close/>
                  <a:moveTo>
                    <a:pt x="190635" y="29871"/>
                  </a:moveTo>
                  <a:cubicBezTo>
                    <a:pt x="190146" y="29625"/>
                    <a:pt x="188431" y="30853"/>
                    <a:pt x="188431" y="31591"/>
                  </a:cubicBezTo>
                  <a:cubicBezTo>
                    <a:pt x="187940" y="36012"/>
                    <a:pt x="193330" y="33310"/>
                    <a:pt x="194064" y="36258"/>
                  </a:cubicBezTo>
                  <a:cubicBezTo>
                    <a:pt x="195534" y="31836"/>
                    <a:pt x="193084" y="30609"/>
                    <a:pt x="190635" y="29871"/>
                  </a:cubicBezTo>
                  <a:close/>
                  <a:moveTo>
                    <a:pt x="5880526" y="29870"/>
                  </a:moveTo>
                  <a:cubicBezTo>
                    <a:pt x="5880037" y="29870"/>
                    <a:pt x="5878812" y="31591"/>
                    <a:pt x="5878812" y="32082"/>
                  </a:cubicBezTo>
                  <a:cubicBezTo>
                    <a:pt x="5879303" y="35521"/>
                    <a:pt x="5882975" y="34538"/>
                    <a:pt x="5885915" y="36995"/>
                  </a:cubicBezTo>
                  <a:cubicBezTo>
                    <a:pt x="5885181" y="31836"/>
                    <a:pt x="5883466" y="29870"/>
                    <a:pt x="5880526" y="29870"/>
                  </a:cubicBezTo>
                  <a:close/>
                  <a:moveTo>
                    <a:pt x="4174917" y="29870"/>
                  </a:moveTo>
                  <a:cubicBezTo>
                    <a:pt x="4174429" y="29870"/>
                    <a:pt x="4173204" y="31591"/>
                    <a:pt x="4173204" y="32082"/>
                  </a:cubicBezTo>
                  <a:cubicBezTo>
                    <a:pt x="4173693" y="35521"/>
                    <a:pt x="4177367" y="34538"/>
                    <a:pt x="4180307" y="36995"/>
                  </a:cubicBezTo>
                  <a:cubicBezTo>
                    <a:pt x="4179573" y="31836"/>
                    <a:pt x="4177857" y="29870"/>
                    <a:pt x="4174917" y="29870"/>
                  </a:cubicBezTo>
                  <a:close/>
                  <a:moveTo>
                    <a:pt x="2465750" y="29870"/>
                  </a:moveTo>
                  <a:cubicBezTo>
                    <a:pt x="2465263" y="29870"/>
                    <a:pt x="2464039" y="31591"/>
                    <a:pt x="2464039" y="32082"/>
                  </a:cubicBezTo>
                  <a:cubicBezTo>
                    <a:pt x="2464528" y="35521"/>
                    <a:pt x="2468201" y="34538"/>
                    <a:pt x="2471142" y="36995"/>
                  </a:cubicBezTo>
                  <a:cubicBezTo>
                    <a:pt x="2470407" y="31836"/>
                    <a:pt x="2468692" y="29870"/>
                    <a:pt x="2465750" y="29870"/>
                  </a:cubicBezTo>
                  <a:close/>
                  <a:moveTo>
                    <a:pt x="760144" y="29870"/>
                  </a:moveTo>
                  <a:cubicBezTo>
                    <a:pt x="759655" y="29870"/>
                    <a:pt x="758430" y="31591"/>
                    <a:pt x="758430" y="32082"/>
                  </a:cubicBezTo>
                  <a:cubicBezTo>
                    <a:pt x="758919" y="35521"/>
                    <a:pt x="762593" y="34538"/>
                    <a:pt x="765535" y="36995"/>
                  </a:cubicBezTo>
                  <a:cubicBezTo>
                    <a:pt x="764799" y="31836"/>
                    <a:pt x="763083" y="29870"/>
                    <a:pt x="760144" y="29870"/>
                  </a:cubicBezTo>
                  <a:close/>
                  <a:moveTo>
                    <a:pt x="5489095" y="29134"/>
                  </a:moveTo>
                  <a:cubicBezTo>
                    <a:pt x="5491544" y="33065"/>
                    <a:pt x="5492770" y="35767"/>
                    <a:pt x="5496200" y="35767"/>
                  </a:cubicBezTo>
                  <a:cubicBezTo>
                    <a:pt x="5496690" y="35767"/>
                    <a:pt x="5497914" y="34538"/>
                    <a:pt x="5497670" y="34047"/>
                  </a:cubicBezTo>
                  <a:cubicBezTo>
                    <a:pt x="5496690" y="31098"/>
                    <a:pt x="5493748" y="30607"/>
                    <a:pt x="5489095" y="29134"/>
                  </a:cubicBezTo>
                  <a:close/>
                  <a:moveTo>
                    <a:pt x="3783488" y="29134"/>
                  </a:moveTo>
                  <a:cubicBezTo>
                    <a:pt x="3785938" y="33065"/>
                    <a:pt x="3787160" y="35767"/>
                    <a:pt x="3790593" y="35767"/>
                  </a:cubicBezTo>
                  <a:cubicBezTo>
                    <a:pt x="3791081" y="35767"/>
                    <a:pt x="3792308" y="34538"/>
                    <a:pt x="3792061" y="34047"/>
                  </a:cubicBezTo>
                  <a:cubicBezTo>
                    <a:pt x="3791081" y="31098"/>
                    <a:pt x="3788141" y="30607"/>
                    <a:pt x="3783488" y="29134"/>
                  </a:cubicBezTo>
                  <a:close/>
                  <a:moveTo>
                    <a:pt x="2074321" y="29134"/>
                  </a:moveTo>
                  <a:cubicBezTo>
                    <a:pt x="2076773" y="33065"/>
                    <a:pt x="2077995" y="35767"/>
                    <a:pt x="2081426" y="35767"/>
                  </a:cubicBezTo>
                  <a:cubicBezTo>
                    <a:pt x="2081916" y="35767"/>
                    <a:pt x="2083139" y="34538"/>
                    <a:pt x="2082896" y="34047"/>
                  </a:cubicBezTo>
                  <a:cubicBezTo>
                    <a:pt x="2081916" y="31098"/>
                    <a:pt x="2078976" y="30607"/>
                    <a:pt x="2074321" y="29134"/>
                  </a:cubicBezTo>
                  <a:close/>
                  <a:moveTo>
                    <a:pt x="368713" y="29134"/>
                  </a:moveTo>
                  <a:cubicBezTo>
                    <a:pt x="371164" y="33065"/>
                    <a:pt x="372389" y="35767"/>
                    <a:pt x="375818" y="35767"/>
                  </a:cubicBezTo>
                  <a:cubicBezTo>
                    <a:pt x="376308" y="35767"/>
                    <a:pt x="377533" y="34538"/>
                    <a:pt x="377287" y="34047"/>
                  </a:cubicBezTo>
                  <a:cubicBezTo>
                    <a:pt x="376308" y="31098"/>
                    <a:pt x="373368" y="30607"/>
                    <a:pt x="368713" y="29134"/>
                  </a:cubicBezTo>
                  <a:close/>
                  <a:moveTo>
                    <a:pt x="6627869" y="28643"/>
                  </a:moveTo>
                  <a:cubicBezTo>
                    <a:pt x="6628726" y="31591"/>
                    <a:pt x="6629768" y="33740"/>
                    <a:pt x="6631206" y="35121"/>
                  </a:cubicBezTo>
                  <a:lnTo>
                    <a:pt x="6636651" y="36903"/>
                  </a:lnTo>
                  <a:lnTo>
                    <a:pt x="6636687" y="37241"/>
                  </a:lnTo>
                  <a:lnTo>
                    <a:pt x="6636933" y="36995"/>
                  </a:lnTo>
                  <a:cubicBezTo>
                    <a:pt x="6636933" y="39207"/>
                    <a:pt x="6636442" y="42399"/>
                    <a:pt x="6640115" y="41417"/>
                  </a:cubicBezTo>
                  <a:cubicBezTo>
                    <a:pt x="6642321" y="40926"/>
                    <a:pt x="6642321" y="37979"/>
                    <a:pt x="6641342" y="36258"/>
                  </a:cubicBezTo>
                  <a:cubicBezTo>
                    <a:pt x="6640484" y="34906"/>
                    <a:pt x="6639749" y="35213"/>
                    <a:pt x="6639014" y="35798"/>
                  </a:cubicBezTo>
                  <a:lnTo>
                    <a:pt x="6636782" y="36947"/>
                  </a:lnTo>
                  <a:lnTo>
                    <a:pt x="6636651" y="36903"/>
                  </a:lnTo>
                  <a:lnTo>
                    <a:pt x="6636308" y="33617"/>
                  </a:lnTo>
                  <a:cubicBezTo>
                    <a:pt x="6634941" y="30992"/>
                    <a:pt x="6630993" y="30853"/>
                    <a:pt x="6627869" y="28643"/>
                  </a:cubicBezTo>
                  <a:close/>
                  <a:moveTo>
                    <a:pt x="4912249" y="19625"/>
                  </a:moveTo>
                  <a:lnTo>
                    <a:pt x="4913142" y="21825"/>
                  </a:lnTo>
                  <a:lnTo>
                    <a:pt x="4913172" y="21844"/>
                  </a:lnTo>
                  <a:lnTo>
                    <a:pt x="4912706" y="20112"/>
                  </a:lnTo>
                  <a:close/>
                  <a:moveTo>
                    <a:pt x="1497475" y="19625"/>
                  </a:moveTo>
                  <a:lnTo>
                    <a:pt x="1498368" y="21825"/>
                  </a:lnTo>
                  <a:lnTo>
                    <a:pt x="1498399" y="21844"/>
                  </a:lnTo>
                  <a:lnTo>
                    <a:pt x="1497932" y="20112"/>
                  </a:lnTo>
                  <a:close/>
                  <a:moveTo>
                    <a:pt x="5171580" y="15468"/>
                  </a:moveTo>
                  <a:cubicBezTo>
                    <a:pt x="5167599" y="15255"/>
                    <a:pt x="5163435" y="17956"/>
                    <a:pt x="5158413" y="23484"/>
                  </a:cubicBezTo>
                  <a:lnTo>
                    <a:pt x="5136904" y="45394"/>
                  </a:lnTo>
                  <a:lnTo>
                    <a:pt x="5136836" y="45593"/>
                  </a:lnTo>
                  <a:lnTo>
                    <a:pt x="5121778" y="64756"/>
                  </a:lnTo>
                  <a:lnTo>
                    <a:pt x="5127489" y="64756"/>
                  </a:lnTo>
                  <a:lnTo>
                    <a:pt x="5131020" y="63897"/>
                  </a:lnTo>
                  <a:cubicBezTo>
                    <a:pt x="5134510" y="63774"/>
                    <a:pt x="5137938" y="64020"/>
                    <a:pt x="5141246" y="63529"/>
                  </a:cubicBezTo>
                  <a:lnTo>
                    <a:pt x="5142415" y="64756"/>
                  </a:lnTo>
                  <a:lnTo>
                    <a:pt x="5221609" y="64756"/>
                  </a:lnTo>
                  <a:cubicBezTo>
                    <a:pt x="5208628" y="50507"/>
                    <a:pt x="5193931" y="39944"/>
                    <a:pt x="5183643" y="24957"/>
                  </a:cubicBezTo>
                  <a:cubicBezTo>
                    <a:pt x="5179357" y="18815"/>
                    <a:pt x="5175559" y="15683"/>
                    <a:pt x="5171580" y="15468"/>
                  </a:cubicBezTo>
                  <a:close/>
                  <a:moveTo>
                    <a:pt x="3465971" y="15468"/>
                  </a:moveTo>
                  <a:cubicBezTo>
                    <a:pt x="3461991" y="15255"/>
                    <a:pt x="3457826" y="17956"/>
                    <a:pt x="3452805" y="23484"/>
                  </a:cubicBezTo>
                  <a:cubicBezTo>
                    <a:pt x="3443006" y="34538"/>
                    <a:pt x="3432229" y="44611"/>
                    <a:pt x="3421696" y="55175"/>
                  </a:cubicBezTo>
                  <a:cubicBezTo>
                    <a:pt x="3419002" y="57878"/>
                    <a:pt x="3416552" y="60826"/>
                    <a:pt x="3413123" y="64756"/>
                  </a:cubicBezTo>
                  <a:lnTo>
                    <a:pt x="3423408" y="64756"/>
                  </a:lnTo>
                  <a:lnTo>
                    <a:pt x="3432081" y="63529"/>
                  </a:lnTo>
                  <a:lnTo>
                    <a:pt x="3433250" y="64756"/>
                  </a:lnTo>
                  <a:lnTo>
                    <a:pt x="3516002" y="64756"/>
                  </a:lnTo>
                  <a:cubicBezTo>
                    <a:pt x="3503020" y="50507"/>
                    <a:pt x="3488322" y="39944"/>
                    <a:pt x="3478034" y="24957"/>
                  </a:cubicBezTo>
                  <a:cubicBezTo>
                    <a:pt x="3473747" y="18815"/>
                    <a:pt x="3469950" y="15683"/>
                    <a:pt x="3465971" y="15468"/>
                  </a:cubicBezTo>
                  <a:close/>
                  <a:moveTo>
                    <a:pt x="1756805" y="15468"/>
                  </a:moveTo>
                  <a:cubicBezTo>
                    <a:pt x="1752826" y="15255"/>
                    <a:pt x="1748661" y="17956"/>
                    <a:pt x="1743640" y="23484"/>
                  </a:cubicBezTo>
                  <a:lnTo>
                    <a:pt x="1722133" y="45394"/>
                  </a:lnTo>
                  <a:lnTo>
                    <a:pt x="1722065" y="45593"/>
                  </a:lnTo>
                  <a:lnTo>
                    <a:pt x="1707003" y="64756"/>
                  </a:lnTo>
                  <a:lnTo>
                    <a:pt x="1712716" y="64756"/>
                  </a:lnTo>
                  <a:lnTo>
                    <a:pt x="1716247" y="63897"/>
                  </a:lnTo>
                  <a:cubicBezTo>
                    <a:pt x="1719737" y="63774"/>
                    <a:pt x="1723165" y="64020"/>
                    <a:pt x="1726471" y="63529"/>
                  </a:cubicBezTo>
                  <a:lnTo>
                    <a:pt x="1727642" y="64756"/>
                  </a:lnTo>
                  <a:lnTo>
                    <a:pt x="1806837" y="64756"/>
                  </a:lnTo>
                  <a:cubicBezTo>
                    <a:pt x="1793855" y="50507"/>
                    <a:pt x="1779157" y="39944"/>
                    <a:pt x="1768869" y="24957"/>
                  </a:cubicBezTo>
                  <a:cubicBezTo>
                    <a:pt x="1764582" y="18815"/>
                    <a:pt x="1760787" y="15683"/>
                    <a:pt x="1756805" y="15468"/>
                  </a:cubicBezTo>
                  <a:close/>
                  <a:moveTo>
                    <a:pt x="51198" y="15468"/>
                  </a:moveTo>
                  <a:cubicBezTo>
                    <a:pt x="47217" y="15255"/>
                    <a:pt x="43053" y="17956"/>
                    <a:pt x="38031" y="23484"/>
                  </a:cubicBezTo>
                  <a:lnTo>
                    <a:pt x="18625" y="43252"/>
                  </a:lnTo>
                  <a:lnTo>
                    <a:pt x="17832" y="45593"/>
                  </a:lnTo>
                  <a:lnTo>
                    <a:pt x="2772" y="64756"/>
                  </a:lnTo>
                  <a:lnTo>
                    <a:pt x="13568" y="64756"/>
                  </a:lnTo>
                  <a:lnTo>
                    <a:pt x="22241" y="63529"/>
                  </a:lnTo>
                  <a:lnTo>
                    <a:pt x="23411" y="64756"/>
                  </a:lnTo>
                  <a:lnTo>
                    <a:pt x="101229" y="64756"/>
                  </a:lnTo>
                  <a:cubicBezTo>
                    <a:pt x="88246" y="50507"/>
                    <a:pt x="73549" y="39944"/>
                    <a:pt x="63260" y="24957"/>
                  </a:cubicBezTo>
                  <a:cubicBezTo>
                    <a:pt x="58973" y="18815"/>
                    <a:pt x="55177" y="15683"/>
                    <a:pt x="51198" y="15468"/>
                  </a:cubicBezTo>
                  <a:close/>
                  <a:moveTo>
                    <a:pt x="6311148" y="15130"/>
                  </a:moveTo>
                  <a:cubicBezTo>
                    <a:pt x="6293757" y="32573"/>
                    <a:pt x="6276856" y="49525"/>
                    <a:pt x="6261667" y="64756"/>
                  </a:cubicBezTo>
                  <a:cubicBezTo>
                    <a:pt x="6291797" y="64756"/>
                    <a:pt x="6325112" y="64756"/>
                    <a:pt x="6358425" y="64756"/>
                  </a:cubicBezTo>
                  <a:cubicBezTo>
                    <a:pt x="6341278" y="47068"/>
                    <a:pt x="6324866" y="29625"/>
                    <a:pt x="6311148" y="15130"/>
                  </a:cubicBezTo>
                  <a:close/>
                  <a:moveTo>
                    <a:pt x="4605540" y="15130"/>
                  </a:moveTo>
                  <a:cubicBezTo>
                    <a:pt x="4588149" y="32573"/>
                    <a:pt x="4571247" y="49525"/>
                    <a:pt x="4556060" y="64756"/>
                  </a:cubicBezTo>
                  <a:cubicBezTo>
                    <a:pt x="4586189" y="64756"/>
                    <a:pt x="4619504" y="64756"/>
                    <a:pt x="4652816" y="64756"/>
                  </a:cubicBezTo>
                  <a:cubicBezTo>
                    <a:pt x="4635669" y="47068"/>
                    <a:pt x="4619256" y="29625"/>
                    <a:pt x="4605540" y="15130"/>
                  </a:cubicBezTo>
                  <a:close/>
                  <a:moveTo>
                    <a:pt x="2896374" y="15130"/>
                  </a:moveTo>
                  <a:cubicBezTo>
                    <a:pt x="2878984" y="32573"/>
                    <a:pt x="2862082" y="49525"/>
                    <a:pt x="2846893" y="64756"/>
                  </a:cubicBezTo>
                  <a:cubicBezTo>
                    <a:pt x="2877025" y="64756"/>
                    <a:pt x="2910338" y="64756"/>
                    <a:pt x="2943651" y="64756"/>
                  </a:cubicBezTo>
                  <a:cubicBezTo>
                    <a:pt x="2926504" y="47068"/>
                    <a:pt x="2910092" y="29625"/>
                    <a:pt x="2896374" y="15130"/>
                  </a:cubicBezTo>
                  <a:close/>
                  <a:moveTo>
                    <a:pt x="1190766" y="15130"/>
                  </a:moveTo>
                  <a:cubicBezTo>
                    <a:pt x="1173375" y="32573"/>
                    <a:pt x="1156474" y="49525"/>
                    <a:pt x="1141287" y="64756"/>
                  </a:cubicBezTo>
                  <a:cubicBezTo>
                    <a:pt x="1171415" y="64756"/>
                    <a:pt x="1204730" y="64756"/>
                    <a:pt x="1238043" y="64756"/>
                  </a:cubicBezTo>
                  <a:cubicBezTo>
                    <a:pt x="1220896" y="47068"/>
                    <a:pt x="1204484" y="29625"/>
                    <a:pt x="1190766" y="15130"/>
                  </a:cubicBezTo>
                  <a:close/>
                  <a:moveTo>
                    <a:pt x="5591792" y="14547"/>
                  </a:moveTo>
                  <a:cubicBezTo>
                    <a:pt x="5590628" y="14394"/>
                    <a:pt x="5589281" y="14639"/>
                    <a:pt x="5588302" y="14639"/>
                  </a:cubicBezTo>
                  <a:cubicBezTo>
                    <a:pt x="5571645" y="15376"/>
                    <a:pt x="5554987" y="17342"/>
                    <a:pt x="5538576" y="16605"/>
                  </a:cubicBezTo>
                  <a:cubicBezTo>
                    <a:pt x="5524368" y="16114"/>
                    <a:pt x="5510161" y="14394"/>
                    <a:pt x="5495708" y="14885"/>
                  </a:cubicBezTo>
                  <a:cubicBezTo>
                    <a:pt x="5507957" y="33801"/>
                    <a:pt x="5527797" y="45102"/>
                    <a:pt x="5540779" y="62792"/>
                  </a:cubicBezTo>
                  <a:cubicBezTo>
                    <a:pt x="5544210" y="67459"/>
                    <a:pt x="5546903" y="66230"/>
                    <a:pt x="5550577" y="62545"/>
                  </a:cubicBezTo>
                  <a:cubicBezTo>
                    <a:pt x="5564050" y="48787"/>
                    <a:pt x="5577523" y="35276"/>
                    <a:pt x="5591240" y="21764"/>
                  </a:cubicBezTo>
                  <a:cubicBezTo>
                    <a:pt x="5592465" y="20536"/>
                    <a:pt x="5594425" y="18324"/>
                    <a:pt x="5594179" y="16851"/>
                  </a:cubicBezTo>
                  <a:cubicBezTo>
                    <a:pt x="5593934" y="15255"/>
                    <a:pt x="5592955" y="14700"/>
                    <a:pt x="5591792" y="14547"/>
                  </a:cubicBezTo>
                  <a:close/>
                  <a:moveTo>
                    <a:pt x="3886183" y="14547"/>
                  </a:moveTo>
                  <a:cubicBezTo>
                    <a:pt x="3885018" y="14394"/>
                    <a:pt x="3883672" y="14639"/>
                    <a:pt x="3882693" y="14639"/>
                  </a:cubicBezTo>
                  <a:cubicBezTo>
                    <a:pt x="3866035" y="15376"/>
                    <a:pt x="3849380" y="17342"/>
                    <a:pt x="3832967" y="16605"/>
                  </a:cubicBezTo>
                  <a:cubicBezTo>
                    <a:pt x="3818762" y="16114"/>
                    <a:pt x="3804555" y="14394"/>
                    <a:pt x="3790102" y="14885"/>
                  </a:cubicBezTo>
                  <a:cubicBezTo>
                    <a:pt x="3802349" y="33801"/>
                    <a:pt x="3822190" y="45102"/>
                    <a:pt x="3835173" y="62792"/>
                  </a:cubicBezTo>
                  <a:cubicBezTo>
                    <a:pt x="3838602" y="67459"/>
                    <a:pt x="3841296" y="66230"/>
                    <a:pt x="3844970" y="62545"/>
                  </a:cubicBezTo>
                  <a:cubicBezTo>
                    <a:pt x="3858443" y="48787"/>
                    <a:pt x="3871914" y="35276"/>
                    <a:pt x="3885631" y="21764"/>
                  </a:cubicBezTo>
                  <a:cubicBezTo>
                    <a:pt x="3886856" y="20536"/>
                    <a:pt x="3888816" y="18324"/>
                    <a:pt x="3888573" y="16851"/>
                  </a:cubicBezTo>
                  <a:cubicBezTo>
                    <a:pt x="3888326" y="15255"/>
                    <a:pt x="3887346" y="14700"/>
                    <a:pt x="3886183" y="14547"/>
                  </a:cubicBezTo>
                  <a:close/>
                  <a:moveTo>
                    <a:pt x="2177018" y="14547"/>
                  </a:moveTo>
                  <a:cubicBezTo>
                    <a:pt x="2175853" y="14394"/>
                    <a:pt x="2174507" y="14639"/>
                    <a:pt x="2173528" y="14639"/>
                  </a:cubicBezTo>
                  <a:cubicBezTo>
                    <a:pt x="2156870" y="15376"/>
                    <a:pt x="2140212" y="17342"/>
                    <a:pt x="2123802" y="16605"/>
                  </a:cubicBezTo>
                  <a:cubicBezTo>
                    <a:pt x="2109595" y="16114"/>
                    <a:pt x="2095387" y="14394"/>
                    <a:pt x="2080935" y="14885"/>
                  </a:cubicBezTo>
                  <a:cubicBezTo>
                    <a:pt x="2093183" y="33801"/>
                    <a:pt x="2113023" y="45102"/>
                    <a:pt x="2126005" y="62792"/>
                  </a:cubicBezTo>
                  <a:cubicBezTo>
                    <a:pt x="2129437" y="67459"/>
                    <a:pt x="2132131" y="66230"/>
                    <a:pt x="2135805" y="62545"/>
                  </a:cubicBezTo>
                  <a:cubicBezTo>
                    <a:pt x="2149277" y="48787"/>
                    <a:pt x="2162749" y="35276"/>
                    <a:pt x="2176466" y="21764"/>
                  </a:cubicBezTo>
                  <a:cubicBezTo>
                    <a:pt x="2177691" y="20536"/>
                    <a:pt x="2179651" y="18324"/>
                    <a:pt x="2179406" y="16851"/>
                  </a:cubicBezTo>
                  <a:cubicBezTo>
                    <a:pt x="2179160" y="15255"/>
                    <a:pt x="2178181" y="14700"/>
                    <a:pt x="2177018" y="14547"/>
                  </a:cubicBezTo>
                  <a:close/>
                  <a:moveTo>
                    <a:pt x="471408" y="14547"/>
                  </a:moveTo>
                  <a:cubicBezTo>
                    <a:pt x="470247" y="14394"/>
                    <a:pt x="468899" y="14639"/>
                    <a:pt x="467918" y="14639"/>
                  </a:cubicBezTo>
                  <a:cubicBezTo>
                    <a:pt x="451263" y="15376"/>
                    <a:pt x="434605" y="17342"/>
                    <a:pt x="418193" y="16605"/>
                  </a:cubicBezTo>
                  <a:cubicBezTo>
                    <a:pt x="403987" y="16114"/>
                    <a:pt x="389781" y="14394"/>
                    <a:pt x="375327" y="14885"/>
                  </a:cubicBezTo>
                  <a:cubicBezTo>
                    <a:pt x="387576" y="33801"/>
                    <a:pt x="407415" y="45102"/>
                    <a:pt x="420398" y="62792"/>
                  </a:cubicBezTo>
                  <a:cubicBezTo>
                    <a:pt x="423828" y="67459"/>
                    <a:pt x="426521" y="66230"/>
                    <a:pt x="430195" y="62545"/>
                  </a:cubicBezTo>
                  <a:cubicBezTo>
                    <a:pt x="443670" y="48787"/>
                    <a:pt x="457141" y="35276"/>
                    <a:pt x="470857" y="21764"/>
                  </a:cubicBezTo>
                  <a:cubicBezTo>
                    <a:pt x="472082" y="20536"/>
                    <a:pt x="474041" y="18324"/>
                    <a:pt x="473798" y="16851"/>
                  </a:cubicBezTo>
                  <a:cubicBezTo>
                    <a:pt x="473552" y="15255"/>
                    <a:pt x="472573" y="14700"/>
                    <a:pt x="471408" y="14547"/>
                  </a:cubicBezTo>
                  <a:close/>
                  <a:moveTo>
                    <a:pt x="3221346" y="14436"/>
                  </a:moveTo>
                  <a:lnTo>
                    <a:pt x="3268158" y="63563"/>
                  </a:lnTo>
                  <a:lnTo>
                    <a:pt x="3269342" y="63909"/>
                  </a:lnTo>
                  <a:lnTo>
                    <a:pt x="3271674" y="64234"/>
                  </a:lnTo>
                  <a:lnTo>
                    <a:pt x="3319403" y="17309"/>
                  </a:lnTo>
                  <a:lnTo>
                    <a:pt x="3319810" y="15607"/>
                  </a:lnTo>
                  <a:close/>
                  <a:moveTo>
                    <a:pt x="6632524" y="14394"/>
                  </a:moveTo>
                  <a:cubicBezTo>
                    <a:pt x="6648936" y="31591"/>
                    <a:pt x="6664122" y="47804"/>
                    <a:pt x="6680288" y="62792"/>
                  </a:cubicBezTo>
                  <a:cubicBezTo>
                    <a:pt x="6682492" y="65002"/>
                    <a:pt x="6683228" y="67705"/>
                    <a:pt x="6686168" y="64509"/>
                  </a:cubicBezTo>
                  <a:cubicBezTo>
                    <a:pt x="6702824" y="48296"/>
                    <a:pt x="6719481" y="32082"/>
                    <a:pt x="6735894" y="15623"/>
                  </a:cubicBezTo>
                  <a:cubicBezTo>
                    <a:pt x="6700620" y="17342"/>
                    <a:pt x="6667062" y="16114"/>
                    <a:pt x="6632524" y="14394"/>
                  </a:cubicBezTo>
                  <a:close/>
                  <a:moveTo>
                    <a:pt x="4926916" y="14394"/>
                  </a:moveTo>
                  <a:cubicBezTo>
                    <a:pt x="4943327" y="31591"/>
                    <a:pt x="4958513" y="47804"/>
                    <a:pt x="4974680" y="62792"/>
                  </a:cubicBezTo>
                  <a:lnTo>
                    <a:pt x="4975826" y="64032"/>
                  </a:lnTo>
                  <a:lnTo>
                    <a:pt x="4980206" y="64637"/>
                  </a:lnTo>
                  <a:lnTo>
                    <a:pt x="4980560" y="64509"/>
                  </a:lnTo>
                  <a:lnTo>
                    <a:pt x="5001347" y="44072"/>
                  </a:lnTo>
                  <a:lnTo>
                    <a:pt x="5024180" y="20781"/>
                  </a:lnTo>
                  <a:lnTo>
                    <a:pt x="5025429" y="15565"/>
                  </a:lnTo>
                  <a:lnTo>
                    <a:pt x="5002460" y="15292"/>
                  </a:lnTo>
                  <a:lnTo>
                    <a:pt x="4976506" y="16022"/>
                  </a:lnTo>
                  <a:lnTo>
                    <a:pt x="4942402" y="14578"/>
                  </a:lnTo>
                  <a:close/>
                  <a:moveTo>
                    <a:pt x="1512142" y="14394"/>
                  </a:moveTo>
                  <a:cubicBezTo>
                    <a:pt x="1528553" y="31591"/>
                    <a:pt x="1543741" y="47804"/>
                    <a:pt x="1559906" y="62792"/>
                  </a:cubicBezTo>
                  <a:lnTo>
                    <a:pt x="1561052" y="64032"/>
                  </a:lnTo>
                  <a:lnTo>
                    <a:pt x="1565434" y="64637"/>
                  </a:lnTo>
                  <a:lnTo>
                    <a:pt x="1565786" y="64509"/>
                  </a:lnTo>
                  <a:lnTo>
                    <a:pt x="1586572" y="44072"/>
                  </a:lnTo>
                  <a:lnTo>
                    <a:pt x="1609406" y="20781"/>
                  </a:lnTo>
                  <a:lnTo>
                    <a:pt x="1610654" y="15565"/>
                  </a:lnTo>
                  <a:lnTo>
                    <a:pt x="1587689" y="15292"/>
                  </a:lnTo>
                  <a:lnTo>
                    <a:pt x="1561735" y="16022"/>
                  </a:lnTo>
                  <a:lnTo>
                    <a:pt x="1527628" y="14578"/>
                  </a:lnTo>
                  <a:close/>
                  <a:moveTo>
                    <a:pt x="6612682" y="14148"/>
                  </a:moveTo>
                  <a:cubicBezTo>
                    <a:pt x="6612928" y="21273"/>
                    <a:pt x="6619296" y="20536"/>
                    <a:pt x="6621500" y="23484"/>
                  </a:cubicBezTo>
                  <a:cubicBezTo>
                    <a:pt x="6621010" y="18324"/>
                    <a:pt x="6618070" y="16114"/>
                    <a:pt x="6612682" y="14148"/>
                  </a:cubicBezTo>
                  <a:close/>
                  <a:moveTo>
                    <a:pt x="3078883" y="14006"/>
                  </a:moveTo>
                  <a:lnTo>
                    <a:pt x="3038103" y="14394"/>
                  </a:lnTo>
                  <a:cubicBezTo>
                    <a:pt x="3051577" y="29134"/>
                    <a:pt x="3065784" y="40926"/>
                    <a:pt x="3077053" y="55420"/>
                  </a:cubicBezTo>
                  <a:lnTo>
                    <a:pt x="3087724" y="64159"/>
                  </a:lnTo>
                  <a:lnTo>
                    <a:pt x="3090376" y="64265"/>
                  </a:lnTo>
                  <a:cubicBezTo>
                    <a:pt x="3104827" y="49278"/>
                    <a:pt x="3119524" y="34294"/>
                    <a:pt x="3133977" y="19307"/>
                  </a:cubicBezTo>
                  <a:cubicBezTo>
                    <a:pt x="3134956" y="18815"/>
                    <a:pt x="3134712" y="16851"/>
                    <a:pt x="3135448" y="14148"/>
                  </a:cubicBezTo>
                  <a:close/>
                  <a:moveTo>
                    <a:pt x="4785206" y="14000"/>
                  </a:moveTo>
                  <a:lnTo>
                    <a:pt x="4746325" y="14369"/>
                  </a:lnTo>
                  <a:lnTo>
                    <a:pt x="4769657" y="39882"/>
                  </a:lnTo>
                  <a:cubicBezTo>
                    <a:pt x="4778046" y="47682"/>
                    <a:pt x="4786436" y="55175"/>
                    <a:pt x="4793416" y="64020"/>
                  </a:cubicBezTo>
                  <a:cubicBezTo>
                    <a:pt x="4795132" y="66230"/>
                    <a:pt x="4797336" y="66721"/>
                    <a:pt x="4799542" y="64265"/>
                  </a:cubicBezTo>
                  <a:lnTo>
                    <a:pt x="4801872" y="61861"/>
                  </a:lnTo>
                  <a:lnTo>
                    <a:pt x="4803726" y="58616"/>
                  </a:lnTo>
                  <a:lnTo>
                    <a:pt x="4843773" y="17096"/>
                  </a:lnTo>
                  <a:lnTo>
                    <a:pt x="4844613" y="14148"/>
                  </a:lnTo>
                  <a:close/>
                  <a:moveTo>
                    <a:pt x="1370431" y="14000"/>
                  </a:moveTo>
                  <a:lnTo>
                    <a:pt x="1331550" y="14369"/>
                  </a:lnTo>
                  <a:lnTo>
                    <a:pt x="1354882" y="39882"/>
                  </a:lnTo>
                  <a:cubicBezTo>
                    <a:pt x="1363273" y="47682"/>
                    <a:pt x="1371663" y="55175"/>
                    <a:pt x="1378642" y="64020"/>
                  </a:cubicBezTo>
                  <a:cubicBezTo>
                    <a:pt x="1380358" y="66230"/>
                    <a:pt x="1382564" y="66721"/>
                    <a:pt x="1384768" y="64265"/>
                  </a:cubicBezTo>
                  <a:lnTo>
                    <a:pt x="1387101" y="61861"/>
                  </a:lnTo>
                  <a:lnTo>
                    <a:pt x="1388951" y="58616"/>
                  </a:lnTo>
                  <a:lnTo>
                    <a:pt x="1428999" y="17096"/>
                  </a:lnTo>
                  <a:lnTo>
                    <a:pt x="1429839" y="14148"/>
                  </a:lnTo>
                  <a:close/>
                  <a:moveTo>
                    <a:pt x="6451505" y="13902"/>
                  </a:moveTo>
                  <a:cubicBezTo>
                    <a:pt x="6465466" y="34047"/>
                    <a:pt x="6485063" y="46331"/>
                    <a:pt x="6499025" y="64020"/>
                  </a:cubicBezTo>
                  <a:cubicBezTo>
                    <a:pt x="6500740" y="66230"/>
                    <a:pt x="6502946" y="66721"/>
                    <a:pt x="6505150" y="64265"/>
                  </a:cubicBezTo>
                  <a:cubicBezTo>
                    <a:pt x="6519601" y="49278"/>
                    <a:pt x="6534298" y="34294"/>
                    <a:pt x="6548751" y="19307"/>
                  </a:cubicBezTo>
                  <a:cubicBezTo>
                    <a:pt x="6549730" y="18815"/>
                    <a:pt x="6549485" y="16851"/>
                    <a:pt x="6550219" y="14148"/>
                  </a:cubicBezTo>
                  <a:cubicBezTo>
                    <a:pt x="6517396" y="16360"/>
                    <a:pt x="6485308" y="16605"/>
                    <a:pt x="6451505" y="13902"/>
                  </a:cubicBezTo>
                  <a:close/>
                  <a:moveTo>
                    <a:pt x="5883220" y="13902"/>
                  </a:moveTo>
                  <a:cubicBezTo>
                    <a:pt x="5897671" y="33310"/>
                    <a:pt x="5914820" y="46577"/>
                    <a:pt x="5929027" y="62054"/>
                  </a:cubicBezTo>
                  <a:cubicBezTo>
                    <a:pt x="5931722" y="65002"/>
                    <a:pt x="5934169" y="68441"/>
                    <a:pt x="5938579" y="63529"/>
                  </a:cubicBezTo>
                  <a:cubicBezTo>
                    <a:pt x="5952541" y="48787"/>
                    <a:pt x="5966749" y="34294"/>
                    <a:pt x="5980710" y="19552"/>
                  </a:cubicBezTo>
                  <a:cubicBezTo>
                    <a:pt x="5981691" y="18570"/>
                    <a:pt x="5981446" y="16605"/>
                    <a:pt x="5982180" y="14148"/>
                  </a:cubicBezTo>
                  <a:cubicBezTo>
                    <a:pt x="5949847" y="16114"/>
                    <a:pt x="5917513" y="17096"/>
                    <a:pt x="5883220" y="13902"/>
                  </a:cubicBezTo>
                  <a:close/>
                  <a:moveTo>
                    <a:pt x="4177614" y="13902"/>
                  </a:moveTo>
                  <a:cubicBezTo>
                    <a:pt x="4192064" y="33310"/>
                    <a:pt x="4209210" y="46577"/>
                    <a:pt x="4223419" y="62054"/>
                  </a:cubicBezTo>
                  <a:cubicBezTo>
                    <a:pt x="4226112" y="65002"/>
                    <a:pt x="4228561" y="68441"/>
                    <a:pt x="4232971" y="63529"/>
                  </a:cubicBezTo>
                  <a:cubicBezTo>
                    <a:pt x="4246933" y="48787"/>
                    <a:pt x="4261142" y="34294"/>
                    <a:pt x="4275102" y="19552"/>
                  </a:cubicBezTo>
                  <a:cubicBezTo>
                    <a:pt x="4276083" y="18570"/>
                    <a:pt x="4275838" y="16605"/>
                    <a:pt x="4276574" y="14148"/>
                  </a:cubicBezTo>
                  <a:cubicBezTo>
                    <a:pt x="4244240" y="16114"/>
                    <a:pt x="4211905" y="17096"/>
                    <a:pt x="4177614" y="13902"/>
                  </a:cubicBezTo>
                  <a:close/>
                  <a:moveTo>
                    <a:pt x="2468446" y="13902"/>
                  </a:moveTo>
                  <a:cubicBezTo>
                    <a:pt x="2482897" y="33310"/>
                    <a:pt x="2500045" y="46577"/>
                    <a:pt x="2514252" y="62054"/>
                  </a:cubicBezTo>
                  <a:cubicBezTo>
                    <a:pt x="2516948" y="65002"/>
                    <a:pt x="2519396" y="68441"/>
                    <a:pt x="2523805" y="63529"/>
                  </a:cubicBezTo>
                  <a:cubicBezTo>
                    <a:pt x="2537768" y="48787"/>
                    <a:pt x="2551975" y="34294"/>
                    <a:pt x="2565936" y="19552"/>
                  </a:cubicBezTo>
                  <a:cubicBezTo>
                    <a:pt x="2566916" y="18570"/>
                    <a:pt x="2566672" y="16605"/>
                    <a:pt x="2567407" y="14148"/>
                  </a:cubicBezTo>
                  <a:cubicBezTo>
                    <a:pt x="2535073" y="16114"/>
                    <a:pt x="2502741" y="17096"/>
                    <a:pt x="2468446" y="13902"/>
                  </a:cubicBezTo>
                  <a:close/>
                  <a:moveTo>
                    <a:pt x="762839" y="13902"/>
                  </a:moveTo>
                  <a:cubicBezTo>
                    <a:pt x="777291" y="33310"/>
                    <a:pt x="794436" y="46577"/>
                    <a:pt x="808645" y="62054"/>
                  </a:cubicBezTo>
                  <a:cubicBezTo>
                    <a:pt x="811340" y="65002"/>
                    <a:pt x="813789" y="68441"/>
                    <a:pt x="818197" y="63529"/>
                  </a:cubicBezTo>
                  <a:cubicBezTo>
                    <a:pt x="832161" y="48787"/>
                    <a:pt x="846367" y="34294"/>
                    <a:pt x="860330" y="19552"/>
                  </a:cubicBezTo>
                  <a:cubicBezTo>
                    <a:pt x="861308" y="18570"/>
                    <a:pt x="861064" y="16605"/>
                    <a:pt x="861800" y="14148"/>
                  </a:cubicBezTo>
                  <a:cubicBezTo>
                    <a:pt x="829465" y="16114"/>
                    <a:pt x="797131" y="17096"/>
                    <a:pt x="762839" y="13902"/>
                  </a:cubicBezTo>
                  <a:close/>
                  <a:moveTo>
                    <a:pt x="5414385" y="13657"/>
                  </a:moveTo>
                  <a:cubicBezTo>
                    <a:pt x="5380337" y="17096"/>
                    <a:pt x="5347516" y="16851"/>
                    <a:pt x="5313466" y="17096"/>
                  </a:cubicBezTo>
                  <a:cubicBezTo>
                    <a:pt x="5329143" y="32573"/>
                    <a:pt x="5345064" y="48050"/>
                    <a:pt x="5360496" y="63774"/>
                  </a:cubicBezTo>
                  <a:cubicBezTo>
                    <a:pt x="5364172" y="67459"/>
                    <a:pt x="5366376" y="66230"/>
                    <a:pt x="5369314" y="63036"/>
                  </a:cubicBezTo>
                  <a:cubicBezTo>
                    <a:pt x="5384257" y="47068"/>
                    <a:pt x="5400914" y="33065"/>
                    <a:pt x="5414385" y="13657"/>
                  </a:cubicBezTo>
                  <a:close/>
                  <a:moveTo>
                    <a:pt x="3708778" y="13657"/>
                  </a:moveTo>
                  <a:cubicBezTo>
                    <a:pt x="3674731" y="17096"/>
                    <a:pt x="3641907" y="16851"/>
                    <a:pt x="3607858" y="17096"/>
                  </a:cubicBezTo>
                  <a:cubicBezTo>
                    <a:pt x="3623535" y="32573"/>
                    <a:pt x="3639457" y="48050"/>
                    <a:pt x="3654889" y="63774"/>
                  </a:cubicBezTo>
                  <a:cubicBezTo>
                    <a:pt x="3658563" y="67459"/>
                    <a:pt x="3660767" y="66230"/>
                    <a:pt x="3663707" y="63036"/>
                  </a:cubicBezTo>
                  <a:cubicBezTo>
                    <a:pt x="3678648" y="47068"/>
                    <a:pt x="3695305" y="33065"/>
                    <a:pt x="3708778" y="13657"/>
                  </a:cubicBezTo>
                  <a:close/>
                  <a:moveTo>
                    <a:pt x="1999611" y="13657"/>
                  </a:moveTo>
                  <a:cubicBezTo>
                    <a:pt x="1965566" y="17096"/>
                    <a:pt x="1932742" y="16851"/>
                    <a:pt x="1898693" y="17096"/>
                  </a:cubicBezTo>
                  <a:cubicBezTo>
                    <a:pt x="1914370" y="32573"/>
                    <a:pt x="1930292" y="48050"/>
                    <a:pt x="1945722" y="63774"/>
                  </a:cubicBezTo>
                  <a:cubicBezTo>
                    <a:pt x="1949398" y="67459"/>
                    <a:pt x="1951602" y="66230"/>
                    <a:pt x="1954542" y="63036"/>
                  </a:cubicBezTo>
                  <a:cubicBezTo>
                    <a:pt x="1969483" y="47068"/>
                    <a:pt x="1986140" y="33065"/>
                    <a:pt x="1999611" y="13657"/>
                  </a:cubicBezTo>
                  <a:close/>
                  <a:moveTo>
                    <a:pt x="294003" y="13657"/>
                  </a:moveTo>
                  <a:cubicBezTo>
                    <a:pt x="259956" y="17096"/>
                    <a:pt x="227133" y="16851"/>
                    <a:pt x="193084" y="17096"/>
                  </a:cubicBezTo>
                  <a:cubicBezTo>
                    <a:pt x="208762" y="32573"/>
                    <a:pt x="224682" y="48050"/>
                    <a:pt x="240114" y="63774"/>
                  </a:cubicBezTo>
                  <a:cubicBezTo>
                    <a:pt x="243788" y="67459"/>
                    <a:pt x="245993" y="66230"/>
                    <a:pt x="248934" y="63036"/>
                  </a:cubicBezTo>
                  <a:cubicBezTo>
                    <a:pt x="263875" y="47068"/>
                    <a:pt x="280531" y="33065"/>
                    <a:pt x="294003" y="13657"/>
                  </a:cubicBezTo>
                  <a:close/>
                  <a:moveTo>
                    <a:pt x="6169566" y="13411"/>
                  </a:moveTo>
                  <a:cubicBezTo>
                    <a:pt x="6133315" y="16851"/>
                    <a:pt x="6100002" y="16605"/>
                    <a:pt x="6066689" y="14148"/>
                  </a:cubicBezTo>
                  <a:cubicBezTo>
                    <a:pt x="6065708" y="15376"/>
                    <a:pt x="6064729" y="16605"/>
                    <a:pt x="6063749" y="17833"/>
                  </a:cubicBezTo>
                  <a:cubicBezTo>
                    <a:pt x="6080406" y="33310"/>
                    <a:pt x="6097062" y="48787"/>
                    <a:pt x="6113473" y="64509"/>
                  </a:cubicBezTo>
                  <a:cubicBezTo>
                    <a:pt x="6116168" y="67212"/>
                    <a:pt x="6117638" y="65739"/>
                    <a:pt x="6119352" y="64020"/>
                  </a:cubicBezTo>
                  <a:cubicBezTo>
                    <a:pt x="6135274" y="47804"/>
                    <a:pt x="6151440" y="31591"/>
                    <a:pt x="6169566" y="13411"/>
                  </a:cubicBezTo>
                  <a:close/>
                  <a:moveTo>
                    <a:pt x="4463958" y="13411"/>
                  </a:moveTo>
                  <a:cubicBezTo>
                    <a:pt x="4427707" y="16851"/>
                    <a:pt x="4394392" y="16605"/>
                    <a:pt x="4361081" y="14148"/>
                  </a:cubicBezTo>
                  <a:cubicBezTo>
                    <a:pt x="4360100" y="15376"/>
                    <a:pt x="4359120" y="16605"/>
                    <a:pt x="4358142" y="17833"/>
                  </a:cubicBezTo>
                  <a:cubicBezTo>
                    <a:pt x="4374798" y="33310"/>
                    <a:pt x="4391454" y="48787"/>
                    <a:pt x="4407865" y="64509"/>
                  </a:cubicBezTo>
                  <a:cubicBezTo>
                    <a:pt x="4410562" y="67212"/>
                    <a:pt x="4412030" y="65739"/>
                    <a:pt x="4413745" y="64020"/>
                  </a:cubicBezTo>
                  <a:cubicBezTo>
                    <a:pt x="4429665" y="47804"/>
                    <a:pt x="4445832" y="31591"/>
                    <a:pt x="4463958" y="13411"/>
                  </a:cubicBezTo>
                  <a:close/>
                  <a:moveTo>
                    <a:pt x="2754793" y="13411"/>
                  </a:moveTo>
                  <a:cubicBezTo>
                    <a:pt x="2718542" y="16851"/>
                    <a:pt x="2685227" y="16605"/>
                    <a:pt x="2651914" y="14148"/>
                  </a:cubicBezTo>
                  <a:cubicBezTo>
                    <a:pt x="2650934" y="15376"/>
                    <a:pt x="2649955" y="16605"/>
                    <a:pt x="2648976" y="17833"/>
                  </a:cubicBezTo>
                  <a:cubicBezTo>
                    <a:pt x="2665632" y="33310"/>
                    <a:pt x="2682289" y="48787"/>
                    <a:pt x="2698700" y="64509"/>
                  </a:cubicBezTo>
                  <a:cubicBezTo>
                    <a:pt x="2701394" y="67212"/>
                    <a:pt x="2702865" y="65739"/>
                    <a:pt x="2704580" y="64020"/>
                  </a:cubicBezTo>
                  <a:cubicBezTo>
                    <a:pt x="2720500" y="47804"/>
                    <a:pt x="2736668" y="31591"/>
                    <a:pt x="2754793" y="13411"/>
                  </a:cubicBezTo>
                  <a:close/>
                  <a:moveTo>
                    <a:pt x="1049185" y="13411"/>
                  </a:moveTo>
                  <a:cubicBezTo>
                    <a:pt x="1012933" y="16851"/>
                    <a:pt x="979620" y="16605"/>
                    <a:pt x="946307" y="14148"/>
                  </a:cubicBezTo>
                  <a:cubicBezTo>
                    <a:pt x="945326" y="15376"/>
                    <a:pt x="944347" y="16605"/>
                    <a:pt x="943368" y="17833"/>
                  </a:cubicBezTo>
                  <a:cubicBezTo>
                    <a:pt x="960024" y="33310"/>
                    <a:pt x="976681" y="48787"/>
                    <a:pt x="993092" y="64509"/>
                  </a:cubicBezTo>
                  <a:cubicBezTo>
                    <a:pt x="995787" y="67212"/>
                    <a:pt x="997256" y="65739"/>
                    <a:pt x="998970" y="64020"/>
                  </a:cubicBezTo>
                  <a:cubicBezTo>
                    <a:pt x="1014892" y="47804"/>
                    <a:pt x="1031058" y="31591"/>
                    <a:pt x="1049185" y="13411"/>
                  </a:cubicBezTo>
                  <a:close/>
                  <a:moveTo>
                    <a:pt x="6051852" y="12569"/>
                  </a:moveTo>
                  <a:lnTo>
                    <a:pt x="6051833" y="12628"/>
                  </a:lnTo>
                  <a:lnTo>
                    <a:pt x="6051746" y="12675"/>
                  </a:lnTo>
                  <a:close/>
                  <a:moveTo>
                    <a:pt x="4346242" y="12569"/>
                  </a:moveTo>
                  <a:lnTo>
                    <a:pt x="4346225" y="12628"/>
                  </a:lnTo>
                  <a:lnTo>
                    <a:pt x="4346138" y="12675"/>
                  </a:lnTo>
                  <a:close/>
                  <a:moveTo>
                    <a:pt x="2637078" y="12569"/>
                  </a:moveTo>
                  <a:lnTo>
                    <a:pt x="2637059" y="12628"/>
                  </a:lnTo>
                  <a:lnTo>
                    <a:pt x="2636973" y="12675"/>
                  </a:lnTo>
                  <a:close/>
                  <a:moveTo>
                    <a:pt x="931468" y="12569"/>
                  </a:moveTo>
                  <a:lnTo>
                    <a:pt x="931451" y="12628"/>
                  </a:lnTo>
                  <a:lnTo>
                    <a:pt x="931364" y="12675"/>
                  </a:lnTo>
                  <a:close/>
                  <a:moveTo>
                    <a:pt x="5739681" y="12427"/>
                  </a:moveTo>
                  <a:cubicBezTo>
                    <a:pt x="5722533" y="29379"/>
                    <a:pt x="5705631" y="46086"/>
                    <a:pt x="5686771" y="65002"/>
                  </a:cubicBezTo>
                  <a:cubicBezTo>
                    <a:pt x="5724248" y="65002"/>
                    <a:pt x="5757316" y="65002"/>
                    <a:pt x="5793322" y="65002"/>
                  </a:cubicBezTo>
                  <a:cubicBezTo>
                    <a:pt x="5774218" y="46331"/>
                    <a:pt x="5757071" y="29625"/>
                    <a:pt x="5739681" y="12427"/>
                  </a:cubicBezTo>
                  <a:close/>
                  <a:moveTo>
                    <a:pt x="5481990" y="12427"/>
                  </a:moveTo>
                  <a:lnTo>
                    <a:pt x="5481867" y="12555"/>
                  </a:lnTo>
                  <a:lnTo>
                    <a:pt x="5481796" y="12478"/>
                  </a:lnTo>
                  <a:lnTo>
                    <a:pt x="5481799" y="12460"/>
                  </a:lnTo>
                  <a:close/>
                  <a:moveTo>
                    <a:pt x="4034072" y="12427"/>
                  </a:moveTo>
                  <a:cubicBezTo>
                    <a:pt x="4016925" y="29379"/>
                    <a:pt x="4000023" y="46086"/>
                    <a:pt x="3981162" y="65002"/>
                  </a:cubicBezTo>
                  <a:cubicBezTo>
                    <a:pt x="4018640" y="65002"/>
                    <a:pt x="4051708" y="65002"/>
                    <a:pt x="4087715" y="65002"/>
                  </a:cubicBezTo>
                  <a:cubicBezTo>
                    <a:pt x="4068610" y="46331"/>
                    <a:pt x="4051464" y="29625"/>
                    <a:pt x="4034072" y="12427"/>
                  </a:cubicBezTo>
                  <a:close/>
                  <a:moveTo>
                    <a:pt x="3776384" y="12427"/>
                  </a:moveTo>
                  <a:lnTo>
                    <a:pt x="3776258" y="12555"/>
                  </a:lnTo>
                  <a:lnTo>
                    <a:pt x="3776186" y="12478"/>
                  </a:lnTo>
                  <a:lnTo>
                    <a:pt x="3776191" y="12460"/>
                  </a:lnTo>
                  <a:close/>
                  <a:moveTo>
                    <a:pt x="2324907" y="12427"/>
                  </a:moveTo>
                  <a:cubicBezTo>
                    <a:pt x="2307760" y="29379"/>
                    <a:pt x="2290857" y="46086"/>
                    <a:pt x="2271997" y="65002"/>
                  </a:cubicBezTo>
                  <a:cubicBezTo>
                    <a:pt x="2309473" y="65002"/>
                    <a:pt x="2342542" y="65002"/>
                    <a:pt x="2378550" y="65002"/>
                  </a:cubicBezTo>
                  <a:cubicBezTo>
                    <a:pt x="2359445" y="46331"/>
                    <a:pt x="2342297" y="29625"/>
                    <a:pt x="2324907" y="12427"/>
                  </a:cubicBezTo>
                  <a:close/>
                  <a:moveTo>
                    <a:pt x="2067218" y="12427"/>
                  </a:moveTo>
                  <a:lnTo>
                    <a:pt x="2067093" y="12555"/>
                  </a:lnTo>
                  <a:lnTo>
                    <a:pt x="2067021" y="12478"/>
                  </a:lnTo>
                  <a:lnTo>
                    <a:pt x="2067025" y="12460"/>
                  </a:lnTo>
                  <a:close/>
                  <a:moveTo>
                    <a:pt x="619298" y="12427"/>
                  </a:moveTo>
                  <a:cubicBezTo>
                    <a:pt x="602151" y="29379"/>
                    <a:pt x="585249" y="46086"/>
                    <a:pt x="566389" y="65002"/>
                  </a:cubicBezTo>
                  <a:cubicBezTo>
                    <a:pt x="603866" y="65002"/>
                    <a:pt x="636935" y="65002"/>
                    <a:pt x="672942" y="65002"/>
                  </a:cubicBezTo>
                  <a:cubicBezTo>
                    <a:pt x="653836" y="46331"/>
                    <a:pt x="636689" y="29625"/>
                    <a:pt x="619298" y="12427"/>
                  </a:cubicBezTo>
                  <a:close/>
                  <a:moveTo>
                    <a:pt x="361610" y="12427"/>
                  </a:moveTo>
                  <a:lnTo>
                    <a:pt x="361485" y="12555"/>
                  </a:lnTo>
                  <a:lnTo>
                    <a:pt x="361412" y="12478"/>
                  </a:lnTo>
                  <a:lnTo>
                    <a:pt x="361417" y="12460"/>
                  </a:lnTo>
                  <a:close/>
                  <a:moveTo>
                    <a:pt x="5481811" y="12410"/>
                  </a:moveTo>
                  <a:lnTo>
                    <a:pt x="5481799" y="12460"/>
                  </a:lnTo>
                  <a:lnTo>
                    <a:pt x="5481780" y="12463"/>
                  </a:lnTo>
                  <a:lnTo>
                    <a:pt x="5481747" y="12427"/>
                  </a:lnTo>
                  <a:close/>
                  <a:moveTo>
                    <a:pt x="3776204" y="12410"/>
                  </a:moveTo>
                  <a:lnTo>
                    <a:pt x="3776191" y="12460"/>
                  </a:lnTo>
                  <a:lnTo>
                    <a:pt x="3776171" y="12463"/>
                  </a:lnTo>
                  <a:lnTo>
                    <a:pt x="3776140" y="12427"/>
                  </a:lnTo>
                  <a:close/>
                  <a:moveTo>
                    <a:pt x="2067037" y="12410"/>
                  </a:moveTo>
                  <a:lnTo>
                    <a:pt x="2067025" y="12460"/>
                  </a:lnTo>
                  <a:lnTo>
                    <a:pt x="2067006" y="12463"/>
                  </a:lnTo>
                  <a:lnTo>
                    <a:pt x="2066973" y="12427"/>
                  </a:lnTo>
                  <a:close/>
                  <a:moveTo>
                    <a:pt x="361429" y="12410"/>
                  </a:moveTo>
                  <a:lnTo>
                    <a:pt x="361417" y="12460"/>
                  </a:lnTo>
                  <a:lnTo>
                    <a:pt x="361398" y="12463"/>
                  </a:lnTo>
                  <a:lnTo>
                    <a:pt x="361365" y="12427"/>
                  </a:lnTo>
                  <a:close/>
                  <a:moveTo>
                    <a:pt x="3207870" y="11077"/>
                  </a:moveTo>
                  <a:lnTo>
                    <a:pt x="3205030" y="12419"/>
                  </a:lnTo>
                  <a:lnTo>
                    <a:pt x="3205033" y="12432"/>
                  </a:lnTo>
                  <a:lnTo>
                    <a:pt x="3206776" y="12762"/>
                  </a:lnTo>
                  <a:close/>
                  <a:moveTo>
                    <a:pt x="6624592" y="10156"/>
                  </a:moveTo>
                  <a:cubicBezTo>
                    <a:pt x="6623032" y="10402"/>
                    <a:pt x="6621378" y="11691"/>
                    <a:pt x="6619787" y="12427"/>
                  </a:cubicBezTo>
                  <a:cubicBezTo>
                    <a:pt x="6622234" y="16851"/>
                    <a:pt x="6625665" y="14639"/>
                    <a:pt x="6628850" y="14148"/>
                  </a:cubicBezTo>
                  <a:cubicBezTo>
                    <a:pt x="6627624" y="10709"/>
                    <a:pt x="6626154" y="9911"/>
                    <a:pt x="6624592" y="10156"/>
                  </a:cubicBezTo>
                  <a:close/>
                  <a:moveTo>
                    <a:pt x="4728769" y="6532"/>
                  </a:moveTo>
                  <a:lnTo>
                    <a:pt x="4723474" y="13534"/>
                  </a:lnTo>
                  <a:lnTo>
                    <a:pt x="4724899" y="15069"/>
                  </a:lnTo>
                  <a:lnTo>
                    <a:pt x="4732252" y="21917"/>
                  </a:lnTo>
                  <a:lnTo>
                    <a:pt x="4730006" y="16827"/>
                  </a:lnTo>
                  <a:lnTo>
                    <a:pt x="4727301" y="13164"/>
                  </a:lnTo>
                  <a:lnTo>
                    <a:pt x="4730659" y="13436"/>
                  </a:lnTo>
                  <a:lnTo>
                    <a:pt x="4733159" y="9481"/>
                  </a:lnTo>
                  <a:lnTo>
                    <a:pt x="4733519" y="8324"/>
                  </a:lnTo>
                  <a:close/>
                  <a:moveTo>
                    <a:pt x="3023163" y="6532"/>
                  </a:moveTo>
                  <a:cubicBezTo>
                    <a:pt x="3020713" y="6778"/>
                    <a:pt x="3017285" y="9972"/>
                    <a:pt x="3017775" y="13657"/>
                  </a:cubicBezTo>
                  <a:lnTo>
                    <a:pt x="3023994" y="19449"/>
                  </a:lnTo>
                  <a:lnTo>
                    <a:pt x="3023994" y="16280"/>
                  </a:lnTo>
                  <a:lnTo>
                    <a:pt x="3021692" y="13164"/>
                  </a:lnTo>
                  <a:lnTo>
                    <a:pt x="3023994" y="13350"/>
                  </a:lnTo>
                  <a:lnTo>
                    <a:pt x="3023994" y="9481"/>
                  </a:lnTo>
                  <a:lnTo>
                    <a:pt x="3024633" y="7429"/>
                  </a:lnTo>
                  <a:close/>
                  <a:moveTo>
                    <a:pt x="1313998" y="6532"/>
                  </a:moveTo>
                  <a:lnTo>
                    <a:pt x="1308702" y="13534"/>
                  </a:lnTo>
                  <a:lnTo>
                    <a:pt x="1310125" y="15069"/>
                  </a:lnTo>
                  <a:lnTo>
                    <a:pt x="1317478" y="21917"/>
                  </a:lnTo>
                  <a:lnTo>
                    <a:pt x="1315231" y="16827"/>
                  </a:lnTo>
                  <a:lnTo>
                    <a:pt x="1312527" y="13164"/>
                  </a:lnTo>
                  <a:lnTo>
                    <a:pt x="1315884" y="13436"/>
                  </a:lnTo>
                  <a:lnTo>
                    <a:pt x="1318385" y="9481"/>
                  </a:lnTo>
                  <a:lnTo>
                    <a:pt x="1318746" y="8324"/>
                  </a:lnTo>
                  <a:close/>
                  <a:moveTo>
                    <a:pt x="4913293" y="6122"/>
                  </a:moveTo>
                  <a:lnTo>
                    <a:pt x="4911239" y="7023"/>
                  </a:lnTo>
                  <a:lnTo>
                    <a:pt x="4913301" y="11350"/>
                  </a:lnTo>
                  <a:lnTo>
                    <a:pt x="4914198" y="9972"/>
                  </a:lnTo>
                  <a:close/>
                  <a:moveTo>
                    <a:pt x="1498519" y="6122"/>
                  </a:moveTo>
                  <a:lnTo>
                    <a:pt x="1496465" y="7023"/>
                  </a:lnTo>
                  <a:lnTo>
                    <a:pt x="1498527" y="11350"/>
                  </a:lnTo>
                  <a:lnTo>
                    <a:pt x="1499423" y="9972"/>
                  </a:lnTo>
                  <a:close/>
                  <a:moveTo>
                    <a:pt x="6855918" y="5796"/>
                  </a:moveTo>
                  <a:cubicBezTo>
                    <a:pt x="6860817" y="22746"/>
                    <a:pt x="6855428" y="35276"/>
                    <a:pt x="6842445" y="45593"/>
                  </a:cubicBezTo>
                  <a:cubicBezTo>
                    <a:pt x="6836076" y="50999"/>
                    <a:pt x="6828485" y="56404"/>
                    <a:pt x="6826034" y="66475"/>
                  </a:cubicBezTo>
                  <a:cubicBezTo>
                    <a:pt x="6833138" y="62545"/>
                    <a:pt x="6840241" y="64509"/>
                    <a:pt x="6846855" y="63529"/>
                  </a:cubicBezTo>
                  <a:cubicBezTo>
                    <a:pt x="6855918" y="62545"/>
                    <a:pt x="6857632" y="66475"/>
                    <a:pt x="6857388" y="74584"/>
                  </a:cubicBezTo>
                  <a:cubicBezTo>
                    <a:pt x="6857145" y="81954"/>
                    <a:pt x="6857145" y="86376"/>
                    <a:pt x="6847344" y="86130"/>
                  </a:cubicBezTo>
                  <a:cubicBezTo>
                    <a:pt x="6824075" y="85393"/>
                    <a:pt x="6800559" y="85884"/>
                    <a:pt x="6774595" y="85884"/>
                  </a:cubicBezTo>
                  <a:cubicBezTo>
                    <a:pt x="6803252" y="59842"/>
                    <a:pt x="6826279" y="29625"/>
                    <a:pt x="6855918" y="5796"/>
                  </a:cubicBezTo>
                  <a:close/>
                  <a:moveTo>
                    <a:pt x="5867300" y="5796"/>
                  </a:moveTo>
                  <a:cubicBezTo>
                    <a:pt x="5864849" y="5796"/>
                    <a:pt x="5861422" y="9235"/>
                    <a:pt x="5861422" y="12675"/>
                  </a:cubicBezTo>
                  <a:cubicBezTo>
                    <a:pt x="5861422" y="19307"/>
                    <a:pt x="5867054" y="21273"/>
                    <a:pt x="5871953" y="24221"/>
                  </a:cubicBezTo>
                  <a:cubicBezTo>
                    <a:pt x="5870238" y="20043"/>
                    <a:pt x="5869013" y="15623"/>
                    <a:pt x="5864114" y="13412"/>
                  </a:cubicBezTo>
                  <a:cubicBezTo>
                    <a:pt x="5869992" y="10463"/>
                    <a:pt x="5872933" y="16851"/>
                    <a:pt x="5877833" y="13657"/>
                  </a:cubicBezTo>
                  <a:cubicBezTo>
                    <a:pt x="5874402" y="10463"/>
                    <a:pt x="5872198" y="5796"/>
                    <a:pt x="5867300" y="5796"/>
                  </a:cubicBezTo>
                  <a:close/>
                  <a:moveTo>
                    <a:pt x="4161691" y="5796"/>
                  </a:moveTo>
                  <a:cubicBezTo>
                    <a:pt x="4159240" y="5796"/>
                    <a:pt x="4155812" y="9235"/>
                    <a:pt x="4155812" y="12675"/>
                  </a:cubicBezTo>
                  <a:cubicBezTo>
                    <a:pt x="4155812" y="19307"/>
                    <a:pt x="4161446" y="21273"/>
                    <a:pt x="4166345" y="24221"/>
                  </a:cubicBezTo>
                  <a:cubicBezTo>
                    <a:pt x="4164629" y="20043"/>
                    <a:pt x="4163405" y="15623"/>
                    <a:pt x="4158506" y="13412"/>
                  </a:cubicBezTo>
                  <a:cubicBezTo>
                    <a:pt x="4164386" y="10463"/>
                    <a:pt x="4167326" y="16851"/>
                    <a:pt x="4172223" y="13657"/>
                  </a:cubicBezTo>
                  <a:cubicBezTo>
                    <a:pt x="4168793" y="10463"/>
                    <a:pt x="4166590" y="5796"/>
                    <a:pt x="4161691" y="5796"/>
                  </a:cubicBezTo>
                  <a:close/>
                  <a:moveTo>
                    <a:pt x="2452524" y="5796"/>
                  </a:moveTo>
                  <a:cubicBezTo>
                    <a:pt x="2450075" y="5796"/>
                    <a:pt x="2446647" y="9235"/>
                    <a:pt x="2446647" y="12675"/>
                  </a:cubicBezTo>
                  <a:cubicBezTo>
                    <a:pt x="2446647" y="19307"/>
                    <a:pt x="2452279" y="21273"/>
                    <a:pt x="2457180" y="24221"/>
                  </a:cubicBezTo>
                  <a:cubicBezTo>
                    <a:pt x="2455464" y="20043"/>
                    <a:pt x="2454239" y="15623"/>
                    <a:pt x="2449341" y="13412"/>
                  </a:cubicBezTo>
                  <a:cubicBezTo>
                    <a:pt x="2455219" y="10463"/>
                    <a:pt x="2458159" y="16851"/>
                    <a:pt x="2463058" y="13657"/>
                  </a:cubicBezTo>
                  <a:cubicBezTo>
                    <a:pt x="2459627" y="10463"/>
                    <a:pt x="2457423" y="5796"/>
                    <a:pt x="2452524" y="5796"/>
                  </a:cubicBezTo>
                  <a:close/>
                  <a:moveTo>
                    <a:pt x="746918" y="5796"/>
                  </a:moveTo>
                  <a:cubicBezTo>
                    <a:pt x="744467" y="5796"/>
                    <a:pt x="741038" y="9235"/>
                    <a:pt x="741038" y="12675"/>
                  </a:cubicBezTo>
                  <a:cubicBezTo>
                    <a:pt x="741038" y="19307"/>
                    <a:pt x="746672" y="21273"/>
                    <a:pt x="751571" y="24221"/>
                  </a:cubicBezTo>
                  <a:cubicBezTo>
                    <a:pt x="749856" y="20043"/>
                    <a:pt x="748632" y="15623"/>
                    <a:pt x="743733" y="13412"/>
                  </a:cubicBezTo>
                  <a:cubicBezTo>
                    <a:pt x="749611" y="10463"/>
                    <a:pt x="752551" y="16851"/>
                    <a:pt x="757451" y="13657"/>
                  </a:cubicBezTo>
                  <a:cubicBezTo>
                    <a:pt x="754021" y="10463"/>
                    <a:pt x="751817" y="5796"/>
                    <a:pt x="746918" y="5796"/>
                  </a:cubicBezTo>
                  <a:close/>
                  <a:moveTo>
                    <a:pt x="6053950" y="5550"/>
                  </a:moveTo>
                  <a:cubicBezTo>
                    <a:pt x="6048808" y="6041"/>
                    <a:pt x="6043173" y="7269"/>
                    <a:pt x="6042683" y="12920"/>
                  </a:cubicBezTo>
                  <a:cubicBezTo>
                    <a:pt x="6041949" y="20043"/>
                    <a:pt x="6048317" y="21764"/>
                    <a:pt x="6054195" y="23975"/>
                  </a:cubicBezTo>
                  <a:cubicBezTo>
                    <a:pt x="6053950" y="17833"/>
                    <a:pt x="6045132" y="17587"/>
                    <a:pt x="6047093" y="11938"/>
                  </a:cubicBezTo>
                  <a:cubicBezTo>
                    <a:pt x="6048072" y="8988"/>
                    <a:pt x="6050031" y="12920"/>
                    <a:pt x="6051746" y="12920"/>
                  </a:cubicBezTo>
                  <a:lnTo>
                    <a:pt x="6051833" y="12628"/>
                  </a:lnTo>
                  <a:lnTo>
                    <a:pt x="6052075" y="12503"/>
                  </a:lnTo>
                  <a:lnTo>
                    <a:pt x="6054097" y="14316"/>
                  </a:lnTo>
                  <a:cubicBezTo>
                    <a:pt x="6056277" y="15421"/>
                    <a:pt x="6058667" y="14455"/>
                    <a:pt x="6061055" y="13902"/>
                  </a:cubicBezTo>
                  <a:cubicBezTo>
                    <a:pt x="6059707" y="10463"/>
                    <a:pt x="6058176" y="9786"/>
                    <a:pt x="6056584" y="10156"/>
                  </a:cubicBezTo>
                  <a:lnTo>
                    <a:pt x="6052075" y="12503"/>
                  </a:lnTo>
                  <a:lnTo>
                    <a:pt x="6051992" y="12429"/>
                  </a:lnTo>
                  <a:lnTo>
                    <a:pt x="6051852" y="12569"/>
                  </a:lnTo>
                  <a:close/>
                  <a:moveTo>
                    <a:pt x="4348342" y="5550"/>
                  </a:moveTo>
                  <a:cubicBezTo>
                    <a:pt x="4343200" y="6041"/>
                    <a:pt x="4337563" y="7269"/>
                    <a:pt x="4337074" y="12920"/>
                  </a:cubicBezTo>
                  <a:cubicBezTo>
                    <a:pt x="4336341" y="20043"/>
                    <a:pt x="4342709" y="21764"/>
                    <a:pt x="4348587" y="23975"/>
                  </a:cubicBezTo>
                  <a:cubicBezTo>
                    <a:pt x="4348342" y="17833"/>
                    <a:pt x="4339524" y="17587"/>
                    <a:pt x="4341483" y="11938"/>
                  </a:cubicBezTo>
                  <a:cubicBezTo>
                    <a:pt x="4342462" y="8988"/>
                    <a:pt x="4344423" y="12920"/>
                    <a:pt x="4346138" y="12920"/>
                  </a:cubicBezTo>
                  <a:lnTo>
                    <a:pt x="4346225" y="12628"/>
                  </a:lnTo>
                  <a:lnTo>
                    <a:pt x="4346467" y="12503"/>
                  </a:lnTo>
                  <a:lnTo>
                    <a:pt x="4348487" y="14316"/>
                  </a:lnTo>
                  <a:cubicBezTo>
                    <a:pt x="4350669" y="15421"/>
                    <a:pt x="4353058" y="14455"/>
                    <a:pt x="4355446" y="13902"/>
                  </a:cubicBezTo>
                  <a:cubicBezTo>
                    <a:pt x="4354099" y="10463"/>
                    <a:pt x="4352568" y="9786"/>
                    <a:pt x="4350975" y="10156"/>
                  </a:cubicBezTo>
                  <a:lnTo>
                    <a:pt x="4346467" y="12503"/>
                  </a:lnTo>
                  <a:lnTo>
                    <a:pt x="4346383" y="12429"/>
                  </a:lnTo>
                  <a:lnTo>
                    <a:pt x="4346242" y="12569"/>
                  </a:lnTo>
                  <a:close/>
                  <a:moveTo>
                    <a:pt x="2639177" y="5550"/>
                  </a:moveTo>
                  <a:cubicBezTo>
                    <a:pt x="2634033" y="6041"/>
                    <a:pt x="2628398" y="7269"/>
                    <a:pt x="2627909" y="12920"/>
                  </a:cubicBezTo>
                  <a:cubicBezTo>
                    <a:pt x="2627176" y="20043"/>
                    <a:pt x="2633542" y="21764"/>
                    <a:pt x="2639422" y="23975"/>
                  </a:cubicBezTo>
                  <a:cubicBezTo>
                    <a:pt x="2639177" y="17833"/>
                    <a:pt x="2630359" y="17587"/>
                    <a:pt x="2632319" y="11938"/>
                  </a:cubicBezTo>
                  <a:cubicBezTo>
                    <a:pt x="2633298" y="8988"/>
                    <a:pt x="2635257" y="12920"/>
                    <a:pt x="2636973" y="12920"/>
                  </a:cubicBezTo>
                  <a:lnTo>
                    <a:pt x="2637059" y="12628"/>
                  </a:lnTo>
                  <a:lnTo>
                    <a:pt x="2637301" y="12503"/>
                  </a:lnTo>
                  <a:lnTo>
                    <a:pt x="2639322" y="14316"/>
                  </a:lnTo>
                  <a:cubicBezTo>
                    <a:pt x="2641505" y="15421"/>
                    <a:pt x="2643893" y="14455"/>
                    <a:pt x="2646281" y="13902"/>
                  </a:cubicBezTo>
                  <a:cubicBezTo>
                    <a:pt x="2644934" y="10463"/>
                    <a:pt x="2643402" y="9786"/>
                    <a:pt x="2641810" y="10156"/>
                  </a:cubicBezTo>
                  <a:lnTo>
                    <a:pt x="2637301" y="12503"/>
                  </a:lnTo>
                  <a:lnTo>
                    <a:pt x="2637218" y="12429"/>
                  </a:lnTo>
                  <a:lnTo>
                    <a:pt x="2637078" y="12569"/>
                  </a:lnTo>
                  <a:close/>
                  <a:moveTo>
                    <a:pt x="933568" y="5550"/>
                  </a:moveTo>
                  <a:cubicBezTo>
                    <a:pt x="928426" y="6041"/>
                    <a:pt x="922792" y="7269"/>
                    <a:pt x="922301" y="12920"/>
                  </a:cubicBezTo>
                  <a:cubicBezTo>
                    <a:pt x="921567" y="20043"/>
                    <a:pt x="927935" y="21764"/>
                    <a:pt x="933814" y="23975"/>
                  </a:cubicBezTo>
                  <a:cubicBezTo>
                    <a:pt x="933568" y="17833"/>
                    <a:pt x="924751" y="17587"/>
                    <a:pt x="926711" y="11938"/>
                  </a:cubicBezTo>
                  <a:cubicBezTo>
                    <a:pt x="927690" y="8988"/>
                    <a:pt x="929651" y="12920"/>
                    <a:pt x="931364" y="12920"/>
                  </a:cubicBezTo>
                  <a:lnTo>
                    <a:pt x="931451" y="12628"/>
                  </a:lnTo>
                  <a:lnTo>
                    <a:pt x="931693" y="12503"/>
                  </a:lnTo>
                  <a:lnTo>
                    <a:pt x="933715" y="14316"/>
                  </a:lnTo>
                  <a:cubicBezTo>
                    <a:pt x="935895" y="15421"/>
                    <a:pt x="938283" y="14455"/>
                    <a:pt x="940673" y="13902"/>
                  </a:cubicBezTo>
                  <a:cubicBezTo>
                    <a:pt x="939325" y="10463"/>
                    <a:pt x="937794" y="9786"/>
                    <a:pt x="936202" y="10156"/>
                  </a:cubicBezTo>
                  <a:lnTo>
                    <a:pt x="931693" y="12503"/>
                  </a:lnTo>
                  <a:lnTo>
                    <a:pt x="931610" y="12429"/>
                  </a:lnTo>
                  <a:lnTo>
                    <a:pt x="931468" y="12569"/>
                  </a:lnTo>
                  <a:close/>
                  <a:moveTo>
                    <a:pt x="5298838" y="5495"/>
                  </a:moveTo>
                  <a:cubicBezTo>
                    <a:pt x="5297636" y="5426"/>
                    <a:pt x="5296137" y="6287"/>
                    <a:pt x="5294115" y="8744"/>
                  </a:cubicBezTo>
                  <a:cubicBezTo>
                    <a:pt x="5286033" y="18324"/>
                    <a:pt x="5297789" y="19799"/>
                    <a:pt x="5301463" y="24467"/>
                  </a:cubicBezTo>
                  <a:cubicBezTo>
                    <a:pt x="5300729" y="19799"/>
                    <a:pt x="5298279" y="16360"/>
                    <a:pt x="5294851" y="13411"/>
                  </a:cubicBezTo>
                  <a:cubicBezTo>
                    <a:pt x="5299014" y="9726"/>
                    <a:pt x="5302444" y="16851"/>
                    <a:pt x="5307588" y="13164"/>
                  </a:cubicBezTo>
                  <a:cubicBezTo>
                    <a:pt x="5303362" y="14271"/>
                    <a:pt x="5302444" y="5702"/>
                    <a:pt x="5298838" y="5495"/>
                  </a:cubicBezTo>
                  <a:close/>
                  <a:moveTo>
                    <a:pt x="3593231" y="5495"/>
                  </a:moveTo>
                  <a:cubicBezTo>
                    <a:pt x="3592027" y="5426"/>
                    <a:pt x="3590528" y="6287"/>
                    <a:pt x="3588507" y="8744"/>
                  </a:cubicBezTo>
                  <a:cubicBezTo>
                    <a:pt x="3580424" y="18324"/>
                    <a:pt x="3592183" y="19799"/>
                    <a:pt x="3595856" y="24467"/>
                  </a:cubicBezTo>
                  <a:cubicBezTo>
                    <a:pt x="3595121" y="19799"/>
                    <a:pt x="3592673" y="16360"/>
                    <a:pt x="3589243" y="13411"/>
                  </a:cubicBezTo>
                  <a:cubicBezTo>
                    <a:pt x="3593407" y="9726"/>
                    <a:pt x="3596835" y="16851"/>
                    <a:pt x="3601979" y="13164"/>
                  </a:cubicBezTo>
                  <a:cubicBezTo>
                    <a:pt x="3597754" y="14271"/>
                    <a:pt x="3596835" y="5702"/>
                    <a:pt x="3593231" y="5495"/>
                  </a:cubicBezTo>
                  <a:close/>
                  <a:moveTo>
                    <a:pt x="1884066" y="5495"/>
                  </a:moveTo>
                  <a:cubicBezTo>
                    <a:pt x="1882862" y="5426"/>
                    <a:pt x="1881364" y="6287"/>
                    <a:pt x="1879342" y="8744"/>
                  </a:cubicBezTo>
                  <a:cubicBezTo>
                    <a:pt x="1871258" y="18324"/>
                    <a:pt x="1883016" y="19799"/>
                    <a:pt x="1886691" y="24467"/>
                  </a:cubicBezTo>
                  <a:cubicBezTo>
                    <a:pt x="1885956" y="19799"/>
                    <a:pt x="1883506" y="16360"/>
                    <a:pt x="1880077" y="13411"/>
                  </a:cubicBezTo>
                  <a:cubicBezTo>
                    <a:pt x="1884240" y="9726"/>
                    <a:pt x="1887669" y="16851"/>
                    <a:pt x="1892813" y="13164"/>
                  </a:cubicBezTo>
                  <a:cubicBezTo>
                    <a:pt x="1888589" y="14271"/>
                    <a:pt x="1887669" y="5702"/>
                    <a:pt x="1884066" y="5495"/>
                  </a:cubicBezTo>
                  <a:close/>
                  <a:moveTo>
                    <a:pt x="178458" y="5495"/>
                  </a:moveTo>
                  <a:cubicBezTo>
                    <a:pt x="177254" y="5426"/>
                    <a:pt x="175755" y="6287"/>
                    <a:pt x="173735" y="8744"/>
                  </a:cubicBezTo>
                  <a:cubicBezTo>
                    <a:pt x="165651" y="18324"/>
                    <a:pt x="177409" y="19799"/>
                    <a:pt x="181081" y="24467"/>
                  </a:cubicBezTo>
                  <a:cubicBezTo>
                    <a:pt x="180347" y="19799"/>
                    <a:pt x="177898" y="16360"/>
                    <a:pt x="174469" y="13411"/>
                  </a:cubicBezTo>
                  <a:cubicBezTo>
                    <a:pt x="178632" y="9726"/>
                    <a:pt x="182062" y="16851"/>
                    <a:pt x="187206" y="13164"/>
                  </a:cubicBezTo>
                  <a:cubicBezTo>
                    <a:pt x="182980" y="14271"/>
                    <a:pt x="182062" y="5702"/>
                    <a:pt x="178458" y="5495"/>
                  </a:cubicBezTo>
                  <a:close/>
                  <a:moveTo>
                    <a:pt x="3205686" y="5439"/>
                  </a:moveTo>
                  <a:lnTo>
                    <a:pt x="3205034" y="5724"/>
                  </a:lnTo>
                  <a:lnTo>
                    <a:pt x="3203446" y="6532"/>
                  </a:lnTo>
                  <a:lnTo>
                    <a:pt x="3204893" y="11913"/>
                  </a:lnTo>
                  <a:lnTo>
                    <a:pt x="3205960" y="5489"/>
                  </a:lnTo>
                  <a:close/>
                  <a:moveTo>
                    <a:pt x="6620766" y="5303"/>
                  </a:moveTo>
                  <a:cubicBezTo>
                    <a:pt x="6619539" y="5794"/>
                    <a:pt x="6617581" y="6041"/>
                    <a:pt x="6616845" y="7023"/>
                  </a:cubicBezTo>
                  <a:cubicBezTo>
                    <a:pt x="6614153" y="10463"/>
                    <a:pt x="6617581" y="11200"/>
                    <a:pt x="6619539" y="12673"/>
                  </a:cubicBezTo>
                  <a:cubicBezTo>
                    <a:pt x="6620030" y="10217"/>
                    <a:pt x="6620275" y="7760"/>
                    <a:pt x="6620766" y="5303"/>
                  </a:cubicBezTo>
                  <a:close/>
                  <a:moveTo>
                    <a:pt x="6437481" y="5151"/>
                  </a:moveTo>
                  <a:cubicBezTo>
                    <a:pt x="6436624" y="4998"/>
                    <a:pt x="6435827" y="4935"/>
                    <a:pt x="6435338" y="5303"/>
                  </a:cubicBezTo>
                  <a:cubicBezTo>
                    <a:pt x="6432399" y="7269"/>
                    <a:pt x="6428968" y="9235"/>
                    <a:pt x="6428968" y="13411"/>
                  </a:cubicBezTo>
                  <a:cubicBezTo>
                    <a:pt x="6429215" y="18570"/>
                    <a:pt x="6433135" y="20290"/>
                    <a:pt x="6438768" y="23975"/>
                  </a:cubicBezTo>
                  <a:cubicBezTo>
                    <a:pt x="6436809" y="17342"/>
                    <a:pt x="6430684" y="12675"/>
                    <a:pt x="6438768" y="9481"/>
                  </a:cubicBezTo>
                  <a:cubicBezTo>
                    <a:pt x="6439503" y="9235"/>
                    <a:pt x="6439503" y="7023"/>
                    <a:pt x="6439994" y="5550"/>
                  </a:cubicBezTo>
                  <a:cubicBezTo>
                    <a:pt x="6439258" y="5550"/>
                    <a:pt x="6438340" y="5303"/>
                    <a:pt x="6437481" y="5151"/>
                  </a:cubicBezTo>
                  <a:close/>
                  <a:moveTo>
                    <a:pt x="5487381" y="4568"/>
                  </a:moveTo>
                  <a:cubicBezTo>
                    <a:pt x="5479298" y="6041"/>
                    <a:pt x="5474154" y="6778"/>
                    <a:pt x="5472684" y="11691"/>
                  </a:cubicBezTo>
                  <a:cubicBezTo>
                    <a:pt x="5470968" y="17342"/>
                    <a:pt x="5475868" y="19799"/>
                    <a:pt x="5479543" y="22009"/>
                  </a:cubicBezTo>
                  <a:cubicBezTo>
                    <a:pt x="5485329" y="19861"/>
                    <a:pt x="5472737" y="14888"/>
                    <a:pt x="5478360" y="13021"/>
                  </a:cubicBezTo>
                  <a:lnTo>
                    <a:pt x="5481780" y="12463"/>
                  </a:lnTo>
                  <a:lnTo>
                    <a:pt x="5481796" y="12478"/>
                  </a:lnTo>
                  <a:lnTo>
                    <a:pt x="5481747" y="12673"/>
                  </a:lnTo>
                  <a:lnTo>
                    <a:pt x="5481867" y="12555"/>
                  </a:lnTo>
                  <a:lnTo>
                    <a:pt x="5483602" y="14394"/>
                  </a:lnTo>
                  <a:cubicBezTo>
                    <a:pt x="5485636" y="15499"/>
                    <a:pt x="5488117" y="14394"/>
                    <a:pt x="5490321" y="14394"/>
                  </a:cubicBezTo>
                  <a:cubicBezTo>
                    <a:pt x="5489219" y="12184"/>
                    <a:pt x="5487931" y="11200"/>
                    <a:pt x="5486494" y="11016"/>
                  </a:cubicBezTo>
                  <a:lnTo>
                    <a:pt x="5481811" y="12410"/>
                  </a:lnTo>
                  <a:lnTo>
                    <a:pt x="5482634" y="8988"/>
                  </a:lnTo>
                  <a:cubicBezTo>
                    <a:pt x="5483278" y="7638"/>
                    <a:pt x="5484566" y="6164"/>
                    <a:pt x="5487381" y="4568"/>
                  </a:cubicBezTo>
                  <a:close/>
                  <a:moveTo>
                    <a:pt x="3781772" y="4568"/>
                  </a:moveTo>
                  <a:cubicBezTo>
                    <a:pt x="3773689" y="6041"/>
                    <a:pt x="3768545" y="6778"/>
                    <a:pt x="3767075" y="11691"/>
                  </a:cubicBezTo>
                  <a:cubicBezTo>
                    <a:pt x="3765361" y="17342"/>
                    <a:pt x="3770260" y="19799"/>
                    <a:pt x="3773934" y="22009"/>
                  </a:cubicBezTo>
                  <a:cubicBezTo>
                    <a:pt x="3779720" y="19861"/>
                    <a:pt x="3767130" y="14888"/>
                    <a:pt x="3772752" y="13021"/>
                  </a:cubicBezTo>
                  <a:lnTo>
                    <a:pt x="3776171" y="12463"/>
                  </a:lnTo>
                  <a:lnTo>
                    <a:pt x="3776186" y="12478"/>
                  </a:lnTo>
                  <a:lnTo>
                    <a:pt x="3776140" y="12673"/>
                  </a:lnTo>
                  <a:lnTo>
                    <a:pt x="3776258" y="12555"/>
                  </a:lnTo>
                  <a:lnTo>
                    <a:pt x="3777996" y="14394"/>
                  </a:lnTo>
                  <a:cubicBezTo>
                    <a:pt x="3780027" y="15499"/>
                    <a:pt x="3782507" y="14394"/>
                    <a:pt x="3784713" y="14394"/>
                  </a:cubicBezTo>
                  <a:cubicBezTo>
                    <a:pt x="3783611" y="12184"/>
                    <a:pt x="3782323" y="11200"/>
                    <a:pt x="3780885" y="11016"/>
                  </a:cubicBezTo>
                  <a:lnTo>
                    <a:pt x="3776204" y="12410"/>
                  </a:lnTo>
                  <a:lnTo>
                    <a:pt x="3777027" y="8988"/>
                  </a:lnTo>
                  <a:cubicBezTo>
                    <a:pt x="3777669" y="7638"/>
                    <a:pt x="3778958" y="6164"/>
                    <a:pt x="3781772" y="4568"/>
                  </a:cubicBezTo>
                  <a:close/>
                  <a:moveTo>
                    <a:pt x="2072607" y="4568"/>
                  </a:moveTo>
                  <a:cubicBezTo>
                    <a:pt x="2064523" y="6041"/>
                    <a:pt x="2059380" y="6778"/>
                    <a:pt x="2057910" y="11691"/>
                  </a:cubicBezTo>
                  <a:cubicBezTo>
                    <a:pt x="2056194" y="17342"/>
                    <a:pt x="2061095" y="19799"/>
                    <a:pt x="2064769" y="22009"/>
                  </a:cubicBezTo>
                  <a:cubicBezTo>
                    <a:pt x="2070555" y="19861"/>
                    <a:pt x="2057963" y="14888"/>
                    <a:pt x="2063586" y="13021"/>
                  </a:cubicBezTo>
                  <a:lnTo>
                    <a:pt x="2067006" y="12463"/>
                  </a:lnTo>
                  <a:lnTo>
                    <a:pt x="2067021" y="12478"/>
                  </a:lnTo>
                  <a:lnTo>
                    <a:pt x="2066973" y="12673"/>
                  </a:lnTo>
                  <a:lnTo>
                    <a:pt x="2067093" y="12555"/>
                  </a:lnTo>
                  <a:lnTo>
                    <a:pt x="2068830" y="14394"/>
                  </a:lnTo>
                  <a:cubicBezTo>
                    <a:pt x="2070862" y="15499"/>
                    <a:pt x="2073342" y="14394"/>
                    <a:pt x="2075548" y="14394"/>
                  </a:cubicBezTo>
                  <a:cubicBezTo>
                    <a:pt x="2074446" y="12184"/>
                    <a:pt x="2073157" y="11200"/>
                    <a:pt x="2071720" y="11016"/>
                  </a:cubicBezTo>
                  <a:lnTo>
                    <a:pt x="2067037" y="12410"/>
                  </a:lnTo>
                  <a:lnTo>
                    <a:pt x="2067860" y="8988"/>
                  </a:lnTo>
                  <a:cubicBezTo>
                    <a:pt x="2068504" y="7638"/>
                    <a:pt x="2069791" y="6164"/>
                    <a:pt x="2072607" y="4568"/>
                  </a:cubicBezTo>
                  <a:close/>
                  <a:moveTo>
                    <a:pt x="366999" y="4568"/>
                  </a:moveTo>
                  <a:cubicBezTo>
                    <a:pt x="358916" y="6041"/>
                    <a:pt x="353772" y="6778"/>
                    <a:pt x="352302" y="11691"/>
                  </a:cubicBezTo>
                  <a:cubicBezTo>
                    <a:pt x="350588" y="17342"/>
                    <a:pt x="355486" y="19799"/>
                    <a:pt x="359163" y="22009"/>
                  </a:cubicBezTo>
                  <a:cubicBezTo>
                    <a:pt x="364949" y="19861"/>
                    <a:pt x="352355" y="14888"/>
                    <a:pt x="357980" y="13021"/>
                  </a:cubicBezTo>
                  <a:lnTo>
                    <a:pt x="361398" y="12463"/>
                  </a:lnTo>
                  <a:lnTo>
                    <a:pt x="361412" y="12478"/>
                  </a:lnTo>
                  <a:lnTo>
                    <a:pt x="361365" y="12673"/>
                  </a:lnTo>
                  <a:lnTo>
                    <a:pt x="361485" y="12555"/>
                  </a:lnTo>
                  <a:lnTo>
                    <a:pt x="363222" y="14394"/>
                  </a:lnTo>
                  <a:cubicBezTo>
                    <a:pt x="365253" y="15499"/>
                    <a:pt x="367733" y="14394"/>
                    <a:pt x="369939" y="14394"/>
                  </a:cubicBezTo>
                  <a:cubicBezTo>
                    <a:pt x="368837" y="12184"/>
                    <a:pt x="367551" y="11200"/>
                    <a:pt x="366110" y="11016"/>
                  </a:cubicBezTo>
                  <a:lnTo>
                    <a:pt x="361429" y="12410"/>
                  </a:lnTo>
                  <a:lnTo>
                    <a:pt x="362254" y="8988"/>
                  </a:lnTo>
                  <a:cubicBezTo>
                    <a:pt x="362896" y="7638"/>
                    <a:pt x="364184" y="6164"/>
                    <a:pt x="366999" y="4568"/>
                  </a:cubicBezTo>
                  <a:close/>
                  <a:moveTo>
                    <a:pt x="3193716" y="320"/>
                  </a:moveTo>
                  <a:lnTo>
                    <a:pt x="3192205" y="1673"/>
                  </a:lnTo>
                  <a:lnTo>
                    <a:pt x="3192234" y="1695"/>
                  </a:lnTo>
                  <a:lnTo>
                    <a:pt x="3192913" y="1127"/>
                  </a:lnTo>
                  <a:lnTo>
                    <a:pt x="3192371" y="1801"/>
                  </a:lnTo>
                  <a:lnTo>
                    <a:pt x="3192765" y="2109"/>
                  </a:lnTo>
                  <a:close/>
                  <a:moveTo>
                    <a:pt x="6428167" y="0"/>
                  </a:moveTo>
                  <a:lnTo>
                    <a:pt x="6605756" y="0"/>
                  </a:lnTo>
                  <a:lnTo>
                    <a:pt x="6605334" y="390"/>
                  </a:lnTo>
                  <a:cubicBezTo>
                    <a:pt x="6605334" y="883"/>
                    <a:pt x="6607048" y="2356"/>
                    <a:pt x="6607539" y="2109"/>
                  </a:cubicBezTo>
                  <a:lnTo>
                    <a:pt x="6608662" y="0"/>
                  </a:lnTo>
                  <a:lnTo>
                    <a:pt x="6779390" y="0"/>
                  </a:lnTo>
                  <a:lnTo>
                    <a:pt x="6746670" y="32082"/>
                  </a:lnTo>
                  <a:cubicBezTo>
                    <a:pt x="6728299" y="52472"/>
                    <a:pt x="6707234" y="69671"/>
                    <a:pt x="6688372" y="89324"/>
                  </a:cubicBezTo>
                  <a:cubicBezTo>
                    <a:pt x="6685677" y="92272"/>
                    <a:pt x="6683474" y="94236"/>
                    <a:pt x="6679554" y="90306"/>
                  </a:cubicBezTo>
                  <a:cubicBezTo>
                    <a:pt x="6659712" y="71144"/>
                    <a:pt x="6642077" y="49769"/>
                    <a:pt x="6620030" y="32819"/>
                  </a:cubicBezTo>
                  <a:cubicBezTo>
                    <a:pt x="6610476" y="25449"/>
                    <a:pt x="6608029" y="10954"/>
                    <a:pt x="6592841" y="8006"/>
                  </a:cubicBezTo>
                  <a:cubicBezTo>
                    <a:pt x="6594801" y="6532"/>
                    <a:pt x="6595780" y="5550"/>
                    <a:pt x="6596760" y="5059"/>
                  </a:cubicBezTo>
                  <a:cubicBezTo>
                    <a:pt x="6598475" y="4321"/>
                    <a:pt x="6600190" y="3830"/>
                    <a:pt x="6601906" y="3338"/>
                  </a:cubicBezTo>
                  <a:cubicBezTo>
                    <a:pt x="6601170" y="2602"/>
                    <a:pt x="6600681" y="1374"/>
                    <a:pt x="6599700" y="636"/>
                  </a:cubicBezTo>
                  <a:cubicBezTo>
                    <a:pt x="6597494" y="-838"/>
                    <a:pt x="6596026" y="636"/>
                    <a:pt x="6594556" y="2109"/>
                  </a:cubicBezTo>
                  <a:cubicBezTo>
                    <a:pt x="6593576" y="3093"/>
                    <a:pt x="6592841" y="3830"/>
                    <a:pt x="6591862" y="4812"/>
                  </a:cubicBezTo>
                  <a:cubicBezTo>
                    <a:pt x="6563446" y="33065"/>
                    <a:pt x="6535033" y="61317"/>
                    <a:pt x="6506863" y="89815"/>
                  </a:cubicBezTo>
                  <a:cubicBezTo>
                    <a:pt x="6503435" y="93009"/>
                    <a:pt x="6501720" y="93746"/>
                    <a:pt x="6498046" y="90306"/>
                  </a:cubicBezTo>
                  <a:cubicBezTo>
                    <a:pt x="6476000" y="68441"/>
                    <a:pt x="6454199" y="45840"/>
                    <a:pt x="6430929" y="25203"/>
                  </a:cubicBezTo>
                  <a:cubicBezTo>
                    <a:pt x="6424805" y="19799"/>
                    <a:pt x="6425051" y="6532"/>
                    <a:pt x="6413047" y="8744"/>
                  </a:cubicBezTo>
                  <a:cubicBezTo>
                    <a:pt x="6412680" y="3953"/>
                    <a:pt x="6417274" y="5796"/>
                    <a:pt x="6419799" y="4736"/>
                  </a:cubicBezTo>
                  <a:lnTo>
                    <a:pt x="6421377" y="2356"/>
                  </a:lnTo>
                  <a:lnTo>
                    <a:pt x="6428112" y="2970"/>
                  </a:lnTo>
                  <a:close/>
                  <a:moveTo>
                    <a:pt x="6420311" y="0"/>
                  </a:moveTo>
                  <a:lnTo>
                    <a:pt x="6424007" y="0"/>
                  </a:lnTo>
                  <a:lnTo>
                    <a:pt x="6421377" y="2356"/>
                  </a:lnTo>
                  <a:close/>
                  <a:moveTo>
                    <a:pt x="6292857" y="0"/>
                  </a:moveTo>
                  <a:lnTo>
                    <a:pt x="6323396" y="0"/>
                  </a:lnTo>
                  <a:lnTo>
                    <a:pt x="6350584" y="26922"/>
                  </a:lnTo>
                  <a:cubicBezTo>
                    <a:pt x="6363567" y="39207"/>
                    <a:pt x="6377776" y="50262"/>
                    <a:pt x="6387574" y="65493"/>
                  </a:cubicBezTo>
                  <a:cubicBezTo>
                    <a:pt x="6391002" y="70653"/>
                    <a:pt x="6393451" y="71635"/>
                    <a:pt x="6398840" y="69178"/>
                  </a:cubicBezTo>
                  <a:cubicBezTo>
                    <a:pt x="6392227" y="74584"/>
                    <a:pt x="6391738" y="74584"/>
                    <a:pt x="6391981" y="82690"/>
                  </a:cubicBezTo>
                  <a:cubicBezTo>
                    <a:pt x="6392717" y="90797"/>
                    <a:pt x="6388307" y="92518"/>
                    <a:pt x="6382675" y="90552"/>
                  </a:cubicBezTo>
                  <a:cubicBezTo>
                    <a:pt x="6352790" y="80479"/>
                    <a:pt x="6321681" y="86867"/>
                    <a:pt x="6291306" y="84655"/>
                  </a:cubicBezTo>
                  <a:cubicBezTo>
                    <a:pt x="6266324" y="82936"/>
                    <a:pt x="6240602" y="87849"/>
                    <a:pt x="6214883" y="86376"/>
                  </a:cubicBezTo>
                  <a:cubicBezTo>
                    <a:pt x="6212679" y="86130"/>
                    <a:pt x="6209984" y="91043"/>
                    <a:pt x="6208516" y="85639"/>
                  </a:cubicBezTo>
                  <a:cubicBezTo>
                    <a:pt x="6207780" y="82443"/>
                    <a:pt x="6209984" y="80479"/>
                    <a:pt x="6212434" y="78760"/>
                  </a:cubicBezTo>
                  <a:cubicBezTo>
                    <a:pt x="6225662" y="69669"/>
                    <a:pt x="6235949" y="57141"/>
                    <a:pt x="6246237" y="45593"/>
                  </a:cubicBezTo>
                  <a:close/>
                  <a:moveTo>
                    <a:pt x="5860371" y="0"/>
                  </a:moveTo>
                  <a:lnTo>
                    <a:pt x="6038206" y="0"/>
                  </a:lnTo>
                  <a:lnTo>
                    <a:pt x="6037784" y="390"/>
                  </a:lnTo>
                  <a:cubicBezTo>
                    <a:pt x="6037784" y="883"/>
                    <a:pt x="6039498" y="2356"/>
                    <a:pt x="6039988" y="2109"/>
                  </a:cubicBezTo>
                  <a:lnTo>
                    <a:pt x="6041110" y="0"/>
                  </a:lnTo>
                  <a:lnTo>
                    <a:pt x="6211496" y="0"/>
                  </a:lnTo>
                  <a:lnTo>
                    <a:pt x="6210720" y="1374"/>
                  </a:lnTo>
                  <a:cubicBezTo>
                    <a:pt x="6197736" y="9235"/>
                    <a:pt x="6188429" y="21764"/>
                    <a:pt x="6178875" y="32573"/>
                  </a:cubicBezTo>
                  <a:cubicBezTo>
                    <a:pt x="6160505" y="53210"/>
                    <a:pt x="6138459" y="69915"/>
                    <a:pt x="6120088" y="90306"/>
                  </a:cubicBezTo>
                  <a:cubicBezTo>
                    <a:pt x="6117393" y="93009"/>
                    <a:pt x="6115434" y="93991"/>
                    <a:pt x="6112003" y="90797"/>
                  </a:cubicBezTo>
                  <a:cubicBezTo>
                    <a:pt x="6091918" y="72372"/>
                    <a:pt x="6075017" y="50753"/>
                    <a:pt x="6053216" y="34294"/>
                  </a:cubicBezTo>
                  <a:cubicBezTo>
                    <a:pt x="6043173" y="26677"/>
                    <a:pt x="6039254" y="12675"/>
                    <a:pt x="6025781" y="7515"/>
                  </a:cubicBezTo>
                  <a:cubicBezTo>
                    <a:pt x="6027496" y="6532"/>
                    <a:pt x="6028723" y="5059"/>
                    <a:pt x="6030191" y="5059"/>
                  </a:cubicBezTo>
                  <a:cubicBezTo>
                    <a:pt x="6034599" y="4812"/>
                    <a:pt x="6035824" y="3338"/>
                    <a:pt x="6031661" y="883"/>
                  </a:cubicBezTo>
                  <a:cubicBezTo>
                    <a:pt x="6027740" y="-1576"/>
                    <a:pt x="6026271" y="3338"/>
                    <a:pt x="6024066" y="5059"/>
                  </a:cubicBezTo>
                  <a:cubicBezTo>
                    <a:pt x="6021862" y="6778"/>
                    <a:pt x="6019903" y="8988"/>
                    <a:pt x="6017943" y="10954"/>
                  </a:cubicBezTo>
                  <a:cubicBezTo>
                    <a:pt x="5991489" y="36504"/>
                    <a:pt x="5966993" y="64020"/>
                    <a:pt x="5939559" y="88342"/>
                  </a:cubicBezTo>
                  <a:cubicBezTo>
                    <a:pt x="5936621" y="91043"/>
                    <a:pt x="5934660" y="94482"/>
                    <a:pt x="5930252" y="90060"/>
                  </a:cubicBezTo>
                  <a:cubicBezTo>
                    <a:pt x="5911146" y="71144"/>
                    <a:pt x="5892772" y="51737"/>
                    <a:pt x="5872198" y="34538"/>
                  </a:cubicBezTo>
                  <a:cubicBezTo>
                    <a:pt x="5862154" y="26186"/>
                    <a:pt x="5857501" y="12427"/>
                    <a:pt x="5844273" y="7023"/>
                  </a:cubicBezTo>
                  <a:cubicBezTo>
                    <a:pt x="5845742" y="2356"/>
                    <a:pt x="5852602" y="8251"/>
                    <a:pt x="5853581" y="2356"/>
                  </a:cubicBezTo>
                  <a:cubicBezTo>
                    <a:pt x="5856399" y="3216"/>
                    <a:pt x="5858909" y="3707"/>
                    <a:pt x="5860318" y="2970"/>
                  </a:cubicBezTo>
                  <a:close/>
                  <a:moveTo>
                    <a:pt x="5853408" y="0"/>
                  </a:moveTo>
                  <a:lnTo>
                    <a:pt x="5856212" y="0"/>
                  </a:lnTo>
                  <a:lnTo>
                    <a:pt x="5853581" y="2356"/>
                  </a:lnTo>
                  <a:close/>
                  <a:moveTo>
                    <a:pt x="5726028" y="0"/>
                  </a:moveTo>
                  <a:lnTo>
                    <a:pt x="5755048" y="0"/>
                  </a:lnTo>
                  <a:lnTo>
                    <a:pt x="5828597" y="72126"/>
                  </a:lnTo>
                  <a:cubicBezTo>
                    <a:pt x="5823208" y="72863"/>
                    <a:pt x="5823697" y="77532"/>
                    <a:pt x="5824922" y="82443"/>
                  </a:cubicBezTo>
                  <a:cubicBezTo>
                    <a:pt x="5826392" y="90797"/>
                    <a:pt x="5821493" y="93009"/>
                    <a:pt x="5815124" y="90797"/>
                  </a:cubicBezTo>
                  <a:cubicBezTo>
                    <a:pt x="5785242" y="80726"/>
                    <a:pt x="5754131" y="87112"/>
                    <a:pt x="5723758" y="84902"/>
                  </a:cubicBezTo>
                  <a:cubicBezTo>
                    <a:pt x="5699017" y="83181"/>
                    <a:pt x="5673543" y="88340"/>
                    <a:pt x="5648312" y="86376"/>
                  </a:cubicBezTo>
                  <a:cubicBezTo>
                    <a:pt x="5645864" y="86130"/>
                    <a:pt x="5643415" y="91290"/>
                    <a:pt x="5641455" y="86376"/>
                  </a:cubicBezTo>
                  <a:cubicBezTo>
                    <a:pt x="5640230" y="82690"/>
                    <a:pt x="5642433" y="80233"/>
                    <a:pt x="5645864" y="78760"/>
                  </a:cubicBezTo>
                  <a:cubicBezTo>
                    <a:pt x="5647333" y="78023"/>
                    <a:pt x="5648802" y="77285"/>
                    <a:pt x="5649782" y="76057"/>
                  </a:cubicBezTo>
                  <a:close/>
                  <a:moveTo>
                    <a:pt x="5277837" y="0"/>
                  </a:moveTo>
                  <a:lnTo>
                    <a:pt x="5284984" y="0"/>
                  </a:lnTo>
                  <a:lnTo>
                    <a:pt x="5283829" y="881"/>
                  </a:lnTo>
                  <a:cubicBezTo>
                    <a:pt x="5285786" y="1865"/>
                    <a:pt x="5287256" y="3093"/>
                    <a:pt x="5288728" y="3584"/>
                  </a:cubicBezTo>
                  <a:cubicBezTo>
                    <a:pt x="5292402" y="4568"/>
                    <a:pt x="5290930" y="1374"/>
                    <a:pt x="5290930" y="145"/>
                  </a:cubicBezTo>
                  <a:lnTo>
                    <a:pt x="5290895" y="0"/>
                  </a:lnTo>
                  <a:lnTo>
                    <a:pt x="5467837" y="0"/>
                  </a:lnTo>
                  <a:lnTo>
                    <a:pt x="5469500" y="3338"/>
                  </a:lnTo>
                  <a:cubicBezTo>
                    <a:pt x="5472438" y="5059"/>
                    <a:pt x="5472193" y="2602"/>
                    <a:pt x="5472193" y="2109"/>
                  </a:cubicBezTo>
                  <a:lnTo>
                    <a:pt x="5471575" y="0"/>
                  </a:lnTo>
                  <a:lnTo>
                    <a:pt x="5642203" y="0"/>
                  </a:lnTo>
                  <a:lnTo>
                    <a:pt x="5640475" y="2602"/>
                  </a:lnTo>
                  <a:cubicBezTo>
                    <a:pt x="5631901" y="8744"/>
                    <a:pt x="5623328" y="15376"/>
                    <a:pt x="5616716" y="23239"/>
                  </a:cubicBezTo>
                  <a:cubicBezTo>
                    <a:pt x="5596629" y="47559"/>
                    <a:pt x="5571645" y="66721"/>
                    <a:pt x="5550333" y="89569"/>
                  </a:cubicBezTo>
                  <a:cubicBezTo>
                    <a:pt x="5547638" y="92763"/>
                    <a:pt x="5545435" y="94482"/>
                    <a:pt x="5541515" y="90552"/>
                  </a:cubicBezTo>
                  <a:cubicBezTo>
                    <a:pt x="5521919" y="71388"/>
                    <a:pt x="5503547" y="50753"/>
                    <a:pt x="5482237" y="33556"/>
                  </a:cubicBezTo>
                  <a:cubicBezTo>
                    <a:pt x="5472684" y="25694"/>
                    <a:pt x="5468764" y="12427"/>
                    <a:pt x="5455538" y="7760"/>
                  </a:cubicBezTo>
                  <a:cubicBezTo>
                    <a:pt x="5456763" y="6778"/>
                    <a:pt x="5457742" y="5796"/>
                    <a:pt x="5458721" y="5303"/>
                  </a:cubicBezTo>
                  <a:cubicBezTo>
                    <a:pt x="5460192" y="4568"/>
                    <a:pt x="5462152" y="4075"/>
                    <a:pt x="5463866" y="3584"/>
                  </a:cubicBezTo>
                  <a:cubicBezTo>
                    <a:pt x="5463131" y="2847"/>
                    <a:pt x="5462641" y="1618"/>
                    <a:pt x="5461662" y="883"/>
                  </a:cubicBezTo>
                  <a:cubicBezTo>
                    <a:pt x="5459457" y="-592"/>
                    <a:pt x="5457987" y="883"/>
                    <a:pt x="5456518" y="2356"/>
                  </a:cubicBezTo>
                  <a:cubicBezTo>
                    <a:pt x="5454804" y="4075"/>
                    <a:pt x="5453087" y="5796"/>
                    <a:pt x="5451373" y="7515"/>
                  </a:cubicBezTo>
                  <a:cubicBezTo>
                    <a:pt x="5423938" y="34047"/>
                    <a:pt x="5398709" y="62545"/>
                    <a:pt x="5370050" y="87605"/>
                  </a:cubicBezTo>
                  <a:cubicBezTo>
                    <a:pt x="5365885" y="91290"/>
                    <a:pt x="5363926" y="94236"/>
                    <a:pt x="5359271" y="89324"/>
                  </a:cubicBezTo>
                  <a:cubicBezTo>
                    <a:pt x="5337962" y="67212"/>
                    <a:pt x="5314446" y="47559"/>
                    <a:pt x="5293135" y="25203"/>
                  </a:cubicBezTo>
                  <a:cubicBezTo>
                    <a:pt x="5287503" y="19307"/>
                    <a:pt x="5286033" y="5796"/>
                    <a:pt x="5271090" y="8497"/>
                  </a:cubicBezTo>
                  <a:close/>
                  <a:moveTo>
                    <a:pt x="5156160" y="0"/>
                  </a:moveTo>
                  <a:lnTo>
                    <a:pt x="5185141" y="0"/>
                  </a:lnTo>
                  <a:lnTo>
                    <a:pt x="5222099" y="34785"/>
                  </a:lnTo>
                  <a:cubicBezTo>
                    <a:pt x="5236062" y="44611"/>
                    <a:pt x="5241696" y="63036"/>
                    <a:pt x="5258596" y="69424"/>
                  </a:cubicBezTo>
                  <a:cubicBezTo>
                    <a:pt x="5260068" y="70162"/>
                    <a:pt x="5259332" y="73109"/>
                    <a:pt x="5257617" y="73109"/>
                  </a:cubicBezTo>
                  <a:cubicBezTo>
                    <a:pt x="5250514" y="73109"/>
                    <a:pt x="5252473" y="79497"/>
                    <a:pt x="5252473" y="82200"/>
                  </a:cubicBezTo>
                  <a:cubicBezTo>
                    <a:pt x="5252720" y="91781"/>
                    <a:pt x="5249290" y="91043"/>
                    <a:pt x="5241451" y="89324"/>
                  </a:cubicBezTo>
                  <a:cubicBezTo>
                    <a:pt x="5228714" y="86376"/>
                    <a:pt x="5215240" y="82936"/>
                    <a:pt x="5202505" y="84164"/>
                  </a:cubicBezTo>
                  <a:cubicBezTo>
                    <a:pt x="5187317" y="85639"/>
                    <a:pt x="5172130" y="85577"/>
                    <a:pt x="5156943" y="85393"/>
                  </a:cubicBezTo>
                  <a:lnTo>
                    <a:pt x="5142238" y="85552"/>
                  </a:lnTo>
                  <a:lnTo>
                    <a:pt x="5141735" y="86130"/>
                  </a:lnTo>
                  <a:lnTo>
                    <a:pt x="5106729" y="86011"/>
                  </a:lnTo>
                  <a:lnTo>
                    <a:pt x="5066556" y="87112"/>
                  </a:lnTo>
                  <a:close/>
                  <a:moveTo>
                    <a:pt x="4709231" y="0"/>
                  </a:moveTo>
                  <a:lnTo>
                    <a:pt x="4900023" y="0"/>
                  </a:lnTo>
                  <a:lnTo>
                    <a:pt x="4899726" y="390"/>
                  </a:lnTo>
                  <a:cubicBezTo>
                    <a:pt x="4899726" y="883"/>
                    <a:pt x="4901440" y="2356"/>
                    <a:pt x="4901930" y="2109"/>
                  </a:cubicBezTo>
                  <a:lnTo>
                    <a:pt x="4903052" y="0"/>
                  </a:lnTo>
                  <a:lnTo>
                    <a:pt x="5073781" y="0"/>
                  </a:lnTo>
                  <a:lnTo>
                    <a:pt x="5073284" y="490"/>
                  </a:lnTo>
                  <a:lnTo>
                    <a:pt x="4981804" y="90797"/>
                  </a:lnTo>
                  <a:lnTo>
                    <a:pt x="4980902" y="90770"/>
                  </a:lnTo>
                  <a:lnTo>
                    <a:pt x="4978813" y="92395"/>
                  </a:lnTo>
                  <a:lnTo>
                    <a:pt x="4974578" y="90579"/>
                  </a:lnTo>
                  <a:lnTo>
                    <a:pt x="4973720" y="90552"/>
                  </a:lnTo>
                  <a:lnTo>
                    <a:pt x="4914873" y="33254"/>
                  </a:lnTo>
                  <a:lnTo>
                    <a:pt x="4914424" y="32819"/>
                  </a:lnTo>
                  <a:lnTo>
                    <a:pt x="4914410" y="32802"/>
                  </a:lnTo>
                  <a:lnTo>
                    <a:pt x="4906605" y="25203"/>
                  </a:lnTo>
                  <a:lnTo>
                    <a:pt x="4902440" y="18413"/>
                  </a:lnTo>
                  <a:lnTo>
                    <a:pt x="4888473" y="8854"/>
                  </a:lnTo>
                  <a:lnTo>
                    <a:pt x="4888233" y="8744"/>
                  </a:lnTo>
                  <a:lnTo>
                    <a:pt x="4888269" y="8715"/>
                  </a:lnTo>
                  <a:lnTo>
                    <a:pt x="4887232" y="8006"/>
                  </a:lnTo>
                  <a:cubicBezTo>
                    <a:pt x="4889191" y="6532"/>
                    <a:pt x="4890172" y="5550"/>
                    <a:pt x="4891154" y="5059"/>
                  </a:cubicBezTo>
                  <a:lnTo>
                    <a:pt x="4894865" y="3818"/>
                  </a:lnTo>
                  <a:lnTo>
                    <a:pt x="4896042" y="3029"/>
                  </a:lnTo>
                  <a:lnTo>
                    <a:pt x="4895186" y="1978"/>
                  </a:lnTo>
                  <a:lnTo>
                    <a:pt x="4891801" y="1292"/>
                  </a:lnTo>
                  <a:lnTo>
                    <a:pt x="4889238" y="2027"/>
                  </a:lnTo>
                  <a:lnTo>
                    <a:pt x="4888350" y="2711"/>
                  </a:lnTo>
                  <a:lnTo>
                    <a:pt x="4886253" y="4812"/>
                  </a:lnTo>
                  <a:cubicBezTo>
                    <a:pt x="4857839" y="33065"/>
                    <a:pt x="4829424" y="61317"/>
                    <a:pt x="4801255" y="89815"/>
                  </a:cubicBezTo>
                  <a:cubicBezTo>
                    <a:pt x="4797827" y="93009"/>
                    <a:pt x="4796111" y="93746"/>
                    <a:pt x="4792438" y="90306"/>
                  </a:cubicBezTo>
                  <a:lnTo>
                    <a:pt x="4790256" y="88191"/>
                  </a:lnTo>
                  <a:lnTo>
                    <a:pt x="4789273" y="88094"/>
                  </a:lnTo>
                  <a:lnTo>
                    <a:pt x="4773593" y="72026"/>
                  </a:lnTo>
                  <a:lnTo>
                    <a:pt x="4725320" y="25203"/>
                  </a:lnTo>
                  <a:lnTo>
                    <a:pt x="4723585" y="22347"/>
                  </a:lnTo>
                  <a:lnTo>
                    <a:pt x="4719462" y="18324"/>
                  </a:lnTo>
                  <a:cubicBezTo>
                    <a:pt x="4715298" y="13657"/>
                    <a:pt x="4712358" y="8251"/>
                    <a:pt x="4702561" y="8497"/>
                  </a:cubicBezTo>
                  <a:close/>
                  <a:moveTo>
                    <a:pt x="4587249" y="0"/>
                  </a:moveTo>
                  <a:lnTo>
                    <a:pt x="4617788" y="0"/>
                  </a:lnTo>
                  <a:lnTo>
                    <a:pt x="4644978" y="26922"/>
                  </a:lnTo>
                  <a:cubicBezTo>
                    <a:pt x="4657960" y="39207"/>
                    <a:pt x="4672166" y="50262"/>
                    <a:pt x="4681965" y="65493"/>
                  </a:cubicBezTo>
                  <a:cubicBezTo>
                    <a:pt x="4685394" y="70653"/>
                    <a:pt x="4687845" y="71635"/>
                    <a:pt x="4693232" y="69178"/>
                  </a:cubicBezTo>
                  <a:cubicBezTo>
                    <a:pt x="4686620" y="74584"/>
                    <a:pt x="4686129" y="74584"/>
                    <a:pt x="4686373" y="82690"/>
                  </a:cubicBezTo>
                  <a:cubicBezTo>
                    <a:pt x="4687109" y="90797"/>
                    <a:pt x="4682699" y="92518"/>
                    <a:pt x="4677066" y="90552"/>
                  </a:cubicBezTo>
                  <a:cubicBezTo>
                    <a:pt x="4647182" y="80479"/>
                    <a:pt x="4616072" y="86867"/>
                    <a:pt x="4585698" y="84655"/>
                  </a:cubicBezTo>
                  <a:cubicBezTo>
                    <a:pt x="4560714" y="82936"/>
                    <a:pt x="4534994" y="87849"/>
                    <a:pt x="4509275" y="86376"/>
                  </a:cubicBezTo>
                  <a:cubicBezTo>
                    <a:pt x="4507070" y="86130"/>
                    <a:pt x="4504375" y="91043"/>
                    <a:pt x="4502906" y="85639"/>
                  </a:cubicBezTo>
                  <a:cubicBezTo>
                    <a:pt x="4502170" y="82443"/>
                    <a:pt x="4504375" y="80479"/>
                    <a:pt x="4506825" y="78760"/>
                  </a:cubicBezTo>
                  <a:cubicBezTo>
                    <a:pt x="4520054" y="69669"/>
                    <a:pt x="4530341" y="57141"/>
                    <a:pt x="4540629" y="45593"/>
                  </a:cubicBezTo>
                  <a:close/>
                  <a:moveTo>
                    <a:pt x="4154763" y="0"/>
                  </a:moveTo>
                  <a:lnTo>
                    <a:pt x="4332598" y="0"/>
                  </a:lnTo>
                  <a:lnTo>
                    <a:pt x="4332176" y="390"/>
                  </a:lnTo>
                  <a:cubicBezTo>
                    <a:pt x="4332176" y="883"/>
                    <a:pt x="4333889" y="2356"/>
                    <a:pt x="4334380" y="2109"/>
                  </a:cubicBezTo>
                  <a:lnTo>
                    <a:pt x="4335502" y="0"/>
                  </a:lnTo>
                  <a:lnTo>
                    <a:pt x="4505887" y="0"/>
                  </a:lnTo>
                  <a:lnTo>
                    <a:pt x="4505110" y="1374"/>
                  </a:lnTo>
                  <a:cubicBezTo>
                    <a:pt x="4492129" y="9235"/>
                    <a:pt x="4482819" y="21764"/>
                    <a:pt x="4473267" y="32573"/>
                  </a:cubicBezTo>
                  <a:cubicBezTo>
                    <a:pt x="4454897" y="53210"/>
                    <a:pt x="4432851" y="69915"/>
                    <a:pt x="4414479" y="90306"/>
                  </a:cubicBezTo>
                  <a:cubicBezTo>
                    <a:pt x="4411784" y="93009"/>
                    <a:pt x="4409826" y="93991"/>
                    <a:pt x="4406395" y="90797"/>
                  </a:cubicBezTo>
                  <a:cubicBezTo>
                    <a:pt x="4386310" y="72372"/>
                    <a:pt x="4369408" y="50753"/>
                    <a:pt x="4347608" y="34294"/>
                  </a:cubicBezTo>
                  <a:cubicBezTo>
                    <a:pt x="4337563" y="26677"/>
                    <a:pt x="4333646" y="12675"/>
                    <a:pt x="4320172" y="7515"/>
                  </a:cubicBezTo>
                  <a:cubicBezTo>
                    <a:pt x="4321888" y="6532"/>
                    <a:pt x="4323113" y="5059"/>
                    <a:pt x="4324581" y="5059"/>
                  </a:cubicBezTo>
                  <a:cubicBezTo>
                    <a:pt x="4328993" y="4812"/>
                    <a:pt x="4330215" y="3338"/>
                    <a:pt x="4326051" y="883"/>
                  </a:cubicBezTo>
                  <a:cubicBezTo>
                    <a:pt x="4322134" y="-1576"/>
                    <a:pt x="4320663" y="3338"/>
                    <a:pt x="4318460" y="5059"/>
                  </a:cubicBezTo>
                  <a:cubicBezTo>
                    <a:pt x="4316254" y="6778"/>
                    <a:pt x="4314293" y="8988"/>
                    <a:pt x="4312336" y="10954"/>
                  </a:cubicBezTo>
                  <a:cubicBezTo>
                    <a:pt x="4285880" y="36504"/>
                    <a:pt x="4261385" y="64020"/>
                    <a:pt x="4233950" y="88342"/>
                  </a:cubicBezTo>
                  <a:cubicBezTo>
                    <a:pt x="4231013" y="91043"/>
                    <a:pt x="4229051" y="94482"/>
                    <a:pt x="4224642" y="90060"/>
                  </a:cubicBezTo>
                  <a:cubicBezTo>
                    <a:pt x="4205536" y="71144"/>
                    <a:pt x="4187166" y="51737"/>
                    <a:pt x="4166590" y="34538"/>
                  </a:cubicBezTo>
                  <a:cubicBezTo>
                    <a:pt x="4156547" y="26186"/>
                    <a:pt x="4151892" y="12427"/>
                    <a:pt x="4138666" y="7023"/>
                  </a:cubicBezTo>
                  <a:cubicBezTo>
                    <a:pt x="4140136" y="2356"/>
                    <a:pt x="4146993" y="8251"/>
                    <a:pt x="4147973" y="2356"/>
                  </a:cubicBezTo>
                  <a:cubicBezTo>
                    <a:pt x="4150790" y="3216"/>
                    <a:pt x="4153301" y="3707"/>
                    <a:pt x="4154709" y="2970"/>
                  </a:cubicBezTo>
                  <a:close/>
                  <a:moveTo>
                    <a:pt x="4147799" y="0"/>
                  </a:moveTo>
                  <a:lnTo>
                    <a:pt x="4150603" y="0"/>
                  </a:lnTo>
                  <a:lnTo>
                    <a:pt x="4147973" y="2356"/>
                  </a:lnTo>
                  <a:close/>
                  <a:moveTo>
                    <a:pt x="4020420" y="0"/>
                  </a:moveTo>
                  <a:lnTo>
                    <a:pt x="4049439" y="0"/>
                  </a:lnTo>
                  <a:lnTo>
                    <a:pt x="4122989" y="72126"/>
                  </a:lnTo>
                  <a:cubicBezTo>
                    <a:pt x="4117600" y="72863"/>
                    <a:pt x="4118090" y="77532"/>
                    <a:pt x="4119315" y="82443"/>
                  </a:cubicBezTo>
                  <a:cubicBezTo>
                    <a:pt x="4120785" y="90797"/>
                    <a:pt x="4115885" y="93009"/>
                    <a:pt x="4109515" y="90797"/>
                  </a:cubicBezTo>
                  <a:cubicBezTo>
                    <a:pt x="4079634" y="80726"/>
                    <a:pt x="4048522" y="87112"/>
                    <a:pt x="4018151" y="84902"/>
                  </a:cubicBezTo>
                  <a:cubicBezTo>
                    <a:pt x="3993411" y="83181"/>
                    <a:pt x="3967935" y="88340"/>
                    <a:pt x="3942703" y="86376"/>
                  </a:cubicBezTo>
                  <a:cubicBezTo>
                    <a:pt x="3940256" y="86130"/>
                    <a:pt x="3937807" y="91290"/>
                    <a:pt x="3935846" y="86376"/>
                  </a:cubicBezTo>
                  <a:cubicBezTo>
                    <a:pt x="3934622" y="82690"/>
                    <a:pt x="3936827" y="80233"/>
                    <a:pt x="3940256" y="78760"/>
                  </a:cubicBezTo>
                  <a:cubicBezTo>
                    <a:pt x="3941726" y="78023"/>
                    <a:pt x="3943194" y="77285"/>
                    <a:pt x="3944175" y="76057"/>
                  </a:cubicBezTo>
                  <a:close/>
                  <a:moveTo>
                    <a:pt x="3572227" y="0"/>
                  </a:moveTo>
                  <a:lnTo>
                    <a:pt x="3579374" y="0"/>
                  </a:lnTo>
                  <a:lnTo>
                    <a:pt x="3578219" y="881"/>
                  </a:lnTo>
                  <a:cubicBezTo>
                    <a:pt x="3580177" y="1865"/>
                    <a:pt x="3581650" y="3093"/>
                    <a:pt x="3583119" y="3584"/>
                  </a:cubicBezTo>
                  <a:cubicBezTo>
                    <a:pt x="3586793" y="4568"/>
                    <a:pt x="3585321" y="1374"/>
                    <a:pt x="3585321" y="145"/>
                  </a:cubicBezTo>
                  <a:lnTo>
                    <a:pt x="3585285" y="0"/>
                  </a:lnTo>
                  <a:lnTo>
                    <a:pt x="3762229" y="0"/>
                  </a:lnTo>
                  <a:lnTo>
                    <a:pt x="3763891" y="3338"/>
                  </a:lnTo>
                  <a:cubicBezTo>
                    <a:pt x="3766832" y="5059"/>
                    <a:pt x="3766586" y="2602"/>
                    <a:pt x="3766586" y="2109"/>
                  </a:cubicBezTo>
                  <a:lnTo>
                    <a:pt x="3765967" y="0"/>
                  </a:lnTo>
                  <a:lnTo>
                    <a:pt x="3936597" y="0"/>
                  </a:lnTo>
                  <a:lnTo>
                    <a:pt x="3934867" y="2602"/>
                  </a:lnTo>
                  <a:cubicBezTo>
                    <a:pt x="3926292" y="8744"/>
                    <a:pt x="3917722" y="15376"/>
                    <a:pt x="3911106" y="23239"/>
                  </a:cubicBezTo>
                  <a:cubicBezTo>
                    <a:pt x="3891020" y="47559"/>
                    <a:pt x="3866035" y="66721"/>
                    <a:pt x="3844725" y="89569"/>
                  </a:cubicBezTo>
                  <a:cubicBezTo>
                    <a:pt x="3842032" y="92763"/>
                    <a:pt x="3839827" y="94482"/>
                    <a:pt x="3835907" y="90552"/>
                  </a:cubicBezTo>
                  <a:cubicBezTo>
                    <a:pt x="3816310" y="71388"/>
                    <a:pt x="3797939" y="50753"/>
                    <a:pt x="3776628" y="33556"/>
                  </a:cubicBezTo>
                  <a:cubicBezTo>
                    <a:pt x="3767075" y="25694"/>
                    <a:pt x="3763158" y="12427"/>
                    <a:pt x="3749930" y="7760"/>
                  </a:cubicBezTo>
                  <a:cubicBezTo>
                    <a:pt x="3751154" y="6778"/>
                    <a:pt x="3752132" y="5796"/>
                    <a:pt x="3753115" y="5303"/>
                  </a:cubicBezTo>
                  <a:cubicBezTo>
                    <a:pt x="3754585" y="4568"/>
                    <a:pt x="3756543" y="4075"/>
                    <a:pt x="3758257" y="3584"/>
                  </a:cubicBezTo>
                  <a:cubicBezTo>
                    <a:pt x="3757523" y="2847"/>
                    <a:pt x="3757032" y="1618"/>
                    <a:pt x="3756053" y="883"/>
                  </a:cubicBezTo>
                  <a:cubicBezTo>
                    <a:pt x="3753849" y="-592"/>
                    <a:pt x="3752379" y="883"/>
                    <a:pt x="3750911" y="2356"/>
                  </a:cubicBezTo>
                  <a:cubicBezTo>
                    <a:pt x="3749194" y="4075"/>
                    <a:pt x="3747480" y="5796"/>
                    <a:pt x="3745763" y="7515"/>
                  </a:cubicBezTo>
                  <a:cubicBezTo>
                    <a:pt x="3718330" y="34047"/>
                    <a:pt x="3693101" y="62545"/>
                    <a:pt x="3664441" y="87605"/>
                  </a:cubicBezTo>
                  <a:cubicBezTo>
                    <a:pt x="3660278" y="91290"/>
                    <a:pt x="3658318" y="94236"/>
                    <a:pt x="3653664" y="89324"/>
                  </a:cubicBezTo>
                  <a:cubicBezTo>
                    <a:pt x="3632353" y="67212"/>
                    <a:pt x="3608837" y="47559"/>
                    <a:pt x="3587527" y="25203"/>
                  </a:cubicBezTo>
                  <a:cubicBezTo>
                    <a:pt x="3581893" y="19307"/>
                    <a:pt x="3580424" y="5796"/>
                    <a:pt x="3565481" y="8497"/>
                  </a:cubicBezTo>
                  <a:close/>
                  <a:moveTo>
                    <a:pt x="3450552" y="0"/>
                  </a:moveTo>
                  <a:lnTo>
                    <a:pt x="3479534" y="0"/>
                  </a:lnTo>
                  <a:lnTo>
                    <a:pt x="3516493" y="34785"/>
                  </a:lnTo>
                  <a:cubicBezTo>
                    <a:pt x="3530453" y="44611"/>
                    <a:pt x="3536090" y="63036"/>
                    <a:pt x="3552990" y="69424"/>
                  </a:cubicBezTo>
                  <a:cubicBezTo>
                    <a:pt x="3554459" y="70162"/>
                    <a:pt x="3553724" y="73109"/>
                    <a:pt x="3552010" y="73109"/>
                  </a:cubicBezTo>
                  <a:cubicBezTo>
                    <a:pt x="3544906" y="73109"/>
                    <a:pt x="3546866" y="79497"/>
                    <a:pt x="3546866" y="82200"/>
                  </a:cubicBezTo>
                  <a:cubicBezTo>
                    <a:pt x="3547112" y="91781"/>
                    <a:pt x="3543681" y="91043"/>
                    <a:pt x="3535844" y="89324"/>
                  </a:cubicBezTo>
                  <a:cubicBezTo>
                    <a:pt x="3523105" y="86376"/>
                    <a:pt x="3509632" y="82936"/>
                    <a:pt x="3496894" y="84164"/>
                  </a:cubicBezTo>
                  <a:lnTo>
                    <a:pt x="3433236" y="85366"/>
                  </a:lnTo>
                  <a:lnTo>
                    <a:pt x="3432570" y="86130"/>
                  </a:lnTo>
                  <a:lnTo>
                    <a:pt x="3400735" y="86022"/>
                  </a:lnTo>
                  <a:lnTo>
                    <a:pt x="3360948" y="87112"/>
                  </a:lnTo>
                  <a:lnTo>
                    <a:pt x="3362203" y="85893"/>
                  </a:lnTo>
                  <a:lnTo>
                    <a:pt x="3359821" y="85884"/>
                  </a:lnTo>
                  <a:cubicBezTo>
                    <a:pt x="3388481" y="59842"/>
                    <a:pt x="3411505" y="29625"/>
                    <a:pt x="3441145" y="5796"/>
                  </a:cubicBezTo>
                  <a:lnTo>
                    <a:pt x="3439454" y="10790"/>
                  </a:lnTo>
                  <a:close/>
                  <a:moveTo>
                    <a:pt x="3003622" y="0"/>
                  </a:moveTo>
                  <a:lnTo>
                    <a:pt x="3368170" y="0"/>
                  </a:lnTo>
                  <a:lnTo>
                    <a:pt x="3276197" y="90797"/>
                  </a:lnTo>
                  <a:cubicBezTo>
                    <a:pt x="3273012" y="93991"/>
                    <a:pt x="3271052" y="93500"/>
                    <a:pt x="3268113" y="90552"/>
                  </a:cubicBezTo>
                  <a:lnTo>
                    <a:pt x="3267544" y="89999"/>
                  </a:lnTo>
                  <a:lnTo>
                    <a:pt x="3264780" y="90306"/>
                  </a:lnTo>
                  <a:cubicBezTo>
                    <a:pt x="3244938" y="71144"/>
                    <a:pt x="3227303" y="49769"/>
                    <a:pt x="3205259" y="32819"/>
                  </a:cubicBezTo>
                  <a:cubicBezTo>
                    <a:pt x="3195703" y="25449"/>
                    <a:pt x="3193255" y="10954"/>
                    <a:pt x="3178067" y="8006"/>
                  </a:cubicBezTo>
                  <a:cubicBezTo>
                    <a:pt x="3180027" y="6532"/>
                    <a:pt x="3181007" y="5550"/>
                    <a:pt x="3181986" y="5059"/>
                  </a:cubicBezTo>
                  <a:cubicBezTo>
                    <a:pt x="3183701" y="4321"/>
                    <a:pt x="3185415" y="3830"/>
                    <a:pt x="3187132" y="3338"/>
                  </a:cubicBezTo>
                  <a:lnTo>
                    <a:pt x="3185316" y="1115"/>
                  </a:lnTo>
                  <a:lnTo>
                    <a:pt x="3184921" y="1035"/>
                  </a:lnTo>
                  <a:cubicBezTo>
                    <a:pt x="3183115" y="1925"/>
                    <a:pt x="3181521" y="3707"/>
                    <a:pt x="3179685" y="5059"/>
                  </a:cubicBezTo>
                  <a:cubicBezTo>
                    <a:pt x="3151270" y="33310"/>
                    <a:pt x="3123837" y="62545"/>
                    <a:pt x="3093707" y="89078"/>
                  </a:cubicBezTo>
                  <a:lnTo>
                    <a:pt x="3092906" y="89000"/>
                  </a:lnTo>
                  <a:lnTo>
                    <a:pt x="3092090" y="89815"/>
                  </a:lnTo>
                  <a:cubicBezTo>
                    <a:pt x="3088661" y="93009"/>
                    <a:pt x="3086946" y="93746"/>
                    <a:pt x="3083272" y="90306"/>
                  </a:cubicBezTo>
                  <a:cubicBezTo>
                    <a:pt x="3061226" y="68441"/>
                    <a:pt x="3039426" y="45840"/>
                    <a:pt x="3016155" y="25203"/>
                  </a:cubicBezTo>
                  <a:lnTo>
                    <a:pt x="3010949" y="16634"/>
                  </a:lnTo>
                  <a:lnTo>
                    <a:pt x="2996952" y="8497"/>
                  </a:lnTo>
                  <a:close/>
                  <a:moveTo>
                    <a:pt x="2878085" y="0"/>
                  </a:moveTo>
                  <a:lnTo>
                    <a:pt x="2908623" y="0"/>
                  </a:lnTo>
                  <a:lnTo>
                    <a:pt x="2935813" y="26922"/>
                  </a:lnTo>
                  <a:cubicBezTo>
                    <a:pt x="2948793" y="39207"/>
                    <a:pt x="2963002" y="50262"/>
                    <a:pt x="2972800" y="65493"/>
                  </a:cubicBezTo>
                  <a:cubicBezTo>
                    <a:pt x="2976228" y="70653"/>
                    <a:pt x="2978679" y="71635"/>
                    <a:pt x="2984069" y="69178"/>
                  </a:cubicBezTo>
                  <a:cubicBezTo>
                    <a:pt x="2977453" y="74584"/>
                    <a:pt x="2976964" y="74584"/>
                    <a:pt x="2977207" y="82690"/>
                  </a:cubicBezTo>
                  <a:cubicBezTo>
                    <a:pt x="2977943" y="90797"/>
                    <a:pt x="2973534" y="92518"/>
                    <a:pt x="2967901" y="90552"/>
                  </a:cubicBezTo>
                  <a:cubicBezTo>
                    <a:pt x="2938016" y="80479"/>
                    <a:pt x="2906907" y="86867"/>
                    <a:pt x="2876534" y="84655"/>
                  </a:cubicBezTo>
                  <a:cubicBezTo>
                    <a:pt x="2851549" y="82936"/>
                    <a:pt x="2825828" y="87849"/>
                    <a:pt x="2800109" y="86376"/>
                  </a:cubicBezTo>
                  <a:cubicBezTo>
                    <a:pt x="2797905" y="86130"/>
                    <a:pt x="2795210" y="91043"/>
                    <a:pt x="2793741" y="85639"/>
                  </a:cubicBezTo>
                  <a:cubicBezTo>
                    <a:pt x="2793006" y="82443"/>
                    <a:pt x="2795210" y="80479"/>
                    <a:pt x="2797660" y="78760"/>
                  </a:cubicBezTo>
                  <a:cubicBezTo>
                    <a:pt x="2810887" y="69669"/>
                    <a:pt x="2821175" y="57141"/>
                    <a:pt x="2831463" y="45593"/>
                  </a:cubicBezTo>
                  <a:close/>
                  <a:moveTo>
                    <a:pt x="2445598" y="0"/>
                  </a:moveTo>
                  <a:lnTo>
                    <a:pt x="2623434" y="0"/>
                  </a:lnTo>
                  <a:lnTo>
                    <a:pt x="2623011" y="390"/>
                  </a:lnTo>
                  <a:cubicBezTo>
                    <a:pt x="2623011" y="883"/>
                    <a:pt x="2624724" y="2356"/>
                    <a:pt x="2625215" y="2109"/>
                  </a:cubicBezTo>
                  <a:lnTo>
                    <a:pt x="2626338" y="0"/>
                  </a:lnTo>
                  <a:lnTo>
                    <a:pt x="2796722" y="0"/>
                  </a:lnTo>
                  <a:lnTo>
                    <a:pt x="2795946" y="1374"/>
                  </a:lnTo>
                  <a:cubicBezTo>
                    <a:pt x="2782962" y="9235"/>
                    <a:pt x="2773655" y="21764"/>
                    <a:pt x="2764102" y="32573"/>
                  </a:cubicBezTo>
                  <a:cubicBezTo>
                    <a:pt x="2745731" y="53210"/>
                    <a:pt x="2723684" y="69915"/>
                    <a:pt x="2705314" y="90306"/>
                  </a:cubicBezTo>
                  <a:cubicBezTo>
                    <a:pt x="2702619" y="93009"/>
                    <a:pt x="2700660" y="93991"/>
                    <a:pt x="2697230" y="90797"/>
                  </a:cubicBezTo>
                  <a:cubicBezTo>
                    <a:pt x="2677144" y="72372"/>
                    <a:pt x="2660243" y="50753"/>
                    <a:pt x="2638442" y="34294"/>
                  </a:cubicBezTo>
                  <a:cubicBezTo>
                    <a:pt x="2628398" y="26677"/>
                    <a:pt x="2624481" y="12675"/>
                    <a:pt x="2611007" y="7515"/>
                  </a:cubicBezTo>
                  <a:cubicBezTo>
                    <a:pt x="2612723" y="6532"/>
                    <a:pt x="2613948" y="5059"/>
                    <a:pt x="2615417" y="5059"/>
                  </a:cubicBezTo>
                  <a:cubicBezTo>
                    <a:pt x="2619825" y="4812"/>
                    <a:pt x="2621050" y="3338"/>
                    <a:pt x="2616887" y="883"/>
                  </a:cubicBezTo>
                  <a:cubicBezTo>
                    <a:pt x="2612968" y="-1576"/>
                    <a:pt x="2611498" y="3338"/>
                    <a:pt x="2609295" y="5059"/>
                  </a:cubicBezTo>
                  <a:cubicBezTo>
                    <a:pt x="2607090" y="6778"/>
                    <a:pt x="2605129" y="8988"/>
                    <a:pt x="2603169" y="10954"/>
                  </a:cubicBezTo>
                  <a:cubicBezTo>
                    <a:pt x="2576715" y="36504"/>
                    <a:pt x="2552218" y="64020"/>
                    <a:pt x="2524785" y="88342"/>
                  </a:cubicBezTo>
                  <a:cubicBezTo>
                    <a:pt x="2521847" y="91043"/>
                    <a:pt x="2519886" y="94482"/>
                    <a:pt x="2515478" y="90060"/>
                  </a:cubicBezTo>
                  <a:cubicBezTo>
                    <a:pt x="2496371" y="71144"/>
                    <a:pt x="2478001" y="51737"/>
                    <a:pt x="2457423" y="34538"/>
                  </a:cubicBezTo>
                  <a:cubicBezTo>
                    <a:pt x="2447382" y="26186"/>
                    <a:pt x="2442727" y="12427"/>
                    <a:pt x="2429499" y="7023"/>
                  </a:cubicBezTo>
                  <a:cubicBezTo>
                    <a:pt x="2430969" y="2356"/>
                    <a:pt x="2437828" y="8251"/>
                    <a:pt x="2438808" y="2356"/>
                  </a:cubicBezTo>
                  <a:cubicBezTo>
                    <a:pt x="2441625" y="3216"/>
                    <a:pt x="2444135" y="3707"/>
                    <a:pt x="2445544" y="2970"/>
                  </a:cubicBezTo>
                  <a:close/>
                  <a:moveTo>
                    <a:pt x="2438634" y="0"/>
                  </a:moveTo>
                  <a:lnTo>
                    <a:pt x="2441438" y="0"/>
                  </a:lnTo>
                  <a:lnTo>
                    <a:pt x="2438808" y="2356"/>
                  </a:lnTo>
                  <a:close/>
                  <a:moveTo>
                    <a:pt x="2311254" y="0"/>
                  </a:moveTo>
                  <a:lnTo>
                    <a:pt x="2340274" y="0"/>
                  </a:lnTo>
                  <a:lnTo>
                    <a:pt x="2413824" y="72126"/>
                  </a:lnTo>
                  <a:cubicBezTo>
                    <a:pt x="2408434" y="72863"/>
                    <a:pt x="2408925" y="77532"/>
                    <a:pt x="2410150" y="82443"/>
                  </a:cubicBezTo>
                  <a:cubicBezTo>
                    <a:pt x="2411618" y="90797"/>
                    <a:pt x="2406720" y="93009"/>
                    <a:pt x="2400350" y="90797"/>
                  </a:cubicBezTo>
                  <a:cubicBezTo>
                    <a:pt x="2370467" y="80726"/>
                    <a:pt x="2339359" y="87112"/>
                    <a:pt x="2308984" y="84902"/>
                  </a:cubicBezTo>
                  <a:cubicBezTo>
                    <a:pt x="2284244" y="83181"/>
                    <a:pt x="2258770" y="88340"/>
                    <a:pt x="2233538" y="86376"/>
                  </a:cubicBezTo>
                  <a:cubicBezTo>
                    <a:pt x="2231091" y="86130"/>
                    <a:pt x="2228639" y="91290"/>
                    <a:pt x="2226681" y="86376"/>
                  </a:cubicBezTo>
                  <a:cubicBezTo>
                    <a:pt x="2225456" y="82690"/>
                    <a:pt x="2227662" y="80233"/>
                    <a:pt x="2231091" y="78760"/>
                  </a:cubicBezTo>
                  <a:cubicBezTo>
                    <a:pt x="2232559" y="78023"/>
                    <a:pt x="2234029" y="77285"/>
                    <a:pt x="2235010" y="76057"/>
                  </a:cubicBezTo>
                  <a:close/>
                  <a:moveTo>
                    <a:pt x="1863062" y="0"/>
                  </a:moveTo>
                  <a:lnTo>
                    <a:pt x="1870209" y="0"/>
                  </a:lnTo>
                  <a:lnTo>
                    <a:pt x="1869054" y="881"/>
                  </a:lnTo>
                  <a:cubicBezTo>
                    <a:pt x="1871012" y="1865"/>
                    <a:pt x="1872484" y="3093"/>
                    <a:pt x="1873954" y="3584"/>
                  </a:cubicBezTo>
                  <a:cubicBezTo>
                    <a:pt x="1877628" y="4568"/>
                    <a:pt x="1876156" y="1374"/>
                    <a:pt x="1876156" y="145"/>
                  </a:cubicBezTo>
                  <a:lnTo>
                    <a:pt x="1876120" y="0"/>
                  </a:lnTo>
                  <a:lnTo>
                    <a:pt x="2053062" y="0"/>
                  </a:lnTo>
                  <a:lnTo>
                    <a:pt x="2054726" y="3338"/>
                  </a:lnTo>
                  <a:cubicBezTo>
                    <a:pt x="2057665" y="5059"/>
                    <a:pt x="2057421" y="2602"/>
                    <a:pt x="2057421" y="2109"/>
                  </a:cubicBezTo>
                  <a:lnTo>
                    <a:pt x="2056802" y="0"/>
                  </a:lnTo>
                  <a:lnTo>
                    <a:pt x="2227429" y="0"/>
                  </a:lnTo>
                  <a:lnTo>
                    <a:pt x="2225701" y="2602"/>
                  </a:lnTo>
                  <a:cubicBezTo>
                    <a:pt x="2217127" y="8744"/>
                    <a:pt x="2208554" y="15376"/>
                    <a:pt x="2201941" y="23239"/>
                  </a:cubicBezTo>
                  <a:cubicBezTo>
                    <a:pt x="2181855" y="47559"/>
                    <a:pt x="2156870" y="66721"/>
                    <a:pt x="2135560" y="89569"/>
                  </a:cubicBezTo>
                  <a:cubicBezTo>
                    <a:pt x="2132865" y="92763"/>
                    <a:pt x="2130661" y="94482"/>
                    <a:pt x="2126740" y="90552"/>
                  </a:cubicBezTo>
                  <a:cubicBezTo>
                    <a:pt x="2107145" y="71388"/>
                    <a:pt x="2088774" y="50753"/>
                    <a:pt x="2067463" y="33556"/>
                  </a:cubicBezTo>
                  <a:cubicBezTo>
                    <a:pt x="2057910" y="25694"/>
                    <a:pt x="2053991" y="12427"/>
                    <a:pt x="2040765" y="7760"/>
                  </a:cubicBezTo>
                  <a:cubicBezTo>
                    <a:pt x="2041989" y="6778"/>
                    <a:pt x="2042968" y="5796"/>
                    <a:pt x="2043948" y="5303"/>
                  </a:cubicBezTo>
                  <a:cubicBezTo>
                    <a:pt x="2045418" y="4568"/>
                    <a:pt x="2047377" y="4075"/>
                    <a:pt x="2049092" y="3584"/>
                  </a:cubicBezTo>
                  <a:cubicBezTo>
                    <a:pt x="2048356" y="2847"/>
                    <a:pt x="2047868" y="1618"/>
                    <a:pt x="2046888" y="883"/>
                  </a:cubicBezTo>
                  <a:cubicBezTo>
                    <a:pt x="2044682" y="-592"/>
                    <a:pt x="2043214" y="883"/>
                    <a:pt x="2041744" y="2356"/>
                  </a:cubicBezTo>
                  <a:cubicBezTo>
                    <a:pt x="2040029" y="4075"/>
                    <a:pt x="2038315" y="5796"/>
                    <a:pt x="2036598" y="7515"/>
                  </a:cubicBezTo>
                  <a:cubicBezTo>
                    <a:pt x="2009165" y="34047"/>
                    <a:pt x="1983934" y="62545"/>
                    <a:pt x="1955276" y="87605"/>
                  </a:cubicBezTo>
                  <a:cubicBezTo>
                    <a:pt x="1951112" y="91290"/>
                    <a:pt x="1949150" y="94236"/>
                    <a:pt x="1944497" y="89324"/>
                  </a:cubicBezTo>
                  <a:cubicBezTo>
                    <a:pt x="1923187" y="67212"/>
                    <a:pt x="1899672" y="47559"/>
                    <a:pt x="1878362" y="25203"/>
                  </a:cubicBezTo>
                  <a:cubicBezTo>
                    <a:pt x="1872728" y="19307"/>
                    <a:pt x="1871258" y="5796"/>
                    <a:pt x="1856317" y="8497"/>
                  </a:cubicBezTo>
                  <a:close/>
                  <a:moveTo>
                    <a:pt x="1741386" y="0"/>
                  </a:moveTo>
                  <a:lnTo>
                    <a:pt x="1770367" y="0"/>
                  </a:lnTo>
                  <a:lnTo>
                    <a:pt x="1807326" y="34785"/>
                  </a:lnTo>
                  <a:cubicBezTo>
                    <a:pt x="1821288" y="44611"/>
                    <a:pt x="1826923" y="63036"/>
                    <a:pt x="1843825" y="69424"/>
                  </a:cubicBezTo>
                  <a:cubicBezTo>
                    <a:pt x="1845294" y="70162"/>
                    <a:pt x="1844559" y="73109"/>
                    <a:pt x="1842845" y="73109"/>
                  </a:cubicBezTo>
                  <a:cubicBezTo>
                    <a:pt x="1835741" y="73109"/>
                    <a:pt x="1837699" y="79497"/>
                    <a:pt x="1837699" y="82200"/>
                  </a:cubicBezTo>
                  <a:cubicBezTo>
                    <a:pt x="1837945" y="91781"/>
                    <a:pt x="1834516" y="91043"/>
                    <a:pt x="1826677" y="89324"/>
                  </a:cubicBezTo>
                  <a:cubicBezTo>
                    <a:pt x="1813940" y="86376"/>
                    <a:pt x="1800467" y="82936"/>
                    <a:pt x="1787729" y="84164"/>
                  </a:cubicBezTo>
                  <a:cubicBezTo>
                    <a:pt x="1772543" y="85639"/>
                    <a:pt x="1757357" y="85577"/>
                    <a:pt x="1742170" y="85393"/>
                  </a:cubicBezTo>
                  <a:lnTo>
                    <a:pt x="1727464" y="85552"/>
                  </a:lnTo>
                  <a:lnTo>
                    <a:pt x="1726962" y="86130"/>
                  </a:lnTo>
                  <a:lnTo>
                    <a:pt x="1691958" y="86011"/>
                  </a:lnTo>
                  <a:lnTo>
                    <a:pt x="1651783" y="87112"/>
                  </a:lnTo>
                  <a:close/>
                  <a:moveTo>
                    <a:pt x="1294457" y="0"/>
                  </a:moveTo>
                  <a:lnTo>
                    <a:pt x="1485249" y="0"/>
                  </a:lnTo>
                  <a:lnTo>
                    <a:pt x="1484953" y="390"/>
                  </a:lnTo>
                  <a:cubicBezTo>
                    <a:pt x="1484953" y="883"/>
                    <a:pt x="1486666" y="2356"/>
                    <a:pt x="1487156" y="2109"/>
                  </a:cubicBezTo>
                  <a:lnTo>
                    <a:pt x="1488280" y="0"/>
                  </a:lnTo>
                  <a:lnTo>
                    <a:pt x="1659008" y="0"/>
                  </a:lnTo>
                  <a:lnTo>
                    <a:pt x="1658509" y="490"/>
                  </a:lnTo>
                  <a:lnTo>
                    <a:pt x="1567031" y="90797"/>
                  </a:lnTo>
                  <a:lnTo>
                    <a:pt x="1566129" y="90770"/>
                  </a:lnTo>
                  <a:lnTo>
                    <a:pt x="1564040" y="92395"/>
                  </a:lnTo>
                  <a:lnTo>
                    <a:pt x="1559805" y="90579"/>
                  </a:lnTo>
                  <a:lnTo>
                    <a:pt x="1558948" y="90552"/>
                  </a:lnTo>
                  <a:lnTo>
                    <a:pt x="1500098" y="33254"/>
                  </a:lnTo>
                  <a:lnTo>
                    <a:pt x="1499649" y="32819"/>
                  </a:lnTo>
                  <a:lnTo>
                    <a:pt x="1499635" y="32802"/>
                  </a:lnTo>
                  <a:lnTo>
                    <a:pt x="1491832" y="25203"/>
                  </a:lnTo>
                  <a:lnTo>
                    <a:pt x="1487668" y="18413"/>
                  </a:lnTo>
                  <a:lnTo>
                    <a:pt x="1473699" y="8854"/>
                  </a:lnTo>
                  <a:lnTo>
                    <a:pt x="1473458" y="8744"/>
                  </a:lnTo>
                  <a:lnTo>
                    <a:pt x="1473494" y="8715"/>
                  </a:lnTo>
                  <a:lnTo>
                    <a:pt x="1472459" y="8006"/>
                  </a:lnTo>
                  <a:cubicBezTo>
                    <a:pt x="1474420" y="6532"/>
                    <a:pt x="1475399" y="5550"/>
                    <a:pt x="1476380" y="5059"/>
                  </a:cubicBezTo>
                  <a:lnTo>
                    <a:pt x="1480091" y="3818"/>
                  </a:lnTo>
                  <a:lnTo>
                    <a:pt x="1481271" y="3029"/>
                  </a:lnTo>
                  <a:lnTo>
                    <a:pt x="1480412" y="1978"/>
                  </a:lnTo>
                  <a:lnTo>
                    <a:pt x="1477028" y="1292"/>
                  </a:lnTo>
                  <a:lnTo>
                    <a:pt x="1474465" y="2027"/>
                  </a:lnTo>
                  <a:lnTo>
                    <a:pt x="1473575" y="2711"/>
                  </a:lnTo>
                  <a:lnTo>
                    <a:pt x="1471480" y="4812"/>
                  </a:lnTo>
                  <a:cubicBezTo>
                    <a:pt x="1443065" y="33065"/>
                    <a:pt x="1414650" y="61317"/>
                    <a:pt x="1386482" y="89815"/>
                  </a:cubicBezTo>
                  <a:cubicBezTo>
                    <a:pt x="1383053" y="93009"/>
                    <a:pt x="1381337" y="93746"/>
                    <a:pt x="1377664" y="90306"/>
                  </a:cubicBezTo>
                  <a:lnTo>
                    <a:pt x="1375483" y="88191"/>
                  </a:lnTo>
                  <a:lnTo>
                    <a:pt x="1374498" y="88094"/>
                  </a:lnTo>
                  <a:lnTo>
                    <a:pt x="1358818" y="72026"/>
                  </a:lnTo>
                  <a:lnTo>
                    <a:pt x="1310547" y="25203"/>
                  </a:lnTo>
                  <a:lnTo>
                    <a:pt x="1308811" y="22347"/>
                  </a:lnTo>
                  <a:lnTo>
                    <a:pt x="1304688" y="18324"/>
                  </a:lnTo>
                  <a:cubicBezTo>
                    <a:pt x="1300524" y="13657"/>
                    <a:pt x="1297586" y="8251"/>
                    <a:pt x="1287787" y="8497"/>
                  </a:cubicBezTo>
                  <a:close/>
                  <a:moveTo>
                    <a:pt x="1172477" y="0"/>
                  </a:moveTo>
                  <a:lnTo>
                    <a:pt x="1203015" y="0"/>
                  </a:lnTo>
                  <a:lnTo>
                    <a:pt x="1230204" y="26922"/>
                  </a:lnTo>
                  <a:cubicBezTo>
                    <a:pt x="1243185" y="39207"/>
                    <a:pt x="1257394" y="50262"/>
                    <a:pt x="1267191" y="65493"/>
                  </a:cubicBezTo>
                  <a:cubicBezTo>
                    <a:pt x="1270622" y="70653"/>
                    <a:pt x="1273071" y="71635"/>
                    <a:pt x="1278459" y="69178"/>
                  </a:cubicBezTo>
                  <a:cubicBezTo>
                    <a:pt x="1271845" y="74584"/>
                    <a:pt x="1271354" y="74584"/>
                    <a:pt x="1271601" y="82690"/>
                  </a:cubicBezTo>
                  <a:cubicBezTo>
                    <a:pt x="1272335" y="90797"/>
                    <a:pt x="1267927" y="92518"/>
                    <a:pt x="1262292" y="90552"/>
                  </a:cubicBezTo>
                  <a:cubicBezTo>
                    <a:pt x="1232409" y="80479"/>
                    <a:pt x="1201301" y="86867"/>
                    <a:pt x="1170926" y="84655"/>
                  </a:cubicBezTo>
                  <a:cubicBezTo>
                    <a:pt x="1145941" y="82936"/>
                    <a:pt x="1120221" y="87849"/>
                    <a:pt x="1094501" y="86376"/>
                  </a:cubicBezTo>
                  <a:cubicBezTo>
                    <a:pt x="1092296" y="86130"/>
                    <a:pt x="1089602" y="91043"/>
                    <a:pt x="1088132" y="85639"/>
                  </a:cubicBezTo>
                  <a:cubicBezTo>
                    <a:pt x="1087398" y="82443"/>
                    <a:pt x="1089602" y="80479"/>
                    <a:pt x="1092052" y="78760"/>
                  </a:cubicBezTo>
                  <a:cubicBezTo>
                    <a:pt x="1105280" y="69669"/>
                    <a:pt x="1115567" y="57141"/>
                    <a:pt x="1125855" y="45593"/>
                  </a:cubicBezTo>
                  <a:close/>
                  <a:moveTo>
                    <a:pt x="739991" y="0"/>
                  </a:moveTo>
                  <a:lnTo>
                    <a:pt x="917824" y="0"/>
                  </a:lnTo>
                  <a:lnTo>
                    <a:pt x="917402" y="390"/>
                  </a:lnTo>
                  <a:cubicBezTo>
                    <a:pt x="917402" y="883"/>
                    <a:pt x="919118" y="2356"/>
                    <a:pt x="919607" y="2109"/>
                  </a:cubicBezTo>
                  <a:lnTo>
                    <a:pt x="920728" y="0"/>
                  </a:lnTo>
                  <a:lnTo>
                    <a:pt x="1091114" y="0"/>
                  </a:lnTo>
                  <a:lnTo>
                    <a:pt x="1090336" y="1374"/>
                  </a:lnTo>
                  <a:cubicBezTo>
                    <a:pt x="1077356" y="9235"/>
                    <a:pt x="1068047" y="21764"/>
                    <a:pt x="1058493" y="32573"/>
                  </a:cubicBezTo>
                  <a:cubicBezTo>
                    <a:pt x="1040123" y="53210"/>
                    <a:pt x="1018078" y="69915"/>
                    <a:pt x="999705" y="90306"/>
                  </a:cubicBezTo>
                  <a:cubicBezTo>
                    <a:pt x="997009" y="93009"/>
                    <a:pt x="995052" y="93991"/>
                    <a:pt x="991622" y="90797"/>
                  </a:cubicBezTo>
                  <a:cubicBezTo>
                    <a:pt x="971537" y="72372"/>
                    <a:pt x="954635" y="50753"/>
                    <a:pt x="932835" y="34294"/>
                  </a:cubicBezTo>
                  <a:cubicBezTo>
                    <a:pt x="922792" y="26677"/>
                    <a:pt x="918872" y="12675"/>
                    <a:pt x="905401" y="7515"/>
                  </a:cubicBezTo>
                  <a:cubicBezTo>
                    <a:pt x="907114" y="6532"/>
                    <a:pt x="908339" y="5059"/>
                    <a:pt x="909809" y="5059"/>
                  </a:cubicBezTo>
                  <a:cubicBezTo>
                    <a:pt x="914219" y="4812"/>
                    <a:pt x="915442" y="3338"/>
                    <a:pt x="911277" y="883"/>
                  </a:cubicBezTo>
                  <a:cubicBezTo>
                    <a:pt x="907360" y="-1576"/>
                    <a:pt x="905890" y="3338"/>
                    <a:pt x="903686" y="5059"/>
                  </a:cubicBezTo>
                  <a:cubicBezTo>
                    <a:pt x="901480" y="6778"/>
                    <a:pt x="899521" y="8988"/>
                    <a:pt x="897561" y="10954"/>
                  </a:cubicBezTo>
                  <a:cubicBezTo>
                    <a:pt x="871106" y="36504"/>
                    <a:pt x="846612" y="64020"/>
                    <a:pt x="819176" y="88342"/>
                  </a:cubicBezTo>
                  <a:cubicBezTo>
                    <a:pt x="816239" y="91043"/>
                    <a:pt x="814280" y="94482"/>
                    <a:pt x="809870" y="90060"/>
                  </a:cubicBezTo>
                  <a:cubicBezTo>
                    <a:pt x="790764" y="71144"/>
                    <a:pt x="772392" y="51737"/>
                    <a:pt x="751817" y="34538"/>
                  </a:cubicBezTo>
                  <a:cubicBezTo>
                    <a:pt x="741774" y="26186"/>
                    <a:pt x="737119" y="12427"/>
                    <a:pt x="723891" y="7023"/>
                  </a:cubicBezTo>
                  <a:cubicBezTo>
                    <a:pt x="725361" y="2356"/>
                    <a:pt x="732220" y="8251"/>
                    <a:pt x="733200" y="2356"/>
                  </a:cubicBezTo>
                  <a:cubicBezTo>
                    <a:pt x="736017" y="3216"/>
                    <a:pt x="738527" y="3707"/>
                    <a:pt x="739936" y="2970"/>
                  </a:cubicBezTo>
                  <a:close/>
                  <a:moveTo>
                    <a:pt x="733026" y="0"/>
                  </a:moveTo>
                  <a:lnTo>
                    <a:pt x="735830" y="0"/>
                  </a:lnTo>
                  <a:lnTo>
                    <a:pt x="733200" y="2356"/>
                  </a:lnTo>
                  <a:close/>
                  <a:moveTo>
                    <a:pt x="605647" y="0"/>
                  </a:moveTo>
                  <a:lnTo>
                    <a:pt x="634666" y="0"/>
                  </a:lnTo>
                  <a:lnTo>
                    <a:pt x="708214" y="72126"/>
                  </a:lnTo>
                  <a:cubicBezTo>
                    <a:pt x="702826" y="72863"/>
                    <a:pt x="703315" y="77532"/>
                    <a:pt x="704540" y="82443"/>
                  </a:cubicBezTo>
                  <a:cubicBezTo>
                    <a:pt x="706010" y="90797"/>
                    <a:pt x="701111" y="93009"/>
                    <a:pt x="694743" y="90797"/>
                  </a:cubicBezTo>
                  <a:cubicBezTo>
                    <a:pt x="664860" y="80726"/>
                    <a:pt x="633751" y="87112"/>
                    <a:pt x="603376" y="84902"/>
                  </a:cubicBezTo>
                  <a:cubicBezTo>
                    <a:pt x="578636" y="83181"/>
                    <a:pt x="553161" y="88340"/>
                    <a:pt x="527932" y="86376"/>
                  </a:cubicBezTo>
                  <a:cubicBezTo>
                    <a:pt x="525482" y="86130"/>
                    <a:pt x="523033" y="91290"/>
                    <a:pt x="521073" y="86376"/>
                  </a:cubicBezTo>
                  <a:cubicBezTo>
                    <a:pt x="519848" y="82690"/>
                    <a:pt x="522052" y="80233"/>
                    <a:pt x="525482" y="78760"/>
                  </a:cubicBezTo>
                  <a:cubicBezTo>
                    <a:pt x="526953" y="78023"/>
                    <a:pt x="528421" y="77285"/>
                    <a:pt x="529402" y="76057"/>
                  </a:cubicBezTo>
                  <a:close/>
                  <a:moveTo>
                    <a:pt x="157455" y="0"/>
                  </a:moveTo>
                  <a:lnTo>
                    <a:pt x="164602" y="0"/>
                  </a:lnTo>
                  <a:lnTo>
                    <a:pt x="163447" y="881"/>
                  </a:lnTo>
                  <a:cubicBezTo>
                    <a:pt x="165404" y="1865"/>
                    <a:pt x="166876" y="3093"/>
                    <a:pt x="168344" y="3584"/>
                  </a:cubicBezTo>
                  <a:cubicBezTo>
                    <a:pt x="172018" y="4568"/>
                    <a:pt x="170548" y="1374"/>
                    <a:pt x="170548" y="145"/>
                  </a:cubicBezTo>
                  <a:lnTo>
                    <a:pt x="170513" y="0"/>
                  </a:lnTo>
                  <a:lnTo>
                    <a:pt x="347455" y="0"/>
                  </a:lnTo>
                  <a:lnTo>
                    <a:pt x="349116" y="3338"/>
                  </a:lnTo>
                  <a:cubicBezTo>
                    <a:pt x="352058" y="5059"/>
                    <a:pt x="351811" y="2602"/>
                    <a:pt x="351811" y="2109"/>
                  </a:cubicBezTo>
                  <a:lnTo>
                    <a:pt x="351194" y="0"/>
                  </a:lnTo>
                  <a:lnTo>
                    <a:pt x="521823" y="0"/>
                  </a:lnTo>
                  <a:lnTo>
                    <a:pt x="520093" y="2602"/>
                  </a:lnTo>
                  <a:cubicBezTo>
                    <a:pt x="511519" y="8744"/>
                    <a:pt x="502948" y="15376"/>
                    <a:pt x="496332" y="23239"/>
                  </a:cubicBezTo>
                  <a:cubicBezTo>
                    <a:pt x="476247" y="47559"/>
                    <a:pt x="451263" y="66721"/>
                    <a:pt x="429951" y="89569"/>
                  </a:cubicBezTo>
                  <a:cubicBezTo>
                    <a:pt x="427257" y="92763"/>
                    <a:pt x="425053" y="94482"/>
                    <a:pt x="421133" y="90552"/>
                  </a:cubicBezTo>
                  <a:cubicBezTo>
                    <a:pt x="401537" y="71388"/>
                    <a:pt x="383165" y="50753"/>
                    <a:pt x="361855" y="33556"/>
                  </a:cubicBezTo>
                  <a:cubicBezTo>
                    <a:pt x="352302" y="25694"/>
                    <a:pt x="348384" y="12427"/>
                    <a:pt x="335156" y="7760"/>
                  </a:cubicBezTo>
                  <a:cubicBezTo>
                    <a:pt x="336382" y="6778"/>
                    <a:pt x="337360" y="5796"/>
                    <a:pt x="338340" y="5303"/>
                  </a:cubicBezTo>
                  <a:cubicBezTo>
                    <a:pt x="339810" y="4568"/>
                    <a:pt x="341770" y="4075"/>
                    <a:pt x="343483" y="3584"/>
                  </a:cubicBezTo>
                  <a:cubicBezTo>
                    <a:pt x="342750" y="2847"/>
                    <a:pt x="342259" y="1618"/>
                    <a:pt x="341279" y="883"/>
                  </a:cubicBezTo>
                  <a:cubicBezTo>
                    <a:pt x="339075" y="-592"/>
                    <a:pt x="337605" y="883"/>
                    <a:pt x="336136" y="2356"/>
                  </a:cubicBezTo>
                  <a:cubicBezTo>
                    <a:pt x="334420" y="4075"/>
                    <a:pt x="332705" y="5796"/>
                    <a:pt x="330992" y="7515"/>
                  </a:cubicBezTo>
                  <a:cubicBezTo>
                    <a:pt x="303556" y="34047"/>
                    <a:pt x="278327" y="62545"/>
                    <a:pt x="249668" y="87605"/>
                  </a:cubicBezTo>
                  <a:cubicBezTo>
                    <a:pt x="245503" y="91290"/>
                    <a:pt x="243544" y="94236"/>
                    <a:pt x="238891" y="89324"/>
                  </a:cubicBezTo>
                  <a:cubicBezTo>
                    <a:pt x="217579" y="67212"/>
                    <a:pt x="194064" y="47559"/>
                    <a:pt x="172754" y="25203"/>
                  </a:cubicBezTo>
                  <a:cubicBezTo>
                    <a:pt x="167119" y="19307"/>
                    <a:pt x="165651" y="5796"/>
                    <a:pt x="150708" y="8497"/>
                  </a:cubicBezTo>
                  <a:close/>
                  <a:moveTo>
                    <a:pt x="35778" y="0"/>
                  </a:moveTo>
                  <a:lnTo>
                    <a:pt x="64759" y="0"/>
                  </a:lnTo>
                  <a:lnTo>
                    <a:pt x="101718" y="34785"/>
                  </a:lnTo>
                  <a:cubicBezTo>
                    <a:pt x="115680" y="44611"/>
                    <a:pt x="121315" y="63036"/>
                    <a:pt x="138216" y="69424"/>
                  </a:cubicBezTo>
                  <a:cubicBezTo>
                    <a:pt x="139686" y="70162"/>
                    <a:pt x="138950" y="73109"/>
                    <a:pt x="137237" y="73109"/>
                  </a:cubicBezTo>
                  <a:cubicBezTo>
                    <a:pt x="130132" y="73109"/>
                    <a:pt x="132091" y="79497"/>
                    <a:pt x="132091" y="82200"/>
                  </a:cubicBezTo>
                  <a:cubicBezTo>
                    <a:pt x="132338" y="91781"/>
                    <a:pt x="128907" y="91043"/>
                    <a:pt x="121069" y="89324"/>
                  </a:cubicBezTo>
                  <a:cubicBezTo>
                    <a:pt x="108331" y="86376"/>
                    <a:pt x="94860" y="82936"/>
                    <a:pt x="82121" y="84164"/>
                  </a:cubicBezTo>
                  <a:lnTo>
                    <a:pt x="23478" y="85271"/>
                  </a:lnTo>
                  <a:lnTo>
                    <a:pt x="22731" y="86130"/>
                  </a:lnTo>
                  <a:lnTo>
                    <a:pt x="0" y="86053"/>
                  </a:lnTo>
                  <a:lnTo>
                    <a:pt x="0" y="34783"/>
                  </a:lnTo>
                  <a:close/>
                </a:path>
              </a:pathLst>
            </a:custGeom>
            <a:solidFill>
              <a:srgbClr val="019696"/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marL="0" marR="0" lvl="0" indent="0" defTabSz="45712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012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</a:endParaRPr>
            </a:p>
          </p:txBody>
        </p:sp>
      </p:grpSp>
      <p:sp>
        <p:nvSpPr>
          <p:cNvPr id="493" name="Grand Title">
            <a:extLst>
              <a:ext uri="{FF2B5EF4-FFF2-40B4-BE49-F238E27FC236}">
                <a16:creationId xmlns:a16="http://schemas.microsoft.com/office/drawing/2014/main" id="{733B5B5A-FD5F-401A-A4A8-356F79D87E9E}"/>
              </a:ext>
            </a:extLst>
          </p:cNvPr>
          <p:cNvSpPr txBox="1"/>
          <p:nvPr/>
        </p:nvSpPr>
        <p:spPr>
          <a:xfrm>
            <a:off x="955171" y="3483895"/>
            <a:ext cx="3705863" cy="861774"/>
          </a:xfrm>
          <a:prstGeom prst="rect">
            <a:avLst/>
          </a:prstGeom>
          <a:noFill/>
        </p:spPr>
        <p:txBody>
          <a:bodyPr wrap="square" lIns="0" tIns="0" rIns="0" bIns="0" rtlCol="0" anchor="t" anchorCtr="0">
            <a:spAutoFit/>
          </a:bodyPr>
          <a:lstStyle/>
          <a:p>
            <a:pPr defTabSz="457120"/>
            <a:r>
              <a:rPr lang="en-US" sz="2800" dirty="0">
                <a:solidFill>
                  <a:prstClr val="white"/>
                </a:solidFill>
                <a:latin typeface="+mj-lt"/>
              </a:rPr>
              <a:t>Thanks</a:t>
            </a:r>
            <a:br>
              <a:rPr lang="en-US" sz="2800" dirty="0">
                <a:solidFill>
                  <a:prstClr val="white"/>
                </a:solidFill>
                <a:latin typeface="+mj-lt"/>
              </a:rPr>
            </a:br>
            <a:r>
              <a:rPr lang="en-US" sz="2800" dirty="0">
                <a:solidFill>
                  <a:srgbClr val="92C952"/>
                </a:solidFill>
                <a:latin typeface="Helvetica Rounded" pitchFamily="50" charset="0"/>
              </a:rPr>
              <a:t>For Your Attention</a:t>
            </a:r>
            <a:endParaRPr lang="en-US" sz="2800" dirty="0">
              <a:solidFill>
                <a:prstClr val="white"/>
              </a:solidFill>
              <a:latin typeface="+mj-lt"/>
            </a:endParaRPr>
          </a:p>
        </p:txBody>
      </p:sp>
      <p:grpSp>
        <p:nvGrpSpPr>
          <p:cNvPr id="494" name="Shape">
            <a:extLst>
              <a:ext uri="{FF2B5EF4-FFF2-40B4-BE49-F238E27FC236}">
                <a16:creationId xmlns:a16="http://schemas.microsoft.com/office/drawing/2014/main" id="{7609A026-8807-41D8-B86F-55BFE31C774D}"/>
              </a:ext>
            </a:extLst>
          </p:cNvPr>
          <p:cNvGrpSpPr>
            <a:grpSpLocks noChangeAspect="1"/>
          </p:cNvGrpSpPr>
          <p:nvPr/>
        </p:nvGrpSpPr>
        <p:grpSpPr>
          <a:xfrm>
            <a:off x="927100" y="880237"/>
            <a:ext cx="2540001" cy="2166411"/>
            <a:chOff x="6914673" y="2305050"/>
            <a:chExt cx="2630847" cy="2243899"/>
          </a:xfrm>
          <a:solidFill>
            <a:sysClr val="window" lastClr="FFFFFF">
              <a:alpha val="7000"/>
            </a:sysClr>
          </a:solidFill>
        </p:grpSpPr>
        <p:grpSp>
          <p:nvGrpSpPr>
            <p:cNvPr id="495" name="Graphic 27">
              <a:extLst>
                <a:ext uri="{FF2B5EF4-FFF2-40B4-BE49-F238E27FC236}">
                  <a16:creationId xmlns:a16="http://schemas.microsoft.com/office/drawing/2014/main" id="{B4CD093A-6266-473B-AC9A-B21082B0EBFE}"/>
                </a:ext>
              </a:extLst>
            </p:cNvPr>
            <p:cNvGrpSpPr/>
            <p:nvPr/>
          </p:nvGrpSpPr>
          <p:grpSpPr>
            <a:xfrm>
              <a:off x="8327898" y="3436239"/>
              <a:ext cx="1217622" cy="481584"/>
              <a:chOff x="8327898" y="3436239"/>
              <a:chExt cx="1217622" cy="481584"/>
            </a:xfrm>
            <a:grpFill/>
          </p:grpSpPr>
          <p:sp>
            <p:nvSpPr>
              <p:cNvPr id="608" name="Freeform: Shape 607">
                <a:extLst>
                  <a:ext uri="{FF2B5EF4-FFF2-40B4-BE49-F238E27FC236}">
                    <a16:creationId xmlns:a16="http://schemas.microsoft.com/office/drawing/2014/main" id="{58E46D0F-3C85-4234-B6A1-765767AD6598}"/>
                  </a:ext>
                </a:extLst>
              </p:cNvPr>
              <p:cNvSpPr/>
              <p:nvPr/>
            </p:nvSpPr>
            <p:spPr>
              <a:xfrm>
                <a:off x="8925496" y="3585781"/>
                <a:ext cx="620023" cy="332041"/>
              </a:xfrm>
              <a:custGeom>
                <a:avLst/>
                <a:gdLst>
                  <a:gd name="connsiteX0" fmla="*/ 618744 w 620023"/>
                  <a:gd name="connsiteY0" fmla="*/ 242506 h 332041"/>
                  <a:gd name="connsiteX1" fmla="*/ 618649 w 620023"/>
                  <a:gd name="connsiteY1" fmla="*/ 239744 h 332041"/>
                  <a:gd name="connsiteX2" fmla="*/ 618173 w 620023"/>
                  <a:gd name="connsiteY2" fmla="*/ 239173 h 332041"/>
                  <a:gd name="connsiteX3" fmla="*/ 613220 w 620023"/>
                  <a:gd name="connsiteY3" fmla="*/ 219265 h 332041"/>
                  <a:gd name="connsiteX4" fmla="*/ 613124 w 620023"/>
                  <a:gd name="connsiteY4" fmla="*/ 214598 h 332041"/>
                  <a:gd name="connsiteX5" fmla="*/ 611600 w 620023"/>
                  <a:gd name="connsiteY5" fmla="*/ 213265 h 332041"/>
                  <a:gd name="connsiteX6" fmla="*/ 597503 w 620023"/>
                  <a:gd name="connsiteY6" fmla="*/ 178879 h 332041"/>
                  <a:gd name="connsiteX7" fmla="*/ 588836 w 620023"/>
                  <a:gd name="connsiteY7" fmla="*/ 164973 h 332041"/>
                  <a:gd name="connsiteX8" fmla="*/ 588169 w 620023"/>
                  <a:gd name="connsiteY8" fmla="*/ 164211 h 332041"/>
                  <a:gd name="connsiteX9" fmla="*/ 585978 w 620023"/>
                  <a:gd name="connsiteY9" fmla="*/ 161639 h 332041"/>
                  <a:gd name="connsiteX10" fmla="*/ 586454 w 620023"/>
                  <a:gd name="connsiteY10" fmla="*/ 161734 h 332041"/>
                  <a:gd name="connsiteX11" fmla="*/ 586168 w 620023"/>
                  <a:gd name="connsiteY11" fmla="*/ 161068 h 332041"/>
                  <a:gd name="connsiteX12" fmla="*/ 584549 w 620023"/>
                  <a:gd name="connsiteY12" fmla="*/ 157258 h 332041"/>
                  <a:gd name="connsiteX13" fmla="*/ 513016 w 620023"/>
                  <a:gd name="connsiteY13" fmla="*/ 111252 h 332041"/>
                  <a:gd name="connsiteX14" fmla="*/ 461391 w 620023"/>
                  <a:gd name="connsiteY14" fmla="*/ 82296 h 332041"/>
                  <a:gd name="connsiteX15" fmla="*/ 458248 w 620023"/>
                  <a:gd name="connsiteY15" fmla="*/ 82677 h 332041"/>
                  <a:gd name="connsiteX16" fmla="*/ 450056 w 620023"/>
                  <a:gd name="connsiteY16" fmla="*/ 82677 h 332041"/>
                  <a:gd name="connsiteX17" fmla="*/ 434150 w 620023"/>
                  <a:gd name="connsiteY17" fmla="*/ 72771 h 332041"/>
                  <a:gd name="connsiteX18" fmla="*/ 433674 w 620023"/>
                  <a:gd name="connsiteY18" fmla="*/ 72771 h 332041"/>
                  <a:gd name="connsiteX19" fmla="*/ 419958 w 620023"/>
                  <a:gd name="connsiteY19" fmla="*/ 66294 h 332041"/>
                  <a:gd name="connsiteX20" fmla="*/ 409956 w 620023"/>
                  <a:gd name="connsiteY20" fmla="*/ 64484 h 332041"/>
                  <a:gd name="connsiteX21" fmla="*/ 378333 w 620023"/>
                  <a:gd name="connsiteY21" fmla="*/ 55531 h 332041"/>
                  <a:gd name="connsiteX22" fmla="*/ 355664 w 620023"/>
                  <a:gd name="connsiteY22" fmla="*/ 52197 h 332041"/>
                  <a:gd name="connsiteX23" fmla="*/ 313658 w 620023"/>
                  <a:gd name="connsiteY23" fmla="*/ 39624 h 332041"/>
                  <a:gd name="connsiteX24" fmla="*/ 310896 w 620023"/>
                  <a:gd name="connsiteY24" fmla="*/ 38957 h 332041"/>
                  <a:gd name="connsiteX25" fmla="*/ 301847 w 620023"/>
                  <a:gd name="connsiteY25" fmla="*/ 37147 h 332041"/>
                  <a:gd name="connsiteX26" fmla="*/ 300514 w 620023"/>
                  <a:gd name="connsiteY26" fmla="*/ 36576 h 332041"/>
                  <a:gd name="connsiteX27" fmla="*/ 294513 w 620023"/>
                  <a:gd name="connsiteY27" fmla="*/ 35909 h 332041"/>
                  <a:gd name="connsiteX28" fmla="*/ 293561 w 620023"/>
                  <a:gd name="connsiteY28" fmla="*/ 35814 h 332041"/>
                  <a:gd name="connsiteX29" fmla="*/ 283845 w 620023"/>
                  <a:gd name="connsiteY29" fmla="*/ 32861 h 332041"/>
                  <a:gd name="connsiteX30" fmla="*/ 278416 w 620023"/>
                  <a:gd name="connsiteY30" fmla="*/ 32290 h 332041"/>
                  <a:gd name="connsiteX31" fmla="*/ 236791 w 620023"/>
                  <a:gd name="connsiteY31" fmla="*/ 27718 h 332041"/>
                  <a:gd name="connsiteX32" fmla="*/ 184785 w 620023"/>
                  <a:gd name="connsiteY32" fmla="*/ 16859 h 332041"/>
                  <a:gd name="connsiteX33" fmla="*/ 163354 w 620023"/>
                  <a:gd name="connsiteY33" fmla="*/ 15335 h 332041"/>
                  <a:gd name="connsiteX34" fmla="*/ 150495 w 620023"/>
                  <a:gd name="connsiteY34" fmla="*/ 12001 h 332041"/>
                  <a:gd name="connsiteX35" fmla="*/ 148590 w 620023"/>
                  <a:gd name="connsiteY35" fmla="*/ 12478 h 332041"/>
                  <a:gd name="connsiteX36" fmla="*/ 145447 w 620023"/>
                  <a:gd name="connsiteY36" fmla="*/ 12859 h 332041"/>
                  <a:gd name="connsiteX37" fmla="*/ 144589 w 620023"/>
                  <a:gd name="connsiteY37" fmla="*/ 12859 h 332041"/>
                  <a:gd name="connsiteX38" fmla="*/ 136398 w 620023"/>
                  <a:gd name="connsiteY38" fmla="*/ 11049 h 332041"/>
                  <a:gd name="connsiteX39" fmla="*/ 133921 w 620023"/>
                  <a:gd name="connsiteY39" fmla="*/ 11239 h 332041"/>
                  <a:gd name="connsiteX40" fmla="*/ 131540 w 620023"/>
                  <a:gd name="connsiteY40" fmla="*/ 10858 h 332041"/>
                  <a:gd name="connsiteX41" fmla="*/ 114109 w 620023"/>
                  <a:gd name="connsiteY41" fmla="*/ 10382 h 332041"/>
                  <a:gd name="connsiteX42" fmla="*/ 111061 w 620023"/>
                  <a:gd name="connsiteY42" fmla="*/ 8477 h 332041"/>
                  <a:gd name="connsiteX43" fmla="*/ 98679 w 620023"/>
                  <a:gd name="connsiteY43" fmla="*/ 6382 h 332041"/>
                  <a:gd name="connsiteX44" fmla="*/ 91345 w 620023"/>
                  <a:gd name="connsiteY44" fmla="*/ 4763 h 332041"/>
                  <a:gd name="connsiteX45" fmla="*/ 90488 w 620023"/>
                  <a:gd name="connsiteY45" fmla="*/ 4667 h 332041"/>
                  <a:gd name="connsiteX46" fmla="*/ 89630 w 620023"/>
                  <a:gd name="connsiteY46" fmla="*/ 4763 h 332041"/>
                  <a:gd name="connsiteX47" fmla="*/ 82677 w 620023"/>
                  <a:gd name="connsiteY47" fmla="*/ 3715 h 332041"/>
                  <a:gd name="connsiteX48" fmla="*/ 24575 w 620023"/>
                  <a:gd name="connsiteY48" fmla="*/ 667 h 332041"/>
                  <a:gd name="connsiteX49" fmla="*/ 24003 w 620023"/>
                  <a:gd name="connsiteY49" fmla="*/ 571 h 332041"/>
                  <a:gd name="connsiteX50" fmla="*/ 8382 w 620023"/>
                  <a:gd name="connsiteY50" fmla="*/ 0 h 332041"/>
                  <a:gd name="connsiteX51" fmla="*/ 8573 w 620023"/>
                  <a:gd name="connsiteY51" fmla="*/ 952 h 332041"/>
                  <a:gd name="connsiteX52" fmla="*/ 8954 w 620023"/>
                  <a:gd name="connsiteY52" fmla="*/ 2857 h 332041"/>
                  <a:gd name="connsiteX53" fmla="*/ 9240 w 620023"/>
                  <a:gd name="connsiteY53" fmla="*/ 4096 h 332041"/>
                  <a:gd name="connsiteX54" fmla="*/ 9620 w 620023"/>
                  <a:gd name="connsiteY54" fmla="*/ 5810 h 332041"/>
                  <a:gd name="connsiteX55" fmla="*/ 10001 w 620023"/>
                  <a:gd name="connsiteY55" fmla="*/ 7620 h 332041"/>
                  <a:gd name="connsiteX56" fmla="*/ 10763 w 620023"/>
                  <a:gd name="connsiteY56" fmla="*/ 11049 h 332041"/>
                  <a:gd name="connsiteX57" fmla="*/ 11239 w 620023"/>
                  <a:gd name="connsiteY57" fmla="*/ 13335 h 332041"/>
                  <a:gd name="connsiteX58" fmla="*/ 11430 w 620023"/>
                  <a:gd name="connsiteY58" fmla="*/ 14097 h 332041"/>
                  <a:gd name="connsiteX59" fmla="*/ 12097 w 620023"/>
                  <a:gd name="connsiteY59" fmla="*/ 17621 h 332041"/>
                  <a:gd name="connsiteX60" fmla="*/ 12478 w 620023"/>
                  <a:gd name="connsiteY60" fmla="*/ 20193 h 332041"/>
                  <a:gd name="connsiteX61" fmla="*/ 12859 w 620023"/>
                  <a:gd name="connsiteY61" fmla="*/ 23050 h 332041"/>
                  <a:gd name="connsiteX62" fmla="*/ 13049 w 620023"/>
                  <a:gd name="connsiteY62" fmla="*/ 25051 h 332041"/>
                  <a:gd name="connsiteX63" fmla="*/ 13240 w 620023"/>
                  <a:gd name="connsiteY63" fmla="*/ 27242 h 332041"/>
                  <a:gd name="connsiteX64" fmla="*/ 13430 w 620023"/>
                  <a:gd name="connsiteY64" fmla="*/ 30099 h 332041"/>
                  <a:gd name="connsiteX65" fmla="*/ 13525 w 620023"/>
                  <a:gd name="connsiteY65" fmla="*/ 32004 h 332041"/>
                  <a:gd name="connsiteX66" fmla="*/ 13621 w 620023"/>
                  <a:gd name="connsiteY66" fmla="*/ 33814 h 332041"/>
                  <a:gd name="connsiteX67" fmla="*/ 13716 w 620023"/>
                  <a:gd name="connsiteY67" fmla="*/ 36481 h 332041"/>
                  <a:gd name="connsiteX68" fmla="*/ 13811 w 620023"/>
                  <a:gd name="connsiteY68" fmla="*/ 39052 h 332041"/>
                  <a:gd name="connsiteX69" fmla="*/ 13907 w 620023"/>
                  <a:gd name="connsiteY69" fmla="*/ 40957 h 332041"/>
                  <a:gd name="connsiteX70" fmla="*/ 14002 w 620023"/>
                  <a:gd name="connsiteY70" fmla="*/ 44196 h 332041"/>
                  <a:gd name="connsiteX71" fmla="*/ 14002 w 620023"/>
                  <a:gd name="connsiteY71" fmla="*/ 46387 h 332041"/>
                  <a:gd name="connsiteX72" fmla="*/ 14002 w 620023"/>
                  <a:gd name="connsiteY72" fmla="*/ 49720 h 332041"/>
                  <a:gd name="connsiteX73" fmla="*/ 14002 w 620023"/>
                  <a:gd name="connsiteY73" fmla="*/ 52768 h 332041"/>
                  <a:gd name="connsiteX74" fmla="*/ 14002 w 620023"/>
                  <a:gd name="connsiteY74" fmla="*/ 55531 h 332041"/>
                  <a:gd name="connsiteX75" fmla="*/ 14097 w 620023"/>
                  <a:gd name="connsiteY75" fmla="*/ 59341 h 332041"/>
                  <a:gd name="connsiteX76" fmla="*/ 14192 w 620023"/>
                  <a:gd name="connsiteY76" fmla="*/ 62579 h 332041"/>
                  <a:gd name="connsiteX77" fmla="*/ 14288 w 620023"/>
                  <a:gd name="connsiteY77" fmla="*/ 65151 h 332041"/>
                  <a:gd name="connsiteX78" fmla="*/ 14288 w 620023"/>
                  <a:gd name="connsiteY78" fmla="*/ 66294 h 332041"/>
                  <a:gd name="connsiteX79" fmla="*/ 14383 w 620023"/>
                  <a:gd name="connsiteY79" fmla="*/ 67342 h 332041"/>
                  <a:gd name="connsiteX80" fmla="*/ 14574 w 620023"/>
                  <a:gd name="connsiteY80" fmla="*/ 68866 h 332041"/>
                  <a:gd name="connsiteX81" fmla="*/ 14668 w 620023"/>
                  <a:gd name="connsiteY81" fmla="*/ 70104 h 332041"/>
                  <a:gd name="connsiteX82" fmla="*/ 14954 w 620023"/>
                  <a:gd name="connsiteY82" fmla="*/ 74295 h 332041"/>
                  <a:gd name="connsiteX83" fmla="*/ 15621 w 620023"/>
                  <a:gd name="connsiteY83" fmla="*/ 81248 h 332041"/>
                  <a:gd name="connsiteX84" fmla="*/ 15526 w 620023"/>
                  <a:gd name="connsiteY84" fmla="*/ 96964 h 332041"/>
                  <a:gd name="connsiteX85" fmla="*/ 0 w 620023"/>
                  <a:gd name="connsiteY85" fmla="*/ 161449 h 332041"/>
                  <a:gd name="connsiteX86" fmla="*/ 4191 w 620023"/>
                  <a:gd name="connsiteY86" fmla="*/ 161639 h 332041"/>
                  <a:gd name="connsiteX87" fmla="*/ 20669 w 620023"/>
                  <a:gd name="connsiteY87" fmla="*/ 164782 h 332041"/>
                  <a:gd name="connsiteX88" fmla="*/ 108204 w 620023"/>
                  <a:gd name="connsiteY88" fmla="*/ 177070 h 332041"/>
                  <a:gd name="connsiteX89" fmla="*/ 197739 w 620023"/>
                  <a:gd name="connsiteY89" fmla="*/ 191452 h 332041"/>
                  <a:gd name="connsiteX90" fmla="*/ 207550 w 620023"/>
                  <a:gd name="connsiteY90" fmla="*/ 193262 h 332041"/>
                  <a:gd name="connsiteX91" fmla="*/ 220599 w 620023"/>
                  <a:gd name="connsiteY91" fmla="*/ 191167 h 332041"/>
                  <a:gd name="connsiteX92" fmla="*/ 326898 w 620023"/>
                  <a:gd name="connsiteY92" fmla="*/ 211931 h 332041"/>
                  <a:gd name="connsiteX93" fmla="*/ 338233 w 620023"/>
                  <a:gd name="connsiteY93" fmla="*/ 216789 h 332041"/>
                  <a:gd name="connsiteX94" fmla="*/ 340328 w 620023"/>
                  <a:gd name="connsiteY94" fmla="*/ 216789 h 332041"/>
                  <a:gd name="connsiteX95" fmla="*/ 359283 w 620023"/>
                  <a:gd name="connsiteY95" fmla="*/ 219646 h 332041"/>
                  <a:gd name="connsiteX96" fmla="*/ 380143 w 620023"/>
                  <a:gd name="connsiteY96" fmla="*/ 223171 h 332041"/>
                  <a:gd name="connsiteX97" fmla="*/ 436150 w 620023"/>
                  <a:gd name="connsiteY97" fmla="*/ 236792 h 332041"/>
                  <a:gd name="connsiteX98" fmla="*/ 508540 w 620023"/>
                  <a:gd name="connsiteY98" fmla="*/ 271558 h 332041"/>
                  <a:gd name="connsiteX99" fmla="*/ 558736 w 620023"/>
                  <a:gd name="connsiteY99" fmla="*/ 332042 h 332041"/>
                  <a:gd name="connsiteX100" fmla="*/ 558927 w 620023"/>
                  <a:gd name="connsiteY100" fmla="*/ 331946 h 332041"/>
                  <a:gd name="connsiteX101" fmla="*/ 559308 w 620023"/>
                  <a:gd name="connsiteY101" fmla="*/ 331756 h 332041"/>
                  <a:gd name="connsiteX102" fmla="*/ 560070 w 620023"/>
                  <a:gd name="connsiteY102" fmla="*/ 331184 h 332041"/>
                  <a:gd name="connsiteX103" fmla="*/ 561880 w 620023"/>
                  <a:gd name="connsiteY103" fmla="*/ 329946 h 332041"/>
                  <a:gd name="connsiteX104" fmla="*/ 563689 w 620023"/>
                  <a:gd name="connsiteY104" fmla="*/ 328708 h 332041"/>
                  <a:gd name="connsiteX105" fmla="*/ 565118 w 620023"/>
                  <a:gd name="connsiteY105" fmla="*/ 327660 h 332041"/>
                  <a:gd name="connsiteX106" fmla="*/ 568167 w 620023"/>
                  <a:gd name="connsiteY106" fmla="*/ 325279 h 332041"/>
                  <a:gd name="connsiteX107" fmla="*/ 570929 w 620023"/>
                  <a:gd name="connsiteY107" fmla="*/ 322993 h 332041"/>
                  <a:gd name="connsiteX108" fmla="*/ 573024 w 620023"/>
                  <a:gd name="connsiteY108" fmla="*/ 321088 h 332041"/>
                  <a:gd name="connsiteX109" fmla="*/ 575596 w 620023"/>
                  <a:gd name="connsiteY109" fmla="*/ 318421 h 332041"/>
                  <a:gd name="connsiteX110" fmla="*/ 577501 w 620023"/>
                  <a:gd name="connsiteY110" fmla="*/ 316135 h 332041"/>
                  <a:gd name="connsiteX111" fmla="*/ 578358 w 620023"/>
                  <a:gd name="connsiteY111" fmla="*/ 314992 h 332041"/>
                  <a:gd name="connsiteX112" fmla="*/ 581216 w 620023"/>
                  <a:gd name="connsiteY112" fmla="*/ 311372 h 332041"/>
                  <a:gd name="connsiteX113" fmla="*/ 582739 w 620023"/>
                  <a:gd name="connsiteY113" fmla="*/ 309563 h 332041"/>
                  <a:gd name="connsiteX114" fmla="*/ 584549 w 620023"/>
                  <a:gd name="connsiteY114" fmla="*/ 307372 h 332041"/>
                  <a:gd name="connsiteX115" fmla="*/ 586550 w 620023"/>
                  <a:gd name="connsiteY115" fmla="*/ 304990 h 332041"/>
                  <a:gd name="connsiteX116" fmla="*/ 588169 w 620023"/>
                  <a:gd name="connsiteY116" fmla="*/ 303085 h 332041"/>
                  <a:gd name="connsiteX117" fmla="*/ 589502 w 620023"/>
                  <a:gd name="connsiteY117" fmla="*/ 301561 h 332041"/>
                  <a:gd name="connsiteX118" fmla="*/ 591598 w 620023"/>
                  <a:gd name="connsiteY118" fmla="*/ 299180 h 332041"/>
                  <a:gd name="connsiteX119" fmla="*/ 593789 w 620023"/>
                  <a:gd name="connsiteY119" fmla="*/ 296609 h 332041"/>
                  <a:gd name="connsiteX120" fmla="*/ 596455 w 620023"/>
                  <a:gd name="connsiteY120" fmla="*/ 293560 h 332041"/>
                  <a:gd name="connsiteX121" fmla="*/ 598551 w 620023"/>
                  <a:gd name="connsiteY121" fmla="*/ 291084 h 332041"/>
                  <a:gd name="connsiteX122" fmla="*/ 599504 w 620023"/>
                  <a:gd name="connsiteY122" fmla="*/ 289941 h 332041"/>
                  <a:gd name="connsiteX123" fmla="*/ 602171 w 620023"/>
                  <a:gd name="connsiteY123" fmla="*/ 286702 h 332041"/>
                  <a:gd name="connsiteX124" fmla="*/ 604361 w 620023"/>
                  <a:gd name="connsiteY124" fmla="*/ 283940 h 332041"/>
                  <a:gd name="connsiteX125" fmla="*/ 605124 w 620023"/>
                  <a:gd name="connsiteY125" fmla="*/ 282892 h 332041"/>
                  <a:gd name="connsiteX126" fmla="*/ 608266 w 620023"/>
                  <a:gd name="connsiteY126" fmla="*/ 278797 h 332041"/>
                  <a:gd name="connsiteX127" fmla="*/ 609600 w 620023"/>
                  <a:gd name="connsiteY127" fmla="*/ 276987 h 332041"/>
                  <a:gd name="connsiteX128" fmla="*/ 610743 w 620023"/>
                  <a:gd name="connsiteY128" fmla="*/ 275463 h 332041"/>
                  <a:gd name="connsiteX129" fmla="*/ 612839 w 620023"/>
                  <a:gd name="connsiteY129" fmla="*/ 272415 h 332041"/>
                  <a:gd name="connsiteX130" fmla="*/ 614649 w 620023"/>
                  <a:gd name="connsiteY130" fmla="*/ 269653 h 332041"/>
                  <a:gd name="connsiteX131" fmla="*/ 616172 w 620023"/>
                  <a:gd name="connsiteY131" fmla="*/ 267271 h 332041"/>
                  <a:gd name="connsiteX132" fmla="*/ 616744 w 620023"/>
                  <a:gd name="connsiteY132" fmla="*/ 266319 h 332041"/>
                  <a:gd name="connsiteX133" fmla="*/ 617411 w 620023"/>
                  <a:gd name="connsiteY133" fmla="*/ 265176 h 332041"/>
                  <a:gd name="connsiteX134" fmla="*/ 617982 w 620023"/>
                  <a:gd name="connsiteY134" fmla="*/ 264223 h 332041"/>
                  <a:gd name="connsiteX135" fmla="*/ 618744 w 620023"/>
                  <a:gd name="connsiteY135" fmla="*/ 262890 h 332041"/>
                  <a:gd name="connsiteX136" fmla="*/ 619220 w 620023"/>
                  <a:gd name="connsiteY136" fmla="*/ 262033 h 332041"/>
                  <a:gd name="connsiteX137" fmla="*/ 619411 w 620023"/>
                  <a:gd name="connsiteY137" fmla="*/ 261556 h 332041"/>
                  <a:gd name="connsiteX138" fmla="*/ 619506 w 620023"/>
                  <a:gd name="connsiteY138" fmla="*/ 261271 h 332041"/>
                  <a:gd name="connsiteX139" fmla="*/ 619697 w 620023"/>
                  <a:gd name="connsiteY139" fmla="*/ 260890 h 332041"/>
                  <a:gd name="connsiteX140" fmla="*/ 619887 w 620023"/>
                  <a:gd name="connsiteY140" fmla="*/ 260509 h 332041"/>
                  <a:gd name="connsiteX141" fmla="*/ 619983 w 620023"/>
                  <a:gd name="connsiteY141" fmla="*/ 260032 h 332041"/>
                  <a:gd name="connsiteX142" fmla="*/ 618744 w 620023"/>
                  <a:gd name="connsiteY142" fmla="*/ 242506 h 332041"/>
                  <a:gd name="connsiteX143" fmla="*/ 97822 w 620023"/>
                  <a:gd name="connsiteY143" fmla="*/ 26479 h 332041"/>
                  <a:gd name="connsiteX144" fmla="*/ 71342 w 620023"/>
                  <a:gd name="connsiteY144" fmla="*/ 26289 h 332041"/>
                  <a:gd name="connsiteX145" fmla="*/ 53721 w 620023"/>
                  <a:gd name="connsiteY145" fmla="*/ 22955 h 332041"/>
                  <a:gd name="connsiteX146" fmla="*/ 51911 w 620023"/>
                  <a:gd name="connsiteY146" fmla="*/ 18669 h 332041"/>
                  <a:gd name="connsiteX147" fmla="*/ 97822 w 620023"/>
                  <a:gd name="connsiteY147" fmla="*/ 26479 h 332041"/>
                  <a:gd name="connsiteX148" fmla="*/ 25051 w 620023"/>
                  <a:gd name="connsiteY148" fmla="*/ 18955 h 332041"/>
                  <a:gd name="connsiteX149" fmla="*/ 29242 w 620023"/>
                  <a:gd name="connsiteY149" fmla="*/ 18859 h 332041"/>
                  <a:gd name="connsiteX150" fmla="*/ 32004 w 620023"/>
                  <a:gd name="connsiteY150" fmla="*/ 19240 h 332041"/>
                  <a:gd name="connsiteX151" fmla="*/ 50768 w 620023"/>
                  <a:gd name="connsiteY151" fmla="*/ 24289 h 332041"/>
                  <a:gd name="connsiteX152" fmla="*/ 48387 w 620023"/>
                  <a:gd name="connsiteY152" fmla="*/ 26575 h 332041"/>
                  <a:gd name="connsiteX153" fmla="*/ 46673 w 620023"/>
                  <a:gd name="connsiteY153" fmla="*/ 26479 h 332041"/>
                  <a:gd name="connsiteX154" fmla="*/ 23813 w 620023"/>
                  <a:gd name="connsiteY154" fmla="*/ 19621 h 332041"/>
                  <a:gd name="connsiteX155" fmla="*/ 25051 w 620023"/>
                  <a:gd name="connsiteY155" fmla="*/ 18955 h 332041"/>
                  <a:gd name="connsiteX156" fmla="*/ 79724 w 620023"/>
                  <a:gd name="connsiteY156" fmla="*/ 75057 h 332041"/>
                  <a:gd name="connsiteX157" fmla="*/ 79153 w 620023"/>
                  <a:gd name="connsiteY157" fmla="*/ 68866 h 332041"/>
                  <a:gd name="connsiteX158" fmla="*/ 85440 w 620023"/>
                  <a:gd name="connsiteY158" fmla="*/ 72771 h 332041"/>
                  <a:gd name="connsiteX159" fmla="*/ 79724 w 620023"/>
                  <a:gd name="connsiteY159" fmla="*/ 75057 h 332041"/>
                  <a:gd name="connsiteX160" fmla="*/ 84487 w 620023"/>
                  <a:gd name="connsiteY160" fmla="*/ 51244 h 332041"/>
                  <a:gd name="connsiteX161" fmla="*/ 76200 w 620023"/>
                  <a:gd name="connsiteY161" fmla="*/ 49530 h 332041"/>
                  <a:gd name="connsiteX162" fmla="*/ 43339 w 620023"/>
                  <a:gd name="connsiteY162" fmla="*/ 46196 h 332041"/>
                  <a:gd name="connsiteX163" fmla="*/ 39243 w 620023"/>
                  <a:gd name="connsiteY163" fmla="*/ 42958 h 332041"/>
                  <a:gd name="connsiteX164" fmla="*/ 98774 w 620023"/>
                  <a:gd name="connsiteY164" fmla="*/ 52292 h 332041"/>
                  <a:gd name="connsiteX165" fmla="*/ 84487 w 620023"/>
                  <a:gd name="connsiteY165" fmla="*/ 51244 h 332041"/>
                  <a:gd name="connsiteX166" fmla="*/ 111157 w 620023"/>
                  <a:gd name="connsiteY166" fmla="*/ 63627 h 332041"/>
                  <a:gd name="connsiteX167" fmla="*/ 110776 w 620023"/>
                  <a:gd name="connsiteY167" fmla="*/ 63627 h 332041"/>
                  <a:gd name="connsiteX168" fmla="*/ 111919 w 620023"/>
                  <a:gd name="connsiteY168" fmla="*/ 59531 h 332041"/>
                  <a:gd name="connsiteX169" fmla="*/ 121158 w 620023"/>
                  <a:gd name="connsiteY169" fmla="*/ 60960 h 332041"/>
                  <a:gd name="connsiteX170" fmla="*/ 111157 w 620023"/>
                  <a:gd name="connsiteY170" fmla="*/ 63627 h 332041"/>
                  <a:gd name="connsiteX171" fmla="*/ 501205 w 620023"/>
                  <a:gd name="connsiteY171" fmla="*/ 124111 h 332041"/>
                  <a:gd name="connsiteX172" fmla="*/ 487394 w 620023"/>
                  <a:gd name="connsiteY172" fmla="*/ 115348 h 332041"/>
                  <a:gd name="connsiteX173" fmla="*/ 501205 w 620023"/>
                  <a:gd name="connsiteY173" fmla="*/ 124111 h 332041"/>
                  <a:gd name="connsiteX174" fmla="*/ 459010 w 620023"/>
                  <a:gd name="connsiteY174" fmla="*/ 149066 h 332041"/>
                  <a:gd name="connsiteX175" fmla="*/ 468154 w 620023"/>
                  <a:gd name="connsiteY175" fmla="*/ 153162 h 332041"/>
                  <a:gd name="connsiteX176" fmla="*/ 477108 w 620023"/>
                  <a:gd name="connsiteY176" fmla="*/ 165830 h 332041"/>
                  <a:gd name="connsiteX177" fmla="*/ 484251 w 620023"/>
                  <a:gd name="connsiteY177" fmla="*/ 172117 h 332041"/>
                  <a:gd name="connsiteX178" fmla="*/ 433674 w 620023"/>
                  <a:gd name="connsiteY178" fmla="*/ 144494 h 332041"/>
                  <a:gd name="connsiteX179" fmla="*/ 442532 w 620023"/>
                  <a:gd name="connsiteY179" fmla="*/ 142494 h 332041"/>
                  <a:gd name="connsiteX180" fmla="*/ 446818 w 620023"/>
                  <a:gd name="connsiteY180" fmla="*/ 144113 h 332041"/>
                  <a:gd name="connsiteX181" fmla="*/ 448723 w 620023"/>
                  <a:gd name="connsiteY181" fmla="*/ 145066 h 332041"/>
                  <a:gd name="connsiteX182" fmla="*/ 459010 w 620023"/>
                  <a:gd name="connsiteY182" fmla="*/ 149066 h 332041"/>
                  <a:gd name="connsiteX183" fmla="*/ 421862 w 620023"/>
                  <a:gd name="connsiteY183" fmla="*/ 120872 h 332041"/>
                  <a:gd name="connsiteX184" fmla="*/ 424434 w 620023"/>
                  <a:gd name="connsiteY184" fmla="*/ 123539 h 332041"/>
                  <a:gd name="connsiteX185" fmla="*/ 429959 w 620023"/>
                  <a:gd name="connsiteY185" fmla="*/ 123539 h 332041"/>
                  <a:gd name="connsiteX186" fmla="*/ 448818 w 620023"/>
                  <a:gd name="connsiteY186" fmla="*/ 129826 h 332041"/>
                  <a:gd name="connsiteX187" fmla="*/ 448818 w 620023"/>
                  <a:gd name="connsiteY187" fmla="*/ 129921 h 332041"/>
                  <a:gd name="connsiteX188" fmla="*/ 446341 w 620023"/>
                  <a:gd name="connsiteY188" fmla="*/ 129159 h 332041"/>
                  <a:gd name="connsiteX189" fmla="*/ 443579 w 620023"/>
                  <a:gd name="connsiteY189" fmla="*/ 129730 h 332041"/>
                  <a:gd name="connsiteX190" fmla="*/ 415195 w 620023"/>
                  <a:gd name="connsiteY190" fmla="*/ 121825 h 332041"/>
                  <a:gd name="connsiteX191" fmla="*/ 414624 w 620023"/>
                  <a:gd name="connsiteY191" fmla="*/ 118777 h 332041"/>
                  <a:gd name="connsiteX192" fmla="*/ 414338 w 620023"/>
                  <a:gd name="connsiteY192" fmla="*/ 118396 h 332041"/>
                  <a:gd name="connsiteX193" fmla="*/ 421862 w 620023"/>
                  <a:gd name="connsiteY193" fmla="*/ 120872 h 332041"/>
                  <a:gd name="connsiteX194" fmla="*/ 431673 w 620023"/>
                  <a:gd name="connsiteY194" fmla="*/ 138493 h 332041"/>
                  <a:gd name="connsiteX195" fmla="*/ 423767 w 620023"/>
                  <a:gd name="connsiteY195" fmla="*/ 140303 h 332041"/>
                  <a:gd name="connsiteX196" fmla="*/ 401764 w 620023"/>
                  <a:gd name="connsiteY196" fmla="*/ 131826 h 332041"/>
                  <a:gd name="connsiteX197" fmla="*/ 400717 w 620023"/>
                  <a:gd name="connsiteY197" fmla="*/ 131350 h 332041"/>
                  <a:gd name="connsiteX198" fmla="*/ 395859 w 620023"/>
                  <a:gd name="connsiteY198" fmla="*/ 126206 h 332041"/>
                  <a:gd name="connsiteX199" fmla="*/ 431673 w 620023"/>
                  <a:gd name="connsiteY199" fmla="*/ 138493 h 332041"/>
                  <a:gd name="connsiteX200" fmla="*/ 385667 w 620023"/>
                  <a:gd name="connsiteY200" fmla="*/ 114109 h 332041"/>
                  <a:gd name="connsiteX201" fmla="*/ 388334 w 620023"/>
                  <a:gd name="connsiteY201" fmla="*/ 110871 h 332041"/>
                  <a:gd name="connsiteX202" fmla="*/ 402050 w 620023"/>
                  <a:gd name="connsiteY202" fmla="*/ 114871 h 332041"/>
                  <a:gd name="connsiteX203" fmla="*/ 405003 w 620023"/>
                  <a:gd name="connsiteY203" fmla="*/ 119158 h 332041"/>
                  <a:gd name="connsiteX204" fmla="*/ 385667 w 620023"/>
                  <a:gd name="connsiteY204" fmla="*/ 114109 h 332041"/>
                  <a:gd name="connsiteX205" fmla="*/ 172021 w 620023"/>
                  <a:gd name="connsiteY205" fmla="*/ 56959 h 332041"/>
                  <a:gd name="connsiteX206" fmla="*/ 173927 w 620023"/>
                  <a:gd name="connsiteY206" fmla="*/ 57817 h 332041"/>
                  <a:gd name="connsiteX207" fmla="*/ 175165 w 620023"/>
                  <a:gd name="connsiteY207" fmla="*/ 58198 h 332041"/>
                  <a:gd name="connsiteX208" fmla="*/ 153448 w 620023"/>
                  <a:gd name="connsiteY208" fmla="*/ 55626 h 332041"/>
                  <a:gd name="connsiteX209" fmla="*/ 136589 w 620023"/>
                  <a:gd name="connsiteY209" fmla="*/ 53816 h 332041"/>
                  <a:gd name="connsiteX210" fmla="*/ 172021 w 620023"/>
                  <a:gd name="connsiteY210" fmla="*/ 56959 h 332041"/>
                  <a:gd name="connsiteX211" fmla="*/ 137827 w 620023"/>
                  <a:gd name="connsiteY211" fmla="*/ 65722 h 332041"/>
                  <a:gd name="connsiteX212" fmla="*/ 136207 w 620023"/>
                  <a:gd name="connsiteY212" fmla="*/ 64579 h 332041"/>
                  <a:gd name="connsiteX213" fmla="*/ 211550 w 620023"/>
                  <a:gd name="connsiteY213" fmla="*/ 74009 h 332041"/>
                  <a:gd name="connsiteX214" fmla="*/ 212312 w 620023"/>
                  <a:gd name="connsiteY214" fmla="*/ 76771 h 332041"/>
                  <a:gd name="connsiteX215" fmla="*/ 137827 w 620023"/>
                  <a:gd name="connsiteY215" fmla="*/ 65722 h 332041"/>
                  <a:gd name="connsiteX216" fmla="*/ 174784 w 620023"/>
                  <a:gd name="connsiteY216" fmla="*/ 39148 h 332041"/>
                  <a:gd name="connsiteX217" fmla="*/ 161544 w 620023"/>
                  <a:gd name="connsiteY217" fmla="*/ 37528 h 332041"/>
                  <a:gd name="connsiteX218" fmla="*/ 155257 w 620023"/>
                  <a:gd name="connsiteY218" fmla="*/ 35052 h 332041"/>
                  <a:gd name="connsiteX219" fmla="*/ 168116 w 620023"/>
                  <a:gd name="connsiteY219" fmla="*/ 32099 h 332041"/>
                  <a:gd name="connsiteX220" fmla="*/ 188119 w 620023"/>
                  <a:gd name="connsiteY220" fmla="*/ 31432 h 332041"/>
                  <a:gd name="connsiteX221" fmla="*/ 202597 w 620023"/>
                  <a:gd name="connsiteY221" fmla="*/ 37052 h 332041"/>
                  <a:gd name="connsiteX222" fmla="*/ 222123 w 620023"/>
                  <a:gd name="connsiteY222" fmla="*/ 40767 h 332041"/>
                  <a:gd name="connsiteX223" fmla="*/ 224980 w 620023"/>
                  <a:gd name="connsiteY223" fmla="*/ 45625 h 332041"/>
                  <a:gd name="connsiteX224" fmla="*/ 225171 w 620023"/>
                  <a:gd name="connsiteY224" fmla="*/ 45625 h 332041"/>
                  <a:gd name="connsiteX225" fmla="*/ 225076 w 620023"/>
                  <a:gd name="connsiteY225" fmla="*/ 45720 h 332041"/>
                  <a:gd name="connsiteX226" fmla="*/ 225266 w 620023"/>
                  <a:gd name="connsiteY226" fmla="*/ 45529 h 332041"/>
                  <a:gd name="connsiteX227" fmla="*/ 225552 w 620023"/>
                  <a:gd name="connsiteY227" fmla="*/ 45625 h 332041"/>
                  <a:gd name="connsiteX228" fmla="*/ 239173 w 620023"/>
                  <a:gd name="connsiteY228" fmla="*/ 44196 h 332041"/>
                  <a:gd name="connsiteX229" fmla="*/ 234601 w 620023"/>
                  <a:gd name="connsiteY229" fmla="*/ 47053 h 332041"/>
                  <a:gd name="connsiteX230" fmla="*/ 225552 w 620023"/>
                  <a:gd name="connsiteY230" fmla="*/ 45625 h 332041"/>
                  <a:gd name="connsiteX231" fmla="*/ 224885 w 620023"/>
                  <a:gd name="connsiteY231" fmla="*/ 45910 h 332041"/>
                  <a:gd name="connsiteX232" fmla="*/ 224885 w 620023"/>
                  <a:gd name="connsiteY232" fmla="*/ 45625 h 332041"/>
                  <a:gd name="connsiteX233" fmla="*/ 174784 w 620023"/>
                  <a:gd name="connsiteY233" fmla="*/ 39148 h 332041"/>
                  <a:gd name="connsiteX234" fmla="*/ 290132 w 620023"/>
                  <a:gd name="connsiteY234" fmla="*/ 88106 h 332041"/>
                  <a:gd name="connsiteX235" fmla="*/ 277939 w 620023"/>
                  <a:gd name="connsiteY235" fmla="*/ 89440 h 332041"/>
                  <a:gd name="connsiteX236" fmla="*/ 263938 w 620023"/>
                  <a:gd name="connsiteY236" fmla="*/ 86106 h 332041"/>
                  <a:gd name="connsiteX237" fmla="*/ 252889 w 620023"/>
                  <a:gd name="connsiteY237" fmla="*/ 82486 h 332041"/>
                  <a:gd name="connsiteX238" fmla="*/ 244983 w 620023"/>
                  <a:gd name="connsiteY238" fmla="*/ 81915 h 332041"/>
                  <a:gd name="connsiteX239" fmla="*/ 227552 w 620023"/>
                  <a:gd name="connsiteY239" fmla="*/ 78105 h 332041"/>
                  <a:gd name="connsiteX240" fmla="*/ 290132 w 620023"/>
                  <a:gd name="connsiteY240" fmla="*/ 88106 h 332041"/>
                  <a:gd name="connsiteX241" fmla="*/ 272320 w 620023"/>
                  <a:gd name="connsiteY241" fmla="*/ 110109 h 332041"/>
                  <a:gd name="connsiteX242" fmla="*/ 240221 w 620023"/>
                  <a:gd name="connsiteY242" fmla="*/ 103632 h 332041"/>
                  <a:gd name="connsiteX243" fmla="*/ 223171 w 620023"/>
                  <a:gd name="connsiteY243" fmla="*/ 94202 h 332041"/>
                  <a:gd name="connsiteX244" fmla="*/ 225838 w 620023"/>
                  <a:gd name="connsiteY244" fmla="*/ 93440 h 332041"/>
                  <a:gd name="connsiteX245" fmla="*/ 233839 w 620023"/>
                  <a:gd name="connsiteY245" fmla="*/ 94869 h 332041"/>
                  <a:gd name="connsiteX246" fmla="*/ 239649 w 620023"/>
                  <a:gd name="connsiteY246" fmla="*/ 95917 h 332041"/>
                  <a:gd name="connsiteX247" fmla="*/ 272320 w 620023"/>
                  <a:gd name="connsiteY247" fmla="*/ 102394 h 332041"/>
                  <a:gd name="connsiteX248" fmla="*/ 273748 w 620023"/>
                  <a:gd name="connsiteY248" fmla="*/ 103918 h 332041"/>
                  <a:gd name="connsiteX249" fmla="*/ 282511 w 620023"/>
                  <a:gd name="connsiteY249" fmla="*/ 112871 h 332041"/>
                  <a:gd name="connsiteX250" fmla="*/ 272320 w 620023"/>
                  <a:gd name="connsiteY250" fmla="*/ 110109 h 332041"/>
                  <a:gd name="connsiteX251" fmla="*/ 363093 w 620023"/>
                  <a:gd name="connsiteY251" fmla="*/ 132112 h 332041"/>
                  <a:gd name="connsiteX252" fmla="*/ 359950 w 620023"/>
                  <a:gd name="connsiteY252" fmla="*/ 136493 h 332041"/>
                  <a:gd name="connsiteX253" fmla="*/ 299561 w 620023"/>
                  <a:gd name="connsiteY253" fmla="*/ 117253 h 332041"/>
                  <a:gd name="connsiteX254" fmla="*/ 294894 w 620023"/>
                  <a:gd name="connsiteY254" fmla="*/ 116014 h 332041"/>
                  <a:gd name="connsiteX255" fmla="*/ 293275 w 620023"/>
                  <a:gd name="connsiteY255" fmla="*/ 111728 h 332041"/>
                  <a:gd name="connsiteX256" fmla="*/ 286036 w 620023"/>
                  <a:gd name="connsiteY256" fmla="*/ 105727 h 332041"/>
                  <a:gd name="connsiteX257" fmla="*/ 297656 w 620023"/>
                  <a:gd name="connsiteY257" fmla="*/ 108299 h 332041"/>
                  <a:gd name="connsiteX258" fmla="*/ 301561 w 620023"/>
                  <a:gd name="connsiteY258" fmla="*/ 109442 h 332041"/>
                  <a:gd name="connsiteX259" fmla="*/ 328041 w 620023"/>
                  <a:gd name="connsiteY259" fmla="*/ 118491 h 332041"/>
                  <a:gd name="connsiteX260" fmla="*/ 334899 w 620023"/>
                  <a:gd name="connsiteY260" fmla="*/ 120015 h 332041"/>
                  <a:gd name="connsiteX261" fmla="*/ 365665 w 620023"/>
                  <a:gd name="connsiteY261" fmla="*/ 128397 h 332041"/>
                  <a:gd name="connsiteX262" fmla="*/ 363093 w 620023"/>
                  <a:gd name="connsiteY262" fmla="*/ 132112 h 332041"/>
                  <a:gd name="connsiteX263" fmla="*/ 377095 w 620023"/>
                  <a:gd name="connsiteY263" fmla="*/ 112014 h 332041"/>
                  <a:gd name="connsiteX264" fmla="*/ 303371 w 620023"/>
                  <a:gd name="connsiteY264" fmla="*/ 95440 h 332041"/>
                  <a:gd name="connsiteX265" fmla="*/ 299561 w 620023"/>
                  <a:gd name="connsiteY265" fmla="*/ 94583 h 332041"/>
                  <a:gd name="connsiteX266" fmla="*/ 310991 w 620023"/>
                  <a:gd name="connsiteY266" fmla="*/ 92202 h 332041"/>
                  <a:gd name="connsiteX267" fmla="*/ 379952 w 620023"/>
                  <a:gd name="connsiteY267" fmla="*/ 108585 h 332041"/>
                  <a:gd name="connsiteX268" fmla="*/ 377095 w 620023"/>
                  <a:gd name="connsiteY268" fmla="*/ 112014 h 332041"/>
                  <a:gd name="connsiteX269" fmla="*/ 368618 w 620023"/>
                  <a:gd name="connsiteY269" fmla="*/ 75438 h 332041"/>
                  <a:gd name="connsiteX270" fmla="*/ 350330 w 620023"/>
                  <a:gd name="connsiteY270" fmla="*/ 68866 h 332041"/>
                  <a:gd name="connsiteX271" fmla="*/ 349186 w 620023"/>
                  <a:gd name="connsiteY271" fmla="*/ 69056 h 332041"/>
                  <a:gd name="connsiteX272" fmla="*/ 348901 w 620023"/>
                  <a:gd name="connsiteY272" fmla="*/ 68485 h 332041"/>
                  <a:gd name="connsiteX273" fmla="*/ 317849 w 620023"/>
                  <a:gd name="connsiteY273" fmla="*/ 63246 h 332041"/>
                  <a:gd name="connsiteX274" fmla="*/ 261938 w 620023"/>
                  <a:gd name="connsiteY274" fmla="*/ 51911 h 332041"/>
                  <a:gd name="connsiteX275" fmla="*/ 249079 w 620023"/>
                  <a:gd name="connsiteY275" fmla="*/ 46006 h 332041"/>
                  <a:gd name="connsiteX276" fmla="*/ 252127 w 620023"/>
                  <a:gd name="connsiteY276" fmla="*/ 44196 h 332041"/>
                  <a:gd name="connsiteX277" fmla="*/ 307657 w 620023"/>
                  <a:gd name="connsiteY277" fmla="*/ 54769 h 332041"/>
                  <a:gd name="connsiteX278" fmla="*/ 346424 w 620023"/>
                  <a:gd name="connsiteY278" fmla="*/ 64865 h 332041"/>
                  <a:gd name="connsiteX279" fmla="*/ 348901 w 620023"/>
                  <a:gd name="connsiteY279" fmla="*/ 68389 h 332041"/>
                  <a:gd name="connsiteX280" fmla="*/ 349663 w 620023"/>
                  <a:gd name="connsiteY280" fmla="*/ 68485 h 332041"/>
                  <a:gd name="connsiteX281" fmla="*/ 349663 w 620023"/>
                  <a:gd name="connsiteY281" fmla="*/ 68485 h 332041"/>
                  <a:gd name="connsiteX282" fmla="*/ 350330 w 620023"/>
                  <a:gd name="connsiteY282" fmla="*/ 68770 h 332041"/>
                  <a:gd name="connsiteX283" fmla="*/ 387858 w 620023"/>
                  <a:gd name="connsiteY283" fmla="*/ 77724 h 332041"/>
                  <a:gd name="connsiteX284" fmla="*/ 389573 w 620023"/>
                  <a:gd name="connsiteY284" fmla="*/ 82391 h 332041"/>
                  <a:gd name="connsiteX285" fmla="*/ 389763 w 620023"/>
                  <a:gd name="connsiteY285" fmla="*/ 82391 h 332041"/>
                  <a:gd name="connsiteX286" fmla="*/ 398145 w 620023"/>
                  <a:gd name="connsiteY286" fmla="*/ 75247 h 332041"/>
                  <a:gd name="connsiteX287" fmla="*/ 410051 w 620023"/>
                  <a:gd name="connsiteY287" fmla="*/ 84963 h 332041"/>
                  <a:gd name="connsiteX288" fmla="*/ 406622 w 620023"/>
                  <a:gd name="connsiteY288" fmla="*/ 86011 h 332041"/>
                  <a:gd name="connsiteX289" fmla="*/ 389668 w 620023"/>
                  <a:gd name="connsiteY289" fmla="*/ 82391 h 332041"/>
                  <a:gd name="connsiteX290" fmla="*/ 389477 w 620023"/>
                  <a:gd name="connsiteY290" fmla="*/ 82486 h 332041"/>
                  <a:gd name="connsiteX291" fmla="*/ 389477 w 620023"/>
                  <a:gd name="connsiteY291" fmla="*/ 82391 h 332041"/>
                  <a:gd name="connsiteX292" fmla="*/ 368618 w 620023"/>
                  <a:gd name="connsiteY292" fmla="*/ 75438 h 332041"/>
                  <a:gd name="connsiteX293" fmla="*/ 380333 w 620023"/>
                  <a:gd name="connsiteY293" fmla="*/ 133636 h 332041"/>
                  <a:gd name="connsiteX294" fmla="*/ 393764 w 620023"/>
                  <a:gd name="connsiteY294" fmla="*/ 139160 h 332041"/>
                  <a:gd name="connsiteX295" fmla="*/ 396430 w 620023"/>
                  <a:gd name="connsiteY295" fmla="*/ 139922 h 332041"/>
                  <a:gd name="connsiteX296" fmla="*/ 397288 w 620023"/>
                  <a:gd name="connsiteY296" fmla="*/ 141065 h 332041"/>
                  <a:gd name="connsiteX297" fmla="*/ 400050 w 620023"/>
                  <a:gd name="connsiteY297" fmla="*/ 144304 h 332041"/>
                  <a:gd name="connsiteX298" fmla="*/ 380333 w 620023"/>
                  <a:gd name="connsiteY298" fmla="*/ 133636 h 332041"/>
                  <a:gd name="connsiteX299" fmla="*/ 495871 w 620023"/>
                  <a:gd name="connsiteY299" fmla="*/ 202406 h 332041"/>
                  <a:gd name="connsiteX300" fmla="*/ 478346 w 620023"/>
                  <a:gd name="connsiteY300" fmla="*/ 191071 h 332041"/>
                  <a:gd name="connsiteX301" fmla="*/ 469868 w 620023"/>
                  <a:gd name="connsiteY301" fmla="*/ 185166 h 332041"/>
                  <a:gd name="connsiteX302" fmla="*/ 459581 w 620023"/>
                  <a:gd name="connsiteY302" fmla="*/ 186118 h 332041"/>
                  <a:gd name="connsiteX303" fmla="*/ 425672 w 620023"/>
                  <a:gd name="connsiteY303" fmla="*/ 168688 h 332041"/>
                  <a:gd name="connsiteX304" fmla="*/ 398716 w 620023"/>
                  <a:gd name="connsiteY304" fmla="*/ 155353 h 332041"/>
                  <a:gd name="connsiteX305" fmla="*/ 392525 w 620023"/>
                  <a:gd name="connsiteY305" fmla="*/ 152114 h 332041"/>
                  <a:gd name="connsiteX306" fmla="*/ 407384 w 620023"/>
                  <a:gd name="connsiteY306" fmla="*/ 151162 h 332041"/>
                  <a:gd name="connsiteX307" fmla="*/ 431482 w 620023"/>
                  <a:gd name="connsiteY307" fmla="*/ 161830 h 332041"/>
                  <a:gd name="connsiteX308" fmla="*/ 431482 w 620023"/>
                  <a:gd name="connsiteY308" fmla="*/ 154019 h 332041"/>
                  <a:gd name="connsiteX309" fmla="*/ 418052 w 620023"/>
                  <a:gd name="connsiteY309" fmla="*/ 149066 h 332041"/>
                  <a:gd name="connsiteX310" fmla="*/ 421196 w 620023"/>
                  <a:gd name="connsiteY310" fmla="*/ 148209 h 332041"/>
                  <a:gd name="connsiteX311" fmla="*/ 440627 w 620023"/>
                  <a:gd name="connsiteY311" fmla="*/ 157543 h 332041"/>
                  <a:gd name="connsiteX312" fmla="*/ 440531 w 620023"/>
                  <a:gd name="connsiteY312" fmla="*/ 157543 h 332041"/>
                  <a:gd name="connsiteX313" fmla="*/ 439960 w 620023"/>
                  <a:gd name="connsiteY313" fmla="*/ 158210 h 332041"/>
                  <a:gd name="connsiteX314" fmla="*/ 441103 w 620023"/>
                  <a:gd name="connsiteY314" fmla="*/ 158686 h 332041"/>
                  <a:gd name="connsiteX315" fmla="*/ 441579 w 620023"/>
                  <a:gd name="connsiteY315" fmla="*/ 158020 h 332041"/>
                  <a:gd name="connsiteX316" fmla="*/ 454152 w 620023"/>
                  <a:gd name="connsiteY316" fmla="*/ 164687 h 332041"/>
                  <a:gd name="connsiteX317" fmla="*/ 486918 w 620023"/>
                  <a:gd name="connsiteY317" fmla="*/ 187261 h 332041"/>
                  <a:gd name="connsiteX318" fmla="*/ 487204 w 620023"/>
                  <a:gd name="connsiteY318" fmla="*/ 190976 h 332041"/>
                  <a:gd name="connsiteX319" fmla="*/ 491490 w 620023"/>
                  <a:gd name="connsiteY319" fmla="*/ 190595 h 332041"/>
                  <a:gd name="connsiteX320" fmla="*/ 502348 w 620023"/>
                  <a:gd name="connsiteY320" fmla="*/ 198882 h 332041"/>
                  <a:gd name="connsiteX321" fmla="*/ 497300 w 620023"/>
                  <a:gd name="connsiteY321" fmla="*/ 205549 h 332041"/>
                  <a:gd name="connsiteX322" fmla="*/ 495871 w 620023"/>
                  <a:gd name="connsiteY322" fmla="*/ 202406 h 332041"/>
                  <a:gd name="connsiteX323" fmla="*/ 547211 w 620023"/>
                  <a:gd name="connsiteY323" fmla="*/ 246031 h 332041"/>
                  <a:gd name="connsiteX324" fmla="*/ 541782 w 620023"/>
                  <a:gd name="connsiteY324" fmla="*/ 244602 h 332041"/>
                  <a:gd name="connsiteX325" fmla="*/ 526542 w 620023"/>
                  <a:gd name="connsiteY325" fmla="*/ 231838 h 332041"/>
                  <a:gd name="connsiteX326" fmla="*/ 525113 w 620023"/>
                  <a:gd name="connsiteY326" fmla="*/ 229552 h 332041"/>
                  <a:gd name="connsiteX327" fmla="*/ 513207 w 620023"/>
                  <a:gd name="connsiteY327" fmla="*/ 217170 h 332041"/>
                  <a:gd name="connsiteX328" fmla="*/ 497586 w 620023"/>
                  <a:gd name="connsiteY328" fmla="*/ 206026 h 332041"/>
                  <a:gd name="connsiteX329" fmla="*/ 507016 w 620023"/>
                  <a:gd name="connsiteY329" fmla="*/ 202692 h 332041"/>
                  <a:gd name="connsiteX330" fmla="*/ 508635 w 620023"/>
                  <a:gd name="connsiteY330" fmla="*/ 204025 h 332041"/>
                  <a:gd name="connsiteX331" fmla="*/ 528733 w 620023"/>
                  <a:gd name="connsiteY331" fmla="*/ 226600 h 332041"/>
                  <a:gd name="connsiteX332" fmla="*/ 536734 w 620023"/>
                  <a:gd name="connsiteY332" fmla="*/ 228505 h 332041"/>
                  <a:gd name="connsiteX333" fmla="*/ 543973 w 620023"/>
                  <a:gd name="connsiteY333" fmla="*/ 235553 h 332041"/>
                  <a:gd name="connsiteX334" fmla="*/ 547592 w 620023"/>
                  <a:gd name="connsiteY334" fmla="*/ 240601 h 332041"/>
                  <a:gd name="connsiteX335" fmla="*/ 547211 w 620023"/>
                  <a:gd name="connsiteY335" fmla="*/ 246031 h 332041"/>
                  <a:gd name="connsiteX336" fmla="*/ 550736 w 620023"/>
                  <a:gd name="connsiteY336" fmla="*/ 256889 h 332041"/>
                  <a:gd name="connsiteX337" fmla="*/ 558355 w 620023"/>
                  <a:gd name="connsiteY337" fmla="*/ 266414 h 332041"/>
                  <a:gd name="connsiteX338" fmla="*/ 550736 w 620023"/>
                  <a:gd name="connsiteY338" fmla="*/ 256889 h 332041"/>
                  <a:gd name="connsiteX339" fmla="*/ 560451 w 620023"/>
                  <a:gd name="connsiteY339" fmla="*/ 244697 h 332041"/>
                  <a:gd name="connsiteX340" fmla="*/ 560451 w 620023"/>
                  <a:gd name="connsiteY340" fmla="*/ 240316 h 332041"/>
                  <a:gd name="connsiteX341" fmla="*/ 552641 w 620023"/>
                  <a:gd name="connsiteY341" fmla="*/ 234315 h 332041"/>
                  <a:gd name="connsiteX342" fmla="*/ 532924 w 620023"/>
                  <a:gd name="connsiteY342" fmla="*/ 219361 h 332041"/>
                  <a:gd name="connsiteX343" fmla="*/ 531114 w 620023"/>
                  <a:gd name="connsiteY343" fmla="*/ 215170 h 332041"/>
                  <a:gd name="connsiteX344" fmla="*/ 490918 w 620023"/>
                  <a:gd name="connsiteY344" fmla="*/ 176689 h 332041"/>
                  <a:gd name="connsiteX345" fmla="*/ 507682 w 620023"/>
                  <a:gd name="connsiteY345" fmla="*/ 189928 h 332041"/>
                  <a:gd name="connsiteX346" fmla="*/ 513398 w 620023"/>
                  <a:gd name="connsiteY346" fmla="*/ 184404 h 332041"/>
                  <a:gd name="connsiteX347" fmla="*/ 490252 w 620023"/>
                  <a:gd name="connsiteY347" fmla="*/ 166497 h 332041"/>
                  <a:gd name="connsiteX348" fmla="*/ 483489 w 620023"/>
                  <a:gd name="connsiteY348" fmla="*/ 159829 h 332041"/>
                  <a:gd name="connsiteX349" fmla="*/ 487775 w 620023"/>
                  <a:gd name="connsiteY349" fmla="*/ 161734 h 332041"/>
                  <a:gd name="connsiteX350" fmla="*/ 492919 w 620023"/>
                  <a:gd name="connsiteY350" fmla="*/ 162687 h 332041"/>
                  <a:gd name="connsiteX351" fmla="*/ 493014 w 620023"/>
                  <a:gd name="connsiteY351" fmla="*/ 162782 h 332041"/>
                  <a:gd name="connsiteX352" fmla="*/ 497014 w 620023"/>
                  <a:gd name="connsiteY352" fmla="*/ 168592 h 332041"/>
                  <a:gd name="connsiteX353" fmla="*/ 539877 w 620023"/>
                  <a:gd name="connsiteY353" fmla="*/ 193834 h 332041"/>
                  <a:gd name="connsiteX354" fmla="*/ 529590 w 620023"/>
                  <a:gd name="connsiteY354" fmla="*/ 189833 h 332041"/>
                  <a:gd name="connsiteX355" fmla="*/ 519208 w 620023"/>
                  <a:gd name="connsiteY355" fmla="*/ 189452 h 332041"/>
                  <a:gd name="connsiteX356" fmla="*/ 546164 w 620023"/>
                  <a:gd name="connsiteY356" fmla="*/ 204311 h 332041"/>
                  <a:gd name="connsiteX357" fmla="*/ 560737 w 620023"/>
                  <a:gd name="connsiteY357" fmla="*/ 212788 h 332041"/>
                  <a:gd name="connsiteX358" fmla="*/ 567404 w 620023"/>
                  <a:gd name="connsiteY358" fmla="*/ 218313 h 332041"/>
                  <a:gd name="connsiteX359" fmla="*/ 567785 w 620023"/>
                  <a:gd name="connsiteY359" fmla="*/ 215741 h 332041"/>
                  <a:gd name="connsiteX360" fmla="*/ 570071 w 620023"/>
                  <a:gd name="connsiteY360" fmla="*/ 217837 h 332041"/>
                  <a:gd name="connsiteX361" fmla="*/ 569786 w 620023"/>
                  <a:gd name="connsiteY361" fmla="*/ 218694 h 332041"/>
                  <a:gd name="connsiteX362" fmla="*/ 568261 w 620023"/>
                  <a:gd name="connsiteY362" fmla="*/ 218884 h 332041"/>
                  <a:gd name="connsiteX363" fmla="*/ 569595 w 620023"/>
                  <a:gd name="connsiteY363" fmla="*/ 219837 h 332041"/>
                  <a:gd name="connsiteX364" fmla="*/ 569595 w 620023"/>
                  <a:gd name="connsiteY364" fmla="*/ 221266 h 332041"/>
                  <a:gd name="connsiteX365" fmla="*/ 557975 w 620023"/>
                  <a:gd name="connsiteY365" fmla="*/ 234124 h 332041"/>
                  <a:gd name="connsiteX366" fmla="*/ 571309 w 620023"/>
                  <a:gd name="connsiteY366" fmla="*/ 254508 h 332041"/>
                  <a:gd name="connsiteX367" fmla="*/ 560451 w 620023"/>
                  <a:gd name="connsiteY367" fmla="*/ 244697 h 332041"/>
                  <a:gd name="connsiteX368" fmla="*/ 570452 w 620023"/>
                  <a:gd name="connsiteY368" fmla="*/ 163830 h 332041"/>
                  <a:gd name="connsiteX369" fmla="*/ 570357 w 620023"/>
                  <a:gd name="connsiteY369" fmla="*/ 163830 h 332041"/>
                  <a:gd name="connsiteX370" fmla="*/ 570357 w 620023"/>
                  <a:gd name="connsiteY370" fmla="*/ 163735 h 332041"/>
                  <a:gd name="connsiteX371" fmla="*/ 560356 w 620023"/>
                  <a:gd name="connsiteY371" fmla="*/ 157543 h 332041"/>
                  <a:gd name="connsiteX372" fmla="*/ 560832 w 620023"/>
                  <a:gd name="connsiteY372" fmla="*/ 158115 h 332041"/>
                  <a:gd name="connsiteX373" fmla="*/ 559975 w 620023"/>
                  <a:gd name="connsiteY373" fmla="*/ 158020 h 332041"/>
                  <a:gd name="connsiteX374" fmla="*/ 560165 w 620023"/>
                  <a:gd name="connsiteY374" fmla="*/ 157734 h 332041"/>
                  <a:gd name="connsiteX375" fmla="*/ 547878 w 620023"/>
                  <a:gd name="connsiteY375" fmla="*/ 150400 h 332041"/>
                  <a:gd name="connsiteX376" fmla="*/ 548450 w 620023"/>
                  <a:gd name="connsiteY376" fmla="*/ 150781 h 332041"/>
                  <a:gd name="connsiteX377" fmla="*/ 547783 w 620023"/>
                  <a:gd name="connsiteY377" fmla="*/ 150971 h 332041"/>
                  <a:gd name="connsiteX378" fmla="*/ 547497 w 620023"/>
                  <a:gd name="connsiteY378" fmla="*/ 150209 h 332041"/>
                  <a:gd name="connsiteX379" fmla="*/ 547878 w 620023"/>
                  <a:gd name="connsiteY379" fmla="*/ 150400 h 332041"/>
                  <a:gd name="connsiteX380" fmla="*/ 527875 w 620023"/>
                  <a:gd name="connsiteY380" fmla="*/ 134969 h 332041"/>
                  <a:gd name="connsiteX381" fmla="*/ 550545 w 620023"/>
                  <a:gd name="connsiteY381" fmla="*/ 142970 h 332041"/>
                  <a:gd name="connsiteX382" fmla="*/ 568643 w 620023"/>
                  <a:gd name="connsiteY382" fmla="*/ 157543 h 332041"/>
                  <a:gd name="connsiteX383" fmla="*/ 570166 w 620023"/>
                  <a:gd name="connsiteY383" fmla="*/ 163735 h 332041"/>
                  <a:gd name="connsiteX384" fmla="*/ 570166 w 620023"/>
                  <a:gd name="connsiteY384" fmla="*/ 163735 h 332041"/>
                  <a:gd name="connsiteX385" fmla="*/ 570166 w 620023"/>
                  <a:gd name="connsiteY385" fmla="*/ 163735 h 332041"/>
                  <a:gd name="connsiteX386" fmla="*/ 570452 w 620023"/>
                  <a:gd name="connsiteY386" fmla="*/ 163830 h 332041"/>
                  <a:gd name="connsiteX387" fmla="*/ 570452 w 620023"/>
                  <a:gd name="connsiteY387" fmla="*/ 163830 h 332041"/>
                  <a:gd name="connsiteX388" fmla="*/ 577405 w 620023"/>
                  <a:gd name="connsiteY388" fmla="*/ 163259 h 332041"/>
                  <a:gd name="connsiteX389" fmla="*/ 577501 w 620023"/>
                  <a:gd name="connsiteY389" fmla="*/ 163354 h 332041"/>
                  <a:gd name="connsiteX390" fmla="*/ 579215 w 620023"/>
                  <a:gd name="connsiteY390" fmla="*/ 166021 h 332041"/>
                  <a:gd name="connsiteX391" fmla="*/ 570452 w 620023"/>
                  <a:gd name="connsiteY391" fmla="*/ 163830 h 3320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</a:cxnLst>
                <a:rect l="l" t="t" r="r" b="b"/>
                <a:pathLst>
                  <a:path w="620023" h="332041">
                    <a:moveTo>
                      <a:pt x="618744" y="242506"/>
                    </a:moveTo>
                    <a:cubicBezTo>
                      <a:pt x="618744" y="241554"/>
                      <a:pt x="618649" y="240697"/>
                      <a:pt x="618649" y="239744"/>
                    </a:cubicBezTo>
                    <a:cubicBezTo>
                      <a:pt x="618458" y="239554"/>
                      <a:pt x="618363" y="239363"/>
                      <a:pt x="618173" y="239173"/>
                    </a:cubicBezTo>
                    <a:cubicBezTo>
                      <a:pt x="616839" y="232029"/>
                      <a:pt x="614839" y="225076"/>
                      <a:pt x="613220" y="219265"/>
                    </a:cubicBezTo>
                    <a:cubicBezTo>
                      <a:pt x="613220" y="217742"/>
                      <a:pt x="613124" y="216122"/>
                      <a:pt x="613124" y="214598"/>
                    </a:cubicBezTo>
                    <a:cubicBezTo>
                      <a:pt x="612553" y="214313"/>
                      <a:pt x="612172" y="213836"/>
                      <a:pt x="611600" y="213265"/>
                    </a:cubicBezTo>
                    <a:cubicBezTo>
                      <a:pt x="608552" y="201359"/>
                      <a:pt x="604171" y="189357"/>
                      <a:pt x="597503" y="178879"/>
                    </a:cubicBezTo>
                    <a:cubicBezTo>
                      <a:pt x="594646" y="174498"/>
                      <a:pt x="592074" y="169354"/>
                      <a:pt x="588836" y="164973"/>
                    </a:cubicBezTo>
                    <a:cubicBezTo>
                      <a:pt x="588645" y="164687"/>
                      <a:pt x="588455" y="164497"/>
                      <a:pt x="588169" y="164211"/>
                    </a:cubicBezTo>
                    <a:cubicBezTo>
                      <a:pt x="587502" y="163354"/>
                      <a:pt x="586740" y="162401"/>
                      <a:pt x="585978" y="161639"/>
                    </a:cubicBezTo>
                    <a:cubicBezTo>
                      <a:pt x="586168" y="161639"/>
                      <a:pt x="586359" y="161734"/>
                      <a:pt x="586454" y="161734"/>
                    </a:cubicBezTo>
                    <a:cubicBezTo>
                      <a:pt x="586359" y="161544"/>
                      <a:pt x="586264" y="161258"/>
                      <a:pt x="586168" y="161068"/>
                    </a:cubicBezTo>
                    <a:cubicBezTo>
                      <a:pt x="585502" y="159829"/>
                      <a:pt x="584930" y="158591"/>
                      <a:pt x="584549" y="157258"/>
                    </a:cubicBezTo>
                    <a:cubicBezTo>
                      <a:pt x="567500" y="136493"/>
                      <a:pt x="531590" y="121920"/>
                      <a:pt x="513016" y="111252"/>
                    </a:cubicBezTo>
                    <a:cubicBezTo>
                      <a:pt x="495871" y="101441"/>
                      <a:pt x="478631" y="91726"/>
                      <a:pt x="461391" y="82296"/>
                    </a:cubicBezTo>
                    <a:cubicBezTo>
                      <a:pt x="460343" y="82486"/>
                      <a:pt x="459296" y="82677"/>
                      <a:pt x="458248" y="82677"/>
                    </a:cubicBezTo>
                    <a:lnTo>
                      <a:pt x="450056" y="82677"/>
                    </a:lnTo>
                    <a:cubicBezTo>
                      <a:pt x="442913" y="82677"/>
                      <a:pt x="437198" y="78581"/>
                      <a:pt x="434150" y="72771"/>
                    </a:cubicBezTo>
                    <a:cubicBezTo>
                      <a:pt x="433959" y="72771"/>
                      <a:pt x="433864" y="72771"/>
                      <a:pt x="433674" y="72771"/>
                    </a:cubicBezTo>
                    <a:cubicBezTo>
                      <a:pt x="427387" y="72771"/>
                      <a:pt x="422815" y="70104"/>
                      <a:pt x="419958" y="66294"/>
                    </a:cubicBezTo>
                    <a:cubicBezTo>
                      <a:pt x="416814" y="65818"/>
                      <a:pt x="413671" y="65532"/>
                      <a:pt x="409956" y="64484"/>
                    </a:cubicBezTo>
                    <a:cubicBezTo>
                      <a:pt x="405479" y="63151"/>
                      <a:pt x="384429" y="55817"/>
                      <a:pt x="378333" y="55531"/>
                    </a:cubicBezTo>
                    <a:cubicBezTo>
                      <a:pt x="369951" y="55150"/>
                      <a:pt x="364046" y="54197"/>
                      <a:pt x="355664" y="52197"/>
                    </a:cubicBezTo>
                    <a:cubicBezTo>
                      <a:pt x="341471" y="48768"/>
                      <a:pt x="327565" y="43815"/>
                      <a:pt x="313658" y="39624"/>
                    </a:cubicBezTo>
                    <a:cubicBezTo>
                      <a:pt x="312706" y="39529"/>
                      <a:pt x="311753" y="39243"/>
                      <a:pt x="310896" y="38957"/>
                    </a:cubicBezTo>
                    <a:cubicBezTo>
                      <a:pt x="307753" y="39148"/>
                      <a:pt x="304515" y="38671"/>
                      <a:pt x="301847" y="37147"/>
                    </a:cubicBezTo>
                    <a:cubicBezTo>
                      <a:pt x="301371" y="36957"/>
                      <a:pt x="300990" y="36767"/>
                      <a:pt x="300514" y="36576"/>
                    </a:cubicBezTo>
                    <a:cubicBezTo>
                      <a:pt x="298514" y="36481"/>
                      <a:pt x="296513" y="36195"/>
                      <a:pt x="294513" y="35909"/>
                    </a:cubicBezTo>
                    <a:cubicBezTo>
                      <a:pt x="294227" y="35909"/>
                      <a:pt x="293941" y="35814"/>
                      <a:pt x="293561" y="35814"/>
                    </a:cubicBezTo>
                    <a:cubicBezTo>
                      <a:pt x="289846" y="35814"/>
                      <a:pt x="286608" y="34671"/>
                      <a:pt x="283845" y="32861"/>
                    </a:cubicBezTo>
                    <a:cubicBezTo>
                      <a:pt x="282035" y="32671"/>
                      <a:pt x="280225" y="32385"/>
                      <a:pt x="278416" y="32290"/>
                    </a:cubicBezTo>
                    <a:cubicBezTo>
                      <a:pt x="264128" y="31337"/>
                      <a:pt x="250698" y="30670"/>
                      <a:pt x="236791" y="27718"/>
                    </a:cubicBezTo>
                    <a:cubicBezTo>
                      <a:pt x="227266" y="25717"/>
                      <a:pt x="203073" y="20669"/>
                      <a:pt x="184785" y="16859"/>
                    </a:cubicBezTo>
                    <a:cubicBezTo>
                      <a:pt x="177641" y="16573"/>
                      <a:pt x="170402" y="16288"/>
                      <a:pt x="163354" y="15335"/>
                    </a:cubicBezTo>
                    <a:cubicBezTo>
                      <a:pt x="160211" y="14954"/>
                      <a:pt x="155448" y="13335"/>
                      <a:pt x="150495" y="12001"/>
                    </a:cubicBezTo>
                    <a:cubicBezTo>
                      <a:pt x="150019" y="12192"/>
                      <a:pt x="149447" y="12287"/>
                      <a:pt x="148590" y="12478"/>
                    </a:cubicBezTo>
                    <a:cubicBezTo>
                      <a:pt x="147542" y="12668"/>
                      <a:pt x="146495" y="12859"/>
                      <a:pt x="145447" y="12859"/>
                    </a:cubicBezTo>
                    <a:lnTo>
                      <a:pt x="144589" y="12859"/>
                    </a:lnTo>
                    <a:cubicBezTo>
                      <a:pt x="141446" y="12859"/>
                      <a:pt x="138779" y="12192"/>
                      <a:pt x="136398" y="11049"/>
                    </a:cubicBezTo>
                    <a:cubicBezTo>
                      <a:pt x="135541" y="11239"/>
                      <a:pt x="134684" y="11335"/>
                      <a:pt x="133921" y="11239"/>
                    </a:cubicBezTo>
                    <a:cubicBezTo>
                      <a:pt x="133065" y="11144"/>
                      <a:pt x="132302" y="10954"/>
                      <a:pt x="131540" y="10858"/>
                    </a:cubicBezTo>
                    <a:cubicBezTo>
                      <a:pt x="126302" y="13430"/>
                      <a:pt x="119063" y="13906"/>
                      <a:pt x="114109" y="10382"/>
                    </a:cubicBezTo>
                    <a:cubicBezTo>
                      <a:pt x="113157" y="9715"/>
                      <a:pt x="112109" y="9049"/>
                      <a:pt x="111061" y="8477"/>
                    </a:cubicBezTo>
                    <a:cubicBezTo>
                      <a:pt x="106775" y="9430"/>
                      <a:pt x="102489" y="8477"/>
                      <a:pt x="98679" y="6382"/>
                    </a:cubicBezTo>
                    <a:cubicBezTo>
                      <a:pt x="96108" y="6477"/>
                      <a:pt x="93631" y="5810"/>
                      <a:pt x="91345" y="4763"/>
                    </a:cubicBezTo>
                    <a:cubicBezTo>
                      <a:pt x="91059" y="4763"/>
                      <a:pt x="90774" y="4667"/>
                      <a:pt x="90488" y="4667"/>
                    </a:cubicBezTo>
                    <a:cubicBezTo>
                      <a:pt x="90202" y="4667"/>
                      <a:pt x="89916" y="4763"/>
                      <a:pt x="89630" y="4763"/>
                    </a:cubicBezTo>
                    <a:cubicBezTo>
                      <a:pt x="87154" y="4763"/>
                      <a:pt x="84867" y="4286"/>
                      <a:pt x="82677" y="3715"/>
                    </a:cubicBezTo>
                    <a:cubicBezTo>
                      <a:pt x="63246" y="2286"/>
                      <a:pt x="43529" y="1238"/>
                      <a:pt x="24575" y="667"/>
                    </a:cubicBezTo>
                    <a:cubicBezTo>
                      <a:pt x="24384" y="667"/>
                      <a:pt x="24193" y="571"/>
                      <a:pt x="24003" y="571"/>
                    </a:cubicBezTo>
                    <a:cubicBezTo>
                      <a:pt x="18765" y="476"/>
                      <a:pt x="13525" y="190"/>
                      <a:pt x="8382" y="0"/>
                    </a:cubicBezTo>
                    <a:cubicBezTo>
                      <a:pt x="8477" y="286"/>
                      <a:pt x="8477" y="667"/>
                      <a:pt x="8573" y="952"/>
                    </a:cubicBezTo>
                    <a:cubicBezTo>
                      <a:pt x="8667" y="1619"/>
                      <a:pt x="8763" y="2191"/>
                      <a:pt x="8954" y="2857"/>
                    </a:cubicBezTo>
                    <a:cubicBezTo>
                      <a:pt x="9049" y="3238"/>
                      <a:pt x="9144" y="3715"/>
                      <a:pt x="9240" y="4096"/>
                    </a:cubicBezTo>
                    <a:cubicBezTo>
                      <a:pt x="9334" y="4667"/>
                      <a:pt x="9430" y="5239"/>
                      <a:pt x="9620" y="5810"/>
                    </a:cubicBezTo>
                    <a:cubicBezTo>
                      <a:pt x="9716" y="6382"/>
                      <a:pt x="9906" y="7048"/>
                      <a:pt x="10001" y="7620"/>
                    </a:cubicBezTo>
                    <a:cubicBezTo>
                      <a:pt x="10287" y="8763"/>
                      <a:pt x="10477" y="9906"/>
                      <a:pt x="10763" y="11049"/>
                    </a:cubicBezTo>
                    <a:cubicBezTo>
                      <a:pt x="10954" y="11811"/>
                      <a:pt x="11144" y="12573"/>
                      <a:pt x="11239" y="13335"/>
                    </a:cubicBezTo>
                    <a:cubicBezTo>
                      <a:pt x="11335" y="13621"/>
                      <a:pt x="11335" y="13811"/>
                      <a:pt x="11430" y="14097"/>
                    </a:cubicBezTo>
                    <a:cubicBezTo>
                      <a:pt x="11716" y="15240"/>
                      <a:pt x="11906" y="16478"/>
                      <a:pt x="12097" y="17621"/>
                    </a:cubicBezTo>
                    <a:cubicBezTo>
                      <a:pt x="12287" y="18478"/>
                      <a:pt x="12382" y="19336"/>
                      <a:pt x="12478" y="20193"/>
                    </a:cubicBezTo>
                    <a:cubicBezTo>
                      <a:pt x="12668" y="21145"/>
                      <a:pt x="12764" y="22098"/>
                      <a:pt x="12859" y="23050"/>
                    </a:cubicBezTo>
                    <a:cubicBezTo>
                      <a:pt x="12954" y="23717"/>
                      <a:pt x="13049" y="24384"/>
                      <a:pt x="13049" y="25051"/>
                    </a:cubicBezTo>
                    <a:cubicBezTo>
                      <a:pt x="13145" y="25813"/>
                      <a:pt x="13240" y="26479"/>
                      <a:pt x="13240" y="27242"/>
                    </a:cubicBezTo>
                    <a:cubicBezTo>
                      <a:pt x="13335" y="28194"/>
                      <a:pt x="13430" y="29146"/>
                      <a:pt x="13430" y="30099"/>
                    </a:cubicBezTo>
                    <a:cubicBezTo>
                      <a:pt x="13525" y="30766"/>
                      <a:pt x="13525" y="31432"/>
                      <a:pt x="13525" y="32004"/>
                    </a:cubicBezTo>
                    <a:cubicBezTo>
                      <a:pt x="13525" y="32575"/>
                      <a:pt x="13621" y="33242"/>
                      <a:pt x="13621" y="33814"/>
                    </a:cubicBezTo>
                    <a:cubicBezTo>
                      <a:pt x="13621" y="34671"/>
                      <a:pt x="13716" y="35528"/>
                      <a:pt x="13716" y="36481"/>
                    </a:cubicBezTo>
                    <a:cubicBezTo>
                      <a:pt x="13716" y="37338"/>
                      <a:pt x="13811" y="38195"/>
                      <a:pt x="13811" y="39052"/>
                    </a:cubicBezTo>
                    <a:cubicBezTo>
                      <a:pt x="13811" y="39719"/>
                      <a:pt x="13811" y="40291"/>
                      <a:pt x="13907" y="40957"/>
                    </a:cubicBezTo>
                    <a:cubicBezTo>
                      <a:pt x="13907" y="42005"/>
                      <a:pt x="13907" y="43148"/>
                      <a:pt x="14002" y="44196"/>
                    </a:cubicBezTo>
                    <a:cubicBezTo>
                      <a:pt x="14002" y="44958"/>
                      <a:pt x="14002" y="45625"/>
                      <a:pt x="14002" y="46387"/>
                    </a:cubicBezTo>
                    <a:cubicBezTo>
                      <a:pt x="14002" y="47530"/>
                      <a:pt x="14002" y="48673"/>
                      <a:pt x="14002" y="49720"/>
                    </a:cubicBezTo>
                    <a:cubicBezTo>
                      <a:pt x="14002" y="50768"/>
                      <a:pt x="14002" y="51721"/>
                      <a:pt x="14002" y="52768"/>
                    </a:cubicBezTo>
                    <a:cubicBezTo>
                      <a:pt x="14002" y="53721"/>
                      <a:pt x="14002" y="54673"/>
                      <a:pt x="14002" y="55531"/>
                    </a:cubicBezTo>
                    <a:cubicBezTo>
                      <a:pt x="14002" y="56769"/>
                      <a:pt x="14002" y="58102"/>
                      <a:pt x="14097" y="59341"/>
                    </a:cubicBezTo>
                    <a:cubicBezTo>
                      <a:pt x="14097" y="60388"/>
                      <a:pt x="14192" y="61436"/>
                      <a:pt x="14192" y="62579"/>
                    </a:cubicBezTo>
                    <a:cubicBezTo>
                      <a:pt x="14192" y="63436"/>
                      <a:pt x="14288" y="64294"/>
                      <a:pt x="14288" y="65151"/>
                    </a:cubicBezTo>
                    <a:cubicBezTo>
                      <a:pt x="14288" y="65532"/>
                      <a:pt x="14288" y="65913"/>
                      <a:pt x="14288" y="66294"/>
                    </a:cubicBezTo>
                    <a:cubicBezTo>
                      <a:pt x="14288" y="66675"/>
                      <a:pt x="14288" y="66961"/>
                      <a:pt x="14383" y="67342"/>
                    </a:cubicBezTo>
                    <a:cubicBezTo>
                      <a:pt x="14478" y="67913"/>
                      <a:pt x="14478" y="68389"/>
                      <a:pt x="14574" y="68866"/>
                    </a:cubicBezTo>
                    <a:cubicBezTo>
                      <a:pt x="14574" y="69247"/>
                      <a:pt x="14668" y="69723"/>
                      <a:pt x="14668" y="70104"/>
                    </a:cubicBezTo>
                    <a:cubicBezTo>
                      <a:pt x="14954" y="70294"/>
                      <a:pt x="14764" y="74104"/>
                      <a:pt x="14954" y="74295"/>
                    </a:cubicBezTo>
                    <a:cubicBezTo>
                      <a:pt x="15811" y="74676"/>
                      <a:pt x="15430" y="80296"/>
                      <a:pt x="15621" y="81248"/>
                    </a:cubicBezTo>
                    <a:cubicBezTo>
                      <a:pt x="16573" y="85820"/>
                      <a:pt x="16097" y="92869"/>
                      <a:pt x="15526" y="96964"/>
                    </a:cubicBezTo>
                    <a:cubicBezTo>
                      <a:pt x="14192" y="118491"/>
                      <a:pt x="7811" y="140494"/>
                      <a:pt x="0" y="161449"/>
                    </a:cubicBezTo>
                    <a:cubicBezTo>
                      <a:pt x="1429" y="161544"/>
                      <a:pt x="2857" y="161544"/>
                      <a:pt x="4191" y="161639"/>
                    </a:cubicBezTo>
                    <a:cubicBezTo>
                      <a:pt x="9716" y="162687"/>
                      <a:pt x="15145" y="163639"/>
                      <a:pt x="20669" y="164782"/>
                    </a:cubicBezTo>
                    <a:cubicBezTo>
                      <a:pt x="50006" y="170878"/>
                      <a:pt x="78391" y="174784"/>
                      <a:pt x="108204" y="177070"/>
                    </a:cubicBezTo>
                    <a:cubicBezTo>
                      <a:pt x="138493" y="179356"/>
                      <a:pt x="168116" y="185738"/>
                      <a:pt x="197739" y="191452"/>
                    </a:cubicBezTo>
                    <a:cubicBezTo>
                      <a:pt x="200977" y="192119"/>
                      <a:pt x="204216" y="192595"/>
                      <a:pt x="207550" y="193262"/>
                    </a:cubicBezTo>
                    <a:cubicBezTo>
                      <a:pt x="211169" y="191167"/>
                      <a:pt x="215455" y="190119"/>
                      <a:pt x="220599" y="191167"/>
                    </a:cubicBezTo>
                    <a:cubicBezTo>
                      <a:pt x="255937" y="198310"/>
                      <a:pt x="293084" y="198215"/>
                      <a:pt x="326898" y="211931"/>
                    </a:cubicBezTo>
                    <a:cubicBezTo>
                      <a:pt x="330803" y="213550"/>
                      <a:pt x="334518" y="215170"/>
                      <a:pt x="338233" y="216789"/>
                    </a:cubicBezTo>
                    <a:cubicBezTo>
                      <a:pt x="338900" y="216789"/>
                      <a:pt x="339566" y="216694"/>
                      <a:pt x="340328" y="216789"/>
                    </a:cubicBezTo>
                    <a:cubicBezTo>
                      <a:pt x="346805" y="217360"/>
                      <a:pt x="353092" y="218408"/>
                      <a:pt x="359283" y="219646"/>
                    </a:cubicBezTo>
                    <a:cubicBezTo>
                      <a:pt x="366332" y="220789"/>
                      <a:pt x="373189" y="221932"/>
                      <a:pt x="380143" y="223171"/>
                    </a:cubicBezTo>
                    <a:cubicBezTo>
                      <a:pt x="398526" y="225266"/>
                      <a:pt x="418243" y="229838"/>
                      <a:pt x="436150" y="236792"/>
                    </a:cubicBezTo>
                    <a:cubicBezTo>
                      <a:pt x="461200" y="244792"/>
                      <a:pt x="485299" y="255651"/>
                      <a:pt x="508540" y="271558"/>
                    </a:cubicBezTo>
                    <a:cubicBezTo>
                      <a:pt x="531114" y="286988"/>
                      <a:pt x="553498" y="307276"/>
                      <a:pt x="558736" y="332042"/>
                    </a:cubicBezTo>
                    <a:cubicBezTo>
                      <a:pt x="558832" y="332042"/>
                      <a:pt x="558832" y="331946"/>
                      <a:pt x="558927" y="331946"/>
                    </a:cubicBezTo>
                    <a:cubicBezTo>
                      <a:pt x="559022" y="331851"/>
                      <a:pt x="559118" y="331756"/>
                      <a:pt x="559308" y="331756"/>
                    </a:cubicBezTo>
                    <a:cubicBezTo>
                      <a:pt x="559594" y="331565"/>
                      <a:pt x="559880" y="331375"/>
                      <a:pt x="560070" y="331184"/>
                    </a:cubicBezTo>
                    <a:cubicBezTo>
                      <a:pt x="560641" y="330803"/>
                      <a:pt x="561308" y="330327"/>
                      <a:pt x="561880" y="329946"/>
                    </a:cubicBezTo>
                    <a:cubicBezTo>
                      <a:pt x="562451" y="329565"/>
                      <a:pt x="563118" y="329089"/>
                      <a:pt x="563689" y="328708"/>
                    </a:cubicBezTo>
                    <a:cubicBezTo>
                      <a:pt x="564166" y="328327"/>
                      <a:pt x="564642" y="327946"/>
                      <a:pt x="565118" y="327660"/>
                    </a:cubicBezTo>
                    <a:cubicBezTo>
                      <a:pt x="566166" y="326898"/>
                      <a:pt x="567118" y="326136"/>
                      <a:pt x="568167" y="325279"/>
                    </a:cubicBezTo>
                    <a:cubicBezTo>
                      <a:pt x="569119" y="324517"/>
                      <a:pt x="569976" y="323755"/>
                      <a:pt x="570929" y="322993"/>
                    </a:cubicBezTo>
                    <a:cubicBezTo>
                      <a:pt x="571595" y="322326"/>
                      <a:pt x="572358" y="321755"/>
                      <a:pt x="573024" y="321088"/>
                    </a:cubicBezTo>
                    <a:cubicBezTo>
                      <a:pt x="573977" y="320230"/>
                      <a:pt x="574834" y="319278"/>
                      <a:pt x="575596" y="318421"/>
                    </a:cubicBezTo>
                    <a:cubicBezTo>
                      <a:pt x="576263" y="317659"/>
                      <a:pt x="576929" y="316897"/>
                      <a:pt x="577501" y="316135"/>
                    </a:cubicBezTo>
                    <a:cubicBezTo>
                      <a:pt x="577786" y="315754"/>
                      <a:pt x="578072" y="315373"/>
                      <a:pt x="578358" y="314992"/>
                    </a:cubicBezTo>
                    <a:cubicBezTo>
                      <a:pt x="579311" y="313753"/>
                      <a:pt x="580263" y="312515"/>
                      <a:pt x="581216" y="311372"/>
                    </a:cubicBezTo>
                    <a:cubicBezTo>
                      <a:pt x="581692" y="310801"/>
                      <a:pt x="582168" y="310134"/>
                      <a:pt x="582739" y="309563"/>
                    </a:cubicBezTo>
                    <a:cubicBezTo>
                      <a:pt x="583311" y="308800"/>
                      <a:pt x="583882" y="308134"/>
                      <a:pt x="584549" y="307372"/>
                    </a:cubicBezTo>
                    <a:cubicBezTo>
                      <a:pt x="585216" y="306610"/>
                      <a:pt x="585883" y="305752"/>
                      <a:pt x="586550" y="304990"/>
                    </a:cubicBezTo>
                    <a:cubicBezTo>
                      <a:pt x="587121" y="304324"/>
                      <a:pt x="587693" y="303657"/>
                      <a:pt x="588169" y="303085"/>
                    </a:cubicBezTo>
                    <a:cubicBezTo>
                      <a:pt x="588645" y="302609"/>
                      <a:pt x="589026" y="302038"/>
                      <a:pt x="589502" y="301561"/>
                    </a:cubicBezTo>
                    <a:cubicBezTo>
                      <a:pt x="590169" y="300799"/>
                      <a:pt x="590931" y="299942"/>
                      <a:pt x="591598" y="299180"/>
                    </a:cubicBezTo>
                    <a:cubicBezTo>
                      <a:pt x="592360" y="298323"/>
                      <a:pt x="593027" y="297466"/>
                      <a:pt x="593789" y="296609"/>
                    </a:cubicBezTo>
                    <a:cubicBezTo>
                      <a:pt x="594646" y="295561"/>
                      <a:pt x="595503" y="294608"/>
                      <a:pt x="596455" y="293560"/>
                    </a:cubicBezTo>
                    <a:cubicBezTo>
                      <a:pt x="597122" y="292703"/>
                      <a:pt x="597884" y="291941"/>
                      <a:pt x="598551" y="291084"/>
                    </a:cubicBezTo>
                    <a:cubicBezTo>
                      <a:pt x="598837" y="290703"/>
                      <a:pt x="599218" y="290322"/>
                      <a:pt x="599504" y="289941"/>
                    </a:cubicBezTo>
                    <a:cubicBezTo>
                      <a:pt x="600361" y="288893"/>
                      <a:pt x="601313" y="287750"/>
                      <a:pt x="602171" y="286702"/>
                    </a:cubicBezTo>
                    <a:cubicBezTo>
                      <a:pt x="602932" y="285750"/>
                      <a:pt x="603599" y="284893"/>
                      <a:pt x="604361" y="283940"/>
                    </a:cubicBezTo>
                    <a:cubicBezTo>
                      <a:pt x="604647" y="283559"/>
                      <a:pt x="604933" y="283273"/>
                      <a:pt x="605124" y="282892"/>
                    </a:cubicBezTo>
                    <a:cubicBezTo>
                      <a:pt x="606171" y="281559"/>
                      <a:pt x="607219" y="280130"/>
                      <a:pt x="608266" y="278797"/>
                    </a:cubicBezTo>
                    <a:cubicBezTo>
                      <a:pt x="608743" y="278225"/>
                      <a:pt x="609219" y="277559"/>
                      <a:pt x="609600" y="276987"/>
                    </a:cubicBezTo>
                    <a:cubicBezTo>
                      <a:pt x="609981" y="276511"/>
                      <a:pt x="610362" y="275939"/>
                      <a:pt x="610743" y="275463"/>
                    </a:cubicBezTo>
                    <a:cubicBezTo>
                      <a:pt x="611410" y="274510"/>
                      <a:pt x="612172" y="273463"/>
                      <a:pt x="612839" y="272415"/>
                    </a:cubicBezTo>
                    <a:cubicBezTo>
                      <a:pt x="613505" y="271463"/>
                      <a:pt x="614077" y="270605"/>
                      <a:pt x="614649" y="269653"/>
                    </a:cubicBezTo>
                    <a:cubicBezTo>
                      <a:pt x="615125" y="268891"/>
                      <a:pt x="615696" y="268034"/>
                      <a:pt x="616172" y="267271"/>
                    </a:cubicBezTo>
                    <a:cubicBezTo>
                      <a:pt x="616363" y="266986"/>
                      <a:pt x="616553" y="266605"/>
                      <a:pt x="616744" y="266319"/>
                    </a:cubicBezTo>
                    <a:cubicBezTo>
                      <a:pt x="616934" y="265938"/>
                      <a:pt x="617220" y="265557"/>
                      <a:pt x="617411" y="265176"/>
                    </a:cubicBezTo>
                    <a:cubicBezTo>
                      <a:pt x="617601" y="264890"/>
                      <a:pt x="617791" y="264509"/>
                      <a:pt x="617982" y="264223"/>
                    </a:cubicBezTo>
                    <a:cubicBezTo>
                      <a:pt x="618268" y="263747"/>
                      <a:pt x="618554" y="263366"/>
                      <a:pt x="618744" y="262890"/>
                    </a:cubicBezTo>
                    <a:cubicBezTo>
                      <a:pt x="618934" y="262604"/>
                      <a:pt x="619030" y="262318"/>
                      <a:pt x="619220" y="262033"/>
                    </a:cubicBezTo>
                    <a:cubicBezTo>
                      <a:pt x="619316" y="261842"/>
                      <a:pt x="619316" y="261747"/>
                      <a:pt x="619411" y="261556"/>
                    </a:cubicBezTo>
                    <a:lnTo>
                      <a:pt x="619506" y="261271"/>
                    </a:lnTo>
                    <a:lnTo>
                      <a:pt x="619697" y="260890"/>
                    </a:lnTo>
                    <a:lnTo>
                      <a:pt x="619887" y="260509"/>
                    </a:lnTo>
                    <a:cubicBezTo>
                      <a:pt x="619887" y="260318"/>
                      <a:pt x="619887" y="260223"/>
                      <a:pt x="619983" y="260032"/>
                    </a:cubicBezTo>
                    <a:cubicBezTo>
                      <a:pt x="620173" y="254222"/>
                      <a:pt x="619697" y="248317"/>
                      <a:pt x="618744" y="242506"/>
                    </a:cubicBezTo>
                    <a:close/>
                    <a:moveTo>
                      <a:pt x="97822" y="26479"/>
                    </a:moveTo>
                    <a:cubicBezTo>
                      <a:pt x="87249" y="28003"/>
                      <a:pt x="79057" y="28099"/>
                      <a:pt x="71342" y="26289"/>
                    </a:cubicBezTo>
                    <a:cubicBezTo>
                      <a:pt x="65532" y="24860"/>
                      <a:pt x="60293" y="21241"/>
                      <a:pt x="53721" y="22955"/>
                    </a:cubicBezTo>
                    <a:cubicBezTo>
                      <a:pt x="53435" y="23050"/>
                      <a:pt x="53054" y="21431"/>
                      <a:pt x="51911" y="18669"/>
                    </a:cubicBezTo>
                    <a:cubicBezTo>
                      <a:pt x="67437" y="21526"/>
                      <a:pt x="82772" y="16002"/>
                      <a:pt x="97822" y="26479"/>
                    </a:cubicBezTo>
                    <a:close/>
                    <a:moveTo>
                      <a:pt x="25051" y="18955"/>
                    </a:moveTo>
                    <a:cubicBezTo>
                      <a:pt x="26384" y="18478"/>
                      <a:pt x="27908" y="18764"/>
                      <a:pt x="29242" y="18859"/>
                    </a:cubicBezTo>
                    <a:cubicBezTo>
                      <a:pt x="30194" y="18859"/>
                      <a:pt x="31052" y="19050"/>
                      <a:pt x="32004" y="19240"/>
                    </a:cubicBezTo>
                    <a:cubicBezTo>
                      <a:pt x="38100" y="20860"/>
                      <a:pt x="44196" y="22479"/>
                      <a:pt x="50768" y="24289"/>
                    </a:cubicBezTo>
                    <a:cubicBezTo>
                      <a:pt x="49625" y="25432"/>
                      <a:pt x="48959" y="26575"/>
                      <a:pt x="48387" y="26575"/>
                    </a:cubicBezTo>
                    <a:cubicBezTo>
                      <a:pt x="47816" y="26575"/>
                      <a:pt x="47244" y="26575"/>
                      <a:pt x="46673" y="26479"/>
                    </a:cubicBezTo>
                    <a:cubicBezTo>
                      <a:pt x="39052" y="23908"/>
                      <a:pt x="31432" y="21717"/>
                      <a:pt x="23813" y="19621"/>
                    </a:cubicBezTo>
                    <a:cubicBezTo>
                      <a:pt x="24289" y="19431"/>
                      <a:pt x="24670" y="19145"/>
                      <a:pt x="25051" y="18955"/>
                    </a:cubicBezTo>
                    <a:close/>
                    <a:moveTo>
                      <a:pt x="79724" y="75057"/>
                    </a:moveTo>
                    <a:cubicBezTo>
                      <a:pt x="79534" y="72961"/>
                      <a:pt x="79343" y="70866"/>
                      <a:pt x="79153" y="68866"/>
                    </a:cubicBezTo>
                    <a:cubicBezTo>
                      <a:pt x="83725" y="66484"/>
                      <a:pt x="83820" y="70866"/>
                      <a:pt x="85440" y="72771"/>
                    </a:cubicBezTo>
                    <a:cubicBezTo>
                      <a:pt x="83534" y="73533"/>
                      <a:pt x="81629" y="74295"/>
                      <a:pt x="79724" y="75057"/>
                    </a:cubicBezTo>
                    <a:close/>
                    <a:moveTo>
                      <a:pt x="84487" y="51244"/>
                    </a:moveTo>
                    <a:cubicBezTo>
                      <a:pt x="81725" y="50006"/>
                      <a:pt x="79343" y="49435"/>
                      <a:pt x="76200" y="49530"/>
                    </a:cubicBezTo>
                    <a:cubicBezTo>
                      <a:pt x="64961" y="49911"/>
                      <a:pt x="53721" y="49816"/>
                      <a:pt x="43339" y="46196"/>
                    </a:cubicBezTo>
                    <a:cubicBezTo>
                      <a:pt x="42005" y="45720"/>
                      <a:pt x="40862" y="44577"/>
                      <a:pt x="39243" y="42958"/>
                    </a:cubicBezTo>
                    <a:cubicBezTo>
                      <a:pt x="59246" y="45339"/>
                      <a:pt x="79057" y="48482"/>
                      <a:pt x="98774" y="52292"/>
                    </a:cubicBezTo>
                    <a:cubicBezTo>
                      <a:pt x="92488" y="54578"/>
                      <a:pt x="91154" y="54292"/>
                      <a:pt x="84487" y="51244"/>
                    </a:cubicBezTo>
                    <a:close/>
                    <a:moveTo>
                      <a:pt x="111157" y="63627"/>
                    </a:moveTo>
                    <a:cubicBezTo>
                      <a:pt x="111061" y="63627"/>
                      <a:pt x="110871" y="63627"/>
                      <a:pt x="110776" y="63627"/>
                    </a:cubicBezTo>
                    <a:cubicBezTo>
                      <a:pt x="111919" y="62865"/>
                      <a:pt x="112490" y="61531"/>
                      <a:pt x="111919" y="59531"/>
                    </a:cubicBezTo>
                    <a:cubicBezTo>
                      <a:pt x="114967" y="60007"/>
                      <a:pt x="118015" y="60484"/>
                      <a:pt x="121158" y="60960"/>
                    </a:cubicBezTo>
                    <a:cubicBezTo>
                      <a:pt x="117729" y="61722"/>
                      <a:pt x="114395" y="62674"/>
                      <a:pt x="111157" y="63627"/>
                    </a:cubicBezTo>
                    <a:close/>
                    <a:moveTo>
                      <a:pt x="501205" y="124111"/>
                    </a:moveTo>
                    <a:cubicBezTo>
                      <a:pt x="495967" y="120777"/>
                      <a:pt x="491776" y="118110"/>
                      <a:pt x="487394" y="115348"/>
                    </a:cubicBezTo>
                    <a:cubicBezTo>
                      <a:pt x="498348" y="114014"/>
                      <a:pt x="498348" y="114014"/>
                      <a:pt x="501205" y="124111"/>
                    </a:cubicBezTo>
                    <a:close/>
                    <a:moveTo>
                      <a:pt x="459010" y="149066"/>
                    </a:moveTo>
                    <a:cubicBezTo>
                      <a:pt x="462058" y="150400"/>
                      <a:pt x="465106" y="151828"/>
                      <a:pt x="468154" y="153162"/>
                    </a:cubicBezTo>
                    <a:cubicBezTo>
                      <a:pt x="471297" y="157639"/>
                      <a:pt x="474059" y="162496"/>
                      <a:pt x="477108" y="165830"/>
                    </a:cubicBezTo>
                    <a:cubicBezTo>
                      <a:pt x="479298" y="168211"/>
                      <a:pt x="481679" y="170212"/>
                      <a:pt x="484251" y="172117"/>
                    </a:cubicBezTo>
                    <a:cubicBezTo>
                      <a:pt x="468439" y="161258"/>
                      <a:pt x="451485" y="152209"/>
                      <a:pt x="433674" y="144494"/>
                    </a:cubicBezTo>
                    <a:cubicBezTo>
                      <a:pt x="436626" y="143637"/>
                      <a:pt x="439579" y="142970"/>
                      <a:pt x="442532" y="142494"/>
                    </a:cubicBezTo>
                    <a:cubicBezTo>
                      <a:pt x="443960" y="143065"/>
                      <a:pt x="445389" y="143542"/>
                      <a:pt x="446818" y="144113"/>
                    </a:cubicBezTo>
                    <a:cubicBezTo>
                      <a:pt x="447390" y="144494"/>
                      <a:pt x="448056" y="144780"/>
                      <a:pt x="448723" y="145066"/>
                    </a:cubicBezTo>
                    <a:cubicBezTo>
                      <a:pt x="452152" y="146304"/>
                      <a:pt x="455581" y="147733"/>
                      <a:pt x="459010" y="149066"/>
                    </a:cubicBezTo>
                    <a:close/>
                    <a:moveTo>
                      <a:pt x="421862" y="120872"/>
                    </a:moveTo>
                    <a:cubicBezTo>
                      <a:pt x="422720" y="121729"/>
                      <a:pt x="423577" y="122682"/>
                      <a:pt x="424434" y="123539"/>
                    </a:cubicBezTo>
                    <a:cubicBezTo>
                      <a:pt x="426244" y="125444"/>
                      <a:pt x="428530" y="124873"/>
                      <a:pt x="429959" y="123539"/>
                    </a:cubicBezTo>
                    <a:cubicBezTo>
                      <a:pt x="436245" y="125539"/>
                      <a:pt x="442532" y="127730"/>
                      <a:pt x="448818" y="129826"/>
                    </a:cubicBezTo>
                    <a:cubicBezTo>
                      <a:pt x="448818" y="129826"/>
                      <a:pt x="448818" y="129921"/>
                      <a:pt x="448818" y="129921"/>
                    </a:cubicBezTo>
                    <a:cubicBezTo>
                      <a:pt x="447961" y="129635"/>
                      <a:pt x="447199" y="129349"/>
                      <a:pt x="446341" y="129159"/>
                    </a:cubicBezTo>
                    <a:cubicBezTo>
                      <a:pt x="445198" y="128873"/>
                      <a:pt x="444246" y="129159"/>
                      <a:pt x="443579" y="129730"/>
                    </a:cubicBezTo>
                    <a:cubicBezTo>
                      <a:pt x="434150" y="127063"/>
                      <a:pt x="424625" y="124396"/>
                      <a:pt x="415195" y="121825"/>
                    </a:cubicBezTo>
                    <a:cubicBezTo>
                      <a:pt x="415480" y="120967"/>
                      <a:pt x="415385" y="119920"/>
                      <a:pt x="414624" y="118777"/>
                    </a:cubicBezTo>
                    <a:cubicBezTo>
                      <a:pt x="414528" y="118681"/>
                      <a:pt x="414433" y="118491"/>
                      <a:pt x="414338" y="118396"/>
                    </a:cubicBezTo>
                    <a:cubicBezTo>
                      <a:pt x="416814" y="119253"/>
                      <a:pt x="419291" y="120110"/>
                      <a:pt x="421862" y="120872"/>
                    </a:cubicBezTo>
                    <a:close/>
                    <a:moveTo>
                      <a:pt x="431673" y="138493"/>
                    </a:moveTo>
                    <a:cubicBezTo>
                      <a:pt x="429196" y="139065"/>
                      <a:pt x="426530" y="139732"/>
                      <a:pt x="423767" y="140303"/>
                    </a:cubicBezTo>
                    <a:cubicBezTo>
                      <a:pt x="416528" y="137350"/>
                      <a:pt x="409194" y="134493"/>
                      <a:pt x="401764" y="131826"/>
                    </a:cubicBezTo>
                    <a:cubicBezTo>
                      <a:pt x="401384" y="131635"/>
                      <a:pt x="401098" y="131540"/>
                      <a:pt x="400717" y="131350"/>
                    </a:cubicBezTo>
                    <a:cubicBezTo>
                      <a:pt x="399193" y="129540"/>
                      <a:pt x="397573" y="127825"/>
                      <a:pt x="395859" y="126206"/>
                    </a:cubicBezTo>
                    <a:cubicBezTo>
                      <a:pt x="407956" y="130016"/>
                      <a:pt x="419862" y="134112"/>
                      <a:pt x="431673" y="138493"/>
                    </a:cubicBezTo>
                    <a:close/>
                    <a:moveTo>
                      <a:pt x="385667" y="114109"/>
                    </a:moveTo>
                    <a:cubicBezTo>
                      <a:pt x="386525" y="113062"/>
                      <a:pt x="387382" y="111919"/>
                      <a:pt x="388334" y="110871"/>
                    </a:cubicBezTo>
                    <a:cubicBezTo>
                      <a:pt x="392906" y="112204"/>
                      <a:pt x="397478" y="113538"/>
                      <a:pt x="402050" y="114871"/>
                    </a:cubicBezTo>
                    <a:cubicBezTo>
                      <a:pt x="403003" y="116300"/>
                      <a:pt x="403955" y="117729"/>
                      <a:pt x="405003" y="119158"/>
                    </a:cubicBezTo>
                    <a:cubicBezTo>
                      <a:pt x="398621" y="117443"/>
                      <a:pt x="392144" y="115729"/>
                      <a:pt x="385667" y="114109"/>
                    </a:cubicBezTo>
                    <a:close/>
                    <a:moveTo>
                      <a:pt x="172021" y="56959"/>
                    </a:moveTo>
                    <a:cubicBezTo>
                      <a:pt x="172593" y="57340"/>
                      <a:pt x="173260" y="57626"/>
                      <a:pt x="173927" y="57817"/>
                    </a:cubicBezTo>
                    <a:cubicBezTo>
                      <a:pt x="174403" y="57912"/>
                      <a:pt x="174784" y="58102"/>
                      <a:pt x="175165" y="58198"/>
                    </a:cubicBezTo>
                    <a:cubicBezTo>
                      <a:pt x="167926" y="57340"/>
                      <a:pt x="160687" y="56483"/>
                      <a:pt x="153448" y="55626"/>
                    </a:cubicBezTo>
                    <a:cubicBezTo>
                      <a:pt x="147828" y="54959"/>
                      <a:pt x="142208" y="54388"/>
                      <a:pt x="136589" y="53816"/>
                    </a:cubicBezTo>
                    <a:cubicBezTo>
                      <a:pt x="148209" y="53911"/>
                      <a:pt x="159925" y="54673"/>
                      <a:pt x="172021" y="56959"/>
                    </a:cubicBezTo>
                    <a:close/>
                    <a:moveTo>
                      <a:pt x="137827" y="65722"/>
                    </a:moveTo>
                    <a:cubicBezTo>
                      <a:pt x="137255" y="65342"/>
                      <a:pt x="136779" y="64960"/>
                      <a:pt x="136207" y="64579"/>
                    </a:cubicBezTo>
                    <a:cubicBezTo>
                      <a:pt x="161258" y="67627"/>
                      <a:pt x="186404" y="70675"/>
                      <a:pt x="211550" y="74009"/>
                    </a:cubicBezTo>
                    <a:cubicBezTo>
                      <a:pt x="211741" y="74676"/>
                      <a:pt x="211931" y="75438"/>
                      <a:pt x="212312" y="76771"/>
                    </a:cubicBezTo>
                    <a:cubicBezTo>
                      <a:pt x="187547" y="72580"/>
                      <a:pt x="162687" y="68961"/>
                      <a:pt x="137827" y="65722"/>
                    </a:cubicBezTo>
                    <a:close/>
                    <a:moveTo>
                      <a:pt x="174784" y="39148"/>
                    </a:moveTo>
                    <a:cubicBezTo>
                      <a:pt x="170307" y="38576"/>
                      <a:pt x="165925" y="38290"/>
                      <a:pt x="161544" y="37528"/>
                    </a:cubicBezTo>
                    <a:cubicBezTo>
                      <a:pt x="159544" y="37147"/>
                      <a:pt x="157639" y="36004"/>
                      <a:pt x="155257" y="35052"/>
                    </a:cubicBezTo>
                    <a:cubicBezTo>
                      <a:pt x="159353" y="30861"/>
                      <a:pt x="163830" y="31718"/>
                      <a:pt x="168116" y="32099"/>
                    </a:cubicBezTo>
                    <a:cubicBezTo>
                      <a:pt x="174689" y="32766"/>
                      <a:pt x="181166" y="33718"/>
                      <a:pt x="188119" y="31432"/>
                    </a:cubicBezTo>
                    <a:cubicBezTo>
                      <a:pt x="192881" y="29908"/>
                      <a:pt x="199644" y="30194"/>
                      <a:pt x="202597" y="37052"/>
                    </a:cubicBezTo>
                    <a:cubicBezTo>
                      <a:pt x="209074" y="38290"/>
                      <a:pt x="215551" y="39433"/>
                      <a:pt x="222123" y="40767"/>
                    </a:cubicBezTo>
                    <a:cubicBezTo>
                      <a:pt x="225171" y="41338"/>
                      <a:pt x="225552" y="43339"/>
                      <a:pt x="224980" y="45625"/>
                    </a:cubicBezTo>
                    <a:cubicBezTo>
                      <a:pt x="225076" y="45625"/>
                      <a:pt x="225171" y="45625"/>
                      <a:pt x="225171" y="45625"/>
                    </a:cubicBezTo>
                    <a:lnTo>
                      <a:pt x="225076" y="45720"/>
                    </a:lnTo>
                    <a:cubicBezTo>
                      <a:pt x="225171" y="45625"/>
                      <a:pt x="225266" y="45529"/>
                      <a:pt x="225266" y="45529"/>
                    </a:cubicBezTo>
                    <a:cubicBezTo>
                      <a:pt x="225361" y="45529"/>
                      <a:pt x="225457" y="45529"/>
                      <a:pt x="225552" y="45625"/>
                    </a:cubicBezTo>
                    <a:cubicBezTo>
                      <a:pt x="229838" y="43624"/>
                      <a:pt x="234220" y="42767"/>
                      <a:pt x="239173" y="44196"/>
                    </a:cubicBezTo>
                    <a:cubicBezTo>
                      <a:pt x="239459" y="47720"/>
                      <a:pt x="236887" y="47434"/>
                      <a:pt x="234601" y="47053"/>
                    </a:cubicBezTo>
                    <a:cubicBezTo>
                      <a:pt x="231648" y="46577"/>
                      <a:pt x="228600" y="46101"/>
                      <a:pt x="225552" y="45625"/>
                    </a:cubicBezTo>
                    <a:cubicBezTo>
                      <a:pt x="225361" y="45720"/>
                      <a:pt x="225076" y="45815"/>
                      <a:pt x="224885" y="45910"/>
                    </a:cubicBezTo>
                    <a:cubicBezTo>
                      <a:pt x="224885" y="45815"/>
                      <a:pt x="224885" y="45720"/>
                      <a:pt x="224885" y="45625"/>
                    </a:cubicBezTo>
                    <a:cubicBezTo>
                      <a:pt x="207645" y="43243"/>
                      <a:pt x="190786" y="41148"/>
                      <a:pt x="174784" y="39148"/>
                    </a:cubicBezTo>
                    <a:close/>
                    <a:moveTo>
                      <a:pt x="290132" y="88106"/>
                    </a:moveTo>
                    <a:cubicBezTo>
                      <a:pt x="286036" y="88773"/>
                      <a:pt x="282035" y="89249"/>
                      <a:pt x="277939" y="89440"/>
                    </a:cubicBezTo>
                    <a:cubicBezTo>
                      <a:pt x="273272" y="88392"/>
                      <a:pt x="268605" y="87154"/>
                      <a:pt x="263938" y="86106"/>
                    </a:cubicBezTo>
                    <a:cubicBezTo>
                      <a:pt x="260795" y="84487"/>
                      <a:pt x="257270" y="83153"/>
                      <a:pt x="252889" y="82486"/>
                    </a:cubicBezTo>
                    <a:cubicBezTo>
                      <a:pt x="250222" y="82105"/>
                      <a:pt x="247555" y="81915"/>
                      <a:pt x="244983" y="81915"/>
                    </a:cubicBezTo>
                    <a:cubicBezTo>
                      <a:pt x="239173" y="80677"/>
                      <a:pt x="233363" y="79343"/>
                      <a:pt x="227552" y="78105"/>
                    </a:cubicBezTo>
                    <a:cubicBezTo>
                      <a:pt x="248602" y="80867"/>
                      <a:pt x="269462" y="84296"/>
                      <a:pt x="290132" y="88106"/>
                    </a:cubicBezTo>
                    <a:close/>
                    <a:moveTo>
                      <a:pt x="272320" y="110109"/>
                    </a:moveTo>
                    <a:cubicBezTo>
                      <a:pt x="261557" y="106394"/>
                      <a:pt x="250889" y="104299"/>
                      <a:pt x="240221" y="103632"/>
                    </a:cubicBezTo>
                    <a:cubicBezTo>
                      <a:pt x="231934" y="103156"/>
                      <a:pt x="230314" y="102108"/>
                      <a:pt x="223171" y="94202"/>
                    </a:cubicBezTo>
                    <a:cubicBezTo>
                      <a:pt x="224028" y="93821"/>
                      <a:pt x="224885" y="93535"/>
                      <a:pt x="225838" y="93440"/>
                    </a:cubicBezTo>
                    <a:cubicBezTo>
                      <a:pt x="228505" y="93917"/>
                      <a:pt x="231172" y="94393"/>
                      <a:pt x="233839" y="94869"/>
                    </a:cubicBezTo>
                    <a:cubicBezTo>
                      <a:pt x="235744" y="95440"/>
                      <a:pt x="237649" y="95917"/>
                      <a:pt x="239649" y="95917"/>
                    </a:cubicBezTo>
                    <a:cubicBezTo>
                      <a:pt x="250603" y="97917"/>
                      <a:pt x="261461" y="100108"/>
                      <a:pt x="272320" y="102394"/>
                    </a:cubicBezTo>
                    <a:cubicBezTo>
                      <a:pt x="272796" y="102870"/>
                      <a:pt x="273272" y="103346"/>
                      <a:pt x="273748" y="103918"/>
                    </a:cubicBezTo>
                    <a:cubicBezTo>
                      <a:pt x="276606" y="107251"/>
                      <a:pt x="279464" y="110109"/>
                      <a:pt x="282511" y="112871"/>
                    </a:cubicBezTo>
                    <a:cubicBezTo>
                      <a:pt x="278987" y="112109"/>
                      <a:pt x="275654" y="111252"/>
                      <a:pt x="272320" y="110109"/>
                    </a:cubicBezTo>
                    <a:close/>
                    <a:moveTo>
                      <a:pt x="363093" y="132112"/>
                    </a:moveTo>
                    <a:cubicBezTo>
                      <a:pt x="361950" y="133540"/>
                      <a:pt x="360998" y="135064"/>
                      <a:pt x="359950" y="136493"/>
                    </a:cubicBezTo>
                    <a:cubicBezTo>
                      <a:pt x="339947" y="127730"/>
                      <a:pt x="319088" y="123158"/>
                      <a:pt x="299561" y="117253"/>
                    </a:cubicBezTo>
                    <a:cubicBezTo>
                      <a:pt x="298037" y="116776"/>
                      <a:pt x="296513" y="116395"/>
                      <a:pt x="294894" y="116014"/>
                    </a:cubicBezTo>
                    <a:cubicBezTo>
                      <a:pt x="295275" y="114490"/>
                      <a:pt x="294894" y="112776"/>
                      <a:pt x="293275" y="111728"/>
                    </a:cubicBezTo>
                    <a:cubicBezTo>
                      <a:pt x="290513" y="109823"/>
                      <a:pt x="288227" y="107823"/>
                      <a:pt x="286036" y="105727"/>
                    </a:cubicBezTo>
                    <a:cubicBezTo>
                      <a:pt x="289846" y="106585"/>
                      <a:pt x="293751" y="107442"/>
                      <a:pt x="297656" y="108299"/>
                    </a:cubicBezTo>
                    <a:cubicBezTo>
                      <a:pt x="298990" y="108680"/>
                      <a:pt x="300228" y="109061"/>
                      <a:pt x="301561" y="109442"/>
                    </a:cubicBezTo>
                    <a:cubicBezTo>
                      <a:pt x="310325" y="112204"/>
                      <a:pt x="319945" y="112490"/>
                      <a:pt x="328041" y="118491"/>
                    </a:cubicBezTo>
                    <a:cubicBezTo>
                      <a:pt x="329755" y="119729"/>
                      <a:pt x="332613" y="119443"/>
                      <a:pt x="334899" y="120015"/>
                    </a:cubicBezTo>
                    <a:cubicBezTo>
                      <a:pt x="344996" y="122682"/>
                      <a:pt x="355378" y="125158"/>
                      <a:pt x="365665" y="128397"/>
                    </a:cubicBezTo>
                    <a:cubicBezTo>
                      <a:pt x="364807" y="129540"/>
                      <a:pt x="363950" y="130778"/>
                      <a:pt x="363093" y="132112"/>
                    </a:cubicBezTo>
                    <a:close/>
                    <a:moveTo>
                      <a:pt x="377095" y="112014"/>
                    </a:moveTo>
                    <a:cubicBezTo>
                      <a:pt x="352711" y="105918"/>
                      <a:pt x="328136" y="100298"/>
                      <a:pt x="303371" y="95440"/>
                    </a:cubicBezTo>
                    <a:cubicBezTo>
                      <a:pt x="302133" y="95155"/>
                      <a:pt x="300800" y="94869"/>
                      <a:pt x="299561" y="94583"/>
                    </a:cubicBezTo>
                    <a:cubicBezTo>
                      <a:pt x="303371" y="93821"/>
                      <a:pt x="307181" y="93059"/>
                      <a:pt x="310991" y="92202"/>
                    </a:cubicBezTo>
                    <a:cubicBezTo>
                      <a:pt x="334137" y="96964"/>
                      <a:pt x="357188" y="102394"/>
                      <a:pt x="379952" y="108585"/>
                    </a:cubicBezTo>
                    <a:cubicBezTo>
                      <a:pt x="378905" y="109633"/>
                      <a:pt x="377952" y="110776"/>
                      <a:pt x="377095" y="112014"/>
                    </a:cubicBezTo>
                    <a:close/>
                    <a:moveTo>
                      <a:pt x="368618" y="75438"/>
                    </a:moveTo>
                    <a:cubicBezTo>
                      <a:pt x="362521" y="73342"/>
                      <a:pt x="356425" y="71056"/>
                      <a:pt x="350330" y="68866"/>
                    </a:cubicBezTo>
                    <a:cubicBezTo>
                      <a:pt x="349948" y="68961"/>
                      <a:pt x="349568" y="68961"/>
                      <a:pt x="349186" y="69056"/>
                    </a:cubicBezTo>
                    <a:cubicBezTo>
                      <a:pt x="349091" y="68866"/>
                      <a:pt x="348996" y="68675"/>
                      <a:pt x="348901" y="68485"/>
                    </a:cubicBezTo>
                    <a:cubicBezTo>
                      <a:pt x="338424" y="66770"/>
                      <a:pt x="328041" y="65246"/>
                      <a:pt x="317849" y="63246"/>
                    </a:cubicBezTo>
                    <a:cubicBezTo>
                      <a:pt x="298895" y="59531"/>
                      <a:pt x="280130" y="55912"/>
                      <a:pt x="261938" y="51911"/>
                    </a:cubicBezTo>
                    <a:cubicBezTo>
                      <a:pt x="257461" y="50959"/>
                      <a:pt x="251460" y="51625"/>
                      <a:pt x="249079" y="46006"/>
                    </a:cubicBezTo>
                    <a:cubicBezTo>
                      <a:pt x="250222" y="45244"/>
                      <a:pt x="251365" y="44101"/>
                      <a:pt x="252127" y="44196"/>
                    </a:cubicBezTo>
                    <a:cubicBezTo>
                      <a:pt x="270320" y="47434"/>
                      <a:pt x="288893" y="50673"/>
                      <a:pt x="307657" y="54769"/>
                    </a:cubicBezTo>
                    <a:cubicBezTo>
                      <a:pt x="320611" y="57531"/>
                      <a:pt x="333470" y="61246"/>
                      <a:pt x="346424" y="64865"/>
                    </a:cubicBezTo>
                    <a:cubicBezTo>
                      <a:pt x="347567" y="65151"/>
                      <a:pt x="348139" y="67056"/>
                      <a:pt x="348901" y="68389"/>
                    </a:cubicBezTo>
                    <a:cubicBezTo>
                      <a:pt x="349186" y="68485"/>
                      <a:pt x="349377" y="68485"/>
                      <a:pt x="349663" y="68485"/>
                    </a:cubicBezTo>
                    <a:cubicBezTo>
                      <a:pt x="349663" y="68485"/>
                      <a:pt x="349663" y="68485"/>
                      <a:pt x="349663" y="68485"/>
                    </a:cubicBezTo>
                    <a:cubicBezTo>
                      <a:pt x="349853" y="68580"/>
                      <a:pt x="350139" y="68675"/>
                      <a:pt x="350330" y="68770"/>
                    </a:cubicBezTo>
                    <a:cubicBezTo>
                      <a:pt x="364141" y="65532"/>
                      <a:pt x="376047" y="71723"/>
                      <a:pt x="387858" y="77724"/>
                    </a:cubicBezTo>
                    <a:cubicBezTo>
                      <a:pt x="389001" y="78295"/>
                      <a:pt x="389001" y="80772"/>
                      <a:pt x="389573" y="82391"/>
                    </a:cubicBezTo>
                    <a:cubicBezTo>
                      <a:pt x="389668" y="82391"/>
                      <a:pt x="389668" y="82391"/>
                      <a:pt x="389763" y="82391"/>
                    </a:cubicBezTo>
                    <a:cubicBezTo>
                      <a:pt x="392335" y="80200"/>
                      <a:pt x="395002" y="77914"/>
                      <a:pt x="398145" y="75247"/>
                    </a:cubicBezTo>
                    <a:cubicBezTo>
                      <a:pt x="402622" y="78962"/>
                      <a:pt x="406336" y="81915"/>
                      <a:pt x="410051" y="84963"/>
                    </a:cubicBezTo>
                    <a:cubicBezTo>
                      <a:pt x="408908" y="85344"/>
                      <a:pt x="407670" y="86201"/>
                      <a:pt x="406622" y="86011"/>
                    </a:cubicBezTo>
                    <a:cubicBezTo>
                      <a:pt x="400908" y="85153"/>
                      <a:pt x="396050" y="80391"/>
                      <a:pt x="389668" y="82391"/>
                    </a:cubicBezTo>
                    <a:cubicBezTo>
                      <a:pt x="389573" y="82486"/>
                      <a:pt x="389573" y="82486"/>
                      <a:pt x="389477" y="82486"/>
                    </a:cubicBezTo>
                    <a:cubicBezTo>
                      <a:pt x="389477" y="82486"/>
                      <a:pt x="389477" y="82391"/>
                      <a:pt x="389477" y="82391"/>
                    </a:cubicBezTo>
                    <a:cubicBezTo>
                      <a:pt x="382524" y="80105"/>
                      <a:pt x="375571" y="77819"/>
                      <a:pt x="368618" y="75438"/>
                    </a:cubicBezTo>
                    <a:close/>
                    <a:moveTo>
                      <a:pt x="380333" y="133636"/>
                    </a:moveTo>
                    <a:cubicBezTo>
                      <a:pt x="384810" y="135541"/>
                      <a:pt x="389287" y="137446"/>
                      <a:pt x="393764" y="139160"/>
                    </a:cubicBezTo>
                    <a:cubicBezTo>
                      <a:pt x="394621" y="139446"/>
                      <a:pt x="395574" y="139636"/>
                      <a:pt x="396430" y="139922"/>
                    </a:cubicBezTo>
                    <a:cubicBezTo>
                      <a:pt x="396716" y="140303"/>
                      <a:pt x="397002" y="140684"/>
                      <a:pt x="397288" y="141065"/>
                    </a:cubicBezTo>
                    <a:cubicBezTo>
                      <a:pt x="398240" y="142208"/>
                      <a:pt x="399193" y="143256"/>
                      <a:pt x="400050" y="144304"/>
                    </a:cubicBezTo>
                    <a:cubicBezTo>
                      <a:pt x="388239" y="145161"/>
                      <a:pt x="379381" y="142970"/>
                      <a:pt x="380333" y="133636"/>
                    </a:cubicBezTo>
                    <a:close/>
                    <a:moveTo>
                      <a:pt x="495871" y="202406"/>
                    </a:moveTo>
                    <a:cubicBezTo>
                      <a:pt x="488823" y="200025"/>
                      <a:pt x="483965" y="195167"/>
                      <a:pt x="478346" y="191071"/>
                    </a:cubicBezTo>
                    <a:cubicBezTo>
                      <a:pt x="475583" y="189071"/>
                      <a:pt x="472916" y="186690"/>
                      <a:pt x="469868" y="185166"/>
                    </a:cubicBezTo>
                    <a:cubicBezTo>
                      <a:pt x="466154" y="183356"/>
                      <a:pt x="462343" y="183070"/>
                      <a:pt x="459581" y="186118"/>
                    </a:cubicBezTo>
                    <a:cubicBezTo>
                      <a:pt x="448246" y="180308"/>
                      <a:pt x="436340" y="175355"/>
                      <a:pt x="425672" y="168688"/>
                    </a:cubicBezTo>
                    <a:cubicBezTo>
                      <a:pt x="417005" y="163259"/>
                      <a:pt x="408623" y="158115"/>
                      <a:pt x="398716" y="155353"/>
                    </a:cubicBezTo>
                    <a:cubicBezTo>
                      <a:pt x="396526" y="154781"/>
                      <a:pt x="394145" y="153638"/>
                      <a:pt x="392525" y="152114"/>
                    </a:cubicBezTo>
                    <a:cubicBezTo>
                      <a:pt x="397383" y="152305"/>
                      <a:pt x="402527" y="151828"/>
                      <a:pt x="407384" y="151162"/>
                    </a:cubicBezTo>
                    <a:cubicBezTo>
                      <a:pt x="414052" y="156781"/>
                      <a:pt x="421672" y="160687"/>
                      <a:pt x="431482" y="161830"/>
                    </a:cubicBezTo>
                    <a:cubicBezTo>
                      <a:pt x="436626" y="162401"/>
                      <a:pt x="436626" y="154591"/>
                      <a:pt x="431482" y="154019"/>
                    </a:cubicBezTo>
                    <a:cubicBezTo>
                      <a:pt x="425958" y="153352"/>
                      <a:pt x="421767" y="151543"/>
                      <a:pt x="418052" y="149066"/>
                    </a:cubicBezTo>
                    <a:cubicBezTo>
                      <a:pt x="419100" y="148780"/>
                      <a:pt x="420148" y="148495"/>
                      <a:pt x="421196" y="148209"/>
                    </a:cubicBezTo>
                    <a:cubicBezTo>
                      <a:pt x="427768" y="151257"/>
                      <a:pt x="434245" y="154305"/>
                      <a:pt x="440627" y="157543"/>
                    </a:cubicBezTo>
                    <a:cubicBezTo>
                      <a:pt x="440627" y="157543"/>
                      <a:pt x="440531" y="157543"/>
                      <a:pt x="440531" y="157543"/>
                    </a:cubicBezTo>
                    <a:cubicBezTo>
                      <a:pt x="440341" y="157543"/>
                      <a:pt x="440150" y="158020"/>
                      <a:pt x="439960" y="158210"/>
                    </a:cubicBezTo>
                    <a:cubicBezTo>
                      <a:pt x="440341" y="158401"/>
                      <a:pt x="440722" y="158686"/>
                      <a:pt x="441103" y="158686"/>
                    </a:cubicBezTo>
                    <a:cubicBezTo>
                      <a:pt x="441293" y="158686"/>
                      <a:pt x="441389" y="158305"/>
                      <a:pt x="441579" y="158020"/>
                    </a:cubicBezTo>
                    <a:cubicBezTo>
                      <a:pt x="445770" y="160210"/>
                      <a:pt x="449961" y="162401"/>
                      <a:pt x="454152" y="164687"/>
                    </a:cubicBezTo>
                    <a:cubicBezTo>
                      <a:pt x="465296" y="172021"/>
                      <a:pt x="476250" y="179451"/>
                      <a:pt x="486918" y="187261"/>
                    </a:cubicBezTo>
                    <a:cubicBezTo>
                      <a:pt x="486918" y="188404"/>
                      <a:pt x="486918" y="189643"/>
                      <a:pt x="487204" y="190976"/>
                    </a:cubicBezTo>
                    <a:cubicBezTo>
                      <a:pt x="488632" y="190881"/>
                      <a:pt x="490061" y="190786"/>
                      <a:pt x="491490" y="190595"/>
                    </a:cubicBezTo>
                    <a:cubicBezTo>
                      <a:pt x="495109" y="193357"/>
                      <a:pt x="498824" y="196024"/>
                      <a:pt x="502348" y="198882"/>
                    </a:cubicBezTo>
                    <a:cubicBezTo>
                      <a:pt x="500158" y="200787"/>
                      <a:pt x="497205" y="202216"/>
                      <a:pt x="497300" y="205549"/>
                    </a:cubicBezTo>
                    <a:cubicBezTo>
                      <a:pt x="496824" y="204406"/>
                      <a:pt x="496634" y="202692"/>
                      <a:pt x="495871" y="202406"/>
                    </a:cubicBezTo>
                    <a:close/>
                    <a:moveTo>
                      <a:pt x="547211" y="246031"/>
                    </a:moveTo>
                    <a:cubicBezTo>
                      <a:pt x="545402" y="246031"/>
                      <a:pt x="542925" y="245650"/>
                      <a:pt x="541782" y="244602"/>
                    </a:cubicBezTo>
                    <a:cubicBezTo>
                      <a:pt x="537115" y="240030"/>
                      <a:pt x="534829" y="233267"/>
                      <a:pt x="526542" y="231838"/>
                    </a:cubicBezTo>
                    <a:cubicBezTo>
                      <a:pt x="525971" y="231743"/>
                      <a:pt x="525304" y="230410"/>
                      <a:pt x="525113" y="229552"/>
                    </a:cubicBezTo>
                    <a:cubicBezTo>
                      <a:pt x="523494" y="223742"/>
                      <a:pt x="517970" y="220694"/>
                      <a:pt x="513207" y="217170"/>
                    </a:cubicBezTo>
                    <a:cubicBezTo>
                      <a:pt x="508064" y="213360"/>
                      <a:pt x="502825" y="209645"/>
                      <a:pt x="497586" y="206026"/>
                    </a:cubicBezTo>
                    <a:cubicBezTo>
                      <a:pt x="500539" y="204311"/>
                      <a:pt x="503682" y="203263"/>
                      <a:pt x="507016" y="202692"/>
                    </a:cubicBezTo>
                    <a:cubicBezTo>
                      <a:pt x="507587" y="203168"/>
                      <a:pt x="508064" y="203549"/>
                      <a:pt x="508635" y="204025"/>
                    </a:cubicBezTo>
                    <a:cubicBezTo>
                      <a:pt x="515874" y="210979"/>
                      <a:pt x="522637" y="218408"/>
                      <a:pt x="528733" y="226600"/>
                    </a:cubicBezTo>
                    <a:cubicBezTo>
                      <a:pt x="530923" y="229552"/>
                      <a:pt x="534162" y="229743"/>
                      <a:pt x="536734" y="228505"/>
                    </a:cubicBezTo>
                    <a:cubicBezTo>
                      <a:pt x="539210" y="230791"/>
                      <a:pt x="541591" y="233172"/>
                      <a:pt x="543973" y="235553"/>
                    </a:cubicBezTo>
                    <a:cubicBezTo>
                      <a:pt x="544830" y="237268"/>
                      <a:pt x="545973" y="238982"/>
                      <a:pt x="547592" y="240601"/>
                    </a:cubicBezTo>
                    <a:cubicBezTo>
                      <a:pt x="549783" y="242697"/>
                      <a:pt x="549211" y="245935"/>
                      <a:pt x="547211" y="246031"/>
                    </a:cubicBezTo>
                    <a:close/>
                    <a:moveTo>
                      <a:pt x="550736" y="256889"/>
                    </a:moveTo>
                    <a:cubicBezTo>
                      <a:pt x="553498" y="260318"/>
                      <a:pt x="555879" y="263271"/>
                      <a:pt x="558355" y="266414"/>
                    </a:cubicBezTo>
                    <a:cubicBezTo>
                      <a:pt x="550450" y="267462"/>
                      <a:pt x="548545" y="265176"/>
                      <a:pt x="550736" y="256889"/>
                    </a:cubicBezTo>
                    <a:close/>
                    <a:moveTo>
                      <a:pt x="560451" y="244697"/>
                    </a:moveTo>
                    <a:cubicBezTo>
                      <a:pt x="560451" y="243268"/>
                      <a:pt x="560451" y="241840"/>
                      <a:pt x="560451" y="240316"/>
                    </a:cubicBezTo>
                    <a:cubicBezTo>
                      <a:pt x="557499" y="238220"/>
                      <a:pt x="553879" y="236696"/>
                      <a:pt x="552641" y="234315"/>
                    </a:cubicBezTo>
                    <a:cubicBezTo>
                      <a:pt x="548640" y="226504"/>
                      <a:pt x="541020" y="222885"/>
                      <a:pt x="532924" y="219361"/>
                    </a:cubicBezTo>
                    <a:cubicBezTo>
                      <a:pt x="532733" y="217932"/>
                      <a:pt x="532162" y="216503"/>
                      <a:pt x="531114" y="215170"/>
                    </a:cubicBezTo>
                    <a:cubicBezTo>
                      <a:pt x="519303" y="200215"/>
                      <a:pt x="505683" y="187642"/>
                      <a:pt x="490918" y="176689"/>
                    </a:cubicBezTo>
                    <a:cubicBezTo>
                      <a:pt x="496824" y="180689"/>
                      <a:pt x="502825" y="184499"/>
                      <a:pt x="507682" y="189928"/>
                    </a:cubicBezTo>
                    <a:cubicBezTo>
                      <a:pt x="511111" y="193738"/>
                      <a:pt x="516827" y="188214"/>
                      <a:pt x="513398" y="184404"/>
                    </a:cubicBezTo>
                    <a:cubicBezTo>
                      <a:pt x="506635" y="176784"/>
                      <a:pt x="498253" y="172784"/>
                      <a:pt x="490252" y="166497"/>
                    </a:cubicBezTo>
                    <a:cubicBezTo>
                      <a:pt x="487585" y="164401"/>
                      <a:pt x="485490" y="162211"/>
                      <a:pt x="483489" y="159829"/>
                    </a:cubicBezTo>
                    <a:cubicBezTo>
                      <a:pt x="484918" y="160496"/>
                      <a:pt x="486346" y="161068"/>
                      <a:pt x="487775" y="161734"/>
                    </a:cubicBezTo>
                    <a:cubicBezTo>
                      <a:pt x="489490" y="162592"/>
                      <a:pt x="491300" y="162782"/>
                      <a:pt x="492919" y="162687"/>
                    </a:cubicBezTo>
                    <a:cubicBezTo>
                      <a:pt x="492919" y="162687"/>
                      <a:pt x="493014" y="162687"/>
                      <a:pt x="493014" y="162782"/>
                    </a:cubicBezTo>
                    <a:cubicBezTo>
                      <a:pt x="493205" y="165068"/>
                      <a:pt x="494348" y="167259"/>
                      <a:pt x="497014" y="168592"/>
                    </a:cubicBezTo>
                    <a:cubicBezTo>
                      <a:pt x="511873" y="176308"/>
                      <a:pt x="526352" y="184594"/>
                      <a:pt x="539877" y="193834"/>
                    </a:cubicBezTo>
                    <a:cubicBezTo>
                      <a:pt x="536448" y="192500"/>
                      <a:pt x="533019" y="191071"/>
                      <a:pt x="529590" y="189833"/>
                    </a:cubicBezTo>
                    <a:cubicBezTo>
                      <a:pt x="527209" y="188881"/>
                      <a:pt x="524066" y="189643"/>
                      <a:pt x="519208" y="189452"/>
                    </a:cubicBezTo>
                    <a:cubicBezTo>
                      <a:pt x="527780" y="197834"/>
                      <a:pt x="534448" y="204216"/>
                      <a:pt x="546164" y="204311"/>
                    </a:cubicBezTo>
                    <a:cubicBezTo>
                      <a:pt x="552736" y="204311"/>
                      <a:pt x="557308" y="207931"/>
                      <a:pt x="560737" y="212788"/>
                    </a:cubicBezTo>
                    <a:cubicBezTo>
                      <a:pt x="562261" y="214979"/>
                      <a:pt x="565118" y="216503"/>
                      <a:pt x="567404" y="218313"/>
                    </a:cubicBezTo>
                    <a:cubicBezTo>
                      <a:pt x="567500" y="217456"/>
                      <a:pt x="567690" y="216598"/>
                      <a:pt x="567785" y="215741"/>
                    </a:cubicBezTo>
                    <a:cubicBezTo>
                      <a:pt x="568547" y="216408"/>
                      <a:pt x="569309" y="217075"/>
                      <a:pt x="570071" y="217837"/>
                    </a:cubicBezTo>
                    <a:cubicBezTo>
                      <a:pt x="569976" y="218122"/>
                      <a:pt x="569881" y="218408"/>
                      <a:pt x="569786" y="218694"/>
                    </a:cubicBezTo>
                    <a:cubicBezTo>
                      <a:pt x="569309" y="218789"/>
                      <a:pt x="568738" y="218789"/>
                      <a:pt x="568261" y="218884"/>
                    </a:cubicBezTo>
                    <a:cubicBezTo>
                      <a:pt x="568643" y="219170"/>
                      <a:pt x="569119" y="219551"/>
                      <a:pt x="569595" y="219837"/>
                    </a:cubicBezTo>
                    <a:cubicBezTo>
                      <a:pt x="569500" y="220313"/>
                      <a:pt x="569500" y="220789"/>
                      <a:pt x="569595" y="221266"/>
                    </a:cubicBezTo>
                    <a:cubicBezTo>
                      <a:pt x="562070" y="215741"/>
                      <a:pt x="551498" y="226028"/>
                      <a:pt x="557975" y="234124"/>
                    </a:cubicBezTo>
                    <a:cubicBezTo>
                      <a:pt x="563213" y="240697"/>
                      <a:pt x="567595" y="247459"/>
                      <a:pt x="571309" y="254508"/>
                    </a:cubicBezTo>
                    <a:cubicBezTo>
                      <a:pt x="567785" y="251174"/>
                      <a:pt x="564071" y="247936"/>
                      <a:pt x="560451" y="244697"/>
                    </a:cubicBezTo>
                    <a:close/>
                    <a:moveTo>
                      <a:pt x="570452" y="163830"/>
                    </a:moveTo>
                    <a:cubicBezTo>
                      <a:pt x="570452" y="163830"/>
                      <a:pt x="570357" y="163830"/>
                      <a:pt x="570357" y="163830"/>
                    </a:cubicBezTo>
                    <a:cubicBezTo>
                      <a:pt x="570357" y="163830"/>
                      <a:pt x="570357" y="163830"/>
                      <a:pt x="570357" y="163735"/>
                    </a:cubicBezTo>
                    <a:cubicBezTo>
                      <a:pt x="567024" y="161734"/>
                      <a:pt x="563689" y="159639"/>
                      <a:pt x="560356" y="157543"/>
                    </a:cubicBezTo>
                    <a:cubicBezTo>
                      <a:pt x="560546" y="157734"/>
                      <a:pt x="560641" y="157924"/>
                      <a:pt x="560832" y="158115"/>
                    </a:cubicBezTo>
                    <a:cubicBezTo>
                      <a:pt x="560546" y="158115"/>
                      <a:pt x="560261" y="158115"/>
                      <a:pt x="559975" y="158020"/>
                    </a:cubicBezTo>
                    <a:cubicBezTo>
                      <a:pt x="560070" y="157924"/>
                      <a:pt x="560165" y="157829"/>
                      <a:pt x="560165" y="157734"/>
                    </a:cubicBezTo>
                    <a:cubicBezTo>
                      <a:pt x="556070" y="155257"/>
                      <a:pt x="551974" y="152781"/>
                      <a:pt x="547878" y="150400"/>
                    </a:cubicBezTo>
                    <a:cubicBezTo>
                      <a:pt x="548068" y="150495"/>
                      <a:pt x="548259" y="150685"/>
                      <a:pt x="548450" y="150781"/>
                    </a:cubicBezTo>
                    <a:cubicBezTo>
                      <a:pt x="548259" y="150876"/>
                      <a:pt x="548068" y="150876"/>
                      <a:pt x="547783" y="150971"/>
                    </a:cubicBezTo>
                    <a:cubicBezTo>
                      <a:pt x="547688" y="150685"/>
                      <a:pt x="547592" y="150495"/>
                      <a:pt x="547497" y="150209"/>
                    </a:cubicBezTo>
                    <a:cubicBezTo>
                      <a:pt x="547592" y="150304"/>
                      <a:pt x="547783" y="150304"/>
                      <a:pt x="547878" y="150400"/>
                    </a:cubicBezTo>
                    <a:cubicBezTo>
                      <a:pt x="541496" y="145447"/>
                      <a:pt x="535114" y="140494"/>
                      <a:pt x="527875" y="134969"/>
                    </a:cubicBezTo>
                    <a:cubicBezTo>
                      <a:pt x="536924" y="135541"/>
                      <a:pt x="544354" y="136874"/>
                      <a:pt x="550545" y="142970"/>
                    </a:cubicBezTo>
                    <a:cubicBezTo>
                      <a:pt x="555974" y="148304"/>
                      <a:pt x="562927" y="152495"/>
                      <a:pt x="568643" y="157543"/>
                    </a:cubicBezTo>
                    <a:cubicBezTo>
                      <a:pt x="570071" y="158782"/>
                      <a:pt x="569690" y="161639"/>
                      <a:pt x="570166" y="163735"/>
                    </a:cubicBezTo>
                    <a:cubicBezTo>
                      <a:pt x="570166" y="163735"/>
                      <a:pt x="570166" y="163735"/>
                      <a:pt x="570166" y="163735"/>
                    </a:cubicBezTo>
                    <a:cubicBezTo>
                      <a:pt x="570166" y="163735"/>
                      <a:pt x="570166" y="163735"/>
                      <a:pt x="570166" y="163735"/>
                    </a:cubicBezTo>
                    <a:cubicBezTo>
                      <a:pt x="570357" y="163925"/>
                      <a:pt x="570357" y="163830"/>
                      <a:pt x="570452" y="163830"/>
                    </a:cubicBezTo>
                    <a:cubicBezTo>
                      <a:pt x="570357" y="163830"/>
                      <a:pt x="570452" y="163830"/>
                      <a:pt x="570452" y="163830"/>
                    </a:cubicBezTo>
                    <a:cubicBezTo>
                      <a:pt x="572834" y="163259"/>
                      <a:pt x="575405" y="161830"/>
                      <a:pt x="577405" y="163259"/>
                    </a:cubicBezTo>
                    <a:cubicBezTo>
                      <a:pt x="577405" y="163259"/>
                      <a:pt x="577501" y="163354"/>
                      <a:pt x="577501" y="163354"/>
                    </a:cubicBezTo>
                    <a:cubicBezTo>
                      <a:pt x="578168" y="163830"/>
                      <a:pt x="578739" y="164687"/>
                      <a:pt x="579215" y="166021"/>
                    </a:cubicBezTo>
                    <a:cubicBezTo>
                      <a:pt x="576072" y="165259"/>
                      <a:pt x="573214" y="164497"/>
                      <a:pt x="570452" y="163830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  <p:sp>
            <p:nvSpPr>
              <p:cNvPr id="609" name="Freeform: Shape 608">
                <a:extLst>
                  <a:ext uri="{FF2B5EF4-FFF2-40B4-BE49-F238E27FC236}">
                    <a16:creationId xmlns:a16="http://schemas.microsoft.com/office/drawing/2014/main" id="{7261B842-BFAF-4B65-921A-37A32A8C3202}"/>
                  </a:ext>
                </a:extLst>
              </p:cNvPr>
              <p:cNvSpPr/>
              <p:nvPr/>
            </p:nvSpPr>
            <p:spPr>
              <a:xfrm>
                <a:off x="8327898" y="3436239"/>
                <a:ext cx="553045" cy="310739"/>
              </a:xfrm>
              <a:custGeom>
                <a:avLst/>
                <a:gdLst>
                  <a:gd name="connsiteX0" fmla="*/ 553022 w 553045"/>
                  <a:gd name="connsiteY0" fmla="*/ 307753 h 310739"/>
                  <a:gd name="connsiteX1" fmla="*/ 552735 w 553045"/>
                  <a:gd name="connsiteY1" fmla="*/ 304610 h 310739"/>
                  <a:gd name="connsiteX2" fmla="*/ 552545 w 553045"/>
                  <a:gd name="connsiteY2" fmla="*/ 302323 h 310739"/>
                  <a:gd name="connsiteX3" fmla="*/ 552355 w 553045"/>
                  <a:gd name="connsiteY3" fmla="*/ 299466 h 310739"/>
                  <a:gd name="connsiteX4" fmla="*/ 552164 w 553045"/>
                  <a:gd name="connsiteY4" fmla="*/ 296228 h 310739"/>
                  <a:gd name="connsiteX5" fmla="*/ 552069 w 553045"/>
                  <a:gd name="connsiteY5" fmla="*/ 294608 h 310739"/>
                  <a:gd name="connsiteX6" fmla="*/ 551783 w 553045"/>
                  <a:gd name="connsiteY6" fmla="*/ 290798 h 310739"/>
                  <a:gd name="connsiteX7" fmla="*/ 551402 w 553045"/>
                  <a:gd name="connsiteY7" fmla="*/ 286322 h 310739"/>
                  <a:gd name="connsiteX8" fmla="*/ 551021 w 553045"/>
                  <a:gd name="connsiteY8" fmla="*/ 282511 h 310739"/>
                  <a:gd name="connsiteX9" fmla="*/ 550450 w 553045"/>
                  <a:gd name="connsiteY9" fmla="*/ 277844 h 310739"/>
                  <a:gd name="connsiteX10" fmla="*/ 549783 w 553045"/>
                  <a:gd name="connsiteY10" fmla="*/ 273463 h 310739"/>
                  <a:gd name="connsiteX11" fmla="*/ 549402 w 553045"/>
                  <a:gd name="connsiteY11" fmla="*/ 270796 h 310739"/>
                  <a:gd name="connsiteX12" fmla="*/ 548926 w 553045"/>
                  <a:gd name="connsiteY12" fmla="*/ 267938 h 310739"/>
                  <a:gd name="connsiteX13" fmla="*/ 547973 w 553045"/>
                  <a:gd name="connsiteY13" fmla="*/ 262604 h 310739"/>
                  <a:gd name="connsiteX14" fmla="*/ 547211 w 553045"/>
                  <a:gd name="connsiteY14" fmla="*/ 258413 h 310739"/>
                  <a:gd name="connsiteX15" fmla="*/ 546068 w 553045"/>
                  <a:gd name="connsiteY15" fmla="*/ 252984 h 310739"/>
                  <a:gd name="connsiteX16" fmla="*/ 545116 w 553045"/>
                  <a:gd name="connsiteY16" fmla="*/ 248793 h 310739"/>
                  <a:gd name="connsiteX17" fmla="*/ 544259 w 553045"/>
                  <a:gd name="connsiteY17" fmla="*/ 245078 h 310739"/>
                  <a:gd name="connsiteX18" fmla="*/ 543210 w 553045"/>
                  <a:gd name="connsiteY18" fmla="*/ 240697 h 310739"/>
                  <a:gd name="connsiteX19" fmla="*/ 542354 w 553045"/>
                  <a:gd name="connsiteY19" fmla="*/ 236982 h 310739"/>
                  <a:gd name="connsiteX20" fmla="*/ 541591 w 553045"/>
                  <a:gd name="connsiteY20" fmla="*/ 233744 h 310739"/>
                  <a:gd name="connsiteX21" fmla="*/ 540544 w 553045"/>
                  <a:gd name="connsiteY21" fmla="*/ 229076 h 310739"/>
                  <a:gd name="connsiteX22" fmla="*/ 539877 w 553045"/>
                  <a:gd name="connsiteY22" fmla="*/ 225743 h 310739"/>
                  <a:gd name="connsiteX23" fmla="*/ 539210 w 553045"/>
                  <a:gd name="connsiteY23" fmla="*/ 222123 h 310739"/>
                  <a:gd name="connsiteX24" fmla="*/ 538734 w 553045"/>
                  <a:gd name="connsiteY24" fmla="*/ 219265 h 310739"/>
                  <a:gd name="connsiteX25" fmla="*/ 538163 w 553045"/>
                  <a:gd name="connsiteY25" fmla="*/ 216027 h 310739"/>
                  <a:gd name="connsiteX26" fmla="*/ 537591 w 553045"/>
                  <a:gd name="connsiteY26" fmla="*/ 212884 h 310739"/>
                  <a:gd name="connsiteX27" fmla="*/ 537020 w 553045"/>
                  <a:gd name="connsiteY27" fmla="*/ 209931 h 310739"/>
                  <a:gd name="connsiteX28" fmla="*/ 536257 w 553045"/>
                  <a:gd name="connsiteY28" fmla="*/ 206693 h 310739"/>
                  <a:gd name="connsiteX29" fmla="*/ 535686 w 553045"/>
                  <a:gd name="connsiteY29" fmla="*/ 204406 h 310739"/>
                  <a:gd name="connsiteX30" fmla="*/ 535019 w 553045"/>
                  <a:gd name="connsiteY30" fmla="*/ 202120 h 310739"/>
                  <a:gd name="connsiteX31" fmla="*/ 534257 w 553045"/>
                  <a:gd name="connsiteY31" fmla="*/ 199453 h 310739"/>
                  <a:gd name="connsiteX32" fmla="*/ 533591 w 553045"/>
                  <a:gd name="connsiteY32" fmla="*/ 196977 h 310739"/>
                  <a:gd name="connsiteX33" fmla="*/ 532733 w 553045"/>
                  <a:gd name="connsiteY33" fmla="*/ 193548 h 310739"/>
                  <a:gd name="connsiteX34" fmla="*/ 532352 w 553045"/>
                  <a:gd name="connsiteY34" fmla="*/ 192119 h 310739"/>
                  <a:gd name="connsiteX35" fmla="*/ 531686 w 553045"/>
                  <a:gd name="connsiteY35" fmla="*/ 189262 h 310739"/>
                  <a:gd name="connsiteX36" fmla="*/ 531209 w 553045"/>
                  <a:gd name="connsiteY36" fmla="*/ 187261 h 310739"/>
                  <a:gd name="connsiteX37" fmla="*/ 530733 w 553045"/>
                  <a:gd name="connsiteY37" fmla="*/ 185261 h 310739"/>
                  <a:gd name="connsiteX38" fmla="*/ 530257 w 553045"/>
                  <a:gd name="connsiteY38" fmla="*/ 182975 h 310739"/>
                  <a:gd name="connsiteX39" fmla="*/ 529494 w 553045"/>
                  <a:gd name="connsiteY39" fmla="*/ 179832 h 310739"/>
                  <a:gd name="connsiteX40" fmla="*/ 528923 w 553045"/>
                  <a:gd name="connsiteY40" fmla="*/ 177546 h 310739"/>
                  <a:gd name="connsiteX41" fmla="*/ 528447 w 553045"/>
                  <a:gd name="connsiteY41" fmla="*/ 175546 h 310739"/>
                  <a:gd name="connsiteX42" fmla="*/ 527780 w 553045"/>
                  <a:gd name="connsiteY42" fmla="*/ 173165 h 310739"/>
                  <a:gd name="connsiteX43" fmla="*/ 527018 w 553045"/>
                  <a:gd name="connsiteY43" fmla="*/ 170688 h 310739"/>
                  <a:gd name="connsiteX44" fmla="*/ 526447 w 553045"/>
                  <a:gd name="connsiteY44" fmla="*/ 168878 h 310739"/>
                  <a:gd name="connsiteX45" fmla="*/ 525494 w 553045"/>
                  <a:gd name="connsiteY45" fmla="*/ 166116 h 310739"/>
                  <a:gd name="connsiteX46" fmla="*/ 524923 w 553045"/>
                  <a:gd name="connsiteY46" fmla="*/ 164687 h 310739"/>
                  <a:gd name="connsiteX47" fmla="*/ 523970 w 553045"/>
                  <a:gd name="connsiteY47" fmla="*/ 162306 h 310739"/>
                  <a:gd name="connsiteX48" fmla="*/ 523208 w 553045"/>
                  <a:gd name="connsiteY48" fmla="*/ 160591 h 310739"/>
                  <a:gd name="connsiteX49" fmla="*/ 523018 w 553045"/>
                  <a:gd name="connsiteY49" fmla="*/ 160115 h 310739"/>
                  <a:gd name="connsiteX50" fmla="*/ 523018 w 553045"/>
                  <a:gd name="connsiteY50" fmla="*/ 158591 h 310739"/>
                  <a:gd name="connsiteX51" fmla="*/ 522922 w 553045"/>
                  <a:gd name="connsiteY51" fmla="*/ 156686 h 310739"/>
                  <a:gd name="connsiteX52" fmla="*/ 522637 w 553045"/>
                  <a:gd name="connsiteY52" fmla="*/ 154591 h 310739"/>
                  <a:gd name="connsiteX53" fmla="*/ 522256 w 553045"/>
                  <a:gd name="connsiteY53" fmla="*/ 152400 h 310739"/>
                  <a:gd name="connsiteX54" fmla="*/ 521875 w 553045"/>
                  <a:gd name="connsiteY54" fmla="*/ 150686 h 310739"/>
                  <a:gd name="connsiteX55" fmla="*/ 521494 w 553045"/>
                  <a:gd name="connsiteY55" fmla="*/ 149161 h 310739"/>
                  <a:gd name="connsiteX56" fmla="*/ 521208 w 553045"/>
                  <a:gd name="connsiteY56" fmla="*/ 147923 h 310739"/>
                  <a:gd name="connsiteX57" fmla="*/ 520827 w 553045"/>
                  <a:gd name="connsiteY57" fmla="*/ 146780 h 310739"/>
                  <a:gd name="connsiteX58" fmla="*/ 520732 w 553045"/>
                  <a:gd name="connsiteY58" fmla="*/ 146590 h 310739"/>
                  <a:gd name="connsiteX59" fmla="*/ 511111 w 553045"/>
                  <a:gd name="connsiteY59" fmla="*/ 146780 h 310739"/>
                  <a:gd name="connsiteX60" fmla="*/ 493490 w 553045"/>
                  <a:gd name="connsiteY60" fmla="*/ 145352 h 310739"/>
                  <a:gd name="connsiteX61" fmla="*/ 490538 w 553045"/>
                  <a:gd name="connsiteY61" fmla="*/ 143447 h 310739"/>
                  <a:gd name="connsiteX62" fmla="*/ 441770 w 553045"/>
                  <a:gd name="connsiteY62" fmla="*/ 138398 h 310739"/>
                  <a:gd name="connsiteX63" fmla="*/ 438435 w 553045"/>
                  <a:gd name="connsiteY63" fmla="*/ 141541 h 310739"/>
                  <a:gd name="connsiteX64" fmla="*/ 433578 w 553045"/>
                  <a:gd name="connsiteY64" fmla="*/ 141351 h 310739"/>
                  <a:gd name="connsiteX65" fmla="*/ 417766 w 553045"/>
                  <a:gd name="connsiteY65" fmla="*/ 136874 h 310739"/>
                  <a:gd name="connsiteX66" fmla="*/ 385953 w 553045"/>
                  <a:gd name="connsiteY66" fmla="*/ 135445 h 310739"/>
                  <a:gd name="connsiteX67" fmla="*/ 383953 w 553045"/>
                  <a:gd name="connsiteY67" fmla="*/ 135541 h 310739"/>
                  <a:gd name="connsiteX68" fmla="*/ 348139 w 553045"/>
                  <a:gd name="connsiteY68" fmla="*/ 133160 h 310739"/>
                  <a:gd name="connsiteX69" fmla="*/ 311086 w 553045"/>
                  <a:gd name="connsiteY69" fmla="*/ 130969 h 310739"/>
                  <a:gd name="connsiteX70" fmla="*/ 309086 w 553045"/>
                  <a:gd name="connsiteY70" fmla="*/ 130397 h 310739"/>
                  <a:gd name="connsiteX71" fmla="*/ 136588 w 553045"/>
                  <a:gd name="connsiteY71" fmla="*/ 109347 h 310739"/>
                  <a:gd name="connsiteX72" fmla="*/ 38291 w 553045"/>
                  <a:gd name="connsiteY72" fmla="*/ 33623 h 310739"/>
                  <a:gd name="connsiteX73" fmla="*/ 35719 w 553045"/>
                  <a:gd name="connsiteY73" fmla="*/ 0 h 310739"/>
                  <a:gd name="connsiteX74" fmla="*/ 35623 w 553045"/>
                  <a:gd name="connsiteY74" fmla="*/ 95 h 310739"/>
                  <a:gd name="connsiteX75" fmla="*/ 35052 w 553045"/>
                  <a:gd name="connsiteY75" fmla="*/ 476 h 310739"/>
                  <a:gd name="connsiteX76" fmla="*/ 34385 w 553045"/>
                  <a:gd name="connsiteY76" fmla="*/ 1048 h 310739"/>
                  <a:gd name="connsiteX77" fmla="*/ 33909 w 553045"/>
                  <a:gd name="connsiteY77" fmla="*/ 1429 h 310739"/>
                  <a:gd name="connsiteX78" fmla="*/ 33147 w 553045"/>
                  <a:gd name="connsiteY78" fmla="*/ 2096 h 310739"/>
                  <a:gd name="connsiteX79" fmla="*/ 32004 w 553045"/>
                  <a:gd name="connsiteY79" fmla="*/ 3048 h 310739"/>
                  <a:gd name="connsiteX80" fmla="*/ 31147 w 553045"/>
                  <a:gd name="connsiteY80" fmla="*/ 3715 h 310739"/>
                  <a:gd name="connsiteX81" fmla="*/ 30194 w 553045"/>
                  <a:gd name="connsiteY81" fmla="*/ 4572 h 310739"/>
                  <a:gd name="connsiteX82" fmla="*/ 29432 w 553045"/>
                  <a:gd name="connsiteY82" fmla="*/ 5239 h 310739"/>
                  <a:gd name="connsiteX83" fmla="*/ 28480 w 553045"/>
                  <a:gd name="connsiteY83" fmla="*/ 6096 h 310739"/>
                  <a:gd name="connsiteX84" fmla="*/ 27908 w 553045"/>
                  <a:gd name="connsiteY84" fmla="*/ 6572 h 310739"/>
                  <a:gd name="connsiteX85" fmla="*/ 27241 w 553045"/>
                  <a:gd name="connsiteY85" fmla="*/ 7144 h 310739"/>
                  <a:gd name="connsiteX86" fmla="*/ 26479 w 553045"/>
                  <a:gd name="connsiteY86" fmla="*/ 7810 h 310739"/>
                  <a:gd name="connsiteX87" fmla="*/ 25908 w 553045"/>
                  <a:gd name="connsiteY87" fmla="*/ 8382 h 310739"/>
                  <a:gd name="connsiteX88" fmla="*/ 25051 w 553045"/>
                  <a:gd name="connsiteY88" fmla="*/ 9239 h 310739"/>
                  <a:gd name="connsiteX89" fmla="*/ 24193 w 553045"/>
                  <a:gd name="connsiteY89" fmla="*/ 10001 h 310739"/>
                  <a:gd name="connsiteX90" fmla="*/ 23241 w 553045"/>
                  <a:gd name="connsiteY90" fmla="*/ 10858 h 310739"/>
                  <a:gd name="connsiteX91" fmla="*/ 22003 w 553045"/>
                  <a:gd name="connsiteY91" fmla="*/ 12001 h 310739"/>
                  <a:gd name="connsiteX92" fmla="*/ 21050 w 553045"/>
                  <a:gd name="connsiteY92" fmla="*/ 12859 h 310739"/>
                  <a:gd name="connsiteX93" fmla="*/ 20288 w 553045"/>
                  <a:gd name="connsiteY93" fmla="*/ 13621 h 310739"/>
                  <a:gd name="connsiteX94" fmla="*/ 19241 w 553045"/>
                  <a:gd name="connsiteY94" fmla="*/ 14669 h 310739"/>
                  <a:gd name="connsiteX95" fmla="*/ 18764 w 553045"/>
                  <a:gd name="connsiteY95" fmla="*/ 15145 h 310739"/>
                  <a:gd name="connsiteX96" fmla="*/ 17621 w 553045"/>
                  <a:gd name="connsiteY96" fmla="*/ 16288 h 310739"/>
                  <a:gd name="connsiteX97" fmla="*/ 16764 w 553045"/>
                  <a:gd name="connsiteY97" fmla="*/ 17145 h 310739"/>
                  <a:gd name="connsiteX98" fmla="*/ 16097 w 553045"/>
                  <a:gd name="connsiteY98" fmla="*/ 17812 h 310739"/>
                  <a:gd name="connsiteX99" fmla="*/ 15526 w 553045"/>
                  <a:gd name="connsiteY99" fmla="*/ 18478 h 310739"/>
                  <a:gd name="connsiteX100" fmla="*/ 14478 w 553045"/>
                  <a:gd name="connsiteY100" fmla="*/ 19621 h 310739"/>
                  <a:gd name="connsiteX101" fmla="*/ 13621 w 553045"/>
                  <a:gd name="connsiteY101" fmla="*/ 20574 h 310739"/>
                  <a:gd name="connsiteX102" fmla="*/ 13049 w 553045"/>
                  <a:gd name="connsiteY102" fmla="*/ 21241 h 310739"/>
                  <a:gd name="connsiteX103" fmla="*/ 12287 w 553045"/>
                  <a:gd name="connsiteY103" fmla="*/ 22193 h 310739"/>
                  <a:gd name="connsiteX104" fmla="*/ 11716 w 553045"/>
                  <a:gd name="connsiteY104" fmla="*/ 22860 h 310739"/>
                  <a:gd name="connsiteX105" fmla="*/ 11430 w 553045"/>
                  <a:gd name="connsiteY105" fmla="*/ 23241 h 310739"/>
                  <a:gd name="connsiteX106" fmla="*/ 11239 w 553045"/>
                  <a:gd name="connsiteY106" fmla="*/ 23431 h 310739"/>
                  <a:gd name="connsiteX107" fmla="*/ 11239 w 553045"/>
                  <a:gd name="connsiteY107" fmla="*/ 23050 h 310739"/>
                  <a:gd name="connsiteX108" fmla="*/ 11335 w 553045"/>
                  <a:gd name="connsiteY108" fmla="*/ 22669 h 310739"/>
                  <a:gd name="connsiteX109" fmla="*/ 11430 w 553045"/>
                  <a:gd name="connsiteY109" fmla="*/ 22384 h 310739"/>
                  <a:gd name="connsiteX110" fmla="*/ 11525 w 553045"/>
                  <a:gd name="connsiteY110" fmla="*/ 22193 h 310739"/>
                  <a:gd name="connsiteX111" fmla="*/ 11525 w 553045"/>
                  <a:gd name="connsiteY111" fmla="*/ 22003 h 310739"/>
                  <a:gd name="connsiteX112" fmla="*/ 10859 w 553045"/>
                  <a:gd name="connsiteY112" fmla="*/ 23146 h 310739"/>
                  <a:gd name="connsiteX113" fmla="*/ 9334 w 553045"/>
                  <a:gd name="connsiteY113" fmla="*/ 26289 h 310739"/>
                  <a:gd name="connsiteX114" fmla="*/ 9239 w 553045"/>
                  <a:gd name="connsiteY114" fmla="*/ 26765 h 310739"/>
                  <a:gd name="connsiteX115" fmla="*/ 0 w 553045"/>
                  <a:gd name="connsiteY115" fmla="*/ 77438 h 310739"/>
                  <a:gd name="connsiteX116" fmla="*/ 381 w 553045"/>
                  <a:gd name="connsiteY116" fmla="*/ 82677 h 310739"/>
                  <a:gd name="connsiteX117" fmla="*/ 3238 w 553045"/>
                  <a:gd name="connsiteY117" fmla="*/ 100870 h 310739"/>
                  <a:gd name="connsiteX118" fmla="*/ 6096 w 553045"/>
                  <a:gd name="connsiteY118" fmla="*/ 114872 h 310739"/>
                  <a:gd name="connsiteX119" fmla="*/ 16097 w 553045"/>
                  <a:gd name="connsiteY119" fmla="*/ 155924 h 310739"/>
                  <a:gd name="connsiteX120" fmla="*/ 63151 w 553045"/>
                  <a:gd name="connsiteY120" fmla="*/ 216503 h 310739"/>
                  <a:gd name="connsiteX121" fmla="*/ 139351 w 553045"/>
                  <a:gd name="connsiteY121" fmla="*/ 264223 h 310739"/>
                  <a:gd name="connsiteX122" fmla="*/ 165354 w 553045"/>
                  <a:gd name="connsiteY122" fmla="*/ 274129 h 310739"/>
                  <a:gd name="connsiteX123" fmla="*/ 241078 w 553045"/>
                  <a:gd name="connsiteY123" fmla="*/ 287941 h 310739"/>
                  <a:gd name="connsiteX124" fmla="*/ 243268 w 553045"/>
                  <a:gd name="connsiteY124" fmla="*/ 290608 h 310739"/>
                  <a:gd name="connsiteX125" fmla="*/ 334803 w 553045"/>
                  <a:gd name="connsiteY125" fmla="*/ 301371 h 310739"/>
                  <a:gd name="connsiteX126" fmla="*/ 436912 w 553045"/>
                  <a:gd name="connsiteY126" fmla="*/ 306895 h 310739"/>
                  <a:gd name="connsiteX127" fmla="*/ 538543 w 553045"/>
                  <a:gd name="connsiteY127" fmla="*/ 310706 h 310739"/>
                  <a:gd name="connsiteX128" fmla="*/ 553022 w 553045"/>
                  <a:gd name="connsiteY128" fmla="*/ 310420 h 310739"/>
                  <a:gd name="connsiteX129" fmla="*/ 552926 w 553045"/>
                  <a:gd name="connsiteY129" fmla="*/ 309086 h 310739"/>
                  <a:gd name="connsiteX130" fmla="*/ 553022 w 553045"/>
                  <a:gd name="connsiteY130" fmla="*/ 307753 h 3107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</a:cxnLst>
                <a:rect l="l" t="t" r="r" b="b"/>
                <a:pathLst>
                  <a:path w="553045" h="310739">
                    <a:moveTo>
                      <a:pt x="553022" y="307753"/>
                    </a:moveTo>
                    <a:cubicBezTo>
                      <a:pt x="552926" y="306705"/>
                      <a:pt x="552831" y="305657"/>
                      <a:pt x="552735" y="304610"/>
                    </a:cubicBezTo>
                    <a:cubicBezTo>
                      <a:pt x="552641" y="303848"/>
                      <a:pt x="552641" y="303086"/>
                      <a:pt x="552545" y="302323"/>
                    </a:cubicBezTo>
                    <a:cubicBezTo>
                      <a:pt x="552450" y="301371"/>
                      <a:pt x="552355" y="300419"/>
                      <a:pt x="552355" y="299466"/>
                    </a:cubicBezTo>
                    <a:cubicBezTo>
                      <a:pt x="552259" y="298418"/>
                      <a:pt x="552164" y="297275"/>
                      <a:pt x="552164" y="296228"/>
                    </a:cubicBezTo>
                    <a:cubicBezTo>
                      <a:pt x="552164" y="295656"/>
                      <a:pt x="552069" y="295180"/>
                      <a:pt x="552069" y="294608"/>
                    </a:cubicBezTo>
                    <a:cubicBezTo>
                      <a:pt x="551974" y="293275"/>
                      <a:pt x="551879" y="292036"/>
                      <a:pt x="551783" y="290798"/>
                    </a:cubicBezTo>
                    <a:cubicBezTo>
                      <a:pt x="551688" y="289274"/>
                      <a:pt x="551497" y="287845"/>
                      <a:pt x="551402" y="286322"/>
                    </a:cubicBezTo>
                    <a:cubicBezTo>
                      <a:pt x="551307" y="285083"/>
                      <a:pt x="551116" y="283750"/>
                      <a:pt x="551021" y="282511"/>
                    </a:cubicBezTo>
                    <a:cubicBezTo>
                      <a:pt x="550831" y="280987"/>
                      <a:pt x="550640" y="279464"/>
                      <a:pt x="550450" y="277844"/>
                    </a:cubicBezTo>
                    <a:cubicBezTo>
                      <a:pt x="550259" y="276415"/>
                      <a:pt x="550069" y="274987"/>
                      <a:pt x="549783" y="273463"/>
                    </a:cubicBezTo>
                    <a:cubicBezTo>
                      <a:pt x="549688" y="272606"/>
                      <a:pt x="549497" y="271653"/>
                      <a:pt x="549402" y="270796"/>
                    </a:cubicBezTo>
                    <a:cubicBezTo>
                      <a:pt x="549211" y="269843"/>
                      <a:pt x="549116" y="268891"/>
                      <a:pt x="548926" y="267938"/>
                    </a:cubicBezTo>
                    <a:cubicBezTo>
                      <a:pt x="548640" y="266128"/>
                      <a:pt x="548259" y="264319"/>
                      <a:pt x="547973" y="262604"/>
                    </a:cubicBezTo>
                    <a:cubicBezTo>
                      <a:pt x="547688" y="261175"/>
                      <a:pt x="547402" y="259842"/>
                      <a:pt x="547211" y="258413"/>
                    </a:cubicBezTo>
                    <a:cubicBezTo>
                      <a:pt x="546830" y="256603"/>
                      <a:pt x="546449" y="254794"/>
                      <a:pt x="546068" y="252984"/>
                    </a:cubicBezTo>
                    <a:cubicBezTo>
                      <a:pt x="545782" y="251555"/>
                      <a:pt x="545497" y="250127"/>
                      <a:pt x="545116" y="248793"/>
                    </a:cubicBezTo>
                    <a:cubicBezTo>
                      <a:pt x="544830" y="247555"/>
                      <a:pt x="544544" y="246316"/>
                      <a:pt x="544259" y="245078"/>
                    </a:cubicBezTo>
                    <a:cubicBezTo>
                      <a:pt x="543973" y="243649"/>
                      <a:pt x="543592" y="242125"/>
                      <a:pt x="543210" y="240697"/>
                    </a:cubicBezTo>
                    <a:cubicBezTo>
                      <a:pt x="542925" y="239458"/>
                      <a:pt x="542639" y="238220"/>
                      <a:pt x="542354" y="236982"/>
                    </a:cubicBezTo>
                    <a:cubicBezTo>
                      <a:pt x="542068" y="235934"/>
                      <a:pt x="541877" y="234791"/>
                      <a:pt x="541591" y="233744"/>
                    </a:cubicBezTo>
                    <a:cubicBezTo>
                      <a:pt x="541211" y="232219"/>
                      <a:pt x="540829" y="230600"/>
                      <a:pt x="540544" y="229076"/>
                    </a:cubicBezTo>
                    <a:cubicBezTo>
                      <a:pt x="540353" y="227933"/>
                      <a:pt x="540068" y="226790"/>
                      <a:pt x="539877" y="225743"/>
                    </a:cubicBezTo>
                    <a:cubicBezTo>
                      <a:pt x="539686" y="224504"/>
                      <a:pt x="539401" y="223361"/>
                      <a:pt x="539210" y="222123"/>
                    </a:cubicBezTo>
                    <a:cubicBezTo>
                      <a:pt x="539019" y="221170"/>
                      <a:pt x="538829" y="220218"/>
                      <a:pt x="538734" y="219265"/>
                    </a:cubicBezTo>
                    <a:cubicBezTo>
                      <a:pt x="538543" y="218218"/>
                      <a:pt x="538353" y="217075"/>
                      <a:pt x="538163" y="216027"/>
                    </a:cubicBezTo>
                    <a:cubicBezTo>
                      <a:pt x="537972" y="214979"/>
                      <a:pt x="537782" y="213931"/>
                      <a:pt x="537591" y="212884"/>
                    </a:cubicBezTo>
                    <a:cubicBezTo>
                      <a:pt x="537400" y="211931"/>
                      <a:pt x="537210" y="210883"/>
                      <a:pt x="537020" y="209931"/>
                    </a:cubicBezTo>
                    <a:cubicBezTo>
                      <a:pt x="536829" y="208788"/>
                      <a:pt x="536543" y="207740"/>
                      <a:pt x="536257" y="206693"/>
                    </a:cubicBezTo>
                    <a:cubicBezTo>
                      <a:pt x="536067" y="205931"/>
                      <a:pt x="535877" y="205169"/>
                      <a:pt x="535686" y="204406"/>
                    </a:cubicBezTo>
                    <a:cubicBezTo>
                      <a:pt x="535495" y="203644"/>
                      <a:pt x="535305" y="202882"/>
                      <a:pt x="535019" y="202120"/>
                    </a:cubicBezTo>
                    <a:cubicBezTo>
                      <a:pt x="534734" y="201263"/>
                      <a:pt x="534543" y="200311"/>
                      <a:pt x="534257" y="199453"/>
                    </a:cubicBezTo>
                    <a:cubicBezTo>
                      <a:pt x="534067" y="198596"/>
                      <a:pt x="533781" y="197834"/>
                      <a:pt x="533591" y="196977"/>
                    </a:cubicBezTo>
                    <a:cubicBezTo>
                      <a:pt x="533305" y="195834"/>
                      <a:pt x="533019" y="194691"/>
                      <a:pt x="532733" y="193548"/>
                    </a:cubicBezTo>
                    <a:cubicBezTo>
                      <a:pt x="532638" y="193072"/>
                      <a:pt x="532543" y="192595"/>
                      <a:pt x="532352" y="192119"/>
                    </a:cubicBezTo>
                    <a:cubicBezTo>
                      <a:pt x="532162" y="191167"/>
                      <a:pt x="531876" y="190214"/>
                      <a:pt x="531686" y="189262"/>
                    </a:cubicBezTo>
                    <a:cubicBezTo>
                      <a:pt x="531495" y="188595"/>
                      <a:pt x="531400" y="187928"/>
                      <a:pt x="531209" y="187261"/>
                    </a:cubicBezTo>
                    <a:cubicBezTo>
                      <a:pt x="531019" y="186595"/>
                      <a:pt x="530923" y="185928"/>
                      <a:pt x="530733" y="185261"/>
                    </a:cubicBezTo>
                    <a:cubicBezTo>
                      <a:pt x="530543" y="184499"/>
                      <a:pt x="530352" y="183737"/>
                      <a:pt x="530257" y="182975"/>
                    </a:cubicBezTo>
                    <a:cubicBezTo>
                      <a:pt x="530066" y="181927"/>
                      <a:pt x="529780" y="180880"/>
                      <a:pt x="529494" y="179832"/>
                    </a:cubicBezTo>
                    <a:cubicBezTo>
                      <a:pt x="529304" y="179070"/>
                      <a:pt x="529114" y="178308"/>
                      <a:pt x="528923" y="177546"/>
                    </a:cubicBezTo>
                    <a:cubicBezTo>
                      <a:pt x="528733" y="176879"/>
                      <a:pt x="528542" y="176212"/>
                      <a:pt x="528447" y="175546"/>
                    </a:cubicBezTo>
                    <a:cubicBezTo>
                      <a:pt x="528257" y="174784"/>
                      <a:pt x="528066" y="173927"/>
                      <a:pt x="527780" y="173165"/>
                    </a:cubicBezTo>
                    <a:cubicBezTo>
                      <a:pt x="527590" y="172307"/>
                      <a:pt x="527304" y="171545"/>
                      <a:pt x="527018" y="170688"/>
                    </a:cubicBezTo>
                    <a:cubicBezTo>
                      <a:pt x="526828" y="170116"/>
                      <a:pt x="526637" y="169450"/>
                      <a:pt x="526447" y="168878"/>
                    </a:cubicBezTo>
                    <a:cubicBezTo>
                      <a:pt x="526161" y="167926"/>
                      <a:pt x="525780" y="167069"/>
                      <a:pt x="525494" y="166116"/>
                    </a:cubicBezTo>
                    <a:cubicBezTo>
                      <a:pt x="525303" y="165640"/>
                      <a:pt x="525113" y="165164"/>
                      <a:pt x="524923" y="164687"/>
                    </a:cubicBezTo>
                    <a:cubicBezTo>
                      <a:pt x="524637" y="163925"/>
                      <a:pt x="524256" y="163068"/>
                      <a:pt x="523970" y="162306"/>
                    </a:cubicBezTo>
                    <a:cubicBezTo>
                      <a:pt x="523684" y="161735"/>
                      <a:pt x="523494" y="161163"/>
                      <a:pt x="523208" y="160591"/>
                    </a:cubicBezTo>
                    <a:cubicBezTo>
                      <a:pt x="523113" y="160401"/>
                      <a:pt x="523018" y="160306"/>
                      <a:pt x="523018" y="160115"/>
                    </a:cubicBezTo>
                    <a:cubicBezTo>
                      <a:pt x="523018" y="159639"/>
                      <a:pt x="523018" y="159068"/>
                      <a:pt x="523018" y="158591"/>
                    </a:cubicBezTo>
                    <a:cubicBezTo>
                      <a:pt x="523018" y="157924"/>
                      <a:pt x="522922" y="157353"/>
                      <a:pt x="522922" y="156686"/>
                    </a:cubicBezTo>
                    <a:cubicBezTo>
                      <a:pt x="522827" y="155924"/>
                      <a:pt x="522732" y="155257"/>
                      <a:pt x="522637" y="154591"/>
                    </a:cubicBezTo>
                    <a:cubicBezTo>
                      <a:pt x="522541" y="153829"/>
                      <a:pt x="522446" y="153162"/>
                      <a:pt x="522256" y="152400"/>
                    </a:cubicBezTo>
                    <a:cubicBezTo>
                      <a:pt x="522161" y="151828"/>
                      <a:pt x="522065" y="151257"/>
                      <a:pt x="521875" y="150686"/>
                    </a:cubicBezTo>
                    <a:cubicBezTo>
                      <a:pt x="521779" y="150209"/>
                      <a:pt x="521589" y="149638"/>
                      <a:pt x="521494" y="149161"/>
                    </a:cubicBezTo>
                    <a:cubicBezTo>
                      <a:pt x="521398" y="148781"/>
                      <a:pt x="521303" y="148399"/>
                      <a:pt x="521208" y="147923"/>
                    </a:cubicBezTo>
                    <a:cubicBezTo>
                      <a:pt x="521113" y="147542"/>
                      <a:pt x="521018" y="147161"/>
                      <a:pt x="520827" y="146780"/>
                    </a:cubicBezTo>
                    <a:cubicBezTo>
                      <a:pt x="520827" y="146685"/>
                      <a:pt x="520827" y="146685"/>
                      <a:pt x="520732" y="146590"/>
                    </a:cubicBezTo>
                    <a:cubicBezTo>
                      <a:pt x="517588" y="146685"/>
                      <a:pt x="514350" y="146780"/>
                      <a:pt x="511111" y="146780"/>
                    </a:cubicBezTo>
                    <a:cubicBezTo>
                      <a:pt x="505206" y="146304"/>
                      <a:pt x="499300" y="145828"/>
                      <a:pt x="493490" y="145352"/>
                    </a:cubicBezTo>
                    <a:cubicBezTo>
                      <a:pt x="493014" y="144304"/>
                      <a:pt x="492061" y="143542"/>
                      <a:pt x="490538" y="143447"/>
                    </a:cubicBezTo>
                    <a:cubicBezTo>
                      <a:pt x="474154" y="142780"/>
                      <a:pt x="458248" y="138398"/>
                      <a:pt x="441770" y="138398"/>
                    </a:cubicBezTo>
                    <a:cubicBezTo>
                      <a:pt x="439864" y="138398"/>
                      <a:pt x="438626" y="139922"/>
                      <a:pt x="438435" y="141541"/>
                    </a:cubicBezTo>
                    <a:cubicBezTo>
                      <a:pt x="436816" y="141446"/>
                      <a:pt x="435197" y="141446"/>
                      <a:pt x="433578" y="141351"/>
                    </a:cubicBezTo>
                    <a:cubicBezTo>
                      <a:pt x="428434" y="139636"/>
                      <a:pt x="423291" y="137827"/>
                      <a:pt x="417766" y="136874"/>
                    </a:cubicBezTo>
                    <a:cubicBezTo>
                      <a:pt x="407194" y="135160"/>
                      <a:pt x="396526" y="135065"/>
                      <a:pt x="385953" y="135445"/>
                    </a:cubicBezTo>
                    <a:cubicBezTo>
                      <a:pt x="385286" y="135445"/>
                      <a:pt x="384620" y="135445"/>
                      <a:pt x="383953" y="135541"/>
                    </a:cubicBezTo>
                    <a:cubicBezTo>
                      <a:pt x="373285" y="132302"/>
                      <a:pt x="358044" y="134112"/>
                      <a:pt x="348139" y="133160"/>
                    </a:cubicBezTo>
                    <a:cubicBezTo>
                      <a:pt x="335756" y="132016"/>
                      <a:pt x="323469" y="131350"/>
                      <a:pt x="311086" y="130969"/>
                    </a:cubicBezTo>
                    <a:cubicBezTo>
                      <a:pt x="310419" y="130778"/>
                      <a:pt x="309753" y="130588"/>
                      <a:pt x="309086" y="130397"/>
                    </a:cubicBezTo>
                    <a:cubicBezTo>
                      <a:pt x="253460" y="129159"/>
                      <a:pt x="190500" y="123730"/>
                      <a:pt x="136588" y="109347"/>
                    </a:cubicBezTo>
                    <a:cubicBezTo>
                      <a:pt x="97631" y="98965"/>
                      <a:pt x="49911" y="75152"/>
                      <a:pt x="38291" y="33623"/>
                    </a:cubicBezTo>
                    <a:cubicBezTo>
                      <a:pt x="30575" y="22098"/>
                      <a:pt x="28480" y="10477"/>
                      <a:pt x="35719" y="0"/>
                    </a:cubicBezTo>
                    <a:cubicBezTo>
                      <a:pt x="35719" y="0"/>
                      <a:pt x="35623" y="95"/>
                      <a:pt x="35623" y="95"/>
                    </a:cubicBezTo>
                    <a:cubicBezTo>
                      <a:pt x="35433" y="190"/>
                      <a:pt x="35243" y="381"/>
                      <a:pt x="35052" y="476"/>
                    </a:cubicBezTo>
                    <a:cubicBezTo>
                      <a:pt x="34861" y="667"/>
                      <a:pt x="34576" y="857"/>
                      <a:pt x="34385" y="1048"/>
                    </a:cubicBezTo>
                    <a:cubicBezTo>
                      <a:pt x="34194" y="1143"/>
                      <a:pt x="34004" y="1333"/>
                      <a:pt x="33909" y="1429"/>
                    </a:cubicBezTo>
                    <a:cubicBezTo>
                      <a:pt x="33623" y="1619"/>
                      <a:pt x="33338" y="1905"/>
                      <a:pt x="33147" y="2096"/>
                    </a:cubicBezTo>
                    <a:cubicBezTo>
                      <a:pt x="32766" y="2381"/>
                      <a:pt x="32385" y="2667"/>
                      <a:pt x="32004" y="3048"/>
                    </a:cubicBezTo>
                    <a:cubicBezTo>
                      <a:pt x="31718" y="3238"/>
                      <a:pt x="31432" y="3524"/>
                      <a:pt x="31147" y="3715"/>
                    </a:cubicBezTo>
                    <a:cubicBezTo>
                      <a:pt x="30861" y="4000"/>
                      <a:pt x="30480" y="4286"/>
                      <a:pt x="30194" y="4572"/>
                    </a:cubicBezTo>
                    <a:cubicBezTo>
                      <a:pt x="29909" y="4763"/>
                      <a:pt x="29718" y="5048"/>
                      <a:pt x="29432" y="5239"/>
                    </a:cubicBezTo>
                    <a:cubicBezTo>
                      <a:pt x="29146" y="5524"/>
                      <a:pt x="28860" y="5810"/>
                      <a:pt x="28480" y="6096"/>
                    </a:cubicBezTo>
                    <a:cubicBezTo>
                      <a:pt x="28289" y="6286"/>
                      <a:pt x="28099" y="6477"/>
                      <a:pt x="27908" y="6572"/>
                    </a:cubicBezTo>
                    <a:cubicBezTo>
                      <a:pt x="27717" y="6763"/>
                      <a:pt x="27432" y="6953"/>
                      <a:pt x="27241" y="7144"/>
                    </a:cubicBezTo>
                    <a:cubicBezTo>
                      <a:pt x="26956" y="7334"/>
                      <a:pt x="26765" y="7620"/>
                      <a:pt x="26479" y="7810"/>
                    </a:cubicBezTo>
                    <a:cubicBezTo>
                      <a:pt x="26289" y="8001"/>
                      <a:pt x="26098" y="8192"/>
                      <a:pt x="25908" y="8382"/>
                    </a:cubicBezTo>
                    <a:cubicBezTo>
                      <a:pt x="25622" y="8668"/>
                      <a:pt x="25336" y="8953"/>
                      <a:pt x="25051" y="9239"/>
                    </a:cubicBezTo>
                    <a:cubicBezTo>
                      <a:pt x="24765" y="9525"/>
                      <a:pt x="24479" y="9715"/>
                      <a:pt x="24193" y="10001"/>
                    </a:cubicBezTo>
                    <a:cubicBezTo>
                      <a:pt x="23908" y="10287"/>
                      <a:pt x="23622" y="10573"/>
                      <a:pt x="23241" y="10858"/>
                    </a:cubicBezTo>
                    <a:cubicBezTo>
                      <a:pt x="22860" y="11240"/>
                      <a:pt x="22479" y="11621"/>
                      <a:pt x="22003" y="12001"/>
                    </a:cubicBezTo>
                    <a:cubicBezTo>
                      <a:pt x="21717" y="12287"/>
                      <a:pt x="21431" y="12573"/>
                      <a:pt x="21050" y="12859"/>
                    </a:cubicBezTo>
                    <a:cubicBezTo>
                      <a:pt x="20764" y="13144"/>
                      <a:pt x="20574" y="13335"/>
                      <a:pt x="20288" y="13621"/>
                    </a:cubicBezTo>
                    <a:cubicBezTo>
                      <a:pt x="19907" y="14002"/>
                      <a:pt x="19621" y="14288"/>
                      <a:pt x="19241" y="14669"/>
                    </a:cubicBezTo>
                    <a:cubicBezTo>
                      <a:pt x="19050" y="14859"/>
                      <a:pt x="18955" y="14954"/>
                      <a:pt x="18764" y="15145"/>
                    </a:cubicBezTo>
                    <a:cubicBezTo>
                      <a:pt x="18383" y="15526"/>
                      <a:pt x="18002" y="15907"/>
                      <a:pt x="17621" y="16288"/>
                    </a:cubicBezTo>
                    <a:cubicBezTo>
                      <a:pt x="17336" y="16573"/>
                      <a:pt x="17050" y="16859"/>
                      <a:pt x="16764" y="17145"/>
                    </a:cubicBezTo>
                    <a:cubicBezTo>
                      <a:pt x="16573" y="17335"/>
                      <a:pt x="16383" y="17621"/>
                      <a:pt x="16097" y="17812"/>
                    </a:cubicBezTo>
                    <a:cubicBezTo>
                      <a:pt x="15907" y="18002"/>
                      <a:pt x="15716" y="18288"/>
                      <a:pt x="15526" y="18478"/>
                    </a:cubicBezTo>
                    <a:cubicBezTo>
                      <a:pt x="15144" y="18859"/>
                      <a:pt x="14859" y="19240"/>
                      <a:pt x="14478" y="19621"/>
                    </a:cubicBezTo>
                    <a:cubicBezTo>
                      <a:pt x="14192" y="19907"/>
                      <a:pt x="13907" y="20288"/>
                      <a:pt x="13621" y="20574"/>
                    </a:cubicBezTo>
                    <a:cubicBezTo>
                      <a:pt x="13430" y="20765"/>
                      <a:pt x="13240" y="21050"/>
                      <a:pt x="13049" y="21241"/>
                    </a:cubicBezTo>
                    <a:cubicBezTo>
                      <a:pt x="12763" y="21526"/>
                      <a:pt x="12478" y="21907"/>
                      <a:pt x="12287" y="22193"/>
                    </a:cubicBezTo>
                    <a:cubicBezTo>
                      <a:pt x="12097" y="22384"/>
                      <a:pt x="11906" y="22669"/>
                      <a:pt x="11716" y="22860"/>
                    </a:cubicBezTo>
                    <a:cubicBezTo>
                      <a:pt x="11620" y="22955"/>
                      <a:pt x="11525" y="23146"/>
                      <a:pt x="11430" y="23241"/>
                    </a:cubicBezTo>
                    <a:cubicBezTo>
                      <a:pt x="11335" y="23336"/>
                      <a:pt x="11335" y="23431"/>
                      <a:pt x="11239" y="23431"/>
                    </a:cubicBezTo>
                    <a:cubicBezTo>
                      <a:pt x="11239" y="23336"/>
                      <a:pt x="11239" y="23241"/>
                      <a:pt x="11239" y="23050"/>
                    </a:cubicBezTo>
                    <a:cubicBezTo>
                      <a:pt x="11239" y="22955"/>
                      <a:pt x="11239" y="22765"/>
                      <a:pt x="11335" y="22669"/>
                    </a:cubicBezTo>
                    <a:cubicBezTo>
                      <a:pt x="11335" y="22574"/>
                      <a:pt x="11335" y="22479"/>
                      <a:pt x="11430" y="22384"/>
                    </a:cubicBezTo>
                    <a:cubicBezTo>
                      <a:pt x="11430" y="22288"/>
                      <a:pt x="11430" y="22193"/>
                      <a:pt x="11525" y="22193"/>
                    </a:cubicBezTo>
                    <a:cubicBezTo>
                      <a:pt x="11525" y="22098"/>
                      <a:pt x="11525" y="22098"/>
                      <a:pt x="11525" y="22003"/>
                    </a:cubicBezTo>
                    <a:cubicBezTo>
                      <a:pt x="11335" y="22384"/>
                      <a:pt x="11049" y="22765"/>
                      <a:pt x="10859" y="23146"/>
                    </a:cubicBezTo>
                    <a:cubicBezTo>
                      <a:pt x="10287" y="24194"/>
                      <a:pt x="9810" y="25241"/>
                      <a:pt x="9334" y="26289"/>
                    </a:cubicBezTo>
                    <a:cubicBezTo>
                      <a:pt x="9334" y="26479"/>
                      <a:pt x="9334" y="26575"/>
                      <a:pt x="9239" y="26765"/>
                    </a:cubicBezTo>
                    <a:cubicBezTo>
                      <a:pt x="4382" y="42863"/>
                      <a:pt x="1428" y="60007"/>
                      <a:pt x="0" y="77438"/>
                    </a:cubicBezTo>
                    <a:cubicBezTo>
                      <a:pt x="95" y="79438"/>
                      <a:pt x="191" y="81248"/>
                      <a:pt x="381" y="82677"/>
                    </a:cubicBezTo>
                    <a:cubicBezTo>
                      <a:pt x="952" y="88964"/>
                      <a:pt x="1143" y="94869"/>
                      <a:pt x="3238" y="100870"/>
                    </a:cubicBezTo>
                    <a:cubicBezTo>
                      <a:pt x="5334" y="106775"/>
                      <a:pt x="6572" y="108680"/>
                      <a:pt x="6096" y="114872"/>
                    </a:cubicBezTo>
                    <a:cubicBezTo>
                      <a:pt x="5525" y="122873"/>
                      <a:pt x="13907" y="148209"/>
                      <a:pt x="16097" y="155924"/>
                    </a:cubicBezTo>
                    <a:cubicBezTo>
                      <a:pt x="22479" y="178022"/>
                      <a:pt x="53054" y="206502"/>
                      <a:pt x="63151" y="216503"/>
                    </a:cubicBezTo>
                    <a:cubicBezTo>
                      <a:pt x="83725" y="236982"/>
                      <a:pt x="113442" y="250793"/>
                      <a:pt x="139351" y="264223"/>
                    </a:cubicBezTo>
                    <a:cubicBezTo>
                      <a:pt x="144685" y="266986"/>
                      <a:pt x="159829" y="272129"/>
                      <a:pt x="165354" y="274129"/>
                    </a:cubicBezTo>
                    <a:cubicBezTo>
                      <a:pt x="183452" y="280702"/>
                      <a:pt x="213074" y="285083"/>
                      <a:pt x="241078" y="287941"/>
                    </a:cubicBezTo>
                    <a:cubicBezTo>
                      <a:pt x="241268" y="289084"/>
                      <a:pt x="241935" y="290132"/>
                      <a:pt x="243268" y="290608"/>
                    </a:cubicBezTo>
                    <a:cubicBezTo>
                      <a:pt x="272796" y="300704"/>
                      <a:pt x="304038" y="299657"/>
                      <a:pt x="334803" y="301371"/>
                    </a:cubicBezTo>
                    <a:cubicBezTo>
                      <a:pt x="369094" y="303276"/>
                      <a:pt x="402431" y="307277"/>
                      <a:pt x="436912" y="306895"/>
                    </a:cubicBezTo>
                    <a:cubicBezTo>
                      <a:pt x="470821" y="306515"/>
                      <a:pt x="504539" y="311182"/>
                      <a:pt x="538543" y="310706"/>
                    </a:cubicBezTo>
                    <a:cubicBezTo>
                      <a:pt x="543401" y="310610"/>
                      <a:pt x="548164" y="310515"/>
                      <a:pt x="553022" y="310420"/>
                    </a:cubicBezTo>
                    <a:cubicBezTo>
                      <a:pt x="553022" y="309944"/>
                      <a:pt x="552926" y="309562"/>
                      <a:pt x="552926" y="309086"/>
                    </a:cubicBezTo>
                    <a:cubicBezTo>
                      <a:pt x="553117" y="308800"/>
                      <a:pt x="553022" y="308229"/>
                      <a:pt x="553022" y="307753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</p:grpSp>
        <p:grpSp>
          <p:nvGrpSpPr>
            <p:cNvPr id="496" name="Graphic 27">
              <a:extLst>
                <a:ext uri="{FF2B5EF4-FFF2-40B4-BE49-F238E27FC236}">
                  <a16:creationId xmlns:a16="http://schemas.microsoft.com/office/drawing/2014/main" id="{968199E6-E4C2-4D09-90FD-F37EB7F77260}"/>
                </a:ext>
              </a:extLst>
            </p:cNvPr>
            <p:cNvGrpSpPr/>
            <p:nvPr/>
          </p:nvGrpSpPr>
          <p:grpSpPr>
            <a:xfrm>
              <a:off x="8418194" y="3845718"/>
              <a:ext cx="1126998" cy="647128"/>
              <a:chOff x="8418194" y="3845718"/>
              <a:chExt cx="1126998" cy="647128"/>
            </a:xfrm>
            <a:grpFill/>
          </p:grpSpPr>
          <p:sp>
            <p:nvSpPr>
              <p:cNvPr id="599" name="Freeform: Shape 598">
                <a:extLst>
                  <a:ext uri="{FF2B5EF4-FFF2-40B4-BE49-F238E27FC236}">
                    <a16:creationId xmlns:a16="http://schemas.microsoft.com/office/drawing/2014/main" id="{912320FA-06D4-49CF-B923-B3738F77F3A0}"/>
                  </a:ext>
                </a:extLst>
              </p:cNvPr>
              <p:cNvSpPr/>
              <p:nvPr/>
            </p:nvSpPr>
            <p:spPr>
              <a:xfrm>
                <a:off x="9346025" y="4091749"/>
                <a:ext cx="1333" cy="1142"/>
              </a:xfrm>
              <a:custGeom>
                <a:avLst/>
                <a:gdLst>
                  <a:gd name="connsiteX0" fmla="*/ 0 w 1333"/>
                  <a:gd name="connsiteY0" fmla="*/ 0 h 1142"/>
                  <a:gd name="connsiteX1" fmla="*/ 95 w 1333"/>
                  <a:gd name="connsiteY1" fmla="*/ 1048 h 1142"/>
                  <a:gd name="connsiteX2" fmla="*/ 1333 w 1333"/>
                  <a:gd name="connsiteY2" fmla="*/ 1143 h 1142"/>
                  <a:gd name="connsiteX3" fmla="*/ 1238 w 1333"/>
                  <a:gd name="connsiteY3" fmla="*/ 95 h 1142"/>
                  <a:gd name="connsiteX4" fmla="*/ 0 w 1333"/>
                  <a:gd name="connsiteY4" fmla="*/ 0 h 11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33" h="1142">
                    <a:moveTo>
                      <a:pt x="0" y="0"/>
                    </a:moveTo>
                    <a:cubicBezTo>
                      <a:pt x="0" y="381"/>
                      <a:pt x="95" y="1048"/>
                      <a:pt x="95" y="1048"/>
                    </a:cubicBezTo>
                    <a:cubicBezTo>
                      <a:pt x="476" y="1143"/>
                      <a:pt x="952" y="1143"/>
                      <a:pt x="1333" y="1143"/>
                    </a:cubicBezTo>
                    <a:cubicBezTo>
                      <a:pt x="1333" y="762"/>
                      <a:pt x="1238" y="95"/>
                      <a:pt x="1238" y="95"/>
                    </a:cubicBezTo>
                    <a:cubicBezTo>
                      <a:pt x="762" y="0"/>
                      <a:pt x="381" y="0"/>
                      <a:pt x="0" y="0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  <p:sp>
            <p:nvSpPr>
              <p:cNvPr id="600" name="Freeform: Shape 599">
                <a:extLst>
                  <a:ext uri="{FF2B5EF4-FFF2-40B4-BE49-F238E27FC236}">
                    <a16:creationId xmlns:a16="http://schemas.microsoft.com/office/drawing/2014/main" id="{88F545F9-6947-4B25-AD58-D1D079448F03}"/>
                  </a:ext>
                </a:extLst>
              </p:cNvPr>
              <p:cNvSpPr/>
              <p:nvPr/>
            </p:nvSpPr>
            <p:spPr>
              <a:xfrm>
                <a:off x="8787479" y="4103929"/>
                <a:ext cx="2190" cy="1739"/>
              </a:xfrm>
              <a:custGeom>
                <a:avLst/>
                <a:gdLst>
                  <a:gd name="connsiteX0" fmla="*/ 1143 w 2190"/>
                  <a:gd name="connsiteY0" fmla="*/ 12 h 1739"/>
                  <a:gd name="connsiteX1" fmla="*/ 0 w 2190"/>
                  <a:gd name="connsiteY1" fmla="*/ 584 h 1739"/>
                  <a:gd name="connsiteX2" fmla="*/ 1048 w 2190"/>
                  <a:gd name="connsiteY2" fmla="*/ 1727 h 1739"/>
                  <a:gd name="connsiteX3" fmla="*/ 2191 w 2190"/>
                  <a:gd name="connsiteY3" fmla="*/ 1155 h 1739"/>
                  <a:gd name="connsiteX4" fmla="*/ 1143 w 2190"/>
                  <a:gd name="connsiteY4" fmla="*/ 12 h 17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90" h="1739">
                    <a:moveTo>
                      <a:pt x="1143" y="12"/>
                    </a:moveTo>
                    <a:cubicBezTo>
                      <a:pt x="762" y="-83"/>
                      <a:pt x="381" y="393"/>
                      <a:pt x="0" y="584"/>
                    </a:cubicBezTo>
                    <a:cubicBezTo>
                      <a:pt x="381" y="965"/>
                      <a:pt x="667" y="1632"/>
                      <a:pt x="1048" y="1727"/>
                    </a:cubicBezTo>
                    <a:cubicBezTo>
                      <a:pt x="1428" y="1822"/>
                      <a:pt x="1810" y="1346"/>
                      <a:pt x="2191" y="1155"/>
                    </a:cubicBezTo>
                    <a:cubicBezTo>
                      <a:pt x="1905" y="774"/>
                      <a:pt x="1524" y="108"/>
                      <a:pt x="1143" y="12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  <p:sp>
            <p:nvSpPr>
              <p:cNvPr id="601" name="Freeform: Shape 600">
                <a:extLst>
                  <a:ext uri="{FF2B5EF4-FFF2-40B4-BE49-F238E27FC236}">
                    <a16:creationId xmlns:a16="http://schemas.microsoft.com/office/drawing/2014/main" id="{46282D08-04B6-440C-8C5D-4871856ABE66}"/>
                  </a:ext>
                </a:extLst>
              </p:cNvPr>
              <p:cNvSpPr/>
              <p:nvPr/>
            </p:nvSpPr>
            <p:spPr>
              <a:xfrm>
                <a:off x="9262491" y="4061936"/>
                <a:ext cx="190" cy="381"/>
              </a:xfrm>
              <a:custGeom>
                <a:avLst/>
                <a:gdLst>
                  <a:gd name="connsiteX0" fmla="*/ 0 w 190"/>
                  <a:gd name="connsiteY0" fmla="*/ 0 h 381"/>
                  <a:gd name="connsiteX1" fmla="*/ 95 w 190"/>
                  <a:gd name="connsiteY1" fmla="*/ 381 h 381"/>
                  <a:gd name="connsiteX2" fmla="*/ 191 w 190"/>
                  <a:gd name="connsiteY2" fmla="*/ 286 h 381"/>
                  <a:gd name="connsiteX3" fmla="*/ 0 w 190"/>
                  <a:gd name="connsiteY3" fmla="*/ 0 h 3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90" h="381">
                    <a:moveTo>
                      <a:pt x="0" y="0"/>
                    </a:moveTo>
                    <a:cubicBezTo>
                      <a:pt x="0" y="95"/>
                      <a:pt x="95" y="286"/>
                      <a:pt x="95" y="381"/>
                    </a:cubicBezTo>
                    <a:cubicBezTo>
                      <a:pt x="95" y="381"/>
                      <a:pt x="191" y="286"/>
                      <a:pt x="191" y="286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  <p:sp>
            <p:nvSpPr>
              <p:cNvPr id="602" name="Freeform: Shape 601">
                <a:extLst>
                  <a:ext uri="{FF2B5EF4-FFF2-40B4-BE49-F238E27FC236}">
                    <a16:creationId xmlns:a16="http://schemas.microsoft.com/office/drawing/2014/main" id="{7019DDD8-44CA-42CE-B995-470AB57B7BFD}"/>
                  </a:ext>
                </a:extLst>
              </p:cNvPr>
              <p:cNvSpPr/>
              <p:nvPr/>
            </p:nvSpPr>
            <p:spPr>
              <a:xfrm>
                <a:off x="9262559" y="4062012"/>
                <a:ext cx="312" cy="209"/>
              </a:xfrm>
              <a:custGeom>
                <a:avLst/>
                <a:gdLst>
                  <a:gd name="connsiteX0" fmla="*/ 27 w 312"/>
                  <a:gd name="connsiteY0" fmla="*/ 19 h 209"/>
                  <a:gd name="connsiteX1" fmla="*/ 122 w 312"/>
                  <a:gd name="connsiteY1" fmla="*/ 210 h 209"/>
                  <a:gd name="connsiteX2" fmla="*/ 312 w 312"/>
                  <a:gd name="connsiteY2" fmla="*/ 210 h 209"/>
                  <a:gd name="connsiteX3" fmla="*/ 27 w 312"/>
                  <a:gd name="connsiteY3" fmla="*/ 19 h 2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12" h="209">
                    <a:moveTo>
                      <a:pt x="27" y="19"/>
                    </a:moveTo>
                    <a:cubicBezTo>
                      <a:pt x="-69" y="-76"/>
                      <a:pt x="122" y="210"/>
                      <a:pt x="122" y="210"/>
                    </a:cubicBezTo>
                    <a:cubicBezTo>
                      <a:pt x="217" y="210"/>
                      <a:pt x="217" y="210"/>
                      <a:pt x="312" y="210"/>
                    </a:cubicBezTo>
                    <a:cubicBezTo>
                      <a:pt x="217" y="210"/>
                      <a:pt x="122" y="115"/>
                      <a:pt x="27" y="19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  <p:sp>
            <p:nvSpPr>
              <p:cNvPr id="603" name="Freeform: Shape 602">
                <a:extLst>
                  <a:ext uri="{FF2B5EF4-FFF2-40B4-BE49-F238E27FC236}">
                    <a16:creationId xmlns:a16="http://schemas.microsoft.com/office/drawing/2014/main" id="{6DF85ADA-CCF2-4031-A910-077DBBAE9EB1}"/>
                  </a:ext>
                </a:extLst>
              </p:cNvPr>
              <p:cNvSpPr/>
              <p:nvPr/>
            </p:nvSpPr>
            <p:spPr>
              <a:xfrm>
                <a:off x="9262871" y="4062221"/>
                <a:ext cx="9429" cy="2516"/>
              </a:xfrm>
              <a:custGeom>
                <a:avLst/>
                <a:gdLst>
                  <a:gd name="connsiteX0" fmla="*/ 9430 w 9429"/>
                  <a:gd name="connsiteY0" fmla="*/ 95 h 2516"/>
                  <a:gd name="connsiteX1" fmla="*/ 0 w 9429"/>
                  <a:gd name="connsiteY1" fmla="*/ 0 h 2516"/>
                  <a:gd name="connsiteX2" fmla="*/ 9430 w 9429"/>
                  <a:gd name="connsiteY2" fmla="*/ 95 h 25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429" h="2516">
                    <a:moveTo>
                      <a:pt x="9430" y="95"/>
                    </a:moveTo>
                    <a:cubicBezTo>
                      <a:pt x="4953" y="95"/>
                      <a:pt x="2477" y="95"/>
                      <a:pt x="0" y="0"/>
                    </a:cubicBezTo>
                    <a:cubicBezTo>
                      <a:pt x="2572" y="1810"/>
                      <a:pt x="5334" y="4572"/>
                      <a:pt x="9430" y="95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  <p:sp>
            <p:nvSpPr>
              <p:cNvPr id="604" name="Freeform: Shape 603">
                <a:extLst>
                  <a:ext uri="{FF2B5EF4-FFF2-40B4-BE49-F238E27FC236}">
                    <a16:creationId xmlns:a16="http://schemas.microsoft.com/office/drawing/2014/main" id="{B52F16E7-E973-4C66-AA22-5CF26FCF740C}"/>
                  </a:ext>
                </a:extLst>
              </p:cNvPr>
              <p:cNvSpPr/>
              <p:nvPr/>
            </p:nvSpPr>
            <p:spPr>
              <a:xfrm>
                <a:off x="9184385" y="4080795"/>
                <a:ext cx="6953" cy="2952"/>
              </a:xfrm>
              <a:custGeom>
                <a:avLst/>
                <a:gdLst>
                  <a:gd name="connsiteX0" fmla="*/ 0 w 6953"/>
                  <a:gd name="connsiteY0" fmla="*/ 0 h 2952"/>
                  <a:gd name="connsiteX1" fmla="*/ 95 w 6953"/>
                  <a:gd name="connsiteY1" fmla="*/ 2096 h 2952"/>
                  <a:gd name="connsiteX2" fmla="*/ 6953 w 6953"/>
                  <a:gd name="connsiteY2" fmla="*/ 2953 h 2952"/>
                  <a:gd name="connsiteX3" fmla="*/ 6858 w 6953"/>
                  <a:gd name="connsiteY3" fmla="*/ 857 h 2952"/>
                  <a:gd name="connsiteX4" fmla="*/ 0 w 6953"/>
                  <a:gd name="connsiteY4" fmla="*/ 0 h 29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953" h="2952">
                    <a:moveTo>
                      <a:pt x="0" y="0"/>
                    </a:moveTo>
                    <a:cubicBezTo>
                      <a:pt x="0" y="762"/>
                      <a:pt x="95" y="1429"/>
                      <a:pt x="95" y="2096"/>
                    </a:cubicBezTo>
                    <a:lnTo>
                      <a:pt x="6953" y="2953"/>
                    </a:lnTo>
                    <a:lnTo>
                      <a:pt x="6858" y="857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  <p:sp>
            <p:nvSpPr>
              <p:cNvPr id="605" name="Freeform: Shape 604">
                <a:extLst>
                  <a:ext uri="{FF2B5EF4-FFF2-40B4-BE49-F238E27FC236}">
                    <a16:creationId xmlns:a16="http://schemas.microsoft.com/office/drawing/2014/main" id="{970818F3-D767-4B03-B0A3-D34B8ADF6CBD}"/>
                  </a:ext>
                </a:extLst>
              </p:cNvPr>
              <p:cNvSpPr/>
              <p:nvPr/>
            </p:nvSpPr>
            <p:spPr>
              <a:xfrm>
                <a:off x="8418194" y="3845718"/>
                <a:ext cx="1126998" cy="647128"/>
              </a:xfrm>
              <a:custGeom>
                <a:avLst/>
                <a:gdLst>
                  <a:gd name="connsiteX0" fmla="*/ 1126807 w 1126998"/>
                  <a:gd name="connsiteY0" fmla="*/ 0 h 647128"/>
                  <a:gd name="connsiteX1" fmla="*/ 1126617 w 1126998"/>
                  <a:gd name="connsiteY1" fmla="*/ 381 h 647128"/>
                  <a:gd name="connsiteX2" fmla="*/ 1126427 w 1126998"/>
                  <a:gd name="connsiteY2" fmla="*/ 762 h 647128"/>
                  <a:gd name="connsiteX3" fmla="*/ 1126331 w 1126998"/>
                  <a:gd name="connsiteY3" fmla="*/ 1048 h 647128"/>
                  <a:gd name="connsiteX4" fmla="*/ 1126141 w 1126998"/>
                  <a:gd name="connsiteY4" fmla="*/ 1524 h 647128"/>
                  <a:gd name="connsiteX5" fmla="*/ 1125664 w 1126998"/>
                  <a:gd name="connsiteY5" fmla="*/ 2381 h 647128"/>
                  <a:gd name="connsiteX6" fmla="*/ 1124903 w 1126998"/>
                  <a:gd name="connsiteY6" fmla="*/ 3715 h 647128"/>
                  <a:gd name="connsiteX7" fmla="*/ 1124331 w 1126998"/>
                  <a:gd name="connsiteY7" fmla="*/ 4667 h 647128"/>
                  <a:gd name="connsiteX8" fmla="*/ 1123665 w 1126998"/>
                  <a:gd name="connsiteY8" fmla="*/ 5810 h 647128"/>
                  <a:gd name="connsiteX9" fmla="*/ 1123093 w 1126998"/>
                  <a:gd name="connsiteY9" fmla="*/ 6763 h 647128"/>
                  <a:gd name="connsiteX10" fmla="*/ 1121569 w 1126998"/>
                  <a:gd name="connsiteY10" fmla="*/ 9144 h 647128"/>
                  <a:gd name="connsiteX11" fmla="*/ 1119759 w 1126998"/>
                  <a:gd name="connsiteY11" fmla="*/ 11906 h 647128"/>
                  <a:gd name="connsiteX12" fmla="*/ 1117664 w 1126998"/>
                  <a:gd name="connsiteY12" fmla="*/ 14954 h 647128"/>
                  <a:gd name="connsiteX13" fmla="*/ 1116521 w 1126998"/>
                  <a:gd name="connsiteY13" fmla="*/ 16478 h 647128"/>
                  <a:gd name="connsiteX14" fmla="*/ 1115187 w 1126998"/>
                  <a:gd name="connsiteY14" fmla="*/ 18288 h 647128"/>
                  <a:gd name="connsiteX15" fmla="*/ 1112044 w 1126998"/>
                  <a:gd name="connsiteY15" fmla="*/ 22384 h 647128"/>
                  <a:gd name="connsiteX16" fmla="*/ 1111282 w 1126998"/>
                  <a:gd name="connsiteY16" fmla="*/ 23432 h 647128"/>
                  <a:gd name="connsiteX17" fmla="*/ 1109091 w 1126998"/>
                  <a:gd name="connsiteY17" fmla="*/ 26194 h 647128"/>
                  <a:gd name="connsiteX18" fmla="*/ 1106424 w 1126998"/>
                  <a:gd name="connsiteY18" fmla="*/ 29432 h 647128"/>
                  <a:gd name="connsiteX19" fmla="*/ 1105472 w 1126998"/>
                  <a:gd name="connsiteY19" fmla="*/ 30575 h 647128"/>
                  <a:gd name="connsiteX20" fmla="*/ 1103376 w 1126998"/>
                  <a:gd name="connsiteY20" fmla="*/ 33052 h 647128"/>
                  <a:gd name="connsiteX21" fmla="*/ 1100709 w 1126998"/>
                  <a:gd name="connsiteY21" fmla="*/ 36100 h 647128"/>
                  <a:gd name="connsiteX22" fmla="*/ 1098518 w 1126998"/>
                  <a:gd name="connsiteY22" fmla="*/ 38671 h 647128"/>
                  <a:gd name="connsiteX23" fmla="*/ 1096423 w 1126998"/>
                  <a:gd name="connsiteY23" fmla="*/ 41053 h 647128"/>
                  <a:gd name="connsiteX24" fmla="*/ 1095090 w 1126998"/>
                  <a:gd name="connsiteY24" fmla="*/ 42577 h 647128"/>
                  <a:gd name="connsiteX25" fmla="*/ 1093470 w 1126998"/>
                  <a:gd name="connsiteY25" fmla="*/ 44482 h 647128"/>
                  <a:gd name="connsiteX26" fmla="*/ 1091470 w 1126998"/>
                  <a:gd name="connsiteY26" fmla="*/ 46863 h 647128"/>
                  <a:gd name="connsiteX27" fmla="*/ 1089660 w 1126998"/>
                  <a:gd name="connsiteY27" fmla="*/ 49054 h 647128"/>
                  <a:gd name="connsiteX28" fmla="*/ 1088136 w 1126998"/>
                  <a:gd name="connsiteY28" fmla="*/ 50863 h 647128"/>
                  <a:gd name="connsiteX29" fmla="*/ 1085279 w 1126998"/>
                  <a:gd name="connsiteY29" fmla="*/ 54483 h 647128"/>
                  <a:gd name="connsiteX30" fmla="*/ 1084422 w 1126998"/>
                  <a:gd name="connsiteY30" fmla="*/ 55626 h 647128"/>
                  <a:gd name="connsiteX31" fmla="*/ 1082517 w 1126998"/>
                  <a:gd name="connsiteY31" fmla="*/ 57912 h 647128"/>
                  <a:gd name="connsiteX32" fmla="*/ 1079945 w 1126998"/>
                  <a:gd name="connsiteY32" fmla="*/ 60579 h 647128"/>
                  <a:gd name="connsiteX33" fmla="*/ 1077849 w 1126998"/>
                  <a:gd name="connsiteY33" fmla="*/ 62484 h 647128"/>
                  <a:gd name="connsiteX34" fmla="*/ 1075087 w 1126998"/>
                  <a:gd name="connsiteY34" fmla="*/ 64770 h 647128"/>
                  <a:gd name="connsiteX35" fmla="*/ 1072039 w 1126998"/>
                  <a:gd name="connsiteY35" fmla="*/ 67151 h 647128"/>
                  <a:gd name="connsiteX36" fmla="*/ 1070610 w 1126998"/>
                  <a:gd name="connsiteY36" fmla="*/ 68199 h 647128"/>
                  <a:gd name="connsiteX37" fmla="*/ 1068801 w 1126998"/>
                  <a:gd name="connsiteY37" fmla="*/ 69437 h 647128"/>
                  <a:gd name="connsiteX38" fmla="*/ 1066991 w 1126998"/>
                  <a:gd name="connsiteY38" fmla="*/ 70675 h 647128"/>
                  <a:gd name="connsiteX39" fmla="*/ 1066229 w 1126998"/>
                  <a:gd name="connsiteY39" fmla="*/ 71247 h 647128"/>
                  <a:gd name="connsiteX40" fmla="*/ 1065848 w 1126998"/>
                  <a:gd name="connsiteY40" fmla="*/ 71438 h 647128"/>
                  <a:gd name="connsiteX41" fmla="*/ 1065657 w 1126998"/>
                  <a:gd name="connsiteY41" fmla="*/ 71533 h 647128"/>
                  <a:gd name="connsiteX42" fmla="*/ 1065181 w 1126998"/>
                  <a:gd name="connsiteY42" fmla="*/ 71914 h 647128"/>
                  <a:gd name="connsiteX43" fmla="*/ 1039368 w 1126998"/>
                  <a:gd name="connsiteY43" fmla="*/ 87821 h 647128"/>
                  <a:gd name="connsiteX44" fmla="*/ 998030 w 1126998"/>
                  <a:gd name="connsiteY44" fmla="*/ 105537 h 647128"/>
                  <a:gd name="connsiteX45" fmla="*/ 962120 w 1126998"/>
                  <a:gd name="connsiteY45" fmla="*/ 110871 h 647128"/>
                  <a:gd name="connsiteX46" fmla="*/ 924592 w 1126998"/>
                  <a:gd name="connsiteY46" fmla="*/ 111728 h 647128"/>
                  <a:gd name="connsiteX47" fmla="*/ 837248 w 1126998"/>
                  <a:gd name="connsiteY47" fmla="*/ 132302 h 647128"/>
                  <a:gd name="connsiteX48" fmla="*/ 802767 w 1126998"/>
                  <a:gd name="connsiteY48" fmla="*/ 135636 h 647128"/>
                  <a:gd name="connsiteX49" fmla="*/ 782288 w 1126998"/>
                  <a:gd name="connsiteY49" fmla="*/ 136874 h 647128"/>
                  <a:gd name="connsiteX50" fmla="*/ 735616 w 1126998"/>
                  <a:gd name="connsiteY50" fmla="*/ 142113 h 647128"/>
                  <a:gd name="connsiteX51" fmla="*/ 672275 w 1126998"/>
                  <a:gd name="connsiteY51" fmla="*/ 152495 h 647128"/>
                  <a:gd name="connsiteX52" fmla="*/ 667608 w 1126998"/>
                  <a:gd name="connsiteY52" fmla="*/ 152781 h 647128"/>
                  <a:gd name="connsiteX53" fmla="*/ 650843 w 1126998"/>
                  <a:gd name="connsiteY53" fmla="*/ 152305 h 647128"/>
                  <a:gd name="connsiteX54" fmla="*/ 631984 w 1126998"/>
                  <a:gd name="connsiteY54" fmla="*/ 154496 h 647128"/>
                  <a:gd name="connsiteX55" fmla="*/ 600837 w 1126998"/>
                  <a:gd name="connsiteY55" fmla="*/ 158496 h 647128"/>
                  <a:gd name="connsiteX56" fmla="*/ 591788 w 1126998"/>
                  <a:gd name="connsiteY56" fmla="*/ 160972 h 647128"/>
                  <a:gd name="connsiteX57" fmla="*/ 578263 w 1126998"/>
                  <a:gd name="connsiteY57" fmla="*/ 163354 h 647128"/>
                  <a:gd name="connsiteX58" fmla="*/ 561023 w 1126998"/>
                  <a:gd name="connsiteY58" fmla="*/ 165830 h 647128"/>
                  <a:gd name="connsiteX59" fmla="*/ 545688 w 1126998"/>
                  <a:gd name="connsiteY59" fmla="*/ 169831 h 647128"/>
                  <a:gd name="connsiteX60" fmla="*/ 467678 w 1126998"/>
                  <a:gd name="connsiteY60" fmla="*/ 183166 h 647128"/>
                  <a:gd name="connsiteX61" fmla="*/ 426625 w 1126998"/>
                  <a:gd name="connsiteY61" fmla="*/ 196025 h 647128"/>
                  <a:gd name="connsiteX62" fmla="*/ 418433 w 1126998"/>
                  <a:gd name="connsiteY62" fmla="*/ 198120 h 647128"/>
                  <a:gd name="connsiteX63" fmla="*/ 419481 w 1126998"/>
                  <a:gd name="connsiteY63" fmla="*/ 197453 h 647128"/>
                  <a:gd name="connsiteX64" fmla="*/ 415671 w 1126998"/>
                  <a:gd name="connsiteY64" fmla="*/ 197072 h 647128"/>
                  <a:gd name="connsiteX65" fmla="*/ 411956 w 1126998"/>
                  <a:gd name="connsiteY65" fmla="*/ 197929 h 647128"/>
                  <a:gd name="connsiteX66" fmla="*/ 407098 w 1126998"/>
                  <a:gd name="connsiteY66" fmla="*/ 199549 h 647128"/>
                  <a:gd name="connsiteX67" fmla="*/ 397193 w 1126998"/>
                  <a:gd name="connsiteY67" fmla="*/ 202216 h 647128"/>
                  <a:gd name="connsiteX68" fmla="*/ 392239 w 1126998"/>
                  <a:gd name="connsiteY68" fmla="*/ 203454 h 647128"/>
                  <a:gd name="connsiteX69" fmla="*/ 387572 w 1126998"/>
                  <a:gd name="connsiteY69" fmla="*/ 205645 h 647128"/>
                  <a:gd name="connsiteX70" fmla="*/ 383096 w 1126998"/>
                  <a:gd name="connsiteY70" fmla="*/ 208312 h 647128"/>
                  <a:gd name="connsiteX71" fmla="*/ 378429 w 1126998"/>
                  <a:gd name="connsiteY71" fmla="*/ 210312 h 647128"/>
                  <a:gd name="connsiteX72" fmla="*/ 358902 w 1126998"/>
                  <a:gd name="connsiteY72" fmla="*/ 218408 h 647128"/>
                  <a:gd name="connsiteX73" fmla="*/ 299371 w 1126998"/>
                  <a:gd name="connsiteY73" fmla="*/ 245078 h 647128"/>
                  <a:gd name="connsiteX74" fmla="*/ 242888 w 1126998"/>
                  <a:gd name="connsiteY74" fmla="*/ 280321 h 647128"/>
                  <a:gd name="connsiteX75" fmla="*/ 137160 w 1126998"/>
                  <a:gd name="connsiteY75" fmla="*/ 361283 h 647128"/>
                  <a:gd name="connsiteX76" fmla="*/ 124111 w 1126998"/>
                  <a:gd name="connsiteY76" fmla="*/ 377095 h 647128"/>
                  <a:gd name="connsiteX77" fmla="*/ 115729 w 1126998"/>
                  <a:gd name="connsiteY77" fmla="*/ 383286 h 647128"/>
                  <a:gd name="connsiteX78" fmla="*/ 108871 w 1126998"/>
                  <a:gd name="connsiteY78" fmla="*/ 390811 h 647128"/>
                  <a:gd name="connsiteX79" fmla="*/ 102298 w 1126998"/>
                  <a:gd name="connsiteY79" fmla="*/ 398621 h 647128"/>
                  <a:gd name="connsiteX80" fmla="*/ 96298 w 1126998"/>
                  <a:gd name="connsiteY80" fmla="*/ 406908 h 647128"/>
                  <a:gd name="connsiteX81" fmla="*/ 95917 w 1126998"/>
                  <a:gd name="connsiteY81" fmla="*/ 407480 h 647128"/>
                  <a:gd name="connsiteX82" fmla="*/ 95250 w 1126998"/>
                  <a:gd name="connsiteY82" fmla="*/ 408432 h 647128"/>
                  <a:gd name="connsiteX83" fmla="*/ 94488 w 1126998"/>
                  <a:gd name="connsiteY83" fmla="*/ 409480 h 647128"/>
                  <a:gd name="connsiteX84" fmla="*/ 93440 w 1126998"/>
                  <a:gd name="connsiteY84" fmla="*/ 411004 h 647128"/>
                  <a:gd name="connsiteX85" fmla="*/ 92202 w 1126998"/>
                  <a:gd name="connsiteY85" fmla="*/ 412623 h 647128"/>
                  <a:gd name="connsiteX86" fmla="*/ 91154 w 1126998"/>
                  <a:gd name="connsiteY86" fmla="*/ 414147 h 647128"/>
                  <a:gd name="connsiteX87" fmla="*/ 89821 w 1126998"/>
                  <a:gd name="connsiteY87" fmla="*/ 416052 h 647128"/>
                  <a:gd name="connsiteX88" fmla="*/ 88488 w 1126998"/>
                  <a:gd name="connsiteY88" fmla="*/ 417957 h 647128"/>
                  <a:gd name="connsiteX89" fmla="*/ 86773 w 1126998"/>
                  <a:gd name="connsiteY89" fmla="*/ 420243 h 647128"/>
                  <a:gd name="connsiteX90" fmla="*/ 84391 w 1126998"/>
                  <a:gd name="connsiteY90" fmla="*/ 423386 h 647128"/>
                  <a:gd name="connsiteX91" fmla="*/ 83344 w 1126998"/>
                  <a:gd name="connsiteY91" fmla="*/ 424720 h 647128"/>
                  <a:gd name="connsiteX92" fmla="*/ 81915 w 1126998"/>
                  <a:gd name="connsiteY92" fmla="*/ 426720 h 647128"/>
                  <a:gd name="connsiteX93" fmla="*/ 80867 w 1126998"/>
                  <a:gd name="connsiteY93" fmla="*/ 428244 h 647128"/>
                  <a:gd name="connsiteX94" fmla="*/ 79820 w 1126998"/>
                  <a:gd name="connsiteY94" fmla="*/ 429673 h 647128"/>
                  <a:gd name="connsiteX95" fmla="*/ 77914 w 1126998"/>
                  <a:gd name="connsiteY95" fmla="*/ 432245 h 647128"/>
                  <a:gd name="connsiteX96" fmla="*/ 75724 w 1126998"/>
                  <a:gd name="connsiteY96" fmla="*/ 435292 h 647128"/>
                  <a:gd name="connsiteX97" fmla="*/ 72580 w 1126998"/>
                  <a:gd name="connsiteY97" fmla="*/ 439769 h 647128"/>
                  <a:gd name="connsiteX98" fmla="*/ 69532 w 1126998"/>
                  <a:gd name="connsiteY98" fmla="*/ 444246 h 647128"/>
                  <a:gd name="connsiteX99" fmla="*/ 68199 w 1126998"/>
                  <a:gd name="connsiteY99" fmla="*/ 445961 h 647128"/>
                  <a:gd name="connsiteX100" fmla="*/ 65913 w 1126998"/>
                  <a:gd name="connsiteY100" fmla="*/ 448913 h 647128"/>
                  <a:gd name="connsiteX101" fmla="*/ 63722 w 1126998"/>
                  <a:gd name="connsiteY101" fmla="*/ 451866 h 647128"/>
                  <a:gd name="connsiteX102" fmla="*/ 60579 w 1126998"/>
                  <a:gd name="connsiteY102" fmla="*/ 456724 h 647128"/>
                  <a:gd name="connsiteX103" fmla="*/ 59150 w 1126998"/>
                  <a:gd name="connsiteY103" fmla="*/ 459010 h 647128"/>
                  <a:gd name="connsiteX104" fmla="*/ 58008 w 1126998"/>
                  <a:gd name="connsiteY104" fmla="*/ 460820 h 647128"/>
                  <a:gd name="connsiteX105" fmla="*/ 56007 w 1126998"/>
                  <a:gd name="connsiteY105" fmla="*/ 463963 h 647128"/>
                  <a:gd name="connsiteX106" fmla="*/ 53721 w 1126998"/>
                  <a:gd name="connsiteY106" fmla="*/ 467582 h 647128"/>
                  <a:gd name="connsiteX107" fmla="*/ 51149 w 1126998"/>
                  <a:gd name="connsiteY107" fmla="*/ 471773 h 647128"/>
                  <a:gd name="connsiteX108" fmla="*/ 48196 w 1126998"/>
                  <a:gd name="connsiteY108" fmla="*/ 476631 h 647128"/>
                  <a:gd name="connsiteX109" fmla="*/ 46006 w 1126998"/>
                  <a:gd name="connsiteY109" fmla="*/ 480536 h 647128"/>
                  <a:gd name="connsiteX110" fmla="*/ 43434 w 1126998"/>
                  <a:gd name="connsiteY110" fmla="*/ 485394 h 647128"/>
                  <a:gd name="connsiteX111" fmla="*/ 41815 w 1126998"/>
                  <a:gd name="connsiteY111" fmla="*/ 488823 h 647128"/>
                  <a:gd name="connsiteX112" fmla="*/ 40291 w 1126998"/>
                  <a:gd name="connsiteY112" fmla="*/ 492347 h 647128"/>
                  <a:gd name="connsiteX113" fmla="*/ 39338 w 1126998"/>
                  <a:gd name="connsiteY113" fmla="*/ 494443 h 647128"/>
                  <a:gd name="connsiteX114" fmla="*/ 37529 w 1126998"/>
                  <a:gd name="connsiteY114" fmla="*/ 498443 h 647128"/>
                  <a:gd name="connsiteX115" fmla="*/ 35814 w 1126998"/>
                  <a:gd name="connsiteY115" fmla="*/ 502158 h 647128"/>
                  <a:gd name="connsiteX116" fmla="*/ 34100 w 1126998"/>
                  <a:gd name="connsiteY116" fmla="*/ 505778 h 647128"/>
                  <a:gd name="connsiteX117" fmla="*/ 33147 w 1126998"/>
                  <a:gd name="connsiteY117" fmla="*/ 507873 h 647128"/>
                  <a:gd name="connsiteX118" fmla="*/ 31623 w 1126998"/>
                  <a:gd name="connsiteY118" fmla="*/ 510921 h 647128"/>
                  <a:gd name="connsiteX119" fmla="*/ 30766 w 1126998"/>
                  <a:gd name="connsiteY119" fmla="*/ 513207 h 647128"/>
                  <a:gd name="connsiteX120" fmla="*/ 29909 w 1126998"/>
                  <a:gd name="connsiteY120" fmla="*/ 515493 h 647128"/>
                  <a:gd name="connsiteX121" fmla="*/ 28575 w 1126998"/>
                  <a:gd name="connsiteY121" fmla="*/ 518732 h 647128"/>
                  <a:gd name="connsiteX122" fmla="*/ 27432 w 1126998"/>
                  <a:gd name="connsiteY122" fmla="*/ 521494 h 647128"/>
                  <a:gd name="connsiteX123" fmla="*/ 25527 w 1126998"/>
                  <a:gd name="connsiteY123" fmla="*/ 526161 h 647128"/>
                  <a:gd name="connsiteX124" fmla="*/ 24003 w 1126998"/>
                  <a:gd name="connsiteY124" fmla="*/ 529876 h 647128"/>
                  <a:gd name="connsiteX125" fmla="*/ 22098 w 1126998"/>
                  <a:gd name="connsiteY125" fmla="*/ 534162 h 647128"/>
                  <a:gd name="connsiteX126" fmla="*/ 20288 w 1126998"/>
                  <a:gd name="connsiteY126" fmla="*/ 538448 h 647128"/>
                  <a:gd name="connsiteX127" fmla="*/ 18574 w 1126998"/>
                  <a:gd name="connsiteY127" fmla="*/ 542734 h 647128"/>
                  <a:gd name="connsiteX128" fmla="*/ 17240 w 1126998"/>
                  <a:gd name="connsiteY128" fmla="*/ 546354 h 647128"/>
                  <a:gd name="connsiteX129" fmla="*/ 16002 w 1126998"/>
                  <a:gd name="connsiteY129" fmla="*/ 550069 h 647128"/>
                  <a:gd name="connsiteX130" fmla="*/ 14764 w 1126998"/>
                  <a:gd name="connsiteY130" fmla="*/ 553879 h 647128"/>
                  <a:gd name="connsiteX131" fmla="*/ 13811 w 1126998"/>
                  <a:gd name="connsiteY131" fmla="*/ 556832 h 647128"/>
                  <a:gd name="connsiteX132" fmla="*/ 12954 w 1126998"/>
                  <a:gd name="connsiteY132" fmla="*/ 559784 h 647128"/>
                  <a:gd name="connsiteX133" fmla="*/ 12097 w 1126998"/>
                  <a:gd name="connsiteY133" fmla="*/ 562737 h 647128"/>
                  <a:gd name="connsiteX134" fmla="*/ 11144 w 1126998"/>
                  <a:gd name="connsiteY134" fmla="*/ 565976 h 647128"/>
                  <a:gd name="connsiteX135" fmla="*/ 10478 w 1126998"/>
                  <a:gd name="connsiteY135" fmla="*/ 568547 h 647128"/>
                  <a:gd name="connsiteX136" fmla="*/ 10096 w 1126998"/>
                  <a:gd name="connsiteY136" fmla="*/ 570643 h 647128"/>
                  <a:gd name="connsiteX137" fmla="*/ 9811 w 1126998"/>
                  <a:gd name="connsiteY137" fmla="*/ 572548 h 647128"/>
                  <a:gd name="connsiteX138" fmla="*/ 9525 w 1126998"/>
                  <a:gd name="connsiteY138" fmla="*/ 574453 h 647128"/>
                  <a:gd name="connsiteX139" fmla="*/ 9240 w 1126998"/>
                  <a:gd name="connsiteY139" fmla="*/ 576263 h 647128"/>
                  <a:gd name="connsiteX140" fmla="*/ 8763 w 1126998"/>
                  <a:gd name="connsiteY140" fmla="*/ 579311 h 647128"/>
                  <a:gd name="connsiteX141" fmla="*/ 8382 w 1126998"/>
                  <a:gd name="connsiteY141" fmla="*/ 581978 h 647128"/>
                  <a:gd name="connsiteX142" fmla="*/ 8001 w 1126998"/>
                  <a:gd name="connsiteY142" fmla="*/ 584263 h 647128"/>
                  <a:gd name="connsiteX143" fmla="*/ 7620 w 1126998"/>
                  <a:gd name="connsiteY143" fmla="*/ 586835 h 647128"/>
                  <a:gd name="connsiteX144" fmla="*/ 7334 w 1126998"/>
                  <a:gd name="connsiteY144" fmla="*/ 588740 h 647128"/>
                  <a:gd name="connsiteX145" fmla="*/ 6954 w 1126998"/>
                  <a:gd name="connsiteY145" fmla="*/ 591217 h 647128"/>
                  <a:gd name="connsiteX146" fmla="*/ 6477 w 1126998"/>
                  <a:gd name="connsiteY146" fmla="*/ 594360 h 647128"/>
                  <a:gd name="connsiteX147" fmla="*/ 6001 w 1126998"/>
                  <a:gd name="connsiteY147" fmla="*/ 597122 h 647128"/>
                  <a:gd name="connsiteX148" fmla="*/ 5525 w 1126998"/>
                  <a:gd name="connsiteY148" fmla="*/ 600075 h 647128"/>
                  <a:gd name="connsiteX149" fmla="*/ 5049 w 1126998"/>
                  <a:gd name="connsiteY149" fmla="*/ 602742 h 647128"/>
                  <a:gd name="connsiteX150" fmla="*/ 4667 w 1126998"/>
                  <a:gd name="connsiteY150" fmla="*/ 604742 h 647128"/>
                  <a:gd name="connsiteX151" fmla="*/ 4000 w 1126998"/>
                  <a:gd name="connsiteY151" fmla="*/ 608076 h 647128"/>
                  <a:gd name="connsiteX152" fmla="*/ 3810 w 1126998"/>
                  <a:gd name="connsiteY152" fmla="*/ 608838 h 647128"/>
                  <a:gd name="connsiteX153" fmla="*/ 3429 w 1126998"/>
                  <a:gd name="connsiteY153" fmla="*/ 610838 h 647128"/>
                  <a:gd name="connsiteX154" fmla="*/ 3048 w 1126998"/>
                  <a:gd name="connsiteY154" fmla="*/ 613029 h 647128"/>
                  <a:gd name="connsiteX155" fmla="*/ 2763 w 1126998"/>
                  <a:gd name="connsiteY155" fmla="*/ 614934 h 647128"/>
                  <a:gd name="connsiteX156" fmla="*/ 2286 w 1126998"/>
                  <a:gd name="connsiteY156" fmla="*/ 617696 h 647128"/>
                  <a:gd name="connsiteX157" fmla="*/ 1905 w 1126998"/>
                  <a:gd name="connsiteY157" fmla="*/ 619982 h 647128"/>
                  <a:gd name="connsiteX158" fmla="*/ 1524 w 1126998"/>
                  <a:gd name="connsiteY158" fmla="*/ 622649 h 647128"/>
                  <a:gd name="connsiteX159" fmla="*/ 1048 w 1126998"/>
                  <a:gd name="connsiteY159" fmla="*/ 625793 h 647128"/>
                  <a:gd name="connsiteX160" fmla="*/ 762 w 1126998"/>
                  <a:gd name="connsiteY160" fmla="*/ 627697 h 647128"/>
                  <a:gd name="connsiteX161" fmla="*/ 571 w 1126998"/>
                  <a:gd name="connsiteY161" fmla="*/ 629126 h 647128"/>
                  <a:gd name="connsiteX162" fmla="*/ 381 w 1126998"/>
                  <a:gd name="connsiteY162" fmla="*/ 630269 h 647128"/>
                  <a:gd name="connsiteX163" fmla="*/ 286 w 1126998"/>
                  <a:gd name="connsiteY163" fmla="*/ 631222 h 647128"/>
                  <a:gd name="connsiteX164" fmla="*/ 191 w 1126998"/>
                  <a:gd name="connsiteY164" fmla="*/ 632555 h 647128"/>
                  <a:gd name="connsiteX165" fmla="*/ 191 w 1126998"/>
                  <a:gd name="connsiteY165" fmla="*/ 633032 h 647128"/>
                  <a:gd name="connsiteX166" fmla="*/ 191 w 1126998"/>
                  <a:gd name="connsiteY166" fmla="*/ 633508 h 647128"/>
                  <a:gd name="connsiteX167" fmla="*/ 95 w 1126998"/>
                  <a:gd name="connsiteY167" fmla="*/ 634175 h 647128"/>
                  <a:gd name="connsiteX168" fmla="*/ 0 w 1126998"/>
                  <a:gd name="connsiteY168" fmla="*/ 634841 h 647128"/>
                  <a:gd name="connsiteX169" fmla="*/ 95 w 1126998"/>
                  <a:gd name="connsiteY169" fmla="*/ 635603 h 647128"/>
                  <a:gd name="connsiteX170" fmla="*/ 191 w 1126998"/>
                  <a:gd name="connsiteY170" fmla="*/ 636080 h 647128"/>
                  <a:gd name="connsiteX171" fmla="*/ 667 w 1126998"/>
                  <a:gd name="connsiteY171" fmla="*/ 637699 h 647128"/>
                  <a:gd name="connsiteX172" fmla="*/ 858 w 1126998"/>
                  <a:gd name="connsiteY172" fmla="*/ 641128 h 647128"/>
                  <a:gd name="connsiteX173" fmla="*/ 571 w 1126998"/>
                  <a:gd name="connsiteY173" fmla="*/ 645224 h 647128"/>
                  <a:gd name="connsiteX174" fmla="*/ 286 w 1126998"/>
                  <a:gd name="connsiteY174" fmla="*/ 647129 h 647128"/>
                  <a:gd name="connsiteX175" fmla="*/ 6191 w 1126998"/>
                  <a:gd name="connsiteY175" fmla="*/ 635032 h 647128"/>
                  <a:gd name="connsiteX176" fmla="*/ 20384 w 1126998"/>
                  <a:gd name="connsiteY176" fmla="*/ 608457 h 647128"/>
                  <a:gd name="connsiteX177" fmla="*/ 37243 w 1126998"/>
                  <a:gd name="connsiteY177" fmla="*/ 583501 h 647128"/>
                  <a:gd name="connsiteX178" fmla="*/ 40957 w 1126998"/>
                  <a:gd name="connsiteY178" fmla="*/ 578263 h 647128"/>
                  <a:gd name="connsiteX179" fmla="*/ 41434 w 1126998"/>
                  <a:gd name="connsiteY179" fmla="*/ 577596 h 647128"/>
                  <a:gd name="connsiteX180" fmla="*/ 45815 w 1126998"/>
                  <a:gd name="connsiteY180" fmla="*/ 571214 h 647128"/>
                  <a:gd name="connsiteX181" fmla="*/ 53816 w 1126998"/>
                  <a:gd name="connsiteY181" fmla="*/ 558355 h 647128"/>
                  <a:gd name="connsiteX182" fmla="*/ 96298 w 1126998"/>
                  <a:gd name="connsiteY182" fmla="*/ 515874 h 647128"/>
                  <a:gd name="connsiteX183" fmla="*/ 111919 w 1126998"/>
                  <a:gd name="connsiteY183" fmla="*/ 503301 h 647128"/>
                  <a:gd name="connsiteX184" fmla="*/ 115538 w 1126998"/>
                  <a:gd name="connsiteY184" fmla="*/ 500348 h 647128"/>
                  <a:gd name="connsiteX185" fmla="*/ 129159 w 1126998"/>
                  <a:gd name="connsiteY185" fmla="*/ 489204 h 647128"/>
                  <a:gd name="connsiteX186" fmla="*/ 143066 w 1126998"/>
                  <a:gd name="connsiteY186" fmla="*/ 478250 h 647128"/>
                  <a:gd name="connsiteX187" fmla="*/ 167926 w 1126998"/>
                  <a:gd name="connsiteY187" fmla="*/ 461296 h 647128"/>
                  <a:gd name="connsiteX188" fmla="*/ 181261 w 1126998"/>
                  <a:gd name="connsiteY188" fmla="*/ 455962 h 647128"/>
                  <a:gd name="connsiteX189" fmla="*/ 182023 w 1126998"/>
                  <a:gd name="connsiteY189" fmla="*/ 455581 h 647128"/>
                  <a:gd name="connsiteX190" fmla="*/ 184881 w 1126998"/>
                  <a:gd name="connsiteY190" fmla="*/ 452914 h 647128"/>
                  <a:gd name="connsiteX191" fmla="*/ 187738 w 1126998"/>
                  <a:gd name="connsiteY191" fmla="*/ 450247 h 647128"/>
                  <a:gd name="connsiteX192" fmla="*/ 189738 w 1126998"/>
                  <a:gd name="connsiteY192" fmla="*/ 449009 h 647128"/>
                  <a:gd name="connsiteX193" fmla="*/ 190119 w 1126998"/>
                  <a:gd name="connsiteY193" fmla="*/ 448818 h 647128"/>
                  <a:gd name="connsiteX194" fmla="*/ 192310 w 1126998"/>
                  <a:gd name="connsiteY194" fmla="*/ 448056 h 647128"/>
                  <a:gd name="connsiteX195" fmla="*/ 242888 w 1126998"/>
                  <a:gd name="connsiteY195" fmla="*/ 420529 h 647128"/>
                  <a:gd name="connsiteX196" fmla="*/ 304800 w 1126998"/>
                  <a:gd name="connsiteY196" fmla="*/ 398336 h 647128"/>
                  <a:gd name="connsiteX197" fmla="*/ 311372 w 1126998"/>
                  <a:gd name="connsiteY197" fmla="*/ 394811 h 647128"/>
                  <a:gd name="connsiteX198" fmla="*/ 318231 w 1126998"/>
                  <a:gd name="connsiteY198" fmla="*/ 391859 h 647128"/>
                  <a:gd name="connsiteX199" fmla="*/ 332899 w 1126998"/>
                  <a:gd name="connsiteY199" fmla="*/ 388239 h 647128"/>
                  <a:gd name="connsiteX200" fmla="*/ 337852 w 1126998"/>
                  <a:gd name="connsiteY200" fmla="*/ 387572 h 647128"/>
                  <a:gd name="connsiteX201" fmla="*/ 382143 w 1126998"/>
                  <a:gd name="connsiteY201" fmla="*/ 375285 h 647128"/>
                  <a:gd name="connsiteX202" fmla="*/ 383763 w 1126998"/>
                  <a:gd name="connsiteY202" fmla="*/ 374618 h 647128"/>
                  <a:gd name="connsiteX203" fmla="*/ 391096 w 1126998"/>
                  <a:gd name="connsiteY203" fmla="*/ 372904 h 647128"/>
                  <a:gd name="connsiteX204" fmla="*/ 420719 w 1126998"/>
                  <a:gd name="connsiteY204" fmla="*/ 367665 h 647128"/>
                  <a:gd name="connsiteX205" fmla="*/ 450628 w 1126998"/>
                  <a:gd name="connsiteY205" fmla="*/ 363950 h 647128"/>
                  <a:gd name="connsiteX206" fmla="*/ 480346 w 1126998"/>
                  <a:gd name="connsiteY206" fmla="*/ 359950 h 647128"/>
                  <a:gd name="connsiteX207" fmla="*/ 498920 w 1126998"/>
                  <a:gd name="connsiteY207" fmla="*/ 357092 h 647128"/>
                  <a:gd name="connsiteX208" fmla="*/ 521970 w 1126998"/>
                  <a:gd name="connsiteY208" fmla="*/ 353187 h 647128"/>
                  <a:gd name="connsiteX209" fmla="*/ 539496 w 1126998"/>
                  <a:gd name="connsiteY209" fmla="*/ 350234 h 647128"/>
                  <a:gd name="connsiteX210" fmla="*/ 569309 w 1126998"/>
                  <a:gd name="connsiteY210" fmla="*/ 346234 h 647128"/>
                  <a:gd name="connsiteX211" fmla="*/ 599313 w 1126998"/>
                  <a:gd name="connsiteY211" fmla="*/ 344043 h 647128"/>
                  <a:gd name="connsiteX212" fmla="*/ 607505 w 1126998"/>
                  <a:gd name="connsiteY212" fmla="*/ 343567 h 647128"/>
                  <a:gd name="connsiteX213" fmla="*/ 631317 w 1126998"/>
                  <a:gd name="connsiteY213" fmla="*/ 343757 h 647128"/>
                  <a:gd name="connsiteX214" fmla="*/ 663607 w 1126998"/>
                  <a:gd name="connsiteY214" fmla="*/ 336613 h 647128"/>
                  <a:gd name="connsiteX215" fmla="*/ 689896 w 1126998"/>
                  <a:gd name="connsiteY215" fmla="*/ 331756 h 647128"/>
                  <a:gd name="connsiteX216" fmla="*/ 717232 w 1126998"/>
                  <a:gd name="connsiteY216" fmla="*/ 325755 h 647128"/>
                  <a:gd name="connsiteX217" fmla="*/ 745427 w 1126998"/>
                  <a:gd name="connsiteY217" fmla="*/ 323088 h 647128"/>
                  <a:gd name="connsiteX218" fmla="*/ 758952 w 1126998"/>
                  <a:gd name="connsiteY218" fmla="*/ 319754 h 647128"/>
                  <a:gd name="connsiteX219" fmla="*/ 789051 w 1126998"/>
                  <a:gd name="connsiteY219" fmla="*/ 309943 h 647128"/>
                  <a:gd name="connsiteX220" fmla="*/ 809816 w 1126998"/>
                  <a:gd name="connsiteY220" fmla="*/ 303847 h 647128"/>
                  <a:gd name="connsiteX221" fmla="*/ 835723 w 1126998"/>
                  <a:gd name="connsiteY221" fmla="*/ 293275 h 647128"/>
                  <a:gd name="connsiteX222" fmla="*/ 877634 w 1126998"/>
                  <a:gd name="connsiteY222" fmla="*/ 279273 h 647128"/>
                  <a:gd name="connsiteX223" fmla="*/ 883063 w 1126998"/>
                  <a:gd name="connsiteY223" fmla="*/ 275368 h 647128"/>
                  <a:gd name="connsiteX224" fmla="*/ 905066 w 1126998"/>
                  <a:gd name="connsiteY224" fmla="*/ 261080 h 647128"/>
                  <a:gd name="connsiteX225" fmla="*/ 920210 w 1126998"/>
                  <a:gd name="connsiteY225" fmla="*/ 248888 h 647128"/>
                  <a:gd name="connsiteX226" fmla="*/ 914876 w 1126998"/>
                  <a:gd name="connsiteY226" fmla="*/ 239649 h 647128"/>
                  <a:gd name="connsiteX227" fmla="*/ 926688 w 1126998"/>
                  <a:gd name="connsiteY227" fmla="*/ 233934 h 647128"/>
                  <a:gd name="connsiteX228" fmla="*/ 939070 w 1126998"/>
                  <a:gd name="connsiteY228" fmla="*/ 233648 h 647128"/>
                  <a:gd name="connsiteX229" fmla="*/ 946499 w 1126998"/>
                  <a:gd name="connsiteY229" fmla="*/ 234029 h 647128"/>
                  <a:gd name="connsiteX230" fmla="*/ 956691 w 1126998"/>
                  <a:gd name="connsiteY230" fmla="*/ 232124 h 647128"/>
                  <a:gd name="connsiteX231" fmla="*/ 963168 w 1126998"/>
                  <a:gd name="connsiteY231" fmla="*/ 225171 h 647128"/>
                  <a:gd name="connsiteX232" fmla="*/ 962978 w 1126998"/>
                  <a:gd name="connsiteY232" fmla="*/ 220980 h 647128"/>
                  <a:gd name="connsiteX233" fmla="*/ 980218 w 1126998"/>
                  <a:gd name="connsiteY233" fmla="*/ 214217 h 647128"/>
                  <a:gd name="connsiteX234" fmla="*/ 988409 w 1126998"/>
                  <a:gd name="connsiteY234" fmla="*/ 210503 h 647128"/>
                  <a:gd name="connsiteX235" fmla="*/ 1024890 w 1126998"/>
                  <a:gd name="connsiteY235" fmla="*/ 176117 h 647128"/>
                  <a:gd name="connsiteX236" fmla="*/ 1076897 w 1126998"/>
                  <a:gd name="connsiteY236" fmla="*/ 112967 h 647128"/>
                  <a:gd name="connsiteX237" fmla="*/ 1091851 w 1126998"/>
                  <a:gd name="connsiteY237" fmla="*/ 92202 h 647128"/>
                  <a:gd name="connsiteX238" fmla="*/ 1122616 w 1126998"/>
                  <a:gd name="connsiteY238" fmla="*/ 14573 h 647128"/>
                  <a:gd name="connsiteX239" fmla="*/ 1126236 w 1126998"/>
                  <a:gd name="connsiteY239" fmla="*/ 4763 h 647128"/>
                  <a:gd name="connsiteX240" fmla="*/ 1126617 w 1126998"/>
                  <a:gd name="connsiteY240" fmla="*/ 3143 h 647128"/>
                  <a:gd name="connsiteX241" fmla="*/ 1126807 w 1126998"/>
                  <a:gd name="connsiteY241" fmla="*/ 2286 h 647128"/>
                  <a:gd name="connsiteX242" fmla="*/ 1126903 w 1126998"/>
                  <a:gd name="connsiteY242" fmla="*/ 1429 h 647128"/>
                  <a:gd name="connsiteX243" fmla="*/ 1126998 w 1126998"/>
                  <a:gd name="connsiteY243" fmla="*/ 667 h 647128"/>
                  <a:gd name="connsiteX244" fmla="*/ 1126807 w 1126998"/>
                  <a:gd name="connsiteY244" fmla="*/ 0 h 647128"/>
                  <a:gd name="connsiteX245" fmla="*/ 1126807 w 1126998"/>
                  <a:gd name="connsiteY245" fmla="*/ 0 h 647128"/>
                  <a:gd name="connsiteX246" fmla="*/ 403860 w 1126998"/>
                  <a:gd name="connsiteY246" fmla="*/ 234220 h 647128"/>
                  <a:gd name="connsiteX247" fmla="*/ 379857 w 1126998"/>
                  <a:gd name="connsiteY247" fmla="*/ 236029 h 647128"/>
                  <a:gd name="connsiteX248" fmla="*/ 403860 w 1126998"/>
                  <a:gd name="connsiteY248" fmla="*/ 234220 h 647128"/>
                  <a:gd name="connsiteX249" fmla="*/ 358616 w 1126998"/>
                  <a:gd name="connsiteY249" fmla="*/ 270796 h 647128"/>
                  <a:gd name="connsiteX250" fmla="*/ 341757 w 1126998"/>
                  <a:gd name="connsiteY250" fmla="*/ 273749 h 647128"/>
                  <a:gd name="connsiteX251" fmla="*/ 327374 w 1126998"/>
                  <a:gd name="connsiteY251" fmla="*/ 274987 h 647128"/>
                  <a:gd name="connsiteX252" fmla="*/ 328232 w 1126998"/>
                  <a:gd name="connsiteY252" fmla="*/ 271177 h 647128"/>
                  <a:gd name="connsiteX253" fmla="*/ 338995 w 1126998"/>
                  <a:gd name="connsiteY253" fmla="*/ 263462 h 647128"/>
                  <a:gd name="connsiteX254" fmla="*/ 355473 w 1126998"/>
                  <a:gd name="connsiteY254" fmla="*/ 251460 h 647128"/>
                  <a:gd name="connsiteX255" fmla="*/ 355949 w 1126998"/>
                  <a:gd name="connsiteY255" fmla="*/ 250888 h 647128"/>
                  <a:gd name="connsiteX256" fmla="*/ 356235 w 1126998"/>
                  <a:gd name="connsiteY256" fmla="*/ 250698 h 647128"/>
                  <a:gd name="connsiteX257" fmla="*/ 358997 w 1126998"/>
                  <a:gd name="connsiteY257" fmla="*/ 249079 h 647128"/>
                  <a:gd name="connsiteX258" fmla="*/ 360616 w 1126998"/>
                  <a:gd name="connsiteY258" fmla="*/ 249269 h 647128"/>
                  <a:gd name="connsiteX259" fmla="*/ 380429 w 1126998"/>
                  <a:gd name="connsiteY259" fmla="*/ 248603 h 647128"/>
                  <a:gd name="connsiteX260" fmla="*/ 393097 w 1126998"/>
                  <a:gd name="connsiteY260" fmla="*/ 244602 h 647128"/>
                  <a:gd name="connsiteX261" fmla="*/ 400145 w 1126998"/>
                  <a:gd name="connsiteY261" fmla="*/ 250031 h 647128"/>
                  <a:gd name="connsiteX262" fmla="*/ 401764 w 1126998"/>
                  <a:gd name="connsiteY262" fmla="*/ 250317 h 647128"/>
                  <a:gd name="connsiteX263" fmla="*/ 399860 w 1126998"/>
                  <a:gd name="connsiteY263" fmla="*/ 253651 h 647128"/>
                  <a:gd name="connsiteX264" fmla="*/ 395097 w 1126998"/>
                  <a:gd name="connsiteY264" fmla="*/ 256032 h 647128"/>
                  <a:gd name="connsiteX265" fmla="*/ 395192 w 1126998"/>
                  <a:gd name="connsiteY265" fmla="*/ 255746 h 647128"/>
                  <a:gd name="connsiteX266" fmla="*/ 385953 w 1126998"/>
                  <a:gd name="connsiteY266" fmla="*/ 257842 h 647128"/>
                  <a:gd name="connsiteX267" fmla="*/ 360236 w 1126998"/>
                  <a:gd name="connsiteY267" fmla="*/ 265938 h 647128"/>
                  <a:gd name="connsiteX268" fmla="*/ 358616 w 1126998"/>
                  <a:gd name="connsiteY268" fmla="*/ 270796 h 647128"/>
                  <a:gd name="connsiteX269" fmla="*/ 409290 w 1126998"/>
                  <a:gd name="connsiteY269" fmla="*/ 267081 h 647128"/>
                  <a:gd name="connsiteX270" fmla="*/ 406051 w 1126998"/>
                  <a:gd name="connsiteY270" fmla="*/ 271177 h 647128"/>
                  <a:gd name="connsiteX271" fmla="*/ 397383 w 1126998"/>
                  <a:gd name="connsiteY271" fmla="*/ 265557 h 647128"/>
                  <a:gd name="connsiteX272" fmla="*/ 409290 w 1126998"/>
                  <a:gd name="connsiteY272" fmla="*/ 267081 h 647128"/>
                  <a:gd name="connsiteX273" fmla="*/ 397383 w 1126998"/>
                  <a:gd name="connsiteY273" fmla="*/ 265557 h 647128"/>
                  <a:gd name="connsiteX274" fmla="*/ 396526 w 1126998"/>
                  <a:gd name="connsiteY274" fmla="*/ 272034 h 647128"/>
                  <a:gd name="connsiteX275" fmla="*/ 377857 w 1126998"/>
                  <a:gd name="connsiteY275" fmla="*/ 279559 h 647128"/>
                  <a:gd name="connsiteX276" fmla="*/ 379476 w 1126998"/>
                  <a:gd name="connsiteY276" fmla="*/ 272225 h 647128"/>
                  <a:gd name="connsiteX277" fmla="*/ 390811 w 1126998"/>
                  <a:gd name="connsiteY277" fmla="*/ 264033 h 647128"/>
                  <a:gd name="connsiteX278" fmla="*/ 397383 w 1126998"/>
                  <a:gd name="connsiteY278" fmla="*/ 265557 h 647128"/>
                  <a:gd name="connsiteX279" fmla="*/ 372523 w 1126998"/>
                  <a:gd name="connsiteY279" fmla="*/ 297371 h 647128"/>
                  <a:gd name="connsiteX280" fmla="*/ 410337 w 1126998"/>
                  <a:gd name="connsiteY280" fmla="*/ 291084 h 647128"/>
                  <a:gd name="connsiteX281" fmla="*/ 372523 w 1126998"/>
                  <a:gd name="connsiteY281" fmla="*/ 297371 h 647128"/>
                  <a:gd name="connsiteX282" fmla="*/ 402336 w 1126998"/>
                  <a:gd name="connsiteY282" fmla="*/ 254222 h 647128"/>
                  <a:gd name="connsiteX283" fmla="*/ 415100 w 1126998"/>
                  <a:gd name="connsiteY283" fmla="*/ 253365 h 647128"/>
                  <a:gd name="connsiteX284" fmla="*/ 402336 w 1126998"/>
                  <a:gd name="connsiteY284" fmla="*/ 254222 h 647128"/>
                  <a:gd name="connsiteX285" fmla="*/ 436912 w 1126998"/>
                  <a:gd name="connsiteY285" fmla="*/ 288226 h 647128"/>
                  <a:gd name="connsiteX286" fmla="*/ 434435 w 1126998"/>
                  <a:gd name="connsiteY286" fmla="*/ 286226 h 647128"/>
                  <a:gd name="connsiteX287" fmla="*/ 435483 w 1126998"/>
                  <a:gd name="connsiteY287" fmla="*/ 285083 h 647128"/>
                  <a:gd name="connsiteX288" fmla="*/ 437960 w 1126998"/>
                  <a:gd name="connsiteY288" fmla="*/ 286893 h 647128"/>
                  <a:gd name="connsiteX289" fmla="*/ 436912 w 1126998"/>
                  <a:gd name="connsiteY289" fmla="*/ 288226 h 647128"/>
                  <a:gd name="connsiteX290" fmla="*/ 1024033 w 1126998"/>
                  <a:gd name="connsiteY290" fmla="*/ 122872 h 647128"/>
                  <a:gd name="connsiteX291" fmla="*/ 1024128 w 1126998"/>
                  <a:gd name="connsiteY291" fmla="*/ 127540 h 647128"/>
                  <a:gd name="connsiteX292" fmla="*/ 1023081 w 1126998"/>
                  <a:gd name="connsiteY292" fmla="*/ 123825 h 647128"/>
                  <a:gd name="connsiteX293" fmla="*/ 1024033 w 1126998"/>
                  <a:gd name="connsiteY293" fmla="*/ 122872 h 647128"/>
                  <a:gd name="connsiteX294" fmla="*/ 1003935 w 1126998"/>
                  <a:gd name="connsiteY294" fmla="*/ 110300 h 647128"/>
                  <a:gd name="connsiteX295" fmla="*/ 1006793 w 1126998"/>
                  <a:gd name="connsiteY295" fmla="*/ 112681 h 647128"/>
                  <a:gd name="connsiteX296" fmla="*/ 1004031 w 1126998"/>
                  <a:gd name="connsiteY296" fmla="*/ 117158 h 647128"/>
                  <a:gd name="connsiteX297" fmla="*/ 1001744 w 1126998"/>
                  <a:gd name="connsiteY297" fmla="*/ 115062 h 647128"/>
                  <a:gd name="connsiteX298" fmla="*/ 1003935 w 1126998"/>
                  <a:gd name="connsiteY298" fmla="*/ 110300 h 647128"/>
                  <a:gd name="connsiteX299" fmla="*/ 983171 w 1126998"/>
                  <a:gd name="connsiteY299" fmla="*/ 124968 h 647128"/>
                  <a:gd name="connsiteX300" fmla="*/ 990981 w 1126998"/>
                  <a:gd name="connsiteY300" fmla="*/ 117348 h 647128"/>
                  <a:gd name="connsiteX301" fmla="*/ 991553 w 1126998"/>
                  <a:gd name="connsiteY301" fmla="*/ 126587 h 647128"/>
                  <a:gd name="connsiteX302" fmla="*/ 984123 w 1126998"/>
                  <a:gd name="connsiteY302" fmla="*/ 126587 h 647128"/>
                  <a:gd name="connsiteX303" fmla="*/ 981075 w 1126998"/>
                  <a:gd name="connsiteY303" fmla="*/ 129254 h 647128"/>
                  <a:gd name="connsiteX304" fmla="*/ 979837 w 1126998"/>
                  <a:gd name="connsiteY304" fmla="*/ 127825 h 647128"/>
                  <a:gd name="connsiteX305" fmla="*/ 983171 w 1126998"/>
                  <a:gd name="connsiteY305" fmla="*/ 124968 h 647128"/>
                  <a:gd name="connsiteX306" fmla="*/ 959739 w 1126998"/>
                  <a:gd name="connsiteY306" fmla="*/ 138589 h 647128"/>
                  <a:gd name="connsiteX307" fmla="*/ 960311 w 1126998"/>
                  <a:gd name="connsiteY307" fmla="*/ 141542 h 647128"/>
                  <a:gd name="connsiteX308" fmla="*/ 958787 w 1126998"/>
                  <a:gd name="connsiteY308" fmla="*/ 140970 h 647128"/>
                  <a:gd name="connsiteX309" fmla="*/ 958310 w 1126998"/>
                  <a:gd name="connsiteY309" fmla="*/ 139351 h 647128"/>
                  <a:gd name="connsiteX310" fmla="*/ 959739 w 1126998"/>
                  <a:gd name="connsiteY310" fmla="*/ 138589 h 647128"/>
                  <a:gd name="connsiteX311" fmla="*/ 944309 w 1126998"/>
                  <a:gd name="connsiteY311" fmla="*/ 145256 h 647128"/>
                  <a:gd name="connsiteX312" fmla="*/ 946404 w 1126998"/>
                  <a:gd name="connsiteY312" fmla="*/ 147923 h 647128"/>
                  <a:gd name="connsiteX313" fmla="*/ 943737 w 1126998"/>
                  <a:gd name="connsiteY313" fmla="*/ 149542 h 647128"/>
                  <a:gd name="connsiteX314" fmla="*/ 941070 w 1126998"/>
                  <a:gd name="connsiteY314" fmla="*/ 147542 h 647128"/>
                  <a:gd name="connsiteX315" fmla="*/ 944309 w 1126998"/>
                  <a:gd name="connsiteY315" fmla="*/ 145256 h 647128"/>
                  <a:gd name="connsiteX316" fmla="*/ 896874 w 1126998"/>
                  <a:gd name="connsiteY316" fmla="*/ 160782 h 647128"/>
                  <a:gd name="connsiteX317" fmla="*/ 913448 w 1126998"/>
                  <a:gd name="connsiteY317" fmla="*/ 152400 h 647128"/>
                  <a:gd name="connsiteX318" fmla="*/ 925354 w 1126998"/>
                  <a:gd name="connsiteY318" fmla="*/ 153543 h 647128"/>
                  <a:gd name="connsiteX319" fmla="*/ 892207 w 1126998"/>
                  <a:gd name="connsiteY319" fmla="*/ 164973 h 647128"/>
                  <a:gd name="connsiteX320" fmla="*/ 896874 w 1126998"/>
                  <a:gd name="connsiteY320" fmla="*/ 160782 h 647128"/>
                  <a:gd name="connsiteX321" fmla="*/ 875538 w 1126998"/>
                  <a:gd name="connsiteY321" fmla="*/ 136874 h 647128"/>
                  <a:gd name="connsiteX322" fmla="*/ 880206 w 1126998"/>
                  <a:gd name="connsiteY322" fmla="*/ 138208 h 647128"/>
                  <a:gd name="connsiteX323" fmla="*/ 878110 w 1126998"/>
                  <a:gd name="connsiteY323" fmla="*/ 140779 h 647128"/>
                  <a:gd name="connsiteX324" fmla="*/ 874490 w 1126998"/>
                  <a:gd name="connsiteY324" fmla="*/ 138113 h 647128"/>
                  <a:gd name="connsiteX325" fmla="*/ 875538 w 1126998"/>
                  <a:gd name="connsiteY325" fmla="*/ 136874 h 647128"/>
                  <a:gd name="connsiteX326" fmla="*/ 864584 w 1126998"/>
                  <a:gd name="connsiteY326" fmla="*/ 141446 h 647128"/>
                  <a:gd name="connsiteX327" fmla="*/ 864870 w 1126998"/>
                  <a:gd name="connsiteY327" fmla="*/ 143066 h 647128"/>
                  <a:gd name="connsiteX328" fmla="*/ 863537 w 1126998"/>
                  <a:gd name="connsiteY328" fmla="*/ 143542 h 647128"/>
                  <a:gd name="connsiteX329" fmla="*/ 863155 w 1126998"/>
                  <a:gd name="connsiteY329" fmla="*/ 140970 h 647128"/>
                  <a:gd name="connsiteX330" fmla="*/ 864584 w 1126998"/>
                  <a:gd name="connsiteY330" fmla="*/ 141446 h 647128"/>
                  <a:gd name="connsiteX331" fmla="*/ 827818 w 1126998"/>
                  <a:gd name="connsiteY331" fmla="*/ 146590 h 647128"/>
                  <a:gd name="connsiteX332" fmla="*/ 828199 w 1126998"/>
                  <a:gd name="connsiteY332" fmla="*/ 148018 h 647128"/>
                  <a:gd name="connsiteX333" fmla="*/ 827056 w 1126998"/>
                  <a:gd name="connsiteY333" fmla="*/ 148780 h 647128"/>
                  <a:gd name="connsiteX334" fmla="*/ 826484 w 1126998"/>
                  <a:gd name="connsiteY334" fmla="*/ 146113 h 647128"/>
                  <a:gd name="connsiteX335" fmla="*/ 827818 w 1126998"/>
                  <a:gd name="connsiteY335" fmla="*/ 146590 h 647128"/>
                  <a:gd name="connsiteX336" fmla="*/ 784574 w 1126998"/>
                  <a:gd name="connsiteY336" fmla="*/ 171736 h 647128"/>
                  <a:gd name="connsiteX337" fmla="*/ 801148 w 1126998"/>
                  <a:gd name="connsiteY337" fmla="*/ 171450 h 647128"/>
                  <a:gd name="connsiteX338" fmla="*/ 785146 w 1126998"/>
                  <a:gd name="connsiteY338" fmla="*/ 176117 h 647128"/>
                  <a:gd name="connsiteX339" fmla="*/ 783907 w 1126998"/>
                  <a:gd name="connsiteY339" fmla="*/ 174688 h 647128"/>
                  <a:gd name="connsiteX340" fmla="*/ 784574 w 1126998"/>
                  <a:gd name="connsiteY340" fmla="*/ 171736 h 647128"/>
                  <a:gd name="connsiteX341" fmla="*/ 762095 w 1126998"/>
                  <a:gd name="connsiteY341" fmla="*/ 175546 h 647128"/>
                  <a:gd name="connsiteX342" fmla="*/ 762191 w 1126998"/>
                  <a:gd name="connsiteY342" fmla="*/ 179642 h 647128"/>
                  <a:gd name="connsiteX343" fmla="*/ 740664 w 1126998"/>
                  <a:gd name="connsiteY343" fmla="*/ 174593 h 647128"/>
                  <a:gd name="connsiteX344" fmla="*/ 762095 w 1126998"/>
                  <a:gd name="connsiteY344" fmla="*/ 175546 h 647128"/>
                  <a:gd name="connsiteX345" fmla="*/ 740569 w 1126998"/>
                  <a:gd name="connsiteY345" fmla="*/ 174688 h 647128"/>
                  <a:gd name="connsiteX346" fmla="*/ 725519 w 1126998"/>
                  <a:gd name="connsiteY346" fmla="*/ 180022 h 647128"/>
                  <a:gd name="connsiteX347" fmla="*/ 740569 w 1126998"/>
                  <a:gd name="connsiteY347" fmla="*/ 174688 h 647128"/>
                  <a:gd name="connsiteX348" fmla="*/ 700850 w 1126998"/>
                  <a:gd name="connsiteY348" fmla="*/ 183642 h 647128"/>
                  <a:gd name="connsiteX349" fmla="*/ 701135 w 1126998"/>
                  <a:gd name="connsiteY349" fmla="*/ 181356 h 647128"/>
                  <a:gd name="connsiteX350" fmla="*/ 718090 w 1126998"/>
                  <a:gd name="connsiteY350" fmla="*/ 179451 h 647128"/>
                  <a:gd name="connsiteX351" fmla="*/ 700850 w 1126998"/>
                  <a:gd name="connsiteY351" fmla="*/ 183642 h 647128"/>
                  <a:gd name="connsiteX352" fmla="*/ 684943 w 1126998"/>
                  <a:gd name="connsiteY352" fmla="*/ 184690 h 647128"/>
                  <a:gd name="connsiteX353" fmla="*/ 700850 w 1126998"/>
                  <a:gd name="connsiteY353" fmla="*/ 183642 h 647128"/>
                  <a:gd name="connsiteX354" fmla="*/ 683133 w 1126998"/>
                  <a:gd name="connsiteY354" fmla="*/ 162020 h 647128"/>
                  <a:gd name="connsiteX355" fmla="*/ 682943 w 1126998"/>
                  <a:gd name="connsiteY355" fmla="*/ 163735 h 647128"/>
                  <a:gd name="connsiteX356" fmla="*/ 681704 w 1126998"/>
                  <a:gd name="connsiteY356" fmla="*/ 162401 h 647128"/>
                  <a:gd name="connsiteX357" fmla="*/ 683133 w 1126998"/>
                  <a:gd name="connsiteY357" fmla="*/ 162020 h 647128"/>
                  <a:gd name="connsiteX358" fmla="*/ 676275 w 1126998"/>
                  <a:gd name="connsiteY358" fmla="*/ 184499 h 647128"/>
                  <a:gd name="connsiteX359" fmla="*/ 678847 w 1126998"/>
                  <a:gd name="connsiteY359" fmla="*/ 185738 h 647128"/>
                  <a:gd name="connsiteX360" fmla="*/ 677513 w 1126998"/>
                  <a:gd name="connsiteY360" fmla="*/ 187833 h 647128"/>
                  <a:gd name="connsiteX361" fmla="*/ 675132 w 1126998"/>
                  <a:gd name="connsiteY361" fmla="*/ 185547 h 647128"/>
                  <a:gd name="connsiteX362" fmla="*/ 676275 w 1126998"/>
                  <a:gd name="connsiteY362" fmla="*/ 184499 h 647128"/>
                  <a:gd name="connsiteX363" fmla="*/ 674847 w 1126998"/>
                  <a:gd name="connsiteY363" fmla="*/ 197072 h 647128"/>
                  <a:gd name="connsiteX364" fmla="*/ 705136 w 1126998"/>
                  <a:gd name="connsiteY364" fmla="*/ 194120 h 647128"/>
                  <a:gd name="connsiteX365" fmla="*/ 691229 w 1126998"/>
                  <a:gd name="connsiteY365" fmla="*/ 217075 h 647128"/>
                  <a:gd name="connsiteX366" fmla="*/ 691420 w 1126998"/>
                  <a:gd name="connsiteY366" fmla="*/ 206216 h 647128"/>
                  <a:gd name="connsiteX367" fmla="*/ 670846 w 1126998"/>
                  <a:gd name="connsiteY367" fmla="*/ 207359 h 647128"/>
                  <a:gd name="connsiteX368" fmla="*/ 670941 w 1126998"/>
                  <a:gd name="connsiteY368" fmla="*/ 207074 h 647128"/>
                  <a:gd name="connsiteX369" fmla="*/ 664369 w 1126998"/>
                  <a:gd name="connsiteY369" fmla="*/ 203930 h 647128"/>
                  <a:gd name="connsiteX370" fmla="*/ 674847 w 1126998"/>
                  <a:gd name="connsiteY370" fmla="*/ 197072 h 647128"/>
                  <a:gd name="connsiteX371" fmla="*/ 677133 w 1126998"/>
                  <a:gd name="connsiteY371" fmla="*/ 210884 h 647128"/>
                  <a:gd name="connsiteX372" fmla="*/ 675513 w 1126998"/>
                  <a:gd name="connsiteY372" fmla="*/ 214408 h 647128"/>
                  <a:gd name="connsiteX373" fmla="*/ 667798 w 1126998"/>
                  <a:gd name="connsiteY373" fmla="*/ 216503 h 647128"/>
                  <a:gd name="connsiteX374" fmla="*/ 670846 w 1126998"/>
                  <a:gd name="connsiteY374" fmla="*/ 207645 h 647128"/>
                  <a:gd name="connsiteX375" fmla="*/ 673608 w 1126998"/>
                  <a:gd name="connsiteY375" fmla="*/ 207264 h 647128"/>
                  <a:gd name="connsiteX376" fmla="*/ 677133 w 1126998"/>
                  <a:gd name="connsiteY376" fmla="*/ 210884 h 647128"/>
                  <a:gd name="connsiteX377" fmla="*/ 647986 w 1126998"/>
                  <a:gd name="connsiteY377" fmla="*/ 215265 h 647128"/>
                  <a:gd name="connsiteX378" fmla="*/ 636175 w 1126998"/>
                  <a:gd name="connsiteY378" fmla="*/ 219075 h 647128"/>
                  <a:gd name="connsiteX379" fmla="*/ 647986 w 1126998"/>
                  <a:gd name="connsiteY379" fmla="*/ 215265 h 647128"/>
                  <a:gd name="connsiteX380" fmla="*/ 630746 w 1126998"/>
                  <a:gd name="connsiteY380" fmla="*/ 188309 h 647128"/>
                  <a:gd name="connsiteX381" fmla="*/ 635032 w 1126998"/>
                  <a:gd name="connsiteY381" fmla="*/ 189262 h 647128"/>
                  <a:gd name="connsiteX382" fmla="*/ 633794 w 1126998"/>
                  <a:gd name="connsiteY382" fmla="*/ 193167 h 647128"/>
                  <a:gd name="connsiteX383" fmla="*/ 629793 w 1126998"/>
                  <a:gd name="connsiteY383" fmla="*/ 192881 h 647128"/>
                  <a:gd name="connsiteX384" fmla="*/ 630746 w 1126998"/>
                  <a:gd name="connsiteY384" fmla="*/ 188309 h 647128"/>
                  <a:gd name="connsiteX385" fmla="*/ 633317 w 1126998"/>
                  <a:gd name="connsiteY385" fmla="*/ 204978 h 647128"/>
                  <a:gd name="connsiteX386" fmla="*/ 618363 w 1126998"/>
                  <a:gd name="connsiteY386" fmla="*/ 204502 h 647128"/>
                  <a:gd name="connsiteX387" fmla="*/ 633317 w 1126998"/>
                  <a:gd name="connsiteY387" fmla="*/ 204978 h 647128"/>
                  <a:gd name="connsiteX388" fmla="*/ 598361 w 1126998"/>
                  <a:gd name="connsiteY388" fmla="*/ 193929 h 647128"/>
                  <a:gd name="connsiteX389" fmla="*/ 603123 w 1126998"/>
                  <a:gd name="connsiteY389" fmla="*/ 191929 h 647128"/>
                  <a:gd name="connsiteX390" fmla="*/ 591503 w 1126998"/>
                  <a:gd name="connsiteY390" fmla="*/ 202121 h 647128"/>
                  <a:gd name="connsiteX391" fmla="*/ 598361 w 1126998"/>
                  <a:gd name="connsiteY391" fmla="*/ 193929 h 647128"/>
                  <a:gd name="connsiteX392" fmla="*/ 573881 w 1126998"/>
                  <a:gd name="connsiteY392" fmla="*/ 212122 h 647128"/>
                  <a:gd name="connsiteX393" fmla="*/ 589216 w 1126998"/>
                  <a:gd name="connsiteY393" fmla="*/ 210121 h 647128"/>
                  <a:gd name="connsiteX394" fmla="*/ 572929 w 1126998"/>
                  <a:gd name="connsiteY394" fmla="*/ 215646 h 647128"/>
                  <a:gd name="connsiteX395" fmla="*/ 573881 w 1126998"/>
                  <a:gd name="connsiteY395" fmla="*/ 212122 h 647128"/>
                  <a:gd name="connsiteX396" fmla="*/ 572262 w 1126998"/>
                  <a:gd name="connsiteY396" fmla="*/ 215837 h 647128"/>
                  <a:gd name="connsiteX397" fmla="*/ 570072 w 1126998"/>
                  <a:gd name="connsiteY397" fmla="*/ 217742 h 647128"/>
                  <a:gd name="connsiteX398" fmla="*/ 563785 w 1126998"/>
                  <a:gd name="connsiteY398" fmla="*/ 213170 h 647128"/>
                  <a:gd name="connsiteX399" fmla="*/ 572262 w 1126998"/>
                  <a:gd name="connsiteY399" fmla="*/ 215837 h 647128"/>
                  <a:gd name="connsiteX400" fmla="*/ 477488 w 1126998"/>
                  <a:gd name="connsiteY400" fmla="*/ 277368 h 647128"/>
                  <a:gd name="connsiteX401" fmla="*/ 499300 w 1126998"/>
                  <a:gd name="connsiteY401" fmla="*/ 269938 h 647128"/>
                  <a:gd name="connsiteX402" fmla="*/ 477488 w 1126998"/>
                  <a:gd name="connsiteY402" fmla="*/ 277368 h 647128"/>
                  <a:gd name="connsiteX403" fmla="*/ 510730 w 1126998"/>
                  <a:gd name="connsiteY403" fmla="*/ 266033 h 647128"/>
                  <a:gd name="connsiteX404" fmla="*/ 548830 w 1126998"/>
                  <a:gd name="connsiteY404" fmla="*/ 256318 h 647128"/>
                  <a:gd name="connsiteX405" fmla="*/ 510730 w 1126998"/>
                  <a:gd name="connsiteY405" fmla="*/ 266033 h 647128"/>
                  <a:gd name="connsiteX406" fmla="*/ 595884 w 1126998"/>
                  <a:gd name="connsiteY406" fmla="*/ 255937 h 647128"/>
                  <a:gd name="connsiteX407" fmla="*/ 604552 w 1126998"/>
                  <a:gd name="connsiteY407" fmla="*/ 257080 h 647128"/>
                  <a:gd name="connsiteX408" fmla="*/ 595884 w 1126998"/>
                  <a:gd name="connsiteY408" fmla="*/ 255937 h 647128"/>
                  <a:gd name="connsiteX409" fmla="*/ 628174 w 1126998"/>
                  <a:gd name="connsiteY409" fmla="*/ 316421 h 647128"/>
                  <a:gd name="connsiteX410" fmla="*/ 628841 w 1126998"/>
                  <a:gd name="connsiteY410" fmla="*/ 309467 h 647128"/>
                  <a:gd name="connsiteX411" fmla="*/ 637318 w 1126998"/>
                  <a:gd name="connsiteY411" fmla="*/ 308610 h 647128"/>
                  <a:gd name="connsiteX412" fmla="*/ 637699 w 1126998"/>
                  <a:gd name="connsiteY412" fmla="*/ 312706 h 647128"/>
                  <a:gd name="connsiteX413" fmla="*/ 628174 w 1126998"/>
                  <a:gd name="connsiteY413" fmla="*/ 316421 h 647128"/>
                  <a:gd name="connsiteX414" fmla="*/ 604838 w 1126998"/>
                  <a:gd name="connsiteY414" fmla="*/ 278606 h 647128"/>
                  <a:gd name="connsiteX415" fmla="*/ 603409 w 1126998"/>
                  <a:gd name="connsiteY415" fmla="*/ 277844 h 647128"/>
                  <a:gd name="connsiteX416" fmla="*/ 604933 w 1126998"/>
                  <a:gd name="connsiteY416" fmla="*/ 278130 h 647128"/>
                  <a:gd name="connsiteX417" fmla="*/ 605314 w 1126998"/>
                  <a:gd name="connsiteY417" fmla="*/ 274034 h 647128"/>
                  <a:gd name="connsiteX418" fmla="*/ 646652 w 1126998"/>
                  <a:gd name="connsiteY418" fmla="*/ 269272 h 647128"/>
                  <a:gd name="connsiteX419" fmla="*/ 604838 w 1126998"/>
                  <a:gd name="connsiteY419" fmla="*/ 278606 h 647128"/>
                  <a:gd name="connsiteX420" fmla="*/ 657416 w 1126998"/>
                  <a:gd name="connsiteY420" fmla="*/ 265462 h 647128"/>
                  <a:gd name="connsiteX421" fmla="*/ 660178 w 1126998"/>
                  <a:gd name="connsiteY421" fmla="*/ 264795 h 647128"/>
                  <a:gd name="connsiteX422" fmla="*/ 661892 w 1126998"/>
                  <a:gd name="connsiteY422" fmla="*/ 266891 h 647128"/>
                  <a:gd name="connsiteX423" fmla="*/ 659130 w 1126998"/>
                  <a:gd name="connsiteY423" fmla="*/ 267462 h 647128"/>
                  <a:gd name="connsiteX424" fmla="*/ 657416 w 1126998"/>
                  <a:gd name="connsiteY424" fmla="*/ 265462 h 647128"/>
                  <a:gd name="connsiteX425" fmla="*/ 661035 w 1126998"/>
                  <a:gd name="connsiteY425" fmla="*/ 308229 h 647128"/>
                  <a:gd name="connsiteX426" fmla="*/ 670179 w 1126998"/>
                  <a:gd name="connsiteY426" fmla="*/ 304895 h 647128"/>
                  <a:gd name="connsiteX427" fmla="*/ 661035 w 1126998"/>
                  <a:gd name="connsiteY427" fmla="*/ 308229 h 647128"/>
                  <a:gd name="connsiteX428" fmla="*/ 683895 w 1126998"/>
                  <a:gd name="connsiteY428" fmla="*/ 256127 h 647128"/>
                  <a:gd name="connsiteX429" fmla="*/ 680752 w 1126998"/>
                  <a:gd name="connsiteY429" fmla="*/ 248698 h 647128"/>
                  <a:gd name="connsiteX430" fmla="*/ 695040 w 1126998"/>
                  <a:gd name="connsiteY430" fmla="*/ 249079 h 647128"/>
                  <a:gd name="connsiteX431" fmla="*/ 683895 w 1126998"/>
                  <a:gd name="connsiteY431" fmla="*/ 256127 h 647128"/>
                  <a:gd name="connsiteX432" fmla="*/ 707898 w 1126998"/>
                  <a:gd name="connsiteY432" fmla="*/ 306038 h 647128"/>
                  <a:gd name="connsiteX433" fmla="*/ 707041 w 1126998"/>
                  <a:gd name="connsiteY433" fmla="*/ 304324 h 647128"/>
                  <a:gd name="connsiteX434" fmla="*/ 709708 w 1126998"/>
                  <a:gd name="connsiteY434" fmla="*/ 300228 h 647128"/>
                  <a:gd name="connsiteX435" fmla="*/ 711327 w 1126998"/>
                  <a:gd name="connsiteY435" fmla="*/ 302228 h 647128"/>
                  <a:gd name="connsiteX436" fmla="*/ 707898 w 1126998"/>
                  <a:gd name="connsiteY436" fmla="*/ 306038 h 647128"/>
                  <a:gd name="connsiteX437" fmla="*/ 703326 w 1126998"/>
                  <a:gd name="connsiteY437" fmla="*/ 263366 h 647128"/>
                  <a:gd name="connsiteX438" fmla="*/ 716280 w 1126998"/>
                  <a:gd name="connsiteY438" fmla="*/ 264986 h 647128"/>
                  <a:gd name="connsiteX439" fmla="*/ 703326 w 1126998"/>
                  <a:gd name="connsiteY439" fmla="*/ 263366 h 647128"/>
                  <a:gd name="connsiteX440" fmla="*/ 716375 w 1126998"/>
                  <a:gd name="connsiteY440" fmla="*/ 264986 h 647128"/>
                  <a:gd name="connsiteX441" fmla="*/ 726091 w 1126998"/>
                  <a:gd name="connsiteY441" fmla="*/ 258604 h 647128"/>
                  <a:gd name="connsiteX442" fmla="*/ 716375 w 1126998"/>
                  <a:gd name="connsiteY442" fmla="*/ 264986 h 647128"/>
                  <a:gd name="connsiteX443" fmla="*/ 724948 w 1126998"/>
                  <a:gd name="connsiteY443" fmla="*/ 299942 h 647128"/>
                  <a:gd name="connsiteX444" fmla="*/ 724758 w 1126998"/>
                  <a:gd name="connsiteY444" fmla="*/ 297466 h 647128"/>
                  <a:gd name="connsiteX445" fmla="*/ 734473 w 1126998"/>
                  <a:gd name="connsiteY445" fmla="*/ 297942 h 647128"/>
                  <a:gd name="connsiteX446" fmla="*/ 734759 w 1126998"/>
                  <a:gd name="connsiteY446" fmla="*/ 300323 h 647128"/>
                  <a:gd name="connsiteX447" fmla="*/ 724948 w 1126998"/>
                  <a:gd name="connsiteY447" fmla="*/ 299942 h 647128"/>
                  <a:gd name="connsiteX448" fmla="*/ 738950 w 1126998"/>
                  <a:gd name="connsiteY448" fmla="*/ 259747 h 647128"/>
                  <a:gd name="connsiteX449" fmla="*/ 737711 w 1126998"/>
                  <a:gd name="connsiteY449" fmla="*/ 256508 h 647128"/>
                  <a:gd name="connsiteX450" fmla="*/ 744093 w 1126998"/>
                  <a:gd name="connsiteY450" fmla="*/ 251365 h 647128"/>
                  <a:gd name="connsiteX451" fmla="*/ 745998 w 1126998"/>
                  <a:gd name="connsiteY451" fmla="*/ 255651 h 647128"/>
                  <a:gd name="connsiteX452" fmla="*/ 738950 w 1126998"/>
                  <a:gd name="connsiteY452" fmla="*/ 259747 h 647128"/>
                  <a:gd name="connsiteX453" fmla="*/ 745903 w 1126998"/>
                  <a:gd name="connsiteY453" fmla="*/ 267462 h 647128"/>
                  <a:gd name="connsiteX454" fmla="*/ 746760 w 1126998"/>
                  <a:gd name="connsiteY454" fmla="*/ 266986 h 647128"/>
                  <a:gd name="connsiteX455" fmla="*/ 746760 w 1126998"/>
                  <a:gd name="connsiteY455" fmla="*/ 268129 h 647128"/>
                  <a:gd name="connsiteX456" fmla="*/ 745903 w 1126998"/>
                  <a:gd name="connsiteY456" fmla="*/ 267462 h 647128"/>
                  <a:gd name="connsiteX457" fmla="*/ 751237 w 1126998"/>
                  <a:gd name="connsiteY457" fmla="*/ 298323 h 647128"/>
                  <a:gd name="connsiteX458" fmla="*/ 749332 w 1126998"/>
                  <a:gd name="connsiteY458" fmla="*/ 296037 h 647128"/>
                  <a:gd name="connsiteX459" fmla="*/ 750380 w 1126998"/>
                  <a:gd name="connsiteY459" fmla="*/ 294989 h 647128"/>
                  <a:gd name="connsiteX460" fmla="*/ 752856 w 1126998"/>
                  <a:gd name="connsiteY460" fmla="*/ 296609 h 647128"/>
                  <a:gd name="connsiteX461" fmla="*/ 751237 w 1126998"/>
                  <a:gd name="connsiteY461" fmla="*/ 298323 h 647128"/>
                  <a:gd name="connsiteX462" fmla="*/ 782098 w 1126998"/>
                  <a:gd name="connsiteY462" fmla="*/ 253175 h 647128"/>
                  <a:gd name="connsiteX463" fmla="*/ 780860 w 1126998"/>
                  <a:gd name="connsiteY463" fmla="*/ 253365 h 647128"/>
                  <a:gd name="connsiteX464" fmla="*/ 781050 w 1126998"/>
                  <a:gd name="connsiteY464" fmla="*/ 251079 h 647128"/>
                  <a:gd name="connsiteX465" fmla="*/ 782288 w 1126998"/>
                  <a:gd name="connsiteY465" fmla="*/ 251841 h 647128"/>
                  <a:gd name="connsiteX466" fmla="*/ 782098 w 1126998"/>
                  <a:gd name="connsiteY466" fmla="*/ 253175 h 647128"/>
                  <a:gd name="connsiteX467" fmla="*/ 802577 w 1126998"/>
                  <a:gd name="connsiteY467" fmla="*/ 285845 h 647128"/>
                  <a:gd name="connsiteX468" fmla="*/ 802196 w 1126998"/>
                  <a:gd name="connsiteY468" fmla="*/ 283940 h 647128"/>
                  <a:gd name="connsiteX469" fmla="*/ 803434 w 1126998"/>
                  <a:gd name="connsiteY469" fmla="*/ 283274 h 647128"/>
                  <a:gd name="connsiteX470" fmla="*/ 803910 w 1126998"/>
                  <a:gd name="connsiteY470" fmla="*/ 285083 h 647128"/>
                  <a:gd name="connsiteX471" fmla="*/ 802577 w 1126998"/>
                  <a:gd name="connsiteY471" fmla="*/ 285845 h 647128"/>
                  <a:gd name="connsiteX472" fmla="*/ 813435 w 1126998"/>
                  <a:gd name="connsiteY472" fmla="*/ 286607 h 647128"/>
                  <a:gd name="connsiteX473" fmla="*/ 812388 w 1126998"/>
                  <a:gd name="connsiteY473" fmla="*/ 284702 h 647128"/>
                  <a:gd name="connsiteX474" fmla="*/ 815245 w 1126998"/>
                  <a:gd name="connsiteY474" fmla="*/ 283559 h 647128"/>
                  <a:gd name="connsiteX475" fmla="*/ 816197 w 1126998"/>
                  <a:gd name="connsiteY475" fmla="*/ 285559 h 647128"/>
                  <a:gd name="connsiteX476" fmla="*/ 813435 w 1126998"/>
                  <a:gd name="connsiteY476" fmla="*/ 286607 h 647128"/>
                  <a:gd name="connsiteX477" fmla="*/ 820579 w 1126998"/>
                  <a:gd name="connsiteY477" fmla="*/ 256699 h 647128"/>
                  <a:gd name="connsiteX478" fmla="*/ 821055 w 1126998"/>
                  <a:gd name="connsiteY478" fmla="*/ 255270 h 647128"/>
                  <a:gd name="connsiteX479" fmla="*/ 821627 w 1126998"/>
                  <a:gd name="connsiteY479" fmla="*/ 255175 h 647128"/>
                  <a:gd name="connsiteX480" fmla="*/ 820579 w 1126998"/>
                  <a:gd name="connsiteY480" fmla="*/ 256699 h 647128"/>
                  <a:gd name="connsiteX481" fmla="*/ 825055 w 1126998"/>
                  <a:gd name="connsiteY481" fmla="*/ 254984 h 647128"/>
                  <a:gd name="connsiteX482" fmla="*/ 822674 w 1126998"/>
                  <a:gd name="connsiteY482" fmla="*/ 254699 h 647128"/>
                  <a:gd name="connsiteX483" fmla="*/ 823817 w 1126998"/>
                  <a:gd name="connsiteY483" fmla="*/ 252032 h 647128"/>
                  <a:gd name="connsiteX484" fmla="*/ 826294 w 1126998"/>
                  <a:gd name="connsiteY484" fmla="*/ 253841 h 647128"/>
                  <a:gd name="connsiteX485" fmla="*/ 825055 w 1126998"/>
                  <a:gd name="connsiteY485" fmla="*/ 254984 h 647128"/>
                  <a:gd name="connsiteX486" fmla="*/ 833628 w 1126998"/>
                  <a:gd name="connsiteY486" fmla="*/ 278797 h 647128"/>
                  <a:gd name="connsiteX487" fmla="*/ 826580 w 1126998"/>
                  <a:gd name="connsiteY487" fmla="*/ 270891 h 647128"/>
                  <a:gd name="connsiteX488" fmla="*/ 834200 w 1126998"/>
                  <a:gd name="connsiteY488" fmla="*/ 267271 h 647128"/>
                  <a:gd name="connsiteX489" fmla="*/ 833628 w 1126998"/>
                  <a:gd name="connsiteY489" fmla="*/ 278797 h 647128"/>
                  <a:gd name="connsiteX490" fmla="*/ 841439 w 1126998"/>
                  <a:gd name="connsiteY490" fmla="*/ 265462 h 647128"/>
                  <a:gd name="connsiteX491" fmla="*/ 840486 w 1126998"/>
                  <a:gd name="connsiteY491" fmla="*/ 264509 h 647128"/>
                  <a:gd name="connsiteX492" fmla="*/ 841534 w 1126998"/>
                  <a:gd name="connsiteY492" fmla="*/ 264224 h 647128"/>
                  <a:gd name="connsiteX493" fmla="*/ 841439 w 1126998"/>
                  <a:gd name="connsiteY493" fmla="*/ 265462 h 647128"/>
                  <a:gd name="connsiteX494" fmla="*/ 837819 w 1126998"/>
                  <a:gd name="connsiteY494" fmla="*/ 223552 h 647128"/>
                  <a:gd name="connsiteX495" fmla="*/ 846391 w 1126998"/>
                  <a:gd name="connsiteY495" fmla="*/ 224504 h 647128"/>
                  <a:gd name="connsiteX496" fmla="*/ 837819 w 1126998"/>
                  <a:gd name="connsiteY496" fmla="*/ 223552 h 647128"/>
                  <a:gd name="connsiteX497" fmla="*/ 850297 w 1126998"/>
                  <a:gd name="connsiteY497" fmla="*/ 272510 h 647128"/>
                  <a:gd name="connsiteX498" fmla="*/ 849344 w 1126998"/>
                  <a:gd name="connsiteY498" fmla="*/ 270891 h 647128"/>
                  <a:gd name="connsiteX499" fmla="*/ 851725 w 1126998"/>
                  <a:gd name="connsiteY499" fmla="*/ 269748 h 647128"/>
                  <a:gd name="connsiteX500" fmla="*/ 852774 w 1126998"/>
                  <a:gd name="connsiteY500" fmla="*/ 271272 h 647128"/>
                  <a:gd name="connsiteX501" fmla="*/ 850297 w 1126998"/>
                  <a:gd name="connsiteY501" fmla="*/ 272510 h 647128"/>
                  <a:gd name="connsiteX502" fmla="*/ 852488 w 1126998"/>
                  <a:gd name="connsiteY502" fmla="*/ 238030 h 647128"/>
                  <a:gd name="connsiteX503" fmla="*/ 852107 w 1126998"/>
                  <a:gd name="connsiteY503" fmla="*/ 236696 h 647128"/>
                  <a:gd name="connsiteX504" fmla="*/ 853250 w 1126998"/>
                  <a:gd name="connsiteY504" fmla="*/ 236411 h 647128"/>
                  <a:gd name="connsiteX505" fmla="*/ 853726 w 1126998"/>
                  <a:gd name="connsiteY505" fmla="*/ 237649 h 647128"/>
                  <a:gd name="connsiteX506" fmla="*/ 852488 w 1126998"/>
                  <a:gd name="connsiteY506" fmla="*/ 238030 h 647128"/>
                  <a:gd name="connsiteX507" fmla="*/ 881729 w 1126998"/>
                  <a:gd name="connsiteY507" fmla="*/ 209645 h 647128"/>
                  <a:gd name="connsiteX508" fmla="*/ 890683 w 1126998"/>
                  <a:gd name="connsiteY508" fmla="*/ 210884 h 647128"/>
                  <a:gd name="connsiteX509" fmla="*/ 881729 w 1126998"/>
                  <a:gd name="connsiteY509" fmla="*/ 209645 h 647128"/>
                  <a:gd name="connsiteX510" fmla="*/ 895541 w 1126998"/>
                  <a:gd name="connsiteY510" fmla="*/ 252698 h 647128"/>
                  <a:gd name="connsiteX511" fmla="*/ 895445 w 1126998"/>
                  <a:gd name="connsiteY511" fmla="*/ 251460 h 647128"/>
                  <a:gd name="connsiteX512" fmla="*/ 896588 w 1126998"/>
                  <a:gd name="connsiteY512" fmla="*/ 252222 h 647128"/>
                  <a:gd name="connsiteX513" fmla="*/ 895541 w 1126998"/>
                  <a:gd name="connsiteY513" fmla="*/ 252698 h 647128"/>
                  <a:gd name="connsiteX514" fmla="*/ 951166 w 1126998"/>
                  <a:gd name="connsiteY514" fmla="*/ 222409 h 647128"/>
                  <a:gd name="connsiteX515" fmla="*/ 950023 w 1126998"/>
                  <a:gd name="connsiteY515" fmla="*/ 221647 h 647128"/>
                  <a:gd name="connsiteX516" fmla="*/ 951452 w 1126998"/>
                  <a:gd name="connsiteY516" fmla="*/ 219837 h 647128"/>
                  <a:gd name="connsiteX517" fmla="*/ 952310 w 1126998"/>
                  <a:gd name="connsiteY517" fmla="*/ 221551 h 647128"/>
                  <a:gd name="connsiteX518" fmla="*/ 951166 w 1126998"/>
                  <a:gd name="connsiteY518" fmla="*/ 222409 h 647128"/>
                  <a:gd name="connsiteX519" fmla="*/ 951833 w 1126998"/>
                  <a:gd name="connsiteY519" fmla="*/ 175546 h 647128"/>
                  <a:gd name="connsiteX520" fmla="*/ 940594 w 1126998"/>
                  <a:gd name="connsiteY520" fmla="*/ 185547 h 647128"/>
                  <a:gd name="connsiteX521" fmla="*/ 947547 w 1126998"/>
                  <a:gd name="connsiteY521" fmla="*/ 190786 h 647128"/>
                  <a:gd name="connsiteX522" fmla="*/ 932022 w 1126998"/>
                  <a:gd name="connsiteY522" fmla="*/ 196596 h 647128"/>
                  <a:gd name="connsiteX523" fmla="*/ 930688 w 1126998"/>
                  <a:gd name="connsiteY523" fmla="*/ 191834 h 647128"/>
                  <a:gd name="connsiteX524" fmla="*/ 930497 w 1126998"/>
                  <a:gd name="connsiteY524" fmla="*/ 187166 h 647128"/>
                  <a:gd name="connsiteX525" fmla="*/ 911257 w 1126998"/>
                  <a:gd name="connsiteY525" fmla="*/ 195263 h 647128"/>
                  <a:gd name="connsiteX526" fmla="*/ 903732 w 1126998"/>
                  <a:gd name="connsiteY526" fmla="*/ 204121 h 647128"/>
                  <a:gd name="connsiteX527" fmla="*/ 891350 w 1126998"/>
                  <a:gd name="connsiteY527" fmla="*/ 210121 h 647128"/>
                  <a:gd name="connsiteX528" fmla="*/ 891159 w 1126998"/>
                  <a:gd name="connsiteY528" fmla="*/ 210312 h 647128"/>
                  <a:gd name="connsiteX529" fmla="*/ 881634 w 1126998"/>
                  <a:gd name="connsiteY529" fmla="*/ 209074 h 647128"/>
                  <a:gd name="connsiteX530" fmla="*/ 881444 w 1126998"/>
                  <a:gd name="connsiteY530" fmla="*/ 208788 h 647128"/>
                  <a:gd name="connsiteX531" fmla="*/ 875824 w 1126998"/>
                  <a:gd name="connsiteY531" fmla="*/ 215932 h 647128"/>
                  <a:gd name="connsiteX532" fmla="*/ 847058 w 1126998"/>
                  <a:gd name="connsiteY532" fmla="*/ 223838 h 647128"/>
                  <a:gd name="connsiteX533" fmla="*/ 844582 w 1126998"/>
                  <a:gd name="connsiteY533" fmla="*/ 216408 h 647128"/>
                  <a:gd name="connsiteX534" fmla="*/ 837629 w 1126998"/>
                  <a:gd name="connsiteY534" fmla="*/ 222790 h 647128"/>
                  <a:gd name="connsiteX535" fmla="*/ 837438 w 1126998"/>
                  <a:gd name="connsiteY535" fmla="*/ 222504 h 647128"/>
                  <a:gd name="connsiteX536" fmla="*/ 821817 w 1126998"/>
                  <a:gd name="connsiteY536" fmla="*/ 223361 h 647128"/>
                  <a:gd name="connsiteX537" fmla="*/ 817245 w 1126998"/>
                  <a:gd name="connsiteY537" fmla="*/ 232124 h 647128"/>
                  <a:gd name="connsiteX538" fmla="*/ 813435 w 1126998"/>
                  <a:gd name="connsiteY538" fmla="*/ 233553 h 647128"/>
                  <a:gd name="connsiteX539" fmla="*/ 784860 w 1126998"/>
                  <a:gd name="connsiteY539" fmla="*/ 232886 h 647128"/>
                  <a:gd name="connsiteX540" fmla="*/ 792671 w 1126998"/>
                  <a:gd name="connsiteY540" fmla="*/ 237839 h 647128"/>
                  <a:gd name="connsiteX541" fmla="*/ 791623 w 1126998"/>
                  <a:gd name="connsiteY541" fmla="*/ 241078 h 647128"/>
                  <a:gd name="connsiteX542" fmla="*/ 781241 w 1126998"/>
                  <a:gd name="connsiteY542" fmla="*/ 244602 h 647128"/>
                  <a:gd name="connsiteX543" fmla="*/ 761048 w 1126998"/>
                  <a:gd name="connsiteY543" fmla="*/ 245269 h 647128"/>
                  <a:gd name="connsiteX544" fmla="*/ 727234 w 1126998"/>
                  <a:gd name="connsiteY544" fmla="*/ 249936 h 647128"/>
                  <a:gd name="connsiteX545" fmla="*/ 703707 w 1126998"/>
                  <a:gd name="connsiteY545" fmla="*/ 246793 h 647128"/>
                  <a:gd name="connsiteX546" fmla="*/ 731234 w 1126998"/>
                  <a:gd name="connsiteY546" fmla="*/ 242221 h 647128"/>
                  <a:gd name="connsiteX547" fmla="*/ 727329 w 1126998"/>
                  <a:gd name="connsiteY547" fmla="*/ 238411 h 647128"/>
                  <a:gd name="connsiteX548" fmla="*/ 684086 w 1126998"/>
                  <a:gd name="connsiteY548" fmla="*/ 244983 h 647128"/>
                  <a:gd name="connsiteX549" fmla="*/ 680847 w 1126998"/>
                  <a:gd name="connsiteY549" fmla="*/ 248221 h 647128"/>
                  <a:gd name="connsiteX550" fmla="*/ 680847 w 1126998"/>
                  <a:gd name="connsiteY550" fmla="*/ 248221 h 647128"/>
                  <a:gd name="connsiteX551" fmla="*/ 666845 w 1126998"/>
                  <a:gd name="connsiteY551" fmla="*/ 245269 h 647128"/>
                  <a:gd name="connsiteX552" fmla="*/ 662464 w 1126998"/>
                  <a:gd name="connsiteY552" fmla="*/ 249936 h 647128"/>
                  <a:gd name="connsiteX553" fmla="*/ 650748 w 1126998"/>
                  <a:gd name="connsiteY553" fmla="*/ 249746 h 647128"/>
                  <a:gd name="connsiteX554" fmla="*/ 636937 w 1126998"/>
                  <a:gd name="connsiteY554" fmla="*/ 247841 h 647128"/>
                  <a:gd name="connsiteX555" fmla="*/ 605219 w 1126998"/>
                  <a:gd name="connsiteY555" fmla="*/ 256127 h 647128"/>
                  <a:gd name="connsiteX556" fmla="*/ 605124 w 1126998"/>
                  <a:gd name="connsiteY556" fmla="*/ 256318 h 647128"/>
                  <a:gd name="connsiteX557" fmla="*/ 595599 w 1126998"/>
                  <a:gd name="connsiteY557" fmla="*/ 255270 h 647128"/>
                  <a:gd name="connsiteX558" fmla="*/ 595408 w 1126998"/>
                  <a:gd name="connsiteY558" fmla="*/ 255079 h 647128"/>
                  <a:gd name="connsiteX559" fmla="*/ 556070 w 1126998"/>
                  <a:gd name="connsiteY559" fmla="*/ 254984 h 647128"/>
                  <a:gd name="connsiteX560" fmla="*/ 563785 w 1126998"/>
                  <a:gd name="connsiteY560" fmla="*/ 251079 h 647128"/>
                  <a:gd name="connsiteX561" fmla="*/ 638366 w 1126998"/>
                  <a:gd name="connsiteY561" fmla="*/ 238982 h 647128"/>
                  <a:gd name="connsiteX562" fmla="*/ 652558 w 1126998"/>
                  <a:gd name="connsiteY562" fmla="*/ 238316 h 647128"/>
                  <a:gd name="connsiteX563" fmla="*/ 663512 w 1126998"/>
                  <a:gd name="connsiteY563" fmla="*/ 237554 h 647128"/>
                  <a:gd name="connsiteX564" fmla="*/ 691229 w 1126998"/>
                  <a:gd name="connsiteY564" fmla="*/ 232315 h 647128"/>
                  <a:gd name="connsiteX565" fmla="*/ 726567 w 1126998"/>
                  <a:gd name="connsiteY565" fmla="*/ 217646 h 647128"/>
                  <a:gd name="connsiteX566" fmla="*/ 731139 w 1126998"/>
                  <a:gd name="connsiteY566" fmla="*/ 226314 h 647128"/>
                  <a:gd name="connsiteX567" fmla="*/ 749998 w 1126998"/>
                  <a:gd name="connsiteY567" fmla="*/ 224504 h 647128"/>
                  <a:gd name="connsiteX568" fmla="*/ 749713 w 1126998"/>
                  <a:gd name="connsiteY568" fmla="*/ 214217 h 647128"/>
                  <a:gd name="connsiteX569" fmla="*/ 749808 w 1126998"/>
                  <a:gd name="connsiteY569" fmla="*/ 214217 h 647128"/>
                  <a:gd name="connsiteX570" fmla="*/ 750189 w 1126998"/>
                  <a:gd name="connsiteY570" fmla="*/ 224600 h 647128"/>
                  <a:gd name="connsiteX571" fmla="*/ 781336 w 1126998"/>
                  <a:gd name="connsiteY571" fmla="*/ 221456 h 647128"/>
                  <a:gd name="connsiteX572" fmla="*/ 766858 w 1126998"/>
                  <a:gd name="connsiteY572" fmla="*/ 205168 h 647128"/>
                  <a:gd name="connsiteX573" fmla="*/ 754285 w 1126998"/>
                  <a:gd name="connsiteY573" fmla="*/ 204216 h 647128"/>
                  <a:gd name="connsiteX574" fmla="*/ 766286 w 1126998"/>
                  <a:gd name="connsiteY574" fmla="*/ 204121 h 647128"/>
                  <a:gd name="connsiteX575" fmla="*/ 762953 w 1126998"/>
                  <a:gd name="connsiteY575" fmla="*/ 196310 h 647128"/>
                  <a:gd name="connsiteX576" fmla="*/ 750761 w 1126998"/>
                  <a:gd name="connsiteY576" fmla="*/ 195739 h 647128"/>
                  <a:gd name="connsiteX577" fmla="*/ 737711 w 1126998"/>
                  <a:gd name="connsiteY577" fmla="*/ 200692 h 647128"/>
                  <a:gd name="connsiteX578" fmla="*/ 733806 w 1126998"/>
                  <a:gd name="connsiteY578" fmla="*/ 205645 h 647128"/>
                  <a:gd name="connsiteX579" fmla="*/ 713994 w 1126998"/>
                  <a:gd name="connsiteY579" fmla="*/ 213265 h 647128"/>
                  <a:gd name="connsiteX580" fmla="*/ 725805 w 1126998"/>
                  <a:gd name="connsiteY580" fmla="*/ 199358 h 647128"/>
                  <a:gd name="connsiteX581" fmla="*/ 709994 w 1126998"/>
                  <a:gd name="connsiteY581" fmla="*/ 200596 h 647128"/>
                  <a:gd name="connsiteX582" fmla="*/ 713041 w 1126998"/>
                  <a:gd name="connsiteY582" fmla="*/ 190881 h 647128"/>
                  <a:gd name="connsiteX583" fmla="*/ 736282 w 1126998"/>
                  <a:gd name="connsiteY583" fmla="*/ 190500 h 647128"/>
                  <a:gd name="connsiteX584" fmla="*/ 760286 w 1126998"/>
                  <a:gd name="connsiteY584" fmla="*/ 184499 h 647128"/>
                  <a:gd name="connsiteX585" fmla="*/ 762762 w 1126998"/>
                  <a:gd name="connsiteY585" fmla="*/ 179642 h 647128"/>
                  <a:gd name="connsiteX586" fmla="*/ 765524 w 1126998"/>
                  <a:gd name="connsiteY586" fmla="*/ 177641 h 647128"/>
                  <a:gd name="connsiteX587" fmla="*/ 762858 w 1126998"/>
                  <a:gd name="connsiteY587" fmla="*/ 175260 h 647128"/>
                  <a:gd name="connsiteX588" fmla="*/ 770287 w 1126998"/>
                  <a:gd name="connsiteY588" fmla="*/ 170307 h 647128"/>
                  <a:gd name="connsiteX589" fmla="*/ 772954 w 1126998"/>
                  <a:gd name="connsiteY589" fmla="*/ 184690 h 647128"/>
                  <a:gd name="connsiteX590" fmla="*/ 872680 w 1126998"/>
                  <a:gd name="connsiteY590" fmla="*/ 170212 h 647128"/>
                  <a:gd name="connsiteX591" fmla="*/ 869538 w 1126998"/>
                  <a:gd name="connsiteY591" fmla="*/ 175355 h 647128"/>
                  <a:gd name="connsiteX592" fmla="*/ 863822 w 1126998"/>
                  <a:gd name="connsiteY592" fmla="*/ 178022 h 647128"/>
                  <a:gd name="connsiteX593" fmla="*/ 827341 w 1126998"/>
                  <a:gd name="connsiteY593" fmla="*/ 186976 h 647128"/>
                  <a:gd name="connsiteX594" fmla="*/ 799529 w 1126998"/>
                  <a:gd name="connsiteY594" fmla="*/ 190309 h 647128"/>
                  <a:gd name="connsiteX595" fmla="*/ 790670 w 1126998"/>
                  <a:gd name="connsiteY595" fmla="*/ 192976 h 647128"/>
                  <a:gd name="connsiteX596" fmla="*/ 789527 w 1126998"/>
                  <a:gd name="connsiteY596" fmla="*/ 198215 h 647128"/>
                  <a:gd name="connsiteX597" fmla="*/ 798862 w 1126998"/>
                  <a:gd name="connsiteY597" fmla="*/ 202025 h 647128"/>
                  <a:gd name="connsiteX598" fmla="*/ 788098 w 1126998"/>
                  <a:gd name="connsiteY598" fmla="*/ 220218 h 647128"/>
                  <a:gd name="connsiteX599" fmla="*/ 822389 w 1126998"/>
                  <a:gd name="connsiteY599" fmla="*/ 215265 h 647128"/>
                  <a:gd name="connsiteX600" fmla="*/ 875252 w 1126998"/>
                  <a:gd name="connsiteY600" fmla="*/ 200406 h 647128"/>
                  <a:gd name="connsiteX601" fmla="*/ 939737 w 1126998"/>
                  <a:gd name="connsiteY601" fmla="*/ 174308 h 647128"/>
                  <a:gd name="connsiteX602" fmla="*/ 951072 w 1126998"/>
                  <a:gd name="connsiteY602" fmla="*/ 168021 h 647128"/>
                  <a:gd name="connsiteX603" fmla="*/ 967740 w 1126998"/>
                  <a:gd name="connsiteY603" fmla="*/ 162496 h 647128"/>
                  <a:gd name="connsiteX604" fmla="*/ 951833 w 1126998"/>
                  <a:gd name="connsiteY604" fmla="*/ 175546 h 647128"/>
                  <a:gd name="connsiteX605" fmla="*/ 750665 w 1126998"/>
                  <a:gd name="connsiteY605" fmla="*/ 214503 h 647128"/>
                  <a:gd name="connsiteX606" fmla="*/ 753618 w 1126998"/>
                  <a:gd name="connsiteY606" fmla="*/ 214789 h 647128"/>
                  <a:gd name="connsiteX607" fmla="*/ 752666 w 1126998"/>
                  <a:gd name="connsiteY607" fmla="*/ 215741 h 647128"/>
                  <a:gd name="connsiteX608" fmla="*/ 750665 w 1126998"/>
                  <a:gd name="connsiteY608" fmla="*/ 214503 h 647128"/>
                  <a:gd name="connsiteX609" fmla="*/ 860107 w 1126998"/>
                  <a:gd name="connsiteY609" fmla="*/ 199072 h 647128"/>
                  <a:gd name="connsiteX610" fmla="*/ 854964 w 1126998"/>
                  <a:gd name="connsiteY610" fmla="*/ 200787 h 647128"/>
                  <a:gd name="connsiteX611" fmla="*/ 853440 w 1126998"/>
                  <a:gd name="connsiteY611" fmla="*/ 198120 h 647128"/>
                  <a:gd name="connsiteX612" fmla="*/ 854393 w 1126998"/>
                  <a:gd name="connsiteY612" fmla="*/ 196977 h 647128"/>
                  <a:gd name="connsiteX613" fmla="*/ 860107 w 1126998"/>
                  <a:gd name="connsiteY613" fmla="*/ 199072 h 647128"/>
                  <a:gd name="connsiteX614" fmla="*/ 828104 w 1126998"/>
                  <a:gd name="connsiteY614" fmla="*/ 205359 h 647128"/>
                  <a:gd name="connsiteX615" fmla="*/ 826770 w 1126998"/>
                  <a:gd name="connsiteY615" fmla="*/ 205835 h 647128"/>
                  <a:gd name="connsiteX616" fmla="*/ 826865 w 1126998"/>
                  <a:gd name="connsiteY616" fmla="*/ 204311 h 647128"/>
                  <a:gd name="connsiteX617" fmla="*/ 828104 w 1126998"/>
                  <a:gd name="connsiteY617" fmla="*/ 205359 h 647128"/>
                  <a:gd name="connsiteX618" fmla="*/ 806863 w 1126998"/>
                  <a:gd name="connsiteY618" fmla="*/ 200596 h 647128"/>
                  <a:gd name="connsiteX619" fmla="*/ 806672 w 1126998"/>
                  <a:gd name="connsiteY619" fmla="*/ 202216 h 647128"/>
                  <a:gd name="connsiteX620" fmla="*/ 805625 w 1126998"/>
                  <a:gd name="connsiteY620" fmla="*/ 201644 h 647128"/>
                  <a:gd name="connsiteX621" fmla="*/ 805910 w 1126998"/>
                  <a:gd name="connsiteY621" fmla="*/ 199930 h 647128"/>
                  <a:gd name="connsiteX622" fmla="*/ 806863 w 1126998"/>
                  <a:gd name="connsiteY622" fmla="*/ 200596 h 647128"/>
                  <a:gd name="connsiteX623" fmla="*/ 977170 w 1126998"/>
                  <a:gd name="connsiteY623" fmla="*/ 161925 h 647128"/>
                  <a:gd name="connsiteX624" fmla="*/ 968979 w 1126998"/>
                  <a:gd name="connsiteY624" fmla="*/ 161925 h 647128"/>
                  <a:gd name="connsiteX625" fmla="*/ 977170 w 1126998"/>
                  <a:gd name="connsiteY625" fmla="*/ 161925 h 647128"/>
                  <a:gd name="connsiteX626" fmla="*/ 975550 w 1126998"/>
                  <a:gd name="connsiteY626" fmla="*/ 194405 h 647128"/>
                  <a:gd name="connsiteX627" fmla="*/ 979647 w 1126998"/>
                  <a:gd name="connsiteY627" fmla="*/ 189452 h 647128"/>
                  <a:gd name="connsiteX628" fmla="*/ 981742 w 1126998"/>
                  <a:gd name="connsiteY628" fmla="*/ 191453 h 647128"/>
                  <a:gd name="connsiteX629" fmla="*/ 980408 w 1126998"/>
                  <a:gd name="connsiteY629" fmla="*/ 194596 h 647128"/>
                  <a:gd name="connsiteX630" fmla="*/ 980694 w 1126998"/>
                  <a:gd name="connsiteY630" fmla="*/ 194310 h 647128"/>
                  <a:gd name="connsiteX631" fmla="*/ 975550 w 1126998"/>
                  <a:gd name="connsiteY631" fmla="*/ 194405 h 647128"/>
                  <a:gd name="connsiteX632" fmla="*/ 982885 w 1126998"/>
                  <a:gd name="connsiteY632" fmla="*/ 200216 h 647128"/>
                  <a:gd name="connsiteX633" fmla="*/ 980790 w 1126998"/>
                  <a:gd name="connsiteY633" fmla="*/ 194120 h 647128"/>
                  <a:gd name="connsiteX634" fmla="*/ 984981 w 1126998"/>
                  <a:gd name="connsiteY634" fmla="*/ 196215 h 647128"/>
                  <a:gd name="connsiteX635" fmla="*/ 982885 w 1126998"/>
                  <a:gd name="connsiteY635" fmla="*/ 200216 h 647128"/>
                  <a:gd name="connsiteX636" fmla="*/ 1007840 w 1126998"/>
                  <a:gd name="connsiteY636" fmla="*/ 139827 h 647128"/>
                  <a:gd name="connsiteX637" fmla="*/ 990124 w 1126998"/>
                  <a:gd name="connsiteY637" fmla="*/ 155353 h 647128"/>
                  <a:gd name="connsiteX638" fmla="*/ 982789 w 1126998"/>
                  <a:gd name="connsiteY638" fmla="*/ 156210 h 647128"/>
                  <a:gd name="connsiteX639" fmla="*/ 977265 w 1126998"/>
                  <a:gd name="connsiteY639" fmla="*/ 161925 h 647128"/>
                  <a:gd name="connsiteX640" fmla="*/ 976599 w 1126998"/>
                  <a:gd name="connsiteY640" fmla="*/ 154876 h 647128"/>
                  <a:gd name="connsiteX641" fmla="*/ 1007079 w 1126998"/>
                  <a:gd name="connsiteY641" fmla="*/ 131445 h 647128"/>
                  <a:gd name="connsiteX642" fmla="*/ 1008031 w 1126998"/>
                  <a:gd name="connsiteY642" fmla="*/ 131731 h 647128"/>
                  <a:gd name="connsiteX643" fmla="*/ 1007079 w 1126998"/>
                  <a:gd name="connsiteY643" fmla="*/ 131540 h 647128"/>
                  <a:gd name="connsiteX644" fmla="*/ 1007840 w 1126998"/>
                  <a:gd name="connsiteY644" fmla="*/ 139827 h 647128"/>
                  <a:gd name="connsiteX645" fmla="*/ 1024033 w 1126998"/>
                  <a:gd name="connsiteY645" fmla="*/ 127921 h 647128"/>
                  <a:gd name="connsiteX646" fmla="*/ 1013174 w 1126998"/>
                  <a:gd name="connsiteY646" fmla="*/ 128207 h 647128"/>
                  <a:gd name="connsiteX647" fmla="*/ 1012413 w 1126998"/>
                  <a:gd name="connsiteY647" fmla="*/ 132302 h 647128"/>
                  <a:gd name="connsiteX648" fmla="*/ 1009269 w 1126998"/>
                  <a:gd name="connsiteY648" fmla="*/ 132017 h 647128"/>
                  <a:gd name="connsiteX649" fmla="*/ 1013079 w 1126998"/>
                  <a:gd name="connsiteY649" fmla="*/ 128016 h 647128"/>
                  <a:gd name="connsiteX650" fmla="*/ 1024033 w 1126998"/>
                  <a:gd name="connsiteY650" fmla="*/ 127921 h 647128"/>
                  <a:gd name="connsiteX651" fmla="*/ 1024033 w 1126998"/>
                  <a:gd name="connsiteY651" fmla="*/ 127921 h 647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</a:cxnLst>
                <a:rect l="l" t="t" r="r" b="b"/>
                <a:pathLst>
                  <a:path w="1126998" h="647128">
                    <a:moveTo>
                      <a:pt x="1126807" y="0"/>
                    </a:moveTo>
                    <a:lnTo>
                      <a:pt x="1126617" y="381"/>
                    </a:lnTo>
                    <a:lnTo>
                      <a:pt x="1126427" y="762"/>
                    </a:lnTo>
                    <a:lnTo>
                      <a:pt x="1126331" y="1048"/>
                    </a:lnTo>
                    <a:cubicBezTo>
                      <a:pt x="1126236" y="1238"/>
                      <a:pt x="1126236" y="1333"/>
                      <a:pt x="1126141" y="1524"/>
                    </a:cubicBezTo>
                    <a:cubicBezTo>
                      <a:pt x="1126046" y="1810"/>
                      <a:pt x="1125855" y="2096"/>
                      <a:pt x="1125664" y="2381"/>
                    </a:cubicBezTo>
                    <a:cubicBezTo>
                      <a:pt x="1125379" y="2858"/>
                      <a:pt x="1125093" y="3238"/>
                      <a:pt x="1124903" y="3715"/>
                    </a:cubicBezTo>
                    <a:cubicBezTo>
                      <a:pt x="1124712" y="4000"/>
                      <a:pt x="1124522" y="4382"/>
                      <a:pt x="1124331" y="4667"/>
                    </a:cubicBezTo>
                    <a:cubicBezTo>
                      <a:pt x="1124141" y="5048"/>
                      <a:pt x="1123855" y="5429"/>
                      <a:pt x="1123665" y="5810"/>
                    </a:cubicBezTo>
                    <a:cubicBezTo>
                      <a:pt x="1123474" y="6096"/>
                      <a:pt x="1123283" y="6477"/>
                      <a:pt x="1123093" y="6763"/>
                    </a:cubicBezTo>
                    <a:cubicBezTo>
                      <a:pt x="1122616" y="7525"/>
                      <a:pt x="1122045" y="8382"/>
                      <a:pt x="1121569" y="9144"/>
                    </a:cubicBezTo>
                    <a:cubicBezTo>
                      <a:pt x="1120997" y="10096"/>
                      <a:pt x="1120331" y="11049"/>
                      <a:pt x="1119759" y="11906"/>
                    </a:cubicBezTo>
                    <a:cubicBezTo>
                      <a:pt x="1119092" y="12954"/>
                      <a:pt x="1118425" y="13907"/>
                      <a:pt x="1117664" y="14954"/>
                    </a:cubicBezTo>
                    <a:cubicBezTo>
                      <a:pt x="1117282" y="15430"/>
                      <a:pt x="1116902" y="16002"/>
                      <a:pt x="1116521" y="16478"/>
                    </a:cubicBezTo>
                    <a:cubicBezTo>
                      <a:pt x="1116044" y="17145"/>
                      <a:pt x="1115663" y="17717"/>
                      <a:pt x="1115187" y="18288"/>
                    </a:cubicBezTo>
                    <a:cubicBezTo>
                      <a:pt x="1114140" y="19717"/>
                      <a:pt x="1113091" y="21050"/>
                      <a:pt x="1112044" y="22384"/>
                    </a:cubicBezTo>
                    <a:cubicBezTo>
                      <a:pt x="1111758" y="22765"/>
                      <a:pt x="1111472" y="23050"/>
                      <a:pt x="1111282" y="23432"/>
                    </a:cubicBezTo>
                    <a:cubicBezTo>
                      <a:pt x="1110520" y="24384"/>
                      <a:pt x="1109853" y="25241"/>
                      <a:pt x="1109091" y="26194"/>
                    </a:cubicBezTo>
                    <a:cubicBezTo>
                      <a:pt x="1108234" y="27242"/>
                      <a:pt x="1107281" y="28384"/>
                      <a:pt x="1106424" y="29432"/>
                    </a:cubicBezTo>
                    <a:cubicBezTo>
                      <a:pt x="1106138" y="29813"/>
                      <a:pt x="1105758" y="30194"/>
                      <a:pt x="1105472" y="30575"/>
                    </a:cubicBezTo>
                    <a:cubicBezTo>
                      <a:pt x="1104805" y="31433"/>
                      <a:pt x="1104043" y="32195"/>
                      <a:pt x="1103376" y="33052"/>
                    </a:cubicBezTo>
                    <a:cubicBezTo>
                      <a:pt x="1102519" y="34100"/>
                      <a:pt x="1101662" y="35052"/>
                      <a:pt x="1100709" y="36100"/>
                    </a:cubicBezTo>
                    <a:cubicBezTo>
                      <a:pt x="1099947" y="36957"/>
                      <a:pt x="1099281" y="37814"/>
                      <a:pt x="1098518" y="38671"/>
                    </a:cubicBezTo>
                    <a:cubicBezTo>
                      <a:pt x="1097852" y="39433"/>
                      <a:pt x="1097089" y="40291"/>
                      <a:pt x="1096423" y="41053"/>
                    </a:cubicBezTo>
                    <a:cubicBezTo>
                      <a:pt x="1095947" y="41529"/>
                      <a:pt x="1095566" y="42100"/>
                      <a:pt x="1095090" y="42577"/>
                    </a:cubicBezTo>
                    <a:cubicBezTo>
                      <a:pt x="1094518" y="43243"/>
                      <a:pt x="1093947" y="43910"/>
                      <a:pt x="1093470" y="44482"/>
                    </a:cubicBezTo>
                    <a:cubicBezTo>
                      <a:pt x="1092804" y="45244"/>
                      <a:pt x="1092137" y="46101"/>
                      <a:pt x="1091470" y="46863"/>
                    </a:cubicBezTo>
                    <a:cubicBezTo>
                      <a:pt x="1090899" y="47530"/>
                      <a:pt x="1090232" y="48292"/>
                      <a:pt x="1089660" y="49054"/>
                    </a:cubicBezTo>
                    <a:cubicBezTo>
                      <a:pt x="1089184" y="49625"/>
                      <a:pt x="1088613" y="50292"/>
                      <a:pt x="1088136" y="50863"/>
                    </a:cubicBezTo>
                    <a:cubicBezTo>
                      <a:pt x="1087184" y="52102"/>
                      <a:pt x="1086231" y="53245"/>
                      <a:pt x="1085279" y="54483"/>
                    </a:cubicBezTo>
                    <a:cubicBezTo>
                      <a:pt x="1084993" y="54864"/>
                      <a:pt x="1084707" y="55245"/>
                      <a:pt x="1084422" y="55626"/>
                    </a:cubicBezTo>
                    <a:cubicBezTo>
                      <a:pt x="1083850" y="56388"/>
                      <a:pt x="1083183" y="57150"/>
                      <a:pt x="1082517" y="57912"/>
                    </a:cubicBezTo>
                    <a:cubicBezTo>
                      <a:pt x="1081754" y="58769"/>
                      <a:pt x="1080897" y="59722"/>
                      <a:pt x="1079945" y="60579"/>
                    </a:cubicBezTo>
                    <a:cubicBezTo>
                      <a:pt x="1079278" y="61246"/>
                      <a:pt x="1078611" y="61817"/>
                      <a:pt x="1077849" y="62484"/>
                    </a:cubicBezTo>
                    <a:cubicBezTo>
                      <a:pt x="1076992" y="63246"/>
                      <a:pt x="1076040" y="64008"/>
                      <a:pt x="1075087" y="64770"/>
                    </a:cubicBezTo>
                    <a:cubicBezTo>
                      <a:pt x="1074134" y="65532"/>
                      <a:pt x="1073087" y="66294"/>
                      <a:pt x="1072039" y="67151"/>
                    </a:cubicBezTo>
                    <a:cubicBezTo>
                      <a:pt x="1071563" y="67532"/>
                      <a:pt x="1071086" y="67913"/>
                      <a:pt x="1070610" y="68199"/>
                    </a:cubicBezTo>
                    <a:cubicBezTo>
                      <a:pt x="1070039" y="68580"/>
                      <a:pt x="1069467" y="69056"/>
                      <a:pt x="1068801" y="69437"/>
                    </a:cubicBezTo>
                    <a:cubicBezTo>
                      <a:pt x="1068229" y="69818"/>
                      <a:pt x="1067562" y="70295"/>
                      <a:pt x="1066991" y="70675"/>
                    </a:cubicBezTo>
                    <a:cubicBezTo>
                      <a:pt x="1066705" y="70866"/>
                      <a:pt x="1066419" y="71057"/>
                      <a:pt x="1066229" y="71247"/>
                    </a:cubicBezTo>
                    <a:cubicBezTo>
                      <a:pt x="1066133" y="71342"/>
                      <a:pt x="1066038" y="71438"/>
                      <a:pt x="1065848" y="71438"/>
                    </a:cubicBezTo>
                    <a:cubicBezTo>
                      <a:pt x="1065752" y="71438"/>
                      <a:pt x="1065752" y="71533"/>
                      <a:pt x="1065657" y="71533"/>
                    </a:cubicBezTo>
                    <a:cubicBezTo>
                      <a:pt x="1065466" y="71628"/>
                      <a:pt x="1065276" y="71723"/>
                      <a:pt x="1065181" y="71914"/>
                    </a:cubicBezTo>
                    <a:cubicBezTo>
                      <a:pt x="1054798" y="78867"/>
                      <a:pt x="1043750" y="84677"/>
                      <a:pt x="1039368" y="87821"/>
                    </a:cubicBezTo>
                    <a:cubicBezTo>
                      <a:pt x="1037368" y="89249"/>
                      <a:pt x="999840" y="105728"/>
                      <a:pt x="998030" y="105537"/>
                    </a:cubicBezTo>
                    <a:cubicBezTo>
                      <a:pt x="988219" y="104584"/>
                      <a:pt x="970693" y="106966"/>
                      <a:pt x="962120" y="110871"/>
                    </a:cubicBezTo>
                    <a:cubicBezTo>
                      <a:pt x="948500" y="117062"/>
                      <a:pt x="938784" y="108299"/>
                      <a:pt x="924592" y="111728"/>
                    </a:cubicBezTo>
                    <a:cubicBezTo>
                      <a:pt x="895541" y="118872"/>
                      <a:pt x="867251" y="130207"/>
                      <a:pt x="837248" y="132302"/>
                    </a:cubicBezTo>
                    <a:cubicBezTo>
                      <a:pt x="825722" y="133064"/>
                      <a:pt x="814292" y="134588"/>
                      <a:pt x="802767" y="135636"/>
                    </a:cubicBezTo>
                    <a:cubicBezTo>
                      <a:pt x="796004" y="136208"/>
                      <a:pt x="788861" y="135160"/>
                      <a:pt x="782288" y="136874"/>
                    </a:cubicBezTo>
                    <a:cubicBezTo>
                      <a:pt x="767049" y="140970"/>
                      <a:pt x="750951" y="138684"/>
                      <a:pt x="735616" y="142113"/>
                    </a:cubicBezTo>
                    <a:cubicBezTo>
                      <a:pt x="714756" y="146780"/>
                      <a:pt x="692087" y="140494"/>
                      <a:pt x="672275" y="152495"/>
                    </a:cubicBezTo>
                    <a:cubicBezTo>
                      <a:pt x="670941" y="153257"/>
                      <a:pt x="669131" y="152781"/>
                      <a:pt x="667608" y="152781"/>
                    </a:cubicBezTo>
                    <a:cubicBezTo>
                      <a:pt x="661988" y="152591"/>
                      <a:pt x="656368" y="152019"/>
                      <a:pt x="650843" y="152305"/>
                    </a:cubicBezTo>
                    <a:cubicBezTo>
                      <a:pt x="644557" y="152686"/>
                      <a:pt x="638270" y="153734"/>
                      <a:pt x="631984" y="154496"/>
                    </a:cubicBezTo>
                    <a:cubicBezTo>
                      <a:pt x="621602" y="155829"/>
                      <a:pt x="611219" y="157067"/>
                      <a:pt x="600837" y="158496"/>
                    </a:cubicBezTo>
                    <a:cubicBezTo>
                      <a:pt x="597694" y="158972"/>
                      <a:pt x="594265" y="158877"/>
                      <a:pt x="591788" y="160972"/>
                    </a:cubicBezTo>
                    <a:cubicBezTo>
                      <a:pt x="587502" y="164497"/>
                      <a:pt x="583121" y="163830"/>
                      <a:pt x="578263" y="163354"/>
                    </a:cubicBezTo>
                    <a:cubicBezTo>
                      <a:pt x="572453" y="162782"/>
                      <a:pt x="566738" y="164592"/>
                      <a:pt x="561023" y="165830"/>
                    </a:cubicBezTo>
                    <a:cubicBezTo>
                      <a:pt x="555879" y="166878"/>
                      <a:pt x="550926" y="169450"/>
                      <a:pt x="545688" y="169831"/>
                    </a:cubicBezTo>
                    <a:cubicBezTo>
                      <a:pt x="519208" y="171450"/>
                      <a:pt x="493300" y="176403"/>
                      <a:pt x="467678" y="183166"/>
                    </a:cubicBezTo>
                    <a:cubicBezTo>
                      <a:pt x="453866" y="186785"/>
                      <a:pt x="440436" y="192691"/>
                      <a:pt x="426625" y="196025"/>
                    </a:cubicBezTo>
                    <a:cubicBezTo>
                      <a:pt x="423863" y="196691"/>
                      <a:pt x="421100" y="197358"/>
                      <a:pt x="418433" y="198120"/>
                    </a:cubicBezTo>
                    <a:cubicBezTo>
                      <a:pt x="418719" y="197929"/>
                      <a:pt x="419005" y="197739"/>
                      <a:pt x="419481" y="197453"/>
                    </a:cubicBezTo>
                    <a:cubicBezTo>
                      <a:pt x="418433" y="197358"/>
                      <a:pt x="417195" y="196977"/>
                      <a:pt x="415671" y="197072"/>
                    </a:cubicBezTo>
                    <a:cubicBezTo>
                      <a:pt x="414242" y="197072"/>
                      <a:pt x="412623" y="197644"/>
                      <a:pt x="411956" y="197929"/>
                    </a:cubicBezTo>
                    <a:cubicBezTo>
                      <a:pt x="410337" y="198501"/>
                      <a:pt x="408718" y="199072"/>
                      <a:pt x="407098" y="199549"/>
                    </a:cubicBezTo>
                    <a:cubicBezTo>
                      <a:pt x="403860" y="200692"/>
                      <a:pt x="400526" y="201454"/>
                      <a:pt x="397193" y="202216"/>
                    </a:cubicBezTo>
                    <a:cubicBezTo>
                      <a:pt x="395478" y="202597"/>
                      <a:pt x="393859" y="202978"/>
                      <a:pt x="392239" y="203454"/>
                    </a:cubicBezTo>
                    <a:cubicBezTo>
                      <a:pt x="390620" y="204025"/>
                      <a:pt x="388906" y="204407"/>
                      <a:pt x="387572" y="205645"/>
                    </a:cubicBezTo>
                    <a:cubicBezTo>
                      <a:pt x="386239" y="206883"/>
                      <a:pt x="384715" y="207740"/>
                      <a:pt x="383096" y="208312"/>
                    </a:cubicBezTo>
                    <a:lnTo>
                      <a:pt x="378429" y="210312"/>
                    </a:lnTo>
                    <a:cubicBezTo>
                      <a:pt x="371856" y="212884"/>
                      <a:pt x="365379" y="215551"/>
                      <a:pt x="358902" y="218408"/>
                    </a:cubicBezTo>
                    <a:cubicBezTo>
                      <a:pt x="338804" y="226219"/>
                      <a:pt x="318897" y="234982"/>
                      <a:pt x="299371" y="245078"/>
                    </a:cubicBezTo>
                    <a:cubicBezTo>
                      <a:pt x="280607" y="254699"/>
                      <a:pt x="261175" y="266319"/>
                      <a:pt x="242888" y="280321"/>
                    </a:cubicBezTo>
                    <a:cubicBezTo>
                      <a:pt x="205264" y="303943"/>
                      <a:pt x="170688" y="332137"/>
                      <a:pt x="137160" y="361283"/>
                    </a:cubicBezTo>
                    <a:cubicBezTo>
                      <a:pt x="132874" y="366713"/>
                      <a:pt x="128969" y="372428"/>
                      <a:pt x="124111" y="377095"/>
                    </a:cubicBezTo>
                    <a:cubicBezTo>
                      <a:pt x="121825" y="379571"/>
                      <a:pt x="118300" y="381000"/>
                      <a:pt x="115729" y="383286"/>
                    </a:cubicBezTo>
                    <a:cubicBezTo>
                      <a:pt x="113252" y="385667"/>
                      <a:pt x="111157" y="388334"/>
                      <a:pt x="108871" y="390811"/>
                    </a:cubicBezTo>
                    <a:cubicBezTo>
                      <a:pt x="106680" y="393383"/>
                      <a:pt x="104394" y="395954"/>
                      <a:pt x="102298" y="398621"/>
                    </a:cubicBezTo>
                    <a:cubicBezTo>
                      <a:pt x="100203" y="401384"/>
                      <a:pt x="98298" y="404146"/>
                      <a:pt x="96298" y="406908"/>
                    </a:cubicBezTo>
                    <a:cubicBezTo>
                      <a:pt x="96203" y="407099"/>
                      <a:pt x="96012" y="407289"/>
                      <a:pt x="95917" y="407480"/>
                    </a:cubicBezTo>
                    <a:cubicBezTo>
                      <a:pt x="95726" y="407765"/>
                      <a:pt x="95441" y="408146"/>
                      <a:pt x="95250" y="408432"/>
                    </a:cubicBezTo>
                    <a:cubicBezTo>
                      <a:pt x="94965" y="408813"/>
                      <a:pt x="94774" y="409099"/>
                      <a:pt x="94488" y="409480"/>
                    </a:cubicBezTo>
                    <a:cubicBezTo>
                      <a:pt x="94107" y="409956"/>
                      <a:pt x="93726" y="410528"/>
                      <a:pt x="93440" y="411004"/>
                    </a:cubicBezTo>
                    <a:cubicBezTo>
                      <a:pt x="93059" y="411575"/>
                      <a:pt x="92679" y="412147"/>
                      <a:pt x="92202" y="412623"/>
                    </a:cubicBezTo>
                    <a:cubicBezTo>
                      <a:pt x="91821" y="413099"/>
                      <a:pt x="91535" y="413575"/>
                      <a:pt x="91154" y="414147"/>
                    </a:cubicBezTo>
                    <a:cubicBezTo>
                      <a:pt x="90678" y="414814"/>
                      <a:pt x="90202" y="415385"/>
                      <a:pt x="89821" y="416052"/>
                    </a:cubicBezTo>
                    <a:cubicBezTo>
                      <a:pt x="89345" y="416719"/>
                      <a:pt x="88868" y="417290"/>
                      <a:pt x="88488" y="417957"/>
                    </a:cubicBezTo>
                    <a:cubicBezTo>
                      <a:pt x="87916" y="418719"/>
                      <a:pt x="87344" y="419481"/>
                      <a:pt x="86773" y="420243"/>
                    </a:cubicBezTo>
                    <a:cubicBezTo>
                      <a:pt x="86011" y="421291"/>
                      <a:pt x="85154" y="422338"/>
                      <a:pt x="84391" y="423386"/>
                    </a:cubicBezTo>
                    <a:cubicBezTo>
                      <a:pt x="84011" y="423863"/>
                      <a:pt x="83725" y="424243"/>
                      <a:pt x="83344" y="424720"/>
                    </a:cubicBezTo>
                    <a:cubicBezTo>
                      <a:pt x="82868" y="425387"/>
                      <a:pt x="82391" y="426053"/>
                      <a:pt x="81915" y="426720"/>
                    </a:cubicBezTo>
                    <a:cubicBezTo>
                      <a:pt x="81534" y="427196"/>
                      <a:pt x="81249" y="427768"/>
                      <a:pt x="80867" y="428244"/>
                    </a:cubicBezTo>
                    <a:cubicBezTo>
                      <a:pt x="80486" y="428720"/>
                      <a:pt x="80200" y="429196"/>
                      <a:pt x="79820" y="429673"/>
                    </a:cubicBezTo>
                    <a:cubicBezTo>
                      <a:pt x="79153" y="430530"/>
                      <a:pt x="78581" y="431387"/>
                      <a:pt x="77914" y="432245"/>
                    </a:cubicBezTo>
                    <a:cubicBezTo>
                      <a:pt x="77153" y="433197"/>
                      <a:pt x="76486" y="434245"/>
                      <a:pt x="75724" y="435292"/>
                    </a:cubicBezTo>
                    <a:cubicBezTo>
                      <a:pt x="74676" y="436817"/>
                      <a:pt x="73629" y="438341"/>
                      <a:pt x="72580" y="439769"/>
                    </a:cubicBezTo>
                    <a:cubicBezTo>
                      <a:pt x="71533" y="441293"/>
                      <a:pt x="70485" y="442722"/>
                      <a:pt x="69532" y="444246"/>
                    </a:cubicBezTo>
                    <a:cubicBezTo>
                      <a:pt x="69056" y="444817"/>
                      <a:pt x="68675" y="445389"/>
                      <a:pt x="68199" y="445961"/>
                    </a:cubicBezTo>
                    <a:cubicBezTo>
                      <a:pt x="67437" y="446913"/>
                      <a:pt x="66675" y="447961"/>
                      <a:pt x="65913" y="448913"/>
                    </a:cubicBezTo>
                    <a:cubicBezTo>
                      <a:pt x="65151" y="449866"/>
                      <a:pt x="64484" y="450913"/>
                      <a:pt x="63722" y="451866"/>
                    </a:cubicBezTo>
                    <a:cubicBezTo>
                      <a:pt x="62579" y="453390"/>
                      <a:pt x="61532" y="455009"/>
                      <a:pt x="60579" y="456724"/>
                    </a:cubicBezTo>
                    <a:cubicBezTo>
                      <a:pt x="60103" y="457486"/>
                      <a:pt x="59627" y="458248"/>
                      <a:pt x="59150" y="459010"/>
                    </a:cubicBezTo>
                    <a:cubicBezTo>
                      <a:pt x="58769" y="459581"/>
                      <a:pt x="58388" y="460153"/>
                      <a:pt x="58008" y="460820"/>
                    </a:cubicBezTo>
                    <a:cubicBezTo>
                      <a:pt x="57341" y="461867"/>
                      <a:pt x="56674" y="462915"/>
                      <a:pt x="56007" y="463963"/>
                    </a:cubicBezTo>
                    <a:cubicBezTo>
                      <a:pt x="55245" y="465201"/>
                      <a:pt x="54483" y="466344"/>
                      <a:pt x="53721" y="467582"/>
                    </a:cubicBezTo>
                    <a:cubicBezTo>
                      <a:pt x="52864" y="468916"/>
                      <a:pt x="52007" y="470345"/>
                      <a:pt x="51149" y="471773"/>
                    </a:cubicBezTo>
                    <a:cubicBezTo>
                      <a:pt x="50197" y="473392"/>
                      <a:pt x="49149" y="475012"/>
                      <a:pt x="48196" y="476631"/>
                    </a:cubicBezTo>
                    <a:cubicBezTo>
                      <a:pt x="47435" y="477869"/>
                      <a:pt x="46673" y="479203"/>
                      <a:pt x="46006" y="480536"/>
                    </a:cubicBezTo>
                    <a:cubicBezTo>
                      <a:pt x="45148" y="482155"/>
                      <a:pt x="44291" y="483775"/>
                      <a:pt x="43434" y="485394"/>
                    </a:cubicBezTo>
                    <a:cubicBezTo>
                      <a:pt x="42863" y="486537"/>
                      <a:pt x="42291" y="487680"/>
                      <a:pt x="41815" y="488823"/>
                    </a:cubicBezTo>
                    <a:cubicBezTo>
                      <a:pt x="41243" y="489966"/>
                      <a:pt x="40767" y="491109"/>
                      <a:pt x="40291" y="492347"/>
                    </a:cubicBezTo>
                    <a:cubicBezTo>
                      <a:pt x="40005" y="493014"/>
                      <a:pt x="39624" y="493776"/>
                      <a:pt x="39338" y="494443"/>
                    </a:cubicBezTo>
                    <a:cubicBezTo>
                      <a:pt x="38767" y="495776"/>
                      <a:pt x="38100" y="497110"/>
                      <a:pt x="37529" y="498443"/>
                    </a:cubicBezTo>
                    <a:cubicBezTo>
                      <a:pt x="36957" y="499682"/>
                      <a:pt x="36386" y="500920"/>
                      <a:pt x="35814" y="502158"/>
                    </a:cubicBezTo>
                    <a:cubicBezTo>
                      <a:pt x="35243" y="503396"/>
                      <a:pt x="34671" y="504539"/>
                      <a:pt x="34100" y="505778"/>
                    </a:cubicBezTo>
                    <a:cubicBezTo>
                      <a:pt x="33814" y="506444"/>
                      <a:pt x="33433" y="507206"/>
                      <a:pt x="33147" y="507873"/>
                    </a:cubicBezTo>
                    <a:cubicBezTo>
                      <a:pt x="32671" y="508921"/>
                      <a:pt x="32195" y="509968"/>
                      <a:pt x="31623" y="510921"/>
                    </a:cubicBezTo>
                    <a:cubicBezTo>
                      <a:pt x="31338" y="511683"/>
                      <a:pt x="31052" y="512445"/>
                      <a:pt x="30766" y="513207"/>
                    </a:cubicBezTo>
                    <a:cubicBezTo>
                      <a:pt x="30480" y="513969"/>
                      <a:pt x="30194" y="514731"/>
                      <a:pt x="29909" y="515493"/>
                    </a:cubicBezTo>
                    <a:cubicBezTo>
                      <a:pt x="29433" y="516541"/>
                      <a:pt x="29051" y="517684"/>
                      <a:pt x="28575" y="518732"/>
                    </a:cubicBezTo>
                    <a:cubicBezTo>
                      <a:pt x="28194" y="519684"/>
                      <a:pt x="27813" y="520637"/>
                      <a:pt x="27432" y="521494"/>
                    </a:cubicBezTo>
                    <a:cubicBezTo>
                      <a:pt x="26765" y="523018"/>
                      <a:pt x="26098" y="524637"/>
                      <a:pt x="25527" y="526161"/>
                    </a:cubicBezTo>
                    <a:cubicBezTo>
                      <a:pt x="25051" y="527399"/>
                      <a:pt x="24479" y="528638"/>
                      <a:pt x="24003" y="529876"/>
                    </a:cubicBezTo>
                    <a:cubicBezTo>
                      <a:pt x="23336" y="531305"/>
                      <a:pt x="22670" y="532733"/>
                      <a:pt x="22098" y="534162"/>
                    </a:cubicBezTo>
                    <a:cubicBezTo>
                      <a:pt x="21431" y="535591"/>
                      <a:pt x="20860" y="537020"/>
                      <a:pt x="20288" y="538448"/>
                    </a:cubicBezTo>
                    <a:cubicBezTo>
                      <a:pt x="19717" y="539877"/>
                      <a:pt x="19145" y="541306"/>
                      <a:pt x="18574" y="542734"/>
                    </a:cubicBezTo>
                    <a:cubicBezTo>
                      <a:pt x="18098" y="543973"/>
                      <a:pt x="17716" y="545116"/>
                      <a:pt x="17240" y="546354"/>
                    </a:cubicBezTo>
                    <a:cubicBezTo>
                      <a:pt x="16764" y="547592"/>
                      <a:pt x="16383" y="548830"/>
                      <a:pt x="16002" y="550069"/>
                    </a:cubicBezTo>
                    <a:cubicBezTo>
                      <a:pt x="15621" y="551307"/>
                      <a:pt x="15145" y="552545"/>
                      <a:pt x="14764" y="553879"/>
                    </a:cubicBezTo>
                    <a:cubicBezTo>
                      <a:pt x="14478" y="554831"/>
                      <a:pt x="14192" y="555879"/>
                      <a:pt x="13811" y="556832"/>
                    </a:cubicBezTo>
                    <a:cubicBezTo>
                      <a:pt x="13525" y="557784"/>
                      <a:pt x="13240" y="558832"/>
                      <a:pt x="12954" y="559784"/>
                    </a:cubicBezTo>
                    <a:cubicBezTo>
                      <a:pt x="12668" y="560737"/>
                      <a:pt x="12382" y="561689"/>
                      <a:pt x="12097" y="562737"/>
                    </a:cubicBezTo>
                    <a:cubicBezTo>
                      <a:pt x="11811" y="563785"/>
                      <a:pt x="11525" y="564928"/>
                      <a:pt x="11144" y="565976"/>
                    </a:cubicBezTo>
                    <a:cubicBezTo>
                      <a:pt x="10954" y="566833"/>
                      <a:pt x="10668" y="567690"/>
                      <a:pt x="10478" y="568547"/>
                    </a:cubicBezTo>
                    <a:cubicBezTo>
                      <a:pt x="10383" y="569214"/>
                      <a:pt x="10287" y="569976"/>
                      <a:pt x="10096" y="570643"/>
                    </a:cubicBezTo>
                    <a:cubicBezTo>
                      <a:pt x="10001" y="571309"/>
                      <a:pt x="9906" y="571881"/>
                      <a:pt x="9811" y="572548"/>
                    </a:cubicBezTo>
                    <a:cubicBezTo>
                      <a:pt x="9716" y="573214"/>
                      <a:pt x="9620" y="573786"/>
                      <a:pt x="9525" y="574453"/>
                    </a:cubicBezTo>
                    <a:cubicBezTo>
                      <a:pt x="9430" y="575024"/>
                      <a:pt x="9335" y="575691"/>
                      <a:pt x="9240" y="576263"/>
                    </a:cubicBezTo>
                    <a:cubicBezTo>
                      <a:pt x="9049" y="577310"/>
                      <a:pt x="8954" y="578358"/>
                      <a:pt x="8763" y="579311"/>
                    </a:cubicBezTo>
                    <a:cubicBezTo>
                      <a:pt x="8668" y="580168"/>
                      <a:pt x="8477" y="581120"/>
                      <a:pt x="8382" y="581978"/>
                    </a:cubicBezTo>
                    <a:cubicBezTo>
                      <a:pt x="8287" y="582739"/>
                      <a:pt x="8191" y="583501"/>
                      <a:pt x="8001" y="584263"/>
                    </a:cubicBezTo>
                    <a:cubicBezTo>
                      <a:pt x="7906" y="585121"/>
                      <a:pt x="7715" y="585978"/>
                      <a:pt x="7620" y="586835"/>
                    </a:cubicBezTo>
                    <a:cubicBezTo>
                      <a:pt x="7525" y="587502"/>
                      <a:pt x="7430" y="588074"/>
                      <a:pt x="7334" y="588740"/>
                    </a:cubicBezTo>
                    <a:cubicBezTo>
                      <a:pt x="7239" y="589597"/>
                      <a:pt x="7048" y="590359"/>
                      <a:pt x="6954" y="591217"/>
                    </a:cubicBezTo>
                    <a:cubicBezTo>
                      <a:pt x="6763" y="592264"/>
                      <a:pt x="6572" y="593312"/>
                      <a:pt x="6477" y="594360"/>
                    </a:cubicBezTo>
                    <a:cubicBezTo>
                      <a:pt x="6287" y="595313"/>
                      <a:pt x="6191" y="596170"/>
                      <a:pt x="6001" y="597122"/>
                    </a:cubicBezTo>
                    <a:cubicBezTo>
                      <a:pt x="5810" y="598075"/>
                      <a:pt x="5715" y="599122"/>
                      <a:pt x="5525" y="600075"/>
                    </a:cubicBezTo>
                    <a:cubicBezTo>
                      <a:pt x="5334" y="601028"/>
                      <a:pt x="5239" y="601885"/>
                      <a:pt x="5049" y="602742"/>
                    </a:cubicBezTo>
                    <a:cubicBezTo>
                      <a:pt x="4953" y="603409"/>
                      <a:pt x="4763" y="604076"/>
                      <a:pt x="4667" y="604742"/>
                    </a:cubicBezTo>
                    <a:cubicBezTo>
                      <a:pt x="4477" y="605885"/>
                      <a:pt x="4286" y="606933"/>
                      <a:pt x="4000" y="608076"/>
                    </a:cubicBezTo>
                    <a:cubicBezTo>
                      <a:pt x="3906" y="608362"/>
                      <a:pt x="3906" y="608552"/>
                      <a:pt x="3810" y="608838"/>
                    </a:cubicBezTo>
                    <a:cubicBezTo>
                      <a:pt x="3715" y="609505"/>
                      <a:pt x="3524" y="610172"/>
                      <a:pt x="3429" y="610838"/>
                    </a:cubicBezTo>
                    <a:cubicBezTo>
                      <a:pt x="3334" y="611600"/>
                      <a:pt x="3143" y="612267"/>
                      <a:pt x="3048" y="613029"/>
                    </a:cubicBezTo>
                    <a:cubicBezTo>
                      <a:pt x="2953" y="613696"/>
                      <a:pt x="2857" y="614267"/>
                      <a:pt x="2763" y="614934"/>
                    </a:cubicBezTo>
                    <a:cubicBezTo>
                      <a:pt x="2572" y="615887"/>
                      <a:pt x="2477" y="616744"/>
                      <a:pt x="2286" y="617696"/>
                    </a:cubicBezTo>
                    <a:cubicBezTo>
                      <a:pt x="2191" y="618458"/>
                      <a:pt x="2000" y="619220"/>
                      <a:pt x="1905" y="619982"/>
                    </a:cubicBezTo>
                    <a:cubicBezTo>
                      <a:pt x="1810" y="620839"/>
                      <a:pt x="1619" y="621792"/>
                      <a:pt x="1524" y="622649"/>
                    </a:cubicBezTo>
                    <a:cubicBezTo>
                      <a:pt x="1334" y="623697"/>
                      <a:pt x="1238" y="624745"/>
                      <a:pt x="1048" y="625793"/>
                    </a:cubicBezTo>
                    <a:cubicBezTo>
                      <a:pt x="953" y="626459"/>
                      <a:pt x="858" y="627031"/>
                      <a:pt x="762" y="627697"/>
                    </a:cubicBezTo>
                    <a:cubicBezTo>
                      <a:pt x="667" y="628174"/>
                      <a:pt x="571" y="628650"/>
                      <a:pt x="571" y="629126"/>
                    </a:cubicBezTo>
                    <a:cubicBezTo>
                      <a:pt x="476" y="629507"/>
                      <a:pt x="476" y="629888"/>
                      <a:pt x="381" y="630269"/>
                    </a:cubicBezTo>
                    <a:cubicBezTo>
                      <a:pt x="381" y="630555"/>
                      <a:pt x="286" y="630841"/>
                      <a:pt x="286" y="631222"/>
                    </a:cubicBezTo>
                    <a:cubicBezTo>
                      <a:pt x="191" y="631698"/>
                      <a:pt x="191" y="632174"/>
                      <a:pt x="191" y="632555"/>
                    </a:cubicBezTo>
                    <a:cubicBezTo>
                      <a:pt x="191" y="632746"/>
                      <a:pt x="191" y="632841"/>
                      <a:pt x="191" y="633032"/>
                    </a:cubicBezTo>
                    <a:cubicBezTo>
                      <a:pt x="191" y="633222"/>
                      <a:pt x="191" y="633317"/>
                      <a:pt x="191" y="633508"/>
                    </a:cubicBezTo>
                    <a:cubicBezTo>
                      <a:pt x="191" y="633698"/>
                      <a:pt x="191" y="633984"/>
                      <a:pt x="95" y="634175"/>
                    </a:cubicBezTo>
                    <a:cubicBezTo>
                      <a:pt x="95" y="634270"/>
                      <a:pt x="95" y="634460"/>
                      <a:pt x="0" y="634841"/>
                    </a:cubicBezTo>
                    <a:cubicBezTo>
                      <a:pt x="0" y="635032"/>
                      <a:pt x="0" y="635222"/>
                      <a:pt x="95" y="635603"/>
                    </a:cubicBezTo>
                    <a:cubicBezTo>
                      <a:pt x="95" y="635794"/>
                      <a:pt x="191" y="635889"/>
                      <a:pt x="191" y="636080"/>
                    </a:cubicBezTo>
                    <a:cubicBezTo>
                      <a:pt x="286" y="636651"/>
                      <a:pt x="476" y="637222"/>
                      <a:pt x="667" y="637699"/>
                    </a:cubicBezTo>
                    <a:cubicBezTo>
                      <a:pt x="762" y="638842"/>
                      <a:pt x="762" y="639985"/>
                      <a:pt x="858" y="641128"/>
                    </a:cubicBezTo>
                    <a:cubicBezTo>
                      <a:pt x="762" y="642461"/>
                      <a:pt x="667" y="643890"/>
                      <a:pt x="571" y="645224"/>
                    </a:cubicBezTo>
                    <a:cubicBezTo>
                      <a:pt x="476" y="645890"/>
                      <a:pt x="381" y="646462"/>
                      <a:pt x="286" y="647129"/>
                    </a:cubicBezTo>
                    <a:cubicBezTo>
                      <a:pt x="2191" y="643128"/>
                      <a:pt x="4191" y="639032"/>
                      <a:pt x="6191" y="635032"/>
                    </a:cubicBezTo>
                    <a:cubicBezTo>
                      <a:pt x="10668" y="626078"/>
                      <a:pt x="15145" y="617125"/>
                      <a:pt x="20384" y="608457"/>
                    </a:cubicBezTo>
                    <a:cubicBezTo>
                      <a:pt x="25622" y="599884"/>
                      <a:pt x="31432" y="591693"/>
                      <a:pt x="37243" y="583501"/>
                    </a:cubicBezTo>
                    <a:cubicBezTo>
                      <a:pt x="38481" y="581692"/>
                      <a:pt x="39719" y="579977"/>
                      <a:pt x="40957" y="578263"/>
                    </a:cubicBezTo>
                    <a:cubicBezTo>
                      <a:pt x="41148" y="578072"/>
                      <a:pt x="41243" y="577787"/>
                      <a:pt x="41434" y="577596"/>
                    </a:cubicBezTo>
                    <a:cubicBezTo>
                      <a:pt x="42958" y="575501"/>
                      <a:pt x="44482" y="573405"/>
                      <a:pt x="45815" y="571214"/>
                    </a:cubicBezTo>
                    <a:lnTo>
                      <a:pt x="53816" y="558355"/>
                    </a:lnTo>
                    <a:cubicBezTo>
                      <a:pt x="64389" y="540925"/>
                      <a:pt x="80677" y="528257"/>
                      <a:pt x="96298" y="515874"/>
                    </a:cubicBezTo>
                    <a:cubicBezTo>
                      <a:pt x="101537" y="511778"/>
                      <a:pt x="106680" y="507492"/>
                      <a:pt x="111919" y="503301"/>
                    </a:cubicBezTo>
                    <a:cubicBezTo>
                      <a:pt x="113157" y="502349"/>
                      <a:pt x="114300" y="501301"/>
                      <a:pt x="115538" y="500348"/>
                    </a:cubicBezTo>
                    <a:cubicBezTo>
                      <a:pt x="120110" y="496634"/>
                      <a:pt x="124587" y="492824"/>
                      <a:pt x="129159" y="489204"/>
                    </a:cubicBezTo>
                    <a:cubicBezTo>
                      <a:pt x="133731" y="485489"/>
                      <a:pt x="138303" y="481870"/>
                      <a:pt x="143066" y="478250"/>
                    </a:cubicBezTo>
                    <a:cubicBezTo>
                      <a:pt x="151066" y="472250"/>
                      <a:pt x="159354" y="466439"/>
                      <a:pt x="167926" y="461296"/>
                    </a:cubicBezTo>
                    <a:cubicBezTo>
                      <a:pt x="171926" y="458724"/>
                      <a:pt x="177260" y="458534"/>
                      <a:pt x="181261" y="455962"/>
                    </a:cubicBezTo>
                    <a:cubicBezTo>
                      <a:pt x="181451" y="455771"/>
                      <a:pt x="181737" y="455771"/>
                      <a:pt x="182023" y="455581"/>
                    </a:cubicBezTo>
                    <a:cubicBezTo>
                      <a:pt x="183071" y="454819"/>
                      <a:pt x="183928" y="453866"/>
                      <a:pt x="184881" y="452914"/>
                    </a:cubicBezTo>
                    <a:cubicBezTo>
                      <a:pt x="185738" y="451961"/>
                      <a:pt x="186690" y="451009"/>
                      <a:pt x="187738" y="450247"/>
                    </a:cubicBezTo>
                    <a:cubicBezTo>
                      <a:pt x="188405" y="449771"/>
                      <a:pt x="189072" y="449389"/>
                      <a:pt x="189738" y="449009"/>
                    </a:cubicBezTo>
                    <a:cubicBezTo>
                      <a:pt x="189833" y="448913"/>
                      <a:pt x="190024" y="448913"/>
                      <a:pt x="190119" y="448818"/>
                    </a:cubicBezTo>
                    <a:cubicBezTo>
                      <a:pt x="190786" y="448532"/>
                      <a:pt x="191548" y="448246"/>
                      <a:pt x="192310" y="448056"/>
                    </a:cubicBezTo>
                    <a:cubicBezTo>
                      <a:pt x="208502" y="436721"/>
                      <a:pt x="225266" y="427292"/>
                      <a:pt x="242888" y="420529"/>
                    </a:cubicBezTo>
                    <a:cubicBezTo>
                      <a:pt x="263366" y="412528"/>
                      <a:pt x="284131" y="405289"/>
                      <a:pt x="304800" y="398336"/>
                    </a:cubicBezTo>
                    <a:cubicBezTo>
                      <a:pt x="306991" y="397097"/>
                      <a:pt x="309182" y="395859"/>
                      <a:pt x="311372" y="394811"/>
                    </a:cubicBezTo>
                    <a:cubicBezTo>
                      <a:pt x="313658" y="393668"/>
                      <a:pt x="315944" y="392621"/>
                      <a:pt x="318231" y="391859"/>
                    </a:cubicBezTo>
                    <a:cubicBezTo>
                      <a:pt x="322993" y="390144"/>
                      <a:pt x="327850" y="389096"/>
                      <a:pt x="332899" y="388239"/>
                    </a:cubicBezTo>
                    <a:cubicBezTo>
                      <a:pt x="334518" y="387953"/>
                      <a:pt x="336232" y="387763"/>
                      <a:pt x="337852" y="387572"/>
                    </a:cubicBezTo>
                    <a:cubicBezTo>
                      <a:pt x="352425" y="382714"/>
                      <a:pt x="367094" y="377762"/>
                      <a:pt x="382143" y="375285"/>
                    </a:cubicBezTo>
                    <a:cubicBezTo>
                      <a:pt x="382714" y="375095"/>
                      <a:pt x="383191" y="374809"/>
                      <a:pt x="383763" y="374618"/>
                    </a:cubicBezTo>
                    <a:cubicBezTo>
                      <a:pt x="386144" y="373951"/>
                      <a:pt x="388620" y="373475"/>
                      <a:pt x="391096" y="372904"/>
                    </a:cubicBezTo>
                    <a:cubicBezTo>
                      <a:pt x="400908" y="370713"/>
                      <a:pt x="410813" y="369094"/>
                      <a:pt x="420719" y="367665"/>
                    </a:cubicBezTo>
                    <a:lnTo>
                      <a:pt x="450628" y="363950"/>
                    </a:lnTo>
                    <a:cubicBezTo>
                      <a:pt x="460629" y="362998"/>
                      <a:pt x="470535" y="361569"/>
                      <a:pt x="480346" y="359950"/>
                    </a:cubicBezTo>
                    <a:cubicBezTo>
                      <a:pt x="486537" y="359092"/>
                      <a:pt x="492633" y="358140"/>
                      <a:pt x="498920" y="357092"/>
                    </a:cubicBezTo>
                    <a:cubicBezTo>
                      <a:pt x="506539" y="355473"/>
                      <a:pt x="514255" y="354139"/>
                      <a:pt x="521970" y="353187"/>
                    </a:cubicBezTo>
                    <a:lnTo>
                      <a:pt x="539496" y="350234"/>
                    </a:lnTo>
                    <a:cubicBezTo>
                      <a:pt x="549402" y="348805"/>
                      <a:pt x="559308" y="347377"/>
                      <a:pt x="569309" y="346234"/>
                    </a:cubicBezTo>
                    <a:cubicBezTo>
                      <a:pt x="579311" y="345091"/>
                      <a:pt x="589216" y="344329"/>
                      <a:pt x="599313" y="344043"/>
                    </a:cubicBezTo>
                    <a:cubicBezTo>
                      <a:pt x="601885" y="343853"/>
                      <a:pt x="604552" y="343662"/>
                      <a:pt x="607505" y="343567"/>
                    </a:cubicBezTo>
                    <a:cubicBezTo>
                      <a:pt x="615410" y="343186"/>
                      <a:pt x="623411" y="343281"/>
                      <a:pt x="631317" y="343757"/>
                    </a:cubicBezTo>
                    <a:cubicBezTo>
                      <a:pt x="642081" y="341376"/>
                      <a:pt x="652558" y="337471"/>
                      <a:pt x="663607" y="336613"/>
                    </a:cubicBezTo>
                    <a:cubicBezTo>
                      <a:pt x="672465" y="335947"/>
                      <a:pt x="681704" y="335471"/>
                      <a:pt x="689896" y="331756"/>
                    </a:cubicBezTo>
                    <a:cubicBezTo>
                      <a:pt x="698849" y="327755"/>
                      <a:pt x="707898" y="326517"/>
                      <a:pt x="717232" y="325755"/>
                    </a:cubicBezTo>
                    <a:cubicBezTo>
                      <a:pt x="726663" y="324993"/>
                      <a:pt x="735902" y="323088"/>
                      <a:pt x="745427" y="323088"/>
                    </a:cubicBezTo>
                    <a:cubicBezTo>
                      <a:pt x="750284" y="323088"/>
                      <a:pt x="754475" y="321755"/>
                      <a:pt x="758952" y="319754"/>
                    </a:cubicBezTo>
                    <a:cubicBezTo>
                      <a:pt x="768668" y="315373"/>
                      <a:pt x="778669" y="310705"/>
                      <a:pt x="789051" y="309943"/>
                    </a:cubicBezTo>
                    <a:cubicBezTo>
                      <a:pt x="796576" y="309372"/>
                      <a:pt x="802957" y="306610"/>
                      <a:pt x="809816" y="303847"/>
                    </a:cubicBezTo>
                    <a:cubicBezTo>
                      <a:pt x="818388" y="300418"/>
                      <a:pt x="826198" y="294513"/>
                      <a:pt x="835723" y="293275"/>
                    </a:cubicBezTo>
                    <a:cubicBezTo>
                      <a:pt x="850106" y="291465"/>
                      <a:pt x="863727" y="284321"/>
                      <a:pt x="877634" y="279273"/>
                    </a:cubicBezTo>
                    <a:cubicBezTo>
                      <a:pt x="879634" y="278606"/>
                      <a:pt x="881253" y="276606"/>
                      <a:pt x="883063" y="275368"/>
                    </a:cubicBezTo>
                    <a:cubicBezTo>
                      <a:pt x="890397" y="270415"/>
                      <a:pt x="897350" y="263938"/>
                      <a:pt x="905066" y="261080"/>
                    </a:cubicBezTo>
                    <a:cubicBezTo>
                      <a:pt x="911257" y="258794"/>
                      <a:pt x="915543" y="253841"/>
                      <a:pt x="920210" y="248888"/>
                    </a:cubicBezTo>
                    <a:cubicBezTo>
                      <a:pt x="918020" y="245174"/>
                      <a:pt x="916400" y="242316"/>
                      <a:pt x="914876" y="239649"/>
                    </a:cubicBezTo>
                    <a:cubicBezTo>
                      <a:pt x="918020" y="233458"/>
                      <a:pt x="922497" y="234220"/>
                      <a:pt x="926688" y="233934"/>
                    </a:cubicBezTo>
                    <a:cubicBezTo>
                      <a:pt x="930783" y="233648"/>
                      <a:pt x="934879" y="233553"/>
                      <a:pt x="939070" y="233648"/>
                    </a:cubicBezTo>
                    <a:cubicBezTo>
                      <a:pt x="941547" y="233648"/>
                      <a:pt x="944785" y="235553"/>
                      <a:pt x="946499" y="234029"/>
                    </a:cubicBezTo>
                    <a:cubicBezTo>
                      <a:pt x="949738" y="231172"/>
                      <a:pt x="952691" y="230791"/>
                      <a:pt x="956691" y="232124"/>
                    </a:cubicBezTo>
                    <a:cubicBezTo>
                      <a:pt x="959644" y="233077"/>
                      <a:pt x="962692" y="230791"/>
                      <a:pt x="963168" y="225171"/>
                    </a:cubicBezTo>
                    <a:cubicBezTo>
                      <a:pt x="963263" y="223742"/>
                      <a:pt x="962692" y="221171"/>
                      <a:pt x="962978" y="220980"/>
                    </a:cubicBezTo>
                    <a:cubicBezTo>
                      <a:pt x="968597" y="218313"/>
                      <a:pt x="974217" y="214598"/>
                      <a:pt x="980218" y="214217"/>
                    </a:cubicBezTo>
                    <a:cubicBezTo>
                      <a:pt x="983647" y="214027"/>
                      <a:pt x="986028" y="212693"/>
                      <a:pt x="988409" y="210503"/>
                    </a:cubicBezTo>
                    <a:cubicBezTo>
                      <a:pt x="1000697" y="199454"/>
                      <a:pt x="1012127" y="186595"/>
                      <a:pt x="1024890" y="176117"/>
                    </a:cubicBezTo>
                    <a:cubicBezTo>
                      <a:pt x="1044702" y="159925"/>
                      <a:pt x="1062133" y="138684"/>
                      <a:pt x="1076897" y="112967"/>
                    </a:cubicBezTo>
                    <a:cubicBezTo>
                      <a:pt x="1081374" y="105156"/>
                      <a:pt x="1086993" y="98870"/>
                      <a:pt x="1091851" y="92202"/>
                    </a:cubicBezTo>
                    <a:cubicBezTo>
                      <a:pt x="1097756" y="65627"/>
                      <a:pt x="1113377" y="41720"/>
                      <a:pt x="1122616" y="14573"/>
                    </a:cubicBezTo>
                    <a:cubicBezTo>
                      <a:pt x="1122902" y="13811"/>
                      <a:pt x="1124998" y="9144"/>
                      <a:pt x="1126236" y="4763"/>
                    </a:cubicBezTo>
                    <a:cubicBezTo>
                      <a:pt x="1126427" y="4191"/>
                      <a:pt x="1126522" y="3620"/>
                      <a:pt x="1126617" y="3143"/>
                    </a:cubicBezTo>
                    <a:cubicBezTo>
                      <a:pt x="1126713" y="2858"/>
                      <a:pt x="1126713" y="2572"/>
                      <a:pt x="1126807" y="2286"/>
                    </a:cubicBezTo>
                    <a:cubicBezTo>
                      <a:pt x="1126903" y="2000"/>
                      <a:pt x="1126903" y="1714"/>
                      <a:pt x="1126903" y="1429"/>
                    </a:cubicBezTo>
                    <a:cubicBezTo>
                      <a:pt x="1126903" y="1143"/>
                      <a:pt x="1126998" y="857"/>
                      <a:pt x="1126998" y="667"/>
                    </a:cubicBezTo>
                    <a:cubicBezTo>
                      <a:pt x="1126807" y="476"/>
                      <a:pt x="1126807" y="191"/>
                      <a:pt x="1126807" y="0"/>
                    </a:cubicBezTo>
                    <a:lnTo>
                      <a:pt x="1126807" y="0"/>
                    </a:lnTo>
                    <a:close/>
                    <a:moveTo>
                      <a:pt x="403860" y="234220"/>
                    </a:moveTo>
                    <a:cubicBezTo>
                      <a:pt x="387668" y="238982"/>
                      <a:pt x="387668" y="238982"/>
                      <a:pt x="379857" y="236029"/>
                    </a:cubicBezTo>
                    <a:cubicBezTo>
                      <a:pt x="386239" y="228219"/>
                      <a:pt x="393192" y="228981"/>
                      <a:pt x="403860" y="234220"/>
                    </a:cubicBezTo>
                    <a:close/>
                    <a:moveTo>
                      <a:pt x="358616" y="270796"/>
                    </a:moveTo>
                    <a:cubicBezTo>
                      <a:pt x="353283" y="273939"/>
                      <a:pt x="347663" y="274415"/>
                      <a:pt x="341757" y="273749"/>
                    </a:cubicBezTo>
                    <a:cubicBezTo>
                      <a:pt x="337090" y="273272"/>
                      <a:pt x="332423" y="274511"/>
                      <a:pt x="327374" y="274987"/>
                    </a:cubicBezTo>
                    <a:cubicBezTo>
                      <a:pt x="327660" y="273367"/>
                      <a:pt x="327660" y="271558"/>
                      <a:pt x="328232" y="271177"/>
                    </a:cubicBezTo>
                    <a:cubicBezTo>
                      <a:pt x="331756" y="268414"/>
                      <a:pt x="335280" y="265747"/>
                      <a:pt x="338995" y="263462"/>
                    </a:cubicBezTo>
                    <a:cubicBezTo>
                      <a:pt x="344710" y="259937"/>
                      <a:pt x="350615" y="257175"/>
                      <a:pt x="355473" y="251460"/>
                    </a:cubicBezTo>
                    <a:cubicBezTo>
                      <a:pt x="355664" y="251270"/>
                      <a:pt x="355759" y="251079"/>
                      <a:pt x="355949" y="250888"/>
                    </a:cubicBezTo>
                    <a:cubicBezTo>
                      <a:pt x="356045" y="250793"/>
                      <a:pt x="356140" y="250793"/>
                      <a:pt x="356235" y="250698"/>
                    </a:cubicBezTo>
                    <a:cubicBezTo>
                      <a:pt x="357092" y="250126"/>
                      <a:pt x="358045" y="249650"/>
                      <a:pt x="358997" y="249079"/>
                    </a:cubicBezTo>
                    <a:cubicBezTo>
                      <a:pt x="359569" y="248984"/>
                      <a:pt x="360140" y="248984"/>
                      <a:pt x="360616" y="249269"/>
                    </a:cubicBezTo>
                    <a:cubicBezTo>
                      <a:pt x="367760" y="253365"/>
                      <a:pt x="374047" y="250126"/>
                      <a:pt x="380429" y="248603"/>
                    </a:cubicBezTo>
                    <a:cubicBezTo>
                      <a:pt x="384715" y="247555"/>
                      <a:pt x="388811" y="245840"/>
                      <a:pt x="393097" y="244602"/>
                    </a:cubicBezTo>
                    <a:cubicBezTo>
                      <a:pt x="396050" y="243840"/>
                      <a:pt x="398812" y="244221"/>
                      <a:pt x="400145" y="250031"/>
                    </a:cubicBezTo>
                    <a:cubicBezTo>
                      <a:pt x="400241" y="250317"/>
                      <a:pt x="401193" y="250317"/>
                      <a:pt x="401764" y="250317"/>
                    </a:cubicBezTo>
                    <a:cubicBezTo>
                      <a:pt x="401860" y="252222"/>
                      <a:pt x="401193" y="253175"/>
                      <a:pt x="399860" y="253651"/>
                    </a:cubicBezTo>
                    <a:cubicBezTo>
                      <a:pt x="398240" y="254222"/>
                      <a:pt x="396621" y="255175"/>
                      <a:pt x="395097" y="256032"/>
                    </a:cubicBezTo>
                    <a:cubicBezTo>
                      <a:pt x="395097" y="255937"/>
                      <a:pt x="395192" y="255842"/>
                      <a:pt x="395192" y="255746"/>
                    </a:cubicBezTo>
                    <a:cubicBezTo>
                      <a:pt x="392049" y="256318"/>
                      <a:pt x="388620" y="256032"/>
                      <a:pt x="385953" y="257842"/>
                    </a:cubicBezTo>
                    <a:cubicBezTo>
                      <a:pt x="378238" y="263080"/>
                      <a:pt x="369665" y="264033"/>
                      <a:pt x="360236" y="265938"/>
                    </a:cubicBezTo>
                    <a:cubicBezTo>
                      <a:pt x="359855" y="266795"/>
                      <a:pt x="359283" y="268796"/>
                      <a:pt x="358616" y="270796"/>
                    </a:cubicBezTo>
                    <a:close/>
                    <a:moveTo>
                      <a:pt x="409290" y="267081"/>
                    </a:moveTo>
                    <a:cubicBezTo>
                      <a:pt x="410146" y="272320"/>
                      <a:pt x="407861" y="272034"/>
                      <a:pt x="406051" y="271177"/>
                    </a:cubicBezTo>
                    <a:cubicBezTo>
                      <a:pt x="403098" y="269748"/>
                      <a:pt x="400241" y="267462"/>
                      <a:pt x="397383" y="265557"/>
                    </a:cubicBezTo>
                    <a:lnTo>
                      <a:pt x="409290" y="267081"/>
                    </a:lnTo>
                    <a:close/>
                    <a:moveTo>
                      <a:pt x="397383" y="265557"/>
                    </a:moveTo>
                    <a:cubicBezTo>
                      <a:pt x="397097" y="267843"/>
                      <a:pt x="397383" y="271558"/>
                      <a:pt x="396526" y="272034"/>
                    </a:cubicBezTo>
                    <a:cubicBezTo>
                      <a:pt x="390430" y="275368"/>
                      <a:pt x="384334" y="278511"/>
                      <a:pt x="377857" y="279559"/>
                    </a:cubicBezTo>
                    <a:cubicBezTo>
                      <a:pt x="375381" y="274034"/>
                      <a:pt x="378143" y="273939"/>
                      <a:pt x="379476" y="272225"/>
                    </a:cubicBezTo>
                    <a:cubicBezTo>
                      <a:pt x="382619" y="267843"/>
                      <a:pt x="388715" y="270796"/>
                      <a:pt x="390811" y="264033"/>
                    </a:cubicBezTo>
                    <a:cubicBezTo>
                      <a:pt x="393002" y="264509"/>
                      <a:pt x="395192" y="265081"/>
                      <a:pt x="397383" y="265557"/>
                    </a:cubicBezTo>
                    <a:close/>
                    <a:moveTo>
                      <a:pt x="372523" y="297371"/>
                    </a:moveTo>
                    <a:cubicBezTo>
                      <a:pt x="385096" y="295275"/>
                      <a:pt x="397764" y="293180"/>
                      <a:pt x="410337" y="291084"/>
                    </a:cubicBezTo>
                    <a:cubicBezTo>
                      <a:pt x="399383" y="300990"/>
                      <a:pt x="386525" y="302895"/>
                      <a:pt x="372523" y="297371"/>
                    </a:cubicBezTo>
                    <a:close/>
                    <a:moveTo>
                      <a:pt x="402336" y="254222"/>
                    </a:moveTo>
                    <a:cubicBezTo>
                      <a:pt x="405479" y="248793"/>
                      <a:pt x="409099" y="246697"/>
                      <a:pt x="415100" y="253365"/>
                    </a:cubicBezTo>
                    <a:cubicBezTo>
                      <a:pt x="410718" y="257937"/>
                      <a:pt x="406813" y="258604"/>
                      <a:pt x="402336" y="254222"/>
                    </a:cubicBezTo>
                    <a:close/>
                    <a:moveTo>
                      <a:pt x="436912" y="288226"/>
                    </a:moveTo>
                    <a:cubicBezTo>
                      <a:pt x="436055" y="287560"/>
                      <a:pt x="435293" y="286893"/>
                      <a:pt x="434435" y="286226"/>
                    </a:cubicBezTo>
                    <a:cubicBezTo>
                      <a:pt x="434816" y="285845"/>
                      <a:pt x="435197" y="284988"/>
                      <a:pt x="435483" y="285083"/>
                    </a:cubicBezTo>
                    <a:cubicBezTo>
                      <a:pt x="436340" y="285464"/>
                      <a:pt x="437102" y="286321"/>
                      <a:pt x="437960" y="286893"/>
                    </a:cubicBezTo>
                    <a:cubicBezTo>
                      <a:pt x="437579" y="287464"/>
                      <a:pt x="437198" y="287846"/>
                      <a:pt x="436912" y="288226"/>
                    </a:cubicBezTo>
                    <a:close/>
                    <a:moveTo>
                      <a:pt x="1024033" y="122872"/>
                    </a:moveTo>
                    <a:cubicBezTo>
                      <a:pt x="1024033" y="124396"/>
                      <a:pt x="1024033" y="126016"/>
                      <a:pt x="1024128" y="127540"/>
                    </a:cubicBezTo>
                    <a:cubicBezTo>
                      <a:pt x="1023842" y="126301"/>
                      <a:pt x="1023366" y="125158"/>
                      <a:pt x="1023081" y="123825"/>
                    </a:cubicBezTo>
                    <a:cubicBezTo>
                      <a:pt x="1022985" y="123730"/>
                      <a:pt x="1023652" y="123254"/>
                      <a:pt x="1024033" y="122872"/>
                    </a:cubicBezTo>
                    <a:close/>
                    <a:moveTo>
                      <a:pt x="1003935" y="110300"/>
                    </a:moveTo>
                    <a:cubicBezTo>
                      <a:pt x="1005174" y="111252"/>
                      <a:pt x="1005935" y="112014"/>
                      <a:pt x="1006793" y="112681"/>
                    </a:cubicBezTo>
                    <a:cubicBezTo>
                      <a:pt x="1005935" y="114205"/>
                      <a:pt x="1005078" y="116014"/>
                      <a:pt x="1004031" y="117158"/>
                    </a:cubicBezTo>
                    <a:cubicBezTo>
                      <a:pt x="1003745" y="117443"/>
                      <a:pt x="1002506" y="115824"/>
                      <a:pt x="1001744" y="115062"/>
                    </a:cubicBezTo>
                    <a:cubicBezTo>
                      <a:pt x="1002506" y="113538"/>
                      <a:pt x="1003173" y="111919"/>
                      <a:pt x="1003935" y="110300"/>
                    </a:cubicBezTo>
                    <a:close/>
                    <a:moveTo>
                      <a:pt x="983171" y="124968"/>
                    </a:moveTo>
                    <a:cubicBezTo>
                      <a:pt x="985838" y="122396"/>
                      <a:pt x="988505" y="119825"/>
                      <a:pt x="990981" y="117348"/>
                    </a:cubicBezTo>
                    <a:cubicBezTo>
                      <a:pt x="994982" y="121825"/>
                      <a:pt x="993743" y="125349"/>
                      <a:pt x="991553" y="126587"/>
                    </a:cubicBezTo>
                    <a:cubicBezTo>
                      <a:pt x="989457" y="127825"/>
                      <a:pt x="986600" y="126683"/>
                      <a:pt x="984123" y="126587"/>
                    </a:cubicBezTo>
                    <a:cubicBezTo>
                      <a:pt x="983075" y="127540"/>
                      <a:pt x="982123" y="128492"/>
                      <a:pt x="981075" y="129254"/>
                    </a:cubicBezTo>
                    <a:cubicBezTo>
                      <a:pt x="980885" y="129350"/>
                      <a:pt x="980313" y="128302"/>
                      <a:pt x="979837" y="127825"/>
                    </a:cubicBezTo>
                    <a:cubicBezTo>
                      <a:pt x="980885" y="126968"/>
                      <a:pt x="982028" y="125921"/>
                      <a:pt x="983171" y="124968"/>
                    </a:cubicBezTo>
                    <a:close/>
                    <a:moveTo>
                      <a:pt x="959739" y="138589"/>
                    </a:moveTo>
                    <a:cubicBezTo>
                      <a:pt x="959930" y="139541"/>
                      <a:pt x="960120" y="140589"/>
                      <a:pt x="960311" y="141542"/>
                    </a:cubicBezTo>
                    <a:cubicBezTo>
                      <a:pt x="959834" y="141351"/>
                      <a:pt x="959263" y="141351"/>
                      <a:pt x="958787" y="140970"/>
                    </a:cubicBezTo>
                    <a:cubicBezTo>
                      <a:pt x="958501" y="140779"/>
                      <a:pt x="958501" y="139922"/>
                      <a:pt x="958310" y="139351"/>
                    </a:cubicBezTo>
                    <a:cubicBezTo>
                      <a:pt x="958882" y="139065"/>
                      <a:pt x="959358" y="138779"/>
                      <a:pt x="959739" y="138589"/>
                    </a:cubicBezTo>
                    <a:close/>
                    <a:moveTo>
                      <a:pt x="944309" y="145256"/>
                    </a:moveTo>
                    <a:cubicBezTo>
                      <a:pt x="944785" y="145161"/>
                      <a:pt x="945738" y="146971"/>
                      <a:pt x="946404" y="147923"/>
                    </a:cubicBezTo>
                    <a:cubicBezTo>
                      <a:pt x="945547" y="148495"/>
                      <a:pt x="944594" y="149066"/>
                      <a:pt x="943737" y="149542"/>
                    </a:cubicBezTo>
                    <a:cubicBezTo>
                      <a:pt x="942880" y="148876"/>
                      <a:pt x="941927" y="148209"/>
                      <a:pt x="941070" y="147542"/>
                    </a:cubicBezTo>
                    <a:cubicBezTo>
                      <a:pt x="942213" y="146685"/>
                      <a:pt x="943166" y="145542"/>
                      <a:pt x="944309" y="145256"/>
                    </a:cubicBezTo>
                    <a:close/>
                    <a:moveTo>
                      <a:pt x="896874" y="160782"/>
                    </a:moveTo>
                    <a:cubicBezTo>
                      <a:pt x="902970" y="159734"/>
                      <a:pt x="909066" y="160020"/>
                      <a:pt x="913448" y="152400"/>
                    </a:cubicBezTo>
                    <a:cubicBezTo>
                      <a:pt x="914781" y="150114"/>
                      <a:pt x="919829" y="152781"/>
                      <a:pt x="925354" y="153543"/>
                    </a:cubicBezTo>
                    <a:cubicBezTo>
                      <a:pt x="915067" y="167164"/>
                      <a:pt x="903351" y="164687"/>
                      <a:pt x="892207" y="164973"/>
                    </a:cubicBezTo>
                    <a:cubicBezTo>
                      <a:pt x="893826" y="163449"/>
                      <a:pt x="895160" y="161068"/>
                      <a:pt x="896874" y="160782"/>
                    </a:cubicBezTo>
                    <a:close/>
                    <a:moveTo>
                      <a:pt x="875538" y="136874"/>
                    </a:moveTo>
                    <a:cubicBezTo>
                      <a:pt x="876872" y="137065"/>
                      <a:pt x="878300" y="137636"/>
                      <a:pt x="880206" y="138208"/>
                    </a:cubicBezTo>
                    <a:cubicBezTo>
                      <a:pt x="879253" y="139541"/>
                      <a:pt x="878586" y="140970"/>
                      <a:pt x="878110" y="140779"/>
                    </a:cubicBezTo>
                    <a:cubicBezTo>
                      <a:pt x="876872" y="140303"/>
                      <a:pt x="875633" y="139065"/>
                      <a:pt x="874490" y="138113"/>
                    </a:cubicBezTo>
                    <a:cubicBezTo>
                      <a:pt x="874872" y="137732"/>
                      <a:pt x="875252" y="136874"/>
                      <a:pt x="875538" y="136874"/>
                    </a:cubicBezTo>
                    <a:close/>
                    <a:moveTo>
                      <a:pt x="864584" y="141446"/>
                    </a:moveTo>
                    <a:cubicBezTo>
                      <a:pt x="864775" y="141637"/>
                      <a:pt x="864775" y="142494"/>
                      <a:pt x="864870" y="143066"/>
                    </a:cubicBezTo>
                    <a:cubicBezTo>
                      <a:pt x="864394" y="143256"/>
                      <a:pt x="864013" y="143351"/>
                      <a:pt x="863537" y="143542"/>
                    </a:cubicBezTo>
                    <a:cubicBezTo>
                      <a:pt x="863442" y="142684"/>
                      <a:pt x="863251" y="141827"/>
                      <a:pt x="863155" y="140970"/>
                    </a:cubicBezTo>
                    <a:cubicBezTo>
                      <a:pt x="863632" y="141065"/>
                      <a:pt x="864204" y="141065"/>
                      <a:pt x="864584" y="141446"/>
                    </a:cubicBezTo>
                    <a:close/>
                    <a:moveTo>
                      <a:pt x="827818" y="146590"/>
                    </a:moveTo>
                    <a:cubicBezTo>
                      <a:pt x="828008" y="146780"/>
                      <a:pt x="828104" y="147542"/>
                      <a:pt x="828199" y="148018"/>
                    </a:cubicBezTo>
                    <a:cubicBezTo>
                      <a:pt x="827818" y="148304"/>
                      <a:pt x="827437" y="148495"/>
                      <a:pt x="827056" y="148780"/>
                    </a:cubicBezTo>
                    <a:cubicBezTo>
                      <a:pt x="826865" y="147923"/>
                      <a:pt x="826675" y="146971"/>
                      <a:pt x="826484" y="146113"/>
                    </a:cubicBezTo>
                    <a:cubicBezTo>
                      <a:pt x="826865" y="146209"/>
                      <a:pt x="827341" y="146209"/>
                      <a:pt x="827818" y="146590"/>
                    </a:cubicBezTo>
                    <a:close/>
                    <a:moveTo>
                      <a:pt x="784574" y="171736"/>
                    </a:moveTo>
                    <a:cubicBezTo>
                      <a:pt x="789337" y="167640"/>
                      <a:pt x="795052" y="169736"/>
                      <a:pt x="801148" y="171450"/>
                    </a:cubicBezTo>
                    <a:cubicBezTo>
                      <a:pt x="797719" y="184880"/>
                      <a:pt x="790956" y="178117"/>
                      <a:pt x="785146" y="176117"/>
                    </a:cubicBezTo>
                    <a:cubicBezTo>
                      <a:pt x="784670" y="175927"/>
                      <a:pt x="784003" y="175260"/>
                      <a:pt x="783907" y="174688"/>
                    </a:cubicBezTo>
                    <a:cubicBezTo>
                      <a:pt x="783813" y="174117"/>
                      <a:pt x="784193" y="173355"/>
                      <a:pt x="784574" y="171736"/>
                    </a:cubicBezTo>
                    <a:close/>
                    <a:moveTo>
                      <a:pt x="762095" y="175546"/>
                    </a:moveTo>
                    <a:lnTo>
                      <a:pt x="762191" y="179642"/>
                    </a:lnTo>
                    <a:cubicBezTo>
                      <a:pt x="755047" y="177927"/>
                      <a:pt x="747903" y="176308"/>
                      <a:pt x="740664" y="174593"/>
                    </a:cubicBezTo>
                    <a:cubicBezTo>
                      <a:pt x="747808" y="174974"/>
                      <a:pt x="754952" y="175260"/>
                      <a:pt x="762095" y="175546"/>
                    </a:cubicBezTo>
                    <a:close/>
                    <a:moveTo>
                      <a:pt x="740569" y="174688"/>
                    </a:moveTo>
                    <a:cubicBezTo>
                      <a:pt x="733997" y="184118"/>
                      <a:pt x="733140" y="184499"/>
                      <a:pt x="725519" y="180022"/>
                    </a:cubicBezTo>
                    <a:cubicBezTo>
                      <a:pt x="729234" y="171831"/>
                      <a:pt x="735806" y="176879"/>
                      <a:pt x="740569" y="174688"/>
                    </a:cubicBezTo>
                    <a:close/>
                    <a:moveTo>
                      <a:pt x="700850" y="183642"/>
                    </a:moveTo>
                    <a:cubicBezTo>
                      <a:pt x="700945" y="182880"/>
                      <a:pt x="700850" y="181737"/>
                      <a:pt x="701135" y="181356"/>
                    </a:cubicBezTo>
                    <a:cubicBezTo>
                      <a:pt x="706088" y="175070"/>
                      <a:pt x="712375" y="179927"/>
                      <a:pt x="718090" y="179451"/>
                    </a:cubicBezTo>
                    <a:cubicBezTo>
                      <a:pt x="712661" y="183261"/>
                      <a:pt x="706755" y="184023"/>
                      <a:pt x="700850" y="183642"/>
                    </a:cubicBezTo>
                    <a:cubicBezTo>
                      <a:pt x="696373" y="184023"/>
                      <a:pt x="691992" y="184213"/>
                      <a:pt x="684943" y="184690"/>
                    </a:cubicBezTo>
                    <a:cubicBezTo>
                      <a:pt x="691515" y="179832"/>
                      <a:pt x="696373" y="184118"/>
                      <a:pt x="700850" y="183642"/>
                    </a:cubicBezTo>
                    <a:close/>
                    <a:moveTo>
                      <a:pt x="683133" y="162020"/>
                    </a:moveTo>
                    <a:lnTo>
                      <a:pt x="682943" y="163735"/>
                    </a:lnTo>
                    <a:lnTo>
                      <a:pt x="681704" y="162401"/>
                    </a:lnTo>
                    <a:lnTo>
                      <a:pt x="683133" y="162020"/>
                    </a:lnTo>
                    <a:close/>
                    <a:moveTo>
                      <a:pt x="676275" y="184499"/>
                    </a:moveTo>
                    <a:cubicBezTo>
                      <a:pt x="677133" y="184690"/>
                      <a:pt x="677894" y="185261"/>
                      <a:pt x="678847" y="185738"/>
                    </a:cubicBezTo>
                    <a:cubicBezTo>
                      <a:pt x="678371" y="186500"/>
                      <a:pt x="677894" y="188024"/>
                      <a:pt x="677513" y="187833"/>
                    </a:cubicBezTo>
                    <a:cubicBezTo>
                      <a:pt x="676656" y="187452"/>
                      <a:pt x="675894" y="186309"/>
                      <a:pt x="675132" y="185547"/>
                    </a:cubicBezTo>
                    <a:cubicBezTo>
                      <a:pt x="675513" y="185166"/>
                      <a:pt x="675894" y="184404"/>
                      <a:pt x="676275" y="184499"/>
                    </a:cubicBezTo>
                    <a:close/>
                    <a:moveTo>
                      <a:pt x="674847" y="197072"/>
                    </a:moveTo>
                    <a:cubicBezTo>
                      <a:pt x="684372" y="194977"/>
                      <a:pt x="693230" y="187738"/>
                      <a:pt x="705136" y="194120"/>
                    </a:cubicBezTo>
                    <a:cubicBezTo>
                      <a:pt x="701040" y="202978"/>
                      <a:pt x="701802" y="216884"/>
                      <a:pt x="691229" y="217075"/>
                    </a:cubicBezTo>
                    <a:cubicBezTo>
                      <a:pt x="691325" y="212884"/>
                      <a:pt x="691325" y="209836"/>
                      <a:pt x="691420" y="206216"/>
                    </a:cubicBezTo>
                    <a:cubicBezTo>
                      <a:pt x="684086" y="202787"/>
                      <a:pt x="677037" y="201168"/>
                      <a:pt x="670846" y="207359"/>
                    </a:cubicBezTo>
                    <a:cubicBezTo>
                      <a:pt x="670846" y="207264"/>
                      <a:pt x="670941" y="207169"/>
                      <a:pt x="670941" y="207074"/>
                    </a:cubicBezTo>
                    <a:cubicBezTo>
                      <a:pt x="669513" y="206407"/>
                      <a:pt x="667988" y="205645"/>
                      <a:pt x="664369" y="203930"/>
                    </a:cubicBezTo>
                    <a:cubicBezTo>
                      <a:pt x="668941" y="200882"/>
                      <a:pt x="671703" y="197739"/>
                      <a:pt x="674847" y="197072"/>
                    </a:cubicBezTo>
                    <a:close/>
                    <a:moveTo>
                      <a:pt x="677133" y="210884"/>
                    </a:moveTo>
                    <a:cubicBezTo>
                      <a:pt x="676561" y="212122"/>
                      <a:pt x="676275" y="214027"/>
                      <a:pt x="675513" y="214408"/>
                    </a:cubicBezTo>
                    <a:cubicBezTo>
                      <a:pt x="673704" y="215360"/>
                      <a:pt x="671703" y="215551"/>
                      <a:pt x="667798" y="216503"/>
                    </a:cubicBezTo>
                    <a:cubicBezTo>
                      <a:pt x="669322" y="212122"/>
                      <a:pt x="670084" y="209836"/>
                      <a:pt x="670846" y="207645"/>
                    </a:cubicBezTo>
                    <a:cubicBezTo>
                      <a:pt x="671799" y="207359"/>
                      <a:pt x="672751" y="206788"/>
                      <a:pt x="673608" y="207264"/>
                    </a:cubicBezTo>
                    <a:cubicBezTo>
                      <a:pt x="674847" y="207931"/>
                      <a:pt x="675990" y="209550"/>
                      <a:pt x="677133" y="210884"/>
                    </a:cubicBezTo>
                    <a:close/>
                    <a:moveTo>
                      <a:pt x="647986" y="215265"/>
                    </a:moveTo>
                    <a:cubicBezTo>
                      <a:pt x="646272" y="227267"/>
                      <a:pt x="641032" y="221361"/>
                      <a:pt x="636175" y="219075"/>
                    </a:cubicBezTo>
                    <a:cubicBezTo>
                      <a:pt x="640080" y="217837"/>
                      <a:pt x="644080" y="216599"/>
                      <a:pt x="647986" y="215265"/>
                    </a:cubicBezTo>
                    <a:close/>
                    <a:moveTo>
                      <a:pt x="630746" y="188309"/>
                    </a:moveTo>
                    <a:cubicBezTo>
                      <a:pt x="631889" y="187833"/>
                      <a:pt x="633508" y="188786"/>
                      <a:pt x="635032" y="189262"/>
                    </a:cubicBezTo>
                    <a:cubicBezTo>
                      <a:pt x="634555" y="190976"/>
                      <a:pt x="634365" y="192976"/>
                      <a:pt x="633794" y="193167"/>
                    </a:cubicBezTo>
                    <a:cubicBezTo>
                      <a:pt x="632556" y="193548"/>
                      <a:pt x="631127" y="193072"/>
                      <a:pt x="629793" y="192881"/>
                    </a:cubicBezTo>
                    <a:cubicBezTo>
                      <a:pt x="630079" y="191167"/>
                      <a:pt x="630174" y="188500"/>
                      <a:pt x="630746" y="188309"/>
                    </a:cubicBezTo>
                    <a:close/>
                    <a:moveTo>
                      <a:pt x="633317" y="204978"/>
                    </a:moveTo>
                    <a:cubicBezTo>
                      <a:pt x="629126" y="211931"/>
                      <a:pt x="629126" y="212026"/>
                      <a:pt x="618363" y="204502"/>
                    </a:cubicBezTo>
                    <a:cubicBezTo>
                      <a:pt x="623031" y="198120"/>
                      <a:pt x="628745" y="207169"/>
                      <a:pt x="633317" y="204978"/>
                    </a:cubicBezTo>
                    <a:close/>
                    <a:moveTo>
                      <a:pt x="598361" y="193929"/>
                    </a:moveTo>
                    <a:cubicBezTo>
                      <a:pt x="599408" y="192976"/>
                      <a:pt x="600742" y="192881"/>
                      <a:pt x="603123" y="191929"/>
                    </a:cubicBezTo>
                    <a:cubicBezTo>
                      <a:pt x="602266" y="201454"/>
                      <a:pt x="598265" y="200501"/>
                      <a:pt x="591503" y="202121"/>
                    </a:cubicBezTo>
                    <a:cubicBezTo>
                      <a:pt x="595503" y="197263"/>
                      <a:pt x="596742" y="195358"/>
                      <a:pt x="598361" y="193929"/>
                    </a:cubicBezTo>
                    <a:close/>
                    <a:moveTo>
                      <a:pt x="573881" y="212122"/>
                    </a:moveTo>
                    <a:cubicBezTo>
                      <a:pt x="578454" y="209169"/>
                      <a:pt x="583216" y="207550"/>
                      <a:pt x="589216" y="210121"/>
                    </a:cubicBezTo>
                    <a:cubicBezTo>
                      <a:pt x="582739" y="218122"/>
                      <a:pt x="582644" y="218218"/>
                      <a:pt x="572929" y="215646"/>
                    </a:cubicBezTo>
                    <a:cubicBezTo>
                      <a:pt x="573214" y="214408"/>
                      <a:pt x="573310" y="212503"/>
                      <a:pt x="573881" y="212122"/>
                    </a:cubicBezTo>
                    <a:close/>
                    <a:moveTo>
                      <a:pt x="572262" y="215837"/>
                    </a:moveTo>
                    <a:cubicBezTo>
                      <a:pt x="571500" y="216503"/>
                      <a:pt x="570833" y="217170"/>
                      <a:pt x="570072" y="217742"/>
                    </a:cubicBezTo>
                    <a:cubicBezTo>
                      <a:pt x="567785" y="219361"/>
                      <a:pt x="565499" y="220313"/>
                      <a:pt x="563785" y="213170"/>
                    </a:cubicBezTo>
                    <a:cubicBezTo>
                      <a:pt x="566928" y="214217"/>
                      <a:pt x="569595" y="215075"/>
                      <a:pt x="572262" y="215837"/>
                    </a:cubicBezTo>
                    <a:close/>
                    <a:moveTo>
                      <a:pt x="477488" y="277368"/>
                    </a:moveTo>
                    <a:cubicBezTo>
                      <a:pt x="485299" y="268034"/>
                      <a:pt x="487585" y="267367"/>
                      <a:pt x="499300" y="269938"/>
                    </a:cubicBezTo>
                    <a:cubicBezTo>
                      <a:pt x="492729" y="276606"/>
                      <a:pt x="484727" y="274987"/>
                      <a:pt x="477488" y="277368"/>
                    </a:cubicBezTo>
                    <a:close/>
                    <a:moveTo>
                      <a:pt x="510730" y="266033"/>
                    </a:moveTo>
                    <a:cubicBezTo>
                      <a:pt x="522541" y="258128"/>
                      <a:pt x="535019" y="253841"/>
                      <a:pt x="548830" y="256318"/>
                    </a:cubicBezTo>
                    <a:cubicBezTo>
                      <a:pt x="537210" y="265271"/>
                      <a:pt x="524066" y="266414"/>
                      <a:pt x="510730" y="266033"/>
                    </a:cubicBezTo>
                    <a:close/>
                    <a:moveTo>
                      <a:pt x="595884" y="255937"/>
                    </a:moveTo>
                    <a:cubicBezTo>
                      <a:pt x="598741" y="256318"/>
                      <a:pt x="601599" y="256699"/>
                      <a:pt x="604552" y="257080"/>
                    </a:cubicBezTo>
                    <a:cubicBezTo>
                      <a:pt x="601123" y="261175"/>
                      <a:pt x="600647" y="261080"/>
                      <a:pt x="595884" y="255937"/>
                    </a:cubicBezTo>
                    <a:close/>
                    <a:moveTo>
                      <a:pt x="628174" y="316421"/>
                    </a:moveTo>
                    <a:cubicBezTo>
                      <a:pt x="625602" y="312420"/>
                      <a:pt x="626936" y="310134"/>
                      <a:pt x="628841" y="309467"/>
                    </a:cubicBezTo>
                    <a:cubicBezTo>
                      <a:pt x="631507" y="308610"/>
                      <a:pt x="634460" y="308800"/>
                      <a:pt x="637318" y="308610"/>
                    </a:cubicBezTo>
                    <a:cubicBezTo>
                      <a:pt x="637413" y="309943"/>
                      <a:pt x="637508" y="311372"/>
                      <a:pt x="637699" y="312706"/>
                    </a:cubicBezTo>
                    <a:cubicBezTo>
                      <a:pt x="634460" y="313944"/>
                      <a:pt x="631222" y="315278"/>
                      <a:pt x="628174" y="316421"/>
                    </a:cubicBezTo>
                    <a:close/>
                    <a:moveTo>
                      <a:pt x="604838" y="278606"/>
                    </a:moveTo>
                    <a:cubicBezTo>
                      <a:pt x="604361" y="278321"/>
                      <a:pt x="603885" y="278130"/>
                      <a:pt x="603409" y="277844"/>
                    </a:cubicBezTo>
                    <a:lnTo>
                      <a:pt x="604933" y="278130"/>
                    </a:lnTo>
                    <a:cubicBezTo>
                      <a:pt x="605028" y="276701"/>
                      <a:pt x="604838" y="274130"/>
                      <a:pt x="605314" y="274034"/>
                    </a:cubicBezTo>
                    <a:cubicBezTo>
                      <a:pt x="618554" y="268986"/>
                      <a:pt x="632270" y="266986"/>
                      <a:pt x="646652" y="269272"/>
                    </a:cubicBezTo>
                    <a:cubicBezTo>
                      <a:pt x="632746" y="272320"/>
                      <a:pt x="618840" y="275463"/>
                      <a:pt x="604838" y="278606"/>
                    </a:cubicBezTo>
                    <a:close/>
                    <a:moveTo>
                      <a:pt x="657416" y="265462"/>
                    </a:moveTo>
                    <a:cubicBezTo>
                      <a:pt x="658368" y="265271"/>
                      <a:pt x="659321" y="265081"/>
                      <a:pt x="660178" y="264795"/>
                    </a:cubicBezTo>
                    <a:cubicBezTo>
                      <a:pt x="660749" y="265462"/>
                      <a:pt x="661321" y="266224"/>
                      <a:pt x="661892" y="266891"/>
                    </a:cubicBezTo>
                    <a:cubicBezTo>
                      <a:pt x="660940" y="267081"/>
                      <a:pt x="659988" y="267653"/>
                      <a:pt x="659130" y="267462"/>
                    </a:cubicBezTo>
                    <a:cubicBezTo>
                      <a:pt x="658559" y="267462"/>
                      <a:pt x="657987" y="266224"/>
                      <a:pt x="657416" y="265462"/>
                    </a:cubicBezTo>
                    <a:close/>
                    <a:moveTo>
                      <a:pt x="661035" y="308229"/>
                    </a:moveTo>
                    <a:cubicBezTo>
                      <a:pt x="662750" y="301562"/>
                      <a:pt x="666465" y="303276"/>
                      <a:pt x="670179" y="304895"/>
                    </a:cubicBezTo>
                    <a:cubicBezTo>
                      <a:pt x="666655" y="308896"/>
                      <a:pt x="666655" y="308896"/>
                      <a:pt x="661035" y="308229"/>
                    </a:cubicBezTo>
                    <a:close/>
                    <a:moveTo>
                      <a:pt x="683895" y="256127"/>
                    </a:moveTo>
                    <a:cubicBezTo>
                      <a:pt x="682847" y="253746"/>
                      <a:pt x="681800" y="251270"/>
                      <a:pt x="680752" y="248698"/>
                    </a:cubicBezTo>
                    <a:cubicBezTo>
                      <a:pt x="684848" y="246221"/>
                      <a:pt x="689134" y="245269"/>
                      <a:pt x="695040" y="249079"/>
                    </a:cubicBezTo>
                    <a:cubicBezTo>
                      <a:pt x="691896" y="254413"/>
                      <a:pt x="687896" y="254603"/>
                      <a:pt x="683895" y="256127"/>
                    </a:cubicBezTo>
                    <a:close/>
                    <a:moveTo>
                      <a:pt x="707898" y="306038"/>
                    </a:moveTo>
                    <a:cubicBezTo>
                      <a:pt x="707613" y="305467"/>
                      <a:pt x="706946" y="304419"/>
                      <a:pt x="707041" y="304324"/>
                    </a:cubicBezTo>
                    <a:cubicBezTo>
                      <a:pt x="707898" y="302895"/>
                      <a:pt x="708756" y="301562"/>
                      <a:pt x="709708" y="300228"/>
                    </a:cubicBezTo>
                    <a:cubicBezTo>
                      <a:pt x="710565" y="301276"/>
                      <a:pt x="710946" y="301752"/>
                      <a:pt x="711327" y="302228"/>
                    </a:cubicBezTo>
                    <a:lnTo>
                      <a:pt x="707898" y="306038"/>
                    </a:lnTo>
                    <a:close/>
                    <a:moveTo>
                      <a:pt x="703326" y="263366"/>
                    </a:moveTo>
                    <a:cubicBezTo>
                      <a:pt x="708470" y="256508"/>
                      <a:pt x="712375" y="260699"/>
                      <a:pt x="716280" y="264986"/>
                    </a:cubicBezTo>
                    <a:cubicBezTo>
                      <a:pt x="712375" y="264509"/>
                      <a:pt x="708470" y="264033"/>
                      <a:pt x="703326" y="263366"/>
                    </a:cubicBezTo>
                    <a:close/>
                    <a:moveTo>
                      <a:pt x="716375" y="264986"/>
                    </a:moveTo>
                    <a:cubicBezTo>
                      <a:pt x="717709" y="257080"/>
                      <a:pt x="717709" y="257080"/>
                      <a:pt x="726091" y="258604"/>
                    </a:cubicBezTo>
                    <a:cubicBezTo>
                      <a:pt x="722376" y="261080"/>
                      <a:pt x="719424" y="262985"/>
                      <a:pt x="716375" y="264986"/>
                    </a:cubicBezTo>
                    <a:close/>
                    <a:moveTo>
                      <a:pt x="724948" y="299942"/>
                    </a:moveTo>
                    <a:cubicBezTo>
                      <a:pt x="724853" y="299085"/>
                      <a:pt x="724758" y="298323"/>
                      <a:pt x="724758" y="297466"/>
                    </a:cubicBezTo>
                    <a:cubicBezTo>
                      <a:pt x="727996" y="297656"/>
                      <a:pt x="731234" y="297751"/>
                      <a:pt x="734473" y="297942"/>
                    </a:cubicBezTo>
                    <a:cubicBezTo>
                      <a:pt x="734568" y="298704"/>
                      <a:pt x="734663" y="299561"/>
                      <a:pt x="734759" y="300323"/>
                    </a:cubicBezTo>
                    <a:cubicBezTo>
                      <a:pt x="731520" y="300228"/>
                      <a:pt x="728282" y="300038"/>
                      <a:pt x="724948" y="299942"/>
                    </a:cubicBezTo>
                    <a:close/>
                    <a:moveTo>
                      <a:pt x="738950" y="259747"/>
                    </a:moveTo>
                    <a:cubicBezTo>
                      <a:pt x="738569" y="258699"/>
                      <a:pt x="738092" y="257556"/>
                      <a:pt x="737711" y="256508"/>
                    </a:cubicBezTo>
                    <a:cubicBezTo>
                      <a:pt x="739807" y="254794"/>
                      <a:pt x="741998" y="253079"/>
                      <a:pt x="744093" y="251365"/>
                    </a:cubicBezTo>
                    <a:cubicBezTo>
                      <a:pt x="744760" y="252793"/>
                      <a:pt x="745427" y="254222"/>
                      <a:pt x="745998" y="255651"/>
                    </a:cubicBezTo>
                    <a:cubicBezTo>
                      <a:pt x="743617" y="256984"/>
                      <a:pt x="741331" y="258413"/>
                      <a:pt x="738950" y="259747"/>
                    </a:cubicBezTo>
                    <a:close/>
                    <a:moveTo>
                      <a:pt x="745903" y="267462"/>
                    </a:moveTo>
                    <a:lnTo>
                      <a:pt x="746760" y="266986"/>
                    </a:lnTo>
                    <a:lnTo>
                      <a:pt x="746760" y="268129"/>
                    </a:lnTo>
                    <a:lnTo>
                      <a:pt x="745903" y="267462"/>
                    </a:lnTo>
                    <a:close/>
                    <a:moveTo>
                      <a:pt x="751237" y="298323"/>
                    </a:moveTo>
                    <a:cubicBezTo>
                      <a:pt x="750570" y="298133"/>
                      <a:pt x="749998" y="296894"/>
                      <a:pt x="749332" y="296037"/>
                    </a:cubicBezTo>
                    <a:cubicBezTo>
                      <a:pt x="749713" y="295656"/>
                      <a:pt x="750094" y="294894"/>
                      <a:pt x="750380" y="294989"/>
                    </a:cubicBezTo>
                    <a:cubicBezTo>
                      <a:pt x="751141" y="295275"/>
                      <a:pt x="751999" y="295942"/>
                      <a:pt x="752856" y="296609"/>
                    </a:cubicBezTo>
                    <a:cubicBezTo>
                      <a:pt x="752285" y="297275"/>
                      <a:pt x="751713" y="298418"/>
                      <a:pt x="751237" y="298323"/>
                    </a:cubicBezTo>
                    <a:close/>
                    <a:moveTo>
                      <a:pt x="782098" y="253175"/>
                    </a:moveTo>
                    <a:cubicBezTo>
                      <a:pt x="781717" y="253460"/>
                      <a:pt x="781241" y="253270"/>
                      <a:pt x="780860" y="253365"/>
                    </a:cubicBezTo>
                    <a:cubicBezTo>
                      <a:pt x="780955" y="252603"/>
                      <a:pt x="780955" y="251841"/>
                      <a:pt x="781050" y="251079"/>
                    </a:cubicBezTo>
                    <a:cubicBezTo>
                      <a:pt x="781431" y="251365"/>
                      <a:pt x="781812" y="251555"/>
                      <a:pt x="782288" y="251841"/>
                    </a:cubicBezTo>
                    <a:cubicBezTo>
                      <a:pt x="782193" y="252317"/>
                      <a:pt x="782288" y="253079"/>
                      <a:pt x="782098" y="253175"/>
                    </a:cubicBezTo>
                    <a:close/>
                    <a:moveTo>
                      <a:pt x="802577" y="285845"/>
                    </a:moveTo>
                    <a:cubicBezTo>
                      <a:pt x="802481" y="285179"/>
                      <a:pt x="802100" y="284321"/>
                      <a:pt x="802196" y="283940"/>
                    </a:cubicBezTo>
                    <a:cubicBezTo>
                      <a:pt x="802386" y="283464"/>
                      <a:pt x="802957" y="283464"/>
                      <a:pt x="803434" y="283274"/>
                    </a:cubicBezTo>
                    <a:cubicBezTo>
                      <a:pt x="803624" y="283845"/>
                      <a:pt x="803720" y="284512"/>
                      <a:pt x="803910" y="285083"/>
                    </a:cubicBezTo>
                    <a:cubicBezTo>
                      <a:pt x="803434" y="285369"/>
                      <a:pt x="803053" y="285559"/>
                      <a:pt x="802577" y="285845"/>
                    </a:cubicBezTo>
                    <a:close/>
                    <a:moveTo>
                      <a:pt x="813435" y="286607"/>
                    </a:moveTo>
                    <a:cubicBezTo>
                      <a:pt x="813149" y="286607"/>
                      <a:pt x="812768" y="285369"/>
                      <a:pt x="812388" y="284702"/>
                    </a:cubicBezTo>
                    <a:cubicBezTo>
                      <a:pt x="813340" y="284321"/>
                      <a:pt x="814292" y="283750"/>
                      <a:pt x="815245" y="283559"/>
                    </a:cubicBezTo>
                    <a:cubicBezTo>
                      <a:pt x="815435" y="283559"/>
                      <a:pt x="815912" y="284797"/>
                      <a:pt x="816197" y="285559"/>
                    </a:cubicBezTo>
                    <a:cubicBezTo>
                      <a:pt x="815245" y="285941"/>
                      <a:pt x="814388" y="286417"/>
                      <a:pt x="813435" y="286607"/>
                    </a:cubicBezTo>
                    <a:close/>
                    <a:moveTo>
                      <a:pt x="820579" y="256699"/>
                    </a:moveTo>
                    <a:cubicBezTo>
                      <a:pt x="820769" y="256222"/>
                      <a:pt x="820769" y="255365"/>
                      <a:pt x="821055" y="255270"/>
                    </a:cubicBezTo>
                    <a:cubicBezTo>
                      <a:pt x="821246" y="255175"/>
                      <a:pt x="821436" y="255175"/>
                      <a:pt x="821627" y="255175"/>
                    </a:cubicBezTo>
                    <a:cubicBezTo>
                      <a:pt x="821341" y="255746"/>
                      <a:pt x="820960" y="256222"/>
                      <a:pt x="820579" y="256699"/>
                    </a:cubicBezTo>
                    <a:close/>
                    <a:moveTo>
                      <a:pt x="825055" y="254984"/>
                    </a:moveTo>
                    <a:cubicBezTo>
                      <a:pt x="824294" y="254984"/>
                      <a:pt x="823436" y="254889"/>
                      <a:pt x="822674" y="254699"/>
                    </a:cubicBezTo>
                    <a:cubicBezTo>
                      <a:pt x="822960" y="253555"/>
                      <a:pt x="823246" y="252317"/>
                      <a:pt x="823817" y="252032"/>
                    </a:cubicBezTo>
                    <a:cubicBezTo>
                      <a:pt x="824389" y="251746"/>
                      <a:pt x="825437" y="253175"/>
                      <a:pt x="826294" y="253841"/>
                    </a:cubicBezTo>
                    <a:cubicBezTo>
                      <a:pt x="825818" y="254222"/>
                      <a:pt x="825437" y="254984"/>
                      <a:pt x="825055" y="254984"/>
                    </a:cubicBezTo>
                    <a:close/>
                    <a:moveTo>
                      <a:pt x="833628" y="278797"/>
                    </a:moveTo>
                    <a:cubicBezTo>
                      <a:pt x="828675" y="279845"/>
                      <a:pt x="826484" y="275368"/>
                      <a:pt x="826580" y="270891"/>
                    </a:cubicBezTo>
                    <a:cubicBezTo>
                      <a:pt x="826675" y="265176"/>
                      <a:pt x="829913" y="264890"/>
                      <a:pt x="834200" y="267271"/>
                    </a:cubicBezTo>
                    <a:cubicBezTo>
                      <a:pt x="834009" y="271177"/>
                      <a:pt x="833819" y="275177"/>
                      <a:pt x="833628" y="278797"/>
                    </a:cubicBezTo>
                    <a:close/>
                    <a:moveTo>
                      <a:pt x="841439" y="265462"/>
                    </a:moveTo>
                    <a:lnTo>
                      <a:pt x="840486" y="264509"/>
                    </a:lnTo>
                    <a:lnTo>
                      <a:pt x="841534" y="264224"/>
                    </a:lnTo>
                    <a:lnTo>
                      <a:pt x="841439" y="265462"/>
                    </a:lnTo>
                    <a:close/>
                    <a:moveTo>
                      <a:pt x="837819" y="223552"/>
                    </a:moveTo>
                    <a:cubicBezTo>
                      <a:pt x="840677" y="223838"/>
                      <a:pt x="843534" y="224218"/>
                      <a:pt x="846391" y="224504"/>
                    </a:cubicBezTo>
                    <a:cubicBezTo>
                      <a:pt x="842772" y="229171"/>
                      <a:pt x="842010" y="229171"/>
                      <a:pt x="837819" y="223552"/>
                    </a:cubicBezTo>
                    <a:close/>
                    <a:moveTo>
                      <a:pt x="850297" y="272510"/>
                    </a:moveTo>
                    <a:cubicBezTo>
                      <a:pt x="850106" y="272605"/>
                      <a:pt x="849725" y="271463"/>
                      <a:pt x="849344" y="270891"/>
                    </a:cubicBezTo>
                    <a:cubicBezTo>
                      <a:pt x="850106" y="270510"/>
                      <a:pt x="850868" y="269938"/>
                      <a:pt x="851725" y="269748"/>
                    </a:cubicBezTo>
                    <a:cubicBezTo>
                      <a:pt x="852011" y="269653"/>
                      <a:pt x="852392" y="270700"/>
                      <a:pt x="852774" y="271272"/>
                    </a:cubicBezTo>
                    <a:cubicBezTo>
                      <a:pt x="851916" y="271748"/>
                      <a:pt x="851154" y="272320"/>
                      <a:pt x="850297" y="272510"/>
                    </a:cubicBezTo>
                    <a:close/>
                    <a:moveTo>
                      <a:pt x="852488" y="238030"/>
                    </a:moveTo>
                    <a:cubicBezTo>
                      <a:pt x="852392" y="238030"/>
                      <a:pt x="852202" y="237172"/>
                      <a:pt x="852107" y="236696"/>
                    </a:cubicBezTo>
                    <a:cubicBezTo>
                      <a:pt x="852488" y="236601"/>
                      <a:pt x="852869" y="236315"/>
                      <a:pt x="853250" y="236411"/>
                    </a:cubicBezTo>
                    <a:cubicBezTo>
                      <a:pt x="853440" y="236411"/>
                      <a:pt x="853535" y="237172"/>
                      <a:pt x="853726" y="237649"/>
                    </a:cubicBezTo>
                    <a:cubicBezTo>
                      <a:pt x="853250" y="237744"/>
                      <a:pt x="852869" y="238030"/>
                      <a:pt x="852488" y="238030"/>
                    </a:cubicBezTo>
                    <a:close/>
                    <a:moveTo>
                      <a:pt x="881729" y="209645"/>
                    </a:moveTo>
                    <a:cubicBezTo>
                      <a:pt x="884682" y="210026"/>
                      <a:pt x="887730" y="210407"/>
                      <a:pt x="890683" y="210884"/>
                    </a:cubicBezTo>
                    <a:cubicBezTo>
                      <a:pt x="887921" y="214789"/>
                      <a:pt x="884873" y="215170"/>
                      <a:pt x="881729" y="209645"/>
                    </a:cubicBezTo>
                    <a:close/>
                    <a:moveTo>
                      <a:pt x="895541" y="252698"/>
                    </a:moveTo>
                    <a:lnTo>
                      <a:pt x="895445" y="251460"/>
                    </a:lnTo>
                    <a:lnTo>
                      <a:pt x="896588" y="252222"/>
                    </a:lnTo>
                    <a:lnTo>
                      <a:pt x="895541" y="252698"/>
                    </a:lnTo>
                    <a:close/>
                    <a:moveTo>
                      <a:pt x="951166" y="222409"/>
                    </a:moveTo>
                    <a:lnTo>
                      <a:pt x="950023" y="221647"/>
                    </a:lnTo>
                    <a:cubicBezTo>
                      <a:pt x="950500" y="221075"/>
                      <a:pt x="950976" y="220409"/>
                      <a:pt x="951452" y="219837"/>
                    </a:cubicBezTo>
                    <a:cubicBezTo>
                      <a:pt x="951738" y="220409"/>
                      <a:pt x="952024" y="220980"/>
                      <a:pt x="952310" y="221551"/>
                    </a:cubicBezTo>
                    <a:cubicBezTo>
                      <a:pt x="951833" y="221742"/>
                      <a:pt x="951548" y="222028"/>
                      <a:pt x="951166" y="222409"/>
                    </a:cubicBezTo>
                    <a:close/>
                    <a:moveTo>
                      <a:pt x="951833" y="175546"/>
                    </a:moveTo>
                    <a:cubicBezTo>
                      <a:pt x="947642" y="177737"/>
                      <a:pt x="942690" y="178499"/>
                      <a:pt x="940594" y="185547"/>
                    </a:cubicBezTo>
                    <a:cubicBezTo>
                      <a:pt x="942499" y="186976"/>
                      <a:pt x="944309" y="188404"/>
                      <a:pt x="947547" y="190786"/>
                    </a:cubicBezTo>
                    <a:cubicBezTo>
                      <a:pt x="941451" y="193072"/>
                      <a:pt x="936689" y="194882"/>
                      <a:pt x="932022" y="196596"/>
                    </a:cubicBezTo>
                    <a:cubicBezTo>
                      <a:pt x="931355" y="194215"/>
                      <a:pt x="930879" y="193072"/>
                      <a:pt x="930688" y="191834"/>
                    </a:cubicBezTo>
                    <a:cubicBezTo>
                      <a:pt x="930497" y="190595"/>
                      <a:pt x="930593" y="189357"/>
                      <a:pt x="930497" y="187166"/>
                    </a:cubicBezTo>
                    <a:cubicBezTo>
                      <a:pt x="923830" y="189833"/>
                      <a:pt x="917163" y="191548"/>
                      <a:pt x="911257" y="195263"/>
                    </a:cubicBezTo>
                    <a:cubicBezTo>
                      <a:pt x="908685" y="196882"/>
                      <a:pt x="904970" y="196977"/>
                      <a:pt x="903732" y="204121"/>
                    </a:cubicBezTo>
                    <a:cubicBezTo>
                      <a:pt x="902684" y="210217"/>
                      <a:pt x="896208" y="210312"/>
                      <a:pt x="891350" y="210121"/>
                    </a:cubicBezTo>
                    <a:cubicBezTo>
                      <a:pt x="891254" y="210217"/>
                      <a:pt x="891254" y="210312"/>
                      <a:pt x="891159" y="210312"/>
                    </a:cubicBezTo>
                    <a:cubicBezTo>
                      <a:pt x="886873" y="204978"/>
                      <a:pt x="886492" y="204883"/>
                      <a:pt x="881634" y="209074"/>
                    </a:cubicBezTo>
                    <a:cubicBezTo>
                      <a:pt x="881539" y="208979"/>
                      <a:pt x="881539" y="208883"/>
                      <a:pt x="881444" y="208788"/>
                    </a:cubicBezTo>
                    <a:cubicBezTo>
                      <a:pt x="878967" y="210121"/>
                      <a:pt x="874872" y="208597"/>
                      <a:pt x="875824" y="215932"/>
                    </a:cubicBezTo>
                    <a:cubicBezTo>
                      <a:pt x="866490" y="219742"/>
                      <a:pt x="858108" y="228409"/>
                      <a:pt x="847058" y="223838"/>
                    </a:cubicBezTo>
                    <a:cubicBezTo>
                      <a:pt x="846201" y="221361"/>
                      <a:pt x="845344" y="218884"/>
                      <a:pt x="844582" y="216408"/>
                    </a:cubicBezTo>
                    <a:cubicBezTo>
                      <a:pt x="842296" y="218504"/>
                      <a:pt x="839914" y="220694"/>
                      <a:pt x="837629" y="222790"/>
                    </a:cubicBezTo>
                    <a:cubicBezTo>
                      <a:pt x="837533" y="222695"/>
                      <a:pt x="837533" y="222599"/>
                      <a:pt x="837438" y="222504"/>
                    </a:cubicBezTo>
                    <a:cubicBezTo>
                      <a:pt x="832199" y="222695"/>
                      <a:pt x="826865" y="222313"/>
                      <a:pt x="821817" y="223361"/>
                    </a:cubicBezTo>
                    <a:cubicBezTo>
                      <a:pt x="819150" y="223838"/>
                      <a:pt x="815340" y="224885"/>
                      <a:pt x="817245" y="232124"/>
                    </a:cubicBezTo>
                    <a:cubicBezTo>
                      <a:pt x="816007" y="232600"/>
                      <a:pt x="814292" y="234315"/>
                      <a:pt x="813435" y="233553"/>
                    </a:cubicBezTo>
                    <a:cubicBezTo>
                      <a:pt x="803815" y="223742"/>
                      <a:pt x="795624" y="229362"/>
                      <a:pt x="784860" y="232886"/>
                    </a:cubicBezTo>
                    <a:cubicBezTo>
                      <a:pt x="788956" y="235458"/>
                      <a:pt x="790766" y="236696"/>
                      <a:pt x="792671" y="237839"/>
                    </a:cubicBezTo>
                    <a:cubicBezTo>
                      <a:pt x="792289" y="238982"/>
                      <a:pt x="792194" y="240792"/>
                      <a:pt x="791623" y="241078"/>
                    </a:cubicBezTo>
                    <a:cubicBezTo>
                      <a:pt x="788194" y="242507"/>
                      <a:pt x="784860" y="244602"/>
                      <a:pt x="781241" y="244602"/>
                    </a:cubicBezTo>
                    <a:cubicBezTo>
                      <a:pt x="774478" y="244602"/>
                      <a:pt x="767525" y="246888"/>
                      <a:pt x="761048" y="245269"/>
                    </a:cubicBezTo>
                    <a:cubicBezTo>
                      <a:pt x="748855" y="242316"/>
                      <a:pt x="738283" y="247269"/>
                      <a:pt x="727234" y="249936"/>
                    </a:cubicBezTo>
                    <a:cubicBezTo>
                      <a:pt x="719424" y="251746"/>
                      <a:pt x="711898" y="251460"/>
                      <a:pt x="703707" y="246793"/>
                    </a:cubicBezTo>
                    <a:cubicBezTo>
                      <a:pt x="712470" y="245364"/>
                      <a:pt x="721138" y="243935"/>
                      <a:pt x="731234" y="242221"/>
                    </a:cubicBezTo>
                    <a:cubicBezTo>
                      <a:pt x="728853" y="239839"/>
                      <a:pt x="727996" y="238411"/>
                      <a:pt x="727329" y="238411"/>
                    </a:cubicBezTo>
                    <a:cubicBezTo>
                      <a:pt x="712661" y="239078"/>
                      <a:pt x="698088" y="240125"/>
                      <a:pt x="684086" y="244983"/>
                    </a:cubicBezTo>
                    <a:cubicBezTo>
                      <a:pt x="682847" y="245364"/>
                      <a:pt x="681895" y="246983"/>
                      <a:pt x="680847" y="248221"/>
                    </a:cubicBezTo>
                    <a:cubicBezTo>
                      <a:pt x="680847" y="248221"/>
                      <a:pt x="680847" y="248221"/>
                      <a:pt x="680847" y="248221"/>
                    </a:cubicBezTo>
                    <a:cubicBezTo>
                      <a:pt x="676180" y="247269"/>
                      <a:pt x="671513" y="246126"/>
                      <a:pt x="666845" y="245269"/>
                    </a:cubicBezTo>
                    <a:cubicBezTo>
                      <a:pt x="664464" y="244792"/>
                      <a:pt x="663797" y="247841"/>
                      <a:pt x="662464" y="249936"/>
                    </a:cubicBezTo>
                    <a:cubicBezTo>
                      <a:pt x="659130" y="255270"/>
                      <a:pt x="658939" y="254127"/>
                      <a:pt x="650748" y="249746"/>
                    </a:cubicBezTo>
                    <a:cubicBezTo>
                      <a:pt x="646366" y="247364"/>
                      <a:pt x="641318" y="246983"/>
                      <a:pt x="636937" y="247841"/>
                    </a:cubicBezTo>
                    <a:cubicBezTo>
                      <a:pt x="626269" y="249936"/>
                      <a:pt x="615792" y="253270"/>
                      <a:pt x="605219" y="256127"/>
                    </a:cubicBezTo>
                    <a:cubicBezTo>
                      <a:pt x="605124" y="256222"/>
                      <a:pt x="605124" y="256222"/>
                      <a:pt x="605124" y="256318"/>
                    </a:cubicBezTo>
                    <a:cubicBezTo>
                      <a:pt x="601028" y="250412"/>
                      <a:pt x="600647" y="250317"/>
                      <a:pt x="595599" y="255270"/>
                    </a:cubicBezTo>
                    <a:cubicBezTo>
                      <a:pt x="595503" y="255175"/>
                      <a:pt x="595503" y="255079"/>
                      <a:pt x="595408" y="255079"/>
                    </a:cubicBezTo>
                    <a:cubicBezTo>
                      <a:pt x="583311" y="253555"/>
                      <a:pt x="572072" y="260509"/>
                      <a:pt x="556070" y="254984"/>
                    </a:cubicBezTo>
                    <a:cubicBezTo>
                      <a:pt x="560641" y="252603"/>
                      <a:pt x="562166" y="251650"/>
                      <a:pt x="563785" y="251079"/>
                    </a:cubicBezTo>
                    <a:cubicBezTo>
                      <a:pt x="588073" y="243554"/>
                      <a:pt x="613696" y="243745"/>
                      <a:pt x="638366" y="238982"/>
                    </a:cubicBezTo>
                    <a:cubicBezTo>
                      <a:pt x="642938" y="238125"/>
                      <a:pt x="647795" y="238506"/>
                      <a:pt x="652558" y="238316"/>
                    </a:cubicBezTo>
                    <a:cubicBezTo>
                      <a:pt x="656273" y="238125"/>
                      <a:pt x="660082" y="238792"/>
                      <a:pt x="663512" y="237554"/>
                    </a:cubicBezTo>
                    <a:cubicBezTo>
                      <a:pt x="672560" y="234315"/>
                      <a:pt x="681704" y="232982"/>
                      <a:pt x="691229" y="232315"/>
                    </a:cubicBezTo>
                    <a:cubicBezTo>
                      <a:pt x="703516" y="231553"/>
                      <a:pt x="715709" y="228600"/>
                      <a:pt x="726567" y="217646"/>
                    </a:cubicBezTo>
                    <a:cubicBezTo>
                      <a:pt x="728186" y="220694"/>
                      <a:pt x="729139" y="222599"/>
                      <a:pt x="731139" y="226314"/>
                    </a:cubicBezTo>
                    <a:cubicBezTo>
                      <a:pt x="736664" y="225742"/>
                      <a:pt x="743331" y="225076"/>
                      <a:pt x="749998" y="224504"/>
                    </a:cubicBezTo>
                    <a:cubicBezTo>
                      <a:pt x="749904" y="221075"/>
                      <a:pt x="749808" y="217646"/>
                      <a:pt x="749713" y="214217"/>
                    </a:cubicBezTo>
                    <a:cubicBezTo>
                      <a:pt x="749713" y="214217"/>
                      <a:pt x="749808" y="214217"/>
                      <a:pt x="749808" y="214217"/>
                    </a:cubicBezTo>
                    <a:cubicBezTo>
                      <a:pt x="749904" y="217646"/>
                      <a:pt x="749998" y="221171"/>
                      <a:pt x="750189" y="224600"/>
                    </a:cubicBezTo>
                    <a:cubicBezTo>
                      <a:pt x="760476" y="223647"/>
                      <a:pt x="770858" y="222504"/>
                      <a:pt x="781336" y="221456"/>
                    </a:cubicBezTo>
                    <a:cubicBezTo>
                      <a:pt x="779240" y="207550"/>
                      <a:pt x="773621" y="204978"/>
                      <a:pt x="766858" y="205168"/>
                    </a:cubicBezTo>
                    <a:cubicBezTo>
                      <a:pt x="763143" y="210693"/>
                      <a:pt x="758762" y="207454"/>
                      <a:pt x="754285" y="204216"/>
                    </a:cubicBezTo>
                    <a:cubicBezTo>
                      <a:pt x="758285" y="204216"/>
                      <a:pt x="762286" y="204121"/>
                      <a:pt x="766286" y="204121"/>
                    </a:cubicBezTo>
                    <a:cubicBezTo>
                      <a:pt x="765239" y="201454"/>
                      <a:pt x="764477" y="197453"/>
                      <a:pt x="762953" y="196310"/>
                    </a:cubicBezTo>
                    <a:cubicBezTo>
                      <a:pt x="758857" y="193167"/>
                      <a:pt x="754666" y="192786"/>
                      <a:pt x="750761" y="195739"/>
                    </a:cubicBezTo>
                    <a:cubicBezTo>
                      <a:pt x="746760" y="198882"/>
                      <a:pt x="743045" y="202692"/>
                      <a:pt x="737711" y="200692"/>
                    </a:cubicBezTo>
                    <a:cubicBezTo>
                      <a:pt x="735425" y="199834"/>
                      <a:pt x="735044" y="203740"/>
                      <a:pt x="733806" y="205645"/>
                    </a:cubicBezTo>
                    <a:cubicBezTo>
                      <a:pt x="728949" y="213265"/>
                      <a:pt x="722662" y="216503"/>
                      <a:pt x="713994" y="213265"/>
                    </a:cubicBezTo>
                    <a:cubicBezTo>
                      <a:pt x="715233" y="204502"/>
                      <a:pt x="720662" y="204597"/>
                      <a:pt x="725805" y="199358"/>
                    </a:cubicBezTo>
                    <a:cubicBezTo>
                      <a:pt x="718852" y="199930"/>
                      <a:pt x="714375" y="200311"/>
                      <a:pt x="709994" y="200596"/>
                    </a:cubicBezTo>
                    <a:cubicBezTo>
                      <a:pt x="706660" y="192881"/>
                      <a:pt x="710089" y="191071"/>
                      <a:pt x="713041" y="190881"/>
                    </a:cubicBezTo>
                    <a:cubicBezTo>
                      <a:pt x="720757" y="190309"/>
                      <a:pt x="728663" y="191548"/>
                      <a:pt x="736282" y="190500"/>
                    </a:cubicBezTo>
                    <a:cubicBezTo>
                      <a:pt x="744474" y="189452"/>
                      <a:pt x="752380" y="186880"/>
                      <a:pt x="760286" y="184499"/>
                    </a:cubicBezTo>
                    <a:cubicBezTo>
                      <a:pt x="761429" y="184213"/>
                      <a:pt x="762000" y="181451"/>
                      <a:pt x="762762" y="179642"/>
                    </a:cubicBezTo>
                    <a:cubicBezTo>
                      <a:pt x="763714" y="178975"/>
                      <a:pt x="764572" y="178308"/>
                      <a:pt x="765524" y="177641"/>
                    </a:cubicBezTo>
                    <a:cubicBezTo>
                      <a:pt x="764667" y="176879"/>
                      <a:pt x="763714" y="176022"/>
                      <a:pt x="762858" y="175260"/>
                    </a:cubicBezTo>
                    <a:cubicBezTo>
                      <a:pt x="764953" y="173831"/>
                      <a:pt x="767049" y="172498"/>
                      <a:pt x="770287" y="170307"/>
                    </a:cubicBezTo>
                    <a:cubicBezTo>
                      <a:pt x="771335" y="175927"/>
                      <a:pt x="772001" y="179546"/>
                      <a:pt x="772954" y="184690"/>
                    </a:cubicBezTo>
                    <a:cubicBezTo>
                      <a:pt x="806768" y="185071"/>
                      <a:pt x="839248" y="175641"/>
                      <a:pt x="872680" y="170212"/>
                    </a:cubicBezTo>
                    <a:cubicBezTo>
                      <a:pt x="873443" y="174688"/>
                      <a:pt x="870681" y="174308"/>
                      <a:pt x="869538" y="175355"/>
                    </a:cubicBezTo>
                    <a:cubicBezTo>
                      <a:pt x="867823" y="176689"/>
                      <a:pt x="865823" y="177546"/>
                      <a:pt x="863822" y="178022"/>
                    </a:cubicBezTo>
                    <a:cubicBezTo>
                      <a:pt x="851725" y="181070"/>
                      <a:pt x="839534" y="184213"/>
                      <a:pt x="827341" y="186976"/>
                    </a:cubicBezTo>
                    <a:cubicBezTo>
                      <a:pt x="818198" y="189071"/>
                      <a:pt x="809340" y="192786"/>
                      <a:pt x="799529" y="190309"/>
                    </a:cubicBezTo>
                    <a:cubicBezTo>
                      <a:pt x="796576" y="189547"/>
                      <a:pt x="793432" y="191453"/>
                      <a:pt x="790670" y="192976"/>
                    </a:cubicBezTo>
                    <a:cubicBezTo>
                      <a:pt x="789908" y="193453"/>
                      <a:pt x="789813" y="196215"/>
                      <a:pt x="789527" y="198215"/>
                    </a:cubicBezTo>
                    <a:cubicBezTo>
                      <a:pt x="792385" y="199358"/>
                      <a:pt x="795242" y="200501"/>
                      <a:pt x="798862" y="202025"/>
                    </a:cubicBezTo>
                    <a:cubicBezTo>
                      <a:pt x="795909" y="209359"/>
                      <a:pt x="785908" y="206121"/>
                      <a:pt x="788098" y="220218"/>
                    </a:cubicBezTo>
                    <a:cubicBezTo>
                      <a:pt x="799243" y="216408"/>
                      <a:pt x="811054" y="217170"/>
                      <a:pt x="822389" y="215265"/>
                    </a:cubicBezTo>
                    <a:cubicBezTo>
                      <a:pt x="840296" y="212217"/>
                      <a:pt x="857917" y="206597"/>
                      <a:pt x="875252" y="200406"/>
                    </a:cubicBezTo>
                    <a:cubicBezTo>
                      <a:pt x="896969" y="192596"/>
                      <a:pt x="918306" y="183261"/>
                      <a:pt x="939737" y="174308"/>
                    </a:cubicBezTo>
                    <a:cubicBezTo>
                      <a:pt x="943642" y="172688"/>
                      <a:pt x="947166" y="169640"/>
                      <a:pt x="951072" y="168021"/>
                    </a:cubicBezTo>
                    <a:cubicBezTo>
                      <a:pt x="956596" y="165830"/>
                      <a:pt x="962216" y="164306"/>
                      <a:pt x="967740" y="162496"/>
                    </a:cubicBezTo>
                    <a:cubicBezTo>
                      <a:pt x="963549" y="169736"/>
                      <a:pt x="957644" y="172403"/>
                      <a:pt x="951833" y="175546"/>
                    </a:cubicBezTo>
                    <a:close/>
                    <a:moveTo>
                      <a:pt x="750665" y="214503"/>
                    </a:moveTo>
                    <a:cubicBezTo>
                      <a:pt x="751618" y="214598"/>
                      <a:pt x="752570" y="214693"/>
                      <a:pt x="753618" y="214789"/>
                    </a:cubicBezTo>
                    <a:cubicBezTo>
                      <a:pt x="753333" y="215170"/>
                      <a:pt x="752951" y="215837"/>
                      <a:pt x="752666" y="215741"/>
                    </a:cubicBezTo>
                    <a:cubicBezTo>
                      <a:pt x="751999" y="215455"/>
                      <a:pt x="751332" y="214979"/>
                      <a:pt x="750665" y="214503"/>
                    </a:cubicBezTo>
                    <a:close/>
                    <a:moveTo>
                      <a:pt x="860107" y="199072"/>
                    </a:moveTo>
                    <a:cubicBezTo>
                      <a:pt x="857441" y="200025"/>
                      <a:pt x="856202" y="200787"/>
                      <a:pt x="854964" y="200787"/>
                    </a:cubicBezTo>
                    <a:cubicBezTo>
                      <a:pt x="854583" y="200787"/>
                      <a:pt x="853917" y="199168"/>
                      <a:pt x="853440" y="198120"/>
                    </a:cubicBezTo>
                    <a:cubicBezTo>
                      <a:pt x="853440" y="198025"/>
                      <a:pt x="854012" y="196882"/>
                      <a:pt x="854393" y="196977"/>
                    </a:cubicBezTo>
                    <a:cubicBezTo>
                      <a:pt x="855822" y="197358"/>
                      <a:pt x="857155" y="197929"/>
                      <a:pt x="860107" y="199072"/>
                    </a:cubicBezTo>
                    <a:close/>
                    <a:moveTo>
                      <a:pt x="828104" y="205359"/>
                    </a:moveTo>
                    <a:lnTo>
                      <a:pt x="826770" y="205835"/>
                    </a:lnTo>
                    <a:lnTo>
                      <a:pt x="826865" y="204311"/>
                    </a:lnTo>
                    <a:lnTo>
                      <a:pt x="828104" y="205359"/>
                    </a:lnTo>
                    <a:close/>
                    <a:moveTo>
                      <a:pt x="806863" y="200596"/>
                    </a:moveTo>
                    <a:cubicBezTo>
                      <a:pt x="806958" y="201168"/>
                      <a:pt x="806768" y="201739"/>
                      <a:pt x="806672" y="202216"/>
                    </a:cubicBezTo>
                    <a:cubicBezTo>
                      <a:pt x="806292" y="202025"/>
                      <a:pt x="806005" y="201835"/>
                      <a:pt x="805625" y="201644"/>
                    </a:cubicBezTo>
                    <a:cubicBezTo>
                      <a:pt x="805720" y="201073"/>
                      <a:pt x="805815" y="200501"/>
                      <a:pt x="805910" y="199930"/>
                    </a:cubicBezTo>
                    <a:cubicBezTo>
                      <a:pt x="806292" y="200216"/>
                      <a:pt x="806863" y="200406"/>
                      <a:pt x="806863" y="200596"/>
                    </a:cubicBezTo>
                    <a:close/>
                    <a:moveTo>
                      <a:pt x="977170" y="161925"/>
                    </a:moveTo>
                    <a:cubicBezTo>
                      <a:pt x="974407" y="161925"/>
                      <a:pt x="971741" y="161925"/>
                      <a:pt x="968979" y="161925"/>
                    </a:cubicBezTo>
                    <a:cubicBezTo>
                      <a:pt x="971169" y="156686"/>
                      <a:pt x="974217" y="159449"/>
                      <a:pt x="977170" y="161925"/>
                    </a:cubicBezTo>
                    <a:close/>
                    <a:moveTo>
                      <a:pt x="975550" y="194405"/>
                    </a:moveTo>
                    <a:cubicBezTo>
                      <a:pt x="976979" y="192500"/>
                      <a:pt x="978218" y="190786"/>
                      <a:pt x="979647" y="189452"/>
                    </a:cubicBezTo>
                    <a:cubicBezTo>
                      <a:pt x="979932" y="189167"/>
                      <a:pt x="980980" y="190691"/>
                      <a:pt x="981742" y="191453"/>
                    </a:cubicBezTo>
                    <a:cubicBezTo>
                      <a:pt x="981266" y="192500"/>
                      <a:pt x="980885" y="193548"/>
                      <a:pt x="980408" y="194596"/>
                    </a:cubicBezTo>
                    <a:cubicBezTo>
                      <a:pt x="980504" y="194500"/>
                      <a:pt x="980599" y="194500"/>
                      <a:pt x="980694" y="194310"/>
                    </a:cubicBezTo>
                    <a:cubicBezTo>
                      <a:pt x="979741" y="196882"/>
                      <a:pt x="978313" y="197358"/>
                      <a:pt x="975550" y="194405"/>
                    </a:cubicBezTo>
                    <a:close/>
                    <a:moveTo>
                      <a:pt x="982885" y="200216"/>
                    </a:moveTo>
                    <a:cubicBezTo>
                      <a:pt x="980313" y="199644"/>
                      <a:pt x="980123" y="196977"/>
                      <a:pt x="980790" y="194120"/>
                    </a:cubicBezTo>
                    <a:cubicBezTo>
                      <a:pt x="982409" y="192310"/>
                      <a:pt x="983932" y="193643"/>
                      <a:pt x="984981" y="196215"/>
                    </a:cubicBezTo>
                    <a:cubicBezTo>
                      <a:pt x="985266" y="196977"/>
                      <a:pt x="983647" y="200406"/>
                      <a:pt x="982885" y="200216"/>
                    </a:cubicBezTo>
                    <a:close/>
                    <a:moveTo>
                      <a:pt x="1007840" y="139827"/>
                    </a:moveTo>
                    <a:cubicBezTo>
                      <a:pt x="1002125" y="145447"/>
                      <a:pt x="996220" y="150686"/>
                      <a:pt x="990124" y="155353"/>
                    </a:cubicBezTo>
                    <a:cubicBezTo>
                      <a:pt x="988123" y="156877"/>
                      <a:pt x="985171" y="155638"/>
                      <a:pt x="982789" y="156210"/>
                    </a:cubicBezTo>
                    <a:cubicBezTo>
                      <a:pt x="980408" y="156782"/>
                      <a:pt x="977551" y="156782"/>
                      <a:pt x="977265" y="161925"/>
                    </a:cubicBezTo>
                    <a:cubicBezTo>
                      <a:pt x="977075" y="159544"/>
                      <a:pt x="976884" y="157163"/>
                      <a:pt x="976599" y="154876"/>
                    </a:cubicBezTo>
                    <a:cubicBezTo>
                      <a:pt x="986885" y="146971"/>
                      <a:pt x="996982" y="139255"/>
                      <a:pt x="1007079" y="131445"/>
                    </a:cubicBezTo>
                    <a:cubicBezTo>
                      <a:pt x="1007459" y="131636"/>
                      <a:pt x="1007745" y="131636"/>
                      <a:pt x="1008031" y="131731"/>
                    </a:cubicBezTo>
                    <a:cubicBezTo>
                      <a:pt x="1007745" y="131636"/>
                      <a:pt x="1007364" y="131636"/>
                      <a:pt x="1007079" y="131540"/>
                    </a:cubicBezTo>
                    <a:cubicBezTo>
                      <a:pt x="1008602" y="134303"/>
                      <a:pt x="1009936" y="137732"/>
                      <a:pt x="1007840" y="139827"/>
                    </a:cubicBezTo>
                    <a:close/>
                    <a:moveTo>
                      <a:pt x="1024033" y="127921"/>
                    </a:moveTo>
                    <a:cubicBezTo>
                      <a:pt x="1020413" y="128016"/>
                      <a:pt x="1016794" y="128111"/>
                      <a:pt x="1013174" y="128207"/>
                    </a:cubicBezTo>
                    <a:cubicBezTo>
                      <a:pt x="1012889" y="129635"/>
                      <a:pt x="1012889" y="132207"/>
                      <a:pt x="1012413" y="132302"/>
                    </a:cubicBezTo>
                    <a:cubicBezTo>
                      <a:pt x="1011364" y="132397"/>
                      <a:pt x="1010317" y="132302"/>
                      <a:pt x="1009269" y="132017"/>
                    </a:cubicBezTo>
                    <a:cubicBezTo>
                      <a:pt x="1010888" y="131826"/>
                      <a:pt x="1012127" y="130207"/>
                      <a:pt x="1013079" y="128016"/>
                    </a:cubicBezTo>
                    <a:cubicBezTo>
                      <a:pt x="1016794" y="127921"/>
                      <a:pt x="1020413" y="127825"/>
                      <a:pt x="1024033" y="127921"/>
                    </a:cubicBezTo>
                    <a:cubicBezTo>
                      <a:pt x="1024033" y="127825"/>
                      <a:pt x="1024033" y="127825"/>
                      <a:pt x="1024033" y="127921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  <p:sp>
            <p:nvSpPr>
              <p:cNvPr id="606" name="Freeform: Shape 605">
                <a:extLst>
                  <a:ext uri="{FF2B5EF4-FFF2-40B4-BE49-F238E27FC236}">
                    <a16:creationId xmlns:a16="http://schemas.microsoft.com/office/drawing/2014/main" id="{BA76628F-8E94-4699-A166-E54C12793AD9}"/>
                  </a:ext>
                </a:extLst>
              </p:cNvPr>
              <p:cNvSpPr/>
              <p:nvPr/>
            </p:nvSpPr>
            <p:spPr>
              <a:xfrm>
                <a:off x="9204864" y="4043933"/>
                <a:ext cx="2762" cy="2190"/>
              </a:xfrm>
              <a:custGeom>
                <a:avLst/>
                <a:gdLst>
                  <a:gd name="connsiteX0" fmla="*/ 0 w 2762"/>
                  <a:gd name="connsiteY0" fmla="*/ 2191 h 2190"/>
                  <a:gd name="connsiteX1" fmla="*/ 2667 w 2762"/>
                  <a:gd name="connsiteY1" fmla="*/ 667 h 2190"/>
                  <a:gd name="connsiteX2" fmla="*/ 2667 w 2762"/>
                  <a:gd name="connsiteY2" fmla="*/ 667 h 2190"/>
                  <a:gd name="connsiteX3" fmla="*/ 2762 w 2762"/>
                  <a:gd name="connsiteY3" fmla="*/ 191 h 2190"/>
                  <a:gd name="connsiteX4" fmla="*/ 2381 w 2762"/>
                  <a:gd name="connsiteY4" fmla="*/ 0 h 2190"/>
                  <a:gd name="connsiteX5" fmla="*/ 0 w 2762"/>
                  <a:gd name="connsiteY5" fmla="*/ 2191 h 21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62" h="2190">
                    <a:moveTo>
                      <a:pt x="0" y="2191"/>
                    </a:moveTo>
                    <a:cubicBezTo>
                      <a:pt x="857" y="1619"/>
                      <a:pt x="1810" y="1143"/>
                      <a:pt x="2667" y="667"/>
                    </a:cubicBezTo>
                    <a:cubicBezTo>
                      <a:pt x="2667" y="667"/>
                      <a:pt x="2667" y="667"/>
                      <a:pt x="2667" y="667"/>
                    </a:cubicBezTo>
                    <a:cubicBezTo>
                      <a:pt x="2667" y="571"/>
                      <a:pt x="2667" y="381"/>
                      <a:pt x="2762" y="191"/>
                    </a:cubicBezTo>
                    <a:cubicBezTo>
                      <a:pt x="2667" y="95"/>
                      <a:pt x="2477" y="95"/>
                      <a:pt x="2381" y="0"/>
                    </a:cubicBezTo>
                    <a:cubicBezTo>
                      <a:pt x="1524" y="762"/>
                      <a:pt x="762" y="1524"/>
                      <a:pt x="0" y="2191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  <p:sp>
            <p:nvSpPr>
              <p:cNvPr id="607" name="Freeform: Shape 606">
                <a:extLst>
                  <a:ext uri="{FF2B5EF4-FFF2-40B4-BE49-F238E27FC236}">
                    <a16:creationId xmlns:a16="http://schemas.microsoft.com/office/drawing/2014/main" id="{37A8F600-45D9-46B2-969A-9823443C81B6}"/>
                  </a:ext>
                </a:extLst>
              </p:cNvPr>
              <p:cNvSpPr/>
              <p:nvPr/>
            </p:nvSpPr>
            <p:spPr>
              <a:xfrm>
                <a:off x="9162669" y="4082700"/>
                <a:ext cx="8667" cy="4550"/>
              </a:xfrm>
              <a:custGeom>
                <a:avLst/>
                <a:gdLst>
                  <a:gd name="connsiteX0" fmla="*/ 8667 w 8667"/>
                  <a:gd name="connsiteY0" fmla="*/ 476 h 4550"/>
                  <a:gd name="connsiteX1" fmla="*/ 0 w 8667"/>
                  <a:gd name="connsiteY1" fmla="*/ 0 h 4550"/>
                  <a:gd name="connsiteX2" fmla="*/ 8667 w 8667"/>
                  <a:gd name="connsiteY2" fmla="*/ 476 h 45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667" h="4550">
                    <a:moveTo>
                      <a:pt x="8667" y="476"/>
                    </a:moveTo>
                    <a:cubicBezTo>
                      <a:pt x="5429" y="286"/>
                      <a:pt x="3143" y="190"/>
                      <a:pt x="0" y="0"/>
                    </a:cubicBezTo>
                    <a:cubicBezTo>
                      <a:pt x="3334" y="4763"/>
                      <a:pt x="5715" y="7048"/>
                      <a:pt x="8667" y="476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</p:grpSp>
        <p:grpSp>
          <p:nvGrpSpPr>
            <p:cNvPr id="497" name="Graphic 27">
              <a:extLst>
                <a:ext uri="{FF2B5EF4-FFF2-40B4-BE49-F238E27FC236}">
                  <a16:creationId xmlns:a16="http://schemas.microsoft.com/office/drawing/2014/main" id="{893493DC-B90F-48D2-B6E1-82AB8B341BCA}"/>
                </a:ext>
              </a:extLst>
            </p:cNvPr>
            <p:cNvGrpSpPr/>
            <p:nvPr/>
          </p:nvGrpSpPr>
          <p:grpSpPr>
            <a:xfrm>
              <a:off x="6966013" y="2616680"/>
              <a:ext cx="877538" cy="1409823"/>
              <a:chOff x="6966013" y="2616680"/>
              <a:chExt cx="877538" cy="1409823"/>
            </a:xfrm>
            <a:grpFill/>
          </p:grpSpPr>
          <p:sp>
            <p:nvSpPr>
              <p:cNvPr id="594" name="Freeform: Shape 593">
                <a:extLst>
                  <a:ext uri="{FF2B5EF4-FFF2-40B4-BE49-F238E27FC236}">
                    <a16:creationId xmlns:a16="http://schemas.microsoft.com/office/drawing/2014/main" id="{E4F913D8-1ADB-45EB-AC9D-2CC1B6EE71E8}"/>
                  </a:ext>
                </a:extLst>
              </p:cNvPr>
              <p:cNvSpPr/>
              <p:nvPr/>
            </p:nvSpPr>
            <p:spPr>
              <a:xfrm>
                <a:off x="7800975" y="3161061"/>
                <a:ext cx="380" cy="571"/>
              </a:xfrm>
              <a:custGeom>
                <a:avLst/>
                <a:gdLst>
                  <a:gd name="connsiteX0" fmla="*/ 381 w 380"/>
                  <a:gd name="connsiteY0" fmla="*/ 571 h 571"/>
                  <a:gd name="connsiteX1" fmla="*/ 381 w 380"/>
                  <a:gd name="connsiteY1" fmla="*/ 381 h 571"/>
                  <a:gd name="connsiteX2" fmla="*/ 0 w 380"/>
                  <a:gd name="connsiteY2" fmla="*/ 0 h 571"/>
                  <a:gd name="connsiteX3" fmla="*/ 95 w 380"/>
                  <a:gd name="connsiteY3" fmla="*/ 286 h 571"/>
                  <a:gd name="connsiteX4" fmla="*/ 381 w 380"/>
                  <a:gd name="connsiteY4" fmla="*/ 571 h 5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0" h="571">
                    <a:moveTo>
                      <a:pt x="381" y="571"/>
                    </a:moveTo>
                    <a:cubicBezTo>
                      <a:pt x="381" y="476"/>
                      <a:pt x="381" y="476"/>
                      <a:pt x="381" y="381"/>
                    </a:cubicBezTo>
                    <a:cubicBezTo>
                      <a:pt x="286" y="286"/>
                      <a:pt x="95" y="190"/>
                      <a:pt x="0" y="0"/>
                    </a:cubicBezTo>
                    <a:cubicBezTo>
                      <a:pt x="0" y="95"/>
                      <a:pt x="0" y="190"/>
                      <a:pt x="95" y="286"/>
                    </a:cubicBezTo>
                    <a:cubicBezTo>
                      <a:pt x="191" y="476"/>
                      <a:pt x="286" y="571"/>
                      <a:pt x="381" y="571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  <p:sp>
            <p:nvSpPr>
              <p:cNvPr id="595" name="Freeform: Shape 594">
                <a:extLst>
                  <a:ext uri="{FF2B5EF4-FFF2-40B4-BE49-F238E27FC236}">
                    <a16:creationId xmlns:a16="http://schemas.microsoft.com/office/drawing/2014/main" id="{64153CE4-D62C-4F9C-929E-D4B7B42F850B}"/>
                  </a:ext>
                </a:extLst>
              </p:cNvPr>
              <p:cNvSpPr/>
              <p:nvPr/>
            </p:nvSpPr>
            <p:spPr>
              <a:xfrm>
                <a:off x="6966013" y="2616680"/>
                <a:ext cx="362807" cy="178907"/>
              </a:xfrm>
              <a:custGeom>
                <a:avLst/>
                <a:gdLst>
                  <a:gd name="connsiteX0" fmla="*/ 330232 w 362807"/>
                  <a:gd name="connsiteY0" fmla="*/ 52130 h 178907"/>
                  <a:gd name="connsiteX1" fmla="*/ 344329 w 362807"/>
                  <a:gd name="connsiteY1" fmla="*/ 49082 h 178907"/>
                  <a:gd name="connsiteX2" fmla="*/ 357854 w 362807"/>
                  <a:gd name="connsiteY2" fmla="*/ 48224 h 178907"/>
                  <a:gd name="connsiteX3" fmla="*/ 334899 w 362807"/>
                  <a:gd name="connsiteY3" fmla="*/ 43748 h 178907"/>
                  <a:gd name="connsiteX4" fmla="*/ 308991 w 362807"/>
                  <a:gd name="connsiteY4" fmla="*/ 41938 h 178907"/>
                  <a:gd name="connsiteX5" fmla="*/ 242602 w 362807"/>
                  <a:gd name="connsiteY5" fmla="*/ 46415 h 178907"/>
                  <a:gd name="connsiteX6" fmla="*/ 236315 w 362807"/>
                  <a:gd name="connsiteY6" fmla="*/ 48701 h 178907"/>
                  <a:gd name="connsiteX7" fmla="*/ 238982 w 362807"/>
                  <a:gd name="connsiteY7" fmla="*/ 54225 h 178907"/>
                  <a:gd name="connsiteX8" fmla="*/ 233267 w 362807"/>
                  <a:gd name="connsiteY8" fmla="*/ 57464 h 178907"/>
                  <a:gd name="connsiteX9" fmla="*/ 204692 w 362807"/>
                  <a:gd name="connsiteY9" fmla="*/ 61845 h 178907"/>
                  <a:gd name="connsiteX10" fmla="*/ 195644 w 362807"/>
                  <a:gd name="connsiteY10" fmla="*/ 62798 h 178907"/>
                  <a:gd name="connsiteX11" fmla="*/ 172688 w 362807"/>
                  <a:gd name="connsiteY11" fmla="*/ 60416 h 178907"/>
                  <a:gd name="connsiteX12" fmla="*/ 145066 w 362807"/>
                  <a:gd name="connsiteY12" fmla="*/ 66989 h 178907"/>
                  <a:gd name="connsiteX13" fmla="*/ 159258 w 362807"/>
                  <a:gd name="connsiteY13" fmla="*/ 54130 h 178907"/>
                  <a:gd name="connsiteX14" fmla="*/ 164306 w 362807"/>
                  <a:gd name="connsiteY14" fmla="*/ 51653 h 178907"/>
                  <a:gd name="connsiteX15" fmla="*/ 176594 w 362807"/>
                  <a:gd name="connsiteY15" fmla="*/ 45272 h 178907"/>
                  <a:gd name="connsiteX16" fmla="*/ 196215 w 362807"/>
                  <a:gd name="connsiteY16" fmla="*/ 42605 h 178907"/>
                  <a:gd name="connsiteX17" fmla="*/ 216218 w 362807"/>
                  <a:gd name="connsiteY17" fmla="*/ 36794 h 178907"/>
                  <a:gd name="connsiteX18" fmla="*/ 235172 w 362807"/>
                  <a:gd name="connsiteY18" fmla="*/ 32603 h 178907"/>
                  <a:gd name="connsiteX19" fmla="*/ 277844 w 362807"/>
                  <a:gd name="connsiteY19" fmla="*/ 32127 h 178907"/>
                  <a:gd name="connsiteX20" fmla="*/ 297466 w 362807"/>
                  <a:gd name="connsiteY20" fmla="*/ 27460 h 178907"/>
                  <a:gd name="connsiteX21" fmla="*/ 275463 w 362807"/>
                  <a:gd name="connsiteY21" fmla="*/ 26031 h 178907"/>
                  <a:gd name="connsiteX22" fmla="*/ 290036 w 362807"/>
                  <a:gd name="connsiteY22" fmla="*/ 23269 h 178907"/>
                  <a:gd name="connsiteX23" fmla="*/ 308134 w 362807"/>
                  <a:gd name="connsiteY23" fmla="*/ 22507 h 178907"/>
                  <a:gd name="connsiteX24" fmla="*/ 312611 w 362807"/>
                  <a:gd name="connsiteY24" fmla="*/ 22031 h 178907"/>
                  <a:gd name="connsiteX25" fmla="*/ 359855 w 362807"/>
                  <a:gd name="connsiteY25" fmla="*/ 27746 h 178907"/>
                  <a:gd name="connsiteX26" fmla="*/ 359855 w 362807"/>
                  <a:gd name="connsiteY26" fmla="*/ 27650 h 178907"/>
                  <a:gd name="connsiteX27" fmla="*/ 359664 w 362807"/>
                  <a:gd name="connsiteY27" fmla="*/ 26984 h 178907"/>
                  <a:gd name="connsiteX28" fmla="*/ 359473 w 362807"/>
                  <a:gd name="connsiteY28" fmla="*/ 26222 h 178907"/>
                  <a:gd name="connsiteX29" fmla="*/ 359283 w 362807"/>
                  <a:gd name="connsiteY29" fmla="*/ 25364 h 178907"/>
                  <a:gd name="connsiteX30" fmla="*/ 359093 w 362807"/>
                  <a:gd name="connsiteY30" fmla="*/ 24507 h 178907"/>
                  <a:gd name="connsiteX31" fmla="*/ 358997 w 362807"/>
                  <a:gd name="connsiteY31" fmla="*/ 23650 h 178907"/>
                  <a:gd name="connsiteX32" fmla="*/ 358902 w 362807"/>
                  <a:gd name="connsiteY32" fmla="*/ 22793 h 178907"/>
                  <a:gd name="connsiteX33" fmla="*/ 358807 w 362807"/>
                  <a:gd name="connsiteY33" fmla="*/ 21650 h 178907"/>
                  <a:gd name="connsiteX34" fmla="*/ 358616 w 362807"/>
                  <a:gd name="connsiteY34" fmla="*/ 20030 h 178907"/>
                  <a:gd name="connsiteX35" fmla="*/ 358521 w 362807"/>
                  <a:gd name="connsiteY35" fmla="*/ 18506 h 178907"/>
                  <a:gd name="connsiteX36" fmla="*/ 358426 w 362807"/>
                  <a:gd name="connsiteY36" fmla="*/ 17554 h 178907"/>
                  <a:gd name="connsiteX37" fmla="*/ 358330 w 362807"/>
                  <a:gd name="connsiteY37" fmla="*/ 16506 h 178907"/>
                  <a:gd name="connsiteX38" fmla="*/ 358235 w 362807"/>
                  <a:gd name="connsiteY38" fmla="*/ 15363 h 178907"/>
                  <a:gd name="connsiteX39" fmla="*/ 358140 w 362807"/>
                  <a:gd name="connsiteY39" fmla="*/ 14411 h 178907"/>
                  <a:gd name="connsiteX40" fmla="*/ 357950 w 362807"/>
                  <a:gd name="connsiteY40" fmla="*/ 12315 h 178907"/>
                  <a:gd name="connsiteX41" fmla="*/ 357759 w 362807"/>
                  <a:gd name="connsiteY41" fmla="*/ 10505 h 178907"/>
                  <a:gd name="connsiteX42" fmla="*/ 357569 w 362807"/>
                  <a:gd name="connsiteY42" fmla="*/ 9172 h 178907"/>
                  <a:gd name="connsiteX43" fmla="*/ 357188 w 362807"/>
                  <a:gd name="connsiteY43" fmla="*/ 7362 h 178907"/>
                  <a:gd name="connsiteX44" fmla="*/ 356997 w 362807"/>
                  <a:gd name="connsiteY44" fmla="*/ 6695 h 178907"/>
                  <a:gd name="connsiteX45" fmla="*/ 356806 w 362807"/>
                  <a:gd name="connsiteY45" fmla="*/ 5838 h 178907"/>
                  <a:gd name="connsiteX46" fmla="*/ 356426 w 362807"/>
                  <a:gd name="connsiteY46" fmla="*/ 4409 h 178907"/>
                  <a:gd name="connsiteX47" fmla="*/ 356330 w 362807"/>
                  <a:gd name="connsiteY47" fmla="*/ 4028 h 178907"/>
                  <a:gd name="connsiteX48" fmla="*/ 356140 w 362807"/>
                  <a:gd name="connsiteY48" fmla="*/ 3457 h 178907"/>
                  <a:gd name="connsiteX49" fmla="*/ 356045 w 362807"/>
                  <a:gd name="connsiteY49" fmla="*/ 3076 h 178907"/>
                  <a:gd name="connsiteX50" fmla="*/ 331756 w 362807"/>
                  <a:gd name="connsiteY50" fmla="*/ 885 h 178907"/>
                  <a:gd name="connsiteX51" fmla="*/ 273939 w 362807"/>
                  <a:gd name="connsiteY51" fmla="*/ 1552 h 178907"/>
                  <a:gd name="connsiteX52" fmla="*/ 255842 w 362807"/>
                  <a:gd name="connsiteY52" fmla="*/ 4124 h 178907"/>
                  <a:gd name="connsiteX53" fmla="*/ 170212 w 362807"/>
                  <a:gd name="connsiteY53" fmla="*/ 22793 h 178907"/>
                  <a:gd name="connsiteX54" fmla="*/ 120587 w 362807"/>
                  <a:gd name="connsiteY54" fmla="*/ 43938 h 178907"/>
                  <a:gd name="connsiteX55" fmla="*/ 102870 w 362807"/>
                  <a:gd name="connsiteY55" fmla="*/ 54606 h 178907"/>
                  <a:gd name="connsiteX56" fmla="*/ 79915 w 362807"/>
                  <a:gd name="connsiteY56" fmla="*/ 68036 h 178907"/>
                  <a:gd name="connsiteX57" fmla="*/ 67342 w 362807"/>
                  <a:gd name="connsiteY57" fmla="*/ 75656 h 178907"/>
                  <a:gd name="connsiteX58" fmla="*/ 51911 w 362807"/>
                  <a:gd name="connsiteY58" fmla="*/ 89087 h 178907"/>
                  <a:gd name="connsiteX59" fmla="*/ 32004 w 362807"/>
                  <a:gd name="connsiteY59" fmla="*/ 100517 h 178907"/>
                  <a:gd name="connsiteX60" fmla="*/ 24098 w 362807"/>
                  <a:gd name="connsiteY60" fmla="*/ 110804 h 178907"/>
                  <a:gd name="connsiteX61" fmla="*/ 24384 w 362807"/>
                  <a:gd name="connsiteY61" fmla="*/ 110518 h 178907"/>
                  <a:gd name="connsiteX62" fmla="*/ 24670 w 362807"/>
                  <a:gd name="connsiteY62" fmla="*/ 110327 h 178907"/>
                  <a:gd name="connsiteX63" fmla="*/ 24955 w 362807"/>
                  <a:gd name="connsiteY63" fmla="*/ 110042 h 178907"/>
                  <a:gd name="connsiteX64" fmla="*/ 25241 w 362807"/>
                  <a:gd name="connsiteY64" fmla="*/ 109756 h 178907"/>
                  <a:gd name="connsiteX65" fmla="*/ 25527 w 362807"/>
                  <a:gd name="connsiteY65" fmla="*/ 109565 h 178907"/>
                  <a:gd name="connsiteX66" fmla="*/ 27146 w 362807"/>
                  <a:gd name="connsiteY66" fmla="*/ 108232 h 178907"/>
                  <a:gd name="connsiteX67" fmla="*/ 27527 w 362807"/>
                  <a:gd name="connsiteY67" fmla="*/ 107851 h 178907"/>
                  <a:gd name="connsiteX68" fmla="*/ 27718 w 362807"/>
                  <a:gd name="connsiteY68" fmla="*/ 108137 h 178907"/>
                  <a:gd name="connsiteX69" fmla="*/ 27718 w 362807"/>
                  <a:gd name="connsiteY69" fmla="*/ 108803 h 178907"/>
                  <a:gd name="connsiteX70" fmla="*/ 26861 w 362807"/>
                  <a:gd name="connsiteY70" fmla="*/ 111185 h 178907"/>
                  <a:gd name="connsiteX71" fmla="*/ 23908 w 362807"/>
                  <a:gd name="connsiteY71" fmla="*/ 117376 h 178907"/>
                  <a:gd name="connsiteX72" fmla="*/ 21908 w 362807"/>
                  <a:gd name="connsiteY72" fmla="*/ 121186 h 178907"/>
                  <a:gd name="connsiteX73" fmla="*/ 20669 w 362807"/>
                  <a:gd name="connsiteY73" fmla="*/ 123567 h 178907"/>
                  <a:gd name="connsiteX74" fmla="*/ 19050 w 362807"/>
                  <a:gd name="connsiteY74" fmla="*/ 126710 h 178907"/>
                  <a:gd name="connsiteX75" fmla="*/ 18097 w 362807"/>
                  <a:gd name="connsiteY75" fmla="*/ 128520 h 178907"/>
                  <a:gd name="connsiteX76" fmla="*/ 15812 w 362807"/>
                  <a:gd name="connsiteY76" fmla="*/ 132902 h 178907"/>
                  <a:gd name="connsiteX77" fmla="*/ 13526 w 362807"/>
                  <a:gd name="connsiteY77" fmla="*/ 137474 h 178907"/>
                  <a:gd name="connsiteX78" fmla="*/ 12192 w 362807"/>
                  <a:gd name="connsiteY78" fmla="*/ 140331 h 178907"/>
                  <a:gd name="connsiteX79" fmla="*/ 8668 w 362807"/>
                  <a:gd name="connsiteY79" fmla="*/ 148046 h 178907"/>
                  <a:gd name="connsiteX80" fmla="*/ 7525 w 362807"/>
                  <a:gd name="connsiteY80" fmla="*/ 150713 h 178907"/>
                  <a:gd name="connsiteX81" fmla="*/ 6953 w 362807"/>
                  <a:gd name="connsiteY81" fmla="*/ 152142 h 178907"/>
                  <a:gd name="connsiteX82" fmla="*/ 5239 w 362807"/>
                  <a:gd name="connsiteY82" fmla="*/ 156524 h 178907"/>
                  <a:gd name="connsiteX83" fmla="*/ 4001 w 362807"/>
                  <a:gd name="connsiteY83" fmla="*/ 159857 h 178907"/>
                  <a:gd name="connsiteX84" fmla="*/ 3334 w 362807"/>
                  <a:gd name="connsiteY84" fmla="*/ 161762 h 178907"/>
                  <a:gd name="connsiteX85" fmla="*/ 2381 w 362807"/>
                  <a:gd name="connsiteY85" fmla="*/ 164810 h 178907"/>
                  <a:gd name="connsiteX86" fmla="*/ 1429 w 362807"/>
                  <a:gd name="connsiteY86" fmla="*/ 168335 h 178907"/>
                  <a:gd name="connsiteX87" fmla="*/ 1143 w 362807"/>
                  <a:gd name="connsiteY87" fmla="*/ 169382 h 178907"/>
                  <a:gd name="connsiteX88" fmla="*/ 667 w 362807"/>
                  <a:gd name="connsiteY88" fmla="*/ 171859 h 178907"/>
                  <a:gd name="connsiteX89" fmla="*/ 381 w 362807"/>
                  <a:gd name="connsiteY89" fmla="*/ 173669 h 178907"/>
                  <a:gd name="connsiteX90" fmla="*/ 190 w 362807"/>
                  <a:gd name="connsiteY90" fmla="*/ 175288 h 178907"/>
                  <a:gd name="connsiteX91" fmla="*/ 95 w 362807"/>
                  <a:gd name="connsiteY91" fmla="*/ 176336 h 178907"/>
                  <a:gd name="connsiteX92" fmla="*/ 0 w 362807"/>
                  <a:gd name="connsiteY92" fmla="*/ 177669 h 178907"/>
                  <a:gd name="connsiteX93" fmla="*/ 0 w 362807"/>
                  <a:gd name="connsiteY93" fmla="*/ 178241 h 178907"/>
                  <a:gd name="connsiteX94" fmla="*/ 0 w 362807"/>
                  <a:gd name="connsiteY94" fmla="*/ 178812 h 178907"/>
                  <a:gd name="connsiteX95" fmla="*/ 0 w 362807"/>
                  <a:gd name="connsiteY95" fmla="*/ 178907 h 178907"/>
                  <a:gd name="connsiteX96" fmla="*/ 41148 w 362807"/>
                  <a:gd name="connsiteY96" fmla="*/ 148046 h 178907"/>
                  <a:gd name="connsiteX97" fmla="*/ 134874 w 362807"/>
                  <a:gd name="connsiteY97" fmla="*/ 132902 h 178907"/>
                  <a:gd name="connsiteX98" fmla="*/ 278225 w 362807"/>
                  <a:gd name="connsiteY98" fmla="*/ 148332 h 178907"/>
                  <a:gd name="connsiteX99" fmla="*/ 312992 w 362807"/>
                  <a:gd name="connsiteY99" fmla="*/ 159095 h 178907"/>
                  <a:gd name="connsiteX100" fmla="*/ 339662 w 362807"/>
                  <a:gd name="connsiteY100" fmla="*/ 169382 h 178907"/>
                  <a:gd name="connsiteX101" fmla="*/ 339662 w 362807"/>
                  <a:gd name="connsiteY101" fmla="*/ 169382 h 178907"/>
                  <a:gd name="connsiteX102" fmla="*/ 339947 w 362807"/>
                  <a:gd name="connsiteY102" fmla="*/ 168811 h 178907"/>
                  <a:gd name="connsiteX103" fmla="*/ 340423 w 362807"/>
                  <a:gd name="connsiteY103" fmla="*/ 168049 h 178907"/>
                  <a:gd name="connsiteX104" fmla="*/ 341281 w 362807"/>
                  <a:gd name="connsiteY104" fmla="*/ 166620 h 178907"/>
                  <a:gd name="connsiteX105" fmla="*/ 341757 w 362807"/>
                  <a:gd name="connsiteY105" fmla="*/ 165763 h 178907"/>
                  <a:gd name="connsiteX106" fmla="*/ 341947 w 362807"/>
                  <a:gd name="connsiteY106" fmla="*/ 165477 h 178907"/>
                  <a:gd name="connsiteX107" fmla="*/ 342805 w 362807"/>
                  <a:gd name="connsiteY107" fmla="*/ 163953 h 178907"/>
                  <a:gd name="connsiteX108" fmla="*/ 343757 w 362807"/>
                  <a:gd name="connsiteY108" fmla="*/ 162143 h 178907"/>
                  <a:gd name="connsiteX109" fmla="*/ 345281 w 362807"/>
                  <a:gd name="connsiteY109" fmla="*/ 158810 h 178907"/>
                  <a:gd name="connsiteX110" fmla="*/ 346043 w 362807"/>
                  <a:gd name="connsiteY110" fmla="*/ 156619 h 178907"/>
                  <a:gd name="connsiteX111" fmla="*/ 346996 w 362807"/>
                  <a:gd name="connsiteY111" fmla="*/ 153476 h 178907"/>
                  <a:gd name="connsiteX112" fmla="*/ 347758 w 362807"/>
                  <a:gd name="connsiteY112" fmla="*/ 150237 h 178907"/>
                  <a:gd name="connsiteX113" fmla="*/ 348329 w 362807"/>
                  <a:gd name="connsiteY113" fmla="*/ 147380 h 178907"/>
                  <a:gd name="connsiteX114" fmla="*/ 348520 w 362807"/>
                  <a:gd name="connsiteY114" fmla="*/ 146141 h 178907"/>
                  <a:gd name="connsiteX115" fmla="*/ 348901 w 362807"/>
                  <a:gd name="connsiteY115" fmla="*/ 144332 h 178907"/>
                  <a:gd name="connsiteX116" fmla="*/ 348996 w 362807"/>
                  <a:gd name="connsiteY116" fmla="*/ 143665 h 178907"/>
                  <a:gd name="connsiteX117" fmla="*/ 349282 w 362807"/>
                  <a:gd name="connsiteY117" fmla="*/ 142331 h 178907"/>
                  <a:gd name="connsiteX118" fmla="*/ 349853 w 362807"/>
                  <a:gd name="connsiteY118" fmla="*/ 140426 h 178907"/>
                  <a:gd name="connsiteX119" fmla="*/ 350044 w 362807"/>
                  <a:gd name="connsiteY119" fmla="*/ 139760 h 178907"/>
                  <a:gd name="connsiteX120" fmla="*/ 350330 w 362807"/>
                  <a:gd name="connsiteY120" fmla="*/ 138902 h 178907"/>
                  <a:gd name="connsiteX121" fmla="*/ 350901 w 362807"/>
                  <a:gd name="connsiteY121" fmla="*/ 137378 h 178907"/>
                  <a:gd name="connsiteX122" fmla="*/ 351663 w 362807"/>
                  <a:gd name="connsiteY122" fmla="*/ 135664 h 178907"/>
                  <a:gd name="connsiteX123" fmla="*/ 352425 w 362807"/>
                  <a:gd name="connsiteY123" fmla="*/ 134140 h 178907"/>
                  <a:gd name="connsiteX124" fmla="*/ 353092 w 362807"/>
                  <a:gd name="connsiteY124" fmla="*/ 132806 h 178907"/>
                  <a:gd name="connsiteX125" fmla="*/ 353854 w 362807"/>
                  <a:gd name="connsiteY125" fmla="*/ 131187 h 178907"/>
                  <a:gd name="connsiteX126" fmla="*/ 354806 w 362807"/>
                  <a:gd name="connsiteY126" fmla="*/ 129092 h 178907"/>
                  <a:gd name="connsiteX127" fmla="*/ 355378 w 362807"/>
                  <a:gd name="connsiteY127" fmla="*/ 127758 h 178907"/>
                  <a:gd name="connsiteX128" fmla="*/ 355949 w 362807"/>
                  <a:gd name="connsiteY128" fmla="*/ 126234 h 178907"/>
                  <a:gd name="connsiteX129" fmla="*/ 356426 w 362807"/>
                  <a:gd name="connsiteY129" fmla="*/ 124329 h 178907"/>
                  <a:gd name="connsiteX130" fmla="*/ 356711 w 362807"/>
                  <a:gd name="connsiteY130" fmla="*/ 122710 h 178907"/>
                  <a:gd name="connsiteX131" fmla="*/ 356806 w 362807"/>
                  <a:gd name="connsiteY131" fmla="*/ 121757 h 178907"/>
                  <a:gd name="connsiteX132" fmla="*/ 356902 w 362807"/>
                  <a:gd name="connsiteY132" fmla="*/ 120329 h 178907"/>
                  <a:gd name="connsiteX133" fmla="*/ 356902 w 362807"/>
                  <a:gd name="connsiteY133" fmla="*/ 119567 h 178907"/>
                  <a:gd name="connsiteX134" fmla="*/ 356997 w 362807"/>
                  <a:gd name="connsiteY134" fmla="*/ 118233 h 178907"/>
                  <a:gd name="connsiteX135" fmla="*/ 357092 w 362807"/>
                  <a:gd name="connsiteY135" fmla="*/ 116804 h 178907"/>
                  <a:gd name="connsiteX136" fmla="*/ 357188 w 362807"/>
                  <a:gd name="connsiteY136" fmla="*/ 114614 h 178907"/>
                  <a:gd name="connsiteX137" fmla="*/ 357283 w 362807"/>
                  <a:gd name="connsiteY137" fmla="*/ 112709 h 178907"/>
                  <a:gd name="connsiteX138" fmla="*/ 357378 w 362807"/>
                  <a:gd name="connsiteY138" fmla="*/ 111185 h 178907"/>
                  <a:gd name="connsiteX139" fmla="*/ 357473 w 362807"/>
                  <a:gd name="connsiteY139" fmla="*/ 109280 h 178907"/>
                  <a:gd name="connsiteX140" fmla="*/ 357569 w 362807"/>
                  <a:gd name="connsiteY140" fmla="*/ 108041 h 178907"/>
                  <a:gd name="connsiteX141" fmla="*/ 357664 w 362807"/>
                  <a:gd name="connsiteY141" fmla="*/ 106613 h 178907"/>
                  <a:gd name="connsiteX142" fmla="*/ 357759 w 362807"/>
                  <a:gd name="connsiteY142" fmla="*/ 105660 h 178907"/>
                  <a:gd name="connsiteX143" fmla="*/ 357950 w 362807"/>
                  <a:gd name="connsiteY143" fmla="*/ 103850 h 178907"/>
                  <a:gd name="connsiteX144" fmla="*/ 358140 w 362807"/>
                  <a:gd name="connsiteY144" fmla="*/ 101945 h 178907"/>
                  <a:gd name="connsiteX145" fmla="*/ 358330 w 362807"/>
                  <a:gd name="connsiteY145" fmla="*/ 100517 h 178907"/>
                  <a:gd name="connsiteX146" fmla="*/ 358426 w 362807"/>
                  <a:gd name="connsiteY146" fmla="*/ 99183 h 178907"/>
                  <a:gd name="connsiteX147" fmla="*/ 358521 w 362807"/>
                  <a:gd name="connsiteY147" fmla="*/ 97945 h 178907"/>
                  <a:gd name="connsiteX148" fmla="*/ 358712 w 362807"/>
                  <a:gd name="connsiteY148" fmla="*/ 96040 h 178907"/>
                  <a:gd name="connsiteX149" fmla="*/ 358902 w 362807"/>
                  <a:gd name="connsiteY149" fmla="*/ 94611 h 178907"/>
                  <a:gd name="connsiteX150" fmla="*/ 359093 w 362807"/>
                  <a:gd name="connsiteY150" fmla="*/ 93182 h 178907"/>
                  <a:gd name="connsiteX151" fmla="*/ 359188 w 362807"/>
                  <a:gd name="connsiteY151" fmla="*/ 92420 h 178907"/>
                  <a:gd name="connsiteX152" fmla="*/ 359473 w 362807"/>
                  <a:gd name="connsiteY152" fmla="*/ 90611 h 178907"/>
                  <a:gd name="connsiteX153" fmla="*/ 359759 w 362807"/>
                  <a:gd name="connsiteY153" fmla="*/ 88610 h 178907"/>
                  <a:gd name="connsiteX154" fmla="*/ 359950 w 362807"/>
                  <a:gd name="connsiteY154" fmla="*/ 87467 h 178907"/>
                  <a:gd name="connsiteX155" fmla="*/ 360140 w 362807"/>
                  <a:gd name="connsiteY155" fmla="*/ 86324 h 178907"/>
                  <a:gd name="connsiteX156" fmla="*/ 360331 w 362807"/>
                  <a:gd name="connsiteY156" fmla="*/ 85277 h 178907"/>
                  <a:gd name="connsiteX157" fmla="*/ 360521 w 362807"/>
                  <a:gd name="connsiteY157" fmla="*/ 83943 h 178907"/>
                  <a:gd name="connsiteX158" fmla="*/ 360712 w 362807"/>
                  <a:gd name="connsiteY158" fmla="*/ 82800 h 178907"/>
                  <a:gd name="connsiteX159" fmla="*/ 360807 w 362807"/>
                  <a:gd name="connsiteY159" fmla="*/ 81848 h 178907"/>
                  <a:gd name="connsiteX160" fmla="*/ 360997 w 362807"/>
                  <a:gd name="connsiteY160" fmla="*/ 80419 h 178907"/>
                  <a:gd name="connsiteX161" fmla="*/ 361188 w 362807"/>
                  <a:gd name="connsiteY161" fmla="*/ 78895 h 178907"/>
                  <a:gd name="connsiteX162" fmla="*/ 361379 w 362807"/>
                  <a:gd name="connsiteY162" fmla="*/ 77276 h 178907"/>
                  <a:gd name="connsiteX163" fmla="*/ 361760 w 362807"/>
                  <a:gd name="connsiteY163" fmla="*/ 74513 h 178907"/>
                  <a:gd name="connsiteX164" fmla="*/ 361950 w 362807"/>
                  <a:gd name="connsiteY164" fmla="*/ 72704 h 178907"/>
                  <a:gd name="connsiteX165" fmla="*/ 362140 w 362807"/>
                  <a:gd name="connsiteY165" fmla="*/ 71275 h 178907"/>
                  <a:gd name="connsiteX166" fmla="*/ 362426 w 362807"/>
                  <a:gd name="connsiteY166" fmla="*/ 69084 h 178907"/>
                  <a:gd name="connsiteX167" fmla="*/ 362617 w 362807"/>
                  <a:gd name="connsiteY167" fmla="*/ 66989 h 178907"/>
                  <a:gd name="connsiteX168" fmla="*/ 362807 w 362807"/>
                  <a:gd name="connsiteY168" fmla="*/ 65274 h 178907"/>
                  <a:gd name="connsiteX169" fmla="*/ 362807 w 362807"/>
                  <a:gd name="connsiteY169" fmla="*/ 65179 h 178907"/>
                  <a:gd name="connsiteX170" fmla="*/ 333851 w 362807"/>
                  <a:gd name="connsiteY170" fmla="*/ 55082 h 178907"/>
                  <a:gd name="connsiteX171" fmla="*/ 330232 w 362807"/>
                  <a:gd name="connsiteY171" fmla="*/ 52130 h 1789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</a:cxnLst>
                <a:rect l="l" t="t" r="r" b="b"/>
                <a:pathLst>
                  <a:path w="362807" h="178907">
                    <a:moveTo>
                      <a:pt x="330232" y="52130"/>
                    </a:moveTo>
                    <a:cubicBezTo>
                      <a:pt x="334423" y="47843"/>
                      <a:pt x="339757" y="49463"/>
                      <a:pt x="344329" y="49082"/>
                    </a:cubicBezTo>
                    <a:cubicBezTo>
                      <a:pt x="348710" y="48701"/>
                      <a:pt x="353282" y="48986"/>
                      <a:pt x="357854" y="48224"/>
                    </a:cubicBezTo>
                    <a:cubicBezTo>
                      <a:pt x="350234" y="46224"/>
                      <a:pt x="342805" y="44224"/>
                      <a:pt x="334899" y="43748"/>
                    </a:cubicBezTo>
                    <a:cubicBezTo>
                      <a:pt x="326231" y="43271"/>
                      <a:pt x="317659" y="42319"/>
                      <a:pt x="308991" y="41938"/>
                    </a:cubicBezTo>
                    <a:cubicBezTo>
                      <a:pt x="286607" y="41081"/>
                      <a:pt x="264319" y="41176"/>
                      <a:pt x="242602" y="46415"/>
                    </a:cubicBezTo>
                    <a:cubicBezTo>
                      <a:pt x="240697" y="46891"/>
                      <a:pt x="238887" y="47748"/>
                      <a:pt x="236315" y="48701"/>
                    </a:cubicBezTo>
                    <a:cubicBezTo>
                      <a:pt x="237172" y="50510"/>
                      <a:pt x="237839" y="51844"/>
                      <a:pt x="238982" y="54225"/>
                    </a:cubicBezTo>
                    <a:cubicBezTo>
                      <a:pt x="237172" y="55273"/>
                      <a:pt x="235458" y="57083"/>
                      <a:pt x="233267" y="57464"/>
                    </a:cubicBezTo>
                    <a:cubicBezTo>
                      <a:pt x="223838" y="59178"/>
                      <a:pt x="214217" y="60416"/>
                      <a:pt x="204692" y="61845"/>
                    </a:cubicBezTo>
                    <a:cubicBezTo>
                      <a:pt x="201644" y="62226"/>
                      <a:pt x="198501" y="62131"/>
                      <a:pt x="195644" y="62798"/>
                    </a:cubicBezTo>
                    <a:cubicBezTo>
                      <a:pt x="187547" y="64703"/>
                      <a:pt x="179642" y="65084"/>
                      <a:pt x="172688" y="60416"/>
                    </a:cubicBezTo>
                    <a:cubicBezTo>
                      <a:pt x="163449" y="64131"/>
                      <a:pt x="155638" y="70227"/>
                      <a:pt x="145066" y="66989"/>
                    </a:cubicBezTo>
                    <a:cubicBezTo>
                      <a:pt x="151352" y="56892"/>
                      <a:pt x="151352" y="56987"/>
                      <a:pt x="159258" y="54130"/>
                    </a:cubicBezTo>
                    <a:cubicBezTo>
                      <a:pt x="161068" y="53463"/>
                      <a:pt x="163925" y="52796"/>
                      <a:pt x="164306" y="51653"/>
                    </a:cubicBezTo>
                    <a:cubicBezTo>
                      <a:pt x="166116" y="45653"/>
                      <a:pt x="171736" y="46034"/>
                      <a:pt x="176594" y="45272"/>
                    </a:cubicBezTo>
                    <a:cubicBezTo>
                      <a:pt x="183071" y="44224"/>
                      <a:pt x="189643" y="43176"/>
                      <a:pt x="196215" y="42605"/>
                    </a:cubicBezTo>
                    <a:cubicBezTo>
                      <a:pt x="203359" y="41938"/>
                      <a:pt x="209740" y="40223"/>
                      <a:pt x="216218" y="36794"/>
                    </a:cubicBezTo>
                    <a:cubicBezTo>
                      <a:pt x="221647" y="33937"/>
                      <a:pt x="228695" y="32889"/>
                      <a:pt x="235172" y="32603"/>
                    </a:cubicBezTo>
                    <a:cubicBezTo>
                      <a:pt x="249364" y="31937"/>
                      <a:pt x="263652" y="32318"/>
                      <a:pt x="277844" y="32127"/>
                    </a:cubicBezTo>
                    <a:cubicBezTo>
                      <a:pt x="287084" y="32032"/>
                      <a:pt x="287084" y="31937"/>
                      <a:pt x="297466" y="27460"/>
                    </a:cubicBezTo>
                    <a:cubicBezTo>
                      <a:pt x="290513" y="25079"/>
                      <a:pt x="283369" y="29841"/>
                      <a:pt x="275463" y="26031"/>
                    </a:cubicBezTo>
                    <a:cubicBezTo>
                      <a:pt x="280511" y="22602"/>
                      <a:pt x="285560" y="22697"/>
                      <a:pt x="290036" y="23269"/>
                    </a:cubicBezTo>
                    <a:cubicBezTo>
                      <a:pt x="296228" y="24126"/>
                      <a:pt x="302133" y="24126"/>
                      <a:pt x="308134" y="22507"/>
                    </a:cubicBezTo>
                    <a:cubicBezTo>
                      <a:pt x="309563" y="22126"/>
                      <a:pt x="311182" y="21745"/>
                      <a:pt x="312611" y="22031"/>
                    </a:cubicBezTo>
                    <a:cubicBezTo>
                      <a:pt x="328231" y="24793"/>
                      <a:pt x="344329" y="24412"/>
                      <a:pt x="359855" y="27746"/>
                    </a:cubicBezTo>
                    <a:cubicBezTo>
                      <a:pt x="359855" y="27746"/>
                      <a:pt x="359855" y="27746"/>
                      <a:pt x="359855" y="27650"/>
                    </a:cubicBezTo>
                    <a:cubicBezTo>
                      <a:pt x="359759" y="27460"/>
                      <a:pt x="359759" y="27174"/>
                      <a:pt x="359664" y="26984"/>
                    </a:cubicBezTo>
                    <a:cubicBezTo>
                      <a:pt x="359569" y="26698"/>
                      <a:pt x="359569" y="26507"/>
                      <a:pt x="359473" y="26222"/>
                    </a:cubicBezTo>
                    <a:cubicBezTo>
                      <a:pt x="359378" y="25936"/>
                      <a:pt x="359378" y="25650"/>
                      <a:pt x="359283" y="25364"/>
                    </a:cubicBezTo>
                    <a:cubicBezTo>
                      <a:pt x="359188" y="25079"/>
                      <a:pt x="359188" y="24793"/>
                      <a:pt x="359093" y="24507"/>
                    </a:cubicBezTo>
                    <a:cubicBezTo>
                      <a:pt x="358997" y="24221"/>
                      <a:pt x="358997" y="23936"/>
                      <a:pt x="358997" y="23650"/>
                    </a:cubicBezTo>
                    <a:cubicBezTo>
                      <a:pt x="358997" y="23364"/>
                      <a:pt x="358902" y="23078"/>
                      <a:pt x="358902" y="22793"/>
                    </a:cubicBezTo>
                    <a:cubicBezTo>
                      <a:pt x="358807" y="22412"/>
                      <a:pt x="358807" y="22031"/>
                      <a:pt x="358807" y="21650"/>
                    </a:cubicBezTo>
                    <a:cubicBezTo>
                      <a:pt x="358712" y="21078"/>
                      <a:pt x="358712" y="20507"/>
                      <a:pt x="358616" y="20030"/>
                    </a:cubicBezTo>
                    <a:cubicBezTo>
                      <a:pt x="358616" y="19554"/>
                      <a:pt x="358521" y="19078"/>
                      <a:pt x="358521" y="18506"/>
                    </a:cubicBezTo>
                    <a:cubicBezTo>
                      <a:pt x="358521" y="18221"/>
                      <a:pt x="358426" y="17840"/>
                      <a:pt x="358426" y="17554"/>
                    </a:cubicBezTo>
                    <a:cubicBezTo>
                      <a:pt x="358426" y="17173"/>
                      <a:pt x="358330" y="16792"/>
                      <a:pt x="358330" y="16506"/>
                    </a:cubicBezTo>
                    <a:cubicBezTo>
                      <a:pt x="358330" y="16125"/>
                      <a:pt x="358235" y="15744"/>
                      <a:pt x="358235" y="15363"/>
                    </a:cubicBezTo>
                    <a:cubicBezTo>
                      <a:pt x="358235" y="15077"/>
                      <a:pt x="358140" y="14792"/>
                      <a:pt x="358140" y="14411"/>
                    </a:cubicBezTo>
                    <a:cubicBezTo>
                      <a:pt x="358045" y="13744"/>
                      <a:pt x="358045" y="13077"/>
                      <a:pt x="357950" y="12315"/>
                    </a:cubicBezTo>
                    <a:cubicBezTo>
                      <a:pt x="357854" y="11744"/>
                      <a:pt x="357854" y="11172"/>
                      <a:pt x="357759" y="10505"/>
                    </a:cubicBezTo>
                    <a:cubicBezTo>
                      <a:pt x="357664" y="10029"/>
                      <a:pt x="357664" y="9648"/>
                      <a:pt x="357569" y="9172"/>
                    </a:cubicBezTo>
                    <a:cubicBezTo>
                      <a:pt x="357473" y="8600"/>
                      <a:pt x="357378" y="7934"/>
                      <a:pt x="357188" y="7362"/>
                    </a:cubicBezTo>
                    <a:cubicBezTo>
                      <a:pt x="357188" y="7172"/>
                      <a:pt x="357092" y="6886"/>
                      <a:pt x="356997" y="6695"/>
                    </a:cubicBezTo>
                    <a:cubicBezTo>
                      <a:pt x="356902" y="6410"/>
                      <a:pt x="356902" y="6124"/>
                      <a:pt x="356806" y="5838"/>
                    </a:cubicBezTo>
                    <a:cubicBezTo>
                      <a:pt x="356711" y="5362"/>
                      <a:pt x="356521" y="4886"/>
                      <a:pt x="356426" y="4409"/>
                    </a:cubicBezTo>
                    <a:cubicBezTo>
                      <a:pt x="356426" y="4314"/>
                      <a:pt x="356330" y="4124"/>
                      <a:pt x="356330" y="4028"/>
                    </a:cubicBezTo>
                    <a:cubicBezTo>
                      <a:pt x="356235" y="3838"/>
                      <a:pt x="356235" y="3647"/>
                      <a:pt x="356140" y="3457"/>
                    </a:cubicBezTo>
                    <a:cubicBezTo>
                      <a:pt x="356140" y="3362"/>
                      <a:pt x="356045" y="3171"/>
                      <a:pt x="356045" y="3076"/>
                    </a:cubicBezTo>
                    <a:cubicBezTo>
                      <a:pt x="348044" y="1838"/>
                      <a:pt x="339852" y="1266"/>
                      <a:pt x="331756" y="885"/>
                    </a:cubicBezTo>
                    <a:cubicBezTo>
                      <a:pt x="312515" y="123"/>
                      <a:pt x="293180" y="-925"/>
                      <a:pt x="273939" y="1552"/>
                    </a:cubicBezTo>
                    <a:cubicBezTo>
                      <a:pt x="267938" y="2314"/>
                      <a:pt x="261938" y="3647"/>
                      <a:pt x="255842" y="4124"/>
                    </a:cubicBezTo>
                    <a:cubicBezTo>
                      <a:pt x="226219" y="6314"/>
                      <a:pt x="197548" y="12410"/>
                      <a:pt x="170212" y="22793"/>
                    </a:cubicBezTo>
                    <a:cubicBezTo>
                      <a:pt x="153353" y="29174"/>
                      <a:pt x="136970" y="36509"/>
                      <a:pt x="120587" y="43938"/>
                    </a:cubicBezTo>
                    <a:cubicBezTo>
                      <a:pt x="114300" y="46796"/>
                      <a:pt x="108109" y="50320"/>
                      <a:pt x="102870" y="54606"/>
                    </a:cubicBezTo>
                    <a:cubicBezTo>
                      <a:pt x="95917" y="60226"/>
                      <a:pt x="88202" y="64322"/>
                      <a:pt x="79915" y="68036"/>
                    </a:cubicBezTo>
                    <a:cubicBezTo>
                      <a:pt x="75438" y="70037"/>
                      <a:pt x="70961" y="72513"/>
                      <a:pt x="67342" y="75656"/>
                    </a:cubicBezTo>
                    <a:cubicBezTo>
                      <a:pt x="62294" y="80133"/>
                      <a:pt x="57055" y="84610"/>
                      <a:pt x="51911" y="89087"/>
                    </a:cubicBezTo>
                    <a:cubicBezTo>
                      <a:pt x="44577" y="91468"/>
                      <a:pt x="37624" y="96230"/>
                      <a:pt x="32004" y="100517"/>
                    </a:cubicBezTo>
                    <a:cubicBezTo>
                      <a:pt x="29432" y="103946"/>
                      <a:pt x="26765" y="107375"/>
                      <a:pt x="24098" y="110804"/>
                    </a:cubicBezTo>
                    <a:cubicBezTo>
                      <a:pt x="24194" y="110708"/>
                      <a:pt x="24289" y="110613"/>
                      <a:pt x="24384" y="110518"/>
                    </a:cubicBezTo>
                    <a:cubicBezTo>
                      <a:pt x="24479" y="110423"/>
                      <a:pt x="24575" y="110423"/>
                      <a:pt x="24670" y="110327"/>
                    </a:cubicBezTo>
                    <a:cubicBezTo>
                      <a:pt x="24765" y="110232"/>
                      <a:pt x="24860" y="110137"/>
                      <a:pt x="24955" y="110042"/>
                    </a:cubicBezTo>
                    <a:cubicBezTo>
                      <a:pt x="25051" y="109946"/>
                      <a:pt x="25146" y="109851"/>
                      <a:pt x="25241" y="109756"/>
                    </a:cubicBezTo>
                    <a:cubicBezTo>
                      <a:pt x="25337" y="109661"/>
                      <a:pt x="25432" y="109565"/>
                      <a:pt x="25527" y="109565"/>
                    </a:cubicBezTo>
                    <a:cubicBezTo>
                      <a:pt x="26003" y="109184"/>
                      <a:pt x="26575" y="108708"/>
                      <a:pt x="27146" y="108232"/>
                    </a:cubicBezTo>
                    <a:cubicBezTo>
                      <a:pt x="27242" y="108137"/>
                      <a:pt x="27432" y="108041"/>
                      <a:pt x="27527" y="107851"/>
                    </a:cubicBezTo>
                    <a:cubicBezTo>
                      <a:pt x="27622" y="107851"/>
                      <a:pt x="27718" y="107946"/>
                      <a:pt x="27718" y="108137"/>
                    </a:cubicBezTo>
                    <a:cubicBezTo>
                      <a:pt x="27718" y="108327"/>
                      <a:pt x="27718" y="108518"/>
                      <a:pt x="27718" y="108803"/>
                    </a:cubicBezTo>
                    <a:cubicBezTo>
                      <a:pt x="27622" y="109375"/>
                      <a:pt x="27337" y="110232"/>
                      <a:pt x="26861" y="111185"/>
                    </a:cubicBezTo>
                    <a:cubicBezTo>
                      <a:pt x="26194" y="112804"/>
                      <a:pt x="25146" y="114899"/>
                      <a:pt x="23908" y="117376"/>
                    </a:cubicBezTo>
                    <a:cubicBezTo>
                      <a:pt x="23336" y="118519"/>
                      <a:pt x="22670" y="119852"/>
                      <a:pt x="21908" y="121186"/>
                    </a:cubicBezTo>
                    <a:cubicBezTo>
                      <a:pt x="21527" y="121948"/>
                      <a:pt x="21050" y="122710"/>
                      <a:pt x="20669" y="123567"/>
                    </a:cubicBezTo>
                    <a:cubicBezTo>
                      <a:pt x="20098" y="124615"/>
                      <a:pt x="19621" y="125663"/>
                      <a:pt x="19050" y="126710"/>
                    </a:cubicBezTo>
                    <a:cubicBezTo>
                      <a:pt x="18764" y="127282"/>
                      <a:pt x="18479" y="127853"/>
                      <a:pt x="18097" y="128520"/>
                    </a:cubicBezTo>
                    <a:cubicBezTo>
                      <a:pt x="17336" y="129949"/>
                      <a:pt x="16573" y="131378"/>
                      <a:pt x="15812" y="132902"/>
                    </a:cubicBezTo>
                    <a:cubicBezTo>
                      <a:pt x="15050" y="134426"/>
                      <a:pt x="14288" y="135950"/>
                      <a:pt x="13526" y="137474"/>
                    </a:cubicBezTo>
                    <a:cubicBezTo>
                      <a:pt x="13049" y="138426"/>
                      <a:pt x="12573" y="139379"/>
                      <a:pt x="12192" y="140331"/>
                    </a:cubicBezTo>
                    <a:cubicBezTo>
                      <a:pt x="10954" y="142808"/>
                      <a:pt x="9811" y="145379"/>
                      <a:pt x="8668" y="148046"/>
                    </a:cubicBezTo>
                    <a:cubicBezTo>
                      <a:pt x="8287" y="148904"/>
                      <a:pt x="7906" y="149856"/>
                      <a:pt x="7525" y="150713"/>
                    </a:cubicBezTo>
                    <a:cubicBezTo>
                      <a:pt x="7334" y="151190"/>
                      <a:pt x="7144" y="151666"/>
                      <a:pt x="6953" y="152142"/>
                    </a:cubicBezTo>
                    <a:cubicBezTo>
                      <a:pt x="6382" y="153571"/>
                      <a:pt x="5810" y="155095"/>
                      <a:pt x="5239" y="156524"/>
                    </a:cubicBezTo>
                    <a:cubicBezTo>
                      <a:pt x="4858" y="157667"/>
                      <a:pt x="4381" y="158714"/>
                      <a:pt x="4001" y="159857"/>
                    </a:cubicBezTo>
                    <a:cubicBezTo>
                      <a:pt x="3810" y="160524"/>
                      <a:pt x="3524" y="161191"/>
                      <a:pt x="3334" y="161762"/>
                    </a:cubicBezTo>
                    <a:cubicBezTo>
                      <a:pt x="2953" y="162810"/>
                      <a:pt x="2667" y="163858"/>
                      <a:pt x="2381" y="164810"/>
                    </a:cubicBezTo>
                    <a:cubicBezTo>
                      <a:pt x="2000" y="166049"/>
                      <a:pt x="1714" y="167192"/>
                      <a:pt x="1429" y="168335"/>
                    </a:cubicBezTo>
                    <a:cubicBezTo>
                      <a:pt x="1334" y="168716"/>
                      <a:pt x="1238" y="169001"/>
                      <a:pt x="1143" y="169382"/>
                    </a:cubicBezTo>
                    <a:cubicBezTo>
                      <a:pt x="953" y="170144"/>
                      <a:pt x="762" y="171002"/>
                      <a:pt x="667" y="171859"/>
                    </a:cubicBezTo>
                    <a:cubicBezTo>
                      <a:pt x="571" y="172430"/>
                      <a:pt x="476" y="173097"/>
                      <a:pt x="381" y="173669"/>
                    </a:cubicBezTo>
                    <a:cubicBezTo>
                      <a:pt x="286" y="174240"/>
                      <a:pt x="286" y="174716"/>
                      <a:pt x="190" y="175288"/>
                    </a:cubicBezTo>
                    <a:cubicBezTo>
                      <a:pt x="190" y="175574"/>
                      <a:pt x="95" y="175955"/>
                      <a:pt x="95" y="176336"/>
                    </a:cubicBezTo>
                    <a:cubicBezTo>
                      <a:pt x="95" y="176812"/>
                      <a:pt x="0" y="177193"/>
                      <a:pt x="0" y="177669"/>
                    </a:cubicBezTo>
                    <a:cubicBezTo>
                      <a:pt x="0" y="177860"/>
                      <a:pt x="0" y="178050"/>
                      <a:pt x="0" y="178241"/>
                    </a:cubicBezTo>
                    <a:cubicBezTo>
                      <a:pt x="0" y="178431"/>
                      <a:pt x="0" y="178622"/>
                      <a:pt x="0" y="178812"/>
                    </a:cubicBezTo>
                    <a:cubicBezTo>
                      <a:pt x="0" y="178812"/>
                      <a:pt x="0" y="178907"/>
                      <a:pt x="0" y="178907"/>
                    </a:cubicBezTo>
                    <a:cubicBezTo>
                      <a:pt x="13526" y="167192"/>
                      <a:pt x="28480" y="154904"/>
                      <a:pt x="41148" y="148046"/>
                    </a:cubicBezTo>
                    <a:cubicBezTo>
                      <a:pt x="67818" y="133473"/>
                      <a:pt x="104108" y="134807"/>
                      <a:pt x="134874" y="132902"/>
                    </a:cubicBezTo>
                    <a:cubicBezTo>
                      <a:pt x="183547" y="129949"/>
                      <a:pt x="231648" y="132902"/>
                      <a:pt x="278225" y="148332"/>
                    </a:cubicBezTo>
                    <a:cubicBezTo>
                      <a:pt x="289751" y="152142"/>
                      <a:pt x="301657" y="154809"/>
                      <a:pt x="312992" y="159095"/>
                    </a:cubicBezTo>
                    <a:cubicBezTo>
                      <a:pt x="321945" y="162429"/>
                      <a:pt x="330803" y="165953"/>
                      <a:pt x="339662" y="169382"/>
                    </a:cubicBezTo>
                    <a:cubicBezTo>
                      <a:pt x="339662" y="169382"/>
                      <a:pt x="339662" y="169382"/>
                      <a:pt x="339662" y="169382"/>
                    </a:cubicBezTo>
                    <a:cubicBezTo>
                      <a:pt x="339757" y="169192"/>
                      <a:pt x="339852" y="169001"/>
                      <a:pt x="339947" y="168811"/>
                    </a:cubicBezTo>
                    <a:cubicBezTo>
                      <a:pt x="340138" y="168525"/>
                      <a:pt x="340233" y="168239"/>
                      <a:pt x="340423" y="168049"/>
                    </a:cubicBezTo>
                    <a:cubicBezTo>
                      <a:pt x="340709" y="167573"/>
                      <a:pt x="340995" y="167096"/>
                      <a:pt x="341281" y="166620"/>
                    </a:cubicBezTo>
                    <a:cubicBezTo>
                      <a:pt x="341471" y="166334"/>
                      <a:pt x="341567" y="166049"/>
                      <a:pt x="341757" y="165763"/>
                    </a:cubicBezTo>
                    <a:cubicBezTo>
                      <a:pt x="341852" y="165668"/>
                      <a:pt x="341852" y="165572"/>
                      <a:pt x="341947" y="165477"/>
                    </a:cubicBezTo>
                    <a:cubicBezTo>
                      <a:pt x="342233" y="164906"/>
                      <a:pt x="342519" y="164429"/>
                      <a:pt x="342805" y="163953"/>
                    </a:cubicBezTo>
                    <a:cubicBezTo>
                      <a:pt x="343186" y="163286"/>
                      <a:pt x="343471" y="162715"/>
                      <a:pt x="343757" y="162143"/>
                    </a:cubicBezTo>
                    <a:cubicBezTo>
                      <a:pt x="344329" y="161000"/>
                      <a:pt x="344805" y="159857"/>
                      <a:pt x="345281" y="158810"/>
                    </a:cubicBezTo>
                    <a:cubicBezTo>
                      <a:pt x="345567" y="158048"/>
                      <a:pt x="345853" y="157381"/>
                      <a:pt x="346043" y="156619"/>
                    </a:cubicBezTo>
                    <a:cubicBezTo>
                      <a:pt x="346424" y="155571"/>
                      <a:pt x="346710" y="154523"/>
                      <a:pt x="346996" y="153476"/>
                    </a:cubicBezTo>
                    <a:cubicBezTo>
                      <a:pt x="347281" y="152428"/>
                      <a:pt x="347472" y="151380"/>
                      <a:pt x="347758" y="150237"/>
                    </a:cubicBezTo>
                    <a:cubicBezTo>
                      <a:pt x="347948" y="149380"/>
                      <a:pt x="348139" y="148427"/>
                      <a:pt x="348329" y="147380"/>
                    </a:cubicBezTo>
                    <a:cubicBezTo>
                      <a:pt x="348425" y="146999"/>
                      <a:pt x="348520" y="146618"/>
                      <a:pt x="348520" y="146141"/>
                    </a:cubicBezTo>
                    <a:cubicBezTo>
                      <a:pt x="348615" y="145570"/>
                      <a:pt x="348710" y="144903"/>
                      <a:pt x="348901" y="144332"/>
                    </a:cubicBezTo>
                    <a:cubicBezTo>
                      <a:pt x="348901" y="144046"/>
                      <a:pt x="348996" y="143855"/>
                      <a:pt x="348996" y="143665"/>
                    </a:cubicBezTo>
                    <a:cubicBezTo>
                      <a:pt x="349091" y="143189"/>
                      <a:pt x="349187" y="142808"/>
                      <a:pt x="349282" y="142331"/>
                    </a:cubicBezTo>
                    <a:cubicBezTo>
                      <a:pt x="349472" y="141665"/>
                      <a:pt x="349663" y="141093"/>
                      <a:pt x="349853" y="140426"/>
                    </a:cubicBezTo>
                    <a:cubicBezTo>
                      <a:pt x="349948" y="140236"/>
                      <a:pt x="350044" y="140045"/>
                      <a:pt x="350044" y="139760"/>
                    </a:cubicBezTo>
                    <a:cubicBezTo>
                      <a:pt x="350139" y="139474"/>
                      <a:pt x="350234" y="139188"/>
                      <a:pt x="350330" y="138902"/>
                    </a:cubicBezTo>
                    <a:cubicBezTo>
                      <a:pt x="350520" y="138426"/>
                      <a:pt x="350711" y="137950"/>
                      <a:pt x="350901" y="137378"/>
                    </a:cubicBezTo>
                    <a:cubicBezTo>
                      <a:pt x="351187" y="136807"/>
                      <a:pt x="351377" y="136235"/>
                      <a:pt x="351663" y="135664"/>
                    </a:cubicBezTo>
                    <a:cubicBezTo>
                      <a:pt x="351949" y="135188"/>
                      <a:pt x="352139" y="134616"/>
                      <a:pt x="352425" y="134140"/>
                    </a:cubicBezTo>
                    <a:cubicBezTo>
                      <a:pt x="352615" y="133664"/>
                      <a:pt x="352901" y="133283"/>
                      <a:pt x="353092" y="132806"/>
                    </a:cubicBezTo>
                    <a:cubicBezTo>
                      <a:pt x="353378" y="132235"/>
                      <a:pt x="353568" y="131759"/>
                      <a:pt x="353854" y="131187"/>
                    </a:cubicBezTo>
                    <a:cubicBezTo>
                      <a:pt x="354139" y="130520"/>
                      <a:pt x="354521" y="129758"/>
                      <a:pt x="354806" y="129092"/>
                    </a:cubicBezTo>
                    <a:cubicBezTo>
                      <a:pt x="354997" y="128615"/>
                      <a:pt x="355187" y="128234"/>
                      <a:pt x="355378" y="127758"/>
                    </a:cubicBezTo>
                    <a:cubicBezTo>
                      <a:pt x="355568" y="127282"/>
                      <a:pt x="355759" y="126710"/>
                      <a:pt x="355949" y="126234"/>
                    </a:cubicBezTo>
                    <a:cubicBezTo>
                      <a:pt x="356140" y="125663"/>
                      <a:pt x="356330" y="124996"/>
                      <a:pt x="356426" y="124329"/>
                    </a:cubicBezTo>
                    <a:cubicBezTo>
                      <a:pt x="356521" y="123758"/>
                      <a:pt x="356616" y="123281"/>
                      <a:pt x="356711" y="122710"/>
                    </a:cubicBezTo>
                    <a:cubicBezTo>
                      <a:pt x="356806" y="122424"/>
                      <a:pt x="356806" y="122138"/>
                      <a:pt x="356806" y="121757"/>
                    </a:cubicBezTo>
                    <a:cubicBezTo>
                      <a:pt x="356902" y="121281"/>
                      <a:pt x="356902" y="120805"/>
                      <a:pt x="356902" y="120329"/>
                    </a:cubicBezTo>
                    <a:cubicBezTo>
                      <a:pt x="356902" y="120043"/>
                      <a:pt x="356902" y="119852"/>
                      <a:pt x="356902" y="119567"/>
                    </a:cubicBezTo>
                    <a:cubicBezTo>
                      <a:pt x="356902" y="119090"/>
                      <a:pt x="356902" y="118709"/>
                      <a:pt x="356997" y="118233"/>
                    </a:cubicBezTo>
                    <a:cubicBezTo>
                      <a:pt x="356997" y="117757"/>
                      <a:pt x="356997" y="117281"/>
                      <a:pt x="357092" y="116804"/>
                    </a:cubicBezTo>
                    <a:cubicBezTo>
                      <a:pt x="357092" y="116042"/>
                      <a:pt x="357188" y="115376"/>
                      <a:pt x="357188" y="114614"/>
                    </a:cubicBezTo>
                    <a:cubicBezTo>
                      <a:pt x="357188" y="113947"/>
                      <a:pt x="357283" y="113280"/>
                      <a:pt x="357283" y="112709"/>
                    </a:cubicBezTo>
                    <a:cubicBezTo>
                      <a:pt x="357283" y="112232"/>
                      <a:pt x="357378" y="111661"/>
                      <a:pt x="357378" y="111185"/>
                    </a:cubicBezTo>
                    <a:cubicBezTo>
                      <a:pt x="357378" y="110518"/>
                      <a:pt x="357473" y="109946"/>
                      <a:pt x="357473" y="109280"/>
                    </a:cubicBezTo>
                    <a:cubicBezTo>
                      <a:pt x="357473" y="108899"/>
                      <a:pt x="357569" y="108422"/>
                      <a:pt x="357569" y="108041"/>
                    </a:cubicBezTo>
                    <a:cubicBezTo>
                      <a:pt x="357569" y="107565"/>
                      <a:pt x="357664" y="107089"/>
                      <a:pt x="357664" y="106613"/>
                    </a:cubicBezTo>
                    <a:cubicBezTo>
                      <a:pt x="357664" y="106327"/>
                      <a:pt x="357759" y="105946"/>
                      <a:pt x="357759" y="105660"/>
                    </a:cubicBezTo>
                    <a:cubicBezTo>
                      <a:pt x="357759" y="105089"/>
                      <a:pt x="357854" y="104422"/>
                      <a:pt x="357950" y="103850"/>
                    </a:cubicBezTo>
                    <a:cubicBezTo>
                      <a:pt x="358045" y="103184"/>
                      <a:pt x="358045" y="102517"/>
                      <a:pt x="358140" y="101945"/>
                    </a:cubicBezTo>
                    <a:cubicBezTo>
                      <a:pt x="358140" y="101469"/>
                      <a:pt x="358235" y="100993"/>
                      <a:pt x="358330" y="100517"/>
                    </a:cubicBezTo>
                    <a:cubicBezTo>
                      <a:pt x="358330" y="100040"/>
                      <a:pt x="358426" y="99659"/>
                      <a:pt x="358426" y="99183"/>
                    </a:cubicBezTo>
                    <a:cubicBezTo>
                      <a:pt x="358426" y="98802"/>
                      <a:pt x="358521" y="98326"/>
                      <a:pt x="358521" y="97945"/>
                    </a:cubicBezTo>
                    <a:cubicBezTo>
                      <a:pt x="358616" y="97278"/>
                      <a:pt x="358712" y="96707"/>
                      <a:pt x="358712" y="96040"/>
                    </a:cubicBezTo>
                    <a:cubicBezTo>
                      <a:pt x="358807" y="95564"/>
                      <a:pt x="358807" y="95087"/>
                      <a:pt x="358902" y="94611"/>
                    </a:cubicBezTo>
                    <a:cubicBezTo>
                      <a:pt x="358997" y="94135"/>
                      <a:pt x="358997" y="93659"/>
                      <a:pt x="359093" y="93182"/>
                    </a:cubicBezTo>
                    <a:cubicBezTo>
                      <a:pt x="359093" y="92897"/>
                      <a:pt x="359188" y="92706"/>
                      <a:pt x="359188" y="92420"/>
                    </a:cubicBezTo>
                    <a:cubicBezTo>
                      <a:pt x="359283" y="91849"/>
                      <a:pt x="359378" y="91277"/>
                      <a:pt x="359473" y="90611"/>
                    </a:cubicBezTo>
                    <a:cubicBezTo>
                      <a:pt x="359569" y="89944"/>
                      <a:pt x="359664" y="89277"/>
                      <a:pt x="359759" y="88610"/>
                    </a:cubicBezTo>
                    <a:cubicBezTo>
                      <a:pt x="359855" y="88229"/>
                      <a:pt x="359855" y="87848"/>
                      <a:pt x="359950" y="87467"/>
                    </a:cubicBezTo>
                    <a:cubicBezTo>
                      <a:pt x="360045" y="87086"/>
                      <a:pt x="360045" y="86705"/>
                      <a:pt x="360140" y="86324"/>
                    </a:cubicBezTo>
                    <a:cubicBezTo>
                      <a:pt x="360236" y="85943"/>
                      <a:pt x="360236" y="85658"/>
                      <a:pt x="360331" y="85277"/>
                    </a:cubicBezTo>
                    <a:cubicBezTo>
                      <a:pt x="360426" y="84800"/>
                      <a:pt x="360426" y="84419"/>
                      <a:pt x="360521" y="83943"/>
                    </a:cubicBezTo>
                    <a:cubicBezTo>
                      <a:pt x="360617" y="83562"/>
                      <a:pt x="360617" y="83181"/>
                      <a:pt x="360712" y="82800"/>
                    </a:cubicBezTo>
                    <a:cubicBezTo>
                      <a:pt x="360712" y="82514"/>
                      <a:pt x="360807" y="82229"/>
                      <a:pt x="360807" y="81848"/>
                    </a:cubicBezTo>
                    <a:cubicBezTo>
                      <a:pt x="360902" y="81371"/>
                      <a:pt x="360997" y="80895"/>
                      <a:pt x="360997" y="80419"/>
                    </a:cubicBezTo>
                    <a:cubicBezTo>
                      <a:pt x="361093" y="79943"/>
                      <a:pt x="361188" y="79371"/>
                      <a:pt x="361188" y="78895"/>
                    </a:cubicBezTo>
                    <a:cubicBezTo>
                      <a:pt x="361283" y="78419"/>
                      <a:pt x="361379" y="77847"/>
                      <a:pt x="361379" y="77276"/>
                    </a:cubicBezTo>
                    <a:cubicBezTo>
                      <a:pt x="361474" y="76323"/>
                      <a:pt x="361664" y="75466"/>
                      <a:pt x="361760" y="74513"/>
                    </a:cubicBezTo>
                    <a:cubicBezTo>
                      <a:pt x="361855" y="73942"/>
                      <a:pt x="361950" y="73370"/>
                      <a:pt x="361950" y="72704"/>
                    </a:cubicBezTo>
                    <a:cubicBezTo>
                      <a:pt x="362045" y="72227"/>
                      <a:pt x="362045" y="71751"/>
                      <a:pt x="362140" y="71275"/>
                    </a:cubicBezTo>
                    <a:cubicBezTo>
                      <a:pt x="362236" y="70513"/>
                      <a:pt x="362331" y="69751"/>
                      <a:pt x="362426" y="69084"/>
                    </a:cubicBezTo>
                    <a:cubicBezTo>
                      <a:pt x="362521" y="68417"/>
                      <a:pt x="362617" y="67655"/>
                      <a:pt x="362617" y="66989"/>
                    </a:cubicBezTo>
                    <a:cubicBezTo>
                      <a:pt x="362712" y="66417"/>
                      <a:pt x="362712" y="65846"/>
                      <a:pt x="362807" y="65274"/>
                    </a:cubicBezTo>
                    <a:cubicBezTo>
                      <a:pt x="362807" y="65274"/>
                      <a:pt x="362807" y="65274"/>
                      <a:pt x="362807" y="65179"/>
                    </a:cubicBezTo>
                    <a:cubicBezTo>
                      <a:pt x="353092" y="62036"/>
                      <a:pt x="343471" y="58607"/>
                      <a:pt x="333851" y="55082"/>
                    </a:cubicBezTo>
                    <a:cubicBezTo>
                      <a:pt x="333089" y="54606"/>
                      <a:pt x="332137" y="53463"/>
                      <a:pt x="330232" y="52130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  <p:sp>
            <p:nvSpPr>
              <p:cNvPr id="596" name="Freeform: Shape 595">
                <a:extLst>
                  <a:ext uri="{FF2B5EF4-FFF2-40B4-BE49-F238E27FC236}">
                    <a16:creationId xmlns:a16="http://schemas.microsoft.com/office/drawing/2014/main" id="{C07B7B9C-AF78-43CD-A395-1288C3DE533A}"/>
                  </a:ext>
                </a:extLst>
              </p:cNvPr>
              <p:cNvSpPr/>
              <p:nvPr/>
            </p:nvSpPr>
            <p:spPr>
              <a:xfrm>
                <a:off x="7287101" y="2644083"/>
                <a:ext cx="29432" cy="9007"/>
              </a:xfrm>
              <a:custGeom>
                <a:avLst/>
                <a:gdLst>
                  <a:gd name="connsiteX0" fmla="*/ 18764 w 29432"/>
                  <a:gd name="connsiteY0" fmla="*/ 8915 h 9007"/>
                  <a:gd name="connsiteX1" fmla="*/ 25813 w 29432"/>
                  <a:gd name="connsiteY1" fmla="*/ 7391 h 9007"/>
                  <a:gd name="connsiteX2" fmla="*/ 29433 w 29432"/>
                  <a:gd name="connsiteY2" fmla="*/ 2533 h 9007"/>
                  <a:gd name="connsiteX3" fmla="*/ 0 w 29432"/>
                  <a:gd name="connsiteY3" fmla="*/ 628 h 9007"/>
                  <a:gd name="connsiteX4" fmla="*/ 18764 w 29432"/>
                  <a:gd name="connsiteY4" fmla="*/ 8915 h 90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9432" h="9007">
                    <a:moveTo>
                      <a:pt x="18764" y="8915"/>
                    </a:moveTo>
                    <a:cubicBezTo>
                      <a:pt x="20955" y="9296"/>
                      <a:pt x="23717" y="8439"/>
                      <a:pt x="25813" y="7391"/>
                    </a:cubicBezTo>
                    <a:cubicBezTo>
                      <a:pt x="27242" y="6724"/>
                      <a:pt x="27813" y="4724"/>
                      <a:pt x="29433" y="2533"/>
                    </a:cubicBezTo>
                    <a:cubicBezTo>
                      <a:pt x="18860" y="1676"/>
                      <a:pt x="9716" y="-1277"/>
                      <a:pt x="0" y="628"/>
                    </a:cubicBezTo>
                    <a:cubicBezTo>
                      <a:pt x="5715" y="5010"/>
                      <a:pt x="11906" y="7677"/>
                      <a:pt x="18764" y="8915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  <p:sp>
            <p:nvSpPr>
              <p:cNvPr id="597" name="Freeform: Shape 596">
                <a:extLst>
                  <a:ext uri="{FF2B5EF4-FFF2-40B4-BE49-F238E27FC236}">
                    <a16:creationId xmlns:a16="http://schemas.microsoft.com/office/drawing/2014/main" id="{96F0E15E-4EDC-4B71-8A78-349E628041E5}"/>
                  </a:ext>
                </a:extLst>
              </p:cNvPr>
              <p:cNvSpPr/>
              <p:nvPr/>
            </p:nvSpPr>
            <p:spPr>
              <a:xfrm>
                <a:off x="7348156" y="2664237"/>
                <a:ext cx="398907" cy="361187"/>
              </a:xfrm>
              <a:custGeom>
                <a:avLst/>
                <a:gdLst>
                  <a:gd name="connsiteX0" fmla="*/ 225838 w 398907"/>
                  <a:gd name="connsiteY0" fmla="*/ 360617 h 361187"/>
                  <a:gd name="connsiteX1" fmla="*/ 227267 w 398907"/>
                  <a:gd name="connsiteY1" fmla="*/ 360521 h 361187"/>
                  <a:gd name="connsiteX2" fmla="*/ 228314 w 398907"/>
                  <a:gd name="connsiteY2" fmla="*/ 360426 h 361187"/>
                  <a:gd name="connsiteX3" fmla="*/ 229743 w 398907"/>
                  <a:gd name="connsiteY3" fmla="*/ 360331 h 361187"/>
                  <a:gd name="connsiteX4" fmla="*/ 231553 w 398907"/>
                  <a:gd name="connsiteY4" fmla="*/ 360140 h 361187"/>
                  <a:gd name="connsiteX5" fmla="*/ 233077 w 398907"/>
                  <a:gd name="connsiteY5" fmla="*/ 360045 h 361187"/>
                  <a:gd name="connsiteX6" fmla="*/ 234315 w 398907"/>
                  <a:gd name="connsiteY6" fmla="*/ 359950 h 361187"/>
                  <a:gd name="connsiteX7" fmla="*/ 236316 w 398907"/>
                  <a:gd name="connsiteY7" fmla="*/ 359759 h 361187"/>
                  <a:gd name="connsiteX8" fmla="*/ 238125 w 398907"/>
                  <a:gd name="connsiteY8" fmla="*/ 359569 h 361187"/>
                  <a:gd name="connsiteX9" fmla="*/ 224409 w 398907"/>
                  <a:gd name="connsiteY9" fmla="*/ 340614 h 361187"/>
                  <a:gd name="connsiteX10" fmla="*/ 212312 w 398907"/>
                  <a:gd name="connsiteY10" fmla="*/ 322993 h 361187"/>
                  <a:gd name="connsiteX11" fmla="*/ 202978 w 398907"/>
                  <a:gd name="connsiteY11" fmla="*/ 312230 h 361187"/>
                  <a:gd name="connsiteX12" fmla="*/ 191548 w 398907"/>
                  <a:gd name="connsiteY12" fmla="*/ 293465 h 361187"/>
                  <a:gd name="connsiteX13" fmla="*/ 203930 w 398907"/>
                  <a:gd name="connsiteY13" fmla="*/ 305943 h 361187"/>
                  <a:gd name="connsiteX14" fmla="*/ 243745 w 398907"/>
                  <a:gd name="connsiteY14" fmla="*/ 358902 h 361187"/>
                  <a:gd name="connsiteX15" fmla="*/ 245364 w 398907"/>
                  <a:gd name="connsiteY15" fmla="*/ 358712 h 361187"/>
                  <a:gd name="connsiteX16" fmla="*/ 247745 w 398907"/>
                  <a:gd name="connsiteY16" fmla="*/ 358426 h 361187"/>
                  <a:gd name="connsiteX17" fmla="*/ 249650 w 398907"/>
                  <a:gd name="connsiteY17" fmla="*/ 358235 h 361187"/>
                  <a:gd name="connsiteX18" fmla="*/ 232696 w 398907"/>
                  <a:gd name="connsiteY18" fmla="*/ 332899 h 361187"/>
                  <a:gd name="connsiteX19" fmla="*/ 232886 w 398907"/>
                  <a:gd name="connsiteY19" fmla="*/ 331661 h 361187"/>
                  <a:gd name="connsiteX20" fmla="*/ 234124 w 398907"/>
                  <a:gd name="connsiteY20" fmla="*/ 330613 h 361187"/>
                  <a:gd name="connsiteX21" fmla="*/ 242411 w 398907"/>
                  <a:gd name="connsiteY21" fmla="*/ 337947 h 361187"/>
                  <a:gd name="connsiteX22" fmla="*/ 255079 w 398907"/>
                  <a:gd name="connsiteY22" fmla="*/ 357569 h 361187"/>
                  <a:gd name="connsiteX23" fmla="*/ 256318 w 398907"/>
                  <a:gd name="connsiteY23" fmla="*/ 357378 h 361187"/>
                  <a:gd name="connsiteX24" fmla="*/ 258508 w 398907"/>
                  <a:gd name="connsiteY24" fmla="*/ 357092 h 361187"/>
                  <a:gd name="connsiteX25" fmla="*/ 259651 w 398907"/>
                  <a:gd name="connsiteY25" fmla="*/ 356902 h 361187"/>
                  <a:gd name="connsiteX26" fmla="*/ 262414 w 398907"/>
                  <a:gd name="connsiteY26" fmla="*/ 356521 h 361187"/>
                  <a:gd name="connsiteX27" fmla="*/ 263176 w 398907"/>
                  <a:gd name="connsiteY27" fmla="*/ 356425 h 361187"/>
                  <a:gd name="connsiteX28" fmla="*/ 264224 w 398907"/>
                  <a:gd name="connsiteY28" fmla="*/ 356330 h 361187"/>
                  <a:gd name="connsiteX29" fmla="*/ 266033 w 398907"/>
                  <a:gd name="connsiteY29" fmla="*/ 356140 h 361187"/>
                  <a:gd name="connsiteX30" fmla="*/ 271558 w 398907"/>
                  <a:gd name="connsiteY30" fmla="*/ 355568 h 361187"/>
                  <a:gd name="connsiteX31" fmla="*/ 281845 w 398907"/>
                  <a:gd name="connsiteY31" fmla="*/ 354902 h 361187"/>
                  <a:gd name="connsiteX32" fmla="*/ 290989 w 398907"/>
                  <a:gd name="connsiteY32" fmla="*/ 354330 h 361187"/>
                  <a:gd name="connsiteX33" fmla="*/ 294322 w 398907"/>
                  <a:gd name="connsiteY33" fmla="*/ 354140 h 361187"/>
                  <a:gd name="connsiteX34" fmla="*/ 301181 w 398907"/>
                  <a:gd name="connsiteY34" fmla="*/ 353663 h 361187"/>
                  <a:gd name="connsiteX35" fmla="*/ 303181 w 398907"/>
                  <a:gd name="connsiteY35" fmla="*/ 353473 h 361187"/>
                  <a:gd name="connsiteX36" fmla="*/ 308801 w 398907"/>
                  <a:gd name="connsiteY36" fmla="*/ 352996 h 361187"/>
                  <a:gd name="connsiteX37" fmla="*/ 316325 w 398907"/>
                  <a:gd name="connsiteY37" fmla="*/ 352425 h 361187"/>
                  <a:gd name="connsiteX38" fmla="*/ 320802 w 398907"/>
                  <a:gd name="connsiteY38" fmla="*/ 352139 h 361187"/>
                  <a:gd name="connsiteX39" fmla="*/ 329184 w 398907"/>
                  <a:gd name="connsiteY39" fmla="*/ 351568 h 361187"/>
                  <a:gd name="connsiteX40" fmla="*/ 336137 w 398907"/>
                  <a:gd name="connsiteY40" fmla="*/ 351092 h 361187"/>
                  <a:gd name="connsiteX41" fmla="*/ 341852 w 398907"/>
                  <a:gd name="connsiteY41" fmla="*/ 350615 h 361187"/>
                  <a:gd name="connsiteX42" fmla="*/ 343853 w 398907"/>
                  <a:gd name="connsiteY42" fmla="*/ 350425 h 361187"/>
                  <a:gd name="connsiteX43" fmla="*/ 348806 w 398907"/>
                  <a:gd name="connsiteY43" fmla="*/ 349568 h 361187"/>
                  <a:gd name="connsiteX44" fmla="*/ 352901 w 398907"/>
                  <a:gd name="connsiteY44" fmla="*/ 348615 h 361187"/>
                  <a:gd name="connsiteX45" fmla="*/ 356711 w 398907"/>
                  <a:gd name="connsiteY45" fmla="*/ 347567 h 361187"/>
                  <a:gd name="connsiteX46" fmla="*/ 358616 w 398907"/>
                  <a:gd name="connsiteY46" fmla="*/ 347091 h 361187"/>
                  <a:gd name="connsiteX47" fmla="*/ 361283 w 398907"/>
                  <a:gd name="connsiteY47" fmla="*/ 346424 h 361187"/>
                  <a:gd name="connsiteX48" fmla="*/ 363093 w 398907"/>
                  <a:gd name="connsiteY48" fmla="*/ 345948 h 361187"/>
                  <a:gd name="connsiteX49" fmla="*/ 367760 w 398907"/>
                  <a:gd name="connsiteY49" fmla="*/ 344805 h 361187"/>
                  <a:gd name="connsiteX50" fmla="*/ 369570 w 398907"/>
                  <a:gd name="connsiteY50" fmla="*/ 344329 h 361187"/>
                  <a:gd name="connsiteX51" fmla="*/ 373666 w 398907"/>
                  <a:gd name="connsiteY51" fmla="*/ 343376 h 361187"/>
                  <a:gd name="connsiteX52" fmla="*/ 374428 w 398907"/>
                  <a:gd name="connsiteY52" fmla="*/ 343186 h 361187"/>
                  <a:gd name="connsiteX53" fmla="*/ 375285 w 398907"/>
                  <a:gd name="connsiteY53" fmla="*/ 342995 h 361187"/>
                  <a:gd name="connsiteX54" fmla="*/ 377571 w 398907"/>
                  <a:gd name="connsiteY54" fmla="*/ 342519 h 361187"/>
                  <a:gd name="connsiteX55" fmla="*/ 380429 w 398907"/>
                  <a:gd name="connsiteY55" fmla="*/ 341948 h 361187"/>
                  <a:gd name="connsiteX56" fmla="*/ 383858 w 398907"/>
                  <a:gd name="connsiteY56" fmla="*/ 341281 h 361187"/>
                  <a:gd name="connsiteX57" fmla="*/ 387287 w 398907"/>
                  <a:gd name="connsiteY57" fmla="*/ 340614 h 361187"/>
                  <a:gd name="connsiteX58" fmla="*/ 389572 w 398907"/>
                  <a:gd name="connsiteY58" fmla="*/ 340233 h 361187"/>
                  <a:gd name="connsiteX59" fmla="*/ 392049 w 398907"/>
                  <a:gd name="connsiteY59" fmla="*/ 339757 h 361187"/>
                  <a:gd name="connsiteX60" fmla="*/ 393763 w 398907"/>
                  <a:gd name="connsiteY60" fmla="*/ 339471 h 361187"/>
                  <a:gd name="connsiteX61" fmla="*/ 395955 w 398907"/>
                  <a:gd name="connsiteY61" fmla="*/ 339090 h 361187"/>
                  <a:gd name="connsiteX62" fmla="*/ 397192 w 398907"/>
                  <a:gd name="connsiteY62" fmla="*/ 338900 h 361187"/>
                  <a:gd name="connsiteX63" fmla="*/ 398145 w 398907"/>
                  <a:gd name="connsiteY63" fmla="*/ 338804 h 361187"/>
                  <a:gd name="connsiteX64" fmla="*/ 398812 w 398907"/>
                  <a:gd name="connsiteY64" fmla="*/ 338709 h 361187"/>
                  <a:gd name="connsiteX65" fmla="*/ 398907 w 398907"/>
                  <a:gd name="connsiteY65" fmla="*/ 338709 h 361187"/>
                  <a:gd name="connsiteX66" fmla="*/ 397288 w 398907"/>
                  <a:gd name="connsiteY66" fmla="*/ 334328 h 361187"/>
                  <a:gd name="connsiteX67" fmla="*/ 385286 w 398907"/>
                  <a:gd name="connsiteY67" fmla="*/ 304324 h 361187"/>
                  <a:gd name="connsiteX68" fmla="*/ 371285 w 398907"/>
                  <a:gd name="connsiteY68" fmla="*/ 276511 h 361187"/>
                  <a:gd name="connsiteX69" fmla="*/ 337852 w 398907"/>
                  <a:gd name="connsiteY69" fmla="*/ 220313 h 361187"/>
                  <a:gd name="connsiteX70" fmla="*/ 335375 w 398907"/>
                  <a:gd name="connsiteY70" fmla="*/ 216789 h 361187"/>
                  <a:gd name="connsiteX71" fmla="*/ 293466 w 398907"/>
                  <a:gd name="connsiteY71" fmla="*/ 162211 h 361187"/>
                  <a:gd name="connsiteX72" fmla="*/ 278225 w 398907"/>
                  <a:gd name="connsiteY72" fmla="*/ 150781 h 361187"/>
                  <a:gd name="connsiteX73" fmla="*/ 267843 w 398907"/>
                  <a:gd name="connsiteY73" fmla="*/ 134207 h 361187"/>
                  <a:gd name="connsiteX74" fmla="*/ 245841 w 398907"/>
                  <a:gd name="connsiteY74" fmla="*/ 109252 h 361187"/>
                  <a:gd name="connsiteX75" fmla="*/ 200025 w 398907"/>
                  <a:gd name="connsiteY75" fmla="*/ 66294 h 361187"/>
                  <a:gd name="connsiteX76" fmla="*/ 189167 w 398907"/>
                  <a:gd name="connsiteY76" fmla="*/ 56483 h 361187"/>
                  <a:gd name="connsiteX77" fmla="*/ 160401 w 398907"/>
                  <a:gd name="connsiteY77" fmla="*/ 35814 h 361187"/>
                  <a:gd name="connsiteX78" fmla="*/ 157544 w 398907"/>
                  <a:gd name="connsiteY78" fmla="*/ 36100 h 361187"/>
                  <a:gd name="connsiteX79" fmla="*/ 156305 w 398907"/>
                  <a:gd name="connsiteY79" fmla="*/ 41339 h 361187"/>
                  <a:gd name="connsiteX80" fmla="*/ 146304 w 398907"/>
                  <a:gd name="connsiteY80" fmla="*/ 39815 h 361187"/>
                  <a:gd name="connsiteX81" fmla="*/ 150686 w 398907"/>
                  <a:gd name="connsiteY81" fmla="*/ 29337 h 361187"/>
                  <a:gd name="connsiteX82" fmla="*/ 122968 w 398907"/>
                  <a:gd name="connsiteY82" fmla="*/ 13716 h 361187"/>
                  <a:gd name="connsiteX83" fmla="*/ 124778 w 398907"/>
                  <a:gd name="connsiteY83" fmla="*/ 21241 h 361187"/>
                  <a:gd name="connsiteX84" fmla="*/ 104680 w 398907"/>
                  <a:gd name="connsiteY84" fmla="*/ 9620 h 361187"/>
                  <a:gd name="connsiteX85" fmla="*/ 111728 w 398907"/>
                  <a:gd name="connsiteY85" fmla="*/ 5048 h 361187"/>
                  <a:gd name="connsiteX86" fmla="*/ 102203 w 398907"/>
                  <a:gd name="connsiteY86" fmla="*/ 0 h 361187"/>
                  <a:gd name="connsiteX87" fmla="*/ 102013 w 398907"/>
                  <a:gd name="connsiteY87" fmla="*/ 381 h 361187"/>
                  <a:gd name="connsiteX88" fmla="*/ 101346 w 398907"/>
                  <a:gd name="connsiteY88" fmla="*/ 1810 h 361187"/>
                  <a:gd name="connsiteX89" fmla="*/ 100298 w 398907"/>
                  <a:gd name="connsiteY89" fmla="*/ 3905 h 361187"/>
                  <a:gd name="connsiteX90" fmla="*/ 97536 w 398907"/>
                  <a:gd name="connsiteY90" fmla="*/ 9430 h 361187"/>
                  <a:gd name="connsiteX91" fmla="*/ 94964 w 398907"/>
                  <a:gd name="connsiteY91" fmla="*/ 15050 h 361187"/>
                  <a:gd name="connsiteX92" fmla="*/ 94393 w 398907"/>
                  <a:gd name="connsiteY92" fmla="*/ 16478 h 361187"/>
                  <a:gd name="connsiteX93" fmla="*/ 93345 w 398907"/>
                  <a:gd name="connsiteY93" fmla="*/ 19336 h 361187"/>
                  <a:gd name="connsiteX94" fmla="*/ 91535 w 398907"/>
                  <a:gd name="connsiteY94" fmla="*/ 25146 h 361187"/>
                  <a:gd name="connsiteX95" fmla="*/ 90107 w 398907"/>
                  <a:gd name="connsiteY95" fmla="*/ 30480 h 361187"/>
                  <a:gd name="connsiteX96" fmla="*/ 88678 w 398907"/>
                  <a:gd name="connsiteY96" fmla="*/ 35528 h 361187"/>
                  <a:gd name="connsiteX97" fmla="*/ 88106 w 398907"/>
                  <a:gd name="connsiteY97" fmla="*/ 37433 h 361187"/>
                  <a:gd name="connsiteX98" fmla="*/ 87440 w 398907"/>
                  <a:gd name="connsiteY98" fmla="*/ 39433 h 361187"/>
                  <a:gd name="connsiteX99" fmla="*/ 87154 w 398907"/>
                  <a:gd name="connsiteY99" fmla="*/ 40196 h 361187"/>
                  <a:gd name="connsiteX100" fmla="*/ 86773 w 398907"/>
                  <a:gd name="connsiteY100" fmla="*/ 41053 h 361187"/>
                  <a:gd name="connsiteX101" fmla="*/ 86392 w 398907"/>
                  <a:gd name="connsiteY101" fmla="*/ 41910 h 361187"/>
                  <a:gd name="connsiteX102" fmla="*/ 85916 w 398907"/>
                  <a:gd name="connsiteY102" fmla="*/ 42863 h 361187"/>
                  <a:gd name="connsiteX103" fmla="*/ 85439 w 398907"/>
                  <a:gd name="connsiteY103" fmla="*/ 43815 h 361187"/>
                  <a:gd name="connsiteX104" fmla="*/ 84487 w 398907"/>
                  <a:gd name="connsiteY104" fmla="*/ 45339 h 361187"/>
                  <a:gd name="connsiteX105" fmla="*/ 83534 w 398907"/>
                  <a:gd name="connsiteY105" fmla="*/ 46673 h 361187"/>
                  <a:gd name="connsiteX106" fmla="*/ 82868 w 398907"/>
                  <a:gd name="connsiteY106" fmla="*/ 47434 h 361187"/>
                  <a:gd name="connsiteX107" fmla="*/ 81534 w 398907"/>
                  <a:gd name="connsiteY107" fmla="*/ 48958 h 361187"/>
                  <a:gd name="connsiteX108" fmla="*/ 81058 w 398907"/>
                  <a:gd name="connsiteY108" fmla="*/ 49530 h 361187"/>
                  <a:gd name="connsiteX109" fmla="*/ 80201 w 398907"/>
                  <a:gd name="connsiteY109" fmla="*/ 50482 h 361187"/>
                  <a:gd name="connsiteX110" fmla="*/ 79820 w 398907"/>
                  <a:gd name="connsiteY110" fmla="*/ 50959 h 361187"/>
                  <a:gd name="connsiteX111" fmla="*/ 79058 w 398907"/>
                  <a:gd name="connsiteY111" fmla="*/ 51816 h 361187"/>
                  <a:gd name="connsiteX112" fmla="*/ 78296 w 398907"/>
                  <a:gd name="connsiteY112" fmla="*/ 52673 h 361187"/>
                  <a:gd name="connsiteX113" fmla="*/ 77248 w 398907"/>
                  <a:gd name="connsiteY113" fmla="*/ 53912 h 361187"/>
                  <a:gd name="connsiteX114" fmla="*/ 76486 w 398907"/>
                  <a:gd name="connsiteY114" fmla="*/ 54959 h 361187"/>
                  <a:gd name="connsiteX115" fmla="*/ 75343 w 398907"/>
                  <a:gd name="connsiteY115" fmla="*/ 56769 h 361187"/>
                  <a:gd name="connsiteX116" fmla="*/ 74486 w 398907"/>
                  <a:gd name="connsiteY116" fmla="*/ 58483 h 361187"/>
                  <a:gd name="connsiteX117" fmla="*/ 74104 w 398907"/>
                  <a:gd name="connsiteY117" fmla="*/ 59436 h 361187"/>
                  <a:gd name="connsiteX118" fmla="*/ 73438 w 398907"/>
                  <a:gd name="connsiteY118" fmla="*/ 61151 h 361187"/>
                  <a:gd name="connsiteX119" fmla="*/ 73057 w 398907"/>
                  <a:gd name="connsiteY119" fmla="*/ 62294 h 361187"/>
                  <a:gd name="connsiteX120" fmla="*/ 72580 w 398907"/>
                  <a:gd name="connsiteY120" fmla="*/ 63627 h 361187"/>
                  <a:gd name="connsiteX121" fmla="*/ 72009 w 398907"/>
                  <a:gd name="connsiteY121" fmla="*/ 65246 h 361187"/>
                  <a:gd name="connsiteX122" fmla="*/ 71533 w 398907"/>
                  <a:gd name="connsiteY122" fmla="*/ 66389 h 361187"/>
                  <a:gd name="connsiteX123" fmla="*/ 70771 w 398907"/>
                  <a:gd name="connsiteY123" fmla="*/ 68104 h 361187"/>
                  <a:gd name="connsiteX124" fmla="*/ 69628 w 398907"/>
                  <a:gd name="connsiteY124" fmla="*/ 70199 h 361187"/>
                  <a:gd name="connsiteX125" fmla="*/ 68390 w 398907"/>
                  <a:gd name="connsiteY125" fmla="*/ 72009 h 361187"/>
                  <a:gd name="connsiteX126" fmla="*/ 66675 w 398907"/>
                  <a:gd name="connsiteY126" fmla="*/ 74009 h 361187"/>
                  <a:gd name="connsiteX127" fmla="*/ 66199 w 398907"/>
                  <a:gd name="connsiteY127" fmla="*/ 74486 h 361187"/>
                  <a:gd name="connsiteX128" fmla="*/ 65532 w 398907"/>
                  <a:gd name="connsiteY128" fmla="*/ 75248 h 361187"/>
                  <a:gd name="connsiteX129" fmla="*/ 64484 w 398907"/>
                  <a:gd name="connsiteY129" fmla="*/ 76486 h 361187"/>
                  <a:gd name="connsiteX130" fmla="*/ 63437 w 398907"/>
                  <a:gd name="connsiteY130" fmla="*/ 77915 h 361187"/>
                  <a:gd name="connsiteX131" fmla="*/ 62389 w 398907"/>
                  <a:gd name="connsiteY131" fmla="*/ 79439 h 361187"/>
                  <a:gd name="connsiteX132" fmla="*/ 61436 w 398907"/>
                  <a:gd name="connsiteY132" fmla="*/ 80963 h 361187"/>
                  <a:gd name="connsiteX133" fmla="*/ 59722 w 398907"/>
                  <a:gd name="connsiteY133" fmla="*/ 84011 h 361187"/>
                  <a:gd name="connsiteX134" fmla="*/ 58579 w 398907"/>
                  <a:gd name="connsiteY134" fmla="*/ 86106 h 361187"/>
                  <a:gd name="connsiteX135" fmla="*/ 57531 w 398907"/>
                  <a:gd name="connsiteY135" fmla="*/ 88011 h 361187"/>
                  <a:gd name="connsiteX136" fmla="*/ 56293 w 398907"/>
                  <a:gd name="connsiteY136" fmla="*/ 90202 h 361187"/>
                  <a:gd name="connsiteX137" fmla="*/ 55436 w 398907"/>
                  <a:gd name="connsiteY137" fmla="*/ 91535 h 361187"/>
                  <a:gd name="connsiteX138" fmla="*/ 54578 w 398907"/>
                  <a:gd name="connsiteY138" fmla="*/ 92774 h 361187"/>
                  <a:gd name="connsiteX139" fmla="*/ 53912 w 398907"/>
                  <a:gd name="connsiteY139" fmla="*/ 93726 h 361187"/>
                  <a:gd name="connsiteX140" fmla="*/ 52483 w 398907"/>
                  <a:gd name="connsiteY140" fmla="*/ 95441 h 361187"/>
                  <a:gd name="connsiteX141" fmla="*/ 50863 w 398907"/>
                  <a:gd name="connsiteY141" fmla="*/ 97250 h 361187"/>
                  <a:gd name="connsiteX142" fmla="*/ 48959 w 398907"/>
                  <a:gd name="connsiteY142" fmla="*/ 99155 h 361187"/>
                  <a:gd name="connsiteX143" fmla="*/ 47435 w 398907"/>
                  <a:gd name="connsiteY143" fmla="*/ 100679 h 361187"/>
                  <a:gd name="connsiteX144" fmla="*/ 45720 w 398907"/>
                  <a:gd name="connsiteY144" fmla="*/ 102394 h 361187"/>
                  <a:gd name="connsiteX145" fmla="*/ 44196 w 398907"/>
                  <a:gd name="connsiteY145" fmla="*/ 103918 h 361187"/>
                  <a:gd name="connsiteX146" fmla="*/ 43053 w 398907"/>
                  <a:gd name="connsiteY146" fmla="*/ 105156 h 361187"/>
                  <a:gd name="connsiteX147" fmla="*/ 41720 w 398907"/>
                  <a:gd name="connsiteY147" fmla="*/ 106680 h 361187"/>
                  <a:gd name="connsiteX148" fmla="*/ 41243 w 398907"/>
                  <a:gd name="connsiteY148" fmla="*/ 107252 h 361187"/>
                  <a:gd name="connsiteX149" fmla="*/ 40196 w 398907"/>
                  <a:gd name="connsiteY149" fmla="*/ 108680 h 361187"/>
                  <a:gd name="connsiteX150" fmla="*/ 39148 w 398907"/>
                  <a:gd name="connsiteY150" fmla="*/ 110204 h 361187"/>
                  <a:gd name="connsiteX151" fmla="*/ 38005 w 398907"/>
                  <a:gd name="connsiteY151" fmla="*/ 112014 h 361187"/>
                  <a:gd name="connsiteX152" fmla="*/ 37624 w 398907"/>
                  <a:gd name="connsiteY152" fmla="*/ 112681 h 361187"/>
                  <a:gd name="connsiteX153" fmla="*/ 36386 w 398907"/>
                  <a:gd name="connsiteY153" fmla="*/ 114776 h 361187"/>
                  <a:gd name="connsiteX154" fmla="*/ 35528 w 398907"/>
                  <a:gd name="connsiteY154" fmla="*/ 116300 h 361187"/>
                  <a:gd name="connsiteX155" fmla="*/ 34766 w 398907"/>
                  <a:gd name="connsiteY155" fmla="*/ 117729 h 361187"/>
                  <a:gd name="connsiteX156" fmla="*/ 33623 w 398907"/>
                  <a:gd name="connsiteY156" fmla="*/ 119825 h 361187"/>
                  <a:gd name="connsiteX157" fmla="*/ 32861 w 398907"/>
                  <a:gd name="connsiteY157" fmla="*/ 121253 h 361187"/>
                  <a:gd name="connsiteX158" fmla="*/ 31909 w 398907"/>
                  <a:gd name="connsiteY158" fmla="*/ 122777 h 361187"/>
                  <a:gd name="connsiteX159" fmla="*/ 30861 w 398907"/>
                  <a:gd name="connsiteY159" fmla="*/ 124397 h 361187"/>
                  <a:gd name="connsiteX160" fmla="*/ 29909 w 398907"/>
                  <a:gd name="connsiteY160" fmla="*/ 125635 h 361187"/>
                  <a:gd name="connsiteX161" fmla="*/ 28861 w 398907"/>
                  <a:gd name="connsiteY161" fmla="*/ 126968 h 361187"/>
                  <a:gd name="connsiteX162" fmla="*/ 28289 w 398907"/>
                  <a:gd name="connsiteY162" fmla="*/ 127635 h 361187"/>
                  <a:gd name="connsiteX163" fmla="*/ 27527 w 398907"/>
                  <a:gd name="connsiteY163" fmla="*/ 128397 h 361187"/>
                  <a:gd name="connsiteX164" fmla="*/ 26003 w 398907"/>
                  <a:gd name="connsiteY164" fmla="*/ 129731 h 361187"/>
                  <a:gd name="connsiteX165" fmla="*/ 24098 w 398907"/>
                  <a:gd name="connsiteY165" fmla="*/ 131064 h 361187"/>
                  <a:gd name="connsiteX166" fmla="*/ 22288 w 398907"/>
                  <a:gd name="connsiteY166" fmla="*/ 132302 h 361187"/>
                  <a:gd name="connsiteX167" fmla="*/ 20765 w 398907"/>
                  <a:gd name="connsiteY167" fmla="*/ 133255 h 361187"/>
                  <a:gd name="connsiteX168" fmla="*/ 19526 w 398907"/>
                  <a:gd name="connsiteY168" fmla="*/ 134207 h 361187"/>
                  <a:gd name="connsiteX169" fmla="*/ 18097 w 398907"/>
                  <a:gd name="connsiteY169" fmla="*/ 135350 h 361187"/>
                  <a:gd name="connsiteX170" fmla="*/ 16669 w 398907"/>
                  <a:gd name="connsiteY170" fmla="*/ 136684 h 361187"/>
                  <a:gd name="connsiteX171" fmla="*/ 15907 w 398907"/>
                  <a:gd name="connsiteY171" fmla="*/ 137446 h 361187"/>
                  <a:gd name="connsiteX172" fmla="*/ 15240 w 398907"/>
                  <a:gd name="connsiteY172" fmla="*/ 138303 h 361187"/>
                  <a:gd name="connsiteX173" fmla="*/ 14764 w 398907"/>
                  <a:gd name="connsiteY173" fmla="*/ 138970 h 361187"/>
                  <a:gd name="connsiteX174" fmla="*/ 13907 w 398907"/>
                  <a:gd name="connsiteY174" fmla="*/ 140113 h 361187"/>
                  <a:gd name="connsiteX175" fmla="*/ 13240 w 398907"/>
                  <a:gd name="connsiteY175" fmla="*/ 140970 h 361187"/>
                  <a:gd name="connsiteX176" fmla="*/ 11811 w 398907"/>
                  <a:gd name="connsiteY176" fmla="*/ 142875 h 361187"/>
                  <a:gd name="connsiteX177" fmla="*/ 10573 w 398907"/>
                  <a:gd name="connsiteY177" fmla="*/ 144494 h 361187"/>
                  <a:gd name="connsiteX178" fmla="*/ 8763 w 398907"/>
                  <a:gd name="connsiteY178" fmla="*/ 146876 h 361187"/>
                  <a:gd name="connsiteX179" fmla="*/ 7525 w 398907"/>
                  <a:gd name="connsiteY179" fmla="*/ 148400 h 361187"/>
                  <a:gd name="connsiteX180" fmla="*/ 5429 w 398907"/>
                  <a:gd name="connsiteY180" fmla="*/ 151067 h 361187"/>
                  <a:gd name="connsiteX181" fmla="*/ 4001 w 398907"/>
                  <a:gd name="connsiteY181" fmla="*/ 152781 h 361187"/>
                  <a:gd name="connsiteX182" fmla="*/ 2858 w 398907"/>
                  <a:gd name="connsiteY182" fmla="*/ 154115 h 361187"/>
                  <a:gd name="connsiteX183" fmla="*/ 1810 w 398907"/>
                  <a:gd name="connsiteY183" fmla="*/ 155353 h 361187"/>
                  <a:gd name="connsiteX184" fmla="*/ 857 w 398907"/>
                  <a:gd name="connsiteY184" fmla="*/ 156496 h 361187"/>
                  <a:gd name="connsiteX185" fmla="*/ 286 w 398907"/>
                  <a:gd name="connsiteY185" fmla="*/ 157163 h 361187"/>
                  <a:gd name="connsiteX186" fmla="*/ 0 w 398907"/>
                  <a:gd name="connsiteY186" fmla="*/ 157544 h 361187"/>
                  <a:gd name="connsiteX187" fmla="*/ 1334 w 398907"/>
                  <a:gd name="connsiteY187" fmla="*/ 158115 h 361187"/>
                  <a:gd name="connsiteX188" fmla="*/ 4953 w 398907"/>
                  <a:gd name="connsiteY188" fmla="*/ 162020 h 361187"/>
                  <a:gd name="connsiteX189" fmla="*/ 9811 w 398907"/>
                  <a:gd name="connsiteY189" fmla="*/ 168783 h 361187"/>
                  <a:gd name="connsiteX190" fmla="*/ 19241 w 398907"/>
                  <a:gd name="connsiteY190" fmla="*/ 172974 h 361187"/>
                  <a:gd name="connsiteX191" fmla="*/ 29528 w 398907"/>
                  <a:gd name="connsiteY191" fmla="*/ 179070 h 361187"/>
                  <a:gd name="connsiteX192" fmla="*/ 59436 w 398907"/>
                  <a:gd name="connsiteY192" fmla="*/ 197358 h 361187"/>
                  <a:gd name="connsiteX193" fmla="*/ 82010 w 398907"/>
                  <a:gd name="connsiteY193" fmla="*/ 213551 h 361187"/>
                  <a:gd name="connsiteX194" fmla="*/ 94012 w 398907"/>
                  <a:gd name="connsiteY194" fmla="*/ 219075 h 361187"/>
                  <a:gd name="connsiteX195" fmla="*/ 100298 w 398907"/>
                  <a:gd name="connsiteY195" fmla="*/ 222695 h 361187"/>
                  <a:gd name="connsiteX196" fmla="*/ 139732 w 398907"/>
                  <a:gd name="connsiteY196" fmla="*/ 257651 h 361187"/>
                  <a:gd name="connsiteX197" fmla="*/ 157258 w 398907"/>
                  <a:gd name="connsiteY197" fmla="*/ 276796 h 361187"/>
                  <a:gd name="connsiteX198" fmla="*/ 171736 w 398907"/>
                  <a:gd name="connsiteY198" fmla="*/ 292418 h 361187"/>
                  <a:gd name="connsiteX199" fmla="*/ 187166 w 398907"/>
                  <a:gd name="connsiteY199" fmla="*/ 309467 h 361187"/>
                  <a:gd name="connsiteX200" fmla="*/ 212408 w 398907"/>
                  <a:gd name="connsiteY200" fmla="*/ 339185 h 361187"/>
                  <a:gd name="connsiteX201" fmla="*/ 213931 w 398907"/>
                  <a:gd name="connsiteY201" fmla="*/ 341471 h 361187"/>
                  <a:gd name="connsiteX202" fmla="*/ 225838 w 398907"/>
                  <a:gd name="connsiteY202" fmla="*/ 361188 h 361187"/>
                  <a:gd name="connsiteX203" fmla="*/ 225838 w 398907"/>
                  <a:gd name="connsiteY203" fmla="*/ 360617 h 361187"/>
                  <a:gd name="connsiteX204" fmla="*/ 162687 w 398907"/>
                  <a:gd name="connsiteY204" fmla="*/ 52102 h 361187"/>
                  <a:gd name="connsiteX205" fmla="*/ 181165 w 398907"/>
                  <a:gd name="connsiteY205" fmla="*/ 57912 h 361187"/>
                  <a:gd name="connsiteX206" fmla="*/ 183547 w 398907"/>
                  <a:gd name="connsiteY206" fmla="*/ 62484 h 361187"/>
                  <a:gd name="connsiteX207" fmla="*/ 177451 w 398907"/>
                  <a:gd name="connsiteY207" fmla="*/ 62389 h 361187"/>
                  <a:gd name="connsiteX208" fmla="*/ 162687 w 398907"/>
                  <a:gd name="connsiteY208" fmla="*/ 52102 h 361187"/>
                  <a:gd name="connsiteX209" fmla="*/ 182214 w 398907"/>
                  <a:gd name="connsiteY209" fmla="*/ 264986 h 361187"/>
                  <a:gd name="connsiteX210" fmla="*/ 168116 w 398907"/>
                  <a:gd name="connsiteY210" fmla="*/ 249936 h 361187"/>
                  <a:gd name="connsiteX211" fmla="*/ 182214 w 398907"/>
                  <a:gd name="connsiteY211" fmla="*/ 264986 h 361187"/>
                  <a:gd name="connsiteX212" fmla="*/ 182214 w 398907"/>
                  <a:gd name="connsiteY212" fmla="*/ 287941 h 361187"/>
                  <a:gd name="connsiteX213" fmla="*/ 169450 w 398907"/>
                  <a:gd name="connsiteY213" fmla="*/ 270986 h 361187"/>
                  <a:gd name="connsiteX214" fmla="*/ 171069 w 398907"/>
                  <a:gd name="connsiteY214" fmla="*/ 267938 h 361187"/>
                  <a:gd name="connsiteX215" fmla="*/ 187738 w 398907"/>
                  <a:gd name="connsiteY215" fmla="*/ 287941 h 361187"/>
                  <a:gd name="connsiteX216" fmla="*/ 182214 w 398907"/>
                  <a:gd name="connsiteY216" fmla="*/ 287941 h 361187"/>
                  <a:gd name="connsiteX217" fmla="*/ 191929 w 398907"/>
                  <a:gd name="connsiteY217" fmla="*/ 276320 h 361187"/>
                  <a:gd name="connsiteX218" fmla="*/ 196310 w 398907"/>
                  <a:gd name="connsiteY218" fmla="*/ 278321 h 361187"/>
                  <a:gd name="connsiteX219" fmla="*/ 227362 w 398907"/>
                  <a:gd name="connsiteY219" fmla="*/ 318992 h 361187"/>
                  <a:gd name="connsiteX220" fmla="*/ 226028 w 398907"/>
                  <a:gd name="connsiteY220" fmla="*/ 321945 h 361187"/>
                  <a:gd name="connsiteX221" fmla="*/ 220028 w 398907"/>
                  <a:gd name="connsiteY221" fmla="*/ 315659 h 361187"/>
                  <a:gd name="connsiteX222" fmla="*/ 192882 w 398907"/>
                  <a:gd name="connsiteY222" fmla="*/ 282988 h 361187"/>
                  <a:gd name="connsiteX223" fmla="*/ 191929 w 398907"/>
                  <a:gd name="connsiteY223" fmla="*/ 276320 h 3611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</a:cxnLst>
                <a:rect l="l" t="t" r="r" b="b"/>
                <a:pathLst>
                  <a:path w="398907" h="361187">
                    <a:moveTo>
                      <a:pt x="225838" y="360617"/>
                    </a:moveTo>
                    <a:cubicBezTo>
                      <a:pt x="226314" y="360617"/>
                      <a:pt x="226791" y="360521"/>
                      <a:pt x="227267" y="360521"/>
                    </a:cubicBezTo>
                    <a:cubicBezTo>
                      <a:pt x="227647" y="360521"/>
                      <a:pt x="227933" y="360426"/>
                      <a:pt x="228314" y="360426"/>
                    </a:cubicBezTo>
                    <a:cubicBezTo>
                      <a:pt x="228790" y="360426"/>
                      <a:pt x="229267" y="360331"/>
                      <a:pt x="229743" y="360331"/>
                    </a:cubicBezTo>
                    <a:cubicBezTo>
                      <a:pt x="230315" y="360236"/>
                      <a:pt x="230886" y="360236"/>
                      <a:pt x="231553" y="360140"/>
                    </a:cubicBezTo>
                    <a:cubicBezTo>
                      <a:pt x="232029" y="360140"/>
                      <a:pt x="232601" y="360045"/>
                      <a:pt x="233077" y="360045"/>
                    </a:cubicBezTo>
                    <a:cubicBezTo>
                      <a:pt x="233458" y="360045"/>
                      <a:pt x="233934" y="359950"/>
                      <a:pt x="234315" y="359950"/>
                    </a:cubicBezTo>
                    <a:cubicBezTo>
                      <a:pt x="234982" y="359855"/>
                      <a:pt x="235649" y="359855"/>
                      <a:pt x="236316" y="359759"/>
                    </a:cubicBezTo>
                    <a:cubicBezTo>
                      <a:pt x="236887" y="359664"/>
                      <a:pt x="237554" y="359664"/>
                      <a:pt x="238125" y="359569"/>
                    </a:cubicBezTo>
                    <a:cubicBezTo>
                      <a:pt x="233839" y="353092"/>
                      <a:pt x="228981" y="346900"/>
                      <a:pt x="224409" y="340614"/>
                    </a:cubicBezTo>
                    <a:cubicBezTo>
                      <a:pt x="220123" y="334804"/>
                      <a:pt x="215360" y="329565"/>
                      <a:pt x="212312" y="322993"/>
                    </a:cubicBezTo>
                    <a:cubicBezTo>
                      <a:pt x="210407" y="318897"/>
                      <a:pt x="206978" y="314516"/>
                      <a:pt x="202978" y="312230"/>
                    </a:cubicBezTo>
                    <a:cubicBezTo>
                      <a:pt x="195358" y="307943"/>
                      <a:pt x="195072" y="301276"/>
                      <a:pt x="191548" y="293465"/>
                    </a:cubicBezTo>
                    <a:cubicBezTo>
                      <a:pt x="199072" y="296894"/>
                      <a:pt x="200406" y="302323"/>
                      <a:pt x="203930" y="305943"/>
                    </a:cubicBezTo>
                    <a:cubicBezTo>
                      <a:pt x="219647" y="322136"/>
                      <a:pt x="231934" y="340423"/>
                      <a:pt x="243745" y="358902"/>
                    </a:cubicBezTo>
                    <a:cubicBezTo>
                      <a:pt x="244316" y="358807"/>
                      <a:pt x="244792" y="358807"/>
                      <a:pt x="245364" y="358712"/>
                    </a:cubicBezTo>
                    <a:cubicBezTo>
                      <a:pt x="246126" y="358616"/>
                      <a:pt x="246983" y="358521"/>
                      <a:pt x="247745" y="358426"/>
                    </a:cubicBezTo>
                    <a:cubicBezTo>
                      <a:pt x="248412" y="358331"/>
                      <a:pt x="248983" y="358331"/>
                      <a:pt x="249650" y="358235"/>
                    </a:cubicBezTo>
                    <a:cubicBezTo>
                      <a:pt x="244031" y="349758"/>
                      <a:pt x="238315" y="341376"/>
                      <a:pt x="232696" y="332899"/>
                    </a:cubicBezTo>
                    <a:cubicBezTo>
                      <a:pt x="232505" y="332613"/>
                      <a:pt x="232696" y="332042"/>
                      <a:pt x="232886" y="331661"/>
                    </a:cubicBezTo>
                    <a:cubicBezTo>
                      <a:pt x="233172" y="331280"/>
                      <a:pt x="233648" y="331089"/>
                      <a:pt x="234124" y="330613"/>
                    </a:cubicBezTo>
                    <a:cubicBezTo>
                      <a:pt x="238887" y="331089"/>
                      <a:pt x="240411" y="334994"/>
                      <a:pt x="242411" y="337947"/>
                    </a:cubicBezTo>
                    <a:cubicBezTo>
                      <a:pt x="246697" y="344424"/>
                      <a:pt x="250888" y="350996"/>
                      <a:pt x="255079" y="357569"/>
                    </a:cubicBezTo>
                    <a:cubicBezTo>
                      <a:pt x="255461" y="357473"/>
                      <a:pt x="255937" y="357473"/>
                      <a:pt x="256318" y="357378"/>
                    </a:cubicBezTo>
                    <a:cubicBezTo>
                      <a:pt x="257080" y="357283"/>
                      <a:pt x="257747" y="357188"/>
                      <a:pt x="258508" y="357092"/>
                    </a:cubicBezTo>
                    <a:cubicBezTo>
                      <a:pt x="258890" y="357092"/>
                      <a:pt x="259271" y="356997"/>
                      <a:pt x="259651" y="356902"/>
                    </a:cubicBezTo>
                    <a:cubicBezTo>
                      <a:pt x="260604" y="356807"/>
                      <a:pt x="261556" y="356616"/>
                      <a:pt x="262414" y="356521"/>
                    </a:cubicBezTo>
                    <a:cubicBezTo>
                      <a:pt x="262699" y="356521"/>
                      <a:pt x="262985" y="356425"/>
                      <a:pt x="263176" y="356425"/>
                    </a:cubicBezTo>
                    <a:cubicBezTo>
                      <a:pt x="263557" y="356330"/>
                      <a:pt x="263842" y="356330"/>
                      <a:pt x="264224" y="356330"/>
                    </a:cubicBezTo>
                    <a:cubicBezTo>
                      <a:pt x="264795" y="356235"/>
                      <a:pt x="265367" y="356140"/>
                      <a:pt x="266033" y="356140"/>
                    </a:cubicBezTo>
                    <a:cubicBezTo>
                      <a:pt x="267843" y="355949"/>
                      <a:pt x="269653" y="355759"/>
                      <a:pt x="271558" y="355568"/>
                    </a:cubicBezTo>
                    <a:cubicBezTo>
                      <a:pt x="273558" y="355378"/>
                      <a:pt x="277368" y="355187"/>
                      <a:pt x="281845" y="354902"/>
                    </a:cubicBezTo>
                    <a:cubicBezTo>
                      <a:pt x="284797" y="354711"/>
                      <a:pt x="287941" y="354521"/>
                      <a:pt x="290989" y="354330"/>
                    </a:cubicBezTo>
                    <a:cubicBezTo>
                      <a:pt x="292132" y="354235"/>
                      <a:pt x="293275" y="354235"/>
                      <a:pt x="294322" y="354140"/>
                    </a:cubicBezTo>
                    <a:cubicBezTo>
                      <a:pt x="296990" y="353949"/>
                      <a:pt x="299466" y="353854"/>
                      <a:pt x="301181" y="353663"/>
                    </a:cubicBezTo>
                    <a:cubicBezTo>
                      <a:pt x="302038" y="353568"/>
                      <a:pt x="302705" y="353568"/>
                      <a:pt x="303181" y="353473"/>
                    </a:cubicBezTo>
                    <a:cubicBezTo>
                      <a:pt x="305086" y="353282"/>
                      <a:pt x="306991" y="353187"/>
                      <a:pt x="308801" y="352996"/>
                    </a:cubicBezTo>
                    <a:cubicBezTo>
                      <a:pt x="311277" y="352806"/>
                      <a:pt x="313849" y="352616"/>
                      <a:pt x="316325" y="352425"/>
                    </a:cubicBezTo>
                    <a:cubicBezTo>
                      <a:pt x="317850" y="352330"/>
                      <a:pt x="319278" y="352235"/>
                      <a:pt x="320802" y="352139"/>
                    </a:cubicBezTo>
                    <a:cubicBezTo>
                      <a:pt x="323564" y="351949"/>
                      <a:pt x="326422" y="351758"/>
                      <a:pt x="329184" y="351568"/>
                    </a:cubicBezTo>
                    <a:cubicBezTo>
                      <a:pt x="331470" y="351377"/>
                      <a:pt x="333851" y="351282"/>
                      <a:pt x="336137" y="351092"/>
                    </a:cubicBezTo>
                    <a:cubicBezTo>
                      <a:pt x="338042" y="350901"/>
                      <a:pt x="339948" y="350806"/>
                      <a:pt x="341852" y="350615"/>
                    </a:cubicBezTo>
                    <a:cubicBezTo>
                      <a:pt x="342519" y="350520"/>
                      <a:pt x="343186" y="350520"/>
                      <a:pt x="343853" y="350425"/>
                    </a:cubicBezTo>
                    <a:cubicBezTo>
                      <a:pt x="345472" y="350234"/>
                      <a:pt x="347186" y="349948"/>
                      <a:pt x="348806" y="349568"/>
                    </a:cubicBezTo>
                    <a:cubicBezTo>
                      <a:pt x="350139" y="349282"/>
                      <a:pt x="351568" y="348901"/>
                      <a:pt x="352901" y="348615"/>
                    </a:cubicBezTo>
                    <a:cubicBezTo>
                      <a:pt x="354235" y="348329"/>
                      <a:pt x="355473" y="347948"/>
                      <a:pt x="356711" y="347567"/>
                    </a:cubicBezTo>
                    <a:cubicBezTo>
                      <a:pt x="357378" y="347377"/>
                      <a:pt x="357949" y="347186"/>
                      <a:pt x="358616" y="347091"/>
                    </a:cubicBezTo>
                    <a:cubicBezTo>
                      <a:pt x="359474" y="346805"/>
                      <a:pt x="360331" y="346615"/>
                      <a:pt x="361283" y="346424"/>
                    </a:cubicBezTo>
                    <a:cubicBezTo>
                      <a:pt x="361855" y="346234"/>
                      <a:pt x="362522" y="346139"/>
                      <a:pt x="363093" y="345948"/>
                    </a:cubicBezTo>
                    <a:cubicBezTo>
                      <a:pt x="364617" y="345567"/>
                      <a:pt x="366141" y="345186"/>
                      <a:pt x="367760" y="344805"/>
                    </a:cubicBezTo>
                    <a:cubicBezTo>
                      <a:pt x="368332" y="344615"/>
                      <a:pt x="368999" y="344519"/>
                      <a:pt x="369570" y="344329"/>
                    </a:cubicBezTo>
                    <a:cubicBezTo>
                      <a:pt x="370904" y="344043"/>
                      <a:pt x="372332" y="343662"/>
                      <a:pt x="373666" y="343376"/>
                    </a:cubicBezTo>
                    <a:cubicBezTo>
                      <a:pt x="373951" y="343281"/>
                      <a:pt x="374237" y="343281"/>
                      <a:pt x="374428" y="343186"/>
                    </a:cubicBezTo>
                    <a:cubicBezTo>
                      <a:pt x="374713" y="343091"/>
                      <a:pt x="375000" y="343091"/>
                      <a:pt x="375285" y="342995"/>
                    </a:cubicBezTo>
                    <a:cubicBezTo>
                      <a:pt x="376047" y="342805"/>
                      <a:pt x="376809" y="342614"/>
                      <a:pt x="377571" y="342519"/>
                    </a:cubicBezTo>
                    <a:cubicBezTo>
                      <a:pt x="378524" y="342329"/>
                      <a:pt x="379476" y="342138"/>
                      <a:pt x="380429" y="341948"/>
                    </a:cubicBezTo>
                    <a:cubicBezTo>
                      <a:pt x="381572" y="341662"/>
                      <a:pt x="382715" y="341471"/>
                      <a:pt x="383858" y="341281"/>
                    </a:cubicBezTo>
                    <a:cubicBezTo>
                      <a:pt x="385001" y="341090"/>
                      <a:pt x="386144" y="340805"/>
                      <a:pt x="387287" y="340614"/>
                    </a:cubicBezTo>
                    <a:cubicBezTo>
                      <a:pt x="388049" y="340519"/>
                      <a:pt x="388811" y="340328"/>
                      <a:pt x="389572" y="340233"/>
                    </a:cubicBezTo>
                    <a:cubicBezTo>
                      <a:pt x="390430" y="340043"/>
                      <a:pt x="391287" y="339947"/>
                      <a:pt x="392049" y="339757"/>
                    </a:cubicBezTo>
                    <a:cubicBezTo>
                      <a:pt x="392621" y="339662"/>
                      <a:pt x="393192" y="339566"/>
                      <a:pt x="393763" y="339471"/>
                    </a:cubicBezTo>
                    <a:cubicBezTo>
                      <a:pt x="394526" y="339376"/>
                      <a:pt x="395288" y="339281"/>
                      <a:pt x="395955" y="339090"/>
                    </a:cubicBezTo>
                    <a:cubicBezTo>
                      <a:pt x="396335" y="338995"/>
                      <a:pt x="396812" y="338995"/>
                      <a:pt x="397192" y="338900"/>
                    </a:cubicBezTo>
                    <a:cubicBezTo>
                      <a:pt x="397478" y="338900"/>
                      <a:pt x="397764" y="338804"/>
                      <a:pt x="398145" y="338804"/>
                    </a:cubicBezTo>
                    <a:cubicBezTo>
                      <a:pt x="398336" y="338804"/>
                      <a:pt x="398526" y="338709"/>
                      <a:pt x="398812" y="338709"/>
                    </a:cubicBezTo>
                    <a:cubicBezTo>
                      <a:pt x="398812" y="338709"/>
                      <a:pt x="398907" y="338709"/>
                      <a:pt x="398907" y="338709"/>
                    </a:cubicBezTo>
                    <a:cubicBezTo>
                      <a:pt x="398336" y="337280"/>
                      <a:pt x="397764" y="335756"/>
                      <a:pt x="397288" y="334328"/>
                    </a:cubicBezTo>
                    <a:cubicBezTo>
                      <a:pt x="393954" y="324041"/>
                      <a:pt x="390335" y="314039"/>
                      <a:pt x="385286" y="304324"/>
                    </a:cubicBezTo>
                    <a:cubicBezTo>
                      <a:pt x="380524" y="295085"/>
                      <a:pt x="375190" y="286036"/>
                      <a:pt x="371285" y="276511"/>
                    </a:cubicBezTo>
                    <a:cubicBezTo>
                      <a:pt x="362998" y="256318"/>
                      <a:pt x="352330" y="237363"/>
                      <a:pt x="337852" y="220313"/>
                    </a:cubicBezTo>
                    <a:cubicBezTo>
                      <a:pt x="336900" y="219266"/>
                      <a:pt x="336137" y="218027"/>
                      <a:pt x="335375" y="216789"/>
                    </a:cubicBezTo>
                    <a:cubicBezTo>
                      <a:pt x="323850" y="197072"/>
                      <a:pt x="310706" y="178308"/>
                      <a:pt x="293466" y="162211"/>
                    </a:cubicBezTo>
                    <a:cubicBezTo>
                      <a:pt x="288798" y="157829"/>
                      <a:pt x="282892" y="154781"/>
                      <a:pt x="278225" y="150781"/>
                    </a:cubicBezTo>
                    <a:cubicBezTo>
                      <a:pt x="273367" y="146495"/>
                      <a:pt x="272224" y="139065"/>
                      <a:pt x="267843" y="134207"/>
                    </a:cubicBezTo>
                    <a:cubicBezTo>
                      <a:pt x="260413" y="125921"/>
                      <a:pt x="253460" y="117253"/>
                      <a:pt x="245841" y="109252"/>
                    </a:cubicBezTo>
                    <a:cubicBezTo>
                      <a:pt x="231458" y="94202"/>
                      <a:pt x="215360" y="80486"/>
                      <a:pt x="200025" y="66294"/>
                    </a:cubicBezTo>
                    <a:cubicBezTo>
                      <a:pt x="196406" y="62960"/>
                      <a:pt x="192976" y="59531"/>
                      <a:pt x="189167" y="56483"/>
                    </a:cubicBezTo>
                    <a:cubicBezTo>
                      <a:pt x="179927" y="49149"/>
                      <a:pt x="171545" y="40862"/>
                      <a:pt x="160401" y="35814"/>
                    </a:cubicBezTo>
                    <a:cubicBezTo>
                      <a:pt x="159734" y="35528"/>
                      <a:pt x="158496" y="36005"/>
                      <a:pt x="157544" y="36100"/>
                    </a:cubicBezTo>
                    <a:cubicBezTo>
                      <a:pt x="157163" y="37814"/>
                      <a:pt x="156782" y="39433"/>
                      <a:pt x="156305" y="41339"/>
                    </a:cubicBezTo>
                    <a:cubicBezTo>
                      <a:pt x="153067" y="40862"/>
                      <a:pt x="150114" y="40386"/>
                      <a:pt x="146304" y="39815"/>
                    </a:cubicBezTo>
                    <a:cubicBezTo>
                      <a:pt x="147733" y="36385"/>
                      <a:pt x="149066" y="33338"/>
                      <a:pt x="150686" y="29337"/>
                    </a:cubicBezTo>
                    <a:cubicBezTo>
                      <a:pt x="141161" y="25241"/>
                      <a:pt x="133731" y="17240"/>
                      <a:pt x="122968" y="13716"/>
                    </a:cubicBezTo>
                    <a:cubicBezTo>
                      <a:pt x="122492" y="16669"/>
                      <a:pt x="128111" y="17240"/>
                      <a:pt x="124778" y="21241"/>
                    </a:cubicBezTo>
                    <a:cubicBezTo>
                      <a:pt x="118301" y="17431"/>
                      <a:pt x="111728" y="13621"/>
                      <a:pt x="104680" y="9620"/>
                    </a:cubicBezTo>
                    <a:cubicBezTo>
                      <a:pt x="107347" y="7906"/>
                      <a:pt x="109061" y="6763"/>
                      <a:pt x="111728" y="5048"/>
                    </a:cubicBezTo>
                    <a:cubicBezTo>
                      <a:pt x="108395" y="3334"/>
                      <a:pt x="105346" y="1619"/>
                      <a:pt x="102203" y="0"/>
                    </a:cubicBezTo>
                    <a:cubicBezTo>
                      <a:pt x="102108" y="95"/>
                      <a:pt x="102108" y="286"/>
                      <a:pt x="102013" y="381"/>
                    </a:cubicBezTo>
                    <a:cubicBezTo>
                      <a:pt x="101822" y="857"/>
                      <a:pt x="101537" y="1333"/>
                      <a:pt x="101346" y="1810"/>
                    </a:cubicBezTo>
                    <a:cubicBezTo>
                      <a:pt x="100965" y="2477"/>
                      <a:pt x="100679" y="3239"/>
                      <a:pt x="100298" y="3905"/>
                    </a:cubicBezTo>
                    <a:cubicBezTo>
                      <a:pt x="99346" y="5715"/>
                      <a:pt x="98488" y="7525"/>
                      <a:pt x="97536" y="9430"/>
                    </a:cubicBezTo>
                    <a:cubicBezTo>
                      <a:pt x="96679" y="11335"/>
                      <a:pt x="95726" y="13145"/>
                      <a:pt x="94964" y="15050"/>
                    </a:cubicBezTo>
                    <a:cubicBezTo>
                      <a:pt x="94774" y="15526"/>
                      <a:pt x="94583" y="16002"/>
                      <a:pt x="94393" y="16478"/>
                    </a:cubicBezTo>
                    <a:cubicBezTo>
                      <a:pt x="94012" y="17431"/>
                      <a:pt x="93631" y="18383"/>
                      <a:pt x="93345" y="19336"/>
                    </a:cubicBezTo>
                    <a:cubicBezTo>
                      <a:pt x="92678" y="21241"/>
                      <a:pt x="92107" y="23146"/>
                      <a:pt x="91535" y="25146"/>
                    </a:cubicBezTo>
                    <a:cubicBezTo>
                      <a:pt x="91059" y="26956"/>
                      <a:pt x="90583" y="28766"/>
                      <a:pt x="90107" y="30480"/>
                    </a:cubicBezTo>
                    <a:cubicBezTo>
                      <a:pt x="89630" y="32195"/>
                      <a:pt x="89154" y="33909"/>
                      <a:pt x="88678" y="35528"/>
                    </a:cubicBezTo>
                    <a:cubicBezTo>
                      <a:pt x="88487" y="36195"/>
                      <a:pt x="88297" y="36767"/>
                      <a:pt x="88106" y="37433"/>
                    </a:cubicBezTo>
                    <a:cubicBezTo>
                      <a:pt x="87916" y="38100"/>
                      <a:pt x="87630" y="38767"/>
                      <a:pt x="87440" y="39433"/>
                    </a:cubicBezTo>
                    <a:cubicBezTo>
                      <a:pt x="87344" y="39719"/>
                      <a:pt x="87249" y="40005"/>
                      <a:pt x="87154" y="40196"/>
                    </a:cubicBezTo>
                    <a:cubicBezTo>
                      <a:pt x="87059" y="40481"/>
                      <a:pt x="86963" y="40767"/>
                      <a:pt x="86773" y="41053"/>
                    </a:cubicBezTo>
                    <a:cubicBezTo>
                      <a:pt x="86678" y="41339"/>
                      <a:pt x="86487" y="41624"/>
                      <a:pt x="86392" y="41910"/>
                    </a:cubicBezTo>
                    <a:cubicBezTo>
                      <a:pt x="86296" y="42196"/>
                      <a:pt x="86106" y="42577"/>
                      <a:pt x="85916" y="42863"/>
                    </a:cubicBezTo>
                    <a:cubicBezTo>
                      <a:pt x="85725" y="43148"/>
                      <a:pt x="85535" y="43529"/>
                      <a:pt x="85439" y="43815"/>
                    </a:cubicBezTo>
                    <a:cubicBezTo>
                      <a:pt x="85154" y="44291"/>
                      <a:pt x="84772" y="44863"/>
                      <a:pt x="84487" y="45339"/>
                    </a:cubicBezTo>
                    <a:cubicBezTo>
                      <a:pt x="84201" y="45815"/>
                      <a:pt x="83820" y="46196"/>
                      <a:pt x="83534" y="46673"/>
                    </a:cubicBezTo>
                    <a:cubicBezTo>
                      <a:pt x="83344" y="46958"/>
                      <a:pt x="83153" y="47149"/>
                      <a:pt x="82868" y="47434"/>
                    </a:cubicBezTo>
                    <a:cubicBezTo>
                      <a:pt x="82391" y="47911"/>
                      <a:pt x="82010" y="48482"/>
                      <a:pt x="81534" y="48958"/>
                    </a:cubicBezTo>
                    <a:cubicBezTo>
                      <a:pt x="81344" y="49149"/>
                      <a:pt x="81153" y="49340"/>
                      <a:pt x="81058" y="49530"/>
                    </a:cubicBezTo>
                    <a:cubicBezTo>
                      <a:pt x="80772" y="49816"/>
                      <a:pt x="80486" y="50197"/>
                      <a:pt x="80201" y="50482"/>
                    </a:cubicBezTo>
                    <a:cubicBezTo>
                      <a:pt x="80105" y="50673"/>
                      <a:pt x="79915" y="50768"/>
                      <a:pt x="79820" y="50959"/>
                    </a:cubicBezTo>
                    <a:cubicBezTo>
                      <a:pt x="79534" y="51245"/>
                      <a:pt x="79343" y="51530"/>
                      <a:pt x="79058" y="51816"/>
                    </a:cubicBezTo>
                    <a:cubicBezTo>
                      <a:pt x="78772" y="52102"/>
                      <a:pt x="78486" y="52388"/>
                      <a:pt x="78296" y="52673"/>
                    </a:cubicBezTo>
                    <a:cubicBezTo>
                      <a:pt x="77915" y="53054"/>
                      <a:pt x="77629" y="53531"/>
                      <a:pt x="77248" y="53912"/>
                    </a:cubicBezTo>
                    <a:cubicBezTo>
                      <a:pt x="76962" y="54293"/>
                      <a:pt x="76771" y="54578"/>
                      <a:pt x="76486" y="54959"/>
                    </a:cubicBezTo>
                    <a:cubicBezTo>
                      <a:pt x="76105" y="55531"/>
                      <a:pt x="75724" y="56102"/>
                      <a:pt x="75343" y="56769"/>
                    </a:cubicBezTo>
                    <a:cubicBezTo>
                      <a:pt x="75057" y="57341"/>
                      <a:pt x="74771" y="57912"/>
                      <a:pt x="74486" y="58483"/>
                    </a:cubicBezTo>
                    <a:cubicBezTo>
                      <a:pt x="74390" y="58769"/>
                      <a:pt x="74200" y="59150"/>
                      <a:pt x="74104" y="59436"/>
                    </a:cubicBezTo>
                    <a:cubicBezTo>
                      <a:pt x="73914" y="60007"/>
                      <a:pt x="73628" y="60579"/>
                      <a:pt x="73438" y="61151"/>
                    </a:cubicBezTo>
                    <a:cubicBezTo>
                      <a:pt x="73343" y="61531"/>
                      <a:pt x="73152" y="61913"/>
                      <a:pt x="73057" y="62294"/>
                    </a:cubicBezTo>
                    <a:cubicBezTo>
                      <a:pt x="72866" y="62770"/>
                      <a:pt x="72771" y="63246"/>
                      <a:pt x="72580" y="63627"/>
                    </a:cubicBezTo>
                    <a:cubicBezTo>
                      <a:pt x="72390" y="64199"/>
                      <a:pt x="72200" y="64675"/>
                      <a:pt x="72009" y="65246"/>
                    </a:cubicBezTo>
                    <a:cubicBezTo>
                      <a:pt x="71819" y="65627"/>
                      <a:pt x="71723" y="66008"/>
                      <a:pt x="71533" y="66389"/>
                    </a:cubicBezTo>
                    <a:cubicBezTo>
                      <a:pt x="71342" y="66961"/>
                      <a:pt x="71057" y="67532"/>
                      <a:pt x="70771" y="68104"/>
                    </a:cubicBezTo>
                    <a:cubicBezTo>
                      <a:pt x="70390" y="68771"/>
                      <a:pt x="70009" y="69532"/>
                      <a:pt x="69628" y="70199"/>
                    </a:cubicBezTo>
                    <a:cubicBezTo>
                      <a:pt x="69247" y="70771"/>
                      <a:pt x="68866" y="71342"/>
                      <a:pt x="68390" y="72009"/>
                    </a:cubicBezTo>
                    <a:cubicBezTo>
                      <a:pt x="67913" y="72676"/>
                      <a:pt x="67342" y="73343"/>
                      <a:pt x="66675" y="74009"/>
                    </a:cubicBezTo>
                    <a:cubicBezTo>
                      <a:pt x="66485" y="74200"/>
                      <a:pt x="66389" y="74295"/>
                      <a:pt x="66199" y="74486"/>
                    </a:cubicBezTo>
                    <a:cubicBezTo>
                      <a:pt x="66008" y="74771"/>
                      <a:pt x="65722" y="74962"/>
                      <a:pt x="65532" y="75248"/>
                    </a:cubicBezTo>
                    <a:cubicBezTo>
                      <a:pt x="65151" y="75629"/>
                      <a:pt x="64865" y="76009"/>
                      <a:pt x="64484" y="76486"/>
                    </a:cubicBezTo>
                    <a:cubicBezTo>
                      <a:pt x="64103" y="76962"/>
                      <a:pt x="63722" y="77438"/>
                      <a:pt x="63437" y="77915"/>
                    </a:cubicBezTo>
                    <a:cubicBezTo>
                      <a:pt x="63055" y="78391"/>
                      <a:pt x="62770" y="78962"/>
                      <a:pt x="62389" y="79439"/>
                    </a:cubicBezTo>
                    <a:cubicBezTo>
                      <a:pt x="62103" y="79915"/>
                      <a:pt x="61722" y="80486"/>
                      <a:pt x="61436" y="80963"/>
                    </a:cubicBezTo>
                    <a:cubicBezTo>
                      <a:pt x="60865" y="82010"/>
                      <a:pt x="60293" y="82963"/>
                      <a:pt x="59722" y="84011"/>
                    </a:cubicBezTo>
                    <a:cubicBezTo>
                      <a:pt x="59341" y="84677"/>
                      <a:pt x="58960" y="85439"/>
                      <a:pt x="58579" y="86106"/>
                    </a:cubicBezTo>
                    <a:cubicBezTo>
                      <a:pt x="58198" y="86773"/>
                      <a:pt x="57912" y="87344"/>
                      <a:pt x="57531" y="88011"/>
                    </a:cubicBezTo>
                    <a:cubicBezTo>
                      <a:pt x="57150" y="88773"/>
                      <a:pt x="56769" y="89440"/>
                      <a:pt x="56293" y="90202"/>
                    </a:cubicBezTo>
                    <a:cubicBezTo>
                      <a:pt x="56007" y="90678"/>
                      <a:pt x="55721" y="91154"/>
                      <a:pt x="55436" y="91535"/>
                    </a:cubicBezTo>
                    <a:cubicBezTo>
                      <a:pt x="55150" y="91916"/>
                      <a:pt x="54864" y="92297"/>
                      <a:pt x="54578" y="92774"/>
                    </a:cubicBezTo>
                    <a:cubicBezTo>
                      <a:pt x="54388" y="93059"/>
                      <a:pt x="54102" y="93440"/>
                      <a:pt x="53912" y="93726"/>
                    </a:cubicBezTo>
                    <a:cubicBezTo>
                      <a:pt x="53435" y="94298"/>
                      <a:pt x="52959" y="94869"/>
                      <a:pt x="52483" y="95441"/>
                    </a:cubicBezTo>
                    <a:cubicBezTo>
                      <a:pt x="51911" y="96012"/>
                      <a:pt x="51435" y="96679"/>
                      <a:pt x="50863" y="97250"/>
                    </a:cubicBezTo>
                    <a:cubicBezTo>
                      <a:pt x="50197" y="97917"/>
                      <a:pt x="49625" y="98584"/>
                      <a:pt x="48959" y="99155"/>
                    </a:cubicBezTo>
                    <a:cubicBezTo>
                      <a:pt x="48482" y="99631"/>
                      <a:pt x="47911" y="100203"/>
                      <a:pt x="47435" y="100679"/>
                    </a:cubicBezTo>
                    <a:cubicBezTo>
                      <a:pt x="46863" y="101251"/>
                      <a:pt x="46292" y="101822"/>
                      <a:pt x="45720" y="102394"/>
                    </a:cubicBezTo>
                    <a:cubicBezTo>
                      <a:pt x="45244" y="102870"/>
                      <a:pt x="44672" y="103442"/>
                      <a:pt x="44196" y="103918"/>
                    </a:cubicBezTo>
                    <a:cubicBezTo>
                      <a:pt x="43815" y="104299"/>
                      <a:pt x="43434" y="104680"/>
                      <a:pt x="43053" y="105156"/>
                    </a:cubicBezTo>
                    <a:cubicBezTo>
                      <a:pt x="42577" y="105632"/>
                      <a:pt x="42101" y="106108"/>
                      <a:pt x="41720" y="106680"/>
                    </a:cubicBezTo>
                    <a:cubicBezTo>
                      <a:pt x="41529" y="106871"/>
                      <a:pt x="41338" y="107061"/>
                      <a:pt x="41243" y="107252"/>
                    </a:cubicBezTo>
                    <a:cubicBezTo>
                      <a:pt x="40862" y="107728"/>
                      <a:pt x="40481" y="108204"/>
                      <a:pt x="40196" y="108680"/>
                    </a:cubicBezTo>
                    <a:cubicBezTo>
                      <a:pt x="39815" y="109156"/>
                      <a:pt x="39434" y="109728"/>
                      <a:pt x="39148" y="110204"/>
                    </a:cubicBezTo>
                    <a:cubicBezTo>
                      <a:pt x="38767" y="110776"/>
                      <a:pt x="38386" y="111443"/>
                      <a:pt x="38005" y="112014"/>
                    </a:cubicBezTo>
                    <a:cubicBezTo>
                      <a:pt x="37910" y="112205"/>
                      <a:pt x="37719" y="112490"/>
                      <a:pt x="37624" y="112681"/>
                    </a:cubicBezTo>
                    <a:cubicBezTo>
                      <a:pt x="37243" y="113348"/>
                      <a:pt x="36767" y="114109"/>
                      <a:pt x="36386" y="114776"/>
                    </a:cubicBezTo>
                    <a:cubicBezTo>
                      <a:pt x="36100" y="115253"/>
                      <a:pt x="35814" y="115824"/>
                      <a:pt x="35528" y="116300"/>
                    </a:cubicBezTo>
                    <a:cubicBezTo>
                      <a:pt x="35243" y="116777"/>
                      <a:pt x="35052" y="117253"/>
                      <a:pt x="34766" y="117729"/>
                    </a:cubicBezTo>
                    <a:cubicBezTo>
                      <a:pt x="34385" y="118396"/>
                      <a:pt x="34004" y="119158"/>
                      <a:pt x="33623" y="119825"/>
                    </a:cubicBezTo>
                    <a:cubicBezTo>
                      <a:pt x="33338" y="120301"/>
                      <a:pt x="33052" y="120777"/>
                      <a:pt x="32861" y="121253"/>
                    </a:cubicBezTo>
                    <a:cubicBezTo>
                      <a:pt x="32576" y="121730"/>
                      <a:pt x="32290" y="122206"/>
                      <a:pt x="31909" y="122777"/>
                    </a:cubicBezTo>
                    <a:cubicBezTo>
                      <a:pt x="31528" y="123349"/>
                      <a:pt x="31242" y="123825"/>
                      <a:pt x="30861" y="124397"/>
                    </a:cubicBezTo>
                    <a:cubicBezTo>
                      <a:pt x="30575" y="124778"/>
                      <a:pt x="30290" y="125254"/>
                      <a:pt x="29909" y="125635"/>
                    </a:cubicBezTo>
                    <a:cubicBezTo>
                      <a:pt x="29528" y="126111"/>
                      <a:pt x="29146" y="126587"/>
                      <a:pt x="28861" y="126968"/>
                    </a:cubicBezTo>
                    <a:cubicBezTo>
                      <a:pt x="28670" y="127159"/>
                      <a:pt x="28480" y="127445"/>
                      <a:pt x="28289" y="127635"/>
                    </a:cubicBezTo>
                    <a:cubicBezTo>
                      <a:pt x="28004" y="127921"/>
                      <a:pt x="27813" y="128111"/>
                      <a:pt x="27527" y="128397"/>
                    </a:cubicBezTo>
                    <a:cubicBezTo>
                      <a:pt x="27051" y="128873"/>
                      <a:pt x="26479" y="129254"/>
                      <a:pt x="26003" y="129731"/>
                    </a:cubicBezTo>
                    <a:cubicBezTo>
                      <a:pt x="25337" y="130207"/>
                      <a:pt x="24765" y="130683"/>
                      <a:pt x="24098" y="131064"/>
                    </a:cubicBezTo>
                    <a:cubicBezTo>
                      <a:pt x="23527" y="131445"/>
                      <a:pt x="22860" y="131921"/>
                      <a:pt x="22288" y="132302"/>
                    </a:cubicBezTo>
                    <a:cubicBezTo>
                      <a:pt x="21812" y="132588"/>
                      <a:pt x="21336" y="132969"/>
                      <a:pt x="20765" y="133255"/>
                    </a:cubicBezTo>
                    <a:cubicBezTo>
                      <a:pt x="20288" y="133541"/>
                      <a:pt x="19907" y="133826"/>
                      <a:pt x="19526" y="134207"/>
                    </a:cubicBezTo>
                    <a:cubicBezTo>
                      <a:pt x="19050" y="134588"/>
                      <a:pt x="18574" y="134969"/>
                      <a:pt x="18097" y="135350"/>
                    </a:cubicBezTo>
                    <a:cubicBezTo>
                      <a:pt x="17621" y="135731"/>
                      <a:pt x="17145" y="136208"/>
                      <a:pt x="16669" y="136684"/>
                    </a:cubicBezTo>
                    <a:cubicBezTo>
                      <a:pt x="16383" y="136970"/>
                      <a:pt x="16193" y="137160"/>
                      <a:pt x="15907" y="137446"/>
                    </a:cubicBezTo>
                    <a:cubicBezTo>
                      <a:pt x="15621" y="137731"/>
                      <a:pt x="15430" y="138017"/>
                      <a:pt x="15240" y="138303"/>
                    </a:cubicBezTo>
                    <a:cubicBezTo>
                      <a:pt x="15050" y="138494"/>
                      <a:pt x="14859" y="138779"/>
                      <a:pt x="14764" y="138970"/>
                    </a:cubicBezTo>
                    <a:cubicBezTo>
                      <a:pt x="14478" y="139351"/>
                      <a:pt x="14192" y="139732"/>
                      <a:pt x="13907" y="140113"/>
                    </a:cubicBezTo>
                    <a:cubicBezTo>
                      <a:pt x="13716" y="140399"/>
                      <a:pt x="13430" y="140684"/>
                      <a:pt x="13240" y="140970"/>
                    </a:cubicBezTo>
                    <a:cubicBezTo>
                      <a:pt x="12763" y="141637"/>
                      <a:pt x="12287" y="142208"/>
                      <a:pt x="11811" y="142875"/>
                    </a:cubicBezTo>
                    <a:cubicBezTo>
                      <a:pt x="11430" y="143447"/>
                      <a:pt x="10954" y="143923"/>
                      <a:pt x="10573" y="144494"/>
                    </a:cubicBezTo>
                    <a:cubicBezTo>
                      <a:pt x="10001" y="145256"/>
                      <a:pt x="9335" y="146114"/>
                      <a:pt x="8763" y="146876"/>
                    </a:cubicBezTo>
                    <a:cubicBezTo>
                      <a:pt x="8382" y="147352"/>
                      <a:pt x="8001" y="147923"/>
                      <a:pt x="7525" y="148400"/>
                    </a:cubicBezTo>
                    <a:cubicBezTo>
                      <a:pt x="6858" y="149257"/>
                      <a:pt x="6096" y="150114"/>
                      <a:pt x="5429" y="151067"/>
                    </a:cubicBezTo>
                    <a:cubicBezTo>
                      <a:pt x="4953" y="151638"/>
                      <a:pt x="4477" y="152210"/>
                      <a:pt x="4001" y="152781"/>
                    </a:cubicBezTo>
                    <a:cubicBezTo>
                      <a:pt x="3620" y="153257"/>
                      <a:pt x="3238" y="153734"/>
                      <a:pt x="2858" y="154115"/>
                    </a:cubicBezTo>
                    <a:cubicBezTo>
                      <a:pt x="2477" y="154496"/>
                      <a:pt x="2096" y="154972"/>
                      <a:pt x="1810" y="155353"/>
                    </a:cubicBezTo>
                    <a:cubicBezTo>
                      <a:pt x="1524" y="155734"/>
                      <a:pt x="1143" y="156115"/>
                      <a:pt x="857" y="156496"/>
                    </a:cubicBezTo>
                    <a:cubicBezTo>
                      <a:pt x="667" y="156686"/>
                      <a:pt x="476" y="156877"/>
                      <a:pt x="286" y="157163"/>
                    </a:cubicBezTo>
                    <a:cubicBezTo>
                      <a:pt x="191" y="157258"/>
                      <a:pt x="95" y="157353"/>
                      <a:pt x="0" y="157544"/>
                    </a:cubicBezTo>
                    <a:cubicBezTo>
                      <a:pt x="476" y="157734"/>
                      <a:pt x="953" y="157829"/>
                      <a:pt x="1334" y="158115"/>
                    </a:cubicBezTo>
                    <a:cubicBezTo>
                      <a:pt x="2953" y="158972"/>
                      <a:pt x="5239" y="161163"/>
                      <a:pt x="4953" y="162020"/>
                    </a:cubicBezTo>
                    <a:cubicBezTo>
                      <a:pt x="3334" y="166497"/>
                      <a:pt x="6096" y="167545"/>
                      <a:pt x="9811" y="168783"/>
                    </a:cubicBezTo>
                    <a:cubicBezTo>
                      <a:pt x="13049" y="169831"/>
                      <a:pt x="16193" y="171355"/>
                      <a:pt x="19241" y="172974"/>
                    </a:cubicBezTo>
                    <a:cubicBezTo>
                      <a:pt x="22765" y="174879"/>
                      <a:pt x="26003" y="177260"/>
                      <a:pt x="29528" y="179070"/>
                    </a:cubicBezTo>
                    <a:cubicBezTo>
                      <a:pt x="40100" y="184404"/>
                      <a:pt x="50768" y="189833"/>
                      <a:pt x="59436" y="197358"/>
                    </a:cubicBezTo>
                    <a:cubicBezTo>
                      <a:pt x="66485" y="203454"/>
                      <a:pt x="74104" y="208502"/>
                      <a:pt x="82010" y="213551"/>
                    </a:cubicBezTo>
                    <a:cubicBezTo>
                      <a:pt x="85725" y="215932"/>
                      <a:pt x="88868" y="218980"/>
                      <a:pt x="94012" y="219075"/>
                    </a:cubicBezTo>
                    <a:cubicBezTo>
                      <a:pt x="96107" y="219075"/>
                      <a:pt x="98584" y="221075"/>
                      <a:pt x="100298" y="222695"/>
                    </a:cubicBezTo>
                    <a:cubicBezTo>
                      <a:pt x="112871" y="234887"/>
                      <a:pt x="127540" y="245078"/>
                      <a:pt x="139732" y="257651"/>
                    </a:cubicBezTo>
                    <a:cubicBezTo>
                      <a:pt x="145828" y="263938"/>
                      <a:pt x="150400" y="271177"/>
                      <a:pt x="157258" y="276796"/>
                    </a:cubicBezTo>
                    <a:cubicBezTo>
                      <a:pt x="162973" y="281464"/>
                      <a:pt x="167164" y="286988"/>
                      <a:pt x="171736" y="292418"/>
                    </a:cubicBezTo>
                    <a:cubicBezTo>
                      <a:pt x="176689" y="298228"/>
                      <a:pt x="181928" y="303848"/>
                      <a:pt x="187166" y="309467"/>
                    </a:cubicBezTo>
                    <a:cubicBezTo>
                      <a:pt x="196120" y="318992"/>
                      <a:pt x="201073" y="331280"/>
                      <a:pt x="212408" y="339185"/>
                    </a:cubicBezTo>
                    <a:cubicBezTo>
                      <a:pt x="213170" y="339662"/>
                      <a:pt x="213455" y="340709"/>
                      <a:pt x="213931" y="341471"/>
                    </a:cubicBezTo>
                    <a:cubicBezTo>
                      <a:pt x="217932" y="348044"/>
                      <a:pt x="221837" y="354616"/>
                      <a:pt x="225838" y="361188"/>
                    </a:cubicBezTo>
                    <a:cubicBezTo>
                      <a:pt x="225648" y="360617"/>
                      <a:pt x="225742" y="360617"/>
                      <a:pt x="225838" y="360617"/>
                    </a:cubicBezTo>
                    <a:close/>
                    <a:moveTo>
                      <a:pt x="162687" y="52102"/>
                    </a:moveTo>
                    <a:cubicBezTo>
                      <a:pt x="170307" y="51721"/>
                      <a:pt x="175070" y="56674"/>
                      <a:pt x="181165" y="57912"/>
                    </a:cubicBezTo>
                    <a:cubicBezTo>
                      <a:pt x="182023" y="58103"/>
                      <a:pt x="182404" y="60198"/>
                      <a:pt x="183547" y="62484"/>
                    </a:cubicBezTo>
                    <a:cubicBezTo>
                      <a:pt x="180975" y="62484"/>
                      <a:pt x="179070" y="62960"/>
                      <a:pt x="177451" y="62389"/>
                    </a:cubicBezTo>
                    <a:cubicBezTo>
                      <a:pt x="170307" y="60007"/>
                      <a:pt x="170212" y="59817"/>
                      <a:pt x="162687" y="52102"/>
                    </a:cubicBezTo>
                    <a:close/>
                    <a:moveTo>
                      <a:pt x="182214" y="264986"/>
                    </a:moveTo>
                    <a:cubicBezTo>
                      <a:pt x="173355" y="260985"/>
                      <a:pt x="171831" y="255937"/>
                      <a:pt x="168116" y="249936"/>
                    </a:cubicBezTo>
                    <a:cubicBezTo>
                      <a:pt x="175355" y="253556"/>
                      <a:pt x="177641" y="258127"/>
                      <a:pt x="182214" y="264986"/>
                    </a:cubicBezTo>
                    <a:close/>
                    <a:moveTo>
                      <a:pt x="182214" y="287941"/>
                    </a:moveTo>
                    <a:cubicBezTo>
                      <a:pt x="177737" y="282416"/>
                      <a:pt x="173641" y="276701"/>
                      <a:pt x="169450" y="270986"/>
                    </a:cubicBezTo>
                    <a:cubicBezTo>
                      <a:pt x="169354" y="270796"/>
                      <a:pt x="169831" y="270224"/>
                      <a:pt x="171069" y="267938"/>
                    </a:cubicBezTo>
                    <a:cubicBezTo>
                      <a:pt x="177832" y="274701"/>
                      <a:pt x="184785" y="279940"/>
                      <a:pt x="187738" y="287941"/>
                    </a:cubicBezTo>
                    <a:cubicBezTo>
                      <a:pt x="185356" y="290608"/>
                      <a:pt x="183166" y="288989"/>
                      <a:pt x="182214" y="287941"/>
                    </a:cubicBezTo>
                    <a:close/>
                    <a:moveTo>
                      <a:pt x="191929" y="276320"/>
                    </a:moveTo>
                    <a:cubicBezTo>
                      <a:pt x="193834" y="277178"/>
                      <a:pt x="195644" y="277368"/>
                      <a:pt x="196310" y="278321"/>
                    </a:cubicBezTo>
                    <a:cubicBezTo>
                      <a:pt x="206788" y="291751"/>
                      <a:pt x="217075" y="305371"/>
                      <a:pt x="227362" y="318992"/>
                    </a:cubicBezTo>
                    <a:cubicBezTo>
                      <a:pt x="227647" y="319373"/>
                      <a:pt x="226695" y="320516"/>
                      <a:pt x="226028" y="321945"/>
                    </a:cubicBezTo>
                    <a:cubicBezTo>
                      <a:pt x="223838" y="319754"/>
                      <a:pt x="221457" y="317944"/>
                      <a:pt x="220028" y="315659"/>
                    </a:cubicBezTo>
                    <a:cubicBezTo>
                      <a:pt x="212503" y="303752"/>
                      <a:pt x="202407" y="293561"/>
                      <a:pt x="192882" y="282988"/>
                    </a:cubicBezTo>
                    <a:cubicBezTo>
                      <a:pt x="191072" y="280988"/>
                      <a:pt x="190881" y="278987"/>
                      <a:pt x="191929" y="276320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  <p:sp>
            <p:nvSpPr>
              <p:cNvPr id="598" name="Freeform: Shape 597">
                <a:extLst>
                  <a:ext uri="{FF2B5EF4-FFF2-40B4-BE49-F238E27FC236}">
                    <a16:creationId xmlns:a16="http://schemas.microsoft.com/office/drawing/2014/main" id="{3F4F649B-1045-400D-BE34-98944B462AFB}"/>
                  </a:ext>
                </a:extLst>
              </p:cNvPr>
              <p:cNvSpPr/>
              <p:nvPr/>
            </p:nvSpPr>
            <p:spPr>
              <a:xfrm>
                <a:off x="7570374" y="3100006"/>
                <a:ext cx="273176" cy="926496"/>
              </a:xfrm>
              <a:custGeom>
                <a:avLst/>
                <a:gdLst>
                  <a:gd name="connsiteX0" fmla="*/ 273177 w 273176"/>
                  <a:gd name="connsiteY0" fmla="*/ 294132 h 926496"/>
                  <a:gd name="connsiteX1" fmla="*/ 270415 w 273176"/>
                  <a:gd name="connsiteY1" fmla="*/ 278606 h 926496"/>
                  <a:gd name="connsiteX2" fmla="*/ 259938 w 273176"/>
                  <a:gd name="connsiteY2" fmla="*/ 257746 h 926496"/>
                  <a:gd name="connsiteX3" fmla="*/ 255747 w 273176"/>
                  <a:gd name="connsiteY3" fmla="*/ 251079 h 926496"/>
                  <a:gd name="connsiteX4" fmla="*/ 256985 w 273176"/>
                  <a:gd name="connsiteY4" fmla="*/ 250317 h 926496"/>
                  <a:gd name="connsiteX5" fmla="*/ 268510 w 273176"/>
                  <a:gd name="connsiteY5" fmla="*/ 251650 h 926496"/>
                  <a:gd name="connsiteX6" fmla="*/ 269272 w 273176"/>
                  <a:gd name="connsiteY6" fmla="*/ 250317 h 926496"/>
                  <a:gd name="connsiteX7" fmla="*/ 265557 w 273176"/>
                  <a:gd name="connsiteY7" fmla="*/ 208883 h 926496"/>
                  <a:gd name="connsiteX8" fmla="*/ 258223 w 273176"/>
                  <a:gd name="connsiteY8" fmla="*/ 186785 h 926496"/>
                  <a:gd name="connsiteX9" fmla="*/ 252699 w 273176"/>
                  <a:gd name="connsiteY9" fmla="*/ 158687 h 926496"/>
                  <a:gd name="connsiteX10" fmla="*/ 253555 w 273176"/>
                  <a:gd name="connsiteY10" fmla="*/ 157258 h 926496"/>
                  <a:gd name="connsiteX11" fmla="*/ 259556 w 273176"/>
                  <a:gd name="connsiteY11" fmla="*/ 157639 h 926496"/>
                  <a:gd name="connsiteX12" fmla="*/ 251079 w 273176"/>
                  <a:gd name="connsiteY12" fmla="*/ 116681 h 926496"/>
                  <a:gd name="connsiteX13" fmla="*/ 244602 w 273176"/>
                  <a:gd name="connsiteY13" fmla="*/ 115443 h 926496"/>
                  <a:gd name="connsiteX14" fmla="*/ 233553 w 273176"/>
                  <a:gd name="connsiteY14" fmla="*/ 80963 h 926496"/>
                  <a:gd name="connsiteX15" fmla="*/ 233744 w 273176"/>
                  <a:gd name="connsiteY15" fmla="*/ 72771 h 926496"/>
                  <a:gd name="connsiteX16" fmla="*/ 234220 w 273176"/>
                  <a:gd name="connsiteY16" fmla="*/ 72962 h 926496"/>
                  <a:gd name="connsiteX17" fmla="*/ 234220 w 273176"/>
                  <a:gd name="connsiteY17" fmla="*/ 72962 h 926496"/>
                  <a:gd name="connsiteX18" fmla="*/ 234220 w 273176"/>
                  <a:gd name="connsiteY18" fmla="*/ 72295 h 926496"/>
                  <a:gd name="connsiteX19" fmla="*/ 233839 w 273176"/>
                  <a:gd name="connsiteY19" fmla="*/ 72676 h 926496"/>
                  <a:gd name="connsiteX20" fmla="*/ 230600 w 273176"/>
                  <a:gd name="connsiteY20" fmla="*/ 61436 h 926496"/>
                  <a:gd name="connsiteX21" fmla="*/ 224124 w 273176"/>
                  <a:gd name="connsiteY21" fmla="*/ 49911 h 926496"/>
                  <a:gd name="connsiteX22" fmla="*/ 223171 w 273176"/>
                  <a:gd name="connsiteY22" fmla="*/ 34004 h 926496"/>
                  <a:gd name="connsiteX23" fmla="*/ 221456 w 273176"/>
                  <a:gd name="connsiteY23" fmla="*/ 26575 h 926496"/>
                  <a:gd name="connsiteX24" fmla="*/ 212027 w 273176"/>
                  <a:gd name="connsiteY24" fmla="*/ 14288 h 926496"/>
                  <a:gd name="connsiteX25" fmla="*/ 212313 w 273176"/>
                  <a:gd name="connsiteY25" fmla="*/ 8382 h 926496"/>
                  <a:gd name="connsiteX26" fmla="*/ 214122 w 273176"/>
                  <a:gd name="connsiteY26" fmla="*/ 1048 h 926496"/>
                  <a:gd name="connsiteX27" fmla="*/ 213551 w 273176"/>
                  <a:gd name="connsiteY27" fmla="*/ 0 h 926496"/>
                  <a:gd name="connsiteX28" fmla="*/ 213456 w 273176"/>
                  <a:gd name="connsiteY28" fmla="*/ 0 h 926496"/>
                  <a:gd name="connsiteX29" fmla="*/ 212598 w 273176"/>
                  <a:gd name="connsiteY29" fmla="*/ 191 h 926496"/>
                  <a:gd name="connsiteX30" fmla="*/ 211360 w 273176"/>
                  <a:gd name="connsiteY30" fmla="*/ 476 h 926496"/>
                  <a:gd name="connsiteX31" fmla="*/ 209931 w 273176"/>
                  <a:gd name="connsiteY31" fmla="*/ 762 h 926496"/>
                  <a:gd name="connsiteX32" fmla="*/ 208693 w 273176"/>
                  <a:gd name="connsiteY32" fmla="*/ 1048 h 926496"/>
                  <a:gd name="connsiteX33" fmla="*/ 207836 w 273176"/>
                  <a:gd name="connsiteY33" fmla="*/ 1619 h 926496"/>
                  <a:gd name="connsiteX34" fmla="*/ 206597 w 273176"/>
                  <a:gd name="connsiteY34" fmla="*/ 2286 h 926496"/>
                  <a:gd name="connsiteX35" fmla="*/ 204693 w 273176"/>
                  <a:gd name="connsiteY35" fmla="*/ 3239 h 926496"/>
                  <a:gd name="connsiteX36" fmla="*/ 202692 w 273176"/>
                  <a:gd name="connsiteY36" fmla="*/ 4096 h 926496"/>
                  <a:gd name="connsiteX37" fmla="*/ 200787 w 273176"/>
                  <a:gd name="connsiteY37" fmla="*/ 4858 h 926496"/>
                  <a:gd name="connsiteX38" fmla="*/ 199263 w 273176"/>
                  <a:gd name="connsiteY38" fmla="*/ 5429 h 926496"/>
                  <a:gd name="connsiteX39" fmla="*/ 196215 w 273176"/>
                  <a:gd name="connsiteY39" fmla="*/ 6382 h 926496"/>
                  <a:gd name="connsiteX40" fmla="*/ 194120 w 273176"/>
                  <a:gd name="connsiteY40" fmla="*/ 6953 h 926496"/>
                  <a:gd name="connsiteX41" fmla="*/ 190119 w 273176"/>
                  <a:gd name="connsiteY41" fmla="*/ 7906 h 926496"/>
                  <a:gd name="connsiteX42" fmla="*/ 188405 w 273176"/>
                  <a:gd name="connsiteY42" fmla="*/ 8287 h 926496"/>
                  <a:gd name="connsiteX43" fmla="*/ 186309 w 273176"/>
                  <a:gd name="connsiteY43" fmla="*/ 8668 h 926496"/>
                  <a:gd name="connsiteX44" fmla="*/ 182118 w 273176"/>
                  <a:gd name="connsiteY44" fmla="*/ 9430 h 926496"/>
                  <a:gd name="connsiteX45" fmla="*/ 178213 w 273176"/>
                  <a:gd name="connsiteY45" fmla="*/ 10096 h 926496"/>
                  <a:gd name="connsiteX46" fmla="*/ 174689 w 273176"/>
                  <a:gd name="connsiteY46" fmla="*/ 10668 h 926496"/>
                  <a:gd name="connsiteX47" fmla="*/ 169069 w 273176"/>
                  <a:gd name="connsiteY47" fmla="*/ 11716 h 926496"/>
                  <a:gd name="connsiteX48" fmla="*/ 167450 w 273176"/>
                  <a:gd name="connsiteY48" fmla="*/ 12097 h 926496"/>
                  <a:gd name="connsiteX49" fmla="*/ 164497 w 273176"/>
                  <a:gd name="connsiteY49" fmla="*/ 12764 h 926496"/>
                  <a:gd name="connsiteX50" fmla="*/ 160306 w 273176"/>
                  <a:gd name="connsiteY50" fmla="*/ 13621 h 926496"/>
                  <a:gd name="connsiteX51" fmla="*/ 155163 w 273176"/>
                  <a:gd name="connsiteY51" fmla="*/ 14573 h 926496"/>
                  <a:gd name="connsiteX52" fmla="*/ 153353 w 273176"/>
                  <a:gd name="connsiteY52" fmla="*/ 14859 h 926496"/>
                  <a:gd name="connsiteX53" fmla="*/ 148495 w 273176"/>
                  <a:gd name="connsiteY53" fmla="*/ 16002 h 926496"/>
                  <a:gd name="connsiteX54" fmla="*/ 144304 w 273176"/>
                  <a:gd name="connsiteY54" fmla="*/ 16764 h 926496"/>
                  <a:gd name="connsiteX55" fmla="*/ 141637 w 273176"/>
                  <a:gd name="connsiteY55" fmla="*/ 17145 h 926496"/>
                  <a:gd name="connsiteX56" fmla="*/ 137922 w 273176"/>
                  <a:gd name="connsiteY56" fmla="*/ 17621 h 926496"/>
                  <a:gd name="connsiteX57" fmla="*/ 135064 w 273176"/>
                  <a:gd name="connsiteY57" fmla="*/ 17907 h 926496"/>
                  <a:gd name="connsiteX58" fmla="*/ 133827 w 273176"/>
                  <a:gd name="connsiteY58" fmla="*/ 18002 h 926496"/>
                  <a:gd name="connsiteX59" fmla="*/ 132112 w 273176"/>
                  <a:gd name="connsiteY59" fmla="*/ 18098 h 926496"/>
                  <a:gd name="connsiteX60" fmla="*/ 130779 w 273176"/>
                  <a:gd name="connsiteY60" fmla="*/ 18193 h 926496"/>
                  <a:gd name="connsiteX61" fmla="*/ 129350 w 273176"/>
                  <a:gd name="connsiteY61" fmla="*/ 18193 h 926496"/>
                  <a:gd name="connsiteX62" fmla="*/ 128588 w 273176"/>
                  <a:gd name="connsiteY62" fmla="*/ 18193 h 926496"/>
                  <a:gd name="connsiteX63" fmla="*/ 127540 w 273176"/>
                  <a:gd name="connsiteY63" fmla="*/ 18002 h 926496"/>
                  <a:gd name="connsiteX64" fmla="*/ 126968 w 273176"/>
                  <a:gd name="connsiteY64" fmla="*/ 17717 h 926496"/>
                  <a:gd name="connsiteX65" fmla="*/ 125539 w 273176"/>
                  <a:gd name="connsiteY65" fmla="*/ 18383 h 926496"/>
                  <a:gd name="connsiteX66" fmla="*/ 124206 w 273176"/>
                  <a:gd name="connsiteY66" fmla="*/ 18955 h 926496"/>
                  <a:gd name="connsiteX67" fmla="*/ 122968 w 273176"/>
                  <a:gd name="connsiteY67" fmla="*/ 19431 h 926496"/>
                  <a:gd name="connsiteX68" fmla="*/ 121254 w 273176"/>
                  <a:gd name="connsiteY68" fmla="*/ 20002 h 926496"/>
                  <a:gd name="connsiteX69" fmla="*/ 127921 w 273176"/>
                  <a:gd name="connsiteY69" fmla="*/ 28099 h 926496"/>
                  <a:gd name="connsiteX70" fmla="*/ 139827 w 273176"/>
                  <a:gd name="connsiteY70" fmla="*/ 42386 h 926496"/>
                  <a:gd name="connsiteX71" fmla="*/ 161258 w 273176"/>
                  <a:gd name="connsiteY71" fmla="*/ 77629 h 926496"/>
                  <a:gd name="connsiteX72" fmla="*/ 165640 w 273176"/>
                  <a:gd name="connsiteY72" fmla="*/ 93536 h 926496"/>
                  <a:gd name="connsiteX73" fmla="*/ 169926 w 273176"/>
                  <a:gd name="connsiteY73" fmla="*/ 109252 h 926496"/>
                  <a:gd name="connsiteX74" fmla="*/ 171069 w 273176"/>
                  <a:gd name="connsiteY74" fmla="*/ 113157 h 926496"/>
                  <a:gd name="connsiteX75" fmla="*/ 177451 w 273176"/>
                  <a:gd name="connsiteY75" fmla="*/ 145256 h 926496"/>
                  <a:gd name="connsiteX76" fmla="*/ 182404 w 273176"/>
                  <a:gd name="connsiteY76" fmla="*/ 166592 h 926496"/>
                  <a:gd name="connsiteX77" fmla="*/ 184023 w 273176"/>
                  <a:gd name="connsiteY77" fmla="*/ 174593 h 926496"/>
                  <a:gd name="connsiteX78" fmla="*/ 185452 w 273176"/>
                  <a:gd name="connsiteY78" fmla="*/ 202978 h 926496"/>
                  <a:gd name="connsiteX79" fmla="*/ 180118 w 273176"/>
                  <a:gd name="connsiteY79" fmla="*/ 192596 h 926496"/>
                  <a:gd name="connsiteX80" fmla="*/ 165068 w 273176"/>
                  <a:gd name="connsiteY80" fmla="*/ 131636 h 926496"/>
                  <a:gd name="connsiteX81" fmla="*/ 156591 w 273176"/>
                  <a:gd name="connsiteY81" fmla="*/ 105061 h 926496"/>
                  <a:gd name="connsiteX82" fmla="*/ 155067 w 273176"/>
                  <a:gd name="connsiteY82" fmla="*/ 101156 h 926496"/>
                  <a:gd name="connsiteX83" fmla="*/ 148876 w 273176"/>
                  <a:gd name="connsiteY83" fmla="*/ 81439 h 926496"/>
                  <a:gd name="connsiteX84" fmla="*/ 140875 w 273176"/>
                  <a:gd name="connsiteY84" fmla="*/ 69818 h 926496"/>
                  <a:gd name="connsiteX85" fmla="*/ 129826 w 273176"/>
                  <a:gd name="connsiteY85" fmla="*/ 50673 h 926496"/>
                  <a:gd name="connsiteX86" fmla="*/ 127826 w 273176"/>
                  <a:gd name="connsiteY86" fmla="*/ 45529 h 926496"/>
                  <a:gd name="connsiteX87" fmla="*/ 119444 w 273176"/>
                  <a:gd name="connsiteY87" fmla="*/ 29242 h 926496"/>
                  <a:gd name="connsiteX88" fmla="*/ 115253 w 273176"/>
                  <a:gd name="connsiteY88" fmla="*/ 26003 h 926496"/>
                  <a:gd name="connsiteX89" fmla="*/ 124111 w 273176"/>
                  <a:gd name="connsiteY89" fmla="*/ 50387 h 926496"/>
                  <a:gd name="connsiteX90" fmla="*/ 125539 w 273176"/>
                  <a:gd name="connsiteY90" fmla="*/ 52673 h 926496"/>
                  <a:gd name="connsiteX91" fmla="*/ 136779 w 273176"/>
                  <a:gd name="connsiteY91" fmla="*/ 85439 h 926496"/>
                  <a:gd name="connsiteX92" fmla="*/ 139541 w 273176"/>
                  <a:gd name="connsiteY92" fmla="*/ 93440 h 926496"/>
                  <a:gd name="connsiteX93" fmla="*/ 156020 w 273176"/>
                  <a:gd name="connsiteY93" fmla="*/ 148400 h 926496"/>
                  <a:gd name="connsiteX94" fmla="*/ 161925 w 273176"/>
                  <a:gd name="connsiteY94" fmla="*/ 175355 h 926496"/>
                  <a:gd name="connsiteX95" fmla="*/ 169640 w 273176"/>
                  <a:gd name="connsiteY95" fmla="*/ 188214 h 926496"/>
                  <a:gd name="connsiteX96" fmla="*/ 178880 w 273176"/>
                  <a:gd name="connsiteY96" fmla="*/ 217456 h 926496"/>
                  <a:gd name="connsiteX97" fmla="*/ 177451 w 273176"/>
                  <a:gd name="connsiteY97" fmla="*/ 226028 h 926496"/>
                  <a:gd name="connsiteX98" fmla="*/ 174689 w 273176"/>
                  <a:gd name="connsiteY98" fmla="*/ 231839 h 926496"/>
                  <a:gd name="connsiteX99" fmla="*/ 176975 w 273176"/>
                  <a:gd name="connsiteY99" fmla="*/ 244126 h 926496"/>
                  <a:gd name="connsiteX100" fmla="*/ 177261 w 273176"/>
                  <a:gd name="connsiteY100" fmla="*/ 267843 h 926496"/>
                  <a:gd name="connsiteX101" fmla="*/ 173831 w 273176"/>
                  <a:gd name="connsiteY101" fmla="*/ 260223 h 926496"/>
                  <a:gd name="connsiteX102" fmla="*/ 170783 w 273176"/>
                  <a:gd name="connsiteY102" fmla="*/ 235458 h 926496"/>
                  <a:gd name="connsiteX103" fmla="*/ 163735 w 273176"/>
                  <a:gd name="connsiteY103" fmla="*/ 205645 h 926496"/>
                  <a:gd name="connsiteX104" fmla="*/ 147352 w 273176"/>
                  <a:gd name="connsiteY104" fmla="*/ 146304 h 926496"/>
                  <a:gd name="connsiteX105" fmla="*/ 132874 w 273176"/>
                  <a:gd name="connsiteY105" fmla="*/ 95250 h 926496"/>
                  <a:gd name="connsiteX106" fmla="*/ 128588 w 273176"/>
                  <a:gd name="connsiteY106" fmla="*/ 88202 h 926496"/>
                  <a:gd name="connsiteX107" fmla="*/ 128588 w 273176"/>
                  <a:gd name="connsiteY107" fmla="*/ 88202 h 926496"/>
                  <a:gd name="connsiteX108" fmla="*/ 119349 w 273176"/>
                  <a:gd name="connsiteY108" fmla="*/ 62294 h 926496"/>
                  <a:gd name="connsiteX109" fmla="*/ 103442 w 273176"/>
                  <a:gd name="connsiteY109" fmla="*/ 23527 h 926496"/>
                  <a:gd name="connsiteX110" fmla="*/ 102299 w 273176"/>
                  <a:gd name="connsiteY110" fmla="*/ 23717 h 926496"/>
                  <a:gd name="connsiteX111" fmla="*/ 101251 w 273176"/>
                  <a:gd name="connsiteY111" fmla="*/ 23908 h 926496"/>
                  <a:gd name="connsiteX112" fmla="*/ 99727 w 273176"/>
                  <a:gd name="connsiteY112" fmla="*/ 24194 h 926496"/>
                  <a:gd name="connsiteX113" fmla="*/ 98298 w 273176"/>
                  <a:gd name="connsiteY113" fmla="*/ 24384 h 926496"/>
                  <a:gd name="connsiteX114" fmla="*/ 98108 w 273176"/>
                  <a:gd name="connsiteY114" fmla="*/ 24384 h 926496"/>
                  <a:gd name="connsiteX115" fmla="*/ 99727 w 273176"/>
                  <a:gd name="connsiteY115" fmla="*/ 30766 h 926496"/>
                  <a:gd name="connsiteX116" fmla="*/ 103347 w 273176"/>
                  <a:gd name="connsiteY116" fmla="*/ 48387 h 926496"/>
                  <a:gd name="connsiteX117" fmla="*/ 103632 w 273176"/>
                  <a:gd name="connsiteY117" fmla="*/ 54769 h 926496"/>
                  <a:gd name="connsiteX118" fmla="*/ 109919 w 273176"/>
                  <a:gd name="connsiteY118" fmla="*/ 71342 h 926496"/>
                  <a:gd name="connsiteX119" fmla="*/ 113443 w 273176"/>
                  <a:gd name="connsiteY119" fmla="*/ 81344 h 926496"/>
                  <a:gd name="connsiteX120" fmla="*/ 112395 w 273176"/>
                  <a:gd name="connsiteY120" fmla="*/ 91059 h 926496"/>
                  <a:gd name="connsiteX121" fmla="*/ 106013 w 273176"/>
                  <a:gd name="connsiteY121" fmla="*/ 75438 h 926496"/>
                  <a:gd name="connsiteX122" fmla="*/ 105252 w 273176"/>
                  <a:gd name="connsiteY122" fmla="*/ 74200 h 926496"/>
                  <a:gd name="connsiteX123" fmla="*/ 101537 w 273176"/>
                  <a:gd name="connsiteY123" fmla="*/ 63913 h 926496"/>
                  <a:gd name="connsiteX124" fmla="*/ 96108 w 273176"/>
                  <a:gd name="connsiteY124" fmla="*/ 50959 h 926496"/>
                  <a:gd name="connsiteX125" fmla="*/ 84582 w 273176"/>
                  <a:gd name="connsiteY125" fmla="*/ 27337 h 926496"/>
                  <a:gd name="connsiteX126" fmla="*/ 84297 w 273176"/>
                  <a:gd name="connsiteY126" fmla="*/ 27432 h 926496"/>
                  <a:gd name="connsiteX127" fmla="*/ 83344 w 273176"/>
                  <a:gd name="connsiteY127" fmla="*/ 27623 h 926496"/>
                  <a:gd name="connsiteX128" fmla="*/ 82105 w 273176"/>
                  <a:gd name="connsiteY128" fmla="*/ 27813 h 926496"/>
                  <a:gd name="connsiteX129" fmla="*/ 80868 w 273176"/>
                  <a:gd name="connsiteY129" fmla="*/ 28004 h 926496"/>
                  <a:gd name="connsiteX130" fmla="*/ 80106 w 273176"/>
                  <a:gd name="connsiteY130" fmla="*/ 28099 h 926496"/>
                  <a:gd name="connsiteX131" fmla="*/ 79629 w 273176"/>
                  <a:gd name="connsiteY131" fmla="*/ 28194 h 926496"/>
                  <a:gd name="connsiteX132" fmla="*/ 101632 w 273176"/>
                  <a:gd name="connsiteY132" fmla="*/ 75343 h 926496"/>
                  <a:gd name="connsiteX133" fmla="*/ 102204 w 273176"/>
                  <a:gd name="connsiteY133" fmla="*/ 79248 h 926496"/>
                  <a:gd name="connsiteX134" fmla="*/ 110395 w 273176"/>
                  <a:gd name="connsiteY134" fmla="*/ 95250 h 926496"/>
                  <a:gd name="connsiteX135" fmla="*/ 115158 w 273176"/>
                  <a:gd name="connsiteY135" fmla="*/ 112490 h 926496"/>
                  <a:gd name="connsiteX136" fmla="*/ 118206 w 273176"/>
                  <a:gd name="connsiteY136" fmla="*/ 122777 h 926496"/>
                  <a:gd name="connsiteX137" fmla="*/ 120491 w 273176"/>
                  <a:gd name="connsiteY137" fmla="*/ 133445 h 926496"/>
                  <a:gd name="connsiteX138" fmla="*/ 122777 w 273176"/>
                  <a:gd name="connsiteY138" fmla="*/ 142685 h 926496"/>
                  <a:gd name="connsiteX139" fmla="*/ 126302 w 273176"/>
                  <a:gd name="connsiteY139" fmla="*/ 158877 h 926496"/>
                  <a:gd name="connsiteX140" fmla="*/ 133921 w 273176"/>
                  <a:gd name="connsiteY140" fmla="*/ 185547 h 926496"/>
                  <a:gd name="connsiteX141" fmla="*/ 142875 w 273176"/>
                  <a:gd name="connsiteY141" fmla="*/ 217551 h 926496"/>
                  <a:gd name="connsiteX142" fmla="*/ 138208 w 273176"/>
                  <a:gd name="connsiteY142" fmla="*/ 224123 h 926496"/>
                  <a:gd name="connsiteX143" fmla="*/ 134874 w 273176"/>
                  <a:gd name="connsiteY143" fmla="*/ 216884 h 926496"/>
                  <a:gd name="connsiteX144" fmla="*/ 123540 w 273176"/>
                  <a:gd name="connsiteY144" fmla="*/ 175165 h 926496"/>
                  <a:gd name="connsiteX145" fmla="*/ 115729 w 273176"/>
                  <a:gd name="connsiteY145" fmla="*/ 149828 h 926496"/>
                  <a:gd name="connsiteX146" fmla="*/ 99918 w 273176"/>
                  <a:gd name="connsiteY146" fmla="*/ 100965 h 926496"/>
                  <a:gd name="connsiteX147" fmla="*/ 95821 w 273176"/>
                  <a:gd name="connsiteY147" fmla="*/ 98108 h 926496"/>
                  <a:gd name="connsiteX148" fmla="*/ 93726 w 273176"/>
                  <a:gd name="connsiteY148" fmla="*/ 104013 h 926496"/>
                  <a:gd name="connsiteX149" fmla="*/ 109633 w 273176"/>
                  <a:gd name="connsiteY149" fmla="*/ 158496 h 926496"/>
                  <a:gd name="connsiteX150" fmla="*/ 113824 w 273176"/>
                  <a:gd name="connsiteY150" fmla="*/ 165830 h 926496"/>
                  <a:gd name="connsiteX151" fmla="*/ 119825 w 273176"/>
                  <a:gd name="connsiteY151" fmla="*/ 180689 h 926496"/>
                  <a:gd name="connsiteX152" fmla="*/ 118491 w 273176"/>
                  <a:gd name="connsiteY152" fmla="*/ 196787 h 926496"/>
                  <a:gd name="connsiteX153" fmla="*/ 125254 w 273176"/>
                  <a:gd name="connsiteY153" fmla="*/ 197929 h 926496"/>
                  <a:gd name="connsiteX154" fmla="*/ 126968 w 273176"/>
                  <a:gd name="connsiteY154" fmla="*/ 211550 h 926496"/>
                  <a:gd name="connsiteX155" fmla="*/ 129826 w 273176"/>
                  <a:gd name="connsiteY155" fmla="*/ 215075 h 926496"/>
                  <a:gd name="connsiteX156" fmla="*/ 135160 w 273176"/>
                  <a:gd name="connsiteY156" fmla="*/ 236029 h 926496"/>
                  <a:gd name="connsiteX157" fmla="*/ 136113 w 273176"/>
                  <a:gd name="connsiteY157" fmla="*/ 249269 h 926496"/>
                  <a:gd name="connsiteX158" fmla="*/ 140399 w 273176"/>
                  <a:gd name="connsiteY158" fmla="*/ 260890 h 926496"/>
                  <a:gd name="connsiteX159" fmla="*/ 146781 w 273176"/>
                  <a:gd name="connsiteY159" fmla="*/ 262223 h 926496"/>
                  <a:gd name="connsiteX160" fmla="*/ 143542 w 273176"/>
                  <a:gd name="connsiteY160" fmla="*/ 245269 h 926496"/>
                  <a:gd name="connsiteX161" fmla="*/ 146590 w 273176"/>
                  <a:gd name="connsiteY161" fmla="*/ 229457 h 926496"/>
                  <a:gd name="connsiteX162" fmla="*/ 150972 w 273176"/>
                  <a:gd name="connsiteY162" fmla="*/ 235648 h 926496"/>
                  <a:gd name="connsiteX163" fmla="*/ 155448 w 273176"/>
                  <a:gd name="connsiteY163" fmla="*/ 242316 h 926496"/>
                  <a:gd name="connsiteX164" fmla="*/ 154305 w 273176"/>
                  <a:gd name="connsiteY164" fmla="*/ 263176 h 926496"/>
                  <a:gd name="connsiteX165" fmla="*/ 160497 w 273176"/>
                  <a:gd name="connsiteY165" fmla="*/ 294608 h 926496"/>
                  <a:gd name="connsiteX166" fmla="*/ 160115 w 273176"/>
                  <a:gd name="connsiteY166" fmla="*/ 300038 h 926496"/>
                  <a:gd name="connsiteX167" fmla="*/ 156782 w 273176"/>
                  <a:gd name="connsiteY167" fmla="*/ 302323 h 926496"/>
                  <a:gd name="connsiteX168" fmla="*/ 153162 w 273176"/>
                  <a:gd name="connsiteY168" fmla="*/ 300704 h 926496"/>
                  <a:gd name="connsiteX169" fmla="*/ 149733 w 273176"/>
                  <a:gd name="connsiteY169" fmla="*/ 284607 h 926496"/>
                  <a:gd name="connsiteX170" fmla="*/ 148209 w 273176"/>
                  <a:gd name="connsiteY170" fmla="*/ 276130 h 926496"/>
                  <a:gd name="connsiteX171" fmla="*/ 137351 w 273176"/>
                  <a:gd name="connsiteY171" fmla="*/ 283178 h 926496"/>
                  <a:gd name="connsiteX172" fmla="*/ 145256 w 273176"/>
                  <a:gd name="connsiteY172" fmla="*/ 327089 h 926496"/>
                  <a:gd name="connsiteX173" fmla="*/ 151829 w 273176"/>
                  <a:gd name="connsiteY173" fmla="*/ 336233 h 926496"/>
                  <a:gd name="connsiteX174" fmla="*/ 151448 w 273176"/>
                  <a:gd name="connsiteY174" fmla="*/ 344424 h 926496"/>
                  <a:gd name="connsiteX175" fmla="*/ 146685 w 273176"/>
                  <a:gd name="connsiteY175" fmla="*/ 362807 h 926496"/>
                  <a:gd name="connsiteX176" fmla="*/ 147257 w 273176"/>
                  <a:gd name="connsiteY176" fmla="*/ 380714 h 926496"/>
                  <a:gd name="connsiteX177" fmla="*/ 151638 w 273176"/>
                  <a:gd name="connsiteY177" fmla="*/ 385667 h 926496"/>
                  <a:gd name="connsiteX178" fmla="*/ 150590 w 273176"/>
                  <a:gd name="connsiteY178" fmla="*/ 396621 h 926496"/>
                  <a:gd name="connsiteX179" fmla="*/ 152019 w 273176"/>
                  <a:gd name="connsiteY179" fmla="*/ 405860 h 926496"/>
                  <a:gd name="connsiteX180" fmla="*/ 148876 w 273176"/>
                  <a:gd name="connsiteY180" fmla="*/ 441579 h 926496"/>
                  <a:gd name="connsiteX181" fmla="*/ 148590 w 273176"/>
                  <a:gd name="connsiteY181" fmla="*/ 453961 h 926496"/>
                  <a:gd name="connsiteX182" fmla="*/ 144018 w 273176"/>
                  <a:gd name="connsiteY182" fmla="*/ 485870 h 926496"/>
                  <a:gd name="connsiteX183" fmla="*/ 144018 w 273176"/>
                  <a:gd name="connsiteY183" fmla="*/ 486442 h 926496"/>
                  <a:gd name="connsiteX184" fmla="*/ 144018 w 273176"/>
                  <a:gd name="connsiteY184" fmla="*/ 486537 h 926496"/>
                  <a:gd name="connsiteX185" fmla="*/ 144018 w 273176"/>
                  <a:gd name="connsiteY185" fmla="*/ 486823 h 926496"/>
                  <a:gd name="connsiteX186" fmla="*/ 143923 w 273176"/>
                  <a:gd name="connsiteY186" fmla="*/ 488061 h 926496"/>
                  <a:gd name="connsiteX187" fmla="*/ 143828 w 273176"/>
                  <a:gd name="connsiteY187" fmla="*/ 490157 h 926496"/>
                  <a:gd name="connsiteX188" fmla="*/ 143733 w 273176"/>
                  <a:gd name="connsiteY188" fmla="*/ 492443 h 926496"/>
                  <a:gd name="connsiteX189" fmla="*/ 143637 w 273176"/>
                  <a:gd name="connsiteY189" fmla="*/ 495014 h 926496"/>
                  <a:gd name="connsiteX190" fmla="*/ 143542 w 273176"/>
                  <a:gd name="connsiteY190" fmla="*/ 496348 h 926496"/>
                  <a:gd name="connsiteX191" fmla="*/ 142970 w 273176"/>
                  <a:gd name="connsiteY191" fmla="*/ 500253 h 926496"/>
                  <a:gd name="connsiteX192" fmla="*/ 142494 w 273176"/>
                  <a:gd name="connsiteY192" fmla="*/ 502253 h 926496"/>
                  <a:gd name="connsiteX193" fmla="*/ 141542 w 273176"/>
                  <a:gd name="connsiteY193" fmla="*/ 504825 h 926496"/>
                  <a:gd name="connsiteX194" fmla="*/ 141161 w 273176"/>
                  <a:gd name="connsiteY194" fmla="*/ 505682 h 926496"/>
                  <a:gd name="connsiteX195" fmla="*/ 140208 w 273176"/>
                  <a:gd name="connsiteY195" fmla="*/ 507968 h 926496"/>
                  <a:gd name="connsiteX196" fmla="*/ 139541 w 273176"/>
                  <a:gd name="connsiteY196" fmla="*/ 509969 h 926496"/>
                  <a:gd name="connsiteX197" fmla="*/ 138875 w 273176"/>
                  <a:gd name="connsiteY197" fmla="*/ 512921 h 926496"/>
                  <a:gd name="connsiteX198" fmla="*/ 138399 w 273176"/>
                  <a:gd name="connsiteY198" fmla="*/ 516065 h 926496"/>
                  <a:gd name="connsiteX199" fmla="*/ 138113 w 273176"/>
                  <a:gd name="connsiteY199" fmla="*/ 519017 h 926496"/>
                  <a:gd name="connsiteX200" fmla="*/ 137922 w 273176"/>
                  <a:gd name="connsiteY200" fmla="*/ 520636 h 926496"/>
                  <a:gd name="connsiteX201" fmla="*/ 137636 w 273176"/>
                  <a:gd name="connsiteY201" fmla="*/ 524542 h 926496"/>
                  <a:gd name="connsiteX202" fmla="*/ 137446 w 273176"/>
                  <a:gd name="connsiteY202" fmla="*/ 527495 h 926496"/>
                  <a:gd name="connsiteX203" fmla="*/ 137256 w 273176"/>
                  <a:gd name="connsiteY203" fmla="*/ 530257 h 926496"/>
                  <a:gd name="connsiteX204" fmla="*/ 136970 w 273176"/>
                  <a:gd name="connsiteY204" fmla="*/ 532733 h 926496"/>
                  <a:gd name="connsiteX205" fmla="*/ 136589 w 273176"/>
                  <a:gd name="connsiteY205" fmla="*/ 535591 h 926496"/>
                  <a:gd name="connsiteX206" fmla="*/ 136113 w 273176"/>
                  <a:gd name="connsiteY206" fmla="*/ 538163 h 926496"/>
                  <a:gd name="connsiteX207" fmla="*/ 135541 w 273176"/>
                  <a:gd name="connsiteY207" fmla="*/ 540353 h 926496"/>
                  <a:gd name="connsiteX208" fmla="*/ 134398 w 273176"/>
                  <a:gd name="connsiteY208" fmla="*/ 543497 h 926496"/>
                  <a:gd name="connsiteX209" fmla="*/ 133541 w 273176"/>
                  <a:gd name="connsiteY209" fmla="*/ 545402 h 926496"/>
                  <a:gd name="connsiteX210" fmla="*/ 132779 w 273176"/>
                  <a:gd name="connsiteY210" fmla="*/ 547402 h 926496"/>
                  <a:gd name="connsiteX211" fmla="*/ 132112 w 273176"/>
                  <a:gd name="connsiteY211" fmla="*/ 549307 h 926496"/>
                  <a:gd name="connsiteX212" fmla="*/ 131350 w 273176"/>
                  <a:gd name="connsiteY212" fmla="*/ 551498 h 926496"/>
                  <a:gd name="connsiteX213" fmla="*/ 130588 w 273176"/>
                  <a:gd name="connsiteY213" fmla="*/ 553784 h 926496"/>
                  <a:gd name="connsiteX214" fmla="*/ 129921 w 273176"/>
                  <a:gd name="connsiteY214" fmla="*/ 556070 h 926496"/>
                  <a:gd name="connsiteX215" fmla="*/ 129445 w 273176"/>
                  <a:gd name="connsiteY215" fmla="*/ 557974 h 926496"/>
                  <a:gd name="connsiteX216" fmla="*/ 129064 w 273176"/>
                  <a:gd name="connsiteY216" fmla="*/ 559499 h 926496"/>
                  <a:gd name="connsiteX217" fmla="*/ 129064 w 273176"/>
                  <a:gd name="connsiteY217" fmla="*/ 559689 h 926496"/>
                  <a:gd name="connsiteX218" fmla="*/ 128588 w 273176"/>
                  <a:gd name="connsiteY218" fmla="*/ 561499 h 926496"/>
                  <a:gd name="connsiteX219" fmla="*/ 128397 w 273176"/>
                  <a:gd name="connsiteY219" fmla="*/ 562356 h 926496"/>
                  <a:gd name="connsiteX220" fmla="*/ 128111 w 273176"/>
                  <a:gd name="connsiteY220" fmla="*/ 563404 h 926496"/>
                  <a:gd name="connsiteX221" fmla="*/ 128016 w 273176"/>
                  <a:gd name="connsiteY221" fmla="*/ 563975 h 926496"/>
                  <a:gd name="connsiteX222" fmla="*/ 127826 w 273176"/>
                  <a:gd name="connsiteY222" fmla="*/ 564547 h 926496"/>
                  <a:gd name="connsiteX223" fmla="*/ 127826 w 273176"/>
                  <a:gd name="connsiteY223" fmla="*/ 564547 h 926496"/>
                  <a:gd name="connsiteX224" fmla="*/ 127635 w 273176"/>
                  <a:gd name="connsiteY224" fmla="*/ 565309 h 926496"/>
                  <a:gd name="connsiteX225" fmla="*/ 127349 w 273176"/>
                  <a:gd name="connsiteY225" fmla="*/ 566357 h 926496"/>
                  <a:gd name="connsiteX226" fmla="*/ 127064 w 273176"/>
                  <a:gd name="connsiteY226" fmla="*/ 567499 h 926496"/>
                  <a:gd name="connsiteX227" fmla="*/ 126873 w 273176"/>
                  <a:gd name="connsiteY227" fmla="*/ 568357 h 926496"/>
                  <a:gd name="connsiteX228" fmla="*/ 126397 w 273176"/>
                  <a:gd name="connsiteY228" fmla="*/ 570262 h 926496"/>
                  <a:gd name="connsiteX229" fmla="*/ 125825 w 273176"/>
                  <a:gd name="connsiteY229" fmla="*/ 572643 h 926496"/>
                  <a:gd name="connsiteX230" fmla="*/ 125254 w 273176"/>
                  <a:gd name="connsiteY230" fmla="*/ 574834 h 926496"/>
                  <a:gd name="connsiteX231" fmla="*/ 124683 w 273176"/>
                  <a:gd name="connsiteY231" fmla="*/ 577024 h 926496"/>
                  <a:gd name="connsiteX232" fmla="*/ 124396 w 273176"/>
                  <a:gd name="connsiteY232" fmla="*/ 578263 h 926496"/>
                  <a:gd name="connsiteX233" fmla="*/ 123920 w 273176"/>
                  <a:gd name="connsiteY233" fmla="*/ 580073 h 926496"/>
                  <a:gd name="connsiteX234" fmla="*/ 123063 w 273176"/>
                  <a:gd name="connsiteY234" fmla="*/ 583216 h 926496"/>
                  <a:gd name="connsiteX235" fmla="*/ 122301 w 273176"/>
                  <a:gd name="connsiteY235" fmla="*/ 586073 h 926496"/>
                  <a:gd name="connsiteX236" fmla="*/ 121349 w 273176"/>
                  <a:gd name="connsiteY236" fmla="*/ 589312 h 926496"/>
                  <a:gd name="connsiteX237" fmla="*/ 120587 w 273176"/>
                  <a:gd name="connsiteY237" fmla="*/ 591884 h 926496"/>
                  <a:gd name="connsiteX238" fmla="*/ 119825 w 273176"/>
                  <a:gd name="connsiteY238" fmla="*/ 594455 h 926496"/>
                  <a:gd name="connsiteX239" fmla="*/ 119063 w 273176"/>
                  <a:gd name="connsiteY239" fmla="*/ 597218 h 926496"/>
                  <a:gd name="connsiteX240" fmla="*/ 118396 w 273176"/>
                  <a:gd name="connsiteY240" fmla="*/ 599503 h 926496"/>
                  <a:gd name="connsiteX241" fmla="*/ 117920 w 273176"/>
                  <a:gd name="connsiteY241" fmla="*/ 601028 h 926496"/>
                  <a:gd name="connsiteX242" fmla="*/ 117443 w 273176"/>
                  <a:gd name="connsiteY242" fmla="*/ 602647 h 926496"/>
                  <a:gd name="connsiteX243" fmla="*/ 116967 w 273176"/>
                  <a:gd name="connsiteY243" fmla="*/ 604171 h 926496"/>
                  <a:gd name="connsiteX244" fmla="*/ 116300 w 273176"/>
                  <a:gd name="connsiteY244" fmla="*/ 606552 h 926496"/>
                  <a:gd name="connsiteX245" fmla="*/ 114586 w 273176"/>
                  <a:gd name="connsiteY245" fmla="*/ 612362 h 926496"/>
                  <a:gd name="connsiteX246" fmla="*/ 114015 w 273176"/>
                  <a:gd name="connsiteY246" fmla="*/ 614363 h 926496"/>
                  <a:gd name="connsiteX247" fmla="*/ 113443 w 273176"/>
                  <a:gd name="connsiteY247" fmla="*/ 616363 h 926496"/>
                  <a:gd name="connsiteX248" fmla="*/ 112776 w 273176"/>
                  <a:gd name="connsiteY248" fmla="*/ 618935 h 926496"/>
                  <a:gd name="connsiteX249" fmla="*/ 112300 w 273176"/>
                  <a:gd name="connsiteY249" fmla="*/ 621125 h 926496"/>
                  <a:gd name="connsiteX250" fmla="*/ 111824 w 273176"/>
                  <a:gd name="connsiteY250" fmla="*/ 623030 h 926496"/>
                  <a:gd name="connsiteX251" fmla="*/ 111443 w 273176"/>
                  <a:gd name="connsiteY251" fmla="*/ 624745 h 926496"/>
                  <a:gd name="connsiteX252" fmla="*/ 110871 w 273176"/>
                  <a:gd name="connsiteY252" fmla="*/ 626936 h 926496"/>
                  <a:gd name="connsiteX253" fmla="*/ 110300 w 273176"/>
                  <a:gd name="connsiteY253" fmla="*/ 629126 h 926496"/>
                  <a:gd name="connsiteX254" fmla="*/ 109824 w 273176"/>
                  <a:gd name="connsiteY254" fmla="*/ 630650 h 926496"/>
                  <a:gd name="connsiteX255" fmla="*/ 108585 w 273176"/>
                  <a:gd name="connsiteY255" fmla="*/ 633984 h 926496"/>
                  <a:gd name="connsiteX256" fmla="*/ 107823 w 273176"/>
                  <a:gd name="connsiteY256" fmla="*/ 635889 h 926496"/>
                  <a:gd name="connsiteX257" fmla="*/ 107061 w 273176"/>
                  <a:gd name="connsiteY257" fmla="*/ 637889 h 926496"/>
                  <a:gd name="connsiteX258" fmla="*/ 106489 w 273176"/>
                  <a:gd name="connsiteY258" fmla="*/ 639794 h 926496"/>
                  <a:gd name="connsiteX259" fmla="*/ 106109 w 273176"/>
                  <a:gd name="connsiteY259" fmla="*/ 641509 h 926496"/>
                  <a:gd name="connsiteX260" fmla="*/ 105918 w 273176"/>
                  <a:gd name="connsiteY260" fmla="*/ 643414 h 926496"/>
                  <a:gd name="connsiteX261" fmla="*/ 106013 w 273176"/>
                  <a:gd name="connsiteY261" fmla="*/ 645033 h 926496"/>
                  <a:gd name="connsiteX262" fmla="*/ 106109 w 273176"/>
                  <a:gd name="connsiteY262" fmla="*/ 646176 h 926496"/>
                  <a:gd name="connsiteX263" fmla="*/ 105823 w 273176"/>
                  <a:gd name="connsiteY263" fmla="*/ 648272 h 926496"/>
                  <a:gd name="connsiteX264" fmla="*/ 105346 w 273176"/>
                  <a:gd name="connsiteY264" fmla="*/ 649510 h 926496"/>
                  <a:gd name="connsiteX265" fmla="*/ 104490 w 273176"/>
                  <a:gd name="connsiteY265" fmla="*/ 650939 h 926496"/>
                  <a:gd name="connsiteX266" fmla="*/ 103632 w 273176"/>
                  <a:gd name="connsiteY266" fmla="*/ 651986 h 926496"/>
                  <a:gd name="connsiteX267" fmla="*/ 103251 w 273176"/>
                  <a:gd name="connsiteY267" fmla="*/ 652367 h 926496"/>
                  <a:gd name="connsiteX268" fmla="*/ 103156 w 273176"/>
                  <a:gd name="connsiteY268" fmla="*/ 652463 h 926496"/>
                  <a:gd name="connsiteX269" fmla="*/ 103061 w 273176"/>
                  <a:gd name="connsiteY269" fmla="*/ 652558 h 926496"/>
                  <a:gd name="connsiteX270" fmla="*/ 102870 w 273176"/>
                  <a:gd name="connsiteY270" fmla="*/ 652748 h 926496"/>
                  <a:gd name="connsiteX271" fmla="*/ 102775 w 273176"/>
                  <a:gd name="connsiteY271" fmla="*/ 652844 h 926496"/>
                  <a:gd name="connsiteX272" fmla="*/ 102489 w 273176"/>
                  <a:gd name="connsiteY272" fmla="*/ 653129 h 926496"/>
                  <a:gd name="connsiteX273" fmla="*/ 102013 w 273176"/>
                  <a:gd name="connsiteY273" fmla="*/ 653606 h 926496"/>
                  <a:gd name="connsiteX274" fmla="*/ 99251 w 273176"/>
                  <a:gd name="connsiteY274" fmla="*/ 658082 h 926496"/>
                  <a:gd name="connsiteX275" fmla="*/ 96298 w 273176"/>
                  <a:gd name="connsiteY275" fmla="*/ 667417 h 926496"/>
                  <a:gd name="connsiteX276" fmla="*/ 87439 w 273176"/>
                  <a:gd name="connsiteY276" fmla="*/ 696563 h 926496"/>
                  <a:gd name="connsiteX277" fmla="*/ 80963 w 273176"/>
                  <a:gd name="connsiteY277" fmla="*/ 720376 h 926496"/>
                  <a:gd name="connsiteX278" fmla="*/ 78772 w 273176"/>
                  <a:gd name="connsiteY278" fmla="*/ 726853 h 926496"/>
                  <a:gd name="connsiteX279" fmla="*/ 73914 w 273176"/>
                  <a:gd name="connsiteY279" fmla="*/ 742569 h 926496"/>
                  <a:gd name="connsiteX280" fmla="*/ 70676 w 273176"/>
                  <a:gd name="connsiteY280" fmla="*/ 750189 h 926496"/>
                  <a:gd name="connsiteX281" fmla="*/ 66390 w 273176"/>
                  <a:gd name="connsiteY281" fmla="*/ 757428 h 926496"/>
                  <a:gd name="connsiteX282" fmla="*/ 51245 w 273176"/>
                  <a:gd name="connsiteY282" fmla="*/ 791909 h 926496"/>
                  <a:gd name="connsiteX283" fmla="*/ 27337 w 273176"/>
                  <a:gd name="connsiteY283" fmla="*/ 845630 h 926496"/>
                  <a:gd name="connsiteX284" fmla="*/ 27337 w 273176"/>
                  <a:gd name="connsiteY284" fmla="*/ 846487 h 926496"/>
                  <a:gd name="connsiteX285" fmla="*/ 27337 w 273176"/>
                  <a:gd name="connsiteY285" fmla="*/ 847439 h 926496"/>
                  <a:gd name="connsiteX286" fmla="*/ 27337 w 273176"/>
                  <a:gd name="connsiteY286" fmla="*/ 848487 h 926496"/>
                  <a:gd name="connsiteX287" fmla="*/ 27242 w 273176"/>
                  <a:gd name="connsiteY287" fmla="*/ 850297 h 926496"/>
                  <a:gd name="connsiteX288" fmla="*/ 27051 w 273176"/>
                  <a:gd name="connsiteY288" fmla="*/ 853059 h 926496"/>
                  <a:gd name="connsiteX289" fmla="*/ 26765 w 273176"/>
                  <a:gd name="connsiteY289" fmla="*/ 856298 h 926496"/>
                  <a:gd name="connsiteX290" fmla="*/ 26480 w 273176"/>
                  <a:gd name="connsiteY290" fmla="*/ 859345 h 926496"/>
                  <a:gd name="connsiteX291" fmla="*/ 25813 w 273176"/>
                  <a:gd name="connsiteY291" fmla="*/ 864299 h 926496"/>
                  <a:gd name="connsiteX292" fmla="*/ 25051 w 273176"/>
                  <a:gd name="connsiteY292" fmla="*/ 868966 h 926496"/>
                  <a:gd name="connsiteX293" fmla="*/ 24194 w 273176"/>
                  <a:gd name="connsiteY293" fmla="*/ 873347 h 926496"/>
                  <a:gd name="connsiteX294" fmla="*/ 23336 w 273176"/>
                  <a:gd name="connsiteY294" fmla="*/ 877253 h 926496"/>
                  <a:gd name="connsiteX295" fmla="*/ 22193 w 273176"/>
                  <a:gd name="connsiteY295" fmla="*/ 881729 h 926496"/>
                  <a:gd name="connsiteX296" fmla="*/ 21050 w 273176"/>
                  <a:gd name="connsiteY296" fmla="*/ 885444 h 926496"/>
                  <a:gd name="connsiteX297" fmla="*/ 20098 w 273176"/>
                  <a:gd name="connsiteY297" fmla="*/ 888397 h 926496"/>
                  <a:gd name="connsiteX298" fmla="*/ 18669 w 273176"/>
                  <a:gd name="connsiteY298" fmla="*/ 892397 h 926496"/>
                  <a:gd name="connsiteX299" fmla="*/ 16859 w 273176"/>
                  <a:gd name="connsiteY299" fmla="*/ 896779 h 926496"/>
                  <a:gd name="connsiteX300" fmla="*/ 15812 w 273176"/>
                  <a:gd name="connsiteY300" fmla="*/ 899160 h 926496"/>
                  <a:gd name="connsiteX301" fmla="*/ 14097 w 273176"/>
                  <a:gd name="connsiteY301" fmla="*/ 902589 h 926496"/>
                  <a:gd name="connsiteX302" fmla="*/ 13145 w 273176"/>
                  <a:gd name="connsiteY302" fmla="*/ 904494 h 926496"/>
                  <a:gd name="connsiteX303" fmla="*/ 11621 w 273176"/>
                  <a:gd name="connsiteY303" fmla="*/ 907447 h 926496"/>
                  <a:gd name="connsiteX304" fmla="*/ 10383 w 273176"/>
                  <a:gd name="connsiteY304" fmla="*/ 909733 h 926496"/>
                  <a:gd name="connsiteX305" fmla="*/ 8763 w 273176"/>
                  <a:gd name="connsiteY305" fmla="*/ 912495 h 926496"/>
                  <a:gd name="connsiteX306" fmla="*/ 7334 w 273176"/>
                  <a:gd name="connsiteY306" fmla="*/ 914876 h 926496"/>
                  <a:gd name="connsiteX307" fmla="*/ 5620 w 273176"/>
                  <a:gd name="connsiteY307" fmla="*/ 917734 h 926496"/>
                  <a:gd name="connsiteX308" fmla="*/ 4096 w 273176"/>
                  <a:gd name="connsiteY308" fmla="*/ 920210 h 926496"/>
                  <a:gd name="connsiteX309" fmla="*/ 2953 w 273176"/>
                  <a:gd name="connsiteY309" fmla="*/ 921925 h 926496"/>
                  <a:gd name="connsiteX310" fmla="*/ 1810 w 273176"/>
                  <a:gd name="connsiteY310" fmla="*/ 923639 h 926496"/>
                  <a:gd name="connsiteX311" fmla="*/ 953 w 273176"/>
                  <a:gd name="connsiteY311" fmla="*/ 924973 h 926496"/>
                  <a:gd name="connsiteX312" fmla="*/ 191 w 273176"/>
                  <a:gd name="connsiteY312" fmla="*/ 926211 h 926496"/>
                  <a:gd name="connsiteX313" fmla="*/ 0 w 273176"/>
                  <a:gd name="connsiteY313" fmla="*/ 926497 h 926496"/>
                  <a:gd name="connsiteX314" fmla="*/ 13907 w 273176"/>
                  <a:gd name="connsiteY314" fmla="*/ 913257 h 926496"/>
                  <a:gd name="connsiteX315" fmla="*/ 39624 w 273176"/>
                  <a:gd name="connsiteY315" fmla="*/ 883158 h 926496"/>
                  <a:gd name="connsiteX316" fmla="*/ 42101 w 273176"/>
                  <a:gd name="connsiteY316" fmla="*/ 879634 h 926496"/>
                  <a:gd name="connsiteX317" fmla="*/ 56198 w 273176"/>
                  <a:gd name="connsiteY317" fmla="*/ 858393 h 926496"/>
                  <a:gd name="connsiteX318" fmla="*/ 62008 w 273176"/>
                  <a:gd name="connsiteY318" fmla="*/ 853059 h 926496"/>
                  <a:gd name="connsiteX319" fmla="*/ 64484 w 273176"/>
                  <a:gd name="connsiteY319" fmla="*/ 860012 h 926496"/>
                  <a:gd name="connsiteX320" fmla="*/ 82201 w 273176"/>
                  <a:gd name="connsiteY320" fmla="*/ 826389 h 926496"/>
                  <a:gd name="connsiteX321" fmla="*/ 90393 w 273176"/>
                  <a:gd name="connsiteY321" fmla="*/ 800100 h 926496"/>
                  <a:gd name="connsiteX322" fmla="*/ 92869 w 273176"/>
                  <a:gd name="connsiteY322" fmla="*/ 796766 h 926496"/>
                  <a:gd name="connsiteX323" fmla="*/ 98013 w 273176"/>
                  <a:gd name="connsiteY323" fmla="*/ 788384 h 926496"/>
                  <a:gd name="connsiteX324" fmla="*/ 107252 w 273176"/>
                  <a:gd name="connsiteY324" fmla="*/ 772763 h 926496"/>
                  <a:gd name="connsiteX325" fmla="*/ 103251 w 273176"/>
                  <a:gd name="connsiteY325" fmla="*/ 791528 h 926496"/>
                  <a:gd name="connsiteX326" fmla="*/ 98965 w 273176"/>
                  <a:gd name="connsiteY326" fmla="*/ 803243 h 926496"/>
                  <a:gd name="connsiteX327" fmla="*/ 91250 w 273176"/>
                  <a:gd name="connsiteY327" fmla="*/ 821055 h 926496"/>
                  <a:gd name="connsiteX328" fmla="*/ 89154 w 273176"/>
                  <a:gd name="connsiteY328" fmla="*/ 832676 h 926496"/>
                  <a:gd name="connsiteX329" fmla="*/ 94298 w 273176"/>
                  <a:gd name="connsiteY329" fmla="*/ 832485 h 926496"/>
                  <a:gd name="connsiteX330" fmla="*/ 94298 w 273176"/>
                  <a:gd name="connsiteY330" fmla="*/ 831914 h 926496"/>
                  <a:gd name="connsiteX331" fmla="*/ 109443 w 273176"/>
                  <a:gd name="connsiteY331" fmla="*/ 813816 h 926496"/>
                  <a:gd name="connsiteX332" fmla="*/ 119063 w 273176"/>
                  <a:gd name="connsiteY332" fmla="*/ 796481 h 926496"/>
                  <a:gd name="connsiteX333" fmla="*/ 116872 w 273176"/>
                  <a:gd name="connsiteY333" fmla="*/ 789146 h 926496"/>
                  <a:gd name="connsiteX334" fmla="*/ 119063 w 273176"/>
                  <a:gd name="connsiteY334" fmla="*/ 788099 h 926496"/>
                  <a:gd name="connsiteX335" fmla="*/ 121254 w 273176"/>
                  <a:gd name="connsiteY335" fmla="*/ 789432 h 926496"/>
                  <a:gd name="connsiteX336" fmla="*/ 121349 w 273176"/>
                  <a:gd name="connsiteY336" fmla="*/ 792575 h 926496"/>
                  <a:gd name="connsiteX337" fmla="*/ 175356 w 273176"/>
                  <a:gd name="connsiteY337" fmla="*/ 701516 h 926496"/>
                  <a:gd name="connsiteX338" fmla="*/ 180975 w 273176"/>
                  <a:gd name="connsiteY338" fmla="*/ 695135 h 926496"/>
                  <a:gd name="connsiteX339" fmla="*/ 181452 w 273176"/>
                  <a:gd name="connsiteY339" fmla="*/ 693039 h 926496"/>
                  <a:gd name="connsiteX340" fmla="*/ 181546 w 273176"/>
                  <a:gd name="connsiteY340" fmla="*/ 692563 h 926496"/>
                  <a:gd name="connsiteX341" fmla="*/ 181642 w 273176"/>
                  <a:gd name="connsiteY341" fmla="*/ 692277 h 926496"/>
                  <a:gd name="connsiteX342" fmla="*/ 181642 w 273176"/>
                  <a:gd name="connsiteY342" fmla="*/ 692182 h 926496"/>
                  <a:gd name="connsiteX343" fmla="*/ 181737 w 273176"/>
                  <a:gd name="connsiteY343" fmla="*/ 691896 h 926496"/>
                  <a:gd name="connsiteX344" fmla="*/ 181833 w 273176"/>
                  <a:gd name="connsiteY344" fmla="*/ 691420 h 926496"/>
                  <a:gd name="connsiteX345" fmla="*/ 181928 w 273176"/>
                  <a:gd name="connsiteY345" fmla="*/ 690848 h 926496"/>
                  <a:gd name="connsiteX346" fmla="*/ 182118 w 273176"/>
                  <a:gd name="connsiteY346" fmla="*/ 690182 h 926496"/>
                  <a:gd name="connsiteX347" fmla="*/ 182309 w 273176"/>
                  <a:gd name="connsiteY347" fmla="*/ 689324 h 926496"/>
                  <a:gd name="connsiteX348" fmla="*/ 182499 w 273176"/>
                  <a:gd name="connsiteY348" fmla="*/ 688467 h 926496"/>
                  <a:gd name="connsiteX349" fmla="*/ 182689 w 273176"/>
                  <a:gd name="connsiteY349" fmla="*/ 687800 h 926496"/>
                  <a:gd name="connsiteX350" fmla="*/ 182975 w 273176"/>
                  <a:gd name="connsiteY350" fmla="*/ 685324 h 926496"/>
                  <a:gd name="connsiteX351" fmla="*/ 183166 w 273176"/>
                  <a:gd name="connsiteY351" fmla="*/ 684276 h 926496"/>
                  <a:gd name="connsiteX352" fmla="*/ 183547 w 273176"/>
                  <a:gd name="connsiteY352" fmla="*/ 682657 h 926496"/>
                  <a:gd name="connsiteX353" fmla="*/ 183833 w 273176"/>
                  <a:gd name="connsiteY353" fmla="*/ 681704 h 926496"/>
                  <a:gd name="connsiteX354" fmla="*/ 184404 w 273176"/>
                  <a:gd name="connsiteY354" fmla="*/ 680371 h 926496"/>
                  <a:gd name="connsiteX355" fmla="*/ 184881 w 273176"/>
                  <a:gd name="connsiteY355" fmla="*/ 679418 h 926496"/>
                  <a:gd name="connsiteX356" fmla="*/ 185547 w 273176"/>
                  <a:gd name="connsiteY356" fmla="*/ 678275 h 926496"/>
                  <a:gd name="connsiteX357" fmla="*/ 186309 w 273176"/>
                  <a:gd name="connsiteY357" fmla="*/ 677228 h 926496"/>
                  <a:gd name="connsiteX358" fmla="*/ 187071 w 273176"/>
                  <a:gd name="connsiteY358" fmla="*/ 676275 h 926496"/>
                  <a:gd name="connsiteX359" fmla="*/ 187452 w 273176"/>
                  <a:gd name="connsiteY359" fmla="*/ 675799 h 926496"/>
                  <a:gd name="connsiteX360" fmla="*/ 188024 w 273176"/>
                  <a:gd name="connsiteY360" fmla="*/ 675132 h 926496"/>
                  <a:gd name="connsiteX361" fmla="*/ 188214 w 273176"/>
                  <a:gd name="connsiteY361" fmla="*/ 674942 h 926496"/>
                  <a:gd name="connsiteX362" fmla="*/ 188595 w 273176"/>
                  <a:gd name="connsiteY362" fmla="*/ 673608 h 926496"/>
                  <a:gd name="connsiteX363" fmla="*/ 188881 w 273176"/>
                  <a:gd name="connsiteY363" fmla="*/ 672560 h 926496"/>
                  <a:gd name="connsiteX364" fmla="*/ 189452 w 273176"/>
                  <a:gd name="connsiteY364" fmla="*/ 670751 h 926496"/>
                  <a:gd name="connsiteX365" fmla="*/ 189833 w 273176"/>
                  <a:gd name="connsiteY365" fmla="*/ 669512 h 926496"/>
                  <a:gd name="connsiteX366" fmla="*/ 190215 w 273176"/>
                  <a:gd name="connsiteY366" fmla="*/ 668274 h 926496"/>
                  <a:gd name="connsiteX367" fmla="*/ 190595 w 273176"/>
                  <a:gd name="connsiteY367" fmla="*/ 667131 h 926496"/>
                  <a:gd name="connsiteX368" fmla="*/ 190881 w 273176"/>
                  <a:gd name="connsiteY368" fmla="*/ 666274 h 926496"/>
                  <a:gd name="connsiteX369" fmla="*/ 191262 w 273176"/>
                  <a:gd name="connsiteY369" fmla="*/ 664940 h 926496"/>
                  <a:gd name="connsiteX370" fmla="*/ 191643 w 273176"/>
                  <a:gd name="connsiteY370" fmla="*/ 663797 h 926496"/>
                  <a:gd name="connsiteX371" fmla="*/ 192214 w 273176"/>
                  <a:gd name="connsiteY371" fmla="*/ 662083 h 926496"/>
                  <a:gd name="connsiteX372" fmla="*/ 192596 w 273176"/>
                  <a:gd name="connsiteY372" fmla="*/ 660845 h 926496"/>
                  <a:gd name="connsiteX373" fmla="*/ 193072 w 273176"/>
                  <a:gd name="connsiteY373" fmla="*/ 659511 h 926496"/>
                  <a:gd name="connsiteX374" fmla="*/ 193453 w 273176"/>
                  <a:gd name="connsiteY374" fmla="*/ 658463 h 926496"/>
                  <a:gd name="connsiteX375" fmla="*/ 193834 w 273176"/>
                  <a:gd name="connsiteY375" fmla="*/ 657415 h 926496"/>
                  <a:gd name="connsiteX376" fmla="*/ 194501 w 273176"/>
                  <a:gd name="connsiteY376" fmla="*/ 655606 h 926496"/>
                  <a:gd name="connsiteX377" fmla="*/ 195168 w 273176"/>
                  <a:gd name="connsiteY377" fmla="*/ 653796 h 926496"/>
                  <a:gd name="connsiteX378" fmla="*/ 195644 w 273176"/>
                  <a:gd name="connsiteY378" fmla="*/ 652367 h 926496"/>
                  <a:gd name="connsiteX379" fmla="*/ 196025 w 273176"/>
                  <a:gd name="connsiteY379" fmla="*/ 651320 h 926496"/>
                  <a:gd name="connsiteX380" fmla="*/ 196311 w 273176"/>
                  <a:gd name="connsiteY380" fmla="*/ 650653 h 926496"/>
                  <a:gd name="connsiteX381" fmla="*/ 196501 w 273176"/>
                  <a:gd name="connsiteY381" fmla="*/ 650081 h 926496"/>
                  <a:gd name="connsiteX382" fmla="*/ 196882 w 273176"/>
                  <a:gd name="connsiteY382" fmla="*/ 649224 h 926496"/>
                  <a:gd name="connsiteX383" fmla="*/ 197549 w 273176"/>
                  <a:gd name="connsiteY383" fmla="*/ 647795 h 926496"/>
                  <a:gd name="connsiteX384" fmla="*/ 198406 w 273176"/>
                  <a:gd name="connsiteY384" fmla="*/ 646271 h 926496"/>
                  <a:gd name="connsiteX385" fmla="*/ 198977 w 273176"/>
                  <a:gd name="connsiteY385" fmla="*/ 645319 h 926496"/>
                  <a:gd name="connsiteX386" fmla="*/ 199549 w 273176"/>
                  <a:gd name="connsiteY386" fmla="*/ 644557 h 926496"/>
                  <a:gd name="connsiteX387" fmla="*/ 200502 w 273176"/>
                  <a:gd name="connsiteY387" fmla="*/ 643319 h 926496"/>
                  <a:gd name="connsiteX388" fmla="*/ 201359 w 273176"/>
                  <a:gd name="connsiteY388" fmla="*/ 642461 h 926496"/>
                  <a:gd name="connsiteX389" fmla="*/ 201930 w 273176"/>
                  <a:gd name="connsiteY389" fmla="*/ 641890 h 926496"/>
                  <a:gd name="connsiteX390" fmla="*/ 202597 w 273176"/>
                  <a:gd name="connsiteY390" fmla="*/ 641223 h 926496"/>
                  <a:gd name="connsiteX391" fmla="*/ 202978 w 273176"/>
                  <a:gd name="connsiteY391" fmla="*/ 640842 h 926496"/>
                  <a:gd name="connsiteX392" fmla="*/ 203359 w 273176"/>
                  <a:gd name="connsiteY392" fmla="*/ 640556 h 926496"/>
                  <a:gd name="connsiteX393" fmla="*/ 203645 w 273176"/>
                  <a:gd name="connsiteY393" fmla="*/ 639794 h 926496"/>
                  <a:gd name="connsiteX394" fmla="*/ 204026 w 273176"/>
                  <a:gd name="connsiteY394" fmla="*/ 638842 h 926496"/>
                  <a:gd name="connsiteX395" fmla="*/ 204597 w 273176"/>
                  <a:gd name="connsiteY395" fmla="*/ 637699 h 926496"/>
                  <a:gd name="connsiteX396" fmla="*/ 204978 w 273176"/>
                  <a:gd name="connsiteY396" fmla="*/ 636937 h 926496"/>
                  <a:gd name="connsiteX397" fmla="*/ 205740 w 273176"/>
                  <a:gd name="connsiteY397" fmla="*/ 635794 h 926496"/>
                  <a:gd name="connsiteX398" fmla="*/ 206407 w 273176"/>
                  <a:gd name="connsiteY398" fmla="*/ 634936 h 926496"/>
                  <a:gd name="connsiteX399" fmla="*/ 206788 w 273176"/>
                  <a:gd name="connsiteY399" fmla="*/ 634460 h 926496"/>
                  <a:gd name="connsiteX400" fmla="*/ 207645 w 273176"/>
                  <a:gd name="connsiteY400" fmla="*/ 632555 h 926496"/>
                  <a:gd name="connsiteX401" fmla="*/ 208598 w 273176"/>
                  <a:gd name="connsiteY401" fmla="*/ 630555 h 926496"/>
                  <a:gd name="connsiteX402" fmla="*/ 209074 w 273176"/>
                  <a:gd name="connsiteY402" fmla="*/ 629603 h 926496"/>
                  <a:gd name="connsiteX403" fmla="*/ 209550 w 273176"/>
                  <a:gd name="connsiteY403" fmla="*/ 628460 h 926496"/>
                  <a:gd name="connsiteX404" fmla="*/ 210027 w 273176"/>
                  <a:gd name="connsiteY404" fmla="*/ 627412 h 926496"/>
                  <a:gd name="connsiteX405" fmla="*/ 210408 w 273176"/>
                  <a:gd name="connsiteY405" fmla="*/ 626555 h 926496"/>
                  <a:gd name="connsiteX406" fmla="*/ 210979 w 273176"/>
                  <a:gd name="connsiteY406" fmla="*/ 625221 h 926496"/>
                  <a:gd name="connsiteX407" fmla="*/ 211550 w 273176"/>
                  <a:gd name="connsiteY407" fmla="*/ 623983 h 926496"/>
                  <a:gd name="connsiteX408" fmla="*/ 212027 w 273176"/>
                  <a:gd name="connsiteY408" fmla="*/ 622935 h 926496"/>
                  <a:gd name="connsiteX409" fmla="*/ 212693 w 273176"/>
                  <a:gd name="connsiteY409" fmla="*/ 621411 h 926496"/>
                  <a:gd name="connsiteX410" fmla="*/ 213170 w 273176"/>
                  <a:gd name="connsiteY410" fmla="*/ 620363 h 926496"/>
                  <a:gd name="connsiteX411" fmla="*/ 213551 w 273176"/>
                  <a:gd name="connsiteY411" fmla="*/ 619506 h 926496"/>
                  <a:gd name="connsiteX412" fmla="*/ 213932 w 273176"/>
                  <a:gd name="connsiteY412" fmla="*/ 618553 h 926496"/>
                  <a:gd name="connsiteX413" fmla="*/ 214408 w 273176"/>
                  <a:gd name="connsiteY413" fmla="*/ 617411 h 926496"/>
                  <a:gd name="connsiteX414" fmla="*/ 214884 w 273176"/>
                  <a:gd name="connsiteY414" fmla="*/ 616363 h 926496"/>
                  <a:gd name="connsiteX415" fmla="*/ 215265 w 273176"/>
                  <a:gd name="connsiteY415" fmla="*/ 615601 h 926496"/>
                  <a:gd name="connsiteX416" fmla="*/ 215741 w 273176"/>
                  <a:gd name="connsiteY416" fmla="*/ 614458 h 926496"/>
                  <a:gd name="connsiteX417" fmla="*/ 216122 w 273176"/>
                  <a:gd name="connsiteY417" fmla="*/ 613505 h 926496"/>
                  <a:gd name="connsiteX418" fmla="*/ 216504 w 273176"/>
                  <a:gd name="connsiteY418" fmla="*/ 612648 h 926496"/>
                  <a:gd name="connsiteX419" fmla="*/ 216789 w 273176"/>
                  <a:gd name="connsiteY419" fmla="*/ 611791 h 926496"/>
                  <a:gd name="connsiteX420" fmla="*/ 217265 w 273176"/>
                  <a:gd name="connsiteY420" fmla="*/ 610648 h 926496"/>
                  <a:gd name="connsiteX421" fmla="*/ 217647 w 273176"/>
                  <a:gd name="connsiteY421" fmla="*/ 609695 h 926496"/>
                  <a:gd name="connsiteX422" fmla="*/ 218027 w 273176"/>
                  <a:gd name="connsiteY422" fmla="*/ 608648 h 926496"/>
                  <a:gd name="connsiteX423" fmla="*/ 218313 w 273176"/>
                  <a:gd name="connsiteY423" fmla="*/ 607790 h 926496"/>
                  <a:gd name="connsiteX424" fmla="*/ 218408 w 273176"/>
                  <a:gd name="connsiteY424" fmla="*/ 607409 h 926496"/>
                  <a:gd name="connsiteX425" fmla="*/ 218504 w 273176"/>
                  <a:gd name="connsiteY425" fmla="*/ 607314 h 926496"/>
                  <a:gd name="connsiteX426" fmla="*/ 218694 w 273176"/>
                  <a:gd name="connsiteY426" fmla="*/ 606743 h 926496"/>
                  <a:gd name="connsiteX427" fmla="*/ 218885 w 273176"/>
                  <a:gd name="connsiteY427" fmla="*/ 606171 h 926496"/>
                  <a:gd name="connsiteX428" fmla="*/ 219170 w 273176"/>
                  <a:gd name="connsiteY428" fmla="*/ 605409 h 926496"/>
                  <a:gd name="connsiteX429" fmla="*/ 219361 w 273176"/>
                  <a:gd name="connsiteY429" fmla="*/ 604838 h 926496"/>
                  <a:gd name="connsiteX430" fmla="*/ 219552 w 273176"/>
                  <a:gd name="connsiteY430" fmla="*/ 604171 h 926496"/>
                  <a:gd name="connsiteX431" fmla="*/ 219837 w 273176"/>
                  <a:gd name="connsiteY431" fmla="*/ 603314 h 926496"/>
                  <a:gd name="connsiteX432" fmla="*/ 220028 w 273176"/>
                  <a:gd name="connsiteY432" fmla="*/ 602647 h 926496"/>
                  <a:gd name="connsiteX433" fmla="*/ 220218 w 273176"/>
                  <a:gd name="connsiteY433" fmla="*/ 601980 h 926496"/>
                  <a:gd name="connsiteX434" fmla="*/ 220409 w 273176"/>
                  <a:gd name="connsiteY434" fmla="*/ 601409 h 926496"/>
                  <a:gd name="connsiteX435" fmla="*/ 220504 w 273176"/>
                  <a:gd name="connsiteY435" fmla="*/ 601028 h 926496"/>
                  <a:gd name="connsiteX436" fmla="*/ 220504 w 273176"/>
                  <a:gd name="connsiteY436" fmla="*/ 600932 h 926496"/>
                  <a:gd name="connsiteX437" fmla="*/ 220599 w 273176"/>
                  <a:gd name="connsiteY437" fmla="*/ 600551 h 926496"/>
                  <a:gd name="connsiteX438" fmla="*/ 220789 w 273176"/>
                  <a:gd name="connsiteY438" fmla="*/ 599980 h 926496"/>
                  <a:gd name="connsiteX439" fmla="*/ 220980 w 273176"/>
                  <a:gd name="connsiteY439" fmla="*/ 599408 h 926496"/>
                  <a:gd name="connsiteX440" fmla="*/ 221171 w 273176"/>
                  <a:gd name="connsiteY440" fmla="*/ 598646 h 926496"/>
                  <a:gd name="connsiteX441" fmla="*/ 221266 w 273176"/>
                  <a:gd name="connsiteY441" fmla="*/ 598170 h 926496"/>
                  <a:gd name="connsiteX442" fmla="*/ 221456 w 273176"/>
                  <a:gd name="connsiteY442" fmla="*/ 597313 h 926496"/>
                  <a:gd name="connsiteX443" fmla="*/ 221647 w 273176"/>
                  <a:gd name="connsiteY443" fmla="*/ 596551 h 926496"/>
                  <a:gd name="connsiteX444" fmla="*/ 221933 w 273176"/>
                  <a:gd name="connsiteY444" fmla="*/ 595503 h 926496"/>
                  <a:gd name="connsiteX445" fmla="*/ 222123 w 273176"/>
                  <a:gd name="connsiteY445" fmla="*/ 594455 h 926496"/>
                  <a:gd name="connsiteX446" fmla="*/ 222314 w 273176"/>
                  <a:gd name="connsiteY446" fmla="*/ 593503 h 926496"/>
                  <a:gd name="connsiteX447" fmla="*/ 222504 w 273176"/>
                  <a:gd name="connsiteY447" fmla="*/ 592741 h 926496"/>
                  <a:gd name="connsiteX448" fmla="*/ 222695 w 273176"/>
                  <a:gd name="connsiteY448" fmla="*/ 591884 h 926496"/>
                  <a:gd name="connsiteX449" fmla="*/ 222885 w 273176"/>
                  <a:gd name="connsiteY449" fmla="*/ 591122 h 926496"/>
                  <a:gd name="connsiteX450" fmla="*/ 223076 w 273176"/>
                  <a:gd name="connsiteY450" fmla="*/ 590455 h 926496"/>
                  <a:gd name="connsiteX451" fmla="*/ 223266 w 273176"/>
                  <a:gd name="connsiteY451" fmla="*/ 589407 h 926496"/>
                  <a:gd name="connsiteX452" fmla="*/ 223457 w 273176"/>
                  <a:gd name="connsiteY452" fmla="*/ 588264 h 926496"/>
                  <a:gd name="connsiteX453" fmla="*/ 223552 w 273176"/>
                  <a:gd name="connsiteY453" fmla="*/ 587597 h 926496"/>
                  <a:gd name="connsiteX454" fmla="*/ 223647 w 273176"/>
                  <a:gd name="connsiteY454" fmla="*/ 586835 h 926496"/>
                  <a:gd name="connsiteX455" fmla="*/ 223838 w 273176"/>
                  <a:gd name="connsiteY455" fmla="*/ 585883 h 926496"/>
                  <a:gd name="connsiteX456" fmla="*/ 223933 w 273176"/>
                  <a:gd name="connsiteY456" fmla="*/ 585216 h 926496"/>
                  <a:gd name="connsiteX457" fmla="*/ 224028 w 273176"/>
                  <a:gd name="connsiteY457" fmla="*/ 584454 h 926496"/>
                  <a:gd name="connsiteX458" fmla="*/ 224124 w 273176"/>
                  <a:gd name="connsiteY458" fmla="*/ 583692 h 926496"/>
                  <a:gd name="connsiteX459" fmla="*/ 224219 w 273176"/>
                  <a:gd name="connsiteY459" fmla="*/ 582835 h 926496"/>
                  <a:gd name="connsiteX460" fmla="*/ 224409 w 273176"/>
                  <a:gd name="connsiteY460" fmla="*/ 581978 h 926496"/>
                  <a:gd name="connsiteX461" fmla="*/ 224504 w 273176"/>
                  <a:gd name="connsiteY461" fmla="*/ 581215 h 926496"/>
                  <a:gd name="connsiteX462" fmla="*/ 224695 w 273176"/>
                  <a:gd name="connsiteY462" fmla="*/ 580263 h 926496"/>
                  <a:gd name="connsiteX463" fmla="*/ 224790 w 273176"/>
                  <a:gd name="connsiteY463" fmla="*/ 579596 h 926496"/>
                  <a:gd name="connsiteX464" fmla="*/ 224980 w 273176"/>
                  <a:gd name="connsiteY464" fmla="*/ 578644 h 926496"/>
                  <a:gd name="connsiteX465" fmla="*/ 225171 w 273176"/>
                  <a:gd name="connsiteY465" fmla="*/ 577596 h 926496"/>
                  <a:gd name="connsiteX466" fmla="*/ 225266 w 273176"/>
                  <a:gd name="connsiteY466" fmla="*/ 576929 h 926496"/>
                  <a:gd name="connsiteX467" fmla="*/ 225362 w 273176"/>
                  <a:gd name="connsiteY467" fmla="*/ 576358 h 926496"/>
                  <a:gd name="connsiteX468" fmla="*/ 225552 w 273176"/>
                  <a:gd name="connsiteY468" fmla="*/ 575310 h 926496"/>
                  <a:gd name="connsiteX469" fmla="*/ 225743 w 273176"/>
                  <a:gd name="connsiteY469" fmla="*/ 574357 h 926496"/>
                  <a:gd name="connsiteX470" fmla="*/ 225743 w 273176"/>
                  <a:gd name="connsiteY470" fmla="*/ 574262 h 926496"/>
                  <a:gd name="connsiteX471" fmla="*/ 225743 w 273176"/>
                  <a:gd name="connsiteY471" fmla="*/ 574072 h 926496"/>
                  <a:gd name="connsiteX472" fmla="*/ 225838 w 273176"/>
                  <a:gd name="connsiteY472" fmla="*/ 573595 h 926496"/>
                  <a:gd name="connsiteX473" fmla="*/ 225933 w 273176"/>
                  <a:gd name="connsiteY473" fmla="*/ 573119 h 926496"/>
                  <a:gd name="connsiteX474" fmla="*/ 226029 w 273176"/>
                  <a:gd name="connsiteY474" fmla="*/ 572548 h 926496"/>
                  <a:gd name="connsiteX475" fmla="*/ 226219 w 273176"/>
                  <a:gd name="connsiteY475" fmla="*/ 571786 h 926496"/>
                  <a:gd name="connsiteX476" fmla="*/ 226409 w 273176"/>
                  <a:gd name="connsiteY476" fmla="*/ 570833 h 926496"/>
                  <a:gd name="connsiteX477" fmla="*/ 226600 w 273176"/>
                  <a:gd name="connsiteY477" fmla="*/ 569976 h 926496"/>
                  <a:gd name="connsiteX478" fmla="*/ 226695 w 273176"/>
                  <a:gd name="connsiteY478" fmla="*/ 569214 h 926496"/>
                  <a:gd name="connsiteX479" fmla="*/ 226790 w 273176"/>
                  <a:gd name="connsiteY479" fmla="*/ 568643 h 926496"/>
                  <a:gd name="connsiteX480" fmla="*/ 226790 w 273176"/>
                  <a:gd name="connsiteY480" fmla="*/ 568547 h 926496"/>
                  <a:gd name="connsiteX481" fmla="*/ 226981 w 273176"/>
                  <a:gd name="connsiteY481" fmla="*/ 567785 h 926496"/>
                  <a:gd name="connsiteX482" fmla="*/ 227267 w 273176"/>
                  <a:gd name="connsiteY482" fmla="*/ 566357 h 926496"/>
                  <a:gd name="connsiteX483" fmla="*/ 227457 w 273176"/>
                  <a:gd name="connsiteY483" fmla="*/ 565309 h 926496"/>
                  <a:gd name="connsiteX484" fmla="*/ 227648 w 273176"/>
                  <a:gd name="connsiteY484" fmla="*/ 564261 h 926496"/>
                  <a:gd name="connsiteX485" fmla="*/ 227933 w 273176"/>
                  <a:gd name="connsiteY485" fmla="*/ 563118 h 926496"/>
                  <a:gd name="connsiteX486" fmla="*/ 228124 w 273176"/>
                  <a:gd name="connsiteY486" fmla="*/ 562261 h 926496"/>
                  <a:gd name="connsiteX487" fmla="*/ 228315 w 273176"/>
                  <a:gd name="connsiteY487" fmla="*/ 561308 h 926496"/>
                  <a:gd name="connsiteX488" fmla="*/ 228410 w 273176"/>
                  <a:gd name="connsiteY488" fmla="*/ 560927 h 926496"/>
                  <a:gd name="connsiteX489" fmla="*/ 228410 w 273176"/>
                  <a:gd name="connsiteY489" fmla="*/ 560832 h 926496"/>
                  <a:gd name="connsiteX490" fmla="*/ 228505 w 273176"/>
                  <a:gd name="connsiteY490" fmla="*/ 560451 h 926496"/>
                  <a:gd name="connsiteX491" fmla="*/ 228600 w 273176"/>
                  <a:gd name="connsiteY491" fmla="*/ 559880 h 926496"/>
                  <a:gd name="connsiteX492" fmla="*/ 228791 w 273176"/>
                  <a:gd name="connsiteY492" fmla="*/ 559022 h 926496"/>
                  <a:gd name="connsiteX493" fmla="*/ 229077 w 273176"/>
                  <a:gd name="connsiteY493" fmla="*/ 557974 h 926496"/>
                  <a:gd name="connsiteX494" fmla="*/ 229362 w 273176"/>
                  <a:gd name="connsiteY494" fmla="*/ 556927 h 926496"/>
                  <a:gd name="connsiteX495" fmla="*/ 229458 w 273176"/>
                  <a:gd name="connsiteY495" fmla="*/ 556451 h 926496"/>
                  <a:gd name="connsiteX496" fmla="*/ 229553 w 273176"/>
                  <a:gd name="connsiteY496" fmla="*/ 556165 h 926496"/>
                  <a:gd name="connsiteX497" fmla="*/ 229743 w 273176"/>
                  <a:gd name="connsiteY497" fmla="*/ 555403 h 926496"/>
                  <a:gd name="connsiteX498" fmla="*/ 230029 w 273176"/>
                  <a:gd name="connsiteY498" fmla="*/ 554260 h 926496"/>
                  <a:gd name="connsiteX499" fmla="*/ 230220 w 273176"/>
                  <a:gd name="connsiteY499" fmla="*/ 553593 h 926496"/>
                  <a:gd name="connsiteX500" fmla="*/ 230410 w 273176"/>
                  <a:gd name="connsiteY500" fmla="*/ 552831 h 926496"/>
                  <a:gd name="connsiteX501" fmla="*/ 230696 w 273176"/>
                  <a:gd name="connsiteY501" fmla="*/ 551783 h 926496"/>
                  <a:gd name="connsiteX502" fmla="*/ 230981 w 273176"/>
                  <a:gd name="connsiteY502" fmla="*/ 550926 h 926496"/>
                  <a:gd name="connsiteX503" fmla="*/ 231077 w 273176"/>
                  <a:gd name="connsiteY503" fmla="*/ 550450 h 926496"/>
                  <a:gd name="connsiteX504" fmla="*/ 231172 w 273176"/>
                  <a:gd name="connsiteY504" fmla="*/ 550164 h 926496"/>
                  <a:gd name="connsiteX505" fmla="*/ 231267 w 273176"/>
                  <a:gd name="connsiteY505" fmla="*/ 549688 h 926496"/>
                  <a:gd name="connsiteX506" fmla="*/ 231553 w 273176"/>
                  <a:gd name="connsiteY506" fmla="*/ 548831 h 926496"/>
                  <a:gd name="connsiteX507" fmla="*/ 231934 w 273176"/>
                  <a:gd name="connsiteY507" fmla="*/ 547688 h 926496"/>
                  <a:gd name="connsiteX508" fmla="*/ 232220 w 273176"/>
                  <a:gd name="connsiteY508" fmla="*/ 546830 h 926496"/>
                  <a:gd name="connsiteX509" fmla="*/ 232315 w 273176"/>
                  <a:gd name="connsiteY509" fmla="*/ 546545 h 926496"/>
                  <a:gd name="connsiteX510" fmla="*/ 232410 w 273176"/>
                  <a:gd name="connsiteY510" fmla="*/ 546354 h 926496"/>
                  <a:gd name="connsiteX511" fmla="*/ 232601 w 273176"/>
                  <a:gd name="connsiteY511" fmla="*/ 545878 h 926496"/>
                  <a:gd name="connsiteX512" fmla="*/ 232791 w 273176"/>
                  <a:gd name="connsiteY512" fmla="*/ 545306 h 926496"/>
                  <a:gd name="connsiteX513" fmla="*/ 233077 w 273176"/>
                  <a:gd name="connsiteY513" fmla="*/ 544449 h 926496"/>
                  <a:gd name="connsiteX514" fmla="*/ 233363 w 273176"/>
                  <a:gd name="connsiteY514" fmla="*/ 543687 h 926496"/>
                  <a:gd name="connsiteX515" fmla="*/ 233649 w 273176"/>
                  <a:gd name="connsiteY515" fmla="*/ 542735 h 926496"/>
                  <a:gd name="connsiteX516" fmla="*/ 233934 w 273176"/>
                  <a:gd name="connsiteY516" fmla="*/ 541877 h 926496"/>
                  <a:gd name="connsiteX517" fmla="*/ 234029 w 273176"/>
                  <a:gd name="connsiteY517" fmla="*/ 541687 h 926496"/>
                  <a:gd name="connsiteX518" fmla="*/ 234125 w 273176"/>
                  <a:gd name="connsiteY518" fmla="*/ 541496 h 926496"/>
                  <a:gd name="connsiteX519" fmla="*/ 234411 w 273176"/>
                  <a:gd name="connsiteY519" fmla="*/ 540734 h 926496"/>
                  <a:gd name="connsiteX520" fmla="*/ 234696 w 273176"/>
                  <a:gd name="connsiteY520" fmla="*/ 540068 h 926496"/>
                  <a:gd name="connsiteX521" fmla="*/ 234887 w 273176"/>
                  <a:gd name="connsiteY521" fmla="*/ 539496 h 926496"/>
                  <a:gd name="connsiteX522" fmla="*/ 235077 w 273176"/>
                  <a:gd name="connsiteY522" fmla="*/ 539115 h 926496"/>
                  <a:gd name="connsiteX523" fmla="*/ 235077 w 273176"/>
                  <a:gd name="connsiteY523" fmla="*/ 539115 h 926496"/>
                  <a:gd name="connsiteX524" fmla="*/ 235268 w 273176"/>
                  <a:gd name="connsiteY524" fmla="*/ 538544 h 926496"/>
                  <a:gd name="connsiteX525" fmla="*/ 235554 w 273176"/>
                  <a:gd name="connsiteY525" fmla="*/ 537877 h 926496"/>
                  <a:gd name="connsiteX526" fmla="*/ 235839 w 273176"/>
                  <a:gd name="connsiteY526" fmla="*/ 537115 h 926496"/>
                  <a:gd name="connsiteX527" fmla="*/ 236125 w 273176"/>
                  <a:gd name="connsiteY527" fmla="*/ 536543 h 926496"/>
                  <a:gd name="connsiteX528" fmla="*/ 237363 w 273176"/>
                  <a:gd name="connsiteY528" fmla="*/ 533686 h 926496"/>
                  <a:gd name="connsiteX529" fmla="*/ 237935 w 273176"/>
                  <a:gd name="connsiteY529" fmla="*/ 532448 h 926496"/>
                  <a:gd name="connsiteX530" fmla="*/ 238125 w 273176"/>
                  <a:gd name="connsiteY530" fmla="*/ 531971 h 926496"/>
                  <a:gd name="connsiteX531" fmla="*/ 238316 w 273176"/>
                  <a:gd name="connsiteY531" fmla="*/ 531495 h 926496"/>
                  <a:gd name="connsiteX532" fmla="*/ 238506 w 273176"/>
                  <a:gd name="connsiteY532" fmla="*/ 531114 h 926496"/>
                  <a:gd name="connsiteX533" fmla="*/ 238696 w 273176"/>
                  <a:gd name="connsiteY533" fmla="*/ 530733 h 926496"/>
                  <a:gd name="connsiteX534" fmla="*/ 238696 w 273176"/>
                  <a:gd name="connsiteY534" fmla="*/ 530733 h 926496"/>
                  <a:gd name="connsiteX535" fmla="*/ 238792 w 273176"/>
                  <a:gd name="connsiteY535" fmla="*/ 530638 h 926496"/>
                  <a:gd name="connsiteX536" fmla="*/ 240316 w 273176"/>
                  <a:gd name="connsiteY536" fmla="*/ 527495 h 926496"/>
                  <a:gd name="connsiteX537" fmla="*/ 240792 w 273176"/>
                  <a:gd name="connsiteY537" fmla="*/ 525875 h 926496"/>
                  <a:gd name="connsiteX538" fmla="*/ 245079 w 273176"/>
                  <a:gd name="connsiteY538" fmla="*/ 501491 h 926496"/>
                  <a:gd name="connsiteX539" fmla="*/ 249079 w 273176"/>
                  <a:gd name="connsiteY539" fmla="*/ 485394 h 926496"/>
                  <a:gd name="connsiteX540" fmla="*/ 254318 w 273176"/>
                  <a:gd name="connsiteY540" fmla="*/ 474440 h 926496"/>
                  <a:gd name="connsiteX541" fmla="*/ 255651 w 273176"/>
                  <a:gd name="connsiteY541" fmla="*/ 468249 h 926496"/>
                  <a:gd name="connsiteX542" fmla="*/ 254889 w 273176"/>
                  <a:gd name="connsiteY542" fmla="*/ 460343 h 926496"/>
                  <a:gd name="connsiteX543" fmla="*/ 259652 w 273176"/>
                  <a:gd name="connsiteY543" fmla="*/ 443389 h 926496"/>
                  <a:gd name="connsiteX544" fmla="*/ 263080 w 273176"/>
                  <a:gd name="connsiteY544" fmla="*/ 425768 h 926496"/>
                  <a:gd name="connsiteX545" fmla="*/ 263747 w 273176"/>
                  <a:gd name="connsiteY545" fmla="*/ 416528 h 926496"/>
                  <a:gd name="connsiteX546" fmla="*/ 267653 w 273176"/>
                  <a:gd name="connsiteY546" fmla="*/ 394049 h 926496"/>
                  <a:gd name="connsiteX547" fmla="*/ 269558 w 273176"/>
                  <a:gd name="connsiteY547" fmla="*/ 387001 h 926496"/>
                  <a:gd name="connsiteX548" fmla="*/ 270320 w 273176"/>
                  <a:gd name="connsiteY548" fmla="*/ 361283 h 926496"/>
                  <a:gd name="connsiteX549" fmla="*/ 272987 w 273176"/>
                  <a:gd name="connsiteY549" fmla="*/ 338328 h 926496"/>
                  <a:gd name="connsiteX550" fmla="*/ 270129 w 273176"/>
                  <a:gd name="connsiteY550" fmla="*/ 320707 h 926496"/>
                  <a:gd name="connsiteX551" fmla="*/ 273177 w 273176"/>
                  <a:gd name="connsiteY551" fmla="*/ 294132 h 926496"/>
                  <a:gd name="connsiteX552" fmla="*/ 124778 w 273176"/>
                  <a:gd name="connsiteY552" fmla="*/ 100489 h 926496"/>
                  <a:gd name="connsiteX553" fmla="*/ 121730 w 273176"/>
                  <a:gd name="connsiteY553" fmla="*/ 95917 h 926496"/>
                  <a:gd name="connsiteX554" fmla="*/ 113443 w 273176"/>
                  <a:gd name="connsiteY554" fmla="*/ 81725 h 926496"/>
                  <a:gd name="connsiteX555" fmla="*/ 117634 w 273176"/>
                  <a:gd name="connsiteY555" fmla="*/ 77248 h 926496"/>
                  <a:gd name="connsiteX556" fmla="*/ 128493 w 273176"/>
                  <a:gd name="connsiteY556" fmla="*/ 88583 h 926496"/>
                  <a:gd name="connsiteX557" fmla="*/ 129636 w 273176"/>
                  <a:gd name="connsiteY557" fmla="*/ 98108 h 926496"/>
                  <a:gd name="connsiteX558" fmla="*/ 127445 w 273176"/>
                  <a:gd name="connsiteY558" fmla="*/ 101156 h 926496"/>
                  <a:gd name="connsiteX559" fmla="*/ 124778 w 273176"/>
                  <a:gd name="connsiteY559" fmla="*/ 100489 h 926496"/>
                  <a:gd name="connsiteX560" fmla="*/ 132874 w 273176"/>
                  <a:gd name="connsiteY560" fmla="*/ 127159 h 926496"/>
                  <a:gd name="connsiteX561" fmla="*/ 128111 w 273176"/>
                  <a:gd name="connsiteY561" fmla="*/ 122015 h 926496"/>
                  <a:gd name="connsiteX562" fmla="*/ 132302 w 273176"/>
                  <a:gd name="connsiteY562" fmla="*/ 119729 h 926496"/>
                  <a:gd name="connsiteX563" fmla="*/ 138303 w 273176"/>
                  <a:gd name="connsiteY563" fmla="*/ 123825 h 926496"/>
                  <a:gd name="connsiteX564" fmla="*/ 132874 w 273176"/>
                  <a:gd name="connsiteY564" fmla="*/ 127159 h 926496"/>
                  <a:gd name="connsiteX565" fmla="*/ 157449 w 273176"/>
                  <a:gd name="connsiteY565" fmla="*/ 227552 h 926496"/>
                  <a:gd name="connsiteX566" fmla="*/ 152591 w 273176"/>
                  <a:gd name="connsiteY566" fmla="*/ 222694 h 926496"/>
                  <a:gd name="connsiteX567" fmla="*/ 151733 w 273176"/>
                  <a:gd name="connsiteY567" fmla="*/ 214884 h 926496"/>
                  <a:gd name="connsiteX568" fmla="*/ 153734 w 273176"/>
                  <a:gd name="connsiteY568" fmla="*/ 213265 h 926496"/>
                  <a:gd name="connsiteX569" fmla="*/ 157353 w 273176"/>
                  <a:gd name="connsiteY569" fmla="*/ 214884 h 926496"/>
                  <a:gd name="connsiteX570" fmla="*/ 157449 w 273176"/>
                  <a:gd name="connsiteY570" fmla="*/ 227552 h 926496"/>
                  <a:gd name="connsiteX571" fmla="*/ 110680 w 273176"/>
                  <a:gd name="connsiteY571" fmla="*/ 767429 h 926496"/>
                  <a:gd name="connsiteX572" fmla="*/ 108776 w 273176"/>
                  <a:gd name="connsiteY572" fmla="*/ 764286 h 926496"/>
                  <a:gd name="connsiteX573" fmla="*/ 121825 w 273176"/>
                  <a:gd name="connsiteY573" fmla="*/ 733997 h 926496"/>
                  <a:gd name="connsiteX574" fmla="*/ 110680 w 273176"/>
                  <a:gd name="connsiteY574" fmla="*/ 767429 h 926496"/>
                  <a:gd name="connsiteX575" fmla="*/ 133255 w 273176"/>
                  <a:gd name="connsiteY575" fmla="*/ 725805 h 926496"/>
                  <a:gd name="connsiteX576" fmla="*/ 130683 w 273176"/>
                  <a:gd name="connsiteY576" fmla="*/ 717328 h 926496"/>
                  <a:gd name="connsiteX577" fmla="*/ 127254 w 273176"/>
                  <a:gd name="connsiteY577" fmla="*/ 715042 h 926496"/>
                  <a:gd name="connsiteX578" fmla="*/ 129540 w 273176"/>
                  <a:gd name="connsiteY578" fmla="*/ 710851 h 926496"/>
                  <a:gd name="connsiteX579" fmla="*/ 131540 w 273176"/>
                  <a:gd name="connsiteY579" fmla="*/ 711994 h 926496"/>
                  <a:gd name="connsiteX580" fmla="*/ 130588 w 273176"/>
                  <a:gd name="connsiteY580" fmla="*/ 717042 h 926496"/>
                  <a:gd name="connsiteX581" fmla="*/ 138113 w 273176"/>
                  <a:gd name="connsiteY581" fmla="*/ 714565 h 926496"/>
                  <a:gd name="connsiteX582" fmla="*/ 133255 w 273176"/>
                  <a:gd name="connsiteY582" fmla="*/ 725805 h 926496"/>
                  <a:gd name="connsiteX583" fmla="*/ 151924 w 273176"/>
                  <a:gd name="connsiteY583" fmla="*/ 678085 h 926496"/>
                  <a:gd name="connsiteX584" fmla="*/ 146590 w 273176"/>
                  <a:gd name="connsiteY584" fmla="*/ 691801 h 926496"/>
                  <a:gd name="connsiteX585" fmla="*/ 143352 w 273176"/>
                  <a:gd name="connsiteY585" fmla="*/ 689229 h 926496"/>
                  <a:gd name="connsiteX586" fmla="*/ 151257 w 273176"/>
                  <a:gd name="connsiteY586" fmla="*/ 677799 h 926496"/>
                  <a:gd name="connsiteX587" fmla="*/ 152115 w 273176"/>
                  <a:gd name="connsiteY587" fmla="*/ 676561 h 926496"/>
                  <a:gd name="connsiteX588" fmla="*/ 151924 w 273176"/>
                  <a:gd name="connsiteY588" fmla="*/ 678085 h 926496"/>
                  <a:gd name="connsiteX589" fmla="*/ 161354 w 273176"/>
                  <a:gd name="connsiteY589" fmla="*/ 353282 h 926496"/>
                  <a:gd name="connsiteX590" fmla="*/ 156591 w 273176"/>
                  <a:gd name="connsiteY590" fmla="*/ 355568 h 926496"/>
                  <a:gd name="connsiteX591" fmla="*/ 157449 w 273176"/>
                  <a:gd name="connsiteY591" fmla="*/ 316611 h 926496"/>
                  <a:gd name="connsiteX592" fmla="*/ 162020 w 273176"/>
                  <a:gd name="connsiteY592" fmla="*/ 318325 h 926496"/>
                  <a:gd name="connsiteX593" fmla="*/ 161354 w 273176"/>
                  <a:gd name="connsiteY593" fmla="*/ 353282 h 9264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</a:cxnLst>
                <a:rect l="l" t="t" r="r" b="b"/>
                <a:pathLst>
                  <a:path w="273176" h="926496">
                    <a:moveTo>
                      <a:pt x="273177" y="294132"/>
                    </a:moveTo>
                    <a:cubicBezTo>
                      <a:pt x="272320" y="289369"/>
                      <a:pt x="270701" y="284036"/>
                      <a:pt x="270415" y="278606"/>
                    </a:cubicBezTo>
                    <a:cubicBezTo>
                      <a:pt x="269843" y="270319"/>
                      <a:pt x="266795" y="263366"/>
                      <a:pt x="259938" y="257746"/>
                    </a:cubicBezTo>
                    <a:cubicBezTo>
                      <a:pt x="257746" y="256032"/>
                      <a:pt x="254699" y="254603"/>
                      <a:pt x="255747" y="251079"/>
                    </a:cubicBezTo>
                    <a:cubicBezTo>
                      <a:pt x="256223" y="250793"/>
                      <a:pt x="256604" y="250222"/>
                      <a:pt x="256985" y="250317"/>
                    </a:cubicBezTo>
                    <a:cubicBezTo>
                      <a:pt x="260890" y="250698"/>
                      <a:pt x="264700" y="251174"/>
                      <a:pt x="268510" y="251650"/>
                    </a:cubicBezTo>
                    <a:cubicBezTo>
                      <a:pt x="268891" y="251079"/>
                      <a:pt x="269272" y="250698"/>
                      <a:pt x="269272" y="250317"/>
                    </a:cubicBezTo>
                    <a:cubicBezTo>
                      <a:pt x="268129" y="236506"/>
                      <a:pt x="267653" y="222599"/>
                      <a:pt x="265557" y="208883"/>
                    </a:cubicBezTo>
                    <a:cubicBezTo>
                      <a:pt x="264414" y="201359"/>
                      <a:pt x="264414" y="193167"/>
                      <a:pt x="258223" y="186785"/>
                    </a:cubicBezTo>
                    <a:cubicBezTo>
                      <a:pt x="256604" y="185166"/>
                      <a:pt x="252508" y="161544"/>
                      <a:pt x="252699" y="158687"/>
                    </a:cubicBezTo>
                    <a:cubicBezTo>
                      <a:pt x="252699" y="158306"/>
                      <a:pt x="253175" y="157925"/>
                      <a:pt x="253555" y="157258"/>
                    </a:cubicBezTo>
                    <a:cubicBezTo>
                      <a:pt x="255175" y="157353"/>
                      <a:pt x="256985" y="157448"/>
                      <a:pt x="259556" y="157639"/>
                    </a:cubicBezTo>
                    <a:cubicBezTo>
                      <a:pt x="256699" y="143923"/>
                      <a:pt x="253937" y="130397"/>
                      <a:pt x="251079" y="116681"/>
                    </a:cubicBezTo>
                    <a:cubicBezTo>
                      <a:pt x="248984" y="116300"/>
                      <a:pt x="247079" y="115919"/>
                      <a:pt x="244602" y="115443"/>
                    </a:cubicBezTo>
                    <a:cubicBezTo>
                      <a:pt x="240888" y="104108"/>
                      <a:pt x="236982" y="92583"/>
                      <a:pt x="233553" y="80963"/>
                    </a:cubicBezTo>
                    <a:cubicBezTo>
                      <a:pt x="232791" y="78391"/>
                      <a:pt x="233649" y="75533"/>
                      <a:pt x="233744" y="72771"/>
                    </a:cubicBezTo>
                    <a:lnTo>
                      <a:pt x="234220" y="72962"/>
                    </a:lnTo>
                    <a:lnTo>
                      <a:pt x="234220" y="72962"/>
                    </a:lnTo>
                    <a:cubicBezTo>
                      <a:pt x="234220" y="72771"/>
                      <a:pt x="234220" y="72485"/>
                      <a:pt x="234220" y="72295"/>
                    </a:cubicBezTo>
                    <a:cubicBezTo>
                      <a:pt x="234125" y="72390"/>
                      <a:pt x="233934" y="72581"/>
                      <a:pt x="233839" y="72676"/>
                    </a:cubicBezTo>
                    <a:cubicBezTo>
                      <a:pt x="229553" y="69723"/>
                      <a:pt x="231553" y="65246"/>
                      <a:pt x="230600" y="61436"/>
                    </a:cubicBezTo>
                    <a:cubicBezTo>
                      <a:pt x="226029" y="58769"/>
                      <a:pt x="226029" y="53816"/>
                      <a:pt x="224124" y="49911"/>
                    </a:cubicBezTo>
                    <a:cubicBezTo>
                      <a:pt x="221742" y="44768"/>
                      <a:pt x="220218" y="39529"/>
                      <a:pt x="223171" y="34004"/>
                    </a:cubicBezTo>
                    <a:cubicBezTo>
                      <a:pt x="224600" y="31337"/>
                      <a:pt x="224314" y="28099"/>
                      <a:pt x="221456" y="26575"/>
                    </a:cubicBezTo>
                    <a:cubicBezTo>
                      <a:pt x="216122" y="23813"/>
                      <a:pt x="218504" y="16478"/>
                      <a:pt x="212027" y="14288"/>
                    </a:cubicBezTo>
                    <a:cubicBezTo>
                      <a:pt x="210598" y="13811"/>
                      <a:pt x="209645" y="10192"/>
                      <a:pt x="212313" y="8382"/>
                    </a:cubicBezTo>
                    <a:cubicBezTo>
                      <a:pt x="215170" y="6382"/>
                      <a:pt x="215455" y="3715"/>
                      <a:pt x="214122" y="1048"/>
                    </a:cubicBezTo>
                    <a:cubicBezTo>
                      <a:pt x="213932" y="667"/>
                      <a:pt x="213741" y="381"/>
                      <a:pt x="213551" y="0"/>
                    </a:cubicBezTo>
                    <a:cubicBezTo>
                      <a:pt x="213551" y="0"/>
                      <a:pt x="213551" y="0"/>
                      <a:pt x="213456" y="0"/>
                    </a:cubicBezTo>
                    <a:cubicBezTo>
                      <a:pt x="213170" y="95"/>
                      <a:pt x="212884" y="95"/>
                      <a:pt x="212598" y="191"/>
                    </a:cubicBezTo>
                    <a:cubicBezTo>
                      <a:pt x="212217" y="286"/>
                      <a:pt x="211836" y="381"/>
                      <a:pt x="211360" y="476"/>
                    </a:cubicBezTo>
                    <a:cubicBezTo>
                      <a:pt x="210884" y="571"/>
                      <a:pt x="210408" y="667"/>
                      <a:pt x="209931" y="762"/>
                    </a:cubicBezTo>
                    <a:cubicBezTo>
                      <a:pt x="209550" y="857"/>
                      <a:pt x="209074" y="952"/>
                      <a:pt x="208693" y="1048"/>
                    </a:cubicBezTo>
                    <a:cubicBezTo>
                      <a:pt x="208407" y="1238"/>
                      <a:pt x="208122" y="1429"/>
                      <a:pt x="207836" y="1619"/>
                    </a:cubicBezTo>
                    <a:cubicBezTo>
                      <a:pt x="207455" y="1905"/>
                      <a:pt x="206979" y="2096"/>
                      <a:pt x="206597" y="2286"/>
                    </a:cubicBezTo>
                    <a:cubicBezTo>
                      <a:pt x="205930" y="2572"/>
                      <a:pt x="205359" y="2953"/>
                      <a:pt x="204693" y="3239"/>
                    </a:cubicBezTo>
                    <a:cubicBezTo>
                      <a:pt x="204026" y="3524"/>
                      <a:pt x="203359" y="3810"/>
                      <a:pt x="202692" y="4096"/>
                    </a:cubicBezTo>
                    <a:cubicBezTo>
                      <a:pt x="202025" y="4381"/>
                      <a:pt x="201359" y="4572"/>
                      <a:pt x="200787" y="4858"/>
                    </a:cubicBezTo>
                    <a:cubicBezTo>
                      <a:pt x="200311" y="5048"/>
                      <a:pt x="199835" y="5239"/>
                      <a:pt x="199263" y="5429"/>
                    </a:cubicBezTo>
                    <a:cubicBezTo>
                      <a:pt x="198215" y="5810"/>
                      <a:pt x="197263" y="6096"/>
                      <a:pt x="196215" y="6382"/>
                    </a:cubicBezTo>
                    <a:cubicBezTo>
                      <a:pt x="195549" y="6572"/>
                      <a:pt x="194786" y="6763"/>
                      <a:pt x="194120" y="6953"/>
                    </a:cubicBezTo>
                    <a:cubicBezTo>
                      <a:pt x="192786" y="7334"/>
                      <a:pt x="191453" y="7620"/>
                      <a:pt x="190119" y="7906"/>
                    </a:cubicBezTo>
                    <a:cubicBezTo>
                      <a:pt x="189548" y="8001"/>
                      <a:pt x="188976" y="8192"/>
                      <a:pt x="188405" y="8287"/>
                    </a:cubicBezTo>
                    <a:cubicBezTo>
                      <a:pt x="187738" y="8477"/>
                      <a:pt x="187071" y="8573"/>
                      <a:pt x="186309" y="8668"/>
                    </a:cubicBezTo>
                    <a:cubicBezTo>
                      <a:pt x="184881" y="8954"/>
                      <a:pt x="183452" y="9239"/>
                      <a:pt x="182118" y="9430"/>
                    </a:cubicBezTo>
                    <a:cubicBezTo>
                      <a:pt x="180785" y="9620"/>
                      <a:pt x="179547" y="9906"/>
                      <a:pt x="178213" y="10096"/>
                    </a:cubicBezTo>
                    <a:cubicBezTo>
                      <a:pt x="177070" y="10287"/>
                      <a:pt x="175832" y="10477"/>
                      <a:pt x="174689" y="10668"/>
                    </a:cubicBezTo>
                    <a:cubicBezTo>
                      <a:pt x="172784" y="11049"/>
                      <a:pt x="170879" y="11335"/>
                      <a:pt x="169069" y="11716"/>
                    </a:cubicBezTo>
                    <a:cubicBezTo>
                      <a:pt x="168497" y="11811"/>
                      <a:pt x="168021" y="11906"/>
                      <a:pt x="167450" y="12097"/>
                    </a:cubicBezTo>
                    <a:cubicBezTo>
                      <a:pt x="166497" y="12287"/>
                      <a:pt x="165449" y="12478"/>
                      <a:pt x="164497" y="12764"/>
                    </a:cubicBezTo>
                    <a:cubicBezTo>
                      <a:pt x="163068" y="13049"/>
                      <a:pt x="161640" y="13335"/>
                      <a:pt x="160306" y="13621"/>
                    </a:cubicBezTo>
                    <a:cubicBezTo>
                      <a:pt x="158591" y="14002"/>
                      <a:pt x="156877" y="14288"/>
                      <a:pt x="155163" y="14573"/>
                    </a:cubicBezTo>
                    <a:cubicBezTo>
                      <a:pt x="154591" y="14669"/>
                      <a:pt x="153924" y="14764"/>
                      <a:pt x="153353" y="14859"/>
                    </a:cubicBezTo>
                    <a:cubicBezTo>
                      <a:pt x="151733" y="15240"/>
                      <a:pt x="150114" y="15621"/>
                      <a:pt x="148495" y="16002"/>
                    </a:cubicBezTo>
                    <a:cubicBezTo>
                      <a:pt x="147066" y="16288"/>
                      <a:pt x="145733" y="16573"/>
                      <a:pt x="144304" y="16764"/>
                    </a:cubicBezTo>
                    <a:cubicBezTo>
                      <a:pt x="143446" y="16954"/>
                      <a:pt x="142494" y="17050"/>
                      <a:pt x="141637" y="17145"/>
                    </a:cubicBezTo>
                    <a:cubicBezTo>
                      <a:pt x="140399" y="17335"/>
                      <a:pt x="139161" y="17431"/>
                      <a:pt x="137922" y="17621"/>
                    </a:cubicBezTo>
                    <a:cubicBezTo>
                      <a:pt x="136970" y="17717"/>
                      <a:pt x="136017" y="17812"/>
                      <a:pt x="135064" y="17907"/>
                    </a:cubicBezTo>
                    <a:cubicBezTo>
                      <a:pt x="134684" y="17907"/>
                      <a:pt x="134208" y="18002"/>
                      <a:pt x="133827" y="18002"/>
                    </a:cubicBezTo>
                    <a:cubicBezTo>
                      <a:pt x="133255" y="18002"/>
                      <a:pt x="132683" y="18098"/>
                      <a:pt x="132112" y="18098"/>
                    </a:cubicBezTo>
                    <a:cubicBezTo>
                      <a:pt x="131636" y="18098"/>
                      <a:pt x="131255" y="18098"/>
                      <a:pt x="130779" y="18193"/>
                    </a:cubicBezTo>
                    <a:cubicBezTo>
                      <a:pt x="130302" y="18193"/>
                      <a:pt x="129826" y="18193"/>
                      <a:pt x="129350" y="18193"/>
                    </a:cubicBezTo>
                    <a:cubicBezTo>
                      <a:pt x="129064" y="18193"/>
                      <a:pt x="128874" y="18193"/>
                      <a:pt x="128588" y="18193"/>
                    </a:cubicBezTo>
                    <a:cubicBezTo>
                      <a:pt x="128207" y="18193"/>
                      <a:pt x="127826" y="18098"/>
                      <a:pt x="127540" y="18002"/>
                    </a:cubicBezTo>
                    <a:cubicBezTo>
                      <a:pt x="127349" y="17907"/>
                      <a:pt x="127159" y="17812"/>
                      <a:pt x="126968" y="17717"/>
                    </a:cubicBezTo>
                    <a:cubicBezTo>
                      <a:pt x="126492" y="17907"/>
                      <a:pt x="126016" y="18193"/>
                      <a:pt x="125539" y="18383"/>
                    </a:cubicBezTo>
                    <a:cubicBezTo>
                      <a:pt x="125063" y="18574"/>
                      <a:pt x="124587" y="18764"/>
                      <a:pt x="124206" y="18955"/>
                    </a:cubicBezTo>
                    <a:cubicBezTo>
                      <a:pt x="123825" y="19145"/>
                      <a:pt x="123349" y="19336"/>
                      <a:pt x="122968" y="19431"/>
                    </a:cubicBezTo>
                    <a:cubicBezTo>
                      <a:pt x="122397" y="19621"/>
                      <a:pt x="121825" y="19812"/>
                      <a:pt x="121254" y="20002"/>
                    </a:cubicBezTo>
                    <a:cubicBezTo>
                      <a:pt x="122873" y="22955"/>
                      <a:pt x="124492" y="25908"/>
                      <a:pt x="127921" y="28099"/>
                    </a:cubicBezTo>
                    <a:cubicBezTo>
                      <a:pt x="133065" y="31337"/>
                      <a:pt x="136493" y="37243"/>
                      <a:pt x="139827" y="42386"/>
                    </a:cubicBezTo>
                    <a:cubicBezTo>
                      <a:pt x="147352" y="53912"/>
                      <a:pt x="154686" y="65627"/>
                      <a:pt x="161258" y="77629"/>
                    </a:cubicBezTo>
                    <a:cubicBezTo>
                      <a:pt x="163925" y="82487"/>
                      <a:pt x="165640" y="88202"/>
                      <a:pt x="165640" y="93536"/>
                    </a:cubicBezTo>
                    <a:cubicBezTo>
                      <a:pt x="165640" y="99346"/>
                      <a:pt x="165926" y="104489"/>
                      <a:pt x="169926" y="109252"/>
                    </a:cubicBezTo>
                    <a:cubicBezTo>
                      <a:pt x="170783" y="110204"/>
                      <a:pt x="171450" y="112014"/>
                      <a:pt x="171069" y="113157"/>
                    </a:cubicBezTo>
                    <a:cubicBezTo>
                      <a:pt x="167164" y="124777"/>
                      <a:pt x="173164" y="135160"/>
                      <a:pt x="177451" y="145256"/>
                    </a:cubicBezTo>
                    <a:cubicBezTo>
                      <a:pt x="180499" y="152400"/>
                      <a:pt x="182404" y="159163"/>
                      <a:pt x="182404" y="166592"/>
                    </a:cubicBezTo>
                    <a:cubicBezTo>
                      <a:pt x="182404" y="169259"/>
                      <a:pt x="182499" y="172498"/>
                      <a:pt x="184023" y="174593"/>
                    </a:cubicBezTo>
                    <a:cubicBezTo>
                      <a:pt x="190215" y="182975"/>
                      <a:pt x="186214" y="191167"/>
                      <a:pt x="185452" y="202978"/>
                    </a:cubicBezTo>
                    <a:cubicBezTo>
                      <a:pt x="182595" y="197453"/>
                      <a:pt x="180785" y="195167"/>
                      <a:pt x="180118" y="192596"/>
                    </a:cubicBezTo>
                    <a:cubicBezTo>
                      <a:pt x="174879" y="172307"/>
                      <a:pt x="169545" y="152019"/>
                      <a:pt x="165068" y="131636"/>
                    </a:cubicBezTo>
                    <a:cubicBezTo>
                      <a:pt x="163068" y="122492"/>
                      <a:pt x="161830" y="113348"/>
                      <a:pt x="156591" y="105061"/>
                    </a:cubicBezTo>
                    <a:cubicBezTo>
                      <a:pt x="155829" y="103918"/>
                      <a:pt x="154877" y="102394"/>
                      <a:pt x="155067" y="101156"/>
                    </a:cubicBezTo>
                    <a:cubicBezTo>
                      <a:pt x="156686" y="93631"/>
                      <a:pt x="151543" y="87821"/>
                      <a:pt x="148876" y="81439"/>
                    </a:cubicBezTo>
                    <a:cubicBezTo>
                      <a:pt x="147161" y="77248"/>
                      <a:pt x="143923" y="73438"/>
                      <a:pt x="140875" y="69818"/>
                    </a:cubicBezTo>
                    <a:cubicBezTo>
                      <a:pt x="135922" y="64008"/>
                      <a:pt x="129730" y="58865"/>
                      <a:pt x="129826" y="50673"/>
                    </a:cubicBezTo>
                    <a:cubicBezTo>
                      <a:pt x="129826" y="48958"/>
                      <a:pt x="129064" y="46863"/>
                      <a:pt x="127826" y="45529"/>
                    </a:cubicBezTo>
                    <a:cubicBezTo>
                      <a:pt x="123158" y="40862"/>
                      <a:pt x="121539" y="34957"/>
                      <a:pt x="119444" y="29242"/>
                    </a:cubicBezTo>
                    <a:cubicBezTo>
                      <a:pt x="119063" y="28289"/>
                      <a:pt x="117539" y="27718"/>
                      <a:pt x="115253" y="26003"/>
                    </a:cubicBezTo>
                    <a:cubicBezTo>
                      <a:pt x="117634" y="35338"/>
                      <a:pt x="118110" y="43625"/>
                      <a:pt x="124111" y="50387"/>
                    </a:cubicBezTo>
                    <a:cubicBezTo>
                      <a:pt x="124683" y="51054"/>
                      <a:pt x="125539" y="51911"/>
                      <a:pt x="125539" y="52673"/>
                    </a:cubicBezTo>
                    <a:cubicBezTo>
                      <a:pt x="124778" y="64865"/>
                      <a:pt x="132493" y="74676"/>
                      <a:pt x="136779" y="85439"/>
                    </a:cubicBezTo>
                    <a:cubicBezTo>
                      <a:pt x="137827" y="88011"/>
                      <a:pt x="138684" y="90678"/>
                      <a:pt x="139541" y="93440"/>
                    </a:cubicBezTo>
                    <a:cubicBezTo>
                      <a:pt x="145161" y="111728"/>
                      <a:pt x="151638" y="129826"/>
                      <a:pt x="156020" y="148400"/>
                    </a:cubicBezTo>
                    <a:cubicBezTo>
                      <a:pt x="158115" y="157353"/>
                      <a:pt x="162687" y="165925"/>
                      <a:pt x="161925" y="175355"/>
                    </a:cubicBezTo>
                    <a:cubicBezTo>
                      <a:pt x="161449" y="181070"/>
                      <a:pt x="166974" y="184214"/>
                      <a:pt x="169640" y="188214"/>
                    </a:cubicBezTo>
                    <a:cubicBezTo>
                      <a:pt x="167259" y="199549"/>
                      <a:pt x="168879" y="209360"/>
                      <a:pt x="178880" y="217456"/>
                    </a:cubicBezTo>
                    <a:cubicBezTo>
                      <a:pt x="182595" y="220409"/>
                      <a:pt x="182309" y="222218"/>
                      <a:pt x="177451" y="226028"/>
                    </a:cubicBezTo>
                    <a:cubicBezTo>
                      <a:pt x="175165" y="227838"/>
                      <a:pt x="174403" y="229552"/>
                      <a:pt x="174689" y="231839"/>
                    </a:cubicBezTo>
                    <a:cubicBezTo>
                      <a:pt x="175260" y="235934"/>
                      <a:pt x="176689" y="240030"/>
                      <a:pt x="176975" y="244126"/>
                    </a:cubicBezTo>
                    <a:cubicBezTo>
                      <a:pt x="177451" y="250984"/>
                      <a:pt x="177165" y="257937"/>
                      <a:pt x="177261" y="267843"/>
                    </a:cubicBezTo>
                    <a:cubicBezTo>
                      <a:pt x="175260" y="263557"/>
                      <a:pt x="174022" y="262033"/>
                      <a:pt x="173831" y="260223"/>
                    </a:cubicBezTo>
                    <a:cubicBezTo>
                      <a:pt x="172688" y="251936"/>
                      <a:pt x="172308" y="243650"/>
                      <a:pt x="170783" y="235458"/>
                    </a:cubicBezTo>
                    <a:cubicBezTo>
                      <a:pt x="168879" y="225457"/>
                      <a:pt x="166497" y="215551"/>
                      <a:pt x="163735" y="205645"/>
                    </a:cubicBezTo>
                    <a:cubicBezTo>
                      <a:pt x="158305" y="185833"/>
                      <a:pt x="151543" y="166306"/>
                      <a:pt x="147352" y="146304"/>
                    </a:cubicBezTo>
                    <a:cubicBezTo>
                      <a:pt x="143637" y="128969"/>
                      <a:pt x="136874" y="112395"/>
                      <a:pt x="132874" y="95250"/>
                    </a:cubicBezTo>
                    <a:cubicBezTo>
                      <a:pt x="132302" y="92773"/>
                      <a:pt x="130016" y="90583"/>
                      <a:pt x="128588" y="88202"/>
                    </a:cubicBezTo>
                    <a:cubicBezTo>
                      <a:pt x="128588" y="88202"/>
                      <a:pt x="128588" y="88202"/>
                      <a:pt x="128588" y="88202"/>
                    </a:cubicBezTo>
                    <a:cubicBezTo>
                      <a:pt x="125539" y="79629"/>
                      <a:pt x="122777" y="70866"/>
                      <a:pt x="119349" y="62294"/>
                    </a:cubicBezTo>
                    <a:cubicBezTo>
                      <a:pt x="114205" y="49340"/>
                      <a:pt x="108871" y="36385"/>
                      <a:pt x="103442" y="23527"/>
                    </a:cubicBezTo>
                    <a:cubicBezTo>
                      <a:pt x="103061" y="23622"/>
                      <a:pt x="102680" y="23622"/>
                      <a:pt x="102299" y="23717"/>
                    </a:cubicBezTo>
                    <a:cubicBezTo>
                      <a:pt x="101918" y="23813"/>
                      <a:pt x="101632" y="23813"/>
                      <a:pt x="101251" y="23908"/>
                    </a:cubicBezTo>
                    <a:cubicBezTo>
                      <a:pt x="100775" y="24003"/>
                      <a:pt x="100203" y="24098"/>
                      <a:pt x="99727" y="24194"/>
                    </a:cubicBezTo>
                    <a:cubicBezTo>
                      <a:pt x="99251" y="24289"/>
                      <a:pt x="98774" y="24384"/>
                      <a:pt x="98298" y="24384"/>
                    </a:cubicBezTo>
                    <a:cubicBezTo>
                      <a:pt x="98203" y="24384"/>
                      <a:pt x="98203" y="24384"/>
                      <a:pt x="98108" y="24384"/>
                    </a:cubicBezTo>
                    <a:cubicBezTo>
                      <a:pt x="98679" y="26479"/>
                      <a:pt x="99346" y="28575"/>
                      <a:pt x="99727" y="30766"/>
                    </a:cubicBezTo>
                    <a:cubicBezTo>
                      <a:pt x="106489" y="35623"/>
                      <a:pt x="109919" y="40958"/>
                      <a:pt x="103347" y="48387"/>
                    </a:cubicBezTo>
                    <a:cubicBezTo>
                      <a:pt x="102204" y="49721"/>
                      <a:pt x="102489" y="53150"/>
                      <a:pt x="103632" y="54769"/>
                    </a:cubicBezTo>
                    <a:cubicBezTo>
                      <a:pt x="107156" y="59912"/>
                      <a:pt x="108871" y="65437"/>
                      <a:pt x="109919" y="71342"/>
                    </a:cubicBezTo>
                    <a:cubicBezTo>
                      <a:pt x="110490" y="74771"/>
                      <a:pt x="112205" y="78010"/>
                      <a:pt x="113443" y="81344"/>
                    </a:cubicBezTo>
                    <a:cubicBezTo>
                      <a:pt x="112872" y="84296"/>
                      <a:pt x="118301" y="87725"/>
                      <a:pt x="112395" y="91059"/>
                    </a:cubicBezTo>
                    <a:cubicBezTo>
                      <a:pt x="110109" y="85535"/>
                      <a:pt x="108109" y="80486"/>
                      <a:pt x="106013" y="75438"/>
                    </a:cubicBezTo>
                    <a:cubicBezTo>
                      <a:pt x="105823" y="74962"/>
                      <a:pt x="105537" y="74581"/>
                      <a:pt x="105252" y="74200"/>
                    </a:cubicBezTo>
                    <a:cubicBezTo>
                      <a:pt x="105156" y="70675"/>
                      <a:pt x="104108" y="67246"/>
                      <a:pt x="101537" y="63913"/>
                    </a:cubicBezTo>
                    <a:cubicBezTo>
                      <a:pt x="98774" y="60198"/>
                      <a:pt x="98108" y="55150"/>
                      <a:pt x="96108" y="50959"/>
                    </a:cubicBezTo>
                    <a:cubicBezTo>
                      <a:pt x="92393" y="43053"/>
                      <a:pt x="88488" y="35243"/>
                      <a:pt x="84582" y="27337"/>
                    </a:cubicBezTo>
                    <a:cubicBezTo>
                      <a:pt x="84487" y="27337"/>
                      <a:pt x="84392" y="27337"/>
                      <a:pt x="84297" y="27432"/>
                    </a:cubicBezTo>
                    <a:cubicBezTo>
                      <a:pt x="84011" y="27527"/>
                      <a:pt x="83630" y="27527"/>
                      <a:pt x="83344" y="27623"/>
                    </a:cubicBezTo>
                    <a:cubicBezTo>
                      <a:pt x="82963" y="27718"/>
                      <a:pt x="82487" y="27813"/>
                      <a:pt x="82105" y="27813"/>
                    </a:cubicBezTo>
                    <a:cubicBezTo>
                      <a:pt x="81725" y="27908"/>
                      <a:pt x="81249" y="27908"/>
                      <a:pt x="80868" y="28004"/>
                    </a:cubicBezTo>
                    <a:cubicBezTo>
                      <a:pt x="80677" y="28004"/>
                      <a:pt x="80391" y="28099"/>
                      <a:pt x="80106" y="28099"/>
                    </a:cubicBezTo>
                    <a:cubicBezTo>
                      <a:pt x="79915" y="28099"/>
                      <a:pt x="79820" y="28099"/>
                      <a:pt x="79629" y="28194"/>
                    </a:cubicBezTo>
                    <a:cubicBezTo>
                      <a:pt x="86392" y="44101"/>
                      <a:pt x="93536" y="59912"/>
                      <a:pt x="101632" y="75343"/>
                    </a:cubicBezTo>
                    <a:cubicBezTo>
                      <a:pt x="101918" y="76676"/>
                      <a:pt x="102108" y="77915"/>
                      <a:pt x="102204" y="79248"/>
                    </a:cubicBezTo>
                    <a:cubicBezTo>
                      <a:pt x="102680" y="85630"/>
                      <a:pt x="107442" y="90011"/>
                      <a:pt x="110395" y="95250"/>
                    </a:cubicBezTo>
                    <a:cubicBezTo>
                      <a:pt x="113252" y="100394"/>
                      <a:pt x="112586" y="107061"/>
                      <a:pt x="115158" y="112490"/>
                    </a:cubicBezTo>
                    <a:cubicBezTo>
                      <a:pt x="116777" y="115919"/>
                      <a:pt x="118682" y="118967"/>
                      <a:pt x="118206" y="122777"/>
                    </a:cubicBezTo>
                    <a:cubicBezTo>
                      <a:pt x="117729" y="126492"/>
                      <a:pt x="118586" y="129921"/>
                      <a:pt x="120491" y="133445"/>
                    </a:cubicBezTo>
                    <a:cubicBezTo>
                      <a:pt x="122015" y="136208"/>
                      <a:pt x="122111" y="139541"/>
                      <a:pt x="122777" y="142685"/>
                    </a:cubicBezTo>
                    <a:cubicBezTo>
                      <a:pt x="124016" y="148114"/>
                      <a:pt x="125254" y="153448"/>
                      <a:pt x="126302" y="158877"/>
                    </a:cubicBezTo>
                    <a:cubicBezTo>
                      <a:pt x="128111" y="167926"/>
                      <a:pt x="130493" y="176784"/>
                      <a:pt x="133921" y="185547"/>
                    </a:cubicBezTo>
                    <a:cubicBezTo>
                      <a:pt x="138018" y="195739"/>
                      <a:pt x="138018" y="207169"/>
                      <a:pt x="142875" y="217551"/>
                    </a:cubicBezTo>
                    <a:cubicBezTo>
                      <a:pt x="144018" y="219932"/>
                      <a:pt x="142780" y="223075"/>
                      <a:pt x="138208" y="224123"/>
                    </a:cubicBezTo>
                    <a:cubicBezTo>
                      <a:pt x="137065" y="221742"/>
                      <a:pt x="135350" y="219361"/>
                      <a:pt x="134874" y="216884"/>
                    </a:cubicBezTo>
                    <a:cubicBezTo>
                      <a:pt x="132588" y="202692"/>
                      <a:pt x="128683" y="188786"/>
                      <a:pt x="123540" y="175165"/>
                    </a:cubicBezTo>
                    <a:cubicBezTo>
                      <a:pt x="120396" y="166878"/>
                      <a:pt x="117063" y="158401"/>
                      <a:pt x="115729" y="149828"/>
                    </a:cubicBezTo>
                    <a:cubicBezTo>
                      <a:pt x="113062" y="132779"/>
                      <a:pt x="104680" y="117348"/>
                      <a:pt x="99918" y="100965"/>
                    </a:cubicBezTo>
                    <a:cubicBezTo>
                      <a:pt x="99346" y="99155"/>
                      <a:pt x="98393" y="97631"/>
                      <a:pt x="95821" y="98108"/>
                    </a:cubicBezTo>
                    <a:cubicBezTo>
                      <a:pt x="94202" y="99727"/>
                      <a:pt x="92869" y="101441"/>
                      <a:pt x="93726" y="104013"/>
                    </a:cubicBezTo>
                    <a:cubicBezTo>
                      <a:pt x="99441" y="122111"/>
                      <a:pt x="107538" y="139541"/>
                      <a:pt x="109633" y="158496"/>
                    </a:cubicBezTo>
                    <a:cubicBezTo>
                      <a:pt x="109919" y="161068"/>
                      <a:pt x="112300" y="163354"/>
                      <a:pt x="113824" y="165830"/>
                    </a:cubicBezTo>
                    <a:cubicBezTo>
                      <a:pt x="116681" y="170593"/>
                      <a:pt x="120205" y="175165"/>
                      <a:pt x="119825" y="180689"/>
                    </a:cubicBezTo>
                    <a:cubicBezTo>
                      <a:pt x="113348" y="186023"/>
                      <a:pt x="116777" y="191452"/>
                      <a:pt x="118491" y="196787"/>
                    </a:cubicBezTo>
                    <a:cubicBezTo>
                      <a:pt x="119920" y="196691"/>
                      <a:pt x="124206" y="197548"/>
                      <a:pt x="125254" y="197929"/>
                    </a:cubicBezTo>
                    <a:cubicBezTo>
                      <a:pt x="120872" y="205645"/>
                      <a:pt x="120872" y="205645"/>
                      <a:pt x="126968" y="211550"/>
                    </a:cubicBezTo>
                    <a:cubicBezTo>
                      <a:pt x="128016" y="212503"/>
                      <a:pt x="128778" y="213741"/>
                      <a:pt x="129826" y="215075"/>
                    </a:cubicBezTo>
                    <a:cubicBezTo>
                      <a:pt x="126492" y="223075"/>
                      <a:pt x="126683" y="230315"/>
                      <a:pt x="135160" y="236029"/>
                    </a:cubicBezTo>
                    <a:cubicBezTo>
                      <a:pt x="140970" y="239935"/>
                      <a:pt x="139732" y="244697"/>
                      <a:pt x="136113" y="249269"/>
                    </a:cubicBezTo>
                    <a:cubicBezTo>
                      <a:pt x="140780" y="255079"/>
                      <a:pt x="140875" y="255270"/>
                      <a:pt x="140399" y="260890"/>
                    </a:cubicBezTo>
                    <a:cubicBezTo>
                      <a:pt x="142113" y="261271"/>
                      <a:pt x="144018" y="261652"/>
                      <a:pt x="146781" y="262223"/>
                    </a:cubicBezTo>
                    <a:cubicBezTo>
                      <a:pt x="145542" y="256032"/>
                      <a:pt x="143828" y="250698"/>
                      <a:pt x="143542" y="245269"/>
                    </a:cubicBezTo>
                    <a:cubicBezTo>
                      <a:pt x="143256" y="240316"/>
                      <a:pt x="140113" y="234601"/>
                      <a:pt x="146590" y="229457"/>
                    </a:cubicBezTo>
                    <a:cubicBezTo>
                      <a:pt x="148400" y="231934"/>
                      <a:pt x="149733" y="233839"/>
                      <a:pt x="150972" y="235648"/>
                    </a:cubicBezTo>
                    <a:cubicBezTo>
                      <a:pt x="152591" y="237935"/>
                      <a:pt x="154114" y="240316"/>
                      <a:pt x="155448" y="242316"/>
                    </a:cubicBezTo>
                    <a:cubicBezTo>
                      <a:pt x="152210" y="249460"/>
                      <a:pt x="152591" y="256127"/>
                      <a:pt x="154305" y="263176"/>
                    </a:cubicBezTo>
                    <a:cubicBezTo>
                      <a:pt x="156782" y="273558"/>
                      <a:pt x="158591" y="284131"/>
                      <a:pt x="160497" y="294608"/>
                    </a:cubicBezTo>
                    <a:cubicBezTo>
                      <a:pt x="160782" y="296418"/>
                      <a:pt x="160687" y="298418"/>
                      <a:pt x="160115" y="300038"/>
                    </a:cubicBezTo>
                    <a:cubicBezTo>
                      <a:pt x="159734" y="301085"/>
                      <a:pt x="158020" y="302133"/>
                      <a:pt x="156782" y="302323"/>
                    </a:cubicBezTo>
                    <a:cubicBezTo>
                      <a:pt x="155639" y="302419"/>
                      <a:pt x="153638" y="301562"/>
                      <a:pt x="153162" y="300704"/>
                    </a:cubicBezTo>
                    <a:cubicBezTo>
                      <a:pt x="150305" y="295656"/>
                      <a:pt x="149352" y="290227"/>
                      <a:pt x="149733" y="284607"/>
                    </a:cubicBezTo>
                    <a:cubicBezTo>
                      <a:pt x="149924" y="282131"/>
                      <a:pt x="148876" y="279559"/>
                      <a:pt x="148209" y="276130"/>
                    </a:cubicBezTo>
                    <a:cubicBezTo>
                      <a:pt x="144018" y="278892"/>
                      <a:pt x="140970" y="280892"/>
                      <a:pt x="137351" y="283178"/>
                    </a:cubicBezTo>
                    <a:cubicBezTo>
                      <a:pt x="140018" y="298037"/>
                      <a:pt x="142685" y="312611"/>
                      <a:pt x="145256" y="327089"/>
                    </a:cubicBezTo>
                    <a:cubicBezTo>
                      <a:pt x="150209" y="328613"/>
                      <a:pt x="152781" y="331280"/>
                      <a:pt x="151829" y="336233"/>
                    </a:cubicBezTo>
                    <a:cubicBezTo>
                      <a:pt x="151352" y="338900"/>
                      <a:pt x="151162" y="341662"/>
                      <a:pt x="151448" y="344424"/>
                    </a:cubicBezTo>
                    <a:cubicBezTo>
                      <a:pt x="152019" y="351092"/>
                      <a:pt x="150972" y="357569"/>
                      <a:pt x="146685" y="362807"/>
                    </a:cubicBezTo>
                    <a:cubicBezTo>
                      <a:pt x="141351" y="369284"/>
                      <a:pt x="143446" y="374904"/>
                      <a:pt x="147257" y="380714"/>
                    </a:cubicBezTo>
                    <a:cubicBezTo>
                      <a:pt x="148495" y="382619"/>
                      <a:pt x="150400" y="384239"/>
                      <a:pt x="151638" y="385667"/>
                    </a:cubicBezTo>
                    <a:cubicBezTo>
                      <a:pt x="151733" y="389668"/>
                      <a:pt x="147447" y="392430"/>
                      <a:pt x="150590" y="396621"/>
                    </a:cubicBezTo>
                    <a:cubicBezTo>
                      <a:pt x="152305" y="398907"/>
                      <a:pt x="152305" y="402812"/>
                      <a:pt x="152019" y="405860"/>
                    </a:cubicBezTo>
                    <a:cubicBezTo>
                      <a:pt x="151162" y="417767"/>
                      <a:pt x="149829" y="429673"/>
                      <a:pt x="148876" y="441579"/>
                    </a:cubicBezTo>
                    <a:cubicBezTo>
                      <a:pt x="148590" y="445675"/>
                      <a:pt x="149638" y="450056"/>
                      <a:pt x="148590" y="453961"/>
                    </a:cubicBezTo>
                    <a:cubicBezTo>
                      <a:pt x="145733" y="464439"/>
                      <a:pt x="144685" y="475202"/>
                      <a:pt x="144018" y="485870"/>
                    </a:cubicBezTo>
                    <a:cubicBezTo>
                      <a:pt x="144018" y="486061"/>
                      <a:pt x="144018" y="486251"/>
                      <a:pt x="144018" y="486442"/>
                    </a:cubicBezTo>
                    <a:cubicBezTo>
                      <a:pt x="144018" y="486442"/>
                      <a:pt x="144018" y="486442"/>
                      <a:pt x="144018" y="486537"/>
                    </a:cubicBezTo>
                    <a:cubicBezTo>
                      <a:pt x="144018" y="486632"/>
                      <a:pt x="144018" y="486728"/>
                      <a:pt x="144018" y="486823"/>
                    </a:cubicBezTo>
                    <a:cubicBezTo>
                      <a:pt x="144018" y="487204"/>
                      <a:pt x="143923" y="487585"/>
                      <a:pt x="143923" y="488061"/>
                    </a:cubicBezTo>
                    <a:cubicBezTo>
                      <a:pt x="143923" y="488728"/>
                      <a:pt x="143828" y="489490"/>
                      <a:pt x="143828" y="490157"/>
                    </a:cubicBezTo>
                    <a:cubicBezTo>
                      <a:pt x="143828" y="490919"/>
                      <a:pt x="143733" y="491681"/>
                      <a:pt x="143733" y="492443"/>
                    </a:cubicBezTo>
                    <a:cubicBezTo>
                      <a:pt x="143733" y="493300"/>
                      <a:pt x="143637" y="494157"/>
                      <a:pt x="143637" y="495014"/>
                    </a:cubicBezTo>
                    <a:cubicBezTo>
                      <a:pt x="143637" y="495490"/>
                      <a:pt x="143542" y="495967"/>
                      <a:pt x="143542" y="496348"/>
                    </a:cubicBezTo>
                    <a:cubicBezTo>
                      <a:pt x="143446" y="497681"/>
                      <a:pt x="143256" y="499015"/>
                      <a:pt x="142970" y="500253"/>
                    </a:cubicBezTo>
                    <a:cubicBezTo>
                      <a:pt x="142875" y="500920"/>
                      <a:pt x="142685" y="501586"/>
                      <a:pt x="142494" y="502253"/>
                    </a:cubicBezTo>
                    <a:cubicBezTo>
                      <a:pt x="142208" y="503111"/>
                      <a:pt x="141923" y="503968"/>
                      <a:pt x="141542" y="504825"/>
                    </a:cubicBezTo>
                    <a:cubicBezTo>
                      <a:pt x="141447" y="505111"/>
                      <a:pt x="141256" y="505397"/>
                      <a:pt x="141161" y="505682"/>
                    </a:cubicBezTo>
                    <a:cubicBezTo>
                      <a:pt x="140780" y="506444"/>
                      <a:pt x="140494" y="507206"/>
                      <a:pt x="140208" y="507968"/>
                    </a:cubicBezTo>
                    <a:cubicBezTo>
                      <a:pt x="139922" y="508635"/>
                      <a:pt x="139732" y="509302"/>
                      <a:pt x="139541" y="509969"/>
                    </a:cubicBezTo>
                    <a:cubicBezTo>
                      <a:pt x="139255" y="510921"/>
                      <a:pt x="139065" y="511969"/>
                      <a:pt x="138875" y="512921"/>
                    </a:cubicBezTo>
                    <a:cubicBezTo>
                      <a:pt x="138684" y="513969"/>
                      <a:pt x="138589" y="515017"/>
                      <a:pt x="138399" y="516065"/>
                    </a:cubicBezTo>
                    <a:cubicBezTo>
                      <a:pt x="138303" y="517017"/>
                      <a:pt x="138208" y="518065"/>
                      <a:pt x="138113" y="519017"/>
                    </a:cubicBezTo>
                    <a:cubicBezTo>
                      <a:pt x="138018" y="519589"/>
                      <a:pt x="138018" y="520065"/>
                      <a:pt x="137922" y="520636"/>
                    </a:cubicBezTo>
                    <a:cubicBezTo>
                      <a:pt x="137827" y="521970"/>
                      <a:pt x="137732" y="523208"/>
                      <a:pt x="137636" y="524542"/>
                    </a:cubicBezTo>
                    <a:cubicBezTo>
                      <a:pt x="137541" y="525494"/>
                      <a:pt x="137541" y="526542"/>
                      <a:pt x="137446" y="527495"/>
                    </a:cubicBezTo>
                    <a:cubicBezTo>
                      <a:pt x="137351" y="528447"/>
                      <a:pt x="137351" y="529399"/>
                      <a:pt x="137256" y="530257"/>
                    </a:cubicBezTo>
                    <a:cubicBezTo>
                      <a:pt x="137160" y="531114"/>
                      <a:pt x="137065" y="531971"/>
                      <a:pt x="136970" y="532733"/>
                    </a:cubicBezTo>
                    <a:cubicBezTo>
                      <a:pt x="136874" y="533686"/>
                      <a:pt x="136779" y="534638"/>
                      <a:pt x="136589" y="535591"/>
                    </a:cubicBezTo>
                    <a:cubicBezTo>
                      <a:pt x="136398" y="536448"/>
                      <a:pt x="136303" y="537305"/>
                      <a:pt x="136113" y="538163"/>
                    </a:cubicBezTo>
                    <a:cubicBezTo>
                      <a:pt x="135922" y="538924"/>
                      <a:pt x="135731" y="539591"/>
                      <a:pt x="135541" y="540353"/>
                    </a:cubicBezTo>
                    <a:cubicBezTo>
                      <a:pt x="135255" y="541401"/>
                      <a:pt x="134874" y="542449"/>
                      <a:pt x="134398" y="543497"/>
                    </a:cubicBezTo>
                    <a:cubicBezTo>
                      <a:pt x="134112" y="544163"/>
                      <a:pt x="133827" y="544735"/>
                      <a:pt x="133541" y="545402"/>
                    </a:cubicBezTo>
                    <a:cubicBezTo>
                      <a:pt x="133255" y="546068"/>
                      <a:pt x="132969" y="546735"/>
                      <a:pt x="132779" y="547402"/>
                    </a:cubicBezTo>
                    <a:cubicBezTo>
                      <a:pt x="132493" y="548069"/>
                      <a:pt x="132302" y="548640"/>
                      <a:pt x="132112" y="549307"/>
                    </a:cubicBezTo>
                    <a:cubicBezTo>
                      <a:pt x="131826" y="550069"/>
                      <a:pt x="131540" y="550831"/>
                      <a:pt x="131350" y="551498"/>
                    </a:cubicBezTo>
                    <a:cubicBezTo>
                      <a:pt x="131064" y="552260"/>
                      <a:pt x="130874" y="553022"/>
                      <a:pt x="130588" y="553784"/>
                    </a:cubicBezTo>
                    <a:cubicBezTo>
                      <a:pt x="130397" y="554545"/>
                      <a:pt x="130112" y="555307"/>
                      <a:pt x="129921" y="556070"/>
                    </a:cubicBezTo>
                    <a:cubicBezTo>
                      <a:pt x="129730" y="556736"/>
                      <a:pt x="129540" y="557308"/>
                      <a:pt x="129445" y="557974"/>
                    </a:cubicBezTo>
                    <a:cubicBezTo>
                      <a:pt x="129350" y="558451"/>
                      <a:pt x="129159" y="559022"/>
                      <a:pt x="129064" y="559499"/>
                    </a:cubicBezTo>
                    <a:cubicBezTo>
                      <a:pt x="129064" y="559594"/>
                      <a:pt x="129064" y="559594"/>
                      <a:pt x="129064" y="559689"/>
                    </a:cubicBezTo>
                    <a:cubicBezTo>
                      <a:pt x="128874" y="560261"/>
                      <a:pt x="128778" y="560832"/>
                      <a:pt x="128588" y="561499"/>
                    </a:cubicBezTo>
                    <a:cubicBezTo>
                      <a:pt x="128493" y="561785"/>
                      <a:pt x="128493" y="562070"/>
                      <a:pt x="128397" y="562356"/>
                    </a:cubicBezTo>
                    <a:cubicBezTo>
                      <a:pt x="128302" y="562737"/>
                      <a:pt x="128207" y="563118"/>
                      <a:pt x="128111" y="563404"/>
                    </a:cubicBezTo>
                    <a:cubicBezTo>
                      <a:pt x="128111" y="563594"/>
                      <a:pt x="128016" y="563785"/>
                      <a:pt x="128016" y="563975"/>
                    </a:cubicBezTo>
                    <a:cubicBezTo>
                      <a:pt x="127921" y="564166"/>
                      <a:pt x="127921" y="564356"/>
                      <a:pt x="127826" y="564547"/>
                    </a:cubicBezTo>
                    <a:cubicBezTo>
                      <a:pt x="127826" y="564547"/>
                      <a:pt x="127826" y="564547"/>
                      <a:pt x="127826" y="564547"/>
                    </a:cubicBezTo>
                    <a:cubicBezTo>
                      <a:pt x="127731" y="564832"/>
                      <a:pt x="127731" y="565023"/>
                      <a:pt x="127635" y="565309"/>
                    </a:cubicBezTo>
                    <a:cubicBezTo>
                      <a:pt x="127540" y="565690"/>
                      <a:pt x="127445" y="566071"/>
                      <a:pt x="127349" y="566357"/>
                    </a:cubicBezTo>
                    <a:cubicBezTo>
                      <a:pt x="127254" y="566738"/>
                      <a:pt x="127159" y="567119"/>
                      <a:pt x="127064" y="567499"/>
                    </a:cubicBezTo>
                    <a:cubicBezTo>
                      <a:pt x="126968" y="567785"/>
                      <a:pt x="126968" y="568071"/>
                      <a:pt x="126873" y="568357"/>
                    </a:cubicBezTo>
                    <a:cubicBezTo>
                      <a:pt x="126683" y="569024"/>
                      <a:pt x="126588" y="569595"/>
                      <a:pt x="126397" y="570262"/>
                    </a:cubicBezTo>
                    <a:cubicBezTo>
                      <a:pt x="126206" y="571024"/>
                      <a:pt x="126016" y="571881"/>
                      <a:pt x="125825" y="572643"/>
                    </a:cubicBezTo>
                    <a:cubicBezTo>
                      <a:pt x="125635" y="573405"/>
                      <a:pt x="125445" y="574072"/>
                      <a:pt x="125254" y="574834"/>
                    </a:cubicBezTo>
                    <a:cubicBezTo>
                      <a:pt x="125063" y="575596"/>
                      <a:pt x="124873" y="576263"/>
                      <a:pt x="124683" y="577024"/>
                    </a:cubicBezTo>
                    <a:cubicBezTo>
                      <a:pt x="124587" y="577406"/>
                      <a:pt x="124492" y="577786"/>
                      <a:pt x="124396" y="578263"/>
                    </a:cubicBezTo>
                    <a:cubicBezTo>
                      <a:pt x="124206" y="578834"/>
                      <a:pt x="124111" y="579501"/>
                      <a:pt x="123920" y="580073"/>
                    </a:cubicBezTo>
                    <a:cubicBezTo>
                      <a:pt x="123635" y="581120"/>
                      <a:pt x="123349" y="582168"/>
                      <a:pt x="123063" y="583216"/>
                    </a:cubicBezTo>
                    <a:cubicBezTo>
                      <a:pt x="122777" y="584168"/>
                      <a:pt x="122492" y="585121"/>
                      <a:pt x="122301" y="586073"/>
                    </a:cubicBezTo>
                    <a:cubicBezTo>
                      <a:pt x="122015" y="587121"/>
                      <a:pt x="121730" y="588264"/>
                      <a:pt x="121349" y="589312"/>
                    </a:cubicBezTo>
                    <a:cubicBezTo>
                      <a:pt x="121063" y="590169"/>
                      <a:pt x="120872" y="591026"/>
                      <a:pt x="120587" y="591884"/>
                    </a:cubicBezTo>
                    <a:cubicBezTo>
                      <a:pt x="120301" y="592741"/>
                      <a:pt x="120111" y="593598"/>
                      <a:pt x="119825" y="594455"/>
                    </a:cubicBezTo>
                    <a:cubicBezTo>
                      <a:pt x="119539" y="595408"/>
                      <a:pt x="119253" y="596265"/>
                      <a:pt x="119063" y="597218"/>
                    </a:cubicBezTo>
                    <a:cubicBezTo>
                      <a:pt x="118872" y="597980"/>
                      <a:pt x="118586" y="598742"/>
                      <a:pt x="118396" y="599503"/>
                    </a:cubicBezTo>
                    <a:cubicBezTo>
                      <a:pt x="118206" y="599980"/>
                      <a:pt x="118110" y="600456"/>
                      <a:pt x="117920" y="601028"/>
                    </a:cubicBezTo>
                    <a:cubicBezTo>
                      <a:pt x="117729" y="601599"/>
                      <a:pt x="117634" y="602170"/>
                      <a:pt x="117443" y="602647"/>
                    </a:cubicBezTo>
                    <a:cubicBezTo>
                      <a:pt x="117253" y="603123"/>
                      <a:pt x="117158" y="603695"/>
                      <a:pt x="116967" y="604171"/>
                    </a:cubicBezTo>
                    <a:cubicBezTo>
                      <a:pt x="116777" y="604933"/>
                      <a:pt x="116491" y="605790"/>
                      <a:pt x="116300" y="606552"/>
                    </a:cubicBezTo>
                    <a:cubicBezTo>
                      <a:pt x="115729" y="608457"/>
                      <a:pt x="115158" y="610362"/>
                      <a:pt x="114586" y="612362"/>
                    </a:cubicBezTo>
                    <a:cubicBezTo>
                      <a:pt x="114395" y="613029"/>
                      <a:pt x="114205" y="613696"/>
                      <a:pt x="114015" y="614363"/>
                    </a:cubicBezTo>
                    <a:cubicBezTo>
                      <a:pt x="113824" y="615029"/>
                      <a:pt x="113633" y="615696"/>
                      <a:pt x="113443" y="616363"/>
                    </a:cubicBezTo>
                    <a:cubicBezTo>
                      <a:pt x="113252" y="617220"/>
                      <a:pt x="112967" y="618077"/>
                      <a:pt x="112776" y="618935"/>
                    </a:cubicBezTo>
                    <a:cubicBezTo>
                      <a:pt x="112586" y="619697"/>
                      <a:pt x="112395" y="620363"/>
                      <a:pt x="112300" y="621125"/>
                    </a:cubicBezTo>
                    <a:cubicBezTo>
                      <a:pt x="112109" y="621792"/>
                      <a:pt x="112014" y="622459"/>
                      <a:pt x="111824" y="623030"/>
                    </a:cubicBezTo>
                    <a:cubicBezTo>
                      <a:pt x="111729" y="623602"/>
                      <a:pt x="111538" y="624173"/>
                      <a:pt x="111443" y="624745"/>
                    </a:cubicBezTo>
                    <a:cubicBezTo>
                      <a:pt x="111252" y="625507"/>
                      <a:pt x="111062" y="626174"/>
                      <a:pt x="110871" y="626936"/>
                    </a:cubicBezTo>
                    <a:cubicBezTo>
                      <a:pt x="110680" y="627698"/>
                      <a:pt x="110490" y="628364"/>
                      <a:pt x="110300" y="629126"/>
                    </a:cubicBezTo>
                    <a:cubicBezTo>
                      <a:pt x="110204" y="629603"/>
                      <a:pt x="110014" y="630174"/>
                      <a:pt x="109824" y="630650"/>
                    </a:cubicBezTo>
                    <a:cubicBezTo>
                      <a:pt x="109443" y="631793"/>
                      <a:pt x="109061" y="632841"/>
                      <a:pt x="108585" y="633984"/>
                    </a:cubicBezTo>
                    <a:cubicBezTo>
                      <a:pt x="108299" y="634651"/>
                      <a:pt x="108109" y="635222"/>
                      <a:pt x="107823" y="635889"/>
                    </a:cubicBezTo>
                    <a:cubicBezTo>
                      <a:pt x="107538" y="636556"/>
                      <a:pt x="107347" y="637223"/>
                      <a:pt x="107061" y="637889"/>
                    </a:cubicBezTo>
                    <a:cubicBezTo>
                      <a:pt x="106871" y="638556"/>
                      <a:pt x="106680" y="639128"/>
                      <a:pt x="106489" y="639794"/>
                    </a:cubicBezTo>
                    <a:cubicBezTo>
                      <a:pt x="106299" y="640366"/>
                      <a:pt x="106204" y="640937"/>
                      <a:pt x="106109" y="641509"/>
                    </a:cubicBezTo>
                    <a:cubicBezTo>
                      <a:pt x="106013" y="642176"/>
                      <a:pt x="105918" y="642747"/>
                      <a:pt x="105918" y="643414"/>
                    </a:cubicBezTo>
                    <a:cubicBezTo>
                      <a:pt x="105918" y="643985"/>
                      <a:pt x="105918" y="644557"/>
                      <a:pt x="106013" y="645033"/>
                    </a:cubicBezTo>
                    <a:cubicBezTo>
                      <a:pt x="106013" y="645414"/>
                      <a:pt x="106109" y="645795"/>
                      <a:pt x="106109" y="646176"/>
                    </a:cubicBezTo>
                    <a:cubicBezTo>
                      <a:pt x="106109" y="646938"/>
                      <a:pt x="106013" y="647700"/>
                      <a:pt x="105823" y="648272"/>
                    </a:cubicBezTo>
                    <a:cubicBezTo>
                      <a:pt x="105728" y="648748"/>
                      <a:pt x="105537" y="649129"/>
                      <a:pt x="105346" y="649510"/>
                    </a:cubicBezTo>
                    <a:cubicBezTo>
                      <a:pt x="105061" y="649986"/>
                      <a:pt x="104775" y="650462"/>
                      <a:pt x="104490" y="650939"/>
                    </a:cubicBezTo>
                    <a:cubicBezTo>
                      <a:pt x="104204" y="651320"/>
                      <a:pt x="103918" y="651701"/>
                      <a:pt x="103632" y="651986"/>
                    </a:cubicBezTo>
                    <a:cubicBezTo>
                      <a:pt x="103537" y="652082"/>
                      <a:pt x="103442" y="652272"/>
                      <a:pt x="103251" y="652367"/>
                    </a:cubicBezTo>
                    <a:cubicBezTo>
                      <a:pt x="103251" y="652367"/>
                      <a:pt x="103156" y="652463"/>
                      <a:pt x="103156" y="652463"/>
                    </a:cubicBezTo>
                    <a:cubicBezTo>
                      <a:pt x="103156" y="652463"/>
                      <a:pt x="103061" y="652558"/>
                      <a:pt x="103061" y="652558"/>
                    </a:cubicBezTo>
                    <a:cubicBezTo>
                      <a:pt x="102965" y="652653"/>
                      <a:pt x="102965" y="652653"/>
                      <a:pt x="102870" y="652748"/>
                    </a:cubicBezTo>
                    <a:cubicBezTo>
                      <a:pt x="102870" y="652748"/>
                      <a:pt x="102775" y="652844"/>
                      <a:pt x="102775" y="652844"/>
                    </a:cubicBezTo>
                    <a:cubicBezTo>
                      <a:pt x="102680" y="652939"/>
                      <a:pt x="102584" y="653034"/>
                      <a:pt x="102489" y="653129"/>
                    </a:cubicBezTo>
                    <a:cubicBezTo>
                      <a:pt x="102299" y="653320"/>
                      <a:pt x="102204" y="653415"/>
                      <a:pt x="102013" y="653606"/>
                    </a:cubicBezTo>
                    <a:cubicBezTo>
                      <a:pt x="100775" y="654939"/>
                      <a:pt x="99632" y="656273"/>
                      <a:pt x="99251" y="658082"/>
                    </a:cubicBezTo>
                    <a:cubicBezTo>
                      <a:pt x="98489" y="661226"/>
                      <a:pt x="97060" y="664274"/>
                      <a:pt x="96298" y="667417"/>
                    </a:cubicBezTo>
                    <a:cubicBezTo>
                      <a:pt x="93917" y="677228"/>
                      <a:pt x="90297" y="686848"/>
                      <a:pt x="87439" y="696563"/>
                    </a:cubicBezTo>
                    <a:cubicBezTo>
                      <a:pt x="85154" y="704469"/>
                      <a:pt x="80296" y="711708"/>
                      <a:pt x="80963" y="720376"/>
                    </a:cubicBezTo>
                    <a:cubicBezTo>
                      <a:pt x="81153" y="722471"/>
                      <a:pt x="79820" y="724853"/>
                      <a:pt x="78772" y="726853"/>
                    </a:cubicBezTo>
                    <a:cubicBezTo>
                      <a:pt x="76010" y="731806"/>
                      <a:pt x="73438" y="736664"/>
                      <a:pt x="73914" y="742569"/>
                    </a:cubicBezTo>
                    <a:cubicBezTo>
                      <a:pt x="74105" y="745045"/>
                      <a:pt x="71914" y="747713"/>
                      <a:pt x="70676" y="750189"/>
                    </a:cubicBezTo>
                    <a:cubicBezTo>
                      <a:pt x="69342" y="752665"/>
                      <a:pt x="67533" y="754952"/>
                      <a:pt x="66390" y="757428"/>
                    </a:cubicBezTo>
                    <a:cubicBezTo>
                      <a:pt x="61341" y="768953"/>
                      <a:pt x="57531" y="781050"/>
                      <a:pt x="51245" y="791909"/>
                    </a:cubicBezTo>
                    <a:cubicBezTo>
                      <a:pt x="44387" y="803720"/>
                      <a:pt x="33909" y="829056"/>
                      <a:pt x="27337" y="845630"/>
                    </a:cubicBezTo>
                    <a:cubicBezTo>
                      <a:pt x="27337" y="845915"/>
                      <a:pt x="27337" y="846201"/>
                      <a:pt x="27337" y="846487"/>
                    </a:cubicBezTo>
                    <a:cubicBezTo>
                      <a:pt x="27337" y="846773"/>
                      <a:pt x="27337" y="847058"/>
                      <a:pt x="27337" y="847439"/>
                    </a:cubicBezTo>
                    <a:cubicBezTo>
                      <a:pt x="27337" y="847820"/>
                      <a:pt x="27337" y="848106"/>
                      <a:pt x="27337" y="848487"/>
                    </a:cubicBezTo>
                    <a:cubicBezTo>
                      <a:pt x="27337" y="849059"/>
                      <a:pt x="27242" y="849725"/>
                      <a:pt x="27242" y="850297"/>
                    </a:cubicBezTo>
                    <a:cubicBezTo>
                      <a:pt x="27147" y="851249"/>
                      <a:pt x="27147" y="852107"/>
                      <a:pt x="27051" y="853059"/>
                    </a:cubicBezTo>
                    <a:cubicBezTo>
                      <a:pt x="26956" y="854107"/>
                      <a:pt x="26861" y="855155"/>
                      <a:pt x="26765" y="856298"/>
                    </a:cubicBezTo>
                    <a:cubicBezTo>
                      <a:pt x="26670" y="857345"/>
                      <a:pt x="26575" y="858298"/>
                      <a:pt x="26480" y="859345"/>
                    </a:cubicBezTo>
                    <a:cubicBezTo>
                      <a:pt x="26289" y="860965"/>
                      <a:pt x="26099" y="862679"/>
                      <a:pt x="25813" y="864299"/>
                    </a:cubicBezTo>
                    <a:cubicBezTo>
                      <a:pt x="25622" y="865823"/>
                      <a:pt x="25337" y="867442"/>
                      <a:pt x="25051" y="868966"/>
                    </a:cubicBezTo>
                    <a:cubicBezTo>
                      <a:pt x="24765" y="870490"/>
                      <a:pt x="24479" y="871919"/>
                      <a:pt x="24194" y="873347"/>
                    </a:cubicBezTo>
                    <a:cubicBezTo>
                      <a:pt x="23908" y="874681"/>
                      <a:pt x="23622" y="875919"/>
                      <a:pt x="23336" y="877253"/>
                    </a:cubicBezTo>
                    <a:cubicBezTo>
                      <a:pt x="22956" y="878777"/>
                      <a:pt x="22574" y="880205"/>
                      <a:pt x="22193" y="881729"/>
                    </a:cubicBezTo>
                    <a:cubicBezTo>
                      <a:pt x="21813" y="882968"/>
                      <a:pt x="21431" y="884206"/>
                      <a:pt x="21050" y="885444"/>
                    </a:cubicBezTo>
                    <a:cubicBezTo>
                      <a:pt x="20764" y="886492"/>
                      <a:pt x="20384" y="887444"/>
                      <a:pt x="20098" y="888397"/>
                    </a:cubicBezTo>
                    <a:cubicBezTo>
                      <a:pt x="19621" y="889730"/>
                      <a:pt x="19145" y="891064"/>
                      <a:pt x="18669" y="892397"/>
                    </a:cubicBezTo>
                    <a:cubicBezTo>
                      <a:pt x="18098" y="893921"/>
                      <a:pt x="17431" y="895350"/>
                      <a:pt x="16859" y="896779"/>
                    </a:cubicBezTo>
                    <a:cubicBezTo>
                      <a:pt x="16479" y="897541"/>
                      <a:pt x="16193" y="898303"/>
                      <a:pt x="15812" y="899160"/>
                    </a:cubicBezTo>
                    <a:cubicBezTo>
                      <a:pt x="15240" y="900303"/>
                      <a:pt x="14669" y="901446"/>
                      <a:pt x="14097" y="902589"/>
                    </a:cubicBezTo>
                    <a:cubicBezTo>
                      <a:pt x="13811" y="903256"/>
                      <a:pt x="13431" y="903827"/>
                      <a:pt x="13145" y="904494"/>
                    </a:cubicBezTo>
                    <a:cubicBezTo>
                      <a:pt x="12668" y="905447"/>
                      <a:pt x="12097" y="906494"/>
                      <a:pt x="11621" y="907447"/>
                    </a:cubicBezTo>
                    <a:cubicBezTo>
                      <a:pt x="11239" y="908209"/>
                      <a:pt x="10763" y="908971"/>
                      <a:pt x="10383" y="909733"/>
                    </a:cubicBezTo>
                    <a:cubicBezTo>
                      <a:pt x="9811" y="910685"/>
                      <a:pt x="9335" y="911638"/>
                      <a:pt x="8763" y="912495"/>
                    </a:cubicBezTo>
                    <a:cubicBezTo>
                      <a:pt x="8287" y="913257"/>
                      <a:pt x="7811" y="914114"/>
                      <a:pt x="7334" y="914876"/>
                    </a:cubicBezTo>
                    <a:cubicBezTo>
                      <a:pt x="6763" y="915829"/>
                      <a:pt x="6191" y="916781"/>
                      <a:pt x="5620" y="917734"/>
                    </a:cubicBezTo>
                    <a:cubicBezTo>
                      <a:pt x="5144" y="918591"/>
                      <a:pt x="4572" y="919353"/>
                      <a:pt x="4096" y="920210"/>
                    </a:cubicBezTo>
                    <a:cubicBezTo>
                      <a:pt x="3715" y="920782"/>
                      <a:pt x="3334" y="921353"/>
                      <a:pt x="2953" y="921925"/>
                    </a:cubicBezTo>
                    <a:cubicBezTo>
                      <a:pt x="2572" y="922496"/>
                      <a:pt x="2191" y="923068"/>
                      <a:pt x="1810" y="923639"/>
                    </a:cubicBezTo>
                    <a:cubicBezTo>
                      <a:pt x="1524" y="924115"/>
                      <a:pt x="1238" y="924497"/>
                      <a:pt x="953" y="924973"/>
                    </a:cubicBezTo>
                    <a:cubicBezTo>
                      <a:pt x="667" y="925354"/>
                      <a:pt x="381" y="925735"/>
                      <a:pt x="191" y="926211"/>
                    </a:cubicBezTo>
                    <a:cubicBezTo>
                      <a:pt x="95" y="926306"/>
                      <a:pt x="95" y="926402"/>
                      <a:pt x="0" y="926497"/>
                    </a:cubicBezTo>
                    <a:cubicBezTo>
                      <a:pt x="6001" y="920972"/>
                      <a:pt x="12954" y="914495"/>
                      <a:pt x="13907" y="913257"/>
                    </a:cubicBezTo>
                    <a:cubicBezTo>
                      <a:pt x="24003" y="900113"/>
                      <a:pt x="35338" y="899255"/>
                      <a:pt x="39624" y="883158"/>
                    </a:cubicBezTo>
                    <a:cubicBezTo>
                      <a:pt x="40005" y="881920"/>
                      <a:pt x="41053" y="880682"/>
                      <a:pt x="42101" y="879634"/>
                    </a:cubicBezTo>
                    <a:cubicBezTo>
                      <a:pt x="48292" y="873347"/>
                      <a:pt x="52102" y="865823"/>
                      <a:pt x="56198" y="858393"/>
                    </a:cubicBezTo>
                    <a:cubicBezTo>
                      <a:pt x="57245" y="856488"/>
                      <a:pt x="57150" y="852297"/>
                      <a:pt x="62008" y="853059"/>
                    </a:cubicBezTo>
                    <a:cubicBezTo>
                      <a:pt x="62675" y="854964"/>
                      <a:pt x="63437" y="856869"/>
                      <a:pt x="64484" y="860012"/>
                    </a:cubicBezTo>
                    <a:cubicBezTo>
                      <a:pt x="73343" y="849344"/>
                      <a:pt x="79915" y="838676"/>
                      <a:pt x="82201" y="826389"/>
                    </a:cubicBezTo>
                    <a:cubicBezTo>
                      <a:pt x="83915" y="817340"/>
                      <a:pt x="91630" y="809911"/>
                      <a:pt x="90393" y="800100"/>
                    </a:cubicBezTo>
                    <a:cubicBezTo>
                      <a:pt x="90297" y="799052"/>
                      <a:pt x="92107" y="797909"/>
                      <a:pt x="92869" y="796766"/>
                    </a:cubicBezTo>
                    <a:cubicBezTo>
                      <a:pt x="94679" y="794004"/>
                      <a:pt x="96393" y="791242"/>
                      <a:pt x="98013" y="788384"/>
                    </a:cubicBezTo>
                    <a:cubicBezTo>
                      <a:pt x="101061" y="783145"/>
                      <a:pt x="104108" y="777907"/>
                      <a:pt x="107252" y="772763"/>
                    </a:cubicBezTo>
                    <a:cubicBezTo>
                      <a:pt x="107823" y="779621"/>
                      <a:pt x="106489" y="785717"/>
                      <a:pt x="103251" y="791528"/>
                    </a:cubicBezTo>
                    <a:cubicBezTo>
                      <a:pt x="101251" y="795147"/>
                      <a:pt x="99536" y="799243"/>
                      <a:pt x="98965" y="803243"/>
                    </a:cubicBezTo>
                    <a:cubicBezTo>
                      <a:pt x="98108" y="809911"/>
                      <a:pt x="95631" y="815816"/>
                      <a:pt x="91250" y="821055"/>
                    </a:cubicBezTo>
                    <a:cubicBezTo>
                      <a:pt x="88202" y="824674"/>
                      <a:pt x="87059" y="828294"/>
                      <a:pt x="89154" y="832676"/>
                    </a:cubicBezTo>
                    <a:cubicBezTo>
                      <a:pt x="89154" y="832676"/>
                      <a:pt x="91536" y="832580"/>
                      <a:pt x="94298" y="832485"/>
                    </a:cubicBezTo>
                    <a:lnTo>
                      <a:pt x="94298" y="831914"/>
                    </a:lnTo>
                    <a:cubicBezTo>
                      <a:pt x="94298" y="823246"/>
                      <a:pt x="101346" y="815531"/>
                      <a:pt x="109443" y="813816"/>
                    </a:cubicBezTo>
                    <a:cubicBezTo>
                      <a:pt x="112490" y="807911"/>
                      <a:pt x="115729" y="802195"/>
                      <a:pt x="119063" y="796481"/>
                    </a:cubicBezTo>
                    <a:cubicBezTo>
                      <a:pt x="116110" y="794195"/>
                      <a:pt x="116396" y="791623"/>
                      <a:pt x="116872" y="789146"/>
                    </a:cubicBezTo>
                    <a:cubicBezTo>
                      <a:pt x="116967" y="788670"/>
                      <a:pt x="118301" y="788003"/>
                      <a:pt x="119063" y="788099"/>
                    </a:cubicBezTo>
                    <a:cubicBezTo>
                      <a:pt x="119825" y="788194"/>
                      <a:pt x="121158" y="788861"/>
                      <a:pt x="121254" y="789432"/>
                    </a:cubicBezTo>
                    <a:cubicBezTo>
                      <a:pt x="121349" y="790480"/>
                      <a:pt x="121349" y="791528"/>
                      <a:pt x="121349" y="792575"/>
                    </a:cubicBezTo>
                    <a:cubicBezTo>
                      <a:pt x="139255" y="762190"/>
                      <a:pt x="159734" y="733330"/>
                      <a:pt x="175356" y="701516"/>
                    </a:cubicBezTo>
                    <a:cubicBezTo>
                      <a:pt x="176784" y="698659"/>
                      <a:pt x="178689" y="696563"/>
                      <a:pt x="180975" y="695135"/>
                    </a:cubicBezTo>
                    <a:cubicBezTo>
                      <a:pt x="181166" y="694468"/>
                      <a:pt x="181356" y="693706"/>
                      <a:pt x="181452" y="693039"/>
                    </a:cubicBezTo>
                    <a:cubicBezTo>
                      <a:pt x="181452" y="692849"/>
                      <a:pt x="181546" y="692753"/>
                      <a:pt x="181546" y="692563"/>
                    </a:cubicBezTo>
                    <a:cubicBezTo>
                      <a:pt x="181546" y="692468"/>
                      <a:pt x="181546" y="692372"/>
                      <a:pt x="181642" y="692277"/>
                    </a:cubicBezTo>
                    <a:cubicBezTo>
                      <a:pt x="181642" y="692277"/>
                      <a:pt x="181642" y="692182"/>
                      <a:pt x="181642" y="692182"/>
                    </a:cubicBezTo>
                    <a:cubicBezTo>
                      <a:pt x="181642" y="692086"/>
                      <a:pt x="181737" y="691991"/>
                      <a:pt x="181737" y="691896"/>
                    </a:cubicBezTo>
                    <a:cubicBezTo>
                      <a:pt x="181737" y="691706"/>
                      <a:pt x="181833" y="691610"/>
                      <a:pt x="181833" y="691420"/>
                    </a:cubicBezTo>
                    <a:cubicBezTo>
                      <a:pt x="181833" y="691229"/>
                      <a:pt x="181928" y="691039"/>
                      <a:pt x="181928" y="690848"/>
                    </a:cubicBezTo>
                    <a:cubicBezTo>
                      <a:pt x="182023" y="690658"/>
                      <a:pt x="182023" y="690372"/>
                      <a:pt x="182118" y="690182"/>
                    </a:cubicBezTo>
                    <a:cubicBezTo>
                      <a:pt x="182213" y="689896"/>
                      <a:pt x="182309" y="689610"/>
                      <a:pt x="182309" y="689324"/>
                    </a:cubicBezTo>
                    <a:cubicBezTo>
                      <a:pt x="182404" y="689039"/>
                      <a:pt x="182404" y="688753"/>
                      <a:pt x="182499" y="688467"/>
                    </a:cubicBezTo>
                    <a:cubicBezTo>
                      <a:pt x="182595" y="688277"/>
                      <a:pt x="182595" y="688086"/>
                      <a:pt x="182689" y="687800"/>
                    </a:cubicBezTo>
                    <a:cubicBezTo>
                      <a:pt x="182785" y="686943"/>
                      <a:pt x="182880" y="686086"/>
                      <a:pt x="182975" y="685324"/>
                    </a:cubicBezTo>
                    <a:cubicBezTo>
                      <a:pt x="183071" y="684943"/>
                      <a:pt x="183071" y="684657"/>
                      <a:pt x="183166" y="684276"/>
                    </a:cubicBezTo>
                    <a:cubicBezTo>
                      <a:pt x="183261" y="683705"/>
                      <a:pt x="183452" y="683228"/>
                      <a:pt x="183547" y="682657"/>
                    </a:cubicBezTo>
                    <a:cubicBezTo>
                      <a:pt x="183642" y="682371"/>
                      <a:pt x="183738" y="681990"/>
                      <a:pt x="183833" y="681704"/>
                    </a:cubicBezTo>
                    <a:cubicBezTo>
                      <a:pt x="184023" y="681228"/>
                      <a:pt x="184214" y="680752"/>
                      <a:pt x="184404" y="680371"/>
                    </a:cubicBezTo>
                    <a:cubicBezTo>
                      <a:pt x="184595" y="679990"/>
                      <a:pt x="184690" y="679704"/>
                      <a:pt x="184881" y="679418"/>
                    </a:cubicBezTo>
                    <a:cubicBezTo>
                      <a:pt x="185071" y="679037"/>
                      <a:pt x="185261" y="678656"/>
                      <a:pt x="185547" y="678275"/>
                    </a:cubicBezTo>
                    <a:cubicBezTo>
                      <a:pt x="185738" y="677894"/>
                      <a:pt x="186024" y="677513"/>
                      <a:pt x="186309" y="677228"/>
                    </a:cubicBezTo>
                    <a:cubicBezTo>
                      <a:pt x="186595" y="676847"/>
                      <a:pt x="186880" y="676561"/>
                      <a:pt x="187071" y="676275"/>
                    </a:cubicBezTo>
                    <a:cubicBezTo>
                      <a:pt x="187166" y="676085"/>
                      <a:pt x="187357" y="675989"/>
                      <a:pt x="187452" y="675799"/>
                    </a:cubicBezTo>
                    <a:cubicBezTo>
                      <a:pt x="187643" y="675608"/>
                      <a:pt x="187833" y="675418"/>
                      <a:pt x="188024" y="675132"/>
                    </a:cubicBezTo>
                    <a:cubicBezTo>
                      <a:pt x="188119" y="675037"/>
                      <a:pt x="188214" y="675037"/>
                      <a:pt x="188214" y="674942"/>
                    </a:cubicBezTo>
                    <a:cubicBezTo>
                      <a:pt x="188309" y="674465"/>
                      <a:pt x="188500" y="674084"/>
                      <a:pt x="188595" y="673608"/>
                    </a:cubicBezTo>
                    <a:cubicBezTo>
                      <a:pt x="188690" y="673227"/>
                      <a:pt x="188786" y="672941"/>
                      <a:pt x="188881" y="672560"/>
                    </a:cubicBezTo>
                    <a:cubicBezTo>
                      <a:pt x="189072" y="671989"/>
                      <a:pt x="189262" y="671322"/>
                      <a:pt x="189452" y="670751"/>
                    </a:cubicBezTo>
                    <a:cubicBezTo>
                      <a:pt x="189548" y="670370"/>
                      <a:pt x="189643" y="669989"/>
                      <a:pt x="189833" y="669512"/>
                    </a:cubicBezTo>
                    <a:cubicBezTo>
                      <a:pt x="189929" y="669131"/>
                      <a:pt x="190024" y="668750"/>
                      <a:pt x="190215" y="668274"/>
                    </a:cubicBezTo>
                    <a:cubicBezTo>
                      <a:pt x="190310" y="667893"/>
                      <a:pt x="190405" y="667512"/>
                      <a:pt x="190595" y="667131"/>
                    </a:cubicBezTo>
                    <a:cubicBezTo>
                      <a:pt x="190691" y="666845"/>
                      <a:pt x="190786" y="666560"/>
                      <a:pt x="190881" y="666274"/>
                    </a:cubicBezTo>
                    <a:cubicBezTo>
                      <a:pt x="190977" y="665798"/>
                      <a:pt x="191167" y="665321"/>
                      <a:pt x="191262" y="664940"/>
                    </a:cubicBezTo>
                    <a:cubicBezTo>
                      <a:pt x="191358" y="664559"/>
                      <a:pt x="191453" y="664178"/>
                      <a:pt x="191643" y="663797"/>
                    </a:cubicBezTo>
                    <a:cubicBezTo>
                      <a:pt x="191834" y="663226"/>
                      <a:pt x="192024" y="662654"/>
                      <a:pt x="192214" y="662083"/>
                    </a:cubicBezTo>
                    <a:cubicBezTo>
                      <a:pt x="192310" y="661702"/>
                      <a:pt x="192500" y="661226"/>
                      <a:pt x="192596" y="660845"/>
                    </a:cubicBezTo>
                    <a:cubicBezTo>
                      <a:pt x="192691" y="660368"/>
                      <a:pt x="192881" y="659987"/>
                      <a:pt x="193072" y="659511"/>
                    </a:cubicBezTo>
                    <a:cubicBezTo>
                      <a:pt x="193167" y="659130"/>
                      <a:pt x="193358" y="658749"/>
                      <a:pt x="193453" y="658463"/>
                    </a:cubicBezTo>
                    <a:cubicBezTo>
                      <a:pt x="193548" y="658082"/>
                      <a:pt x="193739" y="657797"/>
                      <a:pt x="193834" y="657415"/>
                    </a:cubicBezTo>
                    <a:cubicBezTo>
                      <a:pt x="194024" y="656844"/>
                      <a:pt x="194215" y="656177"/>
                      <a:pt x="194501" y="655606"/>
                    </a:cubicBezTo>
                    <a:cubicBezTo>
                      <a:pt x="194691" y="655034"/>
                      <a:pt x="194882" y="654368"/>
                      <a:pt x="195168" y="653796"/>
                    </a:cubicBezTo>
                    <a:cubicBezTo>
                      <a:pt x="195358" y="653320"/>
                      <a:pt x="195549" y="652844"/>
                      <a:pt x="195644" y="652367"/>
                    </a:cubicBezTo>
                    <a:cubicBezTo>
                      <a:pt x="195739" y="651986"/>
                      <a:pt x="195929" y="651701"/>
                      <a:pt x="196025" y="651320"/>
                    </a:cubicBezTo>
                    <a:cubicBezTo>
                      <a:pt x="196120" y="651129"/>
                      <a:pt x="196215" y="650843"/>
                      <a:pt x="196311" y="650653"/>
                    </a:cubicBezTo>
                    <a:cubicBezTo>
                      <a:pt x="196405" y="650462"/>
                      <a:pt x="196501" y="650272"/>
                      <a:pt x="196501" y="650081"/>
                    </a:cubicBezTo>
                    <a:cubicBezTo>
                      <a:pt x="196596" y="649795"/>
                      <a:pt x="196787" y="649510"/>
                      <a:pt x="196882" y="649224"/>
                    </a:cubicBezTo>
                    <a:cubicBezTo>
                      <a:pt x="197072" y="648748"/>
                      <a:pt x="197358" y="648272"/>
                      <a:pt x="197549" y="647795"/>
                    </a:cubicBezTo>
                    <a:cubicBezTo>
                      <a:pt x="197834" y="647319"/>
                      <a:pt x="198120" y="646748"/>
                      <a:pt x="198406" y="646271"/>
                    </a:cubicBezTo>
                    <a:cubicBezTo>
                      <a:pt x="198597" y="645986"/>
                      <a:pt x="198787" y="645700"/>
                      <a:pt x="198977" y="645319"/>
                    </a:cubicBezTo>
                    <a:cubicBezTo>
                      <a:pt x="199168" y="645033"/>
                      <a:pt x="199358" y="644843"/>
                      <a:pt x="199549" y="644557"/>
                    </a:cubicBezTo>
                    <a:cubicBezTo>
                      <a:pt x="199835" y="644176"/>
                      <a:pt x="200216" y="643699"/>
                      <a:pt x="200502" y="643319"/>
                    </a:cubicBezTo>
                    <a:cubicBezTo>
                      <a:pt x="200787" y="643033"/>
                      <a:pt x="201073" y="642747"/>
                      <a:pt x="201359" y="642461"/>
                    </a:cubicBezTo>
                    <a:cubicBezTo>
                      <a:pt x="201549" y="642271"/>
                      <a:pt x="201739" y="642080"/>
                      <a:pt x="201930" y="641890"/>
                    </a:cubicBezTo>
                    <a:cubicBezTo>
                      <a:pt x="202121" y="641699"/>
                      <a:pt x="202406" y="641414"/>
                      <a:pt x="202597" y="641223"/>
                    </a:cubicBezTo>
                    <a:cubicBezTo>
                      <a:pt x="202692" y="641128"/>
                      <a:pt x="202883" y="641032"/>
                      <a:pt x="202978" y="640842"/>
                    </a:cubicBezTo>
                    <a:cubicBezTo>
                      <a:pt x="203073" y="640747"/>
                      <a:pt x="203264" y="640652"/>
                      <a:pt x="203359" y="640556"/>
                    </a:cubicBezTo>
                    <a:cubicBezTo>
                      <a:pt x="203454" y="640270"/>
                      <a:pt x="203549" y="640080"/>
                      <a:pt x="203645" y="639794"/>
                    </a:cubicBezTo>
                    <a:cubicBezTo>
                      <a:pt x="203740" y="639413"/>
                      <a:pt x="203931" y="639128"/>
                      <a:pt x="204026" y="638842"/>
                    </a:cubicBezTo>
                    <a:cubicBezTo>
                      <a:pt x="204216" y="638461"/>
                      <a:pt x="204407" y="638080"/>
                      <a:pt x="204597" y="637699"/>
                    </a:cubicBezTo>
                    <a:cubicBezTo>
                      <a:pt x="204693" y="637413"/>
                      <a:pt x="204883" y="637223"/>
                      <a:pt x="204978" y="636937"/>
                    </a:cubicBezTo>
                    <a:cubicBezTo>
                      <a:pt x="205169" y="636556"/>
                      <a:pt x="205454" y="636175"/>
                      <a:pt x="205740" y="635794"/>
                    </a:cubicBezTo>
                    <a:cubicBezTo>
                      <a:pt x="205930" y="635508"/>
                      <a:pt x="206121" y="635222"/>
                      <a:pt x="206407" y="634936"/>
                    </a:cubicBezTo>
                    <a:cubicBezTo>
                      <a:pt x="206502" y="634746"/>
                      <a:pt x="206693" y="634651"/>
                      <a:pt x="206788" y="634460"/>
                    </a:cubicBezTo>
                    <a:cubicBezTo>
                      <a:pt x="207074" y="633794"/>
                      <a:pt x="207359" y="633127"/>
                      <a:pt x="207645" y="632555"/>
                    </a:cubicBezTo>
                    <a:cubicBezTo>
                      <a:pt x="207931" y="631889"/>
                      <a:pt x="208217" y="631222"/>
                      <a:pt x="208598" y="630555"/>
                    </a:cubicBezTo>
                    <a:cubicBezTo>
                      <a:pt x="208788" y="630269"/>
                      <a:pt x="208883" y="629888"/>
                      <a:pt x="209074" y="629603"/>
                    </a:cubicBezTo>
                    <a:cubicBezTo>
                      <a:pt x="209265" y="629222"/>
                      <a:pt x="209455" y="628840"/>
                      <a:pt x="209550" y="628460"/>
                    </a:cubicBezTo>
                    <a:cubicBezTo>
                      <a:pt x="209741" y="628078"/>
                      <a:pt x="209836" y="627698"/>
                      <a:pt x="210027" y="627412"/>
                    </a:cubicBezTo>
                    <a:cubicBezTo>
                      <a:pt x="210121" y="627126"/>
                      <a:pt x="210312" y="626840"/>
                      <a:pt x="210408" y="626555"/>
                    </a:cubicBezTo>
                    <a:cubicBezTo>
                      <a:pt x="210598" y="626078"/>
                      <a:pt x="210788" y="625697"/>
                      <a:pt x="210979" y="625221"/>
                    </a:cubicBezTo>
                    <a:cubicBezTo>
                      <a:pt x="211170" y="624840"/>
                      <a:pt x="211360" y="624459"/>
                      <a:pt x="211550" y="623983"/>
                    </a:cubicBezTo>
                    <a:cubicBezTo>
                      <a:pt x="211741" y="623602"/>
                      <a:pt x="211836" y="623316"/>
                      <a:pt x="212027" y="622935"/>
                    </a:cubicBezTo>
                    <a:cubicBezTo>
                      <a:pt x="212217" y="622459"/>
                      <a:pt x="212503" y="621887"/>
                      <a:pt x="212693" y="621411"/>
                    </a:cubicBezTo>
                    <a:cubicBezTo>
                      <a:pt x="212884" y="621030"/>
                      <a:pt x="212979" y="620744"/>
                      <a:pt x="213170" y="620363"/>
                    </a:cubicBezTo>
                    <a:cubicBezTo>
                      <a:pt x="213265" y="620078"/>
                      <a:pt x="213456" y="619792"/>
                      <a:pt x="213551" y="619506"/>
                    </a:cubicBezTo>
                    <a:cubicBezTo>
                      <a:pt x="213646" y="619220"/>
                      <a:pt x="213836" y="618839"/>
                      <a:pt x="213932" y="618553"/>
                    </a:cubicBezTo>
                    <a:cubicBezTo>
                      <a:pt x="214122" y="618173"/>
                      <a:pt x="214218" y="617792"/>
                      <a:pt x="214408" y="617411"/>
                    </a:cubicBezTo>
                    <a:cubicBezTo>
                      <a:pt x="214599" y="617030"/>
                      <a:pt x="214694" y="616649"/>
                      <a:pt x="214884" y="616363"/>
                    </a:cubicBezTo>
                    <a:cubicBezTo>
                      <a:pt x="214979" y="616077"/>
                      <a:pt x="215075" y="615791"/>
                      <a:pt x="215265" y="615601"/>
                    </a:cubicBezTo>
                    <a:cubicBezTo>
                      <a:pt x="215455" y="615220"/>
                      <a:pt x="215551" y="614839"/>
                      <a:pt x="215741" y="614458"/>
                    </a:cubicBezTo>
                    <a:cubicBezTo>
                      <a:pt x="215837" y="614172"/>
                      <a:pt x="216027" y="613886"/>
                      <a:pt x="216122" y="613505"/>
                    </a:cubicBezTo>
                    <a:cubicBezTo>
                      <a:pt x="216218" y="613220"/>
                      <a:pt x="216313" y="612934"/>
                      <a:pt x="216504" y="612648"/>
                    </a:cubicBezTo>
                    <a:cubicBezTo>
                      <a:pt x="216599" y="612362"/>
                      <a:pt x="216694" y="612077"/>
                      <a:pt x="216789" y="611791"/>
                    </a:cubicBezTo>
                    <a:cubicBezTo>
                      <a:pt x="216980" y="611410"/>
                      <a:pt x="217075" y="611029"/>
                      <a:pt x="217265" y="610648"/>
                    </a:cubicBezTo>
                    <a:cubicBezTo>
                      <a:pt x="217361" y="610362"/>
                      <a:pt x="217551" y="609981"/>
                      <a:pt x="217647" y="609695"/>
                    </a:cubicBezTo>
                    <a:cubicBezTo>
                      <a:pt x="217742" y="609314"/>
                      <a:pt x="217932" y="608933"/>
                      <a:pt x="218027" y="608648"/>
                    </a:cubicBezTo>
                    <a:cubicBezTo>
                      <a:pt x="218123" y="608362"/>
                      <a:pt x="218218" y="608076"/>
                      <a:pt x="218313" y="607790"/>
                    </a:cubicBezTo>
                    <a:cubicBezTo>
                      <a:pt x="218313" y="607695"/>
                      <a:pt x="218408" y="607505"/>
                      <a:pt x="218408" y="607409"/>
                    </a:cubicBezTo>
                    <a:cubicBezTo>
                      <a:pt x="218408" y="607409"/>
                      <a:pt x="218408" y="607314"/>
                      <a:pt x="218504" y="607314"/>
                    </a:cubicBezTo>
                    <a:cubicBezTo>
                      <a:pt x="218599" y="607124"/>
                      <a:pt x="218599" y="606933"/>
                      <a:pt x="218694" y="606743"/>
                    </a:cubicBezTo>
                    <a:cubicBezTo>
                      <a:pt x="218790" y="606552"/>
                      <a:pt x="218790" y="606361"/>
                      <a:pt x="218885" y="606171"/>
                    </a:cubicBezTo>
                    <a:cubicBezTo>
                      <a:pt x="218980" y="605885"/>
                      <a:pt x="219075" y="605695"/>
                      <a:pt x="219170" y="605409"/>
                    </a:cubicBezTo>
                    <a:cubicBezTo>
                      <a:pt x="219266" y="605219"/>
                      <a:pt x="219266" y="605028"/>
                      <a:pt x="219361" y="604838"/>
                    </a:cubicBezTo>
                    <a:cubicBezTo>
                      <a:pt x="219456" y="604647"/>
                      <a:pt x="219552" y="604361"/>
                      <a:pt x="219552" y="604171"/>
                    </a:cubicBezTo>
                    <a:cubicBezTo>
                      <a:pt x="219646" y="603885"/>
                      <a:pt x="219742" y="603599"/>
                      <a:pt x="219837" y="603314"/>
                    </a:cubicBezTo>
                    <a:cubicBezTo>
                      <a:pt x="219933" y="603123"/>
                      <a:pt x="220028" y="602837"/>
                      <a:pt x="220028" y="602647"/>
                    </a:cubicBezTo>
                    <a:cubicBezTo>
                      <a:pt x="220123" y="602456"/>
                      <a:pt x="220218" y="602170"/>
                      <a:pt x="220218" y="601980"/>
                    </a:cubicBezTo>
                    <a:cubicBezTo>
                      <a:pt x="220313" y="601790"/>
                      <a:pt x="220313" y="601599"/>
                      <a:pt x="220409" y="601409"/>
                    </a:cubicBezTo>
                    <a:cubicBezTo>
                      <a:pt x="220409" y="601313"/>
                      <a:pt x="220504" y="601123"/>
                      <a:pt x="220504" y="601028"/>
                    </a:cubicBezTo>
                    <a:cubicBezTo>
                      <a:pt x="220504" y="601028"/>
                      <a:pt x="220504" y="600932"/>
                      <a:pt x="220504" y="600932"/>
                    </a:cubicBezTo>
                    <a:cubicBezTo>
                      <a:pt x="220504" y="600837"/>
                      <a:pt x="220599" y="600742"/>
                      <a:pt x="220599" y="600551"/>
                    </a:cubicBezTo>
                    <a:cubicBezTo>
                      <a:pt x="220695" y="600361"/>
                      <a:pt x="220695" y="600170"/>
                      <a:pt x="220789" y="599980"/>
                    </a:cubicBezTo>
                    <a:cubicBezTo>
                      <a:pt x="220885" y="599789"/>
                      <a:pt x="220885" y="599599"/>
                      <a:pt x="220980" y="599408"/>
                    </a:cubicBezTo>
                    <a:cubicBezTo>
                      <a:pt x="221075" y="599123"/>
                      <a:pt x="221075" y="598932"/>
                      <a:pt x="221171" y="598646"/>
                    </a:cubicBezTo>
                    <a:cubicBezTo>
                      <a:pt x="221266" y="598456"/>
                      <a:pt x="221266" y="598265"/>
                      <a:pt x="221266" y="598170"/>
                    </a:cubicBezTo>
                    <a:cubicBezTo>
                      <a:pt x="221361" y="597884"/>
                      <a:pt x="221361" y="597599"/>
                      <a:pt x="221456" y="597313"/>
                    </a:cubicBezTo>
                    <a:cubicBezTo>
                      <a:pt x="221552" y="597027"/>
                      <a:pt x="221552" y="596836"/>
                      <a:pt x="221647" y="596551"/>
                    </a:cubicBezTo>
                    <a:cubicBezTo>
                      <a:pt x="221742" y="596170"/>
                      <a:pt x="221838" y="595884"/>
                      <a:pt x="221933" y="595503"/>
                    </a:cubicBezTo>
                    <a:cubicBezTo>
                      <a:pt x="222028" y="595122"/>
                      <a:pt x="222123" y="594836"/>
                      <a:pt x="222123" y="594455"/>
                    </a:cubicBezTo>
                    <a:cubicBezTo>
                      <a:pt x="222218" y="594170"/>
                      <a:pt x="222218" y="593789"/>
                      <a:pt x="222314" y="593503"/>
                    </a:cubicBezTo>
                    <a:cubicBezTo>
                      <a:pt x="222409" y="593217"/>
                      <a:pt x="222409" y="593027"/>
                      <a:pt x="222504" y="592741"/>
                    </a:cubicBezTo>
                    <a:cubicBezTo>
                      <a:pt x="222599" y="592455"/>
                      <a:pt x="222599" y="592169"/>
                      <a:pt x="222695" y="591884"/>
                    </a:cubicBezTo>
                    <a:cubicBezTo>
                      <a:pt x="222790" y="591598"/>
                      <a:pt x="222885" y="591407"/>
                      <a:pt x="222885" y="591122"/>
                    </a:cubicBezTo>
                    <a:cubicBezTo>
                      <a:pt x="222981" y="590931"/>
                      <a:pt x="223076" y="590645"/>
                      <a:pt x="223076" y="590455"/>
                    </a:cubicBezTo>
                    <a:cubicBezTo>
                      <a:pt x="223171" y="590074"/>
                      <a:pt x="223171" y="589788"/>
                      <a:pt x="223266" y="589407"/>
                    </a:cubicBezTo>
                    <a:cubicBezTo>
                      <a:pt x="223361" y="589026"/>
                      <a:pt x="223361" y="588645"/>
                      <a:pt x="223457" y="588264"/>
                    </a:cubicBezTo>
                    <a:cubicBezTo>
                      <a:pt x="223457" y="588074"/>
                      <a:pt x="223552" y="587788"/>
                      <a:pt x="223552" y="587597"/>
                    </a:cubicBezTo>
                    <a:cubicBezTo>
                      <a:pt x="223552" y="587311"/>
                      <a:pt x="223647" y="587026"/>
                      <a:pt x="223647" y="586835"/>
                    </a:cubicBezTo>
                    <a:cubicBezTo>
                      <a:pt x="223743" y="586549"/>
                      <a:pt x="223743" y="586169"/>
                      <a:pt x="223838" y="585883"/>
                    </a:cubicBezTo>
                    <a:cubicBezTo>
                      <a:pt x="223838" y="585692"/>
                      <a:pt x="223933" y="585407"/>
                      <a:pt x="223933" y="585216"/>
                    </a:cubicBezTo>
                    <a:cubicBezTo>
                      <a:pt x="223933" y="584930"/>
                      <a:pt x="224028" y="584740"/>
                      <a:pt x="224028" y="584454"/>
                    </a:cubicBezTo>
                    <a:cubicBezTo>
                      <a:pt x="224028" y="584168"/>
                      <a:pt x="224124" y="583978"/>
                      <a:pt x="224124" y="583692"/>
                    </a:cubicBezTo>
                    <a:cubicBezTo>
                      <a:pt x="224219" y="583406"/>
                      <a:pt x="224219" y="583120"/>
                      <a:pt x="224219" y="582835"/>
                    </a:cubicBezTo>
                    <a:cubicBezTo>
                      <a:pt x="224314" y="582549"/>
                      <a:pt x="224314" y="582263"/>
                      <a:pt x="224409" y="581978"/>
                    </a:cubicBezTo>
                    <a:cubicBezTo>
                      <a:pt x="224409" y="581692"/>
                      <a:pt x="224504" y="581501"/>
                      <a:pt x="224504" y="581215"/>
                    </a:cubicBezTo>
                    <a:cubicBezTo>
                      <a:pt x="224600" y="580930"/>
                      <a:pt x="224600" y="580549"/>
                      <a:pt x="224695" y="580263"/>
                    </a:cubicBezTo>
                    <a:cubicBezTo>
                      <a:pt x="224695" y="580073"/>
                      <a:pt x="224790" y="579787"/>
                      <a:pt x="224790" y="579596"/>
                    </a:cubicBezTo>
                    <a:cubicBezTo>
                      <a:pt x="224886" y="579311"/>
                      <a:pt x="224886" y="578930"/>
                      <a:pt x="224980" y="578644"/>
                    </a:cubicBezTo>
                    <a:cubicBezTo>
                      <a:pt x="225076" y="578263"/>
                      <a:pt x="225076" y="577882"/>
                      <a:pt x="225171" y="577596"/>
                    </a:cubicBezTo>
                    <a:cubicBezTo>
                      <a:pt x="225171" y="577406"/>
                      <a:pt x="225266" y="577120"/>
                      <a:pt x="225266" y="576929"/>
                    </a:cubicBezTo>
                    <a:cubicBezTo>
                      <a:pt x="225266" y="576739"/>
                      <a:pt x="225362" y="576548"/>
                      <a:pt x="225362" y="576358"/>
                    </a:cubicBezTo>
                    <a:cubicBezTo>
                      <a:pt x="225457" y="575977"/>
                      <a:pt x="225457" y="575691"/>
                      <a:pt x="225552" y="575310"/>
                    </a:cubicBezTo>
                    <a:cubicBezTo>
                      <a:pt x="225647" y="575024"/>
                      <a:pt x="225647" y="574739"/>
                      <a:pt x="225743" y="574357"/>
                    </a:cubicBezTo>
                    <a:cubicBezTo>
                      <a:pt x="225743" y="574357"/>
                      <a:pt x="225743" y="574262"/>
                      <a:pt x="225743" y="574262"/>
                    </a:cubicBezTo>
                    <a:cubicBezTo>
                      <a:pt x="225743" y="574167"/>
                      <a:pt x="225743" y="574072"/>
                      <a:pt x="225743" y="574072"/>
                    </a:cubicBezTo>
                    <a:cubicBezTo>
                      <a:pt x="225743" y="573881"/>
                      <a:pt x="225838" y="573691"/>
                      <a:pt x="225838" y="573595"/>
                    </a:cubicBezTo>
                    <a:cubicBezTo>
                      <a:pt x="225838" y="573405"/>
                      <a:pt x="225933" y="573310"/>
                      <a:pt x="225933" y="573119"/>
                    </a:cubicBezTo>
                    <a:cubicBezTo>
                      <a:pt x="225933" y="572929"/>
                      <a:pt x="226029" y="572738"/>
                      <a:pt x="226029" y="572548"/>
                    </a:cubicBezTo>
                    <a:cubicBezTo>
                      <a:pt x="226029" y="572262"/>
                      <a:pt x="226124" y="572072"/>
                      <a:pt x="226219" y="571786"/>
                    </a:cubicBezTo>
                    <a:cubicBezTo>
                      <a:pt x="226314" y="571500"/>
                      <a:pt x="226314" y="571119"/>
                      <a:pt x="226409" y="570833"/>
                    </a:cubicBezTo>
                    <a:cubicBezTo>
                      <a:pt x="226505" y="570548"/>
                      <a:pt x="226505" y="570262"/>
                      <a:pt x="226600" y="569976"/>
                    </a:cubicBezTo>
                    <a:cubicBezTo>
                      <a:pt x="226695" y="569690"/>
                      <a:pt x="226695" y="569500"/>
                      <a:pt x="226695" y="569214"/>
                    </a:cubicBezTo>
                    <a:cubicBezTo>
                      <a:pt x="226695" y="569024"/>
                      <a:pt x="226790" y="568833"/>
                      <a:pt x="226790" y="568643"/>
                    </a:cubicBezTo>
                    <a:cubicBezTo>
                      <a:pt x="226790" y="568643"/>
                      <a:pt x="226790" y="568643"/>
                      <a:pt x="226790" y="568547"/>
                    </a:cubicBezTo>
                    <a:cubicBezTo>
                      <a:pt x="226886" y="568261"/>
                      <a:pt x="226886" y="568071"/>
                      <a:pt x="226981" y="567785"/>
                    </a:cubicBezTo>
                    <a:cubicBezTo>
                      <a:pt x="227076" y="567309"/>
                      <a:pt x="227172" y="566833"/>
                      <a:pt x="227267" y="566357"/>
                    </a:cubicBezTo>
                    <a:cubicBezTo>
                      <a:pt x="227362" y="565976"/>
                      <a:pt x="227457" y="565595"/>
                      <a:pt x="227457" y="565309"/>
                    </a:cubicBezTo>
                    <a:cubicBezTo>
                      <a:pt x="227552" y="564928"/>
                      <a:pt x="227552" y="564642"/>
                      <a:pt x="227648" y="564261"/>
                    </a:cubicBezTo>
                    <a:cubicBezTo>
                      <a:pt x="227743" y="563880"/>
                      <a:pt x="227838" y="563499"/>
                      <a:pt x="227933" y="563118"/>
                    </a:cubicBezTo>
                    <a:cubicBezTo>
                      <a:pt x="228029" y="562832"/>
                      <a:pt x="228029" y="562547"/>
                      <a:pt x="228124" y="562261"/>
                    </a:cubicBezTo>
                    <a:cubicBezTo>
                      <a:pt x="228219" y="561975"/>
                      <a:pt x="228219" y="561594"/>
                      <a:pt x="228315" y="561308"/>
                    </a:cubicBezTo>
                    <a:cubicBezTo>
                      <a:pt x="228315" y="561213"/>
                      <a:pt x="228410" y="561023"/>
                      <a:pt x="228410" y="560927"/>
                    </a:cubicBezTo>
                    <a:cubicBezTo>
                      <a:pt x="228410" y="560927"/>
                      <a:pt x="228410" y="560927"/>
                      <a:pt x="228410" y="560832"/>
                    </a:cubicBezTo>
                    <a:cubicBezTo>
                      <a:pt x="228410" y="560737"/>
                      <a:pt x="228505" y="560546"/>
                      <a:pt x="228505" y="560451"/>
                    </a:cubicBezTo>
                    <a:cubicBezTo>
                      <a:pt x="228505" y="560261"/>
                      <a:pt x="228600" y="560070"/>
                      <a:pt x="228600" y="559880"/>
                    </a:cubicBezTo>
                    <a:cubicBezTo>
                      <a:pt x="228695" y="559594"/>
                      <a:pt x="228695" y="559308"/>
                      <a:pt x="228791" y="559022"/>
                    </a:cubicBezTo>
                    <a:cubicBezTo>
                      <a:pt x="228886" y="558641"/>
                      <a:pt x="228981" y="558260"/>
                      <a:pt x="229077" y="557974"/>
                    </a:cubicBezTo>
                    <a:cubicBezTo>
                      <a:pt x="229171" y="557594"/>
                      <a:pt x="229267" y="557308"/>
                      <a:pt x="229362" y="556927"/>
                    </a:cubicBezTo>
                    <a:cubicBezTo>
                      <a:pt x="229362" y="556736"/>
                      <a:pt x="229458" y="556641"/>
                      <a:pt x="229458" y="556451"/>
                    </a:cubicBezTo>
                    <a:cubicBezTo>
                      <a:pt x="229458" y="556355"/>
                      <a:pt x="229553" y="556260"/>
                      <a:pt x="229553" y="556165"/>
                    </a:cubicBezTo>
                    <a:cubicBezTo>
                      <a:pt x="229648" y="555879"/>
                      <a:pt x="229648" y="555689"/>
                      <a:pt x="229743" y="555403"/>
                    </a:cubicBezTo>
                    <a:cubicBezTo>
                      <a:pt x="229838" y="555022"/>
                      <a:pt x="229934" y="554641"/>
                      <a:pt x="230029" y="554260"/>
                    </a:cubicBezTo>
                    <a:cubicBezTo>
                      <a:pt x="230124" y="554069"/>
                      <a:pt x="230124" y="553784"/>
                      <a:pt x="230220" y="553593"/>
                    </a:cubicBezTo>
                    <a:cubicBezTo>
                      <a:pt x="230314" y="553307"/>
                      <a:pt x="230314" y="553022"/>
                      <a:pt x="230410" y="552831"/>
                    </a:cubicBezTo>
                    <a:cubicBezTo>
                      <a:pt x="230505" y="552450"/>
                      <a:pt x="230600" y="552164"/>
                      <a:pt x="230696" y="551783"/>
                    </a:cubicBezTo>
                    <a:cubicBezTo>
                      <a:pt x="230791" y="551498"/>
                      <a:pt x="230886" y="551212"/>
                      <a:pt x="230981" y="550926"/>
                    </a:cubicBezTo>
                    <a:cubicBezTo>
                      <a:pt x="230981" y="550736"/>
                      <a:pt x="231077" y="550640"/>
                      <a:pt x="231077" y="550450"/>
                    </a:cubicBezTo>
                    <a:cubicBezTo>
                      <a:pt x="231077" y="550355"/>
                      <a:pt x="231077" y="550259"/>
                      <a:pt x="231172" y="550164"/>
                    </a:cubicBezTo>
                    <a:cubicBezTo>
                      <a:pt x="231172" y="549974"/>
                      <a:pt x="231267" y="549878"/>
                      <a:pt x="231267" y="549688"/>
                    </a:cubicBezTo>
                    <a:cubicBezTo>
                      <a:pt x="231363" y="549402"/>
                      <a:pt x="231458" y="549116"/>
                      <a:pt x="231553" y="548831"/>
                    </a:cubicBezTo>
                    <a:cubicBezTo>
                      <a:pt x="231648" y="548449"/>
                      <a:pt x="231743" y="548069"/>
                      <a:pt x="231934" y="547688"/>
                    </a:cubicBezTo>
                    <a:cubicBezTo>
                      <a:pt x="232029" y="547402"/>
                      <a:pt x="232124" y="547116"/>
                      <a:pt x="232220" y="546830"/>
                    </a:cubicBezTo>
                    <a:cubicBezTo>
                      <a:pt x="232220" y="546735"/>
                      <a:pt x="232315" y="546640"/>
                      <a:pt x="232315" y="546545"/>
                    </a:cubicBezTo>
                    <a:cubicBezTo>
                      <a:pt x="232315" y="546449"/>
                      <a:pt x="232315" y="546449"/>
                      <a:pt x="232410" y="546354"/>
                    </a:cubicBezTo>
                    <a:cubicBezTo>
                      <a:pt x="232506" y="546164"/>
                      <a:pt x="232506" y="545973"/>
                      <a:pt x="232601" y="545878"/>
                    </a:cubicBezTo>
                    <a:cubicBezTo>
                      <a:pt x="232696" y="545687"/>
                      <a:pt x="232696" y="545497"/>
                      <a:pt x="232791" y="545306"/>
                    </a:cubicBezTo>
                    <a:cubicBezTo>
                      <a:pt x="232886" y="545020"/>
                      <a:pt x="232982" y="544735"/>
                      <a:pt x="233077" y="544449"/>
                    </a:cubicBezTo>
                    <a:cubicBezTo>
                      <a:pt x="233172" y="544163"/>
                      <a:pt x="233268" y="543973"/>
                      <a:pt x="233363" y="543687"/>
                    </a:cubicBezTo>
                    <a:cubicBezTo>
                      <a:pt x="233458" y="543401"/>
                      <a:pt x="233553" y="543115"/>
                      <a:pt x="233649" y="542735"/>
                    </a:cubicBezTo>
                    <a:cubicBezTo>
                      <a:pt x="233744" y="542449"/>
                      <a:pt x="233839" y="542163"/>
                      <a:pt x="233934" y="541877"/>
                    </a:cubicBezTo>
                    <a:cubicBezTo>
                      <a:pt x="233934" y="541782"/>
                      <a:pt x="233934" y="541782"/>
                      <a:pt x="234029" y="541687"/>
                    </a:cubicBezTo>
                    <a:cubicBezTo>
                      <a:pt x="234029" y="541592"/>
                      <a:pt x="234125" y="541592"/>
                      <a:pt x="234125" y="541496"/>
                    </a:cubicBezTo>
                    <a:cubicBezTo>
                      <a:pt x="234220" y="541211"/>
                      <a:pt x="234315" y="541020"/>
                      <a:pt x="234411" y="540734"/>
                    </a:cubicBezTo>
                    <a:cubicBezTo>
                      <a:pt x="234505" y="540544"/>
                      <a:pt x="234601" y="540258"/>
                      <a:pt x="234696" y="540068"/>
                    </a:cubicBezTo>
                    <a:cubicBezTo>
                      <a:pt x="234791" y="539877"/>
                      <a:pt x="234791" y="539686"/>
                      <a:pt x="234887" y="539496"/>
                    </a:cubicBezTo>
                    <a:cubicBezTo>
                      <a:pt x="234982" y="539401"/>
                      <a:pt x="234982" y="539210"/>
                      <a:pt x="235077" y="539115"/>
                    </a:cubicBezTo>
                    <a:cubicBezTo>
                      <a:pt x="235077" y="539115"/>
                      <a:pt x="235077" y="539115"/>
                      <a:pt x="235077" y="539115"/>
                    </a:cubicBezTo>
                    <a:cubicBezTo>
                      <a:pt x="235172" y="538924"/>
                      <a:pt x="235172" y="538734"/>
                      <a:pt x="235268" y="538544"/>
                    </a:cubicBezTo>
                    <a:cubicBezTo>
                      <a:pt x="235363" y="538353"/>
                      <a:pt x="235458" y="538163"/>
                      <a:pt x="235554" y="537877"/>
                    </a:cubicBezTo>
                    <a:cubicBezTo>
                      <a:pt x="235649" y="537591"/>
                      <a:pt x="235744" y="537401"/>
                      <a:pt x="235839" y="537115"/>
                    </a:cubicBezTo>
                    <a:cubicBezTo>
                      <a:pt x="235934" y="536924"/>
                      <a:pt x="236030" y="536734"/>
                      <a:pt x="236125" y="536543"/>
                    </a:cubicBezTo>
                    <a:cubicBezTo>
                      <a:pt x="236506" y="535591"/>
                      <a:pt x="236887" y="534638"/>
                      <a:pt x="237363" y="533686"/>
                    </a:cubicBezTo>
                    <a:cubicBezTo>
                      <a:pt x="237554" y="533305"/>
                      <a:pt x="237744" y="532828"/>
                      <a:pt x="237935" y="532448"/>
                    </a:cubicBezTo>
                    <a:cubicBezTo>
                      <a:pt x="238030" y="532257"/>
                      <a:pt x="238125" y="532162"/>
                      <a:pt x="238125" y="531971"/>
                    </a:cubicBezTo>
                    <a:cubicBezTo>
                      <a:pt x="238220" y="531781"/>
                      <a:pt x="238316" y="531590"/>
                      <a:pt x="238316" y="531495"/>
                    </a:cubicBezTo>
                    <a:cubicBezTo>
                      <a:pt x="238411" y="531400"/>
                      <a:pt x="238411" y="531209"/>
                      <a:pt x="238506" y="531114"/>
                    </a:cubicBezTo>
                    <a:cubicBezTo>
                      <a:pt x="238602" y="531019"/>
                      <a:pt x="238602" y="530924"/>
                      <a:pt x="238696" y="530733"/>
                    </a:cubicBezTo>
                    <a:cubicBezTo>
                      <a:pt x="238696" y="530733"/>
                      <a:pt x="238696" y="530733"/>
                      <a:pt x="238696" y="530733"/>
                    </a:cubicBezTo>
                    <a:cubicBezTo>
                      <a:pt x="238696" y="530733"/>
                      <a:pt x="238696" y="530638"/>
                      <a:pt x="238792" y="530638"/>
                    </a:cubicBezTo>
                    <a:cubicBezTo>
                      <a:pt x="239268" y="529590"/>
                      <a:pt x="239839" y="528542"/>
                      <a:pt x="240316" y="527495"/>
                    </a:cubicBezTo>
                    <a:cubicBezTo>
                      <a:pt x="240411" y="526923"/>
                      <a:pt x="240602" y="526447"/>
                      <a:pt x="240792" y="525875"/>
                    </a:cubicBezTo>
                    <a:cubicBezTo>
                      <a:pt x="243459" y="517969"/>
                      <a:pt x="242221" y="509397"/>
                      <a:pt x="245079" y="501491"/>
                    </a:cubicBezTo>
                    <a:cubicBezTo>
                      <a:pt x="246983" y="496253"/>
                      <a:pt x="247745" y="490728"/>
                      <a:pt x="249079" y="485394"/>
                    </a:cubicBezTo>
                    <a:cubicBezTo>
                      <a:pt x="250031" y="481489"/>
                      <a:pt x="249460" y="477012"/>
                      <a:pt x="254318" y="474440"/>
                    </a:cubicBezTo>
                    <a:cubicBezTo>
                      <a:pt x="256699" y="473202"/>
                      <a:pt x="256985" y="470535"/>
                      <a:pt x="255651" y="468249"/>
                    </a:cubicBezTo>
                    <a:cubicBezTo>
                      <a:pt x="254032" y="465677"/>
                      <a:pt x="254032" y="463296"/>
                      <a:pt x="254889" y="460343"/>
                    </a:cubicBezTo>
                    <a:cubicBezTo>
                      <a:pt x="256508" y="454723"/>
                      <a:pt x="256318" y="449009"/>
                      <a:pt x="259652" y="443389"/>
                    </a:cubicBezTo>
                    <a:cubicBezTo>
                      <a:pt x="262604" y="438436"/>
                      <a:pt x="261938" y="431673"/>
                      <a:pt x="263080" y="425768"/>
                    </a:cubicBezTo>
                    <a:cubicBezTo>
                      <a:pt x="263652" y="422719"/>
                      <a:pt x="263747" y="419671"/>
                      <a:pt x="263747" y="416528"/>
                    </a:cubicBezTo>
                    <a:cubicBezTo>
                      <a:pt x="263652" y="409004"/>
                      <a:pt x="262128" y="400717"/>
                      <a:pt x="267653" y="394049"/>
                    </a:cubicBezTo>
                    <a:cubicBezTo>
                      <a:pt x="269748" y="391573"/>
                      <a:pt x="269558" y="389858"/>
                      <a:pt x="269558" y="387001"/>
                    </a:cubicBezTo>
                    <a:cubicBezTo>
                      <a:pt x="269463" y="378428"/>
                      <a:pt x="268034" y="370046"/>
                      <a:pt x="270320" y="361283"/>
                    </a:cubicBezTo>
                    <a:cubicBezTo>
                      <a:pt x="272225" y="354044"/>
                      <a:pt x="273463" y="346234"/>
                      <a:pt x="272987" y="338328"/>
                    </a:cubicBezTo>
                    <a:cubicBezTo>
                      <a:pt x="272605" y="332232"/>
                      <a:pt x="270034" y="326517"/>
                      <a:pt x="270129" y="320707"/>
                    </a:cubicBezTo>
                    <a:cubicBezTo>
                      <a:pt x="269748" y="311848"/>
                      <a:pt x="271844" y="303181"/>
                      <a:pt x="273177" y="294132"/>
                    </a:cubicBezTo>
                    <a:close/>
                    <a:moveTo>
                      <a:pt x="124778" y="100489"/>
                    </a:moveTo>
                    <a:cubicBezTo>
                      <a:pt x="123540" y="99060"/>
                      <a:pt x="121920" y="97536"/>
                      <a:pt x="121730" y="95917"/>
                    </a:cubicBezTo>
                    <a:cubicBezTo>
                      <a:pt x="121063" y="90106"/>
                      <a:pt x="116872" y="86201"/>
                      <a:pt x="113443" y="81725"/>
                    </a:cubicBezTo>
                    <a:cubicBezTo>
                      <a:pt x="114871" y="80200"/>
                      <a:pt x="116300" y="78772"/>
                      <a:pt x="117634" y="77248"/>
                    </a:cubicBezTo>
                    <a:cubicBezTo>
                      <a:pt x="124778" y="78200"/>
                      <a:pt x="123730" y="85630"/>
                      <a:pt x="128493" y="88583"/>
                    </a:cubicBezTo>
                    <a:cubicBezTo>
                      <a:pt x="123825" y="92202"/>
                      <a:pt x="130397" y="94869"/>
                      <a:pt x="129636" y="98108"/>
                    </a:cubicBezTo>
                    <a:cubicBezTo>
                      <a:pt x="129350" y="99250"/>
                      <a:pt x="128397" y="100394"/>
                      <a:pt x="127445" y="101156"/>
                    </a:cubicBezTo>
                    <a:cubicBezTo>
                      <a:pt x="126968" y="101537"/>
                      <a:pt x="125254" y="101060"/>
                      <a:pt x="124778" y="100489"/>
                    </a:cubicBezTo>
                    <a:close/>
                    <a:moveTo>
                      <a:pt x="132874" y="127159"/>
                    </a:moveTo>
                    <a:cubicBezTo>
                      <a:pt x="130016" y="127540"/>
                      <a:pt x="127064" y="124396"/>
                      <a:pt x="128111" y="122015"/>
                    </a:cubicBezTo>
                    <a:cubicBezTo>
                      <a:pt x="128683" y="120872"/>
                      <a:pt x="131159" y="119444"/>
                      <a:pt x="132302" y="119729"/>
                    </a:cubicBezTo>
                    <a:cubicBezTo>
                      <a:pt x="134208" y="120206"/>
                      <a:pt x="135636" y="121920"/>
                      <a:pt x="138303" y="123825"/>
                    </a:cubicBezTo>
                    <a:cubicBezTo>
                      <a:pt x="135731" y="125444"/>
                      <a:pt x="134398" y="126968"/>
                      <a:pt x="132874" y="127159"/>
                    </a:cubicBezTo>
                    <a:close/>
                    <a:moveTo>
                      <a:pt x="157449" y="227552"/>
                    </a:moveTo>
                    <a:cubicBezTo>
                      <a:pt x="155543" y="225647"/>
                      <a:pt x="153258" y="224409"/>
                      <a:pt x="152591" y="222694"/>
                    </a:cubicBezTo>
                    <a:cubicBezTo>
                      <a:pt x="151638" y="220313"/>
                      <a:pt x="151733" y="217456"/>
                      <a:pt x="151733" y="214884"/>
                    </a:cubicBezTo>
                    <a:cubicBezTo>
                      <a:pt x="151733" y="214313"/>
                      <a:pt x="153162" y="213169"/>
                      <a:pt x="153734" y="213265"/>
                    </a:cubicBezTo>
                    <a:cubicBezTo>
                      <a:pt x="155067" y="213455"/>
                      <a:pt x="156686" y="214027"/>
                      <a:pt x="157353" y="214884"/>
                    </a:cubicBezTo>
                    <a:cubicBezTo>
                      <a:pt x="159925" y="218599"/>
                      <a:pt x="159734" y="222504"/>
                      <a:pt x="157449" y="227552"/>
                    </a:cubicBezTo>
                    <a:close/>
                    <a:moveTo>
                      <a:pt x="110680" y="767429"/>
                    </a:moveTo>
                    <a:cubicBezTo>
                      <a:pt x="109633" y="765715"/>
                      <a:pt x="108585" y="764762"/>
                      <a:pt x="108776" y="764286"/>
                    </a:cubicBezTo>
                    <a:cubicBezTo>
                      <a:pt x="113062" y="754190"/>
                      <a:pt x="117443" y="744093"/>
                      <a:pt x="121825" y="733997"/>
                    </a:cubicBezTo>
                    <a:cubicBezTo>
                      <a:pt x="122587" y="746474"/>
                      <a:pt x="117063" y="756761"/>
                      <a:pt x="110680" y="767429"/>
                    </a:cubicBezTo>
                    <a:close/>
                    <a:moveTo>
                      <a:pt x="133255" y="725805"/>
                    </a:moveTo>
                    <a:cubicBezTo>
                      <a:pt x="129159" y="723519"/>
                      <a:pt x="130207" y="720376"/>
                      <a:pt x="130683" y="717328"/>
                    </a:cubicBezTo>
                    <a:cubicBezTo>
                      <a:pt x="128111" y="718280"/>
                      <a:pt x="126968" y="716947"/>
                      <a:pt x="127254" y="715042"/>
                    </a:cubicBezTo>
                    <a:cubicBezTo>
                      <a:pt x="127445" y="713613"/>
                      <a:pt x="128778" y="712280"/>
                      <a:pt x="129540" y="710851"/>
                    </a:cubicBezTo>
                    <a:cubicBezTo>
                      <a:pt x="130207" y="711232"/>
                      <a:pt x="131540" y="711708"/>
                      <a:pt x="131540" y="711994"/>
                    </a:cubicBezTo>
                    <a:cubicBezTo>
                      <a:pt x="131445" y="713708"/>
                      <a:pt x="130969" y="715423"/>
                      <a:pt x="130588" y="717042"/>
                    </a:cubicBezTo>
                    <a:cubicBezTo>
                      <a:pt x="132779" y="716280"/>
                      <a:pt x="134970" y="715613"/>
                      <a:pt x="138113" y="714565"/>
                    </a:cubicBezTo>
                    <a:cubicBezTo>
                      <a:pt x="137351" y="719519"/>
                      <a:pt x="137256" y="723328"/>
                      <a:pt x="133255" y="725805"/>
                    </a:cubicBezTo>
                    <a:close/>
                    <a:moveTo>
                      <a:pt x="151924" y="678085"/>
                    </a:moveTo>
                    <a:cubicBezTo>
                      <a:pt x="151543" y="683324"/>
                      <a:pt x="149257" y="687419"/>
                      <a:pt x="146590" y="691801"/>
                    </a:cubicBezTo>
                    <a:cubicBezTo>
                      <a:pt x="144495" y="690182"/>
                      <a:pt x="143256" y="689324"/>
                      <a:pt x="143352" y="689229"/>
                    </a:cubicBezTo>
                    <a:cubicBezTo>
                      <a:pt x="145923" y="685419"/>
                      <a:pt x="148590" y="681609"/>
                      <a:pt x="151257" y="677799"/>
                    </a:cubicBezTo>
                    <a:cubicBezTo>
                      <a:pt x="151543" y="677418"/>
                      <a:pt x="151829" y="677037"/>
                      <a:pt x="152115" y="676561"/>
                    </a:cubicBezTo>
                    <a:cubicBezTo>
                      <a:pt x="152115" y="677037"/>
                      <a:pt x="151924" y="677513"/>
                      <a:pt x="151924" y="678085"/>
                    </a:cubicBezTo>
                    <a:close/>
                    <a:moveTo>
                      <a:pt x="161354" y="353282"/>
                    </a:moveTo>
                    <a:cubicBezTo>
                      <a:pt x="161163" y="353854"/>
                      <a:pt x="159734" y="354140"/>
                      <a:pt x="156591" y="355568"/>
                    </a:cubicBezTo>
                    <a:cubicBezTo>
                      <a:pt x="156877" y="341662"/>
                      <a:pt x="157163" y="329184"/>
                      <a:pt x="157449" y="316611"/>
                    </a:cubicBezTo>
                    <a:cubicBezTo>
                      <a:pt x="159830" y="315087"/>
                      <a:pt x="161449" y="316706"/>
                      <a:pt x="162020" y="318325"/>
                    </a:cubicBezTo>
                    <a:cubicBezTo>
                      <a:pt x="166116" y="330041"/>
                      <a:pt x="164592" y="341662"/>
                      <a:pt x="161354" y="353282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</p:grpSp>
        <p:grpSp>
          <p:nvGrpSpPr>
            <p:cNvPr id="498" name="Graphic 27">
              <a:extLst>
                <a:ext uri="{FF2B5EF4-FFF2-40B4-BE49-F238E27FC236}">
                  <a16:creationId xmlns:a16="http://schemas.microsoft.com/office/drawing/2014/main" id="{2ADD9BA9-3AA9-4817-B437-2D2F4DE8137A}"/>
                </a:ext>
              </a:extLst>
            </p:cNvPr>
            <p:cNvGrpSpPr/>
            <p:nvPr/>
          </p:nvGrpSpPr>
          <p:grpSpPr>
            <a:xfrm>
              <a:off x="7338345" y="3187636"/>
              <a:ext cx="1182306" cy="1292923"/>
              <a:chOff x="7338345" y="3187636"/>
              <a:chExt cx="1182306" cy="1292923"/>
            </a:xfrm>
            <a:grpFill/>
          </p:grpSpPr>
          <p:sp>
            <p:nvSpPr>
              <p:cNvPr id="572" name="Freeform: Shape 571">
                <a:extLst>
                  <a:ext uri="{FF2B5EF4-FFF2-40B4-BE49-F238E27FC236}">
                    <a16:creationId xmlns:a16="http://schemas.microsoft.com/office/drawing/2014/main" id="{9B636E9E-6F25-43C4-A6AC-BABE1CDF6B87}"/>
                  </a:ext>
                </a:extLst>
              </p:cNvPr>
              <p:cNvSpPr/>
              <p:nvPr/>
            </p:nvSpPr>
            <p:spPr>
              <a:xfrm>
                <a:off x="8311565" y="3871713"/>
                <a:ext cx="4283" cy="3151"/>
              </a:xfrm>
              <a:custGeom>
                <a:avLst/>
                <a:gdLst>
                  <a:gd name="connsiteX0" fmla="*/ 2807 w 4283"/>
                  <a:gd name="connsiteY0" fmla="*/ 3151 h 3151"/>
                  <a:gd name="connsiteX1" fmla="*/ 4235 w 4283"/>
                  <a:gd name="connsiteY1" fmla="*/ 961 h 3151"/>
                  <a:gd name="connsiteX2" fmla="*/ 426 w 4283"/>
                  <a:gd name="connsiteY2" fmla="*/ 8 h 3151"/>
                  <a:gd name="connsiteX3" fmla="*/ 235 w 4283"/>
                  <a:gd name="connsiteY3" fmla="*/ 1913 h 3151"/>
                  <a:gd name="connsiteX4" fmla="*/ 2807 w 4283"/>
                  <a:gd name="connsiteY4" fmla="*/ 3151 h 31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83" h="3151">
                    <a:moveTo>
                      <a:pt x="2807" y="3151"/>
                    </a:moveTo>
                    <a:cubicBezTo>
                      <a:pt x="3473" y="3151"/>
                      <a:pt x="4521" y="1246"/>
                      <a:pt x="4235" y="961"/>
                    </a:cubicBezTo>
                    <a:cubicBezTo>
                      <a:pt x="3855" y="675"/>
                      <a:pt x="902" y="-87"/>
                      <a:pt x="426" y="8"/>
                    </a:cubicBezTo>
                    <a:cubicBezTo>
                      <a:pt x="-51" y="104"/>
                      <a:pt x="-146" y="1437"/>
                      <a:pt x="235" y="1913"/>
                    </a:cubicBezTo>
                    <a:cubicBezTo>
                      <a:pt x="616" y="2294"/>
                      <a:pt x="2140" y="3056"/>
                      <a:pt x="2807" y="3151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  <p:sp>
            <p:nvSpPr>
              <p:cNvPr id="573" name="Freeform: Shape 572">
                <a:extLst>
                  <a:ext uri="{FF2B5EF4-FFF2-40B4-BE49-F238E27FC236}">
                    <a16:creationId xmlns:a16="http://schemas.microsoft.com/office/drawing/2014/main" id="{592417A4-B50E-4590-B5F3-C836FB4ACB9B}"/>
                  </a:ext>
                </a:extLst>
              </p:cNvPr>
              <p:cNvSpPr/>
              <p:nvPr/>
            </p:nvSpPr>
            <p:spPr>
              <a:xfrm>
                <a:off x="8284153" y="3864006"/>
                <a:ext cx="1929" cy="709"/>
              </a:xfrm>
              <a:custGeom>
                <a:avLst/>
                <a:gdLst>
                  <a:gd name="connsiteX0" fmla="*/ 786 w 1929"/>
                  <a:gd name="connsiteY0" fmla="*/ 667 h 709"/>
                  <a:gd name="connsiteX1" fmla="*/ 1929 w 1929"/>
                  <a:gd name="connsiteY1" fmla="*/ 571 h 709"/>
                  <a:gd name="connsiteX2" fmla="*/ 1262 w 1929"/>
                  <a:gd name="connsiteY2" fmla="*/ 0 h 709"/>
                  <a:gd name="connsiteX3" fmla="*/ 501 w 1929"/>
                  <a:gd name="connsiteY3" fmla="*/ 667 h 709"/>
                  <a:gd name="connsiteX4" fmla="*/ 786 w 1929"/>
                  <a:gd name="connsiteY4" fmla="*/ 667 h 7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29" h="709">
                    <a:moveTo>
                      <a:pt x="786" y="667"/>
                    </a:moveTo>
                    <a:cubicBezTo>
                      <a:pt x="1072" y="667"/>
                      <a:pt x="1549" y="571"/>
                      <a:pt x="1929" y="571"/>
                    </a:cubicBezTo>
                    <a:cubicBezTo>
                      <a:pt x="1644" y="381"/>
                      <a:pt x="1549" y="286"/>
                      <a:pt x="1262" y="0"/>
                    </a:cubicBezTo>
                    <a:cubicBezTo>
                      <a:pt x="977" y="286"/>
                      <a:pt x="501" y="476"/>
                      <a:pt x="501" y="667"/>
                    </a:cubicBezTo>
                    <a:cubicBezTo>
                      <a:pt x="406" y="667"/>
                      <a:pt x="-737" y="762"/>
                      <a:pt x="786" y="667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  <p:sp>
            <p:nvSpPr>
              <p:cNvPr id="574" name="Freeform: Shape 573">
                <a:extLst>
                  <a:ext uri="{FF2B5EF4-FFF2-40B4-BE49-F238E27FC236}">
                    <a16:creationId xmlns:a16="http://schemas.microsoft.com/office/drawing/2014/main" id="{F33ECA9D-848D-4281-98E6-650796D59843}"/>
                  </a:ext>
                </a:extLst>
              </p:cNvPr>
              <p:cNvSpPr/>
              <p:nvPr/>
            </p:nvSpPr>
            <p:spPr>
              <a:xfrm>
                <a:off x="8359425" y="3978306"/>
                <a:ext cx="23241" cy="20383"/>
              </a:xfrm>
              <a:custGeom>
                <a:avLst/>
                <a:gdLst>
                  <a:gd name="connsiteX0" fmla="*/ 0 w 23241"/>
                  <a:gd name="connsiteY0" fmla="*/ 0 h 20383"/>
                  <a:gd name="connsiteX1" fmla="*/ 15621 w 23241"/>
                  <a:gd name="connsiteY1" fmla="*/ 20383 h 20383"/>
                  <a:gd name="connsiteX2" fmla="*/ 16097 w 23241"/>
                  <a:gd name="connsiteY2" fmla="*/ 20193 h 20383"/>
                  <a:gd name="connsiteX3" fmla="*/ 22479 w 23241"/>
                  <a:gd name="connsiteY3" fmla="*/ 17717 h 20383"/>
                  <a:gd name="connsiteX4" fmla="*/ 23241 w 23241"/>
                  <a:gd name="connsiteY4" fmla="*/ 17431 h 20383"/>
                  <a:gd name="connsiteX5" fmla="*/ 16097 w 23241"/>
                  <a:gd name="connsiteY5" fmla="*/ 9811 h 20383"/>
                  <a:gd name="connsiteX6" fmla="*/ 0 w 23241"/>
                  <a:gd name="connsiteY6" fmla="*/ 0 h 203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3241" h="20383">
                    <a:moveTo>
                      <a:pt x="0" y="0"/>
                    </a:moveTo>
                    <a:cubicBezTo>
                      <a:pt x="5239" y="7239"/>
                      <a:pt x="9620" y="14002"/>
                      <a:pt x="15621" y="20383"/>
                    </a:cubicBezTo>
                    <a:cubicBezTo>
                      <a:pt x="15811" y="20288"/>
                      <a:pt x="15907" y="20288"/>
                      <a:pt x="16097" y="20193"/>
                    </a:cubicBezTo>
                    <a:cubicBezTo>
                      <a:pt x="18192" y="19336"/>
                      <a:pt x="20288" y="18574"/>
                      <a:pt x="22479" y="17717"/>
                    </a:cubicBezTo>
                    <a:cubicBezTo>
                      <a:pt x="22765" y="17621"/>
                      <a:pt x="22955" y="17526"/>
                      <a:pt x="23241" y="17431"/>
                    </a:cubicBezTo>
                    <a:cubicBezTo>
                      <a:pt x="20860" y="14859"/>
                      <a:pt x="18479" y="12287"/>
                      <a:pt x="16097" y="9811"/>
                    </a:cubicBezTo>
                    <a:cubicBezTo>
                      <a:pt x="11525" y="5048"/>
                      <a:pt x="6858" y="1905"/>
                      <a:pt x="0" y="0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  <p:sp>
            <p:nvSpPr>
              <p:cNvPr id="575" name="Freeform: Shape 574">
                <a:extLst>
                  <a:ext uri="{FF2B5EF4-FFF2-40B4-BE49-F238E27FC236}">
                    <a16:creationId xmlns:a16="http://schemas.microsoft.com/office/drawing/2014/main" id="{4E63F269-20BE-496A-80CD-FBC922400448}"/>
                  </a:ext>
                </a:extLst>
              </p:cNvPr>
              <p:cNvSpPr/>
              <p:nvPr/>
            </p:nvSpPr>
            <p:spPr>
              <a:xfrm>
                <a:off x="7721631" y="3776567"/>
                <a:ext cx="857" cy="1523"/>
              </a:xfrm>
              <a:custGeom>
                <a:avLst/>
                <a:gdLst>
                  <a:gd name="connsiteX0" fmla="*/ 667 w 857"/>
                  <a:gd name="connsiteY0" fmla="*/ 1524 h 1523"/>
                  <a:gd name="connsiteX1" fmla="*/ 858 w 857"/>
                  <a:gd name="connsiteY1" fmla="*/ 0 h 1523"/>
                  <a:gd name="connsiteX2" fmla="*/ 0 w 857"/>
                  <a:gd name="connsiteY2" fmla="*/ 1238 h 1523"/>
                  <a:gd name="connsiteX3" fmla="*/ 667 w 857"/>
                  <a:gd name="connsiteY3" fmla="*/ 1524 h 15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57" h="1523">
                    <a:moveTo>
                      <a:pt x="667" y="1524"/>
                    </a:moveTo>
                    <a:cubicBezTo>
                      <a:pt x="667" y="1048"/>
                      <a:pt x="858" y="571"/>
                      <a:pt x="858" y="0"/>
                    </a:cubicBezTo>
                    <a:cubicBezTo>
                      <a:pt x="571" y="381"/>
                      <a:pt x="286" y="762"/>
                      <a:pt x="0" y="1238"/>
                    </a:cubicBezTo>
                    <a:cubicBezTo>
                      <a:pt x="191" y="1238"/>
                      <a:pt x="381" y="1333"/>
                      <a:pt x="667" y="1524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  <p:sp>
            <p:nvSpPr>
              <p:cNvPr id="576" name="Freeform: Shape 575">
                <a:extLst>
                  <a:ext uri="{FF2B5EF4-FFF2-40B4-BE49-F238E27FC236}">
                    <a16:creationId xmlns:a16="http://schemas.microsoft.com/office/drawing/2014/main" id="{96514B16-E0FB-4993-8BA4-5FC8D77646B9}"/>
                  </a:ext>
                </a:extLst>
              </p:cNvPr>
              <p:cNvSpPr/>
              <p:nvPr/>
            </p:nvSpPr>
            <p:spPr>
              <a:xfrm>
                <a:off x="7751540" y="3674173"/>
                <a:ext cx="617982" cy="370331"/>
              </a:xfrm>
              <a:custGeom>
                <a:avLst/>
                <a:gdLst>
                  <a:gd name="connsiteX0" fmla="*/ 617982 w 617982"/>
                  <a:gd name="connsiteY0" fmla="*/ 326612 h 370331"/>
                  <a:gd name="connsiteX1" fmla="*/ 596836 w 617982"/>
                  <a:gd name="connsiteY1" fmla="*/ 302895 h 370331"/>
                  <a:gd name="connsiteX2" fmla="*/ 606647 w 617982"/>
                  <a:gd name="connsiteY2" fmla="*/ 303085 h 370331"/>
                  <a:gd name="connsiteX3" fmla="*/ 601694 w 617982"/>
                  <a:gd name="connsiteY3" fmla="*/ 297942 h 370331"/>
                  <a:gd name="connsiteX4" fmla="*/ 580263 w 617982"/>
                  <a:gd name="connsiteY4" fmla="*/ 287750 h 370331"/>
                  <a:gd name="connsiteX5" fmla="*/ 571976 w 617982"/>
                  <a:gd name="connsiteY5" fmla="*/ 282416 h 370331"/>
                  <a:gd name="connsiteX6" fmla="*/ 571976 w 617982"/>
                  <a:gd name="connsiteY6" fmla="*/ 282511 h 370331"/>
                  <a:gd name="connsiteX7" fmla="*/ 570643 w 617982"/>
                  <a:gd name="connsiteY7" fmla="*/ 294989 h 370331"/>
                  <a:gd name="connsiteX8" fmla="*/ 581216 w 617982"/>
                  <a:gd name="connsiteY8" fmla="*/ 301752 h 370331"/>
                  <a:gd name="connsiteX9" fmla="*/ 575977 w 617982"/>
                  <a:gd name="connsiteY9" fmla="*/ 308610 h 370331"/>
                  <a:gd name="connsiteX10" fmla="*/ 561784 w 617982"/>
                  <a:gd name="connsiteY10" fmla="*/ 302705 h 370331"/>
                  <a:gd name="connsiteX11" fmla="*/ 560261 w 617982"/>
                  <a:gd name="connsiteY11" fmla="*/ 296513 h 370331"/>
                  <a:gd name="connsiteX12" fmla="*/ 542163 w 617982"/>
                  <a:gd name="connsiteY12" fmla="*/ 289846 h 370331"/>
                  <a:gd name="connsiteX13" fmla="*/ 543306 w 617982"/>
                  <a:gd name="connsiteY13" fmla="*/ 281273 h 370331"/>
                  <a:gd name="connsiteX14" fmla="*/ 550926 w 617982"/>
                  <a:gd name="connsiteY14" fmla="*/ 278321 h 370331"/>
                  <a:gd name="connsiteX15" fmla="*/ 555117 w 617982"/>
                  <a:gd name="connsiteY15" fmla="*/ 275844 h 370331"/>
                  <a:gd name="connsiteX16" fmla="*/ 555307 w 617982"/>
                  <a:gd name="connsiteY16" fmla="*/ 275749 h 370331"/>
                  <a:gd name="connsiteX17" fmla="*/ 565214 w 617982"/>
                  <a:gd name="connsiteY17" fmla="*/ 274320 h 370331"/>
                  <a:gd name="connsiteX18" fmla="*/ 518160 w 617982"/>
                  <a:gd name="connsiteY18" fmla="*/ 242697 h 370331"/>
                  <a:gd name="connsiteX19" fmla="*/ 505873 w 617982"/>
                  <a:gd name="connsiteY19" fmla="*/ 230886 h 370331"/>
                  <a:gd name="connsiteX20" fmla="*/ 491585 w 617982"/>
                  <a:gd name="connsiteY20" fmla="*/ 220789 h 370331"/>
                  <a:gd name="connsiteX21" fmla="*/ 491300 w 617982"/>
                  <a:gd name="connsiteY21" fmla="*/ 219265 h 370331"/>
                  <a:gd name="connsiteX22" fmla="*/ 486918 w 617982"/>
                  <a:gd name="connsiteY22" fmla="*/ 212693 h 370331"/>
                  <a:gd name="connsiteX23" fmla="*/ 477679 w 617982"/>
                  <a:gd name="connsiteY23" fmla="*/ 214598 h 370331"/>
                  <a:gd name="connsiteX24" fmla="*/ 454914 w 617982"/>
                  <a:gd name="connsiteY24" fmla="*/ 201454 h 370331"/>
                  <a:gd name="connsiteX25" fmla="*/ 426720 w 617982"/>
                  <a:gd name="connsiteY25" fmla="*/ 184785 h 370331"/>
                  <a:gd name="connsiteX26" fmla="*/ 411671 w 617982"/>
                  <a:gd name="connsiteY26" fmla="*/ 174498 h 370331"/>
                  <a:gd name="connsiteX27" fmla="*/ 411385 w 617982"/>
                  <a:gd name="connsiteY27" fmla="*/ 174117 h 370331"/>
                  <a:gd name="connsiteX28" fmla="*/ 411099 w 617982"/>
                  <a:gd name="connsiteY28" fmla="*/ 174117 h 370331"/>
                  <a:gd name="connsiteX29" fmla="*/ 411099 w 617982"/>
                  <a:gd name="connsiteY29" fmla="*/ 174117 h 370331"/>
                  <a:gd name="connsiteX30" fmla="*/ 411099 w 617982"/>
                  <a:gd name="connsiteY30" fmla="*/ 174117 h 370331"/>
                  <a:gd name="connsiteX31" fmla="*/ 411671 w 617982"/>
                  <a:gd name="connsiteY31" fmla="*/ 174593 h 370331"/>
                  <a:gd name="connsiteX32" fmla="*/ 402431 w 617982"/>
                  <a:gd name="connsiteY32" fmla="*/ 171164 h 370331"/>
                  <a:gd name="connsiteX33" fmla="*/ 350520 w 617982"/>
                  <a:gd name="connsiteY33" fmla="*/ 141446 h 370331"/>
                  <a:gd name="connsiteX34" fmla="*/ 309943 w 617982"/>
                  <a:gd name="connsiteY34" fmla="*/ 123825 h 370331"/>
                  <a:gd name="connsiteX35" fmla="*/ 305848 w 617982"/>
                  <a:gd name="connsiteY35" fmla="*/ 120205 h 370331"/>
                  <a:gd name="connsiteX36" fmla="*/ 319183 w 617982"/>
                  <a:gd name="connsiteY36" fmla="*/ 121348 h 370331"/>
                  <a:gd name="connsiteX37" fmla="*/ 292894 w 617982"/>
                  <a:gd name="connsiteY37" fmla="*/ 106394 h 370331"/>
                  <a:gd name="connsiteX38" fmla="*/ 297847 w 617982"/>
                  <a:gd name="connsiteY38" fmla="*/ 116014 h 370331"/>
                  <a:gd name="connsiteX39" fmla="*/ 297466 w 617982"/>
                  <a:gd name="connsiteY39" fmla="*/ 115919 h 370331"/>
                  <a:gd name="connsiteX40" fmla="*/ 297942 w 617982"/>
                  <a:gd name="connsiteY40" fmla="*/ 116396 h 370331"/>
                  <a:gd name="connsiteX41" fmla="*/ 282226 w 617982"/>
                  <a:gd name="connsiteY41" fmla="*/ 113824 h 370331"/>
                  <a:gd name="connsiteX42" fmla="*/ 278702 w 617982"/>
                  <a:gd name="connsiteY42" fmla="*/ 109061 h 370331"/>
                  <a:gd name="connsiteX43" fmla="*/ 259747 w 617982"/>
                  <a:gd name="connsiteY43" fmla="*/ 103442 h 370331"/>
                  <a:gd name="connsiteX44" fmla="*/ 232315 w 617982"/>
                  <a:gd name="connsiteY44" fmla="*/ 93345 h 370331"/>
                  <a:gd name="connsiteX45" fmla="*/ 227457 w 617982"/>
                  <a:gd name="connsiteY45" fmla="*/ 91059 h 370331"/>
                  <a:gd name="connsiteX46" fmla="*/ 230981 w 617982"/>
                  <a:gd name="connsiteY46" fmla="*/ 83915 h 370331"/>
                  <a:gd name="connsiteX47" fmla="*/ 215646 w 617982"/>
                  <a:gd name="connsiteY47" fmla="*/ 80486 h 370331"/>
                  <a:gd name="connsiteX48" fmla="*/ 209931 w 617982"/>
                  <a:gd name="connsiteY48" fmla="*/ 80963 h 370331"/>
                  <a:gd name="connsiteX49" fmla="*/ 172212 w 617982"/>
                  <a:gd name="connsiteY49" fmla="*/ 66199 h 370331"/>
                  <a:gd name="connsiteX50" fmla="*/ 170402 w 617982"/>
                  <a:gd name="connsiteY50" fmla="*/ 61627 h 370331"/>
                  <a:gd name="connsiteX51" fmla="*/ 180880 w 617982"/>
                  <a:gd name="connsiteY51" fmla="*/ 64865 h 370331"/>
                  <a:gd name="connsiteX52" fmla="*/ 180023 w 617982"/>
                  <a:gd name="connsiteY52" fmla="*/ 57436 h 370331"/>
                  <a:gd name="connsiteX53" fmla="*/ 173927 w 617982"/>
                  <a:gd name="connsiteY53" fmla="*/ 53435 h 370331"/>
                  <a:gd name="connsiteX54" fmla="*/ 168021 w 617982"/>
                  <a:gd name="connsiteY54" fmla="*/ 53245 h 370331"/>
                  <a:gd name="connsiteX55" fmla="*/ 148018 w 617982"/>
                  <a:gd name="connsiteY55" fmla="*/ 48673 h 370331"/>
                  <a:gd name="connsiteX56" fmla="*/ 144685 w 617982"/>
                  <a:gd name="connsiteY56" fmla="*/ 54388 h 370331"/>
                  <a:gd name="connsiteX57" fmla="*/ 137922 w 617982"/>
                  <a:gd name="connsiteY57" fmla="*/ 54292 h 370331"/>
                  <a:gd name="connsiteX58" fmla="*/ 125254 w 617982"/>
                  <a:gd name="connsiteY58" fmla="*/ 46482 h 370331"/>
                  <a:gd name="connsiteX59" fmla="*/ 126587 w 617982"/>
                  <a:gd name="connsiteY59" fmla="*/ 39052 h 370331"/>
                  <a:gd name="connsiteX60" fmla="*/ 120777 w 617982"/>
                  <a:gd name="connsiteY60" fmla="*/ 30004 h 370331"/>
                  <a:gd name="connsiteX61" fmla="*/ 110680 w 617982"/>
                  <a:gd name="connsiteY61" fmla="*/ 34671 h 370331"/>
                  <a:gd name="connsiteX62" fmla="*/ 118491 w 617982"/>
                  <a:gd name="connsiteY62" fmla="*/ 43910 h 370331"/>
                  <a:gd name="connsiteX63" fmla="*/ 97917 w 617982"/>
                  <a:gd name="connsiteY63" fmla="*/ 35338 h 370331"/>
                  <a:gd name="connsiteX64" fmla="*/ 79153 w 617982"/>
                  <a:gd name="connsiteY64" fmla="*/ 27813 h 370331"/>
                  <a:gd name="connsiteX65" fmla="*/ 73533 w 617982"/>
                  <a:gd name="connsiteY65" fmla="*/ 10668 h 370331"/>
                  <a:gd name="connsiteX66" fmla="*/ 44196 w 617982"/>
                  <a:gd name="connsiteY66" fmla="*/ 0 h 370331"/>
                  <a:gd name="connsiteX67" fmla="*/ 44196 w 617982"/>
                  <a:gd name="connsiteY67" fmla="*/ 95 h 370331"/>
                  <a:gd name="connsiteX68" fmla="*/ 44005 w 617982"/>
                  <a:gd name="connsiteY68" fmla="*/ 1048 h 370331"/>
                  <a:gd name="connsiteX69" fmla="*/ 43815 w 617982"/>
                  <a:gd name="connsiteY69" fmla="*/ 2096 h 370331"/>
                  <a:gd name="connsiteX70" fmla="*/ 43720 w 617982"/>
                  <a:gd name="connsiteY70" fmla="*/ 2667 h 370331"/>
                  <a:gd name="connsiteX71" fmla="*/ 43625 w 617982"/>
                  <a:gd name="connsiteY71" fmla="*/ 3334 h 370331"/>
                  <a:gd name="connsiteX72" fmla="*/ 43434 w 617982"/>
                  <a:gd name="connsiteY72" fmla="*/ 4381 h 370331"/>
                  <a:gd name="connsiteX73" fmla="*/ 43243 w 617982"/>
                  <a:gd name="connsiteY73" fmla="*/ 5334 h 370331"/>
                  <a:gd name="connsiteX74" fmla="*/ 43149 w 617982"/>
                  <a:gd name="connsiteY74" fmla="*/ 6001 h 370331"/>
                  <a:gd name="connsiteX75" fmla="*/ 42958 w 617982"/>
                  <a:gd name="connsiteY75" fmla="*/ 6953 h 370331"/>
                  <a:gd name="connsiteX76" fmla="*/ 42863 w 617982"/>
                  <a:gd name="connsiteY76" fmla="*/ 7715 h 370331"/>
                  <a:gd name="connsiteX77" fmla="*/ 42672 w 617982"/>
                  <a:gd name="connsiteY77" fmla="*/ 8572 h 370331"/>
                  <a:gd name="connsiteX78" fmla="*/ 42577 w 617982"/>
                  <a:gd name="connsiteY78" fmla="*/ 9430 h 370331"/>
                  <a:gd name="connsiteX79" fmla="*/ 42482 w 617982"/>
                  <a:gd name="connsiteY79" fmla="*/ 10192 h 370331"/>
                  <a:gd name="connsiteX80" fmla="*/ 42386 w 617982"/>
                  <a:gd name="connsiteY80" fmla="*/ 10954 h 370331"/>
                  <a:gd name="connsiteX81" fmla="*/ 42291 w 617982"/>
                  <a:gd name="connsiteY81" fmla="*/ 11621 h 370331"/>
                  <a:gd name="connsiteX82" fmla="*/ 42100 w 617982"/>
                  <a:gd name="connsiteY82" fmla="*/ 12573 h 370331"/>
                  <a:gd name="connsiteX83" fmla="*/ 42005 w 617982"/>
                  <a:gd name="connsiteY83" fmla="*/ 13335 h 370331"/>
                  <a:gd name="connsiteX84" fmla="*/ 41910 w 617982"/>
                  <a:gd name="connsiteY84" fmla="*/ 14002 h 370331"/>
                  <a:gd name="connsiteX85" fmla="*/ 41720 w 617982"/>
                  <a:gd name="connsiteY85" fmla="*/ 15145 h 370331"/>
                  <a:gd name="connsiteX86" fmla="*/ 41529 w 617982"/>
                  <a:gd name="connsiteY86" fmla="*/ 16192 h 370331"/>
                  <a:gd name="connsiteX87" fmla="*/ 41339 w 617982"/>
                  <a:gd name="connsiteY87" fmla="*/ 16859 h 370331"/>
                  <a:gd name="connsiteX88" fmla="*/ 41148 w 617982"/>
                  <a:gd name="connsiteY88" fmla="*/ 17621 h 370331"/>
                  <a:gd name="connsiteX89" fmla="*/ 40957 w 617982"/>
                  <a:gd name="connsiteY89" fmla="*/ 18478 h 370331"/>
                  <a:gd name="connsiteX90" fmla="*/ 40767 w 617982"/>
                  <a:gd name="connsiteY90" fmla="*/ 19240 h 370331"/>
                  <a:gd name="connsiteX91" fmla="*/ 40577 w 617982"/>
                  <a:gd name="connsiteY91" fmla="*/ 20193 h 370331"/>
                  <a:gd name="connsiteX92" fmla="*/ 40386 w 617982"/>
                  <a:gd name="connsiteY92" fmla="*/ 21241 h 370331"/>
                  <a:gd name="connsiteX93" fmla="*/ 40100 w 617982"/>
                  <a:gd name="connsiteY93" fmla="*/ 22288 h 370331"/>
                  <a:gd name="connsiteX94" fmla="*/ 39910 w 617982"/>
                  <a:gd name="connsiteY94" fmla="*/ 23050 h 370331"/>
                  <a:gd name="connsiteX95" fmla="*/ 39719 w 617982"/>
                  <a:gd name="connsiteY95" fmla="*/ 23908 h 370331"/>
                  <a:gd name="connsiteX96" fmla="*/ 39624 w 617982"/>
                  <a:gd name="connsiteY96" fmla="*/ 24384 h 370331"/>
                  <a:gd name="connsiteX97" fmla="*/ 39434 w 617982"/>
                  <a:gd name="connsiteY97" fmla="*/ 25146 h 370331"/>
                  <a:gd name="connsiteX98" fmla="*/ 39243 w 617982"/>
                  <a:gd name="connsiteY98" fmla="*/ 25717 h 370331"/>
                  <a:gd name="connsiteX99" fmla="*/ 39052 w 617982"/>
                  <a:gd name="connsiteY99" fmla="*/ 26289 h 370331"/>
                  <a:gd name="connsiteX100" fmla="*/ 38958 w 617982"/>
                  <a:gd name="connsiteY100" fmla="*/ 26670 h 370331"/>
                  <a:gd name="connsiteX101" fmla="*/ 38958 w 617982"/>
                  <a:gd name="connsiteY101" fmla="*/ 26765 h 370331"/>
                  <a:gd name="connsiteX102" fmla="*/ 40196 w 617982"/>
                  <a:gd name="connsiteY102" fmla="*/ 26765 h 370331"/>
                  <a:gd name="connsiteX103" fmla="*/ 47244 w 617982"/>
                  <a:gd name="connsiteY103" fmla="*/ 28480 h 370331"/>
                  <a:gd name="connsiteX104" fmla="*/ 86011 w 617982"/>
                  <a:gd name="connsiteY104" fmla="*/ 46196 h 370331"/>
                  <a:gd name="connsiteX105" fmla="*/ 104966 w 617982"/>
                  <a:gd name="connsiteY105" fmla="*/ 52864 h 370331"/>
                  <a:gd name="connsiteX106" fmla="*/ 126587 w 617982"/>
                  <a:gd name="connsiteY106" fmla="*/ 61055 h 370331"/>
                  <a:gd name="connsiteX107" fmla="*/ 151066 w 617982"/>
                  <a:gd name="connsiteY107" fmla="*/ 74485 h 370331"/>
                  <a:gd name="connsiteX108" fmla="*/ 156591 w 617982"/>
                  <a:gd name="connsiteY108" fmla="*/ 75819 h 370331"/>
                  <a:gd name="connsiteX109" fmla="*/ 170688 w 617982"/>
                  <a:gd name="connsiteY109" fmla="*/ 84677 h 370331"/>
                  <a:gd name="connsiteX110" fmla="*/ 146590 w 617982"/>
                  <a:gd name="connsiteY110" fmla="*/ 86677 h 370331"/>
                  <a:gd name="connsiteX111" fmla="*/ 115538 w 617982"/>
                  <a:gd name="connsiteY111" fmla="*/ 76390 h 370331"/>
                  <a:gd name="connsiteX112" fmla="*/ 121730 w 617982"/>
                  <a:gd name="connsiteY112" fmla="*/ 77152 h 370331"/>
                  <a:gd name="connsiteX113" fmla="*/ 137160 w 617982"/>
                  <a:gd name="connsiteY113" fmla="*/ 76581 h 370331"/>
                  <a:gd name="connsiteX114" fmla="*/ 127445 w 617982"/>
                  <a:gd name="connsiteY114" fmla="*/ 71723 h 370331"/>
                  <a:gd name="connsiteX115" fmla="*/ 95155 w 617982"/>
                  <a:gd name="connsiteY115" fmla="*/ 58293 h 370331"/>
                  <a:gd name="connsiteX116" fmla="*/ 91250 w 617982"/>
                  <a:gd name="connsiteY116" fmla="*/ 56578 h 370331"/>
                  <a:gd name="connsiteX117" fmla="*/ 72009 w 617982"/>
                  <a:gd name="connsiteY117" fmla="*/ 48577 h 370331"/>
                  <a:gd name="connsiteX118" fmla="*/ 59150 w 617982"/>
                  <a:gd name="connsiteY118" fmla="*/ 42577 h 370331"/>
                  <a:gd name="connsiteX119" fmla="*/ 36766 w 617982"/>
                  <a:gd name="connsiteY119" fmla="*/ 33242 h 370331"/>
                  <a:gd name="connsiteX120" fmla="*/ 36671 w 617982"/>
                  <a:gd name="connsiteY120" fmla="*/ 33623 h 370331"/>
                  <a:gd name="connsiteX121" fmla="*/ 36386 w 617982"/>
                  <a:gd name="connsiteY121" fmla="*/ 34480 h 370331"/>
                  <a:gd name="connsiteX122" fmla="*/ 36005 w 617982"/>
                  <a:gd name="connsiteY122" fmla="*/ 35528 h 370331"/>
                  <a:gd name="connsiteX123" fmla="*/ 35623 w 617982"/>
                  <a:gd name="connsiteY123" fmla="*/ 36481 h 370331"/>
                  <a:gd name="connsiteX124" fmla="*/ 35147 w 617982"/>
                  <a:gd name="connsiteY124" fmla="*/ 37624 h 370331"/>
                  <a:gd name="connsiteX125" fmla="*/ 34861 w 617982"/>
                  <a:gd name="connsiteY125" fmla="*/ 38481 h 370331"/>
                  <a:gd name="connsiteX126" fmla="*/ 34480 w 617982"/>
                  <a:gd name="connsiteY126" fmla="*/ 39338 h 370331"/>
                  <a:gd name="connsiteX127" fmla="*/ 34100 w 617982"/>
                  <a:gd name="connsiteY127" fmla="*/ 40291 h 370331"/>
                  <a:gd name="connsiteX128" fmla="*/ 33624 w 617982"/>
                  <a:gd name="connsiteY128" fmla="*/ 41434 h 370331"/>
                  <a:gd name="connsiteX129" fmla="*/ 33242 w 617982"/>
                  <a:gd name="connsiteY129" fmla="*/ 42196 h 370331"/>
                  <a:gd name="connsiteX130" fmla="*/ 32766 w 617982"/>
                  <a:gd name="connsiteY130" fmla="*/ 43243 h 370331"/>
                  <a:gd name="connsiteX131" fmla="*/ 32290 w 617982"/>
                  <a:gd name="connsiteY131" fmla="*/ 44386 h 370331"/>
                  <a:gd name="connsiteX132" fmla="*/ 31909 w 617982"/>
                  <a:gd name="connsiteY132" fmla="*/ 45339 h 370331"/>
                  <a:gd name="connsiteX133" fmla="*/ 31528 w 617982"/>
                  <a:gd name="connsiteY133" fmla="*/ 46196 h 370331"/>
                  <a:gd name="connsiteX134" fmla="*/ 31052 w 617982"/>
                  <a:gd name="connsiteY134" fmla="*/ 47244 h 370331"/>
                  <a:gd name="connsiteX135" fmla="*/ 30385 w 617982"/>
                  <a:gd name="connsiteY135" fmla="*/ 48768 h 370331"/>
                  <a:gd name="connsiteX136" fmla="*/ 29909 w 617982"/>
                  <a:gd name="connsiteY136" fmla="*/ 49816 h 370331"/>
                  <a:gd name="connsiteX137" fmla="*/ 29337 w 617982"/>
                  <a:gd name="connsiteY137" fmla="*/ 51054 h 370331"/>
                  <a:gd name="connsiteX138" fmla="*/ 28766 w 617982"/>
                  <a:gd name="connsiteY138" fmla="*/ 52388 h 370331"/>
                  <a:gd name="connsiteX139" fmla="*/ 28384 w 617982"/>
                  <a:gd name="connsiteY139" fmla="*/ 53245 h 370331"/>
                  <a:gd name="connsiteX140" fmla="*/ 27908 w 617982"/>
                  <a:gd name="connsiteY140" fmla="*/ 54292 h 370331"/>
                  <a:gd name="connsiteX141" fmla="*/ 27432 w 617982"/>
                  <a:gd name="connsiteY141" fmla="*/ 55435 h 370331"/>
                  <a:gd name="connsiteX142" fmla="*/ 26956 w 617982"/>
                  <a:gd name="connsiteY142" fmla="*/ 56388 h 370331"/>
                  <a:gd name="connsiteX143" fmla="*/ 26003 w 617982"/>
                  <a:gd name="connsiteY143" fmla="*/ 58388 h 370331"/>
                  <a:gd name="connsiteX144" fmla="*/ 25146 w 617982"/>
                  <a:gd name="connsiteY144" fmla="*/ 60293 h 370331"/>
                  <a:gd name="connsiteX145" fmla="*/ 24765 w 617982"/>
                  <a:gd name="connsiteY145" fmla="*/ 60769 h 370331"/>
                  <a:gd name="connsiteX146" fmla="*/ 24099 w 617982"/>
                  <a:gd name="connsiteY146" fmla="*/ 61627 h 370331"/>
                  <a:gd name="connsiteX147" fmla="*/ 23336 w 617982"/>
                  <a:gd name="connsiteY147" fmla="*/ 62770 h 370331"/>
                  <a:gd name="connsiteX148" fmla="*/ 22955 w 617982"/>
                  <a:gd name="connsiteY148" fmla="*/ 63532 h 370331"/>
                  <a:gd name="connsiteX149" fmla="*/ 22384 w 617982"/>
                  <a:gd name="connsiteY149" fmla="*/ 64675 h 370331"/>
                  <a:gd name="connsiteX150" fmla="*/ 22003 w 617982"/>
                  <a:gd name="connsiteY150" fmla="*/ 65627 h 370331"/>
                  <a:gd name="connsiteX151" fmla="*/ 21717 w 617982"/>
                  <a:gd name="connsiteY151" fmla="*/ 66389 h 370331"/>
                  <a:gd name="connsiteX152" fmla="*/ 21336 w 617982"/>
                  <a:gd name="connsiteY152" fmla="*/ 66675 h 370331"/>
                  <a:gd name="connsiteX153" fmla="*/ 20955 w 617982"/>
                  <a:gd name="connsiteY153" fmla="*/ 67056 h 370331"/>
                  <a:gd name="connsiteX154" fmla="*/ 20288 w 617982"/>
                  <a:gd name="connsiteY154" fmla="*/ 67723 h 370331"/>
                  <a:gd name="connsiteX155" fmla="*/ 19717 w 617982"/>
                  <a:gd name="connsiteY155" fmla="*/ 68294 h 370331"/>
                  <a:gd name="connsiteX156" fmla="*/ 18859 w 617982"/>
                  <a:gd name="connsiteY156" fmla="*/ 69151 h 370331"/>
                  <a:gd name="connsiteX157" fmla="*/ 17907 w 617982"/>
                  <a:gd name="connsiteY157" fmla="*/ 70390 h 370331"/>
                  <a:gd name="connsiteX158" fmla="*/ 17336 w 617982"/>
                  <a:gd name="connsiteY158" fmla="*/ 71152 h 370331"/>
                  <a:gd name="connsiteX159" fmla="*/ 16764 w 617982"/>
                  <a:gd name="connsiteY159" fmla="*/ 72104 h 370331"/>
                  <a:gd name="connsiteX160" fmla="*/ 15907 w 617982"/>
                  <a:gd name="connsiteY160" fmla="*/ 73628 h 370331"/>
                  <a:gd name="connsiteX161" fmla="*/ 15240 w 617982"/>
                  <a:gd name="connsiteY161" fmla="*/ 75057 h 370331"/>
                  <a:gd name="connsiteX162" fmla="*/ 14859 w 617982"/>
                  <a:gd name="connsiteY162" fmla="*/ 75914 h 370331"/>
                  <a:gd name="connsiteX163" fmla="*/ 14668 w 617982"/>
                  <a:gd name="connsiteY163" fmla="*/ 76486 h 370331"/>
                  <a:gd name="connsiteX164" fmla="*/ 14383 w 617982"/>
                  <a:gd name="connsiteY164" fmla="*/ 77152 h 370331"/>
                  <a:gd name="connsiteX165" fmla="*/ 14002 w 617982"/>
                  <a:gd name="connsiteY165" fmla="*/ 78200 h 370331"/>
                  <a:gd name="connsiteX166" fmla="*/ 13525 w 617982"/>
                  <a:gd name="connsiteY166" fmla="*/ 79629 h 370331"/>
                  <a:gd name="connsiteX167" fmla="*/ 12859 w 617982"/>
                  <a:gd name="connsiteY167" fmla="*/ 81439 h 370331"/>
                  <a:gd name="connsiteX168" fmla="*/ 12192 w 617982"/>
                  <a:gd name="connsiteY168" fmla="*/ 83248 h 370331"/>
                  <a:gd name="connsiteX169" fmla="*/ 11811 w 617982"/>
                  <a:gd name="connsiteY169" fmla="*/ 84296 h 370331"/>
                  <a:gd name="connsiteX170" fmla="*/ 11430 w 617982"/>
                  <a:gd name="connsiteY170" fmla="*/ 85344 h 370331"/>
                  <a:gd name="connsiteX171" fmla="*/ 10954 w 617982"/>
                  <a:gd name="connsiteY171" fmla="*/ 86677 h 370331"/>
                  <a:gd name="connsiteX172" fmla="*/ 10573 w 617982"/>
                  <a:gd name="connsiteY172" fmla="*/ 87916 h 370331"/>
                  <a:gd name="connsiteX173" fmla="*/ 10001 w 617982"/>
                  <a:gd name="connsiteY173" fmla="*/ 89630 h 370331"/>
                  <a:gd name="connsiteX174" fmla="*/ 9620 w 617982"/>
                  <a:gd name="connsiteY174" fmla="*/ 90773 h 370331"/>
                  <a:gd name="connsiteX175" fmla="*/ 9240 w 617982"/>
                  <a:gd name="connsiteY175" fmla="*/ 92107 h 370331"/>
                  <a:gd name="connsiteX176" fmla="*/ 8954 w 617982"/>
                  <a:gd name="connsiteY176" fmla="*/ 92964 h 370331"/>
                  <a:gd name="connsiteX177" fmla="*/ 8573 w 617982"/>
                  <a:gd name="connsiteY177" fmla="*/ 94107 h 370331"/>
                  <a:gd name="connsiteX178" fmla="*/ 8191 w 617982"/>
                  <a:gd name="connsiteY178" fmla="*/ 95345 h 370331"/>
                  <a:gd name="connsiteX179" fmla="*/ 7811 w 617982"/>
                  <a:gd name="connsiteY179" fmla="*/ 96583 h 370331"/>
                  <a:gd name="connsiteX180" fmla="*/ 7239 w 617982"/>
                  <a:gd name="connsiteY180" fmla="*/ 98393 h 370331"/>
                  <a:gd name="connsiteX181" fmla="*/ 6953 w 617982"/>
                  <a:gd name="connsiteY181" fmla="*/ 99441 h 370331"/>
                  <a:gd name="connsiteX182" fmla="*/ 6572 w 617982"/>
                  <a:gd name="connsiteY182" fmla="*/ 100775 h 370331"/>
                  <a:gd name="connsiteX183" fmla="*/ 6382 w 617982"/>
                  <a:gd name="connsiteY183" fmla="*/ 100965 h 370331"/>
                  <a:gd name="connsiteX184" fmla="*/ 5810 w 617982"/>
                  <a:gd name="connsiteY184" fmla="*/ 101632 h 370331"/>
                  <a:gd name="connsiteX185" fmla="*/ 5429 w 617982"/>
                  <a:gd name="connsiteY185" fmla="*/ 102108 h 370331"/>
                  <a:gd name="connsiteX186" fmla="*/ 4667 w 617982"/>
                  <a:gd name="connsiteY186" fmla="*/ 103060 h 370331"/>
                  <a:gd name="connsiteX187" fmla="*/ 3905 w 617982"/>
                  <a:gd name="connsiteY187" fmla="*/ 104108 h 370331"/>
                  <a:gd name="connsiteX188" fmla="*/ 3239 w 617982"/>
                  <a:gd name="connsiteY188" fmla="*/ 105251 h 370331"/>
                  <a:gd name="connsiteX189" fmla="*/ 2762 w 617982"/>
                  <a:gd name="connsiteY189" fmla="*/ 106204 h 370331"/>
                  <a:gd name="connsiteX190" fmla="*/ 2191 w 617982"/>
                  <a:gd name="connsiteY190" fmla="*/ 107537 h 370331"/>
                  <a:gd name="connsiteX191" fmla="*/ 1905 w 617982"/>
                  <a:gd name="connsiteY191" fmla="*/ 108490 h 370331"/>
                  <a:gd name="connsiteX192" fmla="*/ 1524 w 617982"/>
                  <a:gd name="connsiteY192" fmla="*/ 110109 h 370331"/>
                  <a:gd name="connsiteX193" fmla="*/ 1334 w 617982"/>
                  <a:gd name="connsiteY193" fmla="*/ 111157 h 370331"/>
                  <a:gd name="connsiteX194" fmla="*/ 1048 w 617982"/>
                  <a:gd name="connsiteY194" fmla="*/ 113633 h 370331"/>
                  <a:gd name="connsiteX195" fmla="*/ 858 w 617982"/>
                  <a:gd name="connsiteY195" fmla="*/ 114300 h 370331"/>
                  <a:gd name="connsiteX196" fmla="*/ 667 w 617982"/>
                  <a:gd name="connsiteY196" fmla="*/ 115157 h 370331"/>
                  <a:gd name="connsiteX197" fmla="*/ 476 w 617982"/>
                  <a:gd name="connsiteY197" fmla="*/ 116014 h 370331"/>
                  <a:gd name="connsiteX198" fmla="*/ 286 w 617982"/>
                  <a:gd name="connsiteY198" fmla="*/ 116681 h 370331"/>
                  <a:gd name="connsiteX199" fmla="*/ 191 w 617982"/>
                  <a:gd name="connsiteY199" fmla="*/ 117253 h 370331"/>
                  <a:gd name="connsiteX200" fmla="*/ 95 w 617982"/>
                  <a:gd name="connsiteY200" fmla="*/ 117729 h 370331"/>
                  <a:gd name="connsiteX201" fmla="*/ 0 w 617982"/>
                  <a:gd name="connsiteY201" fmla="*/ 118015 h 370331"/>
                  <a:gd name="connsiteX202" fmla="*/ 158210 w 617982"/>
                  <a:gd name="connsiteY202" fmla="*/ 189167 h 370331"/>
                  <a:gd name="connsiteX203" fmla="*/ 160687 w 617982"/>
                  <a:gd name="connsiteY203" fmla="*/ 190214 h 370331"/>
                  <a:gd name="connsiteX204" fmla="*/ 160973 w 617982"/>
                  <a:gd name="connsiteY204" fmla="*/ 190309 h 370331"/>
                  <a:gd name="connsiteX205" fmla="*/ 161163 w 617982"/>
                  <a:gd name="connsiteY205" fmla="*/ 190405 h 370331"/>
                  <a:gd name="connsiteX206" fmla="*/ 161449 w 617982"/>
                  <a:gd name="connsiteY206" fmla="*/ 190500 h 370331"/>
                  <a:gd name="connsiteX207" fmla="*/ 161925 w 617982"/>
                  <a:gd name="connsiteY207" fmla="*/ 190690 h 370331"/>
                  <a:gd name="connsiteX208" fmla="*/ 162592 w 617982"/>
                  <a:gd name="connsiteY208" fmla="*/ 190976 h 370331"/>
                  <a:gd name="connsiteX209" fmla="*/ 163735 w 617982"/>
                  <a:gd name="connsiteY209" fmla="*/ 191452 h 370331"/>
                  <a:gd name="connsiteX210" fmla="*/ 164497 w 617982"/>
                  <a:gd name="connsiteY210" fmla="*/ 191738 h 370331"/>
                  <a:gd name="connsiteX211" fmla="*/ 165164 w 617982"/>
                  <a:gd name="connsiteY211" fmla="*/ 192024 h 370331"/>
                  <a:gd name="connsiteX212" fmla="*/ 165735 w 617982"/>
                  <a:gd name="connsiteY212" fmla="*/ 192214 h 370331"/>
                  <a:gd name="connsiteX213" fmla="*/ 166497 w 617982"/>
                  <a:gd name="connsiteY213" fmla="*/ 192500 h 370331"/>
                  <a:gd name="connsiteX214" fmla="*/ 167068 w 617982"/>
                  <a:gd name="connsiteY214" fmla="*/ 192786 h 370331"/>
                  <a:gd name="connsiteX215" fmla="*/ 167259 w 617982"/>
                  <a:gd name="connsiteY215" fmla="*/ 192881 h 370331"/>
                  <a:gd name="connsiteX216" fmla="*/ 167545 w 617982"/>
                  <a:gd name="connsiteY216" fmla="*/ 192976 h 370331"/>
                  <a:gd name="connsiteX217" fmla="*/ 168116 w 617982"/>
                  <a:gd name="connsiteY217" fmla="*/ 193167 h 370331"/>
                  <a:gd name="connsiteX218" fmla="*/ 168307 w 617982"/>
                  <a:gd name="connsiteY218" fmla="*/ 193262 h 370331"/>
                  <a:gd name="connsiteX219" fmla="*/ 168878 w 617982"/>
                  <a:gd name="connsiteY219" fmla="*/ 193453 h 370331"/>
                  <a:gd name="connsiteX220" fmla="*/ 170498 w 617982"/>
                  <a:gd name="connsiteY220" fmla="*/ 194119 h 370331"/>
                  <a:gd name="connsiteX221" fmla="*/ 171450 w 617982"/>
                  <a:gd name="connsiteY221" fmla="*/ 194500 h 370331"/>
                  <a:gd name="connsiteX222" fmla="*/ 172784 w 617982"/>
                  <a:gd name="connsiteY222" fmla="*/ 195072 h 370331"/>
                  <a:gd name="connsiteX223" fmla="*/ 173546 w 617982"/>
                  <a:gd name="connsiteY223" fmla="*/ 195453 h 370331"/>
                  <a:gd name="connsiteX224" fmla="*/ 175260 w 617982"/>
                  <a:gd name="connsiteY224" fmla="*/ 196215 h 370331"/>
                  <a:gd name="connsiteX225" fmla="*/ 176117 w 617982"/>
                  <a:gd name="connsiteY225" fmla="*/ 196596 h 370331"/>
                  <a:gd name="connsiteX226" fmla="*/ 177736 w 617982"/>
                  <a:gd name="connsiteY226" fmla="*/ 197263 h 370331"/>
                  <a:gd name="connsiteX227" fmla="*/ 178880 w 617982"/>
                  <a:gd name="connsiteY227" fmla="*/ 197739 h 370331"/>
                  <a:gd name="connsiteX228" fmla="*/ 180404 w 617982"/>
                  <a:gd name="connsiteY228" fmla="*/ 198406 h 370331"/>
                  <a:gd name="connsiteX229" fmla="*/ 181261 w 617982"/>
                  <a:gd name="connsiteY229" fmla="*/ 198787 h 370331"/>
                  <a:gd name="connsiteX230" fmla="*/ 182880 w 617982"/>
                  <a:gd name="connsiteY230" fmla="*/ 199453 h 370331"/>
                  <a:gd name="connsiteX231" fmla="*/ 184023 w 617982"/>
                  <a:gd name="connsiteY231" fmla="*/ 199930 h 370331"/>
                  <a:gd name="connsiteX232" fmla="*/ 185642 w 617982"/>
                  <a:gd name="connsiteY232" fmla="*/ 200596 h 370331"/>
                  <a:gd name="connsiteX233" fmla="*/ 188214 w 617982"/>
                  <a:gd name="connsiteY233" fmla="*/ 201739 h 370331"/>
                  <a:gd name="connsiteX234" fmla="*/ 189548 w 617982"/>
                  <a:gd name="connsiteY234" fmla="*/ 202311 h 370331"/>
                  <a:gd name="connsiteX235" fmla="*/ 190786 w 617982"/>
                  <a:gd name="connsiteY235" fmla="*/ 202882 h 370331"/>
                  <a:gd name="connsiteX236" fmla="*/ 192310 w 617982"/>
                  <a:gd name="connsiteY236" fmla="*/ 203549 h 370331"/>
                  <a:gd name="connsiteX237" fmla="*/ 193548 w 617982"/>
                  <a:gd name="connsiteY237" fmla="*/ 204121 h 370331"/>
                  <a:gd name="connsiteX238" fmla="*/ 195834 w 617982"/>
                  <a:gd name="connsiteY238" fmla="*/ 205168 h 370331"/>
                  <a:gd name="connsiteX239" fmla="*/ 197263 w 617982"/>
                  <a:gd name="connsiteY239" fmla="*/ 205740 h 370331"/>
                  <a:gd name="connsiteX240" fmla="*/ 198787 w 617982"/>
                  <a:gd name="connsiteY240" fmla="*/ 206407 h 370331"/>
                  <a:gd name="connsiteX241" fmla="*/ 200596 w 617982"/>
                  <a:gd name="connsiteY241" fmla="*/ 207264 h 370331"/>
                  <a:gd name="connsiteX242" fmla="*/ 202216 w 617982"/>
                  <a:gd name="connsiteY242" fmla="*/ 208026 h 370331"/>
                  <a:gd name="connsiteX243" fmla="*/ 204025 w 617982"/>
                  <a:gd name="connsiteY243" fmla="*/ 208788 h 370331"/>
                  <a:gd name="connsiteX244" fmla="*/ 205074 w 617982"/>
                  <a:gd name="connsiteY244" fmla="*/ 209264 h 370331"/>
                  <a:gd name="connsiteX245" fmla="*/ 206407 w 617982"/>
                  <a:gd name="connsiteY245" fmla="*/ 209836 h 370331"/>
                  <a:gd name="connsiteX246" fmla="*/ 208693 w 617982"/>
                  <a:gd name="connsiteY246" fmla="*/ 210884 h 370331"/>
                  <a:gd name="connsiteX247" fmla="*/ 210026 w 617982"/>
                  <a:gd name="connsiteY247" fmla="*/ 211550 h 370331"/>
                  <a:gd name="connsiteX248" fmla="*/ 211455 w 617982"/>
                  <a:gd name="connsiteY248" fmla="*/ 212217 h 370331"/>
                  <a:gd name="connsiteX249" fmla="*/ 213455 w 617982"/>
                  <a:gd name="connsiteY249" fmla="*/ 213169 h 370331"/>
                  <a:gd name="connsiteX250" fmla="*/ 215075 w 617982"/>
                  <a:gd name="connsiteY250" fmla="*/ 213931 h 370331"/>
                  <a:gd name="connsiteX251" fmla="*/ 217075 w 617982"/>
                  <a:gd name="connsiteY251" fmla="*/ 214884 h 370331"/>
                  <a:gd name="connsiteX252" fmla="*/ 219075 w 617982"/>
                  <a:gd name="connsiteY252" fmla="*/ 215836 h 370331"/>
                  <a:gd name="connsiteX253" fmla="*/ 220313 w 617982"/>
                  <a:gd name="connsiteY253" fmla="*/ 216408 h 370331"/>
                  <a:gd name="connsiteX254" fmla="*/ 221837 w 617982"/>
                  <a:gd name="connsiteY254" fmla="*/ 217075 h 370331"/>
                  <a:gd name="connsiteX255" fmla="*/ 223742 w 617982"/>
                  <a:gd name="connsiteY255" fmla="*/ 217932 h 370331"/>
                  <a:gd name="connsiteX256" fmla="*/ 225076 w 617982"/>
                  <a:gd name="connsiteY256" fmla="*/ 218599 h 370331"/>
                  <a:gd name="connsiteX257" fmla="*/ 226981 w 617982"/>
                  <a:gd name="connsiteY257" fmla="*/ 219456 h 370331"/>
                  <a:gd name="connsiteX258" fmla="*/ 229076 w 617982"/>
                  <a:gd name="connsiteY258" fmla="*/ 220409 h 370331"/>
                  <a:gd name="connsiteX259" fmla="*/ 230696 w 617982"/>
                  <a:gd name="connsiteY259" fmla="*/ 221171 h 370331"/>
                  <a:gd name="connsiteX260" fmla="*/ 232124 w 617982"/>
                  <a:gd name="connsiteY260" fmla="*/ 221837 h 370331"/>
                  <a:gd name="connsiteX261" fmla="*/ 233267 w 617982"/>
                  <a:gd name="connsiteY261" fmla="*/ 222409 h 370331"/>
                  <a:gd name="connsiteX262" fmla="*/ 234315 w 617982"/>
                  <a:gd name="connsiteY262" fmla="*/ 222885 h 370331"/>
                  <a:gd name="connsiteX263" fmla="*/ 235172 w 617982"/>
                  <a:gd name="connsiteY263" fmla="*/ 223266 h 370331"/>
                  <a:gd name="connsiteX264" fmla="*/ 236030 w 617982"/>
                  <a:gd name="connsiteY264" fmla="*/ 223647 h 370331"/>
                  <a:gd name="connsiteX265" fmla="*/ 236982 w 617982"/>
                  <a:gd name="connsiteY265" fmla="*/ 224028 h 370331"/>
                  <a:gd name="connsiteX266" fmla="*/ 237554 w 617982"/>
                  <a:gd name="connsiteY266" fmla="*/ 224314 h 370331"/>
                  <a:gd name="connsiteX267" fmla="*/ 238030 w 617982"/>
                  <a:gd name="connsiteY267" fmla="*/ 224504 h 370331"/>
                  <a:gd name="connsiteX268" fmla="*/ 238411 w 617982"/>
                  <a:gd name="connsiteY268" fmla="*/ 224695 h 370331"/>
                  <a:gd name="connsiteX269" fmla="*/ 238696 w 617982"/>
                  <a:gd name="connsiteY269" fmla="*/ 224790 h 370331"/>
                  <a:gd name="connsiteX270" fmla="*/ 238792 w 617982"/>
                  <a:gd name="connsiteY270" fmla="*/ 224790 h 370331"/>
                  <a:gd name="connsiteX271" fmla="*/ 239459 w 617982"/>
                  <a:gd name="connsiteY271" fmla="*/ 225076 h 370331"/>
                  <a:gd name="connsiteX272" fmla="*/ 399859 w 617982"/>
                  <a:gd name="connsiteY272" fmla="*/ 305371 h 370331"/>
                  <a:gd name="connsiteX273" fmla="*/ 499967 w 617982"/>
                  <a:gd name="connsiteY273" fmla="*/ 370332 h 370331"/>
                  <a:gd name="connsiteX274" fmla="*/ 500158 w 617982"/>
                  <a:gd name="connsiteY274" fmla="*/ 370237 h 370331"/>
                  <a:gd name="connsiteX275" fmla="*/ 501491 w 617982"/>
                  <a:gd name="connsiteY275" fmla="*/ 369760 h 370331"/>
                  <a:gd name="connsiteX276" fmla="*/ 503777 w 617982"/>
                  <a:gd name="connsiteY276" fmla="*/ 368903 h 370331"/>
                  <a:gd name="connsiteX277" fmla="*/ 505206 w 617982"/>
                  <a:gd name="connsiteY277" fmla="*/ 368332 h 370331"/>
                  <a:gd name="connsiteX278" fmla="*/ 508445 w 617982"/>
                  <a:gd name="connsiteY278" fmla="*/ 367093 h 370331"/>
                  <a:gd name="connsiteX279" fmla="*/ 511683 w 617982"/>
                  <a:gd name="connsiteY279" fmla="*/ 365855 h 370331"/>
                  <a:gd name="connsiteX280" fmla="*/ 514636 w 617982"/>
                  <a:gd name="connsiteY280" fmla="*/ 364807 h 370331"/>
                  <a:gd name="connsiteX281" fmla="*/ 517589 w 617982"/>
                  <a:gd name="connsiteY281" fmla="*/ 363760 h 370331"/>
                  <a:gd name="connsiteX282" fmla="*/ 521018 w 617982"/>
                  <a:gd name="connsiteY282" fmla="*/ 362521 h 370331"/>
                  <a:gd name="connsiteX283" fmla="*/ 524923 w 617982"/>
                  <a:gd name="connsiteY283" fmla="*/ 361093 h 370331"/>
                  <a:gd name="connsiteX284" fmla="*/ 528352 w 617982"/>
                  <a:gd name="connsiteY284" fmla="*/ 359855 h 370331"/>
                  <a:gd name="connsiteX285" fmla="*/ 532829 w 617982"/>
                  <a:gd name="connsiteY285" fmla="*/ 358140 h 370331"/>
                  <a:gd name="connsiteX286" fmla="*/ 534829 w 617982"/>
                  <a:gd name="connsiteY286" fmla="*/ 357378 h 370331"/>
                  <a:gd name="connsiteX287" fmla="*/ 538449 w 617982"/>
                  <a:gd name="connsiteY287" fmla="*/ 356044 h 370331"/>
                  <a:gd name="connsiteX288" fmla="*/ 542734 w 617982"/>
                  <a:gd name="connsiteY288" fmla="*/ 354425 h 370331"/>
                  <a:gd name="connsiteX289" fmla="*/ 546545 w 617982"/>
                  <a:gd name="connsiteY289" fmla="*/ 352996 h 370331"/>
                  <a:gd name="connsiteX290" fmla="*/ 550736 w 617982"/>
                  <a:gd name="connsiteY290" fmla="*/ 351377 h 370331"/>
                  <a:gd name="connsiteX291" fmla="*/ 555212 w 617982"/>
                  <a:gd name="connsiteY291" fmla="*/ 349567 h 370331"/>
                  <a:gd name="connsiteX292" fmla="*/ 558070 w 617982"/>
                  <a:gd name="connsiteY292" fmla="*/ 348425 h 370331"/>
                  <a:gd name="connsiteX293" fmla="*/ 563880 w 617982"/>
                  <a:gd name="connsiteY293" fmla="*/ 346234 h 370331"/>
                  <a:gd name="connsiteX294" fmla="*/ 569881 w 617982"/>
                  <a:gd name="connsiteY294" fmla="*/ 344043 h 370331"/>
                  <a:gd name="connsiteX295" fmla="*/ 577120 w 617982"/>
                  <a:gd name="connsiteY295" fmla="*/ 341376 h 370331"/>
                  <a:gd name="connsiteX296" fmla="*/ 583121 w 617982"/>
                  <a:gd name="connsiteY296" fmla="*/ 339185 h 370331"/>
                  <a:gd name="connsiteX297" fmla="*/ 590455 w 617982"/>
                  <a:gd name="connsiteY297" fmla="*/ 336518 h 370331"/>
                  <a:gd name="connsiteX298" fmla="*/ 593884 w 617982"/>
                  <a:gd name="connsiteY298" fmla="*/ 335280 h 370331"/>
                  <a:gd name="connsiteX299" fmla="*/ 589883 w 617982"/>
                  <a:gd name="connsiteY299" fmla="*/ 331375 h 370331"/>
                  <a:gd name="connsiteX300" fmla="*/ 595599 w 617982"/>
                  <a:gd name="connsiteY300" fmla="*/ 326898 h 370331"/>
                  <a:gd name="connsiteX301" fmla="*/ 600075 w 617982"/>
                  <a:gd name="connsiteY301" fmla="*/ 326898 h 370331"/>
                  <a:gd name="connsiteX302" fmla="*/ 603790 w 617982"/>
                  <a:gd name="connsiteY302" fmla="*/ 331660 h 370331"/>
                  <a:gd name="connsiteX303" fmla="*/ 606076 w 617982"/>
                  <a:gd name="connsiteY303" fmla="*/ 330803 h 370331"/>
                  <a:gd name="connsiteX304" fmla="*/ 612553 w 617982"/>
                  <a:gd name="connsiteY304" fmla="*/ 328422 h 370331"/>
                  <a:gd name="connsiteX305" fmla="*/ 617791 w 617982"/>
                  <a:gd name="connsiteY305" fmla="*/ 326517 h 370331"/>
                  <a:gd name="connsiteX306" fmla="*/ 617982 w 617982"/>
                  <a:gd name="connsiteY306" fmla="*/ 326612 h 370331"/>
                  <a:gd name="connsiteX307" fmla="*/ 63627 w 617982"/>
                  <a:gd name="connsiteY307" fmla="*/ 21050 h 370331"/>
                  <a:gd name="connsiteX308" fmla="*/ 61246 w 617982"/>
                  <a:gd name="connsiteY308" fmla="*/ 20098 h 370331"/>
                  <a:gd name="connsiteX309" fmla="*/ 61722 w 617982"/>
                  <a:gd name="connsiteY309" fmla="*/ 18859 h 370331"/>
                  <a:gd name="connsiteX310" fmla="*/ 64198 w 617982"/>
                  <a:gd name="connsiteY310" fmla="*/ 19907 h 370331"/>
                  <a:gd name="connsiteX311" fmla="*/ 63627 w 617982"/>
                  <a:gd name="connsiteY311" fmla="*/ 21050 h 370331"/>
                  <a:gd name="connsiteX312" fmla="*/ 157734 w 617982"/>
                  <a:gd name="connsiteY312" fmla="*/ 59246 h 370331"/>
                  <a:gd name="connsiteX313" fmla="*/ 169926 w 617982"/>
                  <a:gd name="connsiteY313" fmla="*/ 61436 h 370331"/>
                  <a:gd name="connsiteX314" fmla="*/ 157734 w 617982"/>
                  <a:gd name="connsiteY314" fmla="*/ 59246 h 370331"/>
                  <a:gd name="connsiteX315" fmla="*/ 112300 w 617982"/>
                  <a:gd name="connsiteY315" fmla="*/ 76200 h 370331"/>
                  <a:gd name="connsiteX316" fmla="*/ 111061 w 617982"/>
                  <a:gd name="connsiteY316" fmla="*/ 75628 h 370331"/>
                  <a:gd name="connsiteX317" fmla="*/ 112966 w 617982"/>
                  <a:gd name="connsiteY317" fmla="*/ 74485 h 370331"/>
                  <a:gd name="connsiteX318" fmla="*/ 114395 w 617982"/>
                  <a:gd name="connsiteY318" fmla="*/ 76105 h 370331"/>
                  <a:gd name="connsiteX319" fmla="*/ 112300 w 617982"/>
                  <a:gd name="connsiteY319" fmla="*/ 76200 h 370331"/>
                  <a:gd name="connsiteX320" fmla="*/ 171355 w 617982"/>
                  <a:gd name="connsiteY320" fmla="*/ 84963 h 370331"/>
                  <a:gd name="connsiteX321" fmla="*/ 190024 w 617982"/>
                  <a:gd name="connsiteY321" fmla="*/ 90773 h 370331"/>
                  <a:gd name="connsiteX322" fmla="*/ 171355 w 617982"/>
                  <a:gd name="connsiteY322" fmla="*/ 84963 h 370331"/>
                  <a:gd name="connsiteX323" fmla="*/ 203740 w 617982"/>
                  <a:gd name="connsiteY323" fmla="*/ 111823 h 370331"/>
                  <a:gd name="connsiteX324" fmla="*/ 212503 w 617982"/>
                  <a:gd name="connsiteY324" fmla="*/ 116491 h 370331"/>
                  <a:gd name="connsiteX325" fmla="*/ 203740 w 617982"/>
                  <a:gd name="connsiteY325" fmla="*/ 111823 h 370331"/>
                  <a:gd name="connsiteX326" fmla="*/ 205930 w 617982"/>
                  <a:gd name="connsiteY326" fmla="*/ 103632 h 370331"/>
                  <a:gd name="connsiteX327" fmla="*/ 199834 w 617982"/>
                  <a:gd name="connsiteY327" fmla="*/ 96679 h 370331"/>
                  <a:gd name="connsiteX328" fmla="*/ 222028 w 617982"/>
                  <a:gd name="connsiteY328" fmla="*/ 100870 h 370331"/>
                  <a:gd name="connsiteX329" fmla="*/ 221171 w 617982"/>
                  <a:gd name="connsiteY329" fmla="*/ 113919 h 370331"/>
                  <a:gd name="connsiteX330" fmla="*/ 216789 w 617982"/>
                  <a:gd name="connsiteY330" fmla="*/ 108585 h 370331"/>
                  <a:gd name="connsiteX331" fmla="*/ 205930 w 617982"/>
                  <a:gd name="connsiteY331" fmla="*/ 103632 h 370331"/>
                  <a:gd name="connsiteX332" fmla="*/ 222504 w 617982"/>
                  <a:gd name="connsiteY332" fmla="*/ 117157 h 370331"/>
                  <a:gd name="connsiteX333" fmla="*/ 214313 w 617982"/>
                  <a:gd name="connsiteY333" fmla="*/ 117348 h 370331"/>
                  <a:gd name="connsiteX334" fmla="*/ 222314 w 617982"/>
                  <a:gd name="connsiteY334" fmla="*/ 117157 h 370331"/>
                  <a:gd name="connsiteX335" fmla="*/ 222504 w 617982"/>
                  <a:gd name="connsiteY335" fmla="*/ 117157 h 370331"/>
                  <a:gd name="connsiteX336" fmla="*/ 224124 w 617982"/>
                  <a:gd name="connsiteY336" fmla="*/ 119063 h 370331"/>
                  <a:gd name="connsiteX337" fmla="*/ 228695 w 617982"/>
                  <a:gd name="connsiteY337" fmla="*/ 119920 h 370331"/>
                  <a:gd name="connsiteX338" fmla="*/ 224124 w 617982"/>
                  <a:gd name="connsiteY338" fmla="*/ 119063 h 370331"/>
                  <a:gd name="connsiteX339" fmla="*/ 253079 w 617982"/>
                  <a:gd name="connsiteY339" fmla="*/ 119158 h 370331"/>
                  <a:gd name="connsiteX340" fmla="*/ 235172 w 617982"/>
                  <a:gd name="connsiteY340" fmla="*/ 113347 h 370331"/>
                  <a:gd name="connsiteX341" fmla="*/ 253079 w 617982"/>
                  <a:gd name="connsiteY341" fmla="*/ 119158 h 370331"/>
                  <a:gd name="connsiteX342" fmla="*/ 258985 w 617982"/>
                  <a:gd name="connsiteY342" fmla="*/ 136493 h 370331"/>
                  <a:gd name="connsiteX343" fmla="*/ 230219 w 617982"/>
                  <a:gd name="connsiteY343" fmla="*/ 124873 h 370331"/>
                  <a:gd name="connsiteX344" fmla="*/ 229076 w 617982"/>
                  <a:gd name="connsiteY344" fmla="*/ 120205 h 370331"/>
                  <a:gd name="connsiteX345" fmla="*/ 252793 w 617982"/>
                  <a:gd name="connsiteY345" fmla="*/ 129540 h 370331"/>
                  <a:gd name="connsiteX346" fmla="*/ 260032 w 617982"/>
                  <a:gd name="connsiteY346" fmla="*/ 132302 h 370331"/>
                  <a:gd name="connsiteX347" fmla="*/ 264986 w 617982"/>
                  <a:gd name="connsiteY347" fmla="*/ 136684 h 370331"/>
                  <a:gd name="connsiteX348" fmla="*/ 258985 w 617982"/>
                  <a:gd name="connsiteY348" fmla="*/ 136493 h 370331"/>
                  <a:gd name="connsiteX349" fmla="*/ 332327 w 617982"/>
                  <a:gd name="connsiteY349" fmla="*/ 180689 h 370331"/>
                  <a:gd name="connsiteX350" fmla="*/ 329470 w 617982"/>
                  <a:gd name="connsiteY350" fmla="*/ 179832 h 370331"/>
                  <a:gd name="connsiteX351" fmla="*/ 330041 w 617982"/>
                  <a:gd name="connsiteY351" fmla="*/ 177451 h 370331"/>
                  <a:gd name="connsiteX352" fmla="*/ 332899 w 617982"/>
                  <a:gd name="connsiteY352" fmla="*/ 178308 h 370331"/>
                  <a:gd name="connsiteX353" fmla="*/ 332327 w 617982"/>
                  <a:gd name="connsiteY353" fmla="*/ 180689 h 370331"/>
                  <a:gd name="connsiteX354" fmla="*/ 341757 w 617982"/>
                  <a:gd name="connsiteY354" fmla="*/ 176213 h 370331"/>
                  <a:gd name="connsiteX355" fmla="*/ 349948 w 617982"/>
                  <a:gd name="connsiteY355" fmla="*/ 176117 h 370331"/>
                  <a:gd name="connsiteX356" fmla="*/ 341757 w 617982"/>
                  <a:gd name="connsiteY356" fmla="*/ 176213 h 370331"/>
                  <a:gd name="connsiteX357" fmla="*/ 412147 w 617982"/>
                  <a:gd name="connsiteY357" fmla="*/ 211931 h 370331"/>
                  <a:gd name="connsiteX358" fmla="*/ 408718 w 617982"/>
                  <a:gd name="connsiteY358" fmla="*/ 208883 h 370331"/>
                  <a:gd name="connsiteX359" fmla="*/ 410527 w 617982"/>
                  <a:gd name="connsiteY359" fmla="*/ 206883 h 370331"/>
                  <a:gd name="connsiteX360" fmla="*/ 414528 w 617982"/>
                  <a:gd name="connsiteY360" fmla="*/ 211169 h 370331"/>
                  <a:gd name="connsiteX361" fmla="*/ 412147 w 617982"/>
                  <a:gd name="connsiteY361" fmla="*/ 211931 h 370331"/>
                  <a:gd name="connsiteX362" fmla="*/ 417195 w 617982"/>
                  <a:gd name="connsiteY362" fmla="*/ 228600 h 370331"/>
                  <a:gd name="connsiteX363" fmla="*/ 414528 w 617982"/>
                  <a:gd name="connsiteY363" fmla="*/ 227552 h 370331"/>
                  <a:gd name="connsiteX364" fmla="*/ 415576 w 617982"/>
                  <a:gd name="connsiteY364" fmla="*/ 225933 h 370331"/>
                  <a:gd name="connsiteX365" fmla="*/ 418338 w 617982"/>
                  <a:gd name="connsiteY365" fmla="*/ 226981 h 370331"/>
                  <a:gd name="connsiteX366" fmla="*/ 417195 w 617982"/>
                  <a:gd name="connsiteY366" fmla="*/ 228600 h 370331"/>
                  <a:gd name="connsiteX367" fmla="*/ 452533 w 617982"/>
                  <a:gd name="connsiteY367" fmla="*/ 237458 h 370331"/>
                  <a:gd name="connsiteX368" fmla="*/ 449771 w 617982"/>
                  <a:gd name="connsiteY368" fmla="*/ 233934 h 370331"/>
                  <a:gd name="connsiteX369" fmla="*/ 451009 w 617982"/>
                  <a:gd name="connsiteY369" fmla="*/ 233077 h 370331"/>
                  <a:gd name="connsiteX370" fmla="*/ 454152 w 617982"/>
                  <a:gd name="connsiteY370" fmla="*/ 236220 h 370331"/>
                  <a:gd name="connsiteX371" fmla="*/ 452533 w 617982"/>
                  <a:gd name="connsiteY371" fmla="*/ 237458 h 370331"/>
                  <a:gd name="connsiteX372" fmla="*/ 492157 w 617982"/>
                  <a:gd name="connsiteY372" fmla="*/ 274796 h 370331"/>
                  <a:gd name="connsiteX373" fmla="*/ 483203 w 617982"/>
                  <a:gd name="connsiteY373" fmla="*/ 270129 h 370331"/>
                  <a:gd name="connsiteX374" fmla="*/ 493014 w 617982"/>
                  <a:gd name="connsiteY374" fmla="*/ 273844 h 370331"/>
                  <a:gd name="connsiteX375" fmla="*/ 492157 w 617982"/>
                  <a:gd name="connsiteY375" fmla="*/ 274796 h 370331"/>
                  <a:gd name="connsiteX376" fmla="*/ 531305 w 617982"/>
                  <a:gd name="connsiteY376" fmla="*/ 278797 h 370331"/>
                  <a:gd name="connsiteX377" fmla="*/ 523780 w 617982"/>
                  <a:gd name="connsiteY377" fmla="*/ 275558 h 370331"/>
                  <a:gd name="connsiteX378" fmla="*/ 501682 w 617982"/>
                  <a:gd name="connsiteY378" fmla="*/ 258223 h 370331"/>
                  <a:gd name="connsiteX379" fmla="*/ 468916 w 617982"/>
                  <a:gd name="connsiteY379" fmla="*/ 238125 h 370331"/>
                  <a:gd name="connsiteX380" fmla="*/ 464630 w 617982"/>
                  <a:gd name="connsiteY380" fmla="*/ 234886 h 370331"/>
                  <a:gd name="connsiteX381" fmla="*/ 437102 w 617982"/>
                  <a:gd name="connsiteY381" fmla="*/ 224695 h 370331"/>
                  <a:gd name="connsiteX382" fmla="*/ 422910 w 617982"/>
                  <a:gd name="connsiteY382" fmla="*/ 218218 h 370331"/>
                  <a:gd name="connsiteX383" fmla="*/ 430244 w 617982"/>
                  <a:gd name="connsiteY383" fmla="*/ 211455 h 370331"/>
                  <a:gd name="connsiteX384" fmla="*/ 414338 w 617982"/>
                  <a:gd name="connsiteY384" fmla="*/ 201454 h 370331"/>
                  <a:gd name="connsiteX385" fmla="*/ 398716 w 617982"/>
                  <a:gd name="connsiteY385" fmla="*/ 195739 h 370331"/>
                  <a:gd name="connsiteX386" fmla="*/ 394240 w 617982"/>
                  <a:gd name="connsiteY386" fmla="*/ 194119 h 370331"/>
                  <a:gd name="connsiteX387" fmla="*/ 363950 w 617982"/>
                  <a:gd name="connsiteY387" fmla="*/ 183928 h 370331"/>
                  <a:gd name="connsiteX388" fmla="*/ 350330 w 617982"/>
                  <a:gd name="connsiteY388" fmla="*/ 176308 h 370331"/>
                  <a:gd name="connsiteX389" fmla="*/ 349568 w 617982"/>
                  <a:gd name="connsiteY389" fmla="*/ 170402 h 370331"/>
                  <a:gd name="connsiteX390" fmla="*/ 318516 w 617982"/>
                  <a:gd name="connsiteY390" fmla="*/ 152114 h 370331"/>
                  <a:gd name="connsiteX391" fmla="*/ 314801 w 617982"/>
                  <a:gd name="connsiteY391" fmla="*/ 158972 h 370331"/>
                  <a:gd name="connsiteX392" fmla="*/ 300418 w 617982"/>
                  <a:gd name="connsiteY392" fmla="*/ 153829 h 370331"/>
                  <a:gd name="connsiteX393" fmla="*/ 289179 w 617982"/>
                  <a:gd name="connsiteY393" fmla="*/ 136684 h 370331"/>
                  <a:gd name="connsiteX394" fmla="*/ 269557 w 617982"/>
                  <a:gd name="connsiteY394" fmla="*/ 129064 h 370331"/>
                  <a:gd name="connsiteX395" fmla="*/ 258889 w 617982"/>
                  <a:gd name="connsiteY395" fmla="*/ 123158 h 370331"/>
                  <a:gd name="connsiteX396" fmla="*/ 264605 w 617982"/>
                  <a:gd name="connsiteY396" fmla="*/ 119634 h 370331"/>
                  <a:gd name="connsiteX397" fmla="*/ 273272 w 617982"/>
                  <a:gd name="connsiteY397" fmla="*/ 115824 h 370331"/>
                  <a:gd name="connsiteX398" fmla="*/ 281464 w 617982"/>
                  <a:gd name="connsiteY398" fmla="*/ 114681 h 370331"/>
                  <a:gd name="connsiteX399" fmla="*/ 280035 w 617982"/>
                  <a:gd name="connsiteY399" fmla="*/ 123539 h 370331"/>
                  <a:gd name="connsiteX400" fmla="*/ 295275 w 617982"/>
                  <a:gd name="connsiteY400" fmla="*/ 128206 h 370331"/>
                  <a:gd name="connsiteX401" fmla="*/ 302609 w 617982"/>
                  <a:gd name="connsiteY401" fmla="*/ 130873 h 370331"/>
                  <a:gd name="connsiteX402" fmla="*/ 319850 w 617982"/>
                  <a:gd name="connsiteY402" fmla="*/ 138113 h 370331"/>
                  <a:gd name="connsiteX403" fmla="*/ 325374 w 617982"/>
                  <a:gd name="connsiteY403" fmla="*/ 141065 h 370331"/>
                  <a:gd name="connsiteX404" fmla="*/ 358521 w 617982"/>
                  <a:gd name="connsiteY404" fmla="*/ 162496 h 370331"/>
                  <a:gd name="connsiteX405" fmla="*/ 365760 w 617982"/>
                  <a:gd name="connsiteY405" fmla="*/ 166783 h 370331"/>
                  <a:gd name="connsiteX406" fmla="*/ 397383 w 617982"/>
                  <a:gd name="connsiteY406" fmla="*/ 181546 h 370331"/>
                  <a:gd name="connsiteX407" fmla="*/ 435293 w 617982"/>
                  <a:gd name="connsiteY407" fmla="*/ 197929 h 370331"/>
                  <a:gd name="connsiteX408" fmla="*/ 441484 w 617982"/>
                  <a:gd name="connsiteY408" fmla="*/ 203549 h 370331"/>
                  <a:gd name="connsiteX409" fmla="*/ 480441 w 617982"/>
                  <a:gd name="connsiteY409" fmla="*/ 229743 h 370331"/>
                  <a:gd name="connsiteX410" fmla="*/ 486727 w 617982"/>
                  <a:gd name="connsiteY410" fmla="*/ 233077 h 370331"/>
                  <a:gd name="connsiteX411" fmla="*/ 514445 w 617982"/>
                  <a:gd name="connsiteY411" fmla="*/ 253175 h 370331"/>
                  <a:gd name="connsiteX412" fmla="*/ 522923 w 617982"/>
                  <a:gd name="connsiteY412" fmla="*/ 256794 h 370331"/>
                  <a:gd name="connsiteX413" fmla="*/ 539305 w 617982"/>
                  <a:gd name="connsiteY413" fmla="*/ 264223 h 370331"/>
                  <a:gd name="connsiteX414" fmla="*/ 552259 w 617982"/>
                  <a:gd name="connsiteY414" fmla="*/ 271939 h 370331"/>
                  <a:gd name="connsiteX415" fmla="*/ 554927 w 617982"/>
                  <a:gd name="connsiteY415" fmla="*/ 275653 h 370331"/>
                  <a:gd name="connsiteX416" fmla="*/ 548640 w 617982"/>
                  <a:gd name="connsiteY416" fmla="*/ 276225 h 370331"/>
                  <a:gd name="connsiteX417" fmla="*/ 542830 w 617982"/>
                  <a:gd name="connsiteY417" fmla="*/ 281273 h 370331"/>
                  <a:gd name="connsiteX418" fmla="*/ 531305 w 617982"/>
                  <a:gd name="connsiteY418" fmla="*/ 278797 h 370331"/>
                  <a:gd name="connsiteX419" fmla="*/ 549402 w 617982"/>
                  <a:gd name="connsiteY419" fmla="*/ 303085 h 370331"/>
                  <a:gd name="connsiteX420" fmla="*/ 542925 w 617982"/>
                  <a:gd name="connsiteY420" fmla="*/ 296989 h 370331"/>
                  <a:gd name="connsiteX421" fmla="*/ 549402 w 617982"/>
                  <a:gd name="connsiteY421" fmla="*/ 303085 h 370331"/>
                  <a:gd name="connsiteX422" fmla="*/ 586835 w 617982"/>
                  <a:gd name="connsiteY422" fmla="*/ 321850 h 370331"/>
                  <a:gd name="connsiteX423" fmla="*/ 572834 w 617982"/>
                  <a:gd name="connsiteY423" fmla="*/ 315373 h 370331"/>
                  <a:gd name="connsiteX424" fmla="*/ 576072 w 617982"/>
                  <a:gd name="connsiteY424" fmla="*/ 308991 h 370331"/>
                  <a:gd name="connsiteX425" fmla="*/ 591502 w 617982"/>
                  <a:gd name="connsiteY425" fmla="*/ 318421 h 370331"/>
                  <a:gd name="connsiteX426" fmla="*/ 586835 w 617982"/>
                  <a:gd name="connsiteY426" fmla="*/ 321850 h 370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</a:cxnLst>
                <a:rect l="l" t="t" r="r" b="b"/>
                <a:pathLst>
                  <a:path w="617982" h="370331">
                    <a:moveTo>
                      <a:pt x="617982" y="326612"/>
                    </a:moveTo>
                    <a:cubicBezTo>
                      <a:pt x="610648" y="318992"/>
                      <a:pt x="603790" y="310991"/>
                      <a:pt x="596836" y="302895"/>
                    </a:cubicBezTo>
                    <a:cubicBezTo>
                      <a:pt x="600075" y="302990"/>
                      <a:pt x="603409" y="303085"/>
                      <a:pt x="606647" y="303085"/>
                    </a:cubicBezTo>
                    <a:cubicBezTo>
                      <a:pt x="605790" y="301752"/>
                      <a:pt x="603218" y="298132"/>
                      <a:pt x="601694" y="297942"/>
                    </a:cubicBezTo>
                    <a:cubicBezTo>
                      <a:pt x="592074" y="297180"/>
                      <a:pt x="587217" y="292132"/>
                      <a:pt x="580263" y="287750"/>
                    </a:cubicBezTo>
                    <a:cubicBezTo>
                      <a:pt x="577120" y="285750"/>
                      <a:pt x="574834" y="284321"/>
                      <a:pt x="571976" y="282416"/>
                    </a:cubicBezTo>
                    <a:cubicBezTo>
                      <a:pt x="571881" y="282416"/>
                      <a:pt x="572072" y="282416"/>
                      <a:pt x="571976" y="282511"/>
                    </a:cubicBezTo>
                    <a:cubicBezTo>
                      <a:pt x="571595" y="286702"/>
                      <a:pt x="571215" y="290893"/>
                      <a:pt x="570643" y="294989"/>
                    </a:cubicBezTo>
                    <a:cubicBezTo>
                      <a:pt x="574167" y="297180"/>
                      <a:pt x="577692" y="299466"/>
                      <a:pt x="581216" y="301752"/>
                    </a:cubicBezTo>
                    <a:cubicBezTo>
                      <a:pt x="579501" y="304038"/>
                      <a:pt x="577692" y="306324"/>
                      <a:pt x="575977" y="308610"/>
                    </a:cubicBezTo>
                    <a:cubicBezTo>
                      <a:pt x="570833" y="306610"/>
                      <a:pt x="567500" y="303181"/>
                      <a:pt x="561784" y="302705"/>
                    </a:cubicBezTo>
                    <a:cubicBezTo>
                      <a:pt x="558642" y="302419"/>
                      <a:pt x="560451" y="298418"/>
                      <a:pt x="560261" y="296513"/>
                    </a:cubicBezTo>
                    <a:cubicBezTo>
                      <a:pt x="554260" y="294132"/>
                      <a:pt x="548259" y="291846"/>
                      <a:pt x="542163" y="289846"/>
                    </a:cubicBezTo>
                    <a:cubicBezTo>
                      <a:pt x="542640" y="286988"/>
                      <a:pt x="542925" y="284131"/>
                      <a:pt x="543306" y="281273"/>
                    </a:cubicBezTo>
                    <a:cubicBezTo>
                      <a:pt x="545402" y="280511"/>
                      <a:pt x="549117" y="279082"/>
                      <a:pt x="550926" y="278321"/>
                    </a:cubicBezTo>
                    <a:cubicBezTo>
                      <a:pt x="552736" y="277559"/>
                      <a:pt x="554450" y="276225"/>
                      <a:pt x="555117" y="275844"/>
                    </a:cubicBezTo>
                    <a:cubicBezTo>
                      <a:pt x="555879" y="275368"/>
                      <a:pt x="555212" y="275749"/>
                      <a:pt x="555307" y="275749"/>
                    </a:cubicBezTo>
                    <a:cubicBezTo>
                      <a:pt x="558736" y="275177"/>
                      <a:pt x="561784" y="274796"/>
                      <a:pt x="565214" y="274320"/>
                    </a:cubicBezTo>
                    <a:cubicBezTo>
                      <a:pt x="549783" y="263176"/>
                      <a:pt x="534829" y="253079"/>
                      <a:pt x="518160" y="242697"/>
                    </a:cubicBezTo>
                    <a:cubicBezTo>
                      <a:pt x="513398" y="239744"/>
                      <a:pt x="508064" y="236410"/>
                      <a:pt x="505873" y="230886"/>
                    </a:cubicBezTo>
                    <a:cubicBezTo>
                      <a:pt x="498253" y="230410"/>
                      <a:pt x="494729" y="226314"/>
                      <a:pt x="491585" y="220789"/>
                    </a:cubicBezTo>
                    <a:cubicBezTo>
                      <a:pt x="491300" y="220313"/>
                      <a:pt x="491585" y="219646"/>
                      <a:pt x="491300" y="219265"/>
                    </a:cubicBezTo>
                    <a:cubicBezTo>
                      <a:pt x="489966" y="217075"/>
                      <a:pt x="489014" y="214313"/>
                      <a:pt x="486918" y="212693"/>
                    </a:cubicBezTo>
                    <a:cubicBezTo>
                      <a:pt x="482727" y="209550"/>
                      <a:pt x="482346" y="216598"/>
                      <a:pt x="477679" y="214598"/>
                    </a:cubicBezTo>
                    <a:cubicBezTo>
                      <a:pt x="470059" y="211264"/>
                      <a:pt x="463296" y="206216"/>
                      <a:pt x="454914" y="201454"/>
                    </a:cubicBezTo>
                    <a:cubicBezTo>
                      <a:pt x="446532" y="196691"/>
                      <a:pt x="435769" y="190119"/>
                      <a:pt x="426720" y="184785"/>
                    </a:cubicBezTo>
                    <a:cubicBezTo>
                      <a:pt x="421767" y="181832"/>
                      <a:pt x="416433" y="177832"/>
                      <a:pt x="411671" y="174498"/>
                    </a:cubicBezTo>
                    <a:cubicBezTo>
                      <a:pt x="411575" y="174403"/>
                      <a:pt x="411480" y="174117"/>
                      <a:pt x="411385" y="174117"/>
                    </a:cubicBezTo>
                    <a:cubicBezTo>
                      <a:pt x="411289" y="174022"/>
                      <a:pt x="411099" y="174022"/>
                      <a:pt x="411099" y="174117"/>
                    </a:cubicBezTo>
                    <a:cubicBezTo>
                      <a:pt x="411099" y="174117"/>
                      <a:pt x="411099" y="174117"/>
                      <a:pt x="411099" y="174117"/>
                    </a:cubicBezTo>
                    <a:cubicBezTo>
                      <a:pt x="411099" y="174117"/>
                      <a:pt x="411099" y="174117"/>
                      <a:pt x="411099" y="174117"/>
                    </a:cubicBezTo>
                    <a:cubicBezTo>
                      <a:pt x="411004" y="174117"/>
                      <a:pt x="411956" y="174688"/>
                      <a:pt x="411671" y="174593"/>
                    </a:cubicBezTo>
                    <a:cubicBezTo>
                      <a:pt x="408718" y="173546"/>
                      <a:pt x="405289" y="172688"/>
                      <a:pt x="402431" y="171164"/>
                    </a:cubicBezTo>
                    <a:cubicBezTo>
                      <a:pt x="384524" y="162020"/>
                      <a:pt x="367093" y="152400"/>
                      <a:pt x="350520" y="141446"/>
                    </a:cubicBezTo>
                    <a:cubicBezTo>
                      <a:pt x="335947" y="137255"/>
                      <a:pt x="323183" y="130588"/>
                      <a:pt x="309943" y="123825"/>
                    </a:cubicBezTo>
                    <a:cubicBezTo>
                      <a:pt x="308324" y="123063"/>
                      <a:pt x="307086" y="121539"/>
                      <a:pt x="305848" y="120205"/>
                    </a:cubicBezTo>
                    <a:cubicBezTo>
                      <a:pt x="308991" y="121825"/>
                      <a:pt x="316516" y="121063"/>
                      <a:pt x="319183" y="121348"/>
                    </a:cubicBezTo>
                    <a:cubicBezTo>
                      <a:pt x="310991" y="115348"/>
                      <a:pt x="301943" y="111157"/>
                      <a:pt x="292894" y="106394"/>
                    </a:cubicBezTo>
                    <a:cubicBezTo>
                      <a:pt x="294513" y="109538"/>
                      <a:pt x="296227" y="112871"/>
                      <a:pt x="297847" y="116014"/>
                    </a:cubicBezTo>
                    <a:cubicBezTo>
                      <a:pt x="297942" y="116205"/>
                      <a:pt x="297466" y="115824"/>
                      <a:pt x="297466" y="115919"/>
                    </a:cubicBezTo>
                    <a:cubicBezTo>
                      <a:pt x="297466" y="116014"/>
                      <a:pt x="298228" y="116491"/>
                      <a:pt x="297942" y="116396"/>
                    </a:cubicBezTo>
                    <a:cubicBezTo>
                      <a:pt x="292989" y="115443"/>
                      <a:pt x="287084" y="115157"/>
                      <a:pt x="282226" y="113824"/>
                    </a:cubicBezTo>
                    <a:cubicBezTo>
                      <a:pt x="280225" y="113252"/>
                      <a:pt x="280702" y="109633"/>
                      <a:pt x="278702" y="109061"/>
                    </a:cubicBezTo>
                    <a:cubicBezTo>
                      <a:pt x="272605" y="107156"/>
                      <a:pt x="265462" y="106394"/>
                      <a:pt x="259747" y="103442"/>
                    </a:cubicBezTo>
                    <a:cubicBezTo>
                      <a:pt x="250793" y="98774"/>
                      <a:pt x="242125" y="95917"/>
                      <a:pt x="232315" y="93345"/>
                    </a:cubicBezTo>
                    <a:cubicBezTo>
                      <a:pt x="230886" y="92964"/>
                      <a:pt x="228886" y="91726"/>
                      <a:pt x="227457" y="91059"/>
                    </a:cubicBezTo>
                    <a:cubicBezTo>
                      <a:pt x="228600" y="88678"/>
                      <a:pt x="229838" y="86296"/>
                      <a:pt x="230981" y="83915"/>
                    </a:cubicBezTo>
                    <a:cubicBezTo>
                      <a:pt x="226219" y="80581"/>
                      <a:pt x="221266" y="80010"/>
                      <a:pt x="215646" y="80486"/>
                    </a:cubicBezTo>
                    <a:cubicBezTo>
                      <a:pt x="213646" y="80677"/>
                      <a:pt x="211646" y="81534"/>
                      <a:pt x="209931" y="80963"/>
                    </a:cubicBezTo>
                    <a:cubicBezTo>
                      <a:pt x="197072" y="76200"/>
                      <a:pt x="184785" y="71247"/>
                      <a:pt x="172212" y="66199"/>
                    </a:cubicBezTo>
                    <a:cubicBezTo>
                      <a:pt x="170021" y="65342"/>
                      <a:pt x="170021" y="63436"/>
                      <a:pt x="170402" y="61627"/>
                    </a:cubicBezTo>
                    <a:cubicBezTo>
                      <a:pt x="173927" y="62579"/>
                      <a:pt x="177451" y="63817"/>
                      <a:pt x="180880" y="64865"/>
                    </a:cubicBezTo>
                    <a:cubicBezTo>
                      <a:pt x="182689" y="62293"/>
                      <a:pt x="182118" y="59436"/>
                      <a:pt x="180023" y="57436"/>
                    </a:cubicBezTo>
                    <a:cubicBezTo>
                      <a:pt x="178022" y="55435"/>
                      <a:pt x="176117" y="54292"/>
                      <a:pt x="173927" y="53435"/>
                    </a:cubicBezTo>
                    <a:cubicBezTo>
                      <a:pt x="171736" y="52578"/>
                      <a:pt x="170116" y="53150"/>
                      <a:pt x="168021" y="53245"/>
                    </a:cubicBezTo>
                    <a:cubicBezTo>
                      <a:pt x="160591" y="53626"/>
                      <a:pt x="154496" y="52292"/>
                      <a:pt x="148018" y="48673"/>
                    </a:cubicBezTo>
                    <a:cubicBezTo>
                      <a:pt x="147066" y="50387"/>
                      <a:pt x="146780" y="53340"/>
                      <a:pt x="144685" y="54388"/>
                    </a:cubicBezTo>
                    <a:cubicBezTo>
                      <a:pt x="142684" y="55435"/>
                      <a:pt x="139922" y="55245"/>
                      <a:pt x="137922" y="54292"/>
                    </a:cubicBezTo>
                    <a:cubicBezTo>
                      <a:pt x="133350" y="52102"/>
                      <a:pt x="129445" y="49054"/>
                      <a:pt x="125254" y="46482"/>
                    </a:cubicBezTo>
                    <a:cubicBezTo>
                      <a:pt x="125159" y="43815"/>
                      <a:pt x="127349" y="41815"/>
                      <a:pt x="126587" y="39052"/>
                    </a:cubicBezTo>
                    <a:cubicBezTo>
                      <a:pt x="125921" y="36385"/>
                      <a:pt x="122111" y="32861"/>
                      <a:pt x="120777" y="30004"/>
                    </a:cubicBezTo>
                    <a:cubicBezTo>
                      <a:pt x="117348" y="31623"/>
                      <a:pt x="114015" y="33147"/>
                      <a:pt x="110680" y="34671"/>
                    </a:cubicBezTo>
                    <a:cubicBezTo>
                      <a:pt x="113348" y="37719"/>
                      <a:pt x="116110" y="40767"/>
                      <a:pt x="118491" y="43910"/>
                    </a:cubicBezTo>
                    <a:cubicBezTo>
                      <a:pt x="110966" y="42863"/>
                      <a:pt x="104490" y="38100"/>
                      <a:pt x="97917" y="35338"/>
                    </a:cubicBezTo>
                    <a:cubicBezTo>
                      <a:pt x="91345" y="32575"/>
                      <a:pt x="85534" y="30480"/>
                      <a:pt x="79153" y="27813"/>
                    </a:cubicBezTo>
                    <a:cubicBezTo>
                      <a:pt x="76867" y="22193"/>
                      <a:pt x="75248" y="16478"/>
                      <a:pt x="73533" y="10668"/>
                    </a:cubicBezTo>
                    <a:cubicBezTo>
                      <a:pt x="63627" y="7525"/>
                      <a:pt x="53911" y="3715"/>
                      <a:pt x="44196" y="0"/>
                    </a:cubicBezTo>
                    <a:cubicBezTo>
                      <a:pt x="44196" y="0"/>
                      <a:pt x="44196" y="95"/>
                      <a:pt x="44196" y="95"/>
                    </a:cubicBezTo>
                    <a:cubicBezTo>
                      <a:pt x="44101" y="381"/>
                      <a:pt x="44101" y="667"/>
                      <a:pt x="44005" y="1048"/>
                    </a:cubicBezTo>
                    <a:cubicBezTo>
                      <a:pt x="43910" y="1429"/>
                      <a:pt x="43910" y="1714"/>
                      <a:pt x="43815" y="2096"/>
                    </a:cubicBezTo>
                    <a:cubicBezTo>
                      <a:pt x="43815" y="2286"/>
                      <a:pt x="43720" y="2476"/>
                      <a:pt x="43720" y="2667"/>
                    </a:cubicBezTo>
                    <a:cubicBezTo>
                      <a:pt x="43720" y="2857"/>
                      <a:pt x="43625" y="3143"/>
                      <a:pt x="43625" y="3334"/>
                    </a:cubicBezTo>
                    <a:cubicBezTo>
                      <a:pt x="43529" y="3715"/>
                      <a:pt x="43529" y="4096"/>
                      <a:pt x="43434" y="4381"/>
                    </a:cubicBezTo>
                    <a:cubicBezTo>
                      <a:pt x="43339" y="4667"/>
                      <a:pt x="43339" y="5048"/>
                      <a:pt x="43243" y="5334"/>
                    </a:cubicBezTo>
                    <a:cubicBezTo>
                      <a:pt x="43243" y="5525"/>
                      <a:pt x="43149" y="5810"/>
                      <a:pt x="43149" y="6001"/>
                    </a:cubicBezTo>
                    <a:cubicBezTo>
                      <a:pt x="43053" y="6286"/>
                      <a:pt x="43053" y="6667"/>
                      <a:pt x="42958" y="6953"/>
                    </a:cubicBezTo>
                    <a:cubicBezTo>
                      <a:pt x="42958" y="7239"/>
                      <a:pt x="42863" y="7429"/>
                      <a:pt x="42863" y="7715"/>
                    </a:cubicBezTo>
                    <a:cubicBezTo>
                      <a:pt x="42767" y="8001"/>
                      <a:pt x="42767" y="8287"/>
                      <a:pt x="42672" y="8572"/>
                    </a:cubicBezTo>
                    <a:cubicBezTo>
                      <a:pt x="42577" y="8858"/>
                      <a:pt x="42577" y="9144"/>
                      <a:pt x="42577" y="9430"/>
                    </a:cubicBezTo>
                    <a:cubicBezTo>
                      <a:pt x="42577" y="9715"/>
                      <a:pt x="42482" y="9906"/>
                      <a:pt x="42482" y="10192"/>
                    </a:cubicBezTo>
                    <a:cubicBezTo>
                      <a:pt x="42482" y="10477"/>
                      <a:pt x="42386" y="10668"/>
                      <a:pt x="42386" y="10954"/>
                    </a:cubicBezTo>
                    <a:cubicBezTo>
                      <a:pt x="42386" y="11144"/>
                      <a:pt x="42291" y="11430"/>
                      <a:pt x="42291" y="11621"/>
                    </a:cubicBezTo>
                    <a:cubicBezTo>
                      <a:pt x="42196" y="11906"/>
                      <a:pt x="42196" y="12287"/>
                      <a:pt x="42100" y="12573"/>
                    </a:cubicBezTo>
                    <a:cubicBezTo>
                      <a:pt x="42100" y="12859"/>
                      <a:pt x="42005" y="13144"/>
                      <a:pt x="42005" y="13335"/>
                    </a:cubicBezTo>
                    <a:cubicBezTo>
                      <a:pt x="42005" y="13525"/>
                      <a:pt x="41910" y="13811"/>
                      <a:pt x="41910" y="14002"/>
                    </a:cubicBezTo>
                    <a:cubicBezTo>
                      <a:pt x="41815" y="14383"/>
                      <a:pt x="41815" y="14764"/>
                      <a:pt x="41720" y="15145"/>
                    </a:cubicBezTo>
                    <a:cubicBezTo>
                      <a:pt x="41624" y="15526"/>
                      <a:pt x="41624" y="15811"/>
                      <a:pt x="41529" y="16192"/>
                    </a:cubicBezTo>
                    <a:cubicBezTo>
                      <a:pt x="41434" y="16383"/>
                      <a:pt x="41339" y="16669"/>
                      <a:pt x="41339" y="16859"/>
                    </a:cubicBezTo>
                    <a:cubicBezTo>
                      <a:pt x="41243" y="17145"/>
                      <a:pt x="41148" y="17335"/>
                      <a:pt x="41148" y="17621"/>
                    </a:cubicBezTo>
                    <a:cubicBezTo>
                      <a:pt x="41053" y="17907"/>
                      <a:pt x="40957" y="18193"/>
                      <a:pt x="40957" y="18478"/>
                    </a:cubicBezTo>
                    <a:cubicBezTo>
                      <a:pt x="40862" y="18764"/>
                      <a:pt x="40862" y="18955"/>
                      <a:pt x="40767" y="19240"/>
                    </a:cubicBezTo>
                    <a:cubicBezTo>
                      <a:pt x="40672" y="19526"/>
                      <a:pt x="40672" y="19907"/>
                      <a:pt x="40577" y="20193"/>
                    </a:cubicBezTo>
                    <a:cubicBezTo>
                      <a:pt x="40481" y="20574"/>
                      <a:pt x="40386" y="20955"/>
                      <a:pt x="40386" y="21241"/>
                    </a:cubicBezTo>
                    <a:cubicBezTo>
                      <a:pt x="40291" y="21622"/>
                      <a:pt x="40196" y="21907"/>
                      <a:pt x="40100" y="22288"/>
                    </a:cubicBezTo>
                    <a:cubicBezTo>
                      <a:pt x="40005" y="22574"/>
                      <a:pt x="40005" y="22765"/>
                      <a:pt x="39910" y="23050"/>
                    </a:cubicBezTo>
                    <a:cubicBezTo>
                      <a:pt x="39814" y="23336"/>
                      <a:pt x="39814" y="23622"/>
                      <a:pt x="39719" y="23908"/>
                    </a:cubicBezTo>
                    <a:cubicBezTo>
                      <a:pt x="39719" y="24098"/>
                      <a:pt x="39624" y="24289"/>
                      <a:pt x="39624" y="24384"/>
                    </a:cubicBezTo>
                    <a:cubicBezTo>
                      <a:pt x="39529" y="24670"/>
                      <a:pt x="39529" y="24860"/>
                      <a:pt x="39434" y="25146"/>
                    </a:cubicBezTo>
                    <a:cubicBezTo>
                      <a:pt x="39338" y="25336"/>
                      <a:pt x="39338" y="25527"/>
                      <a:pt x="39243" y="25717"/>
                    </a:cubicBezTo>
                    <a:cubicBezTo>
                      <a:pt x="39148" y="25908"/>
                      <a:pt x="39148" y="26098"/>
                      <a:pt x="39052" y="26289"/>
                    </a:cubicBezTo>
                    <a:cubicBezTo>
                      <a:pt x="39052" y="26384"/>
                      <a:pt x="38958" y="26479"/>
                      <a:pt x="38958" y="26670"/>
                    </a:cubicBezTo>
                    <a:cubicBezTo>
                      <a:pt x="38958" y="26670"/>
                      <a:pt x="38958" y="26765"/>
                      <a:pt x="38958" y="26765"/>
                    </a:cubicBezTo>
                    <a:cubicBezTo>
                      <a:pt x="39434" y="26765"/>
                      <a:pt x="39719" y="26860"/>
                      <a:pt x="40196" y="26765"/>
                    </a:cubicBezTo>
                    <a:cubicBezTo>
                      <a:pt x="42577" y="26575"/>
                      <a:pt x="44958" y="27432"/>
                      <a:pt x="47244" y="28480"/>
                    </a:cubicBezTo>
                    <a:cubicBezTo>
                      <a:pt x="60103" y="34290"/>
                      <a:pt x="73152" y="40386"/>
                      <a:pt x="86011" y="46196"/>
                    </a:cubicBezTo>
                    <a:cubicBezTo>
                      <a:pt x="92678" y="49149"/>
                      <a:pt x="97346" y="51435"/>
                      <a:pt x="104966" y="52864"/>
                    </a:cubicBezTo>
                    <a:cubicBezTo>
                      <a:pt x="112586" y="54292"/>
                      <a:pt x="119443" y="56293"/>
                      <a:pt x="126587" y="61055"/>
                    </a:cubicBezTo>
                    <a:cubicBezTo>
                      <a:pt x="133731" y="65818"/>
                      <a:pt x="143923" y="68580"/>
                      <a:pt x="151066" y="74485"/>
                    </a:cubicBezTo>
                    <a:cubicBezTo>
                      <a:pt x="152305" y="75533"/>
                      <a:pt x="154591" y="75343"/>
                      <a:pt x="156591" y="75819"/>
                    </a:cubicBezTo>
                    <a:cubicBezTo>
                      <a:pt x="162592" y="77248"/>
                      <a:pt x="167450" y="79248"/>
                      <a:pt x="170688" y="84677"/>
                    </a:cubicBezTo>
                    <a:cubicBezTo>
                      <a:pt x="162496" y="85344"/>
                      <a:pt x="155067" y="86773"/>
                      <a:pt x="146590" y="86677"/>
                    </a:cubicBezTo>
                    <a:cubicBezTo>
                      <a:pt x="134779" y="86582"/>
                      <a:pt x="124777" y="83820"/>
                      <a:pt x="115538" y="76390"/>
                    </a:cubicBezTo>
                    <a:cubicBezTo>
                      <a:pt x="117729" y="76486"/>
                      <a:pt x="119634" y="76390"/>
                      <a:pt x="121730" y="77152"/>
                    </a:cubicBezTo>
                    <a:cubicBezTo>
                      <a:pt x="127254" y="79248"/>
                      <a:pt x="131826" y="78486"/>
                      <a:pt x="137160" y="76581"/>
                    </a:cubicBezTo>
                    <a:cubicBezTo>
                      <a:pt x="134208" y="75057"/>
                      <a:pt x="130588" y="72771"/>
                      <a:pt x="127445" y="71723"/>
                    </a:cubicBezTo>
                    <a:cubicBezTo>
                      <a:pt x="115919" y="68104"/>
                      <a:pt x="105156" y="64579"/>
                      <a:pt x="95155" y="58293"/>
                    </a:cubicBezTo>
                    <a:cubicBezTo>
                      <a:pt x="93916" y="57531"/>
                      <a:pt x="92583" y="56483"/>
                      <a:pt x="91250" y="56578"/>
                    </a:cubicBezTo>
                    <a:cubicBezTo>
                      <a:pt x="82963" y="57055"/>
                      <a:pt x="78772" y="52483"/>
                      <a:pt x="72009" y="48577"/>
                    </a:cubicBezTo>
                    <a:cubicBezTo>
                      <a:pt x="67818" y="46196"/>
                      <a:pt x="64103" y="44672"/>
                      <a:pt x="59150" y="42577"/>
                    </a:cubicBezTo>
                    <a:cubicBezTo>
                      <a:pt x="51625" y="39433"/>
                      <a:pt x="44101" y="36290"/>
                      <a:pt x="36766" y="33242"/>
                    </a:cubicBezTo>
                    <a:cubicBezTo>
                      <a:pt x="36766" y="33338"/>
                      <a:pt x="36671" y="33528"/>
                      <a:pt x="36671" y="33623"/>
                    </a:cubicBezTo>
                    <a:cubicBezTo>
                      <a:pt x="36576" y="33909"/>
                      <a:pt x="36481" y="34195"/>
                      <a:pt x="36386" y="34480"/>
                    </a:cubicBezTo>
                    <a:cubicBezTo>
                      <a:pt x="36290" y="34861"/>
                      <a:pt x="36100" y="35242"/>
                      <a:pt x="36005" y="35528"/>
                    </a:cubicBezTo>
                    <a:cubicBezTo>
                      <a:pt x="35909" y="35814"/>
                      <a:pt x="35719" y="36195"/>
                      <a:pt x="35623" y="36481"/>
                    </a:cubicBezTo>
                    <a:cubicBezTo>
                      <a:pt x="35433" y="36862"/>
                      <a:pt x="35338" y="37243"/>
                      <a:pt x="35147" y="37624"/>
                    </a:cubicBezTo>
                    <a:cubicBezTo>
                      <a:pt x="35052" y="37909"/>
                      <a:pt x="34957" y="38195"/>
                      <a:pt x="34861" y="38481"/>
                    </a:cubicBezTo>
                    <a:cubicBezTo>
                      <a:pt x="34766" y="38767"/>
                      <a:pt x="34671" y="39052"/>
                      <a:pt x="34480" y="39338"/>
                    </a:cubicBezTo>
                    <a:cubicBezTo>
                      <a:pt x="34385" y="39624"/>
                      <a:pt x="34195" y="39910"/>
                      <a:pt x="34100" y="40291"/>
                    </a:cubicBezTo>
                    <a:cubicBezTo>
                      <a:pt x="33909" y="40672"/>
                      <a:pt x="33814" y="41053"/>
                      <a:pt x="33624" y="41434"/>
                    </a:cubicBezTo>
                    <a:cubicBezTo>
                      <a:pt x="33528" y="41719"/>
                      <a:pt x="33433" y="42005"/>
                      <a:pt x="33242" y="42196"/>
                    </a:cubicBezTo>
                    <a:cubicBezTo>
                      <a:pt x="33052" y="42577"/>
                      <a:pt x="32957" y="42958"/>
                      <a:pt x="32766" y="43243"/>
                    </a:cubicBezTo>
                    <a:cubicBezTo>
                      <a:pt x="32575" y="43625"/>
                      <a:pt x="32480" y="44005"/>
                      <a:pt x="32290" y="44386"/>
                    </a:cubicBezTo>
                    <a:cubicBezTo>
                      <a:pt x="32195" y="44672"/>
                      <a:pt x="32004" y="45053"/>
                      <a:pt x="31909" y="45339"/>
                    </a:cubicBezTo>
                    <a:cubicBezTo>
                      <a:pt x="31814" y="45625"/>
                      <a:pt x="31623" y="45910"/>
                      <a:pt x="31528" y="46196"/>
                    </a:cubicBezTo>
                    <a:cubicBezTo>
                      <a:pt x="31337" y="46577"/>
                      <a:pt x="31242" y="46863"/>
                      <a:pt x="31052" y="47244"/>
                    </a:cubicBezTo>
                    <a:cubicBezTo>
                      <a:pt x="30861" y="47720"/>
                      <a:pt x="30575" y="48292"/>
                      <a:pt x="30385" y="48768"/>
                    </a:cubicBezTo>
                    <a:cubicBezTo>
                      <a:pt x="30194" y="49149"/>
                      <a:pt x="30099" y="49435"/>
                      <a:pt x="29909" y="49816"/>
                    </a:cubicBezTo>
                    <a:cubicBezTo>
                      <a:pt x="29718" y="50197"/>
                      <a:pt x="29527" y="50578"/>
                      <a:pt x="29337" y="51054"/>
                    </a:cubicBezTo>
                    <a:cubicBezTo>
                      <a:pt x="29146" y="51530"/>
                      <a:pt x="28956" y="51911"/>
                      <a:pt x="28766" y="52388"/>
                    </a:cubicBezTo>
                    <a:cubicBezTo>
                      <a:pt x="28670" y="52673"/>
                      <a:pt x="28480" y="52959"/>
                      <a:pt x="28384" y="53245"/>
                    </a:cubicBezTo>
                    <a:cubicBezTo>
                      <a:pt x="28194" y="53626"/>
                      <a:pt x="28099" y="54007"/>
                      <a:pt x="27908" y="54292"/>
                    </a:cubicBezTo>
                    <a:cubicBezTo>
                      <a:pt x="27717" y="54673"/>
                      <a:pt x="27527" y="55054"/>
                      <a:pt x="27432" y="55435"/>
                    </a:cubicBezTo>
                    <a:cubicBezTo>
                      <a:pt x="27241" y="55721"/>
                      <a:pt x="27146" y="56102"/>
                      <a:pt x="26956" y="56388"/>
                    </a:cubicBezTo>
                    <a:cubicBezTo>
                      <a:pt x="26670" y="57055"/>
                      <a:pt x="26384" y="57721"/>
                      <a:pt x="26003" y="58388"/>
                    </a:cubicBezTo>
                    <a:cubicBezTo>
                      <a:pt x="25718" y="59055"/>
                      <a:pt x="25432" y="59722"/>
                      <a:pt x="25146" y="60293"/>
                    </a:cubicBezTo>
                    <a:cubicBezTo>
                      <a:pt x="25051" y="60484"/>
                      <a:pt x="24860" y="60579"/>
                      <a:pt x="24765" y="60769"/>
                    </a:cubicBezTo>
                    <a:cubicBezTo>
                      <a:pt x="24575" y="61055"/>
                      <a:pt x="24289" y="61341"/>
                      <a:pt x="24099" y="61627"/>
                    </a:cubicBezTo>
                    <a:cubicBezTo>
                      <a:pt x="23813" y="62008"/>
                      <a:pt x="23622" y="62389"/>
                      <a:pt x="23336" y="62770"/>
                    </a:cubicBezTo>
                    <a:cubicBezTo>
                      <a:pt x="23241" y="62960"/>
                      <a:pt x="23050" y="63246"/>
                      <a:pt x="22955" y="63532"/>
                    </a:cubicBezTo>
                    <a:cubicBezTo>
                      <a:pt x="22765" y="63913"/>
                      <a:pt x="22574" y="64294"/>
                      <a:pt x="22384" y="64675"/>
                    </a:cubicBezTo>
                    <a:cubicBezTo>
                      <a:pt x="22289" y="64960"/>
                      <a:pt x="22098" y="65342"/>
                      <a:pt x="22003" y="65627"/>
                    </a:cubicBezTo>
                    <a:cubicBezTo>
                      <a:pt x="21907" y="65913"/>
                      <a:pt x="21812" y="66103"/>
                      <a:pt x="21717" y="66389"/>
                    </a:cubicBezTo>
                    <a:cubicBezTo>
                      <a:pt x="21622" y="66484"/>
                      <a:pt x="21431" y="66580"/>
                      <a:pt x="21336" y="66675"/>
                    </a:cubicBezTo>
                    <a:cubicBezTo>
                      <a:pt x="21241" y="66770"/>
                      <a:pt x="21050" y="66865"/>
                      <a:pt x="20955" y="67056"/>
                    </a:cubicBezTo>
                    <a:cubicBezTo>
                      <a:pt x="20669" y="67246"/>
                      <a:pt x="20479" y="67437"/>
                      <a:pt x="20288" y="67723"/>
                    </a:cubicBezTo>
                    <a:cubicBezTo>
                      <a:pt x="20098" y="67913"/>
                      <a:pt x="19908" y="68104"/>
                      <a:pt x="19717" y="68294"/>
                    </a:cubicBezTo>
                    <a:cubicBezTo>
                      <a:pt x="19431" y="68580"/>
                      <a:pt x="19145" y="68866"/>
                      <a:pt x="18859" y="69151"/>
                    </a:cubicBezTo>
                    <a:cubicBezTo>
                      <a:pt x="18479" y="69532"/>
                      <a:pt x="18192" y="69913"/>
                      <a:pt x="17907" y="70390"/>
                    </a:cubicBezTo>
                    <a:cubicBezTo>
                      <a:pt x="17716" y="70675"/>
                      <a:pt x="17526" y="70866"/>
                      <a:pt x="17336" y="71152"/>
                    </a:cubicBezTo>
                    <a:cubicBezTo>
                      <a:pt x="17145" y="71438"/>
                      <a:pt x="16955" y="71723"/>
                      <a:pt x="16764" y="72104"/>
                    </a:cubicBezTo>
                    <a:cubicBezTo>
                      <a:pt x="16478" y="72580"/>
                      <a:pt x="16193" y="73057"/>
                      <a:pt x="15907" y="73628"/>
                    </a:cubicBezTo>
                    <a:cubicBezTo>
                      <a:pt x="15621" y="74104"/>
                      <a:pt x="15430" y="74581"/>
                      <a:pt x="15240" y="75057"/>
                    </a:cubicBezTo>
                    <a:cubicBezTo>
                      <a:pt x="15145" y="75343"/>
                      <a:pt x="14954" y="75628"/>
                      <a:pt x="14859" y="75914"/>
                    </a:cubicBezTo>
                    <a:cubicBezTo>
                      <a:pt x="14764" y="76105"/>
                      <a:pt x="14668" y="76295"/>
                      <a:pt x="14668" y="76486"/>
                    </a:cubicBezTo>
                    <a:cubicBezTo>
                      <a:pt x="14574" y="76676"/>
                      <a:pt x="14478" y="76962"/>
                      <a:pt x="14383" y="77152"/>
                    </a:cubicBezTo>
                    <a:cubicBezTo>
                      <a:pt x="14288" y="77533"/>
                      <a:pt x="14097" y="77819"/>
                      <a:pt x="14002" y="78200"/>
                    </a:cubicBezTo>
                    <a:cubicBezTo>
                      <a:pt x="13811" y="78676"/>
                      <a:pt x="13621" y="79153"/>
                      <a:pt x="13525" y="79629"/>
                    </a:cubicBezTo>
                    <a:cubicBezTo>
                      <a:pt x="13335" y="80200"/>
                      <a:pt x="13145" y="80867"/>
                      <a:pt x="12859" y="81439"/>
                    </a:cubicBezTo>
                    <a:cubicBezTo>
                      <a:pt x="12668" y="82010"/>
                      <a:pt x="12478" y="82677"/>
                      <a:pt x="12192" y="83248"/>
                    </a:cubicBezTo>
                    <a:cubicBezTo>
                      <a:pt x="12097" y="83629"/>
                      <a:pt x="11906" y="83915"/>
                      <a:pt x="11811" y="84296"/>
                    </a:cubicBezTo>
                    <a:cubicBezTo>
                      <a:pt x="11716" y="84677"/>
                      <a:pt x="11525" y="85058"/>
                      <a:pt x="11430" y="85344"/>
                    </a:cubicBezTo>
                    <a:cubicBezTo>
                      <a:pt x="11239" y="85820"/>
                      <a:pt x="11144" y="86201"/>
                      <a:pt x="10954" y="86677"/>
                    </a:cubicBezTo>
                    <a:cubicBezTo>
                      <a:pt x="10859" y="87058"/>
                      <a:pt x="10668" y="87535"/>
                      <a:pt x="10573" y="87916"/>
                    </a:cubicBezTo>
                    <a:cubicBezTo>
                      <a:pt x="10383" y="88487"/>
                      <a:pt x="10192" y="89059"/>
                      <a:pt x="10001" y="89630"/>
                    </a:cubicBezTo>
                    <a:cubicBezTo>
                      <a:pt x="9906" y="90011"/>
                      <a:pt x="9811" y="90392"/>
                      <a:pt x="9620" y="90773"/>
                    </a:cubicBezTo>
                    <a:cubicBezTo>
                      <a:pt x="9525" y="91250"/>
                      <a:pt x="9334" y="91726"/>
                      <a:pt x="9240" y="92107"/>
                    </a:cubicBezTo>
                    <a:cubicBezTo>
                      <a:pt x="9144" y="92392"/>
                      <a:pt x="9049" y="92678"/>
                      <a:pt x="8954" y="92964"/>
                    </a:cubicBezTo>
                    <a:cubicBezTo>
                      <a:pt x="8858" y="93345"/>
                      <a:pt x="8763" y="93726"/>
                      <a:pt x="8573" y="94107"/>
                    </a:cubicBezTo>
                    <a:cubicBezTo>
                      <a:pt x="8477" y="94488"/>
                      <a:pt x="8287" y="94869"/>
                      <a:pt x="8191" y="95345"/>
                    </a:cubicBezTo>
                    <a:cubicBezTo>
                      <a:pt x="8096" y="95726"/>
                      <a:pt x="8001" y="96107"/>
                      <a:pt x="7811" y="96583"/>
                    </a:cubicBezTo>
                    <a:cubicBezTo>
                      <a:pt x="7620" y="97155"/>
                      <a:pt x="7430" y="97822"/>
                      <a:pt x="7239" y="98393"/>
                    </a:cubicBezTo>
                    <a:cubicBezTo>
                      <a:pt x="7144" y="98774"/>
                      <a:pt x="7048" y="99060"/>
                      <a:pt x="6953" y="99441"/>
                    </a:cubicBezTo>
                    <a:cubicBezTo>
                      <a:pt x="6858" y="99917"/>
                      <a:pt x="6668" y="100298"/>
                      <a:pt x="6572" y="100775"/>
                    </a:cubicBezTo>
                    <a:cubicBezTo>
                      <a:pt x="6477" y="100870"/>
                      <a:pt x="6382" y="100870"/>
                      <a:pt x="6382" y="100965"/>
                    </a:cubicBezTo>
                    <a:cubicBezTo>
                      <a:pt x="6191" y="101155"/>
                      <a:pt x="6001" y="101346"/>
                      <a:pt x="5810" y="101632"/>
                    </a:cubicBezTo>
                    <a:cubicBezTo>
                      <a:pt x="5715" y="101822"/>
                      <a:pt x="5525" y="101917"/>
                      <a:pt x="5429" y="102108"/>
                    </a:cubicBezTo>
                    <a:cubicBezTo>
                      <a:pt x="5143" y="102394"/>
                      <a:pt x="4858" y="102775"/>
                      <a:pt x="4667" y="103060"/>
                    </a:cubicBezTo>
                    <a:cubicBezTo>
                      <a:pt x="4382" y="103442"/>
                      <a:pt x="4191" y="103727"/>
                      <a:pt x="3905" y="104108"/>
                    </a:cubicBezTo>
                    <a:cubicBezTo>
                      <a:pt x="3715" y="104489"/>
                      <a:pt x="3429" y="104870"/>
                      <a:pt x="3239" y="105251"/>
                    </a:cubicBezTo>
                    <a:cubicBezTo>
                      <a:pt x="3048" y="105537"/>
                      <a:pt x="2857" y="105918"/>
                      <a:pt x="2762" y="106204"/>
                    </a:cubicBezTo>
                    <a:cubicBezTo>
                      <a:pt x="2572" y="106680"/>
                      <a:pt x="2381" y="107061"/>
                      <a:pt x="2191" y="107537"/>
                    </a:cubicBezTo>
                    <a:cubicBezTo>
                      <a:pt x="2096" y="107823"/>
                      <a:pt x="2000" y="108109"/>
                      <a:pt x="1905" y="108490"/>
                    </a:cubicBezTo>
                    <a:cubicBezTo>
                      <a:pt x="1714" y="108966"/>
                      <a:pt x="1619" y="109538"/>
                      <a:pt x="1524" y="110109"/>
                    </a:cubicBezTo>
                    <a:cubicBezTo>
                      <a:pt x="1429" y="110490"/>
                      <a:pt x="1334" y="110776"/>
                      <a:pt x="1334" y="111157"/>
                    </a:cubicBezTo>
                    <a:cubicBezTo>
                      <a:pt x="1238" y="111919"/>
                      <a:pt x="1143" y="112776"/>
                      <a:pt x="1048" y="113633"/>
                    </a:cubicBezTo>
                    <a:cubicBezTo>
                      <a:pt x="952" y="113824"/>
                      <a:pt x="952" y="114014"/>
                      <a:pt x="858" y="114300"/>
                    </a:cubicBezTo>
                    <a:cubicBezTo>
                      <a:pt x="762" y="114586"/>
                      <a:pt x="762" y="114871"/>
                      <a:pt x="667" y="115157"/>
                    </a:cubicBezTo>
                    <a:cubicBezTo>
                      <a:pt x="571" y="115443"/>
                      <a:pt x="476" y="115729"/>
                      <a:pt x="476" y="116014"/>
                    </a:cubicBezTo>
                    <a:cubicBezTo>
                      <a:pt x="381" y="116205"/>
                      <a:pt x="381" y="116491"/>
                      <a:pt x="286" y="116681"/>
                    </a:cubicBezTo>
                    <a:cubicBezTo>
                      <a:pt x="286" y="116872"/>
                      <a:pt x="191" y="117062"/>
                      <a:pt x="191" y="117253"/>
                    </a:cubicBezTo>
                    <a:cubicBezTo>
                      <a:pt x="191" y="117443"/>
                      <a:pt x="95" y="117538"/>
                      <a:pt x="95" y="117729"/>
                    </a:cubicBezTo>
                    <a:cubicBezTo>
                      <a:pt x="95" y="117824"/>
                      <a:pt x="0" y="117919"/>
                      <a:pt x="0" y="118015"/>
                    </a:cubicBezTo>
                    <a:cubicBezTo>
                      <a:pt x="52102" y="143065"/>
                      <a:pt x="104966" y="166688"/>
                      <a:pt x="158210" y="189167"/>
                    </a:cubicBezTo>
                    <a:cubicBezTo>
                      <a:pt x="159068" y="189547"/>
                      <a:pt x="159925" y="189833"/>
                      <a:pt x="160687" y="190214"/>
                    </a:cubicBezTo>
                    <a:cubicBezTo>
                      <a:pt x="160782" y="190214"/>
                      <a:pt x="160877" y="190309"/>
                      <a:pt x="160973" y="190309"/>
                    </a:cubicBezTo>
                    <a:cubicBezTo>
                      <a:pt x="161068" y="190309"/>
                      <a:pt x="161068" y="190309"/>
                      <a:pt x="161163" y="190405"/>
                    </a:cubicBezTo>
                    <a:cubicBezTo>
                      <a:pt x="161258" y="190405"/>
                      <a:pt x="161354" y="190500"/>
                      <a:pt x="161449" y="190500"/>
                    </a:cubicBezTo>
                    <a:cubicBezTo>
                      <a:pt x="161640" y="190595"/>
                      <a:pt x="161734" y="190595"/>
                      <a:pt x="161925" y="190690"/>
                    </a:cubicBezTo>
                    <a:cubicBezTo>
                      <a:pt x="162116" y="190786"/>
                      <a:pt x="162401" y="190881"/>
                      <a:pt x="162592" y="190976"/>
                    </a:cubicBezTo>
                    <a:cubicBezTo>
                      <a:pt x="162973" y="191167"/>
                      <a:pt x="163354" y="191262"/>
                      <a:pt x="163735" y="191452"/>
                    </a:cubicBezTo>
                    <a:cubicBezTo>
                      <a:pt x="164021" y="191548"/>
                      <a:pt x="164211" y="191643"/>
                      <a:pt x="164497" y="191738"/>
                    </a:cubicBezTo>
                    <a:cubicBezTo>
                      <a:pt x="164687" y="191834"/>
                      <a:pt x="164973" y="191929"/>
                      <a:pt x="165164" y="192024"/>
                    </a:cubicBezTo>
                    <a:cubicBezTo>
                      <a:pt x="165354" y="192119"/>
                      <a:pt x="165545" y="192214"/>
                      <a:pt x="165735" y="192214"/>
                    </a:cubicBezTo>
                    <a:cubicBezTo>
                      <a:pt x="166021" y="192310"/>
                      <a:pt x="166211" y="192405"/>
                      <a:pt x="166497" y="192500"/>
                    </a:cubicBezTo>
                    <a:cubicBezTo>
                      <a:pt x="166688" y="192596"/>
                      <a:pt x="166878" y="192691"/>
                      <a:pt x="167068" y="192786"/>
                    </a:cubicBezTo>
                    <a:cubicBezTo>
                      <a:pt x="167164" y="192786"/>
                      <a:pt x="167259" y="192881"/>
                      <a:pt x="167259" y="192881"/>
                    </a:cubicBezTo>
                    <a:cubicBezTo>
                      <a:pt x="167354" y="192881"/>
                      <a:pt x="167450" y="192976"/>
                      <a:pt x="167545" y="192976"/>
                    </a:cubicBezTo>
                    <a:cubicBezTo>
                      <a:pt x="167735" y="193072"/>
                      <a:pt x="167926" y="193167"/>
                      <a:pt x="168116" y="193167"/>
                    </a:cubicBezTo>
                    <a:cubicBezTo>
                      <a:pt x="168211" y="193167"/>
                      <a:pt x="168211" y="193262"/>
                      <a:pt x="168307" y="193262"/>
                    </a:cubicBezTo>
                    <a:cubicBezTo>
                      <a:pt x="168497" y="193357"/>
                      <a:pt x="168688" y="193453"/>
                      <a:pt x="168878" y="193453"/>
                    </a:cubicBezTo>
                    <a:cubicBezTo>
                      <a:pt x="169450" y="193643"/>
                      <a:pt x="169926" y="193929"/>
                      <a:pt x="170498" y="194119"/>
                    </a:cubicBezTo>
                    <a:cubicBezTo>
                      <a:pt x="170783" y="194215"/>
                      <a:pt x="171165" y="194405"/>
                      <a:pt x="171450" y="194500"/>
                    </a:cubicBezTo>
                    <a:cubicBezTo>
                      <a:pt x="171926" y="194691"/>
                      <a:pt x="172402" y="194881"/>
                      <a:pt x="172784" y="195072"/>
                    </a:cubicBezTo>
                    <a:cubicBezTo>
                      <a:pt x="173069" y="195167"/>
                      <a:pt x="173355" y="195263"/>
                      <a:pt x="173546" y="195453"/>
                    </a:cubicBezTo>
                    <a:cubicBezTo>
                      <a:pt x="174117" y="195739"/>
                      <a:pt x="174689" y="195929"/>
                      <a:pt x="175260" y="196215"/>
                    </a:cubicBezTo>
                    <a:cubicBezTo>
                      <a:pt x="175546" y="196310"/>
                      <a:pt x="175832" y="196501"/>
                      <a:pt x="176117" y="196596"/>
                    </a:cubicBezTo>
                    <a:cubicBezTo>
                      <a:pt x="176689" y="196786"/>
                      <a:pt x="177165" y="197072"/>
                      <a:pt x="177736" y="197263"/>
                    </a:cubicBezTo>
                    <a:cubicBezTo>
                      <a:pt x="178118" y="197453"/>
                      <a:pt x="178498" y="197548"/>
                      <a:pt x="178880" y="197739"/>
                    </a:cubicBezTo>
                    <a:cubicBezTo>
                      <a:pt x="179356" y="197929"/>
                      <a:pt x="179832" y="198215"/>
                      <a:pt x="180404" y="198406"/>
                    </a:cubicBezTo>
                    <a:cubicBezTo>
                      <a:pt x="180690" y="198501"/>
                      <a:pt x="180975" y="198692"/>
                      <a:pt x="181261" y="198787"/>
                    </a:cubicBezTo>
                    <a:cubicBezTo>
                      <a:pt x="181833" y="198977"/>
                      <a:pt x="182309" y="199263"/>
                      <a:pt x="182880" y="199453"/>
                    </a:cubicBezTo>
                    <a:cubicBezTo>
                      <a:pt x="183261" y="199644"/>
                      <a:pt x="183642" y="199739"/>
                      <a:pt x="184023" y="199930"/>
                    </a:cubicBezTo>
                    <a:cubicBezTo>
                      <a:pt x="184595" y="200120"/>
                      <a:pt x="185071" y="200406"/>
                      <a:pt x="185642" y="200596"/>
                    </a:cubicBezTo>
                    <a:cubicBezTo>
                      <a:pt x="186500" y="200977"/>
                      <a:pt x="187357" y="201359"/>
                      <a:pt x="188214" y="201739"/>
                    </a:cubicBezTo>
                    <a:cubicBezTo>
                      <a:pt x="188690" y="201930"/>
                      <a:pt x="189071" y="202121"/>
                      <a:pt x="189548" y="202311"/>
                    </a:cubicBezTo>
                    <a:cubicBezTo>
                      <a:pt x="189929" y="202501"/>
                      <a:pt x="190309" y="202692"/>
                      <a:pt x="190786" y="202882"/>
                    </a:cubicBezTo>
                    <a:cubicBezTo>
                      <a:pt x="191262" y="203073"/>
                      <a:pt x="191834" y="203359"/>
                      <a:pt x="192310" y="203549"/>
                    </a:cubicBezTo>
                    <a:cubicBezTo>
                      <a:pt x="192691" y="203740"/>
                      <a:pt x="193072" y="203930"/>
                      <a:pt x="193548" y="204121"/>
                    </a:cubicBezTo>
                    <a:cubicBezTo>
                      <a:pt x="194310" y="204502"/>
                      <a:pt x="195072" y="204788"/>
                      <a:pt x="195834" y="205168"/>
                    </a:cubicBezTo>
                    <a:cubicBezTo>
                      <a:pt x="196310" y="205359"/>
                      <a:pt x="196786" y="205550"/>
                      <a:pt x="197263" y="205740"/>
                    </a:cubicBezTo>
                    <a:cubicBezTo>
                      <a:pt x="197739" y="205930"/>
                      <a:pt x="198311" y="206216"/>
                      <a:pt x="198787" y="206407"/>
                    </a:cubicBezTo>
                    <a:cubicBezTo>
                      <a:pt x="199358" y="206692"/>
                      <a:pt x="200025" y="206978"/>
                      <a:pt x="200596" y="207264"/>
                    </a:cubicBezTo>
                    <a:cubicBezTo>
                      <a:pt x="201168" y="207550"/>
                      <a:pt x="201644" y="207740"/>
                      <a:pt x="202216" y="208026"/>
                    </a:cubicBezTo>
                    <a:cubicBezTo>
                      <a:pt x="202787" y="208312"/>
                      <a:pt x="203359" y="208597"/>
                      <a:pt x="204025" y="208788"/>
                    </a:cubicBezTo>
                    <a:cubicBezTo>
                      <a:pt x="204407" y="208978"/>
                      <a:pt x="204692" y="209074"/>
                      <a:pt x="205074" y="209264"/>
                    </a:cubicBezTo>
                    <a:cubicBezTo>
                      <a:pt x="205550" y="209455"/>
                      <a:pt x="205930" y="209645"/>
                      <a:pt x="206407" y="209836"/>
                    </a:cubicBezTo>
                    <a:cubicBezTo>
                      <a:pt x="207169" y="210217"/>
                      <a:pt x="207931" y="210502"/>
                      <a:pt x="208693" y="210884"/>
                    </a:cubicBezTo>
                    <a:cubicBezTo>
                      <a:pt x="209169" y="211074"/>
                      <a:pt x="209645" y="211264"/>
                      <a:pt x="210026" y="211550"/>
                    </a:cubicBezTo>
                    <a:cubicBezTo>
                      <a:pt x="210502" y="211741"/>
                      <a:pt x="210979" y="212026"/>
                      <a:pt x="211455" y="212217"/>
                    </a:cubicBezTo>
                    <a:cubicBezTo>
                      <a:pt x="212122" y="212503"/>
                      <a:pt x="212789" y="212884"/>
                      <a:pt x="213455" y="213169"/>
                    </a:cubicBezTo>
                    <a:cubicBezTo>
                      <a:pt x="214027" y="213455"/>
                      <a:pt x="214503" y="213646"/>
                      <a:pt x="215075" y="213931"/>
                    </a:cubicBezTo>
                    <a:cubicBezTo>
                      <a:pt x="215741" y="214217"/>
                      <a:pt x="216408" y="214598"/>
                      <a:pt x="217075" y="214884"/>
                    </a:cubicBezTo>
                    <a:cubicBezTo>
                      <a:pt x="217741" y="215170"/>
                      <a:pt x="218408" y="215455"/>
                      <a:pt x="219075" y="215836"/>
                    </a:cubicBezTo>
                    <a:cubicBezTo>
                      <a:pt x="219456" y="216027"/>
                      <a:pt x="219933" y="216217"/>
                      <a:pt x="220313" y="216408"/>
                    </a:cubicBezTo>
                    <a:cubicBezTo>
                      <a:pt x="220789" y="216598"/>
                      <a:pt x="221361" y="216884"/>
                      <a:pt x="221837" y="217075"/>
                    </a:cubicBezTo>
                    <a:cubicBezTo>
                      <a:pt x="222504" y="217360"/>
                      <a:pt x="223075" y="217646"/>
                      <a:pt x="223742" y="217932"/>
                    </a:cubicBezTo>
                    <a:cubicBezTo>
                      <a:pt x="224218" y="218122"/>
                      <a:pt x="224695" y="218313"/>
                      <a:pt x="225076" y="218599"/>
                    </a:cubicBezTo>
                    <a:cubicBezTo>
                      <a:pt x="225743" y="218884"/>
                      <a:pt x="226314" y="219170"/>
                      <a:pt x="226981" y="219456"/>
                    </a:cubicBezTo>
                    <a:cubicBezTo>
                      <a:pt x="227648" y="219742"/>
                      <a:pt x="228409" y="220123"/>
                      <a:pt x="229076" y="220409"/>
                    </a:cubicBezTo>
                    <a:cubicBezTo>
                      <a:pt x="229648" y="220694"/>
                      <a:pt x="230124" y="220885"/>
                      <a:pt x="230696" y="221171"/>
                    </a:cubicBezTo>
                    <a:cubicBezTo>
                      <a:pt x="231172" y="221361"/>
                      <a:pt x="231648" y="221647"/>
                      <a:pt x="232124" y="221837"/>
                    </a:cubicBezTo>
                    <a:cubicBezTo>
                      <a:pt x="232505" y="222028"/>
                      <a:pt x="232886" y="222218"/>
                      <a:pt x="233267" y="222409"/>
                    </a:cubicBezTo>
                    <a:cubicBezTo>
                      <a:pt x="233649" y="222599"/>
                      <a:pt x="233934" y="222694"/>
                      <a:pt x="234315" y="222885"/>
                    </a:cubicBezTo>
                    <a:cubicBezTo>
                      <a:pt x="234601" y="222980"/>
                      <a:pt x="234886" y="223171"/>
                      <a:pt x="235172" y="223266"/>
                    </a:cubicBezTo>
                    <a:cubicBezTo>
                      <a:pt x="235458" y="223361"/>
                      <a:pt x="235744" y="223552"/>
                      <a:pt x="236030" y="223647"/>
                    </a:cubicBezTo>
                    <a:cubicBezTo>
                      <a:pt x="236315" y="223742"/>
                      <a:pt x="236601" y="223933"/>
                      <a:pt x="236982" y="224028"/>
                    </a:cubicBezTo>
                    <a:cubicBezTo>
                      <a:pt x="237173" y="224123"/>
                      <a:pt x="237363" y="224218"/>
                      <a:pt x="237554" y="224314"/>
                    </a:cubicBezTo>
                    <a:cubicBezTo>
                      <a:pt x="237744" y="224409"/>
                      <a:pt x="237934" y="224504"/>
                      <a:pt x="238030" y="224504"/>
                    </a:cubicBezTo>
                    <a:cubicBezTo>
                      <a:pt x="238125" y="224600"/>
                      <a:pt x="238316" y="224600"/>
                      <a:pt x="238411" y="224695"/>
                    </a:cubicBezTo>
                    <a:cubicBezTo>
                      <a:pt x="238506" y="224695"/>
                      <a:pt x="238601" y="224790"/>
                      <a:pt x="238696" y="224790"/>
                    </a:cubicBezTo>
                    <a:cubicBezTo>
                      <a:pt x="238696" y="224790"/>
                      <a:pt x="238792" y="224790"/>
                      <a:pt x="238792" y="224790"/>
                    </a:cubicBezTo>
                    <a:cubicBezTo>
                      <a:pt x="238983" y="224885"/>
                      <a:pt x="239268" y="224980"/>
                      <a:pt x="239459" y="225076"/>
                    </a:cubicBezTo>
                    <a:cubicBezTo>
                      <a:pt x="293561" y="250412"/>
                      <a:pt x="346520" y="277463"/>
                      <a:pt x="399859" y="305371"/>
                    </a:cubicBezTo>
                    <a:cubicBezTo>
                      <a:pt x="430244" y="321278"/>
                      <a:pt x="473488" y="341185"/>
                      <a:pt x="499967" y="370332"/>
                    </a:cubicBezTo>
                    <a:cubicBezTo>
                      <a:pt x="500063" y="370332"/>
                      <a:pt x="500063" y="370332"/>
                      <a:pt x="500158" y="370237"/>
                    </a:cubicBezTo>
                    <a:cubicBezTo>
                      <a:pt x="500634" y="370046"/>
                      <a:pt x="501015" y="369951"/>
                      <a:pt x="501491" y="369760"/>
                    </a:cubicBezTo>
                    <a:cubicBezTo>
                      <a:pt x="502253" y="369475"/>
                      <a:pt x="503015" y="369189"/>
                      <a:pt x="503777" y="368903"/>
                    </a:cubicBezTo>
                    <a:cubicBezTo>
                      <a:pt x="504254" y="368713"/>
                      <a:pt x="504730" y="368522"/>
                      <a:pt x="505206" y="368332"/>
                    </a:cubicBezTo>
                    <a:cubicBezTo>
                      <a:pt x="506254" y="367951"/>
                      <a:pt x="507397" y="367570"/>
                      <a:pt x="508445" y="367093"/>
                    </a:cubicBezTo>
                    <a:cubicBezTo>
                      <a:pt x="509492" y="366713"/>
                      <a:pt x="510635" y="366331"/>
                      <a:pt x="511683" y="365855"/>
                    </a:cubicBezTo>
                    <a:cubicBezTo>
                      <a:pt x="512636" y="365474"/>
                      <a:pt x="513683" y="365093"/>
                      <a:pt x="514636" y="364807"/>
                    </a:cubicBezTo>
                    <a:cubicBezTo>
                      <a:pt x="515588" y="364426"/>
                      <a:pt x="516636" y="364046"/>
                      <a:pt x="517589" y="363760"/>
                    </a:cubicBezTo>
                    <a:cubicBezTo>
                      <a:pt x="518732" y="363379"/>
                      <a:pt x="519875" y="362902"/>
                      <a:pt x="521018" y="362521"/>
                    </a:cubicBezTo>
                    <a:cubicBezTo>
                      <a:pt x="522351" y="362045"/>
                      <a:pt x="523590" y="361569"/>
                      <a:pt x="524923" y="361093"/>
                    </a:cubicBezTo>
                    <a:cubicBezTo>
                      <a:pt x="526066" y="360712"/>
                      <a:pt x="527209" y="360235"/>
                      <a:pt x="528352" y="359855"/>
                    </a:cubicBezTo>
                    <a:cubicBezTo>
                      <a:pt x="529876" y="359283"/>
                      <a:pt x="531400" y="358711"/>
                      <a:pt x="532829" y="358140"/>
                    </a:cubicBezTo>
                    <a:cubicBezTo>
                      <a:pt x="533495" y="357854"/>
                      <a:pt x="534162" y="357664"/>
                      <a:pt x="534829" y="357378"/>
                    </a:cubicBezTo>
                    <a:cubicBezTo>
                      <a:pt x="536067" y="356902"/>
                      <a:pt x="537210" y="356521"/>
                      <a:pt x="538449" y="356044"/>
                    </a:cubicBezTo>
                    <a:cubicBezTo>
                      <a:pt x="539877" y="355473"/>
                      <a:pt x="541306" y="354997"/>
                      <a:pt x="542734" y="354425"/>
                    </a:cubicBezTo>
                    <a:cubicBezTo>
                      <a:pt x="543973" y="353949"/>
                      <a:pt x="545306" y="353473"/>
                      <a:pt x="546545" y="352996"/>
                    </a:cubicBezTo>
                    <a:cubicBezTo>
                      <a:pt x="547974" y="352425"/>
                      <a:pt x="549307" y="351949"/>
                      <a:pt x="550736" y="351377"/>
                    </a:cubicBezTo>
                    <a:cubicBezTo>
                      <a:pt x="552259" y="350806"/>
                      <a:pt x="553784" y="350234"/>
                      <a:pt x="555212" y="349567"/>
                    </a:cubicBezTo>
                    <a:cubicBezTo>
                      <a:pt x="556165" y="349186"/>
                      <a:pt x="557117" y="348805"/>
                      <a:pt x="558070" y="348425"/>
                    </a:cubicBezTo>
                    <a:cubicBezTo>
                      <a:pt x="559975" y="347663"/>
                      <a:pt x="561880" y="346900"/>
                      <a:pt x="563880" y="346234"/>
                    </a:cubicBezTo>
                    <a:cubicBezTo>
                      <a:pt x="565880" y="345472"/>
                      <a:pt x="567880" y="344710"/>
                      <a:pt x="569881" y="344043"/>
                    </a:cubicBezTo>
                    <a:cubicBezTo>
                      <a:pt x="572262" y="343186"/>
                      <a:pt x="574643" y="342233"/>
                      <a:pt x="577120" y="341376"/>
                    </a:cubicBezTo>
                    <a:cubicBezTo>
                      <a:pt x="579120" y="340614"/>
                      <a:pt x="581120" y="339947"/>
                      <a:pt x="583121" y="339185"/>
                    </a:cubicBezTo>
                    <a:cubicBezTo>
                      <a:pt x="585502" y="338328"/>
                      <a:pt x="587978" y="337375"/>
                      <a:pt x="590455" y="336518"/>
                    </a:cubicBezTo>
                    <a:cubicBezTo>
                      <a:pt x="591598" y="336137"/>
                      <a:pt x="592741" y="335661"/>
                      <a:pt x="593884" y="335280"/>
                    </a:cubicBezTo>
                    <a:cubicBezTo>
                      <a:pt x="592550" y="333946"/>
                      <a:pt x="591217" y="332708"/>
                      <a:pt x="589883" y="331375"/>
                    </a:cubicBezTo>
                    <a:cubicBezTo>
                      <a:pt x="591502" y="330136"/>
                      <a:pt x="593884" y="327660"/>
                      <a:pt x="595599" y="326898"/>
                    </a:cubicBezTo>
                    <a:cubicBezTo>
                      <a:pt x="597313" y="326231"/>
                      <a:pt x="598837" y="325946"/>
                      <a:pt x="600075" y="326898"/>
                    </a:cubicBezTo>
                    <a:cubicBezTo>
                      <a:pt x="601789" y="328136"/>
                      <a:pt x="602932" y="329851"/>
                      <a:pt x="603790" y="331660"/>
                    </a:cubicBezTo>
                    <a:cubicBezTo>
                      <a:pt x="604552" y="331375"/>
                      <a:pt x="605314" y="331089"/>
                      <a:pt x="606076" y="330803"/>
                    </a:cubicBezTo>
                    <a:cubicBezTo>
                      <a:pt x="608266" y="330041"/>
                      <a:pt x="610362" y="329184"/>
                      <a:pt x="612553" y="328422"/>
                    </a:cubicBezTo>
                    <a:cubicBezTo>
                      <a:pt x="614267" y="327755"/>
                      <a:pt x="615982" y="327088"/>
                      <a:pt x="617791" y="326517"/>
                    </a:cubicBezTo>
                    <a:cubicBezTo>
                      <a:pt x="617696" y="326707"/>
                      <a:pt x="617791" y="326707"/>
                      <a:pt x="617982" y="326612"/>
                    </a:cubicBezTo>
                    <a:close/>
                    <a:moveTo>
                      <a:pt x="63627" y="21050"/>
                    </a:moveTo>
                    <a:cubicBezTo>
                      <a:pt x="63246" y="21050"/>
                      <a:pt x="61532" y="20383"/>
                      <a:pt x="61246" y="20098"/>
                    </a:cubicBezTo>
                    <a:cubicBezTo>
                      <a:pt x="61055" y="19812"/>
                      <a:pt x="61341" y="18764"/>
                      <a:pt x="61722" y="18859"/>
                    </a:cubicBezTo>
                    <a:cubicBezTo>
                      <a:pt x="62103" y="18859"/>
                      <a:pt x="63913" y="19621"/>
                      <a:pt x="64198" y="19907"/>
                    </a:cubicBezTo>
                    <a:cubicBezTo>
                      <a:pt x="64484" y="20098"/>
                      <a:pt x="64103" y="21146"/>
                      <a:pt x="63627" y="21050"/>
                    </a:cubicBezTo>
                    <a:close/>
                    <a:moveTo>
                      <a:pt x="157734" y="59246"/>
                    </a:moveTo>
                    <a:cubicBezTo>
                      <a:pt x="162687" y="55245"/>
                      <a:pt x="165259" y="58483"/>
                      <a:pt x="169926" y="61436"/>
                    </a:cubicBezTo>
                    <a:cubicBezTo>
                      <a:pt x="165068" y="63627"/>
                      <a:pt x="161640" y="62770"/>
                      <a:pt x="157734" y="59246"/>
                    </a:cubicBezTo>
                    <a:close/>
                    <a:moveTo>
                      <a:pt x="112300" y="76200"/>
                    </a:moveTo>
                    <a:cubicBezTo>
                      <a:pt x="111919" y="76200"/>
                      <a:pt x="111061" y="75914"/>
                      <a:pt x="111061" y="75628"/>
                    </a:cubicBezTo>
                    <a:cubicBezTo>
                      <a:pt x="111061" y="75343"/>
                      <a:pt x="112490" y="74390"/>
                      <a:pt x="112966" y="74485"/>
                    </a:cubicBezTo>
                    <a:cubicBezTo>
                      <a:pt x="113442" y="74676"/>
                      <a:pt x="114491" y="75819"/>
                      <a:pt x="114395" y="76105"/>
                    </a:cubicBezTo>
                    <a:cubicBezTo>
                      <a:pt x="114300" y="76390"/>
                      <a:pt x="112681" y="76200"/>
                      <a:pt x="112300" y="76200"/>
                    </a:cubicBezTo>
                    <a:close/>
                    <a:moveTo>
                      <a:pt x="171355" y="84963"/>
                    </a:moveTo>
                    <a:cubicBezTo>
                      <a:pt x="178213" y="84772"/>
                      <a:pt x="183547" y="89154"/>
                      <a:pt x="190024" y="90773"/>
                    </a:cubicBezTo>
                    <a:cubicBezTo>
                      <a:pt x="181261" y="94583"/>
                      <a:pt x="178118" y="91059"/>
                      <a:pt x="171355" y="84963"/>
                    </a:cubicBezTo>
                    <a:close/>
                    <a:moveTo>
                      <a:pt x="203740" y="111823"/>
                    </a:moveTo>
                    <a:cubicBezTo>
                      <a:pt x="208026" y="111919"/>
                      <a:pt x="211455" y="112300"/>
                      <a:pt x="212503" y="116491"/>
                    </a:cubicBezTo>
                    <a:cubicBezTo>
                      <a:pt x="209550" y="115062"/>
                      <a:pt x="206693" y="113443"/>
                      <a:pt x="203740" y="111823"/>
                    </a:cubicBezTo>
                    <a:close/>
                    <a:moveTo>
                      <a:pt x="205930" y="103632"/>
                    </a:moveTo>
                    <a:cubicBezTo>
                      <a:pt x="203073" y="101727"/>
                      <a:pt x="201835" y="99060"/>
                      <a:pt x="199834" y="96679"/>
                    </a:cubicBezTo>
                    <a:cubicBezTo>
                      <a:pt x="208979" y="95059"/>
                      <a:pt x="213646" y="96869"/>
                      <a:pt x="222028" y="100870"/>
                    </a:cubicBezTo>
                    <a:cubicBezTo>
                      <a:pt x="221742" y="105251"/>
                      <a:pt x="221361" y="109538"/>
                      <a:pt x="221171" y="113919"/>
                    </a:cubicBezTo>
                    <a:cubicBezTo>
                      <a:pt x="219456" y="111919"/>
                      <a:pt x="219551" y="110300"/>
                      <a:pt x="216789" y="108585"/>
                    </a:cubicBezTo>
                    <a:cubicBezTo>
                      <a:pt x="214122" y="106871"/>
                      <a:pt x="208883" y="105537"/>
                      <a:pt x="205930" y="103632"/>
                    </a:cubicBezTo>
                    <a:close/>
                    <a:moveTo>
                      <a:pt x="222504" y="117157"/>
                    </a:moveTo>
                    <a:cubicBezTo>
                      <a:pt x="219837" y="117824"/>
                      <a:pt x="217075" y="118491"/>
                      <a:pt x="214313" y="117348"/>
                    </a:cubicBezTo>
                    <a:cubicBezTo>
                      <a:pt x="216408" y="117253"/>
                      <a:pt x="220694" y="117157"/>
                      <a:pt x="222314" y="117157"/>
                    </a:cubicBezTo>
                    <a:cubicBezTo>
                      <a:pt x="223266" y="117157"/>
                      <a:pt x="222504" y="117157"/>
                      <a:pt x="222504" y="117157"/>
                    </a:cubicBezTo>
                    <a:close/>
                    <a:moveTo>
                      <a:pt x="224124" y="119063"/>
                    </a:moveTo>
                    <a:cubicBezTo>
                      <a:pt x="225552" y="119920"/>
                      <a:pt x="227076" y="119920"/>
                      <a:pt x="228695" y="119920"/>
                    </a:cubicBezTo>
                    <a:cubicBezTo>
                      <a:pt x="226886" y="120777"/>
                      <a:pt x="225552" y="120491"/>
                      <a:pt x="224124" y="119063"/>
                    </a:cubicBezTo>
                    <a:close/>
                    <a:moveTo>
                      <a:pt x="253079" y="119158"/>
                    </a:moveTo>
                    <a:cubicBezTo>
                      <a:pt x="246412" y="118205"/>
                      <a:pt x="240411" y="117348"/>
                      <a:pt x="235172" y="113347"/>
                    </a:cubicBezTo>
                    <a:cubicBezTo>
                      <a:pt x="243364" y="108490"/>
                      <a:pt x="246698" y="113347"/>
                      <a:pt x="253079" y="119158"/>
                    </a:cubicBezTo>
                    <a:close/>
                    <a:moveTo>
                      <a:pt x="258985" y="136493"/>
                    </a:moveTo>
                    <a:cubicBezTo>
                      <a:pt x="248888" y="132397"/>
                      <a:pt x="238983" y="131350"/>
                      <a:pt x="230219" y="124873"/>
                    </a:cubicBezTo>
                    <a:cubicBezTo>
                      <a:pt x="229171" y="124111"/>
                      <a:pt x="229267" y="121348"/>
                      <a:pt x="229076" y="120205"/>
                    </a:cubicBezTo>
                    <a:cubicBezTo>
                      <a:pt x="236982" y="123253"/>
                      <a:pt x="244888" y="126492"/>
                      <a:pt x="252793" y="129540"/>
                    </a:cubicBezTo>
                    <a:cubicBezTo>
                      <a:pt x="255175" y="130492"/>
                      <a:pt x="257937" y="131159"/>
                      <a:pt x="260032" y="132302"/>
                    </a:cubicBezTo>
                    <a:cubicBezTo>
                      <a:pt x="262224" y="133445"/>
                      <a:pt x="263271" y="135255"/>
                      <a:pt x="264986" y="136684"/>
                    </a:cubicBezTo>
                    <a:cubicBezTo>
                      <a:pt x="263366" y="136684"/>
                      <a:pt x="260414" y="137065"/>
                      <a:pt x="258985" y="136493"/>
                    </a:cubicBezTo>
                    <a:close/>
                    <a:moveTo>
                      <a:pt x="332327" y="180689"/>
                    </a:moveTo>
                    <a:cubicBezTo>
                      <a:pt x="331756" y="180784"/>
                      <a:pt x="329755" y="180213"/>
                      <a:pt x="329470" y="179832"/>
                    </a:cubicBezTo>
                    <a:cubicBezTo>
                      <a:pt x="329184" y="179451"/>
                      <a:pt x="329755" y="177641"/>
                      <a:pt x="330041" y="177451"/>
                    </a:cubicBezTo>
                    <a:cubicBezTo>
                      <a:pt x="330422" y="177260"/>
                      <a:pt x="332613" y="178022"/>
                      <a:pt x="332899" y="178308"/>
                    </a:cubicBezTo>
                    <a:cubicBezTo>
                      <a:pt x="333280" y="178784"/>
                      <a:pt x="332899" y="180594"/>
                      <a:pt x="332327" y="180689"/>
                    </a:cubicBezTo>
                    <a:close/>
                    <a:moveTo>
                      <a:pt x="341757" y="176213"/>
                    </a:moveTo>
                    <a:cubicBezTo>
                      <a:pt x="344805" y="173641"/>
                      <a:pt x="347186" y="172784"/>
                      <a:pt x="349948" y="176117"/>
                    </a:cubicBezTo>
                    <a:cubicBezTo>
                      <a:pt x="347282" y="176117"/>
                      <a:pt x="344519" y="176213"/>
                      <a:pt x="341757" y="176213"/>
                    </a:cubicBezTo>
                    <a:close/>
                    <a:moveTo>
                      <a:pt x="412147" y="211931"/>
                    </a:moveTo>
                    <a:cubicBezTo>
                      <a:pt x="411575" y="211550"/>
                      <a:pt x="408813" y="209359"/>
                      <a:pt x="408718" y="208883"/>
                    </a:cubicBezTo>
                    <a:cubicBezTo>
                      <a:pt x="408623" y="208407"/>
                      <a:pt x="409956" y="206597"/>
                      <a:pt x="410527" y="206883"/>
                    </a:cubicBezTo>
                    <a:cubicBezTo>
                      <a:pt x="411385" y="207264"/>
                      <a:pt x="413957" y="210312"/>
                      <a:pt x="414528" y="211169"/>
                    </a:cubicBezTo>
                    <a:cubicBezTo>
                      <a:pt x="414718" y="211550"/>
                      <a:pt x="412718" y="212312"/>
                      <a:pt x="412147" y="211931"/>
                    </a:cubicBezTo>
                    <a:close/>
                    <a:moveTo>
                      <a:pt x="417195" y="228600"/>
                    </a:moveTo>
                    <a:cubicBezTo>
                      <a:pt x="416623" y="228600"/>
                      <a:pt x="414718" y="227933"/>
                      <a:pt x="414528" y="227552"/>
                    </a:cubicBezTo>
                    <a:cubicBezTo>
                      <a:pt x="414338" y="227171"/>
                      <a:pt x="415004" y="225933"/>
                      <a:pt x="415576" y="225933"/>
                    </a:cubicBezTo>
                    <a:cubicBezTo>
                      <a:pt x="416147" y="225933"/>
                      <a:pt x="418052" y="226600"/>
                      <a:pt x="418338" y="226981"/>
                    </a:cubicBezTo>
                    <a:cubicBezTo>
                      <a:pt x="418529" y="227457"/>
                      <a:pt x="417766" y="228600"/>
                      <a:pt x="417195" y="228600"/>
                    </a:cubicBezTo>
                    <a:close/>
                    <a:moveTo>
                      <a:pt x="452533" y="237458"/>
                    </a:moveTo>
                    <a:cubicBezTo>
                      <a:pt x="452057" y="237172"/>
                      <a:pt x="450056" y="234505"/>
                      <a:pt x="449771" y="233934"/>
                    </a:cubicBezTo>
                    <a:cubicBezTo>
                      <a:pt x="449580" y="233648"/>
                      <a:pt x="450628" y="232886"/>
                      <a:pt x="451009" y="233077"/>
                    </a:cubicBezTo>
                    <a:cubicBezTo>
                      <a:pt x="451390" y="233363"/>
                      <a:pt x="454057" y="235744"/>
                      <a:pt x="454152" y="236220"/>
                    </a:cubicBezTo>
                    <a:cubicBezTo>
                      <a:pt x="454247" y="236506"/>
                      <a:pt x="453009" y="237649"/>
                      <a:pt x="452533" y="237458"/>
                    </a:cubicBezTo>
                    <a:close/>
                    <a:moveTo>
                      <a:pt x="492157" y="274796"/>
                    </a:moveTo>
                    <a:cubicBezTo>
                      <a:pt x="487775" y="277082"/>
                      <a:pt x="485394" y="273082"/>
                      <a:pt x="483203" y="270129"/>
                    </a:cubicBezTo>
                    <a:cubicBezTo>
                      <a:pt x="486537" y="270224"/>
                      <a:pt x="493490" y="269653"/>
                      <a:pt x="493014" y="273844"/>
                    </a:cubicBezTo>
                    <a:cubicBezTo>
                      <a:pt x="492919" y="274320"/>
                      <a:pt x="492633" y="274606"/>
                      <a:pt x="492157" y="274796"/>
                    </a:cubicBezTo>
                    <a:close/>
                    <a:moveTo>
                      <a:pt x="531305" y="278797"/>
                    </a:moveTo>
                    <a:cubicBezTo>
                      <a:pt x="529114" y="279273"/>
                      <a:pt x="525304" y="277559"/>
                      <a:pt x="523780" y="275558"/>
                    </a:cubicBezTo>
                    <a:cubicBezTo>
                      <a:pt x="517684" y="267557"/>
                      <a:pt x="511111" y="264414"/>
                      <a:pt x="501682" y="258223"/>
                    </a:cubicBezTo>
                    <a:cubicBezTo>
                      <a:pt x="492252" y="252031"/>
                      <a:pt x="479203" y="244602"/>
                      <a:pt x="468916" y="238125"/>
                    </a:cubicBezTo>
                    <a:cubicBezTo>
                      <a:pt x="467677" y="237363"/>
                      <a:pt x="465487" y="235934"/>
                      <a:pt x="464630" y="234886"/>
                    </a:cubicBezTo>
                    <a:cubicBezTo>
                      <a:pt x="457200" y="225361"/>
                      <a:pt x="449389" y="222504"/>
                      <a:pt x="437102" y="224695"/>
                    </a:cubicBezTo>
                    <a:cubicBezTo>
                      <a:pt x="429863" y="226028"/>
                      <a:pt x="426911" y="222599"/>
                      <a:pt x="422910" y="218218"/>
                    </a:cubicBezTo>
                    <a:cubicBezTo>
                      <a:pt x="426339" y="215075"/>
                      <a:pt x="431197" y="216979"/>
                      <a:pt x="430244" y="211455"/>
                    </a:cubicBezTo>
                    <a:cubicBezTo>
                      <a:pt x="425101" y="208121"/>
                      <a:pt x="419671" y="204502"/>
                      <a:pt x="414338" y="201454"/>
                    </a:cubicBezTo>
                    <a:cubicBezTo>
                      <a:pt x="409004" y="198406"/>
                      <a:pt x="405575" y="194786"/>
                      <a:pt x="398716" y="195739"/>
                    </a:cubicBezTo>
                    <a:cubicBezTo>
                      <a:pt x="397478" y="195929"/>
                      <a:pt x="395668" y="194881"/>
                      <a:pt x="394240" y="194119"/>
                    </a:cubicBezTo>
                    <a:cubicBezTo>
                      <a:pt x="384620" y="188881"/>
                      <a:pt x="375475" y="185452"/>
                      <a:pt x="363950" y="183928"/>
                    </a:cubicBezTo>
                    <a:cubicBezTo>
                      <a:pt x="358426" y="183166"/>
                      <a:pt x="352996" y="181356"/>
                      <a:pt x="350330" y="176308"/>
                    </a:cubicBezTo>
                    <a:cubicBezTo>
                      <a:pt x="351473" y="173926"/>
                      <a:pt x="353377" y="172021"/>
                      <a:pt x="349568" y="170402"/>
                    </a:cubicBezTo>
                    <a:cubicBezTo>
                      <a:pt x="338233" y="165544"/>
                      <a:pt x="327374" y="160115"/>
                      <a:pt x="318516" y="152114"/>
                    </a:cubicBezTo>
                    <a:cubicBezTo>
                      <a:pt x="312039" y="152781"/>
                      <a:pt x="318421" y="157925"/>
                      <a:pt x="314801" y="158972"/>
                    </a:cubicBezTo>
                    <a:cubicBezTo>
                      <a:pt x="309658" y="160592"/>
                      <a:pt x="304895" y="155543"/>
                      <a:pt x="300418" y="153829"/>
                    </a:cubicBezTo>
                    <a:cubicBezTo>
                      <a:pt x="299847" y="146304"/>
                      <a:pt x="296418" y="139922"/>
                      <a:pt x="289179" y="136684"/>
                    </a:cubicBezTo>
                    <a:cubicBezTo>
                      <a:pt x="281940" y="133445"/>
                      <a:pt x="276511" y="132112"/>
                      <a:pt x="269557" y="129064"/>
                    </a:cubicBezTo>
                    <a:cubicBezTo>
                      <a:pt x="266033" y="127540"/>
                      <a:pt x="262318" y="125158"/>
                      <a:pt x="258889" y="123158"/>
                    </a:cubicBezTo>
                    <a:cubicBezTo>
                      <a:pt x="260414" y="122301"/>
                      <a:pt x="262604" y="119443"/>
                      <a:pt x="264605" y="119634"/>
                    </a:cubicBezTo>
                    <a:cubicBezTo>
                      <a:pt x="269939" y="120205"/>
                      <a:pt x="272605" y="121825"/>
                      <a:pt x="273272" y="115824"/>
                    </a:cubicBezTo>
                    <a:cubicBezTo>
                      <a:pt x="276034" y="115443"/>
                      <a:pt x="278702" y="115062"/>
                      <a:pt x="281464" y="114681"/>
                    </a:cubicBezTo>
                    <a:cubicBezTo>
                      <a:pt x="280988" y="117634"/>
                      <a:pt x="280511" y="120586"/>
                      <a:pt x="280035" y="123539"/>
                    </a:cubicBezTo>
                    <a:cubicBezTo>
                      <a:pt x="285083" y="125063"/>
                      <a:pt x="290322" y="126682"/>
                      <a:pt x="295275" y="128206"/>
                    </a:cubicBezTo>
                    <a:cubicBezTo>
                      <a:pt x="297847" y="128968"/>
                      <a:pt x="300800" y="129254"/>
                      <a:pt x="302609" y="130873"/>
                    </a:cubicBezTo>
                    <a:cubicBezTo>
                      <a:pt x="308039" y="135731"/>
                      <a:pt x="311944" y="138493"/>
                      <a:pt x="319850" y="138113"/>
                    </a:cubicBezTo>
                    <a:cubicBezTo>
                      <a:pt x="321659" y="138017"/>
                      <a:pt x="324136" y="139636"/>
                      <a:pt x="325374" y="141065"/>
                    </a:cubicBezTo>
                    <a:cubicBezTo>
                      <a:pt x="334423" y="151352"/>
                      <a:pt x="345377" y="157258"/>
                      <a:pt x="358521" y="162496"/>
                    </a:cubicBezTo>
                    <a:cubicBezTo>
                      <a:pt x="361188" y="163544"/>
                      <a:pt x="363664" y="165068"/>
                      <a:pt x="365760" y="166783"/>
                    </a:cubicBezTo>
                    <a:cubicBezTo>
                      <a:pt x="374999" y="174307"/>
                      <a:pt x="385953" y="178308"/>
                      <a:pt x="397383" y="181546"/>
                    </a:cubicBezTo>
                    <a:cubicBezTo>
                      <a:pt x="411385" y="185452"/>
                      <a:pt x="422434" y="191929"/>
                      <a:pt x="435293" y="197929"/>
                    </a:cubicBezTo>
                    <a:cubicBezTo>
                      <a:pt x="437674" y="199072"/>
                      <a:pt x="439198" y="201835"/>
                      <a:pt x="441484" y="203549"/>
                    </a:cubicBezTo>
                    <a:cubicBezTo>
                      <a:pt x="453961" y="213169"/>
                      <a:pt x="464820" y="223838"/>
                      <a:pt x="480441" y="229743"/>
                    </a:cubicBezTo>
                    <a:cubicBezTo>
                      <a:pt x="482536" y="230505"/>
                      <a:pt x="485108" y="231838"/>
                      <a:pt x="486727" y="233077"/>
                    </a:cubicBezTo>
                    <a:cubicBezTo>
                      <a:pt x="495776" y="239935"/>
                      <a:pt x="505396" y="246888"/>
                      <a:pt x="514445" y="253175"/>
                    </a:cubicBezTo>
                    <a:cubicBezTo>
                      <a:pt x="517303" y="255079"/>
                      <a:pt x="520065" y="256889"/>
                      <a:pt x="522923" y="256794"/>
                    </a:cubicBezTo>
                    <a:cubicBezTo>
                      <a:pt x="530828" y="256508"/>
                      <a:pt x="534924" y="260032"/>
                      <a:pt x="539305" y="264223"/>
                    </a:cubicBezTo>
                    <a:cubicBezTo>
                      <a:pt x="543687" y="268414"/>
                      <a:pt x="546545" y="269938"/>
                      <a:pt x="552259" y="271939"/>
                    </a:cubicBezTo>
                    <a:cubicBezTo>
                      <a:pt x="553688" y="272415"/>
                      <a:pt x="554355" y="274510"/>
                      <a:pt x="554927" y="275653"/>
                    </a:cubicBezTo>
                    <a:cubicBezTo>
                      <a:pt x="552926" y="275939"/>
                      <a:pt x="550640" y="276130"/>
                      <a:pt x="548640" y="276225"/>
                    </a:cubicBezTo>
                    <a:cubicBezTo>
                      <a:pt x="544544" y="276415"/>
                      <a:pt x="543497" y="278225"/>
                      <a:pt x="542830" y="281273"/>
                    </a:cubicBezTo>
                    <a:cubicBezTo>
                      <a:pt x="538067" y="280797"/>
                      <a:pt x="537115" y="277559"/>
                      <a:pt x="531305" y="278797"/>
                    </a:cubicBezTo>
                    <a:close/>
                    <a:moveTo>
                      <a:pt x="549402" y="303085"/>
                    </a:moveTo>
                    <a:cubicBezTo>
                      <a:pt x="547307" y="300990"/>
                      <a:pt x="545116" y="298990"/>
                      <a:pt x="542925" y="296989"/>
                    </a:cubicBezTo>
                    <a:cubicBezTo>
                      <a:pt x="548259" y="296989"/>
                      <a:pt x="550259" y="298609"/>
                      <a:pt x="549402" y="303085"/>
                    </a:cubicBezTo>
                    <a:close/>
                    <a:moveTo>
                      <a:pt x="586835" y="321850"/>
                    </a:moveTo>
                    <a:cubicBezTo>
                      <a:pt x="582168" y="319659"/>
                      <a:pt x="577501" y="317563"/>
                      <a:pt x="572834" y="315373"/>
                    </a:cubicBezTo>
                    <a:cubicBezTo>
                      <a:pt x="573881" y="313277"/>
                      <a:pt x="574929" y="311182"/>
                      <a:pt x="576072" y="308991"/>
                    </a:cubicBezTo>
                    <a:cubicBezTo>
                      <a:pt x="583597" y="310515"/>
                      <a:pt x="588359" y="312039"/>
                      <a:pt x="591502" y="318421"/>
                    </a:cubicBezTo>
                    <a:cubicBezTo>
                      <a:pt x="589979" y="319564"/>
                      <a:pt x="588359" y="320707"/>
                      <a:pt x="586835" y="321850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  <p:sp>
            <p:nvSpPr>
              <p:cNvPr id="577" name="Freeform: Shape 576">
                <a:extLst>
                  <a:ext uri="{FF2B5EF4-FFF2-40B4-BE49-F238E27FC236}">
                    <a16:creationId xmlns:a16="http://schemas.microsoft.com/office/drawing/2014/main" id="{CF3C28D5-BF1D-4793-B7A7-300787D755D5}"/>
                  </a:ext>
                </a:extLst>
              </p:cNvPr>
              <p:cNvSpPr/>
              <p:nvPr/>
            </p:nvSpPr>
            <p:spPr>
              <a:xfrm>
                <a:off x="7796593" y="3630453"/>
                <a:ext cx="633031" cy="363474"/>
              </a:xfrm>
              <a:custGeom>
                <a:avLst/>
                <a:gdLst>
                  <a:gd name="connsiteX0" fmla="*/ 36005 w 633031"/>
                  <a:gd name="connsiteY0" fmla="*/ 52578 h 363474"/>
                  <a:gd name="connsiteX1" fmla="*/ 46768 w 633031"/>
                  <a:gd name="connsiteY1" fmla="*/ 58769 h 363474"/>
                  <a:gd name="connsiteX2" fmla="*/ 89631 w 633031"/>
                  <a:gd name="connsiteY2" fmla="*/ 75533 h 363474"/>
                  <a:gd name="connsiteX3" fmla="*/ 118586 w 633031"/>
                  <a:gd name="connsiteY3" fmla="*/ 86106 h 363474"/>
                  <a:gd name="connsiteX4" fmla="*/ 154020 w 633031"/>
                  <a:gd name="connsiteY4" fmla="*/ 100965 h 363474"/>
                  <a:gd name="connsiteX5" fmla="*/ 163545 w 633031"/>
                  <a:gd name="connsiteY5" fmla="*/ 105251 h 363474"/>
                  <a:gd name="connsiteX6" fmla="*/ 173355 w 633031"/>
                  <a:gd name="connsiteY6" fmla="*/ 108585 h 363474"/>
                  <a:gd name="connsiteX7" fmla="*/ 176308 w 633031"/>
                  <a:gd name="connsiteY7" fmla="*/ 108871 h 363474"/>
                  <a:gd name="connsiteX8" fmla="*/ 214027 w 633031"/>
                  <a:gd name="connsiteY8" fmla="*/ 126397 h 363474"/>
                  <a:gd name="connsiteX9" fmla="*/ 229553 w 633031"/>
                  <a:gd name="connsiteY9" fmla="*/ 131350 h 363474"/>
                  <a:gd name="connsiteX10" fmla="*/ 247174 w 633031"/>
                  <a:gd name="connsiteY10" fmla="*/ 134969 h 363474"/>
                  <a:gd name="connsiteX11" fmla="*/ 255270 w 633031"/>
                  <a:gd name="connsiteY11" fmla="*/ 136493 h 363474"/>
                  <a:gd name="connsiteX12" fmla="*/ 239839 w 633031"/>
                  <a:gd name="connsiteY12" fmla="*/ 127159 h 363474"/>
                  <a:gd name="connsiteX13" fmla="*/ 250889 w 633031"/>
                  <a:gd name="connsiteY13" fmla="*/ 127635 h 363474"/>
                  <a:gd name="connsiteX14" fmla="*/ 260890 w 633031"/>
                  <a:gd name="connsiteY14" fmla="*/ 127730 h 363474"/>
                  <a:gd name="connsiteX15" fmla="*/ 266510 w 633031"/>
                  <a:gd name="connsiteY15" fmla="*/ 131636 h 363474"/>
                  <a:gd name="connsiteX16" fmla="*/ 283940 w 633031"/>
                  <a:gd name="connsiteY16" fmla="*/ 142113 h 363474"/>
                  <a:gd name="connsiteX17" fmla="*/ 298323 w 633031"/>
                  <a:gd name="connsiteY17" fmla="*/ 150114 h 363474"/>
                  <a:gd name="connsiteX18" fmla="*/ 291561 w 633031"/>
                  <a:gd name="connsiteY18" fmla="*/ 156210 h 363474"/>
                  <a:gd name="connsiteX19" fmla="*/ 339566 w 633031"/>
                  <a:gd name="connsiteY19" fmla="*/ 186023 h 363474"/>
                  <a:gd name="connsiteX20" fmla="*/ 357664 w 633031"/>
                  <a:gd name="connsiteY20" fmla="*/ 195263 h 363474"/>
                  <a:gd name="connsiteX21" fmla="*/ 412433 w 633031"/>
                  <a:gd name="connsiteY21" fmla="*/ 225171 h 363474"/>
                  <a:gd name="connsiteX22" fmla="*/ 417005 w 633031"/>
                  <a:gd name="connsiteY22" fmla="*/ 227457 h 363474"/>
                  <a:gd name="connsiteX23" fmla="*/ 454152 w 633031"/>
                  <a:gd name="connsiteY23" fmla="*/ 252413 h 363474"/>
                  <a:gd name="connsiteX24" fmla="*/ 467202 w 633031"/>
                  <a:gd name="connsiteY24" fmla="*/ 260985 h 363474"/>
                  <a:gd name="connsiteX25" fmla="*/ 467678 w 633031"/>
                  <a:gd name="connsiteY25" fmla="*/ 267938 h 363474"/>
                  <a:gd name="connsiteX26" fmla="*/ 486156 w 633031"/>
                  <a:gd name="connsiteY26" fmla="*/ 274511 h 363474"/>
                  <a:gd name="connsiteX27" fmla="*/ 501872 w 633031"/>
                  <a:gd name="connsiteY27" fmla="*/ 284226 h 363474"/>
                  <a:gd name="connsiteX28" fmla="*/ 500634 w 633031"/>
                  <a:gd name="connsiteY28" fmla="*/ 288798 h 363474"/>
                  <a:gd name="connsiteX29" fmla="*/ 504444 w 633031"/>
                  <a:gd name="connsiteY29" fmla="*/ 290227 h 363474"/>
                  <a:gd name="connsiteX30" fmla="*/ 504730 w 633031"/>
                  <a:gd name="connsiteY30" fmla="*/ 286417 h 363474"/>
                  <a:gd name="connsiteX31" fmla="*/ 521113 w 633031"/>
                  <a:gd name="connsiteY31" fmla="*/ 292894 h 363474"/>
                  <a:gd name="connsiteX32" fmla="*/ 528257 w 633031"/>
                  <a:gd name="connsiteY32" fmla="*/ 291179 h 363474"/>
                  <a:gd name="connsiteX33" fmla="*/ 531972 w 633031"/>
                  <a:gd name="connsiteY33" fmla="*/ 292418 h 363474"/>
                  <a:gd name="connsiteX34" fmla="*/ 541211 w 633031"/>
                  <a:gd name="connsiteY34" fmla="*/ 303657 h 363474"/>
                  <a:gd name="connsiteX35" fmla="*/ 530829 w 633031"/>
                  <a:gd name="connsiteY35" fmla="*/ 301562 h 363474"/>
                  <a:gd name="connsiteX36" fmla="*/ 530447 w 633031"/>
                  <a:gd name="connsiteY36" fmla="*/ 303752 h 363474"/>
                  <a:gd name="connsiteX37" fmla="*/ 533877 w 633031"/>
                  <a:gd name="connsiteY37" fmla="*/ 307943 h 363474"/>
                  <a:gd name="connsiteX38" fmla="*/ 582739 w 633031"/>
                  <a:gd name="connsiteY38" fmla="*/ 355568 h 363474"/>
                  <a:gd name="connsiteX39" fmla="*/ 590074 w 633031"/>
                  <a:gd name="connsiteY39" fmla="*/ 363474 h 363474"/>
                  <a:gd name="connsiteX40" fmla="*/ 594170 w 633031"/>
                  <a:gd name="connsiteY40" fmla="*/ 361855 h 363474"/>
                  <a:gd name="connsiteX41" fmla="*/ 604171 w 633031"/>
                  <a:gd name="connsiteY41" fmla="*/ 357569 h 363474"/>
                  <a:gd name="connsiteX42" fmla="*/ 608838 w 633031"/>
                  <a:gd name="connsiteY42" fmla="*/ 355473 h 363474"/>
                  <a:gd name="connsiteX43" fmla="*/ 604933 w 633031"/>
                  <a:gd name="connsiteY43" fmla="*/ 348139 h 363474"/>
                  <a:gd name="connsiteX44" fmla="*/ 614934 w 633031"/>
                  <a:gd name="connsiteY44" fmla="*/ 352616 h 363474"/>
                  <a:gd name="connsiteX45" fmla="*/ 615029 w 633031"/>
                  <a:gd name="connsiteY45" fmla="*/ 352616 h 363474"/>
                  <a:gd name="connsiteX46" fmla="*/ 619792 w 633031"/>
                  <a:gd name="connsiteY46" fmla="*/ 350330 h 363474"/>
                  <a:gd name="connsiteX47" fmla="*/ 623793 w 633031"/>
                  <a:gd name="connsiteY47" fmla="*/ 348329 h 363474"/>
                  <a:gd name="connsiteX48" fmla="*/ 625697 w 633031"/>
                  <a:gd name="connsiteY48" fmla="*/ 347377 h 363474"/>
                  <a:gd name="connsiteX49" fmla="*/ 628269 w 633031"/>
                  <a:gd name="connsiteY49" fmla="*/ 346043 h 363474"/>
                  <a:gd name="connsiteX50" fmla="*/ 630650 w 633031"/>
                  <a:gd name="connsiteY50" fmla="*/ 344805 h 363474"/>
                  <a:gd name="connsiteX51" fmla="*/ 632841 w 633031"/>
                  <a:gd name="connsiteY51" fmla="*/ 343662 h 363474"/>
                  <a:gd name="connsiteX52" fmla="*/ 633032 w 633031"/>
                  <a:gd name="connsiteY52" fmla="*/ 343567 h 363474"/>
                  <a:gd name="connsiteX53" fmla="*/ 630270 w 633031"/>
                  <a:gd name="connsiteY53" fmla="*/ 340233 h 363474"/>
                  <a:gd name="connsiteX54" fmla="*/ 612077 w 633031"/>
                  <a:gd name="connsiteY54" fmla="*/ 325279 h 363474"/>
                  <a:gd name="connsiteX55" fmla="*/ 610267 w 633031"/>
                  <a:gd name="connsiteY55" fmla="*/ 322898 h 363474"/>
                  <a:gd name="connsiteX56" fmla="*/ 602075 w 633031"/>
                  <a:gd name="connsiteY56" fmla="*/ 310801 h 363474"/>
                  <a:gd name="connsiteX57" fmla="*/ 588455 w 633031"/>
                  <a:gd name="connsiteY57" fmla="*/ 297180 h 363474"/>
                  <a:gd name="connsiteX58" fmla="*/ 572738 w 633031"/>
                  <a:gd name="connsiteY58" fmla="*/ 283369 h 363474"/>
                  <a:gd name="connsiteX59" fmla="*/ 571215 w 633031"/>
                  <a:gd name="connsiteY59" fmla="*/ 283559 h 363474"/>
                  <a:gd name="connsiteX60" fmla="*/ 560547 w 633031"/>
                  <a:gd name="connsiteY60" fmla="*/ 290322 h 363474"/>
                  <a:gd name="connsiteX61" fmla="*/ 559689 w 633031"/>
                  <a:gd name="connsiteY61" fmla="*/ 286131 h 363474"/>
                  <a:gd name="connsiteX62" fmla="*/ 561880 w 633031"/>
                  <a:gd name="connsiteY62" fmla="*/ 281940 h 363474"/>
                  <a:gd name="connsiteX63" fmla="*/ 571215 w 633031"/>
                  <a:gd name="connsiteY63" fmla="*/ 283559 h 363474"/>
                  <a:gd name="connsiteX64" fmla="*/ 562452 w 633031"/>
                  <a:gd name="connsiteY64" fmla="*/ 274796 h 363474"/>
                  <a:gd name="connsiteX65" fmla="*/ 539211 w 633031"/>
                  <a:gd name="connsiteY65" fmla="*/ 258604 h 363474"/>
                  <a:gd name="connsiteX66" fmla="*/ 527781 w 633031"/>
                  <a:gd name="connsiteY66" fmla="*/ 254318 h 363474"/>
                  <a:gd name="connsiteX67" fmla="*/ 509397 w 633031"/>
                  <a:gd name="connsiteY67" fmla="*/ 242507 h 363474"/>
                  <a:gd name="connsiteX68" fmla="*/ 500539 w 633031"/>
                  <a:gd name="connsiteY68" fmla="*/ 232220 h 363474"/>
                  <a:gd name="connsiteX69" fmla="*/ 489204 w 633031"/>
                  <a:gd name="connsiteY69" fmla="*/ 233934 h 363474"/>
                  <a:gd name="connsiteX70" fmla="*/ 490347 w 633031"/>
                  <a:gd name="connsiteY70" fmla="*/ 234791 h 363474"/>
                  <a:gd name="connsiteX71" fmla="*/ 490633 w 633031"/>
                  <a:gd name="connsiteY71" fmla="*/ 237077 h 363474"/>
                  <a:gd name="connsiteX72" fmla="*/ 488062 w 633031"/>
                  <a:gd name="connsiteY72" fmla="*/ 236506 h 363474"/>
                  <a:gd name="connsiteX73" fmla="*/ 485680 w 633031"/>
                  <a:gd name="connsiteY73" fmla="*/ 231362 h 363474"/>
                  <a:gd name="connsiteX74" fmla="*/ 488538 w 633031"/>
                  <a:gd name="connsiteY74" fmla="*/ 233458 h 363474"/>
                  <a:gd name="connsiteX75" fmla="*/ 488728 w 633031"/>
                  <a:gd name="connsiteY75" fmla="*/ 233267 h 363474"/>
                  <a:gd name="connsiteX76" fmla="*/ 488156 w 633031"/>
                  <a:gd name="connsiteY76" fmla="*/ 232029 h 363474"/>
                  <a:gd name="connsiteX77" fmla="*/ 476441 w 633031"/>
                  <a:gd name="connsiteY77" fmla="*/ 223838 h 363474"/>
                  <a:gd name="connsiteX78" fmla="*/ 479298 w 633031"/>
                  <a:gd name="connsiteY78" fmla="*/ 217551 h 363474"/>
                  <a:gd name="connsiteX79" fmla="*/ 441198 w 633031"/>
                  <a:gd name="connsiteY79" fmla="*/ 195263 h 363474"/>
                  <a:gd name="connsiteX80" fmla="*/ 431388 w 633031"/>
                  <a:gd name="connsiteY80" fmla="*/ 193072 h 363474"/>
                  <a:gd name="connsiteX81" fmla="*/ 419671 w 633031"/>
                  <a:gd name="connsiteY81" fmla="*/ 183737 h 363474"/>
                  <a:gd name="connsiteX82" fmla="*/ 382143 w 633031"/>
                  <a:gd name="connsiteY82" fmla="*/ 160211 h 363474"/>
                  <a:gd name="connsiteX83" fmla="*/ 372713 w 633031"/>
                  <a:gd name="connsiteY83" fmla="*/ 155924 h 363474"/>
                  <a:gd name="connsiteX84" fmla="*/ 361474 w 633031"/>
                  <a:gd name="connsiteY84" fmla="*/ 153353 h 363474"/>
                  <a:gd name="connsiteX85" fmla="*/ 353378 w 633031"/>
                  <a:gd name="connsiteY85" fmla="*/ 145733 h 363474"/>
                  <a:gd name="connsiteX86" fmla="*/ 340043 w 633031"/>
                  <a:gd name="connsiteY86" fmla="*/ 145542 h 363474"/>
                  <a:gd name="connsiteX87" fmla="*/ 330327 w 633031"/>
                  <a:gd name="connsiteY87" fmla="*/ 135255 h 363474"/>
                  <a:gd name="connsiteX88" fmla="*/ 313182 w 633031"/>
                  <a:gd name="connsiteY88" fmla="*/ 124873 h 363474"/>
                  <a:gd name="connsiteX89" fmla="*/ 315754 w 633031"/>
                  <a:gd name="connsiteY89" fmla="*/ 124873 h 363474"/>
                  <a:gd name="connsiteX90" fmla="*/ 309277 w 633031"/>
                  <a:gd name="connsiteY90" fmla="*/ 122682 h 363474"/>
                  <a:gd name="connsiteX91" fmla="*/ 302800 w 633031"/>
                  <a:gd name="connsiteY91" fmla="*/ 119063 h 363474"/>
                  <a:gd name="connsiteX92" fmla="*/ 295466 w 633031"/>
                  <a:gd name="connsiteY92" fmla="*/ 118205 h 363474"/>
                  <a:gd name="connsiteX93" fmla="*/ 292704 w 633031"/>
                  <a:gd name="connsiteY93" fmla="*/ 118872 h 363474"/>
                  <a:gd name="connsiteX94" fmla="*/ 289465 w 633031"/>
                  <a:gd name="connsiteY94" fmla="*/ 119253 h 363474"/>
                  <a:gd name="connsiteX95" fmla="*/ 278321 w 633031"/>
                  <a:gd name="connsiteY95" fmla="*/ 114110 h 363474"/>
                  <a:gd name="connsiteX96" fmla="*/ 278512 w 633031"/>
                  <a:gd name="connsiteY96" fmla="*/ 113824 h 363474"/>
                  <a:gd name="connsiteX97" fmla="*/ 277939 w 633031"/>
                  <a:gd name="connsiteY97" fmla="*/ 113824 h 363474"/>
                  <a:gd name="connsiteX98" fmla="*/ 278225 w 633031"/>
                  <a:gd name="connsiteY98" fmla="*/ 114110 h 363474"/>
                  <a:gd name="connsiteX99" fmla="*/ 273368 w 633031"/>
                  <a:gd name="connsiteY99" fmla="*/ 112967 h 363474"/>
                  <a:gd name="connsiteX100" fmla="*/ 256890 w 633031"/>
                  <a:gd name="connsiteY100" fmla="*/ 104394 h 363474"/>
                  <a:gd name="connsiteX101" fmla="*/ 256508 w 633031"/>
                  <a:gd name="connsiteY101" fmla="*/ 104204 h 363474"/>
                  <a:gd name="connsiteX102" fmla="*/ 256223 w 633031"/>
                  <a:gd name="connsiteY102" fmla="*/ 104108 h 363474"/>
                  <a:gd name="connsiteX103" fmla="*/ 256127 w 633031"/>
                  <a:gd name="connsiteY103" fmla="*/ 104013 h 363474"/>
                  <a:gd name="connsiteX104" fmla="*/ 255842 w 633031"/>
                  <a:gd name="connsiteY104" fmla="*/ 103918 h 363474"/>
                  <a:gd name="connsiteX105" fmla="*/ 255556 w 633031"/>
                  <a:gd name="connsiteY105" fmla="*/ 103727 h 363474"/>
                  <a:gd name="connsiteX106" fmla="*/ 255080 w 633031"/>
                  <a:gd name="connsiteY106" fmla="*/ 103537 h 363474"/>
                  <a:gd name="connsiteX107" fmla="*/ 254604 w 633031"/>
                  <a:gd name="connsiteY107" fmla="*/ 103251 h 363474"/>
                  <a:gd name="connsiteX108" fmla="*/ 253555 w 633031"/>
                  <a:gd name="connsiteY108" fmla="*/ 102679 h 363474"/>
                  <a:gd name="connsiteX109" fmla="*/ 252984 w 633031"/>
                  <a:gd name="connsiteY109" fmla="*/ 102394 h 363474"/>
                  <a:gd name="connsiteX110" fmla="*/ 251746 w 633031"/>
                  <a:gd name="connsiteY110" fmla="*/ 101727 h 363474"/>
                  <a:gd name="connsiteX111" fmla="*/ 250698 w 633031"/>
                  <a:gd name="connsiteY111" fmla="*/ 101156 h 363474"/>
                  <a:gd name="connsiteX112" fmla="*/ 248888 w 633031"/>
                  <a:gd name="connsiteY112" fmla="*/ 100203 h 363474"/>
                  <a:gd name="connsiteX113" fmla="*/ 247745 w 633031"/>
                  <a:gd name="connsiteY113" fmla="*/ 99632 h 363474"/>
                  <a:gd name="connsiteX114" fmla="*/ 246412 w 633031"/>
                  <a:gd name="connsiteY114" fmla="*/ 98965 h 363474"/>
                  <a:gd name="connsiteX115" fmla="*/ 244888 w 633031"/>
                  <a:gd name="connsiteY115" fmla="*/ 98203 h 363474"/>
                  <a:gd name="connsiteX116" fmla="*/ 243078 w 633031"/>
                  <a:gd name="connsiteY116" fmla="*/ 97250 h 363474"/>
                  <a:gd name="connsiteX117" fmla="*/ 242221 w 633031"/>
                  <a:gd name="connsiteY117" fmla="*/ 96774 h 363474"/>
                  <a:gd name="connsiteX118" fmla="*/ 240125 w 633031"/>
                  <a:gd name="connsiteY118" fmla="*/ 95631 h 363474"/>
                  <a:gd name="connsiteX119" fmla="*/ 239363 w 633031"/>
                  <a:gd name="connsiteY119" fmla="*/ 95250 h 363474"/>
                  <a:gd name="connsiteX120" fmla="*/ 237268 w 633031"/>
                  <a:gd name="connsiteY120" fmla="*/ 94202 h 363474"/>
                  <a:gd name="connsiteX121" fmla="*/ 236315 w 633031"/>
                  <a:gd name="connsiteY121" fmla="*/ 93726 h 363474"/>
                  <a:gd name="connsiteX122" fmla="*/ 233553 w 633031"/>
                  <a:gd name="connsiteY122" fmla="*/ 92297 h 363474"/>
                  <a:gd name="connsiteX123" fmla="*/ 232124 w 633031"/>
                  <a:gd name="connsiteY123" fmla="*/ 91535 h 363474"/>
                  <a:gd name="connsiteX124" fmla="*/ 229362 w 633031"/>
                  <a:gd name="connsiteY124" fmla="*/ 90107 h 363474"/>
                  <a:gd name="connsiteX125" fmla="*/ 228315 w 633031"/>
                  <a:gd name="connsiteY125" fmla="*/ 89535 h 363474"/>
                  <a:gd name="connsiteX126" fmla="*/ 226029 w 633031"/>
                  <a:gd name="connsiteY126" fmla="*/ 88297 h 363474"/>
                  <a:gd name="connsiteX127" fmla="*/ 224600 w 633031"/>
                  <a:gd name="connsiteY127" fmla="*/ 87535 h 363474"/>
                  <a:gd name="connsiteX128" fmla="*/ 223933 w 633031"/>
                  <a:gd name="connsiteY128" fmla="*/ 87154 h 363474"/>
                  <a:gd name="connsiteX129" fmla="*/ 221361 w 633031"/>
                  <a:gd name="connsiteY129" fmla="*/ 85725 h 363474"/>
                  <a:gd name="connsiteX130" fmla="*/ 219837 w 633031"/>
                  <a:gd name="connsiteY130" fmla="*/ 84868 h 363474"/>
                  <a:gd name="connsiteX131" fmla="*/ 218123 w 633031"/>
                  <a:gd name="connsiteY131" fmla="*/ 83915 h 363474"/>
                  <a:gd name="connsiteX132" fmla="*/ 216027 w 633031"/>
                  <a:gd name="connsiteY132" fmla="*/ 82677 h 363474"/>
                  <a:gd name="connsiteX133" fmla="*/ 214694 w 633031"/>
                  <a:gd name="connsiteY133" fmla="*/ 81820 h 363474"/>
                  <a:gd name="connsiteX134" fmla="*/ 213646 w 633031"/>
                  <a:gd name="connsiteY134" fmla="*/ 81153 h 363474"/>
                  <a:gd name="connsiteX135" fmla="*/ 212979 w 633031"/>
                  <a:gd name="connsiteY135" fmla="*/ 80677 h 363474"/>
                  <a:gd name="connsiteX136" fmla="*/ 212598 w 633031"/>
                  <a:gd name="connsiteY136" fmla="*/ 80391 h 363474"/>
                  <a:gd name="connsiteX137" fmla="*/ 212313 w 633031"/>
                  <a:gd name="connsiteY137" fmla="*/ 80105 h 363474"/>
                  <a:gd name="connsiteX138" fmla="*/ 212027 w 633031"/>
                  <a:gd name="connsiteY138" fmla="*/ 79820 h 363474"/>
                  <a:gd name="connsiteX139" fmla="*/ 211931 w 633031"/>
                  <a:gd name="connsiteY139" fmla="*/ 79534 h 363474"/>
                  <a:gd name="connsiteX140" fmla="*/ 211931 w 633031"/>
                  <a:gd name="connsiteY140" fmla="*/ 79534 h 363474"/>
                  <a:gd name="connsiteX141" fmla="*/ 211646 w 633031"/>
                  <a:gd name="connsiteY141" fmla="*/ 79439 h 363474"/>
                  <a:gd name="connsiteX142" fmla="*/ 175165 w 633031"/>
                  <a:gd name="connsiteY142" fmla="*/ 65151 h 363474"/>
                  <a:gd name="connsiteX143" fmla="*/ 170783 w 633031"/>
                  <a:gd name="connsiteY143" fmla="*/ 64008 h 363474"/>
                  <a:gd name="connsiteX144" fmla="*/ 156782 w 633031"/>
                  <a:gd name="connsiteY144" fmla="*/ 58388 h 363474"/>
                  <a:gd name="connsiteX145" fmla="*/ 144304 w 633031"/>
                  <a:gd name="connsiteY145" fmla="*/ 52578 h 363474"/>
                  <a:gd name="connsiteX146" fmla="*/ 95536 w 633031"/>
                  <a:gd name="connsiteY146" fmla="*/ 37814 h 363474"/>
                  <a:gd name="connsiteX147" fmla="*/ 75724 w 633031"/>
                  <a:gd name="connsiteY147" fmla="*/ 29718 h 363474"/>
                  <a:gd name="connsiteX148" fmla="*/ 46387 w 633031"/>
                  <a:gd name="connsiteY148" fmla="*/ 13049 h 363474"/>
                  <a:gd name="connsiteX149" fmla="*/ 35719 w 633031"/>
                  <a:gd name="connsiteY149" fmla="*/ 18002 h 363474"/>
                  <a:gd name="connsiteX150" fmla="*/ 20860 w 633031"/>
                  <a:gd name="connsiteY150" fmla="*/ 3715 h 363474"/>
                  <a:gd name="connsiteX151" fmla="*/ 11716 w 633031"/>
                  <a:gd name="connsiteY151" fmla="*/ 0 h 363474"/>
                  <a:gd name="connsiteX152" fmla="*/ 11716 w 633031"/>
                  <a:gd name="connsiteY152" fmla="*/ 0 h 363474"/>
                  <a:gd name="connsiteX153" fmla="*/ 11525 w 633031"/>
                  <a:gd name="connsiteY153" fmla="*/ 381 h 363474"/>
                  <a:gd name="connsiteX154" fmla="*/ 11335 w 633031"/>
                  <a:gd name="connsiteY154" fmla="*/ 762 h 363474"/>
                  <a:gd name="connsiteX155" fmla="*/ 11145 w 633031"/>
                  <a:gd name="connsiteY155" fmla="*/ 1238 h 363474"/>
                  <a:gd name="connsiteX156" fmla="*/ 10954 w 633031"/>
                  <a:gd name="connsiteY156" fmla="*/ 1715 h 363474"/>
                  <a:gd name="connsiteX157" fmla="*/ 10383 w 633031"/>
                  <a:gd name="connsiteY157" fmla="*/ 2953 h 363474"/>
                  <a:gd name="connsiteX158" fmla="*/ 9144 w 633031"/>
                  <a:gd name="connsiteY158" fmla="*/ 5810 h 363474"/>
                  <a:gd name="connsiteX159" fmla="*/ 8858 w 633031"/>
                  <a:gd name="connsiteY159" fmla="*/ 6382 h 363474"/>
                  <a:gd name="connsiteX160" fmla="*/ 8573 w 633031"/>
                  <a:gd name="connsiteY160" fmla="*/ 7144 h 363474"/>
                  <a:gd name="connsiteX161" fmla="*/ 8287 w 633031"/>
                  <a:gd name="connsiteY161" fmla="*/ 7811 h 363474"/>
                  <a:gd name="connsiteX162" fmla="*/ 8097 w 633031"/>
                  <a:gd name="connsiteY162" fmla="*/ 8382 h 363474"/>
                  <a:gd name="connsiteX163" fmla="*/ 8287 w 633031"/>
                  <a:gd name="connsiteY163" fmla="*/ 8477 h 363474"/>
                  <a:gd name="connsiteX164" fmla="*/ 9811 w 633031"/>
                  <a:gd name="connsiteY164" fmla="*/ 11621 h 363474"/>
                  <a:gd name="connsiteX165" fmla="*/ 7144 w 633031"/>
                  <a:gd name="connsiteY165" fmla="*/ 10954 h 363474"/>
                  <a:gd name="connsiteX166" fmla="*/ 7049 w 633031"/>
                  <a:gd name="connsiteY166" fmla="*/ 11144 h 363474"/>
                  <a:gd name="connsiteX167" fmla="*/ 6763 w 633031"/>
                  <a:gd name="connsiteY167" fmla="*/ 12002 h 363474"/>
                  <a:gd name="connsiteX168" fmla="*/ 6477 w 633031"/>
                  <a:gd name="connsiteY168" fmla="*/ 12954 h 363474"/>
                  <a:gd name="connsiteX169" fmla="*/ 6191 w 633031"/>
                  <a:gd name="connsiteY169" fmla="*/ 13716 h 363474"/>
                  <a:gd name="connsiteX170" fmla="*/ 5905 w 633031"/>
                  <a:gd name="connsiteY170" fmla="*/ 14573 h 363474"/>
                  <a:gd name="connsiteX171" fmla="*/ 5715 w 633031"/>
                  <a:gd name="connsiteY171" fmla="*/ 15145 h 363474"/>
                  <a:gd name="connsiteX172" fmla="*/ 5525 w 633031"/>
                  <a:gd name="connsiteY172" fmla="*/ 15621 h 363474"/>
                  <a:gd name="connsiteX173" fmla="*/ 9716 w 633031"/>
                  <a:gd name="connsiteY173" fmla="*/ 22289 h 363474"/>
                  <a:gd name="connsiteX174" fmla="*/ 9716 w 633031"/>
                  <a:gd name="connsiteY174" fmla="*/ 22289 h 363474"/>
                  <a:gd name="connsiteX175" fmla="*/ 4382 w 633031"/>
                  <a:gd name="connsiteY175" fmla="*/ 19526 h 363474"/>
                  <a:gd name="connsiteX176" fmla="*/ 4286 w 633031"/>
                  <a:gd name="connsiteY176" fmla="*/ 19812 h 363474"/>
                  <a:gd name="connsiteX177" fmla="*/ 4191 w 633031"/>
                  <a:gd name="connsiteY177" fmla="*/ 20288 h 363474"/>
                  <a:gd name="connsiteX178" fmla="*/ 3906 w 633031"/>
                  <a:gd name="connsiteY178" fmla="*/ 21146 h 363474"/>
                  <a:gd name="connsiteX179" fmla="*/ 3620 w 633031"/>
                  <a:gd name="connsiteY179" fmla="*/ 22193 h 363474"/>
                  <a:gd name="connsiteX180" fmla="*/ 3429 w 633031"/>
                  <a:gd name="connsiteY180" fmla="*/ 22955 h 363474"/>
                  <a:gd name="connsiteX181" fmla="*/ 3239 w 633031"/>
                  <a:gd name="connsiteY181" fmla="*/ 23622 h 363474"/>
                  <a:gd name="connsiteX182" fmla="*/ 2953 w 633031"/>
                  <a:gd name="connsiteY182" fmla="*/ 24765 h 363474"/>
                  <a:gd name="connsiteX183" fmla="*/ 2763 w 633031"/>
                  <a:gd name="connsiteY183" fmla="*/ 25527 h 363474"/>
                  <a:gd name="connsiteX184" fmla="*/ 2667 w 633031"/>
                  <a:gd name="connsiteY184" fmla="*/ 25813 h 363474"/>
                  <a:gd name="connsiteX185" fmla="*/ 8477 w 633031"/>
                  <a:gd name="connsiteY185" fmla="*/ 27813 h 363474"/>
                  <a:gd name="connsiteX186" fmla="*/ 15050 w 633031"/>
                  <a:gd name="connsiteY186" fmla="*/ 33147 h 363474"/>
                  <a:gd name="connsiteX187" fmla="*/ 1620 w 633031"/>
                  <a:gd name="connsiteY187" fmla="*/ 30290 h 363474"/>
                  <a:gd name="connsiteX188" fmla="*/ 1524 w 633031"/>
                  <a:gd name="connsiteY188" fmla="*/ 30671 h 363474"/>
                  <a:gd name="connsiteX189" fmla="*/ 1334 w 633031"/>
                  <a:gd name="connsiteY189" fmla="*/ 31623 h 363474"/>
                  <a:gd name="connsiteX190" fmla="*/ 1143 w 633031"/>
                  <a:gd name="connsiteY190" fmla="*/ 32480 h 363474"/>
                  <a:gd name="connsiteX191" fmla="*/ 858 w 633031"/>
                  <a:gd name="connsiteY191" fmla="*/ 33623 h 363474"/>
                  <a:gd name="connsiteX192" fmla="*/ 667 w 633031"/>
                  <a:gd name="connsiteY192" fmla="*/ 34671 h 363474"/>
                  <a:gd name="connsiteX193" fmla="*/ 477 w 633031"/>
                  <a:gd name="connsiteY193" fmla="*/ 35719 h 363474"/>
                  <a:gd name="connsiteX194" fmla="*/ 191 w 633031"/>
                  <a:gd name="connsiteY194" fmla="*/ 37148 h 363474"/>
                  <a:gd name="connsiteX195" fmla="*/ 0 w 633031"/>
                  <a:gd name="connsiteY195" fmla="*/ 37910 h 363474"/>
                  <a:gd name="connsiteX196" fmla="*/ 0 w 633031"/>
                  <a:gd name="connsiteY196" fmla="*/ 38005 h 363474"/>
                  <a:gd name="connsiteX197" fmla="*/ 2763 w 633031"/>
                  <a:gd name="connsiteY197" fmla="*/ 39053 h 363474"/>
                  <a:gd name="connsiteX198" fmla="*/ 36005 w 633031"/>
                  <a:gd name="connsiteY198" fmla="*/ 52578 h 363474"/>
                  <a:gd name="connsiteX199" fmla="*/ 595789 w 633031"/>
                  <a:gd name="connsiteY199" fmla="*/ 355759 h 363474"/>
                  <a:gd name="connsiteX200" fmla="*/ 599123 w 633031"/>
                  <a:gd name="connsiteY200" fmla="*/ 357664 h 363474"/>
                  <a:gd name="connsiteX201" fmla="*/ 597694 w 633031"/>
                  <a:gd name="connsiteY201" fmla="*/ 360331 h 363474"/>
                  <a:gd name="connsiteX202" fmla="*/ 594551 w 633031"/>
                  <a:gd name="connsiteY202" fmla="*/ 357569 h 363474"/>
                  <a:gd name="connsiteX203" fmla="*/ 595789 w 633031"/>
                  <a:gd name="connsiteY203" fmla="*/ 355759 h 363474"/>
                  <a:gd name="connsiteX204" fmla="*/ 586930 w 633031"/>
                  <a:gd name="connsiteY204" fmla="*/ 324422 h 363474"/>
                  <a:gd name="connsiteX205" fmla="*/ 591503 w 633031"/>
                  <a:gd name="connsiteY205" fmla="*/ 326993 h 363474"/>
                  <a:gd name="connsiteX206" fmla="*/ 589788 w 633031"/>
                  <a:gd name="connsiteY206" fmla="*/ 329851 h 363474"/>
                  <a:gd name="connsiteX207" fmla="*/ 585216 w 633031"/>
                  <a:gd name="connsiteY207" fmla="*/ 326231 h 363474"/>
                  <a:gd name="connsiteX208" fmla="*/ 586930 w 633031"/>
                  <a:gd name="connsiteY208" fmla="*/ 324422 h 363474"/>
                  <a:gd name="connsiteX209" fmla="*/ 578834 w 633031"/>
                  <a:gd name="connsiteY209" fmla="*/ 312611 h 363474"/>
                  <a:gd name="connsiteX210" fmla="*/ 583978 w 633031"/>
                  <a:gd name="connsiteY210" fmla="*/ 315944 h 363474"/>
                  <a:gd name="connsiteX211" fmla="*/ 579120 w 633031"/>
                  <a:gd name="connsiteY211" fmla="*/ 318135 h 363474"/>
                  <a:gd name="connsiteX212" fmla="*/ 575786 w 633031"/>
                  <a:gd name="connsiteY212" fmla="*/ 314897 h 363474"/>
                  <a:gd name="connsiteX213" fmla="*/ 578834 w 633031"/>
                  <a:gd name="connsiteY213" fmla="*/ 312611 h 363474"/>
                  <a:gd name="connsiteX214" fmla="*/ 574167 w 633031"/>
                  <a:gd name="connsiteY214" fmla="*/ 292418 h 363474"/>
                  <a:gd name="connsiteX215" fmla="*/ 577025 w 633031"/>
                  <a:gd name="connsiteY215" fmla="*/ 295561 h 363474"/>
                  <a:gd name="connsiteX216" fmla="*/ 573977 w 633031"/>
                  <a:gd name="connsiteY216" fmla="*/ 298037 h 363474"/>
                  <a:gd name="connsiteX217" fmla="*/ 570833 w 633031"/>
                  <a:gd name="connsiteY217" fmla="*/ 295656 h 363474"/>
                  <a:gd name="connsiteX218" fmla="*/ 574167 w 633031"/>
                  <a:gd name="connsiteY218" fmla="*/ 292418 h 363474"/>
                  <a:gd name="connsiteX219" fmla="*/ 521304 w 633031"/>
                  <a:gd name="connsiteY219" fmla="*/ 274034 h 363474"/>
                  <a:gd name="connsiteX220" fmla="*/ 511874 w 633031"/>
                  <a:gd name="connsiteY220" fmla="*/ 266319 h 363474"/>
                  <a:gd name="connsiteX221" fmla="*/ 521304 w 633031"/>
                  <a:gd name="connsiteY221" fmla="*/ 274034 h 363474"/>
                  <a:gd name="connsiteX222" fmla="*/ 472726 w 633031"/>
                  <a:gd name="connsiteY222" fmla="*/ 236220 h 363474"/>
                  <a:gd name="connsiteX223" fmla="*/ 488633 w 633031"/>
                  <a:gd name="connsiteY223" fmla="*/ 244507 h 363474"/>
                  <a:gd name="connsiteX224" fmla="*/ 502063 w 633031"/>
                  <a:gd name="connsiteY224" fmla="*/ 251365 h 363474"/>
                  <a:gd name="connsiteX225" fmla="*/ 497872 w 633031"/>
                  <a:gd name="connsiteY225" fmla="*/ 256699 h 363474"/>
                  <a:gd name="connsiteX226" fmla="*/ 483489 w 633031"/>
                  <a:gd name="connsiteY226" fmla="*/ 251651 h 363474"/>
                  <a:gd name="connsiteX227" fmla="*/ 469583 w 633031"/>
                  <a:gd name="connsiteY227" fmla="*/ 237935 h 363474"/>
                  <a:gd name="connsiteX228" fmla="*/ 472726 w 633031"/>
                  <a:gd name="connsiteY228" fmla="*/ 236220 h 363474"/>
                  <a:gd name="connsiteX229" fmla="*/ 483204 w 633031"/>
                  <a:gd name="connsiteY229" fmla="*/ 252413 h 363474"/>
                  <a:gd name="connsiteX230" fmla="*/ 484823 w 633031"/>
                  <a:gd name="connsiteY230" fmla="*/ 262223 h 363474"/>
                  <a:gd name="connsiteX231" fmla="*/ 467106 w 633031"/>
                  <a:gd name="connsiteY231" fmla="*/ 247364 h 363474"/>
                  <a:gd name="connsiteX232" fmla="*/ 483204 w 633031"/>
                  <a:gd name="connsiteY232" fmla="*/ 252413 h 363474"/>
                  <a:gd name="connsiteX233" fmla="*/ 461106 w 633031"/>
                  <a:gd name="connsiteY233" fmla="*/ 216979 h 363474"/>
                  <a:gd name="connsiteX234" fmla="*/ 465963 w 633031"/>
                  <a:gd name="connsiteY234" fmla="*/ 220885 h 363474"/>
                  <a:gd name="connsiteX235" fmla="*/ 465011 w 633031"/>
                  <a:gd name="connsiteY235" fmla="*/ 221933 h 363474"/>
                  <a:gd name="connsiteX236" fmla="*/ 459677 w 633031"/>
                  <a:gd name="connsiteY236" fmla="*/ 219456 h 363474"/>
                  <a:gd name="connsiteX237" fmla="*/ 458629 w 633031"/>
                  <a:gd name="connsiteY237" fmla="*/ 218027 h 363474"/>
                  <a:gd name="connsiteX238" fmla="*/ 461106 w 633031"/>
                  <a:gd name="connsiteY238" fmla="*/ 216979 h 363474"/>
                  <a:gd name="connsiteX239" fmla="*/ 456152 w 633031"/>
                  <a:gd name="connsiteY239" fmla="*/ 229648 h 363474"/>
                  <a:gd name="connsiteX240" fmla="*/ 447961 w 633031"/>
                  <a:gd name="connsiteY240" fmla="*/ 228886 h 363474"/>
                  <a:gd name="connsiteX241" fmla="*/ 432911 w 633031"/>
                  <a:gd name="connsiteY241" fmla="*/ 212217 h 363474"/>
                  <a:gd name="connsiteX242" fmla="*/ 448342 w 633031"/>
                  <a:gd name="connsiteY242" fmla="*/ 218694 h 363474"/>
                  <a:gd name="connsiteX243" fmla="*/ 456152 w 633031"/>
                  <a:gd name="connsiteY243" fmla="*/ 229648 h 363474"/>
                  <a:gd name="connsiteX244" fmla="*/ 446247 w 633031"/>
                  <a:gd name="connsiteY244" fmla="*/ 207836 h 363474"/>
                  <a:gd name="connsiteX245" fmla="*/ 439198 w 633031"/>
                  <a:gd name="connsiteY245" fmla="*/ 203549 h 363474"/>
                  <a:gd name="connsiteX246" fmla="*/ 446247 w 633031"/>
                  <a:gd name="connsiteY246" fmla="*/ 207836 h 363474"/>
                  <a:gd name="connsiteX247" fmla="*/ 424529 w 633031"/>
                  <a:gd name="connsiteY247" fmla="*/ 192500 h 363474"/>
                  <a:gd name="connsiteX248" fmla="*/ 438341 w 633031"/>
                  <a:gd name="connsiteY248" fmla="*/ 202978 h 363474"/>
                  <a:gd name="connsiteX249" fmla="*/ 425958 w 633031"/>
                  <a:gd name="connsiteY249" fmla="*/ 198311 h 363474"/>
                  <a:gd name="connsiteX250" fmla="*/ 424815 w 633031"/>
                  <a:gd name="connsiteY250" fmla="*/ 192977 h 363474"/>
                  <a:gd name="connsiteX251" fmla="*/ 424434 w 633031"/>
                  <a:gd name="connsiteY251" fmla="*/ 192596 h 363474"/>
                  <a:gd name="connsiteX252" fmla="*/ 424529 w 633031"/>
                  <a:gd name="connsiteY252" fmla="*/ 192500 h 363474"/>
                  <a:gd name="connsiteX253" fmla="*/ 405575 w 633031"/>
                  <a:gd name="connsiteY253" fmla="*/ 200120 h 363474"/>
                  <a:gd name="connsiteX254" fmla="*/ 412242 w 633031"/>
                  <a:gd name="connsiteY254" fmla="*/ 197929 h 363474"/>
                  <a:gd name="connsiteX255" fmla="*/ 427673 w 633031"/>
                  <a:gd name="connsiteY255" fmla="*/ 205931 h 363474"/>
                  <a:gd name="connsiteX256" fmla="*/ 407004 w 633031"/>
                  <a:gd name="connsiteY256" fmla="*/ 206883 h 363474"/>
                  <a:gd name="connsiteX257" fmla="*/ 405575 w 633031"/>
                  <a:gd name="connsiteY257" fmla="*/ 200120 h 363474"/>
                  <a:gd name="connsiteX258" fmla="*/ 397574 w 633031"/>
                  <a:gd name="connsiteY258" fmla="*/ 201549 h 363474"/>
                  <a:gd name="connsiteX259" fmla="*/ 399574 w 633031"/>
                  <a:gd name="connsiteY259" fmla="*/ 202978 h 363474"/>
                  <a:gd name="connsiteX260" fmla="*/ 398717 w 633031"/>
                  <a:gd name="connsiteY260" fmla="*/ 203835 h 363474"/>
                  <a:gd name="connsiteX261" fmla="*/ 396430 w 633031"/>
                  <a:gd name="connsiteY261" fmla="*/ 202883 h 363474"/>
                  <a:gd name="connsiteX262" fmla="*/ 397574 w 633031"/>
                  <a:gd name="connsiteY262" fmla="*/ 201549 h 363474"/>
                  <a:gd name="connsiteX263" fmla="*/ 387763 w 633031"/>
                  <a:gd name="connsiteY263" fmla="*/ 183547 h 363474"/>
                  <a:gd name="connsiteX264" fmla="*/ 340519 w 633031"/>
                  <a:gd name="connsiteY264" fmla="*/ 161639 h 363474"/>
                  <a:gd name="connsiteX265" fmla="*/ 387763 w 633031"/>
                  <a:gd name="connsiteY265" fmla="*/ 183547 h 363474"/>
                  <a:gd name="connsiteX266" fmla="*/ 326517 w 633031"/>
                  <a:gd name="connsiteY266" fmla="*/ 164402 h 363474"/>
                  <a:gd name="connsiteX267" fmla="*/ 309753 w 633031"/>
                  <a:gd name="connsiteY267" fmla="*/ 165354 h 363474"/>
                  <a:gd name="connsiteX268" fmla="*/ 326517 w 633031"/>
                  <a:gd name="connsiteY268" fmla="*/ 164402 h 363474"/>
                  <a:gd name="connsiteX269" fmla="*/ 282988 w 633031"/>
                  <a:gd name="connsiteY269" fmla="*/ 124968 h 363474"/>
                  <a:gd name="connsiteX270" fmla="*/ 293370 w 633031"/>
                  <a:gd name="connsiteY270" fmla="*/ 124968 h 363474"/>
                  <a:gd name="connsiteX271" fmla="*/ 296609 w 633031"/>
                  <a:gd name="connsiteY271" fmla="*/ 127254 h 363474"/>
                  <a:gd name="connsiteX272" fmla="*/ 289370 w 633031"/>
                  <a:gd name="connsiteY272" fmla="*/ 129635 h 363474"/>
                  <a:gd name="connsiteX273" fmla="*/ 298990 w 633031"/>
                  <a:gd name="connsiteY273" fmla="*/ 139827 h 363474"/>
                  <a:gd name="connsiteX274" fmla="*/ 291370 w 633031"/>
                  <a:gd name="connsiteY274" fmla="*/ 139732 h 363474"/>
                  <a:gd name="connsiteX275" fmla="*/ 281083 w 633031"/>
                  <a:gd name="connsiteY275" fmla="*/ 132493 h 363474"/>
                  <a:gd name="connsiteX276" fmla="*/ 282988 w 633031"/>
                  <a:gd name="connsiteY276" fmla="*/ 124968 h 363474"/>
                  <a:gd name="connsiteX277" fmla="*/ 259556 w 633031"/>
                  <a:gd name="connsiteY277" fmla="*/ 111728 h 363474"/>
                  <a:gd name="connsiteX278" fmla="*/ 261461 w 633031"/>
                  <a:gd name="connsiteY278" fmla="*/ 112395 h 363474"/>
                  <a:gd name="connsiteX279" fmla="*/ 261461 w 633031"/>
                  <a:gd name="connsiteY279" fmla="*/ 112395 h 363474"/>
                  <a:gd name="connsiteX280" fmla="*/ 259556 w 633031"/>
                  <a:gd name="connsiteY280" fmla="*/ 113729 h 363474"/>
                  <a:gd name="connsiteX281" fmla="*/ 257937 w 633031"/>
                  <a:gd name="connsiteY281" fmla="*/ 112014 h 363474"/>
                  <a:gd name="connsiteX282" fmla="*/ 259556 w 633031"/>
                  <a:gd name="connsiteY282" fmla="*/ 111728 h 363474"/>
                  <a:gd name="connsiteX283" fmla="*/ 228600 w 633031"/>
                  <a:gd name="connsiteY283" fmla="*/ 99822 h 363474"/>
                  <a:gd name="connsiteX284" fmla="*/ 254508 w 633031"/>
                  <a:gd name="connsiteY284" fmla="*/ 109728 h 363474"/>
                  <a:gd name="connsiteX285" fmla="*/ 255556 w 633031"/>
                  <a:gd name="connsiteY285" fmla="*/ 112586 h 363474"/>
                  <a:gd name="connsiteX286" fmla="*/ 228219 w 633031"/>
                  <a:gd name="connsiteY286" fmla="*/ 101918 h 363474"/>
                  <a:gd name="connsiteX287" fmla="*/ 228600 w 633031"/>
                  <a:gd name="connsiteY287" fmla="*/ 99822 h 363474"/>
                  <a:gd name="connsiteX288" fmla="*/ 219456 w 633031"/>
                  <a:gd name="connsiteY288" fmla="*/ 96393 h 363474"/>
                  <a:gd name="connsiteX289" fmla="*/ 219552 w 633031"/>
                  <a:gd name="connsiteY289" fmla="*/ 98203 h 363474"/>
                  <a:gd name="connsiteX290" fmla="*/ 215932 w 633031"/>
                  <a:gd name="connsiteY290" fmla="*/ 97631 h 363474"/>
                  <a:gd name="connsiteX291" fmla="*/ 212598 w 633031"/>
                  <a:gd name="connsiteY291" fmla="*/ 93917 h 363474"/>
                  <a:gd name="connsiteX292" fmla="*/ 219456 w 633031"/>
                  <a:gd name="connsiteY292" fmla="*/ 96393 h 363474"/>
                  <a:gd name="connsiteX293" fmla="*/ 210312 w 633031"/>
                  <a:gd name="connsiteY293" fmla="*/ 93154 h 363474"/>
                  <a:gd name="connsiteX294" fmla="*/ 208502 w 633031"/>
                  <a:gd name="connsiteY294" fmla="*/ 92678 h 363474"/>
                  <a:gd name="connsiteX295" fmla="*/ 210312 w 633031"/>
                  <a:gd name="connsiteY295" fmla="*/ 93154 h 363474"/>
                  <a:gd name="connsiteX296" fmla="*/ 229458 w 633031"/>
                  <a:gd name="connsiteY296" fmla="*/ 106394 h 363474"/>
                  <a:gd name="connsiteX297" fmla="*/ 209455 w 633031"/>
                  <a:gd name="connsiteY297" fmla="*/ 104108 h 363474"/>
                  <a:gd name="connsiteX298" fmla="*/ 191167 w 633031"/>
                  <a:gd name="connsiteY298" fmla="*/ 95155 h 363474"/>
                  <a:gd name="connsiteX299" fmla="*/ 200216 w 633031"/>
                  <a:gd name="connsiteY299" fmla="*/ 93917 h 363474"/>
                  <a:gd name="connsiteX300" fmla="*/ 229458 w 633031"/>
                  <a:gd name="connsiteY300" fmla="*/ 106394 h 363474"/>
                  <a:gd name="connsiteX301" fmla="*/ 199835 w 633031"/>
                  <a:gd name="connsiteY301" fmla="*/ 86297 h 363474"/>
                  <a:gd name="connsiteX302" fmla="*/ 188309 w 633031"/>
                  <a:gd name="connsiteY302" fmla="*/ 83629 h 363474"/>
                  <a:gd name="connsiteX303" fmla="*/ 199835 w 633031"/>
                  <a:gd name="connsiteY303" fmla="*/ 86297 h 363474"/>
                  <a:gd name="connsiteX304" fmla="*/ 197930 w 633031"/>
                  <a:gd name="connsiteY304" fmla="*/ 104585 h 363474"/>
                  <a:gd name="connsiteX305" fmla="*/ 236792 w 633031"/>
                  <a:gd name="connsiteY305" fmla="*/ 120491 h 363474"/>
                  <a:gd name="connsiteX306" fmla="*/ 239745 w 633031"/>
                  <a:gd name="connsiteY306" fmla="*/ 127254 h 363474"/>
                  <a:gd name="connsiteX307" fmla="*/ 200787 w 633031"/>
                  <a:gd name="connsiteY307" fmla="*/ 112871 h 363474"/>
                  <a:gd name="connsiteX308" fmla="*/ 184881 w 633031"/>
                  <a:gd name="connsiteY308" fmla="*/ 103632 h 363474"/>
                  <a:gd name="connsiteX309" fmla="*/ 197930 w 633031"/>
                  <a:gd name="connsiteY309" fmla="*/ 104585 h 363474"/>
                  <a:gd name="connsiteX310" fmla="*/ 173260 w 633031"/>
                  <a:gd name="connsiteY310" fmla="*/ 96965 h 363474"/>
                  <a:gd name="connsiteX311" fmla="*/ 173355 w 633031"/>
                  <a:gd name="connsiteY311" fmla="*/ 98774 h 363474"/>
                  <a:gd name="connsiteX312" fmla="*/ 169736 w 633031"/>
                  <a:gd name="connsiteY312" fmla="*/ 97917 h 363474"/>
                  <a:gd name="connsiteX313" fmla="*/ 173260 w 633031"/>
                  <a:gd name="connsiteY313" fmla="*/ 96965 h 363474"/>
                  <a:gd name="connsiteX314" fmla="*/ 163068 w 633031"/>
                  <a:gd name="connsiteY314" fmla="*/ 77438 h 363474"/>
                  <a:gd name="connsiteX315" fmla="*/ 155734 w 633031"/>
                  <a:gd name="connsiteY315" fmla="*/ 80296 h 363474"/>
                  <a:gd name="connsiteX316" fmla="*/ 163068 w 633031"/>
                  <a:gd name="connsiteY316" fmla="*/ 77438 h 363474"/>
                  <a:gd name="connsiteX317" fmla="*/ 152115 w 633031"/>
                  <a:gd name="connsiteY317" fmla="*/ 66199 h 363474"/>
                  <a:gd name="connsiteX318" fmla="*/ 153258 w 633031"/>
                  <a:gd name="connsiteY318" fmla="*/ 67056 h 363474"/>
                  <a:gd name="connsiteX319" fmla="*/ 152495 w 633031"/>
                  <a:gd name="connsiteY319" fmla="*/ 68104 h 363474"/>
                  <a:gd name="connsiteX320" fmla="*/ 150209 w 633031"/>
                  <a:gd name="connsiteY320" fmla="*/ 66389 h 363474"/>
                  <a:gd name="connsiteX321" fmla="*/ 152115 w 633031"/>
                  <a:gd name="connsiteY321" fmla="*/ 66199 h 363474"/>
                  <a:gd name="connsiteX322" fmla="*/ 150114 w 633031"/>
                  <a:gd name="connsiteY322" fmla="*/ 74867 h 363474"/>
                  <a:gd name="connsiteX323" fmla="*/ 154210 w 633031"/>
                  <a:gd name="connsiteY323" fmla="*/ 80201 h 363474"/>
                  <a:gd name="connsiteX324" fmla="*/ 149447 w 633031"/>
                  <a:gd name="connsiteY324" fmla="*/ 75438 h 363474"/>
                  <a:gd name="connsiteX325" fmla="*/ 150114 w 633031"/>
                  <a:gd name="connsiteY325" fmla="*/ 74867 h 363474"/>
                  <a:gd name="connsiteX326" fmla="*/ 145733 w 633031"/>
                  <a:gd name="connsiteY326" fmla="*/ 64103 h 363474"/>
                  <a:gd name="connsiteX327" fmla="*/ 148971 w 633031"/>
                  <a:gd name="connsiteY327" fmla="*/ 65818 h 363474"/>
                  <a:gd name="connsiteX328" fmla="*/ 145828 w 633031"/>
                  <a:gd name="connsiteY328" fmla="*/ 66104 h 363474"/>
                  <a:gd name="connsiteX329" fmla="*/ 144875 w 633031"/>
                  <a:gd name="connsiteY329" fmla="*/ 65342 h 363474"/>
                  <a:gd name="connsiteX330" fmla="*/ 145733 w 633031"/>
                  <a:gd name="connsiteY330" fmla="*/ 64103 h 363474"/>
                  <a:gd name="connsiteX331" fmla="*/ 113633 w 633031"/>
                  <a:gd name="connsiteY331" fmla="*/ 72009 h 363474"/>
                  <a:gd name="connsiteX332" fmla="*/ 156877 w 633031"/>
                  <a:gd name="connsiteY332" fmla="*/ 87725 h 363474"/>
                  <a:gd name="connsiteX333" fmla="*/ 168497 w 633031"/>
                  <a:gd name="connsiteY333" fmla="*/ 97631 h 363474"/>
                  <a:gd name="connsiteX334" fmla="*/ 141065 w 633031"/>
                  <a:gd name="connsiteY334" fmla="*/ 87058 h 363474"/>
                  <a:gd name="connsiteX335" fmla="*/ 107252 w 633031"/>
                  <a:gd name="connsiteY335" fmla="*/ 72200 h 363474"/>
                  <a:gd name="connsiteX336" fmla="*/ 104775 w 633031"/>
                  <a:gd name="connsiteY336" fmla="*/ 67723 h 363474"/>
                  <a:gd name="connsiteX337" fmla="*/ 113633 w 633031"/>
                  <a:gd name="connsiteY337" fmla="*/ 72009 h 363474"/>
                  <a:gd name="connsiteX338" fmla="*/ 96870 w 633031"/>
                  <a:gd name="connsiteY338" fmla="*/ 68390 h 363474"/>
                  <a:gd name="connsiteX339" fmla="*/ 104299 w 633031"/>
                  <a:gd name="connsiteY339" fmla="*/ 67723 h 363474"/>
                  <a:gd name="connsiteX340" fmla="*/ 96870 w 633031"/>
                  <a:gd name="connsiteY340" fmla="*/ 68390 h 363474"/>
                  <a:gd name="connsiteX341" fmla="*/ 98298 w 633031"/>
                  <a:gd name="connsiteY341" fmla="*/ 45149 h 363474"/>
                  <a:gd name="connsiteX342" fmla="*/ 101251 w 633031"/>
                  <a:gd name="connsiteY342" fmla="*/ 47244 h 363474"/>
                  <a:gd name="connsiteX343" fmla="*/ 99156 w 633031"/>
                  <a:gd name="connsiteY343" fmla="*/ 48958 h 363474"/>
                  <a:gd name="connsiteX344" fmla="*/ 96108 w 633031"/>
                  <a:gd name="connsiteY344" fmla="*/ 46958 h 363474"/>
                  <a:gd name="connsiteX345" fmla="*/ 98298 w 633031"/>
                  <a:gd name="connsiteY345" fmla="*/ 45149 h 363474"/>
                  <a:gd name="connsiteX346" fmla="*/ 94298 w 633031"/>
                  <a:gd name="connsiteY346" fmla="*/ 54007 h 363474"/>
                  <a:gd name="connsiteX347" fmla="*/ 81439 w 633031"/>
                  <a:gd name="connsiteY347" fmla="*/ 48958 h 363474"/>
                  <a:gd name="connsiteX348" fmla="*/ 94298 w 633031"/>
                  <a:gd name="connsiteY348" fmla="*/ 54007 h 363474"/>
                  <a:gd name="connsiteX349" fmla="*/ 79343 w 633031"/>
                  <a:gd name="connsiteY349" fmla="*/ 40196 h 363474"/>
                  <a:gd name="connsiteX350" fmla="*/ 79439 w 633031"/>
                  <a:gd name="connsiteY350" fmla="*/ 41720 h 363474"/>
                  <a:gd name="connsiteX351" fmla="*/ 75819 w 633031"/>
                  <a:gd name="connsiteY351" fmla="*/ 41339 h 363474"/>
                  <a:gd name="connsiteX352" fmla="*/ 79343 w 633031"/>
                  <a:gd name="connsiteY352" fmla="*/ 40196 h 363474"/>
                  <a:gd name="connsiteX353" fmla="*/ 75248 w 633031"/>
                  <a:gd name="connsiteY353" fmla="*/ 41529 h 363474"/>
                  <a:gd name="connsiteX354" fmla="*/ 80201 w 633031"/>
                  <a:gd name="connsiteY354" fmla="*/ 48482 h 363474"/>
                  <a:gd name="connsiteX355" fmla="*/ 75057 w 633031"/>
                  <a:gd name="connsiteY355" fmla="*/ 47339 h 363474"/>
                  <a:gd name="connsiteX356" fmla="*/ 75248 w 633031"/>
                  <a:gd name="connsiteY356" fmla="*/ 41529 h 363474"/>
                  <a:gd name="connsiteX357" fmla="*/ 85820 w 633031"/>
                  <a:gd name="connsiteY357" fmla="*/ 60579 h 363474"/>
                  <a:gd name="connsiteX358" fmla="*/ 95441 w 633031"/>
                  <a:gd name="connsiteY358" fmla="*/ 68008 h 363474"/>
                  <a:gd name="connsiteX359" fmla="*/ 83344 w 633031"/>
                  <a:gd name="connsiteY359" fmla="*/ 64675 h 363474"/>
                  <a:gd name="connsiteX360" fmla="*/ 65532 w 633031"/>
                  <a:gd name="connsiteY360" fmla="*/ 57341 h 363474"/>
                  <a:gd name="connsiteX361" fmla="*/ 85820 w 633031"/>
                  <a:gd name="connsiteY361" fmla="*/ 60579 h 363474"/>
                  <a:gd name="connsiteX362" fmla="*/ 65627 w 633031"/>
                  <a:gd name="connsiteY362" fmla="*/ 54578 h 363474"/>
                  <a:gd name="connsiteX363" fmla="*/ 65247 w 633031"/>
                  <a:gd name="connsiteY363" fmla="*/ 57055 h 363474"/>
                  <a:gd name="connsiteX364" fmla="*/ 52388 w 633031"/>
                  <a:gd name="connsiteY364" fmla="*/ 51911 h 363474"/>
                  <a:gd name="connsiteX365" fmla="*/ 65627 w 633031"/>
                  <a:gd name="connsiteY365" fmla="*/ 54578 h 363474"/>
                  <a:gd name="connsiteX366" fmla="*/ 51149 w 633031"/>
                  <a:gd name="connsiteY366" fmla="*/ 47911 h 363474"/>
                  <a:gd name="connsiteX367" fmla="*/ 51911 w 633031"/>
                  <a:gd name="connsiteY367" fmla="*/ 51816 h 363474"/>
                  <a:gd name="connsiteX368" fmla="*/ 27813 w 633031"/>
                  <a:gd name="connsiteY368" fmla="*/ 39624 h 363474"/>
                  <a:gd name="connsiteX369" fmla="*/ 32099 w 633031"/>
                  <a:gd name="connsiteY369" fmla="*/ 38291 h 363474"/>
                  <a:gd name="connsiteX370" fmla="*/ 51149 w 633031"/>
                  <a:gd name="connsiteY370" fmla="*/ 47911 h 363474"/>
                  <a:gd name="connsiteX371" fmla="*/ 34576 w 633031"/>
                  <a:gd name="connsiteY371" fmla="*/ 28385 h 363474"/>
                  <a:gd name="connsiteX372" fmla="*/ 32576 w 633031"/>
                  <a:gd name="connsiteY372" fmla="*/ 30099 h 363474"/>
                  <a:gd name="connsiteX373" fmla="*/ 29813 w 633031"/>
                  <a:gd name="connsiteY373" fmla="*/ 28575 h 363474"/>
                  <a:gd name="connsiteX374" fmla="*/ 30671 w 633031"/>
                  <a:gd name="connsiteY374" fmla="*/ 27813 h 363474"/>
                  <a:gd name="connsiteX375" fmla="*/ 34576 w 633031"/>
                  <a:gd name="connsiteY375" fmla="*/ 28385 h 363474"/>
                  <a:gd name="connsiteX376" fmla="*/ 25051 w 633031"/>
                  <a:gd name="connsiteY376" fmla="*/ 8668 h 363474"/>
                  <a:gd name="connsiteX377" fmla="*/ 30195 w 633031"/>
                  <a:gd name="connsiteY377" fmla="*/ 10668 h 363474"/>
                  <a:gd name="connsiteX378" fmla="*/ 28099 w 633031"/>
                  <a:gd name="connsiteY378" fmla="*/ 12764 h 363474"/>
                  <a:gd name="connsiteX379" fmla="*/ 24003 w 633031"/>
                  <a:gd name="connsiteY379" fmla="*/ 9525 h 363474"/>
                  <a:gd name="connsiteX380" fmla="*/ 25051 w 633031"/>
                  <a:gd name="connsiteY380" fmla="*/ 8668 h 363474"/>
                  <a:gd name="connsiteX381" fmla="*/ 18479 w 633031"/>
                  <a:gd name="connsiteY381" fmla="*/ 35909 h 363474"/>
                  <a:gd name="connsiteX382" fmla="*/ 16288 w 633031"/>
                  <a:gd name="connsiteY382" fmla="*/ 33623 h 363474"/>
                  <a:gd name="connsiteX383" fmla="*/ 17145 w 633031"/>
                  <a:gd name="connsiteY383" fmla="*/ 33433 h 363474"/>
                  <a:gd name="connsiteX384" fmla="*/ 19621 w 633031"/>
                  <a:gd name="connsiteY384" fmla="*/ 34481 h 363474"/>
                  <a:gd name="connsiteX385" fmla="*/ 18479 w 633031"/>
                  <a:gd name="connsiteY385" fmla="*/ 35909 h 363474"/>
                  <a:gd name="connsiteX386" fmla="*/ 12954 w 633031"/>
                  <a:gd name="connsiteY386" fmla="*/ 11621 h 363474"/>
                  <a:gd name="connsiteX387" fmla="*/ 14859 w 633031"/>
                  <a:gd name="connsiteY387" fmla="*/ 12764 h 363474"/>
                  <a:gd name="connsiteX388" fmla="*/ 13049 w 633031"/>
                  <a:gd name="connsiteY388" fmla="*/ 13621 h 363474"/>
                  <a:gd name="connsiteX389" fmla="*/ 11145 w 633031"/>
                  <a:gd name="connsiteY389" fmla="*/ 12192 h 363474"/>
                  <a:gd name="connsiteX390" fmla="*/ 12954 w 633031"/>
                  <a:gd name="connsiteY390" fmla="*/ 11621 h 363474"/>
                  <a:gd name="connsiteX391" fmla="*/ 10478 w 633031"/>
                  <a:gd name="connsiteY391" fmla="*/ 22574 h 363474"/>
                  <a:gd name="connsiteX392" fmla="*/ 17050 w 633031"/>
                  <a:gd name="connsiteY392" fmla="*/ 21241 h 363474"/>
                  <a:gd name="connsiteX393" fmla="*/ 17240 w 633031"/>
                  <a:gd name="connsiteY393" fmla="*/ 23051 h 363474"/>
                  <a:gd name="connsiteX394" fmla="*/ 10478 w 633031"/>
                  <a:gd name="connsiteY394" fmla="*/ 22574 h 363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</a:cxnLst>
                <a:rect l="l" t="t" r="r" b="b"/>
                <a:pathLst>
                  <a:path w="633031" h="363474">
                    <a:moveTo>
                      <a:pt x="36005" y="52578"/>
                    </a:moveTo>
                    <a:cubicBezTo>
                      <a:pt x="39814" y="54007"/>
                      <a:pt x="43053" y="57436"/>
                      <a:pt x="46768" y="58769"/>
                    </a:cubicBezTo>
                    <a:cubicBezTo>
                      <a:pt x="61341" y="63913"/>
                      <a:pt x="74772" y="71819"/>
                      <a:pt x="89631" y="75533"/>
                    </a:cubicBezTo>
                    <a:cubicBezTo>
                      <a:pt x="99918" y="78200"/>
                      <a:pt x="109157" y="81725"/>
                      <a:pt x="118586" y="86106"/>
                    </a:cubicBezTo>
                    <a:cubicBezTo>
                      <a:pt x="130302" y="91535"/>
                      <a:pt x="142494" y="95155"/>
                      <a:pt x="154020" y="100965"/>
                    </a:cubicBezTo>
                    <a:cubicBezTo>
                      <a:pt x="157068" y="102489"/>
                      <a:pt x="160497" y="103442"/>
                      <a:pt x="163545" y="105251"/>
                    </a:cubicBezTo>
                    <a:cubicBezTo>
                      <a:pt x="166593" y="107061"/>
                      <a:pt x="169545" y="108776"/>
                      <a:pt x="173355" y="108585"/>
                    </a:cubicBezTo>
                    <a:cubicBezTo>
                      <a:pt x="174308" y="108585"/>
                      <a:pt x="175451" y="108490"/>
                      <a:pt x="176308" y="108871"/>
                    </a:cubicBezTo>
                    <a:cubicBezTo>
                      <a:pt x="188690" y="115443"/>
                      <a:pt x="202788" y="118396"/>
                      <a:pt x="214027" y="126397"/>
                    </a:cubicBezTo>
                    <a:cubicBezTo>
                      <a:pt x="219170" y="130016"/>
                      <a:pt x="222981" y="132588"/>
                      <a:pt x="229553" y="131350"/>
                    </a:cubicBezTo>
                    <a:cubicBezTo>
                      <a:pt x="236125" y="130112"/>
                      <a:pt x="241554" y="131636"/>
                      <a:pt x="247174" y="134969"/>
                    </a:cubicBezTo>
                    <a:cubicBezTo>
                      <a:pt x="250031" y="136589"/>
                      <a:pt x="252127" y="136779"/>
                      <a:pt x="255270" y="136493"/>
                    </a:cubicBezTo>
                    <a:cubicBezTo>
                      <a:pt x="250127" y="133350"/>
                      <a:pt x="244983" y="130302"/>
                      <a:pt x="239839" y="127159"/>
                    </a:cubicBezTo>
                    <a:cubicBezTo>
                      <a:pt x="243745" y="124682"/>
                      <a:pt x="247079" y="125349"/>
                      <a:pt x="250889" y="127635"/>
                    </a:cubicBezTo>
                    <a:cubicBezTo>
                      <a:pt x="254699" y="129921"/>
                      <a:pt x="257080" y="129540"/>
                      <a:pt x="260890" y="127730"/>
                    </a:cubicBezTo>
                    <a:cubicBezTo>
                      <a:pt x="264795" y="125921"/>
                      <a:pt x="266510" y="127921"/>
                      <a:pt x="266510" y="131636"/>
                    </a:cubicBezTo>
                    <a:cubicBezTo>
                      <a:pt x="271844" y="135636"/>
                      <a:pt x="277463" y="140494"/>
                      <a:pt x="283940" y="142113"/>
                    </a:cubicBezTo>
                    <a:cubicBezTo>
                      <a:pt x="290418" y="143732"/>
                      <a:pt x="293847" y="146114"/>
                      <a:pt x="298323" y="150114"/>
                    </a:cubicBezTo>
                    <a:cubicBezTo>
                      <a:pt x="296037" y="152114"/>
                      <a:pt x="293847" y="154210"/>
                      <a:pt x="291561" y="156210"/>
                    </a:cubicBezTo>
                    <a:cubicBezTo>
                      <a:pt x="306514" y="168021"/>
                      <a:pt x="321088" y="178689"/>
                      <a:pt x="339566" y="186023"/>
                    </a:cubicBezTo>
                    <a:cubicBezTo>
                      <a:pt x="345948" y="188595"/>
                      <a:pt x="351758" y="191738"/>
                      <a:pt x="357664" y="195263"/>
                    </a:cubicBezTo>
                    <a:cubicBezTo>
                      <a:pt x="375571" y="205740"/>
                      <a:pt x="395478" y="213265"/>
                      <a:pt x="412433" y="225171"/>
                    </a:cubicBezTo>
                    <a:cubicBezTo>
                      <a:pt x="413766" y="226124"/>
                      <a:pt x="415386" y="226790"/>
                      <a:pt x="417005" y="227457"/>
                    </a:cubicBezTo>
                    <a:cubicBezTo>
                      <a:pt x="431673" y="233553"/>
                      <a:pt x="442722" y="242602"/>
                      <a:pt x="454152" y="252413"/>
                    </a:cubicBezTo>
                    <a:cubicBezTo>
                      <a:pt x="457962" y="255746"/>
                      <a:pt x="462820" y="258128"/>
                      <a:pt x="467202" y="260985"/>
                    </a:cubicBezTo>
                    <a:cubicBezTo>
                      <a:pt x="467392" y="263271"/>
                      <a:pt x="467392" y="265652"/>
                      <a:pt x="467678" y="267938"/>
                    </a:cubicBezTo>
                    <a:cubicBezTo>
                      <a:pt x="473393" y="271748"/>
                      <a:pt x="479393" y="272796"/>
                      <a:pt x="486156" y="274511"/>
                    </a:cubicBezTo>
                    <a:cubicBezTo>
                      <a:pt x="493014" y="276225"/>
                      <a:pt x="498824" y="278511"/>
                      <a:pt x="501872" y="284226"/>
                    </a:cubicBezTo>
                    <a:cubicBezTo>
                      <a:pt x="502539" y="285464"/>
                      <a:pt x="500063" y="287179"/>
                      <a:pt x="500634" y="288798"/>
                    </a:cubicBezTo>
                    <a:cubicBezTo>
                      <a:pt x="501205" y="290417"/>
                      <a:pt x="502825" y="291751"/>
                      <a:pt x="504444" y="290227"/>
                    </a:cubicBezTo>
                    <a:cubicBezTo>
                      <a:pt x="505302" y="289370"/>
                      <a:pt x="504254" y="287369"/>
                      <a:pt x="504730" y="286417"/>
                    </a:cubicBezTo>
                    <a:cubicBezTo>
                      <a:pt x="510254" y="288322"/>
                      <a:pt x="515303" y="291465"/>
                      <a:pt x="521113" y="292894"/>
                    </a:cubicBezTo>
                    <a:cubicBezTo>
                      <a:pt x="522542" y="293275"/>
                      <a:pt x="526733" y="291275"/>
                      <a:pt x="528257" y="291179"/>
                    </a:cubicBezTo>
                    <a:cubicBezTo>
                      <a:pt x="529780" y="291084"/>
                      <a:pt x="531876" y="291941"/>
                      <a:pt x="531972" y="292418"/>
                    </a:cubicBezTo>
                    <a:cubicBezTo>
                      <a:pt x="533591" y="297656"/>
                      <a:pt x="538925" y="298990"/>
                      <a:pt x="541211" y="303657"/>
                    </a:cubicBezTo>
                    <a:cubicBezTo>
                      <a:pt x="536924" y="305181"/>
                      <a:pt x="534734" y="300990"/>
                      <a:pt x="530829" y="301562"/>
                    </a:cubicBezTo>
                    <a:cubicBezTo>
                      <a:pt x="530162" y="301657"/>
                      <a:pt x="529971" y="302800"/>
                      <a:pt x="530447" y="303752"/>
                    </a:cubicBezTo>
                    <a:cubicBezTo>
                      <a:pt x="530924" y="304800"/>
                      <a:pt x="532257" y="306800"/>
                      <a:pt x="533877" y="307943"/>
                    </a:cubicBezTo>
                    <a:cubicBezTo>
                      <a:pt x="553022" y="321945"/>
                      <a:pt x="567786" y="338042"/>
                      <a:pt x="582739" y="355568"/>
                    </a:cubicBezTo>
                    <a:cubicBezTo>
                      <a:pt x="584931" y="358140"/>
                      <a:pt x="587502" y="360807"/>
                      <a:pt x="590074" y="363474"/>
                    </a:cubicBezTo>
                    <a:cubicBezTo>
                      <a:pt x="591408" y="362903"/>
                      <a:pt x="592741" y="362331"/>
                      <a:pt x="594170" y="361855"/>
                    </a:cubicBezTo>
                    <a:cubicBezTo>
                      <a:pt x="597504" y="360426"/>
                      <a:pt x="600837" y="359093"/>
                      <a:pt x="604171" y="357569"/>
                    </a:cubicBezTo>
                    <a:cubicBezTo>
                      <a:pt x="605790" y="356902"/>
                      <a:pt x="607314" y="356140"/>
                      <a:pt x="608838" y="355473"/>
                    </a:cubicBezTo>
                    <a:cubicBezTo>
                      <a:pt x="607409" y="353378"/>
                      <a:pt x="605980" y="350139"/>
                      <a:pt x="604933" y="348139"/>
                    </a:cubicBezTo>
                    <a:cubicBezTo>
                      <a:pt x="608457" y="348996"/>
                      <a:pt x="612077" y="350615"/>
                      <a:pt x="614934" y="352616"/>
                    </a:cubicBezTo>
                    <a:cubicBezTo>
                      <a:pt x="614934" y="352616"/>
                      <a:pt x="614934" y="352616"/>
                      <a:pt x="615029" y="352616"/>
                    </a:cubicBezTo>
                    <a:cubicBezTo>
                      <a:pt x="616649" y="351854"/>
                      <a:pt x="618173" y="351092"/>
                      <a:pt x="619792" y="350330"/>
                    </a:cubicBezTo>
                    <a:cubicBezTo>
                      <a:pt x="621125" y="349663"/>
                      <a:pt x="622459" y="348996"/>
                      <a:pt x="623793" y="348329"/>
                    </a:cubicBezTo>
                    <a:cubicBezTo>
                      <a:pt x="624459" y="348044"/>
                      <a:pt x="625030" y="347663"/>
                      <a:pt x="625697" y="347377"/>
                    </a:cubicBezTo>
                    <a:cubicBezTo>
                      <a:pt x="626555" y="346901"/>
                      <a:pt x="627412" y="346520"/>
                      <a:pt x="628269" y="346043"/>
                    </a:cubicBezTo>
                    <a:cubicBezTo>
                      <a:pt x="629031" y="345662"/>
                      <a:pt x="629793" y="345186"/>
                      <a:pt x="630650" y="344805"/>
                    </a:cubicBezTo>
                    <a:cubicBezTo>
                      <a:pt x="631413" y="344424"/>
                      <a:pt x="632079" y="344043"/>
                      <a:pt x="632841" y="343662"/>
                    </a:cubicBezTo>
                    <a:cubicBezTo>
                      <a:pt x="632936" y="343662"/>
                      <a:pt x="632936" y="343567"/>
                      <a:pt x="633032" y="343567"/>
                    </a:cubicBezTo>
                    <a:cubicBezTo>
                      <a:pt x="632079" y="342424"/>
                      <a:pt x="631222" y="341376"/>
                      <a:pt x="630270" y="340233"/>
                    </a:cubicBezTo>
                    <a:cubicBezTo>
                      <a:pt x="625317" y="334137"/>
                      <a:pt x="621792" y="327184"/>
                      <a:pt x="612077" y="325279"/>
                    </a:cubicBezTo>
                    <a:cubicBezTo>
                      <a:pt x="611410" y="325184"/>
                      <a:pt x="610362" y="323660"/>
                      <a:pt x="610267" y="322898"/>
                    </a:cubicBezTo>
                    <a:cubicBezTo>
                      <a:pt x="609505" y="317564"/>
                      <a:pt x="605695" y="315278"/>
                      <a:pt x="602075" y="310801"/>
                    </a:cubicBezTo>
                    <a:cubicBezTo>
                      <a:pt x="598456" y="306419"/>
                      <a:pt x="593789" y="299942"/>
                      <a:pt x="588455" y="297180"/>
                    </a:cubicBezTo>
                    <a:cubicBezTo>
                      <a:pt x="581025" y="293370"/>
                      <a:pt x="579501" y="287369"/>
                      <a:pt x="572738" y="283369"/>
                    </a:cubicBezTo>
                    <a:cubicBezTo>
                      <a:pt x="572358" y="283083"/>
                      <a:pt x="571691" y="283559"/>
                      <a:pt x="571215" y="283559"/>
                    </a:cubicBezTo>
                    <a:cubicBezTo>
                      <a:pt x="565690" y="283464"/>
                      <a:pt x="563975" y="287274"/>
                      <a:pt x="560547" y="290322"/>
                    </a:cubicBezTo>
                    <a:cubicBezTo>
                      <a:pt x="560261" y="288893"/>
                      <a:pt x="559499" y="287655"/>
                      <a:pt x="559689" y="286131"/>
                    </a:cubicBezTo>
                    <a:cubicBezTo>
                      <a:pt x="559975" y="284607"/>
                      <a:pt x="561118" y="283274"/>
                      <a:pt x="561880" y="281940"/>
                    </a:cubicBezTo>
                    <a:cubicBezTo>
                      <a:pt x="565023" y="282416"/>
                      <a:pt x="568167" y="282988"/>
                      <a:pt x="571215" y="283559"/>
                    </a:cubicBezTo>
                    <a:cubicBezTo>
                      <a:pt x="568643" y="280702"/>
                      <a:pt x="566071" y="276606"/>
                      <a:pt x="562452" y="274796"/>
                    </a:cubicBezTo>
                    <a:cubicBezTo>
                      <a:pt x="553498" y="270224"/>
                      <a:pt x="546735" y="264414"/>
                      <a:pt x="539211" y="258604"/>
                    </a:cubicBezTo>
                    <a:cubicBezTo>
                      <a:pt x="535687" y="255937"/>
                      <a:pt x="532638" y="254603"/>
                      <a:pt x="527781" y="254318"/>
                    </a:cubicBezTo>
                    <a:cubicBezTo>
                      <a:pt x="518827" y="253841"/>
                      <a:pt x="513779" y="248984"/>
                      <a:pt x="509397" y="242507"/>
                    </a:cubicBezTo>
                    <a:cubicBezTo>
                      <a:pt x="506921" y="238887"/>
                      <a:pt x="503682" y="235553"/>
                      <a:pt x="500539" y="232220"/>
                    </a:cubicBezTo>
                    <a:cubicBezTo>
                      <a:pt x="497491" y="232791"/>
                      <a:pt x="492347" y="233553"/>
                      <a:pt x="489204" y="233934"/>
                    </a:cubicBezTo>
                    <a:cubicBezTo>
                      <a:pt x="489585" y="234220"/>
                      <a:pt x="490157" y="234601"/>
                      <a:pt x="490347" y="234791"/>
                    </a:cubicBezTo>
                    <a:cubicBezTo>
                      <a:pt x="491109" y="235553"/>
                      <a:pt x="490919" y="236887"/>
                      <a:pt x="490633" y="237077"/>
                    </a:cubicBezTo>
                    <a:cubicBezTo>
                      <a:pt x="490347" y="237363"/>
                      <a:pt x="488728" y="237458"/>
                      <a:pt x="488062" y="236506"/>
                    </a:cubicBezTo>
                    <a:cubicBezTo>
                      <a:pt x="487489" y="235553"/>
                      <a:pt x="486156" y="232601"/>
                      <a:pt x="485680" y="231362"/>
                    </a:cubicBezTo>
                    <a:cubicBezTo>
                      <a:pt x="486346" y="231839"/>
                      <a:pt x="487489" y="232601"/>
                      <a:pt x="488538" y="233458"/>
                    </a:cubicBezTo>
                    <a:cubicBezTo>
                      <a:pt x="488633" y="233363"/>
                      <a:pt x="488728" y="233363"/>
                      <a:pt x="488728" y="233267"/>
                    </a:cubicBezTo>
                    <a:cubicBezTo>
                      <a:pt x="488823" y="232886"/>
                      <a:pt x="488538" y="232315"/>
                      <a:pt x="488156" y="232029"/>
                    </a:cubicBezTo>
                    <a:cubicBezTo>
                      <a:pt x="484251" y="229267"/>
                      <a:pt x="480346" y="226600"/>
                      <a:pt x="476441" y="223838"/>
                    </a:cubicBezTo>
                    <a:cubicBezTo>
                      <a:pt x="477203" y="220885"/>
                      <a:pt x="480632" y="221171"/>
                      <a:pt x="479298" y="217551"/>
                    </a:cubicBezTo>
                    <a:cubicBezTo>
                      <a:pt x="466535" y="209931"/>
                      <a:pt x="454152" y="202883"/>
                      <a:pt x="441198" y="195263"/>
                    </a:cubicBezTo>
                    <a:cubicBezTo>
                      <a:pt x="438436" y="193643"/>
                      <a:pt x="434530" y="194786"/>
                      <a:pt x="431388" y="193072"/>
                    </a:cubicBezTo>
                    <a:cubicBezTo>
                      <a:pt x="427387" y="190976"/>
                      <a:pt x="424053" y="186404"/>
                      <a:pt x="419671" y="183737"/>
                    </a:cubicBezTo>
                    <a:cubicBezTo>
                      <a:pt x="407289" y="176022"/>
                      <a:pt x="393954" y="168878"/>
                      <a:pt x="382143" y="160211"/>
                    </a:cubicBezTo>
                    <a:cubicBezTo>
                      <a:pt x="379381" y="158210"/>
                      <a:pt x="376238" y="156972"/>
                      <a:pt x="372713" y="155924"/>
                    </a:cubicBezTo>
                    <a:cubicBezTo>
                      <a:pt x="369189" y="154877"/>
                      <a:pt x="364808" y="154972"/>
                      <a:pt x="361474" y="153353"/>
                    </a:cubicBezTo>
                    <a:cubicBezTo>
                      <a:pt x="358045" y="151733"/>
                      <a:pt x="356045" y="147828"/>
                      <a:pt x="353378" y="145733"/>
                    </a:cubicBezTo>
                    <a:cubicBezTo>
                      <a:pt x="348044" y="141446"/>
                      <a:pt x="345663" y="145161"/>
                      <a:pt x="340043" y="145542"/>
                    </a:cubicBezTo>
                    <a:cubicBezTo>
                      <a:pt x="337185" y="142399"/>
                      <a:pt x="333852" y="137541"/>
                      <a:pt x="330327" y="135255"/>
                    </a:cubicBezTo>
                    <a:cubicBezTo>
                      <a:pt x="324612" y="131445"/>
                      <a:pt x="318897" y="128111"/>
                      <a:pt x="313182" y="124873"/>
                    </a:cubicBezTo>
                    <a:cubicBezTo>
                      <a:pt x="314040" y="124873"/>
                      <a:pt x="314896" y="124873"/>
                      <a:pt x="315754" y="124873"/>
                    </a:cubicBezTo>
                    <a:cubicBezTo>
                      <a:pt x="313563" y="124206"/>
                      <a:pt x="311372" y="123444"/>
                      <a:pt x="309277" y="122682"/>
                    </a:cubicBezTo>
                    <a:cubicBezTo>
                      <a:pt x="307087" y="121444"/>
                      <a:pt x="304991" y="120301"/>
                      <a:pt x="302800" y="119063"/>
                    </a:cubicBezTo>
                    <a:cubicBezTo>
                      <a:pt x="300609" y="117824"/>
                      <a:pt x="297466" y="117443"/>
                      <a:pt x="295466" y="118205"/>
                    </a:cubicBezTo>
                    <a:cubicBezTo>
                      <a:pt x="294418" y="118586"/>
                      <a:pt x="293656" y="118682"/>
                      <a:pt x="292704" y="118872"/>
                    </a:cubicBezTo>
                    <a:cubicBezTo>
                      <a:pt x="291561" y="118872"/>
                      <a:pt x="290513" y="119063"/>
                      <a:pt x="289465" y="119253"/>
                    </a:cubicBezTo>
                    <a:cubicBezTo>
                      <a:pt x="285369" y="119063"/>
                      <a:pt x="282226" y="116967"/>
                      <a:pt x="278321" y="114110"/>
                    </a:cubicBezTo>
                    <a:cubicBezTo>
                      <a:pt x="278225" y="114014"/>
                      <a:pt x="278606" y="113919"/>
                      <a:pt x="278512" y="113824"/>
                    </a:cubicBezTo>
                    <a:cubicBezTo>
                      <a:pt x="278416" y="113824"/>
                      <a:pt x="278035" y="113824"/>
                      <a:pt x="277939" y="113824"/>
                    </a:cubicBezTo>
                    <a:cubicBezTo>
                      <a:pt x="277845" y="113824"/>
                      <a:pt x="278130" y="114014"/>
                      <a:pt x="278225" y="114110"/>
                    </a:cubicBezTo>
                    <a:cubicBezTo>
                      <a:pt x="276511" y="113919"/>
                      <a:pt x="274892" y="113443"/>
                      <a:pt x="273368" y="112967"/>
                    </a:cubicBezTo>
                    <a:cubicBezTo>
                      <a:pt x="268510" y="110395"/>
                      <a:pt x="262795" y="107442"/>
                      <a:pt x="256890" y="104394"/>
                    </a:cubicBezTo>
                    <a:cubicBezTo>
                      <a:pt x="256794" y="104299"/>
                      <a:pt x="256699" y="104299"/>
                      <a:pt x="256508" y="104204"/>
                    </a:cubicBezTo>
                    <a:cubicBezTo>
                      <a:pt x="256413" y="104204"/>
                      <a:pt x="256318" y="104108"/>
                      <a:pt x="256223" y="104108"/>
                    </a:cubicBezTo>
                    <a:cubicBezTo>
                      <a:pt x="256223" y="104108"/>
                      <a:pt x="256127" y="104108"/>
                      <a:pt x="256127" y="104013"/>
                    </a:cubicBezTo>
                    <a:cubicBezTo>
                      <a:pt x="256032" y="104013"/>
                      <a:pt x="255937" y="103918"/>
                      <a:pt x="255842" y="103918"/>
                    </a:cubicBezTo>
                    <a:cubicBezTo>
                      <a:pt x="255747" y="103823"/>
                      <a:pt x="255651" y="103823"/>
                      <a:pt x="255556" y="103727"/>
                    </a:cubicBezTo>
                    <a:cubicBezTo>
                      <a:pt x="255365" y="103632"/>
                      <a:pt x="255270" y="103537"/>
                      <a:pt x="255080" y="103537"/>
                    </a:cubicBezTo>
                    <a:cubicBezTo>
                      <a:pt x="254889" y="103442"/>
                      <a:pt x="254699" y="103346"/>
                      <a:pt x="254604" y="103251"/>
                    </a:cubicBezTo>
                    <a:cubicBezTo>
                      <a:pt x="254222" y="103061"/>
                      <a:pt x="253937" y="102870"/>
                      <a:pt x="253555" y="102679"/>
                    </a:cubicBezTo>
                    <a:cubicBezTo>
                      <a:pt x="253365" y="102584"/>
                      <a:pt x="253175" y="102489"/>
                      <a:pt x="252984" y="102394"/>
                    </a:cubicBezTo>
                    <a:cubicBezTo>
                      <a:pt x="252603" y="102203"/>
                      <a:pt x="252127" y="102013"/>
                      <a:pt x="251746" y="101727"/>
                    </a:cubicBezTo>
                    <a:cubicBezTo>
                      <a:pt x="251365" y="101537"/>
                      <a:pt x="251079" y="101346"/>
                      <a:pt x="250698" y="101156"/>
                    </a:cubicBezTo>
                    <a:cubicBezTo>
                      <a:pt x="250127" y="100870"/>
                      <a:pt x="249555" y="100584"/>
                      <a:pt x="248888" y="100203"/>
                    </a:cubicBezTo>
                    <a:cubicBezTo>
                      <a:pt x="248508" y="100013"/>
                      <a:pt x="248127" y="99822"/>
                      <a:pt x="247745" y="99632"/>
                    </a:cubicBezTo>
                    <a:cubicBezTo>
                      <a:pt x="247269" y="99441"/>
                      <a:pt x="246888" y="99155"/>
                      <a:pt x="246412" y="98965"/>
                    </a:cubicBezTo>
                    <a:cubicBezTo>
                      <a:pt x="245936" y="98679"/>
                      <a:pt x="245459" y="98489"/>
                      <a:pt x="244888" y="98203"/>
                    </a:cubicBezTo>
                    <a:cubicBezTo>
                      <a:pt x="244316" y="97917"/>
                      <a:pt x="243650" y="97536"/>
                      <a:pt x="243078" y="97250"/>
                    </a:cubicBezTo>
                    <a:cubicBezTo>
                      <a:pt x="242793" y="97060"/>
                      <a:pt x="242507" y="96965"/>
                      <a:pt x="242221" y="96774"/>
                    </a:cubicBezTo>
                    <a:cubicBezTo>
                      <a:pt x="241459" y="96393"/>
                      <a:pt x="240792" y="96012"/>
                      <a:pt x="240125" y="95631"/>
                    </a:cubicBezTo>
                    <a:cubicBezTo>
                      <a:pt x="239839" y="95536"/>
                      <a:pt x="239649" y="95345"/>
                      <a:pt x="239363" y="95250"/>
                    </a:cubicBezTo>
                    <a:cubicBezTo>
                      <a:pt x="238696" y="94869"/>
                      <a:pt x="237935" y="94583"/>
                      <a:pt x="237268" y="94202"/>
                    </a:cubicBezTo>
                    <a:cubicBezTo>
                      <a:pt x="236982" y="94012"/>
                      <a:pt x="236697" y="93917"/>
                      <a:pt x="236315" y="93726"/>
                    </a:cubicBezTo>
                    <a:cubicBezTo>
                      <a:pt x="235363" y="93250"/>
                      <a:pt x="234505" y="92774"/>
                      <a:pt x="233553" y="92297"/>
                    </a:cubicBezTo>
                    <a:cubicBezTo>
                      <a:pt x="233077" y="92012"/>
                      <a:pt x="232601" y="91821"/>
                      <a:pt x="232124" y="91535"/>
                    </a:cubicBezTo>
                    <a:cubicBezTo>
                      <a:pt x="231172" y="91059"/>
                      <a:pt x="230220" y="90583"/>
                      <a:pt x="229362" y="90107"/>
                    </a:cubicBezTo>
                    <a:cubicBezTo>
                      <a:pt x="228981" y="89916"/>
                      <a:pt x="228600" y="89726"/>
                      <a:pt x="228315" y="89535"/>
                    </a:cubicBezTo>
                    <a:cubicBezTo>
                      <a:pt x="227552" y="89154"/>
                      <a:pt x="226790" y="88678"/>
                      <a:pt x="226029" y="88297"/>
                    </a:cubicBezTo>
                    <a:cubicBezTo>
                      <a:pt x="225552" y="88011"/>
                      <a:pt x="225076" y="87821"/>
                      <a:pt x="224600" y="87535"/>
                    </a:cubicBezTo>
                    <a:cubicBezTo>
                      <a:pt x="224409" y="87440"/>
                      <a:pt x="224124" y="87249"/>
                      <a:pt x="223933" y="87154"/>
                    </a:cubicBezTo>
                    <a:cubicBezTo>
                      <a:pt x="223076" y="86678"/>
                      <a:pt x="222218" y="86201"/>
                      <a:pt x="221361" y="85725"/>
                    </a:cubicBezTo>
                    <a:cubicBezTo>
                      <a:pt x="220789" y="85439"/>
                      <a:pt x="220313" y="85154"/>
                      <a:pt x="219837" y="84868"/>
                    </a:cubicBezTo>
                    <a:cubicBezTo>
                      <a:pt x="219266" y="84487"/>
                      <a:pt x="218599" y="84201"/>
                      <a:pt x="218123" y="83915"/>
                    </a:cubicBezTo>
                    <a:cubicBezTo>
                      <a:pt x="217361" y="83439"/>
                      <a:pt x="216694" y="83058"/>
                      <a:pt x="216027" y="82677"/>
                    </a:cubicBezTo>
                    <a:cubicBezTo>
                      <a:pt x="215551" y="82391"/>
                      <a:pt x="215075" y="82106"/>
                      <a:pt x="214694" y="81820"/>
                    </a:cubicBezTo>
                    <a:cubicBezTo>
                      <a:pt x="214313" y="81534"/>
                      <a:pt x="214027" y="81344"/>
                      <a:pt x="213646" y="81153"/>
                    </a:cubicBezTo>
                    <a:cubicBezTo>
                      <a:pt x="213360" y="80963"/>
                      <a:pt x="213170" y="80867"/>
                      <a:pt x="212979" y="80677"/>
                    </a:cubicBezTo>
                    <a:cubicBezTo>
                      <a:pt x="212789" y="80582"/>
                      <a:pt x="212693" y="80486"/>
                      <a:pt x="212598" y="80391"/>
                    </a:cubicBezTo>
                    <a:cubicBezTo>
                      <a:pt x="212503" y="80296"/>
                      <a:pt x="212408" y="80201"/>
                      <a:pt x="212313" y="80105"/>
                    </a:cubicBezTo>
                    <a:cubicBezTo>
                      <a:pt x="212217" y="80010"/>
                      <a:pt x="212122" y="79915"/>
                      <a:pt x="212027" y="79820"/>
                    </a:cubicBezTo>
                    <a:cubicBezTo>
                      <a:pt x="211931" y="79724"/>
                      <a:pt x="211931" y="79629"/>
                      <a:pt x="211931" y="79534"/>
                    </a:cubicBezTo>
                    <a:cubicBezTo>
                      <a:pt x="211931" y="79534"/>
                      <a:pt x="211931" y="79534"/>
                      <a:pt x="211931" y="79534"/>
                    </a:cubicBezTo>
                    <a:cubicBezTo>
                      <a:pt x="211836" y="79534"/>
                      <a:pt x="211741" y="79439"/>
                      <a:pt x="211646" y="79439"/>
                    </a:cubicBezTo>
                    <a:cubicBezTo>
                      <a:pt x="198406" y="76200"/>
                      <a:pt x="186786" y="71723"/>
                      <a:pt x="175165" y="65151"/>
                    </a:cubicBezTo>
                    <a:cubicBezTo>
                      <a:pt x="173927" y="64389"/>
                      <a:pt x="172117" y="64484"/>
                      <a:pt x="170783" y="64008"/>
                    </a:cubicBezTo>
                    <a:cubicBezTo>
                      <a:pt x="166211" y="62294"/>
                      <a:pt x="161163" y="60198"/>
                      <a:pt x="156782" y="58388"/>
                    </a:cubicBezTo>
                    <a:cubicBezTo>
                      <a:pt x="152400" y="56483"/>
                      <a:pt x="148495" y="54293"/>
                      <a:pt x="144304" y="52578"/>
                    </a:cubicBezTo>
                    <a:cubicBezTo>
                      <a:pt x="128207" y="46387"/>
                      <a:pt x="112490" y="41624"/>
                      <a:pt x="95536" y="37814"/>
                    </a:cubicBezTo>
                    <a:cubicBezTo>
                      <a:pt x="88773" y="36290"/>
                      <a:pt x="82011" y="33052"/>
                      <a:pt x="75724" y="29718"/>
                    </a:cubicBezTo>
                    <a:cubicBezTo>
                      <a:pt x="65818" y="24575"/>
                      <a:pt x="56102" y="18669"/>
                      <a:pt x="46387" y="13049"/>
                    </a:cubicBezTo>
                    <a:cubicBezTo>
                      <a:pt x="42863" y="14669"/>
                      <a:pt x="39243" y="16383"/>
                      <a:pt x="35719" y="18002"/>
                    </a:cubicBezTo>
                    <a:cubicBezTo>
                      <a:pt x="31814" y="11621"/>
                      <a:pt x="28480" y="6763"/>
                      <a:pt x="20860" y="3715"/>
                    </a:cubicBezTo>
                    <a:cubicBezTo>
                      <a:pt x="17717" y="2477"/>
                      <a:pt x="14764" y="1238"/>
                      <a:pt x="11716" y="0"/>
                    </a:cubicBezTo>
                    <a:cubicBezTo>
                      <a:pt x="11716" y="0"/>
                      <a:pt x="11716" y="0"/>
                      <a:pt x="11716" y="0"/>
                    </a:cubicBezTo>
                    <a:cubicBezTo>
                      <a:pt x="11621" y="95"/>
                      <a:pt x="11621" y="191"/>
                      <a:pt x="11525" y="381"/>
                    </a:cubicBezTo>
                    <a:cubicBezTo>
                      <a:pt x="11430" y="476"/>
                      <a:pt x="11430" y="667"/>
                      <a:pt x="11335" y="762"/>
                    </a:cubicBezTo>
                    <a:cubicBezTo>
                      <a:pt x="11239" y="953"/>
                      <a:pt x="11145" y="1143"/>
                      <a:pt x="11145" y="1238"/>
                    </a:cubicBezTo>
                    <a:cubicBezTo>
                      <a:pt x="11049" y="1429"/>
                      <a:pt x="10954" y="1524"/>
                      <a:pt x="10954" y="1715"/>
                    </a:cubicBezTo>
                    <a:cubicBezTo>
                      <a:pt x="10763" y="2096"/>
                      <a:pt x="10573" y="2572"/>
                      <a:pt x="10383" y="2953"/>
                    </a:cubicBezTo>
                    <a:cubicBezTo>
                      <a:pt x="10002" y="3905"/>
                      <a:pt x="9620" y="4858"/>
                      <a:pt x="9144" y="5810"/>
                    </a:cubicBezTo>
                    <a:cubicBezTo>
                      <a:pt x="9049" y="6001"/>
                      <a:pt x="8954" y="6191"/>
                      <a:pt x="8858" y="6382"/>
                    </a:cubicBezTo>
                    <a:cubicBezTo>
                      <a:pt x="8763" y="6668"/>
                      <a:pt x="8668" y="6858"/>
                      <a:pt x="8573" y="7144"/>
                    </a:cubicBezTo>
                    <a:cubicBezTo>
                      <a:pt x="8477" y="7334"/>
                      <a:pt x="8382" y="7525"/>
                      <a:pt x="8287" y="7811"/>
                    </a:cubicBezTo>
                    <a:cubicBezTo>
                      <a:pt x="8192" y="8001"/>
                      <a:pt x="8192" y="8192"/>
                      <a:pt x="8097" y="8382"/>
                    </a:cubicBezTo>
                    <a:cubicBezTo>
                      <a:pt x="8192" y="8382"/>
                      <a:pt x="8287" y="8477"/>
                      <a:pt x="8287" y="8477"/>
                    </a:cubicBezTo>
                    <a:cubicBezTo>
                      <a:pt x="9049" y="8954"/>
                      <a:pt x="9525" y="10763"/>
                      <a:pt x="9811" y="11621"/>
                    </a:cubicBezTo>
                    <a:cubicBezTo>
                      <a:pt x="8858" y="11430"/>
                      <a:pt x="8001" y="11240"/>
                      <a:pt x="7144" y="10954"/>
                    </a:cubicBezTo>
                    <a:cubicBezTo>
                      <a:pt x="7144" y="11049"/>
                      <a:pt x="7144" y="11049"/>
                      <a:pt x="7049" y="11144"/>
                    </a:cubicBezTo>
                    <a:cubicBezTo>
                      <a:pt x="6954" y="11430"/>
                      <a:pt x="6858" y="11716"/>
                      <a:pt x="6763" y="12002"/>
                    </a:cubicBezTo>
                    <a:cubicBezTo>
                      <a:pt x="6668" y="12287"/>
                      <a:pt x="6572" y="12573"/>
                      <a:pt x="6477" y="12954"/>
                    </a:cubicBezTo>
                    <a:cubicBezTo>
                      <a:pt x="6382" y="13240"/>
                      <a:pt x="6287" y="13430"/>
                      <a:pt x="6191" y="13716"/>
                    </a:cubicBezTo>
                    <a:cubicBezTo>
                      <a:pt x="6096" y="14002"/>
                      <a:pt x="6001" y="14288"/>
                      <a:pt x="5905" y="14573"/>
                    </a:cubicBezTo>
                    <a:cubicBezTo>
                      <a:pt x="5811" y="14764"/>
                      <a:pt x="5811" y="14954"/>
                      <a:pt x="5715" y="15145"/>
                    </a:cubicBezTo>
                    <a:cubicBezTo>
                      <a:pt x="5620" y="15335"/>
                      <a:pt x="5620" y="15526"/>
                      <a:pt x="5525" y="15621"/>
                    </a:cubicBezTo>
                    <a:cubicBezTo>
                      <a:pt x="8097" y="15907"/>
                      <a:pt x="9049" y="17717"/>
                      <a:pt x="9716" y="22289"/>
                    </a:cubicBezTo>
                    <a:cubicBezTo>
                      <a:pt x="9716" y="22289"/>
                      <a:pt x="9716" y="22289"/>
                      <a:pt x="9716" y="22289"/>
                    </a:cubicBezTo>
                    <a:cubicBezTo>
                      <a:pt x="8192" y="21812"/>
                      <a:pt x="6287" y="20669"/>
                      <a:pt x="4382" y="19526"/>
                    </a:cubicBezTo>
                    <a:cubicBezTo>
                      <a:pt x="4382" y="19622"/>
                      <a:pt x="4286" y="19717"/>
                      <a:pt x="4286" y="19812"/>
                    </a:cubicBezTo>
                    <a:cubicBezTo>
                      <a:pt x="4286" y="20003"/>
                      <a:pt x="4191" y="20098"/>
                      <a:pt x="4191" y="20288"/>
                    </a:cubicBezTo>
                    <a:cubicBezTo>
                      <a:pt x="4096" y="20574"/>
                      <a:pt x="4001" y="20860"/>
                      <a:pt x="3906" y="21146"/>
                    </a:cubicBezTo>
                    <a:cubicBezTo>
                      <a:pt x="3810" y="21527"/>
                      <a:pt x="3715" y="21812"/>
                      <a:pt x="3620" y="22193"/>
                    </a:cubicBezTo>
                    <a:cubicBezTo>
                      <a:pt x="3524" y="22479"/>
                      <a:pt x="3524" y="22765"/>
                      <a:pt x="3429" y="22955"/>
                    </a:cubicBezTo>
                    <a:cubicBezTo>
                      <a:pt x="3334" y="23146"/>
                      <a:pt x="3334" y="23432"/>
                      <a:pt x="3239" y="23622"/>
                    </a:cubicBezTo>
                    <a:cubicBezTo>
                      <a:pt x="3143" y="24003"/>
                      <a:pt x="3048" y="24384"/>
                      <a:pt x="2953" y="24765"/>
                    </a:cubicBezTo>
                    <a:cubicBezTo>
                      <a:pt x="2858" y="25051"/>
                      <a:pt x="2858" y="25241"/>
                      <a:pt x="2763" y="25527"/>
                    </a:cubicBezTo>
                    <a:cubicBezTo>
                      <a:pt x="2763" y="25622"/>
                      <a:pt x="2667" y="25718"/>
                      <a:pt x="2667" y="25813"/>
                    </a:cubicBezTo>
                    <a:cubicBezTo>
                      <a:pt x="4572" y="26479"/>
                      <a:pt x="6477" y="27146"/>
                      <a:pt x="8477" y="27813"/>
                    </a:cubicBezTo>
                    <a:cubicBezTo>
                      <a:pt x="11145" y="28766"/>
                      <a:pt x="14002" y="30194"/>
                      <a:pt x="15050" y="33147"/>
                    </a:cubicBezTo>
                    <a:cubicBezTo>
                      <a:pt x="10287" y="32576"/>
                      <a:pt x="5905" y="31528"/>
                      <a:pt x="1620" y="30290"/>
                    </a:cubicBezTo>
                    <a:cubicBezTo>
                      <a:pt x="1620" y="30385"/>
                      <a:pt x="1524" y="30575"/>
                      <a:pt x="1524" y="30671"/>
                    </a:cubicBezTo>
                    <a:cubicBezTo>
                      <a:pt x="1429" y="30956"/>
                      <a:pt x="1429" y="31337"/>
                      <a:pt x="1334" y="31623"/>
                    </a:cubicBezTo>
                    <a:cubicBezTo>
                      <a:pt x="1238" y="31909"/>
                      <a:pt x="1238" y="32195"/>
                      <a:pt x="1143" y="32480"/>
                    </a:cubicBezTo>
                    <a:cubicBezTo>
                      <a:pt x="1048" y="32861"/>
                      <a:pt x="953" y="33242"/>
                      <a:pt x="858" y="33623"/>
                    </a:cubicBezTo>
                    <a:cubicBezTo>
                      <a:pt x="762" y="34004"/>
                      <a:pt x="667" y="34290"/>
                      <a:pt x="667" y="34671"/>
                    </a:cubicBezTo>
                    <a:cubicBezTo>
                      <a:pt x="571" y="35052"/>
                      <a:pt x="477" y="35433"/>
                      <a:pt x="477" y="35719"/>
                    </a:cubicBezTo>
                    <a:cubicBezTo>
                      <a:pt x="381" y="36195"/>
                      <a:pt x="286" y="36671"/>
                      <a:pt x="191" y="37148"/>
                    </a:cubicBezTo>
                    <a:cubicBezTo>
                      <a:pt x="191" y="37433"/>
                      <a:pt x="95" y="37624"/>
                      <a:pt x="0" y="37910"/>
                    </a:cubicBezTo>
                    <a:cubicBezTo>
                      <a:pt x="0" y="37910"/>
                      <a:pt x="0" y="37910"/>
                      <a:pt x="0" y="38005"/>
                    </a:cubicBezTo>
                    <a:cubicBezTo>
                      <a:pt x="953" y="38386"/>
                      <a:pt x="1905" y="38672"/>
                      <a:pt x="2763" y="39053"/>
                    </a:cubicBezTo>
                    <a:cubicBezTo>
                      <a:pt x="14288" y="43720"/>
                      <a:pt x="24765" y="48482"/>
                      <a:pt x="36005" y="52578"/>
                    </a:cubicBezTo>
                    <a:close/>
                    <a:moveTo>
                      <a:pt x="595789" y="355759"/>
                    </a:moveTo>
                    <a:cubicBezTo>
                      <a:pt x="596455" y="355854"/>
                      <a:pt x="598932" y="357188"/>
                      <a:pt x="599123" y="357664"/>
                    </a:cubicBezTo>
                    <a:cubicBezTo>
                      <a:pt x="599313" y="358140"/>
                      <a:pt x="598075" y="360331"/>
                      <a:pt x="597694" y="360331"/>
                    </a:cubicBezTo>
                    <a:cubicBezTo>
                      <a:pt x="597027" y="360236"/>
                      <a:pt x="594932" y="358140"/>
                      <a:pt x="594551" y="357569"/>
                    </a:cubicBezTo>
                    <a:cubicBezTo>
                      <a:pt x="594074" y="357092"/>
                      <a:pt x="595122" y="355664"/>
                      <a:pt x="595789" y="355759"/>
                    </a:cubicBezTo>
                    <a:close/>
                    <a:moveTo>
                      <a:pt x="586930" y="324422"/>
                    </a:moveTo>
                    <a:cubicBezTo>
                      <a:pt x="587979" y="324612"/>
                      <a:pt x="591217" y="326231"/>
                      <a:pt x="591503" y="326993"/>
                    </a:cubicBezTo>
                    <a:cubicBezTo>
                      <a:pt x="591788" y="327755"/>
                      <a:pt x="591408" y="329089"/>
                      <a:pt x="589788" y="329851"/>
                    </a:cubicBezTo>
                    <a:cubicBezTo>
                      <a:pt x="588169" y="330613"/>
                      <a:pt x="584835" y="327470"/>
                      <a:pt x="585216" y="326231"/>
                    </a:cubicBezTo>
                    <a:cubicBezTo>
                      <a:pt x="585502" y="324898"/>
                      <a:pt x="585978" y="324231"/>
                      <a:pt x="586930" y="324422"/>
                    </a:cubicBezTo>
                    <a:close/>
                    <a:moveTo>
                      <a:pt x="578834" y="312611"/>
                    </a:moveTo>
                    <a:cubicBezTo>
                      <a:pt x="580549" y="312801"/>
                      <a:pt x="582454" y="315087"/>
                      <a:pt x="583978" y="315944"/>
                    </a:cubicBezTo>
                    <a:cubicBezTo>
                      <a:pt x="582263" y="316802"/>
                      <a:pt x="581311" y="317945"/>
                      <a:pt x="579120" y="318135"/>
                    </a:cubicBezTo>
                    <a:cubicBezTo>
                      <a:pt x="576929" y="318326"/>
                      <a:pt x="575215" y="316325"/>
                      <a:pt x="575786" y="314897"/>
                    </a:cubicBezTo>
                    <a:cubicBezTo>
                      <a:pt x="576453" y="313468"/>
                      <a:pt x="577120" y="312515"/>
                      <a:pt x="578834" y="312611"/>
                    </a:cubicBezTo>
                    <a:close/>
                    <a:moveTo>
                      <a:pt x="574167" y="292418"/>
                    </a:moveTo>
                    <a:cubicBezTo>
                      <a:pt x="574739" y="292418"/>
                      <a:pt x="576834" y="294894"/>
                      <a:pt x="577025" y="295561"/>
                    </a:cubicBezTo>
                    <a:cubicBezTo>
                      <a:pt x="577120" y="296132"/>
                      <a:pt x="574834" y="298133"/>
                      <a:pt x="573977" y="298037"/>
                    </a:cubicBezTo>
                    <a:cubicBezTo>
                      <a:pt x="573120" y="297942"/>
                      <a:pt x="570643" y="296323"/>
                      <a:pt x="570833" y="295656"/>
                    </a:cubicBezTo>
                    <a:cubicBezTo>
                      <a:pt x="570929" y="294894"/>
                      <a:pt x="573596" y="292418"/>
                      <a:pt x="574167" y="292418"/>
                    </a:cubicBezTo>
                    <a:close/>
                    <a:moveTo>
                      <a:pt x="521304" y="274034"/>
                    </a:moveTo>
                    <a:cubicBezTo>
                      <a:pt x="518160" y="271463"/>
                      <a:pt x="515017" y="268891"/>
                      <a:pt x="511874" y="266319"/>
                    </a:cubicBezTo>
                    <a:cubicBezTo>
                      <a:pt x="520541" y="264224"/>
                      <a:pt x="521494" y="266891"/>
                      <a:pt x="521304" y="274034"/>
                    </a:cubicBezTo>
                    <a:close/>
                    <a:moveTo>
                      <a:pt x="472726" y="236220"/>
                    </a:moveTo>
                    <a:cubicBezTo>
                      <a:pt x="477774" y="239268"/>
                      <a:pt x="483204" y="242697"/>
                      <a:pt x="488633" y="244507"/>
                    </a:cubicBezTo>
                    <a:cubicBezTo>
                      <a:pt x="494062" y="246317"/>
                      <a:pt x="497396" y="248793"/>
                      <a:pt x="502063" y="251365"/>
                    </a:cubicBezTo>
                    <a:cubicBezTo>
                      <a:pt x="502063" y="253746"/>
                      <a:pt x="502349" y="258128"/>
                      <a:pt x="497872" y="256699"/>
                    </a:cubicBezTo>
                    <a:cubicBezTo>
                      <a:pt x="493395" y="255270"/>
                      <a:pt x="487680" y="254413"/>
                      <a:pt x="483489" y="251651"/>
                    </a:cubicBezTo>
                    <a:cubicBezTo>
                      <a:pt x="478346" y="248317"/>
                      <a:pt x="474345" y="241935"/>
                      <a:pt x="469583" y="237935"/>
                    </a:cubicBezTo>
                    <a:cubicBezTo>
                      <a:pt x="469868" y="237363"/>
                      <a:pt x="472250" y="235934"/>
                      <a:pt x="472726" y="236220"/>
                    </a:cubicBezTo>
                    <a:close/>
                    <a:moveTo>
                      <a:pt x="483204" y="252413"/>
                    </a:moveTo>
                    <a:cubicBezTo>
                      <a:pt x="483775" y="255651"/>
                      <a:pt x="484251" y="258985"/>
                      <a:pt x="484823" y="262223"/>
                    </a:cubicBezTo>
                    <a:cubicBezTo>
                      <a:pt x="476060" y="258604"/>
                      <a:pt x="470249" y="255461"/>
                      <a:pt x="467106" y="247364"/>
                    </a:cubicBezTo>
                    <a:cubicBezTo>
                      <a:pt x="473297" y="247650"/>
                      <a:pt x="476917" y="253460"/>
                      <a:pt x="483204" y="252413"/>
                    </a:cubicBezTo>
                    <a:close/>
                    <a:moveTo>
                      <a:pt x="461106" y="216979"/>
                    </a:moveTo>
                    <a:cubicBezTo>
                      <a:pt x="462153" y="217646"/>
                      <a:pt x="465011" y="219837"/>
                      <a:pt x="465963" y="220885"/>
                    </a:cubicBezTo>
                    <a:cubicBezTo>
                      <a:pt x="466154" y="221075"/>
                      <a:pt x="465773" y="222123"/>
                      <a:pt x="465011" y="221933"/>
                    </a:cubicBezTo>
                    <a:cubicBezTo>
                      <a:pt x="464249" y="221647"/>
                      <a:pt x="460439" y="219932"/>
                      <a:pt x="459677" y="219456"/>
                    </a:cubicBezTo>
                    <a:cubicBezTo>
                      <a:pt x="458914" y="218980"/>
                      <a:pt x="458534" y="218408"/>
                      <a:pt x="458629" y="218027"/>
                    </a:cubicBezTo>
                    <a:cubicBezTo>
                      <a:pt x="458820" y="217646"/>
                      <a:pt x="460058" y="216313"/>
                      <a:pt x="461106" y="216979"/>
                    </a:cubicBezTo>
                    <a:close/>
                    <a:moveTo>
                      <a:pt x="456152" y="229648"/>
                    </a:moveTo>
                    <a:cubicBezTo>
                      <a:pt x="453200" y="229362"/>
                      <a:pt x="450818" y="229743"/>
                      <a:pt x="447961" y="228886"/>
                    </a:cubicBezTo>
                    <a:cubicBezTo>
                      <a:pt x="438817" y="226124"/>
                      <a:pt x="435388" y="220123"/>
                      <a:pt x="432911" y="212217"/>
                    </a:cubicBezTo>
                    <a:cubicBezTo>
                      <a:pt x="437483" y="214789"/>
                      <a:pt x="444246" y="215741"/>
                      <a:pt x="448342" y="218694"/>
                    </a:cubicBezTo>
                    <a:cubicBezTo>
                      <a:pt x="451961" y="221552"/>
                      <a:pt x="452914" y="226504"/>
                      <a:pt x="456152" y="229648"/>
                    </a:cubicBezTo>
                    <a:close/>
                    <a:moveTo>
                      <a:pt x="446247" y="207836"/>
                    </a:moveTo>
                    <a:cubicBezTo>
                      <a:pt x="442532" y="207074"/>
                      <a:pt x="440531" y="206788"/>
                      <a:pt x="439198" y="203549"/>
                    </a:cubicBezTo>
                    <a:cubicBezTo>
                      <a:pt x="441579" y="204978"/>
                      <a:pt x="443961" y="206407"/>
                      <a:pt x="446247" y="207836"/>
                    </a:cubicBezTo>
                    <a:close/>
                    <a:moveTo>
                      <a:pt x="424529" y="192500"/>
                    </a:moveTo>
                    <a:cubicBezTo>
                      <a:pt x="429102" y="195929"/>
                      <a:pt x="433769" y="199454"/>
                      <a:pt x="438341" y="202978"/>
                    </a:cubicBezTo>
                    <a:cubicBezTo>
                      <a:pt x="433197" y="203740"/>
                      <a:pt x="429863" y="201168"/>
                      <a:pt x="425958" y="198311"/>
                    </a:cubicBezTo>
                    <a:cubicBezTo>
                      <a:pt x="424911" y="197549"/>
                      <a:pt x="424911" y="193739"/>
                      <a:pt x="424815" y="192977"/>
                    </a:cubicBezTo>
                    <a:cubicBezTo>
                      <a:pt x="424720" y="192215"/>
                      <a:pt x="424434" y="192786"/>
                      <a:pt x="424434" y="192596"/>
                    </a:cubicBezTo>
                    <a:cubicBezTo>
                      <a:pt x="424434" y="192405"/>
                      <a:pt x="424434" y="192405"/>
                      <a:pt x="424529" y="192500"/>
                    </a:cubicBezTo>
                    <a:close/>
                    <a:moveTo>
                      <a:pt x="405575" y="200120"/>
                    </a:moveTo>
                    <a:cubicBezTo>
                      <a:pt x="407004" y="198501"/>
                      <a:pt x="409575" y="197549"/>
                      <a:pt x="412242" y="197929"/>
                    </a:cubicBezTo>
                    <a:cubicBezTo>
                      <a:pt x="418243" y="198977"/>
                      <a:pt x="423101" y="202502"/>
                      <a:pt x="427673" y="205931"/>
                    </a:cubicBezTo>
                    <a:cubicBezTo>
                      <a:pt x="420910" y="210884"/>
                      <a:pt x="414909" y="206693"/>
                      <a:pt x="407004" y="206883"/>
                    </a:cubicBezTo>
                    <a:cubicBezTo>
                      <a:pt x="406813" y="205264"/>
                      <a:pt x="404146" y="201740"/>
                      <a:pt x="405575" y="200120"/>
                    </a:cubicBezTo>
                    <a:close/>
                    <a:moveTo>
                      <a:pt x="397574" y="201549"/>
                    </a:moveTo>
                    <a:cubicBezTo>
                      <a:pt x="398050" y="201644"/>
                      <a:pt x="399383" y="202597"/>
                      <a:pt x="399574" y="202978"/>
                    </a:cubicBezTo>
                    <a:cubicBezTo>
                      <a:pt x="399669" y="203264"/>
                      <a:pt x="399098" y="203835"/>
                      <a:pt x="398717" y="203835"/>
                    </a:cubicBezTo>
                    <a:cubicBezTo>
                      <a:pt x="398336" y="203740"/>
                      <a:pt x="396526" y="203168"/>
                      <a:pt x="396430" y="202883"/>
                    </a:cubicBezTo>
                    <a:cubicBezTo>
                      <a:pt x="396240" y="202502"/>
                      <a:pt x="397097" y="201454"/>
                      <a:pt x="397574" y="201549"/>
                    </a:cubicBezTo>
                    <a:close/>
                    <a:moveTo>
                      <a:pt x="387763" y="183547"/>
                    </a:moveTo>
                    <a:cubicBezTo>
                      <a:pt x="369475" y="181832"/>
                      <a:pt x="353378" y="172784"/>
                      <a:pt x="340519" y="161639"/>
                    </a:cubicBezTo>
                    <a:cubicBezTo>
                      <a:pt x="359569" y="163449"/>
                      <a:pt x="373666" y="172403"/>
                      <a:pt x="387763" y="183547"/>
                    </a:cubicBezTo>
                    <a:close/>
                    <a:moveTo>
                      <a:pt x="326517" y="164402"/>
                    </a:moveTo>
                    <a:cubicBezTo>
                      <a:pt x="320897" y="164687"/>
                      <a:pt x="315373" y="165068"/>
                      <a:pt x="309753" y="165354"/>
                    </a:cubicBezTo>
                    <a:cubicBezTo>
                      <a:pt x="316421" y="158496"/>
                      <a:pt x="318421" y="158782"/>
                      <a:pt x="326517" y="164402"/>
                    </a:cubicBezTo>
                    <a:close/>
                    <a:moveTo>
                      <a:pt x="282988" y="124968"/>
                    </a:moveTo>
                    <a:cubicBezTo>
                      <a:pt x="286417" y="124968"/>
                      <a:pt x="289941" y="124968"/>
                      <a:pt x="293370" y="124968"/>
                    </a:cubicBezTo>
                    <a:cubicBezTo>
                      <a:pt x="294418" y="125635"/>
                      <a:pt x="295466" y="126492"/>
                      <a:pt x="296609" y="127254"/>
                    </a:cubicBezTo>
                    <a:cubicBezTo>
                      <a:pt x="294227" y="128016"/>
                      <a:pt x="291751" y="128873"/>
                      <a:pt x="289370" y="129635"/>
                    </a:cubicBezTo>
                    <a:cubicBezTo>
                      <a:pt x="292608" y="133064"/>
                      <a:pt x="295846" y="136493"/>
                      <a:pt x="298990" y="139827"/>
                    </a:cubicBezTo>
                    <a:cubicBezTo>
                      <a:pt x="296799" y="143447"/>
                      <a:pt x="292704" y="142113"/>
                      <a:pt x="291370" y="139732"/>
                    </a:cubicBezTo>
                    <a:cubicBezTo>
                      <a:pt x="288608" y="134684"/>
                      <a:pt x="286036" y="134493"/>
                      <a:pt x="281083" y="132493"/>
                    </a:cubicBezTo>
                    <a:cubicBezTo>
                      <a:pt x="281654" y="130112"/>
                      <a:pt x="282321" y="127540"/>
                      <a:pt x="282988" y="124968"/>
                    </a:cubicBezTo>
                    <a:close/>
                    <a:moveTo>
                      <a:pt x="259556" y="111728"/>
                    </a:moveTo>
                    <a:cubicBezTo>
                      <a:pt x="260223" y="111919"/>
                      <a:pt x="260795" y="112204"/>
                      <a:pt x="261461" y="112395"/>
                    </a:cubicBezTo>
                    <a:cubicBezTo>
                      <a:pt x="261461" y="112395"/>
                      <a:pt x="261461" y="112395"/>
                      <a:pt x="261461" y="112395"/>
                    </a:cubicBezTo>
                    <a:cubicBezTo>
                      <a:pt x="261461" y="112681"/>
                      <a:pt x="260128" y="113919"/>
                      <a:pt x="259556" y="113729"/>
                    </a:cubicBezTo>
                    <a:cubicBezTo>
                      <a:pt x="259080" y="113538"/>
                      <a:pt x="257842" y="112395"/>
                      <a:pt x="257937" y="112014"/>
                    </a:cubicBezTo>
                    <a:cubicBezTo>
                      <a:pt x="258033" y="111824"/>
                      <a:pt x="258889" y="111728"/>
                      <a:pt x="259556" y="111728"/>
                    </a:cubicBezTo>
                    <a:close/>
                    <a:moveTo>
                      <a:pt x="228600" y="99822"/>
                    </a:moveTo>
                    <a:cubicBezTo>
                      <a:pt x="236506" y="102775"/>
                      <a:pt x="245745" y="106394"/>
                      <a:pt x="254508" y="109728"/>
                    </a:cubicBezTo>
                    <a:cubicBezTo>
                      <a:pt x="254889" y="110681"/>
                      <a:pt x="255175" y="111633"/>
                      <a:pt x="255556" y="112586"/>
                    </a:cubicBezTo>
                    <a:cubicBezTo>
                      <a:pt x="245174" y="111347"/>
                      <a:pt x="237268" y="106394"/>
                      <a:pt x="228219" y="101918"/>
                    </a:cubicBezTo>
                    <a:cubicBezTo>
                      <a:pt x="228410" y="101251"/>
                      <a:pt x="228505" y="100489"/>
                      <a:pt x="228600" y="99822"/>
                    </a:cubicBezTo>
                    <a:close/>
                    <a:moveTo>
                      <a:pt x="219456" y="96393"/>
                    </a:moveTo>
                    <a:cubicBezTo>
                      <a:pt x="219742" y="97155"/>
                      <a:pt x="219933" y="98012"/>
                      <a:pt x="219552" y="98203"/>
                    </a:cubicBezTo>
                    <a:cubicBezTo>
                      <a:pt x="218980" y="98584"/>
                      <a:pt x="216980" y="98298"/>
                      <a:pt x="215932" y="97631"/>
                    </a:cubicBezTo>
                    <a:cubicBezTo>
                      <a:pt x="214884" y="96965"/>
                      <a:pt x="213741" y="94679"/>
                      <a:pt x="212598" y="93917"/>
                    </a:cubicBezTo>
                    <a:cubicBezTo>
                      <a:pt x="214503" y="94583"/>
                      <a:pt x="216789" y="95441"/>
                      <a:pt x="219456" y="96393"/>
                    </a:cubicBezTo>
                    <a:close/>
                    <a:moveTo>
                      <a:pt x="210312" y="93154"/>
                    </a:moveTo>
                    <a:cubicBezTo>
                      <a:pt x="209645" y="93059"/>
                      <a:pt x="208979" y="92964"/>
                      <a:pt x="208502" y="92678"/>
                    </a:cubicBezTo>
                    <a:cubicBezTo>
                      <a:pt x="208598" y="92678"/>
                      <a:pt x="209265" y="92869"/>
                      <a:pt x="210312" y="93154"/>
                    </a:cubicBezTo>
                    <a:close/>
                    <a:moveTo>
                      <a:pt x="229458" y="106394"/>
                    </a:moveTo>
                    <a:cubicBezTo>
                      <a:pt x="222028" y="109157"/>
                      <a:pt x="216122" y="106966"/>
                      <a:pt x="209455" y="104108"/>
                    </a:cubicBezTo>
                    <a:cubicBezTo>
                      <a:pt x="202788" y="101251"/>
                      <a:pt x="197358" y="98298"/>
                      <a:pt x="191167" y="95155"/>
                    </a:cubicBezTo>
                    <a:cubicBezTo>
                      <a:pt x="193643" y="92107"/>
                      <a:pt x="197549" y="92869"/>
                      <a:pt x="200216" y="93917"/>
                    </a:cubicBezTo>
                    <a:cubicBezTo>
                      <a:pt x="210693" y="98108"/>
                      <a:pt x="219552" y="102108"/>
                      <a:pt x="229458" y="106394"/>
                    </a:cubicBezTo>
                    <a:close/>
                    <a:moveTo>
                      <a:pt x="199835" y="86297"/>
                    </a:moveTo>
                    <a:cubicBezTo>
                      <a:pt x="195072" y="88297"/>
                      <a:pt x="191929" y="87058"/>
                      <a:pt x="188309" y="83629"/>
                    </a:cubicBezTo>
                    <a:cubicBezTo>
                      <a:pt x="193263" y="81439"/>
                      <a:pt x="196215" y="82868"/>
                      <a:pt x="199835" y="86297"/>
                    </a:cubicBezTo>
                    <a:close/>
                    <a:moveTo>
                      <a:pt x="197930" y="104585"/>
                    </a:moveTo>
                    <a:cubicBezTo>
                      <a:pt x="210884" y="111252"/>
                      <a:pt x="223361" y="115443"/>
                      <a:pt x="236792" y="120491"/>
                    </a:cubicBezTo>
                    <a:cubicBezTo>
                      <a:pt x="240125" y="121729"/>
                      <a:pt x="241268" y="124206"/>
                      <a:pt x="239745" y="127254"/>
                    </a:cubicBezTo>
                    <a:cubicBezTo>
                      <a:pt x="226505" y="122682"/>
                      <a:pt x="213932" y="117920"/>
                      <a:pt x="200787" y="112871"/>
                    </a:cubicBezTo>
                    <a:cubicBezTo>
                      <a:pt x="195072" y="110681"/>
                      <a:pt x="188976" y="108204"/>
                      <a:pt x="184881" y="103632"/>
                    </a:cubicBezTo>
                    <a:cubicBezTo>
                      <a:pt x="189072" y="100870"/>
                      <a:pt x="194215" y="102679"/>
                      <a:pt x="197930" y="104585"/>
                    </a:cubicBezTo>
                    <a:close/>
                    <a:moveTo>
                      <a:pt x="173260" y="96965"/>
                    </a:moveTo>
                    <a:cubicBezTo>
                      <a:pt x="173546" y="97060"/>
                      <a:pt x="173641" y="98679"/>
                      <a:pt x="173355" y="98774"/>
                    </a:cubicBezTo>
                    <a:cubicBezTo>
                      <a:pt x="173070" y="98870"/>
                      <a:pt x="169736" y="98012"/>
                      <a:pt x="169736" y="97917"/>
                    </a:cubicBezTo>
                    <a:cubicBezTo>
                      <a:pt x="169640" y="97822"/>
                      <a:pt x="172974" y="96965"/>
                      <a:pt x="173260" y="96965"/>
                    </a:cubicBezTo>
                    <a:close/>
                    <a:moveTo>
                      <a:pt x="163068" y="77438"/>
                    </a:moveTo>
                    <a:cubicBezTo>
                      <a:pt x="160782" y="80391"/>
                      <a:pt x="159258" y="80201"/>
                      <a:pt x="155734" y="80296"/>
                    </a:cubicBezTo>
                    <a:cubicBezTo>
                      <a:pt x="158115" y="79343"/>
                      <a:pt x="160592" y="78391"/>
                      <a:pt x="163068" y="77438"/>
                    </a:cubicBezTo>
                    <a:close/>
                    <a:moveTo>
                      <a:pt x="152115" y="66199"/>
                    </a:moveTo>
                    <a:cubicBezTo>
                      <a:pt x="152495" y="66199"/>
                      <a:pt x="153162" y="66770"/>
                      <a:pt x="153258" y="67056"/>
                    </a:cubicBezTo>
                    <a:cubicBezTo>
                      <a:pt x="153258" y="67247"/>
                      <a:pt x="152781" y="68199"/>
                      <a:pt x="152495" y="68104"/>
                    </a:cubicBezTo>
                    <a:cubicBezTo>
                      <a:pt x="152115" y="68008"/>
                      <a:pt x="150305" y="66580"/>
                      <a:pt x="150209" y="66389"/>
                    </a:cubicBezTo>
                    <a:cubicBezTo>
                      <a:pt x="150114" y="66199"/>
                      <a:pt x="151733" y="66199"/>
                      <a:pt x="152115" y="66199"/>
                    </a:cubicBezTo>
                    <a:close/>
                    <a:moveTo>
                      <a:pt x="150114" y="74867"/>
                    </a:moveTo>
                    <a:cubicBezTo>
                      <a:pt x="151352" y="76391"/>
                      <a:pt x="152877" y="78486"/>
                      <a:pt x="154210" y="80201"/>
                    </a:cubicBezTo>
                    <a:cubicBezTo>
                      <a:pt x="152686" y="78677"/>
                      <a:pt x="150781" y="76962"/>
                      <a:pt x="149447" y="75438"/>
                    </a:cubicBezTo>
                    <a:cubicBezTo>
                      <a:pt x="149257" y="75248"/>
                      <a:pt x="149924" y="74676"/>
                      <a:pt x="150114" y="74867"/>
                    </a:cubicBezTo>
                    <a:close/>
                    <a:moveTo>
                      <a:pt x="145733" y="64103"/>
                    </a:moveTo>
                    <a:cubicBezTo>
                      <a:pt x="146781" y="63627"/>
                      <a:pt x="149447" y="64294"/>
                      <a:pt x="148971" y="65818"/>
                    </a:cubicBezTo>
                    <a:cubicBezTo>
                      <a:pt x="148780" y="66485"/>
                      <a:pt x="146304" y="66008"/>
                      <a:pt x="145828" y="66104"/>
                    </a:cubicBezTo>
                    <a:cubicBezTo>
                      <a:pt x="145352" y="66199"/>
                      <a:pt x="144780" y="65723"/>
                      <a:pt x="144875" y="65342"/>
                    </a:cubicBezTo>
                    <a:cubicBezTo>
                      <a:pt x="145161" y="64961"/>
                      <a:pt x="144780" y="64579"/>
                      <a:pt x="145733" y="64103"/>
                    </a:cubicBezTo>
                    <a:close/>
                    <a:moveTo>
                      <a:pt x="113633" y="72009"/>
                    </a:moveTo>
                    <a:cubicBezTo>
                      <a:pt x="128493" y="76581"/>
                      <a:pt x="142113" y="82010"/>
                      <a:pt x="156877" y="87725"/>
                    </a:cubicBezTo>
                    <a:cubicBezTo>
                      <a:pt x="162020" y="89726"/>
                      <a:pt x="166974" y="91916"/>
                      <a:pt x="168497" y="97631"/>
                    </a:cubicBezTo>
                    <a:cubicBezTo>
                      <a:pt x="159258" y="94488"/>
                      <a:pt x="149733" y="91440"/>
                      <a:pt x="141065" y="87058"/>
                    </a:cubicBezTo>
                    <a:cubicBezTo>
                      <a:pt x="129826" y="81439"/>
                      <a:pt x="117824" y="78962"/>
                      <a:pt x="107252" y="72200"/>
                    </a:cubicBezTo>
                    <a:cubicBezTo>
                      <a:pt x="106013" y="71438"/>
                      <a:pt x="105442" y="69056"/>
                      <a:pt x="104775" y="67723"/>
                    </a:cubicBezTo>
                    <a:cubicBezTo>
                      <a:pt x="107728" y="69152"/>
                      <a:pt x="110490" y="71057"/>
                      <a:pt x="113633" y="72009"/>
                    </a:cubicBezTo>
                    <a:close/>
                    <a:moveTo>
                      <a:pt x="96870" y="68390"/>
                    </a:moveTo>
                    <a:cubicBezTo>
                      <a:pt x="99346" y="68199"/>
                      <a:pt x="101822" y="67913"/>
                      <a:pt x="104299" y="67723"/>
                    </a:cubicBezTo>
                    <a:cubicBezTo>
                      <a:pt x="101918" y="69723"/>
                      <a:pt x="99727" y="69818"/>
                      <a:pt x="96870" y="68390"/>
                    </a:cubicBezTo>
                    <a:close/>
                    <a:moveTo>
                      <a:pt x="98298" y="45149"/>
                    </a:moveTo>
                    <a:cubicBezTo>
                      <a:pt x="99060" y="45244"/>
                      <a:pt x="101061" y="46673"/>
                      <a:pt x="101251" y="47244"/>
                    </a:cubicBezTo>
                    <a:cubicBezTo>
                      <a:pt x="101441" y="47720"/>
                      <a:pt x="99822" y="49149"/>
                      <a:pt x="99156" y="48958"/>
                    </a:cubicBezTo>
                    <a:cubicBezTo>
                      <a:pt x="98584" y="48768"/>
                      <a:pt x="96203" y="47530"/>
                      <a:pt x="96108" y="46958"/>
                    </a:cubicBezTo>
                    <a:cubicBezTo>
                      <a:pt x="96012" y="46387"/>
                      <a:pt x="97536" y="45053"/>
                      <a:pt x="98298" y="45149"/>
                    </a:cubicBezTo>
                    <a:close/>
                    <a:moveTo>
                      <a:pt x="94298" y="54007"/>
                    </a:moveTo>
                    <a:cubicBezTo>
                      <a:pt x="88678" y="53721"/>
                      <a:pt x="85916" y="52388"/>
                      <a:pt x="81439" y="48958"/>
                    </a:cubicBezTo>
                    <a:cubicBezTo>
                      <a:pt x="87345" y="48673"/>
                      <a:pt x="91059" y="48768"/>
                      <a:pt x="94298" y="54007"/>
                    </a:cubicBezTo>
                    <a:close/>
                    <a:moveTo>
                      <a:pt x="79343" y="40196"/>
                    </a:moveTo>
                    <a:cubicBezTo>
                      <a:pt x="79629" y="40196"/>
                      <a:pt x="79724" y="41624"/>
                      <a:pt x="79439" y="41720"/>
                    </a:cubicBezTo>
                    <a:cubicBezTo>
                      <a:pt x="79153" y="41815"/>
                      <a:pt x="75819" y="41434"/>
                      <a:pt x="75819" y="41339"/>
                    </a:cubicBezTo>
                    <a:cubicBezTo>
                      <a:pt x="75819" y="41148"/>
                      <a:pt x="78963" y="40100"/>
                      <a:pt x="79343" y="40196"/>
                    </a:cubicBezTo>
                    <a:close/>
                    <a:moveTo>
                      <a:pt x="75248" y="41529"/>
                    </a:moveTo>
                    <a:cubicBezTo>
                      <a:pt x="76771" y="43815"/>
                      <a:pt x="78486" y="46101"/>
                      <a:pt x="80201" y="48482"/>
                    </a:cubicBezTo>
                    <a:cubicBezTo>
                      <a:pt x="77914" y="47911"/>
                      <a:pt x="77724" y="48578"/>
                      <a:pt x="75057" y="47339"/>
                    </a:cubicBezTo>
                    <a:cubicBezTo>
                      <a:pt x="72390" y="46101"/>
                      <a:pt x="72390" y="43720"/>
                      <a:pt x="75248" y="41529"/>
                    </a:cubicBezTo>
                    <a:close/>
                    <a:moveTo>
                      <a:pt x="85820" y="60579"/>
                    </a:moveTo>
                    <a:cubicBezTo>
                      <a:pt x="89154" y="63151"/>
                      <a:pt x="93917" y="63246"/>
                      <a:pt x="95441" y="68008"/>
                    </a:cubicBezTo>
                    <a:cubicBezTo>
                      <a:pt x="90583" y="67342"/>
                      <a:pt x="88106" y="67628"/>
                      <a:pt x="83344" y="64675"/>
                    </a:cubicBezTo>
                    <a:cubicBezTo>
                      <a:pt x="78677" y="61817"/>
                      <a:pt x="71152" y="59341"/>
                      <a:pt x="65532" y="57341"/>
                    </a:cubicBezTo>
                    <a:cubicBezTo>
                      <a:pt x="73438" y="54578"/>
                      <a:pt x="78867" y="55340"/>
                      <a:pt x="85820" y="60579"/>
                    </a:cubicBezTo>
                    <a:close/>
                    <a:moveTo>
                      <a:pt x="65627" y="54578"/>
                    </a:moveTo>
                    <a:cubicBezTo>
                      <a:pt x="66008" y="55054"/>
                      <a:pt x="65437" y="56579"/>
                      <a:pt x="65247" y="57055"/>
                    </a:cubicBezTo>
                    <a:cubicBezTo>
                      <a:pt x="61341" y="54102"/>
                      <a:pt x="57341" y="52483"/>
                      <a:pt x="52388" y="51911"/>
                    </a:cubicBezTo>
                    <a:cubicBezTo>
                      <a:pt x="58198" y="49149"/>
                      <a:pt x="61341" y="49435"/>
                      <a:pt x="65627" y="54578"/>
                    </a:cubicBezTo>
                    <a:close/>
                    <a:moveTo>
                      <a:pt x="51149" y="47911"/>
                    </a:moveTo>
                    <a:cubicBezTo>
                      <a:pt x="51911" y="48387"/>
                      <a:pt x="51911" y="50959"/>
                      <a:pt x="51911" y="51816"/>
                    </a:cubicBezTo>
                    <a:cubicBezTo>
                      <a:pt x="44768" y="46196"/>
                      <a:pt x="35719" y="44006"/>
                      <a:pt x="27813" y="39624"/>
                    </a:cubicBezTo>
                    <a:cubicBezTo>
                      <a:pt x="28861" y="39243"/>
                      <a:pt x="31052" y="38100"/>
                      <a:pt x="32099" y="38291"/>
                    </a:cubicBezTo>
                    <a:cubicBezTo>
                      <a:pt x="39814" y="39624"/>
                      <a:pt x="44768" y="44006"/>
                      <a:pt x="51149" y="47911"/>
                    </a:cubicBezTo>
                    <a:close/>
                    <a:moveTo>
                      <a:pt x="34576" y="28385"/>
                    </a:moveTo>
                    <a:cubicBezTo>
                      <a:pt x="34862" y="28670"/>
                      <a:pt x="33147" y="30194"/>
                      <a:pt x="32576" y="30099"/>
                    </a:cubicBezTo>
                    <a:cubicBezTo>
                      <a:pt x="32004" y="30004"/>
                      <a:pt x="30004" y="28956"/>
                      <a:pt x="29813" y="28575"/>
                    </a:cubicBezTo>
                    <a:cubicBezTo>
                      <a:pt x="29623" y="28194"/>
                      <a:pt x="30195" y="27718"/>
                      <a:pt x="30671" y="27813"/>
                    </a:cubicBezTo>
                    <a:cubicBezTo>
                      <a:pt x="31242" y="27718"/>
                      <a:pt x="34290" y="28004"/>
                      <a:pt x="34576" y="28385"/>
                    </a:cubicBezTo>
                    <a:close/>
                    <a:moveTo>
                      <a:pt x="25051" y="8668"/>
                    </a:moveTo>
                    <a:cubicBezTo>
                      <a:pt x="25908" y="8858"/>
                      <a:pt x="28956" y="10097"/>
                      <a:pt x="30195" y="10668"/>
                    </a:cubicBezTo>
                    <a:cubicBezTo>
                      <a:pt x="29718" y="10954"/>
                      <a:pt x="28956" y="13145"/>
                      <a:pt x="28099" y="12764"/>
                    </a:cubicBezTo>
                    <a:cubicBezTo>
                      <a:pt x="27242" y="12478"/>
                      <a:pt x="24384" y="10001"/>
                      <a:pt x="24003" y="9525"/>
                    </a:cubicBezTo>
                    <a:cubicBezTo>
                      <a:pt x="23622" y="9049"/>
                      <a:pt x="24194" y="8477"/>
                      <a:pt x="25051" y="8668"/>
                    </a:cubicBezTo>
                    <a:close/>
                    <a:moveTo>
                      <a:pt x="18479" y="35909"/>
                    </a:moveTo>
                    <a:cubicBezTo>
                      <a:pt x="18193" y="35814"/>
                      <a:pt x="16479" y="33909"/>
                      <a:pt x="16288" y="33623"/>
                    </a:cubicBezTo>
                    <a:cubicBezTo>
                      <a:pt x="16193" y="33338"/>
                      <a:pt x="16859" y="33242"/>
                      <a:pt x="17145" y="33433"/>
                    </a:cubicBezTo>
                    <a:cubicBezTo>
                      <a:pt x="17526" y="33528"/>
                      <a:pt x="19527" y="34195"/>
                      <a:pt x="19621" y="34481"/>
                    </a:cubicBezTo>
                    <a:cubicBezTo>
                      <a:pt x="19812" y="34766"/>
                      <a:pt x="18765" y="36004"/>
                      <a:pt x="18479" y="35909"/>
                    </a:cubicBezTo>
                    <a:close/>
                    <a:moveTo>
                      <a:pt x="12954" y="11621"/>
                    </a:moveTo>
                    <a:cubicBezTo>
                      <a:pt x="13431" y="11621"/>
                      <a:pt x="14859" y="12383"/>
                      <a:pt x="14859" y="12764"/>
                    </a:cubicBezTo>
                    <a:cubicBezTo>
                      <a:pt x="14859" y="13145"/>
                      <a:pt x="13526" y="13811"/>
                      <a:pt x="13049" y="13621"/>
                    </a:cubicBezTo>
                    <a:cubicBezTo>
                      <a:pt x="12573" y="13526"/>
                      <a:pt x="11049" y="12573"/>
                      <a:pt x="11145" y="12192"/>
                    </a:cubicBezTo>
                    <a:cubicBezTo>
                      <a:pt x="11145" y="11906"/>
                      <a:pt x="12478" y="11621"/>
                      <a:pt x="12954" y="11621"/>
                    </a:cubicBezTo>
                    <a:close/>
                    <a:moveTo>
                      <a:pt x="10478" y="22574"/>
                    </a:moveTo>
                    <a:cubicBezTo>
                      <a:pt x="12478" y="22193"/>
                      <a:pt x="15430" y="21431"/>
                      <a:pt x="17050" y="21241"/>
                    </a:cubicBezTo>
                    <a:cubicBezTo>
                      <a:pt x="17526" y="21146"/>
                      <a:pt x="17812" y="23146"/>
                      <a:pt x="17240" y="23051"/>
                    </a:cubicBezTo>
                    <a:cubicBezTo>
                      <a:pt x="15430" y="22860"/>
                      <a:pt x="12954" y="23336"/>
                      <a:pt x="10478" y="22574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  <p:sp>
            <p:nvSpPr>
              <p:cNvPr id="578" name="Freeform: Shape 577">
                <a:extLst>
                  <a:ext uri="{FF2B5EF4-FFF2-40B4-BE49-F238E27FC236}">
                    <a16:creationId xmlns:a16="http://schemas.microsoft.com/office/drawing/2014/main" id="{91B3E9F3-E7E4-4E8E-8463-CF428D03EAA1}"/>
                  </a:ext>
                </a:extLst>
              </p:cNvPr>
              <p:cNvSpPr/>
              <p:nvPr/>
            </p:nvSpPr>
            <p:spPr>
              <a:xfrm>
                <a:off x="7367968" y="3187636"/>
                <a:ext cx="6953" cy="8762"/>
              </a:xfrm>
              <a:custGeom>
                <a:avLst/>
                <a:gdLst>
                  <a:gd name="connsiteX0" fmla="*/ 1143 w 6953"/>
                  <a:gd name="connsiteY0" fmla="*/ 8763 h 8762"/>
                  <a:gd name="connsiteX1" fmla="*/ 1714 w 6953"/>
                  <a:gd name="connsiteY1" fmla="*/ 8287 h 8762"/>
                  <a:gd name="connsiteX2" fmla="*/ 2667 w 6953"/>
                  <a:gd name="connsiteY2" fmla="*/ 7429 h 8762"/>
                  <a:gd name="connsiteX3" fmla="*/ 4477 w 6953"/>
                  <a:gd name="connsiteY3" fmla="*/ 6096 h 8762"/>
                  <a:gd name="connsiteX4" fmla="*/ 5620 w 6953"/>
                  <a:gd name="connsiteY4" fmla="*/ 5429 h 8762"/>
                  <a:gd name="connsiteX5" fmla="*/ 6191 w 6953"/>
                  <a:gd name="connsiteY5" fmla="*/ 5239 h 8762"/>
                  <a:gd name="connsiteX6" fmla="*/ 6287 w 6953"/>
                  <a:gd name="connsiteY6" fmla="*/ 5239 h 8762"/>
                  <a:gd name="connsiteX7" fmla="*/ 6953 w 6953"/>
                  <a:gd name="connsiteY7" fmla="*/ 0 h 8762"/>
                  <a:gd name="connsiteX8" fmla="*/ 0 w 6953"/>
                  <a:gd name="connsiteY8" fmla="*/ 7906 h 8762"/>
                  <a:gd name="connsiteX9" fmla="*/ 95 w 6953"/>
                  <a:gd name="connsiteY9" fmla="*/ 8001 h 8762"/>
                  <a:gd name="connsiteX10" fmla="*/ 1143 w 6953"/>
                  <a:gd name="connsiteY10" fmla="*/ 8763 h 8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6953" h="8762">
                    <a:moveTo>
                      <a:pt x="1143" y="8763"/>
                    </a:moveTo>
                    <a:cubicBezTo>
                      <a:pt x="1333" y="8572"/>
                      <a:pt x="1524" y="8382"/>
                      <a:pt x="1714" y="8287"/>
                    </a:cubicBezTo>
                    <a:cubicBezTo>
                      <a:pt x="2096" y="8001"/>
                      <a:pt x="2381" y="7715"/>
                      <a:pt x="2667" y="7429"/>
                    </a:cubicBezTo>
                    <a:cubicBezTo>
                      <a:pt x="3334" y="6953"/>
                      <a:pt x="3905" y="6477"/>
                      <a:pt x="4477" y="6096"/>
                    </a:cubicBezTo>
                    <a:cubicBezTo>
                      <a:pt x="4858" y="5810"/>
                      <a:pt x="5239" y="5620"/>
                      <a:pt x="5620" y="5429"/>
                    </a:cubicBezTo>
                    <a:cubicBezTo>
                      <a:pt x="5810" y="5334"/>
                      <a:pt x="6001" y="5239"/>
                      <a:pt x="6191" y="5239"/>
                    </a:cubicBezTo>
                    <a:cubicBezTo>
                      <a:pt x="6191" y="5239"/>
                      <a:pt x="6191" y="5239"/>
                      <a:pt x="6287" y="5239"/>
                    </a:cubicBezTo>
                    <a:cubicBezTo>
                      <a:pt x="6477" y="3524"/>
                      <a:pt x="6667" y="1619"/>
                      <a:pt x="6953" y="0"/>
                    </a:cubicBezTo>
                    <a:cubicBezTo>
                      <a:pt x="4572" y="2572"/>
                      <a:pt x="2381" y="5239"/>
                      <a:pt x="0" y="7906"/>
                    </a:cubicBezTo>
                    <a:cubicBezTo>
                      <a:pt x="0" y="7906"/>
                      <a:pt x="95" y="7906"/>
                      <a:pt x="95" y="8001"/>
                    </a:cubicBezTo>
                    <a:cubicBezTo>
                      <a:pt x="476" y="8096"/>
                      <a:pt x="857" y="8382"/>
                      <a:pt x="1143" y="8763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  <p:sp>
            <p:nvSpPr>
              <p:cNvPr id="579" name="Freeform: Shape 578">
                <a:extLst>
                  <a:ext uri="{FF2B5EF4-FFF2-40B4-BE49-F238E27FC236}">
                    <a16:creationId xmlns:a16="http://schemas.microsoft.com/office/drawing/2014/main" id="{1E428123-382A-420E-BCEF-7527E03A3C24}"/>
                  </a:ext>
                </a:extLst>
              </p:cNvPr>
              <p:cNvSpPr/>
              <p:nvPr/>
            </p:nvSpPr>
            <p:spPr>
              <a:xfrm>
                <a:off x="7338345" y="3198685"/>
                <a:ext cx="375666" cy="554450"/>
              </a:xfrm>
              <a:custGeom>
                <a:avLst/>
                <a:gdLst>
                  <a:gd name="connsiteX0" fmla="*/ 328993 w 375666"/>
                  <a:gd name="connsiteY0" fmla="*/ 359855 h 554450"/>
                  <a:gd name="connsiteX1" fmla="*/ 282988 w 375666"/>
                  <a:gd name="connsiteY1" fmla="*/ 326993 h 554450"/>
                  <a:gd name="connsiteX2" fmla="*/ 271653 w 375666"/>
                  <a:gd name="connsiteY2" fmla="*/ 317659 h 554450"/>
                  <a:gd name="connsiteX3" fmla="*/ 264223 w 375666"/>
                  <a:gd name="connsiteY3" fmla="*/ 313182 h 554450"/>
                  <a:gd name="connsiteX4" fmla="*/ 264033 w 375666"/>
                  <a:gd name="connsiteY4" fmla="*/ 313373 h 554450"/>
                  <a:gd name="connsiteX5" fmla="*/ 262604 w 375666"/>
                  <a:gd name="connsiteY5" fmla="*/ 313849 h 554450"/>
                  <a:gd name="connsiteX6" fmla="*/ 261747 w 375666"/>
                  <a:gd name="connsiteY6" fmla="*/ 313754 h 554450"/>
                  <a:gd name="connsiteX7" fmla="*/ 261271 w 375666"/>
                  <a:gd name="connsiteY7" fmla="*/ 313468 h 554450"/>
                  <a:gd name="connsiteX8" fmla="*/ 258889 w 375666"/>
                  <a:gd name="connsiteY8" fmla="*/ 312896 h 554450"/>
                  <a:gd name="connsiteX9" fmla="*/ 258033 w 375666"/>
                  <a:gd name="connsiteY9" fmla="*/ 312611 h 554450"/>
                  <a:gd name="connsiteX10" fmla="*/ 247365 w 375666"/>
                  <a:gd name="connsiteY10" fmla="*/ 302990 h 554450"/>
                  <a:gd name="connsiteX11" fmla="*/ 241364 w 375666"/>
                  <a:gd name="connsiteY11" fmla="*/ 298514 h 554450"/>
                  <a:gd name="connsiteX12" fmla="*/ 235934 w 375666"/>
                  <a:gd name="connsiteY12" fmla="*/ 295180 h 554450"/>
                  <a:gd name="connsiteX13" fmla="*/ 230981 w 375666"/>
                  <a:gd name="connsiteY13" fmla="*/ 291370 h 554450"/>
                  <a:gd name="connsiteX14" fmla="*/ 228409 w 375666"/>
                  <a:gd name="connsiteY14" fmla="*/ 285560 h 554450"/>
                  <a:gd name="connsiteX15" fmla="*/ 224695 w 375666"/>
                  <a:gd name="connsiteY15" fmla="*/ 281178 h 554450"/>
                  <a:gd name="connsiteX16" fmla="*/ 222790 w 375666"/>
                  <a:gd name="connsiteY16" fmla="*/ 279654 h 554450"/>
                  <a:gd name="connsiteX17" fmla="*/ 218408 w 375666"/>
                  <a:gd name="connsiteY17" fmla="*/ 274892 h 554450"/>
                  <a:gd name="connsiteX18" fmla="*/ 195549 w 375666"/>
                  <a:gd name="connsiteY18" fmla="*/ 251650 h 554450"/>
                  <a:gd name="connsiteX19" fmla="*/ 192310 w 375666"/>
                  <a:gd name="connsiteY19" fmla="*/ 249079 h 554450"/>
                  <a:gd name="connsiteX20" fmla="*/ 151733 w 375666"/>
                  <a:gd name="connsiteY20" fmla="*/ 215932 h 554450"/>
                  <a:gd name="connsiteX21" fmla="*/ 113252 w 375666"/>
                  <a:gd name="connsiteY21" fmla="*/ 178594 h 554450"/>
                  <a:gd name="connsiteX22" fmla="*/ 63722 w 375666"/>
                  <a:gd name="connsiteY22" fmla="*/ 118872 h 554450"/>
                  <a:gd name="connsiteX23" fmla="*/ 38862 w 375666"/>
                  <a:gd name="connsiteY23" fmla="*/ 56007 h 554450"/>
                  <a:gd name="connsiteX24" fmla="*/ 32576 w 375666"/>
                  <a:gd name="connsiteY24" fmla="*/ 24194 h 554450"/>
                  <a:gd name="connsiteX25" fmla="*/ 34957 w 375666"/>
                  <a:gd name="connsiteY25" fmla="*/ 0 h 554450"/>
                  <a:gd name="connsiteX26" fmla="*/ 34671 w 375666"/>
                  <a:gd name="connsiteY26" fmla="*/ 762 h 554450"/>
                  <a:gd name="connsiteX27" fmla="*/ 34100 w 375666"/>
                  <a:gd name="connsiteY27" fmla="*/ 2096 h 554450"/>
                  <a:gd name="connsiteX28" fmla="*/ 32671 w 375666"/>
                  <a:gd name="connsiteY28" fmla="*/ 5239 h 554450"/>
                  <a:gd name="connsiteX29" fmla="*/ 30575 w 375666"/>
                  <a:gd name="connsiteY29" fmla="*/ 9811 h 554450"/>
                  <a:gd name="connsiteX30" fmla="*/ 29242 w 375666"/>
                  <a:gd name="connsiteY30" fmla="*/ 12668 h 554450"/>
                  <a:gd name="connsiteX31" fmla="*/ 27146 w 375666"/>
                  <a:gd name="connsiteY31" fmla="*/ 17145 h 554450"/>
                  <a:gd name="connsiteX32" fmla="*/ 25051 w 375666"/>
                  <a:gd name="connsiteY32" fmla="*/ 21622 h 554450"/>
                  <a:gd name="connsiteX33" fmla="*/ 22574 w 375666"/>
                  <a:gd name="connsiteY33" fmla="*/ 26765 h 554450"/>
                  <a:gd name="connsiteX34" fmla="*/ 19907 w 375666"/>
                  <a:gd name="connsiteY34" fmla="*/ 32385 h 554450"/>
                  <a:gd name="connsiteX35" fmla="*/ 17240 w 375666"/>
                  <a:gd name="connsiteY35" fmla="*/ 38005 h 554450"/>
                  <a:gd name="connsiteX36" fmla="*/ 15240 w 375666"/>
                  <a:gd name="connsiteY36" fmla="*/ 42291 h 554450"/>
                  <a:gd name="connsiteX37" fmla="*/ 13145 w 375666"/>
                  <a:gd name="connsiteY37" fmla="*/ 47054 h 554450"/>
                  <a:gd name="connsiteX38" fmla="*/ 11049 w 375666"/>
                  <a:gd name="connsiteY38" fmla="*/ 52006 h 554450"/>
                  <a:gd name="connsiteX39" fmla="*/ 8954 w 375666"/>
                  <a:gd name="connsiteY39" fmla="*/ 57055 h 554450"/>
                  <a:gd name="connsiteX40" fmla="*/ 6953 w 375666"/>
                  <a:gd name="connsiteY40" fmla="*/ 62579 h 554450"/>
                  <a:gd name="connsiteX41" fmla="*/ 5810 w 375666"/>
                  <a:gd name="connsiteY41" fmla="*/ 66485 h 554450"/>
                  <a:gd name="connsiteX42" fmla="*/ 5239 w 375666"/>
                  <a:gd name="connsiteY42" fmla="*/ 69628 h 554450"/>
                  <a:gd name="connsiteX43" fmla="*/ 5144 w 375666"/>
                  <a:gd name="connsiteY43" fmla="*/ 71819 h 554450"/>
                  <a:gd name="connsiteX44" fmla="*/ 4953 w 375666"/>
                  <a:gd name="connsiteY44" fmla="*/ 76200 h 554450"/>
                  <a:gd name="connsiteX45" fmla="*/ 4667 w 375666"/>
                  <a:gd name="connsiteY45" fmla="*/ 83629 h 554450"/>
                  <a:gd name="connsiteX46" fmla="*/ 4382 w 375666"/>
                  <a:gd name="connsiteY46" fmla="*/ 90011 h 554450"/>
                  <a:gd name="connsiteX47" fmla="*/ 4191 w 375666"/>
                  <a:gd name="connsiteY47" fmla="*/ 93536 h 554450"/>
                  <a:gd name="connsiteX48" fmla="*/ 3715 w 375666"/>
                  <a:gd name="connsiteY48" fmla="*/ 99727 h 554450"/>
                  <a:gd name="connsiteX49" fmla="*/ 3048 w 375666"/>
                  <a:gd name="connsiteY49" fmla="*/ 105727 h 554450"/>
                  <a:gd name="connsiteX50" fmla="*/ 2572 w 375666"/>
                  <a:gd name="connsiteY50" fmla="*/ 108490 h 554450"/>
                  <a:gd name="connsiteX51" fmla="*/ 1334 w 375666"/>
                  <a:gd name="connsiteY51" fmla="*/ 114967 h 554450"/>
                  <a:gd name="connsiteX52" fmla="*/ 571 w 375666"/>
                  <a:gd name="connsiteY52" fmla="*/ 120682 h 554450"/>
                  <a:gd name="connsiteX53" fmla="*/ 95 w 375666"/>
                  <a:gd name="connsiteY53" fmla="*/ 127635 h 554450"/>
                  <a:gd name="connsiteX54" fmla="*/ 0 w 375666"/>
                  <a:gd name="connsiteY54" fmla="*/ 132969 h 554450"/>
                  <a:gd name="connsiteX55" fmla="*/ 0 w 375666"/>
                  <a:gd name="connsiteY55" fmla="*/ 136303 h 554450"/>
                  <a:gd name="connsiteX56" fmla="*/ 95 w 375666"/>
                  <a:gd name="connsiteY56" fmla="*/ 138303 h 554450"/>
                  <a:gd name="connsiteX57" fmla="*/ 286 w 375666"/>
                  <a:gd name="connsiteY57" fmla="*/ 141732 h 554450"/>
                  <a:gd name="connsiteX58" fmla="*/ 762 w 375666"/>
                  <a:gd name="connsiteY58" fmla="*/ 147256 h 554450"/>
                  <a:gd name="connsiteX59" fmla="*/ 1334 w 375666"/>
                  <a:gd name="connsiteY59" fmla="*/ 152400 h 554450"/>
                  <a:gd name="connsiteX60" fmla="*/ 1714 w 375666"/>
                  <a:gd name="connsiteY60" fmla="*/ 155448 h 554450"/>
                  <a:gd name="connsiteX61" fmla="*/ 2667 w 375666"/>
                  <a:gd name="connsiteY61" fmla="*/ 161449 h 554450"/>
                  <a:gd name="connsiteX62" fmla="*/ 3905 w 375666"/>
                  <a:gd name="connsiteY62" fmla="*/ 167831 h 554450"/>
                  <a:gd name="connsiteX63" fmla="*/ 5048 w 375666"/>
                  <a:gd name="connsiteY63" fmla="*/ 173069 h 554450"/>
                  <a:gd name="connsiteX64" fmla="*/ 6668 w 375666"/>
                  <a:gd name="connsiteY64" fmla="*/ 179642 h 554450"/>
                  <a:gd name="connsiteX65" fmla="*/ 8001 w 375666"/>
                  <a:gd name="connsiteY65" fmla="*/ 184785 h 554450"/>
                  <a:gd name="connsiteX66" fmla="*/ 8572 w 375666"/>
                  <a:gd name="connsiteY66" fmla="*/ 186976 h 554450"/>
                  <a:gd name="connsiteX67" fmla="*/ 9335 w 375666"/>
                  <a:gd name="connsiteY67" fmla="*/ 190976 h 554450"/>
                  <a:gd name="connsiteX68" fmla="*/ 9716 w 375666"/>
                  <a:gd name="connsiteY68" fmla="*/ 196406 h 554450"/>
                  <a:gd name="connsiteX69" fmla="*/ 9811 w 375666"/>
                  <a:gd name="connsiteY69" fmla="*/ 200501 h 554450"/>
                  <a:gd name="connsiteX70" fmla="*/ 9906 w 375666"/>
                  <a:gd name="connsiteY70" fmla="*/ 205550 h 554450"/>
                  <a:gd name="connsiteX71" fmla="*/ 10096 w 375666"/>
                  <a:gd name="connsiteY71" fmla="*/ 209931 h 554450"/>
                  <a:gd name="connsiteX72" fmla="*/ 10382 w 375666"/>
                  <a:gd name="connsiteY72" fmla="*/ 213074 h 554450"/>
                  <a:gd name="connsiteX73" fmla="*/ 11144 w 375666"/>
                  <a:gd name="connsiteY73" fmla="*/ 216503 h 554450"/>
                  <a:gd name="connsiteX74" fmla="*/ 13145 w 375666"/>
                  <a:gd name="connsiteY74" fmla="*/ 222504 h 554450"/>
                  <a:gd name="connsiteX75" fmla="*/ 14573 w 375666"/>
                  <a:gd name="connsiteY75" fmla="*/ 227076 h 554450"/>
                  <a:gd name="connsiteX76" fmla="*/ 17812 w 375666"/>
                  <a:gd name="connsiteY76" fmla="*/ 237554 h 554450"/>
                  <a:gd name="connsiteX77" fmla="*/ 20003 w 375666"/>
                  <a:gd name="connsiteY77" fmla="*/ 245078 h 554450"/>
                  <a:gd name="connsiteX78" fmla="*/ 20860 w 375666"/>
                  <a:gd name="connsiteY78" fmla="*/ 248317 h 554450"/>
                  <a:gd name="connsiteX79" fmla="*/ 22193 w 375666"/>
                  <a:gd name="connsiteY79" fmla="*/ 253556 h 554450"/>
                  <a:gd name="connsiteX80" fmla="*/ 24384 w 375666"/>
                  <a:gd name="connsiteY80" fmla="*/ 262700 h 554450"/>
                  <a:gd name="connsiteX81" fmla="*/ 25432 w 375666"/>
                  <a:gd name="connsiteY81" fmla="*/ 267462 h 554450"/>
                  <a:gd name="connsiteX82" fmla="*/ 26670 w 375666"/>
                  <a:gd name="connsiteY82" fmla="*/ 273082 h 554450"/>
                  <a:gd name="connsiteX83" fmla="*/ 27242 w 375666"/>
                  <a:gd name="connsiteY83" fmla="*/ 275844 h 554450"/>
                  <a:gd name="connsiteX84" fmla="*/ 31147 w 375666"/>
                  <a:gd name="connsiteY84" fmla="*/ 289655 h 554450"/>
                  <a:gd name="connsiteX85" fmla="*/ 32861 w 375666"/>
                  <a:gd name="connsiteY85" fmla="*/ 294608 h 554450"/>
                  <a:gd name="connsiteX86" fmla="*/ 35624 w 375666"/>
                  <a:gd name="connsiteY86" fmla="*/ 301847 h 554450"/>
                  <a:gd name="connsiteX87" fmla="*/ 37814 w 375666"/>
                  <a:gd name="connsiteY87" fmla="*/ 306991 h 554450"/>
                  <a:gd name="connsiteX88" fmla="*/ 40100 w 375666"/>
                  <a:gd name="connsiteY88" fmla="*/ 312230 h 554450"/>
                  <a:gd name="connsiteX89" fmla="*/ 42863 w 375666"/>
                  <a:gd name="connsiteY89" fmla="*/ 318421 h 554450"/>
                  <a:gd name="connsiteX90" fmla="*/ 44863 w 375666"/>
                  <a:gd name="connsiteY90" fmla="*/ 322898 h 554450"/>
                  <a:gd name="connsiteX91" fmla="*/ 46577 w 375666"/>
                  <a:gd name="connsiteY91" fmla="*/ 326612 h 554450"/>
                  <a:gd name="connsiteX92" fmla="*/ 47149 w 375666"/>
                  <a:gd name="connsiteY92" fmla="*/ 327946 h 554450"/>
                  <a:gd name="connsiteX93" fmla="*/ 47816 w 375666"/>
                  <a:gd name="connsiteY93" fmla="*/ 329374 h 554450"/>
                  <a:gd name="connsiteX94" fmla="*/ 48006 w 375666"/>
                  <a:gd name="connsiteY94" fmla="*/ 329851 h 554450"/>
                  <a:gd name="connsiteX95" fmla="*/ 76105 w 375666"/>
                  <a:gd name="connsiteY95" fmla="*/ 360807 h 554450"/>
                  <a:gd name="connsiteX96" fmla="*/ 81153 w 375666"/>
                  <a:gd name="connsiteY96" fmla="*/ 364427 h 554450"/>
                  <a:gd name="connsiteX97" fmla="*/ 89154 w 375666"/>
                  <a:gd name="connsiteY97" fmla="*/ 374904 h 554450"/>
                  <a:gd name="connsiteX98" fmla="*/ 94964 w 375666"/>
                  <a:gd name="connsiteY98" fmla="*/ 381286 h 554450"/>
                  <a:gd name="connsiteX99" fmla="*/ 96393 w 375666"/>
                  <a:gd name="connsiteY99" fmla="*/ 382905 h 554450"/>
                  <a:gd name="connsiteX100" fmla="*/ 302323 w 375666"/>
                  <a:gd name="connsiteY100" fmla="*/ 537305 h 554450"/>
                  <a:gd name="connsiteX101" fmla="*/ 334804 w 375666"/>
                  <a:gd name="connsiteY101" fmla="*/ 554450 h 554450"/>
                  <a:gd name="connsiteX102" fmla="*/ 334899 w 375666"/>
                  <a:gd name="connsiteY102" fmla="*/ 554355 h 554450"/>
                  <a:gd name="connsiteX103" fmla="*/ 335280 w 375666"/>
                  <a:gd name="connsiteY103" fmla="*/ 553974 h 554450"/>
                  <a:gd name="connsiteX104" fmla="*/ 336137 w 375666"/>
                  <a:gd name="connsiteY104" fmla="*/ 552926 h 554450"/>
                  <a:gd name="connsiteX105" fmla="*/ 336995 w 375666"/>
                  <a:gd name="connsiteY105" fmla="*/ 551498 h 554450"/>
                  <a:gd name="connsiteX106" fmla="*/ 337471 w 375666"/>
                  <a:gd name="connsiteY106" fmla="*/ 550259 h 554450"/>
                  <a:gd name="connsiteX107" fmla="*/ 337757 w 375666"/>
                  <a:gd name="connsiteY107" fmla="*/ 548164 h 554450"/>
                  <a:gd name="connsiteX108" fmla="*/ 337661 w 375666"/>
                  <a:gd name="connsiteY108" fmla="*/ 547021 h 554450"/>
                  <a:gd name="connsiteX109" fmla="*/ 337566 w 375666"/>
                  <a:gd name="connsiteY109" fmla="*/ 545402 h 554450"/>
                  <a:gd name="connsiteX110" fmla="*/ 337757 w 375666"/>
                  <a:gd name="connsiteY110" fmla="*/ 543497 h 554450"/>
                  <a:gd name="connsiteX111" fmla="*/ 338138 w 375666"/>
                  <a:gd name="connsiteY111" fmla="*/ 541782 h 554450"/>
                  <a:gd name="connsiteX112" fmla="*/ 338709 w 375666"/>
                  <a:gd name="connsiteY112" fmla="*/ 539877 h 554450"/>
                  <a:gd name="connsiteX113" fmla="*/ 339471 w 375666"/>
                  <a:gd name="connsiteY113" fmla="*/ 537877 h 554450"/>
                  <a:gd name="connsiteX114" fmla="*/ 340233 w 375666"/>
                  <a:gd name="connsiteY114" fmla="*/ 535972 h 554450"/>
                  <a:gd name="connsiteX115" fmla="*/ 341472 w 375666"/>
                  <a:gd name="connsiteY115" fmla="*/ 532638 h 554450"/>
                  <a:gd name="connsiteX116" fmla="*/ 341948 w 375666"/>
                  <a:gd name="connsiteY116" fmla="*/ 531114 h 554450"/>
                  <a:gd name="connsiteX117" fmla="*/ 342519 w 375666"/>
                  <a:gd name="connsiteY117" fmla="*/ 528923 h 554450"/>
                  <a:gd name="connsiteX118" fmla="*/ 343091 w 375666"/>
                  <a:gd name="connsiteY118" fmla="*/ 526732 h 554450"/>
                  <a:gd name="connsiteX119" fmla="*/ 343471 w 375666"/>
                  <a:gd name="connsiteY119" fmla="*/ 525018 h 554450"/>
                  <a:gd name="connsiteX120" fmla="*/ 343948 w 375666"/>
                  <a:gd name="connsiteY120" fmla="*/ 523113 h 554450"/>
                  <a:gd name="connsiteX121" fmla="*/ 344424 w 375666"/>
                  <a:gd name="connsiteY121" fmla="*/ 520922 h 554450"/>
                  <a:gd name="connsiteX122" fmla="*/ 345091 w 375666"/>
                  <a:gd name="connsiteY122" fmla="*/ 518351 h 554450"/>
                  <a:gd name="connsiteX123" fmla="*/ 345662 w 375666"/>
                  <a:gd name="connsiteY123" fmla="*/ 516350 h 554450"/>
                  <a:gd name="connsiteX124" fmla="*/ 346234 w 375666"/>
                  <a:gd name="connsiteY124" fmla="*/ 514350 h 554450"/>
                  <a:gd name="connsiteX125" fmla="*/ 347949 w 375666"/>
                  <a:gd name="connsiteY125" fmla="*/ 508540 h 554450"/>
                  <a:gd name="connsiteX126" fmla="*/ 348615 w 375666"/>
                  <a:gd name="connsiteY126" fmla="*/ 506159 h 554450"/>
                  <a:gd name="connsiteX127" fmla="*/ 349091 w 375666"/>
                  <a:gd name="connsiteY127" fmla="*/ 504635 h 554450"/>
                  <a:gd name="connsiteX128" fmla="*/ 349568 w 375666"/>
                  <a:gd name="connsiteY128" fmla="*/ 503015 h 554450"/>
                  <a:gd name="connsiteX129" fmla="*/ 350044 w 375666"/>
                  <a:gd name="connsiteY129" fmla="*/ 501491 h 554450"/>
                  <a:gd name="connsiteX130" fmla="*/ 350711 w 375666"/>
                  <a:gd name="connsiteY130" fmla="*/ 499205 h 554450"/>
                  <a:gd name="connsiteX131" fmla="*/ 351473 w 375666"/>
                  <a:gd name="connsiteY131" fmla="*/ 496443 h 554450"/>
                  <a:gd name="connsiteX132" fmla="*/ 352234 w 375666"/>
                  <a:gd name="connsiteY132" fmla="*/ 493871 h 554450"/>
                  <a:gd name="connsiteX133" fmla="*/ 352996 w 375666"/>
                  <a:gd name="connsiteY133" fmla="*/ 491299 h 554450"/>
                  <a:gd name="connsiteX134" fmla="*/ 353949 w 375666"/>
                  <a:gd name="connsiteY134" fmla="*/ 488061 h 554450"/>
                  <a:gd name="connsiteX135" fmla="*/ 354711 w 375666"/>
                  <a:gd name="connsiteY135" fmla="*/ 485203 h 554450"/>
                  <a:gd name="connsiteX136" fmla="*/ 355568 w 375666"/>
                  <a:gd name="connsiteY136" fmla="*/ 482060 h 554450"/>
                  <a:gd name="connsiteX137" fmla="*/ 356045 w 375666"/>
                  <a:gd name="connsiteY137" fmla="*/ 480251 h 554450"/>
                  <a:gd name="connsiteX138" fmla="*/ 356331 w 375666"/>
                  <a:gd name="connsiteY138" fmla="*/ 479012 h 554450"/>
                  <a:gd name="connsiteX139" fmla="*/ 356902 w 375666"/>
                  <a:gd name="connsiteY139" fmla="*/ 476822 h 554450"/>
                  <a:gd name="connsiteX140" fmla="*/ 357474 w 375666"/>
                  <a:gd name="connsiteY140" fmla="*/ 474631 h 554450"/>
                  <a:gd name="connsiteX141" fmla="*/ 358045 w 375666"/>
                  <a:gd name="connsiteY141" fmla="*/ 472249 h 554450"/>
                  <a:gd name="connsiteX142" fmla="*/ 358521 w 375666"/>
                  <a:gd name="connsiteY142" fmla="*/ 470344 h 554450"/>
                  <a:gd name="connsiteX143" fmla="*/ 358712 w 375666"/>
                  <a:gd name="connsiteY143" fmla="*/ 469487 h 554450"/>
                  <a:gd name="connsiteX144" fmla="*/ 358997 w 375666"/>
                  <a:gd name="connsiteY144" fmla="*/ 468344 h 554450"/>
                  <a:gd name="connsiteX145" fmla="*/ 359283 w 375666"/>
                  <a:gd name="connsiteY145" fmla="*/ 467297 h 554450"/>
                  <a:gd name="connsiteX146" fmla="*/ 359473 w 375666"/>
                  <a:gd name="connsiteY146" fmla="*/ 466535 h 554450"/>
                  <a:gd name="connsiteX147" fmla="*/ 334994 w 375666"/>
                  <a:gd name="connsiteY147" fmla="*/ 454343 h 554450"/>
                  <a:gd name="connsiteX148" fmla="*/ 313563 w 375666"/>
                  <a:gd name="connsiteY148" fmla="*/ 438626 h 554450"/>
                  <a:gd name="connsiteX149" fmla="*/ 347663 w 375666"/>
                  <a:gd name="connsiteY149" fmla="*/ 452152 h 554450"/>
                  <a:gd name="connsiteX150" fmla="*/ 356425 w 375666"/>
                  <a:gd name="connsiteY150" fmla="*/ 457581 h 554450"/>
                  <a:gd name="connsiteX151" fmla="*/ 360712 w 375666"/>
                  <a:gd name="connsiteY151" fmla="*/ 461677 h 554450"/>
                  <a:gd name="connsiteX152" fmla="*/ 360712 w 375666"/>
                  <a:gd name="connsiteY152" fmla="*/ 461486 h 554450"/>
                  <a:gd name="connsiteX153" fmla="*/ 361093 w 375666"/>
                  <a:gd name="connsiteY153" fmla="*/ 459962 h 554450"/>
                  <a:gd name="connsiteX154" fmla="*/ 361569 w 375666"/>
                  <a:gd name="connsiteY154" fmla="*/ 458057 h 554450"/>
                  <a:gd name="connsiteX155" fmla="*/ 362236 w 375666"/>
                  <a:gd name="connsiteY155" fmla="*/ 455771 h 554450"/>
                  <a:gd name="connsiteX156" fmla="*/ 362998 w 375666"/>
                  <a:gd name="connsiteY156" fmla="*/ 453485 h 554450"/>
                  <a:gd name="connsiteX157" fmla="*/ 363760 w 375666"/>
                  <a:gd name="connsiteY157" fmla="*/ 451294 h 554450"/>
                  <a:gd name="connsiteX158" fmla="*/ 364427 w 375666"/>
                  <a:gd name="connsiteY158" fmla="*/ 449390 h 554450"/>
                  <a:gd name="connsiteX159" fmla="*/ 365189 w 375666"/>
                  <a:gd name="connsiteY159" fmla="*/ 447389 h 554450"/>
                  <a:gd name="connsiteX160" fmla="*/ 366046 w 375666"/>
                  <a:gd name="connsiteY160" fmla="*/ 445484 h 554450"/>
                  <a:gd name="connsiteX161" fmla="*/ 367189 w 375666"/>
                  <a:gd name="connsiteY161" fmla="*/ 442341 h 554450"/>
                  <a:gd name="connsiteX162" fmla="*/ 367760 w 375666"/>
                  <a:gd name="connsiteY162" fmla="*/ 440150 h 554450"/>
                  <a:gd name="connsiteX163" fmla="*/ 368237 w 375666"/>
                  <a:gd name="connsiteY163" fmla="*/ 437578 h 554450"/>
                  <a:gd name="connsiteX164" fmla="*/ 368618 w 375666"/>
                  <a:gd name="connsiteY164" fmla="*/ 434721 h 554450"/>
                  <a:gd name="connsiteX165" fmla="*/ 368903 w 375666"/>
                  <a:gd name="connsiteY165" fmla="*/ 432244 h 554450"/>
                  <a:gd name="connsiteX166" fmla="*/ 369094 w 375666"/>
                  <a:gd name="connsiteY166" fmla="*/ 429482 h 554450"/>
                  <a:gd name="connsiteX167" fmla="*/ 369284 w 375666"/>
                  <a:gd name="connsiteY167" fmla="*/ 426530 h 554450"/>
                  <a:gd name="connsiteX168" fmla="*/ 369570 w 375666"/>
                  <a:gd name="connsiteY168" fmla="*/ 422624 h 554450"/>
                  <a:gd name="connsiteX169" fmla="*/ 369761 w 375666"/>
                  <a:gd name="connsiteY169" fmla="*/ 421005 h 554450"/>
                  <a:gd name="connsiteX170" fmla="*/ 370047 w 375666"/>
                  <a:gd name="connsiteY170" fmla="*/ 418052 h 554450"/>
                  <a:gd name="connsiteX171" fmla="*/ 370523 w 375666"/>
                  <a:gd name="connsiteY171" fmla="*/ 414909 h 554450"/>
                  <a:gd name="connsiteX172" fmla="*/ 371190 w 375666"/>
                  <a:gd name="connsiteY172" fmla="*/ 411956 h 554450"/>
                  <a:gd name="connsiteX173" fmla="*/ 371856 w 375666"/>
                  <a:gd name="connsiteY173" fmla="*/ 409956 h 554450"/>
                  <a:gd name="connsiteX174" fmla="*/ 372809 w 375666"/>
                  <a:gd name="connsiteY174" fmla="*/ 407670 h 554450"/>
                  <a:gd name="connsiteX175" fmla="*/ 373189 w 375666"/>
                  <a:gd name="connsiteY175" fmla="*/ 406813 h 554450"/>
                  <a:gd name="connsiteX176" fmla="*/ 374142 w 375666"/>
                  <a:gd name="connsiteY176" fmla="*/ 404241 h 554450"/>
                  <a:gd name="connsiteX177" fmla="*/ 374618 w 375666"/>
                  <a:gd name="connsiteY177" fmla="*/ 402241 h 554450"/>
                  <a:gd name="connsiteX178" fmla="*/ 375190 w 375666"/>
                  <a:gd name="connsiteY178" fmla="*/ 398336 h 554450"/>
                  <a:gd name="connsiteX179" fmla="*/ 375285 w 375666"/>
                  <a:gd name="connsiteY179" fmla="*/ 397002 h 554450"/>
                  <a:gd name="connsiteX180" fmla="*/ 375381 w 375666"/>
                  <a:gd name="connsiteY180" fmla="*/ 394430 h 554450"/>
                  <a:gd name="connsiteX181" fmla="*/ 375475 w 375666"/>
                  <a:gd name="connsiteY181" fmla="*/ 392144 h 554450"/>
                  <a:gd name="connsiteX182" fmla="*/ 375571 w 375666"/>
                  <a:gd name="connsiteY182" fmla="*/ 390049 h 554450"/>
                  <a:gd name="connsiteX183" fmla="*/ 375666 w 375666"/>
                  <a:gd name="connsiteY183" fmla="*/ 388811 h 554450"/>
                  <a:gd name="connsiteX184" fmla="*/ 375666 w 375666"/>
                  <a:gd name="connsiteY184" fmla="*/ 388525 h 554450"/>
                  <a:gd name="connsiteX185" fmla="*/ 375666 w 375666"/>
                  <a:gd name="connsiteY185" fmla="*/ 388430 h 554450"/>
                  <a:gd name="connsiteX186" fmla="*/ 352140 w 375666"/>
                  <a:gd name="connsiteY186" fmla="*/ 375285 h 554450"/>
                  <a:gd name="connsiteX187" fmla="*/ 328993 w 375666"/>
                  <a:gd name="connsiteY187" fmla="*/ 359855 h 554450"/>
                  <a:gd name="connsiteX188" fmla="*/ 290132 w 375666"/>
                  <a:gd name="connsiteY188" fmla="*/ 367570 h 554450"/>
                  <a:gd name="connsiteX189" fmla="*/ 291370 w 375666"/>
                  <a:gd name="connsiteY189" fmla="*/ 367951 h 554450"/>
                  <a:gd name="connsiteX190" fmla="*/ 293275 w 375666"/>
                  <a:gd name="connsiteY190" fmla="*/ 370999 h 554450"/>
                  <a:gd name="connsiteX191" fmla="*/ 290513 w 375666"/>
                  <a:gd name="connsiteY191" fmla="*/ 369951 h 554450"/>
                  <a:gd name="connsiteX192" fmla="*/ 290132 w 375666"/>
                  <a:gd name="connsiteY192" fmla="*/ 367570 h 554450"/>
                  <a:gd name="connsiteX193" fmla="*/ 289560 w 375666"/>
                  <a:gd name="connsiteY193" fmla="*/ 366998 h 554450"/>
                  <a:gd name="connsiteX194" fmla="*/ 281368 w 375666"/>
                  <a:gd name="connsiteY194" fmla="*/ 364236 h 554450"/>
                  <a:gd name="connsiteX195" fmla="*/ 289560 w 375666"/>
                  <a:gd name="connsiteY195" fmla="*/ 366998 h 554450"/>
                  <a:gd name="connsiteX196" fmla="*/ 285655 w 375666"/>
                  <a:gd name="connsiteY196" fmla="*/ 398145 h 554450"/>
                  <a:gd name="connsiteX197" fmla="*/ 282512 w 375666"/>
                  <a:gd name="connsiteY197" fmla="*/ 397573 h 554450"/>
                  <a:gd name="connsiteX198" fmla="*/ 282416 w 375666"/>
                  <a:gd name="connsiteY198" fmla="*/ 395383 h 554450"/>
                  <a:gd name="connsiteX199" fmla="*/ 285465 w 375666"/>
                  <a:gd name="connsiteY199" fmla="*/ 396907 h 554450"/>
                  <a:gd name="connsiteX200" fmla="*/ 285655 w 375666"/>
                  <a:gd name="connsiteY200" fmla="*/ 398145 h 554450"/>
                  <a:gd name="connsiteX201" fmla="*/ 283940 w 375666"/>
                  <a:gd name="connsiteY201" fmla="*/ 380905 h 554450"/>
                  <a:gd name="connsiteX202" fmla="*/ 259461 w 375666"/>
                  <a:gd name="connsiteY202" fmla="*/ 365379 h 554450"/>
                  <a:gd name="connsiteX203" fmla="*/ 283940 w 375666"/>
                  <a:gd name="connsiteY203" fmla="*/ 380905 h 554450"/>
                  <a:gd name="connsiteX204" fmla="*/ 257556 w 375666"/>
                  <a:gd name="connsiteY204" fmla="*/ 344329 h 554450"/>
                  <a:gd name="connsiteX205" fmla="*/ 248317 w 375666"/>
                  <a:gd name="connsiteY205" fmla="*/ 341471 h 554450"/>
                  <a:gd name="connsiteX206" fmla="*/ 257556 w 375666"/>
                  <a:gd name="connsiteY206" fmla="*/ 344329 h 554450"/>
                  <a:gd name="connsiteX207" fmla="*/ 249746 w 375666"/>
                  <a:gd name="connsiteY207" fmla="*/ 354140 h 554450"/>
                  <a:gd name="connsiteX208" fmla="*/ 246983 w 375666"/>
                  <a:gd name="connsiteY208" fmla="*/ 353568 h 554450"/>
                  <a:gd name="connsiteX209" fmla="*/ 245840 w 375666"/>
                  <a:gd name="connsiteY209" fmla="*/ 350615 h 554450"/>
                  <a:gd name="connsiteX210" fmla="*/ 248793 w 375666"/>
                  <a:gd name="connsiteY210" fmla="*/ 350139 h 554450"/>
                  <a:gd name="connsiteX211" fmla="*/ 249746 w 375666"/>
                  <a:gd name="connsiteY211" fmla="*/ 354140 h 554450"/>
                  <a:gd name="connsiteX212" fmla="*/ 246316 w 375666"/>
                  <a:gd name="connsiteY212" fmla="*/ 332137 h 554450"/>
                  <a:gd name="connsiteX213" fmla="*/ 250317 w 375666"/>
                  <a:gd name="connsiteY213" fmla="*/ 337185 h 554450"/>
                  <a:gd name="connsiteX214" fmla="*/ 248221 w 375666"/>
                  <a:gd name="connsiteY214" fmla="*/ 341281 h 554450"/>
                  <a:gd name="connsiteX215" fmla="*/ 248126 w 375666"/>
                  <a:gd name="connsiteY215" fmla="*/ 341376 h 554450"/>
                  <a:gd name="connsiteX216" fmla="*/ 236030 w 375666"/>
                  <a:gd name="connsiteY216" fmla="*/ 329660 h 554450"/>
                  <a:gd name="connsiteX217" fmla="*/ 226600 w 375666"/>
                  <a:gd name="connsiteY217" fmla="*/ 317278 h 554450"/>
                  <a:gd name="connsiteX218" fmla="*/ 246316 w 375666"/>
                  <a:gd name="connsiteY218" fmla="*/ 332137 h 554450"/>
                  <a:gd name="connsiteX219" fmla="*/ 214979 w 375666"/>
                  <a:gd name="connsiteY219" fmla="*/ 279273 h 554450"/>
                  <a:gd name="connsiteX220" fmla="*/ 216027 w 375666"/>
                  <a:gd name="connsiteY220" fmla="*/ 281273 h 554450"/>
                  <a:gd name="connsiteX221" fmla="*/ 214789 w 375666"/>
                  <a:gd name="connsiteY221" fmla="*/ 281750 h 554450"/>
                  <a:gd name="connsiteX222" fmla="*/ 213170 w 375666"/>
                  <a:gd name="connsiteY222" fmla="*/ 280035 h 554450"/>
                  <a:gd name="connsiteX223" fmla="*/ 214979 w 375666"/>
                  <a:gd name="connsiteY223" fmla="*/ 279273 h 554450"/>
                  <a:gd name="connsiteX224" fmla="*/ 213741 w 375666"/>
                  <a:gd name="connsiteY224" fmla="*/ 321945 h 554450"/>
                  <a:gd name="connsiteX225" fmla="*/ 218123 w 375666"/>
                  <a:gd name="connsiteY225" fmla="*/ 332994 h 554450"/>
                  <a:gd name="connsiteX226" fmla="*/ 205074 w 375666"/>
                  <a:gd name="connsiteY226" fmla="*/ 326136 h 554450"/>
                  <a:gd name="connsiteX227" fmla="*/ 213741 w 375666"/>
                  <a:gd name="connsiteY227" fmla="*/ 321945 h 554450"/>
                  <a:gd name="connsiteX228" fmla="*/ 188023 w 375666"/>
                  <a:gd name="connsiteY228" fmla="*/ 315182 h 554450"/>
                  <a:gd name="connsiteX229" fmla="*/ 192119 w 375666"/>
                  <a:gd name="connsiteY229" fmla="*/ 315754 h 554450"/>
                  <a:gd name="connsiteX230" fmla="*/ 191929 w 375666"/>
                  <a:gd name="connsiteY230" fmla="*/ 316611 h 554450"/>
                  <a:gd name="connsiteX231" fmla="*/ 188023 w 375666"/>
                  <a:gd name="connsiteY231" fmla="*/ 315182 h 554450"/>
                  <a:gd name="connsiteX232" fmla="*/ 188023 w 375666"/>
                  <a:gd name="connsiteY232" fmla="*/ 315182 h 554450"/>
                  <a:gd name="connsiteX233" fmla="*/ 140589 w 375666"/>
                  <a:gd name="connsiteY233" fmla="*/ 265462 h 554450"/>
                  <a:gd name="connsiteX234" fmla="*/ 144304 w 375666"/>
                  <a:gd name="connsiteY234" fmla="*/ 266129 h 554450"/>
                  <a:gd name="connsiteX235" fmla="*/ 145352 w 375666"/>
                  <a:gd name="connsiteY235" fmla="*/ 273367 h 554450"/>
                  <a:gd name="connsiteX236" fmla="*/ 140684 w 375666"/>
                  <a:gd name="connsiteY236" fmla="*/ 269081 h 554450"/>
                  <a:gd name="connsiteX237" fmla="*/ 140589 w 375666"/>
                  <a:gd name="connsiteY237" fmla="*/ 265462 h 554450"/>
                  <a:gd name="connsiteX238" fmla="*/ 130778 w 375666"/>
                  <a:gd name="connsiteY238" fmla="*/ 261938 h 554450"/>
                  <a:gd name="connsiteX239" fmla="*/ 132493 w 375666"/>
                  <a:gd name="connsiteY239" fmla="*/ 263747 h 554450"/>
                  <a:gd name="connsiteX240" fmla="*/ 130778 w 375666"/>
                  <a:gd name="connsiteY240" fmla="*/ 264509 h 554450"/>
                  <a:gd name="connsiteX241" fmla="*/ 129826 w 375666"/>
                  <a:gd name="connsiteY241" fmla="*/ 262700 h 554450"/>
                  <a:gd name="connsiteX242" fmla="*/ 130778 w 375666"/>
                  <a:gd name="connsiteY242" fmla="*/ 261938 h 554450"/>
                  <a:gd name="connsiteX243" fmla="*/ 156782 w 375666"/>
                  <a:gd name="connsiteY243" fmla="*/ 322612 h 554450"/>
                  <a:gd name="connsiteX244" fmla="*/ 151543 w 375666"/>
                  <a:gd name="connsiteY244" fmla="*/ 318230 h 554450"/>
                  <a:gd name="connsiteX245" fmla="*/ 120491 w 375666"/>
                  <a:gd name="connsiteY245" fmla="*/ 290417 h 554450"/>
                  <a:gd name="connsiteX246" fmla="*/ 114776 w 375666"/>
                  <a:gd name="connsiteY246" fmla="*/ 286131 h 554450"/>
                  <a:gd name="connsiteX247" fmla="*/ 104870 w 375666"/>
                  <a:gd name="connsiteY247" fmla="*/ 276130 h 554450"/>
                  <a:gd name="connsiteX248" fmla="*/ 93917 w 375666"/>
                  <a:gd name="connsiteY248" fmla="*/ 264986 h 554450"/>
                  <a:gd name="connsiteX249" fmla="*/ 84868 w 375666"/>
                  <a:gd name="connsiteY249" fmla="*/ 256794 h 554450"/>
                  <a:gd name="connsiteX250" fmla="*/ 96107 w 375666"/>
                  <a:gd name="connsiteY250" fmla="*/ 260414 h 554450"/>
                  <a:gd name="connsiteX251" fmla="*/ 120491 w 375666"/>
                  <a:gd name="connsiteY251" fmla="*/ 284893 h 554450"/>
                  <a:gd name="connsiteX252" fmla="*/ 134779 w 375666"/>
                  <a:gd name="connsiteY252" fmla="*/ 297275 h 554450"/>
                  <a:gd name="connsiteX253" fmla="*/ 152210 w 375666"/>
                  <a:gd name="connsiteY253" fmla="*/ 314515 h 554450"/>
                  <a:gd name="connsiteX254" fmla="*/ 151543 w 375666"/>
                  <a:gd name="connsiteY254" fmla="*/ 318040 h 554450"/>
                  <a:gd name="connsiteX255" fmla="*/ 180022 w 375666"/>
                  <a:gd name="connsiteY255" fmla="*/ 339947 h 554450"/>
                  <a:gd name="connsiteX256" fmla="*/ 156782 w 375666"/>
                  <a:gd name="connsiteY256" fmla="*/ 322612 h 554450"/>
                  <a:gd name="connsiteX257" fmla="*/ 184976 w 375666"/>
                  <a:gd name="connsiteY257" fmla="*/ 305848 h 554450"/>
                  <a:gd name="connsiteX258" fmla="*/ 187262 w 375666"/>
                  <a:gd name="connsiteY258" fmla="*/ 312801 h 554450"/>
                  <a:gd name="connsiteX259" fmla="*/ 180880 w 375666"/>
                  <a:gd name="connsiteY259" fmla="*/ 305371 h 554450"/>
                  <a:gd name="connsiteX260" fmla="*/ 184976 w 375666"/>
                  <a:gd name="connsiteY260" fmla="*/ 305848 h 554450"/>
                  <a:gd name="connsiteX261" fmla="*/ 249079 w 375666"/>
                  <a:gd name="connsiteY261" fmla="*/ 399860 h 554450"/>
                  <a:gd name="connsiteX262" fmla="*/ 222599 w 375666"/>
                  <a:gd name="connsiteY262" fmla="*/ 381762 h 554450"/>
                  <a:gd name="connsiteX263" fmla="*/ 206502 w 375666"/>
                  <a:gd name="connsiteY263" fmla="*/ 367284 h 554450"/>
                  <a:gd name="connsiteX264" fmla="*/ 190595 w 375666"/>
                  <a:gd name="connsiteY264" fmla="*/ 353663 h 554450"/>
                  <a:gd name="connsiteX265" fmla="*/ 182880 w 375666"/>
                  <a:gd name="connsiteY265" fmla="*/ 345662 h 554450"/>
                  <a:gd name="connsiteX266" fmla="*/ 190691 w 375666"/>
                  <a:gd name="connsiteY266" fmla="*/ 348615 h 554450"/>
                  <a:gd name="connsiteX267" fmla="*/ 267843 w 375666"/>
                  <a:gd name="connsiteY267" fmla="*/ 406718 h 554450"/>
                  <a:gd name="connsiteX268" fmla="*/ 280797 w 375666"/>
                  <a:gd name="connsiteY268" fmla="*/ 418338 h 554450"/>
                  <a:gd name="connsiteX269" fmla="*/ 249079 w 375666"/>
                  <a:gd name="connsiteY269" fmla="*/ 399860 h 554450"/>
                  <a:gd name="connsiteX270" fmla="*/ 281940 w 375666"/>
                  <a:gd name="connsiteY270" fmla="*/ 419005 h 554450"/>
                  <a:gd name="connsiteX271" fmla="*/ 312515 w 375666"/>
                  <a:gd name="connsiteY271" fmla="*/ 437674 h 554450"/>
                  <a:gd name="connsiteX272" fmla="*/ 281940 w 375666"/>
                  <a:gd name="connsiteY272" fmla="*/ 419005 h 554450"/>
                  <a:gd name="connsiteX273" fmla="*/ 311848 w 375666"/>
                  <a:gd name="connsiteY273" fmla="*/ 386144 h 554450"/>
                  <a:gd name="connsiteX274" fmla="*/ 309563 w 375666"/>
                  <a:gd name="connsiteY274" fmla="*/ 381762 h 554450"/>
                  <a:gd name="connsiteX275" fmla="*/ 333184 w 375666"/>
                  <a:gd name="connsiteY275" fmla="*/ 396240 h 554450"/>
                  <a:gd name="connsiteX276" fmla="*/ 311848 w 375666"/>
                  <a:gd name="connsiteY276" fmla="*/ 386144 h 554450"/>
                  <a:gd name="connsiteX277" fmla="*/ 335566 w 375666"/>
                  <a:gd name="connsiteY277" fmla="*/ 417766 h 554450"/>
                  <a:gd name="connsiteX278" fmla="*/ 325850 w 375666"/>
                  <a:gd name="connsiteY278" fmla="*/ 413766 h 554450"/>
                  <a:gd name="connsiteX279" fmla="*/ 340043 w 375666"/>
                  <a:gd name="connsiteY279" fmla="*/ 411956 h 554450"/>
                  <a:gd name="connsiteX280" fmla="*/ 335566 w 375666"/>
                  <a:gd name="connsiteY280" fmla="*/ 417766 h 554450"/>
                  <a:gd name="connsiteX281" fmla="*/ 356902 w 375666"/>
                  <a:gd name="connsiteY281" fmla="*/ 426530 h 554450"/>
                  <a:gd name="connsiteX282" fmla="*/ 338042 w 375666"/>
                  <a:gd name="connsiteY282" fmla="*/ 418624 h 554450"/>
                  <a:gd name="connsiteX283" fmla="*/ 340043 w 375666"/>
                  <a:gd name="connsiteY283" fmla="*/ 411956 h 554450"/>
                  <a:gd name="connsiteX284" fmla="*/ 340233 w 375666"/>
                  <a:gd name="connsiteY284" fmla="*/ 411956 h 554450"/>
                  <a:gd name="connsiteX285" fmla="*/ 351377 w 375666"/>
                  <a:gd name="connsiteY285" fmla="*/ 419386 h 554450"/>
                  <a:gd name="connsiteX286" fmla="*/ 356902 w 375666"/>
                  <a:gd name="connsiteY286" fmla="*/ 426530 h 5544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</a:cxnLst>
                <a:rect l="l" t="t" r="r" b="b"/>
                <a:pathLst>
                  <a:path w="375666" h="554450">
                    <a:moveTo>
                      <a:pt x="328993" y="359855"/>
                    </a:moveTo>
                    <a:cubicBezTo>
                      <a:pt x="312515" y="350330"/>
                      <a:pt x="296704" y="339566"/>
                      <a:pt x="282988" y="326993"/>
                    </a:cubicBezTo>
                    <a:cubicBezTo>
                      <a:pt x="279082" y="323374"/>
                      <a:pt x="275463" y="319564"/>
                      <a:pt x="271653" y="317659"/>
                    </a:cubicBezTo>
                    <a:cubicBezTo>
                      <a:pt x="267843" y="315754"/>
                      <a:pt x="267176" y="315182"/>
                      <a:pt x="264223" y="313182"/>
                    </a:cubicBezTo>
                    <a:cubicBezTo>
                      <a:pt x="264128" y="313087"/>
                      <a:pt x="264319" y="313277"/>
                      <a:pt x="264033" y="313373"/>
                    </a:cubicBezTo>
                    <a:cubicBezTo>
                      <a:pt x="263747" y="313468"/>
                      <a:pt x="262985" y="313849"/>
                      <a:pt x="262604" y="313849"/>
                    </a:cubicBezTo>
                    <a:cubicBezTo>
                      <a:pt x="262224" y="313754"/>
                      <a:pt x="262033" y="313849"/>
                      <a:pt x="261747" y="313754"/>
                    </a:cubicBezTo>
                    <a:cubicBezTo>
                      <a:pt x="261461" y="313658"/>
                      <a:pt x="261652" y="313754"/>
                      <a:pt x="261271" y="313468"/>
                    </a:cubicBezTo>
                    <a:cubicBezTo>
                      <a:pt x="260890" y="313182"/>
                      <a:pt x="259556" y="312992"/>
                      <a:pt x="258889" y="312896"/>
                    </a:cubicBezTo>
                    <a:cubicBezTo>
                      <a:pt x="258794" y="312896"/>
                      <a:pt x="258223" y="312801"/>
                      <a:pt x="258033" y="312611"/>
                    </a:cubicBezTo>
                    <a:cubicBezTo>
                      <a:pt x="254984" y="309848"/>
                      <a:pt x="250031" y="305276"/>
                      <a:pt x="247365" y="302990"/>
                    </a:cubicBezTo>
                    <a:cubicBezTo>
                      <a:pt x="244697" y="300704"/>
                      <a:pt x="243459" y="299942"/>
                      <a:pt x="241364" y="298514"/>
                    </a:cubicBezTo>
                    <a:cubicBezTo>
                      <a:pt x="239268" y="297085"/>
                      <a:pt x="237840" y="296323"/>
                      <a:pt x="235934" y="295180"/>
                    </a:cubicBezTo>
                    <a:cubicBezTo>
                      <a:pt x="234029" y="293942"/>
                      <a:pt x="232696" y="292798"/>
                      <a:pt x="230981" y="291370"/>
                    </a:cubicBezTo>
                    <a:cubicBezTo>
                      <a:pt x="229267" y="289941"/>
                      <a:pt x="229362" y="287274"/>
                      <a:pt x="228409" y="285560"/>
                    </a:cubicBezTo>
                    <a:cubicBezTo>
                      <a:pt x="227457" y="283845"/>
                      <a:pt x="225743" y="282226"/>
                      <a:pt x="224695" y="281178"/>
                    </a:cubicBezTo>
                    <a:cubicBezTo>
                      <a:pt x="223647" y="280035"/>
                      <a:pt x="224028" y="280797"/>
                      <a:pt x="222790" y="279654"/>
                    </a:cubicBezTo>
                    <a:cubicBezTo>
                      <a:pt x="221552" y="278511"/>
                      <a:pt x="219933" y="276415"/>
                      <a:pt x="218408" y="274892"/>
                    </a:cubicBezTo>
                    <a:cubicBezTo>
                      <a:pt x="210788" y="267367"/>
                      <a:pt x="203073" y="259461"/>
                      <a:pt x="195549" y="251650"/>
                    </a:cubicBezTo>
                    <a:cubicBezTo>
                      <a:pt x="194500" y="250603"/>
                      <a:pt x="193262" y="250031"/>
                      <a:pt x="192310" y="249079"/>
                    </a:cubicBezTo>
                    <a:cubicBezTo>
                      <a:pt x="177737" y="235077"/>
                      <a:pt x="171069" y="232219"/>
                      <a:pt x="151733" y="215932"/>
                    </a:cubicBezTo>
                    <a:cubicBezTo>
                      <a:pt x="148400" y="213169"/>
                      <a:pt x="125539" y="194215"/>
                      <a:pt x="113252" y="178594"/>
                    </a:cubicBezTo>
                    <a:cubicBezTo>
                      <a:pt x="110490" y="175069"/>
                      <a:pt x="70961" y="135350"/>
                      <a:pt x="63722" y="118872"/>
                    </a:cubicBezTo>
                    <a:cubicBezTo>
                      <a:pt x="56579" y="102298"/>
                      <a:pt x="43434" y="77248"/>
                      <a:pt x="38862" y="56007"/>
                    </a:cubicBezTo>
                    <a:cubicBezTo>
                      <a:pt x="37433" y="49149"/>
                      <a:pt x="32480" y="33147"/>
                      <a:pt x="32576" y="24194"/>
                    </a:cubicBezTo>
                    <a:cubicBezTo>
                      <a:pt x="32671" y="15812"/>
                      <a:pt x="34004" y="8287"/>
                      <a:pt x="34957" y="0"/>
                    </a:cubicBezTo>
                    <a:cubicBezTo>
                      <a:pt x="34862" y="286"/>
                      <a:pt x="34766" y="476"/>
                      <a:pt x="34671" y="762"/>
                    </a:cubicBezTo>
                    <a:cubicBezTo>
                      <a:pt x="34480" y="1143"/>
                      <a:pt x="34290" y="1619"/>
                      <a:pt x="34100" y="2096"/>
                    </a:cubicBezTo>
                    <a:cubicBezTo>
                      <a:pt x="33719" y="3048"/>
                      <a:pt x="33242" y="4096"/>
                      <a:pt x="32671" y="5239"/>
                    </a:cubicBezTo>
                    <a:cubicBezTo>
                      <a:pt x="32004" y="6667"/>
                      <a:pt x="31337" y="8192"/>
                      <a:pt x="30575" y="9811"/>
                    </a:cubicBezTo>
                    <a:cubicBezTo>
                      <a:pt x="30194" y="10763"/>
                      <a:pt x="29718" y="11621"/>
                      <a:pt x="29242" y="12668"/>
                    </a:cubicBezTo>
                    <a:cubicBezTo>
                      <a:pt x="28575" y="14097"/>
                      <a:pt x="27813" y="15621"/>
                      <a:pt x="27146" y="17145"/>
                    </a:cubicBezTo>
                    <a:cubicBezTo>
                      <a:pt x="26479" y="18574"/>
                      <a:pt x="25718" y="20098"/>
                      <a:pt x="25051" y="21622"/>
                    </a:cubicBezTo>
                    <a:cubicBezTo>
                      <a:pt x="24289" y="23336"/>
                      <a:pt x="23432" y="25051"/>
                      <a:pt x="22574" y="26765"/>
                    </a:cubicBezTo>
                    <a:cubicBezTo>
                      <a:pt x="21717" y="28575"/>
                      <a:pt x="20764" y="30480"/>
                      <a:pt x="19907" y="32385"/>
                    </a:cubicBezTo>
                    <a:cubicBezTo>
                      <a:pt x="19050" y="34290"/>
                      <a:pt x="18097" y="36100"/>
                      <a:pt x="17240" y="38005"/>
                    </a:cubicBezTo>
                    <a:cubicBezTo>
                      <a:pt x="16574" y="39433"/>
                      <a:pt x="15907" y="40862"/>
                      <a:pt x="15240" y="42291"/>
                    </a:cubicBezTo>
                    <a:cubicBezTo>
                      <a:pt x="14478" y="43910"/>
                      <a:pt x="13811" y="45529"/>
                      <a:pt x="13145" y="47054"/>
                    </a:cubicBezTo>
                    <a:cubicBezTo>
                      <a:pt x="12383" y="48768"/>
                      <a:pt x="11716" y="50387"/>
                      <a:pt x="11049" y="52006"/>
                    </a:cubicBezTo>
                    <a:cubicBezTo>
                      <a:pt x="10287" y="53721"/>
                      <a:pt x="9620" y="55435"/>
                      <a:pt x="8954" y="57055"/>
                    </a:cubicBezTo>
                    <a:cubicBezTo>
                      <a:pt x="8192" y="59055"/>
                      <a:pt x="7525" y="60865"/>
                      <a:pt x="6953" y="62579"/>
                    </a:cubicBezTo>
                    <a:cubicBezTo>
                      <a:pt x="6477" y="64008"/>
                      <a:pt x="6096" y="65342"/>
                      <a:pt x="5810" y="66485"/>
                    </a:cubicBezTo>
                    <a:cubicBezTo>
                      <a:pt x="5525" y="67723"/>
                      <a:pt x="5334" y="68771"/>
                      <a:pt x="5239" y="69628"/>
                    </a:cubicBezTo>
                    <a:cubicBezTo>
                      <a:pt x="5239" y="70199"/>
                      <a:pt x="5144" y="70961"/>
                      <a:pt x="5144" y="71819"/>
                    </a:cubicBezTo>
                    <a:cubicBezTo>
                      <a:pt x="5144" y="73057"/>
                      <a:pt x="5048" y="74486"/>
                      <a:pt x="4953" y="76200"/>
                    </a:cubicBezTo>
                    <a:cubicBezTo>
                      <a:pt x="4858" y="78391"/>
                      <a:pt x="4763" y="80963"/>
                      <a:pt x="4667" y="83629"/>
                    </a:cubicBezTo>
                    <a:cubicBezTo>
                      <a:pt x="4572" y="85725"/>
                      <a:pt x="4477" y="87821"/>
                      <a:pt x="4382" y="90011"/>
                    </a:cubicBezTo>
                    <a:cubicBezTo>
                      <a:pt x="4286" y="91154"/>
                      <a:pt x="4286" y="92392"/>
                      <a:pt x="4191" y="93536"/>
                    </a:cubicBezTo>
                    <a:cubicBezTo>
                      <a:pt x="4096" y="95631"/>
                      <a:pt x="3905" y="97727"/>
                      <a:pt x="3715" y="99727"/>
                    </a:cubicBezTo>
                    <a:cubicBezTo>
                      <a:pt x="3524" y="101917"/>
                      <a:pt x="3238" y="103918"/>
                      <a:pt x="3048" y="105727"/>
                    </a:cubicBezTo>
                    <a:cubicBezTo>
                      <a:pt x="2858" y="106775"/>
                      <a:pt x="2762" y="107633"/>
                      <a:pt x="2572" y="108490"/>
                    </a:cubicBezTo>
                    <a:cubicBezTo>
                      <a:pt x="2096" y="110681"/>
                      <a:pt x="1714" y="112776"/>
                      <a:pt x="1334" y="114967"/>
                    </a:cubicBezTo>
                    <a:cubicBezTo>
                      <a:pt x="1048" y="116872"/>
                      <a:pt x="762" y="118777"/>
                      <a:pt x="571" y="120682"/>
                    </a:cubicBezTo>
                    <a:cubicBezTo>
                      <a:pt x="381" y="122968"/>
                      <a:pt x="191" y="125349"/>
                      <a:pt x="95" y="127635"/>
                    </a:cubicBezTo>
                    <a:cubicBezTo>
                      <a:pt x="0" y="129445"/>
                      <a:pt x="0" y="131159"/>
                      <a:pt x="0" y="132969"/>
                    </a:cubicBezTo>
                    <a:cubicBezTo>
                      <a:pt x="0" y="134112"/>
                      <a:pt x="0" y="135160"/>
                      <a:pt x="0" y="136303"/>
                    </a:cubicBezTo>
                    <a:cubicBezTo>
                      <a:pt x="0" y="136969"/>
                      <a:pt x="0" y="137636"/>
                      <a:pt x="95" y="138303"/>
                    </a:cubicBezTo>
                    <a:cubicBezTo>
                      <a:pt x="95" y="139446"/>
                      <a:pt x="191" y="140589"/>
                      <a:pt x="286" y="141732"/>
                    </a:cubicBezTo>
                    <a:cubicBezTo>
                      <a:pt x="381" y="143542"/>
                      <a:pt x="571" y="145447"/>
                      <a:pt x="762" y="147256"/>
                    </a:cubicBezTo>
                    <a:cubicBezTo>
                      <a:pt x="953" y="148971"/>
                      <a:pt x="1143" y="150686"/>
                      <a:pt x="1334" y="152400"/>
                    </a:cubicBezTo>
                    <a:cubicBezTo>
                      <a:pt x="1429" y="153448"/>
                      <a:pt x="1619" y="154400"/>
                      <a:pt x="1714" y="155448"/>
                    </a:cubicBezTo>
                    <a:cubicBezTo>
                      <a:pt x="2000" y="157448"/>
                      <a:pt x="2286" y="159448"/>
                      <a:pt x="2667" y="161449"/>
                    </a:cubicBezTo>
                    <a:cubicBezTo>
                      <a:pt x="3048" y="163544"/>
                      <a:pt x="3429" y="165735"/>
                      <a:pt x="3905" y="167831"/>
                    </a:cubicBezTo>
                    <a:cubicBezTo>
                      <a:pt x="4286" y="169545"/>
                      <a:pt x="4667" y="171260"/>
                      <a:pt x="5048" y="173069"/>
                    </a:cubicBezTo>
                    <a:cubicBezTo>
                      <a:pt x="5525" y="175260"/>
                      <a:pt x="6096" y="177451"/>
                      <a:pt x="6668" y="179642"/>
                    </a:cubicBezTo>
                    <a:cubicBezTo>
                      <a:pt x="7144" y="181356"/>
                      <a:pt x="7525" y="183071"/>
                      <a:pt x="8001" y="184785"/>
                    </a:cubicBezTo>
                    <a:cubicBezTo>
                      <a:pt x="8192" y="185547"/>
                      <a:pt x="8382" y="186214"/>
                      <a:pt x="8572" y="186976"/>
                    </a:cubicBezTo>
                    <a:cubicBezTo>
                      <a:pt x="8858" y="188214"/>
                      <a:pt x="9144" y="189548"/>
                      <a:pt x="9335" y="190976"/>
                    </a:cubicBezTo>
                    <a:cubicBezTo>
                      <a:pt x="9525" y="192691"/>
                      <a:pt x="9620" y="194500"/>
                      <a:pt x="9716" y="196406"/>
                    </a:cubicBezTo>
                    <a:cubicBezTo>
                      <a:pt x="9716" y="197739"/>
                      <a:pt x="9811" y="199168"/>
                      <a:pt x="9811" y="200501"/>
                    </a:cubicBezTo>
                    <a:cubicBezTo>
                      <a:pt x="9811" y="202216"/>
                      <a:pt x="9811" y="203835"/>
                      <a:pt x="9906" y="205550"/>
                    </a:cubicBezTo>
                    <a:cubicBezTo>
                      <a:pt x="9906" y="207073"/>
                      <a:pt x="10001" y="208502"/>
                      <a:pt x="10096" y="209931"/>
                    </a:cubicBezTo>
                    <a:cubicBezTo>
                      <a:pt x="10192" y="211074"/>
                      <a:pt x="10287" y="212122"/>
                      <a:pt x="10382" y="213074"/>
                    </a:cubicBezTo>
                    <a:cubicBezTo>
                      <a:pt x="10573" y="214313"/>
                      <a:pt x="10859" y="215456"/>
                      <a:pt x="11144" y="216503"/>
                    </a:cubicBezTo>
                    <a:cubicBezTo>
                      <a:pt x="11811" y="218504"/>
                      <a:pt x="12478" y="220504"/>
                      <a:pt x="13145" y="222504"/>
                    </a:cubicBezTo>
                    <a:cubicBezTo>
                      <a:pt x="13621" y="224028"/>
                      <a:pt x="14097" y="225552"/>
                      <a:pt x="14573" y="227076"/>
                    </a:cubicBezTo>
                    <a:cubicBezTo>
                      <a:pt x="15716" y="230600"/>
                      <a:pt x="16764" y="234125"/>
                      <a:pt x="17812" y="237554"/>
                    </a:cubicBezTo>
                    <a:cubicBezTo>
                      <a:pt x="18574" y="240030"/>
                      <a:pt x="19241" y="242602"/>
                      <a:pt x="20003" y="245078"/>
                    </a:cubicBezTo>
                    <a:cubicBezTo>
                      <a:pt x="20288" y="246126"/>
                      <a:pt x="20574" y="247174"/>
                      <a:pt x="20860" y="248317"/>
                    </a:cubicBezTo>
                    <a:cubicBezTo>
                      <a:pt x="21336" y="250031"/>
                      <a:pt x="21812" y="251746"/>
                      <a:pt x="22193" y="253556"/>
                    </a:cubicBezTo>
                    <a:cubicBezTo>
                      <a:pt x="22955" y="256604"/>
                      <a:pt x="23717" y="259556"/>
                      <a:pt x="24384" y="262700"/>
                    </a:cubicBezTo>
                    <a:cubicBezTo>
                      <a:pt x="24765" y="264319"/>
                      <a:pt x="25146" y="265938"/>
                      <a:pt x="25432" y="267462"/>
                    </a:cubicBezTo>
                    <a:cubicBezTo>
                      <a:pt x="25813" y="269367"/>
                      <a:pt x="26194" y="271177"/>
                      <a:pt x="26670" y="273082"/>
                    </a:cubicBezTo>
                    <a:cubicBezTo>
                      <a:pt x="26861" y="274034"/>
                      <a:pt x="27051" y="274987"/>
                      <a:pt x="27242" y="275844"/>
                    </a:cubicBezTo>
                    <a:cubicBezTo>
                      <a:pt x="28289" y="280607"/>
                      <a:pt x="29623" y="285179"/>
                      <a:pt x="31147" y="289655"/>
                    </a:cubicBezTo>
                    <a:cubicBezTo>
                      <a:pt x="31718" y="291370"/>
                      <a:pt x="32290" y="292989"/>
                      <a:pt x="32861" y="294608"/>
                    </a:cubicBezTo>
                    <a:cubicBezTo>
                      <a:pt x="33719" y="297085"/>
                      <a:pt x="34671" y="299466"/>
                      <a:pt x="35624" y="301847"/>
                    </a:cubicBezTo>
                    <a:cubicBezTo>
                      <a:pt x="36290" y="303562"/>
                      <a:pt x="37052" y="305276"/>
                      <a:pt x="37814" y="306991"/>
                    </a:cubicBezTo>
                    <a:cubicBezTo>
                      <a:pt x="38576" y="308705"/>
                      <a:pt x="39338" y="310515"/>
                      <a:pt x="40100" y="312230"/>
                    </a:cubicBezTo>
                    <a:cubicBezTo>
                      <a:pt x="40958" y="314325"/>
                      <a:pt x="41910" y="316325"/>
                      <a:pt x="42863" y="318421"/>
                    </a:cubicBezTo>
                    <a:cubicBezTo>
                      <a:pt x="43529" y="319850"/>
                      <a:pt x="44196" y="321373"/>
                      <a:pt x="44863" y="322898"/>
                    </a:cubicBezTo>
                    <a:cubicBezTo>
                      <a:pt x="45434" y="324136"/>
                      <a:pt x="46006" y="325374"/>
                      <a:pt x="46577" y="326612"/>
                    </a:cubicBezTo>
                    <a:cubicBezTo>
                      <a:pt x="46768" y="327089"/>
                      <a:pt x="46958" y="327469"/>
                      <a:pt x="47149" y="327946"/>
                    </a:cubicBezTo>
                    <a:cubicBezTo>
                      <a:pt x="47339" y="328422"/>
                      <a:pt x="47530" y="328898"/>
                      <a:pt x="47816" y="329374"/>
                    </a:cubicBezTo>
                    <a:cubicBezTo>
                      <a:pt x="47911" y="329565"/>
                      <a:pt x="47911" y="329660"/>
                      <a:pt x="48006" y="329851"/>
                    </a:cubicBezTo>
                    <a:cubicBezTo>
                      <a:pt x="56960" y="340043"/>
                      <a:pt x="67056" y="351091"/>
                      <a:pt x="76105" y="360807"/>
                    </a:cubicBezTo>
                    <a:cubicBezTo>
                      <a:pt x="77819" y="362045"/>
                      <a:pt x="79438" y="363284"/>
                      <a:pt x="81153" y="364427"/>
                    </a:cubicBezTo>
                    <a:cubicBezTo>
                      <a:pt x="85439" y="367189"/>
                      <a:pt x="88011" y="370903"/>
                      <a:pt x="89154" y="374904"/>
                    </a:cubicBezTo>
                    <a:cubicBezTo>
                      <a:pt x="91345" y="377285"/>
                      <a:pt x="93345" y="379476"/>
                      <a:pt x="94964" y="381286"/>
                    </a:cubicBezTo>
                    <a:cubicBezTo>
                      <a:pt x="95441" y="381857"/>
                      <a:pt x="95917" y="382334"/>
                      <a:pt x="96393" y="382905"/>
                    </a:cubicBezTo>
                    <a:cubicBezTo>
                      <a:pt x="168878" y="429006"/>
                      <a:pt x="226219" y="495300"/>
                      <a:pt x="302323" y="537305"/>
                    </a:cubicBezTo>
                    <a:cubicBezTo>
                      <a:pt x="313087" y="543211"/>
                      <a:pt x="323945" y="548735"/>
                      <a:pt x="334804" y="554450"/>
                    </a:cubicBezTo>
                    <a:cubicBezTo>
                      <a:pt x="334804" y="554450"/>
                      <a:pt x="334899" y="554355"/>
                      <a:pt x="334899" y="554355"/>
                    </a:cubicBezTo>
                    <a:cubicBezTo>
                      <a:pt x="334994" y="554260"/>
                      <a:pt x="335089" y="554069"/>
                      <a:pt x="335280" y="553974"/>
                    </a:cubicBezTo>
                    <a:cubicBezTo>
                      <a:pt x="335566" y="553593"/>
                      <a:pt x="335852" y="553212"/>
                      <a:pt x="336137" y="552926"/>
                    </a:cubicBezTo>
                    <a:cubicBezTo>
                      <a:pt x="336518" y="552450"/>
                      <a:pt x="336804" y="551974"/>
                      <a:pt x="336995" y="551498"/>
                    </a:cubicBezTo>
                    <a:cubicBezTo>
                      <a:pt x="337185" y="551116"/>
                      <a:pt x="337375" y="550640"/>
                      <a:pt x="337471" y="550259"/>
                    </a:cubicBezTo>
                    <a:cubicBezTo>
                      <a:pt x="337661" y="549593"/>
                      <a:pt x="337757" y="548926"/>
                      <a:pt x="337757" y="548164"/>
                    </a:cubicBezTo>
                    <a:cubicBezTo>
                      <a:pt x="337757" y="547783"/>
                      <a:pt x="337757" y="547402"/>
                      <a:pt x="337661" y="547021"/>
                    </a:cubicBezTo>
                    <a:cubicBezTo>
                      <a:pt x="337566" y="546449"/>
                      <a:pt x="337566" y="545973"/>
                      <a:pt x="337566" y="545402"/>
                    </a:cubicBezTo>
                    <a:cubicBezTo>
                      <a:pt x="337566" y="544735"/>
                      <a:pt x="337661" y="544163"/>
                      <a:pt x="337757" y="543497"/>
                    </a:cubicBezTo>
                    <a:cubicBezTo>
                      <a:pt x="337852" y="542925"/>
                      <a:pt x="337947" y="542353"/>
                      <a:pt x="338138" y="541782"/>
                    </a:cubicBezTo>
                    <a:cubicBezTo>
                      <a:pt x="338328" y="541115"/>
                      <a:pt x="338518" y="540544"/>
                      <a:pt x="338709" y="539877"/>
                    </a:cubicBezTo>
                    <a:cubicBezTo>
                      <a:pt x="338900" y="539210"/>
                      <a:pt x="339185" y="538544"/>
                      <a:pt x="339471" y="537877"/>
                    </a:cubicBezTo>
                    <a:cubicBezTo>
                      <a:pt x="339662" y="537210"/>
                      <a:pt x="339947" y="536639"/>
                      <a:pt x="340233" y="535972"/>
                    </a:cubicBezTo>
                    <a:cubicBezTo>
                      <a:pt x="340709" y="534829"/>
                      <a:pt x="341090" y="533781"/>
                      <a:pt x="341472" y="532638"/>
                    </a:cubicBezTo>
                    <a:cubicBezTo>
                      <a:pt x="341662" y="532162"/>
                      <a:pt x="341757" y="531590"/>
                      <a:pt x="341948" y="531114"/>
                    </a:cubicBezTo>
                    <a:cubicBezTo>
                      <a:pt x="342138" y="530352"/>
                      <a:pt x="342329" y="529685"/>
                      <a:pt x="342519" y="528923"/>
                    </a:cubicBezTo>
                    <a:cubicBezTo>
                      <a:pt x="342709" y="528161"/>
                      <a:pt x="342900" y="527495"/>
                      <a:pt x="343091" y="526732"/>
                    </a:cubicBezTo>
                    <a:cubicBezTo>
                      <a:pt x="343186" y="526161"/>
                      <a:pt x="343376" y="525590"/>
                      <a:pt x="343471" y="525018"/>
                    </a:cubicBezTo>
                    <a:cubicBezTo>
                      <a:pt x="343662" y="524351"/>
                      <a:pt x="343758" y="523685"/>
                      <a:pt x="343948" y="523113"/>
                    </a:cubicBezTo>
                    <a:cubicBezTo>
                      <a:pt x="344138" y="522351"/>
                      <a:pt x="344329" y="521684"/>
                      <a:pt x="344424" y="520922"/>
                    </a:cubicBezTo>
                    <a:cubicBezTo>
                      <a:pt x="344614" y="520065"/>
                      <a:pt x="344805" y="519208"/>
                      <a:pt x="345091" y="518351"/>
                    </a:cubicBezTo>
                    <a:cubicBezTo>
                      <a:pt x="345281" y="517684"/>
                      <a:pt x="345472" y="517017"/>
                      <a:pt x="345662" y="516350"/>
                    </a:cubicBezTo>
                    <a:cubicBezTo>
                      <a:pt x="345853" y="515684"/>
                      <a:pt x="346043" y="515017"/>
                      <a:pt x="346234" y="514350"/>
                    </a:cubicBezTo>
                    <a:cubicBezTo>
                      <a:pt x="346806" y="512445"/>
                      <a:pt x="347377" y="510445"/>
                      <a:pt x="347949" y="508540"/>
                    </a:cubicBezTo>
                    <a:cubicBezTo>
                      <a:pt x="348139" y="507778"/>
                      <a:pt x="348425" y="506920"/>
                      <a:pt x="348615" y="506159"/>
                    </a:cubicBezTo>
                    <a:cubicBezTo>
                      <a:pt x="348805" y="505682"/>
                      <a:pt x="348901" y="505111"/>
                      <a:pt x="349091" y="504635"/>
                    </a:cubicBezTo>
                    <a:cubicBezTo>
                      <a:pt x="349282" y="504063"/>
                      <a:pt x="349377" y="503491"/>
                      <a:pt x="349568" y="503015"/>
                    </a:cubicBezTo>
                    <a:cubicBezTo>
                      <a:pt x="349758" y="502539"/>
                      <a:pt x="349853" y="502063"/>
                      <a:pt x="350044" y="501491"/>
                    </a:cubicBezTo>
                    <a:cubicBezTo>
                      <a:pt x="350234" y="500729"/>
                      <a:pt x="350520" y="499967"/>
                      <a:pt x="350711" y="499205"/>
                    </a:cubicBezTo>
                    <a:cubicBezTo>
                      <a:pt x="350997" y="498253"/>
                      <a:pt x="351282" y="497395"/>
                      <a:pt x="351473" y="496443"/>
                    </a:cubicBezTo>
                    <a:cubicBezTo>
                      <a:pt x="351758" y="495586"/>
                      <a:pt x="351949" y="494728"/>
                      <a:pt x="352234" y="493871"/>
                    </a:cubicBezTo>
                    <a:cubicBezTo>
                      <a:pt x="352520" y="493014"/>
                      <a:pt x="352711" y="492157"/>
                      <a:pt x="352996" y="491299"/>
                    </a:cubicBezTo>
                    <a:cubicBezTo>
                      <a:pt x="353283" y="490252"/>
                      <a:pt x="353663" y="489109"/>
                      <a:pt x="353949" y="488061"/>
                    </a:cubicBezTo>
                    <a:cubicBezTo>
                      <a:pt x="354235" y="487109"/>
                      <a:pt x="354521" y="486156"/>
                      <a:pt x="354711" y="485203"/>
                    </a:cubicBezTo>
                    <a:cubicBezTo>
                      <a:pt x="354997" y="484156"/>
                      <a:pt x="355282" y="483108"/>
                      <a:pt x="355568" y="482060"/>
                    </a:cubicBezTo>
                    <a:cubicBezTo>
                      <a:pt x="355759" y="481489"/>
                      <a:pt x="355854" y="480822"/>
                      <a:pt x="356045" y="480251"/>
                    </a:cubicBezTo>
                    <a:cubicBezTo>
                      <a:pt x="356140" y="479869"/>
                      <a:pt x="356235" y="479489"/>
                      <a:pt x="356331" y="479012"/>
                    </a:cubicBezTo>
                    <a:cubicBezTo>
                      <a:pt x="356521" y="478250"/>
                      <a:pt x="356711" y="477584"/>
                      <a:pt x="356902" y="476822"/>
                    </a:cubicBezTo>
                    <a:cubicBezTo>
                      <a:pt x="357092" y="476060"/>
                      <a:pt x="357283" y="475393"/>
                      <a:pt x="357474" y="474631"/>
                    </a:cubicBezTo>
                    <a:cubicBezTo>
                      <a:pt x="357664" y="473869"/>
                      <a:pt x="357854" y="473011"/>
                      <a:pt x="358045" y="472249"/>
                    </a:cubicBezTo>
                    <a:cubicBezTo>
                      <a:pt x="358235" y="471583"/>
                      <a:pt x="358330" y="471011"/>
                      <a:pt x="358521" y="470344"/>
                    </a:cubicBezTo>
                    <a:cubicBezTo>
                      <a:pt x="358616" y="470059"/>
                      <a:pt x="358616" y="469773"/>
                      <a:pt x="358712" y="469487"/>
                    </a:cubicBezTo>
                    <a:cubicBezTo>
                      <a:pt x="358807" y="469106"/>
                      <a:pt x="358902" y="468725"/>
                      <a:pt x="358997" y="468344"/>
                    </a:cubicBezTo>
                    <a:cubicBezTo>
                      <a:pt x="359093" y="467963"/>
                      <a:pt x="359188" y="467582"/>
                      <a:pt x="359283" y="467297"/>
                    </a:cubicBezTo>
                    <a:cubicBezTo>
                      <a:pt x="359378" y="467011"/>
                      <a:pt x="359378" y="466820"/>
                      <a:pt x="359473" y="466535"/>
                    </a:cubicBezTo>
                    <a:cubicBezTo>
                      <a:pt x="351187" y="462439"/>
                      <a:pt x="342519" y="458153"/>
                      <a:pt x="334994" y="454343"/>
                    </a:cubicBezTo>
                    <a:cubicBezTo>
                      <a:pt x="327374" y="450532"/>
                      <a:pt x="318707" y="445770"/>
                      <a:pt x="313563" y="438626"/>
                    </a:cubicBezTo>
                    <a:cubicBezTo>
                      <a:pt x="325469" y="441579"/>
                      <a:pt x="336042" y="448151"/>
                      <a:pt x="347663" y="452152"/>
                    </a:cubicBezTo>
                    <a:cubicBezTo>
                      <a:pt x="350711" y="453199"/>
                      <a:pt x="354521" y="455390"/>
                      <a:pt x="356425" y="457581"/>
                    </a:cubicBezTo>
                    <a:cubicBezTo>
                      <a:pt x="357759" y="459105"/>
                      <a:pt x="359188" y="460343"/>
                      <a:pt x="360712" y="461677"/>
                    </a:cubicBezTo>
                    <a:cubicBezTo>
                      <a:pt x="360712" y="461582"/>
                      <a:pt x="360712" y="461582"/>
                      <a:pt x="360712" y="461486"/>
                    </a:cubicBezTo>
                    <a:cubicBezTo>
                      <a:pt x="360807" y="461010"/>
                      <a:pt x="360998" y="460439"/>
                      <a:pt x="361093" y="459962"/>
                    </a:cubicBezTo>
                    <a:cubicBezTo>
                      <a:pt x="361283" y="459295"/>
                      <a:pt x="361474" y="458724"/>
                      <a:pt x="361569" y="458057"/>
                    </a:cubicBezTo>
                    <a:cubicBezTo>
                      <a:pt x="361759" y="457295"/>
                      <a:pt x="362045" y="456533"/>
                      <a:pt x="362236" y="455771"/>
                    </a:cubicBezTo>
                    <a:cubicBezTo>
                      <a:pt x="362521" y="455009"/>
                      <a:pt x="362712" y="454247"/>
                      <a:pt x="362998" y="453485"/>
                    </a:cubicBezTo>
                    <a:cubicBezTo>
                      <a:pt x="363284" y="452723"/>
                      <a:pt x="363474" y="451961"/>
                      <a:pt x="363760" y="451294"/>
                    </a:cubicBezTo>
                    <a:cubicBezTo>
                      <a:pt x="363950" y="450628"/>
                      <a:pt x="364236" y="450056"/>
                      <a:pt x="364427" y="449390"/>
                    </a:cubicBezTo>
                    <a:cubicBezTo>
                      <a:pt x="364712" y="448723"/>
                      <a:pt x="364998" y="448056"/>
                      <a:pt x="365189" y="447389"/>
                    </a:cubicBezTo>
                    <a:cubicBezTo>
                      <a:pt x="365474" y="446723"/>
                      <a:pt x="365760" y="446151"/>
                      <a:pt x="366046" y="445484"/>
                    </a:cubicBezTo>
                    <a:cubicBezTo>
                      <a:pt x="366522" y="444436"/>
                      <a:pt x="366903" y="443389"/>
                      <a:pt x="367189" y="442341"/>
                    </a:cubicBezTo>
                    <a:cubicBezTo>
                      <a:pt x="367379" y="441674"/>
                      <a:pt x="367570" y="440912"/>
                      <a:pt x="367760" y="440150"/>
                    </a:cubicBezTo>
                    <a:cubicBezTo>
                      <a:pt x="367951" y="439293"/>
                      <a:pt x="368141" y="438436"/>
                      <a:pt x="368237" y="437578"/>
                    </a:cubicBezTo>
                    <a:cubicBezTo>
                      <a:pt x="368427" y="436626"/>
                      <a:pt x="368522" y="435673"/>
                      <a:pt x="368618" y="434721"/>
                    </a:cubicBezTo>
                    <a:cubicBezTo>
                      <a:pt x="368713" y="433864"/>
                      <a:pt x="368808" y="433102"/>
                      <a:pt x="368903" y="432244"/>
                    </a:cubicBezTo>
                    <a:cubicBezTo>
                      <a:pt x="368998" y="431292"/>
                      <a:pt x="368998" y="430340"/>
                      <a:pt x="369094" y="429482"/>
                    </a:cubicBezTo>
                    <a:cubicBezTo>
                      <a:pt x="369189" y="428530"/>
                      <a:pt x="369189" y="427482"/>
                      <a:pt x="369284" y="426530"/>
                    </a:cubicBezTo>
                    <a:cubicBezTo>
                      <a:pt x="369380" y="425196"/>
                      <a:pt x="369475" y="423863"/>
                      <a:pt x="369570" y="422624"/>
                    </a:cubicBezTo>
                    <a:cubicBezTo>
                      <a:pt x="369570" y="422053"/>
                      <a:pt x="369665" y="421577"/>
                      <a:pt x="369761" y="421005"/>
                    </a:cubicBezTo>
                    <a:cubicBezTo>
                      <a:pt x="369856" y="420053"/>
                      <a:pt x="369951" y="419005"/>
                      <a:pt x="370047" y="418052"/>
                    </a:cubicBezTo>
                    <a:cubicBezTo>
                      <a:pt x="370141" y="417005"/>
                      <a:pt x="370332" y="415957"/>
                      <a:pt x="370523" y="414909"/>
                    </a:cubicBezTo>
                    <a:cubicBezTo>
                      <a:pt x="370713" y="413957"/>
                      <a:pt x="370904" y="412909"/>
                      <a:pt x="371190" y="411956"/>
                    </a:cubicBezTo>
                    <a:cubicBezTo>
                      <a:pt x="371380" y="411290"/>
                      <a:pt x="371570" y="410623"/>
                      <a:pt x="371856" y="409956"/>
                    </a:cubicBezTo>
                    <a:cubicBezTo>
                      <a:pt x="372142" y="409194"/>
                      <a:pt x="372428" y="408432"/>
                      <a:pt x="372809" y="407670"/>
                    </a:cubicBezTo>
                    <a:cubicBezTo>
                      <a:pt x="372904" y="407384"/>
                      <a:pt x="373094" y="407098"/>
                      <a:pt x="373189" y="406813"/>
                    </a:cubicBezTo>
                    <a:cubicBezTo>
                      <a:pt x="373571" y="405956"/>
                      <a:pt x="373856" y="405098"/>
                      <a:pt x="374142" y="404241"/>
                    </a:cubicBezTo>
                    <a:cubicBezTo>
                      <a:pt x="374332" y="403574"/>
                      <a:pt x="374523" y="402907"/>
                      <a:pt x="374618" y="402241"/>
                    </a:cubicBezTo>
                    <a:cubicBezTo>
                      <a:pt x="374904" y="400907"/>
                      <a:pt x="375095" y="399669"/>
                      <a:pt x="375190" y="398336"/>
                    </a:cubicBezTo>
                    <a:cubicBezTo>
                      <a:pt x="375190" y="397859"/>
                      <a:pt x="375285" y="397383"/>
                      <a:pt x="375285" y="397002"/>
                    </a:cubicBezTo>
                    <a:cubicBezTo>
                      <a:pt x="375285" y="396145"/>
                      <a:pt x="375381" y="395288"/>
                      <a:pt x="375381" y="394430"/>
                    </a:cubicBezTo>
                    <a:cubicBezTo>
                      <a:pt x="375381" y="393668"/>
                      <a:pt x="375475" y="392906"/>
                      <a:pt x="375475" y="392144"/>
                    </a:cubicBezTo>
                    <a:cubicBezTo>
                      <a:pt x="375475" y="391478"/>
                      <a:pt x="375571" y="390715"/>
                      <a:pt x="375571" y="390049"/>
                    </a:cubicBezTo>
                    <a:cubicBezTo>
                      <a:pt x="375571" y="389668"/>
                      <a:pt x="375571" y="389287"/>
                      <a:pt x="375666" y="388811"/>
                    </a:cubicBezTo>
                    <a:cubicBezTo>
                      <a:pt x="375666" y="388715"/>
                      <a:pt x="375666" y="388620"/>
                      <a:pt x="375666" y="388525"/>
                    </a:cubicBezTo>
                    <a:cubicBezTo>
                      <a:pt x="375666" y="388525"/>
                      <a:pt x="375666" y="388525"/>
                      <a:pt x="375666" y="388430"/>
                    </a:cubicBezTo>
                    <a:cubicBezTo>
                      <a:pt x="367665" y="384143"/>
                      <a:pt x="359759" y="379762"/>
                      <a:pt x="352140" y="375285"/>
                    </a:cubicBezTo>
                    <a:cubicBezTo>
                      <a:pt x="344900" y="370141"/>
                      <a:pt x="336804" y="364331"/>
                      <a:pt x="328993" y="359855"/>
                    </a:cubicBezTo>
                    <a:close/>
                    <a:moveTo>
                      <a:pt x="290132" y="367570"/>
                    </a:moveTo>
                    <a:cubicBezTo>
                      <a:pt x="290322" y="367284"/>
                      <a:pt x="291084" y="367570"/>
                      <a:pt x="291370" y="367951"/>
                    </a:cubicBezTo>
                    <a:cubicBezTo>
                      <a:pt x="291655" y="368332"/>
                      <a:pt x="293465" y="370618"/>
                      <a:pt x="293275" y="370999"/>
                    </a:cubicBezTo>
                    <a:cubicBezTo>
                      <a:pt x="293084" y="371285"/>
                      <a:pt x="290989" y="370427"/>
                      <a:pt x="290513" y="369951"/>
                    </a:cubicBezTo>
                    <a:cubicBezTo>
                      <a:pt x="290036" y="369475"/>
                      <a:pt x="289846" y="367856"/>
                      <a:pt x="290132" y="367570"/>
                    </a:cubicBezTo>
                    <a:close/>
                    <a:moveTo>
                      <a:pt x="289560" y="366998"/>
                    </a:moveTo>
                    <a:cubicBezTo>
                      <a:pt x="286798" y="366046"/>
                      <a:pt x="284036" y="365093"/>
                      <a:pt x="281368" y="364236"/>
                    </a:cubicBezTo>
                    <a:cubicBezTo>
                      <a:pt x="285369" y="362426"/>
                      <a:pt x="288036" y="362426"/>
                      <a:pt x="289560" y="366998"/>
                    </a:cubicBezTo>
                    <a:close/>
                    <a:moveTo>
                      <a:pt x="285655" y="398145"/>
                    </a:moveTo>
                    <a:cubicBezTo>
                      <a:pt x="285369" y="398240"/>
                      <a:pt x="282797" y="397859"/>
                      <a:pt x="282512" y="397573"/>
                    </a:cubicBezTo>
                    <a:cubicBezTo>
                      <a:pt x="282226" y="397288"/>
                      <a:pt x="282130" y="395478"/>
                      <a:pt x="282416" y="395383"/>
                    </a:cubicBezTo>
                    <a:cubicBezTo>
                      <a:pt x="282702" y="395288"/>
                      <a:pt x="285083" y="396621"/>
                      <a:pt x="285465" y="396907"/>
                    </a:cubicBezTo>
                    <a:cubicBezTo>
                      <a:pt x="285845" y="397193"/>
                      <a:pt x="285941" y="398050"/>
                      <a:pt x="285655" y="398145"/>
                    </a:cubicBezTo>
                    <a:close/>
                    <a:moveTo>
                      <a:pt x="283940" y="380905"/>
                    </a:moveTo>
                    <a:cubicBezTo>
                      <a:pt x="273272" y="378905"/>
                      <a:pt x="266795" y="372904"/>
                      <a:pt x="259461" y="365379"/>
                    </a:cubicBezTo>
                    <a:cubicBezTo>
                      <a:pt x="272320" y="367856"/>
                      <a:pt x="278416" y="368808"/>
                      <a:pt x="283940" y="380905"/>
                    </a:cubicBezTo>
                    <a:close/>
                    <a:moveTo>
                      <a:pt x="257556" y="344329"/>
                    </a:moveTo>
                    <a:cubicBezTo>
                      <a:pt x="254508" y="343376"/>
                      <a:pt x="251365" y="342424"/>
                      <a:pt x="248317" y="341471"/>
                    </a:cubicBezTo>
                    <a:cubicBezTo>
                      <a:pt x="252222" y="339852"/>
                      <a:pt x="254698" y="341376"/>
                      <a:pt x="257556" y="344329"/>
                    </a:cubicBezTo>
                    <a:close/>
                    <a:moveTo>
                      <a:pt x="249746" y="354140"/>
                    </a:moveTo>
                    <a:cubicBezTo>
                      <a:pt x="249555" y="354520"/>
                      <a:pt x="247459" y="354044"/>
                      <a:pt x="246983" y="353568"/>
                    </a:cubicBezTo>
                    <a:cubicBezTo>
                      <a:pt x="246507" y="353092"/>
                      <a:pt x="245555" y="350996"/>
                      <a:pt x="245840" y="350615"/>
                    </a:cubicBezTo>
                    <a:cubicBezTo>
                      <a:pt x="246126" y="350234"/>
                      <a:pt x="248412" y="349853"/>
                      <a:pt x="248793" y="350139"/>
                    </a:cubicBezTo>
                    <a:cubicBezTo>
                      <a:pt x="249079" y="350520"/>
                      <a:pt x="249936" y="353759"/>
                      <a:pt x="249746" y="354140"/>
                    </a:cubicBezTo>
                    <a:close/>
                    <a:moveTo>
                      <a:pt x="246316" y="332137"/>
                    </a:moveTo>
                    <a:cubicBezTo>
                      <a:pt x="247936" y="333375"/>
                      <a:pt x="249841" y="335756"/>
                      <a:pt x="250317" y="337185"/>
                    </a:cubicBezTo>
                    <a:cubicBezTo>
                      <a:pt x="250793" y="338519"/>
                      <a:pt x="248317" y="340614"/>
                      <a:pt x="248221" y="341281"/>
                    </a:cubicBezTo>
                    <a:cubicBezTo>
                      <a:pt x="248126" y="341948"/>
                      <a:pt x="248126" y="341471"/>
                      <a:pt x="248126" y="341376"/>
                    </a:cubicBezTo>
                    <a:cubicBezTo>
                      <a:pt x="243745" y="337757"/>
                      <a:pt x="240411" y="333470"/>
                      <a:pt x="236030" y="329660"/>
                    </a:cubicBezTo>
                    <a:cubicBezTo>
                      <a:pt x="231648" y="325850"/>
                      <a:pt x="227933" y="323088"/>
                      <a:pt x="226600" y="317278"/>
                    </a:cubicBezTo>
                    <a:cubicBezTo>
                      <a:pt x="232982" y="322326"/>
                      <a:pt x="239935" y="327184"/>
                      <a:pt x="246316" y="332137"/>
                    </a:cubicBezTo>
                    <a:close/>
                    <a:moveTo>
                      <a:pt x="214979" y="279273"/>
                    </a:moveTo>
                    <a:cubicBezTo>
                      <a:pt x="215360" y="279559"/>
                      <a:pt x="216122" y="280892"/>
                      <a:pt x="216027" y="281273"/>
                    </a:cubicBezTo>
                    <a:cubicBezTo>
                      <a:pt x="216027" y="281654"/>
                      <a:pt x="215170" y="282035"/>
                      <a:pt x="214789" y="281750"/>
                    </a:cubicBezTo>
                    <a:cubicBezTo>
                      <a:pt x="214503" y="281559"/>
                      <a:pt x="213170" y="280416"/>
                      <a:pt x="213170" y="280035"/>
                    </a:cubicBezTo>
                    <a:cubicBezTo>
                      <a:pt x="213170" y="279749"/>
                      <a:pt x="214599" y="278987"/>
                      <a:pt x="214979" y="279273"/>
                    </a:cubicBezTo>
                    <a:close/>
                    <a:moveTo>
                      <a:pt x="213741" y="321945"/>
                    </a:moveTo>
                    <a:cubicBezTo>
                      <a:pt x="217456" y="325660"/>
                      <a:pt x="216884" y="328517"/>
                      <a:pt x="218123" y="332994"/>
                    </a:cubicBezTo>
                    <a:cubicBezTo>
                      <a:pt x="212122" y="333089"/>
                      <a:pt x="209741" y="329089"/>
                      <a:pt x="205074" y="326136"/>
                    </a:cubicBezTo>
                    <a:cubicBezTo>
                      <a:pt x="207073" y="322136"/>
                      <a:pt x="210026" y="318230"/>
                      <a:pt x="213741" y="321945"/>
                    </a:cubicBezTo>
                    <a:close/>
                    <a:moveTo>
                      <a:pt x="188023" y="315182"/>
                    </a:moveTo>
                    <a:cubicBezTo>
                      <a:pt x="188881" y="315373"/>
                      <a:pt x="191643" y="315563"/>
                      <a:pt x="192119" y="315754"/>
                    </a:cubicBezTo>
                    <a:cubicBezTo>
                      <a:pt x="192596" y="315944"/>
                      <a:pt x="192214" y="316611"/>
                      <a:pt x="191929" y="316611"/>
                    </a:cubicBezTo>
                    <a:cubicBezTo>
                      <a:pt x="191548" y="316516"/>
                      <a:pt x="188500" y="315373"/>
                      <a:pt x="188023" y="315182"/>
                    </a:cubicBezTo>
                    <a:cubicBezTo>
                      <a:pt x="187643" y="315087"/>
                      <a:pt x="188023" y="315182"/>
                      <a:pt x="188023" y="315182"/>
                    </a:cubicBezTo>
                    <a:close/>
                    <a:moveTo>
                      <a:pt x="140589" y="265462"/>
                    </a:moveTo>
                    <a:cubicBezTo>
                      <a:pt x="141351" y="265081"/>
                      <a:pt x="142589" y="264890"/>
                      <a:pt x="144304" y="266129"/>
                    </a:cubicBezTo>
                    <a:cubicBezTo>
                      <a:pt x="146018" y="267367"/>
                      <a:pt x="147638" y="270891"/>
                      <a:pt x="145352" y="273367"/>
                    </a:cubicBezTo>
                    <a:cubicBezTo>
                      <a:pt x="144209" y="272415"/>
                      <a:pt x="141351" y="270224"/>
                      <a:pt x="140684" y="269081"/>
                    </a:cubicBezTo>
                    <a:cubicBezTo>
                      <a:pt x="140018" y="268034"/>
                      <a:pt x="139827" y="265938"/>
                      <a:pt x="140589" y="265462"/>
                    </a:cubicBezTo>
                    <a:close/>
                    <a:moveTo>
                      <a:pt x="130778" y="261938"/>
                    </a:moveTo>
                    <a:cubicBezTo>
                      <a:pt x="131064" y="262128"/>
                      <a:pt x="132493" y="263366"/>
                      <a:pt x="132493" y="263747"/>
                    </a:cubicBezTo>
                    <a:cubicBezTo>
                      <a:pt x="132493" y="264128"/>
                      <a:pt x="131159" y="264700"/>
                      <a:pt x="130778" y="264509"/>
                    </a:cubicBezTo>
                    <a:cubicBezTo>
                      <a:pt x="130302" y="264319"/>
                      <a:pt x="129826" y="263081"/>
                      <a:pt x="129826" y="262700"/>
                    </a:cubicBezTo>
                    <a:cubicBezTo>
                      <a:pt x="129730" y="262319"/>
                      <a:pt x="130397" y="261842"/>
                      <a:pt x="130778" y="261938"/>
                    </a:cubicBezTo>
                    <a:close/>
                    <a:moveTo>
                      <a:pt x="156782" y="322612"/>
                    </a:moveTo>
                    <a:cubicBezTo>
                      <a:pt x="155353" y="320992"/>
                      <a:pt x="153353" y="319659"/>
                      <a:pt x="151543" y="318230"/>
                    </a:cubicBezTo>
                    <a:cubicBezTo>
                      <a:pt x="140494" y="309658"/>
                      <a:pt x="129826" y="301085"/>
                      <a:pt x="120491" y="290417"/>
                    </a:cubicBezTo>
                    <a:cubicBezTo>
                      <a:pt x="118967" y="288608"/>
                      <a:pt x="116872" y="287274"/>
                      <a:pt x="114776" y="286131"/>
                    </a:cubicBezTo>
                    <a:cubicBezTo>
                      <a:pt x="110300" y="283750"/>
                      <a:pt x="107633" y="280321"/>
                      <a:pt x="104870" y="276130"/>
                    </a:cubicBezTo>
                    <a:cubicBezTo>
                      <a:pt x="102108" y="271939"/>
                      <a:pt x="97346" y="268224"/>
                      <a:pt x="93917" y="264986"/>
                    </a:cubicBezTo>
                    <a:cubicBezTo>
                      <a:pt x="90488" y="261747"/>
                      <a:pt x="88106" y="259652"/>
                      <a:pt x="84868" y="256794"/>
                    </a:cubicBezTo>
                    <a:cubicBezTo>
                      <a:pt x="89059" y="255937"/>
                      <a:pt x="93821" y="256985"/>
                      <a:pt x="96107" y="260414"/>
                    </a:cubicBezTo>
                    <a:cubicBezTo>
                      <a:pt x="103061" y="270796"/>
                      <a:pt x="110871" y="277368"/>
                      <a:pt x="120491" y="284893"/>
                    </a:cubicBezTo>
                    <a:cubicBezTo>
                      <a:pt x="125635" y="288989"/>
                      <a:pt x="129540" y="292322"/>
                      <a:pt x="134779" y="297275"/>
                    </a:cubicBezTo>
                    <a:cubicBezTo>
                      <a:pt x="140018" y="302228"/>
                      <a:pt x="146780" y="308896"/>
                      <a:pt x="152210" y="314515"/>
                    </a:cubicBezTo>
                    <a:cubicBezTo>
                      <a:pt x="152686" y="314992"/>
                      <a:pt x="151924" y="317468"/>
                      <a:pt x="151543" y="318040"/>
                    </a:cubicBezTo>
                    <a:cubicBezTo>
                      <a:pt x="163449" y="322993"/>
                      <a:pt x="172021" y="329946"/>
                      <a:pt x="180022" y="339947"/>
                    </a:cubicBezTo>
                    <a:cubicBezTo>
                      <a:pt x="170497" y="335375"/>
                      <a:pt x="163830" y="330708"/>
                      <a:pt x="156782" y="322612"/>
                    </a:cubicBezTo>
                    <a:close/>
                    <a:moveTo>
                      <a:pt x="184976" y="305848"/>
                    </a:moveTo>
                    <a:cubicBezTo>
                      <a:pt x="185833" y="307848"/>
                      <a:pt x="186785" y="310706"/>
                      <a:pt x="187262" y="312801"/>
                    </a:cubicBezTo>
                    <a:cubicBezTo>
                      <a:pt x="185071" y="310325"/>
                      <a:pt x="180118" y="309182"/>
                      <a:pt x="180880" y="305371"/>
                    </a:cubicBezTo>
                    <a:cubicBezTo>
                      <a:pt x="181261" y="302990"/>
                      <a:pt x="184118" y="303848"/>
                      <a:pt x="184976" y="305848"/>
                    </a:cubicBezTo>
                    <a:close/>
                    <a:moveTo>
                      <a:pt x="249079" y="399860"/>
                    </a:moveTo>
                    <a:cubicBezTo>
                      <a:pt x="239363" y="393382"/>
                      <a:pt x="232124" y="387858"/>
                      <a:pt x="222599" y="381762"/>
                    </a:cubicBezTo>
                    <a:cubicBezTo>
                      <a:pt x="215932" y="377571"/>
                      <a:pt x="208883" y="375476"/>
                      <a:pt x="206502" y="367284"/>
                    </a:cubicBezTo>
                    <a:cubicBezTo>
                      <a:pt x="201073" y="362807"/>
                      <a:pt x="195739" y="358616"/>
                      <a:pt x="190595" y="353663"/>
                    </a:cubicBezTo>
                    <a:cubicBezTo>
                      <a:pt x="188023" y="351282"/>
                      <a:pt x="185357" y="348234"/>
                      <a:pt x="182880" y="345662"/>
                    </a:cubicBezTo>
                    <a:cubicBezTo>
                      <a:pt x="185071" y="346424"/>
                      <a:pt x="188976" y="347091"/>
                      <a:pt x="190691" y="348615"/>
                    </a:cubicBezTo>
                    <a:cubicBezTo>
                      <a:pt x="215265" y="369665"/>
                      <a:pt x="240982" y="388334"/>
                      <a:pt x="267843" y="406718"/>
                    </a:cubicBezTo>
                    <a:cubicBezTo>
                      <a:pt x="272225" y="409765"/>
                      <a:pt x="278035" y="413480"/>
                      <a:pt x="280797" y="418338"/>
                    </a:cubicBezTo>
                    <a:cubicBezTo>
                      <a:pt x="269081" y="414623"/>
                      <a:pt x="258794" y="406336"/>
                      <a:pt x="249079" y="399860"/>
                    </a:cubicBezTo>
                    <a:close/>
                    <a:moveTo>
                      <a:pt x="281940" y="419005"/>
                    </a:moveTo>
                    <a:cubicBezTo>
                      <a:pt x="294323" y="422624"/>
                      <a:pt x="303752" y="428244"/>
                      <a:pt x="312515" y="437674"/>
                    </a:cubicBezTo>
                    <a:cubicBezTo>
                      <a:pt x="300038" y="433388"/>
                      <a:pt x="291465" y="427958"/>
                      <a:pt x="281940" y="419005"/>
                    </a:cubicBezTo>
                    <a:close/>
                    <a:moveTo>
                      <a:pt x="311848" y="386144"/>
                    </a:moveTo>
                    <a:cubicBezTo>
                      <a:pt x="310610" y="385382"/>
                      <a:pt x="310134" y="383000"/>
                      <a:pt x="309563" y="381762"/>
                    </a:cubicBezTo>
                    <a:cubicBezTo>
                      <a:pt x="318516" y="385763"/>
                      <a:pt x="325755" y="389858"/>
                      <a:pt x="333184" y="396240"/>
                    </a:cubicBezTo>
                    <a:cubicBezTo>
                      <a:pt x="325184" y="394049"/>
                      <a:pt x="318897" y="390525"/>
                      <a:pt x="311848" y="386144"/>
                    </a:cubicBezTo>
                    <a:close/>
                    <a:moveTo>
                      <a:pt x="335566" y="417766"/>
                    </a:moveTo>
                    <a:cubicBezTo>
                      <a:pt x="332708" y="419957"/>
                      <a:pt x="328041" y="417195"/>
                      <a:pt x="325850" y="413766"/>
                    </a:cubicBezTo>
                    <a:cubicBezTo>
                      <a:pt x="330518" y="413194"/>
                      <a:pt x="335185" y="412623"/>
                      <a:pt x="340043" y="411956"/>
                    </a:cubicBezTo>
                    <a:cubicBezTo>
                      <a:pt x="338042" y="414242"/>
                      <a:pt x="338424" y="415576"/>
                      <a:pt x="335566" y="417766"/>
                    </a:cubicBezTo>
                    <a:close/>
                    <a:moveTo>
                      <a:pt x="356902" y="426530"/>
                    </a:moveTo>
                    <a:cubicBezTo>
                      <a:pt x="348043" y="428530"/>
                      <a:pt x="345281" y="422243"/>
                      <a:pt x="338042" y="418624"/>
                    </a:cubicBezTo>
                    <a:cubicBezTo>
                      <a:pt x="338709" y="416433"/>
                      <a:pt x="339376" y="414147"/>
                      <a:pt x="340043" y="411956"/>
                    </a:cubicBezTo>
                    <a:cubicBezTo>
                      <a:pt x="340043" y="411861"/>
                      <a:pt x="340138" y="411861"/>
                      <a:pt x="340233" y="411956"/>
                    </a:cubicBezTo>
                    <a:cubicBezTo>
                      <a:pt x="343662" y="414147"/>
                      <a:pt x="348520" y="417005"/>
                      <a:pt x="351377" y="419386"/>
                    </a:cubicBezTo>
                    <a:cubicBezTo>
                      <a:pt x="354330" y="421767"/>
                      <a:pt x="354806" y="423958"/>
                      <a:pt x="356902" y="426530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  <p:sp>
            <p:nvSpPr>
              <p:cNvPr id="580" name="Freeform: Shape 579">
                <a:extLst>
                  <a:ext uri="{FF2B5EF4-FFF2-40B4-BE49-F238E27FC236}">
                    <a16:creationId xmlns:a16="http://schemas.microsoft.com/office/drawing/2014/main" id="{F0E5390F-70F9-4746-A82B-7D3E35759E54}"/>
                  </a:ext>
                </a:extLst>
              </p:cNvPr>
              <p:cNvSpPr/>
              <p:nvPr/>
            </p:nvSpPr>
            <p:spPr>
              <a:xfrm>
                <a:off x="8367331" y="4127754"/>
                <a:ext cx="153320" cy="352805"/>
              </a:xfrm>
              <a:custGeom>
                <a:avLst/>
                <a:gdLst>
                  <a:gd name="connsiteX0" fmla="*/ 151543 w 153320"/>
                  <a:gd name="connsiteY0" fmla="*/ 0 h 352805"/>
                  <a:gd name="connsiteX1" fmla="*/ 150686 w 153320"/>
                  <a:gd name="connsiteY1" fmla="*/ 381 h 352805"/>
                  <a:gd name="connsiteX2" fmla="*/ 149352 w 153320"/>
                  <a:gd name="connsiteY2" fmla="*/ 953 h 352805"/>
                  <a:gd name="connsiteX3" fmla="*/ 146589 w 153320"/>
                  <a:gd name="connsiteY3" fmla="*/ 2096 h 352805"/>
                  <a:gd name="connsiteX4" fmla="*/ 144113 w 153320"/>
                  <a:gd name="connsiteY4" fmla="*/ 3048 h 352805"/>
                  <a:gd name="connsiteX5" fmla="*/ 141065 w 153320"/>
                  <a:gd name="connsiteY5" fmla="*/ 4191 h 352805"/>
                  <a:gd name="connsiteX6" fmla="*/ 136779 w 153320"/>
                  <a:gd name="connsiteY6" fmla="*/ 5810 h 352805"/>
                  <a:gd name="connsiteX7" fmla="*/ 132779 w 153320"/>
                  <a:gd name="connsiteY7" fmla="*/ 7429 h 352805"/>
                  <a:gd name="connsiteX8" fmla="*/ 127159 w 153320"/>
                  <a:gd name="connsiteY8" fmla="*/ 9811 h 352805"/>
                  <a:gd name="connsiteX9" fmla="*/ 121444 w 153320"/>
                  <a:gd name="connsiteY9" fmla="*/ 12573 h 352805"/>
                  <a:gd name="connsiteX10" fmla="*/ 117729 w 153320"/>
                  <a:gd name="connsiteY10" fmla="*/ 14668 h 352805"/>
                  <a:gd name="connsiteX11" fmla="*/ 111919 w 153320"/>
                  <a:gd name="connsiteY11" fmla="*/ 17907 h 352805"/>
                  <a:gd name="connsiteX12" fmla="*/ 105632 w 153320"/>
                  <a:gd name="connsiteY12" fmla="*/ 20955 h 352805"/>
                  <a:gd name="connsiteX13" fmla="*/ 100965 w 153320"/>
                  <a:gd name="connsiteY13" fmla="*/ 22955 h 352805"/>
                  <a:gd name="connsiteX14" fmla="*/ 96107 w 153320"/>
                  <a:gd name="connsiteY14" fmla="*/ 24765 h 352805"/>
                  <a:gd name="connsiteX15" fmla="*/ 89630 w 153320"/>
                  <a:gd name="connsiteY15" fmla="*/ 26860 h 352805"/>
                  <a:gd name="connsiteX16" fmla="*/ 84963 w 153320"/>
                  <a:gd name="connsiteY16" fmla="*/ 28194 h 352805"/>
                  <a:gd name="connsiteX17" fmla="*/ 82582 w 153320"/>
                  <a:gd name="connsiteY17" fmla="*/ 28766 h 352805"/>
                  <a:gd name="connsiteX18" fmla="*/ 81057 w 153320"/>
                  <a:gd name="connsiteY18" fmla="*/ 29528 h 352805"/>
                  <a:gd name="connsiteX19" fmla="*/ 74962 w 153320"/>
                  <a:gd name="connsiteY19" fmla="*/ 34004 h 352805"/>
                  <a:gd name="connsiteX20" fmla="*/ 72771 w 153320"/>
                  <a:gd name="connsiteY20" fmla="*/ 35242 h 352805"/>
                  <a:gd name="connsiteX21" fmla="*/ 67723 w 153320"/>
                  <a:gd name="connsiteY21" fmla="*/ 36767 h 352805"/>
                  <a:gd name="connsiteX22" fmla="*/ 62579 w 153320"/>
                  <a:gd name="connsiteY22" fmla="*/ 37909 h 352805"/>
                  <a:gd name="connsiteX23" fmla="*/ 60007 w 153320"/>
                  <a:gd name="connsiteY23" fmla="*/ 38862 h 352805"/>
                  <a:gd name="connsiteX24" fmla="*/ 55150 w 153320"/>
                  <a:gd name="connsiteY24" fmla="*/ 41434 h 352805"/>
                  <a:gd name="connsiteX25" fmla="*/ 51625 w 153320"/>
                  <a:gd name="connsiteY25" fmla="*/ 43529 h 352805"/>
                  <a:gd name="connsiteX26" fmla="*/ 48387 w 153320"/>
                  <a:gd name="connsiteY26" fmla="*/ 45149 h 352805"/>
                  <a:gd name="connsiteX27" fmla="*/ 44862 w 153320"/>
                  <a:gd name="connsiteY27" fmla="*/ 46387 h 352805"/>
                  <a:gd name="connsiteX28" fmla="*/ 41910 w 153320"/>
                  <a:gd name="connsiteY28" fmla="*/ 46958 h 352805"/>
                  <a:gd name="connsiteX29" fmla="*/ 38195 w 153320"/>
                  <a:gd name="connsiteY29" fmla="*/ 47625 h 352805"/>
                  <a:gd name="connsiteX30" fmla="*/ 34004 w 153320"/>
                  <a:gd name="connsiteY30" fmla="*/ 48958 h 352805"/>
                  <a:gd name="connsiteX31" fmla="*/ 29146 w 153320"/>
                  <a:gd name="connsiteY31" fmla="*/ 51149 h 352805"/>
                  <a:gd name="connsiteX32" fmla="*/ 25146 w 153320"/>
                  <a:gd name="connsiteY32" fmla="*/ 53340 h 352805"/>
                  <a:gd name="connsiteX33" fmla="*/ 23526 w 153320"/>
                  <a:gd name="connsiteY33" fmla="*/ 54292 h 352805"/>
                  <a:gd name="connsiteX34" fmla="*/ 19335 w 153320"/>
                  <a:gd name="connsiteY34" fmla="*/ 56579 h 352805"/>
                  <a:gd name="connsiteX35" fmla="*/ 15621 w 153320"/>
                  <a:gd name="connsiteY35" fmla="*/ 58388 h 352805"/>
                  <a:gd name="connsiteX36" fmla="*/ 13239 w 153320"/>
                  <a:gd name="connsiteY36" fmla="*/ 59531 h 352805"/>
                  <a:gd name="connsiteX37" fmla="*/ 10192 w 153320"/>
                  <a:gd name="connsiteY37" fmla="*/ 60865 h 352805"/>
                  <a:gd name="connsiteX38" fmla="*/ 7715 w 153320"/>
                  <a:gd name="connsiteY38" fmla="*/ 61913 h 352805"/>
                  <a:gd name="connsiteX39" fmla="*/ 5429 w 153320"/>
                  <a:gd name="connsiteY39" fmla="*/ 62770 h 352805"/>
                  <a:gd name="connsiteX40" fmla="*/ 2953 w 153320"/>
                  <a:gd name="connsiteY40" fmla="*/ 63722 h 352805"/>
                  <a:gd name="connsiteX41" fmla="*/ 1143 w 153320"/>
                  <a:gd name="connsiteY41" fmla="*/ 64389 h 352805"/>
                  <a:gd name="connsiteX42" fmla="*/ 285 w 153320"/>
                  <a:gd name="connsiteY42" fmla="*/ 64675 h 352805"/>
                  <a:gd name="connsiteX43" fmla="*/ 0 w 153320"/>
                  <a:gd name="connsiteY43" fmla="*/ 64770 h 352805"/>
                  <a:gd name="connsiteX44" fmla="*/ 22384 w 153320"/>
                  <a:gd name="connsiteY44" fmla="*/ 119920 h 352805"/>
                  <a:gd name="connsiteX45" fmla="*/ 30575 w 153320"/>
                  <a:gd name="connsiteY45" fmla="*/ 141351 h 352805"/>
                  <a:gd name="connsiteX46" fmla="*/ 35623 w 153320"/>
                  <a:gd name="connsiteY46" fmla="*/ 155924 h 352805"/>
                  <a:gd name="connsiteX47" fmla="*/ 49244 w 153320"/>
                  <a:gd name="connsiteY47" fmla="*/ 241268 h 352805"/>
                  <a:gd name="connsiteX48" fmla="*/ 48958 w 153320"/>
                  <a:gd name="connsiteY48" fmla="*/ 259651 h 352805"/>
                  <a:gd name="connsiteX49" fmla="*/ 51816 w 153320"/>
                  <a:gd name="connsiteY49" fmla="*/ 304324 h 352805"/>
                  <a:gd name="connsiteX50" fmla="*/ 50768 w 153320"/>
                  <a:gd name="connsiteY50" fmla="*/ 352806 h 352805"/>
                  <a:gd name="connsiteX51" fmla="*/ 50768 w 153320"/>
                  <a:gd name="connsiteY51" fmla="*/ 352806 h 352805"/>
                  <a:gd name="connsiteX52" fmla="*/ 50768 w 153320"/>
                  <a:gd name="connsiteY52" fmla="*/ 352806 h 352805"/>
                  <a:gd name="connsiteX53" fmla="*/ 50863 w 153320"/>
                  <a:gd name="connsiteY53" fmla="*/ 352330 h 352805"/>
                  <a:gd name="connsiteX54" fmla="*/ 50959 w 153320"/>
                  <a:gd name="connsiteY54" fmla="*/ 351663 h 352805"/>
                  <a:gd name="connsiteX55" fmla="*/ 50959 w 153320"/>
                  <a:gd name="connsiteY55" fmla="*/ 351187 h 352805"/>
                  <a:gd name="connsiteX56" fmla="*/ 50959 w 153320"/>
                  <a:gd name="connsiteY56" fmla="*/ 350710 h 352805"/>
                  <a:gd name="connsiteX57" fmla="*/ 51054 w 153320"/>
                  <a:gd name="connsiteY57" fmla="*/ 349377 h 352805"/>
                  <a:gd name="connsiteX58" fmla="*/ 51149 w 153320"/>
                  <a:gd name="connsiteY58" fmla="*/ 348425 h 352805"/>
                  <a:gd name="connsiteX59" fmla="*/ 51339 w 153320"/>
                  <a:gd name="connsiteY59" fmla="*/ 347282 h 352805"/>
                  <a:gd name="connsiteX60" fmla="*/ 51530 w 153320"/>
                  <a:gd name="connsiteY60" fmla="*/ 345853 h 352805"/>
                  <a:gd name="connsiteX61" fmla="*/ 51816 w 153320"/>
                  <a:gd name="connsiteY61" fmla="*/ 343948 h 352805"/>
                  <a:gd name="connsiteX62" fmla="*/ 52292 w 153320"/>
                  <a:gd name="connsiteY62" fmla="*/ 340805 h 352805"/>
                  <a:gd name="connsiteX63" fmla="*/ 52673 w 153320"/>
                  <a:gd name="connsiteY63" fmla="*/ 338138 h 352805"/>
                  <a:gd name="connsiteX64" fmla="*/ 53054 w 153320"/>
                  <a:gd name="connsiteY64" fmla="*/ 335851 h 352805"/>
                  <a:gd name="connsiteX65" fmla="*/ 53530 w 153320"/>
                  <a:gd name="connsiteY65" fmla="*/ 333089 h 352805"/>
                  <a:gd name="connsiteX66" fmla="*/ 53816 w 153320"/>
                  <a:gd name="connsiteY66" fmla="*/ 331184 h 352805"/>
                  <a:gd name="connsiteX67" fmla="*/ 54197 w 153320"/>
                  <a:gd name="connsiteY67" fmla="*/ 328993 h 352805"/>
                  <a:gd name="connsiteX68" fmla="*/ 54578 w 153320"/>
                  <a:gd name="connsiteY68" fmla="*/ 326993 h 352805"/>
                  <a:gd name="connsiteX69" fmla="*/ 54769 w 153320"/>
                  <a:gd name="connsiteY69" fmla="*/ 326231 h 352805"/>
                  <a:gd name="connsiteX70" fmla="*/ 55436 w 153320"/>
                  <a:gd name="connsiteY70" fmla="*/ 322897 h 352805"/>
                  <a:gd name="connsiteX71" fmla="*/ 55816 w 153320"/>
                  <a:gd name="connsiteY71" fmla="*/ 320897 h 352805"/>
                  <a:gd name="connsiteX72" fmla="*/ 56292 w 153320"/>
                  <a:gd name="connsiteY72" fmla="*/ 318230 h 352805"/>
                  <a:gd name="connsiteX73" fmla="*/ 56769 w 153320"/>
                  <a:gd name="connsiteY73" fmla="*/ 315278 h 352805"/>
                  <a:gd name="connsiteX74" fmla="*/ 57245 w 153320"/>
                  <a:gd name="connsiteY74" fmla="*/ 312515 h 352805"/>
                  <a:gd name="connsiteX75" fmla="*/ 57721 w 153320"/>
                  <a:gd name="connsiteY75" fmla="*/ 309372 h 352805"/>
                  <a:gd name="connsiteX76" fmla="*/ 58102 w 153320"/>
                  <a:gd name="connsiteY76" fmla="*/ 306896 h 352805"/>
                  <a:gd name="connsiteX77" fmla="*/ 58388 w 153320"/>
                  <a:gd name="connsiteY77" fmla="*/ 304991 h 352805"/>
                  <a:gd name="connsiteX78" fmla="*/ 58769 w 153320"/>
                  <a:gd name="connsiteY78" fmla="*/ 302419 h 352805"/>
                  <a:gd name="connsiteX79" fmla="*/ 59150 w 153320"/>
                  <a:gd name="connsiteY79" fmla="*/ 300133 h 352805"/>
                  <a:gd name="connsiteX80" fmla="*/ 59531 w 153320"/>
                  <a:gd name="connsiteY80" fmla="*/ 297466 h 352805"/>
                  <a:gd name="connsiteX81" fmla="*/ 60007 w 153320"/>
                  <a:gd name="connsiteY81" fmla="*/ 294418 h 352805"/>
                  <a:gd name="connsiteX82" fmla="*/ 60293 w 153320"/>
                  <a:gd name="connsiteY82" fmla="*/ 292608 h 352805"/>
                  <a:gd name="connsiteX83" fmla="*/ 60579 w 153320"/>
                  <a:gd name="connsiteY83" fmla="*/ 290703 h 352805"/>
                  <a:gd name="connsiteX84" fmla="*/ 60864 w 153320"/>
                  <a:gd name="connsiteY84" fmla="*/ 288798 h 352805"/>
                  <a:gd name="connsiteX85" fmla="*/ 61246 w 153320"/>
                  <a:gd name="connsiteY85" fmla="*/ 286703 h 352805"/>
                  <a:gd name="connsiteX86" fmla="*/ 61913 w 153320"/>
                  <a:gd name="connsiteY86" fmla="*/ 284131 h 352805"/>
                  <a:gd name="connsiteX87" fmla="*/ 62865 w 153320"/>
                  <a:gd name="connsiteY87" fmla="*/ 280892 h 352805"/>
                  <a:gd name="connsiteX88" fmla="*/ 63722 w 153320"/>
                  <a:gd name="connsiteY88" fmla="*/ 277939 h 352805"/>
                  <a:gd name="connsiteX89" fmla="*/ 64579 w 153320"/>
                  <a:gd name="connsiteY89" fmla="*/ 274987 h 352805"/>
                  <a:gd name="connsiteX90" fmla="*/ 65532 w 153320"/>
                  <a:gd name="connsiteY90" fmla="*/ 272034 h 352805"/>
                  <a:gd name="connsiteX91" fmla="*/ 66770 w 153320"/>
                  <a:gd name="connsiteY91" fmla="*/ 268224 h 352805"/>
                  <a:gd name="connsiteX92" fmla="*/ 68008 w 153320"/>
                  <a:gd name="connsiteY92" fmla="*/ 264509 h 352805"/>
                  <a:gd name="connsiteX93" fmla="*/ 69342 w 153320"/>
                  <a:gd name="connsiteY93" fmla="*/ 260890 h 352805"/>
                  <a:gd name="connsiteX94" fmla="*/ 71056 w 153320"/>
                  <a:gd name="connsiteY94" fmla="*/ 256604 h 352805"/>
                  <a:gd name="connsiteX95" fmla="*/ 72866 w 153320"/>
                  <a:gd name="connsiteY95" fmla="*/ 252317 h 352805"/>
                  <a:gd name="connsiteX96" fmla="*/ 74771 w 153320"/>
                  <a:gd name="connsiteY96" fmla="*/ 248031 h 352805"/>
                  <a:gd name="connsiteX97" fmla="*/ 76295 w 153320"/>
                  <a:gd name="connsiteY97" fmla="*/ 244316 h 352805"/>
                  <a:gd name="connsiteX98" fmla="*/ 78200 w 153320"/>
                  <a:gd name="connsiteY98" fmla="*/ 239649 h 352805"/>
                  <a:gd name="connsiteX99" fmla="*/ 79343 w 153320"/>
                  <a:gd name="connsiteY99" fmla="*/ 236887 h 352805"/>
                  <a:gd name="connsiteX100" fmla="*/ 80676 w 153320"/>
                  <a:gd name="connsiteY100" fmla="*/ 233648 h 352805"/>
                  <a:gd name="connsiteX101" fmla="*/ 81534 w 153320"/>
                  <a:gd name="connsiteY101" fmla="*/ 231362 h 352805"/>
                  <a:gd name="connsiteX102" fmla="*/ 82391 w 153320"/>
                  <a:gd name="connsiteY102" fmla="*/ 229076 h 352805"/>
                  <a:gd name="connsiteX103" fmla="*/ 83915 w 153320"/>
                  <a:gd name="connsiteY103" fmla="*/ 226028 h 352805"/>
                  <a:gd name="connsiteX104" fmla="*/ 84867 w 153320"/>
                  <a:gd name="connsiteY104" fmla="*/ 223933 h 352805"/>
                  <a:gd name="connsiteX105" fmla="*/ 86582 w 153320"/>
                  <a:gd name="connsiteY105" fmla="*/ 220313 h 352805"/>
                  <a:gd name="connsiteX106" fmla="*/ 88296 w 153320"/>
                  <a:gd name="connsiteY106" fmla="*/ 216599 h 352805"/>
                  <a:gd name="connsiteX107" fmla="*/ 90106 w 153320"/>
                  <a:gd name="connsiteY107" fmla="*/ 212598 h 352805"/>
                  <a:gd name="connsiteX108" fmla="*/ 91059 w 153320"/>
                  <a:gd name="connsiteY108" fmla="*/ 210503 h 352805"/>
                  <a:gd name="connsiteX109" fmla="*/ 92583 w 153320"/>
                  <a:gd name="connsiteY109" fmla="*/ 206978 h 352805"/>
                  <a:gd name="connsiteX110" fmla="*/ 94202 w 153320"/>
                  <a:gd name="connsiteY110" fmla="*/ 203549 h 352805"/>
                  <a:gd name="connsiteX111" fmla="*/ 96774 w 153320"/>
                  <a:gd name="connsiteY111" fmla="*/ 198692 h 352805"/>
                  <a:gd name="connsiteX112" fmla="*/ 98964 w 153320"/>
                  <a:gd name="connsiteY112" fmla="*/ 194786 h 352805"/>
                  <a:gd name="connsiteX113" fmla="*/ 101917 w 153320"/>
                  <a:gd name="connsiteY113" fmla="*/ 189929 h 352805"/>
                  <a:gd name="connsiteX114" fmla="*/ 104489 w 153320"/>
                  <a:gd name="connsiteY114" fmla="*/ 185738 h 352805"/>
                  <a:gd name="connsiteX115" fmla="*/ 106775 w 153320"/>
                  <a:gd name="connsiteY115" fmla="*/ 182118 h 352805"/>
                  <a:gd name="connsiteX116" fmla="*/ 108775 w 153320"/>
                  <a:gd name="connsiteY116" fmla="*/ 178975 h 352805"/>
                  <a:gd name="connsiteX117" fmla="*/ 109918 w 153320"/>
                  <a:gd name="connsiteY117" fmla="*/ 177165 h 352805"/>
                  <a:gd name="connsiteX118" fmla="*/ 111347 w 153320"/>
                  <a:gd name="connsiteY118" fmla="*/ 174879 h 352805"/>
                  <a:gd name="connsiteX119" fmla="*/ 114490 w 153320"/>
                  <a:gd name="connsiteY119" fmla="*/ 170021 h 352805"/>
                  <a:gd name="connsiteX120" fmla="*/ 116681 w 153320"/>
                  <a:gd name="connsiteY120" fmla="*/ 167068 h 352805"/>
                  <a:gd name="connsiteX121" fmla="*/ 118967 w 153320"/>
                  <a:gd name="connsiteY121" fmla="*/ 164116 h 352805"/>
                  <a:gd name="connsiteX122" fmla="*/ 120301 w 153320"/>
                  <a:gd name="connsiteY122" fmla="*/ 162401 h 352805"/>
                  <a:gd name="connsiteX123" fmla="*/ 123348 w 153320"/>
                  <a:gd name="connsiteY123" fmla="*/ 157925 h 352805"/>
                  <a:gd name="connsiteX124" fmla="*/ 126492 w 153320"/>
                  <a:gd name="connsiteY124" fmla="*/ 153448 h 352805"/>
                  <a:gd name="connsiteX125" fmla="*/ 128682 w 153320"/>
                  <a:gd name="connsiteY125" fmla="*/ 150400 h 352805"/>
                  <a:gd name="connsiteX126" fmla="*/ 130587 w 153320"/>
                  <a:gd name="connsiteY126" fmla="*/ 147828 h 352805"/>
                  <a:gd name="connsiteX127" fmla="*/ 131636 w 153320"/>
                  <a:gd name="connsiteY127" fmla="*/ 146399 h 352805"/>
                  <a:gd name="connsiteX128" fmla="*/ 132683 w 153320"/>
                  <a:gd name="connsiteY128" fmla="*/ 144875 h 352805"/>
                  <a:gd name="connsiteX129" fmla="*/ 134112 w 153320"/>
                  <a:gd name="connsiteY129" fmla="*/ 142875 h 352805"/>
                  <a:gd name="connsiteX130" fmla="*/ 135160 w 153320"/>
                  <a:gd name="connsiteY130" fmla="*/ 141542 h 352805"/>
                  <a:gd name="connsiteX131" fmla="*/ 137541 w 153320"/>
                  <a:gd name="connsiteY131" fmla="*/ 138398 h 352805"/>
                  <a:gd name="connsiteX132" fmla="*/ 139255 w 153320"/>
                  <a:gd name="connsiteY132" fmla="*/ 136112 h 352805"/>
                  <a:gd name="connsiteX133" fmla="*/ 140589 w 153320"/>
                  <a:gd name="connsiteY133" fmla="*/ 134207 h 352805"/>
                  <a:gd name="connsiteX134" fmla="*/ 141922 w 153320"/>
                  <a:gd name="connsiteY134" fmla="*/ 132302 h 352805"/>
                  <a:gd name="connsiteX135" fmla="*/ 142970 w 153320"/>
                  <a:gd name="connsiteY135" fmla="*/ 130778 h 352805"/>
                  <a:gd name="connsiteX136" fmla="*/ 144208 w 153320"/>
                  <a:gd name="connsiteY136" fmla="*/ 129159 h 352805"/>
                  <a:gd name="connsiteX137" fmla="*/ 145256 w 153320"/>
                  <a:gd name="connsiteY137" fmla="*/ 127635 h 352805"/>
                  <a:gd name="connsiteX138" fmla="*/ 146018 w 153320"/>
                  <a:gd name="connsiteY138" fmla="*/ 126587 h 352805"/>
                  <a:gd name="connsiteX139" fmla="*/ 153257 w 153320"/>
                  <a:gd name="connsiteY139" fmla="*/ 27146 h 352805"/>
                  <a:gd name="connsiteX140" fmla="*/ 151543 w 153320"/>
                  <a:gd name="connsiteY140" fmla="*/ 0 h 352805"/>
                  <a:gd name="connsiteX141" fmla="*/ 132112 w 153320"/>
                  <a:gd name="connsiteY141" fmla="*/ 27146 h 352805"/>
                  <a:gd name="connsiteX142" fmla="*/ 130873 w 153320"/>
                  <a:gd name="connsiteY142" fmla="*/ 23622 h 352805"/>
                  <a:gd name="connsiteX143" fmla="*/ 132207 w 153320"/>
                  <a:gd name="connsiteY143" fmla="*/ 21050 h 352805"/>
                  <a:gd name="connsiteX144" fmla="*/ 133445 w 153320"/>
                  <a:gd name="connsiteY144" fmla="*/ 24670 h 352805"/>
                  <a:gd name="connsiteX145" fmla="*/ 132112 w 153320"/>
                  <a:gd name="connsiteY145" fmla="*/ 27146 h 3528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</a:cxnLst>
                <a:rect l="l" t="t" r="r" b="b"/>
                <a:pathLst>
                  <a:path w="153320" h="352805">
                    <a:moveTo>
                      <a:pt x="151543" y="0"/>
                    </a:moveTo>
                    <a:cubicBezTo>
                      <a:pt x="151257" y="95"/>
                      <a:pt x="150971" y="286"/>
                      <a:pt x="150686" y="381"/>
                    </a:cubicBezTo>
                    <a:cubicBezTo>
                      <a:pt x="150209" y="571"/>
                      <a:pt x="149733" y="762"/>
                      <a:pt x="149352" y="953"/>
                    </a:cubicBezTo>
                    <a:cubicBezTo>
                      <a:pt x="148399" y="1333"/>
                      <a:pt x="147542" y="1714"/>
                      <a:pt x="146589" y="2096"/>
                    </a:cubicBezTo>
                    <a:cubicBezTo>
                      <a:pt x="145732" y="2476"/>
                      <a:pt x="144970" y="2762"/>
                      <a:pt x="144113" y="3048"/>
                    </a:cubicBezTo>
                    <a:cubicBezTo>
                      <a:pt x="143065" y="3429"/>
                      <a:pt x="142113" y="3810"/>
                      <a:pt x="141065" y="4191"/>
                    </a:cubicBezTo>
                    <a:cubicBezTo>
                      <a:pt x="139636" y="4763"/>
                      <a:pt x="138207" y="5239"/>
                      <a:pt x="136779" y="5810"/>
                    </a:cubicBezTo>
                    <a:cubicBezTo>
                      <a:pt x="135445" y="6287"/>
                      <a:pt x="134112" y="6858"/>
                      <a:pt x="132779" y="7429"/>
                    </a:cubicBezTo>
                    <a:cubicBezTo>
                      <a:pt x="130873" y="8192"/>
                      <a:pt x="129064" y="8954"/>
                      <a:pt x="127159" y="9811"/>
                    </a:cubicBezTo>
                    <a:cubicBezTo>
                      <a:pt x="125253" y="10668"/>
                      <a:pt x="123348" y="11621"/>
                      <a:pt x="121444" y="12573"/>
                    </a:cubicBezTo>
                    <a:cubicBezTo>
                      <a:pt x="120205" y="13240"/>
                      <a:pt x="118967" y="13907"/>
                      <a:pt x="117729" y="14668"/>
                    </a:cubicBezTo>
                    <a:cubicBezTo>
                      <a:pt x="115824" y="15812"/>
                      <a:pt x="113919" y="16859"/>
                      <a:pt x="111919" y="17907"/>
                    </a:cubicBezTo>
                    <a:cubicBezTo>
                      <a:pt x="109823" y="18955"/>
                      <a:pt x="107728" y="20003"/>
                      <a:pt x="105632" y="20955"/>
                    </a:cubicBezTo>
                    <a:cubicBezTo>
                      <a:pt x="104108" y="21622"/>
                      <a:pt x="102584" y="22288"/>
                      <a:pt x="100965" y="22955"/>
                    </a:cubicBezTo>
                    <a:cubicBezTo>
                      <a:pt x="99346" y="23622"/>
                      <a:pt x="97726" y="24193"/>
                      <a:pt x="96107" y="24765"/>
                    </a:cubicBezTo>
                    <a:cubicBezTo>
                      <a:pt x="93916" y="25527"/>
                      <a:pt x="91821" y="26194"/>
                      <a:pt x="89630" y="26860"/>
                    </a:cubicBezTo>
                    <a:cubicBezTo>
                      <a:pt x="88106" y="27337"/>
                      <a:pt x="86487" y="27718"/>
                      <a:pt x="84963" y="28194"/>
                    </a:cubicBezTo>
                    <a:cubicBezTo>
                      <a:pt x="84201" y="28384"/>
                      <a:pt x="83344" y="28575"/>
                      <a:pt x="82582" y="28766"/>
                    </a:cubicBezTo>
                    <a:cubicBezTo>
                      <a:pt x="82105" y="29051"/>
                      <a:pt x="81629" y="29242"/>
                      <a:pt x="81057" y="29528"/>
                    </a:cubicBezTo>
                    <a:cubicBezTo>
                      <a:pt x="78867" y="30861"/>
                      <a:pt x="77057" y="32575"/>
                      <a:pt x="74962" y="34004"/>
                    </a:cubicBezTo>
                    <a:cubicBezTo>
                      <a:pt x="74295" y="34480"/>
                      <a:pt x="73533" y="34862"/>
                      <a:pt x="72771" y="35242"/>
                    </a:cubicBezTo>
                    <a:cubicBezTo>
                      <a:pt x="71151" y="36004"/>
                      <a:pt x="69437" y="36481"/>
                      <a:pt x="67723" y="36767"/>
                    </a:cubicBezTo>
                    <a:cubicBezTo>
                      <a:pt x="66008" y="37147"/>
                      <a:pt x="64294" y="37433"/>
                      <a:pt x="62579" y="37909"/>
                    </a:cubicBezTo>
                    <a:cubicBezTo>
                      <a:pt x="61722" y="38195"/>
                      <a:pt x="60770" y="38481"/>
                      <a:pt x="60007" y="38862"/>
                    </a:cubicBezTo>
                    <a:cubicBezTo>
                      <a:pt x="58198" y="39719"/>
                      <a:pt x="56673" y="40576"/>
                      <a:pt x="55150" y="41434"/>
                    </a:cubicBezTo>
                    <a:cubicBezTo>
                      <a:pt x="53911" y="42196"/>
                      <a:pt x="52768" y="42863"/>
                      <a:pt x="51625" y="43529"/>
                    </a:cubicBezTo>
                    <a:cubicBezTo>
                      <a:pt x="50578" y="44101"/>
                      <a:pt x="49530" y="44672"/>
                      <a:pt x="48387" y="45149"/>
                    </a:cubicBezTo>
                    <a:cubicBezTo>
                      <a:pt x="47339" y="45625"/>
                      <a:pt x="46101" y="46006"/>
                      <a:pt x="44862" y="46387"/>
                    </a:cubicBezTo>
                    <a:cubicBezTo>
                      <a:pt x="43910" y="46672"/>
                      <a:pt x="42957" y="46863"/>
                      <a:pt x="41910" y="46958"/>
                    </a:cubicBezTo>
                    <a:cubicBezTo>
                      <a:pt x="40576" y="47149"/>
                      <a:pt x="39433" y="47339"/>
                      <a:pt x="38195" y="47625"/>
                    </a:cubicBezTo>
                    <a:cubicBezTo>
                      <a:pt x="36766" y="48006"/>
                      <a:pt x="35337" y="48387"/>
                      <a:pt x="34004" y="48958"/>
                    </a:cubicBezTo>
                    <a:cubicBezTo>
                      <a:pt x="32385" y="49625"/>
                      <a:pt x="30766" y="50292"/>
                      <a:pt x="29146" y="51149"/>
                    </a:cubicBezTo>
                    <a:cubicBezTo>
                      <a:pt x="27813" y="51816"/>
                      <a:pt x="26479" y="52578"/>
                      <a:pt x="25146" y="53340"/>
                    </a:cubicBezTo>
                    <a:cubicBezTo>
                      <a:pt x="24574" y="53626"/>
                      <a:pt x="24098" y="54007"/>
                      <a:pt x="23526" y="54292"/>
                    </a:cubicBezTo>
                    <a:cubicBezTo>
                      <a:pt x="22098" y="55150"/>
                      <a:pt x="20764" y="55912"/>
                      <a:pt x="19335" y="56579"/>
                    </a:cubicBezTo>
                    <a:cubicBezTo>
                      <a:pt x="18097" y="57245"/>
                      <a:pt x="16859" y="57817"/>
                      <a:pt x="15621" y="58388"/>
                    </a:cubicBezTo>
                    <a:cubicBezTo>
                      <a:pt x="14859" y="58769"/>
                      <a:pt x="14001" y="59150"/>
                      <a:pt x="13239" y="59531"/>
                    </a:cubicBezTo>
                    <a:cubicBezTo>
                      <a:pt x="12192" y="60008"/>
                      <a:pt x="11239" y="60388"/>
                      <a:pt x="10192" y="60865"/>
                    </a:cubicBezTo>
                    <a:cubicBezTo>
                      <a:pt x="9334" y="61246"/>
                      <a:pt x="8572" y="61532"/>
                      <a:pt x="7715" y="61913"/>
                    </a:cubicBezTo>
                    <a:cubicBezTo>
                      <a:pt x="6953" y="62198"/>
                      <a:pt x="6191" y="62484"/>
                      <a:pt x="5429" y="62770"/>
                    </a:cubicBezTo>
                    <a:cubicBezTo>
                      <a:pt x="4572" y="63055"/>
                      <a:pt x="3810" y="63437"/>
                      <a:pt x="2953" y="63722"/>
                    </a:cubicBezTo>
                    <a:cubicBezTo>
                      <a:pt x="2381" y="63913"/>
                      <a:pt x="1714" y="64199"/>
                      <a:pt x="1143" y="64389"/>
                    </a:cubicBezTo>
                    <a:cubicBezTo>
                      <a:pt x="857" y="64484"/>
                      <a:pt x="571" y="64579"/>
                      <a:pt x="285" y="64675"/>
                    </a:cubicBezTo>
                    <a:cubicBezTo>
                      <a:pt x="190" y="64675"/>
                      <a:pt x="95" y="64770"/>
                      <a:pt x="0" y="64770"/>
                    </a:cubicBezTo>
                    <a:cubicBezTo>
                      <a:pt x="8572" y="82677"/>
                      <a:pt x="16287" y="101060"/>
                      <a:pt x="22384" y="119920"/>
                    </a:cubicBezTo>
                    <a:cubicBezTo>
                      <a:pt x="25527" y="126968"/>
                      <a:pt x="28384" y="134017"/>
                      <a:pt x="30575" y="141351"/>
                    </a:cubicBezTo>
                    <a:cubicBezTo>
                      <a:pt x="32004" y="146209"/>
                      <a:pt x="33528" y="151162"/>
                      <a:pt x="35623" y="155924"/>
                    </a:cubicBezTo>
                    <a:cubicBezTo>
                      <a:pt x="49816" y="187071"/>
                      <a:pt x="52388" y="209074"/>
                      <a:pt x="49244" y="241268"/>
                    </a:cubicBezTo>
                    <a:cubicBezTo>
                      <a:pt x="48673" y="246888"/>
                      <a:pt x="48196" y="253841"/>
                      <a:pt x="48958" y="259651"/>
                    </a:cubicBezTo>
                    <a:cubicBezTo>
                      <a:pt x="50673" y="273082"/>
                      <a:pt x="53435" y="291370"/>
                      <a:pt x="51816" y="304324"/>
                    </a:cubicBezTo>
                    <a:cubicBezTo>
                      <a:pt x="50196" y="317183"/>
                      <a:pt x="51054" y="340424"/>
                      <a:pt x="50768" y="352806"/>
                    </a:cubicBezTo>
                    <a:cubicBezTo>
                      <a:pt x="50768" y="352806"/>
                      <a:pt x="50768" y="352806"/>
                      <a:pt x="50768" y="352806"/>
                    </a:cubicBezTo>
                    <a:cubicBezTo>
                      <a:pt x="50768" y="352806"/>
                      <a:pt x="50768" y="352806"/>
                      <a:pt x="50768" y="352806"/>
                    </a:cubicBezTo>
                    <a:cubicBezTo>
                      <a:pt x="50768" y="352616"/>
                      <a:pt x="50768" y="352520"/>
                      <a:pt x="50863" y="352330"/>
                    </a:cubicBezTo>
                    <a:cubicBezTo>
                      <a:pt x="50863" y="352139"/>
                      <a:pt x="50863" y="351854"/>
                      <a:pt x="50959" y="351663"/>
                    </a:cubicBezTo>
                    <a:cubicBezTo>
                      <a:pt x="50959" y="351472"/>
                      <a:pt x="50959" y="351377"/>
                      <a:pt x="50959" y="351187"/>
                    </a:cubicBezTo>
                    <a:cubicBezTo>
                      <a:pt x="50959" y="350996"/>
                      <a:pt x="50959" y="350901"/>
                      <a:pt x="50959" y="350710"/>
                    </a:cubicBezTo>
                    <a:cubicBezTo>
                      <a:pt x="50959" y="350234"/>
                      <a:pt x="51054" y="349758"/>
                      <a:pt x="51054" y="349377"/>
                    </a:cubicBezTo>
                    <a:cubicBezTo>
                      <a:pt x="51054" y="349091"/>
                      <a:pt x="51149" y="348805"/>
                      <a:pt x="51149" y="348425"/>
                    </a:cubicBezTo>
                    <a:cubicBezTo>
                      <a:pt x="51149" y="348043"/>
                      <a:pt x="51245" y="347663"/>
                      <a:pt x="51339" y="347282"/>
                    </a:cubicBezTo>
                    <a:cubicBezTo>
                      <a:pt x="51435" y="346805"/>
                      <a:pt x="51530" y="346329"/>
                      <a:pt x="51530" y="345853"/>
                    </a:cubicBezTo>
                    <a:cubicBezTo>
                      <a:pt x="51625" y="345186"/>
                      <a:pt x="51721" y="344614"/>
                      <a:pt x="51816" y="343948"/>
                    </a:cubicBezTo>
                    <a:cubicBezTo>
                      <a:pt x="52006" y="342900"/>
                      <a:pt x="52101" y="341852"/>
                      <a:pt x="52292" y="340805"/>
                    </a:cubicBezTo>
                    <a:cubicBezTo>
                      <a:pt x="52388" y="339947"/>
                      <a:pt x="52578" y="338995"/>
                      <a:pt x="52673" y="338138"/>
                    </a:cubicBezTo>
                    <a:cubicBezTo>
                      <a:pt x="52768" y="337375"/>
                      <a:pt x="52959" y="336613"/>
                      <a:pt x="53054" y="335851"/>
                    </a:cubicBezTo>
                    <a:cubicBezTo>
                      <a:pt x="53244" y="334899"/>
                      <a:pt x="53340" y="334042"/>
                      <a:pt x="53530" y="333089"/>
                    </a:cubicBezTo>
                    <a:cubicBezTo>
                      <a:pt x="53626" y="332422"/>
                      <a:pt x="53721" y="331851"/>
                      <a:pt x="53816" y="331184"/>
                    </a:cubicBezTo>
                    <a:cubicBezTo>
                      <a:pt x="53911" y="330422"/>
                      <a:pt x="54102" y="329755"/>
                      <a:pt x="54197" y="328993"/>
                    </a:cubicBezTo>
                    <a:cubicBezTo>
                      <a:pt x="54292" y="328327"/>
                      <a:pt x="54387" y="327660"/>
                      <a:pt x="54578" y="326993"/>
                    </a:cubicBezTo>
                    <a:cubicBezTo>
                      <a:pt x="54673" y="326708"/>
                      <a:pt x="54673" y="326517"/>
                      <a:pt x="54769" y="326231"/>
                    </a:cubicBezTo>
                    <a:cubicBezTo>
                      <a:pt x="54959" y="325088"/>
                      <a:pt x="55245" y="324041"/>
                      <a:pt x="55436" y="322897"/>
                    </a:cubicBezTo>
                    <a:cubicBezTo>
                      <a:pt x="55530" y="322231"/>
                      <a:pt x="55721" y="321564"/>
                      <a:pt x="55816" y="320897"/>
                    </a:cubicBezTo>
                    <a:cubicBezTo>
                      <a:pt x="56007" y="320040"/>
                      <a:pt x="56102" y="319088"/>
                      <a:pt x="56292" y="318230"/>
                    </a:cubicBezTo>
                    <a:cubicBezTo>
                      <a:pt x="56483" y="317278"/>
                      <a:pt x="56673" y="316230"/>
                      <a:pt x="56769" y="315278"/>
                    </a:cubicBezTo>
                    <a:cubicBezTo>
                      <a:pt x="56959" y="314325"/>
                      <a:pt x="57055" y="313468"/>
                      <a:pt x="57245" y="312515"/>
                    </a:cubicBezTo>
                    <a:cubicBezTo>
                      <a:pt x="57435" y="311467"/>
                      <a:pt x="57626" y="310420"/>
                      <a:pt x="57721" y="309372"/>
                    </a:cubicBezTo>
                    <a:cubicBezTo>
                      <a:pt x="57817" y="308515"/>
                      <a:pt x="58007" y="307753"/>
                      <a:pt x="58102" y="306896"/>
                    </a:cubicBezTo>
                    <a:cubicBezTo>
                      <a:pt x="58198" y="306229"/>
                      <a:pt x="58293" y="305657"/>
                      <a:pt x="58388" y="304991"/>
                    </a:cubicBezTo>
                    <a:cubicBezTo>
                      <a:pt x="58483" y="304133"/>
                      <a:pt x="58674" y="303276"/>
                      <a:pt x="58769" y="302419"/>
                    </a:cubicBezTo>
                    <a:cubicBezTo>
                      <a:pt x="58864" y="301657"/>
                      <a:pt x="58960" y="300895"/>
                      <a:pt x="59150" y="300133"/>
                    </a:cubicBezTo>
                    <a:cubicBezTo>
                      <a:pt x="59245" y="299275"/>
                      <a:pt x="59436" y="298323"/>
                      <a:pt x="59531" y="297466"/>
                    </a:cubicBezTo>
                    <a:cubicBezTo>
                      <a:pt x="59721" y="296418"/>
                      <a:pt x="59817" y="295370"/>
                      <a:pt x="60007" y="294418"/>
                    </a:cubicBezTo>
                    <a:cubicBezTo>
                      <a:pt x="60103" y="293846"/>
                      <a:pt x="60198" y="293180"/>
                      <a:pt x="60293" y="292608"/>
                    </a:cubicBezTo>
                    <a:cubicBezTo>
                      <a:pt x="60388" y="291941"/>
                      <a:pt x="60484" y="291370"/>
                      <a:pt x="60579" y="290703"/>
                    </a:cubicBezTo>
                    <a:cubicBezTo>
                      <a:pt x="60674" y="290036"/>
                      <a:pt x="60770" y="289465"/>
                      <a:pt x="60864" y="288798"/>
                    </a:cubicBezTo>
                    <a:cubicBezTo>
                      <a:pt x="60960" y="288131"/>
                      <a:pt x="61055" y="287369"/>
                      <a:pt x="61246" y="286703"/>
                    </a:cubicBezTo>
                    <a:cubicBezTo>
                      <a:pt x="61436" y="285845"/>
                      <a:pt x="61722" y="284988"/>
                      <a:pt x="61913" y="284131"/>
                    </a:cubicBezTo>
                    <a:cubicBezTo>
                      <a:pt x="62198" y="282988"/>
                      <a:pt x="62484" y="281940"/>
                      <a:pt x="62865" y="280892"/>
                    </a:cubicBezTo>
                    <a:cubicBezTo>
                      <a:pt x="63151" y="279940"/>
                      <a:pt x="63436" y="278892"/>
                      <a:pt x="63722" y="277939"/>
                    </a:cubicBezTo>
                    <a:cubicBezTo>
                      <a:pt x="64008" y="276987"/>
                      <a:pt x="64294" y="275939"/>
                      <a:pt x="64579" y="274987"/>
                    </a:cubicBezTo>
                    <a:cubicBezTo>
                      <a:pt x="64865" y="274034"/>
                      <a:pt x="65151" y="272987"/>
                      <a:pt x="65532" y="272034"/>
                    </a:cubicBezTo>
                    <a:cubicBezTo>
                      <a:pt x="65913" y="270796"/>
                      <a:pt x="66294" y="269462"/>
                      <a:pt x="66770" y="268224"/>
                    </a:cubicBezTo>
                    <a:cubicBezTo>
                      <a:pt x="67151" y="266986"/>
                      <a:pt x="67627" y="265747"/>
                      <a:pt x="68008" y="264509"/>
                    </a:cubicBezTo>
                    <a:cubicBezTo>
                      <a:pt x="68389" y="263271"/>
                      <a:pt x="68866" y="262033"/>
                      <a:pt x="69342" y="260890"/>
                    </a:cubicBezTo>
                    <a:cubicBezTo>
                      <a:pt x="69913" y="259461"/>
                      <a:pt x="70389" y="258032"/>
                      <a:pt x="71056" y="256604"/>
                    </a:cubicBezTo>
                    <a:cubicBezTo>
                      <a:pt x="71628" y="255175"/>
                      <a:pt x="72199" y="253746"/>
                      <a:pt x="72866" y="252317"/>
                    </a:cubicBezTo>
                    <a:cubicBezTo>
                      <a:pt x="73533" y="250888"/>
                      <a:pt x="74104" y="249460"/>
                      <a:pt x="74771" y="248031"/>
                    </a:cubicBezTo>
                    <a:cubicBezTo>
                      <a:pt x="75247" y="246793"/>
                      <a:pt x="75819" y="245554"/>
                      <a:pt x="76295" y="244316"/>
                    </a:cubicBezTo>
                    <a:cubicBezTo>
                      <a:pt x="76962" y="242792"/>
                      <a:pt x="77628" y="241173"/>
                      <a:pt x="78200" y="239649"/>
                    </a:cubicBezTo>
                    <a:cubicBezTo>
                      <a:pt x="78581" y="238696"/>
                      <a:pt x="78962" y="237744"/>
                      <a:pt x="79343" y="236887"/>
                    </a:cubicBezTo>
                    <a:cubicBezTo>
                      <a:pt x="79820" y="235839"/>
                      <a:pt x="80200" y="234696"/>
                      <a:pt x="80676" y="233648"/>
                    </a:cubicBezTo>
                    <a:cubicBezTo>
                      <a:pt x="80963" y="232886"/>
                      <a:pt x="81248" y="232124"/>
                      <a:pt x="81534" y="231362"/>
                    </a:cubicBezTo>
                    <a:cubicBezTo>
                      <a:pt x="81819" y="230600"/>
                      <a:pt x="82105" y="229838"/>
                      <a:pt x="82391" y="229076"/>
                    </a:cubicBezTo>
                    <a:cubicBezTo>
                      <a:pt x="82867" y="228029"/>
                      <a:pt x="83439" y="226981"/>
                      <a:pt x="83915" y="226028"/>
                    </a:cubicBezTo>
                    <a:cubicBezTo>
                      <a:pt x="84201" y="225362"/>
                      <a:pt x="84582" y="224600"/>
                      <a:pt x="84867" y="223933"/>
                    </a:cubicBezTo>
                    <a:cubicBezTo>
                      <a:pt x="85439" y="222695"/>
                      <a:pt x="86010" y="221551"/>
                      <a:pt x="86582" y="220313"/>
                    </a:cubicBezTo>
                    <a:cubicBezTo>
                      <a:pt x="87153" y="219075"/>
                      <a:pt x="87725" y="217837"/>
                      <a:pt x="88296" y="216599"/>
                    </a:cubicBezTo>
                    <a:cubicBezTo>
                      <a:pt x="88868" y="215265"/>
                      <a:pt x="89535" y="213932"/>
                      <a:pt x="90106" y="212598"/>
                    </a:cubicBezTo>
                    <a:cubicBezTo>
                      <a:pt x="90392" y="211931"/>
                      <a:pt x="90773" y="211169"/>
                      <a:pt x="91059" y="210503"/>
                    </a:cubicBezTo>
                    <a:cubicBezTo>
                      <a:pt x="91535" y="209359"/>
                      <a:pt x="92107" y="208121"/>
                      <a:pt x="92583" y="206978"/>
                    </a:cubicBezTo>
                    <a:cubicBezTo>
                      <a:pt x="93154" y="205835"/>
                      <a:pt x="93630" y="204692"/>
                      <a:pt x="94202" y="203549"/>
                    </a:cubicBezTo>
                    <a:cubicBezTo>
                      <a:pt x="95059" y="201930"/>
                      <a:pt x="95917" y="200311"/>
                      <a:pt x="96774" y="198692"/>
                    </a:cubicBezTo>
                    <a:cubicBezTo>
                      <a:pt x="97536" y="197358"/>
                      <a:pt x="98203" y="196120"/>
                      <a:pt x="98964" y="194786"/>
                    </a:cubicBezTo>
                    <a:cubicBezTo>
                      <a:pt x="99917" y="193167"/>
                      <a:pt x="100869" y="191548"/>
                      <a:pt x="101917" y="189929"/>
                    </a:cubicBezTo>
                    <a:cubicBezTo>
                      <a:pt x="102775" y="188500"/>
                      <a:pt x="103632" y="187166"/>
                      <a:pt x="104489" y="185738"/>
                    </a:cubicBezTo>
                    <a:cubicBezTo>
                      <a:pt x="105251" y="184499"/>
                      <a:pt x="106013" y="183356"/>
                      <a:pt x="106775" y="182118"/>
                    </a:cubicBezTo>
                    <a:cubicBezTo>
                      <a:pt x="107442" y="181070"/>
                      <a:pt x="108109" y="180022"/>
                      <a:pt x="108775" y="178975"/>
                    </a:cubicBezTo>
                    <a:cubicBezTo>
                      <a:pt x="109156" y="178403"/>
                      <a:pt x="109538" y="177832"/>
                      <a:pt x="109918" y="177165"/>
                    </a:cubicBezTo>
                    <a:cubicBezTo>
                      <a:pt x="110394" y="176403"/>
                      <a:pt x="110871" y="175641"/>
                      <a:pt x="111347" y="174879"/>
                    </a:cubicBezTo>
                    <a:cubicBezTo>
                      <a:pt x="112300" y="173260"/>
                      <a:pt x="113347" y="171641"/>
                      <a:pt x="114490" y="170021"/>
                    </a:cubicBezTo>
                    <a:cubicBezTo>
                      <a:pt x="115157" y="169069"/>
                      <a:pt x="115919" y="168021"/>
                      <a:pt x="116681" y="167068"/>
                    </a:cubicBezTo>
                    <a:cubicBezTo>
                      <a:pt x="117443" y="166116"/>
                      <a:pt x="118205" y="165068"/>
                      <a:pt x="118967" y="164116"/>
                    </a:cubicBezTo>
                    <a:cubicBezTo>
                      <a:pt x="119443" y="163544"/>
                      <a:pt x="119824" y="162973"/>
                      <a:pt x="120301" y="162401"/>
                    </a:cubicBezTo>
                    <a:cubicBezTo>
                      <a:pt x="121348" y="160877"/>
                      <a:pt x="122301" y="159353"/>
                      <a:pt x="123348" y="157925"/>
                    </a:cubicBezTo>
                    <a:cubicBezTo>
                      <a:pt x="124396" y="156400"/>
                      <a:pt x="125444" y="154876"/>
                      <a:pt x="126492" y="153448"/>
                    </a:cubicBezTo>
                    <a:cubicBezTo>
                      <a:pt x="127159" y="152400"/>
                      <a:pt x="127921" y="151447"/>
                      <a:pt x="128682" y="150400"/>
                    </a:cubicBezTo>
                    <a:cubicBezTo>
                      <a:pt x="129349" y="149542"/>
                      <a:pt x="129921" y="148685"/>
                      <a:pt x="130587" y="147828"/>
                    </a:cubicBezTo>
                    <a:cubicBezTo>
                      <a:pt x="130969" y="147352"/>
                      <a:pt x="131254" y="146875"/>
                      <a:pt x="131636" y="146399"/>
                    </a:cubicBezTo>
                    <a:cubicBezTo>
                      <a:pt x="132016" y="145923"/>
                      <a:pt x="132302" y="145351"/>
                      <a:pt x="132683" y="144875"/>
                    </a:cubicBezTo>
                    <a:cubicBezTo>
                      <a:pt x="133159" y="144209"/>
                      <a:pt x="133635" y="143542"/>
                      <a:pt x="134112" y="142875"/>
                    </a:cubicBezTo>
                    <a:cubicBezTo>
                      <a:pt x="134493" y="142399"/>
                      <a:pt x="134778" y="142018"/>
                      <a:pt x="135160" y="141542"/>
                    </a:cubicBezTo>
                    <a:cubicBezTo>
                      <a:pt x="135921" y="140494"/>
                      <a:pt x="136779" y="139446"/>
                      <a:pt x="137541" y="138398"/>
                    </a:cubicBezTo>
                    <a:cubicBezTo>
                      <a:pt x="138113" y="137636"/>
                      <a:pt x="138684" y="136874"/>
                      <a:pt x="139255" y="136112"/>
                    </a:cubicBezTo>
                    <a:cubicBezTo>
                      <a:pt x="139732" y="135446"/>
                      <a:pt x="140208" y="134874"/>
                      <a:pt x="140589" y="134207"/>
                    </a:cubicBezTo>
                    <a:cubicBezTo>
                      <a:pt x="141065" y="133541"/>
                      <a:pt x="141541" y="132969"/>
                      <a:pt x="141922" y="132302"/>
                    </a:cubicBezTo>
                    <a:cubicBezTo>
                      <a:pt x="142304" y="131826"/>
                      <a:pt x="142684" y="131350"/>
                      <a:pt x="142970" y="130778"/>
                    </a:cubicBezTo>
                    <a:cubicBezTo>
                      <a:pt x="143351" y="130207"/>
                      <a:pt x="143732" y="129635"/>
                      <a:pt x="144208" y="129159"/>
                    </a:cubicBezTo>
                    <a:cubicBezTo>
                      <a:pt x="144589" y="128683"/>
                      <a:pt x="144970" y="128111"/>
                      <a:pt x="145256" y="127635"/>
                    </a:cubicBezTo>
                    <a:cubicBezTo>
                      <a:pt x="145542" y="127254"/>
                      <a:pt x="145732" y="126968"/>
                      <a:pt x="146018" y="126587"/>
                    </a:cubicBezTo>
                    <a:cubicBezTo>
                      <a:pt x="151543" y="94107"/>
                      <a:pt x="153733" y="60674"/>
                      <a:pt x="153257" y="27146"/>
                    </a:cubicBezTo>
                    <a:cubicBezTo>
                      <a:pt x="153067" y="18288"/>
                      <a:pt x="152495" y="9144"/>
                      <a:pt x="151543" y="0"/>
                    </a:cubicBezTo>
                    <a:close/>
                    <a:moveTo>
                      <a:pt x="132112" y="27146"/>
                    </a:moveTo>
                    <a:cubicBezTo>
                      <a:pt x="131636" y="27051"/>
                      <a:pt x="130873" y="24289"/>
                      <a:pt x="130873" y="23622"/>
                    </a:cubicBezTo>
                    <a:cubicBezTo>
                      <a:pt x="130873" y="22955"/>
                      <a:pt x="131730" y="20955"/>
                      <a:pt x="132207" y="21050"/>
                    </a:cubicBezTo>
                    <a:cubicBezTo>
                      <a:pt x="132683" y="21146"/>
                      <a:pt x="133445" y="24003"/>
                      <a:pt x="133445" y="24670"/>
                    </a:cubicBezTo>
                    <a:cubicBezTo>
                      <a:pt x="133445" y="25241"/>
                      <a:pt x="132588" y="27242"/>
                      <a:pt x="132112" y="27146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  <p:sp>
            <p:nvSpPr>
              <p:cNvPr id="581" name="Freeform: Shape 580">
                <a:extLst>
                  <a:ext uri="{FF2B5EF4-FFF2-40B4-BE49-F238E27FC236}">
                    <a16:creationId xmlns:a16="http://schemas.microsoft.com/office/drawing/2014/main" id="{7FB2EBFD-C47E-4E61-B1C4-5AFE07318DA5}"/>
                  </a:ext>
                </a:extLst>
              </p:cNvPr>
              <p:cNvSpPr/>
              <p:nvPr/>
            </p:nvSpPr>
            <p:spPr>
              <a:xfrm>
                <a:off x="8052720" y="3767518"/>
                <a:ext cx="17811" cy="12965"/>
              </a:xfrm>
              <a:custGeom>
                <a:avLst/>
                <a:gdLst>
                  <a:gd name="connsiteX0" fmla="*/ 4477 w 17811"/>
                  <a:gd name="connsiteY0" fmla="*/ 10192 h 12965"/>
                  <a:gd name="connsiteX1" fmla="*/ 17812 w 17811"/>
                  <a:gd name="connsiteY1" fmla="*/ 11335 h 12965"/>
                  <a:gd name="connsiteX2" fmla="*/ 0 w 17811"/>
                  <a:gd name="connsiteY2" fmla="*/ 0 h 12965"/>
                  <a:gd name="connsiteX3" fmla="*/ 4477 w 17811"/>
                  <a:gd name="connsiteY3" fmla="*/ 10192 h 129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811" h="12965">
                    <a:moveTo>
                      <a:pt x="4477" y="10192"/>
                    </a:moveTo>
                    <a:cubicBezTo>
                      <a:pt x="8573" y="13240"/>
                      <a:pt x="13049" y="14002"/>
                      <a:pt x="17812" y="11335"/>
                    </a:cubicBezTo>
                    <a:cubicBezTo>
                      <a:pt x="13240" y="5144"/>
                      <a:pt x="8191" y="1524"/>
                      <a:pt x="0" y="0"/>
                    </a:cubicBezTo>
                    <a:cubicBezTo>
                      <a:pt x="0" y="4191"/>
                      <a:pt x="381" y="7239"/>
                      <a:pt x="4477" y="10192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  <p:sp>
            <p:nvSpPr>
              <p:cNvPr id="582" name="Freeform: Shape 581">
                <a:extLst>
                  <a:ext uri="{FF2B5EF4-FFF2-40B4-BE49-F238E27FC236}">
                    <a16:creationId xmlns:a16="http://schemas.microsoft.com/office/drawing/2014/main" id="{6155E9CA-1DE6-4078-9458-4949FB159FB0}"/>
                  </a:ext>
                </a:extLst>
              </p:cNvPr>
              <p:cNvSpPr/>
              <p:nvPr/>
            </p:nvSpPr>
            <p:spPr>
              <a:xfrm>
                <a:off x="8097488" y="3809428"/>
                <a:ext cx="12487" cy="6227"/>
              </a:xfrm>
              <a:custGeom>
                <a:avLst/>
                <a:gdLst>
                  <a:gd name="connsiteX0" fmla="*/ 9144 w 12487"/>
                  <a:gd name="connsiteY0" fmla="*/ 6001 h 6227"/>
                  <a:gd name="connsiteX1" fmla="*/ 12192 w 12487"/>
                  <a:gd name="connsiteY1" fmla="*/ 2191 h 6227"/>
                  <a:gd name="connsiteX2" fmla="*/ 0 w 12487"/>
                  <a:gd name="connsiteY2" fmla="*/ 0 h 6227"/>
                  <a:gd name="connsiteX3" fmla="*/ 4476 w 12487"/>
                  <a:gd name="connsiteY3" fmla="*/ 5715 h 6227"/>
                  <a:gd name="connsiteX4" fmla="*/ 9144 w 12487"/>
                  <a:gd name="connsiteY4" fmla="*/ 6001 h 62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487" h="6227">
                    <a:moveTo>
                      <a:pt x="9144" y="6001"/>
                    </a:moveTo>
                    <a:cubicBezTo>
                      <a:pt x="11335" y="6001"/>
                      <a:pt x="13240" y="4858"/>
                      <a:pt x="12192" y="2191"/>
                    </a:cubicBezTo>
                    <a:cubicBezTo>
                      <a:pt x="8191" y="1429"/>
                      <a:pt x="4096" y="667"/>
                      <a:pt x="0" y="0"/>
                    </a:cubicBezTo>
                    <a:cubicBezTo>
                      <a:pt x="1619" y="1333"/>
                      <a:pt x="2857" y="4763"/>
                      <a:pt x="4476" y="5715"/>
                    </a:cubicBezTo>
                    <a:cubicBezTo>
                      <a:pt x="6191" y="6667"/>
                      <a:pt x="6953" y="6001"/>
                      <a:pt x="9144" y="6001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  <p:sp>
            <p:nvSpPr>
              <p:cNvPr id="583" name="Freeform: Shape 582">
                <a:extLst>
                  <a:ext uri="{FF2B5EF4-FFF2-40B4-BE49-F238E27FC236}">
                    <a16:creationId xmlns:a16="http://schemas.microsoft.com/office/drawing/2014/main" id="{21BD1C73-E74D-48E6-A748-D22B60AE642A}"/>
                  </a:ext>
                </a:extLst>
              </p:cNvPr>
              <p:cNvSpPr/>
              <p:nvPr/>
            </p:nvSpPr>
            <p:spPr>
              <a:xfrm>
                <a:off x="8134826" y="3827525"/>
                <a:ext cx="66579" cy="33930"/>
              </a:xfrm>
              <a:custGeom>
                <a:avLst/>
                <a:gdLst>
                  <a:gd name="connsiteX0" fmla="*/ 0 w 66579"/>
                  <a:gd name="connsiteY0" fmla="*/ 0 h 33930"/>
                  <a:gd name="connsiteX1" fmla="*/ 23432 w 66579"/>
                  <a:gd name="connsiteY1" fmla="*/ 14954 h 33930"/>
                  <a:gd name="connsiteX2" fmla="*/ 28099 w 66579"/>
                  <a:gd name="connsiteY2" fmla="*/ 20765 h 33930"/>
                  <a:gd name="connsiteX3" fmla="*/ 49435 w 66579"/>
                  <a:gd name="connsiteY3" fmla="*/ 29146 h 33930"/>
                  <a:gd name="connsiteX4" fmla="*/ 66580 w 66579"/>
                  <a:gd name="connsiteY4" fmla="*/ 33814 h 33930"/>
                  <a:gd name="connsiteX5" fmla="*/ 8001 w 66579"/>
                  <a:gd name="connsiteY5" fmla="*/ 667 h 33930"/>
                  <a:gd name="connsiteX6" fmla="*/ 0 w 66579"/>
                  <a:gd name="connsiteY6" fmla="*/ 0 h 339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6579" h="33930">
                    <a:moveTo>
                      <a:pt x="0" y="0"/>
                    </a:moveTo>
                    <a:cubicBezTo>
                      <a:pt x="7906" y="4763"/>
                      <a:pt x="15907" y="9716"/>
                      <a:pt x="23432" y="14954"/>
                    </a:cubicBezTo>
                    <a:cubicBezTo>
                      <a:pt x="25622" y="16478"/>
                      <a:pt x="26575" y="18764"/>
                      <a:pt x="28099" y="20765"/>
                    </a:cubicBezTo>
                    <a:cubicBezTo>
                      <a:pt x="36195" y="20955"/>
                      <a:pt x="43244" y="25527"/>
                      <a:pt x="49435" y="29146"/>
                    </a:cubicBezTo>
                    <a:cubicBezTo>
                      <a:pt x="55626" y="32861"/>
                      <a:pt x="59341" y="34385"/>
                      <a:pt x="66580" y="33814"/>
                    </a:cubicBezTo>
                    <a:cubicBezTo>
                      <a:pt x="46958" y="22574"/>
                      <a:pt x="27813" y="11811"/>
                      <a:pt x="8001" y="667"/>
                    </a:cubicBezTo>
                    <a:cubicBezTo>
                      <a:pt x="6668" y="0"/>
                      <a:pt x="1905" y="0"/>
                      <a:pt x="0" y="0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  <p:sp>
            <p:nvSpPr>
              <p:cNvPr id="584" name="Freeform: Shape 583">
                <a:extLst>
                  <a:ext uri="{FF2B5EF4-FFF2-40B4-BE49-F238E27FC236}">
                    <a16:creationId xmlns:a16="http://schemas.microsoft.com/office/drawing/2014/main" id="{8CFBB8F1-FC62-476E-9A29-D531C35001F7}"/>
                  </a:ext>
                </a:extLst>
              </p:cNvPr>
              <p:cNvSpPr/>
              <p:nvPr/>
            </p:nvSpPr>
            <p:spPr>
              <a:xfrm>
                <a:off x="8101679" y="3815333"/>
                <a:ext cx="406" cy="285"/>
              </a:xfrm>
              <a:custGeom>
                <a:avLst/>
                <a:gdLst>
                  <a:gd name="connsiteX0" fmla="*/ 0 w 406"/>
                  <a:gd name="connsiteY0" fmla="*/ 0 h 285"/>
                  <a:gd name="connsiteX1" fmla="*/ 0 w 406"/>
                  <a:gd name="connsiteY1" fmla="*/ 0 h 285"/>
                  <a:gd name="connsiteX2" fmla="*/ 95 w 406"/>
                  <a:gd name="connsiteY2" fmla="*/ 95 h 285"/>
                  <a:gd name="connsiteX3" fmla="*/ 381 w 406"/>
                  <a:gd name="connsiteY3" fmla="*/ 286 h 285"/>
                  <a:gd name="connsiteX4" fmla="*/ 381 w 406"/>
                  <a:gd name="connsiteY4" fmla="*/ 286 h 285"/>
                  <a:gd name="connsiteX5" fmla="*/ 191 w 406"/>
                  <a:gd name="connsiteY5" fmla="*/ 0 h 285"/>
                  <a:gd name="connsiteX6" fmla="*/ 0 w 406"/>
                  <a:gd name="connsiteY6" fmla="*/ 0 h 2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06" h="285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95" y="95"/>
                      <a:pt x="95" y="95"/>
                    </a:cubicBezTo>
                    <a:cubicBezTo>
                      <a:pt x="191" y="95"/>
                      <a:pt x="285" y="286"/>
                      <a:pt x="381" y="286"/>
                    </a:cubicBezTo>
                    <a:cubicBezTo>
                      <a:pt x="381" y="286"/>
                      <a:pt x="381" y="286"/>
                      <a:pt x="381" y="286"/>
                    </a:cubicBezTo>
                    <a:cubicBezTo>
                      <a:pt x="476" y="191"/>
                      <a:pt x="285" y="95"/>
                      <a:pt x="191" y="0"/>
                    </a:cubicBezTo>
                    <a:cubicBezTo>
                      <a:pt x="191" y="0"/>
                      <a:pt x="95" y="95"/>
                      <a:pt x="0" y="0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  <p:sp>
            <p:nvSpPr>
              <p:cNvPr id="585" name="Freeform: Shape 584">
                <a:extLst>
                  <a:ext uri="{FF2B5EF4-FFF2-40B4-BE49-F238E27FC236}">
                    <a16:creationId xmlns:a16="http://schemas.microsoft.com/office/drawing/2014/main" id="{AB2AC3C0-F888-41A5-939F-79F600741859}"/>
                  </a:ext>
                </a:extLst>
              </p:cNvPr>
              <p:cNvSpPr/>
              <p:nvPr/>
            </p:nvSpPr>
            <p:spPr>
              <a:xfrm>
                <a:off x="8051946" y="3766946"/>
                <a:ext cx="869" cy="571"/>
              </a:xfrm>
              <a:custGeom>
                <a:avLst/>
                <a:gdLst>
                  <a:gd name="connsiteX0" fmla="*/ 870 w 869"/>
                  <a:gd name="connsiteY0" fmla="*/ 0 h 571"/>
                  <a:gd name="connsiteX1" fmla="*/ 12 w 869"/>
                  <a:gd name="connsiteY1" fmla="*/ 191 h 571"/>
                  <a:gd name="connsiteX2" fmla="*/ 489 w 869"/>
                  <a:gd name="connsiteY2" fmla="*/ 476 h 571"/>
                  <a:gd name="connsiteX3" fmla="*/ 775 w 869"/>
                  <a:gd name="connsiteY3" fmla="*/ 571 h 571"/>
                  <a:gd name="connsiteX4" fmla="*/ 870 w 869"/>
                  <a:gd name="connsiteY4" fmla="*/ 0 h 571"/>
                  <a:gd name="connsiteX5" fmla="*/ 870 w 869"/>
                  <a:gd name="connsiteY5" fmla="*/ 0 h 5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869" h="571">
                    <a:moveTo>
                      <a:pt x="870" y="0"/>
                    </a:moveTo>
                    <a:cubicBezTo>
                      <a:pt x="679" y="95"/>
                      <a:pt x="108" y="95"/>
                      <a:pt x="12" y="191"/>
                    </a:cubicBezTo>
                    <a:cubicBezTo>
                      <a:pt x="-82" y="286"/>
                      <a:pt x="394" y="476"/>
                      <a:pt x="489" y="476"/>
                    </a:cubicBezTo>
                    <a:cubicBezTo>
                      <a:pt x="584" y="476"/>
                      <a:pt x="775" y="571"/>
                      <a:pt x="775" y="571"/>
                    </a:cubicBezTo>
                    <a:cubicBezTo>
                      <a:pt x="870" y="476"/>
                      <a:pt x="870" y="95"/>
                      <a:pt x="870" y="0"/>
                    </a:cubicBezTo>
                    <a:cubicBezTo>
                      <a:pt x="870" y="0"/>
                      <a:pt x="870" y="0"/>
                      <a:pt x="870" y="0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  <p:sp>
            <p:nvSpPr>
              <p:cNvPr id="586" name="Freeform: Shape 585">
                <a:extLst>
                  <a:ext uri="{FF2B5EF4-FFF2-40B4-BE49-F238E27FC236}">
                    <a16:creationId xmlns:a16="http://schemas.microsoft.com/office/drawing/2014/main" id="{FDCD12F1-5334-46DA-B0E8-4BEC11E90D3D}"/>
                  </a:ext>
                </a:extLst>
              </p:cNvPr>
              <p:cNvSpPr/>
              <p:nvPr/>
            </p:nvSpPr>
            <p:spPr>
              <a:xfrm>
                <a:off x="8024526" y="3776309"/>
                <a:ext cx="12287" cy="6281"/>
              </a:xfrm>
              <a:custGeom>
                <a:avLst/>
                <a:gdLst>
                  <a:gd name="connsiteX0" fmla="*/ 0 w 12287"/>
                  <a:gd name="connsiteY0" fmla="*/ 544 h 6281"/>
                  <a:gd name="connsiteX1" fmla="*/ 5906 w 12287"/>
                  <a:gd name="connsiteY1" fmla="*/ 6164 h 6281"/>
                  <a:gd name="connsiteX2" fmla="*/ 12288 w 12287"/>
                  <a:gd name="connsiteY2" fmla="*/ 4544 h 6281"/>
                  <a:gd name="connsiteX3" fmla="*/ 0 w 12287"/>
                  <a:gd name="connsiteY3" fmla="*/ 544 h 62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287" h="6281">
                    <a:moveTo>
                      <a:pt x="0" y="544"/>
                    </a:moveTo>
                    <a:cubicBezTo>
                      <a:pt x="2096" y="1877"/>
                      <a:pt x="3620" y="5402"/>
                      <a:pt x="5906" y="6164"/>
                    </a:cubicBezTo>
                    <a:cubicBezTo>
                      <a:pt x="7716" y="6830"/>
                      <a:pt x="10287" y="4449"/>
                      <a:pt x="12288" y="4544"/>
                    </a:cubicBezTo>
                    <a:cubicBezTo>
                      <a:pt x="8382" y="1115"/>
                      <a:pt x="5429" y="-1075"/>
                      <a:pt x="0" y="544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  <p:sp>
            <p:nvSpPr>
              <p:cNvPr id="587" name="Freeform: Shape 586">
                <a:extLst>
                  <a:ext uri="{FF2B5EF4-FFF2-40B4-BE49-F238E27FC236}">
                    <a16:creationId xmlns:a16="http://schemas.microsoft.com/office/drawing/2014/main" id="{B4E1E502-3E2C-4C4D-BA11-F2D0DBC98527}"/>
                  </a:ext>
                </a:extLst>
              </p:cNvPr>
              <p:cNvSpPr/>
              <p:nvPr/>
            </p:nvSpPr>
            <p:spPr>
              <a:xfrm>
                <a:off x="8210974" y="3870859"/>
                <a:ext cx="4839" cy="3910"/>
              </a:xfrm>
              <a:custGeom>
                <a:avLst/>
                <a:gdLst>
                  <a:gd name="connsiteX0" fmla="*/ 52 w 4839"/>
                  <a:gd name="connsiteY0" fmla="*/ 1434 h 3910"/>
                  <a:gd name="connsiteX1" fmla="*/ 3576 w 4839"/>
                  <a:gd name="connsiteY1" fmla="*/ 3911 h 3910"/>
                  <a:gd name="connsiteX2" fmla="*/ 4815 w 4839"/>
                  <a:gd name="connsiteY2" fmla="*/ 1625 h 3910"/>
                  <a:gd name="connsiteX3" fmla="*/ 1386 w 4839"/>
                  <a:gd name="connsiteY3" fmla="*/ 6 h 3910"/>
                  <a:gd name="connsiteX4" fmla="*/ 52 w 4839"/>
                  <a:gd name="connsiteY4" fmla="*/ 1434 h 39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839" h="3910">
                    <a:moveTo>
                      <a:pt x="52" y="1434"/>
                    </a:moveTo>
                    <a:cubicBezTo>
                      <a:pt x="338" y="1815"/>
                      <a:pt x="3100" y="3911"/>
                      <a:pt x="3576" y="3911"/>
                    </a:cubicBezTo>
                    <a:cubicBezTo>
                      <a:pt x="4052" y="3911"/>
                      <a:pt x="5005" y="2006"/>
                      <a:pt x="4815" y="1625"/>
                    </a:cubicBezTo>
                    <a:cubicBezTo>
                      <a:pt x="4624" y="1149"/>
                      <a:pt x="1957" y="101"/>
                      <a:pt x="1386" y="6"/>
                    </a:cubicBezTo>
                    <a:cubicBezTo>
                      <a:pt x="719" y="-90"/>
                      <a:pt x="-233" y="1053"/>
                      <a:pt x="52" y="1434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  <p:sp>
            <p:nvSpPr>
              <p:cNvPr id="588" name="Freeform: Shape 587">
                <a:extLst>
                  <a:ext uri="{FF2B5EF4-FFF2-40B4-BE49-F238E27FC236}">
                    <a16:creationId xmlns:a16="http://schemas.microsoft.com/office/drawing/2014/main" id="{462B4BF0-63DE-4101-9D81-D698A0C1A160}"/>
                  </a:ext>
                </a:extLst>
              </p:cNvPr>
              <p:cNvSpPr/>
              <p:nvPr/>
            </p:nvSpPr>
            <p:spPr>
              <a:xfrm>
                <a:off x="7890128" y="3714735"/>
                <a:ext cx="1905" cy="1538"/>
              </a:xfrm>
              <a:custGeom>
                <a:avLst/>
                <a:gdLst>
                  <a:gd name="connsiteX0" fmla="*/ 0 w 1905"/>
                  <a:gd name="connsiteY0" fmla="*/ 586 h 1538"/>
                  <a:gd name="connsiteX1" fmla="*/ 571 w 1905"/>
                  <a:gd name="connsiteY1" fmla="*/ 1539 h 1538"/>
                  <a:gd name="connsiteX2" fmla="*/ 1905 w 1905"/>
                  <a:gd name="connsiteY2" fmla="*/ 491 h 1538"/>
                  <a:gd name="connsiteX3" fmla="*/ 858 w 1905"/>
                  <a:gd name="connsiteY3" fmla="*/ 15 h 1538"/>
                  <a:gd name="connsiteX4" fmla="*/ 0 w 1905"/>
                  <a:gd name="connsiteY4" fmla="*/ 586 h 15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05" h="1538">
                    <a:moveTo>
                      <a:pt x="0" y="586"/>
                    </a:moveTo>
                    <a:cubicBezTo>
                      <a:pt x="0" y="777"/>
                      <a:pt x="381" y="1539"/>
                      <a:pt x="571" y="1539"/>
                    </a:cubicBezTo>
                    <a:cubicBezTo>
                      <a:pt x="762" y="1539"/>
                      <a:pt x="1810" y="586"/>
                      <a:pt x="1905" y="491"/>
                    </a:cubicBezTo>
                    <a:cubicBezTo>
                      <a:pt x="1905" y="301"/>
                      <a:pt x="1143" y="15"/>
                      <a:pt x="858" y="15"/>
                    </a:cubicBezTo>
                    <a:cubicBezTo>
                      <a:pt x="571" y="-80"/>
                      <a:pt x="0" y="301"/>
                      <a:pt x="0" y="586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  <p:sp>
            <p:nvSpPr>
              <p:cNvPr id="589" name="Freeform: Shape 588">
                <a:extLst>
                  <a:ext uri="{FF2B5EF4-FFF2-40B4-BE49-F238E27FC236}">
                    <a16:creationId xmlns:a16="http://schemas.microsoft.com/office/drawing/2014/main" id="{FEEADC35-0AD3-4C57-85B4-5A4A69B2C89B}"/>
                  </a:ext>
                </a:extLst>
              </p:cNvPr>
              <p:cNvSpPr/>
              <p:nvPr/>
            </p:nvSpPr>
            <p:spPr>
              <a:xfrm>
                <a:off x="8320125" y="3943247"/>
                <a:ext cx="8170" cy="8151"/>
              </a:xfrm>
              <a:custGeom>
                <a:avLst/>
                <a:gdLst>
                  <a:gd name="connsiteX0" fmla="*/ 8154 w 8170"/>
                  <a:gd name="connsiteY0" fmla="*/ 6770 h 8151"/>
                  <a:gd name="connsiteX1" fmla="*/ 5677 w 8170"/>
                  <a:gd name="connsiteY1" fmla="*/ 3246 h 8151"/>
                  <a:gd name="connsiteX2" fmla="*/ 915 w 8170"/>
                  <a:gd name="connsiteY2" fmla="*/ 7 h 8151"/>
                  <a:gd name="connsiteX3" fmla="*/ 58 w 8170"/>
                  <a:gd name="connsiteY3" fmla="*/ 1055 h 8151"/>
                  <a:gd name="connsiteX4" fmla="*/ 6535 w 8170"/>
                  <a:gd name="connsiteY4" fmla="*/ 8104 h 8151"/>
                  <a:gd name="connsiteX5" fmla="*/ 8154 w 8170"/>
                  <a:gd name="connsiteY5" fmla="*/ 6770 h 81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8170" h="8151">
                    <a:moveTo>
                      <a:pt x="8154" y="6770"/>
                    </a:moveTo>
                    <a:cubicBezTo>
                      <a:pt x="8058" y="6199"/>
                      <a:pt x="6725" y="4103"/>
                      <a:pt x="5677" y="3246"/>
                    </a:cubicBezTo>
                    <a:cubicBezTo>
                      <a:pt x="4629" y="2293"/>
                      <a:pt x="2153" y="674"/>
                      <a:pt x="915" y="7"/>
                    </a:cubicBezTo>
                    <a:cubicBezTo>
                      <a:pt x="629" y="-88"/>
                      <a:pt x="-228" y="769"/>
                      <a:pt x="58" y="1055"/>
                    </a:cubicBezTo>
                    <a:cubicBezTo>
                      <a:pt x="1963" y="3151"/>
                      <a:pt x="4534" y="6199"/>
                      <a:pt x="6535" y="8104"/>
                    </a:cubicBezTo>
                    <a:cubicBezTo>
                      <a:pt x="6820" y="8389"/>
                      <a:pt x="8344" y="7342"/>
                      <a:pt x="8154" y="6770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  <p:sp>
            <p:nvSpPr>
              <p:cNvPr id="590" name="Freeform: Shape 589">
                <a:extLst>
                  <a:ext uri="{FF2B5EF4-FFF2-40B4-BE49-F238E27FC236}">
                    <a16:creationId xmlns:a16="http://schemas.microsoft.com/office/drawing/2014/main" id="{FB9073C6-64A7-4C03-8D66-41228E1E8C29}"/>
                  </a:ext>
                </a:extLst>
              </p:cNvPr>
              <p:cNvSpPr/>
              <p:nvPr/>
            </p:nvSpPr>
            <p:spPr>
              <a:xfrm>
                <a:off x="8295894" y="3926383"/>
                <a:ext cx="8261" cy="4396"/>
              </a:xfrm>
              <a:custGeom>
                <a:avLst/>
                <a:gdLst>
                  <a:gd name="connsiteX0" fmla="*/ 0 w 8261"/>
                  <a:gd name="connsiteY0" fmla="*/ 1155 h 4396"/>
                  <a:gd name="connsiteX1" fmla="*/ 5239 w 8261"/>
                  <a:gd name="connsiteY1" fmla="*/ 4203 h 4396"/>
                  <a:gd name="connsiteX2" fmla="*/ 7715 w 8261"/>
                  <a:gd name="connsiteY2" fmla="*/ 3537 h 4396"/>
                  <a:gd name="connsiteX3" fmla="*/ 7429 w 8261"/>
                  <a:gd name="connsiteY3" fmla="*/ 1346 h 4396"/>
                  <a:gd name="connsiteX4" fmla="*/ 0 w 8261"/>
                  <a:gd name="connsiteY4" fmla="*/ 1155 h 43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261" h="4396">
                    <a:moveTo>
                      <a:pt x="0" y="1155"/>
                    </a:moveTo>
                    <a:cubicBezTo>
                      <a:pt x="1238" y="1917"/>
                      <a:pt x="4000" y="3727"/>
                      <a:pt x="5239" y="4203"/>
                    </a:cubicBezTo>
                    <a:cubicBezTo>
                      <a:pt x="6477" y="4680"/>
                      <a:pt x="7429" y="4203"/>
                      <a:pt x="7715" y="3537"/>
                    </a:cubicBezTo>
                    <a:cubicBezTo>
                      <a:pt x="8096" y="2870"/>
                      <a:pt x="8858" y="2489"/>
                      <a:pt x="7429" y="1346"/>
                    </a:cubicBezTo>
                    <a:cubicBezTo>
                      <a:pt x="6096" y="108"/>
                      <a:pt x="2381" y="-845"/>
                      <a:pt x="0" y="1155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  <p:sp>
            <p:nvSpPr>
              <p:cNvPr id="591" name="Freeform: Shape 590">
                <a:extLst>
                  <a:ext uri="{FF2B5EF4-FFF2-40B4-BE49-F238E27FC236}">
                    <a16:creationId xmlns:a16="http://schemas.microsoft.com/office/drawing/2014/main" id="{25E522D1-139A-4558-A4D5-78F014008D8D}"/>
                  </a:ext>
                </a:extLst>
              </p:cNvPr>
              <p:cNvSpPr/>
              <p:nvPr/>
            </p:nvSpPr>
            <p:spPr>
              <a:xfrm>
                <a:off x="8316154" y="3956018"/>
                <a:ext cx="7432" cy="1607"/>
              </a:xfrm>
              <a:custGeom>
                <a:avLst/>
                <a:gdLst>
                  <a:gd name="connsiteX0" fmla="*/ 313 w 7432"/>
                  <a:gd name="connsiteY0" fmla="*/ 1333 h 1607"/>
                  <a:gd name="connsiteX1" fmla="*/ 7361 w 7432"/>
                  <a:gd name="connsiteY1" fmla="*/ 667 h 1607"/>
                  <a:gd name="connsiteX2" fmla="*/ 7361 w 7432"/>
                  <a:gd name="connsiteY2" fmla="*/ 571 h 1607"/>
                  <a:gd name="connsiteX3" fmla="*/ 408 w 7432"/>
                  <a:gd name="connsiteY3" fmla="*/ 0 h 1607"/>
                  <a:gd name="connsiteX4" fmla="*/ 313 w 7432"/>
                  <a:gd name="connsiteY4" fmla="*/ 1333 h 16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432" h="1607">
                    <a:moveTo>
                      <a:pt x="313" y="1333"/>
                    </a:moveTo>
                    <a:cubicBezTo>
                      <a:pt x="2218" y="1429"/>
                      <a:pt x="5647" y="2191"/>
                      <a:pt x="7361" y="667"/>
                    </a:cubicBezTo>
                    <a:cubicBezTo>
                      <a:pt x="7457" y="571"/>
                      <a:pt x="7457" y="571"/>
                      <a:pt x="7361" y="571"/>
                    </a:cubicBezTo>
                    <a:cubicBezTo>
                      <a:pt x="5266" y="476"/>
                      <a:pt x="2313" y="95"/>
                      <a:pt x="408" y="0"/>
                    </a:cubicBezTo>
                    <a:cubicBezTo>
                      <a:pt x="-68" y="0"/>
                      <a:pt x="-163" y="1238"/>
                      <a:pt x="313" y="1333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  <p:sp>
            <p:nvSpPr>
              <p:cNvPr id="592" name="Freeform: Shape 591">
                <a:extLst>
                  <a:ext uri="{FF2B5EF4-FFF2-40B4-BE49-F238E27FC236}">
                    <a16:creationId xmlns:a16="http://schemas.microsoft.com/office/drawing/2014/main" id="{EB314C7A-7E77-4347-B8C3-87E43D9AFB60}"/>
                  </a:ext>
                </a:extLst>
              </p:cNvPr>
              <p:cNvSpPr/>
              <p:nvPr/>
            </p:nvSpPr>
            <p:spPr>
              <a:xfrm>
                <a:off x="8257127" y="3904731"/>
                <a:ext cx="571" cy="328"/>
              </a:xfrm>
              <a:custGeom>
                <a:avLst/>
                <a:gdLst>
                  <a:gd name="connsiteX0" fmla="*/ 190 w 571"/>
                  <a:gd name="connsiteY0" fmla="*/ 328 h 328"/>
                  <a:gd name="connsiteX1" fmla="*/ 476 w 571"/>
                  <a:gd name="connsiteY1" fmla="*/ 328 h 328"/>
                  <a:gd name="connsiteX2" fmla="*/ 571 w 571"/>
                  <a:gd name="connsiteY2" fmla="*/ 233 h 328"/>
                  <a:gd name="connsiteX3" fmla="*/ 95 w 571"/>
                  <a:gd name="connsiteY3" fmla="*/ 42 h 328"/>
                  <a:gd name="connsiteX4" fmla="*/ 0 w 571"/>
                  <a:gd name="connsiteY4" fmla="*/ 42 h 328"/>
                  <a:gd name="connsiteX5" fmla="*/ 190 w 571"/>
                  <a:gd name="connsiteY5" fmla="*/ 328 h 3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71" h="328">
                    <a:moveTo>
                      <a:pt x="190" y="328"/>
                    </a:moveTo>
                    <a:cubicBezTo>
                      <a:pt x="285" y="328"/>
                      <a:pt x="476" y="328"/>
                      <a:pt x="476" y="328"/>
                    </a:cubicBezTo>
                    <a:cubicBezTo>
                      <a:pt x="476" y="328"/>
                      <a:pt x="571" y="233"/>
                      <a:pt x="571" y="233"/>
                    </a:cubicBezTo>
                    <a:cubicBezTo>
                      <a:pt x="476" y="138"/>
                      <a:pt x="190" y="42"/>
                      <a:pt x="95" y="42"/>
                    </a:cubicBezTo>
                    <a:cubicBezTo>
                      <a:pt x="0" y="42"/>
                      <a:pt x="0" y="-53"/>
                      <a:pt x="0" y="42"/>
                    </a:cubicBezTo>
                    <a:cubicBezTo>
                      <a:pt x="0" y="42"/>
                      <a:pt x="95" y="328"/>
                      <a:pt x="190" y="328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  <p:sp>
            <p:nvSpPr>
              <p:cNvPr id="593" name="Freeform: Shape 592">
                <a:extLst>
                  <a:ext uri="{FF2B5EF4-FFF2-40B4-BE49-F238E27FC236}">
                    <a16:creationId xmlns:a16="http://schemas.microsoft.com/office/drawing/2014/main" id="{34085A17-0453-467F-9F58-C6721B611D75}"/>
                  </a:ext>
                </a:extLst>
              </p:cNvPr>
              <p:cNvSpPr/>
              <p:nvPr/>
            </p:nvSpPr>
            <p:spPr>
              <a:xfrm>
                <a:off x="8257698" y="3902268"/>
                <a:ext cx="11810" cy="6981"/>
              </a:xfrm>
              <a:custGeom>
                <a:avLst/>
                <a:gdLst>
                  <a:gd name="connsiteX0" fmla="*/ 0 w 11810"/>
                  <a:gd name="connsiteY0" fmla="*/ 2695 h 6981"/>
                  <a:gd name="connsiteX1" fmla="*/ 11811 w 11810"/>
                  <a:gd name="connsiteY1" fmla="*/ 6982 h 6981"/>
                  <a:gd name="connsiteX2" fmla="*/ 5429 w 11810"/>
                  <a:gd name="connsiteY2" fmla="*/ 886 h 6981"/>
                  <a:gd name="connsiteX3" fmla="*/ 0 w 11810"/>
                  <a:gd name="connsiteY3" fmla="*/ 2695 h 69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810" h="6981">
                    <a:moveTo>
                      <a:pt x="0" y="2695"/>
                    </a:moveTo>
                    <a:cubicBezTo>
                      <a:pt x="3810" y="4410"/>
                      <a:pt x="7715" y="5648"/>
                      <a:pt x="11811" y="6982"/>
                    </a:cubicBezTo>
                    <a:cubicBezTo>
                      <a:pt x="9620" y="4981"/>
                      <a:pt x="8096" y="2695"/>
                      <a:pt x="5429" y="886"/>
                    </a:cubicBezTo>
                    <a:cubicBezTo>
                      <a:pt x="2762" y="-924"/>
                      <a:pt x="1143" y="219"/>
                      <a:pt x="0" y="2695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</p:grpSp>
        <p:grpSp>
          <p:nvGrpSpPr>
            <p:cNvPr id="499" name="Graphic 27">
              <a:extLst>
                <a:ext uri="{FF2B5EF4-FFF2-40B4-BE49-F238E27FC236}">
                  <a16:creationId xmlns:a16="http://schemas.microsoft.com/office/drawing/2014/main" id="{ADB1DC63-681D-4127-BE9A-2205C2C26095}"/>
                </a:ext>
              </a:extLst>
            </p:cNvPr>
            <p:cNvGrpSpPr/>
            <p:nvPr/>
          </p:nvGrpSpPr>
          <p:grpSpPr>
            <a:xfrm>
              <a:off x="7256711" y="3192279"/>
              <a:ext cx="340734" cy="852130"/>
              <a:chOff x="7256711" y="3192279"/>
              <a:chExt cx="340734" cy="852130"/>
            </a:xfrm>
            <a:grpFill/>
          </p:grpSpPr>
          <p:sp>
            <p:nvSpPr>
              <p:cNvPr id="569" name="Freeform: Shape 568">
                <a:extLst>
                  <a:ext uri="{FF2B5EF4-FFF2-40B4-BE49-F238E27FC236}">
                    <a16:creationId xmlns:a16="http://schemas.microsoft.com/office/drawing/2014/main" id="{2309B56D-85A3-4C77-AD05-D733243CF077}"/>
                  </a:ext>
                </a:extLst>
              </p:cNvPr>
              <p:cNvSpPr/>
              <p:nvPr/>
            </p:nvSpPr>
            <p:spPr>
              <a:xfrm>
                <a:off x="7443559" y="3716644"/>
                <a:ext cx="1968" cy="2492"/>
              </a:xfrm>
              <a:custGeom>
                <a:avLst/>
                <a:gdLst>
                  <a:gd name="connsiteX0" fmla="*/ 228 w 1968"/>
                  <a:gd name="connsiteY0" fmla="*/ 11 h 2492"/>
                  <a:gd name="connsiteX1" fmla="*/ 37 w 1968"/>
                  <a:gd name="connsiteY1" fmla="*/ 1249 h 2492"/>
                  <a:gd name="connsiteX2" fmla="*/ 1656 w 1968"/>
                  <a:gd name="connsiteY2" fmla="*/ 2487 h 2492"/>
                  <a:gd name="connsiteX3" fmla="*/ 1847 w 1968"/>
                  <a:gd name="connsiteY3" fmla="*/ 773 h 2492"/>
                  <a:gd name="connsiteX4" fmla="*/ 228 w 1968"/>
                  <a:gd name="connsiteY4" fmla="*/ 11 h 24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68" h="2492">
                    <a:moveTo>
                      <a:pt x="228" y="11"/>
                    </a:moveTo>
                    <a:cubicBezTo>
                      <a:pt x="37" y="106"/>
                      <a:pt x="-58" y="963"/>
                      <a:pt x="37" y="1249"/>
                    </a:cubicBezTo>
                    <a:cubicBezTo>
                      <a:pt x="132" y="1439"/>
                      <a:pt x="1466" y="2582"/>
                      <a:pt x="1656" y="2487"/>
                    </a:cubicBezTo>
                    <a:cubicBezTo>
                      <a:pt x="1847" y="2487"/>
                      <a:pt x="2133" y="1058"/>
                      <a:pt x="1847" y="773"/>
                    </a:cubicBezTo>
                    <a:cubicBezTo>
                      <a:pt x="1656" y="487"/>
                      <a:pt x="418" y="-85"/>
                      <a:pt x="228" y="11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  <p:sp>
            <p:nvSpPr>
              <p:cNvPr id="570" name="Freeform: Shape 569">
                <a:extLst>
                  <a:ext uri="{FF2B5EF4-FFF2-40B4-BE49-F238E27FC236}">
                    <a16:creationId xmlns:a16="http://schemas.microsoft.com/office/drawing/2014/main" id="{EC1F60F3-3158-40DD-A85C-0AAB4F138ADC}"/>
                  </a:ext>
                </a:extLst>
              </p:cNvPr>
              <p:cNvSpPr/>
              <p:nvPr/>
            </p:nvSpPr>
            <p:spPr>
              <a:xfrm>
                <a:off x="7256711" y="3192279"/>
                <a:ext cx="340734" cy="852130"/>
              </a:xfrm>
              <a:custGeom>
                <a:avLst/>
                <a:gdLst>
                  <a:gd name="connsiteX0" fmla="*/ 332237 w 340734"/>
                  <a:gd name="connsiteY0" fmla="*/ 679918 h 852130"/>
                  <a:gd name="connsiteX1" fmla="*/ 282612 w 340734"/>
                  <a:gd name="connsiteY1" fmla="*/ 572096 h 852130"/>
                  <a:gd name="connsiteX2" fmla="*/ 225080 w 340734"/>
                  <a:gd name="connsiteY2" fmla="*/ 491228 h 852130"/>
                  <a:gd name="connsiteX3" fmla="*/ 225080 w 340734"/>
                  <a:gd name="connsiteY3" fmla="*/ 491228 h 852130"/>
                  <a:gd name="connsiteX4" fmla="*/ 224795 w 340734"/>
                  <a:gd name="connsiteY4" fmla="*/ 491038 h 852130"/>
                  <a:gd name="connsiteX5" fmla="*/ 225080 w 340734"/>
                  <a:gd name="connsiteY5" fmla="*/ 491419 h 852130"/>
                  <a:gd name="connsiteX6" fmla="*/ 225080 w 340734"/>
                  <a:gd name="connsiteY6" fmla="*/ 491514 h 852130"/>
                  <a:gd name="connsiteX7" fmla="*/ 225176 w 340734"/>
                  <a:gd name="connsiteY7" fmla="*/ 491514 h 852130"/>
                  <a:gd name="connsiteX8" fmla="*/ 225176 w 340734"/>
                  <a:gd name="connsiteY8" fmla="*/ 491514 h 852130"/>
                  <a:gd name="connsiteX9" fmla="*/ 225080 w 340734"/>
                  <a:gd name="connsiteY9" fmla="*/ 491514 h 852130"/>
                  <a:gd name="connsiteX10" fmla="*/ 224604 w 340734"/>
                  <a:gd name="connsiteY10" fmla="*/ 490847 h 852130"/>
                  <a:gd name="connsiteX11" fmla="*/ 222128 w 340734"/>
                  <a:gd name="connsiteY11" fmla="*/ 485418 h 852130"/>
                  <a:gd name="connsiteX12" fmla="*/ 220889 w 340734"/>
                  <a:gd name="connsiteY12" fmla="*/ 478655 h 852130"/>
                  <a:gd name="connsiteX13" fmla="*/ 169264 w 340734"/>
                  <a:gd name="connsiteY13" fmla="*/ 399312 h 852130"/>
                  <a:gd name="connsiteX14" fmla="*/ 158501 w 340734"/>
                  <a:gd name="connsiteY14" fmla="*/ 383024 h 852130"/>
                  <a:gd name="connsiteX15" fmla="*/ 140308 w 340734"/>
                  <a:gd name="connsiteY15" fmla="*/ 357116 h 852130"/>
                  <a:gd name="connsiteX16" fmla="*/ 136974 w 340734"/>
                  <a:gd name="connsiteY16" fmla="*/ 349020 h 852130"/>
                  <a:gd name="connsiteX17" fmla="*/ 130116 w 340734"/>
                  <a:gd name="connsiteY17" fmla="*/ 336542 h 852130"/>
                  <a:gd name="connsiteX18" fmla="*/ 129830 w 340734"/>
                  <a:gd name="connsiteY18" fmla="*/ 335876 h 852130"/>
                  <a:gd name="connsiteX19" fmla="*/ 129640 w 340734"/>
                  <a:gd name="connsiteY19" fmla="*/ 335399 h 852130"/>
                  <a:gd name="connsiteX20" fmla="*/ 128973 w 340734"/>
                  <a:gd name="connsiteY20" fmla="*/ 333971 h 852130"/>
                  <a:gd name="connsiteX21" fmla="*/ 128402 w 340734"/>
                  <a:gd name="connsiteY21" fmla="*/ 332637 h 852130"/>
                  <a:gd name="connsiteX22" fmla="*/ 126687 w 340734"/>
                  <a:gd name="connsiteY22" fmla="*/ 328922 h 852130"/>
                  <a:gd name="connsiteX23" fmla="*/ 124687 w 340734"/>
                  <a:gd name="connsiteY23" fmla="*/ 324445 h 852130"/>
                  <a:gd name="connsiteX24" fmla="*/ 121925 w 340734"/>
                  <a:gd name="connsiteY24" fmla="*/ 318254 h 852130"/>
                  <a:gd name="connsiteX25" fmla="*/ 119639 w 340734"/>
                  <a:gd name="connsiteY25" fmla="*/ 313016 h 852130"/>
                  <a:gd name="connsiteX26" fmla="*/ 117448 w 340734"/>
                  <a:gd name="connsiteY26" fmla="*/ 307872 h 852130"/>
                  <a:gd name="connsiteX27" fmla="*/ 114686 w 340734"/>
                  <a:gd name="connsiteY27" fmla="*/ 300633 h 852130"/>
                  <a:gd name="connsiteX28" fmla="*/ 112971 w 340734"/>
                  <a:gd name="connsiteY28" fmla="*/ 295680 h 852130"/>
                  <a:gd name="connsiteX29" fmla="*/ 109066 w 340734"/>
                  <a:gd name="connsiteY29" fmla="*/ 281869 h 852130"/>
                  <a:gd name="connsiteX30" fmla="*/ 108494 w 340734"/>
                  <a:gd name="connsiteY30" fmla="*/ 279106 h 852130"/>
                  <a:gd name="connsiteX31" fmla="*/ 107256 w 340734"/>
                  <a:gd name="connsiteY31" fmla="*/ 273487 h 852130"/>
                  <a:gd name="connsiteX32" fmla="*/ 106208 w 340734"/>
                  <a:gd name="connsiteY32" fmla="*/ 268724 h 852130"/>
                  <a:gd name="connsiteX33" fmla="*/ 104018 w 340734"/>
                  <a:gd name="connsiteY33" fmla="*/ 259580 h 852130"/>
                  <a:gd name="connsiteX34" fmla="*/ 102684 w 340734"/>
                  <a:gd name="connsiteY34" fmla="*/ 254341 h 852130"/>
                  <a:gd name="connsiteX35" fmla="*/ 101827 w 340734"/>
                  <a:gd name="connsiteY35" fmla="*/ 251103 h 852130"/>
                  <a:gd name="connsiteX36" fmla="*/ 99636 w 340734"/>
                  <a:gd name="connsiteY36" fmla="*/ 243578 h 852130"/>
                  <a:gd name="connsiteX37" fmla="*/ 96398 w 340734"/>
                  <a:gd name="connsiteY37" fmla="*/ 233101 h 852130"/>
                  <a:gd name="connsiteX38" fmla="*/ 94969 w 340734"/>
                  <a:gd name="connsiteY38" fmla="*/ 228529 h 852130"/>
                  <a:gd name="connsiteX39" fmla="*/ 92969 w 340734"/>
                  <a:gd name="connsiteY39" fmla="*/ 222528 h 852130"/>
                  <a:gd name="connsiteX40" fmla="*/ 92207 w 340734"/>
                  <a:gd name="connsiteY40" fmla="*/ 219099 h 852130"/>
                  <a:gd name="connsiteX41" fmla="*/ 91921 w 340734"/>
                  <a:gd name="connsiteY41" fmla="*/ 215956 h 852130"/>
                  <a:gd name="connsiteX42" fmla="*/ 91730 w 340734"/>
                  <a:gd name="connsiteY42" fmla="*/ 211574 h 852130"/>
                  <a:gd name="connsiteX43" fmla="*/ 91635 w 340734"/>
                  <a:gd name="connsiteY43" fmla="*/ 206526 h 852130"/>
                  <a:gd name="connsiteX44" fmla="*/ 91540 w 340734"/>
                  <a:gd name="connsiteY44" fmla="*/ 202430 h 852130"/>
                  <a:gd name="connsiteX45" fmla="*/ 91159 w 340734"/>
                  <a:gd name="connsiteY45" fmla="*/ 197001 h 852130"/>
                  <a:gd name="connsiteX46" fmla="*/ 90397 w 340734"/>
                  <a:gd name="connsiteY46" fmla="*/ 193001 h 852130"/>
                  <a:gd name="connsiteX47" fmla="*/ 89825 w 340734"/>
                  <a:gd name="connsiteY47" fmla="*/ 190810 h 852130"/>
                  <a:gd name="connsiteX48" fmla="*/ 88492 w 340734"/>
                  <a:gd name="connsiteY48" fmla="*/ 185666 h 852130"/>
                  <a:gd name="connsiteX49" fmla="*/ 86873 w 340734"/>
                  <a:gd name="connsiteY49" fmla="*/ 179094 h 852130"/>
                  <a:gd name="connsiteX50" fmla="*/ 85729 w 340734"/>
                  <a:gd name="connsiteY50" fmla="*/ 173855 h 852130"/>
                  <a:gd name="connsiteX51" fmla="*/ 84491 w 340734"/>
                  <a:gd name="connsiteY51" fmla="*/ 167474 h 852130"/>
                  <a:gd name="connsiteX52" fmla="*/ 83539 w 340734"/>
                  <a:gd name="connsiteY52" fmla="*/ 161473 h 852130"/>
                  <a:gd name="connsiteX53" fmla="*/ 83158 w 340734"/>
                  <a:gd name="connsiteY53" fmla="*/ 158425 h 852130"/>
                  <a:gd name="connsiteX54" fmla="*/ 82586 w 340734"/>
                  <a:gd name="connsiteY54" fmla="*/ 153281 h 852130"/>
                  <a:gd name="connsiteX55" fmla="*/ 82110 w 340734"/>
                  <a:gd name="connsiteY55" fmla="*/ 147757 h 852130"/>
                  <a:gd name="connsiteX56" fmla="*/ 81920 w 340734"/>
                  <a:gd name="connsiteY56" fmla="*/ 144328 h 852130"/>
                  <a:gd name="connsiteX57" fmla="*/ 81824 w 340734"/>
                  <a:gd name="connsiteY57" fmla="*/ 142327 h 852130"/>
                  <a:gd name="connsiteX58" fmla="*/ 81824 w 340734"/>
                  <a:gd name="connsiteY58" fmla="*/ 138994 h 852130"/>
                  <a:gd name="connsiteX59" fmla="*/ 81920 w 340734"/>
                  <a:gd name="connsiteY59" fmla="*/ 133660 h 852130"/>
                  <a:gd name="connsiteX60" fmla="*/ 82396 w 340734"/>
                  <a:gd name="connsiteY60" fmla="*/ 126706 h 852130"/>
                  <a:gd name="connsiteX61" fmla="*/ 83158 w 340734"/>
                  <a:gd name="connsiteY61" fmla="*/ 120991 h 852130"/>
                  <a:gd name="connsiteX62" fmla="*/ 84396 w 340734"/>
                  <a:gd name="connsiteY62" fmla="*/ 114514 h 852130"/>
                  <a:gd name="connsiteX63" fmla="*/ 84872 w 340734"/>
                  <a:gd name="connsiteY63" fmla="*/ 111752 h 852130"/>
                  <a:gd name="connsiteX64" fmla="*/ 85539 w 340734"/>
                  <a:gd name="connsiteY64" fmla="*/ 105751 h 852130"/>
                  <a:gd name="connsiteX65" fmla="*/ 86016 w 340734"/>
                  <a:gd name="connsiteY65" fmla="*/ 99560 h 852130"/>
                  <a:gd name="connsiteX66" fmla="*/ 86206 w 340734"/>
                  <a:gd name="connsiteY66" fmla="*/ 96036 h 852130"/>
                  <a:gd name="connsiteX67" fmla="*/ 86492 w 340734"/>
                  <a:gd name="connsiteY67" fmla="*/ 89654 h 852130"/>
                  <a:gd name="connsiteX68" fmla="*/ 86777 w 340734"/>
                  <a:gd name="connsiteY68" fmla="*/ 82225 h 852130"/>
                  <a:gd name="connsiteX69" fmla="*/ 86968 w 340734"/>
                  <a:gd name="connsiteY69" fmla="*/ 77843 h 852130"/>
                  <a:gd name="connsiteX70" fmla="*/ 87063 w 340734"/>
                  <a:gd name="connsiteY70" fmla="*/ 75652 h 852130"/>
                  <a:gd name="connsiteX71" fmla="*/ 87635 w 340734"/>
                  <a:gd name="connsiteY71" fmla="*/ 72509 h 852130"/>
                  <a:gd name="connsiteX72" fmla="*/ 88778 w 340734"/>
                  <a:gd name="connsiteY72" fmla="*/ 68604 h 852130"/>
                  <a:gd name="connsiteX73" fmla="*/ 90778 w 340734"/>
                  <a:gd name="connsiteY73" fmla="*/ 63079 h 852130"/>
                  <a:gd name="connsiteX74" fmla="*/ 92873 w 340734"/>
                  <a:gd name="connsiteY74" fmla="*/ 58031 h 852130"/>
                  <a:gd name="connsiteX75" fmla="*/ 94969 w 340734"/>
                  <a:gd name="connsiteY75" fmla="*/ 53078 h 852130"/>
                  <a:gd name="connsiteX76" fmla="*/ 97064 w 340734"/>
                  <a:gd name="connsiteY76" fmla="*/ 48316 h 852130"/>
                  <a:gd name="connsiteX77" fmla="*/ 99065 w 340734"/>
                  <a:gd name="connsiteY77" fmla="*/ 44029 h 852130"/>
                  <a:gd name="connsiteX78" fmla="*/ 101732 w 340734"/>
                  <a:gd name="connsiteY78" fmla="*/ 38410 h 852130"/>
                  <a:gd name="connsiteX79" fmla="*/ 104399 w 340734"/>
                  <a:gd name="connsiteY79" fmla="*/ 32790 h 852130"/>
                  <a:gd name="connsiteX80" fmla="*/ 106875 w 340734"/>
                  <a:gd name="connsiteY80" fmla="*/ 27647 h 852130"/>
                  <a:gd name="connsiteX81" fmla="*/ 108971 w 340734"/>
                  <a:gd name="connsiteY81" fmla="*/ 23170 h 852130"/>
                  <a:gd name="connsiteX82" fmla="*/ 111066 w 340734"/>
                  <a:gd name="connsiteY82" fmla="*/ 18693 h 852130"/>
                  <a:gd name="connsiteX83" fmla="*/ 112400 w 340734"/>
                  <a:gd name="connsiteY83" fmla="*/ 15835 h 852130"/>
                  <a:gd name="connsiteX84" fmla="*/ 114495 w 340734"/>
                  <a:gd name="connsiteY84" fmla="*/ 11263 h 852130"/>
                  <a:gd name="connsiteX85" fmla="*/ 115924 w 340734"/>
                  <a:gd name="connsiteY85" fmla="*/ 8120 h 852130"/>
                  <a:gd name="connsiteX86" fmla="*/ 116495 w 340734"/>
                  <a:gd name="connsiteY86" fmla="*/ 6787 h 852130"/>
                  <a:gd name="connsiteX87" fmla="*/ 116781 w 340734"/>
                  <a:gd name="connsiteY87" fmla="*/ 6025 h 852130"/>
                  <a:gd name="connsiteX88" fmla="*/ 116781 w 340734"/>
                  <a:gd name="connsiteY88" fmla="*/ 5929 h 852130"/>
                  <a:gd name="connsiteX89" fmla="*/ 117353 w 340734"/>
                  <a:gd name="connsiteY89" fmla="*/ 4501 h 852130"/>
                  <a:gd name="connsiteX90" fmla="*/ 118019 w 340734"/>
                  <a:gd name="connsiteY90" fmla="*/ 2596 h 852130"/>
                  <a:gd name="connsiteX91" fmla="*/ 118019 w 340734"/>
                  <a:gd name="connsiteY91" fmla="*/ 24 h 852130"/>
                  <a:gd name="connsiteX92" fmla="*/ 117543 w 340734"/>
                  <a:gd name="connsiteY92" fmla="*/ 119 h 852130"/>
                  <a:gd name="connsiteX93" fmla="*/ 117448 w 340734"/>
                  <a:gd name="connsiteY93" fmla="*/ 119 h 852130"/>
                  <a:gd name="connsiteX94" fmla="*/ 116876 w 340734"/>
                  <a:gd name="connsiteY94" fmla="*/ 310 h 852130"/>
                  <a:gd name="connsiteX95" fmla="*/ 115733 w 340734"/>
                  <a:gd name="connsiteY95" fmla="*/ 976 h 852130"/>
                  <a:gd name="connsiteX96" fmla="*/ 113924 w 340734"/>
                  <a:gd name="connsiteY96" fmla="*/ 2310 h 852130"/>
                  <a:gd name="connsiteX97" fmla="*/ 112971 w 340734"/>
                  <a:gd name="connsiteY97" fmla="*/ 3167 h 852130"/>
                  <a:gd name="connsiteX98" fmla="*/ 112400 w 340734"/>
                  <a:gd name="connsiteY98" fmla="*/ 3643 h 852130"/>
                  <a:gd name="connsiteX99" fmla="*/ 111447 w 340734"/>
                  <a:gd name="connsiteY99" fmla="*/ 2786 h 852130"/>
                  <a:gd name="connsiteX100" fmla="*/ 111352 w 340734"/>
                  <a:gd name="connsiteY100" fmla="*/ 2691 h 852130"/>
                  <a:gd name="connsiteX101" fmla="*/ 110685 w 340734"/>
                  <a:gd name="connsiteY101" fmla="*/ 2405 h 852130"/>
                  <a:gd name="connsiteX102" fmla="*/ 109066 w 340734"/>
                  <a:gd name="connsiteY102" fmla="*/ 2405 h 852130"/>
                  <a:gd name="connsiteX103" fmla="*/ 107732 w 340734"/>
                  <a:gd name="connsiteY103" fmla="*/ 3262 h 852130"/>
                  <a:gd name="connsiteX104" fmla="*/ 93350 w 340734"/>
                  <a:gd name="connsiteY104" fmla="*/ 20503 h 852130"/>
                  <a:gd name="connsiteX105" fmla="*/ 93064 w 340734"/>
                  <a:gd name="connsiteY105" fmla="*/ 20693 h 852130"/>
                  <a:gd name="connsiteX106" fmla="*/ 91921 w 340734"/>
                  <a:gd name="connsiteY106" fmla="*/ 21836 h 852130"/>
                  <a:gd name="connsiteX107" fmla="*/ 90016 w 340734"/>
                  <a:gd name="connsiteY107" fmla="*/ 23741 h 852130"/>
                  <a:gd name="connsiteX108" fmla="*/ 89063 w 340734"/>
                  <a:gd name="connsiteY108" fmla="*/ 24694 h 852130"/>
                  <a:gd name="connsiteX109" fmla="*/ 88492 w 340734"/>
                  <a:gd name="connsiteY109" fmla="*/ 25551 h 852130"/>
                  <a:gd name="connsiteX110" fmla="*/ 88397 w 340734"/>
                  <a:gd name="connsiteY110" fmla="*/ 25646 h 852130"/>
                  <a:gd name="connsiteX111" fmla="*/ 85825 w 340734"/>
                  <a:gd name="connsiteY111" fmla="*/ 28980 h 852130"/>
                  <a:gd name="connsiteX112" fmla="*/ 76776 w 340734"/>
                  <a:gd name="connsiteY112" fmla="*/ 39172 h 852130"/>
                  <a:gd name="connsiteX113" fmla="*/ 70775 w 340734"/>
                  <a:gd name="connsiteY113" fmla="*/ 50697 h 852130"/>
                  <a:gd name="connsiteX114" fmla="*/ 70490 w 340734"/>
                  <a:gd name="connsiteY114" fmla="*/ 50792 h 852130"/>
                  <a:gd name="connsiteX115" fmla="*/ 66775 w 340734"/>
                  <a:gd name="connsiteY115" fmla="*/ 52316 h 852130"/>
                  <a:gd name="connsiteX116" fmla="*/ 49249 w 340734"/>
                  <a:gd name="connsiteY116" fmla="*/ 91559 h 852130"/>
                  <a:gd name="connsiteX117" fmla="*/ 44391 w 340734"/>
                  <a:gd name="connsiteY117" fmla="*/ 95274 h 852130"/>
                  <a:gd name="connsiteX118" fmla="*/ 44677 w 340734"/>
                  <a:gd name="connsiteY118" fmla="*/ 96988 h 852130"/>
                  <a:gd name="connsiteX119" fmla="*/ 42200 w 340734"/>
                  <a:gd name="connsiteY119" fmla="*/ 98512 h 852130"/>
                  <a:gd name="connsiteX120" fmla="*/ 40581 w 340734"/>
                  <a:gd name="connsiteY120" fmla="*/ 103370 h 852130"/>
                  <a:gd name="connsiteX121" fmla="*/ 25341 w 340734"/>
                  <a:gd name="connsiteY121" fmla="*/ 135088 h 852130"/>
                  <a:gd name="connsiteX122" fmla="*/ 7148 w 340734"/>
                  <a:gd name="connsiteY122" fmla="*/ 210431 h 852130"/>
                  <a:gd name="connsiteX123" fmla="*/ 4 w 340734"/>
                  <a:gd name="connsiteY123" fmla="*/ 260342 h 852130"/>
                  <a:gd name="connsiteX124" fmla="*/ 3434 w 340734"/>
                  <a:gd name="connsiteY124" fmla="*/ 296251 h 852130"/>
                  <a:gd name="connsiteX125" fmla="*/ 12006 w 340734"/>
                  <a:gd name="connsiteY125" fmla="*/ 340733 h 852130"/>
                  <a:gd name="connsiteX126" fmla="*/ 12101 w 340734"/>
                  <a:gd name="connsiteY126" fmla="*/ 341400 h 852130"/>
                  <a:gd name="connsiteX127" fmla="*/ 12578 w 340734"/>
                  <a:gd name="connsiteY127" fmla="*/ 343876 h 852130"/>
                  <a:gd name="connsiteX128" fmla="*/ 14197 w 340734"/>
                  <a:gd name="connsiteY128" fmla="*/ 346829 h 852130"/>
                  <a:gd name="connsiteX129" fmla="*/ 14292 w 340734"/>
                  <a:gd name="connsiteY129" fmla="*/ 347305 h 852130"/>
                  <a:gd name="connsiteX130" fmla="*/ 15149 w 340734"/>
                  <a:gd name="connsiteY130" fmla="*/ 348830 h 852130"/>
                  <a:gd name="connsiteX131" fmla="*/ 16102 w 340734"/>
                  <a:gd name="connsiteY131" fmla="*/ 353497 h 852130"/>
                  <a:gd name="connsiteX132" fmla="*/ 17435 w 340734"/>
                  <a:gd name="connsiteY132" fmla="*/ 364831 h 852130"/>
                  <a:gd name="connsiteX133" fmla="*/ 17435 w 340734"/>
                  <a:gd name="connsiteY133" fmla="*/ 364927 h 852130"/>
                  <a:gd name="connsiteX134" fmla="*/ 19245 w 340734"/>
                  <a:gd name="connsiteY134" fmla="*/ 369880 h 852130"/>
                  <a:gd name="connsiteX135" fmla="*/ 24484 w 340734"/>
                  <a:gd name="connsiteY135" fmla="*/ 385786 h 852130"/>
                  <a:gd name="connsiteX136" fmla="*/ 26294 w 340734"/>
                  <a:gd name="connsiteY136" fmla="*/ 389977 h 852130"/>
                  <a:gd name="connsiteX137" fmla="*/ 26389 w 340734"/>
                  <a:gd name="connsiteY137" fmla="*/ 390644 h 852130"/>
                  <a:gd name="connsiteX138" fmla="*/ 26865 w 340734"/>
                  <a:gd name="connsiteY138" fmla="*/ 391406 h 852130"/>
                  <a:gd name="connsiteX139" fmla="*/ 27913 w 340734"/>
                  <a:gd name="connsiteY139" fmla="*/ 393502 h 852130"/>
                  <a:gd name="connsiteX140" fmla="*/ 28484 w 340734"/>
                  <a:gd name="connsiteY140" fmla="*/ 395026 h 852130"/>
                  <a:gd name="connsiteX141" fmla="*/ 31818 w 340734"/>
                  <a:gd name="connsiteY141" fmla="*/ 403122 h 852130"/>
                  <a:gd name="connsiteX142" fmla="*/ 36295 w 340734"/>
                  <a:gd name="connsiteY142" fmla="*/ 409980 h 852130"/>
                  <a:gd name="connsiteX143" fmla="*/ 38771 w 340734"/>
                  <a:gd name="connsiteY143" fmla="*/ 412742 h 852130"/>
                  <a:gd name="connsiteX144" fmla="*/ 42105 w 340734"/>
                  <a:gd name="connsiteY144" fmla="*/ 419314 h 852130"/>
                  <a:gd name="connsiteX145" fmla="*/ 43915 w 340734"/>
                  <a:gd name="connsiteY145" fmla="*/ 423601 h 852130"/>
                  <a:gd name="connsiteX146" fmla="*/ 44010 w 340734"/>
                  <a:gd name="connsiteY146" fmla="*/ 423696 h 852130"/>
                  <a:gd name="connsiteX147" fmla="*/ 51440 w 340734"/>
                  <a:gd name="connsiteY147" fmla="*/ 432364 h 852130"/>
                  <a:gd name="connsiteX148" fmla="*/ 53821 w 340734"/>
                  <a:gd name="connsiteY148" fmla="*/ 437984 h 852130"/>
                  <a:gd name="connsiteX149" fmla="*/ 54011 w 340734"/>
                  <a:gd name="connsiteY149" fmla="*/ 438460 h 852130"/>
                  <a:gd name="connsiteX150" fmla="*/ 58393 w 340734"/>
                  <a:gd name="connsiteY150" fmla="*/ 447413 h 852130"/>
                  <a:gd name="connsiteX151" fmla="*/ 61822 w 340734"/>
                  <a:gd name="connsiteY151" fmla="*/ 454747 h 852130"/>
                  <a:gd name="connsiteX152" fmla="*/ 61917 w 340734"/>
                  <a:gd name="connsiteY152" fmla="*/ 454938 h 852130"/>
                  <a:gd name="connsiteX153" fmla="*/ 62870 w 340734"/>
                  <a:gd name="connsiteY153" fmla="*/ 456081 h 852130"/>
                  <a:gd name="connsiteX154" fmla="*/ 65060 w 340734"/>
                  <a:gd name="connsiteY154" fmla="*/ 461034 h 852130"/>
                  <a:gd name="connsiteX155" fmla="*/ 66108 w 340734"/>
                  <a:gd name="connsiteY155" fmla="*/ 462653 h 852130"/>
                  <a:gd name="connsiteX156" fmla="*/ 66489 w 340734"/>
                  <a:gd name="connsiteY156" fmla="*/ 463320 h 852130"/>
                  <a:gd name="connsiteX157" fmla="*/ 68585 w 340734"/>
                  <a:gd name="connsiteY157" fmla="*/ 465892 h 852130"/>
                  <a:gd name="connsiteX158" fmla="*/ 70204 w 340734"/>
                  <a:gd name="connsiteY158" fmla="*/ 468368 h 852130"/>
                  <a:gd name="connsiteX159" fmla="*/ 72680 w 340734"/>
                  <a:gd name="connsiteY159" fmla="*/ 474750 h 852130"/>
                  <a:gd name="connsiteX160" fmla="*/ 75824 w 340734"/>
                  <a:gd name="connsiteY160" fmla="*/ 479989 h 852130"/>
                  <a:gd name="connsiteX161" fmla="*/ 80015 w 340734"/>
                  <a:gd name="connsiteY161" fmla="*/ 487514 h 852130"/>
                  <a:gd name="connsiteX162" fmla="*/ 84206 w 340734"/>
                  <a:gd name="connsiteY162" fmla="*/ 495610 h 852130"/>
                  <a:gd name="connsiteX163" fmla="*/ 84491 w 340734"/>
                  <a:gd name="connsiteY163" fmla="*/ 497896 h 852130"/>
                  <a:gd name="connsiteX164" fmla="*/ 87444 w 340734"/>
                  <a:gd name="connsiteY164" fmla="*/ 504754 h 852130"/>
                  <a:gd name="connsiteX165" fmla="*/ 90397 w 340734"/>
                  <a:gd name="connsiteY165" fmla="*/ 507992 h 852130"/>
                  <a:gd name="connsiteX166" fmla="*/ 90492 w 340734"/>
                  <a:gd name="connsiteY166" fmla="*/ 508088 h 852130"/>
                  <a:gd name="connsiteX167" fmla="*/ 91730 w 340734"/>
                  <a:gd name="connsiteY167" fmla="*/ 509993 h 852130"/>
                  <a:gd name="connsiteX168" fmla="*/ 94302 w 340734"/>
                  <a:gd name="connsiteY168" fmla="*/ 516279 h 852130"/>
                  <a:gd name="connsiteX169" fmla="*/ 95350 w 340734"/>
                  <a:gd name="connsiteY169" fmla="*/ 517041 h 852130"/>
                  <a:gd name="connsiteX170" fmla="*/ 98112 w 340734"/>
                  <a:gd name="connsiteY170" fmla="*/ 519136 h 852130"/>
                  <a:gd name="connsiteX171" fmla="*/ 102017 w 340734"/>
                  <a:gd name="connsiteY171" fmla="*/ 524185 h 852130"/>
                  <a:gd name="connsiteX172" fmla="*/ 102779 w 340734"/>
                  <a:gd name="connsiteY172" fmla="*/ 525614 h 852130"/>
                  <a:gd name="connsiteX173" fmla="*/ 104494 w 340734"/>
                  <a:gd name="connsiteY173" fmla="*/ 528281 h 852130"/>
                  <a:gd name="connsiteX174" fmla="*/ 106208 w 340734"/>
                  <a:gd name="connsiteY174" fmla="*/ 533043 h 852130"/>
                  <a:gd name="connsiteX175" fmla="*/ 110971 w 340734"/>
                  <a:gd name="connsiteY175" fmla="*/ 541425 h 852130"/>
                  <a:gd name="connsiteX176" fmla="*/ 115352 w 340734"/>
                  <a:gd name="connsiteY176" fmla="*/ 548378 h 852130"/>
                  <a:gd name="connsiteX177" fmla="*/ 117829 w 340734"/>
                  <a:gd name="connsiteY177" fmla="*/ 551617 h 852130"/>
                  <a:gd name="connsiteX178" fmla="*/ 119258 w 340734"/>
                  <a:gd name="connsiteY178" fmla="*/ 554379 h 852130"/>
                  <a:gd name="connsiteX179" fmla="*/ 121734 w 340734"/>
                  <a:gd name="connsiteY179" fmla="*/ 557713 h 852130"/>
                  <a:gd name="connsiteX180" fmla="*/ 124211 w 340734"/>
                  <a:gd name="connsiteY180" fmla="*/ 562666 h 852130"/>
                  <a:gd name="connsiteX181" fmla="*/ 125830 w 340734"/>
                  <a:gd name="connsiteY181" fmla="*/ 567143 h 852130"/>
                  <a:gd name="connsiteX182" fmla="*/ 128402 w 340734"/>
                  <a:gd name="connsiteY182" fmla="*/ 572572 h 852130"/>
                  <a:gd name="connsiteX183" fmla="*/ 136498 w 340734"/>
                  <a:gd name="connsiteY183" fmla="*/ 579811 h 852130"/>
                  <a:gd name="connsiteX184" fmla="*/ 138117 w 340734"/>
                  <a:gd name="connsiteY184" fmla="*/ 582287 h 852130"/>
                  <a:gd name="connsiteX185" fmla="*/ 139451 w 340734"/>
                  <a:gd name="connsiteY185" fmla="*/ 584478 h 852130"/>
                  <a:gd name="connsiteX186" fmla="*/ 140784 w 340734"/>
                  <a:gd name="connsiteY186" fmla="*/ 586288 h 852130"/>
                  <a:gd name="connsiteX187" fmla="*/ 141260 w 340734"/>
                  <a:gd name="connsiteY187" fmla="*/ 587050 h 852130"/>
                  <a:gd name="connsiteX188" fmla="*/ 142213 w 340734"/>
                  <a:gd name="connsiteY188" fmla="*/ 588860 h 852130"/>
                  <a:gd name="connsiteX189" fmla="*/ 142689 w 340734"/>
                  <a:gd name="connsiteY189" fmla="*/ 589812 h 852130"/>
                  <a:gd name="connsiteX190" fmla="*/ 143356 w 340734"/>
                  <a:gd name="connsiteY190" fmla="*/ 591717 h 852130"/>
                  <a:gd name="connsiteX191" fmla="*/ 143642 w 340734"/>
                  <a:gd name="connsiteY191" fmla="*/ 592765 h 852130"/>
                  <a:gd name="connsiteX192" fmla="*/ 143642 w 340734"/>
                  <a:gd name="connsiteY192" fmla="*/ 592765 h 852130"/>
                  <a:gd name="connsiteX193" fmla="*/ 144785 w 340734"/>
                  <a:gd name="connsiteY193" fmla="*/ 593813 h 852130"/>
                  <a:gd name="connsiteX194" fmla="*/ 145261 w 340734"/>
                  <a:gd name="connsiteY194" fmla="*/ 594193 h 852130"/>
                  <a:gd name="connsiteX195" fmla="*/ 145547 w 340734"/>
                  <a:gd name="connsiteY195" fmla="*/ 594479 h 852130"/>
                  <a:gd name="connsiteX196" fmla="*/ 145642 w 340734"/>
                  <a:gd name="connsiteY196" fmla="*/ 594575 h 852130"/>
                  <a:gd name="connsiteX197" fmla="*/ 150595 w 340734"/>
                  <a:gd name="connsiteY197" fmla="*/ 601147 h 852130"/>
                  <a:gd name="connsiteX198" fmla="*/ 151262 w 340734"/>
                  <a:gd name="connsiteY198" fmla="*/ 602861 h 852130"/>
                  <a:gd name="connsiteX199" fmla="*/ 152214 w 340734"/>
                  <a:gd name="connsiteY199" fmla="*/ 603718 h 852130"/>
                  <a:gd name="connsiteX200" fmla="*/ 153643 w 340734"/>
                  <a:gd name="connsiteY200" fmla="*/ 605052 h 852130"/>
                  <a:gd name="connsiteX201" fmla="*/ 154595 w 340734"/>
                  <a:gd name="connsiteY201" fmla="*/ 606385 h 852130"/>
                  <a:gd name="connsiteX202" fmla="*/ 155453 w 340734"/>
                  <a:gd name="connsiteY202" fmla="*/ 607624 h 852130"/>
                  <a:gd name="connsiteX203" fmla="*/ 156310 w 340734"/>
                  <a:gd name="connsiteY203" fmla="*/ 609338 h 852130"/>
                  <a:gd name="connsiteX204" fmla="*/ 156786 w 340734"/>
                  <a:gd name="connsiteY204" fmla="*/ 610481 h 852130"/>
                  <a:gd name="connsiteX205" fmla="*/ 157453 w 340734"/>
                  <a:gd name="connsiteY205" fmla="*/ 612577 h 852130"/>
                  <a:gd name="connsiteX206" fmla="*/ 157453 w 340734"/>
                  <a:gd name="connsiteY206" fmla="*/ 612672 h 852130"/>
                  <a:gd name="connsiteX207" fmla="*/ 170026 w 340734"/>
                  <a:gd name="connsiteY207" fmla="*/ 628102 h 852130"/>
                  <a:gd name="connsiteX208" fmla="*/ 175931 w 340734"/>
                  <a:gd name="connsiteY208" fmla="*/ 639818 h 852130"/>
                  <a:gd name="connsiteX209" fmla="*/ 179646 w 340734"/>
                  <a:gd name="connsiteY209" fmla="*/ 642581 h 852130"/>
                  <a:gd name="connsiteX210" fmla="*/ 180503 w 340734"/>
                  <a:gd name="connsiteY210" fmla="*/ 643438 h 852130"/>
                  <a:gd name="connsiteX211" fmla="*/ 185552 w 340734"/>
                  <a:gd name="connsiteY211" fmla="*/ 658106 h 852130"/>
                  <a:gd name="connsiteX212" fmla="*/ 198982 w 340734"/>
                  <a:gd name="connsiteY212" fmla="*/ 675632 h 852130"/>
                  <a:gd name="connsiteX213" fmla="*/ 214127 w 340734"/>
                  <a:gd name="connsiteY213" fmla="*/ 691444 h 852130"/>
                  <a:gd name="connsiteX214" fmla="*/ 217746 w 340734"/>
                  <a:gd name="connsiteY214" fmla="*/ 700873 h 852130"/>
                  <a:gd name="connsiteX215" fmla="*/ 248607 w 340734"/>
                  <a:gd name="connsiteY215" fmla="*/ 744593 h 852130"/>
                  <a:gd name="connsiteX216" fmla="*/ 254322 w 340734"/>
                  <a:gd name="connsiteY216" fmla="*/ 752309 h 852130"/>
                  <a:gd name="connsiteX217" fmla="*/ 256799 w 340734"/>
                  <a:gd name="connsiteY217" fmla="*/ 755071 h 852130"/>
                  <a:gd name="connsiteX218" fmla="*/ 265466 w 340734"/>
                  <a:gd name="connsiteY218" fmla="*/ 751165 h 852130"/>
                  <a:gd name="connsiteX219" fmla="*/ 271848 w 340734"/>
                  <a:gd name="connsiteY219" fmla="*/ 766882 h 852130"/>
                  <a:gd name="connsiteX220" fmla="*/ 270229 w 340734"/>
                  <a:gd name="connsiteY220" fmla="*/ 767930 h 852130"/>
                  <a:gd name="connsiteX221" fmla="*/ 269467 w 340734"/>
                  <a:gd name="connsiteY221" fmla="*/ 766882 h 852130"/>
                  <a:gd name="connsiteX222" fmla="*/ 265657 w 340734"/>
                  <a:gd name="connsiteY222" fmla="*/ 765643 h 852130"/>
                  <a:gd name="connsiteX223" fmla="*/ 262418 w 340734"/>
                  <a:gd name="connsiteY223" fmla="*/ 764977 h 852130"/>
                  <a:gd name="connsiteX224" fmla="*/ 263371 w 340734"/>
                  <a:gd name="connsiteY224" fmla="*/ 767548 h 852130"/>
                  <a:gd name="connsiteX225" fmla="*/ 263752 w 340734"/>
                  <a:gd name="connsiteY225" fmla="*/ 769644 h 852130"/>
                  <a:gd name="connsiteX226" fmla="*/ 268610 w 340734"/>
                  <a:gd name="connsiteY226" fmla="*/ 776693 h 852130"/>
                  <a:gd name="connsiteX227" fmla="*/ 269372 w 340734"/>
                  <a:gd name="connsiteY227" fmla="*/ 777931 h 852130"/>
                  <a:gd name="connsiteX228" fmla="*/ 267657 w 340734"/>
                  <a:gd name="connsiteY228" fmla="*/ 778312 h 852130"/>
                  <a:gd name="connsiteX229" fmla="*/ 268514 w 340734"/>
                  <a:gd name="connsiteY229" fmla="*/ 782503 h 852130"/>
                  <a:gd name="connsiteX230" fmla="*/ 270229 w 340734"/>
                  <a:gd name="connsiteY230" fmla="*/ 784598 h 852130"/>
                  <a:gd name="connsiteX231" fmla="*/ 270324 w 340734"/>
                  <a:gd name="connsiteY231" fmla="*/ 784693 h 852130"/>
                  <a:gd name="connsiteX232" fmla="*/ 271848 w 340734"/>
                  <a:gd name="connsiteY232" fmla="*/ 787360 h 852130"/>
                  <a:gd name="connsiteX233" fmla="*/ 271848 w 340734"/>
                  <a:gd name="connsiteY233" fmla="*/ 787456 h 852130"/>
                  <a:gd name="connsiteX234" fmla="*/ 272896 w 340734"/>
                  <a:gd name="connsiteY234" fmla="*/ 790409 h 852130"/>
                  <a:gd name="connsiteX235" fmla="*/ 272896 w 340734"/>
                  <a:gd name="connsiteY235" fmla="*/ 790409 h 852130"/>
                  <a:gd name="connsiteX236" fmla="*/ 276611 w 340734"/>
                  <a:gd name="connsiteY236" fmla="*/ 798790 h 852130"/>
                  <a:gd name="connsiteX237" fmla="*/ 277563 w 340734"/>
                  <a:gd name="connsiteY237" fmla="*/ 800219 h 852130"/>
                  <a:gd name="connsiteX238" fmla="*/ 278611 w 340734"/>
                  <a:gd name="connsiteY238" fmla="*/ 802696 h 852130"/>
                  <a:gd name="connsiteX239" fmla="*/ 283755 w 340734"/>
                  <a:gd name="connsiteY239" fmla="*/ 814983 h 852130"/>
                  <a:gd name="connsiteX240" fmla="*/ 285754 w 340734"/>
                  <a:gd name="connsiteY240" fmla="*/ 817364 h 852130"/>
                  <a:gd name="connsiteX241" fmla="*/ 285754 w 340734"/>
                  <a:gd name="connsiteY241" fmla="*/ 817364 h 852130"/>
                  <a:gd name="connsiteX242" fmla="*/ 287279 w 340734"/>
                  <a:gd name="connsiteY242" fmla="*/ 820031 h 852130"/>
                  <a:gd name="connsiteX243" fmla="*/ 287374 w 340734"/>
                  <a:gd name="connsiteY243" fmla="*/ 820127 h 852130"/>
                  <a:gd name="connsiteX244" fmla="*/ 288422 w 340734"/>
                  <a:gd name="connsiteY244" fmla="*/ 822889 h 852130"/>
                  <a:gd name="connsiteX245" fmla="*/ 288517 w 340734"/>
                  <a:gd name="connsiteY245" fmla="*/ 823079 h 852130"/>
                  <a:gd name="connsiteX246" fmla="*/ 289089 w 340734"/>
                  <a:gd name="connsiteY246" fmla="*/ 826032 h 852130"/>
                  <a:gd name="connsiteX247" fmla="*/ 289755 w 340734"/>
                  <a:gd name="connsiteY247" fmla="*/ 827365 h 852130"/>
                  <a:gd name="connsiteX248" fmla="*/ 289946 w 340734"/>
                  <a:gd name="connsiteY248" fmla="*/ 827365 h 852130"/>
                  <a:gd name="connsiteX249" fmla="*/ 291946 w 340734"/>
                  <a:gd name="connsiteY249" fmla="*/ 831080 h 852130"/>
                  <a:gd name="connsiteX250" fmla="*/ 291946 w 340734"/>
                  <a:gd name="connsiteY250" fmla="*/ 832509 h 852130"/>
                  <a:gd name="connsiteX251" fmla="*/ 290708 w 340734"/>
                  <a:gd name="connsiteY251" fmla="*/ 831176 h 852130"/>
                  <a:gd name="connsiteX252" fmla="*/ 290803 w 340734"/>
                  <a:gd name="connsiteY252" fmla="*/ 832604 h 852130"/>
                  <a:gd name="connsiteX253" fmla="*/ 290993 w 340734"/>
                  <a:gd name="connsiteY253" fmla="*/ 832985 h 852130"/>
                  <a:gd name="connsiteX254" fmla="*/ 291755 w 340734"/>
                  <a:gd name="connsiteY254" fmla="*/ 835081 h 852130"/>
                  <a:gd name="connsiteX255" fmla="*/ 291946 w 340734"/>
                  <a:gd name="connsiteY255" fmla="*/ 835652 h 852130"/>
                  <a:gd name="connsiteX256" fmla="*/ 292422 w 340734"/>
                  <a:gd name="connsiteY256" fmla="*/ 838034 h 852130"/>
                  <a:gd name="connsiteX257" fmla="*/ 293184 w 340734"/>
                  <a:gd name="connsiteY257" fmla="*/ 840701 h 852130"/>
                  <a:gd name="connsiteX258" fmla="*/ 293470 w 340734"/>
                  <a:gd name="connsiteY258" fmla="*/ 841081 h 852130"/>
                  <a:gd name="connsiteX259" fmla="*/ 296042 w 340734"/>
                  <a:gd name="connsiteY259" fmla="*/ 851368 h 852130"/>
                  <a:gd name="connsiteX260" fmla="*/ 298232 w 340734"/>
                  <a:gd name="connsiteY260" fmla="*/ 852131 h 852130"/>
                  <a:gd name="connsiteX261" fmla="*/ 299471 w 340734"/>
                  <a:gd name="connsiteY261" fmla="*/ 848987 h 852130"/>
                  <a:gd name="connsiteX262" fmla="*/ 305757 w 340734"/>
                  <a:gd name="connsiteY262" fmla="*/ 842606 h 852130"/>
                  <a:gd name="connsiteX263" fmla="*/ 308329 w 340734"/>
                  <a:gd name="connsiteY263" fmla="*/ 840891 h 852130"/>
                  <a:gd name="connsiteX264" fmla="*/ 312520 w 340734"/>
                  <a:gd name="connsiteY264" fmla="*/ 834795 h 852130"/>
                  <a:gd name="connsiteX265" fmla="*/ 313091 w 340734"/>
                  <a:gd name="connsiteY265" fmla="*/ 834033 h 852130"/>
                  <a:gd name="connsiteX266" fmla="*/ 313282 w 340734"/>
                  <a:gd name="connsiteY266" fmla="*/ 833747 h 852130"/>
                  <a:gd name="connsiteX267" fmla="*/ 313473 w 340734"/>
                  <a:gd name="connsiteY267" fmla="*/ 833461 h 852130"/>
                  <a:gd name="connsiteX268" fmla="*/ 314234 w 340734"/>
                  <a:gd name="connsiteY268" fmla="*/ 832223 h 852130"/>
                  <a:gd name="connsiteX269" fmla="*/ 315092 w 340734"/>
                  <a:gd name="connsiteY269" fmla="*/ 830890 h 852130"/>
                  <a:gd name="connsiteX270" fmla="*/ 316235 w 340734"/>
                  <a:gd name="connsiteY270" fmla="*/ 829175 h 852130"/>
                  <a:gd name="connsiteX271" fmla="*/ 317378 w 340734"/>
                  <a:gd name="connsiteY271" fmla="*/ 827461 h 852130"/>
                  <a:gd name="connsiteX272" fmla="*/ 318902 w 340734"/>
                  <a:gd name="connsiteY272" fmla="*/ 824984 h 852130"/>
                  <a:gd name="connsiteX273" fmla="*/ 320616 w 340734"/>
                  <a:gd name="connsiteY273" fmla="*/ 822127 h 852130"/>
                  <a:gd name="connsiteX274" fmla="*/ 322045 w 340734"/>
                  <a:gd name="connsiteY274" fmla="*/ 819746 h 852130"/>
                  <a:gd name="connsiteX275" fmla="*/ 323664 w 340734"/>
                  <a:gd name="connsiteY275" fmla="*/ 816983 h 852130"/>
                  <a:gd name="connsiteX276" fmla="*/ 324902 w 340734"/>
                  <a:gd name="connsiteY276" fmla="*/ 814697 h 852130"/>
                  <a:gd name="connsiteX277" fmla="*/ 326426 w 340734"/>
                  <a:gd name="connsiteY277" fmla="*/ 811744 h 852130"/>
                  <a:gd name="connsiteX278" fmla="*/ 327379 w 340734"/>
                  <a:gd name="connsiteY278" fmla="*/ 809839 h 852130"/>
                  <a:gd name="connsiteX279" fmla="*/ 329093 w 340734"/>
                  <a:gd name="connsiteY279" fmla="*/ 806410 h 852130"/>
                  <a:gd name="connsiteX280" fmla="*/ 330141 w 340734"/>
                  <a:gd name="connsiteY280" fmla="*/ 804029 h 852130"/>
                  <a:gd name="connsiteX281" fmla="*/ 331951 w 340734"/>
                  <a:gd name="connsiteY281" fmla="*/ 799648 h 852130"/>
                  <a:gd name="connsiteX282" fmla="*/ 333379 w 340734"/>
                  <a:gd name="connsiteY282" fmla="*/ 795647 h 852130"/>
                  <a:gd name="connsiteX283" fmla="*/ 334332 w 340734"/>
                  <a:gd name="connsiteY283" fmla="*/ 792694 h 852130"/>
                  <a:gd name="connsiteX284" fmla="*/ 335475 w 340734"/>
                  <a:gd name="connsiteY284" fmla="*/ 788980 h 852130"/>
                  <a:gd name="connsiteX285" fmla="*/ 336618 w 340734"/>
                  <a:gd name="connsiteY285" fmla="*/ 784503 h 852130"/>
                  <a:gd name="connsiteX286" fmla="*/ 337475 w 340734"/>
                  <a:gd name="connsiteY286" fmla="*/ 780598 h 852130"/>
                  <a:gd name="connsiteX287" fmla="*/ 338333 w 340734"/>
                  <a:gd name="connsiteY287" fmla="*/ 776216 h 852130"/>
                  <a:gd name="connsiteX288" fmla="*/ 339095 w 340734"/>
                  <a:gd name="connsiteY288" fmla="*/ 771549 h 852130"/>
                  <a:gd name="connsiteX289" fmla="*/ 339762 w 340734"/>
                  <a:gd name="connsiteY289" fmla="*/ 766596 h 852130"/>
                  <a:gd name="connsiteX290" fmla="*/ 340047 w 340734"/>
                  <a:gd name="connsiteY290" fmla="*/ 763548 h 852130"/>
                  <a:gd name="connsiteX291" fmla="*/ 340333 w 340734"/>
                  <a:gd name="connsiteY291" fmla="*/ 760310 h 852130"/>
                  <a:gd name="connsiteX292" fmla="*/ 340523 w 340734"/>
                  <a:gd name="connsiteY292" fmla="*/ 757547 h 852130"/>
                  <a:gd name="connsiteX293" fmla="*/ 340619 w 340734"/>
                  <a:gd name="connsiteY293" fmla="*/ 755738 h 852130"/>
                  <a:gd name="connsiteX294" fmla="*/ 340619 w 340734"/>
                  <a:gd name="connsiteY294" fmla="*/ 754690 h 852130"/>
                  <a:gd name="connsiteX295" fmla="*/ 340619 w 340734"/>
                  <a:gd name="connsiteY295" fmla="*/ 753737 h 852130"/>
                  <a:gd name="connsiteX296" fmla="*/ 340619 w 340734"/>
                  <a:gd name="connsiteY296" fmla="*/ 752880 h 852130"/>
                  <a:gd name="connsiteX297" fmla="*/ 340619 w 340734"/>
                  <a:gd name="connsiteY297" fmla="*/ 752880 h 852130"/>
                  <a:gd name="connsiteX298" fmla="*/ 340619 w 340734"/>
                  <a:gd name="connsiteY298" fmla="*/ 752023 h 852130"/>
                  <a:gd name="connsiteX299" fmla="*/ 332237 w 340734"/>
                  <a:gd name="connsiteY299" fmla="*/ 679918 h 852130"/>
                  <a:gd name="connsiteX300" fmla="*/ 252417 w 340734"/>
                  <a:gd name="connsiteY300" fmla="*/ 575715 h 852130"/>
                  <a:gd name="connsiteX301" fmla="*/ 258037 w 340734"/>
                  <a:gd name="connsiteY301" fmla="*/ 570762 h 852130"/>
                  <a:gd name="connsiteX302" fmla="*/ 261085 w 340734"/>
                  <a:gd name="connsiteY302" fmla="*/ 572381 h 852130"/>
                  <a:gd name="connsiteX303" fmla="*/ 273658 w 340734"/>
                  <a:gd name="connsiteY303" fmla="*/ 588193 h 852130"/>
                  <a:gd name="connsiteX304" fmla="*/ 275087 w 340734"/>
                  <a:gd name="connsiteY304" fmla="*/ 594003 h 852130"/>
                  <a:gd name="connsiteX305" fmla="*/ 261180 w 340734"/>
                  <a:gd name="connsiteY305" fmla="*/ 592289 h 852130"/>
                  <a:gd name="connsiteX306" fmla="*/ 261371 w 340734"/>
                  <a:gd name="connsiteY306" fmla="*/ 592384 h 852130"/>
                  <a:gd name="connsiteX307" fmla="*/ 261085 w 340734"/>
                  <a:gd name="connsiteY307" fmla="*/ 591812 h 852130"/>
                  <a:gd name="connsiteX308" fmla="*/ 260990 w 340734"/>
                  <a:gd name="connsiteY308" fmla="*/ 592098 h 852130"/>
                  <a:gd name="connsiteX309" fmla="*/ 261085 w 340734"/>
                  <a:gd name="connsiteY309" fmla="*/ 592193 h 852130"/>
                  <a:gd name="connsiteX310" fmla="*/ 245464 w 340734"/>
                  <a:gd name="connsiteY310" fmla="*/ 579049 h 852130"/>
                  <a:gd name="connsiteX311" fmla="*/ 243273 w 340734"/>
                  <a:gd name="connsiteY311" fmla="*/ 571429 h 852130"/>
                  <a:gd name="connsiteX312" fmla="*/ 252417 w 340734"/>
                  <a:gd name="connsiteY312" fmla="*/ 575715 h 852130"/>
                  <a:gd name="connsiteX313" fmla="*/ 232700 w 340734"/>
                  <a:gd name="connsiteY313" fmla="*/ 557427 h 852130"/>
                  <a:gd name="connsiteX314" fmla="*/ 233748 w 340734"/>
                  <a:gd name="connsiteY314" fmla="*/ 556665 h 852130"/>
                  <a:gd name="connsiteX315" fmla="*/ 240892 w 340734"/>
                  <a:gd name="connsiteY315" fmla="*/ 562475 h 852130"/>
                  <a:gd name="connsiteX316" fmla="*/ 241368 w 340734"/>
                  <a:gd name="connsiteY316" fmla="*/ 566190 h 852130"/>
                  <a:gd name="connsiteX317" fmla="*/ 237653 w 340734"/>
                  <a:gd name="connsiteY317" fmla="*/ 566285 h 852130"/>
                  <a:gd name="connsiteX318" fmla="*/ 232700 w 340734"/>
                  <a:gd name="connsiteY318" fmla="*/ 557427 h 852130"/>
                  <a:gd name="connsiteX319" fmla="*/ 177836 w 340734"/>
                  <a:gd name="connsiteY319" fmla="*/ 506468 h 852130"/>
                  <a:gd name="connsiteX320" fmla="*/ 176122 w 340734"/>
                  <a:gd name="connsiteY320" fmla="*/ 508373 h 852130"/>
                  <a:gd name="connsiteX321" fmla="*/ 176122 w 340734"/>
                  <a:gd name="connsiteY321" fmla="*/ 508278 h 852130"/>
                  <a:gd name="connsiteX322" fmla="*/ 174122 w 340734"/>
                  <a:gd name="connsiteY322" fmla="*/ 507516 h 852130"/>
                  <a:gd name="connsiteX323" fmla="*/ 173645 w 340734"/>
                  <a:gd name="connsiteY323" fmla="*/ 507135 h 852130"/>
                  <a:gd name="connsiteX324" fmla="*/ 166883 w 340734"/>
                  <a:gd name="connsiteY324" fmla="*/ 500277 h 852130"/>
                  <a:gd name="connsiteX325" fmla="*/ 177836 w 340734"/>
                  <a:gd name="connsiteY325" fmla="*/ 506468 h 852130"/>
                  <a:gd name="connsiteX326" fmla="*/ 149261 w 340734"/>
                  <a:gd name="connsiteY326" fmla="*/ 486656 h 852130"/>
                  <a:gd name="connsiteX327" fmla="*/ 148118 w 340734"/>
                  <a:gd name="connsiteY327" fmla="*/ 482942 h 852130"/>
                  <a:gd name="connsiteX328" fmla="*/ 150595 w 340734"/>
                  <a:gd name="connsiteY328" fmla="*/ 480084 h 852130"/>
                  <a:gd name="connsiteX329" fmla="*/ 163358 w 340734"/>
                  <a:gd name="connsiteY329" fmla="*/ 485989 h 852130"/>
                  <a:gd name="connsiteX330" fmla="*/ 166883 w 340734"/>
                  <a:gd name="connsiteY330" fmla="*/ 490276 h 852130"/>
                  <a:gd name="connsiteX331" fmla="*/ 149261 w 340734"/>
                  <a:gd name="connsiteY331" fmla="*/ 486656 h 852130"/>
                  <a:gd name="connsiteX332" fmla="*/ 167359 w 340734"/>
                  <a:gd name="connsiteY332" fmla="*/ 541235 h 852130"/>
                  <a:gd name="connsiteX333" fmla="*/ 179170 w 340734"/>
                  <a:gd name="connsiteY333" fmla="*/ 556951 h 852130"/>
                  <a:gd name="connsiteX334" fmla="*/ 179646 w 340734"/>
                  <a:gd name="connsiteY334" fmla="*/ 557618 h 852130"/>
                  <a:gd name="connsiteX335" fmla="*/ 176503 w 340734"/>
                  <a:gd name="connsiteY335" fmla="*/ 553807 h 852130"/>
                  <a:gd name="connsiteX336" fmla="*/ 174788 w 340734"/>
                  <a:gd name="connsiteY336" fmla="*/ 551712 h 852130"/>
                  <a:gd name="connsiteX337" fmla="*/ 167359 w 340734"/>
                  <a:gd name="connsiteY337" fmla="*/ 541235 h 852130"/>
                  <a:gd name="connsiteX338" fmla="*/ 183075 w 340734"/>
                  <a:gd name="connsiteY338" fmla="*/ 589812 h 852130"/>
                  <a:gd name="connsiteX339" fmla="*/ 173931 w 340734"/>
                  <a:gd name="connsiteY339" fmla="*/ 588002 h 852130"/>
                  <a:gd name="connsiteX340" fmla="*/ 170693 w 340734"/>
                  <a:gd name="connsiteY340" fmla="*/ 582097 h 852130"/>
                  <a:gd name="connsiteX341" fmla="*/ 175646 w 340734"/>
                  <a:gd name="connsiteY341" fmla="*/ 577239 h 852130"/>
                  <a:gd name="connsiteX342" fmla="*/ 177836 w 340734"/>
                  <a:gd name="connsiteY342" fmla="*/ 578763 h 852130"/>
                  <a:gd name="connsiteX343" fmla="*/ 181742 w 340734"/>
                  <a:gd name="connsiteY343" fmla="*/ 580954 h 852130"/>
                  <a:gd name="connsiteX344" fmla="*/ 186123 w 340734"/>
                  <a:gd name="connsiteY344" fmla="*/ 586764 h 852130"/>
                  <a:gd name="connsiteX345" fmla="*/ 186980 w 340734"/>
                  <a:gd name="connsiteY345" fmla="*/ 587812 h 852130"/>
                  <a:gd name="connsiteX346" fmla="*/ 183075 w 340734"/>
                  <a:gd name="connsiteY346" fmla="*/ 589812 h 852130"/>
                  <a:gd name="connsiteX347" fmla="*/ 205649 w 340734"/>
                  <a:gd name="connsiteY347" fmla="*/ 610100 h 852130"/>
                  <a:gd name="connsiteX348" fmla="*/ 208221 w 340734"/>
                  <a:gd name="connsiteY348" fmla="*/ 606576 h 852130"/>
                  <a:gd name="connsiteX349" fmla="*/ 211460 w 340734"/>
                  <a:gd name="connsiteY349" fmla="*/ 610957 h 852130"/>
                  <a:gd name="connsiteX350" fmla="*/ 208316 w 340734"/>
                  <a:gd name="connsiteY350" fmla="*/ 612481 h 852130"/>
                  <a:gd name="connsiteX351" fmla="*/ 205649 w 340734"/>
                  <a:gd name="connsiteY351" fmla="*/ 610100 h 852130"/>
                  <a:gd name="connsiteX352" fmla="*/ 222413 w 340734"/>
                  <a:gd name="connsiteY352" fmla="*/ 642390 h 852130"/>
                  <a:gd name="connsiteX353" fmla="*/ 209364 w 340734"/>
                  <a:gd name="connsiteY353" fmla="*/ 634484 h 852130"/>
                  <a:gd name="connsiteX354" fmla="*/ 209554 w 340734"/>
                  <a:gd name="connsiteY354" fmla="*/ 631913 h 852130"/>
                  <a:gd name="connsiteX355" fmla="*/ 213269 w 340734"/>
                  <a:gd name="connsiteY355" fmla="*/ 630769 h 852130"/>
                  <a:gd name="connsiteX356" fmla="*/ 225080 w 340734"/>
                  <a:gd name="connsiteY356" fmla="*/ 640104 h 852130"/>
                  <a:gd name="connsiteX357" fmla="*/ 222413 w 340734"/>
                  <a:gd name="connsiteY357" fmla="*/ 642390 h 852130"/>
                  <a:gd name="connsiteX358" fmla="*/ 236320 w 340734"/>
                  <a:gd name="connsiteY358" fmla="*/ 672203 h 852130"/>
                  <a:gd name="connsiteX359" fmla="*/ 242511 w 340734"/>
                  <a:gd name="connsiteY359" fmla="*/ 675251 h 852130"/>
                  <a:gd name="connsiteX360" fmla="*/ 245273 w 340734"/>
                  <a:gd name="connsiteY360" fmla="*/ 683347 h 852130"/>
                  <a:gd name="connsiteX361" fmla="*/ 236320 w 340734"/>
                  <a:gd name="connsiteY361" fmla="*/ 672203 h 852130"/>
                  <a:gd name="connsiteX362" fmla="*/ 276801 w 340734"/>
                  <a:gd name="connsiteY362" fmla="*/ 748880 h 852130"/>
                  <a:gd name="connsiteX363" fmla="*/ 274991 w 340734"/>
                  <a:gd name="connsiteY363" fmla="*/ 746117 h 852130"/>
                  <a:gd name="connsiteX364" fmla="*/ 273467 w 340734"/>
                  <a:gd name="connsiteY364" fmla="*/ 746022 h 852130"/>
                  <a:gd name="connsiteX365" fmla="*/ 272324 w 340734"/>
                  <a:gd name="connsiteY365" fmla="*/ 745736 h 852130"/>
                  <a:gd name="connsiteX366" fmla="*/ 270705 w 340734"/>
                  <a:gd name="connsiteY366" fmla="*/ 742307 h 852130"/>
                  <a:gd name="connsiteX367" fmla="*/ 272134 w 340734"/>
                  <a:gd name="connsiteY367" fmla="*/ 741545 h 852130"/>
                  <a:gd name="connsiteX368" fmla="*/ 268610 w 340734"/>
                  <a:gd name="connsiteY368" fmla="*/ 734497 h 852130"/>
                  <a:gd name="connsiteX369" fmla="*/ 275277 w 340734"/>
                  <a:gd name="connsiteY369" fmla="*/ 731449 h 852130"/>
                  <a:gd name="connsiteX370" fmla="*/ 280707 w 340734"/>
                  <a:gd name="connsiteY370" fmla="*/ 748022 h 852130"/>
                  <a:gd name="connsiteX371" fmla="*/ 276801 w 340734"/>
                  <a:gd name="connsiteY371" fmla="*/ 748880 h 852130"/>
                  <a:gd name="connsiteX372" fmla="*/ 283373 w 340734"/>
                  <a:gd name="connsiteY372" fmla="*/ 725257 h 852130"/>
                  <a:gd name="connsiteX373" fmla="*/ 281278 w 340734"/>
                  <a:gd name="connsiteY373" fmla="*/ 721543 h 852130"/>
                  <a:gd name="connsiteX374" fmla="*/ 283564 w 340734"/>
                  <a:gd name="connsiteY374" fmla="*/ 721067 h 852130"/>
                  <a:gd name="connsiteX375" fmla="*/ 288707 w 340734"/>
                  <a:gd name="connsiteY375" fmla="*/ 725162 h 852130"/>
                  <a:gd name="connsiteX376" fmla="*/ 283373 w 340734"/>
                  <a:gd name="connsiteY376" fmla="*/ 725257 h 852130"/>
                  <a:gd name="connsiteX377" fmla="*/ 294423 w 340734"/>
                  <a:gd name="connsiteY377" fmla="*/ 755166 h 852130"/>
                  <a:gd name="connsiteX378" fmla="*/ 292517 w 340734"/>
                  <a:gd name="connsiteY378" fmla="*/ 755452 h 852130"/>
                  <a:gd name="connsiteX379" fmla="*/ 291851 w 340734"/>
                  <a:gd name="connsiteY379" fmla="*/ 750308 h 852130"/>
                  <a:gd name="connsiteX380" fmla="*/ 293851 w 340734"/>
                  <a:gd name="connsiteY380" fmla="*/ 750022 h 852130"/>
                  <a:gd name="connsiteX381" fmla="*/ 294423 w 340734"/>
                  <a:gd name="connsiteY381" fmla="*/ 755166 h 852130"/>
                  <a:gd name="connsiteX382" fmla="*/ 287850 w 340734"/>
                  <a:gd name="connsiteY382" fmla="*/ 709636 h 852130"/>
                  <a:gd name="connsiteX383" fmla="*/ 270229 w 340734"/>
                  <a:gd name="connsiteY383" fmla="*/ 675347 h 852130"/>
                  <a:gd name="connsiteX384" fmla="*/ 268038 w 340734"/>
                  <a:gd name="connsiteY384" fmla="*/ 671536 h 852130"/>
                  <a:gd name="connsiteX385" fmla="*/ 227557 w 340734"/>
                  <a:gd name="connsiteY385" fmla="*/ 616482 h 852130"/>
                  <a:gd name="connsiteX386" fmla="*/ 205364 w 340734"/>
                  <a:gd name="connsiteY386" fmla="*/ 590574 h 852130"/>
                  <a:gd name="connsiteX387" fmla="*/ 204887 w 340734"/>
                  <a:gd name="connsiteY387" fmla="*/ 589050 h 852130"/>
                  <a:gd name="connsiteX388" fmla="*/ 181837 w 340734"/>
                  <a:gd name="connsiteY388" fmla="*/ 560189 h 852130"/>
                  <a:gd name="connsiteX389" fmla="*/ 182885 w 340734"/>
                  <a:gd name="connsiteY389" fmla="*/ 561427 h 852130"/>
                  <a:gd name="connsiteX390" fmla="*/ 162977 w 340734"/>
                  <a:gd name="connsiteY390" fmla="*/ 534281 h 852130"/>
                  <a:gd name="connsiteX391" fmla="*/ 160025 w 340734"/>
                  <a:gd name="connsiteY391" fmla="*/ 529614 h 852130"/>
                  <a:gd name="connsiteX392" fmla="*/ 154786 w 340734"/>
                  <a:gd name="connsiteY392" fmla="*/ 521232 h 852130"/>
                  <a:gd name="connsiteX393" fmla="*/ 166883 w 340734"/>
                  <a:gd name="connsiteY393" fmla="*/ 528852 h 852130"/>
                  <a:gd name="connsiteX394" fmla="*/ 184313 w 340734"/>
                  <a:gd name="connsiteY394" fmla="*/ 555713 h 852130"/>
                  <a:gd name="connsiteX395" fmla="*/ 201649 w 340734"/>
                  <a:gd name="connsiteY395" fmla="*/ 574572 h 852130"/>
                  <a:gd name="connsiteX396" fmla="*/ 240320 w 340734"/>
                  <a:gd name="connsiteY396" fmla="*/ 618959 h 852130"/>
                  <a:gd name="connsiteX397" fmla="*/ 261466 w 340734"/>
                  <a:gd name="connsiteY397" fmla="*/ 645628 h 852130"/>
                  <a:gd name="connsiteX398" fmla="*/ 278992 w 340734"/>
                  <a:gd name="connsiteY398" fmla="*/ 672298 h 852130"/>
                  <a:gd name="connsiteX399" fmla="*/ 282326 w 340734"/>
                  <a:gd name="connsiteY399" fmla="*/ 678490 h 852130"/>
                  <a:gd name="connsiteX400" fmla="*/ 293184 w 340734"/>
                  <a:gd name="connsiteY400" fmla="*/ 704493 h 852130"/>
                  <a:gd name="connsiteX401" fmla="*/ 295184 w 340734"/>
                  <a:gd name="connsiteY401" fmla="*/ 714209 h 852130"/>
                  <a:gd name="connsiteX402" fmla="*/ 287850 w 340734"/>
                  <a:gd name="connsiteY402" fmla="*/ 709636 h 852130"/>
                  <a:gd name="connsiteX403" fmla="*/ 297565 w 340734"/>
                  <a:gd name="connsiteY403" fmla="*/ 818126 h 852130"/>
                  <a:gd name="connsiteX404" fmla="*/ 296613 w 340734"/>
                  <a:gd name="connsiteY404" fmla="*/ 810697 h 852130"/>
                  <a:gd name="connsiteX405" fmla="*/ 297375 w 340734"/>
                  <a:gd name="connsiteY405" fmla="*/ 811364 h 852130"/>
                  <a:gd name="connsiteX406" fmla="*/ 297185 w 340734"/>
                  <a:gd name="connsiteY406" fmla="*/ 811649 h 852130"/>
                  <a:gd name="connsiteX407" fmla="*/ 299185 w 340734"/>
                  <a:gd name="connsiteY407" fmla="*/ 812888 h 852130"/>
                  <a:gd name="connsiteX408" fmla="*/ 299471 w 340734"/>
                  <a:gd name="connsiteY408" fmla="*/ 813078 h 852130"/>
                  <a:gd name="connsiteX409" fmla="*/ 299471 w 340734"/>
                  <a:gd name="connsiteY409" fmla="*/ 813078 h 852130"/>
                  <a:gd name="connsiteX410" fmla="*/ 297565 w 340734"/>
                  <a:gd name="connsiteY410" fmla="*/ 818126 h 852130"/>
                  <a:gd name="connsiteX411" fmla="*/ 306138 w 340734"/>
                  <a:gd name="connsiteY411" fmla="*/ 819936 h 852130"/>
                  <a:gd name="connsiteX412" fmla="*/ 301852 w 340734"/>
                  <a:gd name="connsiteY412" fmla="*/ 818317 h 852130"/>
                  <a:gd name="connsiteX413" fmla="*/ 301566 w 340734"/>
                  <a:gd name="connsiteY413" fmla="*/ 818222 h 852130"/>
                  <a:gd name="connsiteX414" fmla="*/ 299757 w 340734"/>
                  <a:gd name="connsiteY414" fmla="*/ 813268 h 852130"/>
                  <a:gd name="connsiteX415" fmla="*/ 305662 w 340734"/>
                  <a:gd name="connsiteY415" fmla="*/ 817269 h 852130"/>
                  <a:gd name="connsiteX416" fmla="*/ 306138 w 340734"/>
                  <a:gd name="connsiteY416" fmla="*/ 819936 h 852130"/>
                  <a:gd name="connsiteX417" fmla="*/ 308710 w 340734"/>
                  <a:gd name="connsiteY417" fmla="*/ 702683 h 852130"/>
                  <a:gd name="connsiteX418" fmla="*/ 292041 w 340734"/>
                  <a:gd name="connsiteY418" fmla="*/ 681919 h 852130"/>
                  <a:gd name="connsiteX419" fmla="*/ 268896 w 340734"/>
                  <a:gd name="connsiteY419" fmla="*/ 642485 h 852130"/>
                  <a:gd name="connsiteX420" fmla="*/ 264704 w 340734"/>
                  <a:gd name="connsiteY420" fmla="*/ 636485 h 852130"/>
                  <a:gd name="connsiteX421" fmla="*/ 226985 w 340734"/>
                  <a:gd name="connsiteY421" fmla="*/ 590193 h 852130"/>
                  <a:gd name="connsiteX422" fmla="*/ 222413 w 340734"/>
                  <a:gd name="connsiteY422" fmla="*/ 584288 h 852130"/>
                  <a:gd name="connsiteX423" fmla="*/ 204125 w 340734"/>
                  <a:gd name="connsiteY423" fmla="*/ 559237 h 852130"/>
                  <a:gd name="connsiteX424" fmla="*/ 201744 w 340734"/>
                  <a:gd name="connsiteY424" fmla="*/ 555427 h 852130"/>
                  <a:gd name="connsiteX425" fmla="*/ 200887 w 340734"/>
                  <a:gd name="connsiteY425" fmla="*/ 552664 h 852130"/>
                  <a:gd name="connsiteX426" fmla="*/ 184409 w 340734"/>
                  <a:gd name="connsiteY426" fmla="*/ 527995 h 852130"/>
                  <a:gd name="connsiteX427" fmla="*/ 175169 w 340734"/>
                  <a:gd name="connsiteY427" fmla="*/ 517041 h 852130"/>
                  <a:gd name="connsiteX428" fmla="*/ 180027 w 340734"/>
                  <a:gd name="connsiteY428" fmla="*/ 511802 h 852130"/>
                  <a:gd name="connsiteX429" fmla="*/ 191171 w 340734"/>
                  <a:gd name="connsiteY429" fmla="*/ 521708 h 852130"/>
                  <a:gd name="connsiteX430" fmla="*/ 200601 w 340734"/>
                  <a:gd name="connsiteY430" fmla="*/ 531995 h 852130"/>
                  <a:gd name="connsiteX431" fmla="*/ 204316 w 340734"/>
                  <a:gd name="connsiteY431" fmla="*/ 543711 h 852130"/>
                  <a:gd name="connsiteX432" fmla="*/ 209364 w 340734"/>
                  <a:gd name="connsiteY432" fmla="*/ 545616 h 852130"/>
                  <a:gd name="connsiteX433" fmla="*/ 192124 w 340734"/>
                  <a:gd name="connsiteY433" fmla="*/ 517993 h 852130"/>
                  <a:gd name="connsiteX434" fmla="*/ 203744 w 340734"/>
                  <a:gd name="connsiteY434" fmla="*/ 533519 h 852130"/>
                  <a:gd name="connsiteX435" fmla="*/ 243178 w 340734"/>
                  <a:gd name="connsiteY435" fmla="*/ 584192 h 852130"/>
                  <a:gd name="connsiteX436" fmla="*/ 268038 w 340734"/>
                  <a:gd name="connsiteY436" fmla="*/ 615530 h 852130"/>
                  <a:gd name="connsiteX437" fmla="*/ 294041 w 340734"/>
                  <a:gd name="connsiteY437" fmla="*/ 653915 h 852130"/>
                  <a:gd name="connsiteX438" fmla="*/ 297375 w 340734"/>
                  <a:gd name="connsiteY438" fmla="*/ 649248 h 852130"/>
                  <a:gd name="connsiteX439" fmla="*/ 295089 w 340734"/>
                  <a:gd name="connsiteY439" fmla="*/ 661821 h 852130"/>
                  <a:gd name="connsiteX440" fmla="*/ 306043 w 340734"/>
                  <a:gd name="connsiteY440" fmla="*/ 685062 h 852130"/>
                  <a:gd name="connsiteX441" fmla="*/ 309282 w 340734"/>
                  <a:gd name="connsiteY441" fmla="*/ 690968 h 852130"/>
                  <a:gd name="connsiteX442" fmla="*/ 308710 w 340734"/>
                  <a:gd name="connsiteY442" fmla="*/ 702683 h 852130"/>
                  <a:gd name="connsiteX443" fmla="*/ 315854 w 340734"/>
                  <a:gd name="connsiteY443" fmla="*/ 741069 h 852130"/>
                  <a:gd name="connsiteX444" fmla="*/ 312615 w 340734"/>
                  <a:gd name="connsiteY444" fmla="*/ 734306 h 852130"/>
                  <a:gd name="connsiteX445" fmla="*/ 314234 w 340734"/>
                  <a:gd name="connsiteY445" fmla="*/ 730782 h 852130"/>
                  <a:gd name="connsiteX446" fmla="*/ 318330 w 340734"/>
                  <a:gd name="connsiteY446" fmla="*/ 731163 h 852130"/>
                  <a:gd name="connsiteX447" fmla="*/ 323474 w 340734"/>
                  <a:gd name="connsiteY447" fmla="*/ 736973 h 852130"/>
                  <a:gd name="connsiteX448" fmla="*/ 315854 w 340734"/>
                  <a:gd name="connsiteY448" fmla="*/ 741069 h 852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</a:cxnLst>
                <a:rect l="l" t="t" r="r" b="b"/>
                <a:pathLst>
                  <a:path w="340734" h="852130">
                    <a:moveTo>
                      <a:pt x="332237" y="679918"/>
                    </a:moveTo>
                    <a:cubicBezTo>
                      <a:pt x="322712" y="640009"/>
                      <a:pt x="304138" y="606576"/>
                      <a:pt x="282612" y="572096"/>
                    </a:cubicBezTo>
                    <a:cubicBezTo>
                      <a:pt x="264990" y="543902"/>
                      <a:pt x="241940" y="519708"/>
                      <a:pt x="225080" y="491228"/>
                    </a:cubicBezTo>
                    <a:cubicBezTo>
                      <a:pt x="225080" y="491228"/>
                      <a:pt x="225080" y="491228"/>
                      <a:pt x="225080" y="491228"/>
                    </a:cubicBezTo>
                    <a:cubicBezTo>
                      <a:pt x="225080" y="491323"/>
                      <a:pt x="224699" y="491038"/>
                      <a:pt x="224795" y="491038"/>
                    </a:cubicBezTo>
                    <a:cubicBezTo>
                      <a:pt x="224795" y="491133"/>
                      <a:pt x="225080" y="491323"/>
                      <a:pt x="225080" y="491419"/>
                    </a:cubicBezTo>
                    <a:cubicBezTo>
                      <a:pt x="225080" y="491419"/>
                      <a:pt x="225080" y="491514"/>
                      <a:pt x="225080" y="491514"/>
                    </a:cubicBezTo>
                    <a:cubicBezTo>
                      <a:pt x="225080" y="491514"/>
                      <a:pt x="225176" y="491514"/>
                      <a:pt x="225176" y="491514"/>
                    </a:cubicBezTo>
                    <a:cubicBezTo>
                      <a:pt x="225176" y="491514"/>
                      <a:pt x="225176" y="491514"/>
                      <a:pt x="225176" y="491514"/>
                    </a:cubicBezTo>
                    <a:cubicBezTo>
                      <a:pt x="225176" y="491514"/>
                      <a:pt x="225176" y="491514"/>
                      <a:pt x="225080" y="491514"/>
                    </a:cubicBezTo>
                    <a:cubicBezTo>
                      <a:pt x="224890" y="491323"/>
                      <a:pt x="224795" y="491038"/>
                      <a:pt x="224604" y="490847"/>
                    </a:cubicBezTo>
                    <a:cubicBezTo>
                      <a:pt x="221747" y="488847"/>
                      <a:pt x="221270" y="487323"/>
                      <a:pt x="222128" y="485418"/>
                    </a:cubicBezTo>
                    <a:cubicBezTo>
                      <a:pt x="221175" y="483037"/>
                      <a:pt x="220889" y="480846"/>
                      <a:pt x="220889" y="478655"/>
                    </a:cubicBezTo>
                    <a:cubicBezTo>
                      <a:pt x="202792" y="452747"/>
                      <a:pt x="186409" y="425696"/>
                      <a:pt x="169264" y="399312"/>
                    </a:cubicBezTo>
                    <a:cubicBezTo>
                      <a:pt x="164787" y="394264"/>
                      <a:pt x="161263" y="389215"/>
                      <a:pt x="158501" y="383024"/>
                    </a:cubicBezTo>
                    <a:cubicBezTo>
                      <a:pt x="152595" y="374261"/>
                      <a:pt x="146594" y="365593"/>
                      <a:pt x="140308" y="357116"/>
                    </a:cubicBezTo>
                    <a:cubicBezTo>
                      <a:pt x="138212" y="354354"/>
                      <a:pt x="137260" y="351592"/>
                      <a:pt x="136974" y="349020"/>
                    </a:cubicBezTo>
                    <a:cubicBezTo>
                      <a:pt x="134498" y="344924"/>
                      <a:pt x="132212" y="340733"/>
                      <a:pt x="130116" y="336542"/>
                    </a:cubicBezTo>
                    <a:cubicBezTo>
                      <a:pt x="130021" y="336352"/>
                      <a:pt x="129926" y="336066"/>
                      <a:pt x="129830" y="335876"/>
                    </a:cubicBezTo>
                    <a:cubicBezTo>
                      <a:pt x="129735" y="335685"/>
                      <a:pt x="129735" y="335590"/>
                      <a:pt x="129640" y="335399"/>
                    </a:cubicBezTo>
                    <a:cubicBezTo>
                      <a:pt x="129449" y="334923"/>
                      <a:pt x="129164" y="334447"/>
                      <a:pt x="128973" y="333971"/>
                    </a:cubicBezTo>
                    <a:cubicBezTo>
                      <a:pt x="128783" y="333494"/>
                      <a:pt x="128592" y="333113"/>
                      <a:pt x="128402" y="332637"/>
                    </a:cubicBezTo>
                    <a:cubicBezTo>
                      <a:pt x="127830" y="331399"/>
                      <a:pt x="127259" y="330160"/>
                      <a:pt x="126687" y="328922"/>
                    </a:cubicBezTo>
                    <a:cubicBezTo>
                      <a:pt x="126020" y="327398"/>
                      <a:pt x="125354" y="325970"/>
                      <a:pt x="124687" y="324445"/>
                    </a:cubicBezTo>
                    <a:cubicBezTo>
                      <a:pt x="123734" y="322350"/>
                      <a:pt x="122877" y="320350"/>
                      <a:pt x="121925" y="318254"/>
                    </a:cubicBezTo>
                    <a:cubicBezTo>
                      <a:pt x="121162" y="316540"/>
                      <a:pt x="120401" y="314730"/>
                      <a:pt x="119639" y="313016"/>
                    </a:cubicBezTo>
                    <a:cubicBezTo>
                      <a:pt x="118877" y="311301"/>
                      <a:pt x="118210" y="309587"/>
                      <a:pt x="117448" y="307872"/>
                    </a:cubicBezTo>
                    <a:cubicBezTo>
                      <a:pt x="116495" y="305491"/>
                      <a:pt x="115543" y="303014"/>
                      <a:pt x="114686" y="300633"/>
                    </a:cubicBezTo>
                    <a:cubicBezTo>
                      <a:pt x="114114" y="299014"/>
                      <a:pt x="113543" y="297299"/>
                      <a:pt x="112971" y="295680"/>
                    </a:cubicBezTo>
                    <a:cubicBezTo>
                      <a:pt x="111447" y="291203"/>
                      <a:pt x="110209" y="286631"/>
                      <a:pt x="109066" y="281869"/>
                    </a:cubicBezTo>
                    <a:cubicBezTo>
                      <a:pt x="108875" y="280916"/>
                      <a:pt x="108685" y="279964"/>
                      <a:pt x="108494" y="279106"/>
                    </a:cubicBezTo>
                    <a:cubicBezTo>
                      <a:pt x="108113" y="277201"/>
                      <a:pt x="107732" y="275297"/>
                      <a:pt x="107256" y="273487"/>
                    </a:cubicBezTo>
                    <a:cubicBezTo>
                      <a:pt x="106875" y="271868"/>
                      <a:pt x="106494" y="270248"/>
                      <a:pt x="106208" y="268724"/>
                    </a:cubicBezTo>
                    <a:cubicBezTo>
                      <a:pt x="105446" y="265676"/>
                      <a:pt x="104779" y="262628"/>
                      <a:pt x="104018" y="259580"/>
                    </a:cubicBezTo>
                    <a:cubicBezTo>
                      <a:pt x="103541" y="257866"/>
                      <a:pt x="103065" y="256151"/>
                      <a:pt x="102684" y="254341"/>
                    </a:cubicBezTo>
                    <a:cubicBezTo>
                      <a:pt x="102398" y="253294"/>
                      <a:pt x="102112" y="252246"/>
                      <a:pt x="101827" y="251103"/>
                    </a:cubicBezTo>
                    <a:cubicBezTo>
                      <a:pt x="101160" y="248626"/>
                      <a:pt x="100398" y="246055"/>
                      <a:pt x="99636" y="243578"/>
                    </a:cubicBezTo>
                    <a:cubicBezTo>
                      <a:pt x="98588" y="240149"/>
                      <a:pt x="97541" y="236625"/>
                      <a:pt x="96398" y="233101"/>
                    </a:cubicBezTo>
                    <a:cubicBezTo>
                      <a:pt x="95921" y="231577"/>
                      <a:pt x="95445" y="230053"/>
                      <a:pt x="94969" y="228529"/>
                    </a:cubicBezTo>
                    <a:cubicBezTo>
                      <a:pt x="94302" y="226528"/>
                      <a:pt x="93635" y="224528"/>
                      <a:pt x="92969" y="222528"/>
                    </a:cubicBezTo>
                    <a:cubicBezTo>
                      <a:pt x="92587" y="221480"/>
                      <a:pt x="92397" y="220337"/>
                      <a:pt x="92207" y="219099"/>
                    </a:cubicBezTo>
                    <a:cubicBezTo>
                      <a:pt x="92016" y="218147"/>
                      <a:pt x="91921" y="217099"/>
                      <a:pt x="91921" y="215956"/>
                    </a:cubicBezTo>
                    <a:cubicBezTo>
                      <a:pt x="91826" y="214527"/>
                      <a:pt x="91730" y="213098"/>
                      <a:pt x="91730" y="211574"/>
                    </a:cubicBezTo>
                    <a:cubicBezTo>
                      <a:pt x="91730" y="209955"/>
                      <a:pt x="91730" y="208241"/>
                      <a:pt x="91635" y="206526"/>
                    </a:cubicBezTo>
                    <a:cubicBezTo>
                      <a:pt x="91635" y="205097"/>
                      <a:pt x="91635" y="203764"/>
                      <a:pt x="91540" y="202430"/>
                    </a:cubicBezTo>
                    <a:cubicBezTo>
                      <a:pt x="91445" y="200525"/>
                      <a:pt x="91349" y="198716"/>
                      <a:pt x="91159" y="197001"/>
                    </a:cubicBezTo>
                    <a:cubicBezTo>
                      <a:pt x="90968" y="195572"/>
                      <a:pt x="90778" y="194143"/>
                      <a:pt x="90397" y="193001"/>
                    </a:cubicBezTo>
                    <a:cubicBezTo>
                      <a:pt x="90206" y="192238"/>
                      <a:pt x="90016" y="191572"/>
                      <a:pt x="89825" y="190810"/>
                    </a:cubicBezTo>
                    <a:cubicBezTo>
                      <a:pt x="89349" y="189095"/>
                      <a:pt x="88968" y="187381"/>
                      <a:pt x="88492" y="185666"/>
                    </a:cubicBezTo>
                    <a:cubicBezTo>
                      <a:pt x="87920" y="183476"/>
                      <a:pt x="87444" y="181285"/>
                      <a:pt x="86873" y="179094"/>
                    </a:cubicBezTo>
                    <a:cubicBezTo>
                      <a:pt x="86492" y="177379"/>
                      <a:pt x="86111" y="175665"/>
                      <a:pt x="85729" y="173855"/>
                    </a:cubicBezTo>
                    <a:cubicBezTo>
                      <a:pt x="85253" y="171760"/>
                      <a:pt x="84872" y="169569"/>
                      <a:pt x="84491" y="167474"/>
                    </a:cubicBezTo>
                    <a:cubicBezTo>
                      <a:pt x="84110" y="165473"/>
                      <a:pt x="83825" y="163473"/>
                      <a:pt x="83539" y="161473"/>
                    </a:cubicBezTo>
                    <a:cubicBezTo>
                      <a:pt x="83348" y="160425"/>
                      <a:pt x="83253" y="159472"/>
                      <a:pt x="83158" y="158425"/>
                    </a:cubicBezTo>
                    <a:cubicBezTo>
                      <a:pt x="82967" y="156710"/>
                      <a:pt x="82777" y="154996"/>
                      <a:pt x="82586" y="153281"/>
                    </a:cubicBezTo>
                    <a:cubicBezTo>
                      <a:pt x="82396" y="151472"/>
                      <a:pt x="82301" y="149566"/>
                      <a:pt x="82110" y="147757"/>
                    </a:cubicBezTo>
                    <a:cubicBezTo>
                      <a:pt x="82015" y="146614"/>
                      <a:pt x="82015" y="145471"/>
                      <a:pt x="81920" y="144328"/>
                    </a:cubicBezTo>
                    <a:cubicBezTo>
                      <a:pt x="81920" y="143661"/>
                      <a:pt x="81920" y="142994"/>
                      <a:pt x="81824" y="142327"/>
                    </a:cubicBezTo>
                    <a:cubicBezTo>
                      <a:pt x="81824" y="141184"/>
                      <a:pt x="81824" y="140137"/>
                      <a:pt x="81824" y="138994"/>
                    </a:cubicBezTo>
                    <a:cubicBezTo>
                      <a:pt x="81824" y="137184"/>
                      <a:pt x="81824" y="135470"/>
                      <a:pt x="81920" y="133660"/>
                    </a:cubicBezTo>
                    <a:cubicBezTo>
                      <a:pt x="82015" y="131374"/>
                      <a:pt x="82205" y="128993"/>
                      <a:pt x="82396" y="126706"/>
                    </a:cubicBezTo>
                    <a:cubicBezTo>
                      <a:pt x="82586" y="124801"/>
                      <a:pt x="82872" y="122897"/>
                      <a:pt x="83158" y="120991"/>
                    </a:cubicBezTo>
                    <a:cubicBezTo>
                      <a:pt x="83539" y="118801"/>
                      <a:pt x="83920" y="116705"/>
                      <a:pt x="84396" y="114514"/>
                    </a:cubicBezTo>
                    <a:cubicBezTo>
                      <a:pt x="84587" y="113657"/>
                      <a:pt x="84777" y="112800"/>
                      <a:pt x="84872" y="111752"/>
                    </a:cubicBezTo>
                    <a:cubicBezTo>
                      <a:pt x="85158" y="109943"/>
                      <a:pt x="85349" y="107942"/>
                      <a:pt x="85539" y="105751"/>
                    </a:cubicBezTo>
                    <a:cubicBezTo>
                      <a:pt x="85729" y="103751"/>
                      <a:pt x="85920" y="101751"/>
                      <a:pt x="86016" y="99560"/>
                    </a:cubicBezTo>
                    <a:cubicBezTo>
                      <a:pt x="86111" y="98417"/>
                      <a:pt x="86111" y="97179"/>
                      <a:pt x="86206" y="96036"/>
                    </a:cubicBezTo>
                    <a:cubicBezTo>
                      <a:pt x="86301" y="93845"/>
                      <a:pt x="86396" y="91750"/>
                      <a:pt x="86492" y="89654"/>
                    </a:cubicBezTo>
                    <a:cubicBezTo>
                      <a:pt x="86587" y="86987"/>
                      <a:pt x="86682" y="84415"/>
                      <a:pt x="86777" y="82225"/>
                    </a:cubicBezTo>
                    <a:cubicBezTo>
                      <a:pt x="86873" y="80605"/>
                      <a:pt x="86873" y="79081"/>
                      <a:pt x="86968" y="77843"/>
                    </a:cubicBezTo>
                    <a:cubicBezTo>
                      <a:pt x="86968" y="76986"/>
                      <a:pt x="87063" y="76224"/>
                      <a:pt x="87063" y="75652"/>
                    </a:cubicBezTo>
                    <a:cubicBezTo>
                      <a:pt x="87158" y="74795"/>
                      <a:pt x="87254" y="73747"/>
                      <a:pt x="87635" y="72509"/>
                    </a:cubicBezTo>
                    <a:cubicBezTo>
                      <a:pt x="87920" y="71366"/>
                      <a:pt x="88301" y="70033"/>
                      <a:pt x="88778" y="68604"/>
                    </a:cubicBezTo>
                    <a:cubicBezTo>
                      <a:pt x="89349" y="66889"/>
                      <a:pt x="90016" y="65080"/>
                      <a:pt x="90778" y="63079"/>
                    </a:cubicBezTo>
                    <a:cubicBezTo>
                      <a:pt x="91445" y="61460"/>
                      <a:pt x="92111" y="59841"/>
                      <a:pt x="92873" y="58031"/>
                    </a:cubicBezTo>
                    <a:cubicBezTo>
                      <a:pt x="93540" y="56412"/>
                      <a:pt x="94302" y="54793"/>
                      <a:pt x="94969" y="53078"/>
                    </a:cubicBezTo>
                    <a:cubicBezTo>
                      <a:pt x="95636" y="51554"/>
                      <a:pt x="96398" y="49935"/>
                      <a:pt x="97064" y="48316"/>
                    </a:cubicBezTo>
                    <a:cubicBezTo>
                      <a:pt x="97731" y="46887"/>
                      <a:pt x="98398" y="45458"/>
                      <a:pt x="99065" y="44029"/>
                    </a:cubicBezTo>
                    <a:cubicBezTo>
                      <a:pt x="99922" y="42124"/>
                      <a:pt x="100779" y="40315"/>
                      <a:pt x="101732" y="38410"/>
                    </a:cubicBezTo>
                    <a:cubicBezTo>
                      <a:pt x="102589" y="36505"/>
                      <a:pt x="103541" y="34695"/>
                      <a:pt x="104399" y="32790"/>
                    </a:cubicBezTo>
                    <a:cubicBezTo>
                      <a:pt x="105256" y="31076"/>
                      <a:pt x="106018" y="29361"/>
                      <a:pt x="106875" y="27647"/>
                    </a:cubicBezTo>
                    <a:cubicBezTo>
                      <a:pt x="107637" y="26122"/>
                      <a:pt x="108304" y="24599"/>
                      <a:pt x="108971" y="23170"/>
                    </a:cubicBezTo>
                    <a:cubicBezTo>
                      <a:pt x="109733" y="21646"/>
                      <a:pt x="110399" y="20122"/>
                      <a:pt x="111066" y="18693"/>
                    </a:cubicBezTo>
                    <a:cubicBezTo>
                      <a:pt x="111542" y="17740"/>
                      <a:pt x="111923" y="16788"/>
                      <a:pt x="112400" y="15835"/>
                    </a:cubicBezTo>
                    <a:cubicBezTo>
                      <a:pt x="113162" y="14216"/>
                      <a:pt x="113828" y="12692"/>
                      <a:pt x="114495" y="11263"/>
                    </a:cubicBezTo>
                    <a:cubicBezTo>
                      <a:pt x="114971" y="10120"/>
                      <a:pt x="115448" y="9073"/>
                      <a:pt x="115924" y="8120"/>
                    </a:cubicBezTo>
                    <a:cubicBezTo>
                      <a:pt x="116114" y="7644"/>
                      <a:pt x="116305" y="7263"/>
                      <a:pt x="116495" y="6787"/>
                    </a:cubicBezTo>
                    <a:cubicBezTo>
                      <a:pt x="116591" y="6501"/>
                      <a:pt x="116686" y="6310"/>
                      <a:pt x="116781" y="6025"/>
                    </a:cubicBezTo>
                    <a:cubicBezTo>
                      <a:pt x="116781" y="6025"/>
                      <a:pt x="116781" y="5929"/>
                      <a:pt x="116781" y="5929"/>
                    </a:cubicBezTo>
                    <a:cubicBezTo>
                      <a:pt x="116972" y="5453"/>
                      <a:pt x="117162" y="4977"/>
                      <a:pt x="117353" y="4501"/>
                    </a:cubicBezTo>
                    <a:cubicBezTo>
                      <a:pt x="117638" y="3834"/>
                      <a:pt x="117829" y="3167"/>
                      <a:pt x="118019" y="2596"/>
                    </a:cubicBezTo>
                    <a:cubicBezTo>
                      <a:pt x="118591" y="786"/>
                      <a:pt x="118591" y="-167"/>
                      <a:pt x="118019" y="24"/>
                    </a:cubicBezTo>
                    <a:cubicBezTo>
                      <a:pt x="117829" y="24"/>
                      <a:pt x="117638" y="119"/>
                      <a:pt x="117543" y="119"/>
                    </a:cubicBezTo>
                    <a:cubicBezTo>
                      <a:pt x="117543" y="119"/>
                      <a:pt x="117543" y="119"/>
                      <a:pt x="117448" y="119"/>
                    </a:cubicBezTo>
                    <a:cubicBezTo>
                      <a:pt x="117257" y="214"/>
                      <a:pt x="117067" y="214"/>
                      <a:pt x="116876" y="310"/>
                    </a:cubicBezTo>
                    <a:cubicBezTo>
                      <a:pt x="116495" y="500"/>
                      <a:pt x="116114" y="691"/>
                      <a:pt x="115733" y="976"/>
                    </a:cubicBezTo>
                    <a:cubicBezTo>
                      <a:pt x="115162" y="1357"/>
                      <a:pt x="114591" y="1738"/>
                      <a:pt x="113924" y="2310"/>
                    </a:cubicBezTo>
                    <a:cubicBezTo>
                      <a:pt x="113638" y="2596"/>
                      <a:pt x="113257" y="2881"/>
                      <a:pt x="112971" y="3167"/>
                    </a:cubicBezTo>
                    <a:cubicBezTo>
                      <a:pt x="112781" y="3358"/>
                      <a:pt x="112590" y="3453"/>
                      <a:pt x="112400" y="3643"/>
                    </a:cubicBezTo>
                    <a:cubicBezTo>
                      <a:pt x="112114" y="3262"/>
                      <a:pt x="111828" y="2977"/>
                      <a:pt x="111447" y="2786"/>
                    </a:cubicBezTo>
                    <a:cubicBezTo>
                      <a:pt x="111447" y="2786"/>
                      <a:pt x="111352" y="2786"/>
                      <a:pt x="111352" y="2691"/>
                    </a:cubicBezTo>
                    <a:cubicBezTo>
                      <a:pt x="111161" y="2596"/>
                      <a:pt x="110971" y="2501"/>
                      <a:pt x="110685" y="2405"/>
                    </a:cubicBezTo>
                    <a:cubicBezTo>
                      <a:pt x="110209" y="2215"/>
                      <a:pt x="109637" y="2215"/>
                      <a:pt x="109066" y="2405"/>
                    </a:cubicBezTo>
                    <a:cubicBezTo>
                      <a:pt x="108590" y="2596"/>
                      <a:pt x="108113" y="2786"/>
                      <a:pt x="107732" y="3262"/>
                    </a:cubicBezTo>
                    <a:cubicBezTo>
                      <a:pt x="102589" y="8692"/>
                      <a:pt x="97922" y="14502"/>
                      <a:pt x="93350" y="20503"/>
                    </a:cubicBezTo>
                    <a:cubicBezTo>
                      <a:pt x="93254" y="20598"/>
                      <a:pt x="93159" y="20598"/>
                      <a:pt x="93064" y="20693"/>
                    </a:cubicBezTo>
                    <a:lnTo>
                      <a:pt x="91921" y="21836"/>
                    </a:lnTo>
                    <a:cubicBezTo>
                      <a:pt x="91064" y="22217"/>
                      <a:pt x="90302" y="22789"/>
                      <a:pt x="90016" y="23741"/>
                    </a:cubicBezTo>
                    <a:cubicBezTo>
                      <a:pt x="89730" y="24027"/>
                      <a:pt x="89349" y="24408"/>
                      <a:pt x="89063" y="24694"/>
                    </a:cubicBezTo>
                    <a:cubicBezTo>
                      <a:pt x="88778" y="24979"/>
                      <a:pt x="88682" y="25265"/>
                      <a:pt x="88492" y="25551"/>
                    </a:cubicBezTo>
                    <a:cubicBezTo>
                      <a:pt x="88492" y="25551"/>
                      <a:pt x="88397" y="25646"/>
                      <a:pt x="88397" y="25646"/>
                    </a:cubicBezTo>
                    <a:cubicBezTo>
                      <a:pt x="87539" y="26789"/>
                      <a:pt x="86682" y="27837"/>
                      <a:pt x="85825" y="28980"/>
                    </a:cubicBezTo>
                    <a:cubicBezTo>
                      <a:pt x="82491" y="32123"/>
                      <a:pt x="79443" y="35743"/>
                      <a:pt x="76776" y="39172"/>
                    </a:cubicBezTo>
                    <a:cubicBezTo>
                      <a:pt x="74014" y="42791"/>
                      <a:pt x="71918" y="46601"/>
                      <a:pt x="70775" y="50697"/>
                    </a:cubicBezTo>
                    <a:cubicBezTo>
                      <a:pt x="70680" y="50697"/>
                      <a:pt x="70585" y="50792"/>
                      <a:pt x="70490" y="50792"/>
                    </a:cubicBezTo>
                    <a:cubicBezTo>
                      <a:pt x="69156" y="50316"/>
                      <a:pt x="67537" y="51078"/>
                      <a:pt x="66775" y="52316"/>
                    </a:cubicBezTo>
                    <a:cubicBezTo>
                      <a:pt x="65156" y="55174"/>
                      <a:pt x="46391" y="89368"/>
                      <a:pt x="49249" y="91559"/>
                    </a:cubicBezTo>
                    <a:cubicBezTo>
                      <a:pt x="46963" y="89845"/>
                      <a:pt x="43534" y="92702"/>
                      <a:pt x="44391" y="95274"/>
                    </a:cubicBezTo>
                    <a:cubicBezTo>
                      <a:pt x="44486" y="95845"/>
                      <a:pt x="44582" y="96417"/>
                      <a:pt x="44677" y="96988"/>
                    </a:cubicBezTo>
                    <a:cubicBezTo>
                      <a:pt x="43629" y="96988"/>
                      <a:pt x="42677" y="97370"/>
                      <a:pt x="42200" y="98512"/>
                    </a:cubicBezTo>
                    <a:cubicBezTo>
                      <a:pt x="41534" y="100132"/>
                      <a:pt x="40962" y="101751"/>
                      <a:pt x="40581" y="103370"/>
                    </a:cubicBezTo>
                    <a:cubicBezTo>
                      <a:pt x="32675" y="109180"/>
                      <a:pt x="27246" y="129564"/>
                      <a:pt x="25341" y="135088"/>
                    </a:cubicBezTo>
                    <a:cubicBezTo>
                      <a:pt x="16959" y="159282"/>
                      <a:pt x="10958" y="184904"/>
                      <a:pt x="7148" y="210431"/>
                    </a:cubicBezTo>
                    <a:cubicBezTo>
                      <a:pt x="2005" y="226624"/>
                      <a:pt x="100" y="244912"/>
                      <a:pt x="4" y="260342"/>
                    </a:cubicBezTo>
                    <a:cubicBezTo>
                      <a:pt x="-91" y="272344"/>
                      <a:pt x="1338" y="284345"/>
                      <a:pt x="3434" y="296251"/>
                    </a:cubicBezTo>
                    <a:cubicBezTo>
                      <a:pt x="4577" y="310729"/>
                      <a:pt x="6577" y="326731"/>
                      <a:pt x="12006" y="340733"/>
                    </a:cubicBezTo>
                    <a:cubicBezTo>
                      <a:pt x="12006" y="340924"/>
                      <a:pt x="12006" y="341210"/>
                      <a:pt x="12101" y="341400"/>
                    </a:cubicBezTo>
                    <a:cubicBezTo>
                      <a:pt x="12292" y="342162"/>
                      <a:pt x="12482" y="343019"/>
                      <a:pt x="12578" y="343876"/>
                    </a:cubicBezTo>
                    <a:cubicBezTo>
                      <a:pt x="13244" y="344829"/>
                      <a:pt x="13720" y="345877"/>
                      <a:pt x="14197" y="346829"/>
                    </a:cubicBezTo>
                    <a:cubicBezTo>
                      <a:pt x="14197" y="347020"/>
                      <a:pt x="14292" y="347115"/>
                      <a:pt x="14292" y="347305"/>
                    </a:cubicBezTo>
                    <a:cubicBezTo>
                      <a:pt x="14387" y="347972"/>
                      <a:pt x="14768" y="348448"/>
                      <a:pt x="15149" y="348830"/>
                    </a:cubicBezTo>
                    <a:cubicBezTo>
                      <a:pt x="15626" y="350353"/>
                      <a:pt x="16007" y="351877"/>
                      <a:pt x="16102" y="353497"/>
                    </a:cubicBezTo>
                    <a:cubicBezTo>
                      <a:pt x="17721" y="357021"/>
                      <a:pt x="18197" y="361022"/>
                      <a:pt x="17435" y="364831"/>
                    </a:cubicBezTo>
                    <a:cubicBezTo>
                      <a:pt x="17435" y="364831"/>
                      <a:pt x="17435" y="364927"/>
                      <a:pt x="17435" y="364927"/>
                    </a:cubicBezTo>
                    <a:cubicBezTo>
                      <a:pt x="18293" y="366451"/>
                      <a:pt x="18864" y="368165"/>
                      <a:pt x="19245" y="369880"/>
                    </a:cubicBezTo>
                    <a:cubicBezTo>
                      <a:pt x="23436" y="373976"/>
                      <a:pt x="25151" y="379976"/>
                      <a:pt x="24484" y="385786"/>
                    </a:cubicBezTo>
                    <a:cubicBezTo>
                      <a:pt x="25246" y="387120"/>
                      <a:pt x="25817" y="388453"/>
                      <a:pt x="26294" y="389977"/>
                    </a:cubicBezTo>
                    <a:cubicBezTo>
                      <a:pt x="26389" y="390168"/>
                      <a:pt x="26389" y="390359"/>
                      <a:pt x="26389" y="390644"/>
                    </a:cubicBezTo>
                    <a:cubicBezTo>
                      <a:pt x="26579" y="390930"/>
                      <a:pt x="26770" y="391121"/>
                      <a:pt x="26865" y="391406"/>
                    </a:cubicBezTo>
                    <a:lnTo>
                      <a:pt x="27913" y="393502"/>
                    </a:lnTo>
                    <a:cubicBezTo>
                      <a:pt x="28199" y="393978"/>
                      <a:pt x="28294" y="394550"/>
                      <a:pt x="28484" y="395026"/>
                    </a:cubicBezTo>
                    <a:cubicBezTo>
                      <a:pt x="30008" y="397502"/>
                      <a:pt x="31056" y="400169"/>
                      <a:pt x="31818" y="403122"/>
                    </a:cubicBezTo>
                    <a:cubicBezTo>
                      <a:pt x="33628" y="405218"/>
                      <a:pt x="35057" y="407599"/>
                      <a:pt x="36295" y="409980"/>
                    </a:cubicBezTo>
                    <a:cubicBezTo>
                      <a:pt x="37152" y="410837"/>
                      <a:pt x="38009" y="411790"/>
                      <a:pt x="38771" y="412742"/>
                    </a:cubicBezTo>
                    <a:cubicBezTo>
                      <a:pt x="40391" y="414838"/>
                      <a:pt x="41438" y="417028"/>
                      <a:pt x="42105" y="419314"/>
                    </a:cubicBezTo>
                    <a:cubicBezTo>
                      <a:pt x="42867" y="420648"/>
                      <a:pt x="43343" y="422172"/>
                      <a:pt x="43915" y="423601"/>
                    </a:cubicBezTo>
                    <a:cubicBezTo>
                      <a:pt x="43915" y="423601"/>
                      <a:pt x="44010" y="423696"/>
                      <a:pt x="44010" y="423696"/>
                    </a:cubicBezTo>
                    <a:cubicBezTo>
                      <a:pt x="46772" y="426268"/>
                      <a:pt x="49154" y="429030"/>
                      <a:pt x="51440" y="432364"/>
                    </a:cubicBezTo>
                    <a:cubicBezTo>
                      <a:pt x="52678" y="434078"/>
                      <a:pt x="53440" y="435983"/>
                      <a:pt x="53821" y="437984"/>
                    </a:cubicBezTo>
                    <a:cubicBezTo>
                      <a:pt x="53916" y="438174"/>
                      <a:pt x="54011" y="438364"/>
                      <a:pt x="54011" y="438460"/>
                    </a:cubicBezTo>
                    <a:cubicBezTo>
                      <a:pt x="55916" y="441222"/>
                      <a:pt x="57345" y="444175"/>
                      <a:pt x="58393" y="447413"/>
                    </a:cubicBezTo>
                    <a:cubicBezTo>
                      <a:pt x="60012" y="449604"/>
                      <a:pt x="61060" y="452080"/>
                      <a:pt x="61822" y="454747"/>
                    </a:cubicBezTo>
                    <a:cubicBezTo>
                      <a:pt x="61822" y="454843"/>
                      <a:pt x="61917" y="454843"/>
                      <a:pt x="61917" y="454938"/>
                    </a:cubicBezTo>
                    <a:cubicBezTo>
                      <a:pt x="62203" y="455319"/>
                      <a:pt x="62584" y="455700"/>
                      <a:pt x="62870" y="456081"/>
                    </a:cubicBezTo>
                    <a:cubicBezTo>
                      <a:pt x="63822" y="457605"/>
                      <a:pt x="64679" y="459224"/>
                      <a:pt x="65060" y="461034"/>
                    </a:cubicBezTo>
                    <a:cubicBezTo>
                      <a:pt x="65441" y="461605"/>
                      <a:pt x="65727" y="462177"/>
                      <a:pt x="66108" y="462653"/>
                    </a:cubicBezTo>
                    <a:cubicBezTo>
                      <a:pt x="66299" y="462844"/>
                      <a:pt x="66299" y="463130"/>
                      <a:pt x="66489" y="463320"/>
                    </a:cubicBezTo>
                    <a:cubicBezTo>
                      <a:pt x="67251" y="464177"/>
                      <a:pt x="67918" y="465035"/>
                      <a:pt x="68585" y="465892"/>
                    </a:cubicBezTo>
                    <a:cubicBezTo>
                      <a:pt x="69156" y="466654"/>
                      <a:pt x="69632" y="467511"/>
                      <a:pt x="70204" y="468368"/>
                    </a:cubicBezTo>
                    <a:cubicBezTo>
                      <a:pt x="71633" y="470368"/>
                      <a:pt x="72395" y="472559"/>
                      <a:pt x="72680" y="474750"/>
                    </a:cubicBezTo>
                    <a:cubicBezTo>
                      <a:pt x="73919" y="476369"/>
                      <a:pt x="74871" y="478084"/>
                      <a:pt x="75824" y="479989"/>
                    </a:cubicBezTo>
                    <a:cubicBezTo>
                      <a:pt x="77824" y="482180"/>
                      <a:pt x="79253" y="484751"/>
                      <a:pt x="80015" y="487514"/>
                    </a:cubicBezTo>
                    <a:cubicBezTo>
                      <a:pt x="81920" y="489990"/>
                      <a:pt x="83348" y="492371"/>
                      <a:pt x="84206" y="495610"/>
                    </a:cubicBezTo>
                    <a:cubicBezTo>
                      <a:pt x="84396" y="496372"/>
                      <a:pt x="84396" y="497134"/>
                      <a:pt x="84491" y="497896"/>
                    </a:cubicBezTo>
                    <a:cubicBezTo>
                      <a:pt x="86016" y="499991"/>
                      <a:pt x="86968" y="502277"/>
                      <a:pt x="87444" y="504754"/>
                    </a:cubicBezTo>
                    <a:cubicBezTo>
                      <a:pt x="88587" y="505706"/>
                      <a:pt x="89540" y="506754"/>
                      <a:pt x="90397" y="507992"/>
                    </a:cubicBezTo>
                    <a:cubicBezTo>
                      <a:pt x="90397" y="507992"/>
                      <a:pt x="90492" y="508088"/>
                      <a:pt x="90492" y="508088"/>
                    </a:cubicBezTo>
                    <a:cubicBezTo>
                      <a:pt x="90968" y="508659"/>
                      <a:pt x="91349" y="509326"/>
                      <a:pt x="91730" y="509993"/>
                    </a:cubicBezTo>
                    <a:cubicBezTo>
                      <a:pt x="92969" y="511897"/>
                      <a:pt x="93826" y="514088"/>
                      <a:pt x="94302" y="516279"/>
                    </a:cubicBezTo>
                    <a:cubicBezTo>
                      <a:pt x="94683" y="516469"/>
                      <a:pt x="95064" y="516755"/>
                      <a:pt x="95350" y="517041"/>
                    </a:cubicBezTo>
                    <a:cubicBezTo>
                      <a:pt x="96302" y="517613"/>
                      <a:pt x="97160" y="518279"/>
                      <a:pt x="98112" y="519136"/>
                    </a:cubicBezTo>
                    <a:cubicBezTo>
                      <a:pt x="99350" y="520280"/>
                      <a:pt x="100779" y="522661"/>
                      <a:pt x="102017" y="524185"/>
                    </a:cubicBezTo>
                    <a:cubicBezTo>
                      <a:pt x="102398" y="524661"/>
                      <a:pt x="102494" y="525137"/>
                      <a:pt x="102779" y="525614"/>
                    </a:cubicBezTo>
                    <a:cubicBezTo>
                      <a:pt x="103351" y="526471"/>
                      <a:pt x="104018" y="527328"/>
                      <a:pt x="104494" y="528281"/>
                    </a:cubicBezTo>
                    <a:cubicBezTo>
                      <a:pt x="105351" y="529805"/>
                      <a:pt x="105827" y="531424"/>
                      <a:pt x="106208" y="533043"/>
                    </a:cubicBezTo>
                    <a:cubicBezTo>
                      <a:pt x="108494" y="535234"/>
                      <a:pt x="110018" y="538091"/>
                      <a:pt x="110971" y="541425"/>
                    </a:cubicBezTo>
                    <a:cubicBezTo>
                      <a:pt x="112876" y="543616"/>
                      <a:pt x="114304" y="545806"/>
                      <a:pt x="115352" y="548378"/>
                    </a:cubicBezTo>
                    <a:cubicBezTo>
                      <a:pt x="116305" y="549426"/>
                      <a:pt x="117162" y="550474"/>
                      <a:pt x="117829" y="551617"/>
                    </a:cubicBezTo>
                    <a:cubicBezTo>
                      <a:pt x="118400" y="552474"/>
                      <a:pt x="118877" y="553427"/>
                      <a:pt x="119258" y="554379"/>
                    </a:cubicBezTo>
                    <a:cubicBezTo>
                      <a:pt x="120210" y="555427"/>
                      <a:pt x="121067" y="556475"/>
                      <a:pt x="121734" y="557713"/>
                    </a:cubicBezTo>
                    <a:lnTo>
                      <a:pt x="124211" y="562666"/>
                    </a:lnTo>
                    <a:cubicBezTo>
                      <a:pt x="124973" y="564094"/>
                      <a:pt x="125449" y="565618"/>
                      <a:pt x="125830" y="567143"/>
                    </a:cubicBezTo>
                    <a:cubicBezTo>
                      <a:pt x="126973" y="568762"/>
                      <a:pt x="127830" y="570667"/>
                      <a:pt x="128402" y="572572"/>
                    </a:cubicBezTo>
                    <a:cubicBezTo>
                      <a:pt x="131735" y="574191"/>
                      <a:pt x="134212" y="576763"/>
                      <a:pt x="136498" y="579811"/>
                    </a:cubicBezTo>
                    <a:cubicBezTo>
                      <a:pt x="137069" y="580573"/>
                      <a:pt x="137546" y="581430"/>
                      <a:pt x="138117" y="582287"/>
                    </a:cubicBezTo>
                    <a:cubicBezTo>
                      <a:pt x="138593" y="582954"/>
                      <a:pt x="139070" y="583716"/>
                      <a:pt x="139451" y="584478"/>
                    </a:cubicBezTo>
                    <a:cubicBezTo>
                      <a:pt x="139927" y="585050"/>
                      <a:pt x="140403" y="585621"/>
                      <a:pt x="140784" y="586288"/>
                    </a:cubicBezTo>
                    <a:cubicBezTo>
                      <a:pt x="140975" y="586573"/>
                      <a:pt x="141165" y="586764"/>
                      <a:pt x="141260" y="587050"/>
                    </a:cubicBezTo>
                    <a:cubicBezTo>
                      <a:pt x="141641" y="587621"/>
                      <a:pt x="141927" y="588288"/>
                      <a:pt x="142213" y="588860"/>
                    </a:cubicBezTo>
                    <a:cubicBezTo>
                      <a:pt x="142403" y="589145"/>
                      <a:pt x="142499" y="589526"/>
                      <a:pt x="142689" y="589812"/>
                    </a:cubicBezTo>
                    <a:cubicBezTo>
                      <a:pt x="142975" y="590479"/>
                      <a:pt x="143166" y="591050"/>
                      <a:pt x="143356" y="591717"/>
                    </a:cubicBezTo>
                    <a:cubicBezTo>
                      <a:pt x="143451" y="592098"/>
                      <a:pt x="143546" y="592384"/>
                      <a:pt x="143642" y="592765"/>
                    </a:cubicBezTo>
                    <a:cubicBezTo>
                      <a:pt x="143642" y="592765"/>
                      <a:pt x="143642" y="592765"/>
                      <a:pt x="143642" y="592765"/>
                    </a:cubicBezTo>
                    <a:cubicBezTo>
                      <a:pt x="144023" y="593146"/>
                      <a:pt x="144404" y="593431"/>
                      <a:pt x="144785" y="593813"/>
                    </a:cubicBezTo>
                    <a:cubicBezTo>
                      <a:pt x="144880" y="593908"/>
                      <a:pt x="145070" y="594003"/>
                      <a:pt x="145261" y="594193"/>
                    </a:cubicBezTo>
                    <a:cubicBezTo>
                      <a:pt x="145356" y="594289"/>
                      <a:pt x="145451" y="594384"/>
                      <a:pt x="145547" y="594479"/>
                    </a:cubicBezTo>
                    <a:cubicBezTo>
                      <a:pt x="145547" y="594479"/>
                      <a:pt x="145642" y="594575"/>
                      <a:pt x="145642" y="594575"/>
                    </a:cubicBezTo>
                    <a:cubicBezTo>
                      <a:pt x="147547" y="596575"/>
                      <a:pt x="149261" y="598765"/>
                      <a:pt x="150595" y="601147"/>
                    </a:cubicBezTo>
                    <a:cubicBezTo>
                      <a:pt x="150881" y="601718"/>
                      <a:pt x="150976" y="602290"/>
                      <a:pt x="151262" y="602861"/>
                    </a:cubicBezTo>
                    <a:cubicBezTo>
                      <a:pt x="151643" y="603147"/>
                      <a:pt x="151928" y="603433"/>
                      <a:pt x="152214" y="603718"/>
                    </a:cubicBezTo>
                    <a:cubicBezTo>
                      <a:pt x="152691" y="604195"/>
                      <a:pt x="153167" y="604576"/>
                      <a:pt x="153643" y="605052"/>
                    </a:cubicBezTo>
                    <a:cubicBezTo>
                      <a:pt x="154024" y="605433"/>
                      <a:pt x="154310" y="605909"/>
                      <a:pt x="154595" y="606385"/>
                    </a:cubicBezTo>
                    <a:cubicBezTo>
                      <a:pt x="154881" y="606767"/>
                      <a:pt x="155262" y="607243"/>
                      <a:pt x="155453" y="607624"/>
                    </a:cubicBezTo>
                    <a:cubicBezTo>
                      <a:pt x="155738" y="608195"/>
                      <a:pt x="156024" y="608767"/>
                      <a:pt x="156310" y="609338"/>
                    </a:cubicBezTo>
                    <a:cubicBezTo>
                      <a:pt x="156500" y="609719"/>
                      <a:pt x="156691" y="610100"/>
                      <a:pt x="156786" y="610481"/>
                    </a:cubicBezTo>
                    <a:cubicBezTo>
                      <a:pt x="157072" y="611148"/>
                      <a:pt x="157262" y="611910"/>
                      <a:pt x="157453" y="612577"/>
                    </a:cubicBezTo>
                    <a:cubicBezTo>
                      <a:pt x="157453" y="612577"/>
                      <a:pt x="157453" y="612672"/>
                      <a:pt x="157453" y="612672"/>
                    </a:cubicBezTo>
                    <a:cubicBezTo>
                      <a:pt x="164216" y="614863"/>
                      <a:pt x="168978" y="620864"/>
                      <a:pt x="170026" y="628102"/>
                    </a:cubicBezTo>
                    <a:cubicBezTo>
                      <a:pt x="173455" y="631055"/>
                      <a:pt x="175360" y="635342"/>
                      <a:pt x="175931" y="639818"/>
                    </a:cubicBezTo>
                    <a:cubicBezTo>
                      <a:pt x="177265" y="640580"/>
                      <a:pt x="178598" y="641438"/>
                      <a:pt x="179646" y="642581"/>
                    </a:cubicBezTo>
                    <a:lnTo>
                      <a:pt x="180503" y="643438"/>
                    </a:lnTo>
                    <a:cubicBezTo>
                      <a:pt x="184599" y="647534"/>
                      <a:pt x="186123" y="652868"/>
                      <a:pt x="185552" y="658106"/>
                    </a:cubicBezTo>
                    <a:cubicBezTo>
                      <a:pt x="188885" y="664869"/>
                      <a:pt x="194219" y="669822"/>
                      <a:pt x="198982" y="675632"/>
                    </a:cubicBezTo>
                    <a:cubicBezTo>
                      <a:pt x="207459" y="678014"/>
                      <a:pt x="208602" y="685538"/>
                      <a:pt x="214127" y="691444"/>
                    </a:cubicBezTo>
                    <a:cubicBezTo>
                      <a:pt x="216603" y="694111"/>
                      <a:pt x="215460" y="697826"/>
                      <a:pt x="217746" y="700873"/>
                    </a:cubicBezTo>
                    <a:cubicBezTo>
                      <a:pt x="228509" y="714875"/>
                      <a:pt x="239082" y="729448"/>
                      <a:pt x="248607" y="744593"/>
                    </a:cubicBezTo>
                    <a:cubicBezTo>
                      <a:pt x="251274" y="746593"/>
                      <a:pt x="253179" y="749260"/>
                      <a:pt x="254322" y="752309"/>
                    </a:cubicBezTo>
                    <a:cubicBezTo>
                      <a:pt x="255179" y="753261"/>
                      <a:pt x="256037" y="754118"/>
                      <a:pt x="256799" y="755071"/>
                    </a:cubicBezTo>
                    <a:cubicBezTo>
                      <a:pt x="259751" y="753737"/>
                      <a:pt x="262609" y="752404"/>
                      <a:pt x="265466" y="751165"/>
                    </a:cubicBezTo>
                    <a:cubicBezTo>
                      <a:pt x="269848" y="755642"/>
                      <a:pt x="270896" y="761072"/>
                      <a:pt x="271848" y="766882"/>
                    </a:cubicBezTo>
                    <a:cubicBezTo>
                      <a:pt x="271943" y="767739"/>
                      <a:pt x="270515" y="767930"/>
                      <a:pt x="270229" y="767930"/>
                    </a:cubicBezTo>
                    <a:cubicBezTo>
                      <a:pt x="269943" y="767930"/>
                      <a:pt x="270039" y="767644"/>
                      <a:pt x="269467" y="766882"/>
                    </a:cubicBezTo>
                    <a:cubicBezTo>
                      <a:pt x="268990" y="766025"/>
                      <a:pt x="266704" y="765739"/>
                      <a:pt x="265657" y="765643"/>
                    </a:cubicBezTo>
                    <a:cubicBezTo>
                      <a:pt x="264609" y="765643"/>
                      <a:pt x="262990" y="764215"/>
                      <a:pt x="262418" y="764977"/>
                    </a:cubicBezTo>
                    <a:cubicBezTo>
                      <a:pt x="261847" y="765739"/>
                      <a:pt x="263561" y="766691"/>
                      <a:pt x="263371" y="767548"/>
                    </a:cubicBezTo>
                    <a:cubicBezTo>
                      <a:pt x="263180" y="768406"/>
                      <a:pt x="263276" y="768882"/>
                      <a:pt x="263752" y="769644"/>
                    </a:cubicBezTo>
                    <a:cubicBezTo>
                      <a:pt x="265181" y="772121"/>
                      <a:pt x="266991" y="774597"/>
                      <a:pt x="268610" y="776693"/>
                    </a:cubicBezTo>
                    <a:cubicBezTo>
                      <a:pt x="268896" y="777073"/>
                      <a:pt x="269753" y="777835"/>
                      <a:pt x="269372" y="777931"/>
                    </a:cubicBezTo>
                    <a:cubicBezTo>
                      <a:pt x="268896" y="778026"/>
                      <a:pt x="268229" y="778121"/>
                      <a:pt x="267657" y="778312"/>
                    </a:cubicBezTo>
                    <a:cubicBezTo>
                      <a:pt x="268133" y="779645"/>
                      <a:pt x="268419" y="781074"/>
                      <a:pt x="268514" y="782503"/>
                    </a:cubicBezTo>
                    <a:cubicBezTo>
                      <a:pt x="269181" y="783169"/>
                      <a:pt x="269753" y="783836"/>
                      <a:pt x="270229" y="784598"/>
                    </a:cubicBezTo>
                    <a:lnTo>
                      <a:pt x="270324" y="784693"/>
                    </a:lnTo>
                    <a:cubicBezTo>
                      <a:pt x="270896" y="785551"/>
                      <a:pt x="271372" y="786408"/>
                      <a:pt x="271848" y="787360"/>
                    </a:cubicBezTo>
                    <a:cubicBezTo>
                      <a:pt x="271848" y="787360"/>
                      <a:pt x="271848" y="787456"/>
                      <a:pt x="271848" y="787456"/>
                    </a:cubicBezTo>
                    <a:cubicBezTo>
                      <a:pt x="272229" y="788408"/>
                      <a:pt x="272610" y="789361"/>
                      <a:pt x="272896" y="790409"/>
                    </a:cubicBezTo>
                    <a:lnTo>
                      <a:pt x="272896" y="790409"/>
                    </a:lnTo>
                    <a:cubicBezTo>
                      <a:pt x="274801" y="792790"/>
                      <a:pt x="276134" y="795647"/>
                      <a:pt x="276611" y="798790"/>
                    </a:cubicBezTo>
                    <a:cubicBezTo>
                      <a:pt x="276992" y="799267"/>
                      <a:pt x="277277" y="799743"/>
                      <a:pt x="277563" y="800219"/>
                    </a:cubicBezTo>
                    <a:cubicBezTo>
                      <a:pt x="278039" y="801077"/>
                      <a:pt x="278325" y="801934"/>
                      <a:pt x="278611" y="802696"/>
                    </a:cubicBezTo>
                    <a:cubicBezTo>
                      <a:pt x="280707" y="806696"/>
                      <a:pt x="282326" y="810792"/>
                      <a:pt x="283755" y="814983"/>
                    </a:cubicBezTo>
                    <a:cubicBezTo>
                      <a:pt x="284516" y="815745"/>
                      <a:pt x="285183" y="816507"/>
                      <a:pt x="285754" y="817364"/>
                    </a:cubicBezTo>
                    <a:lnTo>
                      <a:pt x="285754" y="817364"/>
                    </a:lnTo>
                    <a:cubicBezTo>
                      <a:pt x="286326" y="818222"/>
                      <a:pt x="286802" y="819079"/>
                      <a:pt x="287279" y="820031"/>
                    </a:cubicBezTo>
                    <a:cubicBezTo>
                      <a:pt x="287279" y="820031"/>
                      <a:pt x="287279" y="820127"/>
                      <a:pt x="287374" y="820127"/>
                    </a:cubicBezTo>
                    <a:cubicBezTo>
                      <a:pt x="287755" y="820984"/>
                      <a:pt x="288136" y="821936"/>
                      <a:pt x="288422" y="822889"/>
                    </a:cubicBezTo>
                    <a:cubicBezTo>
                      <a:pt x="288422" y="822984"/>
                      <a:pt x="288422" y="822984"/>
                      <a:pt x="288517" y="823079"/>
                    </a:cubicBezTo>
                    <a:cubicBezTo>
                      <a:pt x="288803" y="824032"/>
                      <a:pt x="288993" y="824984"/>
                      <a:pt x="289089" y="826032"/>
                    </a:cubicBezTo>
                    <a:cubicBezTo>
                      <a:pt x="289279" y="826508"/>
                      <a:pt x="289565" y="826889"/>
                      <a:pt x="289755" y="827365"/>
                    </a:cubicBezTo>
                    <a:cubicBezTo>
                      <a:pt x="289850" y="827365"/>
                      <a:pt x="289946" y="827365"/>
                      <a:pt x="289946" y="827365"/>
                    </a:cubicBezTo>
                    <a:cubicBezTo>
                      <a:pt x="290708" y="828127"/>
                      <a:pt x="291565" y="830223"/>
                      <a:pt x="291946" y="831080"/>
                    </a:cubicBezTo>
                    <a:cubicBezTo>
                      <a:pt x="292327" y="831842"/>
                      <a:pt x="291755" y="831842"/>
                      <a:pt x="291946" y="832509"/>
                    </a:cubicBezTo>
                    <a:cubicBezTo>
                      <a:pt x="291470" y="832033"/>
                      <a:pt x="291088" y="831652"/>
                      <a:pt x="290708" y="831176"/>
                    </a:cubicBezTo>
                    <a:cubicBezTo>
                      <a:pt x="290803" y="831652"/>
                      <a:pt x="290803" y="832128"/>
                      <a:pt x="290803" y="832604"/>
                    </a:cubicBezTo>
                    <a:cubicBezTo>
                      <a:pt x="290898" y="832700"/>
                      <a:pt x="290898" y="832890"/>
                      <a:pt x="290993" y="832985"/>
                    </a:cubicBezTo>
                    <a:cubicBezTo>
                      <a:pt x="291279" y="833652"/>
                      <a:pt x="291565" y="834414"/>
                      <a:pt x="291755" y="835081"/>
                    </a:cubicBezTo>
                    <a:cubicBezTo>
                      <a:pt x="291851" y="835271"/>
                      <a:pt x="291851" y="835462"/>
                      <a:pt x="291946" y="835652"/>
                    </a:cubicBezTo>
                    <a:cubicBezTo>
                      <a:pt x="292137" y="836414"/>
                      <a:pt x="292327" y="837272"/>
                      <a:pt x="292422" y="838034"/>
                    </a:cubicBezTo>
                    <a:cubicBezTo>
                      <a:pt x="292708" y="838891"/>
                      <a:pt x="293089" y="839748"/>
                      <a:pt x="293184" y="840701"/>
                    </a:cubicBezTo>
                    <a:cubicBezTo>
                      <a:pt x="293280" y="840796"/>
                      <a:pt x="293374" y="840986"/>
                      <a:pt x="293470" y="841081"/>
                    </a:cubicBezTo>
                    <a:cubicBezTo>
                      <a:pt x="295756" y="844130"/>
                      <a:pt x="296422" y="847749"/>
                      <a:pt x="296042" y="851368"/>
                    </a:cubicBezTo>
                    <a:cubicBezTo>
                      <a:pt x="296804" y="851559"/>
                      <a:pt x="297565" y="851845"/>
                      <a:pt x="298232" y="852131"/>
                    </a:cubicBezTo>
                    <a:cubicBezTo>
                      <a:pt x="298614" y="851083"/>
                      <a:pt x="298899" y="849940"/>
                      <a:pt x="299471" y="848987"/>
                    </a:cubicBezTo>
                    <a:cubicBezTo>
                      <a:pt x="300804" y="846797"/>
                      <a:pt x="303185" y="844320"/>
                      <a:pt x="305757" y="842606"/>
                    </a:cubicBezTo>
                    <a:cubicBezTo>
                      <a:pt x="306519" y="841939"/>
                      <a:pt x="307472" y="841463"/>
                      <a:pt x="308329" y="840891"/>
                    </a:cubicBezTo>
                    <a:cubicBezTo>
                      <a:pt x="309758" y="838891"/>
                      <a:pt x="311091" y="836795"/>
                      <a:pt x="312520" y="834795"/>
                    </a:cubicBezTo>
                    <a:cubicBezTo>
                      <a:pt x="312710" y="834509"/>
                      <a:pt x="312901" y="834223"/>
                      <a:pt x="313091" y="834033"/>
                    </a:cubicBezTo>
                    <a:cubicBezTo>
                      <a:pt x="313187" y="833938"/>
                      <a:pt x="313282" y="833843"/>
                      <a:pt x="313282" y="833747"/>
                    </a:cubicBezTo>
                    <a:cubicBezTo>
                      <a:pt x="313377" y="833652"/>
                      <a:pt x="313377" y="833557"/>
                      <a:pt x="313473" y="833461"/>
                    </a:cubicBezTo>
                    <a:cubicBezTo>
                      <a:pt x="313758" y="833081"/>
                      <a:pt x="314044" y="832700"/>
                      <a:pt x="314234" y="832223"/>
                    </a:cubicBezTo>
                    <a:cubicBezTo>
                      <a:pt x="314520" y="831747"/>
                      <a:pt x="314806" y="831366"/>
                      <a:pt x="315092" y="830890"/>
                    </a:cubicBezTo>
                    <a:cubicBezTo>
                      <a:pt x="315472" y="830318"/>
                      <a:pt x="315854" y="829747"/>
                      <a:pt x="316235" y="829175"/>
                    </a:cubicBezTo>
                    <a:cubicBezTo>
                      <a:pt x="316615" y="828604"/>
                      <a:pt x="316997" y="828032"/>
                      <a:pt x="317378" y="827461"/>
                    </a:cubicBezTo>
                    <a:cubicBezTo>
                      <a:pt x="317854" y="826603"/>
                      <a:pt x="318425" y="825842"/>
                      <a:pt x="318902" y="824984"/>
                    </a:cubicBezTo>
                    <a:cubicBezTo>
                      <a:pt x="319473" y="824032"/>
                      <a:pt x="320045" y="823079"/>
                      <a:pt x="320616" y="822127"/>
                    </a:cubicBezTo>
                    <a:cubicBezTo>
                      <a:pt x="321092" y="821365"/>
                      <a:pt x="321569" y="820507"/>
                      <a:pt x="322045" y="819746"/>
                    </a:cubicBezTo>
                    <a:cubicBezTo>
                      <a:pt x="322616" y="818793"/>
                      <a:pt x="323093" y="817840"/>
                      <a:pt x="323664" y="816983"/>
                    </a:cubicBezTo>
                    <a:cubicBezTo>
                      <a:pt x="324045" y="816221"/>
                      <a:pt x="324521" y="815459"/>
                      <a:pt x="324902" y="814697"/>
                    </a:cubicBezTo>
                    <a:cubicBezTo>
                      <a:pt x="325474" y="813745"/>
                      <a:pt x="325950" y="812792"/>
                      <a:pt x="326426" y="811744"/>
                    </a:cubicBezTo>
                    <a:cubicBezTo>
                      <a:pt x="326712" y="811078"/>
                      <a:pt x="327093" y="810506"/>
                      <a:pt x="327379" y="809839"/>
                    </a:cubicBezTo>
                    <a:cubicBezTo>
                      <a:pt x="327950" y="808697"/>
                      <a:pt x="328522" y="807553"/>
                      <a:pt x="329093" y="806410"/>
                    </a:cubicBezTo>
                    <a:cubicBezTo>
                      <a:pt x="329474" y="805648"/>
                      <a:pt x="329855" y="804886"/>
                      <a:pt x="330141" y="804029"/>
                    </a:cubicBezTo>
                    <a:cubicBezTo>
                      <a:pt x="330808" y="802601"/>
                      <a:pt x="331380" y="801077"/>
                      <a:pt x="331951" y="799648"/>
                    </a:cubicBezTo>
                    <a:cubicBezTo>
                      <a:pt x="332427" y="798314"/>
                      <a:pt x="332999" y="796981"/>
                      <a:pt x="333379" y="795647"/>
                    </a:cubicBezTo>
                    <a:cubicBezTo>
                      <a:pt x="333761" y="794695"/>
                      <a:pt x="334046" y="793647"/>
                      <a:pt x="334332" y="792694"/>
                    </a:cubicBezTo>
                    <a:cubicBezTo>
                      <a:pt x="334713" y="791456"/>
                      <a:pt x="335094" y="790218"/>
                      <a:pt x="335475" y="788980"/>
                    </a:cubicBezTo>
                    <a:cubicBezTo>
                      <a:pt x="335856" y="787551"/>
                      <a:pt x="336237" y="786027"/>
                      <a:pt x="336618" y="784503"/>
                    </a:cubicBezTo>
                    <a:cubicBezTo>
                      <a:pt x="336904" y="783265"/>
                      <a:pt x="337190" y="781931"/>
                      <a:pt x="337475" y="780598"/>
                    </a:cubicBezTo>
                    <a:cubicBezTo>
                      <a:pt x="337761" y="779169"/>
                      <a:pt x="338047" y="777645"/>
                      <a:pt x="338333" y="776216"/>
                    </a:cubicBezTo>
                    <a:cubicBezTo>
                      <a:pt x="338618" y="774692"/>
                      <a:pt x="338809" y="773168"/>
                      <a:pt x="339095" y="771549"/>
                    </a:cubicBezTo>
                    <a:cubicBezTo>
                      <a:pt x="339380" y="769930"/>
                      <a:pt x="339571" y="768215"/>
                      <a:pt x="339762" y="766596"/>
                    </a:cubicBezTo>
                    <a:cubicBezTo>
                      <a:pt x="339856" y="765548"/>
                      <a:pt x="339952" y="764596"/>
                      <a:pt x="340047" y="763548"/>
                    </a:cubicBezTo>
                    <a:cubicBezTo>
                      <a:pt x="340142" y="762500"/>
                      <a:pt x="340238" y="761452"/>
                      <a:pt x="340333" y="760310"/>
                    </a:cubicBezTo>
                    <a:cubicBezTo>
                      <a:pt x="340428" y="759357"/>
                      <a:pt x="340428" y="758500"/>
                      <a:pt x="340523" y="757547"/>
                    </a:cubicBezTo>
                    <a:cubicBezTo>
                      <a:pt x="340523" y="756976"/>
                      <a:pt x="340619" y="756309"/>
                      <a:pt x="340619" y="755738"/>
                    </a:cubicBezTo>
                    <a:cubicBezTo>
                      <a:pt x="340619" y="755356"/>
                      <a:pt x="340619" y="755071"/>
                      <a:pt x="340619" y="754690"/>
                    </a:cubicBezTo>
                    <a:cubicBezTo>
                      <a:pt x="340619" y="754404"/>
                      <a:pt x="340619" y="754118"/>
                      <a:pt x="340619" y="753737"/>
                    </a:cubicBezTo>
                    <a:cubicBezTo>
                      <a:pt x="340619" y="753452"/>
                      <a:pt x="340619" y="753166"/>
                      <a:pt x="340619" y="752880"/>
                    </a:cubicBezTo>
                    <a:cubicBezTo>
                      <a:pt x="340619" y="752880"/>
                      <a:pt x="340619" y="752880"/>
                      <a:pt x="340619" y="752880"/>
                    </a:cubicBezTo>
                    <a:cubicBezTo>
                      <a:pt x="340619" y="752594"/>
                      <a:pt x="340619" y="752309"/>
                      <a:pt x="340619" y="752023"/>
                    </a:cubicBezTo>
                    <a:cubicBezTo>
                      <a:pt x="341476" y="727925"/>
                      <a:pt x="337475" y="702112"/>
                      <a:pt x="332237" y="679918"/>
                    </a:cubicBezTo>
                    <a:close/>
                    <a:moveTo>
                      <a:pt x="252417" y="575715"/>
                    </a:moveTo>
                    <a:cubicBezTo>
                      <a:pt x="254132" y="574572"/>
                      <a:pt x="256513" y="571334"/>
                      <a:pt x="258037" y="570762"/>
                    </a:cubicBezTo>
                    <a:cubicBezTo>
                      <a:pt x="259180" y="570286"/>
                      <a:pt x="260609" y="571619"/>
                      <a:pt x="261085" y="572381"/>
                    </a:cubicBezTo>
                    <a:cubicBezTo>
                      <a:pt x="264800" y="578572"/>
                      <a:pt x="267371" y="584002"/>
                      <a:pt x="273658" y="588193"/>
                    </a:cubicBezTo>
                    <a:cubicBezTo>
                      <a:pt x="274706" y="588860"/>
                      <a:pt x="274896" y="592574"/>
                      <a:pt x="275087" y="594003"/>
                    </a:cubicBezTo>
                    <a:cubicBezTo>
                      <a:pt x="269372" y="596575"/>
                      <a:pt x="265371" y="597527"/>
                      <a:pt x="261180" y="592289"/>
                    </a:cubicBezTo>
                    <a:cubicBezTo>
                      <a:pt x="261180" y="592384"/>
                      <a:pt x="261275" y="592384"/>
                      <a:pt x="261371" y="592384"/>
                    </a:cubicBezTo>
                    <a:cubicBezTo>
                      <a:pt x="261466" y="592289"/>
                      <a:pt x="261180" y="591812"/>
                      <a:pt x="261085" y="591812"/>
                    </a:cubicBezTo>
                    <a:cubicBezTo>
                      <a:pt x="260990" y="591812"/>
                      <a:pt x="260990" y="592098"/>
                      <a:pt x="260990" y="592098"/>
                    </a:cubicBezTo>
                    <a:cubicBezTo>
                      <a:pt x="260990" y="592098"/>
                      <a:pt x="260990" y="592098"/>
                      <a:pt x="261085" y="592193"/>
                    </a:cubicBezTo>
                    <a:cubicBezTo>
                      <a:pt x="255751" y="587812"/>
                      <a:pt x="250512" y="584002"/>
                      <a:pt x="245464" y="579049"/>
                    </a:cubicBezTo>
                    <a:cubicBezTo>
                      <a:pt x="244035" y="577620"/>
                      <a:pt x="243749" y="573524"/>
                      <a:pt x="243273" y="571429"/>
                    </a:cubicBezTo>
                    <a:cubicBezTo>
                      <a:pt x="246321" y="572667"/>
                      <a:pt x="249274" y="574381"/>
                      <a:pt x="252417" y="575715"/>
                    </a:cubicBezTo>
                    <a:close/>
                    <a:moveTo>
                      <a:pt x="232700" y="557427"/>
                    </a:moveTo>
                    <a:cubicBezTo>
                      <a:pt x="232891" y="556856"/>
                      <a:pt x="233367" y="556665"/>
                      <a:pt x="233748" y="556665"/>
                    </a:cubicBezTo>
                    <a:cubicBezTo>
                      <a:pt x="237653" y="556951"/>
                      <a:pt x="239463" y="558856"/>
                      <a:pt x="240892" y="562475"/>
                    </a:cubicBezTo>
                    <a:cubicBezTo>
                      <a:pt x="241273" y="563428"/>
                      <a:pt x="241273" y="565142"/>
                      <a:pt x="241368" y="566190"/>
                    </a:cubicBezTo>
                    <a:cubicBezTo>
                      <a:pt x="240606" y="566381"/>
                      <a:pt x="238129" y="566571"/>
                      <a:pt x="237653" y="566285"/>
                    </a:cubicBezTo>
                    <a:cubicBezTo>
                      <a:pt x="234605" y="564094"/>
                      <a:pt x="231272" y="561237"/>
                      <a:pt x="232700" y="557427"/>
                    </a:cubicBezTo>
                    <a:close/>
                    <a:moveTo>
                      <a:pt x="177836" y="506468"/>
                    </a:moveTo>
                    <a:cubicBezTo>
                      <a:pt x="178312" y="507706"/>
                      <a:pt x="176408" y="508088"/>
                      <a:pt x="176122" y="508373"/>
                    </a:cubicBezTo>
                    <a:cubicBezTo>
                      <a:pt x="175931" y="508564"/>
                      <a:pt x="176122" y="508373"/>
                      <a:pt x="176122" y="508278"/>
                    </a:cubicBezTo>
                    <a:cubicBezTo>
                      <a:pt x="175550" y="508088"/>
                      <a:pt x="174503" y="507611"/>
                      <a:pt x="174122" y="507516"/>
                    </a:cubicBezTo>
                    <a:cubicBezTo>
                      <a:pt x="173741" y="507326"/>
                      <a:pt x="173741" y="507230"/>
                      <a:pt x="173645" y="507135"/>
                    </a:cubicBezTo>
                    <a:cubicBezTo>
                      <a:pt x="171264" y="504944"/>
                      <a:pt x="169073" y="502563"/>
                      <a:pt x="166883" y="500277"/>
                    </a:cubicBezTo>
                    <a:cubicBezTo>
                      <a:pt x="172788" y="497801"/>
                      <a:pt x="175931" y="501039"/>
                      <a:pt x="177836" y="506468"/>
                    </a:cubicBezTo>
                    <a:close/>
                    <a:moveTo>
                      <a:pt x="149261" y="486656"/>
                    </a:moveTo>
                    <a:cubicBezTo>
                      <a:pt x="148404" y="486275"/>
                      <a:pt x="147833" y="483989"/>
                      <a:pt x="148118" y="482942"/>
                    </a:cubicBezTo>
                    <a:cubicBezTo>
                      <a:pt x="148404" y="481894"/>
                      <a:pt x="149452" y="480179"/>
                      <a:pt x="150595" y="480084"/>
                    </a:cubicBezTo>
                    <a:cubicBezTo>
                      <a:pt x="156405" y="479322"/>
                      <a:pt x="160025" y="481322"/>
                      <a:pt x="163358" y="485989"/>
                    </a:cubicBezTo>
                    <a:cubicBezTo>
                      <a:pt x="164406" y="487418"/>
                      <a:pt x="165740" y="488942"/>
                      <a:pt x="166883" y="490276"/>
                    </a:cubicBezTo>
                    <a:cubicBezTo>
                      <a:pt x="160215" y="491705"/>
                      <a:pt x="155357" y="489514"/>
                      <a:pt x="149261" y="486656"/>
                    </a:cubicBezTo>
                    <a:close/>
                    <a:moveTo>
                      <a:pt x="167359" y="541235"/>
                    </a:moveTo>
                    <a:cubicBezTo>
                      <a:pt x="171169" y="546283"/>
                      <a:pt x="176122" y="552569"/>
                      <a:pt x="179170" y="556951"/>
                    </a:cubicBezTo>
                    <a:cubicBezTo>
                      <a:pt x="179360" y="557141"/>
                      <a:pt x="179551" y="557427"/>
                      <a:pt x="179646" y="557618"/>
                    </a:cubicBezTo>
                    <a:cubicBezTo>
                      <a:pt x="178598" y="556379"/>
                      <a:pt x="177551" y="555046"/>
                      <a:pt x="176503" y="553807"/>
                    </a:cubicBezTo>
                    <a:cubicBezTo>
                      <a:pt x="175931" y="553046"/>
                      <a:pt x="175360" y="552379"/>
                      <a:pt x="174788" y="551712"/>
                    </a:cubicBezTo>
                    <a:cubicBezTo>
                      <a:pt x="172312" y="548283"/>
                      <a:pt x="169740" y="544759"/>
                      <a:pt x="167359" y="541235"/>
                    </a:cubicBezTo>
                    <a:close/>
                    <a:moveTo>
                      <a:pt x="183075" y="589812"/>
                    </a:moveTo>
                    <a:cubicBezTo>
                      <a:pt x="180027" y="589622"/>
                      <a:pt x="176789" y="588860"/>
                      <a:pt x="173931" y="588002"/>
                    </a:cubicBezTo>
                    <a:cubicBezTo>
                      <a:pt x="171074" y="587050"/>
                      <a:pt x="170597" y="585050"/>
                      <a:pt x="170693" y="582097"/>
                    </a:cubicBezTo>
                    <a:cubicBezTo>
                      <a:pt x="170788" y="579430"/>
                      <a:pt x="173550" y="577525"/>
                      <a:pt x="175646" y="577239"/>
                    </a:cubicBezTo>
                    <a:cubicBezTo>
                      <a:pt x="176408" y="577715"/>
                      <a:pt x="177074" y="578287"/>
                      <a:pt x="177836" y="578763"/>
                    </a:cubicBezTo>
                    <a:cubicBezTo>
                      <a:pt x="179075" y="579525"/>
                      <a:pt x="180599" y="580097"/>
                      <a:pt x="181742" y="580954"/>
                    </a:cubicBezTo>
                    <a:cubicBezTo>
                      <a:pt x="183837" y="582573"/>
                      <a:pt x="184694" y="584668"/>
                      <a:pt x="186123" y="586764"/>
                    </a:cubicBezTo>
                    <a:cubicBezTo>
                      <a:pt x="186409" y="587145"/>
                      <a:pt x="186695" y="587431"/>
                      <a:pt x="186980" y="587812"/>
                    </a:cubicBezTo>
                    <a:cubicBezTo>
                      <a:pt x="185837" y="588669"/>
                      <a:pt x="184028" y="589907"/>
                      <a:pt x="183075" y="589812"/>
                    </a:cubicBezTo>
                    <a:close/>
                    <a:moveTo>
                      <a:pt x="205649" y="610100"/>
                    </a:moveTo>
                    <a:cubicBezTo>
                      <a:pt x="205459" y="608957"/>
                      <a:pt x="207554" y="607338"/>
                      <a:pt x="208221" y="606576"/>
                    </a:cubicBezTo>
                    <a:cubicBezTo>
                      <a:pt x="208793" y="607910"/>
                      <a:pt x="211364" y="609910"/>
                      <a:pt x="211460" y="610957"/>
                    </a:cubicBezTo>
                    <a:cubicBezTo>
                      <a:pt x="211460" y="611815"/>
                      <a:pt x="209269" y="612577"/>
                      <a:pt x="208316" y="612481"/>
                    </a:cubicBezTo>
                    <a:cubicBezTo>
                      <a:pt x="207459" y="612386"/>
                      <a:pt x="205840" y="611243"/>
                      <a:pt x="205649" y="610100"/>
                    </a:cubicBezTo>
                    <a:close/>
                    <a:moveTo>
                      <a:pt x="222413" y="642390"/>
                    </a:moveTo>
                    <a:cubicBezTo>
                      <a:pt x="217746" y="639818"/>
                      <a:pt x="213746" y="637342"/>
                      <a:pt x="209364" y="634484"/>
                    </a:cubicBezTo>
                    <a:cubicBezTo>
                      <a:pt x="208888" y="634198"/>
                      <a:pt x="208888" y="632389"/>
                      <a:pt x="209554" y="631913"/>
                    </a:cubicBezTo>
                    <a:cubicBezTo>
                      <a:pt x="210221" y="631341"/>
                      <a:pt x="212507" y="630198"/>
                      <a:pt x="213269" y="630769"/>
                    </a:cubicBezTo>
                    <a:cubicBezTo>
                      <a:pt x="217556" y="633722"/>
                      <a:pt x="221175" y="636865"/>
                      <a:pt x="225080" y="640104"/>
                    </a:cubicBezTo>
                    <a:cubicBezTo>
                      <a:pt x="224795" y="640390"/>
                      <a:pt x="222604" y="642485"/>
                      <a:pt x="222413" y="642390"/>
                    </a:cubicBezTo>
                    <a:close/>
                    <a:moveTo>
                      <a:pt x="236320" y="672203"/>
                    </a:moveTo>
                    <a:cubicBezTo>
                      <a:pt x="237939" y="673632"/>
                      <a:pt x="241273" y="673632"/>
                      <a:pt x="242511" y="675251"/>
                    </a:cubicBezTo>
                    <a:cubicBezTo>
                      <a:pt x="244130" y="677442"/>
                      <a:pt x="243940" y="680871"/>
                      <a:pt x="245273" y="683347"/>
                    </a:cubicBezTo>
                    <a:cubicBezTo>
                      <a:pt x="242416" y="679633"/>
                      <a:pt x="239273" y="675918"/>
                      <a:pt x="236320" y="672203"/>
                    </a:cubicBezTo>
                    <a:close/>
                    <a:moveTo>
                      <a:pt x="276801" y="748880"/>
                    </a:moveTo>
                    <a:cubicBezTo>
                      <a:pt x="275753" y="748118"/>
                      <a:pt x="275658" y="746593"/>
                      <a:pt x="274991" y="746117"/>
                    </a:cubicBezTo>
                    <a:cubicBezTo>
                      <a:pt x="274324" y="745641"/>
                      <a:pt x="274134" y="746213"/>
                      <a:pt x="273467" y="746022"/>
                    </a:cubicBezTo>
                    <a:cubicBezTo>
                      <a:pt x="272801" y="745736"/>
                      <a:pt x="273467" y="745927"/>
                      <a:pt x="272324" y="745736"/>
                    </a:cubicBezTo>
                    <a:cubicBezTo>
                      <a:pt x="271182" y="745451"/>
                      <a:pt x="270324" y="743355"/>
                      <a:pt x="270705" y="742307"/>
                    </a:cubicBezTo>
                    <a:cubicBezTo>
                      <a:pt x="271086" y="741164"/>
                      <a:pt x="272324" y="742022"/>
                      <a:pt x="272134" y="741545"/>
                    </a:cubicBezTo>
                    <a:cubicBezTo>
                      <a:pt x="271372" y="739355"/>
                      <a:pt x="269562" y="736878"/>
                      <a:pt x="268610" y="734497"/>
                    </a:cubicBezTo>
                    <a:cubicBezTo>
                      <a:pt x="270800" y="733544"/>
                      <a:pt x="273087" y="732497"/>
                      <a:pt x="275277" y="731449"/>
                    </a:cubicBezTo>
                    <a:cubicBezTo>
                      <a:pt x="279468" y="736497"/>
                      <a:pt x="279849" y="741831"/>
                      <a:pt x="280707" y="748022"/>
                    </a:cubicBezTo>
                    <a:cubicBezTo>
                      <a:pt x="279754" y="748975"/>
                      <a:pt x="277754" y="749642"/>
                      <a:pt x="276801" y="748880"/>
                    </a:cubicBezTo>
                    <a:close/>
                    <a:moveTo>
                      <a:pt x="283373" y="725257"/>
                    </a:moveTo>
                    <a:cubicBezTo>
                      <a:pt x="281563" y="725067"/>
                      <a:pt x="280421" y="722686"/>
                      <a:pt x="281278" y="721543"/>
                    </a:cubicBezTo>
                    <a:cubicBezTo>
                      <a:pt x="282040" y="720400"/>
                      <a:pt x="282326" y="720590"/>
                      <a:pt x="283564" y="721067"/>
                    </a:cubicBezTo>
                    <a:cubicBezTo>
                      <a:pt x="284802" y="721543"/>
                      <a:pt x="287279" y="724210"/>
                      <a:pt x="288707" y="725162"/>
                    </a:cubicBezTo>
                    <a:cubicBezTo>
                      <a:pt x="286897" y="725353"/>
                      <a:pt x="285183" y="725448"/>
                      <a:pt x="283373" y="725257"/>
                    </a:cubicBezTo>
                    <a:close/>
                    <a:moveTo>
                      <a:pt x="294423" y="755166"/>
                    </a:moveTo>
                    <a:cubicBezTo>
                      <a:pt x="294327" y="755547"/>
                      <a:pt x="292613" y="755738"/>
                      <a:pt x="292517" y="755452"/>
                    </a:cubicBezTo>
                    <a:cubicBezTo>
                      <a:pt x="292327" y="754499"/>
                      <a:pt x="291565" y="751165"/>
                      <a:pt x="291851" y="750308"/>
                    </a:cubicBezTo>
                    <a:cubicBezTo>
                      <a:pt x="292041" y="749642"/>
                      <a:pt x="292994" y="749451"/>
                      <a:pt x="293851" y="750022"/>
                    </a:cubicBezTo>
                    <a:cubicBezTo>
                      <a:pt x="294708" y="750594"/>
                      <a:pt x="294803" y="754118"/>
                      <a:pt x="294423" y="755166"/>
                    </a:cubicBezTo>
                    <a:close/>
                    <a:moveTo>
                      <a:pt x="287850" y="709636"/>
                    </a:moveTo>
                    <a:cubicBezTo>
                      <a:pt x="281087" y="698206"/>
                      <a:pt x="275944" y="686967"/>
                      <a:pt x="270229" y="675347"/>
                    </a:cubicBezTo>
                    <a:cubicBezTo>
                      <a:pt x="269562" y="674013"/>
                      <a:pt x="268896" y="672775"/>
                      <a:pt x="268038" y="671536"/>
                    </a:cubicBezTo>
                    <a:cubicBezTo>
                      <a:pt x="255179" y="652486"/>
                      <a:pt x="243083" y="633627"/>
                      <a:pt x="227557" y="616482"/>
                    </a:cubicBezTo>
                    <a:cubicBezTo>
                      <a:pt x="220032" y="608100"/>
                      <a:pt x="212031" y="599909"/>
                      <a:pt x="205364" y="590574"/>
                    </a:cubicBezTo>
                    <a:cubicBezTo>
                      <a:pt x="205364" y="590098"/>
                      <a:pt x="205173" y="589622"/>
                      <a:pt x="204887" y="589050"/>
                    </a:cubicBezTo>
                    <a:cubicBezTo>
                      <a:pt x="197934" y="578858"/>
                      <a:pt x="189743" y="569619"/>
                      <a:pt x="181837" y="560189"/>
                    </a:cubicBezTo>
                    <a:cubicBezTo>
                      <a:pt x="182218" y="560665"/>
                      <a:pt x="182599" y="561142"/>
                      <a:pt x="182885" y="561427"/>
                    </a:cubicBezTo>
                    <a:cubicBezTo>
                      <a:pt x="194124" y="574953"/>
                      <a:pt x="169835" y="542568"/>
                      <a:pt x="162977" y="534281"/>
                    </a:cubicBezTo>
                    <a:cubicBezTo>
                      <a:pt x="162025" y="532757"/>
                      <a:pt x="160977" y="531233"/>
                      <a:pt x="160025" y="529614"/>
                    </a:cubicBezTo>
                    <a:cubicBezTo>
                      <a:pt x="158120" y="526471"/>
                      <a:pt x="156786" y="523613"/>
                      <a:pt x="154786" y="521232"/>
                    </a:cubicBezTo>
                    <a:cubicBezTo>
                      <a:pt x="160406" y="521232"/>
                      <a:pt x="164311" y="522947"/>
                      <a:pt x="166883" y="528852"/>
                    </a:cubicBezTo>
                    <a:cubicBezTo>
                      <a:pt x="171359" y="539139"/>
                      <a:pt x="177455" y="547140"/>
                      <a:pt x="184313" y="555713"/>
                    </a:cubicBezTo>
                    <a:cubicBezTo>
                      <a:pt x="189933" y="562666"/>
                      <a:pt x="193743" y="569905"/>
                      <a:pt x="201649" y="574572"/>
                    </a:cubicBezTo>
                    <a:cubicBezTo>
                      <a:pt x="213746" y="589907"/>
                      <a:pt x="227366" y="604481"/>
                      <a:pt x="240320" y="618959"/>
                    </a:cubicBezTo>
                    <a:cubicBezTo>
                      <a:pt x="247941" y="627436"/>
                      <a:pt x="254989" y="636675"/>
                      <a:pt x="261466" y="645628"/>
                    </a:cubicBezTo>
                    <a:cubicBezTo>
                      <a:pt x="267943" y="654582"/>
                      <a:pt x="272991" y="663345"/>
                      <a:pt x="278992" y="672298"/>
                    </a:cubicBezTo>
                    <a:cubicBezTo>
                      <a:pt x="280325" y="674299"/>
                      <a:pt x="281849" y="676299"/>
                      <a:pt x="282326" y="678490"/>
                    </a:cubicBezTo>
                    <a:cubicBezTo>
                      <a:pt x="284231" y="688301"/>
                      <a:pt x="288898" y="695539"/>
                      <a:pt x="293184" y="704493"/>
                    </a:cubicBezTo>
                    <a:cubicBezTo>
                      <a:pt x="294327" y="706969"/>
                      <a:pt x="294518" y="711351"/>
                      <a:pt x="295184" y="714209"/>
                    </a:cubicBezTo>
                    <a:cubicBezTo>
                      <a:pt x="293089" y="713447"/>
                      <a:pt x="288898" y="711446"/>
                      <a:pt x="287850" y="709636"/>
                    </a:cubicBezTo>
                    <a:close/>
                    <a:moveTo>
                      <a:pt x="297565" y="818126"/>
                    </a:moveTo>
                    <a:cubicBezTo>
                      <a:pt x="297280" y="815745"/>
                      <a:pt x="296899" y="812888"/>
                      <a:pt x="296613" y="810697"/>
                    </a:cubicBezTo>
                    <a:cubicBezTo>
                      <a:pt x="296613" y="810411"/>
                      <a:pt x="297375" y="811364"/>
                      <a:pt x="297375" y="811364"/>
                    </a:cubicBezTo>
                    <a:cubicBezTo>
                      <a:pt x="297471" y="811459"/>
                      <a:pt x="296994" y="811459"/>
                      <a:pt x="297185" y="811649"/>
                    </a:cubicBezTo>
                    <a:cubicBezTo>
                      <a:pt x="297471" y="811840"/>
                      <a:pt x="298899" y="812697"/>
                      <a:pt x="299185" y="812888"/>
                    </a:cubicBezTo>
                    <a:cubicBezTo>
                      <a:pt x="299471" y="813078"/>
                      <a:pt x="299375" y="813078"/>
                      <a:pt x="299471" y="813078"/>
                    </a:cubicBezTo>
                    <a:cubicBezTo>
                      <a:pt x="299566" y="813173"/>
                      <a:pt x="299471" y="813078"/>
                      <a:pt x="299471" y="813078"/>
                    </a:cubicBezTo>
                    <a:cubicBezTo>
                      <a:pt x="300518" y="815269"/>
                      <a:pt x="298518" y="816507"/>
                      <a:pt x="297565" y="818126"/>
                    </a:cubicBezTo>
                    <a:close/>
                    <a:moveTo>
                      <a:pt x="306138" y="819936"/>
                    </a:moveTo>
                    <a:cubicBezTo>
                      <a:pt x="304233" y="821079"/>
                      <a:pt x="303185" y="819364"/>
                      <a:pt x="301852" y="818317"/>
                    </a:cubicBezTo>
                    <a:cubicBezTo>
                      <a:pt x="301662" y="818222"/>
                      <a:pt x="301566" y="818317"/>
                      <a:pt x="301566" y="818222"/>
                    </a:cubicBezTo>
                    <a:cubicBezTo>
                      <a:pt x="300899" y="816602"/>
                      <a:pt x="300328" y="814888"/>
                      <a:pt x="299757" y="813268"/>
                    </a:cubicBezTo>
                    <a:cubicBezTo>
                      <a:pt x="301376" y="814221"/>
                      <a:pt x="304424" y="816412"/>
                      <a:pt x="305662" y="817269"/>
                    </a:cubicBezTo>
                    <a:cubicBezTo>
                      <a:pt x="306900" y="818126"/>
                      <a:pt x="306710" y="819555"/>
                      <a:pt x="306138" y="819936"/>
                    </a:cubicBezTo>
                    <a:close/>
                    <a:moveTo>
                      <a:pt x="308710" y="702683"/>
                    </a:moveTo>
                    <a:cubicBezTo>
                      <a:pt x="300423" y="697064"/>
                      <a:pt x="294041" y="692206"/>
                      <a:pt x="292041" y="681919"/>
                    </a:cubicBezTo>
                    <a:cubicBezTo>
                      <a:pt x="284898" y="668107"/>
                      <a:pt x="279468" y="654106"/>
                      <a:pt x="268896" y="642485"/>
                    </a:cubicBezTo>
                    <a:cubicBezTo>
                      <a:pt x="267276" y="640771"/>
                      <a:pt x="266038" y="638580"/>
                      <a:pt x="264704" y="636485"/>
                    </a:cubicBezTo>
                    <a:cubicBezTo>
                      <a:pt x="253941" y="619435"/>
                      <a:pt x="241178" y="604481"/>
                      <a:pt x="226985" y="590193"/>
                    </a:cubicBezTo>
                    <a:cubicBezTo>
                      <a:pt x="225271" y="588478"/>
                      <a:pt x="223842" y="586288"/>
                      <a:pt x="222413" y="584288"/>
                    </a:cubicBezTo>
                    <a:cubicBezTo>
                      <a:pt x="216222" y="576001"/>
                      <a:pt x="209745" y="567905"/>
                      <a:pt x="204125" y="559237"/>
                    </a:cubicBezTo>
                    <a:cubicBezTo>
                      <a:pt x="203268" y="557998"/>
                      <a:pt x="202506" y="556665"/>
                      <a:pt x="201744" y="555427"/>
                    </a:cubicBezTo>
                    <a:cubicBezTo>
                      <a:pt x="201935" y="554474"/>
                      <a:pt x="201744" y="553427"/>
                      <a:pt x="200887" y="552664"/>
                    </a:cubicBezTo>
                    <a:cubicBezTo>
                      <a:pt x="193457" y="545521"/>
                      <a:pt x="189838" y="536472"/>
                      <a:pt x="184409" y="527995"/>
                    </a:cubicBezTo>
                    <a:cubicBezTo>
                      <a:pt x="181837" y="523899"/>
                      <a:pt x="178598" y="520375"/>
                      <a:pt x="175169" y="517041"/>
                    </a:cubicBezTo>
                    <a:cubicBezTo>
                      <a:pt x="176693" y="515707"/>
                      <a:pt x="178408" y="513231"/>
                      <a:pt x="180027" y="511802"/>
                    </a:cubicBezTo>
                    <a:cubicBezTo>
                      <a:pt x="182885" y="516184"/>
                      <a:pt x="186599" y="519422"/>
                      <a:pt x="191171" y="521708"/>
                    </a:cubicBezTo>
                    <a:cubicBezTo>
                      <a:pt x="195743" y="523994"/>
                      <a:pt x="197458" y="528376"/>
                      <a:pt x="200601" y="531995"/>
                    </a:cubicBezTo>
                    <a:cubicBezTo>
                      <a:pt x="198506" y="538472"/>
                      <a:pt x="197839" y="541711"/>
                      <a:pt x="204316" y="543711"/>
                    </a:cubicBezTo>
                    <a:cubicBezTo>
                      <a:pt x="206030" y="544282"/>
                      <a:pt x="208983" y="545330"/>
                      <a:pt x="209364" y="545616"/>
                    </a:cubicBezTo>
                    <a:cubicBezTo>
                      <a:pt x="210983" y="546759"/>
                      <a:pt x="195077" y="522661"/>
                      <a:pt x="192124" y="517993"/>
                    </a:cubicBezTo>
                    <a:cubicBezTo>
                      <a:pt x="195839" y="523232"/>
                      <a:pt x="199744" y="528471"/>
                      <a:pt x="203744" y="533519"/>
                    </a:cubicBezTo>
                    <a:cubicBezTo>
                      <a:pt x="217175" y="550093"/>
                      <a:pt x="229748" y="567619"/>
                      <a:pt x="243178" y="584192"/>
                    </a:cubicBezTo>
                    <a:cubicBezTo>
                      <a:pt x="251560" y="594575"/>
                      <a:pt x="259751" y="605147"/>
                      <a:pt x="268038" y="615530"/>
                    </a:cubicBezTo>
                    <a:cubicBezTo>
                      <a:pt x="277754" y="627722"/>
                      <a:pt x="285374" y="641056"/>
                      <a:pt x="294041" y="653915"/>
                    </a:cubicBezTo>
                    <a:cubicBezTo>
                      <a:pt x="295184" y="652391"/>
                      <a:pt x="296327" y="650772"/>
                      <a:pt x="297375" y="649248"/>
                    </a:cubicBezTo>
                    <a:cubicBezTo>
                      <a:pt x="299661" y="654010"/>
                      <a:pt x="295566" y="657059"/>
                      <a:pt x="295089" y="661821"/>
                    </a:cubicBezTo>
                    <a:cubicBezTo>
                      <a:pt x="300423" y="668965"/>
                      <a:pt x="303566" y="676489"/>
                      <a:pt x="306043" y="685062"/>
                    </a:cubicBezTo>
                    <a:cubicBezTo>
                      <a:pt x="306614" y="687157"/>
                      <a:pt x="308139" y="688872"/>
                      <a:pt x="309282" y="690968"/>
                    </a:cubicBezTo>
                    <a:cubicBezTo>
                      <a:pt x="311663" y="694968"/>
                      <a:pt x="310329" y="698206"/>
                      <a:pt x="308710" y="702683"/>
                    </a:cubicBezTo>
                    <a:close/>
                    <a:moveTo>
                      <a:pt x="315854" y="741069"/>
                    </a:moveTo>
                    <a:cubicBezTo>
                      <a:pt x="314901" y="739164"/>
                      <a:pt x="312996" y="736021"/>
                      <a:pt x="312615" y="734306"/>
                    </a:cubicBezTo>
                    <a:cubicBezTo>
                      <a:pt x="312234" y="732497"/>
                      <a:pt x="312996" y="731449"/>
                      <a:pt x="314234" y="730782"/>
                    </a:cubicBezTo>
                    <a:cubicBezTo>
                      <a:pt x="315472" y="730115"/>
                      <a:pt x="316806" y="730115"/>
                      <a:pt x="318330" y="731163"/>
                    </a:cubicBezTo>
                    <a:cubicBezTo>
                      <a:pt x="319854" y="732306"/>
                      <a:pt x="322045" y="735354"/>
                      <a:pt x="323474" y="736973"/>
                    </a:cubicBezTo>
                    <a:cubicBezTo>
                      <a:pt x="320997" y="738402"/>
                      <a:pt x="318425" y="739735"/>
                      <a:pt x="315854" y="741069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  <p:sp>
            <p:nvSpPr>
              <p:cNvPr id="571" name="Freeform: Shape 570">
                <a:extLst>
                  <a:ext uri="{FF2B5EF4-FFF2-40B4-BE49-F238E27FC236}">
                    <a16:creationId xmlns:a16="http://schemas.microsoft.com/office/drawing/2014/main" id="{70625CA1-F71F-4C44-8CCE-158D86B2D6E9}"/>
                  </a:ext>
                </a:extLst>
              </p:cNvPr>
              <p:cNvSpPr/>
              <p:nvPr/>
            </p:nvSpPr>
            <p:spPr>
              <a:xfrm>
                <a:off x="7472068" y="3752583"/>
                <a:ext cx="5151" cy="4389"/>
              </a:xfrm>
              <a:custGeom>
                <a:avLst/>
                <a:gdLst>
                  <a:gd name="connsiteX0" fmla="*/ 8 w 5151"/>
                  <a:gd name="connsiteY0" fmla="*/ 1410 h 4389"/>
                  <a:gd name="connsiteX1" fmla="*/ 2199 w 5151"/>
                  <a:gd name="connsiteY1" fmla="*/ 4267 h 4389"/>
                  <a:gd name="connsiteX2" fmla="*/ 5152 w 5151"/>
                  <a:gd name="connsiteY2" fmla="*/ 3410 h 4389"/>
                  <a:gd name="connsiteX3" fmla="*/ 1437 w 5151"/>
                  <a:gd name="connsiteY3" fmla="*/ 76 h 4389"/>
                  <a:gd name="connsiteX4" fmla="*/ 8 w 5151"/>
                  <a:gd name="connsiteY4" fmla="*/ 1410 h 43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51" h="4389">
                    <a:moveTo>
                      <a:pt x="8" y="1410"/>
                    </a:moveTo>
                    <a:cubicBezTo>
                      <a:pt x="103" y="1981"/>
                      <a:pt x="1437" y="3791"/>
                      <a:pt x="2199" y="4267"/>
                    </a:cubicBezTo>
                    <a:cubicBezTo>
                      <a:pt x="2961" y="4743"/>
                      <a:pt x="4485" y="3696"/>
                      <a:pt x="5152" y="3410"/>
                    </a:cubicBezTo>
                    <a:cubicBezTo>
                      <a:pt x="4199" y="2648"/>
                      <a:pt x="2199" y="362"/>
                      <a:pt x="1437" y="76"/>
                    </a:cubicBezTo>
                    <a:cubicBezTo>
                      <a:pt x="675" y="-305"/>
                      <a:pt x="-87" y="838"/>
                      <a:pt x="8" y="1410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</p:grpSp>
        <p:grpSp>
          <p:nvGrpSpPr>
            <p:cNvPr id="500" name="Graphic 27">
              <a:extLst>
                <a:ext uri="{FF2B5EF4-FFF2-40B4-BE49-F238E27FC236}">
                  <a16:creationId xmlns:a16="http://schemas.microsoft.com/office/drawing/2014/main" id="{3D3E0654-A407-4A62-B14B-AEE7B1ABFCF0}"/>
                </a:ext>
              </a:extLst>
            </p:cNvPr>
            <p:cNvGrpSpPr/>
            <p:nvPr/>
          </p:nvGrpSpPr>
          <p:grpSpPr>
            <a:xfrm>
              <a:off x="7184486" y="2437257"/>
              <a:ext cx="281652" cy="509667"/>
              <a:chOff x="7184486" y="2437257"/>
              <a:chExt cx="281652" cy="509667"/>
            </a:xfrm>
            <a:grpFill/>
          </p:grpSpPr>
          <p:sp>
            <p:nvSpPr>
              <p:cNvPr id="567" name="Freeform: Shape 566">
                <a:extLst>
                  <a:ext uri="{FF2B5EF4-FFF2-40B4-BE49-F238E27FC236}">
                    <a16:creationId xmlns:a16="http://schemas.microsoft.com/office/drawing/2014/main" id="{9F8DADD9-0145-46DC-BBC7-185A5F49651C}"/>
                  </a:ext>
                </a:extLst>
              </p:cNvPr>
              <p:cNvSpPr/>
              <p:nvPr/>
            </p:nvSpPr>
            <p:spPr>
              <a:xfrm>
                <a:off x="7197756" y="2437257"/>
                <a:ext cx="268382" cy="488538"/>
              </a:xfrm>
              <a:custGeom>
                <a:avLst/>
                <a:gdLst>
                  <a:gd name="connsiteX0" fmla="*/ 267748 w 268382"/>
                  <a:gd name="connsiteY0" fmla="*/ 145066 h 488538"/>
                  <a:gd name="connsiteX1" fmla="*/ 266986 w 268382"/>
                  <a:gd name="connsiteY1" fmla="*/ 119158 h 488538"/>
                  <a:gd name="connsiteX2" fmla="*/ 260509 w 268382"/>
                  <a:gd name="connsiteY2" fmla="*/ 79153 h 488538"/>
                  <a:gd name="connsiteX3" fmla="*/ 255746 w 268382"/>
                  <a:gd name="connsiteY3" fmla="*/ 57340 h 488538"/>
                  <a:gd name="connsiteX4" fmla="*/ 245745 w 268382"/>
                  <a:gd name="connsiteY4" fmla="*/ 38290 h 488538"/>
                  <a:gd name="connsiteX5" fmla="*/ 245745 w 268382"/>
                  <a:gd name="connsiteY5" fmla="*/ 38290 h 488538"/>
                  <a:gd name="connsiteX6" fmla="*/ 245173 w 268382"/>
                  <a:gd name="connsiteY6" fmla="*/ 38100 h 488538"/>
                  <a:gd name="connsiteX7" fmla="*/ 244697 w 268382"/>
                  <a:gd name="connsiteY7" fmla="*/ 37910 h 488538"/>
                  <a:gd name="connsiteX8" fmla="*/ 222313 w 268382"/>
                  <a:gd name="connsiteY8" fmla="*/ 31909 h 488538"/>
                  <a:gd name="connsiteX9" fmla="*/ 196882 w 268382"/>
                  <a:gd name="connsiteY9" fmla="*/ 26003 h 488538"/>
                  <a:gd name="connsiteX10" fmla="*/ 188404 w 268382"/>
                  <a:gd name="connsiteY10" fmla="*/ 24194 h 488538"/>
                  <a:gd name="connsiteX11" fmla="*/ 174879 w 268382"/>
                  <a:gd name="connsiteY11" fmla="*/ 21241 h 488538"/>
                  <a:gd name="connsiteX12" fmla="*/ 151162 w 268382"/>
                  <a:gd name="connsiteY12" fmla="*/ 16288 h 488538"/>
                  <a:gd name="connsiteX13" fmla="*/ 135636 w 268382"/>
                  <a:gd name="connsiteY13" fmla="*/ 13240 h 488538"/>
                  <a:gd name="connsiteX14" fmla="*/ 117253 w 268382"/>
                  <a:gd name="connsiteY14" fmla="*/ 10001 h 488538"/>
                  <a:gd name="connsiteX15" fmla="*/ 106394 w 268382"/>
                  <a:gd name="connsiteY15" fmla="*/ 8287 h 488538"/>
                  <a:gd name="connsiteX16" fmla="*/ 91535 w 268382"/>
                  <a:gd name="connsiteY16" fmla="*/ 6096 h 488538"/>
                  <a:gd name="connsiteX17" fmla="*/ 82582 w 268382"/>
                  <a:gd name="connsiteY17" fmla="*/ 4953 h 488538"/>
                  <a:gd name="connsiteX18" fmla="*/ 77438 w 268382"/>
                  <a:gd name="connsiteY18" fmla="*/ 4286 h 488538"/>
                  <a:gd name="connsiteX19" fmla="*/ 69628 w 268382"/>
                  <a:gd name="connsiteY19" fmla="*/ 3429 h 488538"/>
                  <a:gd name="connsiteX20" fmla="*/ 57912 w 268382"/>
                  <a:gd name="connsiteY20" fmla="*/ 2286 h 488538"/>
                  <a:gd name="connsiteX21" fmla="*/ 50482 w 268382"/>
                  <a:gd name="connsiteY21" fmla="*/ 1715 h 488538"/>
                  <a:gd name="connsiteX22" fmla="*/ 44958 w 268382"/>
                  <a:gd name="connsiteY22" fmla="*/ 1334 h 488538"/>
                  <a:gd name="connsiteX23" fmla="*/ 37338 w 268382"/>
                  <a:gd name="connsiteY23" fmla="*/ 952 h 488538"/>
                  <a:gd name="connsiteX24" fmla="*/ 33814 w 268382"/>
                  <a:gd name="connsiteY24" fmla="*/ 762 h 488538"/>
                  <a:gd name="connsiteX25" fmla="*/ 28765 w 268382"/>
                  <a:gd name="connsiteY25" fmla="*/ 571 h 488538"/>
                  <a:gd name="connsiteX26" fmla="*/ 26384 w 268382"/>
                  <a:gd name="connsiteY26" fmla="*/ 476 h 488538"/>
                  <a:gd name="connsiteX27" fmla="*/ 22574 w 268382"/>
                  <a:gd name="connsiteY27" fmla="*/ 381 h 488538"/>
                  <a:gd name="connsiteX28" fmla="*/ 21526 w 268382"/>
                  <a:gd name="connsiteY28" fmla="*/ 381 h 488538"/>
                  <a:gd name="connsiteX29" fmla="*/ 20002 w 268382"/>
                  <a:gd name="connsiteY29" fmla="*/ 0 h 488538"/>
                  <a:gd name="connsiteX30" fmla="*/ 16573 w 268382"/>
                  <a:gd name="connsiteY30" fmla="*/ 1334 h 488538"/>
                  <a:gd name="connsiteX31" fmla="*/ 14478 w 268382"/>
                  <a:gd name="connsiteY31" fmla="*/ 2096 h 488538"/>
                  <a:gd name="connsiteX32" fmla="*/ 12573 w 268382"/>
                  <a:gd name="connsiteY32" fmla="*/ 1810 h 488538"/>
                  <a:gd name="connsiteX33" fmla="*/ 6858 w 268382"/>
                  <a:gd name="connsiteY33" fmla="*/ 1810 h 488538"/>
                  <a:gd name="connsiteX34" fmla="*/ 5239 w 268382"/>
                  <a:gd name="connsiteY34" fmla="*/ 1810 h 488538"/>
                  <a:gd name="connsiteX35" fmla="*/ 4191 w 268382"/>
                  <a:gd name="connsiteY35" fmla="*/ 1810 h 488538"/>
                  <a:gd name="connsiteX36" fmla="*/ 2476 w 268382"/>
                  <a:gd name="connsiteY36" fmla="*/ 1619 h 488538"/>
                  <a:gd name="connsiteX37" fmla="*/ 1809 w 268382"/>
                  <a:gd name="connsiteY37" fmla="*/ 1619 h 488538"/>
                  <a:gd name="connsiteX38" fmla="*/ 952 w 268382"/>
                  <a:gd name="connsiteY38" fmla="*/ 1810 h 488538"/>
                  <a:gd name="connsiteX39" fmla="*/ 667 w 268382"/>
                  <a:gd name="connsiteY39" fmla="*/ 1905 h 488538"/>
                  <a:gd name="connsiteX40" fmla="*/ 95 w 268382"/>
                  <a:gd name="connsiteY40" fmla="*/ 2096 h 488538"/>
                  <a:gd name="connsiteX41" fmla="*/ 0 w 268382"/>
                  <a:gd name="connsiteY41" fmla="*/ 2096 h 488538"/>
                  <a:gd name="connsiteX42" fmla="*/ 0 w 268382"/>
                  <a:gd name="connsiteY42" fmla="*/ 2381 h 488538"/>
                  <a:gd name="connsiteX43" fmla="*/ 16764 w 268382"/>
                  <a:gd name="connsiteY43" fmla="*/ 14954 h 488538"/>
                  <a:gd name="connsiteX44" fmla="*/ 36385 w 268382"/>
                  <a:gd name="connsiteY44" fmla="*/ 31813 h 488538"/>
                  <a:gd name="connsiteX45" fmla="*/ 54959 w 268382"/>
                  <a:gd name="connsiteY45" fmla="*/ 51625 h 488538"/>
                  <a:gd name="connsiteX46" fmla="*/ 59436 w 268382"/>
                  <a:gd name="connsiteY46" fmla="*/ 62103 h 488538"/>
                  <a:gd name="connsiteX47" fmla="*/ 69532 w 268382"/>
                  <a:gd name="connsiteY47" fmla="*/ 69723 h 488538"/>
                  <a:gd name="connsiteX48" fmla="*/ 82105 w 268382"/>
                  <a:gd name="connsiteY48" fmla="*/ 92488 h 488538"/>
                  <a:gd name="connsiteX49" fmla="*/ 96393 w 268382"/>
                  <a:gd name="connsiteY49" fmla="*/ 112300 h 488538"/>
                  <a:gd name="connsiteX50" fmla="*/ 106871 w 268382"/>
                  <a:gd name="connsiteY50" fmla="*/ 131350 h 488538"/>
                  <a:gd name="connsiteX51" fmla="*/ 116014 w 268382"/>
                  <a:gd name="connsiteY51" fmla="*/ 158401 h 488538"/>
                  <a:gd name="connsiteX52" fmla="*/ 124587 w 268382"/>
                  <a:gd name="connsiteY52" fmla="*/ 182213 h 488538"/>
                  <a:gd name="connsiteX53" fmla="*/ 124587 w 268382"/>
                  <a:gd name="connsiteY53" fmla="*/ 182309 h 488538"/>
                  <a:gd name="connsiteX54" fmla="*/ 124682 w 268382"/>
                  <a:gd name="connsiteY54" fmla="*/ 182690 h 488538"/>
                  <a:gd name="connsiteX55" fmla="*/ 124873 w 268382"/>
                  <a:gd name="connsiteY55" fmla="*/ 183261 h 488538"/>
                  <a:gd name="connsiteX56" fmla="*/ 124968 w 268382"/>
                  <a:gd name="connsiteY56" fmla="*/ 183642 h 488538"/>
                  <a:gd name="connsiteX57" fmla="*/ 125349 w 268382"/>
                  <a:gd name="connsiteY57" fmla="*/ 185071 h 488538"/>
                  <a:gd name="connsiteX58" fmla="*/ 125539 w 268382"/>
                  <a:gd name="connsiteY58" fmla="*/ 185928 h 488538"/>
                  <a:gd name="connsiteX59" fmla="*/ 125730 w 268382"/>
                  <a:gd name="connsiteY59" fmla="*/ 186595 h 488538"/>
                  <a:gd name="connsiteX60" fmla="*/ 126111 w 268382"/>
                  <a:gd name="connsiteY60" fmla="*/ 188405 h 488538"/>
                  <a:gd name="connsiteX61" fmla="*/ 126301 w 268382"/>
                  <a:gd name="connsiteY61" fmla="*/ 189738 h 488538"/>
                  <a:gd name="connsiteX62" fmla="*/ 126492 w 268382"/>
                  <a:gd name="connsiteY62" fmla="*/ 191548 h 488538"/>
                  <a:gd name="connsiteX63" fmla="*/ 126682 w 268382"/>
                  <a:gd name="connsiteY63" fmla="*/ 193643 h 488538"/>
                  <a:gd name="connsiteX64" fmla="*/ 126778 w 268382"/>
                  <a:gd name="connsiteY64" fmla="*/ 194596 h 488538"/>
                  <a:gd name="connsiteX65" fmla="*/ 126873 w 268382"/>
                  <a:gd name="connsiteY65" fmla="*/ 195739 h 488538"/>
                  <a:gd name="connsiteX66" fmla="*/ 126968 w 268382"/>
                  <a:gd name="connsiteY66" fmla="*/ 196787 h 488538"/>
                  <a:gd name="connsiteX67" fmla="*/ 127063 w 268382"/>
                  <a:gd name="connsiteY67" fmla="*/ 197739 h 488538"/>
                  <a:gd name="connsiteX68" fmla="*/ 127159 w 268382"/>
                  <a:gd name="connsiteY68" fmla="*/ 199263 h 488538"/>
                  <a:gd name="connsiteX69" fmla="*/ 127349 w 268382"/>
                  <a:gd name="connsiteY69" fmla="*/ 200882 h 488538"/>
                  <a:gd name="connsiteX70" fmla="*/ 127444 w 268382"/>
                  <a:gd name="connsiteY70" fmla="*/ 202025 h 488538"/>
                  <a:gd name="connsiteX71" fmla="*/ 127540 w 268382"/>
                  <a:gd name="connsiteY71" fmla="*/ 202883 h 488538"/>
                  <a:gd name="connsiteX72" fmla="*/ 127635 w 268382"/>
                  <a:gd name="connsiteY72" fmla="*/ 203740 h 488538"/>
                  <a:gd name="connsiteX73" fmla="*/ 127825 w 268382"/>
                  <a:gd name="connsiteY73" fmla="*/ 204597 h 488538"/>
                  <a:gd name="connsiteX74" fmla="*/ 128016 w 268382"/>
                  <a:gd name="connsiteY74" fmla="*/ 205454 h 488538"/>
                  <a:gd name="connsiteX75" fmla="*/ 128206 w 268382"/>
                  <a:gd name="connsiteY75" fmla="*/ 206216 h 488538"/>
                  <a:gd name="connsiteX76" fmla="*/ 128397 w 268382"/>
                  <a:gd name="connsiteY76" fmla="*/ 206883 h 488538"/>
                  <a:gd name="connsiteX77" fmla="*/ 128397 w 268382"/>
                  <a:gd name="connsiteY77" fmla="*/ 206978 h 488538"/>
                  <a:gd name="connsiteX78" fmla="*/ 128588 w 268382"/>
                  <a:gd name="connsiteY78" fmla="*/ 207550 h 488538"/>
                  <a:gd name="connsiteX79" fmla="*/ 128778 w 268382"/>
                  <a:gd name="connsiteY79" fmla="*/ 208121 h 488538"/>
                  <a:gd name="connsiteX80" fmla="*/ 129159 w 268382"/>
                  <a:gd name="connsiteY80" fmla="*/ 209169 h 488538"/>
                  <a:gd name="connsiteX81" fmla="*/ 129540 w 268382"/>
                  <a:gd name="connsiteY81" fmla="*/ 210217 h 488538"/>
                  <a:gd name="connsiteX82" fmla="*/ 129635 w 268382"/>
                  <a:gd name="connsiteY82" fmla="*/ 210598 h 488538"/>
                  <a:gd name="connsiteX83" fmla="*/ 129921 w 268382"/>
                  <a:gd name="connsiteY83" fmla="*/ 211360 h 488538"/>
                  <a:gd name="connsiteX84" fmla="*/ 130111 w 268382"/>
                  <a:gd name="connsiteY84" fmla="*/ 212027 h 488538"/>
                  <a:gd name="connsiteX85" fmla="*/ 130588 w 268382"/>
                  <a:gd name="connsiteY85" fmla="*/ 213455 h 488538"/>
                  <a:gd name="connsiteX86" fmla="*/ 130873 w 268382"/>
                  <a:gd name="connsiteY86" fmla="*/ 214408 h 488538"/>
                  <a:gd name="connsiteX87" fmla="*/ 131159 w 268382"/>
                  <a:gd name="connsiteY87" fmla="*/ 215646 h 488538"/>
                  <a:gd name="connsiteX88" fmla="*/ 131540 w 268382"/>
                  <a:gd name="connsiteY88" fmla="*/ 217265 h 488538"/>
                  <a:gd name="connsiteX89" fmla="*/ 131921 w 268382"/>
                  <a:gd name="connsiteY89" fmla="*/ 219551 h 488538"/>
                  <a:gd name="connsiteX90" fmla="*/ 132112 w 268382"/>
                  <a:gd name="connsiteY90" fmla="*/ 220599 h 488538"/>
                  <a:gd name="connsiteX91" fmla="*/ 132302 w 268382"/>
                  <a:gd name="connsiteY91" fmla="*/ 222218 h 488538"/>
                  <a:gd name="connsiteX92" fmla="*/ 132397 w 268382"/>
                  <a:gd name="connsiteY92" fmla="*/ 223552 h 488538"/>
                  <a:gd name="connsiteX93" fmla="*/ 132588 w 268382"/>
                  <a:gd name="connsiteY93" fmla="*/ 226505 h 488538"/>
                  <a:gd name="connsiteX94" fmla="*/ 132683 w 268382"/>
                  <a:gd name="connsiteY94" fmla="*/ 230886 h 488538"/>
                  <a:gd name="connsiteX95" fmla="*/ 132588 w 268382"/>
                  <a:gd name="connsiteY95" fmla="*/ 235363 h 488538"/>
                  <a:gd name="connsiteX96" fmla="*/ 132493 w 268382"/>
                  <a:gd name="connsiteY96" fmla="*/ 238220 h 488538"/>
                  <a:gd name="connsiteX97" fmla="*/ 132302 w 268382"/>
                  <a:gd name="connsiteY97" fmla="*/ 240697 h 488538"/>
                  <a:gd name="connsiteX98" fmla="*/ 132112 w 268382"/>
                  <a:gd name="connsiteY98" fmla="*/ 242888 h 488538"/>
                  <a:gd name="connsiteX99" fmla="*/ 132016 w 268382"/>
                  <a:gd name="connsiteY99" fmla="*/ 244412 h 488538"/>
                  <a:gd name="connsiteX100" fmla="*/ 132016 w 268382"/>
                  <a:gd name="connsiteY100" fmla="*/ 244507 h 488538"/>
                  <a:gd name="connsiteX101" fmla="*/ 131826 w 268382"/>
                  <a:gd name="connsiteY101" fmla="*/ 246221 h 488538"/>
                  <a:gd name="connsiteX102" fmla="*/ 131635 w 268382"/>
                  <a:gd name="connsiteY102" fmla="*/ 248317 h 488538"/>
                  <a:gd name="connsiteX103" fmla="*/ 131350 w 268382"/>
                  <a:gd name="connsiteY103" fmla="*/ 250508 h 488538"/>
                  <a:gd name="connsiteX104" fmla="*/ 131159 w 268382"/>
                  <a:gd name="connsiteY104" fmla="*/ 251936 h 488538"/>
                  <a:gd name="connsiteX105" fmla="*/ 130969 w 268382"/>
                  <a:gd name="connsiteY105" fmla="*/ 253746 h 488538"/>
                  <a:gd name="connsiteX106" fmla="*/ 130588 w 268382"/>
                  <a:gd name="connsiteY106" fmla="*/ 256508 h 488538"/>
                  <a:gd name="connsiteX107" fmla="*/ 130397 w 268382"/>
                  <a:gd name="connsiteY107" fmla="*/ 258128 h 488538"/>
                  <a:gd name="connsiteX108" fmla="*/ 130207 w 268382"/>
                  <a:gd name="connsiteY108" fmla="*/ 259652 h 488538"/>
                  <a:gd name="connsiteX109" fmla="*/ 130016 w 268382"/>
                  <a:gd name="connsiteY109" fmla="*/ 261080 h 488538"/>
                  <a:gd name="connsiteX110" fmla="*/ 129921 w 268382"/>
                  <a:gd name="connsiteY110" fmla="*/ 262033 h 488538"/>
                  <a:gd name="connsiteX111" fmla="*/ 129730 w 268382"/>
                  <a:gd name="connsiteY111" fmla="*/ 263176 h 488538"/>
                  <a:gd name="connsiteX112" fmla="*/ 129540 w 268382"/>
                  <a:gd name="connsiteY112" fmla="*/ 264509 h 488538"/>
                  <a:gd name="connsiteX113" fmla="*/ 129349 w 268382"/>
                  <a:gd name="connsiteY113" fmla="*/ 265557 h 488538"/>
                  <a:gd name="connsiteX114" fmla="*/ 129159 w 268382"/>
                  <a:gd name="connsiteY114" fmla="*/ 266700 h 488538"/>
                  <a:gd name="connsiteX115" fmla="*/ 128968 w 268382"/>
                  <a:gd name="connsiteY115" fmla="*/ 267843 h 488538"/>
                  <a:gd name="connsiteX116" fmla="*/ 128683 w 268382"/>
                  <a:gd name="connsiteY116" fmla="*/ 269843 h 488538"/>
                  <a:gd name="connsiteX117" fmla="*/ 128397 w 268382"/>
                  <a:gd name="connsiteY117" fmla="*/ 271653 h 488538"/>
                  <a:gd name="connsiteX118" fmla="*/ 128302 w 268382"/>
                  <a:gd name="connsiteY118" fmla="*/ 272415 h 488538"/>
                  <a:gd name="connsiteX119" fmla="*/ 128111 w 268382"/>
                  <a:gd name="connsiteY119" fmla="*/ 273844 h 488538"/>
                  <a:gd name="connsiteX120" fmla="*/ 127921 w 268382"/>
                  <a:gd name="connsiteY120" fmla="*/ 275273 h 488538"/>
                  <a:gd name="connsiteX121" fmla="*/ 127730 w 268382"/>
                  <a:gd name="connsiteY121" fmla="*/ 277178 h 488538"/>
                  <a:gd name="connsiteX122" fmla="*/ 127635 w 268382"/>
                  <a:gd name="connsiteY122" fmla="*/ 278416 h 488538"/>
                  <a:gd name="connsiteX123" fmla="*/ 127540 w 268382"/>
                  <a:gd name="connsiteY123" fmla="*/ 279749 h 488538"/>
                  <a:gd name="connsiteX124" fmla="*/ 127349 w 268382"/>
                  <a:gd name="connsiteY124" fmla="*/ 281178 h 488538"/>
                  <a:gd name="connsiteX125" fmla="*/ 127159 w 268382"/>
                  <a:gd name="connsiteY125" fmla="*/ 283083 h 488538"/>
                  <a:gd name="connsiteX126" fmla="*/ 126968 w 268382"/>
                  <a:gd name="connsiteY126" fmla="*/ 284893 h 488538"/>
                  <a:gd name="connsiteX127" fmla="*/ 126873 w 268382"/>
                  <a:gd name="connsiteY127" fmla="*/ 285845 h 488538"/>
                  <a:gd name="connsiteX128" fmla="*/ 126778 w 268382"/>
                  <a:gd name="connsiteY128" fmla="*/ 287274 h 488538"/>
                  <a:gd name="connsiteX129" fmla="*/ 126682 w 268382"/>
                  <a:gd name="connsiteY129" fmla="*/ 288512 h 488538"/>
                  <a:gd name="connsiteX130" fmla="*/ 126587 w 268382"/>
                  <a:gd name="connsiteY130" fmla="*/ 290417 h 488538"/>
                  <a:gd name="connsiteX131" fmla="*/ 126492 w 268382"/>
                  <a:gd name="connsiteY131" fmla="*/ 291941 h 488538"/>
                  <a:gd name="connsiteX132" fmla="*/ 126397 w 268382"/>
                  <a:gd name="connsiteY132" fmla="*/ 293846 h 488538"/>
                  <a:gd name="connsiteX133" fmla="*/ 126301 w 268382"/>
                  <a:gd name="connsiteY133" fmla="*/ 296037 h 488538"/>
                  <a:gd name="connsiteX134" fmla="*/ 126206 w 268382"/>
                  <a:gd name="connsiteY134" fmla="*/ 297466 h 488538"/>
                  <a:gd name="connsiteX135" fmla="*/ 126111 w 268382"/>
                  <a:gd name="connsiteY135" fmla="*/ 298799 h 488538"/>
                  <a:gd name="connsiteX136" fmla="*/ 126111 w 268382"/>
                  <a:gd name="connsiteY136" fmla="*/ 299561 h 488538"/>
                  <a:gd name="connsiteX137" fmla="*/ 126016 w 268382"/>
                  <a:gd name="connsiteY137" fmla="*/ 300990 h 488538"/>
                  <a:gd name="connsiteX138" fmla="*/ 125921 w 268382"/>
                  <a:gd name="connsiteY138" fmla="*/ 301943 h 488538"/>
                  <a:gd name="connsiteX139" fmla="*/ 125634 w 268382"/>
                  <a:gd name="connsiteY139" fmla="*/ 303562 h 488538"/>
                  <a:gd name="connsiteX140" fmla="*/ 125158 w 268382"/>
                  <a:gd name="connsiteY140" fmla="*/ 305467 h 488538"/>
                  <a:gd name="connsiteX141" fmla="*/ 124587 w 268382"/>
                  <a:gd name="connsiteY141" fmla="*/ 306991 h 488538"/>
                  <a:gd name="connsiteX142" fmla="*/ 124015 w 268382"/>
                  <a:gd name="connsiteY142" fmla="*/ 308324 h 488538"/>
                  <a:gd name="connsiteX143" fmla="*/ 123063 w 268382"/>
                  <a:gd name="connsiteY143" fmla="*/ 310420 h 488538"/>
                  <a:gd name="connsiteX144" fmla="*/ 122301 w 268382"/>
                  <a:gd name="connsiteY144" fmla="*/ 312039 h 488538"/>
                  <a:gd name="connsiteX145" fmla="*/ 121634 w 268382"/>
                  <a:gd name="connsiteY145" fmla="*/ 313373 h 488538"/>
                  <a:gd name="connsiteX146" fmla="*/ 120872 w 268382"/>
                  <a:gd name="connsiteY146" fmla="*/ 314897 h 488538"/>
                  <a:gd name="connsiteX147" fmla="*/ 120110 w 268382"/>
                  <a:gd name="connsiteY147" fmla="*/ 316611 h 488538"/>
                  <a:gd name="connsiteX148" fmla="*/ 119539 w 268382"/>
                  <a:gd name="connsiteY148" fmla="*/ 318135 h 488538"/>
                  <a:gd name="connsiteX149" fmla="*/ 119253 w 268382"/>
                  <a:gd name="connsiteY149" fmla="*/ 318992 h 488538"/>
                  <a:gd name="connsiteX150" fmla="*/ 119063 w 268382"/>
                  <a:gd name="connsiteY150" fmla="*/ 319659 h 488538"/>
                  <a:gd name="connsiteX151" fmla="*/ 118491 w 268382"/>
                  <a:gd name="connsiteY151" fmla="*/ 321564 h 488538"/>
                  <a:gd name="connsiteX152" fmla="*/ 118205 w 268382"/>
                  <a:gd name="connsiteY152" fmla="*/ 322898 h 488538"/>
                  <a:gd name="connsiteX153" fmla="*/ 118110 w 268382"/>
                  <a:gd name="connsiteY153" fmla="*/ 323564 h 488538"/>
                  <a:gd name="connsiteX154" fmla="*/ 117729 w 268382"/>
                  <a:gd name="connsiteY154" fmla="*/ 325374 h 488538"/>
                  <a:gd name="connsiteX155" fmla="*/ 117538 w 268382"/>
                  <a:gd name="connsiteY155" fmla="*/ 326612 h 488538"/>
                  <a:gd name="connsiteX156" fmla="*/ 116967 w 268382"/>
                  <a:gd name="connsiteY156" fmla="*/ 329470 h 488538"/>
                  <a:gd name="connsiteX157" fmla="*/ 116205 w 268382"/>
                  <a:gd name="connsiteY157" fmla="*/ 332708 h 488538"/>
                  <a:gd name="connsiteX158" fmla="*/ 115252 w 268382"/>
                  <a:gd name="connsiteY158" fmla="*/ 335852 h 488538"/>
                  <a:gd name="connsiteX159" fmla="*/ 114490 w 268382"/>
                  <a:gd name="connsiteY159" fmla="*/ 338042 h 488538"/>
                  <a:gd name="connsiteX160" fmla="*/ 112966 w 268382"/>
                  <a:gd name="connsiteY160" fmla="*/ 341376 h 488538"/>
                  <a:gd name="connsiteX161" fmla="*/ 112014 w 268382"/>
                  <a:gd name="connsiteY161" fmla="*/ 343186 h 488538"/>
                  <a:gd name="connsiteX162" fmla="*/ 111157 w 268382"/>
                  <a:gd name="connsiteY162" fmla="*/ 344710 h 488538"/>
                  <a:gd name="connsiteX163" fmla="*/ 110966 w 268382"/>
                  <a:gd name="connsiteY163" fmla="*/ 344996 h 488538"/>
                  <a:gd name="connsiteX164" fmla="*/ 110490 w 268382"/>
                  <a:gd name="connsiteY164" fmla="*/ 345853 h 488538"/>
                  <a:gd name="connsiteX165" fmla="*/ 109633 w 268382"/>
                  <a:gd name="connsiteY165" fmla="*/ 347282 h 488538"/>
                  <a:gd name="connsiteX166" fmla="*/ 109156 w 268382"/>
                  <a:gd name="connsiteY166" fmla="*/ 348043 h 488538"/>
                  <a:gd name="connsiteX167" fmla="*/ 108871 w 268382"/>
                  <a:gd name="connsiteY167" fmla="*/ 348615 h 488538"/>
                  <a:gd name="connsiteX168" fmla="*/ 108871 w 268382"/>
                  <a:gd name="connsiteY168" fmla="*/ 348615 h 488538"/>
                  <a:gd name="connsiteX169" fmla="*/ 108585 w 268382"/>
                  <a:gd name="connsiteY169" fmla="*/ 349187 h 488538"/>
                  <a:gd name="connsiteX170" fmla="*/ 96869 w 268382"/>
                  <a:gd name="connsiteY170" fmla="*/ 371856 h 488538"/>
                  <a:gd name="connsiteX171" fmla="*/ 88868 w 268382"/>
                  <a:gd name="connsiteY171" fmla="*/ 389096 h 488538"/>
                  <a:gd name="connsiteX172" fmla="*/ 94488 w 268382"/>
                  <a:gd name="connsiteY172" fmla="*/ 384905 h 488538"/>
                  <a:gd name="connsiteX173" fmla="*/ 84201 w 268382"/>
                  <a:gd name="connsiteY173" fmla="*/ 403289 h 488538"/>
                  <a:gd name="connsiteX174" fmla="*/ 49054 w 268382"/>
                  <a:gd name="connsiteY174" fmla="*/ 438055 h 488538"/>
                  <a:gd name="connsiteX175" fmla="*/ 53721 w 268382"/>
                  <a:gd name="connsiteY175" fmla="*/ 442722 h 488538"/>
                  <a:gd name="connsiteX176" fmla="*/ 78867 w 268382"/>
                  <a:gd name="connsiteY176" fmla="*/ 418338 h 488538"/>
                  <a:gd name="connsiteX177" fmla="*/ 84582 w 268382"/>
                  <a:gd name="connsiteY177" fmla="*/ 418243 h 488538"/>
                  <a:gd name="connsiteX178" fmla="*/ 89821 w 268382"/>
                  <a:gd name="connsiteY178" fmla="*/ 410813 h 488538"/>
                  <a:gd name="connsiteX179" fmla="*/ 92964 w 268382"/>
                  <a:gd name="connsiteY179" fmla="*/ 407670 h 488538"/>
                  <a:gd name="connsiteX180" fmla="*/ 95917 w 268382"/>
                  <a:gd name="connsiteY180" fmla="*/ 409575 h 488538"/>
                  <a:gd name="connsiteX181" fmla="*/ 89344 w 268382"/>
                  <a:gd name="connsiteY181" fmla="*/ 421005 h 488538"/>
                  <a:gd name="connsiteX182" fmla="*/ 79629 w 268382"/>
                  <a:gd name="connsiteY182" fmla="*/ 428625 h 488538"/>
                  <a:gd name="connsiteX183" fmla="*/ 63341 w 268382"/>
                  <a:gd name="connsiteY183" fmla="*/ 440531 h 488538"/>
                  <a:gd name="connsiteX184" fmla="*/ 18192 w 268382"/>
                  <a:gd name="connsiteY184" fmla="*/ 474345 h 488538"/>
                  <a:gd name="connsiteX185" fmla="*/ 8191 w 268382"/>
                  <a:gd name="connsiteY185" fmla="*/ 487966 h 488538"/>
                  <a:gd name="connsiteX186" fmla="*/ 32194 w 268382"/>
                  <a:gd name="connsiteY186" fmla="*/ 475964 h 488538"/>
                  <a:gd name="connsiteX187" fmla="*/ 54197 w 268382"/>
                  <a:gd name="connsiteY187" fmla="*/ 460248 h 488538"/>
                  <a:gd name="connsiteX188" fmla="*/ 69532 w 268382"/>
                  <a:gd name="connsiteY188" fmla="*/ 453009 h 488538"/>
                  <a:gd name="connsiteX189" fmla="*/ 83248 w 268382"/>
                  <a:gd name="connsiteY189" fmla="*/ 438912 h 488538"/>
                  <a:gd name="connsiteX190" fmla="*/ 103060 w 268382"/>
                  <a:gd name="connsiteY190" fmla="*/ 427768 h 488538"/>
                  <a:gd name="connsiteX191" fmla="*/ 117062 w 268382"/>
                  <a:gd name="connsiteY191" fmla="*/ 411385 h 488538"/>
                  <a:gd name="connsiteX192" fmla="*/ 134588 w 268382"/>
                  <a:gd name="connsiteY192" fmla="*/ 397669 h 488538"/>
                  <a:gd name="connsiteX193" fmla="*/ 150114 w 268382"/>
                  <a:gd name="connsiteY193" fmla="*/ 384143 h 488538"/>
                  <a:gd name="connsiteX194" fmla="*/ 150685 w 268382"/>
                  <a:gd name="connsiteY194" fmla="*/ 383477 h 488538"/>
                  <a:gd name="connsiteX195" fmla="*/ 150685 w 268382"/>
                  <a:gd name="connsiteY195" fmla="*/ 383477 h 488538"/>
                  <a:gd name="connsiteX196" fmla="*/ 150971 w 268382"/>
                  <a:gd name="connsiteY196" fmla="*/ 383096 h 488538"/>
                  <a:gd name="connsiteX197" fmla="*/ 151543 w 268382"/>
                  <a:gd name="connsiteY197" fmla="*/ 382429 h 488538"/>
                  <a:gd name="connsiteX198" fmla="*/ 152495 w 268382"/>
                  <a:gd name="connsiteY198" fmla="*/ 381286 h 488538"/>
                  <a:gd name="connsiteX199" fmla="*/ 153543 w 268382"/>
                  <a:gd name="connsiteY199" fmla="*/ 380048 h 488538"/>
                  <a:gd name="connsiteX200" fmla="*/ 154686 w 268382"/>
                  <a:gd name="connsiteY200" fmla="*/ 378714 h 488538"/>
                  <a:gd name="connsiteX201" fmla="*/ 156115 w 268382"/>
                  <a:gd name="connsiteY201" fmla="*/ 377000 h 488538"/>
                  <a:gd name="connsiteX202" fmla="*/ 158210 w 268382"/>
                  <a:gd name="connsiteY202" fmla="*/ 374333 h 488538"/>
                  <a:gd name="connsiteX203" fmla="*/ 159448 w 268382"/>
                  <a:gd name="connsiteY203" fmla="*/ 372809 h 488538"/>
                  <a:gd name="connsiteX204" fmla="*/ 161258 w 268382"/>
                  <a:gd name="connsiteY204" fmla="*/ 370427 h 488538"/>
                  <a:gd name="connsiteX205" fmla="*/ 162496 w 268382"/>
                  <a:gd name="connsiteY205" fmla="*/ 368808 h 488538"/>
                  <a:gd name="connsiteX206" fmla="*/ 163925 w 268382"/>
                  <a:gd name="connsiteY206" fmla="*/ 366903 h 488538"/>
                  <a:gd name="connsiteX207" fmla="*/ 164592 w 268382"/>
                  <a:gd name="connsiteY207" fmla="*/ 366046 h 488538"/>
                  <a:gd name="connsiteX208" fmla="*/ 165449 w 268382"/>
                  <a:gd name="connsiteY208" fmla="*/ 364903 h 488538"/>
                  <a:gd name="connsiteX209" fmla="*/ 165925 w 268382"/>
                  <a:gd name="connsiteY209" fmla="*/ 364236 h 488538"/>
                  <a:gd name="connsiteX210" fmla="*/ 166592 w 268382"/>
                  <a:gd name="connsiteY210" fmla="*/ 363379 h 488538"/>
                  <a:gd name="connsiteX211" fmla="*/ 167354 w 268382"/>
                  <a:gd name="connsiteY211" fmla="*/ 362617 h 488538"/>
                  <a:gd name="connsiteX212" fmla="*/ 168783 w 268382"/>
                  <a:gd name="connsiteY212" fmla="*/ 361283 h 488538"/>
                  <a:gd name="connsiteX213" fmla="*/ 170212 w 268382"/>
                  <a:gd name="connsiteY213" fmla="*/ 360140 h 488538"/>
                  <a:gd name="connsiteX214" fmla="*/ 171450 w 268382"/>
                  <a:gd name="connsiteY214" fmla="*/ 359188 h 488538"/>
                  <a:gd name="connsiteX215" fmla="*/ 172974 w 268382"/>
                  <a:gd name="connsiteY215" fmla="*/ 358235 h 488538"/>
                  <a:gd name="connsiteX216" fmla="*/ 174784 w 268382"/>
                  <a:gd name="connsiteY216" fmla="*/ 356997 h 488538"/>
                  <a:gd name="connsiteX217" fmla="*/ 176689 w 268382"/>
                  <a:gd name="connsiteY217" fmla="*/ 355664 h 488538"/>
                  <a:gd name="connsiteX218" fmla="*/ 178213 w 268382"/>
                  <a:gd name="connsiteY218" fmla="*/ 354330 h 488538"/>
                  <a:gd name="connsiteX219" fmla="*/ 178975 w 268382"/>
                  <a:gd name="connsiteY219" fmla="*/ 353568 h 488538"/>
                  <a:gd name="connsiteX220" fmla="*/ 179546 w 268382"/>
                  <a:gd name="connsiteY220" fmla="*/ 352901 h 488538"/>
                  <a:gd name="connsiteX221" fmla="*/ 180594 w 268382"/>
                  <a:gd name="connsiteY221" fmla="*/ 351568 h 488538"/>
                  <a:gd name="connsiteX222" fmla="*/ 181546 w 268382"/>
                  <a:gd name="connsiteY222" fmla="*/ 350330 h 488538"/>
                  <a:gd name="connsiteX223" fmla="*/ 182594 w 268382"/>
                  <a:gd name="connsiteY223" fmla="*/ 348710 h 488538"/>
                  <a:gd name="connsiteX224" fmla="*/ 183547 w 268382"/>
                  <a:gd name="connsiteY224" fmla="*/ 347186 h 488538"/>
                  <a:gd name="connsiteX225" fmla="*/ 184309 w 268382"/>
                  <a:gd name="connsiteY225" fmla="*/ 345758 h 488538"/>
                  <a:gd name="connsiteX226" fmla="*/ 185452 w 268382"/>
                  <a:gd name="connsiteY226" fmla="*/ 343662 h 488538"/>
                  <a:gd name="connsiteX227" fmla="*/ 186214 w 268382"/>
                  <a:gd name="connsiteY227" fmla="*/ 342233 h 488538"/>
                  <a:gd name="connsiteX228" fmla="*/ 187071 w 268382"/>
                  <a:gd name="connsiteY228" fmla="*/ 340709 h 488538"/>
                  <a:gd name="connsiteX229" fmla="*/ 188309 w 268382"/>
                  <a:gd name="connsiteY229" fmla="*/ 338614 h 488538"/>
                  <a:gd name="connsiteX230" fmla="*/ 188690 w 268382"/>
                  <a:gd name="connsiteY230" fmla="*/ 337947 h 488538"/>
                  <a:gd name="connsiteX231" fmla="*/ 189833 w 268382"/>
                  <a:gd name="connsiteY231" fmla="*/ 336137 h 488538"/>
                  <a:gd name="connsiteX232" fmla="*/ 190881 w 268382"/>
                  <a:gd name="connsiteY232" fmla="*/ 334613 h 488538"/>
                  <a:gd name="connsiteX233" fmla="*/ 191929 w 268382"/>
                  <a:gd name="connsiteY233" fmla="*/ 333185 h 488538"/>
                  <a:gd name="connsiteX234" fmla="*/ 192405 w 268382"/>
                  <a:gd name="connsiteY234" fmla="*/ 332613 h 488538"/>
                  <a:gd name="connsiteX235" fmla="*/ 193738 w 268382"/>
                  <a:gd name="connsiteY235" fmla="*/ 331089 h 488538"/>
                  <a:gd name="connsiteX236" fmla="*/ 194881 w 268382"/>
                  <a:gd name="connsiteY236" fmla="*/ 329851 h 488538"/>
                  <a:gd name="connsiteX237" fmla="*/ 196405 w 268382"/>
                  <a:gd name="connsiteY237" fmla="*/ 328327 h 488538"/>
                  <a:gd name="connsiteX238" fmla="*/ 198120 w 268382"/>
                  <a:gd name="connsiteY238" fmla="*/ 326612 h 488538"/>
                  <a:gd name="connsiteX239" fmla="*/ 199644 w 268382"/>
                  <a:gd name="connsiteY239" fmla="*/ 325088 h 488538"/>
                  <a:gd name="connsiteX240" fmla="*/ 201549 w 268382"/>
                  <a:gd name="connsiteY240" fmla="*/ 323183 h 488538"/>
                  <a:gd name="connsiteX241" fmla="*/ 203168 w 268382"/>
                  <a:gd name="connsiteY241" fmla="*/ 321374 h 488538"/>
                  <a:gd name="connsiteX242" fmla="*/ 204597 w 268382"/>
                  <a:gd name="connsiteY242" fmla="*/ 319659 h 488538"/>
                  <a:gd name="connsiteX243" fmla="*/ 205264 w 268382"/>
                  <a:gd name="connsiteY243" fmla="*/ 318707 h 488538"/>
                  <a:gd name="connsiteX244" fmla="*/ 206121 w 268382"/>
                  <a:gd name="connsiteY244" fmla="*/ 317468 h 488538"/>
                  <a:gd name="connsiteX245" fmla="*/ 206978 w 268382"/>
                  <a:gd name="connsiteY245" fmla="*/ 316135 h 488538"/>
                  <a:gd name="connsiteX246" fmla="*/ 208216 w 268382"/>
                  <a:gd name="connsiteY246" fmla="*/ 313944 h 488538"/>
                  <a:gd name="connsiteX247" fmla="*/ 209264 w 268382"/>
                  <a:gd name="connsiteY247" fmla="*/ 312039 h 488538"/>
                  <a:gd name="connsiteX248" fmla="*/ 210407 w 268382"/>
                  <a:gd name="connsiteY248" fmla="*/ 309943 h 488538"/>
                  <a:gd name="connsiteX249" fmla="*/ 212122 w 268382"/>
                  <a:gd name="connsiteY249" fmla="*/ 306896 h 488538"/>
                  <a:gd name="connsiteX250" fmla="*/ 213074 w 268382"/>
                  <a:gd name="connsiteY250" fmla="*/ 305372 h 488538"/>
                  <a:gd name="connsiteX251" fmla="*/ 214122 w 268382"/>
                  <a:gd name="connsiteY251" fmla="*/ 303848 h 488538"/>
                  <a:gd name="connsiteX252" fmla="*/ 215170 w 268382"/>
                  <a:gd name="connsiteY252" fmla="*/ 302419 h 488538"/>
                  <a:gd name="connsiteX253" fmla="*/ 216217 w 268382"/>
                  <a:gd name="connsiteY253" fmla="*/ 301181 h 488538"/>
                  <a:gd name="connsiteX254" fmla="*/ 216884 w 268382"/>
                  <a:gd name="connsiteY254" fmla="*/ 300418 h 488538"/>
                  <a:gd name="connsiteX255" fmla="*/ 217360 w 268382"/>
                  <a:gd name="connsiteY255" fmla="*/ 299942 h 488538"/>
                  <a:gd name="connsiteX256" fmla="*/ 219075 w 268382"/>
                  <a:gd name="connsiteY256" fmla="*/ 297942 h 488538"/>
                  <a:gd name="connsiteX257" fmla="*/ 220313 w 268382"/>
                  <a:gd name="connsiteY257" fmla="*/ 296132 h 488538"/>
                  <a:gd name="connsiteX258" fmla="*/ 221456 w 268382"/>
                  <a:gd name="connsiteY258" fmla="*/ 294037 h 488538"/>
                  <a:gd name="connsiteX259" fmla="*/ 222218 w 268382"/>
                  <a:gd name="connsiteY259" fmla="*/ 292322 h 488538"/>
                  <a:gd name="connsiteX260" fmla="*/ 222694 w 268382"/>
                  <a:gd name="connsiteY260" fmla="*/ 291179 h 488538"/>
                  <a:gd name="connsiteX261" fmla="*/ 223266 w 268382"/>
                  <a:gd name="connsiteY261" fmla="*/ 289560 h 488538"/>
                  <a:gd name="connsiteX262" fmla="*/ 223742 w 268382"/>
                  <a:gd name="connsiteY262" fmla="*/ 288227 h 488538"/>
                  <a:gd name="connsiteX263" fmla="*/ 224123 w 268382"/>
                  <a:gd name="connsiteY263" fmla="*/ 287084 h 488538"/>
                  <a:gd name="connsiteX264" fmla="*/ 224790 w 268382"/>
                  <a:gd name="connsiteY264" fmla="*/ 285369 h 488538"/>
                  <a:gd name="connsiteX265" fmla="*/ 225171 w 268382"/>
                  <a:gd name="connsiteY265" fmla="*/ 284417 h 488538"/>
                  <a:gd name="connsiteX266" fmla="*/ 226028 w 268382"/>
                  <a:gd name="connsiteY266" fmla="*/ 282702 h 488538"/>
                  <a:gd name="connsiteX267" fmla="*/ 227171 w 268382"/>
                  <a:gd name="connsiteY267" fmla="*/ 280892 h 488538"/>
                  <a:gd name="connsiteX268" fmla="*/ 227933 w 268382"/>
                  <a:gd name="connsiteY268" fmla="*/ 279844 h 488538"/>
                  <a:gd name="connsiteX269" fmla="*/ 228981 w 268382"/>
                  <a:gd name="connsiteY269" fmla="*/ 278606 h 488538"/>
                  <a:gd name="connsiteX270" fmla="*/ 229743 w 268382"/>
                  <a:gd name="connsiteY270" fmla="*/ 277749 h 488538"/>
                  <a:gd name="connsiteX271" fmla="*/ 230505 w 268382"/>
                  <a:gd name="connsiteY271" fmla="*/ 276892 h 488538"/>
                  <a:gd name="connsiteX272" fmla="*/ 230886 w 268382"/>
                  <a:gd name="connsiteY272" fmla="*/ 276416 h 488538"/>
                  <a:gd name="connsiteX273" fmla="*/ 231743 w 268382"/>
                  <a:gd name="connsiteY273" fmla="*/ 275463 h 488538"/>
                  <a:gd name="connsiteX274" fmla="*/ 232219 w 268382"/>
                  <a:gd name="connsiteY274" fmla="*/ 274892 h 488538"/>
                  <a:gd name="connsiteX275" fmla="*/ 233553 w 268382"/>
                  <a:gd name="connsiteY275" fmla="*/ 273368 h 488538"/>
                  <a:gd name="connsiteX276" fmla="*/ 234220 w 268382"/>
                  <a:gd name="connsiteY276" fmla="*/ 272606 h 488538"/>
                  <a:gd name="connsiteX277" fmla="*/ 235172 w 268382"/>
                  <a:gd name="connsiteY277" fmla="*/ 271272 h 488538"/>
                  <a:gd name="connsiteX278" fmla="*/ 236125 w 268382"/>
                  <a:gd name="connsiteY278" fmla="*/ 269748 h 488538"/>
                  <a:gd name="connsiteX279" fmla="*/ 236601 w 268382"/>
                  <a:gd name="connsiteY279" fmla="*/ 268796 h 488538"/>
                  <a:gd name="connsiteX280" fmla="*/ 237077 w 268382"/>
                  <a:gd name="connsiteY280" fmla="*/ 267843 h 488538"/>
                  <a:gd name="connsiteX281" fmla="*/ 237458 w 268382"/>
                  <a:gd name="connsiteY281" fmla="*/ 266986 h 488538"/>
                  <a:gd name="connsiteX282" fmla="*/ 237839 w 268382"/>
                  <a:gd name="connsiteY282" fmla="*/ 266129 h 488538"/>
                  <a:gd name="connsiteX283" fmla="*/ 238125 w 268382"/>
                  <a:gd name="connsiteY283" fmla="*/ 265367 h 488538"/>
                  <a:gd name="connsiteX284" fmla="*/ 238792 w 268382"/>
                  <a:gd name="connsiteY284" fmla="*/ 263366 h 488538"/>
                  <a:gd name="connsiteX285" fmla="*/ 239363 w 268382"/>
                  <a:gd name="connsiteY285" fmla="*/ 261461 h 488538"/>
                  <a:gd name="connsiteX286" fmla="*/ 240792 w 268382"/>
                  <a:gd name="connsiteY286" fmla="*/ 256413 h 488538"/>
                  <a:gd name="connsiteX287" fmla="*/ 242221 w 268382"/>
                  <a:gd name="connsiteY287" fmla="*/ 251079 h 488538"/>
                  <a:gd name="connsiteX288" fmla="*/ 244030 w 268382"/>
                  <a:gd name="connsiteY288" fmla="*/ 245269 h 488538"/>
                  <a:gd name="connsiteX289" fmla="*/ 245078 w 268382"/>
                  <a:gd name="connsiteY289" fmla="*/ 242411 h 488538"/>
                  <a:gd name="connsiteX290" fmla="*/ 245650 w 268382"/>
                  <a:gd name="connsiteY290" fmla="*/ 240983 h 488538"/>
                  <a:gd name="connsiteX291" fmla="*/ 248221 w 268382"/>
                  <a:gd name="connsiteY291" fmla="*/ 235363 h 488538"/>
                  <a:gd name="connsiteX292" fmla="*/ 250984 w 268382"/>
                  <a:gd name="connsiteY292" fmla="*/ 229838 h 488538"/>
                  <a:gd name="connsiteX293" fmla="*/ 252031 w 268382"/>
                  <a:gd name="connsiteY293" fmla="*/ 227743 h 488538"/>
                  <a:gd name="connsiteX294" fmla="*/ 252698 w 268382"/>
                  <a:gd name="connsiteY294" fmla="*/ 226314 h 488538"/>
                  <a:gd name="connsiteX295" fmla="*/ 252889 w 268382"/>
                  <a:gd name="connsiteY295" fmla="*/ 225933 h 488538"/>
                  <a:gd name="connsiteX296" fmla="*/ 252889 w 268382"/>
                  <a:gd name="connsiteY296" fmla="*/ 225933 h 488538"/>
                  <a:gd name="connsiteX297" fmla="*/ 253079 w 268382"/>
                  <a:gd name="connsiteY297" fmla="*/ 225552 h 488538"/>
                  <a:gd name="connsiteX298" fmla="*/ 257175 w 268382"/>
                  <a:gd name="connsiteY298" fmla="*/ 216122 h 488538"/>
                  <a:gd name="connsiteX299" fmla="*/ 267748 w 268382"/>
                  <a:gd name="connsiteY299" fmla="*/ 168783 h 488538"/>
                  <a:gd name="connsiteX300" fmla="*/ 267748 w 268382"/>
                  <a:gd name="connsiteY300" fmla="*/ 145066 h 488538"/>
                  <a:gd name="connsiteX301" fmla="*/ 183642 w 268382"/>
                  <a:gd name="connsiteY301" fmla="*/ 275273 h 488538"/>
                  <a:gd name="connsiteX302" fmla="*/ 185547 w 268382"/>
                  <a:gd name="connsiteY302" fmla="*/ 269653 h 488538"/>
                  <a:gd name="connsiteX303" fmla="*/ 187166 w 268382"/>
                  <a:gd name="connsiteY303" fmla="*/ 270129 h 488538"/>
                  <a:gd name="connsiteX304" fmla="*/ 186023 w 268382"/>
                  <a:gd name="connsiteY304" fmla="*/ 276035 h 488538"/>
                  <a:gd name="connsiteX305" fmla="*/ 183642 w 268382"/>
                  <a:gd name="connsiteY305" fmla="*/ 275273 h 488538"/>
                  <a:gd name="connsiteX306" fmla="*/ 190976 w 268382"/>
                  <a:gd name="connsiteY306" fmla="*/ 259747 h 488538"/>
                  <a:gd name="connsiteX307" fmla="*/ 200501 w 268382"/>
                  <a:gd name="connsiteY307" fmla="*/ 238030 h 488538"/>
                  <a:gd name="connsiteX308" fmla="*/ 190976 w 268382"/>
                  <a:gd name="connsiteY308" fmla="*/ 259747 h 488538"/>
                  <a:gd name="connsiteX309" fmla="*/ 208693 w 268382"/>
                  <a:gd name="connsiteY309" fmla="*/ 196596 h 488538"/>
                  <a:gd name="connsiteX310" fmla="*/ 206978 w 268382"/>
                  <a:gd name="connsiteY310" fmla="*/ 197739 h 488538"/>
                  <a:gd name="connsiteX311" fmla="*/ 206883 w 268382"/>
                  <a:gd name="connsiteY311" fmla="*/ 179927 h 488538"/>
                  <a:gd name="connsiteX312" fmla="*/ 208693 w 268382"/>
                  <a:gd name="connsiteY312" fmla="*/ 196596 h 488538"/>
                  <a:gd name="connsiteX313" fmla="*/ 186785 w 268382"/>
                  <a:gd name="connsiteY313" fmla="*/ 225171 h 488538"/>
                  <a:gd name="connsiteX314" fmla="*/ 192881 w 268382"/>
                  <a:gd name="connsiteY314" fmla="*/ 159449 h 488538"/>
                  <a:gd name="connsiteX315" fmla="*/ 192881 w 268382"/>
                  <a:gd name="connsiteY315" fmla="*/ 133160 h 488538"/>
                  <a:gd name="connsiteX316" fmla="*/ 192786 w 268382"/>
                  <a:gd name="connsiteY316" fmla="*/ 130588 h 488538"/>
                  <a:gd name="connsiteX317" fmla="*/ 191643 w 268382"/>
                  <a:gd name="connsiteY317" fmla="*/ 101346 h 488538"/>
                  <a:gd name="connsiteX318" fmla="*/ 198120 w 268382"/>
                  <a:gd name="connsiteY318" fmla="*/ 124492 h 488538"/>
                  <a:gd name="connsiteX319" fmla="*/ 200025 w 268382"/>
                  <a:gd name="connsiteY319" fmla="*/ 131159 h 488538"/>
                  <a:gd name="connsiteX320" fmla="*/ 203263 w 268382"/>
                  <a:gd name="connsiteY320" fmla="*/ 142780 h 488538"/>
                  <a:gd name="connsiteX321" fmla="*/ 199358 w 268382"/>
                  <a:gd name="connsiteY321" fmla="*/ 160687 h 488538"/>
                  <a:gd name="connsiteX322" fmla="*/ 191167 w 268382"/>
                  <a:gd name="connsiteY322" fmla="*/ 228886 h 488538"/>
                  <a:gd name="connsiteX323" fmla="*/ 189928 w 268382"/>
                  <a:gd name="connsiteY323" fmla="*/ 229838 h 488538"/>
                  <a:gd name="connsiteX324" fmla="*/ 186785 w 268382"/>
                  <a:gd name="connsiteY324" fmla="*/ 225171 h 488538"/>
                  <a:gd name="connsiteX325" fmla="*/ 187547 w 268382"/>
                  <a:gd name="connsiteY325" fmla="*/ 235934 h 488538"/>
                  <a:gd name="connsiteX326" fmla="*/ 181070 w 268382"/>
                  <a:gd name="connsiteY326" fmla="*/ 254413 h 488538"/>
                  <a:gd name="connsiteX327" fmla="*/ 187547 w 268382"/>
                  <a:gd name="connsiteY327" fmla="*/ 235934 h 488538"/>
                  <a:gd name="connsiteX328" fmla="*/ 158686 w 268382"/>
                  <a:gd name="connsiteY328" fmla="*/ 249936 h 488538"/>
                  <a:gd name="connsiteX329" fmla="*/ 165544 w 268382"/>
                  <a:gd name="connsiteY329" fmla="*/ 192881 h 488538"/>
                  <a:gd name="connsiteX330" fmla="*/ 166306 w 268382"/>
                  <a:gd name="connsiteY330" fmla="*/ 182023 h 488538"/>
                  <a:gd name="connsiteX331" fmla="*/ 167735 w 268382"/>
                  <a:gd name="connsiteY331" fmla="*/ 191357 h 488538"/>
                  <a:gd name="connsiteX332" fmla="*/ 174212 w 268382"/>
                  <a:gd name="connsiteY332" fmla="*/ 190500 h 488538"/>
                  <a:gd name="connsiteX333" fmla="*/ 173736 w 268382"/>
                  <a:gd name="connsiteY333" fmla="*/ 180689 h 488538"/>
                  <a:gd name="connsiteX334" fmla="*/ 175641 w 268382"/>
                  <a:gd name="connsiteY334" fmla="*/ 180213 h 488538"/>
                  <a:gd name="connsiteX335" fmla="*/ 176117 w 268382"/>
                  <a:gd name="connsiteY335" fmla="*/ 182118 h 488538"/>
                  <a:gd name="connsiteX336" fmla="*/ 175450 w 268382"/>
                  <a:gd name="connsiteY336" fmla="*/ 188595 h 488538"/>
                  <a:gd name="connsiteX337" fmla="*/ 175260 w 268382"/>
                  <a:gd name="connsiteY337" fmla="*/ 189167 h 488538"/>
                  <a:gd name="connsiteX338" fmla="*/ 175165 w 268382"/>
                  <a:gd name="connsiteY338" fmla="*/ 190024 h 488538"/>
                  <a:gd name="connsiteX339" fmla="*/ 175165 w 268382"/>
                  <a:gd name="connsiteY339" fmla="*/ 190024 h 488538"/>
                  <a:gd name="connsiteX340" fmla="*/ 175165 w 268382"/>
                  <a:gd name="connsiteY340" fmla="*/ 190119 h 488538"/>
                  <a:gd name="connsiteX341" fmla="*/ 174117 w 268382"/>
                  <a:gd name="connsiteY341" fmla="*/ 207740 h 488538"/>
                  <a:gd name="connsiteX342" fmla="*/ 173926 w 268382"/>
                  <a:gd name="connsiteY342" fmla="*/ 214217 h 488538"/>
                  <a:gd name="connsiteX343" fmla="*/ 171736 w 268382"/>
                  <a:gd name="connsiteY343" fmla="*/ 229838 h 488538"/>
                  <a:gd name="connsiteX344" fmla="*/ 170402 w 268382"/>
                  <a:gd name="connsiteY344" fmla="*/ 234887 h 488538"/>
                  <a:gd name="connsiteX345" fmla="*/ 164497 w 268382"/>
                  <a:gd name="connsiteY345" fmla="*/ 257556 h 488538"/>
                  <a:gd name="connsiteX346" fmla="*/ 160401 w 268382"/>
                  <a:gd name="connsiteY346" fmla="*/ 258699 h 488538"/>
                  <a:gd name="connsiteX347" fmla="*/ 154114 w 268382"/>
                  <a:gd name="connsiteY347" fmla="*/ 272987 h 488538"/>
                  <a:gd name="connsiteX348" fmla="*/ 158686 w 268382"/>
                  <a:gd name="connsiteY348" fmla="*/ 249936 h 488538"/>
                  <a:gd name="connsiteX349" fmla="*/ 150304 w 268382"/>
                  <a:gd name="connsiteY349" fmla="*/ 280797 h 488538"/>
                  <a:gd name="connsiteX350" fmla="*/ 155353 w 268382"/>
                  <a:gd name="connsiteY350" fmla="*/ 280607 h 488538"/>
                  <a:gd name="connsiteX351" fmla="*/ 154305 w 268382"/>
                  <a:gd name="connsiteY351" fmla="*/ 284893 h 488538"/>
                  <a:gd name="connsiteX352" fmla="*/ 148685 w 268382"/>
                  <a:gd name="connsiteY352" fmla="*/ 289084 h 488538"/>
                  <a:gd name="connsiteX353" fmla="*/ 150304 w 268382"/>
                  <a:gd name="connsiteY353" fmla="*/ 280797 h 488538"/>
                  <a:gd name="connsiteX354" fmla="*/ 140113 w 268382"/>
                  <a:gd name="connsiteY354" fmla="*/ 281464 h 488538"/>
                  <a:gd name="connsiteX355" fmla="*/ 144494 w 268382"/>
                  <a:gd name="connsiteY355" fmla="*/ 260890 h 488538"/>
                  <a:gd name="connsiteX356" fmla="*/ 140113 w 268382"/>
                  <a:gd name="connsiteY356" fmla="*/ 281464 h 488538"/>
                  <a:gd name="connsiteX357" fmla="*/ 139827 w 268382"/>
                  <a:gd name="connsiteY357" fmla="*/ 286798 h 488538"/>
                  <a:gd name="connsiteX358" fmla="*/ 141541 w 268382"/>
                  <a:gd name="connsiteY358" fmla="*/ 287179 h 488538"/>
                  <a:gd name="connsiteX359" fmla="*/ 140589 w 268382"/>
                  <a:gd name="connsiteY359" fmla="*/ 294704 h 488538"/>
                  <a:gd name="connsiteX360" fmla="*/ 131540 w 268382"/>
                  <a:gd name="connsiteY360" fmla="*/ 318707 h 488538"/>
                  <a:gd name="connsiteX361" fmla="*/ 129064 w 268382"/>
                  <a:gd name="connsiteY361" fmla="*/ 318897 h 488538"/>
                  <a:gd name="connsiteX362" fmla="*/ 139827 w 268382"/>
                  <a:gd name="connsiteY362" fmla="*/ 286798 h 488538"/>
                  <a:gd name="connsiteX363" fmla="*/ 116109 w 268382"/>
                  <a:gd name="connsiteY363" fmla="*/ 364427 h 488538"/>
                  <a:gd name="connsiteX364" fmla="*/ 122301 w 268382"/>
                  <a:gd name="connsiteY364" fmla="*/ 352044 h 488538"/>
                  <a:gd name="connsiteX365" fmla="*/ 120205 w 268382"/>
                  <a:gd name="connsiteY365" fmla="*/ 347282 h 488538"/>
                  <a:gd name="connsiteX366" fmla="*/ 136684 w 268382"/>
                  <a:gd name="connsiteY366" fmla="*/ 316992 h 488538"/>
                  <a:gd name="connsiteX367" fmla="*/ 147733 w 268382"/>
                  <a:gd name="connsiteY367" fmla="*/ 291275 h 488538"/>
                  <a:gd name="connsiteX368" fmla="*/ 146018 w 268382"/>
                  <a:gd name="connsiteY368" fmla="*/ 305848 h 488538"/>
                  <a:gd name="connsiteX369" fmla="*/ 146018 w 268382"/>
                  <a:gd name="connsiteY369" fmla="*/ 305848 h 488538"/>
                  <a:gd name="connsiteX370" fmla="*/ 134588 w 268382"/>
                  <a:gd name="connsiteY370" fmla="*/ 337471 h 488538"/>
                  <a:gd name="connsiteX371" fmla="*/ 125349 w 268382"/>
                  <a:gd name="connsiteY371" fmla="*/ 355759 h 488538"/>
                  <a:gd name="connsiteX372" fmla="*/ 119443 w 268382"/>
                  <a:gd name="connsiteY372" fmla="*/ 364331 h 488538"/>
                  <a:gd name="connsiteX373" fmla="*/ 116109 w 268382"/>
                  <a:gd name="connsiteY373" fmla="*/ 364427 h 488538"/>
                  <a:gd name="connsiteX374" fmla="*/ 121825 w 268382"/>
                  <a:gd name="connsiteY374" fmla="*/ 388525 h 488538"/>
                  <a:gd name="connsiteX375" fmla="*/ 119063 w 268382"/>
                  <a:gd name="connsiteY375" fmla="*/ 391573 h 488538"/>
                  <a:gd name="connsiteX376" fmla="*/ 127444 w 268382"/>
                  <a:gd name="connsiteY376" fmla="*/ 378905 h 488538"/>
                  <a:gd name="connsiteX377" fmla="*/ 137922 w 268382"/>
                  <a:gd name="connsiteY377" fmla="*/ 361855 h 488538"/>
                  <a:gd name="connsiteX378" fmla="*/ 145637 w 268382"/>
                  <a:gd name="connsiteY378" fmla="*/ 348234 h 488538"/>
                  <a:gd name="connsiteX379" fmla="*/ 143923 w 268382"/>
                  <a:gd name="connsiteY379" fmla="*/ 343662 h 488538"/>
                  <a:gd name="connsiteX380" fmla="*/ 156877 w 268382"/>
                  <a:gd name="connsiteY380" fmla="*/ 329660 h 488538"/>
                  <a:gd name="connsiteX381" fmla="*/ 150876 w 268382"/>
                  <a:gd name="connsiteY381" fmla="*/ 342614 h 488538"/>
                  <a:gd name="connsiteX382" fmla="*/ 151257 w 268382"/>
                  <a:gd name="connsiteY382" fmla="*/ 342424 h 488538"/>
                  <a:gd name="connsiteX383" fmla="*/ 144208 w 268382"/>
                  <a:gd name="connsiteY383" fmla="*/ 354235 h 488538"/>
                  <a:gd name="connsiteX384" fmla="*/ 121825 w 268382"/>
                  <a:gd name="connsiteY384" fmla="*/ 388525 h 4885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</a:cxnLst>
                <a:rect l="l" t="t" r="r" b="b"/>
                <a:pathLst>
                  <a:path w="268382" h="488538">
                    <a:moveTo>
                      <a:pt x="267748" y="145066"/>
                    </a:moveTo>
                    <a:cubicBezTo>
                      <a:pt x="267652" y="135541"/>
                      <a:pt x="269081" y="128683"/>
                      <a:pt x="266986" y="119158"/>
                    </a:cubicBezTo>
                    <a:cubicBezTo>
                      <a:pt x="264223" y="106013"/>
                      <a:pt x="266224" y="90678"/>
                      <a:pt x="260509" y="79153"/>
                    </a:cubicBezTo>
                    <a:cubicBezTo>
                      <a:pt x="256603" y="71437"/>
                      <a:pt x="258318" y="65151"/>
                      <a:pt x="255746" y="57340"/>
                    </a:cubicBezTo>
                    <a:cubicBezTo>
                      <a:pt x="253555" y="50673"/>
                      <a:pt x="248793" y="44863"/>
                      <a:pt x="245745" y="38290"/>
                    </a:cubicBezTo>
                    <a:cubicBezTo>
                      <a:pt x="245745" y="38290"/>
                      <a:pt x="245745" y="38290"/>
                      <a:pt x="245745" y="38290"/>
                    </a:cubicBezTo>
                    <a:cubicBezTo>
                      <a:pt x="245554" y="38195"/>
                      <a:pt x="245364" y="38195"/>
                      <a:pt x="245173" y="38100"/>
                    </a:cubicBezTo>
                    <a:cubicBezTo>
                      <a:pt x="244983" y="38005"/>
                      <a:pt x="244888" y="38005"/>
                      <a:pt x="244697" y="37910"/>
                    </a:cubicBezTo>
                    <a:cubicBezTo>
                      <a:pt x="237363" y="35719"/>
                      <a:pt x="229838" y="33719"/>
                      <a:pt x="222313" y="31909"/>
                    </a:cubicBezTo>
                    <a:cubicBezTo>
                      <a:pt x="213836" y="29813"/>
                      <a:pt x="205359" y="27908"/>
                      <a:pt x="196882" y="26003"/>
                    </a:cubicBezTo>
                    <a:cubicBezTo>
                      <a:pt x="194024" y="25432"/>
                      <a:pt x="191262" y="24765"/>
                      <a:pt x="188404" y="24194"/>
                    </a:cubicBezTo>
                    <a:cubicBezTo>
                      <a:pt x="183928" y="23241"/>
                      <a:pt x="179356" y="22288"/>
                      <a:pt x="174879" y="21241"/>
                    </a:cubicBezTo>
                    <a:cubicBezTo>
                      <a:pt x="166973" y="19526"/>
                      <a:pt x="159067" y="17907"/>
                      <a:pt x="151162" y="16288"/>
                    </a:cubicBezTo>
                    <a:cubicBezTo>
                      <a:pt x="146018" y="15240"/>
                      <a:pt x="140875" y="14288"/>
                      <a:pt x="135636" y="13240"/>
                    </a:cubicBezTo>
                    <a:cubicBezTo>
                      <a:pt x="129540" y="12097"/>
                      <a:pt x="123349" y="10954"/>
                      <a:pt x="117253" y="10001"/>
                    </a:cubicBezTo>
                    <a:cubicBezTo>
                      <a:pt x="113633" y="9430"/>
                      <a:pt x="110014" y="8763"/>
                      <a:pt x="106394" y="8287"/>
                    </a:cubicBezTo>
                    <a:cubicBezTo>
                      <a:pt x="101441" y="7525"/>
                      <a:pt x="96488" y="6763"/>
                      <a:pt x="91535" y="6096"/>
                    </a:cubicBezTo>
                    <a:cubicBezTo>
                      <a:pt x="88582" y="5715"/>
                      <a:pt x="85534" y="5334"/>
                      <a:pt x="82582" y="4953"/>
                    </a:cubicBezTo>
                    <a:cubicBezTo>
                      <a:pt x="80867" y="4763"/>
                      <a:pt x="79153" y="4572"/>
                      <a:pt x="77438" y="4286"/>
                    </a:cubicBezTo>
                    <a:cubicBezTo>
                      <a:pt x="74866" y="4001"/>
                      <a:pt x="72199" y="3715"/>
                      <a:pt x="69628" y="3429"/>
                    </a:cubicBezTo>
                    <a:cubicBezTo>
                      <a:pt x="65722" y="3048"/>
                      <a:pt x="61817" y="2667"/>
                      <a:pt x="57912" y="2286"/>
                    </a:cubicBezTo>
                    <a:cubicBezTo>
                      <a:pt x="55435" y="2096"/>
                      <a:pt x="52959" y="1905"/>
                      <a:pt x="50482" y="1715"/>
                    </a:cubicBezTo>
                    <a:cubicBezTo>
                      <a:pt x="48673" y="1619"/>
                      <a:pt x="46863" y="1429"/>
                      <a:pt x="44958" y="1334"/>
                    </a:cubicBezTo>
                    <a:cubicBezTo>
                      <a:pt x="42386" y="1143"/>
                      <a:pt x="39909" y="1048"/>
                      <a:pt x="37338" y="952"/>
                    </a:cubicBezTo>
                    <a:cubicBezTo>
                      <a:pt x="36195" y="857"/>
                      <a:pt x="34957" y="857"/>
                      <a:pt x="33814" y="762"/>
                    </a:cubicBezTo>
                    <a:cubicBezTo>
                      <a:pt x="32099" y="667"/>
                      <a:pt x="30384" y="667"/>
                      <a:pt x="28765" y="571"/>
                    </a:cubicBezTo>
                    <a:cubicBezTo>
                      <a:pt x="28003" y="571"/>
                      <a:pt x="27146" y="571"/>
                      <a:pt x="26384" y="476"/>
                    </a:cubicBezTo>
                    <a:cubicBezTo>
                      <a:pt x="25146" y="476"/>
                      <a:pt x="23813" y="381"/>
                      <a:pt x="22574" y="381"/>
                    </a:cubicBezTo>
                    <a:cubicBezTo>
                      <a:pt x="22193" y="381"/>
                      <a:pt x="21812" y="381"/>
                      <a:pt x="21526" y="381"/>
                    </a:cubicBezTo>
                    <a:cubicBezTo>
                      <a:pt x="20955" y="381"/>
                      <a:pt x="20479" y="190"/>
                      <a:pt x="20002" y="0"/>
                    </a:cubicBezTo>
                    <a:cubicBezTo>
                      <a:pt x="18955" y="381"/>
                      <a:pt x="17812" y="857"/>
                      <a:pt x="16573" y="1334"/>
                    </a:cubicBezTo>
                    <a:cubicBezTo>
                      <a:pt x="15907" y="1619"/>
                      <a:pt x="15145" y="1905"/>
                      <a:pt x="14478" y="2096"/>
                    </a:cubicBezTo>
                    <a:cubicBezTo>
                      <a:pt x="13811" y="2000"/>
                      <a:pt x="13240" y="1810"/>
                      <a:pt x="12573" y="1810"/>
                    </a:cubicBezTo>
                    <a:cubicBezTo>
                      <a:pt x="10668" y="1810"/>
                      <a:pt x="8763" y="1810"/>
                      <a:pt x="6858" y="1810"/>
                    </a:cubicBezTo>
                    <a:cubicBezTo>
                      <a:pt x="6286" y="1810"/>
                      <a:pt x="5810" y="1810"/>
                      <a:pt x="5239" y="1810"/>
                    </a:cubicBezTo>
                    <a:cubicBezTo>
                      <a:pt x="4858" y="1810"/>
                      <a:pt x="4572" y="1810"/>
                      <a:pt x="4191" y="1810"/>
                    </a:cubicBezTo>
                    <a:cubicBezTo>
                      <a:pt x="3619" y="1810"/>
                      <a:pt x="3048" y="1715"/>
                      <a:pt x="2476" y="1619"/>
                    </a:cubicBezTo>
                    <a:cubicBezTo>
                      <a:pt x="2191" y="1619"/>
                      <a:pt x="2000" y="1619"/>
                      <a:pt x="1809" y="1619"/>
                    </a:cubicBezTo>
                    <a:cubicBezTo>
                      <a:pt x="1524" y="1619"/>
                      <a:pt x="1238" y="1715"/>
                      <a:pt x="952" y="1810"/>
                    </a:cubicBezTo>
                    <a:cubicBezTo>
                      <a:pt x="857" y="1810"/>
                      <a:pt x="762" y="1905"/>
                      <a:pt x="667" y="1905"/>
                    </a:cubicBezTo>
                    <a:cubicBezTo>
                      <a:pt x="476" y="2000"/>
                      <a:pt x="286" y="2000"/>
                      <a:pt x="95" y="2096"/>
                    </a:cubicBezTo>
                    <a:cubicBezTo>
                      <a:pt x="95" y="2096"/>
                      <a:pt x="0" y="2096"/>
                      <a:pt x="0" y="2096"/>
                    </a:cubicBezTo>
                    <a:cubicBezTo>
                      <a:pt x="0" y="2191"/>
                      <a:pt x="0" y="2286"/>
                      <a:pt x="0" y="2381"/>
                    </a:cubicBezTo>
                    <a:cubicBezTo>
                      <a:pt x="6572" y="8001"/>
                      <a:pt x="11906" y="6667"/>
                      <a:pt x="16764" y="14954"/>
                    </a:cubicBezTo>
                    <a:cubicBezTo>
                      <a:pt x="21812" y="23717"/>
                      <a:pt x="29623" y="24860"/>
                      <a:pt x="36385" y="31813"/>
                    </a:cubicBezTo>
                    <a:cubicBezTo>
                      <a:pt x="42291" y="37814"/>
                      <a:pt x="50863" y="44291"/>
                      <a:pt x="54959" y="51625"/>
                    </a:cubicBezTo>
                    <a:cubicBezTo>
                      <a:pt x="56769" y="54959"/>
                      <a:pt x="57055" y="59055"/>
                      <a:pt x="59436" y="62103"/>
                    </a:cubicBezTo>
                    <a:cubicBezTo>
                      <a:pt x="62103" y="65532"/>
                      <a:pt x="66580" y="66580"/>
                      <a:pt x="69532" y="69723"/>
                    </a:cubicBezTo>
                    <a:cubicBezTo>
                      <a:pt x="74866" y="75628"/>
                      <a:pt x="77248" y="85630"/>
                      <a:pt x="82105" y="92488"/>
                    </a:cubicBezTo>
                    <a:cubicBezTo>
                      <a:pt x="86963" y="99250"/>
                      <a:pt x="93059" y="104489"/>
                      <a:pt x="96393" y="112300"/>
                    </a:cubicBezTo>
                    <a:cubicBezTo>
                      <a:pt x="99441" y="119444"/>
                      <a:pt x="103251" y="124682"/>
                      <a:pt x="106871" y="131350"/>
                    </a:cubicBezTo>
                    <a:cubicBezTo>
                      <a:pt x="111157" y="139256"/>
                      <a:pt x="113062" y="149828"/>
                      <a:pt x="116014" y="158401"/>
                    </a:cubicBezTo>
                    <a:cubicBezTo>
                      <a:pt x="118777" y="166211"/>
                      <a:pt x="122206" y="174117"/>
                      <a:pt x="124587" y="182213"/>
                    </a:cubicBezTo>
                    <a:cubicBezTo>
                      <a:pt x="124587" y="182213"/>
                      <a:pt x="124587" y="182309"/>
                      <a:pt x="124587" y="182309"/>
                    </a:cubicBezTo>
                    <a:cubicBezTo>
                      <a:pt x="124587" y="182404"/>
                      <a:pt x="124682" y="182594"/>
                      <a:pt x="124682" y="182690"/>
                    </a:cubicBezTo>
                    <a:cubicBezTo>
                      <a:pt x="124777" y="182880"/>
                      <a:pt x="124777" y="183070"/>
                      <a:pt x="124873" y="183261"/>
                    </a:cubicBezTo>
                    <a:cubicBezTo>
                      <a:pt x="124873" y="183356"/>
                      <a:pt x="124968" y="183547"/>
                      <a:pt x="124968" y="183642"/>
                    </a:cubicBezTo>
                    <a:cubicBezTo>
                      <a:pt x="125063" y="184118"/>
                      <a:pt x="125254" y="184594"/>
                      <a:pt x="125349" y="185071"/>
                    </a:cubicBezTo>
                    <a:cubicBezTo>
                      <a:pt x="125444" y="185357"/>
                      <a:pt x="125539" y="185642"/>
                      <a:pt x="125539" y="185928"/>
                    </a:cubicBezTo>
                    <a:cubicBezTo>
                      <a:pt x="125634" y="186118"/>
                      <a:pt x="125634" y="186404"/>
                      <a:pt x="125730" y="186595"/>
                    </a:cubicBezTo>
                    <a:cubicBezTo>
                      <a:pt x="125825" y="187262"/>
                      <a:pt x="126016" y="187833"/>
                      <a:pt x="126111" y="188405"/>
                    </a:cubicBezTo>
                    <a:cubicBezTo>
                      <a:pt x="126206" y="188881"/>
                      <a:pt x="126206" y="189262"/>
                      <a:pt x="126301" y="189738"/>
                    </a:cubicBezTo>
                    <a:cubicBezTo>
                      <a:pt x="126397" y="190310"/>
                      <a:pt x="126492" y="190881"/>
                      <a:pt x="126492" y="191548"/>
                    </a:cubicBezTo>
                    <a:cubicBezTo>
                      <a:pt x="126587" y="192215"/>
                      <a:pt x="126587" y="192881"/>
                      <a:pt x="126682" y="193643"/>
                    </a:cubicBezTo>
                    <a:cubicBezTo>
                      <a:pt x="126682" y="193929"/>
                      <a:pt x="126778" y="194215"/>
                      <a:pt x="126778" y="194596"/>
                    </a:cubicBezTo>
                    <a:cubicBezTo>
                      <a:pt x="126778" y="194977"/>
                      <a:pt x="126873" y="195358"/>
                      <a:pt x="126873" y="195739"/>
                    </a:cubicBezTo>
                    <a:cubicBezTo>
                      <a:pt x="126873" y="196120"/>
                      <a:pt x="126968" y="196501"/>
                      <a:pt x="126968" y="196787"/>
                    </a:cubicBezTo>
                    <a:cubicBezTo>
                      <a:pt x="126968" y="197072"/>
                      <a:pt x="126968" y="197453"/>
                      <a:pt x="127063" y="197739"/>
                    </a:cubicBezTo>
                    <a:cubicBezTo>
                      <a:pt x="127063" y="198215"/>
                      <a:pt x="127159" y="198692"/>
                      <a:pt x="127159" y="199263"/>
                    </a:cubicBezTo>
                    <a:cubicBezTo>
                      <a:pt x="127159" y="199835"/>
                      <a:pt x="127254" y="200406"/>
                      <a:pt x="127349" y="200882"/>
                    </a:cubicBezTo>
                    <a:cubicBezTo>
                      <a:pt x="127349" y="201263"/>
                      <a:pt x="127444" y="201644"/>
                      <a:pt x="127444" y="202025"/>
                    </a:cubicBezTo>
                    <a:cubicBezTo>
                      <a:pt x="127444" y="202311"/>
                      <a:pt x="127540" y="202597"/>
                      <a:pt x="127540" y="202883"/>
                    </a:cubicBezTo>
                    <a:cubicBezTo>
                      <a:pt x="127540" y="203168"/>
                      <a:pt x="127635" y="203454"/>
                      <a:pt x="127635" y="203740"/>
                    </a:cubicBezTo>
                    <a:cubicBezTo>
                      <a:pt x="127635" y="204025"/>
                      <a:pt x="127730" y="204311"/>
                      <a:pt x="127825" y="204597"/>
                    </a:cubicBezTo>
                    <a:cubicBezTo>
                      <a:pt x="127921" y="204883"/>
                      <a:pt x="127921" y="205168"/>
                      <a:pt x="128016" y="205454"/>
                    </a:cubicBezTo>
                    <a:cubicBezTo>
                      <a:pt x="128111" y="205740"/>
                      <a:pt x="128111" y="205931"/>
                      <a:pt x="128206" y="206216"/>
                    </a:cubicBezTo>
                    <a:cubicBezTo>
                      <a:pt x="128302" y="206407"/>
                      <a:pt x="128302" y="206693"/>
                      <a:pt x="128397" y="206883"/>
                    </a:cubicBezTo>
                    <a:cubicBezTo>
                      <a:pt x="128397" y="206883"/>
                      <a:pt x="128397" y="206883"/>
                      <a:pt x="128397" y="206978"/>
                    </a:cubicBezTo>
                    <a:cubicBezTo>
                      <a:pt x="128492" y="207169"/>
                      <a:pt x="128492" y="207359"/>
                      <a:pt x="128588" y="207550"/>
                    </a:cubicBezTo>
                    <a:cubicBezTo>
                      <a:pt x="128683" y="207740"/>
                      <a:pt x="128683" y="207931"/>
                      <a:pt x="128778" y="208121"/>
                    </a:cubicBezTo>
                    <a:cubicBezTo>
                      <a:pt x="128873" y="208502"/>
                      <a:pt x="128968" y="208788"/>
                      <a:pt x="129159" y="209169"/>
                    </a:cubicBezTo>
                    <a:cubicBezTo>
                      <a:pt x="129254" y="209550"/>
                      <a:pt x="129445" y="209836"/>
                      <a:pt x="129540" y="210217"/>
                    </a:cubicBezTo>
                    <a:cubicBezTo>
                      <a:pt x="129540" y="210312"/>
                      <a:pt x="129635" y="210407"/>
                      <a:pt x="129635" y="210598"/>
                    </a:cubicBezTo>
                    <a:cubicBezTo>
                      <a:pt x="129730" y="210884"/>
                      <a:pt x="129826" y="211074"/>
                      <a:pt x="129921" y="211360"/>
                    </a:cubicBezTo>
                    <a:cubicBezTo>
                      <a:pt x="130016" y="211550"/>
                      <a:pt x="130111" y="211741"/>
                      <a:pt x="130111" y="212027"/>
                    </a:cubicBezTo>
                    <a:cubicBezTo>
                      <a:pt x="130302" y="212503"/>
                      <a:pt x="130397" y="212979"/>
                      <a:pt x="130588" y="213455"/>
                    </a:cubicBezTo>
                    <a:cubicBezTo>
                      <a:pt x="130683" y="213741"/>
                      <a:pt x="130778" y="214027"/>
                      <a:pt x="130873" y="214408"/>
                    </a:cubicBezTo>
                    <a:cubicBezTo>
                      <a:pt x="130969" y="214789"/>
                      <a:pt x="131064" y="215265"/>
                      <a:pt x="131159" y="215646"/>
                    </a:cubicBezTo>
                    <a:cubicBezTo>
                      <a:pt x="131254" y="216122"/>
                      <a:pt x="131350" y="216694"/>
                      <a:pt x="131540" y="217265"/>
                    </a:cubicBezTo>
                    <a:cubicBezTo>
                      <a:pt x="131731" y="218027"/>
                      <a:pt x="131826" y="218789"/>
                      <a:pt x="131921" y="219551"/>
                    </a:cubicBezTo>
                    <a:cubicBezTo>
                      <a:pt x="132016" y="219932"/>
                      <a:pt x="132016" y="220313"/>
                      <a:pt x="132112" y="220599"/>
                    </a:cubicBezTo>
                    <a:cubicBezTo>
                      <a:pt x="132207" y="221170"/>
                      <a:pt x="132207" y="221742"/>
                      <a:pt x="132302" y="222218"/>
                    </a:cubicBezTo>
                    <a:cubicBezTo>
                      <a:pt x="132302" y="222694"/>
                      <a:pt x="132397" y="223075"/>
                      <a:pt x="132397" y="223552"/>
                    </a:cubicBezTo>
                    <a:cubicBezTo>
                      <a:pt x="132493" y="224504"/>
                      <a:pt x="132588" y="225552"/>
                      <a:pt x="132588" y="226505"/>
                    </a:cubicBezTo>
                    <a:cubicBezTo>
                      <a:pt x="132683" y="227933"/>
                      <a:pt x="132683" y="229362"/>
                      <a:pt x="132683" y="230886"/>
                    </a:cubicBezTo>
                    <a:cubicBezTo>
                      <a:pt x="132683" y="232315"/>
                      <a:pt x="132683" y="233839"/>
                      <a:pt x="132588" y="235363"/>
                    </a:cubicBezTo>
                    <a:cubicBezTo>
                      <a:pt x="132588" y="236315"/>
                      <a:pt x="132493" y="237268"/>
                      <a:pt x="132493" y="238220"/>
                    </a:cubicBezTo>
                    <a:cubicBezTo>
                      <a:pt x="132493" y="239078"/>
                      <a:pt x="132397" y="239840"/>
                      <a:pt x="132302" y="240697"/>
                    </a:cubicBezTo>
                    <a:cubicBezTo>
                      <a:pt x="132207" y="241459"/>
                      <a:pt x="132207" y="242125"/>
                      <a:pt x="132112" y="242888"/>
                    </a:cubicBezTo>
                    <a:cubicBezTo>
                      <a:pt x="132112" y="243364"/>
                      <a:pt x="132016" y="243840"/>
                      <a:pt x="132016" y="244412"/>
                    </a:cubicBezTo>
                    <a:cubicBezTo>
                      <a:pt x="132016" y="244412"/>
                      <a:pt x="132016" y="244412"/>
                      <a:pt x="132016" y="244507"/>
                    </a:cubicBezTo>
                    <a:cubicBezTo>
                      <a:pt x="131921" y="245078"/>
                      <a:pt x="131921" y="245650"/>
                      <a:pt x="131826" y="246221"/>
                    </a:cubicBezTo>
                    <a:cubicBezTo>
                      <a:pt x="131731" y="246888"/>
                      <a:pt x="131635" y="247650"/>
                      <a:pt x="131635" y="248317"/>
                    </a:cubicBezTo>
                    <a:cubicBezTo>
                      <a:pt x="131540" y="249079"/>
                      <a:pt x="131445" y="249841"/>
                      <a:pt x="131350" y="250508"/>
                    </a:cubicBezTo>
                    <a:cubicBezTo>
                      <a:pt x="131254" y="250984"/>
                      <a:pt x="131254" y="251460"/>
                      <a:pt x="131159" y="251936"/>
                    </a:cubicBezTo>
                    <a:cubicBezTo>
                      <a:pt x="131064" y="252508"/>
                      <a:pt x="130969" y="253079"/>
                      <a:pt x="130969" y="253746"/>
                    </a:cubicBezTo>
                    <a:cubicBezTo>
                      <a:pt x="130873" y="254698"/>
                      <a:pt x="130683" y="255651"/>
                      <a:pt x="130588" y="256508"/>
                    </a:cubicBezTo>
                    <a:cubicBezTo>
                      <a:pt x="130492" y="257080"/>
                      <a:pt x="130397" y="257556"/>
                      <a:pt x="130397" y="258128"/>
                    </a:cubicBezTo>
                    <a:cubicBezTo>
                      <a:pt x="130302" y="258699"/>
                      <a:pt x="130207" y="259175"/>
                      <a:pt x="130207" y="259652"/>
                    </a:cubicBezTo>
                    <a:cubicBezTo>
                      <a:pt x="130111" y="260128"/>
                      <a:pt x="130016" y="260604"/>
                      <a:pt x="130016" y="261080"/>
                    </a:cubicBezTo>
                    <a:cubicBezTo>
                      <a:pt x="130016" y="261366"/>
                      <a:pt x="129921" y="261652"/>
                      <a:pt x="129921" y="262033"/>
                    </a:cubicBezTo>
                    <a:cubicBezTo>
                      <a:pt x="129826" y="262414"/>
                      <a:pt x="129826" y="262795"/>
                      <a:pt x="129730" y="263176"/>
                    </a:cubicBezTo>
                    <a:cubicBezTo>
                      <a:pt x="129635" y="263652"/>
                      <a:pt x="129635" y="264033"/>
                      <a:pt x="129540" y="264509"/>
                    </a:cubicBezTo>
                    <a:cubicBezTo>
                      <a:pt x="129445" y="264890"/>
                      <a:pt x="129445" y="265176"/>
                      <a:pt x="129349" y="265557"/>
                    </a:cubicBezTo>
                    <a:cubicBezTo>
                      <a:pt x="129254" y="265938"/>
                      <a:pt x="129254" y="266319"/>
                      <a:pt x="129159" y="266700"/>
                    </a:cubicBezTo>
                    <a:cubicBezTo>
                      <a:pt x="129064" y="267081"/>
                      <a:pt x="129064" y="267462"/>
                      <a:pt x="128968" y="267843"/>
                    </a:cubicBezTo>
                    <a:cubicBezTo>
                      <a:pt x="128873" y="268510"/>
                      <a:pt x="128778" y="269177"/>
                      <a:pt x="128683" y="269843"/>
                    </a:cubicBezTo>
                    <a:cubicBezTo>
                      <a:pt x="128588" y="270415"/>
                      <a:pt x="128492" y="271082"/>
                      <a:pt x="128397" y="271653"/>
                    </a:cubicBezTo>
                    <a:cubicBezTo>
                      <a:pt x="128397" y="271939"/>
                      <a:pt x="128302" y="272129"/>
                      <a:pt x="128302" y="272415"/>
                    </a:cubicBezTo>
                    <a:cubicBezTo>
                      <a:pt x="128206" y="272891"/>
                      <a:pt x="128206" y="273368"/>
                      <a:pt x="128111" y="273844"/>
                    </a:cubicBezTo>
                    <a:cubicBezTo>
                      <a:pt x="128016" y="274320"/>
                      <a:pt x="128016" y="274796"/>
                      <a:pt x="127921" y="275273"/>
                    </a:cubicBezTo>
                    <a:cubicBezTo>
                      <a:pt x="127825" y="275939"/>
                      <a:pt x="127730" y="276511"/>
                      <a:pt x="127730" y="277178"/>
                    </a:cubicBezTo>
                    <a:cubicBezTo>
                      <a:pt x="127730" y="277559"/>
                      <a:pt x="127635" y="278035"/>
                      <a:pt x="127635" y="278416"/>
                    </a:cubicBezTo>
                    <a:cubicBezTo>
                      <a:pt x="127635" y="278892"/>
                      <a:pt x="127540" y="279273"/>
                      <a:pt x="127540" y="279749"/>
                    </a:cubicBezTo>
                    <a:cubicBezTo>
                      <a:pt x="127444" y="280226"/>
                      <a:pt x="127444" y="280702"/>
                      <a:pt x="127349" y="281178"/>
                    </a:cubicBezTo>
                    <a:cubicBezTo>
                      <a:pt x="127254" y="281845"/>
                      <a:pt x="127254" y="282512"/>
                      <a:pt x="127159" y="283083"/>
                    </a:cubicBezTo>
                    <a:cubicBezTo>
                      <a:pt x="127063" y="283655"/>
                      <a:pt x="127063" y="284321"/>
                      <a:pt x="126968" y="284893"/>
                    </a:cubicBezTo>
                    <a:cubicBezTo>
                      <a:pt x="126968" y="285179"/>
                      <a:pt x="126873" y="285560"/>
                      <a:pt x="126873" y="285845"/>
                    </a:cubicBezTo>
                    <a:cubicBezTo>
                      <a:pt x="126873" y="286322"/>
                      <a:pt x="126778" y="286798"/>
                      <a:pt x="126778" y="287274"/>
                    </a:cubicBezTo>
                    <a:cubicBezTo>
                      <a:pt x="126778" y="287655"/>
                      <a:pt x="126682" y="288131"/>
                      <a:pt x="126682" y="288512"/>
                    </a:cubicBezTo>
                    <a:cubicBezTo>
                      <a:pt x="126682" y="289179"/>
                      <a:pt x="126587" y="289751"/>
                      <a:pt x="126587" y="290417"/>
                    </a:cubicBezTo>
                    <a:cubicBezTo>
                      <a:pt x="126587" y="290893"/>
                      <a:pt x="126492" y="291465"/>
                      <a:pt x="126492" y="291941"/>
                    </a:cubicBezTo>
                    <a:cubicBezTo>
                      <a:pt x="126492" y="292608"/>
                      <a:pt x="126397" y="293275"/>
                      <a:pt x="126397" y="293846"/>
                    </a:cubicBezTo>
                    <a:cubicBezTo>
                      <a:pt x="126397" y="294608"/>
                      <a:pt x="126301" y="295275"/>
                      <a:pt x="126301" y="296037"/>
                    </a:cubicBezTo>
                    <a:cubicBezTo>
                      <a:pt x="126301" y="296513"/>
                      <a:pt x="126301" y="296990"/>
                      <a:pt x="126206" y="297466"/>
                    </a:cubicBezTo>
                    <a:cubicBezTo>
                      <a:pt x="126206" y="297942"/>
                      <a:pt x="126206" y="298323"/>
                      <a:pt x="126111" y="298799"/>
                    </a:cubicBezTo>
                    <a:cubicBezTo>
                      <a:pt x="126111" y="299085"/>
                      <a:pt x="126111" y="299276"/>
                      <a:pt x="126111" y="299561"/>
                    </a:cubicBezTo>
                    <a:cubicBezTo>
                      <a:pt x="126111" y="300038"/>
                      <a:pt x="126016" y="300514"/>
                      <a:pt x="126016" y="300990"/>
                    </a:cubicBezTo>
                    <a:cubicBezTo>
                      <a:pt x="126016" y="301276"/>
                      <a:pt x="125921" y="301562"/>
                      <a:pt x="125921" y="301943"/>
                    </a:cubicBezTo>
                    <a:cubicBezTo>
                      <a:pt x="125825" y="302514"/>
                      <a:pt x="125730" y="302990"/>
                      <a:pt x="125634" y="303562"/>
                    </a:cubicBezTo>
                    <a:cubicBezTo>
                      <a:pt x="125444" y="304229"/>
                      <a:pt x="125349" y="304800"/>
                      <a:pt x="125158" y="305467"/>
                    </a:cubicBezTo>
                    <a:cubicBezTo>
                      <a:pt x="124968" y="306038"/>
                      <a:pt x="124777" y="306515"/>
                      <a:pt x="124587" y="306991"/>
                    </a:cubicBezTo>
                    <a:cubicBezTo>
                      <a:pt x="124396" y="307467"/>
                      <a:pt x="124206" y="307943"/>
                      <a:pt x="124015" y="308324"/>
                    </a:cubicBezTo>
                    <a:cubicBezTo>
                      <a:pt x="123730" y="309086"/>
                      <a:pt x="123349" y="309753"/>
                      <a:pt x="123063" y="310420"/>
                    </a:cubicBezTo>
                    <a:cubicBezTo>
                      <a:pt x="122777" y="310991"/>
                      <a:pt x="122587" y="311468"/>
                      <a:pt x="122301" y="312039"/>
                    </a:cubicBezTo>
                    <a:cubicBezTo>
                      <a:pt x="122110" y="312515"/>
                      <a:pt x="121825" y="312896"/>
                      <a:pt x="121634" y="313373"/>
                    </a:cubicBezTo>
                    <a:cubicBezTo>
                      <a:pt x="121348" y="313849"/>
                      <a:pt x="121158" y="314420"/>
                      <a:pt x="120872" y="314897"/>
                    </a:cubicBezTo>
                    <a:cubicBezTo>
                      <a:pt x="120586" y="315468"/>
                      <a:pt x="120301" y="316040"/>
                      <a:pt x="120110" y="316611"/>
                    </a:cubicBezTo>
                    <a:cubicBezTo>
                      <a:pt x="119920" y="317087"/>
                      <a:pt x="119729" y="317564"/>
                      <a:pt x="119539" y="318135"/>
                    </a:cubicBezTo>
                    <a:cubicBezTo>
                      <a:pt x="119443" y="318421"/>
                      <a:pt x="119348" y="318707"/>
                      <a:pt x="119253" y="318992"/>
                    </a:cubicBezTo>
                    <a:cubicBezTo>
                      <a:pt x="119158" y="319183"/>
                      <a:pt x="119063" y="319373"/>
                      <a:pt x="119063" y="319659"/>
                    </a:cubicBezTo>
                    <a:cubicBezTo>
                      <a:pt x="118872" y="320231"/>
                      <a:pt x="118681" y="320897"/>
                      <a:pt x="118491" y="321564"/>
                    </a:cubicBezTo>
                    <a:cubicBezTo>
                      <a:pt x="118396" y="322040"/>
                      <a:pt x="118300" y="322421"/>
                      <a:pt x="118205" y="322898"/>
                    </a:cubicBezTo>
                    <a:cubicBezTo>
                      <a:pt x="118110" y="323088"/>
                      <a:pt x="118110" y="323374"/>
                      <a:pt x="118110" y="323564"/>
                    </a:cubicBezTo>
                    <a:cubicBezTo>
                      <a:pt x="118015" y="324231"/>
                      <a:pt x="117919" y="324803"/>
                      <a:pt x="117729" y="325374"/>
                    </a:cubicBezTo>
                    <a:cubicBezTo>
                      <a:pt x="117634" y="325755"/>
                      <a:pt x="117538" y="326136"/>
                      <a:pt x="117538" y="326612"/>
                    </a:cubicBezTo>
                    <a:cubicBezTo>
                      <a:pt x="117348" y="327565"/>
                      <a:pt x="117157" y="328517"/>
                      <a:pt x="116967" y="329470"/>
                    </a:cubicBezTo>
                    <a:cubicBezTo>
                      <a:pt x="116776" y="330613"/>
                      <a:pt x="116491" y="331661"/>
                      <a:pt x="116205" y="332708"/>
                    </a:cubicBezTo>
                    <a:cubicBezTo>
                      <a:pt x="115919" y="333756"/>
                      <a:pt x="115633" y="334804"/>
                      <a:pt x="115252" y="335852"/>
                    </a:cubicBezTo>
                    <a:cubicBezTo>
                      <a:pt x="115062" y="336614"/>
                      <a:pt x="114776" y="337280"/>
                      <a:pt x="114490" y="338042"/>
                    </a:cubicBezTo>
                    <a:cubicBezTo>
                      <a:pt x="114014" y="339090"/>
                      <a:pt x="113538" y="340233"/>
                      <a:pt x="112966" y="341376"/>
                    </a:cubicBezTo>
                    <a:cubicBezTo>
                      <a:pt x="112681" y="341948"/>
                      <a:pt x="112395" y="342519"/>
                      <a:pt x="112014" y="343186"/>
                    </a:cubicBezTo>
                    <a:cubicBezTo>
                      <a:pt x="111728" y="343662"/>
                      <a:pt x="111442" y="344234"/>
                      <a:pt x="111157" y="344710"/>
                    </a:cubicBezTo>
                    <a:cubicBezTo>
                      <a:pt x="111061" y="344805"/>
                      <a:pt x="111061" y="344900"/>
                      <a:pt x="110966" y="344996"/>
                    </a:cubicBezTo>
                    <a:cubicBezTo>
                      <a:pt x="110776" y="345281"/>
                      <a:pt x="110680" y="345567"/>
                      <a:pt x="110490" y="345853"/>
                    </a:cubicBezTo>
                    <a:cubicBezTo>
                      <a:pt x="110204" y="346329"/>
                      <a:pt x="109918" y="346805"/>
                      <a:pt x="109633" y="347282"/>
                    </a:cubicBezTo>
                    <a:cubicBezTo>
                      <a:pt x="109442" y="347567"/>
                      <a:pt x="109347" y="347853"/>
                      <a:pt x="109156" y="348043"/>
                    </a:cubicBezTo>
                    <a:cubicBezTo>
                      <a:pt x="109061" y="348234"/>
                      <a:pt x="108966" y="348425"/>
                      <a:pt x="108871" y="348615"/>
                    </a:cubicBezTo>
                    <a:cubicBezTo>
                      <a:pt x="108871" y="348615"/>
                      <a:pt x="108871" y="348615"/>
                      <a:pt x="108871" y="348615"/>
                    </a:cubicBezTo>
                    <a:cubicBezTo>
                      <a:pt x="108775" y="348806"/>
                      <a:pt x="108680" y="348996"/>
                      <a:pt x="108585" y="349187"/>
                    </a:cubicBezTo>
                    <a:cubicBezTo>
                      <a:pt x="104394" y="356521"/>
                      <a:pt x="100298" y="364046"/>
                      <a:pt x="96869" y="371856"/>
                    </a:cubicBezTo>
                    <a:cubicBezTo>
                      <a:pt x="94012" y="378524"/>
                      <a:pt x="91821" y="383762"/>
                      <a:pt x="88868" y="389096"/>
                    </a:cubicBezTo>
                    <a:cubicBezTo>
                      <a:pt x="90583" y="388049"/>
                      <a:pt x="92583" y="386334"/>
                      <a:pt x="94488" y="384905"/>
                    </a:cubicBezTo>
                    <a:cubicBezTo>
                      <a:pt x="90773" y="390906"/>
                      <a:pt x="87249" y="397002"/>
                      <a:pt x="84201" y="403289"/>
                    </a:cubicBezTo>
                    <a:cubicBezTo>
                      <a:pt x="73342" y="415576"/>
                      <a:pt x="60388" y="426434"/>
                      <a:pt x="49054" y="438055"/>
                    </a:cubicBezTo>
                    <a:cubicBezTo>
                      <a:pt x="46101" y="441103"/>
                      <a:pt x="50768" y="445675"/>
                      <a:pt x="53721" y="442722"/>
                    </a:cubicBezTo>
                    <a:cubicBezTo>
                      <a:pt x="61817" y="434435"/>
                      <a:pt x="70580" y="426530"/>
                      <a:pt x="78867" y="418338"/>
                    </a:cubicBezTo>
                    <a:cubicBezTo>
                      <a:pt x="80010" y="419957"/>
                      <a:pt x="83153" y="420243"/>
                      <a:pt x="84582" y="418243"/>
                    </a:cubicBezTo>
                    <a:cubicBezTo>
                      <a:pt x="86392" y="415766"/>
                      <a:pt x="88106" y="413290"/>
                      <a:pt x="89821" y="410813"/>
                    </a:cubicBezTo>
                    <a:cubicBezTo>
                      <a:pt x="90868" y="409766"/>
                      <a:pt x="91916" y="408718"/>
                      <a:pt x="92964" y="407670"/>
                    </a:cubicBezTo>
                    <a:cubicBezTo>
                      <a:pt x="93440" y="408718"/>
                      <a:pt x="94678" y="409385"/>
                      <a:pt x="95917" y="409575"/>
                    </a:cubicBezTo>
                    <a:cubicBezTo>
                      <a:pt x="93726" y="413385"/>
                      <a:pt x="91630" y="417195"/>
                      <a:pt x="89344" y="421005"/>
                    </a:cubicBezTo>
                    <a:cubicBezTo>
                      <a:pt x="86201" y="423577"/>
                      <a:pt x="82963" y="426244"/>
                      <a:pt x="79629" y="428625"/>
                    </a:cubicBezTo>
                    <a:cubicBezTo>
                      <a:pt x="74200" y="432626"/>
                      <a:pt x="68866" y="436626"/>
                      <a:pt x="63341" y="440531"/>
                    </a:cubicBezTo>
                    <a:cubicBezTo>
                      <a:pt x="48006" y="451390"/>
                      <a:pt x="34004" y="464249"/>
                      <a:pt x="18192" y="474345"/>
                    </a:cubicBezTo>
                    <a:cubicBezTo>
                      <a:pt x="13430" y="480536"/>
                      <a:pt x="8001" y="487680"/>
                      <a:pt x="8191" y="487966"/>
                    </a:cubicBezTo>
                    <a:cubicBezTo>
                      <a:pt x="10477" y="491490"/>
                      <a:pt x="29432" y="477679"/>
                      <a:pt x="32194" y="475964"/>
                    </a:cubicBezTo>
                    <a:cubicBezTo>
                      <a:pt x="39719" y="471297"/>
                      <a:pt x="46672" y="464439"/>
                      <a:pt x="54197" y="460248"/>
                    </a:cubicBezTo>
                    <a:cubicBezTo>
                      <a:pt x="59436" y="457295"/>
                      <a:pt x="64865" y="457486"/>
                      <a:pt x="69532" y="453009"/>
                    </a:cubicBezTo>
                    <a:cubicBezTo>
                      <a:pt x="74390" y="448342"/>
                      <a:pt x="77724" y="443198"/>
                      <a:pt x="83248" y="438912"/>
                    </a:cubicBezTo>
                    <a:cubicBezTo>
                      <a:pt x="89535" y="434054"/>
                      <a:pt x="96488" y="432244"/>
                      <a:pt x="103060" y="427768"/>
                    </a:cubicBezTo>
                    <a:cubicBezTo>
                      <a:pt x="110299" y="422719"/>
                      <a:pt x="111823" y="418052"/>
                      <a:pt x="117062" y="411385"/>
                    </a:cubicBezTo>
                    <a:cubicBezTo>
                      <a:pt x="121539" y="405670"/>
                      <a:pt x="128778" y="401479"/>
                      <a:pt x="134588" y="397669"/>
                    </a:cubicBezTo>
                    <a:cubicBezTo>
                      <a:pt x="140303" y="393954"/>
                      <a:pt x="145447" y="389287"/>
                      <a:pt x="150114" y="384143"/>
                    </a:cubicBezTo>
                    <a:cubicBezTo>
                      <a:pt x="150304" y="383953"/>
                      <a:pt x="150495" y="383762"/>
                      <a:pt x="150685" y="383477"/>
                    </a:cubicBezTo>
                    <a:cubicBezTo>
                      <a:pt x="150685" y="383477"/>
                      <a:pt x="150685" y="383477"/>
                      <a:pt x="150685" y="383477"/>
                    </a:cubicBezTo>
                    <a:cubicBezTo>
                      <a:pt x="150781" y="383381"/>
                      <a:pt x="150876" y="383286"/>
                      <a:pt x="150971" y="383096"/>
                    </a:cubicBezTo>
                    <a:cubicBezTo>
                      <a:pt x="151162" y="382905"/>
                      <a:pt x="151352" y="382715"/>
                      <a:pt x="151543" y="382429"/>
                    </a:cubicBezTo>
                    <a:cubicBezTo>
                      <a:pt x="151828" y="382048"/>
                      <a:pt x="152209" y="381667"/>
                      <a:pt x="152495" y="381286"/>
                    </a:cubicBezTo>
                    <a:cubicBezTo>
                      <a:pt x="152876" y="380905"/>
                      <a:pt x="153257" y="380429"/>
                      <a:pt x="153543" y="380048"/>
                    </a:cubicBezTo>
                    <a:cubicBezTo>
                      <a:pt x="153924" y="379571"/>
                      <a:pt x="154305" y="379190"/>
                      <a:pt x="154686" y="378714"/>
                    </a:cubicBezTo>
                    <a:cubicBezTo>
                      <a:pt x="155162" y="378143"/>
                      <a:pt x="155638" y="377571"/>
                      <a:pt x="156115" y="377000"/>
                    </a:cubicBezTo>
                    <a:cubicBezTo>
                      <a:pt x="156781" y="376142"/>
                      <a:pt x="157543" y="375285"/>
                      <a:pt x="158210" y="374333"/>
                    </a:cubicBezTo>
                    <a:cubicBezTo>
                      <a:pt x="158591" y="373856"/>
                      <a:pt x="158972" y="373285"/>
                      <a:pt x="159448" y="372809"/>
                    </a:cubicBezTo>
                    <a:cubicBezTo>
                      <a:pt x="160020" y="372047"/>
                      <a:pt x="160687" y="371189"/>
                      <a:pt x="161258" y="370427"/>
                    </a:cubicBezTo>
                    <a:cubicBezTo>
                      <a:pt x="161639" y="369856"/>
                      <a:pt x="162115" y="369380"/>
                      <a:pt x="162496" y="368808"/>
                    </a:cubicBezTo>
                    <a:cubicBezTo>
                      <a:pt x="162973" y="368141"/>
                      <a:pt x="163449" y="367570"/>
                      <a:pt x="163925" y="366903"/>
                    </a:cubicBezTo>
                    <a:cubicBezTo>
                      <a:pt x="164116" y="366617"/>
                      <a:pt x="164401" y="366332"/>
                      <a:pt x="164592" y="366046"/>
                    </a:cubicBezTo>
                    <a:cubicBezTo>
                      <a:pt x="164878" y="365665"/>
                      <a:pt x="165163" y="365284"/>
                      <a:pt x="165449" y="364903"/>
                    </a:cubicBezTo>
                    <a:cubicBezTo>
                      <a:pt x="165640" y="364712"/>
                      <a:pt x="165830" y="364427"/>
                      <a:pt x="165925" y="364236"/>
                    </a:cubicBezTo>
                    <a:cubicBezTo>
                      <a:pt x="166116" y="363950"/>
                      <a:pt x="166402" y="363665"/>
                      <a:pt x="166592" y="363379"/>
                    </a:cubicBezTo>
                    <a:cubicBezTo>
                      <a:pt x="166878" y="363093"/>
                      <a:pt x="167068" y="362807"/>
                      <a:pt x="167354" y="362617"/>
                    </a:cubicBezTo>
                    <a:cubicBezTo>
                      <a:pt x="167830" y="362141"/>
                      <a:pt x="168307" y="361760"/>
                      <a:pt x="168783" y="361283"/>
                    </a:cubicBezTo>
                    <a:cubicBezTo>
                      <a:pt x="169259" y="360902"/>
                      <a:pt x="169735" y="360521"/>
                      <a:pt x="170212" y="360140"/>
                    </a:cubicBezTo>
                    <a:cubicBezTo>
                      <a:pt x="170593" y="359855"/>
                      <a:pt x="171069" y="359569"/>
                      <a:pt x="171450" y="359188"/>
                    </a:cubicBezTo>
                    <a:cubicBezTo>
                      <a:pt x="171926" y="358807"/>
                      <a:pt x="172402" y="358521"/>
                      <a:pt x="172974" y="358235"/>
                    </a:cubicBezTo>
                    <a:cubicBezTo>
                      <a:pt x="173546" y="357854"/>
                      <a:pt x="174212" y="357473"/>
                      <a:pt x="174784" y="356997"/>
                    </a:cubicBezTo>
                    <a:cubicBezTo>
                      <a:pt x="175450" y="356521"/>
                      <a:pt x="176022" y="356140"/>
                      <a:pt x="176689" y="355664"/>
                    </a:cubicBezTo>
                    <a:cubicBezTo>
                      <a:pt x="177260" y="355283"/>
                      <a:pt x="177736" y="354806"/>
                      <a:pt x="178213" y="354330"/>
                    </a:cubicBezTo>
                    <a:cubicBezTo>
                      <a:pt x="178498" y="354044"/>
                      <a:pt x="178689" y="353854"/>
                      <a:pt x="178975" y="353568"/>
                    </a:cubicBezTo>
                    <a:cubicBezTo>
                      <a:pt x="179165" y="353378"/>
                      <a:pt x="179356" y="353092"/>
                      <a:pt x="179546" y="352901"/>
                    </a:cubicBezTo>
                    <a:cubicBezTo>
                      <a:pt x="179927" y="352425"/>
                      <a:pt x="180308" y="352044"/>
                      <a:pt x="180594" y="351568"/>
                    </a:cubicBezTo>
                    <a:cubicBezTo>
                      <a:pt x="180880" y="351187"/>
                      <a:pt x="181165" y="350711"/>
                      <a:pt x="181546" y="350330"/>
                    </a:cubicBezTo>
                    <a:cubicBezTo>
                      <a:pt x="181927" y="349853"/>
                      <a:pt x="182308" y="349282"/>
                      <a:pt x="182594" y="348710"/>
                    </a:cubicBezTo>
                    <a:cubicBezTo>
                      <a:pt x="182880" y="348234"/>
                      <a:pt x="183166" y="347758"/>
                      <a:pt x="183547" y="347186"/>
                    </a:cubicBezTo>
                    <a:cubicBezTo>
                      <a:pt x="183832" y="346710"/>
                      <a:pt x="184118" y="346234"/>
                      <a:pt x="184309" y="345758"/>
                    </a:cubicBezTo>
                    <a:cubicBezTo>
                      <a:pt x="184690" y="345091"/>
                      <a:pt x="185071" y="344424"/>
                      <a:pt x="185452" y="343662"/>
                    </a:cubicBezTo>
                    <a:cubicBezTo>
                      <a:pt x="185738" y="343186"/>
                      <a:pt x="185928" y="342710"/>
                      <a:pt x="186214" y="342233"/>
                    </a:cubicBezTo>
                    <a:cubicBezTo>
                      <a:pt x="186499" y="341757"/>
                      <a:pt x="186785" y="341186"/>
                      <a:pt x="187071" y="340709"/>
                    </a:cubicBezTo>
                    <a:cubicBezTo>
                      <a:pt x="187452" y="340043"/>
                      <a:pt x="187833" y="339281"/>
                      <a:pt x="188309" y="338614"/>
                    </a:cubicBezTo>
                    <a:cubicBezTo>
                      <a:pt x="188404" y="338423"/>
                      <a:pt x="188595" y="338138"/>
                      <a:pt x="188690" y="337947"/>
                    </a:cubicBezTo>
                    <a:cubicBezTo>
                      <a:pt x="189071" y="337376"/>
                      <a:pt x="189452" y="336709"/>
                      <a:pt x="189833" y="336137"/>
                    </a:cubicBezTo>
                    <a:cubicBezTo>
                      <a:pt x="190214" y="335661"/>
                      <a:pt x="190500" y="335090"/>
                      <a:pt x="190881" y="334613"/>
                    </a:cubicBezTo>
                    <a:cubicBezTo>
                      <a:pt x="191262" y="334137"/>
                      <a:pt x="191548" y="333661"/>
                      <a:pt x="191929" y="333185"/>
                    </a:cubicBezTo>
                    <a:cubicBezTo>
                      <a:pt x="192119" y="332994"/>
                      <a:pt x="192309" y="332804"/>
                      <a:pt x="192405" y="332613"/>
                    </a:cubicBezTo>
                    <a:cubicBezTo>
                      <a:pt x="192881" y="332137"/>
                      <a:pt x="193262" y="331565"/>
                      <a:pt x="193738" y="331089"/>
                    </a:cubicBezTo>
                    <a:cubicBezTo>
                      <a:pt x="194119" y="330708"/>
                      <a:pt x="194500" y="330232"/>
                      <a:pt x="194881" y="329851"/>
                    </a:cubicBezTo>
                    <a:cubicBezTo>
                      <a:pt x="195358" y="329375"/>
                      <a:pt x="195929" y="328803"/>
                      <a:pt x="196405" y="328327"/>
                    </a:cubicBezTo>
                    <a:cubicBezTo>
                      <a:pt x="196977" y="327755"/>
                      <a:pt x="197548" y="327184"/>
                      <a:pt x="198120" y="326612"/>
                    </a:cubicBezTo>
                    <a:cubicBezTo>
                      <a:pt x="198596" y="326136"/>
                      <a:pt x="199168" y="325660"/>
                      <a:pt x="199644" y="325088"/>
                    </a:cubicBezTo>
                    <a:cubicBezTo>
                      <a:pt x="200311" y="324422"/>
                      <a:pt x="200977" y="323850"/>
                      <a:pt x="201549" y="323183"/>
                    </a:cubicBezTo>
                    <a:cubicBezTo>
                      <a:pt x="202121" y="322612"/>
                      <a:pt x="202692" y="322040"/>
                      <a:pt x="203168" y="321374"/>
                    </a:cubicBezTo>
                    <a:cubicBezTo>
                      <a:pt x="203644" y="320802"/>
                      <a:pt x="204121" y="320231"/>
                      <a:pt x="204597" y="319659"/>
                    </a:cubicBezTo>
                    <a:cubicBezTo>
                      <a:pt x="204883" y="319373"/>
                      <a:pt x="205073" y="318992"/>
                      <a:pt x="205264" y="318707"/>
                    </a:cubicBezTo>
                    <a:cubicBezTo>
                      <a:pt x="205549" y="318326"/>
                      <a:pt x="205835" y="317849"/>
                      <a:pt x="206121" y="317468"/>
                    </a:cubicBezTo>
                    <a:cubicBezTo>
                      <a:pt x="206407" y="316992"/>
                      <a:pt x="206692" y="316516"/>
                      <a:pt x="206978" y="316135"/>
                    </a:cubicBezTo>
                    <a:cubicBezTo>
                      <a:pt x="207454" y="315373"/>
                      <a:pt x="207835" y="314706"/>
                      <a:pt x="208216" y="313944"/>
                    </a:cubicBezTo>
                    <a:cubicBezTo>
                      <a:pt x="208597" y="313277"/>
                      <a:pt x="208883" y="312706"/>
                      <a:pt x="209264" y="312039"/>
                    </a:cubicBezTo>
                    <a:cubicBezTo>
                      <a:pt x="209645" y="311277"/>
                      <a:pt x="210026" y="310610"/>
                      <a:pt x="210407" y="309943"/>
                    </a:cubicBezTo>
                    <a:cubicBezTo>
                      <a:pt x="210979" y="308896"/>
                      <a:pt x="211455" y="307943"/>
                      <a:pt x="212122" y="306896"/>
                    </a:cubicBezTo>
                    <a:cubicBezTo>
                      <a:pt x="212407" y="306419"/>
                      <a:pt x="212693" y="305848"/>
                      <a:pt x="213074" y="305372"/>
                    </a:cubicBezTo>
                    <a:cubicBezTo>
                      <a:pt x="213360" y="304895"/>
                      <a:pt x="213741" y="304324"/>
                      <a:pt x="214122" y="303848"/>
                    </a:cubicBezTo>
                    <a:cubicBezTo>
                      <a:pt x="214503" y="303371"/>
                      <a:pt x="214789" y="302895"/>
                      <a:pt x="215170" y="302419"/>
                    </a:cubicBezTo>
                    <a:cubicBezTo>
                      <a:pt x="215455" y="302038"/>
                      <a:pt x="215836" y="301657"/>
                      <a:pt x="216217" y="301181"/>
                    </a:cubicBezTo>
                    <a:cubicBezTo>
                      <a:pt x="216408" y="300895"/>
                      <a:pt x="216694" y="300704"/>
                      <a:pt x="216884" y="300418"/>
                    </a:cubicBezTo>
                    <a:cubicBezTo>
                      <a:pt x="217075" y="300228"/>
                      <a:pt x="217170" y="300038"/>
                      <a:pt x="217360" y="299942"/>
                    </a:cubicBezTo>
                    <a:cubicBezTo>
                      <a:pt x="218027" y="299276"/>
                      <a:pt x="218503" y="298609"/>
                      <a:pt x="219075" y="297942"/>
                    </a:cubicBezTo>
                    <a:cubicBezTo>
                      <a:pt x="219551" y="297371"/>
                      <a:pt x="219932" y="296704"/>
                      <a:pt x="220313" y="296132"/>
                    </a:cubicBezTo>
                    <a:cubicBezTo>
                      <a:pt x="220789" y="295466"/>
                      <a:pt x="221171" y="294704"/>
                      <a:pt x="221456" y="294037"/>
                    </a:cubicBezTo>
                    <a:cubicBezTo>
                      <a:pt x="221742" y="293465"/>
                      <a:pt x="221932" y="292894"/>
                      <a:pt x="222218" y="292322"/>
                    </a:cubicBezTo>
                    <a:cubicBezTo>
                      <a:pt x="222409" y="291941"/>
                      <a:pt x="222504" y="291560"/>
                      <a:pt x="222694" y="291179"/>
                    </a:cubicBezTo>
                    <a:cubicBezTo>
                      <a:pt x="222885" y="290703"/>
                      <a:pt x="223075" y="290132"/>
                      <a:pt x="223266" y="289560"/>
                    </a:cubicBezTo>
                    <a:cubicBezTo>
                      <a:pt x="223456" y="289084"/>
                      <a:pt x="223552" y="288703"/>
                      <a:pt x="223742" y="288227"/>
                    </a:cubicBezTo>
                    <a:cubicBezTo>
                      <a:pt x="223838" y="287846"/>
                      <a:pt x="224028" y="287465"/>
                      <a:pt x="224123" y="287084"/>
                    </a:cubicBezTo>
                    <a:cubicBezTo>
                      <a:pt x="224314" y="286512"/>
                      <a:pt x="224504" y="285941"/>
                      <a:pt x="224790" y="285369"/>
                    </a:cubicBezTo>
                    <a:cubicBezTo>
                      <a:pt x="224885" y="285083"/>
                      <a:pt x="225076" y="284702"/>
                      <a:pt x="225171" y="284417"/>
                    </a:cubicBezTo>
                    <a:cubicBezTo>
                      <a:pt x="225457" y="283845"/>
                      <a:pt x="225647" y="283274"/>
                      <a:pt x="226028" y="282702"/>
                    </a:cubicBezTo>
                    <a:cubicBezTo>
                      <a:pt x="226409" y="282035"/>
                      <a:pt x="226695" y="281464"/>
                      <a:pt x="227171" y="280892"/>
                    </a:cubicBezTo>
                    <a:cubicBezTo>
                      <a:pt x="227457" y="280511"/>
                      <a:pt x="227647" y="280130"/>
                      <a:pt x="227933" y="279844"/>
                    </a:cubicBezTo>
                    <a:cubicBezTo>
                      <a:pt x="228219" y="279368"/>
                      <a:pt x="228600" y="278987"/>
                      <a:pt x="228981" y="278606"/>
                    </a:cubicBezTo>
                    <a:cubicBezTo>
                      <a:pt x="229267" y="278321"/>
                      <a:pt x="229552" y="278035"/>
                      <a:pt x="229743" y="277749"/>
                    </a:cubicBezTo>
                    <a:cubicBezTo>
                      <a:pt x="230029" y="277463"/>
                      <a:pt x="230219" y="277178"/>
                      <a:pt x="230505" y="276892"/>
                    </a:cubicBezTo>
                    <a:cubicBezTo>
                      <a:pt x="230600" y="276701"/>
                      <a:pt x="230791" y="276606"/>
                      <a:pt x="230886" y="276416"/>
                    </a:cubicBezTo>
                    <a:cubicBezTo>
                      <a:pt x="231172" y="276130"/>
                      <a:pt x="231457" y="275749"/>
                      <a:pt x="231743" y="275463"/>
                    </a:cubicBezTo>
                    <a:cubicBezTo>
                      <a:pt x="231934" y="275273"/>
                      <a:pt x="232124" y="275082"/>
                      <a:pt x="232219" y="274892"/>
                    </a:cubicBezTo>
                    <a:cubicBezTo>
                      <a:pt x="232696" y="274415"/>
                      <a:pt x="233172" y="273844"/>
                      <a:pt x="233553" y="273368"/>
                    </a:cubicBezTo>
                    <a:cubicBezTo>
                      <a:pt x="233743" y="273082"/>
                      <a:pt x="233934" y="272891"/>
                      <a:pt x="234220" y="272606"/>
                    </a:cubicBezTo>
                    <a:cubicBezTo>
                      <a:pt x="234505" y="272225"/>
                      <a:pt x="234886" y="271748"/>
                      <a:pt x="235172" y="271272"/>
                    </a:cubicBezTo>
                    <a:cubicBezTo>
                      <a:pt x="235553" y="270796"/>
                      <a:pt x="235839" y="270319"/>
                      <a:pt x="236125" y="269748"/>
                    </a:cubicBezTo>
                    <a:cubicBezTo>
                      <a:pt x="236315" y="269462"/>
                      <a:pt x="236506" y="269081"/>
                      <a:pt x="236601" y="268796"/>
                    </a:cubicBezTo>
                    <a:cubicBezTo>
                      <a:pt x="236791" y="268510"/>
                      <a:pt x="236887" y="268224"/>
                      <a:pt x="237077" y="267843"/>
                    </a:cubicBezTo>
                    <a:cubicBezTo>
                      <a:pt x="237172" y="267557"/>
                      <a:pt x="237363" y="267272"/>
                      <a:pt x="237458" y="266986"/>
                    </a:cubicBezTo>
                    <a:cubicBezTo>
                      <a:pt x="237553" y="266700"/>
                      <a:pt x="237649" y="266414"/>
                      <a:pt x="237839" y="266129"/>
                    </a:cubicBezTo>
                    <a:cubicBezTo>
                      <a:pt x="237934" y="265843"/>
                      <a:pt x="238030" y="265557"/>
                      <a:pt x="238125" y="265367"/>
                    </a:cubicBezTo>
                    <a:cubicBezTo>
                      <a:pt x="238411" y="264700"/>
                      <a:pt x="238601" y="264033"/>
                      <a:pt x="238792" y="263366"/>
                    </a:cubicBezTo>
                    <a:cubicBezTo>
                      <a:pt x="238982" y="262700"/>
                      <a:pt x="239173" y="262128"/>
                      <a:pt x="239363" y="261461"/>
                    </a:cubicBezTo>
                    <a:cubicBezTo>
                      <a:pt x="239839" y="259747"/>
                      <a:pt x="240316" y="258128"/>
                      <a:pt x="240792" y="256413"/>
                    </a:cubicBezTo>
                    <a:cubicBezTo>
                      <a:pt x="241268" y="254603"/>
                      <a:pt x="241744" y="252793"/>
                      <a:pt x="242221" y="251079"/>
                    </a:cubicBezTo>
                    <a:cubicBezTo>
                      <a:pt x="242792" y="249079"/>
                      <a:pt x="243364" y="247174"/>
                      <a:pt x="244030" y="245269"/>
                    </a:cubicBezTo>
                    <a:cubicBezTo>
                      <a:pt x="244411" y="244316"/>
                      <a:pt x="244697" y="243364"/>
                      <a:pt x="245078" y="242411"/>
                    </a:cubicBezTo>
                    <a:cubicBezTo>
                      <a:pt x="245269" y="241935"/>
                      <a:pt x="245459" y="241459"/>
                      <a:pt x="245650" y="240983"/>
                    </a:cubicBezTo>
                    <a:cubicBezTo>
                      <a:pt x="246507" y="239078"/>
                      <a:pt x="247364" y="237172"/>
                      <a:pt x="248221" y="235363"/>
                    </a:cubicBezTo>
                    <a:cubicBezTo>
                      <a:pt x="249079" y="233553"/>
                      <a:pt x="250031" y="231648"/>
                      <a:pt x="250984" y="229838"/>
                    </a:cubicBezTo>
                    <a:cubicBezTo>
                      <a:pt x="251365" y="229171"/>
                      <a:pt x="251650" y="228410"/>
                      <a:pt x="252031" y="227743"/>
                    </a:cubicBezTo>
                    <a:cubicBezTo>
                      <a:pt x="252222" y="227267"/>
                      <a:pt x="252508" y="226790"/>
                      <a:pt x="252698" y="226314"/>
                    </a:cubicBezTo>
                    <a:cubicBezTo>
                      <a:pt x="252793" y="226219"/>
                      <a:pt x="252793" y="226028"/>
                      <a:pt x="252889" y="225933"/>
                    </a:cubicBezTo>
                    <a:lnTo>
                      <a:pt x="252889" y="225933"/>
                    </a:lnTo>
                    <a:cubicBezTo>
                      <a:pt x="252984" y="225838"/>
                      <a:pt x="252984" y="225647"/>
                      <a:pt x="253079" y="225552"/>
                    </a:cubicBezTo>
                    <a:cubicBezTo>
                      <a:pt x="254603" y="222504"/>
                      <a:pt x="256032" y="219361"/>
                      <a:pt x="257175" y="216122"/>
                    </a:cubicBezTo>
                    <a:cubicBezTo>
                      <a:pt x="262795" y="200978"/>
                      <a:pt x="265081" y="184690"/>
                      <a:pt x="267748" y="168783"/>
                    </a:cubicBezTo>
                    <a:cubicBezTo>
                      <a:pt x="269176" y="160496"/>
                      <a:pt x="267748" y="154019"/>
                      <a:pt x="267748" y="145066"/>
                    </a:cubicBezTo>
                    <a:close/>
                    <a:moveTo>
                      <a:pt x="183642" y="275273"/>
                    </a:moveTo>
                    <a:cubicBezTo>
                      <a:pt x="184309" y="273368"/>
                      <a:pt x="184880" y="271463"/>
                      <a:pt x="185547" y="269653"/>
                    </a:cubicBezTo>
                    <a:lnTo>
                      <a:pt x="187166" y="270129"/>
                    </a:lnTo>
                    <a:lnTo>
                      <a:pt x="186023" y="276035"/>
                    </a:lnTo>
                    <a:cubicBezTo>
                      <a:pt x="185166" y="275654"/>
                      <a:pt x="184404" y="275463"/>
                      <a:pt x="183642" y="275273"/>
                    </a:cubicBezTo>
                    <a:close/>
                    <a:moveTo>
                      <a:pt x="190976" y="259747"/>
                    </a:moveTo>
                    <a:cubicBezTo>
                      <a:pt x="193072" y="251555"/>
                      <a:pt x="192309" y="243078"/>
                      <a:pt x="200501" y="238030"/>
                    </a:cubicBezTo>
                    <a:cubicBezTo>
                      <a:pt x="200025" y="246317"/>
                      <a:pt x="202692" y="255937"/>
                      <a:pt x="190976" y="259747"/>
                    </a:cubicBezTo>
                    <a:close/>
                    <a:moveTo>
                      <a:pt x="208693" y="196596"/>
                    </a:moveTo>
                    <a:cubicBezTo>
                      <a:pt x="207645" y="197263"/>
                      <a:pt x="207359" y="197453"/>
                      <a:pt x="206978" y="197739"/>
                    </a:cubicBezTo>
                    <a:cubicBezTo>
                      <a:pt x="206978" y="191834"/>
                      <a:pt x="206978" y="185928"/>
                      <a:pt x="206883" y="179927"/>
                    </a:cubicBezTo>
                    <a:cubicBezTo>
                      <a:pt x="211741" y="185547"/>
                      <a:pt x="208597" y="191262"/>
                      <a:pt x="208693" y="196596"/>
                    </a:cubicBezTo>
                    <a:close/>
                    <a:moveTo>
                      <a:pt x="186785" y="225171"/>
                    </a:moveTo>
                    <a:cubicBezTo>
                      <a:pt x="188881" y="203264"/>
                      <a:pt x="192024" y="181356"/>
                      <a:pt x="192881" y="159449"/>
                    </a:cubicBezTo>
                    <a:cubicBezTo>
                      <a:pt x="193262" y="150686"/>
                      <a:pt x="193167" y="141923"/>
                      <a:pt x="192881" y="133160"/>
                    </a:cubicBezTo>
                    <a:cubicBezTo>
                      <a:pt x="193167" y="132398"/>
                      <a:pt x="193262" y="131540"/>
                      <a:pt x="192786" y="130588"/>
                    </a:cubicBezTo>
                    <a:cubicBezTo>
                      <a:pt x="192500" y="120872"/>
                      <a:pt x="192024" y="111062"/>
                      <a:pt x="191643" y="101346"/>
                    </a:cubicBezTo>
                    <a:cubicBezTo>
                      <a:pt x="193738" y="109061"/>
                      <a:pt x="195929" y="116776"/>
                      <a:pt x="198120" y="124492"/>
                    </a:cubicBezTo>
                    <a:cubicBezTo>
                      <a:pt x="198406" y="126778"/>
                      <a:pt x="199072" y="128969"/>
                      <a:pt x="200025" y="131159"/>
                    </a:cubicBezTo>
                    <a:cubicBezTo>
                      <a:pt x="201073" y="135065"/>
                      <a:pt x="202216" y="138874"/>
                      <a:pt x="203263" y="142780"/>
                    </a:cubicBezTo>
                    <a:cubicBezTo>
                      <a:pt x="198882" y="149447"/>
                      <a:pt x="198977" y="151352"/>
                      <a:pt x="199358" y="160687"/>
                    </a:cubicBezTo>
                    <a:cubicBezTo>
                      <a:pt x="200215" y="183833"/>
                      <a:pt x="197548" y="206597"/>
                      <a:pt x="191167" y="228886"/>
                    </a:cubicBezTo>
                    <a:cubicBezTo>
                      <a:pt x="191071" y="229362"/>
                      <a:pt x="190309" y="229553"/>
                      <a:pt x="189928" y="229838"/>
                    </a:cubicBezTo>
                    <a:cubicBezTo>
                      <a:pt x="187166" y="229648"/>
                      <a:pt x="186499" y="227743"/>
                      <a:pt x="186785" y="225171"/>
                    </a:cubicBezTo>
                    <a:close/>
                    <a:moveTo>
                      <a:pt x="187547" y="235934"/>
                    </a:moveTo>
                    <a:cubicBezTo>
                      <a:pt x="190786" y="248317"/>
                      <a:pt x="189833" y="251174"/>
                      <a:pt x="181070" y="254413"/>
                    </a:cubicBezTo>
                    <a:cubicBezTo>
                      <a:pt x="180308" y="247079"/>
                      <a:pt x="181832" y="241173"/>
                      <a:pt x="187547" y="235934"/>
                    </a:cubicBezTo>
                    <a:close/>
                    <a:moveTo>
                      <a:pt x="158686" y="249936"/>
                    </a:moveTo>
                    <a:cubicBezTo>
                      <a:pt x="160782" y="230886"/>
                      <a:pt x="163544" y="211931"/>
                      <a:pt x="165544" y="192881"/>
                    </a:cubicBezTo>
                    <a:cubicBezTo>
                      <a:pt x="165925" y="189262"/>
                      <a:pt x="166211" y="185642"/>
                      <a:pt x="166306" y="182023"/>
                    </a:cubicBezTo>
                    <a:cubicBezTo>
                      <a:pt x="166688" y="185166"/>
                      <a:pt x="167068" y="188309"/>
                      <a:pt x="167735" y="191357"/>
                    </a:cubicBezTo>
                    <a:cubicBezTo>
                      <a:pt x="168402" y="194977"/>
                      <a:pt x="174403" y="194215"/>
                      <a:pt x="174212" y="190500"/>
                    </a:cubicBezTo>
                    <a:cubicBezTo>
                      <a:pt x="174022" y="187262"/>
                      <a:pt x="173926" y="184023"/>
                      <a:pt x="173736" y="180689"/>
                    </a:cubicBezTo>
                    <a:cubicBezTo>
                      <a:pt x="174403" y="180689"/>
                      <a:pt x="175069" y="180499"/>
                      <a:pt x="175641" y="180213"/>
                    </a:cubicBezTo>
                    <a:cubicBezTo>
                      <a:pt x="175831" y="180880"/>
                      <a:pt x="175927" y="181451"/>
                      <a:pt x="176117" y="182118"/>
                    </a:cubicBezTo>
                    <a:cubicBezTo>
                      <a:pt x="175927" y="184309"/>
                      <a:pt x="175641" y="186404"/>
                      <a:pt x="175450" y="188595"/>
                    </a:cubicBezTo>
                    <a:cubicBezTo>
                      <a:pt x="175355" y="188786"/>
                      <a:pt x="175260" y="188881"/>
                      <a:pt x="175260" y="189167"/>
                    </a:cubicBezTo>
                    <a:cubicBezTo>
                      <a:pt x="175165" y="189452"/>
                      <a:pt x="175165" y="189738"/>
                      <a:pt x="175165" y="190024"/>
                    </a:cubicBezTo>
                    <a:cubicBezTo>
                      <a:pt x="175165" y="190024"/>
                      <a:pt x="175165" y="190024"/>
                      <a:pt x="175165" y="190024"/>
                    </a:cubicBezTo>
                    <a:cubicBezTo>
                      <a:pt x="175165" y="190024"/>
                      <a:pt x="175165" y="190119"/>
                      <a:pt x="175165" y="190119"/>
                    </a:cubicBezTo>
                    <a:cubicBezTo>
                      <a:pt x="174212" y="196024"/>
                      <a:pt x="174022" y="201835"/>
                      <a:pt x="174117" y="207740"/>
                    </a:cubicBezTo>
                    <a:cubicBezTo>
                      <a:pt x="174022" y="209931"/>
                      <a:pt x="173926" y="212027"/>
                      <a:pt x="173926" y="214217"/>
                    </a:cubicBezTo>
                    <a:cubicBezTo>
                      <a:pt x="173355" y="219456"/>
                      <a:pt x="172593" y="224599"/>
                      <a:pt x="171736" y="229838"/>
                    </a:cubicBezTo>
                    <a:cubicBezTo>
                      <a:pt x="171259" y="231553"/>
                      <a:pt x="170783" y="233172"/>
                      <a:pt x="170402" y="234887"/>
                    </a:cubicBezTo>
                    <a:cubicBezTo>
                      <a:pt x="168402" y="242411"/>
                      <a:pt x="166402" y="250031"/>
                      <a:pt x="164497" y="257556"/>
                    </a:cubicBezTo>
                    <a:cubicBezTo>
                      <a:pt x="163068" y="256699"/>
                      <a:pt x="161258" y="256794"/>
                      <a:pt x="160401" y="258699"/>
                    </a:cubicBezTo>
                    <a:cubicBezTo>
                      <a:pt x="158591" y="262700"/>
                      <a:pt x="156400" y="267653"/>
                      <a:pt x="154114" y="272987"/>
                    </a:cubicBezTo>
                    <a:cubicBezTo>
                      <a:pt x="156115" y="265557"/>
                      <a:pt x="157829" y="257937"/>
                      <a:pt x="158686" y="249936"/>
                    </a:cubicBezTo>
                    <a:close/>
                    <a:moveTo>
                      <a:pt x="150304" y="280797"/>
                    </a:moveTo>
                    <a:cubicBezTo>
                      <a:pt x="152019" y="280702"/>
                      <a:pt x="153638" y="280607"/>
                      <a:pt x="155353" y="280607"/>
                    </a:cubicBezTo>
                    <a:cubicBezTo>
                      <a:pt x="154972" y="282035"/>
                      <a:pt x="155162" y="284036"/>
                      <a:pt x="154305" y="284893"/>
                    </a:cubicBezTo>
                    <a:cubicBezTo>
                      <a:pt x="152686" y="286512"/>
                      <a:pt x="150590" y="287750"/>
                      <a:pt x="148685" y="289084"/>
                    </a:cubicBezTo>
                    <a:cubicBezTo>
                      <a:pt x="149161" y="286226"/>
                      <a:pt x="149733" y="283464"/>
                      <a:pt x="150304" y="280797"/>
                    </a:cubicBezTo>
                    <a:close/>
                    <a:moveTo>
                      <a:pt x="140113" y="281464"/>
                    </a:moveTo>
                    <a:cubicBezTo>
                      <a:pt x="140398" y="274606"/>
                      <a:pt x="140494" y="267748"/>
                      <a:pt x="144494" y="260890"/>
                    </a:cubicBezTo>
                    <a:cubicBezTo>
                      <a:pt x="146590" y="269177"/>
                      <a:pt x="142780" y="275273"/>
                      <a:pt x="140113" y="281464"/>
                    </a:cubicBezTo>
                    <a:close/>
                    <a:moveTo>
                      <a:pt x="139827" y="286798"/>
                    </a:moveTo>
                    <a:cubicBezTo>
                      <a:pt x="140398" y="286893"/>
                      <a:pt x="140970" y="287084"/>
                      <a:pt x="141541" y="287179"/>
                    </a:cubicBezTo>
                    <a:cubicBezTo>
                      <a:pt x="141256" y="289655"/>
                      <a:pt x="141351" y="292322"/>
                      <a:pt x="140589" y="294704"/>
                    </a:cubicBezTo>
                    <a:cubicBezTo>
                      <a:pt x="137827" y="302800"/>
                      <a:pt x="134683" y="310801"/>
                      <a:pt x="131540" y="318707"/>
                    </a:cubicBezTo>
                    <a:cubicBezTo>
                      <a:pt x="131445" y="319088"/>
                      <a:pt x="130111" y="318897"/>
                      <a:pt x="129064" y="318897"/>
                    </a:cubicBezTo>
                    <a:cubicBezTo>
                      <a:pt x="132683" y="308229"/>
                      <a:pt x="136303" y="297466"/>
                      <a:pt x="139827" y="286798"/>
                    </a:cubicBezTo>
                    <a:close/>
                    <a:moveTo>
                      <a:pt x="116109" y="364427"/>
                    </a:moveTo>
                    <a:cubicBezTo>
                      <a:pt x="118300" y="360331"/>
                      <a:pt x="120396" y="356235"/>
                      <a:pt x="122301" y="352044"/>
                    </a:cubicBezTo>
                    <a:cubicBezTo>
                      <a:pt x="123253" y="349853"/>
                      <a:pt x="121920" y="347948"/>
                      <a:pt x="120205" y="347282"/>
                    </a:cubicBezTo>
                    <a:cubicBezTo>
                      <a:pt x="125254" y="336994"/>
                      <a:pt x="131921" y="327660"/>
                      <a:pt x="136684" y="316992"/>
                    </a:cubicBezTo>
                    <a:cubicBezTo>
                      <a:pt x="140494" y="308419"/>
                      <a:pt x="144304" y="299942"/>
                      <a:pt x="147733" y="291275"/>
                    </a:cubicBezTo>
                    <a:cubicBezTo>
                      <a:pt x="146494" y="296323"/>
                      <a:pt x="145828" y="301276"/>
                      <a:pt x="146018" y="305848"/>
                    </a:cubicBezTo>
                    <a:cubicBezTo>
                      <a:pt x="146018" y="305848"/>
                      <a:pt x="146018" y="305848"/>
                      <a:pt x="146018" y="305848"/>
                    </a:cubicBezTo>
                    <a:cubicBezTo>
                      <a:pt x="140970" y="316040"/>
                      <a:pt x="135826" y="326231"/>
                      <a:pt x="134588" y="337471"/>
                    </a:cubicBezTo>
                    <a:cubicBezTo>
                      <a:pt x="131445" y="343567"/>
                      <a:pt x="128397" y="349663"/>
                      <a:pt x="125349" y="355759"/>
                    </a:cubicBezTo>
                    <a:cubicBezTo>
                      <a:pt x="123444" y="358616"/>
                      <a:pt x="121444" y="361474"/>
                      <a:pt x="119443" y="364331"/>
                    </a:cubicBezTo>
                    <a:cubicBezTo>
                      <a:pt x="118396" y="363665"/>
                      <a:pt x="117157" y="363569"/>
                      <a:pt x="116109" y="364427"/>
                    </a:cubicBezTo>
                    <a:close/>
                    <a:moveTo>
                      <a:pt x="121825" y="388525"/>
                    </a:moveTo>
                    <a:cubicBezTo>
                      <a:pt x="120967" y="389573"/>
                      <a:pt x="120015" y="390525"/>
                      <a:pt x="119063" y="391573"/>
                    </a:cubicBezTo>
                    <a:cubicBezTo>
                      <a:pt x="121920" y="387382"/>
                      <a:pt x="124682" y="383191"/>
                      <a:pt x="127444" y="378905"/>
                    </a:cubicBezTo>
                    <a:cubicBezTo>
                      <a:pt x="131254" y="373380"/>
                      <a:pt x="134874" y="367760"/>
                      <a:pt x="137922" y="361855"/>
                    </a:cubicBezTo>
                    <a:cubicBezTo>
                      <a:pt x="140589" y="357378"/>
                      <a:pt x="143256" y="352901"/>
                      <a:pt x="145637" y="348234"/>
                    </a:cubicBezTo>
                    <a:cubicBezTo>
                      <a:pt x="146780" y="346043"/>
                      <a:pt x="145542" y="344234"/>
                      <a:pt x="143923" y="343662"/>
                    </a:cubicBezTo>
                    <a:cubicBezTo>
                      <a:pt x="150400" y="335471"/>
                      <a:pt x="156781" y="327469"/>
                      <a:pt x="156877" y="329660"/>
                    </a:cubicBezTo>
                    <a:cubicBezTo>
                      <a:pt x="157258" y="335471"/>
                      <a:pt x="154686" y="339281"/>
                      <a:pt x="150876" y="342614"/>
                    </a:cubicBezTo>
                    <a:lnTo>
                      <a:pt x="151257" y="342424"/>
                    </a:lnTo>
                    <a:cubicBezTo>
                      <a:pt x="148876" y="346329"/>
                      <a:pt x="146590" y="350330"/>
                      <a:pt x="144208" y="354235"/>
                    </a:cubicBezTo>
                    <a:cubicBezTo>
                      <a:pt x="136969" y="365760"/>
                      <a:pt x="130588" y="378238"/>
                      <a:pt x="121825" y="388525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  <p:sp>
            <p:nvSpPr>
              <p:cNvPr id="568" name="Freeform: Shape 567">
                <a:extLst>
                  <a:ext uri="{FF2B5EF4-FFF2-40B4-BE49-F238E27FC236}">
                    <a16:creationId xmlns:a16="http://schemas.microsoft.com/office/drawing/2014/main" id="{124C64BF-B143-4F90-8CD8-F8475DD5B69D}"/>
                  </a:ext>
                </a:extLst>
              </p:cNvPr>
              <p:cNvSpPr/>
              <p:nvPr/>
            </p:nvSpPr>
            <p:spPr>
              <a:xfrm>
                <a:off x="7184486" y="2932038"/>
                <a:ext cx="14508" cy="14886"/>
              </a:xfrm>
              <a:custGeom>
                <a:avLst/>
                <a:gdLst>
                  <a:gd name="connsiteX0" fmla="*/ 3173 w 14508"/>
                  <a:gd name="connsiteY0" fmla="*/ 804 h 14886"/>
                  <a:gd name="connsiteX1" fmla="*/ 316 w 14508"/>
                  <a:gd name="connsiteY1" fmla="*/ 10805 h 14886"/>
                  <a:gd name="connsiteX2" fmla="*/ 10412 w 14508"/>
                  <a:gd name="connsiteY2" fmla="*/ 14806 h 14886"/>
                  <a:gd name="connsiteX3" fmla="*/ 14508 w 14508"/>
                  <a:gd name="connsiteY3" fmla="*/ 2709 h 14886"/>
                  <a:gd name="connsiteX4" fmla="*/ 3173 w 14508"/>
                  <a:gd name="connsiteY4" fmla="*/ 804 h 148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508" h="14886">
                    <a:moveTo>
                      <a:pt x="3173" y="804"/>
                    </a:moveTo>
                    <a:cubicBezTo>
                      <a:pt x="983" y="3280"/>
                      <a:pt x="-732" y="8138"/>
                      <a:pt x="316" y="10805"/>
                    </a:cubicBezTo>
                    <a:cubicBezTo>
                      <a:pt x="1364" y="13567"/>
                      <a:pt x="7841" y="14234"/>
                      <a:pt x="10412" y="14806"/>
                    </a:cubicBezTo>
                    <a:cubicBezTo>
                      <a:pt x="14699" y="15758"/>
                      <a:pt x="13365" y="8043"/>
                      <a:pt x="14508" y="2709"/>
                    </a:cubicBezTo>
                    <a:cubicBezTo>
                      <a:pt x="14603" y="2328"/>
                      <a:pt x="5364" y="-1673"/>
                      <a:pt x="3173" y="804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</p:grpSp>
        <p:grpSp>
          <p:nvGrpSpPr>
            <p:cNvPr id="501" name="Graphic 27">
              <a:extLst>
                <a:ext uri="{FF2B5EF4-FFF2-40B4-BE49-F238E27FC236}">
                  <a16:creationId xmlns:a16="http://schemas.microsoft.com/office/drawing/2014/main" id="{59F66F73-9BC3-47F4-B3EF-81A2EEF9124A}"/>
                </a:ext>
              </a:extLst>
            </p:cNvPr>
            <p:cNvGrpSpPr/>
            <p:nvPr/>
          </p:nvGrpSpPr>
          <p:grpSpPr>
            <a:xfrm>
              <a:off x="6914673" y="2724721"/>
              <a:ext cx="1295018" cy="453084"/>
              <a:chOff x="6914673" y="2724721"/>
              <a:chExt cx="1295018" cy="453084"/>
            </a:xfrm>
            <a:grpFill/>
          </p:grpSpPr>
          <p:sp>
            <p:nvSpPr>
              <p:cNvPr id="551" name="Freeform: Shape 550">
                <a:extLst>
                  <a:ext uri="{FF2B5EF4-FFF2-40B4-BE49-F238E27FC236}">
                    <a16:creationId xmlns:a16="http://schemas.microsoft.com/office/drawing/2014/main" id="{39F1AFEA-BA9F-4FB1-BEF4-FCA2C3B62187}"/>
                  </a:ext>
                </a:extLst>
              </p:cNvPr>
              <p:cNvSpPr/>
              <p:nvPr/>
            </p:nvSpPr>
            <p:spPr>
              <a:xfrm>
                <a:off x="7621842" y="3135232"/>
                <a:ext cx="15111" cy="6515"/>
              </a:xfrm>
              <a:custGeom>
                <a:avLst/>
                <a:gdLst>
                  <a:gd name="connsiteX0" fmla="*/ 2158 w 15111"/>
                  <a:gd name="connsiteY0" fmla="*/ 17 h 6515"/>
                  <a:gd name="connsiteX1" fmla="*/ 538 w 15111"/>
                  <a:gd name="connsiteY1" fmla="*/ 4398 h 6515"/>
                  <a:gd name="connsiteX2" fmla="*/ 15112 w 15111"/>
                  <a:gd name="connsiteY2" fmla="*/ 5637 h 6515"/>
                  <a:gd name="connsiteX3" fmla="*/ 14826 w 15111"/>
                  <a:gd name="connsiteY3" fmla="*/ 2208 h 6515"/>
                  <a:gd name="connsiteX4" fmla="*/ 2158 w 15111"/>
                  <a:gd name="connsiteY4" fmla="*/ 17 h 65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11" h="6515">
                    <a:moveTo>
                      <a:pt x="2158" y="17"/>
                    </a:moveTo>
                    <a:cubicBezTo>
                      <a:pt x="348" y="-174"/>
                      <a:pt x="-700" y="1255"/>
                      <a:pt x="538" y="4398"/>
                    </a:cubicBezTo>
                    <a:cubicBezTo>
                      <a:pt x="5301" y="4589"/>
                      <a:pt x="10444" y="8113"/>
                      <a:pt x="15112" y="5637"/>
                    </a:cubicBezTo>
                    <a:cubicBezTo>
                      <a:pt x="15017" y="4493"/>
                      <a:pt x="14921" y="3351"/>
                      <a:pt x="14826" y="2208"/>
                    </a:cubicBezTo>
                    <a:cubicBezTo>
                      <a:pt x="10635" y="1445"/>
                      <a:pt x="6349" y="493"/>
                      <a:pt x="2158" y="17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  <p:sp>
            <p:nvSpPr>
              <p:cNvPr id="552" name="Freeform: Shape 551">
                <a:extLst>
                  <a:ext uri="{FF2B5EF4-FFF2-40B4-BE49-F238E27FC236}">
                    <a16:creationId xmlns:a16="http://schemas.microsoft.com/office/drawing/2014/main" id="{0D313BC3-47B8-4C39-A9E3-46FAA9857DF6}"/>
                  </a:ext>
                </a:extLst>
              </p:cNvPr>
              <p:cNvSpPr/>
              <p:nvPr/>
            </p:nvSpPr>
            <p:spPr>
              <a:xfrm>
                <a:off x="7487792" y="3166053"/>
                <a:ext cx="10305" cy="5024"/>
              </a:xfrm>
              <a:custGeom>
                <a:avLst/>
                <a:gdLst>
                  <a:gd name="connsiteX0" fmla="*/ 0 w 10305"/>
                  <a:gd name="connsiteY0" fmla="*/ 3486 h 5024"/>
                  <a:gd name="connsiteX1" fmla="*/ 10287 w 10305"/>
                  <a:gd name="connsiteY1" fmla="*/ 2724 h 5024"/>
                  <a:gd name="connsiteX2" fmla="*/ 9811 w 10305"/>
                  <a:gd name="connsiteY2" fmla="*/ 1390 h 5024"/>
                  <a:gd name="connsiteX3" fmla="*/ 0 w 10305"/>
                  <a:gd name="connsiteY3" fmla="*/ 3486 h 50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305" h="5024">
                    <a:moveTo>
                      <a:pt x="0" y="3486"/>
                    </a:moveTo>
                    <a:cubicBezTo>
                      <a:pt x="3715" y="4248"/>
                      <a:pt x="7811" y="6915"/>
                      <a:pt x="10287" y="2724"/>
                    </a:cubicBezTo>
                    <a:cubicBezTo>
                      <a:pt x="10382" y="2534"/>
                      <a:pt x="10096" y="1581"/>
                      <a:pt x="9811" y="1390"/>
                    </a:cubicBezTo>
                    <a:cubicBezTo>
                      <a:pt x="5620" y="-1848"/>
                      <a:pt x="2858" y="1295"/>
                      <a:pt x="0" y="3486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  <p:sp>
            <p:nvSpPr>
              <p:cNvPr id="553" name="Freeform: Shape 552">
                <a:extLst>
                  <a:ext uri="{FF2B5EF4-FFF2-40B4-BE49-F238E27FC236}">
                    <a16:creationId xmlns:a16="http://schemas.microsoft.com/office/drawing/2014/main" id="{9FD99967-8E10-4038-973A-44B5A1D6CB9E}"/>
                  </a:ext>
                </a:extLst>
              </p:cNvPr>
              <p:cNvSpPr/>
              <p:nvPr/>
            </p:nvSpPr>
            <p:spPr>
              <a:xfrm>
                <a:off x="7469388" y="3166604"/>
                <a:ext cx="9736" cy="7315"/>
              </a:xfrm>
              <a:custGeom>
                <a:avLst/>
                <a:gdLst>
                  <a:gd name="connsiteX0" fmla="*/ 3355 w 9736"/>
                  <a:gd name="connsiteY0" fmla="*/ 77 h 7315"/>
                  <a:gd name="connsiteX1" fmla="*/ 783 w 9736"/>
                  <a:gd name="connsiteY1" fmla="*/ 7316 h 7315"/>
                  <a:gd name="connsiteX2" fmla="*/ 9736 w 9736"/>
                  <a:gd name="connsiteY2" fmla="*/ 6363 h 7315"/>
                  <a:gd name="connsiteX3" fmla="*/ 3355 w 9736"/>
                  <a:gd name="connsiteY3" fmla="*/ 77 h 7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736" h="7315">
                    <a:moveTo>
                      <a:pt x="3355" y="77"/>
                    </a:moveTo>
                    <a:cubicBezTo>
                      <a:pt x="497" y="553"/>
                      <a:pt x="-1027" y="2553"/>
                      <a:pt x="783" y="7316"/>
                    </a:cubicBezTo>
                    <a:cubicBezTo>
                      <a:pt x="3450" y="7030"/>
                      <a:pt x="6117" y="6744"/>
                      <a:pt x="9736" y="6363"/>
                    </a:cubicBezTo>
                    <a:cubicBezTo>
                      <a:pt x="8022" y="2172"/>
                      <a:pt x="6593" y="-495"/>
                      <a:pt x="3355" y="77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  <p:sp>
            <p:nvSpPr>
              <p:cNvPr id="554" name="Freeform: Shape 553">
                <a:extLst>
                  <a:ext uri="{FF2B5EF4-FFF2-40B4-BE49-F238E27FC236}">
                    <a16:creationId xmlns:a16="http://schemas.microsoft.com/office/drawing/2014/main" id="{4B9940B5-5B05-4BCD-B720-125AE8ABEC17}"/>
                  </a:ext>
                </a:extLst>
              </p:cNvPr>
              <p:cNvSpPr/>
              <p:nvPr/>
            </p:nvSpPr>
            <p:spPr>
              <a:xfrm>
                <a:off x="7420736" y="3171729"/>
                <a:ext cx="857" cy="285"/>
              </a:xfrm>
              <a:custGeom>
                <a:avLst/>
                <a:gdLst>
                  <a:gd name="connsiteX0" fmla="*/ 572 w 857"/>
                  <a:gd name="connsiteY0" fmla="*/ 0 h 285"/>
                  <a:gd name="connsiteX1" fmla="*/ 0 w 857"/>
                  <a:gd name="connsiteY1" fmla="*/ 95 h 285"/>
                  <a:gd name="connsiteX2" fmla="*/ 286 w 857"/>
                  <a:gd name="connsiteY2" fmla="*/ 286 h 285"/>
                  <a:gd name="connsiteX3" fmla="*/ 858 w 857"/>
                  <a:gd name="connsiteY3" fmla="*/ 191 h 285"/>
                  <a:gd name="connsiteX4" fmla="*/ 572 w 857"/>
                  <a:gd name="connsiteY4" fmla="*/ 0 h 285"/>
                  <a:gd name="connsiteX5" fmla="*/ 572 w 857"/>
                  <a:gd name="connsiteY5" fmla="*/ 0 h 2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857" h="285">
                    <a:moveTo>
                      <a:pt x="572" y="0"/>
                    </a:moveTo>
                    <a:cubicBezTo>
                      <a:pt x="381" y="95"/>
                      <a:pt x="191" y="95"/>
                      <a:pt x="0" y="95"/>
                    </a:cubicBezTo>
                    <a:cubicBezTo>
                      <a:pt x="95" y="191"/>
                      <a:pt x="191" y="286"/>
                      <a:pt x="286" y="286"/>
                    </a:cubicBezTo>
                    <a:cubicBezTo>
                      <a:pt x="476" y="191"/>
                      <a:pt x="667" y="191"/>
                      <a:pt x="858" y="191"/>
                    </a:cubicBezTo>
                    <a:cubicBezTo>
                      <a:pt x="762" y="191"/>
                      <a:pt x="667" y="95"/>
                      <a:pt x="572" y="0"/>
                    </a:cubicBezTo>
                    <a:cubicBezTo>
                      <a:pt x="667" y="0"/>
                      <a:pt x="572" y="0"/>
                      <a:pt x="572" y="0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  <p:sp>
            <p:nvSpPr>
              <p:cNvPr id="555" name="Freeform: Shape 554">
                <a:extLst>
                  <a:ext uri="{FF2B5EF4-FFF2-40B4-BE49-F238E27FC236}">
                    <a16:creationId xmlns:a16="http://schemas.microsoft.com/office/drawing/2014/main" id="{D10B515D-6C29-4632-8B3C-2BBE709519C5}"/>
                  </a:ext>
                </a:extLst>
              </p:cNvPr>
              <p:cNvSpPr/>
              <p:nvPr/>
            </p:nvSpPr>
            <p:spPr>
              <a:xfrm>
                <a:off x="7505985" y="3164871"/>
                <a:ext cx="4667" cy="2381"/>
              </a:xfrm>
              <a:custGeom>
                <a:avLst/>
                <a:gdLst>
                  <a:gd name="connsiteX0" fmla="*/ 0 w 4667"/>
                  <a:gd name="connsiteY0" fmla="*/ 1905 h 2381"/>
                  <a:gd name="connsiteX1" fmla="*/ 3810 w 4667"/>
                  <a:gd name="connsiteY1" fmla="*/ 2381 h 2381"/>
                  <a:gd name="connsiteX2" fmla="*/ 4667 w 4667"/>
                  <a:gd name="connsiteY2" fmla="*/ 1524 h 2381"/>
                  <a:gd name="connsiteX3" fmla="*/ 1810 w 4667"/>
                  <a:gd name="connsiteY3" fmla="*/ 0 h 2381"/>
                  <a:gd name="connsiteX4" fmla="*/ 0 w 4667"/>
                  <a:gd name="connsiteY4" fmla="*/ 1905 h 23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67" h="2381">
                    <a:moveTo>
                      <a:pt x="0" y="1905"/>
                    </a:moveTo>
                    <a:cubicBezTo>
                      <a:pt x="1619" y="2096"/>
                      <a:pt x="2762" y="2381"/>
                      <a:pt x="3810" y="2381"/>
                    </a:cubicBezTo>
                    <a:cubicBezTo>
                      <a:pt x="4096" y="2381"/>
                      <a:pt x="4381" y="1810"/>
                      <a:pt x="4667" y="1524"/>
                    </a:cubicBezTo>
                    <a:cubicBezTo>
                      <a:pt x="3715" y="953"/>
                      <a:pt x="2762" y="191"/>
                      <a:pt x="1810" y="0"/>
                    </a:cubicBezTo>
                    <a:cubicBezTo>
                      <a:pt x="1334" y="0"/>
                      <a:pt x="857" y="953"/>
                      <a:pt x="0" y="1905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  <p:sp>
            <p:nvSpPr>
              <p:cNvPr id="556" name="Freeform: Shape 555">
                <a:extLst>
                  <a:ext uri="{FF2B5EF4-FFF2-40B4-BE49-F238E27FC236}">
                    <a16:creationId xmlns:a16="http://schemas.microsoft.com/office/drawing/2014/main" id="{86C3E372-245C-4FC9-8020-7F04AA312E9A}"/>
                  </a:ext>
                </a:extLst>
              </p:cNvPr>
              <p:cNvSpPr/>
              <p:nvPr/>
            </p:nvSpPr>
            <p:spPr>
              <a:xfrm>
                <a:off x="7449883" y="3168395"/>
                <a:ext cx="13144" cy="2098"/>
              </a:xfrm>
              <a:custGeom>
                <a:avLst/>
                <a:gdLst>
                  <a:gd name="connsiteX0" fmla="*/ 13144 w 13144"/>
                  <a:gd name="connsiteY0" fmla="*/ 0 h 2098"/>
                  <a:gd name="connsiteX1" fmla="*/ 0 w 13144"/>
                  <a:gd name="connsiteY1" fmla="*/ 0 h 2098"/>
                  <a:gd name="connsiteX2" fmla="*/ 13144 w 13144"/>
                  <a:gd name="connsiteY2" fmla="*/ 0 h 20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144" h="2098">
                    <a:moveTo>
                      <a:pt x="13144" y="0"/>
                    </a:moveTo>
                    <a:lnTo>
                      <a:pt x="0" y="0"/>
                    </a:lnTo>
                    <a:cubicBezTo>
                      <a:pt x="3619" y="1429"/>
                      <a:pt x="7906" y="3905"/>
                      <a:pt x="13144" y="0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  <p:sp>
            <p:nvSpPr>
              <p:cNvPr id="557" name="Freeform: Shape 556">
                <a:extLst>
                  <a:ext uri="{FF2B5EF4-FFF2-40B4-BE49-F238E27FC236}">
                    <a16:creationId xmlns:a16="http://schemas.microsoft.com/office/drawing/2014/main" id="{033B5602-8CE3-4115-B87C-382BDD2F0EAE}"/>
                  </a:ext>
                </a:extLst>
              </p:cNvPr>
              <p:cNvSpPr/>
              <p:nvPr/>
            </p:nvSpPr>
            <p:spPr>
              <a:xfrm>
                <a:off x="7421594" y="3170737"/>
                <a:ext cx="20479" cy="6876"/>
              </a:xfrm>
              <a:custGeom>
                <a:avLst/>
                <a:gdLst>
                  <a:gd name="connsiteX0" fmla="*/ 0 w 20479"/>
                  <a:gd name="connsiteY0" fmla="*/ 1278 h 6876"/>
                  <a:gd name="connsiteX1" fmla="*/ 3715 w 20479"/>
                  <a:gd name="connsiteY1" fmla="*/ 5469 h 6876"/>
                  <a:gd name="connsiteX2" fmla="*/ 20193 w 20479"/>
                  <a:gd name="connsiteY2" fmla="*/ 4897 h 6876"/>
                  <a:gd name="connsiteX3" fmla="*/ 20383 w 20479"/>
                  <a:gd name="connsiteY3" fmla="*/ 230 h 6876"/>
                  <a:gd name="connsiteX4" fmla="*/ 0 w 20479"/>
                  <a:gd name="connsiteY4" fmla="*/ 1278 h 68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479" h="6876">
                    <a:moveTo>
                      <a:pt x="0" y="1278"/>
                    </a:moveTo>
                    <a:cubicBezTo>
                      <a:pt x="1238" y="2802"/>
                      <a:pt x="2381" y="4992"/>
                      <a:pt x="3715" y="5469"/>
                    </a:cubicBezTo>
                    <a:cubicBezTo>
                      <a:pt x="9430" y="7564"/>
                      <a:pt x="15049" y="7278"/>
                      <a:pt x="20193" y="4897"/>
                    </a:cubicBezTo>
                    <a:cubicBezTo>
                      <a:pt x="20764" y="4611"/>
                      <a:pt x="20288" y="2325"/>
                      <a:pt x="20383" y="230"/>
                    </a:cubicBezTo>
                    <a:cubicBezTo>
                      <a:pt x="13240" y="420"/>
                      <a:pt x="6382" y="-913"/>
                      <a:pt x="0" y="1278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  <p:sp>
            <p:nvSpPr>
              <p:cNvPr id="558" name="Freeform: Shape 557">
                <a:extLst>
                  <a:ext uri="{FF2B5EF4-FFF2-40B4-BE49-F238E27FC236}">
                    <a16:creationId xmlns:a16="http://schemas.microsoft.com/office/drawing/2014/main" id="{4AFD698B-42B7-4B3C-933E-23DFDA69C230}"/>
                  </a:ext>
                </a:extLst>
              </p:cNvPr>
              <p:cNvSpPr/>
              <p:nvPr/>
            </p:nvSpPr>
            <p:spPr>
              <a:xfrm>
                <a:off x="7333583" y="3168123"/>
                <a:ext cx="6572" cy="5416"/>
              </a:xfrm>
              <a:custGeom>
                <a:avLst/>
                <a:gdLst>
                  <a:gd name="connsiteX0" fmla="*/ 0 w 6572"/>
                  <a:gd name="connsiteY0" fmla="*/ 2273 h 5416"/>
                  <a:gd name="connsiteX1" fmla="*/ 6572 w 6572"/>
                  <a:gd name="connsiteY1" fmla="*/ 5416 h 5416"/>
                  <a:gd name="connsiteX2" fmla="*/ 0 w 6572"/>
                  <a:gd name="connsiteY2" fmla="*/ 2273 h 54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572" h="5416">
                    <a:moveTo>
                      <a:pt x="0" y="2273"/>
                    </a:moveTo>
                    <a:cubicBezTo>
                      <a:pt x="2381" y="3416"/>
                      <a:pt x="4382" y="4369"/>
                      <a:pt x="6572" y="5416"/>
                    </a:cubicBezTo>
                    <a:cubicBezTo>
                      <a:pt x="5620" y="-1156"/>
                      <a:pt x="5620" y="-1156"/>
                      <a:pt x="0" y="2273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  <p:sp>
            <p:nvSpPr>
              <p:cNvPr id="559" name="Freeform: Shape 558">
                <a:extLst>
                  <a:ext uri="{FF2B5EF4-FFF2-40B4-BE49-F238E27FC236}">
                    <a16:creationId xmlns:a16="http://schemas.microsoft.com/office/drawing/2014/main" id="{4ABB6571-57FC-465E-A044-40A5FF9981CE}"/>
                  </a:ext>
                </a:extLst>
              </p:cNvPr>
              <p:cNvSpPr/>
              <p:nvPr/>
            </p:nvSpPr>
            <p:spPr>
              <a:xfrm>
                <a:off x="7377779" y="3168148"/>
                <a:ext cx="42862" cy="9395"/>
              </a:xfrm>
              <a:custGeom>
                <a:avLst/>
                <a:gdLst>
                  <a:gd name="connsiteX0" fmla="*/ 0 w 42862"/>
                  <a:gd name="connsiteY0" fmla="*/ 1105 h 9395"/>
                  <a:gd name="connsiteX1" fmla="*/ 8382 w 42862"/>
                  <a:gd name="connsiteY1" fmla="*/ 9011 h 9395"/>
                  <a:gd name="connsiteX2" fmla="*/ 28384 w 42862"/>
                  <a:gd name="connsiteY2" fmla="*/ 6915 h 9395"/>
                  <a:gd name="connsiteX3" fmla="*/ 30766 w 42862"/>
                  <a:gd name="connsiteY3" fmla="*/ 6534 h 9395"/>
                  <a:gd name="connsiteX4" fmla="*/ 42863 w 42862"/>
                  <a:gd name="connsiteY4" fmla="*/ 3582 h 9395"/>
                  <a:gd name="connsiteX5" fmla="*/ 38576 w 42862"/>
                  <a:gd name="connsiteY5" fmla="*/ 629 h 9395"/>
                  <a:gd name="connsiteX6" fmla="*/ 0 w 42862"/>
                  <a:gd name="connsiteY6" fmla="*/ 1105 h 93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2862" h="9395">
                    <a:moveTo>
                      <a:pt x="0" y="1105"/>
                    </a:moveTo>
                    <a:cubicBezTo>
                      <a:pt x="3429" y="8725"/>
                      <a:pt x="4763" y="10249"/>
                      <a:pt x="8382" y="9011"/>
                    </a:cubicBezTo>
                    <a:cubicBezTo>
                      <a:pt x="14859" y="6820"/>
                      <a:pt x="21146" y="4534"/>
                      <a:pt x="28384" y="6915"/>
                    </a:cubicBezTo>
                    <a:cubicBezTo>
                      <a:pt x="29146" y="7201"/>
                      <a:pt x="30480" y="7106"/>
                      <a:pt x="30766" y="6534"/>
                    </a:cubicBezTo>
                    <a:cubicBezTo>
                      <a:pt x="33718" y="1677"/>
                      <a:pt x="38957" y="4725"/>
                      <a:pt x="42863" y="3582"/>
                    </a:cubicBezTo>
                    <a:cubicBezTo>
                      <a:pt x="41434" y="2439"/>
                      <a:pt x="39910" y="629"/>
                      <a:pt x="38576" y="629"/>
                    </a:cubicBezTo>
                    <a:cubicBezTo>
                      <a:pt x="25813" y="819"/>
                      <a:pt x="12668" y="-1181"/>
                      <a:pt x="0" y="1105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  <p:sp>
            <p:nvSpPr>
              <p:cNvPr id="560" name="Freeform: Shape 559">
                <a:extLst>
                  <a:ext uri="{FF2B5EF4-FFF2-40B4-BE49-F238E27FC236}">
                    <a16:creationId xmlns:a16="http://schemas.microsoft.com/office/drawing/2014/main" id="{B9679FE4-6257-4415-8B00-2ABA47AB5EBA}"/>
                  </a:ext>
                </a:extLst>
              </p:cNvPr>
              <p:cNvSpPr/>
              <p:nvPr/>
            </p:nvSpPr>
            <p:spPr>
              <a:xfrm>
                <a:off x="7342155" y="3155727"/>
                <a:ext cx="10382" cy="3221"/>
              </a:xfrm>
              <a:custGeom>
                <a:avLst/>
                <a:gdLst>
                  <a:gd name="connsiteX0" fmla="*/ 0 w 10382"/>
                  <a:gd name="connsiteY0" fmla="*/ 572 h 3221"/>
                  <a:gd name="connsiteX1" fmla="*/ 10383 w 10382"/>
                  <a:gd name="connsiteY1" fmla="*/ 0 h 3221"/>
                  <a:gd name="connsiteX2" fmla="*/ 0 w 10382"/>
                  <a:gd name="connsiteY2" fmla="*/ 572 h 32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382" h="3221">
                    <a:moveTo>
                      <a:pt x="0" y="572"/>
                    </a:moveTo>
                    <a:cubicBezTo>
                      <a:pt x="3715" y="4286"/>
                      <a:pt x="6001" y="4096"/>
                      <a:pt x="10383" y="0"/>
                    </a:cubicBezTo>
                    <a:cubicBezTo>
                      <a:pt x="5429" y="286"/>
                      <a:pt x="3048" y="381"/>
                      <a:pt x="0" y="572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  <p:sp>
            <p:nvSpPr>
              <p:cNvPr id="561" name="Freeform: Shape 560">
                <a:extLst>
                  <a:ext uri="{FF2B5EF4-FFF2-40B4-BE49-F238E27FC236}">
                    <a16:creationId xmlns:a16="http://schemas.microsoft.com/office/drawing/2014/main" id="{0070D626-1AE9-460B-AFC9-ACC82D020A6D}"/>
                  </a:ext>
                </a:extLst>
              </p:cNvPr>
              <p:cNvSpPr/>
              <p:nvPr/>
            </p:nvSpPr>
            <p:spPr>
              <a:xfrm>
                <a:off x="7348727" y="3168565"/>
                <a:ext cx="26098" cy="9239"/>
              </a:xfrm>
              <a:custGeom>
                <a:avLst/>
                <a:gdLst>
                  <a:gd name="connsiteX0" fmla="*/ 19431 w 26098"/>
                  <a:gd name="connsiteY0" fmla="*/ 2402 h 9239"/>
                  <a:gd name="connsiteX1" fmla="*/ 5048 w 26098"/>
                  <a:gd name="connsiteY1" fmla="*/ 116 h 9239"/>
                  <a:gd name="connsiteX2" fmla="*/ 0 w 26098"/>
                  <a:gd name="connsiteY2" fmla="*/ 2878 h 9239"/>
                  <a:gd name="connsiteX3" fmla="*/ 26099 w 26098"/>
                  <a:gd name="connsiteY3" fmla="*/ 8498 h 9239"/>
                  <a:gd name="connsiteX4" fmla="*/ 19431 w 26098"/>
                  <a:gd name="connsiteY4" fmla="*/ 2402 h 92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6098" h="9239">
                    <a:moveTo>
                      <a:pt x="19431" y="2402"/>
                    </a:moveTo>
                    <a:cubicBezTo>
                      <a:pt x="14669" y="2497"/>
                      <a:pt x="9906" y="2402"/>
                      <a:pt x="5048" y="116"/>
                    </a:cubicBezTo>
                    <a:cubicBezTo>
                      <a:pt x="3715" y="-551"/>
                      <a:pt x="1715" y="1830"/>
                      <a:pt x="0" y="2878"/>
                    </a:cubicBezTo>
                    <a:cubicBezTo>
                      <a:pt x="9144" y="6021"/>
                      <a:pt x="17621" y="11165"/>
                      <a:pt x="26099" y="8498"/>
                    </a:cubicBezTo>
                    <a:cubicBezTo>
                      <a:pt x="24575" y="3831"/>
                      <a:pt x="22288" y="2307"/>
                      <a:pt x="19431" y="2402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  <p:sp>
            <p:nvSpPr>
              <p:cNvPr id="562" name="Freeform: Shape 561">
                <a:extLst>
                  <a:ext uri="{FF2B5EF4-FFF2-40B4-BE49-F238E27FC236}">
                    <a16:creationId xmlns:a16="http://schemas.microsoft.com/office/drawing/2014/main" id="{91CFB1BA-516D-4BD9-BB9B-3481C6E7D741}"/>
                  </a:ext>
                </a:extLst>
              </p:cNvPr>
              <p:cNvSpPr/>
              <p:nvPr/>
            </p:nvSpPr>
            <p:spPr>
              <a:xfrm>
                <a:off x="7895445" y="3005708"/>
                <a:ext cx="53548" cy="35503"/>
              </a:xfrm>
              <a:custGeom>
                <a:avLst/>
                <a:gdLst>
                  <a:gd name="connsiteX0" fmla="*/ 39356 w 53548"/>
                  <a:gd name="connsiteY0" fmla="*/ 9811 h 35503"/>
                  <a:gd name="connsiteX1" fmla="*/ 38022 w 53548"/>
                  <a:gd name="connsiteY1" fmla="*/ 13526 h 35503"/>
                  <a:gd name="connsiteX2" fmla="*/ 2209 w 53548"/>
                  <a:gd name="connsiteY2" fmla="*/ 28956 h 35503"/>
                  <a:gd name="connsiteX3" fmla="*/ 3923 w 53548"/>
                  <a:gd name="connsiteY3" fmla="*/ 35243 h 35503"/>
                  <a:gd name="connsiteX4" fmla="*/ 53548 w 53548"/>
                  <a:gd name="connsiteY4" fmla="*/ 13335 h 35503"/>
                  <a:gd name="connsiteX5" fmla="*/ 53548 w 53548"/>
                  <a:gd name="connsiteY5" fmla="*/ 12097 h 35503"/>
                  <a:gd name="connsiteX6" fmla="*/ 53548 w 53548"/>
                  <a:gd name="connsiteY6" fmla="*/ 10668 h 35503"/>
                  <a:gd name="connsiteX7" fmla="*/ 53548 w 53548"/>
                  <a:gd name="connsiteY7" fmla="*/ 8192 h 35503"/>
                  <a:gd name="connsiteX8" fmla="*/ 53548 w 53548"/>
                  <a:gd name="connsiteY8" fmla="*/ 6953 h 35503"/>
                  <a:gd name="connsiteX9" fmla="*/ 53548 w 53548"/>
                  <a:gd name="connsiteY9" fmla="*/ 4572 h 35503"/>
                  <a:gd name="connsiteX10" fmla="*/ 53548 w 53548"/>
                  <a:gd name="connsiteY10" fmla="*/ 3620 h 35503"/>
                  <a:gd name="connsiteX11" fmla="*/ 53548 w 53548"/>
                  <a:gd name="connsiteY11" fmla="*/ 2858 h 35503"/>
                  <a:gd name="connsiteX12" fmla="*/ 53548 w 53548"/>
                  <a:gd name="connsiteY12" fmla="*/ 2286 h 35503"/>
                  <a:gd name="connsiteX13" fmla="*/ 53548 w 53548"/>
                  <a:gd name="connsiteY13" fmla="*/ 1619 h 35503"/>
                  <a:gd name="connsiteX14" fmla="*/ 53072 w 53548"/>
                  <a:gd name="connsiteY14" fmla="*/ 1524 h 35503"/>
                  <a:gd name="connsiteX15" fmla="*/ 52405 w 53548"/>
                  <a:gd name="connsiteY15" fmla="*/ 1333 h 35503"/>
                  <a:gd name="connsiteX16" fmla="*/ 51929 w 53548"/>
                  <a:gd name="connsiteY16" fmla="*/ 1048 h 35503"/>
                  <a:gd name="connsiteX17" fmla="*/ 51548 w 53548"/>
                  <a:gd name="connsiteY17" fmla="*/ 667 h 35503"/>
                  <a:gd name="connsiteX18" fmla="*/ 51167 w 53548"/>
                  <a:gd name="connsiteY18" fmla="*/ 0 h 35503"/>
                  <a:gd name="connsiteX19" fmla="*/ 52596 w 53548"/>
                  <a:gd name="connsiteY19" fmla="*/ 2953 h 35503"/>
                  <a:gd name="connsiteX20" fmla="*/ 39356 w 53548"/>
                  <a:gd name="connsiteY20" fmla="*/ 9811 h 355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53548" h="35503">
                    <a:moveTo>
                      <a:pt x="39356" y="9811"/>
                    </a:moveTo>
                    <a:cubicBezTo>
                      <a:pt x="37737" y="10763"/>
                      <a:pt x="37546" y="12287"/>
                      <a:pt x="38022" y="13526"/>
                    </a:cubicBezTo>
                    <a:cubicBezTo>
                      <a:pt x="26211" y="18955"/>
                      <a:pt x="14305" y="24194"/>
                      <a:pt x="2209" y="28956"/>
                    </a:cubicBezTo>
                    <a:cubicBezTo>
                      <a:pt x="-1697" y="30480"/>
                      <a:pt x="18" y="36862"/>
                      <a:pt x="3923" y="35243"/>
                    </a:cubicBezTo>
                    <a:cubicBezTo>
                      <a:pt x="20782" y="28670"/>
                      <a:pt x="37165" y="21050"/>
                      <a:pt x="53548" y="13335"/>
                    </a:cubicBezTo>
                    <a:cubicBezTo>
                      <a:pt x="53548" y="12954"/>
                      <a:pt x="53548" y="12478"/>
                      <a:pt x="53548" y="12097"/>
                    </a:cubicBezTo>
                    <a:cubicBezTo>
                      <a:pt x="53548" y="11621"/>
                      <a:pt x="53548" y="11144"/>
                      <a:pt x="53548" y="10668"/>
                    </a:cubicBezTo>
                    <a:cubicBezTo>
                      <a:pt x="53548" y="9811"/>
                      <a:pt x="53548" y="8954"/>
                      <a:pt x="53548" y="8192"/>
                    </a:cubicBezTo>
                    <a:cubicBezTo>
                      <a:pt x="53548" y="7810"/>
                      <a:pt x="53548" y="7334"/>
                      <a:pt x="53548" y="6953"/>
                    </a:cubicBezTo>
                    <a:cubicBezTo>
                      <a:pt x="53548" y="6096"/>
                      <a:pt x="53548" y="5334"/>
                      <a:pt x="53548" y="4572"/>
                    </a:cubicBezTo>
                    <a:cubicBezTo>
                      <a:pt x="53548" y="4286"/>
                      <a:pt x="53548" y="3905"/>
                      <a:pt x="53548" y="3620"/>
                    </a:cubicBezTo>
                    <a:cubicBezTo>
                      <a:pt x="53548" y="3334"/>
                      <a:pt x="53548" y="3048"/>
                      <a:pt x="53548" y="2858"/>
                    </a:cubicBezTo>
                    <a:cubicBezTo>
                      <a:pt x="53548" y="2667"/>
                      <a:pt x="53548" y="2477"/>
                      <a:pt x="53548" y="2286"/>
                    </a:cubicBezTo>
                    <a:cubicBezTo>
                      <a:pt x="53548" y="2096"/>
                      <a:pt x="53548" y="1810"/>
                      <a:pt x="53548" y="1619"/>
                    </a:cubicBezTo>
                    <a:cubicBezTo>
                      <a:pt x="53358" y="1619"/>
                      <a:pt x="53263" y="1619"/>
                      <a:pt x="53072" y="1524"/>
                    </a:cubicBezTo>
                    <a:cubicBezTo>
                      <a:pt x="52881" y="1524"/>
                      <a:pt x="52691" y="1429"/>
                      <a:pt x="52405" y="1333"/>
                    </a:cubicBezTo>
                    <a:cubicBezTo>
                      <a:pt x="52215" y="1238"/>
                      <a:pt x="52024" y="1143"/>
                      <a:pt x="51929" y="1048"/>
                    </a:cubicBezTo>
                    <a:cubicBezTo>
                      <a:pt x="51738" y="953"/>
                      <a:pt x="51644" y="857"/>
                      <a:pt x="51548" y="667"/>
                    </a:cubicBezTo>
                    <a:cubicBezTo>
                      <a:pt x="51358" y="476"/>
                      <a:pt x="51262" y="286"/>
                      <a:pt x="51167" y="0"/>
                    </a:cubicBezTo>
                    <a:cubicBezTo>
                      <a:pt x="51167" y="1238"/>
                      <a:pt x="51644" y="2381"/>
                      <a:pt x="52596" y="2953"/>
                    </a:cubicBezTo>
                    <a:cubicBezTo>
                      <a:pt x="48024" y="5144"/>
                      <a:pt x="43642" y="7239"/>
                      <a:pt x="39356" y="9811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  <p:sp>
            <p:nvSpPr>
              <p:cNvPr id="563" name="Freeform: Shape 562">
                <a:extLst>
                  <a:ext uri="{FF2B5EF4-FFF2-40B4-BE49-F238E27FC236}">
                    <a16:creationId xmlns:a16="http://schemas.microsoft.com/office/drawing/2014/main" id="{C8BF41FE-F307-4E2B-A316-D00D0B627679}"/>
                  </a:ext>
                </a:extLst>
              </p:cNvPr>
              <p:cNvSpPr/>
              <p:nvPr/>
            </p:nvSpPr>
            <p:spPr>
              <a:xfrm>
                <a:off x="8036718" y="2730519"/>
                <a:ext cx="172973" cy="245852"/>
              </a:xfrm>
              <a:custGeom>
                <a:avLst/>
                <a:gdLst>
                  <a:gd name="connsiteX0" fmla="*/ 172117 w 172973"/>
                  <a:gd name="connsiteY0" fmla="*/ 4394 h 245852"/>
                  <a:gd name="connsiteX1" fmla="*/ 171831 w 172973"/>
                  <a:gd name="connsiteY1" fmla="*/ 4203 h 245852"/>
                  <a:gd name="connsiteX2" fmla="*/ 171831 w 172973"/>
                  <a:gd name="connsiteY2" fmla="*/ 3727 h 245852"/>
                  <a:gd name="connsiteX3" fmla="*/ 171831 w 172973"/>
                  <a:gd name="connsiteY3" fmla="*/ 3251 h 245852"/>
                  <a:gd name="connsiteX4" fmla="*/ 171641 w 172973"/>
                  <a:gd name="connsiteY4" fmla="*/ 2203 h 245852"/>
                  <a:gd name="connsiteX5" fmla="*/ 171545 w 172973"/>
                  <a:gd name="connsiteY5" fmla="*/ 1727 h 245852"/>
                  <a:gd name="connsiteX6" fmla="*/ 171545 w 172973"/>
                  <a:gd name="connsiteY6" fmla="*/ 1060 h 245852"/>
                  <a:gd name="connsiteX7" fmla="*/ 171450 w 172973"/>
                  <a:gd name="connsiteY7" fmla="*/ 488 h 245852"/>
                  <a:gd name="connsiteX8" fmla="*/ 171355 w 172973"/>
                  <a:gd name="connsiteY8" fmla="*/ 298 h 245852"/>
                  <a:gd name="connsiteX9" fmla="*/ 171355 w 172973"/>
                  <a:gd name="connsiteY9" fmla="*/ 298 h 245852"/>
                  <a:gd name="connsiteX10" fmla="*/ 171069 w 172973"/>
                  <a:gd name="connsiteY10" fmla="*/ 107 h 245852"/>
                  <a:gd name="connsiteX11" fmla="*/ 170688 w 172973"/>
                  <a:gd name="connsiteY11" fmla="*/ 12 h 245852"/>
                  <a:gd name="connsiteX12" fmla="*/ 166116 w 172973"/>
                  <a:gd name="connsiteY12" fmla="*/ 4298 h 245852"/>
                  <a:gd name="connsiteX13" fmla="*/ 111919 w 172973"/>
                  <a:gd name="connsiteY13" fmla="*/ 94786 h 245852"/>
                  <a:gd name="connsiteX14" fmla="*/ 89821 w 172973"/>
                  <a:gd name="connsiteY14" fmla="*/ 116979 h 245852"/>
                  <a:gd name="connsiteX15" fmla="*/ 41910 w 172973"/>
                  <a:gd name="connsiteY15" fmla="*/ 152984 h 245852"/>
                  <a:gd name="connsiteX16" fmla="*/ 39814 w 172973"/>
                  <a:gd name="connsiteY16" fmla="*/ 155841 h 245852"/>
                  <a:gd name="connsiteX17" fmla="*/ 39624 w 172973"/>
                  <a:gd name="connsiteY17" fmla="*/ 156032 h 245852"/>
                  <a:gd name="connsiteX18" fmla="*/ 39434 w 172973"/>
                  <a:gd name="connsiteY18" fmla="*/ 156317 h 245852"/>
                  <a:gd name="connsiteX19" fmla="*/ 36195 w 172973"/>
                  <a:gd name="connsiteY19" fmla="*/ 159556 h 245852"/>
                  <a:gd name="connsiteX20" fmla="*/ 34766 w 172973"/>
                  <a:gd name="connsiteY20" fmla="*/ 160604 h 245852"/>
                  <a:gd name="connsiteX21" fmla="*/ 28289 w 172973"/>
                  <a:gd name="connsiteY21" fmla="*/ 165842 h 245852"/>
                  <a:gd name="connsiteX22" fmla="*/ 28384 w 172973"/>
                  <a:gd name="connsiteY22" fmla="*/ 165938 h 245852"/>
                  <a:gd name="connsiteX23" fmla="*/ 20002 w 172973"/>
                  <a:gd name="connsiteY23" fmla="*/ 172129 h 245852"/>
                  <a:gd name="connsiteX24" fmla="*/ 1143 w 172973"/>
                  <a:gd name="connsiteY24" fmla="*/ 183178 h 245852"/>
                  <a:gd name="connsiteX25" fmla="*/ 1143 w 172973"/>
                  <a:gd name="connsiteY25" fmla="*/ 183273 h 245852"/>
                  <a:gd name="connsiteX26" fmla="*/ 1143 w 172973"/>
                  <a:gd name="connsiteY26" fmla="*/ 184511 h 245852"/>
                  <a:gd name="connsiteX27" fmla="*/ 1048 w 172973"/>
                  <a:gd name="connsiteY27" fmla="*/ 185940 h 245852"/>
                  <a:gd name="connsiteX28" fmla="*/ 762 w 172973"/>
                  <a:gd name="connsiteY28" fmla="*/ 191179 h 245852"/>
                  <a:gd name="connsiteX29" fmla="*/ 762 w 172973"/>
                  <a:gd name="connsiteY29" fmla="*/ 192703 h 245852"/>
                  <a:gd name="connsiteX30" fmla="*/ 762 w 172973"/>
                  <a:gd name="connsiteY30" fmla="*/ 196799 h 245852"/>
                  <a:gd name="connsiteX31" fmla="*/ 952 w 172973"/>
                  <a:gd name="connsiteY31" fmla="*/ 198608 h 245852"/>
                  <a:gd name="connsiteX32" fmla="*/ 1143 w 172973"/>
                  <a:gd name="connsiteY32" fmla="*/ 201085 h 245852"/>
                  <a:gd name="connsiteX33" fmla="*/ 1334 w 172973"/>
                  <a:gd name="connsiteY33" fmla="*/ 204609 h 245852"/>
                  <a:gd name="connsiteX34" fmla="*/ 1334 w 172973"/>
                  <a:gd name="connsiteY34" fmla="*/ 207467 h 245852"/>
                  <a:gd name="connsiteX35" fmla="*/ 1334 w 172973"/>
                  <a:gd name="connsiteY35" fmla="*/ 208895 h 245852"/>
                  <a:gd name="connsiteX36" fmla="*/ 1048 w 172973"/>
                  <a:gd name="connsiteY36" fmla="*/ 218516 h 245852"/>
                  <a:gd name="connsiteX37" fmla="*/ 952 w 172973"/>
                  <a:gd name="connsiteY37" fmla="*/ 220230 h 245852"/>
                  <a:gd name="connsiteX38" fmla="*/ 762 w 172973"/>
                  <a:gd name="connsiteY38" fmla="*/ 223183 h 245852"/>
                  <a:gd name="connsiteX39" fmla="*/ 476 w 172973"/>
                  <a:gd name="connsiteY39" fmla="*/ 227660 h 245852"/>
                  <a:gd name="connsiteX40" fmla="*/ 476 w 172973"/>
                  <a:gd name="connsiteY40" fmla="*/ 229850 h 245852"/>
                  <a:gd name="connsiteX41" fmla="*/ 381 w 172973"/>
                  <a:gd name="connsiteY41" fmla="*/ 233470 h 245852"/>
                  <a:gd name="connsiteX42" fmla="*/ 286 w 172973"/>
                  <a:gd name="connsiteY42" fmla="*/ 237280 h 245852"/>
                  <a:gd name="connsiteX43" fmla="*/ 191 w 172973"/>
                  <a:gd name="connsiteY43" fmla="*/ 240804 h 245852"/>
                  <a:gd name="connsiteX44" fmla="*/ 95 w 172973"/>
                  <a:gd name="connsiteY44" fmla="*/ 243662 h 245852"/>
                  <a:gd name="connsiteX45" fmla="*/ 0 w 172973"/>
                  <a:gd name="connsiteY45" fmla="*/ 245852 h 245852"/>
                  <a:gd name="connsiteX46" fmla="*/ 40862 w 172973"/>
                  <a:gd name="connsiteY46" fmla="*/ 209372 h 245852"/>
                  <a:gd name="connsiteX47" fmla="*/ 45720 w 172973"/>
                  <a:gd name="connsiteY47" fmla="*/ 202037 h 245852"/>
                  <a:gd name="connsiteX48" fmla="*/ 42482 w 172973"/>
                  <a:gd name="connsiteY48" fmla="*/ 201561 h 245852"/>
                  <a:gd name="connsiteX49" fmla="*/ 27908 w 172973"/>
                  <a:gd name="connsiteY49" fmla="*/ 214801 h 245852"/>
                  <a:gd name="connsiteX50" fmla="*/ 16955 w 172973"/>
                  <a:gd name="connsiteY50" fmla="*/ 223754 h 245852"/>
                  <a:gd name="connsiteX51" fmla="*/ 11239 w 172973"/>
                  <a:gd name="connsiteY51" fmla="*/ 221183 h 245852"/>
                  <a:gd name="connsiteX52" fmla="*/ 8191 w 172973"/>
                  <a:gd name="connsiteY52" fmla="*/ 223373 h 245852"/>
                  <a:gd name="connsiteX53" fmla="*/ 6668 w 172973"/>
                  <a:gd name="connsiteY53" fmla="*/ 221373 h 245852"/>
                  <a:gd name="connsiteX54" fmla="*/ 17240 w 172973"/>
                  <a:gd name="connsiteY54" fmla="*/ 213182 h 245852"/>
                  <a:gd name="connsiteX55" fmla="*/ 52578 w 172973"/>
                  <a:gd name="connsiteY55" fmla="*/ 183083 h 245852"/>
                  <a:gd name="connsiteX56" fmla="*/ 52959 w 172973"/>
                  <a:gd name="connsiteY56" fmla="*/ 182702 h 245852"/>
                  <a:gd name="connsiteX57" fmla="*/ 53054 w 172973"/>
                  <a:gd name="connsiteY57" fmla="*/ 182606 h 245852"/>
                  <a:gd name="connsiteX58" fmla="*/ 53245 w 172973"/>
                  <a:gd name="connsiteY58" fmla="*/ 182416 h 245852"/>
                  <a:gd name="connsiteX59" fmla="*/ 53530 w 172973"/>
                  <a:gd name="connsiteY59" fmla="*/ 182130 h 245852"/>
                  <a:gd name="connsiteX60" fmla="*/ 54483 w 172973"/>
                  <a:gd name="connsiteY60" fmla="*/ 181178 h 245852"/>
                  <a:gd name="connsiteX61" fmla="*/ 55245 w 172973"/>
                  <a:gd name="connsiteY61" fmla="*/ 180416 h 245852"/>
                  <a:gd name="connsiteX62" fmla="*/ 57245 w 172973"/>
                  <a:gd name="connsiteY62" fmla="*/ 178511 h 245852"/>
                  <a:gd name="connsiteX63" fmla="*/ 58388 w 172973"/>
                  <a:gd name="connsiteY63" fmla="*/ 177368 h 245852"/>
                  <a:gd name="connsiteX64" fmla="*/ 59722 w 172973"/>
                  <a:gd name="connsiteY64" fmla="*/ 176034 h 245852"/>
                  <a:gd name="connsiteX65" fmla="*/ 61532 w 172973"/>
                  <a:gd name="connsiteY65" fmla="*/ 174320 h 245852"/>
                  <a:gd name="connsiteX66" fmla="*/ 63341 w 172973"/>
                  <a:gd name="connsiteY66" fmla="*/ 172605 h 245852"/>
                  <a:gd name="connsiteX67" fmla="*/ 64961 w 172973"/>
                  <a:gd name="connsiteY67" fmla="*/ 171081 h 245852"/>
                  <a:gd name="connsiteX68" fmla="*/ 66389 w 172973"/>
                  <a:gd name="connsiteY68" fmla="*/ 169748 h 245852"/>
                  <a:gd name="connsiteX69" fmla="*/ 67627 w 172973"/>
                  <a:gd name="connsiteY69" fmla="*/ 168605 h 245852"/>
                  <a:gd name="connsiteX70" fmla="*/ 69914 w 172973"/>
                  <a:gd name="connsiteY70" fmla="*/ 166414 h 245852"/>
                  <a:gd name="connsiteX71" fmla="*/ 70961 w 172973"/>
                  <a:gd name="connsiteY71" fmla="*/ 165366 h 245852"/>
                  <a:gd name="connsiteX72" fmla="*/ 73628 w 172973"/>
                  <a:gd name="connsiteY72" fmla="*/ 162890 h 245852"/>
                  <a:gd name="connsiteX73" fmla="*/ 75533 w 172973"/>
                  <a:gd name="connsiteY73" fmla="*/ 161175 h 245852"/>
                  <a:gd name="connsiteX74" fmla="*/ 77724 w 172973"/>
                  <a:gd name="connsiteY74" fmla="*/ 159080 h 245852"/>
                  <a:gd name="connsiteX75" fmla="*/ 78677 w 172973"/>
                  <a:gd name="connsiteY75" fmla="*/ 158222 h 245852"/>
                  <a:gd name="connsiteX76" fmla="*/ 79915 w 172973"/>
                  <a:gd name="connsiteY76" fmla="*/ 157079 h 245852"/>
                  <a:gd name="connsiteX77" fmla="*/ 81249 w 172973"/>
                  <a:gd name="connsiteY77" fmla="*/ 155841 h 245852"/>
                  <a:gd name="connsiteX78" fmla="*/ 82201 w 172973"/>
                  <a:gd name="connsiteY78" fmla="*/ 154984 h 245852"/>
                  <a:gd name="connsiteX79" fmla="*/ 83534 w 172973"/>
                  <a:gd name="connsiteY79" fmla="*/ 153746 h 245852"/>
                  <a:gd name="connsiteX80" fmla="*/ 84677 w 172973"/>
                  <a:gd name="connsiteY80" fmla="*/ 152603 h 245852"/>
                  <a:gd name="connsiteX81" fmla="*/ 85344 w 172973"/>
                  <a:gd name="connsiteY81" fmla="*/ 151936 h 245852"/>
                  <a:gd name="connsiteX82" fmla="*/ 86963 w 172973"/>
                  <a:gd name="connsiteY82" fmla="*/ 150317 h 245852"/>
                  <a:gd name="connsiteX83" fmla="*/ 88202 w 172973"/>
                  <a:gd name="connsiteY83" fmla="*/ 149078 h 245852"/>
                  <a:gd name="connsiteX84" fmla="*/ 89249 w 172973"/>
                  <a:gd name="connsiteY84" fmla="*/ 148031 h 245852"/>
                  <a:gd name="connsiteX85" fmla="*/ 91630 w 172973"/>
                  <a:gd name="connsiteY85" fmla="*/ 145649 h 245852"/>
                  <a:gd name="connsiteX86" fmla="*/ 94869 w 172973"/>
                  <a:gd name="connsiteY86" fmla="*/ 142316 h 245852"/>
                  <a:gd name="connsiteX87" fmla="*/ 98012 w 172973"/>
                  <a:gd name="connsiteY87" fmla="*/ 138982 h 245852"/>
                  <a:gd name="connsiteX88" fmla="*/ 101536 w 172973"/>
                  <a:gd name="connsiteY88" fmla="*/ 135172 h 245852"/>
                  <a:gd name="connsiteX89" fmla="*/ 102680 w 172973"/>
                  <a:gd name="connsiteY89" fmla="*/ 133838 h 245852"/>
                  <a:gd name="connsiteX90" fmla="*/ 106299 w 172973"/>
                  <a:gd name="connsiteY90" fmla="*/ 129743 h 245852"/>
                  <a:gd name="connsiteX91" fmla="*/ 109728 w 172973"/>
                  <a:gd name="connsiteY91" fmla="*/ 125933 h 245852"/>
                  <a:gd name="connsiteX92" fmla="*/ 111823 w 172973"/>
                  <a:gd name="connsiteY92" fmla="*/ 123551 h 245852"/>
                  <a:gd name="connsiteX93" fmla="*/ 113442 w 172973"/>
                  <a:gd name="connsiteY93" fmla="*/ 121742 h 245852"/>
                  <a:gd name="connsiteX94" fmla="*/ 115443 w 172973"/>
                  <a:gd name="connsiteY94" fmla="*/ 119360 h 245852"/>
                  <a:gd name="connsiteX95" fmla="*/ 118396 w 172973"/>
                  <a:gd name="connsiteY95" fmla="*/ 115646 h 245852"/>
                  <a:gd name="connsiteX96" fmla="*/ 119158 w 172973"/>
                  <a:gd name="connsiteY96" fmla="*/ 114693 h 245852"/>
                  <a:gd name="connsiteX97" fmla="*/ 119729 w 172973"/>
                  <a:gd name="connsiteY97" fmla="*/ 113836 h 245852"/>
                  <a:gd name="connsiteX98" fmla="*/ 122015 w 172973"/>
                  <a:gd name="connsiteY98" fmla="*/ 110693 h 245852"/>
                  <a:gd name="connsiteX99" fmla="*/ 123634 w 172973"/>
                  <a:gd name="connsiteY99" fmla="*/ 108788 h 245852"/>
                  <a:gd name="connsiteX100" fmla="*/ 124968 w 172973"/>
                  <a:gd name="connsiteY100" fmla="*/ 107549 h 245852"/>
                  <a:gd name="connsiteX101" fmla="*/ 128207 w 172973"/>
                  <a:gd name="connsiteY101" fmla="*/ 104216 h 245852"/>
                  <a:gd name="connsiteX102" fmla="*/ 131445 w 172973"/>
                  <a:gd name="connsiteY102" fmla="*/ 100215 h 245852"/>
                  <a:gd name="connsiteX103" fmla="*/ 133541 w 172973"/>
                  <a:gd name="connsiteY103" fmla="*/ 97453 h 245852"/>
                  <a:gd name="connsiteX104" fmla="*/ 134779 w 172973"/>
                  <a:gd name="connsiteY104" fmla="*/ 95643 h 245852"/>
                  <a:gd name="connsiteX105" fmla="*/ 136684 w 172973"/>
                  <a:gd name="connsiteY105" fmla="*/ 92500 h 245852"/>
                  <a:gd name="connsiteX106" fmla="*/ 137732 w 172973"/>
                  <a:gd name="connsiteY106" fmla="*/ 90785 h 245852"/>
                  <a:gd name="connsiteX107" fmla="*/ 139255 w 172973"/>
                  <a:gd name="connsiteY107" fmla="*/ 88785 h 245852"/>
                  <a:gd name="connsiteX108" fmla="*/ 140494 w 172973"/>
                  <a:gd name="connsiteY108" fmla="*/ 87547 h 245852"/>
                  <a:gd name="connsiteX109" fmla="*/ 141827 w 172973"/>
                  <a:gd name="connsiteY109" fmla="*/ 85928 h 245852"/>
                  <a:gd name="connsiteX110" fmla="*/ 142684 w 172973"/>
                  <a:gd name="connsiteY110" fmla="*/ 82689 h 245852"/>
                  <a:gd name="connsiteX111" fmla="*/ 142780 w 172973"/>
                  <a:gd name="connsiteY111" fmla="*/ 80498 h 245852"/>
                  <a:gd name="connsiteX112" fmla="*/ 142780 w 172973"/>
                  <a:gd name="connsiteY112" fmla="*/ 79546 h 245852"/>
                  <a:gd name="connsiteX113" fmla="*/ 142875 w 172973"/>
                  <a:gd name="connsiteY113" fmla="*/ 78593 h 245852"/>
                  <a:gd name="connsiteX114" fmla="*/ 143161 w 172973"/>
                  <a:gd name="connsiteY114" fmla="*/ 77165 h 245852"/>
                  <a:gd name="connsiteX115" fmla="*/ 143542 w 172973"/>
                  <a:gd name="connsiteY115" fmla="*/ 76022 h 245852"/>
                  <a:gd name="connsiteX116" fmla="*/ 143923 w 172973"/>
                  <a:gd name="connsiteY116" fmla="*/ 75355 h 245852"/>
                  <a:gd name="connsiteX117" fmla="*/ 145828 w 172973"/>
                  <a:gd name="connsiteY117" fmla="*/ 72021 h 245852"/>
                  <a:gd name="connsiteX118" fmla="*/ 146495 w 172973"/>
                  <a:gd name="connsiteY118" fmla="*/ 70973 h 245852"/>
                  <a:gd name="connsiteX119" fmla="*/ 147542 w 172973"/>
                  <a:gd name="connsiteY119" fmla="*/ 69354 h 245852"/>
                  <a:gd name="connsiteX120" fmla="*/ 148685 w 172973"/>
                  <a:gd name="connsiteY120" fmla="*/ 67544 h 245852"/>
                  <a:gd name="connsiteX121" fmla="*/ 149447 w 172973"/>
                  <a:gd name="connsiteY121" fmla="*/ 66211 h 245852"/>
                  <a:gd name="connsiteX122" fmla="*/ 150495 w 172973"/>
                  <a:gd name="connsiteY122" fmla="*/ 64306 h 245852"/>
                  <a:gd name="connsiteX123" fmla="*/ 150876 w 172973"/>
                  <a:gd name="connsiteY123" fmla="*/ 63449 h 245852"/>
                  <a:gd name="connsiteX124" fmla="*/ 151543 w 172973"/>
                  <a:gd name="connsiteY124" fmla="*/ 62115 h 245852"/>
                  <a:gd name="connsiteX125" fmla="*/ 152019 w 172973"/>
                  <a:gd name="connsiteY125" fmla="*/ 61067 h 245852"/>
                  <a:gd name="connsiteX126" fmla="*/ 152305 w 172973"/>
                  <a:gd name="connsiteY126" fmla="*/ 60401 h 245852"/>
                  <a:gd name="connsiteX127" fmla="*/ 152591 w 172973"/>
                  <a:gd name="connsiteY127" fmla="*/ 59353 h 245852"/>
                  <a:gd name="connsiteX128" fmla="*/ 152781 w 172973"/>
                  <a:gd name="connsiteY128" fmla="*/ 58019 h 245852"/>
                  <a:gd name="connsiteX129" fmla="*/ 152781 w 172973"/>
                  <a:gd name="connsiteY129" fmla="*/ 56781 h 245852"/>
                  <a:gd name="connsiteX130" fmla="*/ 152591 w 172973"/>
                  <a:gd name="connsiteY130" fmla="*/ 55543 h 245852"/>
                  <a:gd name="connsiteX131" fmla="*/ 152305 w 172973"/>
                  <a:gd name="connsiteY131" fmla="*/ 54495 h 245852"/>
                  <a:gd name="connsiteX132" fmla="*/ 152209 w 172973"/>
                  <a:gd name="connsiteY132" fmla="*/ 54114 h 245852"/>
                  <a:gd name="connsiteX133" fmla="*/ 151924 w 172973"/>
                  <a:gd name="connsiteY133" fmla="*/ 53543 h 245852"/>
                  <a:gd name="connsiteX134" fmla="*/ 151733 w 172973"/>
                  <a:gd name="connsiteY134" fmla="*/ 53162 h 245852"/>
                  <a:gd name="connsiteX135" fmla="*/ 151638 w 172973"/>
                  <a:gd name="connsiteY135" fmla="*/ 52876 h 245852"/>
                  <a:gd name="connsiteX136" fmla="*/ 151352 w 172973"/>
                  <a:gd name="connsiteY136" fmla="*/ 53066 h 245852"/>
                  <a:gd name="connsiteX137" fmla="*/ 151066 w 172973"/>
                  <a:gd name="connsiteY137" fmla="*/ 53257 h 245852"/>
                  <a:gd name="connsiteX138" fmla="*/ 151352 w 172973"/>
                  <a:gd name="connsiteY138" fmla="*/ 52781 h 245852"/>
                  <a:gd name="connsiteX139" fmla="*/ 151638 w 172973"/>
                  <a:gd name="connsiteY139" fmla="*/ 52304 h 245852"/>
                  <a:gd name="connsiteX140" fmla="*/ 152209 w 172973"/>
                  <a:gd name="connsiteY140" fmla="*/ 51352 h 245852"/>
                  <a:gd name="connsiteX141" fmla="*/ 152781 w 172973"/>
                  <a:gd name="connsiteY141" fmla="*/ 50304 h 245852"/>
                  <a:gd name="connsiteX142" fmla="*/ 154114 w 172973"/>
                  <a:gd name="connsiteY142" fmla="*/ 48113 h 245852"/>
                  <a:gd name="connsiteX143" fmla="*/ 154972 w 172973"/>
                  <a:gd name="connsiteY143" fmla="*/ 46685 h 245852"/>
                  <a:gd name="connsiteX144" fmla="*/ 155734 w 172973"/>
                  <a:gd name="connsiteY144" fmla="*/ 45256 h 245852"/>
                  <a:gd name="connsiteX145" fmla="*/ 156686 w 172973"/>
                  <a:gd name="connsiteY145" fmla="*/ 43637 h 245852"/>
                  <a:gd name="connsiteX146" fmla="*/ 157449 w 172973"/>
                  <a:gd name="connsiteY146" fmla="*/ 42303 h 245852"/>
                  <a:gd name="connsiteX147" fmla="*/ 158591 w 172973"/>
                  <a:gd name="connsiteY147" fmla="*/ 40303 h 245852"/>
                  <a:gd name="connsiteX148" fmla="*/ 159734 w 172973"/>
                  <a:gd name="connsiteY148" fmla="*/ 38207 h 245852"/>
                  <a:gd name="connsiteX149" fmla="*/ 160782 w 172973"/>
                  <a:gd name="connsiteY149" fmla="*/ 36302 h 245852"/>
                  <a:gd name="connsiteX150" fmla="*/ 161734 w 172973"/>
                  <a:gd name="connsiteY150" fmla="*/ 34493 h 245852"/>
                  <a:gd name="connsiteX151" fmla="*/ 162592 w 172973"/>
                  <a:gd name="connsiteY151" fmla="*/ 32969 h 245852"/>
                  <a:gd name="connsiteX152" fmla="*/ 163925 w 172973"/>
                  <a:gd name="connsiteY152" fmla="*/ 30397 h 245852"/>
                  <a:gd name="connsiteX153" fmla="*/ 165164 w 172973"/>
                  <a:gd name="connsiteY153" fmla="*/ 27920 h 245852"/>
                  <a:gd name="connsiteX154" fmla="*/ 166592 w 172973"/>
                  <a:gd name="connsiteY154" fmla="*/ 24872 h 245852"/>
                  <a:gd name="connsiteX155" fmla="*/ 167545 w 172973"/>
                  <a:gd name="connsiteY155" fmla="*/ 22777 h 245852"/>
                  <a:gd name="connsiteX156" fmla="*/ 168497 w 172973"/>
                  <a:gd name="connsiteY156" fmla="*/ 20396 h 245852"/>
                  <a:gd name="connsiteX157" fmla="*/ 169450 w 172973"/>
                  <a:gd name="connsiteY157" fmla="*/ 17824 h 245852"/>
                  <a:gd name="connsiteX158" fmla="*/ 170593 w 172973"/>
                  <a:gd name="connsiteY158" fmla="*/ 14395 h 245852"/>
                  <a:gd name="connsiteX159" fmla="*/ 170974 w 172973"/>
                  <a:gd name="connsiteY159" fmla="*/ 13252 h 245852"/>
                  <a:gd name="connsiteX160" fmla="*/ 171641 w 172973"/>
                  <a:gd name="connsiteY160" fmla="*/ 10871 h 245852"/>
                  <a:gd name="connsiteX161" fmla="*/ 172021 w 172973"/>
                  <a:gd name="connsiteY161" fmla="*/ 9156 h 245852"/>
                  <a:gd name="connsiteX162" fmla="*/ 172402 w 172973"/>
                  <a:gd name="connsiteY162" fmla="*/ 7346 h 245852"/>
                  <a:gd name="connsiteX163" fmla="*/ 172784 w 172973"/>
                  <a:gd name="connsiteY163" fmla="*/ 5441 h 245852"/>
                  <a:gd name="connsiteX164" fmla="*/ 172974 w 172973"/>
                  <a:gd name="connsiteY164" fmla="*/ 4394 h 245852"/>
                  <a:gd name="connsiteX165" fmla="*/ 172974 w 172973"/>
                  <a:gd name="connsiteY165" fmla="*/ 4203 h 245852"/>
                  <a:gd name="connsiteX166" fmla="*/ 172117 w 172973"/>
                  <a:gd name="connsiteY166" fmla="*/ 4394 h 2458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</a:cxnLst>
                <a:rect l="l" t="t" r="r" b="b"/>
                <a:pathLst>
                  <a:path w="172973" h="245852">
                    <a:moveTo>
                      <a:pt x="172117" y="4394"/>
                    </a:moveTo>
                    <a:cubicBezTo>
                      <a:pt x="172021" y="4298"/>
                      <a:pt x="171831" y="4298"/>
                      <a:pt x="171831" y="4203"/>
                    </a:cubicBezTo>
                    <a:lnTo>
                      <a:pt x="171831" y="3727"/>
                    </a:lnTo>
                    <a:lnTo>
                      <a:pt x="171831" y="3251"/>
                    </a:lnTo>
                    <a:cubicBezTo>
                      <a:pt x="171831" y="3060"/>
                      <a:pt x="171736" y="2584"/>
                      <a:pt x="171641" y="2203"/>
                    </a:cubicBezTo>
                    <a:cubicBezTo>
                      <a:pt x="171641" y="2012"/>
                      <a:pt x="171545" y="1822"/>
                      <a:pt x="171545" y="1727"/>
                    </a:cubicBezTo>
                    <a:cubicBezTo>
                      <a:pt x="171545" y="1441"/>
                      <a:pt x="171545" y="1250"/>
                      <a:pt x="171545" y="1060"/>
                    </a:cubicBezTo>
                    <a:cubicBezTo>
                      <a:pt x="171545" y="869"/>
                      <a:pt x="171450" y="584"/>
                      <a:pt x="171450" y="488"/>
                    </a:cubicBezTo>
                    <a:cubicBezTo>
                      <a:pt x="171450" y="393"/>
                      <a:pt x="171355" y="298"/>
                      <a:pt x="171355" y="298"/>
                    </a:cubicBezTo>
                    <a:cubicBezTo>
                      <a:pt x="171355" y="298"/>
                      <a:pt x="171355" y="298"/>
                      <a:pt x="171355" y="298"/>
                    </a:cubicBezTo>
                    <a:cubicBezTo>
                      <a:pt x="171259" y="203"/>
                      <a:pt x="171164" y="107"/>
                      <a:pt x="171069" y="107"/>
                    </a:cubicBezTo>
                    <a:cubicBezTo>
                      <a:pt x="170974" y="12"/>
                      <a:pt x="170879" y="12"/>
                      <a:pt x="170688" y="12"/>
                    </a:cubicBezTo>
                    <a:cubicBezTo>
                      <a:pt x="169259" y="-178"/>
                      <a:pt x="166688" y="1917"/>
                      <a:pt x="166116" y="4298"/>
                    </a:cubicBezTo>
                    <a:cubicBezTo>
                      <a:pt x="156972" y="39827"/>
                      <a:pt x="135064" y="68687"/>
                      <a:pt x="111919" y="94786"/>
                    </a:cubicBezTo>
                    <a:cubicBezTo>
                      <a:pt x="104584" y="102215"/>
                      <a:pt x="97345" y="109740"/>
                      <a:pt x="89821" y="116979"/>
                    </a:cubicBezTo>
                    <a:cubicBezTo>
                      <a:pt x="75057" y="130314"/>
                      <a:pt x="58864" y="142220"/>
                      <a:pt x="41910" y="152984"/>
                    </a:cubicBezTo>
                    <a:cubicBezTo>
                      <a:pt x="41339" y="154031"/>
                      <a:pt x="40577" y="154984"/>
                      <a:pt x="39814" y="155841"/>
                    </a:cubicBezTo>
                    <a:cubicBezTo>
                      <a:pt x="39719" y="155936"/>
                      <a:pt x="39719" y="155936"/>
                      <a:pt x="39624" y="156032"/>
                    </a:cubicBezTo>
                    <a:cubicBezTo>
                      <a:pt x="39529" y="156127"/>
                      <a:pt x="39529" y="156222"/>
                      <a:pt x="39434" y="156317"/>
                    </a:cubicBezTo>
                    <a:cubicBezTo>
                      <a:pt x="38386" y="157365"/>
                      <a:pt x="37242" y="158508"/>
                      <a:pt x="36195" y="159556"/>
                    </a:cubicBezTo>
                    <a:cubicBezTo>
                      <a:pt x="35719" y="160032"/>
                      <a:pt x="35243" y="160223"/>
                      <a:pt x="34766" y="160604"/>
                    </a:cubicBezTo>
                    <a:cubicBezTo>
                      <a:pt x="33147" y="162794"/>
                      <a:pt x="31052" y="164699"/>
                      <a:pt x="28289" y="165842"/>
                    </a:cubicBezTo>
                    <a:cubicBezTo>
                      <a:pt x="28289" y="165842"/>
                      <a:pt x="28289" y="165938"/>
                      <a:pt x="28384" y="165938"/>
                    </a:cubicBezTo>
                    <a:cubicBezTo>
                      <a:pt x="25622" y="168033"/>
                      <a:pt x="22765" y="170129"/>
                      <a:pt x="20002" y="172129"/>
                    </a:cubicBezTo>
                    <a:cubicBezTo>
                      <a:pt x="14001" y="176320"/>
                      <a:pt x="7620" y="179844"/>
                      <a:pt x="1143" y="183178"/>
                    </a:cubicBezTo>
                    <a:cubicBezTo>
                      <a:pt x="1143" y="183178"/>
                      <a:pt x="1143" y="183178"/>
                      <a:pt x="1143" y="183273"/>
                    </a:cubicBezTo>
                    <a:cubicBezTo>
                      <a:pt x="1143" y="183654"/>
                      <a:pt x="1143" y="184130"/>
                      <a:pt x="1143" y="184511"/>
                    </a:cubicBezTo>
                    <a:cubicBezTo>
                      <a:pt x="1143" y="184988"/>
                      <a:pt x="1143" y="185464"/>
                      <a:pt x="1048" y="185940"/>
                    </a:cubicBezTo>
                    <a:cubicBezTo>
                      <a:pt x="952" y="187655"/>
                      <a:pt x="858" y="189464"/>
                      <a:pt x="762" y="191179"/>
                    </a:cubicBezTo>
                    <a:cubicBezTo>
                      <a:pt x="762" y="191655"/>
                      <a:pt x="762" y="192227"/>
                      <a:pt x="762" y="192703"/>
                    </a:cubicBezTo>
                    <a:cubicBezTo>
                      <a:pt x="762" y="194036"/>
                      <a:pt x="762" y="195370"/>
                      <a:pt x="762" y="196799"/>
                    </a:cubicBezTo>
                    <a:cubicBezTo>
                      <a:pt x="858" y="197370"/>
                      <a:pt x="858" y="198037"/>
                      <a:pt x="952" y="198608"/>
                    </a:cubicBezTo>
                    <a:cubicBezTo>
                      <a:pt x="1048" y="199466"/>
                      <a:pt x="1048" y="200228"/>
                      <a:pt x="1143" y="201085"/>
                    </a:cubicBezTo>
                    <a:cubicBezTo>
                      <a:pt x="1238" y="202228"/>
                      <a:pt x="1238" y="203466"/>
                      <a:pt x="1334" y="204609"/>
                    </a:cubicBezTo>
                    <a:cubicBezTo>
                      <a:pt x="1334" y="205562"/>
                      <a:pt x="1334" y="206514"/>
                      <a:pt x="1334" y="207467"/>
                    </a:cubicBezTo>
                    <a:cubicBezTo>
                      <a:pt x="1334" y="207943"/>
                      <a:pt x="1334" y="208419"/>
                      <a:pt x="1334" y="208895"/>
                    </a:cubicBezTo>
                    <a:cubicBezTo>
                      <a:pt x="1334" y="212134"/>
                      <a:pt x="1143" y="215372"/>
                      <a:pt x="1048" y="218516"/>
                    </a:cubicBezTo>
                    <a:cubicBezTo>
                      <a:pt x="1048" y="219087"/>
                      <a:pt x="952" y="219659"/>
                      <a:pt x="952" y="220230"/>
                    </a:cubicBezTo>
                    <a:cubicBezTo>
                      <a:pt x="858" y="221183"/>
                      <a:pt x="858" y="222230"/>
                      <a:pt x="762" y="223183"/>
                    </a:cubicBezTo>
                    <a:cubicBezTo>
                      <a:pt x="667" y="224707"/>
                      <a:pt x="571" y="226231"/>
                      <a:pt x="476" y="227660"/>
                    </a:cubicBezTo>
                    <a:cubicBezTo>
                      <a:pt x="476" y="228422"/>
                      <a:pt x="476" y="229088"/>
                      <a:pt x="476" y="229850"/>
                    </a:cubicBezTo>
                    <a:cubicBezTo>
                      <a:pt x="476" y="231089"/>
                      <a:pt x="476" y="232327"/>
                      <a:pt x="381" y="233470"/>
                    </a:cubicBezTo>
                    <a:cubicBezTo>
                      <a:pt x="381" y="234708"/>
                      <a:pt x="381" y="235946"/>
                      <a:pt x="286" y="237280"/>
                    </a:cubicBezTo>
                    <a:cubicBezTo>
                      <a:pt x="286" y="238423"/>
                      <a:pt x="191" y="239661"/>
                      <a:pt x="191" y="240804"/>
                    </a:cubicBezTo>
                    <a:cubicBezTo>
                      <a:pt x="191" y="241757"/>
                      <a:pt x="95" y="242709"/>
                      <a:pt x="95" y="243662"/>
                    </a:cubicBezTo>
                    <a:cubicBezTo>
                      <a:pt x="95" y="244424"/>
                      <a:pt x="0" y="245186"/>
                      <a:pt x="0" y="245852"/>
                    </a:cubicBezTo>
                    <a:cubicBezTo>
                      <a:pt x="14097" y="234422"/>
                      <a:pt x="27908" y="222421"/>
                      <a:pt x="40862" y="209372"/>
                    </a:cubicBezTo>
                    <a:cubicBezTo>
                      <a:pt x="42767" y="207467"/>
                      <a:pt x="45244" y="205847"/>
                      <a:pt x="45720" y="202037"/>
                    </a:cubicBezTo>
                    <a:cubicBezTo>
                      <a:pt x="44101" y="201752"/>
                      <a:pt x="42958" y="201180"/>
                      <a:pt x="42482" y="201561"/>
                    </a:cubicBezTo>
                    <a:cubicBezTo>
                      <a:pt x="37624" y="205943"/>
                      <a:pt x="33051" y="210705"/>
                      <a:pt x="27908" y="214801"/>
                    </a:cubicBezTo>
                    <a:cubicBezTo>
                      <a:pt x="24289" y="217754"/>
                      <a:pt x="20669" y="220897"/>
                      <a:pt x="16955" y="223754"/>
                    </a:cubicBezTo>
                    <a:cubicBezTo>
                      <a:pt x="17050" y="221468"/>
                      <a:pt x="13716" y="219182"/>
                      <a:pt x="11239" y="221183"/>
                    </a:cubicBezTo>
                    <a:cubicBezTo>
                      <a:pt x="10287" y="221945"/>
                      <a:pt x="9239" y="222611"/>
                      <a:pt x="8191" y="223373"/>
                    </a:cubicBezTo>
                    <a:cubicBezTo>
                      <a:pt x="7906" y="222516"/>
                      <a:pt x="7430" y="221754"/>
                      <a:pt x="6668" y="221373"/>
                    </a:cubicBezTo>
                    <a:cubicBezTo>
                      <a:pt x="10287" y="218801"/>
                      <a:pt x="13811" y="216134"/>
                      <a:pt x="17240" y="213182"/>
                    </a:cubicBezTo>
                    <a:cubicBezTo>
                      <a:pt x="28861" y="202895"/>
                      <a:pt x="41434" y="194036"/>
                      <a:pt x="52578" y="183083"/>
                    </a:cubicBezTo>
                    <a:cubicBezTo>
                      <a:pt x="52674" y="182987"/>
                      <a:pt x="52768" y="182892"/>
                      <a:pt x="52959" y="182702"/>
                    </a:cubicBezTo>
                    <a:cubicBezTo>
                      <a:pt x="52959" y="182702"/>
                      <a:pt x="53054" y="182606"/>
                      <a:pt x="53054" y="182606"/>
                    </a:cubicBezTo>
                    <a:cubicBezTo>
                      <a:pt x="53150" y="182511"/>
                      <a:pt x="53245" y="182416"/>
                      <a:pt x="53245" y="182416"/>
                    </a:cubicBezTo>
                    <a:cubicBezTo>
                      <a:pt x="53340" y="182321"/>
                      <a:pt x="53435" y="182225"/>
                      <a:pt x="53530" y="182130"/>
                    </a:cubicBezTo>
                    <a:cubicBezTo>
                      <a:pt x="53816" y="181844"/>
                      <a:pt x="54197" y="181463"/>
                      <a:pt x="54483" y="181178"/>
                    </a:cubicBezTo>
                    <a:cubicBezTo>
                      <a:pt x="54769" y="180892"/>
                      <a:pt x="55055" y="180701"/>
                      <a:pt x="55245" y="180416"/>
                    </a:cubicBezTo>
                    <a:cubicBezTo>
                      <a:pt x="55912" y="179749"/>
                      <a:pt x="56579" y="179082"/>
                      <a:pt x="57245" y="178511"/>
                    </a:cubicBezTo>
                    <a:cubicBezTo>
                      <a:pt x="57626" y="178130"/>
                      <a:pt x="58008" y="177749"/>
                      <a:pt x="58388" y="177368"/>
                    </a:cubicBezTo>
                    <a:cubicBezTo>
                      <a:pt x="58864" y="176891"/>
                      <a:pt x="59341" y="176510"/>
                      <a:pt x="59722" y="176034"/>
                    </a:cubicBezTo>
                    <a:cubicBezTo>
                      <a:pt x="60293" y="175463"/>
                      <a:pt x="60865" y="174891"/>
                      <a:pt x="61532" y="174320"/>
                    </a:cubicBezTo>
                    <a:cubicBezTo>
                      <a:pt x="62103" y="173748"/>
                      <a:pt x="62770" y="173177"/>
                      <a:pt x="63341" y="172605"/>
                    </a:cubicBezTo>
                    <a:cubicBezTo>
                      <a:pt x="63913" y="172129"/>
                      <a:pt x="64389" y="171557"/>
                      <a:pt x="64961" y="171081"/>
                    </a:cubicBezTo>
                    <a:cubicBezTo>
                      <a:pt x="65437" y="170605"/>
                      <a:pt x="65913" y="170224"/>
                      <a:pt x="66389" y="169748"/>
                    </a:cubicBezTo>
                    <a:cubicBezTo>
                      <a:pt x="66770" y="169367"/>
                      <a:pt x="67151" y="168986"/>
                      <a:pt x="67627" y="168605"/>
                    </a:cubicBezTo>
                    <a:cubicBezTo>
                      <a:pt x="68389" y="167843"/>
                      <a:pt x="69152" y="167176"/>
                      <a:pt x="69914" y="166414"/>
                    </a:cubicBezTo>
                    <a:cubicBezTo>
                      <a:pt x="70295" y="166033"/>
                      <a:pt x="70675" y="165747"/>
                      <a:pt x="70961" y="165366"/>
                    </a:cubicBezTo>
                    <a:cubicBezTo>
                      <a:pt x="71818" y="164509"/>
                      <a:pt x="72771" y="163652"/>
                      <a:pt x="73628" y="162890"/>
                    </a:cubicBezTo>
                    <a:cubicBezTo>
                      <a:pt x="74295" y="162318"/>
                      <a:pt x="74866" y="161747"/>
                      <a:pt x="75533" y="161175"/>
                    </a:cubicBezTo>
                    <a:cubicBezTo>
                      <a:pt x="76295" y="160508"/>
                      <a:pt x="76962" y="159746"/>
                      <a:pt x="77724" y="159080"/>
                    </a:cubicBezTo>
                    <a:cubicBezTo>
                      <a:pt x="78010" y="158794"/>
                      <a:pt x="78391" y="158508"/>
                      <a:pt x="78677" y="158222"/>
                    </a:cubicBezTo>
                    <a:cubicBezTo>
                      <a:pt x="79057" y="157841"/>
                      <a:pt x="79439" y="157460"/>
                      <a:pt x="79915" y="157079"/>
                    </a:cubicBezTo>
                    <a:cubicBezTo>
                      <a:pt x="80391" y="156698"/>
                      <a:pt x="80772" y="156222"/>
                      <a:pt x="81249" y="155841"/>
                    </a:cubicBezTo>
                    <a:cubicBezTo>
                      <a:pt x="81534" y="155555"/>
                      <a:pt x="81915" y="155270"/>
                      <a:pt x="82201" y="154984"/>
                    </a:cubicBezTo>
                    <a:cubicBezTo>
                      <a:pt x="82677" y="154603"/>
                      <a:pt x="83058" y="154127"/>
                      <a:pt x="83534" y="153746"/>
                    </a:cubicBezTo>
                    <a:cubicBezTo>
                      <a:pt x="83915" y="153365"/>
                      <a:pt x="84296" y="152984"/>
                      <a:pt x="84677" y="152603"/>
                    </a:cubicBezTo>
                    <a:cubicBezTo>
                      <a:pt x="84867" y="152412"/>
                      <a:pt x="85154" y="152126"/>
                      <a:pt x="85344" y="151936"/>
                    </a:cubicBezTo>
                    <a:cubicBezTo>
                      <a:pt x="85916" y="151460"/>
                      <a:pt x="86392" y="150888"/>
                      <a:pt x="86963" y="150317"/>
                    </a:cubicBezTo>
                    <a:cubicBezTo>
                      <a:pt x="87344" y="149936"/>
                      <a:pt x="87820" y="149459"/>
                      <a:pt x="88202" y="149078"/>
                    </a:cubicBezTo>
                    <a:cubicBezTo>
                      <a:pt x="88582" y="148697"/>
                      <a:pt x="88868" y="148412"/>
                      <a:pt x="89249" y="148031"/>
                    </a:cubicBezTo>
                    <a:cubicBezTo>
                      <a:pt x="90011" y="147269"/>
                      <a:pt x="90868" y="146411"/>
                      <a:pt x="91630" y="145649"/>
                    </a:cubicBezTo>
                    <a:cubicBezTo>
                      <a:pt x="92678" y="144506"/>
                      <a:pt x="93821" y="143459"/>
                      <a:pt x="94869" y="142316"/>
                    </a:cubicBezTo>
                    <a:cubicBezTo>
                      <a:pt x="95917" y="141173"/>
                      <a:pt x="96964" y="140125"/>
                      <a:pt x="98012" y="138982"/>
                    </a:cubicBezTo>
                    <a:cubicBezTo>
                      <a:pt x="99155" y="137744"/>
                      <a:pt x="100299" y="136410"/>
                      <a:pt x="101536" y="135172"/>
                    </a:cubicBezTo>
                    <a:cubicBezTo>
                      <a:pt x="101918" y="134696"/>
                      <a:pt x="102298" y="134315"/>
                      <a:pt x="102680" y="133838"/>
                    </a:cubicBezTo>
                    <a:cubicBezTo>
                      <a:pt x="103917" y="132505"/>
                      <a:pt x="105061" y="131076"/>
                      <a:pt x="106299" y="129743"/>
                    </a:cubicBezTo>
                    <a:cubicBezTo>
                      <a:pt x="107442" y="128504"/>
                      <a:pt x="108585" y="127171"/>
                      <a:pt x="109728" y="125933"/>
                    </a:cubicBezTo>
                    <a:cubicBezTo>
                      <a:pt x="110490" y="125171"/>
                      <a:pt x="111157" y="124313"/>
                      <a:pt x="111823" y="123551"/>
                    </a:cubicBezTo>
                    <a:cubicBezTo>
                      <a:pt x="112395" y="122980"/>
                      <a:pt x="112871" y="122408"/>
                      <a:pt x="113442" y="121742"/>
                    </a:cubicBezTo>
                    <a:cubicBezTo>
                      <a:pt x="114109" y="120980"/>
                      <a:pt x="114776" y="120122"/>
                      <a:pt x="115443" y="119360"/>
                    </a:cubicBezTo>
                    <a:cubicBezTo>
                      <a:pt x="116491" y="118122"/>
                      <a:pt x="117443" y="116884"/>
                      <a:pt x="118396" y="115646"/>
                    </a:cubicBezTo>
                    <a:cubicBezTo>
                      <a:pt x="118682" y="115360"/>
                      <a:pt x="118872" y="114979"/>
                      <a:pt x="119158" y="114693"/>
                    </a:cubicBezTo>
                    <a:cubicBezTo>
                      <a:pt x="119349" y="114407"/>
                      <a:pt x="119539" y="114122"/>
                      <a:pt x="119729" y="113836"/>
                    </a:cubicBezTo>
                    <a:cubicBezTo>
                      <a:pt x="120491" y="112788"/>
                      <a:pt x="121253" y="111740"/>
                      <a:pt x="122015" y="110693"/>
                    </a:cubicBezTo>
                    <a:cubicBezTo>
                      <a:pt x="122491" y="110026"/>
                      <a:pt x="123063" y="109359"/>
                      <a:pt x="123634" y="108788"/>
                    </a:cubicBezTo>
                    <a:cubicBezTo>
                      <a:pt x="124016" y="108311"/>
                      <a:pt x="124492" y="107930"/>
                      <a:pt x="124968" y="107549"/>
                    </a:cubicBezTo>
                    <a:cubicBezTo>
                      <a:pt x="126111" y="106502"/>
                      <a:pt x="127159" y="105454"/>
                      <a:pt x="128207" y="104216"/>
                    </a:cubicBezTo>
                    <a:cubicBezTo>
                      <a:pt x="129350" y="102977"/>
                      <a:pt x="130397" y="101644"/>
                      <a:pt x="131445" y="100215"/>
                    </a:cubicBezTo>
                    <a:cubicBezTo>
                      <a:pt x="132207" y="99263"/>
                      <a:pt x="132874" y="98405"/>
                      <a:pt x="133541" y="97453"/>
                    </a:cubicBezTo>
                    <a:cubicBezTo>
                      <a:pt x="134017" y="96881"/>
                      <a:pt x="134398" y="96310"/>
                      <a:pt x="134779" y="95643"/>
                    </a:cubicBezTo>
                    <a:cubicBezTo>
                      <a:pt x="135445" y="94595"/>
                      <a:pt x="136112" y="93548"/>
                      <a:pt x="136684" y="92500"/>
                    </a:cubicBezTo>
                    <a:cubicBezTo>
                      <a:pt x="137065" y="91928"/>
                      <a:pt x="137446" y="91357"/>
                      <a:pt x="137732" y="90785"/>
                    </a:cubicBezTo>
                    <a:cubicBezTo>
                      <a:pt x="138208" y="90119"/>
                      <a:pt x="138684" y="89357"/>
                      <a:pt x="139255" y="88785"/>
                    </a:cubicBezTo>
                    <a:cubicBezTo>
                      <a:pt x="139636" y="88309"/>
                      <a:pt x="140018" y="87928"/>
                      <a:pt x="140494" y="87547"/>
                    </a:cubicBezTo>
                    <a:cubicBezTo>
                      <a:pt x="141065" y="87071"/>
                      <a:pt x="141541" y="86499"/>
                      <a:pt x="141827" y="85928"/>
                    </a:cubicBezTo>
                    <a:cubicBezTo>
                      <a:pt x="142399" y="84880"/>
                      <a:pt x="142589" y="83832"/>
                      <a:pt x="142684" y="82689"/>
                    </a:cubicBezTo>
                    <a:cubicBezTo>
                      <a:pt x="142780" y="81927"/>
                      <a:pt x="142780" y="81165"/>
                      <a:pt x="142780" y="80498"/>
                    </a:cubicBezTo>
                    <a:cubicBezTo>
                      <a:pt x="142780" y="80213"/>
                      <a:pt x="142780" y="79832"/>
                      <a:pt x="142780" y="79546"/>
                    </a:cubicBezTo>
                    <a:cubicBezTo>
                      <a:pt x="142780" y="79260"/>
                      <a:pt x="142780" y="78879"/>
                      <a:pt x="142875" y="78593"/>
                    </a:cubicBezTo>
                    <a:cubicBezTo>
                      <a:pt x="142970" y="78117"/>
                      <a:pt x="142970" y="77641"/>
                      <a:pt x="143161" y="77165"/>
                    </a:cubicBezTo>
                    <a:cubicBezTo>
                      <a:pt x="143256" y="76784"/>
                      <a:pt x="143351" y="76403"/>
                      <a:pt x="143542" y="76022"/>
                    </a:cubicBezTo>
                    <a:cubicBezTo>
                      <a:pt x="143637" y="75831"/>
                      <a:pt x="143733" y="75545"/>
                      <a:pt x="143923" y="75355"/>
                    </a:cubicBezTo>
                    <a:cubicBezTo>
                      <a:pt x="144494" y="74212"/>
                      <a:pt x="145161" y="73069"/>
                      <a:pt x="145828" y="72021"/>
                    </a:cubicBezTo>
                    <a:cubicBezTo>
                      <a:pt x="146018" y="71640"/>
                      <a:pt x="146304" y="71354"/>
                      <a:pt x="146495" y="70973"/>
                    </a:cubicBezTo>
                    <a:cubicBezTo>
                      <a:pt x="146875" y="70402"/>
                      <a:pt x="147161" y="69926"/>
                      <a:pt x="147542" y="69354"/>
                    </a:cubicBezTo>
                    <a:cubicBezTo>
                      <a:pt x="147924" y="68783"/>
                      <a:pt x="148304" y="68211"/>
                      <a:pt x="148685" y="67544"/>
                    </a:cubicBezTo>
                    <a:cubicBezTo>
                      <a:pt x="148971" y="67068"/>
                      <a:pt x="149257" y="66687"/>
                      <a:pt x="149447" y="66211"/>
                    </a:cubicBezTo>
                    <a:cubicBezTo>
                      <a:pt x="149828" y="65544"/>
                      <a:pt x="150114" y="64973"/>
                      <a:pt x="150495" y="64306"/>
                    </a:cubicBezTo>
                    <a:cubicBezTo>
                      <a:pt x="150590" y="64020"/>
                      <a:pt x="150781" y="63734"/>
                      <a:pt x="150876" y="63449"/>
                    </a:cubicBezTo>
                    <a:cubicBezTo>
                      <a:pt x="151066" y="62972"/>
                      <a:pt x="151257" y="62591"/>
                      <a:pt x="151543" y="62115"/>
                    </a:cubicBezTo>
                    <a:cubicBezTo>
                      <a:pt x="151733" y="61734"/>
                      <a:pt x="151829" y="61448"/>
                      <a:pt x="152019" y="61067"/>
                    </a:cubicBezTo>
                    <a:cubicBezTo>
                      <a:pt x="152114" y="60877"/>
                      <a:pt x="152209" y="60686"/>
                      <a:pt x="152305" y="60401"/>
                    </a:cubicBezTo>
                    <a:cubicBezTo>
                      <a:pt x="152400" y="60020"/>
                      <a:pt x="152495" y="59734"/>
                      <a:pt x="152591" y="59353"/>
                    </a:cubicBezTo>
                    <a:cubicBezTo>
                      <a:pt x="152686" y="58877"/>
                      <a:pt x="152781" y="58496"/>
                      <a:pt x="152781" y="58019"/>
                    </a:cubicBezTo>
                    <a:cubicBezTo>
                      <a:pt x="152781" y="57638"/>
                      <a:pt x="152781" y="57162"/>
                      <a:pt x="152781" y="56781"/>
                    </a:cubicBezTo>
                    <a:cubicBezTo>
                      <a:pt x="152781" y="56400"/>
                      <a:pt x="152686" y="55924"/>
                      <a:pt x="152591" y="55543"/>
                    </a:cubicBezTo>
                    <a:cubicBezTo>
                      <a:pt x="152495" y="55257"/>
                      <a:pt x="152400" y="54876"/>
                      <a:pt x="152305" y="54495"/>
                    </a:cubicBezTo>
                    <a:cubicBezTo>
                      <a:pt x="152305" y="54400"/>
                      <a:pt x="152209" y="54209"/>
                      <a:pt x="152209" y="54114"/>
                    </a:cubicBezTo>
                    <a:cubicBezTo>
                      <a:pt x="152114" y="53924"/>
                      <a:pt x="152019" y="53733"/>
                      <a:pt x="151924" y="53543"/>
                    </a:cubicBezTo>
                    <a:cubicBezTo>
                      <a:pt x="151829" y="53447"/>
                      <a:pt x="151829" y="53257"/>
                      <a:pt x="151733" y="53162"/>
                    </a:cubicBezTo>
                    <a:cubicBezTo>
                      <a:pt x="151733" y="53066"/>
                      <a:pt x="151638" y="52971"/>
                      <a:pt x="151638" y="52876"/>
                    </a:cubicBezTo>
                    <a:cubicBezTo>
                      <a:pt x="151543" y="52971"/>
                      <a:pt x="151448" y="52971"/>
                      <a:pt x="151352" y="53066"/>
                    </a:cubicBezTo>
                    <a:cubicBezTo>
                      <a:pt x="151257" y="53162"/>
                      <a:pt x="151162" y="53162"/>
                      <a:pt x="151066" y="53257"/>
                    </a:cubicBezTo>
                    <a:cubicBezTo>
                      <a:pt x="151162" y="53066"/>
                      <a:pt x="151257" y="52971"/>
                      <a:pt x="151352" y="52781"/>
                    </a:cubicBezTo>
                    <a:cubicBezTo>
                      <a:pt x="151448" y="52590"/>
                      <a:pt x="151543" y="52495"/>
                      <a:pt x="151638" y="52304"/>
                    </a:cubicBezTo>
                    <a:cubicBezTo>
                      <a:pt x="151829" y="52019"/>
                      <a:pt x="152019" y="51638"/>
                      <a:pt x="152209" y="51352"/>
                    </a:cubicBezTo>
                    <a:cubicBezTo>
                      <a:pt x="152400" y="50971"/>
                      <a:pt x="152591" y="50685"/>
                      <a:pt x="152781" y="50304"/>
                    </a:cubicBezTo>
                    <a:cubicBezTo>
                      <a:pt x="153162" y="49542"/>
                      <a:pt x="153638" y="48780"/>
                      <a:pt x="154114" y="48113"/>
                    </a:cubicBezTo>
                    <a:cubicBezTo>
                      <a:pt x="154400" y="47637"/>
                      <a:pt x="154686" y="47161"/>
                      <a:pt x="154972" y="46685"/>
                    </a:cubicBezTo>
                    <a:cubicBezTo>
                      <a:pt x="155257" y="46208"/>
                      <a:pt x="155543" y="45732"/>
                      <a:pt x="155734" y="45256"/>
                    </a:cubicBezTo>
                    <a:cubicBezTo>
                      <a:pt x="156020" y="44684"/>
                      <a:pt x="156305" y="44208"/>
                      <a:pt x="156686" y="43637"/>
                    </a:cubicBezTo>
                    <a:cubicBezTo>
                      <a:pt x="156972" y="43160"/>
                      <a:pt x="157163" y="42779"/>
                      <a:pt x="157449" y="42303"/>
                    </a:cubicBezTo>
                    <a:cubicBezTo>
                      <a:pt x="157829" y="41636"/>
                      <a:pt x="158210" y="40970"/>
                      <a:pt x="158591" y="40303"/>
                    </a:cubicBezTo>
                    <a:cubicBezTo>
                      <a:pt x="158972" y="39636"/>
                      <a:pt x="159353" y="38874"/>
                      <a:pt x="159734" y="38207"/>
                    </a:cubicBezTo>
                    <a:cubicBezTo>
                      <a:pt x="160115" y="37541"/>
                      <a:pt x="160401" y="36969"/>
                      <a:pt x="160782" y="36302"/>
                    </a:cubicBezTo>
                    <a:cubicBezTo>
                      <a:pt x="161068" y="35731"/>
                      <a:pt x="161449" y="35064"/>
                      <a:pt x="161734" y="34493"/>
                    </a:cubicBezTo>
                    <a:cubicBezTo>
                      <a:pt x="162020" y="34016"/>
                      <a:pt x="162306" y="33445"/>
                      <a:pt x="162592" y="32969"/>
                    </a:cubicBezTo>
                    <a:cubicBezTo>
                      <a:pt x="163068" y="32111"/>
                      <a:pt x="163449" y="31254"/>
                      <a:pt x="163925" y="30397"/>
                    </a:cubicBezTo>
                    <a:cubicBezTo>
                      <a:pt x="164306" y="29540"/>
                      <a:pt x="164687" y="28778"/>
                      <a:pt x="165164" y="27920"/>
                    </a:cubicBezTo>
                    <a:cubicBezTo>
                      <a:pt x="165640" y="26873"/>
                      <a:pt x="166116" y="25920"/>
                      <a:pt x="166592" y="24872"/>
                    </a:cubicBezTo>
                    <a:cubicBezTo>
                      <a:pt x="166878" y="24206"/>
                      <a:pt x="167259" y="23444"/>
                      <a:pt x="167545" y="22777"/>
                    </a:cubicBezTo>
                    <a:cubicBezTo>
                      <a:pt x="167926" y="22015"/>
                      <a:pt x="168211" y="21158"/>
                      <a:pt x="168497" y="20396"/>
                    </a:cubicBezTo>
                    <a:cubicBezTo>
                      <a:pt x="168878" y="19538"/>
                      <a:pt x="169164" y="18681"/>
                      <a:pt x="169450" y="17824"/>
                    </a:cubicBezTo>
                    <a:cubicBezTo>
                      <a:pt x="169831" y="16681"/>
                      <a:pt x="170307" y="15538"/>
                      <a:pt x="170593" y="14395"/>
                    </a:cubicBezTo>
                    <a:cubicBezTo>
                      <a:pt x="170688" y="14014"/>
                      <a:pt x="170783" y="13633"/>
                      <a:pt x="170974" y="13252"/>
                    </a:cubicBezTo>
                    <a:cubicBezTo>
                      <a:pt x="171164" y="12490"/>
                      <a:pt x="171450" y="11633"/>
                      <a:pt x="171641" y="10871"/>
                    </a:cubicBezTo>
                    <a:cubicBezTo>
                      <a:pt x="171831" y="10299"/>
                      <a:pt x="171926" y="9728"/>
                      <a:pt x="172021" y="9156"/>
                    </a:cubicBezTo>
                    <a:cubicBezTo>
                      <a:pt x="172117" y="8585"/>
                      <a:pt x="172308" y="8013"/>
                      <a:pt x="172402" y="7346"/>
                    </a:cubicBezTo>
                    <a:cubicBezTo>
                      <a:pt x="172498" y="6680"/>
                      <a:pt x="172688" y="6013"/>
                      <a:pt x="172784" y="5441"/>
                    </a:cubicBezTo>
                    <a:cubicBezTo>
                      <a:pt x="172879" y="5060"/>
                      <a:pt x="172879" y="4775"/>
                      <a:pt x="172974" y="4394"/>
                    </a:cubicBezTo>
                    <a:cubicBezTo>
                      <a:pt x="172974" y="4298"/>
                      <a:pt x="172974" y="4298"/>
                      <a:pt x="172974" y="4203"/>
                    </a:cubicBezTo>
                    <a:cubicBezTo>
                      <a:pt x="172498" y="4584"/>
                      <a:pt x="172308" y="4489"/>
                      <a:pt x="172117" y="4394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  <p:sp>
            <p:nvSpPr>
              <p:cNvPr id="564" name="Freeform: Shape 563">
                <a:extLst>
                  <a:ext uri="{FF2B5EF4-FFF2-40B4-BE49-F238E27FC236}">
                    <a16:creationId xmlns:a16="http://schemas.microsoft.com/office/drawing/2014/main" id="{FB6AFE42-0DEC-482E-BB0E-EFB9BF450394}"/>
                  </a:ext>
                </a:extLst>
              </p:cNvPr>
              <p:cNvSpPr/>
              <p:nvPr/>
            </p:nvSpPr>
            <p:spPr>
              <a:xfrm>
                <a:off x="6914673" y="2724721"/>
                <a:ext cx="1037177" cy="449398"/>
              </a:xfrm>
              <a:custGeom>
                <a:avLst/>
                <a:gdLst>
                  <a:gd name="connsiteX0" fmla="*/ 1036701 w 1037177"/>
                  <a:gd name="connsiteY0" fmla="*/ 308515 h 449398"/>
                  <a:gd name="connsiteX1" fmla="*/ 1035748 w 1037177"/>
                  <a:gd name="connsiteY1" fmla="*/ 304991 h 449398"/>
                  <a:gd name="connsiteX2" fmla="*/ 1035272 w 1037177"/>
                  <a:gd name="connsiteY2" fmla="*/ 303466 h 449398"/>
                  <a:gd name="connsiteX3" fmla="*/ 1034701 w 1037177"/>
                  <a:gd name="connsiteY3" fmla="*/ 301562 h 449398"/>
                  <a:gd name="connsiteX4" fmla="*/ 1034605 w 1037177"/>
                  <a:gd name="connsiteY4" fmla="*/ 301085 h 449398"/>
                  <a:gd name="connsiteX5" fmla="*/ 1034415 w 1037177"/>
                  <a:gd name="connsiteY5" fmla="*/ 300514 h 449398"/>
                  <a:gd name="connsiteX6" fmla="*/ 1034415 w 1037177"/>
                  <a:gd name="connsiteY6" fmla="*/ 298609 h 449398"/>
                  <a:gd name="connsiteX7" fmla="*/ 1034415 w 1037177"/>
                  <a:gd name="connsiteY7" fmla="*/ 298418 h 449398"/>
                  <a:gd name="connsiteX8" fmla="*/ 1015460 w 1037177"/>
                  <a:gd name="connsiteY8" fmla="*/ 306229 h 449398"/>
                  <a:gd name="connsiteX9" fmla="*/ 1011460 w 1037177"/>
                  <a:gd name="connsiteY9" fmla="*/ 306895 h 449398"/>
                  <a:gd name="connsiteX10" fmla="*/ 1002030 w 1037177"/>
                  <a:gd name="connsiteY10" fmla="*/ 316897 h 449398"/>
                  <a:gd name="connsiteX11" fmla="*/ 983837 w 1037177"/>
                  <a:gd name="connsiteY11" fmla="*/ 321754 h 449398"/>
                  <a:gd name="connsiteX12" fmla="*/ 959834 w 1037177"/>
                  <a:gd name="connsiteY12" fmla="*/ 328517 h 449398"/>
                  <a:gd name="connsiteX13" fmla="*/ 947166 w 1037177"/>
                  <a:gd name="connsiteY13" fmla="*/ 332994 h 449398"/>
                  <a:gd name="connsiteX14" fmla="*/ 937546 w 1037177"/>
                  <a:gd name="connsiteY14" fmla="*/ 341376 h 449398"/>
                  <a:gd name="connsiteX15" fmla="*/ 924782 w 1037177"/>
                  <a:gd name="connsiteY15" fmla="*/ 347853 h 449398"/>
                  <a:gd name="connsiteX16" fmla="*/ 921068 w 1037177"/>
                  <a:gd name="connsiteY16" fmla="*/ 347948 h 449398"/>
                  <a:gd name="connsiteX17" fmla="*/ 914972 w 1037177"/>
                  <a:gd name="connsiteY17" fmla="*/ 348424 h 449398"/>
                  <a:gd name="connsiteX18" fmla="*/ 912019 w 1037177"/>
                  <a:gd name="connsiteY18" fmla="*/ 354901 h 449398"/>
                  <a:gd name="connsiteX19" fmla="*/ 893445 w 1037177"/>
                  <a:gd name="connsiteY19" fmla="*/ 360997 h 449398"/>
                  <a:gd name="connsiteX20" fmla="*/ 888968 w 1037177"/>
                  <a:gd name="connsiteY20" fmla="*/ 358140 h 449398"/>
                  <a:gd name="connsiteX21" fmla="*/ 921639 w 1037177"/>
                  <a:gd name="connsiteY21" fmla="*/ 344614 h 449398"/>
                  <a:gd name="connsiteX22" fmla="*/ 918305 w 1037177"/>
                  <a:gd name="connsiteY22" fmla="*/ 338995 h 449398"/>
                  <a:gd name="connsiteX23" fmla="*/ 895255 w 1037177"/>
                  <a:gd name="connsiteY23" fmla="*/ 349091 h 449398"/>
                  <a:gd name="connsiteX24" fmla="*/ 892016 w 1037177"/>
                  <a:gd name="connsiteY24" fmla="*/ 345281 h 449398"/>
                  <a:gd name="connsiteX25" fmla="*/ 879729 w 1037177"/>
                  <a:gd name="connsiteY25" fmla="*/ 344995 h 449398"/>
                  <a:gd name="connsiteX26" fmla="*/ 933926 w 1037177"/>
                  <a:gd name="connsiteY26" fmla="*/ 327755 h 449398"/>
                  <a:gd name="connsiteX27" fmla="*/ 932212 w 1037177"/>
                  <a:gd name="connsiteY27" fmla="*/ 321469 h 449398"/>
                  <a:gd name="connsiteX28" fmla="*/ 863060 w 1037177"/>
                  <a:gd name="connsiteY28" fmla="*/ 342614 h 449398"/>
                  <a:gd name="connsiteX29" fmla="*/ 859155 w 1037177"/>
                  <a:gd name="connsiteY29" fmla="*/ 343472 h 449398"/>
                  <a:gd name="connsiteX30" fmla="*/ 850392 w 1037177"/>
                  <a:gd name="connsiteY30" fmla="*/ 344710 h 449398"/>
                  <a:gd name="connsiteX31" fmla="*/ 850487 w 1037177"/>
                  <a:gd name="connsiteY31" fmla="*/ 344805 h 449398"/>
                  <a:gd name="connsiteX32" fmla="*/ 856297 w 1037177"/>
                  <a:gd name="connsiteY32" fmla="*/ 345376 h 449398"/>
                  <a:gd name="connsiteX33" fmla="*/ 813625 w 1037177"/>
                  <a:gd name="connsiteY33" fmla="*/ 352520 h 449398"/>
                  <a:gd name="connsiteX34" fmla="*/ 811911 w 1037177"/>
                  <a:gd name="connsiteY34" fmla="*/ 350234 h 449398"/>
                  <a:gd name="connsiteX35" fmla="*/ 817816 w 1037177"/>
                  <a:gd name="connsiteY35" fmla="*/ 349091 h 449398"/>
                  <a:gd name="connsiteX36" fmla="*/ 845439 w 1037177"/>
                  <a:gd name="connsiteY36" fmla="*/ 343948 h 449398"/>
                  <a:gd name="connsiteX37" fmla="*/ 850487 w 1037177"/>
                  <a:gd name="connsiteY37" fmla="*/ 344805 h 449398"/>
                  <a:gd name="connsiteX38" fmla="*/ 850392 w 1037177"/>
                  <a:gd name="connsiteY38" fmla="*/ 344710 h 449398"/>
                  <a:gd name="connsiteX39" fmla="*/ 858298 w 1037177"/>
                  <a:gd name="connsiteY39" fmla="*/ 338899 h 449398"/>
                  <a:gd name="connsiteX40" fmla="*/ 899541 w 1037177"/>
                  <a:gd name="connsiteY40" fmla="*/ 331089 h 449398"/>
                  <a:gd name="connsiteX41" fmla="*/ 908780 w 1037177"/>
                  <a:gd name="connsiteY41" fmla="*/ 327470 h 449398"/>
                  <a:gd name="connsiteX42" fmla="*/ 925449 w 1037177"/>
                  <a:gd name="connsiteY42" fmla="*/ 321564 h 449398"/>
                  <a:gd name="connsiteX43" fmla="*/ 945546 w 1037177"/>
                  <a:gd name="connsiteY43" fmla="*/ 318706 h 449398"/>
                  <a:gd name="connsiteX44" fmla="*/ 953262 w 1037177"/>
                  <a:gd name="connsiteY44" fmla="*/ 314706 h 449398"/>
                  <a:gd name="connsiteX45" fmla="*/ 971074 w 1037177"/>
                  <a:gd name="connsiteY45" fmla="*/ 305657 h 449398"/>
                  <a:gd name="connsiteX46" fmla="*/ 982313 w 1037177"/>
                  <a:gd name="connsiteY46" fmla="*/ 302990 h 449398"/>
                  <a:gd name="connsiteX47" fmla="*/ 1027462 w 1037177"/>
                  <a:gd name="connsiteY47" fmla="*/ 282035 h 449398"/>
                  <a:gd name="connsiteX48" fmla="*/ 1031557 w 1037177"/>
                  <a:gd name="connsiteY48" fmla="*/ 280321 h 449398"/>
                  <a:gd name="connsiteX49" fmla="*/ 1031462 w 1037177"/>
                  <a:gd name="connsiteY49" fmla="*/ 279654 h 449398"/>
                  <a:gd name="connsiteX50" fmla="*/ 1030795 w 1037177"/>
                  <a:gd name="connsiteY50" fmla="*/ 276130 h 449398"/>
                  <a:gd name="connsiteX51" fmla="*/ 1030128 w 1037177"/>
                  <a:gd name="connsiteY51" fmla="*/ 272701 h 449398"/>
                  <a:gd name="connsiteX52" fmla="*/ 1029557 w 1037177"/>
                  <a:gd name="connsiteY52" fmla="*/ 269748 h 449398"/>
                  <a:gd name="connsiteX53" fmla="*/ 1028605 w 1037177"/>
                  <a:gd name="connsiteY53" fmla="*/ 265176 h 449398"/>
                  <a:gd name="connsiteX54" fmla="*/ 1028129 w 1037177"/>
                  <a:gd name="connsiteY54" fmla="*/ 262699 h 449398"/>
                  <a:gd name="connsiteX55" fmla="*/ 1027462 w 1037177"/>
                  <a:gd name="connsiteY55" fmla="*/ 259556 h 449398"/>
                  <a:gd name="connsiteX56" fmla="*/ 1026700 w 1037177"/>
                  <a:gd name="connsiteY56" fmla="*/ 255841 h 449398"/>
                  <a:gd name="connsiteX57" fmla="*/ 1026128 w 1037177"/>
                  <a:gd name="connsiteY57" fmla="*/ 253174 h 449398"/>
                  <a:gd name="connsiteX58" fmla="*/ 1025271 w 1037177"/>
                  <a:gd name="connsiteY58" fmla="*/ 249269 h 449398"/>
                  <a:gd name="connsiteX59" fmla="*/ 1024700 w 1037177"/>
                  <a:gd name="connsiteY59" fmla="*/ 246697 h 449398"/>
                  <a:gd name="connsiteX60" fmla="*/ 1023938 w 1037177"/>
                  <a:gd name="connsiteY60" fmla="*/ 243649 h 449398"/>
                  <a:gd name="connsiteX61" fmla="*/ 1023175 w 1037177"/>
                  <a:gd name="connsiteY61" fmla="*/ 240506 h 449398"/>
                  <a:gd name="connsiteX62" fmla="*/ 1022032 w 1037177"/>
                  <a:gd name="connsiteY62" fmla="*/ 236029 h 449398"/>
                  <a:gd name="connsiteX63" fmla="*/ 1021366 w 1037177"/>
                  <a:gd name="connsiteY63" fmla="*/ 233743 h 449398"/>
                  <a:gd name="connsiteX64" fmla="*/ 1021080 w 1037177"/>
                  <a:gd name="connsiteY64" fmla="*/ 232601 h 449398"/>
                  <a:gd name="connsiteX65" fmla="*/ 1021080 w 1037177"/>
                  <a:gd name="connsiteY65" fmla="*/ 232601 h 449398"/>
                  <a:gd name="connsiteX66" fmla="*/ 986123 w 1037177"/>
                  <a:gd name="connsiteY66" fmla="*/ 243935 h 449398"/>
                  <a:gd name="connsiteX67" fmla="*/ 953548 w 1037177"/>
                  <a:gd name="connsiteY67" fmla="*/ 254413 h 449398"/>
                  <a:gd name="connsiteX68" fmla="*/ 913924 w 1037177"/>
                  <a:gd name="connsiteY68" fmla="*/ 264319 h 449398"/>
                  <a:gd name="connsiteX69" fmla="*/ 880110 w 1037177"/>
                  <a:gd name="connsiteY69" fmla="*/ 271939 h 449398"/>
                  <a:gd name="connsiteX70" fmla="*/ 846106 w 1037177"/>
                  <a:gd name="connsiteY70" fmla="*/ 276797 h 449398"/>
                  <a:gd name="connsiteX71" fmla="*/ 834200 w 1037177"/>
                  <a:gd name="connsiteY71" fmla="*/ 278130 h 449398"/>
                  <a:gd name="connsiteX72" fmla="*/ 833438 w 1037177"/>
                  <a:gd name="connsiteY72" fmla="*/ 278225 h 449398"/>
                  <a:gd name="connsiteX73" fmla="*/ 832866 w 1037177"/>
                  <a:gd name="connsiteY73" fmla="*/ 278320 h 449398"/>
                  <a:gd name="connsiteX74" fmla="*/ 832771 w 1037177"/>
                  <a:gd name="connsiteY74" fmla="*/ 278320 h 449398"/>
                  <a:gd name="connsiteX75" fmla="*/ 832104 w 1037177"/>
                  <a:gd name="connsiteY75" fmla="*/ 278416 h 449398"/>
                  <a:gd name="connsiteX76" fmla="*/ 831152 w 1037177"/>
                  <a:gd name="connsiteY76" fmla="*/ 278511 h 449398"/>
                  <a:gd name="connsiteX77" fmla="*/ 829913 w 1037177"/>
                  <a:gd name="connsiteY77" fmla="*/ 278701 h 449398"/>
                  <a:gd name="connsiteX78" fmla="*/ 827722 w 1037177"/>
                  <a:gd name="connsiteY78" fmla="*/ 279083 h 449398"/>
                  <a:gd name="connsiteX79" fmla="*/ 826008 w 1037177"/>
                  <a:gd name="connsiteY79" fmla="*/ 279368 h 449398"/>
                  <a:gd name="connsiteX80" fmla="*/ 823531 w 1037177"/>
                  <a:gd name="connsiteY80" fmla="*/ 279845 h 449398"/>
                  <a:gd name="connsiteX81" fmla="*/ 821245 w 1037177"/>
                  <a:gd name="connsiteY81" fmla="*/ 280226 h 449398"/>
                  <a:gd name="connsiteX82" fmla="*/ 817816 w 1037177"/>
                  <a:gd name="connsiteY82" fmla="*/ 280892 h 449398"/>
                  <a:gd name="connsiteX83" fmla="*/ 814388 w 1037177"/>
                  <a:gd name="connsiteY83" fmla="*/ 281559 h 449398"/>
                  <a:gd name="connsiteX84" fmla="*/ 811530 w 1037177"/>
                  <a:gd name="connsiteY84" fmla="*/ 282131 h 449398"/>
                  <a:gd name="connsiteX85" fmla="*/ 809244 w 1037177"/>
                  <a:gd name="connsiteY85" fmla="*/ 282607 h 449398"/>
                  <a:gd name="connsiteX86" fmla="*/ 808387 w 1037177"/>
                  <a:gd name="connsiteY86" fmla="*/ 282797 h 449398"/>
                  <a:gd name="connsiteX87" fmla="*/ 807625 w 1037177"/>
                  <a:gd name="connsiteY87" fmla="*/ 282988 h 449398"/>
                  <a:gd name="connsiteX88" fmla="*/ 803529 w 1037177"/>
                  <a:gd name="connsiteY88" fmla="*/ 283940 h 449398"/>
                  <a:gd name="connsiteX89" fmla="*/ 801719 w 1037177"/>
                  <a:gd name="connsiteY89" fmla="*/ 284416 h 449398"/>
                  <a:gd name="connsiteX90" fmla="*/ 797052 w 1037177"/>
                  <a:gd name="connsiteY90" fmla="*/ 285560 h 449398"/>
                  <a:gd name="connsiteX91" fmla="*/ 795242 w 1037177"/>
                  <a:gd name="connsiteY91" fmla="*/ 286036 h 449398"/>
                  <a:gd name="connsiteX92" fmla="*/ 792575 w 1037177"/>
                  <a:gd name="connsiteY92" fmla="*/ 286703 h 449398"/>
                  <a:gd name="connsiteX93" fmla="*/ 790670 w 1037177"/>
                  <a:gd name="connsiteY93" fmla="*/ 287179 h 449398"/>
                  <a:gd name="connsiteX94" fmla="*/ 786860 w 1037177"/>
                  <a:gd name="connsiteY94" fmla="*/ 288226 h 449398"/>
                  <a:gd name="connsiteX95" fmla="*/ 782764 w 1037177"/>
                  <a:gd name="connsiteY95" fmla="*/ 289179 h 449398"/>
                  <a:gd name="connsiteX96" fmla="*/ 777811 w 1037177"/>
                  <a:gd name="connsiteY96" fmla="*/ 290036 h 449398"/>
                  <a:gd name="connsiteX97" fmla="*/ 775811 w 1037177"/>
                  <a:gd name="connsiteY97" fmla="*/ 290227 h 449398"/>
                  <a:gd name="connsiteX98" fmla="*/ 770096 w 1037177"/>
                  <a:gd name="connsiteY98" fmla="*/ 290703 h 449398"/>
                  <a:gd name="connsiteX99" fmla="*/ 763143 w 1037177"/>
                  <a:gd name="connsiteY99" fmla="*/ 291179 h 449398"/>
                  <a:gd name="connsiteX100" fmla="*/ 754761 w 1037177"/>
                  <a:gd name="connsiteY100" fmla="*/ 291751 h 449398"/>
                  <a:gd name="connsiteX101" fmla="*/ 750284 w 1037177"/>
                  <a:gd name="connsiteY101" fmla="*/ 292037 h 449398"/>
                  <a:gd name="connsiteX102" fmla="*/ 742759 w 1037177"/>
                  <a:gd name="connsiteY102" fmla="*/ 292608 h 449398"/>
                  <a:gd name="connsiteX103" fmla="*/ 737140 w 1037177"/>
                  <a:gd name="connsiteY103" fmla="*/ 293084 h 449398"/>
                  <a:gd name="connsiteX104" fmla="*/ 735139 w 1037177"/>
                  <a:gd name="connsiteY104" fmla="*/ 293275 h 449398"/>
                  <a:gd name="connsiteX105" fmla="*/ 728281 w 1037177"/>
                  <a:gd name="connsiteY105" fmla="*/ 293751 h 449398"/>
                  <a:gd name="connsiteX106" fmla="*/ 724948 w 1037177"/>
                  <a:gd name="connsiteY106" fmla="*/ 293941 h 449398"/>
                  <a:gd name="connsiteX107" fmla="*/ 715803 w 1037177"/>
                  <a:gd name="connsiteY107" fmla="*/ 294513 h 449398"/>
                  <a:gd name="connsiteX108" fmla="*/ 705517 w 1037177"/>
                  <a:gd name="connsiteY108" fmla="*/ 295180 h 449398"/>
                  <a:gd name="connsiteX109" fmla="*/ 699992 w 1037177"/>
                  <a:gd name="connsiteY109" fmla="*/ 295751 h 449398"/>
                  <a:gd name="connsiteX110" fmla="*/ 698182 w 1037177"/>
                  <a:gd name="connsiteY110" fmla="*/ 295942 h 449398"/>
                  <a:gd name="connsiteX111" fmla="*/ 697135 w 1037177"/>
                  <a:gd name="connsiteY111" fmla="*/ 296037 h 449398"/>
                  <a:gd name="connsiteX112" fmla="*/ 696373 w 1037177"/>
                  <a:gd name="connsiteY112" fmla="*/ 296132 h 449398"/>
                  <a:gd name="connsiteX113" fmla="*/ 693611 w 1037177"/>
                  <a:gd name="connsiteY113" fmla="*/ 296513 h 449398"/>
                  <a:gd name="connsiteX114" fmla="*/ 692468 w 1037177"/>
                  <a:gd name="connsiteY114" fmla="*/ 296704 h 449398"/>
                  <a:gd name="connsiteX115" fmla="*/ 690277 w 1037177"/>
                  <a:gd name="connsiteY115" fmla="*/ 296989 h 449398"/>
                  <a:gd name="connsiteX116" fmla="*/ 689038 w 1037177"/>
                  <a:gd name="connsiteY116" fmla="*/ 297180 h 449398"/>
                  <a:gd name="connsiteX117" fmla="*/ 688086 w 1037177"/>
                  <a:gd name="connsiteY117" fmla="*/ 297275 h 449398"/>
                  <a:gd name="connsiteX118" fmla="*/ 686752 w 1037177"/>
                  <a:gd name="connsiteY118" fmla="*/ 297466 h 449398"/>
                  <a:gd name="connsiteX119" fmla="*/ 683990 w 1037177"/>
                  <a:gd name="connsiteY119" fmla="*/ 297751 h 449398"/>
                  <a:gd name="connsiteX120" fmla="*/ 683704 w 1037177"/>
                  <a:gd name="connsiteY120" fmla="*/ 297751 h 449398"/>
                  <a:gd name="connsiteX121" fmla="*/ 681800 w 1037177"/>
                  <a:gd name="connsiteY121" fmla="*/ 297942 h 449398"/>
                  <a:gd name="connsiteX122" fmla="*/ 679418 w 1037177"/>
                  <a:gd name="connsiteY122" fmla="*/ 298228 h 449398"/>
                  <a:gd name="connsiteX123" fmla="*/ 677799 w 1037177"/>
                  <a:gd name="connsiteY123" fmla="*/ 298418 h 449398"/>
                  <a:gd name="connsiteX124" fmla="*/ 676751 w 1037177"/>
                  <a:gd name="connsiteY124" fmla="*/ 298514 h 449398"/>
                  <a:gd name="connsiteX125" fmla="*/ 674941 w 1037177"/>
                  <a:gd name="connsiteY125" fmla="*/ 298704 h 449398"/>
                  <a:gd name="connsiteX126" fmla="*/ 672179 w 1037177"/>
                  <a:gd name="connsiteY126" fmla="*/ 298990 h 449398"/>
                  <a:gd name="connsiteX127" fmla="*/ 672179 w 1037177"/>
                  <a:gd name="connsiteY127" fmla="*/ 298990 h 449398"/>
                  <a:gd name="connsiteX128" fmla="*/ 670370 w 1037177"/>
                  <a:gd name="connsiteY128" fmla="*/ 299180 h 449398"/>
                  <a:gd name="connsiteX129" fmla="*/ 668369 w 1037177"/>
                  <a:gd name="connsiteY129" fmla="*/ 299371 h 449398"/>
                  <a:gd name="connsiteX130" fmla="*/ 667131 w 1037177"/>
                  <a:gd name="connsiteY130" fmla="*/ 299466 h 449398"/>
                  <a:gd name="connsiteX131" fmla="*/ 665607 w 1037177"/>
                  <a:gd name="connsiteY131" fmla="*/ 299561 h 449398"/>
                  <a:gd name="connsiteX132" fmla="*/ 663797 w 1037177"/>
                  <a:gd name="connsiteY132" fmla="*/ 299752 h 449398"/>
                  <a:gd name="connsiteX133" fmla="*/ 662368 w 1037177"/>
                  <a:gd name="connsiteY133" fmla="*/ 299847 h 449398"/>
                  <a:gd name="connsiteX134" fmla="*/ 661321 w 1037177"/>
                  <a:gd name="connsiteY134" fmla="*/ 299942 h 449398"/>
                  <a:gd name="connsiteX135" fmla="*/ 659892 w 1037177"/>
                  <a:gd name="connsiteY135" fmla="*/ 300037 h 449398"/>
                  <a:gd name="connsiteX136" fmla="*/ 659606 w 1037177"/>
                  <a:gd name="connsiteY136" fmla="*/ 300037 h 449398"/>
                  <a:gd name="connsiteX137" fmla="*/ 659511 w 1037177"/>
                  <a:gd name="connsiteY137" fmla="*/ 300037 h 449398"/>
                  <a:gd name="connsiteX138" fmla="*/ 636841 w 1037177"/>
                  <a:gd name="connsiteY138" fmla="*/ 302133 h 449398"/>
                  <a:gd name="connsiteX139" fmla="*/ 616268 w 1037177"/>
                  <a:gd name="connsiteY139" fmla="*/ 303847 h 449398"/>
                  <a:gd name="connsiteX140" fmla="*/ 598265 w 1037177"/>
                  <a:gd name="connsiteY140" fmla="*/ 303847 h 449398"/>
                  <a:gd name="connsiteX141" fmla="*/ 580072 w 1037177"/>
                  <a:gd name="connsiteY141" fmla="*/ 304895 h 449398"/>
                  <a:gd name="connsiteX142" fmla="*/ 564356 w 1037177"/>
                  <a:gd name="connsiteY142" fmla="*/ 303943 h 449398"/>
                  <a:gd name="connsiteX143" fmla="*/ 538258 w 1037177"/>
                  <a:gd name="connsiteY143" fmla="*/ 303562 h 449398"/>
                  <a:gd name="connsiteX144" fmla="*/ 526351 w 1037177"/>
                  <a:gd name="connsiteY144" fmla="*/ 302895 h 449398"/>
                  <a:gd name="connsiteX145" fmla="*/ 481584 w 1037177"/>
                  <a:gd name="connsiteY145" fmla="*/ 300323 h 449398"/>
                  <a:gd name="connsiteX146" fmla="*/ 476250 w 1037177"/>
                  <a:gd name="connsiteY146" fmla="*/ 299180 h 449398"/>
                  <a:gd name="connsiteX147" fmla="*/ 464344 w 1037177"/>
                  <a:gd name="connsiteY147" fmla="*/ 297656 h 449398"/>
                  <a:gd name="connsiteX148" fmla="*/ 422148 w 1037177"/>
                  <a:gd name="connsiteY148" fmla="*/ 295180 h 449398"/>
                  <a:gd name="connsiteX149" fmla="*/ 293465 w 1037177"/>
                  <a:gd name="connsiteY149" fmla="*/ 274796 h 449398"/>
                  <a:gd name="connsiteX150" fmla="*/ 260413 w 1037177"/>
                  <a:gd name="connsiteY150" fmla="*/ 266986 h 449398"/>
                  <a:gd name="connsiteX151" fmla="*/ 228981 w 1037177"/>
                  <a:gd name="connsiteY151" fmla="*/ 256318 h 449398"/>
                  <a:gd name="connsiteX152" fmla="*/ 130588 w 1037177"/>
                  <a:gd name="connsiteY152" fmla="*/ 205073 h 449398"/>
                  <a:gd name="connsiteX153" fmla="*/ 76962 w 1037177"/>
                  <a:gd name="connsiteY153" fmla="*/ 146685 h 449398"/>
                  <a:gd name="connsiteX154" fmla="*/ 52006 w 1037177"/>
                  <a:gd name="connsiteY154" fmla="*/ 72962 h 449398"/>
                  <a:gd name="connsiteX155" fmla="*/ 52006 w 1037177"/>
                  <a:gd name="connsiteY155" fmla="*/ 71628 h 449398"/>
                  <a:gd name="connsiteX156" fmla="*/ 52006 w 1037177"/>
                  <a:gd name="connsiteY156" fmla="*/ 71056 h 449398"/>
                  <a:gd name="connsiteX157" fmla="*/ 52006 w 1037177"/>
                  <a:gd name="connsiteY157" fmla="*/ 70961 h 449398"/>
                  <a:gd name="connsiteX158" fmla="*/ 52006 w 1037177"/>
                  <a:gd name="connsiteY158" fmla="*/ 70390 h 449398"/>
                  <a:gd name="connsiteX159" fmla="*/ 52006 w 1037177"/>
                  <a:gd name="connsiteY159" fmla="*/ 69818 h 449398"/>
                  <a:gd name="connsiteX160" fmla="*/ 52102 w 1037177"/>
                  <a:gd name="connsiteY160" fmla="*/ 68485 h 449398"/>
                  <a:gd name="connsiteX161" fmla="*/ 52197 w 1037177"/>
                  <a:gd name="connsiteY161" fmla="*/ 67437 h 449398"/>
                  <a:gd name="connsiteX162" fmla="*/ 52388 w 1037177"/>
                  <a:gd name="connsiteY162" fmla="*/ 65818 h 449398"/>
                  <a:gd name="connsiteX163" fmla="*/ 52673 w 1037177"/>
                  <a:gd name="connsiteY163" fmla="*/ 64008 h 449398"/>
                  <a:gd name="connsiteX164" fmla="*/ 53149 w 1037177"/>
                  <a:gd name="connsiteY164" fmla="*/ 61531 h 449398"/>
                  <a:gd name="connsiteX165" fmla="*/ 53435 w 1037177"/>
                  <a:gd name="connsiteY165" fmla="*/ 60484 h 449398"/>
                  <a:gd name="connsiteX166" fmla="*/ 54388 w 1037177"/>
                  <a:gd name="connsiteY166" fmla="*/ 56959 h 449398"/>
                  <a:gd name="connsiteX167" fmla="*/ 55340 w 1037177"/>
                  <a:gd name="connsiteY167" fmla="*/ 53912 h 449398"/>
                  <a:gd name="connsiteX168" fmla="*/ 56007 w 1037177"/>
                  <a:gd name="connsiteY168" fmla="*/ 52006 h 449398"/>
                  <a:gd name="connsiteX169" fmla="*/ 57245 w 1037177"/>
                  <a:gd name="connsiteY169" fmla="*/ 48673 h 449398"/>
                  <a:gd name="connsiteX170" fmla="*/ 58960 w 1037177"/>
                  <a:gd name="connsiteY170" fmla="*/ 44291 h 449398"/>
                  <a:gd name="connsiteX171" fmla="*/ 59531 w 1037177"/>
                  <a:gd name="connsiteY171" fmla="*/ 42863 h 449398"/>
                  <a:gd name="connsiteX172" fmla="*/ 60674 w 1037177"/>
                  <a:gd name="connsiteY172" fmla="*/ 40195 h 449398"/>
                  <a:gd name="connsiteX173" fmla="*/ 64198 w 1037177"/>
                  <a:gd name="connsiteY173" fmla="*/ 32480 h 449398"/>
                  <a:gd name="connsiteX174" fmla="*/ 65532 w 1037177"/>
                  <a:gd name="connsiteY174" fmla="*/ 29623 h 449398"/>
                  <a:gd name="connsiteX175" fmla="*/ 67818 w 1037177"/>
                  <a:gd name="connsiteY175" fmla="*/ 25051 h 449398"/>
                  <a:gd name="connsiteX176" fmla="*/ 70104 w 1037177"/>
                  <a:gd name="connsiteY176" fmla="*/ 20669 h 449398"/>
                  <a:gd name="connsiteX177" fmla="*/ 71056 w 1037177"/>
                  <a:gd name="connsiteY177" fmla="*/ 18859 h 449398"/>
                  <a:gd name="connsiteX178" fmla="*/ 72676 w 1037177"/>
                  <a:gd name="connsiteY178" fmla="*/ 15716 h 449398"/>
                  <a:gd name="connsiteX179" fmla="*/ 73914 w 1037177"/>
                  <a:gd name="connsiteY179" fmla="*/ 13335 h 449398"/>
                  <a:gd name="connsiteX180" fmla="*/ 75914 w 1037177"/>
                  <a:gd name="connsiteY180" fmla="*/ 9525 h 449398"/>
                  <a:gd name="connsiteX181" fmla="*/ 78867 w 1037177"/>
                  <a:gd name="connsiteY181" fmla="*/ 3334 h 449398"/>
                  <a:gd name="connsiteX182" fmla="*/ 79724 w 1037177"/>
                  <a:gd name="connsiteY182" fmla="*/ 952 h 449398"/>
                  <a:gd name="connsiteX183" fmla="*/ 79724 w 1037177"/>
                  <a:gd name="connsiteY183" fmla="*/ 286 h 449398"/>
                  <a:gd name="connsiteX184" fmla="*/ 79534 w 1037177"/>
                  <a:gd name="connsiteY184" fmla="*/ 0 h 449398"/>
                  <a:gd name="connsiteX185" fmla="*/ 79153 w 1037177"/>
                  <a:gd name="connsiteY185" fmla="*/ 381 h 449398"/>
                  <a:gd name="connsiteX186" fmla="*/ 77533 w 1037177"/>
                  <a:gd name="connsiteY186" fmla="*/ 1715 h 449398"/>
                  <a:gd name="connsiteX187" fmla="*/ 77248 w 1037177"/>
                  <a:gd name="connsiteY187" fmla="*/ 1905 h 449398"/>
                  <a:gd name="connsiteX188" fmla="*/ 76962 w 1037177"/>
                  <a:gd name="connsiteY188" fmla="*/ 2191 h 449398"/>
                  <a:gd name="connsiteX189" fmla="*/ 76676 w 1037177"/>
                  <a:gd name="connsiteY189" fmla="*/ 2476 h 449398"/>
                  <a:gd name="connsiteX190" fmla="*/ 76390 w 1037177"/>
                  <a:gd name="connsiteY190" fmla="*/ 2667 h 449398"/>
                  <a:gd name="connsiteX191" fmla="*/ 76105 w 1037177"/>
                  <a:gd name="connsiteY191" fmla="*/ 2953 h 449398"/>
                  <a:gd name="connsiteX192" fmla="*/ 76009 w 1037177"/>
                  <a:gd name="connsiteY192" fmla="*/ 3048 h 449398"/>
                  <a:gd name="connsiteX193" fmla="*/ 75533 w 1037177"/>
                  <a:gd name="connsiteY193" fmla="*/ 3429 h 449398"/>
                  <a:gd name="connsiteX194" fmla="*/ 74962 w 1037177"/>
                  <a:gd name="connsiteY194" fmla="*/ 3905 h 449398"/>
                  <a:gd name="connsiteX195" fmla="*/ 62674 w 1037177"/>
                  <a:gd name="connsiteY195" fmla="*/ 14002 h 449398"/>
                  <a:gd name="connsiteX196" fmla="*/ 55054 w 1037177"/>
                  <a:gd name="connsiteY196" fmla="*/ 21241 h 449398"/>
                  <a:gd name="connsiteX197" fmla="*/ 33623 w 1037177"/>
                  <a:gd name="connsiteY197" fmla="*/ 52388 h 449398"/>
                  <a:gd name="connsiteX198" fmla="*/ 24765 w 1037177"/>
                  <a:gd name="connsiteY198" fmla="*/ 65056 h 449398"/>
                  <a:gd name="connsiteX199" fmla="*/ 24003 w 1037177"/>
                  <a:gd name="connsiteY199" fmla="*/ 71152 h 449398"/>
                  <a:gd name="connsiteX200" fmla="*/ 23717 w 1037177"/>
                  <a:gd name="connsiteY200" fmla="*/ 72580 h 449398"/>
                  <a:gd name="connsiteX201" fmla="*/ 15907 w 1037177"/>
                  <a:gd name="connsiteY201" fmla="*/ 91249 h 449398"/>
                  <a:gd name="connsiteX202" fmla="*/ 14288 w 1037177"/>
                  <a:gd name="connsiteY202" fmla="*/ 101822 h 449398"/>
                  <a:gd name="connsiteX203" fmla="*/ 13144 w 1037177"/>
                  <a:gd name="connsiteY203" fmla="*/ 106966 h 449398"/>
                  <a:gd name="connsiteX204" fmla="*/ 9906 w 1037177"/>
                  <a:gd name="connsiteY204" fmla="*/ 111347 h 449398"/>
                  <a:gd name="connsiteX205" fmla="*/ 4572 w 1037177"/>
                  <a:gd name="connsiteY205" fmla="*/ 131921 h 449398"/>
                  <a:gd name="connsiteX206" fmla="*/ 1810 w 1037177"/>
                  <a:gd name="connsiteY206" fmla="*/ 153257 h 449398"/>
                  <a:gd name="connsiteX207" fmla="*/ 0 w 1037177"/>
                  <a:gd name="connsiteY207" fmla="*/ 196596 h 449398"/>
                  <a:gd name="connsiteX208" fmla="*/ 476 w 1037177"/>
                  <a:gd name="connsiteY208" fmla="*/ 207454 h 449398"/>
                  <a:gd name="connsiteX209" fmla="*/ 1810 w 1037177"/>
                  <a:gd name="connsiteY209" fmla="*/ 218218 h 449398"/>
                  <a:gd name="connsiteX210" fmla="*/ 8477 w 1037177"/>
                  <a:gd name="connsiteY210" fmla="*/ 238601 h 449398"/>
                  <a:gd name="connsiteX211" fmla="*/ 20479 w 1037177"/>
                  <a:gd name="connsiteY211" fmla="*/ 279464 h 449398"/>
                  <a:gd name="connsiteX212" fmla="*/ 41338 w 1037177"/>
                  <a:gd name="connsiteY212" fmla="*/ 314992 h 449398"/>
                  <a:gd name="connsiteX213" fmla="*/ 47815 w 1037177"/>
                  <a:gd name="connsiteY213" fmla="*/ 322612 h 449398"/>
                  <a:gd name="connsiteX214" fmla="*/ 54388 w 1037177"/>
                  <a:gd name="connsiteY214" fmla="*/ 330041 h 449398"/>
                  <a:gd name="connsiteX215" fmla="*/ 60865 w 1037177"/>
                  <a:gd name="connsiteY215" fmla="*/ 337566 h 449398"/>
                  <a:gd name="connsiteX216" fmla="*/ 66675 w 1037177"/>
                  <a:gd name="connsiteY216" fmla="*/ 346139 h 449398"/>
                  <a:gd name="connsiteX217" fmla="*/ 71152 w 1037177"/>
                  <a:gd name="connsiteY217" fmla="*/ 348234 h 449398"/>
                  <a:gd name="connsiteX218" fmla="*/ 74390 w 1037177"/>
                  <a:gd name="connsiteY218" fmla="*/ 352139 h 449398"/>
                  <a:gd name="connsiteX219" fmla="*/ 81439 w 1037177"/>
                  <a:gd name="connsiteY219" fmla="*/ 359093 h 449398"/>
                  <a:gd name="connsiteX220" fmla="*/ 97822 w 1037177"/>
                  <a:gd name="connsiteY220" fmla="*/ 368618 h 449398"/>
                  <a:gd name="connsiteX221" fmla="*/ 113538 w 1037177"/>
                  <a:gd name="connsiteY221" fmla="*/ 379285 h 449398"/>
                  <a:gd name="connsiteX222" fmla="*/ 129064 w 1037177"/>
                  <a:gd name="connsiteY222" fmla="*/ 390716 h 449398"/>
                  <a:gd name="connsiteX223" fmla="*/ 146399 w 1037177"/>
                  <a:gd name="connsiteY223" fmla="*/ 397478 h 449398"/>
                  <a:gd name="connsiteX224" fmla="*/ 155543 w 1037177"/>
                  <a:gd name="connsiteY224" fmla="*/ 399002 h 449398"/>
                  <a:gd name="connsiteX225" fmla="*/ 164116 w 1037177"/>
                  <a:gd name="connsiteY225" fmla="*/ 402717 h 449398"/>
                  <a:gd name="connsiteX226" fmla="*/ 177260 w 1037177"/>
                  <a:gd name="connsiteY226" fmla="*/ 412718 h 449398"/>
                  <a:gd name="connsiteX227" fmla="*/ 204311 w 1037177"/>
                  <a:gd name="connsiteY227" fmla="*/ 420814 h 449398"/>
                  <a:gd name="connsiteX228" fmla="*/ 227838 w 1037177"/>
                  <a:gd name="connsiteY228" fmla="*/ 419767 h 449398"/>
                  <a:gd name="connsiteX229" fmla="*/ 241078 w 1037177"/>
                  <a:gd name="connsiteY229" fmla="*/ 421862 h 449398"/>
                  <a:gd name="connsiteX230" fmla="*/ 283273 w 1037177"/>
                  <a:gd name="connsiteY230" fmla="*/ 429863 h 449398"/>
                  <a:gd name="connsiteX231" fmla="*/ 298609 w 1037177"/>
                  <a:gd name="connsiteY231" fmla="*/ 433292 h 449398"/>
                  <a:gd name="connsiteX232" fmla="*/ 306133 w 1037177"/>
                  <a:gd name="connsiteY232" fmla="*/ 433673 h 449398"/>
                  <a:gd name="connsiteX233" fmla="*/ 335280 w 1037177"/>
                  <a:gd name="connsiteY233" fmla="*/ 436245 h 449398"/>
                  <a:gd name="connsiteX234" fmla="*/ 349377 w 1037177"/>
                  <a:gd name="connsiteY234" fmla="*/ 440722 h 449398"/>
                  <a:gd name="connsiteX235" fmla="*/ 369284 w 1037177"/>
                  <a:gd name="connsiteY235" fmla="*/ 443389 h 449398"/>
                  <a:gd name="connsiteX236" fmla="*/ 410146 w 1037177"/>
                  <a:gd name="connsiteY236" fmla="*/ 449389 h 449398"/>
                  <a:gd name="connsiteX237" fmla="*/ 414147 w 1037177"/>
                  <a:gd name="connsiteY237" fmla="*/ 448247 h 449398"/>
                  <a:gd name="connsiteX238" fmla="*/ 402336 w 1037177"/>
                  <a:gd name="connsiteY238" fmla="*/ 440626 h 449398"/>
                  <a:gd name="connsiteX239" fmla="*/ 395954 w 1037177"/>
                  <a:gd name="connsiteY239" fmla="*/ 440436 h 449398"/>
                  <a:gd name="connsiteX240" fmla="*/ 384524 w 1037177"/>
                  <a:gd name="connsiteY240" fmla="*/ 440341 h 449398"/>
                  <a:gd name="connsiteX241" fmla="*/ 347948 w 1037177"/>
                  <a:gd name="connsiteY241" fmla="*/ 435674 h 449398"/>
                  <a:gd name="connsiteX242" fmla="*/ 344329 w 1037177"/>
                  <a:gd name="connsiteY242" fmla="*/ 434626 h 449398"/>
                  <a:gd name="connsiteX243" fmla="*/ 330517 w 1037177"/>
                  <a:gd name="connsiteY243" fmla="*/ 428054 h 449398"/>
                  <a:gd name="connsiteX244" fmla="*/ 327184 w 1037177"/>
                  <a:gd name="connsiteY244" fmla="*/ 425291 h 449398"/>
                  <a:gd name="connsiteX245" fmla="*/ 347567 w 1037177"/>
                  <a:gd name="connsiteY245" fmla="*/ 421386 h 449398"/>
                  <a:gd name="connsiteX246" fmla="*/ 353854 w 1037177"/>
                  <a:gd name="connsiteY246" fmla="*/ 422910 h 449398"/>
                  <a:gd name="connsiteX247" fmla="*/ 362140 w 1037177"/>
                  <a:gd name="connsiteY247" fmla="*/ 427482 h 449398"/>
                  <a:gd name="connsiteX248" fmla="*/ 373285 w 1037177"/>
                  <a:gd name="connsiteY248" fmla="*/ 428054 h 449398"/>
                  <a:gd name="connsiteX249" fmla="*/ 360045 w 1037177"/>
                  <a:gd name="connsiteY249" fmla="*/ 422529 h 449398"/>
                  <a:gd name="connsiteX250" fmla="*/ 362807 w 1037177"/>
                  <a:gd name="connsiteY250" fmla="*/ 419672 h 449398"/>
                  <a:gd name="connsiteX251" fmla="*/ 382429 w 1037177"/>
                  <a:gd name="connsiteY251" fmla="*/ 421386 h 449398"/>
                  <a:gd name="connsiteX252" fmla="*/ 385572 w 1037177"/>
                  <a:gd name="connsiteY252" fmla="*/ 423386 h 449398"/>
                  <a:gd name="connsiteX253" fmla="*/ 380619 w 1037177"/>
                  <a:gd name="connsiteY253" fmla="*/ 429863 h 449398"/>
                  <a:gd name="connsiteX254" fmla="*/ 394811 w 1037177"/>
                  <a:gd name="connsiteY254" fmla="*/ 431101 h 449398"/>
                  <a:gd name="connsiteX255" fmla="*/ 397669 w 1037177"/>
                  <a:gd name="connsiteY255" fmla="*/ 429006 h 449398"/>
                  <a:gd name="connsiteX256" fmla="*/ 392049 w 1037177"/>
                  <a:gd name="connsiteY256" fmla="*/ 426149 h 449398"/>
                  <a:gd name="connsiteX257" fmla="*/ 411575 w 1037177"/>
                  <a:gd name="connsiteY257" fmla="*/ 425387 h 449398"/>
                  <a:gd name="connsiteX258" fmla="*/ 411575 w 1037177"/>
                  <a:gd name="connsiteY258" fmla="*/ 425387 h 449398"/>
                  <a:gd name="connsiteX259" fmla="*/ 411575 w 1037177"/>
                  <a:gd name="connsiteY259" fmla="*/ 425387 h 449398"/>
                  <a:gd name="connsiteX260" fmla="*/ 411575 w 1037177"/>
                  <a:gd name="connsiteY260" fmla="*/ 425387 h 449398"/>
                  <a:gd name="connsiteX261" fmla="*/ 411575 w 1037177"/>
                  <a:gd name="connsiteY261" fmla="*/ 425387 h 449398"/>
                  <a:gd name="connsiteX262" fmla="*/ 411575 w 1037177"/>
                  <a:gd name="connsiteY262" fmla="*/ 425387 h 449398"/>
                  <a:gd name="connsiteX263" fmla="*/ 443198 w 1037177"/>
                  <a:gd name="connsiteY263" fmla="*/ 428149 h 449398"/>
                  <a:gd name="connsiteX264" fmla="*/ 453104 w 1037177"/>
                  <a:gd name="connsiteY264" fmla="*/ 431959 h 449398"/>
                  <a:gd name="connsiteX265" fmla="*/ 464534 w 1037177"/>
                  <a:gd name="connsiteY265" fmla="*/ 437483 h 449398"/>
                  <a:gd name="connsiteX266" fmla="*/ 491966 w 1037177"/>
                  <a:gd name="connsiteY266" fmla="*/ 438055 h 449398"/>
                  <a:gd name="connsiteX267" fmla="*/ 544544 w 1037177"/>
                  <a:gd name="connsiteY267" fmla="*/ 432054 h 449398"/>
                  <a:gd name="connsiteX268" fmla="*/ 565880 w 1037177"/>
                  <a:gd name="connsiteY268" fmla="*/ 435007 h 449398"/>
                  <a:gd name="connsiteX269" fmla="*/ 564356 w 1037177"/>
                  <a:gd name="connsiteY269" fmla="*/ 428720 h 449398"/>
                  <a:gd name="connsiteX270" fmla="*/ 581406 w 1037177"/>
                  <a:gd name="connsiteY270" fmla="*/ 433292 h 449398"/>
                  <a:gd name="connsiteX271" fmla="*/ 586264 w 1037177"/>
                  <a:gd name="connsiteY271" fmla="*/ 433864 h 449398"/>
                  <a:gd name="connsiteX272" fmla="*/ 601408 w 1037177"/>
                  <a:gd name="connsiteY272" fmla="*/ 425387 h 449398"/>
                  <a:gd name="connsiteX273" fmla="*/ 610934 w 1037177"/>
                  <a:gd name="connsiteY273" fmla="*/ 427577 h 449398"/>
                  <a:gd name="connsiteX274" fmla="*/ 615886 w 1037177"/>
                  <a:gd name="connsiteY274" fmla="*/ 427387 h 449398"/>
                  <a:gd name="connsiteX275" fmla="*/ 627983 w 1037177"/>
                  <a:gd name="connsiteY275" fmla="*/ 422243 h 449398"/>
                  <a:gd name="connsiteX276" fmla="*/ 645890 w 1037177"/>
                  <a:gd name="connsiteY276" fmla="*/ 419576 h 449398"/>
                  <a:gd name="connsiteX277" fmla="*/ 651129 w 1037177"/>
                  <a:gd name="connsiteY277" fmla="*/ 416909 h 449398"/>
                  <a:gd name="connsiteX278" fmla="*/ 650462 w 1037177"/>
                  <a:gd name="connsiteY278" fmla="*/ 414909 h 449398"/>
                  <a:gd name="connsiteX279" fmla="*/ 609505 w 1037177"/>
                  <a:gd name="connsiteY279" fmla="*/ 416814 h 449398"/>
                  <a:gd name="connsiteX280" fmla="*/ 619315 w 1037177"/>
                  <a:gd name="connsiteY280" fmla="*/ 413004 h 449398"/>
                  <a:gd name="connsiteX281" fmla="*/ 668464 w 1037177"/>
                  <a:gd name="connsiteY281" fmla="*/ 409099 h 449398"/>
                  <a:gd name="connsiteX282" fmla="*/ 716280 w 1037177"/>
                  <a:gd name="connsiteY282" fmla="*/ 405860 h 449398"/>
                  <a:gd name="connsiteX283" fmla="*/ 735235 w 1037177"/>
                  <a:gd name="connsiteY283" fmla="*/ 403765 h 449398"/>
                  <a:gd name="connsiteX284" fmla="*/ 735616 w 1037177"/>
                  <a:gd name="connsiteY284" fmla="*/ 403765 h 449398"/>
                  <a:gd name="connsiteX285" fmla="*/ 735616 w 1037177"/>
                  <a:gd name="connsiteY285" fmla="*/ 403765 h 449398"/>
                  <a:gd name="connsiteX286" fmla="*/ 736092 w 1037177"/>
                  <a:gd name="connsiteY286" fmla="*/ 403670 h 449398"/>
                  <a:gd name="connsiteX287" fmla="*/ 736854 w 1037177"/>
                  <a:gd name="connsiteY287" fmla="*/ 403574 h 449398"/>
                  <a:gd name="connsiteX288" fmla="*/ 738092 w 1037177"/>
                  <a:gd name="connsiteY288" fmla="*/ 403384 h 449398"/>
                  <a:gd name="connsiteX289" fmla="*/ 739330 w 1037177"/>
                  <a:gd name="connsiteY289" fmla="*/ 403193 h 449398"/>
                  <a:gd name="connsiteX290" fmla="*/ 740283 w 1037177"/>
                  <a:gd name="connsiteY290" fmla="*/ 403003 h 449398"/>
                  <a:gd name="connsiteX291" fmla="*/ 740569 w 1037177"/>
                  <a:gd name="connsiteY291" fmla="*/ 402908 h 449398"/>
                  <a:gd name="connsiteX292" fmla="*/ 740664 w 1037177"/>
                  <a:gd name="connsiteY292" fmla="*/ 402908 h 449398"/>
                  <a:gd name="connsiteX293" fmla="*/ 741140 w 1037177"/>
                  <a:gd name="connsiteY293" fmla="*/ 402812 h 449398"/>
                  <a:gd name="connsiteX294" fmla="*/ 742093 w 1037177"/>
                  <a:gd name="connsiteY294" fmla="*/ 402622 h 449398"/>
                  <a:gd name="connsiteX295" fmla="*/ 743140 w 1037177"/>
                  <a:gd name="connsiteY295" fmla="*/ 402336 h 449398"/>
                  <a:gd name="connsiteX296" fmla="*/ 744093 w 1037177"/>
                  <a:gd name="connsiteY296" fmla="*/ 402050 h 449398"/>
                  <a:gd name="connsiteX297" fmla="*/ 746188 w 1037177"/>
                  <a:gd name="connsiteY297" fmla="*/ 401574 h 449398"/>
                  <a:gd name="connsiteX298" fmla="*/ 750761 w 1037177"/>
                  <a:gd name="connsiteY298" fmla="*/ 400622 h 449398"/>
                  <a:gd name="connsiteX299" fmla="*/ 753713 w 1037177"/>
                  <a:gd name="connsiteY299" fmla="*/ 400145 h 449398"/>
                  <a:gd name="connsiteX300" fmla="*/ 754189 w 1037177"/>
                  <a:gd name="connsiteY300" fmla="*/ 400050 h 449398"/>
                  <a:gd name="connsiteX301" fmla="*/ 754380 w 1037177"/>
                  <a:gd name="connsiteY301" fmla="*/ 400050 h 449398"/>
                  <a:gd name="connsiteX302" fmla="*/ 755809 w 1037177"/>
                  <a:gd name="connsiteY302" fmla="*/ 399860 h 449398"/>
                  <a:gd name="connsiteX303" fmla="*/ 757333 w 1037177"/>
                  <a:gd name="connsiteY303" fmla="*/ 399574 h 449398"/>
                  <a:gd name="connsiteX304" fmla="*/ 758380 w 1037177"/>
                  <a:gd name="connsiteY304" fmla="*/ 399383 h 449398"/>
                  <a:gd name="connsiteX305" fmla="*/ 759523 w 1037177"/>
                  <a:gd name="connsiteY305" fmla="*/ 399193 h 449398"/>
                  <a:gd name="connsiteX306" fmla="*/ 759619 w 1037177"/>
                  <a:gd name="connsiteY306" fmla="*/ 399193 h 449398"/>
                  <a:gd name="connsiteX307" fmla="*/ 761333 w 1037177"/>
                  <a:gd name="connsiteY307" fmla="*/ 398907 h 449398"/>
                  <a:gd name="connsiteX308" fmla="*/ 764191 w 1037177"/>
                  <a:gd name="connsiteY308" fmla="*/ 398431 h 449398"/>
                  <a:gd name="connsiteX309" fmla="*/ 767429 w 1037177"/>
                  <a:gd name="connsiteY309" fmla="*/ 397859 h 449398"/>
                  <a:gd name="connsiteX310" fmla="*/ 770954 w 1037177"/>
                  <a:gd name="connsiteY310" fmla="*/ 397097 h 449398"/>
                  <a:gd name="connsiteX311" fmla="*/ 775906 w 1037177"/>
                  <a:gd name="connsiteY311" fmla="*/ 395764 h 449398"/>
                  <a:gd name="connsiteX312" fmla="*/ 777335 w 1037177"/>
                  <a:gd name="connsiteY312" fmla="*/ 395287 h 449398"/>
                  <a:gd name="connsiteX313" fmla="*/ 777335 w 1037177"/>
                  <a:gd name="connsiteY313" fmla="*/ 395287 h 449398"/>
                  <a:gd name="connsiteX314" fmla="*/ 779050 w 1037177"/>
                  <a:gd name="connsiteY314" fmla="*/ 394716 h 449398"/>
                  <a:gd name="connsiteX315" fmla="*/ 780288 w 1037177"/>
                  <a:gd name="connsiteY315" fmla="*/ 394240 h 449398"/>
                  <a:gd name="connsiteX316" fmla="*/ 781622 w 1037177"/>
                  <a:gd name="connsiteY316" fmla="*/ 393668 h 449398"/>
                  <a:gd name="connsiteX317" fmla="*/ 783050 w 1037177"/>
                  <a:gd name="connsiteY317" fmla="*/ 393001 h 449398"/>
                  <a:gd name="connsiteX318" fmla="*/ 783621 w 1037177"/>
                  <a:gd name="connsiteY318" fmla="*/ 393287 h 449398"/>
                  <a:gd name="connsiteX319" fmla="*/ 784670 w 1037177"/>
                  <a:gd name="connsiteY319" fmla="*/ 393478 h 449398"/>
                  <a:gd name="connsiteX320" fmla="*/ 785431 w 1037177"/>
                  <a:gd name="connsiteY320" fmla="*/ 393478 h 449398"/>
                  <a:gd name="connsiteX321" fmla="*/ 786860 w 1037177"/>
                  <a:gd name="connsiteY321" fmla="*/ 393478 h 449398"/>
                  <a:gd name="connsiteX322" fmla="*/ 788194 w 1037177"/>
                  <a:gd name="connsiteY322" fmla="*/ 393383 h 449398"/>
                  <a:gd name="connsiteX323" fmla="*/ 789908 w 1037177"/>
                  <a:gd name="connsiteY323" fmla="*/ 393287 h 449398"/>
                  <a:gd name="connsiteX324" fmla="*/ 791147 w 1037177"/>
                  <a:gd name="connsiteY324" fmla="*/ 393192 h 449398"/>
                  <a:gd name="connsiteX325" fmla="*/ 794004 w 1037177"/>
                  <a:gd name="connsiteY325" fmla="*/ 392906 h 449398"/>
                  <a:gd name="connsiteX326" fmla="*/ 797719 w 1037177"/>
                  <a:gd name="connsiteY326" fmla="*/ 392430 h 449398"/>
                  <a:gd name="connsiteX327" fmla="*/ 800385 w 1037177"/>
                  <a:gd name="connsiteY327" fmla="*/ 392049 h 449398"/>
                  <a:gd name="connsiteX328" fmla="*/ 804577 w 1037177"/>
                  <a:gd name="connsiteY328" fmla="*/ 391287 h 449398"/>
                  <a:gd name="connsiteX329" fmla="*/ 809434 w 1037177"/>
                  <a:gd name="connsiteY329" fmla="*/ 390144 h 449398"/>
                  <a:gd name="connsiteX330" fmla="*/ 811244 w 1037177"/>
                  <a:gd name="connsiteY330" fmla="*/ 389858 h 449398"/>
                  <a:gd name="connsiteX331" fmla="*/ 816387 w 1037177"/>
                  <a:gd name="connsiteY331" fmla="*/ 388906 h 449398"/>
                  <a:gd name="connsiteX332" fmla="*/ 820578 w 1037177"/>
                  <a:gd name="connsiteY332" fmla="*/ 388049 h 449398"/>
                  <a:gd name="connsiteX333" fmla="*/ 823531 w 1037177"/>
                  <a:gd name="connsiteY333" fmla="*/ 387382 h 449398"/>
                  <a:gd name="connsiteX334" fmla="*/ 825151 w 1037177"/>
                  <a:gd name="connsiteY334" fmla="*/ 387001 h 449398"/>
                  <a:gd name="connsiteX335" fmla="*/ 830770 w 1037177"/>
                  <a:gd name="connsiteY335" fmla="*/ 385953 h 449398"/>
                  <a:gd name="connsiteX336" fmla="*/ 834294 w 1037177"/>
                  <a:gd name="connsiteY336" fmla="*/ 385381 h 449398"/>
                  <a:gd name="connsiteX337" fmla="*/ 838200 w 1037177"/>
                  <a:gd name="connsiteY337" fmla="*/ 384715 h 449398"/>
                  <a:gd name="connsiteX338" fmla="*/ 842391 w 1037177"/>
                  <a:gd name="connsiteY338" fmla="*/ 383953 h 449398"/>
                  <a:gd name="connsiteX339" fmla="*/ 844486 w 1037177"/>
                  <a:gd name="connsiteY339" fmla="*/ 383572 h 449398"/>
                  <a:gd name="connsiteX340" fmla="*/ 846201 w 1037177"/>
                  <a:gd name="connsiteY340" fmla="*/ 383191 h 449398"/>
                  <a:gd name="connsiteX341" fmla="*/ 850202 w 1037177"/>
                  <a:gd name="connsiteY341" fmla="*/ 382238 h 449398"/>
                  <a:gd name="connsiteX342" fmla="*/ 852297 w 1037177"/>
                  <a:gd name="connsiteY342" fmla="*/ 381667 h 449398"/>
                  <a:gd name="connsiteX343" fmla="*/ 855345 w 1037177"/>
                  <a:gd name="connsiteY343" fmla="*/ 380714 h 449398"/>
                  <a:gd name="connsiteX344" fmla="*/ 856869 w 1037177"/>
                  <a:gd name="connsiteY344" fmla="*/ 380143 h 449398"/>
                  <a:gd name="connsiteX345" fmla="*/ 858774 w 1037177"/>
                  <a:gd name="connsiteY345" fmla="*/ 379381 h 449398"/>
                  <a:gd name="connsiteX346" fmla="*/ 860774 w 1037177"/>
                  <a:gd name="connsiteY346" fmla="*/ 378524 h 449398"/>
                  <a:gd name="connsiteX347" fmla="*/ 862679 w 1037177"/>
                  <a:gd name="connsiteY347" fmla="*/ 377571 h 449398"/>
                  <a:gd name="connsiteX348" fmla="*/ 863918 w 1037177"/>
                  <a:gd name="connsiteY348" fmla="*/ 376904 h 449398"/>
                  <a:gd name="connsiteX349" fmla="*/ 864775 w 1037177"/>
                  <a:gd name="connsiteY349" fmla="*/ 376333 h 449398"/>
                  <a:gd name="connsiteX350" fmla="*/ 866013 w 1037177"/>
                  <a:gd name="connsiteY350" fmla="*/ 376047 h 449398"/>
                  <a:gd name="connsiteX351" fmla="*/ 867442 w 1037177"/>
                  <a:gd name="connsiteY351" fmla="*/ 375761 h 449398"/>
                  <a:gd name="connsiteX352" fmla="*/ 868680 w 1037177"/>
                  <a:gd name="connsiteY352" fmla="*/ 375476 h 449398"/>
                  <a:gd name="connsiteX353" fmla="*/ 869537 w 1037177"/>
                  <a:gd name="connsiteY353" fmla="*/ 375285 h 449398"/>
                  <a:gd name="connsiteX354" fmla="*/ 869632 w 1037177"/>
                  <a:gd name="connsiteY354" fmla="*/ 375285 h 449398"/>
                  <a:gd name="connsiteX355" fmla="*/ 870299 w 1037177"/>
                  <a:gd name="connsiteY355" fmla="*/ 375095 h 449398"/>
                  <a:gd name="connsiteX356" fmla="*/ 895731 w 1037177"/>
                  <a:gd name="connsiteY356" fmla="*/ 367189 h 449398"/>
                  <a:gd name="connsiteX357" fmla="*/ 909066 w 1037177"/>
                  <a:gd name="connsiteY357" fmla="*/ 362712 h 449398"/>
                  <a:gd name="connsiteX358" fmla="*/ 949737 w 1037177"/>
                  <a:gd name="connsiteY358" fmla="*/ 347853 h 449398"/>
                  <a:gd name="connsiteX359" fmla="*/ 972026 w 1037177"/>
                  <a:gd name="connsiteY359" fmla="*/ 338423 h 449398"/>
                  <a:gd name="connsiteX360" fmla="*/ 1009840 w 1037177"/>
                  <a:gd name="connsiteY360" fmla="*/ 323469 h 449398"/>
                  <a:gd name="connsiteX361" fmla="*/ 1037177 w 1037177"/>
                  <a:gd name="connsiteY361" fmla="*/ 309753 h 449398"/>
                  <a:gd name="connsiteX362" fmla="*/ 1037082 w 1037177"/>
                  <a:gd name="connsiteY362" fmla="*/ 309372 h 449398"/>
                  <a:gd name="connsiteX363" fmla="*/ 1036701 w 1037177"/>
                  <a:gd name="connsiteY363" fmla="*/ 308515 h 449398"/>
                  <a:gd name="connsiteX364" fmla="*/ 1004316 w 1037177"/>
                  <a:gd name="connsiteY364" fmla="*/ 278035 h 449398"/>
                  <a:gd name="connsiteX365" fmla="*/ 977932 w 1037177"/>
                  <a:gd name="connsiteY365" fmla="*/ 290227 h 449398"/>
                  <a:gd name="connsiteX366" fmla="*/ 1004316 w 1037177"/>
                  <a:gd name="connsiteY366" fmla="*/ 278035 h 449398"/>
                  <a:gd name="connsiteX367" fmla="*/ 937736 w 1037177"/>
                  <a:gd name="connsiteY367" fmla="*/ 298228 h 449398"/>
                  <a:gd name="connsiteX368" fmla="*/ 943165 w 1037177"/>
                  <a:gd name="connsiteY368" fmla="*/ 300228 h 449398"/>
                  <a:gd name="connsiteX369" fmla="*/ 933545 w 1037177"/>
                  <a:gd name="connsiteY369" fmla="*/ 301943 h 449398"/>
                  <a:gd name="connsiteX370" fmla="*/ 937736 w 1037177"/>
                  <a:gd name="connsiteY370" fmla="*/ 298228 h 449398"/>
                  <a:gd name="connsiteX371" fmla="*/ 922401 w 1037177"/>
                  <a:gd name="connsiteY371" fmla="*/ 300704 h 449398"/>
                  <a:gd name="connsiteX372" fmla="*/ 910590 w 1037177"/>
                  <a:gd name="connsiteY372" fmla="*/ 305181 h 449398"/>
                  <a:gd name="connsiteX373" fmla="*/ 922401 w 1037177"/>
                  <a:gd name="connsiteY373" fmla="*/ 300704 h 449398"/>
                  <a:gd name="connsiteX374" fmla="*/ 898112 w 1037177"/>
                  <a:gd name="connsiteY374" fmla="*/ 309181 h 449398"/>
                  <a:gd name="connsiteX375" fmla="*/ 902970 w 1037177"/>
                  <a:gd name="connsiteY375" fmla="*/ 306610 h 449398"/>
                  <a:gd name="connsiteX376" fmla="*/ 904494 w 1037177"/>
                  <a:gd name="connsiteY376" fmla="*/ 310134 h 449398"/>
                  <a:gd name="connsiteX377" fmla="*/ 899065 w 1037177"/>
                  <a:gd name="connsiteY377" fmla="*/ 311658 h 449398"/>
                  <a:gd name="connsiteX378" fmla="*/ 897921 w 1037177"/>
                  <a:gd name="connsiteY378" fmla="*/ 310610 h 449398"/>
                  <a:gd name="connsiteX379" fmla="*/ 898112 w 1037177"/>
                  <a:gd name="connsiteY379" fmla="*/ 309181 h 449398"/>
                  <a:gd name="connsiteX380" fmla="*/ 186023 w 1037177"/>
                  <a:gd name="connsiteY380" fmla="*/ 411385 h 449398"/>
                  <a:gd name="connsiteX381" fmla="*/ 205073 w 1037177"/>
                  <a:gd name="connsiteY381" fmla="*/ 415671 h 449398"/>
                  <a:gd name="connsiteX382" fmla="*/ 186023 w 1037177"/>
                  <a:gd name="connsiteY382" fmla="*/ 411385 h 449398"/>
                  <a:gd name="connsiteX383" fmla="*/ 218504 w 1037177"/>
                  <a:gd name="connsiteY383" fmla="*/ 339281 h 449398"/>
                  <a:gd name="connsiteX384" fmla="*/ 188690 w 1037177"/>
                  <a:gd name="connsiteY384" fmla="*/ 327755 h 449398"/>
                  <a:gd name="connsiteX385" fmla="*/ 182785 w 1037177"/>
                  <a:gd name="connsiteY385" fmla="*/ 324041 h 449398"/>
                  <a:gd name="connsiteX386" fmla="*/ 199358 w 1037177"/>
                  <a:gd name="connsiteY386" fmla="*/ 323660 h 449398"/>
                  <a:gd name="connsiteX387" fmla="*/ 228790 w 1037177"/>
                  <a:gd name="connsiteY387" fmla="*/ 334708 h 449398"/>
                  <a:gd name="connsiteX388" fmla="*/ 233934 w 1037177"/>
                  <a:gd name="connsiteY388" fmla="*/ 336328 h 449398"/>
                  <a:gd name="connsiteX389" fmla="*/ 257842 w 1037177"/>
                  <a:gd name="connsiteY389" fmla="*/ 344233 h 449398"/>
                  <a:gd name="connsiteX390" fmla="*/ 256127 w 1037177"/>
                  <a:gd name="connsiteY390" fmla="*/ 348234 h 449398"/>
                  <a:gd name="connsiteX391" fmla="*/ 235172 w 1037177"/>
                  <a:gd name="connsiteY391" fmla="*/ 345853 h 449398"/>
                  <a:gd name="connsiteX392" fmla="*/ 218504 w 1037177"/>
                  <a:gd name="connsiteY392" fmla="*/ 339281 h 449398"/>
                  <a:gd name="connsiteX393" fmla="*/ 304133 w 1037177"/>
                  <a:gd name="connsiteY393" fmla="*/ 424815 h 449398"/>
                  <a:gd name="connsiteX394" fmla="*/ 288417 w 1037177"/>
                  <a:gd name="connsiteY394" fmla="*/ 421005 h 449398"/>
                  <a:gd name="connsiteX395" fmla="*/ 262033 w 1037177"/>
                  <a:gd name="connsiteY395" fmla="*/ 415481 h 449398"/>
                  <a:gd name="connsiteX396" fmla="*/ 230696 w 1037177"/>
                  <a:gd name="connsiteY396" fmla="*/ 408527 h 449398"/>
                  <a:gd name="connsiteX397" fmla="*/ 230505 w 1037177"/>
                  <a:gd name="connsiteY397" fmla="*/ 405956 h 449398"/>
                  <a:gd name="connsiteX398" fmla="*/ 240697 w 1037177"/>
                  <a:gd name="connsiteY398" fmla="*/ 406146 h 449398"/>
                  <a:gd name="connsiteX399" fmla="*/ 274796 w 1037177"/>
                  <a:gd name="connsiteY399" fmla="*/ 410242 h 449398"/>
                  <a:gd name="connsiteX400" fmla="*/ 290227 w 1037177"/>
                  <a:gd name="connsiteY400" fmla="*/ 413099 h 449398"/>
                  <a:gd name="connsiteX401" fmla="*/ 321183 w 1037177"/>
                  <a:gd name="connsiteY401" fmla="*/ 422910 h 449398"/>
                  <a:gd name="connsiteX402" fmla="*/ 304133 w 1037177"/>
                  <a:gd name="connsiteY402" fmla="*/ 424815 h 449398"/>
                  <a:gd name="connsiteX403" fmla="*/ 281178 w 1037177"/>
                  <a:gd name="connsiteY403" fmla="*/ 379095 h 449398"/>
                  <a:gd name="connsiteX404" fmla="*/ 283273 w 1037177"/>
                  <a:gd name="connsiteY404" fmla="*/ 378047 h 449398"/>
                  <a:gd name="connsiteX405" fmla="*/ 287655 w 1037177"/>
                  <a:gd name="connsiteY405" fmla="*/ 379285 h 449398"/>
                  <a:gd name="connsiteX406" fmla="*/ 287655 w 1037177"/>
                  <a:gd name="connsiteY406" fmla="*/ 380905 h 449398"/>
                  <a:gd name="connsiteX407" fmla="*/ 282892 w 1037177"/>
                  <a:gd name="connsiteY407" fmla="*/ 380810 h 449398"/>
                  <a:gd name="connsiteX408" fmla="*/ 281178 w 1037177"/>
                  <a:gd name="connsiteY408" fmla="*/ 379095 h 449398"/>
                  <a:gd name="connsiteX409" fmla="*/ 296132 w 1037177"/>
                  <a:gd name="connsiteY409" fmla="*/ 381476 h 449398"/>
                  <a:gd name="connsiteX410" fmla="*/ 302705 w 1037177"/>
                  <a:gd name="connsiteY410" fmla="*/ 387572 h 449398"/>
                  <a:gd name="connsiteX411" fmla="*/ 296132 w 1037177"/>
                  <a:gd name="connsiteY411" fmla="*/ 381476 h 449398"/>
                  <a:gd name="connsiteX412" fmla="*/ 457200 w 1037177"/>
                  <a:gd name="connsiteY412" fmla="*/ 406051 h 449398"/>
                  <a:gd name="connsiteX413" fmla="*/ 476440 w 1037177"/>
                  <a:gd name="connsiteY413" fmla="*/ 408622 h 449398"/>
                  <a:gd name="connsiteX414" fmla="*/ 457200 w 1037177"/>
                  <a:gd name="connsiteY414" fmla="*/ 406051 h 449398"/>
                  <a:gd name="connsiteX415" fmla="*/ 496157 w 1037177"/>
                  <a:gd name="connsiteY415" fmla="*/ 432816 h 449398"/>
                  <a:gd name="connsiteX416" fmla="*/ 523208 w 1037177"/>
                  <a:gd name="connsiteY416" fmla="*/ 431673 h 449398"/>
                  <a:gd name="connsiteX417" fmla="*/ 496157 w 1037177"/>
                  <a:gd name="connsiteY417" fmla="*/ 432816 h 449398"/>
                  <a:gd name="connsiteX418" fmla="*/ 500443 w 1037177"/>
                  <a:gd name="connsiteY418" fmla="*/ 418814 h 449398"/>
                  <a:gd name="connsiteX419" fmla="*/ 515779 w 1037177"/>
                  <a:gd name="connsiteY419" fmla="*/ 416624 h 449398"/>
                  <a:gd name="connsiteX420" fmla="*/ 517874 w 1037177"/>
                  <a:gd name="connsiteY420" fmla="*/ 409289 h 449398"/>
                  <a:gd name="connsiteX421" fmla="*/ 522827 w 1037177"/>
                  <a:gd name="connsiteY421" fmla="*/ 410337 h 449398"/>
                  <a:gd name="connsiteX422" fmla="*/ 537877 w 1037177"/>
                  <a:gd name="connsiteY422" fmla="*/ 417100 h 449398"/>
                  <a:gd name="connsiteX423" fmla="*/ 538924 w 1037177"/>
                  <a:gd name="connsiteY423" fmla="*/ 419576 h 449398"/>
                  <a:gd name="connsiteX424" fmla="*/ 500443 w 1037177"/>
                  <a:gd name="connsiteY424" fmla="*/ 418814 h 449398"/>
                  <a:gd name="connsiteX425" fmla="*/ 671036 w 1037177"/>
                  <a:gd name="connsiteY425" fmla="*/ 376237 h 449398"/>
                  <a:gd name="connsiteX426" fmla="*/ 667322 w 1037177"/>
                  <a:gd name="connsiteY426" fmla="*/ 381191 h 449398"/>
                  <a:gd name="connsiteX427" fmla="*/ 651510 w 1037177"/>
                  <a:gd name="connsiteY427" fmla="*/ 384429 h 449398"/>
                  <a:gd name="connsiteX428" fmla="*/ 649605 w 1037177"/>
                  <a:gd name="connsiteY428" fmla="*/ 389287 h 449398"/>
                  <a:gd name="connsiteX429" fmla="*/ 630078 w 1037177"/>
                  <a:gd name="connsiteY429" fmla="*/ 388525 h 449398"/>
                  <a:gd name="connsiteX430" fmla="*/ 622173 w 1037177"/>
                  <a:gd name="connsiteY430" fmla="*/ 388239 h 449398"/>
                  <a:gd name="connsiteX431" fmla="*/ 616077 w 1037177"/>
                  <a:gd name="connsiteY431" fmla="*/ 389858 h 449398"/>
                  <a:gd name="connsiteX432" fmla="*/ 613315 w 1037177"/>
                  <a:gd name="connsiteY432" fmla="*/ 395478 h 449398"/>
                  <a:gd name="connsiteX433" fmla="*/ 595884 w 1037177"/>
                  <a:gd name="connsiteY433" fmla="*/ 398145 h 449398"/>
                  <a:gd name="connsiteX434" fmla="*/ 569690 w 1037177"/>
                  <a:gd name="connsiteY434" fmla="*/ 393859 h 449398"/>
                  <a:gd name="connsiteX435" fmla="*/ 560641 w 1037177"/>
                  <a:gd name="connsiteY435" fmla="*/ 391001 h 449398"/>
                  <a:gd name="connsiteX436" fmla="*/ 538353 w 1037177"/>
                  <a:gd name="connsiteY436" fmla="*/ 390430 h 449398"/>
                  <a:gd name="connsiteX437" fmla="*/ 513016 w 1037177"/>
                  <a:gd name="connsiteY437" fmla="*/ 394240 h 449398"/>
                  <a:gd name="connsiteX438" fmla="*/ 501491 w 1037177"/>
                  <a:gd name="connsiteY438" fmla="*/ 393287 h 449398"/>
                  <a:gd name="connsiteX439" fmla="*/ 474155 w 1037177"/>
                  <a:gd name="connsiteY439" fmla="*/ 387096 h 449398"/>
                  <a:gd name="connsiteX440" fmla="*/ 452533 w 1037177"/>
                  <a:gd name="connsiteY440" fmla="*/ 386429 h 449398"/>
                  <a:gd name="connsiteX441" fmla="*/ 448723 w 1037177"/>
                  <a:gd name="connsiteY441" fmla="*/ 391001 h 449398"/>
                  <a:gd name="connsiteX442" fmla="*/ 444341 w 1037177"/>
                  <a:gd name="connsiteY442" fmla="*/ 386906 h 449398"/>
                  <a:gd name="connsiteX443" fmla="*/ 437102 w 1037177"/>
                  <a:gd name="connsiteY443" fmla="*/ 386239 h 449398"/>
                  <a:gd name="connsiteX444" fmla="*/ 420338 w 1037177"/>
                  <a:gd name="connsiteY444" fmla="*/ 387096 h 449398"/>
                  <a:gd name="connsiteX445" fmla="*/ 418624 w 1037177"/>
                  <a:gd name="connsiteY445" fmla="*/ 381095 h 449398"/>
                  <a:gd name="connsiteX446" fmla="*/ 412432 w 1037177"/>
                  <a:gd name="connsiteY446" fmla="*/ 381953 h 449398"/>
                  <a:gd name="connsiteX447" fmla="*/ 401479 w 1037177"/>
                  <a:gd name="connsiteY447" fmla="*/ 381857 h 449398"/>
                  <a:gd name="connsiteX448" fmla="*/ 396335 w 1037177"/>
                  <a:gd name="connsiteY448" fmla="*/ 380143 h 449398"/>
                  <a:gd name="connsiteX449" fmla="*/ 354139 w 1037177"/>
                  <a:gd name="connsiteY449" fmla="*/ 371856 h 449398"/>
                  <a:gd name="connsiteX450" fmla="*/ 347567 w 1037177"/>
                  <a:gd name="connsiteY450" fmla="*/ 371666 h 449398"/>
                  <a:gd name="connsiteX451" fmla="*/ 314896 w 1037177"/>
                  <a:gd name="connsiteY451" fmla="*/ 366617 h 449398"/>
                  <a:gd name="connsiteX452" fmla="*/ 282226 w 1037177"/>
                  <a:gd name="connsiteY452" fmla="*/ 359664 h 449398"/>
                  <a:gd name="connsiteX453" fmla="*/ 267176 w 1037177"/>
                  <a:gd name="connsiteY453" fmla="*/ 349758 h 449398"/>
                  <a:gd name="connsiteX454" fmla="*/ 277654 w 1037177"/>
                  <a:gd name="connsiteY454" fmla="*/ 351187 h 449398"/>
                  <a:gd name="connsiteX455" fmla="*/ 296037 w 1037177"/>
                  <a:gd name="connsiteY455" fmla="*/ 354044 h 449398"/>
                  <a:gd name="connsiteX456" fmla="*/ 311658 w 1037177"/>
                  <a:gd name="connsiteY456" fmla="*/ 356426 h 449398"/>
                  <a:gd name="connsiteX457" fmla="*/ 348424 w 1037177"/>
                  <a:gd name="connsiteY457" fmla="*/ 364331 h 449398"/>
                  <a:gd name="connsiteX458" fmla="*/ 369570 w 1037177"/>
                  <a:gd name="connsiteY458" fmla="*/ 366141 h 449398"/>
                  <a:gd name="connsiteX459" fmla="*/ 417957 w 1037177"/>
                  <a:gd name="connsiteY459" fmla="*/ 372808 h 449398"/>
                  <a:gd name="connsiteX460" fmla="*/ 419290 w 1037177"/>
                  <a:gd name="connsiteY460" fmla="*/ 373189 h 449398"/>
                  <a:gd name="connsiteX461" fmla="*/ 445580 w 1037177"/>
                  <a:gd name="connsiteY461" fmla="*/ 374904 h 449398"/>
                  <a:gd name="connsiteX462" fmla="*/ 454342 w 1037177"/>
                  <a:gd name="connsiteY462" fmla="*/ 370618 h 449398"/>
                  <a:gd name="connsiteX463" fmla="*/ 478726 w 1037177"/>
                  <a:gd name="connsiteY463" fmla="*/ 378143 h 449398"/>
                  <a:gd name="connsiteX464" fmla="*/ 486632 w 1037177"/>
                  <a:gd name="connsiteY464" fmla="*/ 378809 h 449398"/>
                  <a:gd name="connsiteX465" fmla="*/ 520732 w 1037177"/>
                  <a:gd name="connsiteY465" fmla="*/ 380333 h 449398"/>
                  <a:gd name="connsiteX466" fmla="*/ 554926 w 1037177"/>
                  <a:gd name="connsiteY466" fmla="*/ 383858 h 449398"/>
                  <a:gd name="connsiteX467" fmla="*/ 647795 w 1037177"/>
                  <a:gd name="connsiteY467" fmla="*/ 376904 h 449398"/>
                  <a:gd name="connsiteX468" fmla="*/ 647795 w 1037177"/>
                  <a:gd name="connsiteY468" fmla="*/ 369475 h 449398"/>
                  <a:gd name="connsiteX469" fmla="*/ 662368 w 1037177"/>
                  <a:gd name="connsiteY469" fmla="*/ 369475 h 449398"/>
                  <a:gd name="connsiteX470" fmla="*/ 656844 w 1037177"/>
                  <a:gd name="connsiteY470" fmla="*/ 377285 h 449398"/>
                  <a:gd name="connsiteX471" fmla="*/ 674370 w 1037177"/>
                  <a:gd name="connsiteY471" fmla="*/ 371475 h 449398"/>
                  <a:gd name="connsiteX472" fmla="*/ 688181 w 1037177"/>
                  <a:gd name="connsiteY472" fmla="*/ 366046 h 449398"/>
                  <a:gd name="connsiteX473" fmla="*/ 700850 w 1037177"/>
                  <a:gd name="connsiteY473" fmla="*/ 364617 h 449398"/>
                  <a:gd name="connsiteX474" fmla="*/ 712756 w 1037177"/>
                  <a:gd name="connsiteY474" fmla="*/ 370522 h 449398"/>
                  <a:gd name="connsiteX475" fmla="*/ 682943 w 1037177"/>
                  <a:gd name="connsiteY475" fmla="*/ 378524 h 449398"/>
                  <a:gd name="connsiteX476" fmla="*/ 671036 w 1037177"/>
                  <a:gd name="connsiteY476" fmla="*/ 376237 h 449398"/>
                  <a:gd name="connsiteX477" fmla="*/ 709708 w 1037177"/>
                  <a:gd name="connsiteY477" fmla="*/ 377857 h 449398"/>
                  <a:gd name="connsiteX478" fmla="*/ 724090 w 1037177"/>
                  <a:gd name="connsiteY478" fmla="*/ 374333 h 449398"/>
                  <a:gd name="connsiteX479" fmla="*/ 725614 w 1037177"/>
                  <a:gd name="connsiteY479" fmla="*/ 375380 h 449398"/>
                  <a:gd name="connsiteX480" fmla="*/ 709708 w 1037177"/>
                  <a:gd name="connsiteY480" fmla="*/ 377857 h 449398"/>
                  <a:gd name="connsiteX481" fmla="*/ 785527 w 1037177"/>
                  <a:gd name="connsiteY481" fmla="*/ 331756 h 449398"/>
                  <a:gd name="connsiteX482" fmla="*/ 779431 w 1037177"/>
                  <a:gd name="connsiteY482" fmla="*/ 335470 h 449398"/>
                  <a:gd name="connsiteX483" fmla="*/ 785527 w 1037177"/>
                  <a:gd name="connsiteY483" fmla="*/ 331756 h 449398"/>
                  <a:gd name="connsiteX484" fmla="*/ 734853 w 1037177"/>
                  <a:gd name="connsiteY484" fmla="*/ 349377 h 449398"/>
                  <a:gd name="connsiteX485" fmla="*/ 746474 w 1037177"/>
                  <a:gd name="connsiteY485" fmla="*/ 350520 h 449398"/>
                  <a:gd name="connsiteX486" fmla="*/ 747236 w 1037177"/>
                  <a:gd name="connsiteY486" fmla="*/ 351472 h 449398"/>
                  <a:gd name="connsiteX487" fmla="*/ 746855 w 1037177"/>
                  <a:gd name="connsiteY487" fmla="*/ 353092 h 449398"/>
                  <a:gd name="connsiteX488" fmla="*/ 732854 w 1037177"/>
                  <a:gd name="connsiteY488" fmla="*/ 352330 h 449398"/>
                  <a:gd name="connsiteX489" fmla="*/ 734853 w 1037177"/>
                  <a:gd name="connsiteY489" fmla="*/ 349377 h 449398"/>
                  <a:gd name="connsiteX490" fmla="*/ 759809 w 1037177"/>
                  <a:gd name="connsiteY490" fmla="*/ 380905 h 449398"/>
                  <a:gd name="connsiteX491" fmla="*/ 757618 w 1037177"/>
                  <a:gd name="connsiteY491" fmla="*/ 378428 h 449398"/>
                  <a:gd name="connsiteX492" fmla="*/ 744093 w 1037177"/>
                  <a:gd name="connsiteY492" fmla="*/ 386143 h 449398"/>
                  <a:gd name="connsiteX493" fmla="*/ 739521 w 1037177"/>
                  <a:gd name="connsiteY493" fmla="*/ 385286 h 449398"/>
                  <a:gd name="connsiteX494" fmla="*/ 737045 w 1037177"/>
                  <a:gd name="connsiteY494" fmla="*/ 382619 h 449398"/>
                  <a:gd name="connsiteX495" fmla="*/ 739616 w 1037177"/>
                  <a:gd name="connsiteY495" fmla="*/ 381762 h 449398"/>
                  <a:gd name="connsiteX496" fmla="*/ 743712 w 1037177"/>
                  <a:gd name="connsiteY496" fmla="*/ 381095 h 449398"/>
                  <a:gd name="connsiteX497" fmla="*/ 757618 w 1037177"/>
                  <a:gd name="connsiteY497" fmla="*/ 377952 h 449398"/>
                  <a:gd name="connsiteX498" fmla="*/ 762476 w 1037177"/>
                  <a:gd name="connsiteY498" fmla="*/ 377666 h 449398"/>
                  <a:gd name="connsiteX499" fmla="*/ 765620 w 1037177"/>
                  <a:gd name="connsiteY499" fmla="*/ 380047 h 449398"/>
                  <a:gd name="connsiteX500" fmla="*/ 759809 w 1037177"/>
                  <a:gd name="connsiteY500" fmla="*/ 380905 h 449398"/>
                  <a:gd name="connsiteX501" fmla="*/ 739997 w 1037177"/>
                  <a:gd name="connsiteY501" fmla="*/ 364331 h 449398"/>
                  <a:gd name="connsiteX502" fmla="*/ 733425 w 1037177"/>
                  <a:gd name="connsiteY502" fmla="*/ 361188 h 449398"/>
                  <a:gd name="connsiteX503" fmla="*/ 789718 w 1037177"/>
                  <a:gd name="connsiteY503" fmla="*/ 353473 h 449398"/>
                  <a:gd name="connsiteX504" fmla="*/ 805815 w 1037177"/>
                  <a:gd name="connsiteY504" fmla="*/ 351282 h 449398"/>
                  <a:gd name="connsiteX505" fmla="*/ 799719 w 1037177"/>
                  <a:gd name="connsiteY505" fmla="*/ 353187 h 449398"/>
                  <a:gd name="connsiteX506" fmla="*/ 739997 w 1037177"/>
                  <a:gd name="connsiteY506" fmla="*/ 364331 h 449398"/>
                  <a:gd name="connsiteX507" fmla="*/ 820674 w 1037177"/>
                  <a:gd name="connsiteY507" fmla="*/ 378524 h 449398"/>
                  <a:gd name="connsiteX508" fmla="*/ 794480 w 1037177"/>
                  <a:gd name="connsiteY508" fmla="*/ 382905 h 449398"/>
                  <a:gd name="connsiteX509" fmla="*/ 793528 w 1037177"/>
                  <a:gd name="connsiteY509" fmla="*/ 383286 h 449398"/>
                  <a:gd name="connsiteX510" fmla="*/ 790860 w 1037177"/>
                  <a:gd name="connsiteY510" fmla="*/ 381857 h 449398"/>
                  <a:gd name="connsiteX511" fmla="*/ 795528 w 1037177"/>
                  <a:gd name="connsiteY511" fmla="*/ 380714 h 449398"/>
                  <a:gd name="connsiteX512" fmla="*/ 803815 w 1037177"/>
                  <a:gd name="connsiteY512" fmla="*/ 378333 h 449398"/>
                  <a:gd name="connsiteX513" fmla="*/ 821627 w 1037177"/>
                  <a:gd name="connsiteY513" fmla="*/ 374047 h 449398"/>
                  <a:gd name="connsiteX514" fmla="*/ 820674 w 1037177"/>
                  <a:gd name="connsiteY514" fmla="*/ 378524 h 4493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</a:cxnLst>
                <a:rect l="l" t="t" r="r" b="b"/>
                <a:pathLst>
                  <a:path w="1037177" h="449398">
                    <a:moveTo>
                      <a:pt x="1036701" y="308515"/>
                    </a:moveTo>
                    <a:cubicBezTo>
                      <a:pt x="1036415" y="307372"/>
                      <a:pt x="1036034" y="306133"/>
                      <a:pt x="1035748" y="304991"/>
                    </a:cubicBezTo>
                    <a:cubicBezTo>
                      <a:pt x="1035558" y="304514"/>
                      <a:pt x="1035462" y="303943"/>
                      <a:pt x="1035272" y="303466"/>
                    </a:cubicBezTo>
                    <a:cubicBezTo>
                      <a:pt x="1035082" y="302800"/>
                      <a:pt x="1034891" y="302133"/>
                      <a:pt x="1034701" y="301562"/>
                    </a:cubicBezTo>
                    <a:cubicBezTo>
                      <a:pt x="1034701" y="301371"/>
                      <a:pt x="1034605" y="301276"/>
                      <a:pt x="1034605" y="301085"/>
                    </a:cubicBezTo>
                    <a:cubicBezTo>
                      <a:pt x="1034510" y="300895"/>
                      <a:pt x="1034510" y="300704"/>
                      <a:pt x="1034415" y="300514"/>
                    </a:cubicBezTo>
                    <a:cubicBezTo>
                      <a:pt x="1034415" y="299847"/>
                      <a:pt x="1034415" y="299180"/>
                      <a:pt x="1034415" y="298609"/>
                    </a:cubicBezTo>
                    <a:cubicBezTo>
                      <a:pt x="1034415" y="298514"/>
                      <a:pt x="1034415" y="298514"/>
                      <a:pt x="1034415" y="298418"/>
                    </a:cubicBezTo>
                    <a:cubicBezTo>
                      <a:pt x="1029652" y="303943"/>
                      <a:pt x="1023556" y="307658"/>
                      <a:pt x="1015460" y="306229"/>
                    </a:cubicBezTo>
                    <a:cubicBezTo>
                      <a:pt x="1014222" y="306038"/>
                      <a:pt x="1012984" y="306610"/>
                      <a:pt x="1011460" y="306895"/>
                    </a:cubicBezTo>
                    <a:cubicBezTo>
                      <a:pt x="1010793" y="313277"/>
                      <a:pt x="1008793" y="317087"/>
                      <a:pt x="1002030" y="316897"/>
                    </a:cubicBezTo>
                    <a:cubicBezTo>
                      <a:pt x="995743" y="316801"/>
                      <a:pt x="988695" y="318135"/>
                      <a:pt x="983837" y="321754"/>
                    </a:cubicBezTo>
                    <a:cubicBezTo>
                      <a:pt x="976503" y="327279"/>
                      <a:pt x="968407" y="328708"/>
                      <a:pt x="959834" y="328517"/>
                    </a:cubicBezTo>
                    <a:cubicBezTo>
                      <a:pt x="954691" y="328422"/>
                      <a:pt x="950595" y="328708"/>
                      <a:pt x="947166" y="332994"/>
                    </a:cubicBezTo>
                    <a:cubicBezTo>
                      <a:pt x="944403" y="336328"/>
                      <a:pt x="941165" y="339566"/>
                      <a:pt x="937546" y="341376"/>
                    </a:cubicBezTo>
                    <a:cubicBezTo>
                      <a:pt x="933355" y="343567"/>
                      <a:pt x="927735" y="342614"/>
                      <a:pt x="924782" y="347853"/>
                    </a:cubicBezTo>
                    <a:cubicBezTo>
                      <a:pt x="924401" y="348615"/>
                      <a:pt x="922306" y="347853"/>
                      <a:pt x="921068" y="347948"/>
                    </a:cubicBezTo>
                    <a:cubicBezTo>
                      <a:pt x="918972" y="348043"/>
                      <a:pt x="916210" y="347186"/>
                      <a:pt x="914972" y="348424"/>
                    </a:cubicBezTo>
                    <a:cubicBezTo>
                      <a:pt x="913257" y="350044"/>
                      <a:pt x="912781" y="353187"/>
                      <a:pt x="912019" y="354901"/>
                    </a:cubicBezTo>
                    <a:cubicBezTo>
                      <a:pt x="905447" y="357092"/>
                      <a:pt x="899446" y="358997"/>
                      <a:pt x="893445" y="360997"/>
                    </a:cubicBezTo>
                    <a:cubicBezTo>
                      <a:pt x="892016" y="360235"/>
                      <a:pt x="890492" y="358997"/>
                      <a:pt x="888968" y="358140"/>
                    </a:cubicBezTo>
                    <a:cubicBezTo>
                      <a:pt x="900113" y="354616"/>
                      <a:pt x="911066" y="350234"/>
                      <a:pt x="921639" y="344614"/>
                    </a:cubicBezTo>
                    <a:cubicBezTo>
                      <a:pt x="925353" y="342614"/>
                      <a:pt x="922020" y="336995"/>
                      <a:pt x="918305" y="338995"/>
                    </a:cubicBezTo>
                    <a:cubicBezTo>
                      <a:pt x="910780" y="342995"/>
                      <a:pt x="903065" y="346234"/>
                      <a:pt x="895255" y="349091"/>
                    </a:cubicBezTo>
                    <a:cubicBezTo>
                      <a:pt x="895350" y="347377"/>
                      <a:pt x="893921" y="345376"/>
                      <a:pt x="892016" y="345281"/>
                    </a:cubicBezTo>
                    <a:cubicBezTo>
                      <a:pt x="887920" y="344995"/>
                      <a:pt x="883825" y="344900"/>
                      <a:pt x="879729" y="344995"/>
                    </a:cubicBezTo>
                    <a:cubicBezTo>
                      <a:pt x="898017" y="340043"/>
                      <a:pt x="916210" y="334613"/>
                      <a:pt x="933926" y="327755"/>
                    </a:cubicBezTo>
                    <a:cubicBezTo>
                      <a:pt x="937831" y="326231"/>
                      <a:pt x="936117" y="319945"/>
                      <a:pt x="932212" y="321469"/>
                    </a:cubicBezTo>
                    <a:cubicBezTo>
                      <a:pt x="909638" y="330137"/>
                      <a:pt x="886492" y="336614"/>
                      <a:pt x="863060" y="342614"/>
                    </a:cubicBezTo>
                    <a:cubicBezTo>
                      <a:pt x="861727" y="342900"/>
                      <a:pt x="860488" y="343186"/>
                      <a:pt x="859155" y="343472"/>
                    </a:cubicBezTo>
                    <a:cubicBezTo>
                      <a:pt x="856297" y="343948"/>
                      <a:pt x="853344" y="344329"/>
                      <a:pt x="850392" y="344710"/>
                    </a:cubicBezTo>
                    <a:cubicBezTo>
                      <a:pt x="850392" y="344710"/>
                      <a:pt x="850487" y="344805"/>
                      <a:pt x="850487" y="344805"/>
                    </a:cubicBezTo>
                    <a:cubicBezTo>
                      <a:pt x="852392" y="344995"/>
                      <a:pt x="854297" y="345186"/>
                      <a:pt x="856297" y="345376"/>
                    </a:cubicBezTo>
                    <a:cubicBezTo>
                      <a:pt x="842010" y="347567"/>
                      <a:pt x="827818" y="349949"/>
                      <a:pt x="813625" y="352520"/>
                    </a:cubicBezTo>
                    <a:cubicBezTo>
                      <a:pt x="813435" y="351472"/>
                      <a:pt x="812863" y="350615"/>
                      <a:pt x="811911" y="350234"/>
                    </a:cubicBezTo>
                    <a:cubicBezTo>
                      <a:pt x="813911" y="349853"/>
                      <a:pt x="815816" y="349568"/>
                      <a:pt x="817816" y="349091"/>
                    </a:cubicBezTo>
                    <a:cubicBezTo>
                      <a:pt x="826961" y="347091"/>
                      <a:pt x="836866" y="348329"/>
                      <a:pt x="845439" y="343948"/>
                    </a:cubicBezTo>
                    <a:cubicBezTo>
                      <a:pt x="846677" y="343281"/>
                      <a:pt x="848773" y="344424"/>
                      <a:pt x="850487" y="344805"/>
                    </a:cubicBezTo>
                    <a:lnTo>
                      <a:pt x="850392" y="344710"/>
                    </a:lnTo>
                    <a:cubicBezTo>
                      <a:pt x="851249" y="339947"/>
                      <a:pt x="854964" y="339281"/>
                      <a:pt x="858298" y="338899"/>
                    </a:cubicBezTo>
                    <a:cubicBezTo>
                      <a:pt x="872300" y="337376"/>
                      <a:pt x="884872" y="330518"/>
                      <a:pt x="899541" y="331089"/>
                    </a:cubicBezTo>
                    <a:cubicBezTo>
                      <a:pt x="902779" y="331184"/>
                      <a:pt x="906018" y="329184"/>
                      <a:pt x="908780" y="327470"/>
                    </a:cubicBezTo>
                    <a:cubicBezTo>
                      <a:pt x="913924" y="324231"/>
                      <a:pt x="919258" y="321850"/>
                      <a:pt x="925449" y="321564"/>
                    </a:cubicBezTo>
                    <a:cubicBezTo>
                      <a:pt x="932307" y="321278"/>
                      <a:pt x="938117" y="316897"/>
                      <a:pt x="945546" y="318706"/>
                    </a:cubicBezTo>
                    <a:cubicBezTo>
                      <a:pt x="948023" y="319278"/>
                      <a:pt x="951547" y="316992"/>
                      <a:pt x="953262" y="314706"/>
                    </a:cubicBezTo>
                    <a:cubicBezTo>
                      <a:pt x="957929" y="308610"/>
                      <a:pt x="964596" y="307562"/>
                      <a:pt x="971074" y="305657"/>
                    </a:cubicBezTo>
                    <a:cubicBezTo>
                      <a:pt x="974788" y="304610"/>
                      <a:pt x="978884" y="304610"/>
                      <a:pt x="982313" y="302990"/>
                    </a:cubicBezTo>
                    <a:cubicBezTo>
                      <a:pt x="997268" y="295751"/>
                      <a:pt x="1013650" y="291941"/>
                      <a:pt x="1027462" y="282035"/>
                    </a:cubicBezTo>
                    <a:cubicBezTo>
                      <a:pt x="1028700" y="281178"/>
                      <a:pt x="1030128" y="280702"/>
                      <a:pt x="1031557" y="280321"/>
                    </a:cubicBezTo>
                    <a:cubicBezTo>
                      <a:pt x="1031557" y="280130"/>
                      <a:pt x="1031462" y="279845"/>
                      <a:pt x="1031462" y="279654"/>
                    </a:cubicBezTo>
                    <a:cubicBezTo>
                      <a:pt x="1031177" y="278511"/>
                      <a:pt x="1030986" y="277368"/>
                      <a:pt x="1030795" y="276130"/>
                    </a:cubicBezTo>
                    <a:cubicBezTo>
                      <a:pt x="1030605" y="274987"/>
                      <a:pt x="1030319" y="273844"/>
                      <a:pt x="1030128" y="272701"/>
                    </a:cubicBezTo>
                    <a:cubicBezTo>
                      <a:pt x="1029938" y="271748"/>
                      <a:pt x="1029748" y="270796"/>
                      <a:pt x="1029557" y="269748"/>
                    </a:cubicBezTo>
                    <a:cubicBezTo>
                      <a:pt x="1029272" y="268224"/>
                      <a:pt x="1028985" y="266700"/>
                      <a:pt x="1028605" y="265176"/>
                    </a:cubicBezTo>
                    <a:cubicBezTo>
                      <a:pt x="1028414" y="264319"/>
                      <a:pt x="1028319" y="263557"/>
                      <a:pt x="1028129" y="262699"/>
                    </a:cubicBezTo>
                    <a:cubicBezTo>
                      <a:pt x="1027938" y="261652"/>
                      <a:pt x="1027652" y="260604"/>
                      <a:pt x="1027462" y="259556"/>
                    </a:cubicBezTo>
                    <a:cubicBezTo>
                      <a:pt x="1027176" y="258318"/>
                      <a:pt x="1026986" y="257080"/>
                      <a:pt x="1026700" y="255841"/>
                    </a:cubicBezTo>
                    <a:cubicBezTo>
                      <a:pt x="1026509" y="254984"/>
                      <a:pt x="1026319" y="254032"/>
                      <a:pt x="1026128" y="253174"/>
                    </a:cubicBezTo>
                    <a:cubicBezTo>
                      <a:pt x="1025843" y="251841"/>
                      <a:pt x="1025557" y="250603"/>
                      <a:pt x="1025271" y="249269"/>
                    </a:cubicBezTo>
                    <a:cubicBezTo>
                      <a:pt x="1025080" y="248412"/>
                      <a:pt x="1024890" y="247555"/>
                      <a:pt x="1024700" y="246697"/>
                    </a:cubicBezTo>
                    <a:cubicBezTo>
                      <a:pt x="1024414" y="245650"/>
                      <a:pt x="1024223" y="244697"/>
                      <a:pt x="1023938" y="243649"/>
                    </a:cubicBezTo>
                    <a:cubicBezTo>
                      <a:pt x="1023652" y="242602"/>
                      <a:pt x="1023461" y="241554"/>
                      <a:pt x="1023175" y="240506"/>
                    </a:cubicBezTo>
                    <a:cubicBezTo>
                      <a:pt x="1022795" y="238982"/>
                      <a:pt x="1022413" y="237553"/>
                      <a:pt x="1022032" y="236029"/>
                    </a:cubicBezTo>
                    <a:cubicBezTo>
                      <a:pt x="1021842" y="235268"/>
                      <a:pt x="1021652" y="234505"/>
                      <a:pt x="1021366" y="233743"/>
                    </a:cubicBezTo>
                    <a:cubicBezTo>
                      <a:pt x="1021270" y="233362"/>
                      <a:pt x="1021175" y="232981"/>
                      <a:pt x="1021080" y="232601"/>
                    </a:cubicBezTo>
                    <a:cubicBezTo>
                      <a:pt x="1021080" y="232601"/>
                      <a:pt x="1021080" y="232601"/>
                      <a:pt x="1021080" y="232601"/>
                    </a:cubicBezTo>
                    <a:cubicBezTo>
                      <a:pt x="1009459" y="236506"/>
                      <a:pt x="997744" y="240030"/>
                      <a:pt x="986123" y="243935"/>
                    </a:cubicBezTo>
                    <a:cubicBezTo>
                      <a:pt x="975360" y="247555"/>
                      <a:pt x="965168" y="252603"/>
                      <a:pt x="953548" y="254413"/>
                    </a:cubicBezTo>
                    <a:cubicBezTo>
                      <a:pt x="940118" y="256603"/>
                      <a:pt x="927259" y="261366"/>
                      <a:pt x="913924" y="264319"/>
                    </a:cubicBezTo>
                    <a:cubicBezTo>
                      <a:pt x="902684" y="266795"/>
                      <a:pt x="891350" y="269367"/>
                      <a:pt x="880110" y="271939"/>
                    </a:cubicBezTo>
                    <a:cubicBezTo>
                      <a:pt x="868966" y="274510"/>
                      <a:pt x="857631" y="275844"/>
                      <a:pt x="846106" y="276797"/>
                    </a:cubicBezTo>
                    <a:cubicBezTo>
                      <a:pt x="842105" y="277082"/>
                      <a:pt x="838200" y="277558"/>
                      <a:pt x="834200" y="278130"/>
                    </a:cubicBezTo>
                    <a:cubicBezTo>
                      <a:pt x="833914" y="278130"/>
                      <a:pt x="833723" y="278225"/>
                      <a:pt x="833438" y="278225"/>
                    </a:cubicBezTo>
                    <a:cubicBezTo>
                      <a:pt x="833247" y="278225"/>
                      <a:pt x="833056" y="278320"/>
                      <a:pt x="832866" y="278320"/>
                    </a:cubicBezTo>
                    <a:cubicBezTo>
                      <a:pt x="832866" y="278320"/>
                      <a:pt x="832771" y="278320"/>
                      <a:pt x="832771" y="278320"/>
                    </a:cubicBezTo>
                    <a:cubicBezTo>
                      <a:pt x="832580" y="278320"/>
                      <a:pt x="832390" y="278416"/>
                      <a:pt x="832104" y="278416"/>
                    </a:cubicBezTo>
                    <a:cubicBezTo>
                      <a:pt x="831818" y="278416"/>
                      <a:pt x="831532" y="278511"/>
                      <a:pt x="831152" y="278511"/>
                    </a:cubicBezTo>
                    <a:cubicBezTo>
                      <a:pt x="830770" y="278606"/>
                      <a:pt x="830294" y="278606"/>
                      <a:pt x="829913" y="278701"/>
                    </a:cubicBezTo>
                    <a:cubicBezTo>
                      <a:pt x="829151" y="278797"/>
                      <a:pt x="828389" y="278892"/>
                      <a:pt x="827722" y="279083"/>
                    </a:cubicBezTo>
                    <a:cubicBezTo>
                      <a:pt x="827151" y="279178"/>
                      <a:pt x="826579" y="279273"/>
                      <a:pt x="826008" y="279368"/>
                    </a:cubicBezTo>
                    <a:cubicBezTo>
                      <a:pt x="825151" y="279464"/>
                      <a:pt x="824293" y="279654"/>
                      <a:pt x="823531" y="279845"/>
                    </a:cubicBezTo>
                    <a:cubicBezTo>
                      <a:pt x="822770" y="279940"/>
                      <a:pt x="822007" y="280130"/>
                      <a:pt x="821245" y="280226"/>
                    </a:cubicBezTo>
                    <a:cubicBezTo>
                      <a:pt x="820102" y="280416"/>
                      <a:pt x="818959" y="280606"/>
                      <a:pt x="817816" y="280892"/>
                    </a:cubicBezTo>
                    <a:cubicBezTo>
                      <a:pt x="816673" y="281083"/>
                      <a:pt x="815530" y="281368"/>
                      <a:pt x="814388" y="281559"/>
                    </a:cubicBezTo>
                    <a:cubicBezTo>
                      <a:pt x="813435" y="281749"/>
                      <a:pt x="812482" y="281940"/>
                      <a:pt x="811530" y="282131"/>
                    </a:cubicBezTo>
                    <a:cubicBezTo>
                      <a:pt x="810768" y="282321"/>
                      <a:pt x="810006" y="282416"/>
                      <a:pt x="809244" y="282607"/>
                    </a:cubicBezTo>
                    <a:cubicBezTo>
                      <a:pt x="808958" y="282702"/>
                      <a:pt x="808672" y="282702"/>
                      <a:pt x="808387" y="282797"/>
                    </a:cubicBezTo>
                    <a:cubicBezTo>
                      <a:pt x="808101" y="282893"/>
                      <a:pt x="807815" y="282893"/>
                      <a:pt x="807625" y="282988"/>
                    </a:cubicBezTo>
                    <a:cubicBezTo>
                      <a:pt x="806291" y="283274"/>
                      <a:pt x="804863" y="283654"/>
                      <a:pt x="803529" y="283940"/>
                    </a:cubicBezTo>
                    <a:cubicBezTo>
                      <a:pt x="802957" y="284131"/>
                      <a:pt x="802291" y="284226"/>
                      <a:pt x="801719" y="284416"/>
                    </a:cubicBezTo>
                    <a:cubicBezTo>
                      <a:pt x="800195" y="284797"/>
                      <a:pt x="798671" y="285179"/>
                      <a:pt x="797052" y="285560"/>
                    </a:cubicBezTo>
                    <a:cubicBezTo>
                      <a:pt x="796480" y="285750"/>
                      <a:pt x="795814" y="285845"/>
                      <a:pt x="795242" y="286036"/>
                    </a:cubicBezTo>
                    <a:cubicBezTo>
                      <a:pt x="794385" y="286226"/>
                      <a:pt x="793528" y="286512"/>
                      <a:pt x="792575" y="286703"/>
                    </a:cubicBezTo>
                    <a:cubicBezTo>
                      <a:pt x="791909" y="286893"/>
                      <a:pt x="791337" y="287083"/>
                      <a:pt x="790670" y="287179"/>
                    </a:cubicBezTo>
                    <a:cubicBezTo>
                      <a:pt x="789432" y="287560"/>
                      <a:pt x="788098" y="287845"/>
                      <a:pt x="786860" y="288226"/>
                    </a:cubicBezTo>
                    <a:cubicBezTo>
                      <a:pt x="785527" y="288608"/>
                      <a:pt x="784098" y="288893"/>
                      <a:pt x="782764" y="289179"/>
                    </a:cubicBezTo>
                    <a:cubicBezTo>
                      <a:pt x="781145" y="289560"/>
                      <a:pt x="779431" y="289846"/>
                      <a:pt x="777811" y="290036"/>
                    </a:cubicBezTo>
                    <a:cubicBezTo>
                      <a:pt x="777144" y="290131"/>
                      <a:pt x="776478" y="290227"/>
                      <a:pt x="775811" y="290227"/>
                    </a:cubicBezTo>
                    <a:cubicBezTo>
                      <a:pt x="773906" y="290417"/>
                      <a:pt x="772001" y="290608"/>
                      <a:pt x="770096" y="290703"/>
                    </a:cubicBezTo>
                    <a:cubicBezTo>
                      <a:pt x="767810" y="290893"/>
                      <a:pt x="765429" y="291084"/>
                      <a:pt x="763143" y="291179"/>
                    </a:cubicBezTo>
                    <a:cubicBezTo>
                      <a:pt x="760381" y="291370"/>
                      <a:pt x="757523" y="291560"/>
                      <a:pt x="754761" y="291751"/>
                    </a:cubicBezTo>
                    <a:cubicBezTo>
                      <a:pt x="753237" y="291846"/>
                      <a:pt x="751808" y="291941"/>
                      <a:pt x="750284" y="292037"/>
                    </a:cubicBezTo>
                    <a:cubicBezTo>
                      <a:pt x="747808" y="292227"/>
                      <a:pt x="745236" y="292418"/>
                      <a:pt x="742759" y="292608"/>
                    </a:cubicBezTo>
                    <a:cubicBezTo>
                      <a:pt x="740854" y="292799"/>
                      <a:pt x="738950" y="292894"/>
                      <a:pt x="737140" y="293084"/>
                    </a:cubicBezTo>
                    <a:cubicBezTo>
                      <a:pt x="736663" y="293084"/>
                      <a:pt x="735902" y="293179"/>
                      <a:pt x="735139" y="293275"/>
                    </a:cubicBezTo>
                    <a:cubicBezTo>
                      <a:pt x="733330" y="293370"/>
                      <a:pt x="730948" y="293560"/>
                      <a:pt x="728281" y="293751"/>
                    </a:cubicBezTo>
                    <a:cubicBezTo>
                      <a:pt x="727234" y="293846"/>
                      <a:pt x="726091" y="293846"/>
                      <a:pt x="724948" y="293941"/>
                    </a:cubicBezTo>
                    <a:cubicBezTo>
                      <a:pt x="721900" y="294132"/>
                      <a:pt x="718756" y="294322"/>
                      <a:pt x="715803" y="294513"/>
                    </a:cubicBezTo>
                    <a:cubicBezTo>
                      <a:pt x="711327" y="294799"/>
                      <a:pt x="707517" y="295085"/>
                      <a:pt x="705517" y="295180"/>
                    </a:cubicBezTo>
                    <a:cubicBezTo>
                      <a:pt x="703707" y="295370"/>
                      <a:pt x="701897" y="295561"/>
                      <a:pt x="699992" y="295751"/>
                    </a:cubicBezTo>
                    <a:cubicBezTo>
                      <a:pt x="699421" y="295847"/>
                      <a:pt x="698849" y="295847"/>
                      <a:pt x="698182" y="295942"/>
                    </a:cubicBezTo>
                    <a:cubicBezTo>
                      <a:pt x="697802" y="295942"/>
                      <a:pt x="697516" y="296037"/>
                      <a:pt x="697135" y="296037"/>
                    </a:cubicBezTo>
                    <a:cubicBezTo>
                      <a:pt x="696849" y="296037"/>
                      <a:pt x="696563" y="296132"/>
                      <a:pt x="696373" y="296132"/>
                    </a:cubicBezTo>
                    <a:cubicBezTo>
                      <a:pt x="695420" y="296228"/>
                      <a:pt x="694468" y="296418"/>
                      <a:pt x="693611" y="296513"/>
                    </a:cubicBezTo>
                    <a:cubicBezTo>
                      <a:pt x="693229" y="296608"/>
                      <a:pt x="692848" y="296608"/>
                      <a:pt x="692468" y="296704"/>
                    </a:cubicBezTo>
                    <a:cubicBezTo>
                      <a:pt x="691705" y="296799"/>
                      <a:pt x="691039" y="296894"/>
                      <a:pt x="690277" y="296989"/>
                    </a:cubicBezTo>
                    <a:cubicBezTo>
                      <a:pt x="689896" y="297085"/>
                      <a:pt x="689420" y="297085"/>
                      <a:pt x="689038" y="297180"/>
                    </a:cubicBezTo>
                    <a:cubicBezTo>
                      <a:pt x="688753" y="297180"/>
                      <a:pt x="688371" y="297275"/>
                      <a:pt x="688086" y="297275"/>
                    </a:cubicBezTo>
                    <a:cubicBezTo>
                      <a:pt x="687610" y="297370"/>
                      <a:pt x="687228" y="297370"/>
                      <a:pt x="686752" y="297466"/>
                    </a:cubicBezTo>
                    <a:cubicBezTo>
                      <a:pt x="685800" y="297561"/>
                      <a:pt x="684847" y="297656"/>
                      <a:pt x="683990" y="297751"/>
                    </a:cubicBezTo>
                    <a:cubicBezTo>
                      <a:pt x="683895" y="297751"/>
                      <a:pt x="683800" y="297751"/>
                      <a:pt x="683704" y="297751"/>
                    </a:cubicBezTo>
                    <a:cubicBezTo>
                      <a:pt x="683037" y="297847"/>
                      <a:pt x="682466" y="297847"/>
                      <a:pt x="681800" y="297942"/>
                    </a:cubicBezTo>
                    <a:cubicBezTo>
                      <a:pt x="681038" y="298037"/>
                      <a:pt x="680180" y="298133"/>
                      <a:pt x="679418" y="298228"/>
                    </a:cubicBezTo>
                    <a:cubicBezTo>
                      <a:pt x="678846" y="298323"/>
                      <a:pt x="678370" y="298323"/>
                      <a:pt x="677799" y="298418"/>
                    </a:cubicBezTo>
                    <a:cubicBezTo>
                      <a:pt x="677418" y="298418"/>
                      <a:pt x="677132" y="298514"/>
                      <a:pt x="676751" y="298514"/>
                    </a:cubicBezTo>
                    <a:cubicBezTo>
                      <a:pt x="676180" y="298609"/>
                      <a:pt x="675513" y="298609"/>
                      <a:pt x="674941" y="298704"/>
                    </a:cubicBezTo>
                    <a:cubicBezTo>
                      <a:pt x="673989" y="298799"/>
                      <a:pt x="673132" y="298895"/>
                      <a:pt x="672179" y="298990"/>
                    </a:cubicBezTo>
                    <a:cubicBezTo>
                      <a:pt x="672179" y="298990"/>
                      <a:pt x="672179" y="298990"/>
                      <a:pt x="672179" y="298990"/>
                    </a:cubicBezTo>
                    <a:cubicBezTo>
                      <a:pt x="671608" y="299085"/>
                      <a:pt x="670941" y="299085"/>
                      <a:pt x="670370" y="299180"/>
                    </a:cubicBezTo>
                    <a:cubicBezTo>
                      <a:pt x="669703" y="299276"/>
                      <a:pt x="669036" y="299276"/>
                      <a:pt x="668369" y="299371"/>
                    </a:cubicBezTo>
                    <a:cubicBezTo>
                      <a:pt x="667988" y="299371"/>
                      <a:pt x="667512" y="299466"/>
                      <a:pt x="667131" y="299466"/>
                    </a:cubicBezTo>
                    <a:cubicBezTo>
                      <a:pt x="666655" y="299466"/>
                      <a:pt x="666083" y="299561"/>
                      <a:pt x="665607" y="299561"/>
                    </a:cubicBezTo>
                    <a:cubicBezTo>
                      <a:pt x="665036" y="299656"/>
                      <a:pt x="664464" y="299656"/>
                      <a:pt x="663797" y="299752"/>
                    </a:cubicBezTo>
                    <a:cubicBezTo>
                      <a:pt x="663321" y="299752"/>
                      <a:pt x="662844" y="299847"/>
                      <a:pt x="662368" y="299847"/>
                    </a:cubicBezTo>
                    <a:cubicBezTo>
                      <a:pt x="661988" y="299847"/>
                      <a:pt x="661702" y="299942"/>
                      <a:pt x="661321" y="299942"/>
                    </a:cubicBezTo>
                    <a:cubicBezTo>
                      <a:pt x="660845" y="299942"/>
                      <a:pt x="660368" y="300037"/>
                      <a:pt x="659892" y="300037"/>
                    </a:cubicBezTo>
                    <a:cubicBezTo>
                      <a:pt x="659796" y="300037"/>
                      <a:pt x="659702" y="300037"/>
                      <a:pt x="659606" y="300037"/>
                    </a:cubicBezTo>
                    <a:cubicBezTo>
                      <a:pt x="659511" y="300037"/>
                      <a:pt x="659511" y="300037"/>
                      <a:pt x="659511" y="300037"/>
                    </a:cubicBezTo>
                    <a:cubicBezTo>
                      <a:pt x="651986" y="300704"/>
                      <a:pt x="644366" y="301371"/>
                      <a:pt x="636841" y="302133"/>
                    </a:cubicBezTo>
                    <a:cubicBezTo>
                      <a:pt x="629317" y="299276"/>
                      <a:pt x="624173" y="309181"/>
                      <a:pt x="616268" y="303847"/>
                    </a:cubicBezTo>
                    <a:cubicBezTo>
                      <a:pt x="610743" y="307467"/>
                      <a:pt x="604266" y="302895"/>
                      <a:pt x="598265" y="303847"/>
                    </a:cubicBezTo>
                    <a:cubicBezTo>
                      <a:pt x="592360" y="304800"/>
                      <a:pt x="586168" y="304991"/>
                      <a:pt x="580072" y="304895"/>
                    </a:cubicBezTo>
                    <a:cubicBezTo>
                      <a:pt x="574834" y="304895"/>
                      <a:pt x="569119" y="302800"/>
                      <a:pt x="564356" y="303943"/>
                    </a:cubicBezTo>
                    <a:cubicBezTo>
                      <a:pt x="555784" y="306038"/>
                      <a:pt x="547116" y="304895"/>
                      <a:pt x="538258" y="303562"/>
                    </a:cubicBezTo>
                    <a:cubicBezTo>
                      <a:pt x="534257" y="302895"/>
                      <a:pt x="530352" y="303085"/>
                      <a:pt x="526351" y="302895"/>
                    </a:cubicBezTo>
                    <a:cubicBezTo>
                      <a:pt x="511397" y="302038"/>
                      <a:pt x="496538" y="301276"/>
                      <a:pt x="481584" y="300323"/>
                    </a:cubicBezTo>
                    <a:cubicBezTo>
                      <a:pt x="479869" y="300228"/>
                      <a:pt x="478060" y="299466"/>
                      <a:pt x="476250" y="299180"/>
                    </a:cubicBezTo>
                    <a:cubicBezTo>
                      <a:pt x="472249" y="298609"/>
                      <a:pt x="468344" y="297942"/>
                      <a:pt x="464344" y="297656"/>
                    </a:cubicBezTo>
                    <a:cubicBezTo>
                      <a:pt x="450247" y="296799"/>
                      <a:pt x="436245" y="297180"/>
                      <a:pt x="422148" y="295180"/>
                    </a:cubicBezTo>
                    <a:cubicBezTo>
                      <a:pt x="379285" y="288893"/>
                      <a:pt x="336423" y="281940"/>
                      <a:pt x="293465" y="274796"/>
                    </a:cubicBezTo>
                    <a:cubicBezTo>
                      <a:pt x="282416" y="272987"/>
                      <a:pt x="271367" y="270129"/>
                      <a:pt x="260413" y="266986"/>
                    </a:cubicBezTo>
                    <a:cubicBezTo>
                      <a:pt x="249841" y="263938"/>
                      <a:pt x="239458" y="259842"/>
                      <a:pt x="228981" y="256318"/>
                    </a:cubicBezTo>
                    <a:cubicBezTo>
                      <a:pt x="194691" y="244697"/>
                      <a:pt x="161544" y="229076"/>
                      <a:pt x="130588" y="205073"/>
                    </a:cubicBezTo>
                    <a:cubicBezTo>
                      <a:pt x="109918" y="189071"/>
                      <a:pt x="92011" y="169926"/>
                      <a:pt x="76962" y="146685"/>
                    </a:cubicBezTo>
                    <a:cubicBezTo>
                      <a:pt x="64484" y="127349"/>
                      <a:pt x="52102" y="96488"/>
                      <a:pt x="52006" y="72962"/>
                    </a:cubicBezTo>
                    <a:cubicBezTo>
                      <a:pt x="52006" y="72485"/>
                      <a:pt x="52006" y="72009"/>
                      <a:pt x="52006" y="71628"/>
                    </a:cubicBezTo>
                    <a:cubicBezTo>
                      <a:pt x="52006" y="71438"/>
                      <a:pt x="52006" y="71247"/>
                      <a:pt x="52006" y="71056"/>
                    </a:cubicBezTo>
                    <a:cubicBezTo>
                      <a:pt x="52006" y="71056"/>
                      <a:pt x="52006" y="70961"/>
                      <a:pt x="52006" y="70961"/>
                    </a:cubicBezTo>
                    <a:cubicBezTo>
                      <a:pt x="52006" y="70771"/>
                      <a:pt x="52006" y="70580"/>
                      <a:pt x="52006" y="70390"/>
                    </a:cubicBezTo>
                    <a:cubicBezTo>
                      <a:pt x="52006" y="70199"/>
                      <a:pt x="52006" y="70009"/>
                      <a:pt x="52006" y="69818"/>
                    </a:cubicBezTo>
                    <a:cubicBezTo>
                      <a:pt x="52006" y="69342"/>
                      <a:pt x="52006" y="68961"/>
                      <a:pt x="52102" y="68485"/>
                    </a:cubicBezTo>
                    <a:cubicBezTo>
                      <a:pt x="52102" y="68104"/>
                      <a:pt x="52197" y="67818"/>
                      <a:pt x="52197" y="67437"/>
                    </a:cubicBezTo>
                    <a:cubicBezTo>
                      <a:pt x="52292" y="66866"/>
                      <a:pt x="52292" y="66389"/>
                      <a:pt x="52388" y="65818"/>
                    </a:cubicBezTo>
                    <a:cubicBezTo>
                      <a:pt x="52483" y="65246"/>
                      <a:pt x="52578" y="64579"/>
                      <a:pt x="52673" y="64008"/>
                    </a:cubicBezTo>
                    <a:cubicBezTo>
                      <a:pt x="52768" y="63151"/>
                      <a:pt x="52959" y="62389"/>
                      <a:pt x="53149" y="61531"/>
                    </a:cubicBezTo>
                    <a:cubicBezTo>
                      <a:pt x="53245" y="61150"/>
                      <a:pt x="53340" y="60865"/>
                      <a:pt x="53435" y="60484"/>
                    </a:cubicBezTo>
                    <a:cubicBezTo>
                      <a:pt x="53721" y="59341"/>
                      <a:pt x="54007" y="58102"/>
                      <a:pt x="54388" y="56959"/>
                    </a:cubicBezTo>
                    <a:cubicBezTo>
                      <a:pt x="54673" y="55912"/>
                      <a:pt x="54959" y="54959"/>
                      <a:pt x="55340" y="53912"/>
                    </a:cubicBezTo>
                    <a:cubicBezTo>
                      <a:pt x="55531" y="53245"/>
                      <a:pt x="55721" y="52673"/>
                      <a:pt x="56007" y="52006"/>
                    </a:cubicBezTo>
                    <a:cubicBezTo>
                      <a:pt x="56388" y="50959"/>
                      <a:pt x="56769" y="49816"/>
                      <a:pt x="57245" y="48673"/>
                    </a:cubicBezTo>
                    <a:cubicBezTo>
                      <a:pt x="57817" y="47244"/>
                      <a:pt x="58388" y="45815"/>
                      <a:pt x="58960" y="44291"/>
                    </a:cubicBezTo>
                    <a:cubicBezTo>
                      <a:pt x="59150" y="43815"/>
                      <a:pt x="59341" y="43339"/>
                      <a:pt x="59531" y="42863"/>
                    </a:cubicBezTo>
                    <a:cubicBezTo>
                      <a:pt x="59912" y="42005"/>
                      <a:pt x="60293" y="41053"/>
                      <a:pt x="60674" y="40195"/>
                    </a:cubicBezTo>
                    <a:cubicBezTo>
                      <a:pt x="61817" y="37624"/>
                      <a:pt x="62960" y="35052"/>
                      <a:pt x="64198" y="32480"/>
                    </a:cubicBezTo>
                    <a:cubicBezTo>
                      <a:pt x="64675" y="31528"/>
                      <a:pt x="65151" y="30575"/>
                      <a:pt x="65532" y="29623"/>
                    </a:cubicBezTo>
                    <a:cubicBezTo>
                      <a:pt x="66294" y="28099"/>
                      <a:pt x="67056" y="26575"/>
                      <a:pt x="67818" y="25051"/>
                    </a:cubicBezTo>
                    <a:cubicBezTo>
                      <a:pt x="68580" y="23527"/>
                      <a:pt x="69342" y="22098"/>
                      <a:pt x="70104" y="20669"/>
                    </a:cubicBezTo>
                    <a:cubicBezTo>
                      <a:pt x="70390" y="20098"/>
                      <a:pt x="70771" y="19431"/>
                      <a:pt x="71056" y="18859"/>
                    </a:cubicBezTo>
                    <a:cubicBezTo>
                      <a:pt x="71628" y="17812"/>
                      <a:pt x="72199" y="16764"/>
                      <a:pt x="72676" y="15716"/>
                    </a:cubicBezTo>
                    <a:cubicBezTo>
                      <a:pt x="73057" y="14859"/>
                      <a:pt x="73533" y="14097"/>
                      <a:pt x="73914" y="13335"/>
                    </a:cubicBezTo>
                    <a:cubicBezTo>
                      <a:pt x="74581" y="12001"/>
                      <a:pt x="75247" y="10763"/>
                      <a:pt x="75914" y="9525"/>
                    </a:cubicBezTo>
                    <a:cubicBezTo>
                      <a:pt x="77152" y="7048"/>
                      <a:pt x="78200" y="4953"/>
                      <a:pt x="78867" y="3334"/>
                    </a:cubicBezTo>
                    <a:cubicBezTo>
                      <a:pt x="79343" y="2286"/>
                      <a:pt x="79629" y="1524"/>
                      <a:pt x="79724" y="952"/>
                    </a:cubicBezTo>
                    <a:cubicBezTo>
                      <a:pt x="79819" y="667"/>
                      <a:pt x="79819" y="381"/>
                      <a:pt x="79724" y="286"/>
                    </a:cubicBezTo>
                    <a:cubicBezTo>
                      <a:pt x="79724" y="191"/>
                      <a:pt x="79629" y="95"/>
                      <a:pt x="79534" y="0"/>
                    </a:cubicBezTo>
                    <a:cubicBezTo>
                      <a:pt x="79438" y="95"/>
                      <a:pt x="79248" y="191"/>
                      <a:pt x="79153" y="381"/>
                    </a:cubicBezTo>
                    <a:cubicBezTo>
                      <a:pt x="78581" y="857"/>
                      <a:pt x="78105" y="1238"/>
                      <a:pt x="77533" y="1715"/>
                    </a:cubicBezTo>
                    <a:cubicBezTo>
                      <a:pt x="77438" y="1810"/>
                      <a:pt x="77343" y="1905"/>
                      <a:pt x="77248" y="1905"/>
                    </a:cubicBezTo>
                    <a:cubicBezTo>
                      <a:pt x="77152" y="2000"/>
                      <a:pt x="77057" y="2095"/>
                      <a:pt x="76962" y="2191"/>
                    </a:cubicBezTo>
                    <a:cubicBezTo>
                      <a:pt x="76867" y="2286"/>
                      <a:pt x="76771" y="2381"/>
                      <a:pt x="76676" y="2476"/>
                    </a:cubicBezTo>
                    <a:cubicBezTo>
                      <a:pt x="76581" y="2572"/>
                      <a:pt x="76486" y="2572"/>
                      <a:pt x="76390" y="2667"/>
                    </a:cubicBezTo>
                    <a:cubicBezTo>
                      <a:pt x="76295" y="2762"/>
                      <a:pt x="76200" y="2857"/>
                      <a:pt x="76105" y="2953"/>
                    </a:cubicBezTo>
                    <a:cubicBezTo>
                      <a:pt x="76105" y="2953"/>
                      <a:pt x="76009" y="2953"/>
                      <a:pt x="76009" y="3048"/>
                    </a:cubicBezTo>
                    <a:cubicBezTo>
                      <a:pt x="75819" y="3143"/>
                      <a:pt x="75724" y="3334"/>
                      <a:pt x="75533" y="3429"/>
                    </a:cubicBezTo>
                    <a:cubicBezTo>
                      <a:pt x="75342" y="3619"/>
                      <a:pt x="75152" y="3715"/>
                      <a:pt x="74962" y="3905"/>
                    </a:cubicBezTo>
                    <a:cubicBezTo>
                      <a:pt x="70580" y="7429"/>
                      <a:pt x="66580" y="10668"/>
                      <a:pt x="62674" y="14002"/>
                    </a:cubicBezTo>
                    <a:cubicBezTo>
                      <a:pt x="60007" y="16288"/>
                      <a:pt x="57436" y="18669"/>
                      <a:pt x="55054" y="21241"/>
                    </a:cubicBezTo>
                    <a:cubicBezTo>
                      <a:pt x="46767" y="30480"/>
                      <a:pt x="40672" y="41910"/>
                      <a:pt x="33623" y="52388"/>
                    </a:cubicBezTo>
                    <a:cubicBezTo>
                      <a:pt x="30766" y="56674"/>
                      <a:pt x="27717" y="60865"/>
                      <a:pt x="24765" y="65056"/>
                    </a:cubicBezTo>
                    <a:cubicBezTo>
                      <a:pt x="24574" y="67151"/>
                      <a:pt x="24289" y="69151"/>
                      <a:pt x="24003" y="71152"/>
                    </a:cubicBezTo>
                    <a:lnTo>
                      <a:pt x="23717" y="72580"/>
                    </a:lnTo>
                    <a:cubicBezTo>
                      <a:pt x="20098" y="79343"/>
                      <a:pt x="17240" y="84487"/>
                      <a:pt x="15907" y="91249"/>
                    </a:cubicBezTo>
                    <a:cubicBezTo>
                      <a:pt x="15145" y="94678"/>
                      <a:pt x="14954" y="98393"/>
                      <a:pt x="14288" y="101822"/>
                    </a:cubicBezTo>
                    <a:cubicBezTo>
                      <a:pt x="13906" y="103537"/>
                      <a:pt x="13621" y="105251"/>
                      <a:pt x="13144" y="106966"/>
                    </a:cubicBezTo>
                    <a:cubicBezTo>
                      <a:pt x="12668" y="108585"/>
                      <a:pt x="11049" y="109918"/>
                      <a:pt x="9906" y="111347"/>
                    </a:cubicBezTo>
                    <a:cubicBezTo>
                      <a:pt x="6953" y="117729"/>
                      <a:pt x="5810" y="124968"/>
                      <a:pt x="4572" y="131921"/>
                    </a:cubicBezTo>
                    <a:cubicBezTo>
                      <a:pt x="3524" y="138970"/>
                      <a:pt x="2476" y="146114"/>
                      <a:pt x="1810" y="153257"/>
                    </a:cubicBezTo>
                    <a:cubicBezTo>
                      <a:pt x="381" y="167545"/>
                      <a:pt x="95" y="182023"/>
                      <a:pt x="0" y="196596"/>
                    </a:cubicBezTo>
                    <a:cubicBezTo>
                      <a:pt x="190" y="200216"/>
                      <a:pt x="286" y="203835"/>
                      <a:pt x="476" y="207454"/>
                    </a:cubicBezTo>
                    <a:cubicBezTo>
                      <a:pt x="857" y="211074"/>
                      <a:pt x="1238" y="214693"/>
                      <a:pt x="1810" y="218218"/>
                    </a:cubicBezTo>
                    <a:cubicBezTo>
                      <a:pt x="3048" y="225362"/>
                      <a:pt x="6001" y="232029"/>
                      <a:pt x="8477" y="238601"/>
                    </a:cubicBezTo>
                    <a:cubicBezTo>
                      <a:pt x="13049" y="251841"/>
                      <a:pt x="15621" y="266033"/>
                      <a:pt x="20479" y="279464"/>
                    </a:cubicBezTo>
                    <a:cubicBezTo>
                      <a:pt x="25432" y="292799"/>
                      <a:pt x="32956" y="304610"/>
                      <a:pt x="41338" y="314992"/>
                    </a:cubicBezTo>
                    <a:cubicBezTo>
                      <a:pt x="43434" y="317659"/>
                      <a:pt x="45720" y="320040"/>
                      <a:pt x="47815" y="322612"/>
                    </a:cubicBezTo>
                    <a:cubicBezTo>
                      <a:pt x="50006" y="325088"/>
                      <a:pt x="52102" y="327660"/>
                      <a:pt x="54388" y="330041"/>
                    </a:cubicBezTo>
                    <a:cubicBezTo>
                      <a:pt x="56579" y="332613"/>
                      <a:pt x="58960" y="334804"/>
                      <a:pt x="60865" y="337566"/>
                    </a:cubicBezTo>
                    <a:cubicBezTo>
                      <a:pt x="62674" y="340424"/>
                      <a:pt x="63817" y="344614"/>
                      <a:pt x="66675" y="346139"/>
                    </a:cubicBezTo>
                    <a:cubicBezTo>
                      <a:pt x="68008" y="346996"/>
                      <a:pt x="69818" y="347281"/>
                      <a:pt x="71152" y="348234"/>
                    </a:cubicBezTo>
                    <a:cubicBezTo>
                      <a:pt x="72580" y="348996"/>
                      <a:pt x="73628" y="350329"/>
                      <a:pt x="74390" y="352139"/>
                    </a:cubicBezTo>
                    <a:cubicBezTo>
                      <a:pt x="75819" y="355949"/>
                      <a:pt x="78676" y="357473"/>
                      <a:pt x="81439" y="359093"/>
                    </a:cubicBezTo>
                    <a:cubicBezTo>
                      <a:pt x="87535" y="361283"/>
                      <a:pt x="92583" y="365189"/>
                      <a:pt x="97822" y="368618"/>
                    </a:cubicBezTo>
                    <a:cubicBezTo>
                      <a:pt x="103156" y="371856"/>
                      <a:pt x="108204" y="375761"/>
                      <a:pt x="113538" y="379285"/>
                    </a:cubicBezTo>
                    <a:cubicBezTo>
                      <a:pt x="118777" y="382810"/>
                      <a:pt x="123634" y="387477"/>
                      <a:pt x="129064" y="390716"/>
                    </a:cubicBezTo>
                    <a:cubicBezTo>
                      <a:pt x="134493" y="393954"/>
                      <a:pt x="140017" y="397002"/>
                      <a:pt x="146399" y="397478"/>
                    </a:cubicBezTo>
                    <a:cubicBezTo>
                      <a:pt x="149542" y="397859"/>
                      <a:pt x="152590" y="398240"/>
                      <a:pt x="155543" y="399002"/>
                    </a:cubicBezTo>
                    <a:cubicBezTo>
                      <a:pt x="158496" y="399860"/>
                      <a:pt x="161354" y="401098"/>
                      <a:pt x="164116" y="402717"/>
                    </a:cubicBezTo>
                    <a:cubicBezTo>
                      <a:pt x="168783" y="405289"/>
                      <a:pt x="172974" y="409194"/>
                      <a:pt x="177260" y="412718"/>
                    </a:cubicBezTo>
                    <a:cubicBezTo>
                      <a:pt x="186118" y="416147"/>
                      <a:pt x="194977" y="419862"/>
                      <a:pt x="204311" y="420814"/>
                    </a:cubicBezTo>
                    <a:cubicBezTo>
                      <a:pt x="212503" y="421672"/>
                      <a:pt x="220980" y="426910"/>
                      <a:pt x="227838" y="419767"/>
                    </a:cubicBezTo>
                    <a:cubicBezTo>
                      <a:pt x="232219" y="420433"/>
                      <a:pt x="236696" y="420719"/>
                      <a:pt x="241078" y="421862"/>
                    </a:cubicBezTo>
                    <a:cubicBezTo>
                      <a:pt x="255175" y="425672"/>
                      <a:pt x="269176" y="428816"/>
                      <a:pt x="283273" y="429863"/>
                    </a:cubicBezTo>
                    <a:cubicBezTo>
                      <a:pt x="288322" y="430244"/>
                      <a:pt x="293370" y="428054"/>
                      <a:pt x="298609" y="433292"/>
                    </a:cubicBezTo>
                    <a:cubicBezTo>
                      <a:pt x="300228" y="434912"/>
                      <a:pt x="304229" y="434816"/>
                      <a:pt x="306133" y="433673"/>
                    </a:cubicBezTo>
                    <a:cubicBezTo>
                      <a:pt x="315563" y="428149"/>
                      <a:pt x="325660" y="431673"/>
                      <a:pt x="335280" y="436245"/>
                    </a:cubicBezTo>
                    <a:cubicBezTo>
                      <a:pt x="340138" y="438531"/>
                      <a:pt x="344614" y="440150"/>
                      <a:pt x="349377" y="440722"/>
                    </a:cubicBezTo>
                    <a:cubicBezTo>
                      <a:pt x="356044" y="441579"/>
                      <a:pt x="362617" y="442436"/>
                      <a:pt x="369284" y="443389"/>
                    </a:cubicBezTo>
                    <a:cubicBezTo>
                      <a:pt x="382905" y="445389"/>
                      <a:pt x="396526" y="447485"/>
                      <a:pt x="410146" y="449389"/>
                    </a:cubicBezTo>
                    <a:cubicBezTo>
                      <a:pt x="411099" y="449485"/>
                      <a:pt x="412051" y="448818"/>
                      <a:pt x="414147" y="448247"/>
                    </a:cubicBezTo>
                    <a:cubicBezTo>
                      <a:pt x="409480" y="445199"/>
                      <a:pt x="406051" y="442436"/>
                      <a:pt x="402336" y="440626"/>
                    </a:cubicBezTo>
                    <a:cubicBezTo>
                      <a:pt x="400336" y="439674"/>
                      <a:pt x="397478" y="439388"/>
                      <a:pt x="395954" y="440436"/>
                    </a:cubicBezTo>
                    <a:cubicBezTo>
                      <a:pt x="392239" y="443008"/>
                      <a:pt x="388430" y="440912"/>
                      <a:pt x="384524" y="440341"/>
                    </a:cubicBezTo>
                    <a:cubicBezTo>
                      <a:pt x="372332" y="438626"/>
                      <a:pt x="360045" y="433673"/>
                      <a:pt x="347948" y="435674"/>
                    </a:cubicBezTo>
                    <a:cubicBezTo>
                      <a:pt x="346805" y="435864"/>
                      <a:pt x="345091" y="435578"/>
                      <a:pt x="344329" y="434626"/>
                    </a:cubicBezTo>
                    <a:cubicBezTo>
                      <a:pt x="340233" y="429863"/>
                      <a:pt x="335280" y="429578"/>
                      <a:pt x="330517" y="428054"/>
                    </a:cubicBezTo>
                    <a:cubicBezTo>
                      <a:pt x="329470" y="427672"/>
                      <a:pt x="328517" y="426434"/>
                      <a:pt x="327184" y="425291"/>
                    </a:cubicBezTo>
                    <a:cubicBezTo>
                      <a:pt x="334327" y="423862"/>
                      <a:pt x="340900" y="422339"/>
                      <a:pt x="347567" y="421386"/>
                    </a:cubicBezTo>
                    <a:cubicBezTo>
                      <a:pt x="349567" y="421100"/>
                      <a:pt x="352425" y="421481"/>
                      <a:pt x="353854" y="422910"/>
                    </a:cubicBezTo>
                    <a:cubicBezTo>
                      <a:pt x="356425" y="425577"/>
                      <a:pt x="358521" y="427863"/>
                      <a:pt x="362140" y="427482"/>
                    </a:cubicBezTo>
                    <a:cubicBezTo>
                      <a:pt x="365379" y="427196"/>
                      <a:pt x="368808" y="427768"/>
                      <a:pt x="373285" y="428054"/>
                    </a:cubicBezTo>
                    <a:cubicBezTo>
                      <a:pt x="368808" y="420433"/>
                      <a:pt x="364046" y="428054"/>
                      <a:pt x="360045" y="422529"/>
                    </a:cubicBezTo>
                    <a:cubicBezTo>
                      <a:pt x="360902" y="421576"/>
                      <a:pt x="361759" y="419576"/>
                      <a:pt x="362807" y="419672"/>
                    </a:cubicBezTo>
                    <a:cubicBezTo>
                      <a:pt x="369380" y="419957"/>
                      <a:pt x="375952" y="420624"/>
                      <a:pt x="382429" y="421386"/>
                    </a:cubicBezTo>
                    <a:cubicBezTo>
                      <a:pt x="383476" y="421481"/>
                      <a:pt x="384524" y="422624"/>
                      <a:pt x="385572" y="423386"/>
                    </a:cubicBezTo>
                    <a:cubicBezTo>
                      <a:pt x="384048" y="426053"/>
                      <a:pt x="380333" y="425577"/>
                      <a:pt x="380619" y="429863"/>
                    </a:cubicBezTo>
                    <a:cubicBezTo>
                      <a:pt x="385381" y="430339"/>
                      <a:pt x="390049" y="430911"/>
                      <a:pt x="394811" y="431101"/>
                    </a:cubicBezTo>
                    <a:cubicBezTo>
                      <a:pt x="395859" y="431101"/>
                      <a:pt x="396716" y="429768"/>
                      <a:pt x="397669" y="429006"/>
                    </a:cubicBezTo>
                    <a:cubicBezTo>
                      <a:pt x="396430" y="428435"/>
                      <a:pt x="395288" y="427768"/>
                      <a:pt x="392049" y="426149"/>
                    </a:cubicBezTo>
                    <a:cubicBezTo>
                      <a:pt x="400336" y="423672"/>
                      <a:pt x="405955" y="424529"/>
                      <a:pt x="411575" y="425387"/>
                    </a:cubicBezTo>
                    <a:cubicBezTo>
                      <a:pt x="411575" y="425387"/>
                      <a:pt x="411575" y="425387"/>
                      <a:pt x="411575" y="425387"/>
                    </a:cubicBezTo>
                    <a:lnTo>
                      <a:pt x="411575" y="425387"/>
                    </a:lnTo>
                    <a:lnTo>
                      <a:pt x="411575" y="425387"/>
                    </a:lnTo>
                    <a:lnTo>
                      <a:pt x="411575" y="425387"/>
                    </a:lnTo>
                    <a:lnTo>
                      <a:pt x="411575" y="425387"/>
                    </a:lnTo>
                    <a:cubicBezTo>
                      <a:pt x="422148" y="426339"/>
                      <a:pt x="432625" y="427101"/>
                      <a:pt x="443198" y="428149"/>
                    </a:cubicBezTo>
                    <a:cubicBezTo>
                      <a:pt x="446627" y="428530"/>
                      <a:pt x="451104" y="427958"/>
                      <a:pt x="453104" y="431959"/>
                    </a:cubicBezTo>
                    <a:cubicBezTo>
                      <a:pt x="456343" y="438341"/>
                      <a:pt x="460057" y="437579"/>
                      <a:pt x="464534" y="437483"/>
                    </a:cubicBezTo>
                    <a:cubicBezTo>
                      <a:pt x="473678" y="437293"/>
                      <a:pt x="482822" y="436435"/>
                      <a:pt x="491966" y="438055"/>
                    </a:cubicBezTo>
                    <a:cubicBezTo>
                      <a:pt x="510730" y="441389"/>
                      <a:pt x="528161" y="439007"/>
                      <a:pt x="544544" y="432054"/>
                    </a:cubicBezTo>
                    <a:cubicBezTo>
                      <a:pt x="555307" y="437864"/>
                      <a:pt x="556355" y="437960"/>
                      <a:pt x="565880" y="435007"/>
                    </a:cubicBezTo>
                    <a:cubicBezTo>
                      <a:pt x="565404" y="433102"/>
                      <a:pt x="564928" y="431101"/>
                      <a:pt x="564356" y="428720"/>
                    </a:cubicBezTo>
                    <a:cubicBezTo>
                      <a:pt x="570357" y="428149"/>
                      <a:pt x="576072" y="425196"/>
                      <a:pt x="581406" y="433292"/>
                    </a:cubicBezTo>
                    <a:cubicBezTo>
                      <a:pt x="582073" y="434340"/>
                      <a:pt x="585597" y="434721"/>
                      <a:pt x="586264" y="433864"/>
                    </a:cubicBezTo>
                    <a:cubicBezTo>
                      <a:pt x="589979" y="428435"/>
                      <a:pt x="597694" y="431578"/>
                      <a:pt x="601408" y="425387"/>
                    </a:cubicBezTo>
                    <a:cubicBezTo>
                      <a:pt x="603504" y="421862"/>
                      <a:pt x="606457" y="423291"/>
                      <a:pt x="610934" y="427577"/>
                    </a:cubicBezTo>
                    <a:cubicBezTo>
                      <a:pt x="612648" y="427577"/>
                      <a:pt x="615410" y="428435"/>
                      <a:pt x="615886" y="427387"/>
                    </a:cubicBezTo>
                    <a:cubicBezTo>
                      <a:pt x="618744" y="422339"/>
                      <a:pt x="623221" y="422529"/>
                      <a:pt x="627983" y="422243"/>
                    </a:cubicBezTo>
                    <a:cubicBezTo>
                      <a:pt x="633984" y="421862"/>
                      <a:pt x="639985" y="420719"/>
                      <a:pt x="645890" y="419576"/>
                    </a:cubicBezTo>
                    <a:cubicBezTo>
                      <a:pt x="647795" y="419195"/>
                      <a:pt x="649414" y="417862"/>
                      <a:pt x="651129" y="416909"/>
                    </a:cubicBezTo>
                    <a:cubicBezTo>
                      <a:pt x="650938" y="416243"/>
                      <a:pt x="650748" y="415576"/>
                      <a:pt x="650462" y="414909"/>
                    </a:cubicBezTo>
                    <a:cubicBezTo>
                      <a:pt x="637794" y="415481"/>
                      <a:pt x="625126" y="416147"/>
                      <a:pt x="609505" y="416814"/>
                    </a:cubicBezTo>
                    <a:cubicBezTo>
                      <a:pt x="614648" y="414718"/>
                      <a:pt x="616839" y="413195"/>
                      <a:pt x="619315" y="413004"/>
                    </a:cubicBezTo>
                    <a:cubicBezTo>
                      <a:pt x="635698" y="411861"/>
                      <a:pt x="652081" y="410242"/>
                      <a:pt x="668464" y="409099"/>
                    </a:cubicBezTo>
                    <a:cubicBezTo>
                      <a:pt x="684371" y="408051"/>
                      <a:pt x="700659" y="408813"/>
                      <a:pt x="716280" y="405860"/>
                    </a:cubicBezTo>
                    <a:cubicBezTo>
                      <a:pt x="722471" y="404717"/>
                      <a:pt x="728948" y="404527"/>
                      <a:pt x="735235" y="403765"/>
                    </a:cubicBezTo>
                    <a:cubicBezTo>
                      <a:pt x="735330" y="403765"/>
                      <a:pt x="735425" y="403765"/>
                      <a:pt x="735616" y="403765"/>
                    </a:cubicBezTo>
                    <a:cubicBezTo>
                      <a:pt x="735616" y="403765"/>
                      <a:pt x="735616" y="403765"/>
                      <a:pt x="735616" y="403765"/>
                    </a:cubicBezTo>
                    <a:cubicBezTo>
                      <a:pt x="735806" y="403765"/>
                      <a:pt x="735902" y="403765"/>
                      <a:pt x="736092" y="403670"/>
                    </a:cubicBezTo>
                    <a:cubicBezTo>
                      <a:pt x="736282" y="403670"/>
                      <a:pt x="736568" y="403574"/>
                      <a:pt x="736854" y="403574"/>
                    </a:cubicBezTo>
                    <a:cubicBezTo>
                      <a:pt x="737235" y="403479"/>
                      <a:pt x="737711" y="403479"/>
                      <a:pt x="738092" y="403384"/>
                    </a:cubicBezTo>
                    <a:cubicBezTo>
                      <a:pt x="738473" y="403289"/>
                      <a:pt x="738950" y="403193"/>
                      <a:pt x="739330" y="403193"/>
                    </a:cubicBezTo>
                    <a:cubicBezTo>
                      <a:pt x="739616" y="403098"/>
                      <a:pt x="739997" y="403098"/>
                      <a:pt x="740283" y="403003"/>
                    </a:cubicBezTo>
                    <a:cubicBezTo>
                      <a:pt x="740378" y="403003"/>
                      <a:pt x="740473" y="403003"/>
                      <a:pt x="740569" y="402908"/>
                    </a:cubicBezTo>
                    <a:cubicBezTo>
                      <a:pt x="740569" y="402908"/>
                      <a:pt x="740664" y="402908"/>
                      <a:pt x="740664" y="402908"/>
                    </a:cubicBezTo>
                    <a:cubicBezTo>
                      <a:pt x="740854" y="402908"/>
                      <a:pt x="740950" y="402812"/>
                      <a:pt x="741140" y="402812"/>
                    </a:cubicBezTo>
                    <a:cubicBezTo>
                      <a:pt x="741426" y="402717"/>
                      <a:pt x="741807" y="402622"/>
                      <a:pt x="742093" y="402622"/>
                    </a:cubicBezTo>
                    <a:cubicBezTo>
                      <a:pt x="742474" y="402526"/>
                      <a:pt x="742759" y="402431"/>
                      <a:pt x="743140" y="402336"/>
                    </a:cubicBezTo>
                    <a:cubicBezTo>
                      <a:pt x="743426" y="402241"/>
                      <a:pt x="743712" y="402145"/>
                      <a:pt x="744093" y="402050"/>
                    </a:cubicBezTo>
                    <a:cubicBezTo>
                      <a:pt x="744760" y="401860"/>
                      <a:pt x="745427" y="401669"/>
                      <a:pt x="746188" y="401574"/>
                    </a:cubicBezTo>
                    <a:cubicBezTo>
                      <a:pt x="747713" y="401193"/>
                      <a:pt x="749236" y="400907"/>
                      <a:pt x="750761" y="400622"/>
                    </a:cubicBezTo>
                    <a:cubicBezTo>
                      <a:pt x="751713" y="400431"/>
                      <a:pt x="752665" y="400241"/>
                      <a:pt x="753713" y="400145"/>
                    </a:cubicBezTo>
                    <a:cubicBezTo>
                      <a:pt x="753903" y="400145"/>
                      <a:pt x="754094" y="400050"/>
                      <a:pt x="754189" y="400050"/>
                    </a:cubicBezTo>
                    <a:cubicBezTo>
                      <a:pt x="754285" y="400050"/>
                      <a:pt x="754285" y="400050"/>
                      <a:pt x="754380" y="400050"/>
                    </a:cubicBezTo>
                    <a:cubicBezTo>
                      <a:pt x="754856" y="399955"/>
                      <a:pt x="755332" y="399860"/>
                      <a:pt x="755809" y="399860"/>
                    </a:cubicBezTo>
                    <a:cubicBezTo>
                      <a:pt x="756285" y="399764"/>
                      <a:pt x="756856" y="399669"/>
                      <a:pt x="757333" y="399574"/>
                    </a:cubicBezTo>
                    <a:cubicBezTo>
                      <a:pt x="757714" y="399479"/>
                      <a:pt x="758000" y="399479"/>
                      <a:pt x="758380" y="399383"/>
                    </a:cubicBezTo>
                    <a:cubicBezTo>
                      <a:pt x="758761" y="399288"/>
                      <a:pt x="759143" y="399288"/>
                      <a:pt x="759523" y="399193"/>
                    </a:cubicBezTo>
                    <a:cubicBezTo>
                      <a:pt x="759523" y="399193"/>
                      <a:pt x="759619" y="399193"/>
                      <a:pt x="759619" y="399193"/>
                    </a:cubicBezTo>
                    <a:cubicBezTo>
                      <a:pt x="760190" y="399097"/>
                      <a:pt x="760762" y="399002"/>
                      <a:pt x="761333" y="398907"/>
                    </a:cubicBezTo>
                    <a:cubicBezTo>
                      <a:pt x="762285" y="398716"/>
                      <a:pt x="763238" y="398621"/>
                      <a:pt x="764191" y="398431"/>
                    </a:cubicBezTo>
                    <a:cubicBezTo>
                      <a:pt x="765238" y="398240"/>
                      <a:pt x="766381" y="398050"/>
                      <a:pt x="767429" y="397859"/>
                    </a:cubicBezTo>
                    <a:cubicBezTo>
                      <a:pt x="768572" y="397669"/>
                      <a:pt x="769811" y="397383"/>
                      <a:pt x="770954" y="397097"/>
                    </a:cubicBezTo>
                    <a:cubicBezTo>
                      <a:pt x="772668" y="396716"/>
                      <a:pt x="774287" y="396240"/>
                      <a:pt x="775906" y="395764"/>
                    </a:cubicBezTo>
                    <a:cubicBezTo>
                      <a:pt x="776383" y="395573"/>
                      <a:pt x="776859" y="395478"/>
                      <a:pt x="777335" y="395287"/>
                    </a:cubicBezTo>
                    <a:cubicBezTo>
                      <a:pt x="777335" y="395287"/>
                      <a:pt x="777335" y="395287"/>
                      <a:pt x="777335" y="395287"/>
                    </a:cubicBezTo>
                    <a:cubicBezTo>
                      <a:pt x="777907" y="395097"/>
                      <a:pt x="778478" y="394906"/>
                      <a:pt x="779050" y="394716"/>
                    </a:cubicBezTo>
                    <a:cubicBezTo>
                      <a:pt x="779431" y="394526"/>
                      <a:pt x="779907" y="394430"/>
                      <a:pt x="780288" y="394240"/>
                    </a:cubicBezTo>
                    <a:cubicBezTo>
                      <a:pt x="780764" y="394049"/>
                      <a:pt x="781240" y="393859"/>
                      <a:pt x="781622" y="393668"/>
                    </a:cubicBezTo>
                    <a:cubicBezTo>
                      <a:pt x="782098" y="393478"/>
                      <a:pt x="782574" y="393287"/>
                      <a:pt x="783050" y="393001"/>
                    </a:cubicBezTo>
                    <a:cubicBezTo>
                      <a:pt x="783241" y="393097"/>
                      <a:pt x="783431" y="393192"/>
                      <a:pt x="783621" y="393287"/>
                    </a:cubicBezTo>
                    <a:cubicBezTo>
                      <a:pt x="783907" y="393383"/>
                      <a:pt x="784288" y="393478"/>
                      <a:pt x="784670" y="393478"/>
                    </a:cubicBezTo>
                    <a:cubicBezTo>
                      <a:pt x="784955" y="393478"/>
                      <a:pt x="785146" y="393478"/>
                      <a:pt x="785431" y="393478"/>
                    </a:cubicBezTo>
                    <a:cubicBezTo>
                      <a:pt x="785908" y="393478"/>
                      <a:pt x="786384" y="393478"/>
                      <a:pt x="786860" y="393478"/>
                    </a:cubicBezTo>
                    <a:cubicBezTo>
                      <a:pt x="787336" y="393478"/>
                      <a:pt x="787718" y="393478"/>
                      <a:pt x="788194" y="393383"/>
                    </a:cubicBezTo>
                    <a:cubicBezTo>
                      <a:pt x="788765" y="393383"/>
                      <a:pt x="789337" y="393287"/>
                      <a:pt x="789908" y="393287"/>
                    </a:cubicBezTo>
                    <a:cubicBezTo>
                      <a:pt x="790289" y="393287"/>
                      <a:pt x="790765" y="393192"/>
                      <a:pt x="791147" y="393192"/>
                    </a:cubicBezTo>
                    <a:cubicBezTo>
                      <a:pt x="792099" y="393097"/>
                      <a:pt x="793052" y="393001"/>
                      <a:pt x="794004" y="392906"/>
                    </a:cubicBezTo>
                    <a:cubicBezTo>
                      <a:pt x="795242" y="392811"/>
                      <a:pt x="796480" y="392620"/>
                      <a:pt x="797719" y="392430"/>
                    </a:cubicBezTo>
                    <a:cubicBezTo>
                      <a:pt x="798576" y="392335"/>
                      <a:pt x="799529" y="392144"/>
                      <a:pt x="800385" y="392049"/>
                    </a:cubicBezTo>
                    <a:cubicBezTo>
                      <a:pt x="801814" y="391858"/>
                      <a:pt x="803148" y="391573"/>
                      <a:pt x="804577" y="391287"/>
                    </a:cubicBezTo>
                    <a:cubicBezTo>
                      <a:pt x="806196" y="390906"/>
                      <a:pt x="807815" y="390620"/>
                      <a:pt x="809434" y="390144"/>
                    </a:cubicBezTo>
                    <a:cubicBezTo>
                      <a:pt x="810006" y="390049"/>
                      <a:pt x="810673" y="389954"/>
                      <a:pt x="811244" y="389858"/>
                    </a:cubicBezTo>
                    <a:cubicBezTo>
                      <a:pt x="812959" y="389572"/>
                      <a:pt x="814673" y="389191"/>
                      <a:pt x="816387" y="388906"/>
                    </a:cubicBezTo>
                    <a:cubicBezTo>
                      <a:pt x="817816" y="388620"/>
                      <a:pt x="819245" y="388334"/>
                      <a:pt x="820578" y="388049"/>
                    </a:cubicBezTo>
                    <a:cubicBezTo>
                      <a:pt x="821531" y="387858"/>
                      <a:pt x="822579" y="387668"/>
                      <a:pt x="823531" y="387382"/>
                    </a:cubicBezTo>
                    <a:cubicBezTo>
                      <a:pt x="824103" y="387287"/>
                      <a:pt x="824579" y="387191"/>
                      <a:pt x="825151" y="387001"/>
                    </a:cubicBezTo>
                    <a:cubicBezTo>
                      <a:pt x="826961" y="386620"/>
                      <a:pt x="828865" y="386334"/>
                      <a:pt x="830770" y="385953"/>
                    </a:cubicBezTo>
                    <a:cubicBezTo>
                      <a:pt x="831913" y="385762"/>
                      <a:pt x="833056" y="385572"/>
                      <a:pt x="834294" y="385381"/>
                    </a:cubicBezTo>
                    <a:cubicBezTo>
                      <a:pt x="835533" y="385191"/>
                      <a:pt x="836866" y="384905"/>
                      <a:pt x="838200" y="384715"/>
                    </a:cubicBezTo>
                    <a:cubicBezTo>
                      <a:pt x="839628" y="384429"/>
                      <a:pt x="840962" y="384239"/>
                      <a:pt x="842391" y="383953"/>
                    </a:cubicBezTo>
                    <a:cubicBezTo>
                      <a:pt x="843058" y="383858"/>
                      <a:pt x="843725" y="383667"/>
                      <a:pt x="844486" y="383572"/>
                    </a:cubicBezTo>
                    <a:cubicBezTo>
                      <a:pt x="845058" y="383476"/>
                      <a:pt x="845629" y="383286"/>
                      <a:pt x="846201" y="383191"/>
                    </a:cubicBezTo>
                    <a:cubicBezTo>
                      <a:pt x="847534" y="382905"/>
                      <a:pt x="848868" y="382524"/>
                      <a:pt x="850202" y="382238"/>
                    </a:cubicBezTo>
                    <a:cubicBezTo>
                      <a:pt x="850963" y="382048"/>
                      <a:pt x="851630" y="381857"/>
                      <a:pt x="852297" y="381667"/>
                    </a:cubicBezTo>
                    <a:cubicBezTo>
                      <a:pt x="853344" y="381381"/>
                      <a:pt x="854393" y="381000"/>
                      <a:pt x="855345" y="380714"/>
                    </a:cubicBezTo>
                    <a:cubicBezTo>
                      <a:pt x="855821" y="380524"/>
                      <a:pt x="856393" y="380333"/>
                      <a:pt x="856869" y="380143"/>
                    </a:cubicBezTo>
                    <a:cubicBezTo>
                      <a:pt x="857535" y="379857"/>
                      <a:pt x="858202" y="379666"/>
                      <a:pt x="858774" y="379381"/>
                    </a:cubicBezTo>
                    <a:cubicBezTo>
                      <a:pt x="859441" y="379095"/>
                      <a:pt x="860107" y="378809"/>
                      <a:pt x="860774" y="378524"/>
                    </a:cubicBezTo>
                    <a:cubicBezTo>
                      <a:pt x="861441" y="378238"/>
                      <a:pt x="862108" y="377857"/>
                      <a:pt x="862679" y="377571"/>
                    </a:cubicBezTo>
                    <a:cubicBezTo>
                      <a:pt x="863155" y="377381"/>
                      <a:pt x="863536" y="377095"/>
                      <a:pt x="863918" y="376904"/>
                    </a:cubicBezTo>
                    <a:cubicBezTo>
                      <a:pt x="864203" y="376714"/>
                      <a:pt x="864489" y="376523"/>
                      <a:pt x="864775" y="376333"/>
                    </a:cubicBezTo>
                    <a:cubicBezTo>
                      <a:pt x="865156" y="376237"/>
                      <a:pt x="865632" y="376142"/>
                      <a:pt x="866013" y="376047"/>
                    </a:cubicBezTo>
                    <a:cubicBezTo>
                      <a:pt x="866489" y="375952"/>
                      <a:pt x="866965" y="375856"/>
                      <a:pt x="867442" y="375761"/>
                    </a:cubicBezTo>
                    <a:cubicBezTo>
                      <a:pt x="867823" y="375666"/>
                      <a:pt x="868203" y="375571"/>
                      <a:pt x="868680" y="375476"/>
                    </a:cubicBezTo>
                    <a:cubicBezTo>
                      <a:pt x="868966" y="375380"/>
                      <a:pt x="869252" y="375380"/>
                      <a:pt x="869537" y="375285"/>
                    </a:cubicBezTo>
                    <a:cubicBezTo>
                      <a:pt x="869537" y="375285"/>
                      <a:pt x="869537" y="375285"/>
                      <a:pt x="869632" y="375285"/>
                    </a:cubicBezTo>
                    <a:cubicBezTo>
                      <a:pt x="869823" y="375190"/>
                      <a:pt x="870109" y="375190"/>
                      <a:pt x="870299" y="375095"/>
                    </a:cubicBezTo>
                    <a:cubicBezTo>
                      <a:pt x="878967" y="373189"/>
                      <a:pt x="887539" y="370808"/>
                      <a:pt x="895731" y="367189"/>
                    </a:cubicBezTo>
                    <a:cubicBezTo>
                      <a:pt x="900017" y="365284"/>
                      <a:pt x="904684" y="364331"/>
                      <a:pt x="909066" y="362712"/>
                    </a:cubicBezTo>
                    <a:cubicBezTo>
                      <a:pt x="922687" y="357854"/>
                      <a:pt x="936307" y="352997"/>
                      <a:pt x="949737" y="347853"/>
                    </a:cubicBezTo>
                    <a:cubicBezTo>
                      <a:pt x="957263" y="344995"/>
                      <a:pt x="964216" y="340043"/>
                      <a:pt x="972026" y="338423"/>
                    </a:cubicBezTo>
                    <a:cubicBezTo>
                      <a:pt x="985552" y="335661"/>
                      <a:pt x="996982" y="327851"/>
                      <a:pt x="1009840" y="323469"/>
                    </a:cubicBezTo>
                    <a:cubicBezTo>
                      <a:pt x="1019460" y="320231"/>
                      <a:pt x="1028414" y="315087"/>
                      <a:pt x="1037177" y="309753"/>
                    </a:cubicBezTo>
                    <a:cubicBezTo>
                      <a:pt x="1037177" y="309658"/>
                      <a:pt x="1037082" y="309562"/>
                      <a:pt x="1037082" y="309372"/>
                    </a:cubicBezTo>
                    <a:cubicBezTo>
                      <a:pt x="1036796" y="309086"/>
                      <a:pt x="1036796" y="308801"/>
                      <a:pt x="1036701" y="308515"/>
                    </a:cubicBezTo>
                    <a:close/>
                    <a:moveTo>
                      <a:pt x="1004316" y="278035"/>
                    </a:moveTo>
                    <a:cubicBezTo>
                      <a:pt x="996601" y="284702"/>
                      <a:pt x="987171" y="287274"/>
                      <a:pt x="977932" y="290227"/>
                    </a:cubicBezTo>
                    <a:cubicBezTo>
                      <a:pt x="983361" y="278797"/>
                      <a:pt x="993838" y="278320"/>
                      <a:pt x="1004316" y="278035"/>
                    </a:cubicBezTo>
                    <a:close/>
                    <a:moveTo>
                      <a:pt x="937736" y="298228"/>
                    </a:moveTo>
                    <a:cubicBezTo>
                      <a:pt x="938975" y="297942"/>
                      <a:pt x="940689" y="299276"/>
                      <a:pt x="943165" y="300228"/>
                    </a:cubicBezTo>
                    <a:cubicBezTo>
                      <a:pt x="938593" y="302609"/>
                      <a:pt x="938593" y="302609"/>
                      <a:pt x="933545" y="301943"/>
                    </a:cubicBezTo>
                    <a:cubicBezTo>
                      <a:pt x="935355" y="300323"/>
                      <a:pt x="936307" y="298514"/>
                      <a:pt x="937736" y="298228"/>
                    </a:cubicBezTo>
                    <a:close/>
                    <a:moveTo>
                      <a:pt x="922401" y="300704"/>
                    </a:moveTo>
                    <a:cubicBezTo>
                      <a:pt x="918305" y="309181"/>
                      <a:pt x="918305" y="309181"/>
                      <a:pt x="910590" y="305181"/>
                    </a:cubicBezTo>
                    <a:cubicBezTo>
                      <a:pt x="914209" y="303847"/>
                      <a:pt x="917829" y="302514"/>
                      <a:pt x="922401" y="300704"/>
                    </a:cubicBezTo>
                    <a:close/>
                    <a:moveTo>
                      <a:pt x="898112" y="309181"/>
                    </a:moveTo>
                    <a:cubicBezTo>
                      <a:pt x="898779" y="306419"/>
                      <a:pt x="900589" y="305467"/>
                      <a:pt x="902970" y="306610"/>
                    </a:cubicBezTo>
                    <a:cubicBezTo>
                      <a:pt x="903732" y="306991"/>
                      <a:pt x="904780" y="309562"/>
                      <a:pt x="904494" y="310134"/>
                    </a:cubicBezTo>
                    <a:cubicBezTo>
                      <a:pt x="903446" y="312325"/>
                      <a:pt x="901541" y="313087"/>
                      <a:pt x="899065" y="311658"/>
                    </a:cubicBezTo>
                    <a:cubicBezTo>
                      <a:pt x="898684" y="311468"/>
                      <a:pt x="898303" y="310991"/>
                      <a:pt x="897921" y="310610"/>
                    </a:cubicBezTo>
                    <a:cubicBezTo>
                      <a:pt x="898112" y="310229"/>
                      <a:pt x="898017" y="309658"/>
                      <a:pt x="898112" y="309181"/>
                    </a:cubicBezTo>
                    <a:close/>
                    <a:moveTo>
                      <a:pt x="186023" y="411385"/>
                    </a:moveTo>
                    <a:cubicBezTo>
                      <a:pt x="195548" y="409575"/>
                      <a:pt x="198691" y="410337"/>
                      <a:pt x="205073" y="415671"/>
                    </a:cubicBezTo>
                    <a:cubicBezTo>
                      <a:pt x="199358" y="414433"/>
                      <a:pt x="193453" y="413099"/>
                      <a:pt x="186023" y="411385"/>
                    </a:cubicBezTo>
                    <a:close/>
                    <a:moveTo>
                      <a:pt x="218504" y="339281"/>
                    </a:moveTo>
                    <a:cubicBezTo>
                      <a:pt x="208502" y="335661"/>
                      <a:pt x="198596" y="331756"/>
                      <a:pt x="188690" y="327755"/>
                    </a:cubicBezTo>
                    <a:cubicBezTo>
                      <a:pt x="186785" y="326993"/>
                      <a:pt x="185071" y="325469"/>
                      <a:pt x="182785" y="324041"/>
                    </a:cubicBezTo>
                    <a:cubicBezTo>
                      <a:pt x="188404" y="320326"/>
                      <a:pt x="193453" y="319849"/>
                      <a:pt x="199358" y="323660"/>
                    </a:cubicBezTo>
                    <a:cubicBezTo>
                      <a:pt x="208693" y="329756"/>
                      <a:pt x="218504" y="333566"/>
                      <a:pt x="228790" y="334708"/>
                    </a:cubicBezTo>
                    <a:cubicBezTo>
                      <a:pt x="230505" y="334899"/>
                      <a:pt x="232505" y="335280"/>
                      <a:pt x="233934" y="336328"/>
                    </a:cubicBezTo>
                    <a:cubicBezTo>
                      <a:pt x="241363" y="341757"/>
                      <a:pt x="249269" y="343091"/>
                      <a:pt x="257842" y="344233"/>
                    </a:cubicBezTo>
                    <a:cubicBezTo>
                      <a:pt x="257080" y="346139"/>
                      <a:pt x="256699" y="348329"/>
                      <a:pt x="256127" y="348234"/>
                    </a:cubicBezTo>
                    <a:cubicBezTo>
                      <a:pt x="249174" y="347758"/>
                      <a:pt x="241935" y="348424"/>
                      <a:pt x="235172" y="345853"/>
                    </a:cubicBezTo>
                    <a:cubicBezTo>
                      <a:pt x="229648" y="343853"/>
                      <a:pt x="224123" y="341376"/>
                      <a:pt x="218504" y="339281"/>
                    </a:cubicBezTo>
                    <a:close/>
                    <a:moveTo>
                      <a:pt x="304133" y="424815"/>
                    </a:moveTo>
                    <a:cubicBezTo>
                      <a:pt x="299180" y="422339"/>
                      <a:pt x="293656" y="422148"/>
                      <a:pt x="288417" y="421005"/>
                    </a:cubicBezTo>
                    <a:cubicBezTo>
                      <a:pt x="279654" y="419100"/>
                      <a:pt x="270796" y="417385"/>
                      <a:pt x="262033" y="415481"/>
                    </a:cubicBezTo>
                    <a:cubicBezTo>
                      <a:pt x="251555" y="413195"/>
                      <a:pt x="241078" y="410813"/>
                      <a:pt x="230696" y="408527"/>
                    </a:cubicBezTo>
                    <a:cubicBezTo>
                      <a:pt x="230600" y="407670"/>
                      <a:pt x="230505" y="406813"/>
                      <a:pt x="230505" y="405956"/>
                    </a:cubicBezTo>
                    <a:cubicBezTo>
                      <a:pt x="233934" y="405956"/>
                      <a:pt x="237554" y="404812"/>
                      <a:pt x="240697" y="406146"/>
                    </a:cubicBezTo>
                    <a:cubicBezTo>
                      <a:pt x="252317" y="410908"/>
                      <a:pt x="263366" y="407194"/>
                      <a:pt x="274796" y="410242"/>
                    </a:cubicBezTo>
                    <a:cubicBezTo>
                      <a:pt x="279940" y="407479"/>
                      <a:pt x="285559" y="410623"/>
                      <a:pt x="290227" y="413099"/>
                    </a:cubicBezTo>
                    <a:cubicBezTo>
                      <a:pt x="299561" y="418052"/>
                      <a:pt x="309086" y="420053"/>
                      <a:pt x="321183" y="422910"/>
                    </a:cubicBezTo>
                    <a:cubicBezTo>
                      <a:pt x="314230" y="425577"/>
                      <a:pt x="310134" y="427863"/>
                      <a:pt x="304133" y="424815"/>
                    </a:cubicBezTo>
                    <a:close/>
                    <a:moveTo>
                      <a:pt x="281178" y="379095"/>
                    </a:moveTo>
                    <a:cubicBezTo>
                      <a:pt x="281845" y="378714"/>
                      <a:pt x="282511" y="377952"/>
                      <a:pt x="283273" y="378047"/>
                    </a:cubicBezTo>
                    <a:cubicBezTo>
                      <a:pt x="284702" y="378238"/>
                      <a:pt x="286226" y="378809"/>
                      <a:pt x="287655" y="379285"/>
                    </a:cubicBezTo>
                    <a:cubicBezTo>
                      <a:pt x="287655" y="379857"/>
                      <a:pt x="287655" y="380333"/>
                      <a:pt x="287655" y="380905"/>
                    </a:cubicBezTo>
                    <a:cubicBezTo>
                      <a:pt x="286036" y="380905"/>
                      <a:pt x="284512" y="381095"/>
                      <a:pt x="282892" y="380810"/>
                    </a:cubicBezTo>
                    <a:cubicBezTo>
                      <a:pt x="282416" y="380619"/>
                      <a:pt x="281845" y="379666"/>
                      <a:pt x="281178" y="379095"/>
                    </a:cubicBezTo>
                    <a:close/>
                    <a:moveTo>
                      <a:pt x="296132" y="381476"/>
                    </a:moveTo>
                    <a:cubicBezTo>
                      <a:pt x="298037" y="383286"/>
                      <a:pt x="300038" y="385096"/>
                      <a:pt x="302705" y="387572"/>
                    </a:cubicBezTo>
                    <a:cubicBezTo>
                      <a:pt x="297371" y="387763"/>
                      <a:pt x="297371" y="387763"/>
                      <a:pt x="296132" y="381476"/>
                    </a:cubicBezTo>
                    <a:close/>
                    <a:moveTo>
                      <a:pt x="457200" y="406051"/>
                    </a:moveTo>
                    <a:cubicBezTo>
                      <a:pt x="463010" y="401955"/>
                      <a:pt x="463010" y="401955"/>
                      <a:pt x="476440" y="408622"/>
                    </a:cubicBezTo>
                    <a:cubicBezTo>
                      <a:pt x="470249" y="407860"/>
                      <a:pt x="464058" y="407003"/>
                      <a:pt x="457200" y="406051"/>
                    </a:cubicBezTo>
                    <a:close/>
                    <a:moveTo>
                      <a:pt x="496157" y="432816"/>
                    </a:moveTo>
                    <a:cubicBezTo>
                      <a:pt x="505206" y="426625"/>
                      <a:pt x="514540" y="431483"/>
                      <a:pt x="523208" y="431673"/>
                    </a:cubicBezTo>
                    <a:cubicBezTo>
                      <a:pt x="515207" y="436150"/>
                      <a:pt x="506063" y="432911"/>
                      <a:pt x="496157" y="432816"/>
                    </a:cubicBezTo>
                    <a:close/>
                    <a:moveTo>
                      <a:pt x="500443" y="418814"/>
                    </a:moveTo>
                    <a:cubicBezTo>
                      <a:pt x="506921" y="417957"/>
                      <a:pt x="511397" y="417290"/>
                      <a:pt x="515779" y="416624"/>
                    </a:cubicBezTo>
                    <a:cubicBezTo>
                      <a:pt x="516446" y="414147"/>
                      <a:pt x="517112" y="411956"/>
                      <a:pt x="517874" y="409289"/>
                    </a:cubicBezTo>
                    <a:cubicBezTo>
                      <a:pt x="519493" y="409575"/>
                      <a:pt x="521303" y="409385"/>
                      <a:pt x="522827" y="410337"/>
                    </a:cubicBezTo>
                    <a:cubicBezTo>
                      <a:pt x="526447" y="412528"/>
                      <a:pt x="534638" y="416338"/>
                      <a:pt x="537877" y="417100"/>
                    </a:cubicBezTo>
                    <a:cubicBezTo>
                      <a:pt x="538258" y="417195"/>
                      <a:pt x="538543" y="418719"/>
                      <a:pt x="538924" y="419576"/>
                    </a:cubicBezTo>
                    <a:cubicBezTo>
                      <a:pt x="526828" y="423196"/>
                      <a:pt x="515683" y="423196"/>
                      <a:pt x="500443" y="418814"/>
                    </a:cubicBezTo>
                    <a:close/>
                    <a:moveTo>
                      <a:pt x="671036" y="376237"/>
                    </a:moveTo>
                    <a:cubicBezTo>
                      <a:pt x="668084" y="375476"/>
                      <a:pt x="665893" y="379095"/>
                      <a:pt x="667322" y="381191"/>
                    </a:cubicBezTo>
                    <a:cubicBezTo>
                      <a:pt x="661988" y="381953"/>
                      <a:pt x="656749" y="382905"/>
                      <a:pt x="651510" y="384429"/>
                    </a:cubicBezTo>
                    <a:cubicBezTo>
                      <a:pt x="649319" y="385001"/>
                      <a:pt x="648748" y="387572"/>
                      <a:pt x="649605" y="389287"/>
                    </a:cubicBezTo>
                    <a:cubicBezTo>
                      <a:pt x="643414" y="390906"/>
                      <a:pt x="636937" y="390620"/>
                      <a:pt x="630078" y="388525"/>
                    </a:cubicBezTo>
                    <a:cubicBezTo>
                      <a:pt x="627507" y="387763"/>
                      <a:pt x="624744" y="388049"/>
                      <a:pt x="622173" y="388239"/>
                    </a:cubicBezTo>
                    <a:cubicBezTo>
                      <a:pt x="620077" y="388429"/>
                      <a:pt x="617506" y="388429"/>
                      <a:pt x="616077" y="389858"/>
                    </a:cubicBezTo>
                    <a:cubicBezTo>
                      <a:pt x="614458" y="391382"/>
                      <a:pt x="613791" y="394335"/>
                      <a:pt x="613315" y="395478"/>
                    </a:cubicBezTo>
                    <a:cubicBezTo>
                      <a:pt x="606838" y="396526"/>
                      <a:pt x="601408" y="397954"/>
                      <a:pt x="595884" y="398145"/>
                    </a:cubicBezTo>
                    <a:cubicBezTo>
                      <a:pt x="587216" y="398431"/>
                      <a:pt x="578453" y="397193"/>
                      <a:pt x="569690" y="393859"/>
                    </a:cubicBezTo>
                    <a:cubicBezTo>
                      <a:pt x="566738" y="392716"/>
                      <a:pt x="563594" y="391192"/>
                      <a:pt x="560641" y="391001"/>
                    </a:cubicBezTo>
                    <a:cubicBezTo>
                      <a:pt x="553212" y="390430"/>
                      <a:pt x="545782" y="390716"/>
                      <a:pt x="538353" y="390430"/>
                    </a:cubicBezTo>
                    <a:cubicBezTo>
                      <a:pt x="529495" y="390049"/>
                      <a:pt x="520827" y="390430"/>
                      <a:pt x="513016" y="394240"/>
                    </a:cubicBezTo>
                    <a:cubicBezTo>
                      <a:pt x="509302" y="396049"/>
                      <a:pt x="505301" y="395764"/>
                      <a:pt x="501491" y="393287"/>
                    </a:cubicBezTo>
                    <a:cubicBezTo>
                      <a:pt x="492442" y="387477"/>
                      <a:pt x="483394" y="386906"/>
                      <a:pt x="474155" y="387096"/>
                    </a:cubicBezTo>
                    <a:cubicBezTo>
                      <a:pt x="467201" y="387191"/>
                      <a:pt x="460153" y="386715"/>
                      <a:pt x="452533" y="386429"/>
                    </a:cubicBezTo>
                    <a:cubicBezTo>
                      <a:pt x="451771" y="387382"/>
                      <a:pt x="450342" y="389001"/>
                      <a:pt x="448723" y="391001"/>
                    </a:cubicBezTo>
                    <a:cubicBezTo>
                      <a:pt x="447199" y="389572"/>
                      <a:pt x="445865" y="388144"/>
                      <a:pt x="444341" y="386906"/>
                    </a:cubicBezTo>
                    <a:cubicBezTo>
                      <a:pt x="441865" y="384810"/>
                      <a:pt x="438912" y="383858"/>
                      <a:pt x="437102" y="386239"/>
                    </a:cubicBezTo>
                    <a:cubicBezTo>
                      <a:pt x="432054" y="392906"/>
                      <a:pt x="425672" y="385953"/>
                      <a:pt x="420338" y="387096"/>
                    </a:cubicBezTo>
                    <a:cubicBezTo>
                      <a:pt x="419671" y="384810"/>
                      <a:pt x="419290" y="383286"/>
                      <a:pt x="418624" y="381095"/>
                    </a:cubicBezTo>
                    <a:cubicBezTo>
                      <a:pt x="416528" y="381381"/>
                      <a:pt x="414052" y="380905"/>
                      <a:pt x="412432" y="381953"/>
                    </a:cubicBezTo>
                    <a:cubicBezTo>
                      <a:pt x="408908" y="384239"/>
                      <a:pt x="405670" y="385096"/>
                      <a:pt x="401479" y="381857"/>
                    </a:cubicBezTo>
                    <a:cubicBezTo>
                      <a:pt x="400050" y="380714"/>
                      <a:pt x="398050" y="380524"/>
                      <a:pt x="396335" y="380143"/>
                    </a:cubicBezTo>
                    <a:cubicBezTo>
                      <a:pt x="382238" y="377381"/>
                      <a:pt x="368141" y="374523"/>
                      <a:pt x="354139" y="371856"/>
                    </a:cubicBezTo>
                    <a:cubicBezTo>
                      <a:pt x="351949" y="371475"/>
                      <a:pt x="349567" y="371094"/>
                      <a:pt x="347567" y="371666"/>
                    </a:cubicBezTo>
                    <a:cubicBezTo>
                      <a:pt x="336709" y="374333"/>
                      <a:pt x="325469" y="370999"/>
                      <a:pt x="314896" y="366617"/>
                    </a:cubicBezTo>
                    <a:cubicBezTo>
                      <a:pt x="303847" y="361950"/>
                      <a:pt x="293180" y="360426"/>
                      <a:pt x="282226" y="359664"/>
                    </a:cubicBezTo>
                    <a:cubicBezTo>
                      <a:pt x="276511" y="359283"/>
                      <a:pt x="272320" y="356426"/>
                      <a:pt x="267176" y="349758"/>
                    </a:cubicBezTo>
                    <a:cubicBezTo>
                      <a:pt x="271748" y="350329"/>
                      <a:pt x="274701" y="350615"/>
                      <a:pt x="277654" y="351187"/>
                    </a:cubicBezTo>
                    <a:cubicBezTo>
                      <a:pt x="283845" y="352235"/>
                      <a:pt x="290227" y="354711"/>
                      <a:pt x="296037" y="354044"/>
                    </a:cubicBezTo>
                    <a:cubicBezTo>
                      <a:pt x="301466" y="353473"/>
                      <a:pt x="306514" y="354520"/>
                      <a:pt x="311658" y="356426"/>
                    </a:cubicBezTo>
                    <a:cubicBezTo>
                      <a:pt x="323850" y="360997"/>
                      <a:pt x="336042" y="364141"/>
                      <a:pt x="348424" y="364331"/>
                    </a:cubicBezTo>
                    <a:cubicBezTo>
                      <a:pt x="355378" y="364426"/>
                      <a:pt x="362521" y="365284"/>
                      <a:pt x="369570" y="366141"/>
                    </a:cubicBezTo>
                    <a:cubicBezTo>
                      <a:pt x="385667" y="368237"/>
                      <a:pt x="401955" y="376618"/>
                      <a:pt x="417957" y="372808"/>
                    </a:cubicBezTo>
                    <a:cubicBezTo>
                      <a:pt x="418338" y="372713"/>
                      <a:pt x="418814" y="373094"/>
                      <a:pt x="419290" y="373189"/>
                    </a:cubicBezTo>
                    <a:cubicBezTo>
                      <a:pt x="428244" y="376142"/>
                      <a:pt x="436816" y="374047"/>
                      <a:pt x="445580" y="374904"/>
                    </a:cubicBezTo>
                    <a:cubicBezTo>
                      <a:pt x="449771" y="375285"/>
                      <a:pt x="451675" y="372713"/>
                      <a:pt x="454342" y="370618"/>
                    </a:cubicBezTo>
                    <a:cubicBezTo>
                      <a:pt x="462058" y="376618"/>
                      <a:pt x="470154" y="379000"/>
                      <a:pt x="478726" y="378143"/>
                    </a:cubicBezTo>
                    <a:cubicBezTo>
                      <a:pt x="481298" y="377857"/>
                      <a:pt x="483965" y="378238"/>
                      <a:pt x="486632" y="378809"/>
                    </a:cubicBezTo>
                    <a:cubicBezTo>
                      <a:pt x="498157" y="381095"/>
                      <a:pt x="509397" y="380905"/>
                      <a:pt x="520732" y="380333"/>
                    </a:cubicBezTo>
                    <a:cubicBezTo>
                      <a:pt x="531876" y="379762"/>
                      <a:pt x="543687" y="383762"/>
                      <a:pt x="554926" y="383858"/>
                    </a:cubicBezTo>
                    <a:cubicBezTo>
                      <a:pt x="586264" y="384143"/>
                      <a:pt x="617220" y="381286"/>
                      <a:pt x="647795" y="376904"/>
                    </a:cubicBezTo>
                    <a:cubicBezTo>
                      <a:pt x="647795" y="374618"/>
                      <a:pt x="647795" y="372332"/>
                      <a:pt x="647795" y="369475"/>
                    </a:cubicBezTo>
                    <a:lnTo>
                      <a:pt x="662368" y="369475"/>
                    </a:lnTo>
                    <a:cubicBezTo>
                      <a:pt x="663797" y="375761"/>
                      <a:pt x="657415" y="373285"/>
                      <a:pt x="656844" y="377285"/>
                    </a:cubicBezTo>
                    <a:cubicBezTo>
                      <a:pt x="663702" y="378143"/>
                      <a:pt x="669893" y="377571"/>
                      <a:pt x="674370" y="371475"/>
                    </a:cubicBezTo>
                    <a:cubicBezTo>
                      <a:pt x="677703" y="366903"/>
                      <a:pt x="682561" y="365665"/>
                      <a:pt x="688181" y="366046"/>
                    </a:cubicBezTo>
                    <a:cubicBezTo>
                      <a:pt x="692468" y="366331"/>
                      <a:pt x="697039" y="366236"/>
                      <a:pt x="700850" y="364617"/>
                    </a:cubicBezTo>
                    <a:cubicBezTo>
                      <a:pt x="706469" y="362236"/>
                      <a:pt x="709422" y="366427"/>
                      <a:pt x="712756" y="370522"/>
                    </a:cubicBezTo>
                    <a:cubicBezTo>
                      <a:pt x="702850" y="373094"/>
                      <a:pt x="692944" y="375952"/>
                      <a:pt x="682943" y="378524"/>
                    </a:cubicBezTo>
                    <a:cubicBezTo>
                      <a:pt x="678846" y="377952"/>
                      <a:pt x="674846" y="377285"/>
                      <a:pt x="671036" y="376237"/>
                    </a:cubicBezTo>
                    <a:close/>
                    <a:moveTo>
                      <a:pt x="709708" y="377857"/>
                    </a:moveTo>
                    <a:cubicBezTo>
                      <a:pt x="714565" y="376618"/>
                      <a:pt x="719328" y="375380"/>
                      <a:pt x="724090" y="374333"/>
                    </a:cubicBezTo>
                    <a:cubicBezTo>
                      <a:pt x="724472" y="374809"/>
                      <a:pt x="724948" y="375190"/>
                      <a:pt x="725614" y="375380"/>
                    </a:cubicBezTo>
                    <a:cubicBezTo>
                      <a:pt x="720376" y="376333"/>
                      <a:pt x="715042" y="377190"/>
                      <a:pt x="709708" y="377857"/>
                    </a:cubicBezTo>
                    <a:close/>
                    <a:moveTo>
                      <a:pt x="785527" y="331756"/>
                    </a:moveTo>
                    <a:cubicBezTo>
                      <a:pt x="785146" y="336423"/>
                      <a:pt x="783336" y="337947"/>
                      <a:pt x="779431" y="335470"/>
                    </a:cubicBezTo>
                    <a:cubicBezTo>
                      <a:pt x="781812" y="334042"/>
                      <a:pt x="783621" y="332899"/>
                      <a:pt x="785527" y="331756"/>
                    </a:cubicBezTo>
                    <a:close/>
                    <a:moveTo>
                      <a:pt x="734853" y="349377"/>
                    </a:moveTo>
                    <a:cubicBezTo>
                      <a:pt x="738664" y="349472"/>
                      <a:pt x="742569" y="350044"/>
                      <a:pt x="746474" y="350520"/>
                    </a:cubicBezTo>
                    <a:cubicBezTo>
                      <a:pt x="746760" y="350520"/>
                      <a:pt x="747141" y="351091"/>
                      <a:pt x="747236" y="351472"/>
                    </a:cubicBezTo>
                    <a:cubicBezTo>
                      <a:pt x="747236" y="351949"/>
                      <a:pt x="747046" y="352425"/>
                      <a:pt x="746855" y="353092"/>
                    </a:cubicBezTo>
                    <a:cubicBezTo>
                      <a:pt x="742474" y="353758"/>
                      <a:pt x="738283" y="356902"/>
                      <a:pt x="732854" y="352330"/>
                    </a:cubicBezTo>
                    <a:cubicBezTo>
                      <a:pt x="733520" y="351091"/>
                      <a:pt x="734092" y="349282"/>
                      <a:pt x="734853" y="349377"/>
                    </a:cubicBezTo>
                    <a:close/>
                    <a:moveTo>
                      <a:pt x="759809" y="380905"/>
                    </a:moveTo>
                    <a:cubicBezTo>
                      <a:pt x="759143" y="380047"/>
                      <a:pt x="758380" y="379285"/>
                      <a:pt x="757618" y="378428"/>
                    </a:cubicBezTo>
                    <a:cubicBezTo>
                      <a:pt x="754380" y="383286"/>
                      <a:pt x="746665" y="379000"/>
                      <a:pt x="744093" y="386143"/>
                    </a:cubicBezTo>
                    <a:cubicBezTo>
                      <a:pt x="743902" y="386715"/>
                      <a:pt x="740187" y="386334"/>
                      <a:pt x="739521" y="385286"/>
                    </a:cubicBezTo>
                    <a:cubicBezTo>
                      <a:pt x="738759" y="384048"/>
                      <a:pt x="737902" y="383191"/>
                      <a:pt x="737045" y="382619"/>
                    </a:cubicBezTo>
                    <a:cubicBezTo>
                      <a:pt x="737902" y="382333"/>
                      <a:pt x="738759" y="382048"/>
                      <a:pt x="739616" y="381762"/>
                    </a:cubicBezTo>
                    <a:cubicBezTo>
                      <a:pt x="740950" y="381572"/>
                      <a:pt x="742283" y="381381"/>
                      <a:pt x="743712" y="381095"/>
                    </a:cubicBezTo>
                    <a:cubicBezTo>
                      <a:pt x="748379" y="380143"/>
                      <a:pt x="753047" y="379095"/>
                      <a:pt x="757618" y="377952"/>
                    </a:cubicBezTo>
                    <a:cubicBezTo>
                      <a:pt x="759237" y="377857"/>
                      <a:pt x="760857" y="377762"/>
                      <a:pt x="762476" y="377666"/>
                    </a:cubicBezTo>
                    <a:cubicBezTo>
                      <a:pt x="762857" y="379000"/>
                      <a:pt x="764000" y="380143"/>
                      <a:pt x="765620" y="380047"/>
                    </a:cubicBezTo>
                    <a:cubicBezTo>
                      <a:pt x="763619" y="380333"/>
                      <a:pt x="761714" y="380619"/>
                      <a:pt x="759809" y="380905"/>
                    </a:cubicBezTo>
                    <a:close/>
                    <a:moveTo>
                      <a:pt x="739997" y="364331"/>
                    </a:moveTo>
                    <a:cubicBezTo>
                      <a:pt x="737806" y="363855"/>
                      <a:pt x="735616" y="362903"/>
                      <a:pt x="733425" y="361188"/>
                    </a:cubicBezTo>
                    <a:cubicBezTo>
                      <a:pt x="753332" y="358426"/>
                      <a:pt x="771525" y="356045"/>
                      <a:pt x="789718" y="353473"/>
                    </a:cubicBezTo>
                    <a:cubicBezTo>
                      <a:pt x="795052" y="352711"/>
                      <a:pt x="800481" y="352044"/>
                      <a:pt x="805815" y="351282"/>
                    </a:cubicBezTo>
                    <a:cubicBezTo>
                      <a:pt x="803720" y="351854"/>
                      <a:pt x="801719" y="352520"/>
                      <a:pt x="799719" y="353187"/>
                    </a:cubicBezTo>
                    <a:cubicBezTo>
                      <a:pt x="780097" y="358426"/>
                      <a:pt x="759904" y="360712"/>
                      <a:pt x="739997" y="364331"/>
                    </a:cubicBezTo>
                    <a:close/>
                    <a:moveTo>
                      <a:pt x="820674" y="378524"/>
                    </a:moveTo>
                    <a:cubicBezTo>
                      <a:pt x="812006" y="380333"/>
                      <a:pt x="803243" y="381572"/>
                      <a:pt x="794480" y="382905"/>
                    </a:cubicBezTo>
                    <a:cubicBezTo>
                      <a:pt x="794099" y="383000"/>
                      <a:pt x="793813" y="383095"/>
                      <a:pt x="793528" y="383286"/>
                    </a:cubicBezTo>
                    <a:cubicBezTo>
                      <a:pt x="792670" y="382905"/>
                      <a:pt x="791718" y="382429"/>
                      <a:pt x="790860" y="381857"/>
                    </a:cubicBezTo>
                    <a:cubicBezTo>
                      <a:pt x="792385" y="381476"/>
                      <a:pt x="794004" y="381095"/>
                      <a:pt x="795528" y="380714"/>
                    </a:cubicBezTo>
                    <a:cubicBezTo>
                      <a:pt x="798290" y="380047"/>
                      <a:pt x="801052" y="379190"/>
                      <a:pt x="803815" y="378333"/>
                    </a:cubicBezTo>
                    <a:cubicBezTo>
                      <a:pt x="809720" y="376904"/>
                      <a:pt x="815721" y="375476"/>
                      <a:pt x="821627" y="374047"/>
                    </a:cubicBezTo>
                    <a:cubicBezTo>
                      <a:pt x="821341" y="375571"/>
                      <a:pt x="821055" y="377095"/>
                      <a:pt x="820674" y="378524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  <p:sp>
            <p:nvSpPr>
              <p:cNvPr id="565" name="Freeform: Shape 564">
                <a:extLst>
                  <a:ext uri="{FF2B5EF4-FFF2-40B4-BE49-F238E27FC236}">
                    <a16:creationId xmlns:a16="http://schemas.microsoft.com/office/drawing/2014/main" id="{F70A220B-1654-4426-AAAB-00E03A0AF3B2}"/>
                  </a:ext>
                </a:extLst>
              </p:cNvPr>
              <p:cNvSpPr/>
              <p:nvPr/>
            </p:nvSpPr>
            <p:spPr>
              <a:xfrm>
                <a:off x="7525226" y="3152203"/>
                <a:ext cx="381" cy="381"/>
              </a:xfrm>
              <a:custGeom>
                <a:avLst/>
                <a:gdLst>
                  <a:gd name="connsiteX0" fmla="*/ 381 w 381"/>
                  <a:gd name="connsiteY0" fmla="*/ 381 h 381"/>
                  <a:gd name="connsiteX1" fmla="*/ 0 w 381"/>
                  <a:gd name="connsiteY1" fmla="*/ 0 h 381"/>
                  <a:gd name="connsiteX2" fmla="*/ 0 w 381"/>
                  <a:gd name="connsiteY2" fmla="*/ 0 h 381"/>
                  <a:gd name="connsiteX3" fmla="*/ 381 w 381"/>
                  <a:gd name="connsiteY3" fmla="*/ 381 h 3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81" h="381">
                    <a:moveTo>
                      <a:pt x="381" y="381"/>
                    </a:moveTo>
                    <a:cubicBezTo>
                      <a:pt x="286" y="286"/>
                      <a:pt x="95" y="190"/>
                      <a:pt x="0" y="0"/>
                    </a:cubicBezTo>
                    <a:lnTo>
                      <a:pt x="0" y="0"/>
                    </a:lnTo>
                    <a:lnTo>
                      <a:pt x="381" y="381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  <p:sp>
            <p:nvSpPr>
              <p:cNvPr id="566" name="Freeform: Shape 565">
                <a:extLst>
                  <a:ext uri="{FF2B5EF4-FFF2-40B4-BE49-F238E27FC236}">
                    <a16:creationId xmlns:a16="http://schemas.microsoft.com/office/drawing/2014/main" id="{F737D5DE-F85A-4924-88A3-80F321082482}"/>
                  </a:ext>
                </a:extLst>
              </p:cNvPr>
              <p:cNvSpPr/>
              <p:nvPr/>
            </p:nvSpPr>
            <p:spPr>
              <a:xfrm>
                <a:off x="7325867" y="3150012"/>
                <a:ext cx="8477" cy="7715"/>
              </a:xfrm>
              <a:custGeom>
                <a:avLst/>
                <a:gdLst>
                  <a:gd name="connsiteX0" fmla="*/ 8477 w 8477"/>
                  <a:gd name="connsiteY0" fmla="*/ 7715 h 7715"/>
                  <a:gd name="connsiteX1" fmla="*/ 0 w 8477"/>
                  <a:gd name="connsiteY1" fmla="*/ 0 h 7715"/>
                  <a:gd name="connsiteX2" fmla="*/ 381 w 8477"/>
                  <a:gd name="connsiteY2" fmla="*/ 7715 h 7715"/>
                  <a:gd name="connsiteX3" fmla="*/ 8477 w 8477"/>
                  <a:gd name="connsiteY3" fmla="*/ 7715 h 77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477" h="7715">
                    <a:moveTo>
                      <a:pt x="8477" y="7715"/>
                    </a:moveTo>
                    <a:cubicBezTo>
                      <a:pt x="4667" y="4953"/>
                      <a:pt x="857" y="4667"/>
                      <a:pt x="0" y="0"/>
                    </a:cubicBezTo>
                    <a:cubicBezTo>
                      <a:pt x="95" y="2381"/>
                      <a:pt x="286" y="4667"/>
                      <a:pt x="381" y="7715"/>
                    </a:cubicBezTo>
                    <a:lnTo>
                      <a:pt x="8477" y="7715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</p:grpSp>
        <p:grpSp>
          <p:nvGrpSpPr>
            <p:cNvPr id="502" name="Graphic 27">
              <a:extLst>
                <a:ext uri="{FF2B5EF4-FFF2-40B4-BE49-F238E27FC236}">
                  <a16:creationId xmlns:a16="http://schemas.microsoft.com/office/drawing/2014/main" id="{14CC7050-CD6A-48DB-A1C9-8674E0479DBF}"/>
                </a:ext>
              </a:extLst>
            </p:cNvPr>
            <p:cNvGrpSpPr/>
            <p:nvPr/>
          </p:nvGrpSpPr>
          <p:grpSpPr>
            <a:xfrm>
              <a:off x="7942707" y="3105125"/>
              <a:ext cx="387145" cy="491991"/>
              <a:chOff x="7942707" y="3105125"/>
              <a:chExt cx="387145" cy="491991"/>
            </a:xfrm>
            <a:grpFill/>
          </p:grpSpPr>
          <p:sp>
            <p:nvSpPr>
              <p:cNvPr id="549" name="Freeform: Shape 548">
                <a:extLst>
                  <a:ext uri="{FF2B5EF4-FFF2-40B4-BE49-F238E27FC236}">
                    <a16:creationId xmlns:a16="http://schemas.microsoft.com/office/drawing/2014/main" id="{3B5CFC10-BC0C-413C-A812-C0E62EE10811}"/>
                  </a:ext>
                </a:extLst>
              </p:cNvPr>
              <p:cNvSpPr/>
              <p:nvPr/>
            </p:nvSpPr>
            <p:spPr>
              <a:xfrm>
                <a:off x="7942707" y="3105125"/>
                <a:ext cx="387145" cy="491991"/>
              </a:xfrm>
              <a:custGeom>
                <a:avLst/>
                <a:gdLst>
                  <a:gd name="connsiteX0" fmla="*/ 386334 w 387145"/>
                  <a:gd name="connsiteY0" fmla="*/ 133565 h 491991"/>
                  <a:gd name="connsiteX1" fmla="*/ 374237 w 387145"/>
                  <a:gd name="connsiteY1" fmla="*/ 97656 h 491991"/>
                  <a:gd name="connsiteX2" fmla="*/ 372427 w 387145"/>
                  <a:gd name="connsiteY2" fmla="*/ 92322 h 491991"/>
                  <a:gd name="connsiteX3" fmla="*/ 357759 w 387145"/>
                  <a:gd name="connsiteY3" fmla="*/ 59270 h 491991"/>
                  <a:gd name="connsiteX4" fmla="*/ 356425 w 387145"/>
                  <a:gd name="connsiteY4" fmla="*/ 55270 h 491991"/>
                  <a:gd name="connsiteX5" fmla="*/ 345757 w 387145"/>
                  <a:gd name="connsiteY5" fmla="*/ 36029 h 491991"/>
                  <a:gd name="connsiteX6" fmla="*/ 345853 w 387145"/>
                  <a:gd name="connsiteY6" fmla="*/ 36029 h 491991"/>
                  <a:gd name="connsiteX7" fmla="*/ 332518 w 387145"/>
                  <a:gd name="connsiteY7" fmla="*/ 24504 h 491991"/>
                  <a:gd name="connsiteX8" fmla="*/ 325660 w 387145"/>
                  <a:gd name="connsiteY8" fmla="*/ 20408 h 491991"/>
                  <a:gd name="connsiteX9" fmla="*/ 308038 w 387145"/>
                  <a:gd name="connsiteY9" fmla="*/ 9931 h 491991"/>
                  <a:gd name="connsiteX10" fmla="*/ 258509 w 387145"/>
                  <a:gd name="connsiteY10" fmla="*/ 25 h 491991"/>
                  <a:gd name="connsiteX11" fmla="*/ 226314 w 387145"/>
                  <a:gd name="connsiteY11" fmla="*/ 1454 h 491991"/>
                  <a:gd name="connsiteX12" fmla="*/ 222790 w 387145"/>
                  <a:gd name="connsiteY12" fmla="*/ 7645 h 491991"/>
                  <a:gd name="connsiteX13" fmla="*/ 222790 w 387145"/>
                  <a:gd name="connsiteY13" fmla="*/ 7645 h 491991"/>
                  <a:gd name="connsiteX14" fmla="*/ 218789 w 387145"/>
                  <a:gd name="connsiteY14" fmla="*/ 6788 h 491991"/>
                  <a:gd name="connsiteX15" fmla="*/ 199073 w 387145"/>
                  <a:gd name="connsiteY15" fmla="*/ 10121 h 491991"/>
                  <a:gd name="connsiteX16" fmla="*/ 196405 w 387145"/>
                  <a:gd name="connsiteY16" fmla="*/ 13074 h 491991"/>
                  <a:gd name="connsiteX17" fmla="*/ 181642 w 387145"/>
                  <a:gd name="connsiteY17" fmla="*/ 20980 h 491991"/>
                  <a:gd name="connsiteX18" fmla="*/ 167926 w 387145"/>
                  <a:gd name="connsiteY18" fmla="*/ 23933 h 491991"/>
                  <a:gd name="connsiteX19" fmla="*/ 153543 w 387145"/>
                  <a:gd name="connsiteY19" fmla="*/ 31934 h 491991"/>
                  <a:gd name="connsiteX20" fmla="*/ 133635 w 387145"/>
                  <a:gd name="connsiteY20" fmla="*/ 48888 h 491991"/>
                  <a:gd name="connsiteX21" fmla="*/ 107442 w 387145"/>
                  <a:gd name="connsiteY21" fmla="*/ 59747 h 491991"/>
                  <a:gd name="connsiteX22" fmla="*/ 92011 w 387145"/>
                  <a:gd name="connsiteY22" fmla="*/ 69462 h 491991"/>
                  <a:gd name="connsiteX23" fmla="*/ 88202 w 387145"/>
                  <a:gd name="connsiteY23" fmla="*/ 73177 h 491991"/>
                  <a:gd name="connsiteX24" fmla="*/ 83820 w 387145"/>
                  <a:gd name="connsiteY24" fmla="*/ 78416 h 491991"/>
                  <a:gd name="connsiteX25" fmla="*/ 61246 w 387145"/>
                  <a:gd name="connsiteY25" fmla="*/ 96704 h 491991"/>
                  <a:gd name="connsiteX26" fmla="*/ 48673 w 387145"/>
                  <a:gd name="connsiteY26" fmla="*/ 111372 h 491991"/>
                  <a:gd name="connsiteX27" fmla="*/ 45244 w 387145"/>
                  <a:gd name="connsiteY27" fmla="*/ 115563 h 491991"/>
                  <a:gd name="connsiteX28" fmla="*/ 30766 w 387145"/>
                  <a:gd name="connsiteY28" fmla="*/ 133375 h 491991"/>
                  <a:gd name="connsiteX29" fmla="*/ 29623 w 387145"/>
                  <a:gd name="connsiteY29" fmla="*/ 134613 h 491991"/>
                  <a:gd name="connsiteX30" fmla="*/ 29146 w 387145"/>
                  <a:gd name="connsiteY30" fmla="*/ 135661 h 491991"/>
                  <a:gd name="connsiteX31" fmla="*/ 28575 w 387145"/>
                  <a:gd name="connsiteY31" fmla="*/ 136899 h 491991"/>
                  <a:gd name="connsiteX32" fmla="*/ 27717 w 387145"/>
                  <a:gd name="connsiteY32" fmla="*/ 138709 h 491991"/>
                  <a:gd name="connsiteX33" fmla="*/ 26575 w 387145"/>
                  <a:gd name="connsiteY33" fmla="*/ 141090 h 491991"/>
                  <a:gd name="connsiteX34" fmla="*/ 25336 w 387145"/>
                  <a:gd name="connsiteY34" fmla="*/ 143757 h 491991"/>
                  <a:gd name="connsiteX35" fmla="*/ 24479 w 387145"/>
                  <a:gd name="connsiteY35" fmla="*/ 145567 h 491991"/>
                  <a:gd name="connsiteX36" fmla="*/ 21907 w 387145"/>
                  <a:gd name="connsiteY36" fmla="*/ 150901 h 491991"/>
                  <a:gd name="connsiteX37" fmla="*/ 20002 w 387145"/>
                  <a:gd name="connsiteY37" fmla="*/ 154711 h 491991"/>
                  <a:gd name="connsiteX38" fmla="*/ 17526 w 387145"/>
                  <a:gd name="connsiteY38" fmla="*/ 159569 h 491991"/>
                  <a:gd name="connsiteX39" fmla="*/ 15716 w 387145"/>
                  <a:gd name="connsiteY39" fmla="*/ 163093 h 491991"/>
                  <a:gd name="connsiteX40" fmla="*/ 13430 w 387145"/>
                  <a:gd name="connsiteY40" fmla="*/ 167474 h 491991"/>
                  <a:gd name="connsiteX41" fmla="*/ 11620 w 387145"/>
                  <a:gd name="connsiteY41" fmla="*/ 170808 h 491991"/>
                  <a:gd name="connsiteX42" fmla="*/ 10001 w 387145"/>
                  <a:gd name="connsiteY42" fmla="*/ 173666 h 491991"/>
                  <a:gd name="connsiteX43" fmla="*/ 7811 w 387145"/>
                  <a:gd name="connsiteY43" fmla="*/ 177380 h 491991"/>
                  <a:gd name="connsiteX44" fmla="*/ 6953 w 387145"/>
                  <a:gd name="connsiteY44" fmla="*/ 178809 h 491991"/>
                  <a:gd name="connsiteX45" fmla="*/ 6382 w 387145"/>
                  <a:gd name="connsiteY45" fmla="*/ 179762 h 491991"/>
                  <a:gd name="connsiteX46" fmla="*/ 5715 w 387145"/>
                  <a:gd name="connsiteY46" fmla="*/ 180809 h 491991"/>
                  <a:gd name="connsiteX47" fmla="*/ 4953 w 387145"/>
                  <a:gd name="connsiteY47" fmla="*/ 181667 h 491991"/>
                  <a:gd name="connsiteX48" fmla="*/ 3810 w 387145"/>
                  <a:gd name="connsiteY48" fmla="*/ 182810 h 491991"/>
                  <a:gd name="connsiteX49" fmla="*/ 3048 w 387145"/>
                  <a:gd name="connsiteY49" fmla="*/ 183476 h 491991"/>
                  <a:gd name="connsiteX50" fmla="*/ 2095 w 387145"/>
                  <a:gd name="connsiteY50" fmla="*/ 184238 h 491991"/>
                  <a:gd name="connsiteX51" fmla="*/ 1619 w 387145"/>
                  <a:gd name="connsiteY51" fmla="*/ 184619 h 491991"/>
                  <a:gd name="connsiteX52" fmla="*/ 1619 w 387145"/>
                  <a:gd name="connsiteY52" fmla="*/ 184524 h 491991"/>
                  <a:gd name="connsiteX53" fmla="*/ 0 w 387145"/>
                  <a:gd name="connsiteY53" fmla="*/ 187858 h 491991"/>
                  <a:gd name="connsiteX54" fmla="*/ 4572 w 387145"/>
                  <a:gd name="connsiteY54" fmla="*/ 184810 h 491991"/>
                  <a:gd name="connsiteX55" fmla="*/ 35052 w 387145"/>
                  <a:gd name="connsiteY55" fmla="*/ 160712 h 491991"/>
                  <a:gd name="connsiteX56" fmla="*/ 38481 w 387145"/>
                  <a:gd name="connsiteY56" fmla="*/ 158045 h 491991"/>
                  <a:gd name="connsiteX57" fmla="*/ 65723 w 387145"/>
                  <a:gd name="connsiteY57" fmla="*/ 142995 h 491991"/>
                  <a:gd name="connsiteX58" fmla="*/ 114300 w 387145"/>
                  <a:gd name="connsiteY58" fmla="*/ 134518 h 491991"/>
                  <a:gd name="connsiteX59" fmla="*/ 170212 w 387145"/>
                  <a:gd name="connsiteY59" fmla="*/ 142138 h 491991"/>
                  <a:gd name="connsiteX60" fmla="*/ 194024 w 387145"/>
                  <a:gd name="connsiteY60" fmla="*/ 156521 h 491991"/>
                  <a:gd name="connsiteX61" fmla="*/ 217741 w 387145"/>
                  <a:gd name="connsiteY61" fmla="*/ 170713 h 491991"/>
                  <a:gd name="connsiteX62" fmla="*/ 245173 w 387145"/>
                  <a:gd name="connsiteY62" fmla="*/ 230625 h 491991"/>
                  <a:gd name="connsiteX63" fmla="*/ 252603 w 387145"/>
                  <a:gd name="connsiteY63" fmla="*/ 311207 h 491991"/>
                  <a:gd name="connsiteX64" fmla="*/ 252413 w 387145"/>
                  <a:gd name="connsiteY64" fmla="*/ 312826 h 491991"/>
                  <a:gd name="connsiteX65" fmla="*/ 252222 w 387145"/>
                  <a:gd name="connsiteY65" fmla="*/ 314540 h 491991"/>
                  <a:gd name="connsiteX66" fmla="*/ 252032 w 387145"/>
                  <a:gd name="connsiteY66" fmla="*/ 315588 h 491991"/>
                  <a:gd name="connsiteX67" fmla="*/ 251746 w 387145"/>
                  <a:gd name="connsiteY67" fmla="*/ 317303 h 491991"/>
                  <a:gd name="connsiteX68" fmla="*/ 251365 w 387145"/>
                  <a:gd name="connsiteY68" fmla="*/ 319303 h 491991"/>
                  <a:gd name="connsiteX69" fmla="*/ 251079 w 387145"/>
                  <a:gd name="connsiteY69" fmla="*/ 321017 h 491991"/>
                  <a:gd name="connsiteX70" fmla="*/ 250984 w 387145"/>
                  <a:gd name="connsiteY70" fmla="*/ 321398 h 491991"/>
                  <a:gd name="connsiteX71" fmla="*/ 250793 w 387145"/>
                  <a:gd name="connsiteY71" fmla="*/ 322351 h 491991"/>
                  <a:gd name="connsiteX72" fmla="*/ 250603 w 387145"/>
                  <a:gd name="connsiteY72" fmla="*/ 323589 h 491991"/>
                  <a:gd name="connsiteX73" fmla="*/ 250317 w 387145"/>
                  <a:gd name="connsiteY73" fmla="*/ 325304 h 491991"/>
                  <a:gd name="connsiteX74" fmla="*/ 249841 w 387145"/>
                  <a:gd name="connsiteY74" fmla="*/ 328161 h 491991"/>
                  <a:gd name="connsiteX75" fmla="*/ 249555 w 387145"/>
                  <a:gd name="connsiteY75" fmla="*/ 329876 h 491991"/>
                  <a:gd name="connsiteX76" fmla="*/ 249174 w 387145"/>
                  <a:gd name="connsiteY76" fmla="*/ 332447 h 491991"/>
                  <a:gd name="connsiteX77" fmla="*/ 248984 w 387145"/>
                  <a:gd name="connsiteY77" fmla="*/ 334257 h 491991"/>
                  <a:gd name="connsiteX78" fmla="*/ 248793 w 387145"/>
                  <a:gd name="connsiteY78" fmla="*/ 336734 h 491991"/>
                  <a:gd name="connsiteX79" fmla="*/ 248602 w 387145"/>
                  <a:gd name="connsiteY79" fmla="*/ 340639 h 491991"/>
                  <a:gd name="connsiteX80" fmla="*/ 248602 w 387145"/>
                  <a:gd name="connsiteY80" fmla="*/ 341210 h 491991"/>
                  <a:gd name="connsiteX81" fmla="*/ 248221 w 387145"/>
                  <a:gd name="connsiteY81" fmla="*/ 342353 h 491991"/>
                  <a:gd name="connsiteX82" fmla="*/ 247650 w 387145"/>
                  <a:gd name="connsiteY82" fmla="*/ 344068 h 491991"/>
                  <a:gd name="connsiteX83" fmla="*/ 246983 w 387145"/>
                  <a:gd name="connsiteY83" fmla="*/ 346068 h 491991"/>
                  <a:gd name="connsiteX84" fmla="*/ 246507 w 387145"/>
                  <a:gd name="connsiteY84" fmla="*/ 347497 h 491991"/>
                  <a:gd name="connsiteX85" fmla="*/ 245745 w 387145"/>
                  <a:gd name="connsiteY85" fmla="*/ 349592 h 491991"/>
                  <a:gd name="connsiteX86" fmla="*/ 245078 w 387145"/>
                  <a:gd name="connsiteY86" fmla="*/ 351593 h 491991"/>
                  <a:gd name="connsiteX87" fmla="*/ 244983 w 387145"/>
                  <a:gd name="connsiteY87" fmla="*/ 353117 h 491991"/>
                  <a:gd name="connsiteX88" fmla="*/ 244507 w 387145"/>
                  <a:gd name="connsiteY88" fmla="*/ 354355 h 491991"/>
                  <a:gd name="connsiteX89" fmla="*/ 244126 w 387145"/>
                  <a:gd name="connsiteY89" fmla="*/ 355403 h 491991"/>
                  <a:gd name="connsiteX90" fmla="*/ 243554 w 387145"/>
                  <a:gd name="connsiteY90" fmla="*/ 356831 h 491991"/>
                  <a:gd name="connsiteX91" fmla="*/ 242888 w 387145"/>
                  <a:gd name="connsiteY91" fmla="*/ 358736 h 491991"/>
                  <a:gd name="connsiteX92" fmla="*/ 242316 w 387145"/>
                  <a:gd name="connsiteY92" fmla="*/ 360451 h 491991"/>
                  <a:gd name="connsiteX93" fmla="*/ 241745 w 387145"/>
                  <a:gd name="connsiteY93" fmla="*/ 362070 h 491991"/>
                  <a:gd name="connsiteX94" fmla="*/ 241268 w 387145"/>
                  <a:gd name="connsiteY94" fmla="*/ 363594 h 491991"/>
                  <a:gd name="connsiteX95" fmla="*/ 240697 w 387145"/>
                  <a:gd name="connsiteY95" fmla="*/ 365404 h 491991"/>
                  <a:gd name="connsiteX96" fmla="*/ 240316 w 387145"/>
                  <a:gd name="connsiteY96" fmla="*/ 366547 h 491991"/>
                  <a:gd name="connsiteX97" fmla="*/ 239744 w 387145"/>
                  <a:gd name="connsiteY97" fmla="*/ 368357 h 491991"/>
                  <a:gd name="connsiteX98" fmla="*/ 239173 w 387145"/>
                  <a:gd name="connsiteY98" fmla="*/ 370547 h 491991"/>
                  <a:gd name="connsiteX99" fmla="*/ 238792 w 387145"/>
                  <a:gd name="connsiteY99" fmla="*/ 371119 h 491991"/>
                  <a:gd name="connsiteX100" fmla="*/ 238410 w 387145"/>
                  <a:gd name="connsiteY100" fmla="*/ 371786 h 491991"/>
                  <a:gd name="connsiteX101" fmla="*/ 237554 w 387145"/>
                  <a:gd name="connsiteY101" fmla="*/ 373214 h 491991"/>
                  <a:gd name="connsiteX102" fmla="*/ 236220 w 387145"/>
                  <a:gd name="connsiteY102" fmla="*/ 375405 h 491991"/>
                  <a:gd name="connsiteX103" fmla="*/ 234410 w 387145"/>
                  <a:gd name="connsiteY103" fmla="*/ 378263 h 491991"/>
                  <a:gd name="connsiteX104" fmla="*/ 233553 w 387145"/>
                  <a:gd name="connsiteY104" fmla="*/ 379501 h 491991"/>
                  <a:gd name="connsiteX105" fmla="*/ 232982 w 387145"/>
                  <a:gd name="connsiteY105" fmla="*/ 380453 h 491991"/>
                  <a:gd name="connsiteX106" fmla="*/ 231934 w 387145"/>
                  <a:gd name="connsiteY106" fmla="*/ 382073 h 491991"/>
                  <a:gd name="connsiteX107" fmla="*/ 230219 w 387145"/>
                  <a:gd name="connsiteY107" fmla="*/ 384644 h 491991"/>
                  <a:gd name="connsiteX108" fmla="*/ 228791 w 387145"/>
                  <a:gd name="connsiteY108" fmla="*/ 386740 h 491991"/>
                  <a:gd name="connsiteX109" fmla="*/ 228314 w 387145"/>
                  <a:gd name="connsiteY109" fmla="*/ 387978 h 491991"/>
                  <a:gd name="connsiteX110" fmla="*/ 228314 w 387145"/>
                  <a:gd name="connsiteY110" fmla="*/ 388835 h 491991"/>
                  <a:gd name="connsiteX111" fmla="*/ 228695 w 387145"/>
                  <a:gd name="connsiteY111" fmla="*/ 389788 h 491991"/>
                  <a:gd name="connsiteX112" fmla="*/ 229171 w 387145"/>
                  <a:gd name="connsiteY112" fmla="*/ 390455 h 491991"/>
                  <a:gd name="connsiteX113" fmla="*/ 228885 w 387145"/>
                  <a:gd name="connsiteY113" fmla="*/ 390931 h 491991"/>
                  <a:gd name="connsiteX114" fmla="*/ 228124 w 387145"/>
                  <a:gd name="connsiteY114" fmla="*/ 391979 h 491991"/>
                  <a:gd name="connsiteX115" fmla="*/ 227552 w 387145"/>
                  <a:gd name="connsiteY115" fmla="*/ 392836 h 491991"/>
                  <a:gd name="connsiteX116" fmla="*/ 226790 w 387145"/>
                  <a:gd name="connsiteY116" fmla="*/ 393884 h 491991"/>
                  <a:gd name="connsiteX117" fmla="*/ 225838 w 387145"/>
                  <a:gd name="connsiteY117" fmla="*/ 395217 h 491991"/>
                  <a:gd name="connsiteX118" fmla="*/ 224790 w 387145"/>
                  <a:gd name="connsiteY118" fmla="*/ 396646 h 491991"/>
                  <a:gd name="connsiteX119" fmla="*/ 223933 w 387145"/>
                  <a:gd name="connsiteY119" fmla="*/ 397789 h 491991"/>
                  <a:gd name="connsiteX120" fmla="*/ 222695 w 387145"/>
                  <a:gd name="connsiteY120" fmla="*/ 399408 h 491991"/>
                  <a:gd name="connsiteX121" fmla="*/ 221742 w 387145"/>
                  <a:gd name="connsiteY121" fmla="*/ 400646 h 491991"/>
                  <a:gd name="connsiteX122" fmla="*/ 221361 w 387145"/>
                  <a:gd name="connsiteY122" fmla="*/ 401313 h 491991"/>
                  <a:gd name="connsiteX123" fmla="*/ 220980 w 387145"/>
                  <a:gd name="connsiteY123" fmla="*/ 402647 h 491991"/>
                  <a:gd name="connsiteX124" fmla="*/ 220980 w 387145"/>
                  <a:gd name="connsiteY124" fmla="*/ 403409 h 491991"/>
                  <a:gd name="connsiteX125" fmla="*/ 221170 w 387145"/>
                  <a:gd name="connsiteY125" fmla="*/ 404171 h 491991"/>
                  <a:gd name="connsiteX126" fmla="*/ 221647 w 387145"/>
                  <a:gd name="connsiteY126" fmla="*/ 404933 h 491991"/>
                  <a:gd name="connsiteX127" fmla="*/ 221456 w 387145"/>
                  <a:gd name="connsiteY127" fmla="*/ 405504 h 491991"/>
                  <a:gd name="connsiteX128" fmla="*/ 221170 w 387145"/>
                  <a:gd name="connsiteY128" fmla="*/ 406171 h 491991"/>
                  <a:gd name="connsiteX129" fmla="*/ 220504 w 387145"/>
                  <a:gd name="connsiteY129" fmla="*/ 407981 h 491991"/>
                  <a:gd name="connsiteX130" fmla="*/ 219742 w 387145"/>
                  <a:gd name="connsiteY130" fmla="*/ 410076 h 491991"/>
                  <a:gd name="connsiteX131" fmla="*/ 219170 w 387145"/>
                  <a:gd name="connsiteY131" fmla="*/ 411791 h 491991"/>
                  <a:gd name="connsiteX132" fmla="*/ 218408 w 387145"/>
                  <a:gd name="connsiteY132" fmla="*/ 413886 h 491991"/>
                  <a:gd name="connsiteX133" fmla="*/ 217741 w 387145"/>
                  <a:gd name="connsiteY133" fmla="*/ 415696 h 491991"/>
                  <a:gd name="connsiteX134" fmla="*/ 217265 w 387145"/>
                  <a:gd name="connsiteY134" fmla="*/ 416839 h 491991"/>
                  <a:gd name="connsiteX135" fmla="*/ 216408 w 387145"/>
                  <a:gd name="connsiteY135" fmla="*/ 419030 h 491991"/>
                  <a:gd name="connsiteX136" fmla="*/ 215741 w 387145"/>
                  <a:gd name="connsiteY136" fmla="*/ 420649 h 491991"/>
                  <a:gd name="connsiteX137" fmla="*/ 215265 w 387145"/>
                  <a:gd name="connsiteY137" fmla="*/ 421697 h 491991"/>
                  <a:gd name="connsiteX138" fmla="*/ 214408 w 387145"/>
                  <a:gd name="connsiteY138" fmla="*/ 423602 h 491991"/>
                  <a:gd name="connsiteX139" fmla="*/ 213550 w 387145"/>
                  <a:gd name="connsiteY139" fmla="*/ 425316 h 491991"/>
                  <a:gd name="connsiteX140" fmla="*/ 212884 w 387145"/>
                  <a:gd name="connsiteY140" fmla="*/ 426554 h 491991"/>
                  <a:gd name="connsiteX141" fmla="*/ 212027 w 387145"/>
                  <a:gd name="connsiteY141" fmla="*/ 428174 h 491991"/>
                  <a:gd name="connsiteX142" fmla="*/ 211360 w 387145"/>
                  <a:gd name="connsiteY142" fmla="*/ 429221 h 491991"/>
                  <a:gd name="connsiteX143" fmla="*/ 210312 w 387145"/>
                  <a:gd name="connsiteY143" fmla="*/ 430841 h 491991"/>
                  <a:gd name="connsiteX144" fmla="*/ 209455 w 387145"/>
                  <a:gd name="connsiteY144" fmla="*/ 432079 h 491991"/>
                  <a:gd name="connsiteX145" fmla="*/ 208121 w 387145"/>
                  <a:gd name="connsiteY145" fmla="*/ 433889 h 491991"/>
                  <a:gd name="connsiteX146" fmla="*/ 207264 w 387145"/>
                  <a:gd name="connsiteY146" fmla="*/ 434936 h 491991"/>
                  <a:gd name="connsiteX147" fmla="*/ 206121 w 387145"/>
                  <a:gd name="connsiteY147" fmla="*/ 436175 h 491991"/>
                  <a:gd name="connsiteX148" fmla="*/ 205073 w 387145"/>
                  <a:gd name="connsiteY148" fmla="*/ 437127 h 491991"/>
                  <a:gd name="connsiteX149" fmla="*/ 204216 w 387145"/>
                  <a:gd name="connsiteY149" fmla="*/ 437794 h 491991"/>
                  <a:gd name="connsiteX150" fmla="*/ 203359 w 387145"/>
                  <a:gd name="connsiteY150" fmla="*/ 438461 h 491991"/>
                  <a:gd name="connsiteX151" fmla="*/ 202692 w 387145"/>
                  <a:gd name="connsiteY151" fmla="*/ 439032 h 491991"/>
                  <a:gd name="connsiteX152" fmla="*/ 202025 w 387145"/>
                  <a:gd name="connsiteY152" fmla="*/ 440461 h 491991"/>
                  <a:gd name="connsiteX153" fmla="*/ 201930 w 387145"/>
                  <a:gd name="connsiteY153" fmla="*/ 441223 h 491991"/>
                  <a:gd name="connsiteX154" fmla="*/ 202216 w 387145"/>
                  <a:gd name="connsiteY154" fmla="*/ 442652 h 491991"/>
                  <a:gd name="connsiteX155" fmla="*/ 202502 w 387145"/>
                  <a:gd name="connsiteY155" fmla="*/ 443223 h 491991"/>
                  <a:gd name="connsiteX156" fmla="*/ 202025 w 387145"/>
                  <a:gd name="connsiteY156" fmla="*/ 443985 h 491991"/>
                  <a:gd name="connsiteX157" fmla="*/ 201454 w 387145"/>
                  <a:gd name="connsiteY157" fmla="*/ 444938 h 491991"/>
                  <a:gd name="connsiteX158" fmla="*/ 200882 w 387145"/>
                  <a:gd name="connsiteY158" fmla="*/ 445890 h 491991"/>
                  <a:gd name="connsiteX159" fmla="*/ 200216 w 387145"/>
                  <a:gd name="connsiteY159" fmla="*/ 447128 h 491991"/>
                  <a:gd name="connsiteX160" fmla="*/ 199263 w 387145"/>
                  <a:gd name="connsiteY160" fmla="*/ 448748 h 491991"/>
                  <a:gd name="connsiteX161" fmla="*/ 198501 w 387145"/>
                  <a:gd name="connsiteY161" fmla="*/ 450081 h 491991"/>
                  <a:gd name="connsiteX162" fmla="*/ 197263 w 387145"/>
                  <a:gd name="connsiteY162" fmla="*/ 452177 h 491991"/>
                  <a:gd name="connsiteX163" fmla="*/ 196405 w 387145"/>
                  <a:gd name="connsiteY163" fmla="*/ 453605 h 491991"/>
                  <a:gd name="connsiteX164" fmla="*/ 195453 w 387145"/>
                  <a:gd name="connsiteY164" fmla="*/ 455129 h 491991"/>
                  <a:gd name="connsiteX165" fmla="*/ 194596 w 387145"/>
                  <a:gd name="connsiteY165" fmla="*/ 456558 h 491991"/>
                  <a:gd name="connsiteX166" fmla="*/ 193262 w 387145"/>
                  <a:gd name="connsiteY166" fmla="*/ 458654 h 491991"/>
                  <a:gd name="connsiteX167" fmla="*/ 192214 w 387145"/>
                  <a:gd name="connsiteY167" fmla="*/ 460273 h 491991"/>
                  <a:gd name="connsiteX168" fmla="*/ 191357 w 387145"/>
                  <a:gd name="connsiteY168" fmla="*/ 461702 h 491991"/>
                  <a:gd name="connsiteX169" fmla="*/ 190024 w 387145"/>
                  <a:gd name="connsiteY169" fmla="*/ 463892 h 491991"/>
                  <a:gd name="connsiteX170" fmla="*/ 188119 w 387145"/>
                  <a:gd name="connsiteY170" fmla="*/ 467226 h 491991"/>
                  <a:gd name="connsiteX171" fmla="*/ 187643 w 387145"/>
                  <a:gd name="connsiteY171" fmla="*/ 468083 h 491991"/>
                  <a:gd name="connsiteX172" fmla="*/ 187166 w 387145"/>
                  <a:gd name="connsiteY172" fmla="*/ 469036 h 491991"/>
                  <a:gd name="connsiteX173" fmla="*/ 186309 w 387145"/>
                  <a:gd name="connsiteY173" fmla="*/ 471036 h 491991"/>
                  <a:gd name="connsiteX174" fmla="*/ 185738 w 387145"/>
                  <a:gd name="connsiteY174" fmla="*/ 472560 h 491991"/>
                  <a:gd name="connsiteX175" fmla="*/ 185166 w 387145"/>
                  <a:gd name="connsiteY175" fmla="*/ 473989 h 491991"/>
                  <a:gd name="connsiteX176" fmla="*/ 184499 w 387145"/>
                  <a:gd name="connsiteY176" fmla="*/ 475608 h 491991"/>
                  <a:gd name="connsiteX177" fmla="*/ 183642 w 387145"/>
                  <a:gd name="connsiteY177" fmla="*/ 477799 h 491991"/>
                  <a:gd name="connsiteX178" fmla="*/ 182880 w 387145"/>
                  <a:gd name="connsiteY178" fmla="*/ 479894 h 491991"/>
                  <a:gd name="connsiteX179" fmla="*/ 182309 w 387145"/>
                  <a:gd name="connsiteY179" fmla="*/ 481418 h 491991"/>
                  <a:gd name="connsiteX180" fmla="*/ 181832 w 387145"/>
                  <a:gd name="connsiteY180" fmla="*/ 482752 h 491991"/>
                  <a:gd name="connsiteX181" fmla="*/ 181260 w 387145"/>
                  <a:gd name="connsiteY181" fmla="*/ 484181 h 491991"/>
                  <a:gd name="connsiteX182" fmla="*/ 180594 w 387145"/>
                  <a:gd name="connsiteY182" fmla="*/ 485990 h 491991"/>
                  <a:gd name="connsiteX183" fmla="*/ 180118 w 387145"/>
                  <a:gd name="connsiteY183" fmla="*/ 487419 h 491991"/>
                  <a:gd name="connsiteX184" fmla="*/ 179641 w 387145"/>
                  <a:gd name="connsiteY184" fmla="*/ 488943 h 491991"/>
                  <a:gd name="connsiteX185" fmla="*/ 179356 w 387145"/>
                  <a:gd name="connsiteY185" fmla="*/ 489896 h 491991"/>
                  <a:gd name="connsiteX186" fmla="*/ 179165 w 387145"/>
                  <a:gd name="connsiteY186" fmla="*/ 490658 h 491991"/>
                  <a:gd name="connsiteX187" fmla="*/ 179070 w 387145"/>
                  <a:gd name="connsiteY187" fmla="*/ 491229 h 491991"/>
                  <a:gd name="connsiteX188" fmla="*/ 178975 w 387145"/>
                  <a:gd name="connsiteY188" fmla="*/ 491610 h 491991"/>
                  <a:gd name="connsiteX189" fmla="*/ 178975 w 387145"/>
                  <a:gd name="connsiteY189" fmla="*/ 491991 h 491991"/>
                  <a:gd name="connsiteX190" fmla="*/ 178975 w 387145"/>
                  <a:gd name="connsiteY190" fmla="*/ 491991 h 491991"/>
                  <a:gd name="connsiteX191" fmla="*/ 179261 w 387145"/>
                  <a:gd name="connsiteY191" fmla="*/ 491801 h 491991"/>
                  <a:gd name="connsiteX192" fmla="*/ 179641 w 387145"/>
                  <a:gd name="connsiteY192" fmla="*/ 491515 h 491991"/>
                  <a:gd name="connsiteX193" fmla="*/ 180023 w 387145"/>
                  <a:gd name="connsiteY193" fmla="*/ 491229 h 491991"/>
                  <a:gd name="connsiteX194" fmla="*/ 180594 w 387145"/>
                  <a:gd name="connsiteY194" fmla="*/ 490753 h 491991"/>
                  <a:gd name="connsiteX195" fmla="*/ 181070 w 387145"/>
                  <a:gd name="connsiteY195" fmla="*/ 490277 h 491991"/>
                  <a:gd name="connsiteX196" fmla="*/ 201168 w 387145"/>
                  <a:gd name="connsiteY196" fmla="*/ 462749 h 491991"/>
                  <a:gd name="connsiteX197" fmla="*/ 217837 w 387145"/>
                  <a:gd name="connsiteY197" fmla="*/ 445795 h 491991"/>
                  <a:gd name="connsiteX198" fmla="*/ 228314 w 387145"/>
                  <a:gd name="connsiteY198" fmla="*/ 430174 h 491991"/>
                  <a:gd name="connsiteX199" fmla="*/ 252126 w 387145"/>
                  <a:gd name="connsiteY199" fmla="*/ 407028 h 491991"/>
                  <a:gd name="connsiteX200" fmla="*/ 254698 w 387145"/>
                  <a:gd name="connsiteY200" fmla="*/ 406838 h 491991"/>
                  <a:gd name="connsiteX201" fmla="*/ 266509 w 387145"/>
                  <a:gd name="connsiteY201" fmla="*/ 398646 h 491991"/>
                  <a:gd name="connsiteX202" fmla="*/ 293275 w 387145"/>
                  <a:gd name="connsiteY202" fmla="*/ 363023 h 491991"/>
                  <a:gd name="connsiteX203" fmla="*/ 309753 w 387145"/>
                  <a:gd name="connsiteY203" fmla="*/ 346640 h 491991"/>
                  <a:gd name="connsiteX204" fmla="*/ 309848 w 387145"/>
                  <a:gd name="connsiteY204" fmla="*/ 344925 h 491991"/>
                  <a:gd name="connsiteX205" fmla="*/ 309086 w 387145"/>
                  <a:gd name="connsiteY205" fmla="*/ 345592 h 491991"/>
                  <a:gd name="connsiteX206" fmla="*/ 310134 w 387145"/>
                  <a:gd name="connsiteY206" fmla="*/ 343592 h 491991"/>
                  <a:gd name="connsiteX207" fmla="*/ 310134 w 387145"/>
                  <a:gd name="connsiteY207" fmla="*/ 344163 h 491991"/>
                  <a:gd name="connsiteX208" fmla="*/ 314134 w 387145"/>
                  <a:gd name="connsiteY208" fmla="*/ 342163 h 491991"/>
                  <a:gd name="connsiteX209" fmla="*/ 317087 w 387145"/>
                  <a:gd name="connsiteY209" fmla="*/ 339210 h 491991"/>
                  <a:gd name="connsiteX210" fmla="*/ 339185 w 387145"/>
                  <a:gd name="connsiteY210" fmla="*/ 304825 h 491991"/>
                  <a:gd name="connsiteX211" fmla="*/ 343376 w 387145"/>
                  <a:gd name="connsiteY211" fmla="*/ 299300 h 491991"/>
                  <a:gd name="connsiteX212" fmla="*/ 350329 w 387145"/>
                  <a:gd name="connsiteY212" fmla="*/ 286918 h 491991"/>
                  <a:gd name="connsiteX213" fmla="*/ 353187 w 387145"/>
                  <a:gd name="connsiteY213" fmla="*/ 279488 h 491991"/>
                  <a:gd name="connsiteX214" fmla="*/ 351949 w 387145"/>
                  <a:gd name="connsiteY214" fmla="*/ 278726 h 491991"/>
                  <a:gd name="connsiteX215" fmla="*/ 344519 w 387145"/>
                  <a:gd name="connsiteY215" fmla="*/ 288823 h 491991"/>
                  <a:gd name="connsiteX216" fmla="*/ 344043 w 387145"/>
                  <a:gd name="connsiteY216" fmla="*/ 288632 h 491991"/>
                  <a:gd name="connsiteX217" fmla="*/ 352520 w 387145"/>
                  <a:gd name="connsiteY217" fmla="*/ 262915 h 491991"/>
                  <a:gd name="connsiteX218" fmla="*/ 354997 w 387145"/>
                  <a:gd name="connsiteY218" fmla="*/ 264439 h 491991"/>
                  <a:gd name="connsiteX219" fmla="*/ 354997 w 387145"/>
                  <a:gd name="connsiteY219" fmla="*/ 273964 h 491991"/>
                  <a:gd name="connsiteX220" fmla="*/ 357568 w 387145"/>
                  <a:gd name="connsiteY220" fmla="*/ 271678 h 491991"/>
                  <a:gd name="connsiteX221" fmla="*/ 373666 w 387145"/>
                  <a:gd name="connsiteY221" fmla="*/ 233578 h 491991"/>
                  <a:gd name="connsiteX222" fmla="*/ 386143 w 387145"/>
                  <a:gd name="connsiteY222" fmla="*/ 167284 h 491991"/>
                  <a:gd name="connsiteX223" fmla="*/ 386334 w 387145"/>
                  <a:gd name="connsiteY223" fmla="*/ 133565 h 491991"/>
                  <a:gd name="connsiteX224" fmla="*/ 123158 w 387145"/>
                  <a:gd name="connsiteY224" fmla="*/ 128708 h 491991"/>
                  <a:gd name="connsiteX225" fmla="*/ 122587 w 387145"/>
                  <a:gd name="connsiteY225" fmla="*/ 128708 h 491991"/>
                  <a:gd name="connsiteX226" fmla="*/ 143637 w 387145"/>
                  <a:gd name="connsiteY226" fmla="*/ 127279 h 491991"/>
                  <a:gd name="connsiteX227" fmla="*/ 154686 w 387145"/>
                  <a:gd name="connsiteY227" fmla="*/ 132613 h 491991"/>
                  <a:gd name="connsiteX228" fmla="*/ 123158 w 387145"/>
                  <a:gd name="connsiteY228" fmla="*/ 128708 h 491991"/>
                  <a:gd name="connsiteX229" fmla="*/ 241173 w 387145"/>
                  <a:gd name="connsiteY229" fmla="*/ 10121 h 491991"/>
                  <a:gd name="connsiteX230" fmla="*/ 234410 w 387145"/>
                  <a:gd name="connsiteY230" fmla="*/ 12312 h 491991"/>
                  <a:gd name="connsiteX231" fmla="*/ 222980 w 387145"/>
                  <a:gd name="connsiteY231" fmla="*/ 7740 h 491991"/>
                  <a:gd name="connsiteX232" fmla="*/ 228124 w 387145"/>
                  <a:gd name="connsiteY232" fmla="*/ 4787 h 491991"/>
                  <a:gd name="connsiteX233" fmla="*/ 242030 w 387145"/>
                  <a:gd name="connsiteY233" fmla="*/ 4597 h 491991"/>
                  <a:gd name="connsiteX234" fmla="*/ 241173 w 387145"/>
                  <a:gd name="connsiteY234" fmla="*/ 10121 h 491991"/>
                  <a:gd name="connsiteX235" fmla="*/ 347186 w 387145"/>
                  <a:gd name="connsiteY235" fmla="*/ 103085 h 491991"/>
                  <a:gd name="connsiteX236" fmla="*/ 350711 w 387145"/>
                  <a:gd name="connsiteY236" fmla="*/ 117754 h 491991"/>
                  <a:gd name="connsiteX237" fmla="*/ 345281 w 387145"/>
                  <a:gd name="connsiteY237" fmla="*/ 100037 h 491991"/>
                  <a:gd name="connsiteX238" fmla="*/ 347186 w 387145"/>
                  <a:gd name="connsiteY238" fmla="*/ 103085 h 491991"/>
                  <a:gd name="connsiteX239" fmla="*/ 344805 w 387145"/>
                  <a:gd name="connsiteY239" fmla="*/ 245294 h 491991"/>
                  <a:gd name="connsiteX240" fmla="*/ 338138 w 387145"/>
                  <a:gd name="connsiteY240" fmla="*/ 262439 h 491991"/>
                  <a:gd name="connsiteX241" fmla="*/ 320897 w 387145"/>
                  <a:gd name="connsiteY241" fmla="*/ 304158 h 491991"/>
                  <a:gd name="connsiteX242" fmla="*/ 323374 w 387145"/>
                  <a:gd name="connsiteY242" fmla="*/ 308063 h 491991"/>
                  <a:gd name="connsiteX243" fmla="*/ 323945 w 387145"/>
                  <a:gd name="connsiteY243" fmla="*/ 309778 h 491991"/>
                  <a:gd name="connsiteX244" fmla="*/ 315277 w 387145"/>
                  <a:gd name="connsiteY244" fmla="*/ 322637 h 491991"/>
                  <a:gd name="connsiteX245" fmla="*/ 311277 w 387145"/>
                  <a:gd name="connsiteY245" fmla="*/ 323970 h 491991"/>
                  <a:gd name="connsiteX246" fmla="*/ 309563 w 387145"/>
                  <a:gd name="connsiteY246" fmla="*/ 327209 h 491991"/>
                  <a:gd name="connsiteX247" fmla="*/ 307753 w 387145"/>
                  <a:gd name="connsiteY247" fmla="*/ 328161 h 491991"/>
                  <a:gd name="connsiteX248" fmla="*/ 284036 w 387145"/>
                  <a:gd name="connsiteY248" fmla="*/ 365499 h 491991"/>
                  <a:gd name="connsiteX249" fmla="*/ 283083 w 387145"/>
                  <a:gd name="connsiteY249" fmla="*/ 366737 h 491991"/>
                  <a:gd name="connsiteX250" fmla="*/ 266700 w 387145"/>
                  <a:gd name="connsiteY250" fmla="*/ 388645 h 491991"/>
                  <a:gd name="connsiteX251" fmla="*/ 261747 w 387145"/>
                  <a:gd name="connsiteY251" fmla="*/ 388073 h 491991"/>
                  <a:gd name="connsiteX252" fmla="*/ 253079 w 387145"/>
                  <a:gd name="connsiteY252" fmla="*/ 396741 h 491991"/>
                  <a:gd name="connsiteX253" fmla="*/ 265271 w 387145"/>
                  <a:gd name="connsiteY253" fmla="*/ 379977 h 491991"/>
                  <a:gd name="connsiteX254" fmla="*/ 289465 w 387145"/>
                  <a:gd name="connsiteY254" fmla="*/ 345211 h 491991"/>
                  <a:gd name="connsiteX255" fmla="*/ 294704 w 387145"/>
                  <a:gd name="connsiteY255" fmla="*/ 338543 h 491991"/>
                  <a:gd name="connsiteX256" fmla="*/ 308610 w 387145"/>
                  <a:gd name="connsiteY256" fmla="*/ 312159 h 491991"/>
                  <a:gd name="connsiteX257" fmla="*/ 309276 w 387145"/>
                  <a:gd name="connsiteY257" fmla="*/ 310349 h 491991"/>
                  <a:gd name="connsiteX258" fmla="*/ 312039 w 387145"/>
                  <a:gd name="connsiteY258" fmla="*/ 308159 h 491991"/>
                  <a:gd name="connsiteX259" fmla="*/ 334994 w 387145"/>
                  <a:gd name="connsiteY259" fmla="*/ 234911 h 491991"/>
                  <a:gd name="connsiteX260" fmla="*/ 333375 w 387145"/>
                  <a:gd name="connsiteY260" fmla="*/ 231292 h 491991"/>
                  <a:gd name="connsiteX261" fmla="*/ 336899 w 387145"/>
                  <a:gd name="connsiteY261" fmla="*/ 208813 h 491991"/>
                  <a:gd name="connsiteX262" fmla="*/ 340233 w 387145"/>
                  <a:gd name="connsiteY262" fmla="*/ 195287 h 491991"/>
                  <a:gd name="connsiteX263" fmla="*/ 344805 w 387145"/>
                  <a:gd name="connsiteY263" fmla="*/ 193478 h 491991"/>
                  <a:gd name="connsiteX264" fmla="*/ 341948 w 387145"/>
                  <a:gd name="connsiteY264" fmla="*/ 143281 h 491991"/>
                  <a:gd name="connsiteX265" fmla="*/ 342233 w 387145"/>
                  <a:gd name="connsiteY265" fmla="*/ 142519 h 491991"/>
                  <a:gd name="connsiteX266" fmla="*/ 341662 w 387145"/>
                  <a:gd name="connsiteY266" fmla="*/ 141662 h 491991"/>
                  <a:gd name="connsiteX267" fmla="*/ 337947 w 387145"/>
                  <a:gd name="connsiteY267" fmla="*/ 128327 h 491991"/>
                  <a:gd name="connsiteX268" fmla="*/ 340423 w 387145"/>
                  <a:gd name="connsiteY268" fmla="*/ 126707 h 491991"/>
                  <a:gd name="connsiteX269" fmla="*/ 328993 w 387145"/>
                  <a:gd name="connsiteY269" fmla="*/ 102990 h 491991"/>
                  <a:gd name="connsiteX270" fmla="*/ 312706 w 387145"/>
                  <a:gd name="connsiteY270" fmla="*/ 74987 h 491991"/>
                  <a:gd name="connsiteX271" fmla="*/ 312896 w 387145"/>
                  <a:gd name="connsiteY271" fmla="*/ 69557 h 491991"/>
                  <a:gd name="connsiteX272" fmla="*/ 328326 w 387145"/>
                  <a:gd name="connsiteY272" fmla="*/ 81559 h 491991"/>
                  <a:gd name="connsiteX273" fmla="*/ 333851 w 387145"/>
                  <a:gd name="connsiteY273" fmla="*/ 89846 h 491991"/>
                  <a:gd name="connsiteX274" fmla="*/ 334804 w 387145"/>
                  <a:gd name="connsiteY274" fmla="*/ 90512 h 491991"/>
                  <a:gd name="connsiteX275" fmla="*/ 338804 w 387145"/>
                  <a:gd name="connsiteY275" fmla="*/ 100895 h 491991"/>
                  <a:gd name="connsiteX276" fmla="*/ 345186 w 387145"/>
                  <a:gd name="connsiteY276" fmla="*/ 123659 h 491991"/>
                  <a:gd name="connsiteX277" fmla="*/ 347376 w 387145"/>
                  <a:gd name="connsiteY277" fmla="*/ 134423 h 491991"/>
                  <a:gd name="connsiteX278" fmla="*/ 348329 w 387145"/>
                  <a:gd name="connsiteY278" fmla="*/ 148710 h 491991"/>
                  <a:gd name="connsiteX279" fmla="*/ 347282 w 387145"/>
                  <a:gd name="connsiteY279" fmla="*/ 151187 h 491991"/>
                  <a:gd name="connsiteX280" fmla="*/ 349472 w 387145"/>
                  <a:gd name="connsiteY280" fmla="*/ 192716 h 491991"/>
                  <a:gd name="connsiteX281" fmla="*/ 352616 w 387145"/>
                  <a:gd name="connsiteY281" fmla="*/ 195859 h 491991"/>
                  <a:gd name="connsiteX282" fmla="*/ 343757 w 387145"/>
                  <a:gd name="connsiteY282" fmla="*/ 242912 h 491991"/>
                  <a:gd name="connsiteX283" fmla="*/ 344805 w 387145"/>
                  <a:gd name="connsiteY283" fmla="*/ 245294 h 491991"/>
                  <a:gd name="connsiteX284" fmla="*/ 329375 w 387145"/>
                  <a:gd name="connsiteY284" fmla="*/ 129279 h 491991"/>
                  <a:gd name="connsiteX285" fmla="*/ 335470 w 387145"/>
                  <a:gd name="connsiteY285" fmla="*/ 144424 h 491991"/>
                  <a:gd name="connsiteX286" fmla="*/ 336232 w 387145"/>
                  <a:gd name="connsiteY286" fmla="*/ 155854 h 491991"/>
                  <a:gd name="connsiteX287" fmla="*/ 329089 w 387145"/>
                  <a:gd name="connsiteY287" fmla="*/ 136423 h 491991"/>
                  <a:gd name="connsiteX288" fmla="*/ 329375 w 387145"/>
                  <a:gd name="connsiteY288" fmla="*/ 129279 h 491991"/>
                  <a:gd name="connsiteX289" fmla="*/ 374904 w 387145"/>
                  <a:gd name="connsiteY289" fmla="*/ 154901 h 491991"/>
                  <a:gd name="connsiteX290" fmla="*/ 377857 w 387145"/>
                  <a:gd name="connsiteY290" fmla="*/ 156330 h 491991"/>
                  <a:gd name="connsiteX291" fmla="*/ 376047 w 387145"/>
                  <a:gd name="connsiteY291" fmla="*/ 176809 h 491991"/>
                  <a:gd name="connsiteX292" fmla="*/ 373570 w 387145"/>
                  <a:gd name="connsiteY292" fmla="*/ 176904 h 491991"/>
                  <a:gd name="connsiteX293" fmla="*/ 374999 w 387145"/>
                  <a:gd name="connsiteY293" fmla="*/ 167570 h 491991"/>
                  <a:gd name="connsiteX294" fmla="*/ 375285 w 387145"/>
                  <a:gd name="connsiteY294" fmla="*/ 166331 h 491991"/>
                  <a:gd name="connsiteX295" fmla="*/ 375285 w 387145"/>
                  <a:gd name="connsiteY295" fmla="*/ 165474 h 491991"/>
                  <a:gd name="connsiteX296" fmla="*/ 375380 w 387145"/>
                  <a:gd name="connsiteY296" fmla="*/ 164617 h 491991"/>
                  <a:gd name="connsiteX297" fmla="*/ 374904 w 387145"/>
                  <a:gd name="connsiteY297" fmla="*/ 154901 h 491991"/>
                  <a:gd name="connsiteX298" fmla="*/ 374047 w 387145"/>
                  <a:gd name="connsiteY298" fmla="*/ 142328 h 491991"/>
                  <a:gd name="connsiteX299" fmla="*/ 376904 w 387145"/>
                  <a:gd name="connsiteY299" fmla="*/ 144995 h 491991"/>
                  <a:gd name="connsiteX300" fmla="*/ 374332 w 387145"/>
                  <a:gd name="connsiteY300" fmla="*/ 147377 h 491991"/>
                  <a:gd name="connsiteX301" fmla="*/ 373189 w 387145"/>
                  <a:gd name="connsiteY301" fmla="*/ 146710 h 491991"/>
                  <a:gd name="connsiteX302" fmla="*/ 372904 w 387145"/>
                  <a:gd name="connsiteY302" fmla="*/ 144900 h 491991"/>
                  <a:gd name="connsiteX303" fmla="*/ 374047 w 387145"/>
                  <a:gd name="connsiteY303" fmla="*/ 142328 h 491991"/>
                  <a:gd name="connsiteX304" fmla="*/ 364712 w 387145"/>
                  <a:gd name="connsiteY304" fmla="*/ 125850 h 491991"/>
                  <a:gd name="connsiteX305" fmla="*/ 365570 w 387145"/>
                  <a:gd name="connsiteY305" fmla="*/ 123945 h 491991"/>
                  <a:gd name="connsiteX306" fmla="*/ 367189 w 387145"/>
                  <a:gd name="connsiteY306" fmla="*/ 125374 h 491991"/>
                  <a:gd name="connsiteX307" fmla="*/ 367760 w 387145"/>
                  <a:gd name="connsiteY307" fmla="*/ 133089 h 491991"/>
                  <a:gd name="connsiteX308" fmla="*/ 366617 w 387145"/>
                  <a:gd name="connsiteY308" fmla="*/ 133280 h 491991"/>
                  <a:gd name="connsiteX309" fmla="*/ 364712 w 387145"/>
                  <a:gd name="connsiteY309" fmla="*/ 125850 h 491991"/>
                  <a:gd name="connsiteX310" fmla="*/ 358235 w 387145"/>
                  <a:gd name="connsiteY310" fmla="*/ 100133 h 491991"/>
                  <a:gd name="connsiteX311" fmla="*/ 360140 w 387145"/>
                  <a:gd name="connsiteY311" fmla="*/ 101180 h 491991"/>
                  <a:gd name="connsiteX312" fmla="*/ 358521 w 387145"/>
                  <a:gd name="connsiteY312" fmla="*/ 106229 h 491991"/>
                  <a:gd name="connsiteX313" fmla="*/ 356521 w 387145"/>
                  <a:gd name="connsiteY313" fmla="*/ 104419 h 491991"/>
                  <a:gd name="connsiteX314" fmla="*/ 358235 w 387145"/>
                  <a:gd name="connsiteY314" fmla="*/ 100133 h 491991"/>
                  <a:gd name="connsiteX315" fmla="*/ 357378 w 387145"/>
                  <a:gd name="connsiteY315" fmla="*/ 201860 h 491991"/>
                  <a:gd name="connsiteX316" fmla="*/ 357473 w 387145"/>
                  <a:gd name="connsiteY316" fmla="*/ 201955 h 491991"/>
                  <a:gd name="connsiteX317" fmla="*/ 355187 w 387145"/>
                  <a:gd name="connsiteY317" fmla="*/ 214909 h 491991"/>
                  <a:gd name="connsiteX318" fmla="*/ 352806 w 387145"/>
                  <a:gd name="connsiteY318" fmla="*/ 220148 h 491991"/>
                  <a:gd name="connsiteX319" fmla="*/ 357378 w 387145"/>
                  <a:gd name="connsiteY319" fmla="*/ 201860 h 491991"/>
                  <a:gd name="connsiteX320" fmla="*/ 361283 w 387145"/>
                  <a:gd name="connsiteY320" fmla="*/ 250151 h 491991"/>
                  <a:gd name="connsiteX321" fmla="*/ 358235 w 387145"/>
                  <a:gd name="connsiteY321" fmla="*/ 252437 h 491991"/>
                  <a:gd name="connsiteX322" fmla="*/ 354711 w 387145"/>
                  <a:gd name="connsiteY322" fmla="*/ 253866 h 491991"/>
                  <a:gd name="connsiteX323" fmla="*/ 354806 w 387145"/>
                  <a:gd name="connsiteY323" fmla="*/ 253390 h 491991"/>
                  <a:gd name="connsiteX324" fmla="*/ 368713 w 387145"/>
                  <a:gd name="connsiteY324" fmla="*/ 213671 h 491991"/>
                  <a:gd name="connsiteX325" fmla="*/ 375285 w 387145"/>
                  <a:gd name="connsiteY325" fmla="*/ 194906 h 491991"/>
                  <a:gd name="connsiteX326" fmla="*/ 377952 w 387145"/>
                  <a:gd name="connsiteY326" fmla="*/ 198812 h 491991"/>
                  <a:gd name="connsiteX327" fmla="*/ 361283 w 387145"/>
                  <a:gd name="connsiteY327" fmla="*/ 250151 h 491991"/>
                  <a:gd name="connsiteX328" fmla="*/ 375190 w 387145"/>
                  <a:gd name="connsiteY328" fmla="*/ 190334 h 491991"/>
                  <a:gd name="connsiteX329" fmla="*/ 373952 w 387145"/>
                  <a:gd name="connsiteY329" fmla="*/ 190715 h 491991"/>
                  <a:gd name="connsiteX330" fmla="*/ 376333 w 387145"/>
                  <a:gd name="connsiteY330" fmla="*/ 185191 h 491991"/>
                  <a:gd name="connsiteX331" fmla="*/ 375190 w 387145"/>
                  <a:gd name="connsiteY331" fmla="*/ 190334 h 4919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</a:cxnLst>
                <a:rect l="l" t="t" r="r" b="b"/>
                <a:pathLst>
                  <a:path w="387145" h="491991">
                    <a:moveTo>
                      <a:pt x="386334" y="133565"/>
                    </a:moveTo>
                    <a:cubicBezTo>
                      <a:pt x="384620" y="120992"/>
                      <a:pt x="383191" y="107753"/>
                      <a:pt x="374237" y="97656"/>
                    </a:cubicBezTo>
                    <a:cubicBezTo>
                      <a:pt x="373094" y="96418"/>
                      <a:pt x="373094" y="94037"/>
                      <a:pt x="372427" y="92322"/>
                    </a:cubicBezTo>
                    <a:cubicBezTo>
                      <a:pt x="368332" y="80892"/>
                      <a:pt x="366903" y="68129"/>
                      <a:pt x="357759" y="59270"/>
                    </a:cubicBezTo>
                    <a:cubicBezTo>
                      <a:pt x="356901" y="58413"/>
                      <a:pt x="356711" y="56699"/>
                      <a:pt x="356425" y="55270"/>
                    </a:cubicBezTo>
                    <a:cubicBezTo>
                      <a:pt x="354997" y="47459"/>
                      <a:pt x="350329" y="41840"/>
                      <a:pt x="345757" y="36029"/>
                    </a:cubicBezTo>
                    <a:cubicBezTo>
                      <a:pt x="345757" y="36029"/>
                      <a:pt x="345757" y="36029"/>
                      <a:pt x="345853" y="36029"/>
                    </a:cubicBezTo>
                    <a:cubicBezTo>
                      <a:pt x="342995" y="30029"/>
                      <a:pt x="338518" y="26504"/>
                      <a:pt x="332518" y="24504"/>
                    </a:cubicBezTo>
                    <a:cubicBezTo>
                      <a:pt x="330041" y="23647"/>
                      <a:pt x="327374" y="22409"/>
                      <a:pt x="325660" y="20408"/>
                    </a:cubicBezTo>
                    <a:cubicBezTo>
                      <a:pt x="320707" y="14884"/>
                      <a:pt x="314325" y="12407"/>
                      <a:pt x="308038" y="9931"/>
                    </a:cubicBezTo>
                    <a:cubicBezTo>
                      <a:pt x="292798" y="4025"/>
                      <a:pt x="284131" y="787"/>
                      <a:pt x="258509" y="25"/>
                    </a:cubicBezTo>
                    <a:cubicBezTo>
                      <a:pt x="247555" y="-261"/>
                      <a:pt x="236982" y="2025"/>
                      <a:pt x="226314" y="1454"/>
                    </a:cubicBezTo>
                    <a:cubicBezTo>
                      <a:pt x="224980" y="3740"/>
                      <a:pt x="223933" y="5645"/>
                      <a:pt x="222790" y="7645"/>
                    </a:cubicBezTo>
                    <a:cubicBezTo>
                      <a:pt x="222790" y="7645"/>
                      <a:pt x="222790" y="7645"/>
                      <a:pt x="222790" y="7645"/>
                    </a:cubicBezTo>
                    <a:cubicBezTo>
                      <a:pt x="221456" y="7359"/>
                      <a:pt x="220027" y="6597"/>
                      <a:pt x="218789" y="6788"/>
                    </a:cubicBezTo>
                    <a:cubicBezTo>
                      <a:pt x="212217" y="7740"/>
                      <a:pt x="205550" y="8788"/>
                      <a:pt x="199073" y="10121"/>
                    </a:cubicBezTo>
                    <a:cubicBezTo>
                      <a:pt x="198025" y="10312"/>
                      <a:pt x="196882" y="11836"/>
                      <a:pt x="196405" y="13074"/>
                    </a:cubicBezTo>
                    <a:cubicBezTo>
                      <a:pt x="193453" y="20027"/>
                      <a:pt x="186785" y="18884"/>
                      <a:pt x="181642" y="20980"/>
                    </a:cubicBezTo>
                    <a:cubicBezTo>
                      <a:pt x="176308" y="17646"/>
                      <a:pt x="172212" y="21742"/>
                      <a:pt x="167926" y="23933"/>
                    </a:cubicBezTo>
                    <a:cubicBezTo>
                      <a:pt x="163068" y="26409"/>
                      <a:pt x="158401" y="29457"/>
                      <a:pt x="153543" y="31934"/>
                    </a:cubicBezTo>
                    <a:cubicBezTo>
                      <a:pt x="145732" y="35934"/>
                      <a:pt x="138017" y="40030"/>
                      <a:pt x="133635" y="48888"/>
                    </a:cubicBezTo>
                    <a:cubicBezTo>
                      <a:pt x="123444" y="48888"/>
                      <a:pt x="115348" y="54127"/>
                      <a:pt x="107442" y="59747"/>
                    </a:cubicBezTo>
                    <a:cubicBezTo>
                      <a:pt x="102489" y="63271"/>
                      <a:pt x="99060" y="69557"/>
                      <a:pt x="92011" y="69462"/>
                    </a:cubicBezTo>
                    <a:cubicBezTo>
                      <a:pt x="90773" y="69462"/>
                      <a:pt x="89345" y="71843"/>
                      <a:pt x="88202" y="73177"/>
                    </a:cubicBezTo>
                    <a:cubicBezTo>
                      <a:pt x="86677" y="74891"/>
                      <a:pt x="85630" y="77654"/>
                      <a:pt x="83820" y="78416"/>
                    </a:cubicBezTo>
                    <a:cubicBezTo>
                      <a:pt x="74676" y="82321"/>
                      <a:pt x="69152" y="91084"/>
                      <a:pt x="61246" y="96704"/>
                    </a:cubicBezTo>
                    <a:cubicBezTo>
                      <a:pt x="56102" y="100323"/>
                      <a:pt x="50863" y="104514"/>
                      <a:pt x="48673" y="111372"/>
                    </a:cubicBezTo>
                    <a:cubicBezTo>
                      <a:pt x="48196" y="112991"/>
                      <a:pt x="46673" y="114611"/>
                      <a:pt x="45244" y="115563"/>
                    </a:cubicBezTo>
                    <a:cubicBezTo>
                      <a:pt x="37148" y="121088"/>
                      <a:pt x="37338" y="126326"/>
                      <a:pt x="30766" y="133375"/>
                    </a:cubicBezTo>
                    <a:cubicBezTo>
                      <a:pt x="30385" y="133851"/>
                      <a:pt x="30004" y="134232"/>
                      <a:pt x="29623" y="134613"/>
                    </a:cubicBezTo>
                    <a:cubicBezTo>
                      <a:pt x="29432" y="134994"/>
                      <a:pt x="29337" y="135280"/>
                      <a:pt x="29146" y="135661"/>
                    </a:cubicBezTo>
                    <a:cubicBezTo>
                      <a:pt x="28956" y="136137"/>
                      <a:pt x="28766" y="136518"/>
                      <a:pt x="28575" y="136899"/>
                    </a:cubicBezTo>
                    <a:cubicBezTo>
                      <a:pt x="28289" y="137471"/>
                      <a:pt x="28004" y="138137"/>
                      <a:pt x="27717" y="138709"/>
                    </a:cubicBezTo>
                    <a:cubicBezTo>
                      <a:pt x="27337" y="139471"/>
                      <a:pt x="26956" y="140328"/>
                      <a:pt x="26575" y="141090"/>
                    </a:cubicBezTo>
                    <a:cubicBezTo>
                      <a:pt x="26098" y="141947"/>
                      <a:pt x="25718" y="142900"/>
                      <a:pt x="25336" y="143757"/>
                    </a:cubicBezTo>
                    <a:cubicBezTo>
                      <a:pt x="25051" y="144329"/>
                      <a:pt x="24765" y="144995"/>
                      <a:pt x="24479" y="145567"/>
                    </a:cubicBezTo>
                    <a:cubicBezTo>
                      <a:pt x="23622" y="147377"/>
                      <a:pt x="22765" y="149186"/>
                      <a:pt x="21907" y="150901"/>
                    </a:cubicBezTo>
                    <a:cubicBezTo>
                      <a:pt x="21241" y="152234"/>
                      <a:pt x="20669" y="153473"/>
                      <a:pt x="20002" y="154711"/>
                    </a:cubicBezTo>
                    <a:cubicBezTo>
                      <a:pt x="19145" y="156425"/>
                      <a:pt x="18383" y="158045"/>
                      <a:pt x="17526" y="159569"/>
                    </a:cubicBezTo>
                    <a:cubicBezTo>
                      <a:pt x="16954" y="160807"/>
                      <a:pt x="16288" y="161950"/>
                      <a:pt x="15716" y="163093"/>
                    </a:cubicBezTo>
                    <a:cubicBezTo>
                      <a:pt x="14954" y="164617"/>
                      <a:pt x="14192" y="166046"/>
                      <a:pt x="13430" y="167474"/>
                    </a:cubicBezTo>
                    <a:cubicBezTo>
                      <a:pt x="12763" y="168617"/>
                      <a:pt x="12192" y="169760"/>
                      <a:pt x="11620" y="170808"/>
                    </a:cubicBezTo>
                    <a:cubicBezTo>
                      <a:pt x="11049" y="171856"/>
                      <a:pt x="10573" y="172808"/>
                      <a:pt x="10001" y="173666"/>
                    </a:cubicBezTo>
                    <a:cubicBezTo>
                      <a:pt x="9239" y="174999"/>
                      <a:pt x="8573" y="176237"/>
                      <a:pt x="7811" y="177380"/>
                    </a:cubicBezTo>
                    <a:cubicBezTo>
                      <a:pt x="7525" y="177857"/>
                      <a:pt x="7239" y="178333"/>
                      <a:pt x="6953" y="178809"/>
                    </a:cubicBezTo>
                    <a:cubicBezTo>
                      <a:pt x="6763" y="179095"/>
                      <a:pt x="6572" y="179476"/>
                      <a:pt x="6382" y="179762"/>
                    </a:cubicBezTo>
                    <a:cubicBezTo>
                      <a:pt x="6191" y="180143"/>
                      <a:pt x="5905" y="180428"/>
                      <a:pt x="5715" y="180809"/>
                    </a:cubicBezTo>
                    <a:cubicBezTo>
                      <a:pt x="5525" y="181095"/>
                      <a:pt x="5239" y="181381"/>
                      <a:pt x="4953" y="181667"/>
                    </a:cubicBezTo>
                    <a:cubicBezTo>
                      <a:pt x="4572" y="182048"/>
                      <a:pt x="4191" y="182429"/>
                      <a:pt x="3810" y="182810"/>
                    </a:cubicBezTo>
                    <a:cubicBezTo>
                      <a:pt x="3524" y="183000"/>
                      <a:pt x="3334" y="183286"/>
                      <a:pt x="3048" y="183476"/>
                    </a:cubicBezTo>
                    <a:cubicBezTo>
                      <a:pt x="2762" y="183762"/>
                      <a:pt x="2381" y="183953"/>
                      <a:pt x="2095" y="184238"/>
                    </a:cubicBezTo>
                    <a:cubicBezTo>
                      <a:pt x="1905" y="184334"/>
                      <a:pt x="1810" y="184429"/>
                      <a:pt x="1619" y="184619"/>
                    </a:cubicBezTo>
                    <a:cubicBezTo>
                      <a:pt x="1619" y="184619"/>
                      <a:pt x="1619" y="184524"/>
                      <a:pt x="1619" y="184524"/>
                    </a:cubicBezTo>
                    <a:cubicBezTo>
                      <a:pt x="1048" y="185667"/>
                      <a:pt x="571" y="186810"/>
                      <a:pt x="0" y="187858"/>
                    </a:cubicBezTo>
                    <a:cubicBezTo>
                      <a:pt x="1905" y="186715"/>
                      <a:pt x="3715" y="185572"/>
                      <a:pt x="4572" y="184810"/>
                    </a:cubicBezTo>
                    <a:cubicBezTo>
                      <a:pt x="17145" y="173761"/>
                      <a:pt x="22193" y="171475"/>
                      <a:pt x="35052" y="160712"/>
                    </a:cubicBezTo>
                    <a:cubicBezTo>
                      <a:pt x="36100" y="159854"/>
                      <a:pt x="37338" y="158902"/>
                      <a:pt x="38481" y="158045"/>
                    </a:cubicBezTo>
                    <a:cubicBezTo>
                      <a:pt x="47816" y="153568"/>
                      <a:pt x="55912" y="146900"/>
                      <a:pt x="65723" y="142995"/>
                    </a:cubicBezTo>
                    <a:cubicBezTo>
                      <a:pt x="80867" y="136994"/>
                      <a:pt x="98012" y="133756"/>
                      <a:pt x="114300" y="134518"/>
                    </a:cubicBezTo>
                    <a:cubicBezTo>
                      <a:pt x="132302" y="135280"/>
                      <a:pt x="152019" y="136994"/>
                      <a:pt x="170212" y="142138"/>
                    </a:cubicBezTo>
                    <a:cubicBezTo>
                      <a:pt x="178022" y="147281"/>
                      <a:pt x="185833" y="152520"/>
                      <a:pt x="194024" y="156521"/>
                    </a:cubicBezTo>
                    <a:cubicBezTo>
                      <a:pt x="202978" y="160902"/>
                      <a:pt x="210884" y="165379"/>
                      <a:pt x="217741" y="170713"/>
                    </a:cubicBezTo>
                    <a:cubicBezTo>
                      <a:pt x="232220" y="187382"/>
                      <a:pt x="238125" y="207765"/>
                      <a:pt x="245173" y="230625"/>
                    </a:cubicBezTo>
                    <a:cubicBezTo>
                      <a:pt x="253841" y="258533"/>
                      <a:pt x="255175" y="283489"/>
                      <a:pt x="252603" y="311207"/>
                    </a:cubicBezTo>
                    <a:cubicBezTo>
                      <a:pt x="252508" y="311778"/>
                      <a:pt x="252508" y="312254"/>
                      <a:pt x="252413" y="312826"/>
                    </a:cubicBezTo>
                    <a:cubicBezTo>
                      <a:pt x="252317" y="313397"/>
                      <a:pt x="252317" y="313969"/>
                      <a:pt x="252222" y="314540"/>
                    </a:cubicBezTo>
                    <a:cubicBezTo>
                      <a:pt x="252126" y="314921"/>
                      <a:pt x="252126" y="315207"/>
                      <a:pt x="252032" y="315588"/>
                    </a:cubicBezTo>
                    <a:cubicBezTo>
                      <a:pt x="251936" y="316160"/>
                      <a:pt x="251841" y="316731"/>
                      <a:pt x="251746" y="317303"/>
                    </a:cubicBezTo>
                    <a:cubicBezTo>
                      <a:pt x="251650" y="317969"/>
                      <a:pt x="251460" y="318636"/>
                      <a:pt x="251365" y="319303"/>
                    </a:cubicBezTo>
                    <a:cubicBezTo>
                      <a:pt x="251270" y="319874"/>
                      <a:pt x="251174" y="320446"/>
                      <a:pt x="251079" y="321017"/>
                    </a:cubicBezTo>
                    <a:cubicBezTo>
                      <a:pt x="251079" y="321113"/>
                      <a:pt x="250984" y="321303"/>
                      <a:pt x="250984" y="321398"/>
                    </a:cubicBezTo>
                    <a:cubicBezTo>
                      <a:pt x="250888" y="321684"/>
                      <a:pt x="250888" y="322065"/>
                      <a:pt x="250793" y="322351"/>
                    </a:cubicBezTo>
                    <a:cubicBezTo>
                      <a:pt x="250698" y="322732"/>
                      <a:pt x="250603" y="323208"/>
                      <a:pt x="250603" y="323589"/>
                    </a:cubicBezTo>
                    <a:cubicBezTo>
                      <a:pt x="250507" y="324161"/>
                      <a:pt x="250412" y="324732"/>
                      <a:pt x="250317" y="325304"/>
                    </a:cubicBezTo>
                    <a:cubicBezTo>
                      <a:pt x="250127" y="326256"/>
                      <a:pt x="249936" y="327209"/>
                      <a:pt x="249841" y="328161"/>
                    </a:cubicBezTo>
                    <a:cubicBezTo>
                      <a:pt x="249745" y="328733"/>
                      <a:pt x="249650" y="329304"/>
                      <a:pt x="249555" y="329876"/>
                    </a:cubicBezTo>
                    <a:cubicBezTo>
                      <a:pt x="249460" y="330733"/>
                      <a:pt x="249364" y="331590"/>
                      <a:pt x="249174" y="332447"/>
                    </a:cubicBezTo>
                    <a:cubicBezTo>
                      <a:pt x="249079" y="333019"/>
                      <a:pt x="248984" y="333686"/>
                      <a:pt x="248984" y="334257"/>
                    </a:cubicBezTo>
                    <a:cubicBezTo>
                      <a:pt x="248888" y="335114"/>
                      <a:pt x="248793" y="335972"/>
                      <a:pt x="248793" y="336734"/>
                    </a:cubicBezTo>
                    <a:cubicBezTo>
                      <a:pt x="248698" y="338067"/>
                      <a:pt x="248602" y="339305"/>
                      <a:pt x="248602" y="340639"/>
                    </a:cubicBezTo>
                    <a:cubicBezTo>
                      <a:pt x="248602" y="340829"/>
                      <a:pt x="248602" y="341020"/>
                      <a:pt x="248602" y="341210"/>
                    </a:cubicBezTo>
                    <a:cubicBezTo>
                      <a:pt x="248507" y="341591"/>
                      <a:pt x="248412" y="341972"/>
                      <a:pt x="248221" y="342353"/>
                    </a:cubicBezTo>
                    <a:cubicBezTo>
                      <a:pt x="248031" y="342925"/>
                      <a:pt x="247841" y="343496"/>
                      <a:pt x="247650" y="344068"/>
                    </a:cubicBezTo>
                    <a:cubicBezTo>
                      <a:pt x="247459" y="344735"/>
                      <a:pt x="247174" y="345401"/>
                      <a:pt x="246983" y="346068"/>
                    </a:cubicBezTo>
                    <a:cubicBezTo>
                      <a:pt x="246793" y="346544"/>
                      <a:pt x="246698" y="347021"/>
                      <a:pt x="246507" y="347497"/>
                    </a:cubicBezTo>
                    <a:cubicBezTo>
                      <a:pt x="246221" y="348164"/>
                      <a:pt x="246031" y="348926"/>
                      <a:pt x="245745" y="349592"/>
                    </a:cubicBezTo>
                    <a:cubicBezTo>
                      <a:pt x="245554" y="350259"/>
                      <a:pt x="245269" y="350926"/>
                      <a:pt x="245078" y="351593"/>
                    </a:cubicBezTo>
                    <a:cubicBezTo>
                      <a:pt x="244888" y="352164"/>
                      <a:pt x="244888" y="352640"/>
                      <a:pt x="244983" y="353117"/>
                    </a:cubicBezTo>
                    <a:cubicBezTo>
                      <a:pt x="244793" y="353498"/>
                      <a:pt x="244697" y="353879"/>
                      <a:pt x="244507" y="354355"/>
                    </a:cubicBezTo>
                    <a:cubicBezTo>
                      <a:pt x="244411" y="354641"/>
                      <a:pt x="244221" y="355022"/>
                      <a:pt x="244126" y="355403"/>
                    </a:cubicBezTo>
                    <a:cubicBezTo>
                      <a:pt x="243935" y="355879"/>
                      <a:pt x="243744" y="356355"/>
                      <a:pt x="243554" y="356831"/>
                    </a:cubicBezTo>
                    <a:cubicBezTo>
                      <a:pt x="243364" y="357403"/>
                      <a:pt x="243078" y="358070"/>
                      <a:pt x="242888" y="358736"/>
                    </a:cubicBezTo>
                    <a:cubicBezTo>
                      <a:pt x="242697" y="359308"/>
                      <a:pt x="242507" y="359879"/>
                      <a:pt x="242316" y="360451"/>
                    </a:cubicBezTo>
                    <a:cubicBezTo>
                      <a:pt x="242125" y="361022"/>
                      <a:pt x="241935" y="361499"/>
                      <a:pt x="241745" y="362070"/>
                    </a:cubicBezTo>
                    <a:cubicBezTo>
                      <a:pt x="241554" y="362546"/>
                      <a:pt x="241363" y="363118"/>
                      <a:pt x="241268" y="363594"/>
                    </a:cubicBezTo>
                    <a:cubicBezTo>
                      <a:pt x="241078" y="364166"/>
                      <a:pt x="240887" y="364737"/>
                      <a:pt x="240697" y="365404"/>
                    </a:cubicBezTo>
                    <a:cubicBezTo>
                      <a:pt x="240602" y="365785"/>
                      <a:pt x="240506" y="366166"/>
                      <a:pt x="240316" y="366547"/>
                    </a:cubicBezTo>
                    <a:cubicBezTo>
                      <a:pt x="240125" y="367118"/>
                      <a:pt x="239935" y="367785"/>
                      <a:pt x="239744" y="368357"/>
                    </a:cubicBezTo>
                    <a:cubicBezTo>
                      <a:pt x="239554" y="369023"/>
                      <a:pt x="239363" y="369785"/>
                      <a:pt x="239173" y="370547"/>
                    </a:cubicBezTo>
                    <a:cubicBezTo>
                      <a:pt x="239077" y="370738"/>
                      <a:pt x="238982" y="370928"/>
                      <a:pt x="238792" y="371119"/>
                    </a:cubicBezTo>
                    <a:cubicBezTo>
                      <a:pt x="238696" y="371309"/>
                      <a:pt x="238506" y="371595"/>
                      <a:pt x="238410" y="371786"/>
                    </a:cubicBezTo>
                    <a:cubicBezTo>
                      <a:pt x="238125" y="372262"/>
                      <a:pt x="237839" y="372738"/>
                      <a:pt x="237554" y="373214"/>
                    </a:cubicBezTo>
                    <a:cubicBezTo>
                      <a:pt x="237077" y="373976"/>
                      <a:pt x="236696" y="374643"/>
                      <a:pt x="236220" y="375405"/>
                    </a:cubicBezTo>
                    <a:cubicBezTo>
                      <a:pt x="235648" y="376358"/>
                      <a:pt x="234982" y="377310"/>
                      <a:pt x="234410" y="378263"/>
                    </a:cubicBezTo>
                    <a:cubicBezTo>
                      <a:pt x="234125" y="378644"/>
                      <a:pt x="233839" y="379120"/>
                      <a:pt x="233553" y="379501"/>
                    </a:cubicBezTo>
                    <a:cubicBezTo>
                      <a:pt x="233363" y="379787"/>
                      <a:pt x="233172" y="380072"/>
                      <a:pt x="232982" y="380453"/>
                    </a:cubicBezTo>
                    <a:cubicBezTo>
                      <a:pt x="232600" y="381025"/>
                      <a:pt x="232220" y="381501"/>
                      <a:pt x="231934" y="382073"/>
                    </a:cubicBezTo>
                    <a:cubicBezTo>
                      <a:pt x="231362" y="382930"/>
                      <a:pt x="230791" y="383787"/>
                      <a:pt x="230219" y="384644"/>
                    </a:cubicBezTo>
                    <a:cubicBezTo>
                      <a:pt x="229743" y="385311"/>
                      <a:pt x="229267" y="386073"/>
                      <a:pt x="228791" y="386740"/>
                    </a:cubicBezTo>
                    <a:cubicBezTo>
                      <a:pt x="228505" y="387121"/>
                      <a:pt x="228314" y="387502"/>
                      <a:pt x="228314" y="387978"/>
                    </a:cubicBezTo>
                    <a:cubicBezTo>
                      <a:pt x="228219" y="388264"/>
                      <a:pt x="228314" y="388550"/>
                      <a:pt x="228314" y="388835"/>
                    </a:cubicBezTo>
                    <a:cubicBezTo>
                      <a:pt x="228409" y="389121"/>
                      <a:pt x="228505" y="389502"/>
                      <a:pt x="228695" y="389788"/>
                    </a:cubicBezTo>
                    <a:cubicBezTo>
                      <a:pt x="228791" y="389978"/>
                      <a:pt x="228981" y="390264"/>
                      <a:pt x="229171" y="390455"/>
                    </a:cubicBezTo>
                    <a:cubicBezTo>
                      <a:pt x="229076" y="390645"/>
                      <a:pt x="228981" y="390740"/>
                      <a:pt x="228885" y="390931"/>
                    </a:cubicBezTo>
                    <a:cubicBezTo>
                      <a:pt x="228600" y="391312"/>
                      <a:pt x="228409" y="391598"/>
                      <a:pt x="228124" y="391979"/>
                    </a:cubicBezTo>
                    <a:cubicBezTo>
                      <a:pt x="227933" y="392264"/>
                      <a:pt x="227743" y="392550"/>
                      <a:pt x="227552" y="392836"/>
                    </a:cubicBezTo>
                    <a:cubicBezTo>
                      <a:pt x="227266" y="393217"/>
                      <a:pt x="227076" y="393503"/>
                      <a:pt x="226790" y="393884"/>
                    </a:cubicBezTo>
                    <a:cubicBezTo>
                      <a:pt x="226504" y="394360"/>
                      <a:pt x="226123" y="394741"/>
                      <a:pt x="225838" y="395217"/>
                    </a:cubicBezTo>
                    <a:cubicBezTo>
                      <a:pt x="225457" y="395693"/>
                      <a:pt x="225076" y="396170"/>
                      <a:pt x="224790" y="396646"/>
                    </a:cubicBezTo>
                    <a:cubicBezTo>
                      <a:pt x="224504" y="397027"/>
                      <a:pt x="224218" y="397408"/>
                      <a:pt x="223933" y="397789"/>
                    </a:cubicBezTo>
                    <a:cubicBezTo>
                      <a:pt x="223551" y="398360"/>
                      <a:pt x="223075" y="398837"/>
                      <a:pt x="222695" y="399408"/>
                    </a:cubicBezTo>
                    <a:cubicBezTo>
                      <a:pt x="222409" y="399789"/>
                      <a:pt x="222028" y="400265"/>
                      <a:pt x="221742" y="400646"/>
                    </a:cubicBezTo>
                    <a:cubicBezTo>
                      <a:pt x="221552" y="400837"/>
                      <a:pt x="221456" y="401123"/>
                      <a:pt x="221361" y="401313"/>
                    </a:cubicBezTo>
                    <a:cubicBezTo>
                      <a:pt x="221170" y="401789"/>
                      <a:pt x="221075" y="402266"/>
                      <a:pt x="220980" y="402647"/>
                    </a:cubicBezTo>
                    <a:cubicBezTo>
                      <a:pt x="220980" y="402932"/>
                      <a:pt x="220980" y="403123"/>
                      <a:pt x="220980" y="403409"/>
                    </a:cubicBezTo>
                    <a:cubicBezTo>
                      <a:pt x="220980" y="403694"/>
                      <a:pt x="221075" y="403980"/>
                      <a:pt x="221170" y="404171"/>
                    </a:cubicBezTo>
                    <a:cubicBezTo>
                      <a:pt x="221266" y="404456"/>
                      <a:pt x="221456" y="404742"/>
                      <a:pt x="221647" y="404933"/>
                    </a:cubicBezTo>
                    <a:cubicBezTo>
                      <a:pt x="221552" y="405123"/>
                      <a:pt x="221552" y="405314"/>
                      <a:pt x="221456" y="405504"/>
                    </a:cubicBezTo>
                    <a:cubicBezTo>
                      <a:pt x="221361" y="405695"/>
                      <a:pt x="221266" y="405980"/>
                      <a:pt x="221170" y="406171"/>
                    </a:cubicBezTo>
                    <a:cubicBezTo>
                      <a:pt x="220980" y="406742"/>
                      <a:pt x="220694" y="407314"/>
                      <a:pt x="220504" y="407981"/>
                    </a:cubicBezTo>
                    <a:cubicBezTo>
                      <a:pt x="220218" y="408647"/>
                      <a:pt x="220027" y="409314"/>
                      <a:pt x="219742" y="410076"/>
                    </a:cubicBezTo>
                    <a:cubicBezTo>
                      <a:pt x="219551" y="410648"/>
                      <a:pt x="219360" y="411219"/>
                      <a:pt x="219170" y="411791"/>
                    </a:cubicBezTo>
                    <a:cubicBezTo>
                      <a:pt x="218884" y="412457"/>
                      <a:pt x="218694" y="413124"/>
                      <a:pt x="218408" y="413886"/>
                    </a:cubicBezTo>
                    <a:cubicBezTo>
                      <a:pt x="218218" y="414458"/>
                      <a:pt x="217932" y="415029"/>
                      <a:pt x="217741" y="415696"/>
                    </a:cubicBezTo>
                    <a:cubicBezTo>
                      <a:pt x="217551" y="416077"/>
                      <a:pt x="217456" y="416458"/>
                      <a:pt x="217265" y="416839"/>
                    </a:cubicBezTo>
                    <a:cubicBezTo>
                      <a:pt x="216979" y="417601"/>
                      <a:pt x="216694" y="418363"/>
                      <a:pt x="216408" y="419030"/>
                    </a:cubicBezTo>
                    <a:cubicBezTo>
                      <a:pt x="216218" y="419601"/>
                      <a:pt x="215932" y="420173"/>
                      <a:pt x="215741" y="420649"/>
                    </a:cubicBezTo>
                    <a:cubicBezTo>
                      <a:pt x="215551" y="421030"/>
                      <a:pt x="215455" y="421316"/>
                      <a:pt x="215265" y="421697"/>
                    </a:cubicBezTo>
                    <a:cubicBezTo>
                      <a:pt x="214979" y="422363"/>
                      <a:pt x="214693" y="422935"/>
                      <a:pt x="214408" y="423602"/>
                    </a:cubicBezTo>
                    <a:cubicBezTo>
                      <a:pt x="214122" y="424173"/>
                      <a:pt x="213836" y="424745"/>
                      <a:pt x="213550" y="425316"/>
                    </a:cubicBezTo>
                    <a:cubicBezTo>
                      <a:pt x="213360" y="425697"/>
                      <a:pt x="213170" y="426078"/>
                      <a:pt x="212884" y="426554"/>
                    </a:cubicBezTo>
                    <a:cubicBezTo>
                      <a:pt x="212598" y="427126"/>
                      <a:pt x="212312" y="427602"/>
                      <a:pt x="212027" y="428174"/>
                    </a:cubicBezTo>
                    <a:cubicBezTo>
                      <a:pt x="211836" y="428555"/>
                      <a:pt x="211645" y="428936"/>
                      <a:pt x="211360" y="429221"/>
                    </a:cubicBezTo>
                    <a:cubicBezTo>
                      <a:pt x="210979" y="429793"/>
                      <a:pt x="210693" y="430364"/>
                      <a:pt x="210312" y="430841"/>
                    </a:cubicBezTo>
                    <a:cubicBezTo>
                      <a:pt x="210026" y="431222"/>
                      <a:pt x="209741" y="431603"/>
                      <a:pt x="209455" y="432079"/>
                    </a:cubicBezTo>
                    <a:cubicBezTo>
                      <a:pt x="208979" y="432650"/>
                      <a:pt x="208598" y="433317"/>
                      <a:pt x="208121" y="433889"/>
                    </a:cubicBezTo>
                    <a:cubicBezTo>
                      <a:pt x="207836" y="434270"/>
                      <a:pt x="207550" y="434555"/>
                      <a:pt x="207264" y="434936"/>
                    </a:cubicBezTo>
                    <a:cubicBezTo>
                      <a:pt x="206883" y="435317"/>
                      <a:pt x="206502" y="435794"/>
                      <a:pt x="206121" y="436175"/>
                    </a:cubicBezTo>
                    <a:cubicBezTo>
                      <a:pt x="205740" y="436556"/>
                      <a:pt x="205454" y="436841"/>
                      <a:pt x="205073" y="437127"/>
                    </a:cubicBezTo>
                    <a:cubicBezTo>
                      <a:pt x="204788" y="437413"/>
                      <a:pt x="204501" y="437603"/>
                      <a:pt x="204216" y="437794"/>
                    </a:cubicBezTo>
                    <a:cubicBezTo>
                      <a:pt x="203930" y="437984"/>
                      <a:pt x="203645" y="438270"/>
                      <a:pt x="203359" y="438461"/>
                    </a:cubicBezTo>
                    <a:cubicBezTo>
                      <a:pt x="203073" y="438651"/>
                      <a:pt x="202882" y="438842"/>
                      <a:pt x="202692" y="439032"/>
                    </a:cubicBezTo>
                    <a:cubicBezTo>
                      <a:pt x="202311" y="439508"/>
                      <a:pt x="202120" y="439985"/>
                      <a:pt x="202025" y="440461"/>
                    </a:cubicBezTo>
                    <a:cubicBezTo>
                      <a:pt x="201930" y="440651"/>
                      <a:pt x="201930" y="440937"/>
                      <a:pt x="201930" y="441223"/>
                    </a:cubicBezTo>
                    <a:cubicBezTo>
                      <a:pt x="201930" y="441699"/>
                      <a:pt x="202025" y="442175"/>
                      <a:pt x="202216" y="442652"/>
                    </a:cubicBezTo>
                    <a:cubicBezTo>
                      <a:pt x="202311" y="442842"/>
                      <a:pt x="202406" y="443033"/>
                      <a:pt x="202502" y="443223"/>
                    </a:cubicBezTo>
                    <a:cubicBezTo>
                      <a:pt x="202311" y="443509"/>
                      <a:pt x="202216" y="443699"/>
                      <a:pt x="202025" y="443985"/>
                    </a:cubicBezTo>
                    <a:cubicBezTo>
                      <a:pt x="201835" y="444271"/>
                      <a:pt x="201644" y="444652"/>
                      <a:pt x="201454" y="444938"/>
                    </a:cubicBezTo>
                    <a:cubicBezTo>
                      <a:pt x="201263" y="445223"/>
                      <a:pt x="201073" y="445604"/>
                      <a:pt x="200882" y="445890"/>
                    </a:cubicBezTo>
                    <a:cubicBezTo>
                      <a:pt x="200692" y="446271"/>
                      <a:pt x="200406" y="446747"/>
                      <a:pt x="200216" y="447128"/>
                    </a:cubicBezTo>
                    <a:cubicBezTo>
                      <a:pt x="199930" y="447700"/>
                      <a:pt x="199644" y="448176"/>
                      <a:pt x="199263" y="448748"/>
                    </a:cubicBezTo>
                    <a:cubicBezTo>
                      <a:pt x="198977" y="449224"/>
                      <a:pt x="198787" y="449700"/>
                      <a:pt x="198501" y="450081"/>
                    </a:cubicBezTo>
                    <a:cubicBezTo>
                      <a:pt x="198120" y="450748"/>
                      <a:pt x="197739" y="451510"/>
                      <a:pt x="197263" y="452177"/>
                    </a:cubicBezTo>
                    <a:cubicBezTo>
                      <a:pt x="196977" y="452653"/>
                      <a:pt x="196691" y="453129"/>
                      <a:pt x="196405" y="453605"/>
                    </a:cubicBezTo>
                    <a:cubicBezTo>
                      <a:pt x="196119" y="454177"/>
                      <a:pt x="195739" y="454653"/>
                      <a:pt x="195453" y="455129"/>
                    </a:cubicBezTo>
                    <a:cubicBezTo>
                      <a:pt x="195167" y="455701"/>
                      <a:pt x="194786" y="456177"/>
                      <a:pt x="194596" y="456558"/>
                    </a:cubicBezTo>
                    <a:cubicBezTo>
                      <a:pt x="194120" y="457320"/>
                      <a:pt x="193643" y="458082"/>
                      <a:pt x="193262" y="458654"/>
                    </a:cubicBezTo>
                    <a:cubicBezTo>
                      <a:pt x="192881" y="459225"/>
                      <a:pt x="192500" y="459797"/>
                      <a:pt x="192214" y="460273"/>
                    </a:cubicBezTo>
                    <a:cubicBezTo>
                      <a:pt x="191929" y="460749"/>
                      <a:pt x="191643" y="461225"/>
                      <a:pt x="191357" y="461702"/>
                    </a:cubicBezTo>
                    <a:cubicBezTo>
                      <a:pt x="190976" y="462368"/>
                      <a:pt x="190500" y="463035"/>
                      <a:pt x="190024" y="463892"/>
                    </a:cubicBezTo>
                    <a:cubicBezTo>
                      <a:pt x="189452" y="464845"/>
                      <a:pt x="188881" y="465893"/>
                      <a:pt x="188119" y="467226"/>
                    </a:cubicBezTo>
                    <a:cubicBezTo>
                      <a:pt x="187928" y="467512"/>
                      <a:pt x="187833" y="467798"/>
                      <a:pt x="187643" y="468083"/>
                    </a:cubicBezTo>
                    <a:cubicBezTo>
                      <a:pt x="187547" y="468179"/>
                      <a:pt x="187452" y="468560"/>
                      <a:pt x="187166" y="469036"/>
                    </a:cubicBezTo>
                    <a:cubicBezTo>
                      <a:pt x="186976" y="469512"/>
                      <a:pt x="186690" y="470274"/>
                      <a:pt x="186309" y="471036"/>
                    </a:cubicBezTo>
                    <a:cubicBezTo>
                      <a:pt x="186118" y="471512"/>
                      <a:pt x="185928" y="471989"/>
                      <a:pt x="185738" y="472560"/>
                    </a:cubicBezTo>
                    <a:cubicBezTo>
                      <a:pt x="185547" y="473036"/>
                      <a:pt x="185357" y="473513"/>
                      <a:pt x="185166" y="473989"/>
                    </a:cubicBezTo>
                    <a:cubicBezTo>
                      <a:pt x="184975" y="474465"/>
                      <a:pt x="184785" y="475037"/>
                      <a:pt x="184499" y="475608"/>
                    </a:cubicBezTo>
                    <a:cubicBezTo>
                      <a:pt x="184213" y="476275"/>
                      <a:pt x="183928" y="477037"/>
                      <a:pt x="183642" y="477799"/>
                    </a:cubicBezTo>
                    <a:cubicBezTo>
                      <a:pt x="183356" y="478466"/>
                      <a:pt x="183070" y="479228"/>
                      <a:pt x="182880" y="479894"/>
                    </a:cubicBezTo>
                    <a:cubicBezTo>
                      <a:pt x="182689" y="480371"/>
                      <a:pt x="182499" y="480942"/>
                      <a:pt x="182309" y="481418"/>
                    </a:cubicBezTo>
                    <a:cubicBezTo>
                      <a:pt x="182118" y="481895"/>
                      <a:pt x="182023" y="482276"/>
                      <a:pt x="181832" y="482752"/>
                    </a:cubicBezTo>
                    <a:cubicBezTo>
                      <a:pt x="181642" y="483228"/>
                      <a:pt x="181451" y="483704"/>
                      <a:pt x="181260" y="484181"/>
                    </a:cubicBezTo>
                    <a:cubicBezTo>
                      <a:pt x="181070" y="484752"/>
                      <a:pt x="180880" y="485419"/>
                      <a:pt x="180594" y="485990"/>
                    </a:cubicBezTo>
                    <a:cubicBezTo>
                      <a:pt x="180404" y="486467"/>
                      <a:pt x="180308" y="486943"/>
                      <a:pt x="180118" y="487419"/>
                    </a:cubicBezTo>
                    <a:cubicBezTo>
                      <a:pt x="179927" y="487991"/>
                      <a:pt x="179737" y="488467"/>
                      <a:pt x="179641" y="488943"/>
                    </a:cubicBezTo>
                    <a:cubicBezTo>
                      <a:pt x="179546" y="489229"/>
                      <a:pt x="179451" y="489610"/>
                      <a:pt x="179356" y="489896"/>
                    </a:cubicBezTo>
                    <a:cubicBezTo>
                      <a:pt x="179261" y="490181"/>
                      <a:pt x="179165" y="490467"/>
                      <a:pt x="179165" y="490658"/>
                    </a:cubicBezTo>
                    <a:cubicBezTo>
                      <a:pt x="179070" y="490848"/>
                      <a:pt x="179070" y="491039"/>
                      <a:pt x="179070" y="491229"/>
                    </a:cubicBezTo>
                    <a:cubicBezTo>
                      <a:pt x="179070" y="491324"/>
                      <a:pt x="179070" y="491515"/>
                      <a:pt x="178975" y="491610"/>
                    </a:cubicBezTo>
                    <a:cubicBezTo>
                      <a:pt x="178975" y="491705"/>
                      <a:pt x="178975" y="491896"/>
                      <a:pt x="178975" y="491991"/>
                    </a:cubicBezTo>
                    <a:lnTo>
                      <a:pt x="178975" y="491991"/>
                    </a:lnTo>
                    <a:cubicBezTo>
                      <a:pt x="179070" y="491896"/>
                      <a:pt x="179165" y="491896"/>
                      <a:pt x="179261" y="491801"/>
                    </a:cubicBezTo>
                    <a:cubicBezTo>
                      <a:pt x="179356" y="491705"/>
                      <a:pt x="179546" y="491610"/>
                      <a:pt x="179641" y="491515"/>
                    </a:cubicBezTo>
                    <a:cubicBezTo>
                      <a:pt x="179737" y="491420"/>
                      <a:pt x="179927" y="491324"/>
                      <a:pt x="180023" y="491229"/>
                    </a:cubicBezTo>
                    <a:cubicBezTo>
                      <a:pt x="180213" y="491039"/>
                      <a:pt x="180404" y="490943"/>
                      <a:pt x="180594" y="490753"/>
                    </a:cubicBezTo>
                    <a:cubicBezTo>
                      <a:pt x="180784" y="490562"/>
                      <a:pt x="180975" y="490467"/>
                      <a:pt x="181070" y="490277"/>
                    </a:cubicBezTo>
                    <a:cubicBezTo>
                      <a:pt x="187738" y="483609"/>
                      <a:pt x="196977" y="467226"/>
                      <a:pt x="201168" y="462749"/>
                    </a:cubicBezTo>
                    <a:cubicBezTo>
                      <a:pt x="207454" y="455987"/>
                      <a:pt x="212884" y="453891"/>
                      <a:pt x="217837" y="445795"/>
                    </a:cubicBezTo>
                    <a:cubicBezTo>
                      <a:pt x="221170" y="440461"/>
                      <a:pt x="224694" y="435317"/>
                      <a:pt x="228314" y="430174"/>
                    </a:cubicBezTo>
                    <a:cubicBezTo>
                      <a:pt x="235744" y="421982"/>
                      <a:pt x="244030" y="414648"/>
                      <a:pt x="252126" y="407028"/>
                    </a:cubicBezTo>
                    <a:cubicBezTo>
                      <a:pt x="252889" y="407314"/>
                      <a:pt x="253746" y="407314"/>
                      <a:pt x="254698" y="406838"/>
                    </a:cubicBezTo>
                    <a:cubicBezTo>
                      <a:pt x="259270" y="404552"/>
                      <a:pt x="263080" y="401789"/>
                      <a:pt x="266509" y="398646"/>
                    </a:cubicBezTo>
                    <a:cubicBezTo>
                      <a:pt x="275177" y="386264"/>
                      <a:pt x="283273" y="373405"/>
                      <a:pt x="293275" y="363023"/>
                    </a:cubicBezTo>
                    <a:cubicBezTo>
                      <a:pt x="298704" y="357308"/>
                      <a:pt x="304324" y="351974"/>
                      <a:pt x="309753" y="346640"/>
                    </a:cubicBezTo>
                    <a:cubicBezTo>
                      <a:pt x="309753" y="346068"/>
                      <a:pt x="309943" y="345497"/>
                      <a:pt x="309848" y="344925"/>
                    </a:cubicBezTo>
                    <a:cubicBezTo>
                      <a:pt x="309563" y="345211"/>
                      <a:pt x="309372" y="345401"/>
                      <a:pt x="309086" y="345592"/>
                    </a:cubicBezTo>
                    <a:cubicBezTo>
                      <a:pt x="309467" y="344925"/>
                      <a:pt x="309848" y="344258"/>
                      <a:pt x="310134" y="343592"/>
                    </a:cubicBezTo>
                    <a:cubicBezTo>
                      <a:pt x="310134" y="343782"/>
                      <a:pt x="310134" y="343973"/>
                      <a:pt x="310134" y="344163"/>
                    </a:cubicBezTo>
                    <a:cubicBezTo>
                      <a:pt x="311372" y="343496"/>
                      <a:pt x="312896" y="342925"/>
                      <a:pt x="314134" y="342163"/>
                    </a:cubicBezTo>
                    <a:cubicBezTo>
                      <a:pt x="315087" y="341210"/>
                      <a:pt x="316135" y="340163"/>
                      <a:pt x="317087" y="339210"/>
                    </a:cubicBezTo>
                    <a:cubicBezTo>
                      <a:pt x="324421" y="327780"/>
                      <a:pt x="335661" y="319208"/>
                      <a:pt x="339185" y="304825"/>
                    </a:cubicBezTo>
                    <a:cubicBezTo>
                      <a:pt x="339661" y="302729"/>
                      <a:pt x="342138" y="301301"/>
                      <a:pt x="343376" y="299300"/>
                    </a:cubicBezTo>
                    <a:cubicBezTo>
                      <a:pt x="345853" y="295300"/>
                      <a:pt x="348139" y="291204"/>
                      <a:pt x="350329" y="286918"/>
                    </a:cubicBezTo>
                    <a:cubicBezTo>
                      <a:pt x="351568" y="284537"/>
                      <a:pt x="352234" y="281965"/>
                      <a:pt x="353187" y="279488"/>
                    </a:cubicBezTo>
                    <a:lnTo>
                      <a:pt x="351949" y="278726"/>
                    </a:lnTo>
                    <a:cubicBezTo>
                      <a:pt x="349377" y="282251"/>
                      <a:pt x="346805" y="285680"/>
                      <a:pt x="344519" y="288823"/>
                    </a:cubicBezTo>
                    <a:cubicBezTo>
                      <a:pt x="344329" y="288728"/>
                      <a:pt x="344234" y="288632"/>
                      <a:pt x="344043" y="288632"/>
                    </a:cubicBezTo>
                    <a:cubicBezTo>
                      <a:pt x="347567" y="280346"/>
                      <a:pt x="350329" y="271678"/>
                      <a:pt x="352520" y="262915"/>
                    </a:cubicBezTo>
                    <a:cubicBezTo>
                      <a:pt x="353282" y="263391"/>
                      <a:pt x="354044" y="263867"/>
                      <a:pt x="354997" y="264439"/>
                    </a:cubicBezTo>
                    <a:lnTo>
                      <a:pt x="354997" y="273964"/>
                    </a:lnTo>
                    <a:cubicBezTo>
                      <a:pt x="356235" y="272916"/>
                      <a:pt x="357188" y="272440"/>
                      <a:pt x="357568" y="271678"/>
                    </a:cubicBezTo>
                    <a:cubicBezTo>
                      <a:pt x="363474" y="259200"/>
                      <a:pt x="369475" y="246913"/>
                      <a:pt x="373666" y="233578"/>
                    </a:cubicBezTo>
                    <a:cubicBezTo>
                      <a:pt x="380429" y="211956"/>
                      <a:pt x="384810" y="189953"/>
                      <a:pt x="386143" y="167284"/>
                    </a:cubicBezTo>
                    <a:cubicBezTo>
                      <a:pt x="386905" y="155663"/>
                      <a:pt x="387858" y="144329"/>
                      <a:pt x="386334" y="133565"/>
                    </a:cubicBezTo>
                    <a:close/>
                    <a:moveTo>
                      <a:pt x="123158" y="128708"/>
                    </a:moveTo>
                    <a:cubicBezTo>
                      <a:pt x="122967" y="128708"/>
                      <a:pt x="122777" y="128708"/>
                      <a:pt x="122587" y="128708"/>
                    </a:cubicBezTo>
                    <a:cubicBezTo>
                      <a:pt x="129635" y="128231"/>
                      <a:pt x="136588" y="127660"/>
                      <a:pt x="143637" y="127279"/>
                    </a:cubicBezTo>
                    <a:cubicBezTo>
                      <a:pt x="147447" y="128803"/>
                      <a:pt x="151066" y="130613"/>
                      <a:pt x="154686" y="132613"/>
                    </a:cubicBezTo>
                    <a:cubicBezTo>
                      <a:pt x="144399" y="130898"/>
                      <a:pt x="133921" y="129851"/>
                      <a:pt x="123158" y="128708"/>
                    </a:cubicBezTo>
                    <a:close/>
                    <a:moveTo>
                      <a:pt x="241173" y="10121"/>
                    </a:moveTo>
                    <a:cubicBezTo>
                      <a:pt x="239554" y="12788"/>
                      <a:pt x="235839" y="14122"/>
                      <a:pt x="234410" y="12312"/>
                    </a:cubicBezTo>
                    <a:cubicBezTo>
                      <a:pt x="231172" y="8121"/>
                      <a:pt x="226504" y="9931"/>
                      <a:pt x="222980" y="7740"/>
                    </a:cubicBezTo>
                    <a:cubicBezTo>
                      <a:pt x="224694" y="6597"/>
                      <a:pt x="226314" y="4978"/>
                      <a:pt x="228124" y="4787"/>
                    </a:cubicBezTo>
                    <a:cubicBezTo>
                      <a:pt x="232410" y="4311"/>
                      <a:pt x="236791" y="4597"/>
                      <a:pt x="242030" y="4597"/>
                    </a:cubicBezTo>
                    <a:cubicBezTo>
                      <a:pt x="241745" y="6978"/>
                      <a:pt x="241935" y="8883"/>
                      <a:pt x="241173" y="10121"/>
                    </a:cubicBezTo>
                    <a:close/>
                    <a:moveTo>
                      <a:pt x="347186" y="103085"/>
                    </a:moveTo>
                    <a:cubicBezTo>
                      <a:pt x="349186" y="107753"/>
                      <a:pt x="350711" y="112610"/>
                      <a:pt x="350711" y="117754"/>
                    </a:cubicBezTo>
                    <a:cubicBezTo>
                      <a:pt x="349186" y="111753"/>
                      <a:pt x="347376" y="105848"/>
                      <a:pt x="345281" y="100037"/>
                    </a:cubicBezTo>
                    <a:cubicBezTo>
                      <a:pt x="346043" y="101085"/>
                      <a:pt x="346615" y="102038"/>
                      <a:pt x="347186" y="103085"/>
                    </a:cubicBezTo>
                    <a:close/>
                    <a:moveTo>
                      <a:pt x="344805" y="245294"/>
                    </a:moveTo>
                    <a:cubicBezTo>
                      <a:pt x="342424" y="251009"/>
                      <a:pt x="339852" y="256628"/>
                      <a:pt x="338138" y="262439"/>
                    </a:cubicBezTo>
                    <a:cubicBezTo>
                      <a:pt x="330898" y="275583"/>
                      <a:pt x="325660" y="290061"/>
                      <a:pt x="320897" y="304158"/>
                    </a:cubicBezTo>
                    <a:cubicBezTo>
                      <a:pt x="320135" y="306254"/>
                      <a:pt x="321659" y="307778"/>
                      <a:pt x="323374" y="308063"/>
                    </a:cubicBezTo>
                    <a:cubicBezTo>
                      <a:pt x="323374" y="308730"/>
                      <a:pt x="323564" y="309302"/>
                      <a:pt x="323945" y="309778"/>
                    </a:cubicBezTo>
                    <a:cubicBezTo>
                      <a:pt x="321183" y="314159"/>
                      <a:pt x="318325" y="318446"/>
                      <a:pt x="315277" y="322637"/>
                    </a:cubicBezTo>
                    <a:cubicBezTo>
                      <a:pt x="313849" y="322065"/>
                      <a:pt x="312229" y="322351"/>
                      <a:pt x="311277" y="323970"/>
                    </a:cubicBezTo>
                    <a:cubicBezTo>
                      <a:pt x="310705" y="325018"/>
                      <a:pt x="310134" y="326161"/>
                      <a:pt x="309563" y="327209"/>
                    </a:cubicBezTo>
                    <a:cubicBezTo>
                      <a:pt x="308991" y="327304"/>
                      <a:pt x="308324" y="327590"/>
                      <a:pt x="307753" y="328161"/>
                    </a:cubicBezTo>
                    <a:cubicBezTo>
                      <a:pt x="297466" y="338734"/>
                      <a:pt x="289560" y="351688"/>
                      <a:pt x="284036" y="365499"/>
                    </a:cubicBezTo>
                    <a:cubicBezTo>
                      <a:pt x="283750" y="365880"/>
                      <a:pt x="283369" y="366356"/>
                      <a:pt x="283083" y="366737"/>
                    </a:cubicBezTo>
                    <a:cubicBezTo>
                      <a:pt x="277559" y="374167"/>
                      <a:pt x="272701" y="381977"/>
                      <a:pt x="266700" y="388645"/>
                    </a:cubicBezTo>
                    <a:cubicBezTo>
                      <a:pt x="265652" y="387121"/>
                      <a:pt x="263461" y="386264"/>
                      <a:pt x="261747" y="388073"/>
                    </a:cubicBezTo>
                    <a:cubicBezTo>
                      <a:pt x="258889" y="391026"/>
                      <a:pt x="256032" y="393979"/>
                      <a:pt x="253079" y="396741"/>
                    </a:cubicBezTo>
                    <a:cubicBezTo>
                      <a:pt x="257175" y="391217"/>
                      <a:pt x="261366" y="385692"/>
                      <a:pt x="265271" y="379977"/>
                    </a:cubicBezTo>
                    <a:cubicBezTo>
                      <a:pt x="273463" y="368452"/>
                      <a:pt x="280130" y="355784"/>
                      <a:pt x="289465" y="345211"/>
                    </a:cubicBezTo>
                    <a:cubicBezTo>
                      <a:pt x="291369" y="343115"/>
                      <a:pt x="293275" y="340925"/>
                      <a:pt x="294704" y="338543"/>
                    </a:cubicBezTo>
                    <a:cubicBezTo>
                      <a:pt x="299751" y="329971"/>
                      <a:pt x="305752" y="322160"/>
                      <a:pt x="308610" y="312159"/>
                    </a:cubicBezTo>
                    <a:cubicBezTo>
                      <a:pt x="308800" y="311492"/>
                      <a:pt x="309086" y="310921"/>
                      <a:pt x="309276" y="310349"/>
                    </a:cubicBezTo>
                    <a:cubicBezTo>
                      <a:pt x="310419" y="310254"/>
                      <a:pt x="311563" y="309587"/>
                      <a:pt x="312039" y="308159"/>
                    </a:cubicBezTo>
                    <a:cubicBezTo>
                      <a:pt x="320611" y="284060"/>
                      <a:pt x="327565" y="259391"/>
                      <a:pt x="334994" y="234911"/>
                    </a:cubicBezTo>
                    <a:cubicBezTo>
                      <a:pt x="335566" y="233197"/>
                      <a:pt x="334613" y="231863"/>
                      <a:pt x="333375" y="231292"/>
                    </a:cubicBezTo>
                    <a:cubicBezTo>
                      <a:pt x="334804" y="223862"/>
                      <a:pt x="336137" y="216338"/>
                      <a:pt x="336899" y="208813"/>
                    </a:cubicBezTo>
                    <a:cubicBezTo>
                      <a:pt x="338042" y="204336"/>
                      <a:pt x="339090" y="199764"/>
                      <a:pt x="340233" y="195287"/>
                    </a:cubicBezTo>
                    <a:cubicBezTo>
                      <a:pt x="341852" y="195954"/>
                      <a:pt x="344043" y="195573"/>
                      <a:pt x="344805" y="193478"/>
                    </a:cubicBezTo>
                    <a:cubicBezTo>
                      <a:pt x="350615" y="177571"/>
                      <a:pt x="347663" y="159950"/>
                      <a:pt x="341948" y="143281"/>
                    </a:cubicBezTo>
                    <a:cubicBezTo>
                      <a:pt x="342043" y="142995"/>
                      <a:pt x="342138" y="142709"/>
                      <a:pt x="342233" y="142519"/>
                    </a:cubicBezTo>
                    <a:lnTo>
                      <a:pt x="341662" y="141662"/>
                    </a:lnTo>
                    <a:cubicBezTo>
                      <a:pt x="340900" y="137090"/>
                      <a:pt x="339757" y="132518"/>
                      <a:pt x="337947" y="128327"/>
                    </a:cubicBezTo>
                    <a:cubicBezTo>
                      <a:pt x="338709" y="128136"/>
                      <a:pt x="339566" y="127660"/>
                      <a:pt x="340423" y="126707"/>
                    </a:cubicBezTo>
                    <a:cubicBezTo>
                      <a:pt x="336709" y="118992"/>
                      <a:pt x="333184" y="110801"/>
                      <a:pt x="328993" y="102990"/>
                    </a:cubicBezTo>
                    <a:cubicBezTo>
                      <a:pt x="323850" y="93465"/>
                      <a:pt x="318135" y="84321"/>
                      <a:pt x="312706" y="74987"/>
                    </a:cubicBezTo>
                    <a:cubicBezTo>
                      <a:pt x="311182" y="72320"/>
                      <a:pt x="310991" y="70891"/>
                      <a:pt x="312896" y="69557"/>
                    </a:cubicBezTo>
                    <a:cubicBezTo>
                      <a:pt x="318040" y="73367"/>
                      <a:pt x="323279" y="77273"/>
                      <a:pt x="328326" y="81559"/>
                    </a:cubicBezTo>
                    <a:cubicBezTo>
                      <a:pt x="329851" y="84512"/>
                      <a:pt x="331661" y="87369"/>
                      <a:pt x="333851" y="89846"/>
                    </a:cubicBezTo>
                    <a:cubicBezTo>
                      <a:pt x="334137" y="90227"/>
                      <a:pt x="334518" y="90417"/>
                      <a:pt x="334804" y="90512"/>
                    </a:cubicBezTo>
                    <a:cubicBezTo>
                      <a:pt x="336232" y="93941"/>
                      <a:pt x="337566" y="97370"/>
                      <a:pt x="338804" y="100895"/>
                    </a:cubicBezTo>
                    <a:cubicBezTo>
                      <a:pt x="340423" y="108610"/>
                      <a:pt x="342233" y="116230"/>
                      <a:pt x="345186" y="123659"/>
                    </a:cubicBezTo>
                    <a:cubicBezTo>
                      <a:pt x="345567" y="127469"/>
                      <a:pt x="346329" y="130994"/>
                      <a:pt x="347376" y="134423"/>
                    </a:cubicBezTo>
                    <a:cubicBezTo>
                      <a:pt x="347948" y="139090"/>
                      <a:pt x="348329" y="143852"/>
                      <a:pt x="348329" y="148710"/>
                    </a:cubicBezTo>
                    <a:cubicBezTo>
                      <a:pt x="347663" y="149282"/>
                      <a:pt x="347186" y="150044"/>
                      <a:pt x="347282" y="151187"/>
                    </a:cubicBezTo>
                    <a:cubicBezTo>
                      <a:pt x="347948" y="164998"/>
                      <a:pt x="348805" y="178904"/>
                      <a:pt x="349472" y="192716"/>
                    </a:cubicBezTo>
                    <a:cubicBezTo>
                      <a:pt x="349568" y="194716"/>
                      <a:pt x="351091" y="195764"/>
                      <a:pt x="352616" y="195859"/>
                    </a:cubicBezTo>
                    <a:cubicBezTo>
                      <a:pt x="348043" y="211194"/>
                      <a:pt x="344043" y="226720"/>
                      <a:pt x="343757" y="242912"/>
                    </a:cubicBezTo>
                    <a:cubicBezTo>
                      <a:pt x="343567" y="243960"/>
                      <a:pt x="344043" y="244722"/>
                      <a:pt x="344805" y="245294"/>
                    </a:cubicBezTo>
                    <a:close/>
                    <a:moveTo>
                      <a:pt x="329375" y="129279"/>
                    </a:moveTo>
                    <a:cubicBezTo>
                      <a:pt x="331565" y="134137"/>
                      <a:pt x="333660" y="139185"/>
                      <a:pt x="335470" y="144424"/>
                    </a:cubicBezTo>
                    <a:cubicBezTo>
                      <a:pt x="336042" y="148139"/>
                      <a:pt x="336232" y="152044"/>
                      <a:pt x="336232" y="155854"/>
                    </a:cubicBezTo>
                    <a:cubicBezTo>
                      <a:pt x="334709" y="149186"/>
                      <a:pt x="332518" y="142709"/>
                      <a:pt x="329089" y="136423"/>
                    </a:cubicBezTo>
                    <a:cubicBezTo>
                      <a:pt x="327660" y="133661"/>
                      <a:pt x="327850" y="131279"/>
                      <a:pt x="329375" y="129279"/>
                    </a:cubicBezTo>
                    <a:close/>
                    <a:moveTo>
                      <a:pt x="374904" y="154901"/>
                    </a:moveTo>
                    <a:cubicBezTo>
                      <a:pt x="375857" y="155378"/>
                      <a:pt x="376809" y="155854"/>
                      <a:pt x="377857" y="156330"/>
                    </a:cubicBezTo>
                    <a:cubicBezTo>
                      <a:pt x="378143" y="163569"/>
                      <a:pt x="377190" y="170237"/>
                      <a:pt x="376047" y="176809"/>
                    </a:cubicBezTo>
                    <a:cubicBezTo>
                      <a:pt x="375285" y="176428"/>
                      <a:pt x="374332" y="176428"/>
                      <a:pt x="373570" y="176904"/>
                    </a:cubicBezTo>
                    <a:cubicBezTo>
                      <a:pt x="374142" y="173856"/>
                      <a:pt x="374618" y="170713"/>
                      <a:pt x="374999" y="167570"/>
                    </a:cubicBezTo>
                    <a:cubicBezTo>
                      <a:pt x="375095" y="167189"/>
                      <a:pt x="375190" y="166808"/>
                      <a:pt x="375285" y="166331"/>
                    </a:cubicBezTo>
                    <a:cubicBezTo>
                      <a:pt x="375380" y="166046"/>
                      <a:pt x="375285" y="165760"/>
                      <a:pt x="375285" y="165474"/>
                    </a:cubicBezTo>
                    <a:cubicBezTo>
                      <a:pt x="375285" y="165188"/>
                      <a:pt x="375380" y="164903"/>
                      <a:pt x="375380" y="164617"/>
                    </a:cubicBezTo>
                    <a:cubicBezTo>
                      <a:pt x="375666" y="161093"/>
                      <a:pt x="375380" y="157949"/>
                      <a:pt x="374904" y="154901"/>
                    </a:cubicBezTo>
                    <a:close/>
                    <a:moveTo>
                      <a:pt x="374047" y="142328"/>
                    </a:moveTo>
                    <a:cubicBezTo>
                      <a:pt x="375380" y="143567"/>
                      <a:pt x="376142" y="144329"/>
                      <a:pt x="376904" y="144995"/>
                    </a:cubicBezTo>
                    <a:cubicBezTo>
                      <a:pt x="376047" y="145853"/>
                      <a:pt x="375285" y="146805"/>
                      <a:pt x="374332" y="147377"/>
                    </a:cubicBezTo>
                    <a:cubicBezTo>
                      <a:pt x="374142" y="147472"/>
                      <a:pt x="373666" y="147091"/>
                      <a:pt x="373189" y="146710"/>
                    </a:cubicBezTo>
                    <a:cubicBezTo>
                      <a:pt x="373094" y="146138"/>
                      <a:pt x="372999" y="145472"/>
                      <a:pt x="372904" y="144900"/>
                    </a:cubicBezTo>
                    <a:cubicBezTo>
                      <a:pt x="373189" y="144233"/>
                      <a:pt x="373570" y="143471"/>
                      <a:pt x="374047" y="142328"/>
                    </a:cubicBezTo>
                    <a:close/>
                    <a:moveTo>
                      <a:pt x="364712" y="125850"/>
                    </a:moveTo>
                    <a:cubicBezTo>
                      <a:pt x="364712" y="125469"/>
                      <a:pt x="365093" y="124993"/>
                      <a:pt x="365570" y="123945"/>
                    </a:cubicBezTo>
                    <a:cubicBezTo>
                      <a:pt x="366617" y="124802"/>
                      <a:pt x="367189" y="125088"/>
                      <a:pt x="367189" y="125374"/>
                    </a:cubicBezTo>
                    <a:cubicBezTo>
                      <a:pt x="367475" y="127946"/>
                      <a:pt x="370427" y="130327"/>
                      <a:pt x="367760" y="133089"/>
                    </a:cubicBezTo>
                    <a:cubicBezTo>
                      <a:pt x="367569" y="133375"/>
                      <a:pt x="366903" y="133470"/>
                      <a:pt x="366617" y="133280"/>
                    </a:cubicBezTo>
                    <a:cubicBezTo>
                      <a:pt x="363569" y="131565"/>
                      <a:pt x="364998" y="128422"/>
                      <a:pt x="364712" y="125850"/>
                    </a:cubicBezTo>
                    <a:close/>
                    <a:moveTo>
                      <a:pt x="358235" y="100133"/>
                    </a:moveTo>
                    <a:cubicBezTo>
                      <a:pt x="358902" y="100514"/>
                      <a:pt x="360140" y="100990"/>
                      <a:pt x="360140" y="101180"/>
                    </a:cubicBezTo>
                    <a:cubicBezTo>
                      <a:pt x="359759" y="102800"/>
                      <a:pt x="359188" y="104419"/>
                      <a:pt x="358521" y="106229"/>
                    </a:cubicBezTo>
                    <a:cubicBezTo>
                      <a:pt x="357473" y="105276"/>
                      <a:pt x="356425" y="104705"/>
                      <a:pt x="356521" y="104419"/>
                    </a:cubicBezTo>
                    <a:cubicBezTo>
                      <a:pt x="356901" y="102990"/>
                      <a:pt x="357664" y="101561"/>
                      <a:pt x="358235" y="100133"/>
                    </a:cubicBezTo>
                    <a:close/>
                    <a:moveTo>
                      <a:pt x="357378" y="201860"/>
                    </a:moveTo>
                    <a:cubicBezTo>
                      <a:pt x="357378" y="201860"/>
                      <a:pt x="357473" y="201955"/>
                      <a:pt x="357473" y="201955"/>
                    </a:cubicBezTo>
                    <a:cubicBezTo>
                      <a:pt x="356711" y="206241"/>
                      <a:pt x="355949" y="210527"/>
                      <a:pt x="355187" y="214909"/>
                    </a:cubicBezTo>
                    <a:cubicBezTo>
                      <a:pt x="354330" y="216623"/>
                      <a:pt x="353568" y="218433"/>
                      <a:pt x="352806" y="220148"/>
                    </a:cubicBezTo>
                    <a:cubicBezTo>
                      <a:pt x="354044" y="214052"/>
                      <a:pt x="355663" y="207956"/>
                      <a:pt x="357378" y="201860"/>
                    </a:cubicBezTo>
                    <a:close/>
                    <a:moveTo>
                      <a:pt x="361283" y="250151"/>
                    </a:moveTo>
                    <a:cubicBezTo>
                      <a:pt x="360807" y="251199"/>
                      <a:pt x="359093" y="252628"/>
                      <a:pt x="358235" y="252437"/>
                    </a:cubicBezTo>
                    <a:cubicBezTo>
                      <a:pt x="356140" y="251866"/>
                      <a:pt x="355282" y="252437"/>
                      <a:pt x="354711" y="253866"/>
                    </a:cubicBezTo>
                    <a:cubicBezTo>
                      <a:pt x="354711" y="253676"/>
                      <a:pt x="354806" y="253485"/>
                      <a:pt x="354806" y="253390"/>
                    </a:cubicBezTo>
                    <a:cubicBezTo>
                      <a:pt x="361664" y="240531"/>
                      <a:pt x="367284" y="227291"/>
                      <a:pt x="368713" y="213671"/>
                    </a:cubicBezTo>
                    <a:cubicBezTo>
                      <a:pt x="369951" y="207289"/>
                      <a:pt x="370999" y="200526"/>
                      <a:pt x="375285" y="194906"/>
                    </a:cubicBezTo>
                    <a:cubicBezTo>
                      <a:pt x="376618" y="196811"/>
                      <a:pt x="378143" y="198050"/>
                      <a:pt x="377952" y="198812"/>
                    </a:cubicBezTo>
                    <a:cubicBezTo>
                      <a:pt x="374237" y="216528"/>
                      <a:pt x="368332" y="233578"/>
                      <a:pt x="361283" y="250151"/>
                    </a:cubicBezTo>
                    <a:close/>
                    <a:moveTo>
                      <a:pt x="375190" y="190334"/>
                    </a:moveTo>
                    <a:cubicBezTo>
                      <a:pt x="374809" y="190525"/>
                      <a:pt x="374428" y="190620"/>
                      <a:pt x="373952" y="190715"/>
                    </a:cubicBezTo>
                    <a:cubicBezTo>
                      <a:pt x="374618" y="188810"/>
                      <a:pt x="375475" y="187001"/>
                      <a:pt x="376333" y="185191"/>
                    </a:cubicBezTo>
                    <a:cubicBezTo>
                      <a:pt x="378904" y="188239"/>
                      <a:pt x="378523" y="189001"/>
                      <a:pt x="375190" y="190334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  <p:sp>
            <p:nvSpPr>
              <p:cNvPr id="550" name="Freeform: Shape 549">
                <a:extLst>
                  <a:ext uri="{FF2B5EF4-FFF2-40B4-BE49-F238E27FC236}">
                    <a16:creationId xmlns:a16="http://schemas.microsoft.com/office/drawing/2014/main" id="{459E284B-73BB-43C5-BE6D-4FF2776962AE}"/>
                  </a:ext>
                </a:extLst>
              </p:cNvPr>
              <p:cNvSpPr/>
              <p:nvPr/>
            </p:nvSpPr>
            <p:spPr>
              <a:xfrm>
                <a:off x="8283606" y="3297269"/>
                <a:ext cx="6778" cy="29051"/>
              </a:xfrm>
              <a:custGeom>
                <a:avLst/>
                <a:gdLst>
                  <a:gd name="connsiteX0" fmla="*/ 0 w 6778"/>
                  <a:gd name="connsiteY0" fmla="*/ 29051 h 29051"/>
                  <a:gd name="connsiteX1" fmla="*/ 5429 w 6778"/>
                  <a:gd name="connsiteY1" fmla="*/ 0 h 29051"/>
                  <a:gd name="connsiteX2" fmla="*/ 0 w 6778"/>
                  <a:gd name="connsiteY2" fmla="*/ 29051 h 290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778" h="29051">
                    <a:moveTo>
                      <a:pt x="0" y="29051"/>
                    </a:moveTo>
                    <a:cubicBezTo>
                      <a:pt x="4477" y="20479"/>
                      <a:pt x="9144" y="11049"/>
                      <a:pt x="5429" y="0"/>
                    </a:cubicBezTo>
                    <a:cubicBezTo>
                      <a:pt x="3620" y="9716"/>
                      <a:pt x="1810" y="19336"/>
                      <a:pt x="0" y="29051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</p:grpSp>
        <p:grpSp>
          <p:nvGrpSpPr>
            <p:cNvPr id="503" name="Graphic 27">
              <a:extLst>
                <a:ext uri="{FF2B5EF4-FFF2-40B4-BE49-F238E27FC236}">
                  <a16:creationId xmlns:a16="http://schemas.microsoft.com/office/drawing/2014/main" id="{5D8119DF-D5BF-44DF-B552-827F38AE3353}"/>
                </a:ext>
              </a:extLst>
            </p:cNvPr>
            <p:cNvGrpSpPr/>
            <p:nvPr/>
          </p:nvGrpSpPr>
          <p:grpSpPr>
            <a:xfrm>
              <a:off x="7195470" y="2305050"/>
              <a:ext cx="843629" cy="984980"/>
              <a:chOff x="7195470" y="2305050"/>
              <a:chExt cx="843629" cy="984980"/>
            </a:xfrm>
            <a:grpFill/>
          </p:grpSpPr>
          <p:sp>
            <p:nvSpPr>
              <p:cNvPr id="547" name="Freeform: Shape 546">
                <a:extLst>
                  <a:ext uri="{FF2B5EF4-FFF2-40B4-BE49-F238E27FC236}">
                    <a16:creationId xmlns:a16="http://schemas.microsoft.com/office/drawing/2014/main" id="{F2621D29-ECF1-486A-BF55-86F5ED3B9684}"/>
                  </a:ext>
                </a:extLst>
              </p:cNvPr>
              <p:cNvSpPr/>
              <p:nvPr/>
            </p:nvSpPr>
            <p:spPr>
              <a:xfrm>
                <a:off x="7692104" y="2611850"/>
                <a:ext cx="5619" cy="3905"/>
              </a:xfrm>
              <a:custGeom>
                <a:avLst/>
                <a:gdLst>
                  <a:gd name="connsiteX0" fmla="*/ 0 w 5619"/>
                  <a:gd name="connsiteY0" fmla="*/ 0 h 3905"/>
                  <a:gd name="connsiteX1" fmla="*/ 5619 w 5619"/>
                  <a:gd name="connsiteY1" fmla="*/ 3905 h 3905"/>
                  <a:gd name="connsiteX2" fmla="*/ 0 w 5619"/>
                  <a:gd name="connsiteY2" fmla="*/ 0 h 39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19" h="3905">
                    <a:moveTo>
                      <a:pt x="0" y="0"/>
                    </a:moveTo>
                    <a:cubicBezTo>
                      <a:pt x="2572" y="2096"/>
                      <a:pt x="3048" y="1810"/>
                      <a:pt x="5619" y="3905"/>
                    </a:cubicBezTo>
                    <a:cubicBezTo>
                      <a:pt x="3620" y="1333"/>
                      <a:pt x="3048" y="1619"/>
                      <a:pt x="0" y="0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  <p:sp>
            <p:nvSpPr>
              <p:cNvPr id="548" name="Freeform: Shape 547">
                <a:extLst>
                  <a:ext uri="{FF2B5EF4-FFF2-40B4-BE49-F238E27FC236}">
                    <a16:creationId xmlns:a16="http://schemas.microsoft.com/office/drawing/2014/main" id="{99200249-78BF-41E4-8453-6389D2B3B24D}"/>
                  </a:ext>
                </a:extLst>
              </p:cNvPr>
              <p:cNvSpPr/>
              <p:nvPr/>
            </p:nvSpPr>
            <p:spPr>
              <a:xfrm>
                <a:off x="7195470" y="2305050"/>
                <a:ext cx="843629" cy="984980"/>
              </a:xfrm>
              <a:custGeom>
                <a:avLst/>
                <a:gdLst>
                  <a:gd name="connsiteX0" fmla="*/ 842296 w 843629"/>
                  <a:gd name="connsiteY0" fmla="*/ 626555 h 984980"/>
                  <a:gd name="connsiteX1" fmla="*/ 842106 w 843629"/>
                  <a:gd name="connsiteY1" fmla="*/ 624078 h 984980"/>
                  <a:gd name="connsiteX2" fmla="*/ 841915 w 843629"/>
                  <a:gd name="connsiteY2" fmla="*/ 622268 h 984980"/>
                  <a:gd name="connsiteX3" fmla="*/ 841915 w 843629"/>
                  <a:gd name="connsiteY3" fmla="*/ 618173 h 984980"/>
                  <a:gd name="connsiteX4" fmla="*/ 841915 w 843629"/>
                  <a:gd name="connsiteY4" fmla="*/ 616649 h 984980"/>
                  <a:gd name="connsiteX5" fmla="*/ 842200 w 843629"/>
                  <a:gd name="connsiteY5" fmla="*/ 611410 h 984980"/>
                  <a:gd name="connsiteX6" fmla="*/ 842296 w 843629"/>
                  <a:gd name="connsiteY6" fmla="*/ 609981 h 984980"/>
                  <a:gd name="connsiteX7" fmla="*/ 842296 w 843629"/>
                  <a:gd name="connsiteY7" fmla="*/ 608743 h 984980"/>
                  <a:gd name="connsiteX8" fmla="*/ 842296 w 843629"/>
                  <a:gd name="connsiteY8" fmla="*/ 608648 h 984980"/>
                  <a:gd name="connsiteX9" fmla="*/ 842391 w 843629"/>
                  <a:gd name="connsiteY9" fmla="*/ 603504 h 984980"/>
                  <a:gd name="connsiteX10" fmla="*/ 841820 w 843629"/>
                  <a:gd name="connsiteY10" fmla="*/ 601790 h 984980"/>
                  <a:gd name="connsiteX11" fmla="*/ 843629 w 843629"/>
                  <a:gd name="connsiteY11" fmla="*/ 581311 h 984980"/>
                  <a:gd name="connsiteX12" fmla="*/ 843058 w 843629"/>
                  <a:gd name="connsiteY12" fmla="*/ 577977 h 984980"/>
                  <a:gd name="connsiteX13" fmla="*/ 841915 w 843629"/>
                  <a:gd name="connsiteY13" fmla="*/ 566928 h 984980"/>
                  <a:gd name="connsiteX14" fmla="*/ 841057 w 843629"/>
                  <a:gd name="connsiteY14" fmla="*/ 560737 h 984980"/>
                  <a:gd name="connsiteX15" fmla="*/ 838581 w 843629"/>
                  <a:gd name="connsiteY15" fmla="*/ 547307 h 984980"/>
                  <a:gd name="connsiteX16" fmla="*/ 838581 w 843629"/>
                  <a:gd name="connsiteY16" fmla="*/ 545402 h 984980"/>
                  <a:gd name="connsiteX17" fmla="*/ 838391 w 843629"/>
                  <a:gd name="connsiteY17" fmla="*/ 542639 h 984980"/>
                  <a:gd name="connsiteX18" fmla="*/ 837629 w 843629"/>
                  <a:gd name="connsiteY18" fmla="*/ 534448 h 984980"/>
                  <a:gd name="connsiteX19" fmla="*/ 831532 w 843629"/>
                  <a:gd name="connsiteY19" fmla="*/ 514541 h 984980"/>
                  <a:gd name="connsiteX20" fmla="*/ 829628 w 843629"/>
                  <a:gd name="connsiteY20" fmla="*/ 504920 h 984980"/>
                  <a:gd name="connsiteX21" fmla="*/ 823150 w 843629"/>
                  <a:gd name="connsiteY21" fmla="*/ 475583 h 984980"/>
                  <a:gd name="connsiteX22" fmla="*/ 821531 w 843629"/>
                  <a:gd name="connsiteY22" fmla="*/ 474345 h 984980"/>
                  <a:gd name="connsiteX23" fmla="*/ 816959 w 843629"/>
                  <a:gd name="connsiteY23" fmla="*/ 453581 h 984980"/>
                  <a:gd name="connsiteX24" fmla="*/ 816578 w 843629"/>
                  <a:gd name="connsiteY24" fmla="*/ 451009 h 984980"/>
                  <a:gd name="connsiteX25" fmla="*/ 807625 w 843629"/>
                  <a:gd name="connsiteY25" fmla="*/ 426530 h 984980"/>
                  <a:gd name="connsiteX26" fmla="*/ 806292 w 843629"/>
                  <a:gd name="connsiteY26" fmla="*/ 413099 h 984980"/>
                  <a:gd name="connsiteX27" fmla="*/ 804100 w 843629"/>
                  <a:gd name="connsiteY27" fmla="*/ 407480 h 984980"/>
                  <a:gd name="connsiteX28" fmla="*/ 786003 w 843629"/>
                  <a:gd name="connsiteY28" fmla="*/ 367189 h 984980"/>
                  <a:gd name="connsiteX29" fmla="*/ 785717 w 843629"/>
                  <a:gd name="connsiteY29" fmla="*/ 366808 h 984980"/>
                  <a:gd name="connsiteX30" fmla="*/ 778193 w 843629"/>
                  <a:gd name="connsiteY30" fmla="*/ 353282 h 984980"/>
                  <a:gd name="connsiteX31" fmla="*/ 773430 w 843629"/>
                  <a:gd name="connsiteY31" fmla="*/ 345472 h 984980"/>
                  <a:gd name="connsiteX32" fmla="*/ 771430 w 843629"/>
                  <a:gd name="connsiteY32" fmla="*/ 340805 h 984980"/>
                  <a:gd name="connsiteX33" fmla="*/ 770382 w 843629"/>
                  <a:gd name="connsiteY33" fmla="*/ 338709 h 984980"/>
                  <a:gd name="connsiteX34" fmla="*/ 765334 w 843629"/>
                  <a:gd name="connsiteY34" fmla="*/ 331184 h 984980"/>
                  <a:gd name="connsiteX35" fmla="*/ 761143 w 843629"/>
                  <a:gd name="connsiteY35" fmla="*/ 326612 h 984980"/>
                  <a:gd name="connsiteX36" fmla="*/ 748379 w 843629"/>
                  <a:gd name="connsiteY36" fmla="*/ 305753 h 984980"/>
                  <a:gd name="connsiteX37" fmla="*/ 743522 w 843629"/>
                  <a:gd name="connsiteY37" fmla="*/ 295942 h 984980"/>
                  <a:gd name="connsiteX38" fmla="*/ 727900 w 843629"/>
                  <a:gd name="connsiteY38" fmla="*/ 280416 h 984980"/>
                  <a:gd name="connsiteX39" fmla="*/ 723329 w 843629"/>
                  <a:gd name="connsiteY39" fmla="*/ 267557 h 984980"/>
                  <a:gd name="connsiteX40" fmla="*/ 706946 w 843629"/>
                  <a:gd name="connsiteY40" fmla="*/ 249460 h 984980"/>
                  <a:gd name="connsiteX41" fmla="*/ 683514 w 843629"/>
                  <a:gd name="connsiteY41" fmla="*/ 220790 h 984980"/>
                  <a:gd name="connsiteX42" fmla="*/ 660273 w 843629"/>
                  <a:gd name="connsiteY42" fmla="*/ 200787 h 984980"/>
                  <a:gd name="connsiteX43" fmla="*/ 649129 w 843629"/>
                  <a:gd name="connsiteY43" fmla="*/ 188500 h 984980"/>
                  <a:gd name="connsiteX44" fmla="*/ 632556 w 843629"/>
                  <a:gd name="connsiteY44" fmla="*/ 176308 h 984980"/>
                  <a:gd name="connsiteX45" fmla="*/ 618649 w 843629"/>
                  <a:gd name="connsiteY45" fmla="*/ 168307 h 984980"/>
                  <a:gd name="connsiteX46" fmla="*/ 597598 w 843629"/>
                  <a:gd name="connsiteY46" fmla="*/ 151067 h 984980"/>
                  <a:gd name="connsiteX47" fmla="*/ 581692 w 843629"/>
                  <a:gd name="connsiteY47" fmla="*/ 138208 h 984980"/>
                  <a:gd name="connsiteX48" fmla="*/ 559308 w 843629"/>
                  <a:gd name="connsiteY48" fmla="*/ 122682 h 984980"/>
                  <a:gd name="connsiteX49" fmla="*/ 527114 w 843629"/>
                  <a:gd name="connsiteY49" fmla="*/ 101441 h 984980"/>
                  <a:gd name="connsiteX50" fmla="*/ 499396 w 843629"/>
                  <a:gd name="connsiteY50" fmla="*/ 85916 h 984980"/>
                  <a:gd name="connsiteX51" fmla="*/ 465487 w 843629"/>
                  <a:gd name="connsiteY51" fmla="*/ 67628 h 984980"/>
                  <a:gd name="connsiteX52" fmla="*/ 436816 w 843629"/>
                  <a:gd name="connsiteY52" fmla="*/ 52483 h 984980"/>
                  <a:gd name="connsiteX53" fmla="*/ 434245 w 843629"/>
                  <a:gd name="connsiteY53" fmla="*/ 51149 h 984980"/>
                  <a:gd name="connsiteX54" fmla="*/ 358712 w 843629"/>
                  <a:gd name="connsiteY54" fmla="*/ 26099 h 984980"/>
                  <a:gd name="connsiteX55" fmla="*/ 347282 w 843629"/>
                  <a:gd name="connsiteY55" fmla="*/ 24098 h 984980"/>
                  <a:gd name="connsiteX56" fmla="*/ 346615 w 843629"/>
                  <a:gd name="connsiteY56" fmla="*/ 24098 h 984980"/>
                  <a:gd name="connsiteX57" fmla="*/ 335756 w 843629"/>
                  <a:gd name="connsiteY57" fmla="*/ 20288 h 984980"/>
                  <a:gd name="connsiteX58" fmla="*/ 297085 w 843629"/>
                  <a:gd name="connsiteY58" fmla="*/ 12573 h 984980"/>
                  <a:gd name="connsiteX59" fmla="*/ 178308 w 843629"/>
                  <a:gd name="connsiteY59" fmla="*/ 0 h 984980"/>
                  <a:gd name="connsiteX60" fmla="*/ 153448 w 843629"/>
                  <a:gd name="connsiteY60" fmla="*/ 7715 h 984980"/>
                  <a:gd name="connsiteX61" fmla="*/ 120968 w 843629"/>
                  <a:gd name="connsiteY61" fmla="*/ 23146 h 984980"/>
                  <a:gd name="connsiteX62" fmla="*/ 106013 w 843629"/>
                  <a:gd name="connsiteY62" fmla="*/ 33909 h 984980"/>
                  <a:gd name="connsiteX63" fmla="*/ 96584 w 843629"/>
                  <a:gd name="connsiteY63" fmla="*/ 43720 h 984980"/>
                  <a:gd name="connsiteX64" fmla="*/ 73438 w 843629"/>
                  <a:gd name="connsiteY64" fmla="*/ 63056 h 984980"/>
                  <a:gd name="connsiteX65" fmla="*/ 61722 w 843629"/>
                  <a:gd name="connsiteY65" fmla="*/ 74295 h 984980"/>
                  <a:gd name="connsiteX66" fmla="*/ 48863 w 843629"/>
                  <a:gd name="connsiteY66" fmla="*/ 83344 h 984980"/>
                  <a:gd name="connsiteX67" fmla="*/ 40386 w 843629"/>
                  <a:gd name="connsiteY67" fmla="*/ 95726 h 984980"/>
                  <a:gd name="connsiteX68" fmla="*/ 26956 w 843629"/>
                  <a:gd name="connsiteY68" fmla="*/ 103727 h 984980"/>
                  <a:gd name="connsiteX69" fmla="*/ 11621 w 843629"/>
                  <a:gd name="connsiteY69" fmla="*/ 116491 h 984980"/>
                  <a:gd name="connsiteX70" fmla="*/ 5239 w 843629"/>
                  <a:gd name="connsiteY70" fmla="*/ 122396 h 984980"/>
                  <a:gd name="connsiteX71" fmla="*/ 1143 w 843629"/>
                  <a:gd name="connsiteY71" fmla="*/ 128207 h 984980"/>
                  <a:gd name="connsiteX72" fmla="*/ 0 w 843629"/>
                  <a:gd name="connsiteY72" fmla="*/ 131636 h 984980"/>
                  <a:gd name="connsiteX73" fmla="*/ 1619 w 843629"/>
                  <a:gd name="connsiteY73" fmla="*/ 134303 h 984980"/>
                  <a:gd name="connsiteX74" fmla="*/ 1905 w 843629"/>
                  <a:gd name="connsiteY74" fmla="*/ 134493 h 984980"/>
                  <a:gd name="connsiteX75" fmla="*/ 2381 w 843629"/>
                  <a:gd name="connsiteY75" fmla="*/ 134588 h 984980"/>
                  <a:gd name="connsiteX76" fmla="*/ 2477 w 843629"/>
                  <a:gd name="connsiteY76" fmla="*/ 134588 h 984980"/>
                  <a:gd name="connsiteX77" fmla="*/ 3048 w 843629"/>
                  <a:gd name="connsiteY77" fmla="*/ 134398 h 984980"/>
                  <a:gd name="connsiteX78" fmla="*/ 3334 w 843629"/>
                  <a:gd name="connsiteY78" fmla="*/ 134303 h 984980"/>
                  <a:gd name="connsiteX79" fmla="*/ 4191 w 843629"/>
                  <a:gd name="connsiteY79" fmla="*/ 134112 h 984980"/>
                  <a:gd name="connsiteX80" fmla="*/ 4858 w 843629"/>
                  <a:gd name="connsiteY80" fmla="*/ 134112 h 984980"/>
                  <a:gd name="connsiteX81" fmla="*/ 6572 w 843629"/>
                  <a:gd name="connsiteY81" fmla="*/ 134303 h 984980"/>
                  <a:gd name="connsiteX82" fmla="*/ 7620 w 843629"/>
                  <a:gd name="connsiteY82" fmla="*/ 134303 h 984980"/>
                  <a:gd name="connsiteX83" fmla="*/ 9239 w 843629"/>
                  <a:gd name="connsiteY83" fmla="*/ 134303 h 984980"/>
                  <a:gd name="connsiteX84" fmla="*/ 14954 w 843629"/>
                  <a:gd name="connsiteY84" fmla="*/ 134303 h 984980"/>
                  <a:gd name="connsiteX85" fmla="*/ 16859 w 843629"/>
                  <a:gd name="connsiteY85" fmla="*/ 134588 h 984980"/>
                  <a:gd name="connsiteX86" fmla="*/ 18955 w 843629"/>
                  <a:gd name="connsiteY86" fmla="*/ 133826 h 984980"/>
                  <a:gd name="connsiteX87" fmla="*/ 22384 w 843629"/>
                  <a:gd name="connsiteY87" fmla="*/ 132493 h 984980"/>
                  <a:gd name="connsiteX88" fmla="*/ 23908 w 843629"/>
                  <a:gd name="connsiteY88" fmla="*/ 132874 h 984980"/>
                  <a:gd name="connsiteX89" fmla="*/ 24955 w 843629"/>
                  <a:gd name="connsiteY89" fmla="*/ 132874 h 984980"/>
                  <a:gd name="connsiteX90" fmla="*/ 28766 w 843629"/>
                  <a:gd name="connsiteY90" fmla="*/ 132969 h 984980"/>
                  <a:gd name="connsiteX91" fmla="*/ 31147 w 843629"/>
                  <a:gd name="connsiteY91" fmla="*/ 133064 h 984980"/>
                  <a:gd name="connsiteX92" fmla="*/ 36195 w 843629"/>
                  <a:gd name="connsiteY92" fmla="*/ 133255 h 984980"/>
                  <a:gd name="connsiteX93" fmla="*/ 39719 w 843629"/>
                  <a:gd name="connsiteY93" fmla="*/ 133445 h 984980"/>
                  <a:gd name="connsiteX94" fmla="*/ 47339 w 843629"/>
                  <a:gd name="connsiteY94" fmla="*/ 133826 h 984980"/>
                  <a:gd name="connsiteX95" fmla="*/ 52864 w 843629"/>
                  <a:gd name="connsiteY95" fmla="*/ 134207 h 984980"/>
                  <a:gd name="connsiteX96" fmla="*/ 60293 w 843629"/>
                  <a:gd name="connsiteY96" fmla="*/ 134779 h 984980"/>
                  <a:gd name="connsiteX97" fmla="*/ 72009 w 843629"/>
                  <a:gd name="connsiteY97" fmla="*/ 135922 h 984980"/>
                  <a:gd name="connsiteX98" fmla="*/ 79820 w 843629"/>
                  <a:gd name="connsiteY98" fmla="*/ 136779 h 984980"/>
                  <a:gd name="connsiteX99" fmla="*/ 84963 w 843629"/>
                  <a:gd name="connsiteY99" fmla="*/ 137446 h 984980"/>
                  <a:gd name="connsiteX100" fmla="*/ 93917 w 843629"/>
                  <a:gd name="connsiteY100" fmla="*/ 138589 h 984980"/>
                  <a:gd name="connsiteX101" fmla="*/ 108776 w 843629"/>
                  <a:gd name="connsiteY101" fmla="*/ 140780 h 984980"/>
                  <a:gd name="connsiteX102" fmla="*/ 119634 w 843629"/>
                  <a:gd name="connsiteY102" fmla="*/ 142494 h 984980"/>
                  <a:gd name="connsiteX103" fmla="*/ 138017 w 843629"/>
                  <a:gd name="connsiteY103" fmla="*/ 145733 h 984980"/>
                  <a:gd name="connsiteX104" fmla="*/ 153543 w 843629"/>
                  <a:gd name="connsiteY104" fmla="*/ 148781 h 984980"/>
                  <a:gd name="connsiteX105" fmla="*/ 177260 w 843629"/>
                  <a:gd name="connsiteY105" fmla="*/ 153734 h 984980"/>
                  <a:gd name="connsiteX106" fmla="*/ 190786 w 843629"/>
                  <a:gd name="connsiteY106" fmla="*/ 156686 h 984980"/>
                  <a:gd name="connsiteX107" fmla="*/ 199263 w 843629"/>
                  <a:gd name="connsiteY107" fmla="*/ 158496 h 984980"/>
                  <a:gd name="connsiteX108" fmla="*/ 224695 w 843629"/>
                  <a:gd name="connsiteY108" fmla="*/ 164402 h 984980"/>
                  <a:gd name="connsiteX109" fmla="*/ 247079 w 843629"/>
                  <a:gd name="connsiteY109" fmla="*/ 170402 h 984980"/>
                  <a:gd name="connsiteX110" fmla="*/ 247555 w 843629"/>
                  <a:gd name="connsiteY110" fmla="*/ 170593 h 984980"/>
                  <a:gd name="connsiteX111" fmla="*/ 248126 w 843629"/>
                  <a:gd name="connsiteY111" fmla="*/ 170783 h 984980"/>
                  <a:gd name="connsiteX112" fmla="*/ 248126 w 843629"/>
                  <a:gd name="connsiteY112" fmla="*/ 170783 h 984980"/>
                  <a:gd name="connsiteX113" fmla="*/ 248698 w 843629"/>
                  <a:gd name="connsiteY113" fmla="*/ 170974 h 984980"/>
                  <a:gd name="connsiteX114" fmla="*/ 280130 w 843629"/>
                  <a:gd name="connsiteY114" fmla="*/ 181166 h 984980"/>
                  <a:gd name="connsiteX115" fmla="*/ 297466 w 843629"/>
                  <a:gd name="connsiteY115" fmla="*/ 185928 h 984980"/>
                  <a:gd name="connsiteX116" fmla="*/ 313468 w 843629"/>
                  <a:gd name="connsiteY116" fmla="*/ 194119 h 984980"/>
                  <a:gd name="connsiteX117" fmla="*/ 320230 w 843629"/>
                  <a:gd name="connsiteY117" fmla="*/ 198215 h 984980"/>
                  <a:gd name="connsiteX118" fmla="*/ 354139 w 843629"/>
                  <a:gd name="connsiteY118" fmla="*/ 214503 h 984980"/>
                  <a:gd name="connsiteX119" fmla="*/ 388144 w 843629"/>
                  <a:gd name="connsiteY119" fmla="*/ 230124 h 984980"/>
                  <a:gd name="connsiteX120" fmla="*/ 419671 w 843629"/>
                  <a:gd name="connsiteY120" fmla="*/ 252317 h 984980"/>
                  <a:gd name="connsiteX121" fmla="*/ 439293 w 843629"/>
                  <a:gd name="connsiteY121" fmla="*/ 263557 h 984980"/>
                  <a:gd name="connsiteX122" fmla="*/ 451771 w 843629"/>
                  <a:gd name="connsiteY122" fmla="*/ 275368 h 984980"/>
                  <a:gd name="connsiteX123" fmla="*/ 466725 w 843629"/>
                  <a:gd name="connsiteY123" fmla="*/ 283559 h 984980"/>
                  <a:gd name="connsiteX124" fmla="*/ 481203 w 843629"/>
                  <a:gd name="connsiteY124" fmla="*/ 295085 h 984980"/>
                  <a:gd name="connsiteX125" fmla="*/ 472821 w 843629"/>
                  <a:gd name="connsiteY125" fmla="*/ 282131 h 984980"/>
                  <a:gd name="connsiteX126" fmla="*/ 490157 w 843629"/>
                  <a:gd name="connsiteY126" fmla="*/ 294132 h 984980"/>
                  <a:gd name="connsiteX127" fmla="*/ 507016 w 843629"/>
                  <a:gd name="connsiteY127" fmla="*/ 303276 h 984980"/>
                  <a:gd name="connsiteX128" fmla="*/ 506444 w 843629"/>
                  <a:gd name="connsiteY128" fmla="*/ 291941 h 984980"/>
                  <a:gd name="connsiteX129" fmla="*/ 526732 w 843629"/>
                  <a:gd name="connsiteY129" fmla="*/ 305372 h 984980"/>
                  <a:gd name="connsiteX130" fmla="*/ 524447 w 843629"/>
                  <a:gd name="connsiteY130" fmla="*/ 308705 h 984980"/>
                  <a:gd name="connsiteX131" fmla="*/ 528161 w 843629"/>
                  <a:gd name="connsiteY131" fmla="*/ 316706 h 984980"/>
                  <a:gd name="connsiteX132" fmla="*/ 519303 w 843629"/>
                  <a:gd name="connsiteY132" fmla="*/ 312420 h 984980"/>
                  <a:gd name="connsiteX133" fmla="*/ 513588 w 843629"/>
                  <a:gd name="connsiteY133" fmla="*/ 306419 h 984980"/>
                  <a:gd name="connsiteX134" fmla="*/ 509207 w 843629"/>
                  <a:gd name="connsiteY134" fmla="*/ 304895 h 984980"/>
                  <a:gd name="connsiteX135" fmla="*/ 517493 w 843629"/>
                  <a:gd name="connsiteY135" fmla="*/ 317659 h 984980"/>
                  <a:gd name="connsiteX136" fmla="*/ 528066 w 843629"/>
                  <a:gd name="connsiteY136" fmla="*/ 323469 h 984980"/>
                  <a:gd name="connsiteX137" fmla="*/ 529495 w 843629"/>
                  <a:gd name="connsiteY137" fmla="*/ 318897 h 984980"/>
                  <a:gd name="connsiteX138" fmla="*/ 542258 w 843629"/>
                  <a:gd name="connsiteY138" fmla="*/ 326041 h 984980"/>
                  <a:gd name="connsiteX139" fmla="*/ 550069 w 843629"/>
                  <a:gd name="connsiteY139" fmla="*/ 335661 h 984980"/>
                  <a:gd name="connsiteX140" fmla="*/ 532829 w 843629"/>
                  <a:gd name="connsiteY140" fmla="*/ 334137 h 984980"/>
                  <a:gd name="connsiteX141" fmla="*/ 549973 w 843629"/>
                  <a:gd name="connsiteY141" fmla="*/ 349663 h 984980"/>
                  <a:gd name="connsiteX142" fmla="*/ 586168 w 843629"/>
                  <a:gd name="connsiteY142" fmla="*/ 383191 h 984980"/>
                  <a:gd name="connsiteX143" fmla="*/ 597694 w 843629"/>
                  <a:gd name="connsiteY143" fmla="*/ 393954 h 984980"/>
                  <a:gd name="connsiteX144" fmla="*/ 603504 w 843629"/>
                  <a:gd name="connsiteY144" fmla="*/ 403193 h 984980"/>
                  <a:gd name="connsiteX145" fmla="*/ 607790 w 843629"/>
                  <a:gd name="connsiteY145" fmla="*/ 406051 h 984980"/>
                  <a:gd name="connsiteX146" fmla="*/ 616458 w 843629"/>
                  <a:gd name="connsiteY146" fmla="*/ 417005 h 984980"/>
                  <a:gd name="connsiteX147" fmla="*/ 621125 w 843629"/>
                  <a:gd name="connsiteY147" fmla="*/ 421196 h 984980"/>
                  <a:gd name="connsiteX148" fmla="*/ 622268 w 843629"/>
                  <a:gd name="connsiteY148" fmla="*/ 425577 h 984980"/>
                  <a:gd name="connsiteX149" fmla="*/ 626555 w 843629"/>
                  <a:gd name="connsiteY149" fmla="*/ 427673 h 984980"/>
                  <a:gd name="connsiteX150" fmla="*/ 634175 w 843629"/>
                  <a:gd name="connsiteY150" fmla="*/ 443770 h 984980"/>
                  <a:gd name="connsiteX151" fmla="*/ 635508 w 843629"/>
                  <a:gd name="connsiteY151" fmla="*/ 448056 h 984980"/>
                  <a:gd name="connsiteX152" fmla="*/ 637223 w 843629"/>
                  <a:gd name="connsiteY152" fmla="*/ 445389 h 984980"/>
                  <a:gd name="connsiteX153" fmla="*/ 638937 w 843629"/>
                  <a:gd name="connsiteY153" fmla="*/ 446818 h 984980"/>
                  <a:gd name="connsiteX154" fmla="*/ 641699 w 843629"/>
                  <a:gd name="connsiteY154" fmla="*/ 451675 h 984980"/>
                  <a:gd name="connsiteX155" fmla="*/ 642747 w 843629"/>
                  <a:gd name="connsiteY155" fmla="*/ 451485 h 984980"/>
                  <a:gd name="connsiteX156" fmla="*/ 651796 w 843629"/>
                  <a:gd name="connsiteY156" fmla="*/ 466344 h 984980"/>
                  <a:gd name="connsiteX157" fmla="*/ 667608 w 843629"/>
                  <a:gd name="connsiteY157" fmla="*/ 491490 h 984980"/>
                  <a:gd name="connsiteX158" fmla="*/ 698945 w 843629"/>
                  <a:gd name="connsiteY158" fmla="*/ 545402 h 984980"/>
                  <a:gd name="connsiteX159" fmla="*/ 710755 w 843629"/>
                  <a:gd name="connsiteY159" fmla="*/ 566642 h 984980"/>
                  <a:gd name="connsiteX160" fmla="*/ 714947 w 843629"/>
                  <a:gd name="connsiteY160" fmla="*/ 579882 h 984980"/>
                  <a:gd name="connsiteX161" fmla="*/ 720947 w 843629"/>
                  <a:gd name="connsiteY161" fmla="*/ 589407 h 984980"/>
                  <a:gd name="connsiteX162" fmla="*/ 720852 w 843629"/>
                  <a:gd name="connsiteY162" fmla="*/ 592646 h 984980"/>
                  <a:gd name="connsiteX163" fmla="*/ 737521 w 843629"/>
                  <a:gd name="connsiteY163" fmla="*/ 643223 h 984980"/>
                  <a:gd name="connsiteX164" fmla="*/ 739712 w 843629"/>
                  <a:gd name="connsiteY164" fmla="*/ 650558 h 984980"/>
                  <a:gd name="connsiteX165" fmla="*/ 740188 w 843629"/>
                  <a:gd name="connsiteY165" fmla="*/ 652177 h 984980"/>
                  <a:gd name="connsiteX166" fmla="*/ 740188 w 843629"/>
                  <a:gd name="connsiteY166" fmla="*/ 652177 h 984980"/>
                  <a:gd name="connsiteX167" fmla="*/ 740473 w 843629"/>
                  <a:gd name="connsiteY167" fmla="*/ 653320 h 984980"/>
                  <a:gd name="connsiteX168" fmla="*/ 741140 w 843629"/>
                  <a:gd name="connsiteY168" fmla="*/ 655606 h 984980"/>
                  <a:gd name="connsiteX169" fmla="*/ 742283 w 843629"/>
                  <a:gd name="connsiteY169" fmla="*/ 660083 h 984980"/>
                  <a:gd name="connsiteX170" fmla="*/ 743045 w 843629"/>
                  <a:gd name="connsiteY170" fmla="*/ 663226 h 984980"/>
                  <a:gd name="connsiteX171" fmla="*/ 743808 w 843629"/>
                  <a:gd name="connsiteY171" fmla="*/ 666274 h 984980"/>
                  <a:gd name="connsiteX172" fmla="*/ 744379 w 843629"/>
                  <a:gd name="connsiteY172" fmla="*/ 668846 h 984980"/>
                  <a:gd name="connsiteX173" fmla="*/ 745236 w 843629"/>
                  <a:gd name="connsiteY173" fmla="*/ 672751 h 984980"/>
                  <a:gd name="connsiteX174" fmla="*/ 745807 w 843629"/>
                  <a:gd name="connsiteY174" fmla="*/ 675418 h 984980"/>
                  <a:gd name="connsiteX175" fmla="*/ 746570 w 843629"/>
                  <a:gd name="connsiteY175" fmla="*/ 679133 h 984980"/>
                  <a:gd name="connsiteX176" fmla="*/ 747236 w 843629"/>
                  <a:gd name="connsiteY176" fmla="*/ 682276 h 984980"/>
                  <a:gd name="connsiteX177" fmla="*/ 747713 w 843629"/>
                  <a:gd name="connsiteY177" fmla="*/ 684752 h 984980"/>
                  <a:gd name="connsiteX178" fmla="*/ 748665 w 843629"/>
                  <a:gd name="connsiteY178" fmla="*/ 689324 h 984980"/>
                  <a:gd name="connsiteX179" fmla="*/ 749237 w 843629"/>
                  <a:gd name="connsiteY179" fmla="*/ 692277 h 984980"/>
                  <a:gd name="connsiteX180" fmla="*/ 749903 w 843629"/>
                  <a:gd name="connsiteY180" fmla="*/ 695706 h 984980"/>
                  <a:gd name="connsiteX181" fmla="*/ 750570 w 843629"/>
                  <a:gd name="connsiteY181" fmla="*/ 699230 h 984980"/>
                  <a:gd name="connsiteX182" fmla="*/ 750665 w 843629"/>
                  <a:gd name="connsiteY182" fmla="*/ 699897 h 984980"/>
                  <a:gd name="connsiteX183" fmla="*/ 750665 w 843629"/>
                  <a:gd name="connsiteY183" fmla="*/ 700088 h 984980"/>
                  <a:gd name="connsiteX184" fmla="*/ 750856 w 843629"/>
                  <a:gd name="connsiteY184" fmla="*/ 700754 h 984980"/>
                  <a:gd name="connsiteX185" fmla="*/ 750951 w 843629"/>
                  <a:gd name="connsiteY185" fmla="*/ 700850 h 984980"/>
                  <a:gd name="connsiteX186" fmla="*/ 751332 w 843629"/>
                  <a:gd name="connsiteY186" fmla="*/ 701516 h 984980"/>
                  <a:gd name="connsiteX187" fmla="*/ 751713 w 843629"/>
                  <a:gd name="connsiteY187" fmla="*/ 701897 h 984980"/>
                  <a:gd name="connsiteX188" fmla="*/ 752190 w 843629"/>
                  <a:gd name="connsiteY188" fmla="*/ 702183 h 984980"/>
                  <a:gd name="connsiteX189" fmla="*/ 752856 w 843629"/>
                  <a:gd name="connsiteY189" fmla="*/ 702374 h 984980"/>
                  <a:gd name="connsiteX190" fmla="*/ 753333 w 843629"/>
                  <a:gd name="connsiteY190" fmla="*/ 702469 h 984980"/>
                  <a:gd name="connsiteX191" fmla="*/ 753333 w 843629"/>
                  <a:gd name="connsiteY191" fmla="*/ 703136 h 984980"/>
                  <a:gd name="connsiteX192" fmla="*/ 753333 w 843629"/>
                  <a:gd name="connsiteY192" fmla="*/ 703707 h 984980"/>
                  <a:gd name="connsiteX193" fmla="*/ 753333 w 843629"/>
                  <a:gd name="connsiteY193" fmla="*/ 704469 h 984980"/>
                  <a:gd name="connsiteX194" fmla="*/ 753333 w 843629"/>
                  <a:gd name="connsiteY194" fmla="*/ 705422 h 984980"/>
                  <a:gd name="connsiteX195" fmla="*/ 753333 w 843629"/>
                  <a:gd name="connsiteY195" fmla="*/ 707803 h 984980"/>
                  <a:gd name="connsiteX196" fmla="*/ 753333 w 843629"/>
                  <a:gd name="connsiteY196" fmla="*/ 709041 h 984980"/>
                  <a:gd name="connsiteX197" fmla="*/ 753333 w 843629"/>
                  <a:gd name="connsiteY197" fmla="*/ 711518 h 984980"/>
                  <a:gd name="connsiteX198" fmla="*/ 753333 w 843629"/>
                  <a:gd name="connsiteY198" fmla="*/ 712946 h 984980"/>
                  <a:gd name="connsiteX199" fmla="*/ 753333 w 843629"/>
                  <a:gd name="connsiteY199" fmla="*/ 714185 h 984980"/>
                  <a:gd name="connsiteX200" fmla="*/ 753333 w 843629"/>
                  <a:gd name="connsiteY200" fmla="*/ 716471 h 984980"/>
                  <a:gd name="connsiteX201" fmla="*/ 753333 w 843629"/>
                  <a:gd name="connsiteY201" fmla="*/ 718185 h 984980"/>
                  <a:gd name="connsiteX202" fmla="*/ 753333 w 843629"/>
                  <a:gd name="connsiteY202" fmla="*/ 718376 h 984980"/>
                  <a:gd name="connsiteX203" fmla="*/ 753333 w 843629"/>
                  <a:gd name="connsiteY203" fmla="*/ 720281 h 984980"/>
                  <a:gd name="connsiteX204" fmla="*/ 753523 w 843629"/>
                  <a:gd name="connsiteY204" fmla="*/ 720852 h 984980"/>
                  <a:gd name="connsiteX205" fmla="*/ 753618 w 843629"/>
                  <a:gd name="connsiteY205" fmla="*/ 721328 h 984980"/>
                  <a:gd name="connsiteX206" fmla="*/ 754189 w 843629"/>
                  <a:gd name="connsiteY206" fmla="*/ 723233 h 984980"/>
                  <a:gd name="connsiteX207" fmla="*/ 754666 w 843629"/>
                  <a:gd name="connsiteY207" fmla="*/ 724757 h 984980"/>
                  <a:gd name="connsiteX208" fmla="*/ 755618 w 843629"/>
                  <a:gd name="connsiteY208" fmla="*/ 728282 h 984980"/>
                  <a:gd name="connsiteX209" fmla="*/ 755809 w 843629"/>
                  <a:gd name="connsiteY209" fmla="*/ 729139 h 984980"/>
                  <a:gd name="connsiteX210" fmla="*/ 755904 w 843629"/>
                  <a:gd name="connsiteY210" fmla="*/ 729520 h 984980"/>
                  <a:gd name="connsiteX211" fmla="*/ 755999 w 843629"/>
                  <a:gd name="connsiteY211" fmla="*/ 729710 h 984980"/>
                  <a:gd name="connsiteX212" fmla="*/ 756190 w 843629"/>
                  <a:gd name="connsiteY212" fmla="*/ 730377 h 984980"/>
                  <a:gd name="connsiteX213" fmla="*/ 758667 w 843629"/>
                  <a:gd name="connsiteY213" fmla="*/ 758762 h 984980"/>
                  <a:gd name="connsiteX214" fmla="*/ 759619 w 843629"/>
                  <a:gd name="connsiteY214" fmla="*/ 764667 h 984980"/>
                  <a:gd name="connsiteX215" fmla="*/ 759905 w 843629"/>
                  <a:gd name="connsiteY215" fmla="*/ 772573 h 984980"/>
                  <a:gd name="connsiteX216" fmla="*/ 762095 w 843629"/>
                  <a:gd name="connsiteY216" fmla="*/ 781336 h 984980"/>
                  <a:gd name="connsiteX217" fmla="*/ 762095 w 843629"/>
                  <a:gd name="connsiteY217" fmla="*/ 796481 h 984980"/>
                  <a:gd name="connsiteX218" fmla="*/ 764572 w 843629"/>
                  <a:gd name="connsiteY218" fmla="*/ 805148 h 984980"/>
                  <a:gd name="connsiteX219" fmla="*/ 763429 w 843629"/>
                  <a:gd name="connsiteY219" fmla="*/ 831723 h 984980"/>
                  <a:gd name="connsiteX220" fmla="*/ 763905 w 843629"/>
                  <a:gd name="connsiteY220" fmla="*/ 841915 h 984980"/>
                  <a:gd name="connsiteX221" fmla="*/ 762095 w 843629"/>
                  <a:gd name="connsiteY221" fmla="*/ 851345 h 984980"/>
                  <a:gd name="connsiteX222" fmla="*/ 763143 w 843629"/>
                  <a:gd name="connsiteY222" fmla="*/ 868204 h 984980"/>
                  <a:gd name="connsiteX223" fmla="*/ 762667 w 843629"/>
                  <a:gd name="connsiteY223" fmla="*/ 869823 h 984980"/>
                  <a:gd name="connsiteX224" fmla="*/ 761333 w 843629"/>
                  <a:gd name="connsiteY224" fmla="*/ 893731 h 984980"/>
                  <a:gd name="connsiteX225" fmla="*/ 760857 w 843629"/>
                  <a:gd name="connsiteY225" fmla="*/ 897541 h 984980"/>
                  <a:gd name="connsiteX226" fmla="*/ 749046 w 843629"/>
                  <a:gd name="connsiteY226" fmla="*/ 980694 h 984980"/>
                  <a:gd name="connsiteX227" fmla="*/ 749046 w 843629"/>
                  <a:gd name="connsiteY227" fmla="*/ 981456 h 984980"/>
                  <a:gd name="connsiteX228" fmla="*/ 748951 w 843629"/>
                  <a:gd name="connsiteY228" fmla="*/ 982694 h 984980"/>
                  <a:gd name="connsiteX229" fmla="*/ 748760 w 843629"/>
                  <a:gd name="connsiteY229" fmla="*/ 983933 h 984980"/>
                  <a:gd name="connsiteX230" fmla="*/ 748665 w 843629"/>
                  <a:gd name="connsiteY230" fmla="*/ 984409 h 984980"/>
                  <a:gd name="connsiteX231" fmla="*/ 748570 w 843629"/>
                  <a:gd name="connsiteY231" fmla="*/ 984885 h 984980"/>
                  <a:gd name="connsiteX232" fmla="*/ 748570 w 843629"/>
                  <a:gd name="connsiteY232" fmla="*/ 984980 h 984980"/>
                  <a:gd name="connsiteX233" fmla="*/ 749046 w 843629"/>
                  <a:gd name="connsiteY233" fmla="*/ 984599 h 984980"/>
                  <a:gd name="connsiteX234" fmla="*/ 749998 w 843629"/>
                  <a:gd name="connsiteY234" fmla="*/ 983837 h 984980"/>
                  <a:gd name="connsiteX235" fmla="*/ 750761 w 843629"/>
                  <a:gd name="connsiteY235" fmla="*/ 983171 h 984980"/>
                  <a:gd name="connsiteX236" fmla="*/ 751904 w 843629"/>
                  <a:gd name="connsiteY236" fmla="*/ 982028 h 984980"/>
                  <a:gd name="connsiteX237" fmla="*/ 752666 w 843629"/>
                  <a:gd name="connsiteY237" fmla="*/ 981170 h 984980"/>
                  <a:gd name="connsiteX238" fmla="*/ 753333 w 843629"/>
                  <a:gd name="connsiteY238" fmla="*/ 980123 h 984980"/>
                  <a:gd name="connsiteX239" fmla="*/ 753904 w 843629"/>
                  <a:gd name="connsiteY239" fmla="*/ 979170 h 984980"/>
                  <a:gd name="connsiteX240" fmla="*/ 754761 w 843629"/>
                  <a:gd name="connsiteY240" fmla="*/ 977741 h 984980"/>
                  <a:gd name="connsiteX241" fmla="*/ 756952 w 843629"/>
                  <a:gd name="connsiteY241" fmla="*/ 974027 h 984980"/>
                  <a:gd name="connsiteX242" fmla="*/ 758571 w 843629"/>
                  <a:gd name="connsiteY242" fmla="*/ 971169 h 984980"/>
                  <a:gd name="connsiteX243" fmla="*/ 760381 w 843629"/>
                  <a:gd name="connsiteY243" fmla="*/ 967835 h 984980"/>
                  <a:gd name="connsiteX244" fmla="*/ 762667 w 843629"/>
                  <a:gd name="connsiteY244" fmla="*/ 963454 h 984980"/>
                  <a:gd name="connsiteX245" fmla="*/ 764477 w 843629"/>
                  <a:gd name="connsiteY245" fmla="*/ 959930 h 984980"/>
                  <a:gd name="connsiteX246" fmla="*/ 766953 w 843629"/>
                  <a:gd name="connsiteY246" fmla="*/ 955072 h 984980"/>
                  <a:gd name="connsiteX247" fmla="*/ 768858 w 843629"/>
                  <a:gd name="connsiteY247" fmla="*/ 951262 h 984980"/>
                  <a:gd name="connsiteX248" fmla="*/ 771430 w 843629"/>
                  <a:gd name="connsiteY248" fmla="*/ 945928 h 984980"/>
                  <a:gd name="connsiteX249" fmla="*/ 772287 w 843629"/>
                  <a:gd name="connsiteY249" fmla="*/ 944118 h 984980"/>
                  <a:gd name="connsiteX250" fmla="*/ 773525 w 843629"/>
                  <a:gd name="connsiteY250" fmla="*/ 941451 h 984980"/>
                  <a:gd name="connsiteX251" fmla="*/ 774668 w 843629"/>
                  <a:gd name="connsiteY251" fmla="*/ 939070 h 984980"/>
                  <a:gd name="connsiteX252" fmla="*/ 775525 w 843629"/>
                  <a:gd name="connsiteY252" fmla="*/ 937260 h 984980"/>
                  <a:gd name="connsiteX253" fmla="*/ 776097 w 843629"/>
                  <a:gd name="connsiteY253" fmla="*/ 936022 h 984980"/>
                  <a:gd name="connsiteX254" fmla="*/ 776574 w 843629"/>
                  <a:gd name="connsiteY254" fmla="*/ 934974 h 984980"/>
                  <a:gd name="connsiteX255" fmla="*/ 776574 w 843629"/>
                  <a:gd name="connsiteY255" fmla="*/ 934974 h 984980"/>
                  <a:gd name="connsiteX256" fmla="*/ 777145 w 843629"/>
                  <a:gd name="connsiteY256" fmla="*/ 933831 h 984980"/>
                  <a:gd name="connsiteX257" fmla="*/ 778097 w 843629"/>
                  <a:gd name="connsiteY257" fmla="*/ 931736 h 984980"/>
                  <a:gd name="connsiteX258" fmla="*/ 785241 w 843629"/>
                  <a:gd name="connsiteY258" fmla="*/ 916305 h 984980"/>
                  <a:gd name="connsiteX259" fmla="*/ 797909 w 843629"/>
                  <a:gd name="connsiteY259" fmla="*/ 882110 h 984980"/>
                  <a:gd name="connsiteX260" fmla="*/ 806863 w 843629"/>
                  <a:gd name="connsiteY260" fmla="*/ 855821 h 984980"/>
                  <a:gd name="connsiteX261" fmla="*/ 812673 w 843629"/>
                  <a:gd name="connsiteY261" fmla="*/ 833628 h 984980"/>
                  <a:gd name="connsiteX262" fmla="*/ 817150 w 843629"/>
                  <a:gd name="connsiteY262" fmla="*/ 815340 h 984980"/>
                  <a:gd name="connsiteX263" fmla="*/ 826294 w 843629"/>
                  <a:gd name="connsiteY263" fmla="*/ 771525 h 984980"/>
                  <a:gd name="connsiteX264" fmla="*/ 830580 w 843629"/>
                  <a:gd name="connsiteY264" fmla="*/ 751618 h 984980"/>
                  <a:gd name="connsiteX265" fmla="*/ 832581 w 843629"/>
                  <a:gd name="connsiteY265" fmla="*/ 748760 h 984980"/>
                  <a:gd name="connsiteX266" fmla="*/ 838009 w 843629"/>
                  <a:gd name="connsiteY266" fmla="*/ 704945 h 984980"/>
                  <a:gd name="connsiteX267" fmla="*/ 838391 w 843629"/>
                  <a:gd name="connsiteY267" fmla="*/ 703517 h 984980"/>
                  <a:gd name="connsiteX268" fmla="*/ 838391 w 843629"/>
                  <a:gd name="connsiteY268" fmla="*/ 702374 h 984980"/>
                  <a:gd name="connsiteX269" fmla="*/ 839438 w 843629"/>
                  <a:gd name="connsiteY269" fmla="*/ 695230 h 984980"/>
                  <a:gd name="connsiteX270" fmla="*/ 841153 w 843629"/>
                  <a:gd name="connsiteY270" fmla="*/ 673799 h 984980"/>
                  <a:gd name="connsiteX271" fmla="*/ 841248 w 843629"/>
                  <a:gd name="connsiteY271" fmla="*/ 672370 h 984980"/>
                  <a:gd name="connsiteX272" fmla="*/ 841248 w 843629"/>
                  <a:gd name="connsiteY272" fmla="*/ 671894 h 984980"/>
                  <a:gd name="connsiteX273" fmla="*/ 841343 w 843629"/>
                  <a:gd name="connsiteY273" fmla="*/ 669703 h 984980"/>
                  <a:gd name="connsiteX274" fmla="*/ 841439 w 843629"/>
                  <a:gd name="connsiteY274" fmla="*/ 666845 h 984980"/>
                  <a:gd name="connsiteX275" fmla="*/ 841534 w 843629"/>
                  <a:gd name="connsiteY275" fmla="*/ 663321 h 984980"/>
                  <a:gd name="connsiteX276" fmla="*/ 841629 w 843629"/>
                  <a:gd name="connsiteY276" fmla="*/ 659511 h 984980"/>
                  <a:gd name="connsiteX277" fmla="*/ 841724 w 843629"/>
                  <a:gd name="connsiteY277" fmla="*/ 655892 h 984980"/>
                  <a:gd name="connsiteX278" fmla="*/ 841724 w 843629"/>
                  <a:gd name="connsiteY278" fmla="*/ 653701 h 984980"/>
                  <a:gd name="connsiteX279" fmla="*/ 842010 w 843629"/>
                  <a:gd name="connsiteY279" fmla="*/ 649224 h 984980"/>
                  <a:gd name="connsiteX280" fmla="*/ 842200 w 843629"/>
                  <a:gd name="connsiteY280" fmla="*/ 646271 h 984980"/>
                  <a:gd name="connsiteX281" fmla="*/ 842296 w 843629"/>
                  <a:gd name="connsiteY281" fmla="*/ 644557 h 984980"/>
                  <a:gd name="connsiteX282" fmla="*/ 842582 w 843629"/>
                  <a:gd name="connsiteY282" fmla="*/ 634937 h 984980"/>
                  <a:gd name="connsiteX283" fmla="*/ 842582 w 843629"/>
                  <a:gd name="connsiteY283" fmla="*/ 633508 h 984980"/>
                  <a:gd name="connsiteX284" fmla="*/ 842582 w 843629"/>
                  <a:gd name="connsiteY284" fmla="*/ 630650 h 984980"/>
                  <a:gd name="connsiteX285" fmla="*/ 842296 w 843629"/>
                  <a:gd name="connsiteY285" fmla="*/ 626555 h 984980"/>
                  <a:gd name="connsiteX286" fmla="*/ 781336 w 843629"/>
                  <a:gd name="connsiteY286" fmla="*/ 521303 h 984980"/>
                  <a:gd name="connsiteX287" fmla="*/ 774764 w 843629"/>
                  <a:gd name="connsiteY287" fmla="*/ 505397 h 984980"/>
                  <a:gd name="connsiteX288" fmla="*/ 781336 w 843629"/>
                  <a:gd name="connsiteY288" fmla="*/ 521303 h 984980"/>
                  <a:gd name="connsiteX289" fmla="*/ 770668 w 843629"/>
                  <a:gd name="connsiteY289" fmla="*/ 481965 h 984980"/>
                  <a:gd name="connsiteX290" fmla="*/ 774668 w 843629"/>
                  <a:gd name="connsiteY290" fmla="*/ 503587 h 984980"/>
                  <a:gd name="connsiteX291" fmla="*/ 757618 w 843629"/>
                  <a:gd name="connsiteY291" fmla="*/ 470821 h 984980"/>
                  <a:gd name="connsiteX292" fmla="*/ 770668 w 843629"/>
                  <a:gd name="connsiteY292" fmla="*/ 481965 h 984980"/>
                  <a:gd name="connsiteX293" fmla="*/ 757618 w 843629"/>
                  <a:gd name="connsiteY293" fmla="*/ 491300 h 984980"/>
                  <a:gd name="connsiteX294" fmla="*/ 760095 w 843629"/>
                  <a:gd name="connsiteY294" fmla="*/ 503968 h 984980"/>
                  <a:gd name="connsiteX295" fmla="*/ 753428 w 843629"/>
                  <a:gd name="connsiteY295" fmla="*/ 494538 h 984980"/>
                  <a:gd name="connsiteX296" fmla="*/ 757618 w 843629"/>
                  <a:gd name="connsiteY296" fmla="*/ 491300 h 984980"/>
                  <a:gd name="connsiteX297" fmla="*/ 704279 w 843629"/>
                  <a:gd name="connsiteY297" fmla="*/ 394907 h 984980"/>
                  <a:gd name="connsiteX298" fmla="*/ 695420 w 843629"/>
                  <a:gd name="connsiteY298" fmla="*/ 391954 h 984980"/>
                  <a:gd name="connsiteX299" fmla="*/ 699040 w 843629"/>
                  <a:gd name="connsiteY299" fmla="*/ 387668 h 984980"/>
                  <a:gd name="connsiteX300" fmla="*/ 704279 w 843629"/>
                  <a:gd name="connsiteY300" fmla="*/ 394907 h 984980"/>
                  <a:gd name="connsiteX301" fmla="*/ 695325 w 843629"/>
                  <a:gd name="connsiteY301" fmla="*/ 366713 h 984980"/>
                  <a:gd name="connsiteX302" fmla="*/ 699231 w 843629"/>
                  <a:gd name="connsiteY302" fmla="*/ 374904 h 984980"/>
                  <a:gd name="connsiteX303" fmla="*/ 695325 w 843629"/>
                  <a:gd name="connsiteY303" fmla="*/ 366713 h 984980"/>
                  <a:gd name="connsiteX304" fmla="*/ 684086 w 843629"/>
                  <a:gd name="connsiteY304" fmla="*/ 421005 h 984980"/>
                  <a:gd name="connsiteX305" fmla="*/ 699611 w 843629"/>
                  <a:gd name="connsiteY305" fmla="*/ 429482 h 984980"/>
                  <a:gd name="connsiteX306" fmla="*/ 705136 w 843629"/>
                  <a:gd name="connsiteY306" fmla="*/ 448723 h 984980"/>
                  <a:gd name="connsiteX307" fmla="*/ 690563 w 843629"/>
                  <a:gd name="connsiteY307" fmla="*/ 428530 h 984980"/>
                  <a:gd name="connsiteX308" fmla="*/ 682371 w 843629"/>
                  <a:gd name="connsiteY308" fmla="*/ 418814 h 984980"/>
                  <a:gd name="connsiteX309" fmla="*/ 681228 w 843629"/>
                  <a:gd name="connsiteY309" fmla="*/ 412718 h 984980"/>
                  <a:gd name="connsiteX310" fmla="*/ 677513 w 843629"/>
                  <a:gd name="connsiteY310" fmla="*/ 408337 h 984980"/>
                  <a:gd name="connsiteX311" fmla="*/ 684086 w 843629"/>
                  <a:gd name="connsiteY311" fmla="*/ 421005 h 984980"/>
                  <a:gd name="connsiteX312" fmla="*/ 681133 w 843629"/>
                  <a:gd name="connsiteY312" fmla="*/ 351092 h 984980"/>
                  <a:gd name="connsiteX313" fmla="*/ 669131 w 843629"/>
                  <a:gd name="connsiteY313" fmla="*/ 337280 h 984980"/>
                  <a:gd name="connsiteX314" fmla="*/ 681133 w 843629"/>
                  <a:gd name="connsiteY314" fmla="*/ 351092 h 984980"/>
                  <a:gd name="connsiteX315" fmla="*/ 668846 w 843629"/>
                  <a:gd name="connsiteY315" fmla="*/ 350806 h 984980"/>
                  <a:gd name="connsiteX316" fmla="*/ 669703 w 843629"/>
                  <a:gd name="connsiteY316" fmla="*/ 354425 h 984980"/>
                  <a:gd name="connsiteX317" fmla="*/ 668655 w 843629"/>
                  <a:gd name="connsiteY317" fmla="*/ 357664 h 984980"/>
                  <a:gd name="connsiteX318" fmla="*/ 665893 w 843629"/>
                  <a:gd name="connsiteY318" fmla="*/ 353663 h 984980"/>
                  <a:gd name="connsiteX319" fmla="*/ 668846 w 843629"/>
                  <a:gd name="connsiteY319" fmla="*/ 350806 h 984980"/>
                  <a:gd name="connsiteX320" fmla="*/ 648558 w 843629"/>
                  <a:gd name="connsiteY320" fmla="*/ 311944 h 984980"/>
                  <a:gd name="connsiteX321" fmla="*/ 659892 w 843629"/>
                  <a:gd name="connsiteY321" fmla="*/ 312706 h 984980"/>
                  <a:gd name="connsiteX322" fmla="*/ 661797 w 843629"/>
                  <a:gd name="connsiteY322" fmla="*/ 330232 h 984980"/>
                  <a:gd name="connsiteX323" fmla="*/ 648558 w 843629"/>
                  <a:gd name="connsiteY323" fmla="*/ 311944 h 984980"/>
                  <a:gd name="connsiteX324" fmla="*/ 634460 w 843629"/>
                  <a:gd name="connsiteY324" fmla="*/ 297085 h 984980"/>
                  <a:gd name="connsiteX325" fmla="*/ 639699 w 843629"/>
                  <a:gd name="connsiteY325" fmla="*/ 305086 h 984980"/>
                  <a:gd name="connsiteX326" fmla="*/ 634460 w 843629"/>
                  <a:gd name="connsiteY326" fmla="*/ 297085 h 984980"/>
                  <a:gd name="connsiteX327" fmla="*/ 647319 w 843629"/>
                  <a:gd name="connsiteY327" fmla="*/ 328041 h 984980"/>
                  <a:gd name="connsiteX328" fmla="*/ 644176 w 843629"/>
                  <a:gd name="connsiteY328" fmla="*/ 333089 h 984980"/>
                  <a:gd name="connsiteX329" fmla="*/ 629793 w 843629"/>
                  <a:gd name="connsiteY329" fmla="*/ 318992 h 984980"/>
                  <a:gd name="connsiteX330" fmla="*/ 647319 w 843629"/>
                  <a:gd name="connsiteY330" fmla="*/ 328041 h 984980"/>
                  <a:gd name="connsiteX331" fmla="*/ 624554 w 843629"/>
                  <a:gd name="connsiteY331" fmla="*/ 289941 h 984980"/>
                  <a:gd name="connsiteX332" fmla="*/ 615410 w 843629"/>
                  <a:gd name="connsiteY332" fmla="*/ 280607 h 984980"/>
                  <a:gd name="connsiteX333" fmla="*/ 624554 w 843629"/>
                  <a:gd name="connsiteY333" fmla="*/ 289941 h 984980"/>
                  <a:gd name="connsiteX334" fmla="*/ 611410 w 843629"/>
                  <a:gd name="connsiteY334" fmla="*/ 294608 h 984980"/>
                  <a:gd name="connsiteX335" fmla="*/ 587978 w 843629"/>
                  <a:gd name="connsiteY335" fmla="*/ 279749 h 984980"/>
                  <a:gd name="connsiteX336" fmla="*/ 611410 w 843629"/>
                  <a:gd name="connsiteY336" fmla="*/ 294608 h 984980"/>
                  <a:gd name="connsiteX337" fmla="*/ 581787 w 843629"/>
                  <a:gd name="connsiteY337" fmla="*/ 250793 h 984980"/>
                  <a:gd name="connsiteX338" fmla="*/ 589598 w 843629"/>
                  <a:gd name="connsiteY338" fmla="*/ 257747 h 984980"/>
                  <a:gd name="connsiteX339" fmla="*/ 578168 w 843629"/>
                  <a:gd name="connsiteY339" fmla="*/ 255842 h 984980"/>
                  <a:gd name="connsiteX340" fmla="*/ 581787 w 843629"/>
                  <a:gd name="connsiteY340" fmla="*/ 250793 h 984980"/>
                  <a:gd name="connsiteX341" fmla="*/ 573214 w 843629"/>
                  <a:gd name="connsiteY341" fmla="*/ 266605 h 984980"/>
                  <a:gd name="connsiteX342" fmla="*/ 552926 w 843629"/>
                  <a:gd name="connsiteY342" fmla="*/ 246888 h 984980"/>
                  <a:gd name="connsiteX343" fmla="*/ 573214 w 843629"/>
                  <a:gd name="connsiteY343" fmla="*/ 266605 h 984980"/>
                  <a:gd name="connsiteX344" fmla="*/ 494633 w 843629"/>
                  <a:gd name="connsiteY344" fmla="*/ 224600 h 984980"/>
                  <a:gd name="connsiteX345" fmla="*/ 487394 w 843629"/>
                  <a:gd name="connsiteY345" fmla="*/ 221837 h 984980"/>
                  <a:gd name="connsiteX346" fmla="*/ 494633 w 843629"/>
                  <a:gd name="connsiteY346" fmla="*/ 224600 h 984980"/>
                  <a:gd name="connsiteX347" fmla="*/ 487775 w 843629"/>
                  <a:gd name="connsiteY347" fmla="*/ 196310 h 984980"/>
                  <a:gd name="connsiteX348" fmla="*/ 489775 w 843629"/>
                  <a:gd name="connsiteY348" fmla="*/ 200597 h 984980"/>
                  <a:gd name="connsiteX349" fmla="*/ 485490 w 843629"/>
                  <a:gd name="connsiteY349" fmla="*/ 201359 h 984980"/>
                  <a:gd name="connsiteX350" fmla="*/ 487775 w 843629"/>
                  <a:gd name="connsiteY350" fmla="*/ 196310 h 984980"/>
                  <a:gd name="connsiteX351" fmla="*/ 387287 w 843629"/>
                  <a:gd name="connsiteY351" fmla="*/ 120491 h 984980"/>
                  <a:gd name="connsiteX352" fmla="*/ 395574 w 843629"/>
                  <a:gd name="connsiteY352" fmla="*/ 133160 h 984980"/>
                  <a:gd name="connsiteX353" fmla="*/ 372237 w 843629"/>
                  <a:gd name="connsiteY353" fmla="*/ 118015 h 984980"/>
                  <a:gd name="connsiteX354" fmla="*/ 387287 w 843629"/>
                  <a:gd name="connsiteY354" fmla="*/ 120491 h 984980"/>
                  <a:gd name="connsiteX355" fmla="*/ 359569 w 843629"/>
                  <a:gd name="connsiteY355" fmla="*/ 107347 h 984980"/>
                  <a:gd name="connsiteX356" fmla="*/ 369570 w 843629"/>
                  <a:gd name="connsiteY356" fmla="*/ 115538 h 984980"/>
                  <a:gd name="connsiteX357" fmla="*/ 357474 w 843629"/>
                  <a:gd name="connsiteY357" fmla="*/ 115157 h 984980"/>
                  <a:gd name="connsiteX358" fmla="*/ 359569 w 843629"/>
                  <a:gd name="connsiteY358" fmla="*/ 107347 h 984980"/>
                  <a:gd name="connsiteX359" fmla="*/ 307467 w 843629"/>
                  <a:gd name="connsiteY359" fmla="*/ 158210 h 984980"/>
                  <a:gd name="connsiteX360" fmla="*/ 295180 w 843629"/>
                  <a:gd name="connsiteY360" fmla="*/ 155543 h 984980"/>
                  <a:gd name="connsiteX361" fmla="*/ 266224 w 843629"/>
                  <a:gd name="connsiteY361" fmla="*/ 142399 h 984980"/>
                  <a:gd name="connsiteX362" fmla="*/ 320135 w 843629"/>
                  <a:gd name="connsiteY362" fmla="*/ 161068 h 984980"/>
                  <a:gd name="connsiteX363" fmla="*/ 320230 w 843629"/>
                  <a:gd name="connsiteY363" fmla="*/ 163830 h 984980"/>
                  <a:gd name="connsiteX364" fmla="*/ 307467 w 843629"/>
                  <a:gd name="connsiteY364" fmla="*/ 158210 h 984980"/>
                  <a:gd name="connsiteX365" fmla="*/ 338138 w 843629"/>
                  <a:gd name="connsiteY365" fmla="*/ 168116 h 984980"/>
                  <a:gd name="connsiteX366" fmla="*/ 343186 w 843629"/>
                  <a:gd name="connsiteY366" fmla="*/ 173355 h 984980"/>
                  <a:gd name="connsiteX367" fmla="*/ 338138 w 843629"/>
                  <a:gd name="connsiteY367" fmla="*/ 168116 h 984980"/>
                  <a:gd name="connsiteX368" fmla="*/ 350997 w 843629"/>
                  <a:gd name="connsiteY368" fmla="*/ 175355 h 984980"/>
                  <a:gd name="connsiteX369" fmla="*/ 351568 w 843629"/>
                  <a:gd name="connsiteY369" fmla="*/ 177832 h 984980"/>
                  <a:gd name="connsiteX370" fmla="*/ 343758 w 843629"/>
                  <a:gd name="connsiteY370" fmla="*/ 176117 h 984980"/>
                  <a:gd name="connsiteX371" fmla="*/ 344234 w 843629"/>
                  <a:gd name="connsiteY371" fmla="*/ 175831 h 984980"/>
                  <a:gd name="connsiteX372" fmla="*/ 349758 w 843629"/>
                  <a:gd name="connsiteY372" fmla="*/ 172307 h 984980"/>
                  <a:gd name="connsiteX373" fmla="*/ 350997 w 843629"/>
                  <a:gd name="connsiteY373" fmla="*/ 175355 h 984980"/>
                  <a:gd name="connsiteX374" fmla="*/ 355759 w 843629"/>
                  <a:gd name="connsiteY374" fmla="*/ 179070 h 984980"/>
                  <a:gd name="connsiteX375" fmla="*/ 350997 w 843629"/>
                  <a:gd name="connsiteY375" fmla="*/ 175355 h 984980"/>
                  <a:gd name="connsiteX376" fmla="*/ 362141 w 843629"/>
                  <a:gd name="connsiteY376" fmla="*/ 212312 h 984980"/>
                  <a:gd name="connsiteX377" fmla="*/ 357378 w 843629"/>
                  <a:gd name="connsiteY377" fmla="*/ 206597 h 984980"/>
                  <a:gd name="connsiteX378" fmla="*/ 365093 w 843629"/>
                  <a:gd name="connsiteY378" fmla="*/ 208883 h 984980"/>
                  <a:gd name="connsiteX379" fmla="*/ 362141 w 843629"/>
                  <a:gd name="connsiteY379" fmla="*/ 212312 h 984980"/>
                  <a:gd name="connsiteX380" fmla="*/ 388334 w 843629"/>
                  <a:gd name="connsiteY380" fmla="*/ 218980 h 984980"/>
                  <a:gd name="connsiteX381" fmla="*/ 392144 w 843629"/>
                  <a:gd name="connsiteY381" fmla="*/ 226219 h 984980"/>
                  <a:gd name="connsiteX382" fmla="*/ 388334 w 843629"/>
                  <a:gd name="connsiteY382" fmla="*/ 218980 h 984980"/>
                  <a:gd name="connsiteX383" fmla="*/ 412814 w 843629"/>
                  <a:gd name="connsiteY383" fmla="*/ 210503 h 984980"/>
                  <a:gd name="connsiteX384" fmla="*/ 403098 w 843629"/>
                  <a:gd name="connsiteY384" fmla="*/ 201644 h 984980"/>
                  <a:gd name="connsiteX385" fmla="*/ 390430 w 843629"/>
                  <a:gd name="connsiteY385" fmla="*/ 198120 h 984980"/>
                  <a:gd name="connsiteX386" fmla="*/ 366999 w 843629"/>
                  <a:gd name="connsiteY386" fmla="*/ 182023 h 984980"/>
                  <a:gd name="connsiteX387" fmla="*/ 417766 w 843629"/>
                  <a:gd name="connsiteY387" fmla="*/ 209836 h 984980"/>
                  <a:gd name="connsiteX388" fmla="*/ 412814 w 843629"/>
                  <a:gd name="connsiteY388" fmla="*/ 210503 h 984980"/>
                  <a:gd name="connsiteX389" fmla="*/ 435769 w 843629"/>
                  <a:gd name="connsiteY389" fmla="*/ 246412 h 984980"/>
                  <a:gd name="connsiteX390" fmla="*/ 441579 w 843629"/>
                  <a:gd name="connsiteY390" fmla="*/ 243650 h 984980"/>
                  <a:gd name="connsiteX391" fmla="*/ 435769 w 843629"/>
                  <a:gd name="connsiteY391" fmla="*/ 246412 h 984980"/>
                  <a:gd name="connsiteX392" fmla="*/ 444437 w 843629"/>
                  <a:gd name="connsiteY392" fmla="*/ 228219 h 984980"/>
                  <a:gd name="connsiteX393" fmla="*/ 454819 w 843629"/>
                  <a:gd name="connsiteY393" fmla="*/ 237077 h 984980"/>
                  <a:gd name="connsiteX394" fmla="*/ 444437 w 843629"/>
                  <a:gd name="connsiteY394" fmla="*/ 228219 h 984980"/>
                  <a:gd name="connsiteX395" fmla="*/ 453580 w 843629"/>
                  <a:gd name="connsiteY395" fmla="*/ 258699 h 984980"/>
                  <a:gd name="connsiteX396" fmla="*/ 451675 w 843629"/>
                  <a:gd name="connsiteY396" fmla="*/ 254127 h 984980"/>
                  <a:gd name="connsiteX397" fmla="*/ 458343 w 843629"/>
                  <a:gd name="connsiteY397" fmla="*/ 257842 h 984980"/>
                  <a:gd name="connsiteX398" fmla="*/ 453580 w 843629"/>
                  <a:gd name="connsiteY398" fmla="*/ 258699 h 984980"/>
                  <a:gd name="connsiteX399" fmla="*/ 455581 w 843629"/>
                  <a:gd name="connsiteY399" fmla="*/ 237554 h 984980"/>
                  <a:gd name="connsiteX400" fmla="*/ 476917 w 843629"/>
                  <a:gd name="connsiteY400" fmla="*/ 250698 h 984980"/>
                  <a:gd name="connsiteX401" fmla="*/ 455581 w 843629"/>
                  <a:gd name="connsiteY401" fmla="*/ 237554 h 984980"/>
                  <a:gd name="connsiteX402" fmla="*/ 493586 w 843629"/>
                  <a:gd name="connsiteY402" fmla="*/ 287655 h 984980"/>
                  <a:gd name="connsiteX403" fmla="*/ 501015 w 843629"/>
                  <a:gd name="connsiteY403" fmla="*/ 292227 h 984980"/>
                  <a:gd name="connsiteX404" fmla="*/ 493586 w 843629"/>
                  <a:gd name="connsiteY404" fmla="*/ 287655 h 984980"/>
                  <a:gd name="connsiteX405" fmla="*/ 505968 w 843629"/>
                  <a:gd name="connsiteY405" fmla="*/ 274511 h 984980"/>
                  <a:gd name="connsiteX406" fmla="*/ 488442 w 843629"/>
                  <a:gd name="connsiteY406" fmla="*/ 264128 h 984980"/>
                  <a:gd name="connsiteX407" fmla="*/ 489490 w 843629"/>
                  <a:gd name="connsiteY407" fmla="*/ 262319 h 984980"/>
                  <a:gd name="connsiteX408" fmla="*/ 508540 w 843629"/>
                  <a:gd name="connsiteY408" fmla="*/ 270701 h 984980"/>
                  <a:gd name="connsiteX409" fmla="*/ 522637 w 843629"/>
                  <a:gd name="connsiteY409" fmla="*/ 288036 h 984980"/>
                  <a:gd name="connsiteX410" fmla="*/ 505968 w 843629"/>
                  <a:gd name="connsiteY410" fmla="*/ 274511 h 984980"/>
                  <a:gd name="connsiteX411" fmla="*/ 559213 w 843629"/>
                  <a:gd name="connsiteY411" fmla="*/ 349568 h 984980"/>
                  <a:gd name="connsiteX412" fmla="*/ 560261 w 843629"/>
                  <a:gd name="connsiteY412" fmla="*/ 343567 h 984980"/>
                  <a:gd name="connsiteX413" fmla="*/ 564832 w 843629"/>
                  <a:gd name="connsiteY413" fmla="*/ 347186 h 984980"/>
                  <a:gd name="connsiteX414" fmla="*/ 559213 w 843629"/>
                  <a:gd name="connsiteY414" fmla="*/ 349568 h 984980"/>
                  <a:gd name="connsiteX415" fmla="*/ 566071 w 843629"/>
                  <a:gd name="connsiteY415" fmla="*/ 351663 h 984980"/>
                  <a:gd name="connsiteX416" fmla="*/ 571691 w 843629"/>
                  <a:gd name="connsiteY416" fmla="*/ 358616 h 984980"/>
                  <a:gd name="connsiteX417" fmla="*/ 566071 w 843629"/>
                  <a:gd name="connsiteY417" fmla="*/ 351663 h 984980"/>
                  <a:gd name="connsiteX418" fmla="*/ 583406 w 843629"/>
                  <a:gd name="connsiteY418" fmla="*/ 352235 h 984980"/>
                  <a:gd name="connsiteX419" fmla="*/ 591693 w 843629"/>
                  <a:gd name="connsiteY419" fmla="*/ 360140 h 984980"/>
                  <a:gd name="connsiteX420" fmla="*/ 583406 w 843629"/>
                  <a:gd name="connsiteY420" fmla="*/ 352235 h 984980"/>
                  <a:gd name="connsiteX421" fmla="*/ 588359 w 843629"/>
                  <a:gd name="connsiteY421" fmla="*/ 375285 h 984980"/>
                  <a:gd name="connsiteX422" fmla="*/ 589502 w 843629"/>
                  <a:gd name="connsiteY422" fmla="*/ 369189 h 984980"/>
                  <a:gd name="connsiteX423" fmla="*/ 592550 w 843629"/>
                  <a:gd name="connsiteY423" fmla="*/ 372142 h 984980"/>
                  <a:gd name="connsiteX424" fmla="*/ 588359 w 843629"/>
                  <a:gd name="connsiteY424" fmla="*/ 375285 h 984980"/>
                  <a:gd name="connsiteX425" fmla="*/ 599980 w 843629"/>
                  <a:gd name="connsiteY425" fmla="*/ 382048 h 984980"/>
                  <a:gd name="connsiteX426" fmla="*/ 606076 w 843629"/>
                  <a:gd name="connsiteY426" fmla="*/ 386620 h 984980"/>
                  <a:gd name="connsiteX427" fmla="*/ 599980 w 843629"/>
                  <a:gd name="connsiteY427" fmla="*/ 382048 h 984980"/>
                  <a:gd name="connsiteX428" fmla="*/ 617506 w 843629"/>
                  <a:gd name="connsiteY428" fmla="*/ 388049 h 984980"/>
                  <a:gd name="connsiteX429" fmla="*/ 627698 w 843629"/>
                  <a:gd name="connsiteY429" fmla="*/ 399383 h 984980"/>
                  <a:gd name="connsiteX430" fmla="*/ 617506 w 843629"/>
                  <a:gd name="connsiteY430" fmla="*/ 388049 h 984980"/>
                  <a:gd name="connsiteX431" fmla="*/ 650557 w 843629"/>
                  <a:gd name="connsiteY431" fmla="*/ 430054 h 984980"/>
                  <a:gd name="connsiteX432" fmla="*/ 647319 w 843629"/>
                  <a:gd name="connsiteY432" fmla="*/ 423482 h 984980"/>
                  <a:gd name="connsiteX433" fmla="*/ 650557 w 843629"/>
                  <a:gd name="connsiteY433" fmla="*/ 430054 h 984980"/>
                  <a:gd name="connsiteX434" fmla="*/ 663226 w 843629"/>
                  <a:gd name="connsiteY434" fmla="*/ 431387 h 984980"/>
                  <a:gd name="connsiteX435" fmla="*/ 656654 w 843629"/>
                  <a:gd name="connsiteY435" fmla="*/ 418052 h 984980"/>
                  <a:gd name="connsiteX436" fmla="*/ 647986 w 843629"/>
                  <a:gd name="connsiteY436" fmla="*/ 411290 h 984980"/>
                  <a:gd name="connsiteX437" fmla="*/ 627983 w 843629"/>
                  <a:gd name="connsiteY437" fmla="*/ 388715 h 984980"/>
                  <a:gd name="connsiteX438" fmla="*/ 617506 w 843629"/>
                  <a:gd name="connsiteY438" fmla="*/ 372523 h 984980"/>
                  <a:gd name="connsiteX439" fmla="*/ 596075 w 843629"/>
                  <a:gd name="connsiteY439" fmla="*/ 354235 h 984980"/>
                  <a:gd name="connsiteX440" fmla="*/ 580073 w 843629"/>
                  <a:gd name="connsiteY440" fmla="*/ 337852 h 984980"/>
                  <a:gd name="connsiteX441" fmla="*/ 558355 w 843629"/>
                  <a:gd name="connsiteY441" fmla="*/ 322802 h 984980"/>
                  <a:gd name="connsiteX442" fmla="*/ 542354 w 843629"/>
                  <a:gd name="connsiteY442" fmla="*/ 307086 h 984980"/>
                  <a:gd name="connsiteX443" fmla="*/ 532352 w 843629"/>
                  <a:gd name="connsiteY443" fmla="*/ 301085 h 984980"/>
                  <a:gd name="connsiteX444" fmla="*/ 525209 w 843629"/>
                  <a:gd name="connsiteY444" fmla="*/ 291465 h 984980"/>
                  <a:gd name="connsiteX445" fmla="*/ 533781 w 843629"/>
                  <a:gd name="connsiteY445" fmla="*/ 295180 h 984980"/>
                  <a:gd name="connsiteX446" fmla="*/ 542640 w 843629"/>
                  <a:gd name="connsiteY446" fmla="*/ 297656 h 984980"/>
                  <a:gd name="connsiteX447" fmla="*/ 556736 w 843629"/>
                  <a:gd name="connsiteY447" fmla="*/ 313087 h 984980"/>
                  <a:gd name="connsiteX448" fmla="*/ 598551 w 843629"/>
                  <a:gd name="connsiteY448" fmla="*/ 346329 h 984980"/>
                  <a:gd name="connsiteX449" fmla="*/ 616553 w 843629"/>
                  <a:gd name="connsiteY449" fmla="*/ 367284 h 984980"/>
                  <a:gd name="connsiteX450" fmla="*/ 634270 w 843629"/>
                  <a:gd name="connsiteY450" fmla="*/ 383953 h 984980"/>
                  <a:gd name="connsiteX451" fmla="*/ 649414 w 843629"/>
                  <a:gd name="connsiteY451" fmla="*/ 405479 h 984980"/>
                  <a:gd name="connsiteX452" fmla="*/ 666179 w 843629"/>
                  <a:gd name="connsiteY452" fmla="*/ 429101 h 984980"/>
                  <a:gd name="connsiteX453" fmla="*/ 663226 w 843629"/>
                  <a:gd name="connsiteY453" fmla="*/ 431387 h 984980"/>
                  <a:gd name="connsiteX454" fmla="*/ 563309 w 843629"/>
                  <a:gd name="connsiteY454" fmla="*/ 306610 h 984980"/>
                  <a:gd name="connsiteX455" fmla="*/ 571691 w 843629"/>
                  <a:gd name="connsiteY455" fmla="*/ 314135 h 984980"/>
                  <a:gd name="connsiteX456" fmla="*/ 563309 w 843629"/>
                  <a:gd name="connsiteY456" fmla="*/ 306610 h 984980"/>
                  <a:gd name="connsiteX457" fmla="*/ 584835 w 843629"/>
                  <a:gd name="connsiteY457" fmla="*/ 324803 h 984980"/>
                  <a:gd name="connsiteX458" fmla="*/ 592264 w 843629"/>
                  <a:gd name="connsiteY458" fmla="*/ 330803 h 984980"/>
                  <a:gd name="connsiteX459" fmla="*/ 584835 w 843629"/>
                  <a:gd name="connsiteY459" fmla="*/ 324803 h 984980"/>
                  <a:gd name="connsiteX460" fmla="*/ 605695 w 843629"/>
                  <a:gd name="connsiteY460" fmla="*/ 339947 h 984980"/>
                  <a:gd name="connsiteX461" fmla="*/ 608076 w 843629"/>
                  <a:gd name="connsiteY461" fmla="*/ 344329 h 984980"/>
                  <a:gd name="connsiteX462" fmla="*/ 606457 w 843629"/>
                  <a:gd name="connsiteY462" fmla="*/ 343472 h 984980"/>
                  <a:gd name="connsiteX463" fmla="*/ 605980 w 843629"/>
                  <a:gd name="connsiteY463" fmla="*/ 341471 h 984980"/>
                  <a:gd name="connsiteX464" fmla="*/ 593407 w 843629"/>
                  <a:gd name="connsiteY464" fmla="*/ 331184 h 984980"/>
                  <a:gd name="connsiteX465" fmla="*/ 605695 w 843629"/>
                  <a:gd name="connsiteY465" fmla="*/ 340233 h 984980"/>
                  <a:gd name="connsiteX466" fmla="*/ 605695 w 843629"/>
                  <a:gd name="connsiteY466" fmla="*/ 339947 h 984980"/>
                  <a:gd name="connsiteX467" fmla="*/ 620363 w 843629"/>
                  <a:gd name="connsiteY467" fmla="*/ 358712 h 984980"/>
                  <a:gd name="connsiteX468" fmla="*/ 628365 w 843629"/>
                  <a:gd name="connsiteY468" fmla="*/ 359093 h 984980"/>
                  <a:gd name="connsiteX469" fmla="*/ 620363 w 843629"/>
                  <a:gd name="connsiteY469" fmla="*/ 358712 h 984980"/>
                  <a:gd name="connsiteX470" fmla="*/ 664559 w 843629"/>
                  <a:gd name="connsiteY470" fmla="*/ 397097 h 984980"/>
                  <a:gd name="connsiteX471" fmla="*/ 655130 w 843629"/>
                  <a:gd name="connsiteY471" fmla="*/ 381381 h 984980"/>
                  <a:gd name="connsiteX472" fmla="*/ 625507 w 843629"/>
                  <a:gd name="connsiteY472" fmla="*/ 351377 h 984980"/>
                  <a:gd name="connsiteX473" fmla="*/ 592741 w 843629"/>
                  <a:gd name="connsiteY473" fmla="*/ 323755 h 984980"/>
                  <a:gd name="connsiteX474" fmla="*/ 582454 w 843629"/>
                  <a:gd name="connsiteY474" fmla="*/ 312801 h 984980"/>
                  <a:gd name="connsiteX475" fmla="*/ 567785 w 843629"/>
                  <a:gd name="connsiteY475" fmla="*/ 301181 h 984980"/>
                  <a:gd name="connsiteX476" fmla="*/ 536639 w 843629"/>
                  <a:gd name="connsiteY476" fmla="*/ 277082 h 984980"/>
                  <a:gd name="connsiteX477" fmla="*/ 510445 w 843629"/>
                  <a:gd name="connsiteY477" fmla="*/ 253746 h 984980"/>
                  <a:gd name="connsiteX478" fmla="*/ 492919 w 843629"/>
                  <a:gd name="connsiteY478" fmla="*/ 242792 h 984980"/>
                  <a:gd name="connsiteX479" fmla="*/ 475107 w 843629"/>
                  <a:gd name="connsiteY479" fmla="*/ 229648 h 984980"/>
                  <a:gd name="connsiteX480" fmla="*/ 461486 w 843629"/>
                  <a:gd name="connsiteY480" fmla="*/ 218694 h 984980"/>
                  <a:gd name="connsiteX481" fmla="*/ 445580 w 843629"/>
                  <a:gd name="connsiteY481" fmla="*/ 209074 h 984980"/>
                  <a:gd name="connsiteX482" fmla="*/ 422053 w 843629"/>
                  <a:gd name="connsiteY482" fmla="*/ 194691 h 984980"/>
                  <a:gd name="connsiteX483" fmla="*/ 397193 w 843629"/>
                  <a:gd name="connsiteY483" fmla="*/ 180499 h 984980"/>
                  <a:gd name="connsiteX484" fmla="*/ 379952 w 843629"/>
                  <a:gd name="connsiteY484" fmla="*/ 166783 h 984980"/>
                  <a:gd name="connsiteX485" fmla="*/ 355282 w 843629"/>
                  <a:gd name="connsiteY485" fmla="*/ 155353 h 984980"/>
                  <a:gd name="connsiteX486" fmla="*/ 306134 w 843629"/>
                  <a:gd name="connsiteY486" fmla="*/ 137827 h 984980"/>
                  <a:gd name="connsiteX487" fmla="*/ 279273 w 843629"/>
                  <a:gd name="connsiteY487" fmla="*/ 128207 h 984980"/>
                  <a:gd name="connsiteX488" fmla="*/ 257461 w 843629"/>
                  <a:gd name="connsiteY488" fmla="*/ 116110 h 984980"/>
                  <a:gd name="connsiteX489" fmla="*/ 282893 w 843629"/>
                  <a:gd name="connsiteY489" fmla="*/ 119348 h 984980"/>
                  <a:gd name="connsiteX490" fmla="*/ 311087 w 843629"/>
                  <a:gd name="connsiteY490" fmla="*/ 130683 h 984980"/>
                  <a:gd name="connsiteX491" fmla="*/ 362617 w 843629"/>
                  <a:gd name="connsiteY491" fmla="*/ 153734 h 984980"/>
                  <a:gd name="connsiteX492" fmla="*/ 387477 w 843629"/>
                  <a:gd name="connsiteY492" fmla="*/ 164116 h 984980"/>
                  <a:gd name="connsiteX493" fmla="*/ 409099 w 843629"/>
                  <a:gd name="connsiteY493" fmla="*/ 178594 h 984980"/>
                  <a:gd name="connsiteX494" fmla="*/ 424720 w 843629"/>
                  <a:gd name="connsiteY494" fmla="*/ 179165 h 984980"/>
                  <a:gd name="connsiteX495" fmla="*/ 427768 w 843629"/>
                  <a:gd name="connsiteY495" fmla="*/ 186119 h 984980"/>
                  <a:gd name="connsiteX496" fmla="*/ 435578 w 843629"/>
                  <a:gd name="connsiteY496" fmla="*/ 192596 h 984980"/>
                  <a:gd name="connsiteX497" fmla="*/ 443960 w 843629"/>
                  <a:gd name="connsiteY497" fmla="*/ 201549 h 984980"/>
                  <a:gd name="connsiteX498" fmla="*/ 493586 w 843629"/>
                  <a:gd name="connsiteY498" fmla="*/ 233267 h 984980"/>
                  <a:gd name="connsiteX499" fmla="*/ 514636 w 843629"/>
                  <a:gd name="connsiteY499" fmla="*/ 249746 h 984980"/>
                  <a:gd name="connsiteX500" fmla="*/ 535496 w 843629"/>
                  <a:gd name="connsiteY500" fmla="*/ 263938 h 984980"/>
                  <a:gd name="connsiteX501" fmla="*/ 543687 w 843629"/>
                  <a:gd name="connsiteY501" fmla="*/ 273082 h 984980"/>
                  <a:gd name="connsiteX502" fmla="*/ 556641 w 843629"/>
                  <a:gd name="connsiteY502" fmla="*/ 280226 h 984980"/>
                  <a:gd name="connsiteX503" fmla="*/ 575215 w 843629"/>
                  <a:gd name="connsiteY503" fmla="*/ 297085 h 984980"/>
                  <a:gd name="connsiteX504" fmla="*/ 619411 w 843629"/>
                  <a:gd name="connsiteY504" fmla="*/ 336233 h 984980"/>
                  <a:gd name="connsiteX505" fmla="*/ 628174 w 843629"/>
                  <a:gd name="connsiteY505" fmla="*/ 333089 h 984980"/>
                  <a:gd name="connsiteX506" fmla="*/ 632841 w 843629"/>
                  <a:gd name="connsiteY506" fmla="*/ 346805 h 984980"/>
                  <a:gd name="connsiteX507" fmla="*/ 641509 w 843629"/>
                  <a:gd name="connsiteY507" fmla="*/ 354901 h 984980"/>
                  <a:gd name="connsiteX508" fmla="*/ 656463 w 843629"/>
                  <a:gd name="connsiteY508" fmla="*/ 369284 h 984980"/>
                  <a:gd name="connsiteX509" fmla="*/ 658559 w 843629"/>
                  <a:gd name="connsiteY509" fmla="*/ 378809 h 984980"/>
                  <a:gd name="connsiteX510" fmla="*/ 666083 w 843629"/>
                  <a:gd name="connsiteY510" fmla="*/ 386048 h 984980"/>
                  <a:gd name="connsiteX511" fmla="*/ 676561 w 843629"/>
                  <a:gd name="connsiteY511" fmla="*/ 404622 h 984980"/>
                  <a:gd name="connsiteX512" fmla="*/ 664559 w 843629"/>
                  <a:gd name="connsiteY512" fmla="*/ 397097 h 984980"/>
                  <a:gd name="connsiteX513" fmla="*/ 695706 w 843629"/>
                  <a:gd name="connsiteY513" fmla="*/ 519684 h 984980"/>
                  <a:gd name="connsiteX514" fmla="*/ 697039 w 843629"/>
                  <a:gd name="connsiteY514" fmla="*/ 509302 h 984980"/>
                  <a:gd name="connsiteX515" fmla="*/ 695706 w 843629"/>
                  <a:gd name="connsiteY515" fmla="*/ 519684 h 984980"/>
                  <a:gd name="connsiteX516" fmla="*/ 732949 w 843629"/>
                  <a:gd name="connsiteY516" fmla="*/ 573119 h 984980"/>
                  <a:gd name="connsiteX517" fmla="*/ 731139 w 843629"/>
                  <a:gd name="connsiteY517" fmla="*/ 560261 h 984980"/>
                  <a:gd name="connsiteX518" fmla="*/ 724186 w 843629"/>
                  <a:gd name="connsiteY518" fmla="*/ 551212 h 984980"/>
                  <a:gd name="connsiteX519" fmla="*/ 716852 w 843629"/>
                  <a:gd name="connsiteY519" fmla="*/ 523875 h 984980"/>
                  <a:gd name="connsiteX520" fmla="*/ 727710 w 843629"/>
                  <a:gd name="connsiteY520" fmla="*/ 550450 h 984980"/>
                  <a:gd name="connsiteX521" fmla="*/ 732949 w 843629"/>
                  <a:gd name="connsiteY521" fmla="*/ 559403 h 984980"/>
                  <a:gd name="connsiteX522" fmla="*/ 737521 w 843629"/>
                  <a:gd name="connsiteY522" fmla="*/ 574072 h 984980"/>
                  <a:gd name="connsiteX523" fmla="*/ 732949 w 843629"/>
                  <a:gd name="connsiteY523" fmla="*/ 573119 h 984980"/>
                  <a:gd name="connsiteX524" fmla="*/ 752570 w 843629"/>
                  <a:gd name="connsiteY524" fmla="*/ 568452 h 984980"/>
                  <a:gd name="connsiteX525" fmla="*/ 747141 w 843629"/>
                  <a:gd name="connsiteY525" fmla="*/ 549878 h 984980"/>
                  <a:gd name="connsiteX526" fmla="*/ 739330 w 843629"/>
                  <a:gd name="connsiteY526" fmla="*/ 531019 h 984980"/>
                  <a:gd name="connsiteX527" fmla="*/ 728663 w 843629"/>
                  <a:gd name="connsiteY527" fmla="*/ 512921 h 984980"/>
                  <a:gd name="connsiteX528" fmla="*/ 720185 w 843629"/>
                  <a:gd name="connsiteY528" fmla="*/ 507206 h 984980"/>
                  <a:gd name="connsiteX529" fmla="*/ 711518 w 843629"/>
                  <a:gd name="connsiteY529" fmla="*/ 512826 h 984980"/>
                  <a:gd name="connsiteX530" fmla="*/ 702278 w 843629"/>
                  <a:gd name="connsiteY530" fmla="*/ 492919 h 984980"/>
                  <a:gd name="connsiteX531" fmla="*/ 689420 w 843629"/>
                  <a:gd name="connsiteY531" fmla="*/ 472916 h 984980"/>
                  <a:gd name="connsiteX532" fmla="*/ 679037 w 843629"/>
                  <a:gd name="connsiteY532" fmla="*/ 455771 h 984980"/>
                  <a:gd name="connsiteX533" fmla="*/ 667322 w 843629"/>
                  <a:gd name="connsiteY533" fmla="*/ 436721 h 984980"/>
                  <a:gd name="connsiteX534" fmla="*/ 679514 w 843629"/>
                  <a:gd name="connsiteY534" fmla="*/ 446818 h 984980"/>
                  <a:gd name="connsiteX535" fmla="*/ 695516 w 843629"/>
                  <a:gd name="connsiteY535" fmla="*/ 475012 h 984980"/>
                  <a:gd name="connsiteX536" fmla="*/ 709899 w 843629"/>
                  <a:gd name="connsiteY536" fmla="*/ 500539 h 984980"/>
                  <a:gd name="connsiteX537" fmla="*/ 720471 w 843629"/>
                  <a:gd name="connsiteY537" fmla="*/ 503015 h 984980"/>
                  <a:gd name="connsiteX538" fmla="*/ 729805 w 843629"/>
                  <a:gd name="connsiteY538" fmla="*/ 505873 h 984980"/>
                  <a:gd name="connsiteX539" fmla="*/ 704850 w 843629"/>
                  <a:gd name="connsiteY539" fmla="*/ 449199 h 984980"/>
                  <a:gd name="connsiteX540" fmla="*/ 725996 w 843629"/>
                  <a:gd name="connsiteY540" fmla="*/ 479489 h 984980"/>
                  <a:gd name="connsiteX541" fmla="*/ 735806 w 843629"/>
                  <a:gd name="connsiteY541" fmla="*/ 494824 h 984980"/>
                  <a:gd name="connsiteX542" fmla="*/ 743141 w 843629"/>
                  <a:gd name="connsiteY542" fmla="*/ 507301 h 984980"/>
                  <a:gd name="connsiteX543" fmla="*/ 744855 w 843629"/>
                  <a:gd name="connsiteY543" fmla="*/ 520922 h 984980"/>
                  <a:gd name="connsiteX544" fmla="*/ 752951 w 843629"/>
                  <a:gd name="connsiteY544" fmla="*/ 538067 h 984980"/>
                  <a:gd name="connsiteX545" fmla="*/ 760190 w 843629"/>
                  <a:gd name="connsiteY545" fmla="*/ 556927 h 984980"/>
                  <a:gd name="connsiteX546" fmla="*/ 752570 w 843629"/>
                  <a:gd name="connsiteY546" fmla="*/ 568452 h 984980"/>
                  <a:gd name="connsiteX547" fmla="*/ 761905 w 843629"/>
                  <a:gd name="connsiteY547" fmla="*/ 508445 h 984980"/>
                  <a:gd name="connsiteX548" fmla="*/ 759047 w 843629"/>
                  <a:gd name="connsiteY548" fmla="*/ 505778 h 984980"/>
                  <a:gd name="connsiteX549" fmla="*/ 764191 w 843629"/>
                  <a:gd name="connsiteY549" fmla="*/ 503111 h 984980"/>
                  <a:gd name="connsiteX550" fmla="*/ 766382 w 843629"/>
                  <a:gd name="connsiteY550" fmla="*/ 508540 h 984980"/>
                  <a:gd name="connsiteX551" fmla="*/ 761905 w 843629"/>
                  <a:gd name="connsiteY551" fmla="*/ 508445 h 984980"/>
                  <a:gd name="connsiteX552" fmla="*/ 778383 w 843629"/>
                  <a:gd name="connsiteY552" fmla="*/ 706755 h 984980"/>
                  <a:gd name="connsiteX553" fmla="*/ 775240 w 843629"/>
                  <a:gd name="connsiteY553" fmla="*/ 688658 h 984980"/>
                  <a:gd name="connsiteX554" fmla="*/ 778383 w 843629"/>
                  <a:gd name="connsiteY554" fmla="*/ 706755 h 984980"/>
                  <a:gd name="connsiteX555" fmla="*/ 776002 w 843629"/>
                  <a:gd name="connsiteY555" fmla="*/ 666750 h 984980"/>
                  <a:gd name="connsiteX556" fmla="*/ 773239 w 843629"/>
                  <a:gd name="connsiteY556" fmla="*/ 662083 h 984980"/>
                  <a:gd name="connsiteX557" fmla="*/ 775145 w 843629"/>
                  <a:gd name="connsiteY557" fmla="*/ 645033 h 984980"/>
                  <a:gd name="connsiteX558" fmla="*/ 766667 w 843629"/>
                  <a:gd name="connsiteY558" fmla="*/ 625126 h 984980"/>
                  <a:gd name="connsiteX559" fmla="*/ 767715 w 843629"/>
                  <a:gd name="connsiteY559" fmla="*/ 590074 h 984980"/>
                  <a:gd name="connsiteX560" fmla="*/ 772097 w 843629"/>
                  <a:gd name="connsiteY560" fmla="*/ 607028 h 984980"/>
                  <a:gd name="connsiteX561" fmla="*/ 780383 w 843629"/>
                  <a:gd name="connsiteY561" fmla="*/ 627221 h 984980"/>
                  <a:gd name="connsiteX562" fmla="*/ 779622 w 843629"/>
                  <a:gd name="connsiteY562" fmla="*/ 645033 h 984980"/>
                  <a:gd name="connsiteX563" fmla="*/ 784574 w 843629"/>
                  <a:gd name="connsiteY563" fmla="*/ 664750 h 984980"/>
                  <a:gd name="connsiteX564" fmla="*/ 776002 w 843629"/>
                  <a:gd name="connsiteY564" fmla="*/ 666750 h 984980"/>
                  <a:gd name="connsiteX565" fmla="*/ 787242 w 843629"/>
                  <a:gd name="connsiteY565" fmla="*/ 540068 h 984980"/>
                  <a:gd name="connsiteX566" fmla="*/ 782860 w 843629"/>
                  <a:gd name="connsiteY566" fmla="*/ 532162 h 984980"/>
                  <a:gd name="connsiteX567" fmla="*/ 787242 w 843629"/>
                  <a:gd name="connsiteY567" fmla="*/ 540068 h 9849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</a:cxnLst>
                <a:rect l="l" t="t" r="r" b="b"/>
                <a:pathLst>
                  <a:path w="843629" h="984980">
                    <a:moveTo>
                      <a:pt x="842296" y="626555"/>
                    </a:moveTo>
                    <a:cubicBezTo>
                      <a:pt x="842200" y="625697"/>
                      <a:pt x="842200" y="624935"/>
                      <a:pt x="842106" y="624078"/>
                    </a:cubicBezTo>
                    <a:cubicBezTo>
                      <a:pt x="842010" y="623507"/>
                      <a:pt x="842010" y="622840"/>
                      <a:pt x="841915" y="622268"/>
                    </a:cubicBezTo>
                    <a:cubicBezTo>
                      <a:pt x="841915" y="620935"/>
                      <a:pt x="841915" y="619601"/>
                      <a:pt x="841915" y="618173"/>
                    </a:cubicBezTo>
                    <a:cubicBezTo>
                      <a:pt x="841915" y="617696"/>
                      <a:pt x="841915" y="617125"/>
                      <a:pt x="841915" y="616649"/>
                    </a:cubicBezTo>
                    <a:cubicBezTo>
                      <a:pt x="842010" y="614934"/>
                      <a:pt x="842106" y="613124"/>
                      <a:pt x="842200" y="611410"/>
                    </a:cubicBezTo>
                    <a:cubicBezTo>
                      <a:pt x="842200" y="610934"/>
                      <a:pt x="842200" y="610457"/>
                      <a:pt x="842296" y="609981"/>
                    </a:cubicBezTo>
                    <a:cubicBezTo>
                      <a:pt x="842296" y="609600"/>
                      <a:pt x="842296" y="609124"/>
                      <a:pt x="842296" y="608743"/>
                    </a:cubicBezTo>
                    <a:cubicBezTo>
                      <a:pt x="842296" y="608743"/>
                      <a:pt x="842296" y="608743"/>
                      <a:pt x="842296" y="608648"/>
                    </a:cubicBezTo>
                    <a:cubicBezTo>
                      <a:pt x="842296" y="606933"/>
                      <a:pt x="842391" y="605219"/>
                      <a:pt x="842391" y="603504"/>
                    </a:cubicBezTo>
                    <a:cubicBezTo>
                      <a:pt x="842391" y="602742"/>
                      <a:pt x="842200" y="602266"/>
                      <a:pt x="841820" y="601790"/>
                    </a:cubicBezTo>
                    <a:cubicBezTo>
                      <a:pt x="842391" y="594932"/>
                      <a:pt x="842963" y="588074"/>
                      <a:pt x="843629" y="581311"/>
                    </a:cubicBezTo>
                    <a:cubicBezTo>
                      <a:pt x="843343" y="580263"/>
                      <a:pt x="843153" y="579120"/>
                      <a:pt x="843058" y="577977"/>
                    </a:cubicBezTo>
                    <a:cubicBezTo>
                      <a:pt x="841534" y="574453"/>
                      <a:pt x="841057" y="570643"/>
                      <a:pt x="841915" y="566928"/>
                    </a:cubicBezTo>
                    <a:cubicBezTo>
                      <a:pt x="841343" y="564833"/>
                      <a:pt x="841153" y="562737"/>
                      <a:pt x="841057" y="560737"/>
                    </a:cubicBezTo>
                    <a:cubicBezTo>
                      <a:pt x="838581" y="556736"/>
                      <a:pt x="837629" y="551879"/>
                      <a:pt x="838581" y="547307"/>
                    </a:cubicBezTo>
                    <a:cubicBezTo>
                      <a:pt x="838581" y="546640"/>
                      <a:pt x="838581" y="546068"/>
                      <a:pt x="838581" y="545402"/>
                    </a:cubicBezTo>
                    <a:cubicBezTo>
                      <a:pt x="838486" y="544449"/>
                      <a:pt x="838391" y="543592"/>
                      <a:pt x="838391" y="542639"/>
                    </a:cubicBezTo>
                    <a:cubicBezTo>
                      <a:pt x="837629" y="539972"/>
                      <a:pt x="837343" y="537210"/>
                      <a:pt x="837629" y="534448"/>
                    </a:cubicBezTo>
                    <a:cubicBezTo>
                      <a:pt x="835819" y="527780"/>
                      <a:pt x="833724" y="521113"/>
                      <a:pt x="831532" y="514541"/>
                    </a:cubicBezTo>
                    <a:cubicBezTo>
                      <a:pt x="830771" y="511397"/>
                      <a:pt x="830104" y="508159"/>
                      <a:pt x="829628" y="504920"/>
                    </a:cubicBezTo>
                    <a:cubicBezTo>
                      <a:pt x="828104" y="494729"/>
                      <a:pt x="828866" y="484727"/>
                      <a:pt x="823150" y="475583"/>
                    </a:cubicBezTo>
                    <a:cubicBezTo>
                      <a:pt x="822770" y="474917"/>
                      <a:pt x="822198" y="474536"/>
                      <a:pt x="821531" y="474345"/>
                    </a:cubicBezTo>
                    <a:cubicBezTo>
                      <a:pt x="820769" y="467106"/>
                      <a:pt x="820008" y="460343"/>
                      <a:pt x="816959" y="453581"/>
                    </a:cubicBezTo>
                    <a:cubicBezTo>
                      <a:pt x="817245" y="452819"/>
                      <a:pt x="817150" y="451961"/>
                      <a:pt x="816578" y="451009"/>
                    </a:cubicBezTo>
                    <a:cubicBezTo>
                      <a:pt x="811721" y="443675"/>
                      <a:pt x="811625" y="434245"/>
                      <a:pt x="807625" y="426530"/>
                    </a:cubicBezTo>
                    <a:cubicBezTo>
                      <a:pt x="806958" y="422148"/>
                      <a:pt x="806482" y="417767"/>
                      <a:pt x="806292" y="413099"/>
                    </a:cubicBezTo>
                    <a:cubicBezTo>
                      <a:pt x="805625" y="411194"/>
                      <a:pt x="804863" y="409385"/>
                      <a:pt x="804100" y="407480"/>
                    </a:cubicBezTo>
                    <a:cubicBezTo>
                      <a:pt x="796576" y="395002"/>
                      <a:pt x="790670" y="381095"/>
                      <a:pt x="786003" y="367189"/>
                    </a:cubicBezTo>
                    <a:cubicBezTo>
                      <a:pt x="785908" y="367094"/>
                      <a:pt x="785813" y="366998"/>
                      <a:pt x="785717" y="366808"/>
                    </a:cubicBezTo>
                    <a:cubicBezTo>
                      <a:pt x="783241" y="362236"/>
                      <a:pt x="780765" y="357759"/>
                      <a:pt x="778193" y="353282"/>
                    </a:cubicBezTo>
                    <a:cubicBezTo>
                      <a:pt x="776574" y="350711"/>
                      <a:pt x="774954" y="348139"/>
                      <a:pt x="773430" y="345472"/>
                    </a:cubicBezTo>
                    <a:cubicBezTo>
                      <a:pt x="772478" y="343853"/>
                      <a:pt x="771906" y="342329"/>
                      <a:pt x="771430" y="340805"/>
                    </a:cubicBezTo>
                    <a:cubicBezTo>
                      <a:pt x="771049" y="340138"/>
                      <a:pt x="770668" y="339471"/>
                      <a:pt x="770382" y="338709"/>
                    </a:cubicBezTo>
                    <a:cubicBezTo>
                      <a:pt x="768192" y="336804"/>
                      <a:pt x="766477" y="334232"/>
                      <a:pt x="765334" y="331184"/>
                    </a:cubicBezTo>
                    <a:cubicBezTo>
                      <a:pt x="763714" y="329851"/>
                      <a:pt x="762286" y="328422"/>
                      <a:pt x="761143" y="326612"/>
                    </a:cubicBezTo>
                    <a:cubicBezTo>
                      <a:pt x="756857" y="320231"/>
                      <a:pt x="752380" y="310420"/>
                      <a:pt x="748379" y="305753"/>
                    </a:cubicBezTo>
                    <a:cubicBezTo>
                      <a:pt x="745807" y="302705"/>
                      <a:pt x="744188" y="299371"/>
                      <a:pt x="743522" y="295942"/>
                    </a:cubicBezTo>
                    <a:cubicBezTo>
                      <a:pt x="738092" y="290608"/>
                      <a:pt x="732377" y="285560"/>
                      <a:pt x="727900" y="280416"/>
                    </a:cubicBezTo>
                    <a:cubicBezTo>
                      <a:pt x="724376" y="276320"/>
                      <a:pt x="723138" y="271844"/>
                      <a:pt x="723329" y="267557"/>
                    </a:cubicBezTo>
                    <a:cubicBezTo>
                      <a:pt x="718281" y="261747"/>
                      <a:pt x="709993" y="252222"/>
                      <a:pt x="706946" y="249460"/>
                    </a:cubicBezTo>
                    <a:cubicBezTo>
                      <a:pt x="697325" y="240697"/>
                      <a:pt x="690943" y="231077"/>
                      <a:pt x="683514" y="220790"/>
                    </a:cubicBezTo>
                    <a:cubicBezTo>
                      <a:pt x="677133" y="211931"/>
                      <a:pt x="667608" y="208121"/>
                      <a:pt x="660273" y="200787"/>
                    </a:cubicBezTo>
                    <a:cubicBezTo>
                      <a:pt x="656082" y="196691"/>
                      <a:pt x="653796" y="192215"/>
                      <a:pt x="649129" y="188500"/>
                    </a:cubicBezTo>
                    <a:cubicBezTo>
                      <a:pt x="643890" y="184309"/>
                      <a:pt x="638175" y="180118"/>
                      <a:pt x="632556" y="176308"/>
                    </a:cubicBezTo>
                    <a:cubicBezTo>
                      <a:pt x="628269" y="173355"/>
                      <a:pt x="622554" y="171641"/>
                      <a:pt x="618649" y="168307"/>
                    </a:cubicBezTo>
                    <a:cubicBezTo>
                      <a:pt x="615029" y="165259"/>
                      <a:pt x="601504" y="153543"/>
                      <a:pt x="597598" y="151067"/>
                    </a:cubicBezTo>
                    <a:cubicBezTo>
                      <a:pt x="591884" y="147542"/>
                      <a:pt x="586645" y="142685"/>
                      <a:pt x="581692" y="138208"/>
                    </a:cubicBezTo>
                    <a:cubicBezTo>
                      <a:pt x="574834" y="131921"/>
                      <a:pt x="566452" y="128683"/>
                      <a:pt x="559308" y="122682"/>
                    </a:cubicBezTo>
                    <a:cubicBezTo>
                      <a:pt x="549307" y="114300"/>
                      <a:pt x="537496" y="109061"/>
                      <a:pt x="527114" y="101441"/>
                    </a:cubicBezTo>
                    <a:cubicBezTo>
                      <a:pt x="518256" y="94964"/>
                      <a:pt x="508540" y="92012"/>
                      <a:pt x="499396" y="85916"/>
                    </a:cubicBezTo>
                    <a:cubicBezTo>
                      <a:pt x="489109" y="78962"/>
                      <a:pt x="477393" y="71247"/>
                      <a:pt x="465487" y="67628"/>
                    </a:cubicBezTo>
                    <a:cubicBezTo>
                      <a:pt x="454628" y="64389"/>
                      <a:pt x="446341" y="58198"/>
                      <a:pt x="436816" y="52483"/>
                    </a:cubicBezTo>
                    <a:cubicBezTo>
                      <a:pt x="436055" y="52007"/>
                      <a:pt x="435102" y="51626"/>
                      <a:pt x="434245" y="51149"/>
                    </a:cubicBezTo>
                    <a:cubicBezTo>
                      <a:pt x="408623" y="44672"/>
                      <a:pt x="383953" y="34481"/>
                      <a:pt x="358712" y="26099"/>
                    </a:cubicBezTo>
                    <a:cubicBezTo>
                      <a:pt x="354806" y="26480"/>
                      <a:pt x="350806" y="25813"/>
                      <a:pt x="347282" y="24098"/>
                    </a:cubicBezTo>
                    <a:lnTo>
                      <a:pt x="346615" y="24098"/>
                    </a:lnTo>
                    <a:cubicBezTo>
                      <a:pt x="342424" y="24098"/>
                      <a:pt x="338709" y="22670"/>
                      <a:pt x="335756" y="20288"/>
                    </a:cubicBezTo>
                    <a:cubicBezTo>
                      <a:pt x="322231" y="18098"/>
                      <a:pt x="308801" y="14764"/>
                      <a:pt x="297085" y="12573"/>
                    </a:cubicBezTo>
                    <a:cubicBezTo>
                      <a:pt x="257937" y="5429"/>
                      <a:pt x="217837" y="4858"/>
                      <a:pt x="178308" y="0"/>
                    </a:cubicBezTo>
                    <a:cubicBezTo>
                      <a:pt x="169640" y="1619"/>
                      <a:pt x="160306" y="4858"/>
                      <a:pt x="153448" y="7715"/>
                    </a:cubicBezTo>
                    <a:cubicBezTo>
                      <a:pt x="142589" y="12383"/>
                      <a:pt x="131540" y="17717"/>
                      <a:pt x="120968" y="23146"/>
                    </a:cubicBezTo>
                    <a:cubicBezTo>
                      <a:pt x="115253" y="26099"/>
                      <a:pt x="110109" y="28956"/>
                      <a:pt x="106013" y="33909"/>
                    </a:cubicBezTo>
                    <a:cubicBezTo>
                      <a:pt x="102489" y="38195"/>
                      <a:pt x="101346" y="40577"/>
                      <a:pt x="96584" y="43720"/>
                    </a:cubicBezTo>
                    <a:cubicBezTo>
                      <a:pt x="87916" y="49435"/>
                      <a:pt x="81820" y="57055"/>
                      <a:pt x="73438" y="63056"/>
                    </a:cubicBezTo>
                    <a:cubicBezTo>
                      <a:pt x="68866" y="66389"/>
                      <a:pt x="65818" y="70390"/>
                      <a:pt x="61722" y="74295"/>
                    </a:cubicBezTo>
                    <a:cubicBezTo>
                      <a:pt x="57817" y="78010"/>
                      <a:pt x="52673" y="79724"/>
                      <a:pt x="48863" y="83344"/>
                    </a:cubicBezTo>
                    <a:cubicBezTo>
                      <a:pt x="45149" y="86868"/>
                      <a:pt x="44101" y="92297"/>
                      <a:pt x="40386" y="95726"/>
                    </a:cubicBezTo>
                    <a:cubicBezTo>
                      <a:pt x="36481" y="99251"/>
                      <a:pt x="31052" y="100489"/>
                      <a:pt x="26956" y="103727"/>
                    </a:cubicBezTo>
                    <a:cubicBezTo>
                      <a:pt x="21717" y="107823"/>
                      <a:pt x="16764" y="112205"/>
                      <a:pt x="11621" y="116491"/>
                    </a:cubicBezTo>
                    <a:cubicBezTo>
                      <a:pt x="9430" y="118396"/>
                      <a:pt x="7144" y="120301"/>
                      <a:pt x="5239" y="122396"/>
                    </a:cubicBezTo>
                    <a:cubicBezTo>
                      <a:pt x="3620" y="124111"/>
                      <a:pt x="2191" y="126111"/>
                      <a:pt x="1143" y="128207"/>
                    </a:cubicBezTo>
                    <a:cubicBezTo>
                      <a:pt x="667" y="129159"/>
                      <a:pt x="0" y="130493"/>
                      <a:pt x="0" y="131636"/>
                    </a:cubicBezTo>
                    <a:cubicBezTo>
                      <a:pt x="0" y="132874"/>
                      <a:pt x="667" y="133350"/>
                      <a:pt x="1619" y="134303"/>
                    </a:cubicBezTo>
                    <a:cubicBezTo>
                      <a:pt x="1714" y="134398"/>
                      <a:pt x="1810" y="134398"/>
                      <a:pt x="1905" y="134493"/>
                    </a:cubicBezTo>
                    <a:cubicBezTo>
                      <a:pt x="2000" y="134588"/>
                      <a:pt x="2191" y="134588"/>
                      <a:pt x="2381" y="134588"/>
                    </a:cubicBezTo>
                    <a:cubicBezTo>
                      <a:pt x="2381" y="134588"/>
                      <a:pt x="2477" y="134588"/>
                      <a:pt x="2477" y="134588"/>
                    </a:cubicBezTo>
                    <a:cubicBezTo>
                      <a:pt x="2667" y="134588"/>
                      <a:pt x="2858" y="134493"/>
                      <a:pt x="3048" y="134398"/>
                    </a:cubicBezTo>
                    <a:cubicBezTo>
                      <a:pt x="3143" y="134398"/>
                      <a:pt x="3238" y="134303"/>
                      <a:pt x="3334" y="134303"/>
                    </a:cubicBezTo>
                    <a:cubicBezTo>
                      <a:pt x="3620" y="134207"/>
                      <a:pt x="3905" y="134112"/>
                      <a:pt x="4191" y="134112"/>
                    </a:cubicBezTo>
                    <a:cubicBezTo>
                      <a:pt x="4382" y="134112"/>
                      <a:pt x="4667" y="134112"/>
                      <a:pt x="4858" y="134112"/>
                    </a:cubicBezTo>
                    <a:cubicBezTo>
                      <a:pt x="5429" y="134207"/>
                      <a:pt x="6001" y="134303"/>
                      <a:pt x="6572" y="134303"/>
                    </a:cubicBezTo>
                    <a:cubicBezTo>
                      <a:pt x="6953" y="134303"/>
                      <a:pt x="7239" y="134303"/>
                      <a:pt x="7620" y="134303"/>
                    </a:cubicBezTo>
                    <a:cubicBezTo>
                      <a:pt x="8192" y="134303"/>
                      <a:pt x="8668" y="134303"/>
                      <a:pt x="9239" y="134303"/>
                    </a:cubicBezTo>
                    <a:cubicBezTo>
                      <a:pt x="11144" y="134303"/>
                      <a:pt x="13049" y="134303"/>
                      <a:pt x="14954" y="134303"/>
                    </a:cubicBezTo>
                    <a:cubicBezTo>
                      <a:pt x="15621" y="134303"/>
                      <a:pt x="16288" y="134493"/>
                      <a:pt x="16859" y="134588"/>
                    </a:cubicBezTo>
                    <a:cubicBezTo>
                      <a:pt x="17621" y="134303"/>
                      <a:pt x="18288" y="134017"/>
                      <a:pt x="18955" y="133826"/>
                    </a:cubicBezTo>
                    <a:cubicBezTo>
                      <a:pt x="20193" y="133350"/>
                      <a:pt x="21336" y="132969"/>
                      <a:pt x="22384" y="132493"/>
                    </a:cubicBezTo>
                    <a:cubicBezTo>
                      <a:pt x="22765" y="132683"/>
                      <a:pt x="23336" y="132874"/>
                      <a:pt x="23908" y="132874"/>
                    </a:cubicBezTo>
                    <a:cubicBezTo>
                      <a:pt x="24289" y="132874"/>
                      <a:pt x="24670" y="132874"/>
                      <a:pt x="24955" y="132874"/>
                    </a:cubicBezTo>
                    <a:cubicBezTo>
                      <a:pt x="26194" y="132874"/>
                      <a:pt x="27527" y="132874"/>
                      <a:pt x="28766" y="132969"/>
                    </a:cubicBezTo>
                    <a:cubicBezTo>
                      <a:pt x="29528" y="132969"/>
                      <a:pt x="30385" y="132969"/>
                      <a:pt x="31147" y="133064"/>
                    </a:cubicBezTo>
                    <a:cubicBezTo>
                      <a:pt x="32861" y="133064"/>
                      <a:pt x="34576" y="133160"/>
                      <a:pt x="36195" y="133255"/>
                    </a:cubicBezTo>
                    <a:cubicBezTo>
                      <a:pt x="37338" y="133255"/>
                      <a:pt x="38576" y="133350"/>
                      <a:pt x="39719" y="133445"/>
                    </a:cubicBezTo>
                    <a:cubicBezTo>
                      <a:pt x="42291" y="133541"/>
                      <a:pt x="44768" y="133731"/>
                      <a:pt x="47339" y="133826"/>
                    </a:cubicBezTo>
                    <a:cubicBezTo>
                      <a:pt x="49149" y="133922"/>
                      <a:pt x="50959" y="134017"/>
                      <a:pt x="52864" y="134207"/>
                    </a:cubicBezTo>
                    <a:cubicBezTo>
                      <a:pt x="55340" y="134398"/>
                      <a:pt x="57817" y="134588"/>
                      <a:pt x="60293" y="134779"/>
                    </a:cubicBezTo>
                    <a:cubicBezTo>
                      <a:pt x="64199" y="135065"/>
                      <a:pt x="68104" y="135446"/>
                      <a:pt x="72009" y="135922"/>
                    </a:cubicBezTo>
                    <a:cubicBezTo>
                      <a:pt x="74581" y="136208"/>
                      <a:pt x="77248" y="136493"/>
                      <a:pt x="79820" y="136779"/>
                    </a:cubicBezTo>
                    <a:cubicBezTo>
                      <a:pt x="81534" y="136970"/>
                      <a:pt x="83249" y="137160"/>
                      <a:pt x="84963" y="137446"/>
                    </a:cubicBezTo>
                    <a:cubicBezTo>
                      <a:pt x="87916" y="137827"/>
                      <a:pt x="90964" y="138208"/>
                      <a:pt x="93917" y="138589"/>
                    </a:cubicBezTo>
                    <a:cubicBezTo>
                      <a:pt x="98870" y="139256"/>
                      <a:pt x="103822" y="140018"/>
                      <a:pt x="108776" y="140780"/>
                    </a:cubicBezTo>
                    <a:cubicBezTo>
                      <a:pt x="112395" y="141351"/>
                      <a:pt x="116014" y="141923"/>
                      <a:pt x="119634" y="142494"/>
                    </a:cubicBezTo>
                    <a:cubicBezTo>
                      <a:pt x="125825" y="143542"/>
                      <a:pt x="131921" y="144590"/>
                      <a:pt x="138017" y="145733"/>
                    </a:cubicBezTo>
                    <a:cubicBezTo>
                      <a:pt x="143161" y="146685"/>
                      <a:pt x="148400" y="147733"/>
                      <a:pt x="153543" y="148781"/>
                    </a:cubicBezTo>
                    <a:cubicBezTo>
                      <a:pt x="161544" y="150400"/>
                      <a:pt x="169450" y="152019"/>
                      <a:pt x="177260" y="153734"/>
                    </a:cubicBezTo>
                    <a:cubicBezTo>
                      <a:pt x="181737" y="154686"/>
                      <a:pt x="186214" y="155639"/>
                      <a:pt x="190786" y="156686"/>
                    </a:cubicBezTo>
                    <a:cubicBezTo>
                      <a:pt x="193643" y="157258"/>
                      <a:pt x="196405" y="157925"/>
                      <a:pt x="199263" y="158496"/>
                    </a:cubicBezTo>
                    <a:cubicBezTo>
                      <a:pt x="207740" y="160401"/>
                      <a:pt x="216218" y="162306"/>
                      <a:pt x="224695" y="164402"/>
                    </a:cubicBezTo>
                    <a:cubicBezTo>
                      <a:pt x="232220" y="166306"/>
                      <a:pt x="239744" y="168212"/>
                      <a:pt x="247079" y="170402"/>
                    </a:cubicBezTo>
                    <a:cubicBezTo>
                      <a:pt x="247269" y="170498"/>
                      <a:pt x="247364" y="170498"/>
                      <a:pt x="247555" y="170593"/>
                    </a:cubicBezTo>
                    <a:cubicBezTo>
                      <a:pt x="247745" y="170688"/>
                      <a:pt x="247936" y="170688"/>
                      <a:pt x="248126" y="170783"/>
                    </a:cubicBezTo>
                    <a:cubicBezTo>
                      <a:pt x="248126" y="170783"/>
                      <a:pt x="248126" y="170783"/>
                      <a:pt x="248126" y="170783"/>
                    </a:cubicBezTo>
                    <a:cubicBezTo>
                      <a:pt x="248317" y="170879"/>
                      <a:pt x="248507" y="170879"/>
                      <a:pt x="248698" y="170974"/>
                    </a:cubicBezTo>
                    <a:cubicBezTo>
                      <a:pt x="259271" y="174117"/>
                      <a:pt x="269653" y="177927"/>
                      <a:pt x="280130" y="181166"/>
                    </a:cubicBezTo>
                    <a:cubicBezTo>
                      <a:pt x="284702" y="182499"/>
                      <a:pt x="291084" y="184023"/>
                      <a:pt x="297466" y="185928"/>
                    </a:cubicBezTo>
                    <a:cubicBezTo>
                      <a:pt x="302800" y="188690"/>
                      <a:pt x="307753" y="192215"/>
                      <a:pt x="313468" y="194119"/>
                    </a:cubicBezTo>
                    <a:cubicBezTo>
                      <a:pt x="315754" y="195453"/>
                      <a:pt x="317945" y="196787"/>
                      <a:pt x="320230" y="198215"/>
                    </a:cubicBezTo>
                    <a:cubicBezTo>
                      <a:pt x="331280" y="204978"/>
                      <a:pt x="343376" y="207359"/>
                      <a:pt x="354139" y="214503"/>
                    </a:cubicBezTo>
                    <a:cubicBezTo>
                      <a:pt x="365189" y="221933"/>
                      <a:pt x="376904" y="223933"/>
                      <a:pt x="388144" y="230124"/>
                    </a:cubicBezTo>
                    <a:cubicBezTo>
                      <a:pt x="399479" y="236411"/>
                      <a:pt x="408051" y="246221"/>
                      <a:pt x="419671" y="252317"/>
                    </a:cubicBezTo>
                    <a:cubicBezTo>
                      <a:pt x="426244" y="255746"/>
                      <a:pt x="433674" y="258604"/>
                      <a:pt x="439293" y="263557"/>
                    </a:cubicBezTo>
                    <a:cubicBezTo>
                      <a:pt x="443865" y="267557"/>
                      <a:pt x="446056" y="272796"/>
                      <a:pt x="451771" y="275368"/>
                    </a:cubicBezTo>
                    <a:cubicBezTo>
                      <a:pt x="458248" y="278321"/>
                      <a:pt x="461391" y="278130"/>
                      <a:pt x="466725" y="283559"/>
                    </a:cubicBezTo>
                    <a:cubicBezTo>
                      <a:pt x="471297" y="288131"/>
                      <a:pt x="476059" y="291179"/>
                      <a:pt x="481203" y="295085"/>
                    </a:cubicBezTo>
                    <a:cubicBezTo>
                      <a:pt x="476345" y="289941"/>
                      <a:pt x="472726" y="288893"/>
                      <a:pt x="472821" y="282131"/>
                    </a:cubicBezTo>
                    <a:cubicBezTo>
                      <a:pt x="478060" y="286607"/>
                      <a:pt x="484347" y="290417"/>
                      <a:pt x="490157" y="294132"/>
                    </a:cubicBezTo>
                    <a:cubicBezTo>
                      <a:pt x="494443" y="296894"/>
                      <a:pt x="501396" y="303086"/>
                      <a:pt x="507016" y="303276"/>
                    </a:cubicBezTo>
                    <a:cubicBezTo>
                      <a:pt x="505301" y="300990"/>
                      <a:pt x="505016" y="294418"/>
                      <a:pt x="506444" y="291941"/>
                    </a:cubicBezTo>
                    <a:cubicBezTo>
                      <a:pt x="510350" y="298609"/>
                      <a:pt x="524447" y="299085"/>
                      <a:pt x="526732" y="305372"/>
                    </a:cubicBezTo>
                    <a:cubicBezTo>
                      <a:pt x="528257" y="309467"/>
                      <a:pt x="523970" y="306800"/>
                      <a:pt x="524447" y="308705"/>
                    </a:cubicBezTo>
                    <a:cubicBezTo>
                      <a:pt x="525209" y="311658"/>
                      <a:pt x="527304" y="313849"/>
                      <a:pt x="528161" y="316706"/>
                    </a:cubicBezTo>
                    <a:cubicBezTo>
                      <a:pt x="525304" y="316040"/>
                      <a:pt x="521780" y="314230"/>
                      <a:pt x="519303" y="312420"/>
                    </a:cubicBezTo>
                    <a:cubicBezTo>
                      <a:pt x="516827" y="310515"/>
                      <a:pt x="516255" y="307848"/>
                      <a:pt x="513588" y="306419"/>
                    </a:cubicBezTo>
                    <a:cubicBezTo>
                      <a:pt x="511873" y="305467"/>
                      <a:pt x="510540" y="305372"/>
                      <a:pt x="509207" y="304895"/>
                    </a:cubicBezTo>
                    <a:cubicBezTo>
                      <a:pt x="510064" y="310896"/>
                      <a:pt x="512064" y="313658"/>
                      <a:pt x="517493" y="317659"/>
                    </a:cubicBezTo>
                    <a:cubicBezTo>
                      <a:pt x="519113" y="318897"/>
                      <a:pt x="526066" y="323850"/>
                      <a:pt x="528066" y="323469"/>
                    </a:cubicBezTo>
                    <a:cubicBezTo>
                      <a:pt x="534353" y="322421"/>
                      <a:pt x="529400" y="320612"/>
                      <a:pt x="529495" y="318897"/>
                    </a:cubicBezTo>
                    <a:cubicBezTo>
                      <a:pt x="533209" y="322136"/>
                      <a:pt x="538353" y="322898"/>
                      <a:pt x="542258" y="326041"/>
                    </a:cubicBezTo>
                    <a:cubicBezTo>
                      <a:pt x="545497" y="328613"/>
                      <a:pt x="547688" y="332423"/>
                      <a:pt x="550069" y="335661"/>
                    </a:cubicBezTo>
                    <a:cubicBezTo>
                      <a:pt x="547021" y="335090"/>
                      <a:pt x="532733" y="325946"/>
                      <a:pt x="532829" y="334137"/>
                    </a:cubicBezTo>
                    <a:cubicBezTo>
                      <a:pt x="532924" y="338804"/>
                      <a:pt x="546735" y="346139"/>
                      <a:pt x="549973" y="349663"/>
                    </a:cubicBezTo>
                    <a:cubicBezTo>
                      <a:pt x="560641" y="361474"/>
                      <a:pt x="574262" y="372523"/>
                      <a:pt x="586168" y="383191"/>
                    </a:cubicBezTo>
                    <a:cubicBezTo>
                      <a:pt x="590074" y="386715"/>
                      <a:pt x="594456" y="389763"/>
                      <a:pt x="597694" y="393954"/>
                    </a:cubicBezTo>
                    <a:cubicBezTo>
                      <a:pt x="599694" y="396431"/>
                      <a:pt x="601218" y="401003"/>
                      <a:pt x="603504" y="403193"/>
                    </a:cubicBezTo>
                    <a:cubicBezTo>
                      <a:pt x="604838" y="404432"/>
                      <a:pt x="606267" y="405289"/>
                      <a:pt x="607790" y="406051"/>
                    </a:cubicBezTo>
                    <a:cubicBezTo>
                      <a:pt x="609505" y="410242"/>
                      <a:pt x="612839" y="413766"/>
                      <a:pt x="616458" y="417005"/>
                    </a:cubicBezTo>
                    <a:cubicBezTo>
                      <a:pt x="617982" y="418433"/>
                      <a:pt x="619601" y="419767"/>
                      <a:pt x="621125" y="421196"/>
                    </a:cubicBezTo>
                    <a:cubicBezTo>
                      <a:pt x="621221" y="422910"/>
                      <a:pt x="621411" y="424434"/>
                      <a:pt x="622268" y="425577"/>
                    </a:cubicBezTo>
                    <a:cubicBezTo>
                      <a:pt x="623316" y="427006"/>
                      <a:pt x="624935" y="427387"/>
                      <a:pt x="626555" y="427673"/>
                    </a:cubicBezTo>
                    <a:cubicBezTo>
                      <a:pt x="629508" y="432625"/>
                      <a:pt x="631127" y="438436"/>
                      <a:pt x="634175" y="443770"/>
                    </a:cubicBezTo>
                    <a:cubicBezTo>
                      <a:pt x="634270" y="445389"/>
                      <a:pt x="634651" y="446913"/>
                      <a:pt x="635508" y="448056"/>
                    </a:cubicBezTo>
                    <a:cubicBezTo>
                      <a:pt x="635794" y="447485"/>
                      <a:pt x="636937" y="446246"/>
                      <a:pt x="637223" y="445389"/>
                    </a:cubicBezTo>
                    <a:cubicBezTo>
                      <a:pt x="637794" y="445770"/>
                      <a:pt x="638366" y="446342"/>
                      <a:pt x="638937" y="446818"/>
                    </a:cubicBezTo>
                    <a:cubicBezTo>
                      <a:pt x="637984" y="448723"/>
                      <a:pt x="638842" y="451675"/>
                      <a:pt x="641699" y="451675"/>
                    </a:cubicBezTo>
                    <a:cubicBezTo>
                      <a:pt x="642081" y="451675"/>
                      <a:pt x="642461" y="451580"/>
                      <a:pt x="642747" y="451485"/>
                    </a:cubicBezTo>
                    <a:cubicBezTo>
                      <a:pt x="645890" y="456248"/>
                      <a:pt x="648462" y="461963"/>
                      <a:pt x="651796" y="466344"/>
                    </a:cubicBezTo>
                    <a:cubicBezTo>
                      <a:pt x="657797" y="474155"/>
                      <a:pt x="661607" y="483680"/>
                      <a:pt x="667608" y="491490"/>
                    </a:cubicBezTo>
                    <a:cubicBezTo>
                      <a:pt x="679704" y="507397"/>
                      <a:pt x="693134" y="525971"/>
                      <a:pt x="698945" y="545402"/>
                    </a:cubicBezTo>
                    <a:cubicBezTo>
                      <a:pt x="701421" y="553879"/>
                      <a:pt x="708089" y="558546"/>
                      <a:pt x="710755" y="566642"/>
                    </a:cubicBezTo>
                    <a:cubicBezTo>
                      <a:pt x="712375" y="571310"/>
                      <a:pt x="712280" y="575501"/>
                      <a:pt x="714947" y="579882"/>
                    </a:cubicBezTo>
                    <a:cubicBezTo>
                      <a:pt x="717042" y="583311"/>
                      <a:pt x="719138" y="586073"/>
                      <a:pt x="720947" y="589407"/>
                    </a:cubicBezTo>
                    <a:cubicBezTo>
                      <a:pt x="720376" y="590264"/>
                      <a:pt x="720185" y="591407"/>
                      <a:pt x="720852" y="592646"/>
                    </a:cubicBezTo>
                    <a:cubicBezTo>
                      <a:pt x="729710" y="608267"/>
                      <a:pt x="732091" y="626364"/>
                      <a:pt x="737521" y="643223"/>
                    </a:cubicBezTo>
                    <a:cubicBezTo>
                      <a:pt x="738283" y="645700"/>
                      <a:pt x="739045" y="648081"/>
                      <a:pt x="739712" y="650558"/>
                    </a:cubicBezTo>
                    <a:cubicBezTo>
                      <a:pt x="739902" y="651129"/>
                      <a:pt x="739997" y="651605"/>
                      <a:pt x="740188" y="652177"/>
                    </a:cubicBezTo>
                    <a:cubicBezTo>
                      <a:pt x="740188" y="652177"/>
                      <a:pt x="740188" y="652177"/>
                      <a:pt x="740188" y="652177"/>
                    </a:cubicBezTo>
                    <a:cubicBezTo>
                      <a:pt x="740283" y="652558"/>
                      <a:pt x="740378" y="652939"/>
                      <a:pt x="740473" y="653320"/>
                    </a:cubicBezTo>
                    <a:cubicBezTo>
                      <a:pt x="740664" y="654082"/>
                      <a:pt x="740855" y="654844"/>
                      <a:pt x="741140" y="655606"/>
                    </a:cubicBezTo>
                    <a:cubicBezTo>
                      <a:pt x="741522" y="657130"/>
                      <a:pt x="741902" y="658559"/>
                      <a:pt x="742283" y="660083"/>
                    </a:cubicBezTo>
                    <a:cubicBezTo>
                      <a:pt x="742569" y="661130"/>
                      <a:pt x="742759" y="662178"/>
                      <a:pt x="743045" y="663226"/>
                    </a:cubicBezTo>
                    <a:cubicBezTo>
                      <a:pt x="743331" y="664274"/>
                      <a:pt x="743522" y="665226"/>
                      <a:pt x="743808" y="666274"/>
                    </a:cubicBezTo>
                    <a:cubicBezTo>
                      <a:pt x="743998" y="667131"/>
                      <a:pt x="744188" y="667988"/>
                      <a:pt x="744379" y="668846"/>
                    </a:cubicBezTo>
                    <a:cubicBezTo>
                      <a:pt x="744664" y="670179"/>
                      <a:pt x="744950" y="671417"/>
                      <a:pt x="745236" y="672751"/>
                    </a:cubicBezTo>
                    <a:cubicBezTo>
                      <a:pt x="745427" y="673608"/>
                      <a:pt x="745617" y="674561"/>
                      <a:pt x="745807" y="675418"/>
                    </a:cubicBezTo>
                    <a:cubicBezTo>
                      <a:pt x="746093" y="676656"/>
                      <a:pt x="746284" y="677894"/>
                      <a:pt x="746570" y="679133"/>
                    </a:cubicBezTo>
                    <a:cubicBezTo>
                      <a:pt x="746760" y="680180"/>
                      <a:pt x="747046" y="681228"/>
                      <a:pt x="747236" y="682276"/>
                    </a:cubicBezTo>
                    <a:cubicBezTo>
                      <a:pt x="747427" y="683133"/>
                      <a:pt x="747617" y="683895"/>
                      <a:pt x="747713" y="684752"/>
                    </a:cubicBezTo>
                    <a:cubicBezTo>
                      <a:pt x="747999" y="686276"/>
                      <a:pt x="748379" y="687800"/>
                      <a:pt x="748665" y="689324"/>
                    </a:cubicBezTo>
                    <a:cubicBezTo>
                      <a:pt x="748855" y="690277"/>
                      <a:pt x="749046" y="691229"/>
                      <a:pt x="749237" y="692277"/>
                    </a:cubicBezTo>
                    <a:cubicBezTo>
                      <a:pt x="749427" y="693420"/>
                      <a:pt x="749713" y="694563"/>
                      <a:pt x="749903" y="695706"/>
                    </a:cubicBezTo>
                    <a:cubicBezTo>
                      <a:pt x="750094" y="696849"/>
                      <a:pt x="750380" y="697992"/>
                      <a:pt x="750570" y="699230"/>
                    </a:cubicBezTo>
                    <a:cubicBezTo>
                      <a:pt x="750665" y="699421"/>
                      <a:pt x="750665" y="699707"/>
                      <a:pt x="750665" y="699897"/>
                    </a:cubicBezTo>
                    <a:cubicBezTo>
                      <a:pt x="750665" y="699992"/>
                      <a:pt x="750665" y="699992"/>
                      <a:pt x="750665" y="700088"/>
                    </a:cubicBezTo>
                    <a:cubicBezTo>
                      <a:pt x="750761" y="700373"/>
                      <a:pt x="750761" y="700564"/>
                      <a:pt x="750856" y="700754"/>
                    </a:cubicBezTo>
                    <a:cubicBezTo>
                      <a:pt x="750856" y="700754"/>
                      <a:pt x="750856" y="700850"/>
                      <a:pt x="750951" y="700850"/>
                    </a:cubicBezTo>
                    <a:cubicBezTo>
                      <a:pt x="751047" y="701040"/>
                      <a:pt x="751141" y="701326"/>
                      <a:pt x="751332" y="701516"/>
                    </a:cubicBezTo>
                    <a:cubicBezTo>
                      <a:pt x="751427" y="701612"/>
                      <a:pt x="751618" y="701802"/>
                      <a:pt x="751713" y="701897"/>
                    </a:cubicBezTo>
                    <a:cubicBezTo>
                      <a:pt x="751904" y="701993"/>
                      <a:pt x="752094" y="702088"/>
                      <a:pt x="752190" y="702183"/>
                    </a:cubicBezTo>
                    <a:cubicBezTo>
                      <a:pt x="752380" y="702278"/>
                      <a:pt x="752570" y="702374"/>
                      <a:pt x="752856" y="702374"/>
                    </a:cubicBezTo>
                    <a:cubicBezTo>
                      <a:pt x="753047" y="702374"/>
                      <a:pt x="753142" y="702469"/>
                      <a:pt x="753333" y="702469"/>
                    </a:cubicBezTo>
                    <a:cubicBezTo>
                      <a:pt x="753333" y="702659"/>
                      <a:pt x="753333" y="702850"/>
                      <a:pt x="753333" y="703136"/>
                    </a:cubicBezTo>
                    <a:cubicBezTo>
                      <a:pt x="753333" y="703326"/>
                      <a:pt x="753333" y="703517"/>
                      <a:pt x="753333" y="703707"/>
                    </a:cubicBezTo>
                    <a:cubicBezTo>
                      <a:pt x="753333" y="703993"/>
                      <a:pt x="753333" y="704183"/>
                      <a:pt x="753333" y="704469"/>
                    </a:cubicBezTo>
                    <a:cubicBezTo>
                      <a:pt x="753333" y="704755"/>
                      <a:pt x="753333" y="705040"/>
                      <a:pt x="753333" y="705422"/>
                    </a:cubicBezTo>
                    <a:cubicBezTo>
                      <a:pt x="753333" y="706184"/>
                      <a:pt x="753333" y="706946"/>
                      <a:pt x="753333" y="707803"/>
                    </a:cubicBezTo>
                    <a:cubicBezTo>
                      <a:pt x="753333" y="708184"/>
                      <a:pt x="753333" y="708565"/>
                      <a:pt x="753333" y="709041"/>
                    </a:cubicBezTo>
                    <a:cubicBezTo>
                      <a:pt x="753333" y="709803"/>
                      <a:pt x="753333" y="710660"/>
                      <a:pt x="753333" y="711518"/>
                    </a:cubicBezTo>
                    <a:cubicBezTo>
                      <a:pt x="753333" y="711994"/>
                      <a:pt x="753333" y="712470"/>
                      <a:pt x="753333" y="712946"/>
                    </a:cubicBezTo>
                    <a:cubicBezTo>
                      <a:pt x="753333" y="713327"/>
                      <a:pt x="753333" y="713708"/>
                      <a:pt x="753333" y="714185"/>
                    </a:cubicBezTo>
                    <a:cubicBezTo>
                      <a:pt x="753333" y="714947"/>
                      <a:pt x="753333" y="715709"/>
                      <a:pt x="753333" y="716471"/>
                    </a:cubicBezTo>
                    <a:cubicBezTo>
                      <a:pt x="753333" y="717042"/>
                      <a:pt x="753333" y="717613"/>
                      <a:pt x="753333" y="718185"/>
                    </a:cubicBezTo>
                    <a:cubicBezTo>
                      <a:pt x="753333" y="718280"/>
                      <a:pt x="753333" y="718280"/>
                      <a:pt x="753333" y="718376"/>
                    </a:cubicBezTo>
                    <a:cubicBezTo>
                      <a:pt x="753333" y="719042"/>
                      <a:pt x="753333" y="719614"/>
                      <a:pt x="753333" y="720281"/>
                    </a:cubicBezTo>
                    <a:cubicBezTo>
                      <a:pt x="753428" y="720471"/>
                      <a:pt x="753428" y="720662"/>
                      <a:pt x="753523" y="720852"/>
                    </a:cubicBezTo>
                    <a:cubicBezTo>
                      <a:pt x="753618" y="721043"/>
                      <a:pt x="753618" y="721138"/>
                      <a:pt x="753618" y="721328"/>
                    </a:cubicBezTo>
                    <a:cubicBezTo>
                      <a:pt x="753809" y="721995"/>
                      <a:pt x="753999" y="722662"/>
                      <a:pt x="754189" y="723233"/>
                    </a:cubicBezTo>
                    <a:cubicBezTo>
                      <a:pt x="754380" y="723710"/>
                      <a:pt x="754475" y="724281"/>
                      <a:pt x="754666" y="724757"/>
                    </a:cubicBezTo>
                    <a:cubicBezTo>
                      <a:pt x="754952" y="725900"/>
                      <a:pt x="755332" y="727043"/>
                      <a:pt x="755618" y="728282"/>
                    </a:cubicBezTo>
                    <a:cubicBezTo>
                      <a:pt x="755714" y="728567"/>
                      <a:pt x="755714" y="728853"/>
                      <a:pt x="755809" y="729139"/>
                    </a:cubicBezTo>
                    <a:cubicBezTo>
                      <a:pt x="755809" y="729234"/>
                      <a:pt x="755904" y="729329"/>
                      <a:pt x="755904" y="729520"/>
                    </a:cubicBezTo>
                    <a:cubicBezTo>
                      <a:pt x="755904" y="729615"/>
                      <a:pt x="755904" y="729615"/>
                      <a:pt x="755999" y="729710"/>
                    </a:cubicBezTo>
                    <a:cubicBezTo>
                      <a:pt x="756095" y="729901"/>
                      <a:pt x="756095" y="730187"/>
                      <a:pt x="756190" y="730377"/>
                    </a:cubicBezTo>
                    <a:cubicBezTo>
                      <a:pt x="758380" y="739616"/>
                      <a:pt x="759714" y="749618"/>
                      <a:pt x="758667" y="758762"/>
                    </a:cubicBezTo>
                    <a:cubicBezTo>
                      <a:pt x="759238" y="760571"/>
                      <a:pt x="759619" y="762476"/>
                      <a:pt x="759619" y="764667"/>
                    </a:cubicBezTo>
                    <a:cubicBezTo>
                      <a:pt x="759619" y="767334"/>
                      <a:pt x="759809" y="769906"/>
                      <a:pt x="759905" y="772573"/>
                    </a:cubicBezTo>
                    <a:cubicBezTo>
                      <a:pt x="761238" y="775049"/>
                      <a:pt x="762095" y="777907"/>
                      <a:pt x="762095" y="781336"/>
                    </a:cubicBezTo>
                    <a:lnTo>
                      <a:pt x="762095" y="796481"/>
                    </a:lnTo>
                    <a:cubicBezTo>
                      <a:pt x="763524" y="798862"/>
                      <a:pt x="764477" y="801719"/>
                      <a:pt x="764572" y="805148"/>
                    </a:cubicBezTo>
                    <a:cubicBezTo>
                      <a:pt x="764857" y="814007"/>
                      <a:pt x="764381" y="822865"/>
                      <a:pt x="763429" y="831723"/>
                    </a:cubicBezTo>
                    <a:cubicBezTo>
                      <a:pt x="764477" y="834676"/>
                      <a:pt x="764762" y="838105"/>
                      <a:pt x="763905" y="841915"/>
                    </a:cubicBezTo>
                    <a:cubicBezTo>
                      <a:pt x="763048" y="845153"/>
                      <a:pt x="762572" y="848297"/>
                      <a:pt x="762095" y="851345"/>
                    </a:cubicBezTo>
                    <a:cubicBezTo>
                      <a:pt x="763619" y="856679"/>
                      <a:pt x="763905" y="862203"/>
                      <a:pt x="763143" y="868204"/>
                    </a:cubicBezTo>
                    <a:cubicBezTo>
                      <a:pt x="763048" y="868775"/>
                      <a:pt x="762858" y="869252"/>
                      <a:pt x="762667" y="869823"/>
                    </a:cubicBezTo>
                    <a:cubicBezTo>
                      <a:pt x="762953" y="877729"/>
                      <a:pt x="761429" y="885539"/>
                      <a:pt x="761333" y="893731"/>
                    </a:cubicBezTo>
                    <a:cubicBezTo>
                      <a:pt x="761333" y="895064"/>
                      <a:pt x="761143" y="896303"/>
                      <a:pt x="760857" y="897541"/>
                    </a:cubicBezTo>
                    <a:cubicBezTo>
                      <a:pt x="761143" y="925830"/>
                      <a:pt x="759047" y="953834"/>
                      <a:pt x="749046" y="980694"/>
                    </a:cubicBezTo>
                    <a:cubicBezTo>
                      <a:pt x="749046" y="980980"/>
                      <a:pt x="749046" y="981170"/>
                      <a:pt x="749046" y="981456"/>
                    </a:cubicBezTo>
                    <a:cubicBezTo>
                      <a:pt x="749046" y="981837"/>
                      <a:pt x="748951" y="982313"/>
                      <a:pt x="748951" y="982694"/>
                    </a:cubicBezTo>
                    <a:cubicBezTo>
                      <a:pt x="748855" y="983171"/>
                      <a:pt x="748855" y="983552"/>
                      <a:pt x="748760" y="983933"/>
                    </a:cubicBezTo>
                    <a:cubicBezTo>
                      <a:pt x="748760" y="984123"/>
                      <a:pt x="748665" y="984218"/>
                      <a:pt x="748665" y="984409"/>
                    </a:cubicBezTo>
                    <a:cubicBezTo>
                      <a:pt x="748665" y="984599"/>
                      <a:pt x="748570" y="984695"/>
                      <a:pt x="748570" y="984885"/>
                    </a:cubicBezTo>
                    <a:cubicBezTo>
                      <a:pt x="748570" y="984885"/>
                      <a:pt x="748570" y="984980"/>
                      <a:pt x="748570" y="984980"/>
                    </a:cubicBezTo>
                    <a:cubicBezTo>
                      <a:pt x="748760" y="984885"/>
                      <a:pt x="748855" y="984790"/>
                      <a:pt x="749046" y="984599"/>
                    </a:cubicBezTo>
                    <a:cubicBezTo>
                      <a:pt x="749332" y="984313"/>
                      <a:pt x="749713" y="984123"/>
                      <a:pt x="749998" y="983837"/>
                    </a:cubicBezTo>
                    <a:cubicBezTo>
                      <a:pt x="750284" y="983647"/>
                      <a:pt x="750475" y="983361"/>
                      <a:pt x="750761" y="983171"/>
                    </a:cubicBezTo>
                    <a:cubicBezTo>
                      <a:pt x="751141" y="982790"/>
                      <a:pt x="751523" y="982409"/>
                      <a:pt x="751904" y="982028"/>
                    </a:cubicBezTo>
                    <a:cubicBezTo>
                      <a:pt x="752190" y="981742"/>
                      <a:pt x="752380" y="981456"/>
                      <a:pt x="752666" y="981170"/>
                    </a:cubicBezTo>
                    <a:cubicBezTo>
                      <a:pt x="752951" y="980885"/>
                      <a:pt x="753142" y="980504"/>
                      <a:pt x="753333" y="980123"/>
                    </a:cubicBezTo>
                    <a:cubicBezTo>
                      <a:pt x="753523" y="979837"/>
                      <a:pt x="753713" y="979456"/>
                      <a:pt x="753904" y="979170"/>
                    </a:cubicBezTo>
                    <a:cubicBezTo>
                      <a:pt x="754189" y="978694"/>
                      <a:pt x="754475" y="978218"/>
                      <a:pt x="754761" y="977741"/>
                    </a:cubicBezTo>
                    <a:cubicBezTo>
                      <a:pt x="755428" y="976598"/>
                      <a:pt x="756190" y="975360"/>
                      <a:pt x="756952" y="974027"/>
                    </a:cubicBezTo>
                    <a:cubicBezTo>
                      <a:pt x="757428" y="973074"/>
                      <a:pt x="758000" y="972122"/>
                      <a:pt x="758571" y="971169"/>
                    </a:cubicBezTo>
                    <a:cubicBezTo>
                      <a:pt x="759143" y="970121"/>
                      <a:pt x="759714" y="968978"/>
                      <a:pt x="760381" y="967835"/>
                    </a:cubicBezTo>
                    <a:cubicBezTo>
                      <a:pt x="761143" y="966407"/>
                      <a:pt x="761905" y="964978"/>
                      <a:pt x="762667" y="963454"/>
                    </a:cubicBezTo>
                    <a:cubicBezTo>
                      <a:pt x="763238" y="962311"/>
                      <a:pt x="763905" y="961168"/>
                      <a:pt x="764477" y="959930"/>
                    </a:cubicBezTo>
                    <a:cubicBezTo>
                      <a:pt x="765239" y="958406"/>
                      <a:pt x="766096" y="956786"/>
                      <a:pt x="766953" y="955072"/>
                    </a:cubicBezTo>
                    <a:cubicBezTo>
                      <a:pt x="767525" y="953834"/>
                      <a:pt x="768192" y="952595"/>
                      <a:pt x="768858" y="951262"/>
                    </a:cubicBezTo>
                    <a:cubicBezTo>
                      <a:pt x="769715" y="949547"/>
                      <a:pt x="770573" y="947738"/>
                      <a:pt x="771430" y="945928"/>
                    </a:cubicBezTo>
                    <a:cubicBezTo>
                      <a:pt x="771716" y="945356"/>
                      <a:pt x="772001" y="944690"/>
                      <a:pt x="772287" y="944118"/>
                    </a:cubicBezTo>
                    <a:cubicBezTo>
                      <a:pt x="772668" y="943261"/>
                      <a:pt x="773144" y="942308"/>
                      <a:pt x="773525" y="941451"/>
                    </a:cubicBezTo>
                    <a:cubicBezTo>
                      <a:pt x="773906" y="940689"/>
                      <a:pt x="774287" y="939832"/>
                      <a:pt x="774668" y="939070"/>
                    </a:cubicBezTo>
                    <a:cubicBezTo>
                      <a:pt x="774954" y="938498"/>
                      <a:pt x="775240" y="937832"/>
                      <a:pt x="775525" y="937260"/>
                    </a:cubicBezTo>
                    <a:cubicBezTo>
                      <a:pt x="775716" y="936879"/>
                      <a:pt x="775907" y="936403"/>
                      <a:pt x="776097" y="936022"/>
                    </a:cubicBezTo>
                    <a:cubicBezTo>
                      <a:pt x="776288" y="935641"/>
                      <a:pt x="776383" y="935355"/>
                      <a:pt x="776574" y="934974"/>
                    </a:cubicBezTo>
                    <a:cubicBezTo>
                      <a:pt x="776574" y="934974"/>
                      <a:pt x="776574" y="934974"/>
                      <a:pt x="776574" y="934974"/>
                    </a:cubicBezTo>
                    <a:cubicBezTo>
                      <a:pt x="776764" y="934593"/>
                      <a:pt x="776954" y="934212"/>
                      <a:pt x="777145" y="933831"/>
                    </a:cubicBezTo>
                    <a:cubicBezTo>
                      <a:pt x="777430" y="933164"/>
                      <a:pt x="777812" y="932402"/>
                      <a:pt x="778097" y="931736"/>
                    </a:cubicBezTo>
                    <a:cubicBezTo>
                      <a:pt x="780383" y="926878"/>
                      <a:pt x="782764" y="921734"/>
                      <a:pt x="785241" y="916305"/>
                    </a:cubicBezTo>
                    <a:cubicBezTo>
                      <a:pt x="790384" y="904970"/>
                      <a:pt x="792575" y="893159"/>
                      <a:pt x="797909" y="882110"/>
                    </a:cubicBezTo>
                    <a:cubicBezTo>
                      <a:pt x="800005" y="877634"/>
                      <a:pt x="806005" y="860679"/>
                      <a:pt x="806863" y="855821"/>
                    </a:cubicBezTo>
                    <a:cubicBezTo>
                      <a:pt x="807625" y="851345"/>
                      <a:pt x="811435" y="837914"/>
                      <a:pt x="812673" y="833628"/>
                    </a:cubicBezTo>
                    <a:cubicBezTo>
                      <a:pt x="814292" y="827913"/>
                      <a:pt x="815912" y="821150"/>
                      <a:pt x="817150" y="815340"/>
                    </a:cubicBezTo>
                    <a:cubicBezTo>
                      <a:pt x="821817" y="801148"/>
                      <a:pt x="822389" y="786098"/>
                      <a:pt x="826294" y="771525"/>
                    </a:cubicBezTo>
                    <a:cubicBezTo>
                      <a:pt x="828008" y="764953"/>
                      <a:pt x="829342" y="758285"/>
                      <a:pt x="830580" y="751618"/>
                    </a:cubicBezTo>
                    <a:cubicBezTo>
                      <a:pt x="831723" y="751142"/>
                      <a:pt x="832581" y="750284"/>
                      <a:pt x="832581" y="748760"/>
                    </a:cubicBezTo>
                    <a:cubicBezTo>
                      <a:pt x="832961" y="733901"/>
                      <a:pt x="835819" y="719519"/>
                      <a:pt x="838009" y="704945"/>
                    </a:cubicBezTo>
                    <a:cubicBezTo>
                      <a:pt x="838200" y="704564"/>
                      <a:pt x="838295" y="704088"/>
                      <a:pt x="838391" y="703517"/>
                    </a:cubicBezTo>
                    <a:cubicBezTo>
                      <a:pt x="838391" y="703136"/>
                      <a:pt x="838391" y="702755"/>
                      <a:pt x="838391" y="702374"/>
                    </a:cubicBezTo>
                    <a:cubicBezTo>
                      <a:pt x="838772" y="699992"/>
                      <a:pt x="839153" y="697611"/>
                      <a:pt x="839438" y="695230"/>
                    </a:cubicBezTo>
                    <a:cubicBezTo>
                      <a:pt x="840296" y="688086"/>
                      <a:pt x="840772" y="680942"/>
                      <a:pt x="841153" y="673799"/>
                    </a:cubicBezTo>
                    <a:cubicBezTo>
                      <a:pt x="841153" y="673322"/>
                      <a:pt x="841153" y="672846"/>
                      <a:pt x="841248" y="672370"/>
                    </a:cubicBezTo>
                    <a:cubicBezTo>
                      <a:pt x="841248" y="672179"/>
                      <a:pt x="841248" y="672084"/>
                      <a:pt x="841248" y="671894"/>
                    </a:cubicBezTo>
                    <a:cubicBezTo>
                      <a:pt x="841248" y="671132"/>
                      <a:pt x="841343" y="670370"/>
                      <a:pt x="841343" y="669703"/>
                    </a:cubicBezTo>
                    <a:cubicBezTo>
                      <a:pt x="841343" y="668750"/>
                      <a:pt x="841439" y="667798"/>
                      <a:pt x="841439" y="666845"/>
                    </a:cubicBezTo>
                    <a:cubicBezTo>
                      <a:pt x="841439" y="665702"/>
                      <a:pt x="841534" y="664464"/>
                      <a:pt x="841534" y="663321"/>
                    </a:cubicBezTo>
                    <a:cubicBezTo>
                      <a:pt x="841534" y="662083"/>
                      <a:pt x="841629" y="660845"/>
                      <a:pt x="841629" y="659511"/>
                    </a:cubicBezTo>
                    <a:cubicBezTo>
                      <a:pt x="841629" y="658273"/>
                      <a:pt x="841629" y="657035"/>
                      <a:pt x="841724" y="655892"/>
                    </a:cubicBezTo>
                    <a:cubicBezTo>
                      <a:pt x="841724" y="655130"/>
                      <a:pt x="841724" y="654463"/>
                      <a:pt x="841724" y="653701"/>
                    </a:cubicBezTo>
                    <a:cubicBezTo>
                      <a:pt x="841820" y="652177"/>
                      <a:pt x="841915" y="650653"/>
                      <a:pt x="842010" y="649224"/>
                    </a:cubicBezTo>
                    <a:cubicBezTo>
                      <a:pt x="842106" y="648272"/>
                      <a:pt x="842106" y="647224"/>
                      <a:pt x="842200" y="646271"/>
                    </a:cubicBezTo>
                    <a:cubicBezTo>
                      <a:pt x="842200" y="645700"/>
                      <a:pt x="842296" y="645128"/>
                      <a:pt x="842296" y="644557"/>
                    </a:cubicBezTo>
                    <a:cubicBezTo>
                      <a:pt x="842486" y="641413"/>
                      <a:pt x="842582" y="638175"/>
                      <a:pt x="842582" y="634937"/>
                    </a:cubicBezTo>
                    <a:cubicBezTo>
                      <a:pt x="842582" y="634460"/>
                      <a:pt x="842582" y="633984"/>
                      <a:pt x="842582" y="633508"/>
                    </a:cubicBezTo>
                    <a:cubicBezTo>
                      <a:pt x="842582" y="632555"/>
                      <a:pt x="842582" y="631603"/>
                      <a:pt x="842582" y="630650"/>
                    </a:cubicBezTo>
                    <a:cubicBezTo>
                      <a:pt x="842486" y="628936"/>
                      <a:pt x="842391" y="627698"/>
                      <a:pt x="842296" y="626555"/>
                    </a:cubicBezTo>
                    <a:close/>
                    <a:moveTo>
                      <a:pt x="781336" y="521303"/>
                    </a:moveTo>
                    <a:cubicBezTo>
                      <a:pt x="774954" y="521018"/>
                      <a:pt x="774382" y="509778"/>
                      <a:pt x="774764" y="505397"/>
                    </a:cubicBezTo>
                    <a:cubicBezTo>
                      <a:pt x="779622" y="509302"/>
                      <a:pt x="782764" y="516160"/>
                      <a:pt x="781336" y="521303"/>
                    </a:cubicBezTo>
                    <a:close/>
                    <a:moveTo>
                      <a:pt x="770668" y="481965"/>
                    </a:moveTo>
                    <a:cubicBezTo>
                      <a:pt x="772763" y="486632"/>
                      <a:pt x="776002" y="498824"/>
                      <a:pt x="774668" y="503587"/>
                    </a:cubicBezTo>
                    <a:cubicBezTo>
                      <a:pt x="766953" y="492443"/>
                      <a:pt x="761143" y="484251"/>
                      <a:pt x="757618" y="470821"/>
                    </a:cubicBezTo>
                    <a:cubicBezTo>
                      <a:pt x="762953" y="474440"/>
                      <a:pt x="767429" y="474536"/>
                      <a:pt x="770668" y="481965"/>
                    </a:cubicBezTo>
                    <a:close/>
                    <a:moveTo>
                      <a:pt x="757618" y="491300"/>
                    </a:moveTo>
                    <a:cubicBezTo>
                      <a:pt x="759238" y="492919"/>
                      <a:pt x="760000" y="501682"/>
                      <a:pt x="760095" y="503968"/>
                    </a:cubicBezTo>
                    <a:cubicBezTo>
                      <a:pt x="757524" y="499777"/>
                      <a:pt x="754761" y="496634"/>
                      <a:pt x="753428" y="494538"/>
                    </a:cubicBezTo>
                    <a:cubicBezTo>
                      <a:pt x="753999" y="494062"/>
                      <a:pt x="757047" y="491681"/>
                      <a:pt x="757618" y="491300"/>
                    </a:cubicBezTo>
                    <a:close/>
                    <a:moveTo>
                      <a:pt x="704279" y="394907"/>
                    </a:moveTo>
                    <a:cubicBezTo>
                      <a:pt x="703707" y="395192"/>
                      <a:pt x="695801" y="392430"/>
                      <a:pt x="695420" y="391954"/>
                    </a:cubicBezTo>
                    <a:cubicBezTo>
                      <a:pt x="695325" y="391859"/>
                      <a:pt x="698564" y="387572"/>
                      <a:pt x="699040" y="387668"/>
                    </a:cubicBezTo>
                    <a:cubicBezTo>
                      <a:pt x="702278" y="387668"/>
                      <a:pt x="703802" y="392430"/>
                      <a:pt x="704279" y="394907"/>
                    </a:cubicBezTo>
                    <a:close/>
                    <a:moveTo>
                      <a:pt x="695325" y="366713"/>
                    </a:moveTo>
                    <a:cubicBezTo>
                      <a:pt x="696659" y="367475"/>
                      <a:pt x="700564" y="373571"/>
                      <a:pt x="699231" y="374904"/>
                    </a:cubicBezTo>
                    <a:cubicBezTo>
                      <a:pt x="695611" y="370713"/>
                      <a:pt x="694087" y="372618"/>
                      <a:pt x="695325" y="366713"/>
                    </a:cubicBezTo>
                    <a:close/>
                    <a:moveTo>
                      <a:pt x="684086" y="421005"/>
                    </a:moveTo>
                    <a:cubicBezTo>
                      <a:pt x="687324" y="420434"/>
                      <a:pt x="697039" y="427006"/>
                      <a:pt x="699611" y="429482"/>
                    </a:cubicBezTo>
                    <a:cubicBezTo>
                      <a:pt x="705898" y="435388"/>
                      <a:pt x="706279" y="441293"/>
                      <a:pt x="705136" y="448723"/>
                    </a:cubicBezTo>
                    <a:cubicBezTo>
                      <a:pt x="700374" y="449199"/>
                      <a:pt x="693134" y="431483"/>
                      <a:pt x="690563" y="428530"/>
                    </a:cubicBezTo>
                    <a:cubicBezTo>
                      <a:pt x="687514" y="425101"/>
                      <a:pt x="683990" y="423005"/>
                      <a:pt x="682371" y="418814"/>
                    </a:cubicBezTo>
                    <a:cubicBezTo>
                      <a:pt x="681514" y="416814"/>
                      <a:pt x="682180" y="414719"/>
                      <a:pt x="681228" y="412718"/>
                    </a:cubicBezTo>
                    <a:cubicBezTo>
                      <a:pt x="680371" y="410909"/>
                      <a:pt x="678085" y="410432"/>
                      <a:pt x="677513" y="408337"/>
                    </a:cubicBezTo>
                    <a:cubicBezTo>
                      <a:pt x="682085" y="411766"/>
                      <a:pt x="687038" y="415100"/>
                      <a:pt x="684086" y="421005"/>
                    </a:cubicBezTo>
                    <a:close/>
                    <a:moveTo>
                      <a:pt x="681133" y="351092"/>
                    </a:moveTo>
                    <a:cubicBezTo>
                      <a:pt x="673798" y="348425"/>
                      <a:pt x="673418" y="343186"/>
                      <a:pt x="669131" y="337280"/>
                    </a:cubicBezTo>
                    <a:cubicBezTo>
                      <a:pt x="676942" y="340900"/>
                      <a:pt x="679132" y="345091"/>
                      <a:pt x="681133" y="351092"/>
                    </a:cubicBezTo>
                    <a:close/>
                    <a:moveTo>
                      <a:pt x="668846" y="350806"/>
                    </a:moveTo>
                    <a:cubicBezTo>
                      <a:pt x="669893" y="351377"/>
                      <a:pt x="668655" y="353663"/>
                      <a:pt x="669703" y="354425"/>
                    </a:cubicBezTo>
                    <a:cubicBezTo>
                      <a:pt x="668846" y="355283"/>
                      <a:pt x="669131" y="357188"/>
                      <a:pt x="668655" y="357664"/>
                    </a:cubicBezTo>
                    <a:cubicBezTo>
                      <a:pt x="667608" y="356330"/>
                      <a:pt x="665512" y="355187"/>
                      <a:pt x="665893" y="353663"/>
                    </a:cubicBezTo>
                    <a:cubicBezTo>
                      <a:pt x="665893" y="353282"/>
                      <a:pt x="668655" y="350711"/>
                      <a:pt x="668846" y="350806"/>
                    </a:cubicBezTo>
                    <a:close/>
                    <a:moveTo>
                      <a:pt x="648558" y="311944"/>
                    </a:moveTo>
                    <a:cubicBezTo>
                      <a:pt x="651415" y="312134"/>
                      <a:pt x="656558" y="312420"/>
                      <a:pt x="659892" y="312706"/>
                    </a:cubicBezTo>
                    <a:cubicBezTo>
                      <a:pt x="661225" y="317754"/>
                      <a:pt x="659892" y="323183"/>
                      <a:pt x="661797" y="330232"/>
                    </a:cubicBezTo>
                    <a:cubicBezTo>
                      <a:pt x="654177" y="325184"/>
                      <a:pt x="646652" y="323469"/>
                      <a:pt x="648558" y="311944"/>
                    </a:cubicBezTo>
                    <a:close/>
                    <a:moveTo>
                      <a:pt x="634460" y="297085"/>
                    </a:moveTo>
                    <a:cubicBezTo>
                      <a:pt x="637032" y="299561"/>
                      <a:pt x="637794" y="303181"/>
                      <a:pt x="639699" y="305086"/>
                    </a:cubicBezTo>
                    <a:cubicBezTo>
                      <a:pt x="633508" y="314516"/>
                      <a:pt x="628936" y="304229"/>
                      <a:pt x="634460" y="297085"/>
                    </a:cubicBezTo>
                    <a:close/>
                    <a:moveTo>
                      <a:pt x="647319" y="328041"/>
                    </a:moveTo>
                    <a:cubicBezTo>
                      <a:pt x="646366" y="326993"/>
                      <a:pt x="644176" y="333089"/>
                      <a:pt x="644176" y="333089"/>
                    </a:cubicBezTo>
                    <a:cubicBezTo>
                      <a:pt x="638080" y="330518"/>
                      <a:pt x="634079" y="323660"/>
                      <a:pt x="629793" y="318992"/>
                    </a:cubicBezTo>
                    <a:cubicBezTo>
                      <a:pt x="637604" y="319564"/>
                      <a:pt x="643795" y="323945"/>
                      <a:pt x="647319" y="328041"/>
                    </a:cubicBezTo>
                    <a:close/>
                    <a:moveTo>
                      <a:pt x="624554" y="289941"/>
                    </a:moveTo>
                    <a:cubicBezTo>
                      <a:pt x="616648" y="289560"/>
                      <a:pt x="617030" y="288798"/>
                      <a:pt x="615410" y="280607"/>
                    </a:cubicBezTo>
                    <a:cubicBezTo>
                      <a:pt x="620554" y="281750"/>
                      <a:pt x="622173" y="286322"/>
                      <a:pt x="624554" y="289941"/>
                    </a:cubicBezTo>
                    <a:close/>
                    <a:moveTo>
                      <a:pt x="611410" y="294608"/>
                    </a:moveTo>
                    <a:cubicBezTo>
                      <a:pt x="606838" y="296132"/>
                      <a:pt x="591598" y="282607"/>
                      <a:pt x="587978" y="279749"/>
                    </a:cubicBezTo>
                    <a:cubicBezTo>
                      <a:pt x="600266" y="283274"/>
                      <a:pt x="603885" y="283845"/>
                      <a:pt x="611410" y="294608"/>
                    </a:cubicBezTo>
                    <a:close/>
                    <a:moveTo>
                      <a:pt x="581787" y="250793"/>
                    </a:moveTo>
                    <a:cubicBezTo>
                      <a:pt x="584549" y="252603"/>
                      <a:pt x="585597" y="255175"/>
                      <a:pt x="589598" y="257747"/>
                    </a:cubicBezTo>
                    <a:cubicBezTo>
                      <a:pt x="582835" y="258890"/>
                      <a:pt x="580740" y="257842"/>
                      <a:pt x="578168" y="255842"/>
                    </a:cubicBezTo>
                    <a:cubicBezTo>
                      <a:pt x="578739" y="254984"/>
                      <a:pt x="581120" y="251651"/>
                      <a:pt x="581787" y="250793"/>
                    </a:cubicBezTo>
                    <a:close/>
                    <a:moveTo>
                      <a:pt x="573214" y="266605"/>
                    </a:moveTo>
                    <a:cubicBezTo>
                      <a:pt x="567595" y="261271"/>
                      <a:pt x="554546" y="254889"/>
                      <a:pt x="552926" y="246888"/>
                    </a:cubicBezTo>
                    <a:cubicBezTo>
                      <a:pt x="564356" y="251269"/>
                      <a:pt x="570833" y="253841"/>
                      <a:pt x="573214" y="266605"/>
                    </a:cubicBezTo>
                    <a:close/>
                    <a:moveTo>
                      <a:pt x="494633" y="224600"/>
                    </a:moveTo>
                    <a:cubicBezTo>
                      <a:pt x="493872" y="224790"/>
                      <a:pt x="487966" y="222504"/>
                      <a:pt x="487394" y="221837"/>
                    </a:cubicBezTo>
                    <a:cubicBezTo>
                      <a:pt x="493205" y="220599"/>
                      <a:pt x="491490" y="219932"/>
                      <a:pt x="494633" y="224600"/>
                    </a:cubicBezTo>
                    <a:close/>
                    <a:moveTo>
                      <a:pt x="487775" y="196310"/>
                    </a:moveTo>
                    <a:cubicBezTo>
                      <a:pt x="488918" y="197072"/>
                      <a:pt x="488442" y="199644"/>
                      <a:pt x="489775" y="200597"/>
                    </a:cubicBezTo>
                    <a:cubicBezTo>
                      <a:pt x="488347" y="201263"/>
                      <a:pt x="487489" y="205550"/>
                      <a:pt x="485490" y="201359"/>
                    </a:cubicBezTo>
                    <a:cubicBezTo>
                      <a:pt x="484537" y="199263"/>
                      <a:pt x="486442" y="198311"/>
                      <a:pt x="487775" y="196310"/>
                    </a:cubicBezTo>
                    <a:close/>
                    <a:moveTo>
                      <a:pt x="387287" y="120491"/>
                    </a:moveTo>
                    <a:cubicBezTo>
                      <a:pt x="390049" y="124301"/>
                      <a:pt x="391192" y="128683"/>
                      <a:pt x="395574" y="133160"/>
                    </a:cubicBezTo>
                    <a:cubicBezTo>
                      <a:pt x="387763" y="132779"/>
                      <a:pt x="375475" y="125159"/>
                      <a:pt x="372237" y="118015"/>
                    </a:cubicBezTo>
                    <a:cubicBezTo>
                      <a:pt x="377857" y="117443"/>
                      <a:pt x="383477" y="115253"/>
                      <a:pt x="387287" y="120491"/>
                    </a:cubicBezTo>
                    <a:close/>
                    <a:moveTo>
                      <a:pt x="359569" y="107347"/>
                    </a:moveTo>
                    <a:cubicBezTo>
                      <a:pt x="364427" y="108109"/>
                      <a:pt x="367760" y="110300"/>
                      <a:pt x="369570" y="115538"/>
                    </a:cubicBezTo>
                    <a:cubicBezTo>
                      <a:pt x="365379" y="115062"/>
                      <a:pt x="361474" y="117729"/>
                      <a:pt x="357474" y="115157"/>
                    </a:cubicBezTo>
                    <a:cubicBezTo>
                      <a:pt x="354425" y="113157"/>
                      <a:pt x="353759" y="106394"/>
                      <a:pt x="359569" y="107347"/>
                    </a:cubicBezTo>
                    <a:close/>
                    <a:moveTo>
                      <a:pt x="307467" y="158210"/>
                    </a:moveTo>
                    <a:cubicBezTo>
                      <a:pt x="303371" y="157353"/>
                      <a:pt x="299371" y="156686"/>
                      <a:pt x="295180" y="155543"/>
                    </a:cubicBezTo>
                    <a:cubicBezTo>
                      <a:pt x="284131" y="152495"/>
                      <a:pt x="275939" y="148019"/>
                      <a:pt x="266224" y="142399"/>
                    </a:cubicBezTo>
                    <a:cubicBezTo>
                      <a:pt x="287084" y="141732"/>
                      <a:pt x="302609" y="151733"/>
                      <a:pt x="320135" y="161068"/>
                    </a:cubicBezTo>
                    <a:cubicBezTo>
                      <a:pt x="319945" y="161735"/>
                      <a:pt x="320516" y="163163"/>
                      <a:pt x="320230" y="163830"/>
                    </a:cubicBezTo>
                    <a:cubicBezTo>
                      <a:pt x="315944" y="163259"/>
                      <a:pt x="312134" y="159163"/>
                      <a:pt x="307467" y="158210"/>
                    </a:cubicBezTo>
                    <a:close/>
                    <a:moveTo>
                      <a:pt x="338138" y="168116"/>
                    </a:moveTo>
                    <a:cubicBezTo>
                      <a:pt x="343186" y="166973"/>
                      <a:pt x="342995" y="170498"/>
                      <a:pt x="343186" y="173355"/>
                    </a:cubicBezTo>
                    <a:cubicBezTo>
                      <a:pt x="341566" y="171641"/>
                      <a:pt x="339757" y="169831"/>
                      <a:pt x="338138" y="168116"/>
                    </a:cubicBezTo>
                    <a:close/>
                    <a:moveTo>
                      <a:pt x="350997" y="175355"/>
                    </a:moveTo>
                    <a:cubicBezTo>
                      <a:pt x="351282" y="176498"/>
                      <a:pt x="351473" y="177546"/>
                      <a:pt x="351568" y="177832"/>
                    </a:cubicBezTo>
                    <a:cubicBezTo>
                      <a:pt x="349187" y="177356"/>
                      <a:pt x="346139" y="176689"/>
                      <a:pt x="343758" y="176117"/>
                    </a:cubicBezTo>
                    <a:cubicBezTo>
                      <a:pt x="343758" y="176117"/>
                      <a:pt x="344234" y="175831"/>
                      <a:pt x="344234" y="175831"/>
                    </a:cubicBezTo>
                    <a:cubicBezTo>
                      <a:pt x="346329" y="175546"/>
                      <a:pt x="347472" y="172117"/>
                      <a:pt x="349758" y="172307"/>
                    </a:cubicBezTo>
                    <a:cubicBezTo>
                      <a:pt x="350234" y="172403"/>
                      <a:pt x="350711" y="173927"/>
                      <a:pt x="350997" y="175355"/>
                    </a:cubicBezTo>
                    <a:cubicBezTo>
                      <a:pt x="353568" y="175165"/>
                      <a:pt x="354330" y="177737"/>
                      <a:pt x="355759" y="179070"/>
                    </a:cubicBezTo>
                    <a:cubicBezTo>
                      <a:pt x="354330" y="177927"/>
                      <a:pt x="352520" y="176594"/>
                      <a:pt x="350997" y="175355"/>
                    </a:cubicBezTo>
                    <a:close/>
                    <a:moveTo>
                      <a:pt x="362141" y="212312"/>
                    </a:moveTo>
                    <a:cubicBezTo>
                      <a:pt x="361474" y="212122"/>
                      <a:pt x="358902" y="205645"/>
                      <a:pt x="357378" y="206597"/>
                    </a:cubicBezTo>
                    <a:cubicBezTo>
                      <a:pt x="361283" y="204311"/>
                      <a:pt x="361950" y="206788"/>
                      <a:pt x="365093" y="208883"/>
                    </a:cubicBezTo>
                    <a:cubicBezTo>
                      <a:pt x="364522" y="209455"/>
                      <a:pt x="362331" y="212408"/>
                      <a:pt x="362141" y="212312"/>
                    </a:cubicBezTo>
                    <a:close/>
                    <a:moveTo>
                      <a:pt x="388334" y="218980"/>
                    </a:moveTo>
                    <a:cubicBezTo>
                      <a:pt x="389477" y="221075"/>
                      <a:pt x="390716" y="223456"/>
                      <a:pt x="392144" y="226219"/>
                    </a:cubicBezTo>
                    <a:cubicBezTo>
                      <a:pt x="385572" y="225266"/>
                      <a:pt x="386715" y="222028"/>
                      <a:pt x="388334" y="218980"/>
                    </a:cubicBezTo>
                    <a:close/>
                    <a:moveTo>
                      <a:pt x="412814" y="210503"/>
                    </a:moveTo>
                    <a:cubicBezTo>
                      <a:pt x="408908" y="208312"/>
                      <a:pt x="407003" y="203835"/>
                      <a:pt x="403098" y="201644"/>
                    </a:cubicBezTo>
                    <a:cubicBezTo>
                      <a:pt x="399288" y="199549"/>
                      <a:pt x="394525" y="199644"/>
                      <a:pt x="390430" y="198120"/>
                    </a:cubicBezTo>
                    <a:cubicBezTo>
                      <a:pt x="385572" y="196310"/>
                      <a:pt x="365760" y="187643"/>
                      <a:pt x="366999" y="182023"/>
                    </a:cubicBezTo>
                    <a:cubicBezTo>
                      <a:pt x="385191" y="188595"/>
                      <a:pt x="403479" y="196501"/>
                      <a:pt x="417766" y="209836"/>
                    </a:cubicBezTo>
                    <a:cubicBezTo>
                      <a:pt x="415957" y="212027"/>
                      <a:pt x="414433" y="211455"/>
                      <a:pt x="412814" y="210503"/>
                    </a:cubicBezTo>
                    <a:close/>
                    <a:moveTo>
                      <a:pt x="435769" y="246412"/>
                    </a:moveTo>
                    <a:cubicBezTo>
                      <a:pt x="436626" y="245555"/>
                      <a:pt x="440627" y="243364"/>
                      <a:pt x="441579" y="243650"/>
                    </a:cubicBezTo>
                    <a:cubicBezTo>
                      <a:pt x="445008" y="248126"/>
                      <a:pt x="437388" y="246698"/>
                      <a:pt x="435769" y="246412"/>
                    </a:cubicBezTo>
                    <a:close/>
                    <a:moveTo>
                      <a:pt x="444437" y="228219"/>
                    </a:moveTo>
                    <a:cubicBezTo>
                      <a:pt x="451485" y="229457"/>
                      <a:pt x="451009" y="230696"/>
                      <a:pt x="454819" y="237077"/>
                    </a:cubicBezTo>
                    <a:cubicBezTo>
                      <a:pt x="449771" y="236125"/>
                      <a:pt x="448246" y="230600"/>
                      <a:pt x="444437" y="228219"/>
                    </a:cubicBezTo>
                    <a:close/>
                    <a:moveTo>
                      <a:pt x="453580" y="258699"/>
                    </a:moveTo>
                    <a:cubicBezTo>
                      <a:pt x="452533" y="258128"/>
                      <a:pt x="453771" y="256413"/>
                      <a:pt x="451675" y="254127"/>
                    </a:cubicBezTo>
                    <a:cubicBezTo>
                      <a:pt x="457105" y="256413"/>
                      <a:pt x="454533" y="252984"/>
                      <a:pt x="458343" y="257842"/>
                    </a:cubicBezTo>
                    <a:cubicBezTo>
                      <a:pt x="457486" y="258128"/>
                      <a:pt x="454057" y="258985"/>
                      <a:pt x="453580" y="258699"/>
                    </a:cubicBezTo>
                    <a:close/>
                    <a:moveTo>
                      <a:pt x="455581" y="237554"/>
                    </a:moveTo>
                    <a:cubicBezTo>
                      <a:pt x="462439" y="237839"/>
                      <a:pt x="473678" y="244412"/>
                      <a:pt x="476917" y="250698"/>
                    </a:cubicBezTo>
                    <a:cubicBezTo>
                      <a:pt x="465868" y="249079"/>
                      <a:pt x="463201" y="244983"/>
                      <a:pt x="455581" y="237554"/>
                    </a:cubicBezTo>
                    <a:close/>
                    <a:moveTo>
                      <a:pt x="493586" y="287655"/>
                    </a:moveTo>
                    <a:cubicBezTo>
                      <a:pt x="497110" y="287084"/>
                      <a:pt x="498729" y="290608"/>
                      <a:pt x="501015" y="292227"/>
                    </a:cubicBezTo>
                    <a:cubicBezTo>
                      <a:pt x="498157" y="292037"/>
                      <a:pt x="494824" y="291846"/>
                      <a:pt x="493586" y="287655"/>
                    </a:cubicBezTo>
                    <a:close/>
                    <a:moveTo>
                      <a:pt x="505968" y="274511"/>
                    </a:moveTo>
                    <a:cubicBezTo>
                      <a:pt x="500729" y="270034"/>
                      <a:pt x="493109" y="268510"/>
                      <a:pt x="488442" y="264128"/>
                    </a:cubicBezTo>
                    <a:cubicBezTo>
                      <a:pt x="488156" y="263843"/>
                      <a:pt x="489395" y="262985"/>
                      <a:pt x="489490" y="262319"/>
                    </a:cubicBezTo>
                    <a:cubicBezTo>
                      <a:pt x="496062" y="265843"/>
                      <a:pt x="502253" y="265938"/>
                      <a:pt x="508540" y="270701"/>
                    </a:cubicBezTo>
                    <a:cubicBezTo>
                      <a:pt x="515017" y="275558"/>
                      <a:pt x="518256" y="281273"/>
                      <a:pt x="522637" y="288036"/>
                    </a:cubicBezTo>
                    <a:cubicBezTo>
                      <a:pt x="516636" y="285083"/>
                      <a:pt x="511016" y="278797"/>
                      <a:pt x="505968" y="274511"/>
                    </a:cubicBezTo>
                    <a:close/>
                    <a:moveTo>
                      <a:pt x="559213" y="349568"/>
                    </a:moveTo>
                    <a:cubicBezTo>
                      <a:pt x="558451" y="348901"/>
                      <a:pt x="560641" y="343757"/>
                      <a:pt x="560261" y="343567"/>
                    </a:cubicBezTo>
                    <a:cubicBezTo>
                      <a:pt x="561784" y="344710"/>
                      <a:pt x="563309" y="345948"/>
                      <a:pt x="564832" y="347186"/>
                    </a:cubicBezTo>
                    <a:cubicBezTo>
                      <a:pt x="563785" y="347663"/>
                      <a:pt x="559498" y="349758"/>
                      <a:pt x="559213" y="349568"/>
                    </a:cubicBezTo>
                    <a:close/>
                    <a:moveTo>
                      <a:pt x="566071" y="351663"/>
                    </a:moveTo>
                    <a:cubicBezTo>
                      <a:pt x="571786" y="351758"/>
                      <a:pt x="571405" y="352520"/>
                      <a:pt x="571691" y="358616"/>
                    </a:cubicBezTo>
                    <a:cubicBezTo>
                      <a:pt x="569309" y="356235"/>
                      <a:pt x="568167" y="353854"/>
                      <a:pt x="566071" y="351663"/>
                    </a:cubicBezTo>
                    <a:close/>
                    <a:moveTo>
                      <a:pt x="583406" y="352235"/>
                    </a:moveTo>
                    <a:cubicBezTo>
                      <a:pt x="586264" y="355378"/>
                      <a:pt x="589122" y="357283"/>
                      <a:pt x="591693" y="360140"/>
                    </a:cubicBezTo>
                    <a:cubicBezTo>
                      <a:pt x="583787" y="360426"/>
                      <a:pt x="583025" y="360807"/>
                      <a:pt x="583406" y="352235"/>
                    </a:cubicBezTo>
                    <a:close/>
                    <a:moveTo>
                      <a:pt x="588359" y="375285"/>
                    </a:moveTo>
                    <a:cubicBezTo>
                      <a:pt x="587978" y="374618"/>
                      <a:pt x="589693" y="369380"/>
                      <a:pt x="589502" y="369189"/>
                    </a:cubicBezTo>
                    <a:cubicBezTo>
                      <a:pt x="590550" y="370142"/>
                      <a:pt x="591598" y="371094"/>
                      <a:pt x="592550" y="372142"/>
                    </a:cubicBezTo>
                    <a:cubicBezTo>
                      <a:pt x="591884" y="372618"/>
                      <a:pt x="588931" y="374809"/>
                      <a:pt x="588359" y="375285"/>
                    </a:cubicBezTo>
                    <a:close/>
                    <a:moveTo>
                      <a:pt x="599980" y="382048"/>
                    </a:moveTo>
                    <a:cubicBezTo>
                      <a:pt x="601694" y="383286"/>
                      <a:pt x="603599" y="384810"/>
                      <a:pt x="606076" y="386620"/>
                    </a:cubicBezTo>
                    <a:cubicBezTo>
                      <a:pt x="600266" y="387572"/>
                      <a:pt x="599408" y="385191"/>
                      <a:pt x="599980" y="382048"/>
                    </a:cubicBezTo>
                    <a:close/>
                    <a:moveTo>
                      <a:pt x="617506" y="388049"/>
                    </a:moveTo>
                    <a:cubicBezTo>
                      <a:pt x="624174" y="389858"/>
                      <a:pt x="626269" y="394525"/>
                      <a:pt x="627698" y="399383"/>
                    </a:cubicBezTo>
                    <a:cubicBezTo>
                      <a:pt x="623507" y="396812"/>
                      <a:pt x="617697" y="395288"/>
                      <a:pt x="617506" y="388049"/>
                    </a:cubicBezTo>
                    <a:close/>
                    <a:moveTo>
                      <a:pt x="650557" y="430054"/>
                    </a:moveTo>
                    <a:cubicBezTo>
                      <a:pt x="649414" y="429673"/>
                      <a:pt x="647033" y="424529"/>
                      <a:pt x="647319" y="423482"/>
                    </a:cubicBezTo>
                    <a:cubicBezTo>
                      <a:pt x="652367" y="425577"/>
                      <a:pt x="652367" y="424434"/>
                      <a:pt x="650557" y="430054"/>
                    </a:cubicBezTo>
                    <a:close/>
                    <a:moveTo>
                      <a:pt x="663226" y="431387"/>
                    </a:moveTo>
                    <a:cubicBezTo>
                      <a:pt x="660082" y="427387"/>
                      <a:pt x="659797" y="421958"/>
                      <a:pt x="656654" y="418052"/>
                    </a:cubicBezTo>
                    <a:cubicBezTo>
                      <a:pt x="654368" y="415100"/>
                      <a:pt x="650748" y="413671"/>
                      <a:pt x="647986" y="411290"/>
                    </a:cubicBezTo>
                    <a:cubicBezTo>
                      <a:pt x="640461" y="405003"/>
                      <a:pt x="634175" y="396335"/>
                      <a:pt x="627983" y="388715"/>
                    </a:cubicBezTo>
                    <a:cubicBezTo>
                      <a:pt x="623888" y="383572"/>
                      <a:pt x="621411" y="377666"/>
                      <a:pt x="617506" y="372523"/>
                    </a:cubicBezTo>
                    <a:cubicBezTo>
                      <a:pt x="611410" y="364426"/>
                      <a:pt x="603123" y="360807"/>
                      <a:pt x="596075" y="354235"/>
                    </a:cubicBezTo>
                    <a:cubicBezTo>
                      <a:pt x="590265" y="348806"/>
                      <a:pt x="586740" y="342805"/>
                      <a:pt x="580073" y="337852"/>
                    </a:cubicBezTo>
                    <a:cubicBezTo>
                      <a:pt x="572929" y="332518"/>
                      <a:pt x="566166" y="326993"/>
                      <a:pt x="558355" y="322802"/>
                    </a:cubicBezTo>
                    <a:cubicBezTo>
                      <a:pt x="550069" y="318421"/>
                      <a:pt x="548830" y="313087"/>
                      <a:pt x="542354" y="307086"/>
                    </a:cubicBezTo>
                    <a:cubicBezTo>
                      <a:pt x="539401" y="304324"/>
                      <a:pt x="535400" y="303562"/>
                      <a:pt x="532352" y="301085"/>
                    </a:cubicBezTo>
                    <a:cubicBezTo>
                      <a:pt x="528352" y="297942"/>
                      <a:pt x="528066" y="295370"/>
                      <a:pt x="525209" y="291465"/>
                    </a:cubicBezTo>
                    <a:cubicBezTo>
                      <a:pt x="529495" y="290036"/>
                      <a:pt x="530638" y="293656"/>
                      <a:pt x="533781" y="295180"/>
                    </a:cubicBezTo>
                    <a:cubicBezTo>
                      <a:pt x="536543" y="296513"/>
                      <a:pt x="540163" y="296228"/>
                      <a:pt x="542640" y="297656"/>
                    </a:cubicBezTo>
                    <a:cubicBezTo>
                      <a:pt x="548640" y="300990"/>
                      <a:pt x="551688" y="307943"/>
                      <a:pt x="556736" y="313087"/>
                    </a:cubicBezTo>
                    <a:cubicBezTo>
                      <a:pt x="569309" y="325850"/>
                      <a:pt x="585025" y="334994"/>
                      <a:pt x="598551" y="346329"/>
                    </a:cubicBezTo>
                    <a:cubicBezTo>
                      <a:pt x="605124" y="351758"/>
                      <a:pt x="610838" y="360712"/>
                      <a:pt x="616553" y="367284"/>
                    </a:cubicBezTo>
                    <a:cubicBezTo>
                      <a:pt x="622268" y="373761"/>
                      <a:pt x="627698" y="378428"/>
                      <a:pt x="634270" y="383953"/>
                    </a:cubicBezTo>
                    <a:cubicBezTo>
                      <a:pt x="641509" y="390049"/>
                      <a:pt x="644843" y="397669"/>
                      <a:pt x="649414" y="405479"/>
                    </a:cubicBezTo>
                    <a:cubicBezTo>
                      <a:pt x="654368" y="413766"/>
                      <a:pt x="661607" y="420529"/>
                      <a:pt x="666179" y="429101"/>
                    </a:cubicBezTo>
                    <a:cubicBezTo>
                      <a:pt x="665226" y="429387"/>
                      <a:pt x="663988" y="431006"/>
                      <a:pt x="663226" y="431387"/>
                    </a:cubicBezTo>
                    <a:close/>
                    <a:moveTo>
                      <a:pt x="563309" y="306610"/>
                    </a:moveTo>
                    <a:cubicBezTo>
                      <a:pt x="567404" y="307658"/>
                      <a:pt x="570357" y="309944"/>
                      <a:pt x="571691" y="314135"/>
                    </a:cubicBezTo>
                    <a:cubicBezTo>
                      <a:pt x="562737" y="313849"/>
                      <a:pt x="563118" y="313182"/>
                      <a:pt x="563309" y="306610"/>
                    </a:cubicBezTo>
                    <a:close/>
                    <a:moveTo>
                      <a:pt x="584835" y="324803"/>
                    </a:moveTo>
                    <a:cubicBezTo>
                      <a:pt x="591217" y="325946"/>
                      <a:pt x="590265" y="324326"/>
                      <a:pt x="592264" y="330803"/>
                    </a:cubicBezTo>
                    <a:cubicBezTo>
                      <a:pt x="590836" y="330613"/>
                      <a:pt x="585502" y="326136"/>
                      <a:pt x="584835" y="324803"/>
                    </a:cubicBezTo>
                    <a:close/>
                    <a:moveTo>
                      <a:pt x="605695" y="339947"/>
                    </a:moveTo>
                    <a:cubicBezTo>
                      <a:pt x="605980" y="340805"/>
                      <a:pt x="607695" y="343472"/>
                      <a:pt x="608076" y="344329"/>
                    </a:cubicBezTo>
                    <a:cubicBezTo>
                      <a:pt x="607695" y="344329"/>
                      <a:pt x="606933" y="343472"/>
                      <a:pt x="606457" y="343472"/>
                    </a:cubicBezTo>
                    <a:cubicBezTo>
                      <a:pt x="606552" y="342995"/>
                      <a:pt x="606267" y="342233"/>
                      <a:pt x="605980" y="341471"/>
                    </a:cubicBezTo>
                    <a:cubicBezTo>
                      <a:pt x="600170" y="340805"/>
                      <a:pt x="596837" y="337852"/>
                      <a:pt x="593407" y="331184"/>
                    </a:cubicBezTo>
                    <a:cubicBezTo>
                      <a:pt x="598075" y="333280"/>
                      <a:pt x="603123" y="335471"/>
                      <a:pt x="605695" y="340233"/>
                    </a:cubicBezTo>
                    <a:cubicBezTo>
                      <a:pt x="605695" y="340138"/>
                      <a:pt x="605600" y="340043"/>
                      <a:pt x="605695" y="339947"/>
                    </a:cubicBezTo>
                    <a:close/>
                    <a:moveTo>
                      <a:pt x="620363" y="358712"/>
                    </a:moveTo>
                    <a:cubicBezTo>
                      <a:pt x="625030" y="354711"/>
                      <a:pt x="623792" y="355473"/>
                      <a:pt x="628365" y="359093"/>
                    </a:cubicBezTo>
                    <a:cubicBezTo>
                      <a:pt x="626840" y="360236"/>
                      <a:pt x="621506" y="359759"/>
                      <a:pt x="620363" y="358712"/>
                    </a:cubicBezTo>
                    <a:close/>
                    <a:moveTo>
                      <a:pt x="664559" y="397097"/>
                    </a:moveTo>
                    <a:cubicBezTo>
                      <a:pt x="660559" y="390430"/>
                      <a:pt x="661511" y="387001"/>
                      <a:pt x="655130" y="381381"/>
                    </a:cubicBezTo>
                    <a:cubicBezTo>
                      <a:pt x="644557" y="372142"/>
                      <a:pt x="635603" y="361188"/>
                      <a:pt x="625507" y="351377"/>
                    </a:cubicBezTo>
                    <a:cubicBezTo>
                      <a:pt x="615029" y="341186"/>
                      <a:pt x="603885" y="332804"/>
                      <a:pt x="592741" y="323755"/>
                    </a:cubicBezTo>
                    <a:cubicBezTo>
                      <a:pt x="588550" y="320326"/>
                      <a:pt x="586930" y="316040"/>
                      <a:pt x="582454" y="312801"/>
                    </a:cubicBezTo>
                    <a:cubicBezTo>
                      <a:pt x="577025" y="308896"/>
                      <a:pt x="572453" y="306134"/>
                      <a:pt x="567785" y="301181"/>
                    </a:cubicBezTo>
                    <a:cubicBezTo>
                      <a:pt x="558260" y="290989"/>
                      <a:pt x="547688" y="285083"/>
                      <a:pt x="536639" y="277082"/>
                    </a:cubicBezTo>
                    <a:cubicBezTo>
                      <a:pt x="526828" y="269939"/>
                      <a:pt x="519208" y="261652"/>
                      <a:pt x="510445" y="253746"/>
                    </a:cubicBezTo>
                    <a:cubicBezTo>
                      <a:pt x="505492" y="249269"/>
                      <a:pt x="498539" y="246412"/>
                      <a:pt x="492919" y="242792"/>
                    </a:cubicBezTo>
                    <a:cubicBezTo>
                      <a:pt x="486728" y="238697"/>
                      <a:pt x="481489" y="233458"/>
                      <a:pt x="475107" y="229648"/>
                    </a:cubicBezTo>
                    <a:cubicBezTo>
                      <a:pt x="469487" y="226219"/>
                      <a:pt x="466058" y="223361"/>
                      <a:pt x="461486" y="218694"/>
                    </a:cubicBezTo>
                    <a:cubicBezTo>
                      <a:pt x="456438" y="213646"/>
                      <a:pt x="451199" y="213074"/>
                      <a:pt x="445580" y="209074"/>
                    </a:cubicBezTo>
                    <a:cubicBezTo>
                      <a:pt x="436340" y="202502"/>
                      <a:pt x="432911" y="197644"/>
                      <a:pt x="422053" y="194691"/>
                    </a:cubicBezTo>
                    <a:cubicBezTo>
                      <a:pt x="412909" y="192215"/>
                      <a:pt x="404336" y="186690"/>
                      <a:pt x="397193" y="180499"/>
                    </a:cubicBezTo>
                    <a:cubicBezTo>
                      <a:pt x="391287" y="175451"/>
                      <a:pt x="387096" y="170307"/>
                      <a:pt x="379952" y="166783"/>
                    </a:cubicBezTo>
                    <a:cubicBezTo>
                      <a:pt x="371190" y="162497"/>
                      <a:pt x="363474" y="160496"/>
                      <a:pt x="355282" y="155353"/>
                    </a:cubicBezTo>
                    <a:cubicBezTo>
                      <a:pt x="340423" y="145923"/>
                      <a:pt x="319850" y="148019"/>
                      <a:pt x="306134" y="137827"/>
                    </a:cubicBezTo>
                    <a:cubicBezTo>
                      <a:pt x="297942" y="131826"/>
                      <a:pt x="288798" y="131731"/>
                      <a:pt x="279273" y="128207"/>
                    </a:cubicBezTo>
                    <a:cubicBezTo>
                      <a:pt x="274701" y="126492"/>
                      <a:pt x="257270" y="121634"/>
                      <a:pt x="257461" y="116110"/>
                    </a:cubicBezTo>
                    <a:cubicBezTo>
                      <a:pt x="265557" y="112205"/>
                      <a:pt x="275368" y="116491"/>
                      <a:pt x="282893" y="119348"/>
                    </a:cubicBezTo>
                    <a:cubicBezTo>
                      <a:pt x="292703" y="123063"/>
                      <a:pt x="301180" y="127826"/>
                      <a:pt x="311087" y="130683"/>
                    </a:cubicBezTo>
                    <a:cubicBezTo>
                      <a:pt x="328898" y="135922"/>
                      <a:pt x="344805" y="147828"/>
                      <a:pt x="362617" y="153734"/>
                    </a:cubicBezTo>
                    <a:cubicBezTo>
                      <a:pt x="370618" y="156305"/>
                      <a:pt x="380333" y="159449"/>
                      <a:pt x="387477" y="164116"/>
                    </a:cubicBezTo>
                    <a:cubicBezTo>
                      <a:pt x="394811" y="168974"/>
                      <a:pt x="398907" y="176784"/>
                      <a:pt x="409099" y="178594"/>
                    </a:cubicBezTo>
                    <a:cubicBezTo>
                      <a:pt x="413195" y="179261"/>
                      <a:pt x="421291" y="176879"/>
                      <a:pt x="424720" y="179165"/>
                    </a:cubicBezTo>
                    <a:cubicBezTo>
                      <a:pt x="427673" y="181166"/>
                      <a:pt x="426339" y="183737"/>
                      <a:pt x="427768" y="186119"/>
                    </a:cubicBezTo>
                    <a:cubicBezTo>
                      <a:pt x="431102" y="191357"/>
                      <a:pt x="430339" y="188881"/>
                      <a:pt x="435578" y="192596"/>
                    </a:cubicBezTo>
                    <a:cubicBezTo>
                      <a:pt x="439008" y="194977"/>
                      <a:pt x="440817" y="198787"/>
                      <a:pt x="443960" y="201549"/>
                    </a:cubicBezTo>
                    <a:cubicBezTo>
                      <a:pt x="458248" y="214313"/>
                      <a:pt x="478441" y="221742"/>
                      <a:pt x="493586" y="233267"/>
                    </a:cubicBezTo>
                    <a:cubicBezTo>
                      <a:pt x="500920" y="238792"/>
                      <a:pt x="506539" y="245078"/>
                      <a:pt x="514636" y="249746"/>
                    </a:cubicBezTo>
                    <a:cubicBezTo>
                      <a:pt x="522065" y="254032"/>
                      <a:pt x="529971" y="257270"/>
                      <a:pt x="535496" y="263938"/>
                    </a:cubicBezTo>
                    <a:cubicBezTo>
                      <a:pt x="538734" y="267843"/>
                      <a:pt x="539115" y="270129"/>
                      <a:pt x="543687" y="273082"/>
                    </a:cubicBezTo>
                    <a:cubicBezTo>
                      <a:pt x="547688" y="275749"/>
                      <a:pt x="552450" y="277749"/>
                      <a:pt x="556641" y="280226"/>
                    </a:cubicBezTo>
                    <a:cubicBezTo>
                      <a:pt x="564356" y="284702"/>
                      <a:pt x="567976" y="291941"/>
                      <a:pt x="575215" y="297085"/>
                    </a:cubicBezTo>
                    <a:cubicBezTo>
                      <a:pt x="591408" y="308420"/>
                      <a:pt x="604933" y="323088"/>
                      <a:pt x="619411" y="336233"/>
                    </a:cubicBezTo>
                    <a:cubicBezTo>
                      <a:pt x="619792" y="336042"/>
                      <a:pt x="628174" y="333089"/>
                      <a:pt x="628174" y="333089"/>
                    </a:cubicBezTo>
                    <a:cubicBezTo>
                      <a:pt x="629984" y="337947"/>
                      <a:pt x="629888" y="342424"/>
                      <a:pt x="632841" y="346805"/>
                    </a:cubicBezTo>
                    <a:cubicBezTo>
                      <a:pt x="635032" y="350044"/>
                      <a:pt x="638747" y="352235"/>
                      <a:pt x="641509" y="354901"/>
                    </a:cubicBezTo>
                    <a:cubicBezTo>
                      <a:pt x="646176" y="359474"/>
                      <a:pt x="652463" y="364236"/>
                      <a:pt x="656463" y="369284"/>
                    </a:cubicBezTo>
                    <a:cubicBezTo>
                      <a:pt x="659892" y="373666"/>
                      <a:pt x="656749" y="374428"/>
                      <a:pt x="658559" y="378809"/>
                    </a:cubicBezTo>
                    <a:cubicBezTo>
                      <a:pt x="659797" y="381667"/>
                      <a:pt x="663702" y="384048"/>
                      <a:pt x="666083" y="386048"/>
                    </a:cubicBezTo>
                    <a:cubicBezTo>
                      <a:pt x="672846" y="391668"/>
                      <a:pt x="677133" y="395097"/>
                      <a:pt x="676561" y="404622"/>
                    </a:cubicBezTo>
                    <a:cubicBezTo>
                      <a:pt x="672084" y="401384"/>
                      <a:pt x="667417" y="401860"/>
                      <a:pt x="664559" y="397097"/>
                    </a:cubicBezTo>
                    <a:close/>
                    <a:moveTo>
                      <a:pt x="695706" y="519684"/>
                    </a:moveTo>
                    <a:cubicBezTo>
                      <a:pt x="689324" y="513207"/>
                      <a:pt x="691325" y="513207"/>
                      <a:pt x="697039" y="509302"/>
                    </a:cubicBezTo>
                    <a:cubicBezTo>
                      <a:pt x="700754" y="513017"/>
                      <a:pt x="700088" y="516826"/>
                      <a:pt x="695706" y="519684"/>
                    </a:cubicBezTo>
                    <a:close/>
                    <a:moveTo>
                      <a:pt x="732949" y="573119"/>
                    </a:moveTo>
                    <a:cubicBezTo>
                      <a:pt x="731520" y="568928"/>
                      <a:pt x="732949" y="564356"/>
                      <a:pt x="731139" y="560261"/>
                    </a:cubicBezTo>
                    <a:cubicBezTo>
                      <a:pt x="729615" y="556736"/>
                      <a:pt x="726186" y="554355"/>
                      <a:pt x="724186" y="551212"/>
                    </a:cubicBezTo>
                    <a:cubicBezTo>
                      <a:pt x="718471" y="542354"/>
                      <a:pt x="718757" y="533591"/>
                      <a:pt x="716852" y="523875"/>
                    </a:cubicBezTo>
                    <a:cubicBezTo>
                      <a:pt x="722281" y="531209"/>
                      <a:pt x="723805" y="542258"/>
                      <a:pt x="727710" y="550450"/>
                    </a:cubicBezTo>
                    <a:cubicBezTo>
                      <a:pt x="729234" y="553593"/>
                      <a:pt x="731425" y="556260"/>
                      <a:pt x="732949" y="559403"/>
                    </a:cubicBezTo>
                    <a:cubicBezTo>
                      <a:pt x="735330" y="564166"/>
                      <a:pt x="735425" y="569309"/>
                      <a:pt x="737521" y="574072"/>
                    </a:cubicBezTo>
                    <a:cubicBezTo>
                      <a:pt x="734092" y="572262"/>
                      <a:pt x="733140" y="573786"/>
                      <a:pt x="732949" y="573119"/>
                    </a:cubicBezTo>
                    <a:close/>
                    <a:moveTo>
                      <a:pt x="752570" y="568452"/>
                    </a:moveTo>
                    <a:cubicBezTo>
                      <a:pt x="749998" y="561213"/>
                      <a:pt x="751999" y="556260"/>
                      <a:pt x="747141" y="549878"/>
                    </a:cubicBezTo>
                    <a:cubicBezTo>
                      <a:pt x="741712" y="542830"/>
                      <a:pt x="742093" y="539020"/>
                      <a:pt x="739330" y="531019"/>
                    </a:cubicBezTo>
                    <a:cubicBezTo>
                      <a:pt x="737521" y="525685"/>
                      <a:pt x="732568" y="516922"/>
                      <a:pt x="728663" y="512921"/>
                    </a:cubicBezTo>
                    <a:cubicBezTo>
                      <a:pt x="726853" y="511016"/>
                      <a:pt x="722948" y="507873"/>
                      <a:pt x="720185" y="507206"/>
                    </a:cubicBezTo>
                    <a:cubicBezTo>
                      <a:pt x="714375" y="505968"/>
                      <a:pt x="716089" y="509111"/>
                      <a:pt x="711518" y="512826"/>
                    </a:cubicBezTo>
                    <a:cubicBezTo>
                      <a:pt x="707803" y="506254"/>
                      <a:pt x="706564" y="499300"/>
                      <a:pt x="702278" y="492919"/>
                    </a:cubicBezTo>
                    <a:cubicBezTo>
                      <a:pt x="697802" y="486347"/>
                      <a:pt x="694087" y="479298"/>
                      <a:pt x="689420" y="472916"/>
                    </a:cubicBezTo>
                    <a:cubicBezTo>
                      <a:pt x="684848" y="466725"/>
                      <a:pt x="681228" y="463296"/>
                      <a:pt x="679037" y="455771"/>
                    </a:cubicBezTo>
                    <a:cubicBezTo>
                      <a:pt x="676561" y="447389"/>
                      <a:pt x="671417" y="444056"/>
                      <a:pt x="667322" y="436721"/>
                    </a:cubicBezTo>
                    <a:cubicBezTo>
                      <a:pt x="672370" y="428625"/>
                      <a:pt x="677799" y="444151"/>
                      <a:pt x="679514" y="446818"/>
                    </a:cubicBezTo>
                    <a:cubicBezTo>
                      <a:pt x="685609" y="455867"/>
                      <a:pt x="690086" y="465392"/>
                      <a:pt x="695516" y="475012"/>
                    </a:cubicBezTo>
                    <a:cubicBezTo>
                      <a:pt x="699325" y="481679"/>
                      <a:pt x="703516" y="496443"/>
                      <a:pt x="709899" y="500539"/>
                    </a:cubicBezTo>
                    <a:cubicBezTo>
                      <a:pt x="712851" y="502444"/>
                      <a:pt x="717328" y="501777"/>
                      <a:pt x="720471" y="503015"/>
                    </a:cubicBezTo>
                    <a:cubicBezTo>
                      <a:pt x="725329" y="504920"/>
                      <a:pt x="722852" y="507111"/>
                      <a:pt x="729805" y="505873"/>
                    </a:cubicBezTo>
                    <a:cubicBezTo>
                      <a:pt x="725519" y="485108"/>
                      <a:pt x="706374" y="470821"/>
                      <a:pt x="704850" y="449199"/>
                    </a:cubicBezTo>
                    <a:cubicBezTo>
                      <a:pt x="714947" y="458724"/>
                      <a:pt x="720947" y="466249"/>
                      <a:pt x="725996" y="479489"/>
                    </a:cubicBezTo>
                    <a:cubicBezTo>
                      <a:pt x="728663" y="486442"/>
                      <a:pt x="731330" y="489109"/>
                      <a:pt x="735806" y="494824"/>
                    </a:cubicBezTo>
                    <a:cubicBezTo>
                      <a:pt x="738092" y="497681"/>
                      <a:pt x="742283" y="504349"/>
                      <a:pt x="743141" y="507301"/>
                    </a:cubicBezTo>
                    <a:cubicBezTo>
                      <a:pt x="744379" y="511207"/>
                      <a:pt x="743617" y="516541"/>
                      <a:pt x="744855" y="520922"/>
                    </a:cubicBezTo>
                    <a:cubicBezTo>
                      <a:pt x="746760" y="527590"/>
                      <a:pt x="749713" y="532162"/>
                      <a:pt x="752951" y="538067"/>
                    </a:cubicBezTo>
                    <a:cubicBezTo>
                      <a:pt x="756095" y="543687"/>
                      <a:pt x="758190" y="550926"/>
                      <a:pt x="760190" y="556927"/>
                    </a:cubicBezTo>
                    <a:cubicBezTo>
                      <a:pt x="762381" y="563118"/>
                      <a:pt x="761429" y="569024"/>
                      <a:pt x="752570" y="568452"/>
                    </a:cubicBezTo>
                    <a:close/>
                    <a:moveTo>
                      <a:pt x="761905" y="508445"/>
                    </a:moveTo>
                    <a:cubicBezTo>
                      <a:pt x="760857" y="507587"/>
                      <a:pt x="759905" y="506730"/>
                      <a:pt x="759047" y="505778"/>
                    </a:cubicBezTo>
                    <a:cubicBezTo>
                      <a:pt x="759905" y="504444"/>
                      <a:pt x="762858" y="503682"/>
                      <a:pt x="764191" y="503111"/>
                    </a:cubicBezTo>
                    <a:cubicBezTo>
                      <a:pt x="764477" y="503968"/>
                      <a:pt x="765906" y="507206"/>
                      <a:pt x="766382" y="508540"/>
                    </a:cubicBezTo>
                    <a:cubicBezTo>
                      <a:pt x="765334" y="509016"/>
                      <a:pt x="763048" y="507778"/>
                      <a:pt x="761905" y="508445"/>
                    </a:cubicBezTo>
                    <a:close/>
                    <a:moveTo>
                      <a:pt x="778383" y="706755"/>
                    </a:moveTo>
                    <a:cubicBezTo>
                      <a:pt x="777335" y="702945"/>
                      <a:pt x="774764" y="692563"/>
                      <a:pt x="775240" y="688658"/>
                    </a:cubicBezTo>
                    <a:cubicBezTo>
                      <a:pt x="788003" y="682371"/>
                      <a:pt x="784765" y="701993"/>
                      <a:pt x="778383" y="706755"/>
                    </a:cubicBezTo>
                    <a:close/>
                    <a:moveTo>
                      <a:pt x="776002" y="666750"/>
                    </a:moveTo>
                    <a:cubicBezTo>
                      <a:pt x="775145" y="665131"/>
                      <a:pt x="773144" y="662940"/>
                      <a:pt x="773239" y="662083"/>
                    </a:cubicBezTo>
                    <a:cubicBezTo>
                      <a:pt x="773525" y="655892"/>
                      <a:pt x="776954" y="651320"/>
                      <a:pt x="775145" y="645033"/>
                    </a:cubicBezTo>
                    <a:cubicBezTo>
                      <a:pt x="773239" y="638365"/>
                      <a:pt x="769144" y="631603"/>
                      <a:pt x="766667" y="625126"/>
                    </a:cubicBezTo>
                    <a:cubicBezTo>
                      <a:pt x="761905" y="612934"/>
                      <a:pt x="766000" y="602647"/>
                      <a:pt x="767715" y="590074"/>
                    </a:cubicBezTo>
                    <a:cubicBezTo>
                      <a:pt x="771334" y="596456"/>
                      <a:pt x="771811" y="599980"/>
                      <a:pt x="772097" y="607028"/>
                    </a:cubicBezTo>
                    <a:cubicBezTo>
                      <a:pt x="772478" y="615410"/>
                      <a:pt x="778193" y="619982"/>
                      <a:pt x="780383" y="627221"/>
                    </a:cubicBezTo>
                    <a:cubicBezTo>
                      <a:pt x="781908" y="632365"/>
                      <a:pt x="780193" y="639794"/>
                      <a:pt x="779622" y="645033"/>
                    </a:cubicBezTo>
                    <a:cubicBezTo>
                      <a:pt x="778669" y="653510"/>
                      <a:pt x="782860" y="656844"/>
                      <a:pt x="784574" y="664750"/>
                    </a:cubicBezTo>
                    <a:cubicBezTo>
                      <a:pt x="782288" y="665131"/>
                      <a:pt x="778097" y="666369"/>
                      <a:pt x="776002" y="666750"/>
                    </a:cubicBezTo>
                    <a:close/>
                    <a:moveTo>
                      <a:pt x="787242" y="540068"/>
                    </a:moveTo>
                    <a:cubicBezTo>
                      <a:pt x="785527" y="537020"/>
                      <a:pt x="784193" y="534448"/>
                      <a:pt x="782860" y="532162"/>
                    </a:cubicBezTo>
                    <a:cubicBezTo>
                      <a:pt x="788003" y="532924"/>
                      <a:pt x="790480" y="535305"/>
                      <a:pt x="787242" y="540068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</p:grpSp>
        <p:sp>
          <p:nvSpPr>
            <p:cNvPr id="504" name="Freeform: Shape 503">
              <a:extLst>
                <a:ext uri="{FF2B5EF4-FFF2-40B4-BE49-F238E27FC236}">
                  <a16:creationId xmlns:a16="http://schemas.microsoft.com/office/drawing/2014/main" id="{3F3828D4-5B4D-4D23-ABDA-9D2E338425DC}"/>
                </a:ext>
              </a:extLst>
            </p:cNvPr>
            <p:cNvSpPr/>
            <p:nvPr/>
          </p:nvSpPr>
          <p:spPr>
            <a:xfrm>
              <a:off x="8339518" y="3281871"/>
              <a:ext cx="683293" cy="191090"/>
            </a:xfrm>
            <a:custGeom>
              <a:avLst/>
              <a:gdLst>
                <a:gd name="connsiteX0" fmla="*/ 679228 w 683293"/>
                <a:gd name="connsiteY0" fmla="*/ 29780 h 191090"/>
                <a:gd name="connsiteX1" fmla="*/ 632174 w 683293"/>
                <a:gd name="connsiteY1" fmla="*/ 53974 h 191090"/>
                <a:gd name="connsiteX2" fmla="*/ 608362 w 683293"/>
                <a:gd name="connsiteY2" fmla="*/ 57688 h 191090"/>
                <a:gd name="connsiteX3" fmla="*/ 593122 w 683293"/>
                <a:gd name="connsiteY3" fmla="*/ 60546 h 191090"/>
                <a:gd name="connsiteX4" fmla="*/ 587693 w 683293"/>
                <a:gd name="connsiteY4" fmla="*/ 64261 h 191090"/>
                <a:gd name="connsiteX5" fmla="*/ 557499 w 683293"/>
                <a:gd name="connsiteY5" fmla="*/ 65023 h 191090"/>
                <a:gd name="connsiteX6" fmla="*/ 554831 w 683293"/>
                <a:gd name="connsiteY6" fmla="*/ 64070 h 191090"/>
                <a:gd name="connsiteX7" fmla="*/ 546164 w 683293"/>
                <a:gd name="connsiteY7" fmla="*/ 64165 h 191090"/>
                <a:gd name="connsiteX8" fmla="*/ 534067 w 683293"/>
                <a:gd name="connsiteY8" fmla="*/ 61594 h 191090"/>
                <a:gd name="connsiteX9" fmla="*/ 532924 w 683293"/>
                <a:gd name="connsiteY9" fmla="*/ 61308 h 191090"/>
                <a:gd name="connsiteX10" fmla="*/ 532924 w 683293"/>
                <a:gd name="connsiteY10" fmla="*/ 61308 h 191090"/>
                <a:gd name="connsiteX11" fmla="*/ 531305 w 683293"/>
                <a:gd name="connsiteY11" fmla="*/ 61022 h 191090"/>
                <a:gd name="connsiteX12" fmla="*/ 529780 w 683293"/>
                <a:gd name="connsiteY12" fmla="*/ 60736 h 191090"/>
                <a:gd name="connsiteX13" fmla="*/ 527971 w 683293"/>
                <a:gd name="connsiteY13" fmla="*/ 60355 h 191090"/>
                <a:gd name="connsiteX14" fmla="*/ 526162 w 683293"/>
                <a:gd name="connsiteY14" fmla="*/ 59974 h 191090"/>
                <a:gd name="connsiteX15" fmla="*/ 523590 w 683293"/>
                <a:gd name="connsiteY15" fmla="*/ 59403 h 191090"/>
                <a:gd name="connsiteX16" fmla="*/ 521780 w 683293"/>
                <a:gd name="connsiteY16" fmla="*/ 59022 h 191090"/>
                <a:gd name="connsiteX17" fmla="*/ 519018 w 683293"/>
                <a:gd name="connsiteY17" fmla="*/ 58450 h 191090"/>
                <a:gd name="connsiteX18" fmla="*/ 518827 w 683293"/>
                <a:gd name="connsiteY18" fmla="*/ 58450 h 191090"/>
                <a:gd name="connsiteX19" fmla="*/ 516541 w 683293"/>
                <a:gd name="connsiteY19" fmla="*/ 57974 h 191090"/>
                <a:gd name="connsiteX20" fmla="*/ 513588 w 683293"/>
                <a:gd name="connsiteY20" fmla="*/ 57403 h 191090"/>
                <a:gd name="connsiteX21" fmla="*/ 512159 w 683293"/>
                <a:gd name="connsiteY21" fmla="*/ 57117 h 191090"/>
                <a:gd name="connsiteX22" fmla="*/ 511397 w 683293"/>
                <a:gd name="connsiteY22" fmla="*/ 56926 h 191090"/>
                <a:gd name="connsiteX23" fmla="*/ 509207 w 683293"/>
                <a:gd name="connsiteY23" fmla="*/ 56450 h 191090"/>
                <a:gd name="connsiteX24" fmla="*/ 506825 w 683293"/>
                <a:gd name="connsiteY24" fmla="*/ 55974 h 191090"/>
                <a:gd name="connsiteX25" fmla="*/ 505873 w 683293"/>
                <a:gd name="connsiteY25" fmla="*/ 55783 h 191090"/>
                <a:gd name="connsiteX26" fmla="*/ 503492 w 683293"/>
                <a:gd name="connsiteY26" fmla="*/ 55307 h 191090"/>
                <a:gd name="connsiteX27" fmla="*/ 500729 w 683293"/>
                <a:gd name="connsiteY27" fmla="*/ 54736 h 191090"/>
                <a:gd name="connsiteX28" fmla="*/ 496062 w 683293"/>
                <a:gd name="connsiteY28" fmla="*/ 53688 h 191090"/>
                <a:gd name="connsiteX29" fmla="*/ 492443 w 683293"/>
                <a:gd name="connsiteY29" fmla="*/ 52926 h 191090"/>
                <a:gd name="connsiteX30" fmla="*/ 492157 w 683293"/>
                <a:gd name="connsiteY30" fmla="*/ 52831 h 191090"/>
                <a:gd name="connsiteX31" fmla="*/ 488918 w 683293"/>
                <a:gd name="connsiteY31" fmla="*/ 52069 h 191090"/>
                <a:gd name="connsiteX32" fmla="*/ 485204 w 683293"/>
                <a:gd name="connsiteY32" fmla="*/ 51211 h 191090"/>
                <a:gd name="connsiteX33" fmla="*/ 482727 w 683293"/>
                <a:gd name="connsiteY33" fmla="*/ 50640 h 191090"/>
                <a:gd name="connsiteX34" fmla="*/ 480346 w 683293"/>
                <a:gd name="connsiteY34" fmla="*/ 50068 h 191090"/>
                <a:gd name="connsiteX35" fmla="*/ 480060 w 683293"/>
                <a:gd name="connsiteY35" fmla="*/ 49973 h 191090"/>
                <a:gd name="connsiteX36" fmla="*/ 479965 w 683293"/>
                <a:gd name="connsiteY36" fmla="*/ 49973 h 191090"/>
                <a:gd name="connsiteX37" fmla="*/ 476727 w 683293"/>
                <a:gd name="connsiteY37" fmla="*/ 49211 h 191090"/>
                <a:gd name="connsiteX38" fmla="*/ 474440 w 683293"/>
                <a:gd name="connsiteY38" fmla="*/ 48640 h 191090"/>
                <a:gd name="connsiteX39" fmla="*/ 473393 w 683293"/>
                <a:gd name="connsiteY39" fmla="*/ 48354 h 191090"/>
                <a:gd name="connsiteX40" fmla="*/ 470440 w 683293"/>
                <a:gd name="connsiteY40" fmla="*/ 47687 h 191090"/>
                <a:gd name="connsiteX41" fmla="*/ 468059 w 683293"/>
                <a:gd name="connsiteY41" fmla="*/ 47116 h 191090"/>
                <a:gd name="connsiteX42" fmla="*/ 466440 w 683293"/>
                <a:gd name="connsiteY42" fmla="*/ 46735 h 191090"/>
                <a:gd name="connsiteX43" fmla="*/ 464058 w 683293"/>
                <a:gd name="connsiteY43" fmla="*/ 46068 h 191090"/>
                <a:gd name="connsiteX44" fmla="*/ 461010 w 683293"/>
                <a:gd name="connsiteY44" fmla="*/ 45211 h 191090"/>
                <a:gd name="connsiteX45" fmla="*/ 457962 w 683293"/>
                <a:gd name="connsiteY45" fmla="*/ 44258 h 191090"/>
                <a:gd name="connsiteX46" fmla="*/ 456152 w 683293"/>
                <a:gd name="connsiteY46" fmla="*/ 43687 h 191090"/>
                <a:gd name="connsiteX47" fmla="*/ 454152 w 683293"/>
                <a:gd name="connsiteY47" fmla="*/ 43020 h 191090"/>
                <a:gd name="connsiteX48" fmla="*/ 452057 w 683293"/>
                <a:gd name="connsiteY48" fmla="*/ 42353 h 191090"/>
                <a:gd name="connsiteX49" fmla="*/ 451961 w 683293"/>
                <a:gd name="connsiteY49" fmla="*/ 42353 h 191090"/>
                <a:gd name="connsiteX50" fmla="*/ 450914 w 683293"/>
                <a:gd name="connsiteY50" fmla="*/ 41972 h 191090"/>
                <a:gd name="connsiteX51" fmla="*/ 449866 w 683293"/>
                <a:gd name="connsiteY51" fmla="*/ 41591 h 191090"/>
                <a:gd name="connsiteX52" fmla="*/ 447961 w 683293"/>
                <a:gd name="connsiteY52" fmla="*/ 40924 h 191090"/>
                <a:gd name="connsiteX53" fmla="*/ 445199 w 683293"/>
                <a:gd name="connsiteY53" fmla="*/ 39972 h 191090"/>
                <a:gd name="connsiteX54" fmla="*/ 442913 w 683293"/>
                <a:gd name="connsiteY54" fmla="*/ 39210 h 191090"/>
                <a:gd name="connsiteX55" fmla="*/ 440150 w 683293"/>
                <a:gd name="connsiteY55" fmla="*/ 38353 h 191090"/>
                <a:gd name="connsiteX56" fmla="*/ 437769 w 683293"/>
                <a:gd name="connsiteY56" fmla="*/ 37591 h 191090"/>
                <a:gd name="connsiteX57" fmla="*/ 435483 w 683293"/>
                <a:gd name="connsiteY57" fmla="*/ 36829 h 191090"/>
                <a:gd name="connsiteX58" fmla="*/ 431959 w 683293"/>
                <a:gd name="connsiteY58" fmla="*/ 35686 h 191090"/>
                <a:gd name="connsiteX59" fmla="*/ 428625 w 683293"/>
                <a:gd name="connsiteY59" fmla="*/ 34733 h 191090"/>
                <a:gd name="connsiteX60" fmla="*/ 425863 w 683293"/>
                <a:gd name="connsiteY60" fmla="*/ 33971 h 191090"/>
                <a:gd name="connsiteX61" fmla="*/ 422720 w 683293"/>
                <a:gd name="connsiteY61" fmla="*/ 33209 h 191090"/>
                <a:gd name="connsiteX62" fmla="*/ 419862 w 683293"/>
                <a:gd name="connsiteY62" fmla="*/ 32542 h 191090"/>
                <a:gd name="connsiteX63" fmla="*/ 416338 w 683293"/>
                <a:gd name="connsiteY63" fmla="*/ 31971 h 191090"/>
                <a:gd name="connsiteX64" fmla="*/ 412623 w 683293"/>
                <a:gd name="connsiteY64" fmla="*/ 31685 h 191090"/>
                <a:gd name="connsiteX65" fmla="*/ 410337 w 683293"/>
                <a:gd name="connsiteY65" fmla="*/ 31876 h 191090"/>
                <a:gd name="connsiteX66" fmla="*/ 406718 w 683293"/>
                <a:gd name="connsiteY66" fmla="*/ 32161 h 191090"/>
                <a:gd name="connsiteX67" fmla="*/ 403574 w 683293"/>
                <a:gd name="connsiteY67" fmla="*/ 31780 h 191090"/>
                <a:gd name="connsiteX68" fmla="*/ 401193 w 683293"/>
                <a:gd name="connsiteY68" fmla="*/ 31114 h 191090"/>
                <a:gd name="connsiteX69" fmla="*/ 399002 w 683293"/>
                <a:gd name="connsiteY69" fmla="*/ 30637 h 191090"/>
                <a:gd name="connsiteX70" fmla="*/ 396145 w 683293"/>
                <a:gd name="connsiteY70" fmla="*/ 29685 h 191090"/>
                <a:gd name="connsiteX71" fmla="*/ 388620 w 683293"/>
                <a:gd name="connsiteY71" fmla="*/ 26732 h 191090"/>
                <a:gd name="connsiteX72" fmla="*/ 382620 w 683293"/>
                <a:gd name="connsiteY72" fmla="*/ 24446 h 191090"/>
                <a:gd name="connsiteX73" fmla="*/ 379762 w 683293"/>
                <a:gd name="connsiteY73" fmla="*/ 23398 h 191090"/>
                <a:gd name="connsiteX74" fmla="*/ 377476 w 683293"/>
                <a:gd name="connsiteY74" fmla="*/ 22541 h 191090"/>
                <a:gd name="connsiteX75" fmla="*/ 373571 w 683293"/>
                <a:gd name="connsiteY75" fmla="*/ 21208 h 191090"/>
                <a:gd name="connsiteX76" fmla="*/ 369094 w 683293"/>
                <a:gd name="connsiteY76" fmla="*/ 19684 h 191090"/>
                <a:gd name="connsiteX77" fmla="*/ 366618 w 683293"/>
                <a:gd name="connsiteY77" fmla="*/ 18826 h 191090"/>
                <a:gd name="connsiteX78" fmla="*/ 363093 w 683293"/>
                <a:gd name="connsiteY78" fmla="*/ 17683 h 191090"/>
                <a:gd name="connsiteX79" fmla="*/ 360522 w 683293"/>
                <a:gd name="connsiteY79" fmla="*/ 16921 h 191090"/>
                <a:gd name="connsiteX80" fmla="*/ 355759 w 683293"/>
                <a:gd name="connsiteY80" fmla="*/ 15493 h 191090"/>
                <a:gd name="connsiteX81" fmla="*/ 353473 w 683293"/>
                <a:gd name="connsiteY81" fmla="*/ 14826 h 191090"/>
                <a:gd name="connsiteX82" fmla="*/ 350997 w 683293"/>
                <a:gd name="connsiteY82" fmla="*/ 14064 h 191090"/>
                <a:gd name="connsiteX83" fmla="*/ 348805 w 683293"/>
                <a:gd name="connsiteY83" fmla="*/ 13492 h 191090"/>
                <a:gd name="connsiteX84" fmla="*/ 347186 w 683293"/>
                <a:gd name="connsiteY84" fmla="*/ 13016 h 191090"/>
                <a:gd name="connsiteX85" fmla="*/ 346139 w 683293"/>
                <a:gd name="connsiteY85" fmla="*/ 12730 h 191090"/>
                <a:gd name="connsiteX86" fmla="*/ 346043 w 683293"/>
                <a:gd name="connsiteY86" fmla="*/ 12730 h 191090"/>
                <a:gd name="connsiteX87" fmla="*/ 344996 w 683293"/>
                <a:gd name="connsiteY87" fmla="*/ 12445 h 191090"/>
                <a:gd name="connsiteX88" fmla="*/ 173641 w 683293"/>
                <a:gd name="connsiteY88" fmla="*/ 11016 h 191090"/>
                <a:gd name="connsiteX89" fmla="*/ 39529 w 683293"/>
                <a:gd name="connsiteY89" fmla="*/ 110933 h 191090"/>
                <a:gd name="connsiteX90" fmla="*/ 27623 w 683293"/>
                <a:gd name="connsiteY90" fmla="*/ 127983 h 191090"/>
                <a:gd name="connsiteX91" fmla="*/ 10383 w 683293"/>
                <a:gd name="connsiteY91" fmla="*/ 156558 h 191090"/>
                <a:gd name="connsiteX92" fmla="*/ 7620 w 683293"/>
                <a:gd name="connsiteY92" fmla="*/ 160463 h 191090"/>
                <a:gd name="connsiteX93" fmla="*/ 571 w 683293"/>
                <a:gd name="connsiteY93" fmla="*/ 175608 h 191090"/>
                <a:gd name="connsiteX94" fmla="*/ 381 w 683293"/>
                <a:gd name="connsiteY94" fmla="*/ 176275 h 191090"/>
                <a:gd name="connsiteX95" fmla="*/ 286 w 683293"/>
                <a:gd name="connsiteY95" fmla="*/ 176465 h 191090"/>
                <a:gd name="connsiteX96" fmla="*/ 286 w 683293"/>
                <a:gd name="connsiteY96" fmla="*/ 176656 h 191090"/>
                <a:gd name="connsiteX97" fmla="*/ 191 w 683293"/>
                <a:gd name="connsiteY97" fmla="*/ 176846 h 191090"/>
                <a:gd name="connsiteX98" fmla="*/ 95 w 683293"/>
                <a:gd name="connsiteY98" fmla="*/ 177132 h 191090"/>
                <a:gd name="connsiteX99" fmla="*/ 0 w 683293"/>
                <a:gd name="connsiteY99" fmla="*/ 177513 h 191090"/>
                <a:gd name="connsiteX100" fmla="*/ 0 w 683293"/>
                <a:gd name="connsiteY100" fmla="*/ 177894 h 191090"/>
                <a:gd name="connsiteX101" fmla="*/ 191 w 683293"/>
                <a:gd name="connsiteY101" fmla="*/ 177703 h 191090"/>
                <a:gd name="connsiteX102" fmla="*/ 477 w 683293"/>
                <a:gd name="connsiteY102" fmla="*/ 177322 h 191090"/>
                <a:gd name="connsiteX103" fmla="*/ 1048 w 683293"/>
                <a:gd name="connsiteY103" fmla="*/ 176656 h 191090"/>
                <a:gd name="connsiteX104" fmla="*/ 1810 w 683293"/>
                <a:gd name="connsiteY104" fmla="*/ 175703 h 191090"/>
                <a:gd name="connsiteX105" fmla="*/ 2381 w 683293"/>
                <a:gd name="connsiteY105" fmla="*/ 175036 h 191090"/>
                <a:gd name="connsiteX106" fmla="*/ 3239 w 683293"/>
                <a:gd name="connsiteY106" fmla="*/ 174084 h 191090"/>
                <a:gd name="connsiteX107" fmla="*/ 4286 w 683293"/>
                <a:gd name="connsiteY107" fmla="*/ 172941 h 191090"/>
                <a:gd name="connsiteX108" fmla="*/ 4858 w 683293"/>
                <a:gd name="connsiteY108" fmla="*/ 172274 h 191090"/>
                <a:gd name="connsiteX109" fmla="*/ 5525 w 683293"/>
                <a:gd name="connsiteY109" fmla="*/ 171607 h 191090"/>
                <a:gd name="connsiteX110" fmla="*/ 6382 w 683293"/>
                <a:gd name="connsiteY110" fmla="*/ 170750 h 191090"/>
                <a:gd name="connsiteX111" fmla="*/ 7525 w 683293"/>
                <a:gd name="connsiteY111" fmla="*/ 169607 h 191090"/>
                <a:gd name="connsiteX112" fmla="*/ 8001 w 683293"/>
                <a:gd name="connsiteY112" fmla="*/ 169131 h 191090"/>
                <a:gd name="connsiteX113" fmla="*/ 9049 w 683293"/>
                <a:gd name="connsiteY113" fmla="*/ 168083 h 191090"/>
                <a:gd name="connsiteX114" fmla="*/ 9811 w 683293"/>
                <a:gd name="connsiteY114" fmla="*/ 167321 h 191090"/>
                <a:gd name="connsiteX115" fmla="*/ 10763 w 683293"/>
                <a:gd name="connsiteY115" fmla="*/ 166464 h 191090"/>
                <a:gd name="connsiteX116" fmla="*/ 12002 w 683293"/>
                <a:gd name="connsiteY116" fmla="*/ 165321 h 191090"/>
                <a:gd name="connsiteX117" fmla="*/ 12954 w 683293"/>
                <a:gd name="connsiteY117" fmla="*/ 164464 h 191090"/>
                <a:gd name="connsiteX118" fmla="*/ 13811 w 683293"/>
                <a:gd name="connsiteY118" fmla="*/ 163702 h 191090"/>
                <a:gd name="connsiteX119" fmla="*/ 14669 w 683293"/>
                <a:gd name="connsiteY119" fmla="*/ 162844 h 191090"/>
                <a:gd name="connsiteX120" fmla="*/ 15240 w 683293"/>
                <a:gd name="connsiteY120" fmla="*/ 162273 h 191090"/>
                <a:gd name="connsiteX121" fmla="*/ 16002 w 683293"/>
                <a:gd name="connsiteY121" fmla="*/ 161606 h 191090"/>
                <a:gd name="connsiteX122" fmla="*/ 16669 w 683293"/>
                <a:gd name="connsiteY122" fmla="*/ 161035 h 191090"/>
                <a:gd name="connsiteX123" fmla="*/ 17240 w 683293"/>
                <a:gd name="connsiteY123" fmla="*/ 160558 h 191090"/>
                <a:gd name="connsiteX124" fmla="*/ 18193 w 683293"/>
                <a:gd name="connsiteY124" fmla="*/ 159701 h 191090"/>
                <a:gd name="connsiteX125" fmla="*/ 18955 w 683293"/>
                <a:gd name="connsiteY125" fmla="*/ 159034 h 191090"/>
                <a:gd name="connsiteX126" fmla="*/ 19908 w 683293"/>
                <a:gd name="connsiteY126" fmla="*/ 158177 h 191090"/>
                <a:gd name="connsiteX127" fmla="*/ 20764 w 683293"/>
                <a:gd name="connsiteY127" fmla="*/ 157510 h 191090"/>
                <a:gd name="connsiteX128" fmla="*/ 21908 w 683293"/>
                <a:gd name="connsiteY128" fmla="*/ 156558 h 191090"/>
                <a:gd name="connsiteX129" fmla="*/ 22670 w 683293"/>
                <a:gd name="connsiteY129" fmla="*/ 155891 h 191090"/>
                <a:gd name="connsiteX130" fmla="*/ 23146 w 683293"/>
                <a:gd name="connsiteY130" fmla="*/ 155510 h 191090"/>
                <a:gd name="connsiteX131" fmla="*/ 23813 w 683293"/>
                <a:gd name="connsiteY131" fmla="*/ 154939 h 191090"/>
                <a:gd name="connsiteX132" fmla="*/ 24384 w 683293"/>
                <a:gd name="connsiteY132" fmla="*/ 154558 h 191090"/>
                <a:gd name="connsiteX133" fmla="*/ 24479 w 683293"/>
                <a:gd name="connsiteY133" fmla="*/ 154462 h 191090"/>
                <a:gd name="connsiteX134" fmla="*/ 25051 w 683293"/>
                <a:gd name="connsiteY134" fmla="*/ 153986 h 191090"/>
                <a:gd name="connsiteX135" fmla="*/ 25908 w 683293"/>
                <a:gd name="connsiteY135" fmla="*/ 153319 h 191090"/>
                <a:gd name="connsiteX136" fmla="*/ 52388 w 683293"/>
                <a:gd name="connsiteY136" fmla="*/ 135317 h 191090"/>
                <a:gd name="connsiteX137" fmla="*/ 156591 w 683293"/>
                <a:gd name="connsiteY137" fmla="*/ 121315 h 191090"/>
                <a:gd name="connsiteX138" fmla="*/ 276987 w 683293"/>
                <a:gd name="connsiteY138" fmla="*/ 158558 h 191090"/>
                <a:gd name="connsiteX139" fmla="*/ 293942 w 683293"/>
                <a:gd name="connsiteY139" fmla="*/ 164083 h 191090"/>
                <a:gd name="connsiteX140" fmla="*/ 351473 w 683293"/>
                <a:gd name="connsiteY140" fmla="*/ 177703 h 191090"/>
                <a:gd name="connsiteX141" fmla="*/ 388620 w 683293"/>
                <a:gd name="connsiteY141" fmla="*/ 187133 h 191090"/>
                <a:gd name="connsiteX142" fmla="*/ 402717 w 683293"/>
                <a:gd name="connsiteY142" fmla="*/ 189800 h 191090"/>
                <a:gd name="connsiteX143" fmla="*/ 415766 w 683293"/>
                <a:gd name="connsiteY143" fmla="*/ 185800 h 191090"/>
                <a:gd name="connsiteX144" fmla="*/ 376619 w 683293"/>
                <a:gd name="connsiteY144" fmla="*/ 177799 h 191090"/>
                <a:gd name="connsiteX145" fmla="*/ 320326 w 683293"/>
                <a:gd name="connsiteY145" fmla="*/ 160939 h 191090"/>
                <a:gd name="connsiteX146" fmla="*/ 326231 w 683293"/>
                <a:gd name="connsiteY146" fmla="*/ 158082 h 191090"/>
                <a:gd name="connsiteX147" fmla="*/ 340329 w 683293"/>
                <a:gd name="connsiteY147" fmla="*/ 158749 h 191090"/>
                <a:gd name="connsiteX148" fmla="*/ 405194 w 683293"/>
                <a:gd name="connsiteY148" fmla="*/ 175417 h 191090"/>
                <a:gd name="connsiteX149" fmla="*/ 457105 w 683293"/>
                <a:gd name="connsiteY149" fmla="*/ 182466 h 191090"/>
                <a:gd name="connsiteX150" fmla="*/ 457581 w 683293"/>
                <a:gd name="connsiteY150" fmla="*/ 182466 h 191090"/>
                <a:gd name="connsiteX151" fmla="*/ 457867 w 683293"/>
                <a:gd name="connsiteY151" fmla="*/ 182466 h 191090"/>
                <a:gd name="connsiteX152" fmla="*/ 457962 w 683293"/>
                <a:gd name="connsiteY152" fmla="*/ 182466 h 191090"/>
                <a:gd name="connsiteX153" fmla="*/ 458629 w 683293"/>
                <a:gd name="connsiteY153" fmla="*/ 182466 h 191090"/>
                <a:gd name="connsiteX154" fmla="*/ 459296 w 683293"/>
                <a:gd name="connsiteY154" fmla="*/ 182466 h 191090"/>
                <a:gd name="connsiteX155" fmla="*/ 460343 w 683293"/>
                <a:gd name="connsiteY155" fmla="*/ 182466 h 191090"/>
                <a:gd name="connsiteX156" fmla="*/ 461582 w 683293"/>
                <a:gd name="connsiteY156" fmla="*/ 182466 h 191090"/>
                <a:gd name="connsiteX157" fmla="*/ 463011 w 683293"/>
                <a:gd name="connsiteY157" fmla="*/ 182371 h 191090"/>
                <a:gd name="connsiteX158" fmla="*/ 464154 w 683293"/>
                <a:gd name="connsiteY158" fmla="*/ 182275 h 191090"/>
                <a:gd name="connsiteX159" fmla="*/ 466249 w 683293"/>
                <a:gd name="connsiteY159" fmla="*/ 182180 h 191090"/>
                <a:gd name="connsiteX160" fmla="*/ 467583 w 683293"/>
                <a:gd name="connsiteY160" fmla="*/ 182085 h 191090"/>
                <a:gd name="connsiteX161" fmla="*/ 469964 w 683293"/>
                <a:gd name="connsiteY161" fmla="*/ 181894 h 191090"/>
                <a:gd name="connsiteX162" fmla="*/ 471488 w 683293"/>
                <a:gd name="connsiteY162" fmla="*/ 181799 h 191090"/>
                <a:gd name="connsiteX163" fmla="*/ 474345 w 683293"/>
                <a:gd name="connsiteY163" fmla="*/ 181609 h 191090"/>
                <a:gd name="connsiteX164" fmla="*/ 475679 w 683293"/>
                <a:gd name="connsiteY164" fmla="*/ 181513 h 191090"/>
                <a:gd name="connsiteX165" fmla="*/ 478631 w 683293"/>
                <a:gd name="connsiteY165" fmla="*/ 181228 h 191090"/>
                <a:gd name="connsiteX166" fmla="*/ 480060 w 683293"/>
                <a:gd name="connsiteY166" fmla="*/ 181037 h 191090"/>
                <a:gd name="connsiteX167" fmla="*/ 482537 w 683293"/>
                <a:gd name="connsiteY167" fmla="*/ 180751 h 191090"/>
                <a:gd name="connsiteX168" fmla="*/ 484727 w 683293"/>
                <a:gd name="connsiteY168" fmla="*/ 180466 h 191090"/>
                <a:gd name="connsiteX169" fmla="*/ 486728 w 683293"/>
                <a:gd name="connsiteY169" fmla="*/ 180275 h 191090"/>
                <a:gd name="connsiteX170" fmla="*/ 490157 w 683293"/>
                <a:gd name="connsiteY170" fmla="*/ 179799 h 191090"/>
                <a:gd name="connsiteX171" fmla="*/ 491680 w 683293"/>
                <a:gd name="connsiteY171" fmla="*/ 179608 h 191090"/>
                <a:gd name="connsiteX172" fmla="*/ 495110 w 683293"/>
                <a:gd name="connsiteY172" fmla="*/ 179132 h 191090"/>
                <a:gd name="connsiteX173" fmla="*/ 498824 w 683293"/>
                <a:gd name="connsiteY173" fmla="*/ 178561 h 191090"/>
                <a:gd name="connsiteX174" fmla="*/ 501205 w 683293"/>
                <a:gd name="connsiteY174" fmla="*/ 178180 h 191090"/>
                <a:gd name="connsiteX175" fmla="*/ 503777 w 683293"/>
                <a:gd name="connsiteY175" fmla="*/ 177799 h 191090"/>
                <a:gd name="connsiteX176" fmla="*/ 506635 w 683293"/>
                <a:gd name="connsiteY176" fmla="*/ 177322 h 191090"/>
                <a:gd name="connsiteX177" fmla="*/ 508445 w 683293"/>
                <a:gd name="connsiteY177" fmla="*/ 177037 h 191090"/>
                <a:gd name="connsiteX178" fmla="*/ 510350 w 683293"/>
                <a:gd name="connsiteY178" fmla="*/ 176751 h 191090"/>
                <a:gd name="connsiteX179" fmla="*/ 512064 w 683293"/>
                <a:gd name="connsiteY179" fmla="*/ 176465 h 191090"/>
                <a:gd name="connsiteX180" fmla="*/ 513683 w 683293"/>
                <a:gd name="connsiteY180" fmla="*/ 176179 h 191090"/>
                <a:gd name="connsiteX181" fmla="*/ 515874 w 683293"/>
                <a:gd name="connsiteY181" fmla="*/ 175798 h 191090"/>
                <a:gd name="connsiteX182" fmla="*/ 517493 w 683293"/>
                <a:gd name="connsiteY182" fmla="*/ 175513 h 191090"/>
                <a:gd name="connsiteX183" fmla="*/ 519779 w 683293"/>
                <a:gd name="connsiteY183" fmla="*/ 175036 h 191090"/>
                <a:gd name="connsiteX184" fmla="*/ 521780 w 683293"/>
                <a:gd name="connsiteY184" fmla="*/ 174655 h 191090"/>
                <a:gd name="connsiteX185" fmla="*/ 524352 w 683293"/>
                <a:gd name="connsiteY185" fmla="*/ 174179 h 191090"/>
                <a:gd name="connsiteX186" fmla="*/ 526066 w 683293"/>
                <a:gd name="connsiteY186" fmla="*/ 173798 h 191090"/>
                <a:gd name="connsiteX187" fmla="*/ 527781 w 683293"/>
                <a:gd name="connsiteY187" fmla="*/ 173417 h 191090"/>
                <a:gd name="connsiteX188" fmla="*/ 529590 w 683293"/>
                <a:gd name="connsiteY188" fmla="*/ 173036 h 191090"/>
                <a:gd name="connsiteX189" fmla="*/ 531495 w 683293"/>
                <a:gd name="connsiteY189" fmla="*/ 172655 h 191090"/>
                <a:gd name="connsiteX190" fmla="*/ 533305 w 683293"/>
                <a:gd name="connsiteY190" fmla="*/ 172274 h 191090"/>
                <a:gd name="connsiteX191" fmla="*/ 535591 w 683293"/>
                <a:gd name="connsiteY191" fmla="*/ 171798 h 191090"/>
                <a:gd name="connsiteX192" fmla="*/ 538258 w 683293"/>
                <a:gd name="connsiteY192" fmla="*/ 171226 h 191090"/>
                <a:gd name="connsiteX193" fmla="*/ 540068 w 683293"/>
                <a:gd name="connsiteY193" fmla="*/ 170845 h 191090"/>
                <a:gd name="connsiteX194" fmla="*/ 542354 w 683293"/>
                <a:gd name="connsiteY194" fmla="*/ 170369 h 191090"/>
                <a:gd name="connsiteX195" fmla="*/ 544639 w 683293"/>
                <a:gd name="connsiteY195" fmla="*/ 169893 h 191090"/>
                <a:gd name="connsiteX196" fmla="*/ 546640 w 683293"/>
                <a:gd name="connsiteY196" fmla="*/ 169417 h 191090"/>
                <a:gd name="connsiteX197" fmla="*/ 548640 w 683293"/>
                <a:gd name="connsiteY197" fmla="*/ 168940 h 191090"/>
                <a:gd name="connsiteX198" fmla="*/ 551212 w 683293"/>
                <a:gd name="connsiteY198" fmla="*/ 168369 h 191090"/>
                <a:gd name="connsiteX199" fmla="*/ 553212 w 683293"/>
                <a:gd name="connsiteY199" fmla="*/ 167893 h 191090"/>
                <a:gd name="connsiteX200" fmla="*/ 555308 w 683293"/>
                <a:gd name="connsiteY200" fmla="*/ 167416 h 191090"/>
                <a:gd name="connsiteX201" fmla="*/ 557213 w 683293"/>
                <a:gd name="connsiteY201" fmla="*/ 166940 h 191090"/>
                <a:gd name="connsiteX202" fmla="*/ 559975 w 683293"/>
                <a:gd name="connsiteY202" fmla="*/ 166273 h 191090"/>
                <a:gd name="connsiteX203" fmla="*/ 563213 w 683293"/>
                <a:gd name="connsiteY203" fmla="*/ 165511 h 191090"/>
                <a:gd name="connsiteX204" fmla="*/ 564071 w 683293"/>
                <a:gd name="connsiteY204" fmla="*/ 165321 h 191090"/>
                <a:gd name="connsiteX205" fmla="*/ 565214 w 683293"/>
                <a:gd name="connsiteY205" fmla="*/ 164940 h 191090"/>
                <a:gd name="connsiteX206" fmla="*/ 565976 w 683293"/>
                <a:gd name="connsiteY206" fmla="*/ 164654 h 191090"/>
                <a:gd name="connsiteX207" fmla="*/ 566928 w 683293"/>
                <a:gd name="connsiteY207" fmla="*/ 164273 h 191090"/>
                <a:gd name="connsiteX208" fmla="*/ 567880 w 683293"/>
                <a:gd name="connsiteY208" fmla="*/ 163892 h 191090"/>
                <a:gd name="connsiteX209" fmla="*/ 568643 w 683293"/>
                <a:gd name="connsiteY209" fmla="*/ 163606 h 191090"/>
                <a:gd name="connsiteX210" fmla="*/ 569405 w 683293"/>
                <a:gd name="connsiteY210" fmla="*/ 163225 h 191090"/>
                <a:gd name="connsiteX211" fmla="*/ 569500 w 683293"/>
                <a:gd name="connsiteY211" fmla="*/ 163225 h 191090"/>
                <a:gd name="connsiteX212" fmla="*/ 570738 w 683293"/>
                <a:gd name="connsiteY212" fmla="*/ 162654 h 191090"/>
                <a:gd name="connsiteX213" fmla="*/ 571977 w 683293"/>
                <a:gd name="connsiteY213" fmla="*/ 162082 h 191090"/>
                <a:gd name="connsiteX214" fmla="*/ 611887 w 683293"/>
                <a:gd name="connsiteY214" fmla="*/ 134746 h 191090"/>
                <a:gd name="connsiteX215" fmla="*/ 634270 w 683293"/>
                <a:gd name="connsiteY215" fmla="*/ 111981 h 191090"/>
                <a:gd name="connsiteX216" fmla="*/ 664083 w 683293"/>
                <a:gd name="connsiteY216" fmla="*/ 71023 h 191090"/>
                <a:gd name="connsiteX217" fmla="*/ 676847 w 683293"/>
                <a:gd name="connsiteY217" fmla="*/ 43877 h 191090"/>
                <a:gd name="connsiteX218" fmla="*/ 679228 w 683293"/>
                <a:gd name="connsiteY218" fmla="*/ 29780 h 191090"/>
                <a:gd name="connsiteX219" fmla="*/ 304705 w 683293"/>
                <a:gd name="connsiteY219" fmla="*/ 25113 h 191090"/>
                <a:gd name="connsiteX220" fmla="*/ 293465 w 683293"/>
                <a:gd name="connsiteY220" fmla="*/ 20541 h 191090"/>
                <a:gd name="connsiteX221" fmla="*/ 308324 w 683293"/>
                <a:gd name="connsiteY221" fmla="*/ 24351 h 191090"/>
                <a:gd name="connsiteX222" fmla="*/ 304705 w 683293"/>
                <a:gd name="connsiteY222" fmla="*/ 25113 h 191090"/>
                <a:gd name="connsiteX223" fmla="*/ 388049 w 683293"/>
                <a:gd name="connsiteY223" fmla="*/ 46068 h 191090"/>
                <a:gd name="connsiteX224" fmla="*/ 401098 w 683293"/>
                <a:gd name="connsiteY224" fmla="*/ 47687 h 191090"/>
                <a:gd name="connsiteX225" fmla="*/ 388049 w 683293"/>
                <a:gd name="connsiteY225" fmla="*/ 46068 h 191090"/>
                <a:gd name="connsiteX226" fmla="*/ 406241 w 683293"/>
                <a:gd name="connsiteY226" fmla="*/ 51973 h 191090"/>
                <a:gd name="connsiteX227" fmla="*/ 415100 w 683293"/>
                <a:gd name="connsiteY227" fmla="*/ 54926 h 191090"/>
                <a:gd name="connsiteX228" fmla="*/ 406241 w 683293"/>
                <a:gd name="connsiteY228" fmla="*/ 51973 h 191090"/>
                <a:gd name="connsiteX229" fmla="*/ 427387 w 683293"/>
                <a:gd name="connsiteY229" fmla="*/ 47020 h 191090"/>
                <a:gd name="connsiteX230" fmla="*/ 427197 w 683293"/>
                <a:gd name="connsiteY230" fmla="*/ 46925 h 191090"/>
                <a:gd name="connsiteX231" fmla="*/ 427577 w 683293"/>
                <a:gd name="connsiteY231" fmla="*/ 46830 h 191090"/>
                <a:gd name="connsiteX232" fmla="*/ 422053 w 683293"/>
                <a:gd name="connsiteY232" fmla="*/ 42258 h 191090"/>
                <a:gd name="connsiteX233" fmla="*/ 439674 w 683293"/>
                <a:gd name="connsiteY233" fmla="*/ 45877 h 191090"/>
                <a:gd name="connsiteX234" fmla="*/ 427387 w 683293"/>
                <a:gd name="connsiteY234" fmla="*/ 47020 h 191090"/>
                <a:gd name="connsiteX235" fmla="*/ 437769 w 683293"/>
                <a:gd name="connsiteY235" fmla="*/ 93693 h 191090"/>
                <a:gd name="connsiteX236" fmla="*/ 433864 w 683293"/>
                <a:gd name="connsiteY236" fmla="*/ 91693 h 191090"/>
                <a:gd name="connsiteX237" fmla="*/ 433864 w 683293"/>
                <a:gd name="connsiteY237" fmla="*/ 90645 h 191090"/>
                <a:gd name="connsiteX238" fmla="*/ 436245 w 683293"/>
                <a:gd name="connsiteY238" fmla="*/ 89788 h 191090"/>
                <a:gd name="connsiteX239" fmla="*/ 439864 w 683293"/>
                <a:gd name="connsiteY239" fmla="*/ 91693 h 191090"/>
                <a:gd name="connsiteX240" fmla="*/ 437769 w 683293"/>
                <a:gd name="connsiteY240" fmla="*/ 93693 h 191090"/>
                <a:gd name="connsiteX241" fmla="*/ 460724 w 683293"/>
                <a:gd name="connsiteY241" fmla="*/ 54640 h 191090"/>
                <a:gd name="connsiteX242" fmla="*/ 457295 w 683293"/>
                <a:gd name="connsiteY242" fmla="*/ 51021 h 191090"/>
                <a:gd name="connsiteX243" fmla="*/ 481108 w 683293"/>
                <a:gd name="connsiteY243" fmla="*/ 55307 h 191090"/>
                <a:gd name="connsiteX244" fmla="*/ 482918 w 683293"/>
                <a:gd name="connsiteY244" fmla="*/ 58165 h 191090"/>
                <a:gd name="connsiteX245" fmla="*/ 460724 w 683293"/>
                <a:gd name="connsiteY245" fmla="*/ 54640 h 191090"/>
                <a:gd name="connsiteX246" fmla="*/ 504920 w 683293"/>
                <a:gd name="connsiteY246" fmla="*/ 113505 h 191090"/>
                <a:gd name="connsiteX247" fmla="*/ 499206 w 683293"/>
                <a:gd name="connsiteY247" fmla="*/ 113600 h 191090"/>
                <a:gd name="connsiteX248" fmla="*/ 494729 w 683293"/>
                <a:gd name="connsiteY248" fmla="*/ 107885 h 191090"/>
                <a:gd name="connsiteX249" fmla="*/ 508159 w 683293"/>
                <a:gd name="connsiteY249" fmla="*/ 109600 h 191090"/>
                <a:gd name="connsiteX250" fmla="*/ 504920 w 683293"/>
                <a:gd name="connsiteY250" fmla="*/ 113505 h 191090"/>
                <a:gd name="connsiteX251" fmla="*/ 516446 w 683293"/>
                <a:gd name="connsiteY251" fmla="*/ 109885 h 191090"/>
                <a:gd name="connsiteX252" fmla="*/ 525971 w 683293"/>
                <a:gd name="connsiteY252" fmla="*/ 114934 h 191090"/>
                <a:gd name="connsiteX253" fmla="*/ 516446 w 683293"/>
                <a:gd name="connsiteY253" fmla="*/ 109885 h 191090"/>
                <a:gd name="connsiteX254" fmla="*/ 513302 w 683293"/>
                <a:gd name="connsiteY254" fmla="*/ 86168 h 191090"/>
                <a:gd name="connsiteX255" fmla="*/ 516541 w 683293"/>
                <a:gd name="connsiteY255" fmla="*/ 83977 h 191090"/>
                <a:gd name="connsiteX256" fmla="*/ 530733 w 683293"/>
                <a:gd name="connsiteY256" fmla="*/ 84358 h 191090"/>
                <a:gd name="connsiteX257" fmla="*/ 532638 w 683293"/>
                <a:gd name="connsiteY257" fmla="*/ 92645 h 191090"/>
                <a:gd name="connsiteX258" fmla="*/ 513302 w 683293"/>
                <a:gd name="connsiteY258" fmla="*/ 86168 h 191090"/>
                <a:gd name="connsiteX259" fmla="*/ 546259 w 683293"/>
                <a:gd name="connsiteY259" fmla="*/ 77215 h 191090"/>
                <a:gd name="connsiteX260" fmla="*/ 545212 w 683293"/>
                <a:gd name="connsiteY260" fmla="*/ 77786 h 191090"/>
                <a:gd name="connsiteX261" fmla="*/ 540830 w 683293"/>
                <a:gd name="connsiteY261" fmla="*/ 75595 h 191090"/>
                <a:gd name="connsiteX262" fmla="*/ 540734 w 683293"/>
                <a:gd name="connsiteY262" fmla="*/ 72738 h 191090"/>
                <a:gd name="connsiteX263" fmla="*/ 551022 w 683293"/>
                <a:gd name="connsiteY263" fmla="*/ 71976 h 191090"/>
                <a:gd name="connsiteX264" fmla="*/ 546259 w 683293"/>
                <a:gd name="connsiteY264" fmla="*/ 77215 h 1910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</a:cxnLst>
              <a:rect l="l" t="t" r="r" b="b"/>
              <a:pathLst>
                <a:path w="683293" h="191090">
                  <a:moveTo>
                    <a:pt x="679228" y="29780"/>
                  </a:moveTo>
                  <a:cubicBezTo>
                    <a:pt x="669703" y="35781"/>
                    <a:pt x="657987" y="42353"/>
                    <a:pt x="632174" y="53974"/>
                  </a:cubicBezTo>
                  <a:cubicBezTo>
                    <a:pt x="624840" y="57307"/>
                    <a:pt x="616554" y="56926"/>
                    <a:pt x="608362" y="57688"/>
                  </a:cubicBezTo>
                  <a:cubicBezTo>
                    <a:pt x="603028" y="58165"/>
                    <a:pt x="598170" y="59593"/>
                    <a:pt x="593122" y="60546"/>
                  </a:cubicBezTo>
                  <a:cubicBezTo>
                    <a:pt x="590931" y="62737"/>
                    <a:pt x="588931" y="64451"/>
                    <a:pt x="587693" y="64261"/>
                  </a:cubicBezTo>
                  <a:cubicBezTo>
                    <a:pt x="578454" y="63403"/>
                    <a:pt x="566357" y="67975"/>
                    <a:pt x="557499" y="65023"/>
                  </a:cubicBezTo>
                  <a:cubicBezTo>
                    <a:pt x="556641" y="64642"/>
                    <a:pt x="555689" y="64356"/>
                    <a:pt x="554831" y="64070"/>
                  </a:cubicBezTo>
                  <a:cubicBezTo>
                    <a:pt x="552260" y="64737"/>
                    <a:pt x="549307" y="64832"/>
                    <a:pt x="546164" y="64165"/>
                  </a:cubicBezTo>
                  <a:cubicBezTo>
                    <a:pt x="542163" y="63308"/>
                    <a:pt x="538068" y="62451"/>
                    <a:pt x="534067" y="61594"/>
                  </a:cubicBezTo>
                  <a:cubicBezTo>
                    <a:pt x="533686" y="61498"/>
                    <a:pt x="533305" y="61403"/>
                    <a:pt x="532924" y="61308"/>
                  </a:cubicBezTo>
                  <a:cubicBezTo>
                    <a:pt x="532924" y="61308"/>
                    <a:pt x="532924" y="61308"/>
                    <a:pt x="532924" y="61308"/>
                  </a:cubicBezTo>
                  <a:cubicBezTo>
                    <a:pt x="532352" y="61213"/>
                    <a:pt x="531876" y="61117"/>
                    <a:pt x="531305" y="61022"/>
                  </a:cubicBezTo>
                  <a:cubicBezTo>
                    <a:pt x="530829" y="60927"/>
                    <a:pt x="530257" y="60832"/>
                    <a:pt x="529780" y="60736"/>
                  </a:cubicBezTo>
                  <a:cubicBezTo>
                    <a:pt x="529209" y="60641"/>
                    <a:pt x="528543" y="60451"/>
                    <a:pt x="527971" y="60355"/>
                  </a:cubicBezTo>
                  <a:cubicBezTo>
                    <a:pt x="527399" y="60260"/>
                    <a:pt x="526733" y="60070"/>
                    <a:pt x="526162" y="59974"/>
                  </a:cubicBezTo>
                  <a:cubicBezTo>
                    <a:pt x="525304" y="59784"/>
                    <a:pt x="524447" y="59593"/>
                    <a:pt x="523590" y="59403"/>
                  </a:cubicBezTo>
                  <a:cubicBezTo>
                    <a:pt x="523018" y="59308"/>
                    <a:pt x="522351" y="59117"/>
                    <a:pt x="521780" y="59022"/>
                  </a:cubicBezTo>
                  <a:cubicBezTo>
                    <a:pt x="520827" y="58831"/>
                    <a:pt x="519875" y="58641"/>
                    <a:pt x="519018" y="58450"/>
                  </a:cubicBezTo>
                  <a:cubicBezTo>
                    <a:pt x="518922" y="58450"/>
                    <a:pt x="518922" y="58450"/>
                    <a:pt x="518827" y="58450"/>
                  </a:cubicBezTo>
                  <a:cubicBezTo>
                    <a:pt x="518065" y="58260"/>
                    <a:pt x="517303" y="58165"/>
                    <a:pt x="516541" y="57974"/>
                  </a:cubicBezTo>
                  <a:cubicBezTo>
                    <a:pt x="515588" y="57784"/>
                    <a:pt x="514636" y="57593"/>
                    <a:pt x="513588" y="57403"/>
                  </a:cubicBezTo>
                  <a:cubicBezTo>
                    <a:pt x="513112" y="57307"/>
                    <a:pt x="512636" y="57212"/>
                    <a:pt x="512159" y="57117"/>
                  </a:cubicBezTo>
                  <a:cubicBezTo>
                    <a:pt x="511874" y="57022"/>
                    <a:pt x="511683" y="57022"/>
                    <a:pt x="511397" y="56926"/>
                  </a:cubicBezTo>
                  <a:cubicBezTo>
                    <a:pt x="510636" y="56736"/>
                    <a:pt x="509969" y="56641"/>
                    <a:pt x="509207" y="56450"/>
                  </a:cubicBezTo>
                  <a:cubicBezTo>
                    <a:pt x="508445" y="56260"/>
                    <a:pt x="507683" y="56164"/>
                    <a:pt x="506825" y="55974"/>
                  </a:cubicBezTo>
                  <a:cubicBezTo>
                    <a:pt x="506539" y="55879"/>
                    <a:pt x="506159" y="55879"/>
                    <a:pt x="505873" y="55783"/>
                  </a:cubicBezTo>
                  <a:cubicBezTo>
                    <a:pt x="505111" y="55593"/>
                    <a:pt x="504254" y="55402"/>
                    <a:pt x="503492" y="55307"/>
                  </a:cubicBezTo>
                  <a:cubicBezTo>
                    <a:pt x="502539" y="55117"/>
                    <a:pt x="501682" y="54926"/>
                    <a:pt x="500729" y="54736"/>
                  </a:cubicBezTo>
                  <a:cubicBezTo>
                    <a:pt x="499206" y="54450"/>
                    <a:pt x="497587" y="54069"/>
                    <a:pt x="496062" y="53688"/>
                  </a:cubicBezTo>
                  <a:cubicBezTo>
                    <a:pt x="494824" y="53402"/>
                    <a:pt x="493681" y="53212"/>
                    <a:pt x="492443" y="52926"/>
                  </a:cubicBezTo>
                  <a:cubicBezTo>
                    <a:pt x="492347" y="52926"/>
                    <a:pt x="492252" y="52926"/>
                    <a:pt x="492157" y="52831"/>
                  </a:cubicBezTo>
                  <a:cubicBezTo>
                    <a:pt x="491109" y="52640"/>
                    <a:pt x="489966" y="52354"/>
                    <a:pt x="488918" y="52069"/>
                  </a:cubicBezTo>
                  <a:cubicBezTo>
                    <a:pt x="487680" y="51783"/>
                    <a:pt x="486442" y="51497"/>
                    <a:pt x="485204" y="51211"/>
                  </a:cubicBezTo>
                  <a:cubicBezTo>
                    <a:pt x="484347" y="51021"/>
                    <a:pt x="483584" y="50830"/>
                    <a:pt x="482727" y="50640"/>
                  </a:cubicBezTo>
                  <a:cubicBezTo>
                    <a:pt x="481965" y="50449"/>
                    <a:pt x="481108" y="50259"/>
                    <a:pt x="480346" y="50068"/>
                  </a:cubicBezTo>
                  <a:cubicBezTo>
                    <a:pt x="480251" y="50068"/>
                    <a:pt x="480156" y="50068"/>
                    <a:pt x="480060" y="49973"/>
                  </a:cubicBezTo>
                  <a:cubicBezTo>
                    <a:pt x="480060" y="49973"/>
                    <a:pt x="479965" y="49973"/>
                    <a:pt x="479965" y="49973"/>
                  </a:cubicBezTo>
                  <a:cubicBezTo>
                    <a:pt x="478917" y="49687"/>
                    <a:pt x="477774" y="49497"/>
                    <a:pt x="476727" y="49211"/>
                  </a:cubicBezTo>
                  <a:cubicBezTo>
                    <a:pt x="475965" y="49021"/>
                    <a:pt x="475202" y="48830"/>
                    <a:pt x="474440" y="48640"/>
                  </a:cubicBezTo>
                  <a:cubicBezTo>
                    <a:pt x="474059" y="48544"/>
                    <a:pt x="473679" y="48449"/>
                    <a:pt x="473393" y="48354"/>
                  </a:cubicBezTo>
                  <a:cubicBezTo>
                    <a:pt x="472440" y="48163"/>
                    <a:pt x="471488" y="47878"/>
                    <a:pt x="470440" y="47687"/>
                  </a:cubicBezTo>
                  <a:cubicBezTo>
                    <a:pt x="469678" y="47497"/>
                    <a:pt x="468821" y="47306"/>
                    <a:pt x="468059" y="47116"/>
                  </a:cubicBezTo>
                  <a:cubicBezTo>
                    <a:pt x="467487" y="47020"/>
                    <a:pt x="466916" y="46830"/>
                    <a:pt x="466440" y="46735"/>
                  </a:cubicBezTo>
                  <a:cubicBezTo>
                    <a:pt x="465677" y="46544"/>
                    <a:pt x="464820" y="46354"/>
                    <a:pt x="464058" y="46068"/>
                  </a:cubicBezTo>
                  <a:cubicBezTo>
                    <a:pt x="463105" y="45782"/>
                    <a:pt x="462058" y="45496"/>
                    <a:pt x="461010" y="45211"/>
                  </a:cubicBezTo>
                  <a:cubicBezTo>
                    <a:pt x="460058" y="44925"/>
                    <a:pt x="459010" y="44639"/>
                    <a:pt x="457962" y="44258"/>
                  </a:cubicBezTo>
                  <a:cubicBezTo>
                    <a:pt x="457391" y="44068"/>
                    <a:pt x="456724" y="43877"/>
                    <a:pt x="456152" y="43687"/>
                  </a:cubicBezTo>
                  <a:cubicBezTo>
                    <a:pt x="455486" y="43496"/>
                    <a:pt x="454819" y="43210"/>
                    <a:pt x="454152" y="43020"/>
                  </a:cubicBezTo>
                  <a:cubicBezTo>
                    <a:pt x="453486" y="42829"/>
                    <a:pt x="452724" y="42544"/>
                    <a:pt x="452057" y="42353"/>
                  </a:cubicBezTo>
                  <a:cubicBezTo>
                    <a:pt x="452057" y="42353"/>
                    <a:pt x="451961" y="42353"/>
                    <a:pt x="451961" y="42353"/>
                  </a:cubicBezTo>
                  <a:cubicBezTo>
                    <a:pt x="451581" y="42258"/>
                    <a:pt x="451295" y="42163"/>
                    <a:pt x="450914" y="41972"/>
                  </a:cubicBezTo>
                  <a:cubicBezTo>
                    <a:pt x="450533" y="41877"/>
                    <a:pt x="450247" y="41782"/>
                    <a:pt x="449866" y="41591"/>
                  </a:cubicBezTo>
                  <a:cubicBezTo>
                    <a:pt x="449199" y="41401"/>
                    <a:pt x="448533" y="41115"/>
                    <a:pt x="447961" y="40924"/>
                  </a:cubicBezTo>
                  <a:cubicBezTo>
                    <a:pt x="447008" y="40639"/>
                    <a:pt x="446151" y="40353"/>
                    <a:pt x="445199" y="39972"/>
                  </a:cubicBezTo>
                  <a:cubicBezTo>
                    <a:pt x="444437" y="39686"/>
                    <a:pt x="443675" y="39496"/>
                    <a:pt x="442913" y="39210"/>
                  </a:cubicBezTo>
                  <a:cubicBezTo>
                    <a:pt x="441960" y="38924"/>
                    <a:pt x="441103" y="38638"/>
                    <a:pt x="440150" y="38353"/>
                  </a:cubicBezTo>
                  <a:cubicBezTo>
                    <a:pt x="439388" y="38067"/>
                    <a:pt x="438627" y="37876"/>
                    <a:pt x="437769" y="37591"/>
                  </a:cubicBezTo>
                  <a:cubicBezTo>
                    <a:pt x="437007" y="37305"/>
                    <a:pt x="436245" y="37114"/>
                    <a:pt x="435483" y="36829"/>
                  </a:cubicBezTo>
                  <a:cubicBezTo>
                    <a:pt x="434340" y="36448"/>
                    <a:pt x="433102" y="36067"/>
                    <a:pt x="431959" y="35686"/>
                  </a:cubicBezTo>
                  <a:cubicBezTo>
                    <a:pt x="430816" y="35305"/>
                    <a:pt x="429768" y="35019"/>
                    <a:pt x="428625" y="34733"/>
                  </a:cubicBezTo>
                  <a:cubicBezTo>
                    <a:pt x="427673" y="34447"/>
                    <a:pt x="426720" y="34162"/>
                    <a:pt x="425863" y="33971"/>
                  </a:cubicBezTo>
                  <a:cubicBezTo>
                    <a:pt x="424815" y="33685"/>
                    <a:pt x="423768" y="33400"/>
                    <a:pt x="422720" y="33209"/>
                  </a:cubicBezTo>
                  <a:cubicBezTo>
                    <a:pt x="421767" y="33019"/>
                    <a:pt x="420814" y="32733"/>
                    <a:pt x="419862" y="32542"/>
                  </a:cubicBezTo>
                  <a:cubicBezTo>
                    <a:pt x="418624" y="32257"/>
                    <a:pt x="417386" y="32066"/>
                    <a:pt x="416338" y="31971"/>
                  </a:cubicBezTo>
                  <a:cubicBezTo>
                    <a:pt x="415004" y="31780"/>
                    <a:pt x="413766" y="31685"/>
                    <a:pt x="412623" y="31685"/>
                  </a:cubicBezTo>
                  <a:cubicBezTo>
                    <a:pt x="411766" y="31685"/>
                    <a:pt x="411004" y="31685"/>
                    <a:pt x="410337" y="31876"/>
                  </a:cubicBezTo>
                  <a:cubicBezTo>
                    <a:pt x="409099" y="32066"/>
                    <a:pt x="407861" y="32161"/>
                    <a:pt x="406718" y="32161"/>
                  </a:cubicBezTo>
                  <a:cubicBezTo>
                    <a:pt x="405670" y="32161"/>
                    <a:pt x="404622" y="31971"/>
                    <a:pt x="403574" y="31780"/>
                  </a:cubicBezTo>
                  <a:cubicBezTo>
                    <a:pt x="402717" y="31590"/>
                    <a:pt x="401955" y="31399"/>
                    <a:pt x="401193" y="31114"/>
                  </a:cubicBezTo>
                  <a:cubicBezTo>
                    <a:pt x="400431" y="31018"/>
                    <a:pt x="399669" y="30828"/>
                    <a:pt x="399002" y="30637"/>
                  </a:cubicBezTo>
                  <a:cubicBezTo>
                    <a:pt x="398050" y="30352"/>
                    <a:pt x="397097" y="30066"/>
                    <a:pt x="396145" y="29685"/>
                  </a:cubicBezTo>
                  <a:cubicBezTo>
                    <a:pt x="393668" y="28637"/>
                    <a:pt x="391096" y="27685"/>
                    <a:pt x="388620" y="26732"/>
                  </a:cubicBezTo>
                  <a:cubicBezTo>
                    <a:pt x="386620" y="25970"/>
                    <a:pt x="384620" y="25208"/>
                    <a:pt x="382620" y="24446"/>
                  </a:cubicBezTo>
                  <a:cubicBezTo>
                    <a:pt x="381667" y="24065"/>
                    <a:pt x="380715" y="23779"/>
                    <a:pt x="379762" y="23398"/>
                  </a:cubicBezTo>
                  <a:cubicBezTo>
                    <a:pt x="379000" y="23113"/>
                    <a:pt x="378238" y="22827"/>
                    <a:pt x="377476" y="22541"/>
                  </a:cubicBezTo>
                  <a:cubicBezTo>
                    <a:pt x="376143" y="22065"/>
                    <a:pt x="374904" y="21589"/>
                    <a:pt x="373571" y="21208"/>
                  </a:cubicBezTo>
                  <a:cubicBezTo>
                    <a:pt x="372046" y="20731"/>
                    <a:pt x="370618" y="20160"/>
                    <a:pt x="369094" y="19684"/>
                  </a:cubicBezTo>
                  <a:cubicBezTo>
                    <a:pt x="368237" y="19398"/>
                    <a:pt x="367475" y="19112"/>
                    <a:pt x="366618" y="18826"/>
                  </a:cubicBezTo>
                  <a:cubicBezTo>
                    <a:pt x="365474" y="18445"/>
                    <a:pt x="364237" y="18064"/>
                    <a:pt x="363093" y="17683"/>
                  </a:cubicBezTo>
                  <a:cubicBezTo>
                    <a:pt x="362236" y="17398"/>
                    <a:pt x="361379" y="17112"/>
                    <a:pt x="360522" y="16921"/>
                  </a:cubicBezTo>
                  <a:cubicBezTo>
                    <a:pt x="358902" y="16445"/>
                    <a:pt x="357378" y="15969"/>
                    <a:pt x="355759" y="15493"/>
                  </a:cubicBezTo>
                  <a:cubicBezTo>
                    <a:pt x="354997" y="15302"/>
                    <a:pt x="354235" y="15016"/>
                    <a:pt x="353473" y="14826"/>
                  </a:cubicBezTo>
                  <a:cubicBezTo>
                    <a:pt x="352616" y="14540"/>
                    <a:pt x="351854" y="14350"/>
                    <a:pt x="350997" y="14064"/>
                  </a:cubicBezTo>
                  <a:cubicBezTo>
                    <a:pt x="350234" y="13873"/>
                    <a:pt x="349568" y="13683"/>
                    <a:pt x="348805" y="13492"/>
                  </a:cubicBezTo>
                  <a:cubicBezTo>
                    <a:pt x="348234" y="13302"/>
                    <a:pt x="347758" y="13207"/>
                    <a:pt x="347186" y="13016"/>
                  </a:cubicBezTo>
                  <a:cubicBezTo>
                    <a:pt x="346806" y="12921"/>
                    <a:pt x="346424" y="12826"/>
                    <a:pt x="346139" y="12730"/>
                  </a:cubicBezTo>
                  <a:cubicBezTo>
                    <a:pt x="346139" y="12730"/>
                    <a:pt x="346043" y="12730"/>
                    <a:pt x="346043" y="12730"/>
                  </a:cubicBezTo>
                  <a:cubicBezTo>
                    <a:pt x="345663" y="12635"/>
                    <a:pt x="345377" y="12540"/>
                    <a:pt x="344996" y="12445"/>
                  </a:cubicBezTo>
                  <a:cubicBezTo>
                    <a:pt x="289274" y="-2510"/>
                    <a:pt x="231077" y="-5177"/>
                    <a:pt x="173641" y="11016"/>
                  </a:cubicBezTo>
                  <a:cubicBezTo>
                    <a:pt x="114491" y="27589"/>
                    <a:pt x="77153" y="68833"/>
                    <a:pt x="39529" y="110933"/>
                  </a:cubicBezTo>
                  <a:cubicBezTo>
                    <a:pt x="32861" y="120172"/>
                    <a:pt x="28194" y="126745"/>
                    <a:pt x="27623" y="127983"/>
                  </a:cubicBezTo>
                  <a:cubicBezTo>
                    <a:pt x="25337" y="132936"/>
                    <a:pt x="14764" y="148557"/>
                    <a:pt x="10383" y="156558"/>
                  </a:cubicBezTo>
                  <a:cubicBezTo>
                    <a:pt x="9620" y="157987"/>
                    <a:pt x="8097" y="159701"/>
                    <a:pt x="7620" y="160463"/>
                  </a:cubicBezTo>
                  <a:cubicBezTo>
                    <a:pt x="6763" y="161892"/>
                    <a:pt x="2096" y="170750"/>
                    <a:pt x="571" y="175608"/>
                  </a:cubicBezTo>
                  <a:cubicBezTo>
                    <a:pt x="477" y="175798"/>
                    <a:pt x="477" y="176084"/>
                    <a:pt x="381" y="176275"/>
                  </a:cubicBezTo>
                  <a:cubicBezTo>
                    <a:pt x="381" y="176370"/>
                    <a:pt x="381" y="176465"/>
                    <a:pt x="286" y="176465"/>
                  </a:cubicBezTo>
                  <a:cubicBezTo>
                    <a:pt x="286" y="176560"/>
                    <a:pt x="286" y="176560"/>
                    <a:pt x="286" y="176656"/>
                  </a:cubicBezTo>
                  <a:cubicBezTo>
                    <a:pt x="286" y="176751"/>
                    <a:pt x="286" y="176846"/>
                    <a:pt x="191" y="176846"/>
                  </a:cubicBezTo>
                  <a:cubicBezTo>
                    <a:pt x="191" y="176941"/>
                    <a:pt x="191" y="177037"/>
                    <a:pt x="95" y="177132"/>
                  </a:cubicBezTo>
                  <a:cubicBezTo>
                    <a:pt x="95" y="177227"/>
                    <a:pt x="95" y="177418"/>
                    <a:pt x="0" y="177513"/>
                  </a:cubicBezTo>
                  <a:cubicBezTo>
                    <a:pt x="0" y="177608"/>
                    <a:pt x="0" y="177703"/>
                    <a:pt x="0" y="177894"/>
                  </a:cubicBezTo>
                  <a:cubicBezTo>
                    <a:pt x="95" y="177799"/>
                    <a:pt x="95" y="177703"/>
                    <a:pt x="191" y="177703"/>
                  </a:cubicBezTo>
                  <a:cubicBezTo>
                    <a:pt x="286" y="177608"/>
                    <a:pt x="381" y="177418"/>
                    <a:pt x="477" y="177322"/>
                  </a:cubicBezTo>
                  <a:cubicBezTo>
                    <a:pt x="667" y="177132"/>
                    <a:pt x="858" y="176941"/>
                    <a:pt x="1048" y="176656"/>
                  </a:cubicBezTo>
                  <a:cubicBezTo>
                    <a:pt x="1334" y="176370"/>
                    <a:pt x="1524" y="175989"/>
                    <a:pt x="1810" y="175703"/>
                  </a:cubicBezTo>
                  <a:cubicBezTo>
                    <a:pt x="2000" y="175513"/>
                    <a:pt x="2191" y="175227"/>
                    <a:pt x="2381" y="175036"/>
                  </a:cubicBezTo>
                  <a:cubicBezTo>
                    <a:pt x="2667" y="174751"/>
                    <a:pt x="2953" y="174370"/>
                    <a:pt x="3239" y="174084"/>
                  </a:cubicBezTo>
                  <a:cubicBezTo>
                    <a:pt x="3620" y="173703"/>
                    <a:pt x="3906" y="173322"/>
                    <a:pt x="4286" y="172941"/>
                  </a:cubicBezTo>
                  <a:cubicBezTo>
                    <a:pt x="4477" y="172750"/>
                    <a:pt x="4668" y="172465"/>
                    <a:pt x="4858" y="172274"/>
                  </a:cubicBezTo>
                  <a:cubicBezTo>
                    <a:pt x="5049" y="172084"/>
                    <a:pt x="5239" y="171798"/>
                    <a:pt x="5525" y="171607"/>
                  </a:cubicBezTo>
                  <a:cubicBezTo>
                    <a:pt x="5811" y="171322"/>
                    <a:pt x="6096" y="171036"/>
                    <a:pt x="6382" y="170750"/>
                  </a:cubicBezTo>
                  <a:cubicBezTo>
                    <a:pt x="6763" y="170369"/>
                    <a:pt x="7144" y="169988"/>
                    <a:pt x="7525" y="169607"/>
                  </a:cubicBezTo>
                  <a:cubicBezTo>
                    <a:pt x="7715" y="169417"/>
                    <a:pt x="7811" y="169321"/>
                    <a:pt x="8001" y="169131"/>
                  </a:cubicBezTo>
                  <a:cubicBezTo>
                    <a:pt x="8287" y="168750"/>
                    <a:pt x="8668" y="168464"/>
                    <a:pt x="9049" y="168083"/>
                  </a:cubicBezTo>
                  <a:cubicBezTo>
                    <a:pt x="9335" y="167797"/>
                    <a:pt x="9525" y="167607"/>
                    <a:pt x="9811" y="167321"/>
                  </a:cubicBezTo>
                  <a:cubicBezTo>
                    <a:pt x="10096" y="167035"/>
                    <a:pt x="10383" y="166750"/>
                    <a:pt x="10763" y="166464"/>
                  </a:cubicBezTo>
                  <a:cubicBezTo>
                    <a:pt x="11145" y="166083"/>
                    <a:pt x="11525" y="165702"/>
                    <a:pt x="12002" y="165321"/>
                  </a:cubicBezTo>
                  <a:cubicBezTo>
                    <a:pt x="12288" y="165035"/>
                    <a:pt x="12573" y="164749"/>
                    <a:pt x="12954" y="164464"/>
                  </a:cubicBezTo>
                  <a:cubicBezTo>
                    <a:pt x="13240" y="164178"/>
                    <a:pt x="13526" y="163987"/>
                    <a:pt x="13811" y="163702"/>
                  </a:cubicBezTo>
                  <a:cubicBezTo>
                    <a:pt x="14097" y="163416"/>
                    <a:pt x="14383" y="163130"/>
                    <a:pt x="14669" y="162844"/>
                  </a:cubicBezTo>
                  <a:cubicBezTo>
                    <a:pt x="14859" y="162654"/>
                    <a:pt x="15050" y="162463"/>
                    <a:pt x="15240" y="162273"/>
                  </a:cubicBezTo>
                  <a:cubicBezTo>
                    <a:pt x="15526" y="161987"/>
                    <a:pt x="15716" y="161797"/>
                    <a:pt x="16002" y="161606"/>
                  </a:cubicBezTo>
                  <a:cubicBezTo>
                    <a:pt x="16193" y="161416"/>
                    <a:pt x="16479" y="161225"/>
                    <a:pt x="16669" y="161035"/>
                  </a:cubicBezTo>
                  <a:cubicBezTo>
                    <a:pt x="16859" y="160844"/>
                    <a:pt x="17050" y="160654"/>
                    <a:pt x="17240" y="160558"/>
                  </a:cubicBezTo>
                  <a:cubicBezTo>
                    <a:pt x="17526" y="160273"/>
                    <a:pt x="17812" y="159987"/>
                    <a:pt x="18193" y="159701"/>
                  </a:cubicBezTo>
                  <a:cubicBezTo>
                    <a:pt x="18479" y="159511"/>
                    <a:pt x="18669" y="159225"/>
                    <a:pt x="18955" y="159034"/>
                  </a:cubicBezTo>
                  <a:cubicBezTo>
                    <a:pt x="19241" y="158749"/>
                    <a:pt x="19621" y="158463"/>
                    <a:pt x="19908" y="158177"/>
                  </a:cubicBezTo>
                  <a:cubicBezTo>
                    <a:pt x="20193" y="157987"/>
                    <a:pt x="20479" y="157701"/>
                    <a:pt x="20764" y="157510"/>
                  </a:cubicBezTo>
                  <a:cubicBezTo>
                    <a:pt x="21146" y="157225"/>
                    <a:pt x="21527" y="156939"/>
                    <a:pt x="21908" y="156558"/>
                  </a:cubicBezTo>
                  <a:cubicBezTo>
                    <a:pt x="22193" y="156367"/>
                    <a:pt x="22479" y="156082"/>
                    <a:pt x="22670" y="155891"/>
                  </a:cubicBezTo>
                  <a:cubicBezTo>
                    <a:pt x="22860" y="155796"/>
                    <a:pt x="23051" y="155605"/>
                    <a:pt x="23146" y="155510"/>
                  </a:cubicBezTo>
                  <a:cubicBezTo>
                    <a:pt x="23336" y="155320"/>
                    <a:pt x="23622" y="155129"/>
                    <a:pt x="23813" y="154939"/>
                  </a:cubicBezTo>
                  <a:cubicBezTo>
                    <a:pt x="24003" y="154843"/>
                    <a:pt x="24194" y="154653"/>
                    <a:pt x="24384" y="154558"/>
                  </a:cubicBezTo>
                  <a:cubicBezTo>
                    <a:pt x="24384" y="154558"/>
                    <a:pt x="24479" y="154462"/>
                    <a:pt x="24479" y="154462"/>
                  </a:cubicBezTo>
                  <a:cubicBezTo>
                    <a:pt x="24670" y="154272"/>
                    <a:pt x="24861" y="154177"/>
                    <a:pt x="25051" y="153986"/>
                  </a:cubicBezTo>
                  <a:cubicBezTo>
                    <a:pt x="25337" y="153796"/>
                    <a:pt x="25622" y="153510"/>
                    <a:pt x="25908" y="153319"/>
                  </a:cubicBezTo>
                  <a:cubicBezTo>
                    <a:pt x="30195" y="149986"/>
                    <a:pt x="46197" y="138365"/>
                    <a:pt x="52388" y="135317"/>
                  </a:cubicBezTo>
                  <a:cubicBezTo>
                    <a:pt x="98489" y="111886"/>
                    <a:pt x="141351" y="120553"/>
                    <a:pt x="156591" y="121315"/>
                  </a:cubicBezTo>
                  <a:cubicBezTo>
                    <a:pt x="189452" y="122935"/>
                    <a:pt x="237935" y="151510"/>
                    <a:pt x="276987" y="158558"/>
                  </a:cubicBezTo>
                  <a:cubicBezTo>
                    <a:pt x="281750" y="159415"/>
                    <a:pt x="289370" y="162749"/>
                    <a:pt x="293942" y="164083"/>
                  </a:cubicBezTo>
                  <a:cubicBezTo>
                    <a:pt x="303752" y="166845"/>
                    <a:pt x="338424" y="174751"/>
                    <a:pt x="351473" y="177703"/>
                  </a:cubicBezTo>
                  <a:cubicBezTo>
                    <a:pt x="374238" y="182847"/>
                    <a:pt x="365570" y="181894"/>
                    <a:pt x="388620" y="187133"/>
                  </a:cubicBezTo>
                  <a:cubicBezTo>
                    <a:pt x="397288" y="189038"/>
                    <a:pt x="392430" y="186847"/>
                    <a:pt x="402717" y="189800"/>
                  </a:cubicBezTo>
                  <a:cubicBezTo>
                    <a:pt x="419386" y="193039"/>
                    <a:pt x="415576" y="189610"/>
                    <a:pt x="415766" y="185800"/>
                  </a:cubicBezTo>
                  <a:cubicBezTo>
                    <a:pt x="415862" y="183990"/>
                    <a:pt x="398907" y="182371"/>
                    <a:pt x="376619" y="177799"/>
                  </a:cubicBezTo>
                  <a:cubicBezTo>
                    <a:pt x="350901" y="172560"/>
                    <a:pt x="319374" y="164273"/>
                    <a:pt x="320326" y="160939"/>
                  </a:cubicBezTo>
                  <a:cubicBezTo>
                    <a:pt x="321469" y="156558"/>
                    <a:pt x="322898" y="159130"/>
                    <a:pt x="326231" y="158082"/>
                  </a:cubicBezTo>
                  <a:cubicBezTo>
                    <a:pt x="333756" y="155796"/>
                    <a:pt x="335185" y="155320"/>
                    <a:pt x="340329" y="158749"/>
                  </a:cubicBezTo>
                  <a:cubicBezTo>
                    <a:pt x="357093" y="169798"/>
                    <a:pt x="385858" y="169607"/>
                    <a:pt x="405194" y="175417"/>
                  </a:cubicBezTo>
                  <a:cubicBezTo>
                    <a:pt x="420148" y="179894"/>
                    <a:pt x="435864" y="182752"/>
                    <a:pt x="457105" y="182466"/>
                  </a:cubicBezTo>
                  <a:cubicBezTo>
                    <a:pt x="457295" y="182466"/>
                    <a:pt x="457391" y="182466"/>
                    <a:pt x="457581" y="182466"/>
                  </a:cubicBezTo>
                  <a:cubicBezTo>
                    <a:pt x="457677" y="182466"/>
                    <a:pt x="457771" y="182466"/>
                    <a:pt x="457867" y="182466"/>
                  </a:cubicBezTo>
                  <a:cubicBezTo>
                    <a:pt x="457867" y="182466"/>
                    <a:pt x="457962" y="182466"/>
                    <a:pt x="457962" y="182466"/>
                  </a:cubicBezTo>
                  <a:cubicBezTo>
                    <a:pt x="458153" y="182466"/>
                    <a:pt x="458343" y="182466"/>
                    <a:pt x="458629" y="182466"/>
                  </a:cubicBezTo>
                  <a:cubicBezTo>
                    <a:pt x="458820" y="182466"/>
                    <a:pt x="459105" y="182466"/>
                    <a:pt x="459296" y="182466"/>
                  </a:cubicBezTo>
                  <a:cubicBezTo>
                    <a:pt x="459677" y="182466"/>
                    <a:pt x="459963" y="182466"/>
                    <a:pt x="460343" y="182466"/>
                  </a:cubicBezTo>
                  <a:cubicBezTo>
                    <a:pt x="460724" y="182466"/>
                    <a:pt x="461201" y="182466"/>
                    <a:pt x="461582" y="182466"/>
                  </a:cubicBezTo>
                  <a:cubicBezTo>
                    <a:pt x="462058" y="182466"/>
                    <a:pt x="462534" y="182466"/>
                    <a:pt x="463011" y="182371"/>
                  </a:cubicBezTo>
                  <a:cubicBezTo>
                    <a:pt x="463391" y="182371"/>
                    <a:pt x="463772" y="182371"/>
                    <a:pt x="464154" y="182275"/>
                  </a:cubicBezTo>
                  <a:cubicBezTo>
                    <a:pt x="464820" y="182275"/>
                    <a:pt x="465582" y="182180"/>
                    <a:pt x="466249" y="182180"/>
                  </a:cubicBezTo>
                  <a:cubicBezTo>
                    <a:pt x="466725" y="182180"/>
                    <a:pt x="467202" y="182085"/>
                    <a:pt x="467583" y="182085"/>
                  </a:cubicBezTo>
                  <a:cubicBezTo>
                    <a:pt x="468345" y="182085"/>
                    <a:pt x="469202" y="181990"/>
                    <a:pt x="469964" y="181894"/>
                  </a:cubicBezTo>
                  <a:cubicBezTo>
                    <a:pt x="470440" y="181894"/>
                    <a:pt x="471011" y="181799"/>
                    <a:pt x="471488" y="181799"/>
                  </a:cubicBezTo>
                  <a:cubicBezTo>
                    <a:pt x="472440" y="181704"/>
                    <a:pt x="473393" y="181609"/>
                    <a:pt x="474345" y="181609"/>
                  </a:cubicBezTo>
                  <a:cubicBezTo>
                    <a:pt x="474726" y="181609"/>
                    <a:pt x="475202" y="181513"/>
                    <a:pt x="475679" y="181513"/>
                  </a:cubicBezTo>
                  <a:cubicBezTo>
                    <a:pt x="476631" y="181418"/>
                    <a:pt x="477679" y="181323"/>
                    <a:pt x="478631" y="181228"/>
                  </a:cubicBezTo>
                  <a:cubicBezTo>
                    <a:pt x="479108" y="181228"/>
                    <a:pt x="479584" y="181132"/>
                    <a:pt x="480060" y="181037"/>
                  </a:cubicBezTo>
                  <a:cubicBezTo>
                    <a:pt x="480822" y="180942"/>
                    <a:pt x="481679" y="180847"/>
                    <a:pt x="482537" y="180751"/>
                  </a:cubicBezTo>
                  <a:cubicBezTo>
                    <a:pt x="483299" y="180656"/>
                    <a:pt x="483965" y="180561"/>
                    <a:pt x="484727" y="180466"/>
                  </a:cubicBezTo>
                  <a:cubicBezTo>
                    <a:pt x="485394" y="180370"/>
                    <a:pt x="486061" y="180275"/>
                    <a:pt x="486728" y="180275"/>
                  </a:cubicBezTo>
                  <a:cubicBezTo>
                    <a:pt x="487871" y="180180"/>
                    <a:pt x="489014" y="179989"/>
                    <a:pt x="490157" y="179799"/>
                  </a:cubicBezTo>
                  <a:cubicBezTo>
                    <a:pt x="490633" y="179704"/>
                    <a:pt x="491204" y="179704"/>
                    <a:pt x="491680" y="179608"/>
                  </a:cubicBezTo>
                  <a:cubicBezTo>
                    <a:pt x="492824" y="179418"/>
                    <a:pt x="493967" y="179323"/>
                    <a:pt x="495110" y="179132"/>
                  </a:cubicBezTo>
                  <a:cubicBezTo>
                    <a:pt x="496348" y="178942"/>
                    <a:pt x="497587" y="178751"/>
                    <a:pt x="498824" y="178561"/>
                  </a:cubicBezTo>
                  <a:cubicBezTo>
                    <a:pt x="499586" y="178465"/>
                    <a:pt x="500444" y="178275"/>
                    <a:pt x="501205" y="178180"/>
                  </a:cubicBezTo>
                  <a:cubicBezTo>
                    <a:pt x="502063" y="178084"/>
                    <a:pt x="502920" y="177894"/>
                    <a:pt x="503777" y="177799"/>
                  </a:cubicBezTo>
                  <a:cubicBezTo>
                    <a:pt x="504730" y="177608"/>
                    <a:pt x="505683" y="177513"/>
                    <a:pt x="506635" y="177322"/>
                  </a:cubicBezTo>
                  <a:cubicBezTo>
                    <a:pt x="507206" y="177227"/>
                    <a:pt x="507873" y="177132"/>
                    <a:pt x="508445" y="177037"/>
                  </a:cubicBezTo>
                  <a:cubicBezTo>
                    <a:pt x="509111" y="176941"/>
                    <a:pt x="509683" y="176846"/>
                    <a:pt x="510350" y="176751"/>
                  </a:cubicBezTo>
                  <a:cubicBezTo>
                    <a:pt x="510921" y="176656"/>
                    <a:pt x="511493" y="176560"/>
                    <a:pt x="512064" y="176465"/>
                  </a:cubicBezTo>
                  <a:cubicBezTo>
                    <a:pt x="512636" y="176370"/>
                    <a:pt x="513112" y="176275"/>
                    <a:pt x="513683" y="176179"/>
                  </a:cubicBezTo>
                  <a:cubicBezTo>
                    <a:pt x="514350" y="176084"/>
                    <a:pt x="515112" y="175894"/>
                    <a:pt x="515874" y="175798"/>
                  </a:cubicBezTo>
                  <a:cubicBezTo>
                    <a:pt x="516446" y="175703"/>
                    <a:pt x="517017" y="175608"/>
                    <a:pt x="517493" y="175513"/>
                  </a:cubicBezTo>
                  <a:cubicBezTo>
                    <a:pt x="518256" y="175417"/>
                    <a:pt x="519018" y="175227"/>
                    <a:pt x="519779" y="175036"/>
                  </a:cubicBezTo>
                  <a:cubicBezTo>
                    <a:pt x="520446" y="174941"/>
                    <a:pt x="521113" y="174751"/>
                    <a:pt x="521780" y="174655"/>
                  </a:cubicBezTo>
                  <a:cubicBezTo>
                    <a:pt x="522637" y="174465"/>
                    <a:pt x="523494" y="174370"/>
                    <a:pt x="524352" y="174179"/>
                  </a:cubicBezTo>
                  <a:cubicBezTo>
                    <a:pt x="524923" y="174084"/>
                    <a:pt x="525495" y="173989"/>
                    <a:pt x="526066" y="173798"/>
                  </a:cubicBezTo>
                  <a:cubicBezTo>
                    <a:pt x="526638" y="173703"/>
                    <a:pt x="527209" y="173608"/>
                    <a:pt x="527781" y="173417"/>
                  </a:cubicBezTo>
                  <a:cubicBezTo>
                    <a:pt x="528352" y="173322"/>
                    <a:pt x="529019" y="173131"/>
                    <a:pt x="529590" y="173036"/>
                  </a:cubicBezTo>
                  <a:cubicBezTo>
                    <a:pt x="530257" y="172941"/>
                    <a:pt x="530924" y="172750"/>
                    <a:pt x="531495" y="172655"/>
                  </a:cubicBezTo>
                  <a:cubicBezTo>
                    <a:pt x="532067" y="172560"/>
                    <a:pt x="532638" y="172369"/>
                    <a:pt x="533305" y="172274"/>
                  </a:cubicBezTo>
                  <a:cubicBezTo>
                    <a:pt x="534067" y="172084"/>
                    <a:pt x="534829" y="171988"/>
                    <a:pt x="535591" y="171798"/>
                  </a:cubicBezTo>
                  <a:cubicBezTo>
                    <a:pt x="536448" y="171607"/>
                    <a:pt x="537401" y="171417"/>
                    <a:pt x="538258" y="171226"/>
                  </a:cubicBezTo>
                  <a:cubicBezTo>
                    <a:pt x="538829" y="171131"/>
                    <a:pt x="539496" y="170941"/>
                    <a:pt x="540068" y="170845"/>
                  </a:cubicBezTo>
                  <a:cubicBezTo>
                    <a:pt x="540830" y="170655"/>
                    <a:pt x="541592" y="170464"/>
                    <a:pt x="542354" y="170369"/>
                  </a:cubicBezTo>
                  <a:cubicBezTo>
                    <a:pt x="543116" y="170179"/>
                    <a:pt x="543878" y="169988"/>
                    <a:pt x="544639" y="169893"/>
                  </a:cubicBezTo>
                  <a:cubicBezTo>
                    <a:pt x="545306" y="169702"/>
                    <a:pt x="545973" y="169607"/>
                    <a:pt x="546640" y="169417"/>
                  </a:cubicBezTo>
                  <a:cubicBezTo>
                    <a:pt x="547307" y="169226"/>
                    <a:pt x="547974" y="169131"/>
                    <a:pt x="548640" y="168940"/>
                  </a:cubicBezTo>
                  <a:cubicBezTo>
                    <a:pt x="549497" y="168750"/>
                    <a:pt x="550355" y="168559"/>
                    <a:pt x="551212" y="168369"/>
                  </a:cubicBezTo>
                  <a:cubicBezTo>
                    <a:pt x="551879" y="168178"/>
                    <a:pt x="552545" y="168083"/>
                    <a:pt x="553212" y="167893"/>
                  </a:cubicBezTo>
                  <a:cubicBezTo>
                    <a:pt x="553879" y="167702"/>
                    <a:pt x="554641" y="167607"/>
                    <a:pt x="555308" y="167416"/>
                  </a:cubicBezTo>
                  <a:cubicBezTo>
                    <a:pt x="555974" y="167226"/>
                    <a:pt x="556546" y="167131"/>
                    <a:pt x="557213" y="166940"/>
                  </a:cubicBezTo>
                  <a:cubicBezTo>
                    <a:pt x="558165" y="166750"/>
                    <a:pt x="559118" y="166464"/>
                    <a:pt x="559975" y="166273"/>
                  </a:cubicBezTo>
                  <a:cubicBezTo>
                    <a:pt x="561023" y="165988"/>
                    <a:pt x="562166" y="165702"/>
                    <a:pt x="563213" y="165511"/>
                  </a:cubicBezTo>
                  <a:cubicBezTo>
                    <a:pt x="563499" y="165416"/>
                    <a:pt x="563785" y="165416"/>
                    <a:pt x="564071" y="165321"/>
                  </a:cubicBezTo>
                  <a:cubicBezTo>
                    <a:pt x="564452" y="165226"/>
                    <a:pt x="564833" y="165130"/>
                    <a:pt x="565214" y="164940"/>
                  </a:cubicBezTo>
                  <a:cubicBezTo>
                    <a:pt x="565499" y="164845"/>
                    <a:pt x="565785" y="164749"/>
                    <a:pt x="565976" y="164654"/>
                  </a:cubicBezTo>
                  <a:cubicBezTo>
                    <a:pt x="566261" y="164559"/>
                    <a:pt x="566547" y="164464"/>
                    <a:pt x="566928" y="164273"/>
                  </a:cubicBezTo>
                  <a:cubicBezTo>
                    <a:pt x="567214" y="164178"/>
                    <a:pt x="567500" y="164083"/>
                    <a:pt x="567880" y="163892"/>
                  </a:cubicBezTo>
                  <a:cubicBezTo>
                    <a:pt x="568167" y="163797"/>
                    <a:pt x="568357" y="163702"/>
                    <a:pt x="568643" y="163606"/>
                  </a:cubicBezTo>
                  <a:cubicBezTo>
                    <a:pt x="568929" y="163511"/>
                    <a:pt x="569119" y="163416"/>
                    <a:pt x="569405" y="163225"/>
                  </a:cubicBezTo>
                  <a:cubicBezTo>
                    <a:pt x="569405" y="163225"/>
                    <a:pt x="569405" y="163225"/>
                    <a:pt x="569500" y="163225"/>
                  </a:cubicBezTo>
                  <a:cubicBezTo>
                    <a:pt x="569881" y="163035"/>
                    <a:pt x="570262" y="162844"/>
                    <a:pt x="570738" y="162654"/>
                  </a:cubicBezTo>
                  <a:cubicBezTo>
                    <a:pt x="571119" y="162463"/>
                    <a:pt x="571500" y="162273"/>
                    <a:pt x="571977" y="162082"/>
                  </a:cubicBezTo>
                  <a:cubicBezTo>
                    <a:pt x="585693" y="155510"/>
                    <a:pt x="604838" y="141889"/>
                    <a:pt x="611887" y="134746"/>
                  </a:cubicBezTo>
                  <a:cubicBezTo>
                    <a:pt x="615125" y="131507"/>
                    <a:pt x="631031" y="115124"/>
                    <a:pt x="634270" y="111981"/>
                  </a:cubicBezTo>
                  <a:cubicBezTo>
                    <a:pt x="643319" y="103313"/>
                    <a:pt x="655225" y="91597"/>
                    <a:pt x="664083" y="71023"/>
                  </a:cubicBezTo>
                  <a:cubicBezTo>
                    <a:pt x="665893" y="66928"/>
                    <a:pt x="674465" y="49021"/>
                    <a:pt x="676847" y="43877"/>
                  </a:cubicBezTo>
                  <a:cubicBezTo>
                    <a:pt x="679228" y="37495"/>
                    <a:pt x="688563" y="23970"/>
                    <a:pt x="679228" y="29780"/>
                  </a:cubicBezTo>
                  <a:close/>
                  <a:moveTo>
                    <a:pt x="304705" y="25113"/>
                  </a:moveTo>
                  <a:cubicBezTo>
                    <a:pt x="297085" y="26827"/>
                    <a:pt x="297085" y="26827"/>
                    <a:pt x="293465" y="20541"/>
                  </a:cubicBezTo>
                  <a:cubicBezTo>
                    <a:pt x="299561" y="19207"/>
                    <a:pt x="303181" y="23398"/>
                    <a:pt x="308324" y="24351"/>
                  </a:cubicBezTo>
                  <a:cubicBezTo>
                    <a:pt x="307087" y="24637"/>
                    <a:pt x="305943" y="24922"/>
                    <a:pt x="304705" y="25113"/>
                  </a:cubicBezTo>
                  <a:close/>
                  <a:moveTo>
                    <a:pt x="388049" y="46068"/>
                  </a:moveTo>
                  <a:cubicBezTo>
                    <a:pt x="394049" y="45306"/>
                    <a:pt x="397097" y="45592"/>
                    <a:pt x="401098" y="47687"/>
                  </a:cubicBezTo>
                  <a:cubicBezTo>
                    <a:pt x="395669" y="49783"/>
                    <a:pt x="393097" y="47401"/>
                    <a:pt x="388049" y="46068"/>
                  </a:cubicBezTo>
                  <a:close/>
                  <a:moveTo>
                    <a:pt x="406241" y="51973"/>
                  </a:moveTo>
                  <a:cubicBezTo>
                    <a:pt x="410813" y="52164"/>
                    <a:pt x="410813" y="52164"/>
                    <a:pt x="415100" y="54926"/>
                  </a:cubicBezTo>
                  <a:cubicBezTo>
                    <a:pt x="410718" y="56069"/>
                    <a:pt x="407765" y="55688"/>
                    <a:pt x="406241" y="51973"/>
                  </a:cubicBezTo>
                  <a:close/>
                  <a:moveTo>
                    <a:pt x="427387" y="47020"/>
                  </a:moveTo>
                  <a:cubicBezTo>
                    <a:pt x="427292" y="47020"/>
                    <a:pt x="427197" y="46925"/>
                    <a:pt x="427197" y="46925"/>
                  </a:cubicBezTo>
                  <a:cubicBezTo>
                    <a:pt x="427292" y="46925"/>
                    <a:pt x="427387" y="46925"/>
                    <a:pt x="427577" y="46830"/>
                  </a:cubicBezTo>
                  <a:cubicBezTo>
                    <a:pt x="425863" y="45401"/>
                    <a:pt x="424244" y="44068"/>
                    <a:pt x="422053" y="42258"/>
                  </a:cubicBezTo>
                  <a:cubicBezTo>
                    <a:pt x="429292" y="41020"/>
                    <a:pt x="434436" y="43020"/>
                    <a:pt x="439674" y="45877"/>
                  </a:cubicBezTo>
                  <a:cubicBezTo>
                    <a:pt x="435293" y="48544"/>
                    <a:pt x="431102" y="43687"/>
                    <a:pt x="427387" y="47020"/>
                  </a:cubicBezTo>
                  <a:close/>
                  <a:moveTo>
                    <a:pt x="437769" y="93693"/>
                  </a:moveTo>
                  <a:cubicBezTo>
                    <a:pt x="436340" y="93312"/>
                    <a:pt x="435102" y="92455"/>
                    <a:pt x="433864" y="91693"/>
                  </a:cubicBezTo>
                  <a:cubicBezTo>
                    <a:pt x="433674" y="91597"/>
                    <a:pt x="433864" y="91026"/>
                    <a:pt x="433864" y="90645"/>
                  </a:cubicBezTo>
                  <a:cubicBezTo>
                    <a:pt x="434626" y="90359"/>
                    <a:pt x="435388" y="89883"/>
                    <a:pt x="436245" y="89788"/>
                  </a:cubicBezTo>
                  <a:cubicBezTo>
                    <a:pt x="438245" y="89407"/>
                    <a:pt x="439864" y="90073"/>
                    <a:pt x="439864" y="91693"/>
                  </a:cubicBezTo>
                  <a:cubicBezTo>
                    <a:pt x="439960" y="92359"/>
                    <a:pt x="438245" y="93788"/>
                    <a:pt x="437769" y="93693"/>
                  </a:cubicBezTo>
                  <a:close/>
                  <a:moveTo>
                    <a:pt x="460724" y="54640"/>
                  </a:moveTo>
                  <a:cubicBezTo>
                    <a:pt x="459867" y="54545"/>
                    <a:pt x="459296" y="53212"/>
                    <a:pt x="457295" y="51021"/>
                  </a:cubicBezTo>
                  <a:cubicBezTo>
                    <a:pt x="467202" y="51116"/>
                    <a:pt x="473869" y="53878"/>
                    <a:pt x="481108" y="55307"/>
                  </a:cubicBezTo>
                  <a:cubicBezTo>
                    <a:pt x="481870" y="55498"/>
                    <a:pt x="482155" y="57022"/>
                    <a:pt x="482918" y="58165"/>
                  </a:cubicBezTo>
                  <a:cubicBezTo>
                    <a:pt x="474536" y="59784"/>
                    <a:pt x="468059" y="55402"/>
                    <a:pt x="460724" y="54640"/>
                  </a:cubicBezTo>
                  <a:close/>
                  <a:moveTo>
                    <a:pt x="504920" y="113505"/>
                  </a:moveTo>
                  <a:cubicBezTo>
                    <a:pt x="503206" y="115029"/>
                    <a:pt x="500825" y="115124"/>
                    <a:pt x="499206" y="113600"/>
                  </a:cubicBezTo>
                  <a:cubicBezTo>
                    <a:pt x="497396" y="111886"/>
                    <a:pt x="496253" y="109790"/>
                    <a:pt x="494729" y="107885"/>
                  </a:cubicBezTo>
                  <a:cubicBezTo>
                    <a:pt x="499206" y="107123"/>
                    <a:pt x="503492" y="106647"/>
                    <a:pt x="508159" y="109600"/>
                  </a:cubicBezTo>
                  <a:cubicBezTo>
                    <a:pt x="506825" y="111124"/>
                    <a:pt x="506063" y="112457"/>
                    <a:pt x="504920" y="113505"/>
                  </a:cubicBezTo>
                  <a:close/>
                  <a:moveTo>
                    <a:pt x="516446" y="109885"/>
                  </a:moveTo>
                  <a:cubicBezTo>
                    <a:pt x="519589" y="111600"/>
                    <a:pt x="522351" y="113029"/>
                    <a:pt x="525971" y="114934"/>
                  </a:cubicBezTo>
                  <a:cubicBezTo>
                    <a:pt x="517398" y="115219"/>
                    <a:pt x="517113" y="115029"/>
                    <a:pt x="516446" y="109885"/>
                  </a:cubicBezTo>
                  <a:close/>
                  <a:moveTo>
                    <a:pt x="513302" y="86168"/>
                  </a:moveTo>
                  <a:cubicBezTo>
                    <a:pt x="512922" y="84073"/>
                    <a:pt x="515112" y="83977"/>
                    <a:pt x="516541" y="83977"/>
                  </a:cubicBezTo>
                  <a:cubicBezTo>
                    <a:pt x="521208" y="83977"/>
                    <a:pt x="525875" y="84168"/>
                    <a:pt x="530733" y="84358"/>
                  </a:cubicBezTo>
                  <a:cubicBezTo>
                    <a:pt x="531114" y="86073"/>
                    <a:pt x="531590" y="87978"/>
                    <a:pt x="532638" y="92645"/>
                  </a:cubicBezTo>
                  <a:cubicBezTo>
                    <a:pt x="526256" y="86073"/>
                    <a:pt x="518732" y="89311"/>
                    <a:pt x="513302" y="86168"/>
                  </a:cubicBezTo>
                  <a:close/>
                  <a:moveTo>
                    <a:pt x="546259" y="77215"/>
                  </a:moveTo>
                  <a:cubicBezTo>
                    <a:pt x="546068" y="77500"/>
                    <a:pt x="545592" y="77596"/>
                    <a:pt x="545212" y="77786"/>
                  </a:cubicBezTo>
                  <a:cubicBezTo>
                    <a:pt x="543497" y="78643"/>
                    <a:pt x="541020" y="77405"/>
                    <a:pt x="540830" y="75595"/>
                  </a:cubicBezTo>
                  <a:cubicBezTo>
                    <a:pt x="540734" y="74643"/>
                    <a:pt x="540734" y="73690"/>
                    <a:pt x="540734" y="72738"/>
                  </a:cubicBezTo>
                  <a:lnTo>
                    <a:pt x="551022" y="71976"/>
                  </a:lnTo>
                  <a:cubicBezTo>
                    <a:pt x="549402" y="73405"/>
                    <a:pt x="547878" y="75214"/>
                    <a:pt x="546259" y="7721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45712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799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j-lt"/>
              </a:endParaRPr>
            </a:p>
          </p:txBody>
        </p:sp>
        <p:grpSp>
          <p:nvGrpSpPr>
            <p:cNvPr id="505" name="Graphic 27">
              <a:extLst>
                <a:ext uri="{FF2B5EF4-FFF2-40B4-BE49-F238E27FC236}">
                  <a16:creationId xmlns:a16="http://schemas.microsoft.com/office/drawing/2014/main" id="{611F336B-A355-4618-9C82-699801DA4C3C}"/>
                </a:ext>
              </a:extLst>
            </p:cNvPr>
            <p:cNvGrpSpPr/>
            <p:nvPr/>
          </p:nvGrpSpPr>
          <p:grpSpPr>
            <a:xfrm>
              <a:off x="8089487" y="2730894"/>
              <a:ext cx="850511" cy="1019764"/>
              <a:chOff x="8089487" y="2730894"/>
              <a:chExt cx="850511" cy="1019764"/>
            </a:xfrm>
            <a:grpFill/>
          </p:grpSpPr>
          <p:sp>
            <p:nvSpPr>
              <p:cNvPr id="520" name="Freeform: Shape 519">
                <a:extLst>
                  <a:ext uri="{FF2B5EF4-FFF2-40B4-BE49-F238E27FC236}">
                    <a16:creationId xmlns:a16="http://schemas.microsoft.com/office/drawing/2014/main" id="{0C5553B5-D06C-4831-924B-E0998D95ED65}"/>
                  </a:ext>
                </a:extLst>
              </p:cNvPr>
              <p:cNvSpPr/>
              <p:nvPr/>
            </p:nvSpPr>
            <p:spPr>
              <a:xfrm>
                <a:off x="8498109" y="2921317"/>
                <a:ext cx="285" cy="476"/>
              </a:xfrm>
              <a:custGeom>
                <a:avLst/>
                <a:gdLst>
                  <a:gd name="connsiteX0" fmla="*/ 0 w 285"/>
                  <a:gd name="connsiteY0" fmla="*/ 0 h 476"/>
                  <a:gd name="connsiteX1" fmla="*/ 95 w 285"/>
                  <a:gd name="connsiteY1" fmla="*/ 381 h 476"/>
                  <a:gd name="connsiteX2" fmla="*/ 95 w 285"/>
                  <a:gd name="connsiteY2" fmla="*/ 476 h 476"/>
                  <a:gd name="connsiteX3" fmla="*/ 285 w 285"/>
                  <a:gd name="connsiteY3" fmla="*/ 286 h 476"/>
                  <a:gd name="connsiteX4" fmla="*/ 191 w 285"/>
                  <a:gd name="connsiteY4" fmla="*/ 191 h 476"/>
                  <a:gd name="connsiteX5" fmla="*/ 0 w 285"/>
                  <a:gd name="connsiteY5" fmla="*/ 0 h 4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85" h="476">
                    <a:moveTo>
                      <a:pt x="0" y="0"/>
                    </a:moveTo>
                    <a:cubicBezTo>
                      <a:pt x="0" y="191"/>
                      <a:pt x="95" y="286"/>
                      <a:pt x="95" y="381"/>
                    </a:cubicBezTo>
                    <a:lnTo>
                      <a:pt x="95" y="476"/>
                    </a:lnTo>
                    <a:cubicBezTo>
                      <a:pt x="95" y="381"/>
                      <a:pt x="191" y="286"/>
                      <a:pt x="285" y="286"/>
                    </a:cubicBezTo>
                    <a:cubicBezTo>
                      <a:pt x="285" y="286"/>
                      <a:pt x="191" y="191"/>
                      <a:pt x="191" y="191"/>
                    </a:cubicBezTo>
                    <a:cubicBezTo>
                      <a:pt x="95" y="95"/>
                      <a:pt x="0" y="95"/>
                      <a:pt x="0" y="0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  <p:sp>
            <p:nvSpPr>
              <p:cNvPr id="521" name="Freeform: Shape 520">
                <a:extLst>
                  <a:ext uri="{FF2B5EF4-FFF2-40B4-BE49-F238E27FC236}">
                    <a16:creationId xmlns:a16="http://schemas.microsoft.com/office/drawing/2014/main" id="{7A9DC2A6-DCD5-48C5-A3D7-48961AF45D4E}"/>
                  </a:ext>
                </a:extLst>
              </p:cNvPr>
              <p:cNvSpPr/>
              <p:nvPr/>
            </p:nvSpPr>
            <p:spPr>
              <a:xfrm>
                <a:off x="8812244" y="3226308"/>
                <a:ext cx="60198" cy="117062"/>
              </a:xfrm>
              <a:custGeom>
                <a:avLst/>
                <a:gdLst>
                  <a:gd name="connsiteX0" fmla="*/ 21336 w 60198"/>
                  <a:gd name="connsiteY0" fmla="*/ 44101 h 117062"/>
                  <a:gd name="connsiteX1" fmla="*/ 23527 w 60198"/>
                  <a:gd name="connsiteY1" fmla="*/ 56674 h 117062"/>
                  <a:gd name="connsiteX2" fmla="*/ 48863 w 60198"/>
                  <a:gd name="connsiteY2" fmla="*/ 109156 h 117062"/>
                  <a:gd name="connsiteX3" fmla="*/ 50864 w 60198"/>
                  <a:gd name="connsiteY3" fmla="*/ 115157 h 117062"/>
                  <a:gd name="connsiteX4" fmla="*/ 53436 w 60198"/>
                  <a:gd name="connsiteY4" fmla="*/ 115729 h 117062"/>
                  <a:gd name="connsiteX5" fmla="*/ 55245 w 60198"/>
                  <a:gd name="connsiteY5" fmla="*/ 116110 h 117062"/>
                  <a:gd name="connsiteX6" fmla="*/ 57055 w 60198"/>
                  <a:gd name="connsiteY6" fmla="*/ 116491 h 117062"/>
                  <a:gd name="connsiteX7" fmla="*/ 58579 w 60198"/>
                  <a:gd name="connsiteY7" fmla="*/ 116777 h 117062"/>
                  <a:gd name="connsiteX8" fmla="*/ 60198 w 60198"/>
                  <a:gd name="connsiteY8" fmla="*/ 117062 h 117062"/>
                  <a:gd name="connsiteX9" fmla="*/ 60007 w 60198"/>
                  <a:gd name="connsiteY9" fmla="*/ 116681 h 117062"/>
                  <a:gd name="connsiteX10" fmla="*/ 7715 w 60198"/>
                  <a:gd name="connsiteY10" fmla="*/ 10096 h 117062"/>
                  <a:gd name="connsiteX11" fmla="*/ 0 w 60198"/>
                  <a:gd name="connsiteY11" fmla="*/ 0 h 117062"/>
                  <a:gd name="connsiteX12" fmla="*/ 21336 w 60198"/>
                  <a:gd name="connsiteY12" fmla="*/ 44101 h 1170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60198" h="117062">
                    <a:moveTo>
                      <a:pt x="21336" y="44101"/>
                    </a:moveTo>
                    <a:cubicBezTo>
                      <a:pt x="22003" y="48482"/>
                      <a:pt x="21431" y="53435"/>
                      <a:pt x="23527" y="56674"/>
                    </a:cubicBezTo>
                    <a:cubicBezTo>
                      <a:pt x="34290" y="73057"/>
                      <a:pt x="38671" y="92583"/>
                      <a:pt x="48863" y="109156"/>
                    </a:cubicBezTo>
                    <a:cubicBezTo>
                      <a:pt x="49339" y="111252"/>
                      <a:pt x="50102" y="113157"/>
                      <a:pt x="50864" y="115157"/>
                    </a:cubicBezTo>
                    <a:cubicBezTo>
                      <a:pt x="51721" y="115348"/>
                      <a:pt x="52578" y="115538"/>
                      <a:pt x="53436" y="115729"/>
                    </a:cubicBezTo>
                    <a:cubicBezTo>
                      <a:pt x="54007" y="115824"/>
                      <a:pt x="54673" y="116015"/>
                      <a:pt x="55245" y="116110"/>
                    </a:cubicBezTo>
                    <a:cubicBezTo>
                      <a:pt x="55817" y="116205"/>
                      <a:pt x="56483" y="116396"/>
                      <a:pt x="57055" y="116491"/>
                    </a:cubicBezTo>
                    <a:cubicBezTo>
                      <a:pt x="57531" y="116586"/>
                      <a:pt x="58103" y="116681"/>
                      <a:pt x="58579" y="116777"/>
                    </a:cubicBezTo>
                    <a:cubicBezTo>
                      <a:pt x="59150" y="116872"/>
                      <a:pt x="59627" y="116967"/>
                      <a:pt x="60198" y="117062"/>
                    </a:cubicBezTo>
                    <a:cubicBezTo>
                      <a:pt x="60103" y="116967"/>
                      <a:pt x="60103" y="116777"/>
                      <a:pt x="60007" y="116681"/>
                    </a:cubicBezTo>
                    <a:cubicBezTo>
                      <a:pt x="44005" y="80486"/>
                      <a:pt x="25337" y="45529"/>
                      <a:pt x="7715" y="10096"/>
                    </a:cubicBezTo>
                    <a:cubicBezTo>
                      <a:pt x="6382" y="7334"/>
                      <a:pt x="4001" y="5144"/>
                      <a:pt x="0" y="0"/>
                    </a:cubicBezTo>
                    <a:cubicBezTo>
                      <a:pt x="2191" y="19717"/>
                      <a:pt x="8001" y="33814"/>
                      <a:pt x="21336" y="44101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  <p:sp>
            <p:nvSpPr>
              <p:cNvPr id="522" name="Freeform: Shape 521">
                <a:extLst>
                  <a:ext uri="{FF2B5EF4-FFF2-40B4-BE49-F238E27FC236}">
                    <a16:creationId xmlns:a16="http://schemas.microsoft.com/office/drawing/2014/main" id="{402CFB3A-948B-4BDF-9791-3EADC81CD892}"/>
                  </a:ext>
                </a:extLst>
              </p:cNvPr>
              <p:cNvSpPr/>
              <p:nvPr/>
            </p:nvSpPr>
            <p:spPr>
              <a:xfrm>
                <a:off x="8772238" y="3160775"/>
                <a:ext cx="30003" cy="48672"/>
              </a:xfrm>
              <a:custGeom>
                <a:avLst/>
                <a:gdLst>
                  <a:gd name="connsiteX0" fmla="*/ 24765 w 30003"/>
                  <a:gd name="connsiteY0" fmla="*/ 45720 h 48672"/>
                  <a:gd name="connsiteX1" fmla="*/ 28385 w 30003"/>
                  <a:gd name="connsiteY1" fmla="*/ 48673 h 48672"/>
                  <a:gd name="connsiteX2" fmla="*/ 30004 w 30003"/>
                  <a:gd name="connsiteY2" fmla="*/ 47435 h 48672"/>
                  <a:gd name="connsiteX3" fmla="*/ 26289 w 30003"/>
                  <a:gd name="connsiteY3" fmla="*/ 38672 h 48672"/>
                  <a:gd name="connsiteX4" fmla="*/ 6191 w 30003"/>
                  <a:gd name="connsiteY4" fmla="*/ 5810 h 48672"/>
                  <a:gd name="connsiteX5" fmla="*/ 0 w 30003"/>
                  <a:gd name="connsiteY5" fmla="*/ 0 h 48672"/>
                  <a:gd name="connsiteX6" fmla="*/ 858 w 30003"/>
                  <a:gd name="connsiteY6" fmla="*/ 6382 h 48672"/>
                  <a:gd name="connsiteX7" fmla="*/ 24765 w 30003"/>
                  <a:gd name="connsiteY7" fmla="*/ 45720 h 486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0003" h="48672">
                    <a:moveTo>
                      <a:pt x="24765" y="45720"/>
                    </a:moveTo>
                    <a:cubicBezTo>
                      <a:pt x="25528" y="46958"/>
                      <a:pt x="27147" y="47720"/>
                      <a:pt x="28385" y="48673"/>
                    </a:cubicBezTo>
                    <a:cubicBezTo>
                      <a:pt x="28956" y="48292"/>
                      <a:pt x="29528" y="47816"/>
                      <a:pt x="30004" y="47435"/>
                    </a:cubicBezTo>
                    <a:cubicBezTo>
                      <a:pt x="28766" y="44482"/>
                      <a:pt x="27718" y="41434"/>
                      <a:pt x="26289" y="38672"/>
                    </a:cubicBezTo>
                    <a:cubicBezTo>
                      <a:pt x="20384" y="27242"/>
                      <a:pt x="11049" y="18002"/>
                      <a:pt x="6191" y="5810"/>
                    </a:cubicBezTo>
                    <a:cubicBezTo>
                      <a:pt x="5429" y="3810"/>
                      <a:pt x="2858" y="2572"/>
                      <a:pt x="0" y="0"/>
                    </a:cubicBezTo>
                    <a:cubicBezTo>
                      <a:pt x="381" y="3334"/>
                      <a:pt x="191" y="5048"/>
                      <a:pt x="858" y="6382"/>
                    </a:cubicBezTo>
                    <a:cubicBezTo>
                      <a:pt x="7811" y="20193"/>
                      <a:pt x="17145" y="32385"/>
                      <a:pt x="24765" y="45720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  <p:sp>
            <p:nvSpPr>
              <p:cNvPr id="523" name="Freeform: Shape 522">
                <a:extLst>
                  <a:ext uri="{FF2B5EF4-FFF2-40B4-BE49-F238E27FC236}">
                    <a16:creationId xmlns:a16="http://schemas.microsoft.com/office/drawing/2014/main" id="{E570F60D-E146-4421-ABDB-182D84BB5F9B}"/>
                  </a:ext>
                </a:extLst>
              </p:cNvPr>
              <p:cNvSpPr/>
              <p:nvPr/>
            </p:nvSpPr>
            <p:spPr>
              <a:xfrm>
                <a:off x="8736537" y="3133281"/>
                <a:ext cx="21985" cy="29488"/>
              </a:xfrm>
              <a:custGeom>
                <a:avLst/>
                <a:gdLst>
                  <a:gd name="connsiteX0" fmla="*/ 364 w 21985"/>
                  <a:gd name="connsiteY0" fmla="*/ 2920 h 29488"/>
                  <a:gd name="connsiteX1" fmla="*/ 18556 w 21985"/>
                  <a:gd name="connsiteY1" fmla="*/ 29399 h 29488"/>
                  <a:gd name="connsiteX2" fmla="*/ 21986 w 21985"/>
                  <a:gd name="connsiteY2" fmla="*/ 29018 h 29488"/>
                  <a:gd name="connsiteX3" fmla="*/ 1411 w 21985"/>
                  <a:gd name="connsiteY3" fmla="*/ 157 h 29488"/>
                  <a:gd name="connsiteX4" fmla="*/ 78 w 21985"/>
                  <a:gd name="connsiteY4" fmla="*/ 62 h 29488"/>
                  <a:gd name="connsiteX5" fmla="*/ 364 w 21985"/>
                  <a:gd name="connsiteY5" fmla="*/ 2920 h 294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1985" h="29488">
                    <a:moveTo>
                      <a:pt x="364" y="2920"/>
                    </a:moveTo>
                    <a:cubicBezTo>
                      <a:pt x="6365" y="11778"/>
                      <a:pt x="12365" y="20636"/>
                      <a:pt x="18556" y="29399"/>
                    </a:cubicBezTo>
                    <a:cubicBezTo>
                      <a:pt x="18747" y="29685"/>
                      <a:pt x="20081" y="29209"/>
                      <a:pt x="21986" y="29018"/>
                    </a:cubicBezTo>
                    <a:cubicBezTo>
                      <a:pt x="15985" y="18255"/>
                      <a:pt x="9222" y="8825"/>
                      <a:pt x="1411" y="157"/>
                    </a:cubicBezTo>
                    <a:cubicBezTo>
                      <a:pt x="1221" y="-128"/>
                      <a:pt x="649" y="62"/>
                      <a:pt x="78" y="62"/>
                    </a:cubicBezTo>
                    <a:cubicBezTo>
                      <a:pt x="-18" y="1015"/>
                      <a:pt x="-112" y="2158"/>
                      <a:pt x="364" y="2920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  <p:sp>
            <p:nvSpPr>
              <p:cNvPr id="524" name="Freeform: Shape 523">
                <a:extLst>
                  <a:ext uri="{FF2B5EF4-FFF2-40B4-BE49-F238E27FC236}">
                    <a16:creationId xmlns:a16="http://schemas.microsoft.com/office/drawing/2014/main" id="{63E64C28-4534-4B20-A600-2A15381B3ED3}"/>
                  </a:ext>
                </a:extLst>
              </p:cNvPr>
              <p:cNvSpPr/>
              <p:nvPr/>
            </p:nvSpPr>
            <p:spPr>
              <a:xfrm>
                <a:off x="8736234" y="3132962"/>
                <a:ext cx="285" cy="476"/>
              </a:xfrm>
              <a:custGeom>
                <a:avLst/>
                <a:gdLst>
                  <a:gd name="connsiteX0" fmla="*/ 285 w 285"/>
                  <a:gd name="connsiteY0" fmla="*/ 381 h 476"/>
                  <a:gd name="connsiteX1" fmla="*/ 285 w 285"/>
                  <a:gd name="connsiteY1" fmla="*/ 95 h 476"/>
                  <a:gd name="connsiteX2" fmla="*/ 285 w 285"/>
                  <a:gd name="connsiteY2" fmla="*/ 95 h 476"/>
                  <a:gd name="connsiteX3" fmla="*/ 0 w 285"/>
                  <a:gd name="connsiteY3" fmla="*/ 0 h 476"/>
                  <a:gd name="connsiteX4" fmla="*/ 95 w 285"/>
                  <a:gd name="connsiteY4" fmla="*/ 476 h 476"/>
                  <a:gd name="connsiteX5" fmla="*/ 285 w 285"/>
                  <a:gd name="connsiteY5" fmla="*/ 381 h 4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85" h="476">
                    <a:moveTo>
                      <a:pt x="285" y="381"/>
                    </a:moveTo>
                    <a:cubicBezTo>
                      <a:pt x="285" y="286"/>
                      <a:pt x="285" y="191"/>
                      <a:pt x="285" y="95"/>
                    </a:cubicBezTo>
                    <a:lnTo>
                      <a:pt x="285" y="95"/>
                    </a:lnTo>
                    <a:cubicBezTo>
                      <a:pt x="191" y="95"/>
                      <a:pt x="95" y="0"/>
                      <a:pt x="0" y="0"/>
                    </a:cubicBezTo>
                    <a:cubicBezTo>
                      <a:pt x="0" y="191"/>
                      <a:pt x="95" y="286"/>
                      <a:pt x="95" y="476"/>
                    </a:cubicBezTo>
                    <a:cubicBezTo>
                      <a:pt x="95" y="381"/>
                      <a:pt x="191" y="381"/>
                      <a:pt x="285" y="381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  <p:sp>
            <p:nvSpPr>
              <p:cNvPr id="525" name="Freeform: Shape 524">
                <a:extLst>
                  <a:ext uri="{FF2B5EF4-FFF2-40B4-BE49-F238E27FC236}">
                    <a16:creationId xmlns:a16="http://schemas.microsoft.com/office/drawing/2014/main" id="{7F51AC0A-34FE-46BC-934C-95594BF942D4}"/>
                  </a:ext>
                </a:extLst>
              </p:cNvPr>
              <p:cNvSpPr/>
              <p:nvPr/>
            </p:nvSpPr>
            <p:spPr>
              <a:xfrm>
                <a:off x="8805227" y="3216497"/>
                <a:ext cx="3397" cy="6286"/>
              </a:xfrm>
              <a:custGeom>
                <a:avLst/>
                <a:gdLst>
                  <a:gd name="connsiteX0" fmla="*/ 3397 w 3397"/>
                  <a:gd name="connsiteY0" fmla="*/ 6286 h 6286"/>
                  <a:gd name="connsiteX1" fmla="*/ 2635 w 3397"/>
                  <a:gd name="connsiteY1" fmla="*/ 667 h 6286"/>
                  <a:gd name="connsiteX2" fmla="*/ 1302 w 3397"/>
                  <a:gd name="connsiteY2" fmla="*/ 0 h 6286"/>
                  <a:gd name="connsiteX3" fmla="*/ 444 w 3397"/>
                  <a:gd name="connsiteY3" fmla="*/ 857 h 6286"/>
                  <a:gd name="connsiteX4" fmla="*/ 2159 w 3397"/>
                  <a:gd name="connsiteY4" fmla="*/ 6191 h 6286"/>
                  <a:gd name="connsiteX5" fmla="*/ 3397 w 3397"/>
                  <a:gd name="connsiteY5" fmla="*/ 6286 h 62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397" h="6286">
                    <a:moveTo>
                      <a:pt x="3397" y="6286"/>
                    </a:moveTo>
                    <a:cubicBezTo>
                      <a:pt x="3207" y="4381"/>
                      <a:pt x="3016" y="2476"/>
                      <a:pt x="2635" y="667"/>
                    </a:cubicBezTo>
                    <a:cubicBezTo>
                      <a:pt x="2540" y="381"/>
                      <a:pt x="1778" y="190"/>
                      <a:pt x="1302" y="0"/>
                    </a:cubicBezTo>
                    <a:cubicBezTo>
                      <a:pt x="1016" y="286"/>
                      <a:pt x="540" y="476"/>
                      <a:pt x="444" y="857"/>
                    </a:cubicBezTo>
                    <a:cubicBezTo>
                      <a:pt x="-413" y="3048"/>
                      <a:pt x="-127" y="4953"/>
                      <a:pt x="2159" y="6191"/>
                    </a:cubicBezTo>
                    <a:cubicBezTo>
                      <a:pt x="2445" y="6382"/>
                      <a:pt x="3016" y="6191"/>
                      <a:pt x="3397" y="6286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  <p:sp>
            <p:nvSpPr>
              <p:cNvPr id="526" name="Freeform: Shape 525">
                <a:extLst>
                  <a:ext uri="{FF2B5EF4-FFF2-40B4-BE49-F238E27FC236}">
                    <a16:creationId xmlns:a16="http://schemas.microsoft.com/office/drawing/2014/main" id="{6D7E7B92-E03C-4FCE-96C3-8D4CC565B602}"/>
                  </a:ext>
                </a:extLst>
              </p:cNvPr>
              <p:cNvSpPr/>
              <p:nvPr/>
            </p:nvSpPr>
            <p:spPr>
              <a:xfrm>
                <a:off x="8487113" y="2909696"/>
                <a:ext cx="10901" cy="11620"/>
              </a:xfrm>
              <a:custGeom>
                <a:avLst/>
                <a:gdLst>
                  <a:gd name="connsiteX0" fmla="*/ 519 w 10901"/>
                  <a:gd name="connsiteY0" fmla="*/ 0 h 11620"/>
                  <a:gd name="connsiteX1" fmla="*/ 3377 w 10901"/>
                  <a:gd name="connsiteY1" fmla="*/ 7049 h 11620"/>
                  <a:gd name="connsiteX2" fmla="*/ 10901 w 10901"/>
                  <a:gd name="connsiteY2" fmla="*/ 11620 h 11620"/>
                  <a:gd name="connsiteX3" fmla="*/ 519 w 10901"/>
                  <a:gd name="connsiteY3" fmla="*/ 0 h 116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901" h="11620">
                    <a:moveTo>
                      <a:pt x="519" y="0"/>
                    </a:moveTo>
                    <a:cubicBezTo>
                      <a:pt x="-1005" y="3905"/>
                      <a:pt x="1091" y="5715"/>
                      <a:pt x="3377" y="7049"/>
                    </a:cubicBezTo>
                    <a:cubicBezTo>
                      <a:pt x="5948" y="8477"/>
                      <a:pt x="9568" y="8001"/>
                      <a:pt x="10901" y="11620"/>
                    </a:cubicBezTo>
                    <a:cubicBezTo>
                      <a:pt x="10425" y="4953"/>
                      <a:pt x="6044" y="2096"/>
                      <a:pt x="519" y="0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  <p:sp>
            <p:nvSpPr>
              <p:cNvPr id="527" name="Freeform: Shape 526">
                <a:extLst>
                  <a:ext uri="{FF2B5EF4-FFF2-40B4-BE49-F238E27FC236}">
                    <a16:creationId xmlns:a16="http://schemas.microsoft.com/office/drawing/2014/main" id="{B26668F0-CE2B-4269-9B52-0F52FC8ACA4E}"/>
                  </a:ext>
                </a:extLst>
              </p:cNvPr>
              <p:cNvSpPr/>
              <p:nvPr/>
            </p:nvSpPr>
            <p:spPr>
              <a:xfrm>
                <a:off x="8759951" y="3167348"/>
                <a:ext cx="98678" cy="172974"/>
              </a:xfrm>
              <a:custGeom>
                <a:avLst/>
                <a:gdLst>
                  <a:gd name="connsiteX0" fmla="*/ 28670 w 98678"/>
                  <a:gd name="connsiteY0" fmla="*/ 50864 h 172974"/>
                  <a:gd name="connsiteX1" fmla="*/ 76200 w 98678"/>
                  <a:gd name="connsiteY1" fmla="*/ 137827 h 172974"/>
                  <a:gd name="connsiteX2" fmla="*/ 88202 w 98678"/>
                  <a:gd name="connsiteY2" fmla="*/ 162687 h 172974"/>
                  <a:gd name="connsiteX3" fmla="*/ 91821 w 98678"/>
                  <a:gd name="connsiteY3" fmla="*/ 171641 h 172974"/>
                  <a:gd name="connsiteX4" fmla="*/ 93250 w 98678"/>
                  <a:gd name="connsiteY4" fmla="*/ 171926 h 172974"/>
                  <a:gd name="connsiteX5" fmla="*/ 96203 w 98678"/>
                  <a:gd name="connsiteY5" fmla="*/ 172498 h 172974"/>
                  <a:gd name="connsiteX6" fmla="*/ 98489 w 98678"/>
                  <a:gd name="connsiteY6" fmla="*/ 172974 h 172974"/>
                  <a:gd name="connsiteX7" fmla="*/ 98679 w 98678"/>
                  <a:gd name="connsiteY7" fmla="*/ 172974 h 172974"/>
                  <a:gd name="connsiteX8" fmla="*/ 95821 w 98678"/>
                  <a:gd name="connsiteY8" fmla="*/ 166688 h 172974"/>
                  <a:gd name="connsiteX9" fmla="*/ 42291 w 98678"/>
                  <a:gd name="connsiteY9" fmla="*/ 62675 h 172974"/>
                  <a:gd name="connsiteX10" fmla="*/ 7334 w 98678"/>
                  <a:gd name="connsiteY10" fmla="*/ 5810 h 172974"/>
                  <a:gd name="connsiteX11" fmla="*/ 0 w 98678"/>
                  <a:gd name="connsiteY11" fmla="*/ 0 h 172974"/>
                  <a:gd name="connsiteX12" fmla="*/ 5143 w 98678"/>
                  <a:gd name="connsiteY12" fmla="*/ 12002 h 172974"/>
                  <a:gd name="connsiteX13" fmla="*/ 28670 w 98678"/>
                  <a:gd name="connsiteY13" fmla="*/ 50864 h 1729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98678" h="172974">
                    <a:moveTo>
                      <a:pt x="28670" y="50864"/>
                    </a:moveTo>
                    <a:cubicBezTo>
                      <a:pt x="46863" y="78677"/>
                      <a:pt x="60960" y="108490"/>
                      <a:pt x="76200" y="137827"/>
                    </a:cubicBezTo>
                    <a:cubicBezTo>
                      <a:pt x="80486" y="146018"/>
                      <a:pt x="82963" y="155258"/>
                      <a:pt x="88202" y="162687"/>
                    </a:cubicBezTo>
                    <a:cubicBezTo>
                      <a:pt x="90297" y="165735"/>
                      <a:pt x="91345" y="168688"/>
                      <a:pt x="91821" y="171641"/>
                    </a:cubicBezTo>
                    <a:cubicBezTo>
                      <a:pt x="92297" y="171736"/>
                      <a:pt x="92773" y="171831"/>
                      <a:pt x="93250" y="171926"/>
                    </a:cubicBezTo>
                    <a:cubicBezTo>
                      <a:pt x="94202" y="172117"/>
                      <a:pt x="95155" y="172307"/>
                      <a:pt x="96203" y="172498"/>
                    </a:cubicBezTo>
                    <a:cubicBezTo>
                      <a:pt x="96964" y="172688"/>
                      <a:pt x="97727" y="172784"/>
                      <a:pt x="98489" y="172974"/>
                    </a:cubicBezTo>
                    <a:cubicBezTo>
                      <a:pt x="98584" y="172974"/>
                      <a:pt x="98679" y="172974"/>
                      <a:pt x="98679" y="172974"/>
                    </a:cubicBezTo>
                    <a:cubicBezTo>
                      <a:pt x="97727" y="170879"/>
                      <a:pt x="96774" y="168783"/>
                      <a:pt x="95821" y="166688"/>
                    </a:cubicBezTo>
                    <a:cubicBezTo>
                      <a:pt x="79820" y="131064"/>
                      <a:pt x="62103" y="96298"/>
                      <a:pt x="42291" y="62675"/>
                    </a:cubicBezTo>
                    <a:cubicBezTo>
                      <a:pt x="31052" y="43529"/>
                      <a:pt x="19145" y="24670"/>
                      <a:pt x="7334" y="5810"/>
                    </a:cubicBezTo>
                    <a:cubicBezTo>
                      <a:pt x="6287" y="4096"/>
                      <a:pt x="4096" y="3239"/>
                      <a:pt x="0" y="0"/>
                    </a:cubicBezTo>
                    <a:cubicBezTo>
                      <a:pt x="2572" y="6096"/>
                      <a:pt x="3524" y="9335"/>
                      <a:pt x="5143" y="12002"/>
                    </a:cubicBezTo>
                    <a:cubicBezTo>
                      <a:pt x="13049" y="24956"/>
                      <a:pt x="20479" y="38291"/>
                      <a:pt x="28670" y="50864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  <p:sp>
            <p:nvSpPr>
              <p:cNvPr id="528" name="Freeform: Shape 527">
                <a:extLst>
                  <a:ext uri="{FF2B5EF4-FFF2-40B4-BE49-F238E27FC236}">
                    <a16:creationId xmlns:a16="http://schemas.microsoft.com/office/drawing/2014/main" id="{DCDD8840-B2D5-4BFB-A097-4D6E871FBAEA}"/>
                  </a:ext>
                </a:extLst>
              </p:cNvPr>
              <p:cNvSpPr/>
              <p:nvPr/>
            </p:nvSpPr>
            <p:spPr>
              <a:xfrm>
                <a:off x="8640127" y="3070389"/>
                <a:ext cx="8001" cy="3137"/>
              </a:xfrm>
              <a:custGeom>
                <a:avLst/>
                <a:gdLst>
                  <a:gd name="connsiteX0" fmla="*/ 8001 w 8001"/>
                  <a:gd name="connsiteY0" fmla="*/ 3138 h 3137"/>
                  <a:gd name="connsiteX1" fmla="*/ 2572 w 8001"/>
                  <a:gd name="connsiteY1" fmla="*/ 1709 h 3137"/>
                  <a:gd name="connsiteX2" fmla="*/ 95 w 8001"/>
                  <a:gd name="connsiteY2" fmla="*/ 2281 h 3137"/>
                  <a:gd name="connsiteX3" fmla="*/ 0 w 8001"/>
                  <a:gd name="connsiteY3" fmla="*/ 2376 h 3137"/>
                  <a:gd name="connsiteX4" fmla="*/ 8001 w 8001"/>
                  <a:gd name="connsiteY4" fmla="*/ 3138 h 31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001" h="3137">
                    <a:moveTo>
                      <a:pt x="8001" y="3138"/>
                    </a:moveTo>
                    <a:cubicBezTo>
                      <a:pt x="6668" y="-767"/>
                      <a:pt x="4953" y="-767"/>
                      <a:pt x="2572" y="1709"/>
                    </a:cubicBezTo>
                    <a:cubicBezTo>
                      <a:pt x="2096" y="2185"/>
                      <a:pt x="953" y="2090"/>
                      <a:pt x="95" y="2281"/>
                    </a:cubicBezTo>
                    <a:cubicBezTo>
                      <a:pt x="95" y="2281"/>
                      <a:pt x="0" y="2376"/>
                      <a:pt x="0" y="2376"/>
                    </a:cubicBezTo>
                    <a:cubicBezTo>
                      <a:pt x="2572" y="2566"/>
                      <a:pt x="5144" y="2852"/>
                      <a:pt x="8001" y="3138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  <p:sp>
            <p:nvSpPr>
              <p:cNvPr id="529" name="Freeform: Shape 528">
                <a:extLst>
                  <a:ext uri="{FF2B5EF4-FFF2-40B4-BE49-F238E27FC236}">
                    <a16:creationId xmlns:a16="http://schemas.microsoft.com/office/drawing/2014/main" id="{D2C31BC6-5808-460B-9B76-03F1D59E4AF5}"/>
                  </a:ext>
                </a:extLst>
              </p:cNvPr>
              <p:cNvSpPr/>
              <p:nvPr/>
            </p:nvSpPr>
            <p:spPr>
              <a:xfrm>
                <a:off x="8604313" y="3034283"/>
                <a:ext cx="3238" cy="3333"/>
              </a:xfrm>
              <a:custGeom>
                <a:avLst/>
                <a:gdLst>
                  <a:gd name="connsiteX0" fmla="*/ 0 w 3238"/>
                  <a:gd name="connsiteY0" fmla="*/ 0 h 3333"/>
                  <a:gd name="connsiteX1" fmla="*/ 1714 w 3238"/>
                  <a:gd name="connsiteY1" fmla="*/ 2858 h 3333"/>
                  <a:gd name="connsiteX2" fmla="*/ 3238 w 3238"/>
                  <a:gd name="connsiteY2" fmla="*/ 3334 h 3333"/>
                  <a:gd name="connsiteX3" fmla="*/ 2476 w 3238"/>
                  <a:gd name="connsiteY3" fmla="*/ 1429 h 3333"/>
                  <a:gd name="connsiteX4" fmla="*/ 2095 w 3238"/>
                  <a:gd name="connsiteY4" fmla="*/ 2096 h 3333"/>
                  <a:gd name="connsiteX5" fmla="*/ 2476 w 3238"/>
                  <a:gd name="connsiteY5" fmla="*/ 1429 h 3333"/>
                  <a:gd name="connsiteX6" fmla="*/ 0 w 3238"/>
                  <a:gd name="connsiteY6" fmla="*/ 0 h 33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238" h="3333">
                    <a:moveTo>
                      <a:pt x="0" y="0"/>
                    </a:moveTo>
                    <a:cubicBezTo>
                      <a:pt x="571" y="953"/>
                      <a:pt x="1143" y="1905"/>
                      <a:pt x="1714" y="2858"/>
                    </a:cubicBezTo>
                    <a:cubicBezTo>
                      <a:pt x="2191" y="3048"/>
                      <a:pt x="2762" y="3239"/>
                      <a:pt x="3238" y="3334"/>
                    </a:cubicBezTo>
                    <a:cubicBezTo>
                      <a:pt x="2953" y="2667"/>
                      <a:pt x="2762" y="2000"/>
                      <a:pt x="2476" y="1429"/>
                    </a:cubicBezTo>
                    <a:cubicBezTo>
                      <a:pt x="2476" y="1429"/>
                      <a:pt x="2286" y="1810"/>
                      <a:pt x="2095" y="2096"/>
                    </a:cubicBezTo>
                    <a:cubicBezTo>
                      <a:pt x="2286" y="1810"/>
                      <a:pt x="2476" y="1429"/>
                      <a:pt x="2476" y="1429"/>
                    </a:cubicBezTo>
                    <a:cubicBezTo>
                      <a:pt x="1619" y="953"/>
                      <a:pt x="762" y="476"/>
                      <a:pt x="0" y="0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  <p:sp>
            <p:nvSpPr>
              <p:cNvPr id="530" name="Freeform: Shape 529">
                <a:extLst>
                  <a:ext uri="{FF2B5EF4-FFF2-40B4-BE49-F238E27FC236}">
                    <a16:creationId xmlns:a16="http://schemas.microsoft.com/office/drawing/2014/main" id="{50138087-6DEF-4903-A27C-B8AFDAC24FE7}"/>
                  </a:ext>
                </a:extLst>
              </p:cNvPr>
              <p:cNvSpPr/>
              <p:nvPr/>
            </p:nvSpPr>
            <p:spPr>
              <a:xfrm>
                <a:off x="8600718" y="3029521"/>
                <a:ext cx="3499" cy="4762"/>
              </a:xfrm>
              <a:custGeom>
                <a:avLst/>
                <a:gdLst>
                  <a:gd name="connsiteX0" fmla="*/ 70 w 3499"/>
                  <a:gd name="connsiteY0" fmla="*/ 2667 h 4762"/>
                  <a:gd name="connsiteX1" fmla="*/ 3499 w 3499"/>
                  <a:gd name="connsiteY1" fmla="*/ 4763 h 4762"/>
                  <a:gd name="connsiteX2" fmla="*/ 642 w 3499"/>
                  <a:gd name="connsiteY2" fmla="*/ 0 h 4762"/>
                  <a:gd name="connsiteX3" fmla="*/ 70 w 3499"/>
                  <a:gd name="connsiteY3" fmla="*/ 2667 h 4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499" h="4762">
                    <a:moveTo>
                      <a:pt x="70" y="2667"/>
                    </a:moveTo>
                    <a:cubicBezTo>
                      <a:pt x="1214" y="3429"/>
                      <a:pt x="2357" y="4096"/>
                      <a:pt x="3499" y="4763"/>
                    </a:cubicBezTo>
                    <a:lnTo>
                      <a:pt x="642" y="0"/>
                    </a:lnTo>
                    <a:cubicBezTo>
                      <a:pt x="451" y="857"/>
                      <a:pt x="-215" y="2477"/>
                      <a:pt x="70" y="2667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  <p:sp>
            <p:nvSpPr>
              <p:cNvPr id="531" name="Freeform: Shape 530">
                <a:extLst>
                  <a:ext uri="{FF2B5EF4-FFF2-40B4-BE49-F238E27FC236}">
                    <a16:creationId xmlns:a16="http://schemas.microsoft.com/office/drawing/2014/main" id="{D4319651-082C-4DAD-983B-F30C1D6EE423}"/>
                  </a:ext>
                </a:extLst>
              </p:cNvPr>
              <p:cNvSpPr/>
              <p:nvPr/>
            </p:nvSpPr>
            <p:spPr>
              <a:xfrm>
                <a:off x="8570309" y="3026187"/>
                <a:ext cx="4857" cy="4095"/>
              </a:xfrm>
              <a:custGeom>
                <a:avLst/>
                <a:gdLst>
                  <a:gd name="connsiteX0" fmla="*/ 1714 w 4857"/>
                  <a:gd name="connsiteY0" fmla="*/ 4096 h 4095"/>
                  <a:gd name="connsiteX1" fmla="*/ 4858 w 4857"/>
                  <a:gd name="connsiteY1" fmla="*/ 2572 h 4095"/>
                  <a:gd name="connsiteX2" fmla="*/ 3238 w 4857"/>
                  <a:gd name="connsiteY2" fmla="*/ 0 h 4095"/>
                  <a:gd name="connsiteX3" fmla="*/ 0 w 4857"/>
                  <a:gd name="connsiteY3" fmla="*/ 1810 h 4095"/>
                  <a:gd name="connsiteX4" fmla="*/ 1714 w 4857"/>
                  <a:gd name="connsiteY4" fmla="*/ 4096 h 40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857" h="4095">
                    <a:moveTo>
                      <a:pt x="1714" y="4096"/>
                    </a:moveTo>
                    <a:cubicBezTo>
                      <a:pt x="2857" y="4000"/>
                      <a:pt x="3810" y="3143"/>
                      <a:pt x="4858" y="2572"/>
                    </a:cubicBezTo>
                    <a:cubicBezTo>
                      <a:pt x="4286" y="1715"/>
                      <a:pt x="3524" y="0"/>
                      <a:pt x="3238" y="0"/>
                    </a:cubicBezTo>
                    <a:cubicBezTo>
                      <a:pt x="2095" y="286"/>
                      <a:pt x="1048" y="1143"/>
                      <a:pt x="0" y="1810"/>
                    </a:cubicBezTo>
                    <a:cubicBezTo>
                      <a:pt x="571" y="2667"/>
                      <a:pt x="1238" y="4096"/>
                      <a:pt x="1714" y="4096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  <p:sp>
            <p:nvSpPr>
              <p:cNvPr id="532" name="Freeform: Shape 531">
                <a:extLst>
                  <a:ext uri="{FF2B5EF4-FFF2-40B4-BE49-F238E27FC236}">
                    <a16:creationId xmlns:a16="http://schemas.microsoft.com/office/drawing/2014/main" id="{056C5991-11D9-4593-99D7-9CACFE10106F}"/>
                  </a:ext>
                </a:extLst>
              </p:cNvPr>
              <p:cNvSpPr/>
              <p:nvPr/>
            </p:nvSpPr>
            <p:spPr>
              <a:xfrm>
                <a:off x="8607456" y="3037617"/>
                <a:ext cx="7532" cy="6000"/>
              </a:xfrm>
              <a:custGeom>
                <a:avLst/>
                <a:gdLst>
                  <a:gd name="connsiteX0" fmla="*/ 7430 w 7532"/>
                  <a:gd name="connsiteY0" fmla="*/ 6001 h 6000"/>
                  <a:gd name="connsiteX1" fmla="*/ 7334 w 7532"/>
                  <a:gd name="connsiteY1" fmla="*/ 2476 h 6000"/>
                  <a:gd name="connsiteX2" fmla="*/ 0 w 7532"/>
                  <a:gd name="connsiteY2" fmla="*/ 0 h 6000"/>
                  <a:gd name="connsiteX3" fmla="*/ 2572 w 7532"/>
                  <a:gd name="connsiteY3" fmla="*/ 5048 h 6000"/>
                  <a:gd name="connsiteX4" fmla="*/ 7430 w 7532"/>
                  <a:gd name="connsiteY4" fmla="*/ 6001 h 6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32" h="6000">
                    <a:moveTo>
                      <a:pt x="7430" y="6001"/>
                    </a:moveTo>
                    <a:cubicBezTo>
                      <a:pt x="7430" y="4763"/>
                      <a:pt x="7715" y="2667"/>
                      <a:pt x="7334" y="2476"/>
                    </a:cubicBezTo>
                    <a:cubicBezTo>
                      <a:pt x="4953" y="1429"/>
                      <a:pt x="2477" y="762"/>
                      <a:pt x="0" y="0"/>
                    </a:cubicBezTo>
                    <a:cubicBezTo>
                      <a:pt x="667" y="1810"/>
                      <a:pt x="1334" y="3619"/>
                      <a:pt x="2572" y="5048"/>
                    </a:cubicBezTo>
                    <a:cubicBezTo>
                      <a:pt x="3429" y="6096"/>
                      <a:pt x="5811" y="5715"/>
                      <a:pt x="7430" y="6001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  <p:sp>
            <p:nvSpPr>
              <p:cNvPr id="533" name="Freeform: Shape 532">
                <a:extLst>
                  <a:ext uri="{FF2B5EF4-FFF2-40B4-BE49-F238E27FC236}">
                    <a16:creationId xmlns:a16="http://schemas.microsoft.com/office/drawing/2014/main" id="{3864E4D0-18ED-47F2-AC30-21E0FB51F1B0}"/>
                  </a:ext>
                </a:extLst>
              </p:cNvPr>
              <p:cNvSpPr/>
              <p:nvPr/>
            </p:nvSpPr>
            <p:spPr>
              <a:xfrm>
                <a:off x="8797099" y="3444906"/>
                <a:ext cx="142898" cy="305752"/>
              </a:xfrm>
              <a:custGeom>
                <a:avLst/>
                <a:gdLst>
                  <a:gd name="connsiteX0" fmla="*/ 142875 w 142898"/>
                  <a:gd name="connsiteY0" fmla="*/ 209550 h 305752"/>
                  <a:gd name="connsiteX1" fmla="*/ 142684 w 142898"/>
                  <a:gd name="connsiteY1" fmla="*/ 208026 h 305752"/>
                  <a:gd name="connsiteX2" fmla="*/ 142589 w 142898"/>
                  <a:gd name="connsiteY2" fmla="*/ 206978 h 305752"/>
                  <a:gd name="connsiteX3" fmla="*/ 142589 w 142898"/>
                  <a:gd name="connsiteY3" fmla="*/ 205835 h 305752"/>
                  <a:gd name="connsiteX4" fmla="*/ 142494 w 142898"/>
                  <a:gd name="connsiteY4" fmla="*/ 203263 h 305752"/>
                  <a:gd name="connsiteX5" fmla="*/ 142399 w 142898"/>
                  <a:gd name="connsiteY5" fmla="*/ 200025 h 305752"/>
                  <a:gd name="connsiteX6" fmla="*/ 142304 w 142898"/>
                  <a:gd name="connsiteY6" fmla="*/ 196215 h 305752"/>
                  <a:gd name="connsiteX7" fmla="*/ 142304 w 142898"/>
                  <a:gd name="connsiteY7" fmla="*/ 193453 h 305752"/>
                  <a:gd name="connsiteX8" fmla="*/ 142304 w 142898"/>
                  <a:gd name="connsiteY8" fmla="*/ 190405 h 305752"/>
                  <a:gd name="connsiteX9" fmla="*/ 142304 w 142898"/>
                  <a:gd name="connsiteY9" fmla="*/ 187071 h 305752"/>
                  <a:gd name="connsiteX10" fmla="*/ 142304 w 142898"/>
                  <a:gd name="connsiteY10" fmla="*/ 184880 h 305752"/>
                  <a:gd name="connsiteX11" fmla="*/ 142208 w 142898"/>
                  <a:gd name="connsiteY11" fmla="*/ 181642 h 305752"/>
                  <a:gd name="connsiteX12" fmla="*/ 142208 w 142898"/>
                  <a:gd name="connsiteY12" fmla="*/ 179737 h 305752"/>
                  <a:gd name="connsiteX13" fmla="*/ 142113 w 142898"/>
                  <a:gd name="connsiteY13" fmla="*/ 177165 h 305752"/>
                  <a:gd name="connsiteX14" fmla="*/ 142018 w 142898"/>
                  <a:gd name="connsiteY14" fmla="*/ 174498 h 305752"/>
                  <a:gd name="connsiteX15" fmla="*/ 141922 w 142898"/>
                  <a:gd name="connsiteY15" fmla="*/ 172688 h 305752"/>
                  <a:gd name="connsiteX16" fmla="*/ 141827 w 142898"/>
                  <a:gd name="connsiteY16" fmla="*/ 170783 h 305752"/>
                  <a:gd name="connsiteX17" fmla="*/ 141637 w 142898"/>
                  <a:gd name="connsiteY17" fmla="*/ 167926 h 305752"/>
                  <a:gd name="connsiteX18" fmla="*/ 141446 w 142898"/>
                  <a:gd name="connsiteY18" fmla="*/ 165735 h 305752"/>
                  <a:gd name="connsiteX19" fmla="*/ 141255 w 142898"/>
                  <a:gd name="connsiteY19" fmla="*/ 163735 h 305752"/>
                  <a:gd name="connsiteX20" fmla="*/ 140875 w 142898"/>
                  <a:gd name="connsiteY20" fmla="*/ 160877 h 305752"/>
                  <a:gd name="connsiteX21" fmla="*/ 140494 w 142898"/>
                  <a:gd name="connsiteY21" fmla="*/ 158305 h 305752"/>
                  <a:gd name="connsiteX22" fmla="*/ 139827 w 142898"/>
                  <a:gd name="connsiteY22" fmla="*/ 154781 h 305752"/>
                  <a:gd name="connsiteX23" fmla="*/ 139636 w 142898"/>
                  <a:gd name="connsiteY23" fmla="*/ 154019 h 305752"/>
                  <a:gd name="connsiteX24" fmla="*/ 139160 w 142898"/>
                  <a:gd name="connsiteY24" fmla="*/ 151733 h 305752"/>
                  <a:gd name="connsiteX25" fmla="*/ 138398 w 142898"/>
                  <a:gd name="connsiteY25" fmla="*/ 148304 h 305752"/>
                  <a:gd name="connsiteX26" fmla="*/ 138017 w 142898"/>
                  <a:gd name="connsiteY26" fmla="*/ 146495 h 305752"/>
                  <a:gd name="connsiteX27" fmla="*/ 137636 w 142898"/>
                  <a:gd name="connsiteY27" fmla="*/ 144780 h 305752"/>
                  <a:gd name="connsiteX28" fmla="*/ 137350 w 142898"/>
                  <a:gd name="connsiteY28" fmla="*/ 143542 h 305752"/>
                  <a:gd name="connsiteX29" fmla="*/ 136970 w 142898"/>
                  <a:gd name="connsiteY29" fmla="*/ 141637 h 305752"/>
                  <a:gd name="connsiteX30" fmla="*/ 136779 w 142898"/>
                  <a:gd name="connsiteY30" fmla="*/ 140684 h 305752"/>
                  <a:gd name="connsiteX31" fmla="*/ 136779 w 142898"/>
                  <a:gd name="connsiteY31" fmla="*/ 140589 h 305752"/>
                  <a:gd name="connsiteX32" fmla="*/ 136588 w 142898"/>
                  <a:gd name="connsiteY32" fmla="*/ 139446 h 305752"/>
                  <a:gd name="connsiteX33" fmla="*/ 135541 w 142898"/>
                  <a:gd name="connsiteY33" fmla="*/ 125254 h 305752"/>
                  <a:gd name="connsiteX34" fmla="*/ 131921 w 142898"/>
                  <a:gd name="connsiteY34" fmla="*/ 94679 h 305752"/>
                  <a:gd name="connsiteX35" fmla="*/ 127539 w 142898"/>
                  <a:gd name="connsiteY35" fmla="*/ 64484 h 305752"/>
                  <a:gd name="connsiteX36" fmla="*/ 126873 w 142898"/>
                  <a:gd name="connsiteY36" fmla="*/ 61341 h 305752"/>
                  <a:gd name="connsiteX37" fmla="*/ 117253 w 142898"/>
                  <a:gd name="connsiteY37" fmla="*/ 27051 h 305752"/>
                  <a:gd name="connsiteX38" fmla="*/ 116681 w 142898"/>
                  <a:gd name="connsiteY38" fmla="*/ 20765 h 305752"/>
                  <a:gd name="connsiteX39" fmla="*/ 111537 w 142898"/>
                  <a:gd name="connsiteY39" fmla="*/ 0 h 305752"/>
                  <a:gd name="connsiteX40" fmla="*/ 110776 w 142898"/>
                  <a:gd name="connsiteY40" fmla="*/ 381 h 305752"/>
                  <a:gd name="connsiteX41" fmla="*/ 110014 w 142898"/>
                  <a:gd name="connsiteY41" fmla="*/ 667 h 305752"/>
                  <a:gd name="connsiteX42" fmla="*/ 109061 w 142898"/>
                  <a:gd name="connsiteY42" fmla="*/ 1048 h 305752"/>
                  <a:gd name="connsiteX43" fmla="*/ 108109 w 142898"/>
                  <a:gd name="connsiteY43" fmla="*/ 1429 h 305752"/>
                  <a:gd name="connsiteX44" fmla="*/ 107346 w 142898"/>
                  <a:gd name="connsiteY44" fmla="*/ 1715 h 305752"/>
                  <a:gd name="connsiteX45" fmla="*/ 106203 w 142898"/>
                  <a:gd name="connsiteY45" fmla="*/ 2096 h 305752"/>
                  <a:gd name="connsiteX46" fmla="*/ 105346 w 142898"/>
                  <a:gd name="connsiteY46" fmla="*/ 2286 h 305752"/>
                  <a:gd name="connsiteX47" fmla="*/ 102108 w 142898"/>
                  <a:gd name="connsiteY47" fmla="*/ 3048 h 305752"/>
                  <a:gd name="connsiteX48" fmla="*/ 99346 w 142898"/>
                  <a:gd name="connsiteY48" fmla="*/ 3715 h 305752"/>
                  <a:gd name="connsiteX49" fmla="*/ 97441 w 142898"/>
                  <a:gd name="connsiteY49" fmla="*/ 4191 h 305752"/>
                  <a:gd name="connsiteX50" fmla="*/ 95345 w 142898"/>
                  <a:gd name="connsiteY50" fmla="*/ 4667 h 305752"/>
                  <a:gd name="connsiteX51" fmla="*/ 93345 w 142898"/>
                  <a:gd name="connsiteY51" fmla="*/ 5144 h 305752"/>
                  <a:gd name="connsiteX52" fmla="*/ 90773 w 142898"/>
                  <a:gd name="connsiteY52" fmla="*/ 5715 h 305752"/>
                  <a:gd name="connsiteX53" fmla="*/ 88773 w 142898"/>
                  <a:gd name="connsiteY53" fmla="*/ 6191 h 305752"/>
                  <a:gd name="connsiteX54" fmla="*/ 86773 w 142898"/>
                  <a:gd name="connsiteY54" fmla="*/ 6668 h 305752"/>
                  <a:gd name="connsiteX55" fmla="*/ 84487 w 142898"/>
                  <a:gd name="connsiteY55" fmla="*/ 7144 h 305752"/>
                  <a:gd name="connsiteX56" fmla="*/ 82201 w 142898"/>
                  <a:gd name="connsiteY56" fmla="*/ 7620 h 305752"/>
                  <a:gd name="connsiteX57" fmla="*/ 80391 w 142898"/>
                  <a:gd name="connsiteY57" fmla="*/ 8001 h 305752"/>
                  <a:gd name="connsiteX58" fmla="*/ 77724 w 142898"/>
                  <a:gd name="connsiteY58" fmla="*/ 8573 h 305752"/>
                  <a:gd name="connsiteX59" fmla="*/ 75438 w 142898"/>
                  <a:gd name="connsiteY59" fmla="*/ 9049 h 305752"/>
                  <a:gd name="connsiteX60" fmla="*/ 73628 w 142898"/>
                  <a:gd name="connsiteY60" fmla="*/ 9430 h 305752"/>
                  <a:gd name="connsiteX61" fmla="*/ 71723 w 142898"/>
                  <a:gd name="connsiteY61" fmla="*/ 9811 h 305752"/>
                  <a:gd name="connsiteX62" fmla="*/ 69913 w 142898"/>
                  <a:gd name="connsiteY62" fmla="*/ 10192 h 305752"/>
                  <a:gd name="connsiteX63" fmla="*/ 68199 w 142898"/>
                  <a:gd name="connsiteY63" fmla="*/ 10573 h 305752"/>
                  <a:gd name="connsiteX64" fmla="*/ 66484 w 142898"/>
                  <a:gd name="connsiteY64" fmla="*/ 10954 h 305752"/>
                  <a:gd name="connsiteX65" fmla="*/ 63912 w 142898"/>
                  <a:gd name="connsiteY65" fmla="*/ 11430 h 305752"/>
                  <a:gd name="connsiteX66" fmla="*/ 61913 w 142898"/>
                  <a:gd name="connsiteY66" fmla="*/ 11811 h 305752"/>
                  <a:gd name="connsiteX67" fmla="*/ 59627 w 142898"/>
                  <a:gd name="connsiteY67" fmla="*/ 12287 h 305752"/>
                  <a:gd name="connsiteX68" fmla="*/ 58007 w 142898"/>
                  <a:gd name="connsiteY68" fmla="*/ 12573 h 305752"/>
                  <a:gd name="connsiteX69" fmla="*/ 55816 w 142898"/>
                  <a:gd name="connsiteY69" fmla="*/ 12954 h 305752"/>
                  <a:gd name="connsiteX70" fmla="*/ 54197 w 142898"/>
                  <a:gd name="connsiteY70" fmla="*/ 13240 h 305752"/>
                  <a:gd name="connsiteX71" fmla="*/ 52483 w 142898"/>
                  <a:gd name="connsiteY71" fmla="*/ 13525 h 305752"/>
                  <a:gd name="connsiteX72" fmla="*/ 50578 w 142898"/>
                  <a:gd name="connsiteY72" fmla="*/ 13811 h 305752"/>
                  <a:gd name="connsiteX73" fmla="*/ 48768 w 142898"/>
                  <a:gd name="connsiteY73" fmla="*/ 14097 h 305752"/>
                  <a:gd name="connsiteX74" fmla="*/ 45911 w 142898"/>
                  <a:gd name="connsiteY74" fmla="*/ 14573 h 305752"/>
                  <a:gd name="connsiteX75" fmla="*/ 43339 w 142898"/>
                  <a:gd name="connsiteY75" fmla="*/ 14954 h 305752"/>
                  <a:gd name="connsiteX76" fmla="*/ 40957 w 142898"/>
                  <a:gd name="connsiteY76" fmla="*/ 15335 h 305752"/>
                  <a:gd name="connsiteX77" fmla="*/ 37242 w 142898"/>
                  <a:gd name="connsiteY77" fmla="*/ 15907 h 305752"/>
                  <a:gd name="connsiteX78" fmla="*/ 33814 w 142898"/>
                  <a:gd name="connsiteY78" fmla="*/ 16383 h 305752"/>
                  <a:gd name="connsiteX79" fmla="*/ 32289 w 142898"/>
                  <a:gd name="connsiteY79" fmla="*/ 16574 h 305752"/>
                  <a:gd name="connsiteX80" fmla="*/ 28860 w 142898"/>
                  <a:gd name="connsiteY80" fmla="*/ 17050 h 305752"/>
                  <a:gd name="connsiteX81" fmla="*/ 26861 w 142898"/>
                  <a:gd name="connsiteY81" fmla="*/ 17240 h 305752"/>
                  <a:gd name="connsiteX82" fmla="*/ 24669 w 142898"/>
                  <a:gd name="connsiteY82" fmla="*/ 17526 h 305752"/>
                  <a:gd name="connsiteX83" fmla="*/ 22193 w 142898"/>
                  <a:gd name="connsiteY83" fmla="*/ 17812 h 305752"/>
                  <a:gd name="connsiteX84" fmla="*/ 20764 w 142898"/>
                  <a:gd name="connsiteY84" fmla="*/ 18002 h 305752"/>
                  <a:gd name="connsiteX85" fmla="*/ 17812 w 142898"/>
                  <a:gd name="connsiteY85" fmla="*/ 18288 h 305752"/>
                  <a:gd name="connsiteX86" fmla="*/ 16478 w 142898"/>
                  <a:gd name="connsiteY86" fmla="*/ 18383 h 305752"/>
                  <a:gd name="connsiteX87" fmla="*/ 13621 w 142898"/>
                  <a:gd name="connsiteY87" fmla="*/ 18574 h 305752"/>
                  <a:gd name="connsiteX88" fmla="*/ 12096 w 142898"/>
                  <a:gd name="connsiteY88" fmla="*/ 18669 h 305752"/>
                  <a:gd name="connsiteX89" fmla="*/ 9715 w 142898"/>
                  <a:gd name="connsiteY89" fmla="*/ 18860 h 305752"/>
                  <a:gd name="connsiteX90" fmla="*/ 8382 w 142898"/>
                  <a:gd name="connsiteY90" fmla="*/ 18955 h 305752"/>
                  <a:gd name="connsiteX91" fmla="*/ 6286 w 142898"/>
                  <a:gd name="connsiteY91" fmla="*/ 19050 h 305752"/>
                  <a:gd name="connsiteX92" fmla="*/ 5143 w 142898"/>
                  <a:gd name="connsiteY92" fmla="*/ 19145 h 305752"/>
                  <a:gd name="connsiteX93" fmla="*/ 3714 w 142898"/>
                  <a:gd name="connsiteY93" fmla="*/ 19241 h 305752"/>
                  <a:gd name="connsiteX94" fmla="*/ 2477 w 142898"/>
                  <a:gd name="connsiteY94" fmla="*/ 19241 h 305752"/>
                  <a:gd name="connsiteX95" fmla="*/ 1428 w 142898"/>
                  <a:gd name="connsiteY95" fmla="*/ 19241 h 305752"/>
                  <a:gd name="connsiteX96" fmla="*/ 762 w 142898"/>
                  <a:gd name="connsiteY96" fmla="*/ 19241 h 305752"/>
                  <a:gd name="connsiteX97" fmla="*/ 0 w 142898"/>
                  <a:gd name="connsiteY97" fmla="*/ 19241 h 305752"/>
                  <a:gd name="connsiteX98" fmla="*/ 3905 w 142898"/>
                  <a:gd name="connsiteY98" fmla="*/ 26956 h 305752"/>
                  <a:gd name="connsiteX99" fmla="*/ 29527 w 142898"/>
                  <a:gd name="connsiteY99" fmla="*/ 83058 h 305752"/>
                  <a:gd name="connsiteX100" fmla="*/ 39910 w 142898"/>
                  <a:gd name="connsiteY100" fmla="*/ 110395 h 305752"/>
                  <a:gd name="connsiteX101" fmla="*/ 51435 w 142898"/>
                  <a:gd name="connsiteY101" fmla="*/ 137065 h 305752"/>
                  <a:gd name="connsiteX102" fmla="*/ 51625 w 142898"/>
                  <a:gd name="connsiteY102" fmla="*/ 137827 h 305752"/>
                  <a:gd name="connsiteX103" fmla="*/ 51721 w 142898"/>
                  <a:gd name="connsiteY103" fmla="*/ 138017 h 305752"/>
                  <a:gd name="connsiteX104" fmla="*/ 52101 w 142898"/>
                  <a:gd name="connsiteY104" fmla="*/ 139160 h 305752"/>
                  <a:gd name="connsiteX105" fmla="*/ 52388 w 142898"/>
                  <a:gd name="connsiteY105" fmla="*/ 140399 h 305752"/>
                  <a:gd name="connsiteX106" fmla="*/ 52768 w 142898"/>
                  <a:gd name="connsiteY106" fmla="*/ 141923 h 305752"/>
                  <a:gd name="connsiteX107" fmla="*/ 53149 w 142898"/>
                  <a:gd name="connsiteY107" fmla="*/ 143637 h 305752"/>
                  <a:gd name="connsiteX108" fmla="*/ 53530 w 142898"/>
                  <a:gd name="connsiteY108" fmla="*/ 145828 h 305752"/>
                  <a:gd name="connsiteX109" fmla="*/ 53816 w 142898"/>
                  <a:gd name="connsiteY109" fmla="*/ 147923 h 305752"/>
                  <a:gd name="connsiteX110" fmla="*/ 53911 w 142898"/>
                  <a:gd name="connsiteY110" fmla="*/ 149828 h 305752"/>
                  <a:gd name="connsiteX111" fmla="*/ 53911 w 142898"/>
                  <a:gd name="connsiteY111" fmla="*/ 151352 h 305752"/>
                  <a:gd name="connsiteX112" fmla="*/ 54102 w 142898"/>
                  <a:gd name="connsiteY112" fmla="*/ 151829 h 305752"/>
                  <a:gd name="connsiteX113" fmla="*/ 54864 w 142898"/>
                  <a:gd name="connsiteY113" fmla="*/ 153543 h 305752"/>
                  <a:gd name="connsiteX114" fmla="*/ 55816 w 142898"/>
                  <a:gd name="connsiteY114" fmla="*/ 155924 h 305752"/>
                  <a:gd name="connsiteX115" fmla="*/ 56388 w 142898"/>
                  <a:gd name="connsiteY115" fmla="*/ 157353 h 305752"/>
                  <a:gd name="connsiteX116" fmla="*/ 57340 w 142898"/>
                  <a:gd name="connsiteY116" fmla="*/ 160115 h 305752"/>
                  <a:gd name="connsiteX117" fmla="*/ 57912 w 142898"/>
                  <a:gd name="connsiteY117" fmla="*/ 161925 h 305752"/>
                  <a:gd name="connsiteX118" fmla="*/ 58674 w 142898"/>
                  <a:gd name="connsiteY118" fmla="*/ 164401 h 305752"/>
                  <a:gd name="connsiteX119" fmla="*/ 59341 w 142898"/>
                  <a:gd name="connsiteY119" fmla="*/ 166783 h 305752"/>
                  <a:gd name="connsiteX120" fmla="*/ 59817 w 142898"/>
                  <a:gd name="connsiteY120" fmla="*/ 168783 h 305752"/>
                  <a:gd name="connsiteX121" fmla="*/ 60388 w 142898"/>
                  <a:gd name="connsiteY121" fmla="*/ 171069 h 305752"/>
                  <a:gd name="connsiteX122" fmla="*/ 61150 w 142898"/>
                  <a:gd name="connsiteY122" fmla="*/ 174212 h 305752"/>
                  <a:gd name="connsiteX123" fmla="*/ 61626 w 142898"/>
                  <a:gd name="connsiteY123" fmla="*/ 176498 h 305752"/>
                  <a:gd name="connsiteX124" fmla="*/ 62103 w 142898"/>
                  <a:gd name="connsiteY124" fmla="*/ 178499 h 305752"/>
                  <a:gd name="connsiteX125" fmla="*/ 62579 w 142898"/>
                  <a:gd name="connsiteY125" fmla="*/ 180499 h 305752"/>
                  <a:gd name="connsiteX126" fmla="*/ 63246 w 142898"/>
                  <a:gd name="connsiteY126" fmla="*/ 183356 h 305752"/>
                  <a:gd name="connsiteX127" fmla="*/ 63627 w 142898"/>
                  <a:gd name="connsiteY127" fmla="*/ 184785 h 305752"/>
                  <a:gd name="connsiteX128" fmla="*/ 64484 w 142898"/>
                  <a:gd name="connsiteY128" fmla="*/ 188214 h 305752"/>
                  <a:gd name="connsiteX129" fmla="*/ 65151 w 142898"/>
                  <a:gd name="connsiteY129" fmla="*/ 190691 h 305752"/>
                  <a:gd name="connsiteX130" fmla="*/ 65913 w 142898"/>
                  <a:gd name="connsiteY130" fmla="*/ 193358 h 305752"/>
                  <a:gd name="connsiteX131" fmla="*/ 66580 w 142898"/>
                  <a:gd name="connsiteY131" fmla="*/ 195644 h 305752"/>
                  <a:gd name="connsiteX132" fmla="*/ 67151 w 142898"/>
                  <a:gd name="connsiteY132" fmla="*/ 197929 h 305752"/>
                  <a:gd name="connsiteX133" fmla="*/ 67913 w 142898"/>
                  <a:gd name="connsiteY133" fmla="*/ 201168 h 305752"/>
                  <a:gd name="connsiteX134" fmla="*/ 68485 w 142898"/>
                  <a:gd name="connsiteY134" fmla="*/ 204121 h 305752"/>
                  <a:gd name="connsiteX135" fmla="*/ 69056 w 142898"/>
                  <a:gd name="connsiteY135" fmla="*/ 207264 h 305752"/>
                  <a:gd name="connsiteX136" fmla="*/ 69628 w 142898"/>
                  <a:gd name="connsiteY136" fmla="*/ 210503 h 305752"/>
                  <a:gd name="connsiteX137" fmla="*/ 70104 w 142898"/>
                  <a:gd name="connsiteY137" fmla="*/ 213360 h 305752"/>
                  <a:gd name="connsiteX138" fmla="*/ 70771 w 142898"/>
                  <a:gd name="connsiteY138" fmla="*/ 216979 h 305752"/>
                  <a:gd name="connsiteX139" fmla="*/ 71438 w 142898"/>
                  <a:gd name="connsiteY139" fmla="*/ 220313 h 305752"/>
                  <a:gd name="connsiteX140" fmla="*/ 72485 w 142898"/>
                  <a:gd name="connsiteY140" fmla="*/ 224980 h 305752"/>
                  <a:gd name="connsiteX141" fmla="*/ 73247 w 142898"/>
                  <a:gd name="connsiteY141" fmla="*/ 228219 h 305752"/>
                  <a:gd name="connsiteX142" fmla="*/ 74104 w 142898"/>
                  <a:gd name="connsiteY142" fmla="*/ 231934 h 305752"/>
                  <a:gd name="connsiteX143" fmla="*/ 75152 w 142898"/>
                  <a:gd name="connsiteY143" fmla="*/ 236315 h 305752"/>
                  <a:gd name="connsiteX144" fmla="*/ 76009 w 142898"/>
                  <a:gd name="connsiteY144" fmla="*/ 240030 h 305752"/>
                  <a:gd name="connsiteX145" fmla="*/ 76962 w 142898"/>
                  <a:gd name="connsiteY145" fmla="*/ 244221 h 305752"/>
                  <a:gd name="connsiteX146" fmla="*/ 78105 w 142898"/>
                  <a:gd name="connsiteY146" fmla="*/ 249650 h 305752"/>
                  <a:gd name="connsiteX147" fmla="*/ 78867 w 142898"/>
                  <a:gd name="connsiteY147" fmla="*/ 253841 h 305752"/>
                  <a:gd name="connsiteX148" fmla="*/ 79820 w 142898"/>
                  <a:gd name="connsiteY148" fmla="*/ 259175 h 305752"/>
                  <a:gd name="connsiteX149" fmla="*/ 80296 w 142898"/>
                  <a:gd name="connsiteY149" fmla="*/ 262033 h 305752"/>
                  <a:gd name="connsiteX150" fmla="*/ 80676 w 142898"/>
                  <a:gd name="connsiteY150" fmla="*/ 264700 h 305752"/>
                  <a:gd name="connsiteX151" fmla="*/ 81343 w 142898"/>
                  <a:gd name="connsiteY151" fmla="*/ 269081 h 305752"/>
                  <a:gd name="connsiteX152" fmla="*/ 81915 w 142898"/>
                  <a:gd name="connsiteY152" fmla="*/ 273749 h 305752"/>
                  <a:gd name="connsiteX153" fmla="*/ 82296 w 142898"/>
                  <a:gd name="connsiteY153" fmla="*/ 277559 h 305752"/>
                  <a:gd name="connsiteX154" fmla="*/ 82677 w 142898"/>
                  <a:gd name="connsiteY154" fmla="*/ 282035 h 305752"/>
                  <a:gd name="connsiteX155" fmla="*/ 82962 w 142898"/>
                  <a:gd name="connsiteY155" fmla="*/ 285845 h 305752"/>
                  <a:gd name="connsiteX156" fmla="*/ 83058 w 142898"/>
                  <a:gd name="connsiteY156" fmla="*/ 287465 h 305752"/>
                  <a:gd name="connsiteX157" fmla="*/ 83248 w 142898"/>
                  <a:gd name="connsiteY157" fmla="*/ 290703 h 305752"/>
                  <a:gd name="connsiteX158" fmla="*/ 83439 w 142898"/>
                  <a:gd name="connsiteY158" fmla="*/ 293561 h 305752"/>
                  <a:gd name="connsiteX159" fmla="*/ 83629 w 142898"/>
                  <a:gd name="connsiteY159" fmla="*/ 295846 h 305752"/>
                  <a:gd name="connsiteX160" fmla="*/ 83915 w 142898"/>
                  <a:gd name="connsiteY160" fmla="*/ 298990 h 305752"/>
                  <a:gd name="connsiteX161" fmla="*/ 84011 w 142898"/>
                  <a:gd name="connsiteY161" fmla="*/ 300514 h 305752"/>
                  <a:gd name="connsiteX162" fmla="*/ 84105 w 142898"/>
                  <a:gd name="connsiteY162" fmla="*/ 301847 h 305752"/>
                  <a:gd name="connsiteX163" fmla="*/ 84105 w 142898"/>
                  <a:gd name="connsiteY163" fmla="*/ 301847 h 305752"/>
                  <a:gd name="connsiteX164" fmla="*/ 84201 w 142898"/>
                  <a:gd name="connsiteY164" fmla="*/ 302800 h 305752"/>
                  <a:gd name="connsiteX165" fmla="*/ 84487 w 142898"/>
                  <a:gd name="connsiteY165" fmla="*/ 305753 h 305752"/>
                  <a:gd name="connsiteX166" fmla="*/ 84867 w 142898"/>
                  <a:gd name="connsiteY166" fmla="*/ 305467 h 305752"/>
                  <a:gd name="connsiteX167" fmla="*/ 85058 w 142898"/>
                  <a:gd name="connsiteY167" fmla="*/ 305276 h 305752"/>
                  <a:gd name="connsiteX168" fmla="*/ 86201 w 142898"/>
                  <a:gd name="connsiteY168" fmla="*/ 304229 h 305752"/>
                  <a:gd name="connsiteX169" fmla="*/ 87344 w 142898"/>
                  <a:gd name="connsiteY169" fmla="*/ 303276 h 305752"/>
                  <a:gd name="connsiteX170" fmla="*/ 88868 w 142898"/>
                  <a:gd name="connsiteY170" fmla="*/ 301847 h 305752"/>
                  <a:gd name="connsiteX171" fmla="*/ 88868 w 142898"/>
                  <a:gd name="connsiteY171" fmla="*/ 301847 h 305752"/>
                  <a:gd name="connsiteX172" fmla="*/ 91059 w 142898"/>
                  <a:gd name="connsiteY172" fmla="*/ 299752 h 305752"/>
                  <a:gd name="connsiteX173" fmla="*/ 92964 w 142898"/>
                  <a:gd name="connsiteY173" fmla="*/ 297847 h 305752"/>
                  <a:gd name="connsiteX174" fmla="*/ 95250 w 142898"/>
                  <a:gd name="connsiteY174" fmla="*/ 295561 h 305752"/>
                  <a:gd name="connsiteX175" fmla="*/ 97155 w 142898"/>
                  <a:gd name="connsiteY175" fmla="*/ 293561 h 305752"/>
                  <a:gd name="connsiteX176" fmla="*/ 98488 w 142898"/>
                  <a:gd name="connsiteY176" fmla="*/ 292132 h 305752"/>
                  <a:gd name="connsiteX177" fmla="*/ 100013 w 142898"/>
                  <a:gd name="connsiteY177" fmla="*/ 290417 h 305752"/>
                  <a:gd name="connsiteX178" fmla="*/ 101155 w 142898"/>
                  <a:gd name="connsiteY178" fmla="*/ 289084 h 305752"/>
                  <a:gd name="connsiteX179" fmla="*/ 102298 w 142898"/>
                  <a:gd name="connsiteY179" fmla="*/ 287750 h 305752"/>
                  <a:gd name="connsiteX180" fmla="*/ 104204 w 142898"/>
                  <a:gd name="connsiteY180" fmla="*/ 285179 h 305752"/>
                  <a:gd name="connsiteX181" fmla="*/ 104870 w 142898"/>
                  <a:gd name="connsiteY181" fmla="*/ 284226 h 305752"/>
                  <a:gd name="connsiteX182" fmla="*/ 106489 w 142898"/>
                  <a:gd name="connsiteY182" fmla="*/ 281845 h 305752"/>
                  <a:gd name="connsiteX183" fmla="*/ 107156 w 142898"/>
                  <a:gd name="connsiteY183" fmla="*/ 280797 h 305752"/>
                  <a:gd name="connsiteX184" fmla="*/ 108299 w 142898"/>
                  <a:gd name="connsiteY184" fmla="*/ 278987 h 305752"/>
                  <a:gd name="connsiteX185" fmla="*/ 109347 w 142898"/>
                  <a:gd name="connsiteY185" fmla="*/ 277082 h 305752"/>
                  <a:gd name="connsiteX186" fmla="*/ 109918 w 142898"/>
                  <a:gd name="connsiteY186" fmla="*/ 276034 h 305752"/>
                  <a:gd name="connsiteX187" fmla="*/ 111252 w 142898"/>
                  <a:gd name="connsiteY187" fmla="*/ 274892 h 305752"/>
                  <a:gd name="connsiteX188" fmla="*/ 112776 w 142898"/>
                  <a:gd name="connsiteY188" fmla="*/ 273367 h 305752"/>
                  <a:gd name="connsiteX189" fmla="*/ 113157 w 142898"/>
                  <a:gd name="connsiteY189" fmla="*/ 272987 h 305752"/>
                  <a:gd name="connsiteX190" fmla="*/ 114585 w 142898"/>
                  <a:gd name="connsiteY190" fmla="*/ 271463 h 305752"/>
                  <a:gd name="connsiteX191" fmla="*/ 117062 w 142898"/>
                  <a:gd name="connsiteY191" fmla="*/ 268891 h 305752"/>
                  <a:gd name="connsiteX192" fmla="*/ 117824 w 142898"/>
                  <a:gd name="connsiteY192" fmla="*/ 268129 h 305752"/>
                  <a:gd name="connsiteX193" fmla="*/ 119348 w 142898"/>
                  <a:gd name="connsiteY193" fmla="*/ 266224 h 305752"/>
                  <a:gd name="connsiteX194" fmla="*/ 120301 w 142898"/>
                  <a:gd name="connsiteY194" fmla="*/ 264986 h 305752"/>
                  <a:gd name="connsiteX195" fmla="*/ 121062 w 142898"/>
                  <a:gd name="connsiteY195" fmla="*/ 263842 h 305752"/>
                  <a:gd name="connsiteX196" fmla="*/ 122015 w 142898"/>
                  <a:gd name="connsiteY196" fmla="*/ 262414 h 305752"/>
                  <a:gd name="connsiteX197" fmla="*/ 123254 w 142898"/>
                  <a:gd name="connsiteY197" fmla="*/ 260413 h 305752"/>
                  <a:gd name="connsiteX198" fmla="*/ 123730 w 142898"/>
                  <a:gd name="connsiteY198" fmla="*/ 259556 h 305752"/>
                  <a:gd name="connsiteX199" fmla="*/ 124396 w 142898"/>
                  <a:gd name="connsiteY199" fmla="*/ 258413 h 305752"/>
                  <a:gd name="connsiteX200" fmla="*/ 124587 w 142898"/>
                  <a:gd name="connsiteY200" fmla="*/ 258128 h 305752"/>
                  <a:gd name="connsiteX201" fmla="*/ 124968 w 142898"/>
                  <a:gd name="connsiteY201" fmla="*/ 257461 h 305752"/>
                  <a:gd name="connsiteX202" fmla="*/ 125349 w 142898"/>
                  <a:gd name="connsiteY202" fmla="*/ 256794 h 305752"/>
                  <a:gd name="connsiteX203" fmla="*/ 125825 w 142898"/>
                  <a:gd name="connsiteY203" fmla="*/ 255842 h 305752"/>
                  <a:gd name="connsiteX204" fmla="*/ 126396 w 142898"/>
                  <a:gd name="connsiteY204" fmla="*/ 254794 h 305752"/>
                  <a:gd name="connsiteX205" fmla="*/ 126968 w 142898"/>
                  <a:gd name="connsiteY205" fmla="*/ 253555 h 305752"/>
                  <a:gd name="connsiteX206" fmla="*/ 127159 w 142898"/>
                  <a:gd name="connsiteY206" fmla="*/ 252984 h 305752"/>
                  <a:gd name="connsiteX207" fmla="*/ 127635 w 142898"/>
                  <a:gd name="connsiteY207" fmla="*/ 252127 h 305752"/>
                  <a:gd name="connsiteX208" fmla="*/ 128016 w 142898"/>
                  <a:gd name="connsiteY208" fmla="*/ 251460 h 305752"/>
                  <a:gd name="connsiteX209" fmla="*/ 128683 w 142898"/>
                  <a:gd name="connsiteY209" fmla="*/ 250031 h 305752"/>
                  <a:gd name="connsiteX210" fmla="*/ 129444 w 142898"/>
                  <a:gd name="connsiteY210" fmla="*/ 248412 h 305752"/>
                  <a:gd name="connsiteX211" fmla="*/ 129826 w 142898"/>
                  <a:gd name="connsiteY211" fmla="*/ 247555 h 305752"/>
                  <a:gd name="connsiteX212" fmla="*/ 130873 w 142898"/>
                  <a:gd name="connsiteY212" fmla="*/ 245269 h 305752"/>
                  <a:gd name="connsiteX213" fmla="*/ 131730 w 142898"/>
                  <a:gd name="connsiteY213" fmla="*/ 243078 h 305752"/>
                  <a:gd name="connsiteX214" fmla="*/ 132016 w 142898"/>
                  <a:gd name="connsiteY214" fmla="*/ 242221 h 305752"/>
                  <a:gd name="connsiteX215" fmla="*/ 133445 w 142898"/>
                  <a:gd name="connsiteY215" fmla="*/ 239935 h 305752"/>
                  <a:gd name="connsiteX216" fmla="*/ 134493 w 142898"/>
                  <a:gd name="connsiteY216" fmla="*/ 237744 h 305752"/>
                  <a:gd name="connsiteX217" fmla="*/ 135160 w 142898"/>
                  <a:gd name="connsiteY217" fmla="*/ 236220 h 305752"/>
                  <a:gd name="connsiteX218" fmla="*/ 135445 w 142898"/>
                  <a:gd name="connsiteY218" fmla="*/ 235458 h 305752"/>
                  <a:gd name="connsiteX219" fmla="*/ 136779 w 142898"/>
                  <a:gd name="connsiteY219" fmla="*/ 231934 h 305752"/>
                  <a:gd name="connsiteX220" fmla="*/ 137064 w 142898"/>
                  <a:gd name="connsiteY220" fmla="*/ 231267 h 305752"/>
                  <a:gd name="connsiteX221" fmla="*/ 137541 w 142898"/>
                  <a:gd name="connsiteY221" fmla="*/ 230219 h 305752"/>
                  <a:gd name="connsiteX222" fmla="*/ 137922 w 142898"/>
                  <a:gd name="connsiteY222" fmla="*/ 229171 h 305752"/>
                  <a:gd name="connsiteX223" fmla="*/ 138303 w 142898"/>
                  <a:gd name="connsiteY223" fmla="*/ 228219 h 305752"/>
                  <a:gd name="connsiteX224" fmla="*/ 138684 w 142898"/>
                  <a:gd name="connsiteY224" fmla="*/ 227171 h 305752"/>
                  <a:gd name="connsiteX225" fmla="*/ 139255 w 142898"/>
                  <a:gd name="connsiteY225" fmla="*/ 225647 h 305752"/>
                  <a:gd name="connsiteX226" fmla="*/ 140018 w 142898"/>
                  <a:gd name="connsiteY226" fmla="*/ 223266 h 305752"/>
                  <a:gd name="connsiteX227" fmla="*/ 140208 w 142898"/>
                  <a:gd name="connsiteY227" fmla="*/ 222599 h 305752"/>
                  <a:gd name="connsiteX228" fmla="*/ 140589 w 142898"/>
                  <a:gd name="connsiteY228" fmla="*/ 221361 h 305752"/>
                  <a:gd name="connsiteX229" fmla="*/ 140875 w 142898"/>
                  <a:gd name="connsiteY229" fmla="*/ 220028 h 305752"/>
                  <a:gd name="connsiteX230" fmla="*/ 141161 w 142898"/>
                  <a:gd name="connsiteY230" fmla="*/ 218504 h 305752"/>
                  <a:gd name="connsiteX231" fmla="*/ 141351 w 142898"/>
                  <a:gd name="connsiteY231" fmla="*/ 217361 h 305752"/>
                  <a:gd name="connsiteX232" fmla="*/ 141541 w 142898"/>
                  <a:gd name="connsiteY232" fmla="*/ 216217 h 305752"/>
                  <a:gd name="connsiteX233" fmla="*/ 141827 w 142898"/>
                  <a:gd name="connsiteY233" fmla="*/ 214979 h 305752"/>
                  <a:gd name="connsiteX234" fmla="*/ 142018 w 142898"/>
                  <a:gd name="connsiteY234" fmla="*/ 213836 h 305752"/>
                  <a:gd name="connsiteX235" fmla="*/ 142208 w 142898"/>
                  <a:gd name="connsiteY235" fmla="*/ 213074 h 305752"/>
                  <a:gd name="connsiteX236" fmla="*/ 142399 w 142898"/>
                  <a:gd name="connsiteY236" fmla="*/ 212217 h 305752"/>
                  <a:gd name="connsiteX237" fmla="*/ 142589 w 142898"/>
                  <a:gd name="connsiteY237" fmla="*/ 211455 h 305752"/>
                  <a:gd name="connsiteX238" fmla="*/ 142684 w 142898"/>
                  <a:gd name="connsiteY238" fmla="*/ 210979 h 305752"/>
                  <a:gd name="connsiteX239" fmla="*/ 142780 w 142898"/>
                  <a:gd name="connsiteY239" fmla="*/ 210693 h 305752"/>
                  <a:gd name="connsiteX240" fmla="*/ 142875 w 142898"/>
                  <a:gd name="connsiteY240" fmla="*/ 209550 h 305752"/>
                  <a:gd name="connsiteX241" fmla="*/ 71056 w 142898"/>
                  <a:gd name="connsiteY241" fmla="*/ 17240 h 305752"/>
                  <a:gd name="connsiteX242" fmla="*/ 79534 w 142898"/>
                  <a:gd name="connsiteY242" fmla="*/ 26099 h 305752"/>
                  <a:gd name="connsiteX243" fmla="*/ 73819 w 142898"/>
                  <a:gd name="connsiteY243" fmla="*/ 34862 h 305752"/>
                  <a:gd name="connsiteX244" fmla="*/ 67437 w 142898"/>
                  <a:gd name="connsiteY244" fmla="*/ 24194 h 305752"/>
                  <a:gd name="connsiteX245" fmla="*/ 71056 w 142898"/>
                  <a:gd name="connsiteY245" fmla="*/ 17240 h 3057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</a:cxnLst>
                <a:rect l="l" t="t" r="r" b="b"/>
                <a:pathLst>
                  <a:path w="142898" h="305752">
                    <a:moveTo>
                      <a:pt x="142875" y="209550"/>
                    </a:moveTo>
                    <a:cubicBezTo>
                      <a:pt x="142780" y="209074"/>
                      <a:pt x="142780" y="208502"/>
                      <a:pt x="142684" y="208026"/>
                    </a:cubicBezTo>
                    <a:cubicBezTo>
                      <a:pt x="142684" y="207645"/>
                      <a:pt x="142589" y="207264"/>
                      <a:pt x="142589" y="206978"/>
                    </a:cubicBezTo>
                    <a:cubicBezTo>
                      <a:pt x="142589" y="206597"/>
                      <a:pt x="142589" y="206216"/>
                      <a:pt x="142589" y="205835"/>
                    </a:cubicBezTo>
                    <a:cubicBezTo>
                      <a:pt x="142589" y="204978"/>
                      <a:pt x="142494" y="204121"/>
                      <a:pt x="142494" y="203263"/>
                    </a:cubicBezTo>
                    <a:cubicBezTo>
                      <a:pt x="142494" y="202216"/>
                      <a:pt x="142399" y="201168"/>
                      <a:pt x="142399" y="200025"/>
                    </a:cubicBezTo>
                    <a:cubicBezTo>
                      <a:pt x="142399" y="198787"/>
                      <a:pt x="142304" y="197453"/>
                      <a:pt x="142304" y="196215"/>
                    </a:cubicBezTo>
                    <a:cubicBezTo>
                      <a:pt x="142304" y="195263"/>
                      <a:pt x="142304" y="194310"/>
                      <a:pt x="142304" y="193453"/>
                    </a:cubicBezTo>
                    <a:cubicBezTo>
                      <a:pt x="142304" y="192405"/>
                      <a:pt x="142304" y="191453"/>
                      <a:pt x="142304" y="190405"/>
                    </a:cubicBezTo>
                    <a:cubicBezTo>
                      <a:pt x="142304" y="189262"/>
                      <a:pt x="142304" y="188119"/>
                      <a:pt x="142304" y="187071"/>
                    </a:cubicBezTo>
                    <a:cubicBezTo>
                      <a:pt x="142304" y="186309"/>
                      <a:pt x="142304" y="185642"/>
                      <a:pt x="142304" y="184880"/>
                    </a:cubicBezTo>
                    <a:cubicBezTo>
                      <a:pt x="142304" y="183833"/>
                      <a:pt x="142304" y="182690"/>
                      <a:pt x="142208" y="181642"/>
                    </a:cubicBezTo>
                    <a:cubicBezTo>
                      <a:pt x="142208" y="180975"/>
                      <a:pt x="142208" y="180404"/>
                      <a:pt x="142208" y="179737"/>
                    </a:cubicBezTo>
                    <a:cubicBezTo>
                      <a:pt x="142208" y="178879"/>
                      <a:pt x="142113" y="178022"/>
                      <a:pt x="142113" y="177165"/>
                    </a:cubicBezTo>
                    <a:cubicBezTo>
                      <a:pt x="142113" y="176308"/>
                      <a:pt x="142018" y="175450"/>
                      <a:pt x="142018" y="174498"/>
                    </a:cubicBezTo>
                    <a:cubicBezTo>
                      <a:pt x="142018" y="173926"/>
                      <a:pt x="141922" y="173260"/>
                      <a:pt x="141922" y="172688"/>
                    </a:cubicBezTo>
                    <a:cubicBezTo>
                      <a:pt x="141922" y="172021"/>
                      <a:pt x="141827" y="171355"/>
                      <a:pt x="141827" y="170783"/>
                    </a:cubicBezTo>
                    <a:cubicBezTo>
                      <a:pt x="141732" y="169831"/>
                      <a:pt x="141732" y="168878"/>
                      <a:pt x="141637" y="167926"/>
                    </a:cubicBezTo>
                    <a:cubicBezTo>
                      <a:pt x="141541" y="167164"/>
                      <a:pt x="141541" y="166497"/>
                      <a:pt x="141446" y="165735"/>
                    </a:cubicBezTo>
                    <a:cubicBezTo>
                      <a:pt x="141351" y="165068"/>
                      <a:pt x="141255" y="164401"/>
                      <a:pt x="141255" y="163735"/>
                    </a:cubicBezTo>
                    <a:cubicBezTo>
                      <a:pt x="141161" y="162782"/>
                      <a:pt x="140970" y="161830"/>
                      <a:pt x="140875" y="160877"/>
                    </a:cubicBezTo>
                    <a:cubicBezTo>
                      <a:pt x="140779" y="160020"/>
                      <a:pt x="140589" y="159163"/>
                      <a:pt x="140494" y="158305"/>
                    </a:cubicBezTo>
                    <a:cubicBezTo>
                      <a:pt x="140303" y="157163"/>
                      <a:pt x="140018" y="155924"/>
                      <a:pt x="139827" y="154781"/>
                    </a:cubicBezTo>
                    <a:cubicBezTo>
                      <a:pt x="139732" y="154496"/>
                      <a:pt x="139732" y="154305"/>
                      <a:pt x="139636" y="154019"/>
                    </a:cubicBezTo>
                    <a:cubicBezTo>
                      <a:pt x="139446" y="153257"/>
                      <a:pt x="139255" y="152495"/>
                      <a:pt x="139160" y="151733"/>
                    </a:cubicBezTo>
                    <a:cubicBezTo>
                      <a:pt x="138874" y="150590"/>
                      <a:pt x="138684" y="149447"/>
                      <a:pt x="138398" y="148304"/>
                    </a:cubicBezTo>
                    <a:cubicBezTo>
                      <a:pt x="138303" y="147733"/>
                      <a:pt x="138113" y="147066"/>
                      <a:pt x="138017" y="146495"/>
                    </a:cubicBezTo>
                    <a:cubicBezTo>
                      <a:pt x="137922" y="145923"/>
                      <a:pt x="137826" y="145351"/>
                      <a:pt x="137636" y="144780"/>
                    </a:cubicBezTo>
                    <a:cubicBezTo>
                      <a:pt x="137541" y="144399"/>
                      <a:pt x="137446" y="143923"/>
                      <a:pt x="137350" y="143542"/>
                    </a:cubicBezTo>
                    <a:cubicBezTo>
                      <a:pt x="137255" y="142875"/>
                      <a:pt x="137064" y="142304"/>
                      <a:pt x="136970" y="141637"/>
                    </a:cubicBezTo>
                    <a:cubicBezTo>
                      <a:pt x="136874" y="141351"/>
                      <a:pt x="136874" y="140970"/>
                      <a:pt x="136779" y="140684"/>
                    </a:cubicBezTo>
                    <a:cubicBezTo>
                      <a:pt x="136779" y="140684"/>
                      <a:pt x="136779" y="140589"/>
                      <a:pt x="136779" y="140589"/>
                    </a:cubicBezTo>
                    <a:cubicBezTo>
                      <a:pt x="136684" y="140208"/>
                      <a:pt x="136684" y="139827"/>
                      <a:pt x="136588" y="139446"/>
                    </a:cubicBezTo>
                    <a:cubicBezTo>
                      <a:pt x="135827" y="134684"/>
                      <a:pt x="135445" y="129921"/>
                      <a:pt x="135541" y="125254"/>
                    </a:cubicBezTo>
                    <a:cubicBezTo>
                      <a:pt x="135921" y="114681"/>
                      <a:pt x="134302" y="104680"/>
                      <a:pt x="131921" y="94679"/>
                    </a:cubicBezTo>
                    <a:cubicBezTo>
                      <a:pt x="129444" y="84677"/>
                      <a:pt x="126778" y="74867"/>
                      <a:pt x="127539" y="64484"/>
                    </a:cubicBezTo>
                    <a:cubicBezTo>
                      <a:pt x="127635" y="63437"/>
                      <a:pt x="127254" y="62294"/>
                      <a:pt x="126873" y="61341"/>
                    </a:cubicBezTo>
                    <a:cubicBezTo>
                      <a:pt x="122682" y="50197"/>
                      <a:pt x="124301" y="37433"/>
                      <a:pt x="117253" y="27051"/>
                    </a:cubicBezTo>
                    <a:cubicBezTo>
                      <a:pt x="116205" y="25527"/>
                      <a:pt x="117062" y="22860"/>
                      <a:pt x="116681" y="20765"/>
                    </a:cubicBezTo>
                    <a:cubicBezTo>
                      <a:pt x="115252" y="13811"/>
                      <a:pt x="113633" y="6858"/>
                      <a:pt x="111537" y="0"/>
                    </a:cubicBezTo>
                    <a:cubicBezTo>
                      <a:pt x="111252" y="95"/>
                      <a:pt x="111061" y="191"/>
                      <a:pt x="110776" y="381"/>
                    </a:cubicBezTo>
                    <a:cubicBezTo>
                      <a:pt x="110490" y="476"/>
                      <a:pt x="110299" y="572"/>
                      <a:pt x="110014" y="667"/>
                    </a:cubicBezTo>
                    <a:cubicBezTo>
                      <a:pt x="109728" y="762"/>
                      <a:pt x="109442" y="952"/>
                      <a:pt x="109061" y="1048"/>
                    </a:cubicBezTo>
                    <a:cubicBezTo>
                      <a:pt x="108775" y="1143"/>
                      <a:pt x="108395" y="1238"/>
                      <a:pt x="108109" y="1429"/>
                    </a:cubicBezTo>
                    <a:cubicBezTo>
                      <a:pt x="107823" y="1524"/>
                      <a:pt x="107537" y="1619"/>
                      <a:pt x="107346" y="1715"/>
                    </a:cubicBezTo>
                    <a:cubicBezTo>
                      <a:pt x="106966" y="1810"/>
                      <a:pt x="106585" y="2000"/>
                      <a:pt x="106203" y="2096"/>
                    </a:cubicBezTo>
                    <a:cubicBezTo>
                      <a:pt x="105918" y="2191"/>
                      <a:pt x="105632" y="2286"/>
                      <a:pt x="105346" y="2286"/>
                    </a:cubicBezTo>
                    <a:cubicBezTo>
                      <a:pt x="104204" y="2572"/>
                      <a:pt x="103155" y="2858"/>
                      <a:pt x="102108" y="3048"/>
                    </a:cubicBezTo>
                    <a:cubicBezTo>
                      <a:pt x="101155" y="3239"/>
                      <a:pt x="100203" y="3524"/>
                      <a:pt x="99346" y="3715"/>
                    </a:cubicBezTo>
                    <a:cubicBezTo>
                      <a:pt x="98679" y="3905"/>
                      <a:pt x="98107" y="4000"/>
                      <a:pt x="97441" y="4191"/>
                    </a:cubicBezTo>
                    <a:cubicBezTo>
                      <a:pt x="96774" y="4381"/>
                      <a:pt x="96012" y="4477"/>
                      <a:pt x="95345" y="4667"/>
                    </a:cubicBezTo>
                    <a:cubicBezTo>
                      <a:pt x="94679" y="4858"/>
                      <a:pt x="94012" y="4953"/>
                      <a:pt x="93345" y="5144"/>
                    </a:cubicBezTo>
                    <a:cubicBezTo>
                      <a:pt x="92487" y="5334"/>
                      <a:pt x="91630" y="5525"/>
                      <a:pt x="90773" y="5715"/>
                    </a:cubicBezTo>
                    <a:cubicBezTo>
                      <a:pt x="90106" y="5906"/>
                      <a:pt x="89439" y="6001"/>
                      <a:pt x="88773" y="6191"/>
                    </a:cubicBezTo>
                    <a:cubicBezTo>
                      <a:pt x="88106" y="6382"/>
                      <a:pt x="87439" y="6477"/>
                      <a:pt x="86773" y="6668"/>
                    </a:cubicBezTo>
                    <a:cubicBezTo>
                      <a:pt x="86010" y="6858"/>
                      <a:pt x="85249" y="7049"/>
                      <a:pt x="84487" y="7144"/>
                    </a:cubicBezTo>
                    <a:cubicBezTo>
                      <a:pt x="83725" y="7334"/>
                      <a:pt x="82962" y="7525"/>
                      <a:pt x="82201" y="7620"/>
                    </a:cubicBezTo>
                    <a:cubicBezTo>
                      <a:pt x="81629" y="7715"/>
                      <a:pt x="80963" y="7906"/>
                      <a:pt x="80391" y="8001"/>
                    </a:cubicBezTo>
                    <a:cubicBezTo>
                      <a:pt x="79438" y="8192"/>
                      <a:pt x="78581" y="8382"/>
                      <a:pt x="77724" y="8573"/>
                    </a:cubicBezTo>
                    <a:cubicBezTo>
                      <a:pt x="76962" y="8763"/>
                      <a:pt x="76200" y="8858"/>
                      <a:pt x="75438" y="9049"/>
                    </a:cubicBezTo>
                    <a:cubicBezTo>
                      <a:pt x="74866" y="9144"/>
                      <a:pt x="74295" y="9335"/>
                      <a:pt x="73628" y="9430"/>
                    </a:cubicBezTo>
                    <a:cubicBezTo>
                      <a:pt x="72961" y="9525"/>
                      <a:pt x="72294" y="9716"/>
                      <a:pt x="71723" y="9811"/>
                    </a:cubicBezTo>
                    <a:cubicBezTo>
                      <a:pt x="71056" y="9906"/>
                      <a:pt x="70485" y="10097"/>
                      <a:pt x="69913" y="10192"/>
                    </a:cubicBezTo>
                    <a:cubicBezTo>
                      <a:pt x="69342" y="10287"/>
                      <a:pt x="68770" y="10382"/>
                      <a:pt x="68199" y="10573"/>
                    </a:cubicBezTo>
                    <a:cubicBezTo>
                      <a:pt x="67627" y="10668"/>
                      <a:pt x="67056" y="10763"/>
                      <a:pt x="66484" y="10954"/>
                    </a:cubicBezTo>
                    <a:cubicBezTo>
                      <a:pt x="65627" y="11144"/>
                      <a:pt x="64770" y="11335"/>
                      <a:pt x="63912" y="11430"/>
                    </a:cubicBezTo>
                    <a:cubicBezTo>
                      <a:pt x="63246" y="11525"/>
                      <a:pt x="62579" y="11716"/>
                      <a:pt x="61913" y="11811"/>
                    </a:cubicBezTo>
                    <a:cubicBezTo>
                      <a:pt x="61150" y="12002"/>
                      <a:pt x="60388" y="12097"/>
                      <a:pt x="59627" y="12287"/>
                    </a:cubicBezTo>
                    <a:cubicBezTo>
                      <a:pt x="59055" y="12383"/>
                      <a:pt x="58483" y="12478"/>
                      <a:pt x="58007" y="12573"/>
                    </a:cubicBezTo>
                    <a:cubicBezTo>
                      <a:pt x="57245" y="12668"/>
                      <a:pt x="56579" y="12859"/>
                      <a:pt x="55816" y="12954"/>
                    </a:cubicBezTo>
                    <a:cubicBezTo>
                      <a:pt x="55245" y="13049"/>
                      <a:pt x="54769" y="13145"/>
                      <a:pt x="54197" y="13240"/>
                    </a:cubicBezTo>
                    <a:cubicBezTo>
                      <a:pt x="53626" y="13335"/>
                      <a:pt x="53054" y="13430"/>
                      <a:pt x="52483" y="13525"/>
                    </a:cubicBezTo>
                    <a:cubicBezTo>
                      <a:pt x="51816" y="13621"/>
                      <a:pt x="51245" y="13716"/>
                      <a:pt x="50578" y="13811"/>
                    </a:cubicBezTo>
                    <a:cubicBezTo>
                      <a:pt x="50006" y="13906"/>
                      <a:pt x="49339" y="14002"/>
                      <a:pt x="48768" y="14097"/>
                    </a:cubicBezTo>
                    <a:cubicBezTo>
                      <a:pt x="47815" y="14288"/>
                      <a:pt x="46863" y="14383"/>
                      <a:pt x="45911" y="14573"/>
                    </a:cubicBezTo>
                    <a:cubicBezTo>
                      <a:pt x="45053" y="14669"/>
                      <a:pt x="44196" y="14859"/>
                      <a:pt x="43339" y="14954"/>
                    </a:cubicBezTo>
                    <a:cubicBezTo>
                      <a:pt x="42481" y="15050"/>
                      <a:pt x="41720" y="15240"/>
                      <a:pt x="40957" y="15335"/>
                    </a:cubicBezTo>
                    <a:cubicBezTo>
                      <a:pt x="39719" y="15526"/>
                      <a:pt x="38481" y="15716"/>
                      <a:pt x="37242" y="15907"/>
                    </a:cubicBezTo>
                    <a:cubicBezTo>
                      <a:pt x="36100" y="16097"/>
                      <a:pt x="34957" y="16193"/>
                      <a:pt x="33814" y="16383"/>
                    </a:cubicBezTo>
                    <a:cubicBezTo>
                      <a:pt x="33338" y="16478"/>
                      <a:pt x="32766" y="16478"/>
                      <a:pt x="32289" y="16574"/>
                    </a:cubicBezTo>
                    <a:cubicBezTo>
                      <a:pt x="31146" y="16764"/>
                      <a:pt x="30003" y="16859"/>
                      <a:pt x="28860" y="17050"/>
                    </a:cubicBezTo>
                    <a:cubicBezTo>
                      <a:pt x="28194" y="17145"/>
                      <a:pt x="27527" y="17240"/>
                      <a:pt x="26861" y="17240"/>
                    </a:cubicBezTo>
                    <a:cubicBezTo>
                      <a:pt x="26098" y="17335"/>
                      <a:pt x="25432" y="17431"/>
                      <a:pt x="24669" y="17526"/>
                    </a:cubicBezTo>
                    <a:cubicBezTo>
                      <a:pt x="23813" y="17621"/>
                      <a:pt x="23050" y="17717"/>
                      <a:pt x="22193" y="17812"/>
                    </a:cubicBezTo>
                    <a:cubicBezTo>
                      <a:pt x="21717" y="17907"/>
                      <a:pt x="21241" y="17907"/>
                      <a:pt x="20764" y="18002"/>
                    </a:cubicBezTo>
                    <a:cubicBezTo>
                      <a:pt x="19717" y="18098"/>
                      <a:pt x="18764" y="18193"/>
                      <a:pt x="17812" y="18288"/>
                    </a:cubicBezTo>
                    <a:cubicBezTo>
                      <a:pt x="17336" y="18288"/>
                      <a:pt x="16954" y="18383"/>
                      <a:pt x="16478" y="18383"/>
                    </a:cubicBezTo>
                    <a:cubicBezTo>
                      <a:pt x="15526" y="18479"/>
                      <a:pt x="14573" y="18574"/>
                      <a:pt x="13621" y="18574"/>
                    </a:cubicBezTo>
                    <a:cubicBezTo>
                      <a:pt x="13145" y="18574"/>
                      <a:pt x="12573" y="18669"/>
                      <a:pt x="12096" y="18669"/>
                    </a:cubicBezTo>
                    <a:cubicBezTo>
                      <a:pt x="11239" y="18764"/>
                      <a:pt x="10477" y="18764"/>
                      <a:pt x="9715" y="18860"/>
                    </a:cubicBezTo>
                    <a:cubicBezTo>
                      <a:pt x="9239" y="18860"/>
                      <a:pt x="8763" y="18955"/>
                      <a:pt x="8382" y="18955"/>
                    </a:cubicBezTo>
                    <a:cubicBezTo>
                      <a:pt x="7715" y="18955"/>
                      <a:pt x="6953" y="19050"/>
                      <a:pt x="6286" y="19050"/>
                    </a:cubicBezTo>
                    <a:cubicBezTo>
                      <a:pt x="5905" y="19050"/>
                      <a:pt x="5524" y="19050"/>
                      <a:pt x="5143" y="19145"/>
                    </a:cubicBezTo>
                    <a:cubicBezTo>
                      <a:pt x="4667" y="19145"/>
                      <a:pt x="4191" y="19145"/>
                      <a:pt x="3714" y="19241"/>
                    </a:cubicBezTo>
                    <a:cubicBezTo>
                      <a:pt x="3334" y="19241"/>
                      <a:pt x="2857" y="19241"/>
                      <a:pt x="2477" y="19241"/>
                    </a:cubicBezTo>
                    <a:cubicBezTo>
                      <a:pt x="2095" y="19241"/>
                      <a:pt x="1810" y="19241"/>
                      <a:pt x="1428" y="19241"/>
                    </a:cubicBezTo>
                    <a:cubicBezTo>
                      <a:pt x="1238" y="19241"/>
                      <a:pt x="952" y="19241"/>
                      <a:pt x="762" y="19241"/>
                    </a:cubicBezTo>
                    <a:cubicBezTo>
                      <a:pt x="571" y="19241"/>
                      <a:pt x="285" y="19241"/>
                      <a:pt x="0" y="19241"/>
                    </a:cubicBezTo>
                    <a:cubicBezTo>
                      <a:pt x="1238" y="21812"/>
                      <a:pt x="2667" y="24384"/>
                      <a:pt x="3905" y="26956"/>
                    </a:cubicBezTo>
                    <a:cubicBezTo>
                      <a:pt x="12954" y="45434"/>
                      <a:pt x="23908" y="62960"/>
                      <a:pt x="29527" y="83058"/>
                    </a:cubicBezTo>
                    <a:cubicBezTo>
                      <a:pt x="32099" y="92392"/>
                      <a:pt x="36386" y="101251"/>
                      <a:pt x="39910" y="110395"/>
                    </a:cubicBezTo>
                    <a:cubicBezTo>
                      <a:pt x="43434" y="119444"/>
                      <a:pt x="48482" y="127921"/>
                      <a:pt x="51435" y="137065"/>
                    </a:cubicBezTo>
                    <a:cubicBezTo>
                      <a:pt x="51530" y="137350"/>
                      <a:pt x="51625" y="137541"/>
                      <a:pt x="51625" y="137827"/>
                    </a:cubicBezTo>
                    <a:cubicBezTo>
                      <a:pt x="51625" y="137922"/>
                      <a:pt x="51625" y="137922"/>
                      <a:pt x="51721" y="138017"/>
                    </a:cubicBezTo>
                    <a:cubicBezTo>
                      <a:pt x="51816" y="138398"/>
                      <a:pt x="51911" y="138779"/>
                      <a:pt x="52101" y="139160"/>
                    </a:cubicBezTo>
                    <a:cubicBezTo>
                      <a:pt x="52197" y="139541"/>
                      <a:pt x="52292" y="139922"/>
                      <a:pt x="52388" y="140399"/>
                    </a:cubicBezTo>
                    <a:cubicBezTo>
                      <a:pt x="52483" y="140875"/>
                      <a:pt x="52673" y="141446"/>
                      <a:pt x="52768" y="141923"/>
                    </a:cubicBezTo>
                    <a:cubicBezTo>
                      <a:pt x="52864" y="142494"/>
                      <a:pt x="53054" y="143066"/>
                      <a:pt x="53149" y="143637"/>
                    </a:cubicBezTo>
                    <a:cubicBezTo>
                      <a:pt x="53244" y="144399"/>
                      <a:pt x="53435" y="145066"/>
                      <a:pt x="53530" y="145828"/>
                    </a:cubicBezTo>
                    <a:cubicBezTo>
                      <a:pt x="53626" y="146495"/>
                      <a:pt x="53721" y="147257"/>
                      <a:pt x="53816" y="147923"/>
                    </a:cubicBezTo>
                    <a:cubicBezTo>
                      <a:pt x="53911" y="148590"/>
                      <a:pt x="53911" y="149162"/>
                      <a:pt x="53911" y="149828"/>
                    </a:cubicBezTo>
                    <a:cubicBezTo>
                      <a:pt x="53911" y="150304"/>
                      <a:pt x="53911" y="150876"/>
                      <a:pt x="53911" y="151352"/>
                    </a:cubicBezTo>
                    <a:cubicBezTo>
                      <a:pt x="54007" y="151543"/>
                      <a:pt x="54102" y="151638"/>
                      <a:pt x="54102" y="151829"/>
                    </a:cubicBezTo>
                    <a:cubicBezTo>
                      <a:pt x="54387" y="152400"/>
                      <a:pt x="54578" y="152971"/>
                      <a:pt x="54864" y="153543"/>
                    </a:cubicBezTo>
                    <a:cubicBezTo>
                      <a:pt x="55245" y="154305"/>
                      <a:pt x="55530" y="155162"/>
                      <a:pt x="55816" y="155924"/>
                    </a:cubicBezTo>
                    <a:cubicBezTo>
                      <a:pt x="56007" y="156400"/>
                      <a:pt x="56197" y="156877"/>
                      <a:pt x="56388" y="157353"/>
                    </a:cubicBezTo>
                    <a:cubicBezTo>
                      <a:pt x="56769" y="158305"/>
                      <a:pt x="57055" y="159163"/>
                      <a:pt x="57340" y="160115"/>
                    </a:cubicBezTo>
                    <a:cubicBezTo>
                      <a:pt x="57531" y="160687"/>
                      <a:pt x="57721" y="161354"/>
                      <a:pt x="57912" y="161925"/>
                    </a:cubicBezTo>
                    <a:cubicBezTo>
                      <a:pt x="58198" y="162782"/>
                      <a:pt x="58388" y="163544"/>
                      <a:pt x="58674" y="164401"/>
                    </a:cubicBezTo>
                    <a:cubicBezTo>
                      <a:pt x="58864" y="165163"/>
                      <a:pt x="59150" y="166021"/>
                      <a:pt x="59341" y="166783"/>
                    </a:cubicBezTo>
                    <a:cubicBezTo>
                      <a:pt x="59531" y="167450"/>
                      <a:pt x="59721" y="168116"/>
                      <a:pt x="59817" y="168783"/>
                    </a:cubicBezTo>
                    <a:cubicBezTo>
                      <a:pt x="60007" y="169545"/>
                      <a:pt x="60198" y="170307"/>
                      <a:pt x="60388" y="171069"/>
                    </a:cubicBezTo>
                    <a:cubicBezTo>
                      <a:pt x="60674" y="172117"/>
                      <a:pt x="60864" y="173165"/>
                      <a:pt x="61150" y="174212"/>
                    </a:cubicBezTo>
                    <a:cubicBezTo>
                      <a:pt x="61341" y="174974"/>
                      <a:pt x="61531" y="175736"/>
                      <a:pt x="61626" y="176498"/>
                    </a:cubicBezTo>
                    <a:cubicBezTo>
                      <a:pt x="61817" y="177165"/>
                      <a:pt x="61913" y="177832"/>
                      <a:pt x="62103" y="178499"/>
                    </a:cubicBezTo>
                    <a:cubicBezTo>
                      <a:pt x="62293" y="179165"/>
                      <a:pt x="62389" y="179832"/>
                      <a:pt x="62579" y="180499"/>
                    </a:cubicBezTo>
                    <a:cubicBezTo>
                      <a:pt x="62769" y="181451"/>
                      <a:pt x="62960" y="182404"/>
                      <a:pt x="63246" y="183356"/>
                    </a:cubicBezTo>
                    <a:cubicBezTo>
                      <a:pt x="63341" y="183833"/>
                      <a:pt x="63436" y="184309"/>
                      <a:pt x="63627" y="184785"/>
                    </a:cubicBezTo>
                    <a:cubicBezTo>
                      <a:pt x="63912" y="185928"/>
                      <a:pt x="64198" y="187071"/>
                      <a:pt x="64484" y="188214"/>
                    </a:cubicBezTo>
                    <a:cubicBezTo>
                      <a:pt x="64675" y="189071"/>
                      <a:pt x="64865" y="189929"/>
                      <a:pt x="65151" y="190691"/>
                    </a:cubicBezTo>
                    <a:cubicBezTo>
                      <a:pt x="65437" y="191548"/>
                      <a:pt x="65627" y="192500"/>
                      <a:pt x="65913" y="193358"/>
                    </a:cubicBezTo>
                    <a:cubicBezTo>
                      <a:pt x="66104" y="194120"/>
                      <a:pt x="66389" y="194882"/>
                      <a:pt x="66580" y="195644"/>
                    </a:cubicBezTo>
                    <a:cubicBezTo>
                      <a:pt x="66770" y="196405"/>
                      <a:pt x="66960" y="197167"/>
                      <a:pt x="67151" y="197929"/>
                    </a:cubicBezTo>
                    <a:cubicBezTo>
                      <a:pt x="67437" y="198977"/>
                      <a:pt x="67627" y="200120"/>
                      <a:pt x="67913" y="201168"/>
                    </a:cubicBezTo>
                    <a:cubicBezTo>
                      <a:pt x="68103" y="202121"/>
                      <a:pt x="68294" y="203168"/>
                      <a:pt x="68485" y="204121"/>
                    </a:cubicBezTo>
                    <a:cubicBezTo>
                      <a:pt x="68675" y="205169"/>
                      <a:pt x="68866" y="206216"/>
                      <a:pt x="69056" y="207264"/>
                    </a:cubicBezTo>
                    <a:cubicBezTo>
                      <a:pt x="69246" y="208312"/>
                      <a:pt x="69437" y="209455"/>
                      <a:pt x="69628" y="210503"/>
                    </a:cubicBezTo>
                    <a:cubicBezTo>
                      <a:pt x="69818" y="211455"/>
                      <a:pt x="70009" y="212408"/>
                      <a:pt x="70104" y="213360"/>
                    </a:cubicBezTo>
                    <a:cubicBezTo>
                      <a:pt x="70295" y="214598"/>
                      <a:pt x="70580" y="215741"/>
                      <a:pt x="70771" y="216979"/>
                    </a:cubicBezTo>
                    <a:cubicBezTo>
                      <a:pt x="70961" y="218123"/>
                      <a:pt x="71247" y="219266"/>
                      <a:pt x="71438" y="220313"/>
                    </a:cubicBezTo>
                    <a:cubicBezTo>
                      <a:pt x="71723" y="221837"/>
                      <a:pt x="72104" y="223457"/>
                      <a:pt x="72485" y="224980"/>
                    </a:cubicBezTo>
                    <a:cubicBezTo>
                      <a:pt x="72771" y="226028"/>
                      <a:pt x="72961" y="227171"/>
                      <a:pt x="73247" y="228219"/>
                    </a:cubicBezTo>
                    <a:cubicBezTo>
                      <a:pt x="73533" y="229457"/>
                      <a:pt x="73819" y="230696"/>
                      <a:pt x="74104" y="231934"/>
                    </a:cubicBezTo>
                    <a:cubicBezTo>
                      <a:pt x="74486" y="233363"/>
                      <a:pt x="74771" y="234887"/>
                      <a:pt x="75152" y="236315"/>
                    </a:cubicBezTo>
                    <a:cubicBezTo>
                      <a:pt x="75438" y="237554"/>
                      <a:pt x="75724" y="238792"/>
                      <a:pt x="76009" y="240030"/>
                    </a:cubicBezTo>
                    <a:cubicBezTo>
                      <a:pt x="76295" y="241459"/>
                      <a:pt x="76581" y="242888"/>
                      <a:pt x="76962" y="244221"/>
                    </a:cubicBezTo>
                    <a:cubicBezTo>
                      <a:pt x="77343" y="246031"/>
                      <a:pt x="77724" y="247841"/>
                      <a:pt x="78105" y="249650"/>
                    </a:cubicBezTo>
                    <a:cubicBezTo>
                      <a:pt x="78391" y="251079"/>
                      <a:pt x="78677" y="252413"/>
                      <a:pt x="78867" y="253841"/>
                    </a:cubicBezTo>
                    <a:cubicBezTo>
                      <a:pt x="79248" y="255651"/>
                      <a:pt x="79534" y="257366"/>
                      <a:pt x="79820" y="259175"/>
                    </a:cubicBezTo>
                    <a:cubicBezTo>
                      <a:pt x="80010" y="260128"/>
                      <a:pt x="80105" y="261080"/>
                      <a:pt x="80296" y="262033"/>
                    </a:cubicBezTo>
                    <a:cubicBezTo>
                      <a:pt x="80486" y="262890"/>
                      <a:pt x="80581" y="263842"/>
                      <a:pt x="80676" y="264700"/>
                    </a:cubicBezTo>
                    <a:cubicBezTo>
                      <a:pt x="80867" y="266129"/>
                      <a:pt x="81153" y="267557"/>
                      <a:pt x="81343" y="269081"/>
                    </a:cubicBezTo>
                    <a:cubicBezTo>
                      <a:pt x="81534" y="270605"/>
                      <a:pt x="81724" y="272129"/>
                      <a:pt x="81915" y="273749"/>
                    </a:cubicBezTo>
                    <a:cubicBezTo>
                      <a:pt x="82105" y="274987"/>
                      <a:pt x="82201" y="276225"/>
                      <a:pt x="82296" y="277559"/>
                    </a:cubicBezTo>
                    <a:cubicBezTo>
                      <a:pt x="82486" y="279083"/>
                      <a:pt x="82582" y="280511"/>
                      <a:pt x="82677" y="282035"/>
                    </a:cubicBezTo>
                    <a:cubicBezTo>
                      <a:pt x="82772" y="283274"/>
                      <a:pt x="82868" y="284607"/>
                      <a:pt x="82962" y="285845"/>
                    </a:cubicBezTo>
                    <a:cubicBezTo>
                      <a:pt x="82962" y="286417"/>
                      <a:pt x="83058" y="286893"/>
                      <a:pt x="83058" y="287465"/>
                    </a:cubicBezTo>
                    <a:cubicBezTo>
                      <a:pt x="83153" y="288512"/>
                      <a:pt x="83248" y="289655"/>
                      <a:pt x="83248" y="290703"/>
                    </a:cubicBezTo>
                    <a:cubicBezTo>
                      <a:pt x="83344" y="291655"/>
                      <a:pt x="83439" y="292608"/>
                      <a:pt x="83439" y="293561"/>
                    </a:cubicBezTo>
                    <a:cubicBezTo>
                      <a:pt x="83534" y="294323"/>
                      <a:pt x="83534" y="295084"/>
                      <a:pt x="83629" y="295846"/>
                    </a:cubicBezTo>
                    <a:cubicBezTo>
                      <a:pt x="83725" y="296894"/>
                      <a:pt x="83820" y="297942"/>
                      <a:pt x="83915" y="298990"/>
                    </a:cubicBezTo>
                    <a:cubicBezTo>
                      <a:pt x="83915" y="299466"/>
                      <a:pt x="84011" y="300038"/>
                      <a:pt x="84011" y="300514"/>
                    </a:cubicBezTo>
                    <a:cubicBezTo>
                      <a:pt x="84011" y="300990"/>
                      <a:pt x="84105" y="301371"/>
                      <a:pt x="84105" y="301847"/>
                    </a:cubicBezTo>
                    <a:cubicBezTo>
                      <a:pt x="84105" y="301847"/>
                      <a:pt x="84105" y="301847"/>
                      <a:pt x="84105" y="301847"/>
                    </a:cubicBezTo>
                    <a:cubicBezTo>
                      <a:pt x="84105" y="302133"/>
                      <a:pt x="84201" y="302514"/>
                      <a:pt x="84201" y="302800"/>
                    </a:cubicBezTo>
                    <a:cubicBezTo>
                      <a:pt x="84296" y="303752"/>
                      <a:pt x="84391" y="304800"/>
                      <a:pt x="84487" y="305753"/>
                    </a:cubicBezTo>
                    <a:cubicBezTo>
                      <a:pt x="84582" y="305657"/>
                      <a:pt x="84772" y="305562"/>
                      <a:pt x="84867" y="305467"/>
                    </a:cubicBezTo>
                    <a:cubicBezTo>
                      <a:pt x="84963" y="305371"/>
                      <a:pt x="85058" y="305371"/>
                      <a:pt x="85058" y="305276"/>
                    </a:cubicBezTo>
                    <a:cubicBezTo>
                      <a:pt x="85439" y="304895"/>
                      <a:pt x="85820" y="304609"/>
                      <a:pt x="86201" y="304229"/>
                    </a:cubicBezTo>
                    <a:cubicBezTo>
                      <a:pt x="86582" y="303943"/>
                      <a:pt x="86963" y="303562"/>
                      <a:pt x="87344" y="303276"/>
                    </a:cubicBezTo>
                    <a:cubicBezTo>
                      <a:pt x="87820" y="302800"/>
                      <a:pt x="88392" y="302324"/>
                      <a:pt x="88868" y="301847"/>
                    </a:cubicBezTo>
                    <a:cubicBezTo>
                      <a:pt x="88868" y="301847"/>
                      <a:pt x="88868" y="301847"/>
                      <a:pt x="88868" y="301847"/>
                    </a:cubicBezTo>
                    <a:cubicBezTo>
                      <a:pt x="89630" y="301180"/>
                      <a:pt x="90392" y="300419"/>
                      <a:pt x="91059" y="299752"/>
                    </a:cubicBezTo>
                    <a:cubicBezTo>
                      <a:pt x="91726" y="299085"/>
                      <a:pt x="92393" y="298513"/>
                      <a:pt x="92964" y="297847"/>
                    </a:cubicBezTo>
                    <a:cubicBezTo>
                      <a:pt x="93726" y="297085"/>
                      <a:pt x="94488" y="296323"/>
                      <a:pt x="95250" y="295561"/>
                    </a:cubicBezTo>
                    <a:cubicBezTo>
                      <a:pt x="95917" y="294894"/>
                      <a:pt x="96488" y="294227"/>
                      <a:pt x="97155" y="293561"/>
                    </a:cubicBezTo>
                    <a:cubicBezTo>
                      <a:pt x="97631" y="293084"/>
                      <a:pt x="98012" y="292608"/>
                      <a:pt x="98488" y="292132"/>
                    </a:cubicBezTo>
                    <a:cubicBezTo>
                      <a:pt x="98964" y="291560"/>
                      <a:pt x="99536" y="290989"/>
                      <a:pt x="100013" y="290417"/>
                    </a:cubicBezTo>
                    <a:cubicBezTo>
                      <a:pt x="100393" y="289941"/>
                      <a:pt x="100774" y="289560"/>
                      <a:pt x="101155" y="289084"/>
                    </a:cubicBezTo>
                    <a:cubicBezTo>
                      <a:pt x="101536" y="288608"/>
                      <a:pt x="101918" y="288131"/>
                      <a:pt x="102298" y="287750"/>
                    </a:cubicBezTo>
                    <a:cubicBezTo>
                      <a:pt x="102965" y="286893"/>
                      <a:pt x="103632" y="286036"/>
                      <a:pt x="104204" y="285179"/>
                    </a:cubicBezTo>
                    <a:cubicBezTo>
                      <a:pt x="104394" y="284893"/>
                      <a:pt x="104680" y="284512"/>
                      <a:pt x="104870" y="284226"/>
                    </a:cubicBezTo>
                    <a:cubicBezTo>
                      <a:pt x="105442" y="283464"/>
                      <a:pt x="106013" y="282607"/>
                      <a:pt x="106489" y="281845"/>
                    </a:cubicBezTo>
                    <a:cubicBezTo>
                      <a:pt x="106775" y="281464"/>
                      <a:pt x="106966" y="281083"/>
                      <a:pt x="107156" y="280797"/>
                    </a:cubicBezTo>
                    <a:cubicBezTo>
                      <a:pt x="107537" y="280225"/>
                      <a:pt x="107918" y="279654"/>
                      <a:pt x="108299" y="278987"/>
                    </a:cubicBezTo>
                    <a:cubicBezTo>
                      <a:pt x="108680" y="278416"/>
                      <a:pt x="109061" y="277749"/>
                      <a:pt x="109347" y="277082"/>
                    </a:cubicBezTo>
                    <a:cubicBezTo>
                      <a:pt x="109538" y="276796"/>
                      <a:pt x="109728" y="276416"/>
                      <a:pt x="109918" y="276034"/>
                    </a:cubicBezTo>
                    <a:cubicBezTo>
                      <a:pt x="110299" y="275749"/>
                      <a:pt x="110680" y="275368"/>
                      <a:pt x="111252" y="274892"/>
                    </a:cubicBezTo>
                    <a:cubicBezTo>
                      <a:pt x="111728" y="274415"/>
                      <a:pt x="112204" y="273939"/>
                      <a:pt x="112776" y="273367"/>
                    </a:cubicBezTo>
                    <a:cubicBezTo>
                      <a:pt x="112871" y="273272"/>
                      <a:pt x="113062" y="273082"/>
                      <a:pt x="113157" y="272987"/>
                    </a:cubicBezTo>
                    <a:cubicBezTo>
                      <a:pt x="113633" y="272510"/>
                      <a:pt x="114109" y="272034"/>
                      <a:pt x="114585" y="271463"/>
                    </a:cubicBezTo>
                    <a:cubicBezTo>
                      <a:pt x="115538" y="270510"/>
                      <a:pt x="116395" y="269653"/>
                      <a:pt x="117062" y="268891"/>
                    </a:cubicBezTo>
                    <a:cubicBezTo>
                      <a:pt x="117348" y="268605"/>
                      <a:pt x="117634" y="268319"/>
                      <a:pt x="117824" y="268129"/>
                    </a:cubicBezTo>
                    <a:cubicBezTo>
                      <a:pt x="118300" y="267653"/>
                      <a:pt x="118776" y="266986"/>
                      <a:pt x="119348" y="266224"/>
                    </a:cubicBezTo>
                    <a:cubicBezTo>
                      <a:pt x="119634" y="265843"/>
                      <a:pt x="119919" y="265462"/>
                      <a:pt x="120301" y="264986"/>
                    </a:cubicBezTo>
                    <a:cubicBezTo>
                      <a:pt x="120586" y="264605"/>
                      <a:pt x="120872" y="264224"/>
                      <a:pt x="121062" y="263842"/>
                    </a:cubicBezTo>
                    <a:cubicBezTo>
                      <a:pt x="121348" y="263366"/>
                      <a:pt x="121729" y="262890"/>
                      <a:pt x="122015" y="262414"/>
                    </a:cubicBezTo>
                    <a:cubicBezTo>
                      <a:pt x="122396" y="261747"/>
                      <a:pt x="122872" y="261080"/>
                      <a:pt x="123254" y="260413"/>
                    </a:cubicBezTo>
                    <a:cubicBezTo>
                      <a:pt x="123444" y="260128"/>
                      <a:pt x="123634" y="259842"/>
                      <a:pt x="123730" y="259556"/>
                    </a:cubicBezTo>
                    <a:cubicBezTo>
                      <a:pt x="123920" y="259175"/>
                      <a:pt x="124206" y="258794"/>
                      <a:pt x="124396" y="258413"/>
                    </a:cubicBezTo>
                    <a:cubicBezTo>
                      <a:pt x="124492" y="258318"/>
                      <a:pt x="124492" y="258223"/>
                      <a:pt x="124587" y="258128"/>
                    </a:cubicBezTo>
                    <a:cubicBezTo>
                      <a:pt x="124682" y="257937"/>
                      <a:pt x="124873" y="257651"/>
                      <a:pt x="124968" y="257461"/>
                    </a:cubicBezTo>
                    <a:cubicBezTo>
                      <a:pt x="125063" y="257175"/>
                      <a:pt x="125253" y="256984"/>
                      <a:pt x="125349" y="256794"/>
                    </a:cubicBezTo>
                    <a:cubicBezTo>
                      <a:pt x="125539" y="256508"/>
                      <a:pt x="125730" y="256127"/>
                      <a:pt x="125825" y="255842"/>
                    </a:cubicBezTo>
                    <a:cubicBezTo>
                      <a:pt x="126016" y="255461"/>
                      <a:pt x="126206" y="255079"/>
                      <a:pt x="126396" y="254794"/>
                    </a:cubicBezTo>
                    <a:cubicBezTo>
                      <a:pt x="126682" y="254317"/>
                      <a:pt x="126873" y="253841"/>
                      <a:pt x="126968" y="253555"/>
                    </a:cubicBezTo>
                    <a:cubicBezTo>
                      <a:pt x="127063" y="253365"/>
                      <a:pt x="127063" y="253175"/>
                      <a:pt x="127159" y="252984"/>
                    </a:cubicBezTo>
                    <a:cubicBezTo>
                      <a:pt x="127159" y="252889"/>
                      <a:pt x="127349" y="252603"/>
                      <a:pt x="127635" y="252127"/>
                    </a:cubicBezTo>
                    <a:cubicBezTo>
                      <a:pt x="127730" y="251936"/>
                      <a:pt x="127825" y="251650"/>
                      <a:pt x="128016" y="251460"/>
                    </a:cubicBezTo>
                    <a:cubicBezTo>
                      <a:pt x="128206" y="251079"/>
                      <a:pt x="128492" y="250603"/>
                      <a:pt x="128683" y="250031"/>
                    </a:cubicBezTo>
                    <a:cubicBezTo>
                      <a:pt x="128968" y="249555"/>
                      <a:pt x="129159" y="248984"/>
                      <a:pt x="129444" y="248412"/>
                    </a:cubicBezTo>
                    <a:cubicBezTo>
                      <a:pt x="129540" y="248126"/>
                      <a:pt x="129730" y="247841"/>
                      <a:pt x="129826" y="247555"/>
                    </a:cubicBezTo>
                    <a:cubicBezTo>
                      <a:pt x="130207" y="246793"/>
                      <a:pt x="130493" y="246031"/>
                      <a:pt x="130873" y="245269"/>
                    </a:cubicBezTo>
                    <a:cubicBezTo>
                      <a:pt x="131159" y="244507"/>
                      <a:pt x="131445" y="243745"/>
                      <a:pt x="131730" y="243078"/>
                    </a:cubicBezTo>
                    <a:cubicBezTo>
                      <a:pt x="131826" y="242792"/>
                      <a:pt x="131921" y="242507"/>
                      <a:pt x="132016" y="242221"/>
                    </a:cubicBezTo>
                    <a:cubicBezTo>
                      <a:pt x="132493" y="241554"/>
                      <a:pt x="132969" y="240792"/>
                      <a:pt x="133445" y="239935"/>
                    </a:cubicBezTo>
                    <a:cubicBezTo>
                      <a:pt x="133826" y="239173"/>
                      <a:pt x="134112" y="238411"/>
                      <a:pt x="134493" y="237744"/>
                    </a:cubicBezTo>
                    <a:cubicBezTo>
                      <a:pt x="134683" y="237173"/>
                      <a:pt x="134969" y="236696"/>
                      <a:pt x="135160" y="236220"/>
                    </a:cubicBezTo>
                    <a:cubicBezTo>
                      <a:pt x="135255" y="235934"/>
                      <a:pt x="135350" y="235649"/>
                      <a:pt x="135445" y="235458"/>
                    </a:cubicBezTo>
                    <a:cubicBezTo>
                      <a:pt x="135921" y="234315"/>
                      <a:pt x="136303" y="233077"/>
                      <a:pt x="136779" y="231934"/>
                    </a:cubicBezTo>
                    <a:cubicBezTo>
                      <a:pt x="136874" y="231743"/>
                      <a:pt x="136970" y="231458"/>
                      <a:pt x="137064" y="231267"/>
                    </a:cubicBezTo>
                    <a:cubicBezTo>
                      <a:pt x="137255" y="230886"/>
                      <a:pt x="137350" y="230600"/>
                      <a:pt x="137541" y="230219"/>
                    </a:cubicBezTo>
                    <a:cubicBezTo>
                      <a:pt x="137636" y="229838"/>
                      <a:pt x="137826" y="229553"/>
                      <a:pt x="137922" y="229171"/>
                    </a:cubicBezTo>
                    <a:cubicBezTo>
                      <a:pt x="138017" y="228886"/>
                      <a:pt x="138208" y="228505"/>
                      <a:pt x="138303" y="228219"/>
                    </a:cubicBezTo>
                    <a:cubicBezTo>
                      <a:pt x="138398" y="227838"/>
                      <a:pt x="138589" y="227552"/>
                      <a:pt x="138684" y="227171"/>
                    </a:cubicBezTo>
                    <a:cubicBezTo>
                      <a:pt x="138874" y="226695"/>
                      <a:pt x="139065" y="226124"/>
                      <a:pt x="139255" y="225647"/>
                    </a:cubicBezTo>
                    <a:cubicBezTo>
                      <a:pt x="139541" y="224885"/>
                      <a:pt x="139827" y="224028"/>
                      <a:pt x="140018" y="223266"/>
                    </a:cubicBezTo>
                    <a:cubicBezTo>
                      <a:pt x="140112" y="223075"/>
                      <a:pt x="140112" y="222790"/>
                      <a:pt x="140208" y="222599"/>
                    </a:cubicBezTo>
                    <a:cubicBezTo>
                      <a:pt x="140303" y="222599"/>
                      <a:pt x="140398" y="222123"/>
                      <a:pt x="140589" y="221361"/>
                    </a:cubicBezTo>
                    <a:cubicBezTo>
                      <a:pt x="140684" y="220980"/>
                      <a:pt x="140779" y="220504"/>
                      <a:pt x="140875" y="220028"/>
                    </a:cubicBezTo>
                    <a:cubicBezTo>
                      <a:pt x="140970" y="219551"/>
                      <a:pt x="141065" y="219075"/>
                      <a:pt x="141161" y="218504"/>
                    </a:cubicBezTo>
                    <a:cubicBezTo>
                      <a:pt x="141255" y="218123"/>
                      <a:pt x="141351" y="217742"/>
                      <a:pt x="141351" y="217361"/>
                    </a:cubicBezTo>
                    <a:cubicBezTo>
                      <a:pt x="141446" y="216979"/>
                      <a:pt x="141541" y="216599"/>
                      <a:pt x="141541" y="216217"/>
                    </a:cubicBezTo>
                    <a:cubicBezTo>
                      <a:pt x="141637" y="215837"/>
                      <a:pt x="141732" y="215455"/>
                      <a:pt x="141827" y="214979"/>
                    </a:cubicBezTo>
                    <a:cubicBezTo>
                      <a:pt x="141922" y="214598"/>
                      <a:pt x="142018" y="214217"/>
                      <a:pt x="142018" y="213836"/>
                    </a:cubicBezTo>
                    <a:cubicBezTo>
                      <a:pt x="142113" y="213550"/>
                      <a:pt x="142113" y="213265"/>
                      <a:pt x="142208" y="213074"/>
                    </a:cubicBezTo>
                    <a:cubicBezTo>
                      <a:pt x="142304" y="212788"/>
                      <a:pt x="142304" y="212503"/>
                      <a:pt x="142399" y="212217"/>
                    </a:cubicBezTo>
                    <a:cubicBezTo>
                      <a:pt x="142494" y="211931"/>
                      <a:pt x="142494" y="211646"/>
                      <a:pt x="142589" y="211455"/>
                    </a:cubicBezTo>
                    <a:cubicBezTo>
                      <a:pt x="142589" y="211265"/>
                      <a:pt x="142684" y="211169"/>
                      <a:pt x="142684" y="210979"/>
                    </a:cubicBezTo>
                    <a:cubicBezTo>
                      <a:pt x="142780" y="210788"/>
                      <a:pt x="142780" y="210693"/>
                      <a:pt x="142780" y="210693"/>
                    </a:cubicBezTo>
                    <a:cubicBezTo>
                      <a:pt x="142970" y="210407"/>
                      <a:pt x="142875" y="210026"/>
                      <a:pt x="142875" y="209550"/>
                    </a:cubicBezTo>
                    <a:close/>
                    <a:moveTo>
                      <a:pt x="71056" y="17240"/>
                    </a:moveTo>
                    <a:cubicBezTo>
                      <a:pt x="74295" y="20383"/>
                      <a:pt x="78677" y="22860"/>
                      <a:pt x="79534" y="26099"/>
                    </a:cubicBezTo>
                    <a:cubicBezTo>
                      <a:pt x="80105" y="28385"/>
                      <a:pt x="75819" y="31909"/>
                      <a:pt x="73819" y="34862"/>
                    </a:cubicBezTo>
                    <a:cubicBezTo>
                      <a:pt x="71628" y="31337"/>
                      <a:pt x="68866" y="28004"/>
                      <a:pt x="67437" y="24194"/>
                    </a:cubicBezTo>
                    <a:cubicBezTo>
                      <a:pt x="66770" y="22765"/>
                      <a:pt x="69342" y="20193"/>
                      <a:pt x="71056" y="17240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  <p:sp>
            <p:nvSpPr>
              <p:cNvPr id="534" name="Freeform: Shape 533">
                <a:extLst>
                  <a:ext uri="{FF2B5EF4-FFF2-40B4-BE49-F238E27FC236}">
                    <a16:creationId xmlns:a16="http://schemas.microsoft.com/office/drawing/2014/main" id="{3E292882-7839-4BF0-8033-31E4BBD4243C}"/>
                  </a:ext>
                </a:extLst>
              </p:cNvPr>
              <p:cNvSpPr/>
              <p:nvPr/>
            </p:nvSpPr>
            <p:spPr>
              <a:xfrm>
                <a:off x="8742044" y="3182397"/>
                <a:ext cx="4000" cy="4952"/>
              </a:xfrm>
              <a:custGeom>
                <a:avLst/>
                <a:gdLst>
                  <a:gd name="connsiteX0" fmla="*/ 0 w 4000"/>
                  <a:gd name="connsiteY0" fmla="*/ 0 h 4952"/>
                  <a:gd name="connsiteX1" fmla="*/ 95 w 4000"/>
                  <a:gd name="connsiteY1" fmla="*/ 4953 h 4952"/>
                  <a:gd name="connsiteX2" fmla="*/ 4000 w 4000"/>
                  <a:gd name="connsiteY2" fmla="*/ 667 h 4952"/>
                  <a:gd name="connsiteX3" fmla="*/ 0 w 4000"/>
                  <a:gd name="connsiteY3" fmla="*/ 0 h 49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000" h="4952">
                    <a:moveTo>
                      <a:pt x="0" y="0"/>
                    </a:moveTo>
                    <a:cubicBezTo>
                      <a:pt x="0" y="1619"/>
                      <a:pt x="0" y="3334"/>
                      <a:pt x="95" y="4953"/>
                    </a:cubicBezTo>
                    <a:lnTo>
                      <a:pt x="4000" y="667"/>
                    </a:lnTo>
                    <a:cubicBezTo>
                      <a:pt x="2667" y="476"/>
                      <a:pt x="1334" y="190"/>
                      <a:pt x="0" y="0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  <p:sp>
            <p:nvSpPr>
              <p:cNvPr id="535" name="Freeform: Shape 534">
                <a:extLst>
                  <a:ext uri="{FF2B5EF4-FFF2-40B4-BE49-F238E27FC236}">
                    <a16:creationId xmlns:a16="http://schemas.microsoft.com/office/drawing/2014/main" id="{4D516B69-6DB1-4494-B2E2-832FED3FF97C}"/>
                  </a:ext>
                </a:extLst>
              </p:cNvPr>
              <p:cNvSpPr/>
              <p:nvPr/>
            </p:nvSpPr>
            <p:spPr>
              <a:xfrm>
                <a:off x="8619189" y="3047428"/>
                <a:ext cx="3888" cy="3631"/>
              </a:xfrm>
              <a:custGeom>
                <a:avLst/>
                <a:gdLst>
                  <a:gd name="connsiteX0" fmla="*/ 78 w 3888"/>
                  <a:gd name="connsiteY0" fmla="*/ 2286 h 3631"/>
                  <a:gd name="connsiteX1" fmla="*/ 2650 w 3888"/>
                  <a:gd name="connsiteY1" fmla="*/ 3619 h 3631"/>
                  <a:gd name="connsiteX2" fmla="*/ 3889 w 3888"/>
                  <a:gd name="connsiteY2" fmla="*/ 2953 h 3631"/>
                  <a:gd name="connsiteX3" fmla="*/ 3031 w 3888"/>
                  <a:gd name="connsiteY3" fmla="*/ 1810 h 3631"/>
                  <a:gd name="connsiteX4" fmla="*/ 555 w 3888"/>
                  <a:gd name="connsiteY4" fmla="*/ 0 h 3631"/>
                  <a:gd name="connsiteX5" fmla="*/ 78 w 3888"/>
                  <a:gd name="connsiteY5" fmla="*/ 2286 h 3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888" h="3631">
                    <a:moveTo>
                      <a:pt x="78" y="2286"/>
                    </a:moveTo>
                    <a:cubicBezTo>
                      <a:pt x="650" y="2953"/>
                      <a:pt x="1698" y="3334"/>
                      <a:pt x="2650" y="3619"/>
                    </a:cubicBezTo>
                    <a:cubicBezTo>
                      <a:pt x="2936" y="3715"/>
                      <a:pt x="3508" y="3238"/>
                      <a:pt x="3889" y="2953"/>
                    </a:cubicBezTo>
                    <a:cubicBezTo>
                      <a:pt x="3603" y="2572"/>
                      <a:pt x="3317" y="2096"/>
                      <a:pt x="3031" y="1810"/>
                    </a:cubicBezTo>
                    <a:cubicBezTo>
                      <a:pt x="2270" y="1143"/>
                      <a:pt x="1412" y="571"/>
                      <a:pt x="555" y="0"/>
                    </a:cubicBezTo>
                    <a:cubicBezTo>
                      <a:pt x="364" y="857"/>
                      <a:pt x="-207" y="1905"/>
                      <a:pt x="78" y="2286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  <p:sp>
            <p:nvSpPr>
              <p:cNvPr id="536" name="Freeform: Shape 535">
                <a:extLst>
                  <a:ext uri="{FF2B5EF4-FFF2-40B4-BE49-F238E27FC236}">
                    <a16:creationId xmlns:a16="http://schemas.microsoft.com/office/drawing/2014/main" id="{0A0D9682-CD9D-4F8E-AF3F-9990DB74F617}"/>
                  </a:ext>
                </a:extLst>
              </p:cNvPr>
              <p:cNvSpPr/>
              <p:nvPr/>
            </p:nvSpPr>
            <p:spPr>
              <a:xfrm>
                <a:off x="8759179" y="3208972"/>
                <a:ext cx="2309" cy="3429"/>
              </a:xfrm>
              <a:custGeom>
                <a:avLst/>
                <a:gdLst>
                  <a:gd name="connsiteX0" fmla="*/ 677 w 2309"/>
                  <a:gd name="connsiteY0" fmla="*/ 0 h 3429"/>
                  <a:gd name="connsiteX1" fmla="*/ 11 w 2309"/>
                  <a:gd name="connsiteY1" fmla="*/ 1238 h 3429"/>
                  <a:gd name="connsiteX2" fmla="*/ 1630 w 2309"/>
                  <a:gd name="connsiteY2" fmla="*/ 3429 h 3429"/>
                  <a:gd name="connsiteX3" fmla="*/ 2297 w 2309"/>
                  <a:gd name="connsiteY3" fmla="*/ 2191 h 3429"/>
                  <a:gd name="connsiteX4" fmla="*/ 677 w 2309"/>
                  <a:gd name="connsiteY4" fmla="*/ 0 h 34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09" h="3429">
                    <a:moveTo>
                      <a:pt x="677" y="0"/>
                    </a:moveTo>
                    <a:cubicBezTo>
                      <a:pt x="487" y="381"/>
                      <a:pt x="-84" y="1048"/>
                      <a:pt x="11" y="1238"/>
                    </a:cubicBezTo>
                    <a:cubicBezTo>
                      <a:pt x="392" y="2000"/>
                      <a:pt x="1059" y="2762"/>
                      <a:pt x="1630" y="3429"/>
                    </a:cubicBezTo>
                    <a:cubicBezTo>
                      <a:pt x="1916" y="3048"/>
                      <a:pt x="2392" y="2477"/>
                      <a:pt x="2297" y="2191"/>
                    </a:cubicBezTo>
                    <a:cubicBezTo>
                      <a:pt x="1916" y="1429"/>
                      <a:pt x="1249" y="762"/>
                      <a:pt x="677" y="0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  <p:sp>
            <p:nvSpPr>
              <p:cNvPr id="537" name="Freeform: Shape 536">
                <a:extLst>
                  <a:ext uri="{FF2B5EF4-FFF2-40B4-BE49-F238E27FC236}">
                    <a16:creationId xmlns:a16="http://schemas.microsoft.com/office/drawing/2014/main" id="{9915BE35-231A-4534-A1BB-B1592DBC687B}"/>
                  </a:ext>
                </a:extLst>
              </p:cNvPr>
              <p:cNvSpPr/>
              <p:nvPr/>
            </p:nvSpPr>
            <p:spPr>
              <a:xfrm>
                <a:off x="8444674" y="2917697"/>
                <a:ext cx="19716" cy="13525"/>
              </a:xfrm>
              <a:custGeom>
                <a:avLst/>
                <a:gdLst>
                  <a:gd name="connsiteX0" fmla="*/ 0 w 19716"/>
                  <a:gd name="connsiteY0" fmla="*/ 0 h 13525"/>
                  <a:gd name="connsiteX1" fmla="*/ 19717 w 19716"/>
                  <a:gd name="connsiteY1" fmla="*/ 13525 h 13525"/>
                  <a:gd name="connsiteX2" fmla="*/ 0 w 19716"/>
                  <a:gd name="connsiteY2" fmla="*/ 0 h 135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9716" h="13525">
                    <a:moveTo>
                      <a:pt x="0" y="0"/>
                    </a:moveTo>
                    <a:cubicBezTo>
                      <a:pt x="4381" y="7239"/>
                      <a:pt x="10763" y="10858"/>
                      <a:pt x="19717" y="13525"/>
                    </a:cubicBezTo>
                    <a:cubicBezTo>
                      <a:pt x="12478" y="4286"/>
                      <a:pt x="6762" y="571"/>
                      <a:pt x="0" y="0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  <p:sp>
            <p:nvSpPr>
              <p:cNvPr id="538" name="Freeform: Shape 537">
                <a:extLst>
                  <a:ext uri="{FF2B5EF4-FFF2-40B4-BE49-F238E27FC236}">
                    <a16:creationId xmlns:a16="http://schemas.microsoft.com/office/drawing/2014/main" id="{A0F136E9-0DD0-49B2-A64E-45B2F64A43F9}"/>
                  </a:ext>
                </a:extLst>
              </p:cNvPr>
              <p:cNvSpPr/>
              <p:nvPr/>
            </p:nvSpPr>
            <p:spPr>
              <a:xfrm>
                <a:off x="8473535" y="2900743"/>
                <a:ext cx="4134" cy="4000"/>
              </a:xfrm>
              <a:custGeom>
                <a:avLst/>
                <a:gdLst>
                  <a:gd name="connsiteX0" fmla="*/ 4096 w 4134"/>
                  <a:gd name="connsiteY0" fmla="*/ 2762 h 4000"/>
                  <a:gd name="connsiteX1" fmla="*/ 1238 w 4134"/>
                  <a:gd name="connsiteY1" fmla="*/ 0 h 4000"/>
                  <a:gd name="connsiteX2" fmla="*/ 0 w 4134"/>
                  <a:gd name="connsiteY2" fmla="*/ 2667 h 4000"/>
                  <a:gd name="connsiteX3" fmla="*/ 3620 w 4134"/>
                  <a:gd name="connsiteY3" fmla="*/ 4000 h 4000"/>
                  <a:gd name="connsiteX4" fmla="*/ 4096 w 4134"/>
                  <a:gd name="connsiteY4" fmla="*/ 2762 h 4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34" h="4000">
                    <a:moveTo>
                      <a:pt x="4096" y="2762"/>
                    </a:moveTo>
                    <a:cubicBezTo>
                      <a:pt x="3239" y="1810"/>
                      <a:pt x="2191" y="952"/>
                      <a:pt x="1238" y="0"/>
                    </a:cubicBezTo>
                    <a:cubicBezTo>
                      <a:pt x="858" y="762"/>
                      <a:pt x="571" y="1429"/>
                      <a:pt x="0" y="2667"/>
                    </a:cubicBezTo>
                    <a:cubicBezTo>
                      <a:pt x="1238" y="3143"/>
                      <a:pt x="2477" y="3619"/>
                      <a:pt x="3620" y="4000"/>
                    </a:cubicBezTo>
                    <a:cubicBezTo>
                      <a:pt x="3715" y="4000"/>
                      <a:pt x="4286" y="2953"/>
                      <a:pt x="4096" y="2762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  <p:sp>
            <p:nvSpPr>
              <p:cNvPr id="539" name="Freeform: Shape 538">
                <a:extLst>
                  <a:ext uri="{FF2B5EF4-FFF2-40B4-BE49-F238E27FC236}">
                    <a16:creationId xmlns:a16="http://schemas.microsoft.com/office/drawing/2014/main" id="{B1AE9834-CEA1-4548-91A0-13C10CC0B97A}"/>
                  </a:ext>
                </a:extLst>
              </p:cNvPr>
              <p:cNvSpPr/>
              <p:nvPr/>
            </p:nvSpPr>
            <p:spPr>
              <a:xfrm>
                <a:off x="8394287" y="2906934"/>
                <a:ext cx="2762" cy="2814"/>
              </a:xfrm>
              <a:custGeom>
                <a:avLst/>
                <a:gdLst>
                  <a:gd name="connsiteX0" fmla="*/ 0 w 2762"/>
                  <a:gd name="connsiteY0" fmla="*/ 2477 h 2814"/>
                  <a:gd name="connsiteX1" fmla="*/ 1238 w 2762"/>
                  <a:gd name="connsiteY1" fmla="*/ 2762 h 2814"/>
                  <a:gd name="connsiteX2" fmla="*/ 2763 w 2762"/>
                  <a:gd name="connsiteY2" fmla="*/ 1048 h 2814"/>
                  <a:gd name="connsiteX3" fmla="*/ 286 w 2762"/>
                  <a:gd name="connsiteY3" fmla="*/ 0 h 2814"/>
                  <a:gd name="connsiteX4" fmla="*/ 0 w 2762"/>
                  <a:gd name="connsiteY4" fmla="*/ 2477 h 28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62" h="2814">
                    <a:moveTo>
                      <a:pt x="0" y="2477"/>
                    </a:moveTo>
                    <a:cubicBezTo>
                      <a:pt x="0" y="2572"/>
                      <a:pt x="1048" y="2953"/>
                      <a:pt x="1238" y="2762"/>
                    </a:cubicBezTo>
                    <a:cubicBezTo>
                      <a:pt x="1810" y="2286"/>
                      <a:pt x="2286" y="1619"/>
                      <a:pt x="2763" y="1048"/>
                    </a:cubicBezTo>
                    <a:cubicBezTo>
                      <a:pt x="1905" y="667"/>
                      <a:pt x="1143" y="381"/>
                      <a:pt x="286" y="0"/>
                    </a:cubicBezTo>
                    <a:cubicBezTo>
                      <a:pt x="191" y="857"/>
                      <a:pt x="0" y="1619"/>
                      <a:pt x="0" y="2477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  <p:sp>
            <p:nvSpPr>
              <p:cNvPr id="540" name="Freeform: Shape 539">
                <a:extLst>
                  <a:ext uri="{FF2B5EF4-FFF2-40B4-BE49-F238E27FC236}">
                    <a16:creationId xmlns:a16="http://schemas.microsoft.com/office/drawing/2014/main" id="{528BF140-CFA4-4EC6-BE50-CB94E454279A}"/>
                  </a:ext>
                </a:extLst>
              </p:cNvPr>
              <p:cNvSpPr/>
              <p:nvPr/>
            </p:nvSpPr>
            <p:spPr>
              <a:xfrm>
                <a:off x="8663845" y="3053238"/>
                <a:ext cx="1722" cy="4857"/>
              </a:xfrm>
              <a:custGeom>
                <a:avLst/>
                <a:gdLst>
                  <a:gd name="connsiteX0" fmla="*/ 571 w 1722"/>
                  <a:gd name="connsiteY0" fmla="*/ 0 h 4857"/>
                  <a:gd name="connsiteX1" fmla="*/ 0 w 1722"/>
                  <a:gd name="connsiteY1" fmla="*/ 2095 h 4857"/>
                  <a:gd name="connsiteX2" fmla="*/ 571 w 1722"/>
                  <a:gd name="connsiteY2" fmla="*/ 4858 h 4857"/>
                  <a:gd name="connsiteX3" fmla="*/ 1714 w 1722"/>
                  <a:gd name="connsiteY3" fmla="*/ 2191 h 4857"/>
                  <a:gd name="connsiteX4" fmla="*/ 571 w 1722"/>
                  <a:gd name="connsiteY4" fmla="*/ 0 h 48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22" h="4857">
                    <a:moveTo>
                      <a:pt x="571" y="0"/>
                    </a:moveTo>
                    <a:cubicBezTo>
                      <a:pt x="381" y="667"/>
                      <a:pt x="0" y="1429"/>
                      <a:pt x="0" y="2095"/>
                    </a:cubicBezTo>
                    <a:cubicBezTo>
                      <a:pt x="0" y="3048"/>
                      <a:pt x="381" y="3905"/>
                      <a:pt x="571" y="4858"/>
                    </a:cubicBezTo>
                    <a:cubicBezTo>
                      <a:pt x="1048" y="4000"/>
                      <a:pt x="1619" y="3143"/>
                      <a:pt x="1714" y="2191"/>
                    </a:cubicBezTo>
                    <a:cubicBezTo>
                      <a:pt x="1810" y="1524"/>
                      <a:pt x="1048" y="762"/>
                      <a:pt x="571" y="0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  <p:sp>
            <p:nvSpPr>
              <p:cNvPr id="541" name="Freeform: Shape 540">
                <a:extLst>
                  <a:ext uri="{FF2B5EF4-FFF2-40B4-BE49-F238E27FC236}">
                    <a16:creationId xmlns:a16="http://schemas.microsoft.com/office/drawing/2014/main" id="{DDAD8DD5-5FBA-43FF-86BE-5229602F642C}"/>
                  </a:ext>
                </a:extLst>
              </p:cNvPr>
              <p:cNvSpPr/>
              <p:nvPr/>
            </p:nvSpPr>
            <p:spPr>
              <a:xfrm>
                <a:off x="8681177" y="3066097"/>
                <a:ext cx="9527" cy="12477"/>
              </a:xfrm>
              <a:custGeom>
                <a:avLst/>
                <a:gdLst>
                  <a:gd name="connsiteX0" fmla="*/ 9527 w 9527"/>
                  <a:gd name="connsiteY0" fmla="*/ 12478 h 12477"/>
                  <a:gd name="connsiteX1" fmla="*/ 288 w 9527"/>
                  <a:gd name="connsiteY1" fmla="*/ 0 h 12477"/>
                  <a:gd name="connsiteX2" fmla="*/ 9527 w 9527"/>
                  <a:gd name="connsiteY2" fmla="*/ 12478 h 124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527" h="12477">
                    <a:moveTo>
                      <a:pt x="9527" y="12478"/>
                    </a:moveTo>
                    <a:cubicBezTo>
                      <a:pt x="5336" y="6858"/>
                      <a:pt x="2765" y="3429"/>
                      <a:pt x="288" y="0"/>
                    </a:cubicBezTo>
                    <a:cubicBezTo>
                      <a:pt x="-1046" y="5905"/>
                      <a:pt x="2289" y="8858"/>
                      <a:pt x="9527" y="12478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  <p:sp>
            <p:nvSpPr>
              <p:cNvPr id="542" name="Freeform: Shape 541">
                <a:extLst>
                  <a:ext uri="{FF2B5EF4-FFF2-40B4-BE49-F238E27FC236}">
                    <a16:creationId xmlns:a16="http://schemas.microsoft.com/office/drawing/2014/main" id="{5EB8C7BE-525B-4690-A73D-E4151DA4B44F}"/>
                  </a:ext>
                </a:extLst>
              </p:cNvPr>
              <p:cNvSpPr/>
              <p:nvPr/>
            </p:nvSpPr>
            <p:spPr>
              <a:xfrm>
                <a:off x="8681370" y="3065811"/>
                <a:ext cx="122" cy="190"/>
              </a:xfrm>
              <a:custGeom>
                <a:avLst/>
                <a:gdLst>
                  <a:gd name="connsiteX0" fmla="*/ 0 w 122"/>
                  <a:gd name="connsiteY0" fmla="*/ 95 h 190"/>
                  <a:gd name="connsiteX1" fmla="*/ 95 w 122"/>
                  <a:gd name="connsiteY1" fmla="*/ 190 h 190"/>
                  <a:gd name="connsiteX2" fmla="*/ 95 w 122"/>
                  <a:gd name="connsiteY2" fmla="*/ 0 h 190"/>
                  <a:gd name="connsiteX3" fmla="*/ 0 w 122"/>
                  <a:gd name="connsiteY3" fmla="*/ 95 h 1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2" h="190">
                    <a:moveTo>
                      <a:pt x="0" y="95"/>
                    </a:moveTo>
                    <a:cubicBezTo>
                      <a:pt x="0" y="95"/>
                      <a:pt x="95" y="190"/>
                      <a:pt x="95" y="190"/>
                    </a:cubicBezTo>
                    <a:cubicBezTo>
                      <a:pt x="95" y="95"/>
                      <a:pt x="95" y="95"/>
                      <a:pt x="95" y="0"/>
                    </a:cubicBezTo>
                    <a:cubicBezTo>
                      <a:pt x="191" y="95"/>
                      <a:pt x="0" y="95"/>
                      <a:pt x="0" y="95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  <p:sp>
            <p:nvSpPr>
              <p:cNvPr id="543" name="Freeform: Shape 542">
                <a:extLst>
                  <a:ext uri="{FF2B5EF4-FFF2-40B4-BE49-F238E27FC236}">
                    <a16:creationId xmlns:a16="http://schemas.microsoft.com/office/drawing/2014/main" id="{473A8449-F5D5-4166-948B-61C1900284D3}"/>
                  </a:ext>
                </a:extLst>
              </p:cNvPr>
              <p:cNvSpPr/>
              <p:nvPr/>
            </p:nvSpPr>
            <p:spPr>
              <a:xfrm>
                <a:off x="8644128" y="3033998"/>
                <a:ext cx="7524" cy="8762"/>
              </a:xfrm>
              <a:custGeom>
                <a:avLst/>
                <a:gdLst>
                  <a:gd name="connsiteX0" fmla="*/ 7525 w 7524"/>
                  <a:gd name="connsiteY0" fmla="*/ 8763 h 8762"/>
                  <a:gd name="connsiteX1" fmla="*/ 0 w 7524"/>
                  <a:gd name="connsiteY1" fmla="*/ 0 h 8762"/>
                  <a:gd name="connsiteX2" fmla="*/ 7525 w 7524"/>
                  <a:gd name="connsiteY2" fmla="*/ 8763 h 8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24" h="8762">
                    <a:moveTo>
                      <a:pt x="7525" y="8763"/>
                    </a:moveTo>
                    <a:cubicBezTo>
                      <a:pt x="6477" y="3620"/>
                      <a:pt x="4286" y="1333"/>
                      <a:pt x="0" y="0"/>
                    </a:cubicBezTo>
                    <a:cubicBezTo>
                      <a:pt x="95" y="4763"/>
                      <a:pt x="1810" y="7525"/>
                      <a:pt x="7525" y="8763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  <p:sp>
            <p:nvSpPr>
              <p:cNvPr id="544" name="Freeform: Shape 543">
                <a:extLst>
                  <a:ext uri="{FF2B5EF4-FFF2-40B4-BE49-F238E27FC236}">
                    <a16:creationId xmlns:a16="http://schemas.microsoft.com/office/drawing/2014/main" id="{F40E5607-F80F-4FC1-A466-93DC3392CD71}"/>
                  </a:ext>
                </a:extLst>
              </p:cNvPr>
              <p:cNvSpPr/>
              <p:nvPr/>
            </p:nvSpPr>
            <p:spPr>
              <a:xfrm>
                <a:off x="8664321" y="3055687"/>
                <a:ext cx="16858" cy="10448"/>
              </a:xfrm>
              <a:custGeom>
                <a:avLst/>
                <a:gdLst>
                  <a:gd name="connsiteX0" fmla="*/ 9906 w 16858"/>
                  <a:gd name="connsiteY0" fmla="*/ 3076 h 10448"/>
                  <a:gd name="connsiteX1" fmla="*/ 95 w 16858"/>
                  <a:gd name="connsiteY1" fmla="*/ 2504 h 10448"/>
                  <a:gd name="connsiteX2" fmla="*/ 95 w 16858"/>
                  <a:gd name="connsiteY2" fmla="*/ 2409 h 10448"/>
                  <a:gd name="connsiteX3" fmla="*/ 0 w 16858"/>
                  <a:gd name="connsiteY3" fmla="*/ 2504 h 10448"/>
                  <a:gd name="connsiteX4" fmla="*/ 0 w 16858"/>
                  <a:gd name="connsiteY4" fmla="*/ 2504 h 10448"/>
                  <a:gd name="connsiteX5" fmla="*/ 95 w 16858"/>
                  <a:gd name="connsiteY5" fmla="*/ 2504 h 10448"/>
                  <a:gd name="connsiteX6" fmla="*/ 6286 w 16858"/>
                  <a:gd name="connsiteY6" fmla="*/ 6600 h 10448"/>
                  <a:gd name="connsiteX7" fmla="*/ 16859 w 16858"/>
                  <a:gd name="connsiteY7" fmla="*/ 10220 h 10448"/>
                  <a:gd name="connsiteX8" fmla="*/ 9906 w 16858"/>
                  <a:gd name="connsiteY8" fmla="*/ 3076 h 10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6858" h="10448">
                    <a:moveTo>
                      <a:pt x="9906" y="3076"/>
                    </a:moveTo>
                    <a:cubicBezTo>
                      <a:pt x="6953" y="-925"/>
                      <a:pt x="6477" y="-925"/>
                      <a:pt x="95" y="2504"/>
                    </a:cubicBezTo>
                    <a:lnTo>
                      <a:pt x="95" y="2409"/>
                    </a:lnTo>
                    <a:cubicBezTo>
                      <a:pt x="95" y="2409"/>
                      <a:pt x="0" y="2504"/>
                      <a:pt x="0" y="2504"/>
                    </a:cubicBezTo>
                    <a:cubicBezTo>
                      <a:pt x="0" y="2504"/>
                      <a:pt x="0" y="2504"/>
                      <a:pt x="0" y="2504"/>
                    </a:cubicBezTo>
                    <a:lnTo>
                      <a:pt x="95" y="2504"/>
                    </a:lnTo>
                    <a:cubicBezTo>
                      <a:pt x="2191" y="3838"/>
                      <a:pt x="4763" y="4790"/>
                      <a:pt x="6286" y="6600"/>
                    </a:cubicBezTo>
                    <a:cubicBezTo>
                      <a:pt x="9334" y="10220"/>
                      <a:pt x="12763" y="10886"/>
                      <a:pt x="16859" y="10220"/>
                    </a:cubicBezTo>
                    <a:cubicBezTo>
                      <a:pt x="12763" y="9839"/>
                      <a:pt x="12002" y="5838"/>
                      <a:pt x="9906" y="3076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  <p:sp>
            <p:nvSpPr>
              <p:cNvPr id="545" name="Freeform: Shape 544">
                <a:extLst>
                  <a:ext uri="{FF2B5EF4-FFF2-40B4-BE49-F238E27FC236}">
                    <a16:creationId xmlns:a16="http://schemas.microsoft.com/office/drawing/2014/main" id="{C7BC4CCF-43FB-4FC6-A435-73D02EC28D71}"/>
                  </a:ext>
                </a:extLst>
              </p:cNvPr>
              <p:cNvSpPr/>
              <p:nvPr/>
            </p:nvSpPr>
            <p:spPr>
              <a:xfrm>
                <a:off x="8681275" y="3065811"/>
                <a:ext cx="286" cy="95"/>
              </a:xfrm>
              <a:custGeom>
                <a:avLst/>
                <a:gdLst>
                  <a:gd name="connsiteX0" fmla="*/ 0 w 286"/>
                  <a:gd name="connsiteY0" fmla="*/ 95 h 95"/>
                  <a:gd name="connsiteX1" fmla="*/ 191 w 286"/>
                  <a:gd name="connsiteY1" fmla="*/ 95 h 95"/>
                  <a:gd name="connsiteX2" fmla="*/ 286 w 286"/>
                  <a:gd name="connsiteY2" fmla="*/ 0 h 95"/>
                  <a:gd name="connsiteX3" fmla="*/ 0 w 286"/>
                  <a:gd name="connsiteY3" fmla="*/ 95 h 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86" h="95">
                    <a:moveTo>
                      <a:pt x="0" y="95"/>
                    </a:moveTo>
                    <a:cubicBezTo>
                      <a:pt x="95" y="95"/>
                      <a:pt x="95" y="95"/>
                      <a:pt x="191" y="95"/>
                    </a:cubicBezTo>
                    <a:lnTo>
                      <a:pt x="286" y="0"/>
                    </a:lnTo>
                    <a:cubicBezTo>
                      <a:pt x="191" y="95"/>
                      <a:pt x="95" y="95"/>
                      <a:pt x="0" y="95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  <p:sp>
            <p:nvSpPr>
              <p:cNvPr id="546" name="Freeform: Shape 545">
                <a:extLst>
                  <a:ext uri="{FF2B5EF4-FFF2-40B4-BE49-F238E27FC236}">
                    <a16:creationId xmlns:a16="http://schemas.microsoft.com/office/drawing/2014/main" id="{F7F88E8B-F0F9-46F2-8527-C5494B5A29F5}"/>
                  </a:ext>
                </a:extLst>
              </p:cNvPr>
              <p:cNvSpPr/>
              <p:nvPr/>
            </p:nvSpPr>
            <p:spPr>
              <a:xfrm>
                <a:off x="8089487" y="2730894"/>
                <a:ext cx="757047" cy="606855"/>
              </a:xfrm>
              <a:custGeom>
                <a:avLst/>
                <a:gdLst>
                  <a:gd name="connsiteX0" fmla="*/ 710946 w 757047"/>
                  <a:gd name="connsiteY0" fmla="*/ 596379 h 606855"/>
                  <a:gd name="connsiteX1" fmla="*/ 713994 w 757047"/>
                  <a:gd name="connsiteY1" fmla="*/ 597236 h 606855"/>
                  <a:gd name="connsiteX2" fmla="*/ 716375 w 757047"/>
                  <a:gd name="connsiteY2" fmla="*/ 597903 h 606855"/>
                  <a:gd name="connsiteX3" fmla="*/ 717995 w 757047"/>
                  <a:gd name="connsiteY3" fmla="*/ 598283 h 606855"/>
                  <a:gd name="connsiteX4" fmla="*/ 720376 w 757047"/>
                  <a:gd name="connsiteY4" fmla="*/ 598855 h 606855"/>
                  <a:gd name="connsiteX5" fmla="*/ 723329 w 757047"/>
                  <a:gd name="connsiteY5" fmla="*/ 599522 h 606855"/>
                  <a:gd name="connsiteX6" fmla="*/ 724377 w 757047"/>
                  <a:gd name="connsiteY6" fmla="*/ 599808 h 606855"/>
                  <a:gd name="connsiteX7" fmla="*/ 721614 w 757047"/>
                  <a:gd name="connsiteY7" fmla="*/ 594283 h 606855"/>
                  <a:gd name="connsiteX8" fmla="*/ 710661 w 757047"/>
                  <a:gd name="connsiteY8" fmla="*/ 572566 h 606855"/>
                  <a:gd name="connsiteX9" fmla="*/ 711042 w 757047"/>
                  <a:gd name="connsiteY9" fmla="*/ 568566 h 606855"/>
                  <a:gd name="connsiteX10" fmla="*/ 713042 w 757047"/>
                  <a:gd name="connsiteY10" fmla="*/ 568280 h 606855"/>
                  <a:gd name="connsiteX11" fmla="*/ 719043 w 757047"/>
                  <a:gd name="connsiteY11" fmla="*/ 581329 h 606855"/>
                  <a:gd name="connsiteX12" fmla="*/ 729901 w 757047"/>
                  <a:gd name="connsiteY12" fmla="*/ 601046 h 606855"/>
                  <a:gd name="connsiteX13" fmla="*/ 729996 w 757047"/>
                  <a:gd name="connsiteY13" fmla="*/ 601046 h 606855"/>
                  <a:gd name="connsiteX14" fmla="*/ 730282 w 757047"/>
                  <a:gd name="connsiteY14" fmla="*/ 601141 h 606855"/>
                  <a:gd name="connsiteX15" fmla="*/ 732758 w 757047"/>
                  <a:gd name="connsiteY15" fmla="*/ 596093 h 606855"/>
                  <a:gd name="connsiteX16" fmla="*/ 711899 w 757047"/>
                  <a:gd name="connsiteY16" fmla="*/ 559422 h 606855"/>
                  <a:gd name="connsiteX17" fmla="*/ 708089 w 757047"/>
                  <a:gd name="connsiteY17" fmla="*/ 543039 h 606855"/>
                  <a:gd name="connsiteX18" fmla="*/ 718185 w 757047"/>
                  <a:gd name="connsiteY18" fmla="*/ 557326 h 606855"/>
                  <a:gd name="connsiteX19" fmla="*/ 725424 w 757047"/>
                  <a:gd name="connsiteY19" fmla="*/ 563327 h 606855"/>
                  <a:gd name="connsiteX20" fmla="*/ 729139 w 757047"/>
                  <a:gd name="connsiteY20" fmla="*/ 577710 h 606855"/>
                  <a:gd name="connsiteX21" fmla="*/ 730472 w 757047"/>
                  <a:gd name="connsiteY21" fmla="*/ 580186 h 606855"/>
                  <a:gd name="connsiteX22" fmla="*/ 740855 w 757047"/>
                  <a:gd name="connsiteY22" fmla="*/ 600474 h 606855"/>
                  <a:gd name="connsiteX23" fmla="*/ 742379 w 757047"/>
                  <a:gd name="connsiteY23" fmla="*/ 603713 h 606855"/>
                  <a:gd name="connsiteX24" fmla="*/ 742665 w 757047"/>
                  <a:gd name="connsiteY24" fmla="*/ 603808 h 606855"/>
                  <a:gd name="connsiteX25" fmla="*/ 746284 w 757047"/>
                  <a:gd name="connsiteY25" fmla="*/ 604570 h 606855"/>
                  <a:gd name="connsiteX26" fmla="*/ 750951 w 757047"/>
                  <a:gd name="connsiteY26" fmla="*/ 605618 h 606855"/>
                  <a:gd name="connsiteX27" fmla="*/ 753713 w 757047"/>
                  <a:gd name="connsiteY27" fmla="*/ 606189 h 606855"/>
                  <a:gd name="connsiteX28" fmla="*/ 756095 w 757047"/>
                  <a:gd name="connsiteY28" fmla="*/ 606666 h 606855"/>
                  <a:gd name="connsiteX29" fmla="*/ 757047 w 757047"/>
                  <a:gd name="connsiteY29" fmla="*/ 606856 h 606855"/>
                  <a:gd name="connsiteX30" fmla="*/ 743331 w 757047"/>
                  <a:gd name="connsiteY30" fmla="*/ 580567 h 606855"/>
                  <a:gd name="connsiteX31" fmla="*/ 741140 w 757047"/>
                  <a:gd name="connsiteY31" fmla="*/ 574566 h 606855"/>
                  <a:gd name="connsiteX32" fmla="*/ 733997 w 757047"/>
                  <a:gd name="connsiteY32" fmla="*/ 556945 h 606855"/>
                  <a:gd name="connsiteX33" fmla="*/ 713137 w 757047"/>
                  <a:gd name="connsiteY33" fmla="*/ 520369 h 606855"/>
                  <a:gd name="connsiteX34" fmla="*/ 689801 w 757047"/>
                  <a:gd name="connsiteY34" fmla="*/ 484936 h 606855"/>
                  <a:gd name="connsiteX35" fmla="*/ 687800 w 757047"/>
                  <a:gd name="connsiteY35" fmla="*/ 486841 h 606855"/>
                  <a:gd name="connsiteX36" fmla="*/ 686467 w 757047"/>
                  <a:gd name="connsiteY36" fmla="*/ 484841 h 606855"/>
                  <a:gd name="connsiteX37" fmla="*/ 676180 w 757047"/>
                  <a:gd name="connsiteY37" fmla="*/ 465029 h 606855"/>
                  <a:gd name="connsiteX38" fmla="*/ 674275 w 757047"/>
                  <a:gd name="connsiteY38" fmla="*/ 458552 h 606855"/>
                  <a:gd name="connsiteX39" fmla="*/ 670656 w 757047"/>
                  <a:gd name="connsiteY39" fmla="*/ 453218 h 606855"/>
                  <a:gd name="connsiteX40" fmla="*/ 642176 w 757047"/>
                  <a:gd name="connsiteY40" fmla="*/ 413403 h 606855"/>
                  <a:gd name="connsiteX41" fmla="*/ 625983 w 757047"/>
                  <a:gd name="connsiteY41" fmla="*/ 389114 h 606855"/>
                  <a:gd name="connsiteX42" fmla="*/ 623221 w 757047"/>
                  <a:gd name="connsiteY42" fmla="*/ 387781 h 606855"/>
                  <a:gd name="connsiteX43" fmla="*/ 606743 w 757047"/>
                  <a:gd name="connsiteY43" fmla="*/ 367874 h 606855"/>
                  <a:gd name="connsiteX44" fmla="*/ 593217 w 757047"/>
                  <a:gd name="connsiteY44" fmla="*/ 363683 h 606855"/>
                  <a:gd name="connsiteX45" fmla="*/ 606457 w 757047"/>
                  <a:gd name="connsiteY45" fmla="*/ 382066 h 606855"/>
                  <a:gd name="connsiteX46" fmla="*/ 617982 w 757047"/>
                  <a:gd name="connsiteY46" fmla="*/ 402545 h 606855"/>
                  <a:gd name="connsiteX47" fmla="*/ 629031 w 757047"/>
                  <a:gd name="connsiteY47" fmla="*/ 418642 h 606855"/>
                  <a:gd name="connsiteX48" fmla="*/ 634270 w 757047"/>
                  <a:gd name="connsiteY48" fmla="*/ 413213 h 606855"/>
                  <a:gd name="connsiteX49" fmla="*/ 660559 w 757047"/>
                  <a:gd name="connsiteY49" fmla="*/ 456742 h 606855"/>
                  <a:gd name="connsiteX50" fmla="*/ 667227 w 757047"/>
                  <a:gd name="connsiteY50" fmla="*/ 468077 h 606855"/>
                  <a:gd name="connsiteX51" fmla="*/ 663607 w 757047"/>
                  <a:gd name="connsiteY51" fmla="*/ 469029 h 606855"/>
                  <a:gd name="connsiteX52" fmla="*/ 667988 w 757047"/>
                  <a:gd name="connsiteY52" fmla="*/ 474554 h 606855"/>
                  <a:gd name="connsiteX53" fmla="*/ 668464 w 757047"/>
                  <a:gd name="connsiteY53" fmla="*/ 470077 h 606855"/>
                  <a:gd name="connsiteX54" fmla="*/ 681990 w 757047"/>
                  <a:gd name="connsiteY54" fmla="*/ 490841 h 606855"/>
                  <a:gd name="connsiteX55" fmla="*/ 682752 w 757047"/>
                  <a:gd name="connsiteY55" fmla="*/ 492270 h 606855"/>
                  <a:gd name="connsiteX56" fmla="*/ 705803 w 757047"/>
                  <a:gd name="connsiteY56" fmla="*/ 529989 h 606855"/>
                  <a:gd name="connsiteX57" fmla="*/ 704374 w 757047"/>
                  <a:gd name="connsiteY57" fmla="*/ 531894 h 606855"/>
                  <a:gd name="connsiteX58" fmla="*/ 711137 w 757047"/>
                  <a:gd name="connsiteY58" fmla="*/ 537324 h 606855"/>
                  <a:gd name="connsiteX59" fmla="*/ 711327 w 757047"/>
                  <a:gd name="connsiteY59" fmla="*/ 537609 h 606855"/>
                  <a:gd name="connsiteX60" fmla="*/ 709327 w 757047"/>
                  <a:gd name="connsiteY60" fmla="*/ 539991 h 606855"/>
                  <a:gd name="connsiteX61" fmla="*/ 708184 w 757047"/>
                  <a:gd name="connsiteY61" fmla="*/ 542467 h 606855"/>
                  <a:gd name="connsiteX62" fmla="*/ 708184 w 757047"/>
                  <a:gd name="connsiteY62" fmla="*/ 542467 h 606855"/>
                  <a:gd name="connsiteX63" fmla="*/ 705517 w 757047"/>
                  <a:gd name="connsiteY63" fmla="*/ 543324 h 606855"/>
                  <a:gd name="connsiteX64" fmla="*/ 689896 w 757047"/>
                  <a:gd name="connsiteY64" fmla="*/ 539038 h 606855"/>
                  <a:gd name="connsiteX65" fmla="*/ 659892 w 757047"/>
                  <a:gd name="connsiteY65" fmla="*/ 491985 h 606855"/>
                  <a:gd name="connsiteX66" fmla="*/ 633603 w 757047"/>
                  <a:gd name="connsiteY66" fmla="*/ 459218 h 606855"/>
                  <a:gd name="connsiteX67" fmla="*/ 624650 w 757047"/>
                  <a:gd name="connsiteY67" fmla="*/ 447789 h 606855"/>
                  <a:gd name="connsiteX68" fmla="*/ 589312 w 757047"/>
                  <a:gd name="connsiteY68" fmla="*/ 404259 h 606855"/>
                  <a:gd name="connsiteX69" fmla="*/ 576263 w 757047"/>
                  <a:gd name="connsiteY69" fmla="*/ 381304 h 606855"/>
                  <a:gd name="connsiteX70" fmla="*/ 572738 w 757047"/>
                  <a:gd name="connsiteY70" fmla="*/ 379304 h 606855"/>
                  <a:gd name="connsiteX71" fmla="*/ 566738 w 757047"/>
                  <a:gd name="connsiteY71" fmla="*/ 382447 h 606855"/>
                  <a:gd name="connsiteX72" fmla="*/ 553498 w 757047"/>
                  <a:gd name="connsiteY72" fmla="*/ 366731 h 606855"/>
                  <a:gd name="connsiteX73" fmla="*/ 547402 w 757047"/>
                  <a:gd name="connsiteY73" fmla="*/ 360254 h 606855"/>
                  <a:gd name="connsiteX74" fmla="*/ 552069 w 757047"/>
                  <a:gd name="connsiteY74" fmla="*/ 349205 h 606855"/>
                  <a:gd name="connsiteX75" fmla="*/ 550545 w 757047"/>
                  <a:gd name="connsiteY75" fmla="*/ 341680 h 606855"/>
                  <a:gd name="connsiteX76" fmla="*/ 550640 w 757047"/>
                  <a:gd name="connsiteY76" fmla="*/ 341585 h 606855"/>
                  <a:gd name="connsiteX77" fmla="*/ 546164 w 757047"/>
                  <a:gd name="connsiteY77" fmla="*/ 341870 h 606855"/>
                  <a:gd name="connsiteX78" fmla="*/ 527018 w 757047"/>
                  <a:gd name="connsiteY78" fmla="*/ 341394 h 606855"/>
                  <a:gd name="connsiteX79" fmla="*/ 513398 w 757047"/>
                  <a:gd name="connsiteY79" fmla="*/ 327107 h 606855"/>
                  <a:gd name="connsiteX80" fmla="*/ 510254 w 757047"/>
                  <a:gd name="connsiteY80" fmla="*/ 323964 h 606855"/>
                  <a:gd name="connsiteX81" fmla="*/ 485299 w 757047"/>
                  <a:gd name="connsiteY81" fmla="*/ 308533 h 606855"/>
                  <a:gd name="connsiteX82" fmla="*/ 464439 w 757047"/>
                  <a:gd name="connsiteY82" fmla="*/ 291007 h 606855"/>
                  <a:gd name="connsiteX83" fmla="*/ 474822 w 757047"/>
                  <a:gd name="connsiteY83" fmla="*/ 279768 h 606855"/>
                  <a:gd name="connsiteX84" fmla="*/ 461963 w 757047"/>
                  <a:gd name="connsiteY84" fmla="*/ 265099 h 606855"/>
                  <a:gd name="connsiteX85" fmla="*/ 476727 w 757047"/>
                  <a:gd name="connsiteY85" fmla="*/ 274338 h 606855"/>
                  <a:gd name="connsiteX86" fmla="*/ 487489 w 757047"/>
                  <a:gd name="connsiteY86" fmla="*/ 280625 h 606855"/>
                  <a:gd name="connsiteX87" fmla="*/ 487489 w 757047"/>
                  <a:gd name="connsiteY87" fmla="*/ 280625 h 606855"/>
                  <a:gd name="connsiteX88" fmla="*/ 503587 w 757047"/>
                  <a:gd name="connsiteY88" fmla="*/ 294245 h 606855"/>
                  <a:gd name="connsiteX89" fmla="*/ 506635 w 757047"/>
                  <a:gd name="connsiteY89" fmla="*/ 292436 h 606855"/>
                  <a:gd name="connsiteX90" fmla="*/ 505683 w 757047"/>
                  <a:gd name="connsiteY90" fmla="*/ 289864 h 606855"/>
                  <a:gd name="connsiteX91" fmla="*/ 506635 w 757047"/>
                  <a:gd name="connsiteY91" fmla="*/ 289483 h 606855"/>
                  <a:gd name="connsiteX92" fmla="*/ 536924 w 757047"/>
                  <a:gd name="connsiteY92" fmla="*/ 312153 h 606855"/>
                  <a:gd name="connsiteX93" fmla="*/ 561499 w 757047"/>
                  <a:gd name="connsiteY93" fmla="*/ 337489 h 606855"/>
                  <a:gd name="connsiteX94" fmla="*/ 579120 w 757047"/>
                  <a:gd name="connsiteY94" fmla="*/ 339489 h 606855"/>
                  <a:gd name="connsiteX95" fmla="*/ 572929 w 757047"/>
                  <a:gd name="connsiteY95" fmla="*/ 336441 h 606855"/>
                  <a:gd name="connsiteX96" fmla="*/ 565976 w 757047"/>
                  <a:gd name="connsiteY96" fmla="*/ 330441 h 606855"/>
                  <a:gd name="connsiteX97" fmla="*/ 562261 w 757047"/>
                  <a:gd name="connsiteY97" fmla="*/ 325678 h 606855"/>
                  <a:gd name="connsiteX98" fmla="*/ 548259 w 757047"/>
                  <a:gd name="connsiteY98" fmla="*/ 315772 h 606855"/>
                  <a:gd name="connsiteX99" fmla="*/ 546068 w 757047"/>
                  <a:gd name="connsiteY99" fmla="*/ 312057 h 606855"/>
                  <a:gd name="connsiteX100" fmla="*/ 542354 w 757047"/>
                  <a:gd name="connsiteY100" fmla="*/ 303961 h 606855"/>
                  <a:gd name="connsiteX101" fmla="*/ 511112 w 757047"/>
                  <a:gd name="connsiteY101" fmla="*/ 276624 h 606855"/>
                  <a:gd name="connsiteX102" fmla="*/ 507778 w 757047"/>
                  <a:gd name="connsiteY102" fmla="*/ 270433 h 606855"/>
                  <a:gd name="connsiteX103" fmla="*/ 531019 w 757047"/>
                  <a:gd name="connsiteY103" fmla="*/ 284816 h 606855"/>
                  <a:gd name="connsiteX104" fmla="*/ 542640 w 757047"/>
                  <a:gd name="connsiteY104" fmla="*/ 291674 h 606855"/>
                  <a:gd name="connsiteX105" fmla="*/ 552831 w 757047"/>
                  <a:gd name="connsiteY105" fmla="*/ 292436 h 606855"/>
                  <a:gd name="connsiteX106" fmla="*/ 554641 w 757047"/>
                  <a:gd name="connsiteY106" fmla="*/ 285673 h 606855"/>
                  <a:gd name="connsiteX107" fmla="*/ 558927 w 757047"/>
                  <a:gd name="connsiteY107" fmla="*/ 292626 h 606855"/>
                  <a:gd name="connsiteX108" fmla="*/ 570833 w 757047"/>
                  <a:gd name="connsiteY108" fmla="*/ 306342 h 606855"/>
                  <a:gd name="connsiteX109" fmla="*/ 587121 w 757047"/>
                  <a:gd name="connsiteY109" fmla="*/ 318249 h 606855"/>
                  <a:gd name="connsiteX110" fmla="*/ 590550 w 757047"/>
                  <a:gd name="connsiteY110" fmla="*/ 325297 h 606855"/>
                  <a:gd name="connsiteX111" fmla="*/ 596075 w 757047"/>
                  <a:gd name="connsiteY111" fmla="*/ 330060 h 606855"/>
                  <a:gd name="connsiteX112" fmla="*/ 613791 w 757047"/>
                  <a:gd name="connsiteY112" fmla="*/ 351776 h 606855"/>
                  <a:gd name="connsiteX113" fmla="*/ 610267 w 757047"/>
                  <a:gd name="connsiteY113" fmla="*/ 355015 h 606855"/>
                  <a:gd name="connsiteX114" fmla="*/ 606267 w 757047"/>
                  <a:gd name="connsiteY114" fmla="*/ 358254 h 606855"/>
                  <a:gd name="connsiteX115" fmla="*/ 613506 w 757047"/>
                  <a:gd name="connsiteY115" fmla="*/ 369017 h 606855"/>
                  <a:gd name="connsiteX116" fmla="*/ 641699 w 757047"/>
                  <a:gd name="connsiteY116" fmla="*/ 399973 h 606855"/>
                  <a:gd name="connsiteX117" fmla="*/ 646843 w 757047"/>
                  <a:gd name="connsiteY117" fmla="*/ 402068 h 606855"/>
                  <a:gd name="connsiteX118" fmla="*/ 640938 w 757047"/>
                  <a:gd name="connsiteY118" fmla="*/ 391305 h 606855"/>
                  <a:gd name="connsiteX119" fmla="*/ 631127 w 757047"/>
                  <a:gd name="connsiteY119" fmla="*/ 378351 h 606855"/>
                  <a:gd name="connsiteX120" fmla="*/ 619030 w 757047"/>
                  <a:gd name="connsiteY120" fmla="*/ 363397 h 606855"/>
                  <a:gd name="connsiteX121" fmla="*/ 626936 w 757047"/>
                  <a:gd name="connsiteY121" fmla="*/ 363968 h 606855"/>
                  <a:gd name="connsiteX122" fmla="*/ 634175 w 757047"/>
                  <a:gd name="connsiteY122" fmla="*/ 372255 h 606855"/>
                  <a:gd name="connsiteX123" fmla="*/ 642366 w 757047"/>
                  <a:gd name="connsiteY123" fmla="*/ 384066 h 606855"/>
                  <a:gd name="connsiteX124" fmla="*/ 667227 w 757047"/>
                  <a:gd name="connsiteY124" fmla="*/ 411403 h 606855"/>
                  <a:gd name="connsiteX125" fmla="*/ 669798 w 757047"/>
                  <a:gd name="connsiteY125" fmla="*/ 411879 h 606855"/>
                  <a:gd name="connsiteX126" fmla="*/ 666369 w 757047"/>
                  <a:gd name="connsiteY126" fmla="*/ 404355 h 606855"/>
                  <a:gd name="connsiteX127" fmla="*/ 630555 w 757047"/>
                  <a:gd name="connsiteY127" fmla="*/ 356634 h 606855"/>
                  <a:gd name="connsiteX128" fmla="*/ 593217 w 757047"/>
                  <a:gd name="connsiteY128" fmla="*/ 316248 h 606855"/>
                  <a:gd name="connsiteX129" fmla="*/ 589217 w 757047"/>
                  <a:gd name="connsiteY129" fmla="*/ 311200 h 606855"/>
                  <a:gd name="connsiteX130" fmla="*/ 577215 w 757047"/>
                  <a:gd name="connsiteY130" fmla="*/ 298151 h 606855"/>
                  <a:gd name="connsiteX131" fmla="*/ 563595 w 757047"/>
                  <a:gd name="connsiteY131" fmla="*/ 287006 h 606855"/>
                  <a:gd name="connsiteX132" fmla="*/ 529686 w 757047"/>
                  <a:gd name="connsiteY132" fmla="*/ 254812 h 606855"/>
                  <a:gd name="connsiteX133" fmla="*/ 512540 w 757047"/>
                  <a:gd name="connsiteY133" fmla="*/ 244239 h 606855"/>
                  <a:gd name="connsiteX134" fmla="*/ 508540 w 757047"/>
                  <a:gd name="connsiteY134" fmla="*/ 241858 h 606855"/>
                  <a:gd name="connsiteX135" fmla="*/ 493395 w 757047"/>
                  <a:gd name="connsiteY135" fmla="*/ 223094 h 606855"/>
                  <a:gd name="connsiteX136" fmla="*/ 487395 w 757047"/>
                  <a:gd name="connsiteY136" fmla="*/ 215760 h 606855"/>
                  <a:gd name="connsiteX137" fmla="*/ 451199 w 757047"/>
                  <a:gd name="connsiteY137" fmla="*/ 188899 h 606855"/>
                  <a:gd name="connsiteX138" fmla="*/ 435388 w 757047"/>
                  <a:gd name="connsiteY138" fmla="*/ 182708 h 606855"/>
                  <a:gd name="connsiteX139" fmla="*/ 423386 w 757047"/>
                  <a:gd name="connsiteY139" fmla="*/ 176897 h 606855"/>
                  <a:gd name="connsiteX140" fmla="*/ 424149 w 757047"/>
                  <a:gd name="connsiteY140" fmla="*/ 171182 h 606855"/>
                  <a:gd name="connsiteX141" fmla="*/ 397574 w 757047"/>
                  <a:gd name="connsiteY141" fmla="*/ 150799 h 606855"/>
                  <a:gd name="connsiteX142" fmla="*/ 360236 w 757047"/>
                  <a:gd name="connsiteY142" fmla="*/ 125939 h 606855"/>
                  <a:gd name="connsiteX143" fmla="*/ 354521 w 757047"/>
                  <a:gd name="connsiteY143" fmla="*/ 123653 h 606855"/>
                  <a:gd name="connsiteX144" fmla="*/ 329851 w 757047"/>
                  <a:gd name="connsiteY144" fmla="*/ 109651 h 606855"/>
                  <a:gd name="connsiteX145" fmla="*/ 324231 w 757047"/>
                  <a:gd name="connsiteY145" fmla="*/ 106793 h 606855"/>
                  <a:gd name="connsiteX146" fmla="*/ 314706 w 757047"/>
                  <a:gd name="connsiteY146" fmla="*/ 98888 h 606855"/>
                  <a:gd name="connsiteX147" fmla="*/ 310039 w 757047"/>
                  <a:gd name="connsiteY147" fmla="*/ 94982 h 606855"/>
                  <a:gd name="connsiteX148" fmla="*/ 294513 w 757047"/>
                  <a:gd name="connsiteY148" fmla="*/ 85839 h 606855"/>
                  <a:gd name="connsiteX149" fmla="*/ 229648 w 757047"/>
                  <a:gd name="connsiteY149" fmla="*/ 48119 h 606855"/>
                  <a:gd name="connsiteX150" fmla="*/ 174117 w 757047"/>
                  <a:gd name="connsiteY150" fmla="*/ 20021 h 606855"/>
                  <a:gd name="connsiteX151" fmla="*/ 138875 w 757047"/>
                  <a:gd name="connsiteY151" fmla="*/ 5067 h 606855"/>
                  <a:gd name="connsiteX152" fmla="*/ 128302 w 757047"/>
                  <a:gd name="connsiteY152" fmla="*/ 3352 h 606855"/>
                  <a:gd name="connsiteX153" fmla="*/ 118777 w 757047"/>
                  <a:gd name="connsiteY153" fmla="*/ 113 h 606855"/>
                  <a:gd name="connsiteX154" fmla="*/ 118872 w 757047"/>
                  <a:gd name="connsiteY154" fmla="*/ 304 h 606855"/>
                  <a:gd name="connsiteX155" fmla="*/ 118968 w 757047"/>
                  <a:gd name="connsiteY155" fmla="*/ 875 h 606855"/>
                  <a:gd name="connsiteX156" fmla="*/ 118968 w 757047"/>
                  <a:gd name="connsiteY156" fmla="*/ 1542 h 606855"/>
                  <a:gd name="connsiteX157" fmla="*/ 119063 w 757047"/>
                  <a:gd name="connsiteY157" fmla="*/ 2018 h 606855"/>
                  <a:gd name="connsiteX158" fmla="*/ 119253 w 757047"/>
                  <a:gd name="connsiteY158" fmla="*/ 3066 h 606855"/>
                  <a:gd name="connsiteX159" fmla="*/ 119253 w 757047"/>
                  <a:gd name="connsiteY159" fmla="*/ 3543 h 606855"/>
                  <a:gd name="connsiteX160" fmla="*/ 119253 w 757047"/>
                  <a:gd name="connsiteY160" fmla="*/ 4019 h 606855"/>
                  <a:gd name="connsiteX161" fmla="*/ 119539 w 757047"/>
                  <a:gd name="connsiteY161" fmla="*/ 4209 h 606855"/>
                  <a:gd name="connsiteX162" fmla="*/ 119920 w 757047"/>
                  <a:gd name="connsiteY162" fmla="*/ 4400 h 606855"/>
                  <a:gd name="connsiteX163" fmla="*/ 119920 w 757047"/>
                  <a:gd name="connsiteY163" fmla="*/ 4590 h 606855"/>
                  <a:gd name="connsiteX164" fmla="*/ 119729 w 757047"/>
                  <a:gd name="connsiteY164" fmla="*/ 5638 h 606855"/>
                  <a:gd name="connsiteX165" fmla="*/ 119349 w 757047"/>
                  <a:gd name="connsiteY165" fmla="*/ 7543 h 606855"/>
                  <a:gd name="connsiteX166" fmla="*/ 118968 w 757047"/>
                  <a:gd name="connsiteY166" fmla="*/ 9353 h 606855"/>
                  <a:gd name="connsiteX167" fmla="*/ 118586 w 757047"/>
                  <a:gd name="connsiteY167" fmla="*/ 11067 h 606855"/>
                  <a:gd name="connsiteX168" fmla="*/ 117920 w 757047"/>
                  <a:gd name="connsiteY168" fmla="*/ 13448 h 606855"/>
                  <a:gd name="connsiteX169" fmla="*/ 117539 w 757047"/>
                  <a:gd name="connsiteY169" fmla="*/ 14592 h 606855"/>
                  <a:gd name="connsiteX170" fmla="*/ 116396 w 757047"/>
                  <a:gd name="connsiteY170" fmla="*/ 18020 h 606855"/>
                  <a:gd name="connsiteX171" fmla="*/ 115443 w 757047"/>
                  <a:gd name="connsiteY171" fmla="*/ 20592 h 606855"/>
                  <a:gd name="connsiteX172" fmla="*/ 114491 w 757047"/>
                  <a:gd name="connsiteY172" fmla="*/ 22973 h 606855"/>
                  <a:gd name="connsiteX173" fmla="*/ 113538 w 757047"/>
                  <a:gd name="connsiteY173" fmla="*/ 25069 h 606855"/>
                  <a:gd name="connsiteX174" fmla="*/ 112109 w 757047"/>
                  <a:gd name="connsiteY174" fmla="*/ 28117 h 606855"/>
                  <a:gd name="connsiteX175" fmla="*/ 110871 w 757047"/>
                  <a:gd name="connsiteY175" fmla="*/ 30593 h 606855"/>
                  <a:gd name="connsiteX176" fmla="*/ 109538 w 757047"/>
                  <a:gd name="connsiteY176" fmla="*/ 33165 h 606855"/>
                  <a:gd name="connsiteX177" fmla="*/ 108681 w 757047"/>
                  <a:gd name="connsiteY177" fmla="*/ 34689 h 606855"/>
                  <a:gd name="connsiteX178" fmla="*/ 107728 w 757047"/>
                  <a:gd name="connsiteY178" fmla="*/ 36499 h 606855"/>
                  <a:gd name="connsiteX179" fmla="*/ 106680 w 757047"/>
                  <a:gd name="connsiteY179" fmla="*/ 38404 h 606855"/>
                  <a:gd name="connsiteX180" fmla="*/ 105537 w 757047"/>
                  <a:gd name="connsiteY180" fmla="*/ 40499 h 606855"/>
                  <a:gd name="connsiteX181" fmla="*/ 104394 w 757047"/>
                  <a:gd name="connsiteY181" fmla="*/ 42500 h 606855"/>
                  <a:gd name="connsiteX182" fmla="*/ 103632 w 757047"/>
                  <a:gd name="connsiteY182" fmla="*/ 43833 h 606855"/>
                  <a:gd name="connsiteX183" fmla="*/ 102680 w 757047"/>
                  <a:gd name="connsiteY183" fmla="*/ 45452 h 606855"/>
                  <a:gd name="connsiteX184" fmla="*/ 101918 w 757047"/>
                  <a:gd name="connsiteY184" fmla="*/ 46881 h 606855"/>
                  <a:gd name="connsiteX185" fmla="*/ 101061 w 757047"/>
                  <a:gd name="connsiteY185" fmla="*/ 48310 h 606855"/>
                  <a:gd name="connsiteX186" fmla="*/ 99727 w 757047"/>
                  <a:gd name="connsiteY186" fmla="*/ 50501 h 606855"/>
                  <a:gd name="connsiteX187" fmla="*/ 99156 w 757047"/>
                  <a:gd name="connsiteY187" fmla="*/ 51548 h 606855"/>
                  <a:gd name="connsiteX188" fmla="*/ 98584 w 757047"/>
                  <a:gd name="connsiteY188" fmla="*/ 52501 h 606855"/>
                  <a:gd name="connsiteX189" fmla="*/ 98298 w 757047"/>
                  <a:gd name="connsiteY189" fmla="*/ 52977 h 606855"/>
                  <a:gd name="connsiteX190" fmla="*/ 98013 w 757047"/>
                  <a:gd name="connsiteY190" fmla="*/ 53453 h 606855"/>
                  <a:gd name="connsiteX191" fmla="*/ 98298 w 757047"/>
                  <a:gd name="connsiteY191" fmla="*/ 53263 h 606855"/>
                  <a:gd name="connsiteX192" fmla="*/ 98584 w 757047"/>
                  <a:gd name="connsiteY192" fmla="*/ 53072 h 606855"/>
                  <a:gd name="connsiteX193" fmla="*/ 98679 w 757047"/>
                  <a:gd name="connsiteY193" fmla="*/ 53358 h 606855"/>
                  <a:gd name="connsiteX194" fmla="*/ 98870 w 757047"/>
                  <a:gd name="connsiteY194" fmla="*/ 53739 h 606855"/>
                  <a:gd name="connsiteX195" fmla="*/ 99156 w 757047"/>
                  <a:gd name="connsiteY195" fmla="*/ 54311 h 606855"/>
                  <a:gd name="connsiteX196" fmla="*/ 99251 w 757047"/>
                  <a:gd name="connsiteY196" fmla="*/ 54692 h 606855"/>
                  <a:gd name="connsiteX197" fmla="*/ 99536 w 757047"/>
                  <a:gd name="connsiteY197" fmla="*/ 55740 h 606855"/>
                  <a:gd name="connsiteX198" fmla="*/ 99727 w 757047"/>
                  <a:gd name="connsiteY198" fmla="*/ 56978 h 606855"/>
                  <a:gd name="connsiteX199" fmla="*/ 99727 w 757047"/>
                  <a:gd name="connsiteY199" fmla="*/ 58216 h 606855"/>
                  <a:gd name="connsiteX200" fmla="*/ 99536 w 757047"/>
                  <a:gd name="connsiteY200" fmla="*/ 59549 h 606855"/>
                  <a:gd name="connsiteX201" fmla="*/ 99251 w 757047"/>
                  <a:gd name="connsiteY201" fmla="*/ 60597 h 606855"/>
                  <a:gd name="connsiteX202" fmla="*/ 98965 w 757047"/>
                  <a:gd name="connsiteY202" fmla="*/ 61264 h 606855"/>
                  <a:gd name="connsiteX203" fmla="*/ 98489 w 757047"/>
                  <a:gd name="connsiteY203" fmla="*/ 62312 h 606855"/>
                  <a:gd name="connsiteX204" fmla="*/ 97822 w 757047"/>
                  <a:gd name="connsiteY204" fmla="*/ 63645 h 606855"/>
                  <a:gd name="connsiteX205" fmla="*/ 97441 w 757047"/>
                  <a:gd name="connsiteY205" fmla="*/ 64502 h 606855"/>
                  <a:gd name="connsiteX206" fmla="*/ 96393 w 757047"/>
                  <a:gd name="connsiteY206" fmla="*/ 66407 h 606855"/>
                  <a:gd name="connsiteX207" fmla="*/ 95631 w 757047"/>
                  <a:gd name="connsiteY207" fmla="*/ 67741 h 606855"/>
                  <a:gd name="connsiteX208" fmla="*/ 94488 w 757047"/>
                  <a:gd name="connsiteY208" fmla="*/ 69551 h 606855"/>
                  <a:gd name="connsiteX209" fmla="*/ 93440 w 757047"/>
                  <a:gd name="connsiteY209" fmla="*/ 71170 h 606855"/>
                  <a:gd name="connsiteX210" fmla="*/ 92774 w 757047"/>
                  <a:gd name="connsiteY210" fmla="*/ 72218 h 606855"/>
                  <a:gd name="connsiteX211" fmla="*/ 90869 w 757047"/>
                  <a:gd name="connsiteY211" fmla="*/ 75551 h 606855"/>
                  <a:gd name="connsiteX212" fmla="*/ 90488 w 757047"/>
                  <a:gd name="connsiteY212" fmla="*/ 76218 h 606855"/>
                  <a:gd name="connsiteX213" fmla="*/ 90107 w 757047"/>
                  <a:gd name="connsiteY213" fmla="*/ 77361 h 606855"/>
                  <a:gd name="connsiteX214" fmla="*/ 89821 w 757047"/>
                  <a:gd name="connsiteY214" fmla="*/ 78790 h 606855"/>
                  <a:gd name="connsiteX215" fmla="*/ 89726 w 757047"/>
                  <a:gd name="connsiteY215" fmla="*/ 79743 h 606855"/>
                  <a:gd name="connsiteX216" fmla="*/ 89726 w 757047"/>
                  <a:gd name="connsiteY216" fmla="*/ 80695 h 606855"/>
                  <a:gd name="connsiteX217" fmla="*/ 89631 w 757047"/>
                  <a:gd name="connsiteY217" fmla="*/ 82886 h 606855"/>
                  <a:gd name="connsiteX218" fmla="*/ 88773 w 757047"/>
                  <a:gd name="connsiteY218" fmla="*/ 86124 h 606855"/>
                  <a:gd name="connsiteX219" fmla="*/ 87439 w 757047"/>
                  <a:gd name="connsiteY219" fmla="*/ 87743 h 606855"/>
                  <a:gd name="connsiteX220" fmla="*/ 86202 w 757047"/>
                  <a:gd name="connsiteY220" fmla="*/ 88982 h 606855"/>
                  <a:gd name="connsiteX221" fmla="*/ 84677 w 757047"/>
                  <a:gd name="connsiteY221" fmla="*/ 90982 h 606855"/>
                  <a:gd name="connsiteX222" fmla="*/ 83630 w 757047"/>
                  <a:gd name="connsiteY222" fmla="*/ 92696 h 606855"/>
                  <a:gd name="connsiteX223" fmla="*/ 81725 w 757047"/>
                  <a:gd name="connsiteY223" fmla="*/ 95840 h 606855"/>
                  <a:gd name="connsiteX224" fmla="*/ 80486 w 757047"/>
                  <a:gd name="connsiteY224" fmla="*/ 97649 h 606855"/>
                  <a:gd name="connsiteX225" fmla="*/ 78391 w 757047"/>
                  <a:gd name="connsiteY225" fmla="*/ 100412 h 606855"/>
                  <a:gd name="connsiteX226" fmla="*/ 75152 w 757047"/>
                  <a:gd name="connsiteY226" fmla="*/ 104412 h 606855"/>
                  <a:gd name="connsiteX227" fmla="*/ 71914 w 757047"/>
                  <a:gd name="connsiteY227" fmla="*/ 107746 h 606855"/>
                  <a:gd name="connsiteX228" fmla="*/ 70581 w 757047"/>
                  <a:gd name="connsiteY228" fmla="*/ 108984 h 606855"/>
                  <a:gd name="connsiteX229" fmla="*/ 68961 w 757047"/>
                  <a:gd name="connsiteY229" fmla="*/ 110889 h 606855"/>
                  <a:gd name="connsiteX230" fmla="*/ 66675 w 757047"/>
                  <a:gd name="connsiteY230" fmla="*/ 114032 h 606855"/>
                  <a:gd name="connsiteX231" fmla="*/ 66104 w 757047"/>
                  <a:gd name="connsiteY231" fmla="*/ 114890 h 606855"/>
                  <a:gd name="connsiteX232" fmla="*/ 65342 w 757047"/>
                  <a:gd name="connsiteY232" fmla="*/ 115842 h 606855"/>
                  <a:gd name="connsiteX233" fmla="*/ 62389 w 757047"/>
                  <a:gd name="connsiteY233" fmla="*/ 119557 h 606855"/>
                  <a:gd name="connsiteX234" fmla="*/ 60389 w 757047"/>
                  <a:gd name="connsiteY234" fmla="*/ 121938 h 606855"/>
                  <a:gd name="connsiteX235" fmla="*/ 58770 w 757047"/>
                  <a:gd name="connsiteY235" fmla="*/ 123748 h 606855"/>
                  <a:gd name="connsiteX236" fmla="*/ 56674 w 757047"/>
                  <a:gd name="connsiteY236" fmla="*/ 126129 h 606855"/>
                  <a:gd name="connsiteX237" fmla="*/ 53245 w 757047"/>
                  <a:gd name="connsiteY237" fmla="*/ 129939 h 606855"/>
                  <a:gd name="connsiteX238" fmla="*/ 49625 w 757047"/>
                  <a:gd name="connsiteY238" fmla="*/ 134035 h 606855"/>
                  <a:gd name="connsiteX239" fmla="*/ 48483 w 757047"/>
                  <a:gd name="connsiteY239" fmla="*/ 135368 h 606855"/>
                  <a:gd name="connsiteX240" fmla="*/ 44958 w 757047"/>
                  <a:gd name="connsiteY240" fmla="*/ 139178 h 606855"/>
                  <a:gd name="connsiteX241" fmla="*/ 41815 w 757047"/>
                  <a:gd name="connsiteY241" fmla="*/ 142512 h 606855"/>
                  <a:gd name="connsiteX242" fmla="*/ 38577 w 757047"/>
                  <a:gd name="connsiteY242" fmla="*/ 145846 h 606855"/>
                  <a:gd name="connsiteX243" fmla="*/ 36195 w 757047"/>
                  <a:gd name="connsiteY243" fmla="*/ 148227 h 606855"/>
                  <a:gd name="connsiteX244" fmla="*/ 35147 w 757047"/>
                  <a:gd name="connsiteY244" fmla="*/ 149275 h 606855"/>
                  <a:gd name="connsiteX245" fmla="*/ 33909 w 757047"/>
                  <a:gd name="connsiteY245" fmla="*/ 150513 h 606855"/>
                  <a:gd name="connsiteX246" fmla="*/ 32290 w 757047"/>
                  <a:gd name="connsiteY246" fmla="*/ 152132 h 606855"/>
                  <a:gd name="connsiteX247" fmla="*/ 31623 w 757047"/>
                  <a:gd name="connsiteY247" fmla="*/ 152799 h 606855"/>
                  <a:gd name="connsiteX248" fmla="*/ 30480 w 757047"/>
                  <a:gd name="connsiteY248" fmla="*/ 153942 h 606855"/>
                  <a:gd name="connsiteX249" fmla="*/ 29146 w 757047"/>
                  <a:gd name="connsiteY249" fmla="*/ 155180 h 606855"/>
                  <a:gd name="connsiteX250" fmla="*/ 28194 w 757047"/>
                  <a:gd name="connsiteY250" fmla="*/ 156038 h 606855"/>
                  <a:gd name="connsiteX251" fmla="*/ 26861 w 757047"/>
                  <a:gd name="connsiteY251" fmla="*/ 157276 h 606855"/>
                  <a:gd name="connsiteX252" fmla="*/ 25622 w 757047"/>
                  <a:gd name="connsiteY252" fmla="*/ 158419 h 606855"/>
                  <a:gd name="connsiteX253" fmla="*/ 24670 w 757047"/>
                  <a:gd name="connsiteY253" fmla="*/ 159276 h 606855"/>
                  <a:gd name="connsiteX254" fmla="*/ 22479 w 757047"/>
                  <a:gd name="connsiteY254" fmla="*/ 161372 h 606855"/>
                  <a:gd name="connsiteX255" fmla="*/ 20574 w 757047"/>
                  <a:gd name="connsiteY255" fmla="*/ 163086 h 606855"/>
                  <a:gd name="connsiteX256" fmla="*/ 17907 w 757047"/>
                  <a:gd name="connsiteY256" fmla="*/ 165563 h 606855"/>
                  <a:gd name="connsiteX257" fmla="*/ 16859 w 757047"/>
                  <a:gd name="connsiteY257" fmla="*/ 166611 h 606855"/>
                  <a:gd name="connsiteX258" fmla="*/ 14574 w 757047"/>
                  <a:gd name="connsiteY258" fmla="*/ 168801 h 606855"/>
                  <a:gd name="connsiteX259" fmla="*/ 13335 w 757047"/>
                  <a:gd name="connsiteY259" fmla="*/ 169944 h 606855"/>
                  <a:gd name="connsiteX260" fmla="*/ 11906 w 757047"/>
                  <a:gd name="connsiteY260" fmla="*/ 171278 h 606855"/>
                  <a:gd name="connsiteX261" fmla="*/ 10287 w 757047"/>
                  <a:gd name="connsiteY261" fmla="*/ 172802 h 606855"/>
                  <a:gd name="connsiteX262" fmla="*/ 8477 w 757047"/>
                  <a:gd name="connsiteY262" fmla="*/ 174516 h 606855"/>
                  <a:gd name="connsiteX263" fmla="*/ 6668 w 757047"/>
                  <a:gd name="connsiteY263" fmla="*/ 176231 h 606855"/>
                  <a:gd name="connsiteX264" fmla="*/ 5334 w 757047"/>
                  <a:gd name="connsiteY264" fmla="*/ 177564 h 606855"/>
                  <a:gd name="connsiteX265" fmla="*/ 4191 w 757047"/>
                  <a:gd name="connsiteY265" fmla="*/ 178707 h 606855"/>
                  <a:gd name="connsiteX266" fmla="*/ 2191 w 757047"/>
                  <a:gd name="connsiteY266" fmla="*/ 180612 h 606855"/>
                  <a:gd name="connsiteX267" fmla="*/ 1429 w 757047"/>
                  <a:gd name="connsiteY267" fmla="*/ 181374 h 606855"/>
                  <a:gd name="connsiteX268" fmla="*/ 477 w 757047"/>
                  <a:gd name="connsiteY268" fmla="*/ 182327 h 606855"/>
                  <a:gd name="connsiteX269" fmla="*/ 191 w 757047"/>
                  <a:gd name="connsiteY269" fmla="*/ 182613 h 606855"/>
                  <a:gd name="connsiteX270" fmla="*/ 0 w 757047"/>
                  <a:gd name="connsiteY270" fmla="*/ 182803 h 606855"/>
                  <a:gd name="connsiteX271" fmla="*/ 40100 w 757047"/>
                  <a:gd name="connsiteY271" fmla="*/ 199757 h 606855"/>
                  <a:gd name="connsiteX272" fmla="*/ 80106 w 757047"/>
                  <a:gd name="connsiteY272" fmla="*/ 215283 h 606855"/>
                  <a:gd name="connsiteX273" fmla="*/ 102013 w 757047"/>
                  <a:gd name="connsiteY273" fmla="*/ 224618 h 606855"/>
                  <a:gd name="connsiteX274" fmla="*/ 138303 w 757047"/>
                  <a:gd name="connsiteY274" fmla="*/ 240143 h 606855"/>
                  <a:gd name="connsiteX275" fmla="*/ 248221 w 757047"/>
                  <a:gd name="connsiteY275" fmla="*/ 299389 h 606855"/>
                  <a:gd name="connsiteX276" fmla="*/ 281369 w 757047"/>
                  <a:gd name="connsiteY276" fmla="*/ 318820 h 606855"/>
                  <a:gd name="connsiteX277" fmla="*/ 296895 w 757047"/>
                  <a:gd name="connsiteY277" fmla="*/ 327107 h 606855"/>
                  <a:gd name="connsiteX278" fmla="*/ 342233 w 757047"/>
                  <a:gd name="connsiteY278" fmla="*/ 354253 h 606855"/>
                  <a:gd name="connsiteX279" fmla="*/ 405670 w 757047"/>
                  <a:gd name="connsiteY279" fmla="*/ 397687 h 606855"/>
                  <a:gd name="connsiteX280" fmla="*/ 461296 w 757047"/>
                  <a:gd name="connsiteY280" fmla="*/ 438740 h 606855"/>
                  <a:gd name="connsiteX281" fmla="*/ 491966 w 757047"/>
                  <a:gd name="connsiteY281" fmla="*/ 462171 h 606855"/>
                  <a:gd name="connsiteX282" fmla="*/ 517113 w 757047"/>
                  <a:gd name="connsiteY282" fmla="*/ 484650 h 606855"/>
                  <a:gd name="connsiteX283" fmla="*/ 519399 w 757047"/>
                  <a:gd name="connsiteY283" fmla="*/ 486841 h 606855"/>
                  <a:gd name="connsiteX284" fmla="*/ 551117 w 757047"/>
                  <a:gd name="connsiteY284" fmla="*/ 516654 h 606855"/>
                  <a:gd name="connsiteX285" fmla="*/ 582549 w 757047"/>
                  <a:gd name="connsiteY285" fmla="*/ 549230 h 606855"/>
                  <a:gd name="connsiteX286" fmla="*/ 595599 w 757047"/>
                  <a:gd name="connsiteY286" fmla="*/ 564279 h 606855"/>
                  <a:gd name="connsiteX287" fmla="*/ 595694 w 757047"/>
                  <a:gd name="connsiteY287" fmla="*/ 564279 h 606855"/>
                  <a:gd name="connsiteX288" fmla="*/ 596742 w 757047"/>
                  <a:gd name="connsiteY288" fmla="*/ 564565 h 606855"/>
                  <a:gd name="connsiteX289" fmla="*/ 598361 w 757047"/>
                  <a:gd name="connsiteY289" fmla="*/ 565041 h 606855"/>
                  <a:gd name="connsiteX290" fmla="*/ 600552 w 757047"/>
                  <a:gd name="connsiteY290" fmla="*/ 565613 h 606855"/>
                  <a:gd name="connsiteX291" fmla="*/ 603028 w 757047"/>
                  <a:gd name="connsiteY291" fmla="*/ 566375 h 606855"/>
                  <a:gd name="connsiteX292" fmla="*/ 605314 w 757047"/>
                  <a:gd name="connsiteY292" fmla="*/ 567041 h 606855"/>
                  <a:gd name="connsiteX293" fmla="*/ 610077 w 757047"/>
                  <a:gd name="connsiteY293" fmla="*/ 568470 h 606855"/>
                  <a:gd name="connsiteX294" fmla="*/ 612648 w 757047"/>
                  <a:gd name="connsiteY294" fmla="*/ 569232 h 606855"/>
                  <a:gd name="connsiteX295" fmla="*/ 616172 w 757047"/>
                  <a:gd name="connsiteY295" fmla="*/ 570375 h 606855"/>
                  <a:gd name="connsiteX296" fmla="*/ 618649 w 757047"/>
                  <a:gd name="connsiteY296" fmla="*/ 571233 h 606855"/>
                  <a:gd name="connsiteX297" fmla="*/ 623126 w 757047"/>
                  <a:gd name="connsiteY297" fmla="*/ 572756 h 606855"/>
                  <a:gd name="connsiteX298" fmla="*/ 627031 w 757047"/>
                  <a:gd name="connsiteY298" fmla="*/ 574090 h 606855"/>
                  <a:gd name="connsiteX299" fmla="*/ 629317 w 757047"/>
                  <a:gd name="connsiteY299" fmla="*/ 574947 h 606855"/>
                  <a:gd name="connsiteX300" fmla="*/ 632174 w 757047"/>
                  <a:gd name="connsiteY300" fmla="*/ 575995 h 606855"/>
                  <a:gd name="connsiteX301" fmla="*/ 638175 w 757047"/>
                  <a:gd name="connsiteY301" fmla="*/ 578281 h 606855"/>
                  <a:gd name="connsiteX302" fmla="*/ 645700 w 757047"/>
                  <a:gd name="connsiteY302" fmla="*/ 581234 h 606855"/>
                  <a:gd name="connsiteX303" fmla="*/ 648558 w 757047"/>
                  <a:gd name="connsiteY303" fmla="*/ 582186 h 606855"/>
                  <a:gd name="connsiteX304" fmla="*/ 650748 w 757047"/>
                  <a:gd name="connsiteY304" fmla="*/ 582662 h 606855"/>
                  <a:gd name="connsiteX305" fmla="*/ 653129 w 757047"/>
                  <a:gd name="connsiteY305" fmla="*/ 583329 h 606855"/>
                  <a:gd name="connsiteX306" fmla="*/ 656273 w 757047"/>
                  <a:gd name="connsiteY306" fmla="*/ 583710 h 606855"/>
                  <a:gd name="connsiteX307" fmla="*/ 659892 w 757047"/>
                  <a:gd name="connsiteY307" fmla="*/ 583425 h 606855"/>
                  <a:gd name="connsiteX308" fmla="*/ 662178 w 757047"/>
                  <a:gd name="connsiteY308" fmla="*/ 583234 h 606855"/>
                  <a:gd name="connsiteX309" fmla="*/ 665893 w 757047"/>
                  <a:gd name="connsiteY309" fmla="*/ 583520 h 606855"/>
                  <a:gd name="connsiteX310" fmla="*/ 669417 w 757047"/>
                  <a:gd name="connsiteY310" fmla="*/ 584091 h 606855"/>
                  <a:gd name="connsiteX311" fmla="*/ 672275 w 757047"/>
                  <a:gd name="connsiteY311" fmla="*/ 584758 h 606855"/>
                  <a:gd name="connsiteX312" fmla="*/ 675418 w 757047"/>
                  <a:gd name="connsiteY312" fmla="*/ 585520 h 606855"/>
                  <a:gd name="connsiteX313" fmla="*/ 678180 w 757047"/>
                  <a:gd name="connsiteY313" fmla="*/ 586282 h 606855"/>
                  <a:gd name="connsiteX314" fmla="*/ 681514 w 757047"/>
                  <a:gd name="connsiteY314" fmla="*/ 587235 h 606855"/>
                  <a:gd name="connsiteX315" fmla="*/ 685038 w 757047"/>
                  <a:gd name="connsiteY315" fmla="*/ 588378 h 606855"/>
                  <a:gd name="connsiteX316" fmla="*/ 687324 w 757047"/>
                  <a:gd name="connsiteY316" fmla="*/ 589139 h 606855"/>
                  <a:gd name="connsiteX317" fmla="*/ 689706 w 757047"/>
                  <a:gd name="connsiteY317" fmla="*/ 589902 h 606855"/>
                  <a:gd name="connsiteX318" fmla="*/ 692468 w 757047"/>
                  <a:gd name="connsiteY318" fmla="*/ 590759 h 606855"/>
                  <a:gd name="connsiteX319" fmla="*/ 694754 w 757047"/>
                  <a:gd name="connsiteY319" fmla="*/ 591521 h 606855"/>
                  <a:gd name="connsiteX320" fmla="*/ 697516 w 757047"/>
                  <a:gd name="connsiteY320" fmla="*/ 592473 h 606855"/>
                  <a:gd name="connsiteX321" fmla="*/ 699421 w 757047"/>
                  <a:gd name="connsiteY321" fmla="*/ 593140 h 606855"/>
                  <a:gd name="connsiteX322" fmla="*/ 700469 w 757047"/>
                  <a:gd name="connsiteY322" fmla="*/ 593521 h 606855"/>
                  <a:gd name="connsiteX323" fmla="*/ 697230 w 757047"/>
                  <a:gd name="connsiteY323" fmla="*/ 585615 h 606855"/>
                  <a:gd name="connsiteX324" fmla="*/ 701517 w 757047"/>
                  <a:gd name="connsiteY324" fmla="*/ 593902 h 606855"/>
                  <a:gd name="connsiteX325" fmla="*/ 701612 w 757047"/>
                  <a:gd name="connsiteY325" fmla="*/ 593902 h 606855"/>
                  <a:gd name="connsiteX326" fmla="*/ 703707 w 757047"/>
                  <a:gd name="connsiteY326" fmla="*/ 594569 h 606855"/>
                  <a:gd name="connsiteX327" fmla="*/ 705708 w 757047"/>
                  <a:gd name="connsiteY327" fmla="*/ 595235 h 606855"/>
                  <a:gd name="connsiteX328" fmla="*/ 707517 w 757047"/>
                  <a:gd name="connsiteY328" fmla="*/ 595807 h 606855"/>
                  <a:gd name="connsiteX329" fmla="*/ 710946 w 757047"/>
                  <a:gd name="connsiteY329" fmla="*/ 596379 h 606855"/>
                  <a:gd name="connsiteX330" fmla="*/ 531019 w 757047"/>
                  <a:gd name="connsiteY330" fmla="*/ 365016 h 606855"/>
                  <a:gd name="connsiteX331" fmla="*/ 527495 w 757047"/>
                  <a:gd name="connsiteY331" fmla="*/ 365588 h 606855"/>
                  <a:gd name="connsiteX332" fmla="*/ 520255 w 757047"/>
                  <a:gd name="connsiteY332" fmla="*/ 363778 h 606855"/>
                  <a:gd name="connsiteX333" fmla="*/ 531019 w 757047"/>
                  <a:gd name="connsiteY333" fmla="*/ 365016 h 606855"/>
                  <a:gd name="connsiteX334" fmla="*/ 496062 w 757047"/>
                  <a:gd name="connsiteY334" fmla="*/ 335298 h 606855"/>
                  <a:gd name="connsiteX335" fmla="*/ 495777 w 757047"/>
                  <a:gd name="connsiteY335" fmla="*/ 335584 h 606855"/>
                  <a:gd name="connsiteX336" fmla="*/ 495491 w 757047"/>
                  <a:gd name="connsiteY336" fmla="*/ 335203 h 606855"/>
                  <a:gd name="connsiteX337" fmla="*/ 478631 w 757047"/>
                  <a:gd name="connsiteY337" fmla="*/ 323201 h 606855"/>
                  <a:gd name="connsiteX338" fmla="*/ 496062 w 757047"/>
                  <a:gd name="connsiteY338" fmla="*/ 335298 h 606855"/>
                  <a:gd name="connsiteX339" fmla="*/ 487395 w 757047"/>
                  <a:gd name="connsiteY339" fmla="*/ 280625 h 606855"/>
                  <a:gd name="connsiteX340" fmla="*/ 486061 w 757047"/>
                  <a:gd name="connsiteY340" fmla="*/ 278148 h 606855"/>
                  <a:gd name="connsiteX341" fmla="*/ 486633 w 757047"/>
                  <a:gd name="connsiteY341" fmla="*/ 275481 h 606855"/>
                  <a:gd name="connsiteX342" fmla="*/ 489014 w 757047"/>
                  <a:gd name="connsiteY342" fmla="*/ 275672 h 606855"/>
                  <a:gd name="connsiteX343" fmla="*/ 489681 w 757047"/>
                  <a:gd name="connsiteY343" fmla="*/ 279387 h 606855"/>
                  <a:gd name="connsiteX344" fmla="*/ 487395 w 757047"/>
                  <a:gd name="connsiteY344" fmla="*/ 280625 h 606855"/>
                  <a:gd name="connsiteX345" fmla="*/ 505111 w 757047"/>
                  <a:gd name="connsiteY345" fmla="*/ 289293 h 606855"/>
                  <a:gd name="connsiteX346" fmla="*/ 497205 w 757047"/>
                  <a:gd name="connsiteY346" fmla="*/ 278815 h 606855"/>
                  <a:gd name="connsiteX347" fmla="*/ 499777 w 757047"/>
                  <a:gd name="connsiteY347" fmla="*/ 274243 h 606855"/>
                  <a:gd name="connsiteX348" fmla="*/ 503206 w 757047"/>
                  <a:gd name="connsiteY348" fmla="*/ 276624 h 606855"/>
                  <a:gd name="connsiteX349" fmla="*/ 505111 w 757047"/>
                  <a:gd name="connsiteY349" fmla="*/ 289293 h 606855"/>
                  <a:gd name="connsiteX350" fmla="*/ 504254 w 757047"/>
                  <a:gd name="connsiteY350" fmla="*/ 267480 h 606855"/>
                  <a:gd name="connsiteX351" fmla="*/ 486346 w 757047"/>
                  <a:gd name="connsiteY351" fmla="*/ 256145 h 606855"/>
                  <a:gd name="connsiteX352" fmla="*/ 504254 w 757047"/>
                  <a:gd name="connsiteY352" fmla="*/ 267480 h 606855"/>
                  <a:gd name="connsiteX353" fmla="*/ 448533 w 757047"/>
                  <a:gd name="connsiteY353" fmla="*/ 220808 h 606855"/>
                  <a:gd name="connsiteX354" fmla="*/ 454057 w 757047"/>
                  <a:gd name="connsiteY354" fmla="*/ 222522 h 606855"/>
                  <a:gd name="connsiteX355" fmla="*/ 468059 w 757047"/>
                  <a:gd name="connsiteY355" fmla="*/ 233190 h 606855"/>
                  <a:gd name="connsiteX356" fmla="*/ 475202 w 757047"/>
                  <a:gd name="connsiteY356" fmla="*/ 234524 h 606855"/>
                  <a:gd name="connsiteX357" fmla="*/ 484632 w 757047"/>
                  <a:gd name="connsiteY357" fmla="*/ 237572 h 606855"/>
                  <a:gd name="connsiteX358" fmla="*/ 492538 w 757047"/>
                  <a:gd name="connsiteY358" fmla="*/ 242620 h 606855"/>
                  <a:gd name="connsiteX359" fmla="*/ 476631 w 757047"/>
                  <a:gd name="connsiteY359" fmla="*/ 251002 h 606855"/>
                  <a:gd name="connsiteX360" fmla="*/ 482061 w 757047"/>
                  <a:gd name="connsiteY360" fmla="*/ 268528 h 606855"/>
                  <a:gd name="connsiteX361" fmla="*/ 471869 w 757047"/>
                  <a:gd name="connsiteY361" fmla="*/ 262622 h 606855"/>
                  <a:gd name="connsiteX362" fmla="*/ 468059 w 757047"/>
                  <a:gd name="connsiteY362" fmla="*/ 251288 h 606855"/>
                  <a:gd name="connsiteX363" fmla="*/ 466058 w 757047"/>
                  <a:gd name="connsiteY363" fmla="*/ 248811 h 606855"/>
                  <a:gd name="connsiteX364" fmla="*/ 451485 w 757047"/>
                  <a:gd name="connsiteY364" fmla="*/ 227666 h 606855"/>
                  <a:gd name="connsiteX365" fmla="*/ 447199 w 757047"/>
                  <a:gd name="connsiteY365" fmla="*/ 223094 h 606855"/>
                  <a:gd name="connsiteX366" fmla="*/ 448533 w 757047"/>
                  <a:gd name="connsiteY366" fmla="*/ 220808 h 606855"/>
                  <a:gd name="connsiteX367" fmla="*/ 448533 w 757047"/>
                  <a:gd name="connsiteY367" fmla="*/ 235857 h 606855"/>
                  <a:gd name="connsiteX368" fmla="*/ 452343 w 757047"/>
                  <a:gd name="connsiteY368" fmla="*/ 237476 h 606855"/>
                  <a:gd name="connsiteX369" fmla="*/ 455390 w 757047"/>
                  <a:gd name="connsiteY369" fmla="*/ 247764 h 606855"/>
                  <a:gd name="connsiteX370" fmla="*/ 460153 w 757047"/>
                  <a:gd name="connsiteY370" fmla="*/ 256336 h 606855"/>
                  <a:gd name="connsiteX371" fmla="*/ 443103 w 757047"/>
                  <a:gd name="connsiteY371" fmla="*/ 245668 h 606855"/>
                  <a:gd name="connsiteX372" fmla="*/ 443199 w 757047"/>
                  <a:gd name="connsiteY372" fmla="*/ 245668 h 606855"/>
                  <a:gd name="connsiteX373" fmla="*/ 448533 w 757047"/>
                  <a:gd name="connsiteY373" fmla="*/ 235857 h 606855"/>
                  <a:gd name="connsiteX374" fmla="*/ 351473 w 757047"/>
                  <a:gd name="connsiteY374" fmla="*/ 155276 h 606855"/>
                  <a:gd name="connsiteX375" fmla="*/ 361283 w 757047"/>
                  <a:gd name="connsiteY375" fmla="*/ 159371 h 606855"/>
                  <a:gd name="connsiteX376" fmla="*/ 377380 w 757047"/>
                  <a:gd name="connsiteY376" fmla="*/ 164705 h 606855"/>
                  <a:gd name="connsiteX377" fmla="*/ 386715 w 757047"/>
                  <a:gd name="connsiteY377" fmla="*/ 165468 h 606855"/>
                  <a:gd name="connsiteX378" fmla="*/ 394145 w 757047"/>
                  <a:gd name="connsiteY378" fmla="*/ 167944 h 606855"/>
                  <a:gd name="connsiteX379" fmla="*/ 422339 w 757047"/>
                  <a:gd name="connsiteY379" fmla="*/ 190137 h 606855"/>
                  <a:gd name="connsiteX380" fmla="*/ 413671 w 757047"/>
                  <a:gd name="connsiteY380" fmla="*/ 188613 h 606855"/>
                  <a:gd name="connsiteX381" fmla="*/ 408908 w 757047"/>
                  <a:gd name="connsiteY381" fmla="*/ 190614 h 606855"/>
                  <a:gd name="connsiteX382" fmla="*/ 415576 w 757047"/>
                  <a:gd name="connsiteY382" fmla="*/ 201377 h 606855"/>
                  <a:gd name="connsiteX383" fmla="*/ 408051 w 757047"/>
                  <a:gd name="connsiteY383" fmla="*/ 198805 h 606855"/>
                  <a:gd name="connsiteX384" fmla="*/ 380619 w 757047"/>
                  <a:gd name="connsiteY384" fmla="*/ 182803 h 606855"/>
                  <a:gd name="connsiteX385" fmla="*/ 357283 w 757047"/>
                  <a:gd name="connsiteY385" fmla="*/ 166706 h 606855"/>
                  <a:gd name="connsiteX386" fmla="*/ 351473 w 757047"/>
                  <a:gd name="connsiteY386" fmla="*/ 155276 h 606855"/>
                  <a:gd name="connsiteX387" fmla="*/ 335185 w 757047"/>
                  <a:gd name="connsiteY387" fmla="*/ 143084 h 606855"/>
                  <a:gd name="connsiteX388" fmla="*/ 330613 w 757047"/>
                  <a:gd name="connsiteY388" fmla="*/ 145274 h 606855"/>
                  <a:gd name="connsiteX389" fmla="*/ 320230 w 757047"/>
                  <a:gd name="connsiteY389" fmla="*/ 134702 h 606855"/>
                  <a:gd name="connsiteX390" fmla="*/ 335185 w 757047"/>
                  <a:gd name="connsiteY390" fmla="*/ 143084 h 606855"/>
                  <a:gd name="connsiteX391" fmla="*/ 312420 w 757047"/>
                  <a:gd name="connsiteY391" fmla="*/ 135083 h 606855"/>
                  <a:gd name="connsiteX392" fmla="*/ 306038 w 757047"/>
                  <a:gd name="connsiteY392" fmla="*/ 130987 h 606855"/>
                  <a:gd name="connsiteX393" fmla="*/ 298704 w 757047"/>
                  <a:gd name="connsiteY393" fmla="*/ 125177 h 606855"/>
                  <a:gd name="connsiteX394" fmla="*/ 312420 w 757047"/>
                  <a:gd name="connsiteY394" fmla="*/ 135083 h 606855"/>
                  <a:gd name="connsiteX395" fmla="*/ 292608 w 757047"/>
                  <a:gd name="connsiteY395" fmla="*/ 139845 h 606855"/>
                  <a:gd name="connsiteX396" fmla="*/ 295752 w 757047"/>
                  <a:gd name="connsiteY396" fmla="*/ 142798 h 606855"/>
                  <a:gd name="connsiteX397" fmla="*/ 293465 w 757047"/>
                  <a:gd name="connsiteY397" fmla="*/ 145179 h 606855"/>
                  <a:gd name="connsiteX398" fmla="*/ 290322 w 757047"/>
                  <a:gd name="connsiteY398" fmla="*/ 142607 h 606855"/>
                  <a:gd name="connsiteX399" fmla="*/ 292608 w 757047"/>
                  <a:gd name="connsiteY399" fmla="*/ 139845 h 606855"/>
                  <a:gd name="connsiteX400" fmla="*/ 279368 w 757047"/>
                  <a:gd name="connsiteY400" fmla="*/ 198900 h 606855"/>
                  <a:gd name="connsiteX401" fmla="*/ 307753 w 757047"/>
                  <a:gd name="connsiteY401" fmla="*/ 216236 h 606855"/>
                  <a:gd name="connsiteX402" fmla="*/ 279368 w 757047"/>
                  <a:gd name="connsiteY402" fmla="*/ 198900 h 606855"/>
                  <a:gd name="connsiteX403" fmla="*/ 318611 w 757047"/>
                  <a:gd name="connsiteY403" fmla="*/ 229571 h 606855"/>
                  <a:gd name="connsiteX404" fmla="*/ 314040 w 757047"/>
                  <a:gd name="connsiteY404" fmla="*/ 224522 h 606855"/>
                  <a:gd name="connsiteX405" fmla="*/ 319945 w 757047"/>
                  <a:gd name="connsiteY405" fmla="*/ 221093 h 606855"/>
                  <a:gd name="connsiteX406" fmla="*/ 326993 w 757047"/>
                  <a:gd name="connsiteY406" fmla="*/ 226713 h 606855"/>
                  <a:gd name="connsiteX407" fmla="*/ 318611 w 757047"/>
                  <a:gd name="connsiteY407" fmla="*/ 229571 h 606855"/>
                  <a:gd name="connsiteX408" fmla="*/ 356711 w 757047"/>
                  <a:gd name="connsiteY408" fmla="*/ 248430 h 606855"/>
                  <a:gd name="connsiteX409" fmla="*/ 336423 w 757047"/>
                  <a:gd name="connsiteY409" fmla="*/ 237953 h 606855"/>
                  <a:gd name="connsiteX410" fmla="*/ 333852 w 757047"/>
                  <a:gd name="connsiteY410" fmla="*/ 229952 h 606855"/>
                  <a:gd name="connsiteX411" fmla="*/ 340709 w 757047"/>
                  <a:gd name="connsiteY411" fmla="*/ 230999 h 606855"/>
                  <a:gd name="connsiteX412" fmla="*/ 357093 w 757047"/>
                  <a:gd name="connsiteY412" fmla="*/ 245192 h 606855"/>
                  <a:gd name="connsiteX413" fmla="*/ 356711 w 757047"/>
                  <a:gd name="connsiteY413" fmla="*/ 248430 h 606855"/>
                  <a:gd name="connsiteX414" fmla="*/ 444722 w 757047"/>
                  <a:gd name="connsiteY414" fmla="*/ 309390 h 606855"/>
                  <a:gd name="connsiteX415" fmla="*/ 439103 w 757047"/>
                  <a:gd name="connsiteY415" fmla="*/ 307390 h 606855"/>
                  <a:gd name="connsiteX416" fmla="*/ 418338 w 757047"/>
                  <a:gd name="connsiteY416" fmla="*/ 295865 h 606855"/>
                  <a:gd name="connsiteX417" fmla="*/ 406337 w 757047"/>
                  <a:gd name="connsiteY417" fmla="*/ 286054 h 606855"/>
                  <a:gd name="connsiteX418" fmla="*/ 401574 w 757047"/>
                  <a:gd name="connsiteY418" fmla="*/ 282339 h 606855"/>
                  <a:gd name="connsiteX419" fmla="*/ 363284 w 757047"/>
                  <a:gd name="connsiteY419" fmla="*/ 253860 h 606855"/>
                  <a:gd name="connsiteX420" fmla="*/ 362903 w 757047"/>
                  <a:gd name="connsiteY420" fmla="*/ 249668 h 606855"/>
                  <a:gd name="connsiteX421" fmla="*/ 366999 w 757047"/>
                  <a:gd name="connsiteY421" fmla="*/ 248811 h 606855"/>
                  <a:gd name="connsiteX422" fmla="*/ 371190 w 757047"/>
                  <a:gd name="connsiteY422" fmla="*/ 251002 h 606855"/>
                  <a:gd name="connsiteX423" fmla="*/ 380429 w 757047"/>
                  <a:gd name="connsiteY423" fmla="*/ 257289 h 606855"/>
                  <a:gd name="connsiteX424" fmla="*/ 390240 w 757047"/>
                  <a:gd name="connsiteY424" fmla="*/ 259098 h 606855"/>
                  <a:gd name="connsiteX425" fmla="*/ 398431 w 757047"/>
                  <a:gd name="connsiteY425" fmla="*/ 265766 h 606855"/>
                  <a:gd name="connsiteX426" fmla="*/ 408813 w 757047"/>
                  <a:gd name="connsiteY426" fmla="*/ 279768 h 606855"/>
                  <a:gd name="connsiteX427" fmla="*/ 415671 w 757047"/>
                  <a:gd name="connsiteY427" fmla="*/ 283673 h 606855"/>
                  <a:gd name="connsiteX428" fmla="*/ 440531 w 757047"/>
                  <a:gd name="connsiteY428" fmla="*/ 301294 h 606855"/>
                  <a:gd name="connsiteX429" fmla="*/ 445865 w 757047"/>
                  <a:gd name="connsiteY429" fmla="*/ 307009 h 606855"/>
                  <a:gd name="connsiteX430" fmla="*/ 444722 w 757047"/>
                  <a:gd name="connsiteY430" fmla="*/ 309390 h 606855"/>
                  <a:gd name="connsiteX431" fmla="*/ 438341 w 757047"/>
                  <a:gd name="connsiteY431" fmla="*/ 256431 h 606855"/>
                  <a:gd name="connsiteX432" fmla="*/ 435293 w 757047"/>
                  <a:gd name="connsiteY432" fmla="*/ 266909 h 606855"/>
                  <a:gd name="connsiteX433" fmla="*/ 432245 w 757047"/>
                  <a:gd name="connsiteY433" fmla="*/ 266528 h 606855"/>
                  <a:gd name="connsiteX434" fmla="*/ 416624 w 757047"/>
                  <a:gd name="connsiteY434" fmla="*/ 253764 h 606855"/>
                  <a:gd name="connsiteX435" fmla="*/ 423482 w 757047"/>
                  <a:gd name="connsiteY435" fmla="*/ 256717 h 606855"/>
                  <a:gd name="connsiteX436" fmla="*/ 429196 w 757047"/>
                  <a:gd name="connsiteY436" fmla="*/ 260051 h 606855"/>
                  <a:gd name="connsiteX437" fmla="*/ 433007 w 757047"/>
                  <a:gd name="connsiteY437" fmla="*/ 251097 h 606855"/>
                  <a:gd name="connsiteX438" fmla="*/ 407861 w 757047"/>
                  <a:gd name="connsiteY438" fmla="*/ 249573 h 606855"/>
                  <a:gd name="connsiteX439" fmla="*/ 383096 w 757047"/>
                  <a:gd name="connsiteY439" fmla="*/ 231762 h 606855"/>
                  <a:gd name="connsiteX440" fmla="*/ 381953 w 757047"/>
                  <a:gd name="connsiteY440" fmla="*/ 217188 h 606855"/>
                  <a:gd name="connsiteX441" fmla="*/ 371475 w 757047"/>
                  <a:gd name="connsiteY441" fmla="*/ 215474 h 606855"/>
                  <a:gd name="connsiteX442" fmla="*/ 364998 w 757047"/>
                  <a:gd name="connsiteY442" fmla="*/ 210045 h 606855"/>
                  <a:gd name="connsiteX443" fmla="*/ 357093 w 757047"/>
                  <a:gd name="connsiteY443" fmla="*/ 214997 h 606855"/>
                  <a:gd name="connsiteX444" fmla="*/ 328613 w 757047"/>
                  <a:gd name="connsiteY444" fmla="*/ 202424 h 606855"/>
                  <a:gd name="connsiteX445" fmla="*/ 313087 w 757047"/>
                  <a:gd name="connsiteY445" fmla="*/ 188804 h 606855"/>
                  <a:gd name="connsiteX446" fmla="*/ 282416 w 757047"/>
                  <a:gd name="connsiteY446" fmla="*/ 164134 h 606855"/>
                  <a:gd name="connsiteX447" fmla="*/ 273368 w 757047"/>
                  <a:gd name="connsiteY447" fmla="*/ 157847 h 606855"/>
                  <a:gd name="connsiteX448" fmla="*/ 270129 w 757047"/>
                  <a:gd name="connsiteY448" fmla="*/ 150418 h 606855"/>
                  <a:gd name="connsiteX449" fmla="*/ 286131 w 757047"/>
                  <a:gd name="connsiteY449" fmla="*/ 151466 h 606855"/>
                  <a:gd name="connsiteX450" fmla="*/ 293465 w 757047"/>
                  <a:gd name="connsiteY450" fmla="*/ 153085 h 606855"/>
                  <a:gd name="connsiteX451" fmla="*/ 316230 w 757047"/>
                  <a:gd name="connsiteY451" fmla="*/ 164610 h 606855"/>
                  <a:gd name="connsiteX452" fmla="*/ 330422 w 757047"/>
                  <a:gd name="connsiteY452" fmla="*/ 163848 h 606855"/>
                  <a:gd name="connsiteX453" fmla="*/ 378905 w 757047"/>
                  <a:gd name="connsiteY453" fmla="*/ 194995 h 606855"/>
                  <a:gd name="connsiteX454" fmla="*/ 381477 w 757047"/>
                  <a:gd name="connsiteY454" fmla="*/ 198710 h 606855"/>
                  <a:gd name="connsiteX455" fmla="*/ 389954 w 757047"/>
                  <a:gd name="connsiteY455" fmla="*/ 212712 h 606855"/>
                  <a:gd name="connsiteX456" fmla="*/ 416624 w 757047"/>
                  <a:gd name="connsiteY456" fmla="*/ 230237 h 606855"/>
                  <a:gd name="connsiteX457" fmla="*/ 421291 w 757047"/>
                  <a:gd name="connsiteY457" fmla="*/ 230428 h 606855"/>
                  <a:gd name="connsiteX458" fmla="*/ 392812 w 757047"/>
                  <a:gd name="connsiteY458" fmla="*/ 207854 h 606855"/>
                  <a:gd name="connsiteX459" fmla="*/ 424149 w 757047"/>
                  <a:gd name="connsiteY459" fmla="*/ 216712 h 606855"/>
                  <a:gd name="connsiteX460" fmla="*/ 415290 w 757047"/>
                  <a:gd name="connsiteY460" fmla="*/ 217283 h 606855"/>
                  <a:gd name="connsiteX461" fmla="*/ 429578 w 757047"/>
                  <a:gd name="connsiteY461" fmla="*/ 230047 h 606855"/>
                  <a:gd name="connsiteX462" fmla="*/ 422529 w 757047"/>
                  <a:gd name="connsiteY462" fmla="*/ 231571 h 606855"/>
                  <a:gd name="connsiteX463" fmla="*/ 442818 w 757047"/>
                  <a:gd name="connsiteY463" fmla="*/ 245954 h 606855"/>
                  <a:gd name="connsiteX464" fmla="*/ 446437 w 757047"/>
                  <a:gd name="connsiteY464" fmla="*/ 254717 h 606855"/>
                  <a:gd name="connsiteX465" fmla="*/ 438341 w 757047"/>
                  <a:gd name="connsiteY465" fmla="*/ 256431 h 606855"/>
                  <a:gd name="connsiteX466" fmla="*/ 679038 w 757047"/>
                  <a:gd name="connsiteY466" fmla="*/ 557231 h 606855"/>
                  <a:gd name="connsiteX467" fmla="*/ 672942 w 757047"/>
                  <a:gd name="connsiteY467" fmla="*/ 549706 h 606855"/>
                  <a:gd name="connsiteX468" fmla="*/ 626840 w 757047"/>
                  <a:gd name="connsiteY468" fmla="*/ 484841 h 606855"/>
                  <a:gd name="connsiteX469" fmla="*/ 595313 w 757047"/>
                  <a:gd name="connsiteY469" fmla="*/ 447884 h 606855"/>
                  <a:gd name="connsiteX470" fmla="*/ 531590 w 757047"/>
                  <a:gd name="connsiteY470" fmla="*/ 383781 h 606855"/>
                  <a:gd name="connsiteX471" fmla="*/ 483394 w 757047"/>
                  <a:gd name="connsiteY471" fmla="*/ 343395 h 606855"/>
                  <a:gd name="connsiteX472" fmla="*/ 459867 w 757047"/>
                  <a:gd name="connsiteY472" fmla="*/ 324821 h 606855"/>
                  <a:gd name="connsiteX473" fmla="*/ 451390 w 757047"/>
                  <a:gd name="connsiteY473" fmla="*/ 316153 h 606855"/>
                  <a:gd name="connsiteX474" fmla="*/ 467583 w 757047"/>
                  <a:gd name="connsiteY474" fmla="*/ 311867 h 606855"/>
                  <a:gd name="connsiteX475" fmla="*/ 468154 w 757047"/>
                  <a:gd name="connsiteY475" fmla="*/ 321582 h 606855"/>
                  <a:gd name="connsiteX476" fmla="*/ 487585 w 757047"/>
                  <a:gd name="connsiteY476" fmla="*/ 340728 h 606855"/>
                  <a:gd name="connsiteX477" fmla="*/ 520255 w 757047"/>
                  <a:gd name="connsiteY477" fmla="*/ 363873 h 606855"/>
                  <a:gd name="connsiteX478" fmla="*/ 520255 w 757047"/>
                  <a:gd name="connsiteY478" fmla="*/ 363873 h 606855"/>
                  <a:gd name="connsiteX479" fmla="*/ 544259 w 757047"/>
                  <a:gd name="connsiteY479" fmla="*/ 386543 h 606855"/>
                  <a:gd name="connsiteX480" fmla="*/ 559594 w 757047"/>
                  <a:gd name="connsiteY480" fmla="*/ 400164 h 606855"/>
                  <a:gd name="connsiteX481" fmla="*/ 567786 w 757047"/>
                  <a:gd name="connsiteY481" fmla="*/ 403497 h 606855"/>
                  <a:gd name="connsiteX482" fmla="*/ 571595 w 757047"/>
                  <a:gd name="connsiteY482" fmla="*/ 409403 h 606855"/>
                  <a:gd name="connsiteX483" fmla="*/ 573881 w 757047"/>
                  <a:gd name="connsiteY483" fmla="*/ 414546 h 606855"/>
                  <a:gd name="connsiteX484" fmla="*/ 580644 w 757047"/>
                  <a:gd name="connsiteY484" fmla="*/ 418451 h 606855"/>
                  <a:gd name="connsiteX485" fmla="*/ 579692 w 757047"/>
                  <a:gd name="connsiteY485" fmla="*/ 415880 h 606855"/>
                  <a:gd name="connsiteX486" fmla="*/ 579025 w 757047"/>
                  <a:gd name="connsiteY486" fmla="*/ 414546 h 606855"/>
                  <a:gd name="connsiteX487" fmla="*/ 580168 w 757047"/>
                  <a:gd name="connsiteY487" fmla="*/ 415689 h 606855"/>
                  <a:gd name="connsiteX488" fmla="*/ 580740 w 757047"/>
                  <a:gd name="connsiteY488" fmla="*/ 418356 h 606855"/>
                  <a:gd name="connsiteX489" fmla="*/ 584835 w 757047"/>
                  <a:gd name="connsiteY489" fmla="*/ 425214 h 606855"/>
                  <a:gd name="connsiteX490" fmla="*/ 600933 w 757047"/>
                  <a:gd name="connsiteY490" fmla="*/ 436168 h 606855"/>
                  <a:gd name="connsiteX491" fmla="*/ 596075 w 757047"/>
                  <a:gd name="connsiteY491" fmla="*/ 436358 h 606855"/>
                  <a:gd name="connsiteX492" fmla="*/ 611600 w 757047"/>
                  <a:gd name="connsiteY492" fmla="*/ 455885 h 606855"/>
                  <a:gd name="connsiteX493" fmla="*/ 620745 w 757047"/>
                  <a:gd name="connsiteY493" fmla="*/ 458266 h 606855"/>
                  <a:gd name="connsiteX494" fmla="*/ 617125 w 757047"/>
                  <a:gd name="connsiteY494" fmla="*/ 462743 h 606855"/>
                  <a:gd name="connsiteX495" fmla="*/ 621125 w 757047"/>
                  <a:gd name="connsiteY495" fmla="*/ 468553 h 606855"/>
                  <a:gd name="connsiteX496" fmla="*/ 634079 w 757047"/>
                  <a:gd name="connsiteY496" fmla="*/ 465410 h 606855"/>
                  <a:gd name="connsiteX497" fmla="*/ 639413 w 757047"/>
                  <a:gd name="connsiteY497" fmla="*/ 475220 h 606855"/>
                  <a:gd name="connsiteX498" fmla="*/ 637032 w 757047"/>
                  <a:gd name="connsiteY498" fmla="*/ 486841 h 606855"/>
                  <a:gd name="connsiteX499" fmla="*/ 655797 w 757047"/>
                  <a:gd name="connsiteY499" fmla="*/ 513130 h 606855"/>
                  <a:gd name="connsiteX500" fmla="*/ 682847 w 757047"/>
                  <a:gd name="connsiteY500" fmla="*/ 556850 h 606855"/>
                  <a:gd name="connsiteX501" fmla="*/ 679038 w 757047"/>
                  <a:gd name="connsiteY501" fmla="*/ 557231 h 606855"/>
                  <a:gd name="connsiteX502" fmla="*/ 695802 w 757047"/>
                  <a:gd name="connsiteY502" fmla="*/ 584377 h 606855"/>
                  <a:gd name="connsiteX503" fmla="*/ 683229 w 757047"/>
                  <a:gd name="connsiteY503" fmla="*/ 557135 h 606855"/>
                  <a:gd name="connsiteX504" fmla="*/ 697039 w 757047"/>
                  <a:gd name="connsiteY504" fmla="*/ 584282 h 606855"/>
                  <a:gd name="connsiteX505" fmla="*/ 695802 w 757047"/>
                  <a:gd name="connsiteY505" fmla="*/ 584377 h 6068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</a:cxnLst>
                <a:rect l="l" t="t" r="r" b="b"/>
                <a:pathLst>
                  <a:path w="757047" h="606855">
                    <a:moveTo>
                      <a:pt x="710946" y="596379"/>
                    </a:moveTo>
                    <a:cubicBezTo>
                      <a:pt x="711994" y="596664"/>
                      <a:pt x="713042" y="596950"/>
                      <a:pt x="713994" y="597236"/>
                    </a:cubicBezTo>
                    <a:cubicBezTo>
                      <a:pt x="714852" y="597426"/>
                      <a:pt x="715613" y="597712"/>
                      <a:pt x="716375" y="597903"/>
                    </a:cubicBezTo>
                    <a:cubicBezTo>
                      <a:pt x="716947" y="597998"/>
                      <a:pt x="717518" y="598188"/>
                      <a:pt x="717995" y="598283"/>
                    </a:cubicBezTo>
                    <a:cubicBezTo>
                      <a:pt x="718757" y="598474"/>
                      <a:pt x="719614" y="598664"/>
                      <a:pt x="720376" y="598855"/>
                    </a:cubicBezTo>
                    <a:cubicBezTo>
                      <a:pt x="721329" y="599046"/>
                      <a:pt x="722281" y="599331"/>
                      <a:pt x="723329" y="599522"/>
                    </a:cubicBezTo>
                    <a:cubicBezTo>
                      <a:pt x="723710" y="599617"/>
                      <a:pt x="724091" y="599712"/>
                      <a:pt x="724377" y="599808"/>
                    </a:cubicBezTo>
                    <a:cubicBezTo>
                      <a:pt x="723424" y="597998"/>
                      <a:pt x="722567" y="596093"/>
                      <a:pt x="721614" y="594283"/>
                    </a:cubicBezTo>
                    <a:cubicBezTo>
                      <a:pt x="717995" y="587044"/>
                      <a:pt x="714185" y="579900"/>
                      <a:pt x="710661" y="572566"/>
                    </a:cubicBezTo>
                    <a:cubicBezTo>
                      <a:pt x="710184" y="571518"/>
                      <a:pt x="710946" y="569804"/>
                      <a:pt x="711042" y="568566"/>
                    </a:cubicBezTo>
                    <a:cubicBezTo>
                      <a:pt x="712089" y="568375"/>
                      <a:pt x="713042" y="568185"/>
                      <a:pt x="713042" y="568280"/>
                    </a:cubicBezTo>
                    <a:cubicBezTo>
                      <a:pt x="715042" y="572661"/>
                      <a:pt x="716852" y="577138"/>
                      <a:pt x="719043" y="581329"/>
                    </a:cubicBezTo>
                    <a:cubicBezTo>
                      <a:pt x="722472" y="587997"/>
                      <a:pt x="726281" y="594474"/>
                      <a:pt x="729901" y="601046"/>
                    </a:cubicBezTo>
                    <a:cubicBezTo>
                      <a:pt x="729901" y="601046"/>
                      <a:pt x="729996" y="601046"/>
                      <a:pt x="729996" y="601046"/>
                    </a:cubicBezTo>
                    <a:cubicBezTo>
                      <a:pt x="730092" y="601046"/>
                      <a:pt x="730187" y="601046"/>
                      <a:pt x="730282" y="601141"/>
                    </a:cubicBezTo>
                    <a:cubicBezTo>
                      <a:pt x="734187" y="601236"/>
                      <a:pt x="733997" y="598474"/>
                      <a:pt x="732758" y="596093"/>
                    </a:cubicBezTo>
                    <a:cubicBezTo>
                      <a:pt x="725996" y="583710"/>
                      <a:pt x="719328" y="571328"/>
                      <a:pt x="711899" y="559422"/>
                    </a:cubicBezTo>
                    <a:cubicBezTo>
                      <a:pt x="708565" y="554087"/>
                      <a:pt x="707327" y="548944"/>
                      <a:pt x="708089" y="543039"/>
                    </a:cubicBezTo>
                    <a:cubicBezTo>
                      <a:pt x="711422" y="547801"/>
                      <a:pt x="714375" y="552945"/>
                      <a:pt x="718185" y="557326"/>
                    </a:cubicBezTo>
                    <a:cubicBezTo>
                      <a:pt x="720186" y="559612"/>
                      <a:pt x="722757" y="561327"/>
                      <a:pt x="725424" y="563327"/>
                    </a:cubicBezTo>
                    <a:cubicBezTo>
                      <a:pt x="727615" y="568185"/>
                      <a:pt x="729044" y="573137"/>
                      <a:pt x="729139" y="577710"/>
                    </a:cubicBezTo>
                    <a:cubicBezTo>
                      <a:pt x="729139" y="578853"/>
                      <a:pt x="729711" y="579710"/>
                      <a:pt x="730472" y="580186"/>
                    </a:cubicBezTo>
                    <a:cubicBezTo>
                      <a:pt x="732663" y="587330"/>
                      <a:pt x="736283" y="594093"/>
                      <a:pt x="740855" y="600474"/>
                    </a:cubicBezTo>
                    <a:cubicBezTo>
                      <a:pt x="741522" y="601427"/>
                      <a:pt x="741902" y="602570"/>
                      <a:pt x="742379" y="603713"/>
                    </a:cubicBezTo>
                    <a:cubicBezTo>
                      <a:pt x="742474" y="603713"/>
                      <a:pt x="742569" y="603713"/>
                      <a:pt x="742665" y="603808"/>
                    </a:cubicBezTo>
                    <a:cubicBezTo>
                      <a:pt x="743903" y="604094"/>
                      <a:pt x="745046" y="604380"/>
                      <a:pt x="746284" y="604570"/>
                    </a:cubicBezTo>
                    <a:cubicBezTo>
                      <a:pt x="747808" y="604951"/>
                      <a:pt x="749427" y="605237"/>
                      <a:pt x="750951" y="605618"/>
                    </a:cubicBezTo>
                    <a:cubicBezTo>
                      <a:pt x="751904" y="605808"/>
                      <a:pt x="752761" y="605999"/>
                      <a:pt x="753713" y="606189"/>
                    </a:cubicBezTo>
                    <a:cubicBezTo>
                      <a:pt x="754475" y="606380"/>
                      <a:pt x="755333" y="606570"/>
                      <a:pt x="756095" y="606666"/>
                    </a:cubicBezTo>
                    <a:cubicBezTo>
                      <a:pt x="756381" y="606761"/>
                      <a:pt x="756761" y="606761"/>
                      <a:pt x="757047" y="606856"/>
                    </a:cubicBezTo>
                    <a:cubicBezTo>
                      <a:pt x="753047" y="597807"/>
                      <a:pt x="748951" y="588758"/>
                      <a:pt x="743331" y="580567"/>
                    </a:cubicBezTo>
                    <a:cubicBezTo>
                      <a:pt x="742188" y="578853"/>
                      <a:pt x="740950" y="576471"/>
                      <a:pt x="741140" y="574566"/>
                    </a:cubicBezTo>
                    <a:cubicBezTo>
                      <a:pt x="741807" y="567327"/>
                      <a:pt x="736854" y="562470"/>
                      <a:pt x="733997" y="556945"/>
                    </a:cubicBezTo>
                    <a:cubicBezTo>
                      <a:pt x="727424" y="544562"/>
                      <a:pt x="720662" y="532180"/>
                      <a:pt x="713137" y="520369"/>
                    </a:cubicBezTo>
                    <a:cubicBezTo>
                      <a:pt x="705708" y="508558"/>
                      <a:pt x="699326" y="495985"/>
                      <a:pt x="689801" y="484936"/>
                    </a:cubicBezTo>
                    <a:cubicBezTo>
                      <a:pt x="689134" y="485698"/>
                      <a:pt x="688467" y="486270"/>
                      <a:pt x="687800" y="486841"/>
                    </a:cubicBezTo>
                    <a:cubicBezTo>
                      <a:pt x="687324" y="486174"/>
                      <a:pt x="686943" y="485508"/>
                      <a:pt x="686467" y="484841"/>
                    </a:cubicBezTo>
                    <a:cubicBezTo>
                      <a:pt x="683133" y="478173"/>
                      <a:pt x="679990" y="471410"/>
                      <a:pt x="676180" y="465029"/>
                    </a:cubicBezTo>
                    <a:cubicBezTo>
                      <a:pt x="675608" y="462838"/>
                      <a:pt x="675037" y="460647"/>
                      <a:pt x="674275" y="458552"/>
                    </a:cubicBezTo>
                    <a:cubicBezTo>
                      <a:pt x="673513" y="456551"/>
                      <a:pt x="671894" y="454932"/>
                      <a:pt x="670656" y="453218"/>
                    </a:cubicBezTo>
                    <a:cubicBezTo>
                      <a:pt x="661131" y="439978"/>
                      <a:pt x="651701" y="426643"/>
                      <a:pt x="642176" y="413403"/>
                    </a:cubicBezTo>
                    <a:cubicBezTo>
                      <a:pt x="637032" y="405116"/>
                      <a:pt x="631793" y="396925"/>
                      <a:pt x="625983" y="389114"/>
                    </a:cubicBezTo>
                    <a:cubicBezTo>
                      <a:pt x="625221" y="388067"/>
                      <a:pt x="624174" y="387781"/>
                      <a:pt x="623221" y="387781"/>
                    </a:cubicBezTo>
                    <a:cubicBezTo>
                      <a:pt x="617887" y="381018"/>
                      <a:pt x="612267" y="374446"/>
                      <a:pt x="606743" y="367874"/>
                    </a:cubicBezTo>
                    <a:cubicBezTo>
                      <a:pt x="603504" y="363968"/>
                      <a:pt x="599694" y="361111"/>
                      <a:pt x="593217" y="363683"/>
                    </a:cubicBezTo>
                    <a:cubicBezTo>
                      <a:pt x="594265" y="373112"/>
                      <a:pt x="601123" y="377113"/>
                      <a:pt x="606457" y="382066"/>
                    </a:cubicBezTo>
                    <a:cubicBezTo>
                      <a:pt x="612458" y="387686"/>
                      <a:pt x="617411" y="393401"/>
                      <a:pt x="617982" y="402545"/>
                    </a:cubicBezTo>
                    <a:cubicBezTo>
                      <a:pt x="618458" y="409593"/>
                      <a:pt x="621602" y="415975"/>
                      <a:pt x="629031" y="418642"/>
                    </a:cubicBezTo>
                    <a:cubicBezTo>
                      <a:pt x="630746" y="416832"/>
                      <a:pt x="632365" y="415213"/>
                      <a:pt x="634270" y="413213"/>
                    </a:cubicBezTo>
                    <a:cubicBezTo>
                      <a:pt x="643319" y="427500"/>
                      <a:pt x="651701" y="442264"/>
                      <a:pt x="660559" y="456742"/>
                    </a:cubicBezTo>
                    <a:cubicBezTo>
                      <a:pt x="662654" y="460647"/>
                      <a:pt x="664940" y="464362"/>
                      <a:pt x="667227" y="468077"/>
                    </a:cubicBezTo>
                    <a:lnTo>
                      <a:pt x="663607" y="469029"/>
                    </a:lnTo>
                    <a:lnTo>
                      <a:pt x="667988" y="474554"/>
                    </a:lnTo>
                    <a:lnTo>
                      <a:pt x="668464" y="470077"/>
                    </a:lnTo>
                    <a:cubicBezTo>
                      <a:pt x="672846" y="477126"/>
                      <a:pt x="677323" y="483983"/>
                      <a:pt x="681990" y="490841"/>
                    </a:cubicBezTo>
                    <a:cubicBezTo>
                      <a:pt x="682276" y="491318"/>
                      <a:pt x="682467" y="491794"/>
                      <a:pt x="682752" y="492270"/>
                    </a:cubicBezTo>
                    <a:cubicBezTo>
                      <a:pt x="689515" y="505415"/>
                      <a:pt x="697516" y="517893"/>
                      <a:pt x="705803" y="529989"/>
                    </a:cubicBezTo>
                    <a:cubicBezTo>
                      <a:pt x="705231" y="530561"/>
                      <a:pt x="704660" y="531132"/>
                      <a:pt x="704374" y="531894"/>
                    </a:cubicBezTo>
                    <a:cubicBezTo>
                      <a:pt x="706564" y="533609"/>
                      <a:pt x="708851" y="535514"/>
                      <a:pt x="711137" y="537324"/>
                    </a:cubicBezTo>
                    <a:cubicBezTo>
                      <a:pt x="711232" y="537419"/>
                      <a:pt x="711232" y="537514"/>
                      <a:pt x="711327" y="537609"/>
                    </a:cubicBezTo>
                    <a:cubicBezTo>
                      <a:pt x="710565" y="538562"/>
                      <a:pt x="709803" y="539229"/>
                      <a:pt x="709327" y="539991"/>
                    </a:cubicBezTo>
                    <a:cubicBezTo>
                      <a:pt x="708851" y="540753"/>
                      <a:pt x="708565" y="541610"/>
                      <a:pt x="708184" y="542467"/>
                    </a:cubicBezTo>
                    <a:lnTo>
                      <a:pt x="708184" y="542467"/>
                    </a:lnTo>
                    <a:cubicBezTo>
                      <a:pt x="707327" y="542753"/>
                      <a:pt x="705803" y="543610"/>
                      <a:pt x="705517" y="543324"/>
                    </a:cubicBezTo>
                    <a:cubicBezTo>
                      <a:pt x="701230" y="538562"/>
                      <a:pt x="695706" y="538085"/>
                      <a:pt x="689896" y="539038"/>
                    </a:cubicBezTo>
                    <a:cubicBezTo>
                      <a:pt x="679704" y="522941"/>
                      <a:pt x="670084" y="507224"/>
                      <a:pt x="659892" y="491985"/>
                    </a:cubicBezTo>
                    <a:cubicBezTo>
                      <a:pt x="652082" y="480364"/>
                      <a:pt x="644652" y="468362"/>
                      <a:pt x="633603" y="459218"/>
                    </a:cubicBezTo>
                    <a:cubicBezTo>
                      <a:pt x="629984" y="456266"/>
                      <a:pt x="627412" y="451789"/>
                      <a:pt x="624650" y="447789"/>
                    </a:cubicBezTo>
                    <a:cubicBezTo>
                      <a:pt x="613982" y="432358"/>
                      <a:pt x="604552" y="415880"/>
                      <a:pt x="589312" y="404259"/>
                    </a:cubicBezTo>
                    <a:cubicBezTo>
                      <a:pt x="581883" y="398639"/>
                      <a:pt x="576072" y="391686"/>
                      <a:pt x="576263" y="381304"/>
                    </a:cubicBezTo>
                    <a:cubicBezTo>
                      <a:pt x="576263" y="380637"/>
                      <a:pt x="573787" y="379113"/>
                      <a:pt x="572738" y="379304"/>
                    </a:cubicBezTo>
                    <a:cubicBezTo>
                      <a:pt x="570929" y="379589"/>
                      <a:pt x="569405" y="380923"/>
                      <a:pt x="566738" y="382447"/>
                    </a:cubicBezTo>
                    <a:cubicBezTo>
                      <a:pt x="564738" y="374256"/>
                      <a:pt x="560642" y="369303"/>
                      <a:pt x="553498" y="366731"/>
                    </a:cubicBezTo>
                    <a:cubicBezTo>
                      <a:pt x="551022" y="365874"/>
                      <a:pt x="549307" y="362349"/>
                      <a:pt x="547402" y="360254"/>
                    </a:cubicBezTo>
                    <a:cubicBezTo>
                      <a:pt x="549212" y="356063"/>
                      <a:pt x="550450" y="352539"/>
                      <a:pt x="552069" y="349205"/>
                    </a:cubicBezTo>
                    <a:cubicBezTo>
                      <a:pt x="553498" y="346252"/>
                      <a:pt x="551498" y="344061"/>
                      <a:pt x="550545" y="341680"/>
                    </a:cubicBezTo>
                    <a:lnTo>
                      <a:pt x="550640" y="341585"/>
                    </a:lnTo>
                    <a:cubicBezTo>
                      <a:pt x="549117" y="341680"/>
                      <a:pt x="547307" y="341108"/>
                      <a:pt x="546164" y="341870"/>
                    </a:cubicBezTo>
                    <a:cubicBezTo>
                      <a:pt x="539687" y="345776"/>
                      <a:pt x="533591" y="344156"/>
                      <a:pt x="527018" y="341394"/>
                    </a:cubicBezTo>
                    <a:cubicBezTo>
                      <a:pt x="520351" y="338537"/>
                      <a:pt x="514827" y="335108"/>
                      <a:pt x="513398" y="327107"/>
                    </a:cubicBezTo>
                    <a:cubicBezTo>
                      <a:pt x="513207" y="325868"/>
                      <a:pt x="511397" y="324059"/>
                      <a:pt x="510254" y="323964"/>
                    </a:cubicBezTo>
                    <a:cubicBezTo>
                      <a:pt x="499301" y="323297"/>
                      <a:pt x="493109" y="314343"/>
                      <a:pt x="485299" y="308533"/>
                    </a:cubicBezTo>
                    <a:cubicBezTo>
                      <a:pt x="478155" y="303294"/>
                      <a:pt x="471583" y="297103"/>
                      <a:pt x="464439" y="291007"/>
                    </a:cubicBezTo>
                    <a:cubicBezTo>
                      <a:pt x="468154" y="287006"/>
                      <a:pt x="471107" y="283768"/>
                      <a:pt x="474822" y="279768"/>
                    </a:cubicBezTo>
                    <a:cubicBezTo>
                      <a:pt x="469106" y="275576"/>
                      <a:pt x="457391" y="278148"/>
                      <a:pt x="461963" y="265099"/>
                    </a:cubicBezTo>
                    <a:cubicBezTo>
                      <a:pt x="466916" y="268242"/>
                      <a:pt x="471774" y="271290"/>
                      <a:pt x="476727" y="274338"/>
                    </a:cubicBezTo>
                    <a:cubicBezTo>
                      <a:pt x="480251" y="276529"/>
                      <a:pt x="483965" y="278529"/>
                      <a:pt x="487489" y="280625"/>
                    </a:cubicBezTo>
                    <a:cubicBezTo>
                      <a:pt x="487489" y="280625"/>
                      <a:pt x="487489" y="280625"/>
                      <a:pt x="487489" y="280625"/>
                    </a:cubicBezTo>
                    <a:cubicBezTo>
                      <a:pt x="492443" y="285768"/>
                      <a:pt x="496443" y="292150"/>
                      <a:pt x="503587" y="294245"/>
                    </a:cubicBezTo>
                    <a:cubicBezTo>
                      <a:pt x="504444" y="294531"/>
                      <a:pt x="505873" y="293388"/>
                      <a:pt x="506635" y="292436"/>
                    </a:cubicBezTo>
                    <a:cubicBezTo>
                      <a:pt x="506921" y="292150"/>
                      <a:pt x="506159" y="290816"/>
                      <a:pt x="505683" y="289864"/>
                    </a:cubicBezTo>
                    <a:cubicBezTo>
                      <a:pt x="506063" y="289674"/>
                      <a:pt x="506539" y="289293"/>
                      <a:pt x="506635" y="289483"/>
                    </a:cubicBezTo>
                    <a:cubicBezTo>
                      <a:pt x="517113" y="296436"/>
                      <a:pt x="527590" y="303580"/>
                      <a:pt x="536924" y="312153"/>
                    </a:cubicBezTo>
                    <a:cubicBezTo>
                      <a:pt x="545497" y="320154"/>
                      <a:pt x="553593" y="328726"/>
                      <a:pt x="561499" y="337489"/>
                    </a:cubicBezTo>
                    <a:cubicBezTo>
                      <a:pt x="566738" y="343395"/>
                      <a:pt x="571977" y="343109"/>
                      <a:pt x="579120" y="339489"/>
                    </a:cubicBezTo>
                    <a:cubicBezTo>
                      <a:pt x="576453" y="338156"/>
                      <a:pt x="574643" y="336537"/>
                      <a:pt x="572929" y="336441"/>
                    </a:cubicBezTo>
                    <a:cubicBezTo>
                      <a:pt x="568833" y="336346"/>
                      <a:pt x="565785" y="336156"/>
                      <a:pt x="565976" y="330441"/>
                    </a:cubicBezTo>
                    <a:cubicBezTo>
                      <a:pt x="566071" y="328916"/>
                      <a:pt x="563880" y="326916"/>
                      <a:pt x="562261" y="325678"/>
                    </a:cubicBezTo>
                    <a:cubicBezTo>
                      <a:pt x="557689" y="322249"/>
                      <a:pt x="552831" y="319201"/>
                      <a:pt x="548259" y="315772"/>
                    </a:cubicBezTo>
                    <a:cubicBezTo>
                      <a:pt x="547116" y="314915"/>
                      <a:pt x="545783" y="313105"/>
                      <a:pt x="546068" y="312057"/>
                    </a:cubicBezTo>
                    <a:cubicBezTo>
                      <a:pt x="546831" y="308152"/>
                      <a:pt x="544925" y="306152"/>
                      <a:pt x="542354" y="303961"/>
                    </a:cubicBezTo>
                    <a:cubicBezTo>
                      <a:pt x="531876" y="295008"/>
                      <a:pt x="521399" y="285864"/>
                      <a:pt x="511112" y="276624"/>
                    </a:cubicBezTo>
                    <a:cubicBezTo>
                      <a:pt x="509778" y="275481"/>
                      <a:pt x="509302" y="273386"/>
                      <a:pt x="507778" y="270433"/>
                    </a:cubicBezTo>
                    <a:cubicBezTo>
                      <a:pt x="519018" y="271671"/>
                      <a:pt x="525971" y="277005"/>
                      <a:pt x="531019" y="284816"/>
                    </a:cubicBezTo>
                    <a:cubicBezTo>
                      <a:pt x="534067" y="289483"/>
                      <a:pt x="538163" y="290721"/>
                      <a:pt x="542640" y="291674"/>
                    </a:cubicBezTo>
                    <a:cubicBezTo>
                      <a:pt x="545973" y="292341"/>
                      <a:pt x="549402" y="292245"/>
                      <a:pt x="552831" y="292436"/>
                    </a:cubicBezTo>
                    <a:cubicBezTo>
                      <a:pt x="553308" y="290816"/>
                      <a:pt x="553688" y="289197"/>
                      <a:pt x="554641" y="285673"/>
                    </a:cubicBezTo>
                    <a:cubicBezTo>
                      <a:pt x="556832" y="289197"/>
                      <a:pt x="557879" y="290816"/>
                      <a:pt x="558927" y="292626"/>
                    </a:cubicBezTo>
                    <a:cubicBezTo>
                      <a:pt x="561975" y="297960"/>
                      <a:pt x="563404" y="303866"/>
                      <a:pt x="570833" y="306342"/>
                    </a:cubicBezTo>
                    <a:cubicBezTo>
                      <a:pt x="576834" y="308343"/>
                      <a:pt x="581978" y="313772"/>
                      <a:pt x="587121" y="318249"/>
                    </a:cubicBezTo>
                    <a:cubicBezTo>
                      <a:pt x="588931" y="319772"/>
                      <a:pt x="589788" y="322820"/>
                      <a:pt x="590550" y="325297"/>
                    </a:cubicBezTo>
                    <a:cubicBezTo>
                      <a:pt x="591503" y="328345"/>
                      <a:pt x="593884" y="328631"/>
                      <a:pt x="596075" y="330060"/>
                    </a:cubicBezTo>
                    <a:cubicBezTo>
                      <a:pt x="604171" y="335203"/>
                      <a:pt x="611505" y="341204"/>
                      <a:pt x="613791" y="351776"/>
                    </a:cubicBezTo>
                    <a:cubicBezTo>
                      <a:pt x="612553" y="352920"/>
                      <a:pt x="611410" y="353967"/>
                      <a:pt x="610267" y="355015"/>
                    </a:cubicBezTo>
                    <a:cubicBezTo>
                      <a:pt x="609124" y="355968"/>
                      <a:pt x="607981" y="356920"/>
                      <a:pt x="606267" y="358254"/>
                    </a:cubicBezTo>
                    <a:cubicBezTo>
                      <a:pt x="608838" y="362064"/>
                      <a:pt x="610743" y="365874"/>
                      <a:pt x="613506" y="369017"/>
                    </a:cubicBezTo>
                    <a:cubicBezTo>
                      <a:pt x="622745" y="379494"/>
                      <a:pt x="632174" y="389781"/>
                      <a:pt x="641699" y="399973"/>
                    </a:cubicBezTo>
                    <a:cubicBezTo>
                      <a:pt x="642843" y="401211"/>
                      <a:pt x="645033" y="401497"/>
                      <a:pt x="646843" y="402068"/>
                    </a:cubicBezTo>
                    <a:cubicBezTo>
                      <a:pt x="646462" y="397592"/>
                      <a:pt x="643700" y="394544"/>
                      <a:pt x="640938" y="391305"/>
                    </a:cubicBezTo>
                    <a:cubicBezTo>
                      <a:pt x="637508" y="387210"/>
                      <a:pt x="634461" y="382637"/>
                      <a:pt x="631127" y="378351"/>
                    </a:cubicBezTo>
                    <a:cubicBezTo>
                      <a:pt x="627602" y="373874"/>
                      <a:pt x="623983" y="369493"/>
                      <a:pt x="619030" y="363397"/>
                    </a:cubicBezTo>
                    <a:cubicBezTo>
                      <a:pt x="623221" y="363587"/>
                      <a:pt x="625697" y="362921"/>
                      <a:pt x="626936" y="363968"/>
                    </a:cubicBezTo>
                    <a:cubicBezTo>
                      <a:pt x="629793" y="366255"/>
                      <a:pt x="633222" y="369017"/>
                      <a:pt x="634175" y="372255"/>
                    </a:cubicBezTo>
                    <a:cubicBezTo>
                      <a:pt x="635699" y="377399"/>
                      <a:pt x="639223" y="380542"/>
                      <a:pt x="642366" y="384066"/>
                    </a:cubicBezTo>
                    <a:cubicBezTo>
                      <a:pt x="650558" y="393210"/>
                      <a:pt x="658939" y="402259"/>
                      <a:pt x="667227" y="411403"/>
                    </a:cubicBezTo>
                    <a:cubicBezTo>
                      <a:pt x="667512" y="411689"/>
                      <a:pt x="668084" y="411593"/>
                      <a:pt x="669798" y="411879"/>
                    </a:cubicBezTo>
                    <a:cubicBezTo>
                      <a:pt x="668464" y="408926"/>
                      <a:pt x="667798" y="406355"/>
                      <a:pt x="666369" y="404355"/>
                    </a:cubicBezTo>
                    <a:cubicBezTo>
                      <a:pt x="654558" y="388353"/>
                      <a:pt x="643224" y="371874"/>
                      <a:pt x="630555" y="356634"/>
                    </a:cubicBezTo>
                    <a:cubicBezTo>
                      <a:pt x="618840" y="342537"/>
                      <a:pt x="607886" y="327583"/>
                      <a:pt x="593217" y="316248"/>
                    </a:cubicBezTo>
                    <a:cubicBezTo>
                      <a:pt x="591598" y="315010"/>
                      <a:pt x="590645" y="312819"/>
                      <a:pt x="589217" y="311200"/>
                    </a:cubicBezTo>
                    <a:cubicBezTo>
                      <a:pt x="585311" y="306818"/>
                      <a:pt x="581502" y="302151"/>
                      <a:pt x="577215" y="298151"/>
                    </a:cubicBezTo>
                    <a:cubicBezTo>
                      <a:pt x="572929" y="294150"/>
                      <a:pt x="567214" y="291483"/>
                      <a:pt x="563595" y="287006"/>
                    </a:cubicBezTo>
                    <a:cubicBezTo>
                      <a:pt x="553593" y="274719"/>
                      <a:pt x="540734" y="265861"/>
                      <a:pt x="529686" y="254812"/>
                    </a:cubicBezTo>
                    <a:cubicBezTo>
                      <a:pt x="524637" y="249764"/>
                      <a:pt x="519779" y="245192"/>
                      <a:pt x="512540" y="244239"/>
                    </a:cubicBezTo>
                    <a:cubicBezTo>
                      <a:pt x="511112" y="244049"/>
                      <a:pt x="509207" y="243096"/>
                      <a:pt x="508540" y="241858"/>
                    </a:cubicBezTo>
                    <a:cubicBezTo>
                      <a:pt x="504730" y="234524"/>
                      <a:pt x="496443" y="231285"/>
                      <a:pt x="493395" y="223094"/>
                    </a:cubicBezTo>
                    <a:cubicBezTo>
                      <a:pt x="492347" y="220236"/>
                      <a:pt x="489871" y="217569"/>
                      <a:pt x="487395" y="215760"/>
                    </a:cubicBezTo>
                    <a:cubicBezTo>
                      <a:pt x="475488" y="206616"/>
                      <a:pt x="463487" y="197567"/>
                      <a:pt x="451199" y="188899"/>
                    </a:cubicBezTo>
                    <a:cubicBezTo>
                      <a:pt x="446532" y="185660"/>
                      <a:pt x="441960" y="182422"/>
                      <a:pt x="435388" y="182708"/>
                    </a:cubicBezTo>
                    <a:cubicBezTo>
                      <a:pt x="431388" y="182803"/>
                      <a:pt x="427197" y="178898"/>
                      <a:pt x="423386" y="176897"/>
                    </a:cubicBezTo>
                    <a:cubicBezTo>
                      <a:pt x="423768" y="174230"/>
                      <a:pt x="423958" y="172706"/>
                      <a:pt x="424149" y="171182"/>
                    </a:cubicBezTo>
                    <a:cubicBezTo>
                      <a:pt x="415576" y="163943"/>
                      <a:pt x="407384" y="156323"/>
                      <a:pt x="397574" y="150799"/>
                    </a:cubicBezTo>
                    <a:cubicBezTo>
                      <a:pt x="384524" y="143465"/>
                      <a:pt x="371380" y="136321"/>
                      <a:pt x="360236" y="125939"/>
                    </a:cubicBezTo>
                    <a:cubicBezTo>
                      <a:pt x="358807" y="124605"/>
                      <a:pt x="356235" y="124796"/>
                      <a:pt x="354521" y="123653"/>
                    </a:cubicBezTo>
                    <a:cubicBezTo>
                      <a:pt x="346615" y="118414"/>
                      <a:pt x="336423" y="117652"/>
                      <a:pt x="329851" y="109651"/>
                    </a:cubicBezTo>
                    <a:cubicBezTo>
                      <a:pt x="328613" y="108127"/>
                      <a:pt x="326137" y="107460"/>
                      <a:pt x="324231" y="106793"/>
                    </a:cubicBezTo>
                    <a:cubicBezTo>
                      <a:pt x="320040" y="105365"/>
                      <a:pt x="316706" y="103365"/>
                      <a:pt x="314706" y="98888"/>
                    </a:cubicBezTo>
                    <a:cubicBezTo>
                      <a:pt x="313944" y="97173"/>
                      <a:pt x="311277" y="94697"/>
                      <a:pt x="310039" y="94982"/>
                    </a:cubicBezTo>
                    <a:cubicBezTo>
                      <a:pt x="302133" y="96792"/>
                      <a:pt x="299371" y="89077"/>
                      <a:pt x="294513" y="85839"/>
                    </a:cubicBezTo>
                    <a:cubicBezTo>
                      <a:pt x="273463" y="72122"/>
                      <a:pt x="251556" y="60121"/>
                      <a:pt x="229648" y="48119"/>
                    </a:cubicBezTo>
                    <a:cubicBezTo>
                      <a:pt x="211455" y="38118"/>
                      <a:pt x="192786" y="28974"/>
                      <a:pt x="174117" y="20021"/>
                    </a:cubicBezTo>
                    <a:cubicBezTo>
                      <a:pt x="162592" y="14496"/>
                      <a:pt x="150781" y="9829"/>
                      <a:pt x="138875" y="5067"/>
                    </a:cubicBezTo>
                    <a:cubicBezTo>
                      <a:pt x="135541" y="3733"/>
                      <a:pt x="131731" y="3066"/>
                      <a:pt x="128302" y="3352"/>
                    </a:cubicBezTo>
                    <a:cubicBezTo>
                      <a:pt x="125539" y="3543"/>
                      <a:pt x="120396" y="-744"/>
                      <a:pt x="118777" y="113"/>
                    </a:cubicBezTo>
                    <a:cubicBezTo>
                      <a:pt x="118872" y="209"/>
                      <a:pt x="118872" y="209"/>
                      <a:pt x="118872" y="304"/>
                    </a:cubicBezTo>
                    <a:cubicBezTo>
                      <a:pt x="118968" y="494"/>
                      <a:pt x="118968" y="685"/>
                      <a:pt x="118968" y="875"/>
                    </a:cubicBezTo>
                    <a:cubicBezTo>
                      <a:pt x="118968" y="1066"/>
                      <a:pt x="118968" y="1256"/>
                      <a:pt x="118968" y="1542"/>
                    </a:cubicBezTo>
                    <a:cubicBezTo>
                      <a:pt x="118968" y="1637"/>
                      <a:pt x="118968" y="1828"/>
                      <a:pt x="119063" y="2018"/>
                    </a:cubicBezTo>
                    <a:cubicBezTo>
                      <a:pt x="119158" y="2399"/>
                      <a:pt x="119253" y="2876"/>
                      <a:pt x="119253" y="3066"/>
                    </a:cubicBezTo>
                    <a:lnTo>
                      <a:pt x="119253" y="3543"/>
                    </a:lnTo>
                    <a:lnTo>
                      <a:pt x="119253" y="4019"/>
                    </a:lnTo>
                    <a:cubicBezTo>
                      <a:pt x="119253" y="4114"/>
                      <a:pt x="119349" y="4114"/>
                      <a:pt x="119539" y="4209"/>
                    </a:cubicBezTo>
                    <a:cubicBezTo>
                      <a:pt x="119729" y="4304"/>
                      <a:pt x="119920" y="4304"/>
                      <a:pt x="119920" y="4400"/>
                    </a:cubicBezTo>
                    <a:cubicBezTo>
                      <a:pt x="119920" y="4495"/>
                      <a:pt x="119920" y="4495"/>
                      <a:pt x="119920" y="4590"/>
                    </a:cubicBezTo>
                    <a:cubicBezTo>
                      <a:pt x="119825" y="4971"/>
                      <a:pt x="119825" y="5257"/>
                      <a:pt x="119729" y="5638"/>
                    </a:cubicBezTo>
                    <a:cubicBezTo>
                      <a:pt x="119634" y="6305"/>
                      <a:pt x="119539" y="6971"/>
                      <a:pt x="119349" y="7543"/>
                    </a:cubicBezTo>
                    <a:cubicBezTo>
                      <a:pt x="119253" y="8115"/>
                      <a:pt x="119063" y="8686"/>
                      <a:pt x="118968" y="9353"/>
                    </a:cubicBezTo>
                    <a:cubicBezTo>
                      <a:pt x="118872" y="9924"/>
                      <a:pt x="118682" y="10496"/>
                      <a:pt x="118586" y="11067"/>
                    </a:cubicBezTo>
                    <a:cubicBezTo>
                      <a:pt x="118396" y="11829"/>
                      <a:pt x="118206" y="12686"/>
                      <a:pt x="117920" y="13448"/>
                    </a:cubicBezTo>
                    <a:cubicBezTo>
                      <a:pt x="117824" y="13829"/>
                      <a:pt x="117729" y="14210"/>
                      <a:pt x="117539" y="14592"/>
                    </a:cubicBezTo>
                    <a:cubicBezTo>
                      <a:pt x="117158" y="15734"/>
                      <a:pt x="116777" y="16877"/>
                      <a:pt x="116396" y="18020"/>
                    </a:cubicBezTo>
                    <a:cubicBezTo>
                      <a:pt x="116110" y="18878"/>
                      <a:pt x="115729" y="19735"/>
                      <a:pt x="115443" y="20592"/>
                    </a:cubicBezTo>
                    <a:cubicBezTo>
                      <a:pt x="115158" y="21354"/>
                      <a:pt x="114777" y="22211"/>
                      <a:pt x="114491" y="22973"/>
                    </a:cubicBezTo>
                    <a:cubicBezTo>
                      <a:pt x="114205" y="23640"/>
                      <a:pt x="113919" y="24402"/>
                      <a:pt x="113538" y="25069"/>
                    </a:cubicBezTo>
                    <a:cubicBezTo>
                      <a:pt x="113062" y="26117"/>
                      <a:pt x="112586" y="27069"/>
                      <a:pt x="112109" y="28117"/>
                    </a:cubicBezTo>
                    <a:cubicBezTo>
                      <a:pt x="111729" y="28974"/>
                      <a:pt x="111347" y="29736"/>
                      <a:pt x="110871" y="30593"/>
                    </a:cubicBezTo>
                    <a:cubicBezTo>
                      <a:pt x="110395" y="31451"/>
                      <a:pt x="110014" y="32308"/>
                      <a:pt x="109538" y="33165"/>
                    </a:cubicBezTo>
                    <a:cubicBezTo>
                      <a:pt x="109252" y="33642"/>
                      <a:pt x="108966" y="34213"/>
                      <a:pt x="108681" y="34689"/>
                    </a:cubicBezTo>
                    <a:cubicBezTo>
                      <a:pt x="108395" y="35261"/>
                      <a:pt x="108014" y="35927"/>
                      <a:pt x="107728" y="36499"/>
                    </a:cubicBezTo>
                    <a:cubicBezTo>
                      <a:pt x="107347" y="37166"/>
                      <a:pt x="107061" y="37737"/>
                      <a:pt x="106680" y="38404"/>
                    </a:cubicBezTo>
                    <a:cubicBezTo>
                      <a:pt x="106299" y="39071"/>
                      <a:pt x="105918" y="39833"/>
                      <a:pt x="105537" y="40499"/>
                    </a:cubicBezTo>
                    <a:cubicBezTo>
                      <a:pt x="105156" y="41166"/>
                      <a:pt x="104775" y="41833"/>
                      <a:pt x="104394" y="42500"/>
                    </a:cubicBezTo>
                    <a:cubicBezTo>
                      <a:pt x="104108" y="42976"/>
                      <a:pt x="103918" y="43357"/>
                      <a:pt x="103632" y="43833"/>
                    </a:cubicBezTo>
                    <a:cubicBezTo>
                      <a:pt x="103347" y="44405"/>
                      <a:pt x="103061" y="44881"/>
                      <a:pt x="102680" y="45452"/>
                    </a:cubicBezTo>
                    <a:cubicBezTo>
                      <a:pt x="102394" y="45929"/>
                      <a:pt x="102108" y="46405"/>
                      <a:pt x="101918" y="46881"/>
                    </a:cubicBezTo>
                    <a:cubicBezTo>
                      <a:pt x="101632" y="47357"/>
                      <a:pt x="101346" y="47834"/>
                      <a:pt x="101061" y="48310"/>
                    </a:cubicBezTo>
                    <a:cubicBezTo>
                      <a:pt x="100584" y="49072"/>
                      <a:pt x="100203" y="49834"/>
                      <a:pt x="99727" y="50501"/>
                    </a:cubicBezTo>
                    <a:cubicBezTo>
                      <a:pt x="99536" y="50882"/>
                      <a:pt x="99346" y="51168"/>
                      <a:pt x="99156" y="51548"/>
                    </a:cubicBezTo>
                    <a:cubicBezTo>
                      <a:pt x="98965" y="51834"/>
                      <a:pt x="98774" y="52215"/>
                      <a:pt x="98584" y="52501"/>
                    </a:cubicBezTo>
                    <a:cubicBezTo>
                      <a:pt x="98489" y="52692"/>
                      <a:pt x="98393" y="52787"/>
                      <a:pt x="98298" y="52977"/>
                    </a:cubicBezTo>
                    <a:cubicBezTo>
                      <a:pt x="98203" y="53168"/>
                      <a:pt x="98108" y="53263"/>
                      <a:pt x="98013" y="53453"/>
                    </a:cubicBezTo>
                    <a:cubicBezTo>
                      <a:pt x="98108" y="53358"/>
                      <a:pt x="98203" y="53358"/>
                      <a:pt x="98298" y="53263"/>
                    </a:cubicBezTo>
                    <a:cubicBezTo>
                      <a:pt x="98393" y="53168"/>
                      <a:pt x="98489" y="53168"/>
                      <a:pt x="98584" y="53072"/>
                    </a:cubicBezTo>
                    <a:cubicBezTo>
                      <a:pt x="98584" y="53168"/>
                      <a:pt x="98679" y="53263"/>
                      <a:pt x="98679" y="53358"/>
                    </a:cubicBezTo>
                    <a:cubicBezTo>
                      <a:pt x="98774" y="53549"/>
                      <a:pt x="98774" y="53644"/>
                      <a:pt x="98870" y="53739"/>
                    </a:cubicBezTo>
                    <a:cubicBezTo>
                      <a:pt x="98965" y="53930"/>
                      <a:pt x="99060" y="54120"/>
                      <a:pt x="99156" y="54311"/>
                    </a:cubicBezTo>
                    <a:cubicBezTo>
                      <a:pt x="99251" y="54406"/>
                      <a:pt x="99251" y="54596"/>
                      <a:pt x="99251" y="54692"/>
                    </a:cubicBezTo>
                    <a:cubicBezTo>
                      <a:pt x="99346" y="55073"/>
                      <a:pt x="99441" y="55358"/>
                      <a:pt x="99536" y="55740"/>
                    </a:cubicBezTo>
                    <a:cubicBezTo>
                      <a:pt x="99632" y="56216"/>
                      <a:pt x="99727" y="56597"/>
                      <a:pt x="99727" y="56978"/>
                    </a:cubicBezTo>
                    <a:cubicBezTo>
                      <a:pt x="99727" y="57454"/>
                      <a:pt x="99727" y="57835"/>
                      <a:pt x="99727" y="58216"/>
                    </a:cubicBezTo>
                    <a:cubicBezTo>
                      <a:pt x="99727" y="58692"/>
                      <a:pt x="99632" y="59168"/>
                      <a:pt x="99536" y="59549"/>
                    </a:cubicBezTo>
                    <a:cubicBezTo>
                      <a:pt x="99441" y="59930"/>
                      <a:pt x="99346" y="60216"/>
                      <a:pt x="99251" y="60597"/>
                    </a:cubicBezTo>
                    <a:cubicBezTo>
                      <a:pt x="99156" y="60788"/>
                      <a:pt x="99060" y="60978"/>
                      <a:pt x="98965" y="61264"/>
                    </a:cubicBezTo>
                    <a:cubicBezTo>
                      <a:pt x="98774" y="61645"/>
                      <a:pt x="98679" y="61931"/>
                      <a:pt x="98489" y="62312"/>
                    </a:cubicBezTo>
                    <a:cubicBezTo>
                      <a:pt x="98298" y="62788"/>
                      <a:pt x="98013" y="63264"/>
                      <a:pt x="97822" y="63645"/>
                    </a:cubicBezTo>
                    <a:cubicBezTo>
                      <a:pt x="97727" y="63931"/>
                      <a:pt x="97536" y="64217"/>
                      <a:pt x="97441" y="64502"/>
                    </a:cubicBezTo>
                    <a:cubicBezTo>
                      <a:pt x="97155" y="65169"/>
                      <a:pt x="96774" y="65836"/>
                      <a:pt x="96393" y="66407"/>
                    </a:cubicBezTo>
                    <a:cubicBezTo>
                      <a:pt x="96108" y="66884"/>
                      <a:pt x="95917" y="67265"/>
                      <a:pt x="95631" y="67741"/>
                    </a:cubicBezTo>
                    <a:cubicBezTo>
                      <a:pt x="95250" y="68313"/>
                      <a:pt x="94869" y="68884"/>
                      <a:pt x="94488" y="69551"/>
                    </a:cubicBezTo>
                    <a:cubicBezTo>
                      <a:pt x="94107" y="70122"/>
                      <a:pt x="93822" y="70598"/>
                      <a:pt x="93440" y="71170"/>
                    </a:cubicBezTo>
                    <a:cubicBezTo>
                      <a:pt x="93250" y="71551"/>
                      <a:pt x="92964" y="71837"/>
                      <a:pt x="92774" y="72218"/>
                    </a:cubicBezTo>
                    <a:cubicBezTo>
                      <a:pt x="92107" y="73361"/>
                      <a:pt x="91440" y="74408"/>
                      <a:pt x="90869" y="75551"/>
                    </a:cubicBezTo>
                    <a:cubicBezTo>
                      <a:pt x="90774" y="75742"/>
                      <a:pt x="90678" y="76028"/>
                      <a:pt x="90488" y="76218"/>
                    </a:cubicBezTo>
                    <a:cubicBezTo>
                      <a:pt x="90297" y="76599"/>
                      <a:pt x="90202" y="76980"/>
                      <a:pt x="90107" y="77361"/>
                    </a:cubicBezTo>
                    <a:cubicBezTo>
                      <a:pt x="90011" y="77838"/>
                      <a:pt x="89916" y="78314"/>
                      <a:pt x="89821" y="78790"/>
                    </a:cubicBezTo>
                    <a:cubicBezTo>
                      <a:pt x="89821" y="79076"/>
                      <a:pt x="89726" y="79457"/>
                      <a:pt x="89726" y="79743"/>
                    </a:cubicBezTo>
                    <a:cubicBezTo>
                      <a:pt x="89726" y="80028"/>
                      <a:pt x="89726" y="80409"/>
                      <a:pt x="89726" y="80695"/>
                    </a:cubicBezTo>
                    <a:cubicBezTo>
                      <a:pt x="89726" y="81457"/>
                      <a:pt x="89726" y="82219"/>
                      <a:pt x="89631" y="82886"/>
                    </a:cubicBezTo>
                    <a:cubicBezTo>
                      <a:pt x="89535" y="84029"/>
                      <a:pt x="89345" y="85172"/>
                      <a:pt x="88773" y="86124"/>
                    </a:cubicBezTo>
                    <a:cubicBezTo>
                      <a:pt x="88488" y="86696"/>
                      <a:pt x="88011" y="87267"/>
                      <a:pt x="87439" y="87743"/>
                    </a:cubicBezTo>
                    <a:cubicBezTo>
                      <a:pt x="87059" y="88124"/>
                      <a:pt x="86583" y="88505"/>
                      <a:pt x="86202" y="88982"/>
                    </a:cubicBezTo>
                    <a:cubicBezTo>
                      <a:pt x="85630" y="89553"/>
                      <a:pt x="85154" y="90315"/>
                      <a:pt x="84677" y="90982"/>
                    </a:cubicBezTo>
                    <a:cubicBezTo>
                      <a:pt x="84297" y="91553"/>
                      <a:pt x="83915" y="92125"/>
                      <a:pt x="83630" y="92696"/>
                    </a:cubicBezTo>
                    <a:cubicBezTo>
                      <a:pt x="82963" y="93744"/>
                      <a:pt x="82391" y="94792"/>
                      <a:pt x="81725" y="95840"/>
                    </a:cubicBezTo>
                    <a:cubicBezTo>
                      <a:pt x="81344" y="96411"/>
                      <a:pt x="80868" y="97078"/>
                      <a:pt x="80486" y="97649"/>
                    </a:cubicBezTo>
                    <a:cubicBezTo>
                      <a:pt x="79820" y="98602"/>
                      <a:pt x="79058" y="99459"/>
                      <a:pt x="78391" y="100412"/>
                    </a:cubicBezTo>
                    <a:cubicBezTo>
                      <a:pt x="77343" y="101745"/>
                      <a:pt x="76200" y="103079"/>
                      <a:pt x="75152" y="104412"/>
                    </a:cubicBezTo>
                    <a:cubicBezTo>
                      <a:pt x="74105" y="105555"/>
                      <a:pt x="73057" y="106698"/>
                      <a:pt x="71914" y="107746"/>
                    </a:cubicBezTo>
                    <a:cubicBezTo>
                      <a:pt x="71438" y="108127"/>
                      <a:pt x="71057" y="108603"/>
                      <a:pt x="70581" y="108984"/>
                    </a:cubicBezTo>
                    <a:cubicBezTo>
                      <a:pt x="70009" y="109556"/>
                      <a:pt x="69533" y="110222"/>
                      <a:pt x="68961" y="110889"/>
                    </a:cubicBezTo>
                    <a:cubicBezTo>
                      <a:pt x="68199" y="111937"/>
                      <a:pt x="67437" y="112985"/>
                      <a:pt x="66675" y="114032"/>
                    </a:cubicBezTo>
                    <a:cubicBezTo>
                      <a:pt x="66485" y="114318"/>
                      <a:pt x="66294" y="114604"/>
                      <a:pt x="66104" y="114890"/>
                    </a:cubicBezTo>
                    <a:cubicBezTo>
                      <a:pt x="65818" y="115175"/>
                      <a:pt x="65627" y="115556"/>
                      <a:pt x="65342" y="115842"/>
                    </a:cubicBezTo>
                    <a:cubicBezTo>
                      <a:pt x="64389" y="117080"/>
                      <a:pt x="63341" y="118319"/>
                      <a:pt x="62389" y="119557"/>
                    </a:cubicBezTo>
                    <a:cubicBezTo>
                      <a:pt x="61722" y="120319"/>
                      <a:pt x="61056" y="121176"/>
                      <a:pt x="60389" y="121938"/>
                    </a:cubicBezTo>
                    <a:cubicBezTo>
                      <a:pt x="59913" y="122510"/>
                      <a:pt x="59341" y="123176"/>
                      <a:pt x="58770" y="123748"/>
                    </a:cubicBezTo>
                    <a:cubicBezTo>
                      <a:pt x="58103" y="124510"/>
                      <a:pt x="57341" y="125367"/>
                      <a:pt x="56674" y="126129"/>
                    </a:cubicBezTo>
                    <a:cubicBezTo>
                      <a:pt x="55531" y="127368"/>
                      <a:pt x="54388" y="128701"/>
                      <a:pt x="53245" y="129939"/>
                    </a:cubicBezTo>
                    <a:cubicBezTo>
                      <a:pt x="52007" y="131273"/>
                      <a:pt x="50768" y="132606"/>
                      <a:pt x="49625" y="134035"/>
                    </a:cubicBezTo>
                    <a:cubicBezTo>
                      <a:pt x="49245" y="134511"/>
                      <a:pt x="48863" y="134892"/>
                      <a:pt x="48483" y="135368"/>
                    </a:cubicBezTo>
                    <a:cubicBezTo>
                      <a:pt x="47340" y="136702"/>
                      <a:pt x="46197" y="137940"/>
                      <a:pt x="44958" y="139178"/>
                    </a:cubicBezTo>
                    <a:cubicBezTo>
                      <a:pt x="43911" y="140321"/>
                      <a:pt x="42863" y="141465"/>
                      <a:pt x="41815" y="142512"/>
                    </a:cubicBezTo>
                    <a:cubicBezTo>
                      <a:pt x="40767" y="143655"/>
                      <a:pt x="39720" y="144703"/>
                      <a:pt x="38577" y="145846"/>
                    </a:cubicBezTo>
                    <a:cubicBezTo>
                      <a:pt x="37815" y="146608"/>
                      <a:pt x="36957" y="147465"/>
                      <a:pt x="36195" y="148227"/>
                    </a:cubicBezTo>
                    <a:cubicBezTo>
                      <a:pt x="35814" y="148608"/>
                      <a:pt x="35529" y="148894"/>
                      <a:pt x="35147" y="149275"/>
                    </a:cubicBezTo>
                    <a:cubicBezTo>
                      <a:pt x="34766" y="149656"/>
                      <a:pt x="34290" y="150132"/>
                      <a:pt x="33909" y="150513"/>
                    </a:cubicBezTo>
                    <a:cubicBezTo>
                      <a:pt x="33338" y="151085"/>
                      <a:pt x="32861" y="151561"/>
                      <a:pt x="32290" y="152132"/>
                    </a:cubicBezTo>
                    <a:cubicBezTo>
                      <a:pt x="32099" y="152323"/>
                      <a:pt x="31814" y="152609"/>
                      <a:pt x="31623" y="152799"/>
                    </a:cubicBezTo>
                    <a:cubicBezTo>
                      <a:pt x="31242" y="153180"/>
                      <a:pt x="30861" y="153561"/>
                      <a:pt x="30480" y="153942"/>
                    </a:cubicBezTo>
                    <a:cubicBezTo>
                      <a:pt x="30004" y="154323"/>
                      <a:pt x="29623" y="154799"/>
                      <a:pt x="29146" y="155180"/>
                    </a:cubicBezTo>
                    <a:cubicBezTo>
                      <a:pt x="28861" y="155466"/>
                      <a:pt x="28480" y="155752"/>
                      <a:pt x="28194" y="156038"/>
                    </a:cubicBezTo>
                    <a:cubicBezTo>
                      <a:pt x="27718" y="156419"/>
                      <a:pt x="27337" y="156895"/>
                      <a:pt x="26861" y="157276"/>
                    </a:cubicBezTo>
                    <a:cubicBezTo>
                      <a:pt x="26480" y="157657"/>
                      <a:pt x="26099" y="158038"/>
                      <a:pt x="25622" y="158419"/>
                    </a:cubicBezTo>
                    <a:cubicBezTo>
                      <a:pt x="25337" y="158705"/>
                      <a:pt x="24955" y="158991"/>
                      <a:pt x="24670" y="159276"/>
                    </a:cubicBezTo>
                    <a:cubicBezTo>
                      <a:pt x="23908" y="159943"/>
                      <a:pt x="23241" y="160705"/>
                      <a:pt x="22479" y="161372"/>
                    </a:cubicBezTo>
                    <a:cubicBezTo>
                      <a:pt x="21813" y="161943"/>
                      <a:pt x="21241" y="162515"/>
                      <a:pt x="20574" y="163086"/>
                    </a:cubicBezTo>
                    <a:cubicBezTo>
                      <a:pt x="19717" y="163943"/>
                      <a:pt x="18765" y="164801"/>
                      <a:pt x="17907" y="165563"/>
                    </a:cubicBezTo>
                    <a:cubicBezTo>
                      <a:pt x="17526" y="165944"/>
                      <a:pt x="17145" y="166229"/>
                      <a:pt x="16859" y="166611"/>
                    </a:cubicBezTo>
                    <a:cubicBezTo>
                      <a:pt x="16097" y="167372"/>
                      <a:pt x="15336" y="168039"/>
                      <a:pt x="14574" y="168801"/>
                    </a:cubicBezTo>
                    <a:cubicBezTo>
                      <a:pt x="14193" y="169182"/>
                      <a:pt x="13811" y="169563"/>
                      <a:pt x="13335" y="169944"/>
                    </a:cubicBezTo>
                    <a:cubicBezTo>
                      <a:pt x="12859" y="170420"/>
                      <a:pt x="12383" y="170801"/>
                      <a:pt x="11906" y="171278"/>
                    </a:cubicBezTo>
                    <a:cubicBezTo>
                      <a:pt x="11335" y="171754"/>
                      <a:pt x="10859" y="172325"/>
                      <a:pt x="10287" y="172802"/>
                    </a:cubicBezTo>
                    <a:cubicBezTo>
                      <a:pt x="9716" y="173373"/>
                      <a:pt x="9049" y="173945"/>
                      <a:pt x="8477" y="174516"/>
                    </a:cubicBezTo>
                    <a:cubicBezTo>
                      <a:pt x="7906" y="175088"/>
                      <a:pt x="7239" y="175659"/>
                      <a:pt x="6668" y="176231"/>
                    </a:cubicBezTo>
                    <a:cubicBezTo>
                      <a:pt x="6191" y="176707"/>
                      <a:pt x="5715" y="177088"/>
                      <a:pt x="5334" y="177564"/>
                    </a:cubicBezTo>
                    <a:cubicBezTo>
                      <a:pt x="4953" y="177945"/>
                      <a:pt x="4572" y="178326"/>
                      <a:pt x="4191" y="178707"/>
                    </a:cubicBezTo>
                    <a:cubicBezTo>
                      <a:pt x="3524" y="179374"/>
                      <a:pt x="2858" y="179945"/>
                      <a:pt x="2191" y="180612"/>
                    </a:cubicBezTo>
                    <a:cubicBezTo>
                      <a:pt x="1905" y="180898"/>
                      <a:pt x="1620" y="181089"/>
                      <a:pt x="1429" y="181374"/>
                    </a:cubicBezTo>
                    <a:cubicBezTo>
                      <a:pt x="1143" y="181660"/>
                      <a:pt x="762" y="182041"/>
                      <a:pt x="477" y="182327"/>
                    </a:cubicBezTo>
                    <a:cubicBezTo>
                      <a:pt x="381" y="182422"/>
                      <a:pt x="286" y="182517"/>
                      <a:pt x="191" y="182613"/>
                    </a:cubicBezTo>
                    <a:cubicBezTo>
                      <a:pt x="95" y="182708"/>
                      <a:pt x="0" y="182803"/>
                      <a:pt x="0" y="182803"/>
                    </a:cubicBezTo>
                    <a:cubicBezTo>
                      <a:pt x="12002" y="187947"/>
                      <a:pt x="37815" y="198805"/>
                      <a:pt x="40100" y="199757"/>
                    </a:cubicBezTo>
                    <a:cubicBezTo>
                      <a:pt x="53436" y="204996"/>
                      <a:pt x="66866" y="209949"/>
                      <a:pt x="80106" y="215283"/>
                    </a:cubicBezTo>
                    <a:cubicBezTo>
                      <a:pt x="87535" y="218236"/>
                      <a:pt x="94488" y="222999"/>
                      <a:pt x="102013" y="224618"/>
                    </a:cubicBezTo>
                    <a:cubicBezTo>
                      <a:pt x="115158" y="227475"/>
                      <a:pt x="126683" y="234143"/>
                      <a:pt x="138303" y="240143"/>
                    </a:cubicBezTo>
                    <a:cubicBezTo>
                      <a:pt x="175260" y="259193"/>
                      <a:pt x="211646" y="279387"/>
                      <a:pt x="248221" y="299389"/>
                    </a:cubicBezTo>
                    <a:cubicBezTo>
                      <a:pt x="259461" y="305485"/>
                      <a:pt x="270224" y="312438"/>
                      <a:pt x="281369" y="318820"/>
                    </a:cubicBezTo>
                    <a:cubicBezTo>
                      <a:pt x="286417" y="321773"/>
                      <a:pt x="291846" y="324059"/>
                      <a:pt x="296895" y="327107"/>
                    </a:cubicBezTo>
                    <a:cubicBezTo>
                      <a:pt x="312039" y="336060"/>
                      <a:pt x="327470" y="344633"/>
                      <a:pt x="342233" y="354253"/>
                    </a:cubicBezTo>
                    <a:cubicBezTo>
                      <a:pt x="363664" y="368255"/>
                      <a:pt x="384715" y="382828"/>
                      <a:pt x="405670" y="397687"/>
                    </a:cubicBezTo>
                    <a:cubicBezTo>
                      <a:pt x="424434" y="411022"/>
                      <a:pt x="442913" y="424929"/>
                      <a:pt x="461296" y="438740"/>
                    </a:cubicBezTo>
                    <a:cubicBezTo>
                      <a:pt x="471583" y="446455"/>
                      <a:pt x="481013" y="455599"/>
                      <a:pt x="491966" y="462171"/>
                    </a:cubicBezTo>
                    <a:cubicBezTo>
                      <a:pt x="501968" y="468172"/>
                      <a:pt x="512826" y="472077"/>
                      <a:pt x="517113" y="484650"/>
                    </a:cubicBezTo>
                    <a:cubicBezTo>
                      <a:pt x="517398" y="485508"/>
                      <a:pt x="518636" y="486079"/>
                      <a:pt x="519399" y="486841"/>
                    </a:cubicBezTo>
                    <a:cubicBezTo>
                      <a:pt x="529971" y="496747"/>
                      <a:pt x="540830" y="506462"/>
                      <a:pt x="551117" y="516654"/>
                    </a:cubicBezTo>
                    <a:cubicBezTo>
                      <a:pt x="561880" y="527227"/>
                      <a:pt x="572548" y="537895"/>
                      <a:pt x="582549" y="549230"/>
                    </a:cubicBezTo>
                    <a:cubicBezTo>
                      <a:pt x="586930" y="554183"/>
                      <a:pt x="591217" y="559231"/>
                      <a:pt x="595599" y="564279"/>
                    </a:cubicBezTo>
                    <a:cubicBezTo>
                      <a:pt x="595694" y="564279"/>
                      <a:pt x="595694" y="564279"/>
                      <a:pt x="595694" y="564279"/>
                    </a:cubicBezTo>
                    <a:cubicBezTo>
                      <a:pt x="596075" y="564375"/>
                      <a:pt x="596455" y="564470"/>
                      <a:pt x="596742" y="564565"/>
                    </a:cubicBezTo>
                    <a:cubicBezTo>
                      <a:pt x="597313" y="564756"/>
                      <a:pt x="597789" y="564851"/>
                      <a:pt x="598361" y="565041"/>
                    </a:cubicBezTo>
                    <a:cubicBezTo>
                      <a:pt x="599123" y="565232"/>
                      <a:pt x="599790" y="565422"/>
                      <a:pt x="600552" y="565613"/>
                    </a:cubicBezTo>
                    <a:cubicBezTo>
                      <a:pt x="601409" y="565803"/>
                      <a:pt x="602171" y="566089"/>
                      <a:pt x="603028" y="566375"/>
                    </a:cubicBezTo>
                    <a:cubicBezTo>
                      <a:pt x="603790" y="566565"/>
                      <a:pt x="604552" y="566851"/>
                      <a:pt x="605314" y="567041"/>
                    </a:cubicBezTo>
                    <a:cubicBezTo>
                      <a:pt x="606933" y="567518"/>
                      <a:pt x="608457" y="567994"/>
                      <a:pt x="610077" y="568470"/>
                    </a:cubicBezTo>
                    <a:cubicBezTo>
                      <a:pt x="610934" y="568756"/>
                      <a:pt x="611791" y="569042"/>
                      <a:pt x="612648" y="569232"/>
                    </a:cubicBezTo>
                    <a:cubicBezTo>
                      <a:pt x="613886" y="569613"/>
                      <a:pt x="615029" y="569994"/>
                      <a:pt x="616172" y="570375"/>
                    </a:cubicBezTo>
                    <a:cubicBezTo>
                      <a:pt x="617030" y="570661"/>
                      <a:pt x="617792" y="570947"/>
                      <a:pt x="618649" y="571233"/>
                    </a:cubicBezTo>
                    <a:cubicBezTo>
                      <a:pt x="620173" y="571709"/>
                      <a:pt x="621602" y="572280"/>
                      <a:pt x="623126" y="572756"/>
                    </a:cubicBezTo>
                    <a:cubicBezTo>
                      <a:pt x="624459" y="573233"/>
                      <a:pt x="625697" y="573709"/>
                      <a:pt x="627031" y="574090"/>
                    </a:cubicBezTo>
                    <a:cubicBezTo>
                      <a:pt x="627793" y="574376"/>
                      <a:pt x="628555" y="574662"/>
                      <a:pt x="629317" y="574947"/>
                    </a:cubicBezTo>
                    <a:cubicBezTo>
                      <a:pt x="630270" y="575328"/>
                      <a:pt x="631222" y="575614"/>
                      <a:pt x="632174" y="575995"/>
                    </a:cubicBezTo>
                    <a:cubicBezTo>
                      <a:pt x="634175" y="576757"/>
                      <a:pt x="636175" y="577519"/>
                      <a:pt x="638175" y="578281"/>
                    </a:cubicBezTo>
                    <a:cubicBezTo>
                      <a:pt x="640652" y="579233"/>
                      <a:pt x="643224" y="580281"/>
                      <a:pt x="645700" y="581234"/>
                    </a:cubicBezTo>
                    <a:cubicBezTo>
                      <a:pt x="646652" y="581615"/>
                      <a:pt x="647605" y="581901"/>
                      <a:pt x="648558" y="582186"/>
                    </a:cubicBezTo>
                    <a:cubicBezTo>
                      <a:pt x="649320" y="582377"/>
                      <a:pt x="650081" y="582567"/>
                      <a:pt x="650748" y="582662"/>
                    </a:cubicBezTo>
                    <a:cubicBezTo>
                      <a:pt x="651510" y="582948"/>
                      <a:pt x="652368" y="583139"/>
                      <a:pt x="653129" y="583329"/>
                    </a:cubicBezTo>
                    <a:cubicBezTo>
                      <a:pt x="654177" y="583520"/>
                      <a:pt x="655130" y="583615"/>
                      <a:pt x="656273" y="583710"/>
                    </a:cubicBezTo>
                    <a:cubicBezTo>
                      <a:pt x="657416" y="583710"/>
                      <a:pt x="658654" y="583615"/>
                      <a:pt x="659892" y="583425"/>
                    </a:cubicBezTo>
                    <a:cubicBezTo>
                      <a:pt x="660559" y="583329"/>
                      <a:pt x="661321" y="583234"/>
                      <a:pt x="662178" y="583234"/>
                    </a:cubicBezTo>
                    <a:cubicBezTo>
                      <a:pt x="663321" y="583234"/>
                      <a:pt x="664559" y="583329"/>
                      <a:pt x="665893" y="583520"/>
                    </a:cubicBezTo>
                    <a:cubicBezTo>
                      <a:pt x="667036" y="583710"/>
                      <a:pt x="668179" y="583901"/>
                      <a:pt x="669417" y="584091"/>
                    </a:cubicBezTo>
                    <a:cubicBezTo>
                      <a:pt x="670370" y="584282"/>
                      <a:pt x="671227" y="584472"/>
                      <a:pt x="672275" y="584758"/>
                    </a:cubicBezTo>
                    <a:cubicBezTo>
                      <a:pt x="673322" y="585044"/>
                      <a:pt x="674370" y="585234"/>
                      <a:pt x="675418" y="585520"/>
                    </a:cubicBezTo>
                    <a:cubicBezTo>
                      <a:pt x="676370" y="585806"/>
                      <a:pt x="677228" y="585996"/>
                      <a:pt x="678180" y="586282"/>
                    </a:cubicBezTo>
                    <a:cubicBezTo>
                      <a:pt x="679228" y="586568"/>
                      <a:pt x="680371" y="586949"/>
                      <a:pt x="681514" y="587235"/>
                    </a:cubicBezTo>
                    <a:cubicBezTo>
                      <a:pt x="682657" y="587616"/>
                      <a:pt x="683800" y="587997"/>
                      <a:pt x="685038" y="588378"/>
                    </a:cubicBezTo>
                    <a:cubicBezTo>
                      <a:pt x="685800" y="588568"/>
                      <a:pt x="686562" y="588854"/>
                      <a:pt x="687324" y="589139"/>
                    </a:cubicBezTo>
                    <a:cubicBezTo>
                      <a:pt x="688087" y="589425"/>
                      <a:pt x="688848" y="589616"/>
                      <a:pt x="689706" y="589902"/>
                    </a:cubicBezTo>
                    <a:cubicBezTo>
                      <a:pt x="690658" y="590187"/>
                      <a:pt x="691515" y="590473"/>
                      <a:pt x="692468" y="590759"/>
                    </a:cubicBezTo>
                    <a:cubicBezTo>
                      <a:pt x="693230" y="591045"/>
                      <a:pt x="693992" y="591235"/>
                      <a:pt x="694754" y="591521"/>
                    </a:cubicBezTo>
                    <a:cubicBezTo>
                      <a:pt x="695706" y="591806"/>
                      <a:pt x="696563" y="592092"/>
                      <a:pt x="697516" y="592473"/>
                    </a:cubicBezTo>
                    <a:cubicBezTo>
                      <a:pt x="698183" y="592664"/>
                      <a:pt x="698849" y="592950"/>
                      <a:pt x="699421" y="593140"/>
                    </a:cubicBezTo>
                    <a:cubicBezTo>
                      <a:pt x="699802" y="593235"/>
                      <a:pt x="700088" y="593331"/>
                      <a:pt x="700469" y="593521"/>
                    </a:cubicBezTo>
                    <a:cubicBezTo>
                      <a:pt x="699421" y="590854"/>
                      <a:pt x="698278" y="588187"/>
                      <a:pt x="697230" y="585615"/>
                    </a:cubicBezTo>
                    <a:cubicBezTo>
                      <a:pt x="699707" y="587901"/>
                      <a:pt x="701326" y="590568"/>
                      <a:pt x="701517" y="593902"/>
                    </a:cubicBezTo>
                    <a:cubicBezTo>
                      <a:pt x="701517" y="593902"/>
                      <a:pt x="701612" y="593902"/>
                      <a:pt x="701612" y="593902"/>
                    </a:cubicBezTo>
                    <a:cubicBezTo>
                      <a:pt x="702279" y="594093"/>
                      <a:pt x="703040" y="594378"/>
                      <a:pt x="703707" y="594569"/>
                    </a:cubicBezTo>
                    <a:cubicBezTo>
                      <a:pt x="704374" y="594759"/>
                      <a:pt x="705041" y="595045"/>
                      <a:pt x="705708" y="595235"/>
                    </a:cubicBezTo>
                    <a:cubicBezTo>
                      <a:pt x="706374" y="595426"/>
                      <a:pt x="706946" y="595616"/>
                      <a:pt x="707517" y="595807"/>
                    </a:cubicBezTo>
                    <a:cubicBezTo>
                      <a:pt x="708946" y="595807"/>
                      <a:pt x="709994" y="596093"/>
                      <a:pt x="710946" y="596379"/>
                    </a:cubicBezTo>
                    <a:close/>
                    <a:moveTo>
                      <a:pt x="531019" y="365016"/>
                    </a:moveTo>
                    <a:cubicBezTo>
                      <a:pt x="529876" y="365302"/>
                      <a:pt x="528638" y="365778"/>
                      <a:pt x="527495" y="365588"/>
                    </a:cubicBezTo>
                    <a:cubicBezTo>
                      <a:pt x="525018" y="365207"/>
                      <a:pt x="522637" y="364445"/>
                      <a:pt x="520255" y="363778"/>
                    </a:cubicBezTo>
                    <a:cubicBezTo>
                      <a:pt x="524066" y="363016"/>
                      <a:pt x="527876" y="360444"/>
                      <a:pt x="531019" y="365016"/>
                    </a:cubicBezTo>
                    <a:close/>
                    <a:moveTo>
                      <a:pt x="496062" y="335298"/>
                    </a:moveTo>
                    <a:cubicBezTo>
                      <a:pt x="495967" y="335393"/>
                      <a:pt x="495871" y="335489"/>
                      <a:pt x="495777" y="335584"/>
                    </a:cubicBezTo>
                    <a:cubicBezTo>
                      <a:pt x="495681" y="335489"/>
                      <a:pt x="495586" y="335298"/>
                      <a:pt x="495491" y="335203"/>
                    </a:cubicBezTo>
                    <a:cubicBezTo>
                      <a:pt x="487871" y="334155"/>
                      <a:pt x="483299" y="328726"/>
                      <a:pt x="478631" y="323201"/>
                    </a:cubicBezTo>
                    <a:cubicBezTo>
                      <a:pt x="486442" y="324345"/>
                      <a:pt x="490061" y="331488"/>
                      <a:pt x="496062" y="335298"/>
                    </a:cubicBezTo>
                    <a:close/>
                    <a:moveTo>
                      <a:pt x="487395" y="280625"/>
                    </a:moveTo>
                    <a:cubicBezTo>
                      <a:pt x="486918" y="279863"/>
                      <a:pt x="486252" y="279006"/>
                      <a:pt x="486061" y="278148"/>
                    </a:cubicBezTo>
                    <a:cubicBezTo>
                      <a:pt x="485966" y="277291"/>
                      <a:pt x="486156" y="275958"/>
                      <a:pt x="486633" y="275481"/>
                    </a:cubicBezTo>
                    <a:cubicBezTo>
                      <a:pt x="487109" y="275100"/>
                      <a:pt x="488823" y="275291"/>
                      <a:pt x="489014" y="275672"/>
                    </a:cubicBezTo>
                    <a:cubicBezTo>
                      <a:pt x="489585" y="276815"/>
                      <a:pt x="489871" y="278243"/>
                      <a:pt x="489681" y="279387"/>
                    </a:cubicBezTo>
                    <a:cubicBezTo>
                      <a:pt x="489776" y="279958"/>
                      <a:pt x="488347" y="280244"/>
                      <a:pt x="487395" y="280625"/>
                    </a:cubicBezTo>
                    <a:close/>
                    <a:moveTo>
                      <a:pt x="505111" y="289293"/>
                    </a:moveTo>
                    <a:cubicBezTo>
                      <a:pt x="502349" y="285864"/>
                      <a:pt x="499491" y="282530"/>
                      <a:pt x="497205" y="278815"/>
                    </a:cubicBezTo>
                    <a:cubicBezTo>
                      <a:pt x="496729" y="278148"/>
                      <a:pt x="498824" y="275767"/>
                      <a:pt x="499777" y="274243"/>
                    </a:cubicBezTo>
                    <a:cubicBezTo>
                      <a:pt x="501015" y="275005"/>
                      <a:pt x="503015" y="275672"/>
                      <a:pt x="503206" y="276624"/>
                    </a:cubicBezTo>
                    <a:cubicBezTo>
                      <a:pt x="504158" y="280815"/>
                      <a:pt x="504635" y="285006"/>
                      <a:pt x="505111" y="289293"/>
                    </a:cubicBezTo>
                    <a:close/>
                    <a:moveTo>
                      <a:pt x="504254" y="267480"/>
                    </a:moveTo>
                    <a:cubicBezTo>
                      <a:pt x="496538" y="266433"/>
                      <a:pt x="491014" y="263385"/>
                      <a:pt x="486346" y="256145"/>
                    </a:cubicBezTo>
                    <a:cubicBezTo>
                      <a:pt x="498348" y="254907"/>
                      <a:pt x="500158" y="256145"/>
                      <a:pt x="504254" y="267480"/>
                    </a:cubicBezTo>
                    <a:close/>
                    <a:moveTo>
                      <a:pt x="448533" y="220808"/>
                    </a:moveTo>
                    <a:cubicBezTo>
                      <a:pt x="450438" y="221379"/>
                      <a:pt x="452533" y="221379"/>
                      <a:pt x="454057" y="222522"/>
                    </a:cubicBezTo>
                    <a:cubicBezTo>
                      <a:pt x="458820" y="225951"/>
                      <a:pt x="463201" y="229952"/>
                      <a:pt x="468059" y="233190"/>
                    </a:cubicBezTo>
                    <a:cubicBezTo>
                      <a:pt x="470059" y="234524"/>
                      <a:pt x="473964" y="235572"/>
                      <a:pt x="475202" y="234524"/>
                    </a:cubicBezTo>
                    <a:cubicBezTo>
                      <a:pt x="480441" y="229856"/>
                      <a:pt x="481965" y="233762"/>
                      <a:pt x="484632" y="237572"/>
                    </a:cubicBezTo>
                    <a:cubicBezTo>
                      <a:pt x="486252" y="239858"/>
                      <a:pt x="489585" y="240810"/>
                      <a:pt x="492538" y="242620"/>
                    </a:cubicBezTo>
                    <a:cubicBezTo>
                      <a:pt x="486633" y="245573"/>
                      <a:pt x="483489" y="251859"/>
                      <a:pt x="476631" y="251002"/>
                    </a:cubicBezTo>
                    <a:lnTo>
                      <a:pt x="482061" y="268528"/>
                    </a:lnTo>
                    <a:cubicBezTo>
                      <a:pt x="475488" y="269099"/>
                      <a:pt x="471107" y="267099"/>
                      <a:pt x="471869" y="262622"/>
                    </a:cubicBezTo>
                    <a:cubicBezTo>
                      <a:pt x="472726" y="257479"/>
                      <a:pt x="471297" y="254431"/>
                      <a:pt x="468059" y="251288"/>
                    </a:cubicBezTo>
                    <a:cubicBezTo>
                      <a:pt x="467296" y="250526"/>
                      <a:pt x="465963" y="249573"/>
                      <a:pt x="466058" y="248811"/>
                    </a:cubicBezTo>
                    <a:cubicBezTo>
                      <a:pt x="466916" y="237572"/>
                      <a:pt x="457105" y="234143"/>
                      <a:pt x="451485" y="227666"/>
                    </a:cubicBezTo>
                    <a:cubicBezTo>
                      <a:pt x="450152" y="226142"/>
                      <a:pt x="448628" y="224618"/>
                      <a:pt x="447199" y="223094"/>
                    </a:cubicBezTo>
                    <a:lnTo>
                      <a:pt x="448533" y="220808"/>
                    </a:lnTo>
                    <a:close/>
                    <a:moveTo>
                      <a:pt x="448533" y="235857"/>
                    </a:moveTo>
                    <a:cubicBezTo>
                      <a:pt x="448818" y="235476"/>
                      <a:pt x="451961" y="236524"/>
                      <a:pt x="452343" y="237476"/>
                    </a:cubicBezTo>
                    <a:cubicBezTo>
                      <a:pt x="453676" y="240810"/>
                      <a:pt x="454057" y="244430"/>
                      <a:pt x="455390" y="247764"/>
                    </a:cubicBezTo>
                    <a:cubicBezTo>
                      <a:pt x="456438" y="250430"/>
                      <a:pt x="460724" y="251097"/>
                      <a:pt x="460153" y="256336"/>
                    </a:cubicBezTo>
                    <a:cubicBezTo>
                      <a:pt x="454152" y="252526"/>
                      <a:pt x="448628" y="249097"/>
                      <a:pt x="443103" y="245668"/>
                    </a:cubicBezTo>
                    <a:cubicBezTo>
                      <a:pt x="443103" y="245668"/>
                      <a:pt x="443103" y="245668"/>
                      <a:pt x="443199" y="245668"/>
                    </a:cubicBezTo>
                    <a:cubicBezTo>
                      <a:pt x="440722" y="240048"/>
                      <a:pt x="446247" y="238810"/>
                      <a:pt x="448533" y="235857"/>
                    </a:cubicBezTo>
                    <a:close/>
                    <a:moveTo>
                      <a:pt x="351473" y="155276"/>
                    </a:moveTo>
                    <a:cubicBezTo>
                      <a:pt x="354902" y="156704"/>
                      <a:pt x="358616" y="157371"/>
                      <a:pt x="361283" y="159371"/>
                    </a:cubicBezTo>
                    <a:cubicBezTo>
                      <a:pt x="366236" y="163181"/>
                      <a:pt x="371285" y="165087"/>
                      <a:pt x="377380" y="164705"/>
                    </a:cubicBezTo>
                    <a:cubicBezTo>
                      <a:pt x="380429" y="164515"/>
                      <a:pt x="383667" y="164896"/>
                      <a:pt x="386715" y="165468"/>
                    </a:cubicBezTo>
                    <a:cubicBezTo>
                      <a:pt x="389287" y="165944"/>
                      <a:pt x="392525" y="166229"/>
                      <a:pt x="394145" y="167944"/>
                    </a:cubicBezTo>
                    <a:cubicBezTo>
                      <a:pt x="402431" y="176707"/>
                      <a:pt x="413861" y="181374"/>
                      <a:pt x="422339" y="190137"/>
                    </a:cubicBezTo>
                    <a:cubicBezTo>
                      <a:pt x="418052" y="194138"/>
                      <a:pt x="416147" y="189756"/>
                      <a:pt x="413671" y="188613"/>
                    </a:cubicBezTo>
                    <a:cubicBezTo>
                      <a:pt x="411289" y="187566"/>
                      <a:pt x="409956" y="188708"/>
                      <a:pt x="408908" y="190614"/>
                    </a:cubicBezTo>
                    <a:cubicBezTo>
                      <a:pt x="410718" y="193566"/>
                      <a:pt x="412528" y="196519"/>
                      <a:pt x="415576" y="201377"/>
                    </a:cubicBezTo>
                    <a:cubicBezTo>
                      <a:pt x="411575" y="200043"/>
                      <a:pt x="409670" y="199757"/>
                      <a:pt x="408051" y="198805"/>
                    </a:cubicBezTo>
                    <a:cubicBezTo>
                      <a:pt x="398717" y="193757"/>
                      <a:pt x="391096" y="185565"/>
                      <a:pt x="380619" y="182803"/>
                    </a:cubicBezTo>
                    <a:cubicBezTo>
                      <a:pt x="374428" y="174897"/>
                      <a:pt x="365665" y="171278"/>
                      <a:pt x="357283" y="166706"/>
                    </a:cubicBezTo>
                    <a:cubicBezTo>
                      <a:pt x="353663" y="164991"/>
                      <a:pt x="350234" y="161657"/>
                      <a:pt x="351473" y="155276"/>
                    </a:cubicBezTo>
                    <a:close/>
                    <a:moveTo>
                      <a:pt x="335185" y="143084"/>
                    </a:moveTo>
                    <a:cubicBezTo>
                      <a:pt x="334423" y="146798"/>
                      <a:pt x="332327" y="146513"/>
                      <a:pt x="330613" y="145274"/>
                    </a:cubicBezTo>
                    <a:cubicBezTo>
                      <a:pt x="326898" y="142607"/>
                      <a:pt x="322040" y="141083"/>
                      <a:pt x="320230" y="134702"/>
                    </a:cubicBezTo>
                    <a:cubicBezTo>
                      <a:pt x="327089" y="135559"/>
                      <a:pt x="330708" y="140321"/>
                      <a:pt x="335185" y="143084"/>
                    </a:cubicBezTo>
                    <a:close/>
                    <a:moveTo>
                      <a:pt x="312420" y="135083"/>
                    </a:moveTo>
                    <a:cubicBezTo>
                      <a:pt x="308039" y="137464"/>
                      <a:pt x="307943" y="132416"/>
                      <a:pt x="306038" y="130987"/>
                    </a:cubicBezTo>
                    <a:cubicBezTo>
                      <a:pt x="303657" y="129272"/>
                      <a:pt x="301371" y="127368"/>
                      <a:pt x="298704" y="125177"/>
                    </a:cubicBezTo>
                    <a:cubicBezTo>
                      <a:pt x="306038" y="122795"/>
                      <a:pt x="306134" y="122795"/>
                      <a:pt x="312420" y="135083"/>
                    </a:cubicBezTo>
                    <a:close/>
                    <a:moveTo>
                      <a:pt x="292608" y="139845"/>
                    </a:moveTo>
                    <a:cubicBezTo>
                      <a:pt x="293656" y="140798"/>
                      <a:pt x="294704" y="141845"/>
                      <a:pt x="295752" y="142798"/>
                    </a:cubicBezTo>
                    <a:cubicBezTo>
                      <a:pt x="295085" y="143465"/>
                      <a:pt x="294513" y="144131"/>
                      <a:pt x="293465" y="145179"/>
                    </a:cubicBezTo>
                    <a:cubicBezTo>
                      <a:pt x="292418" y="144322"/>
                      <a:pt x="291370" y="143465"/>
                      <a:pt x="290322" y="142607"/>
                    </a:cubicBezTo>
                    <a:cubicBezTo>
                      <a:pt x="291084" y="141750"/>
                      <a:pt x="291846" y="140798"/>
                      <a:pt x="292608" y="139845"/>
                    </a:cubicBezTo>
                    <a:close/>
                    <a:moveTo>
                      <a:pt x="279368" y="198900"/>
                    </a:moveTo>
                    <a:cubicBezTo>
                      <a:pt x="296037" y="201377"/>
                      <a:pt x="299943" y="203758"/>
                      <a:pt x="307753" y="216236"/>
                    </a:cubicBezTo>
                    <a:cubicBezTo>
                      <a:pt x="297085" y="214712"/>
                      <a:pt x="288417" y="209378"/>
                      <a:pt x="279368" y="198900"/>
                    </a:cubicBezTo>
                    <a:close/>
                    <a:moveTo>
                      <a:pt x="318611" y="229571"/>
                    </a:moveTo>
                    <a:cubicBezTo>
                      <a:pt x="315659" y="229761"/>
                      <a:pt x="313277" y="226808"/>
                      <a:pt x="314040" y="224522"/>
                    </a:cubicBezTo>
                    <a:cubicBezTo>
                      <a:pt x="314992" y="221760"/>
                      <a:pt x="317088" y="219951"/>
                      <a:pt x="319945" y="221093"/>
                    </a:cubicBezTo>
                    <a:cubicBezTo>
                      <a:pt x="322040" y="221951"/>
                      <a:pt x="323755" y="224046"/>
                      <a:pt x="326993" y="226713"/>
                    </a:cubicBezTo>
                    <a:cubicBezTo>
                      <a:pt x="323088" y="228047"/>
                      <a:pt x="320897" y="229476"/>
                      <a:pt x="318611" y="229571"/>
                    </a:cubicBezTo>
                    <a:close/>
                    <a:moveTo>
                      <a:pt x="356711" y="248430"/>
                    </a:moveTo>
                    <a:cubicBezTo>
                      <a:pt x="348901" y="247097"/>
                      <a:pt x="341757" y="244239"/>
                      <a:pt x="336423" y="237953"/>
                    </a:cubicBezTo>
                    <a:cubicBezTo>
                      <a:pt x="334995" y="236238"/>
                      <a:pt x="334899" y="233285"/>
                      <a:pt x="333852" y="229952"/>
                    </a:cubicBezTo>
                    <a:cubicBezTo>
                      <a:pt x="336899" y="230333"/>
                      <a:pt x="339471" y="229856"/>
                      <a:pt x="340709" y="230999"/>
                    </a:cubicBezTo>
                    <a:cubicBezTo>
                      <a:pt x="346139" y="235762"/>
                      <a:pt x="353854" y="237857"/>
                      <a:pt x="357093" y="245192"/>
                    </a:cubicBezTo>
                    <a:cubicBezTo>
                      <a:pt x="357474" y="245954"/>
                      <a:pt x="356902" y="247097"/>
                      <a:pt x="356711" y="248430"/>
                    </a:cubicBezTo>
                    <a:close/>
                    <a:moveTo>
                      <a:pt x="444722" y="309390"/>
                    </a:moveTo>
                    <a:cubicBezTo>
                      <a:pt x="442818" y="308724"/>
                      <a:pt x="440531" y="308628"/>
                      <a:pt x="439103" y="307390"/>
                    </a:cubicBezTo>
                    <a:cubicBezTo>
                      <a:pt x="432816" y="302151"/>
                      <a:pt x="425863" y="298627"/>
                      <a:pt x="418338" y="295865"/>
                    </a:cubicBezTo>
                    <a:cubicBezTo>
                      <a:pt x="413481" y="294055"/>
                      <a:pt x="408337" y="292245"/>
                      <a:pt x="406337" y="286054"/>
                    </a:cubicBezTo>
                    <a:cubicBezTo>
                      <a:pt x="405861" y="284435"/>
                      <a:pt x="403289" y="283387"/>
                      <a:pt x="401574" y="282339"/>
                    </a:cubicBezTo>
                    <a:cubicBezTo>
                      <a:pt x="387858" y="274148"/>
                      <a:pt x="376333" y="263004"/>
                      <a:pt x="363284" y="253860"/>
                    </a:cubicBezTo>
                    <a:cubicBezTo>
                      <a:pt x="362521" y="253288"/>
                      <a:pt x="362236" y="250526"/>
                      <a:pt x="362903" y="249668"/>
                    </a:cubicBezTo>
                    <a:cubicBezTo>
                      <a:pt x="363570" y="248811"/>
                      <a:pt x="365665" y="248621"/>
                      <a:pt x="366999" y="248811"/>
                    </a:cubicBezTo>
                    <a:cubicBezTo>
                      <a:pt x="368522" y="249097"/>
                      <a:pt x="369856" y="250049"/>
                      <a:pt x="371190" y="251002"/>
                    </a:cubicBezTo>
                    <a:cubicBezTo>
                      <a:pt x="374333" y="253002"/>
                      <a:pt x="377762" y="254812"/>
                      <a:pt x="380429" y="257289"/>
                    </a:cubicBezTo>
                    <a:cubicBezTo>
                      <a:pt x="383572" y="260241"/>
                      <a:pt x="386144" y="260432"/>
                      <a:pt x="390240" y="259098"/>
                    </a:cubicBezTo>
                    <a:cubicBezTo>
                      <a:pt x="395002" y="257574"/>
                      <a:pt x="397859" y="260241"/>
                      <a:pt x="398431" y="265766"/>
                    </a:cubicBezTo>
                    <a:cubicBezTo>
                      <a:pt x="399098" y="272910"/>
                      <a:pt x="401574" y="277862"/>
                      <a:pt x="408813" y="279768"/>
                    </a:cubicBezTo>
                    <a:cubicBezTo>
                      <a:pt x="411289" y="280434"/>
                      <a:pt x="413671" y="281958"/>
                      <a:pt x="415671" y="283673"/>
                    </a:cubicBezTo>
                    <a:cubicBezTo>
                      <a:pt x="423482" y="290245"/>
                      <a:pt x="431578" y="296436"/>
                      <a:pt x="440531" y="301294"/>
                    </a:cubicBezTo>
                    <a:cubicBezTo>
                      <a:pt x="442627" y="302437"/>
                      <a:pt x="444055" y="305104"/>
                      <a:pt x="445865" y="307009"/>
                    </a:cubicBezTo>
                    <a:cubicBezTo>
                      <a:pt x="445389" y="307771"/>
                      <a:pt x="445104" y="308628"/>
                      <a:pt x="444722" y="309390"/>
                    </a:cubicBezTo>
                    <a:close/>
                    <a:moveTo>
                      <a:pt x="438341" y="256431"/>
                    </a:moveTo>
                    <a:cubicBezTo>
                      <a:pt x="437388" y="259860"/>
                      <a:pt x="436340" y="263385"/>
                      <a:pt x="435293" y="266909"/>
                    </a:cubicBezTo>
                    <a:cubicBezTo>
                      <a:pt x="434245" y="266814"/>
                      <a:pt x="432816" y="267099"/>
                      <a:pt x="432245" y="266528"/>
                    </a:cubicBezTo>
                    <a:cubicBezTo>
                      <a:pt x="427958" y="262337"/>
                      <a:pt x="420148" y="262908"/>
                      <a:pt x="416624" y="253764"/>
                    </a:cubicBezTo>
                    <a:cubicBezTo>
                      <a:pt x="420243" y="255288"/>
                      <a:pt x="421863" y="255860"/>
                      <a:pt x="423482" y="256717"/>
                    </a:cubicBezTo>
                    <a:cubicBezTo>
                      <a:pt x="425291" y="257670"/>
                      <a:pt x="427101" y="258812"/>
                      <a:pt x="429196" y="260051"/>
                    </a:cubicBezTo>
                    <a:cubicBezTo>
                      <a:pt x="430625" y="256717"/>
                      <a:pt x="431768" y="253860"/>
                      <a:pt x="433007" y="251097"/>
                    </a:cubicBezTo>
                    <a:cubicBezTo>
                      <a:pt x="424339" y="239858"/>
                      <a:pt x="421100" y="239667"/>
                      <a:pt x="407861" y="249573"/>
                    </a:cubicBezTo>
                    <a:cubicBezTo>
                      <a:pt x="395859" y="248906"/>
                      <a:pt x="391096" y="237381"/>
                      <a:pt x="383096" y="231762"/>
                    </a:cubicBezTo>
                    <a:cubicBezTo>
                      <a:pt x="382714" y="226618"/>
                      <a:pt x="382810" y="221760"/>
                      <a:pt x="381953" y="217188"/>
                    </a:cubicBezTo>
                    <a:cubicBezTo>
                      <a:pt x="380810" y="211187"/>
                      <a:pt x="378333" y="210711"/>
                      <a:pt x="371475" y="215474"/>
                    </a:cubicBezTo>
                    <a:cubicBezTo>
                      <a:pt x="369380" y="213759"/>
                      <a:pt x="366903" y="211664"/>
                      <a:pt x="364998" y="210045"/>
                    </a:cubicBezTo>
                    <a:cubicBezTo>
                      <a:pt x="361665" y="212140"/>
                      <a:pt x="359474" y="213474"/>
                      <a:pt x="357093" y="214997"/>
                    </a:cubicBezTo>
                    <a:cubicBezTo>
                      <a:pt x="347949" y="210997"/>
                      <a:pt x="338804" y="206997"/>
                      <a:pt x="328613" y="202424"/>
                    </a:cubicBezTo>
                    <a:cubicBezTo>
                      <a:pt x="325279" y="196995"/>
                      <a:pt x="319564" y="192899"/>
                      <a:pt x="313087" y="188804"/>
                    </a:cubicBezTo>
                    <a:cubicBezTo>
                      <a:pt x="302133" y="181850"/>
                      <a:pt x="288893" y="177660"/>
                      <a:pt x="282416" y="164134"/>
                    </a:cubicBezTo>
                    <a:cubicBezTo>
                      <a:pt x="280988" y="161276"/>
                      <a:pt x="276320" y="160038"/>
                      <a:pt x="273368" y="157847"/>
                    </a:cubicBezTo>
                    <a:cubicBezTo>
                      <a:pt x="271368" y="156323"/>
                      <a:pt x="269081" y="154609"/>
                      <a:pt x="270129" y="150418"/>
                    </a:cubicBezTo>
                    <a:cubicBezTo>
                      <a:pt x="275368" y="152323"/>
                      <a:pt x="280511" y="154704"/>
                      <a:pt x="286131" y="151466"/>
                    </a:cubicBezTo>
                    <a:cubicBezTo>
                      <a:pt x="287750" y="150513"/>
                      <a:pt x="291179" y="152037"/>
                      <a:pt x="293465" y="153085"/>
                    </a:cubicBezTo>
                    <a:cubicBezTo>
                      <a:pt x="301086" y="156704"/>
                      <a:pt x="308610" y="160800"/>
                      <a:pt x="316230" y="164610"/>
                    </a:cubicBezTo>
                    <a:cubicBezTo>
                      <a:pt x="321183" y="167087"/>
                      <a:pt x="326231" y="168039"/>
                      <a:pt x="330422" y="163848"/>
                    </a:cubicBezTo>
                    <a:cubicBezTo>
                      <a:pt x="348234" y="172040"/>
                      <a:pt x="363379" y="183851"/>
                      <a:pt x="378905" y="194995"/>
                    </a:cubicBezTo>
                    <a:cubicBezTo>
                      <a:pt x="380048" y="195852"/>
                      <a:pt x="381667" y="197757"/>
                      <a:pt x="381477" y="198710"/>
                    </a:cubicBezTo>
                    <a:cubicBezTo>
                      <a:pt x="379667" y="206425"/>
                      <a:pt x="385858" y="209473"/>
                      <a:pt x="389954" y="212712"/>
                    </a:cubicBezTo>
                    <a:cubicBezTo>
                      <a:pt x="398336" y="219284"/>
                      <a:pt x="407575" y="224618"/>
                      <a:pt x="416624" y="230237"/>
                    </a:cubicBezTo>
                    <a:cubicBezTo>
                      <a:pt x="417767" y="230999"/>
                      <a:pt x="419671" y="230428"/>
                      <a:pt x="421291" y="230428"/>
                    </a:cubicBezTo>
                    <a:cubicBezTo>
                      <a:pt x="411862" y="222999"/>
                      <a:pt x="402431" y="215474"/>
                      <a:pt x="392812" y="207854"/>
                    </a:cubicBezTo>
                    <a:cubicBezTo>
                      <a:pt x="403670" y="203282"/>
                      <a:pt x="414719" y="206520"/>
                      <a:pt x="424149" y="216712"/>
                    </a:cubicBezTo>
                    <a:cubicBezTo>
                      <a:pt x="421577" y="216903"/>
                      <a:pt x="419195" y="216998"/>
                      <a:pt x="415290" y="217283"/>
                    </a:cubicBezTo>
                    <a:cubicBezTo>
                      <a:pt x="420720" y="222141"/>
                      <a:pt x="425196" y="226142"/>
                      <a:pt x="429578" y="230047"/>
                    </a:cubicBezTo>
                    <a:cubicBezTo>
                      <a:pt x="427197" y="234333"/>
                      <a:pt x="424720" y="231857"/>
                      <a:pt x="422529" y="231571"/>
                    </a:cubicBezTo>
                    <a:cubicBezTo>
                      <a:pt x="426720" y="240334"/>
                      <a:pt x="433483" y="245192"/>
                      <a:pt x="442818" y="245954"/>
                    </a:cubicBezTo>
                    <a:cubicBezTo>
                      <a:pt x="443961" y="248811"/>
                      <a:pt x="445104" y="251669"/>
                      <a:pt x="446437" y="254717"/>
                    </a:cubicBezTo>
                    <a:cubicBezTo>
                      <a:pt x="443579" y="255098"/>
                      <a:pt x="441198" y="255764"/>
                      <a:pt x="438341" y="256431"/>
                    </a:cubicBezTo>
                    <a:close/>
                    <a:moveTo>
                      <a:pt x="679038" y="557231"/>
                    </a:moveTo>
                    <a:cubicBezTo>
                      <a:pt x="676752" y="555040"/>
                      <a:pt x="674847" y="552373"/>
                      <a:pt x="672942" y="549706"/>
                    </a:cubicBezTo>
                    <a:cubicBezTo>
                      <a:pt x="657606" y="528084"/>
                      <a:pt x="642747" y="506081"/>
                      <a:pt x="626840" y="484841"/>
                    </a:cubicBezTo>
                    <a:cubicBezTo>
                      <a:pt x="617125" y="471887"/>
                      <a:pt x="606267" y="459790"/>
                      <a:pt x="595313" y="447884"/>
                    </a:cubicBezTo>
                    <a:cubicBezTo>
                      <a:pt x="574929" y="425595"/>
                      <a:pt x="554355" y="403497"/>
                      <a:pt x="531590" y="383781"/>
                    </a:cubicBezTo>
                    <a:cubicBezTo>
                      <a:pt x="515779" y="370064"/>
                      <a:pt x="500158" y="355777"/>
                      <a:pt x="483394" y="343395"/>
                    </a:cubicBezTo>
                    <a:cubicBezTo>
                      <a:pt x="475298" y="337394"/>
                      <a:pt x="468059" y="330536"/>
                      <a:pt x="459867" y="324821"/>
                    </a:cubicBezTo>
                    <a:cubicBezTo>
                      <a:pt x="456915" y="322820"/>
                      <a:pt x="454724" y="319677"/>
                      <a:pt x="451390" y="316153"/>
                    </a:cubicBezTo>
                    <a:cubicBezTo>
                      <a:pt x="456819" y="312629"/>
                      <a:pt x="461963" y="313486"/>
                      <a:pt x="467583" y="311867"/>
                    </a:cubicBezTo>
                    <a:cubicBezTo>
                      <a:pt x="467678" y="315962"/>
                      <a:pt x="466630" y="320058"/>
                      <a:pt x="468154" y="321582"/>
                    </a:cubicBezTo>
                    <a:cubicBezTo>
                      <a:pt x="474345" y="328250"/>
                      <a:pt x="479298" y="336346"/>
                      <a:pt x="487585" y="340728"/>
                    </a:cubicBezTo>
                    <a:cubicBezTo>
                      <a:pt x="499396" y="346919"/>
                      <a:pt x="510254" y="354920"/>
                      <a:pt x="520255" y="363873"/>
                    </a:cubicBezTo>
                    <a:lnTo>
                      <a:pt x="520255" y="363873"/>
                    </a:lnTo>
                    <a:cubicBezTo>
                      <a:pt x="527590" y="372065"/>
                      <a:pt x="533972" y="381209"/>
                      <a:pt x="544259" y="386543"/>
                    </a:cubicBezTo>
                    <a:cubicBezTo>
                      <a:pt x="550069" y="389495"/>
                      <a:pt x="554737" y="395306"/>
                      <a:pt x="559594" y="400164"/>
                    </a:cubicBezTo>
                    <a:cubicBezTo>
                      <a:pt x="562070" y="402640"/>
                      <a:pt x="564356" y="403688"/>
                      <a:pt x="567786" y="403497"/>
                    </a:cubicBezTo>
                    <a:cubicBezTo>
                      <a:pt x="571595" y="403307"/>
                      <a:pt x="573405" y="404926"/>
                      <a:pt x="571595" y="409403"/>
                    </a:cubicBezTo>
                    <a:cubicBezTo>
                      <a:pt x="571119" y="410546"/>
                      <a:pt x="572643" y="413308"/>
                      <a:pt x="573881" y="414546"/>
                    </a:cubicBezTo>
                    <a:cubicBezTo>
                      <a:pt x="575786" y="416261"/>
                      <a:pt x="578358" y="417213"/>
                      <a:pt x="580644" y="418451"/>
                    </a:cubicBezTo>
                    <a:cubicBezTo>
                      <a:pt x="580358" y="417594"/>
                      <a:pt x="580073" y="416737"/>
                      <a:pt x="579692" y="415880"/>
                    </a:cubicBezTo>
                    <a:cubicBezTo>
                      <a:pt x="579501" y="415404"/>
                      <a:pt x="579215" y="415022"/>
                      <a:pt x="579025" y="414546"/>
                    </a:cubicBezTo>
                    <a:cubicBezTo>
                      <a:pt x="579406" y="414927"/>
                      <a:pt x="579977" y="415213"/>
                      <a:pt x="580168" y="415689"/>
                    </a:cubicBezTo>
                    <a:cubicBezTo>
                      <a:pt x="580454" y="416547"/>
                      <a:pt x="580549" y="417404"/>
                      <a:pt x="580740" y="418356"/>
                    </a:cubicBezTo>
                    <a:cubicBezTo>
                      <a:pt x="579215" y="422452"/>
                      <a:pt x="582549" y="425214"/>
                      <a:pt x="584835" y="425214"/>
                    </a:cubicBezTo>
                    <a:cubicBezTo>
                      <a:pt x="592837" y="425214"/>
                      <a:pt x="597027" y="430358"/>
                      <a:pt x="600933" y="436168"/>
                    </a:cubicBezTo>
                    <a:cubicBezTo>
                      <a:pt x="599599" y="436168"/>
                      <a:pt x="598170" y="436263"/>
                      <a:pt x="596075" y="436358"/>
                    </a:cubicBezTo>
                    <a:cubicBezTo>
                      <a:pt x="599218" y="445312"/>
                      <a:pt x="606743" y="449598"/>
                      <a:pt x="611600" y="455885"/>
                    </a:cubicBezTo>
                    <a:cubicBezTo>
                      <a:pt x="615601" y="454456"/>
                      <a:pt x="619411" y="452646"/>
                      <a:pt x="620745" y="458266"/>
                    </a:cubicBezTo>
                    <a:cubicBezTo>
                      <a:pt x="621030" y="459314"/>
                      <a:pt x="618744" y="460933"/>
                      <a:pt x="617125" y="462743"/>
                    </a:cubicBezTo>
                    <a:cubicBezTo>
                      <a:pt x="618173" y="464172"/>
                      <a:pt x="619602" y="466362"/>
                      <a:pt x="621125" y="468553"/>
                    </a:cubicBezTo>
                    <a:cubicBezTo>
                      <a:pt x="625697" y="467505"/>
                      <a:pt x="629603" y="466553"/>
                      <a:pt x="634079" y="465410"/>
                    </a:cubicBezTo>
                    <a:cubicBezTo>
                      <a:pt x="636080" y="468839"/>
                      <a:pt x="638842" y="471887"/>
                      <a:pt x="639413" y="475220"/>
                    </a:cubicBezTo>
                    <a:cubicBezTo>
                      <a:pt x="639889" y="478459"/>
                      <a:pt x="638080" y="482079"/>
                      <a:pt x="637032" y="486841"/>
                    </a:cubicBezTo>
                    <a:cubicBezTo>
                      <a:pt x="642938" y="494937"/>
                      <a:pt x="649129" y="504081"/>
                      <a:pt x="655797" y="513130"/>
                    </a:cubicBezTo>
                    <a:cubicBezTo>
                      <a:pt x="665893" y="526846"/>
                      <a:pt x="673894" y="542181"/>
                      <a:pt x="682847" y="556850"/>
                    </a:cubicBezTo>
                    <a:cubicBezTo>
                      <a:pt x="681609" y="556945"/>
                      <a:pt x="679704" y="557802"/>
                      <a:pt x="679038" y="557231"/>
                    </a:cubicBezTo>
                    <a:close/>
                    <a:moveTo>
                      <a:pt x="695802" y="584377"/>
                    </a:moveTo>
                    <a:cubicBezTo>
                      <a:pt x="689515" y="576281"/>
                      <a:pt x="683419" y="568089"/>
                      <a:pt x="683229" y="557135"/>
                    </a:cubicBezTo>
                    <a:cubicBezTo>
                      <a:pt x="687705" y="566280"/>
                      <a:pt x="695325" y="573709"/>
                      <a:pt x="697039" y="584282"/>
                    </a:cubicBezTo>
                    <a:cubicBezTo>
                      <a:pt x="696468" y="584377"/>
                      <a:pt x="695897" y="584568"/>
                      <a:pt x="695802" y="584377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</p:grpSp>
        <p:grpSp>
          <p:nvGrpSpPr>
            <p:cNvPr id="506" name="Graphic 27">
              <a:extLst>
                <a:ext uri="{FF2B5EF4-FFF2-40B4-BE49-F238E27FC236}">
                  <a16:creationId xmlns:a16="http://schemas.microsoft.com/office/drawing/2014/main" id="{2ADE0A57-7669-479A-89A8-A84C33087627}"/>
                </a:ext>
              </a:extLst>
            </p:cNvPr>
            <p:cNvGrpSpPr/>
            <p:nvPr/>
          </p:nvGrpSpPr>
          <p:grpSpPr>
            <a:xfrm>
              <a:off x="7768406" y="3426047"/>
              <a:ext cx="425379" cy="1120901"/>
              <a:chOff x="7768406" y="3426047"/>
              <a:chExt cx="425379" cy="1120901"/>
            </a:xfrm>
            <a:grpFill/>
          </p:grpSpPr>
          <p:sp>
            <p:nvSpPr>
              <p:cNvPr id="511" name="Freeform: Shape 510">
                <a:extLst>
                  <a:ext uri="{FF2B5EF4-FFF2-40B4-BE49-F238E27FC236}">
                    <a16:creationId xmlns:a16="http://schemas.microsoft.com/office/drawing/2014/main" id="{3F78DEA9-D3BD-4AA1-87D1-1BA79BB8E92C}"/>
                  </a:ext>
                </a:extLst>
              </p:cNvPr>
              <p:cNvSpPr/>
              <p:nvPr/>
            </p:nvSpPr>
            <p:spPr>
              <a:xfrm>
                <a:off x="7910512" y="4332446"/>
                <a:ext cx="1809" cy="3905"/>
              </a:xfrm>
              <a:custGeom>
                <a:avLst/>
                <a:gdLst>
                  <a:gd name="connsiteX0" fmla="*/ 571 w 1809"/>
                  <a:gd name="connsiteY0" fmla="*/ 3905 h 3905"/>
                  <a:gd name="connsiteX1" fmla="*/ 952 w 1809"/>
                  <a:gd name="connsiteY1" fmla="*/ 3238 h 3905"/>
                  <a:gd name="connsiteX2" fmla="*/ 1524 w 1809"/>
                  <a:gd name="connsiteY2" fmla="*/ 2381 h 3905"/>
                  <a:gd name="connsiteX3" fmla="*/ 1810 w 1809"/>
                  <a:gd name="connsiteY3" fmla="*/ 1905 h 3905"/>
                  <a:gd name="connsiteX4" fmla="*/ 0 w 1809"/>
                  <a:gd name="connsiteY4" fmla="*/ 0 h 3905"/>
                  <a:gd name="connsiteX5" fmla="*/ 571 w 1809"/>
                  <a:gd name="connsiteY5" fmla="*/ 3905 h 39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809" h="3905">
                    <a:moveTo>
                      <a:pt x="571" y="3905"/>
                    </a:moveTo>
                    <a:cubicBezTo>
                      <a:pt x="667" y="3715"/>
                      <a:pt x="858" y="3429"/>
                      <a:pt x="952" y="3238"/>
                    </a:cubicBezTo>
                    <a:cubicBezTo>
                      <a:pt x="1143" y="2953"/>
                      <a:pt x="1334" y="2667"/>
                      <a:pt x="1524" y="2381"/>
                    </a:cubicBezTo>
                    <a:cubicBezTo>
                      <a:pt x="1619" y="2191"/>
                      <a:pt x="1714" y="2000"/>
                      <a:pt x="1810" y="1905"/>
                    </a:cubicBezTo>
                    <a:cubicBezTo>
                      <a:pt x="1238" y="1333"/>
                      <a:pt x="667" y="762"/>
                      <a:pt x="0" y="0"/>
                    </a:cubicBezTo>
                    <a:cubicBezTo>
                      <a:pt x="286" y="1524"/>
                      <a:pt x="381" y="2762"/>
                      <a:pt x="571" y="3905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  <p:sp>
            <p:nvSpPr>
              <p:cNvPr id="512" name="Freeform: Shape 511">
                <a:extLst>
                  <a:ext uri="{FF2B5EF4-FFF2-40B4-BE49-F238E27FC236}">
                    <a16:creationId xmlns:a16="http://schemas.microsoft.com/office/drawing/2014/main" id="{AD5FCB83-CD87-451D-A575-67482F3B3D38}"/>
                  </a:ext>
                </a:extLst>
              </p:cNvPr>
              <p:cNvSpPr/>
              <p:nvPr/>
            </p:nvSpPr>
            <p:spPr>
              <a:xfrm>
                <a:off x="7896701" y="4312348"/>
                <a:ext cx="666" cy="476"/>
              </a:xfrm>
              <a:custGeom>
                <a:avLst/>
                <a:gdLst>
                  <a:gd name="connsiteX0" fmla="*/ 0 w 666"/>
                  <a:gd name="connsiteY0" fmla="*/ 0 h 476"/>
                  <a:gd name="connsiteX1" fmla="*/ 476 w 666"/>
                  <a:gd name="connsiteY1" fmla="*/ 476 h 476"/>
                  <a:gd name="connsiteX2" fmla="*/ 667 w 666"/>
                  <a:gd name="connsiteY2" fmla="*/ 286 h 476"/>
                  <a:gd name="connsiteX3" fmla="*/ 0 w 666"/>
                  <a:gd name="connsiteY3" fmla="*/ 0 h 4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66" h="476">
                    <a:moveTo>
                      <a:pt x="0" y="0"/>
                    </a:moveTo>
                    <a:cubicBezTo>
                      <a:pt x="191" y="190"/>
                      <a:pt x="286" y="381"/>
                      <a:pt x="476" y="476"/>
                    </a:cubicBezTo>
                    <a:lnTo>
                      <a:pt x="667" y="286"/>
                    </a:lnTo>
                    <a:cubicBezTo>
                      <a:pt x="571" y="286"/>
                      <a:pt x="286" y="95"/>
                      <a:pt x="0" y="0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  <p:sp>
            <p:nvSpPr>
              <p:cNvPr id="513" name="Freeform: Shape 512">
                <a:extLst>
                  <a:ext uri="{FF2B5EF4-FFF2-40B4-BE49-F238E27FC236}">
                    <a16:creationId xmlns:a16="http://schemas.microsoft.com/office/drawing/2014/main" id="{6C59B37B-C488-4AF2-91F1-FC8E1F7A1413}"/>
                  </a:ext>
                </a:extLst>
              </p:cNvPr>
              <p:cNvSpPr/>
              <p:nvPr/>
            </p:nvSpPr>
            <p:spPr>
              <a:xfrm>
                <a:off x="7889843" y="4298289"/>
                <a:ext cx="6857" cy="14058"/>
              </a:xfrm>
              <a:custGeom>
                <a:avLst/>
                <a:gdLst>
                  <a:gd name="connsiteX0" fmla="*/ 0 w 6857"/>
                  <a:gd name="connsiteY0" fmla="*/ 533 h 14058"/>
                  <a:gd name="connsiteX1" fmla="*/ 2857 w 6857"/>
                  <a:gd name="connsiteY1" fmla="*/ 11582 h 14058"/>
                  <a:gd name="connsiteX2" fmla="*/ 6858 w 6857"/>
                  <a:gd name="connsiteY2" fmla="*/ 14059 h 14058"/>
                  <a:gd name="connsiteX3" fmla="*/ 4476 w 6857"/>
                  <a:gd name="connsiteY3" fmla="*/ 3486 h 14058"/>
                  <a:gd name="connsiteX4" fmla="*/ 0 w 6857"/>
                  <a:gd name="connsiteY4" fmla="*/ 533 h 140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857" h="14058">
                    <a:moveTo>
                      <a:pt x="0" y="533"/>
                    </a:moveTo>
                    <a:cubicBezTo>
                      <a:pt x="857" y="4248"/>
                      <a:pt x="1428" y="8153"/>
                      <a:pt x="2857" y="11582"/>
                    </a:cubicBezTo>
                    <a:cubicBezTo>
                      <a:pt x="3429" y="12916"/>
                      <a:pt x="5334" y="13392"/>
                      <a:pt x="6858" y="14059"/>
                    </a:cubicBezTo>
                    <a:cubicBezTo>
                      <a:pt x="4096" y="11297"/>
                      <a:pt x="4953" y="7106"/>
                      <a:pt x="4476" y="3486"/>
                    </a:cubicBezTo>
                    <a:cubicBezTo>
                      <a:pt x="4191" y="1295"/>
                      <a:pt x="3524" y="-1086"/>
                      <a:pt x="0" y="533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  <p:sp>
            <p:nvSpPr>
              <p:cNvPr id="514" name="Freeform: Shape 513">
                <a:extLst>
                  <a:ext uri="{FF2B5EF4-FFF2-40B4-BE49-F238E27FC236}">
                    <a16:creationId xmlns:a16="http://schemas.microsoft.com/office/drawing/2014/main" id="{B6B6C22B-C6C3-4572-876E-6E1A40F3B956}"/>
                  </a:ext>
                </a:extLst>
              </p:cNvPr>
              <p:cNvSpPr/>
              <p:nvPr/>
            </p:nvSpPr>
            <p:spPr>
              <a:xfrm>
                <a:off x="7768406" y="3864863"/>
                <a:ext cx="221258" cy="682085"/>
              </a:xfrm>
              <a:custGeom>
                <a:avLst/>
                <a:gdLst>
                  <a:gd name="connsiteX0" fmla="*/ 220878 w 221258"/>
                  <a:gd name="connsiteY0" fmla="*/ 34100 h 682085"/>
                  <a:gd name="connsiteX1" fmla="*/ 220401 w 221258"/>
                  <a:gd name="connsiteY1" fmla="*/ 33909 h 682085"/>
                  <a:gd name="connsiteX2" fmla="*/ 219829 w 221258"/>
                  <a:gd name="connsiteY2" fmla="*/ 33623 h 682085"/>
                  <a:gd name="connsiteX3" fmla="*/ 218877 w 221258"/>
                  <a:gd name="connsiteY3" fmla="*/ 33242 h 682085"/>
                  <a:gd name="connsiteX4" fmla="*/ 218020 w 221258"/>
                  <a:gd name="connsiteY4" fmla="*/ 32861 h 682085"/>
                  <a:gd name="connsiteX5" fmla="*/ 217163 w 221258"/>
                  <a:gd name="connsiteY5" fmla="*/ 32480 h 682085"/>
                  <a:gd name="connsiteX6" fmla="*/ 216115 w 221258"/>
                  <a:gd name="connsiteY6" fmla="*/ 32004 h 682085"/>
                  <a:gd name="connsiteX7" fmla="*/ 214972 w 221258"/>
                  <a:gd name="connsiteY7" fmla="*/ 31433 h 682085"/>
                  <a:gd name="connsiteX8" fmla="*/ 213543 w 221258"/>
                  <a:gd name="connsiteY8" fmla="*/ 30766 h 682085"/>
                  <a:gd name="connsiteX9" fmla="*/ 211924 w 221258"/>
                  <a:gd name="connsiteY9" fmla="*/ 30004 h 682085"/>
                  <a:gd name="connsiteX10" fmla="*/ 209828 w 221258"/>
                  <a:gd name="connsiteY10" fmla="*/ 29051 h 682085"/>
                  <a:gd name="connsiteX11" fmla="*/ 207923 w 221258"/>
                  <a:gd name="connsiteY11" fmla="*/ 28194 h 682085"/>
                  <a:gd name="connsiteX12" fmla="*/ 206590 w 221258"/>
                  <a:gd name="connsiteY12" fmla="*/ 27527 h 682085"/>
                  <a:gd name="connsiteX13" fmla="*/ 204685 w 221258"/>
                  <a:gd name="connsiteY13" fmla="*/ 26670 h 682085"/>
                  <a:gd name="connsiteX14" fmla="*/ 203161 w 221258"/>
                  <a:gd name="connsiteY14" fmla="*/ 26003 h 682085"/>
                  <a:gd name="connsiteX15" fmla="*/ 201923 w 221258"/>
                  <a:gd name="connsiteY15" fmla="*/ 25432 h 682085"/>
                  <a:gd name="connsiteX16" fmla="*/ 199922 w 221258"/>
                  <a:gd name="connsiteY16" fmla="*/ 24479 h 682085"/>
                  <a:gd name="connsiteX17" fmla="*/ 197922 w 221258"/>
                  <a:gd name="connsiteY17" fmla="*/ 23527 h 682085"/>
                  <a:gd name="connsiteX18" fmla="*/ 196303 w 221258"/>
                  <a:gd name="connsiteY18" fmla="*/ 22765 h 682085"/>
                  <a:gd name="connsiteX19" fmla="*/ 194302 w 221258"/>
                  <a:gd name="connsiteY19" fmla="*/ 21812 h 682085"/>
                  <a:gd name="connsiteX20" fmla="*/ 192874 w 221258"/>
                  <a:gd name="connsiteY20" fmla="*/ 21146 h 682085"/>
                  <a:gd name="connsiteX21" fmla="*/ 191540 w 221258"/>
                  <a:gd name="connsiteY21" fmla="*/ 20479 h 682085"/>
                  <a:gd name="connsiteX22" fmla="*/ 189255 w 221258"/>
                  <a:gd name="connsiteY22" fmla="*/ 19431 h 682085"/>
                  <a:gd name="connsiteX23" fmla="*/ 187921 w 221258"/>
                  <a:gd name="connsiteY23" fmla="*/ 18860 h 682085"/>
                  <a:gd name="connsiteX24" fmla="*/ 186873 w 221258"/>
                  <a:gd name="connsiteY24" fmla="*/ 18383 h 682085"/>
                  <a:gd name="connsiteX25" fmla="*/ 185063 w 221258"/>
                  <a:gd name="connsiteY25" fmla="*/ 17621 h 682085"/>
                  <a:gd name="connsiteX26" fmla="*/ 183444 w 221258"/>
                  <a:gd name="connsiteY26" fmla="*/ 16859 h 682085"/>
                  <a:gd name="connsiteX27" fmla="*/ 181635 w 221258"/>
                  <a:gd name="connsiteY27" fmla="*/ 16002 h 682085"/>
                  <a:gd name="connsiteX28" fmla="*/ 180110 w 221258"/>
                  <a:gd name="connsiteY28" fmla="*/ 15335 h 682085"/>
                  <a:gd name="connsiteX29" fmla="*/ 178682 w 221258"/>
                  <a:gd name="connsiteY29" fmla="*/ 14764 h 682085"/>
                  <a:gd name="connsiteX30" fmla="*/ 176395 w 221258"/>
                  <a:gd name="connsiteY30" fmla="*/ 13716 h 682085"/>
                  <a:gd name="connsiteX31" fmla="*/ 175157 w 221258"/>
                  <a:gd name="connsiteY31" fmla="*/ 13145 h 682085"/>
                  <a:gd name="connsiteX32" fmla="*/ 173633 w 221258"/>
                  <a:gd name="connsiteY32" fmla="*/ 12478 h 682085"/>
                  <a:gd name="connsiteX33" fmla="*/ 172395 w 221258"/>
                  <a:gd name="connsiteY33" fmla="*/ 11906 h 682085"/>
                  <a:gd name="connsiteX34" fmla="*/ 171061 w 221258"/>
                  <a:gd name="connsiteY34" fmla="*/ 11335 h 682085"/>
                  <a:gd name="connsiteX35" fmla="*/ 168490 w 221258"/>
                  <a:gd name="connsiteY35" fmla="*/ 10192 h 682085"/>
                  <a:gd name="connsiteX36" fmla="*/ 166870 w 221258"/>
                  <a:gd name="connsiteY36" fmla="*/ 9525 h 682085"/>
                  <a:gd name="connsiteX37" fmla="*/ 165727 w 221258"/>
                  <a:gd name="connsiteY37" fmla="*/ 9049 h 682085"/>
                  <a:gd name="connsiteX38" fmla="*/ 164108 w 221258"/>
                  <a:gd name="connsiteY38" fmla="*/ 8382 h 682085"/>
                  <a:gd name="connsiteX39" fmla="*/ 163251 w 221258"/>
                  <a:gd name="connsiteY39" fmla="*/ 8001 h 682085"/>
                  <a:gd name="connsiteX40" fmla="*/ 161727 w 221258"/>
                  <a:gd name="connsiteY40" fmla="*/ 7334 h 682085"/>
                  <a:gd name="connsiteX41" fmla="*/ 160584 w 221258"/>
                  <a:gd name="connsiteY41" fmla="*/ 6858 h 682085"/>
                  <a:gd name="connsiteX42" fmla="*/ 158965 w 221258"/>
                  <a:gd name="connsiteY42" fmla="*/ 6191 h 682085"/>
                  <a:gd name="connsiteX43" fmla="*/ 158108 w 221258"/>
                  <a:gd name="connsiteY43" fmla="*/ 5810 h 682085"/>
                  <a:gd name="connsiteX44" fmla="*/ 156393 w 221258"/>
                  <a:gd name="connsiteY44" fmla="*/ 5048 h 682085"/>
                  <a:gd name="connsiteX45" fmla="*/ 155631 w 221258"/>
                  <a:gd name="connsiteY45" fmla="*/ 4667 h 682085"/>
                  <a:gd name="connsiteX46" fmla="*/ 154298 w 221258"/>
                  <a:gd name="connsiteY46" fmla="*/ 4096 h 682085"/>
                  <a:gd name="connsiteX47" fmla="*/ 153345 w 221258"/>
                  <a:gd name="connsiteY47" fmla="*/ 3715 h 682085"/>
                  <a:gd name="connsiteX48" fmla="*/ 151726 w 221258"/>
                  <a:gd name="connsiteY48" fmla="*/ 3048 h 682085"/>
                  <a:gd name="connsiteX49" fmla="*/ 151155 w 221258"/>
                  <a:gd name="connsiteY49" fmla="*/ 2858 h 682085"/>
                  <a:gd name="connsiteX50" fmla="*/ 140677 w 221258"/>
                  <a:gd name="connsiteY50" fmla="*/ 21527 h 682085"/>
                  <a:gd name="connsiteX51" fmla="*/ 121722 w 221258"/>
                  <a:gd name="connsiteY51" fmla="*/ 58007 h 682085"/>
                  <a:gd name="connsiteX52" fmla="*/ 119912 w 221258"/>
                  <a:gd name="connsiteY52" fmla="*/ 57531 h 682085"/>
                  <a:gd name="connsiteX53" fmla="*/ 145154 w 221258"/>
                  <a:gd name="connsiteY53" fmla="*/ 10478 h 682085"/>
                  <a:gd name="connsiteX54" fmla="*/ 150107 w 221258"/>
                  <a:gd name="connsiteY54" fmla="*/ 2477 h 682085"/>
                  <a:gd name="connsiteX55" fmla="*/ 149916 w 221258"/>
                  <a:gd name="connsiteY55" fmla="*/ 2381 h 682085"/>
                  <a:gd name="connsiteX56" fmla="*/ 149345 w 221258"/>
                  <a:gd name="connsiteY56" fmla="*/ 2096 h 682085"/>
                  <a:gd name="connsiteX57" fmla="*/ 148583 w 221258"/>
                  <a:gd name="connsiteY57" fmla="*/ 1810 h 682085"/>
                  <a:gd name="connsiteX58" fmla="*/ 148011 w 221258"/>
                  <a:gd name="connsiteY58" fmla="*/ 1619 h 682085"/>
                  <a:gd name="connsiteX59" fmla="*/ 147344 w 221258"/>
                  <a:gd name="connsiteY59" fmla="*/ 1333 h 682085"/>
                  <a:gd name="connsiteX60" fmla="*/ 146582 w 221258"/>
                  <a:gd name="connsiteY60" fmla="*/ 1048 h 682085"/>
                  <a:gd name="connsiteX61" fmla="*/ 145439 w 221258"/>
                  <a:gd name="connsiteY61" fmla="*/ 572 h 682085"/>
                  <a:gd name="connsiteX62" fmla="*/ 144773 w 221258"/>
                  <a:gd name="connsiteY62" fmla="*/ 286 h 682085"/>
                  <a:gd name="connsiteX63" fmla="*/ 144296 w 221258"/>
                  <a:gd name="connsiteY63" fmla="*/ 95 h 682085"/>
                  <a:gd name="connsiteX64" fmla="*/ 144011 w 221258"/>
                  <a:gd name="connsiteY64" fmla="*/ 0 h 682085"/>
                  <a:gd name="connsiteX65" fmla="*/ 137057 w 221258"/>
                  <a:gd name="connsiteY65" fmla="*/ 11525 h 682085"/>
                  <a:gd name="connsiteX66" fmla="*/ 134962 w 221258"/>
                  <a:gd name="connsiteY66" fmla="*/ 14954 h 682085"/>
                  <a:gd name="connsiteX67" fmla="*/ 131438 w 221258"/>
                  <a:gd name="connsiteY67" fmla="*/ 21146 h 682085"/>
                  <a:gd name="connsiteX68" fmla="*/ 123532 w 221258"/>
                  <a:gd name="connsiteY68" fmla="*/ 34195 h 682085"/>
                  <a:gd name="connsiteX69" fmla="*/ 99624 w 221258"/>
                  <a:gd name="connsiteY69" fmla="*/ 80391 h 682085"/>
                  <a:gd name="connsiteX70" fmla="*/ 92480 w 221258"/>
                  <a:gd name="connsiteY70" fmla="*/ 101060 h 682085"/>
                  <a:gd name="connsiteX71" fmla="*/ 84956 w 221258"/>
                  <a:gd name="connsiteY71" fmla="*/ 118110 h 682085"/>
                  <a:gd name="connsiteX72" fmla="*/ 84098 w 221258"/>
                  <a:gd name="connsiteY72" fmla="*/ 118015 h 682085"/>
                  <a:gd name="connsiteX73" fmla="*/ 77812 w 221258"/>
                  <a:gd name="connsiteY73" fmla="*/ 116396 h 682085"/>
                  <a:gd name="connsiteX74" fmla="*/ 57619 w 221258"/>
                  <a:gd name="connsiteY74" fmla="*/ 166021 h 682085"/>
                  <a:gd name="connsiteX75" fmla="*/ 55618 w 221258"/>
                  <a:gd name="connsiteY75" fmla="*/ 167545 h 682085"/>
                  <a:gd name="connsiteX76" fmla="*/ 52285 w 221258"/>
                  <a:gd name="connsiteY76" fmla="*/ 169069 h 682085"/>
                  <a:gd name="connsiteX77" fmla="*/ 45522 w 221258"/>
                  <a:gd name="connsiteY77" fmla="*/ 189452 h 682085"/>
                  <a:gd name="connsiteX78" fmla="*/ 38188 w 221258"/>
                  <a:gd name="connsiteY78" fmla="*/ 205550 h 682085"/>
                  <a:gd name="connsiteX79" fmla="*/ 34187 w 221258"/>
                  <a:gd name="connsiteY79" fmla="*/ 209360 h 682085"/>
                  <a:gd name="connsiteX80" fmla="*/ 27234 w 221258"/>
                  <a:gd name="connsiteY80" fmla="*/ 221837 h 682085"/>
                  <a:gd name="connsiteX81" fmla="*/ 18471 w 221258"/>
                  <a:gd name="connsiteY81" fmla="*/ 252413 h 682085"/>
                  <a:gd name="connsiteX82" fmla="*/ 10470 w 221258"/>
                  <a:gd name="connsiteY82" fmla="*/ 302228 h 682085"/>
                  <a:gd name="connsiteX83" fmla="*/ 6755 w 221258"/>
                  <a:gd name="connsiteY83" fmla="*/ 331184 h 682085"/>
                  <a:gd name="connsiteX84" fmla="*/ 1326 w 221258"/>
                  <a:gd name="connsiteY84" fmla="*/ 374237 h 682085"/>
                  <a:gd name="connsiteX85" fmla="*/ 1707 w 221258"/>
                  <a:gd name="connsiteY85" fmla="*/ 404336 h 682085"/>
                  <a:gd name="connsiteX86" fmla="*/ 754 w 221258"/>
                  <a:gd name="connsiteY86" fmla="*/ 435959 h 682085"/>
                  <a:gd name="connsiteX87" fmla="*/ 10089 w 221258"/>
                  <a:gd name="connsiteY87" fmla="*/ 471488 h 682085"/>
                  <a:gd name="connsiteX88" fmla="*/ 10756 w 221258"/>
                  <a:gd name="connsiteY88" fmla="*/ 486251 h 682085"/>
                  <a:gd name="connsiteX89" fmla="*/ 17138 w 221258"/>
                  <a:gd name="connsiteY89" fmla="*/ 504063 h 682085"/>
                  <a:gd name="connsiteX90" fmla="*/ 20090 w 221258"/>
                  <a:gd name="connsiteY90" fmla="*/ 507492 h 682085"/>
                  <a:gd name="connsiteX91" fmla="*/ 22091 w 221258"/>
                  <a:gd name="connsiteY91" fmla="*/ 510350 h 682085"/>
                  <a:gd name="connsiteX92" fmla="*/ 27330 w 221258"/>
                  <a:gd name="connsiteY92" fmla="*/ 524732 h 682085"/>
                  <a:gd name="connsiteX93" fmla="*/ 32949 w 221258"/>
                  <a:gd name="connsiteY93" fmla="*/ 546735 h 682085"/>
                  <a:gd name="connsiteX94" fmla="*/ 32949 w 221258"/>
                  <a:gd name="connsiteY94" fmla="*/ 548735 h 682085"/>
                  <a:gd name="connsiteX95" fmla="*/ 51523 w 221258"/>
                  <a:gd name="connsiteY95" fmla="*/ 593312 h 682085"/>
                  <a:gd name="connsiteX96" fmla="*/ 57333 w 221258"/>
                  <a:gd name="connsiteY96" fmla="*/ 604933 h 682085"/>
                  <a:gd name="connsiteX97" fmla="*/ 79241 w 221258"/>
                  <a:gd name="connsiteY97" fmla="*/ 640175 h 682085"/>
                  <a:gd name="connsiteX98" fmla="*/ 84098 w 221258"/>
                  <a:gd name="connsiteY98" fmla="*/ 636461 h 682085"/>
                  <a:gd name="connsiteX99" fmla="*/ 82479 w 221258"/>
                  <a:gd name="connsiteY99" fmla="*/ 632270 h 682085"/>
                  <a:gd name="connsiteX100" fmla="*/ 94195 w 221258"/>
                  <a:gd name="connsiteY100" fmla="*/ 663035 h 682085"/>
                  <a:gd name="connsiteX101" fmla="*/ 96004 w 221258"/>
                  <a:gd name="connsiteY101" fmla="*/ 665798 h 682085"/>
                  <a:gd name="connsiteX102" fmla="*/ 99624 w 221258"/>
                  <a:gd name="connsiteY102" fmla="*/ 669989 h 682085"/>
                  <a:gd name="connsiteX103" fmla="*/ 104101 w 221258"/>
                  <a:gd name="connsiteY103" fmla="*/ 674751 h 682085"/>
                  <a:gd name="connsiteX104" fmla="*/ 108673 w 221258"/>
                  <a:gd name="connsiteY104" fmla="*/ 679037 h 682085"/>
                  <a:gd name="connsiteX105" fmla="*/ 112483 w 221258"/>
                  <a:gd name="connsiteY105" fmla="*/ 681895 h 682085"/>
                  <a:gd name="connsiteX106" fmla="*/ 112864 w 221258"/>
                  <a:gd name="connsiteY106" fmla="*/ 682085 h 682085"/>
                  <a:gd name="connsiteX107" fmla="*/ 112768 w 221258"/>
                  <a:gd name="connsiteY107" fmla="*/ 681419 h 682085"/>
                  <a:gd name="connsiteX108" fmla="*/ 112578 w 221258"/>
                  <a:gd name="connsiteY108" fmla="*/ 679990 h 682085"/>
                  <a:gd name="connsiteX109" fmla="*/ 112388 w 221258"/>
                  <a:gd name="connsiteY109" fmla="*/ 678180 h 682085"/>
                  <a:gd name="connsiteX110" fmla="*/ 112292 w 221258"/>
                  <a:gd name="connsiteY110" fmla="*/ 677037 h 682085"/>
                  <a:gd name="connsiteX111" fmla="*/ 112292 w 221258"/>
                  <a:gd name="connsiteY111" fmla="*/ 676751 h 682085"/>
                  <a:gd name="connsiteX112" fmla="*/ 112197 w 221258"/>
                  <a:gd name="connsiteY112" fmla="*/ 675989 h 682085"/>
                  <a:gd name="connsiteX113" fmla="*/ 112102 w 221258"/>
                  <a:gd name="connsiteY113" fmla="*/ 675513 h 682085"/>
                  <a:gd name="connsiteX114" fmla="*/ 111340 w 221258"/>
                  <a:gd name="connsiteY114" fmla="*/ 674751 h 682085"/>
                  <a:gd name="connsiteX115" fmla="*/ 110769 w 221258"/>
                  <a:gd name="connsiteY115" fmla="*/ 673989 h 682085"/>
                  <a:gd name="connsiteX116" fmla="*/ 110197 w 221258"/>
                  <a:gd name="connsiteY116" fmla="*/ 672941 h 682085"/>
                  <a:gd name="connsiteX117" fmla="*/ 109720 w 221258"/>
                  <a:gd name="connsiteY117" fmla="*/ 671894 h 682085"/>
                  <a:gd name="connsiteX118" fmla="*/ 109244 w 221258"/>
                  <a:gd name="connsiteY118" fmla="*/ 670370 h 682085"/>
                  <a:gd name="connsiteX119" fmla="*/ 108768 w 221258"/>
                  <a:gd name="connsiteY119" fmla="*/ 668274 h 682085"/>
                  <a:gd name="connsiteX120" fmla="*/ 108577 w 221258"/>
                  <a:gd name="connsiteY120" fmla="*/ 666464 h 682085"/>
                  <a:gd name="connsiteX121" fmla="*/ 108482 w 221258"/>
                  <a:gd name="connsiteY121" fmla="*/ 665417 h 682085"/>
                  <a:gd name="connsiteX122" fmla="*/ 108387 w 221258"/>
                  <a:gd name="connsiteY122" fmla="*/ 663226 h 682085"/>
                  <a:gd name="connsiteX123" fmla="*/ 108387 w 221258"/>
                  <a:gd name="connsiteY123" fmla="*/ 661797 h 682085"/>
                  <a:gd name="connsiteX124" fmla="*/ 108387 w 221258"/>
                  <a:gd name="connsiteY124" fmla="*/ 659606 h 682085"/>
                  <a:gd name="connsiteX125" fmla="*/ 108387 w 221258"/>
                  <a:gd name="connsiteY125" fmla="*/ 657511 h 682085"/>
                  <a:gd name="connsiteX126" fmla="*/ 108387 w 221258"/>
                  <a:gd name="connsiteY126" fmla="*/ 654749 h 682085"/>
                  <a:gd name="connsiteX127" fmla="*/ 108387 w 221258"/>
                  <a:gd name="connsiteY127" fmla="*/ 651986 h 682085"/>
                  <a:gd name="connsiteX128" fmla="*/ 108292 w 221258"/>
                  <a:gd name="connsiteY128" fmla="*/ 648653 h 682085"/>
                  <a:gd name="connsiteX129" fmla="*/ 108197 w 221258"/>
                  <a:gd name="connsiteY129" fmla="*/ 644843 h 682085"/>
                  <a:gd name="connsiteX130" fmla="*/ 108101 w 221258"/>
                  <a:gd name="connsiteY130" fmla="*/ 640747 h 682085"/>
                  <a:gd name="connsiteX131" fmla="*/ 108006 w 221258"/>
                  <a:gd name="connsiteY131" fmla="*/ 637604 h 682085"/>
                  <a:gd name="connsiteX132" fmla="*/ 107911 w 221258"/>
                  <a:gd name="connsiteY132" fmla="*/ 635508 h 682085"/>
                  <a:gd name="connsiteX133" fmla="*/ 107721 w 221258"/>
                  <a:gd name="connsiteY133" fmla="*/ 631412 h 682085"/>
                  <a:gd name="connsiteX134" fmla="*/ 107530 w 221258"/>
                  <a:gd name="connsiteY134" fmla="*/ 628079 h 682085"/>
                  <a:gd name="connsiteX135" fmla="*/ 107244 w 221258"/>
                  <a:gd name="connsiteY135" fmla="*/ 624840 h 682085"/>
                  <a:gd name="connsiteX136" fmla="*/ 107054 w 221258"/>
                  <a:gd name="connsiteY136" fmla="*/ 622935 h 682085"/>
                  <a:gd name="connsiteX137" fmla="*/ 107054 w 221258"/>
                  <a:gd name="connsiteY137" fmla="*/ 621887 h 682085"/>
                  <a:gd name="connsiteX138" fmla="*/ 106863 w 221258"/>
                  <a:gd name="connsiteY138" fmla="*/ 615506 h 682085"/>
                  <a:gd name="connsiteX139" fmla="*/ 106863 w 221258"/>
                  <a:gd name="connsiteY139" fmla="*/ 613220 h 682085"/>
                  <a:gd name="connsiteX140" fmla="*/ 106863 w 221258"/>
                  <a:gd name="connsiteY140" fmla="*/ 610838 h 682085"/>
                  <a:gd name="connsiteX141" fmla="*/ 106863 w 221258"/>
                  <a:gd name="connsiteY141" fmla="*/ 607790 h 682085"/>
                  <a:gd name="connsiteX142" fmla="*/ 106863 w 221258"/>
                  <a:gd name="connsiteY142" fmla="*/ 606076 h 682085"/>
                  <a:gd name="connsiteX143" fmla="*/ 106958 w 221258"/>
                  <a:gd name="connsiteY143" fmla="*/ 601599 h 682085"/>
                  <a:gd name="connsiteX144" fmla="*/ 107149 w 221258"/>
                  <a:gd name="connsiteY144" fmla="*/ 597599 h 682085"/>
                  <a:gd name="connsiteX145" fmla="*/ 107244 w 221258"/>
                  <a:gd name="connsiteY145" fmla="*/ 594836 h 682085"/>
                  <a:gd name="connsiteX146" fmla="*/ 107530 w 221258"/>
                  <a:gd name="connsiteY146" fmla="*/ 590074 h 682085"/>
                  <a:gd name="connsiteX147" fmla="*/ 107721 w 221258"/>
                  <a:gd name="connsiteY147" fmla="*/ 587312 h 682085"/>
                  <a:gd name="connsiteX148" fmla="*/ 107911 w 221258"/>
                  <a:gd name="connsiteY148" fmla="*/ 584740 h 682085"/>
                  <a:gd name="connsiteX149" fmla="*/ 108101 w 221258"/>
                  <a:gd name="connsiteY149" fmla="*/ 582740 h 682085"/>
                  <a:gd name="connsiteX150" fmla="*/ 108482 w 221258"/>
                  <a:gd name="connsiteY150" fmla="*/ 578930 h 682085"/>
                  <a:gd name="connsiteX151" fmla="*/ 108673 w 221258"/>
                  <a:gd name="connsiteY151" fmla="*/ 577025 h 682085"/>
                  <a:gd name="connsiteX152" fmla="*/ 109149 w 221258"/>
                  <a:gd name="connsiteY152" fmla="*/ 573405 h 682085"/>
                  <a:gd name="connsiteX153" fmla="*/ 109340 w 221258"/>
                  <a:gd name="connsiteY153" fmla="*/ 572167 h 682085"/>
                  <a:gd name="connsiteX154" fmla="*/ 109720 w 221258"/>
                  <a:gd name="connsiteY154" fmla="*/ 569405 h 682085"/>
                  <a:gd name="connsiteX155" fmla="*/ 110006 w 221258"/>
                  <a:gd name="connsiteY155" fmla="*/ 567309 h 682085"/>
                  <a:gd name="connsiteX156" fmla="*/ 110292 w 221258"/>
                  <a:gd name="connsiteY156" fmla="*/ 565690 h 682085"/>
                  <a:gd name="connsiteX157" fmla="*/ 110578 w 221258"/>
                  <a:gd name="connsiteY157" fmla="*/ 563785 h 682085"/>
                  <a:gd name="connsiteX158" fmla="*/ 110769 w 221258"/>
                  <a:gd name="connsiteY158" fmla="*/ 562356 h 682085"/>
                  <a:gd name="connsiteX159" fmla="*/ 111149 w 221258"/>
                  <a:gd name="connsiteY159" fmla="*/ 560261 h 682085"/>
                  <a:gd name="connsiteX160" fmla="*/ 111435 w 221258"/>
                  <a:gd name="connsiteY160" fmla="*/ 558832 h 682085"/>
                  <a:gd name="connsiteX161" fmla="*/ 111721 w 221258"/>
                  <a:gd name="connsiteY161" fmla="*/ 557213 h 682085"/>
                  <a:gd name="connsiteX162" fmla="*/ 112007 w 221258"/>
                  <a:gd name="connsiteY162" fmla="*/ 555498 h 682085"/>
                  <a:gd name="connsiteX163" fmla="*/ 112292 w 221258"/>
                  <a:gd name="connsiteY163" fmla="*/ 553879 h 682085"/>
                  <a:gd name="connsiteX164" fmla="*/ 112578 w 221258"/>
                  <a:gd name="connsiteY164" fmla="*/ 552450 h 682085"/>
                  <a:gd name="connsiteX165" fmla="*/ 112959 w 221258"/>
                  <a:gd name="connsiteY165" fmla="*/ 550450 h 682085"/>
                  <a:gd name="connsiteX166" fmla="*/ 113340 w 221258"/>
                  <a:gd name="connsiteY166" fmla="*/ 548735 h 682085"/>
                  <a:gd name="connsiteX167" fmla="*/ 113721 w 221258"/>
                  <a:gd name="connsiteY167" fmla="*/ 547021 h 682085"/>
                  <a:gd name="connsiteX168" fmla="*/ 114007 w 221258"/>
                  <a:gd name="connsiteY168" fmla="*/ 545497 h 682085"/>
                  <a:gd name="connsiteX169" fmla="*/ 114293 w 221258"/>
                  <a:gd name="connsiteY169" fmla="*/ 544068 h 682085"/>
                  <a:gd name="connsiteX170" fmla="*/ 114578 w 221258"/>
                  <a:gd name="connsiteY170" fmla="*/ 542735 h 682085"/>
                  <a:gd name="connsiteX171" fmla="*/ 114864 w 221258"/>
                  <a:gd name="connsiteY171" fmla="*/ 541401 h 682085"/>
                  <a:gd name="connsiteX172" fmla="*/ 115150 w 221258"/>
                  <a:gd name="connsiteY172" fmla="*/ 540068 h 682085"/>
                  <a:gd name="connsiteX173" fmla="*/ 115436 w 221258"/>
                  <a:gd name="connsiteY173" fmla="*/ 539020 h 682085"/>
                  <a:gd name="connsiteX174" fmla="*/ 116103 w 221258"/>
                  <a:gd name="connsiteY174" fmla="*/ 537210 h 682085"/>
                  <a:gd name="connsiteX175" fmla="*/ 116674 w 221258"/>
                  <a:gd name="connsiteY175" fmla="*/ 535686 h 682085"/>
                  <a:gd name="connsiteX176" fmla="*/ 117150 w 221258"/>
                  <a:gd name="connsiteY176" fmla="*/ 534353 h 682085"/>
                  <a:gd name="connsiteX177" fmla="*/ 117626 w 221258"/>
                  <a:gd name="connsiteY177" fmla="*/ 533114 h 682085"/>
                  <a:gd name="connsiteX178" fmla="*/ 118102 w 221258"/>
                  <a:gd name="connsiteY178" fmla="*/ 531781 h 682085"/>
                  <a:gd name="connsiteX179" fmla="*/ 118579 w 221258"/>
                  <a:gd name="connsiteY179" fmla="*/ 530543 h 682085"/>
                  <a:gd name="connsiteX180" fmla="*/ 118960 w 221258"/>
                  <a:gd name="connsiteY180" fmla="*/ 529590 h 682085"/>
                  <a:gd name="connsiteX181" fmla="*/ 119436 w 221258"/>
                  <a:gd name="connsiteY181" fmla="*/ 528257 h 682085"/>
                  <a:gd name="connsiteX182" fmla="*/ 120008 w 221258"/>
                  <a:gd name="connsiteY182" fmla="*/ 526828 h 682085"/>
                  <a:gd name="connsiteX183" fmla="*/ 120388 w 221258"/>
                  <a:gd name="connsiteY183" fmla="*/ 525685 h 682085"/>
                  <a:gd name="connsiteX184" fmla="*/ 120865 w 221258"/>
                  <a:gd name="connsiteY184" fmla="*/ 524351 h 682085"/>
                  <a:gd name="connsiteX185" fmla="*/ 121437 w 221258"/>
                  <a:gd name="connsiteY185" fmla="*/ 522827 h 682085"/>
                  <a:gd name="connsiteX186" fmla="*/ 121817 w 221258"/>
                  <a:gd name="connsiteY186" fmla="*/ 521970 h 682085"/>
                  <a:gd name="connsiteX187" fmla="*/ 122389 w 221258"/>
                  <a:gd name="connsiteY187" fmla="*/ 520637 h 682085"/>
                  <a:gd name="connsiteX188" fmla="*/ 122960 w 221258"/>
                  <a:gd name="connsiteY188" fmla="*/ 519303 h 682085"/>
                  <a:gd name="connsiteX189" fmla="*/ 123342 w 221258"/>
                  <a:gd name="connsiteY189" fmla="*/ 518446 h 682085"/>
                  <a:gd name="connsiteX190" fmla="*/ 123913 w 221258"/>
                  <a:gd name="connsiteY190" fmla="*/ 517017 h 682085"/>
                  <a:gd name="connsiteX191" fmla="*/ 124389 w 221258"/>
                  <a:gd name="connsiteY191" fmla="*/ 515969 h 682085"/>
                  <a:gd name="connsiteX192" fmla="*/ 124770 w 221258"/>
                  <a:gd name="connsiteY192" fmla="*/ 515017 h 682085"/>
                  <a:gd name="connsiteX193" fmla="*/ 125246 w 221258"/>
                  <a:gd name="connsiteY193" fmla="*/ 513779 h 682085"/>
                  <a:gd name="connsiteX194" fmla="*/ 125628 w 221258"/>
                  <a:gd name="connsiteY194" fmla="*/ 512731 h 682085"/>
                  <a:gd name="connsiteX195" fmla="*/ 125913 w 221258"/>
                  <a:gd name="connsiteY195" fmla="*/ 512064 h 682085"/>
                  <a:gd name="connsiteX196" fmla="*/ 126294 w 221258"/>
                  <a:gd name="connsiteY196" fmla="*/ 495967 h 682085"/>
                  <a:gd name="connsiteX197" fmla="*/ 125151 w 221258"/>
                  <a:gd name="connsiteY197" fmla="*/ 490823 h 682085"/>
                  <a:gd name="connsiteX198" fmla="*/ 120865 w 221258"/>
                  <a:gd name="connsiteY198" fmla="*/ 468059 h 682085"/>
                  <a:gd name="connsiteX199" fmla="*/ 115626 w 221258"/>
                  <a:gd name="connsiteY199" fmla="*/ 443579 h 682085"/>
                  <a:gd name="connsiteX200" fmla="*/ 113435 w 221258"/>
                  <a:gd name="connsiteY200" fmla="*/ 436817 h 682085"/>
                  <a:gd name="connsiteX201" fmla="*/ 111149 w 221258"/>
                  <a:gd name="connsiteY201" fmla="*/ 373571 h 682085"/>
                  <a:gd name="connsiteX202" fmla="*/ 114864 w 221258"/>
                  <a:gd name="connsiteY202" fmla="*/ 361093 h 682085"/>
                  <a:gd name="connsiteX203" fmla="*/ 126866 w 221258"/>
                  <a:gd name="connsiteY203" fmla="*/ 367379 h 682085"/>
                  <a:gd name="connsiteX204" fmla="*/ 126199 w 221258"/>
                  <a:gd name="connsiteY204" fmla="*/ 387477 h 682085"/>
                  <a:gd name="connsiteX205" fmla="*/ 126961 w 221258"/>
                  <a:gd name="connsiteY205" fmla="*/ 400145 h 682085"/>
                  <a:gd name="connsiteX206" fmla="*/ 122675 w 221258"/>
                  <a:gd name="connsiteY206" fmla="*/ 408242 h 682085"/>
                  <a:gd name="connsiteX207" fmla="*/ 121151 w 221258"/>
                  <a:gd name="connsiteY207" fmla="*/ 411004 h 682085"/>
                  <a:gd name="connsiteX208" fmla="*/ 124770 w 221258"/>
                  <a:gd name="connsiteY208" fmla="*/ 424148 h 682085"/>
                  <a:gd name="connsiteX209" fmla="*/ 132867 w 221258"/>
                  <a:gd name="connsiteY209" fmla="*/ 447008 h 682085"/>
                  <a:gd name="connsiteX210" fmla="*/ 138581 w 221258"/>
                  <a:gd name="connsiteY210" fmla="*/ 464725 h 682085"/>
                  <a:gd name="connsiteX211" fmla="*/ 143820 w 221258"/>
                  <a:gd name="connsiteY211" fmla="*/ 459296 h 682085"/>
                  <a:gd name="connsiteX212" fmla="*/ 144392 w 221258"/>
                  <a:gd name="connsiteY212" fmla="*/ 452247 h 682085"/>
                  <a:gd name="connsiteX213" fmla="*/ 147059 w 221258"/>
                  <a:gd name="connsiteY213" fmla="*/ 444913 h 682085"/>
                  <a:gd name="connsiteX214" fmla="*/ 152583 w 221258"/>
                  <a:gd name="connsiteY214" fmla="*/ 451199 h 682085"/>
                  <a:gd name="connsiteX215" fmla="*/ 152583 w 221258"/>
                  <a:gd name="connsiteY215" fmla="*/ 451104 h 682085"/>
                  <a:gd name="connsiteX216" fmla="*/ 152774 w 221258"/>
                  <a:gd name="connsiteY216" fmla="*/ 450628 h 682085"/>
                  <a:gd name="connsiteX217" fmla="*/ 152964 w 221258"/>
                  <a:gd name="connsiteY217" fmla="*/ 450152 h 682085"/>
                  <a:gd name="connsiteX218" fmla="*/ 153154 w 221258"/>
                  <a:gd name="connsiteY218" fmla="*/ 449771 h 682085"/>
                  <a:gd name="connsiteX219" fmla="*/ 153536 w 221258"/>
                  <a:gd name="connsiteY219" fmla="*/ 448818 h 682085"/>
                  <a:gd name="connsiteX220" fmla="*/ 153917 w 221258"/>
                  <a:gd name="connsiteY220" fmla="*/ 447961 h 682085"/>
                  <a:gd name="connsiteX221" fmla="*/ 154298 w 221258"/>
                  <a:gd name="connsiteY221" fmla="*/ 447104 h 682085"/>
                  <a:gd name="connsiteX222" fmla="*/ 154774 w 221258"/>
                  <a:gd name="connsiteY222" fmla="*/ 446151 h 682085"/>
                  <a:gd name="connsiteX223" fmla="*/ 155155 w 221258"/>
                  <a:gd name="connsiteY223" fmla="*/ 445389 h 682085"/>
                  <a:gd name="connsiteX224" fmla="*/ 155631 w 221258"/>
                  <a:gd name="connsiteY224" fmla="*/ 444437 h 682085"/>
                  <a:gd name="connsiteX225" fmla="*/ 155917 w 221258"/>
                  <a:gd name="connsiteY225" fmla="*/ 443770 h 682085"/>
                  <a:gd name="connsiteX226" fmla="*/ 155917 w 221258"/>
                  <a:gd name="connsiteY226" fmla="*/ 443770 h 682085"/>
                  <a:gd name="connsiteX227" fmla="*/ 153250 w 221258"/>
                  <a:gd name="connsiteY227" fmla="*/ 429197 h 682085"/>
                  <a:gd name="connsiteX228" fmla="*/ 148487 w 221258"/>
                  <a:gd name="connsiteY228" fmla="*/ 404908 h 682085"/>
                  <a:gd name="connsiteX229" fmla="*/ 146963 w 221258"/>
                  <a:gd name="connsiteY229" fmla="*/ 384905 h 682085"/>
                  <a:gd name="connsiteX230" fmla="*/ 144773 w 221258"/>
                  <a:gd name="connsiteY230" fmla="*/ 359950 h 682085"/>
                  <a:gd name="connsiteX231" fmla="*/ 152107 w 221258"/>
                  <a:gd name="connsiteY231" fmla="*/ 365379 h 682085"/>
                  <a:gd name="connsiteX232" fmla="*/ 163632 w 221258"/>
                  <a:gd name="connsiteY232" fmla="*/ 380333 h 682085"/>
                  <a:gd name="connsiteX233" fmla="*/ 168109 w 221258"/>
                  <a:gd name="connsiteY233" fmla="*/ 397288 h 682085"/>
                  <a:gd name="connsiteX234" fmla="*/ 172871 w 221258"/>
                  <a:gd name="connsiteY234" fmla="*/ 400431 h 682085"/>
                  <a:gd name="connsiteX235" fmla="*/ 172681 w 221258"/>
                  <a:gd name="connsiteY235" fmla="*/ 383381 h 682085"/>
                  <a:gd name="connsiteX236" fmla="*/ 166299 w 221258"/>
                  <a:gd name="connsiteY236" fmla="*/ 355378 h 682085"/>
                  <a:gd name="connsiteX237" fmla="*/ 163632 w 221258"/>
                  <a:gd name="connsiteY237" fmla="*/ 324898 h 682085"/>
                  <a:gd name="connsiteX238" fmla="*/ 163442 w 221258"/>
                  <a:gd name="connsiteY238" fmla="*/ 304800 h 682085"/>
                  <a:gd name="connsiteX239" fmla="*/ 169728 w 221258"/>
                  <a:gd name="connsiteY239" fmla="*/ 295942 h 682085"/>
                  <a:gd name="connsiteX240" fmla="*/ 171538 w 221258"/>
                  <a:gd name="connsiteY240" fmla="*/ 322136 h 682085"/>
                  <a:gd name="connsiteX241" fmla="*/ 171633 w 221258"/>
                  <a:gd name="connsiteY241" fmla="*/ 334518 h 682085"/>
                  <a:gd name="connsiteX242" fmla="*/ 172395 w 221258"/>
                  <a:gd name="connsiteY242" fmla="*/ 342900 h 682085"/>
                  <a:gd name="connsiteX243" fmla="*/ 177444 w 221258"/>
                  <a:gd name="connsiteY243" fmla="*/ 381191 h 682085"/>
                  <a:gd name="connsiteX244" fmla="*/ 184492 w 221258"/>
                  <a:gd name="connsiteY244" fmla="*/ 385191 h 682085"/>
                  <a:gd name="connsiteX245" fmla="*/ 186111 w 221258"/>
                  <a:gd name="connsiteY245" fmla="*/ 390144 h 682085"/>
                  <a:gd name="connsiteX246" fmla="*/ 186206 w 221258"/>
                  <a:gd name="connsiteY246" fmla="*/ 390049 h 682085"/>
                  <a:gd name="connsiteX247" fmla="*/ 186587 w 221258"/>
                  <a:gd name="connsiteY247" fmla="*/ 389573 h 682085"/>
                  <a:gd name="connsiteX248" fmla="*/ 187159 w 221258"/>
                  <a:gd name="connsiteY248" fmla="*/ 388811 h 682085"/>
                  <a:gd name="connsiteX249" fmla="*/ 187730 w 221258"/>
                  <a:gd name="connsiteY249" fmla="*/ 387953 h 682085"/>
                  <a:gd name="connsiteX250" fmla="*/ 188302 w 221258"/>
                  <a:gd name="connsiteY250" fmla="*/ 387096 h 682085"/>
                  <a:gd name="connsiteX251" fmla="*/ 189064 w 221258"/>
                  <a:gd name="connsiteY251" fmla="*/ 386144 h 682085"/>
                  <a:gd name="connsiteX252" fmla="*/ 189635 w 221258"/>
                  <a:gd name="connsiteY252" fmla="*/ 385286 h 682085"/>
                  <a:gd name="connsiteX253" fmla="*/ 190302 w 221258"/>
                  <a:gd name="connsiteY253" fmla="*/ 384334 h 682085"/>
                  <a:gd name="connsiteX254" fmla="*/ 190683 w 221258"/>
                  <a:gd name="connsiteY254" fmla="*/ 383762 h 682085"/>
                  <a:gd name="connsiteX255" fmla="*/ 190683 w 221258"/>
                  <a:gd name="connsiteY255" fmla="*/ 383762 h 682085"/>
                  <a:gd name="connsiteX256" fmla="*/ 190397 w 221258"/>
                  <a:gd name="connsiteY256" fmla="*/ 380905 h 682085"/>
                  <a:gd name="connsiteX257" fmla="*/ 185635 w 221258"/>
                  <a:gd name="connsiteY257" fmla="*/ 347567 h 682085"/>
                  <a:gd name="connsiteX258" fmla="*/ 180586 w 221258"/>
                  <a:gd name="connsiteY258" fmla="*/ 337090 h 682085"/>
                  <a:gd name="connsiteX259" fmla="*/ 178872 w 221258"/>
                  <a:gd name="connsiteY259" fmla="*/ 329089 h 682085"/>
                  <a:gd name="connsiteX260" fmla="*/ 181158 w 221258"/>
                  <a:gd name="connsiteY260" fmla="*/ 310801 h 682085"/>
                  <a:gd name="connsiteX261" fmla="*/ 184873 w 221258"/>
                  <a:gd name="connsiteY261" fmla="*/ 252889 h 682085"/>
                  <a:gd name="connsiteX262" fmla="*/ 188112 w 221258"/>
                  <a:gd name="connsiteY262" fmla="*/ 205740 h 682085"/>
                  <a:gd name="connsiteX263" fmla="*/ 196684 w 221258"/>
                  <a:gd name="connsiteY263" fmla="*/ 148685 h 682085"/>
                  <a:gd name="connsiteX264" fmla="*/ 209543 w 221258"/>
                  <a:gd name="connsiteY264" fmla="*/ 84868 h 682085"/>
                  <a:gd name="connsiteX265" fmla="*/ 221258 w 221258"/>
                  <a:gd name="connsiteY265" fmla="*/ 34385 h 682085"/>
                  <a:gd name="connsiteX266" fmla="*/ 220973 w 221258"/>
                  <a:gd name="connsiteY266" fmla="*/ 34290 h 682085"/>
                  <a:gd name="connsiteX267" fmla="*/ 220878 w 221258"/>
                  <a:gd name="connsiteY267" fmla="*/ 34100 h 682085"/>
                  <a:gd name="connsiteX268" fmla="*/ 15328 w 221258"/>
                  <a:gd name="connsiteY268" fmla="*/ 419195 h 682085"/>
                  <a:gd name="connsiteX269" fmla="*/ 14947 w 221258"/>
                  <a:gd name="connsiteY269" fmla="*/ 418338 h 682085"/>
                  <a:gd name="connsiteX270" fmla="*/ 8851 w 221258"/>
                  <a:gd name="connsiteY270" fmla="*/ 419957 h 682085"/>
                  <a:gd name="connsiteX271" fmla="*/ 9994 w 221258"/>
                  <a:gd name="connsiteY271" fmla="*/ 446723 h 682085"/>
                  <a:gd name="connsiteX272" fmla="*/ 6946 w 221258"/>
                  <a:gd name="connsiteY272" fmla="*/ 421005 h 682085"/>
                  <a:gd name="connsiteX273" fmla="*/ 8280 w 221258"/>
                  <a:gd name="connsiteY273" fmla="*/ 364998 h 682085"/>
                  <a:gd name="connsiteX274" fmla="*/ 8565 w 221258"/>
                  <a:gd name="connsiteY274" fmla="*/ 362141 h 682085"/>
                  <a:gd name="connsiteX275" fmla="*/ 8851 w 221258"/>
                  <a:gd name="connsiteY275" fmla="*/ 406241 h 682085"/>
                  <a:gd name="connsiteX276" fmla="*/ 15328 w 221258"/>
                  <a:gd name="connsiteY276" fmla="*/ 407099 h 682085"/>
                  <a:gd name="connsiteX277" fmla="*/ 15423 w 221258"/>
                  <a:gd name="connsiteY277" fmla="*/ 406241 h 682085"/>
                  <a:gd name="connsiteX278" fmla="*/ 15423 w 221258"/>
                  <a:gd name="connsiteY278" fmla="*/ 406241 h 682085"/>
                  <a:gd name="connsiteX279" fmla="*/ 15423 w 221258"/>
                  <a:gd name="connsiteY279" fmla="*/ 406146 h 682085"/>
                  <a:gd name="connsiteX280" fmla="*/ 15709 w 221258"/>
                  <a:gd name="connsiteY280" fmla="*/ 403670 h 682085"/>
                  <a:gd name="connsiteX281" fmla="*/ 17138 w 221258"/>
                  <a:gd name="connsiteY281" fmla="*/ 409861 h 682085"/>
                  <a:gd name="connsiteX282" fmla="*/ 15328 w 221258"/>
                  <a:gd name="connsiteY282" fmla="*/ 419195 h 682085"/>
                  <a:gd name="connsiteX283" fmla="*/ 14470 w 221258"/>
                  <a:gd name="connsiteY283" fmla="*/ 341662 h 682085"/>
                  <a:gd name="connsiteX284" fmla="*/ 13994 w 221258"/>
                  <a:gd name="connsiteY284" fmla="*/ 335375 h 682085"/>
                  <a:gd name="connsiteX285" fmla="*/ 15423 w 221258"/>
                  <a:gd name="connsiteY285" fmla="*/ 332804 h 682085"/>
                  <a:gd name="connsiteX286" fmla="*/ 15613 w 221258"/>
                  <a:gd name="connsiteY286" fmla="*/ 321564 h 682085"/>
                  <a:gd name="connsiteX287" fmla="*/ 22091 w 221258"/>
                  <a:gd name="connsiteY287" fmla="*/ 295275 h 682085"/>
                  <a:gd name="connsiteX288" fmla="*/ 23901 w 221258"/>
                  <a:gd name="connsiteY288" fmla="*/ 288512 h 682085"/>
                  <a:gd name="connsiteX289" fmla="*/ 21519 w 221258"/>
                  <a:gd name="connsiteY289" fmla="*/ 314230 h 682085"/>
                  <a:gd name="connsiteX290" fmla="*/ 20186 w 221258"/>
                  <a:gd name="connsiteY290" fmla="*/ 326517 h 682085"/>
                  <a:gd name="connsiteX291" fmla="*/ 19424 w 221258"/>
                  <a:gd name="connsiteY291" fmla="*/ 341376 h 682085"/>
                  <a:gd name="connsiteX292" fmla="*/ 14470 w 221258"/>
                  <a:gd name="connsiteY292" fmla="*/ 341662 h 682085"/>
                  <a:gd name="connsiteX293" fmla="*/ 19995 w 221258"/>
                  <a:gd name="connsiteY293" fmla="*/ 466820 h 682085"/>
                  <a:gd name="connsiteX294" fmla="*/ 22376 w 221258"/>
                  <a:gd name="connsiteY294" fmla="*/ 467297 h 682085"/>
                  <a:gd name="connsiteX295" fmla="*/ 22567 w 221258"/>
                  <a:gd name="connsiteY295" fmla="*/ 478631 h 682085"/>
                  <a:gd name="connsiteX296" fmla="*/ 19995 w 221258"/>
                  <a:gd name="connsiteY296" fmla="*/ 466820 h 682085"/>
                  <a:gd name="connsiteX297" fmla="*/ 22567 w 221258"/>
                  <a:gd name="connsiteY297" fmla="*/ 427768 h 682085"/>
                  <a:gd name="connsiteX298" fmla="*/ 19710 w 221258"/>
                  <a:gd name="connsiteY298" fmla="*/ 425482 h 682085"/>
                  <a:gd name="connsiteX299" fmla="*/ 22376 w 221258"/>
                  <a:gd name="connsiteY299" fmla="*/ 418624 h 682085"/>
                  <a:gd name="connsiteX300" fmla="*/ 23138 w 221258"/>
                  <a:gd name="connsiteY300" fmla="*/ 418529 h 682085"/>
                  <a:gd name="connsiteX301" fmla="*/ 23805 w 221258"/>
                  <a:gd name="connsiteY301" fmla="*/ 430911 h 682085"/>
                  <a:gd name="connsiteX302" fmla="*/ 23995 w 221258"/>
                  <a:gd name="connsiteY302" fmla="*/ 435293 h 682085"/>
                  <a:gd name="connsiteX303" fmla="*/ 22567 w 221258"/>
                  <a:gd name="connsiteY303" fmla="*/ 427768 h 682085"/>
                  <a:gd name="connsiteX304" fmla="*/ 29139 w 221258"/>
                  <a:gd name="connsiteY304" fmla="*/ 347663 h 682085"/>
                  <a:gd name="connsiteX305" fmla="*/ 28663 w 221258"/>
                  <a:gd name="connsiteY305" fmla="*/ 359855 h 682085"/>
                  <a:gd name="connsiteX306" fmla="*/ 29806 w 221258"/>
                  <a:gd name="connsiteY306" fmla="*/ 323564 h 682085"/>
                  <a:gd name="connsiteX307" fmla="*/ 30187 w 221258"/>
                  <a:gd name="connsiteY307" fmla="*/ 322421 h 682085"/>
                  <a:gd name="connsiteX308" fmla="*/ 36188 w 221258"/>
                  <a:gd name="connsiteY308" fmla="*/ 282797 h 682085"/>
                  <a:gd name="connsiteX309" fmla="*/ 29139 w 221258"/>
                  <a:gd name="connsiteY309" fmla="*/ 347663 h 682085"/>
                  <a:gd name="connsiteX310" fmla="*/ 58667 w 221258"/>
                  <a:gd name="connsiteY310" fmla="*/ 575882 h 682085"/>
                  <a:gd name="connsiteX311" fmla="*/ 57143 w 221258"/>
                  <a:gd name="connsiteY311" fmla="*/ 574739 h 682085"/>
                  <a:gd name="connsiteX312" fmla="*/ 55333 w 221258"/>
                  <a:gd name="connsiteY312" fmla="*/ 574262 h 682085"/>
                  <a:gd name="connsiteX313" fmla="*/ 54380 w 221258"/>
                  <a:gd name="connsiteY313" fmla="*/ 573786 h 682085"/>
                  <a:gd name="connsiteX314" fmla="*/ 51237 w 221258"/>
                  <a:gd name="connsiteY314" fmla="*/ 573881 h 682085"/>
                  <a:gd name="connsiteX315" fmla="*/ 48285 w 221258"/>
                  <a:gd name="connsiteY315" fmla="*/ 567500 h 682085"/>
                  <a:gd name="connsiteX316" fmla="*/ 51332 w 221258"/>
                  <a:gd name="connsiteY316" fmla="*/ 566452 h 682085"/>
                  <a:gd name="connsiteX317" fmla="*/ 62858 w 221258"/>
                  <a:gd name="connsiteY317" fmla="*/ 578739 h 682085"/>
                  <a:gd name="connsiteX318" fmla="*/ 58667 w 221258"/>
                  <a:gd name="connsiteY318" fmla="*/ 575882 h 682085"/>
                  <a:gd name="connsiteX319" fmla="*/ 136962 w 221258"/>
                  <a:gd name="connsiteY319" fmla="*/ 355568 h 682085"/>
                  <a:gd name="connsiteX320" fmla="*/ 138105 w 221258"/>
                  <a:gd name="connsiteY320" fmla="*/ 355378 h 682085"/>
                  <a:gd name="connsiteX321" fmla="*/ 138867 w 221258"/>
                  <a:gd name="connsiteY321" fmla="*/ 363284 h 682085"/>
                  <a:gd name="connsiteX322" fmla="*/ 137819 w 221258"/>
                  <a:gd name="connsiteY322" fmla="*/ 364522 h 682085"/>
                  <a:gd name="connsiteX323" fmla="*/ 136772 w 221258"/>
                  <a:gd name="connsiteY323" fmla="*/ 363569 h 682085"/>
                  <a:gd name="connsiteX324" fmla="*/ 136962 w 221258"/>
                  <a:gd name="connsiteY324" fmla="*/ 355568 h 682085"/>
                  <a:gd name="connsiteX325" fmla="*/ 148011 w 221258"/>
                  <a:gd name="connsiteY325" fmla="*/ 430721 h 682085"/>
                  <a:gd name="connsiteX326" fmla="*/ 142486 w 221258"/>
                  <a:gd name="connsiteY326" fmla="*/ 436817 h 682085"/>
                  <a:gd name="connsiteX327" fmla="*/ 140677 w 221258"/>
                  <a:gd name="connsiteY327" fmla="*/ 392525 h 682085"/>
                  <a:gd name="connsiteX328" fmla="*/ 148011 w 221258"/>
                  <a:gd name="connsiteY328" fmla="*/ 430721 h 682085"/>
                  <a:gd name="connsiteX329" fmla="*/ 146582 w 221258"/>
                  <a:gd name="connsiteY329" fmla="*/ 352711 h 682085"/>
                  <a:gd name="connsiteX330" fmla="*/ 143820 w 221258"/>
                  <a:gd name="connsiteY330" fmla="*/ 328613 h 682085"/>
                  <a:gd name="connsiteX331" fmla="*/ 148773 w 221258"/>
                  <a:gd name="connsiteY331" fmla="*/ 333089 h 682085"/>
                  <a:gd name="connsiteX332" fmla="*/ 146582 w 221258"/>
                  <a:gd name="connsiteY332" fmla="*/ 352711 h 682085"/>
                  <a:gd name="connsiteX333" fmla="*/ 171824 w 221258"/>
                  <a:gd name="connsiteY333" fmla="*/ 241268 h 682085"/>
                  <a:gd name="connsiteX334" fmla="*/ 169633 w 221258"/>
                  <a:gd name="connsiteY334" fmla="*/ 252317 h 682085"/>
                  <a:gd name="connsiteX335" fmla="*/ 171824 w 221258"/>
                  <a:gd name="connsiteY335" fmla="*/ 241268 h 682085"/>
                  <a:gd name="connsiteX336" fmla="*/ 167156 w 221258"/>
                  <a:gd name="connsiteY336" fmla="*/ 288417 h 682085"/>
                  <a:gd name="connsiteX337" fmla="*/ 164394 w 221258"/>
                  <a:gd name="connsiteY337" fmla="*/ 285750 h 682085"/>
                  <a:gd name="connsiteX338" fmla="*/ 168395 w 221258"/>
                  <a:gd name="connsiteY338" fmla="*/ 271844 h 682085"/>
                  <a:gd name="connsiteX339" fmla="*/ 173633 w 221258"/>
                  <a:gd name="connsiteY339" fmla="*/ 280892 h 682085"/>
                  <a:gd name="connsiteX340" fmla="*/ 167156 w 221258"/>
                  <a:gd name="connsiteY340" fmla="*/ 288417 h 6820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</a:cxnLst>
                <a:rect l="l" t="t" r="r" b="b"/>
                <a:pathLst>
                  <a:path w="221258" h="682085">
                    <a:moveTo>
                      <a:pt x="220878" y="34100"/>
                    </a:moveTo>
                    <a:cubicBezTo>
                      <a:pt x="220687" y="34004"/>
                      <a:pt x="220496" y="33909"/>
                      <a:pt x="220401" y="33909"/>
                    </a:cubicBezTo>
                    <a:cubicBezTo>
                      <a:pt x="220211" y="33814"/>
                      <a:pt x="220020" y="33719"/>
                      <a:pt x="219829" y="33623"/>
                    </a:cubicBezTo>
                    <a:cubicBezTo>
                      <a:pt x="219544" y="33528"/>
                      <a:pt x="219258" y="33338"/>
                      <a:pt x="218877" y="33242"/>
                    </a:cubicBezTo>
                    <a:cubicBezTo>
                      <a:pt x="218592" y="33147"/>
                      <a:pt x="218306" y="32957"/>
                      <a:pt x="218020" y="32861"/>
                    </a:cubicBezTo>
                    <a:cubicBezTo>
                      <a:pt x="217734" y="32766"/>
                      <a:pt x="217448" y="32575"/>
                      <a:pt x="217163" y="32480"/>
                    </a:cubicBezTo>
                    <a:cubicBezTo>
                      <a:pt x="216877" y="32290"/>
                      <a:pt x="216496" y="32195"/>
                      <a:pt x="216115" y="32004"/>
                    </a:cubicBezTo>
                    <a:cubicBezTo>
                      <a:pt x="215734" y="31814"/>
                      <a:pt x="215353" y="31623"/>
                      <a:pt x="214972" y="31433"/>
                    </a:cubicBezTo>
                    <a:cubicBezTo>
                      <a:pt x="214495" y="31242"/>
                      <a:pt x="214019" y="30956"/>
                      <a:pt x="213543" y="30766"/>
                    </a:cubicBezTo>
                    <a:cubicBezTo>
                      <a:pt x="212972" y="30480"/>
                      <a:pt x="212496" y="30290"/>
                      <a:pt x="211924" y="30004"/>
                    </a:cubicBezTo>
                    <a:cubicBezTo>
                      <a:pt x="211257" y="29718"/>
                      <a:pt x="210495" y="29337"/>
                      <a:pt x="209828" y="29051"/>
                    </a:cubicBezTo>
                    <a:cubicBezTo>
                      <a:pt x="209161" y="28766"/>
                      <a:pt x="208590" y="28480"/>
                      <a:pt x="207923" y="28194"/>
                    </a:cubicBezTo>
                    <a:cubicBezTo>
                      <a:pt x="207447" y="28004"/>
                      <a:pt x="206971" y="27813"/>
                      <a:pt x="206590" y="27527"/>
                    </a:cubicBezTo>
                    <a:cubicBezTo>
                      <a:pt x="205923" y="27242"/>
                      <a:pt x="205352" y="26956"/>
                      <a:pt x="204685" y="26670"/>
                    </a:cubicBezTo>
                    <a:cubicBezTo>
                      <a:pt x="204209" y="26479"/>
                      <a:pt x="203637" y="26194"/>
                      <a:pt x="203161" y="26003"/>
                    </a:cubicBezTo>
                    <a:cubicBezTo>
                      <a:pt x="202780" y="25813"/>
                      <a:pt x="202304" y="25622"/>
                      <a:pt x="201923" y="25432"/>
                    </a:cubicBezTo>
                    <a:cubicBezTo>
                      <a:pt x="201256" y="25146"/>
                      <a:pt x="200589" y="24860"/>
                      <a:pt x="199922" y="24479"/>
                    </a:cubicBezTo>
                    <a:cubicBezTo>
                      <a:pt x="199256" y="24194"/>
                      <a:pt x="198589" y="23813"/>
                      <a:pt x="197922" y="23527"/>
                    </a:cubicBezTo>
                    <a:cubicBezTo>
                      <a:pt x="197351" y="23241"/>
                      <a:pt x="196874" y="23050"/>
                      <a:pt x="196303" y="22765"/>
                    </a:cubicBezTo>
                    <a:cubicBezTo>
                      <a:pt x="195636" y="22479"/>
                      <a:pt x="194969" y="22098"/>
                      <a:pt x="194302" y="21812"/>
                    </a:cubicBezTo>
                    <a:cubicBezTo>
                      <a:pt x="193826" y="21622"/>
                      <a:pt x="193350" y="21336"/>
                      <a:pt x="192874" y="21146"/>
                    </a:cubicBezTo>
                    <a:cubicBezTo>
                      <a:pt x="192398" y="20955"/>
                      <a:pt x="191921" y="20765"/>
                      <a:pt x="191540" y="20479"/>
                    </a:cubicBezTo>
                    <a:cubicBezTo>
                      <a:pt x="190778" y="20098"/>
                      <a:pt x="190017" y="19812"/>
                      <a:pt x="189255" y="19431"/>
                    </a:cubicBezTo>
                    <a:cubicBezTo>
                      <a:pt x="188778" y="19241"/>
                      <a:pt x="188397" y="19050"/>
                      <a:pt x="187921" y="18860"/>
                    </a:cubicBezTo>
                    <a:cubicBezTo>
                      <a:pt x="187540" y="18669"/>
                      <a:pt x="187254" y="18574"/>
                      <a:pt x="186873" y="18383"/>
                    </a:cubicBezTo>
                    <a:cubicBezTo>
                      <a:pt x="186302" y="18098"/>
                      <a:pt x="185730" y="17812"/>
                      <a:pt x="185063" y="17621"/>
                    </a:cubicBezTo>
                    <a:cubicBezTo>
                      <a:pt x="184492" y="17336"/>
                      <a:pt x="184016" y="17145"/>
                      <a:pt x="183444" y="16859"/>
                    </a:cubicBezTo>
                    <a:cubicBezTo>
                      <a:pt x="182873" y="16574"/>
                      <a:pt x="182206" y="16288"/>
                      <a:pt x="181635" y="16002"/>
                    </a:cubicBezTo>
                    <a:cubicBezTo>
                      <a:pt x="181158" y="15812"/>
                      <a:pt x="180586" y="15526"/>
                      <a:pt x="180110" y="15335"/>
                    </a:cubicBezTo>
                    <a:cubicBezTo>
                      <a:pt x="179634" y="15145"/>
                      <a:pt x="179158" y="14954"/>
                      <a:pt x="178682" y="14764"/>
                    </a:cubicBezTo>
                    <a:cubicBezTo>
                      <a:pt x="177920" y="14383"/>
                      <a:pt x="177158" y="14097"/>
                      <a:pt x="176395" y="13716"/>
                    </a:cubicBezTo>
                    <a:cubicBezTo>
                      <a:pt x="176015" y="13525"/>
                      <a:pt x="175634" y="13335"/>
                      <a:pt x="175157" y="13145"/>
                    </a:cubicBezTo>
                    <a:cubicBezTo>
                      <a:pt x="174681" y="12954"/>
                      <a:pt x="174110" y="12668"/>
                      <a:pt x="173633" y="12478"/>
                    </a:cubicBezTo>
                    <a:cubicBezTo>
                      <a:pt x="173253" y="12287"/>
                      <a:pt x="172871" y="12097"/>
                      <a:pt x="172395" y="11906"/>
                    </a:cubicBezTo>
                    <a:cubicBezTo>
                      <a:pt x="171919" y="11716"/>
                      <a:pt x="171538" y="11525"/>
                      <a:pt x="171061" y="11335"/>
                    </a:cubicBezTo>
                    <a:cubicBezTo>
                      <a:pt x="170205" y="10954"/>
                      <a:pt x="169347" y="10573"/>
                      <a:pt x="168490" y="10192"/>
                    </a:cubicBezTo>
                    <a:cubicBezTo>
                      <a:pt x="167919" y="10001"/>
                      <a:pt x="167442" y="9716"/>
                      <a:pt x="166870" y="9525"/>
                    </a:cubicBezTo>
                    <a:cubicBezTo>
                      <a:pt x="166490" y="9335"/>
                      <a:pt x="166109" y="9239"/>
                      <a:pt x="165727" y="9049"/>
                    </a:cubicBezTo>
                    <a:cubicBezTo>
                      <a:pt x="165156" y="8858"/>
                      <a:pt x="164680" y="8573"/>
                      <a:pt x="164108" y="8382"/>
                    </a:cubicBezTo>
                    <a:cubicBezTo>
                      <a:pt x="163823" y="8287"/>
                      <a:pt x="163537" y="8096"/>
                      <a:pt x="163251" y="8001"/>
                    </a:cubicBezTo>
                    <a:cubicBezTo>
                      <a:pt x="162775" y="7811"/>
                      <a:pt x="162299" y="7525"/>
                      <a:pt x="161727" y="7334"/>
                    </a:cubicBezTo>
                    <a:cubicBezTo>
                      <a:pt x="161346" y="7144"/>
                      <a:pt x="160965" y="7049"/>
                      <a:pt x="160584" y="6858"/>
                    </a:cubicBezTo>
                    <a:cubicBezTo>
                      <a:pt x="160013" y="6668"/>
                      <a:pt x="159537" y="6382"/>
                      <a:pt x="158965" y="6191"/>
                    </a:cubicBezTo>
                    <a:cubicBezTo>
                      <a:pt x="158679" y="6096"/>
                      <a:pt x="158394" y="5906"/>
                      <a:pt x="158108" y="5810"/>
                    </a:cubicBezTo>
                    <a:cubicBezTo>
                      <a:pt x="157536" y="5525"/>
                      <a:pt x="156965" y="5334"/>
                      <a:pt x="156393" y="5048"/>
                    </a:cubicBezTo>
                    <a:cubicBezTo>
                      <a:pt x="156107" y="4953"/>
                      <a:pt x="155822" y="4858"/>
                      <a:pt x="155631" y="4667"/>
                    </a:cubicBezTo>
                    <a:cubicBezTo>
                      <a:pt x="155155" y="4477"/>
                      <a:pt x="154679" y="4286"/>
                      <a:pt x="154298" y="4096"/>
                    </a:cubicBezTo>
                    <a:cubicBezTo>
                      <a:pt x="154012" y="4000"/>
                      <a:pt x="153631" y="3810"/>
                      <a:pt x="153345" y="3715"/>
                    </a:cubicBezTo>
                    <a:cubicBezTo>
                      <a:pt x="152774" y="3524"/>
                      <a:pt x="152297" y="3239"/>
                      <a:pt x="151726" y="3048"/>
                    </a:cubicBezTo>
                    <a:cubicBezTo>
                      <a:pt x="151535" y="2953"/>
                      <a:pt x="151345" y="2858"/>
                      <a:pt x="151155" y="2858"/>
                    </a:cubicBezTo>
                    <a:cubicBezTo>
                      <a:pt x="147820" y="9144"/>
                      <a:pt x="144392" y="15431"/>
                      <a:pt x="140677" y="21527"/>
                    </a:cubicBezTo>
                    <a:cubicBezTo>
                      <a:pt x="133724" y="32861"/>
                      <a:pt x="125246" y="44863"/>
                      <a:pt x="121722" y="58007"/>
                    </a:cubicBezTo>
                    <a:cubicBezTo>
                      <a:pt x="121151" y="57722"/>
                      <a:pt x="120579" y="57531"/>
                      <a:pt x="119912" y="57531"/>
                    </a:cubicBezTo>
                    <a:cubicBezTo>
                      <a:pt x="127342" y="41339"/>
                      <a:pt x="135914" y="25718"/>
                      <a:pt x="145154" y="10478"/>
                    </a:cubicBezTo>
                    <a:cubicBezTo>
                      <a:pt x="146773" y="7811"/>
                      <a:pt x="148487" y="5144"/>
                      <a:pt x="150107" y="2477"/>
                    </a:cubicBezTo>
                    <a:cubicBezTo>
                      <a:pt x="150012" y="2477"/>
                      <a:pt x="149916" y="2381"/>
                      <a:pt x="149916" y="2381"/>
                    </a:cubicBezTo>
                    <a:cubicBezTo>
                      <a:pt x="149726" y="2286"/>
                      <a:pt x="149535" y="2191"/>
                      <a:pt x="149345" y="2096"/>
                    </a:cubicBezTo>
                    <a:cubicBezTo>
                      <a:pt x="149059" y="2000"/>
                      <a:pt x="148869" y="1905"/>
                      <a:pt x="148583" y="1810"/>
                    </a:cubicBezTo>
                    <a:cubicBezTo>
                      <a:pt x="148392" y="1715"/>
                      <a:pt x="148202" y="1619"/>
                      <a:pt x="148011" y="1619"/>
                    </a:cubicBezTo>
                    <a:cubicBezTo>
                      <a:pt x="147820" y="1524"/>
                      <a:pt x="147535" y="1429"/>
                      <a:pt x="147344" y="1333"/>
                    </a:cubicBezTo>
                    <a:cubicBezTo>
                      <a:pt x="147059" y="1238"/>
                      <a:pt x="146868" y="1143"/>
                      <a:pt x="146582" y="1048"/>
                    </a:cubicBezTo>
                    <a:cubicBezTo>
                      <a:pt x="146201" y="857"/>
                      <a:pt x="145821" y="762"/>
                      <a:pt x="145439" y="572"/>
                    </a:cubicBezTo>
                    <a:cubicBezTo>
                      <a:pt x="145249" y="476"/>
                      <a:pt x="144963" y="381"/>
                      <a:pt x="144773" y="286"/>
                    </a:cubicBezTo>
                    <a:cubicBezTo>
                      <a:pt x="144582" y="191"/>
                      <a:pt x="144487" y="191"/>
                      <a:pt x="144296" y="95"/>
                    </a:cubicBezTo>
                    <a:cubicBezTo>
                      <a:pt x="144201" y="95"/>
                      <a:pt x="144106" y="0"/>
                      <a:pt x="144011" y="0"/>
                    </a:cubicBezTo>
                    <a:cubicBezTo>
                      <a:pt x="141725" y="3810"/>
                      <a:pt x="139248" y="7620"/>
                      <a:pt x="137057" y="11525"/>
                    </a:cubicBezTo>
                    <a:cubicBezTo>
                      <a:pt x="136391" y="12668"/>
                      <a:pt x="135629" y="13811"/>
                      <a:pt x="134962" y="14954"/>
                    </a:cubicBezTo>
                    <a:cubicBezTo>
                      <a:pt x="133724" y="17050"/>
                      <a:pt x="132581" y="19050"/>
                      <a:pt x="131438" y="21146"/>
                    </a:cubicBezTo>
                    <a:cubicBezTo>
                      <a:pt x="128866" y="25622"/>
                      <a:pt x="126199" y="30004"/>
                      <a:pt x="123532" y="34195"/>
                    </a:cubicBezTo>
                    <a:cubicBezTo>
                      <a:pt x="114197" y="48863"/>
                      <a:pt x="106196" y="64294"/>
                      <a:pt x="99624" y="80391"/>
                    </a:cubicBezTo>
                    <a:cubicBezTo>
                      <a:pt x="96862" y="87154"/>
                      <a:pt x="94671" y="94107"/>
                      <a:pt x="92480" y="101060"/>
                    </a:cubicBezTo>
                    <a:cubicBezTo>
                      <a:pt x="89432" y="106680"/>
                      <a:pt x="86765" y="112109"/>
                      <a:pt x="84956" y="118110"/>
                    </a:cubicBezTo>
                    <a:cubicBezTo>
                      <a:pt x="84670" y="118015"/>
                      <a:pt x="84384" y="118015"/>
                      <a:pt x="84098" y="118015"/>
                    </a:cubicBezTo>
                    <a:cubicBezTo>
                      <a:pt x="84860" y="113824"/>
                      <a:pt x="79336" y="112490"/>
                      <a:pt x="77812" y="116396"/>
                    </a:cubicBezTo>
                    <a:cubicBezTo>
                      <a:pt x="71049" y="132969"/>
                      <a:pt x="64572" y="149638"/>
                      <a:pt x="57619" y="166021"/>
                    </a:cubicBezTo>
                    <a:cubicBezTo>
                      <a:pt x="56761" y="166116"/>
                      <a:pt x="56095" y="166592"/>
                      <a:pt x="55618" y="167545"/>
                    </a:cubicBezTo>
                    <a:cubicBezTo>
                      <a:pt x="54285" y="167259"/>
                      <a:pt x="52952" y="167640"/>
                      <a:pt x="52285" y="169069"/>
                    </a:cubicBezTo>
                    <a:cubicBezTo>
                      <a:pt x="49142" y="175832"/>
                      <a:pt x="46856" y="182404"/>
                      <a:pt x="45522" y="189452"/>
                    </a:cubicBezTo>
                    <a:cubicBezTo>
                      <a:pt x="43045" y="194786"/>
                      <a:pt x="40569" y="200120"/>
                      <a:pt x="38188" y="205550"/>
                    </a:cubicBezTo>
                    <a:cubicBezTo>
                      <a:pt x="36568" y="206883"/>
                      <a:pt x="35140" y="208217"/>
                      <a:pt x="34187" y="209360"/>
                    </a:cubicBezTo>
                    <a:cubicBezTo>
                      <a:pt x="31235" y="213074"/>
                      <a:pt x="29139" y="217551"/>
                      <a:pt x="27234" y="221837"/>
                    </a:cubicBezTo>
                    <a:cubicBezTo>
                      <a:pt x="22948" y="231648"/>
                      <a:pt x="20376" y="241935"/>
                      <a:pt x="18471" y="252413"/>
                    </a:cubicBezTo>
                    <a:cubicBezTo>
                      <a:pt x="15423" y="268891"/>
                      <a:pt x="12280" y="285560"/>
                      <a:pt x="10470" y="302228"/>
                    </a:cubicBezTo>
                    <a:cubicBezTo>
                      <a:pt x="8089" y="311468"/>
                      <a:pt x="6279" y="320802"/>
                      <a:pt x="6755" y="331184"/>
                    </a:cubicBezTo>
                    <a:cubicBezTo>
                      <a:pt x="3612" y="345472"/>
                      <a:pt x="1231" y="359855"/>
                      <a:pt x="1326" y="374237"/>
                    </a:cubicBezTo>
                    <a:cubicBezTo>
                      <a:pt x="1421" y="384334"/>
                      <a:pt x="2564" y="394240"/>
                      <a:pt x="1707" y="404336"/>
                    </a:cubicBezTo>
                    <a:cubicBezTo>
                      <a:pt x="850" y="415004"/>
                      <a:pt x="-1055" y="425291"/>
                      <a:pt x="754" y="435959"/>
                    </a:cubicBezTo>
                    <a:cubicBezTo>
                      <a:pt x="2660" y="447580"/>
                      <a:pt x="6088" y="459677"/>
                      <a:pt x="10089" y="471488"/>
                    </a:cubicBezTo>
                    <a:cubicBezTo>
                      <a:pt x="9899" y="476441"/>
                      <a:pt x="9518" y="481298"/>
                      <a:pt x="10756" y="486251"/>
                    </a:cubicBezTo>
                    <a:cubicBezTo>
                      <a:pt x="12375" y="492538"/>
                      <a:pt x="16280" y="497300"/>
                      <a:pt x="17138" y="504063"/>
                    </a:cubicBezTo>
                    <a:cubicBezTo>
                      <a:pt x="17328" y="505968"/>
                      <a:pt x="18661" y="507111"/>
                      <a:pt x="20090" y="507492"/>
                    </a:cubicBezTo>
                    <a:cubicBezTo>
                      <a:pt x="20090" y="509016"/>
                      <a:pt x="21043" y="509969"/>
                      <a:pt x="22091" y="510350"/>
                    </a:cubicBezTo>
                    <a:cubicBezTo>
                      <a:pt x="23615" y="515303"/>
                      <a:pt x="25329" y="519970"/>
                      <a:pt x="27330" y="524732"/>
                    </a:cubicBezTo>
                    <a:cubicBezTo>
                      <a:pt x="28949" y="532162"/>
                      <a:pt x="30758" y="539496"/>
                      <a:pt x="32949" y="546735"/>
                    </a:cubicBezTo>
                    <a:cubicBezTo>
                      <a:pt x="32949" y="547402"/>
                      <a:pt x="32949" y="548069"/>
                      <a:pt x="32949" y="548735"/>
                    </a:cubicBezTo>
                    <a:cubicBezTo>
                      <a:pt x="33806" y="564166"/>
                      <a:pt x="45237" y="579501"/>
                      <a:pt x="51523" y="593312"/>
                    </a:cubicBezTo>
                    <a:cubicBezTo>
                      <a:pt x="53333" y="597218"/>
                      <a:pt x="55238" y="601123"/>
                      <a:pt x="57333" y="604933"/>
                    </a:cubicBezTo>
                    <a:cubicBezTo>
                      <a:pt x="61619" y="618839"/>
                      <a:pt x="68668" y="632079"/>
                      <a:pt x="79241" y="640175"/>
                    </a:cubicBezTo>
                    <a:cubicBezTo>
                      <a:pt x="81527" y="641890"/>
                      <a:pt x="84956" y="639032"/>
                      <a:pt x="84098" y="636461"/>
                    </a:cubicBezTo>
                    <a:cubicBezTo>
                      <a:pt x="83622" y="635032"/>
                      <a:pt x="83051" y="633698"/>
                      <a:pt x="82479" y="632270"/>
                    </a:cubicBezTo>
                    <a:cubicBezTo>
                      <a:pt x="86003" y="635984"/>
                      <a:pt x="91909" y="657320"/>
                      <a:pt x="94195" y="663035"/>
                    </a:cubicBezTo>
                    <a:cubicBezTo>
                      <a:pt x="94576" y="664083"/>
                      <a:pt x="95338" y="664940"/>
                      <a:pt x="96004" y="665798"/>
                    </a:cubicBezTo>
                    <a:cubicBezTo>
                      <a:pt x="97148" y="667226"/>
                      <a:pt x="98386" y="668655"/>
                      <a:pt x="99624" y="669989"/>
                    </a:cubicBezTo>
                    <a:cubicBezTo>
                      <a:pt x="101053" y="671608"/>
                      <a:pt x="102577" y="673132"/>
                      <a:pt x="104101" y="674751"/>
                    </a:cubicBezTo>
                    <a:cubicBezTo>
                      <a:pt x="105529" y="676180"/>
                      <a:pt x="107054" y="677704"/>
                      <a:pt x="108673" y="679037"/>
                    </a:cubicBezTo>
                    <a:cubicBezTo>
                      <a:pt x="109911" y="680085"/>
                      <a:pt x="111149" y="681133"/>
                      <a:pt x="112483" y="681895"/>
                    </a:cubicBezTo>
                    <a:cubicBezTo>
                      <a:pt x="112578" y="681990"/>
                      <a:pt x="112673" y="681990"/>
                      <a:pt x="112864" y="682085"/>
                    </a:cubicBezTo>
                    <a:cubicBezTo>
                      <a:pt x="112864" y="681895"/>
                      <a:pt x="112768" y="681704"/>
                      <a:pt x="112768" y="681419"/>
                    </a:cubicBezTo>
                    <a:cubicBezTo>
                      <a:pt x="112673" y="680942"/>
                      <a:pt x="112673" y="680466"/>
                      <a:pt x="112578" y="679990"/>
                    </a:cubicBezTo>
                    <a:cubicBezTo>
                      <a:pt x="112483" y="679418"/>
                      <a:pt x="112388" y="678752"/>
                      <a:pt x="112388" y="678180"/>
                    </a:cubicBezTo>
                    <a:cubicBezTo>
                      <a:pt x="112388" y="677799"/>
                      <a:pt x="112292" y="677418"/>
                      <a:pt x="112292" y="677037"/>
                    </a:cubicBezTo>
                    <a:cubicBezTo>
                      <a:pt x="112292" y="676942"/>
                      <a:pt x="112292" y="676847"/>
                      <a:pt x="112292" y="676751"/>
                    </a:cubicBezTo>
                    <a:cubicBezTo>
                      <a:pt x="112292" y="676466"/>
                      <a:pt x="112197" y="676275"/>
                      <a:pt x="112197" y="675989"/>
                    </a:cubicBezTo>
                    <a:cubicBezTo>
                      <a:pt x="112197" y="675799"/>
                      <a:pt x="112197" y="675608"/>
                      <a:pt x="112102" y="675513"/>
                    </a:cubicBezTo>
                    <a:cubicBezTo>
                      <a:pt x="111816" y="675227"/>
                      <a:pt x="111626" y="675037"/>
                      <a:pt x="111340" y="674751"/>
                    </a:cubicBezTo>
                    <a:cubicBezTo>
                      <a:pt x="111149" y="674465"/>
                      <a:pt x="110959" y="674275"/>
                      <a:pt x="110769" y="673989"/>
                    </a:cubicBezTo>
                    <a:cubicBezTo>
                      <a:pt x="110578" y="673703"/>
                      <a:pt x="110387" y="673322"/>
                      <a:pt x="110197" y="672941"/>
                    </a:cubicBezTo>
                    <a:cubicBezTo>
                      <a:pt x="110006" y="672656"/>
                      <a:pt x="109911" y="672275"/>
                      <a:pt x="109720" y="671894"/>
                    </a:cubicBezTo>
                    <a:cubicBezTo>
                      <a:pt x="109530" y="671417"/>
                      <a:pt x="109340" y="670941"/>
                      <a:pt x="109244" y="670370"/>
                    </a:cubicBezTo>
                    <a:cubicBezTo>
                      <a:pt x="109054" y="669703"/>
                      <a:pt x="108959" y="669036"/>
                      <a:pt x="108768" y="668274"/>
                    </a:cubicBezTo>
                    <a:cubicBezTo>
                      <a:pt x="108673" y="667703"/>
                      <a:pt x="108577" y="667131"/>
                      <a:pt x="108577" y="666464"/>
                    </a:cubicBezTo>
                    <a:cubicBezTo>
                      <a:pt x="108577" y="666179"/>
                      <a:pt x="108482" y="665798"/>
                      <a:pt x="108482" y="665417"/>
                    </a:cubicBezTo>
                    <a:cubicBezTo>
                      <a:pt x="108482" y="664750"/>
                      <a:pt x="108387" y="663988"/>
                      <a:pt x="108387" y="663226"/>
                    </a:cubicBezTo>
                    <a:cubicBezTo>
                      <a:pt x="108387" y="662750"/>
                      <a:pt x="108387" y="662273"/>
                      <a:pt x="108387" y="661797"/>
                    </a:cubicBezTo>
                    <a:cubicBezTo>
                      <a:pt x="108387" y="661035"/>
                      <a:pt x="108387" y="660368"/>
                      <a:pt x="108387" y="659606"/>
                    </a:cubicBezTo>
                    <a:cubicBezTo>
                      <a:pt x="108387" y="658940"/>
                      <a:pt x="108387" y="658178"/>
                      <a:pt x="108387" y="657511"/>
                    </a:cubicBezTo>
                    <a:cubicBezTo>
                      <a:pt x="108387" y="656558"/>
                      <a:pt x="108387" y="655606"/>
                      <a:pt x="108387" y="654749"/>
                    </a:cubicBezTo>
                    <a:cubicBezTo>
                      <a:pt x="108387" y="653796"/>
                      <a:pt x="108387" y="652844"/>
                      <a:pt x="108387" y="651986"/>
                    </a:cubicBezTo>
                    <a:cubicBezTo>
                      <a:pt x="108387" y="650843"/>
                      <a:pt x="108387" y="649700"/>
                      <a:pt x="108292" y="648653"/>
                    </a:cubicBezTo>
                    <a:cubicBezTo>
                      <a:pt x="108292" y="647414"/>
                      <a:pt x="108197" y="646081"/>
                      <a:pt x="108197" y="644843"/>
                    </a:cubicBezTo>
                    <a:cubicBezTo>
                      <a:pt x="108197" y="643509"/>
                      <a:pt x="108101" y="642176"/>
                      <a:pt x="108101" y="640747"/>
                    </a:cubicBezTo>
                    <a:cubicBezTo>
                      <a:pt x="108101" y="639699"/>
                      <a:pt x="108006" y="638651"/>
                      <a:pt x="108006" y="637604"/>
                    </a:cubicBezTo>
                    <a:cubicBezTo>
                      <a:pt x="108006" y="636937"/>
                      <a:pt x="107911" y="636175"/>
                      <a:pt x="107911" y="635508"/>
                    </a:cubicBezTo>
                    <a:cubicBezTo>
                      <a:pt x="107816" y="634175"/>
                      <a:pt x="107721" y="632746"/>
                      <a:pt x="107721" y="631412"/>
                    </a:cubicBezTo>
                    <a:cubicBezTo>
                      <a:pt x="107625" y="630269"/>
                      <a:pt x="107530" y="629126"/>
                      <a:pt x="107530" y="628079"/>
                    </a:cubicBezTo>
                    <a:cubicBezTo>
                      <a:pt x="107435" y="627031"/>
                      <a:pt x="107339" y="625888"/>
                      <a:pt x="107244" y="624840"/>
                    </a:cubicBezTo>
                    <a:cubicBezTo>
                      <a:pt x="107149" y="624173"/>
                      <a:pt x="107149" y="623602"/>
                      <a:pt x="107054" y="622935"/>
                    </a:cubicBezTo>
                    <a:cubicBezTo>
                      <a:pt x="107054" y="622554"/>
                      <a:pt x="107054" y="622268"/>
                      <a:pt x="107054" y="621887"/>
                    </a:cubicBezTo>
                    <a:cubicBezTo>
                      <a:pt x="106958" y="619792"/>
                      <a:pt x="106958" y="617696"/>
                      <a:pt x="106863" y="615506"/>
                    </a:cubicBezTo>
                    <a:cubicBezTo>
                      <a:pt x="106863" y="614744"/>
                      <a:pt x="106863" y="613982"/>
                      <a:pt x="106863" y="613220"/>
                    </a:cubicBezTo>
                    <a:cubicBezTo>
                      <a:pt x="106863" y="612458"/>
                      <a:pt x="106863" y="611696"/>
                      <a:pt x="106863" y="610838"/>
                    </a:cubicBezTo>
                    <a:cubicBezTo>
                      <a:pt x="106863" y="609791"/>
                      <a:pt x="106863" y="608838"/>
                      <a:pt x="106863" y="607790"/>
                    </a:cubicBezTo>
                    <a:cubicBezTo>
                      <a:pt x="106863" y="607219"/>
                      <a:pt x="106863" y="606647"/>
                      <a:pt x="106863" y="606076"/>
                    </a:cubicBezTo>
                    <a:cubicBezTo>
                      <a:pt x="106863" y="604552"/>
                      <a:pt x="106958" y="603028"/>
                      <a:pt x="106958" y="601599"/>
                    </a:cubicBezTo>
                    <a:cubicBezTo>
                      <a:pt x="106958" y="600266"/>
                      <a:pt x="107054" y="598932"/>
                      <a:pt x="107149" y="597599"/>
                    </a:cubicBezTo>
                    <a:cubicBezTo>
                      <a:pt x="107149" y="596646"/>
                      <a:pt x="107244" y="595789"/>
                      <a:pt x="107244" y="594836"/>
                    </a:cubicBezTo>
                    <a:cubicBezTo>
                      <a:pt x="107339" y="593217"/>
                      <a:pt x="107435" y="591598"/>
                      <a:pt x="107530" y="590074"/>
                    </a:cubicBezTo>
                    <a:cubicBezTo>
                      <a:pt x="107625" y="589121"/>
                      <a:pt x="107625" y="588264"/>
                      <a:pt x="107721" y="587312"/>
                    </a:cubicBezTo>
                    <a:cubicBezTo>
                      <a:pt x="107816" y="586454"/>
                      <a:pt x="107911" y="585597"/>
                      <a:pt x="107911" y="584740"/>
                    </a:cubicBezTo>
                    <a:cubicBezTo>
                      <a:pt x="108006" y="584073"/>
                      <a:pt x="108006" y="583406"/>
                      <a:pt x="108101" y="582740"/>
                    </a:cubicBezTo>
                    <a:cubicBezTo>
                      <a:pt x="108197" y="581501"/>
                      <a:pt x="108387" y="580168"/>
                      <a:pt x="108482" y="578930"/>
                    </a:cubicBezTo>
                    <a:cubicBezTo>
                      <a:pt x="108577" y="578263"/>
                      <a:pt x="108577" y="577691"/>
                      <a:pt x="108673" y="577025"/>
                    </a:cubicBezTo>
                    <a:cubicBezTo>
                      <a:pt x="108768" y="575786"/>
                      <a:pt x="108959" y="574548"/>
                      <a:pt x="109149" y="573405"/>
                    </a:cubicBezTo>
                    <a:cubicBezTo>
                      <a:pt x="109244" y="573024"/>
                      <a:pt x="109244" y="572643"/>
                      <a:pt x="109340" y="572167"/>
                    </a:cubicBezTo>
                    <a:cubicBezTo>
                      <a:pt x="109435" y="571214"/>
                      <a:pt x="109626" y="570357"/>
                      <a:pt x="109720" y="569405"/>
                    </a:cubicBezTo>
                    <a:cubicBezTo>
                      <a:pt x="109816" y="568738"/>
                      <a:pt x="109911" y="568071"/>
                      <a:pt x="110006" y="567309"/>
                    </a:cubicBezTo>
                    <a:cubicBezTo>
                      <a:pt x="110102" y="566738"/>
                      <a:pt x="110197" y="566261"/>
                      <a:pt x="110292" y="565690"/>
                    </a:cubicBezTo>
                    <a:cubicBezTo>
                      <a:pt x="110387" y="565023"/>
                      <a:pt x="110483" y="564452"/>
                      <a:pt x="110578" y="563785"/>
                    </a:cubicBezTo>
                    <a:cubicBezTo>
                      <a:pt x="110673" y="563309"/>
                      <a:pt x="110769" y="562832"/>
                      <a:pt x="110769" y="562356"/>
                    </a:cubicBezTo>
                    <a:cubicBezTo>
                      <a:pt x="110863" y="561689"/>
                      <a:pt x="110959" y="560927"/>
                      <a:pt x="111149" y="560261"/>
                    </a:cubicBezTo>
                    <a:cubicBezTo>
                      <a:pt x="111245" y="559784"/>
                      <a:pt x="111340" y="559308"/>
                      <a:pt x="111435" y="558832"/>
                    </a:cubicBezTo>
                    <a:cubicBezTo>
                      <a:pt x="111530" y="558260"/>
                      <a:pt x="111626" y="557784"/>
                      <a:pt x="111721" y="557213"/>
                    </a:cubicBezTo>
                    <a:cubicBezTo>
                      <a:pt x="111816" y="556641"/>
                      <a:pt x="111912" y="556070"/>
                      <a:pt x="112007" y="555498"/>
                    </a:cubicBezTo>
                    <a:cubicBezTo>
                      <a:pt x="112102" y="554927"/>
                      <a:pt x="112197" y="554450"/>
                      <a:pt x="112292" y="553879"/>
                    </a:cubicBezTo>
                    <a:cubicBezTo>
                      <a:pt x="112388" y="553403"/>
                      <a:pt x="112483" y="552926"/>
                      <a:pt x="112578" y="552450"/>
                    </a:cubicBezTo>
                    <a:cubicBezTo>
                      <a:pt x="112673" y="551783"/>
                      <a:pt x="112864" y="551117"/>
                      <a:pt x="112959" y="550450"/>
                    </a:cubicBezTo>
                    <a:cubicBezTo>
                      <a:pt x="113055" y="549878"/>
                      <a:pt x="113150" y="549307"/>
                      <a:pt x="113340" y="548735"/>
                    </a:cubicBezTo>
                    <a:cubicBezTo>
                      <a:pt x="113435" y="548164"/>
                      <a:pt x="113531" y="547592"/>
                      <a:pt x="113721" y="547021"/>
                    </a:cubicBezTo>
                    <a:cubicBezTo>
                      <a:pt x="113817" y="546545"/>
                      <a:pt x="113911" y="545973"/>
                      <a:pt x="114007" y="545497"/>
                    </a:cubicBezTo>
                    <a:cubicBezTo>
                      <a:pt x="114102" y="545021"/>
                      <a:pt x="114197" y="544544"/>
                      <a:pt x="114293" y="544068"/>
                    </a:cubicBezTo>
                    <a:cubicBezTo>
                      <a:pt x="114388" y="543592"/>
                      <a:pt x="114483" y="543116"/>
                      <a:pt x="114578" y="542735"/>
                    </a:cubicBezTo>
                    <a:cubicBezTo>
                      <a:pt x="114674" y="542258"/>
                      <a:pt x="114769" y="541782"/>
                      <a:pt x="114864" y="541401"/>
                    </a:cubicBezTo>
                    <a:cubicBezTo>
                      <a:pt x="114960" y="540925"/>
                      <a:pt x="115054" y="540544"/>
                      <a:pt x="115150" y="540068"/>
                    </a:cubicBezTo>
                    <a:cubicBezTo>
                      <a:pt x="115245" y="539687"/>
                      <a:pt x="115340" y="539401"/>
                      <a:pt x="115436" y="539020"/>
                    </a:cubicBezTo>
                    <a:cubicBezTo>
                      <a:pt x="115626" y="538448"/>
                      <a:pt x="115912" y="537782"/>
                      <a:pt x="116103" y="537210"/>
                    </a:cubicBezTo>
                    <a:cubicBezTo>
                      <a:pt x="116293" y="536734"/>
                      <a:pt x="116483" y="536162"/>
                      <a:pt x="116674" y="535686"/>
                    </a:cubicBezTo>
                    <a:cubicBezTo>
                      <a:pt x="116864" y="535210"/>
                      <a:pt x="116960" y="534829"/>
                      <a:pt x="117150" y="534353"/>
                    </a:cubicBezTo>
                    <a:cubicBezTo>
                      <a:pt x="117341" y="533972"/>
                      <a:pt x="117436" y="533591"/>
                      <a:pt x="117626" y="533114"/>
                    </a:cubicBezTo>
                    <a:cubicBezTo>
                      <a:pt x="117817" y="532638"/>
                      <a:pt x="117912" y="532257"/>
                      <a:pt x="118102" y="531781"/>
                    </a:cubicBezTo>
                    <a:cubicBezTo>
                      <a:pt x="118293" y="531400"/>
                      <a:pt x="118388" y="530924"/>
                      <a:pt x="118579" y="530543"/>
                    </a:cubicBezTo>
                    <a:cubicBezTo>
                      <a:pt x="118674" y="530257"/>
                      <a:pt x="118769" y="529971"/>
                      <a:pt x="118960" y="529590"/>
                    </a:cubicBezTo>
                    <a:cubicBezTo>
                      <a:pt x="119151" y="529114"/>
                      <a:pt x="119245" y="528733"/>
                      <a:pt x="119436" y="528257"/>
                    </a:cubicBezTo>
                    <a:cubicBezTo>
                      <a:pt x="119627" y="527780"/>
                      <a:pt x="119817" y="527304"/>
                      <a:pt x="120008" y="526828"/>
                    </a:cubicBezTo>
                    <a:cubicBezTo>
                      <a:pt x="120103" y="526447"/>
                      <a:pt x="120294" y="526066"/>
                      <a:pt x="120388" y="525685"/>
                    </a:cubicBezTo>
                    <a:cubicBezTo>
                      <a:pt x="120579" y="525209"/>
                      <a:pt x="120770" y="524828"/>
                      <a:pt x="120865" y="524351"/>
                    </a:cubicBezTo>
                    <a:cubicBezTo>
                      <a:pt x="121055" y="523875"/>
                      <a:pt x="121246" y="523304"/>
                      <a:pt x="121437" y="522827"/>
                    </a:cubicBezTo>
                    <a:cubicBezTo>
                      <a:pt x="121532" y="522542"/>
                      <a:pt x="121627" y="522256"/>
                      <a:pt x="121817" y="521970"/>
                    </a:cubicBezTo>
                    <a:cubicBezTo>
                      <a:pt x="122008" y="521494"/>
                      <a:pt x="122198" y="521113"/>
                      <a:pt x="122389" y="520637"/>
                    </a:cubicBezTo>
                    <a:cubicBezTo>
                      <a:pt x="122580" y="520160"/>
                      <a:pt x="122770" y="519779"/>
                      <a:pt x="122960" y="519303"/>
                    </a:cubicBezTo>
                    <a:cubicBezTo>
                      <a:pt x="123056" y="519017"/>
                      <a:pt x="123151" y="518732"/>
                      <a:pt x="123342" y="518446"/>
                    </a:cubicBezTo>
                    <a:cubicBezTo>
                      <a:pt x="123532" y="517970"/>
                      <a:pt x="123722" y="517493"/>
                      <a:pt x="123913" y="517017"/>
                    </a:cubicBezTo>
                    <a:cubicBezTo>
                      <a:pt x="124103" y="516636"/>
                      <a:pt x="124199" y="516255"/>
                      <a:pt x="124389" y="515969"/>
                    </a:cubicBezTo>
                    <a:cubicBezTo>
                      <a:pt x="124485" y="515684"/>
                      <a:pt x="124675" y="515303"/>
                      <a:pt x="124770" y="515017"/>
                    </a:cubicBezTo>
                    <a:cubicBezTo>
                      <a:pt x="124961" y="514636"/>
                      <a:pt x="125056" y="514160"/>
                      <a:pt x="125246" y="513779"/>
                    </a:cubicBezTo>
                    <a:cubicBezTo>
                      <a:pt x="125342" y="513398"/>
                      <a:pt x="125532" y="513112"/>
                      <a:pt x="125628" y="512731"/>
                    </a:cubicBezTo>
                    <a:cubicBezTo>
                      <a:pt x="125723" y="512540"/>
                      <a:pt x="125818" y="512350"/>
                      <a:pt x="125913" y="512064"/>
                    </a:cubicBezTo>
                    <a:cubicBezTo>
                      <a:pt x="124865" y="506825"/>
                      <a:pt x="124675" y="501491"/>
                      <a:pt x="126294" y="495967"/>
                    </a:cubicBezTo>
                    <a:cubicBezTo>
                      <a:pt x="126675" y="494538"/>
                      <a:pt x="125913" y="492252"/>
                      <a:pt x="125151" y="490823"/>
                    </a:cubicBezTo>
                    <a:cubicBezTo>
                      <a:pt x="121055" y="483965"/>
                      <a:pt x="121437" y="475774"/>
                      <a:pt x="120865" y="468059"/>
                    </a:cubicBezTo>
                    <a:cubicBezTo>
                      <a:pt x="120198" y="459486"/>
                      <a:pt x="118579" y="451390"/>
                      <a:pt x="115626" y="443579"/>
                    </a:cubicBezTo>
                    <a:cubicBezTo>
                      <a:pt x="114769" y="441389"/>
                      <a:pt x="113626" y="439103"/>
                      <a:pt x="113435" y="436817"/>
                    </a:cubicBezTo>
                    <a:cubicBezTo>
                      <a:pt x="112007" y="415766"/>
                      <a:pt x="110292" y="394716"/>
                      <a:pt x="111149" y="373571"/>
                    </a:cubicBezTo>
                    <a:cubicBezTo>
                      <a:pt x="111340" y="369761"/>
                      <a:pt x="113340" y="365950"/>
                      <a:pt x="114864" y="361093"/>
                    </a:cubicBezTo>
                    <a:cubicBezTo>
                      <a:pt x="119436" y="363474"/>
                      <a:pt x="122960" y="365284"/>
                      <a:pt x="126866" y="367379"/>
                    </a:cubicBezTo>
                    <a:cubicBezTo>
                      <a:pt x="125532" y="374523"/>
                      <a:pt x="123913" y="380714"/>
                      <a:pt x="126199" y="387477"/>
                    </a:cubicBezTo>
                    <a:cubicBezTo>
                      <a:pt x="127437" y="391192"/>
                      <a:pt x="127151" y="395859"/>
                      <a:pt x="126961" y="400145"/>
                    </a:cubicBezTo>
                    <a:cubicBezTo>
                      <a:pt x="126771" y="403479"/>
                      <a:pt x="127151" y="407670"/>
                      <a:pt x="122675" y="408242"/>
                    </a:cubicBezTo>
                    <a:cubicBezTo>
                      <a:pt x="122103" y="408337"/>
                      <a:pt x="120960" y="410242"/>
                      <a:pt x="121151" y="411004"/>
                    </a:cubicBezTo>
                    <a:cubicBezTo>
                      <a:pt x="122103" y="415481"/>
                      <a:pt x="122293" y="421291"/>
                      <a:pt x="124770" y="424148"/>
                    </a:cubicBezTo>
                    <a:cubicBezTo>
                      <a:pt x="130485" y="430625"/>
                      <a:pt x="131914" y="438722"/>
                      <a:pt x="132867" y="447008"/>
                    </a:cubicBezTo>
                    <a:cubicBezTo>
                      <a:pt x="133628" y="453200"/>
                      <a:pt x="134962" y="458629"/>
                      <a:pt x="138581" y="464725"/>
                    </a:cubicBezTo>
                    <a:cubicBezTo>
                      <a:pt x="140582" y="462725"/>
                      <a:pt x="142868" y="461486"/>
                      <a:pt x="143820" y="459296"/>
                    </a:cubicBezTo>
                    <a:cubicBezTo>
                      <a:pt x="144678" y="457391"/>
                      <a:pt x="143915" y="454533"/>
                      <a:pt x="144392" y="452247"/>
                    </a:cubicBezTo>
                    <a:cubicBezTo>
                      <a:pt x="144963" y="449771"/>
                      <a:pt x="146106" y="447389"/>
                      <a:pt x="147059" y="444913"/>
                    </a:cubicBezTo>
                    <a:cubicBezTo>
                      <a:pt x="150012" y="446627"/>
                      <a:pt x="151631" y="448723"/>
                      <a:pt x="152583" y="451199"/>
                    </a:cubicBezTo>
                    <a:cubicBezTo>
                      <a:pt x="152583" y="451199"/>
                      <a:pt x="152583" y="451199"/>
                      <a:pt x="152583" y="451104"/>
                    </a:cubicBezTo>
                    <a:cubicBezTo>
                      <a:pt x="152678" y="450914"/>
                      <a:pt x="152774" y="450818"/>
                      <a:pt x="152774" y="450628"/>
                    </a:cubicBezTo>
                    <a:cubicBezTo>
                      <a:pt x="152869" y="450437"/>
                      <a:pt x="152964" y="450247"/>
                      <a:pt x="152964" y="450152"/>
                    </a:cubicBezTo>
                    <a:cubicBezTo>
                      <a:pt x="153060" y="450056"/>
                      <a:pt x="153060" y="449866"/>
                      <a:pt x="153154" y="449771"/>
                    </a:cubicBezTo>
                    <a:cubicBezTo>
                      <a:pt x="153250" y="449485"/>
                      <a:pt x="153440" y="449104"/>
                      <a:pt x="153536" y="448818"/>
                    </a:cubicBezTo>
                    <a:cubicBezTo>
                      <a:pt x="153631" y="448532"/>
                      <a:pt x="153821" y="448247"/>
                      <a:pt x="153917" y="447961"/>
                    </a:cubicBezTo>
                    <a:cubicBezTo>
                      <a:pt x="154012" y="447675"/>
                      <a:pt x="154203" y="447389"/>
                      <a:pt x="154298" y="447104"/>
                    </a:cubicBezTo>
                    <a:cubicBezTo>
                      <a:pt x="154488" y="446818"/>
                      <a:pt x="154583" y="446437"/>
                      <a:pt x="154774" y="446151"/>
                    </a:cubicBezTo>
                    <a:cubicBezTo>
                      <a:pt x="154869" y="445865"/>
                      <a:pt x="155060" y="445675"/>
                      <a:pt x="155155" y="445389"/>
                    </a:cubicBezTo>
                    <a:cubicBezTo>
                      <a:pt x="155346" y="445103"/>
                      <a:pt x="155441" y="444722"/>
                      <a:pt x="155631" y="444437"/>
                    </a:cubicBezTo>
                    <a:cubicBezTo>
                      <a:pt x="155726" y="444246"/>
                      <a:pt x="155822" y="444056"/>
                      <a:pt x="155917" y="443770"/>
                    </a:cubicBezTo>
                    <a:cubicBezTo>
                      <a:pt x="155917" y="443770"/>
                      <a:pt x="155917" y="443770"/>
                      <a:pt x="155917" y="443770"/>
                    </a:cubicBezTo>
                    <a:cubicBezTo>
                      <a:pt x="154679" y="439007"/>
                      <a:pt x="153631" y="434245"/>
                      <a:pt x="153250" y="429197"/>
                    </a:cubicBezTo>
                    <a:cubicBezTo>
                      <a:pt x="148678" y="421958"/>
                      <a:pt x="148297" y="413671"/>
                      <a:pt x="148487" y="404908"/>
                    </a:cubicBezTo>
                    <a:cubicBezTo>
                      <a:pt x="148678" y="398240"/>
                      <a:pt x="147535" y="391573"/>
                      <a:pt x="146963" y="384905"/>
                    </a:cubicBezTo>
                    <a:cubicBezTo>
                      <a:pt x="146297" y="377285"/>
                      <a:pt x="145630" y="369665"/>
                      <a:pt x="144773" y="359950"/>
                    </a:cubicBezTo>
                    <a:cubicBezTo>
                      <a:pt x="148297" y="362712"/>
                      <a:pt x="150202" y="365474"/>
                      <a:pt x="152107" y="365379"/>
                    </a:cubicBezTo>
                    <a:cubicBezTo>
                      <a:pt x="161251" y="364903"/>
                      <a:pt x="163346" y="372237"/>
                      <a:pt x="163632" y="380333"/>
                    </a:cubicBezTo>
                    <a:cubicBezTo>
                      <a:pt x="163823" y="386715"/>
                      <a:pt x="165727" y="392049"/>
                      <a:pt x="168109" y="397288"/>
                    </a:cubicBezTo>
                    <a:cubicBezTo>
                      <a:pt x="168680" y="398526"/>
                      <a:pt x="170490" y="398907"/>
                      <a:pt x="172871" y="400431"/>
                    </a:cubicBezTo>
                    <a:cubicBezTo>
                      <a:pt x="172871" y="393954"/>
                      <a:pt x="173633" y="388525"/>
                      <a:pt x="172681" y="383381"/>
                    </a:cubicBezTo>
                    <a:cubicBezTo>
                      <a:pt x="171061" y="373952"/>
                      <a:pt x="168395" y="364712"/>
                      <a:pt x="166299" y="355378"/>
                    </a:cubicBezTo>
                    <a:cubicBezTo>
                      <a:pt x="164013" y="345377"/>
                      <a:pt x="162394" y="335375"/>
                      <a:pt x="163632" y="324898"/>
                    </a:cubicBezTo>
                    <a:cubicBezTo>
                      <a:pt x="164299" y="319088"/>
                      <a:pt x="163537" y="313087"/>
                      <a:pt x="163442" y="304800"/>
                    </a:cubicBezTo>
                    <a:cubicBezTo>
                      <a:pt x="165632" y="299085"/>
                      <a:pt x="165632" y="299085"/>
                      <a:pt x="169728" y="295942"/>
                    </a:cubicBezTo>
                    <a:cubicBezTo>
                      <a:pt x="170300" y="304610"/>
                      <a:pt x="170967" y="313373"/>
                      <a:pt x="171538" y="322136"/>
                    </a:cubicBezTo>
                    <a:cubicBezTo>
                      <a:pt x="171728" y="326231"/>
                      <a:pt x="171538" y="330422"/>
                      <a:pt x="171633" y="334518"/>
                    </a:cubicBezTo>
                    <a:cubicBezTo>
                      <a:pt x="171728" y="337375"/>
                      <a:pt x="171347" y="340709"/>
                      <a:pt x="172395" y="342900"/>
                    </a:cubicBezTo>
                    <a:cubicBezTo>
                      <a:pt x="178301" y="354902"/>
                      <a:pt x="179539" y="367760"/>
                      <a:pt x="177444" y="381191"/>
                    </a:cubicBezTo>
                    <a:cubicBezTo>
                      <a:pt x="180492" y="382905"/>
                      <a:pt x="183158" y="384429"/>
                      <a:pt x="184492" y="385191"/>
                    </a:cubicBezTo>
                    <a:cubicBezTo>
                      <a:pt x="184968" y="386906"/>
                      <a:pt x="185540" y="388430"/>
                      <a:pt x="186111" y="390144"/>
                    </a:cubicBezTo>
                    <a:cubicBezTo>
                      <a:pt x="186111" y="390144"/>
                      <a:pt x="186206" y="390049"/>
                      <a:pt x="186206" y="390049"/>
                    </a:cubicBezTo>
                    <a:cubicBezTo>
                      <a:pt x="186302" y="389858"/>
                      <a:pt x="186397" y="389763"/>
                      <a:pt x="186587" y="389573"/>
                    </a:cubicBezTo>
                    <a:cubicBezTo>
                      <a:pt x="186778" y="389287"/>
                      <a:pt x="186969" y="389096"/>
                      <a:pt x="187159" y="388811"/>
                    </a:cubicBezTo>
                    <a:cubicBezTo>
                      <a:pt x="187349" y="388525"/>
                      <a:pt x="187540" y="388239"/>
                      <a:pt x="187730" y="387953"/>
                    </a:cubicBezTo>
                    <a:cubicBezTo>
                      <a:pt x="187921" y="387668"/>
                      <a:pt x="188112" y="387382"/>
                      <a:pt x="188302" y="387096"/>
                    </a:cubicBezTo>
                    <a:cubicBezTo>
                      <a:pt x="188588" y="386810"/>
                      <a:pt x="188778" y="386429"/>
                      <a:pt x="189064" y="386144"/>
                    </a:cubicBezTo>
                    <a:cubicBezTo>
                      <a:pt x="189255" y="385858"/>
                      <a:pt x="189445" y="385572"/>
                      <a:pt x="189635" y="385286"/>
                    </a:cubicBezTo>
                    <a:cubicBezTo>
                      <a:pt x="189826" y="385000"/>
                      <a:pt x="190111" y="384715"/>
                      <a:pt x="190302" y="384334"/>
                    </a:cubicBezTo>
                    <a:cubicBezTo>
                      <a:pt x="190397" y="384143"/>
                      <a:pt x="190588" y="383953"/>
                      <a:pt x="190683" y="383762"/>
                    </a:cubicBezTo>
                    <a:cubicBezTo>
                      <a:pt x="190683" y="383762"/>
                      <a:pt x="190683" y="383762"/>
                      <a:pt x="190683" y="383762"/>
                    </a:cubicBezTo>
                    <a:cubicBezTo>
                      <a:pt x="190397" y="382810"/>
                      <a:pt x="190302" y="381667"/>
                      <a:pt x="190397" y="380905"/>
                    </a:cubicBezTo>
                    <a:cubicBezTo>
                      <a:pt x="191921" y="369094"/>
                      <a:pt x="186587" y="358807"/>
                      <a:pt x="185635" y="347567"/>
                    </a:cubicBezTo>
                    <a:cubicBezTo>
                      <a:pt x="185254" y="343186"/>
                      <a:pt x="184206" y="339662"/>
                      <a:pt x="180586" y="337090"/>
                    </a:cubicBezTo>
                    <a:cubicBezTo>
                      <a:pt x="179063" y="336042"/>
                      <a:pt x="177920" y="330518"/>
                      <a:pt x="178872" y="329089"/>
                    </a:cubicBezTo>
                    <a:cubicBezTo>
                      <a:pt x="182587" y="323183"/>
                      <a:pt x="180968" y="317087"/>
                      <a:pt x="181158" y="310801"/>
                    </a:cubicBezTo>
                    <a:cubicBezTo>
                      <a:pt x="181920" y="291465"/>
                      <a:pt x="183635" y="272225"/>
                      <a:pt x="184873" y="252889"/>
                    </a:cubicBezTo>
                    <a:cubicBezTo>
                      <a:pt x="185920" y="237173"/>
                      <a:pt x="185444" y="221075"/>
                      <a:pt x="188112" y="205740"/>
                    </a:cubicBezTo>
                    <a:cubicBezTo>
                      <a:pt x="191540" y="186785"/>
                      <a:pt x="192303" y="167450"/>
                      <a:pt x="196684" y="148685"/>
                    </a:cubicBezTo>
                    <a:cubicBezTo>
                      <a:pt x="201637" y="127635"/>
                      <a:pt x="204970" y="106013"/>
                      <a:pt x="209543" y="84868"/>
                    </a:cubicBezTo>
                    <a:cubicBezTo>
                      <a:pt x="213162" y="67913"/>
                      <a:pt x="216877" y="51054"/>
                      <a:pt x="221258" y="34385"/>
                    </a:cubicBezTo>
                    <a:cubicBezTo>
                      <a:pt x="221163" y="34385"/>
                      <a:pt x="221068" y="34290"/>
                      <a:pt x="220973" y="34290"/>
                    </a:cubicBezTo>
                    <a:cubicBezTo>
                      <a:pt x="221163" y="34290"/>
                      <a:pt x="221068" y="34195"/>
                      <a:pt x="220878" y="34100"/>
                    </a:cubicBezTo>
                    <a:close/>
                    <a:moveTo>
                      <a:pt x="15328" y="419195"/>
                    </a:moveTo>
                    <a:cubicBezTo>
                      <a:pt x="15233" y="418910"/>
                      <a:pt x="15042" y="418624"/>
                      <a:pt x="14947" y="418338"/>
                    </a:cubicBezTo>
                    <a:cubicBezTo>
                      <a:pt x="13518" y="415385"/>
                      <a:pt x="8756" y="416814"/>
                      <a:pt x="8851" y="419957"/>
                    </a:cubicBezTo>
                    <a:cubicBezTo>
                      <a:pt x="9042" y="428911"/>
                      <a:pt x="9613" y="437864"/>
                      <a:pt x="9994" y="446723"/>
                    </a:cubicBezTo>
                    <a:cubicBezTo>
                      <a:pt x="7898" y="437960"/>
                      <a:pt x="6565" y="429292"/>
                      <a:pt x="6946" y="421005"/>
                    </a:cubicBezTo>
                    <a:cubicBezTo>
                      <a:pt x="7803" y="402336"/>
                      <a:pt x="7137" y="383477"/>
                      <a:pt x="8280" y="364998"/>
                    </a:cubicBezTo>
                    <a:cubicBezTo>
                      <a:pt x="8375" y="364046"/>
                      <a:pt x="8470" y="363093"/>
                      <a:pt x="8565" y="362141"/>
                    </a:cubicBezTo>
                    <a:cubicBezTo>
                      <a:pt x="9136" y="376714"/>
                      <a:pt x="9327" y="391287"/>
                      <a:pt x="8851" y="406241"/>
                    </a:cubicBezTo>
                    <a:cubicBezTo>
                      <a:pt x="8756" y="409861"/>
                      <a:pt x="14756" y="410813"/>
                      <a:pt x="15328" y="407099"/>
                    </a:cubicBezTo>
                    <a:cubicBezTo>
                      <a:pt x="15328" y="406813"/>
                      <a:pt x="15423" y="406527"/>
                      <a:pt x="15423" y="406241"/>
                    </a:cubicBezTo>
                    <a:lnTo>
                      <a:pt x="15423" y="406241"/>
                    </a:lnTo>
                    <a:cubicBezTo>
                      <a:pt x="15423" y="406241"/>
                      <a:pt x="15423" y="406146"/>
                      <a:pt x="15423" y="406146"/>
                    </a:cubicBezTo>
                    <a:cubicBezTo>
                      <a:pt x="15519" y="405289"/>
                      <a:pt x="15613" y="404527"/>
                      <a:pt x="15709" y="403670"/>
                    </a:cubicBezTo>
                    <a:cubicBezTo>
                      <a:pt x="16185" y="405765"/>
                      <a:pt x="16662" y="407861"/>
                      <a:pt x="17138" y="409861"/>
                    </a:cubicBezTo>
                    <a:cubicBezTo>
                      <a:pt x="16852" y="413195"/>
                      <a:pt x="16280" y="416338"/>
                      <a:pt x="15328" y="419195"/>
                    </a:cubicBezTo>
                    <a:close/>
                    <a:moveTo>
                      <a:pt x="14470" y="341662"/>
                    </a:moveTo>
                    <a:cubicBezTo>
                      <a:pt x="14280" y="339566"/>
                      <a:pt x="14185" y="337471"/>
                      <a:pt x="13994" y="335375"/>
                    </a:cubicBezTo>
                    <a:cubicBezTo>
                      <a:pt x="14756" y="334899"/>
                      <a:pt x="15423" y="334042"/>
                      <a:pt x="15423" y="332804"/>
                    </a:cubicBezTo>
                    <a:cubicBezTo>
                      <a:pt x="15423" y="329089"/>
                      <a:pt x="15423" y="325374"/>
                      <a:pt x="15613" y="321564"/>
                    </a:cubicBezTo>
                    <a:cubicBezTo>
                      <a:pt x="17709" y="312706"/>
                      <a:pt x="19995" y="303848"/>
                      <a:pt x="22091" y="295275"/>
                    </a:cubicBezTo>
                    <a:cubicBezTo>
                      <a:pt x="22662" y="292989"/>
                      <a:pt x="23329" y="290798"/>
                      <a:pt x="23901" y="288512"/>
                    </a:cubicBezTo>
                    <a:cubicBezTo>
                      <a:pt x="22852" y="297085"/>
                      <a:pt x="22091" y="305657"/>
                      <a:pt x="21519" y="314230"/>
                    </a:cubicBezTo>
                    <a:cubicBezTo>
                      <a:pt x="20948" y="318325"/>
                      <a:pt x="20567" y="322421"/>
                      <a:pt x="20186" y="326517"/>
                    </a:cubicBezTo>
                    <a:cubicBezTo>
                      <a:pt x="19710" y="331375"/>
                      <a:pt x="19519" y="336328"/>
                      <a:pt x="19424" y="341376"/>
                    </a:cubicBezTo>
                    <a:cubicBezTo>
                      <a:pt x="17995" y="340138"/>
                      <a:pt x="15613" y="340043"/>
                      <a:pt x="14470" y="341662"/>
                    </a:cubicBezTo>
                    <a:close/>
                    <a:moveTo>
                      <a:pt x="19995" y="466820"/>
                    </a:moveTo>
                    <a:cubicBezTo>
                      <a:pt x="20757" y="467297"/>
                      <a:pt x="21614" y="467487"/>
                      <a:pt x="22376" y="467297"/>
                    </a:cubicBezTo>
                    <a:cubicBezTo>
                      <a:pt x="22662" y="471107"/>
                      <a:pt x="22757" y="474917"/>
                      <a:pt x="22567" y="478631"/>
                    </a:cubicBezTo>
                    <a:cubicBezTo>
                      <a:pt x="21710" y="474726"/>
                      <a:pt x="20853" y="470725"/>
                      <a:pt x="19995" y="466820"/>
                    </a:cubicBezTo>
                    <a:close/>
                    <a:moveTo>
                      <a:pt x="22567" y="427768"/>
                    </a:moveTo>
                    <a:cubicBezTo>
                      <a:pt x="22281" y="426053"/>
                      <a:pt x="21043" y="425387"/>
                      <a:pt x="19710" y="425482"/>
                    </a:cubicBezTo>
                    <a:cubicBezTo>
                      <a:pt x="20853" y="423386"/>
                      <a:pt x="21710" y="421100"/>
                      <a:pt x="22376" y="418624"/>
                    </a:cubicBezTo>
                    <a:cubicBezTo>
                      <a:pt x="22662" y="418624"/>
                      <a:pt x="22852" y="418624"/>
                      <a:pt x="23138" y="418529"/>
                    </a:cubicBezTo>
                    <a:cubicBezTo>
                      <a:pt x="23329" y="422624"/>
                      <a:pt x="23615" y="426815"/>
                      <a:pt x="23805" y="430911"/>
                    </a:cubicBezTo>
                    <a:cubicBezTo>
                      <a:pt x="23901" y="432340"/>
                      <a:pt x="23901" y="433864"/>
                      <a:pt x="23995" y="435293"/>
                    </a:cubicBezTo>
                    <a:cubicBezTo>
                      <a:pt x="23519" y="432816"/>
                      <a:pt x="23043" y="430340"/>
                      <a:pt x="22567" y="427768"/>
                    </a:cubicBezTo>
                    <a:close/>
                    <a:moveTo>
                      <a:pt x="29139" y="347663"/>
                    </a:moveTo>
                    <a:cubicBezTo>
                      <a:pt x="28853" y="351758"/>
                      <a:pt x="28758" y="355854"/>
                      <a:pt x="28663" y="359855"/>
                    </a:cubicBezTo>
                    <a:cubicBezTo>
                      <a:pt x="28186" y="347758"/>
                      <a:pt x="28758" y="335661"/>
                      <a:pt x="29806" y="323564"/>
                    </a:cubicBezTo>
                    <a:cubicBezTo>
                      <a:pt x="29996" y="323183"/>
                      <a:pt x="30187" y="322898"/>
                      <a:pt x="30187" y="322421"/>
                    </a:cubicBezTo>
                    <a:cubicBezTo>
                      <a:pt x="30568" y="309277"/>
                      <a:pt x="33044" y="296037"/>
                      <a:pt x="36188" y="282797"/>
                    </a:cubicBezTo>
                    <a:cubicBezTo>
                      <a:pt x="33902" y="304514"/>
                      <a:pt x="30663" y="326041"/>
                      <a:pt x="29139" y="347663"/>
                    </a:cubicBezTo>
                    <a:close/>
                    <a:moveTo>
                      <a:pt x="58667" y="575882"/>
                    </a:moveTo>
                    <a:cubicBezTo>
                      <a:pt x="58190" y="575501"/>
                      <a:pt x="57714" y="575120"/>
                      <a:pt x="57143" y="574739"/>
                    </a:cubicBezTo>
                    <a:cubicBezTo>
                      <a:pt x="56571" y="574358"/>
                      <a:pt x="56000" y="574262"/>
                      <a:pt x="55333" y="574262"/>
                    </a:cubicBezTo>
                    <a:cubicBezTo>
                      <a:pt x="55047" y="574072"/>
                      <a:pt x="54762" y="573977"/>
                      <a:pt x="54380" y="573786"/>
                    </a:cubicBezTo>
                    <a:cubicBezTo>
                      <a:pt x="53333" y="573310"/>
                      <a:pt x="52190" y="573405"/>
                      <a:pt x="51237" y="573881"/>
                    </a:cubicBezTo>
                    <a:cubicBezTo>
                      <a:pt x="50189" y="571786"/>
                      <a:pt x="49237" y="569690"/>
                      <a:pt x="48285" y="567500"/>
                    </a:cubicBezTo>
                    <a:cubicBezTo>
                      <a:pt x="49237" y="567595"/>
                      <a:pt x="50285" y="567214"/>
                      <a:pt x="51332" y="566452"/>
                    </a:cubicBezTo>
                    <a:cubicBezTo>
                      <a:pt x="52380" y="565690"/>
                      <a:pt x="59333" y="573024"/>
                      <a:pt x="62858" y="578739"/>
                    </a:cubicBezTo>
                    <a:cubicBezTo>
                      <a:pt x="61619" y="577691"/>
                      <a:pt x="60191" y="576739"/>
                      <a:pt x="58667" y="575882"/>
                    </a:cubicBezTo>
                    <a:close/>
                    <a:moveTo>
                      <a:pt x="136962" y="355568"/>
                    </a:moveTo>
                    <a:cubicBezTo>
                      <a:pt x="137152" y="355283"/>
                      <a:pt x="137915" y="355092"/>
                      <a:pt x="138105" y="355378"/>
                    </a:cubicBezTo>
                    <a:cubicBezTo>
                      <a:pt x="140582" y="357664"/>
                      <a:pt x="140010" y="360426"/>
                      <a:pt x="138867" y="363284"/>
                    </a:cubicBezTo>
                    <a:cubicBezTo>
                      <a:pt x="138677" y="363760"/>
                      <a:pt x="138201" y="364141"/>
                      <a:pt x="137819" y="364522"/>
                    </a:cubicBezTo>
                    <a:cubicBezTo>
                      <a:pt x="137438" y="364236"/>
                      <a:pt x="136962" y="364046"/>
                      <a:pt x="136772" y="363569"/>
                    </a:cubicBezTo>
                    <a:cubicBezTo>
                      <a:pt x="135248" y="360807"/>
                      <a:pt x="134867" y="358140"/>
                      <a:pt x="136962" y="355568"/>
                    </a:cubicBezTo>
                    <a:close/>
                    <a:moveTo>
                      <a:pt x="148011" y="430721"/>
                    </a:moveTo>
                    <a:cubicBezTo>
                      <a:pt x="148773" y="435293"/>
                      <a:pt x="146201" y="437102"/>
                      <a:pt x="142486" y="436817"/>
                    </a:cubicBezTo>
                    <a:cubicBezTo>
                      <a:pt x="135343" y="419862"/>
                      <a:pt x="134486" y="403860"/>
                      <a:pt x="140677" y="392525"/>
                    </a:cubicBezTo>
                    <a:cubicBezTo>
                      <a:pt x="143344" y="406241"/>
                      <a:pt x="145916" y="418433"/>
                      <a:pt x="148011" y="430721"/>
                    </a:cubicBezTo>
                    <a:close/>
                    <a:moveTo>
                      <a:pt x="146582" y="352711"/>
                    </a:moveTo>
                    <a:cubicBezTo>
                      <a:pt x="140582" y="342900"/>
                      <a:pt x="144011" y="335661"/>
                      <a:pt x="143820" y="328613"/>
                    </a:cubicBezTo>
                    <a:cubicBezTo>
                      <a:pt x="148202" y="327089"/>
                      <a:pt x="148963" y="330041"/>
                      <a:pt x="148773" y="333089"/>
                    </a:cubicBezTo>
                    <a:cubicBezTo>
                      <a:pt x="148487" y="338423"/>
                      <a:pt x="147630" y="343662"/>
                      <a:pt x="146582" y="352711"/>
                    </a:cubicBezTo>
                    <a:close/>
                    <a:moveTo>
                      <a:pt x="171824" y="241268"/>
                    </a:moveTo>
                    <a:cubicBezTo>
                      <a:pt x="173538" y="245745"/>
                      <a:pt x="174681" y="249936"/>
                      <a:pt x="169633" y="252317"/>
                    </a:cubicBezTo>
                    <a:cubicBezTo>
                      <a:pt x="165918" y="245554"/>
                      <a:pt x="166013" y="245364"/>
                      <a:pt x="171824" y="241268"/>
                    </a:cubicBezTo>
                    <a:close/>
                    <a:moveTo>
                      <a:pt x="167156" y="288417"/>
                    </a:moveTo>
                    <a:cubicBezTo>
                      <a:pt x="165727" y="287084"/>
                      <a:pt x="164394" y="286417"/>
                      <a:pt x="164394" y="285750"/>
                    </a:cubicBezTo>
                    <a:cubicBezTo>
                      <a:pt x="164299" y="279940"/>
                      <a:pt x="164394" y="279940"/>
                      <a:pt x="168395" y="271844"/>
                    </a:cubicBezTo>
                    <a:cubicBezTo>
                      <a:pt x="170205" y="274892"/>
                      <a:pt x="171728" y="277654"/>
                      <a:pt x="173633" y="280892"/>
                    </a:cubicBezTo>
                    <a:cubicBezTo>
                      <a:pt x="171157" y="283750"/>
                      <a:pt x="169157" y="286131"/>
                      <a:pt x="167156" y="288417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  <p:sp>
            <p:nvSpPr>
              <p:cNvPr id="515" name="Freeform: Shape 514">
                <a:extLst>
                  <a:ext uri="{FF2B5EF4-FFF2-40B4-BE49-F238E27FC236}">
                    <a16:creationId xmlns:a16="http://schemas.microsoft.com/office/drawing/2014/main" id="{277845C5-02EC-40D8-8197-57FFEBD99146}"/>
                  </a:ext>
                </a:extLst>
              </p:cNvPr>
              <p:cNvSpPr/>
              <p:nvPr/>
            </p:nvSpPr>
            <p:spPr>
              <a:xfrm>
                <a:off x="7898409" y="4333112"/>
                <a:ext cx="2958" cy="6762"/>
              </a:xfrm>
              <a:custGeom>
                <a:avLst/>
                <a:gdLst>
                  <a:gd name="connsiteX0" fmla="*/ 6 w 2958"/>
                  <a:gd name="connsiteY0" fmla="*/ 2286 h 6762"/>
                  <a:gd name="connsiteX1" fmla="*/ 1244 w 2958"/>
                  <a:gd name="connsiteY1" fmla="*/ 6763 h 6762"/>
                  <a:gd name="connsiteX2" fmla="*/ 2958 w 2958"/>
                  <a:gd name="connsiteY2" fmla="*/ 4858 h 6762"/>
                  <a:gd name="connsiteX3" fmla="*/ 2101 w 2958"/>
                  <a:gd name="connsiteY3" fmla="*/ 0 h 6762"/>
                  <a:gd name="connsiteX4" fmla="*/ 6 w 2958"/>
                  <a:gd name="connsiteY4" fmla="*/ 2286 h 6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958" h="6762">
                    <a:moveTo>
                      <a:pt x="6" y="2286"/>
                    </a:moveTo>
                    <a:cubicBezTo>
                      <a:pt x="196" y="3810"/>
                      <a:pt x="768" y="5334"/>
                      <a:pt x="1244" y="6763"/>
                    </a:cubicBezTo>
                    <a:cubicBezTo>
                      <a:pt x="1815" y="6096"/>
                      <a:pt x="2958" y="5525"/>
                      <a:pt x="2958" y="4858"/>
                    </a:cubicBezTo>
                    <a:cubicBezTo>
                      <a:pt x="2958" y="3334"/>
                      <a:pt x="2482" y="1810"/>
                      <a:pt x="2101" y="0"/>
                    </a:cubicBezTo>
                    <a:cubicBezTo>
                      <a:pt x="1054" y="1048"/>
                      <a:pt x="-90" y="1715"/>
                      <a:pt x="6" y="2286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  <p:sp>
            <p:nvSpPr>
              <p:cNvPr id="516" name="Freeform: Shape 515">
                <a:extLst>
                  <a:ext uri="{FF2B5EF4-FFF2-40B4-BE49-F238E27FC236}">
                    <a16:creationId xmlns:a16="http://schemas.microsoft.com/office/drawing/2014/main" id="{00CB8D6B-B7E7-4F6A-B9BB-F7E0BB826D7C}"/>
                  </a:ext>
                </a:extLst>
              </p:cNvPr>
              <p:cNvSpPr/>
              <p:nvPr/>
            </p:nvSpPr>
            <p:spPr>
              <a:xfrm>
                <a:off x="7897272" y="4312798"/>
                <a:ext cx="122" cy="407"/>
              </a:xfrm>
              <a:custGeom>
                <a:avLst/>
                <a:gdLst>
                  <a:gd name="connsiteX0" fmla="*/ 0 w 122"/>
                  <a:gd name="connsiteY0" fmla="*/ 122 h 407"/>
                  <a:gd name="connsiteX1" fmla="*/ 0 w 122"/>
                  <a:gd name="connsiteY1" fmla="*/ 408 h 407"/>
                  <a:gd name="connsiteX2" fmla="*/ 95 w 122"/>
                  <a:gd name="connsiteY2" fmla="*/ 27 h 407"/>
                  <a:gd name="connsiteX3" fmla="*/ 0 w 122"/>
                  <a:gd name="connsiteY3" fmla="*/ 122 h 4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2" h="407">
                    <a:moveTo>
                      <a:pt x="0" y="122"/>
                    </a:moveTo>
                    <a:cubicBezTo>
                      <a:pt x="0" y="217"/>
                      <a:pt x="0" y="313"/>
                      <a:pt x="0" y="408"/>
                    </a:cubicBezTo>
                    <a:cubicBezTo>
                      <a:pt x="95" y="217"/>
                      <a:pt x="95" y="122"/>
                      <a:pt x="95" y="27"/>
                    </a:cubicBezTo>
                    <a:cubicBezTo>
                      <a:pt x="191" y="-69"/>
                      <a:pt x="0" y="122"/>
                      <a:pt x="0" y="122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  <p:sp>
            <p:nvSpPr>
              <p:cNvPr id="517" name="Freeform: Shape 516">
                <a:extLst>
                  <a:ext uri="{FF2B5EF4-FFF2-40B4-BE49-F238E27FC236}">
                    <a16:creationId xmlns:a16="http://schemas.microsoft.com/office/drawing/2014/main" id="{A40C017A-6020-4E00-8B61-DF00AA8A475C}"/>
                  </a:ext>
                </a:extLst>
              </p:cNvPr>
              <p:cNvSpPr/>
              <p:nvPr/>
            </p:nvSpPr>
            <p:spPr>
              <a:xfrm>
                <a:off x="7896040" y="4313205"/>
                <a:ext cx="1518" cy="6858"/>
              </a:xfrm>
              <a:custGeom>
                <a:avLst/>
                <a:gdLst>
                  <a:gd name="connsiteX0" fmla="*/ 1518 w 1518"/>
                  <a:gd name="connsiteY0" fmla="*/ 6858 h 6858"/>
                  <a:gd name="connsiteX1" fmla="*/ 1137 w 1518"/>
                  <a:gd name="connsiteY1" fmla="*/ 0 h 6858"/>
                  <a:gd name="connsiteX2" fmla="*/ 1518 w 1518"/>
                  <a:gd name="connsiteY2" fmla="*/ 6858 h 68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18" h="6858">
                    <a:moveTo>
                      <a:pt x="1518" y="6858"/>
                    </a:moveTo>
                    <a:cubicBezTo>
                      <a:pt x="1423" y="4572"/>
                      <a:pt x="1328" y="2286"/>
                      <a:pt x="1137" y="0"/>
                    </a:cubicBezTo>
                    <a:cubicBezTo>
                      <a:pt x="-482" y="4858"/>
                      <a:pt x="-387" y="4953"/>
                      <a:pt x="1518" y="6858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  <p:sp>
            <p:nvSpPr>
              <p:cNvPr id="518" name="Freeform: Shape 517">
                <a:extLst>
                  <a:ext uri="{FF2B5EF4-FFF2-40B4-BE49-F238E27FC236}">
                    <a16:creationId xmlns:a16="http://schemas.microsoft.com/office/drawing/2014/main" id="{F3F3D37D-C67E-4972-B558-722D599E1AFD}"/>
                  </a:ext>
                </a:extLst>
              </p:cNvPr>
              <p:cNvSpPr/>
              <p:nvPr/>
            </p:nvSpPr>
            <p:spPr>
              <a:xfrm>
                <a:off x="8008810" y="3426047"/>
                <a:ext cx="184975" cy="308609"/>
              </a:xfrm>
              <a:custGeom>
                <a:avLst/>
                <a:gdLst>
                  <a:gd name="connsiteX0" fmla="*/ 163830 w 184975"/>
                  <a:gd name="connsiteY0" fmla="*/ 56769 h 308609"/>
                  <a:gd name="connsiteX1" fmla="*/ 130683 w 184975"/>
                  <a:gd name="connsiteY1" fmla="*/ 102394 h 308609"/>
                  <a:gd name="connsiteX2" fmla="*/ 109061 w 184975"/>
                  <a:gd name="connsiteY2" fmla="*/ 135160 h 308609"/>
                  <a:gd name="connsiteX3" fmla="*/ 106013 w 184975"/>
                  <a:gd name="connsiteY3" fmla="*/ 136684 h 308609"/>
                  <a:gd name="connsiteX4" fmla="*/ 90297 w 184975"/>
                  <a:gd name="connsiteY4" fmla="*/ 164973 h 308609"/>
                  <a:gd name="connsiteX5" fmla="*/ 85058 w 184975"/>
                  <a:gd name="connsiteY5" fmla="*/ 173355 h 308609"/>
                  <a:gd name="connsiteX6" fmla="*/ 66960 w 184975"/>
                  <a:gd name="connsiteY6" fmla="*/ 199834 h 308609"/>
                  <a:gd name="connsiteX7" fmla="*/ 32480 w 184975"/>
                  <a:gd name="connsiteY7" fmla="*/ 237268 h 308609"/>
                  <a:gd name="connsiteX8" fmla="*/ 0 w 184975"/>
                  <a:gd name="connsiteY8" fmla="*/ 284035 h 308609"/>
                  <a:gd name="connsiteX9" fmla="*/ 0 w 184975"/>
                  <a:gd name="connsiteY9" fmla="*/ 284035 h 308609"/>
                  <a:gd name="connsiteX10" fmla="*/ 95 w 184975"/>
                  <a:gd name="connsiteY10" fmla="*/ 284321 h 308609"/>
                  <a:gd name="connsiteX11" fmla="*/ 381 w 184975"/>
                  <a:gd name="connsiteY11" fmla="*/ 284607 h 308609"/>
                  <a:gd name="connsiteX12" fmla="*/ 667 w 184975"/>
                  <a:gd name="connsiteY12" fmla="*/ 284893 h 308609"/>
                  <a:gd name="connsiteX13" fmla="*/ 1048 w 184975"/>
                  <a:gd name="connsiteY13" fmla="*/ 285179 h 308609"/>
                  <a:gd name="connsiteX14" fmla="*/ 1714 w 184975"/>
                  <a:gd name="connsiteY14" fmla="*/ 285655 h 308609"/>
                  <a:gd name="connsiteX15" fmla="*/ 2762 w 184975"/>
                  <a:gd name="connsiteY15" fmla="*/ 286321 h 308609"/>
                  <a:gd name="connsiteX16" fmla="*/ 4096 w 184975"/>
                  <a:gd name="connsiteY16" fmla="*/ 287179 h 308609"/>
                  <a:gd name="connsiteX17" fmla="*/ 6191 w 184975"/>
                  <a:gd name="connsiteY17" fmla="*/ 288417 h 308609"/>
                  <a:gd name="connsiteX18" fmla="*/ 7906 w 184975"/>
                  <a:gd name="connsiteY18" fmla="*/ 289370 h 308609"/>
                  <a:gd name="connsiteX19" fmla="*/ 9430 w 184975"/>
                  <a:gd name="connsiteY19" fmla="*/ 290227 h 308609"/>
                  <a:gd name="connsiteX20" fmla="*/ 12002 w 184975"/>
                  <a:gd name="connsiteY20" fmla="*/ 291655 h 308609"/>
                  <a:gd name="connsiteX21" fmla="*/ 12668 w 184975"/>
                  <a:gd name="connsiteY21" fmla="*/ 292037 h 308609"/>
                  <a:gd name="connsiteX22" fmla="*/ 14097 w 184975"/>
                  <a:gd name="connsiteY22" fmla="*/ 292798 h 308609"/>
                  <a:gd name="connsiteX23" fmla="*/ 16383 w 184975"/>
                  <a:gd name="connsiteY23" fmla="*/ 294037 h 308609"/>
                  <a:gd name="connsiteX24" fmla="*/ 17431 w 184975"/>
                  <a:gd name="connsiteY24" fmla="*/ 294608 h 308609"/>
                  <a:gd name="connsiteX25" fmla="*/ 20193 w 184975"/>
                  <a:gd name="connsiteY25" fmla="*/ 296037 h 308609"/>
                  <a:gd name="connsiteX26" fmla="*/ 21622 w 184975"/>
                  <a:gd name="connsiteY26" fmla="*/ 296799 h 308609"/>
                  <a:gd name="connsiteX27" fmla="*/ 24384 w 184975"/>
                  <a:gd name="connsiteY27" fmla="*/ 298228 h 308609"/>
                  <a:gd name="connsiteX28" fmla="*/ 25336 w 184975"/>
                  <a:gd name="connsiteY28" fmla="*/ 298704 h 308609"/>
                  <a:gd name="connsiteX29" fmla="*/ 27432 w 184975"/>
                  <a:gd name="connsiteY29" fmla="*/ 299752 h 308609"/>
                  <a:gd name="connsiteX30" fmla="*/ 28194 w 184975"/>
                  <a:gd name="connsiteY30" fmla="*/ 300133 h 308609"/>
                  <a:gd name="connsiteX31" fmla="*/ 30289 w 184975"/>
                  <a:gd name="connsiteY31" fmla="*/ 301276 h 308609"/>
                  <a:gd name="connsiteX32" fmla="*/ 31147 w 184975"/>
                  <a:gd name="connsiteY32" fmla="*/ 301752 h 308609"/>
                  <a:gd name="connsiteX33" fmla="*/ 32957 w 184975"/>
                  <a:gd name="connsiteY33" fmla="*/ 302705 h 308609"/>
                  <a:gd name="connsiteX34" fmla="*/ 34480 w 184975"/>
                  <a:gd name="connsiteY34" fmla="*/ 303467 h 308609"/>
                  <a:gd name="connsiteX35" fmla="*/ 35814 w 184975"/>
                  <a:gd name="connsiteY35" fmla="*/ 304133 h 308609"/>
                  <a:gd name="connsiteX36" fmla="*/ 36957 w 184975"/>
                  <a:gd name="connsiteY36" fmla="*/ 304705 h 308609"/>
                  <a:gd name="connsiteX37" fmla="*/ 38767 w 184975"/>
                  <a:gd name="connsiteY37" fmla="*/ 305657 h 308609"/>
                  <a:gd name="connsiteX38" fmla="*/ 39814 w 184975"/>
                  <a:gd name="connsiteY38" fmla="*/ 306229 h 308609"/>
                  <a:gd name="connsiteX39" fmla="*/ 41053 w 184975"/>
                  <a:gd name="connsiteY39" fmla="*/ 306896 h 308609"/>
                  <a:gd name="connsiteX40" fmla="*/ 41624 w 184975"/>
                  <a:gd name="connsiteY40" fmla="*/ 307181 h 308609"/>
                  <a:gd name="connsiteX41" fmla="*/ 42672 w 184975"/>
                  <a:gd name="connsiteY41" fmla="*/ 307753 h 308609"/>
                  <a:gd name="connsiteX42" fmla="*/ 43148 w 184975"/>
                  <a:gd name="connsiteY42" fmla="*/ 308038 h 308609"/>
                  <a:gd name="connsiteX43" fmla="*/ 43625 w 184975"/>
                  <a:gd name="connsiteY43" fmla="*/ 308229 h 308609"/>
                  <a:gd name="connsiteX44" fmla="*/ 43910 w 184975"/>
                  <a:gd name="connsiteY44" fmla="*/ 308420 h 308609"/>
                  <a:gd name="connsiteX45" fmla="*/ 44196 w 184975"/>
                  <a:gd name="connsiteY45" fmla="*/ 308515 h 308609"/>
                  <a:gd name="connsiteX46" fmla="*/ 44291 w 184975"/>
                  <a:gd name="connsiteY46" fmla="*/ 308610 h 308609"/>
                  <a:gd name="connsiteX47" fmla="*/ 66104 w 184975"/>
                  <a:gd name="connsiteY47" fmla="*/ 258318 h 308609"/>
                  <a:gd name="connsiteX48" fmla="*/ 112966 w 184975"/>
                  <a:gd name="connsiteY48" fmla="*/ 170593 h 308609"/>
                  <a:gd name="connsiteX49" fmla="*/ 112966 w 184975"/>
                  <a:gd name="connsiteY49" fmla="*/ 170593 h 308609"/>
                  <a:gd name="connsiteX50" fmla="*/ 112966 w 184975"/>
                  <a:gd name="connsiteY50" fmla="*/ 170212 h 308609"/>
                  <a:gd name="connsiteX51" fmla="*/ 113062 w 184975"/>
                  <a:gd name="connsiteY51" fmla="*/ 169831 h 308609"/>
                  <a:gd name="connsiteX52" fmla="*/ 113157 w 184975"/>
                  <a:gd name="connsiteY52" fmla="*/ 169259 h 308609"/>
                  <a:gd name="connsiteX53" fmla="*/ 113347 w 184975"/>
                  <a:gd name="connsiteY53" fmla="*/ 168497 h 308609"/>
                  <a:gd name="connsiteX54" fmla="*/ 113633 w 184975"/>
                  <a:gd name="connsiteY54" fmla="*/ 167545 h 308609"/>
                  <a:gd name="connsiteX55" fmla="*/ 114109 w 184975"/>
                  <a:gd name="connsiteY55" fmla="*/ 166021 h 308609"/>
                  <a:gd name="connsiteX56" fmla="*/ 114585 w 184975"/>
                  <a:gd name="connsiteY56" fmla="*/ 164592 h 308609"/>
                  <a:gd name="connsiteX57" fmla="*/ 115252 w 184975"/>
                  <a:gd name="connsiteY57" fmla="*/ 162782 h 308609"/>
                  <a:gd name="connsiteX58" fmla="*/ 115824 w 184975"/>
                  <a:gd name="connsiteY58" fmla="*/ 161354 h 308609"/>
                  <a:gd name="connsiteX59" fmla="*/ 116300 w 184975"/>
                  <a:gd name="connsiteY59" fmla="*/ 160020 h 308609"/>
                  <a:gd name="connsiteX60" fmla="*/ 116872 w 184975"/>
                  <a:gd name="connsiteY60" fmla="*/ 158496 h 308609"/>
                  <a:gd name="connsiteX61" fmla="*/ 117634 w 184975"/>
                  <a:gd name="connsiteY61" fmla="*/ 156400 h 308609"/>
                  <a:gd name="connsiteX62" fmla="*/ 118491 w 184975"/>
                  <a:gd name="connsiteY62" fmla="*/ 154210 h 308609"/>
                  <a:gd name="connsiteX63" fmla="*/ 119158 w 184975"/>
                  <a:gd name="connsiteY63" fmla="*/ 152591 h 308609"/>
                  <a:gd name="connsiteX64" fmla="*/ 119729 w 184975"/>
                  <a:gd name="connsiteY64" fmla="*/ 151162 h 308609"/>
                  <a:gd name="connsiteX65" fmla="*/ 120301 w 184975"/>
                  <a:gd name="connsiteY65" fmla="*/ 149638 h 308609"/>
                  <a:gd name="connsiteX66" fmla="*/ 121158 w 184975"/>
                  <a:gd name="connsiteY66" fmla="*/ 147638 h 308609"/>
                  <a:gd name="connsiteX67" fmla="*/ 121634 w 184975"/>
                  <a:gd name="connsiteY67" fmla="*/ 146685 h 308609"/>
                  <a:gd name="connsiteX68" fmla="*/ 122111 w 184975"/>
                  <a:gd name="connsiteY68" fmla="*/ 145828 h 308609"/>
                  <a:gd name="connsiteX69" fmla="*/ 124016 w 184975"/>
                  <a:gd name="connsiteY69" fmla="*/ 142494 h 308609"/>
                  <a:gd name="connsiteX70" fmla="*/ 125349 w 184975"/>
                  <a:gd name="connsiteY70" fmla="*/ 140303 h 308609"/>
                  <a:gd name="connsiteX71" fmla="*/ 126206 w 184975"/>
                  <a:gd name="connsiteY71" fmla="*/ 138875 h 308609"/>
                  <a:gd name="connsiteX72" fmla="*/ 127254 w 184975"/>
                  <a:gd name="connsiteY72" fmla="*/ 137255 h 308609"/>
                  <a:gd name="connsiteX73" fmla="*/ 128588 w 184975"/>
                  <a:gd name="connsiteY73" fmla="*/ 135160 h 308609"/>
                  <a:gd name="connsiteX74" fmla="*/ 129444 w 184975"/>
                  <a:gd name="connsiteY74" fmla="*/ 133731 h 308609"/>
                  <a:gd name="connsiteX75" fmla="*/ 130397 w 184975"/>
                  <a:gd name="connsiteY75" fmla="*/ 132207 h 308609"/>
                  <a:gd name="connsiteX76" fmla="*/ 131254 w 184975"/>
                  <a:gd name="connsiteY76" fmla="*/ 130778 h 308609"/>
                  <a:gd name="connsiteX77" fmla="*/ 132493 w 184975"/>
                  <a:gd name="connsiteY77" fmla="*/ 128683 h 308609"/>
                  <a:gd name="connsiteX78" fmla="*/ 133255 w 184975"/>
                  <a:gd name="connsiteY78" fmla="*/ 127349 h 308609"/>
                  <a:gd name="connsiteX79" fmla="*/ 134207 w 184975"/>
                  <a:gd name="connsiteY79" fmla="*/ 125730 h 308609"/>
                  <a:gd name="connsiteX80" fmla="*/ 134874 w 184975"/>
                  <a:gd name="connsiteY80" fmla="*/ 124492 h 308609"/>
                  <a:gd name="connsiteX81" fmla="*/ 135445 w 184975"/>
                  <a:gd name="connsiteY81" fmla="*/ 123539 h 308609"/>
                  <a:gd name="connsiteX82" fmla="*/ 136017 w 184975"/>
                  <a:gd name="connsiteY82" fmla="*/ 122587 h 308609"/>
                  <a:gd name="connsiteX83" fmla="*/ 136493 w 184975"/>
                  <a:gd name="connsiteY83" fmla="*/ 121825 h 308609"/>
                  <a:gd name="connsiteX84" fmla="*/ 136207 w 184975"/>
                  <a:gd name="connsiteY84" fmla="*/ 121253 h 308609"/>
                  <a:gd name="connsiteX85" fmla="*/ 135922 w 184975"/>
                  <a:gd name="connsiteY85" fmla="*/ 119825 h 308609"/>
                  <a:gd name="connsiteX86" fmla="*/ 136017 w 184975"/>
                  <a:gd name="connsiteY86" fmla="*/ 119063 h 308609"/>
                  <a:gd name="connsiteX87" fmla="*/ 136684 w 184975"/>
                  <a:gd name="connsiteY87" fmla="*/ 117634 h 308609"/>
                  <a:gd name="connsiteX88" fmla="*/ 137350 w 184975"/>
                  <a:gd name="connsiteY88" fmla="*/ 117062 h 308609"/>
                  <a:gd name="connsiteX89" fmla="*/ 138208 w 184975"/>
                  <a:gd name="connsiteY89" fmla="*/ 116396 h 308609"/>
                  <a:gd name="connsiteX90" fmla="*/ 139065 w 184975"/>
                  <a:gd name="connsiteY90" fmla="*/ 115729 h 308609"/>
                  <a:gd name="connsiteX91" fmla="*/ 140113 w 184975"/>
                  <a:gd name="connsiteY91" fmla="*/ 114776 h 308609"/>
                  <a:gd name="connsiteX92" fmla="*/ 141256 w 184975"/>
                  <a:gd name="connsiteY92" fmla="*/ 113538 h 308609"/>
                  <a:gd name="connsiteX93" fmla="*/ 142113 w 184975"/>
                  <a:gd name="connsiteY93" fmla="*/ 112490 h 308609"/>
                  <a:gd name="connsiteX94" fmla="*/ 143446 w 184975"/>
                  <a:gd name="connsiteY94" fmla="*/ 110680 h 308609"/>
                  <a:gd name="connsiteX95" fmla="*/ 144303 w 184975"/>
                  <a:gd name="connsiteY95" fmla="*/ 109442 h 308609"/>
                  <a:gd name="connsiteX96" fmla="*/ 145352 w 184975"/>
                  <a:gd name="connsiteY96" fmla="*/ 107823 h 308609"/>
                  <a:gd name="connsiteX97" fmla="*/ 146018 w 184975"/>
                  <a:gd name="connsiteY97" fmla="*/ 106775 h 308609"/>
                  <a:gd name="connsiteX98" fmla="*/ 146875 w 184975"/>
                  <a:gd name="connsiteY98" fmla="*/ 105156 h 308609"/>
                  <a:gd name="connsiteX99" fmla="*/ 147542 w 184975"/>
                  <a:gd name="connsiteY99" fmla="*/ 103918 h 308609"/>
                  <a:gd name="connsiteX100" fmla="*/ 148400 w 184975"/>
                  <a:gd name="connsiteY100" fmla="*/ 102203 h 308609"/>
                  <a:gd name="connsiteX101" fmla="*/ 149257 w 184975"/>
                  <a:gd name="connsiteY101" fmla="*/ 100298 h 308609"/>
                  <a:gd name="connsiteX102" fmla="*/ 149733 w 184975"/>
                  <a:gd name="connsiteY102" fmla="*/ 99250 h 308609"/>
                  <a:gd name="connsiteX103" fmla="*/ 150400 w 184975"/>
                  <a:gd name="connsiteY103" fmla="*/ 97631 h 308609"/>
                  <a:gd name="connsiteX104" fmla="*/ 151257 w 184975"/>
                  <a:gd name="connsiteY104" fmla="*/ 95440 h 308609"/>
                  <a:gd name="connsiteX105" fmla="*/ 151733 w 184975"/>
                  <a:gd name="connsiteY105" fmla="*/ 94297 h 308609"/>
                  <a:gd name="connsiteX106" fmla="*/ 152400 w 184975"/>
                  <a:gd name="connsiteY106" fmla="*/ 92488 h 308609"/>
                  <a:gd name="connsiteX107" fmla="*/ 153162 w 184975"/>
                  <a:gd name="connsiteY107" fmla="*/ 90392 h 308609"/>
                  <a:gd name="connsiteX108" fmla="*/ 153734 w 184975"/>
                  <a:gd name="connsiteY108" fmla="*/ 88678 h 308609"/>
                  <a:gd name="connsiteX109" fmla="*/ 154495 w 184975"/>
                  <a:gd name="connsiteY109" fmla="*/ 86582 h 308609"/>
                  <a:gd name="connsiteX110" fmla="*/ 155162 w 184975"/>
                  <a:gd name="connsiteY110" fmla="*/ 84772 h 308609"/>
                  <a:gd name="connsiteX111" fmla="*/ 155448 w 184975"/>
                  <a:gd name="connsiteY111" fmla="*/ 84106 h 308609"/>
                  <a:gd name="connsiteX112" fmla="*/ 155638 w 184975"/>
                  <a:gd name="connsiteY112" fmla="*/ 83534 h 308609"/>
                  <a:gd name="connsiteX113" fmla="*/ 155162 w 184975"/>
                  <a:gd name="connsiteY113" fmla="*/ 82772 h 308609"/>
                  <a:gd name="connsiteX114" fmla="*/ 154972 w 184975"/>
                  <a:gd name="connsiteY114" fmla="*/ 82010 h 308609"/>
                  <a:gd name="connsiteX115" fmla="*/ 154972 w 184975"/>
                  <a:gd name="connsiteY115" fmla="*/ 81248 h 308609"/>
                  <a:gd name="connsiteX116" fmla="*/ 155353 w 184975"/>
                  <a:gd name="connsiteY116" fmla="*/ 79915 h 308609"/>
                  <a:gd name="connsiteX117" fmla="*/ 155734 w 184975"/>
                  <a:gd name="connsiteY117" fmla="*/ 79248 h 308609"/>
                  <a:gd name="connsiteX118" fmla="*/ 156686 w 184975"/>
                  <a:gd name="connsiteY118" fmla="*/ 78010 h 308609"/>
                  <a:gd name="connsiteX119" fmla="*/ 157925 w 184975"/>
                  <a:gd name="connsiteY119" fmla="*/ 76390 h 308609"/>
                  <a:gd name="connsiteX120" fmla="*/ 158782 w 184975"/>
                  <a:gd name="connsiteY120" fmla="*/ 75247 h 308609"/>
                  <a:gd name="connsiteX121" fmla="*/ 159829 w 184975"/>
                  <a:gd name="connsiteY121" fmla="*/ 73819 h 308609"/>
                  <a:gd name="connsiteX122" fmla="*/ 160782 w 184975"/>
                  <a:gd name="connsiteY122" fmla="*/ 72485 h 308609"/>
                  <a:gd name="connsiteX123" fmla="*/ 161544 w 184975"/>
                  <a:gd name="connsiteY123" fmla="*/ 71438 h 308609"/>
                  <a:gd name="connsiteX124" fmla="*/ 162116 w 184975"/>
                  <a:gd name="connsiteY124" fmla="*/ 70580 h 308609"/>
                  <a:gd name="connsiteX125" fmla="*/ 162877 w 184975"/>
                  <a:gd name="connsiteY125" fmla="*/ 69532 h 308609"/>
                  <a:gd name="connsiteX126" fmla="*/ 163163 w 184975"/>
                  <a:gd name="connsiteY126" fmla="*/ 69056 h 308609"/>
                  <a:gd name="connsiteX127" fmla="*/ 162687 w 184975"/>
                  <a:gd name="connsiteY127" fmla="*/ 68390 h 308609"/>
                  <a:gd name="connsiteX128" fmla="*/ 162306 w 184975"/>
                  <a:gd name="connsiteY128" fmla="*/ 67437 h 308609"/>
                  <a:gd name="connsiteX129" fmla="*/ 162306 w 184975"/>
                  <a:gd name="connsiteY129" fmla="*/ 66580 h 308609"/>
                  <a:gd name="connsiteX130" fmla="*/ 162782 w 184975"/>
                  <a:gd name="connsiteY130" fmla="*/ 65342 h 308609"/>
                  <a:gd name="connsiteX131" fmla="*/ 164211 w 184975"/>
                  <a:gd name="connsiteY131" fmla="*/ 63246 h 308609"/>
                  <a:gd name="connsiteX132" fmla="*/ 165925 w 184975"/>
                  <a:gd name="connsiteY132" fmla="*/ 60674 h 308609"/>
                  <a:gd name="connsiteX133" fmla="*/ 166973 w 184975"/>
                  <a:gd name="connsiteY133" fmla="*/ 59055 h 308609"/>
                  <a:gd name="connsiteX134" fmla="*/ 167544 w 184975"/>
                  <a:gd name="connsiteY134" fmla="*/ 58102 h 308609"/>
                  <a:gd name="connsiteX135" fmla="*/ 168402 w 184975"/>
                  <a:gd name="connsiteY135" fmla="*/ 56864 h 308609"/>
                  <a:gd name="connsiteX136" fmla="*/ 170212 w 184975"/>
                  <a:gd name="connsiteY136" fmla="*/ 54007 h 308609"/>
                  <a:gd name="connsiteX137" fmla="*/ 171545 w 184975"/>
                  <a:gd name="connsiteY137" fmla="*/ 51816 h 308609"/>
                  <a:gd name="connsiteX138" fmla="*/ 172402 w 184975"/>
                  <a:gd name="connsiteY138" fmla="*/ 50387 h 308609"/>
                  <a:gd name="connsiteX139" fmla="*/ 172784 w 184975"/>
                  <a:gd name="connsiteY139" fmla="*/ 49721 h 308609"/>
                  <a:gd name="connsiteX140" fmla="*/ 173164 w 184975"/>
                  <a:gd name="connsiteY140" fmla="*/ 49149 h 308609"/>
                  <a:gd name="connsiteX141" fmla="*/ 173736 w 184975"/>
                  <a:gd name="connsiteY141" fmla="*/ 46958 h 308609"/>
                  <a:gd name="connsiteX142" fmla="*/ 174307 w 184975"/>
                  <a:gd name="connsiteY142" fmla="*/ 45148 h 308609"/>
                  <a:gd name="connsiteX143" fmla="*/ 174688 w 184975"/>
                  <a:gd name="connsiteY143" fmla="*/ 44005 h 308609"/>
                  <a:gd name="connsiteX144" fmla="*/ 175260 w 184975"/>
                  <a:gd name="connsiteY144" fmla="*/ 42196 h 308609"/>
                  <a:gd name="connsiteX145" fmla="*/ 175736 w 184975"/>
                  <a:gd name="connsiteY145" fmla="*/ 40672 h 308609"/>
                  <a:gd name="connsiteX146" fmla="*/ 176308 w 184975"/>
                  <a:gd name="connsiteY146" fmla="*/ 39052 h 308609"/>
                  <a:gd name="connsiteX147" fmla="*/ 176879 w 184975"/>
                  <a:gd name="connsiteY147" fmla="*/ 37338 h 308609"/>
                  <a:gd name="connsiteX148" fmla="*/ 177546 w 184975"/>
                  <a:gd name="connsiteY148" fmla="*/ 35433 h 308609"/>
                  <a:gd name="connsiteX149" fmla="*/ 178118 w 184975"/>
                  <a:gd name="connsiteY149" fmla="*/ 34004 h 308609"/>
                  <a:gd name="connsiteX150" fmla="*/ 178498 w 184975"/>
                  <a:gd name="connsiteY150" fmla="*/ 32956 h 308609"/>
                  <a:gd name="connsiteX151" fmla="*/ 178975 w 184975"/>
                  <a:gd name="connsiteY151" fmla="*/ 31718 h 308609"/>
                  <a:gd name="connsiteX152" fmla="*/ 179070 w 184975"/>
                  <a:gd name="connsiteY152" fmla="*/ 30194 h 308609"/>
                  <a:gd name="connsiteX153" fmla="*/ 179737 w 184975"/>
                  <a:gd name="connsiteY153" fmla="*/ 28194 h 308609"/>
                  <a:gd name="connsiteX154" fmla="*/ 180499 w 184975"/>
                  <a:gd name="connsiteY154" fmla="*/ 26098 h 308609"/>
                  <a:gd name="connsiteX155" fmla="*/ 180975 w 184975"/>
                  <a:gd name="connsiteY155" fmla="*/ 24670 h 308609"/>
                  <a:gd name="connsiteX156" fmla="*/ 181642 w 184975"/>
                  <a:gd name="connsiteY156" fmla="*/ 22669 h 308609"/>
                  <a:gd name="connsiteX157" fmla="*/ 182213 w 184975"/>
                  <a:gd name="connsiteY157" fmla="*/ 20955 h 308609"/>
                  <a:gd name="connsiteX158" fmla="*/ 182594 w 184975"/>
                  <a:gd name="connsiteY158" fmla="*/ 19812 h 308609"/>
                  <a:gd name="connsiteX159" fmla="*/ 182594 w 184975"/>
                  <a:gd name="connsiteY159" fmla="*/ 19240 h 308609"/>
                  <a:gd name="connsiteX160" fmla="*/ 182785 w 184975"/>
                  <a:gd name="connsiteY160" fmla="*/ 15335 h 308609"/>
                  <a:gd name="connsiteX161" fmla="*/ 182975 w 184975"/>
                  <a:gd name="connsiteY161" fmla="*/ 12859 h 308609"/>
                  <a:gd name="connsiteX162" fmla="*/ 183166 w 184975"/>
                  <a:gd name="connsiteY162" fmla="*/ 11049 h 308609"/>
                  <a:gd name="connsiteX163" fmla="*/ 183547 w 184975"/>
                  <a:gd name="connsiteY163" fmla="*/ 8477 h 308609"/>
                  <a:gd name="connsiteX164" fmla="*/ 183832 w 184975"/>
                  <a:gd name="connsiteY164" fmla="*/ 6763 h 308609"/>
                  <a:gd name="connsiteX165" fmla="*/ 184309 w 184975"/>
                  <a:gd name="connsiteY165" fmla="*/ 3905 h 308609"/>
                  <a:gd name="connsiteX166" fmla="*/ 184595 w 184975"/>
                  <a:gd name="connsiteY166" fmla="*/ 2191 h 308609"/>
                  <a:gd name="connsiteX167" fmla="*/ 184785 w 184975"/>
                  <a:gd name="connsiteY167" fmla="*/ 952 h 308609"/>
                  <a:gd name="connsiteX168" fmla="*/ 184975 w 184975"/>
                  <a:gd name="connsiteY168" fmla="*/ 0 h 308609"/>
                  <a:gd name="connsiteX169" fmla="*/ 163830 w 184975"/>
                  <a:gd name="connsiteY169" fmla="*/ 56769 h 308609"/>
                  <a:gd name="connsiteX170" fmla="*/ 12573 w 184975"/>
                  <a:gd name="connsiteY170" fmla="*/ 290893 h 308609"/>
                  <a:gd name="connsiteX171" fmla="*/ 8858 w 184975"/>
                  <a:gd name="connsiteY171" fmla="*/ 289084 h 308609"/>
                  <a:gd name="connsiteX172" fmla="*/ 11239 w 184975"/>
                  <a:gd name="connsiteY172" fmla="*/ 288131 h 308609"/>
                  <a:gd name="connsiteX173" fmla="*/ 13049 w 184975"/>
                  <a:gd name="connsiteY173" fmla="*/ 289846 h 308609"/>
                  <a:gd name="connsiteX174" fmla="*/ 12573 w 184975"/>
                  <a:gd name="connsiteY174" fmla="*/ 290893 h 308609"/>
                  <a:gd name="connsiteX175" fmla="*/ 13811 w 184975"/>
                  <a:gd name="connsiteY175" fmla="*/ 281273 h 308609"/>
                  <a:gd name="connsiteX176" fmla="*/ 10573 w 184975"/>
                  <a:gd name="connsiteY176" fmla="*/ 283845 h 308609"/>
                  <a:gd name="connsiteX177" fmla="*/ 28099 w 184975"/>
                  <a:gd name="connsiteY177" fmla="*/ 254413 h 308609"/>
                  <a:gd name="connsiteX178" fmla="*/ 13811 w 184975"/>
                  <a:gd name="connsiteY178" fmla="*/ 281273 h 308609"/>
                  <a:gd name="connsiteX179" fmla="*/ 42100 w 184975"/>
                  <a:gd name="connsiteY179" fmla="*/ 303276 h 308609"/>
                  <a:gd name="connsiteX180" fmla="*/ 39910 w 184975"/>
                  <a:gd name="connsiteY180" fmla="*/ 302133 h 308609"/>
                  <a:gd name="connsiteX181" fmla="*/ 40767 w 184975"/>
                  <a:gd name="connsiteY181" fmla="*/ 301180 h 308609"/>
                  <a:gd name="connsiteX182" fmla="*/ 42958 w 184975"/>
                  <a:gd name="connsiteY182" fmla="*/ 302323 h 308609"/>
                  <a:gd name="connsiteX183" fmla="*/ 42100 w 184975"/>
                  <a:gd name="connsiteY183" fmla="*/ 303276 h 3086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</a:cxnLst>
                <a:rect l="l" t="t" r="r" b="b"/>
                <a:pathLst>
                  <a:path w="184975" h="308609">
                    <a:moveTo>
                      <a:pt x="163830" y="56769"/>
                    </a:moveTo>
                    <a:cubicBezTo>
                      <a:pt x="152876" y="72104"/>
                      <a:pt x="141256" y="86677"/>
                      <a:pt x="130683" y="102394"/>
                    </a:cubicBezTo>
                    <a:cubicBezTo>
                      <a:pt x="123444" y="113252"/>
                      <a:pt x="116205" y="124206"/>
                      <a:pt x="109061" y="135160"/>
                    </a:cubicBezTo>
                    <a:cubicBezTo>
                      <a:pt x="107918" y="135064"/>
                      <a:pt x="106775" y="135446"/>
                      <a:pt x="106013" y="136684"/>
                    </a:cubicBezTo>
                    <a:cubicBezTo>
                      <a:pt x="100393" y="145923"/>
                      <a:pt x="95250" y="155353"/>
                      <a:pt x="90297" y="164973"/>
                    </a:cubicBezTo>
                    <a:cubicBezTo>
                      <a:pt x="88582" y="167735"/>
                      <a:pt x="86773" y="170497"/>
                      <a:pt x="85058" y="173355"/>
                    </a:cubicBezTo>
                    <a:cubicBezTo>
                      <a:pt x="79629" y="182404"/>
                      <a:pt x="73247" y="191071"/>
                      <a:pt x="66960" y="199834"/>
                    </a:cubicBezTo>
                    <a:cubicBezTo>
                      <a:pt x="55816" y="212693"/>
                      <a:pt x="42863" y="223742"/>
                      <a:pt x="32480" y="237268"/>
                    </a:cubicBezTo>
                    <a:cubicBezTo>
                      <a:pt x="20955" y="252317"/>
                      <a:pt x="10287" y="268034"/>
                      <a:pt x="0" y="284035"/>
                    </a:cubicBezTo>
                    <a:cubicBezTo>
                      <a:pt x="0" y="284035"/>
                      <a:pt x="0" y="284035"/>
                      <a:pt x="0" y="284035"/>
                    </a:cubicBezTo>
                    <a:cubicBezTo>
                      <a:pt x="0" y="284131"/>
                      <a:pt x="0" y="284226"/>
                      <a:pt x="95" y="284321"/>
                    </a:cubicBezTo>
                    <a:cubicBezTo>
                      <a:pt x="191" y="284417"/>
                      <a:pt x="285" y="284512"/>
                      <a:pt x="381" y="284607"/>
                    </a:cubicBezTo>
                    <a:cubicBezTo>
                      <a:pt x="476" y="284702"/>
                      <a:pt x="571" y="284797"/>
                      <a:pt x="667" y="284893"/>
                    </a:cubicBezTo>
                    <a:cubicBezTo>
                      <a:pt x="762" y="284988"/>
                      <a:pt x="952" y="285083"/>
                      <a:pt x="1048" y="285179"/>
                    </a:cubicBezTo>
                    <a:cubicBezTo>
                      <a:pt x="1238" y="285369"/>
                      <a:pt x="1428" y="285464"/>
                      <a:pt x="1714" y="285655"/>
                    </a:cubicBezTo>
                    <a:cubicBezTo>
                      <a:pt x="2000" y="285845"/>
                      <a:pt x="2381" y="286131"/>
                      <a:pt x="2762" y="286321"/>
                    </a:cubicBezTo>
                    <a:cubicBezTo>
                      <a:pt x="3143" y="286607"/>
                      <a:pt x="3620" y="286893"/>
                      <a:pt x="4096" y="287179"/>
                    </a:cubicBezTo>
                    <a:cubicBezTo>
                      <a:pt x="4763" y="287560"/>
                      <a:pt x="5429" y="287941"/>
                      <a:pt x="6191" y="288417"/>
                    </a:cubicBezTo>
                    <a:cubicBezTo>
                      <a:pt x="6763" y="288703"/>
                      <a:pt x="7334" y="289084"/>
                      <a:pt x="7906" y="289370"/>
                    </a:cubicBezTo>
                    <a:cubicBezTo>
                      <a:pt x="8382" y="289655"/>
                      <a:pt x="8954" y="289941"/>
                      <a:pt x="9430" y="290227"/>
                    </a:cubicBezTo>
                    <a:cubicBezTo>
                      <a:pt x="10287" y="290703"/>
                      <a:pt x="11144" y="291179"/>
                      <a:pt x="12002" y="291655"/>
                    </a:cubicBezTo>
                    <a:cubicBezTo>
                      <a:pt x="12192" y="291751"/>
                      <a:pt x="12478" y="291941"/>
                      <a:pt x="12668" y="292037"/>
                    </a:cubicBezTo>
                    <a:cubicBezTo>
                      <a:pt x="13145" y="292322"/>
                      <a:pt x="13621" y="292513"/>
                      <a:pt x="14097" y="292798"/>
                    </a:cubicBezTo>
                    <a:cubicBezTo>
                      <a:pt x="14859" y="293180"/>
                      <a:pt x="15621" y="293656"/>
                      <a:pt x="16383" y="294037"/>
                    </a:cubicBezTo>
                    <a:cubicBezTo>
                      <a:pt x="16764" y="294227"/>
                      <a:pt x="17145" y="294418"/>
                      <a:pt x="17431" y="294608"/>
                    </a:cubicBezTo>
                    <a:cubicBezTo>
                      <a:pt x="18383" y="295084"/>
                      <a:pt x="19241" y="295561"/>
                      <a:pt x="20193" y="296037"/>
                    </a:cubicBezTo>
                    <a:cubicBezTo>
                      <a:pt x="20669" y="296323"/>
                      <a:pt x="21145" y="296513"/>
                      <a:pt x="21622" y="296799"/>
                    </a:cubicBezTo>
                    <a:cubicBezTo>
                      <a:pt x="22479" y="297275"/>
                      <a:pt x="23432" y="297751"/>
                      <a:pt x="24384" y="298228"/>
                    </a:cubicBezTo>
                    <a:cubicBezTo>
                      <a:pt x="24669" y="298418"/>
                      <a:pt x="24955" y="298513"/>
                      <a:pt x="25336" y="298704"/>
                    </a:cubicBezTo>
                    <a:cubicBezTo>
                      <a:pt x="26003" y="299085"/>
                      <a:pt x="26670" y="299371"/>
                      <a:pt x="27432" y="299752"/>
                    </a:cubicBezTo>
                    <a:cubicBezTo>
                      <a:pt x="27717" y="299847"/>
                      <a:pt x="27908" y="300038"/>
                      <a:pt x="28194" y="300133"/>
                    </a:cubicBezTo>
                    <a:cubicBezTo>
                      <a:pt x="28860" y="300514"/>
                      <a:pt x="29623" y="300895"/>
                      <a:pt x="30289" y="301276"/>
                    </a:cubicBezTo>
                    <a:cubicBezTo>
                      <a:pt x="30575" y="301466"/>
                      <a:pt x="30861" y="301562"/>
                      <a:pt x="31147" y="301752"/>
                    </a:cubicBezTo>
                    <a:cubicBezTo>
                      <a:pt x="31718" y="302038"/>
                      <a:pt x="32385" y="302419"/>
                      <a:pt x="32957" y="302705"/>
                    </a:cubicBezTo>
                    <a:cubicBezTo>
                      <a:pt x="33433" y="302990"/>
                      <a:pt x="33909" y="303181"/>
                      <a:pt x="34480" y="303467"/>
                    </a:cubicBezTo>
                    <a:cubicBezTo>
                      <a:pt x="34957" y="303657"/>
                      <a:pt x="35338" y="303943"/>
                      <a:pt x="35814" y="304133"/>
                    </a:cubicBezTo>
                    <a:cubicBezTo>
                      <a:pt x="36195" y="304324"/>
                      <a:pt x="36576" y="304514"/>
                      <a:pt x="36957" y="304705"/>
                    </a:cubicBezTo>
                    <a:cubicBezTo>
                      <a:pt x="37529" y="304991"/>
                      <a:pt x="38100" y="305276"/>
                      <a:pt x="38767" y="305657"/>
                    </a:cubicBezTo>
                    <a:cubicBezTo>
                      <a:pt x="39148" y="305848"/>
                      <a:pt x="39434" y="306038"/>
                      <a:pt x="39814" y="306229"/>
                    </a:cubicBezTo>
                    <a:cubicBezTo>
                      <a:pt x="40195" y="306419"/>
                      <a:pt x="40672" y="306610"/>
                      <a:pt x="41053" y="306896"/>
                    </a:cubicBezTo>
                    <a:cubicBezTo>
                      <a:pt x="41243" y="306991"/>
                      <a:pt x="41434" y="307086"/>
                      <a:pt x="41624" y="307181"/>
                    </a:cubicBezTo>
                    <a:cubicBezTo>
                      <a:pt x="42005" y="307372"/>
                      <a:pt x="42291" y="307562"/>
                      <a:pt x="42672" y="307753"/>
                    </a:cubicBezTo>
                    <a:cubicBezTo>
                      <a:pt x="42863" y="307848"/>
                      <a:pt x="43053" y="307943"/>
                      <a:pt x="43148" y="308038"/>
                    </a:cubicBezTo>
                    <a:cubicBezTo>
                      <a:pt x="43339" y="308134"/>
                      <a:pt x="43434" y="308229"/>
                      <a:pt x="43625" y="308229"/>
                    </a:cubicBezTo>
                    <a:cubicBezTo>
                      <a:pt x="43719" y="308324"/>
                      <a:pt x="43815" y="308324"/>
                      <a:pt x="43910" y="308420"/>
                    </a:cubicBezTo>
                    <a:cubicBezTo>
                      <a:pt x="44005" y="308420"/>
                      <a:pt x="44101" y="308515"/>
                      <a:pt x="44196" y="308515"/>
                    </a:cubicBezTo>
                    <a:cubicBezTo>
                      <a:pt x="44196" y="308515"/>
                      <a:pt x="44291" y="308515"/>
                      <a:pt x="44291" y="308610"/>
                    </a:cubicBezTo>
                    <a:cubicBezTo>
                      <a:pt x="51530" y="291846"/>
                      <a:pt x="58769" y="275082"/>
                      <a:pt x="66104" y="258318"/>
                    </a:cubicBezTo>
                    <a:cubicBezTo>
                      <a:pt x="79724" y="227552"/>
                      <a:pt x="95441" y="198215"/>
                      <a:pt x="112966" y="170593"/>
                    </a:cubicBezTo>
                    <a:cubicBezTo>
                      <a:pt x="112966" y="170593"/>
                      <a:pt x="112966" y="170593"/>
                      <a:pt x="112966" y="170593"/>
                    </a:cubicBezTo>
                    <a:cubicBezTo>
                      <a:pt x="112966" y="170497"/>
                      <a:pt x="112966" y="170402"/>
                      <a:pt x="112966" y="170212"/>
                    </a:cubicBezTo>
                    <a:cubicBezTo>
                      <a:pt x="112966" y="170117"/>
                      <a:pt x="112966" y="170021"/>
                      <a:pt x="113062" y="169831"/>
                    </a:cubicBezTo>
                    <a:cubicBezTo>
                      <a:pt x="113062" y="169640"/>
                      <a:pt x="113157" y="169450"/>
                      <a:pt x="113157" y="169259"/>
                    </a:cubicBezTo>
                    <a:cubicBezTo>
                      <a:pt x="113252" y="168973"/>
                      <a:pt x="113252" y="168783"/>
                      <a:pt x="113347" y="168497"/>
                    </a:cubicBezTo>
                    <a:cubicBezTo>
                      <a:pt x="113442" y="168212"/>
                      <a:pt x="113538" y="167926"/>
                      <a:pt x="113633" y="167545"/>
                    </a:cubicBezTo>
                    <a:cubicBezTo>
                      <a:pt x="113729" y="167068"/>
                      <a:pt x="113919" y="166592"/>
                      <a:pt x="114109" y="166021"/>
                    </a:cubicBezTo>
                    <a:cubicBezTo>
                      <a:pt x="114300" y="165545"/>
                      <a:pt x="114395" y="165068"/>
                      <a:pt x="114585" y="164592"/>
                    </a:cubicBezTo>
                    <a:cubicBezTo>
                      <a:pt x="114776" y="164021"/>
                      <a:pt x="114967" y="163449"/>
                      <a:pt x="115252" y="162782"/>
                    </a:cubicBezTo>
                    <a:cubicBezTo>
                      <a:pt x="115443" y="162306"/>
                      <a:pt x="115634" y="161830"/>
                      <a:pt x="115824" y="161354"/>
                    </a:cubicBezTo>
                    <a:cubicBezTo>
                      <a:pt x="116014" y="160972"/>
                      <a:pt x="116110" y="160496"/>
                      <a:pt x="116300" y="160020"/>
                    </a:cubicBezTo>
                    <a:cubicBezTo>
                      <a:pt x="116491" y="159544"/>
                      <a:pt x="116681" y="158972"/>
                      <a:pt x="116872" y="158496"/>
                    </a:cubicBezTo>
                    <a:cubicBezTo>
                      <a:pt x="117157" y="157829"/>
                      <a:pt x="117443" y="157067"/>
                      <a:pt x="117634" y="156400"/>
                    </a:cubicBezTo>
                    <a:cubicBezTo>
                      <a:pt x="117920" y="155638"/>
                      <a:pt x="118205" y="154972"/>
                      <a:pt x="118491" y="154210"/>
                    </a:cubicBezTo>
                    <a:cubicBezTo>
                      <a:pt x="118682" y="153638"/>
                      <a:pt x="118967" y="153067"/>
                      <a:pt x="119158" y="152591"/>
                    </a:cubicBezTo>
                    <a:cubicBezTo>
                      <a:pt x="119348" y="152114"/>
                      <a:pt x="119539" y="151638"/>
                      <a:pt x="119729" y="151162"/>
                    </a:cubicBezTo>
                    <a:cubicBezTo>
                      <a:pt x="119919" y="150590"/>
                      <a:pt x="120110" y="150114"/>
                      <a:pt x="120301" y="149638"/>
                    </a:cubicBezTo>
                    <a:cubicBezTo>
                      <a:pt x="120682" y="148780"/>
                      <a:pt x="120968" y="148114"/>
                      <a:pt x="121158" y="147638"/>
                    </a:cubicBezTo>
                    <a:cubicBezTo>
                      <a:pt x="121348" y="147161"/>
                      <a:pt x="121539" y="146780"/>
                      <a:pt x="121634" y="146685"/>
                    </a:cubicBezTo>
                    <a:cubicBezTo>
                      <a:pt x="121825" y="146399"/>
                      <a:pt x="121920" y="146113"/>
                      <a:pt x="122111" y="145828"/>
                    </a:cubicBezTo>
                    <a:cubicBezTo>
                      <a:pt x="122872" y="144494"/>
                      <a:pt x="123539" y="143446"/>
                      <a:pt x="124016" y="142494"/>
                    </a:cubicBezTo>
                    <a:cubicBezTo>
                      <a:pt x="124492" y="141637"/>
                      <a:pt x="124968" y="140970"/>
                      <a:pt x="125349" y="140303"/>
                    </a:cubicBezTo>
                    <a:cubicBezTo>
                      <a:pt x="125635" y="139827"/>
                      <a:pt x="125920" y="139351"/>
                      <a:pt x="126206" y="138875"/>
                    </a:cubicBezTo>
                    <a:cubicBezTo>
                      <a:pt x="126587" y="138303"/>
                      <a:pt x="126873" y="137827"/>
                      <a:pt x="127254" y="137255"/>
                    </a:cubicBezTo>
                    <a:cubicBezTo>
                      <a:pt x="127635" y="136588"/>
                      <a:pt x="128111" y="135922"/>
                      <a:pt x="128588" y="135160"/>
                    </a:cubicBezTo>
                    <a:cubicBezTo>
                      <a:pt x="128873" y="134684"/>
                      <a:pt x="129159" y="134207"/>
                      <a:pt x="129444" y="133731"/>
                    </a:cubicBezTo>
                    <a:cubicBezTo>
                      <a:pt x="129730" y="133255"/>
                      <a:pt x="130016" y="132779"/>
                      <a:pt x="130397" y="132207"/>
                    </a:cubicBezTo>
                    <a:cubicBezTo>
                      <a:pt x="130683" y="131731"/>
                      <a:pt x="130969" y="131254"/>
                      <a:pt x="131254" y="130778"/>
                    </a:cubicBezTo>
                    <a:cubicBezTo>
                      <a:pt x="131636" y="130112"/>
                      <a:pt x="132016" y="129350"/>
                      <a:pt x="132493" y="128683"/>
                    </a:cubicBezTo>
                    <a:cubicBezTo>
                      <a:pt x="132779" y="128206"/>
                      <a:pt x="132969" y="127730"/>
                      <a:pt x="133255" y="127349"/>
                    </a:cubicBezTo>
                    <a:cubicBezTo>
                      <a:pt x="133541" y="126778"/>
                      <a:pt x="133826" y="126301"/>
                      <a:pt x="134207" y="125730"/>
                    </a:cubicBezTo>
                    <a:cubicBezTo>
                      <a:pt x="134398" y="125349"/>
                      <a:pt x="134684" y="124873"/>
                      <a:pt x="134874" y="124492"/>
                    </a:cubicBezTo>
                    <a:cubicBezTo>
                      <a:pt x="135064" y="124206"/>
                      <a:pt x="135255" y="123825"/>
                      <a:pt x="135445" y="123539"/>
                    </a:cubicBezTo>
                    <a:cubicBezTo>
                      <a:pt x="135636" y="123254"/>
                      <a:pt x="135827" y="122872"/>
                      <a:pt x="136017" y="122587"/>
                    </a:cubicBezTo>
                    <a:cubicBezTo>
                      <a:pt x="136112" y="122301"/>
                      <a:pt x="136303" y="122110"/>
                      <a:pt x="136493" y="121825"/>
                    </a:cubicBezTo>
                    <a:cubicBezTo>
                      <a:pt x="136398" y="121634"/>
                      <a:pt x="136303" y="121444"/>
                      <a:pt x="136207" y="121253"/>
                    </a:cubicBezTo>
                    <a:cubicBezTo>
                      <a:pt x="136017" y="120777"/>
                      <a:pt x="135922" y="120301"/>
                      <a:pt x="135922" y="119825"/>
                    </a:cubicBezTo>
                    <a:cubicBezTo>
                      <a:pt x="135922" y="119539"/>
                      <a:pt x="135922" y="119348"/>
                      <a:pt x="136017" y="119063"/>
                    </a:cubicBezTo>
                    <a:cubicBezTo>
                      <a:pt x="136112" y="118586"/>
                      <a:pt x="136303" y="118110"/>
                      <a:pt x="136684" y="117634"/>
                    </a:cubicBezTo>
                    <a:cubicBezTo>
                      <a:pt x="136874" y="117443"/>
                      <a:pt x="137065" y="117253"/>
                      <a:pt x="137350" y="117062"/>
                    </a:cubicBezTo>
                    <a:cubicBezTo>
                      <a:pt x="137636" y="116872"/>
                      <a:pt x="137922" y="116681"/>
                      <a:pt x="138208" y="116396"/>
                    </a:cubicBezTo>
                    <a:cubicBezTo>
                      <a:pt x="138493" y="116205"/>
                      <a:pt x="138779" y="115919"/>
                      <a:pt x="139065" y="115729"/>
                    </a:cubicBezTo>
                    <a:cubicBezTo>
                      <a:pt x="139446" y="115443"/>
                      <a:pt x="139732" y="115062"/>
                      <a:pt x="140113" y="114776"/>
                    </a:cubicBezTo>
                    <a:cubicBezTo>
                      <a:pt x="140494" y="114395"/>
                      <a:pt x="140875" y="114014"/>
                      <a:pt x="141256" y="113538"/>
                    </a:cubicBezTo>
                    <a:cubicBezTo>
                      <a:pt x="141541" y="113252"/>
                      <a:pt x="141827" y="112871"/>
                      <a:pt x="142113" y="112490"/>
                    </a:cubicBezTo>
                    <a:cubicBezTo>
                      <a:pt x="142589" y="111919"/>
                      <a:pt x="143066" y="111347"/>
                      <a:pt x="143446" y="110680"/>
                    </a:cubicBezTo>
                    <a:cubicBezTo>
                      <a:pt x="143732" y="110300"/>
                      <a:pt x="144018" y="109918"/>
                      <a:pt x="144303" y="109442"/>
                    </a:cubicBezTo>
                    <a:cubicBezTo>
                      <a:pt x="144685" y="108871"/>
                      <a:pt x="144970" y="108395"/>
                      <a:pt x="145352" y="107823"/>
                    </a:cubicBezTo>
                    <a:cubicBezTo>
                      <a:pt x="145542" y="107442"/>
                      <a:pt x="145732" y="107061"/>
                      <a:pt x="146018" y="106775"/>
                    </a:cubicBezTo>
                    <a:cubicBezTo>
                      <a:pt x="146304" y="106299"/>
                      <a:pt x="146590" y="105727"/>
                      <a:pt x="146875" y="105156"/>
                    </a:cubicBezTo>
                    <a:cubicBezTo>
                      <a:pt x="147066" y="104775"/>
                      <a:pt x="147257" y="104394"/>
                      <a:pt x="147542" y="103918"/>
                    </a:cubicBezTo>
                    <a:cubicBezTo>
                      <a:pt x="147828" y="103346"/>
                      <a:pt x="148114" y="102775"/>
                      <a:pt x="148400" y="102203"/>
                    </a:cubicBezTo>
                    <a:cubicBezTo>
                      <a:pt x="148685" y="101537"/>
                      <a:pt x="148971" y="100965"/>
                      <a:pt x="149257" y="100298"/>
                    </a:cubicBezTo>
                    <a:cubicBezTo>
                      <a:pt x="149447" y="99917"/>
                      <a:pt x="149543" y="99631"/>
                      <a:pt x="149733" y="99250"/>
                    </a:cubicBezTo>
                    <a:cubicBezTo>
                      <a:pt x="149923" y="98679"/>
                      <a:pt x="150209" y="98107"/>
                      <a:pt x="150400" y="97631"/>
                    </a:cubicBezTo>
                    <a:cubicBezTo>
                      <a:pt x="150686" y="96869"/>
                      <a:pt x="150971" y="96107"/>
                      <a:pt x="151257" y="95440"/>
                    </a:cubicBezTo>
                    <a:cubicBezTo>
                      <a:pt x="151447" y="95059"/>
                      <a:pt x="151543" y="94678"/>
                      <a:pt x="151733" y="94297"/>
                    </a:cubicBezTo>
                    <a:cubicBezTo>
                      <a:pt x="151924" y="93726"/>
                      <a:pt x="152209" y="93154"/>
                      <a:pt x="152400" y="92488"/>
                    </a:cubicBezTo>
                    <a:cubicBezTo>
                      <a:pt x="152685" y="91821"/>
                      <a:pt x="152876" y="91154"/>
                      <a:pt x="153162" y="90392"/>
                    </a:cubicBezTo>
                    <a:cubicBezTo>
                      <a:pt x="153352" y="89821"/>
                      <a:pt x="153543" y="89249"/>
                      <a:pt x="153734" y="88678"/>
                    </a:cubicBezTo>
                    <a:cubicBezTo>
                      <a:pt x="154019" y="88011"/>
                      <a:pt x="154210" y="87249"/>
                      <a:pt x="154495" y="86582"/>
                    </a:cubicBezTo>
                    <a:cubicBezTo>
                      <a:pt x="154686" y="86011"/>
                      <a:pt x="154972" y="85344"/>
                      <a:pt x="155162" y="84772"/>
                    </a:cubicBezTo>
                    <a:cubicBezTo>
                      <a:pt x="155257" y="84582"/>
                      <a:pt x="155353" y="84296"/>
                      <a:pt x="155448" y="84106"/>
                    </a:cubicBezTo>
                    <a:cubicBezTo>
                      <a:pt x="155543" y="83915"/>
                      <a:pt x="155543" y="83725"/>
                      <a:pt x="155638" y="83534"/>
                    </a:cubicBezTo>
                    <a:cubicBezTo>
                      <a:pt x="155448" y="83248"/>
                      <a:pt x="155257" y="83058"/>
                      <a:pt x="155162" y="82772"/>
                    </a:cubicBezTo>
                    <a:cubicBezTo>
                      <a:pt x="155067" y="82486"/>
                      <a:pt x="154972" y="82201"/>
                      <a:pt x="154972" y="82010"/>
                    </a:cubicBezTo>
                    <a:cubicBezTo>
                      <a:pt x="154972" y="81724"/>
                      <a:pt x="154877" y="81534"/>
                      <a:pt x="154972" y="81248"/>
                    </a:cubicBezTo>
                    <a:cubicBezTo>
                      <a:pt x="154972" y="80772"/>
                      <a:pt x="155067" y="80296"/>
                      <a:pt x="155353" y="79915"/>
                    </a:cubicBezTo>
                    <a:cubicBezTo>
                      <a:pt x="155448" y="79724"/>
                      <a:pt x="155638" y="79438"/>
                      <a:pt x="155734" y="79248"/>
                    </a:cubicBezTo>
                    <a:cubicBezTo>
                      <a:pt x="156020" y="78867"/>
                      <a:pt x="156400" y="78391"/>
                      <a:pt x="156686" y="78010"/>
                    </a:cubicBezTo>
                    <a:cubicBezTo>
                      <a:pt x="157067" y="77438"/>
                      <a:pt x="157543" y="76962"/>
                      <a:pt x="157925" y="76390"/>
                    </a:cubicBezTo>
                    <a:cubicBezTo>
                      <a:pt x="158210" y="76009"/>
                      <a:pt x="158496" y="75628"/>
                      <a:pt x="158782" y="75247"/>
                    </a:cubicBezTo>
                    <a:cubicBezTo>
                      <a:pt x="159163" y="74771"/>
                      <a:pt x="159544" y="74295"/>
                      <a:pt x="159829" y="73819"/>
                    </a:cubicBezTo>
                    <a:cubicBezTo>
                      <a:pt x="160115" y="73342"/>
                      <a:pt x="160496" y="72961"/>
                      <a:pt x="160782" y="72485"/>
                    </a:cubicBezTo>
                    <a:cubicBezTo>
                      <a:pt x="161068" y="72104"/>
                      <a:pt x="161258" y="71819"/>
                      <a:pt x="161544" y="71438"/>
                    </a:cubicBezTo>
                    <a:cubicBezTo>
                      <a:pt x="161734" y="71152"/>
                      <a:pt x="161925" y="70866"/>
                      <a:pt x="162116" y="70580"/>
                    </a:cubicBezTo>
                    <a:cubicBezTo>
                      <a:pt x="162401" y="70199"/>
                      <a:pt x="162592" y="69913"/>
                      <a:pt x="162877" y="69532"/>
                    </a:cubicBezTo>
                    <a:cubicBezTo>
                      <a:pt x="162973" y="69342"/>
                      <a:pt x="163068" y="69247"/>
                      <a:pt x="163163" y="69056"/>
                    </a:cubicBezTo>
                    <a:cubicBezTo>
                      <a:pt x="162973" y="68866"/>
                      <a:pt x="162782" y="68675"/>
                      <a:pt x="162687" y="68390"/>
                    </a:cubicBezTo>
                    <a:cubicBezTo>
                      <a:pt x="162496" y="68104"/>
                      <a:pt x="162401" y="67818"/>
                      <a:pt x="162306" y="67437"/>
                    </a:cubicBezTo>
                    <a:cubicBezTo>
                      <a:pt x="162210" y="67151"/>
                      <a:pt x="162210" y="66865"/>
                      <a:pt x="162306" y="66580"/>
                    </a:cubicBezTo>
                    <a:cubicBezTo>
                      <a:pt x="162401" y="66199"/>
                      <a:pt x="162496" y="65818"/>
                      <a:pt x="162782" y="65342"/>
                    </a:cubicBezTo>
                    <a:cubicBezTo>
                      <a:pt x="163259" y="64675"/>
                      <a:pt x="163735" y="63913"/>
                      <a:pt x="164211" y="63246"/>
                    </a:cubicBezTo>
                    <a:cubicBezTo>
                      <a:pt x="164782" y="62389"/>
                      <a:pt x="165354" y="61531"/>
                      <a:pt x="165925" y="60674"/>
                    </a:cubicBezTo>
                    <a:cubicBezTo>
                      <a:pt x="166307" y="60103"/>
                      <a:pt x="166688" y="59626"/>
                      <a:pt x="166973" y="59055"/>
                    </a:cubicBezTo>
                    <a:cubicBezTo>
                      <a:pt x="167164" y="58769"/>
                      <a:pt x="167354" y="58483"/>
                      <a:pt x="167544" y="58102"/>
                    </a:cubicBezTo>
                    <a:cubicBezTo>
                      <a:pt x="167830" y="57721"/>
                      <a:pt x="168116" y="57245"/>
                      <a:pt x="168402" y="56864"/>
                    </a:cubicBezTo>
                    <a:cubicBezTo>
                      <a:pt x="168973" y="55912"/>
                      <a:pt x="169640" y="54959"/>
                      <a:pt x="170212" y="54007"/>
                    </a:cubicBezTo>
                    <a:cubicBezTo>
                      <a:pt x="170688" y="53245"/>
                      <a:pt x="171164" y="52578"/>
                      <a:pt x="171545" y="51816"/>
                    </a:cubicBezTo>
                    <a:cubicBezTo>
                      <a:pt x="171831" y="51340"/>
                      <a:pt x="172117" y="50863"/>
                      <a:pt x="172402" y="50387"/>
                    </a:cubicBezTo>
                    <a:cubicBezTo>
                      <a:pt x="172498" y="50197"/>
                      <a:pt x="172688" y="49911"/>
                      <a:pt x="172784" y="49721"/>
                    </a:cubicBezTo>
                    <a:cubicBezTo>
                      <a:pt x="172878" y="49530"/>
                      <a:pt x="172974" y="49340"/>
                      <a:pt x="173164" y="49149"/>
                    </a:cubicBezTo>
                    <a:cubicBezTo>
                      <a:pt x="173355" y="48387"/>
                      <a:pt x="173545" y="47720"/>
                      <a:pt x="173736" y="46958"/>
                    </a:cubicBezTo>
                    <a:cubicBezTo>
                      <a:pt x="173927" y="46292"/>
                      <a:pt x="174117" y="45720"/>
                      <a:pt x="174307" y="45148"/>
                    </a:cubicBezTo>
                    <a:cubicBezTo>
                      <a:pt x="174403" y="44767"/>
                      <a:pt x="174498" y="44386"/>
                      <a:pt x="174688" y="44005"/>
                    </a:cubicBezTo>
                    <a:cubicBezTo>
                      <a:pt x="174879" y="43434"/>
                      <a:pt x="175070" y="42863"/>
                      <a:pt x="175260" y="42196"/>
                    </a:cubicBezTo>
                    <a:cubicBezTo>
                      <a:pt x="175450" y="41719"/>
                      <a:pt x="175641" y="41148"/>
                      <a:pt x="175736" y="40672"/>
                    </a:cubicBezTo>
                    <a:cubicBezTo>
                      <a:pt x="175926" y="40100"/>
                      <a:pt x="176117" y="39624"/>
                      <a:pt x="176308" y="39052"/>
                    </a:cubicBezTo>
                    <a:cubicBezTo>
                      <a:pt x="176498" y="38481"/>
                      <a:pt x="176689" y="37909"/>
                      <a:pt x="176879" y="37338"/>
                    </a:cubicBezTo>
                    <a:cubicBezTo>
                      <a:pt x="177069" y="36671"/>
                      <a:pt x="177355" y="36100"/>
                      <a:pt x="177546" y="35433"/>
                    </a:cubicBezTo>
                    <a:cubicBezTo>
                      <a:pt x="177736" y="34957"/>
                      <a:pt x="177927" y="34480"/>
                      <a:pt x="178118" y="34004"/>
                    </a:cubicBezTo>
                    <a:cubicBezTo>
                      <a:pt x="178213" y="33623"/>
                      <a:pt x="178403" y="33338"/>
                      <a:pt x="178498" y="32956"/>
                    </a:cubicBezTo>
                    <a:cubicBezTo>
                      <a:pt x="178689" y="32575"/>
                      <a:pt x="178784" y="32194"/>
                      <a:pt x="178975" y="31718"/>
                    </a:cubicBezTo>
                    <a:cubicBezTo>
                      <a:pt x="178879" y="31242"/>
                      <a:pt x="178879" y="30766"/>
                      <a:pt x="179070" y="30194"/>
                    </a:cubicBezTo>
                    <a:cubicBezTo>
                      <a:pt x="179356" y="29527"/>
                      <a:pt x="179546" y="28861"/>
                      <a:pt x="179737" y="28194"/>
                    </a:cubicBezTo>
                    <a:cubicBezTo>
                      <a:pt x="180022" y="27527"/>
                      <a:pt x="180213" y="26765"/>
                      <a:pt x="180499" y="26098"/>
                    </a:cubicBezTo>
                    <a:cubicBezTo>
                      <a:pt x="180689" y="25622"/>
                      <a:pt x="180784" y="25146"/>
                      <a:pt x="180975" y="24670"/>
                    </a:cubicBezTo>
                    <a:cubicBezTo>
                      <a:pt x="181166" y="24003"/>
                      <a:pt x="181451" y="23336"/>
                      <a:pt x="181642" y="22669"/>
                    </a:cubicBezTo>
                    <a:cubicBezTo>
                      <a:pt x="181832" y="22098"/>
                      <a:pt x="182023" y="21526"/>
                      <a:pt x="182213" y="20955"/>
                    </a:cubicBezTo>
                    <a:cubicBezTo>
                      <a:pt x="182309" y="20574"/>
                      <a:pt x="182403" y="20193"/>
                      <a:pt x="182594" y="19812"/>
                    </a:cubicBezTo>
                    <a:cubicBezTo>
                      <a:pt x="182594" y="19621"/>
                      <a:pt x="182594" y="19431"/>
                      <a:pt x="182594" y="19240"/>
                    </a:cubicBezTo>
                    <a:cubicBezTo>
                      <a:pt x="182594" y="17907"/>
                      <a:pt x="182689" y="16669"/>
                      <a:pt x="182785" y="15335"/>
                    </a:cubicBezTo>
                    <a:cubicBezTo>
                      <a:pt x="182880" y="14478"/>
                      <a:pt x="182880" y="13621"/>
                      <a:pt x="182975" y="12859"/>
                    </a:cubicBezTo>
                    <a:cubicBezTo>
                      <a:pt x="183070" y="12287"/>
                      <a:pt x="183070" y="11621"/>
                      <a:pt x="183166" y="11049"/>
                    </a:cubicBezTo>
                    <a:cubicBezTo>
                      <a:pt x="183261" y="10192"/>
                      <a:pt x="183356" y="9334"/>
                      <a:pt x="183547" y="8477"/>
                    </a:cubicBezTo>
                    <a:cubicBezTo>
                      <a:pt x="183642" y="7906"/>
                      <a:pt x="183737" y="7334"/>
                      <a:pt x="183832" y="6763"/>
                    </a:cubicBezTo>
                    <a:cubicBezTo>
                      <a:pt x="184023" y="5810"/>
                      <a:pt x="184118" y="4858"/>
                      <a:pt x="184309" y="3905"/>
                    </a:cubicBezTo>
                    <a:cubicBezTo>
                      <a:pt x="184404" y="3334"/>
                      <a:pt x="184499" y="2762"/>
                      <a:pt x="184595" y="2191"/>
                    </a:cubicBezTo>
                    <a:cubicBezTo>
                      <a:pt x="184690" y="1810"/>
                      <a:pt x="184785" y="1333"/>
                      <a:pt x="184785" y="952"/>
                    </a:cubicBezTo>
                    <a:cubicBezTo>
                      <a:pt x="184880" y="667"/>
                      <a:pt x="184880" y="286"/>
                      <a:pt x="184975" y="0"/>
                    </a:cubicBezTo>
                    <a:cubicBezTo>
                      <a:pt x="177641" y="24574"/>
                      <a:pt x="168973" y="49530"/>
                      <a:pt x="163830" y="56769"/>
                    </a:cubicBezTo>
                    <a:close/>
                    <a:moveTo>
                      <a:pt x="12573" y="290893"/>
                    </a:moveTo>
                    <a:cubicBezTo>
                      <a:pt x="12002" y="290798"/>
                      <a:pt x="9144" y="289465"/>
                      <a:pt x="8858" y="289084"/>
                    </a:cubicBezTo>
                    <a:cubicBezTo>
                      <a:pt x="8667" y="288798"/>
                      <a:pt x="10668" y="287941"/>
                      <a:pt x="11239" y="288131"/>
                    </a:cubicBezTo>
                    <a:cubicBezTo>
                      <a:pt x="11811" y="288322"/>
                      <a:pt x="12954" y="289465"/>
                      <a:pt x="13049" y="289846"/>
                    </a:cubicBezTo>
                    <a:cubicBezTo>
                      <a:pt x="13240" y="290227"/>
                      <a:pt x="13049" y="290989"/>
                      <a:pt x="12573" y="290893"/>
                    </a:cubicBezTo>
                    <a:close/>
                    <a:moveTo>
                      <a:pt x="13811" y="281273"/>
                    </a:moveTo>
                    <a:cubicBezTo>
                      <a:pt x="12668" y="282130"/>
                      <a:pt x="11620" y="282988"/>
                      <a:pt x="10573" y="283845"/>
                    </a:cubicBezTo>
                    <a:cubicBezTo>
                      <a:pt x="15144" y="274987"/>
                      <a:pt x="20955" y="263652"/>
                      <a:pt x="28099" y="254413"/>
                    </a:cubicBezTo>
                    <a:cubicBezTo>
                      <a:pt x="23717" y="263557"/>
                      <a:pt x="18859" y="272415"/>
                      <a:pt x="13811" y="281273"/>
                    </a:cubicBezTo>
                    <a:close/>
                    <a:moveTo>
                      <a:pt x="42100" y="303276"/>
                    </a:moveTo>
                    <a:cubicBezTo>
                      <a:pt x="41720" y="303181"/>
                      <a:pt x="40100" y="302419"/>
                      <a:pt x="39910" y="302133"/>
                    </a:cubicBezTo>
                    <a:cubicBezTo>
                      <a:pt x="39719" y="301847"/>
                      <a:pt x="40386" y="301085"/>
                      <a:pt x="40767" y="301180"/>
                    </a:cubicBezTo>
                    <a:cubicBezTo>
                      <a:pt x="41148" y="301276"/>
                      <a:pt x="42767" y="302038"/>
                      <a:pt x="42958" y="302323"/>
                    </a:cubicBezTo>
                    <a:cubicBezTo>
                      <a:pt x="43148" y="302514"/>
                      <a:pt x="42482" y="303371"/>
                      <a:pt x="42100" y="303276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  <p:sp>
            <p:nvSpPr>
              <p:cNvPr id="519" name="Freeform: Shape 518">
                <a:extLst>
                  <a:ext uri="{FF2B5EF4-FFF2-40B4-BE49-F238E27FC236}">
                    <a16:creationId xmlns:a16="http://schemas.microsoft.com/office/drawing/2014/main" id="{50978C04-6E40-4D0A-A2AC-10B2EEC05BA7}"/>
                  </a:ext>
                </a:extLst>
              </p:cNvPr>
              <p:cNvSpPr/>
              <p:nvPr/>
            </p:nvSpPr>
            <p:spPr>
              <a:xfrm>
                <a:off x="7889367" y="4259281"/>
                <a:ext cx="1619" cy="2203"/>
              </a:xfrm>
              <a:custGeom>
                <a:avLst/>
                <a:gdLst>
                  <a:gd name="connsiteX0" fmla="*/ 952 w 1619"/>
                  <a:gd name="connsiteY0" fmla="*/ 12 h 2203"/>
                  <a:gd name="connsiteX1" fmla="*/ 0 w 1619"/>
                  <a:gd name="connsiteY1" fmla="*/ 584 h 2203"/>
                  <a:gd name="connsiteX2" fmla="*/ 1143 w 1619"/>
                  <a:gd name="connsiteY2" fmla="*/ 2203 h 2203"/>
                  <a:gd name="connsiteX3" fmla="*/ 1619 w 1619"/>
                  <a:gd name="connsiteY3" fmla="*/ 965 h 2203"/>
                  <a:gd name="connsiteX4" fmla="*/ 952 w 1619"/>
                  <a:gd name="connsiteY4" fmla="*/ 12 h 22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19" h="2203">
                    <a:moveTo>
                      <a:pt x="952" y="12"/>
                    </a:moveTo>
                    <a:cubicBezTo>
                      <a:pt x="762" y="-83"/>
                      <a:pt x="381" y="394"/>
                      <a:pt x="0" y="584"/>
                    </a:cubicBezTo>
                    <a:cubicBezTo>
                      <a:pt x="381" y="1155"/>
                      <a:pt x="762" y="1727"/>
                      <a:pt x="1143" y="2203"/>
                    </a:cubicBezTo>
                    <a:cubicBezTo>
                      <a:pt x="1333" y="1822"/>
                      <a:pt x="1428" y="1346"/>
                      <a:pt x="1619" y="965"/>
                    </a:cubicBezTo>
                    <a:cubicBezTo>
                      <a:pt x="1428" y="679"/>
                      <a:pt x="1238" y="108"/>
                      <a:pt x="952" y="12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</p:grpSp>
        <p:grpSp>
          <p:nvGrpSpPr>
            <p:cNvPr id="507" name="Graphic 27">
              <a:extLst>
                <a:ext uri="{FF2B5EF4-FFF2-40B4-BE49-F238E27FC236}">
                  <a16:creationId xmlns:a16="http://schemas.microsoft.com/office/drawing/2014/main" id="{5DC67AAE-BBAB-41E2-B8B2-A2EC94A0861E}"/>
                </a:ext>
              </a:extLst>
            </p:cNvPr>
            <p:cNvGrpSpPr/>
            <p:nvPr/>
          </p:nvGrpSpPr>
          <p:grpSpPr>
            <a:xfrm>
              <a:off x="7875937" y="3655790"/>
              <a:ext cx="1065622" cy="893159"/>
              <a:chOff x="7875937" y="3655790"/>
              <a:chExt cx="1065622" cy="893159"/>
            </a:xfrm>
            <a:grpFill/>
          </p:grpSpPr>
          <p:sp>
            <p:nvSpPr>
              <p:cNvPr id="508" name="Freeform: Shape 507">
                <a:extLst>
                  <a:ext uri="{FF2B5EF4-FFF2-40B4-BE49-F238E27FC236}">
                    <a16:creationId xmlns:a16="http://schemas.microsoft.com/office/drawing/2014/main" id="{ED62ED4F-9313-463B-A622-C09B7F9AFE3E}"/>
                  </a:ext>
                </a:extLst>
              </p:cNvPr>
              <p:cNvSpPr/>
              <p:nvPr/>
            </p:nvSpPr>
            <p:spPr>
              <a:xfrm>
                <a:off x="8715470" y="4004119"/>
                <a:ext cx="285" cy="285"/>
              </a:xfrm>
              <a:custGeom>
                <a:avLst/>
                <a:gdLst>
                  <a:gd name="connsiteX0" fmla="*/ 285 w 285"/>
                  <a:gd name="connsiteY0" fmla="*/ 0 h 285"/>
                  <a:gd name="connsiteX1" fmla="*/ 95 w 285"/>
                  <a:gd name="connsiteY1" fmla="*/ 0 h 285"/>
                  <a:gd name="connsiteX2" fmla="*/ 0 w 285"/>
                  <a:gd name="connsiteY2" fmla="*/ 286 h 285"/>
                  <a:gd name="connsiteX3" fmla="*/ 285 w 285"/>
                  <a:gd name="connsiteY3" fmla="*/ 0 h 2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85" h="285">
                    <a:moveTo>
                      <a:pt x="285" y="0"/>
                    </a:moveTo>
                    <a:cubicBezTo>
                      <a:pt x="191" y="0"/>
                      <a:pt x="191" y="0"/>
                      <a:pt x="95" y="0"/>
                    </a:cubicBezTo>
                    <a:cubicBezTo>
                      <a:pt x="95" y="95"/>
                      <a:pt x="0" y="190"/>
                      <a:pt x="0" y="286"/>
                    </a:cubicBezTo>
                    <a:cubicBezTo>
                      <a:pt x="95" y="190"/>
                      <a:pt x="191" y="95"/>
                      <a:pt x="285" y="0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  <p:sp>
            <p:nvSpPr>
              <p:cNvPr id="509" name="Freeform: Shape 508">
                <a:extLst>
                  <a:ext uri="{FF2B5EF4-FFF2-40B4-BE49-F238E27FC236}">
                    <a16:creationId xmlns:a16="http://schemas.microsoft.com/office/drawing/2014/main" id="{8BF29F27-BC03-4FD0-B4E6-1D66153FEC9E}"/>
                  </a:ext>
                </a:extLst>
              </p:cNvPr>
              <p:cNvSpPr/>
              <p:nvPr/>
            </p:nvSpPr>
            <p:spPr>
              <a:xfrm>
                <a:off x="8823388" y="3914394"/>
                <a:ext cx="2762" cy="3429"/>
              </a:xfrm>
              <a:custGeom>
                <a:avLst/>
                <a:gdLst>
                  <a:gd name="connsiteX0" fmla="*/ 2762 w 2762"/>
                  <a:gd name="connsiteY0" fmla="*/ 95 h 3429"/>
                  <a:gd name="connsiteX1" fmla="*/ 2762 w 2762"/>
                  <a:gd name="connsiteY1" fmla="*/ 0 h 3429"/>
                  <a:gd name="connsiteX2" fmla="*/ 0 w 2762"/>
                  <a:gd name="connsiteY2" fmla="*/ 3429 h 3429"/>
                  <a:gd name="connsiteX3" fmla="*/ 0 w 2762"/>
                  <a:gd name="connsiteY3" fmla="*/ 3429 h 3429"/>
                  <a:gd name="connsiteX4" fmla="*/ 2762 w 2762"/>
                  <a:gd name="connsiteY4" fmla="*/ 95 h 34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62" h="3429">
                    <a:moveTo>
                      <a:pt x="2762" y="95"/>
                    </a:moveTo>
                    <a:cubicBezTo>
                      <a:pt x="2762" y="95"/>
                      <a:pt x="2762" y="0"/>
                      <a:pt x="2762" y="0"/>
                    </a:cubicBezTo>
                    <a:cubicBezTo>
                      <a:pt x="1810" y="1143"/>
                      <a:pt x="952" y="2286"/>
                      <a:pt x="0" y="3429"/>
                    </a:cubicBezTo>
                    <a:cubicBezTo>
                      <a:pt x="0" y="3429"/>
                      <a:pt x="0" y="3429"/>
                      <a:pt x="0" y="3429"/>
                    </a:cubicBezTo>
                    <a:cubicBezTo>
                      <a:pt x="1048" y="2286"/>
                      <a:pt x="2191" y="1333"/>
                      <a:pt x="2762" y="95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  <p:sp>
            <p:nvSpPr>
              <p:cNvPr id="510" name="Freeform: Shape 509">
                <a:extLst>
                  <a:ext uri="{FF2B5EF4-FFF2-40B4-BE49-F238E27FC236}">
                    <a16:creationId xmlns:a16="http://schemas.microsoft.com/office/drawing/2014/main" id="{DBB14A87-1001-4DDA-A942-DC27B2AD59A1}"/>
                  </a:ext>
                </a:extLst>
              </p:cNvPr>
              <p:cNvSpPr/>
              <p:nvPr/>
            </p:nvSpPr>
            <p:spPr>
              <a:xfrm>
                <a:off x="7875937" y="3655790"/>
                <a:ext cx="1065622" cy="893159"/>
              </a:xfrm>
              <a:custGeom>
                <a:avLst/>
                <a:gdLst>
                  <a:gd name="connsiteX0" fmla="*/ 1065086 w 1065622"/>
                  <a:gd name="connsiteY0" fmla="*/ 11144 h 893159"/>
                  <a:gd name="connsiteX1" fmla="*/ 1064419 w 1065622"/>
                  <a:gd name="connsiteY1" fmla="*/ 4191 h 893159"/>
                  <a:gd name="connsiteX2" fmla="*/ 1064133 w 1065622"/>
                  <a:gd name="connsiteY2" fmla="*/ 0 h 893159"/>
                  <a:gd name="connsiteX3" fmla="*/ 1064038 w 1065622"/>
                  <a:gd name="connsiteY3" fmla="*/ 286 h 893159"/>
                  <a:gd name="connsiteX4" fmla="*/ 1063943 w 1065622"/>
                  <a:gd name="connsiteY4" fmla="*/ 762 h 893159"/>
                  <a:gd name="connsiteX5" fmla="*/ 1063752 w 1065622"/>
                  <a:gd name="connsiteY5" fmla="*/ 1524 h 893159"/>
                  <a:gd name="connsiteX6" fmla="*/ 1063562 w 1065622"/>
                  <a:gd name="connsiteY6" fmla="*/ 2381 h 893159"/>
                  <a:gd name="connsiteX7" fmla="*/ 1063371 w 1065622"/>
                  <a:gd name="connsiteY7" fmla="*/ 3143 h 893159"/>
                  <a:gd name="connsiteX8" fmla="*/ 1063181 w 1065622"/>
                  <a:gd name="connsiteY8" fmla="*/ 4286 h 893159"/>
                  <a:gd name="connsiteX9" fmla="*/ 1062895 w 1065622"/>
                  <a:gd name="connsiteY9" fmla="*/ 5525 h 893159"/>
                  <a:gd name="connsiteX10" fmla="*/ 1062704 w 1065622"/>
                  <a:gd name="connsiteY10" fmla="*/ 6667 h 893159"/>
                  <a:gd name="connsiteX11" fmla="*/ 1062514 w 1065622"/>
                  <a:gd name="connsiteY11" fmla="*/ 7811 h 893159"/>
                  <a:gd name="connsiteX12" fmla="*/ 1062228 w 1065622"/>
                  <a:gd name="connsiteY12" fmla="*/ 9334 h 893159"/>
                  <a:gd name="connsiteX13" fmla="*/ 1061942 w 1065622"/>
                  <a:gd name="connsiteY13" fmla="*/ 10668 h 893159"/>
                  <a:gd name="connsiteX14" fmla="*/ 1061561 w 1065622"/>
                  <a:gd name="connsiteY14" fmla="*/ 11906 h 893159"/>
                  <a:gd name="connsiteX15" fmla="*/ 1061371 w 1065622"/>
                  <a:gd name="connsiteY15" fmla="*/ 12573 h 893159"/>
                  <a:gd name="connsiteX16" fmla="*/ 1060609 w 1065622"/>
                  <a:gd name="connsiteY16" fmla="*/ 14954 h 893159"/>
                  <a:gd name="connsiteX17" fmla="*/ 1060037 w 1065622"/>
                  <a:gd name="connsiteY17" fmla="*/ 16478 h 893159"/>
                  <a:gd name="connsiteX18" fmla="*/ 1059656 w 1065622"/>
                  <a:gd name="connsiteY18" fmla="*/ 17526 h 893159"/>
                  <a:gd name="connsiteX19" fmla="*/ 1059276 w 1065622"/>
                  <a:gd name="connsiteY19" fmla="*/ 18479 h 893159"/>
                  <a:gd name="connsiteX20" fmla="*/ 1058894 w 1065622"/>
                  <a:gd name="connsiteY20" fmla="*/ 19526 h 893159"/>
                  <a:gd name="connsiteX21" fmla="*/ 1058418 w 1065622"/>
                  <a:gd name="connsiteY21" fmla="*/ 20574 h 893159"/>
                  <a:gd name="connsiteX22" fmla="*/ 1058133 w 1065622"/>
                  <a:gd name="connsiteY22" fmla="*/ 21241 h 893159"/>
                  <a:gd name="connsiteX23" fmla="*/ 1056799 w 1065622"/>
                  <a:gd name="connsiteY23" fmla="*/ 24765 h 893159"/>
                  <a:gd name="connsiteX24" fmla="*/ 1056513 w 1065622"/>
                  <a:gd name="connsiteY24" fmla="*/ 25527 h 893159"/>
                  <a:gd name="connsiteX25" fmla="*/ 1055846 w 1065622"/>
                  <a:gd name="connsiteY25" fmla="*/ 27051 h 893159"/>
                  <a:gd name="connsiteX26" fmla="*/ 1054798 w 1065622"/>
                  <a:gd name="connsiteY26" fmla="*/ 29242 h 893159"/>
                  <a:gd name="connsiteX27" fmla="*/ 1053370 w 1065622"/>
                  <a:gd name="connsiteY27" fmla="*/ 31528 h 893159"/>
                  <a:gd name="connsiteX28" fmla="*/ 1053084 w 1065622"/>
                  <a:gd name="connsiteY28" fmla="*/ 32385 h 893159"/>
                  <a:gd name="connsiteX29" fmla="*/ 1052227 w 1065622"/>
                  <a:gd name="connsiteY29" fmla="*/ 34576 h 893159"/>
                  <a:gd name="connsiteX30" fmla="*/ 1051179 w 1065622"/>
                  <a:gd name="connsiteY30" fmla="*/ 36862 h 893159"/>
                  <a:gd name="connsiteX31" fmla="*/ 1050798 w 1065622"/>
                  <a:gd name="connsiteY31" fmla="*/ 37719 h 893159"/>
                  <a:gd name="connsiteX32" fmla="*/ 1050036 w 1065622"/>
                  <a:gd name="connsiteY32" fmla="*/ 39338 h 893159"/>
                  <a:gd name="connsiteX33" fmla="*/ 1049369 w 1065622"/>
                  <a:gd name="connsiteY33" fmla="*/ 40767 h 893159"/>
                  <a:gd name="connsiteX34" fmla="*/ 1048988 w 1065622"/>
                  <a:gd name="connsiteY34" fmla="*/ 41434 h 893159"/>
                  <a:gd name="connsiteX35" fmla="*/ 1048512 w 1065622"/>
                  <a:gd name="connsiteY35" fmla="*/ 42291 h 893159"/>
                  <a:gd name="connsiteX36" fmla="*/ 1048322 w 1065622"/>
                  <a:gd name="connsiteY36" fmla="*/ 42863 h 893159"/>
                  <a:gd name="connsiteX37" fmla="*/ 1047750 w 1065622"/>
                  <a:gd name="connsiteY37" fmla="*/ 44101 h 893159"/>
                  <a:gd name="connsiteX38" fmla="*/ 1047179 w 1065622"/>
                  <a:gd name="connsiteY38" fmla="*/ 45149 h 893159"/>
                  <a:gd name="connsiteX39" fmla="*/ 1046702 w 1065622"/>
                  <a:gd name="connsiteY39" fmla="*/ 46101 h 893159"/>
                  <a:gd name="connsiteX40" fmla="*/ 1046321 w 1065622"/>
                  <a:gd name="connsiteY40" fmla="*/ 46768 h 893159"/>
                  <a:gd name="connsiteX41" fmla="*/ 1045940 w 1065622"/>
                  <a:gd name="connsiteY41" fmla="*/ 47434 h 893159"/>
                  <a:gd name="connsiteX42" fmla="*/ 1045750 w 1065622"/>
                  <a:gd name="connsiteY42" fmla="*/ 47720 h 893159"/>
                  <a:gd name="connsiteX43" fmla="*/ 1045083 w 1065622"/>
                  <a:gd name="connsiteY43" fmla="*/ 48863 h 893159"/>
                  <a:gd name="connsiteX44" fmla="*/ 1044607 w 1065622"/>
                  <a:gd name="connsiteY44" fmla="*/ 49721 h 893159"/>
                  <a:gd name="connsiteX45" fmla="*/ 1043368 w 1065622"/>
                  <a:gd name="connsiteY45" fmla="*/ 51721 h 893159"/>
                  <a:gd name="connsiteX46" fmla="*/ 1042416 w 1065622"/>
                  <a:gd name="connsiteY46" fmla="*/ 53150 h 893159"/>
                  <a:gd name="connsiteX47" fmla="*/ 1041654 w 1065622"/>
                  <a:gd name="connsiteY47" fmla="*/ 54292 h 893159"/>
                  <a:gd name="connsiteX48" fmla="*/ 1040702 w 1065622"/>
                  <a:gd name="connsiteY48" fmla="*/ 55531 h 893159"/>
                  <a:gd name="connsiteX49" fmla="*/ 1039177 w 1065622"/>
                  <a:gd name="connsiteY49" fmla="*/ 57436 h 893159"/>
                  <a:gd name="connsiteX50" fmla="*/ 1038416 w 1065622"/>
                  <a:gd name="connsiteY50" fmla="*/ 58198 h 893159"/>
                  <a:gd name="connsiteX51" fmla="*/ 1035939 w 1065622"/>
                  <a:gd name="connsiteY51" fmla="*/ 60770 h 893159"/>
                  <a:gd name="connsiteX52" fmla="*/ 1034510 w 1065622"/>
                  <a:gd name="connsiteY52" fmla="*/ 62294 h 893159"/>
                  <a:gd name="connsiteX53" fmla="*/ 1034129 w 1065622"/>
                  <a:gd name="connsiteY53" fmla="*/ 62675 h 893159"/>
                  <a:gd name="connsiteX54" fmla="*/ 1032606 w 1065622"/>
                  <a:gd name="connsiteY54" fmla="*/ 64199 h 893159"/>
                  <a:gd name="connsiteX55" fmla="*/ 1031272 w 1065622"/>
                  <a:gd name="connsiteY55" fmla="*/ 65342 h 893159"/>
                  <a:gd name="connsiteX56" fmla="*/ 1030700 w 1065622"/>
                  <a:gd name="connsiteY56" fmla="*/ 66389 h 893159"/>
                  <a:gd name="connsiteX57" fmla="*/ 1029652 w 1065622"/>
                  <a:gd name="connsiteY57" fmla="*/ 68294 h 893159"/>
                  <a:gd name="connsiteX58" fmla="*/ 1028509 w 1065622"/>
                  <a:gd name="connsiteY58" fmla="*/ 70104 h 893159"/>
                  <a:gd name="connsiteX59" fmla="*/ 1027843 w 1065622"/>
                  <a:gd name="connsiteY59" fmla="*/ 71152 h 893159"/>
                  <a:gd name="connsiteX60" fmla="*/ 1026223 w 1065622"/>
                  <a:gd name="connsiteY60" fmla="*/ 73533 h 893159"/>
                  <a:gd name="connsiteX61" fmla="*/ 1025557 w 1065622"/>
                  <a:gd name="connsiteY61" fmla="*/ 74486 h 893159"/>
                  <a:gd name="connsiteX62" fmla="*/ 1023652 w 1065622"/>
                  <a:gd name="connsiteY62" fmla="*/ 77057 h 893159"/>
                  <a:gd name="connsiteX63" fmla="*/ 1022509 w 1065622"/>
                  <a:gd name="connsiteY63" fmla="*/ 78391 h 893159"/>
                  <a:gd name="connsiteX64" fmla="*/ 1021366 w 1065622"/>
                  <a:gd name="connsiteY64" fmla="*/ 79724 h 893159"/>
                  <a:gd name="connsiteX65" fmla="*/ 1019842 w 1065622"/>
                  <a:gd name="connsiteY65" fmla="*/ 81439 h 893159"/>
                  <a:gd name="connsiteX66" fmla="*/ 1018508 w 1065622"/>
                  <a:gd name="connsiteY66" fmla="*/ 82867 h 893159"/>
                  <a:gd name="connsiteX67" fmla="*/ 1016603 w 1065622"/>
                  <a:gd name="connsiteY67" fmla="*/ 84868 h 893159"/>
                  <a:gd name="connsiteX68" fmla="*/ 1014317 w 1065622"/>
                  <a:gd name="connsiteY68" fmla="*/ 87154 h 893159"/>
                  <a:gd name="connsiteX69" fmla="*/ 1012412 w 1065622"/>
                  <a:gd name="connsiteY69" fmla="*/ 89059 h 893159"/>
                  <a:gd name="connsiteX70" fmla="*/ 1010222 w 1065622"/>
                  <a:gd name="connsiteY70" fmla="*/ 91154 h 893159"/>
                  <a:gd name="connsiteX71" fmla="*/ 1010222 w 1065622"/>
                  <a:gd name="connsiteY71" fmla="*/ 91154 h 893159"/>
                  <a:gd name="connsiteX72" fmla="*/ 1008698 w 1065622"/>
                  <a:gd name="connsiteY72" fmla="*/ 92583 h 893159"/>
                  <a:gd name="connsiteX73" fmla="*/ 1007555 w 1065622"/>
                  <a:gd name="connsiteY73" fmla="*/ 93536 h 893159"/>
                  <a:gd name="connsiteX74" fmla="*/ 1006412 w 1065622"/>
                  <a:gd name="connsiteY74" fmla="*/ 94583 h 893159"/>
                  <a:gd name="connsiteX75" fmla="*/ 1006221 w 1065622"/>
                  <a:gd name="connsiteY75" fmla="*/ 94774 h 893159"/>
                  <a:gd name="connsiteX76" fmla="*/ 1005840 w 1065622"/>
                  <a:gd name="connsiteY76" fmla="*/ 95059 h 893159"/>
                  <a:gd name="connsiteX77" fmla="*/ 1005745 w 1065622"/>
                  <a:gd name="connsiteY77" fmla="*/ 95155 h 893159"/>
                  <a:gd name="connsiteX78" fmla="*/ 1005459 w 1065622"/>
                  <a:gd name="connsiteY78" fmla="*/ 95441 h 893159"/>
                  <a:gd name="connsiteX79" fmla="*/ 976599 w 1065622"/>
                  <a:gd name="connsiteY79" fmla="*/ 120682 h 893159"/>
                  <a:gd name="connsiteX80" fmla="*/ 937165 w 1065622"/>
                  <a:gd name="connsiteY80" fmla="*/ 149162 h 893159"/>
                  <a:gd name="connsiteX81" fmla="*/ 930973 w 1065622"/>
                  <a:gd name="connsiteY81" fmla="*/ 153829 h 893159"/>
                  <a:gd name="connsiteX82" fmla="*/ 920687 w 1065622"/>
                  <a:gd name="connsiteY82" fmla="*/ 160782 h 893159"/>
                  <a:gd name="connsiteX83" fmla="*/ 908590 w 1065622"/>
                  <a:gd name="connsiteY83" fmla="*/ 167450 h 893159"/>
                  <a:gd name="connsiteX84" fmla="*/ 731901 w 1065622"/>
                  <a:gd name="connsiteY84" fmla="*/ 256413 h 893159"/>
                  <a:gd name="connsiteX85" fmla="*/ 707803 w 1065622"/>
                  <a:gd name="connsiteY85" fmla="*/ 265557 h 893159"/>
                  <a:gd name="connsiteX86" fmla="*/ 606362 w 1065622"/>
                  <a:gd name="connsiteY86" fmla="*/ 302609 h 893159"/>
                  <a:gd name="connsiteX87" fmla="*/ 560261 w 1065622"/>
                  <a:gd name="connsiteY87" fmla="*/ 314992 h 893159"/>
                  <a:gd name="connsiteX88" fmla="*/ 555784 w 1065622"/>
                  <a:gd name="connsiteY88" fmla="*/ 317468 h 893159"/>
                  <a:gd name="connsiteX89" fmla="*/ 554260 w 1065622"/>
                  <a:gd name="connsiteY89" fmla="*/ 318325 h 893159"/>
                  <a:gd name="connsiteX90" fmla="*/ 554069 w 1065622"/>
                  <a:gd name="connsiteY90" fmla="*/ 318421 h 893159"/>
                  <a:gd name="connsiteX91" fmla="*/ 551879 w 1065622"/>
                  <a:gd name="connsiteY91" fmla="*/ 319564 h 893159"/>
                  <a:gd name="connsiteX92" fmla="*/ 549497 w 1065622"/>
                  <a:gd name="connsiteY92" fmla="*/ 320802 h 893159"/>
                  <a:gd name="connsiteX93" fmla="*/ 546925 w 1065622"/>
                  <a:gd name="connsiteY93" fmla="*/ 322136 h 893159"/>
                  <a:gd name="connsiteX94" fmla="*/ 545021 w 1065622"/>
                  <a:gd name="connsiteY94" fmla="*/ 323088 h 893159"/>
                  <a:gd name="connsiteX95" fmla="*/ 541020 w 1065622"/>
                  <a:gd name="connsiteY95" fmla="*/ 325088 h 893159"/>
                  <a:gd name="connsiteX96" fmla="*/ 536257 w 1065622"/>
                  <a:gd name="connsiteY96" fmla="*/ 327374 h 893159"/>
                  <a:gd name="connsiteX97" fmla="*/ 536162 w 1065622"/>
                  <a:gd name="connsiteY97" fmla="*/ 327374 h 893159"/>
                  <a:gd name="connsiteX98" fmla="*/ 530543 w 1065622"/>
                  <a:gd name="connsiteY98" fmla="*/ 329946 h 893159"/>
                  <a:gd name="connsiteX99" fmla="*/ 530067 w 1065622"/>
                  <a:gd name="connsiteY99" fmla="*/ 330137 h 893159"/>
                  <a:gd name="connsiteX100" fmla="*/ 525399 w 1065622"/>
                  <a:gd name="connsiteY100" fmla="*/ 332232 h 893159"/>
                  <a:gd name="connsiteX101" fmla="*/ 515398 w 1065622"/>
                  <a:gd name="connsiteY101" fmla="*/ 336518 h 893159"/>
                  <a:gd name="connsiteX102" fmla="*/ 511302 w 1065622"/>
                  <a:gd name="connsiteY102" fmla="*/ 338138 h 893159"/>
                  <a:gd name="connsiteX103" fmla="*/ 511207 w 1065622"/>
                  <a:gd name="connsiteY103" fmla="*/ 338138 h 893159"/>
                  <a:gd name="connsiteX104" fmla="*/ 507016 w 1065622"/>
                  <a:gd name="connsiteY104" fmla="*/ 339852 h 893159"/>
                  <a:gd name="connsiteX105" fmla="*/ 506254 w 1065622"/>
                  <a:gd name="connsiteY105" fmla="*/ 340138 h 893159"/>
                  <a:gd name="connsiteX106" fmla="*/ 499872 w 1065622"/>
                  <a:gd name="connsiteY106" fmla="*/ 342614 h 893159"/>
                  <a:gd name="connsiteX107" fmla="*/ 499396 w 1065622"/>
                  <a:gd name="connsiteY107" fmla="*/ 342805 h 893159"/>
                  <a:gd name="connsiteX108" fmla="*/ 496252 w 1065622"/>
                  <a:gd name="connsiteY108" fmla="*/ 344043 h 893159"/>
                  <a:gd name="connsiteX109" fmla="*/ 493871 w 1065622"/>
                  <a:gd name="connsiteY109" fmla="*/ 344900 h 893159"/>
                  <a:gd name="connsiteX110" fmla="*/ 493300 w 1065622"/>
                  <a:gd name="connsiteY110" fmla="*/ 345091 h 893159"/>
                  <a:gd name="connsiteX111" fmla="*/ 488061 w 1065622"/>
                  <a:gd name="connsiteY111" fmla="*/ 346996 h 893159"/>
                  <a:gd name="connsiteX112" fmla="*/ 481584 w 1065622"/>
                  <a:gd name="connsiteY112" fmla="*/ 349377 h 893159"/>
                  <a:gd name="connsiteX113" fmla="*/ 479298 w 1065622"/>
                  <a:gd name="connsiteY113" fmla="*/ 350234 h 893159"/>
                  <a:gd name="connsiteX114" fmla="*/ 476917 w 1065622"/>
                  <a:gd name="connsiteY114" fmla="*/ 351092 h 893159"/>
                  <a:gd name="connsiteX115" fmla="*/ 469582 w 1065622"/>
                  <a:gd name="connsiteY115" fmla="*/ 353759 h 893159"/>
                  <a:gd name="connsiteX116" fmla="*/ 469392 w 1065622"/>
                  <a:gd name="connsiteY116" fmla="*/ 353854 h 893159"/>
                  <a:gd name="connsiteX117" fmla="*/ 465963 w 1065622"/>
                  <a:gd name="connsiteY117" fmla="*/ 355092 h 893159"/>
                  <a:gd name="connsiteX118" fmla="*/ 458629 w 1065622"/>
                  <a:gd name="connsiteY118" fmla="*/ 357759 h 893159"/>
                  <a:gd name="connsiteX119" fmla="*/ 452628 w 1065622"/>
                  <a:gd name="connsiteY119" fmla="*/ 359950 h 893159"/>
                  <a:gd name="connsiteX120" fmla="*/ 445389 w 1065622"/>
                  <a:gd name="connsiteY120" fmla="*/ 362617 h 893159"/>
                  <a:gd name="connsiteX121" fmla="*/ 439388 w 1065622"/>
                  <a:gd name="connsiteY121" fmla="*/ 364808 h 893159"/>
                  <a:gd name="connsiteX122" fmla="*/ 433578 w 1065622"/>
                  <a:gd name="connsiteY122" fmla="*/ 366998 h 893159"/>
                  <a:gd name="connsiteX123" fmla="*/ 430721 w 1065622"/>
                  <a:gd name="connsiteY123" fmla="*/ 368141 h 893159"/>
                  <a:gd name="connsiteX124" fmla="*/ 426244 w 1065622"/>
                  <a:gd name="connsiteY124" fmla="*/ 369951 h 893159"/>
                  <a:gd name="connsiteX125" fmla="*/ 422053 w 1065622"/>
                  <a:gd name="connsiteY125" fmla="*/ 371570 h 893159"/>
                  <a:gd name="connsiteX126" fmla="*/ 418243 w 1065622"/>
                  <a:gd name="connsiteY126" fmla="*/ 372999 h 893159"/>
                  <a:gd name="connsiteX127" fmla="*/ 413957 w 1065622"/>
                  <a:gd name="connsiteY127" fmla="*/ 374618 h 893159"/>
                  <a:gd name="connsiteX128" fmla="*/ 410337 w 1065622"/>
                  <a:gd name="connsiteY128" fmla="*/ 375952 h 893159"/>
                  <a:gd name="connsiteX129" fmla="*/ 408337 w 1065622"/>
                  <a:gd name="connsiteY129" fmla="*/ 376714 h 893159"/>
                  <a:gd name="connsiteX130" fmla="*/ 403860 w 1065622"/>
                  <a:gd name="connsiteY130" fmla="*/ 378428 h 893159"/>
                  <a:gd name="connsiteX131" fmla="*/ 400431 w 1065622"/>
                  <a:gd name="connsiteY131" fmla="*/ 379667 h 893159"/>
                  <a:gd name="connsiteX132" fmla="*/ 396526 w 1065622"/>
                  <a:gd name="connsiteY132" fmla="*/ 381095 h 893159"/>
                  <a:gd name="connsiteX133" fmla="*/ 393097 w 1065622"/>
                  <a:gd name="connsiteY133" fmla="*/ 382334 h 893159"/>
                  <a:gd name="connsiteX134" fmla="*/ 390144 w 1065622"/>
                  <a:gd name="connsiteY134" fmla="*/ 383381 h 893159"/>
                  <a:gd name="connsiteX135" fmla="*/ 387191 w 1065622"/>
                  <a:gd name="connsiteY135" fmla="*/ 384429 h 893159"/>
                  <a:gd name="connsiteX136" fmla="*/ 383953 w 1065622"/>
                  <a:gd name="connsiteY136" fmla="*/ 385667 h 893159"/>
                  <a:gd name="connsiteX137" fmla="*/ 380715 w 1065622"/>
                  <a:gd name="connsiteY137" fmla="*/ 386905 h 893159"/>
                  <a:gd name="connsiteX138" fmla="*/ 379286 w 1065622"/>
                  <a:gd name="connsiteY138" fmla="*/ 387477 h 893159"/>
                  <a:gd name="connsiteX139" fmla="*/ 377000 w 1065622"/>
                  <a:gd name="connsiteY139" fmla="*/ 388334 h 893159"/>
                  <a:gd name="connsiteX140" fmla="*/ 375666 w 1065622"/>
                  <a:gd name="connsiteY140" fmla="*/ 388811 h 893159"/>
                  <a:gd name="connsiteX141" fmla="*/ 375475 w 1065622"/>
                  <a:gd name="connsiteY141" fmla="*/ 388906 h 893159"/>
                  <a:gd name="connsiteX142" fmla="*/ 374809 w 1065622"/>
                  <a:gd name="connsiteY142" fmla="*/ 389192 h 893159"/>
                  <a:gd name="connsiteX143" fmla="*/ 297847 w 1065622"/>
                  <a:gd name="connsiteY143" fmla="*/ 422529 h 893159"/>
                  <a:gd name="connsiteX144" fmla="*/ 224790 w 1065622"/>
                  <a:gd name="connsiteY144" fmla="*/ 458724 h 893159"/>
                  <a:gd name="connsiteX145" fmla="*/ 169831 w 1065622"/>
                  <a:gd name="connsiteY145" fmla="*/ 502444 h 893159"/>
                  <a:gd name="connsiteX146" fmla="*/ 84011 w 1065622"/>
                  <a:gd name="connsiteY146" fmla="*/ 592169 h 893159"/>
                  <a:gd name="connsiteX147" fmla="*/ 83630 w 1065622"/>
                  <a:gd name="connsiteY147" fmla="*/ 592646 h 893159"/>
                  <a:gd name="connsiteX148" fmla="*/ 83630 w 1065622"/>
                  <a:gd name="connsiteY148" fmla="*/ 592646 h 893159"/>
                  <a:gd name="connsiteX149" fmla="*/ 83248 w 1065622"/>
                  <a:gd name="connsiteY149" fmla="*/ 593217 h 893159"/>
                  <a:gd name="connsiteX150" fmla="*/ 82582 w 1065622"/>
                  <a:gd name="connsiteY150" fmla="*/ 594170 h 893159"/>
                  <a:gd name="connsiteX151" fmla="*/ 82010 w 1065622"/>
                  <a:gd name="connsiteY151" fmla="*/ 595027 h 893159"/>
                  <a:gd name="connsiteX152" fmla="*/ 81249 w 1065622"/>
                  <a:gd name="connsiteY152" fmla="*/ 595979 h 893159"/>
                  <a:gd name="connsiteX153" fmla="*/ 80677 w 1065622"/>
                  <a:gd name="connsiteY153" fmla="*/ 596837 h 893159"/>
                  <a:gd name="connsiteX154" fmla="*/ 80106 w 1065622"/>
                  <a:gd name="connsiteY154" fmla="*/ 597694 h 893159"/>
                  <a:gd name="connsiteX155" fmla="*/ 79534 w 1065622"/>
                  <a:gd name="connsiteY155" fmla="*/ 598456 h 893159"/>
                  <a:gd name="connsiteX156" fmla="*/ 79153 w 1065622"/>
                  <a:gd name="connsiteY156" fmla="*/ 598932 h 893159"/>
                  <a:gd name="connsiteX157" fmla="*/ 79057 w 1065622"/>
                  <a:gd name="connsiteY157" fmla="*/ 599027 h 893159"/>
                  <a:gd name="connsiteX158" fmla="*/ 78867 w 1065622"/>
                  <a:gd name="connsiteY158" fmla="*/ 599313 h 893159"/>
                  <a:gd name="connsiteX159" fmla="*/ 77819 w 1065622"/>
                  <a:gd name="connsiteY159" fmla="*/ 600742 h 893159"/>
                  <a:gd name="connsiteX160" fmla="*/ 49339 w 1065622"/>
                  <a:gd name="connsiteY160" fmla="*/ 651701 h 893159"/>
                  <a:gd name="connsiteX161" fmla="*/ 49054 w 1065622"/>
                  <a:gd name="connsiteY161" fmla="*/ 652367 h 893159"/>
                  <a:gd name="connsiteX162" fmla="*/ 49054 w 1065622"/>
                  <a:gd name="connsiteY162" fmla="*/ 652367 h 893159"/>
                  <a:gd name="connsiteX163" fmla="*/ 48768 w 1065622"/>
                  <a:gd name="connsiteY163" fmla="*/ 653034 h 893159"/>
                  <a:gd name="connsiteX164" fmla="*/ 48292 w 1065622"/>
                  <a:gd name="connsiteY164" fmla="*/ 653987 h 893159"/>
                  <a:gd name="connsiteX165" fmla="*/ 47911 w 1065622"/>
                  <a:gd name="connsiteY165" fmla="*/ 654749 h 893159"/>
                  <a:gd name="connsiteX166" fmla="*/ 47434 w 1065622"/>
                  <a:gd name="connsiteY166" fmla="*/ 655701 h 893159"/>
                  <a:gd name="connsiteX167" fmla="*/ 47054 w 1065622"/>
                  <a:gd name="connsiteY167" fmla="*/ 656558 h 893159"/>
                  <a:gd name="connsiteX168" fmla="*/ 46673 w 1065622"/>
                  <a:gd name="connsiteY168" fmla="*/ 657416 h 893159"/>
                  <a:gd name="connsiteX169" fmla="*/ 46291 w 1065622"/>
                  <a:gd name="connsiteY169" fmla="*/ 658368 h 893159"/>
                  <a:gd name="connsiteX170" fmla="*/ 46101 w 1065622"/>
                  <a:gd name="connsiteY170" fmla="*/ 658749 h 893159"/>
                  <a:gd name="connsiteX171" fmla="*/ 45911 w 1065622"/>
                  <a:gd name="connsiteY171" fmla="*/ 659225 h 893159"/>
                  <a:gd name="connsiteX172" fmla="*/ 45720 w 1065622"/>
                  <a:gd name="connsiteY172" fmla="*/ 659702 h 893159"/>
                  <a:gd name="connsiteX173" fmla="*/ 45720 w 1065622"/>
                  <a:gd name="connsiteY173" fmla="*/ 659797 h 893159"/>
                  <a:gd name="connsiteX174" fmla="*/ 45434 w 1065622"/>
                  <a:gd name="connsiteY174" fmla="*/ 660463 h 893159"/>
                  <a:gd name="connsiteX175" fmla="*/ 39910 w 1065622"/>
                  <a:gd name="connsiteY175" fmla="*/ 672655 h 893159"/>
                  <a:gd name="connsiteX176" fmla="*/ 37243 w 1065622"/>
                  <a:gd name="connsiteY176" fmla="*/ 677323 h 893159"/>
                  <a:gd name="connsiteX177" fmla="*/ 36862 w 1065622"/>
                  <a:gd name="connsiteY177" fmla="*/ 678085 h 893159"/>
                  <a:gd name="connsiteX178" fmla="*/ 36766 w 1065622"/>
                  <a:gd name="connsiteY178" fmla="*/ 678275 h 893159"/>
                  <a:gd name="connsiteX179" fmla="*/ 36481 w 1065622"/>
                  <a:gd name="connsiteY179" fmla="*/ 678752 h 893159"/>
                  <a:gd name="connsiteX180" fmla="*/ 35909 w 1065622"/>
                  <a:gd name="connsiteY180" fmla="*/ 679609 h 893159"/>
                  <a:gd name="connsiteX181" fmla="*/ 35528 w 1065622"/>
                  <a:gd name="connsiteY181" fmla="*/ 680276 h 893159"/>
                  <a:gd name="connsiteX182" fmla="*/ 35433 w 1065622"/>
                  <a:gd name="connsiteY182" fmla="*/ 680466 h 893159"/>
                  <a:gd name="connsiteX183" fmla="*/ 35052 w 1065622"/>
                  <a:gd name="connsiteY183" fmla="*/ 681133 h 893159"/>
                  <a:gd name="connsiteX184" fmla="*/ 31528 w 1065622"/>
                  <a:gd name="connsiteY184" fmla="*/ 686848 h 893159"/>
                  <a:gd name="connsiteX185" fmla="*/ 28575 w 1065622"/>
                  <a:gd name="connsiteY185" fmla="*/ 690944 h 893159"/>
                  <a:gd name="connsiteX186" fmla="*/ 25051 w 1065622"/>
                  <a:gd name="connsiteY186" fmla="*/ 705422 h 893159"/>
                  <a:gd name="connsiteX187" fmla="*/ 22956 w 1065622"/>
                  <a:gd name="connsiteY187" fmla="*/ 708660 h 893159"/>
                  <a:gd name="connsiteX188" fmla="*/ 22574 w 1065622"/>
                  <a:gd name="connsiteY188" fmla="*/ 711994 h 893159"/>
                  <a:gd name="connsiteX189" fmla="*/ 22289 w 1065622"/>
                  <a:gd name="connsiteY189" fmla="*/ 713232 h 893159"/>
                  <a:gd name="connsiteX190" fmla="*/ 19431 w 1065622"/>
                  <a:gd name="connsiteY190" fmla="*/ 720090 h 893159"/>
                  <a:gd name="connsiteX191" fmla="*/ 19145 w 1065622"/>
                  <a:gd name="connsiteY191" fmla="*/ 720757 h 893159"/>
                  <a:gd name="connsiteX192" fmla="*/ 19050 w 1065622"/>
                  <a:gd name="connsiteY192" fmla="*/ 720852 h 893159"/>
                  <a:gd name="connsiteX193" fmla="*/ 18765 w 1065622"/>
                  <a:gd name="connsiteY193" fmla="*/ 721519 h 893159"/>
                  <a:gd name="connsiteX194" fmla="*/ 18383 w 1065622"/>
                  <a:gd name="connsiteY194" fmla="*/ 722567 h 893159"/>
                  <a:gd name="connsiteX195" fmla="*/ 17907 w 1065622"/>
                  <a:gd name="connsiteY195" fmla="*/ 723805 h 893159"/>
                  <a:gd name="connsiteX196" fmla="*/ 17526 w 1065622"/>
                  <a:gd name="connsiteY196" fmla="*/ 724757 h 893159"/>
                  <a:gd name="connsiteX197" fmla="*/ 17050 w 1065622"/>
                  <a:gd name="connsiteY197" fmla="*/ 725805 h 893159"/>
                  <a:gd name="connsiteX198" fmla="*/ 16478 w 1065622"/>
                  <a:gd name="connsiteY198" fmla="*/ 727234 h 893159"/>
                  <a:gd name="connsiteX199" fmla="*/ 16097 w 1065622"/>
                  <a:gd name="connsiteY199" fmla="*/ 728091 h 893159"/>
                  <a:gd name="connsiteX200" fmla="*/ 15526 w 1065622"/>
                  <a:gd name="connsiteY200" fmla="*/ 729425 h 893159"/>
                  <a:gd name="connsiteX201" fmla="*/ 14954 w 1065622"/>
                  <a:gd name="connsiteY201" fmla="*/ 730758 h 893159"/>
                  <a:gd name="connsiteX202" fmla="*/ 14574 w 1065622"/>
                  <a:gd name="connsiteY202" fmla="*/ 731615 h 893159"/>
                  <a:gd name="connsiteX203" fmla="*/ 14002 w 1065622"/>
                  <a:gd name="connsiteY203" fmla="*/ 733139 h 893159"/>
                  <a:gd name="connsiteX204" fmla="*/ 13525 w 1065622"/>
                  <a:gd name="connsiteY204" fmla="*/ 734473 h 893159"/>
                  <a:gd name="connsiteX205" fmla="*/ 13145 w 1065622"/>
                  <a:gd name="connsiteY205" fmla="*/ 735616 h 893159"/>
                  <a:gd name="connsiteX206" fmla="*/ 12573 w 1065622"/>
                  <a:gd name="connsiteY206" fmla="*/ 737045 h 893159"/>
                  <a:gd name="connsiteX207" fmla="*/ 12097 w 1065622"/>
                  <a:gd name="connsiteY207" fmla="*/ 738378 h 893159"/>
                  <a:gd name="connsiteX208" fmla="*/ 11716 w 1065622"/>
                  <a:gd name="connsiteY208" fmla="*/ 739330 h 893159"/>
                  <a:gd name="connsiteX209" fmla="*/ 11239 w 1065622"/>
                  <a:gd name="connsiteY209" fmla="*/ 740569 h 893159"/>
                  <a:gd name="connsiteX210" fmla="*/ 10763 w 1065622"/>
                  <a:gd name="connsiteY210" fmla="*/ 741902 h 893159"/>
                  <a:gd name="connsiteX211" fmla="*/ 10287 w 1065622"/>
                  <a:gd name="connsiteY211" fmla="*/ 743141 h 893159"/>
                  <a:gd name="connsiteX212" fmla="*/ 9811 w 1065622"/>
                  <a:gd name="connsiteY212" fmla="*/ 744474 h 893159"/>
                  <a:gd name="connsiteX213" fmla="*/ 9240 w 1065622"/>
                  <a:gd name="connsiteY213" fmla="*/ 745998 h 893159"/>
                  <a:gd name="connsiteX214" fmla="*/ 8573 w 1065622"/>
                  <a:gd name="connsiteY214" fmla="*/ 747808 h 893159"/>
                  <a:gd name="connsiteX215" fmla="*/ 8287 w 1065622"/>
                  <a:gd name="connsiteY215" fmla="*/ 748855 h 893159"/>
                  <a:gd name="connsiteX216" fmla="*/ 8001 w 1065622"/>
                  <a:gd name="connsiteY216" fmla="*/ 750189 h 893159"/>
                  <a:gd name="connsiteX217" fmla="*/ 7715 w 1065622"/>
                  <a:gd name="connsiteY217" fmla="*/ 751523 h 893159"/>
                  <a:gd name="connsiteX218" fmla="*/ 7430 w 1065622"/>
                  <a:gd name="connsiteY218" fmla="*/ 752856 h 893159"/>
                  <a:gd name="connsiteX219" fmla="*/ 7144 w 1065622"/>
                  <a:gd name="connsiteY219" fmla="*/ 754285 h 893159"/>
                  <a:gd name="connsiteX220" fmla="*/ 6858 w 1065622"/>
                  <a:gd name="connsiteY220" fmla="*/ 755809 h 893159"/>
                  <a:gd name="connsiteX221" fmla="*/ 6477 w 1065622"/>
                  <a:gd name="connsiteY221" fmla="*/ 757523 h 893159"/>
                  <a:gd name="connsiteX222" fmla="*/ 6096 w 1065622"/>
                  <a:gd name="connsiteY222" fmla="*/ 759238 h 893159"/>
                  <a:gd name="connsiteX223" fmla="*/ 5715 w 1065622"/>
                  <a:gd name="connsiteY223" fmla="*/ 761238 h 893159"/>
                  <a:gd name="connsiteX224" fmla="*/ 5429 w 1065622"/>
                  <a:gd name="connsiteY224" fmla="*/ 762667 h 893159"/>
                  <a:gd name="connsiteX225" fmla="*/ 5143 w 1065622"/>
                  <a:gd name="connsiteY225" fmla="*/ 764286 h 893159"/>
                  <a:gd name="connsiteX226" fmla="*/ 4858 w 1065622"/>
                  <a:gd name="connsiteY226" fmla="*/ 766001 h 893159"/>
                  <a:gd name="connsiteX227" fmla="*/ 4572 w 1065622"/>
                  <a:gd name="connsiteY227" fmla="*/ 767620 h 893159"/>
                  <a:gd name="connsiteX228" fmla="*/ 4286 w 1065622"/>
                  <a:gd name="connsiteY228" fmla="*/ 769049 h 893159"/>
                  <a:gd name="connsiteX229" fmla="*/ 3906 w 1065622"/>
                  <a:gd name="connsiteY229" fmla="*/ 771144 h 893159"/>
                  <a:gd name="connsiteX230" fmla="*/ 3715 w 1065622"/>
                  <a:gd name="connsiteY230" fmla="*/ 772573 h 893159"/>
                  <a:gd name="connsiteX231" fmla="*/ 3429 w 1065622"/>
                  <a:gd name="connsiteY231" fmla="*/ 774478 h 893159"/>
                  <a:gd name="connsiteX232" fmla="*/ 3143 w 1065622"/>
                  <a:gd name="connsiteY232" fmla="*/ 776097 h 893159"/>
                  <a:gd name="connsiteX233" fmla="*/ 2857 w 1065622"/>
                  <a:gd name="connsiteY233" fmla="*/ 778193 h 893159"/>
                  <a:gd name="connsiteX234" fmla="*/ 2477 w 1065622"/>
                  <a:gd name="connsiteY234" fmla="*/ 780955 h 893159"/>
                  <a:gd name="connsiteX235" fmla="*/ 2286 w 1065622"/>
                  <a:gd name="connsiteY235" fmla="*/ 782193 h 893159"/>
                  <a:gd name="connsiteX236" fmla="*/ 1810 w 1065622"/>
                  <a:gd name="connsiteY236" fmla="*/ 785813 h 893159"/>
                  <a:gd name="connsiteX237" fmla="*/ 1619 w 1065622"/>
                  <a:gd name="connsiteY237" fmla="*/ 787718 h 893159"/>
                  <a:gd name="connsiteX238" fmla="*/ 1238 w 1065622"/>
                  <a:gd name="connsiteY238" fmla="*/ 791528 h 893159"/>
                  <a:gd name="connsiteX239" fmla="*/ 1048 w 1065622"/>
                  <a:gd name="connsiteY239" fmla="*/ 793528 h 893159"/>
                  <a:gd name="connsiteX240" fmla="*/ 858 w 1065622"/>
                  <a:gd name="connsiteY240" fmla="*/ 796100 h 893159"/>
                  <a:gd name="connsiteX241" fmla="*/ 667 w 1065622"/>
                  <a:gd name="connsiteY241" fmla="*/ 798862 h 893159"/>
                  <a:gd name="connsiteX242" fmla="*/ 381 w 1065622"/>
                  <a:gd name="connsiteY242" fmla="*/ 803624 h 893159"/>
                  <a:gd name="connsiteX243" fmla="*/ 286 w 1065622"/>
                  <a:gd name="connsiteY243" fmla="*/ 806387 h 893159"/>
                  <a:gd name="connsiteX244" fmla="*/ 95 w 1065622"/>
                  <a:gd name="connsiteY244" fmla="*/ 810387 h 893159"/>
                  <a:gd name="connsiteX245" fmla="*/ 0 w 1065622"/>
                  <a:gd name="connsiteY245" fmla="*/ 814864 h 893159"/>
                  <a:gd name="connsiteX246" fmla="*/ 0 w 1065622"/>
                  <a:gd name="connsiteY246" fmla="*/ 816578 h 893159"/>
                  <a:gd name="connsiteX247" fmla="*/ 0 w 1065622"/>
                  <a:gd name="connsiteY247" fmla="*/ 819626 h 893159"/>
                  <a:gd name="connsiteX248" fmla="*/ 0 w 1065622"/>
                  <a:gd name="connsiteY248" fmla="*/ 822008 h 893159"/>
                  <a:gd name="connsiteX249" fmla="*/ 0 w 1065622"/>
                  <a:gd name="connsiteY249" fmla="*/ 824294 h 893159"/>
                  <a:gd name="connsiteX250" fmla="*/ 191 w 1065622"/>
                  <a:gd name="connsiteY250" fmla="*/ 830675 h 893159"/>
                  <a:gd name="connsiteX251" fmla="*/ 191 w 1065622"/>
                  <a:gd name="connsiteY251" fmla="*/ 831723 h 893159"/>
                  <a:gd name="connsiteX252" fmla="*/ 381 w 1065622"/>
                  <a:gd name="connsiteY252" fmla="*/ 833628 h 893159"/>
                  <a:gd name="connsiteX253" fmla="*/ 667 w 1065622"/>
                  <a:gd name="connsiteY253" fmla="*/ 836867 h 893159"/>
                  <a:gd name="connsiteX254" fmla="*/ 858 w 1065622"/>
                  <a:gd name="connsiteY254" fmla="*/ 840200 h 893159"/>
                  <a:gd name="connsiteX255" fmla="*/ 1048 w 1065622"/>
                  <a:gd name="connsiteY255" fmla="*/ 844296 h 893159"/>
                  <a:gd name="connsiteX256" fmla="*/ 1143 w 1065622"/>
                  <a:gd name="connsiteY256" fmla="*/ 846392 h 893159"/>
                  <a:gd name="connsiteX257" fmla="*/ 1238 w 1065622"/>
                  <a:gd name="connsiteY257" fmla="*/ 849535 h 893159"/>
                  <a:gd name="connsiteX258" fmla="*/ 1334 w 1065622"/>
                  <a:gd name="connsiteY258" fmla="*/ 853630 h 893159"/>
                  <a:gd name="connsiteX259" fmla="*/ 1429 w 1065622"/>
                  <a:gd name="connsiteY259" fmla="*/ 857441 h 893159"/>
                  <a:gd name="connsiteX260" fmla="*/ 1524 w 1065622"/>
                  <a:gd name="connsiteY260" fmla="*/ 860774 h 893159"/>
                  <a:gd name="connsiteX261" fmla="*/ 1524 w 1065622"/>
                  <a:gd name="connsiteY261" fmla="*/ 863537 h 893159"/>
                  <a:gd name="connsiteX262" fmla="*/ 1524 w 1065622"/>
                  <a:gd name="connsiteY262" fmla="*/ 866299 h 893159"/>
                  <a:gd name="connsiteX263" fmla="*/ 1524 w 1065622"/>
                  <a:gd name="connsiteY263" fmla="*/ 868394 h 893159"/>
                  <a:gd name="connsiteX264" fmla="*/ 1524 w 1065622"/>
                  <a:gd name="connsiteY264" fmla="*/ 870585 h 893159"/>
                  <a:gd name="connsiteX265" fmla="*/ 1524 w 1065622"/>
                  <a:gd name="connsiteY265" fmla="*/ 872014 h 893159"/>
                  <a:gd name="connsiteX266" fmla="*/ 1619 w 1065622"/>
                  <a:gd name="connsiteY266" fmla="*/ 874205 h 893159"/>
                  <a:gd name="connsiteX267" fmla="*/ 1714 w 1065622"/>
                  <a:gd name="connsiteY267" fmla="*/ 875252 h 893159"/>
                  <a:gd name="connsiteX268" fmla="*/ 1905 w 1065622"/>
                  <a:gd name="connsiteY268" fmla="*/ 877062 h 893159"/>
                  <a:gd name="connsiteX269" fmla="*/ 2381 w 1065622"/>
                  <a:gd name="connsiteY269" fmla="*/ 879158 h 893159"/>
                  <a:gd name="connsiteX270" fmla="*/ 2857 w 1065622"/>
                  <a:gd name="connsiteY270" fmla="*/ 880682 h 893159"/>
                  <a:gd name="connsiteX271" fmla="*/ 3334 w 1065622"/>
                  <a:gd name="connsiteY271" fmla="*/ 881729 h 893159"/>
                  <a:gd name="connsiteX272" fmla="*/ 3906 w 1065622"/>
                  <a:gd name="connsiteY272" fmla="*/ 882777 h 893159"/>
                  <a:gd name="connsiteX273" fmla="*/ 4477 w 1065622"/>
                  <a:gd name="connsiteY273" fmla="*/ 883539 h 893159"/>
                  <a:gd name="connsiteX274" fmla="*/ 5239 w 1065622"/>
                  <a:gd name="connsiteY274" fmla="*/ 884301 h 893159"/>
                  <a:gd name="connsiteX275" fmla="*/ 5334 w 1065622"/>
                  <a:gd name="connsiteY275" fmla="*/ 884777 h 893159"/>
                  <a:gd name="connsiteX276" fmla="*/ 5429 w 1065622"/>
                  <a:gd name="connsiteY276" fmla="*/ 885539 h 893159"/>
                  <a:gd name="connsiteX277" fmla="*/ 5429 w 1065622"/>
                  <a:gd name="connsiteY277" fmla="*/ 885825 h 893159"/>
                  <a:gd name="connsiteX278" fmla="*/ 5525 w 1065622"/>
                  <a:gd name="connsiteY278" fmla="*/ 886968 h 893159"/>
                  <a:gd name="connsiteX279" fmla="*/ 5715 w 1065622"/>
                  <a:gd name="connsiteY279" fmla="*/ 888778 h 893159"/>
                  <a:gd name="connsiteX280" fmla="*/ 5905 w 1065622"/>
                  <a:gd name="connsiteY280" fmla="*/ 890207 h 893159"/>
                  <a:gd name="connsiteX281" fmla="*/ 6001 w 1065622"/>
                  <a:gd name="connsiteY281" fmla="*/ 890873 h 893159"/>
                  <a:gd name="connsiteX282" fmla="*/ 6001 w 1065622"/>
                  <a:gd name="connsiteY282" fmla="*/ 890969 h 893159"/>
                  <a:gd name="connsiteX283" fmla="*/ 6096 w 1065622"/>
                  <a:gd name="connsiteY283" fmla="*/ 891921 h 893159"/>
                  <a:gd name="connsiteX284" fmla="*/ 6287 w 1065622"/>
                  <a:gd name="connsiteY284" fmla="*/ 893159 h 893159"/>
                  <a:gd name="connsiteX285" fmla="*/ 9334 w 1065622"/>
                  <a:gd name="connsiteY285" fmla="*/ 887063 h 893159"/>
                  <a:gd name="connsiteX286" fmla="*/ 10096 w 1065622"/>
                  <a:gd name="connsiteY286" fmla="*/ 887444 h 893159"/>
                  <a:gd name="connsiteX287" fmla="*/ 10096 w 1065622"/>
                  <a:gd name="connsiteY287" fmla="*/ 887349 h 893159"/>
                  <a:gd name="connsiteX288" fmla="*/ 11144 w 1065622"/>
                  <a:gd name="connsiteY288" fmla="*/ 883349 h 893159"/>
                  <a:gd name="connsiteX289" fmla="*/ 12478 w 1065622"/>
                  <a:gd name="connsiteY289" fmla="*/ 880586 h 893159"/>
                  <a:gd name="connsiteX290" fmla="*/ 16764 w 1065622"/>
                  <a:gd name="connsiteY290" fmla="*/ 877634 h 893159"/>
                  <a:gd name="connsiteX291" fmla="*/ 16859 w 1065622"/>
                  <a:gd name="connsiteY291" fmla="*/ 871919 h 893159"/>
                  <a:gd name="connsiteX292" fmla="*/ 17526 w 1065622"/>
                  <a:gd name="connsiteY292" fmla="*/ 870680 h 893159"/>
                  <a:gd name="connsiteX293" fmla="*/ 19812 w 1065622"/>
                  <a:gd name="connsiteY293" fmla="*/ 859917 h 893159"/>
                  <a:gd name="connsiteX294" fmla="*/ 22765 w 1065622"/>
                  <a:gd name="connsiteY294" fmla="*/ 848297 h 893159"/>
                  <a:gd name="connsiteX295" fmla="*/ 22193 w 1065622"/>
                  <a:gd name="connsiteY295" fmla="*/ 844868 h 893159"/>
                  <a:gd name="connsiteX296" fmla="*/ 23527 w 1065622"/>
                  <a:gd name="connsiteY296" fmla="*/ 840296 h 893159"/>
                  <a:gd name="connsiteX297" fmla="*/ 24575 w 1065622"/>
                  <a:gd name="connsiteY297" fmla="*/ 836486 h 893159"/>
                  <a:gd name="connsiteX298" fmla="*/ 59627 w 1065622"/>
                  <a:gd name="connsiteY298" fmla="*/ 772478 h 893159"/>
                  <a:gd name="connsiteX299" fmla="*/ 149733 w 1065622"/>
                  <a:gd name="connsiteY299" fmla="*/ 677132 h 893159"/>
                  <a:gd name="connsiteX300" fmla="*/ 208693 w 1065622"/>
                  <a:gd name="connsiteY300" fmla="*/ 641890 h 893159"/>
                  <a:gd name="connsiteX301" fmla="*/ 271653 w 1065622"/>
                  <a:gd name="connsiteY301" fmla="*/ 622554 h 893159"/>
                  <a:gd name="connsiteX302" fmla="*/ 320707 w 1065622"/>
                  <a:gd name="connsiteY302" fmla="*/ 598361 h 893159"/>
                  <a:gd name="connsiteX303" fmla="*/ 385000 w 1065622"/>
                  <a:gd name="connsiteY303" fmla="*/ 575501 h 893159"/>
                  <a:gd name="connsiteX304" fmla="*/ 389668 w 1065622"/>
                  <a:gd name="connsiteY304" fmla="*/ 574929 h 893159"/>
                  <a:gd name="connsiteX305" fmla="*/ 392621 w 1065622"/>
                  <a:gd name="connsiteY305" fmla="*/ 572262 h 893159"/>
                  <a:gd name="connsiteX306" fmla="*/ 413195 w 1065622"/>
                  <a:gd name="connsiteY306" fmla="*/ 562451 h 893159"/>
                  <a:gd name="connsiteX307" fmla="*/ 428340 w 1065622"/>
                  <a:gd name="connsiteY307" fmla="*/ 561594 h 893159"/>
                  <a:gd name="connsiteX308" fmla="*/ 470821 w 1065622"/>
                  <a:gd name="connsiteY308" fmla="*/ 545021 h 893159"/>
                  <a:gd name="connsiteX309" fmla="*/ 490347 w 1065622"/>
                  <a:gd name="connsiteY309" fmla="*/ 537115 h 893159"/>
                  <a:gd name="connsiteX310" fmla="*/ 491871 w 1065622"/>
                  <a:gd name="connsiteY310" fmla="*/ 536543 h 893159"/>
                  <a:gd name="connsiteX311" fmla="*/ 492157 w 1065622"/>
                  <a:gd name="connsiteY311" fmla="*/ 536448 h 893159"/>
                  <a:gd name="connsiteX312" fmla="*/ 493014 w 1065622"/>
                  <a:gd name="connsiteY312" fmla="*/ 536162 h 893159"/>
                  <a:gd name="connsiteX313" fmla="*/ 494824 w 1065622"/>
                  <a:gd name="connsiteY313" fmla="*/ 535496 h 893159"/>
                  <a:gd name="connsiteX314" fmla="*/ 497300 w 1065622"/>
                  <a:gd name="connsiteY314" fmla="*/ 534543 h 893159"/>
                  <a:gd name="connsiteX315" fmla="*/ 499586 w 1065622"/>
                  <a:gd name="connsiteY315" fmla="*/ 533686 h 893159"/>
                  <a:gd name="connsiteX316" fmla="*/ 502063 w 1065622"/>
                  <a:gd name="connsiteY316" fmla="*/ 532638 h 893159"/>
                  <a:gd name="connsiteX317" fmla="*/ 505111 w 1065622"/>
                  <a:gd name="connsiteY317" fmla="*/ 531305 h 893159"/>
                  <a:gd name="connsiteX318" fmla="*/ 507492 w 1065622"/>
                  <a:gd name="connsiteY318" fmla="*/ 530162 h 893159"/>
                  <a:gd name="connsiteX319" fmla="*/ 511207 w 1065622"/>
                  <a:gd name="connsiteY319" fmla="*/ 528352 h 893159"/>
                  <a:gd name="connsiteX320" fmla="*/ 515398 w 1065622"/>
                  <a:gd name="connsiteY320" fmla="*/ 526066 h 893159"/>
                  <a:gd name="connsiteX321" fmla="*/ 517017 w 1065622"/>
                  <a:gd name="connsiteY321" fmla="*/ 525113 h 893159"/>
                  <a:gd name="connsiteX322" fmla="*/ 521018 w 1065622"/>
                  <a:gd name="connsiteY322" fmla="*/ 522923 h 893159"/>
                  <a:gd name="connsiteX323" fmla="*/ 525875 w 1065622"/>
                  <a:gd name="connsiteY323" fmla="*/ 520732 h 893159"/>
                  <a:gd name="connsiteX324" fmla="*/ 530067 w 1065622"/>
                  <a:gd name="connsiteY324" fmla="*/ 519398 h 893159"/>
                  <a:gd name="connsiteX325" fmla="*/ 533781 w 1065622"/>
                  <a:gd name="connsiteY325" fmla="*/ 518732 h 893159"/>
                  <a:gd name="connsiteX326" fmla="*/ 536734 w 1065622"/>
                  <a:gd name="connsiteY326" fmla="*/ 518160 h 893159"/>
                  <a:gd name="connsiteX327" fmla="*/ 540258 w 1065622"/>
                  <a:gd name="connsiteY327" fmla="*/ 516922 h 893159"/>
                  <a:gd name="connsiteX328" fmla="*/ 543497 w 1065622"/>
                  <a:gd name="connsiteY328" fmla="*/ 515303 h 893159"/>
                  <a:gd name="connsiteX329" fmla="*/ 547021 w 1065622"/>
                  <a:gd name="connsiteY329" fmla="*/ 513207 h 893159"/>
                  <a:gd name="connsiteX330" fmla="*/ 551879 w 1065622"/>
                  <a:gd name="connsiteY330" fmla="*/ 510635 h 893159"/>
                  <a:gd name="connsiteX331" fmla="*/ 554450 w 1065622"/>
                  <a:gd name="connsiteY331" fmla="*/ 509683 h 893159"/>
                  <a:gd name="connsiteX332" fmla="*/ 559594 w 1065622"/>
                  <a:gd name="connsiteY332" fmla="*/ 508540 h 893159"/>
                  <a:gd name="connsiteX333" fmla="*/ 564642 w 1065622"/>
                  <a:gd name="connsiteY333" fmla="*/ 507016 h 893159"/>
                  <a:gd name="connsiteX334" fmla="*/ 566833 w 1065622"/>
                  <a:gd name="connsiteY334" fmla="*/ 505778 h 893159"/>
                  <a:gd name="connsiteX335" fmla="*/ 572929 w 1065622"/>
                  <a:gd name="connsiteY335" fmla="*/ 501301 h 893159"/>
                  <a:gd name="connsiteX336" fmla="*/ 574453 w 1065622"/>
                  <a:gd name="connsiteY336" fmla="*/ 500539 h 893159"/>
                  <a:gd name="connsiteX337" fmla="*/ 576834 w 1065622"/>
                  <a:gd name="connsiteY337" fmla="*/ 499967 h 893159"/>
                  <a:gd name="connsiteX338" fmla="*/ 581501 w 1065622"/>
                  <a:gd name="connsiteY338" fmla="*/ 498634 h 893159"/>
                  <a:gd name="connsiteX339" fmla="*/ 587978 w 1065622"/>
                  <a:gd name="connsiteY339" fmla="*/ 496538 h 893159"/>
                  <a:gd name="connsiteX340" fmla="*/ 592836 w 1065622"/>
                  <a:gd name="connsiteY340" fmla="*/ 494729 h 893159"/>
                  <a:gd name="connsiteX341" fmla="*/ 597503 w 1065622"/>
                  <a:gd name="connsiteY341" fmla="*/ 492728 h 893159"/>
                  <a:gd name="connsiteX342" fmla="*/ 603790 w 1065622"/>
                  <a:gd name="connsiteY342" fmla="*/ 489680 h 893159"/>
                  <a:gd name="connsiteX343" fmla="*/ 609600 w 1065622"/>
                  <a:gd name="connsiteY343" fmla="*/ 486442 h 893159"/>
                  <a:gd name="connsiteX344" fmla="*/ 613315 w 1065622"/>
                  <a:gd name="connsiteY344" fmla="*/ 484346 h 893159"/>
                  <a:gd name="connsiteX345" fmla="*/ 619030 w 1065622"/>
                  <a:gd name="connsiteY345" fmla="*/ 481584 h 893159"/>
                  <a:gd name="connsiteX346" fmla="*/ 624650 w 1065622"/>
                  <a:gd name="connsiteY346" fmla="*/ 479203 h 893159"/>
                  <a:gd name="connsiteX347" fmla="*/ 628650 w 1065622"/>
                  <a:gd name="connsiteY347" fmla="*/ 477584 h 893159"/>
                  <a:gd name="connsiteX348" fmla="*/ 632936 w 1065622"/>
                  <a:gd name="connsiteY348" fmla="*/ 475964 h 893159"/>
                  <a:gd name="connsiteX349" fmla="*/ 635984 w 1065622"/>
                  <a:gd name="connsiteY349" fmla="*/ 474821 h 893159"/>
                  <a:gd name="connsiteX350" fmla="*/ 638461 w 1065622"/>
                  <a:gd name="connsiteY350" fmla="*/ 473869 h 893159"/>
                  <a:gd name="connsiteX351" fmla="*/ 641223 w 1065622"/>
                  <a:gd name="connsiteY351" fmla="*/ 472726 h 893159"/>
                  <a:gd name="connsiteX352" fmla="*/ 642557 w 1065622"/>
                  <a:gd name="connsiteY352" fmla="*/ 472154 h 893159"/>
                  <a:gd name="connsiteX353" fmla="*/ 643414 w 1065622"/>
                  <a:gd name="connsiteY353" fmla="*/ 471773 h 893159"/>
                  <a:gd name="connsiteX354" fmla="*/ 643604 w 1065622"/>
                  <a:gd name="connsiteY354" fmla="*/ 471678 h 893159"/>
                  <a:gd name="connsiteX355" fmla="*/ 645223 w 1065622"/>
                  <a:gd name="connsiteY355" fmla="*/ 470916 h 893159"/>
                  <a:gd name="connsiteX356" fmla="*/ 659321 w 1065622"/>
                  <a:gd name="connsiteY356" fmla="*/ 462629 h 893159"/>
                  <a:gd name="connsiteX357" fmla="*/ 663797 w 1065622"/>
                  <a:gd name="connsiteY357" fmla="*/ 459200 h 893159"/>
                  <a:gd name="connsiteX358" fmla="*/ 683990 w 1065622"/>
                  <a:gd name="connsiteY358" fmla="*/ 449961 h 893159"/>
                  <a:gd name="connsiteX359" fmla="*/ 691134 w 1065622"/>
                  <a:gd name="connsiteY359" fmla="*/ 445199 h 893159"/>
                  <a:gd name="connsiteX360" fmla="*/ 701230 w 1065622"/>
                  <a:gd name="connsiteY360" fmla="*/ 442246 h 893159"/>
                  <a:gd name="connsiteX361" fmla="*/ 726091 w 1065622"/>
                  <a:gd name="connsiteY361" fmla="*/ 428720 h 893159"/>
                  <a:gd name="connsiteX362" fmla="*/ 791718 w 1065622"/>
                  <a:gd name="connsiteY362" fmla="*/ 393287 h 893159"/>
                  <a:gd name="connsiteX363" fmla="*/ 801434 w 1065622"/>
                  <a:gd name="connsiteY363" fmla="*/ 386905 h 893159"/>
                  <a:gd name="connsiteX364" fmla="*/ 802862 w 1065622"/>
                  <a:gd name="connsiteY364" fmla="*/ 381953 h 893159"/>
                  <a:gd name="connsiteX365" fmla="*/ 804291 w 1065622"/>
                  <a:gd name="connsiteY365" fmla="*/ 380524 h 893159"/>
                  <a:gd name="connsiteX366" fmla="*/ 807434 w 1065622"/>
                  <a:gd name="connsiteY366" fmla="*/ 373380 h 893159"/>
                  <a:gd name="connsiteX367" fmla="*/ 814388 w 1065622"/>
                  <a:gd name="connsiteY367" fmla="*/ 370142 h 893159"/>
                  <a:gd name="connsiteX368" fmla="*/ 809816 w 1065622"/>
                  <a:gd name="connsiteY368" fmla="*/ 381191 h 893159"/>
                  <a:gd name="connsiteX369" fmla="*/ 809911 w 1065622"/>
                  <a:gd name="connsiteY369" fmla="*/ 381191 h 893159"/>
                  <a:gd name="connsiteX370" fmla="*/ 813149 w 1065622"/>
                  <a:gd name="connsiteY370" fmla="*/ 379000 h 893159"/>
                  <a:gd name="connsiteX371" fmla="*/ 817531 w 1065622"/>
                  <a:gd name="connsiteY371" fmla="*/ 377285 h 893159"/>
                  <a:gd name="connsiteX372" fmla="*/ 826961 w 1065622"/>
                  <a:gd name="connsiteY372" fmla="*/ 372332 h 893159"/>
                  <a:gd name="connsiteX373" fmla="*/ 845153 w 1065622"/>
                  <a:gd name="connsiteY373" fmla="*/ 359283 h 893159"/>
                  <a:gd name="connsiteX374" fmla="*/ 880967 w 1065622"/>
                  <a:gd name="connsiteY374" fmla="*/ 332708 h 893159"/>
                  <a:gd name="connsiteX375" fmla="*/ 919067 w 1065622"/>
                  <a:gd name="connsiteY375" fmla="*/ 298228 h 893159"/>
                  <a:gd name="connsiteX376" fmla="*/ 919163 w 1065622"/>
                  <a:gd name="connsiteY376" fmla="*/ 298133 h 893159"/>
                  <a:gd name="connsiteX377" fmla="*/ 935164 w 1065622"/>
                  <a:gd name="connsiteY377" fmla="*/ 284893 h 893159"/>
                  <a:gd name="connsiteX378" fmla="*/ 943261 w 1065622"/>
                  <a:gd name="connsiteY378" fmla="*/ 275177 h 893159"/>
                  <a:gd name="connsiteX379" fmla="*/ 945452 w 1065622"/>
                  <a:gd name="connsiteY379" fmla="*/ 275654 h 893159"/>
                  <a:gd name="connsiteX380" fmla="*/ 944975 w 1065622"/>
                  <a:gd name="connsiteY380" fmla="*/ 276320 h 893159"/>
                  <a:gd name="connsiteX381" fmla="*/ 944975 w 1065622"/>
                  <a:gd name="connsiteY381" fmla="*/ 276320 h 893159"/>
                  <a:gd name="connsiteX382" fmla="*/ 945071 w 1065622"/>
                  <a:gd name="connsiteY382" fmla="*/ 276320 h 893159"/>
                  <a:gd name="connsiteX383" fmla="*/ 974979 w 1065622"/>
                  <a:gd name="connsiteY383" fmla="*/ 241649 h 893159"/>
                  <a:gd name="connsiteX384" fmla="*/ 989933 w 1065622"/>
                  <a:gd name="connsiteY384" fmla="*/ 222409 h 893159"/>
                  <a:gd name="connsiteX385" fmla="*/ 1028795 w 1065622"/>
                  <a:gd name="connsiteY385" fmla="*/ 152591 h 893159"/>
                  <a:gd name="connsiteX386" fmla="*/ 1048512 w 1065622"/>
                  <a:gd name="connsiteY386" fmla="*/ 94679 h 893159"/>
                  <a:gd name="connsiteX387" fmla="*/ 1049846 w 1065622"/>
                  <a:gd name="connsiteY387" fmla="*/ 90869 h 893159"/>
                  <a:gd name="connsiteX388" fmla="*/ 1065371 w 1065622"/>
                  <a:gd name="connsiteY388" fmla="*/ 26384 h 893159"/>
                  <a:gd name="connsiteX389" fmla="*/ 1065086 w 1065622"/>
                  <a:gd name="connsiteY389" fmla="*/ 11144 h 893159"/>
                  <a:gd name="connsiteX390" fmla="*/ 50482 w 1065622"/>
                  <a:gd name="connsiteY390" fmla="*/ 774002 h 893159"/>
                  <a:gd name="connsiteX391" fmla="*/ 39910 w 1065622"/>
                  <a:gd name="connsiteY391" fmla="*/ 790766 h 893159"/>
                  <a:gd name="connsiteX392" fmla="*/ 69437 w 1065622"/>
                  <a:gd name="connsiteY392" fmla="*/ 739807 h 893159"/>
                  <a:gd name="connsiteX393" fmla="*/ 73723 w 1065622"/>
                  <a:gd name="connsiteY393" fmla="*/ 730663 h 893159"/>
                  <a:gd name="connsiteX394" fmla="*/ 84011 w 1065622"/>
                  <a:gd name="connsiteY394" fmla="*/ 724472 h 893159"/>
                  <a:gd name="connsiteX395" fmla="*/ 94012 w 1065622"/>
                  <a:gd name="connsiteY395" fmla="*/ 715518 h 893159"/>
                  <a:gd name="connsiteX396" fmla="*/ 109442 w 1065622"/>
                  <a:gd name="connsiteY396" fmla="*/ 702469 h 893159"/>
                  <a:gd name="connsiteX397" fmla="*/ 110395 w 1065622"/>
                  <a:gd name="connsiteY397" fmla="*/ 701897 h 893159"/>
                  <a:gd name="connsiteX398" fmla="*/ 117824 w 1065622"/>
                  <a:gd name="connsiteY398" fmla="*/ 696373 h 893159"/>
                  <a:gd name="connsiteX399" fmla="*/ 50482 w 1065622"/>
                  <a:gd name="connsiteY399" fmla="*/ 774002 h 893159"/>
                  <a:gd name="connsiteX400" fmla="*/ 288227 w 1065622"/>
                  <a:gd name="connsiteY400" fmla="*/ 604742 h 893159"/>
                  <a:gd name="connsiteX401" fmla="*/ 191929 w 1065622"/>
                  <a:gd name="connsiteY401" fmla="*/ 634460 h 893159"/>
                  <a:gd name="connsiteX402" fmla="*/ 287941 w 1065622"/>
                  <a:gd name="connsiteY402" fmla="*/ 598170 h 893159"/>
                  <a:gd name="connsiteX403" fmla="*/ 353759 w 1065622"/>
                  <a:gd name="connsiteY403" fmla="*/ 576548 h 893159"/>
                  <a:gd name="connsiteX404" fmla="*/ 288227 w 1065622"/>
                  <a:gd name="connsiteY404" fmla="*/ 604742 h 893159"/>
                  <a:gd name="connsiteX405" fmla="*/ 1015746 w 1065622"/>
                  <a:gd name="connsiteY405" fmla="*/ 110014 h 893159"/>
                  <a:gd name="connsiteX406" fmla="*/ 1017080 w 1065622"/>
                  <a:gd name="connsiteY406" fmla="*/ 111062 h 893159"/>
                  <a:gd name="connsiteX407" fmla="*/ 1015746 w 1065622"/>
                  <a:gd name="connsiteY407" fmla="*/ 112204 h 893159"/>
                  <a:gd name="connsiteX408" fmla="*/ 1014413 w 1065622"/>
                  <a:gd name="connsiteY408" fmla="*/ 111157 h 893159"/>
                  <a:gd name="connsiteX409" fmla="*/ 1015746 w 1065622"/>
                  <a:gd name="connsiteY409" fmla="*/ 110014 h 893159"/>
                  <a:gd name="connsiteX410" fmla="*/ 998030 w 1065622"/>
                  <a:gd name="connsiteY410" fmla="*/ 137732 h 893159"/>
                  <a:gd name="connsiteX411" fmla="*/ 1008888 w 1065622"/>
                  <a:gd name="connsiteY411" fmla="*/ 119634 h 893159"/>
                  <a:gd name="connsiteX412" fmla="*/ 1012317 w 1065622"/>
                  <a:gd name="connsiteY412" fmla="*/ 118205 h 893159"/>
                  <a:gd name="connsiteX413" fmla="*/ 1010888 w 1065622"/>
                  <a:gd name="connsiteY413" fmla="*/ 124016 h 893159"/>
                  <a:gd name="connsiteX414" fmla="*/ 1010222 w 1065622"/>
                  <a:gd name="connsiteY414" fmla="*/ 129730 h 893159"/>
                  <a:gd name="connsiteX415" fmla="*/ 996410 w 1065622"/>
                  <a:gd name="connsiteY415" fmla="*/ 143256 h 893159"/>
                  <a:gd name="connsiteX416" fmla="*/ 998030 w 1065622"/>
                  <a:gd name="connsiteY416" fmla="*/ 137732 h 893159"/>
                  <a:gd name="connsiteX417" fmla="*/ 971741 w 1065622"/>
                  <a:gd name="connsiteY417" fmla="*/ 178403 h 893159"/>
                  <a:gd name="connsiteX418" fmla="*/ 972502 w 1065622"/>
                  <a:gd name="connsiteY418" fmla="*/ 178594 h 893159"/>
                  <a:gd name="connsiteX419" fmla="*/ 961930 w 1065622"/>
                  <a:gd name="connsiteY419" fmla="*/ 195358 h 893159"/>
                  <a:gd name="connsiteX420" fmla="*/ 971741 w 1065622"/>
                  <a:gd name="connsiteY420" fmla="*/ 178403 h 893159"/>
                  <a:gd name="connsiteX421" fmla="*/ 802957 w 1065622"/>
                  <a:gd name="connsiteY421" fmla="*/ 332708 h 893159"/>
                  <a:gd name="connsiteX422" fmla="*/ 819341 w 1065622"/>
                  <a:gd name="connsiteY422" fmla="*/ 322040 h 893159"/>
                  <a:gd name="connsiteX423" fmla="*/ 853059 w 1065622"/>
                  <a:gd name="connsiteY423" fmla="*/ 298704 h 893159"/>
                  <a:gd name="connsiteX424" fmla="*/ 898303 w 1065622"/>
                  <a:gd name="connsiteY424" fmla="*/ 260890 h 893159"/>
                  <a:gd name="connsiteX425" fmla="*/ 920972 w 1065622"/>
                  <a:gd name="connsiteY425" fmla="*/ 238792 h 893159"/>
                  <a:gd name="connsiteX426" fmla="*/ 954786 w 1065622"/>
                  <a:gd name="connsiteY426" fmla="*/ 199454 h 893159"/>
                  <a:gd name="connsiteX427" fmla="*/ 959168 w 1065622"/>
                  <a:gd name="connsiteY427" fmla="*/ 194882 h 893159"/>
                  <a:gd name="connsiteX428" fmla="*/ 961740 w 1065622"/>
                  <a:gd name="connsiteY428" fmla="*/ 195358 h 893159"/>
                  <a:gd name="connsiteX429" fmla="*/ 941546 w 1065622"/>
                  <a:gd name="connsiteY429" fmla="*/ 222123 h 893159"/>
                  <a:gd name="connsiteX430" fmla="*/ 927735 w 1065622"/>
                  <a:gd name="connsiteY430" fmla="*/ 238030 h 893159"/>
                  <a:gd name="connsiteX431" fmla="*/ 928592 w 1065622"/>
                  <a:gd name="connsiteY431" fmla="*/ 245745 h 893159"/>
                  <a:gd name="connsiteX432" fmla="*/ 924497 w 1065622"/>
                  <a:gd name="connsiteY432" fmla="*/ 251841 h 893159"/>
                  <a:gd name="connsiteX433" fmla="*/ 916305 w 1065622"/>
                  <a:gd name="connsiteY433" fmla="*/ 249079 h 893159"/>
                  <a:gd name="connsiteX434" fmla="*/ 913352 w 1065622"/>
                  <a:gd name="connsiteY434" fmla="*/ 252603 h 893159"/>
                  <a:gd name="connsiteX435" fmla="*/ 915352 w 1065622"/>
                  <a:gd name="connsiteY435" fmla="*/ 255746 h 893159"/>
                  <a:gd name="connsiteX436" fmla="*/ 909257 w 1065622"/>
                  <a:gd name="connsiteY436" fmla="*/ 256699 h 893159"/>
                  <a:gd name="connsiteX437" fmla="*/ 898017 w 1065622"/>
                  <a:gd name="connsiteY437" fmla="*/ 268415 h 893159"/>
                  <a:gd name="connsiteX438" fmla="*/ 901160 w 1065622"/>
                  <a:gd name="connsiteY438" fmla="*/ 268891 h 893159"/>
                  <a:gd name="connsiteX439" fmla="*/ 890016 w 1065622"/>
                  <a:gd name="connsiteY439" fmla="*/ 274987 h 893159"/>
                  <a:gd name="connsiteX440" fmla="*/ 886968 w 1065622"/>
                  <a:gd name="connsiteY440" fmla="*/ 279178 h 893159"/>
                  <a:gd name="connsiteX441" fmla="*/ 886492 w 1065622"/>
                  <a:gd name="connsiteY441" fmla="*/ 280797 h 893159"/>
                  <a:gd name="connsiteX442" fmla="*/ 885730 w 1065622"/>
                  <a:gd name="connsiteY442" fmla="*/ 281464 h 893159"/>
                  <a:gd name="connsiteX443" fmla="*/ 886206 w 1065622"/>
                  <a:gd name="connsiteY443" fmla="*/ 280607 h 893159"/>
                  <a:gd name="connsiteX444" fmla="*/ 886968 w 1065622"/>
                  <a:gd name="connsiteY444" fmla="*/ 278987 h 893159"/>
                  <a:gd name="connsiteX445" fmla="*/ 882396 w 1065622"/>
                  <a:gd name="connsiteY445" fmla="*/ 281178 h 893159"/>
                  <a:gd name="connsiteX446" fmla="*/ 880586 w 1065622"/>
                  <a:gd name="connsiteY446" fmla="*/ 284321 h 893159"/>
                  <a:gd name="connsiteX447" fmla="*/ 877824 w 1065622"/>
                  <a:gd name="connsiteY447" fmla="*/ 287941 h 893159"/>
                  <a:gd name="connsiteX448" fmla="*/ 872300 w 1065622"/>
                  <a:gd name="connsiteY448" fmla="*/ 289560 h 893159"/>
                  <a:gd name="connsiteX449" fmla="*/ 861536 w 1065622"/>
                  <a:gd name="connsiteY449" fmla="*/ 297466 h 893159"/>
                  <a:gd name="connsiteX450" fmla="*/ 844582 w 1065622"/>
                  <a:gd name="connsiteY450" fmla="*/ 310705 h 893159"/>
                  <a:gd name="connsiteX451" fmla="*/ 844582 w 1065622"/>
                  <a:gd name="connsiteY451" fmla="*/ 310705 h 893159"/>
                  <a:gd name="connsiteX452" fmla="*/ 821912 w 1065622"/>
                  <a:gd name="connsiteY452" fmla="*/ 323755 h 893159"/>
                  <a:gd name="connsiteX453" fmla="*/ 808101 w 1065622"/>
                  <a:gd name="connsiteY453" fmla="*/ 334994 h 893159"/>
                  <a:gd name="connsiteX454" fmla="*/ 807148 w 1065622"/>
                  <a:gd name="connsiteY454" fmla="*/ 341281 h 893159"/>
                  <a:gd name="connsiteX455" fmla="*/ 796862 w 1065622"/>
                  <a:gd name="connsiteY455" fmla="*/ 337471 h 893159"/>
                  <a:gd name="connsiteX456" fmla="*/ 802957 w 1065622"/>
                  <a:gd name="connsiteY456" fmla="*/ 332708 h 893159"/>
                  <a:gd name="connsiteX457" fmla="*/ 945832 w 1065622"/>
                  <a:gd name="connsiteY457" fmla="*/ 239459 h 893159"/>
                  <a:gd name="connsiteX458" fmla="*/ 945452 w 1065622"/>
                  <a:gd name="connsiteY458" fmla="*/ 238601 h 893159"/>
                  <a:gd name="connsiteX459" fmla="*/ 946595 w 1065622"/>
                  <a:gd name="connsiteY459" fmla="*/ 237268 h 893159"/>
                  <a:gd name="connsiteX460" fmla="*/ 946975 w 1065622"/>
                  <a:gd name="connsiteY460" fmla="*/ 238125 h 893159"/>
                  <a:gd name="connsiteX461" fmla="*/ 945832 w 1065622"/>
                  <a:gd name="connsiteY461" fmla="*/ 239459 h 893159"/>
                  <a:gd name="connsiteX462" fmla="*/ 946023 w 1065622"/>
                  <a:gd name="connsiteY462" fmla="*/ 250412 h 893159"/>
                  <a:gd name="connsiteX463" fmla="*/ 945547 w 1065622"/>
                  <a:gd name="connsiteY463" fmla="*/ 250222 h 893159"/>
                  <a:gd name="connsiteX464" fmla="*/ 946023 w 1065622"/>
                  <a:gd name="connsiteY464" fmla="*/ 249746 h 893159"/>
                  <a:gd name="connsiteX465" fmla="*/ 946023 w 1065622"/>
                  <a:gd name="connsiteY465" fmla="*/ 250412 h 893159"/>
                  <a:gd name="connsiteX466" fmla="*/ 937450 w 1065622"/>
                  <a:gd name="connsiteY466" fmla="*/ 260890 h 893159"/>
                  <a:gd name="connsiteX467" fmla="*/ 936689 w 1065622"/>
                  <a:gd name="connsiteY467" fmla="*/ 260985 h 893159"/>
                  <a:gd name="connsiteX468" fmla="*/ 936784 w 1065622"/>
                  <a:gd name="connsiteY468" fmla="*/ 260128 h 893159"/>
                  <a:gd name="connsiteX469" fmla="*/ 937450 w 1065622"/>
                  <a:gd name="connsiteY469" fmla="*/ 260890 h 893159"/>
                  <a:gd name="connsiteX470" fmla="*/ 860012 w 1065622"/>
                  <a:gd name="connsiteY470" fmla="*/ 303562 h 893159"/>
                  <a:gd name="connsiteX471" fmla="*/ 858679 w 1065622"/>
                  <a:gd name="connsiteY471" fmla="*/ 304324 h 893159"/>
                  <a:gd name="connsiteX472" fmla="*/ 858869 w 1065622"/>
                  <a:gd name="connsiteY472" fmla="*/ 302419 h 893159"/>
                  <a:gd name="connsiteX473" fmla="*/ 859727 w 1065622"/>
                  <a:gd name="connsiteY473" fmla="*/ 302038 h 893159"/>
                  <a:gd name="connsiteX474" fmla="*/ 860012 w 1065622"/>
                  <a:gd name="connsiteY474" fmla="*/ 303562 h 893159"/>
                  <a:gd name="connsiteX475" fmla="*/ 853154 w 1065622"/>
                  <a:gd name="connsiteY475" fmla="*/ 308324 h 893159"/>
                  <a:gd name="connsiteX476" fmla="*/ 853154 w 1065622"/>
                  <a:gd name="connsiteY476" fmla="*/ 309182 h 893159"/>
                  <a:gd name="connsiteX477" fmla="*/ 851821 w 1065622"/>
                  <a:gd name="connsiteY477" fmla="*/ 310515 h 893159"/>
                  <a:gd name="connsiteX478" fmla="*/ 851725 w 1065622"/>
                  <a:gd name="connsiteY478" fmla="*/ 308896 h 893159"/>
                  <a:gd name="connsiteX479" fmla="*/ 853154 w 1065622"/>
                  <a:gd name="connsiteY479" fmla="*/ 308324 h 893159"/>
                  <a:gd name="connsiteX480" fmla="*/ 851535 w 1065622"/>
                  <a:gd name="connsiteY480" fmla="*/ 310801 h 893159"/>
                  <a:gd name="connsiteX481" fmla="*/ 844487 w 1065622"/>
                  <a:gd name="connsiteY481" fmla="*/ 310991 h 893159"/>
                  <a:gd name="connsiteX482" fmla="*/ 849249 w 1065622"/>
                  <a:gd name="connsiteY482" fmla="*/ 310229 h 893159"/>
                  <a:gd name="connsiteX483" fmla="*/ 851535 w 1065622"/>
                  <a:gd name="connsiteY483" fmla="*/ 310801 h 893159"/>
                  <a:gd name="connsiteX484" fmla="*/ 827056 w 1065622"/>
                  <a:gd name="connsiteY484" fmla="*/ 328041 h 893159"/>
                  <a:gd name="connsiteX485" fmla="*/ 815054 w 1065622"/>
                  <a:gd name="connsiteY485" fmla="*/ 334804 h 893159"/>
                  <a:gd name="connsiteX486" fmla="*/ 826675 w 1065622"/>
                  <a:gd name="connsiteY486" fmla="*/ 328041 h 893159"/>
                  <a:gd name="connsiteX487" fmla="*/ 826865 w 1065622"/>
                  <a:gd name="connsiteY487" fmla="*/ 327755 h 893159"/>
                  <a:gd name="connsiteX488" fmla="*/ 827056 w 1065622"/>
                  <a:gd name="connsiteY488" fmla="*/ 328041 h 893159"/>
                  <a:gd name="connsiteX489" fmla="*/ 735902 w 1065622"/>
                  <a:gd name="connsiteY489" fmla="*/ 372809 h 893159"/>
                  <a:gd name="connsiteX490" fmla="*/ 762476 w 1065622"/>
                  <a:gd name="connsiteY490" fmla="*/ 356616 h 893159"/>
                  <a:gd name="connsiteX491" fmla="*/ 765810 w 1065622"/>
                  <a:gd name="connsiteY491" fmla="*/ 354521 h 893159"/>
                  <a:gd name="connsiteX492" fmla="*/ 774192 w 1065622"/>
                  <a:gd name="connsiteY492" fmla="*/ 348901 h 893159"/>
                  <a:gd name="connsiteX493" fmla="*/ 788384 w 1065622"/>
                  <a:gd name="connsiteY493" fmla="*/ 342614 h 893159"/>
                  <a:gd name="connsiteX494" fmla="*/ 792194 w 1065622"/>
                  <a:gd name="connsiteY494" fmla="*/ 341662 h 893159"/>
                  <a:gd name="connsiteX495" fmla="*/ 792766 w 1065622"/>
                  <a:gd name="connsiteY495" fmla="*/ 343281 h 893159"/>
                  <a:gd name="connsiteX496" fmla="*/ 788956 w 1065622"/>
                  <a:gd name="connsiteY496" fmla="*/ 346710 h 893159"/>
                  <a:gd name="connsiteX497" fmla="*/ 771811 w 1065622"/>
                  <a:gd name="connsiteY497" fmla="*/ 356616 h 893159"/>
                  <a:gd name="connsiteX498" fmla="*/ 767143 w 1065622"/>
                  <a:gd name="connsiteY498" fmla="*/ 358712 h 893159"/>
                  <a:gd name="connsiteX499" fmla="*/ 759523 w 1065622"/>
                  <a:gd name="connsiteY499" fmla="*/ 367189 h 893159"/>
                  <a:gd name="connsiteX500" fmla="*/ 753809 w 1065622"/>
                  <a:gd name="connsiteY500" fmla="*/ 370999 h 893159"/>
                  <a:gd name="connsiteX501" fmla="*/ 747332 w 1065622"/>
                  <a:gd name="connsiteY501" fmla="*/ 371570 h 893159"/>
                  <a:gd name="connsiteX502" fmla="*/ 740950 w 1065622"/>
                  <a:gd name="connsiteY502" fmla="*/ 375095 h 893159"/>
                  <a:gd name="connsiteX503" fmla="*/ 738092 w 1065622"/>
                  <a:gd name="connsiteY503" fmla="*/ 376238 h 893159"/>
                  <a:gd name="connsiteX504" fmla="*/ 735521 w 1065622"/>
                  <a:gd name="connsiteY504" fmla="*/ 375475 h 893159"/>
                  <a:gd name="connsiteX505" fmla="*/ 735902 w 1065622"/>
                  <a:gd name="connsiteY505" fmla="*/ 372809 h 893159"/>
                  <a:gd name="connsiteX506" fmla="*/ 791527 w 1065622"/>
                  <a:gd name="connsiteY506" fmla="*/ 350425 h 893159"/>
                  <a:gd name="connsiteX507" fmla="*/ 790766 w 1065622"/>
                  <a:gd name="connsiteY507" fmla="*/ 350996 h 893159"/>
                  <a:gd name="connsiteX508" fmla="*/ 790575 w 1065622"/>
                  <a:gd name="connsiteY508" fmla="*/ 350139 h 893159"/>
                  <a:gd name="connsiteX509" fmla="*/ 791337 w 1065622"/>
                  <a:gd name="connsiteY509" fmla="*/ 349567 h 893159"/>
                  <a:gd name="connsiteX510" fmla="*/ 791527 w 1065622"/>
                  <a:gd name="connsiteY510" fmla="*/ 350425 h 893159"/>
                  <a:gd name="connsiteX511" fmla="*/ 717614 w 1065622"/>
                  <a:gd name="connsiteY511" fmla="*/ 381571 h 893159"/>
                  <a:gd name="connsiteX512" fmla="*/ 731425 w 1065622"/>
                  <a:gd name="connsiteY512" fmla="*/ 375952 h 893159"/>
                  <a:gd name="connsiteX513" fmla="*/ 731520 w 1065622"/>
                  <a:gd name="connsiteY513" fmla="*/ 378142 h 893159"/>
                  <a:gd name="connsiteX514" fmla="*/ 719995 w 1065622"/>
                  <a:gd name="connsiteY514" fmla="*/ 386334 h 893159"/>
                  <a:gd name="connsiteX515" fmla="*/ 715423 w 1065622"/>
                  <a:gd name="connsiteY515" fmla="*/ 386620 h 893159"/>
                  <a:gd name="connsiteX516" fmla="*/ 717614 w 1065622"/>
                  <a:gd name="connsiteY516" fmla="*/ 381571 h 893159"/>
                  <a:gd name="connsiteX517" fmla="*/ 705422 w 1065622"/>
                  <a:gd name="connsiteY517" fmla="*/ 385858 h 893159"/>
                  <a:gd name="connsiteX518" fmla="*/ 710660 w 1065622"/>
                  <a:gd name="connsiteY518" fmla="*/ 388239 h 893159"/>
                  <a:gd name="connsiteX519" fmla="*/ 705708 w 1065622"/>
                  <a:gd name="connsiteY519" fmla="*/ 391478 h 893159"/>
                  <a:gd name="connsiteX520" fmla="*/ 702088 w 1065622"/>
                  <a:gd name="connsiteY520" fmla="*/ 388906 h 893159"/>
                  <a:gd name="connsiteX521" fmla="*/ 705422 w 1065622"/>
                  <a:gd name="connsiteY521" fmla="*/ 385858 h 893159"/>
                  <a:gd name="connsiteX522" fmla="*/ 697706 w 1065622"/>
                  <a:gd name="connsiteY522" fmla="*/ 393859 h 893159"/>
                  <a:gd name="connsiteX523" fmla="*/ 678180 w 1065622"/>
                  <a:gd name="connsiteY523" fmla="*/ 403384 h 893159"/>
                  <a:gd name="connsiteX524" fmla="*/ 697706 w 1065622"/>
                  <a:gd name="connsiteY524" fmla="*/ 393859 h 893159"/>
                  <a:gd name="connsiteX525" fmla="*/ 683133 w 1065622"/>
                  <a:gd name="connsiteY525" fmla="*/ 442532 h 893159"/>
                  <a:gd name="connsiteX526" fmla="*/ 681800 w 1065622"/>
                  <a:gd name="connsiteY526" fmla="*/ 440531 h 893159"/>
                  <a:gd name="connsiteX527" fmla="*/ 683990 w 1065622"/>
                  <a:gd name="connsiteY527" fmla="*/ 439103 h 893159"/>
                  <a:gd name="connsiteX528" fmla="*/ 685324 w 1065622"/>
                  <a:gd name="connsiteY528" fmla="*/ 440817 h 893159"/>
                  <a:gd name="connsiteX529" fmla="*/ 683133 w 1065622"/>
                  <a:gd name="connsiteY529" fmla="*/ 442532 h 893159"/>
                  <a:gd name="connsiteX530" fmla="*/ 712756 w 1065622"/>
                  <a:gd name="connsiteY530" fmla="*/ 434054 h 893159"/>
                  <a:gd name="connsiteX531" fmla="*/ 711708 w 1065622"/>
                  <a:gd name="connsiteY531" fmla="*/ 433483 h 893159"/>
                  <a:gd name="connsiteX532" fmla="*/ 712184 w 1065622"/>
                  <a:gd name="connsiteY532" fmla="*/ 432911 h 893159"/>
                  <a:gd name="connsiteX533" fmla="*/ 712851 w 1065622"/>
                  <a:gd name="connsiteY533" fmla="*/ 433197 h 893159"/>
                  <a:gd name="connsiteX534" fmla="*/ 712756 w 1065622"/>
                  <a:gd name="connsiteY534" fmla="*/ 434054 h 893159"/>
                  <a:gd name="connsiteX535" fmla="*/ 795338 w 1065622"/>
                  <a:gd name="connsiteY535" fmla="*/ 382334 h 893159"/>
                  <a:gd name="connsiteX536" fmla="*/ 792766 w 1065622"/>
                  <a:gd name="connsiteY536" fmla="*/ 388811 h 893159"/>
                  <a:gd name="connsiteX537" fmla="*/ 790194 w 1065622"/>
                  <a:gd name="connsiteY537" fmla="*/ 389573 h 893159"/>
                  <a:gd name="connsiteX538" fmla="*/ 787337 w 1065622"/>
                  <a:gd name="connsiteY538" fmla="*/ 382810 h 893159"/>
                  <a:gd name="connsiteX539" fmla="*/ 787242 w 1065622"/>
                  <a:gd name="connsiteY539" fmla="*/ 382810 h 893159"/>
                  <a:gd name="connsiteX540" fmla="*/ 798957 w 1065622"/>
                  <a:gd name="connsiteY540" fmla="*/ 376904 h 893159"/>
                  <a:gd name="connsiteX541" fmla="*/ 795338 w 1065622"/>
                  <a:gd name="connsiteY541" fmla="*/ 382334 h 893159"/>
                  <a:gd name="connsiteX542" fmla="*/ 828199 w 1065622"/>
                  <a:gd name="connsiteY542" fmla="*/ 366522 h 893159"/>
                  <a:gd name="connsiteX543" fmla="*/ 825818 w 1065622"/>
                  <a:gd name="connsiteY543" fmla="*/ 367855 h 893159"/>
                  <a:gd name="connsiteX544" fmla="*/ 824389 w 1065622"/>
                  <a:gd name="connsiteY544" fmla="*/ 364712 h 893159"/>
                  <a:gd name="connsiteX545" fmla="*/ 830199 w 1065622"/>
                  <a:gd name="connsiteY545" fmla="*/ 358426 h 893159"/>
                  <a:gd name="connsiteX546" fmla="*/ 828199 w 1065622"/>
                  <a:gd name="connsiteY546" fmla="*/ 366522 h 893159"/>
                  <a:gd name="connsiteX547" fmla="*/ 831152 w 1065622"/>
                  <a:gd name="connsiteY547" fmla="*/ 354902 h 893159"/>
                  <a:gd name="connsiteX548" fmla="*/ 822389 w 1065622"/>
                  <a:gd name="connsiteY548" fmla="*/ 361759 h 893159"/>
                  <a:gd name="connsiteX549" fmla="*/ 818865 w 1065622"/>
                  <a:gd name="connsiteY549" fmla="*/ 363379 h 893159"/>
                  <a:gd name="connsiteX550" fmla="*/ 819626 w 1065622"/>
                  <a:gd name="connsiteY550" fmla="*/ 363950 h 893159"/>
                  <a:gd name="connsiteX551" fmla="*/ 818959 w 1065622"/>
                  <a:gd name="connsiteY551" fmla="*/ 366332 h 893159"/>
                  <a:gd name="connsiteX552" fmla="*/ 817340 w 1065622"/>
                  <a:gd name="connsiteY552" fmla="*/ 366332 h 893159"/>
                  <a:gd name="connsiteX553" fmla="*/ 817055 w 1065622"/>
                  <a:gd name="connsiteY553" fmla="*/ 364522 h 893159"/>
                  <a:gd name="connsiteX554" fmla="*/ 817245 w 1065622"/>
                  <a:gd name="connsiteY554" fmla="*/ 364141 h 893159"/>
                  <a:gd name="connsiteX555" fmla="*/ 804767 w 1065622"/>
                  <a:gd name="connsiteY555" fmla="*/ 371856 h 893159"/>
                  <a:gd name="connsiteX556" fmla="*/ 800481 w 1065622"/>
                  <a:gd name="connsiteY556" fmla="*/ 370713 h 893159"/>
                  <a:gd name="connsiteX557" fmla="*/ 788575 w 1065622"/>
                  <a:gd name="connsiteY557" fmla="*/ 377000 h 893159"/>
                  <a:gd name="connsiteX558" fmla="*/ 789813 w 1065622"/>
                  <a:gd name="connsiteY558" fmla="*/ 377476 h 893159"/>
                  <a:gd name="connsiteX559" fmla="*/ 786955 w 1065622"/>
                  <a:gd name="connsiteY559" fmla="*/ 383000 h 893159"/>
                  <a:gd name="connsiteX560" fmla="*/ 776859 w 1065622"/>
                  <a:gd name="connsiteY560" fmla="*/ 386525 h 893159"/>
                  <a:gd name="connsiteX561" fmla="*/ 775431 w 1065622"/>
                  <a:gd name="connsiteY561" fmla="*/ 387763 h 893159"/>
                  <a:gd name="connsiteX562" fmla="*/ 772954 w 1065622"/>
                  <a:gd name="connsiteY562" fmla="*/ 391001 h 893159"/>
                  <a:gd name="connsiteX563" fmla="*/ 777430 w 1065622"/>
                  <a:gd name="connsiteY563" fmla="*/ 392430 h 893159"/>
                  <a:gd name="connsiteX564" fmla="*/ 767334 w 1065622"/>
                  <a:gd name="connsiteY564" fmla="*/ 399859 h 893159"/>
                  <a:gd name="connsiteX565" fmla="*/ 773049 w 1065622"/>
                  <a:gd name="connsiteY565" fmla="*/ 400717 h 893159"/>
                  <a:gd name="connsiteX566" fmla="*/ 752190 w 1065622"/>
                  <a:gd name="connsiteY566" fmla="*/ 404622 h 893159"/>
                  <a:gd name="connsiteX567" fmla="*/ 772001 w 1065622"/>
                  <a:gd name="connsiteY567" fmla="*/ 391668 h 893159"/>
                  <a:gd name="connsiteX568" fmla="*/ 770954 w 1065622"/>
                  <a:gd name="connsiteY568" fmla="*/ 391478 h 893159"/>
                  <a:gd name="connsiteX569" fmla="*/ 761048 w 1065622"/>
                  <a:gd name="connsiteY569" fmla="*/ 398812 h 893159"/>
                  <a:gd name="connsiteX570" fmla="*/ 762381 w 1065622"/>
                  <a:gd name="connsiteY570" fmla="*/ 396812 h 893159"/>
                  <a:gd name="connsiteX571" fmla="*/ 747236 w 1065622"/>
                  <a:gd name="connsiteY571" fmla="*/ 403384 h 893159"/>
                  <a:gd name="connsiteX572" fmla="*/ 744284 w 1065622"/>
                  <a:gd name="connsiteY572" fmla="*/ 409861 h 893159"/>
                  <a:gd name="connsiteX573" fmla="*/ 742379 w 1065622"/>
                  <a:gd name="connsiteY573" fmla="*/ 412147 h 893159"/>
                  <a:gd name="connsiteX574" fmla="*/ 709041 w 1065622"/>
                  <a:gd name="connsiteY574" fmla="*/ 429482 h 893159"/>
                  <a:gd name="connsiteX575" fmla="*/ 703421 w 1065622"/>
                  <a:gd name="connsiteY575" fmla="*/ 427292 h 893159"/>
                  <a:gd name="connsiteX576" fmla="*/ 679704 w 1065622"/>
                  <a:gd name="connsiteY576" fmla="*/ 436150 h 893159"/>
                  <a:gd name="connsiteX577" fmla="*/ 681514 w 1065622"/>
                  <a:gd name="connsiteY577" fmla="*/ 435007 h 893159"/>
                  <a:gd name="connsiteX578" fmla="*/ 679514 w 1065622"/>
                  <a:gd name="connsiteY578" fmla="*/ 434816 h 893159"/>
                  <a:gd name="connsiteX579" fmla="*/ 669036 w 1065622"/>
                  <a:gd name="connsiteY579" fmla="*/ 434530 h 893159"/>
                  <a:gd name="connsiteX580" fmla="*/ 671608 w 1065622"/>
                  <a:gd name="connsiteY580" fmla="*/ 429863 h 893159"/>
                  <a:gd name="connsiteX581" fmla="*/ 677894 w 1065622"/>
                  <a:gd name="connsiteY581" fmla="*/ 426339 h 893159"/>
                  <a:gd name="connsiteX582" fmla="*/ 699325 w 1065622"/>
                  <a:gd name="connsiteY582" fmla="*/ 412147 h 893159"/>
                  <a:gd name="connsiteX583" fmla="*/ 710184 w 1065622"/>
                  <a:gd name="connsiteY583" fmla="*/ 404241 h 893159"/>
                  <a:gd name="connsiteX584" fmla="*/ 729425 w 1065622"/>
                  <a:gd name="connsiteY584" fmla="*/ 397764 h 893159"/>
                  <a:gd name="connsiteX585" fmla="*/ 734283 w 1065622"/>
                  <a:gd name="connsiteY585" fmla="*/ 401479 h 893159"/>
                  <a:gd name="connsiteX586" fmla="*/ 738759 w 1065622"/>
                  <a:gd name="connsiteY586" fmla="*/ 398336 h 893159"/>
                  <a:gd name="connsiteX587" fmla="*/ 742283 w 1065622"/>
                  <a:gd name="connsiteY587" fmla="*/ 400526 h 893159"/>
                  <a:gd name="connsiteX588" fmla="*/ 745331 w 1065622"/>
                  <a:gd name="connsiteY588" fmla="*/ 398812 h 893159"/>
                  <a:gd name="connsiteX589" fmla="*/ 745712 w 1065622"/>
                  <a:gd name="connsiteY589" fmla="*/ 397859 h 893159"/>
                  <a:gd name="connsiteX590" fmla="*/ 747332 w 1065622"/>
                  <a:gd name="connsiteY590" fmla="*/ 388430 h 893159"/>
                  <a:gd name="connsiteX591" fmla="*/ 764477 w 1065622"/>
                  <a:gd name="connsiteY591" fmla="*/ 378428 h 893159"/>
                  <a:gd name="connsiteX592" fmla="*/ 770858 w 1065622"/>
                  <a:gd name="connsiteY592" fmla="*/ 383191 h 893159"/>
                  <a:gd name="connsiteX593" fmla="*/ 780383 w 1065622"/>
                  <a:gd name="connsiteY593" fmla="*/ 377285 h 893159"/>
                  <a:gd name="connsiteX594" fmla="*/ 778955 w 1065622"/>
                  <a:gd name="connsiteY594" fmla="*/ 372904 h 893159"/>
                  <a:gd name="connsiteX595" fmla="*/ 775049 w 1065622"/>
                  <a:gd name="connsiteY595" fmla="*/ 374713 h 893159"/>
                  <a:gd name="connsiteX596" fmla="*/ 770382 w 1065622"/>
                  <a:gd name="connsiteY596" fmla="*/ 376142 h 893159"/>
                  <a:gd name="connsiteX597" fmla="*/ 781336 w 1065622"/>
                  <a:gd name="connsiteY597" fmla="*/ 368808 h 893159"/>
                  <a:gd name="connsiteX598" fmla="*/ 783336 w 1065622"/>
                  <a:gd name="connsiteY598" fmla="*/ 368713 h 893159"/>
                  <a:gd name="connsiteX599" fmla="*/ 784384 w 1065622"/>
                  <a:gd name="connsiteY599" fmla="*/ 374237 h 893159"/>
                  <a:gd name="connsiteX600" fmla="*/ 791433 w 1065622"/>
                  <a:gd name="connsiteY600" fmla="*/ 368903 h 893159"/>
                  <a:gd name="connsiteX601" fmla="*/ 791433 w 1065622"/>
                  <a:gd name="connsiteY601" fmla="*/ 368808 h 893159"/>
                  <a:gd name="connsiteX602" fmla="*/ 792575 w 1065622"/>
                  <a:gd name="connsiteY602" fmla="*/ 367379 h 893159"/>
                  <a:gd name="connsiteX603" fmla="*/ 792956 w 1065622"/>
                  <a:gd name="connsiteY603" fmla="*/ 367760 h 893159"/>
                  <a:gd name="connsiteX604" fmla="*/ 806577 w 1065622"/>
                  <a:gd name="connsiteY604" fmla="*/ 358235 h 893159"/>
                  <a:gd name="connsiteX605" fmla="*/ 815340 w 1065622"/>
                  <a:gd name="connsiteY605" fmla="*/ 351568 h 893159"/>
                  <a:gd name="connsiteX606" fmla="*/ 832485 w 1065622"/>
                  <a:gd name="connsiteY606" fmla="*/ 339280 h 893159"/>
                  <a:gd name="connsiteX607" fmla="*/ 844868 w 1065622"/>
                  <a:gd name="connsiteY607" fmla="*/ 328232 h 893159"/>
                  <a:gd name="connsiteX608" fmla="*/ 848297 w 1065622"/>
                  <a:gd name="connsiteY608" fmla="*/ 326803 h 893159"/>
                  <a:gd name="connsiteX609" fmla="*/ 836962 w 1065622"/>
                  <a:gd name="connsiteY609" fmla="*/ 340709 h 893159"/>
                  <a:gd name="connsiteX610" fmla="*/ 843820 w 1065622"/>
                  <a:gd name="connsiteY610" fmla="*/ 338423 h 893159"/>
                  <a:gd name="connsiteX611" fmla="*/ 837248 w 1065622"/>
                  <a:gd name="connsiteY611" fmla="*/ 346329 h 893159"/>
                  <a:gd name="connsiteX612" fmla="*/ 837152 w 1065622"/>
                  <a:gd name="connsiteY612" fmla="*/ 346234 h 893159"/>
                  <a:gd name="connsiteX613" fmla="*/ 837343 w 1065622"/>
                  <a:gd name="connsiteY613" fmla="*/ 347282 h 893159"/>
                  <a:gd name="connsiteX614" fmla="*/ 831818 w 1065622"/>
                  <a:gd name="connsiteY614" fmla="*/ 354140 h 893159"/>
                  <a:gd name="connsiteX615" fmla="*/ 831152 w 1065622"/>
                  <a:gd name="connsiteY615" fmla="*/ 354902 h 893159"/>
                  <a:gd name="connsiteX616" fmla="*/ 965931 w 1065622"/>
                  <a:gd name="connsiteY616" fmla="*/ 245269 h 893159"/>
                  <a:gd name="connsiteX617" fmla="*/ 947357 w 1065622"/>
                  <a:gd name="connsiteY617" fmla="*/ 265081 h 893159"/>
                  <a:gd name="connsiteX618" fmla="*/ 937260 w 1065622"/>
                  <a:gd name="connsiteY618" fmla="*/ 274701 h 893159"/>
                  <a:gd name="connsiteX619" fmla="*/ 947452 w 1065622"/>
                  <a:gd name="connsiteY619" fmla="*/ 262033 h 893159"/>
                  <a:gd name="connsiteX620" fmla="*/ 916305 w 1065622"/>
                  <a:gd name="connsiteY620" fmla="*/ 297942 h 893159"/>
                  <a:gd name="connsiteX621" fmla="*/ 900779 w 1065622"/>
                  <a:gd name="connsiteY621" fmla="*/ 313658 h 893159"/>
                  <a:gd name="connsiteX622" fmla="*/ 891730 w 1065622"/>
                  <a:gd name="connsiteY622" fmla="*/ 315563 h 893159"/>
                  <a:gd name="connsiteX623" fmla="*/ 893064 w 1065622"/>
                  <a:gd name="connsiteY623" fmla="*/ 312039 h 893159"/>
                  <a:gd name="connsiteX624" fmla="*/ 890683 w 1065622"/>
                  <a:gd name="connsiteY624" fmla="*/ 313658 h 893159"/>
                  <a:gd name="connsiteX625" fmla="*/ 888682 w 1065622"/>
                  <a:gd name="connsiteY625" fmla="*/ 315182 h 893159"/>
                  <a:gd name="connsiteX626" fmla="*/ 889731 w 1065622"/>
                  <a:gd name="connsiteY626" fmla="*/ 312230 h 893159"/>
                  <a:gd name="connsiteX627" fmla="*/ 908495 w 1065622"/>
                  <a:gd name="connsiteY627" fmla="*/ 296513 h 893159"/>
                  <a:gd name="connsiteX628" fmla="*/ 910209 w 1065622"/>
                  <a:gd name="connsiteY628" fmla="*/ 291751 h 893159"/>
                  <a:gd name="connsiteX629" fmla="*/ 911067 w 1065622"/>
                  <a:gd name="connsiteY629" fmla="*/ 288608 h 893159"/>
                  <a:gd name="connsiteX630" fmla="*/ 894016 w 1065622"/>
                  <a:gd name="connsiteY630" fmla="*/ 306610 h 893159"/>
                  <a:gd name="connsiteX631" fmla="*/ 834580 w 1065622"/>
                  <a:gd name="connsiteY631" fmla="*/ 353854 h 893159"/>
                  <a:gd name="connsiteX632" fmla="*/ 839343 w 1065622"/>
                  <a:gd name="connsiteY632" fmla="*/ 348805 h 893159"/>
                  <a:gd name="connsiteX633" fmla="*/ 838867 w 1065622"/>
                  <a:gd name="connsiteY633" fmla="*/ 349091 h 893159"/>
                  <a:gd name="connsiteX634" fmla="*/ 838009 w 1065622"/>
                  <a:gd name="connsiteY634" fmla="*/ 350234 h 893159"/>
                  <a:gd name="connsiteX635" fmla="*/ 837915 w 1065622"/>
                  <a:gd name="connsiteY635" fmla="*/ 349567 h 893159"/>
                  <a:gd name="connsiteX636" fmla="*/ 838867 w 1065622"/>
                  <a:gd name="connsiteY636" fmla="*/ 349091 h 893159"/>
                  <a:gd name="connsiteX637" fmla="*/ 839343 w 1065622"/>
                  <a:gd name="connsiteY637" fmla="*/ 348425 h 893159"/>
                  <a:gd name="connsiteX638" fmla="*/ 839724 w 1065622"/>
                  <a:gd name="connsiteY638" fmla="*/ 348329 h 893159"/>
                  <a:gd name="connsiteX639" fmla="*/ 840486 w 1065622"/>
                  <a:gd name="connsiteY639" fmla="*/ 347091 h 893159"/>
                  <a:gd name="connsiteX640" fmla="*/ 841153 w 1065622"/>
                  <a:gd name="connsiteY640" fmla="*/ 346996 h 893159"/>
                  <a:gd name="connsiteX641" fmla="*/ 848583 w 1065622"/>
                  <a:gd name="connsiteY641" fmla="*/ 339947 h 893159"/>
                  <a:gd name="connsiteX642" fmla="*/ 862965 w 1065622"/>
                  <a:gd name="connsiteY642" fmla="*/ 327088 h 893159"/>
                  <a:gd name="connsiteX643" fmla="*/ 862965 w 1065622"/>
                  <a:gd name="connsiteY643" fmla="*/ 327088 h 893159"/>
                  <a:gd name="connsiteX644" fmla="*/ 863060 w 1065622"/>
                  <a:gd name="connsiteY644" fmla="*/ 327088 h 893159"/>
                  <a:gd name="connsiteX645" fmla="*/ 911447 w 1065622"/>
                  <a:gd name="connsiteY645" fmla="*/ 284226 h 893159"/>
                  <a:gd name="connsiteX646" fmla="*/ 919067 w 1065622"/>
                  <a:gd name="connsiteY646" fmla="*/ 277940 h 893159"/>
                  <a:gd name="connsiteX647" fmla="*/ 932212 w 1065622"/>
                  <a:gd name="connsiteY647" fmla="*/ 268129 h 893159"/>
                  <a:gd name="connsiteX648" fmla="*/ 917162 w 1065622"/>
                  <a:gd name="connsiteY648" fmla="*/ 282702 h 893159"/>
                  <a:gd name="connsiteX649" fmla="*/ 918686 w 1065622"/>
                  <a:gd name="connsiteY649" fmla="*/ 282035 h 893159"/>
                  <a:gd name="connsiteX650" fmla="*/ 921448 w 1065622"/>
                  <a:gd name="connsiteY650" fmla="*/ 285559 h 893159"/>
                  <a:gd name="connsiteX651" fmla="*/ 926687 w 1065622"/>
                  <a:gd name="connsiteY651" fmla="*/ 280321 h 893159"/>
                  <a:gd name="connsiteX652" fmla="*/ 934784 w 1065622"/>
                  <a:gd name="connsiteY652" fmla="*/ 270796 h 893159"/>
                  <a:gd name="connsiteX653" fmla="*/ 937165 w 1065622"/>
                  <a:gd name="connsiteY653" fmla="*/ 267367 h 893159"/>
                  <a:gd name="connsiteX654" fmla="*/ 944118 w 1065622"/>
                  <a:gd name="connsiteY654" fmla="*/ 258128 h 893159"/>
                  <a:gd name="connsiteX655" fmla="*/ 954024 w 1065622"/>
                  <a:gd name="connsiteY655" fmla="*/ 246031 h 893159"/>
                  <a:gd name="connsiteX656" fmla="*/ 957739 w 1065622"/>
                  <a:gd name="connsiteY656" fmla="*/ 244412 h 893159"/>
                  <a:gd name="connsiteX657" fmla="*/ 953452 w 1065622"/>
                  <a:gd name="connsiteY657" fmla="*/ 250984 h 893159"/>
                  <a:gd name="connsiteX658" fmla="*/ 950309 w 1065622"/>
                  <a:gd name="connsiteY658" fmla="*/ 258699 h 893159"/>
                  <a:gd name="connsiteX659" fmla="*/ 968217 w 1065622"/>
                  <a:gd name="connsiteY659" fmla="*/ 236506 h 893159"/>
                  <a:gd name="connsiteX660" fmla="*/ 972693 w 1065622"/>
                  <a:gd name="connsiteY660" fmla="*/ 231267 h 893159"/>
                  <a:gd name="connsiteX661" fmla="*/ 965931 w 1065622"/>
                  <a:gd name="connsiteY661" fmla="*/ 245269 h 893159"/>
                  <a:gd name="connsiteX662" fmla="*/ 972979 w 1065622"/>
                  <a:gd name="connsiteY662" fmla="*/ 178022 h 893159"/>
                  <a:gd name="connsiteX663" fmla="*/ 976408 w 1065622"/>
                  <a:gd name="connsiteY663" fmla="*/ 171450 h 893159"/>
                  <a:gd name="connsiteX664" fmla="*/ 972979 w 1065622"/>
                  <a:gd name="connsiteY664" fmla="*/ 178022 h 893159"/>
                  <a:gd name="connsiteX665" fmla="*/ 993362 w 1065622"/>
                  <a:gd name="connsiteY665" fmla="*/ 146209 h 893159"/>
                  <a:gd name="connsiteX666" fmla="*/ 998887 w 1065622"/>
                  <a:gd name="connsiteY666" fmla="*/ 152019 h 893159"/>
                  <a:gd name="connsiteX667" fmla="*/ 993172 w 1065622"/>
                  <a:gd name="connsiteY667" fmla="*/ 156020 h 893159"/>
                  <a:gd name="connsiteX668" fmla="*/ 986028 w 1065622"/>
                  <a:gd name="connsiteY668" fmla="*/ 161449 h 893159"/>
                  <a:gd name="connsiteX669" fmla="*/ 979932 w 1065622"/>
                  <a:gd name="connsiteY669" fmla="*/ 170021 h 893159"/>
                  <a:gd name="connsiteX670" fmla="*/ 976408 w 1065622"/>
                  <a:gd name="connsiteY670" fmla="*/ 171355 h 893159"/>
                  <a:gd name="connsiteX671" fmla="*/ 993362 w 1065622"/>
                  <a:gd name="connsiteY671" fmla="*/ 146209 h 893159"/>
                  <a:gd name="connsiteX672" fmla="*/ 1010888 w 1065622"/>
                  <a:gd name="connsiteY672" fmla="*/ 157829 h 893159"/>
                  <a:gd name="connsiteX673" fmla="*/ 1003935 w 1065622"/>
                  <a:gd name="connsiteY673" fmla="*/ 166973 h 893159"/>
                  <a:gd name="connsiteX674" fmla="*/ 1001935 w 1065622"/>
                  <a:gd name="connsiteY674" fmla="*/ 170593 h 893159"/>
                  <a:gd name="connsiteX675" fmla="*/ 991743 w 1065622"/>
                  <a:gd name="connsiteY675" fmla="*/ 192596 h 893159"/>
                  <a:gd name="connsiteX676" fmla="*/ 984695 w 1065622"/>
                  <a:gd name="connsiteY676" fmla="*/ 197167 h 893159"/>
                  <a:gd name="connsiteX677" fmla="*/ 977265 w 1065622"/>
                  <a:gd name="connsiteY677" fmla="*/ 205835 h 893159"/>
                  <a:gd name="connsiteX678" fmla="*/ 980694 w 1065622"/>
                  <a:gd name="connsiteY678" fmla="*/ 195453 h 893159"/>
                  <a:gd name="connsiteX679" fmla="*/ 996410 w 1065622"/>
                  <a:gd name="connsiteY679" fmla="*/ 172879 h 893159"/>
                  <a:gd name="connsiteX680" fmla="*/ 994886 w 1065622"/>
                  <a:gd name="connsiteY680" fmla="*/ 169450 h 893159"/>
                  <a:gd name="connsiteX681" fmla="*/ 986600 w 1065622"/>
                  <a:gd name="connsiteY681" fmla="*/ 181642 h 893159"/>
                  <a:gd name="connsiteX682" fmla="*/ 981933 w 1065622"/>
                  <a:gd name="connsiteY682" fmla="*/ 189738 h 893159"/>
                  <a:gd name="connsiteX683" fmla="*/ 980599 w 1065622"/>
                  <a:gd name="connsiteY683" fmla="*/ 189452 h 893159"/>
                  <a:gd name="connsiteX684" fmla="*/ 980599 w 1065622"/>
                  <a:gd name="connsiteY684" fmla="*/ 186880 h 893159"/>
                  <a:gd name="connsiteX685" fmla="*/ 989076 w 1065622"/>
                  <a:gd name="connsiteY685" fmla="*/ 173450 h 893159"/>
                  <a:gd name="connsiteX686" fmla="*/ 998601 w 1065622"/>
                  <a:gd name="connsiteY686" fmla="*/ 158115 h 893159"/>
                  <a:gd name="connsiteX687" fmla="*/ 1007745 w 1065622"/>
                  <a:gd name="connsiteY687" fmla="*/ 142589 h 893159"/>
                  <a:gd name="connsiteX688" fmla="*/ 1016889 w 1065622"/>
                  <a:gd name="connsiteY688" fmla="*/ 127825 h 893159"/>
                  <a:gd name="connsiteX689" fmla="*/ 1018604 w 1065622"/>
                  <a:gd name="connsiteY689" fmla="*/ 123920 h 893159"/>
                  <a:gd name="connsiteX690" fmla="*/ 1027748 w 1065622"/>
                  <a:gd name="connsiteY690" fmla="*/ 108395 h 893159"/>
                  <a:gd name="connsiteX691" fmla="*/ 1037749 w 1065622"/>
                  <a:gd name="connsiteY691" fmla="*/ 106490 h 893159"/>
                  <a:gd name="connsiteX692" fmla="*/ 1023081 w 1065622"/>
                  <a:gd name="connsiteY692" fmla="*/ 135541 h 893159"/>
                  <a:gd name="connsiteX693" fmla="*/ 1021080 w 1065622"/>
                  <a:gd name="connsiteY693" fmla="*/ 140303 h 893159"/>
                  <a:gd name="connsiteX694" fmla="*/ 1010888 w 1065622"/>
                  <a:gd name="connsiteY694" fmla="*/ 157829 h 893159"/>
                  <a:gd name="connsiteX695" fmla="*/ 1039463 w 1065622"/>
                  <a:gd name="connsiteY695" fmla="*/ 123444 h 893159"/>
                  <a:gd name="connsiteX696" fmla="*/ 1025176 w 1065622"/>
                  <a:gd name="connsiteY696" fmla="*/ 152876 h 893159"/>
                  <a:gd name="connsiteX697" fmla="*/ 1017365 w 1065622"/>
                  <a:gd name="connsiteY697" fmla="*/ 162020 h 893159"/>
                  <a:gd name="connsiteX698" fmla="*/ 1022032 w 1065622"/>
                  <a:gd name="connsiteY698" fmla="*/ 149733 h 893159"/>
                  <a:gd name="connsiteX699" fmla="*/ 1031462 w 1065622"/>
                  <a:gd name="connsiteY699" fmla="*/ 132112 h 893159"/>
                  <a:gd name="connsiteX700" fmla="*/ 1039463 w 1065622"/>
                  <a:gd name="connsiteY700" fmla="*/ 112586 h 893159"/>
                  <a:gd name="connsiteX701" fmla="*/ 1041749 w 1065622"/>
                  <a:gd name="connsiteY701" fmla="*/ 108775 h 893159"/>
                  <a:gd name="connsiteX702" fmla="*/ 1042892 w 1065622"/>
                  <a:gd name="connsiteY702" fmla="*/ 112490 h 893159"/>
                  <a:gd name="connsiteX703" fmla="*/ 1039463 w 1065622"/>
                  <a:gd name="connsiteY703" fmla="*/ 123444 h 8931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</a:cxnLst>
                <a:rect l="l" t="t" r="r" b="b"/>
                <a:pathLst>
                  <a:path w="1065622" h="893159">
                    <a:moveTo>
                      <a:pt x="1065086" y="11144"/>
                    </a:moveTo>
                    <a:cubicBezTo>
                      <a:pt x="1064895" y="10192"/>
                      <a:pt x="1065181" y="4572"/>
                      <a:pt x="1064419" y="4191"/>
                    </a:cubicBezTo>
                    <a:cubicBezTo>
                      <a:pt x="1064228" y="4000"/>
                      <a:pt x="1064419" y="95"/>
                      <a:pt x="1064133" y="0"/>
                    </a:cubicBezTo>
                    <a:cubicBezTo>
                      <a:pt x="1064133" y="0"/>
                      <a:pt x="1064038" y="95"/>
                      <a:pt x="1064038" y="286"/>
                    </a:cubicBezTo>
                    <a:cubicBezTo>
                      <a:pt x="1064038" y="381"/>
                      <a:pt x="1063943" y="571"/>
                      <a:pt x="1063943" y="762"/>
                    </a:cubicBezTo>
                    <a:cubicBezTo>
                      <a:pt x="1063847" y="953"/>
                      <a:pt x="1063847" y="1238"/>
                      <a:pt x="1063752" y="1524"/>
                    </a:cubicBezTo>
                    <a:cubicBezTo>
                      <a:pt x="1063657" y="1810"/>
                      <a:pt x="1063657" y="2096"/>
                      <a:pt x="1063562" y="2381"/>
                    </a:cubicBezTo>
                    <a:cubicBezTo>
                      <a:pt x="1063467" y="2667"/>
                      <a:pt x="1063467" y="2858"/>
                      <a:pt x="1063371" y="3143"/>
                    </a:cubicBezTo>
                    <a:cubicBezTo>
                      <a:pt x="1063276" y="3524"/>
                      <a:pt x="1063181" y="3905"/>
                      <a:pt x="1063181" y="4286"/>
                    </a:cubicBezTo>
                    <a:cubicBezTo>
                      <a:pt x="1063085" y="4667"/>
                      <a:pt x="1062990" y="5048"/>
                      <a:pt x="1062895" y="5525"/>
                    </a:cubicBezTo>
                    <a:cubicBezTo>
                      <a:pt x="1062800" y="5905"/>
                      <a:pt x="1062704" y="6287"/>
                      <a:pt x="1062704" y="6667"/>
                    </a:cubicBezTo>
                    <a:cubicBezTo>
                      <a:pt x="1062609" y="7049"/>
                      <a:pt x="1062514" y="7429"/>
                      <a:pt x="1062514" y="7811"/>
                    </a:cubicBezTo>
                    <a:cubicBezTo>
                      <a:pt x="1062418" y="8382"/>
                      <a:pt x="1062324" y="8858"/>
                      <a:pt x="1062228" y="9334"/>
                    </a:cubicBezTo>
                    <a:cubicBezTo>
                      <a:pt x="1062133" y="9811"/>
                      <a:pt x="1062038" y="10287"/>
                      <a:pt x="1061942" y="10668"/>
                    </a:cubicBezTo>
                    <a:cubicBezTo>
                      <a:pt x="1061752" y="11430"/>
                      <a:pt x="1061657" y="11906"/>
                      <a:pt x="1061561" y="11906"/>
                    </a:cubicBezTo>
                    <a:cubicBezTo>
                      <a:pt x="1061466" y="12097"/>
                      <a:pt x="1061466" y="12383"/>
                      <a:pt x="1061371" y="12573"/>
                    </a:cubicBezTo>
                    <a:cubicBezTo>
                      <a:pt x="1061181" y="13335"/>
                      <a:pt x="1060895" y="14192"/>
                      <a:pt x="1060609" y="14954"/>
                    </a:cubicBezTo>
                    <a:cubicBezTo>
                      <a:pt x="1060418" y="15430"/>
                      <a:pt x="1060228" y="16002"/>
                      <a:pt x="1060037" y="16478"/>
                    </a:cubicBezTo>
                    <a:cubicBezTo>
                      <a:pt x="1059942" y="16859"/>
                      <a:pt x="1059752" y="17145"/>
                      <a:pt x="1059656" y="17526"/>
                    </a:cubicBezTo>
                    <a:cubicBezTo>
                      <a:pt x="1059561" y="17812"/>
                      <a:pt x="1059371" y="18193"/>
                      <a:pt x="1059276" y="18479"/>
                    </a:cubicBezTo>
                    <a:cubicBezTo>
                      <a:pt x="1059180" y="18859"/>
                      <a:pt x="1058989" y="19145"/>
                      <a:pt x="1058894" y="19526"/>
                    </a:cubicBezTo>
                    <a:cubicBezTo>
                      <a:pt x="1058704" y="19907"/>
                      <a:pt x="1058609" y="20193"/>
                      <a:pt x="1058418" y="20574"/>
                    </a:cubicBezTo>
                    <a:cubicBezTo>
                      <a:pt x="1058323" y="20765"/>
                      <a:pt x="1058227" y="21050"/>
                      <a:pt x="1058133" y="21241"/>
                    </a:cubicBezTo>
                    <a:cubicBezTo>
                      <a:pt x="1057656" y="22384"/>
                      <a:pt x="1057180" y="23527"/>
                      <a:pt x="1056799" y="24765"/>
                    </a:cubicBezTo>
                    <a:cubicBezTo>
                      <a:pt x="1056704" y="25051"/>
                      <a:pt x="1056608" y="25337"/>
                      <a:pt x="1056513" y="25527"/>
                    </a:cubicBezTo>
                    <a:cubicBezTo>
                      <a:pt x="1056323" y="26003"/>
                      <a:pt x="1056132" y="26575"/>
                      <a:pt x="1055846" y="27051"/>
                    </a:cubicBezTo>
                    <a:cubicBezTo>
                      <a:pt x="1055561" y="27813"/>
                      <a:pt x="1055180" y="28575"/>
                      <a:pt x="1054798" y="29242"/>
                    </a:cubicBezTo>
                    <a:cubicBezTo>
                      <a:pt x="1054322" y="30099"/>
                      <a:pt x="1053846" y="30956"/>
                      <a:pt x="1053370" y="31528"/>
                    </a:cubicBezTo>
                    <a:cubicBezTo>
                      <a:pt x="1053275" y="31813"/>
                      <a:pt x="1053179" y="32099"/>
                      <a:pt x="1053084" y="32385"/>
                    </a:cubicBezTo>
                    <a:cubicBezTo>
                      <a:pt x="1052893" y="33052"/>
                      <a:pt x="1052608" y="33814"/>
                      <a:pt x="1052227" y="34576"/>
                    </a:cubicBezTo>
                    <a:cubicBezTo>
                      <a:pt x="1051941" y="35338"/>
                      <a:pt x="1051560" y="36100"/>
                      <a:pt x="1051179" y="36862"/>
                    </a:cubicBezTo>
                    <a:cubicBezTo>
                      <a:pt x="1051084" y="37148"/>
                      <a:pt x="1050893" y="37433"/>
                      <a:pt x="1050798" y="37719"/>
                    </a:cubicBezTo>
                    <a:cubicBezTo>
                      <a:pt x="1050512" y="38291"/>
                      <a:pt x="1050227" y="38862"/>
                      <a:pt x="1050036" y="39338"/>
                    </a:cubicBezTo>
                    <a:cubicBezTo>
                      <a:pt x="1049751" y="39910"/>
                      <a:pt x="1049560" y="40386"/>
                      <a:pt x="1049369" y="40767"/>
                    </a:cubicBezTo>
                    <a:cubicBezTo>
                      <a:pt x="1049274" y="41053"/>
                      <a:pt x="1049084" y="41243"/>
                      <a:pt x="1048988" y="41434"/>
                    </a:cubicBezTo>
                    <a:cubicBezTo>
                      <a:pt x="1048702" y="41910"/>
                      <a:pt x="1048608" y="42196"/>
                      <a:pt x="1048512" y="42291"/>
                    </a:cubicBezTo>
                    <a:cubicBezTo>
                      <a:pt x="1048512" y="42386"/>
                      <a:pt x="1048417" y="42577"/>
                      <a:pt x="1048322" y="42863"/>
                    </a:cubicBezTo>
                    <a:cubicBezTo>
                      <a:pt x="1048226" y="43244"/>
                      <a:pt x="1048036" y="43625"/>
                      <a:pt x="1047750" y="44101"/>
                    </a:cubicBezTo>
                    <a:cubicBezTo>
                      <a:pt x="1047559" y="44387"/>
                      <a:pt x="1047369" y="44767"/>
                      <a:pt x="1047179" y="45149"/>
                    </a:cubicBezTo>
                    <a:cubicBezTo>
                      <a:pt x="1046988" y="45434"/>
                      <a:pt x="1046893" y="45720"/>
                      <a:pt x="1046702" y="46101"/>
                    </a:cubicBezTo>
                    <a:cubicBezTo>
                      <a:pt x="1046607" y="46292"/>
                      <a:pt x="1046416" y="46577"/>
                      <a:pt x="1046321" y="46768"/>
                    </a:cubicBezTo>
                    <a:cubicBezTo>
                      <a:pt x="1046226" y="46958"/>
                      <a:pt x="1046036" y="47244"/>
                      <a:pt x="1045940" y="47434"/>
                    </a:cubicBezTo>
                    <a:cubicBezTo>
                      <a:pt x="1045845" y="47530"/>
                      <a:pt x="1045845" y="47625"/>
                      <a:pt x="1045750" y="47720"/>
                    </a:cubicBezTo>
                    <a:cubicBezTo>
                      <a:pt x="1045559" y="48101"/>
                      <a:pt x="1045273" y="48482"/>
                      <a:pt x="1045083" y="48863"/>
                    </a:cubicBezTo>
                    <a:cubicBezTo>
                      <a:pt x="1044893" y="49149"/>
                      <a:pt x="1044702" y="49435"/>
                      <a:pt x="1044607" y="49721"/>
                    </a:cubicBezTo>
                    <a:cubicBezTo>
                      <a:pt x="1044226" y="50387"/>
                      <a:pt x="1043750" y="51054"/>
                      <a:pt x="1043368" y="51721"/>
                    </a:cubicBezTo>
                    <a:cubicBezTo>
                      <a:pt x="1043083" y="52197"/>
                      <a:pt x="1042702" y="52673"/>
                      <a:pt x="1042416" y="53150"/>
                    </a:cubicBezTo>
                    <a:cubicBezTo>
                      <a:pt x="1042131" y="53530"/>
                      <a:pt x="1041845" y="53912"/>
                      <a:pt x="1041654" y="54292"/>
                    </a:cubicBezTo>
                    <a:cubicBezTo>
                      <a:pt x="1041368" y="54769"/>
                      <a:pt x="1041082" y="55150"/>
                      <a:pt x="1040702" y="55531"/>
                    </a:cubicBezTo>
                    <a:cubicBezTo>
                      <a:pt x="1040130" y="56293"/>
                      <a:pt x="1039559" y="56959"/>
                      <a:pt x="1039177" y="57436"/>
                    </a:cubicBezTo>
                    <a:cubicBezTo>
                      <a:pt x="1038987" y="57626"/>
                      <a:pt x="1038701" y="57912"/>
                      <a:pt x="1038416" y="58198"/>
                    </a:cubicBezTo>
                    <a:cubicBezTo>
                      <a:pt x="1037749" y="58865"/>
                      <a:pt x="1036891" y="59817"/>
                      <a:pt x="1035939" y="60770"/>
                    </a:cubicBezTo>
                    <a:cubicBezTo>
                      <a:pt x="1035463" y="61246"/>
                      <a:pt x="1034987" y="61817"/>
                      <a:pt x="1034510" y="62294"/>
                    </a:cubicBezTo>
                    <a:cubicBezTo>
                      <a:pt x="1034415" y="62389"/>
                      <a:pt x="1034225" y="62579"/>
                      <a:pt x="1034129" y="62675"/>
                    </a:cubicBezTo>
                    <a:cubicBezTo>
                      <a:pt x="1033558" y="63246"/>
                      <a:pt x="1033082" y="63722"/>
                      <a:pt x="1032606" y="64199"/>
                    </a:cubicBezTo>
                    <a:cubicBezTo>
                      <a:pt x="1032129" y="64675"/>
                      <a:pt x="1031653" y="65056"/>
                      <a:pt x="1031272" y="65342"/>
                    </a:cubicBezTo>
                    <a:cubicBezTo>
                      <a:pt x="1031081" y="65723"/>
                      <a:pt x="1030891" y="66008"/>
                      <a:pt x="1030700" y="66389"/>
                    </a:cubicBezTo>
                    <a:cubicBezTo>
                      <a:pt x="1030319" y="67056"/>
                      <a:pt x="1029938" y="67628"/>
                      <a:pt x="1029652" y="68294"/>
                    </a:cubicBezTo>
                    <a:cubicBezTo>
                      <a:pt x="1029272" y="68866"/>
                      <a:pt x="1028891" y="69437"/>
                      <a:pt x="1028509" y="70104"/>
                    </a:cubicBezTo>
                    <a:cubicBezTo>
                      <a:pt x="1028319" y="70485"/>
                      <a:pt x="1028033" y="70866"/>
                      <a:pt x="1027843" y="71152"/>
                    </a:cubicBezTo>
                    <a:cubicBezTo>
                      <a:pt x="1027271" y="71914"/>
                      <a:pt x="1026795" y="72771"/>
                      <a:pt x="1026223" y="73533"/>
                    </a:cubicBezTo>
                    <a:cubicBezTo>
                      <a:pt x="1026033" y="73819"/>
                      <a:pt x="1025747" y="74200"/>
                      <a:pt x="1025557" y="74486"/>
                    </a:cubicBezTo>
                    <a:cubicBezTo>
                      <a:pt x="1024890" y="75343"/>
                      <a:pt x="1024318" y="76200"/>
                      <a:pt x="1023652" y="77057"/>
                    </a:cubicBezTo>
                    <a:cubicBezTo>
                      <a:pt x="1023271" y="77533"/>
                      <a:pt x="1022890" y="78010"/>
                      <a:pt x="1022509" y="78391"/>
                    </a:cubicBezTo>
                    <a:cubicBezTo>
                      <a:pt x="1022128" y="78867"/>
                      <a:pt x="1021747" y="79343"/>
                      <a:pt x="1021366" y="79724"/>
                    </a:cubicBezTo>
                    <a:cubicBezTo>
                      <a:pt x="1020889" y="80296"/>
                      <a:pt x="1020318" y="80867"/>
                      <a:pt x="1019842" y="81439"/>
                    </a:cubicBezTo>
                    <a:cubicBezTo>
                      <a:pt x="1019366" y="81915"/>
                      <a:pt x="1018984" y="82391"/>
                      <a:pt x="1018508" y="82867"/>
                    </a:cubicBezTo>
                    <a:cubicBezTo>
                      <a:pt x="1017841" y="83534"/>
                      <a:pt x="1017270" y="84201"/>
                      <a:pt x="1016603" y="84868"/>
                    </a:cubicBezTo>
                    <a:cubicBezTo>
                      <a:pt x="1015842" y="85630"/>
                      <a:pt x="1015079" y="86392"/>
                      <a:pt x="1014317" y="87154"/>
                    </a:cubicBezTo>
                    <a:cubicBezTo>
                      <a:pt x="1013650" y="87821"/>
                      <a:pt x="1013079" y="88392"/>
                      <a:pt x="1012412" y="89059"/>
                    </a:cubicBezTo>
                    <a:cubicBezTo>
                      <a:pt x="1011650" y="89725"/>
                      <a:pt x="1010888" y="90488"/>
                      <a:pt x="1010222" y="91154"/>
                    </a:cubicBezTo>
                    <a:cubicBezTo>
                      <a:pt x="1010222" y="91154"/>
                      <a:pt x="1010222" y="91154"/>
                      <a:pt x="1010222" y="91154"/>
                    </a:cubicBezTo>
                    <a:cubicBezTo>
                      <a:pt x="1009745" y="91630"/>
                      <a:pt x="1009174" y="92107"/>
                      <a:pt x="1008698" y="92583"/>
                    </a:cubicBezTo>
                    <a:cubicBezTo>
                      <a:pt x="1008316" y="92964"/>
                      <a:pt x="1007936" y="93250"/>
                      <a:pt x="1007555" y="93536"/>
                    </a:cubicBezTo>
                    <a:cubicBezTo>
                      <a:pt x="1007173" y="93917"/>
                      <a:pt x="1006793" y="94202"/>
                      <a:pt x="1006412" y="94583"/>
                    </a:cubicBezTo>
                    <a:cubicBezTo>
                      <a:pt x="1006317" y="94679"/>
                      <a:pt x="1006221" y="94679"/>
                      <a:pt x="1006221" y="94774"/>
                    </a:cubicBezTo>
                    <a:cubicBezTo>
                      <a:pt x="1006126" y="94869"/>
                      <a:pt x="1005935" y="94964"/>
                      <a:pt x="1005840" y="95059"/>
                    </a:cubicBezTo>
                    <a:cubicBezTo>
                      <a:pt x="1005840" y="95059"/>
                      <a:pt x="1005745" y="95155"/>
                      <a:pt x="1005745" y="95155"/>
                    </a:cubicBezTo>
                    <a:cubicBezTo>
                      <a:pt x="1005650" y="95250"/>
                      <a:pt x="1005554" y="95345"/>
                      <a:pt x="1005459" y="95441"/>
                    </a:cubicBezTo>
                    <a:cubicBezTo>
                      <a:pt x="995934" y="103727"/>
                      <a:pt x="985742" y="111538"/>
                      <a:pt x="976599" y="120682"/>
                    </a:cubicBezTo>
                    <a:cubicBezTo>
                      <a:pt x="966216" y="131064"/>
                      <a:pt x="952405" y="143161"/>
                      <a:pt x="937165" y="149162"/>
                    </a:cubicBezTo>
                    <a:cubicBezTo>
                      <a:pt x="935069" y="150686"/>
                      <a:pt x="933069" y="152305"/>
                      <a:pt x="930973" y="153829"/>
                    </a:cubicBezTo>
                    <a:cubicBezTo>
                      <a:pt x="927545" y="156210"/>
                      <a:pt x="924116" y="158496"/>
                      <a:pt x="920687" y="160782"/>
                    </a:cubicBezTo>
                    <a:cubicBezTo>
                      <a:pt x="916591" y="162973"/>
                      <a:pt x="912590" y="165163"/>
                      <a:pt x="908590" y="167450"/>
                    </a:cubicBezTo>
                    <a:cubicBezTo>
                      <a:pt x="850868" y="200501"/>
                      <a:pt x="792099" y="230696"/>
                      <a:pt x="731901" y="256413"/>
                    </a:cubicBezTo>
                    <a:cubicBezTo>
                      <a:pt x="723995" y="259842"/>
                      <a:pt x="715709" y="262128"/>
                      <a:pt x="707803" y="265557"/>
                    </a:cubicBezTo>
                    <a:cubicBezTo>
                      <a:pt x="674561" y="280225"/>
                      <a:pt x="640747" y="292513"/>
                      <a:pt x="606362" y="302609"/>
                    </a:cubicBezTo>
                    <a:cubicBezTo>
                      <a:pt x="591122" y="307086"/>
                      <a:pt x="575691" y="310991"/>
                      <a:pt x="560261" y="314992"/>
                    </a:cubicBezTo>
                    <a:cubicBezTo>
                      <a:pt x="558737" y="315849"/>
                      <a:pt x="557308" y="316706"/>
                      <a:pt x="555784" y="317468"/>
                    </a:cubicBezTo>
                    <a:cubicBezTo>
                      <a:pt x="555307" y="317754"/>
                      <a:pt x="554736" y="318040"/>
                      <a:pt x="554260" y="318325"/>
                    </a:cubicBezTo>
                    <a:cubicBezTo>
                      <a:pt x="554164" y="318325"/>
                      <a:pt x="554164" y="318421"/>
                      <a:pt x="554069" y="318421"/>
                    </a:cubicBezTo>
                    <a:cubicBezTo>
                      <a:pt x="553308" y="318802"/>
                      <a:pt x="552641" y="319183"/>
                      <a:pt x="551879" y="319564"/>
                    </a:cubicBezTo>
                    <a:cubicBezTo>
                      <a:pt x="551116" y="319945"/>
                      <a:pt x="550355" y="320421"/>
                      <a:pt x="549497" y="320802"/>
                    </a:cubicBezTo>
                    <a:cubicBezTo>
                      <a:pt x="548640" y="321278"/>
                      <a:pt x="547783" y="321659"/>
                      <a:pt x="546925" y="322136"/>
                    </a:cubicBezTo>
                    <a:cubicBezTo>
                      <a:pt x="546259" y="322421"/>
                      <a:pt x="545687" y="322802"/>
                      <a:pt x="545021" y="323088"/>
                    </a:cubicBezTo>
                    <a:cubicBezTo>
                      <a:pt x="543687" y="323755"/>
                      <a:pt x="542354" y="324421"/>
                      <a:pt x="541020" y="325088"/>
                    </a:cubicBezTo>
                    <a:cubicBezTo>
                      <a:pt x="539401" y="325850"/>
                      <a:pt x="537877" y="326612"/>
                      <a:pt x="536257" y="327374"/>
                    </a:cubicBezTo>
                    <a:cubicBezTo>
                      <a:pt x="536257" y="327374"/>
                      <a:pt x="536257" y="327374"/>
                      <a:pt x="536162" y="327374"/>
                    </a:cubicBezTo>
                    <a:cubicBezTo>
                      <a:pt x="534448" y="328517"/>
                      <a:pt x="532543" y="329470"/>
                      <a:pt x="530543" y="329946"/>
                    </a:cubicBezTo>
                    <a:cubicBezTo>
                      <a:pt x="530352" y="330041"/>
                      <a:pt x="530162" y="330137"/>
                      <a:pt x="530067" y="330137"/>
                    </a:cubicBezTo>
                    <a:cubicBezTo>
                      <a:pt x="528542" y="330803"/>
                      <a:pt x="526923" y="331565"/>
                      <a:pt x="525399" y="332232"/>
                    </a:cubicBezTo>
                    <a:cubicBezTo>
                      <a:pt x="522065" y="333661"/>
                      <a:pt x="518732" y="335090"/>
                      <a:pt x="515398" y="336518"/>
                    </a:cubicBezTo>
                    <a:cubicBezTo>
                      <a:pt x="514065" y="337090"/>
                      <a:pt x="512731" y="337661"/>
                      <a:pt x="511302" y="338138"/>
                    </a:cubicBezTo>
                    <a:cubicBezTo>
                      <a:pt x="511302" y="338138"/>
                      <a:pt x="511302" y="338138"/>
                      <a:pt x="511207" y="338138"/>
                    </a:cubicBezTo>
                    <a:cubicBezTo>
                      <a:pt x="509778" y="338709"/>
                      <a:pt x="508349" y="339280"/>
                      <a:pt x="507016" y="339852"/>
                    </a:cubicBezTo>
                    <a:cubicBezTo>
                      <a:pt x="506730" y="339947"/>
                      <a:pt x="506539" y="340042"/>
                      <a:pt x="506254" y="340138"/>
                    </a:cubicBezTo>
                    <a:cubicBezTo>
                      <a:pt x="504158" y="340995"/>
                      <a:pt x="502063" y="341757"/>
                      <a:pt x="499872" y="342614"/>
                    </a:cubicBezTo>
                    <a:cubicBezTo>
                      <a:pt x="499682" y="342709"/>
                      <a:pt x="499586" y="342709"/>
                      <a:pt x="499396" y="342805"/>
                    </a:cubicBezTo>
                    <a:cubicBezTo>
                      <a:pt x="498348" y="343186"/>
                      <a:pt x="497300" y="343662"/>
                      <a:pt x="496252" y="344043"/>
                    </a:cubicBezTo>
                    <a:cubicBezTo>
                      <a:pt x="495491" y="344329"/>
                      <a:pt x="494729" y="344615"/>
                      <a:pt x="493871" y="344900"/>
                    </a:cubicBezTo>
                    <a:cubicBezTo>
                      <a:pt x="493681" y="344996"/>
                      <a:pt x="493490" y="344996"/>
                      <a:pt x="493300" y="345091"/>
                    </a:cubicBezTo>
                    <a:cubicBezTo>
                      <a:pt x="491585" y="345758"/>
                      <a:pt x="489871" y="346424"/>
                      <a:pt x="488061" y="346996"/>
                    </a:cubicBezTo>
                    <a:cubicBezTo>
                      <a:pt x="485870" y="347758"/>
                      <a:pt x="483775" y="348615"/>
                      <a:pt x="481584" y="349377"/>
                    </a:cubicBezTo>
                    <a:cubicBezTo>
                      <a:pt x="480822" y="349663"/>
                      <a:pt x="480060" y="349949"/>
                      <a:pt x="479298" y="350234"/>
                    </a:cubicBezTo>
                    <a:cubicBezTo>
                      <a:pt x="478536" y="350520"/>
                      <a:pt x="477679" y="350806"/>
                      <a:pt x="476917" y="351092"/>
                    </a:cubicBezTo>
                    <a:cubicBezTo>
                      <a:pt x="474440" y="351949"/>
                      <a:pt x="471964" y="352901"/>
                      <a:pt x="469582" y="353759"/>
                    </a:cubicBezTo>
                    <a:cubicBezTo>
                      <a:pt x="469487" y="353759"/>
                      <a:pt x="469392" y="353854"/>
                      <a:pt x="469392" y="353854"/>
                    </a:cubicBezTo>
                    <a:cubicBezTo>
                      <a:pt x="468249" y="354235"/>
                      <a:pt x="467106" y="354711"/>
                      <a:pt x="465963" y="355092"/>
                    </a:cubicBezTo>
                    <a:cubicBezTo>
                      <a:pt x="463487" y="355949"/>
                      <a:pt x="461106" y="356902"/>
                      <a:pt x="458629" y="357759"/>
                    </a:cubicBezTo>
                    <a:cubicBezTo>
                      <a:pt x="456629" y="358521"/>
                      <a:pt x="454628" y="359188"/>
                      <a:pt x="452628" y="359950"/>
                    </a:cubicBezTo>
                    <a:cubicBezTo>
                      <a:pt x="450247" y="360807"/>
                      <a:pt x="447770" y="361759"/>
                      <a:pt x="445389" y="362617"/>
                    </a:cubicBezTo>
                    <a:cubicBezTo>
                      <a:pt x="443389" y="363379"/>
                      <a:pt x="441389" y="364141"/>
                      <a:pt x="439388" y="364808"/>
                    </a:cubicBezTo>
                    <a:cubicBezTo>
                      <a:pt x="437483" y="365570"/>
                      <a:pt x="435483" y="366332"/>
                      <a:pt x="433578" y="366998"/>
                    </a:cubicBezTo>
                    <a:cubicBezTo>
                      <a:pt x="432625" y="367379"/>
                      <a:pt x="431673" y="367760"/>
                      <a:pt x="430721" y="368141"/>
                    </a:cubicBezTo>
                    <a:cubicBezTo>
                      <a:pt x="429196" y="368713"/>
                      <a:pt x="427673" y="369284"/>
                      <a:pt x="426244" y="369951"/>
                    </a:cubicBezTo>
                    <a:cubicBezTo>
                      <a:pt x="424815" y="370523"/>
                      <a:pt x="423482" y="370999"/>
                      <a:pt x="422053" y="371570"/>
                    </a:cubicBezTo>
                    <a:cubicBezTo>
                      <a:pt x="420814" y="372046"/>
                      <a:pt x="419481" y="372523"/>
                      <a:pt x="418243" y="372999"/>
                    </a:cubicBezTo>
                    <a:cubicBezTo>
                      <a:pt x="416814" y="373571"/>
                      <a:pt x="415385" y="374047"/>
                      <a:pt x="413957" y="374618"/>
                    </a:cubicBezTo>
                    <a:cubicBezTo>
                      <a:pt x="412718" y="375095"/>
                      <a:pt x="411575" y="375571"/>
                      <a:pt x="410337" y="375952"/>
                    </a:cubicBezTo>
                    <a:cubicBezTo>
                      <a:pt x="409670" y="376238"/>
                      <a:pt x="409004" y="376428"/>
                      <a:pt x="408337" y="376714"/>
                    </a:cubicBezTo>
                    <a:cubicBezTo>
                      <a:pt x="406813" y="377285"/>
                      <a:pt x="405289" y="377857"/>
                      <a:pt x="403860" y="378428"/>
                    </a:cubicBezTo>
                    <a:cubicBezTo>
                      <a:pt x="402717" y="378905"/>
                      <a:pt x="401574" y="379286"/>
                      <a:pt x="400431" y="379667"/>
                    </a:cubicBezTo>
                    <a:cubicBezTo>
                      <a:pt x="399098" y="380143"/>
                      <a:pt x="397859" y="380619"/>
                      <a:pt x="396526" y="381095"/>
                    </a:cubicBezTo>
                    <a:cubicBezTo>
                      <a:pt x="395383" y="381476"/>
                      <a:pt x="394240" y="381953"/>
                      <a:pt x="393097" y="382334"/>
                    </a:cubicBezTo>
                    <a:cubicBezTo>
                      <a:pt x="392144" y="382715"/>
                      <a:pt x="391096" y="383096"/>
                      <a:pt x="390144" y="383381"/>
                    </a:cubicBezTo>
                    <a:cubicBezTo>
                      <a:pt x="389191" y="383762"/>
                      <a:pt x="388144" y="384143"/>
                      <a:pt x="387191" y="384429"/>
                    </a:cubicBezTo>
                    <a:cubicBezTo>
                      <a:pt x="386143" y="384810"/>
                      <a:pt x="385000" y="385191"/>
                      <a:pt x="383953" y="385667"/>
                    </a:cubicBezTo>
                    <a:cubicBezTo>
                      <a:pt x="382905" y="386048"/>
                      <a:pt x="381762" y="386429"/>
                      <a:pt x="380715" y="386905"/>
                    </a:cubicBezTo>
                    <a:cubicBezTo>
                      <a:pt x="380238" y="387096"/>
                      <a:pt x="379762" y="387287"/>
                      <a:pt x="379286" y="387477"/>
                    </a:cubicBezTo>
                    <a:cubicBezTo>
                      <a:pt x="378523" y="387763"/>
                      <a:pt x="377762" y="388049"/>
                      <a:pt x="377000" y="388334"/>
                    </a:cubicBezTo>
                    <a:cubicBezTo>
                      <a:pt x="376524" y="388525"/>
                      <a:pt x="376142" y="388620"/>
                      <a:pt x="375666" y="388811"/>
                    </a:cubicBezTo>
                    <a:cubicBezTo>
                      <a:pt x="375571" y="388811"/>
                      <a:pt x="375571" y="388811"/>
                      <a:pt x="375475" y="388906"/>
                    </a:cubicBezTo>
                    <a:cubicBezTo>
                      <a:pt x="375285" y="389001"/>
                      <a:pt x="374999" y="389096"/>
                      <a:pt x="374809" y="389192"/>
                    </a:cubicBezTo>
                    <a:cubicBezTo>
                      <a:pt x="348901" y="398907"/>
                      <a:pt x="323279" y="409099"/>
                      <a:pt x="297847" y="422529"/>
                    </a:cubicBezTo>
                    <a:cubicBezTo>
                      <a:pt x="274130" y="435102"/>
                      <a:pt x="250031" y="448818"/>
                      <a:pt x="224790" y="458724"/>
                    </a:cubicBezTo>
                    <a:cubicBezTo>
                      <a:pt x="206121" y="472916"/>
                      <a:pt x="187928" y="487775"/>
                      <a:pt x="169831" y="502444"/>
                    </a:cubicBezTo>
                    <a:cubicBezTo>
                      <a:pt x="138970" y="527590"/>
                      <a:pt x="109538" y="558070"/>
                      <a:pt x="84011" y="592169"/>
                    </a:cubicBezTo>
                    <a:cubicBezTo>
                      <a:pt x="83915" y="592360"/>
                      <a:pt x="83725" y="592550"/>
                      <a:pt x="83630" y="592646"/>
                    </a:cubicBezTo>
                    <a:cubicBezTo>
                      <a:pt x="83630" y="592646"/>
                      <a:pt x="83630" y="592646"/>
                      <a:pt x="83630" y="592646"/>
                    </a:cubicBezTo>
                    <a:cubicBezTo>
                      <a:pt x="83534" y="592836"/>
                      <a:pt x="83344" y="593027"/>
                      <a:pt x="83248" y="593217"/>
                    </a:cubicBezTo>
                    <a:cubicBezTo>
                      <a:pt x="83058" y="593503"/>
                      <a:pt x="82772" y="593788"/>
                      <a:pt x="82582" y="594170"/>
                    </a:cubicBezTo>
                    <a:cubicBezTo>
                      <a:pt x="82391" y="594455"/>
                      <a:pt x="82201" y="594741"/>
                      <a:pt x="82010" y="595027"/>
                    </a:cubicBezTo>
                    <a:cubicBezTo>
                      <a:pt x="81725" y="595313"/>
                      <a:pt x="81534" y="595694"/>
                      <a:pt x="81249" y="595979"/>
                    </a:cubicBezTo>
                    <a:cubicBezTo>
                      <a:pt x="81058" y="596265"/>
                      <a:pt x="80867" y="596551"/>
                      <a:pt x="80677" y="596837"/>
                    </a:cubicBezTo>
                    <a:cubicBezTo>
                      <a:pt x="80486" y="597122"/>
                      <a:pt x="80296" y="597408"/>
                      <a:pt x="80106" y="597694"/>
                    </a:cubicBezTo>
                    <a:cubicBezTo>
                      <a:pt x="79915" y="597980"/>
                      <a:pt x="79724" y="598170"/>
                      <a:pt x="79534" y="598456"/>
                    </a:cubicBezTo>
                    <a:cubicBezTo>
                      <a:pt x="79439" y="598646"/>
                      <a:pt x="79343" y="598742"/>
                      <a:pt x="79153" y="598932"/>
                    </a:cubicBezTo>
                    <a:cubicBezTo>
                      <a:pt x="79153" y="598932"/>
                      <a:pt x="79057" y="599027"/>
                      <a:pt x="79057" y="599027"/>
                    </a:cubicBezTo>
                    <a:cubicBezTo>
                      <a:pt x="78962" y="599123"/>
                      <a:pt x="78962" y="599218"/>
                      <a:pt x="78867" y="599313"/>
                    </a:cubicBezTo>
                    <a:cubicBezTo>
                      <a:pt x="78486" y="599789"/>
                      <a:pt x="78200" y="600266"/>
                      <a:pt x="77819" y="600742"/>
                    </a:cubicBezTo>
                    <a:cubicBezTo>
                      <a:pt x="67246" y="617315"/>
                      <a:pt x="57626" y="634365"/>
                      <a:pt x="49339" y="651701"/>
                    </a:cubicBezTo>
                    <a:cubicBezTo>
                      <a:pt x="49244" y="651891"/>
                      <a:pt x="49149" y="652177"/>
                      <a:pt x="49054" y="652367"/>
                    </a:cubicBezTo>
                    <a:cubicBezTo>
                      <a:pt x="49054" y="652367"/>
                      <a:pt x="49054" y="652367"/>
                      <a:pt x="49054" y="652367"/>
                    </a:cubicBezTo>
                    <a:cubicBezTo>
                      <a:pt x="48959" y="652558"/>
                      <a:pt x="48863" y="652748"/>
                      <a:pt x="48768" y="653034"/>
                    </a:cubicBezTo>
                    <a:cubicBezTo>
                      <a:pt x="48577" y="653320"/>
                      <a:pt x="48483" y="653701"/>
                      <a:pt x="48292" y="653987"/>
                    </a:cubicBezTo>
                    <a:cubicBezTo>
                      <a:pt x="48196" y="654272"/>
                      <a:pt x="48006" y="654463"/>
                      <a:pt x="47911" y="654749"/>
                    </a:cubicBezTo>
                    <a:cubicBezTo>
                      <a:pt x="47720" y="655034"/>
                      <a:pt x="47625" y="655415"/>
                      <a:pt x="47434" y="655701"/>
                    </a:cubicBezTo>
                    <a:cubicBezTo>
                      <a:pt x="47340" y="655987"/>
                      <a:pt x="47149" y="656273"/>
                      <a:pt x="47054" y="656558"/>
                    </a:cubicBezTo>
                    <a:cubicBezTo>
                      <a:pt x="46958" y="656844"/>
                      <a:pt x="46768" y="657130"/>
                      <a:pt x="46673" y="657416"/>
                    </a:cubicBezTo>
                    <a:cubicBezTo>
                      <a:pt x="46577" y="657701"/>
                      <a:pt x="46387" y="658082"/>
                      <a:pt x="46291" y="658368"/>
                    </a:cubicBezTo>
                    <a:cubicBezTo>
                      <a:pt x="46196" y="658463"/>
                      <a:pt x="46196" y="658654"/>
                      <a:pt x="46101" y="658749"/>
                    </a:cubicBezTo>
                    <a:cubicBezTo>
                      <a:pt x="46006" y="658940"/>
                      <a:pt x="45911" y="659130"/>
                      <a:pt x="45911" y="659225"/>
                    </a:cubicBezTo>
                    <a:cubicBezTo>
                      <a:pt x="45815" y="659416"/>
                      <a:pt x="45720" y="659511"/>
                      <a:pt x="45720" y="659702"/>
                    </a:cubicBezTo>
                    <a:cubicBezTo>
                      <a:pt x="45720" y="659702"/>
                      <a:pt x="45720" y="659702"/>
                      <a:pt x="45720" y="659797"/>
                    </a:cubicBezTo>
                    <a:cubicBezTo>
                      <a:pt x="45625" y="659987"/>
                      <a:pt x="45530" y="660178"/>
                      <a:pt x="45434" y="660463"/>
                    </a:cubicBezTo>
                    <a:cubicBezTo>
                      <a:pt x="43625" y="664464"/>
                      <a:pt x="41720" y="668655"/>
                      <a:pt x="39910" y="672655"/>
                    </a:cubicBezTo>
                    <a:cubicBezTo>
                      <a:pt x="39052" y="674180"/>
                      <a:pt x="38100" y="675799"/>
                      <a:pt x="37243" y="677323"/>
                    </a:cubicBezTo>
                    <a:cubicBezTo>
                      <a:pt x="37148" y="677609"/>
                      <a:pt x="36957" y="677799"/>
                      <a:pt x="36862" y="678085"/>
                    </a:cubicBezTo>
                    <a:cubicBezTo>
                      <a:pt x="36862" y="678180"/>
                      <a:pt x="36766" y="678180"/>
                      <a:pt x="36766" y="678275"/>
                    </a:cubicBezTo>
                    <a:cubicBezTo>
                      <a:pt x="36671" y="678466"/>
                      <a:pt x="36576" y="678656"/>
                      <a:pt x="36481" y="678752"/>
                    </a:cubicBezTo>
                    <a:cubicBezTo>
                      <a:pt x="36290" y="679037"/>
                      <a:pt x="36100" y="679323"/>
                      <a:pt x="35909" y="679609"/>
                    </a:cubicBezTo>
                    <a:cubicBezTo>
                      <a:pt x="35814" y="679799"/>
                      <a:pt x="35623" y="680085"/>
                      <a:pt x="35528" y="680276"/>
                    </a:cubicBezTo>
                    <a:cubicBezTo>
                      <a:pt x="35528" y="680371"/>
                      <a:pt x="35433" y="680371"/>
                      <a:pt x="35433" y="680466"/>
                    </a:cubicBezTo>
                    <a:cubicBezTo>
                      <a:pt x="35338" y="680657"/>
                      <a:pt x="35147" y="680942"/>
                      <a:pt x="35052" y="681133"/>
                    </a:cubicBezTo>
                    <a:cubicBezTo>
                      <a:pt x="33909" y="683038"/>
                      <a:pt x="32766" y="684943"/>
                      <a:pt x="31528" y="686848"/>
                    </a:cubicBezTo>
                    <a:cubicBezTo>
                      <a:pt x="30575" y="688277"/>
                      <a:pt x="29527" y="689610"/>
                      <a:pt x="28575" y="690944"/>
                    </a:cubicBezTo>
                    <a:cubicBezTo>
                      <a:pt x="28480" y="696278"/>
                      <a:pt x="27241" y="700564"/>
                      <a:pt x="25051" y="705422"/>
                    </a:cubicBezTo>
                    <a:cubicBezTo>
                      <a:pt x="24479" y="706660"/>
                      <a:pt x="23717" y="707708"/>
                      <a:pt x="22956" y="708660"/>
                    </a:cubicBezTo>
                    <a:cubicBezTo>
                      <a:pt x="22956" y="709708"/>
                      <a:pt x="22765" y="710851"/>
                      <a:pt x="22574" y="711994"/>
                    </a:cubicBezTo>
                    <a:cubicBezTo>
                      <a:pt x="22479" y="712375"/>
                      <a:pt x="22384" y="712851"/>
                      <a:pt x="22289" y="713232"/>
                    </a:cubicBezTo>
                    <a:cubicBezTo>
                      <a:pt x="21336" y="715518"/>
                      <a:pt x="20384" y="717804"/>
                      <a:pt x="19431" y="720090"/>
                    </a:cubicBezTo>
                    <a:cubicBezTo>
                      <a:pt x="19336" y="720280"/>
                      <a:pt x="19241" y="720566"/>
                      <a:pt x="19145" y="720757"/>
                    </a:cubicBezTo>
                    <a:cubicBezTo>
                      <a:pt x="19145" y="720757"/>
                      <a:pt x="19145" y="720852"/>
                      <a:pt x="19050" y="720852"/>
                    </a:cubicBezTo>
                    <a:cubicBezTo>
                      <a:pt x="18955" y="721043"/>
                      <a:pt x="18859" y="721233"/>
                      <a:pt x="18765" y="721519"/>
                    </a:cubicBezTo>
                    <a:cubicBezTo>
                      <a:pt x="18669" y="721900"/>
                      <a:pt x="18479" y="722186"/>
                      <a:pt x="18383" y="722567"/>
                    </a:cubicBezTo>
                    <a:cubicBezTo>
                      <a:pt x="18193" y="722948"/>
                      <a:pt x="18098" y="723424"/>
                      <a:pt x="17907" y="723805"/>
                    </a:cubicBezTo>
                    <a:cubicBezTo>
                      <a:pt x="17812" y="724091"/>
                      <a:pt x="17621" y="724472"/>
                      <a:pt x="17526" y="724757"/>
                    </a:cubicBezTo>
                    <a:cubicBezTo>
                      <a:pt x="17336" y="725138"/>
                      <a:pt x="17240" y="725519"/>
                      <a:pt x="17050" y="725805"/>
                    </a:cubicBezTo>
                    <a:cubicBezTo>
                      <a:pt x="16859" y="726281"/>
                      <a:pt x="16669" y="726758"/>
                      <a:pt x="16478" y="727234"/>
                    </a:cubicBezTo>
                    <a:cubicBezTo>
                      <a:pt x="16383" y="727520"/>
                      <a:pt x="16288" y="727805"/>
                      <a:pt x="16097" y="728091"/>
                    </a:cubicBezTo>
                    <a:cubicBezTo>
                      <a:pt x="15907" y="728567"/>
                      <a:pt x="15716" y="728948"/>
                      <a:pt x="15526" y="729425"/>
                    </a:cubicBezTo>
                    <a:cubicBezTo>
                      <a:pt x="15335" y="729901"/>
                      <a:pt x="15145" y="730282"/>
                      <a:pt x="14954" y="730758"/>
                    </a:cubicBezTo>
                    <a:cubicBezTo>
                      <a:pt x="14859" y="731044"/>
                      <a:pt x="14764" y="731330"/>
                      <a:pt x="14574" y="731615"/>
                    </a:cubicBezTo>
                    <a:cubicBezTo>
                      <a:pt x="14383" y="732092"/>
                      <a:pt x="14192" y="732663"/>
                      <a:pt x="14002" y="733139"/>
                    </a:cubicBezTo>
                    <a:cubicBezTo>
                      <a:pt x="13811" y="733616"/>
                      <a:pt x="13621" y="733997"/>
                      <a:pt x="13525" y="734473"/>
                    </a:cubicBezTo>
                    <a:cubicBezTo>
                      <a:pt x="13431" y="734854"/>
                      <a:pt x="13240" y="735235"/>
                      <a:pt x="13145" y="735616"/>
                    </a:cubicBezTo>
                    <a:cubicBezTo>
                      <a:pt x="12954" y="736092"/>
                      <a:pt x="12764" y="736568"/>
                      <a:pt x="12573" y="737045"/>
                    </a:cubicBezTo>
                    <a:cubicBezTo>
                      <a:pt x="12382" y="737521"/>
                      <a:pt x="12287" y="737902"/>
                      <a:pt x="12097" y="738378"/>
                    </a:cubicBezTo>
                    <a:cubicBezTo>
                      <a:pt x="12002" y="738664"/>
                      <a:pt x="11906" y="738950"/>
                      <a:pt x="11716" y="739330"/>
                    </a:cubicBezTo>
                    <a:cubicBezTo>
                      <a:pt x="11525" y="739712"/>
                      <a:pt x="11430" y="740188"/>
                      <a:pt x="11239" y="740569"/>
                    </a:cubicBezTo>
                    <a:cubicBezTo>
                      <a:pt x="11049" y="741045"/>
                      <a:pt x="10954" y="741426"/>
                      <a:pt x="10763" y="741902"/>
                    </a:cubicBezTo>
                    <a:cubicBezTo>
                      <a:pt x="10573" y="742283"/>
                      <a:pt x="10477" y="742664"/>
                      <a:pt x="10287" y="743141"/>
                    </a:cubicBezTo>
                    <a:cubicBezTo>
                      <a:pt x="10096" y="743617"/>
                      <a:pt x="10001" y="743998"/>
                      <a:pt x="9811" y="744474"/>
                    </a:cubicBezTo>
                    <a:cubicBezTo>
                      <a:pt x="9620" y="745046"/>
                      <a:pt x="9430" y="745522"/>
                      <a:pt x="9240" y="745998"/>
                    </a:cubicBezTo>
                    <a:cubicBezTo>
                      <a:pt x="9049" y="746570"/>
                      <a:pt x="8763" y="747236"/>
                      <a:pt x="8573" y="747808"/>
                    </a:cubicBezTo>
                    <a:cubicBezTo>
                      <a:pt x="8477" y="748189"/>
                      <a:pt x="8382" y="748475"/>
                      <a:pt x="8287" y="748855"/>
                    </a:cubicBezTo>
                    <a:cubicBezTo>
                      <a:pt x="8191" y="749332"/>
                      <a:pt x="8096" y="749713"/>
                      <a:pt x="8001" y="750189"/>
                    </a:cubicBezTo>
                    <a:cubicBezTo>
                      <a:pt x="7906" y="750665"/>
                      <a:pt x="7811" y="751142"/>
                      <a:pt x="7715" y="751523"/>
                    </a:cubicBezTo>
                    <a:cubicBezTo>
                      <a:pt x="7620" y="751999"/>
                      <a:pt x="7525" y="752475"/>
                      <a:pt x="7430" y="752856"/>
                    </a:cubicBezTo>
                    <a:cubicBezTo>
                      <a:pt x="7334" y="753332"/>
                      <a:pt x="7239" y="753809"/>
                      <a:pt x="7144" y="754285"/>
                    </a:cubicBezTo>
                    <a:cubicBezTo>
                      <a:pt x="7048" y="754761"/>
                      <a:pt x="6953" y="755333"/>
                      <a:pt x="6858" y="755809"/>
                    </a:cubicBezTo>
                    <a:cubicBezTo>
                      <a:pt x="6763" y="756380"/>
                      <a:pt x="6572" y="756952"/>
                      <a:pt x="6477" y="757523"/>
                    </a:cubicBezTo>
                    <a:cubicBezTo>
                      <a:pt x="6382" y="758095"/>
                      <a:pt x="6191" y="758666"/>
                      <a:pt x="6096" y="759238"/>
                    </a:cubicBezTo>
                    <a:cubicBezTo>
                      <a:pt x="6001" y="759905"/>
                      <a:pt x="5810" y="760571"/>
                      <a:pt x="5715" y="761238"/>
                    </a:cubicBezTo>
                    <a:cubicBezTo>
                      <a:pt x="5620" y="761714"/>
                      <a:pt x="5525" y="762191"/>
                      <a:pt x="5429" y="762667"/>
                    </a:cubicBezTo>
                    <a:cubicBezTo>
                      <a:pt x="5334" y="763238"/>
                      <a:pt x="5239" y="763715"/>
                      <a:pt x="5143" y="764286"/>
                    </a:cubicBezTo>
                    <a:cubicBezTo>
                      <a:pt x="5049" y="764858"/>
                      <a:pt x="4953" y="765429"/>
                      <a:pt x="4858" y="766001"/>
                    </a:cubicBezTo>
                    <a:cubicBezTo>
                      <a:pt x="4763" y="766572"/>
                      <a:pt x="4667" y="767048"/>
                      <a:pt x="4572" y="767620"/>
                    </a:cubicBezTo>
                    <a:cubicBezTo>
                      <a:pt x="4477" y="768096"/>
                      <a:pt x="4382" y="768572"/>
                      <a:pt x="4286" y="769049"/>
                    </a:cubicBezTo>
                    <a:cubicBezTo>
                      <a:pt x="4191" y="769715"/>
                      <a:pt x="4096" y="770477"/>
                      <a:pt x="3906" y="771144"/>
                    </a:cubicBezTo>
                    <a:cubicBezTo>
                      <a:pt x="3810" y="771620"/>
                      <a:pt x="3715" y="772097"/>
                      <a:pt x="3715" y="772573"/>
                    </a:cubicBezTo>
                    <a:cubicBezTo>
                      <a:pt x="3620" y="773240"/>
                      <a:pt x="3524" y="773811"/>
                      <a:pt x="3429" y="774478"/>
                    </a:cubicBezTo>
                    <a:cubicBezTo>
                      <a:pt x="3334" y="775049"/>
                      <a:pt x="3239" y="775526"/>
                      <a:pt x="3143" y="776097"/>
                    </a:cubicBezTo>
                    <a:cubicBezTo>
                      <a:pt x="3048" y="776764"/>
                      <a:pt x="2953" y="777430"/>
                      <a:pt x="2857" y="778193"/>
                    </a:cubicBezTo>
                    <a:cubicBezTo>
                      <a:pt x="2762" y="779145"/>
                      <a:pt x="2572" y="780002"/>
                      <a:pt x="2477" y="780955"/>
                    </a:cubicBezTo>
                    <a:cubicBezTo>
                      <a:pt x="2381" y="781336"/>
                      <a:pt x="2381" y="781717"/>
                      <a:pt x="2286" y="782193"/>
                    </a:cubicBezTo>
                    <a:cubicBezTo>
                      <a:pt x="2096" y="783431"/>
                      <a:pt x="2000" y="784670"/>
                      <a:pt x="1810" y="785813"/>
                    </a:cubicBezTo>
                    <a:cubicBezTo>
                      <a:pt x="1714" y="786479"/>
                      <a:pt x="1619" y="787051"/>
                      <a:pt x="1619" y="787718"/>
                    </a:cubicBezTo>
                    <a:cubicBezTo>
                      <a:pt x="1524" y="788956"/>
                      <a:pt x="1334" y="790289"/>
                      <a:pt x="1238" y="791528"/>
                    </a:cubicBezTo>
                    <a:cubicBezTo>
                      <a:pt x="1143" y="792194"/>
                      <a:pt x="1143" y="792861"/>
                      <a:pt x="1048" y="793528"/>
                    </a:cubicBezTo>
                    <a:cubicBezTo>
                      <a:pt x="952" y="794385"/>
                      <a:pt x="858" y="795242"/>
                      <a:pt x="858" y="796100"/>
                    </a:cubicBezTo>
                    <a:cubicBezTo>
                      <a:pt x="762" y="797052"/>
                      <a:pt x="667" y="797909"/>
                      <a:pt x="667" y="798862"/>
                    </a:cubicBezTo>
                    <a:cubicBezTo>
                      <a:pt x="571" y="800481"/>
                      <a:pt x="476" y="802100"/>
                      <a:pt x="381" y="803624"/>
                    </a:cubicBezTo>
                    <a:cubicBezTo>
                      <a:pt x="286" y="804577"/>
                      <a:pt x="286" y="805434"/>
                      <a:pt x="286" y="806387"/>
                    </a:cubicBezTo>
                    <a:cubicBezTo>
                      <a:pt x="191" y="807720"/>
                      <a:pt x="191" y="809054"/>
                      <a:pt x="95" y="810387"/>
                    </a:cubicBezTo>
                    <a:cubicBezTo>
                      <a:pt x="0" y="811911"/>
                      <a:pt x="0" y="813435"/>
                      <a:pt x="0" y="814864"/>
                    </a:cubicBezTo>
                    <a:cubicBezTo>
                      <a:pt x="0" y="815435"/>
                      <a:pt x="0" y="816007"/>
                      <a:pt x="0" y="816578"/>
                    </a:cubicBezTo>
                    <a:cubicBezTo>
                      <a:pt x="0" y="817626"/>
                      <a:pt x="0" y="818579"/>
                      <a:pt x="0" y="819626"/>
                    </a:cubicBezTo>
                    <a:cubicBezTo>
                      <a:pt x="0" y="820388"/>
                      <a:pt x="0" y="821150"/>
                      <a:pt x="0" y="822008"/>
                    </a:cubicBezTo>
                    <a:cubicBezTo>
                      <a:pt x="0" y="822770"/>
                      <a:pt x="0" y="823532"/>
                      <a:pt x="0" y="824294"/>
                    </a:cubicBezTo>
                    <a:cubicBezTo>
                      <a:pt x="0" y="826389"/>
                      <a:pt x="95" y="828484"/>
                      <a:pt x="191" y="830675"/>
                    </a:cubicBezTo>
                    <a:cubicBezTo>
                      <a:pt x="191" y="831056"/>
                      <a:pt x="191" y="831342"/>
                      <a:pt x="191" y="831723"/>
                    </a:cubicBezTo>
                    <a:cubicBezTo>
                      <a:pt x="286" y="832390"/>
                      <a:pt x="286" y="832961"/>
                      <a:pt x="381" y="833628"/>
                    </a:cubicBezTo>
                    <a:cubicBezTo>
                      <a:pt x="476" y="834676"/>
                      <a:pt x="571" y="835819"/>
                      <a:pt x="667" y="836867"/>
                    </a:cubicBezTo>
                    <a:cubicBezTo>
                      <a:pt x="762" y="838009"/>
                      <a:pt x="858" y="839153"/>
                      <a:pt x="858" y="840200"/>
                    </a:cubicBezTo>
                    <a:cubicBezTo>
                      <a:pt x="952" y="841534"/>
                      <a:pt x="1048" y="842867"/>
                      <a:pt x="1048" y="844296"/>
                    </a:cubicBezTo>
                    <a:cubicBezTo>
                      <a:pt x="1048" y="844963"/>
                      <a:pt x="1143" y="845725"/>
                      <a:pt x="1143" y="846392"/>
                    </a:cubicBezTo>
                    <a:cubicBezTo>
                      <a:pt x="1238" y="847439"/>
                      <a:pt x="1238" y="848487"/>
                      <a:pt x="1238" y="849535"/>
                    </a:cubicBezTo>
                    <a:cubicBezTo>
                      <a:pt x="1334" y="850868"/>
                      <a:pt x="1334" y="852202"/>
                      <a:pt x="1334" y="853630"/>
                    </a:cubicBezTo>
                    <a:cubicBezTo>
                      <a:pt x="1334" y="854869"/>
                      <a:pt x="1429" y="856202"/>
                      <a:pt x="1429" y="857441"/>
                    </a:cubicBezTo>
                    <a:cubicBezTo>
                      <a:pt x="1429" y="858584"/>
                      <a:pt x="1429" y="859727"/>
                      <a:pt x="1524" y="860774"/>
                    </a:cubicBezTo>
                    <a:cubicBezTo>
                      <a:pt x="1524" y="861727"/>
                      <a:pt x="1524" y="862679"/>
                      <a:pt x="1524" y="863537"/>
                    </a:cubicBezTo>
                    <a:cubicBezTo>
                      <a:pt x="1524" y="864489"/>
                      <a:pt x="1524" y="865442"/>
                      <a:pt x="1524" y="866299"/>
                    </a:cubicBezTo>
                    <a:cubicBezTo>
                      <a:pt x="1524" y="866966"/>
                      <a:pt x="1524" y="867728"/>
                      <a:pt x="1524" y="868394"/>
                    </a:cubicBezTo>
                    <a:cubicBezTo>
                      <a:pt x="1524" y="869156"/>
                      <a:pt x="1524" y="869823"/>
                      <a:pt x="1524" y="870585"/>
                    </a:cubicBezTo>
                    <a:cubicBezTo>
                      <a:pt x="1524" y="871061"/>
                      <a:pt x="1524" y="871538"/>
                      <a:pt x="1524" y="872014"/>
                    </a:cubicBezTo>
                    <a:cubicBezTo>
                      <a:pt x="1524" y="872776"/>
                      <a:pt x="1524" y="873443"/>
                      <a:pt x="1619" y="874205"/>
                    </a:cubicBezTo>
                    <a:cubicBezTo>
                      <a:pt x="1619" y="874586"/>
                      <a:pt x="1619" y="874871"/>
                      <a:pt x="1714" y="875252"/>
                    </a:cubicBezTo>
                    <a:cubicBezTo>
                      <a:pt x="1810" y="875919"/>
                      <a:pt x="1810" y="876491"/>
                      <a:pt x="1905" y="877062"/>
                    </a:cubicBezTo>
                    <a:cubicBezTo>
                      <a:pt x="2000" y="877824"/>
                      <a:pt x="2191" y="878491"/>
                      <a:pt x="2381" y="879158"/>
                    </a:cubicBezTo>
                    <a:cubicBezTo>
                      <a:pt x="2477" y="879729"/>
                      <a:pt x="2667" y="880205"/>
                      <a:pt x="2857" y="880682"/>
                    </a:cubicBezTo>
                    <a:cubicBezTo>
                      <a:pt x="2953" y="881063"/>
                      <a:pt x="3143" y="881348"/>
                      <a:pt x="3334" y="881729"/>
                    </a:cubicBezTo>
                    <a:cubicBezTo>
                      <a:pt x="3524" y="882110"/>
                      <a:pt x="3715" y="882396"/>
                      <a:pt x="3906" y="882777"/>
                    </a:cubicBezTo>
                    <a:cubicBezTo>
                      <a:pt x="4096" y="883063"/>
                      <a:pt x="4286" y="883253"/>
                      <a:pt x="4477" y="883539"/>
                    </a:cubicBezTo>
                    <a:cubicBezTo>
                      <a:pt x="4667" y="883825"/>
                      <a:pt x="4953" y="884111"/>
                      <a:pt x="5239" y="884301"/>
                    </a:cubicBezTo>
                    <a:cubicBezTo>
                      <a:pt x="5239" y="884492"/>
                      <a:pt x="5239" y="884682"/>
                      <a:pt x="5334" y="884777"/>
                    </a:cubicBezTo>
                    <a:cubicBezTo>
                      <a:pt x="5334" y="885063"/>
                      <a:pt x="5429" y="885254"/>
                      <a:pt x="5429" y="885539"/>
                    </a:cubicBezTo>
                    <a:cubicBezTo>
                      <a:pt x="5429" y="885634"/>
                      <a:pt x="5429" y="885730"/>
                      <a:pt x="5429" y="885825"/>
                    </a:cubicBezTo>
                    <a:cubicBezTo>
                      <a:pt x="5429" y="886206"/>
                      <a:pt x="5525" y="886587"/>
                      <a:pt x="5525" y="886968"/>
                    </a:cubicBezTo>
                    <a:cubicBezTo>
                      <a:pt x="5620" y="887540"/>
                      <a:pt x="5715" y="888206"/>
                      <a:pt x="5715" y="888778"/>
                    </a:cubicBezTo>
                    <a:cubicBezTo>
                      <a:pt x="5810" y="889254"/>
                      <a:pt x="5810" y="889730"/>
                      <a:pt x="5905" y="890207"/>
                    </a:cubicBezTo>
                    <a:cubicBezTo>
                      <a:pt x="5905" y="890397"/>
                      <a:pt x="6001" y="890588"/>
                      <a:pt x="6001" y="890873"/>
                    </a:cubicBezTo>
                    <a:cubicBezTo>
                      <a:pt x="6001" y="890873"/>
                      <a:pt x="6001" y="890969"/>
                      <a:pt x="6001" y="890969"/>
                    </a:cubicBezTo>
                    <a:cubicBezTo>
                      <a:pt x="6001" y="891254"/>
                      <a:pt x="6096" y="891540"/>
                      <a:pt x="6096" y="891921"/>
                    </a:cubicBezTo>
                    <a:cubicBezTo>
                      <a:pt x="6191" y="892302"/>
                      <a:pt x="6191" y="892778"/>
                      <a:pt x="6287" y="893159"/>
                    </a:cubicBezTo>
                    <a:cubicBezTo>
                      <a:pt x="7334" y="891159"/>
                      <a:pt x="8382" y="889063"/>
                      <a:pt x="9334" y="887063"/>
                    </a:cubicBezTo>
                    <a:cubicBezTo>
                      <a:pt x="9620" y="887159"/>
                      <a:pt x="9811" y="887349"/>
                      <a:pt x="10096" y="887444"/>
                    </a:cubicBezTo>
                    <a:cubicBezTo>
                      <a:pt x="10096" y="887444"/>
                      <a:pt x="10096" y="887349"/>
                      <a:pt x="10096" y="887349"/>
                    </a:cubicBezTo>
                    <a:cubicBezTo>
                      <a:pt x="10477" y="886016"/>
                      <a:pt x="10859" y="884682"/>
                      <a:pt x="11144" y="883349"/>
                    </a:cubicBezTo>
                    <a:cubicBezTo>
                      <a:pt x="11621" y="882396"/>
                      <a:pt x="12097" y="881539"/>
                      <a:pt x="12478" y="880586"/>
                    </a:cubicBezTo>
                    <a:cubicBezTo>
                      <a:pt x="14383" y="881158"/>
                      <a:pt x="16764" y="880205"/>
                      <a:pt x="16764" y="877634"/>
                    </a:cubicBezTo>
                    <a:cubicBezTo>
                      <a:pt x="16669" y="875729"/>
                      <a:pt x="16764" y="873824"/>
                      <a:pt x="16859" y="871919"/>
                    </a:cubicBezTo>
                    <a:cubicBezTo>
                      <a:pt x="17050" y="871442"/>
                      <a:pt x="17336" y="871061"/>
                      <a:pt x="17526" y="870680"/>
                    </a:cubicBezTo>
                    <a:cubicBezTo>
                      <a:pt x="18669" y="865156"/>
                      <a:pt x="19526" y="860870"/>
                      <a:pt x="19812" y="859917"/>
                    </a:cubicBezTo>
                    <a:cubicBezTo>
                      <a:pt x="20764" y="856393"/>
                      <a:pt x="21622" y="852202"/>
                      <a:pt x="22765" y="848297"/>
                    </a:cubicBezTo>
                    <a:cubicBezTo>
                      <a:pt x="22479" y="847154"/>
                      <a:pt x="22384" y="846011"/>
                      <a:pt x="22193" y="844868"/>
                    </a:cubicBezTo>
                    <a:cubicBezTo>
                      <a:pt x="22670" y="843344"/>
                      <a:pt x="23050" y="841820"/>
                      <a:pt x="23527" y="840296"/>
                    </a:cubicBezTo>
                    <a:cubicBezTo>
                      <a:pt x="23908" y="839057"/>
                      <a:pt x="24193" y="837724"/>
                      <a:pt x="24575" y="836486"/>
                    </a:cubicBezTo>
                    <a:cubicBezTo>
                      <a:pt x="33052" y="813340"/>
                      <a:pt x="47149" y="790956"/>
                      <a:pt x="59627" y="772478"/>
                    </a:cubicBezTo>
                    <a:cubicBezTo>
                      <a:pt x="83915" y="736378"/>
                      <a:pt x="116586" y="705136"/>
                      <a:pt x="149733" y="677132"/>
                    </a:cubicBezTo>
                    <a:cubicBezTo>
                      <a:pt x="167545" y="662083"/>
                      <a:pt x="186500" y="649510"/>
                      <a:pt x="208693" y="641890"/>
                    </a:cubicBezTo>
                    <a:cubicBezTo>
                      <a:pt x="229458" y="634746"/>
                      <a:pt x="251270" y="630841"/>
                      <a:pt x="271653" y="622554"/>
                    </a:cubicBezTo>
                    <a:cubicBezTo>
                      <a:pt x="288512" y="615696"/>
                      <a:pt x="304515" y="606743"/>
                      <a:pt x="320707" y="598361"/>
                    </a:cubicBezTo>
                    <a:cubicBezTo>
                      <a:pt x="342424" y="591503"/>
                      <a:pt x="363950" y="584359"/>
                      <a:pt x="385000" y="575501"/>
                    </a:cubicBezTo>
                    <a:cubicBezTo>
                      <a:pt x="386525" y="575310"/>
                      <a:pt x="388048" y="575024"/>
                      <a:pt x="389668" y="574929"/>
                    </a:cubicBezTo>
                    <a:cubicBezTo>
                      <a:pt x="391383" y="574738"/>
                      <a:pt x="392335" y="573596"/>
                      <a:pt x="392621" y="572262"/>
                    </a:cubicBezTo>
                    <a:cubicBezTo>
                      <a:pt x="399574" y="569214"/>
                      <a:pt x="406432" y="565976"/>
                      <a:pt x="413195" y="562451"/>
                    </a:cubicBezTo>
                    <a:cubicBezTo>
                      <a:pt x="418624" y="559594"/>
                      <a:pt x="423958" y="559689"/>
                      <a:pt x="428340" y="561594"/>
                    </a:cubicBezTo>
                    <a:cubicBezTo>
                      <a:pt x="442627" y="555879"/>
                      <a:pt x="456724" y="551688"/>
                      <a:pt x="470821" y="545021"/>
                    </a:cubicBezTo>
                    <a:cubicBezTo>
                      <a:pt x="477298" y="541973"/>
                      <a:pt x="483870" y="539496"/>
                      <a:pt x="490347" y="537115"/>
                    </a:cubicBezTo>
                    <a:cubicBezTo>
                      <a:pt x="490824" y="536924"/>
                      <a:pt x="491300" y="536734"/>
                      <a:pt x="491871" y="536543"/>
                    </a:cubicBezTo>
                    <a:cubicBezTo>
                      <a:pt x="491966" y="536543"/>
                      <a:pt x="492062" y="536448"/>
                      <a:pt x="492157" y="536448"/>
                    </a:cubicBezTo>
                    <a:cubicBezTo>
                      <a:pt x="492443" y="536353"/>
                      <a:pt x="492728" y="536258"/>
                      <a:pt x="493014" y="536162"/>
                    </a:cubicBezTo>
                    <a:cubicBezTo>
                      <a:pt x="493586" y="535972"/>
                      <a:pt x="494252" y="535686"/>
                      <a:pt x="494824" y="535496"/>
                    </a:cubicBezTo>
                    <a:cubicBezTo>
                      <a:pt x="495681" y="535210"/>
                      <a:pt x="496443" y="534829"/>
                      <a:pt x="497300" y="534543"/>
                    </a:cubicBezTo>
                    <a:cubicBezTo>
                      <a:pt x="498062" y="534257"/>
                      <a:pt x="498824" y="533972"/>
                      <a:pt x="499586" y="533686"/>
                    </a:cubicBezTo>
                    <a:cubicBezTo>
                      <a:pt x="500443" y="533400"/>
                      <a:pt x="501205" y="533019"/>
                      <a:pt x="502063" y="532638"/>
                    </a:cubicBezTo>
                    <a:cubicBezTo>
                      <a:pt x="503111" y="532257"/>
                      <a:pt x="504063" y="531781"/>
                      <a:pt x="505111" y="531305"/>
                    </a:cubicBezTo>
                    <a:cubicBezTo>
                      <a:pt x="505873" y="530924"/>
                      <a:pt x="506730" y="530543"/>
                      <a:pt x="507492" y="530162"/>
                    </a:cubicBezTo>
                    <a:cubicBezTo>
                      <a:pt x="508731" y="529590"/>
                      <a:pt x="509968" y="528923"/>
                      <a:pt x="511207" y="528352"/>
                    </a:cubicBezTo>
                    <a:cubicBezTo>
                      <a:pt x="512636" y="527590"/>
                      <a:pt x="513969" y="526828"/>
                      <a:pt x="515398" y="526066"/>
                    </a:cubicBezTo>
                    <a:cubicBezTo>
                      <a:pt x="515969" y="525780"/>
                      <a:pt x="516541" y="525399"/>
                      <a:pt x="517017" y="525113"/>
                    </a:cubicBezTo>
                    <a:cubicBezTo>
                      <a:pt x="518446" y="524351"/>
                      <a:pt x="519684" y="523589"/>
                      <a:pt x="521018" y="522923"/>
                    </a:cubicBezTo>
                    <a:cubicBezTo>
                      <a:pt x="522637" y="522065"/>
                      <a:pt x="524256" y="521399"/>
                      <a:pt x="525875" y="520732"/>
                    </a:cubicBezTo>
                    <a:cubicBezTo>
                      <a:pt x="527209" y="520255"/>
                      <a:pt x="528638" y="519779"/>
                      <a:pt x="530067" y="519398"/>
                    </a:cubicBezTo>
                    <a:cubicBezTo>
                      <a:pt x="531209" y="519113"/>
                      <a:pt x="532448" y="518922"/>
                      <a:pt x="533781" y="518732"/>
                    </a:cubicBezTo>
                    <a:cubicBezTo>
                      <a:pt x="534829" y="518541"/>
                      <a:pt x="535877" y="518350"/>
                      <a:pt x="536734" y="518160"/>
                    </a:cubicBezTo>
                    <a:cubicBezTo>
                      <a:pt x="537972" y="517874"/>
                      <a:pt x="539210" y="517398"/>
                      <a:pt x="540258" y="516922"/>
                    </a:cubicBezTo>
                    <a:cubicBezTo>
                      <a:pt x="541401" y="516446"/>
                      <a:pt x="542449" y="515874"/>
                      <a:pt x="543497" y="515303"/>
                    </a:cubicBezTo>
                    <a:cubicBezTo>
                      <a:pt x="544639" y="514636"/>
                      <a:pt x="545782" y="513969"/>
                      <a:pt x="547021" y="513207"/>
                    </a:cubicBezTo>
                    <a:cubicBezTo>
                      <a:pt x="548450" y="512350"/>
                      <a:pt x="550069" y="511492"/>
                      <a:pt x="551879" y="510635"/>
                    </a:cubicBezTo>
                    <a:cubicBezTo>
                      <a:pt x="552736" y="510254"/>
                      <a:pt x="553593" y="509969"/>
                      <a:pt x="554450" y="509683"/>
                    </a:cubicBezTo>
                    <a:cubicBezTo>
                      <a:pt x="556165" y="509207"/>
                      <a:pt x="557879" y="508921"/>
                      <a:pt x="559594" y="508540"/>
                    </a:cubicBezTo>
                    <a:cubicBezTo>
                      <a:pt x="561308" y="508159"/>
                      <a:pt x="563023" y="507778"/>
                      <a:pt x="564642" y="507016"/>
                    </a:cubicBezTo>
                    <a:cubicBezTo>
                      <a:pt x="565404" y="506635"/>
                      <a:pt x="566071" y="506254"/>
                      <a:pt x="566833" y="505778"/>
                    </a:cubicBezTo>
                    <a:cubicBezTo>
                      <a:pt x="568928" y="504349"/>
                      <a:pt x="570738" y="502539"/>
                      <a:pt x="572929" y="501301"/>
                    </a:cubicBezTo>
                    <a:cubicBezTo>
                      <a:pt x="573405" y="501015"/>
                      <a:pt x="573881" y="500825"/>
                      <a:pt x="574453" y="500539"/>
                    </a:cubicBezTo>
                    <a:cubicBezTo>
                      <a:pt x="575215" y="500348"/>
                      <a:pt x="576072" y="500158"/>
                      <a:pt x="576834" y="499967"/>
                    </a:cubicBezTo>
                    <a:cubicBezTo>
                      <a:pt x="578453" y="499586"/>
                      <a:pt x="579977" y="499110"/>
                      <a:pt x="581501" y="498634"/>
                    </a:cubicBezTo>
                    <a:cubicBezTo>
                      <a:pt x="583692" y="497967"/>
                      <a:pt x="585788" y="497300"/>
                      <a:pt x="587978" y="496538"/>
                    </a:cubicBezTo>
                    <a:cubicBezTo>
                      <a:pt x="589598" y="495967"/>
                      <a:pt x="591217" y="495395"/>
                      <a:pt x="592836" y="494729"/>
                    </a:cubicBezTo>
                    <a:cubicBezTo>
                      <a:pt x="594360" y="494157"/>
                      <a:pt x="595884" y="493490"/>
                      <a:pt x="597503" y="492728"/>
                    </a:cubicBezTo>
                    <a:cubicBezTo>
                      <a:pt x="599599" y="491776"/>
                      <a:pt x="601694" y="490728"/>
                      <a:pt x="603790" y="489680"/>
                    </a:cubicBezTo>
                    <a:cubicBezTo>
                      <a:pt x="605695" y="488633"/>
                      <a:pt x="607600" y="487585"/>
                      <a:pt x="609600" y="486442"/>
                    </a:cubicBezTo>
                    <a:cubicBezTo>
                      <a:pt x="610838" y="485680"/>
                      <a:pt x="612077" y="485013"/>
                      <a:pt x="613315" y="484346"/>
                    </a:cubicBezTo>
                    <a:cubicBezTo>
                      <a:pt x="615220" y="483394"/>
                      <a:pt x="617125" y="482441"/>
                      <a:pt x="619030" y="481584"/>
                    </a:cubicBezTo>
                    <a:cubicBezTo>
                      <a:pt x="620935" y="480727"/>
                      <a:pt x="622745" y="479965"/>
                      <a:pt x="624650" y="479203"/>
                    </a:cubicBezTo>
                    <a:cubicBezTo>
                      <a:pt x="625983" y="478631"/>
                      <a:pt x="627316" y="478155"/>
                      <a:pt x="628650" y="477584"/>
                    </a:cubicBezTo>
                    <a:cubicBezTo>
                      <a:pt x="630079" y="477012"/>
                      <a:pt x="631507" y="476536"/>
                      <a:pt x="632936" y="475964"/>
                    </a:cubicBezTo>
                    <a:cubicBezTo>
                      <a:pt x="633984" y="475583"/>
                      <a:pt x="634937" y="475202"/>
                      <a:pt x="635984" y="474821"/>
                    </a:cubicBezTo>
                    <a:cubicBezTo>
                      <a:pt x="636841" y="474536"/>
                      <a:pt x="637604" y="474155"/>
                      <a:pt x="638461" y="473869"/>
                    </a:cubicBezTo>
                    <a:cubicBezTo>
                      <a:pt x="639413" y="473488"/>
                      <a:pt x="640271" y="473107"/>
                      <a:pt x="641223" y="472726"/>
                    </a:cubicBezTo>
                    <a:cubicBezTo>
                      <a:pt x="641699" y="472535"/>
                      <a:pt x="642175" y="472345"/>
                      <a:pt x="642557" y="472154"/>
                    </a:cubicBezTo>
                    <a:cubicBezTo>
                      <a:pt x="642842" y="472059"/>
                      <a:pt x="643128" y="471869"/>
                      <a:pt x="643414" y="471773"/>
                    </a:cubicBezTo>
                    <a:cubicBezTo>
                      <a:pt x="643509" y="471773"/>
                      <a:pt x="643509" y="471773"/>
                      <a:pt x="643604" y="471678"/>
                    </a:cubicBezTo>
                    <a:cubicBezTo>
                      <a:pt x="644176" y="471488"/>
                      <a:pt x="644652" y="471202"/>
                      <a:pt x="645223" y="470916"/>
                    </a:cubicBezTo>
                    <a:cubicBezTo>
                      <a:pt x="650081" y="468630"/>
                      <a:pt x="654844" y="466058"/>
                      <a:pt x="659321" y="462629"/>
                    </a:cubicBezTo>
                    <a:cubicBezTo>
                      <a:pt x="660845" y="461486"/>
                      <a:pt x="662368" y="460343"/>
                      <a:pt x="663797" y="459200"/>
                    </a:cubicBezTo>
                    <a:cubicBezTo>
                      <a:pt x="670560" y="455962"/>
                      <a:pt x="677513" y="453485"/>
                      <a:pt x="683990" y="449961"/>
                    </a:cubicBezTo>
                    <a:cubicBezTo>
                      <a:pt x="686848" y="448437"/>
                      <a:pt x="689039" y="446723"/>
                      <a:pt x="691134" y="445199"/>
                    </a:cubicBezTo>
                    <a:cubicBezTo>
                      <a:pt x="694563" y="444341"/>
                      <a:pt x="697897" y="443579"/>
                      <a:pt x="701230" y="442246"/>
                    </a:cubicBezTo>
                    <a:cubicBezTo>
                      <a:pt x="709993" y="438721"/>
                      <a:pt x="717995" y="433388"/>
                      <a:pt x="726091" y="428720"/>
                    </a:cubicBezTo>
                    <a:cubicBezTo>
                      <a:pt x="747713" y="416052"/>
                      <a:pt x="770763" y="407289"/>
                      <a:pt x="791718" y="393287"/>
                    </a:cubicBezTo>
                    <a:cubicBezTo>
                      <a:pt x="794957" y="391096"/>
                      <a:pt x="798195" y="389001"/>
                      <a:pt x="801434" y="386905"/>
                    </a:cubicBezTo>
                    <a:cubicBezTo>
                      <a:pt x="802291" y="385572"/>
                      <a:pt x="802862" y="383953"/>
                      <a:pt x="802862" y="381953"/>
                    </a:cubicBezTo>
                    <a:cubicBezTo>
                      <a:pt x="802862" y="381476"/>
                      <a:pt x="803720" y="380905"/>
                      <a:pt x="804291" y="380524"/>
                    </a:cubicBezTo>
                    <a:cubicBezTo>
                      <a:pt x="806577" y="378714"/>
                      <a:pt x="807625" y="376809"/>
                      <a:pt x="807434" y="373380"/>
                    </a:cubicBezTo>
                    <a:cubicBezTo>
                      <a:pt x="807244" y="370427"/>
                      <a:pt x="810197" y="369380"/>
                      <a:pt x="814388" y="370142"/>
                    </a:cubicBezTo>
                    <a:lnTo>
                      <a:pt x="809816" y="381191"/>
                    </a:lnTo>
                    <a:cubicBezTo>
                      <a:pt x="809816" y="381191"/>
                      <a:pt x="809911" y="381191"/>
                      <a:pt x="809911" y="381191"/>
                    </a:cubicBezTo>
                    <a:cubicBezTo>
                      <a:pt x="810959" y="380524"/>
                      <a:pt x="812102" y="379762"/>
                      <a:pt x="813149" y="379000"/>
                    </a:cubicBezTo>
                    <a:cubicBezTo>
                      <a:pt x="814578" y="378428"/>
                      <a:pt x="816102" y="377857"/>
                      <a:pt x="817531" y="377285"/>
                    </a:cubicBezTo>
                    <a:cubicBezTo>
                      <a:pt x="820293" y="374333"/>
                      <a:pt x="823341" y="372809"/>
                      <a:pt x="826961" y="372332"/>
                    </a:cubicBezTo>
                    <a:cubicBezTo>
                      <a:pt x="833342" y="368427"/>
                      <a:pt x="839343" y="363760"/>
                      <a:pt x="845153" y="359283"/>
                    </a:cubicBezTo>
                    <a:cubicBezTo>
                      <a:pt x="856679" y="350330"/>
                      <a:pt x="869442" y="342043"/>
                      <a:pt x="880967" y="332708"/>
                    </a:cubicBezTo>
                    <a:cubicBezTo>
                      <a:pt x="896493" y="324136"/>
                      <a:pt x="907637" y="311182"/>
                      <a:pt x="919067" y="298228"/>
                    </a:cubicBezTo>
                    <a:cubicBezTo>
                      <a:pt x="919067" y="298228"/>
                      <a:pt x="919163" y="298133"/>
                      <a:pt x="919163" y="298133"/>
                    </a:cubicBezTo>
                    <a:cubicBezTo>
                      <a:pt x="924592" y="293751"/>
                      <a:pt x="929926" y="289370"/>
                      <a:pt x="935164" y="284893"/>
                    </a:cubicBezTo>
                    <a:cubicBezTo>
                      <a:pt x="937832" y="281654"/>
                      <a:pt x="940498" y="278416"/>
                      <a:pt x="943261" y="275177"/>
                    </a:cubicBezTo>
                    <a:cubicBezTo>
                      <a:pt x="943451" y="274987"/>
                      <a:pt x="944213" y="275368"/>
                      <a:pt x="945452" y="275654"/>
                    </a:cubicBezTo>
                    <a:cubicBezTo>
                      <a:pt x="945261" y="275844"/>
                      <a:pt x="945071" y="276034"/>
                      <a:pt x="944975" y="276320"/>
                    </a:cubicBezTo>
                    <a:cubicBezTo>
                      <a:pt x="944975" y="276320"/>
                      <a:pt x="944975" y="276320"/>
                      <a:pt x="944975" y="276320"/>
                    </a:cubicBezTo>
                    <a:cubicBezTo>
                      <a:pt x="944975" y="276320"/>
                      <a:pt x="945071" y="276320"/>
                      <a:pt x="945071" y="276320"/>
                    </a:cubicBezTo>
                    <a:cubicBezTo>
                      <a:pt x="958787" y="268700"/>
                      <a:pt x="966692" y="254699"/>
                      <a:pt x="974979" y="241649"/>
                    </a:cubicBezTo>
                    <a:cubicBezTo>
                      <a:pt x="980313" y="235458"/>
                      <a:pt x="985361" y="229076"/>
                      <a:pt x="989933" y="222409"/>
                    </a:cubicBezTo>
                    <a:cubicBezTo>
                      <a:pt x="1004507" y="200978"/>
                      <a:pt x="1018127" y="176308"/>
                      <a:pt x="1028795" y="152591"/>
                    </a:cubicBezTo>
                    <a:cubicBezTo>
                      <a:pt x="1036987" y="134398"/>
                      <a:pt x="1045178" y="114776"/>
                      <a:pt x="1048512" y="94679"/>
                    </a:cubicBezTo>
                    <a:cubicBezTo>
                      <a:pt x="1048988" y="93440"/>
                      <a:pt x="1049369" y="92107"/>
                      <a:pt x="1049846" y="90869"/>
                    </a:cubicBezTo>
                    <a:cubicBezTo>
                      <a:pt x="1057561" y="69913"/>
                      <a:pt x="1064038" y="47911"/>
                      <a:pt x="1065371" y="26384"/>
                    </a:cubicBezTo>
                    <a:cubicBezTo>
                      <a:pt x="1065562" y="22765"/>
                      <a:pt x="1065943" y="15716"/>
                      <a:pt x="1065086" y="11144"/>
                    </a:cubicBezTo>
                    <a:close/>
                    <a:moveTo>
                      <a:pt x="50482" y="774002"/>
                    </a:moveTo>
                    <a:cubicBezTo>
                      <a:pt x="47054" y="779336"/>
                      <a:pt x="43434" y="784955"/>
                      <a:pt x="39910" y="790766"/>
                    </a:cubicBezTo>
                    <a:cubicBezTo>
                      <a:pt x="45815" y="771906"/>
                      <a:pt x="56388" y="755047"/>
                      <a:pt x="69437" y="739807"/>
                    </a:cubicBezTo>
                    <a:cubicBezTo>
                      <a:pt x="69818" y="736378"/>
                      <a:pt x="71438" y="733234"/>
                      <a:pt x="73723" y="730663"/>
                    </a:cubicBezTo>
                    <a:cubicBezTo>
                      <a:pt x="76105" y="727615"/>
                      <a:pt x="79534" y="725234"/>
                      <a:pt x="84011" y="724472"/>
                    </a:cubicBezTo>
                    <a:cubicBezTo>
                      <a:pt x="87249" y="721424"/>
                      <a:pt x="90678" y="718471"/>
                      <a:pt x="94012" y="715518"/>
                    </a:cubicBezTo>
                    <a:cubicBezTo>
                      <a:pt x="96012" y="708660"/>
                      <a:pt x="102394" y="703421"/>
                      <a:pt x="109442" y="702469"/>
                    </a:cubicBezTo>
                    <a:cubicBezTo>
                      <a:pt x="109728" y="702278"/>
                      <a:pt x="110014" y="702088"/>
                      <a:pt x="110395" y="701897"/>
                    </a:cubicBezTo>
                    <a:cubicBezTo>
                      <a:pt x="112871" y="699992"/>
                      <a:pt x="115348" y="698183"/>
                      <a:pt x="117824" y="696373"/>
                    </a:cubicBezTo>
                    <a:cubicBezTo>
                      <a:pt x="92678" y="719900"/>
                      <a:pt x="69152" y="745427"/>
                      <a:pt x="50482" y="774002"/>
                    </a:cubicBezTo>
                    <a:close/>
                    <a:moveTo>
                      <a:pt x="288227" y="604742"/>
                    </a:moveTo>
                    <a:cubicBezTo>
                      <a:pt x="256699" y="616553"/>
                      <a:pt x="224409" y="625602"/>
                      <a:pt x="191929" y="634460"/>
                    </a:cubicBezTo>
                    <a:cubicBezTo>
                      <a:pt x="223266" y="621411"/>
                      <a:pt x="255175" y="609314"/>
                      <a:pt x="287941" y="598170"/>
                    </a:cubicBezTo>
                    <a:cubicBezTo>
                      <a:pt x="309849" y="590741"/>
                      <a:pt x="331756" y="583597"/>
                      <a:pt x="353759" y="576548"/>
                    </a:cubicBezTo>
                    <a:cubicBezTo>
                      <a:pt x="332327" y="586740"/>
                      <a:pt x="310515" y="596360"/>
                      <a:pt x="288227" y="604742"/>
                    </a:cubicBezTo>
                    <a:close/>
                    <a:moveTo>
                      <a:pt x="1015746" y="110014"/>
                    </a:moveTo>
                    <a:cubicBezTo>
                      <a:pt x="1016127" y="109919"/>
                      <a:pt x="1016603" y="110680"/>
                      <a:pt x="1017080" y="111062"/>
                    </a:cubicBezTo>
                    <a:cubicBezTo>
                      <a:pt x="1016603" y="111442"/>
                      <a:pt x="1016222" y="112204"/>
                      <a:pt x="1015746" y="112204"/>
                    </a:cubicBezTo>
                    <a:cubicBezTo>
                      <a:pt x="1015270" y="112204"/>
                      <a:pt x="1014793" y="111538"/>
                      <a:pt x="1014413" y="111157"/>
                    </a:cubicBezTo>
                    <a:cubicBezTo>
                      <a:pt x="1014793" y="110680"/>
                      <a:pt x="1015270" y="110109"/>
                      <a:pt x="1015746" y="110014"/>
                    </a:cubicBezTo>
                    <a:close/>
                    <a:moveTo>
                      <a:pt x="998030" y="137732"/>
                    </a:moveTo>
                    <a:cubicBezTo>
                      <a:pt x="1001554" y="131636"/>
                      <a:pt x="1005268" y="125635"/>
                      <a:pt x="1008888" y="119634"/>
                    </a:cubicBezTo>
                    <a:cubicBezTo>
                      <a:pt x="1009555" y="118491"/>
                      <a:pt x="1010126" y="116872"/>
                      <a:pt x="1012317" y="118205"/>
                    </a:cubicBezTo>
                    <a:cubicBezTo>
                      <a:pt x="1011841" y="120110"/>
                      <a:pt x="1011269" y="122015"/>
                      <a:pt x="1010888" y="124016"/>
                    </a:cubicBezTo>
                    <a:cubicBezTo>
                      <a:pt x="1010508" y="126302"/>
                      <a:pt x="1010317" y="128683"/>
                      <a:pt x="1010222" y="129730"/>
                    </a:cubicBezTo>
                    <a:cubicBezTo>
                      <a:pt x="1005459" y="134398"/>
                      <a:pt x="1001649" y="138208"/>
                      <a:pt x="996410" y="143256"/>
                    </a:cubicBezTo>
                    <a:cubicBezTo>
                      <a:pt x="997363" y="140208"/>
                      <a:pt x="997363" y="138779"/>
                      <a:pt x="998030" y="137732"/>
                    </a:cubicBezTo>
                    <a:close/>
                    <a:moveTo>
                      <a:pt x="971741" y="178403"/>
                    </a:moveTo>
                    <a:cubicBezTo>
                      <a:pt x="971836" y="178308"/>
                      <a:pt x="972217" y="178499"/>
                      <a:pt x="972502" y="178594"/>
                    </a:cubicBezTo>
                    <a:cubicBezTo>
                      <a:pt x="970788" y="185357"/>
                      <a:pt x="965359" y="189738"/>
                      <a:pt x="961930" y="195358"/>
                    </a:cubicBezTo>
                    <a:cubicBezTo>
                      <a:pt x="962787" y="188214"/>
                      <a:pt x="967168" y="183261"/>
                      <a:pt x="971741" y="178403"/>
                    </a:cubicBezTo>
                    <a:close/>
                    <a:moveTo>
                      <a:pt x="802957" y="332708"/>
                    </a:moveTo>
                    <a:cubicBezTo>
                      <a:pt x="808577" y="329470"/>
                      <a:pt x="813816" y="325469"/>
                      <a:pt x="819341" y="322040"/>
                    </a:cubicBezTo>
                    <a:cubicBezTo>
                      <a:pt x="830961" y="314992"/>
                      <a:pt x="841915" y="306705"/>
                      <a:pt x="853059" y="298704"/>
                    </a:cubicBezTo>
                    <a:cubicBezTo>
                      <a:pt x="869061" y="287274"/>
                      <a:pt x="883730" y="274130"/>
                      <a:pt x="898303" y="260890"/>
                    </a:cubicBezTo>
                    <a:cubicBezTo>
                      <a:pt x="906113" y="253841"/>
                      <a:pt x="913924" y="246602"/>
                      <a:pt x="920972" y="238792"/>
                    </a:cubicBezTo>
                    <a:cubicBezTo>
                      <a:pt x="932593" y="226028"/>
                      <a:pt x="943547" y="212598"/>
                      <a:pt x="954786" y="199454"/>
                    </a:cubicBezTo>
                    <a:cubicBezTo>
                      <a:pt x="956120" y="197834"/>
                      <a:pt x="957549" y="196215"/>
                      <a:pt x="959168" y="194882"/>
                    </a:cubicBezTo>
                    <a:cubicBezTo>
                      <a:pt x="959644" y="194500"/>
                      <a:pt x="960787" y="195167"/>
                      <a:pt x="961740" y="195358"/>
                    </a:cubicBezTo>
                    <a:cubicBezTo>
                      <a:pt x="955072" y="204311"/>
                      <a:pt x="948976" y="213836"/>
                      <a:pt x="941546" y="222123"/>
                    </a:cubicBezTo>
                    <a:cubicBezTo>
                      <a:pt x="936689" y="227552"/>
                      <a:pt x="932116" y="233172"/>
                      <a:pt x="927735" y="238030"/>
                    </a:cubicBezTo>
                    <a:cubicBezTo>
                      <a:pt x="928116" y="241173"/>
                      <a:pt x="929164" y="243650"/>
                      <a:pt x="928592" y="245745"/>
                    </a:cubicBezTo>
                    <a:cubicBezTo>
                      <a:pt x="928021" y="247936"/>
                      <a:pt x="926021" y="249650"/>
                      <a:pt x="924497" y="251841"/>
                    </a:cubicBezTo>
                    <a:cubicBezTo>
                      <a:pt x="921639" y="250888"/>
                      <a:pt x="919163" y="250031"/>
                      <a:pt x="916305" y="249079"/>
                    </a:cubicBezTo>
                    <a:cubicBezTo>
                      <a:pt x="915162" y="250412"/>
                      <a:pt x="914115" y="251746"/>
                      <a:pt x="913352" y="252603"/>
                    </a:cubicBezTo>
                    <a:cubicBezTo>
                      <a:pt x="914209" y="253937"/>
                      <a:pt x="915638" y="255079"/>
                      <a:pt x="915352" y="255746"/>
                    </a:cubicBezTo>
                    <a:cubicBezTo>
                      <a:pt x="914115" y="259366"/>
                      <a:pt x="911733" y="257937"/>
                      <a:pt x="909257" y="256699"/>
                    </a:cubicBezTo>
                    <a:cubicBezTo>
                      <a:pt x="905733" y="260509"/>
                      <a:pt x="900589" y="262795"/>
                      <a:pt x="898017" y="268415"/>
                    </a:cubicBezTo>
                    <a:cubicBezTo>
                      <a:pt x="899350" y="268605"/>
                      <a:pt x="900303" y="268796"/>
                      <a:pt x="901160" y="268891"/>
                    </a:cubicBezTo>
                    <a:cubicBezTo>
                      <a:pt x="898207" y="272415"/>
                      <a:pt x="895255" y="275463"/>
                      <a:pt x="890016" y="274987"/>
                    </a:cubicBezTo>
                    <a:cubicBezTo>
                      <a:pt x="888587" y="274892"/>
                      <a:pt x="886206" y="276416"/>
                      <a:pt x="886968" y="279178"/>
                    </a:cubicBezTo>
                    <a:cubicBezTo>
                      <a:pt x="886777" y="279749"/>
                      <a:pt x="886683" y="280321"/>
                      <a:pt x="886492" y="280797"/>
                    </a:cubicBezTo>
                    <a:cubicBezTo>
                      <a:pt x="886397" y="281083"/>
                      <a:pt x="886016" y="281273"/>
                      <a:pt x="885730" y="281464"/>
                    </a:cubicBezTo>
                    <a:cubicBezTo>
                      <a:pt x="885920" y="281178"/>
                      <a:pt x="886111" y="280892"/>
                      <a:pt x="886206" y="280607"/>
                    </a:cubicBezTo>
                    <a:cubicBezTo>
                      <a:pt x="886492" y="280035"/>
                      <a:pt x="886683" y="279559"/>
                      <a:pt x="886968" y="278987"/>
                    </a:cubicBezTo>
                    <a:cubicBezTo>
                      <a:pt x="885444" y="279654"/>
                      <a:pt x="883730" y="280130"/>
                      <a:pt x="882396" y="281178"/>
                    </a:cubicBezTo>
                    <a:cubicBezTo>
                      <a:pt x="881443" y="281845"/>
                      <a:pt x="880300" y="283559"/>
                      <a:pt x="880586" y="284321"/>
                    </a:cubicBezTo>
                    <a:cubicBezTo>
                      <a:pt x="881539" y="287369"/>
                      <a:pt x="880206" y="288322"/>
                      <a:pt x="877824" y="287941"/>
                    </a:cubicBezTo>
                    <a:cubicBezTo>
                      <a:pt x="875633" y="287560"/>
                      <a:pt x="874014" y="288131"/>
                      <a:pt x="872300" y="289560"/>
                    </a:cubicBezTo>
                    <a:cubicBezTo>
                      <a:pt x="868871" y="292417"/>
                      <a:pt x="865537" y="295846"/>
                      <a:pt x="861536" y="297466"/>
                    </a:cubicBezTo>
                    <a:cubicBezTo>
                      <a:pt x="854488" y="300228"/>
                      <a:pt x="849821" y="305848"/>
                      <a:pt x="844582" y="310705"/>
                    </a:cubicBezTo>
                    <a:lnTo>
                      <a:pt x="844582" y="310705"/>
                    </a:lnTo>
                    <a:cubicBezTo>
                      <a:pt x="837533" y="315944"/>
                      <a:pt x="830009" y="320421"/>
                      <a:pt x="821912" y="323755"/>
                    </a:cubicBezTo>
                    <a:cubicBezTo>
                      <a:pt x="816197" y="326136"/>
                      <a:pt x="812578" y="331089"/>
                      <a:pt x="808101" y="334994"/>
                    </a:cubicBezTo>
                    <a:cubicBezTo>
                      <a:pt x="807053" y="335947"/>
                      <a:pt x="807530" y="338709"/>
                      <a:pt x="807148" y="341281"/>
                    </a:cubicBezTo>
                    <a:cubicBezTo>
                      <a:pt x="803624" y="339852"/>
                      <a:pt x="800195" y="340138"/>
                      <a:pt x="796862" y="337471"/>
                    </a:cubicBezTo>
                    <a:cubicBezTo>
                      <a:pt x="799338" y="335756"/>
                      <a:pt x="800958" y="333851"/>
                      <a:pt x="802957" y="332708"/>
                    </a:cubicBezTo>
                    <a:close/>
                    <a:moveTo>
                      <a:pt x="945832" y="239459"/>
                    </a:moveTo>
                    <a:cubicBezTo>
                      <a:pt x="945737" y="239173"/>
                      <a:pt x="945356" y="238792"/>
                      <a:pt x="945452" y="238601"/>
                    </a:cubicBezTo>
                    <a:cubicBezTo>
                      <a:pt x="945737" y="238125"/>
                      <a:pt x="946214" y="237744"/>
                      <a:pt x="946595" y="237268"/>
                    </a:cubicBezTo>
                    <a:cubicBezTo>
                      <a:pt x="946690" y="237554"/>
                      <a:pt x="947071" y="237934"/>
                      <a:pt x="946975" y="238125"/>
                    </a:cubicBezTo>
                    <a:cubicBezTo>
                      <a:pt x="946785" y="238601"/>
                      <a:pt x="946309" y="238982"/>
                      <a:pt x="945832" y="239459"/>
                    </a:cubicBezTo>
                    <a:close/>
                    <a:moveTo>
                      <a:pt x="946023" y="250412"/>
                    </a:moveTo>
                    <a:lnTo>
                      <a:pt x="945547" y="250222"/>
                    </a:lnTo>
                    <a:lnTo>
                      <a:pt x="946023" y="249746"/>
                    </a:lnTo>
                    <a:lnTo>
                      <a:pt x="946023" y="250412"/>
                    </a:lnTo>
                    <a:close/>
                    <a:moveTo>
                      <a:pt x="937450" y="260890"/>
                    </a:moveTo>
                    <a:cubicBezTo>
                      <a:pt x="937165" y="260890"/>
                      <a:pt x="936974" y="260890"/>
                      <a:pt x="936689" y="260985"/>
                    </a:cubicBezTo>
                    <a:cubicBezTo>
                      <a:pt x="936689" y="260699"/>
                      <a:pt x="936784" y="260413"/>
                      <a:pt x="936784" y="260128"/>
                    </a:cubicBezTo>
                    <a:cubicBezTo>
                      <a:pt x="936974" y="260318"/>
                      <a:pt x="937260" y="260604"/>
                      <a:pt x="937450" y="260890"/>
                    </a:cubicBezTo>
                    <a:close/>
                    <a:moveTo>
                      <a:pt x="860012" y="303562"/>
                    </a:moveTo>
                    <a:cubicBezTo>
                      <a:pt x="859822" y="303943"/>
                      <a:pt x="859155" y="304038"/>
                      <a:pt x="858679" y="304324"/>
                    </a:cubicBezTo>
                    <a:cubicBezTo>
                      <a:pt x="858774" y="303657"/>
                      <a:pt x="858774" y="302990"/>
                      <a:pt x="858869" y="302419"/>
                    </a:cubicBezTo>
                    <a:cubicBezTo>
                      <a:pt x="858964" y="302228"/>
                      <a:pt x="859441" y="302133"/>
                      <a:pt x="859727" y="302038"/>
                    </a:cubicBezTo>
                    <a:cubicBezTo>
                      <a:pt x="859917" y="302609"/>
                      <a:pt x="860203" y="303181"/>
                      <a:pt x="860012" y="303562"/>
                    </a:cubicBezTo>
                    <a:close/>
                    <a:moveTo>
                      <a:pt x="853154" y="308324"/>
                    </a:moveTo>
                    <a:cubicBezTo>
                      <a:pt x="853154" y="308610"/>
                      <a:pt x="853250" y="308991"/>
                      <a:pt x="853154" y="309182"/>
                    </a:cubicBezTo>
                    <a:cubicBezTo>
                      <a:pt x="852774" y="309658"/>
                      <a:pt x="852297" y="310134"/>
                      <a:pt x="851821" y="310515"/>
                    </a:cubicBezTo>
                    <a:cubicBezTo>
                      <a:pt x="851725" y="309944"/>
                      <a:pt x="851535" y="309372"/>
                      <a:pt x="851725" y="308896"/>
                    </a:cubicBezTo>
                    <a:cubicBezTo>
                      <a:pt x="851821" y="308610"/>
                      <a:pt x="852678" y="308515"/>
                      <a:pt x="853154" y="308324"/>
                    </a:cubicBezTo>
                    <a:close/>
                    <a:moveTo>
                      <a:pt x="851535" y="310801"/>
                    </a:moveTo>
                    <a:cubicBezTo>
                      <a:pt x="849249" y="313563"/>
                      <a:pt x="846868" y="311658"/>
                      <a:pt x="844487" y="310991"/>
                    </a:cubicBezTo>
                    <a:cubicBezTo>
                      <a:pt x="846106" y="310705"/>
                      <a:pt x="847725" y="310325"/>
                      <a:pt x="849249" y="310229"/>
                    </a:cubicBezTo>
                    <a:cubicBezTo>
                      <a:pt x="850106" y="310229"/>
                      <a:pt x="850868" y="310610"/>
                      <a:pt x="851535" y="310801"/>
                    </a:cubicBezTo>
                    <a:close/>
                    <a:moveTo>
                      <a:pt x="827056" y="328041"/>
                    </a:moveTo>
                    <a:cubicBezTo>
                      <a:pt x="822960" y="330137"/>
                      <a:pt x="820102" y="334518"/>
                      <a:pt x="815054" y="334804"/>
                    </a:cubicBezTo>
                    <a:cubicBezTo>
                      <a:pt x="818388" y="331565"/>
                      <a:pt x="821722" y="328232"/>
                      <a:pt x="826675" y="328041"/>
                    </a:cubicBezTo>
                    <a:cubicBezTo>
                      <a:pt x="826770" y="327946"/>
                      <a:pt x="826770" y="327850"/>
                      <a:pt x="826865" y="327755"/>
                    </a:cubicBezTo>
                    <a:cubicBezTo>
                      <a:pt x="826961" y="327850"/>
                      <a:pt x="827056" y="327946"/>
                      <a:pt x="827056" y="328041"/>
                    </a:cubicBezTo>
                    <a:close/>
                    <a:moveTo>
                      <a:pt x="735902" y="372809"/>
                    </a:moveTo>
                    <a:cubicBezTo>
                      <a:pt x="744950" y="367665"/>
                      <a:pt x="753142" y="361093"/>
                      <a:pt x="762476" y="356616"/>
                    </a:cubicBezTo>
                    <a:cubicBezTo>
                      <a:pt x="763619" y="356045"/>
                      <a:pt x="765334" y="355473"/>
                      <a:pt x="765810" y="354521"/>
                    </a:cubicBezTo>
                    <a:cubicBezTo>
                      <a:pt x="767429" y="350615"/>
                      <a:pt x="770954" y="349758"/>
                      <a:pt x="774192" y="348901"/>
                    </a:cubicBezTo>
                    <a:cubicBezTo>
                      <a:pt x="779240" y="347472"/>
                      <a:pt x="784003" y="345662"/>
                      <a:pt x="788384" y="342614"/>
                    </a:cubicBezTo>
                    <a:cubicBezTo>
                      <a:pt x="789432" y="341948"/>
                      <a:pt x="790861" y="341948"/>
                      <a:pt x="792194" y="341662"/>
                    </a:cubicBezTo>
                    <a:cubicBezTo>
                      <a:pt x="792385" y="342233"/>
                      <a:pt x="792575" y="342709"/>
                      <a:pt x="792766" y="343281"/>
                    </a:cubicBezTo>
                    <a:cubicBezTo>
                      <a:pt x="791527" y="344424"/>
                      <a:pt x="790480" y="346043"/>
                      <a:pt x="788956" y="346710"/>
                    </a:cubicBezTo>
                    <a:cubicBezTo>
                      <a:pt x="782860" y="349282"/>
                      <a:pt x="777240" y="352901"/>
                      <a:pt x="771811" y="356616"/>
                    </a:cubicBezTo>
                    <a:cubicBezTo>
                      <a:pt x="770382" y="357569"/>
                      <a:pt x="768763" y="358426"/>
                      <a:pt x="767143" y="358712"/>
                    </a:cubicBezTo>
                    <a:cubicBezTo>
                      <a:pt x="762286" y="359474"/>
                      <a:pt x="760476" y="362617"/>
                      <a:pt x="759523" y="367189"/>
                    </a:cubicBezTo>
                    <a:cubicBezTo>
                      <a:pt x="758857" y="370808"/>
                      <a:pt x="756761" y="372332"/>
                      <a:pt x="753809" y="370999"/>
                    </a:cubicBezTo>
                    <a:cubicBezTo>
                      <a:pt x="751237" y="369951"/>
                      <a:pt x="749522" y="369856"/>
                      <a:pt x="747332" y="371570"/>
                    </a:cubicBezTo>
                    <a:cubicBezTo>
                      <a:pt x="745427" y="373094"/>
                      <a:pt x="743141" y="373952"/>
                      <a:pt x="740950" y="375095"/>
                    </a:cubicBezTo>
                    <a:cubicBezTo>
                      <a:pt x="739997" y="375571"/>
                      <a:pt x="739045" y="376142"/>
                      <a:pt x="738092" y="376238"/>
                    </a:cubicBezTo>
                    <a:cubicBezTo>
                      <a:pt x="737235" y="376333"/>
                      <a:pt x="735902" y="376047"/>
                      <a:pt x="735521" y="375475"/>
                    </a:cubicBezTo>
                    <a:cubicBezTo>
                      <a:pt x="735044" y="374904"/>
                      <a:pt x="735425" y="373094"/>
                      <a:pt x="735902" y="372809"/>
                    </a:cubicBezTo>
                    <a:close/>
                    <a:moveTo>
                      <a:pt x="791527" y="350425"/>
                    </a:moveTo>
                    <a:cubicBezTo>
                      <a:pt x="791242" y="350615"/>
                      <a:pt x="791051" y="350806"/>
                      <a:pt x="790766" y="350996"/>
                    </a:cubicBezTo>
                    <a:cubicBezTo>
                      <a:pt x="790670" y="350711"/>
                      <a:pt x="790480" y="350330"/>
                      <a:pt x="790575" y="350139"/>
                    </a:cubicBezTo>
                    <a:cubicBezTo>
                      <a:pt x="790670" y="349853"/>
                      <a:pt x="791051" y="349758"/>
                      <a:pt x="791337" y="349567"/>
                    </a:cubicBezTo>
                    <a:cubicBezTo>
                      <a:pt x="791433" y="349758"/>
                      <a:pt x="791527" y="350044"/>
                      <a:pt x="791527" y="350425"/>
                    </a:cubicBezTo>
                    <a:close/>
                    <a:moveTo>
                      <a:pt x="717614" y="381571"/>
                    </a:moveTo>
                    <a:cubicBezTo>
                      <a:pt x="721423" y="377762"/>
                      <a:pt x="726281" y="376333"/>
                      <a:pt x="731425" y="375952"/>
                    </a:cubicBezTo>
                    <a:cubicBezTo>
                      <a:pt x="731520" y="376809"/>
                      <a:pt x="731806" y="377666"/>
                      <a:pt x="731520" y="378142"/>
                    </a:cubicBezTo>
                    <a:cubicBezTo>
                      <a:pt x="728949" y="382715"/>
                      <a:pt x="723805" y="383572"/>
                      <a:pt x="719995" y="386334"/>
                    </a:cubicBezTo>
                    <a:cubicBezTo>
                      <a:pt x="719138" y="387001"/>
                      <a:pt x="717518" y="386525"/>
                      <a:pt x="715423" y="386620"/>
                    </a:cubicBezTo>
                    <a:cubicBezTo>
                      <a:pt x="716280" y="384429"/>
                      <a:pt x="716566" y="382619"/>
                      <a:pt x="717614" y="381571"/>
                    </a:cubicBezTo>
                    <a:close/>
                    <a:moveTo>
                      <a:pt x="705422" y="385858"/>
                    </a:moveTo>
                    <a:cubicBezTo>
                      <a:pt x="706946" y="386048"/>
                      <a:pt x="708279" y="387096"/>
                      <a:pt x="710660" y="388239"/>
                    </a:cubicBezTo>
                    <a:cubicBezTo>
                      <a:pt x="708374" y="389763"/>
                      <a:pt x="707136" y="391001"/>
                      <a:pt x="705708" y="391478"/>
                    </a:cubicBezTo>
                    <a:cubicBezTo>
                      <a:pt x="703802" y="392049"/>
                      <a:pt x="702469" y="390811"/>
                      <a:pt x="702088" y="388906"/>
                    </a:cubicBezTo>
                    <a:cubicBezTo>
                      <a:pt x="701802" y="387382"/>
                      <a:pt x="703516" y="385572"/>
                      <a:pt x="705422" y="385858"/>
                    </a:cubicBezTo>
                    <a:close/>
                    <a:moveTo>
                      <a:pt x="697706" y="393859"/>
                    </a:moveTo>
                    <a:cubicBezTo>
                      <a:pt x="691801" y="401479"/>
                      <a:pt x="689229" y="402812"/>
                      <a:pt x="678180" y="403384"/>
                    </a:cubicBezTo>
                    <a:cubicBezTo>
                      <a:pt x="684657" y="397192"/>
                      <a:pt x="690658" y="394240"/>
                      <a:pt x="697706" y="393859"/>
                    </a:cubicBezTo>
                    <a:close/>
                    <a:moveTo>
                      <a:pt x="683133" y="442532"/>
                    </a:moveTo>
                    <a:cubicBezTo>
                      <a:pt x="682657" y="441865"/>
                      <a:pt x="682276" y="441198"/>
                      <a:pt x="681800" y="440531"/>
                    </a:cubicBezTo>
                    <a:cubicBezTo>
                      <a:pt x="682562" y="440055"/>
                      <a:pt x="683323" y="439579"/>
                      <a:pt x="683990" y="439103"/>
                    </a:cubicBezTo>
                    <a:cubicBezTo>
                      <a:pt x="684562" y="439865"/>
                      <a:pt x="684943" y="440341"/>
                      <a:pt x="685324" y="440817"/>
                    </a:cubicBezTo>
                    <a:cubicBezTo>
                      <a:pt x="684657" y="441388"/>
                      <a:pt x="683895" y="441960"/>
                      <a:pt x="683133" y="442532"/>
                    </a:cubicBezTo>
                    <a:close/>
                    <a:moveTo>
                      <a:pt x="712756" y="434054"/>
                    </a:moveTo>
                    <a:cubicBezTo>
                      <a:pt x="712375" y="433864"/>
                      <a:pt x="712089" y="433673"/>
                      <a:pt x="711708" y="433483"/>
                    </a:cubicBezTo>
                    <a:cubicBezTo>
                      <a:pt x="711898" y="433292"/>
                      <a:pt x="711994" y="433007"/>
                      <a:pt x="712184" y="432911"/>
                    </a:cubicBezTo>
                    <a:cubicBezTo>
                      <a:pt x="712375" y="432816"/>
                      <a:pt x="712661" y="433102"/>
                      <a:pt x="712851" y="433197"/>
                    </a:cubicBezTo>
                    <a:cubicBezTo>
                      <a:pt x="712851" y="433483"/>
                      <a:pt x="712851" y="433769"/>
                      <a:pt x="712756" y="434054"/>
                    </a:cubicBezTo>
                    <a:close/>
                    <a:moveTo>
                      <a:pt x="795338" y="382334"/>
                    </a:moveTo>
                    <a:cubicBezTo>
                      <a:pt x="794290" y="384429"/>
                      <a:pt x="793814" y="386810"/>
                      <a:pt x="792766" y="388811"/>
                    </a:cubicBezTo>
                    <a:cubicBezTo>
                      <a:pt x="792480" y="389382"/>
                      <a:pt x="790384" y="389858"/>
                      <a:pt x="790194" y="389573"/>
                    </a:cubicBezTo>
                    <a:cubicBezTo>
                      <a:pt x="788861" y="387477"/>
                      <a:pt x="785336" y="386429"/>
                      <a:pt x="787337" y="382810"/>
                    </a:cubicBezTo>
                    <a:cubicBezTo>
                      <a:pt x="787337" y="382810"/>
                      <a:pt x="787337" y="382810"/>
                      <a:pt x="787242" y="382810"/>
                    </a:cubicBezTo>
                    <a:cubicBezTo>
                      <a:pt x="791051" y="380905"/>
                      <a:pt x="794766" y="379000"/>
                      <a:pt x="798957" y="376904"/>
                    </a:cubicBezTo>
                    <a:cubicBezTo>
                      <a:pt x="798957" y="380524"/>
                      <a:pt x="796195" y="380714"/>
                      <a:pt x="795338" y="382334"/>
                    </a:cubicBezTo>
                    <a:close/>
                    <a:moveTo>
                      <a:pt x="828199" y="366522"/>
                    </a:moveTo>
                    <a:cubicBezTo>
                      <a:pt x="828008" y="367189"/>
                      <a:pt x="826675" y="367475"/>
                      <a:pt x="825818" y="367855"/>
                    </a:cubicBezTo>
                    <a:cubicBezTo>
                      <a:pt x="825342" y="366808"/>
                      <a:pt x="824103" y="365093"/>
                      <a:pt x="824389" y="364712"/>
                    </a:cubicBezTo>
                    <a:cubicBezTo>
                      <a:pt x="826103" y="362426"/>
                      <a:pt x="828199" y="360426"/>
                      <a:pt x="830199" y="358426"/>
                    </a:cubicBezTo>
                    <a:cubicBezTo>
                      <a:pt x="829533" y="361188"/>
                      <a:pt x="829056" y="363855"/>
                      <a:pt x="828199" y="366522"/>
                    </a:cubicBezTo>
                    <a:close/>
                    <a:moveTo>
                      <a:pt x="831152" y="354902"/>
                    </a:moveTo>
                    <a:cubicBezTo>
                      <a:pt x="828199" y="357188"/>
                      <a:pt x="825342" y="359474"/>
                      <a:pt x="822389" y="361759"/>
                    </a:cubicBezTo>
                    <a:cubicBezTo>
                      <a:pt x="821436" y="362141"/>
                      <a:pt x="820198" y="362712"/>
                      <a:pt x="818865" y="363379"/>
                    </a:cubicBezTo>
                    <a:cubicBezTo>
                      <a:pt x="819245" y="363569"/>
                      <a:pt x="819531" y="363760"/>
                      <a:pt x="819626" y="363950"/>
                    </a:cubicBezTo>
                    <a:cubicBezTo>
                      <a:pt x="819722" y="364712"/>
                      <a:pt x="819341" y="365665"/>
                      <a:pt x="818959" y="366332"/>
                    </a:cubicBezTo>
                    <a:cubicBezTo>
                      <a:pt x="818769" y="366617"/>
                      <a:pt x="817626" y="366617"/>
                      <a:pt x="817340" y="366332"/>
                    </a:cubicBezTo>
                    <a:cubicBezTo>
                      <a:pt x="816959" y="365950"/>
                      <a:pt x="816959" y="365093"/>
                      <a:pt x="817055" y="364522"/>
                    </a:cubicBezTo>
                    <a:cubicBezTo>
                      <a:pt x="817055" y="364427"/>
                      <a:pt x="817150" y="364331"/>
                      <a:pt x="817245" y="364141"/>
                    </a:cubicBezTo>
                    <a:cubicBezTo>
                      <a:pt x="812102" y="366808"/>
                      <a:pt x="805910" y="370618"/>
                      <a:pt x="804767" y="371856"/>
                    </a:cubicBezTo>
                    <a:cubicBezTo>
                      <a:pt x="803815" y="370713"/>
                      <a:pt x="802196" y="370046"/>
                      <a:pt x="800481" y="370713"/>
                    </a:cubicBezTo>
                    <a:cubicBezTo>
                      <a:pt x="796195" y="372142"/>
                      <a:pt x="792289" y="374428"/>
                      <a:pt x="788575" y="377000"/>
                    </a:cubicBezTo>
                    <a:cubicBezTo>
                      <a:pt x="788956" y="377190"/>
                      <a:pt x="789432" y="377285"/>
                      <a:pt x="789813" y="377476"/>
                    </a:cubicBezTo>
                    <a:cubicBezTo>
                      <a:pt x="788765" y="379381"/>
                      <a:pt x="787813" y="381191"/>
                      <a:pt x="786955" y="383000"/>
                    </a:cubicBezTo>
                    <a:cubicBezTo>
                      <a:pt x="782955" y="382905"/>
                      <a:pt x="779621" y="384238"/>
                      <a:pt x="776859" y="386525"/>
                    </a:cubicBezTo>
                    <a:cubicBezTo>
                      <a:pt x="776383" y="387001"/>
                      <a:pt x="775907" y="387382"/>
                      <a:pt x="775431" y="387763"/>
                    </a:cubicBezTo>
                    <a:cubicBezTo>
                      <a:pt x="774573" y="388715"/>
                      <a:pt x="773716" y="389763"/>
                      <a:pt x="772954" y="391001"/>
                    </a:cubicBezTo>
                    <a:cubicBezTo>
                      <a:pt x="774382" y="390906"/>
                      <a:pt x="776192" y="389477"/>
                      <a:pt x="777430" y="392430"/>
                    </a:cubicBezTo>
                    <a:cubicBezTo>
                      <a:pt x="774287" y="394716"/>
                      <a:pt x="771144" y="397002"/>
                      <a:pt x="767334" y="399859"/>
                    </a:cubicBezTo>
                    <a:cubicBezTo>
                      <a:pt x="769906" y="400241"/>
                      <a:pt x="771430" y="400526"/>
                      <a:pt x="773049" y="400717"/>
                    </a:cubicBezTo>
                    <a:cubicBezTo>
                      <a:pt x="766286" y="406813"/>
                      <a:pt x="758952" y="408242"/>
                      <a:pt x="752190" y="404622"/>
                    </a:cubicBezTo>
                    <a:cubicBezTo>
                      <a:pt x="758857" y="400241"/>
                      <a:pt x="765429" y="395954"/>
                      <a:pt x="772001" y="391668"/>
                    </a:cubicBezTo>
                    <a:cubicBezTo>
                      <a:pt x="771620" y="391668"/>
                      <a:pt x="771334" y="391573"/>
                      <a:pt x="770954" y="391478"/>
                    </a:cubicBezTo>
                    <a:cubicBezTo>
                      <a:pt x="767810" y="394145"/>
                      <a:pt x="764477" y="396716"/>
                      <a:pt x="761048" y="398812"/>
                    </a:cubicBezTo>
                    <a:cubicBezTo>
                      <a:pt x="761524" y="398145"/>
                      <a:pt x="762000" y="397478"/>
                      <a:pt x="762381" y="396812"/>
                    </a:cubicBezTo>
                    <a:cubicBezTo>
                      <a:pt x="758952" y="397955"/>
                      <a:pt x="753427" y="400336"/>
                      <a:pt x="747236" y="403384"/>
                    </a:cubicBezTo>
                    <a:cubicBezTo>
                      <a:pt x="745331" y="404813"/>
                      <a:pt x="743808" y="406622"/>
                      <a:pt x="744284" y="409861"/>
                    </a:cubicBezTo>
                    <a:cubicBezTo>
                      <a:pt x="744379" y="410528"/>
                      <a:pt x="743236" y="411671"/>
                      <a:pt x="742379" y="412147"/>
                    </a:cubicBezTo>
                    <a:cubicBezTo>
                      <a:pt x="731615" y="418433"/>
                      <a:pt x="721043" y="425196"/>
                      <a:pt x="709041" y="429482"/>
                    </a:cubicBezTo>
                    <a:cubicBezTo>
                      <a:pt x="707422" y="427577"/>
                      <a:pt x="705517" y="427101"/>
                      <a:pt x="703421" y="427292"/>
                    </a:cubicBezTo>
                    <a:cubicBezTo>
                      <a:pt x="692658" y="432530"/>
                      <a:pt x="680847" y="437674"/>
                      <a:pt x="679704" y="436150"/>
                    </a:cubicBezTo>
                    <a:cubicBezTo>
                      <a:pt x="679895" y="435959"/>
                      <a:pt x="680561" y="435578"/>
                      <a:pt x="681514" y="435007"/>
                    </a:cubicBezTo>
                    <a:cubicBezTo>
                      <a:pt x="680752" y="435102"/>
                      <a:pt x="679990" y="435102"/>
                      <a:pt x="679514" y="434816"/>
                    </a:cubicBezTo>
                    <a:cubicBezTo>
                      <a:pt x="676084" y="432340"/>
                      <a:pt x="672560" y="433578"/>
                      <a:pt x="669036" y="434530"/>
                    </a:cubicBezTo>
                    <a:cubicBezTo>
                      <a:pt x="668655" y="431768"/>
                      <a:pt x="670179" y="430721"/>
                      <a:pt x="671608" y="429863"/>
                    </a:cubicBezTo>
                    <a:cubicBezTo>
                      <a:pt x="673703" y="428625"/>
                      <a:pt x="676751" y="428149"/>
                      <a:pt x="677894" y="426339"/>
                    </a:cubicBezTo>
                    <a:cubicBezTo>
                      <a:pt x="682943" y="417957"/>
                      <a:pt x="691801" y="416052"/>
                      <a:pt x="699325" y="412147"/>
                    </a:cubicBezTo>
                    <a:cubicBezTo>
                      <a:pt x="703802" y="409861"/>
                      <a:pt x="707707" y="407480"/>
                      <a:pt x="710184" y="404241"/>
                    </a:cubicBezTo>
                    <a:cubicBezTo>
                      <a:pt x="717137" y="401955"/>
                      <a:pt x="723233" y="399859"/>
                      <a:pt x="729425" y="397764"/>
                    </a:cubicBezTo>
                    <a:cubicBezTo>
                      <a:pt x="730853" y="398907"/>
                      <a:pt x="732187" y="399859"/>
                      <a:pt x="734283" y="401479"/>
                    </a:cubicBezTo>
                    <a:cubicBezTo>
                      <a:pt x="735616" y="400526"/>
                      <a:pt x="737331" y="399383"/>
                      <a:pt x="738759" y="398336"/>
                    </a:cubicBezTo>
                    <a:cubicBezTo>
                      <a:pt x="740283" y="399574"/>
                      <a:pt x="741331" y="400241"/>
                      <a:pt x="742283" y="400526"/>
                    </a:cubicBezTo>
                    <a:cubicBezTo>
                      <a:pt x="743331" y="399955"/>
                      <a:pt x="744284" y="399383"/>
                      <a:pt x="745331" y="398812"/>
                    </a:cubicBezTo>
                    <a:cubicBezTo>
                      <a:pt x="745427" y="398526"/>
                      <a:pt x="745617" y="398240"/>
                      <a:pt x="745712" y="397859"/>
                    </a:cubicBezTo>
                    <a:cubicBezTo>
                      <a:pt x="746570" y="394907"/>
                      <a:pt x="746856" y="391763"/>
                      <a:pt x="747332" y="388430"/>
                    </a:cubicBezTo>
                    <a:cubicBezTo>
                      <a:pt x="752951" y="385286"/>
                      <a:pt x="756666" y="378142"/>
                      <a:pt x="764477" y="378428"/>
                    </a:cubicBezTo>
                    <a:cubicBezTo>
                      <a:pt x="767143" y="380809"/>
                      <a:pt x="769144" y="382429"/>
                      <a:pt x="770858" y="383191"/>
                    </a:cubicBezTo>
                    <a:cubicBezTo>
                      <a:pt x="774002" y="381191"/>
                      <a:pt x="777240" y="379381"/>
                      <a:pt x="780383" y="377285"/>
                    </a:cubicBezTo>
                    <a:cubicBezTo>
                      <a:pt x="779907" y="375857"/>
                      <a:pt x="779526" y="374428"/>
                      <a:pt x="778955" y="372904"/>
                    </a:cubicBezTo>
                    <a:cubicBezTo>
                      <a:pt x="777526" y="373571"/>
                      <a:pt x="776288" y="374237"/>
                      <a:pt x="775049" y="374713"/>
                    </a:cubicBezTo>
                    <a:cubicBezTo>
                      <a:pt x="774002" y="375190"/>
                      <a:pt x="772859" y="375380"/>
                      <a:pt x="770382" y="376142"/>
                    </a:cubicBezTo>
                    <a:cubicBezTo>
                      <a:pt x="773239" y="370427"/>
                      <a:pt x="778288" y="371284"/>
                      <a:pt x="781336" y="368808"/>
                    </a:cubicBezTo>
                    <a:cubicBezTo>
                      <a:pt x="781717" y="368427"/>
                      <a:pt x="782669" y="368713"/>
                      <a:pt x="783336" y="368713"/>
                    </a:cubicBezTo>
                    <a:cubicBezTo>
                      <a:pt x="783717" y="370618"/>
                      <a:pt x="784098" y="372428"/>
                      <a:pt x="784384" y="374237"/>
                    </a:cubicBezTo>
                    <a:cubicBezTo>
                      <a:pt x="786670" y="372428"/>
                      <a:pt x="789051" y="370618"/>
                      <a:pt x="791433" y="368903"/>
                    </a:cubicBezTo>
                    <a:cubicBezTo>
                      <a:pt x="791433" y="368903"/>
                      <a:pt x="791433" y="368903"/>
                      <a:pt x="791433" y="368808"/>
                    </a:cubicBezTo>
                    <a:cubicBezTo>
                      <a:pt x="791623" y="368237"/>
                      <a:pt x="792194" y="367855"/>
                      <a:pt x="792575" y="367379"/>
                    </a:cubicBezTo>
                    <a:cubicBezTo>
                      <a:pt x="792671" y="367475"/>
                      <a:pt x="792861" y="367665"/>
                      <a:pt x="792956" y="367760"/>
                    </a:cubicBezTo>
                    <a:cubicBezTo>
                      <a:pt x="797528" y="364522"/>
                      <a:pt x="802100" y="361474"/>
                      <a:pt x="806577" y="358235"/>
                    </a:cubicBezTo>
                    <a:cubicBezTo>
                      <a:pt x="809530" y="356140"/>
                      <a:pt x="812387" y="353759"/>
                      <a:pt x="815340" y="351568"/>
                    </a:cubicBezTo>
                    <a:cubicBezTo>
                      <a:pt x="821055" y="347377"/>
                      <a:pt x="826770" y="343376"/>
                      <a:pt x="832485" y="339280"/>
                    </a:cubicBezTo>
                    <a:cubicBezTo>
                      <a:pt x="835533" y="333851"/>
                      <a:pt x="841153" y="332518"/>
                      <a:pt x="844868" y="328232"/>
                    </a:cubicBezTo>
                    <a:cubicBezTo>
                      <a:pt x="845630" y="327374"/>
                      <a:pt x="846582" y="325565"/>
                      <a:pt x="848297" y="326803"/>
                    </a:cubicBezTo>
                    <a:cubicBezTo>
                      <a:pt x="845915" y="332804"/>
                      <a:pt x="839724" y="333946"/>
                      <a:pt x="836962" y="340709"/>
                    </a:cubicBezTo>
                    <a:cubicBezTo>
                      <a:pt x="840486" y="338614"/>
                      <a:pt x="840581" y="338519"/>
                      <a:pt x="843820" y="338423"/>
                    </a:cubicBezTo>
                    <a:cubicBezTo>
                      <a:pt x="843343" y="339185"/>
                      <a:pt x="840391" y="342614"/>
                      <a:pt x="837248" y="346329"/>
                    </a:cubicBezTo>
                    <a:cubicBezTo>
                      <a:pt x="837248" y="346329"/>
                      <a:pt x="837152" y="346329"/>
                      <a:pt x="837152" y="346234"/>
                    </a:cubicBezTo>
                    <a:cubicBezTo>
                      <a:pt x="837152" y="346329"/>
                      <a:pt x="837438" y="347186"/>
                      <a:pt x="837343" y="347282"/>
                    </a:cubicBezTo>
                    <a:cubicBezTo>
                      <a:pt x="835438" y="349949"/>
                      <a:pt x="833342" y="352330"/>
                      <a:pt x="831818" y="354140"/>
                    </a:cubicBezTo>
                    <a:cubicBezTo>
                      <a:pt x="831628" y="354521"/>
                      <a:pt x="831437" y="354711"/>
                      <a:pt x="831152" y="354902"/>
                    </a:cubicBezTo>
                    <a:close/>
                    <a:moveTo>
                      <a:pt x="965931" y="245269"/>
                    </a:moveTo>
                    <a:cubicBezTo>
                      <a:pt x="959930" y="252127"/>
                      <a:pt x="953548" y="258699"/>
                      <a:pt x="947357" y="265081"/>
                    </a:cubicBezTo>
                    <a:cubicBezTo>
                      <a:pt x="944118" y="268415"/>
                      <a:pt x="940594" y="271367"/>
                      <a:pt x="937260" y="274701"/>
                    </a:cubicBezTo>
                    <a:cubicBezTo>
                      <a:pt x="940784" y="270605"/>
                      <a:pt x="944023" y="266224"/>
                      <a:pt x="947452" y="262033"/>
                    </a:cubicBezTo>
                    <a:cubicBezTo>
                      <a:pt x="937070" y="274034"/>
                      <a:pt x="926878" y="286036"/>
                      <a:pt x="916305" y="297942"/>
                    </a:cubicBezTo>
                    <a:cubicBezTo>
                      <a:pt x="911447" y="303467"/>
                      <a:pt x="906018" y="308515"/>
                      <a:pt x="900779" y="313658"/>
                    </a:cubicBezTo>
                    <a:cubicBezTo>
                      <a:pt x="898398" y="316040"/>
                      <a:pt x="895826" y="317659"/>
                      <a:pt x="891730" y="315563"/>
                    </a:cubicBezTo>
                    <a:cubicBezTo>
                      <a:pt x="892017" y="314230"/>
                      <a:pt x="892493" y="313087"/>
                      <a:pt x="893064" y="312039"/>
                    </a:cubicBezTo>
                    <a:cubicBezTo>
                      <a:pt x="892207" y="312611"/>
                      <a:pt x="891445" y="313087"/>
                      <a:pt x="890683" y="313658"/>
                    </a:cubicBezTo>
                    <a:cubicBezTo>
                      <a:pt x="890016" y="314134"/>
                      <a:pt x="889445" y="314706"/>
                      <a:pt x="888682" y="315182"/>
                    </a:cubicBezTo>
                    <a:cubicBezTo>
                      <a:pt x="889254" y="314230"/>
                      <a:pt x="889445" y="313277"/>
                      <a:pt x="889731" y="312230"/>
                    </a:cubicBezTo>
                    <a:cubicBezTo>
                      <a:pt x="897064" y="306134"/>
                      <a:pt x="903446" y="300800"/>
                      <a:pt x="908495" y="296513"/>
                    </a:cubicBezTo>
                    <a:cubicBezTo>
                      <a:pt x="909257" y="295084"/>
                      <a:pt x="909828" y="293561"/>
                      <a:pt x="910209" y="291751"/>
                    </a:cubicBezTo>
                    <a:cubicBezTo>
                      <a:pt x="910400" y="290703"/>
                      <a:pt x="910685" y="289560"/>
                      <a:pt x="911067" y="288608"/>
                    </a:cubicBezTo>
                    <a:cubicBezTo>
                      <a:pt x="905351" y="294608"/>
                      <a:pt x="899732" y="300704"/>
                      <a:pt x="894016" y="306610"/>
                    </a:cubicBezTo>
                    <a:cubicBezTo>
                      <a:pt x="874871" y="323183"/>
                      <a:pt x="854964" y="338900"/>
                      <a:pt x="834580" y="353854"/>
                    </a:cubicBezTo>
                    <a:cubicBezTo>
                      <a:pt x="836105" y="352139"/>
                      <a:pt x="837724" y="350520"/>
                      <a:pt x="839343" y="348805"/>
                    </a:cubicBezTo>
                    <a:cubicBezTo>
                      <a:pt x="839152" y="348901"/>
                      <a:pt x="838962" y="348996"/>
                      <a:pt x="838867" y="349091"/>
                    </a:cubicBezTo>
                    <a:cubicBezTo>
                      <a:pt x="838581" y="349472"/>
                      <a:pt x="838295" y="349853"/>
                      <a:pt x="838009" y="350234"/>
                    </a:cubicBezTo>
                    <a:cubicBezTo>
                      <a:pt x="838009" y="350044"/>
                      <a:pt x="837819" y="349567"/>
                      <a:pt x="837915" y="349567"/>
                    </a:cubicBezTo>
                    <a:cubicBezTo>
                      <a:pt x="838200" y="349377"/>
                      <a:pt x="838486" y="349282"/>
                      <a:pt x="838867" y="349091"/>
                    </a:cubicBezTo>
                    <a:cubicBezTo>
                      <a:pt x="839058" y="348901"/>
                      <a:pt x="839152" y="348615"/>
                      <a:pt x="839343" y="348425"/>
                    </a:cubicBezTo>
                    <a:cubicBezTo>
                      <a:pt x="839438" y="348425"/>
                      <a:pt x="839629" y="348329"/>
                      <a:pt x="839724" y="348329"/>
                    </a:cubicBezTo>
                    <a:cubicBezTo>
                      <a:pt x="839914" y="347853"/>
                      <a:pt x="840105" y="347472"/>
                      <a:pt x="840486" y="347091"/>
                    </a:cubicBezTo>
                    <a:cubicBezTo>
                      <a:pt x="840581" y="346996"/>
                      <a:pt x="840867" y="346996"/>
                      <a:pt x="841153" y="346996"/>
                    </a:cubicBezTo>
                    <a:cubicBezTo>
                      <a:pt x="843534" y="344519"/>
                      <a:pt x="846011" y="342138"/>
                      <a:pt x="848583" y="339947"/>
                    </a:cubicBezTo>
                    <a:cubicBezTo>
                      <a:pt x="853345" y="335756"/>
                      <a:pt x="858202" y="331470"/>
                      <a:pt x="862965" y="327088"/>
                    </a:cubicBezTo>
                    <a:cubicBezTo>
                      <a:pt x="862965" y="327088"/>
                      <a:pt x="862965" y="327088"/>
                      <a:pt x="862965" y="327088"/>
                    </a:cubicBezTo>
                    <a:cubicBezTo>
                      <a:pt x="862965" y="327088"/>
                      <a:pt x="862965" y="327088"/>
                      <a:pt x="863060" y="327088"/>
                    </a:cubicBezTo>
                    <a:cubicBezTo>
                      <a:pt x="878967" y="312706"/>
                      <a:pt x="894874" y="297942"/>
                      <a:pt x="911447" y="284226"/>
                    </a:cubicBezTo>
                    <a:cubicBezTo>
                      <a:pt x="914019" y="282130"/>
                      <a:pt x="916591" y="280035"/>
                      <a:pt x="919067" y="277940"/>
                    </a:cubicBezTo>
                    <a:cubicBezTo>
                      <a:pt x="923354" y="274511"/>
                      <a:pt x="927735" y="271367"/>
                      <a:pt x="932212" y="268129"/>
                    </a:cubicBezTo>
                    <a:cubicBezTo>
                      <a:pt x="926973" y="272796"/>
                      <a:pt x="922020" y="277749"/>
                      <a:pt x="917162" y="282702"/>
                    </a:cubicBezTo>
                    <a:cubicBezTo>
                      <a:pt x="917639" y="282512"/>
                      <a:pt x="918115" y="282226"/>
                      <a:pt x="918686" y="282035"/>
                    </a:cubicBezTo>
                    <a:cubicBezTo>
                      <a:pt x="919639" y="283178"/>
                      <a:pt x="920496" y="284321"/>
                      <a:pt x="921448" y="285559"/>
                    </a:cubicBezTo>
                    <a:cubicBezTo>
                      <a:pt x="923068" y="284036"/>
                      <a:pt x="924783" y="282321"/>
                      <a:pt x="926687" y="280321"/>
                    </a:cubicBezTo>
                    <a:cubicBezTo>
                      <a:pt x="928878" y="276606"/>
                      <a:pt x="931450" y="273463"/>
                      <a:pt x="934784" y="270796"/>
                    </a:cubicBezTo>
                    <a:cubicBezTo>
                      <a:pt x="935831" y="269938"/>
                      <a:pt x="936403" y="268510"/>
                      <a:pt x="937165" y="267367"/>
                    </a:cubicBezTo>
                    <a:cubicBezTo>
                      <a:pt x="939451" y="264224"/>
                      <a:pt x="941451" y="260890"/>
                      <a:pt x="944118" y="258128"/>
                    </a:cubicBezTo>
                    <a:cubicBezTo>
                      <a:pt x="947738" y="254317"/>
                      <a:pt x="951643" y="250888"/>
                      <a:pt x="954024" y="246031"/>
                    </a:cubicBezTo>
                    <a:cubicBezTo>
                      <a:pt x="954405" y="245269"/>
                      <a:pt x="956024" y="245078"/>
                      <a:pt x="957739" y="244412"/>
                    </a:cubicBezTo>
                    <a:cubicBezTo>
                      <a:pt x="957549" y="248221"/>
                      <a:pt x="954500" y="248888"/>
                      <a:pt x="953452" y="250984"/>
                    </a:cubicBezTo>
                    <a:cubicBezTo>
                      <a:pt x="952215" y="253460"/>
                      <a:pt x="951548" y="256223"/>
                      <a:pt x="950309" y="258699"/>
                    </a:cubicBezTo>
                    <a:cubicBezTo>
                      <a:pt x="956310" y="251270"/>
                      <a:pt x="962311" y="243935"/>
                      <a:pt x="968217" y="236506"/>
                    </a:cubicBezTo>
                    <a:cubicBezTo>
                      <a:pt x="969645" y="234696"/>
                      <a:pt x="971169" y="232982"/>
                      <a:pt x="972693" y="231267"/>
                    </a:cubicBezTo>
                    <a:cubicBezTo>
                      <a:pt x="970312" y="235744"/>
                      <a:pt x="968121" y="240506"/>
                      <a:pt x="965931" y="245269"/>
                    </a:cubicBezTo>
                    <a:close/>
                    <a:moveTo>
                      <a:pt x="972979" y="178022"/>
                    </a:moveTo>
                    <a:cubicBezTo>
                      <a:pt x="974122" y="175832"/>
                      <a:pt x="975265" y="173641"/>
                      <a:pt x="976408" y="171450"/>
                    </a:cubicBezTo>
                    <a:cubicBezTo>
                      <a:pt x="976503" y="174308"/>
                      <a:pt x="975170" y="176403"/>
                      <a:pt x="972979" y="178022"/>
                    </a:cubicBezTo>
                    <a:close/>
                    <a:moveTo>
                      <a:pt x="993362" y="146209"/>
                    </a:moveTo>
                    <a:cubicBezTo>
                      <a:pt x="993839" y="146685"/>
                      <a:pt x="998315" y="151448"/>
                      <a:pt x="998887" y="152019"/>
                    </a:cubicBezTo>
                    <a:cubicBezTo>
                      <a:pt x="996887" y="153448"/>
                      <a:pt x="995172" y="155638"/>
                      <a:pt x="993172" y="156020"/>
                    </a:cubicBezTo>
                    <a:cubicBezTo>
                      <a:pt x="989648" y="156591"/>
                      <a:pt x="987743" y="158591"/>
                      <a:pt x="986028" y="161449"/>
                    </a:cubicBezTo>
                    <a:cubicBezTo>
                      <a:pt x="984218" y="164402"/>
                      <a:pt x="982218" y="167354"/>
                      <a:pt x="979932" y="170021"/>
                    </a:cubicBezTo>
                    <a:cubicBezTo>
                      <a:pt x="979265" y="170879"/>
                      <a:pt x="977646" y="170879"/>
                      <a:pt x="976408" y="171355"/>
                    </a:cubicBezTo>
                    <a:cubicBezTo>
                      <a:pt x="981075" y="162306"/>
                      <a:pt x="986885" y="154115"/>
                      <a:pt x="993362" y="146209"/>
                    </a:cubicBezTo>
                    <a:close/>
                    <a:moveTo>
                      <a:pt x="1010888" y="157829"/>
                    </a:moveTo>
                    <a:cubicBezTo>
                      <a:pt x="1008031" y="160211"/>
                      <a:pt x="1006221" y="163830"/>
                      <a:pt x="1003935" y="166973"/>
                    </a:cubicBezTo>
                    <a:cubicBezTo>
                      <a:pt x="1003173" y="168116"/>
                      <a:pt x="1002792" y="169545"/>
                      <a:pt x="1001935" y="170593"/>
                    </a:cubicBezTo>
                    <a:cubicBezTo>
                      <a:pt x="996410" y="177070"/>
                      <a:pt x="992410" y="184213"/>
                      <a:pt x="991743" y="192596"/>
                    </a:cubicBezTo>
                    <a:cubicBezTo>
                      <a:pt x="989171" y="194215"/>
                      <a:pt x="986600" y="195358"/>
                      <a:pt x="984695" y="197167"/>
                    </a:cubicBezTo>
                    <a:cubicBezTo>
                      <a:pt x="982027" y="199834"/>
                      <a:pt x="979741" y="202883"/>
                      <a:pt x="977265" y="205835"/>
                    </a:cubicBezTo>
                    <a:cubicBezTo>
                      <a:pt x="977170" y="201930"/>
                      <a:pt x="978313" y="198692"/>
                      <a:pt x="980694" y="195453"/>
                    </a:cubicBezTo>
                    <a:cubicBezTo>
                      <a:pt x="986218" y="188119"/>
                      <a:pt x="991267" y="180499"/>
                      <a:pt x="996410" y="172879"/>
                    </a:cubicBezTo>
                    <a:cubicBezTo>
                      <a:pt x="997363" y="171450"/>
                      <a:pt x="997744" y="169450"/>
                      <a:pt x="994886" y="169450"/>
                    </a:cubicBezTo>
                    <a:cubicBezTo>
                      <a:pt x="992124" y="173546"/>
                      <a:pt x="989266" y="177546"/>
                      <a:pt x="986600" y="181642"/>
                    </a:cubicBezTo>
                    <a:cubicBezTo>
                      <a:pt x="984885" y="184213"/>
                      <a:pt x="983552" y="187071"/>
                      <a:pt x="981933" y="189738"/>
                    </a:cubicBezTo>
                    <a:cubicBezTo>
                      <a:pt x="981837" y="189833"/>
                      <a:pt x="981266" y="189643"/>
                      <a:pt x="980599" y="189452"/>
                    </a:cubicBezTo>
                    <a:cubicBezTo>
                      <a:pt x="980599" y="188690"/>
                      <a:pt x="980218" y="187547"/>
                      <a:pt x="980599" y="186880"/>
                    </a:cubicBezTo>
                    <a:cubicBezTo>
                      <a:pt x="983361" y="182309"/>
                      <a:pt x="986218" y="177927"/>
                      <a:pt x="989076" y="173450"/>
                    </a:cubicBezTo>
                    <a:cubicBezTo>
                      <a:pt x="992219" y="168402"/>
                      <a:pt x="995458" y="163259"/>
                      <a:pt x="998601" y="158115"/>
                    </a:cubicBezTo>
                    <a:cubicBezTo>
                      <a:pt x="1001744" y="152971"/>
                      <a:pt x="1004697" y="147828"/>
                      <a:pt x="1007745" y="142589"/>
                    </a:cubicBezTo>
                    <a:cubicBezTo>
                      <a:pt x="1007269" y="135446"/>
                      <a:pt x="1014984" y="133445"/>
                      <a:pt x="1016889" y="127825"/>
                    </a:cubicBezTo>
                    <a:cubicBezTo>
                      <a:pt x="1017365" y="126492"/>
                      <a:pt x="1017937" y="125158"/>
                      <a:pt x="1018604" y="123920"/>
                    </a:cubicBezTo>
                    <a:cubicBezTo>
                      <a:pt x="1021556" y="118682"/>
                      <a:pt x="1024509" y="113443"/>
                      <a:pt x="1027748" y="108395"/>
                    </a:cubicBezTo>
                    <a:cubicBezTo>
                      <a:pt x="1030224" y="104489"/>
                      <a:pt x="1030796" y="104489"/>
                      <a:pt x="1037749" y="106490"/>
                    </a:cubicBezTo>
                    <a:cubicBezTo>
                      <a:pt x="1031272" y="115538"/>
                      <a:pt x="1027938" y="125921"/>
                      <a:pt x="1023081" y="135541"/>
                    </a:cubicBezTo>
                    <a:cubicBezTo>
                      <a:pt x="1022318" y="137065"/>
                      <a:pt x="1021175" y="138684"/>
                      <a:pt x="1021080" y="140303"/>
                    </a:cubicBezTo>
                    <a:cubicBezTo>
                      <a:pt x="1020794" y="148209"/>
                      <a:pt x="1016413" y="153162"/>
                      <a:pt x="1010888" y="157829"/>
                    </a:cubicBezTo>
                    <a:close/>
                    <a:moveTo>
                      <a:pt x="1039463" y="123444"/>
                    </a:moveTo>
                    <a:cubicBezTo>
                      <a:pt x="1033653" y="132779"/>
                      <a:pt x="1029652" y="142875"/>
                      <a:pt x="1025176" y="152876"/>
                    </a:cubicBezTo>
                    <a:cubicBezTo>
                      <a:pt x="1023461" y="156591"/>
                      <a:pt x="1021556" y="160401"/>
                      <a:pt x="1017365" y="162020"/>
                    </a:cubicBezTo>
                    <a:cubicBezTo>
                      <a:pt x="1017461" y="157353"/>
                      <a:pt x="1019747" y="153638"/>
                      <a:pt x="1022032" y="149733"/>
                    </a:cubicBezTo>
                    <a:cubicBezTo>
                      <a:pt x="1025367" y="144018"/>
                      <a:pt x="1028700" y="138208"/>
                      <a:pt x="1031462" y="132112"/>
                    </a:cubicBezTo>
                    <a:cubicBezTo>
                      <a:pt x="1034415" y="125730"/>
                      <a:pt x="1036796" y="119063"/>
                      <a:pt x="1039463" y="112586"/>
                    </a:cubicBezTo>
                    <a:cubicBezTo>
                      <a:pt x="1039939" y="111538"/>
                      <a:pt x="1040702" y="110490"/>
                      <a:pt x="1041749" y="108775"/>
                    </a:cubicBezTo>
                    <a:cubicBezTo>
                      <a:pt x="1042416" y="110680"/>
                      <a:pt x="1043178" y="111728"/>
                      <a:pt x="1042892" y="112490"/>
                    </a:cubicBezTo>
                    <a:cubicBezTo>
                      <a:pt x="1042035" y="116205"/>
                      <a:pt x="1041464" y="120301"/>
                      <a:pt x="1039463" y="123444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4571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799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j-lt"/>
                </a:endParaRPr>
              </a:p>
            </p:txBody>
          </p:sp>
        </p:grpSp>
      </p:grpSp>
      <p:pic>
        <p:nvPicPr>
          <p:cNvPr id="610" name="Shape">
            <a:extLst>
              <a:ext uri="{FF2B5EF4-FFF2-40B4-BE49-F238E27FC236}">
                <a16:creationId xmlns:a16="http://schemas.microsoft.com/office/drawing/2014/main" id="{A00A5C5B-0F7A-4AAB-845E-F7ADE02C17F4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596905" y="763205"/>
            <a:ext cx="6596495" cy="6096575"/>
          </a:xfrm>
          <a:prstGeom prst="rect">
            <a:avLst/>
          </a:prstGeom>
        </p:spPr>
      </p:pic>
      <p:sp>
        <p:nvSpPr>
          <p:cNvPr id="729" name="Grand Title">
            <a:extLst>
              <a:ext uri="{FF2B5EF4-FFF2-40B4-BE49-F238E27FC236}">
                <a16:creationId xmlns:a16="http://schemas.microsoft.com/office/drawing/2014/main" id="{CCED9124-6D85-4E00-996F-086F665FEB47}"/>
              </a:ext>
            </a:extLst>
          </p:cNvPr>
          <p:cNvSpPr txBox="1"/>
          <p:nvPr/>
        </p:nvSpPr>
        <p:spPr>
          <a:xfrm>
            <a:off x="6002890" y="5646774"/>
            <a:ext cx="690894" cy="289759"/>
          </a:xfrm>
          <a:prstGeom prst="rect">
            <a:avLst/>
          </a:prstGeom>
          <a:noFill/>
        </p:spPr>
        <p:txBody>
          <a:bodyPr wrap="none" lIns="0" tIns="0" rIns="0" bIns="0" rtlCol="0" anchor="t" anchorCtr="0">
            <a:spAutoFit/>
          </a:bodyPr>
          <a:lstStyle/>
          <a:p>
            <a:pPr algn="r" defTabSz="457120">
              <a:lnSpc>
                <a:spcPct val="150000"/>
              </a:lnSpc>
            </a:pPr>
            <a:r>
              <a:rPr lang="en-US" sz="1400" b="1" dirty="0">
                <a:solidFill>
                  <a:prstClr val="white"/>
                </a:solidFill>
                <a:latin typeface="+mj-lt"/>
              </a:rPr>
              <a:t>July 2021</a:t>
            </a:r>
            <a:endParaRPr lang="en-ID" sz="1400" b="1" dirty="0">
              <a:solidFill>
                <a:prstClr val="white"/>
              </a:solidFill>
              <a:latin typeface="+mj-lt"/>
            </a:endParaRPr>
          </a:p>
        </p:txBody>
      </p:sp>
      <p:pic>
        <p:nvPicPr>
          <p:cNvPr id="244" name="Picture 243">
            <a:extLst>
              <a:ext uri="{FF2B5EF4-FFF2-40B4-BE49-F238E27FC236}">
                <a16:creationId xmlns:a16="http://schemas.microsoft.com/office/drawing/2014/main" id="{4F9516C3-6E2B-4FEB-9A09-F1E133D9AB00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biLevel thresh="25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670619" y="0"/>
            <a:ext cx="2460650" cy="957816"/>
          </a:xfrm>
          <a:prstGeom prst="rect">
            <a:avLst/>
          </a:prstGeom>
        </p:spPr>
      </p:pic>
      <p:sp>
        <p:nvSpPr>
          <p:cNvPr id="127" name="MSIPCMContentMarking" descr="{&quot;HashCode&quot;:-1912962988,&quot;Placement&quot;:&quot;Footer&quot;}">
            <a:extLst>
              <a:ext uri="{FF2B5EF4-FFF2-40B4-BE49-F238E27FC236}">
                <a16:creationId xmlns:a16="http://schemas.microsoft.com/office/drawing/2014/main" id="{B90A3D8F-C694-4D71-8E07-7780A9D4D04D}"/>
              </a:ext>
            </a:extLst>
          </p:cNvPr>
          <p:cNvSpPr txBox="1"/>
          <p:nvPr/>
        </p:nvSpPr>
        <p:spPr>
          <a:xfrm>
            <a:off x="0" y="6698602"/>
            <a:ext cx="1185008" cy="107722"/>
          </a:xfrm>
          <a:prstGeom prst="rect">
            <a:avLst/>
          </a:prstGeom>
          <a:noFill/>
        </p:spPr>
        <p:txBody>
          <a:bodyPr vert="horz" wrap="square" lIns="0" tIns="0" rIns="0" bIns="0" rtlCol="0" anchor="ctr" anchorCtr="1">
            <a:spAutoFit/>
          </a:bodyPr>
          <a:lstStyle/>
          <a:p>
            <a:pPr algn="l">
              <a:spcBef>
                <a:spcPts val="0"/>
              </a:spcBef>
              <a:spcAft>
                <a:spcPts val="0"/>
              </a:spcAft>
            </a:pPr>
            <a:r>
              <a:rPr lang="en-GB" sz="700" dirty="0">
                <a:solidFill>
                  <a:srgbClr val="7F7F7F"/>
                </a:solidFill>
                <a:latin typeface="Helvetica" panose="020B0604020202020204" pitchFamily="34" charset="0"/>
                <a:cs typeface="Helvetica" panose="020B0604020202020204" pitchFamily="34" charset="0"/>
              </a:rPr>
              <a:t>Internal Use - Confidential</a:t>
            </a:r>
          </a:p>
        </p:txBody>
      </p:sp>
    </p:spTree>
    <p:extLst>
      <p:ext uri="{BB962C8B-B14F-4D97-AF65-F5344CB8AC3E}">
        <p14:creationId xmlns:p14="http://schemas.microsoft.com/office/powerpoint/2010/main" val="1843964855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" name="object 15">
            <a:extLst>
              <a:ext uri="{FF2B5EF4-FFF2-40B4-BE49-F238E27FC236}">
                <a16:creationId xmlns:a16="http://schemas.microsoft.com/office/drawing/2014/main" id="{8DEE44FA-7FEC-49DD-8890-78A7E8ADA638}"/>
              </a:ext>
            </a:extLst>
          </p:cNvPr>
          <p:cNvSpPr/>
          <p:nvPr/>
        </p:nvSpPr>
        <p:spPr>
          <a:xfrm>
            <a:off x="5612935" y="109566"/>
            <a:ext cx="6553199" cy="6858000"/>
          </a:xfrm>
          <a:custGeom>
            <a:avLst/>
            <a:gdLst/>
            <a:ahLst/>
            <a:cxnLst/>
            <a:rect l="l" t="t" r="r" b="b"/>
            <a:pathLst>
              <a:path w="6720840" h="6858000">
                <a:moveTo>
                  <a:pt x="0" y="0"/>
                </a:moveTo>
                <a:lnTo>
                  <a:pt x="6720840" y="0"/>
                </a:lnTo>
                <a:lnTo>
                  <a:pt x="6720840" y="6857999"/>
                </a:lnTo>
                <a:lnTo>
                  <a:pt x="0" y="6857999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alpha val="20000"/>
            </a:schemeClr>
          </a:solidFill>
        </p:spPr>
        <p:txBody>
          <a:bodyPr wrap="square" lIns="0" tIns="0" rIns="0" bIns="0" rtlCol="0"/>
          <a:lstStyle/>
          <a:p>
            <a:endParaRPr>
              <a:latin typeface="Helvetica Rounded"/>
            </a:endParaRPr>
          </a:p>
        </p:txBody>
      </p:sp>
      <p:sp>
        <p:nvSpPr>
          <p:cNvPr id="50" name="Grand Title">
            <a:extLst>
              <a:ext uri="{FF2B5EF4-FFF2-40B4-BE49-F238E27FC236}">
                <a16:creationId xmlns:a16="http://schemas.microsoft.com/office/drawing/2014/main" id="{10352C81-A6BA-48E9-A7A6-11F8871515C7}"/>
              </a:ext>
            </a:extLst>
          </p:cNvPr>
          <p:cNvSpPr txBox="1"/>
          <p:nvPr/>
        </p:nvSpPr>
        <p:spPr>
          <a:xfrm>
            <a:off x="642937" y="2813447"/>
            <a:ext cx="3443287" cy="615553"/>
          </a:xfrm>
          <a:prstGeom prst="rect">
            <a:avLst/>
          </a:prstGeom>
          <a:noFill/>
        </p:spPr>
        <p:txBody>
          <a:bodyPr wrap="square" lIns="0" tIns="0" rIns="0" bIns="0" rtlCol="0" anchor="t" anchorCtr="0">
            <a:spAutoFit/>
          </a:bodyPr>
          <a:lstStyle/>
          <a:p>
            <a:pPr algn="ctr" defTabSz="457120"/>
            <a:r>
              <a:rPr lang="en-US" sz="4000" b="1" dirty="0">
                <a:solidFill>
                  <a:schemeClr val="bg1"/>
                </a:solidFill>
                <a:latin typeface="Helvetica Rounded"/>
              </a:rPr>
              <a:t>Agenda</a:t>
            </a:r>
            <a:endParaRPr lang="en-ID" sz="4000" b="1" dirty="0">
              <a:solidFill>
                <a:schemeClr val="bg1"/>
              </a:solidFill>
              <a:latin typeface="Helvetica Rounded"/>
            </a:endParaRPr>
          </a:p>
        </p:txBody>
      </p:sp>
      <p:sp>
        <p:nvSpPr>
          <p:cNvPr id="32" name="Shape">
            <a:extLst>
              <a:ext uri="{FF2B5EF4-FFF2-40B4-BE49-F238E27FC236}">
                <a16:creationId xmlns:a16="http://schemas.microsoft.com/office/drawing/2014/main" id="{47DDF54A-6484-42E8-B576-8B15ED6E36FB}"/>
              </a:ext>
            </a:extLst>
          </p:cNvPr>
          <p:cNvSpPr>
            <a:spLocks noChangeAspect="1"/>
          </p:cNvSpPr>
          <p:nvPr/>
        </p:nvSpPr>
        <p:spPr>
          <a:xfrm flipH="1">
            <a:off x="6102188" y="1085345"/>
            <a:ext cx="683419" cy="572502"/>
          </a:xfrm>
          <a:prstGeom prst="round2DiagRect">
            <a:avLst/>
          </a:prstGeom>
          <a:ln/>
          <a:effectLst>
            <a:outerShdw blurRad="40000" dist="23000" dir="5400000" rotWithShape="0">
              <a:srgbClr val="000000">
                <a:alpha val="35000"/>
              </a:srgbClr>
            </a:outerShdw>
            <a:reflection blurRad="6350" stA="50000" endA="300" endPos="55000" dir="5400000" sy="-100000" algn="bl" rotWithShape="0"/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12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elvetica" panose="020B0604020202020204" pitchFamily="34" charset="0"/>
                <a:ea typeface="+mn-ea"/>
                <a:cs typeface="Helvetica" panose="020B0604020202020204" pitchFamily="34" charset="0"/>
              </a:rPr>
              <a:t>01</a:t>
            </a:r>
          </a:p>
        </p:txBody>
      </p:sp>
      <p:sp>
        <p:nvSpPr>
          <p:cNvPr id="34" name="Rectangle 33">
            <a:extLst>
              <a:ext uri="{FF2B5EF4-FFF2-40B4-BE49-F238E27FC236}">
                <a16:creationId xmlns:a16="http://schemas.microsoft.com/office/drawing/2014/main" id="{5A89A381-E174-40EA-A419-6F94B1CE3CCE}"/>
              </a:ext>
            </a:extLst>
          </p:cNvPr>
          <p:cNvSpPr/>
          <p:nvPr/>
        </p:nvSpPr>
        <p:spPr>
          <a:xfrm>
            <a:off x="6934200" y="1146267"/>
            <a:ext cx="3347461" cy="450658"/>
          </a:xfrm>
          <a:prstGeom prst="rect">
            <a:avLst/>
          </a:prstGeom>
          <a:noFill/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l" defTabSz="45712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000" b="1" kern="0" dirty="0">
                <a:solidFill>
                  <a:prstClr val="white"/>
                </a:solidFill>
                <a:latin typeface="Helvetica" panose="020B0604020202020204" pitchFamily="34" charset="0"/>
                <a:cs typeface="Helvetica" panose="020B0604020202020204" pitchFamily="34" charset="0"/>
              </a:rPr>
              <a:t>Overview</a:t>
            </a:r>
            <a:endParaRPr kumimoji="0" lang="en-US" sz="20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Helvetica" panose="020B0604020202020204" pitchFamily="34" charset="0"/>
              <a:ea typeface="+mn-ea"/>
              <a:cs typeface="Helvetica" panose="020B0604020202020204" pitchFamily="34" charset="0"/>
            </a:endParaRPr>
          </a:p>
        </p:txBody>
      </p:sp>
      <p:sp>
        <p:nvSpPr>
          <p:cNvPr id="40" name="Shape">
            <a:extLst>
              <a:ext uri="{FF2B5EF4-FFF2-40B4-BE49-F238E27FC236}">
                <a16:creationId xmlns:a16="http://schemas.microsoft.com/office/drawing/2014/main" id="{8C183955-0EAC-4C19-B0AE-8F9AA69E2C8A}"/>
              </a:ext>
            </a:extLst>
          </p:cNvPr>
          <p:cNvSpPr>
            <a:spLocks noChangeAspect="1"/>
          </p:cNvSpPr>
          <p:nvPr/>
        </p:nvSpPr>
        <p:spPr>
          <a:xfrm flipH="1">
            <a:off x="6102188" y="2114047"/>
            <a:ext cx="683419" cy="572502"/>
          </a:xfrm>
          <a:prstGeom prst="round2DiagRect">
            <a:avLst/>
          </a:prstGeom>
          <a:solidFill>
            <a:schemeClr val="tx2"/>
          </a:solidFill>
          <a:ln>
            <a:solidFill>
              <a:schemeClr val="tx2"/>
            </a:solidFill>
          </a:ln>
          <a:effectLst>
            <a:outerShdw blurRad="40000" dist="23000" dir="5400000" rotWithShape="0">
              <a:srgbClr val="000000">
                <a:alpha val="35000"/>
              </a:srgbClr>
            </a:outerShdw>
            <a:reflection blurRad="6350" stA="50000" endA="300" endPos="55000" dir="5400000" sy="-100000" algn="bl" rotWithShape="0"/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12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elvetica" panose="020B0604020202020204" pitchFamily="34" charset="0"/>
                <a:ea typeface="+mn-ea"/>
                <a:cs typeface="Helvetica" panose="020B0604020202020204" pitchFamily="34" charset="0"/>
              </a:rPr>
              <a:t>02</a:t>
            </a:r>
          </a:p>
        </p:txBody>
      </p:sp>
      <p:sp>
        <p:nvSpPr>
          <p:cNvPr id="43" name="Rectangle 42">
            <a:extLst>
              <a:ext uri="{FF2B5EF4-FFF2-40B4-BE49-F238E27FC236}">
                <a16:creationId xmlns:a16="http://schemas.microsoft.com/office/drawing/2014/main" id="{9B56996E-75A0-4B4B-B296-770861D2208D}"/>
              </a:ext>
            </a:extLst>
          </p:cNvPr>
          <p:cNvSpPr/>
          <p:nvPr/>
        </p:nvSpPr>
        <p:spPr>
          <a:xfrm>
            <a:off x="6934200" y="2174969"/>
            <a:ext cx="4800600" cy="450658"/>
          </a:xfrm>
          <a:prstGeom prst="rect">
            <a:avLst/>
          </a:prstGeom>
          <a:noFill/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lvl="0" defTabSz="457120">
              <a:defRPr/>
            </a:pPr>
            <a:r>
              <a:rPr lang="en-US" sz="2000" b="1" kern="0" dirty="0">
                <a:solidFill>
                  <a:prstClr val="white"/>
                </a:solidFill>
                <a:latin typeface="Helvetica" panose="020B0604020202020204" pitchFamily="34" charset="0"/>
                <a:cs typeface="Helvetica" panose="020B0604020202020204" pitchFamily="34" charset="0"/>
              </a:rPr>
              <a:t>Why we chose this Tool</a:t>
            </a:r>
          </a:p>
        </p:txBody>
      </p:sp>
      <p:sp>
        <p:nvSpPr>
          <p:cNvPr id="44" name="Shape">
            <a:extLst>
              <a:ext uri="{FF2B5EF4-FFF2-40B4-BE49-F238E27FC236}">
                <a16:creationId xmlns:a16="http://schemas.microsoft.com/office/drawing/2014/main" id="{153287C6-A3EA-40BA-9015-E4B0DC07061C}"/>
              </a:ext>
            </a:extLst>
          </p:cNvPr>
          <p:cNvSpPr>
            <a:spLocks noChangeAspect="1"/>
          </p:cNvSpPr>
          <p:nvPr/>
        </p:nvSpPr>
        <p:spPr>
          <a:xfrm flipH="1">
            <a:off x="6102188" y="3142749"/>
            <a:ext cx="683419" cy="572502"/>
          </a:xfrm>
          <a:prstGeom prst="round2DiagRect">
            <a:avLst/>
          </a:prstGeom>
          <a:solidFill>
            <a:schemeClr val="accent3"/>
          </a:solidFill>
          <a:ln>
            <a:solidFill>
              <a:schemeClr val="accent3"/>
            </a:solidFill>
          </a:ln>
          <a:effectLst>
            <a:outerShdw blurRad="40000" dist="23000" dir="5400000" rotWithShape="0">
              <a:srgbClr val="000000">
                <a:alpha val="35000"/>
              </a:srgbClr>
            </a:outerShdw>
            <a:reflection blurRad="6350" stA="50000" endA="300" endPos="55000" dir="5400000" sy="-100000" algn="bl" rotWithShape="0"/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12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elvetica" panose="020B0604020202020204" pitchFamily="34" charset="0"/>
                <a:ea typeface="+mn-ea"/>
                <a:cs typeface="Helvetica" panose="020B0604020202020204" pitchFamily="34" charset="0"/>
              </a:rPr>
              <a:t>03</a:t>
            </a:r>
          </a:p>
        </p:txBody>
      </p:sp>
      <p:sp>
        <p:nvSpPr>
          <p:cNvPr id="55" name="Rectangle 54">
            <a:extLst>
              <a:ext uri="{FF2B5EF4-FFF2-40B4-BE49-F238E27FC236}">
                <a16:creationId xmlns:a16="http://schemas.microsoft.com/office/drawing/2014/main" id="{6973D3F3-1E0C-46C9-83EB-834A287036CA}"/>
              </a:ext>
            </a:extLst>
          </p:cNvPr>
          <p:cNvSpPr/>
          <p:nvPr/>
        </p:nvSpPr>
        <p:spPr>
          <a:xfrm>
            <a:off x="6934200" y="3203671"/>
            <a:ext cx="3347461" cy="450658"/>
          </a:xfrm>
          <a:prstGeom prst="rect">
            <a:avLst/>
          </a:prstGeom>
          <a:noFill/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lvl="0" defTabSz="457120">
              <a:defRPr/>
            </a:pPr>
            <a:r>
              <a:rPr lang="en-US" sz="2000" b="1" kern="0" dirty="0">
                <a:solidFill>
                  <a:prstClr val="white"/>
                </a:solidFill>
                <a:latin typeface="Helvetica" panose="020B0604020202020204" pitchFamily="34" charset="0"/>
                <a:cs typeface="Helvetica" panose="020B0604020202020204" pitchFamily="34" charset="0"/>
              </a:rPr>
              <a:t>Project Timeline</a:t>
            </a:r>
          </a:p>
        </p:txBody>
      </p:sp>
      <p:sp>
        <p:nvSpPr>
          <p:cNvPr id="56" name="Shape">
            <a:extLst>
              <a:ext uri="{FF2B5EF4-FFF2-40B4-BE49-F238E27FC236}">
                <a16:creationId xmlns:a16="http://schemas.microsoft.com/office/drawing/2014/main" id="{5CB49B40-A9ED-4DFF-801D-988AB0E626D1}"/>
              </a:ext>
            </a:extLst>
          </p:cNvPr>
          <p:cNvSpPr>
            <a:spLocks noChangeAspect="1"/>
          </p:cNvSpPr>
          <p:nvPr/>
        </p:nvSpPr>
        <p:spPr>
          <a:xfrm flipH="1">
            <a:off x="6102188" y="4171451"/>
            <a:ext cx="683419" cy="572502"/>
          </a:xfrm>
          <a:prstGeom prst="round2DiagRect">
            <a:avLst/>
          </a:prstGeom>
          <a:solidFill>
            <a:schemeClr val="accent4"/>
          </a:solidFill>
          <a:ln>
            <a:solidFill>
              <a:schemeClr val="accent4"/>
            </a:solidFill>
          </a:ln>
          <a:effectLst>
            <a:outerShdw blurRad="40000" dist="23000" dir="5400000" rotWithShape="0">
              <a:srgbClr val="000000">
                <a:alpha val="35000"/>
              </a:srgbClr>
            </a:outerShdw>
            <a:reflection blurRad="6350" stA="50000" endA="300" endPos="55000" dir="5400000" sy="-100000" algn="bl" rotWithShape="0"/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12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elvetica" panose="020B0604020202020204" pitchFamily="34" charset="0"/>
                <a:ea typeface="+mn-ea"/>
                <a:cs typeface="Helvetica" panose="020B0604020202020204" pitchFamily="34" charset="0"/>
              </a:rPr>
              <a:t>04</a:t>
            </a:r>
          </a:p>
        </p:txBody>
      </p:sp>
      <p:sp>
        <p:nvSpPr>
          <p:cNvPr id="57" name="Rectangle 56">
            <a:extLst>
              <a:ext uri="{FF2B5EF4-FFF2-40B4-BE49-F238E27FC236}">
                <a16:creationId xmlns:a16="http://schemas.microsoft.com/office/drawing/2014/main" id="{E3272ACB-458A-4227-82FC-5485896F2638}"/>
              </a:ext>
            </a:extLst>
          </p:cNvPr>
          <p:cNvSpPr/>
          <p:nvPr/>
        </p:nvSpPr>
        <p:spPr>
          <a:xfrm>
            <a:off x="6934200" y="4232373"/>
            <a:ext cx="3733800" cy="450658"/>
          </a:xfrm>
          <a:prstGeom prst="rect">
            <a:avLst/>
          </a:prstGeom>
          <a:noFill/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lvl="0" defTabSz="457120">
              <a:defRPr/>
            </a:pPr>
            <a:r>
              <a:rPr lang="en-US" sz="2000" b="1" kern="0" dirty="0">
                <a:solidFill>
                  <a:prstClr val="white"/>
                </a:solidFill>
                <a:latin typeface="Helvetica" panose="020B0604020202020204" pitchFamily="34" charset="0"/>
                <a:cs typeface="Helvetica" panose="020B0604020202020204" pitchFamily="34" charset="0"/>
              </a:rPr>
              <a:t>Users Journey</a:t>
            </a:r>
          </a:p>
        </p:txBody>
      </p:sp>
      <p:grpSp>
        <p:nvGrpSpPr>
          <p:cNvPr id="45" name="Group 44">
            <a:extLst>
              <a:ext uri="{FF2B5EF4-FFF2-40B4-BE49-F238E27FC236}">
                <a16:creationId xmlns:a16="http://schemas.microsoft.com/office/drawing/2014/main" id="{2771762A-169D-4498-AE6E-52B9D94046E8}"/>
              </a:ext>
            </a:extLst>
          </p:cNvPr>
          <p:cNvGrpSpPr/>
          <p:nvPr/>
        </p:nvGrpSpPr>
        <p:grpSpPr>
          <a:xfrm>
            <a:off x="322478" y="6315801"/>
            <a:ext cx="11609724" cy="432633"/>
            <a:chOff x="322478" y="6315801"/>
            <a:chExt cx="11609724" cy="432633"/>
          </a:xfrm>
        </p:grpSpPr>
        <p:pic>
          <p:nvPicPr>
            <p:cNvPr id="46" name="object 11">
              <a:extLst>
                <a:ext uri="{FF2B5EF4-FFF2-40B4-BE49-F238E27FC236}">
                  <a16:creationId xmlns:a16="http://schemas.microsoft.com/office/drawing/2014/main" id="{3EEE5139-BC06-4131-B09C-16E9C6B4D46A}"/>
                </a:ext>
              </a:extLst>
            </p:cNvPr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9720072" y="6318502"/>
              <a:ext cx="640079" cy="429768"/>
            </a:xfrm>
            <a:prstGeom prst="rect">
              <a:avLst/>
            </a:prstGeom>
          </p:spPr>
        </p:pic>
        <p:sp>
          <p:nvSpPr>
            <p:cNvPr id="47" name="object 12">
              <a:extLst>
                <a:ext uri="{FF2B5EF4-FFF2-40B4-BE49-F238E27FC236}">
                  <a16:creationId xmlns:a16="http://schemas.microsoft.com/office/drawing/2014/main" id="{436991B7-AAF1-4476-8735-BBBFD3AA4E93}"/>
                </a:ext>
              </a:extLst>
            </p:cNvPr>
            <p:cNvSpPr txBox="1"/>
            <p:nvPr/>
          </p:nvSpPr>
          <p:spPr>
            <a:xfrm>
              <a:off x="322478" y="6487602"/>
              <a:ext cx="3104515" cy="141064"/>
            </a:xfrm>
            <a:prstGeom prst="rect">
              <a:avLst/>
            </a:prstGeom>
          </p:spPr>
          <p:txBody>
            <a:bodyPr vert="horz" wrap="square" lIns="0" tIns="0" rIns="0" bIns="0" rtlCol="0">
              <a:spAutoFit/>
            </a:bodyPr>
            <a:lstStyle/>
            <a:p>
              <a:pPr>
                <a:lnSpc>
                  <a:spcPts val="1115"/>
                </a:lnSpc>
              </a:pPr>
              <a:fld id="{728E3C8D-9DFE-4511-AD8E-6D07E8720B7A}" type="slidenum">
                <a:rPr lang="en-US" sz="1000" b="1" smtClean="0">
                  <a:solidFill>
                    <a:srgbClr val="FFFFFF"/>
                  </a:solidFill>
                  <a:latin typeface="Helvetica Rounded"/>
                  <a:cs typeface="Arial"/>
                </a:rPr>
                <a:t>2</a:t>
              </a:fld>
              <a:r>
                <a:rPr sz="1000" b="1" spc="265" dirty="0">
                  <a:solidFill>
                    <a:srgbClr val="FFFFFF"/>
                  </a:solidFill>
                  <a:latin typeface="Helvetica Rounded"/>
                  <a:cs typeface="Arial"/>
                </a:rPr>
                <a:t> </a:t>
              </a:r>
              <a:r>
                <a:rPr sz="1000" b="1" dirty="0">
                  <a:solidFill>
                    <a:srgbClr val="FFFFFF"/>
                  </a:solidFill>
                  <a:latin typeface="Helvetica Rounded"/>
                  <a:cs typeface="Arial"/>
                </a:rPr>
                <a:t>|</a:t>
              </a:r>
              <a:r>
                <a:rPr sz="1000" b="1" spc="-15" dirty="0">
                  <a:solidFill>
                    <a:srgbClr val="FFFFFF"/>
                  </a:solidFill>
                  <a:latin typeface="Helvetica Rounded"/>
                  <a:cs typeface="Arial"/>
                </a:rPr>
                <a:t> </a:t>
              </a:r>
              <a:r>
                <a:rPr lang="en-US" sz="1000" b="1" spc="-5" dirty="0">
                  <a:solidFill>
                    <a:srgbClr val="FFFFFF"/>
                  </a:solidFill>
                  <a:latin typeface="Helvetica Rounded"/>
                  <a:cs typeface="Arial"/>
                </a:rPr>
                <a:t>Digital Remote Inspection | July 2021</a:t>
              </a:r>
              <a:endParaRPr sz="1000" b="1" dirty="0">
                <a:latin typeface="Helvetica Rounded"/>
                <a:cs typeface="Arial"/>
              </a:endParaRPr>
            </a:p>
          </p:txBody>
        </p:sp>
        <p:pic>
          <p:nvPicPr>
            <p:cNvPr id="48" name="object 9">
              <a:extLst>
                <a:ext uri="{FF2B5EF4-FFF2-40B4-BE49-F238E27FC236}">
                  <a16:creationId xmlns:a16="http://schemas.microsoft.com/office/drawing/2014/main" id="{5BCFBA84-445F-41AE-8482-678949EE7207}"/>
                </a:ext>
              </a:extLst>
            </p:cNvPr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1443519" y="6315801"/>
              <a:ext cx="488683" cy="432633"/>
            </a:xfrm>
            <a:prstGeom prst="rect">
              <a:avLst/>
            </a:prstGeom>
          </p:spPr>
        </p:pic>
        <p:pic>
          <p:nvPicPr>
            <p:cNvPr id="49" name="object 10">
              <a:extLst>
                <a:ext uri="{FF2B5EF4-FFF2-40B4-BE49-F238E27FC236}">
                  <a16:creationId xmlns:a16="http://schemas.microsoft.com/office/drawing/2014/main" id="{AA46D6E6-9B34-4A39-9AAC-627605940DFA}"/>
                </a:ext>
              </a:extLst>
            </p:cNvPr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0613136" y="6318502"/>
              <a:ext cx="789431" cy="429768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164081253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" name="object 15">
            <a:extLst>
              <a:ext uri="{FF2B5EF4-FFF2-40B4-BE49-F238E27FC236}">
                <a16:creationId xmlns:a16="http://schemas.microsoft.com/office/drawing/2014/main" id="{8DEE44FA-7FEC-49DD-8890-78A7E8ADA638}"/>
              </a:ext>
            </a:extLst>
          </p:cNvPr>
          <p:cNvSpPr/>
          <p:nvPr/>
        </p:nvSpPr>
        <p:spPr>
          <a:xfrm>
            <a:off x="5638800" y="0"/>
            <a:ext cx="6553199" cy="6858000"/>
          </a:xfrm>
          <a:custGeom>
            <a:avLst/>
            <a:gdLst/>
            <a:ahLst/>
            <a:cxnLst/>
            <a:rect l="l" t="t" r="r" b="b"/>
            <a:pathLst>
              <a:path w="6720840" h="6858000">
                <a:moveTo>
                  <a:pt x="0" y="0"/>
                </a:moveTo>
                <a:lnTo>
                  <a:pt x="6720840" y="0"/>
                </a:lnTo>
                <a:lnTo>
                  <a:pt x="6720840" y="6857999"/>
                </a:lnTo>
                <a:lnTo>
                  <a:pt x="0" y="6857999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alpha val="20000"/>
            </a:schemeClr>
          </a:solidFill>
        </p:spPr>
        <p:txBody>
          <a:bodyPr wrap="square" lIns="0" tIns="0" rIns="0" bIns="0" rtlCol="0"/>
          <a:lstStyle/>
          <a:p>
            <a:endParaRPr>
              <a:latin typeface="Helvetica Rounded"/>
            </a:endParaRPr>
          </a:p>
        </p:txBody>
      </p:sp>
      <p:sp>
        <p:nvSpPr>
          <p:cNvPr id="50" name="Grand Title">
            <a:extLst>
              <a:ext uri="{FF2B5EF4-FFF2-40B4-BE49-F238E27FC236}">
                <a16:creationId xmlns:a16="http://schemas.microsoft.com/office/drawing/2014/main" id="{10352C81-A6BA-48E9-A7A6-11F8871515C7}"/>
              </a:ext>
            </a:extLst>
          </p:cNvPr>
          <p:cNvSpPr txBox="1"/>
          <p:nvPr/>
        </p:nvSpPr>
        <p:spPr>
          <a:xfrm>
            <a:off x="642937" y="2813447"/>
            <a:ext cx="3443287" cy="615553"/>
          </a:xfrm>
          <a:prstGeom prst="rect">
            <a:avLst/>
          </a:prstGeom>
          <a:noFill/>
        </p:spPr>
        <p:txBody>
          <a:bodyPr wrap="square" lIns="0" tIns="0" rIns="0" bIns="0" rtlCol="0" anchor="t" anchorCtr="0">
            <a:spAutoFit/>
          </a:bodyPr>
          <a:lstStyle/>
          <a:p>
            <a:pPr algn="ctr" defTabSz="457120"/>
            <a:r>
              <a:rPr lang="en-US" sz="4000" b="1" dirty="0">
                <a:solidFill>
                  <a:schemeClr val="bg1"/>
                </a:solidFill>
                <a:latin typeface="Helvetica Rounded"/>
              </a:rPr>
              <a:t>Agenda</a:t>
            </a:r>
            <a:endParaRPr lang="en-ID" sz="4000" b="1" dirty="0">
              <a:solidFill>
                <a:schemeClr val="bg1"/>
              </a:solidFill>
              <a:latin typeface="Helvetica Rounded"/>
            </a:endParaRPr>
          </a:p>
        </p:txBody>
      </p:sp>
      <p:sp>
        <p:nvSpPr>
          <p:cNvPr id="32" name="Shape">
            <a:extLst>
              <a:ext uri="{FF2B5EF4-FFF2-40B4-BE49-F238E27FC236}">
                <a16:creationId xmlns:a16="http://schemas.microsoft.com/office/drawing/2014/main" id="{47DDF54A-6484-42E8-B576-8B15ED6E36FB}"/>
              </a:ext>
            </a:extLst>
          </p:cNvPr>
          <p:cNvSpPr>
            <a:spLocks noChangeAspect="1"/>
          </p:cNvSpPr>
          <p:nvPr/>
        </p:nvSpPr>
        <p:spPr>
          <a:xfrm flipH="1">
            <a:off x="6102188" y="1085345"/>
            <a:ext cx="683419" cy="572502"/>
          </a:xfrm>
          <a:prstGeom prst="round2DiagRect">
            <a:avLst/>
          </a:prstGeom>
          <a:ln/>
          <a:effectLst>
            <a:outerShdw blurRad="40000" dist="23000" dir="5400000" rotWithShape="0">
              <a:srgbClr val="000000">
                <a:alpha val="35000"/>
              </a:srgbClr>
            </a:outerShdw>
            <a:reflection blurRad="6350" stA="50000" endA="300" endPos="55000" dir="5400000" sy="-100000" algn="bl" rotWithShape="0"/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12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elvetica" panose="020B0604020202020204" pitchFamily="34" charset="0"/>
                <a:ea typeface="+mn-ea"/>
                <a:cs typeface="Helvetica" panose="020B0604020202020204" pitchFamily="34" charset="0"/>
              </a:rPr>
              <a:t>01</a:t>
            </a:r>
          </a:p>
        </p:txBody>
      </p:sp>
      <p:sp>
        <p:nvSpPr>
          <p:cNvPr id="34" name="Rectangle 33">
            <a:extLst>
              <a:ext uri="{FF2B5EF4-FFF2-40B4-BE49-F238E27FC236}">
                <a16:creationId xmlns:a16="http://schemas.microsoft.com/office/drawing/2014/main" id="{5A89A381-E174-40EA-A419-6F94B1CE3CCE}"/>
              </a:ext>
            </a:extLst>
          </p:cNvPr>
          <p:cNvSpPr/>
          <p:nvPr/>
        </p:nvSpPr>
        <p:spPr>
          <a:xfrm>
            <a:off x="6934200" y="1146267"/>
            <a:ext cx="3347461" cy="450658"/>
          </a:xfrm>
          <a:prstGeom prst="rect">
            <a:avLst/>
          </a:prstGeom>
          <a:noFill/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l" defTabSz="45712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000" b="1" kern="0" dirty="0">
                <a:solidFill>
                  <a:prstClr val="white"/>
                </a:solidFill>
                <a:latin typeface="Helvetica" panose="020B0604020202020204" pitchFamily="34" charset="0"/>
                <a:cs typeface="Helvetica" panose="020B0604020202020204" pitchFamily="34" charset="0"/>
              </a:rPr>
              <a:t>Overview</a:t>
            </a:r>
            <a:endParaRPr kumimoji="0" lang="en-US" sz="20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Helvetica" panose="020B0604020202020204" pitchFamily="34" charset="0"/>
              <a:ea typeface="+mn-ea"/>
              <a:cs typeface="Helvetica" panose="020B0604020202020204" pitchFamily="34" charset="0"/>
            </a:endParaRPr>
          </a:p>
        </p:txBody>
      </p:sp>
      <p:sp>
        <p:nvSpPr>
          <p:cNvPr id="40" name="Shape">
            <a:extLst>
              <a:ext uri="{FF2B5EF4-FFF2-40B4-BE49-F238E27FC236}">
                <a16:creationId xmlns:a16="http://schemas.microsoft.com/office/drawing/2014/main" id="{8C183955-0EAC-4C19-B0AE-8F9AA69E2C8A}"/>
              </a:ext>
            </a:extLst>
          </p:cNvPr>
          <p:cNvSpPr>
            <a:spLocks noChangeAspect="1"/>
          </p:cNvSpPr>
          <p:nvPr/>
        </p:nvSpPr>
        <p:spPr>
          <a:xfrm flipH="1">
            <a:off x="6102188" y="2114047"/>
            <a:ext cx="683419" cy="572502"/>
          </a:xfrm>
          <a:prstGeom prst="round2DiagRect">
            <a:avLst/>
          </a:prstGeom>
          <a:solidFill>
            <a:schemeClr val="bg2"/>
          </a:solidFill>
          <a:ln>
            <a:noFill/>
          </a:ln>
          <a:effectLst>
            <a:outerShdw blurRad="40000" dist="23000" dir="5400000" rotWithShape="0">
              <a:srgbClr val="000000">
                <a:alpha val="35000"/>
              </a:srgbClr>
            </a:outerShdw>
            <a:reflection blurRad="6350" stA="50000" endA="300" endPos="55000" dir="5400000" sy="-100000" algn="bl" rotWithShape="0"/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12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elvetica" panose="020B0604020202020204" pitchFamily="34" charset="0"/>
                <a:ea typeface="+mn-ea"/>
                <a:cs typeface="Helvetica" panose="020B0604020202020204" pitchFamily="34" charset="0"/>
              </a:rPr>
              <a:t>02</a:t>
            </a:r>
          </a:p>
        </p:txBody>
      </p:sp>
      <p:sp>
        <p:nvSpPr>
          <p:cNvPr id="43" name="Rectangle 42">
            <a:extLst>
              <a:ext uri="{FF2B5EF4-FFF2-40B4-BE49-F238E27FC236}">
                <a16:creationId xmlns:a16="http://schemas.microsoft.com/office/drawing/2014/main" id="{9B56996E-75A0-4B4B-B296-770861D2208D}"/>
              </a:ext>
            </a:extLst>
          </p:cNvPr>
          <p:cNvSpPr/>
          <p:nvPr/>
        </p:nvSpPr>
        <p:spPr>
          <a:xfrm>
            <a:off x="6934200" y="2174969"/>
            <a:ext cx="4800600" cy="450658"/>
          </a:xfrm>
          <a:prstGeom prst="rect">
            <a:avLst/>
          </a:prstGeom>
          <a:noFill/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lvl="0" defTabSz="457120">
              <a:defRPr/>
            </a:pPr>
            <a:r>
              <a:rPr lang="en-US" sz="2000" b="1" kern="0" dirty="0">
                <a:solidFill>
                  <a:schemeClr val="bg2">
                    <a:lumMod val="90000"/>
                  </a:schemeClr>
                </a:solidFill>
                <a:latin typeface="Helvetica" panose="020B0604020202020204" pitchFamily="34" charset="0"/>
                <a:cs typeface="Helvetica" panose="020B0604020202020204" pitchFamily="34" charset="0"/>
              </a:rPr>
              <a:t>Why we chose this Tool</a:t>
            </a:r>
          </a:p>
        </p:txBody>
      </p:sp>
      <p:sp>
        <p:nvSpPr>
          <p:cNvPr id="44" name="Shape">
            <a:extLst>
              <a:ext uri="{FF2B5EF4-FFF2-40B4-BE49-F238E27FC236}">
                <a16:creationId xmlns:a16="http://schemas.microsoft.com/office/drawing/2014/main" id="{153287C6-A3EA-40BA-9015-E4B0DC07061C}"/>
              </a:ext>
            </a:extLst>
          </p:cNvPr>
          <p:cNvSpPr>
            <a:spLocks noChangeAspect="1"/>
          </p:cNvSpPr>
          <p:nvPr/>
        </p:nvSpPr>
        <p:spPr>
          <a:xfrm flipH="1">
            <a:off x="6102188" y="3142749"/>
            <a:ext cx="683419" cy="572502"/>
          </a:xfrm>
          <a:prstGeom prst="round2DiagRect">
            <a:avLst/>
          </a:prstGeom>
          <a:solidFill>
            <a:schemeClr val="bg2"/>
          </a:solidFill>
          <a:ln>
            <a:noFill/>
          </a:ln>
          <a:effectLst>
            <a:outerShdw blurRad="40000" dist="23000" dir="5400000" rotWithShape="0">
              <a:srgbClr val="000000">
                <a:alpha val="35000"/>
              </a:srgbClr>
            </a:outerShdw>
            <a:reflection blurRad="6350" stA="50000" endA="300" endPos="55000" dir="5400000" sy="-100000" algn="bl" rotWithShape="0"/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12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elvetica" panose="020B0604020202020204" pitchFamily="34" charset="0"/>
                <a:ea typeface="+mn-ea"/>
                <a:cs typeface="Helvetica" panose="020B0604020202020204" pitchFamily="34" charset="0"/>
              </a:rPr>
              <a:t>03</a:t>
            </a:r>
          </a:p>
        </p:txBody>
      </p:sp>
      <p:sp>
        <p:nvSpPr>
          <p:cNvPr id="55" name="Rectangle 54">
            <a:extLst>
              <a:ext uri="{FF2B5EF4-FFF2-40B4-BE49-F238E27FC236}">
                <a16:creationId xmlns:a16="http://schemas.microsoft.com/office/drawing/2014/main" id="{6973D3F3-1E0C-46C9-83EB-834A287036CA}"/>
              </a:ext>
            </a:extLst>
          </p:cNvPr>
          <p:cNvSpPr/>
          <p:nvPr/>
        </p:nvSpPr>
        <p:spPr>
          <a:xfrm>
            <a:off x="6934200" y="3203671"/>
            <a:ext cx="3347461" cy="450658"/>
          </a:xfrm>
          <a:prstGeom prst="rect">
            <a:avLst/>
          </a:prstGeom>
          <a:noFill/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lvl="0" defTabSz="457120">
              <a:defRPr/>
            </a:pPr>
            <a:r>
              <a:rPr lang="en-US" sz="2000" b="1" kern="0" dirty="0">
                <a:solidFill>
                  <a:schemeClr val="bg2">
                    <a:lumMod val="90000"/>
                  </a:schemeClr>
                </a:solidFill>
                <a:latin typeface="Helvetica" panose="020B0604020202020204" pitchFamily="34" charset="0"/>
                <a:cs typeface="Helvetica" panose="020B0604020202020204" pitchFamily="34" charset="0"/>
              </a:rPr>
              <a:t>Project Timeline</a:t>
            </a:r>
          </a:p>
        </p:txBody>
      </p:sp>
      <p:sp>
        <p:nvSpPr>
          <p:cNvPr id="56" name="Shape">
            <a:extLst>
              <a:ext uri="{FF2B5EF4-FFF2-40B4-BE49-F238E27FC236}">
                <a16:creationId xmlns:a16="http://schemas.microsoft.com/office/drawing/2014/main" id="{5CB49B40-A9ED-4DFF-801D-988AB0E626D1}"/>
              </a:ext>
            </a:extLst>
          </p:cNvPr>
          <p:cNvSpPr>
            <a:spLocks noChangeAspect="1"/>
          </p:cNvSpPr>
          <p:nvPr/>
        </p:nvSpPr>
        <p:spPr>
          <a:xfrm flipH="1">
            <a:off x="6102188" y="4171451"/>
            <a:ext cx="683419" cy="572502"/>
          </a:xfrm>
          <a:prstGeom prst="round2DiagRect">
            <a:avLst/>
          </a:prstGeom>
          <a:solidFill>
            <a:schemeClr val="bg2"/>
          </a:solidFill>
          <a:ln>
            <a:noFill/>
          </a:ln>
          <a:effectLst>
            <a:outerShdw blurRad="40000" dist="23000" dir="5400000" rotWithShape="0">
              <a:srgbClr val="000000">
                <a:alpha val="35000"/>
              </a:srgbClr>
            </a:outerShdw>
            <a:reflection blurRad="6350" stA="50000" endA="300" endPos="55000" dir="5400000" sy="-100000" algn="bl" rotWithShape="0"/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12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elvetica" panose="020B0604020202020204" pitchFamily="34" charset="0"/>
                <a:ea typeface="+mn-ea"/>
                <a:cs typeface="Helvetica" panose="020B0604020202020204" pitchFamily="34" charset="0"/>
              </a:rPr>
              <a:t>04</a:t>
            </a:r>
          </a:p>
        </p:txBody>
      </p:sp>
      <p:sp>
        <p:nvSpPr>
          <p:cNvPr id="57" name="Rectangle 56">
            <a:extLst>
              <a:ext uri="{FF2B5EF4-FFF2-40B4-BE49-F238E27FC236}">
                <a16:creationId xmlns:a16="http://schemas.microsoft.com/office/drawing/2014/main" id="{E3272ACB-458A-4227-82FC-5485896F2638}"/>
              </a:ext>
            </a:extLst>
          </p:cNvPr>
          <p:cNvSpPr/>
          <p:nvPr/>
        </p:nvSpPr>
        <p:spPr>
          <a:xfrm>
            <a:off x="6934200" y="4232373"/>
            <a:ext cx="3733800" cy="450658"/>
          </a:xfrm>
          <a:prstGeom prst="rect">
            <a:avLst/>
          </a:prstGeom>
          <a:noFill/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lvl="0" defTabSz="457120">
              <a:defRPr/>
            </a:pPr>
            <a:r>
              <a:rPr lang="en-US" sz="2000" b="1" kern="0" dirty="0">
                <a:solidFill>
                  <a:schemeClr val="bg2">
                    <a:lumMod val="90000"/>
                  </a:schemeClr>
                </a:solidFill>
                <a:latin typeface="Helvetica" panose="020B0604020202020204" pitchFamily="34" charset="0"/>
                <a:cs typeface="Helvetica" panose="020B0604020202020204" pitchFamily="34" charset="0"/>
              </a:rPr>
              <a:t>Users Journey</a:t>
            </a:r>
          </a:p>
        </p:txBody>
      </p:sp>
      <p:grpSp>
        <p:nvGrpSpPr>
          <p:cNvPr id="45" name="Group 44">
            <a:extLst>
              <a:ext uri="{FF2B5EF4-FFF2-40B4-BE49-F238E27FC236}">
                <a16:creationId xmlns:a16="http://schemas.microsoft.com/office/drawing/2014/main" id="{2771762A-169D-4498-AE6E-52B9D94046E8}"/>
              </a:ext>
            </a:extLst>
          </p:cNvPr>
          <p:cNvGrpSpPr/>
          <p:nvPr/>
        </p:nvGrpSpPr>
        <p:grpSpPr>
          <a:xfrm>
            <a:off x="322478" y="6315801"/>
            <a:ext cx="11609724" cy="432633"/>
            <a:chOff x="322478" y="6315801"/>
            <a:chExt cx="11609724" cy="432633"/>
          </a:xfrm>
        </p:grpSpPr>
        <p:pic>
          <p:nvPicPr>
            <p:cNvPr id="46" name="object 11">
              <a:extLst>
                <a:ext uri="{FF2B5EF4-FFF2-40B4-BE49-F238E27FC236}">
                  <a16:creationId xmlns:a16="http://schemas.microsoft.com/office/drawing/2014/main" id="{3EEE5139-BC06-4131-B09C-16E9C6B4D46A}"/>
                </a:ext>
              </a:extLst>
            </p:cNvPr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9720072" y="6318502"/>
              <a:ext cx="640079" cy="429768"/>
            </a:xfrm>
            <a:prstGeom prst="rect">
              <a:avLst/>
            </a:prstGeom>
          </p:spPr>
        </p:pic>
        <p:sp>
          <p:nvSpPr>
            <p:cNvPr id="47" name="object 12">
              <a:extLst>
                <a:ext uri="{FF2B5EF4-FFF2-40B4-BE49-F238E27FC236}">
                  <a16:creationId xmlns:a16="http://schemas.microsoft.com/office/drawing/2014/main" id="{436991B7-AAF1-4476-8735-BBBFD3AA4E93}"/>
                </a:ext>
              </a:extLst>
            </p:cNvPr>
            <p:cNvSpPr txBox="1"/>
            <p:nvPr/>
          </p:nvSpPr>
          <p:spPr>
            <a:xfrm>
              <a:off x="322478" y="6487602"/>
              <a:ext cx="3104515" cy="141064"/>
            </a:xfrm>
            <a:prstGeom prst="rect">
              <a:avLst/>
            </a:prstGeom>
          </p:spPr>
          <p:txBody>
            <a:bodyPr vert="horz" wrap="square" lIns="0" tIns="0" rIns="0" bIns="0" rtlCol="0">
              <a:spAutoFit/>
            </a:bodyPr>
            <a:lstStyle/>
            <a:p>
              <a:pPr>
                <a:lnSpc>
                  <a:spcPts val="1115"/>
                </a:lnSpc>
              </a:pPr>
              <a:fld id="{728E3C8D-9DFE-4511-AD8E-6D07E8720B7A}" type="slidenum">
                <a:rPr lang="en-US" sz="1000" b="1" smtClean="0">
                  <a:solidFill>
                    <a:srgbClr val="FFFFFF"/>
                  </a:solidFill>
                  <a:latin typeface="Helvetica Rounded"/>
                  <a:cs typeface="Arial"/>
                </a:rPr>
                <a:t>3</a:t>
              </a:fld>
              <a:r>
                <a:rPr sz="1000" b="1" spc="265" dirty="0">
                  <a:solidFill>
                    <a:srgbClr val="FFFFFF"/>
                  </a:solidFill>
                  <a:latin typeface="Helvetica Rounded"/>
                  <a:cs typeface="Arial"/>
                </a:rPr>
                <a:t> </a:t>
              </a:r>
              <a:r>
                <a:rPr sz="1000" b="1" dirty="0">
                  <a:solidFill>
                    <a:srgbClr val="FFFFFF"/>
                  </a:solidFill>
                  <a:latin typeface="Helvetica Rounded"/>
                  <a:cs typeface="Arial"/>
                </a:rPr>
                <a:t>|</a:t>
              </a:r>
              <a:r>
                <a:rPr sz="1000" b="1" spc="-15" dirty="0">
                  <a:solidFill>
                    <a:srgbClr val="FFFFFF"/>
                  </a:solidFill>
                  <a:latin typeface="Helvetica Rounded"/>
                  <a:cs typeface="Arial"/>
                </a:rPr>
                <a:t> </a:t>
              </a:r>
              <a:r>
                <a:rPr lang="en-US" sz="1000" b="1" spc="-5" dirty="0">
                  <a:solidFill>
                    <a:srgbClr val="FFFFFF"/>
                  </a:solidFill>
                  <a:latin typeface="Helvetica Rounded"/>
                  <a:cs typeface="Arial"/>
                </a:rPr>
                <a:t>Digital Remote Inspection | July 2021</a:t>
              </a:r>
              <a:endParaRPr sz="1000" b="1" dirty="0">
                <a:latin typeface="Helvetica Rounded"/>
                <a:cs typeface="Arial"/>
              </a:endParaRPr>
            </a:p>
          </p:txBody>
        </p:sp>
        <p:pic>
          <p:nvPicPr>
            <p:cNvPr id="48" name="object 9">
              <a:extLst>
                <a:ext uri="{FF2B5EF4-FFF2-40B4-BE49-F238E27FC236}">
                  <a16:creationId xmlns:a16="http://schemas.microsoft.com/office/drawing/2014/main" id="{5BCFBA84-445F-41AE-8482-678949EE7207}"/>
                </a:ext>
              </a:extLst>
            </p:cNvPr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1443519" y="6315801"/>
              <a:ext cx="488683" cy="432633"/>
            </a:xfrm>
            <a:prstGeom prst="rect">
              <a:avLst/>
            </a:prstGeom>
          </p:spPr>
        </p:pic>
        <p:pic>
          <p:nvPicPr>
            <p:cNvPr id="49" name="object 10">
              <a:extLst>
                <a:ext uri="{FF2B5EF4-FFF2-40B4-BE49-F238E27FC236}">
                  <a16:creationId xmlns:a16="http://schemas.microsoft.com/office/drawing/2014/main" id="{AA46D6E6-9B34-4A39-9AAC-627605940DFA}"/>
                </a:ext>
              </a:extLst>
            </p:cNvPr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0613136" y="6318502"/>
              <a:ext cx="789431" cy="429768"/>
            </a:xfrm>
            <a:prstGeom prst="rect">
              <a:avLst/>
            </a:prstGeom>
          </p:spPr>
        </p:pic>
      </p:grpSp>
      <p:sp>
        <p:nvSpPr>
          <p:cNvPr id="65" name="object 72">
            <a:extLst>
              <a:ext uri="{FF2B5EF4-FFF2-40B4-BE49-F238E27FC236}">
                <a16:creationId xmlns:a16="http://schemas.microsoft.com/office/drawing/2014/main" id="{F62E4C9A-C178-4DFB-8EC7-550C944027AF}"/>
              </a:ext>
            </a:extLst>
          </p:cNvPr>
          <p:cNvSpPr/>
          <p:nvPr/>
        </p:nvSpPr>
        <p:spPr>
          <a:xfrm>
            <a:off x="-914400" y="1971312"/>
            <a:ext cx="737870" cy="734695"/>
          </a:xfrm>
          <a:custGeom>
            <a:avLst/>
            <a:gdLst/>
            <a:ahLst/>
            <a:cxnLst/>
            <a:rect l="l" t="t" r="r" b="b"/>
            <a:pathLst>
              <a:path w="737870" h="734694">
                <a:moveTo>
                  <a:pt x="737616" y="122428"/>
                </a:moveTo>
                <a:lnTo>
                  <a:pt x="727976" y="74803"/>
                </a:lnTo>
                <a:lnTo>
                  <a:pt x="701738" y="35877"/>
                </a:lnTo>
                <a:lnTo>
                  <a:pt x="662813" y="9639"/>
                </a:lnTo>
                <a:lnTo>
                  <a:pt x="615188" y="0"/>
                </a:lnTo>
                <a:lnTo>
                  <a:pt x="0" y="0"/>
                </a:lnTo>
                <a:lnTo>
                  <a:pt x="0" y="612140"/>
                </a:lnTo>
                <a:lnTo>
                  <a:pt x="9626" y="659777"/>
                </a:lnTo>
                <a:lnTo>
                  <a:pt x="35877" y="698690"/>
                </a:lnTo>
                <a:lnTo>
                  <a:pt x="74790" y="724941"/>
                </a:lnTo>
                <a:lnTo>
                  <a:pt x="122428" y="734568"/>
                </a:lnTo>
                <a:lnTo>
                  <a:pt x="737616" y="734568"/>
                </a:lnTo>
                <a:lnTo>
                  <a:pt x="737616" y="122428"/>
                </a:lnTo>
                <a:close/>
              </a:path>
            </a:pathLst>
          </a:custGeom>
          <a:solidFill>
            <a:schemeClr val="bg2"/>
          </a:solidFill>
        </p:spPr>
        <p:txBody>
          <a:bodyPr wrap="square" lIns="0" tIns="0" rIns="0" bIns="0" rtlCol="0"/>
          <a:lstStyle/>
          <a:p>
            <a:endParaRPr dirty="0">
              <a:latin typeface="Helvetica Rounded"/>
            </a:endParaRPr>
          </a:p>
        </p:txBody>
      </p:sp>
      <p:sp>
        <p:nvSpPr>
          <p:cNvPr id="66" name="Isosceles Triangle 65">
            <a:extLst>
              <a:ext uri="{FF2B5EF4-FFF2-40B4-BE49-F238E27FC236}">
                <a16:creationId xmlns:a16="http://schemas.microsoft.com/office/drawing/2014/main" id="{27E8C2AB-029A-4034-89CA-B01469A3D661}"/>
              </a:ext>
            </a:extLst>
          </p:cNvPr>
          <p:cNvSpPr/>
          <p:nvPr/>
        </p:nvSpPr>
        <p:spPr>
          <a:xfrm rot="5400000">
            <a:off x="5506780" y="1181118"/>
            <a:ext cx="346473" cy="380955"/>
          </a:xfrm>
          <a:prstGeom prst="triangle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173805350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rand Title">
            <a:extLst>
              <a:ext uri="{FF2B5EF4-FFF2-40B4-BE49-F238E27FC236}">
                <a16:creationId xmlns:a16="http://schemas.microsoft.com/office/drawing/2014/main" id="{F5417C5B-F126-415A-897C-709FE8A2641A}"/>
              </a:ext>
            </a:extLst>
          </p:cNvPr>
          <p:cNvSpPr txBox="1"/>
          <p:nvPr/>
        </p:nvSpPr>
        <p:spPr>
          <a:xfrm>
            <a:off x="304801" y="451247"/>
            <a:ext cx="11506200" cy="369332"/>
          </a:xfrm>
          <a:prstGeom prst="rect">
            <a:avLst/>
          </a:prstGeom>
          <a:noFill/>
        </p:spPr>
        <p:txBody>
          <a:bodyPr wrap="square" lIns="0" tIns="0" rIns="0" bIns="0" rtlCol="0" anchor="t" anchorCtr="0">
            <a:spAutoFit/>
          </a:bodyPr>
          <a:lstStyle/>
          <a:p>
            <a:r>
              <a:rPr lang="en-US" sz="2400" b="1" dirty="0">
                <a:solidFill>
                  <a:schemeClr val="bg1"/>
                </a:solidFill>
                <a:latin typeface="Helvetica Rounded"/>
                <a:cs typeface="Aharoni" panose="02010803020104030203" pitchFamily="2" charset="-79"/>
              </a:rPr>
              <a:t>An overview of the physical inspection journey</a:t>
            </a: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2A7F361B-9272-4F29-94C1-83A67403C482}"/>
              </a:ext>
            </a:extLst>
          </p:cNvPr>
          <p:cNvGrpSpPr/>
          <p:nvPr/>
        </p:nvGrpSpPr>
        <p:grpSpPr>
          <a:xfrm>
            <a:off x="322478" y="6315801"/>
            <a:ext cx="11609724" cy="432633"/>
            <a:chOff x="322478" y="6315801"/>
            <a:chExt cx="11609724" cy="432633"/>
          </a:xfrm>
        </p:grpSpPr>
        <p:pic>
          <p:nvPicPr>
            <p:cNvPr id="5" name="object 11">
              <a:extLst>
                <a:ext uri="{FF2B5EF4-FFF2-40B4-BE49-F238E27FC236}">
                  <a16:creationId xmlns:a16="http://schemas.microsoft.com/office/drawing/2014/main" id="{D3E173FC-CA1A-4726-9205-5D2519D97F09}"/>
                </a:ext>
              </a:extLst>
            </p:cNvPr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9720072" y="6318502"/>
              <a:ext cx="640079" cy="429768"/>
            </a:xfrm>
            <a:prstGeom prst="rect">
              <a:avLst/>
            </a:prstGeom>
          </p:spPr>
        </p:pic>
        <p:sp>
          <p:nvSpPr>
            <p:cNvPr id="6" name="object 12">
              <a:extLst>
                <a:ext uri="{FF2B5EF4-FFF2-40B4-BE49-F238E27FC236}">
                  <a16:creationId xmlns:a16="http://schemas.microsoft.com/office/drawing/2014/main" id="{D831EFD0-CDA2-40FC-9C76-922A12183513}"/>
                </a:ext>
              </a:extLst>
            </p:cNvPr>
            <p:cNvSpPr txBox="1"/>
            <p:nvPr/>
          </p:nvSpPr>
          <p:spPr>
            <a:xfrm>
              <a:off x="322478" y="6487602"/>
              <a:ext cx="3104515" cy="141064"/>
            </a:xfrm>
            <a:prstGeom prst="rect">
              <a:avLst/>
            </a:prstGeom>
          </p:spPr>
          <p:txBody>
            <a:bodyPr vert="horz" wrap="square" lIns="0" tIns="0" rIns="0" bIns="0" rtlCol="0">
              <a:spAutoFit/>
            </a:bodyPr>
            <a:lstStyle/>
            <a:p>
              <a:pPr>
                <a:lnSpc>
                  <a:spcPts val="1115"/>
                </a:lnSpc>
              </a:pPr>
              <a:fld id="{728E3C8D-9DFE-4511-AD8E-6D07E8720B7A}" type="slidenum">
                <a:rPr lang="en-US" sz="1000" b="1" smtClean="0">
                  <a:solidFill>
                    <a:srgbClr val="FFFFFF"/>
                  </a:solidFill>
                  <a:latin typeface="Helvetica Rounded"/>
                  <a:cs typeface="Arial"/>
                </a:rPr>
                <a:t>4</a:t>
              </a:fld>
              <a:r>
                <a:rPr sz="1000" b="1" spc="265" dirty="0">
                  <a:solidFill>
                    <a:srgbClr val="FFFFFF"/>
                  </a:solidFill>
                  <a:latin typeface="Helvetica Rounded"/>
                  <a:cs typeface="Arial"/>
                </a:rPr>
                <a:t> </a:t>
              </a:r>
              <a:r>
                <a:rPr sz="1000" b="1" dirty="0">
                  <a:solidFill>
                    <a:srgbClr val="FFFFFF"/>
                  </a:solidFill>
                  <a:latin typeface="Helvetica Rounded"/>
                  <a:cs typeface="Arial"/>
                </a:rPr>
                <a:t>|</a:t>
              </a:r>
              <a:r>
                <a:rPr sz="1000" b="1" spc="-15" dirty="0">
                  <a:solidFill>
                    <a:srgbClr val="FFFFFF"/>
                  </a:solidFill>
                  <a:latin typeface="Helvetica Rounded"/>
                  <a:cs typeface="Arial"/>
                </a:rPr>
                <a:t> </a:t>
              </a:r>
              <a:r>
                <a:rPr lang="en-US" sz="1000" b="1" spc="-5" dirty="0">
                  <a:solidFill>
                    <a:srgbClr val="FFFFFF"/>
                  </a:solidFill>
                  <a:latin typeface="Helvetica Rounded"/>
                  <a:cs typeface="Arial"/>
                </a:rPr>
                <a:t>Digital Remote Inspection | July 2021</a:t>
              </a:r>
              <a:endParaRPr sz="1000" b="1" dirty="0">
                <a:latin typeface="Helvetica Rounded"/>
                <a:cs typeface="Arial"/>
              </a:endParaRPr>
            </a:p>
          </p:txBody>
        </p:sp>
        <p:pic>
          <p:nvPicPr>
            <p:cNvPr id="7" name="object 9">
              <a:extLst>
                <a:ext uri="{FF2B5EF4-FFF2-40B4-BE49-F238E27FC236}">
                  <a16:creationId xmlns:a16="http://schemas.microsoft.com/office/drawing/2014/main" id="{EDA3C30F-3451-491A-9293-AF5818A70C50}"/>
                </a:ext>
              </a:extLst>
            </p:cNvPr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1443519" y="6315801"/>
              <a:ext cx="488683" cy="432633"/>
            </a:xfrm>
            <a:prstGeom prst="rect">
              <a:avLst/>
            </a:prstGeom>
          </p:spPr>
        </p:pic>
        <p:pic>
          <p:nvPicPr>
            <p:cNvPr id="8" name="object 10">
              <a:extLst>
                <a:ext uri="{FF2B5EF4-FFF2-40B4-BE49-F238E27FC236}">
                  <a16:creationId xmlns:a16="http://schemas.microsoft.com/office/drawing/2014/main" id="{08CBC8B3-35A5-4865-9420-78DB068B97E5}"/>
                </a:ext>
              </a:extLst>
            </p:cNvPr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0613136" y="6318502"/>
              <a:ext cx="789431" cy="429768"/>
            </a:xfrm>
            <a:prstGeom prst="rect">
              <a:avLst/>
            </a:prstGeom>
          </p:spPr>
        </p:pic>
      </p:grpSp>
      <p:sp>
        <p:nvSpPr>
          <p:cNvPr id="36" name="Freeform: Shape 2">
            <a:extLst>
              <a:ext uri="{FF2B5EF4-FFF2-40B4-BE49-F238E27FC236}">
                <a16:creationId xmlns:a16="http://schemas.microsoft.com/office/drawing/2014/main" id="{F46093F1-DFA4-4444-8179-B581CFD822C8}"/>
              </a:ext>
            </a:extLst>
          </p:cNvPr>
          <p:cNvSpPr/>
          <p:nvPr/>
        </p:nvSpPr>
        <p:spPr>
          <a:xfrm>
            <a:off x="1643088" y="3009664"/>
            <a:ext cx="9431212" cy="2070318"/>
          </a:xfrm>
          <a:custGeom>
            <a:avLst/>
            <a:gdLst>
              <a:gd name="connsiteX0" fmla="*/ 0 w 7744408"/>
              <a:gd name="connsiteY0" fmla="*/ 2472612 h 2472612"/>
              <a:gd name="connsiteX1" fmla="*/ 1819469 w 7744408"/>
              <a:gd name="connsiteY1" fmla="*/ 774441 h 2472612"/>
              <a:gd name="connsiteX2" fmla="*/ 5047861 w 7744408"/>
              <a:gd name="connsiteY2" fmla="*/ 1819469 h 2472612"/>
              <a:gd name="connsiteX3" fmla="*/ 7744408 w 7744408"/>
              <a:gd name="connsiteY3" fmla="*/ 0 h 2472612"/>
              <a:gd name="connsiteX0" fmla="*/ 0 w 7744408"/>
              <a:gd name="connsiteY0" fmla="*/ 2472612 h 2472612"/>
              <a:gd name="connsiteX1" fmla="*/ 1841605 w 7744408"/>
              <a:gd name="connsiteY1" fmla="*/ 1017037 h 2472612"/>
              <a:gd name="connsiteX2" fmla="*/ 5047861 w 7744408"/>
              <a:gd name="connsiteY2" fmla="*/ 1819469 h 2472612"/>
              <a:gd name="connsiteX3" fmla="*/ 7744408 w 7744408"/>
              <a:gd name="connsiteY3" fmla="*/ 0 h 2472612"/>
              <a:gd name="connsiteX0" fmla="*/ 0 w 7552562"/>
              <a:gd name="connsiteY0" fmla="*/ 2565918 h 2565918"/>
              <a:gd name="connsiteX1" fmla="*/ 1841605 w 7552562"/>
              <a:gd name="connsiteY1" fmla="*/ 1110343 h 2565918"/>
              <a:gd name="connsiteX2" fmla="*/ 5047861 w 7552562"/>
              <a:gd name="connsiteY2" fmla="*/ 1912775 h 2565918"/>
              <a:gd name="connsiteX3" fmla="*/ 7552562 w 7552562"/>
              <a:gd name="connsiteY3" fmla="*/ 0 h 2565918"/>
              <a:gd name="connsiteX0" fmla="*/ 0 w 7552562"/>
              <a:gd name="connsiteY0" fmla="*/ 2565918 h 2565918"/>
              <a:gd name="connsiteX1" fmla="*/ 1841605 w 7552562"/>
              <a:gd name="connsiteY1" fmla="*/ 1110343 h 2565918"/>
              <a:gd name="connsiteX2" fmla="*/ 5047861 w 7552562"/>
              <a:gd name="connsiteY2" fmla="*/ 1912775 h 2565918"/>
              <a:gd name="connsiteX3" fmla="*/ 7552562 w 7552562"/>
              <a:gd name="connsiteY3" fmla="*/ 0 h 25659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552562" h="2565918">
                <a:moveTo>
                  <a:pt x="0" y="2565918"/>
                </a:moveTo>
                <a:cubicBezTo>
                  <a:pt x="489079" y="1771261"/>
                  <a:pt x="1000295" y="1219200"/>
                  <a:pt x="1841605" y="1110343"/>
                </a:cubicBezTo>
                <a:cubicBezTo>
                  <a:pt x="2682915" y="1001486"/>
                  <a:pt x="4096035" y="2097832"/>
                  <a:pt x="5047861" y="1912775"/>
                </a:cubicBezTo>
                <a:cubicBezTo>
                  <a:pt x="5999687" y="1727718"/>
                  <a:pt x="6860364" y="1041141"/>
                  <a:pt x="7552562" y="0"/>
                </a:cubicBezTo>
              </a:path>
            </a:pathLst>
          </a:custGeom>
          <a:noFill/>
          <a:ln w="25400" cap="flat" cmpd="sng" algn="ctr">
            <a:solidFill>
              <a:schemeClr val="bg1"/>
            </a:solidFill>
            <a:prstDash val="solid"/>
          </a:ln>
          <a:effectLst>
            <a:outerShdw blurRad="50800" dist="203200" dir="2700000" algn="tl" rotWithShape="0">
              <a:prstClr val="black">
                <a:alpha val="9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1218987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20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</a:endParaRPr>
          </a:p>
        </p:txBody>
      </p:sp>
      <p:sp>
        <p:nvSpPr>
          <p:cNvPr id="37" name="Oval 36">
            <a:extLst>
              <a:ext uri="{FF2B5EF4-FFF2-40B4-BE49-F238E27FC236}">
                <a16:creationId xmlns:a16="http://schemas.microsoft.com/office/drawing/2014/main" id="{30D0FD87-8645-41F7-95E2-31BD0DED92AD}"/>
              </a:ext>
            </a:extLst>
          </p:cNvPr>
          <p:cNvSpPr/>
          <p:nvPr/>
        </p:nvSpPr>
        <p:spPr>
          <a:xfrm>
            <a:off x="1545322" y="4750599"/>
            <a:ext cx="371346" cy="367128"/>
          </a:xfrm>
          <a:prstGeom prst="ellipse">
            <a:avLst/>
          </a:prstGeom>
          <a:solidFill>
            <a:schemeClr val="tx2"/>
          </a:solidFill>
          <a:ln w="25400" cap="flat" cmpd="sng" algn="ctr">
            <a:solidFill>
              <a:sysClr val="window" lastClr="FFFFFF"/>
            </a:solidFill>
            <a:prstDash val="solid"/>
          </a:ln>
          <a:effectLst/>
        </p:spPr>
        <p:txBody>
          <a:bodyPr rtlCol="0" anchor="ctr"/>
          <a:lstStyle/>
          <a:p>
            <a:pPr algn="ctr" defTabSz="1218987"/>
            <a:r>
              <a:rPr lang="en-IN" sz="1600" b="1" kern="0" dirty="0">
                <a:solidFill>
                  <a:prstClr val="white"/>
                </a:solidFill>
              </a:rPr>
              <a:t>1</a:t>
            </a:r>
          </a:p>
        </p:txBody>
      </p:sp>
      <p:sp>
        <p:nvSpPr>
          <p:cNvPr id="38" name="Oval 37">
            <a:extLst>
              <a:ext uri="{FF2B5EF4-FFF2-40B4-BE49-F238E27FC236}">
                <a16:creationId xmlns:a16="http://schemas.microsoft.com/office/drawing/2014/main" id="{E16F6A78-7CED-4E5A-BA5F-29213EED7CAA}"/>
              </a:ext>
            </a:extLst>
          </p:cNvPr>
          <p:cNvSpPr/>
          <p:nvPr/>
        </p:nvSpPr>
        <p:spPr>
          <a:xfrm>
            <a:off x="5524701" y="4000701"/>
            <a:ext cx="371346" cy="367128"/>
          </a:xfrm>
          <a:prstGeom prst="ellipse">
            <a:avLst/>
          </a:prstGeom>
          <a:solidFill>
            <a:schemeClr val="tx2"/>
          </a:solidFill>
          <a:ln w="25400" cap="flat" cmpd="sng" algn="ctr">
            <a:solidFill>
              <a:sysClr val="window" lastClr="FFFFFF"/>
            </a:solidFill>
            <a:prstDash val="solid"/>
          </a:ln>
          <a:effectLst/>
        </p:spPr>
        <p:txBody>
          <a:bodyPr rtlCol="0" anchor="ctr"/>
          <a:lstStyle/>
          <a:p>
            <a:pPr algn="ctr" defTabSz="1218987"/>
            <a:r>
              <a:rPr lang="en-IN" sz="1600" b="1" kern="0" dirty="0">
                <a:solidFill>
                  <a:prstClr val="white"/>
                </a:solidFill>
              </a:rPr>
              <a:t>3</a:t>
            </a:r>
          </a:p>
        </p:txBody>
      </p:sp>
      <p:sp>
        <p:nvSpPr>
          <p:cNvPr id="39" name="Oval 38">
            <a:extLst>
              <a:ext uri="{FF2B5EF4-FFF2-40B4-BE49-F238E27FC236}">
                <a16:creationId xmlns:a16="http://schemas.microsoft.com/office/drawing/2014/main" id="{CCF25C66-3389-42DA-A009-9D6DA821D00B}"/>
              </a:ext>
            </a:extLst>
          </p:cNvPr>
          <p:cNvSpPr/>
          <p:nvPr/>
        </p:nvSpPr>
        <p:spPr>
          <a:xfrm>
            <a:off x="7374298" y="4367829"/>
            <a:ext cx="371346" cy="367128"/>
          </a:xfrm>
          <a:prstGeom prst="ellipse">
            <a:avLst/>
          </a:prstGeom>
          <a:solidFill>
            <a:schemeClr val="tx2"/>
          </a:solidFill>
          <a:ln w="25400" cap="flat" cmpd="sng" algn="ctr">
            <a:solidFill>
              <a:sysClr val="window" lastClr="FFFFFF"/>
            </a:solidFill>
            <a:prstDash val="solid"/>
          </a:ln>
          <a:effectLst/>
        </p:spPr>
        <p:txBody>
          <a:bodyPr rtlCol="0" anchor="ctr"/>
          <a:lstStyle/>
          <a:p>
            <a:pPr algn="ctr" defTabSz="1218987"/>
            <a:r>
              <a:rPr lang="en-IN" sz="1600" b="1" kern="0" dirty="0">
                <a:solidFill>
                  <a:prstClr val="white"/>
                </a:solidFill>
              </a:rPr>
              <a:t>4</a:t>
            </a:r>
          </a:p>
        </p:txBody>
      </p:sp>
      <p:sp>
        <p:nvSpPr>
          <p:cNvPr id="40" name="Oval 39">
            <a:extLst>
              <a:ext uri="{FF2B5EF4-FFF2-40B4-BE49-F238E27FC236}">
                <a16:creationId xmlns:a16="http://schemas.microsoft.com/office/drawing/2014/main" id="{22899065-9C14-40A8-A61E-19F50B7F326F}"/>
              </a:ext>
            </a:extLst>
          </p:cNvPr>
          <p:cNvSpPr/>
          <p:nvPr/>
        </p:nvSpPr>
        <p:spPr>
          <a:xfrm>
            <a:off x="3755754" y="3724739"/>
            <a:ext cx="371346" cy="367128"/>
          </a:xfrm>
          <a:prstGeom prst="ellipse">
            <a:avLst/>
          </a:prstGeom>
          <a:solidFill>
            <a:schemeClr val="tx2"/>
          </a:solidFill>
          <a:ln w="25400" cap="flat" cmpd="sng" algn="ctr">
            <a:solidFill>
              <a:sysClr val="window" lastClr="FFFFFF"/>
            </a:solidFill>
            <a:prstDash val="solid"/>
          </a:ln>
          <a:effectLst/>
        </p:spPr>
        <p:txBody>
          <a:bodyPr rtlCol="0" anchor="ctr"/>
          <a:lstStyle/>
          <a:p>
            <a:pPr algn="ctr" defTabSz="1218987"/>
            <a:r>
              <a:rPr lang="en-IN" sz="1600" b="1" kern="0" dirty="0">
                <a:solidFill>
                  <a:prstClr val="white"/>
                </a:solidFill>
              </a:rPr>
              <a:t>2</a:t>
            </a:r>
          </a:p>
        </p:txBody>
      </p:sp>
      <p:sp>
        <p:nvSpPr>
          <p:cNvPr id="41" name="Oval 40">
            <a:extLst>
              <a:ext uri="{FF2B5EF4-FFF2-40B4-BE49-F238E27FC236}">
                <a16:creationId xmlns:a16="http://schemas.microsoft.com/office/drawing/2014/main" id="{F96B3FE9-F786-4D22-870F-2CE26637398B}"/>
              </a:ext>
            </a:extLst>
          </p:cNvPr>
          <p:cNvSpPr/>
          <p:nvPr/>
        </p:nvSpPr>
        <p:spPr>
          <a:xfrm>
            <a:off x="9137030" y="3994822"/>
            <a:ext cx="371346" cy="367128"/>
          </a:xfrm>
          <a:prstGeom prst="ellipse">
            <a:avLst/>
          </a:prstGeom>
          <a:solidFill>
            <a:schemeClr val="tx2"/>
          </a:solidFill>
          <a:ln w="25400" cap="flat" cmpd="sng" algn="ctr">
            <a:solidFill>
              <a:sysClr val="window" lastClr="FFFFFF"/>
            </a:solidFill>
            <a:prstDash val="solid"/>
          </a:ln>
          <a:effectLst/>
        </p:spPr>
        <p:txBody>
          <a:bodyPr rtlCol="0" anchor="ctr"/>
          <a:lstStyle/>
          <a:p>
            <a:pPr algn="ctr" defTabSz="1218987"/>
            <a:r>
              <a:rPr lang="en-IN" sz="1600" b="1" kern="0" dirty="0">
                <a:solidFill>
                  <a:prstClr val="white"/>
                </a:solidFill>
              </a:rPr>
              <a:t>5</a:t>
            </a:r>
          </a:p>
        </p:txBody>
      </p:sp>
      <p:sp>
        <p:nvSpPr>
          <p:cNvPr id="42" name="Rectangle 41">
            <a:extLst>
              <a:ext uri="{FF2B5EF4-FFF2-40B4-BE49-F238E27FC236}">
                <a16:creationId xmlns:a16="http://schemas.microsoft.com/office/drawing/2014/main" id="{0D900041-2595-49EC-9578-AA0652A4567A}"/>
              </a:ext>
            </a:extLst>
          </p:cNvPr>
          <p:cNvSpPr/>
          <p:nvPr/>
        </p:nvSpPr>
        <p:spPr>
          <a:xfrm>
            <a:off x="452099" y="3469194"/>
            <a:ext cx="2433784" cy="508110"/>
          </a:xfrm>
          <a:prstGeom prst="rect">
            <a:avLst/>
          </a:prstGeom>
          <a:noFill/>
          <a:ln w="19050" cap="flat" cmpd="sng" algn="ctr">
            <a:noFill/>
            <a:prstDash val="sysDash"/>
            <a:miter lim="800000"/>
          </a:ln>
          <a:effectLst/>
        </p:spPr>
        <p:txBody>
          <a:bodyPr lIns="91440" rtlCol="0" anchor="ctr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Helvetica" panose="020B0604020202020204" pitchFamily="34" charset="0"/>
                <a:cs typeface="Helvetica" panose="020B0604020202020204" pitchFamily="34" charset="0"/>
              </a:rPr>
              <a:t>A. Complaint ticket raised on hotel (lack of staff, unpresentable lobby, etc.)</a:t>
            </a:r>
          </a:p>
        </p:txBody>
      </p:sp>
      <p:sp>
        <p:nvSpPr>
          <p:cNvPr id="43" name="Rectangle 42">
            <a:extLst>
              <a:ext uri="{FF2B5EF4-FFF2-40B4-BE49-F238E27FC236}">
                <a16:creationId xmlns:a16="http://schemas.microsoft.com/office/drawing/2014/main" id="{B2C6BBB2-FDF9-475E-A693-843CEDDAB476}"/>
              </a:ext>
            </a:extLst>
          </p:cNvPr>
          <p:cNvSpPr/>
          <p:nvPr/>
        </p:nvSpPr>
        <p:spPr>
          <a:xfrm>
            <a:off x="1305563" y="5501140"/>
            <a:ext cx="2356253" cy="685800"/>
          </a:xfrm>
          <a:prstGeom prst="rect">
            <a:avLst/>
          </a:prstGeom>
          <a:noFill/>
          <a:ln w="19050" cap="flat" cmpd="sng" algn="ctr">
            <a:noFill/>
            <a:prstDash val="sysDash"/>
            <a:miter lim="800000"/>
          </a:ln>
          <a:effectLst/>
        </p:spPr>
        <p:txBody>
          <a:bodyPr lIns="91440" rtlCol="0" anchor="t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Helvetica" panose="020B0604020202020204" pitchFamily="34" charset="0"/>
                <a:cs typeface="Helvetica" panose="020B0604020202020204" pitchFamily="34" charset="0"/>
              </a:rPr>
              <a:t>B. Inspection ticket initiated for a periodic check of licensed hotels</a:t>
            </a:r>
          </a:p>
        </p:txBody>
      </p:sp>
      <p:sp>
        <p:nvSpPr>
          <p:cNvPr id="44" name="Rectangle 43">
            <a:extLst>
              <a:ext uri="{FF2B5EF4-FFF2-40B4-BE49-F238E27FC236}">
                <a16:creationId xmlns:a16="http://schemas.microsoft.com/office/drawing/2014/main" id="{E68B9707-EC40-4FFE-A306-322EA7628DBD}"/>
              </a:ext>
            </a:extLst>
          </p:cNvPr>
          <p:cNvSpPr/>
          <p:nvPr/>
        </p:nvSpPr>
        <p:spPr>
          <a:xfrm>
            <a:off x="2916005" y="2548880"/>
            <a:ext cx="2433784" cy="508110"/>
          </a:xfrm>
          <a:prstGeom prst="rect">
            <a:avLst/>
          </a:prstGeom>
          <a:noFill/>
          <a:ln w="19050" cap="flat" cmpd="sng" algn="ctr">
            <a:noFill/>
            <a:prstDash val="sysDash"/>
            <a:miter lim="800000"/>
          </a:ln>
          <a:effectLst/>
        </p:spPr>
        <p:txBody>
          <a:bodyPr lIns="91440" rtlCol="0" anchor="ctr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Helvetica" panose="020B0604020202020204" pitchFamily="34" charset="0"/>
                <a:cs typeface="Helvetica" panose="020B0604020202020204" pitchFamily="34" charset="0"/>
              </a:rPr>
              <a:t>Check eligibility of tickets against a set of inspection-clearance criteria </a:t>
            </a:r>
          </a:p>
        </p:txBody>
      </p:sp>
      <p:sp>
        <p:nvSpPr>
          <p:cNvPr id="45" name="Rectangle 44">
            <a:extLst>
              <a:ext uri="{FF2B5EF4-FFF2-40B4-BE49-F238E27FC236}">
                <a16:creationId xmlns:a16="http://schemas.microsoft.com/office/drawing/2014/main" id="{D11A4E41-C56E-47FE-8648-76FD8325F867}"/>
              </a:ext>
            </a:extLst>
          </p:cNvPr>
          <p:cNvSpPr/>
          <p:nvPr/>
        </p:nvSpPr>
        <p:spPr>
          <a:xfrm>
            <a:off x="4132897" y="5501140"/>
            <a:ext cx="3563303" cy="685800"/>
          </a:xfrm>
          <a:prstGeom prst="rect">
            <a:avLst/>
          </a:prstGeom>
          <a:noFill/>
          <a:ln w="19050" cap="flat" cmpd="sng" algn="ctr">
            <a:noFill/>
            <a:prstDash val="sysDash"/>
            <a:miter lim="800000"/>
          </a:ln>
          <a:effectLst/>
        </p:spPr>
        <p:txBody>
          <a:bodyPr lIns="91440" rtlCol="0" anchor="t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Helvetica" panose="020B0604020202020204" pitchFamily="34" charset="0"/>
                <a:cs typeface="Helvetica" panose="020B0604020202020204" pitchFamily="34" charset="0"/>
              </a:rPr>
              <a:t>Schedule site visits for approved tickets</a:t>
            </a:r>
            <a:r>
              <a:rPr kumimoji="0" lang="ar-SA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Helvetica" panose="020B0604020202020204" pitchFamily="34" charset="0"/>
                <a:cs typeface="Helvetica" panose="020B0604020202020204" pitchFamily="34" charset="0"/>
              </a:rPr>
              <a:t>:</a:t>
            </a: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Helvetica" panose="020B0604020202020204" pitchFamily="34" charset="0"/>
                <a:cs typeface="Helvetica" panose="020B0604020202020204" pitchFamily="34" charset="0"/>
              </a:rPr>
              <a:t> </a:t>
            </a:r>
          </a:p>
          <a:p>
            <a:pPr marL="285750" marR="0" lvl="0" indent="-28575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Helvetica" panose="020B0604020202020204" pitchFamily="34" charset="0"/>
                <a:cs typeface="Helvetica" panose="020B0604020202020204" pitchFamily="34" charset="0"/>
              </a:rPr>
              <a:t>Inform inspector in charge of the case</a:t>
            </a:r>
          </a:p>
          <a:p>
            <a:pPr marL="285750" marR="0" lvl="0" indent="-28575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Helvetica" panose="020B0604020202020204" pitchFamily="34" charset="0"/>
                <a:cs typeface="Helvetica" panose="020B0604020202020204" pitchFamily="34" charset="0"/>
              </a:rPr>
              <a:t>Notify hotel under inspection</a:t>
            </a:r>
          </a:p>
        </p:txBody>
      </p:sp>
      <p:sp>
        <p:nvSpPr>
          <p:cNvPr id="46" name="Rectangle 45">
            <a:extLst>
              <a:ext uri="{FF2B5EF4-FFF2-40B4-BE49-F238E27FC236}">
                <a16:creationId xmlns:a16="http://schemas.microsoft.com/office/drawing/2014/main" id="{AD81650A-6ADD-4BED-AC60-8857DFA26767}"/>
              </a:ext>
            </a:extLst>
          </p:cNvPr>
          <p:cNvSpPr/>
          <p:nvPr/>
        </p:nvSpPr>
        <p:spPr>
          <a:xfrm>
            <a:off x="6554274" y="3255168"/>
            <a:ext cx="2181873" cy="696566"/>
          </a:xfrm>
          <a:prstGeom prst="rect">
            <a:avLst/>
          </a:prstGeom>
          <a:noFill/>
          <a:ln w="19050" cap="flat" cmpd="sng" algn="ctr">
            <a:noFill/>
            <a:prstDash val="sysDash"/>
            <a:miter lim="800000"/>
          </a:ln>
          <a:effectLst/>
        </p:spPr>
        <p:txBody>
          <a:bodyPr lIns="91440" rtlCol="0" anchor="ctr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Helvetica" panose="020B0604020202020204" pitchFamily="34" charset="0"/>
                <a:cs typeface="Helvetica" panose="020B0604020202020204" pitchFamily="34" charset="0"/>
              </a:rPr>
              <a:t>Conduct site visits and assess based on global standards</a:t>
            </a:r>
          </a:p>
        </p:txBody>
      </p:sp>
      <p:sp>
        <p:nvSpPr>
          <p:cNvPr id="47" name="Isosceles Triangle 46">
            <a:extLst>
              <a:ext uri="{FF2B5EF4-FFF2-40B4-BE49-F238E27FC236}">
                <a16:creationId xmlns:a16="http://schemas.microsoft.com/office/drawing/2014/main" id="{1D1419C9-B468-4559-BFFD-41A05897366B}"/>
              </a:ext>
            </a:extLst>
          </p:cNvPr>
          <p:cNvSpPr/>
          <p:nvPr/>
        </p:nvSpPr>
        <p:spPr>
          <a:xfrm rot="9927522">
            <a:off x="1437491" y="4458032"/>
            <a:ext cx="325637" cy="173038"/>
          </a:xfrm>
          <a:prstGeom prst="triangle">
            <a:avLst>
              <a:gd name="adj" fmla="val 49206"/>
            </a:avLst>
          </a:prstGeom>
          <a:gradFill flip="none" rotWithShape="1">
            <a:gsLst>
              <a:gs pos="16000">
                <a:schemeClr val="tx2"/>
              </a:gs>
              <a:gs pos="94000">
                <a:srgbClr val="576A90">
                  <a:lumMod val="20000"/>
                  <a:lumOff val="80000"/>
                  <a:shade val="100000"/>
                  <a:satMod val="115000"/>
                  <a:alpha val="10000"/>
                </a:srgbClr>
              </a:gs>
            </a:gsLst>
            <a:lin ang="5400000" scaled="1"/>
            <a:tileRect/>
          </a:gradFill>
          <a:ln w="9525" cap="rnd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defRPr/>
            </a:pPr>
            <a:endParaRPr lang="en-US" sz="700" kern="0" dirty="0">
              <a:solidFill>
                <a:srgbClr val="FFFFFF"/>
              </a:solidFill>
              <a:latin typeface="Cairo" panose="00000500000000000000" pitchFamily="2" charset="-78"/>
              <a:cs typeface="Cairo" panose="00000500000000000000" pitchFamily="2" charset="-78"/>
            </a:endParaRPr>
          </a:p>
        </p:txBody>
      </p:sp>
      <p:sp>
        <p:nvSpPr>
          <p:cNvPr id="48" name="Isosceles Triangle 47">
            <a:extLst>
              <a:ext uri="{FF2B5EF4-FFF2-40B4-BE49-F238E27FC236}">
                <a16:creationId xmlns:a16="http://schemas.microsoft.com/office/drawing/2014/main" id="{9A395B3C-175F-4C4D-BE83-772342BFF197}"/>
              </a:ext>
            </a:extLst>
          </p:cNvPr>
          <p:cNvSpPr/>
          <p:nvPr/>
        </p:nvSpPr>
        <p:spPr>
          <a:xfrm rot="20656458">
            <a:off x="1660443" y="5240038"/>
            <a:ext cx="325637" cy="173038"/>
          </a:xfrm>
          <a:prstGeom prst="triangle">
            <a:avLst>
              <a:gd name="adj" fmla="val 49206"/>
            </a:avLst>
          </a:prstGeom>
          <a:gradFill flip="none" rotWithShape="1">
            <a:gsLst>
              <a:gs pos="16000">
                <a:schemeClr val="tx2"/>
              </a:gs>
              <a:gs pos="94000">
                <a:srgbClr val="576A90">
                  <a:lumMod val="20000"/>
                  <a:lumOff val="80000"/>
                  <a:shade val="100000"/>
                  <a:satMod val="115000"/>
                  <a:alpha val="10000"/>
                </a:srgbClr>
              </a:gs>
            </a:gsLst>
            <a:lin ang="5400000" scaled="1"/>
            <a:tileRect/>
          </a:gradFill>
          <a:ln w="9525" cap="rnd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defRPr/>
            </a:pPr>
            <a:endParaRPr lang="en-US" sz="700" kern="0" dirty="0">
              <a:solidFill>
                <a:srgbClr val="FFFFFF"/>
              </a:solidFill>
              <a:latin typeface="Cairo" panose="00000500000000000000" pitchFamily="2" charset="-78"/>
              <a:cs typeface="Cairo" panose="00000500000000000000" pitchFamily="2" charset="-78"/>
            </a:endParaRPr>
          </a:p>
        </p:txBody>
      </p:sp>
      <p:sp>
        <p:nvSpPr>
          <p:cNvPr id="49" name="Rectangle 48">
            <a:extLst>
              <a:ext uri="{FF2B5EF4-FFF2-40B4-BE49-F238E27FC236}">
                <a16:creationId xmlns:a16="http://schemas.microsoft.com/office/drawing/2014/main" id="{5224F0B7-B090-4A41-80F7-228637D89ED5}"/>
              </a:ext>
            </a:extLst>
          </p:cNvPr>
          <p:cNvSpPr/>
          <p:nvPr/>
        </p:nvSpPr>
        <p:spPr>
          <a:xfrm>
            <a:off x="8234216" y="5501140"/>
            <a:ext cx="2433784" cy="515252"/>
          </a:xfrm>
          <a:prstGeom prst="rect">
            <a:avLst/>
          </a:prstGeom>
          <a:noFill/>
          <a:ln w="19050" cap="flat" cmpd="sng" algn="ctr">
            <a:noFill/>
            <a:prstDash val="sysDash"/>
            <a:miter lim="800000"/>
          </a:ln>
          <a:effectLst/>
        </p:spPr>
        <p:txBody>
          <a:bodyPr lIns="91440" rtlCol="0" anchor="t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Helvetica" panose="020B0604020202020204" pitchFamily="34" charset="0"/>
                <a:cs typeface="Helvetica" panose="020B0604020202020204" pitchFamily="34" charset="0"/>
              </a:rPr>
              <a:t>Issue result of inspection and update ticket status</a:t>
            </a:r>
          </a:p>
        </p:txBody>
      </p:sp>
      <p:sp>
        <p:nvSpPr>
          <p:cNvPr id="50" name="Oval 49">
            <a:extLst>
              <a:ext uri="{FF2B5EF4-FFF2-40B4-BE49-F238E27FC236}">
                <a16:creationId xmlns:a16="http://schemas.microsoft.com/office/drawing/2014/main" id="{C501CEC4-1F1E-4E95-964B-BA82D318298A}"/>
              </a:ext>
            </a:extLst>
          </p:cNvPr>
          <p:cNvSpPr/>
          <p:nvPr/>
        </p:nvSpPr>
        <p:spPr>
          <a:xfrm>
            <a:off x="10831322" y="2898848"/>
            <a:ext cx="371346" cy="367128"/>
          </a:xfrm>
          <a:prstGeom prst="ellipse">
            <a:avLst/>
          </a:prstGeom>
          <a:solidFill>
            <a:schemeClr val="tx2"/>
          </a:solidFill>
          <a:ln w="25400" cap="flat" cmpd="sng" algn="ctr">
            <a:solidFill>
              <a:sysClr val="window" lastClr="FFFFFF"/>
            </a:solidFill>
            <a:prstDash val="solid"/>
          </a:ln>
          <a:effectLst/>
        </p:spPr>
        <p:txBody>
          <a:bodyPr rtlCol="0" anchor="ctr"/>
          <a:lstStyle/>
          <a:p>
            <a:pPr algn="ctr" defTabSz="1218987"/>
            <a:r>
              <a:rPr lang="en-IN" sz="1600" b="1" kern="0" dirty="0">
                <a:solidFill>
                  <a:prstClr val="white"/>
                </a:solidFill>
              </a:rPr>
              <a:t>6</a:t>
            </a:r>
          </a:p>
        </p:txBody>
      </p:sp>
      <p:sp>
        <p:nvSpPr>
          <p:cNvPr id="51" name="Rectangle 50">
            <a:extLst>
              <a:ext uri="{FF2B5EF4-FFF2-40B4-BE49-F238E27FC236}">
                <a16:creationId xmlns:a16="http://schemas.microsoft.com/office/drawing/2014/main" id="{6A283D53-C59A-4610-B64E-EBAFD258C82F}"/>
              </a:ext>
            </a:extLst>
          </p:cNvPr>
          <p:cNvSpPr/>
          <p:nvPr/>
        </p:nvSpPr>
        <p:spPr>
          <a:xfrm>
            <a:off x="9799608" y="1894234"/>
            <a:ext cx="2011392" cy="696566"/>
          </a:xfrm>
          <a:prstGeom prst="rect">
            <a:avLst/>
          </a:prstGeom>
          <a:noFill/>
          <a:ln w="19050" cap="flat" cmpd="sng" algn="ctr">
            <a:noFill/>
            <a:prstDash val="sysDash"/>
            <a:miter lim="800000"/>
          </a:ln>
          <a:effectLst/>
        </p:spPr>
        <p:txBody>
          <a:bodyPr lIns="91440" rtlCol="0" anchor="ctr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Helvetica" panose="020B0604020202020204" pitchFamily="34" charset="0"/>
                <a:cs typeface="Helvetica" panose="020B0604020202020204" pitchFamily="34" charset="0"/>
              </a:rPr>
              <a:t>Notify hotel of final decision and actions required</a:t>
            </a:r>
          </a:p>
        </p:txBody>
      </p:sp>
      <p:sp>
        <p:nvSpPr>
          <p:cNvPr id="52" name="Isosceles Triangle 51">
            <a:extLst>
              <a:ext uri="{FF2B5EF4-FFF2-40B4-BE49-F238E27FC236}">
                <a16:creationId xmlns:a16="http://schemas.microsoft.com/office/drawing/2014/main" id="{3254E77A-634E-408D-BA33-A2F887D99329}"/>
              </a:ext>
            </a:extLst>
          </p:cNvPr>
          <p:cNvSpPr/>
          <p:nvPr/>
        </p:nvSpPr>
        <p:spPr>
          <a:xfrm rot="10800000">
            <a:off x="3778609" y="3388924"/>
            <a:ext cx="325637" cy="173038"/>
          </a:xfrm>
          <a:prstGeom prst="triangle">
            <a:avLst>
              <a:gd name="adj" fmla="val 49206"/>
            </a:avLst>
          </a:prstGeom>
          <a:gradFill flip="none" rotWithShape="1">
            <a:gsLst>
              <a:gs pos="16000">
                <a:schemeClr val="tx2"/>
              </a:gs>
              <a:gs pos="94000">
                <a:srgbClr val="576A90">
                  <a:lumMod val="20000"/>
                  <a:lumOff val="80000"/>
                  <a:shade val="100000"/>
                  <a:satMod val="115000"/>
                  <a:alpha val="10000"/>
                </a:srgbClr>
              </a:gs>
            </a:gsLst>
            <a:lin ang="5400000" scaled="1"/>
            <a:tileRect/>
          </a:gradFill>
          <a:ln w="9525" cap="rnd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defRPr/>
            </a:pPr>
            <a:endParaRPr lang="en-US" sz="700" kern="0" dirty="0">
              <a:solidFill>
                <a:srgbClr val="FFFFFF"/>
              </a:solidFill>
              <a:latin typeface="Cairo" panose="00000500000000000000" pitchFamily="2" charset="-78"/>
              <a:cs typeface="Cairo" panose="00000500000000000000" pitchFamily="2" charset="-78"/>
            </a:endParaRPr>
          </a:p>
        </p:txBody>
      </p:sp>
      <p:sp>
        <p:nvSpPr>
          <p:cNvPr id="53" name="Isosceles Triangle 52">
            <a:extLst>
              <a:ext uri="{FF2B5EF4-FFF2-40B4-BE49-F238E27FC236}">
                <a16:creationId xmlns:a16="http://schemas.microsoft.com/office/drawing/2014/main" id="{03E5D1AE-7206-42C7-9F48-8CCC47A75934}"/>
              </a:ext>
            </a:extLst>
          </p:cNvPr>
          <p:cNvSpPr/>
          <p:nvPr/>
        </p:nvSpPr>
        <p:spPr>
          <a:xfrm rot="10800000">
            <a:off x="7397153" y="4091867"/>
            <a:ext cx="325637" cy="173038"/>
          </a:xfrm>
          <a:prstGeom prst="triangle">
            <a:avLst>
              <a:gd name="adj" fmla="val 49206"/>
            </a:avLst>
          </a:prstGeom>
          <a:gradFill flip="none" rotWithShape="1">
            <a:gsLst>
              <a:gs pos="16000">
                <a:schemeClr val="tx2"/>
              </a:gs>
              <a:gs pos="94000">
                <a:srgbClr val="576A90">
                  <a:lumMod val="20000"/>
                  <a:lumOff val="80000"/>
                  <a:shade val="100000"/>
                  <a:satMod val="115000"/>
                  <a:alpha val="10000"/>
                </a:srgbClr>
              </a:gs>
            </a:gsLst>
            <a:lin ang="5400000" scaled="1"/>
            <a:tileRect/>
          </a:gradFill>
          <a:ln w="9525" cap="rnd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defRPr/>
            </a:pPr>
            <a:endParaRPr lang="en-US" sz="700" kern="0" dirty="0">
              <a:solidFill>
                <a:srgbClr val="FFFFFF"/>
              </a:solidFill>
              <a:latin typeface="Cairo" panose="00000500000000000000" pitchFamily="2" charset="-78"/>
              <a:cs typeface="Cairo" panose="00000500000000000000" pitchFamily="2" charset="-78"/>
            </a:endParaRPr>
          </a:p>
        </p:txBody>
      </p:sp>
      <p:sp>
        <p:nvSpPr>
          <p:cNvPr id="54" name="Isosceles Triangle 53">
            <a:extLst>
              <a:ext uri="{FF2B5EF4-FFF2-40B4-BE49-F238E27FC236}">
                <a16:creationId xmlns:a16="http://schemas.microsoft.com/office/drawing/2014/main" id="{AC8C8AB6-541B-483B-9C7A-0F2976FD4769}"/>
              </a:ext>
            </a:extLst>
          </p:cNvPr>
          <p:cNvSpPr/>
          <p:nvPr/>
        </p:nvSpPr>
        <p:spPr>
          <a:xfrm rot="10430802">
            <a:off x="10776937" y="2608041"/>
            <a:ext cx="325637" cy="173038"/>
          </a:xfrm>
          <a:prstGeom prst="triangle">
            <a:avLst>
              <a:gd name="adj" fmla="val 49206"/>
            </a:avLst>
          </a:prstGeom>
          <a:gradFill flip="none" rotWithShape="1">
            <a:gsLst>
              <a:gs pos="16000">
                <a:schemeClr val="tx2"/>
              </a:gs>
              <a:gs pos="94000">
                <a:srgbClr val="576A90">
                  <a:lumMod val="20000"/>
                  <a:lumOff val="80000"/>
                  <a:shade val="100000"/>
                  <a:satMod val="115000"/>
                  <a:alpha val="10000"/>
                </a:srgbClr>
              </a:gs>
            </a:gsLst>
            <a:lin ang="5400000" scaled="1"/>
            <a:tileRect/>
          </a:gradFill>
          <a:ln w="9525" cap="rnd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defRPr/>
            </a:pPr>
            <a:endParaRPr lang="en-US" sz="700" kern="0" dirty="0">
              <a:solidFill>
                <a:srgbClr val="FFFFFF"/>
              </a:solidFill>
              <a:latin typeface="Cairo" panose="00000500000000000000" pitchFamily="2" charset="-78"/>
              <a:cs typeface="Cairo" panose="00000500000000000000" pitchFamily="2" charset="-78"/>
            </a:endParaRPr>
          </a:p>
        </p:txBody>
      </p:sp>
      <p:sp>
        <p:nvSpPr>
          <p:cNvPr id="55" name="Isosceles Triangle 54">
            <a:extLst>
              <a:ext uri="{FF2B5EF4-FFF2-40B4-BE49-F238E27FC236}">
                <a16:creationId xmlns:a16="http://schemas.microsoft.com/office/drawing/2014/main" id="{7C6E0513-B558-4A9A-A27B-53CD2D6138DA}"/>
              </a:ext>
            </a:extLst>
          </p:cNvPr>
          <p:cNvSpPr/>
          <p:nvPr/>
        </p:nvSpPr>
        <p:spPr>
          <a:xfrm rot="10800000" flipV="1">
            <a:off x="9168440" y="4554371"/>
            <a:ext cx="325637" cy="173038"/>
          </a:xfrm>
          <a:prstGeom prst="triangle">
            <a:avLst>
              <a:gd name="adj" fmla="val 49206"/>
            </a:avLst>
          </a:prstGeom>
          <a:gradFill flip="none" rotWithShape="1">
            <a:gsLst>
              <a:gs pos="16000">
                <a:schemeClr val="tx2"/>
              </a:gs>
              <a:gs pos="94000">
                <a:srgbClr val="576A90">
                  <a:lumMod val="20000"/>
                  <a:lumOff val="80000"/>
                  <a:shade val="100000"/>
                  <a:satMod val="115000"/>
                  <a:alpha val="10000"/>
                </a:srgbClr>
              </a:gs>
            </a:gsLst>
            <a:lin ang="5400000" scaled="1"/>
            <a:tileRect/>
          </a:gradFill>
          <a:ln w="9525" cap="rnd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defRPr/>
            </a:pPr>
            <a:endParaRPr lang="en-US" sz="700" kern="0" dirty="0">
              <a:solidFill>
                <a:srgbClr val="FFFFFF"/>
              </a:solidFill>
              <a:latin typeface="Cairo" panose="00000500000000000000" pitchFamily="2" charset="-78"/>
              <a:cs typeface="Cairo" panose="00000500000000000000" pitchFamily="2" charset="-78"/>
            </a:endParaRPr>
          </a:p>
        </p:txBody>
      </p:sp>
      <p:sp>
        <p:nvSpPr>
          <p:cNvPr id="56" name="Isosceles Triangle 55">
            <a:extLst>
              <a:ext uri="{FF2B5EF4-FFF2-40B4-BE49-F238E27FC236}">
                <a16:creationId xmlns:a16="http://schemas.microsoft.com/office/drawing/2014/main" id="{9A0F7005-FA90-462A-9A5C-83FCF0C953C9}"/>
              </a:ext>
            </a:extLst>
          </p:cNvPr>
          <p:cNvSpPr/>
          <p:nvPr/>
        </p:nvSpPr>
        <p:spPr>
          <a:xfrm rot="10800000" flipV="1">
            <a:off x="5547556" y="4554371"/>
            <a:ext cx="325637" cy="173038"/>
          </a:xfrm>
          <a:prstGeom prst="triangle">
            <a:avLst>
              <a:gd name="adj" fmla="val 49206"/>
            </a:avLst>
          </a:prstGeom>
          <a:gradFill flip="none" rotWithShape="1">
            <a:gsLst>
              <a:gs pos="16000">
                <a:schemeClr val="tx2"/>
              </a:gs>
              <a:gs pos="94000">
                <a:srgbClr val="576A90">
                  <a:lumMod val="20000"/>
                  <a:lumOff val="80000"/>
                  <a:shade val="100000"/>
                  <a:satMod val="115000"/>
                  <a:alpha val="10000"/>
                </a:srgbClr>
              </a:gs>
            </a:gsLst>
            <a:lin ang="5400000" scaled="1"/>
            <a:tileRect/>
          </a:gradFill>
          <a:ln w="9525" cap="rnd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defRPr/>
            </a:pPr>
            <a:endParaRPr lang="en-US" sz="700" kern="0" dirty="0">
              <a:solidFill>
                <a:srgbClr val="FFFFFF"/>
              </a:solidFill>
              <a:latin typeface="Cairo" panose="00000500000000000000" pitchFamily="2" charset="-78"/>
              <a:cs typeface="Cairo" panose="00000500000000000000" pitchFamily="2" charset="-78"/>
            </a:endParaRPr>
          </a:p>
        </p:txBody>
      </p:sp>
      <p:grpSp>
        <p:nvGrpSpPr>
          <p:cNvPr id="139" name="Group 138">
            <a:extLst>
              <a:ext uri="{FF2B5EF4-FFF2-40B4-BE49-F238E27FC236}">
                <a16:creationId xmlns:a16="http://schemas.microsoft.com/office/drawing/2014/main" id="{5AB75099-419A-4FB3-BCE4-FD3C077271E8}"/>
              </a:ext>
            </a:extLst>
          </p:cNvPr>
          <p:cNvGrpSpPr/>
          <p:nvPr/>
        </p:nvGrpSpPr>
        <p:grpSpPr>
          <a:xfrm>
            <a:off x="3720963" y="1774207"/>
            <a:ext cx="553212" cy="553212"/>
            <a:chOff x="3450133" y="1664294"/>
            <a:chExt cx="457200" cy="457200"/>
          </a:xfrm>
        </p:grpSpPr>
        <p:sp>
          <p:nvSpPr>
            <p:cNvPr id="123" name="Oval 122">
              <a:extLst>
                <a:ext uri="{FF2B5EF4-FFF2-40B4-BE49-F238E27FC236}">
                  <a16:creationId xmlns:a16="http://schemas.microsoft.com/office/drawing/2014/main" id="{A1F18BEB-EA35-4B53-8851-987FE13CF597}"/>
                </a:ext>
              </a:extLst>
            </p:cNvPr>
            <p:cNvSpPr/>
            <p:nvPr/>
          </p:nvSpPr>
          <p:spPr>
            <a:xfrm>
              <a:off x="3450133" y="1664294"/>
              <a:ext cx="457200" cy="457200"/>
            </a:xfrm>
            <a:prstGeom prst="ellipse">
              <a:avLst/>
            </a:prstGeom>
            <a:solidFill>
              <a:schemeClr val="bg1"/>
            </a:solidFill>
            <a:ln w="3810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elvetica" panose="020B0604020202020204" pitchFamily="34" charset="0"/>
                <a:ea typeface="+mn-ea"/>
                <a:cs typeface="Helvetica" panose="020B0604020202020204" pitchFamily="34" charset="0"/>
              </a:endParaRPr>
            </a:p>
          </p:txBody>
        </p:sp>
        <p:grpSp>
          <p:nvGrpSpPr>
            <p:cNvPr id="68" name="Graphic 4">
              <a:extLst>
                <a:ext uri="{FF2B5EF4-FFF2-40B4-BE49-F238E27FC236}">
                  <a16:creationId xmlns:a16="http://schemas.microsoft.com/office/drawing/2014/main" id="{1A28A522-AA2C-43DB-A3D4-50EF0FDD1F09}"/>
                </a:ext>
              </a:extLst>
            </p:cNvPr>
            <p:cNvGrpSpPr/>
            <p:nvPr/>
          </p:nvGrpSpPr>
          <p:grpSpPr>
            <a:xfrm>
              <a:off x="3452095" y="1670467"/>
              <a:ext cx="445893" cy="445476"/>
              <a:chOff x="2998797" y="2371173"/>
              <a:chExt cx="362309" cy="361971"/>
            </a:xfrm>
            <a:solidFill>
              <a:schemeClr val="tx2"/>
            </a:solidFill>
          </p:grpSpPr>
          <p:sp>
            <p:nvSpPr>
              <p:cNvPr id="69" name="Graphic 4">
                <a:extLst>
                  <a:ext uri="{FF2B5EF4-FFF2-40B4-BE49-F238E27FC236}">
                    <a16:creationId xmlns:a16="http://schemas.microsoft.com/office/drawing/2014/main" id="{AE48D18C-1D53-4FC0-971B-4379A50DC548}"/>
                  </a:ext>
                </a:extLst>
              </p:cNvPr>
              <p:cNvSpPr/>
              <p:nvPr/>
            </p:nvSpPr>
            <p:spPr>
              <a:xfrm>
                <a:off x="3098480" y="2556947"/>
                <a:ext cx="30032" cy="14044"/>
              </a:xfrm>
              <a:custGeom>
                <a:avLst/>
                <a:gdLst>
                  <a:gd name="connsiteX0" fmla="*/ 17253 w 30032"/>
                  <a:gd name="connsiteY0" fmla="*/ 14045 h 14044"/>
                  <a:gd name="connsiteX1" fmla="*/ 12780 w 30032"/>
                  <a:gd name="connsiteY1" fmla="*/ 12130 h 14044"/>
                  <a:gd name="connsiteX2" fmla="*/ 0 w 30032"/>
                  <a:gd name="connsiteY2" fmla="*/ 0 h 14044"/>
                  <a:gd name="connsiteX3" fmla="*/ 0 w 30032"/>
                  <a:gd name="connsiteY3" fmla="*/ 10853 h 14044"/>
                  <a:gd name="connsiteX4" fmla="*/ 3195 w 30032"/>
                  <a:gd name="connsiteY4" fmla="*/ 14045 h 14044"/>
                  <a:gd name="connsiteX5" fmla="*/ 26838 w 30032"/>
                  <a:gd name="connsiteY5" fmla="*/ 14045 h 14044"/>
                  <a:gd name="connsiteX6" fmla="*/ 30033 w 30032"/>
                  <a:gd name="connsiteY6" fmla="*/ 10853 h 14044"/>
                  <a:gd name="connsiteX7" fmla="*/ 30033 w 30032"/>
                  <a:gd name="connsiteY7" fmla="*/ 4469 h 14044"/>
                  <a:gd name="connsiteX8" fmla="*/ 22365 w 30032"/>
                  <a:gd name="connsiteY8" fmla="*/ 11491 h 14044"/>
                  <a:gd name="connsiteX9" fmla="*/ 17253 w 30032"/>
                  <a:gd name="connsiteY9" fmla="*/ 14045 h 140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0032" h="14044">
                    <a:moveTo>
                      <a:pt x="17253" y="14045"/>
                    </a:moveTo>
                    <a:cubicBezTo>
                      <a:pt x="15336" y="14045"/>
                      <a:pt x="14058" y="13406"/>
                      <a:pt x="12780" y="12130"/>
                    </a:cubicBezTo>
                    <a:lnTo>
                      <a:pt x="0" y="0"/>
                    </a:lnTo>
                    <a:lnTo>
                      <a:pt x="0" y="10853"/>
                    </a:lnTo>
                    <a:cubicBezTo>
                      <a:pt x="0" y="12768"/>
                      <a:pt x="1278" y="14045"/>
                      <a:pt x="3195" y="14045"/>
                    </a:cubicBezTo>
                    <a:lnTo>
                      <a:pt x="26838" y="14045"/>
                    </a:lnTo>
                    <a:cubicBezTo>
                      <a:pt x="28755" y="14045"/>
                      <a:pt x="30033" y="12768"/>
                      <a:pt x="30033" y="10853"/>
                    </a:cubicBezTo>
                    <a:lnTo>
                      <a:pt x="30033" y="4469"/>
                    </a:lnTo>
                    <a:lnTo>
                      <a:pt x="22365" y="11491"/>
                    </a:lnTo>
                    <a:cubicBezTo>
                      <a:pt x="21087" y="13406"/>
                      <a:pt x="19170" y="14045"/>
                      <a:pt x="17253" y="14045"/>
                    </a:cubicBezTo>
                    <a:close/>
                  </a:path>
                </a:pathLst>
              </a:custGeom>
              <a:grpFill/>
              <a:ln w="63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0" name="Graphic 4">
                <a:extLst>
                  <a:ext uri="{FF2B5EF4-FFF2-40B4-BE49-F238E27FC236}">
                    <a16:creationId xmlns:a16="http://schemas.microsoft.com/office/drawing/2014/main" id="{1603B7A1-4F2E-4080-AA76-C8AAA00AD171}"/>
                  </a:ext>
                </a:extLst>
              </p:cNvPr>
              <p:cNvSpPr/>
              <p:nvPr/>
            </p:nvSpPr>
            <p:spPr>
              <a:xfrm>
                <a:off x="3099119" y="2544179"/>
                <a:ext cx="29393" cy="12129"/>
              </a:xfrm>
              <a:custGeom>
                <a:avLst/>
                <a:gdLst>
                  <a:gd name="connsiteX0" fmla="*/ 7668 w 29393"/>
                  <a:gd name="connsiteY0" fmla="*/ 3192 h 12129"/>
                  <a:gd name="connsiteX1" fmla="*/ 17253 w 29393"/>
                  <a:gd name="connsiteY1" fmla="*/ 12130 h 12129"/>
                  <a:gd name="connsiteX2" fmla="*/ 29394 w 29393"/>
                  <a:gd name="connsiteY2" fmla="*/ 1277 h 12129"/>
                  <a:gd name="connsiteX3" fmla="*/ 26838 w 29393"/>
                  <a:gd name="connsiteY3" fmla="*/ 0 h 12129"/>
                  <a:gd name="connsiteX4" fmla="*/ 3195 w 29393"/>
                  <a:gd name="connsiteY4" fmla="*/ 0 h 12129"/>
                  <a:gd name="connsiteX5" fmla="*/ 0 w 29393"/>
                  <a:gd name="connsiteY5" fmla="*/ 2554 h 12129"/>
                  <a:gd name="connsiteX6" fmla="*/ 0 w 29393"/>
                  <a:gd name="connsiteY6" fmla="*/ 2554 h 12129"/>
                  <a:gd name="connsiteX7" fmla="*/ 0 w 29393"/>
                  <a:gd name="connsiteY7" fmla="*/ 2554 h 12129"/>
                  <a:gd name="connsiteX8" fmla="*/ 7668 w 29393"/>
                  <a:gd name="connsiteY8" fmla="*/ 3192 h 121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9393" h="12129">
                    <a:moveTo>
                      <a:pt x="7668" y="3192"/>
                    </a:moveTo>
                    <a:lnTo>
                      <a:pt x="17253" y="12130"/>
                    </a:lnTo>
                    <a:lnTo>
                      <a:pt x="29394" y="1277"/>
                    </a:lnTo>
                    <a:cubicBezTo>
                      <a:pt x="28755" y="638"/>
                      <a:pt x="28116" y="0"/>
                      <a:pt x="26838" y="0"/>
                    </a:cubicBezTo>
                    <a:lnTo>
                      <a:pt x="3195" y="0"/>
                    </a:lnTo>
                    <a:cubicBezTo>
                      <a:pt x="1917" y="0"/>
                      <a:pt x="0" y="1277"/>
                      <a:pt x="0" y="2554"/>
                    </a:cubicBezTo>
                    <a:cubicBezTo>
                      <a:pt x="0" y="2554"/>
                      <a:pt x="0" y="2554"/>
                      <a:pt x="0" y="2554"/>
                    </a:cubicBezTo>
                    <a:lnTo>
                      <a:pt x="0" y="2554"/>
                    </a:lnTo>
                    <a:cubicBezTo>
                      <a:pt x="1917" y="638"/>
                      <a:pt x="5112" y="1277"/>
                      <a:pt x="7668" y="3192"/>
                    </a:cubicBezTo>
                    <a:close/>
                  </a:path>
                </a:pathLst>
              </a:custGeom>
              <a:grpFill/>
              <a:ln w="63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1" name="Graphic 4">
                <a:extLst>
                  <a:ext uri="{FF2B5EF4-FFF2-40B4-BE49-F238E27FC236}">
                    <a16:creationId xmlns:a16="http://schemas.microsoft.com/office/drawing/2014/main" id="{CBBAE022-FCB5-47F0-BC81-B0736B43DAA4}"/>
                  </a:ext>
                </a:extLst>
              </p:cNvPr>
              <p:cNvSpPr/>
              <p:nvPr/>
            </p:nvSpPr>
            <p:spPr>
              <a:xfrm>
                <a:off x="2998797" y="2371173"/>
                <a:ext cx="362309" cy="361971"/>
              </a:xfrm>
              <a:custGeom>
                <a:avLst/>
                <a:gdLst>
                  <a:gd name="connsiteX0" fmla="*/ 180835 w 362309"/>
                  <a:gd name="connsiteY0" fmla="*/ 0 h 361971"/>
                  <a:gd name="connsiteX1" fmla="*/ 0 w 362309"/>
                  <a:gd name="connsiteY1" fmla="*/ 181305 h 361971"/>
                  <a:gd name="connsiteX2" fmla="*/ 181474 w 362309"/>
                  <a:gd name="connsiteY2" fmla="*/ 361972 h 361971"/>
                  <a:gd name="connsiteX3" fmla="*/ 362310 w 362309"/>
                  <a:gd name="connsiteY3" fmla="*/ 181305 h 361971"/>
                  <a:gd name="connsiteX4" fmla="*/ 180835 w 362309"/>
                  <a:gd name="connsiteY4" fmla="*/ 0 h 361971"/>
                  <a:gd name="connsiteX5" fmla="*/ 180835 w 362309"/>
                  <a:gd name="connsiteY5" fmla="*/ 0 h 361971"/>
                  <a:gd name="connsiteX6" fmla="*/ 86903 w 362309"/>
                  <a:gd name="connsiteY6" fmla="*/ 106613 h 361971"/>
                  <a:gd name="connsiteX7" fmla="*/ 102878 w 362309"/>
                  <a:gd name="connsiteY7" fmla="*/ 90653 h 361971"/>
                  <a:gd name="connsiteX8" fmla="*/ 126521 w 362309"/>
                  <a:gd name="connsiteY8" fmla="*/ 90653 h 361971"/>
                  <a:gd name="connsiteX9" fmla="*/ 138662 w 362309"/>
                  <a:gd name="connsiteY9" fmla="*/ 96398 h 361971"/>
                  <a:gd name="connsiteX10" fmla="*/ 154637 w 362309"/>
                  <a:gd name="connsiteY10" fmla="*/ 81715 h 361971"/>
                  <a:gd name="connsiteX11" fmla="*/ 163582 w 362309"/>
                  <a:gd name="connsiteY11" fmla="*/ 81715 h 361971"/>
                  <a:gd name="connsiteX12" fmla="*/ 162943 w 362309"/>
                  <a:gd name="connsiteY12" fmla="*/ 90653 h 361971"/>
                  <a:gd name="connsiteX13" fmla="*/ 162943 w 362309"/>
                  <a:gd name="connsiteY13" fmla="*/ 90653 h 361971"/>
                  <a:gd name="connsiteX14" fmla="*/ 142496 w 362309"/>
                  <a:gd name="connsiteY14" fmla="*/ 109805 h 361971"/>
                  <a:gd name="connsiteX15" fmla="*/ 142496 w 362309"/>
                  <a:gd name="connsiteY15" fmla="*/ 127680 h 361971"/>
                  <a:gd name="connsiteX16" fmla="*/ 126521 w 362309"/>
                  <a:gd name="connsiteY16" fmla="*/ 143640 h 361971"/>
                  <a:gd name="connsiteX17" fmla="*/ 102878 w 362309"/>
                  <a:gd name="connsiteY17" fmla="*/ 143640 h 361971"/>
                  <a:gd name="connsiteX18" fmla="*/ 86903 w 362309"/>
                  <a:gd name="connsiteY18" fmla="*/ 127680 h 361971"/>
                  <a:gd name="connsiteX19" fmla="*/ 86903 w 362309"/>
                  <a:gd name="connsiteY19" fmla="*/ 106613 h 361971"/>
                  <a:gd name="connsiteX20" fmla="*/ 86903 w 362309"/>
                  <a:gd name="connsiteY20" fmla="*/ 175560 h 361971"/>
                  <a:gd name="connsiteX21" fmla="*/ 102878 w 362309"/>
                  <a:gd name="connsiteY21" fmla="*/ 159600 h 361971"/>
                  <a:gd name="connsiteX22" fmla="*/ 126521 w 362309"/>
                  <a:gd name="connsiteY22" fmla="*/ 159600 h 361971"/>
                  <a:gd name="connsiteX23" fmla="*/ 138662 w 362309"/>
                  <a:gd name="connsiteY23" fmla="*/ 165345 h 361971"/>
                  <a:gd name="connsiteX24" fmla="*/ 154637 w 362309"/>
                  <a:gd name="connsiteY24" fmla="*/ 150662 h 361971"/>
                  <a:gd name="connsiteX25" fmla="*/ 163582 w 362309"/>
                  <a:gd name="connsiteY25" fmla="*/ 151939 h 361971"/>
                  <a:gd name="connsiteX26" fmla="*/ 162943 w 362309"/>
                  <a:gd name="connsiteY26" fmla="*/ 160238 h 361971"/>
                  <a:gd name="connsiteX27" fmla="*/ 142496 w 362309"/>
                  <a:gd name="connsiteY27" fmla="*/ 179390 h 361971"/>
                  <a:gd name="connsiteX28" fmla="*/ 142496 w 362309"/>
                  <a:gd name="connsiteY28" fmla="*/ 197265 h 361971"/>
                  <a:gd name="connsiteX29" fmla="*/ 126521 w 362309"/>
                  <a:gd name="connsiteY29" fmla="*/ 213225 h 361971"/>
                  <a:gd name="connsiteX30" fmla="*/ 102878 w 362309"/>
                  <a:gd name="connsiteY30" fmla="*/ 213225 h 361971"/>
                  <a:gd name="connsiteX31" fmla="*/ 86903 w 362309"/>
                  <a:gd name="connsiteY31" fmla="*/ 197265 h 361971"/>
                  <a:gd name="connsiteX32" fmla="*/ 86903 w 362309"/>
                  <a:gd name="connsiteY32" fmla="*/ 175560 h 361971"/>
                  <a:gd name="connsiteX33" fmla="*/ 126521 w 362309"/>
                  <a:gd name="connsiteY33" fmla="*/ 281534 h 361971"/>
                  <a:gd name="connsiteX34" fmla="*/ 102878 w 362309"/>
                  <a:gd name="connsiteY34" fmla="*/ 281534 h 361971"/>
                  <a:gd name="connsiteX35" fmla="*/ 86903 w 362309"/>
                  <a:gd name="connsiteY35" fmla="*/ 265574 h 361971"/>
                  <a:gd name="connsiteX36" fmla="*/ 86903 w 362309"/>
                  <a:gd name="connsiteY36" fmla="*/ 243868 h 361971"/>
                  <a:gd name="connsiteX37" fmla="*/ 102878 w 362309"/>
                  <a:gd name="connsiteY37" fmla="*/ 227908 h 361971"/>
                  <a:gd name="connsiteX38" fmla="*/ 126521 w 362309"/>
                  <a:gd name="connsiteY38" fmla="*/ 227908 h 361971"/>
                  <a:gd name="connsiteX39" fmla="*/ 138662 w 362309"/>
                  <a:gd name="connsiteY39" fmla="*/ 233654 h 361971"/>
                  <a:gd name="connsiteX40" fmla="*/ 154637 w 362309"/>
                  <a:gd name="connsiteY40" fmla="*/ 218971 h 361971"/>
                  <a:gd name="connsiteX41" fmla="*/ 163582 w 362309"/>
                  <a:gd name="connsiteY41" fmla="*/ 220247 h 361971"/>
                  <a:gd name="connsiteX42" fmla="*/ 162943 w 362309"/>
                  <a:gd name="connsiteY42" fmla="*/ 228547 h 361971"/>
                  <a:gd name="connsiteX43" fmla="*/ 142496 w 362309"/>
                  <a:gd name="connsiteY43" fmla="*/ 247699 h 361971"/>
                  <a:gd name="connsiteX44" fmla="*/ 142496 w 362309"/>
                  <a:gd name="connsiteY44" fmla="*/ 265574 h 361971"/>
                  <a:gd name="connsiteX45" fmla="*/ 126521 w 362309"/>
                  <a:gd name="connsiteY45" fmla="*/ 281534 h 361971"/>
                  <a:gd name="connsiteX46" fmla="*/ 126521 w 362309"/>
                  <a:gd name="connsiteY46" fmla="*/ 281534 h 361971"/>
                  <a:gd name="connsiteX47" fmla="*/ 268377 w 362309"/>
                  <a:gd name="connsiteY47" fmla="*/ 281534 h 361971"/>
                  <a:gd name="connsiteX48" fmla="*/ 156553 w 362309"/>
                  <a:gd name="connsiteY48" fmla="*/ 281534 h 361971"/>
                  <a:gd name="connsiteX49" fmla="*/ 150164 w 362309"/>
                  <a:gd name="connsiteY49" fmla="*/ 275150 h 361971"/>
                  <a:gd name="connsiteX50" fmla="*/ 156553 w 362309"/>
                  <a:gd name="connsiteY50" fmla="*/ 268766 h 361971"/>
                  <a:gd name="connsiteX51" fmla="*/ 268377 w 362309"/>
                  <a:gd name="connsiteY51" fmla="*/ 268766 h 361971"/>
                  <a:gd name="connsiteX52" fmla="*/ 274767 w 362309"/>
                  <a:gd name="connsiteY52" fmla="*/ 275150 h 361971"/>
                  <a:gd name="connsiteX53" fmla="*/ 268377 w 362309"/>
                  <a:gd name="connsiteY53" fmla="*/ 281534 h 361971"/>
                  <a:gd name="connsiteX54" fmla="*/ 268377 w 362309"/>
                  <a:gd name="connsiteY54" fmla="*/ 212587 h 361971"/>
                  <a:gd name="connsiteX55" fmla="*/ 156553 w 362309"/>
                  <a:gd name="connsiteY55" fmla="*/ 212587 h 361971"/>
                  <a:gd name="connsiteX56" fmla="*/ 150164 w 362309"/>
                  <a:gd name="connsiteY56" fmla="*/ 206203 h 361971"/>
                  <a:gd name="connsiteX57" fmla="*/ 156553 w 362309"/>
                  <a:gd name="connsiteY57" fmla="*/ 199819 h 361971"/>
                  <a:gd name="connsiteX58" fmla="*/ 268377 w 362309"/>
                  <a:gd name="connsiteY58" fmla="*/ 199819 h 361971"/>
                  <a:gd name="connsiteX59" fmla="*/ 274767 w 362309"/>
                  <a:gd name="connsiteY59" fmla="*/ 206203 h 361971"/>
                  <a:gd name="connsiteX60" fmla="*/ 268377 w 362309"/>
                  <a:gd name="connsiteY60" fmla="*/ 212587 h 361971"/>
                  <a:gd name="connsiteX61" fmla="*/ 268377 w 362309"/>
                  <a:gd name="connsiteY61" fmla="*/ 144278 h 361971"/>
                  <a:gd name="connsiteX62" fmla="*/ 156553 w 362309"/>
                  <a:gd name="connsiteY62" fmla="*/ 144278 h 361971"/>
                  <a:gd name="connsiteX63" fmla="*/ 150164 w 362309"/>
                  <a:gd name="connsiteY63" fmla="*/ 137894 h 361971"/>
                  <a:gd name="connsiteX64" fmla="*/ 156553 w 362309"/>
                  <a:gd name="connsiteY64" fmla="*/ 131510 h 361971"/>
                  <a:gd name="connsiteX65" fmla="*/ 268377 w 362309"/>
                  <a:gd name="connsiteY65" fmla="*/ 131510 h 361971"/>
                  <a:gd name="connsiteX66" fmla="*/ 274767 w 362309"/>
                  <a:gd name="connsiteY66" fmla="*/ 137894 h 361971"/>
                  <a:gd name="connsiteX67" fmla="*/ 268377 w 362309"/>
                  <a:gd name="connsiteY67" fmla="*/ 144278 h 361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</a:cxnLst>
                <a:rect l="l" t="t" r="r" b="b"/>
                <a:pathLst>
                  <a:path w="362309" h="361971">
                    <a:moveTo>
                      <a:pt x="180835" y="0"/>
                    </a:moveTo>
                    <a:cubicBezTo>
                      <a:pt x="80513" y="0"/>
                      <a:pt x="0" y="81077"/>
                      <a:pt x="0" y="181305"/>
                    </a:cubicBezTo>
                    <a:cubicBezTo>
                      <a:pt x="0" y="281534"/>
                      <a:pt x="81152" y="361972"/>
                      <a:pt x="181474" y="361972"/>
                    </a:cubicBezTo>
                    <a:cubicBezTo>
                      <a:pt x="281157" y="361972"/>
                      <a:pt x="362310" y="280895"/>
                      <a:pt x="362310" y="181305"/>
                    </a:cubicBezTo>
                    <a:cubicBezTo>
                      <a:pt x="362310" y="81077"/>
                      <a:pt x="281157" y="0"/>
                      <a:pt x="180835" y="0"/>
                    </a:cubicBezTo>
                    <a:cubicBezTo>
                      <a:pt x="180835" y="0"/>
                      <a:pt x="180835" y="0"/>
                      <a:pt x="180835" y="0"/>
                    </a:cubicBezTo>
                    <a:close/>
                    <a:moveTo>
                      <a:pt x="86903" y="106613"/>
                    </a:moveTo>
                    <a:cubicBezTo>
                      <a:pt x="86903" y="97675"/>
                      <a:pt x="93932" y="90653"/>
                      <a:pt x="102878" y="90653"/>
                    </a:cubicBezTo>
                    <a:lnTo>
                      <a:pt x="126521" y="90653"/>
                    </a:lnTo>
                    <a:cubicBezTo>
                      <a:pt x="130994" y="90653"/>
                      <a:pt x="135467" y="92568"/>
                      <a:pt x="138662" y="96398"/>
                    </a:cubicBezTo>
                    <a:lnTo>
                      <a:pt x="154637" y="81715"/>
                    </a:lnTo>
                    <a:cubicBezTo>
                      <a:pt x="157192" y="79162"/>
                      <a:pt x="161027" y="79162"/>
                      <a:pt x="163582" y="81715"/>
                    </a:cubicBezTo>
                    <a:cubicBezTo>
                      <a:pt x="166138" y="84269"/>
                      <a:pt x="166138" y="88099"/>
                      <a:pt x="162943" y="90653"/>
                    </a:cubicBezTo>
                    <a:cubicBezTo>
                      <a:pt x="162943" y="90653"/>
                      <a:pt x="162943" y="90653"/>
                      <a:pt x="162943" y="90653"/>
                    </a:cubicBezTo>
                    <a:lnTo>
                      <a:pt x="142496" y="109805"/>
                    </a:lnTo>
                    <a:lnTo>
                      <a:pt x="142496" y="127680"/>
                    </a:lnTo>
                    <a:cubicBezTo>
                      <a:pt x="142496" y="136617"/>
                      <a:pt x="135467" y="143640"/>
                      <a:pt x="126521" y="143640"/>
                    </a:cubicBezTo>
                    <a:lnTo>
                      <a:pt x="102878" y="143640"/>
                    </a:lnTo>
                    <a:cubicBezTo>
                      <a:pt x="93932" y="143640"/>
                      <a:pt x="86903" y="136617"/>
                      <a:pt x="86903" y="127680"/>
                    </a:cubicBezTo>
                    <a:lnTo>
                      <a:pt x="86903" y="106613"/>
                    </a:lnTo>
                    <a:close/>
                    <a:moveTo>
                      <a:pt x="86903" y="175560"/>
                    </a:moveTo>
                    <a:cubicBezTo>
                      <a:pt x="86903" y="166622"/>
                      <a:pt x="93932" y="159600"/>
                      <a:pt x="102878" y="159600"/>
                    </a:cubicBezTo>
                    <a:lnTo>
                      <a:pt x="126521" y="159600"/>
                    </a:lnTo>
                    <a:cubicBezTo>
                      <a:pt x="130994" y="159600"/>
                      <a:pt x="135467" y="161515"/>
                      <a:pt x="138662" y="165345"/>
                    </a:cubicBezTo>
                    <a:lnTo>
                      <a:pt x="154637" y="150662"/>
                    </a:lnTo>
                    <a:cubicBezTo>
                      <a:pt x="157192" y="148747"/>
                      <a:pt x="161666" y="148747"/>
                      <a:pt x="163582" y="151939"/>
                    </a:cubicBezTo>
                    <a:cubicBezTo>
                      <a:pt x="165500" y="154492"/>
                      <a:pt x="165500" y="158323"/>
                      <a:pt x="162943" y="160238"/>
                    </a:cubicBezTo>
                    <a:lnTo>
                      <a:pt x="142496" y="179390"/>
                    </a:lnTo>
                    <a:lnTo>
                      <a:pt x="142496" y="197265"/>
                    </a:lnTo>
                    <a:cubicBezTo>
                      <a:pt x="142496" y="206203"/>
                      <a:pt x="135467" y="213225"/>
                      <a:pt x="126521" y="213225"/>
                    </a:cubicBezTo>
                    <a:lnTo>
                      <a:pt x="102878" y="213225"/>
                    </a:lnTo>
                    <a:cubicBezTo>
                      <a:pt x="93932" y="213225"/>
                      <a:pt x="86903" y="206203"/>
                      <a:pt x="86903" y="197265"/>
                    </a:cubicBezTo>
                    <a:lnTo>
                      <a:pt x="86903" y="175560"/>
                    </a:lnTo>
                    <a:close/>
                    <a:moveTo>
                      <a:pt x="126521" y="281534"/>
                    </a:moveTo>
                    <a:lnTo>
                      <a:pt x="102878" y="281534"/>
                    </a:lnTo>
                    <a:cubicBezTo>
                      <a:pt x="93932" y="281534"/>
                      <a:pt x="86903" y="274511"/>
                      <a:pt x="86903" y="265574"/>
                    </a:cubicBezTo>
                    <a:lnTo>
                      <a:pt x="86903" y="243868"/>
                    </a:lnTo>
                    <a:cubicBezTo>
                      <a:pt x="86903" y="234931"/>
                      <a:pt x="93932" y="227908"/>
                      <a:pt x="102878" y="227908"/>
                    </a:cubicBezTo>
                    <a:lnTo>
                      <a:pt x="126521" y="227908"/>
                    </a:lnTo>
                    <a:cubicBezTo>
                      <a:pt x="130994" y="227908"/>
                      <a:pt x="135467" y="229823"/>
                      <a:pt x="138662" y="233654"/>
                    </a:cubicBezTo>
                    <a:lnTo>
                      <a:pt x="154637" y="218971"/>
                    </a:lnTo>
                    <a:cubicBezTo>
                      <a:pt x="157192" y="217055"/>
                      <a:pt x="161666" y="217055"/>
                      <a:pt x="163582" y="220247"/>
                    </a:cubicBezTo>
                    <a:cubicBezTo>
                      <a:pt x="165500" y="222801"/>
                      <a:pt x="165500" y="226631"/>
                      <a:pt x="162943" y="228547"/>
                    </a:cubicBezTo>
                    <a:lnTo>
                      <a:pt x="142496" y="247699"/>
                    </a:lnTo>
                    <a:lnTo>
                      <a:pt x="142496" y="265574"/>
                    </a:lnTo>
                    <a:cubicBezTo>
                      <a:pt x="142496" y="274511"/>
                      <a:pt x="135467" y="281534"/>
                      <a:pt x="126521" y="281534"/>
                    </a:cubicBezTo>
                    <a:cubicBezTo>
                      <a:pt x="126521" y="281534"/>
                      <a:pt x="126521" y="281534"/>
                      <a:pt x="126521" y="281534"/>
                    </a:cubicBezTo>
                    <a:close/>
                    <a:moveTo>
                      <a:pt x="268377" y="281534"/>
                    </a:moveTo>
                    <a:lnTo>
                      <a:pt x="156553" y="281534"/>
                    </a:lnTo>
                    <a:cubicBezTo>
                      <a:pt x="152720" y="281534"/>
                      <a:pt x="150164" y="278980"/>
                      <a:pt x="150164" y="275150"/>
                    </a:cubicBezTo>
                    <a:cubicBezTo>
                      <a:pt x="150164" y="271319"/>
                      <a:pt x="152720" y="268766"/>
                      <a:pt x="156553" y="268766"/>
                    </a:cubicBezTo>
                    <a:lnTo>
                      <a:pt x="268377" y="268766"/>
                    </a:lnTo>
                    <a:cubicBezTo>
                      <a:pt x="272211" y="268766"/>
                      <a:pt x="274767" y="271319"/>
                      <a:pt x="274767" y="275150"/>
                    </a:cubicBezTo>
                    <a:cubicBezTo>
                      <a:pt x="274767" y="278980"/>
                      <a:pt x="271572" y="281534"/>
                      <a:pt x="268377" y="281534"/>
                    </a:cubicBezTo>
                    <a:close/>
                    <a:moveTo>
                      <a:pt x="268377" y="212587"/>
                    </a:moveTo>
                    <a:lnTo>
                      <a:pt x="156553" y="212587"/>
                    </a:lnTo>
                    <a:cubicBezTo>
                      <a:pt x="152720" y="212587"/>
                      <a:pt x="150164" y="210033"/>
                      <a:pt x="150164" y="206203"/>
                    </a:cubicBezTo>
                    <a:cubicBezTo>
                      <a:pt x="150164" y="202372"/>
                      <a:pt x="152720" y="199819"/>
                      <a:pt x="156553" y="199819"/>
                    </a:cubicBezTo>
                    <a:lnTo>
                      <a:pt x="268377" y="199819"/>
                    </a:lnTo>
                    <a:cubicBezTo>
                      <a:pt x="272211" y="199819"/>
                      <a:pt x="274767" y="202372"/>
                      <a:pt x="274767" y="206203"/>
                    </a:cubicBezTo>
                    <a:cubicBezTo>
                      <a:pt x="274767" y="210033"/>
                      <a:pt x="271572" y="212587"/>
                      <a:pt x="268377" y="212587"/>
                    </a:cubicBezTo>
                    <a:close/>
                    <a:moveTo>
                      <a:pt x="268377" y="144278"/>
                    </a:moveTo>
                    <a:lnTo>
                      <a:pt x="156553" y="144278"/>
                    </a:lnTo>
                    <a:cubicBezTo>
                      <a:pt x="152720" y="144278"/>
                      <a:pt x="150164" y="141724"/>
                      <a:pt x="150164" y="137894"/>
                    </a:cubicBezTo>
                    <a:cubicBezTo>
                      <a:pt x="150164" y="134064"/>
                      <a:pt x="152720" y="131510"/>
                      <a:pt x="156553" y="131510"/>
                    </a:cubicBezTo>
                    <a:lnTo>
                      <a:pt x="268377" y="131510"/>
                    </a:lnTo>
                    <a:cubicBezTo>
                      <a:pt x="272211" y="131510"/>
                      <a:pt x="274767" y="134064"/>
                      <a:pt x="274767" y="137894"/>
                    </a:cubicBezTo>
                    <a:cubicBezTo>
                      <a:pt x="274767" y="141724"/>
                      <a:pt x="271572" y="144278"/>
                      <a:pt x="268377" y="144278"/>
                    </a:cubicBezTo>
                    <a:close/>
                  </a:path>
                </a:pathLst>
              </a:custGeom>
              <a:grpFill/>
              <a:ln w="63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2" name="Graphic 4">
                <a:extLst>
                  <a:ext uri="{FF2B5EF4-FFF2-40B4-BE49-F238E27FC236}">
                    <a16:creationId xmlns:a16="http://schemas.microsoft.com/office/drawing/2014/main" id="{794361A2-90E8-4CA8-B315-C88849213A2D}"/>
                  </a:ext>
                </a:extLst>
              </p:cNvPr>
              <p:cNvSpPr/>
              <p:nvPr/>
            </p:nvSpPr>
            <p:spPr>
              <a:xfrm>
                <a:off x="3099119" y="2475232"/>
                <a:ext cx="29393" cy="12129"/>
              </a:xfrm>
              <a:custGeom>
                <a:avLst/>
                <a:gdLst>
                  <a:gd name="connsiteX0" fmla="*/ 7668 w 29393"/>
                  <a:gd name="connsiteY0" fmla="*/ 3192 h 12129"/>
                  <a:gd name="connsiteX1" fmla="*/ 17253 w 29393"/>
                  <a:gd name="connsiteY1" fmla="*/ 12130 h 12129"/>
                  <a:gd name="connsiteX2" fmla="*/ 29394 w 29393"/>
                  <a:gd name="connsiteY2" fmla="*/ 1277 h 12129"/>
                  <a:gd name="connsiteX3" fmla="*/ 26838 w 29393"/>
                  <a:gd name="connsiteY3" fmla="*/ 0 h 12129"/>
                  <a:gd name="connsiteX4" fmla="*/ 3195 w 29393"/>
                  <a:gd name="connsiteY4" fmla="*/ 0 h 12129"/>
                  <a:gd name="connsiteX5" fmla="*/ 0 w 29393"/>
                  <a:gd name="connsiteY5" fmla="*/ 3192 h 12129"/>
                  <a:gd name="connsiteX6" fmla="*/ 0 w 29393"/>
                  <a:gd name="connsiteY6" fmla="*/ 3192 h 12129"/>
                  <a:gd name="connsiteX7" fmla="*/ 7668 w 29393"/>
                  <a:gd name="connsiteY7" fmla="*/ 3192 h 121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9393" h="12129">
                    <a:moveTo>
                      <a:pt x="7668" y="3192"/>
                    </a:moveTo>
                    <a:lnTo>
                      <a:pt x="17253" y="12130"/>
                    </a:lnTo>
                    <a:lnTo>
                      <a:pt x="29394" y="1277"/>
                    </a:lnTo>
                    <a:cubicBezTo>
                      <a:pt x="28755" y="638"/>
                      <a:pt x="28116" y="0"/>
                      <a:pt x="26838" y="0"/>
                    </a:cubicBezTo>
                    <a:lnTo>
                      <a:pt x="3195" y="0"/>
                    </a:lnTo>
                    <a:cubicBezTo>
                      <a:pt x="1278" y="0"/>
                      <a:pt x="0" y="1277"/>
                      <a:pt x="0" y="3192"/>
                    </a:cubicBezTo>
                    <a:lnTo>
                      <a:pt x="0" y="3192"/>
                    </a:lnTo>
                    <a:cubicBezTo>
                      <a:pt x="1917" y="1277"/>
                      <a:pt x="5112" y="1277"/>
                      <a:pt x="7668" y="3192"/>
                    </a:cubicBezTo>
                    <a:close/>
                  </a:path>
                </a:pathLst>
              </a:custGeom>
              <a:grpFill/>
              <a:ln w="63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3" name="Graphic 4">
                <a:extLst>
                  <a:ext uri="{FF2B5EF4-FFF2-40B4-BE49-F238E27FC236}">
                    <a16:creationId xmlns:a16="http://schemas.microsoft.com/office/drawing/2014/main" id="{21ECD8CD-5921-429F-B404-78CEDC44BCC9}"/>
                  </a:ext>
                </a:extLst>
              </p:cNvPr>
              <p:cNvSpPr/>
              <p:nvPr/>
            </p:nvSpPr>
            <p:spPr>
              <a:xfrm>
                <a:off x="3098480" y="2488638"/>
                <a:ext cx="29393" cy="14044"/>
              </a:xfrm>
              <a:custGeom>
                <a:avLst/>
                <a:gdLst>
                  <a:gd name="connsiteX0" fmla="*/ 17253 w 29393"/>
                  <a:gd name="connsiteY0" fmla="*/ 14045 h 14044"/>
                  <a:gd name="connsiteX1" fmla="*/ 12780 w 29393"/>
                  <a:gd name="connsiteY1" fmla="*/ 12130 h 14044"/>
                  <a:gd name="connsiteX2" fmla="*/ 0 w 29393"/>
                  <a:gd name="connsiteY2" fmla="*/ 0 h 14044"/>
                  <a:gd name="connsiteX3" fmla="*/ 0 w 29393"/>
                  <a:gd name="connsiteY3" fmla="*/ 10853 h 14044"/>
                  <a:gd name="connsiteX4" fmla="*/ 2556 w 29393"/>
                  <a:gd name="connsiteY4" fmla="*/ 14045 h 14044"/>
                  <a:gd name="connsiteX5" fmla="*/ 2556 w 29393"/>
                  <a:gd name="connsiteY5" fmla="*/ 14045 h 14044"/>
                  <a:gd name="connsiteX6" fmla="*/ 26199 w 29393"/>
                  <a:gd name="connsiteY6" fmla="*/ 14045 h 14044"/>
                  <a:gd name="connsiteX7" fmla="*/ 29394 w 29393"/>
                  <a:gd name="connsiteY7" fmla="*/ 11491 h 14044"/>
                  <a:gd name="connsiteX8" fmla="*/ 29394 w 29393"/>
                  <a:gd name="connsiteY8" fmla="*/ 11491 h 14044"/>
                  <a:gd name="connsiteX9" fmla="*/ 29394 w 29393"/>
                  <a:gd name="connsiteY9" fmla="*/ 5107 h 14044"/>
                  <a:gd name="connsiteX10" fmla="*/ 21726 w 29393"/>
                  <a:gd name="connsiteY10" fmla="*/ 12130 h 14044"/>
                  <a:gd name="connsiteX11" fmla="*/ 17253 w 29393"/>
                  <a:gd name="connsiteY11" fmla="*/ 14045 h 140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9393" h="14044">
                    <a:moveTo>
                      <a:pt x="17253" y="14045"/>
                    </a:moveTo>
                    <a:cubicBezTo>
                      <a:pt x="15336" y="14045"/>
                      <a:pt x="14058" y="13406"/>
                      <a:pt x="12780" y="12130"/>
                    </a:cubicBezTo>
                    <a:lnTo>
                      <a:pt x="0" y="0"/>
                    </a:lnTo>
                    <a:lnTo>
                      <a:pt x="0" y="10853"/>
                    </a:lnTo>
                    <a:cubicBezTo>
                      <a:pt x="0" y="12130"/>
                      <a:pt x="1278" y="14045"/>
                      <a:pt x="2556" y="14045"/>
                    </a:cubicBezTo>
                    <a:cubicBezTo>
                      <a:pt x="2556" y="14045"/>
                      <a:pt x="2556" y="14045"/>
                      <a:pt x="2556" y="14045"/>
                    </a:cubicBezTo>
                    <a:lnTo>
                      <a:pt x="26199" y="14045"/>
                    </a:lnTo>
                    <a:cubicBezTo>
                      <a:pt x="28116" y="14045"/>
                      <a:pt x="29394" y="12768"/>
                      <a:pt x="29394" y="11491"/>
                    </a:cubicBezTo>
                    <a:cubicBezTo>
                      <a:pt x="29394" y="11491"/>
                      <a:pt x="29394" y="11491"/>
                      <a:pt x="29394" y="11491"/>
                    </a:cubicBezTo>
                    <a:lnTo>
                      <a:pt x="29394" y="5107"/>
                    </a:lnTo>
                    <a:lnTo>
                      <a:pt x="21726" y="12130"/>
                    </a:lnTo>
                    <a:cubicBezTo>
                      <a:pt x="21087" y="13406"/>
                      <a:pt x="19170" y="14045"/>
                      <a:pt x="17253" y="14045"/>
                    </a:cubicBezTo>
                    <a:close/>
                  </a:path>
                </a:pathLst>
              </a:custGeom>
              <a:grpFill/>
              <a:ln w="63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4" name="Graphic 4">
                <a:extLst>
                  <a:ext uri="{FF2B5EF4-FFF2-40B4-BE49-F238E27FC236}">
                    <a16:creationId xmlns:a16="http://schemas.microsoft.com/office/drawing/2014/main" id="{062661C3-0CB8-4E2C-9602-FE48E0F343FF}"/>
                  </a:ext>
                </a:extLst>
              </p:cNvPr>
              <p:cNvSpPr/>
              <p:nvPr/>
            </p:nvSpPr>
            <p:spPr>
              <a:xfrm>
                <a:off x="3099119" y="2612237"/>
                <a:ext cx="29393" cy="12379"/>
              </a:xfrm>
              <a:custGeom>
                <a:avLst/>
                <a:gdLst>
                  <a:gd name="connsiteX0" fmla="*/ 7668 w 29393"/>
                  <a:gd name="connsiteY0" fmla="*/ 3442 h 12379"/>
                  <a:gd name="connsiteX1" fmla="*/ 17253 w 29393"/>
                  <a:gd name="connsiteY1" fmla="*/ 12380 h 12379"/>
                  <a:gd name="connsiteX2" fmla="*/ 29394 w 29393"/>
                  <a:gd name="connsiteY2" fmla="*/ 1527 h 12379"/>
                  <a:gd name="connsiteX3" fmla="*/ 26838 w 29393"/>
                  <a:gd name="connsiteY3" fmla="*/ 250 h 12379"/>
                  <a:gd name="connsiteX4" fmla="*/ 3195 w 29393"/>
                  <a:gd name="connsiteY4" fmla="*/ 250 h 12379"/>
                  <a:gd name="connsiteX5" fmla="*/ 0 w 29393"/>
                  <a:gd name="connsiteY5" fmla="*/ 3442 h 12379"/>
                  <a:gd name="connsiteX6" fmla="*/ 0 w 29393"/>
                  <a:gd name="connsiteY6" fmla="*/ 3442 h 12379"/>
                  <a:gd name="connsiteX7" fmla="*/ 0 w 29393"/>
                  <a:gd name="connsiteY7" fmla="*/ 3442 h 12379"/>
                  <a:gd name="connsiteX8" fmla="*/ 7668 w 29393"/>
                  <a:gd name="connsiteY8" fmla="*/ 3442 h 123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9393" h="12379">
                    <a:moveTo>
                      <a:pt x="7668" y="3442"/>
                    </a:moveTo>
                    <a:lnTo>
                      <a:pt x="17253" y="12380"/>
                    </a:lnTo>
                    <a:lnTo>
                      <a:pt x="29394" y="1527"/>
                    </a:lnTo>
                    <a:cubicBezTo>
                      <a:pt x="28755" y="250"/>
                      <a:pt x="28116" y="-388"/>
                      <a:pt x="26838" y="250"/>
                    </a:cubicBezTo>
                    <a:lnTo>
                      <a:pt x="3195" y="250"/>
                    </a:lnTo>
                    <a:cubicBezTo>
                      <a:pt x="1278" y="250"/>
                      <a:pt x="0" y="1527"/>
                      <a:pt x="0" y="3442"/>
                    </a:cubicBezTo>
                    <a:cubicBezTo>
                      <a:pt x="0" y="3442"/>
                      <a:pt x="0" y="3442"/>
                      <a:pt x="0" y="3442"/>
                    </a:cubicBezTo>
                    <a:lnTo>
                      <a:pt x="0" y="3442"/>
                    </a:lnTo>
                    <a:cubicBezTo>
                      <a:pt x="1917" y="1527"/>
                      <a:pt x="5112" y="1527"/>
                      <a:pt x="7668" y="3442"/>
                    </a:cubicBezTo>
                    <a:close/>
                  </a:path>
                </a:pathLst>
              </a:custGeom>
              <a:grpFill/>
              <a:ln w="63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5" name="Graphic 4">
                <a:extLst>
                  <a:ext uri="{FF2B5EF4-FFF2-40B4-BE49-F238E27FC236}">
                    <a16:creationId xmlns:a16="http://schemas.microsoft.com/office/drawing/2014/main" id="{E07C7E58-8373-4A0A-A910-A3AA1FA5663B}"/>
                  </a:ext>
                </a:extLst>
              </p:cNvPr>
              <p:cNvSpPr/>
              <p:nvPr/>
            </p:nvSpPr>
            <p:spPr>
              <a:xfrm>
                <a:off x="3098480" y="2625894"/>
                <a:ext cx="30032" cy="14044"/>
              </a:xfrm>
              <a:custGeom>
                <a:avLst/>
                <a:gdLst>
                  <a:gd name="connsiteX0" fmla="*/ 17253 w 30032"/>
                  <a:gd name="connsiteY0" fmla="*/ 14045 h 14044"/>
                  <a:gd name="connsiteX1" fmla="*/ 12780 w 30032"/>
                  <a:gd name="connsiteY1" fmla="*/ 12130 h 14044"/>
                  <a:gd name="connsiteX2" fmla="*/ 0 w 30032"/>
                  <a:gd name="connsiteY2" fmla="*/ 0 h 14044"/>
                  <a:gd name="connsiteX3" fmla="*/ 0 w 30032"/>
                  <a:gd name="connsiteY3" fmla="*/ 10853 h 14044"/>
                  <a:gd name="connsiteX4" fmla="*/ 3195 w 30032"/>
                  <a:gd name="connsiteY4" fmla="*/ 14045 h 14044"/>
                  <a:gd name="connsiteX5" fmla="*/ 26838 w 30032"/>
                  <a:gd name="connsiteY5" fmla="*/ 14045 h 14044"/>
                  <a:gd name="connsiteX6" fmla="*/ 30033 w 30032"/>
                  <a:gd name="connsiteY6" fmla="*/ 10853 h 14044"/>
                  <a:gd name="connsiteX7" fmla="*/ 30033 w 30032"/>
                  <a:gd name="connsiteY7" fmla="*/ 4469 h 14044"/>
                  <a:gd name="connsiteX8" fmla="*/ 22365 w 30032"/>
                  <a:gd name="connsiteY8" fmla="*/ 11491 h 14044"/>
                  <a:gd name="connsiteX9" fmla="*/ 17253 w 30032"/>
                  <a:gd name="connsiteY9" fmla="*/ 14045 h 140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0032" h="14044">
                    <a:moveTo>
                      <a:pt x="17253" y="14045"/>
                    </a:moveTo>
                    <a:cubicBezTo>
                      <a:pt x="15336" y="14045"/>
                      <a:pt x="14058" y="13406"/>
                      <a:pt x="12780" y="12130"/>
                    </a:cubicBezTo>
                    <a:lnTo>
                      <a:pt x="0" y="0"/>
                    </a:lnTo>
                    <a:lnTo>
                      <a:pt x="0" y="10853"/>
                    </a:lnTo>
                    <a:cubicBezTo>
                      <a:pt x="0" y="12768"/>
                      <a:pt x="1278" y="14045"/>
                      <a:pt x="3195" y="14045"/>
                    </a:cubicBezTo>
                    <a:lnTo>
                      <a:pt x="26838" y="14045"/>
                    </a:lnTo>
                    <a:cubicBezTo>
                      <a:pt x="28755" y="14045"/>
                      <a:pt x="30033" y="12768"/>
                      <a:pt x="30033" y="10853"/>
                    </a:cubicBezTo>
                    <a:lnTo>
                      <a:pt x="30033" y="4469"/>
                    </a:lnTo>
                    <a:lnTo>
                      <a:pt x="22365" y="11491"/>
                    </a:lnTo>
                    <a:cubicBezTo>
                      <a:pt x="21087" y="13406"/>
                      <a:pt x="19170" y="14045"/>
                      <a:pt x="17253" y="14045"/>
                    </a:cubicBezTo>
                    <a:close/>
                  </a:path>
                </a:pathLst>
              </a:custGeom>
              <a:grpFill/>
              <a:ln w="63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140" name="Group 139">
            <a:extLst>
              <a:ext uri="{FF2B5EF4-FFF2-40B4-BE49-F238E27FC236}">
                <a16:creationId xmlns:a16="http://schemas.microsoft.com/office/drawing/2014/main" id="{DE9A2BC3-2406-4CFF-BC7E-30CBA1E0CF9B}"/>
              </a:ext>
            </a:extLst>
          </p:cNvPr>
          <p:cNvGrpSpPr/>
          <p:nvPr/>
        </p:nvGrpSpPr>
        <p:grpSpPr>
          <a:xfrm>
            <a:off x="666425" y="4882758"/>
            <a:ext cx="553212" cy="553212"/>
            <a:chOff x="507384" y="5162763"/>
            <a:chExt cx="457200" cy="457200"/>
          </a:xfrm>
        </p:grpSpPr>
        <p:sp>
          <p:nvSpPr>
            <p:cNvPr id="131" name="Oval 130">
              <a:extLst>
                <a:ext uri="{FF2B5EF4-FFF2-40B4-BE49-F238E27FC236}">
                  <a16:creationId xmlns:a16="http://schemas.microsoft.com/office/drawing/2014/main" id="{740FEBBF-D5C2-40CA-8A68-637EA8778AC5}"/>
                </a:ext>
              </a:extLst>
            </p:cNvPr>
            <p:cNvSpPr/>
            <p:nvPr/>
          </p:nvSpPr>
          <p:spPr>
            <a:xfrm>
              <a:off x="507384" y="5162763"/>
              <a:ext cx="457200" cy="457200"/>
            </a:xfrm>
            <a:prstGeom prst="ellipse">
              <a:avLst/>
            </a:prstGeom>
            <a:solidFill>
              <a:schemeClr val="bg1"/>
            </a:solidFill>
            <a:ln w="3810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elvetica" panose="020B0604020202020204" pitchFamily="34" charset="0"/>
                <a:ea typeface="+mn-ea"/>
                <a:cs typeface="Helvetica" panose="020B0604020202020204" pitchFamily="34" charset="0"/>
              </a:endParaRPr>
            </a:p>
          </p:txBody>
        </p:sp>
        <p:grpSp>
          <p:nvGrpSpPr>
            <p:cNvPr id="79" name="Graphic 4">
              <a:extLst>
                <a:ext uri="{FF2B5EF4-FFF2-40B4-BE49-F238E27FC236}">
                  <a16:creationId xmlns:a16="http://schemas.microsoft.com/office/drawing/2014/main" id="{DF8CF612-0A0B-40BC-8F8E-29032A1036E3}"/>
                </a:ext>
              </a:extLst>
            </p:cNvPr>
            <p:cNvGrpSpPr/>
            <p:nvPr/>
          </p:nvGrpSpPr>
          <p:grpSpPr>
            <a:xfrm>
              <a:off x="509346" y="5168936"/>
              <a:ext cx="445893" cy="445476"/>
              <a:chOff x="905454" y="4308712"/>
              <a:chExt cx="362309" cy="361971"/>
            </a:xfrm>
            <a:solidFill>
              <a:schemeClr val="tx2"/>
            </a:solidFill>
          </p:grpSpPr>
          <p:sp>
            <p:nvSpPr>
              <p:cNvPr id="80" name="Graphic 4">
                <a:extLst>
                  <a:ext uri="{FF2B5EF4-FFF2-40B4-BE49-F238E27FC236}">
                    <a16:creationId xmlns:a16="http://schemas.microsoft.com/office/drawing/2014/main" id="{4B77683C-017D-4BD4-B08D-66C5F4FF1F0D}"/>
                  </a:ext>
                </a:extLst>
              </p:cNvPr>
              <p:cNvSpPr/>
              <p:nvPr/>
            </p:nvSpPr>
            <p:spPr>
              <a:xfrm>
                <a:off x="983411" y="4499593"/>
                <a:ext cx="20447" cy="70223"/>
              </a:xfrm>
              <a:custGeom>
                <a:avLst/>
                <a:gdLst>
                  <a:gd name="connsiteX0" fmla="*/ 0 w 20447"/>
                  <a:gd name="connsiteY0" fmla="*/ 0 h 70223"/>
                  <a:gd name="connsiteX1" fmla="*/ 20448 w 20447"/>
                  <a:gd name="connsiteY1" fmla="*/ 0 h 70223"/>
                  <a:gd name="connsiteX2" fmla="*/ 20448 w 20447"/>
                  <a:gd name="connsiteY2" fmla="*/ 70224 h 70223"/>
                  <a:gd name="connsiteX3" fmla="*/ 0 w 20447"/>
                  <a:gd name="connsiteY3" fmla="*/ 70224 h 702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447" h="70223">
                    <a:moveTo>
                      <a:pt x="0" y="0"/>
                    </a:moveTo>
                    <a:lnTo>
                      <a:pt x="20448" y="0"/>
                    </a:lnTo>
                    <a:lnTo>
                      <a:pt x="20448" y="70224"/>
                    </a:lnTo>
                    <a:lnTo>
                      <a:pt x="0" y="70224"/>
                    </a:lnTo>
                    <a:close/>
                  </a:path>
                </a:pathLst>
              </a:custGeom>
              <a:grpFill/>
              <a:ln w="63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1" name="Graphic 4">
                <a:extLst>
                  <a:ext uri="{FF2B5EF4-FFF2-40B4-BE49-F238E27FC236}">
                    <a16:creationId xmlns:a16="http://schemas.microsoft.com/office/drawing/2014/main" id="{B299C593-0422-4650-A47F-3C6A2B4A8D56}"/>
                  </a:ext>
                </a:extLst>
              </p:cNvPr>
              <p:cNvSpPr/>
              <p:nvPr/>
            </p:nvSpPr>
            <p:spPr>
              <a:xfrm>
                <a:off x="1016638" y="4466396"/>
                <a:ext cx="45368" cy="20428"/>
              </a:xfrm>
              <a:custGeom>
                <a:avLst/>
                <a:gdLst>
                  <a:gd name="connsiteX0" fmla="*/ 0 w 45368"/>
                  <a:gd name="connsiteY0" fmla="*/ 0 h 20428"/>
                  <a:gd name="connsiteX1" fmla="*/ 45369 w 45368"/>
                  <a:gd name="connsiteY1" fmla="*/ 0 h 20428"/>
                  <a:gd name="connsiteX2" fmla="*/ 45369 w 45368"/>
                  <a:gd name="connsiteY2" fmla="*/ 20429 h 20428"/>
                  <a:gd name="connsiteX3" fmla="*/ 0 w 45368"/>
                  <a:gd name="connsiteY3" fmla="*/ 20429 h 204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5368" h="20428">
                    <a:moveTo>
                      <a:pt x="0" y="0"/>
                    </a:moveTo>
                    <a:lnTo>
                      <a:pt x="45369" y="0"/>
                    </a:lnTo>
                    <a:lnTo>
                      <a:pt x="45369" y="20429"/>
                    </a:lnTo>
                    <a:lnTo>
                      <a:pt x="0" y="20429"/>
                    </a:lnTo>
                    <a:close/>
                  </a:path>
                </a:pathLst>
              </a:custGeom>
              <a:grpFill/>
              <a:ln w="63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2" name="Graphic 4">
                <a:extLst>
                  <a:ext uri="{FF2B5EF4-FFF2-40B4-BE49-F238E27FC236}">
                    <a16:creationId xmlns:a16="http://schemas.microsoft.com/office/drawing/2014/main" id="{F5431B8D-50C4-4187-90A3-091E803F17F3}"/>
                  </a:ext>
                </a:extLst>
              </p:cNvPr>
              <p:cNvSpPr/>
              <p:nvPr/>
            </p:nvSpPr>
            <p:spPr>
              <a:xfrm>
                <a:off x="1016638" y="4499593"/>
                <a:ext cx="45368" cy="70223"/>
              </a:xfrm>
              <a:custGeom>
                <a:avLst/>
                <a:gdLst>
                  <a:gd name="connsiteX0" fmla="*/ 0 w 45368"/>
                  <a:gd name="connsiteY0" fmla="*/ 0 h 70223"/>
                  <a:gd name="connsiteX1" fmla="*/ 45369 w 45368"/>
                  <a:gd name="connsiteY1" fmla="*/ 0 h 70223"/>
                  <a:gd name="connsiteX2" fmla="*/ 45369 w 45368"/>
                  <a:gd name="connsiteY2" fmla="*/ 70224 h 70223"/>
                  <a:gd name="connsiteX3" fmla="*/ 0 w 45368"/>
                  <a:gd name="connsiteY3" fmla="*/ 70224 h 702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5368" h="70223">
                    <a:moveTo>
                      <a:pt x="0" y="0"/>
                    </a:moveTo>
                    <a:lnTo>
                      <a:pt x="45369" y="0"/>
                    </a:lnTo>
                    <a:lnTo>
                      <a:pt x="45369" y="70224"/>
                    </a:lnTo>
                    <a:lnTo>
                      <a:pt x="0" y="70224"/>
                    </a:lnTo>
                    <a:close/>
                  </a:path>
                </a:pathLst>
              </a:custGeom>
              <a:grpFill/>
              <a:ln w="63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3" name="Graphic 4">
                <a:extLst>
                  <a:ext uri="{FF2B5EF4-FFF2-40B4-BE49-F238E27FC236}">
                    <a16:creationId xmlns:a16="http://schemas.microsoft.com/office/drawing/2014/main" id="{E8827DF7-33AD-4E57-B4C0-967E792D10D6}"/>
                  </a:ext>
                </a:extLst>
              </p:cNvPr>
              <p:cNvSpPr/>
              <p:nvPr/>
            </p:nvSpPr>
            <p:spPr>
              <a:xfrm>
                <a:off x="1074148" y="4499593"/>
                <a:ext cx="20447" cy="70223"/>
              </a:xfrm>
              <a:custGeom>
                <a:avLst/>
                <a:gdLst>
                  <a:gd name="connsiteX0" fmla="*/ 0 w 20447"/>
                  <a:gd name="connsiteY0" fmla="*/ 0 h 70223"/>
                  <a:gd name="connsiteX1" fmla="*/ 20448 w 20447"/>
                  <a:gd name="connsiteY1" fmla="*/ 0 h 70223"/>
                  <a:gd name="connsiteX2" fmla="*/ 20448 w 20447"/>
                  <a:gd name="connsiteY2" fmla="*/ 70224 h 70223"/>
                  <a:gd name="connsiteX3" fmla="*/ 0 w 20447"/>
                  <a:gd name="connsiteY3" fmla="*/ 70224 h 702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447" h="70223">
                    <a:moveTo>
                      <a:pt x="0" y="0"/>
                    </a:moveTo>
                    <a:lnTo>
                      <a:pt x="20448" y="0"/>
                    </a:lnTo>
                    <a:lnTo>
                      <a:pt x="20448" y="70224"/>
                    </a:lnTo>
                    <a:lnTo>
                      <a:pt x="0" y="70224"/>
                    </a:lnTo>
                    <a:close/>
                  </a:path>
                </a:pathLst>
              </a:custGeom>
              <a:grpFill/>
              <a:ln w="63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4" name="Graphic 4">
                <a:extLst>
                  <a:ext uri="{FF2B5EF4-FFF2-40B4-BE49-F238E27FC236}">
                    <a16:creationId xmlns:a16="http://schemas.microsoft.com/office/drawing/2014/main" id="{B5210D9C-491A-4E0E-A0A8-4092F49ED0E4}"/>
                  </a:ext>
                </a:extLst>
              </p:cNvPr>
              <p:cNvSpPr/>
              <p:nvPr/>
            </p:nvSpPr>
            <p:spPr>
              <a:xfrm>
                <a:off x="1104820" y="4396811"/>
                <a:ext cx="65177" cy="65116"/>
              </a:xfrm>
              <a:custGeom>
                <a:avLst/>
                <a:gdLst>
                  <a:gd name="connsiteX0" fmla="*/ 55593 w 65177"/>
                  <a:gd name="connsiteY0" fmla="*/ 9576 h 65116"/>
                  <a:gd name="connsiteX1" fmla="*/ 9585 w 65177"/>
                  <a:gd name="connsiteY1" fmla="*/ 9576 h 65116"/>
                  <a:gd name="connsiteX2" fmla="*/ 9585 w 65177"/>
                  <a:gd name="connsiteY2" fmla="*/ 55541 h 65116"/>
                  <a:gd name="connsiteX3" fmla="*/ 55593 w 65177"/>
                  <a:gd name="connsiteY3" fmla="*/ 55541 h 65116"/>
                  <a:gd name="connsiteX4" fmla="*/ 55593 w 65177"/>
                  <a:gd name="connsiteY4" fmla="*/ 55541 h 65116"/>
                  <a:gd name="connsiteX5" fmla="*/ 55593 w 65177"/>
                  <a:gd name="connsiteY5" fmla="*/ 9576 h 651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5177" h="65116">
                    <a:moveTo>
                      <a:pt x="55593" y="9576"/>
                    </a:moveTo>
                    <a:cubicBezTo>
                      <a:pt x="42813" y="-3192"/>
                      <a:pt x="22365" y="-3192"/>
                      <a:pt x="9585" y="9576"/>
                    </a:cubicBezTo>
                    <a:cubicBezTo>
                      <a:pt x="-3195" y="22344"/>
                      <a:pt x="-3195" y="42773"/>
                      <a:pt x="9585" y="55541"/>
                    </a:cubicBezTo>
                    <a:cubicBezTo>
                      <a:pt x="22365" y="68309"/>
                      <a:pt x="42813" y="68309"/>
                      <a:pt x="55593" y="55541"/>
                    </a:cubicBezTo>
                    <a:cubicBezTo>
                      <a:pt x="55593" y="55541"/>
                      <a:pt x="55593" y="55541"/>
                      <a:pt x="55593" y="55541"/>
                    </a:cubicBezTo>
                    <a:cubicBezTo>
                      <a:pt x="68372" y="42773"/>
                      <a:pt x="68372" y="22344"/>
                      <a:pt x="55593" y="9576"/>
                    </a:cubicBezTo>
                    <a:close/>
                  </a:path>
                </a:pathLst>
              </a:custGeom>
              <a:grpFill/>
              <a:ln w="63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5" name="Graphic 4">
                <a:extLst>
                  <a:ext uri="{FF2B5EF4-FFF2-40B4-BE49-F238E27FC236}">
                    <a16:creationId xmlns:a16="http://schemas.microsoft.com/office/drawing/2014/main" id="{81DE8C61-4746-4605-939E-EEC301B9A511}"/>
                  </a:ext>
                </a:extLst>
              </p:cNvPr>
              <p:cNvSpPr/>
              <p:nvPr/>
            </p:nvSpPr>
            <p:spPr>
              <a:xfrm>
                <a:off x="905454" y="4308712"/>
                <a:ext cx="362309" cy="361971"/>
              </a:xfrm>
              <a:custGeom>
                <a:avLst/>
                <a:gdLst>
                  <a:gd name="connsiteX0" fmla="*/ 180835 w 362309"/>
                  <a:gd name="connsiteY0" fmla="*/ 0 h 361971"/>
                  <a:gd name="connsiteX1" fmla="*/ 0 w 362309"/>
                  <a:gd name="connsiteY1" fmla="*/ 180667 h 361971"/>
                  <a:gd name="connsiteX2" fmla="*/ 180835 w 362309"/>
                  <a:gd name="connsiteY2" fmla="*/ 361972 h 361971"/>
                  <a:gd name="connsiteX3" fmla="*/ 362309 w 362309"/>
                  <a:gd name="connsiteY3" fmla="*/ 180667 h 361971"/>
                  <a:gd name="connsiteX4" fmla="*/ 362309 w 362309"/>
                  <a:gd name="connsiteY4" fmla="*/ 180667 h 361971"/>
                  <a:gd name="connsiteX5" fmla="*/ 180835 w 362309"/>
                  <a:gd name="connsiteY5" fmla="*/ 0 h 361971"/>
                  <a:gd name="connsiteX6" fmla="*/ 201922 w 362309"/>
                  <a:gd name="connsiteY6" fmla="*/ 266850 h 361971"/>
                  <a:gd name="connsiteX7" fmla="*/ 195532 w 362309"/>
                  <a:gd name="connsiteY7" fmla="*/ 273234 h 361971"/>
                  <a:gd name="connsiteX8" fmla="*/ 71567 w 362309"/>
                  <a:gd name="connsiteY8" fmla="*/ 273234 h 361971"/>
                  <a:gd name="connsiteX9" fmla="*/ 65177 w 362309"/>
                  <a:gd name="connsiteY9" fmla="*/ 266850 h 361971"/>
                  <a:gd name="connsiteX10" fmla="*/ 65177 w 362309"/>
                  <a:gd name="connsiteY10" fmla="*/ 183859 h 361971"/>
                  <a:gd name="connsiteX11" fmla="*/ 71567 w 362309"/>
                  <a:gd name="connsiteY11" fmla="*/ 177475 h 361971"/>
                  <a:gd name="connsiteX12" fmla="*/ 98405 w 362309"/>
                  <a:gd name="connsiteY12" fmla="*/ 177475 h 361971"/>
                  <a:gd name="connsiteX13" fmla="*/ 98405 w 362309"/>
                  <a:gd name="connsiteY13" fmla="*/ 151300 h 361971"/>
                  <a:gd name="connsiteX14" fmla="*/ 104795 w 362309"/>
                  <a:gd name="connsiteY14" fmla="*/ 144916 h 361971"/>
                  <a:gd name="connsiteX15" fmla="*/ 162943 w 362309"/>
                  <a:gd name="connsiteY15" fmla="*/ 144916 h 361971"/>
                  <a:gd name="connsiteX16" fmla="*/ 169333 w 362309"/>
                  <a:gd name="connsiteY16" fmla="*/ 151300 h 361971"/>
                  <a:gd name="connsiteX17" fmla="*/ 169333 w 362309"/>
                  <a:gd name="connsiteY17" fmla="*/ 178113 h 361971"/>
                  <a:gd name="connsiteX18" fmla="*/ 196171 w 362309"/>
                  <a:gd name="connsiteY18" fmla="*/ 178113 h 361971"/>
                  <a:gd name="connsiteX19" fmla="*/ 202561 w 362309"/>
                  <a:gd name="connsiteY19" fmla="*/ 184497 h 361971"/>
                  <a:gd name="connsiteX20" fmla="*/ 201922 w 362309"/>
                  <a:gd name="connsiteY20" fmla="*/ 266850 h 361971"/>
                  <a:gd name="connsiteX21" fmla="*/ 307356 w 362309"/>
                  <a:gd name="connsiteY21" fmla="*/ 197265 h 361971"/>
                  <a:gd name="connsiteX22" fmla="*/ 302883 w 362309"/>
                  <a:gd name="connsiteY22" fmla="*/ 199180 h 361971"/>
                  <a:gd name="connsiteX23" fmla="*/ 298410 w 362309"/>
                  <a:gd name="connsiteY23" fmla="*/ 197265 h 361971"/>
                  <a:gd name="connsiteX24" fmla="*/ 258154 w 362309"/>
                  <a:gd name="connsiteY24" fmla="*/ 157046 h 361971"/>
                  <a:gd name="connsiteX25" fmla="*/ 194254 w 362309"/>
                  <a:gd name="connsiteY25" fmla="*/ 148108 h 361971"/>
                  <a:gd name="connsiteX26" fmla="*/ 203200 w 362309"/>
                  <a:gd name="connsiteY26" fmla="*/ 84269 h 361971"/>
                  <a:gd name="connsiteX27" fmla="*/ 267099 w 362309"/>
                  <a:gd name="connsiteY27" fmla="*/ 93206 h 361971"/>
                  <a:gd name="connsiteX28" fmla="*/ 267099 w 362309"/>
                  <a:gd name="connsiteY28" fmla="*/ 147470 h 361971"/>
                  <a:gd name="connsiteX29" fmla="*/ 307356 w 362309"/>
                  <a:gd name="connsiteY29" fmla="*/ 187051 h 361971"/>
                  <a:gd name="connsiteX30" fmla="*/ 307356 w 362309"/>
                  <a:gd name="connsiteY30" fmla="*/ 197265 h 361971"/>
                  <a:gd name="connsiteX31" fmla="*/ 307356 w 362309"/>
                  <a:gd name="connsiteY31" fmla="*/ 197265 h 361971"/>
                  <a:gd name="connsiteX32" fmla="*/ 307356 w 362309"/>
                  <a:gd name="connsiteY32" fmla="*/ 197265 h 361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362309" h="361971">
                    <a:moveTo>
                      <a:pt x="180835" y="0"/>
                    </a:moveTo>
                    <a:cubicBezTo>
                      <a:pt x="80513" y="0"/>
                      <a:pt x="0" y="81077"/>
                      <a:pt x="0" y="180667"/>
                    </a:cubicBezTo>
                    <a:cubicBezTo>
                      <a:pt x="0" y="280895"/>
                      <a:pt x="81152" y="361972"/>
                      <a:pt x="180835" y="361972"/>
                    </a:cubicBezTo>
                    <a:cubicBezTo>
                      <a:pt x="280518" y="361972"/>
                      <a:pt x="362309" y="280895"/>
                      <a:pt x="362309" y="180667"/>
                    </a:cubicBezTo>
                    <a:cubicBezTo>
                      <a:pt x="362309" y="180667"/>
                      <a:pt x="362309" y="180667"/>
                      <a:pt x="362309" y="180667"/>
                    </a:cubicBezTo>
                    <a:cubicBezTo>
                      <a:pt x="361670" y="81077"/>
                      <a:pt x="281157" y="0"/>
                      <a:pt x="180835" y="0"/>
                    </a:cubicBezTo>
                    <a:close/>
                    <a:moveTo>
                      <a:pt x="201922" y="266850"/>
                    </a:moveTo>
                    <a:cubicBezTo>
                      <a:pt x="201922" y="270681"/>
                      <a:pt x="199366" y="273234"/>
                      <a:pt x="195532" y="273234"/>
                    </a:cubicBezTo>
                    <a:lnTo>
                      <a:pt x="71567" y="273234"/>
                    </a:lnTo>
                    <a:cubicBezTo>
                      <a:pt x="67733" y="273234"/>
                      <a:pt x="65177" y="270681"/>
                      <a:pt x="65177" y="266850"/>
                    </a:cubicBezTo>
                    <a:lnTo>
                      <a:pt x="65177" y="183859"/>
                    </a:lnTo>
                    <a:cubicBezTo>
                      <a:pt x="65177" y="180028"/>
                      <a:pt x="67733" y="177475"/>
                      <a:pt x="71567" y="177475"/>
                    </a:cubicBezTo>
                    <a:lnTo>
                      <a:pt x="98405" y="177475"/>
                    </a:lnTo>
                    <a:lnTo>
                      <a:pt x="98405" y="151300"/>
                    </a:lnTo>
                    <a:cubicBezTo>
                      <a:pt x="98405" y="147470"/>
                      <a:pt x="100961" y="144916"/>
                      <a:pt x="104795" y="144916"/>
                    </a:cubicBezTo>
                    <a:lnTo>
                      <a:pt x="162943" y="144916"/>
                    </a:lnTo>
                    <a:cubicBezTo>
                      <a:pt x="166777" y="144916"/>
                      <a:pt x="169333" y="147470"/>
                      <a:pt x="169333" y="151300"/>
                    </a:cubicBezTo>
                    <a:lnTo>
                      <a:pt x="169333" y="178113"/>
                    </a:lnTo>
                    <a:lnTo>
                      <a:pt x="196171" y="178113"/>
                    </a:lnTo>
                    <a:cubicBezTo>
                      <a:pt x="200005" y="178113"/>
                      <a:pt x="202561" y="180667"/>
                      <a:pt x="202561" y="184497"/>
                    </a:cubicBezTo>
                    <a:lnTo>
                      <a:pt x="201922" y="266850"/>
                    </a:lnTo>
                    <a:close/>
                    <a:moveTo>
                      <a:pt x="307356" y="197265"/>
                    </a:moveTo>
                    <a:cubicBezTo>
                      <a:pt x="306078" y="198542"/>
                      <a:pt x="304800" y="199180"/>
                      <a:pt x="302883" y="199180"/>
                    </a:cubicBezTo>
                    <a:cubicBezTo>
                      <a:pt x="300966" y="199180"/>
                      <a:pt x="299688" y="198542"/>
                      <a:pt x="298410" y="197265"/>
                    </a:cubicBezTo>
                    <a:lnTo>
                      <a:pt x="258154" y="157046"/>
                    </a:lnTo>
                    <a:cubicBezTo>
                      <a:pt x="238345" y="172368"/>
                      <a:pt x="209590" y="167899"/>
                      <a:pt x="194254" y="148108"/>
                    </a:cubicBezTo>
                    <a:cubicBezTo>
                      <a:pt x="178918" y="128318"/>
                      <a:pt x="183391" y="99590"/>
                      <a:pt x="203200" y="84269"/>
                    </a:cubicBezTo>
                    <a:cubicBezTo>
                      <a:pt x="223009" y="68947"/>
                      <a:pt x="251764" y="73416"/>
                      <a:pt x="267099" y="93206"/>
                    </a:cubicBezTo>
                    <a:cubicBezTo>
                      <a:pt x="279240" y="109166"/>
                      <a:pt x="279240" y="131510"/>
                      <a:pt x="267099" y="147470"/>
                    </a:cubicBezTo>
                    <a:lnTo>
                      <a:pt x="307356" y="187051"/>
                    </a:lnTo>
                    <a:cubicBezTo>
                      <a:pt x="309912" y="190243"/>
                      <a:pt x="310551" y="194711"/>
                      <a:pt x="307356" y="197265"/>
                    </a:cubicBezTo>
                    <a:cubicBezTo>
                      <a:pt x="307995" y="197265"/>
                      <a:pt x="307995" y="197265"/>
                      <a:pt x="307356" y="197265"/>
                    </a:cubicBezTo>
                    <a:lnTo>
                      <a:pt x="307356" y="197265"/>
                    </a:lnTo>
                    <a:close/>
                  </a:path>
                </a:pathLst>
              </a:custGeom>
              <a:grpFill/>
              <a:ln w="63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86" name="Group 85">
            <a:extLst>
              <a:ext uri="{FF2B5EF4-FFF2-40B4-BE49-F238E27FC236}">
                <a16:creationId xmlns:a16="http://schemas.microsoft.com/office/drawing/2014/main" id="{53F961F4-5857-46C4-ADE5-E8CF17619456}"/>
              </a:ext>
            </a:extLst>
          </p:cNvPr>
          <p:cNvGrpSpPr/>
          <p:nvPr/>
        </p:nvGrpSpPr>
        <p:grpSpPr>
          <a:xfrm>
            <a:off x="10567607" y="1278355"/>
            <a:ext cx="553212" cy="553212"/>
            <a:chOff x="10299700" y="3911600"/>
            <a:chExt cx="714765" cy="714765"/>
          </a:xfrm>
        </p:grpSpPr>
        <p:sp>
          <p:nvSpPr>
            <p:cNvPr id="87" name="Oval 86">
              <a:extLst>
                <a:ext uri="{FF2B5EF4-FFF2-40B4-BE49-F238E27FC236}">
                  <a16:creationId xmlns:a16="http://schemas.microsoft.com/office/drawing/2014/main" id="{3CADF601-0703-49DD-BB7B-2A073A8C5740}"/>
                </a:ext>
              </a:extLst>
            </p:cNvPr>
            <p:cNvSpPr/>
            <p:nvPr/>
          </p:nvSpPr>
          <p:spPr>
            <a:xfrm>
              <a:off x="10299700" y="3911600"/>
              <a:ext cx="714765" cy="714765"/>
            </a:xfrm>
            <a:prstGeom prst="ellipse">
              <a:avLst/>
            </a:prstGeom>
            <a:solidFill>
              <a:schemeClr val="bg1"/>
            </a:solidFill>
            <a:ln w="3810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elvetica" panose="020B0604020202020204" pitchFamily="34" charset="0"/>
                <a:ea typeface="+mn-ea"/>
                <a:cs typeface="Helvetica" panose="020B0604020202020204" pitchFamily="34" charset="0"/>
              </a:endParaRPr>
            </a:p>
          </p:txBody>
        </p:sp>
        <p:grpSp>
          <p:nvGrpSpPr>
            <p:cNvPr id="88" name="Graphic 4">
              <a:extLst>
                <a:ext uri="{FF2B5EF4-FFF2-40B4-BE49-F238E27FC236}">
                  <a16:creationId xmlns:a16="http://schemas.microsoft.com/office/drawing/2014/main" id="{B1D34698-718F-47F4-9911-D122EA84E4F0}"/>
                </a:ext>
              </a:extLst>
            </p:cNvPr>
            <p:cNvGrpSpPr/>
            <p:nvPr/>
          </p:nvGrpSpPr>
          <p:grpSpPr>
            <a:xfrm>
              <a:off x="10302768" y="3921251"/>
              <a:ext cx="697088" cy="696436"/>
              <a:chOff x="10325499" y="918179"/>
              <a:chExt cx="361670" cy="361971"/>
            </a:xfrm>
            <a:solidFill>
              <a:schemeClr val="tx2"/>
            </a:solidFill>
          </p:grpSpPr>
          <p:sp>
            <p:nvSpPr>
              <p:cNvPr id="89" name="Graphic 4">
                <a:extLst>
                  <a:ext uri="{FF2B5EF4-FFF2-40B4-BE49-F238E27FC236}">
                    <a16:creationId xmlns:a16="http://schemas.microsoft.com/office/drawing/2014/main" id="{439A8A58-6DA7-4272-B8CA-9B436A3B7B7D}"/>
                  </a:ext>
                </a:extLst>
              </p:cNvPr>
              <p:cNvSpPr/>
              <p:nvPr/>
            </p:nvSpPr>
            <p:spPr>
              <a:xfrm>
                <a:off x="10438601" y="1136511"/>
                <a:ext cx="134827" cy="47879"/>
              </a:xfrm>
              <a:custGeom>
                <a:avLst/>
                <a:gdLst>
                  <a:gd name="connsiteX0" fmla="*/ 87543 w 134827"/>
                  <a:gd name="connsiteY0" fmla="*/ 0 h 47879"/>
                  <a:gd name="connsiteX1" fmla="*/ 47286 w 134827"/>
                  <a:gd name="connsiteY1" fmla="*/ 0 h 47879"/>
                  <a:gd name="connsiteX2" fmla="*/ 0 w 134827"/>
                  <a:gd name="connsiteY2" fmla="*/ 47880 h 47879"/>
                  <a:gd name="connsiteX3" fmla="*/ 134828 w 134827"/>
                  <a:gd name="connsiteY3" fmla="*/ 47880 h 478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4827" h="47879">
                    <a:moveTo>
                      <a:pt x="87543" y="0"/>
                    </a:moveTo>
                    <a:lnTo>
                      <a:pt x="47286" y="0"/>
                    </a:lnTo>
                    <a:lnTo>
                      <a:pt x="0" y="47880"/>
                    </a:lnTo>
                    <a:lnTo>
                      <a:pt x="134828" y="47880"/>
                    </a:lnTo>
                    <a:close/>
                  </a:path>
                </a:pathLst>
              </a:custGeom>
              <a:grpFill/>
              <a:ln w="63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0" name="Graphic 4">
                <a:extLst>
                  <a:ext uri="{FF2B5EF4-FFF2-40B4-BE49-F238E27FC236}">
                    <a16:creationId xmlns:a16="http://schemas.microsoft.com/office/drawing/2014/main" id="{2FBD353D-53D1-4384-9F2D-FF11C1E3F62D}"/>
                  </a:ext>
                </a:extLst>
              </p:cNvPr>
              <p:cNvSpPr/>
              <p:nvPr/>
            </p:nvSpPr>
            <p:spPr>
              <a:xfrm>
                <a:off x="10538283" y="1091823"/>
                <a:ext cx="44729" cy="83630"/>
              </a:xfrm>
              <a:custGeom>
                <a:avLst/>
                <a:gdLst>
                  <a:gd name="connsiteX0" fmla="*/ 0 w 44729"/>
                  <a:gd name="connsiteY0" fmla="*/ 38942 h 83630"/>
                  <a:gd name="connsiteX1" fmla="*/ 44730 w 44729"/>
                  <a:gd name="connsiteY1" fmla="*/ 83630 h 83630"/>
                  <a:gd name="connsiteX2" fmla="*/ 44730 w 44729"/>
                  <a:gd name="connsiteY2" fmla="*/ 0 h 836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4729" h="83630">
                    <a:moveTo>
                      <a:pt x="0" y="38942"/>
                    </a:moveTo>
                    <a:lnTo>
                      <a:pt x="44730" y="83630"/>
                    </a:lnTo>
                    <a:lnTo>
                      <a:pt x="44730" y="0"/>
                    </a:lnTo>
                    <a:close/>
                  </a:path>
                </a:pathLst>
              </a:custGeom>
              <a:grpFill/>
              <a:ln w="63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1" name="Graphic 4">
                <a:extLst>
                  <a:ext uri="{FF2B5EF4-FFF2-40B4-BE49-F238E27FC236}">
                    <a16:creationId xmlns:a16="http://schemas.microsoft.com/office/drawing/2014/main" id="{3550D046-FA9A-40EE-917A-87A7637D204A}"/>
                  </a:ext>
                </a:extLst>
              </p:cNvPr>
              <p:cNvSpPr/>
              <p:nvPr/>
            </p:nvSpPr>
            <p:spPr>
              <a:xfrm>
                <a:off x="10429655" y="1091823"/>
                <a:ext cx="44729" cy="83630"/>
              </a:xfrm>
              <a:custGeom>
                <a:avLst/>
                <a:gdLst>
                  <a:gd name="connsiteX0" fmla="*/ 0 w 44729"/>
                  <a:gd name="connsiteY0" fmla="*/ 0 h 83630"/>
                  <a:gd name="connsiteX1" fmla="*/ 0 w 44729"/>
                  <a:gd name="connsiteY1" fmla="*/ 83630 h 83630"/>
                  <a:gd name="connsiteX2" fmla="*/ 44730 w 44729"/>
                  <a:gd name="connsiteY2" fmla="*/ 38942 h 836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4729" h="83630">
                    <a:moveTo>
                      <a:pt x="0" y="0"/>
                    </a:moveTo>
                    <a:lnTo>
                      <a:pt x="0" y="83630"/>
                    </a:lnTo>
                    <a:lnTo>
                      <a:pt x="44730" y="38942"/>
                    </a:lnTo>
                    <a:close/>
                  </a:path>
                </a:pathLst>
              </a:custGeom>
              <a:grpFill/>
              <a:ln w="63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2" name="Graphic 4">
                <a:extLst>
                  <a:ext uri="{FF2B5EF4-FFF2-40B4-BE49-F238E27FC236}">
                    <a16:creationId xmlns:a16="http://schemas.microsoft.com/office/drawing/2014/main" id="{FF22D131-31CD-40CD-BC8C-2F16CA99E19D}"/>
                  </a:ext>
                </a:extLst>
              </p:cNvPr>
              <p:cNvSpPr/>
              <p:nvPr/>
            </p:nvSpPr>
            <p:spPr>
              <a:xfrm>
                <a:off x="10432850" y="1003724"/>
                <a:ext cx="146968" cy="120018"/>
              </a:xfrm>
              <a:custGeom>
                <a:avLst/>
                <a:gdLst>
                  <a:gd name="connsiteX0" fmla="*/ 53037 w 146968"/>
                  <a:gd name="connsiteY0" fmla="*/ 120019 h 120018"/>
                  <a:gd name="connsiteX1" fmla="*/ 93294 w 146968"/>
                  <a:gd name="connsiteY1" fmla="*/ 120019 h 120018"/>
                  <a:gd name="connsiteX2" fmla="*/ 146969 w 146968"/>
                  <a:gd name="connsiteY2" fmla="*/ 73416 h 120018"/>
                  <a:gd name="connsiteX3" fmla="*/ 73484 w 146968"/>
                  <a:gd name="connsiteY3" fmla="*/ 0 h 120018"/>
                  <a:gd name="connsiteX4" fmla="*/ 0 w 146968"/>
                  <a:gd name="connsiteY4" fmla="*/ 73416 h 120018"/>
                  <a:gd name="connsiteX5" fmla="*/ 53037 w 146968"/>
                  <a:gd name="connsiteY5" fmla="*/ 120019 h 120018"/>
                  <a:gd name="connsiteX6" fmla="*/ 70929 w 146968"/>
                  <a:gd name="connsiteY6" fmla="*/ 30005 h 120018"/>
                  <a:gd name="connsiteX7" fmla="*/ 76040 w 146968"/>
                  <a:gd name="connsiteY7" fmla="*/ 30005 h 120018"/>
                  <a:gd name="connsiteX8" fmla="*/ 77958 w 146968"/>
                  <a:gd name="connsiteY8" fmla="*/ 31281 h 120018"/>
                  <a:gd name="connsiteX9" fmla="*/ 100322 w 146968"/>
                  <a:gd name="connsiteY9" fmla="*/ 53625 h 120018"/>
                  <a:gd name="connsiteX10" fmla="*/ 100322 w 146968"/>
                  <a:gd name="connsiteY10" fmla="*/ 62563 h 120018"/>
                  <a:gd name="connsiteX11" fmla="*/ 95849 w 146968"/>
                  <a:gd name="connsiteY11" fmla="*/ 64478 h 120018"/>
                  <a:gd name="connsiteX12" fmla="*/ 91376 w 146968"/>
                  <a:gd name="connsiteY12" fmla="*/ 62563 h 120018"/>
                  <a:gd name="connsiteX13" fmla="*/ 79874 w 146968"/>
                  <a:gd name="connsiteY13" fmla="*/ 51072 h 120018"/>
                  <a:gd name="connsiteX14" fmla="*/ 79874 w 146968"/>
                  <a:gd name="connsiteY14" fmla="*/ 95760 h 120018"/>
                  <a:gd name="connsiteX15" fmla="*/ 73484 w 146968"/>
                  <a:gd name="connsiteY15" fmla="*/ 102144 h 120018"/>
                  <a:gd name="connsiteX16" fmla="*/ 67094 w 146968"/>
                  <a:gd name="connsiteY16" fmla="*/ 95760 h 120018"/>
                  <a:gd name="connsiteX17" fmla="*/ 67094 w 146968"/>
                  <a:gd name="connsiteY17" fmla="*/ 51072 h 120018"/>
                  <a:gd name="connsiteX18" fmla="*/ 55593 w 146968"/>
                  <a:gd name="connsiteY18" fmla="*/ 62563 h 120018"/>
                  <a:gd name="connsiteX19" fmla="*/ 46647 w 146968"/>
                  <a:gd name="connsiteY19" fmla="*/ 62563 h 120018"/>
                  <a:gd name="connsiteX20" fmla="*/ 46647 w 146968"/>
                  <a:gd name="connsiteY20" fmla="*/ 53625 h 120018"/>
                  <a:gd name="connsiteX21" fmla="*/ 46647 w 146968"/>
                  <a:gd name="connsiteY21" fmla="*/ 53625 h 120018"/>
                  <a:gd name="connsiteX22" fmla="*/ 69650 w 146968"/>
                  <a:gd name="connsiteY22" fmla="*/ 31281 h 120018"/>
                  <a:gd name="connsiteX23" fmla="*/ 70929 w 146968"/>
                  <a:gd name="connsiteY23" fmla="*/ 30005 h 120018"/>
                  <a:gd name="connsiteX24" fmla="*/ 70929 w 146968"/>
                  <a:gd name="connsiteY24" fmla="*/ 30005 h 1200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146968" h="120018">
                    <a:moveTo>
                      <a:pt x="53037" y="120019"/>
                    </a:moveTo>
                    <a:lnTo>
                      <a:pt x="93294" y="120019"/>
                    </a:lnTo>
                    <a:lnTo>
                      <a:pt x="146969" y="73416"/>
                    </a:lnTo>
                    <a:lnTo>
                      <a:pt x="73484" y="0"/>
                    </a:lnTo>
                    <a:lnTo>
                      <a:pt x="0" y="73416"/>
                    </a:lnTo>
                    <a:lnTo>
                      <a:pt x="53037" y="120019"/>
                    </a:lnTo>
                    <a:close/>
                    <a:moveTo>
                      <a:pt x="70929" y="30005"/>
                    </a:moveTo>
                    <a:cubicBezTo>
                      <a:pt x="72207" y="29366"/>
                      <a:pt x="74124" y="29366"/>
                      <a:pt x="76040" y="30005"/>
                    </a:cubicBezTo>
                    <a:cubicBezTo>
                      <a:pt x="76679" y="30005"/>
                      <a:pt x="77319" y="30643"/>
                      <a:pt x="77958" y="31281"/>
                    </a:cubicBezTo>
                    <a:lnTo>
                      <a:pt x="100322" y="53625"/>
                    </a:lnTo>
                    <a:cubicBezTo>
                      <a:pt x="102879" y="56179"/>
                      <a:pt x="102879" y="60009"/>
                      <a:pt x="100322" y="62563"/>
                    </a:cubicBezTo>
                    <a:cubicBezTo>
                      <a:pt x="99044" y="63840"/>
                      <a:pt x="97766" y="64478"/>
                      <a:pt x="95849" y="64478"/>
                    </a:cubicBezTo>
                    <a:cubicBezTo>
                      <a:pt x="93933" y="64478"/>
                      <a:pt x="92654" y="63840"/>
                      <a:pt x="91376" y="62563"/>
                    </a:cubicBezTo>
                    <a:lnTo>
                      <a:pt x="79874" y="51072"/>
                    </a:lnTo>
                    <a:lnTo>
                      <a:pt x="79874" y="95760"/>
                    </a:lnTo>
                    <a:cubicBezTo>
                      <a:pt x="79874" y="99590"/>
                      <a:pt x="77319" y="102144"/>
                      <a:pt x="73484" y="102144"/>
                    </a:cubicBezTo>
                    <a:cubicBezTo>
                      <a:pt x="69650" y="102144"/>
                      <a:pt x="67094" y="99590"/>
                      <a:pt x="67094" y="95760"/>
                    </a:cubicBezTo>
                    <a:lnTo>
                      <a:pt x="67094" y="51072"/>
                    </a:lnTo>
                    <a:lnTo>
                      <a:pt x="55593" y="62563"/>
                    </a:lnTo>
                    <a:cubicBezTo>
                      <a:pt x="53037" y="65117"/>
                      <a:pt x="49203" y="65117"/>
                      <a:pt x="46647" y="62563"/>
                    </a:cubicBezTo>
                    <a:cubicBezTo>
                      <a:pt x="44091" y="60009"/>
                      <a:pt x="44091" y="56179"/>
                      <a:pt x="46647" y="53625"/>
                    </a:cubicBezTo>
                    <a:lnTo>
                      <a:pt x="46647" y="53625"/>
                    </a:lnTo>
                    <a:lnTo>
                      <a:pt x="69650" y="31281"/>
                    </a:lnTo>
                    <a:cubicBezTo>
                      <a:pt x="69012" y="31281"/>
                      <a:pt x="70289" y="30643"/>
                      <a:pt x="70929" y="30005"/>
                    </a:cubicBezTo>
                    <a:lnTo>
                      <a:pt x="70929" y="30005"/>
                    </a:lnTo>
                    <a:close/>
                  </a:path>
                </a:pathLst>
              </a:custGeom>
              <a:grpFill/>
              <a:ln w="63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3" name="Graphic 4">
                <a:extLst>
                  <a:ext uri="{FF2B5EF4-FFF2-40B4-BE49-F238E27FC236}">
                    <a16:creationId xmlns:a16="http://schemas.microsoft.com/office/drawing/2014/main" id="{15A974D9-3ABC-4E63-BD8C-745758FD83AD}"/>
                  </a:ext>
                </a:extLst>
              </p:cNvPr>
              <p:cNvSpPr/>
              <p:nvPr/>
            </p:nvSpPr>
            <p:spPr>
              <a:xfrm>
                <a:off x="10325499" y="918179"/>
                <a:ext cx="361670" cy="361971"/>
              </a:xfrm>
              <a:custGeom>
                <a:avLst/>
                <a:gdLst>
                  <a:gd name="connsiteX0" fmla="*/ 180835 w 361670"/>
                  <a:gd name="connsiteY0" fmla="*/ 0 h 361971"/>
                  <a:gd name="connsiteX1" fmla="*/ 0 w 361670"/>
                  <a:gd name="connsiteY1" fmla="*/ 180667 h 361971"/>
                  <a:gd name="connsiteX2" fmla="*/ 180835 w 361670"/>
                  <a:gd name="connsiteY2" fmla="*/ 361972 h 361971"/>
                  <a:gd name="connsiteX3" fmla="*/ 361670 w 361670"/>
                  <a:gd name="connsiteY3" fmla="*/ 181305 h 361971"/>
                  <a:gd name="connsiteX4" fmla="*/ 361670 w 361670"/>
                  <a:gd name="connsiteY4" fmla="*/ 181305 h 361971"/>
                  <a:gd name="connsiteX5" fmla="*/ 180835 w 361670"/>
                  <a:gd name="connsiteY5" fmla="*/ 0 h 361971"/>
                  <a:gd name="connsiteX6" fmla="*/ 180835 w 361670"/>
                  <a:gd name="connsiteY6" fmla="*/ 0 h 361971"/>
                  <a:gd name="connsiteX7" fmla="*/ 270294 w 361670"/>
                  <a:gd name="connsiteY7" fmla="*/ 272596 h 361971"/>
                  <a:gd name="connsiteX8" fmla="*/ 269655 w 361670"/>
                  <a:gd name="connsiteY8" fmla="*/ 275150 h 361971"/>
                  <a:gd name="connsiteX9" fmla="*/ 266460 w 361670"/>
                  <a:gd name="connsiteY9" fmla="*/ 278342 h 361971"/>
                  <a:gd name="connsiteX10" fmla="*/ 263904 w 361670"/>
                  <a:gd name="connsiteY10" fmla="*/ 278980 h 361971"/>
                  <a:gd name="connsiteX11" fmla="*/ 97766 w 361670"/>
                  <a:gd name="connsiteY11" fmla="*/ 278980 h 361971"/>
                  <a:gd name="connsiteX12" fmla="*/ 91376 w 361670"/>
                  <a:gd name="connsiteY12" fmla="*/ 272596 h 361971"/>
                  <a:gd name="connsiteX13" fmla="*/ 91376 w 361670"/>
                  <a:gd name="connsiteY13" fmla="*/ 159600 h 361971"/>
                  <a:gd name="connsiteX14" fmla="*/ 91376 w 361670"/>
                  <a:gd name="connsiteY14" fmla="*/ 158323 h 361971"/>
                  <a:gd name="connsiteX15" fmla="*/ 91376 w 361670"/>
                  <a:gd name="connsiteY15" fmla="*/ 157046 h 361971"/>
                  <a:gd name="connsiteX16" fmla="*/ 91376 w 361670"/>
                  <a:gd name="connsiteY16" fmla="*/ 157046 h 361971"/>
                  <a:gd name="connsiteX17" fmla="*/ 92015 w 361670"/>
                  <a:gd name="connsiteY17" fmla="*/ 155769 h 361971"/>
                  <a:gd name="connsiteX18" fmla="*/ 92654 w 361670"/>
                  <a:gd name="connsiteY18" fmla="*/ 155131 h 361971"/>
                  <a:gd name="connsiteX19" fmla="*/ 92654 w 361670"/>
                  <a:gd name="connsiteY19" fmla="*/ 155131 h 361971"/>
                  <a:gd name="connsiteX20" fmla="*/ 92654 w 361670"/>
                  <a:gd name="connsiteY20" fmla="*/ 155131 h 361971"/>
                  <a:gd name="connsiteX21" fmla="*/ 175723 w 361670"/>
                  <a:gd name="connsiteY21" fmla="*/ 72139 h 361971"/>
                  <a:gd name="connsiteX22" fmla="*/ 184669 w 361670"/>
                  <a:gd name="connsiteY22" fmla="*/ 72139 h 361971"/>
                  <a:gd name="connsiteX23" fmla="*/ 267739 w 361670"/>
                  <a:gd name="connsiteY23" fmla="*/ 155131 h 361971"/>
                  <a:gd name="connsiteX24" fmla="*/ 267739 w 361670"/>
                  <a:gd name="connsiteY24" fmla="*/ 155131 h 361971"/>
                  <a:gd name="connsiteX25" fmla="*/ 267739 w 361670"/>
                  <a:gd name="connsiteY25" fmla="*/ 155131 h 361971"/>
                  <a:gd name="connsiteX26" fmla="*/ 268377 w 361670"/>
                  <a:gd name="connsiteY26" fmla="*/ 155769 h 361971"/>
                  <a:gd name="connsiteX27" fmla="*/ 269016 w 361670"/>
                  <a:gd name="connsiteY27" fmla="*/ 157046 h 361971"/>
                  <a:gd name="connsiteX28" fmla="*/ 269016 w 361670"/>
                  <a:gd name="connsiteY28" fmla="*/ 157046 h 361971"/>
                  <a:gd name="connsiteX29" fmla="*/ 269016 w 361670"/>
                  <a:gd name="connsiteY29" fmla="*/ 158323 h 361971"/>
                  <a:gd name="connsiteX30" fmla="*/ 269016 w 361670"/>
                  <a:gd name="connsiteY30" fmla="*/ 159600 h 361971"/>
                  <a:gd name="connsiteX31" fmla="*/ 270294 w 361670"/>
                  <a:gd name="connsiteY31" fmla="*/ 272596 h 361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</a:cxnLst>
                <a:rect l="l" t="t" r="r" b="b"/>
                <a:pathLst>
                  <a:path w="361670" h="361971">
                    <a:moveTo>
                      <a:pt x="180835" y="0"/>
                    </a:moveTo>
                    <a:cubicBezTo>
                      <a:pt x="80513" y="0"/>
                      <a:pt x="0" y="81077"/>
                      <a:pt x="0" y="180667"/>
                    </a:cubicBezTo>
                    <a:cubicBezTo>
                      <a:pt x="0" y="280895"/>
                      <a:pt x="81152" y="361972"/>
                      <a:pt x="180835" y="361972"/>
                    </a:cubicBezTo>
                    <a:cubicBezTo>
                      <a:pt x="281157" y="361972"/>
                      <a:pt x="361670" y="280895"/>
                      <a:pt x="361670" y="181305"/>
                    </a:cubicBezTo>
                    <a:lnTo>
                      <a:pt x="361670" y="181305"/>
                    </a:lnTo>
                    <a:cubicBezTo>
                      <a:pt x="361670" y="81077"/>
                      <a:pt x="280518" y="0"/>
                      <a:pt x="180835" y="0"/>
                    </a:cubicBezTo>
                    <a:cubicBezTo>
                      <a:pt x="180835" y="0"/>
                      <a:pt x="180835" y="0"/>
                      <a:pt x="180835" y="0"/>
                    </a:cubicBezTo>
                    <a:close/>
                    <a:moveTo>
                      <a:pt x="270294" y="272596"/>
                    </a:moveTo>
                    <a:cubicBezTo>
                      <a:pt x="270294" y="273234"/>
                      <a:pt x="270294" y="274511"/>
                      <a:pt x="269655" y="275150"/>
                    </a:cubicBezTo>
                    <a:cubicBezTo>
                      <a:pt x="269016" y="276426"/>
                      <a:pt x="267739" y="277703"/>
                      <a:pt x="266460" y="278342"/>
                    </a:cubicBezTo>
                    <a:cubicBezTo>
                      <a:pt x="265821" y="278980"/>
                      <a:pt x="265182" y="278980"/>
                      <a:pt x="263904" y="278980"/>
                    </a:cubicBezTo>
                    <a:lnTo>
                      <a:pt x="97766" y="278980"/>
                    </a:lnTo>
                    <a:cubicBezTo>
                      <a:pt x="93932" y="278980"/>
                      <a:pt x="91376" y="276426"/>
                      <a:pt x="91376" y="272596"/>
                    </a:cubicBezTo>
                    <a:lnTo>
                      <a:pt x="91376" y="159600"/>
                    </a:lnTo>
                    <a:cubicBezTo>
                      <a:pt x="91376" y="158961"/>
                      <a:pt x="91376" y="158961"/>
                      <a:pt x="91376" y="158323"/>
                    </a:cubicBezTo>
                    <a:cubicBezTo>
                      <a:pt x="91376" y="157684"/>
                      <a:pt x="91376" y="157684"/>
                      <a:pt x="91376" y="157046"/>
                    </a:cubicBezTo>
                    <a:lnTo>
                      <a:pt x="91376" y="157046"/>
                    </a:lnTo>
                    <a:cubicBezTo>
                      <a:pt x="91376" y="156408"/>
                      <a:pt x="92015" y="156408"/>
                      <a:pt x="92015" y="155769"/>
                    </a:cubicBezTo>
                    <a:cubicBezTo>
                      <a:pt x="92015" y="155769"/>
                      <a:pt x="92015" y="155131"/>
                      <a:pt x="92654" y="155131"/>
                    </a:cubicBezTo>
                    <a:lnTo>
                      <a:pt x="92654" y="155131"/>
                    </a:lnTo>
                    <a:lnTo>
                      <a:pt x="92654" y="155131"/>
                    </a:lnTo>
                    <a:lnTo>
                      <a:pt x="175723" y="72139"/>
                    </a:lnTo>
                    <a:cubicBezTo>
                      <a:pt x="178279" y="69585"/>
                      <a:pt x="182113" y="69585"/>
                      <a:pt x="184669" y="72139"/>
                    </a:cubicBezTo>
                    <a:lnTo>
                      <a:pt x="267739" y="155131"/>
                    </a:lnTo>
                    <a:lnTo>
                      <a:pt x="267739" y="155131"/>
                    </a:lnTo>
                    <a:lnTo>
                      <a:pt x="267739" y="155131"/>
                    </a:lnTo>
                    <a:cubicBezTo>
                      <a:pt x="267739" y="155131"/>
                      <a:pt x="267739" y="155769"/>
                      <a:pt x="268377" y="155769"/>
                    </a:cubicBezTo>
                    <a:cubicBezTo>
                      <a:pt x="268377" y="155769"/>
                      <a:pt x="269016" y="156408"/>
                      <a:pt x="269016" y="157046"/>
                    </a:cubicBezTo>
                    <a:lnTo>
                      <a:pt x="269016" y="157046"/>
                    </a:lnTo>
                    <a:cubicBezTo>
                      <a:pt x="269016" y="157684"/>
                      <a:pt x="269016" y="157684"/>
                      <a:pt x="269016" y="158323"/>
                    </a:cubicBezTo>
                    <a:cubicBezTo>
                      <a:pt x="269016" y="158961"/>
                      <a:pt x="269016" y="158961"/>
                      <a:pt x="269016" y="159600"/>
                    </a:cubicBezTo>
                    <a:lnTo>
                      <a:pt x="270294" y="272596"/>
                    </a:lnTo>
                    <a:close/>
                  </a:path>
                </a:pathLst>
              </a:custGeom>
              <a:grpFill/>
              <a:ln w="63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4F1CB3B5-569E-4928-AABE-05110CBF2D5B}"/>
              </a:ext>
            </a:extLst>
          </p:cNvPr>
          <p:cNvGrpSpPr/>
          <p:nvPr/>
        </p:nvGrpSpPr>
        <p:grpSpPr>
          <a:xfrm>
            <a:off x="7283365" y="2636154"/>
            <a:ext cx="553212" cy="553212"/>
            <a:chOff x="7003015" y="2495492"/>
            <a:chExt cx="457200" cy="457200"/>
          </a:xfrm>
        </p:grpSpPr>
        <p:sp>
          <p:nvSpPr>
            <p:cNvPr id="99" name="Oval 98">
              <a:extLst>
                <a:ext uri="{FF2B5EF4-FFF2-40B4-BE49-F238E27FC236}">
                  <a16:creationId xmlns:a16="http://schemas.microsoft.com/office/drawing/2014/main" id="{03902341-C99B-4DA2-8A7C-CAEF7145223F}"/>
                </a:ext>
              </a:extLst>
            </p:cNvPr>
            <p:cNvSpPr/>
            <p:nvPr/>
          </p:nvSpPr>
          <p:spPr>
            <a:xfrm>
              <a:off x="7003015" y="2495492"/>
              <a:ext cx="457200" cy="457200"/>
            </a:xfrm>
            <a:prstGeom prst="ellipse">
              <a:avLst/>
            </a:prstGeom>
            <a:solidFill>
              <a:schemeClr val="bg1"/>
            </a:solidFill>
            <a:ln w="3810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elvetica" panose="020B0604020202020204" pitchFamily="34" charset="0"/>
                <a:ea typeface="+mn-ea"/>
                <a:cs typeface="Helvetica" panose="020B0604020202020204" pitchFamily="34" charset="0"/>
              </a:endParaRPr>
            </a:p>
          </p:txBody>
        </p:sp>
        <p:grpSp>
          <p:nvGrpSpPr>
            <p:cNvPr id="94" name="Graphic 4">
              <a:extLst>
                <a:ext uri="{FF2B5EF4-FFF2-40B4-BE49-F238E27FC236}">
                  <a16:creationId xmlns:a16="http://schemas.microsoft.com/office/drawing/2014/main" id="{ECDDE089-C3A2-4EE7-B1A8-50DF7FFF3501}"/>
                </a:ext>
              </a:extLst>
            </p:cNvPr>
            <p:cNvGrpSpPr/>
            <p:nvPr/>
          </p:nvGrpSpPr>
          <p:grpSpPr>
            <a:xfrm>
              <a:off x="7004977" y="2501665"/>
              <a:ext cx="445893" cy="445476"/>
              <a:chOff x="4045469" y="1893013"/>
              <a:chExt cx="362309" cy="361971"/>
            </a:xfrm>
            <a:solidFill>
              <a:schemeClr val="tx2"/>
            </a:solidFill>
          </p:grpSpPr>
          <p:sp>
            <p:nvSpPr>
              <p:cNvPr id="95" name="Graphic 4">
                <a:extLst>
                  <a:ext uri="{FF2B5EF4-FFF2-40B4-BE49-F238E27FC236}">
                    <a16:creationId xmlns:a16="http://schemas.microsoft.com/office/drawing/2014/main" id="{83C23A41-C196-4599-A378-E03231BD6C1B}"/>
                  </a:ext>
                </a:extLst>
              </p:cNvPr>
              <p:cNvSpPr/>
              <p:nvPr/>
            </p:nvSpPr>
            <p:spPr>
              <a:xfrm>
                <a:off x="4289495" y="1984942"/>
                <a:ext cx="18031" cy="18679"/>
              </a:xfrm>
              <a:custGeom>
                <a:avLst/>
                <a:gdLst>
                  <a:gd name="connsiteX0" fmla="*/ 9655 w 18031"/>
                  <a:gd name="connsiteY0" fmla="*/ 18514 h 18679"/>
                  <a:gd name="connsiteX1" fmla="*/ 17961 w 18031"/>
                  <a:gd name="connsiteY1" fmla="*/ 8938 h 18679"/>
                  <a:gd name="connsiteX2" fmla="*/ 17961 w 18031"/>
                  <a:gd name="connsiteY2" fmla="*/ 8938 h 18679"/>
                  <a:gd name="connsiteX3" fmla="*/ 14766 w 18031"/>
                  <a:gd name="connsiteY3" fmla="*/ 2554 h 18679"/>
                  <a:gd name="connsiteX4" fmla="*/ 9016 w 18031"/>
                  <a:gd name="connsiteY4" fmla="*/ 0 h 18679"/>
                  <a:gd name="connsiteX5" fmla="*/ 8376 w 18031"/>
                  <a:gd name="connsiteY5" fmla="*/ 0 h 18679"/>
                  <a:gd name="connsiteX6" fmla="*/ 70 w 18031"/>
                  <a:gd name="connsiteY6" fmla="*/ 9576 h 18679"/>
                  <a:gd name="connsiteX7" fmla="*/ 3265 w 18031"/>
                  <a:gd name="connsiteY7" fmla="*/ 15960 h 18679"/>
                  <a:gd name="connsiteX8" fmla="*/ 9655 w 18031"/>
                  <a:gd name="connsiteY8" fmla="*/ 18514 h 186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8031" h="18679">
                    <a:moveTo>
                      <a:pt x="9655" y="18514"/>
                    </a:moveTo>
                    <a:cubicBezTo>
                      <a:pt x="14766" y="17875"/>
                      <a:pt x="18601" y="14045"/>
                      <a:pt x="17961" y="8938"/>
                    </a:cubicBezTo>
                    <a:lnTo>
                      <a:pt x="17961" y="8938"/>
                    </a:lnTo>
                    <a:cubicBezTo>
                      <a:pt x="17961" y="6384"/>
                      <a:pt x="16684" y="4469"/>
                      <a:pt x="14766" y="2554"/>
                    </a:cubicBezTo>
                    <a:cubicBezTo>
                      <a:pt x="12850" y="1277"/>
                      <a:pt x="10933" y="0"/>
                      <a:pt x="9016" y="0"/>
                    </a:cubicBezTo>
                    <a:lnTo>
                      <a:pt x="8376" y="0"/>
                    </a:lnTo>
                    <a:cubicBezTo>
                      <a:pt x="3265" y="638"/>
                      <a:pt x="-569" y="4469"/>
                      <a:pt x="70" y="9576"/>
                    </a:cubicBezTo>
                    <a:cubicBezTo>
                      <a:pt x="70" y="12130"/>
                      <a:pt x="1348" y="14045"/>
                      <a:pt x="3265" y="15960"/>
                    </a:cubicBezTo>
                    <a:cubicBezTo>
                      <a:pt x="5182" y="17875"/>
                      <a:pt x="7099" y="19152"/>
                      <a:pt x="9655" y="18514"/>
                    </a:cubicBezTo>
                    <a:close/>
                  </a:path>
                </a:pathLst>
              </a:custGeom>
              <a:grpFill/>
              <a:ln w="63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6" name="Graphic 4">
                <a:extLst>
                  <a:ext uri="{FF2B5EF4-FFF2-40B4-BE49-F238E27FC236}">
                    <a16:creationId xmlns:a16="http://schemas.microsoft.com/office/drawing/2014/main" id="{8F9AED79-7007-4BC6-B2D5-688F47726E09}"/>
                  </a:ext>
                </a:extLst>
              </p:cNvPr>
              <p:cNvSpPr/>
              <p:nvPr/>
            </p:nvSpPr>
            <p:spPr>
              <a:xfrm rot="-2461842">
                <a:off x="4130737" y="2022973"/>
                <a:ext cx="28756" cy="49159"/>
              </a:xfrm>
              <a:custGeom>
                <a:avLst/>
                <a:gdLst>
                  <a:gd name="connsiteX0" fmla="*/ 0 w 28756"/>
                  <a:gd name="connsiteY0" fmla="*/ 0 h 49159"/>
                  <a:gd name="connsiteX1" fmla="*/ 28757 w 28756"/>
                  <a:gd name="connsiteY1" fmla="*/ 0 h 49159"/>
                  <a:gd name="connsiteX2" fmla="*/ 28757 w 28756"/>
                  <a:gd name="connsiteY2" fmla="*/ 49159 h 49159"/>
                  <a:gd name="connsiteX3" fmla="*/ 0 w 28756"/>
                  <a:gd name="connsiteY3" fmla="*/ 49159 h 491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8756" h="49159">
                    <a:moveTo>
                      <a:pt x="0" y="0"/>
                    </a:moveTo>
                    <a:lnTo>
                      <a:pt x="28757" y="0"/>
                    </a:lnTo>
                    <a:lnTo>
                      <a:pt x="28757" y="49159"/>
                    </a:lnTo>
                    <a:lnTo>
                      <a:pt x="0" y="49159"/>
                    </a:lnTo>
                    <a:close/>
                  </a:path>
                </a:pathLst>
              </a:custGeom>
              <a:grpFill/>
              <a:ln w="63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7" name="Graphic 4">
                <a:extLst>
                  <a:ext uri="{FF2B5EF4-FFF2-40B4-BE49-F238E27FC236}">
                    <a16:creationId xmlns:a16="http://schemas.microsoft.com/office/drawing/2014/main" id="{FF7A26E5-D5B2-42BD-9588-193DAD779D31}"/>
                  </a:ext>
                </a:extLst>
              </p:cNvPr>
              <p:cNvSpPr/>
              <p:nvPr/>
            </p:nvSpPr>
            <p:spPr>
              <a:xfrm>
                <a:off x="4045469" y="1893013"/>
                <a:ext cx="362309" cy="361971"/>
              </a:xfrm>
              <a:custGeom>
                <a:avLst/>
                <a:gdLst>
                  <a:gd name="connsiteX0" fmla="*/ 181474 w 362309"/>
                  <a:gd name="connsiteY0" fmla="*/ 0 h 361971"/>
                  <a:gd name="connsiteX1" fmla="*/ 0 w 362309"/>
                  <a:gd name="connsiteY1" fmla="*/ 180667 h 361971"/>
                  <a:gd name="connsiteX2" fmla="*/ 180836 w 362309"/>
                  <a:gd name="connsiteY2" fmla="*/ 361972 h 361971"/>
                  <a:gd name="connsiteX3" fmla="*/ 362310 w 362309"/>
                  <a:gd name="connsiteY3" fmla="*/ 181305 h 361971"/>
                  <a:gd name="connsiteX4" fmla="*/ 362310 w 362309"/>
                  <a:gd name="connsiteY4" fmla="*/ 181305 h 361971"/>
                  <a:gd name="connsiteX5" fmla="*/ 181474 w 362309"/>
                  <a:gd name="connsiteY5" fmla="*/ 0 h 361971"/>
                  <a:gd name="connsiteX6" fmla="*/ 251764 w 362309"/>
                  <a:gd name="connsiteY6" fmla="*/ 79800 h 361971"/>
                  <a:gd name="connsiteX7" fmla="*/ 274767 w 362309"/>
                  <a:gd name="connsiteY7" fmla="*/ 100229 h 361971"/>
                  <a:gd name="connsiteX8" fmla="*/ 254320 w 362309"/>
                  <a:gd name="connsiteY8" fmla="*/ 123211 h 361971"/>
                  <a:gd name="connsiteX9" fmla="*/ 253042 w 362309"/>
                  <a:gd name="connsiteY9" fmla="*/ 123211 h 361971"/>
                  <a:gd name="connsiteX10" fmla="*/ 230677 w 362309"/>
                  <a:gd name="connsiteY10" fmla="*/ 102144 h 361971"/>
                  <a:gd name="connsiteX11" fmla="*/ 251764 w 362309"/>
                  <a:gd name="connsiteY11" fmla="*/ 79800 h 361971"/>
                  <a:gd name="connsiteX12" fmla="*/ 251764 w 362309"/>
                  <a:gd name="connsiteY12" fmla="*/ 79800 h 361971"/>
                  <a:gd name="connsiteX13" fmla="*/ 251764 w 362309"/>
                  <a:gd name="connsiteY13" fmla="*/ 79800 h 361971"/>
                  <a:gd name="connsiteX14" fmla="*/ 145691 w 362309"/>
                  <a:gd name="connsiteY14" fmla="*/ 107251 h 361971"/>
                  <a:gd name="connsiteX15" fmla="*/ 175723 w 362309"/>
                  <a:gd name="connsiteY15" fmla="*/ 95760 h 361971"/>
                  <a:gd name="connsiteX16" fmla="*/ 181474 w 362309"/>
                  <a:gd name="connsiteY16" fmla="*/ 96398 h 361971"/>
                  <a:gd name="connsiteX17" fmla="*/ 218536 w 362309"/>
                  <a:gd name="connsiteY17" fmla="*/ 119381 h 361971"/>
                  <a:gd name="connsiteX18" fmla="*/ 220453 w 362309"/>
                  <a:gd name="connsiteY18" fmla="*/ 128318 h 361971"/>
                  <a:gd name="connsiteX19" fmla="*/ 220453 w 362309"/>
                  <a:gd name="connsiteY19" fmla="*/ 128318 h 361971"/>
                  <a:gd name="connsiteX20" fmla="*/ 215341 w 362309"/>
                  <a:gd name="connsiteY20" fmla="*/ 131510 h 361971"/>
                  <a:gd name="connsiteX21" fmla="*/ 212146 w 362309"/>
                  <a:gd name="connsiteY21" fmla="*/ 130872 h 361971"/>
                  <a:gd name="connsiteX22" fmla="*/ 177641 w 362309"/>
                  <a:gd name="connsiteY22" fmla="*/ 109805 h 361971"/>
                  <a:gd name="connsiteX23" fmla="*/ 150803 w 362309"/>
                  <a:gd name="connsiteY23" fmla="*/ 120019 h 361971"/>
                  <a:gd name="connsiteX24" fmla="*/ 142496 w 362309"/>
                  <a:gd name="connsiteY24" fmla="*/ 116827 h 361971"/>
                  <a:gd name="connsiteX25" fmla="*/ 145691 w 362309"/>
                  <a:gd name="connsiteY25" fmla="*/ 108528 h 361971"/>
                  <a:gd name="connsiteX26" fmla="*/ 145691 w 362309"/>
                  <a:gd name="connsiteY26" fmla="*/ 107251 h 361971"/>
                  <a:gd name="connsiteX27" fmla="*/ 145691 w 362309"/>
                  <a:gd name="connsiteY27" fmla="*/ 107251 h 361971"/>
                  <a:gd name="connsiteX28" fmla="*/ 58788 w 362309"/>
                  <a:gd name="connsiteY28" fmla="*/ 140448 h 361971"/>
                  <a:gd name="connsiteX29" fmla="*/ 90098 w 362309"/>
                  <a:gd name="connsiteY29" fmla="*/ 112997 h 361971"/>
                  <a:gd name="connsiteX30" fmla="*/ 99044 w 362309"/>
                  <a:gd name="connsiteY30" fmla="*/ 113635 h 361971"/>
                  <a:gd name="connsiteX31" fmla="*/ 139940 w 362309"/>
                  <a:gd name="connsiteY31" fmla="*/ 160238 h 361971"/>
                  <a:gd name="connsiteX32" fmla="*/ 139301 w 362309"/>
                  <a:gd name="connsiteY32" fmla="*/ 169176 h 361971"/>
                  <a:gd name="connsiteX33" fmla="*/ 107990 w 362309"/>
                  <a:gd name="connsiteY33" fmla="*/ 196627 h 361971"/>
                  <a:gd name="connsiteX34" fmla="*/ 103517 w 362309"/>
                  <a:gd name="connsiteY34" fmla="*/ 197903 h 361971"/>
                  <a:gd name="connsiteX35" fmla="*/ 102878 w 362309"/>
                  <a:gd name="connsiteY35" fmla="*/ 197903 h 361971"/>
                  <a:gd name="connsiteX36" fmla="*/ 98405 w 362309"/>
                  <a:gd name="connsiteY36" fmla="*/ 195350 h 361971"/>
                  <a:gd name="connsiteX37" fmla="*/ 57509 w 362309"/>
                  <a:gd name="connsiteY37" fmla="*/ 148747 h 361971"/>
                  <a:gd name="connsiteX38" fmla="*/ 58788 w 362309"/>
                  <a:gd name="connsiteY38" fmla="*/ 140448 h 361971"/>
                  <a:gd name="connsiteX39" fmla="*/ 58788 w 362309"/>
                  <a:gd name="connsiteY39" fmla="*/ 140448 h 361971"/>
                  <a:gd name="connsiteX40" fmla="*/ 58788 w 362309"/>
                  <a:gd name="connsiteY40" fmla="*/ 140448 h 361971"/>
                  <a:gd name="connsiteX41" fmla="*/ 230677 w 362309"/>
                  <a:gd name="connsiteY41" fmla="*/ 288556 h 361971"/>
                  <a:gd name="connsiteX42" fmla="*/ 224287 w 362309"/>
                  <a:gd name="connsiteY42" fmla="*/ 294302 h 361971"/>
                  <a:gd name="connsiteX43" fmla="*/ 223648 w 362309"/>
                  <a:gd name="connsiteY43" fmla="*/ 294302 h 361971"/>
                  <a:gd name="connsiteX44" fmla="*/ 217897 w 362309"/>
                  <a:gd name="connsiteY44" fmla="*/ 287279 h 361971"/>
                  <a:gd name="connsiteX45" fmla="*/ 221731 w 362309"/>
                  <a:gd name="connsiteY45" fmla="*/ 233015 h 361971"/>
                  <a:gd name="connsiteX46" fmla="*/ 195532 w 362309"/>
                  <a:gd name="connsiteY46" fmla="*/ 204287 h 361971"/>
                  <a:gd name="connsiteX47" fmla="*/ 196810 w 362309"/>
                  <a:gd name="connsiteY47" fmla="*/ 195350 h 361971"/>
                  <a:gd name="connsiteX48" fmla="*/ 205117 w 362309"/>
                  <a:gd name="connsiteY48" fmla="*/ 195988 h 361971"/>
                  <a:gd name="connsiteX49" fmla="*/ 233233 w 362309"/>
                  <a:gd name="connsiteY49" fmla="*/ 226631 h 361971"/>
                  <a:gd name="connsiteX50" fmla="*/ 235150 w 362309"/>
                  <a:gd name="connsiteY50" fmla="*/ 231100 h 361971"/>
                  <a:gd name="connsiteX51" fmla="*/ 230677 w 362309"/>
                  <a:gd name="connsiteY51" fmla="*/ 288556 h 361971"/>
                  <a:gd name="connsiteX52" fmla="*/ 288186 w 362309"/>
                  <a:gd name="connsiteY52" fmla="*/ 180667 h 361971"/>
                  <a:gd name="connsiteX53" fmla="*/ 259432 w 362309"/>
                  <a:gd name="connsiteY53" fmla="*/ 186412 h 361971"/>
                  <a:gd name="connsiteX54" fmla="*/ 253042 w 362309"/>
                  <a:gd name="connsiteY54" fmla="*/ 183220 h 361971"/>
                  <a:gd name="connsiteX55" fmla="*/ 229399 w 362309"/>
                  <a:gd name="connsiteY55" fmla="*/ 144916 h 361971"/>
                  <a:gd name="connsiteX56" fmla="*/ 165500 w 362309"/>
                  <a:gd name="connsiteY56" fmla="*/ 230462 h 361971"/>
                  <a:gd name="connsiteX57" fmla="*/ 160388 w 362309"/>
                  <a:gd name="connsiteY57" fmla="*/ 233015 h 361971"/>
                  <a:gd name="connsiteX58" fmla="*/ 159110 w 362309"/>
                  <a:gd name="connsiteY58" fmla="*/ 233015 h 361971"/>
                  <a:gd name="connsiteX59" fmla="*/ 104156 w 362309"/>
                  <a:gd name="connsiteY59" fmla="*/ 229823 h 361971"/>
                  <a:gd name="connsiteX60" fmla="*/ 98405 w 362309"/>
                  <a:gd name="connsiteY60" fmla="*/ 223439 h 361971"/>
                  <a:gd name="connsiteX61" fmla="*/ 104795 w 362309"/>
                  <a:gd name="connsiteY61" fmla="*/ 217694 h 361971"/>
                  <a:gd name="connsiteX62" fmla="*/ 156553 w 362309"/>
                  <a:gd name="connsiteY62" fmla="*/ 220886 h 361971"/>
                  <a:gd name="connsiteX63" fmla="*/ 224287 w 362309"/>
                  <a:gd name="connsiteY63" fmla="*/ 130872 h 361971"/>
                  <a:gd name="connsiteX64" fmla="*/ 229399 w 362309"/>
                  <a:gd name="connsiteY64" fmla="*/ 128318 h 361971"/>
                  <a:gd name="connsiteX65" fmla="*/ 234511 w 362309"/>
                  <a:gd name="connsiteY65" fmla="*/ 131510 h 361971"/>
                  <a:gd name="connsiteX66" fmla="*/ 261349 w 362309"/>
                  <a:gd name="connsiteY66" fmla="*/ 173644 h 361971"/>
                  <a:gd name="connsiteX67" fmla="*/ 285630 w 362309"/>
                  <a:gd name="connsiteY67" fmla="*/ 168537 h 361971"/>
                  <a:gd name="connsiteX68" fmla="*/ 293298 w 362309"/>
                  <a:gd name="connsiteY68" fmla="*/ 173644 h 361971"/>
                  <a:gd name="connsiteX69" fmla="*/ 288186 w 362309"/>
                  <a:gd name="connsiteY69" fmla="*/ 180667 h 361971"/>
                  <a:gd name="connsiteX70" fmla="*/ 288186 w 362309"/>
                  <a:gd name="connsiteY70" fmla="*/ 180667 h 361971"/>
                  <a:gd name="connsiteX71" fmla="*/ 288186 w 362309"/>
                  <a:gd name="connsiteY71" fmla="*/ 180667 h 361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</a:cxnLst>
                <a:rect l="l" t="t" r="r" b="b"/>
                <a:pathLst>
                  <a:path w="362309" h="361971">
                    <a:moveTo>
                      <a:pt x="181474" y="0"/>
                    </a:moveTo>
                    <a:cubicBezTo>
                      <a:pt x="81152" y="0"/>
                      <a:pt x="0" y="81077"/>
                      <a:pt x="0" y="180667"/>
                    </a:cubicBezTo>
                    <a:cubicBezTo>
                      <a:pt x="0" y="280895"/>
                      <a:pt x="81152" y="361972"/>
                      <a:pt x="180836" y="361972"/>
                    </a:cubicBezTo>
                    <a:cubicBezTo>
                      <a:pt x="281157" y="361972"/>
                      <a:pt x="362310" y="280895"/>
                      <a:pt x="362310" y="181305"/>
                    </a:cubicBezTo>
                    <a:cubicBezTo>
                      <a:pt x="362310" y="181305"/>
                      <a:pt x="362310" y="181305"/>
                      <a:pt x="362310" y="181305"/>
                    </a:cubicBezTo>
                    <a:cubicBezTo>
                      <a:pt x="362310" y="81077"/>
                      <a:pt x="281796" y="0"/>
                      <a:pt x="181474" y="0"/>
                    </a:cubicBezTo>
                    <a:close/>
                    <a:moveTo>
                      <a:pt x="251764" y="79800"/>
                    </a:moveTo>
                    <a:cubicBezTo>
                      <a:pt x="263905" y="79161"/>
                      <a:pt x="274128" y="88099"/>
                      <a:pt x="274767" y="100229"/>
                    </a:cubicBezTo>
                    <a:cubicBezTo>
                      <a:pt x="275407" y="112358"/>
                      <a:pt x="266460" y="122573"/>
                      <a:pt x="254320" y="123211"/>
                    </a:cubicBezTo>
                    <a:lnTo>
                      <a:pt x="253042" y="123211"/>
                    </a:lnTo>
                    <a:cubicBezTo>
                      <a:pt x="240901" y="123849"/>
                      <a:pt x="231316" y="114273"/>
                      <a:pt x="230677" y="102144"/>
                    </a:cubicBezTo>
                    <a:cubicBezTo>
                      <a:pt x="230038" y="90014"/>
                      <a:pt x="239623" y="80438"/>
                      <a:pt x="251764" y="79800"/>
                    </a:cubicBezTo>
                    <a:lnTo>
                      <a:pt x="251764" y="79800"/>
                    </a:lnTo>
                    <a:lnTo>
                      <a:pt x="251764" y="79800"/>
                    </a:lnTo>
                    <a:close/>
                    <a:moveTo>
                      <a:pt x="145691" y="107251"/>
                    </a:moveTo>
                    <a:lnTo>
                      <a:pt x="175723" y="95760"/>
                    </a:lnTo>
                    <a:cubicBezTo>
                      <a:pt x="177641" y="95121"/>
                      <a:pt x="179557" y="95121"/>
                      <a:pt x="181474" y="96398"/>
                    </a:cubicBezTo>
                    <a:lnTo>
                      <a:pt x="218536" y="119381"/>
                    </a:lnTo>
                    <a:cubicBezTo>
                      <a:pt x="221731" y="121296"/>
                      <a:pt x="222370" y="125126"/>
                      <a:pt x="220453" y="128318"/>
                    </a:cubicBezTo>
                    <a:cubicBezTo>
                      <a:pt x="220453" y="128318"/>
                      <a:pt x="220453" y="128318"/>
                      <a:pt x="220453" y="128318"/>
                    </a:cubicBezTo>
                    <a:cubicBezTo>
                      <a:pt x="219175" y="130233"/>
                      <a:pt x="217258" y="131510"/>
                      <a:pt x="215341" y="131510"/>
                    </a:cubicBezTo>
                    <a:cubicBezTo>
                      <a:pt x="214063" y="131510"/>
                      <a:pt x="212785" y="130872"/>
                      <a:pt x="212146" y="130872"/>
                    </a:cubicBezTo>
                    <a:lnTo>
                      <a:pt x="177641" y="109805"/>
                    </a:lnTo>
                    <a:lnTo>
                      <a:pt x="150803" y="120019"/>
                    </a:lnTo>
                    <a:cubicBezTo>
                      <a:pt x="147608" y="121296"/>
                      <a:pt x="143774" y="120019"/>
                      <a:pt x="142496" y="116827"/>
                    </a:cubicBezTo>
                    <a:cubicBezTo>
                      <a:pt x="141218" y="113635"/>
                      <a:pt x="142496" y="109805"/>
                      <a:pt x="145691" y="108528"/>
                    </a:cubicBezTo>
                    <a:cubicBezTo>
                      <a:pt x="145052" y="107889"/>
                      <a:pt x="145052" y="107889"/>
                      <a:pt x="145691" y="107251"/>
                    </a:cubicBezTo>
                    <a:lnTo>
                      <a:pt x="145691" y="107251"/>
                    </a:lnTo>
                    <a:close/>
                    <a:moveTo>
                      <a:pt x="58788" y="140448"/>
                    </a:moveTo>
                    <a:lnTo>
                      <a:pt x="90098" y="112997"/>
                    </a:lnTo>
                    <a:cubicBezTo>
                      <a:pt x="92654" y="110443"/>
                      <a:pt x="96488" y="111081"/>
                      <a:pt x="99044" y="113635"/>
                    </a:cubicBezTo>
                    <a:lnTo>
                      <a:pt x="139940" y="160238"/>
                    </a:lnTo>
                    <a:cubicBezTo>
                      <a:pt x="142496" y="162792"/>
                      <a:pt x="141857" y="166622"/>
                      <a:pt x="139301" y="169176"/>
                    </a:cubicBezTo>
                    <a:lnTo>
                      <a:pt x="107990" y="196627"/>
                    </a:lnTo>
                    <a:cubicBezTo>
                      <a:pt x="106712" y="197903"/>
                      <a:pt x="105434" y="197903"/>
                      <a:pt x="103517" y="197903"/>
                    </a:cubicBezTo>
                    <a:lnTo>
                      <a:pt x="102878" y="197903"/>
                    </a:lnTo>
                    <a:cubicBezTo>
                      <a:pt x="100961" y="197903"/>
                      <a:pt x="99683" y="197265"/>
                      <a:pt x="98405" y="195350"/>
                    </a:cubicBezTo>
                    <a:lnTo>
                      <a:pt x="57509" y="148747"/>
                    </a:lnTo>
                    <a:cubicBezTo>
                      <a:pt x="56232" y="146832"/>
                      <a:pt x="56232" y="143001"/>
                      <a:pt x="58788" y="140448"/>
                    </a:cubicBezTo>
                    <a:cubicBezTo>
                      <a:pt x="58788" y="140448"/>
                      <a:pt x="58788" y="140448"/>
                      <a:pt x="58788" y="140448"/>
                    </a:cubicBezTo>
                    <a:lnTo>
                      <a:pt x="58788" y="140448"/>
                    </a:lnTo>
                    <a:close/>
                    <a:moveTo>
                      <a:pt x="230677" y="288556"/>
                    </a:moveTo>
                    <a:cubicBezTo>
                      <a:pt x="230677" y="291748"/>
                      <a:pt x="227482" y="294302"/>
                      <a:pt x="224287" y="294302"/>
                    </a:cubicBezTo>
                    <a:lnTo>
                      <a:pt x="223648" y="294302"/>
                    </a:lnTo>
                    <a:cubicBezTo>
                      <a:pt x="220453" y="294302"/>
                      <a:pt x="217258" y="291110"/>
                      <a:pt x="217897" y="287279"/>
                    </a:cubicBezTo>
                    <a:lnTo>
                      <a:pt x="221731" y="233015"/>
                    </a:lnTo>
                    <a:lnTo>
                      <a:pt x="195532" y="204287"/>
                    </a:lnTo>
                    <a:cubicBezTo>
                      <a:pt x="193615" y="201734"/>
                      <a:pt x="193615" y="197265"/>
                      <a:pt x="196810" y="195350"/>
                    </a:cubicBezTo>
                    <a:cubicBezTo>
                      <a:pt x="199366" y="193435"/>
                      <a:pt x="203200" y="193435"/>
                      <a:pt x="205117" y="195988"/>
                    </a:cubicBezTo>
                    <a:lnTo>
                      <a:pt x="233233" y="226631"/>
                    </a:lnTo>
                    <a:cubicBezTo>
                      <a:pt x="234511" y="227908"/>
                      <a:pt x="235150" y="229823"/>
                      <a:pt x="235150" y="231100"/>
                    </a:cubicBezTo>
                    <a:lnTo>
                      <a:pt x="230677" y="288556"/>
                    </a:lnTo>
                    <a:close/>
                    <a:moveTo>
                      <a:pt x="288186" y="180667"/>
                    </a:moveTo>
                    <a:lnTo>
                      <a:pt x="259432" y="186412"/>
                    </a:lnTo>
                    <a:cubicBezTo>
                      <a:pt x="256876" y="187051"/>
                      <a:pt x="254320" y="185774"/>
                      <a:pt x="253042" y="183220"/>
                    </a:cubicBezTo>
                    <a:lnTo>
                      <a:pt x="229399" y="144916"/>
                    </a:lnTo>
                    <a:lnTo>
                      <a:pt x="165500" y="230462"/>
                    </a:lnTo>
                    <a:cubicBezTo>
                      <a:pt x="164221" y="232377"/>
                      <a:pt x="162305" y="233015"/>
                      <a:pt x="160388" y="233015"/>
                    </a:cubicBezTo>
                    <a:lnTo>
                      <a:pt x="159110" y="233015"/>
                    </a:lnTo>
                    <a:lnTo>
                      <a:pt x="104156" y="229823"/>
                    </a:lnTo>
                    <a:cubicBezTo>
                      <a:pt x="100961" y="229823"/>
                      <a:pt x="98405" y="226631"/>
                      <a:pt x="98405" y="223439"/>
                    </a:cubicBezTo>
                    <a:cubicBezTo>
                      <a:pt x="98405" y="220247"/>
                      <a:pt x="101600" y="217694"/>
                      <a:pt x="104795" y="217694"/>
                    </a:cubicBezTo>
                    <a:lnTo>
                      <a:pt x="156553" y="220886"/>
                    </a:lnTo>
                    <a:lnTo>
                      <a:pt x="224287" y="130872"/>
                    </a:lnTo>
                    <a:cubicBezTo>
                      <a:pt x="225565" y="128957"/>
                      <a:pt x="227482" y="128318"/>
                      <a:pt x="229399" y="128318"/>
                    </a:cubicBezTo>
                    <a:cubicBezTo>
                      <a:pt x="231316" y="128318"/>
                      <a:pt x="233233" y="129595"/>
                      <a:pt x="234511" y="131510"/>
                    </a:cubicBezTo>
                    <a:lnTo>
                      <a:pt x="261349" y="173644"/>
                    </a:lnTo>
                    <a:lnTo>
                      <a:pt x="285630" y="168537"/>
                    </a:lnTo>
                    <a:cubicBezTo>
                      <a:pt x="288825" y="167899"/>
                      <a:pt x="292659" y="169814"/>
                      <a:pt x="293298" y="173644"/>
                    </a:cubicBezTo>
                    <a:cubicBezTo>
                      <a:pt x="293937" y="176198"/>
                      <a:pt x="292020" y="180028"/>
                      <a:pt x="288186" y="180667"/>
                    </a:cubicBezTo>
                    <a:cubicBezTo>
                      <a:pt x="288186" y="180667"/>
                      <a:pt x="288186" y="180667"/>
                      <a:pt x="288186" y="180667"/>
                    </a:cubicBezTo>
                    <a:lnTo>
                      <a:pt x="288186" y="180667"/>
                    </a:lnTo>
                    <a:close/>
                  </a:path>
                </a:pathLst>
              </a:custGeom>
              <a:grpFill/>
              <a:ln w="63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138" name="Group 137">
            <a:extLst>
              <a:ext uri="{FF2B5EF4-FFF2-40B4-BE49-F238E27FC236}">
                <a16:creationId xmlns:a16="http://schemas.microsoft.com/office/drawing/2014/main" id="{E0AA124B-7A21-4589-9789-967BFED360F4}"/>
              </a:ext>
            </a:extLst>
          </p:cNvPr>
          <p:cNvGrpSpPr/>
          <p:nvPr/>
        </p:nvGrpSpPr>
        <p:grpSpPr>
          <a:xfrm>
            <a:off x="5433768" y="4896647"/>
            <a:ext cx="553212" cy="553212"/>
            <a:chOff x="5214802" y="4944653"/>
            <a:chExt cx="457200" cy="457200"/>
          </a:xfrm>
        </p:grpSpPr>
        <p:sp>
          <p:nvSpPr>
            <p:cNvPr id="115" name="Oval 114">
              <a:extLst>
                <a:ext uri="{FF2B5EF4-FFF2-40B4-BE49-F238E27FC236}">
                  <a16:creationId xmlns:a16="http://schemas.microsoft.com/office/drawing/2014/main" id="{C903B0EE-9FF2-4BBB-83E2-074C1FA735CB}"/>
                </a:ext>
              </a:extLst>
            </p:cNvPr>
            <p:cNvSpPr/>
            <p:nvPr/>
          </p:nvSpPr>
          <p:spPr>
            <a:xfrm>
              <a:off x="5214802" y="4944653"/>
              <a:ext cx="457200" cy="457200"/>
            </a:xfrm>
            <a:prstGeom prst="ellipse">
              <a:avLst/>
            </a:prstGeom>
            <a:solidFill>
              <a:schemeClr val="bg1"/>
            </a:solidFill>
            <a:ln w="3810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elvetica" panose="020B0604020202020204" pitchFamily="34" charset="0"/>
                <a:ea typeface="+mn-ea"/>
                <a:cs typeface="Helvetica" panose="020B0604020202020204" pitchFamily="34" charset="0"/>
              </a:endParaRPr>
            </a:p>
          </p:txBody>
        </p:sp>
        <p:grpSp>
          <p:nvGrpSpPr>
            <p:cNvPr id="76" name="Graphic 4">
              <a:extLst>
                <a:ext uri="{FF2B5EF4-FFF2-40B4-BE49-F238E27FC236}">
                  <a16:creationId xmlns:a16="http://schemas.microsoft.com/office/drawing/2014/main" id="{DAF689FC-4F03-49DA-AD54-6C4537BAC894}"/>
                </a:ext>
              </a:extLst>
            </p:cNvPr>
            <p:cNvGrpSpPr/>
            <p:nvPr/>
          </p:nvGrpSpPr>
          <p:grpSpPr>
            <a:xfrm>
              <a:off x="5216764" y="4950826"/>
              <a:ext cx="445893" cy="445476"/>
              <a:chOff x="7191874" y="4308712"/>
              <a:chExt cx="362312" cy="361971"/>
            </a:xfrm>
            <a:solidFill>
              <a:schemeClr val="tx2"/>
            </a:solidFill>
          </p:grpSpPr>
          <p:sp>
            <p:nvSpPr>
              <p:cNvPr id="77" name="Graphic 4">
                <a:extLst>
                  <a:ext uri="{FF2B5EF4-FFF2-40B4-BE49-F238E27FC236}">
                    <a16:creationId xmlns:a16="http://schemas.microsoft.com/office/drawing/2014/main" id="{6D5705DC-65A7-488E-8464-FFE28522D7FF}"/>
                  </a:ext>
                </a:extLst>
              </p:cNvPr>
              <p:cNvSpPr/>
              <p:nvPr/>
            </p:nvSpPr>
            <p:spPr>
              <a:xfrm>
                <a:off x="7289000" y="4412132"/>
                <a:ext cx="169972" cy="169175"/>
              </a:xfrm>
              <a:custGeom>
                <a:avLst/>
                <a:gdLst>
                  <a:gd name="connsiteX0" fmla="*/ 136745 w 169972"/>
                  <a:gd name="connsiteY0" fmla="*/ 8938 h 169175"/>
                  <a:gd name="connsiteX1" fmla="*/ 130355 w 169972"/>
                  <a:gd name="connsiteY1" fmla="*/ 15322 h 169175"/>
                  <a:gd name="connsiteX2" fmla="*/ 123965 w 169972"/>
                  <a:gd name="connsiteY2" fmla="*/ 8938 h 169175"/>
                  <a:gd name="connsiteX3" fmla="*/ 123965 w 169972"/>
                  <a:gd name="connsiteY3" fmla="*/ 0 h 169175"/>
                  <a:gd name="connsiteX4" fmla="*/ 45369 w 169972"/>
                  <a:gd name="connsiteY4" fmla="*/ 0 h 169175"/>
                  <a:gd name="connsiteX5" fmla="*/ 45369 w 169972"/>
                  <a:gd name="connsiteY5" fmla="*/ 8938 h 169175"/>
                  <a:gd name="connsiteX6" fmla="*/ 38979 w 169972"/>
                  <a:gd name="connsiteY6" fmla="*/ 15322 h 169175"/>
                  <a:gd name="connsiteX7" fmla="*/ 32589 w 169972"/>
                  <a:gd name="connsiteY7" fmla="*/ 8938 h 169175"/>
                  <a:gd name="connsiteX8" fmla="*/ 32589 w 169972"/>
                  <a:gd name="connsiteY8" fmla="*/ 0 h 169175"/>
                  <a:gd name="connsiteX9" fmla="*/ 0 w 169972"/>
                  <a:gd name="connsiteY9" fmla="*/ 0 h 169175"/>
                  <a:gd name="connsiteX10" fmla="*/ 0 w 169972"/>
                  <a:gd name="connsiteY10" fmla="*/ 169176 h 169175"/>
                  <a:gd name="connsiteX11" fmla="*/ 169973 w 169972"/>
                  <a:gd name="connsiteY11" fmla="*/ 169176 h 169175"/>
                  <a:gd name="connsiteX12" fmla="*/ 169973 w 169972"/>
                  <a:gd name="connsiteY12" fmla="*/ 0 h 169175"/>
                  <a:gd name="connsiteX13" fmla="*/ 137384 w 169972"/>
                  <a:gd name="connsiteY13" fmla="*/ 0 h 169175"/>
                  <a:gd name="connsiteX14" fmla="*/ 137384 w 169972"/>
                  <a:gd name="connsiteY14" fmla="*/ 8938 h 169175"/>
                  <a:gd name="connsiteX15" fmla="*/ 23004 w 169972"/>
                  <a:gd name="connsiteY15" fmla="*/ 144278 h 169175"/>
                  <a:gd name="connsiteX16" fmla="*/ 15336 w 169972"/>
                  <a:gd name="connsiteY16" fmla="*/ 136617 h 169175"/>
                  <a:gd name="connsiteX17" fmla="*/ 23004 w 169972"/>
                  <a:gd name="connsiteY17" fmla="*/ 128957 h 169175"/>
                  <a:gd name="connsiteX18" fmla="*/ 30672 w 169972"/>
                  <a:gd name="connsiteY18" fmla="*/ 136617 h 169175"/>
                  <a:gd name="connsiteX19" fmla="*/ 30672 w 169972"/>
                  <a:gd name="connsiteY19" fmla="*/ 136617 h 169175"/>
                  <a:gd name="connsiteX20" fmla="*/ 23004 w 169972"/>
                  <a:gd name="connsiteY20" fmla="*/ 144278 h 169175"/>
                  <a:gd name="connsiteX21" fmla="*/ 23004 w 169972"/>
                  <a:gd name="connsiteY21" fmla="*/ 144278 h 169175"/>
                  <a:gd name="connsiteX22" fmla="*/ 23004 w 169972"/>
                  <a:gd name="connsiteY22" fmla="*/ 144278 h 169175"/>
                  <a:gd name="connsiteX23" fmla="*/ 23004 w 169972"/>
                  <a:gd name="connsiteY23" fmla="*/ 113635 h 169175"/>
                  <a:gd name="connsiteX24" fmla="*/ 15336 w 169972"/>
                  <a:gd name="connsiteY24" fmla="*/ 105974 h 169175"/>
                  <a:gd name="connsiteX25" fmla="*/ 23004 w 169972"/>
                  <a:gd name="connsiteY25" fmla="*/ 98313 h 169175"/>
                  <a:gd name="connsiteX26" fmla="*/ 30672 w 169972"/>
                  <a:gd name="connsiteY26" fmla="*/ 105974 h 169175"/>
                  <a:gd name="connsiteX27" fmla="*/ 30672 w 169972"/>
                  <a:gd name="connsiteY27" fmla="*/ 105974 h 169175"/>
                  <a:gd name="connsiteX28" fmla="*/ 23004 w 169972"/>
                  <a:gd name="connsiteY28" fmla="*/ 113635 h 169175"/>
                  <a:gd name="connsiteX29" fmla="*/ 23004 w 169972"/>
                  <a:gd name="connsiteY29" fmla="*/ 113635 h 169175"/>
                  <a:gd name="connsiteX30" fmla="*/ 23004 w 169972"/>
                  <a:gd name="connsiteY30" fmla="*/ 82992 h 169175"/>
                  <a:gd name="connsiteX31" fmla="*/ 15336 w 169972"/>
                  <a:gd name="connsiteY31" fmla="*/ 75331 h 169175"/>
                  <a:gd name="connsiteX32" fmla="*/ 23004 w 169972"/>
                  <a:gd name="connsiteY32" fmla="*/ 67670 h 169175"/>
                  <a:gd name="connsiteX33" fmla="*/ 30672 w 169972"/>
                  <a:gd name="connsiteY33" fmla="*/ 75331 h 169175"/>
                  <a:gd name="connsiteX34" fmla="*/ 30672 w 169972"/>
                  <a:gd name="connsiteY34" fmla="*/ 75331 h 169175"/>
                  <a:gd name="connsiteX35" fmla="*/ 23004 w 169972"/>
                  <a:gd name="connsiteY35" fmla="*/ 82992 h 169175"/>
                  <a:gd name="connsiteX36" fmla="*/ 23004 w 169972"/>
                  <a:gd name="connsiteY36" fmla="*/ 52349 h 169175"/>
                  <a:gd name="connsiteX37" fmla="*/ 15336 w 169972"/>
                  <a:gd name="connsiteY37" fmla="*/ 44688 h 169175"/>
                  <a:gd name="connsiteX38" fmla="*/ 23004 w 169972"/>
                  <a:gd name="connsiteY38" fmla="*/ 37027 h 169175"/>
                  <a:gd name="connsiteX39" fmla="*/ 30672 w 169972"/>
                  <a:gd name="connsiteY39" fmla="*/ 44688 h 169175"/>
                  <a:gd name="connsiteX40" fmla="*/ 30672 w 169972"/>
                  <a:gd name="connsiteY40" fmla="*/ 44688 h 169175"/>
                  <a:gd name="connsiteX41" fmla="*/ 23004 w 169972"/>
                  <a:gd name="connsiteY41" fmla="*/ 52349 h 169175"/>
                  <a:gd name="connsiteX42" fmla="*/ 53676 w 169972"/>
                  <a:gd name="connsiteY42" fmla="*/ 144278 h 169175"/>
                  <a:gd name="connsiteX43" fmla="*/ 46008 w 169972"/>
                  <a:gd name="connsiteY43" fmla="*/ 136617 h 169175"/>
                  <a:gd name="connsiteX44" fmla="*/ 53676 w 169972"/>
                  <a:gd name="connsiteY44" fmla="*/ 128957 h 169175"/>
                  <a:gd name="connsiteX45" fmla="*/ 61344 w 169972"/>
                  <a:gd name="connsiteY45" fmla="*/ 136617 h 169175"/>
                  <a:gd name="connsiteX46" fmla="*/ 61344 w 169972"/>
                  <a:gd name="connsiteY46" fmla="*/ 136617 h 169175"/>
                  <a:gd name="connsiteX47" fmla="*/ 53676 w 169972"/>
                  <a:gd name="connsiteY47" fmla="*/ 144278 h 169175"/>
                  <a:gd name="connsiteX48" fmla="*/ 53676 w 169972"/>
                  <a:gd name="connsiteY48" fmla="*/ 144278 h 169175"/>
                  <a:gd name="connsiteX49" fmla="*/ 53676 w 169972"/>
                  <a:gd name="connsiteY49" fmla="*/ 144278 h 169175"/>
                  <a:gd name="connsiteX50" fmla="*/ 53676 w 169972"/>
                  <a:gd name="connsiteY50" fmla="*/ 113635 h 169175"/>
                  <a:gd name="connsiteX51" fmla="*/ 46008 w 169972"/>
                  <a:gd name="connsiteY51" fmla="*/ 105974 h 169175"/>
                  <a:gd name="connsiteX52" fmla="*/ 53676 w 169972"/>
                  <a:gd name="connsiteY52" fmla="*/ 98313 h 169175"/>
                  <a:gd name="connsiteX53" fmla="*/ 61344 w 169972"/>
                  <a:gd name="connsiteY53" fmla="*/ 105974 h 169175"/>
                  <a:gd name="connsiteX54" fmla="*/ 61344 w 169972"/>
                  <a:gd name="connsiteY54" fmla="*/ 105974 h 169175"/>
                  <a:gd name="connsiteX55" fmla="*/ 53676 w 169972"/>
                  <a:gd name="connsiteY55" fmla="*/ 113635 h 169175"/>
                  <a:gd name="connsiteX56" fmla="*/ 53676 w 169972"/>
                  <a:gd name="connsiteY56" fmla="*/ 113635 h 169175"/>
                  <a:gd name="connsiteX57" fmla="*/ 53676 w 169972"/>
                  <a:gd name="connsiteY57" fmla="*/ 113635 h 169175"/>
                  <a:gd name="connsiteX58" fmla="*/ 53676 w 169972"/>
                  <a:gd name="connsiteY58" fmla="*/ 82992 h 169175"/>
                  <a:gd name="connsiteX59" fmla="*/ 46008 w 169972"/>
                  <a:gd name="connsiteY59" fmla="*/ 75331 h 169175"/>
                  <a:gd name="connsiteX60" fmla="*/ 53676 w 169972"/>
                  <a:gd name="connsiteY60" fmla="*/ 67670 h 169175"/>
                  <a:gd name="connsiteX61" fmla="*/ 61344 w 169972"/>
                  <a:gd name="connsiteY61" fmla="*/ 75331 h 169175"/>
                  <a:gd name="connsiteX62" fmla="*/ 61344 w 169972"/>
                  <a:gd name="connsiteY62" fmla="*/ 75331 h 169175"/>
                  <a:gd name="connsiteX63" fmla="*/ 53676 w 169972"/>
                  <a:gd name="connsiteY63" fmla="*/ 82992 h 169175"/>
                  <a:gd name="connsiteX64" fmla="*/ 53676 w 169972"/>
                  <a:gd name="connsiteY64" fmla="*/ 82992 h 169175"/>
                  <a:gd name="connsiteX65" fmla="*/ 53676 w 169972"/>
                  <a:gd name="connsiteY65" fmla="*/ 82992 h 169175"/>
                  <a:gd name="connsiteX66" fmla="*/ 53676 w 169972"/>
                  <a:gd name="connsiteY66" fmla="*/ 52349 h 169175"/>
                  <a:gd name="connsiteX67" fmla="*/ 46008 w 169972"/>
                  <a:gd name="connsiteY67" fmla="*/ 44688 h 169175"/>
                  <a:gd name="connsiteX68" fmla="*/ 53676 w 169972"/>
                  <a:gd name="connsiteY68" fmla="*/ 37027 h 169175"/>
                  <a:gd name="connsiteX69" fmla="*/ 61344 w 169972"/>
                  <a:gd name="connsiteY69" fmla="*/ 44688 h 169175"/>
                  <a:gd name="connsiteX70" fmla="*/ 61344 w 169972"/>
                  <a:gd name="connsiteY70" fmla="*/ 44688 h 169175"/>
                  <a:gd name="connsiteX71" fmla="*/ 53676 w 169972"/>
                  <a:gd name="connsiteY71" fmla="*/ 52349 h 169175"/>
                  <a:gd name="connsiteX72" fmla="*/ 53676 w 169972"/>
                  <a:gd name="connsiteY72" fmla="*/ 52349 h 169175"/>
                  <a:gd name="connsiteX73" fmla="*/ 53676 w 169972"/>
                  <a:gd name="connsiteY73" fmla="*/ 52349 h 169175"/>
                  <a:gd name="connsiteX74" fmla="*/ 84348 w 169972"/>
                  <a:gd name="connsiteY74" fmla="*/ 144278 h 169175"/>
                  <a:gd name="connsiteX75" fmla="*/ 76679 w 169972"/>
                  <a:gd name="connsiteY75" fmla="*/ 136617 h 169175"/>
                  <a:gd name="connsiteX76" fmla="*/ 84348 w 169972"/>
                  <a:gd name="connsiteY76" fmla="*/ 128957 h 169175"/>
                  <a:gd name="connsiteX77" fmla="*/ 92015 w 169972"/>
                  <a:gd name="connsiteY77" fmla="*/ 136617 h 169175"/>
                  <a:gd name="connsiteX78" fmla="*/ 92015 w 169972"/>
                  <a:gd name="connsiteY78" fmla="*/ 136617 h 169175"/>
                  <a:gd name="connsiteX79" fmla="*/ 84348 w 169972"/>
                  <a:gd name="connsiteY79" fmla="*/ 144278 h 169175"/>
                  <a:gd name="connsiteX80" fmla="*/ 84348 w 169972"/>
                  <a:gd name="connsiteY80" fmla="*/ 144278 h 169175"/>
                  <a:gd name="connsiteX81" fmla="*/ 84348 w 169972"/>
                  <a:gd name="connsiteY81" fmla="*/ 144278 h 169175"/>
                  <a:gd name="connsiteX82" fmla="*/ 84348 w 169972"/>
                  <a:gd name="connsiteY82" fmla="*/ 113635 h 169175"/>
                  <a:gd name="connsiteX83" fmla="*/ 76679 w 169972"/>
                  <a:gd name="connsiteY83" fmla="*/ 105974 h 169175"/>
                  <a:gd name="connsiteX84" fmla="*/ 84348 w 169972"/>
                  <a:gd name="connsiteY84" fmla="*/ 98313 h 169175"/>
                  <a:gd name="connsiteX85" fmla="*/ 92015 w 169972"/>
                  <a:gd name="connsiteY85" fmla="*/ 105974 h 169175"/>
                  <a:gd name="connsiteX86" fmla="*/ 92015 w 169972"/>
                  <a:gd name="connsiteY86" fmla="*/ 105974 h 169175"/>
                  <a:gd name="connsiteX87" fmla="*/ 84348 w 169972"/>
                  <a:gd name="connsiteY87" fmla="*/ 113635 h 169175"/>
                  <a:gd name="connsiteX88" fmla="*/ 84348 w 169972"/>
                  <a:gd name="connsiteY88" fmla="*/ 113635 h 169175"/>
                  <a:gd name="connsiteX89" fmla="*/ 84348 w 169972"/>
                  <a:gd name="connsiteY89" fmla="*/ 113635 h 169175"/>
                  <a:gd name="connsiteX90" fmla="*/ 84348 w 169972"/>
                  <a:gd name="connsiteY90" fmla="*/ 82992 h 169175"/>
                  <a:gd name="connsiteX91" fmla="*/ 76679 w 169972"/>
                  <a:gd name="connsiteY91" fmla="*/ 75331 h 169175"/>
                  <a:gd name="connsiteX92" fmla="*/ 84348 w 169972"/>
                  <a:gd name="connsiteY92" fmla="*/ 67670 h 169175"/>
                  <a:gd name="connsiteX93" fmla="*/ 92015 w 169972"/>
                  <a:gd name="connsiteY93" fmla="*/ 75331 h 169175"/>
                  <a:gd name="connsiteX94" fmla="*/ 92015 w 169972"/>
                  <a:gd name="connsiteY94" fmla="*/ 75331 h 169175"/>
                  <a:gd name="connsiteX95" fmla="*/ 84348 w 169972"/>
                  <a:gd name="connsiteY95" fmla="*/ 82992 h 169175"/>
                  <a:gd name="connsiteX96" fmla="*/ 84348 w 169972"/>
                  <a:gd name="connsiteY96" fmla="*/ 82992 h 169175"/>
                  <a:gd name="connsiteX97" fmla="*/ 84348 w 169972"/>
                  <a:gd name="connsiteY97" fmla="*/ 52349 h 169175"/>
                  <a:gd name="connsiteX98" fmla="*/ 76679 w 169972"/>
                  <a:gd name="connsiteY98" fmla="*/ 44688 h 169175"/>
                  <a:gd name="connsiteX99" fmla="*/ 84348 w 169972"/>
                  <a:gd name="connsiteY99" fmla="*/ 37027 h 169175"/>
                  <a:gd name="connsiteX100" fmla="*/ 92015 w 169972"/>
                  <a:gd name="connsiteY100" fmla="*/ 44688 h 169175"/>
                  <a:gd name="connsiteX101" fmla="*/ 92015 w 169972"/>
                  <a:gd name="connsiteY101" fmla="*/ 44688 h 169175"/>
                  <a:gd name="connsiteX102" fmla="*/ 84348 w 169972"/>
                  <a:gd name="connsiteY102" fmla="*/ 52349 h 169175"/>
                  <a:gd name="connsiteX103" fmla="*/ 84348 w 169972"/>
                  <a:gd name="connsiteY103" fmla="*/ 52349 h 169175"/>
                  <a:gd name="connsiteX104" fmla="*/ 115019 w 169972"/>
                  <a:gd name="connsiteY104" fmla="*/ 144278 h 169175"/>
                  <a:gd name="connsiteX105" fmla="*/ 107351 w 169972"/>
                  <a:gd name="connsiteY105" fmla="*/ 136617 h 169175"/>
                  <a:gd name="connsiteX106" fmla="*/ 115019 w 169972"/>
                  <a:gd name="connsiteY106" fmla="*/ 128957 h 169175"/>
                  <a:gd name="connsiteX107" fmla="*/ 122687 w 169972"/>
                  <a:gd name="connsiteY107" fmla="*/ 136617 h 169175"/>
                  <a:gd name="connsiteX108" fmla="*/ 122687 w 169972"/>
                  <a:gd name="connsiteY108" fmla="*/ 136617 h 169175"/>
                  <a:gd name="connsiteX109" fmla="*/ 115019 w 169972"/>
                  <a:gd name="connsiteY109" fmla="*/ 144278 h 169175"/>
                  <a:gd name="connsiteX110" fmla="*/ 115019 w 169972"/>
                  <a:gd name="connsiteY110" fmla="*/ 144278 h 169175"/>
                  <a:gd name="connsiteX111" fmla="*/ 115019 w 169972"/>
                  <a:gd name="connsiteY111" fmla="*/ 144278 h 169175"/>
                  <a:gd name="connsiteX112" fmla="*/ 115019 w 169972"/>
                  <a:gd name="connsiteY112" fmla="*/ 113635 h 169175"/>
                  <a:gd name="connsiteX113" fmla="*/ 107351 w 169972"/>
                  <a:gd name="connsiteY113" fmla="*/ 105974 h 169175"/>
                  <a:gd name="connsiteX114" fmla="*/ 115019 w 169972"/>
                  <a:gd name="connsiteY114" fmla="*/ 98313 h 169175"/>
                  <a:gd name="connsiteX115" fmla="*/ 122687 w 169972"/>
                  <a:gd name="connsiteY115" fmla="*/ 105974 h 169175"/>
                  <a:gd name="connsiteX116" fmla="*/ 122687 w 169972"/>
                  <a:gd name="connsiteY116" fmla="*/ 105974 h 169175"/>
                  <a:gd name="connsiteX117" fmla="*/ 115019 w 169972"/>
                  <a:gd name="connsiteY117" fmla="*/ 113635 h 169175"/>
                  <a:gd name="connsiteX118" fmla="*/ 115019 w 169972"/>
                  <a:gd name="connsiteY118" fmla="*/ 113635 h 169175"/>
                  <a:gd name="connsiteX119" fmla="*/ 115019 w 169972"/>
                  <a:gd name="connsiteY119" fmla="*/ 113635 h 169175"/>
                  <a:gd name="connsiteX120" fmla="*/ 115019 w 169972"/>
                  <a:gd name="connsiteY120" fmla="*/ 82992 h 169175"/>
                  <a:gd name="connsiteX121" fmla="*/ 107351 w 169972"/>
                  <a:gd name="connsiteY121" fmla="*/ 75331 h 169175"/>
                  <a:gd name="connsiteX122" fmla="*/ 115019 w 169972"/>
                  <a:gd name="connsiteY122" fmla="*/ 67670 h 169175"/>
                  <a:gd name="connsiteX123" fmla="*/ 122687 w 169972"/>
                  <a:gd name="connsiteY123" fmla="*/ 75331 h 169175"/>
                  <a:gd name="connsiteX124" fmla="*/ 122687 w 169972"/>
                  <a:gd name="connsiteY124" fmla="*/ 75331 h 169175"/>
                  <a:gd name="connsiteX125" fmla="*/ 115019 w 169972"/>
                  <a:gd name="connsiteY125" fmla="*/ 82992 h 169175"/>
                  <a:gd name="connsiteX126" fmla="*/ 115019 w 169972"/>
                  <a:gd name="connsiteY126" fmla="*/ 82992 h 169175"/>
                  <a:gd name="connsiteX127" fmla="*/ 115019 w 169972"/>
                  <a:gd name="connsiteY127" fmla="*/ 52349 h 169175"/>
                  <a:gd name="connsiteX128" fmla="*/ 107351 w 169972"/>
                  <a:gd name="connsiteY128" fmla="*/ 44688 h 169175"/>
                  <a:gd name="connsiteX129" fmla="*/ 115019 w 169972"/>
                  <a:gd name="connsiteY129" fmla="*/ 37027 h 169175"/>
                  <a:gd name="connsiteX130" fmla="*/ 122687 w 169972"/>
                  <a:gd name="connsiteY130" fmla="*/ 44688 h 169175"/>
                  <a:gd name="connsiteX131" fmla="*/ 122687 w 169972"/>
                  <a:gd name="connsiteY131" fmla="*/ 44688 h 169175"/>
                  <a:gd name="connsiteX132" fmla="*/ 115019 w 169972"/>
                  <a:gd name="connsiteY132" fmla="*/ 52349 h 169175"/>
                  <a:gd name="connsiteX133" fmla="*/ 115019 w 169972"/>
                  <a:gd name="connsiteY133" fmla="*/ 52349 h 169175"/>
                  <a:gd name="connsiteX134" fmla="*/ 145691 w 169972"/>
                  <a:gd name="connsiteY134" fmla="*/ 113635 h 169175"/>
                  <a:gd name="connsiteX135" fmla="*/ 138023 w 169972"/>
                  <a:gd name="connsiteY135" fmla="*/ 105974 h 169175"/>
                  <a:gd name="connsiteX136" fmla="*/ 145691 w 169972"/>
                  <a:gd name="connsiteY136" fmla="*/ 98313 h 169175"/>
                  <a:gd name="connsiteX137" fmla="*/ 153358 w 169972"/>
                  <a:gd name="connsiteY137" fmla="*/ 105974 h 169175"/>
                  <a:gd name="connsiteX138" fmla="*/ 153358 w 169972"/>
                  <a:gd name="connsiteY138" fmla="*/ 105974 h 169175"/>
                  <a:gd name="connsiteX139" fmla="*/ 145691 w 169972"/>
                  <a:gd name="connsiteY139" fmla="*/ 113635 h 169175"/>
                  <a:gd name="connsiteX140" fmla="*/ 145691 w 169972"/>
                  <a:gd name="connsiteY140" fmla="*/ 113635 h 169175"/>
                  <a:gd name="connsiteX141" fmla="*/ 145691 w 169972"/>
                  <a:gd name="connsiteY141" fmla="*/ 113635 h 169175"/>
                  <a:gd name="connsiteX142" fmla="*/ 145691 w 169972"/>
                  <a:gd name="connsiteY142" fmla="*/ 37027 h 169175"/>
                  <a:gd name="connsiteX143" fmla="*/ 153358 w 169972"/>
                  <a:gd name="connsiteY143" fmla="*/ 44688 h 169175"/>
                  <a:gd name="connsiteX144" fmla="*/ 145691 w 169972"/>
                  <a:gd name="connsiteY144" fmla="*/ 52349 h 169175"/>
                  <a:gd name="connsiteX145" fmla="*/ 138023 w 169972"/>
                  <a:gd name="connsiteY145" fmla="*/ 44688 h 169175"/>
                  <a:gd name="connsiteX146" fmla="*/ 138023 w 169972"/>
                  <a:gd name="connsiteY146" fmla="*/ 44688 h 169175"/>
                  <a:gd name="connsiteX147" fmla="*/ 145691 w 169972"/>
                  <a:gd name="connsiteY147" fmla="*/ 37027 h 169175"/>
                  <a:gd name="connsiteX148" fmla="*/ 145691 w 169972"/>
                  <a:gd name="connsiteY148" fmla="*/ 37027 h 169175"/>
                  <a:gd name="connsiteX149" fmla="*/ 145691 w 169972"/>
                  <a:gd name="connsiteY149" fmla="*/ 37027 h 169175"/>
                  <a:gd name="connsiteX150" fmla="*/ 145691 w 169972"/>
                  <a:gd name="connsiteY150" fmla="*/ 67670 h 169175"/>
                  <a:gd name="connsiteX151" fmla="*/ 153358 w 169972"/>
                  <a:gd name="connsiteY151" fmla="*/ 75331 h 169175"/>
                  <a:gd name="connsiteX152" fmla="*/ 145691 w 169972"/>
                  <a:gd name="connsiteY152" fmla="*/ 82992 h 169175"/>
                  <a:gd name="connsiteX153" fmla="*/ 138023 w 169972"/>
                  <a:gd name="connsiteY153" fmla="*/ 75331 h 169175"/>
                  <a:gd name="connsiteX154" fmla="*/ 138023 w 169972"/>
                  <a:gd name="connsiteY154" fmla="*/ 75331 h 169175"/>
                  <a:gd name="connsiteX155" fmla="*/ 145052 w 169972"/>
                  <a:gd name="connsiteY155" fmla="*/ 67032 h 169175"/>
                  <a:gd name="connsiteX156" fmla="*/ 145691 w 169972"/>
                  <a:gd name="connsiteY156" fmla="*/ 67670 h 169175"/>
                  <a:gd name="connsiteX157" fmla="*/ 145691 w 169972"/>
                  <a:gd name="connsiteY157" fmla="*/ 67670 h 1691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</a:cxnLst>
                <a:rect l="l" t="t" r="r" b="b"/>
                <a:pathLst>
                  <a:path w="169972" h="169175">
                    <a:moveTo>
                      <a:pt x="136745" y="8938"/>
                    </a:moveTo>
                    <a:cubicBezTo>
                      <a:pt x="136745" y="12768"/>
                      <a:pt x="134189" y="15322"/>
                      <a:pt x="130355" y="15322"/>
                    </a:cubicBezTo>
                    <a:cubicBezTo>
                      <a:pt x="126521" y="15322"/>
                      <a:pt x="123965" y="12768"/>
                      <a:pt x="123965" y="8938"/>
                    </a:cubicBezTo>
                    <a:lnTo>
                      <a:pt x="123965" y="0"/>
                    </a:lnTo>
                    <a:lnTo>
                      <a:pt x="45369" y="0"/>
                    </a:lnTo>
                    <a:lnTo>
                      <a:pt x="45369" y="8938"/>
                    </a:lnTo>
                    <a:cubicBezTo>
                      <a:pt x="45369" y="12768"/>
                      <a:pt x="42813" y="15322"/>
                      <a:pt x="38979" y="15322"/>
                    </a:cubicBezTo>
                    <a:cubicBezTo>
                      <a:pt x="35145" y="15322"/>
                      <a:pt x="32589" y="12768"/>
                      <a:pt x="32589" y="8938"/>
                    </a:cubicBezTo>
                    <a:lnTo>
                      <a:pt x="32589" y="0"/>
                    </a:lnTo>
                    <a:lnTo>
                      <a:pt x="0" y="0"/>
                    </a:lnTo>
                    <a:lnTo>
                      <a:pt x="0" y="169176"/>
                    </a:lnTo>
                    <a:lnTo>
                      <a:pt x="169973" y="169176"/>
                    </a:lnTo>
                    <a:lnTo>
                      <a:pt x="169973" y="0"/>
                    </a:lnTo>
                    <a:lnTo>
                      <a:pt x="137384" y="0"/>
                    </a:lnTo>
                    <a:lnTo>
                      <a:pt x="137384" y="8938"/>
                    </a:lnTo>
                    <a:close/>
                    <a:moveTo>
                      <a:pt x="23004" y="144278"/>
                    </a:moveTo>
                    <a:cubicBezTo>
                      <a:pt x="18531" y="144278"/>
                      <a:pt x="15336" y="141086"/>
                      <a:pt x="15336" y="136617"/>
                    </a:cubicBezTo>
                    <a:cubicBezTo>
                      <a:pt x="15336" y="132149"/>
                      <a:pt x="18531" y="128957"/>
                      <a:pt x="23004" y="128957"/>
                    </a:cubicBezTo>
                    <a:cubicBezTo>
                      <a:pt x="27477" y="128957"/>
                      <a:pt x="30672" y="132149"/>
                      <a:pt x="30672" y="136617"/>
                    </a:cubicBezTo>
                    <a:lnTo>
                      <a:pt x="30672" y="136617"/>
                    </a:lnTo>
                    <a:cubicBezTo>
                      <a:pt x="30672" y="140448"/>
                      <a:pt x="27477" y="144278"/>
                      <a:pt x="23004" y="144278"/>
                    </a:cubicBezTo>
                    <a:lnTo>
                      <a:pt x="23004" y="144278"/>
                    </a:lnTo>
                    <a:lnTo>
                      <a:pt x="23004" y="144278"/>
                    </a:lnTo>
                    <a:close/>
                    <a:moveTo>
                      <a:pt x="23004" y="113635"/>
                    </a:moveTo>
                    <a:cubicBezTo>
                      <a:pt x="18531" y="113635"/>
                      <a:pt x="15336" y="110443"/>
                      <a:pt x="15336" y="105974"/>
                    </a:cubicBezTo>
                    <a:cubicBezTo>
                      <a:pt x="15336" y="101505"/>
                      <a:pt x="18531" y="98313"/>
                      <a:pt x="23004" y="98313"/>
                    </a:cubicBezTo>
                    <a:cubicBezTo>
                      <a:pt x="27477" y="98313"/>
                      <a:pt x="30672" y="101505"/>
                      <a:pt x="30672" y="105974"/>
                    </a:cubicBezTo>
                    <a:cubicBezTo>
                      <a:pt x="30672" y="105974"/>
                      <a:pt x="30672" y="105974"/>
                      <a:pt x="30672" y="105974"/>
                    </a:cubicBezTo>
                    <a:cubicBezTo>
                      <a:pt x="30672" y="109805"/>
                      <a:pt x="27477" y="113635"/>
                      <a:pt x="23004" y="113635"/>
                    </a:cubicBezTo>
                    <a:lnTo>
                      <a:pt x="23004" y="113635"/>
                    </a:lnTo>
                    <a:close/>
                    <a:moveTo>
                      <a:pt x="23004" y="82992"/>
                    </a:moveTo>
                    <a:cubicBezTo>
                      <a:pt x="18531" y="82992"/>
                      <a:pt x="15336" y="79800"/>
                      <a:pt x="15336" y="75331"/>
                    </a:cubicBezTo>
                    <a:cubicBezTo>
                      <a:pt x="15336" y="70862"/>
                      <a:pt x="18531" y="67670"/>
                      <a:pt x="23004" y="67670"/>
                    </a:cubicBezTo>
                    <a:cubicBezTo>
                      <a:pt x="27477" y="67670"/>
                      <a:pt x="30672" y="70862"/>
                      <a:pt x="30672" y="75331"/>
                    </a:cubicBezTo>
                    <a:lnTo>
                      <a:pt x="30672" y="75331"/>
                    </a:lnTo>
                    <a:cubicBezTo>
                      <a:pt x="30672" y="79162"/>
                      <a:pt x="27477" y="82992"/>
                      <a:pt x="23004" y="82992"/>
                    </a:cubicBezTo>
                    <a:close/>
                    <a:moveTo>
                      <a:pt x="23004" y="52349"/>
                    </a:moveTo>
                    <a:cubicBezTo>
                      <a:pt x="18531" y="52349"/>
                      <a:pt x="15336" y="49157"/>
                      <a:pt x="15336" y="44688"/>
                    </a:cubicBezTo>
                    <a:cubicBezTo>
                      <a:pt x="15336" y="40219"/>
                      <a:pt x="18531" y="37027"/>
                      <a:pt x="23004" y="37027"/>
                    </a:cubicBezTo>
                    <a:cubicBezTo>
                      <a:pt x="27477" y="37027"/>
                      <a:pt x="30672" y="40219"/>
                      <a:pt x="30672" y="44688"/>
                    </a:cubicBezTo>
                    <a:lnTo>
                      <a:pt x="30672" y="44688"/>
                    </a:lnTo>
                    <a:cubicBezTo>
                      <a:pt x="30672" y="48518"/>
                      <a:pt x="27477" y="52349"/>
                      <a:pt x="23004" y="52349"/>
                    </a:cubicBezTo>
                    <a:close/>
                    <a:moveTo>
                      <a:pt x="53676" y="144278"/>
                    </a:moveTo>
                    <a:cubicBezTo>
                      <a:pt x="49203" y="144278"/>
                      <a:pt x="46008" y="141086"/>
                      <a:pt x="46008" y="136617"/>
                    </a:cubicBezTo>
                    <a:cubicBezTo>
                      <a:pt x="46008" y="132149"/>
                      <a:pt x="49203" y="128957"/>
                      <a:pt x="53676" y="128957"/>
                    </a:cubicBezTo>
                    <a:cubicBezTo>
                      <a:pt x="58149" y="128957"/>
                      <a:pt x="61344" y="132149"/>
                      <a:pt x="61344" y="136617"/>
                    </a:cubicBezTo>
                    <a:lnTo>
                      <a:pt x="61344" y="136617"/>
                    </a:lnTo>
                    <a:cubicBezTo>
                      <a:pt x="61344" y="140448"/>
                      <a:pt x="58149" y="144278"/>
                      <a:pt x="53676" y="144278"/>
                    </a:cubicBezTo>
                    <a:cubicBezTo>
                      <a:pt x="53676" y="144278"/>
                      <a:pt x="53676" y="144278"/>
                      <a:pt x="53676" y="144278"/>
                    </a:cubicBezTo>
                    <a:lnTo>
                      <a:pt x="53676" y="144278"/>
                    </a:lnTo>
                    <a:close/>
                    <a:moveTo>
                      <a:pt x="53676" y="113635"/>
                    </a:moveTo>
                    <a:cubicBezTo>
                      <a:pt x="49203" y="113635"/>
                      <a:pt x="46008" y="110443"/>
                      <a:pt x="46008" y="105974"/>
                    </a:cubicBezTo>
                    <a:cubicBezTo>
                      <a:pt x="46008" y="101505"/>
                      <a:pt x="49203" y="98313"/>
                      <a:pt x="53676" y="98313"/>
                    </a:cubicBezTo>
                    <a:cubicBezTo>
                      <a:pt x="58149" y="98313"/>
                      <a:pt x="61344" y="101505"/>
                      <a:pt x="61344" y="105974"/>
                    </a:cubicBezTo>
                    <a:cubicBezTo>
                      <a:pt x="61344" y="105974"/>
                      <a:pt x="61344" y="105974"/>
                      <a:pt x="61344" y="105974"/>
                    </a:cubicBezTo>
                    <a:cubicBezTo>
                      <a:pt x="61344" y="109805"/>
                      <a:pt x="58149" y="113635"/>
                      <a:pt x="53676" y="113635"/>
                    </a:cubicBezTo>
                    <a:cubicBezTo>
                      <a:pt x="53676" y="113635"/>
                      <a:pt x="53676" y="113635"/>
                      <a:pt x="53676" y="113635"/>
                    </a:cubicBezTo>
                    <a:lnTo>
                      <a:pt x="53676" y="113635"/>
                    </a:lnTo>
                    <a:close/>
                    <a:moveTo>
                      <a:pt x="53676" y="82992"/>
                    </a:moveTo>
                    <a:cubicBezTo>
                      <a:pt x="49203" y="82992"/>
                      <a:pt x="46008" y="79800"/>
                      <a:pt x="46008" y="75331"/>
                    </a:cubicBezTo>
                    <a:cubicBezTo>
                      <a:pt x="46008" y="70862"/>
                      <a:pt x="49203" y="67670"/>
                      <a:pt x="53676" y="67670"/>
                    </a:cubicBezTo>
                    <a:cubicBezTo>
                      <a:pt x="58149" y="67670"/>
                      <a:pt x="61344" y="70862"/>
                      <a:pt x="61344" y="75331"/>
                    </a:cubicBezTo>
                    <a:lnTo>
                      <a:pt x="61344" y="75331"/>
                    </a:lnTo>
                    <a:cubicBezTo>
                      <a:pt x="61344" y="79162"/>
                      <a:pt x="58149" y="82992"/>
                      <a:pt x="53676" y="82992"/>
                    </a:cubicBezTo>
                    <a:cubicBezTo>
                      <a:pt x="53676" y="82992"/>
                      <a:pt x="53676" y="82992"/>
                      <a:pt x="53676" y="82992"/>
                    </a:cubicBezTo>
                    <a:lnTo>
                      <a:pt x="53676" y="82992"/>
                    </a:lnTo>
                    <a:close/>
                    <a:moveTo>
                      <a:pt x="53676" y="52349"/>
                    </a:moveTo>
                    <a:cubicBezTo>
                      <a:pt x="49203" y="52349"/>
                      <a:pt x="46008" y="49157"/>
                      <a:pt x="46008" y="44688"/>
                    </a:cubicBezTo>
                    <a:cubicBezTo>
                      <a:pt x="46008" y="40219"/>
                      <a:pt x="49203" y="37027"/>
                      <a:pt x="53676" y="37027"/>
                    </a:cubicBezTo>
                    <a:cubicBezTo>
                      <a:pt x="58149" y="37027"/>
                      <a:pt x="61344" y="40219"/>
                      <a:pt x="61344" y="44688"/>
                    </a:cubicBezTo>
                    <a:lnTo>
                      <a:pt x="61344" y="44688"/>
                    </a:lnTo>
                    <a:cubicBezTo>
                      <a:pt x="61344" y="48518"/>
                      <a:pt x="58149" y="52349"/>
                      <a:pt x="53676" y="52349"/>
                    </a:cubicBezTo>
                    <a:cubicBezTo>
                      <a:pt x="53676" y="52349"/>
                      <a:pt x="53676" y="52349"/>
                      <a:pt x="53676" y="52349"/>
                    </a:cubicBezTo>
                    <a:lnTo>
                      <a:pt x="53676" y="52349"/>
                    </a:lnTo>
                    <a:close/>
                    <a:moveTo>
                      <a:pt x="84348" y="144278"/>
                    </a:moveTo>
                    <a:cubicBezTo>
                      <a:pt x="79874" y="144278"/>
                      <a:pt x="76679" y="141086"/>
                      <a:pt x="76679" y="136617"/>
                    </a:cubicBezTo>
                    <a:cubicBezTo>
                      <a:pt x="76679" y="132149"/>
                      <a:pt x="79874" y="128957"/>
                      <a:pt x="84348" y="128957"/>
                    </a:cubicBezTo>
                    <a:cubicBezTo>
                      <a:pt x="88820" y="128957"/>
                      <a:pt x="92015" y="132149"/>
                      <a:pt x="92015" y="136617"/>
                    </a:cubicBezTo>
                    <a:cubicBezTo>
                      <a:pt x="92015" y="136617"/>
                      <a:pt x="92015" y="136617"/>
                      <a:pt x="92015" y="136617"/>
                    </a:cubicBezTo>
                    <a:cubicBezTo>
                      <a:pt x="92015" y="140448"/>
                      <a:pt x="88820" y="144278"/>
                      <a:pt x="84348" y="144278"/>
                    </a:cubicBezTo>
                    <a:cubicBezTo>
                      <a:pt x="84348" y="144278"/>
                      <a:pt x="84348" y="144278"/>
                      <a:pt x="84348" y="144278"/>
                    </a:cubicBezTo>
                    <a:lnTo>
                      <a:pt x="84348" y="144278"/>
                    </a:lnTo>
                    <a:close/>
                    <a:moveTo>
                      <a:pt x="84348" y="113635"/>
                    </a:moveTo>
                    <a:cubicBezTo>
                      <a:pt x="79874" y="113635"/>
                      <a:pt x="76679" y="110443"/>
                      <a:pt x="76679" y="105974"/>
                    </a:cubicBezTo>
                    <a:cubicBezTo>
                      <a:pt x="76679" y="101505"/>
                      <a:pt x="79874" y="98313"/>
                      <a:pt x="84348" y="98313"/>
                    </a:cubicBezTo>
                    <a:cubicBezTo>
                      <a:pt x="88820" y="98313"/>
                      <a:pt x="92015" y="101505"/>
                      <a:pt x="92015" y="105974"/>
                    </a:cubicBezTo>
                    <a:cubicBezTo>
                      <a:pt x="92015" y="105974"/>
                      <a:pt x="92015" y="105974"/>
                      <a:pt x="92015" y="105974"/>
                    </a:cubicBezTo>
                    <a:cubicBezTo>
                      <a:pt x="92015" y="109805"/>
                      <a:pt x="88820" y="113635"/>
                      <a:pt x="84348" y="113635"/>
                    </a:cubicBezTo>
                    <a:lnTo>
                      <a:pt x="84348" y="113635"/>
                    </a:lnTo>
                    <a:lnTo>
                      <a:pt x="84348" y="113635"/>
                    </a:lnTo>
                    <a:close/>
                    <a:moveTo>
                      <a:pt x="84348" y="82992"/>
                    </a:moveTo>
                    <a:cubicBezTo>
                      <a:pt x="79874" y="82992"/>
                      <a:pt x="76679" y="79800"/>
                      <a:pt x="76679" y="75331"/>
                    </a:cubicBezTo>
                    <a:cubicBezTo>
                      <a:pt x="76679" y="70862"/>
                      <a:pt x="79874" y="67670"/>
                      <a:pt x="84348" y="67670"/>
                    </a:cubicBezTo>
                    <a:cubicBezTo>
                      <a:pt x="88820" y="67670"/>
                      <a:pt x="92015" y="70862"/>
                      <a:pt x="92015" y="75331"/>
                    </a:cubicBezTo>
                    <a:cubicBezTo>
                      <a:pt x="92015" y="75331"/>
                      <a:pt x="92015" y="75331"/>
                      <a:pt x="92015" y="75331"/>
                    </a:cubicBezTo>
                    <a:cubicBezTo>
                      <a:pt x="92015" y="79162"/>
                      <a:pt x="88820" y="82992"/>
                      <a:pt x="84348" y="82992"/>
                    </a:cubicBezTo>
                    <a:lnTo>
                      <a:pt x="84348" y="82992"/>
                    </a:lnTo>
                    <a:close/>
                    <a:moveTo>
                      <a:pt x="84348" y="52349"/>
                    </a:moveTo>
                    <a:cubicBezTo>
                      <a:pt x="79874" y="52349"/>
                      <a:pt x="76679" y="49157"/>
                      <a:pt x="76679" y="44688"/>
                    </a:cubicBezTo>
                    <a:cubicBezTo>
                      <a:pt x="76679" y="40219"/>
                      <a:pt x="79874" y="37027"/>
                      <a:pt x="84348" y="37027"/>
                    </a:cubicBezTo>
                    <a:cubicBezTo>
                      <a:pt x="88820" y="37027"/>
                      <a:pt x="92015" y="40219"/>
                      <a:pt x="92015" y="44688"/>
                    </a:cubicBezTo>
                    <a:cubicBezTo>
                      <a:pt x="92015" y="44688"/>
                      <a:pt x="92015" y="44688"/>
                      <a:pt x="92015" y="44688"/>
                    </a:cubicBezTo>
                    <a:cubicBezTo>
                      <a:pt x="92015" y="48518"/>
                      <a:pt x="88820" y="52349"/>
                      <a:pt x="84348" y="52349"/>
                    </a:cubicBezTo>
                    <a:lnTo>
                      <a:pt x="84348" y="52349"/>
                    </a:lnTo>
                    <a:close/>
                    <a:moveTo>
                      <a:pt x="115019" y="144278"/>
                    </a:moveTo>
                    <a:cubicBezTo>
                      <a:pt x="110546" y="144278"/>
                      <a:pt x="107351" y="141086"/>
                      <a:pt x="107351" y="136617"/>
                    </a:cubicBezTo>
                    <a:cubicBezTo>
                      <a:pt x="107351" y="132149"/>
                      <a:pt x="110546" y="128957"/>
                      <a:pt x="115019" y="128957"/>
                    </a:cubicBezTo>
                    <a:cubicBezTo>
                      <a:pt x="119492" y="128957"/>
                      <a:pt x="122687" y="132149"/>
                      <a:pt x="122687" y="136617"/>
                    </a:cubicBezTo>
                    <a:cubicBezTo>
                      <a:pt x="122687" y="136617"/>
                      <a:pt x="122687" y="136617"/>
                      <a:pt x="122687" y="136617"/>
                    </a:cubicBezTo>
                    <a:cubicBezTo>
                      <a:pt x="123326" y="140448"/>
                      <a:pt x="119492" y="144278"/>
                      <a:pt x="115019" y="144278"/>
                    </a:cubicBezTo>
                    <a:cubicBezTo>
                      <a:pt x="115019" y="144278"/>
                      <a:pt x="115019" y="144278"/>
                      <a:pt x="115019" y="144278"/>
                    </a:cubicBezTo>
                    <a:lnTo>
                      <a:pt x="115019" y="144278"/>
                    </a:lnTo>
                    <a:close/>
                    <a:moveTo>
                      <a:pt x="115019" y="113635"/>
                    </a:moveTo>
                    <a:cubicBezTo>
                      <a:pt x="110546" y="113635"/>
                      <a:pt x="107351" y="110443"/>
                      <a:pt x="107351" y="105974"/>
                    </a:cubicBezTo>
                    <a:cubicBezTo>
                      <a:pt x="107351" y="101505"/>
                      <a:pt x="110546" y="98313"/>
                      <a:pt x="115019" y="98313"/>
                    </a:cubicBezTo>
                    <a:cubicBezTo>
                      <a:pt x="119492" y="98313"/>
                      <a:pt x="122687" y="101505"/>
                      <a:pt x="122687" y="105974"/>
                    </a:cubicBezTo>
                    <a:cubicBezTo>
                      <a:pt x="122687" y="105974"/>
                      <a:pt x="122687" y="105974"/>
                      <a:pt x="122687" y="105974"/>
                    </a:cubicBezTo>
                    <a:cubicBezTo>
                      <a:pt x="123326" y="109805"/>
                      <a:pt x="119492" y="113635"/>
                      <a:pt x="115019" y="113635"/>
                    </a:cubicBezTo>
                    <a:cubicBezTo>
                      <a:pt x="115019" y="113635"/>
                      <a:pt x="115019" y="113635"/>
                      <a:pt x="115019" y="113635"/>
                    </a:cubicBezTo>
                    <a:lnTo>
                      <a:pt x="115019" y="113635"/>
                    </a:lnTo>
                    <a:close/>
                    <a:moveTo>
                      <a:pt x="115019" y="82992"/>
                    </a:moveTo>
                    <a:cubicBezTo>
                      <a:pt x="110546" y="82992"/>
                      <a:pt x="107351" y="79800"/>
                      <a:pt x="107351" y="75331"/>
                    </a:cubicBezTo>
                    <a:cubicBezTo>
                      <a:pt x="107351" y="70862"/>
                      <a:pt x="110546" y="67670"/>
                      <a:pt x="115019" y="67670"/>
                    </a:cubicBezTo>
                    <a:cubicBezTo>
                      <a:pt x="119492" y="67670"/>
                      <a:pt x="122687" y="70862"/>
                      <a:pt x="122687" y="75331"/>
                    </a:cubicBezTo>
                    <a:cubicBezTo>
                      <a:pt x="122687" y="75331"/>
                      <a:pt x="122687" y="75331"/>
                      <a:pt x="122687" y="75331"/>
                    </a:cubicBezTo>
                    <a:cubicBezTo>
                      <a:pt x="123326" y="79162"/>
                      <a:pt x="119492" y="82992"/>
                      <a:pt x="115019" y="82992"/>
                    </a:cubicBezTo>
                    <a:lnTo>
                      <a:pt x="115019" y="82992"/>
                    </a:lnTo>
                    <a:close/>
                    <a:moveTo>
                      <a:pt x="115019" y="52349"/>
                    </a:moveTo>
                    <a:cubicBezTo>
                      <a:pt x="110546" y="52349"/>
                      <a:pt x="107351" y="49157"/>
                      <a:pt x="107351" y="44688"/>
                    </a:cubicBezTo>
                    <a:cubicBezTo>
                      <a:pt x="107351" y="40219"/>
                      <a:pt x="110546" y="37027"/>
                      <a:pt x="115019" y="37027"/>
                    </a:cubicBezTo>
                    <a:cubicBezTo>
                      <a:pt x="119492" y="37027"/>
                      <a:pt x="122687" y="40219"/>
                      <a:pt x="122687" y="44688"/>
                    </a:cubicBezTo>
                    <a:cubicBezTo>
                      <a:pt x="122687" y="44688"/>
                      <a:pt x="122687" y="44688"/>
                      <a:pt x="122687" y="44688"/>
                    </a:cubicBezTo>
                    <a:cubicBezTo>
                      <a:pt x="123326" y="48518"/>
                      <a:pt x="119492" y="52349"/>
                      <a:pt x="115019" y="52349"/>
                    </a:cubicBezTo>
                    <a:lnTo>
                      <a:pt x="115019" y="52349"/>
                    </a:lnTo>
                    <a:close/>
                    <a:moveTo>
                      <a:pt x="145691" y="113635"/>
                    </a:moveTo>
                    <a:cubicBezTo>
                      <a:pt x="141218" y="113635"/>
                      <a:pt x="138023" y="110443"/>
                      <a:pt x="138023" y="105974"/>
                    </a:cubicBezTo>
                    <a:cubicBezTo>
                      <a:pt x="138023" y="101505"/>
                      <a:pt x="141218" y="98313"/>
                      <a:pt x="145691" y="98313"/>
                    </a:cubicBezTo>
                    <a:cubicBezTo>
                      <a:pt x="150164" y="98313"/>
                      <a:pt x="153358" y="101505"/>
                      <a:pt x="153358" y="105974"/>
                    </a:cubicBezTo>
                    <a:cubicBezTo>
                      <a:pt x="153358" y="105974"/>
                      <a:pt x="153358" y="105974"/>
                      <a:pt x="153358" y="105974"/>
                    </a:cubicBezTo>
                    <a:cubicBezTo>
                      <a:pt x="153998" y="109805"/>
                      <a:pt x="150164" y="113635"/>
                      <a:pt x="145691" y="113635"/>
                    </a:cubicBezTo>
                    <a:cubicBezTo>
                      <a:pt x="145691" y="113635"/>
                      <a:pt x="145691" y="113635"/>
                      <a:pt x="145691" y="113635"/>
                    </a:cubicBezTo>
                    <a:lnTo>
                      <a:pt x="145691" y="113635"/>
                    </a:lnTo>
                    <a:close/>
                    <a:moveTo>
                      <a:pt x="145691" y="37027"/>
                    </a:moveTo>
                    <a:cubicBezTo>
                      <a:pt x="150164" y="37027"/>
                      <a:pt x="153358" y="40219"/>
                      <a:pt x="153358" y="44688"/>
                    </a:cubicBezTo>
                    <a:cubicBezTo>
                      <a:pt x="153358" y="49157"/>
                      <a:pt x="150164" y="52349"/>
                      <a:pt x="145691" y="52349"/>
                    </a:cubicBezTo>
                    <a:cubicBezTo>
                      <a:pt x="141218" y="52349"/>
                      <a:pt x="138023" y="49157"/>
                      <a:pt x="138023" y="44688"/>
                    </a:cubicBezTo>
                    <a:cubicBezTo>
                      <a:pt x="138023" y="44688"/>
                      <a:pt x="138023" y="44688"/>
                      <a:pt x="138023" y="44688"/>
                    </a:cubicBezTo>
                    <a:cubicBezTo>
                      <a:pt x="138023" y="40219"/>
                      <a:pt x="141218" y="37027"/>
                      <a:pt x="145691" y="37027"/>
                    </a:cubicBezTo>
                    <a:cubicBezTo>
                      <a:pt x="145691" y="36389"/>
                      <a:pt x="145691" y="36389"/>
                      <a:pt x="145691" y="37027"/>
                    </a:cubicBezTo>
                    <a:lnTo>
                      <a:pt x="145691" y="37027"/>
                    </a:lnTo>
                    <a:close/>
                    <a:moveTo>
                      <a:pt x="145691" y="67670"/>
                    </a:moveTo>
                    <a:cubicBezTo>
                      <a:pt x="150164" y="67670"/>
                      <a:pt x="153358" y="70862"/>
                      <a:pt x="153358" y="75331"/>
                    </a:cubicBezTo>
                    <a:cubicBezTo>
                      <a:pt x="153358" y="79800"/>
                      <a:pt x="150164" y="82992"/>
                      <a:pt x="145691" y="82992"/>
                    </a:cubicBezTo>
                    <a:cubicBezTo>
                      <a:pt x="141218" y="82992"/>
                      <a:pt x="138023" y="79800"/>
                      <a:pt x="138023" y="75331"/>
                    </a:cubicBezTo>
                    <a:cubicBezTo>
                      <a:pt x="138023" y="75331"/>
                      <a:pt x="138023" y="75331"/>
                      <a:pt x="138023" y="75331"/>
                    </a:cubicBezTo>
                    <a:cubicBezTo>
                      <a:pt x="137384" y="70862"/>
                      <a:pt x="140579" y="67032"/>
                      <a:pt x="145052" y="67032"/>
                    </a:cubicBezTo>
                    <a:cubicBezTo>
                      <a:pt x="145691" y="67032"/>
                      <a:pt x="145691" y="67032"/>
                      <a:pt x="145691" y="67670"/>
                    </a:cubicBezTo>
                    <a:lnTo>
                      <a:pt x="145691" y="67670"/>
                    </a:lnTo>
                    <a:close/>
                  </a:path>
                </a:pathLst>
              </a:custGeom>
              <a:grpFill/>
              <a:ln w="63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8" name="Graphic 4">
                <a:extLst>
                  <a:ext uri="{FF2B5EF4-FFF2-40B4-BE49-F238E27FC236}">
                    <a16:creationId xmlns:a16="http://schemas.microsoft.com/office/drawing/2014/main" id="{50AC0FA6-2EC7-4478-AEAC-FFDD8F0AB675}"/>
                  </a:ext>
                </a:extLst>
              </p:cNvPr>
              <p:cNvSpPr/>
              <p:nvPr/>
            </p:nvSpPr>
            <p:spPr>
              <a:xfrm>
                <a:off x="7191874" y="4308712"/>
                <a:ext cx="362312" cy="361971"/>
              </a:xfrm>
              <a:custGeom>
                <a:avLst/>
                <a:gdLst>
                  <a:gd name="connsiteX0" fmla="*/ 181474 w 362312"/>
                  <a:gd name="connsiteY0" fmla="*/ 0 h 361971"/>
                  <a:gd name="connsiteX1" fmla="*/ 0 w 362312"/>
                  <a:gd name="connsiteY1" fmla="*/ 180667 h 361971"/>
                  <a:gd name="connsiteX2" fmla="*/ 180836 w 362312"/>
                  <a:gd name="connsiteY2" fmla="*/ 361972 h 361971"/>
                  <a:gd name="connsiteX3" fmla="*/ 362309 w 362312"/>
                  <a:gd name="connsiteY3" fmla="*/ 181305 h 361971"/>
                  <a:gd name="connsiteX4" fmla="*/ 362309 w 362312"/>
                  <a:gd name="connsiteY4" fmla="*/ 181305 h 361971"/>
                  <a:gd name="connsiteX5" fmla="*/ 181474 w 362312"/>
                  <a:gd name="connsiteY5" fmla="*/ 0 h 361971"/>
                  <a:gd name="connsiteX6" fmla="*/ 279240 w 362312"/>
                  <a:gd name="connsiteY6" fmla="*/ 279618 h 361971"/>
                  <a:gd name="connsiteX7" fmla="*/ 272850 w 362312"/>
                  <a:gd name="connsiteY7" fmla="*/ 286002 h 361971"/>
                  <a:gd name="connsiteX8" fmla="*/ 90098 w 362312"/>
                  <a:gd name="connsiteY8" fmla="*/ 286002 h 361971"/>
                  <a:gd name="connsiteX9" fmla="*/ 83708 w 362312"/>
                  <a:gd name="connsiteY9" fmla="*/ 279618 h 361971"/>
                  <a:gd name="connsiteX10" fmla="*/ 83708 w 362312"/>
                  <a:gd name="connsiteY10" fmla="*/ 97675 h 361971"/>
                  <a:gd name="connsiteX11" fmla="*/ 90098 w 362312"/>
                  <a:gd name="connsiteY11" fmla="*/ 91291 h 361971"/>
                  <a:gd name="connsiteX12" fmla="*/ 129076 w 362312"/>
                  <a:gd name="connsiteY12" fmla="*/ 91291 h 361971"/>
                  <a:gd name="connsiteX13" fmla="*/ 129076 w 362312"/>
                  <a:gd name="connsiteY13" fmla="*/ 82354 h 361971"/>
                  <a:gd name="connsiteX14" fmla="*/ 135466 w 362312"/>
                  <a:gd name="connsiteY14" fmla="*/ 75970 h 361971"/>
                  <a:gd name="connsiteX15" fmla="*/ 141856 w 362312"/>
                  <a:gd name="connsiteY15" fmla="*/ 82354 h 361971"/>
                  <a:gd name="connsiteX16" fmla="*/ 141856 w 362312"/>
                  <a:gd name="connsiteY16" fmla="*/ 91291 h 361971"/>
                  <a:gd name="connsiteX17" fmla="*/ 220453 w 362312"/>
                  <a:gd name="connsiteY17" fmla="*/ 91291 h 361971"/>
                  <a:gd name="connsiteX18" fmla="*/ 220453 w 362312"/>
                  <a:gd name="connsiteY18" fmla="*/ 82354 h 361971"/>
                  <a:gd name="connsiteX19" fmla="*/ 226843 w 362312"/>
                  <a:gd name="connsiteY19" fmla="*/ 75970 h 361971"/>
                  <a:gd name="connsiteX20" fmla="*/ 233233 w 362312"/>
                  <a:gd name="connsiteY20" fmla="*/ 82354 h 361971"/>
                  <a:gd name="connsiteX21" fmla="*/ 233233 w 362312"/>
                  <a:gd name="connsiteY21" fmla="*/ 91291 h 361971"/>
                  <a:gd name="connsiteX22" fmla="*/ 272211 w 362312"/>
                  <a:gd name="connsiteY22" fmla="*/ 91291 h 361971"/>
                  <a:gd name="connsiteX23" fmla="*/ 278601 w 362312"/>
                  <a:gd name="connsiteY23" fmla="*/ 97675 h 361971"/>
                  <a:gd name="connsiteX24" fmla="*/ 278601 w 362312"/>
                  <a:gd name="connsiteY24" fmla="*/ 279618 h 361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362312" h="361971">
                    <a:moveTo>
                      <a:pt x="181474" y="0"/>
                    </a:moveTo>
                    <a:cubicBezTo>
                      <a:pt x="81152" y="0"/>
                      <a:pt x="0" y="81077"/>
                      <a:pt x="0" y="180667"/>
                    </a:cubicBezTo>
                    <a:cubicBezTo>
                      <a:pt x="0" y="280895"/>
                      <a:pt x="81152" y="361972"/>
                      <a:pt x="180836" y="361972"/>
                    </a:cubicBezTo>
                    <a:cubicBezTo>
                      <a:pt x="281157" y="361972"/>
                      <a:pt x="362309" y="280895"/>
                      <a:pt x="362309" y="181305"/>
                    </a:cubicBezTo>
                    <a:cubicBezTo>
                      <a:pt x="362309" y="181305"/>
                      <a:pt x="362309" y="181305"/>
                      <a:pt x="362309" y="181305"/>
                    </a:cubicBezTo>
                    <a:cubicBezTo>
                      <a:pt x="362949" y="81077"/>
                      <a:pt x="281796" y="0"/>
                      <a:pt x="181474" y="0"/>
                    </a:cubicBezTo>
                    <a:close/>
                    <a:moveTo>
                      <a:pt x="279240" y="279618"/>
                    </a:moveTo>
                    <a:cubicBezTo>
                      <a:pt x="279240" y="283449"/>
                      <a:pt x="276685" y="286002"/>
                      <a:pt x="272850" y="286002"/>
                    </a:cubicBezTo>
                    <a:lnTo>
                      <a:pt x="90098" y="286002"/>
                    </a:lnTo>
                    <a:cubicBezTo>
                      <a:pt x="86264" y="286002"/>
                      <a:pt x="83708" y="283449"/>
                      <a:pt x="83708" y="279618"/>
                    </a:cubicBezTo>
                    <a:lnTo>
                      <a:pt x="83708" y="97675"/>
                    </a:lnTo>
                    <a:cubicBezTo>
                      <a:pt x="83708" y="93845"/>
                      <a:pt x="86264" y="91291"/>
                      <a:pt x="90098" y="91291"/>
                    </a:cubicBezTo>
                    <a:lnTo>
                      <a:pt x="129076" y="91291"/>
                    </a:lnTo>
                    <a:lnTo>
                      <a:pt x="129076" y="82354"/>
                    </a:lnTo>
                    <a:cubicBezTo>
                      <a:pt x="129076" y="78523"/>
                      <a:pt x="131633" y="75970"/>
                      <a:pt x="135466" y="75970"/>
                    </a:cubicBezTo>
                    <a:cubicBezTo>
                      <a:pt x="139301" y="75970"/>
                      <a:pt x="141856" y="78523"/>
                      <a:pt x="141856" y="82354"/>
                    </a:cubicBezTo>
                    <a:lnTo>
                      <a:pt x="141856" y="91291"/>
                    </a:lnTo>
                    <a:lnTo>
                      <a:pt x="220453" y="91291"/>
                    </a:lnTo>
                    <a:lnTo>
                      <a:pt x="220453" y="82354"/>
                    </a:lnTo>
                    <a:cubicBezTo>
                      <a:pt x="220453" y="78523"/>
                      <a:pt x="223009" y="75970"/>
                      <a:pt x="226843" y="75970"/>
                    </a:cubicBezTo>
                    <a:cubicBezTo>
                      <a:pt x="230677" y="75970"/>
                      <a:pt x="233233" y="78523"/>
                      <a:pt x="233233" y="82354"/>
                    </a:cubicBezTo>
                    <a:lnTo>
                      <a:pt x="233233" y="91291"/>
                    </a:lnTo>
                    <a:lnTo>
                      <a:pt x="272211" y="91291"/>
                    </a:lnTo>
                    <a:cubicBezTo>
                      <a:pt x="276045" y="91291"/>
                      <a:pt x="278601" y="93845"/>
                      <a:pt x="278601" y="97675"/>
                    </a:cubicBezTo>
                    <a:lnTo>
                      <a:pt x="278601" y="279618"/>
                    </a:lnTo>
                    <a:close/>
                  </a:path>
                </a:pathLst>
              </a:custGeom>
              <a:grpFill/>
              <a:ln w="63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144" name="Group 143">
            <a:extLst>
              <a:ext uri="{FF2B5EF4-FFF2-40B4-BE49-F238E27FC236}">
                <a16:creationId xmlns:a16="http://schemas.microsoft.com/office/drawing/2014/main" id="{8D952185-3A27-4E8E-BF64-5B23D1140318}"/>
              </a:ext>
            </a:extLst>
          </p:cNvPr>
          <p:cNvGrpSpPr/>
          <p:nvPr/>
        </p:nvGrpSpPr>
        <p:grpSpPr>
          <a:xfrm>
            <a:off x="9054652" y="4902590"/>
            <a:ext cx="553212" cy="553212"/>
            <a:chOff x="8858911" y="4949662"/>
            <a:chExt cx="457200" cy="457200"/>
          </a:xfrm>
        </p:grpSpPr>
        <p:sp>
          <p:nvSpPr>
            <p:cNvPr id="107" name="Oval 106">
              <a:extLst>
                <a:ext uri="{FF2B5EF4-FFF2-40B4-BE49-F238E27FC236}">
                  <a16:creationId xmlns:a16="http://schemas.microsoft.com/office/drawing/2014/main" id="{E628FE9E-1579-42FE-A570-3EAC6EFD9176}"/>
                </a:ext>
              </a:extLst>
            </p:cNvPr>
            <p:cNvSpPr/>
            <p:nvPr/>
          </p:nvSpPr>
          <p:spPr>
            <a:xfrm>
              <a:off x="8858911" y="4949662"/>
              <a:ext cx="457200" cy="457200"/>
            </a:xfrm>
            <a:prstGeom prst="ellipse">
              <a:avLst/>
            </a:prstGeom>
            <a:solidFill>
              <a:schemeClr val="bg1"/>
            </a:solidFill>
            <a:ln w="3810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elvetica" panose="020B0604020202020204" pitchFamily="34" charset="0"/>
                <a:ea typeface="+mn-ea"/>
                <a:cs typeface="Helvetica" panose="020B0604020202020204" pitchFamily="34" charset="0"/>
              </a:endParaRPr>
            </a:p>
          </p:txBody>
        </p:sp>
        <p:grpSp>
          <p:nvGrpSpPr>
            <p:cNvPr id="141" name="Graphic 1100">
              <a:extLst>
                <a:ext uri="{FF2B5EF4-FFF2-40B4-BE49-F238E27FC236}">
                  <a16:creationId xmlns:a16="http://schemas.microsoft.com/office/drawing/2014/main" id="{31204691-C8FC-42AE-9CE3-B8EFFBA99331}"/>
                </a:ext>
              </a:extLst>
            </p:cNvPr>
            <p:cNvGrpSpPr/>
            <p:nvPr/>
          </p:nvGrpSpPr>
          <p:grpSpPr>
            <a:xfrm>
              <a:off x="8860873" y="4955835"/>
              <a:ext cx="445893" cy="445476"/>
              <a:chOff x="7193791" y="4312706"/>
              <a:chExt cx="361670" cy="361971"/>
            </a:xfrm>
            <a:solidFill>
              <a:schemeClr val="tx2"/>
            </a:solidFill>
          </p:grpSpPr>
          <p:sp>
            <p:nvSpPr>
              <p:cNvPr id="142" name="Graphic 1100">
                <a:extLst>
                  <a:ext uri="{FF2B5EF4-FFF2-40B4-BE49-F238E27FC236}">
                    <a16:creationId xmlns:a16="http://schemas.microsoft.com/office/drawing/2014/main" id="{2A5C5318-5F09-47F3-AF8D-D9C4A6AB4433}"/>
                  </a:ext>
                </a:extLst>
              </p:cNvPr>
              <p:cNvSpPr/>
              <p:nvPr/>
            </p:nvSpPr>
            <p:spPr>
              <a:xfrm>
                <a:off x="7387406" y="4483158"/>
                <a:ext cx="88181" cy="88098"/>
              </a:xfrm>
              <a:custGeom>
                <a:avLst/>
                <a:gdLst>
                  <a:gd name="connsiteX0" fmla="*/ 44091 w 88181"/>
                  <a:gd name="connsiteY0" fmla="*/ 0 h 88098"/>
                  <a:gd name="connsiteX1" fmla="*/ 0 w 88181"/>
                  <a:gd name="connsiteY1" fmla="*/ 44050 h 88098"/>
                  <a:gd name="connsiteX2" fmla="*/ 44091 w 88181"/>
                  <a:gd name="connsiteY2" fmla="*/ 88099 h 88098"/>
                  <a:gd name="connsiteX3" fmla="*/ 88181 w 88181"/>
                  <a:gd name="connsiteY3" fmla="*/ 44050 h 88098"/>
                  <a:gd name="connsiteX4" fmla="*/ 88181 w 88181"/>
                  <a:gd name="connsiteY4" fmla="*/ 44050 h 88098"/>
                  <a:gd name="connsiteX5" fmla="*/ 44091 w 88181"/>
                  <a:gd name="connsiteY5" fmla="*/ 0 h 88098"/>
                  <a:gd name="connsiteX6" fmla="*/ 70289 w 88181"/>
                  <a:gd name="connsiteY6" fmla="*/ 33197 h 88098"/>
                  <a:gd name="connsiteX7" fmla="*/ 40257 w 88181"/>
                  <a:gd name="connsiteY7" fmla="*/ 67032 h 88098"/>
                  <a:gd name="connsiteX8" fmla="*/ 35145 w 88181"/>
                  <a:gd name="connsiteY8" fmla="*/ 68947 h 88098"/>
                  <a:gd name="connsiteX9" fmla="*/ 35145 w 88181"/>
                  <a:gd name="connsiteY9" fmla="*/ 68947 h 88098"/>
                  <a:gd name="connsiteX10" fmla="*/ 30033 w 88181"/>
                  <a:gd name="connsiteY10" fmla="*/ 67032 h 88098"/>
                  <a:gd name="connsiteX11" fmla="*/ 17253 w 88181"/>
                  <a:gd name="connsiteY11" fmla="*/ 52987 h 88098"/>
                  <a:gd name="connsiteX12" fmla="*/ 17253 w 88181"/>
                  <a:gd name="connsiteY12" fmla="*/ 44050 h 88098"/>
                  <a:gd name="connsiteX13" fmla="*/ 26199 w 88181"/>
                  <a:gd name="connsiteY13" fmla="*/ 44050 h 88098"/>
                  <a:gd name="connsiteX14" fmla="*/ 26838 w 88181"/>
                  <a:gd name="connsiteY14" fmla="*/ 44688 h 88098"/>
                  <a:gd name="connsiteX15" fmla="*/ 34506 w 88181"/>
                  <a:gd name="connsiteY15" fmla="*/ 53626 h 88098"/>
                  <a:gd name="connsiteX16" fmla="*/ 60066 w 88181"/>
                  <a:gd name="connsiteY16" fmla="*/ 24898 h 88098"/>
                  <a:gd name="connsiteX17" fmla="*/ 69012 w 88181"/>
                  <a:gd name="connsiteY17" fmla="*/ 23621 h 88098"/>
                  <a:gd name="connsiteX18" fmla="*/ 70289 w 88181"/>
                  <a:gd name="connsiteY18" fmla="*/ 33197 h 88098"/>
                  <a:gd name="connsiteX19" fmla="*/ 70289 w 88181"/>
                  <a:gd name="connsiteY19" fmla="*/ 33197 h 88098"/>
                  <a:gd name="connsiteX20" fmla="*/ 70289 w 88181"/>
                  <a:gd name="connsiteY20" fmla="*/ 33197 h 880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88181" h="88098">
                    <a:moveTo>
                      <a:pt x="44091" y="0"/>
                    </a:moveTo>
                    <a:cubicBezTo>
                      <a:pt x="19809" y="0"/>
                      <a:pt x="0" y="19790"/>
                      <a:pt x="0" y="44050"/>
                    </a:cubicBezTo>
                    <a:cubicBezTo>
                      <a:pt x="0" y="68309"/>
                      <a:pt x="19809" y="88099"/>
                      <a:pt x="44091" y="88099"/>
                    </a:cubicBezTo>
                    <a:cubicBezTo>
                      <a:pt x="68373" y="88099"/>
                      <a:pt x="88181" y="68309"/>
                      <a:pt x="88181" y="44050"/>
                    </a:cubicBezTo>
                    <a:cubicBezTo>
                      <a:pt x="88181" y="44050"/>
                      <a:pt x="88181" y="44050"/>
                      <a:pt x="88181" y="44050"/>
                    </a:cubicBezTo>
                    <a:cubicBezTo>
                      <a:pt x="88181" y="19790"/>
                      <a:pt x="68373" y="0"/>
                      <a:pt x="44091" y="0"/>
                    </a:cubicBezTo>
                    <a:close/>
                    <a:moveTo>
                      <a:pt x="70289" y="33197"/>
                    </a:moveTo>
                    <a:lnTo>
                      <a:pt x="40257" y="67032"/>
                    </a:lnTo>
                    <a:cubicBezTo>
                      <a:pt x="38978" y="68309"/>
                      <a:pt x="37062" y="68947"/>
                      <a:pt x="35145" y="68947"/>
                    </a:cubicBezTo>
                    <a:lnTo>
                      <a:pt x="35145" y="68947"/>
                    </a:lnTo>
                    <a:cubicBezTo>
                      <a:pt x="33228" y="68947"/>
                      <a:pt x="31311" y="68309"/>
                      <a:pt x="30033" y="67032"/>
                    </a:cubicBezTo>
                    <a:lnTo>
                      <a:pt x="17253" y="52987"/>
                    </a:lnTo>
                    <a:cubicBezTo>
                      <a:pt x="14697" y="50434"/>
                      <a:pt x="14697" y="46603"/>
                      <a:pt x="17253" y="44050"/>
                    </a:cubicBezTo>
                    <a:cubicBezTo>
                      <a:pt x="19809" y="41496"/>
                      <a:pt x="23643" y="41496"/>
                      <a:pt x="26199" y="44050"/>
                    </a:cubicBezTo>
                    <a:cubicBezTo>
                      <a:pt x="26199" y="44050"/>
                      <a:pt x="26838" y="44688"/>
                      <a:pt x="26838" y="44688"/>
                    </a:cubicBezTo>
                    <a:lnTo>
                      <a:pt x="34506" y="53626"/>
                    </a:lnTo>
                    <a:lnTo>
                      <a:pt x="60066" y="24898"/>
                    </a:lnTo>
                    <a:cubicBezTo>
                      <a:pt x="61983" y="22344"/>
                      <a:pt x="66456" y="21706"/>
                      <a:pt x="69012" y="23621"/>
                    </a:cubicBezTo>
                    <a:cubicBezTo>
                      <a:pt x="72845" y="25536"/>
                      <a:pt x="72845" y="30005"/>
                      <a:pt x="70289" y="33197"/>
                    </a:cubicBezTo>
                    <a:cubicBezTo>
                      <a:pt x="70928" y="32558"/>
                      <a:pt x="70289" y="32558"/>
                      <a:pt x="70289" y="33197"/>
                    </a:cubicBezTo>
                    <a:lnTo>
                      <a:pt x="70289" y="33197"/>
                    </a:lnTo>
                    <a:close/>
                  </a:path>
                </a:pathLst>
              </a:custGeom>
              <a:grpFill/>
              <a:ln w="63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3" name="Graphic 1100">
                <a:extLst>
                  <a:ext uri="{FF2B5EF4-FFF2-40B4-BE49-F238E27FC236}">
                    <a16:creationId xmlns:a16="http://schemas.microsoft.com/office/drawing/2014/main" id="{88BC66C3-AF0B-4687-8333-2530A02F357F}"/>
                  </a:ext>
                </a:extLst>
              </p:cNvPr>
              <p:cNvSpPr/>
              <p:nvPr/>
            </p:nvSpPr>
            <p:spPr>
              <a:xfrm>
                <a:off x="7193791" y="4312706"/>
                <a:ext cx="361670" cy="361971"/>
              </a:xfrm>
              <a:custGeom>
                <a:avLst/>
                <a:gdLst>
                  <a:gd name="connsiteX0" fmla="*/ 180835 w 361670"/>
                  <a:gd name="connsiteY0" fmla="*/ 0 h 361971"/>
                  <a:gd name="connsiteX1" fmla="*/ 0 w 361670"/>
                  <a:gd name="connsiteY1" fmla="*/ 180667 h 361971"/>
                  <a:gd name="connsiteX2" fmla="*/ 180835 w 361670"/>
                  <a:gd name="connsiteY2" fmla="*/ 361972 h 361971"/>
                  <a:gd name="connsiteX3" fmla="*/ 361670 w 361670"/>
                  <a:gd name="connsiteY3" fmla="*/ 181305 h 361971"/>
                  <a:gd name="connsiteX4" fmla="*/ 361670 w 361670"/>
                  <a:gd name="connsiteY4" fmla="*/ 181305 h 361971"/>
                  <a:gd name="connsiteX5" fmla="*/ 180835 w 361670"/>
                  <a:gd name="connsiteY5" fmla="*/ 0 h 361971"/>
                  <a:gd name="connsiteX6" fmla="*/ 180835 w 361670"/>
                  <a:gd name="connsiteY6" fmla="*/ 0 h 361971"/>
                  <a:gd name="connsiteX7" fmla="*/ 171250 w 361670"/>
                  <a:gd name="connsiteY7" fmla="*/ 238122 h 361971"/>
                  <a:gd name="connsiteX8" fmla="*/ 177640 w 361670"/>
                  <a:gd name="connsiteY8" fmla="*/ 244506 h 361971"/>
                  <a:gd name="connsiteX9" fmla="*/ 171250 w 361670"/>
                  <a:gd name="connsiteY9" fmla="*/ 250890 h 361971"/>
                  <a:gd name="connsiteX10" fmla="*/ 73484 w 361670"/>
                  <a:gd name="connsiteY10" fmla="*/ 250890 h 361971"/>
                  <a:gd name="connsiteX11" fmla="*/ 67094 w 361670"/>
                  <a:gd name="connsiteY11" fmla="*/ 244506 h 361971"/>
                  <a:gd name="connsiteX12" fmla="*/ 67094 w 361670"/>
                  <a:gd name="connsiteY12" fmla="*/ 103421 h 361971"/>
                  <a:gd name="connsiteX13" fmla="*/ 79874 w 361670"/>
                  <a:gd name="connsiteY13" fmla="*/ 90653 h 361971"/>
                  <a:gd name="connsiteX14" fmla="*/ 120769 w 361670"/>
                  <a:gd name="connsiteY14" fmla="*/ 90653 h 361971"/>
                  <a:gd name="connsiteX15" fmla="*/ 124604 w 361670"/>
                  <a:gd name="connsiteY15" fmla="*/ 91930 h 361971"/>
                  <a:gd name="connsiteX16" fmla="*/ 146329 w 361670"/>
                  <a:gd name="connsiteY16" fmla="*/ 109805 h 361971"/>
                  <a:gd name="connsiteX17" fmla="*/ 258153 w 361670"/>
                  <a:gd name="connsiteY17" fmla="*/ 109805 h 361971"/>
                  <a:gd name="connsiteX18" fmla="*/ 275406 w 361670"/>
                  <a:gd name="connsiteY18" fmla="*/ 126403 h 361971"/>
                  <a:gd name="connsiteX19" fmla="*/ 275406 w 361670"/>
                  <a:gd name="connsiteY19" fmla="*/ 126403 h 361971"/>
                  <a:gd name="connsiteX20" fmla="*/ 275406 w 361670"/>
                  <a:gd name="connsiteY20" fmla="*/ 150024 h 361971"/>
                  <a:gd name="connsiteX21" fmla="*/ 269016 w 361670"/>
                  <a:gd name="connsiteY21" fmla="*/ 156408 h 361971"/>
                  <a:gd name="connsiteX22" fmla="*/ 262626 w 361670"/>
                  <a:gd name="connsiteY22" fmla="*/ 150024 h 361971"/>
                  <a:gd name="connsiteX23" fmla="*/ 262626 w 361670"/>
                  <a:gd name="connsiteY23" fmla="*/ 126403 h 361971"/>
                  <a:gd name="connsiteX24" fmla="*/ 258153 w 361670"/>
                  <a:gd name="connsiteY24" fmla="*/ 121934 h 361971"/>
                  <a:gd name="connsiteX25" fmla="*/ 258153 w 361670"/>
                  <a:gd name="connsiteY25" fmla="*/ 121934 h 361971"/>
                  <a:gd name="connsiteX26" fmla="*/ 144412 w 361670"/>
                  <a:gd name="connsiteY26" fmla="*/ 121934 h 361971"/>
                  <a:gd name="connsiteX27" fmla="*/ 140579 w 361670"/>
                  <a:gd name="connsiteY27" fmla="*/ 120657 h 361971"/>
                  <a:gd name="connsiteX28" fmla="*/ 118853 w 361670"/>
                  <a:gd name="connsiteY28" fmla="*/ 102782 h 361971"/>
                  <a:gd name="connsiteX29" fmla="*/ 79874 w 361670"/>
                  <a:gd name="connsiteY29" fmla="*/ 102782 h 361971"/>
                  <a:gd name="connsiteX30" fmla="*/ 79874 w 361670"/>
                  <a:gd name="connsiteY30" fmla="*/ 237484 h 361971"/>
                  <a:gd name="connsiteX31" fmla="*/ 171250 w 361670"/>
                  <a:gd name="connsiteY31" fmla="*/ 238122 h 361971"/>
                  <a:gd name="connsiteX32" fmla="*/ 237705 w 361670"/>
                  <a:gd name="connsiteY32" fmla="*/ 271319 h 361971"/>
                  <a:gd name="connsiteX33" fmla="*/ 180835 w 361670"/>
                  <a:gd name="connsiteY33" fmla="*/ 214502 h 361971"/>
                  <a:gd name="connsiteX34" fmla="*/ 237705 w 361670"/>
                  <a:gd name="connsiteY34" fmla="*/ 157684 h 361971"/>
                  <a:gd name="connsiteX35" fmla="*/ 294576 w 361670"/>
                  <a:gd name="connsiteY35" fmla="*/ 214502 h 361971"/>
                  <a:gd name="connsiteX36" fmla="*/ 237705 w 361670"/>
                  <a:gd name="connsiteY36" fmla="*/ 271319 h 361971"/>
                  <a:gd name="connsiteX37" fmla="*/ 237705 w 361670"/>
                  <a:gd name="connsiteY37" fmla="*/ 271319 h 361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</a:cxnLst>
                <a:rect l="l" t="t" r="r" b="b"/>
                <a:pathLst>
                  <a:path w="361670" h="361971">
                    <a:moveTo>
                      <a:pt x="180835" y="0"/>
                    </a:moveTo>
                    <a:cubicBezTo>
                      <a:pt x="80513" y="0"/>
                      <a:pt x="0" y="81077"/>
                      <a:pt x="0" y="180667"/>
                    </a:cubicBezTo>
                    <a:cubicBezTo>
                      <a:pt x="0" y="280257"/>
                      <a:pt x="81152" y="361972"/>
                      <a:pt x="180835" y="361972"/>
                    </a:cubicBezTo>
                    <a:cubicBezTo>
                      <a:pt x="281157" y="361972"/>
                      <a:pt x="361670" y="280895"/>
                      <a:pt x="361670" y="181305"/>
                    </a:cubicBezTo>
                    <a:cubicBezTo>
                      <a:pt x="361670" y="181305"/>
                      <a:pt x="361670" y="181305"/>
                      <a:pt x="361670" y="181305"/>
                    </a:cubicBezTo>
                    <a:cubicBezTo>
                      <a:pt x="361670" y="81077"/>
                      <a:pt x="280518" y="0"/>
                      <a:pt x="180835" y="0"/>
                    </a:cubicBezTo>
                    <a:cubicBezTo>
                      <a:pt x="180835" y="0"/>
                      <a:pt x="180835" y="0"/>
                      <a:pt x="180835" y="0"/>
                    </a:cubicBezTo>
                    <a:close/>
                    <a:moveTo>
                      <a:pt x="171250" y="238122"/>
                    </a:moveTo>
                    <a:cubicBezTo>
                      <a:pt x="175084" y="238122"/>
                      <a:pt x="177640" y="240676"/>
                      <a:pt x="177640" y="244506"/>
                    </a:cubicBezTo>
                    <a:cubicBezTo>
                      <a:pt x="177640" y="248337"/>
                      <a:pt x="175084" y="250890"/>
                      <a:pt x="171250" y="250890"/>
                    </a:cubicBezTo>
                    <a:lnTo>
                      <a:pt x="73484" y="250890"/>
                    </a:lnTo>
                    <a:cubicBezTo>
                      <a:pt x="69650" y="250890"/>
                      <a:pt x="67094" y="248337"/>
                      <a:pt x="67094" y="244506"/>
                    </a:cubicBezTo>
                    <a:lnTo>
                      <a:pt x="67094" y="103421"/>
                    </a:lnTo>
                    <a:cubicBezTo>
                      <a:pt x="67094" y="96398"/>
                      <a:pt x="72845" y="90653"/>
                      <a:pt x="79874" y="90653"/>
                    </a:cubicBezTo>
                    <a:lnTo>
                      <a:pt x="120769" y="90653"/>
                    </a:lnTo>
                    <a:cubicBezTo>
                      <a:pt x="122048" y="90653"/>
                      <a:pt x="123964" y="91291"/>
                      <a:pt x="124604" y="91930"/>
                    </a:cubicBezTo>
                    <a:lnTo>
                      <a:pt x="146329" y="109805"/>
                    </a:lnTo>
                    <a:lnTo>
                      <a:pt x="258153" y="109805"/>
                    </a:lnTo>
                    <a:cubicBezTo>
                      <a:pt x="267738" y="109805"/>
                      <a:pt x="275406" y="117465"/>
                      <a:pt x="275406" y="126403"/>
                    </a:cubicBezTo>
                    <a:lnTo>
                      <a:pt x="275406" y="126403"/>
                    </a:lnTo>
                    <a:lnTo>
                      <a:pt x="275406" y="150024"/>
                    </a:lnTo>
                    <a:cubicBezTo>
                      <a:pt x="275406" y="153854"/>
                      <a:pt x="272850" y="156408"/>
                      <a:pt x="269016" y="156408"/>
                    </a:cubicBezTo>
                    <a:cubicBezTo>
                      <a:pt x="265182" y="156408"/>
                      <a:pt x="262626" y="153854"/>
                      <a:pt x="262626" y="150024"/>
                    </a:cubicBezTo>
                    <a:lnTo>
                      <a:pt x="262626" y="126403"/>
                    </a:lnTo>
                    <a:cubicBezTo>
                      <a:pt x="262626" y="123849"/>
                      <a:pt x="260709" y="121934"/>
                      <a:pt x="258153" y="121934"/>
                    </a:cubicBezTo>
                    <a:lnTo>
                      <a:pt x="258153" y="121934"/>
                    </a:lnTo>
                    <a:lnTo>
                      <a:pt x="144412" y="121934"/>
                    </a:lnTo>
                    <a:cubicBezTo>
                      <a:pt x="143134" y="121934"/>
                      <a:pt x="141856" y="121296"/>
                      <a:pt x="140579" y="120657"/>
                    </a:cubicBezTo>
                    <a:lnTo>
                      <a:pt x="118853" y="102782"/>
                    </a:lnTo>
                    <a:lnTo>
                      <a:pt x="79874" y="102782"/>
                    </a:lnTo>
                    <a:lnTo>
                      <a:pt x="79874" y="237484"/>
                    </a:lnTo>
                    <a:lnTo>
                      <a:pt x="171250" y="238122"/>
                    </a:lnTo>
                    <a:close/>
                    <a:moveTo>
                      <a:pt x="237705" y="271319"/>
                    </a:moveTo>
                    <a:cubicBezTo>
                      <a:pt x="206395" y="271319"/>
                      <a:pt x="180835" y="245783"/>
                      <a:pt x="180835" y="214502"/>
                    </a:cubicBezTo>
                    <a:cubicBezTo>
                      <a:pt x="180835" y="183220"/>
                      <a:pt x="206395" y="157684"/>
                      <a:pt x="237705" y="157684"/>
                    </a:cubicBezTo>
                    <a:cubicBezTo>
                      <a:pt x="269016" y="157684"/>
                      <a:pt x="294576" y="183220"/>
                      <a:pt x="294576" y="214502"/>
                    </a:cubicBezTo>
                    <a:cubicBezTo>
                      <a:pt x="293937" y="245783"/>
                      <a:pt x="269016" y="271319"/>
                      <a:pt x="237705" y="271319"/>
                    </a:cubicBezTo>
                    <a:lnTo>
                      <a:pt x="237705" y="271319"/>
                    </a:lnTo>
                    <a:close/>
                  </a:path>
                </a:pathLst>
              </a:custGeom>
              <a:grpFill/>
              <a:ln w="63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4225786295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rand Title">
            <a:extLst>
              <a:ext uri="{FF2B5EF4-FFF2-40B4-BE49-F238E27FC236}">
                <a16:creationId xmlns:a16="http://schemas.microsoft.com/office/drawing/2014/main" id="{F5417C5B-F126-415A-897C-709FE8A2641A}"/>
              </a:ext>
            </a:extLst>
          </p:cNvPr>
          <p:cNvSpPr txBox="1"/>
          <p:nvPr/>
        </p:nvSpPr>
        <p:spPr>
          <a:xfrm>
            <a:off x="304801" y="451247"/>
            <a:ext cx="11506200" cy="369332"/>
          </a:xfrm>
          <a:prstGeom prst="rect">
            <a:avLst/>
          </a:prstGeom>
          <a:noFill/>
        </p:spPr>
        <p:txBody>
          <a:bodyPr wrap="square" lIns="0" tIns="0" rIns="0" bIns="0" rtlCol="0" anchor="t" anchorCtr="0">
            <a:spAutoFit/>
          </a:bodyPr>
          <a:lstStyle/>
          <a:p>
            <a:r>
              <a:rPr lang="en-US" sz="2400" b="1" dirty="0">
                <a:solidFill>
                  <a:schemeClr val="bg1"/>
                </a:solidFill>
                <a:latin typeface="Helvetica Rounded"/>
                <a:cs typeface="Aharoni" panose="02010803020104030203" pitchFamily="2" charset="-79"/>
              </a:rPr>
              <a:t>MT faces challenges in executing the physical inspection journey</a:t>
            </a: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2A7F361B-9272-4F29-94C1-83A67403C482}"/>
              </a:ext>
            </a:extLst>
          </p:cNvPr>
          <p:cNvGrpSpPr/>
          <p:nvPr/>
        </p:nvGrpSpPr>
        <p:grpSpPr>
          <a:xfrm>
            <a:off x="322478" y="6315801"/>
            <a:ext cx="11609724" cy="432633"/>
            <a:chOff x="322478" y="6315801"/>
            <a:chExt cx="11609724" cy="432633"/>
          </a:xfrm>
        </p:grpSpPr>
        <p:pic>
          <p:nvPicPr>
            <p:cNvPr id="5" name="object 11">
              <a:extLst>
                <a:ext uri="{FF2B5EF4-FFF2-40B4-BE49-F238E27FC236}">
                  <a16:creationId xmlns:a16="http://schemas.microsoft.com/office/drawing/2014/main" id="{D3E173FC-CA1A-4726-9205-5D2519D97F09}"/>
                </a:ext>
              </a:extLst>
            </p:cNvPr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9720072" y="6318502"/>
              <a:ext cx="640079" cy="429768"/>
            </a:xfrm>
            <a:prstGeom prst="rect">
              <a:avLst/>
            </a:prstGeom>
          </p:spPr>
        </p:pic>
        <p:sp>
          <p:nvSpPr>
            <p:cNvPr id="6" name="object 12">
              <a:extLst>
                <a:ext uri="{FF2B5EF4-FFF2-40B4-BE49-F238E27FC236}">
                  <a16:creationId xmlns:a16="http://schemas.microsoft.com/office/drawing/2014/main" id="{D831EFD0-CDA2-40FC-9C76-922A12183513}"/>
                </a:ext>
              </a:extLst>
            </p:cNvPr>
            <p:cNvSpPr txBox="1"/>
            <p:nvPr/>
          </p:nvSpPr>
          <p:spPr>
            <a:xfrm>
              <a:off x="322478" y="6487602"/>
              <a:ext cx="3104515" cy="141064"/>
            </a:xfrm>
            <a:prstGeom prst="rect">
              <a:avLst/>
            </a:prstGeom>
          </p:spPr>
          <p:txBody>
            <a:bodyPr vert="horz" wrap="square" lIns="0" tIns="0" rIns="0" bIns="0" rtlCol="0">
              <a:spAutoFit/>
            </a:bodyPr>
            <a:lstStyle/>
            <a:p>
              <a:pPr>
                <a:lnSpc>
                  <a:spcPts val="1115"/>
                </a:lnSpc>
              </a:pPr>
              <a:fld id="{728E3C8D-9DFE-4511-AD8E-6D07E8720B7A}" type="slidenum">
                <a:rPr lang="en-US" sz="1000" b="1" smtClean="0">
                  <a:solidFill>
                    <a:srgbClr val="FFFFFF"/>
                  </a:solidFill>
                  <a:latin typeface="Helvetica Rounded"/>
                  <a:cs typeface="Arial"/>
                </a:rPr>
                <a:t>5</a:t>
              </a:fld>
              <a:r>
                <a:rPr sz="1000" b="1" spc="265" dirty="0">
                  <a:solidFill>
                    <a:srgbClr val="FFFFFF"/>
                  </a:solidFill>
                  <a:latin typeface="Helvetica Rounded"/>
                  <a:cs typeface="Arial"/>
                </a:rPr>
                <a:t> </a:t>
              </a:r>
              <a:r>
                <a:rPr sz="1000" b="1" dirty="0">
                  <a:solidFill>
                    <a:srgbClr val="FFFFFF"/>
                  </a:solidFill>
                  <a:latin typeface="Helvetica Rounded"/>
                  <a:cs typeface="Arial"/>
                </a:rPr>
                <a:t>|</a:t>
              </a:r>
              <a:r>
                <a:rPr sz="1000" b="1" spc="-15" dirty="0">
                  <a:solidFill>
                    <a:srgbClr val="FFFFFF"/>
                  </a:solidFill>
                  <a:latin typeface="Helvetica Rounded"/>
                  <a:cs typeface="Arial"/>
                </a:rPr>
                <a:t> </a:t>
              </a:r>
              <a:r>
                <a:rPr lang="en-US" sz="1000" b="1" spc="-5" dirty="0">
                  <a:solidFill>
                    <a:srgbClr val="FFFFFF"/>
                  </a:solidFill>
                  <a:latin typeface="Helvetica Rounded"/>
                  <a:cs typeface="Arial"/>
                </a:rPr>
                <a:t>Digital Remote Inspection | July 2021</a:t>
              </a:r>
              <a:endParaRPr sz="1000" b="1" dirty="0">
                <a:latin typeface="Helvetica Rounded"/>
                <a:cs typeface="Arial"/>
              </a:endParaRPr>
            </a:p>
          </p:txBody>
        </p:sp>
        <p:pic>
          <p:nvPicPr>
            <p:cNvPr id="7" name="object 9">
              <a:extLst>
                <a:ext uri="{FF2B5EF4-FFF2-40B4-BE49-F238E27FC236}">
                  <a16:creationId xmlns:a16="http://schemas.microsoft.com/office/drawing/2014/main" id="{EDA3C30F-3451-491A-9293-AF5818A70C50}"/>
                </a:ext>
              </a:extLst>
            </p:cNvPr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1443519" y="6315801"/>
              <a:ext cx="488683" cy="432633"/>
            </a:xfrm>
            <a:prstGeom prst="rect">
              <a:avLst/>
            </a:prstGeom>
          </p:spPr>
        </p:pic>
        <p:pic>
          <p:nvPicPr>
            <p:cNvPr id="8" name="object 10">
              <a:extLst>
                <a:ext uri="{FF2B5EF4-FFF2-40B4-BE49-F238E27FC236}">
                  <a16:creationId xmlns:a16="http://schemas.microsoft.com/office/drawing/2014/main" id="{08CBC8B3-35A5-4865-9420-78DB068B97E5}"/>
                </a:ext>
              </a:extLst>
            </p:cNvPr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0613136" y="6318502"/>
              <a:ext cx="789431" cy="429768"/>
            </a:xfrm>
            <a:prstGeom prst="rect">
              <a:avLst/>
            </a:prstGeom>
          </p:spPr>
        </p:pic>
      </p:grpSp>
      <p:sp>
        <p:nvSpPr>
          <p:cNvPr id="152" name="Rounded Rectangle 46">
            <a:extLst>
              <a:ext uri="{FF2B5EF4-FFF2-40B4-BE49-F238E27FC236}">
                <a16:creationId xmlns:a16="http://schemas.microsoft.com/office/drawing/2014/main" id="{241A8E15-F38D-4DF2-AC82-20451E2477BE}"/>
              </a:ext>
            </a:extLst>
          </p:cNvPr>
          <p:cNvSpPr/>
          <p:nvPr/>
        </p:nvSpPr>
        <p:spPr>
          <a:xfrm>
            <a:off x="6219098" y="2628935"/>
            <a:ext cx="3410186" cy="1159054"/>
          </a:xfrm>
          <a:prstGeom prst="roundRect">
            <a:avLst/>
          </a:prstGeom>
          <a:solidFill>
            <a:schemeClr val="tx1">
              <a:alpha val="20000"/>
            </a:schemeClr>
          </a:solidFill>
          <a:ln w="19050">
            <a:solidFill>
              <a:schemeClr val="tx2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sz="1400" dirty="0">
                <a:latin typeface="Helvetica" panose="020B0604020202020204" pitchFamily="34" charset="0"/>
                <a:cs typeface="Helvetica" panose="020B0604020202020204" pitchFamily="34" charset="0"/>
              </a:rPr>
              <a:t>Difficulty in maintaining the same accuracy for inspection especially when periodic inspections are done only </a:t>
            </a:r>
            <a:r>
              <a:rPr lang="en-US" sz="1600" b="1" dirty="0">
                <a:latin typeface="Helvetica" panose="020B0604020202020204" pitchFamily="34" charset="0"/>
                <a:cs typeface="Helvetica" panose="020B0604020202020204" pitchFamily="34" charset="0"/>
              </a:rPr>
              <a:t>once a year</a:t>
            </a:r>
            <a:endParaRPr lang="en-US" sz="1400" b="1" dirty="0">
              <a:latin typeface="Helvetica" panose="020B0604020202020204" pitchFamily="34" charset="0"/>
              <a:cs typeface="Helvetica" panose="020B0604020202020204" pitchFamily="34" charset="0"/>
            </a:endParaRPr>
          </a:p>
        </p:txBody>
      </p:sp>
      <p:sp>
        <p:nvSpPr>
          <p:cNvPr id="153" name="Rounded Rectangle 47">
            <a:extLst>
              <a:ext uri="{FF2B5EF4-FFF2-40B4-BE49-F238E27FC236}">
                <a16:creationId xmlns:a16="http://schemas.microsoft.com/office/drawing/2014/main" id="{12662358-1AF9-440F-9209-D73D3014EC1E}"/>
              </a:ext>
            </a:extLst>
          </p:cNvPr>
          <p:cNvSpPr/>
          <p:nvPr/>
        </p:nvSpPr>
        <p:spPr>
          <a:xfrm>
            <a:off x="2566853" y="2628935"/>
            <a:ext cx="3410186" cy="1159054"/>
          </a:xfrm>
          <a:prstGeom prst="roundRect">
            <a:avLst/>
          </a:prstGeom>
          <a:solidFill>
            <a:schemeClr val="tx1">
              <a:alpha val="20000"/>
            </a:schemeClr>
          </a:solidFill>
          <a:ln w="19050">
            <a:solidFill>
              <a:schemeClr val="tx2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sz="1400" dirty="0">
                <a:latin typeface="Helvetica" panose="020B0604020202020204" pitchFamily="34" charset="0"/>
                <a:cs typeface="Helvetica" panose="020B0604020202020204" pitchFamily="34" charset="0"/>
              </a:rPr>
              <a:t>Employees time &amp; effort are spent in </a:t>
            </a:r>
            <a:r>
              <a:rPr lang="en-US" sz="1600" b="1" dirty="0">
                <a:latin typeface="Helvetica" panose="020B0604020202020204" pitchFamily="34" charset="0"/>
                <a:cs typeface="Helvetica" panose="020B0604020202020204" pitchFamily="34" charset="0"/>
              </a:rPr>
              <a:t>labor intensive inspection tasks</a:t>
            </a:r>
            <a:endParaRPr lang="en-US" sz="1400" b="1" dirty="0">
              <a:latin typeface="Helvetica" panose="020B0604020202020204" pitchFamily="34" charset="0"/>
              <a:cs typeface="Helvetica" panose="020B0604020202020204" pitchFamily="34" charset="0"/>
            </a:endParaRPr>
          </a:p>
        </p:txBody>
      </p:sp>
      <p:sp>
        <p:nvSpPr>
          <p:cNvPr id="154" name="Rounded Rectangle 48">
            <a:extLst>
              <a:ext uri="{FF2B5EF4-FFF2-40B4-BE49-F238E27FC236}">
                <a16:creationId xmlns:a16="http://schemas.microsoft.com/office/drawing/2014/main" id="{B131DFA7-60FC-416D-A055-BC37ACA1F6D8}"/>
              </a:ext>
            </a:extLst>
          </p:cNvPr>
          <p:cNvSpPr/>
          <p:nvPr/>
        </p:nvSpPr>
        <p:spPr>
          <a:xfrm>
            <a:off x="6219098" y="3949645"/>
            <a:ext cx="3410186" cy="1159054"/>
          </a:xfrm>
          <a:prstGeom prst="roundRect">
            <a:avLst/>
          </a:prstGeom>
          <a:solidFill>
            <a:schemeClr val="tx1">
              <a:alpha val="20000"/>
            </a:schemeClr>
          </a:solidFill>
          <a:ln w="19050">
            <a:solidFill>
              <a:schemeClr val="tx2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sz="1400" dirty="0">
                <a:latin typeface="Helvetica" panose="020B0604020202020204" pitchFamily="34" charset="0"/>
                <a:cs typeface="Helvetica" panose="020B0604020202020204" pitchFamily="34" charset="0"/>
              </a:rPr>
              <a:t>Each resource manages to complete only</a:t>
            </a:r>
            <a:r>
              <a:rPr lang="en-US" sz="1600" b="1" dirty="0">
                <a:latin typeface="Helvetica" panose="020B0604020202020204" pitchFamily="34" charset="0"/>
                <a:cs typeface="Helvetica" panose="020B0604020202020204" pitchFamily="34" charset="0"/>
              </a:rPr>
              <a:t> 4-6 inspections </a:t>
            </a:r>
            <a:r>
              <a:rPr lang="en-US" sz="1400" dirty="0">
                <a:latin typeface="Helvetica" panose="020B0604020202020204" pitchFamily="34" charset="0"/>
                <a:cs typeface="Helvetica" panose="020B0604020202020204" pitchFamily="34" charset="0"/>
              </a:rPr>
              <a:t>(daily) while each visit takes up to </a:t>
            </a:r>
            <a:r>
              <a:rPr lang="en-US" sz="1600" b="1" dirty="0">
                <a:latin typeface="Helvetica" panose="020B0604020202020204" pitchFamily="34" charset="0"/>
                <a:cs typeface="Helvetica" panose="020B0604020202020204" pitchFamily="34" charset="0"/>
              </a:rPr>
              <a:t>2 hours</a:t>
            </a:r>
            <a:endParaRPr lang="en-US" sz="1400" b="1" dirty="0">
              <a:latin typeface="Helvetica" panose="020B0604020202020204" pitchFamily="34" charset="0"/>
              <a:cs typeface="Helvetica" panose="020B0604020202020204" pitchFamily="34" charset="0"/>
            </a:endParaRPr>
          </a:p>
        </p:txBody>
      </p:sp>
      <p:sp>
        <p:nvSpPr>
          <p:cNvPr id="155" name="Rounded Rectangle 29">
            <a:extLst>
              <a:ext uri="{FF2B5EF4-FFF2-40B4-BE49-F238E27FC236}">
                <a16:creationId xmlns:a16="http://schemas.microsoft.com/office/drawing/2014/main" id="{62622314-4A59-43B3-852D-3819A589AE15}"/>
              </a:ext>
            </a:extLst>
          </p:cNvPr>
          <p:cNvSpPr/>
          <p:nvPr/>
        </p:nvSpPr>
        <p:spPr>
          <a:xfrm>
            <a:off x="2566853" y="3949645"/>
            <a:ext cx="3410186" cy="1159054"/>
          </a:xfrm>
          <a:prstGeom prst="roundRect">
            <a:avLst/>
          </a:prstGeom>
          <a:solidFill>
            <a:schemeClr val="tx1">
              <a:alpha val="20000"/>
            </a:schemeClr>
          </a:solidFill>
          <a:ln w="19050">
            <a:solidFill>
              <a:schemeClr val="tx2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sz="1400" dirty="0">
                <a:latin typeface="Helvetica" panose="020B0604020202020204" pitchFamily="34" charset="0"/>
                <a:cs typeface="Helvetica" panose="020B0604020202020204" pitchFamily="34" charset="0"/>
              </a:rPr>
              <a:t>The </a:t>
            </a:r>
            <a:r>
              <a:rPr lang="en-US" sz="1600" b="1" dirty="0">
                <a:latin typeface="Helvetica" panose="020B0604020202020204" pitchFamily="34" charset="0"/>
                <a:cs typeface="Helvetica" panose="020B0604020202020204" pitchFamily="34" charset="0"/>
              </a:rPr>
              <a:t>duration taken to close cases is long </a:t>
            </a:r>
            <a:r>
              <a:rPr lang="en-US" sz="1400" dirty="0">
                <a:latin typeface="Helvetica" panose="020B0604020202020204" pitchFamily="34" charset="0"/>
                <a:cs typeface="Helvetica" panose="020B0604020202020204" pitchFamily="34" charset="0"/>
              </a:rPr>
              <a:t>due to the increasing number of tickets at some periods</a:t>
            </a:r>
          </a:p>
        </p:txBody>
      </p:sp>
      <p:sp>
        <p:nvSpPr>
          <p:cNvPr id="156" name="Rounded Rectangle 43">
            <a:extLst>
              <a:ext uri="{FF2B5EF4-FFF2-40B4-BE49-F238E27FC236}">
                <a16:creationId xmlns:a16="http://schemas.microsoft.com/office/drawing/2014/main" id="{6A400F2C-2671-4EB6-8136-443EEE81DF9C}"/>
              </a:ext>
            </a:extLst>
          </p:cNvPr>
          <p:cNvSpPr/>
          <p:nvPr/>
        </p:nvSpPr>
        <p:spPr>
          <a:xfrm>
            <a:off x="7930202" y="2029474"/>
            <a:ext cx="2818336" cy="677555"/>
          </a:xfrm>
          <a:prstGeom prst="roundRect">
            <a:avLst/>
          </a:prstGeom>
          <a:solidFill>
            <a:schemeClr val="tx2">
              <a:alpha val="72000"/>
            </a:schemeClr>
          </a:solidFill>
          <a:ln w="12700">
            <a:solidFill>
              <a:schemeClr val="bg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b="1" dirty="0">
                <a:latin typeface="Helvetica" panose="020B0604020202020204" pitchFamily="34" charset="0"/>
                <a:cs typeface="Helvetica" panose="020B0604020202020204" pitchFamily="34" charset="0"/>
              </a:rPr>
              <a:t>Consistency in Quality</a:t>
            </a:r>
          </a:p>
        </p:txBody>
      </p:sp>
      <p:sp>
        <p:nvSpPr>
          <p:cNvPr id="157" name="Rounded Rectangle 44">
            <a:extLst>
              <a:ext uri="{FF2B5EF4-FFF2-40B4-BE49-F238E27FC236}">
                <a16:creationId xmlns:a16="http://schemas.microsoft.com/office/drawing/2014/main" id="{EE2FEA8D-E8BF-4BED-9535-ED5248C944F0}"/>
              </a:ext>
            </a:extLst>
          </p:cNvPr>
          <p:cNvSpPr/>
          <p:nvPr/>
        </p:nvSpPr>
        <p:spPr>
          <a:xfrm>
            <a:off x="7930202" y="5037866"/>
            <a:ext cx="2818336" cy="677555"/>
          </a:xfrm>
          <a:prstGeom prst="roundRect">
            <a:avLst/>
          </a:prstGeom>
          <a:solidFill>
            <a:schemeClr val="tx2">
              <a:alpha val="72000"/>
            </a:schemeClr>
          </a:solidFill>
          <a:ln w="12700">
            <a:solidFill>
              <a:schemeClr val="bg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b="1" dirty="0">
                <a:latin typeface="Helvetica" panose="020B0604020202020204" pitchFamily="34" charset="0"/>
                <a:cs typeface="Helvetica" panose="020B0604020202020204" pitchFamily="34" charset="0"/>
              </a:rPr>
              <a:t>Resource Management</a:t>
            </a:r>
          </a:p>
        </p:txBody>
      </p:sp>
      <p:sp>
        <p:nvSpPr>
          <p:cNvPr id="158" name="Rounded Rectangle 45">
            <a:extLst>
              <a:ext uri="{FF2B5EF4-FFF2-40B4-BE49-F238E27FC236}">
                <a16:creationId xmlns:a16="http://schemas.microsoft.com/office/drawing/2014/main" id="{307EAE26-AAC0-4AD8-B7C2-55C8D8373762}"/>
              </a:ext>
            </a:extLst>
          </p:cNvPr>
          <p:cNvSpPr/>
          <p:nvPr/>
        </p:nvSpPr>
        <p:spPr>
          <a:xfrm>
            <a:off x="1418944" y="2029474"/>
            <a:ext cx="2818336" cy="677555"/>
          </a:xfrm>
          <a:prstGeom prst="roundRect">
            <a:avLst/>
          </a:prstGeom>
          <a:solidFill>
            <a:schemeClr val="tx2">
              <a:alpha val="72000"/>
            </a:schemeClr>
          </a:solidFill>
          <a:ln w="12700">
            <a:solidFill>
              <a:schemeClr val="bg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b="1" dirty="0">
                <a:latin typeface="Helvetica" panose="020B0604020202020204" pitchFamily="34" charset="0"/>
                <a:cs typeface="Helvetica" panose="020B0604020202020204" pitchFamily="34" charset="0"/>
              </a:rPr>
              <a:t>Inefficiency</a:t>
            </a:r>
          </a:p>
        </p:txBody>
      </p:sp>
      <p:sp>
        <p:nvSpPr>
          <p:cNvPr id="159" name="Rounded Rectangle 62">
            <a:extLst>
              <a:ext uri="{FF2B5EF4-FFF2-40B4-BE49-F238E27FC236}">
                <a16:creationId xmlns:a16="http://schemas.microsoft.com/office/drawing/2014/main" id="{9CE3EDE3-FD0E-4363-AABB-8F3359503664}"/>
              </a:ext>
            </a:extLst>
          </p:cNvPr>
          <p:cNvSpPr/>
          <p:nvPr/>
        </p:nvSpPr>
        <p:spPr>
          <a:xfrm>
            <a:off x="1418944" y="5037866"/>
            <a:ext cx="2818336" cy="677555"/>
          </a:xfrm>
          <a:prstGeom prst="roundRect">
            <a:avLst/>
          </a:prstGeom>
          <a:solidFill>
            <a:schemeClr val="tx2">
              <a:alpha val="72000"/>
            </a:schemeClr>
          </a:solidFill>
          <a:ln w="12700">
            <a:solidFill>
              <a:schemeClr val="bg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b="1" dirty="0">
                <a:latin typeface="Helvetica" panose="020B0604020202020204" pitchFamily="34" charset="0"/>
                <a:cs typeface="Helvetica" panose="020B0604020202020204" pitchFamily="34" charset="0"/>
              </a:rPr>
              <a:t>Duration</a:t>
            </a:r>
          </a:p>
        </p:txBody>
      </p:sp>
      <p:grpSp>
        <p:nvGrpSpPr>
          <p:cNvPr id="12" name="Group 11">
            <a:extLst>
              <a:ext uri="{FF2B5EF4-FFF2-40B4-BE49-F238E27FC236}">
                <a16:creationId xmlns:a16="http://schemas.microsoft.com/office/drawing/2014/main" id="{2474083F-326B-46CF-8782-F253E493523C}"/>
              </a:ext>
            </a:extLst>
          </p:cNvPr>
          <p:cNvGrpSpPr/>
          <p:nvPr/>
        </p:nvGrpSpPr>
        <p:grpSpPr>
          <a:xfrm>
            <a:off x="1142338" y="1785000"/>
            <a:ext cx="553212" cy="553212"/>
            <a:chOff x="1142338" y="1785000"/>
            <a:chExt cx="553212" cy="553212"/>
          </a:xfrm>
        </p:grpSpPr>
        <p:sp>
          <p:nvSpPr>
            <p:cNvPr id="181" name="Oval 180">
              <a:extLst>
                <a:ext uri="{FF2B5EF4-FFF2-40B4-BE49-F238E27FC236}">
                  <a16:creationId xmlns:a16="http://schemas.microsoft.com/office/drawing/2014/main" id="{7DBDBECF-E4EF-4991-8D8D-3CE1AAE9BE8B}"/>
                </a:ext>
              </a:extLst>
            </p:cNvPr>
            <p:cNvSpPr/>
            <p:nvPr/>
          </p:nvSpPr>
          <p:spPr>
            <a:xfrm>
              <a:off x="1142338" y="1785000"/>
              <a:ext cx="553212" cy="553212"/>
            </a:xfrm>
            <a:prstGeom prst="ellipse">
              <a:avLst/>
            </a:prstGeom>
            <a:solidFill>
              <a:schemeClr val="bg1"/>
            </a:solidFill>
            <a:ln w="3810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elvetica" panose="020B0604020202020204" pitchFamily="34" charset="0"/>
                <a:ea typeface="+mn-ea"/>
                <a:cs typeface="Helvetica" panose="020B0604020202020204" pitchFamily="34" charset="0"/>
              </a:endParaRPr>
            </a:p>
          </p:txBody>
        </p:sp>
        <p:sp>
          <p:nvSpPr>
            <p:cNvPr id="199" name="Graphic 4">
              <a:extLst>
                <a:ext uri="{FF2B5EF4-FFF2-40B4-BE49-F238E27FC236}">
                  <a16:creationId xmlns:a16="http://schemas.microsoft.com/office/drawing/2014/main" id="{82F5B3FC-3924-426F-BFC8-64C2671AD233}"/>
                </a:ext>
              </a:extLst>
            </p:cNvPr>
            <p:cNvSpPr/>
            <p:nvPr/>
          </p:nvSpPr>
          <p:spPr>
            <a:xfrm>
              <a:off x="1144712" y="1792469"/>
              <a:ext cx="539531" cy="539026"/>
            </a:xfrm>
            <a:custGeom>
              <a:avLst/>
              <a:gdLst>
                <a:gd name="connsiteX0" fmla="*/ 180836 w 361670"/>
                <a:gd name="connsiteY0" fmla="*/ 0 h 361333"/>
                <a:gd name="connsiteX1" fmla="*/ 0 w 361670"/>
                <a:gd name="connsiteY1" fmla="*/ 180667 h 361333"/>
                <a:gd name="connsiteX2" fmla="*/ 180836 w 361670"/>
                <a:gd name="connsiteY2" fmla="*/ 361333 h 361333"/>
                <a:gd name="connsiteX3" fmla="*/ 361671 w 361670"/>
                <a:gd name="connsiteY3" fmla="*/ 180667 h 361333"/>
                <a:gd name="connsiteX4" fmla="*/ 180836 w 361670"/>
                <a:gd name="connsiteY4" fmla="*/ 0 h 361333"/>
                <a:gd name="connsiteX5" fmla="*/ 101600 w 361670"/>
                <a:gd name="connsiteY5" fmla="*/ 117465 h 361333"/>
                <a:gd name="connsiteX6" fmla="*/ 110546 w 361670"/>
                <a:gd name="connsiteY6" fmla="*/ 117465 h 361333"/>
                <a:gd name="connsiteX7" fmla="*/ 187864 w 361670"/>
                <a:gd name="connsiteY7" fmla="*/ 194711 h 361333"/>
                <a:gd name="connsiteX8" fmla="*/ 227482 w 361670"/>
                <a:gd name="connsiteY8" fmla="*/ 154492 h 361333"/>
                <a:gd name="connsiteX9" fmla="*/ 231955 w 361670"/>
                <a:gd name="connsiteY9" fmla="*/ 152577 h 361333"/>
                <a:gd name="connsiteX10" fmla="*/ 231955 w 361670"/>
                <a:gd name="connsiteY10" fmla="*/ 152577 h 361333"/>
                <a:gd name="connsiteX11" fmla="*/ 236428 w 361670"/>
                <a:gd name="connsiteY11" fmla="*/ 154492 h 361333"/>
                <a:gd name="connsiteX12" fmla="*/ 288186 w 361670"/>
                <a:gd name="connsiteY12" fmla="*/ 206203 h 361333"/>
                <a:gd name="connsiteX13" fmla="*/ 288186 w 361670"/>
                <a:gd name="connsiteY13" fmla="*/ 215140 h 361333"/>
                <a:gd name="connsiteX14" fmla="*/ 283713 w 361670"/>
                <a:gd name="connsiteY14" fmla="*/ 217055 h 361333"/>
                <a:gd name="connsiteX15" fmla="*/ 279240 w 361670"/>
                <a:gd name="connsiteY15" fmla="*/ 215140 h 361333"/>
                <a:gd name="connsiteX16" fmla="*/ 231955 w 361670"/>
                <a:gd name="connsiteY16" fmla="*/ 167899 h 361333"/>
                <a:gd name="connsiteX17" fmla="*/ 192337 w 361670"/>
                <a:gd name="connsiteY17" fmla="*/ 208118 h 361333"/>
                <a:gd name="connsiteX18" fmla="*/ 187864 w 361670"/>
                <a:gd name="connsiteY18" fmla="*/ 210033 h 361333"/>
                <a:gd name="connsiteX19" fmla="*/ 187864 w 361670"/>
                <a:gd name="connsiteY19" fmla="*/ 210033 h 361333"/>
                <a:gd name="connsiteX20" fmla="*/ 183391 w 361670"/>
                <a:gd name="connsiteY20" fmla="*/ 208118 h 361333"/>
                <a:gd name="connsiteX21" fmla="*/ 101600 w 361670"/>
                <a:gd name="connsiteY21" fmla="*/ 126403 h 361333"/>
                <a:gd name="connsiteX22" fmla="*/ 101600 w 361670"/>
                <a:gd name="connsiteY22" fmla="*/ 117465 h 361333"/>
                <a:gd name="connsiteX23" fmla="*/ 284352 w 361670"/>
                <a:gd name="connsiteY23" fmla="*/ 261105 h 361333"/>
                <a:gd name="connsiteX24" fmla="*/ 76040 w 361670"/>
                <a:gd name="connsiteY24" fmla="*/ 261105 h 361333"/>
                <a:gd name="connsiteX25" fmla="*/ 69650 w 361670"/>
                <a:gd name="connsiteY25" fmla="*/ 254721 h 361333"/>
                <a:gd name="connsiteX26" fmla="*/ 69650 w 361670"/>
                <a:gd name="connsiteY26" fmla="*/ 106613 h 361333"/>
                <a:gd name="connsiteX27" fmla="*/ 76040 w 361670"/>
                <a:gd name="connsiteY27" fmla="*/ 100229 h 361333"/>
                <a:gd name="connsiteX28" fmla="*/ 82430 w 361670"/>
                <a:gd name="connsiteY28" fmla="*/ 106613 h 361333"/>
                <a:gd name="connsiteX29" fmla="*/ 82430 w 361670"/>
                <a:gd name="connsiteY29" fmla="*/ 248337 h 361333"/>
                <a:gd name="connsiteX30" fmla="*/ 284352 w 361670"/>
                <a:gd name="connsiteY30" fmla="*/ 248337 h 361333"/>
                <a:gd name="connsiteX31" fmla="*/ 290742 w 361670"/>
                <a:gd name="connsiteY31" fmla="*/ 254721 h 361333"/>
                <a:gd name="connsiteX32" fmla="*/ 284352 w 361670"/>
                <a:gd name="connsiteY32" fmla="*/ 261105 h 3613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361670" h="361333">
                  <a:moveTo>
                    <a:pt x="180836" y="0"/>
                  </a:moveTo>
                  <a:cubicBezTo>
                    <a:pt x="80513" y="0"/>
                    <a:pt x="0" y="81077"/>
                    <a:pt x="0" y="180667"/>
                  </a:cubicBezTo>
                  <a:cubicBezTo>
                    <a:pt x="0" y="280257"/>
                    <a:pt x="81152" y="361333"/>
                    <a:pt x="180836" y="361333"/>
                  </a:cubicBezTo>
                  <a:cubicBezTo>
                    <a:pt x="281157" y="361333"/>
                    <a:pt x="361671" y="280257"/>
                    <a:pt x="361671" y="180667"/>
                  </a:cubicBezTo>
                  <a:cubicBezTo>
                    <a:pt x="361671" y="81077"/>
                    <a:pt x="280518" y="0"/>
                    <a:pt x="180836" y="0"/>
                  </a:cubicBezTo>
                  <a:close/>
                  <a:moveTo>
                    <a:pt x="101600" y="117465"/>
                  </a:moveTo>
                  <a:cubicBezTo>
                    <a:pt x="104156" y="114912"/>
                    <a:pt x="107990" y="114912"/>
                    <a:pt x="110546" y="117465"/>
                  </a:cubicBezTo>
                  <a:lnTo>
                    <a:pt x="187864" y="194711"/>
                  </a:lnTo>
                  <a:lnTo>
                    <a:pt x="227482" y="154492"/>
                  </a:lnTo>
                  <a:cubicBezTo>
                    <a:pt x="228760" y="153216"/>
                    <a:pt x="230038" y="152577"/>
                    <a:pt x="231955" y="152577"/>
                  </a:cubicBezTo>
                  <a:cubicBezTo>
                    <a:pt x="231955" y="152577"/>
                    <a:pt x="231955" y="152577"/>
                    <a:pt x="231955" y="152577"/>
                  </a:cubicBezTo>
                  <a:cubicBezTo>
                    <a:pt x="233872" y="152577"/>
                    <a:pt x="235150" y="153216"/>
                    <a:pt x="236428" y="154492"/>
                  </a:cubicBezTo>
                  <a:lnTo>
                    <a:pt x="288186" y="206203"/>
                  </a:lnTo>
                  <a:cubicBezTo>
                    <a:pt x="290742" y="208756"/>
                    <a:pt x="290742" y="212587"/>
                    <a:pt x="288186" y="215140"/>
                  </a:cubicBezTo>
                  <a:cubicBezTo>
                    <a:pt x="286908" y="216417"/>
                    <a:pt x="284991" y="217055"/>
                    <a:pt x="283713" y="217055"/>
                  </a:cubicBezTo>
                  <a:cubicBezTo>
                    <a:pt x="282435" y="217055"/>
                    <a:pt x="280518" y="216417"/>
                    <a:pt x="279240" y="215140"/>
                  </a:cubicBezTo>
                  <a:lnTo>
                    <a:pt x="231955" y="167899"/>
                  </a:lnTo>
                  <a:lnTo>
                    <a:pt x="192337" y="208118"/>
                  </a:lnTo>
                  <a:cubicBezTo>
                    <a:pt x="191059" y="209395"/>
                    <a:pt x="189781" y="210033"/>
                    <a:pt x="187864" y="210033"/>
                  </a:cubicBezTo>
                  <a:cubicBezTo>
                    <a:pt x="187864" y="210033"/>
                    <a:pt x="187864" y="210033"/>
                    <a:pt x="187864" y="210033"/>
                  </a:cubicBezTo>
                  <a:cubicBezTo>
                    <a:pt x="185947" y="210033"/>
                    <a:pt x="184669" y="209395"/>
                    <a:pt x="183391" y="208118"/>
                  </a:cubicBezTo>
                  <a:lnTo>
                    <a:pt x="101600" y="126403"/>
                  </a:lnTo>
                  <a:cubicBezTo>
                    <a:pt x="99044" y="123849"/>
                    <a:pt x="99044" y="120019"/>
                    <a:pt x="101600" y="117465"/>
                  </a:cubicBezTo>
                  <a:close/>
                  <a:moveTo>
                    <a:pt x="284352" y="261105"/>
                  </a:moveTo>
                  <a:lnTo>
                    <a:pt x="76040" y="261105"/>
                  </a:lnTo>
                  <a:cubicBezTo>
                    <a:pt x="72207" y="261105"/>
                    <a:pt x="69650" y="258551"/>
                    <a:pt x="69650" y="254721"/>
                  </a:cubicBezTo>
                  <a:lnTo>
                    <a:pt x="69650" y="106613"/>
                  </a:lnTo>
                  <a:cubicBezTo>
                    <a:pt x="69650" y="102782"/>
                    <a:pt x="72207" y="100229"/>
                    <a:pt x="76040" y="100229"/>
                  </a:cubicBezTo>
                  <a:cubicBezTo>
                    <a:pt x="79874" y="100229"/>
                    <a:pt x="82430" y="102782"/>
                    <a:pt x="82430" y="106613"/>
                  </a:cubicBezTo>
                  <a:lnTo>
                    <a:pt x="82430" y="248337"/>
                  </a:lnTo>
                  <a:lnTo>
                    <a:pt x="284352" y="248337"/>
                  </a:lnTo>
                  <a:cubicBezTo>
                    <a:pt x="288186" y="248337"/>
                    <a:pt x="290742" y="250891"/>
                    <a:pt x="290742" y="254721"/>
                  </a:cubicBezTo>
                  <a:cubicBezTo>
                    <a:pt x="290742" y="258551"/>
                    <a:pt x="288186" y="261105"/>
                    <a:pt x="284352" y="261105"/>
                  </a:cubicBezTo>
                  <a:close/>
                </a:path>
              </a:pathLst>
            </a:custGeom>
            <a:solidFill>
              <a:schemeClr val="tx2"/>
            </a:solidFill>
            <a:ln w="63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202" name="Oval 201">
            <a:extLst>
              <a:ext uri="{FF2B5EF4-FFF2-40B4-BE49-F238E27FC236}">
                <a16:creationId xmlns:a16="http://schemas.microsoft.com/office/drawing/2014/main" id="{1F80D97D-80B0-430B-A714-F74ED8362746}"/>
              </a:ext>
            </a:extLst>
          </p:cNvPr>
          <p:cNvSpPr/>
          <p:nvPr/>
        </p:nvSpPr>
        <p:spPr>
          <a:xfrm>
            <a:off x="10496450" y="1670822"/>
            <a:ext cx="553212" cy="553212"/>
          </a:xfrm>
          <a:prstGeom prst="ellipse">
            <a:avLst/>
          </a:prstGeom>
          <a:solidFill>
            <a:schemeClr val="bg1"/>
          </a:solidFill>
          <a:ln w="381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4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Helvetica" panose="020B0604020202020204" pitchFamily="34" charset="0"/>
              <a:ea typeface="+mn-ea"/>
              <a:cs typeface="Helvetica" panose="020B0604020202020204" pitchFamily="34" charset="0"/>
            </a:endParaRPr>
          </a:p>
        </p:txBody>
      </p:sp>
      <p:sp>
        <p:nvSpPr>
          <p:cNvPr id="212" name="Oval 211">
            <a:extLst>
              <a:ext uri="{FF2B5EF4-FFF2-40B4-BE49-F238E27FC236}">
                <a16:creationId xmlns:a16="http://schemas.microsoft.com/office/drawing/2014/main" id="{80502A21-A81B-4DF4-9404-99376CAB8B93}"/>
              </a:ext>
            </a:extLst>
          </p:cNvPr>
          <p:cNvSpPr/>
          <p:nvPr/>
        </p:nvSpPr>
        <p:spPr>
          <a:xfrm>
            <a:off x="10496450" y="4718740"/>
            <a:ext cx="553212" cy="553212"/>
          </a:xfrm>
          <a:prstGeom prst="ellipse">
            <a:avLst/>
          </a:prstGeom>
          <a:solidFill>
            <a:schemeClr val="bg1"/>
          </a:solidFill>
          <a:ln w="381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4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Helvetica" panose="020B0604020202020204" pitchFamily="34" charset="0"/>
              <a:ea typeface="+mn-ea"/>
              <a:cs typeface="Helvetica" panose="020B0604020202020204" pitchFamily="34" charset="0"/>
            </a:endParaRPr>
          </a:p>
        </p:txBody>
      </p:sp>
      <p:sp>
        <p:nvSpPr>
          <p:cNvPr id="198" name="Graphic 4">
            <a:extLst>
              <a:ext uri="{FF2B5EF4-FFF2-40B4-BE49-F238E27FC236}">
                <a16:creationId xmlns:a16="http://schemas.microsoft.com/office/drawing/2014/main" id="{C241E3C8-216B-4881-97A9-7611D1140B81}"/>
              </a:ext>
            </a:extLst>
          </p:cNvPr>
          <p:cNvSpPr/>
          <p:nvPr/>
        </p:nvSpPr>
        <p:spPr>
          <a:xfrm>
            <a:off x="10498824" y="4726209"/>
            <a:ext cx="539531" cy="539026"/>
          </a:xfrm>
          <a:custGeom>
            <a:avLst/>
            <a:gdLst>
              <a:gd name="connsiteX0" fmla="*/ 180835 w 361674"/>
              <a:gd name="connsiteY0" fmla="*/ 0 h 361333"/>
              <a:gd name="connsiteX1" fmla="*/ 0 w 361674"/>
              <a:gd name="connsiteY1" fmla="*/ 180667 h 361333"/>
              <a:gd name="connsiteX2" fmla="*/ 180835 w 361674"/>
              <a:gd name="connsiteY2" fmla="*/ 361333 h 361333"/>
              <a:gd name="connsiteX3" fmla="*/ 361670 w 361674"/>
              <a:gd name="connsiteY3" fmla="*/ 180667 h 361333"/>
              <a:gd name="connsiteX4" fmla="*/ 180835 w 361674"/>
              <a:gd name="connsiteY4" fmla="*/ 0 h 361333"/>
              <a:gd name="connsiteX5" fmla="*/ 221731 w 361674"/>
              <a:gd name="connsiteY5" fmla="*/ 259190 h 361333"/>
              <a:gd name="connsiteX6" fmla="*/ 215980 w 361674"/>
              <a:gd name="connsiteY6" fmla="*/ 263020 h 361333"/>
              <a:gd name="connsiteX7" fmla="*/ 213424 w 361674"/>
              <a:gd name="connsiteY7" fmla="*/ 262382 h 361333"/>
              <a:gd name="connsiteX8" fmla="*/ 188503 w 361674"/>
              <a:gd name="connsiteY8" fmla="*/ 257274 h 361333"/>
              <a:gd name="connsiteX9" fmla="*/ 169333 w 361674"/>
              <a:gd name="connsiteY9" fmla="*/ 253444 h 361333"/>
              <a:gd name="connsiteX10" fmla="*/ 153358 w 361674"/>
              <a:gd name="connsiteY10" fmla="*/ 227908 h 361333"/>
              <a:gd name="connsiteX11" fmla="*/ 154636 w 361674"/>
              <a:gd name="connsiteY11" fmla="*/ 207479 h 361333"/>
              <a:gd name="connsiteX12" fmla="*/ 170611 w 361674"/>
              <a:gd name="connsiteY12" fmla="*/ 170452 h 361333"/>
              <a:gd name="connsiteX13" fmla="*/ 166138 w 361674"/>
              <a:gd name="connsiteY13" fmla="*/ 123849 h 361333"/>
              <a:gd name="connsiteX14" fmla="*/ 138023 w 361674"/>
              <a:gd name="connsiteY14" fmla="*/ 111720 h 361333"/>
              <a:gd name="connsiteX15" fmla="*/ 109268 w 361674"/>
              <a:gd name="connsiteY15" fmla="*/ 123849 h 361333"/>
              <a:gd name="connsiteX16" fmla="*/ 104795 w 361674"/>
              <a:gd name="connsiteY16" fmla="*/ 170452 h 361333"/>
              <a:gd name="connsiteX17" fmla="*/ 120770 w 361674"/>
              <a:gd name="connsiteY17" fmla="*/ 207479 h 361333"/>
              <a:gd name="connsiteX18" fmla="*/ 122048 w 361674"/>
              <a:gd name="connsiteY18" fmla="*/ 227908 h 361333"/>
              <a:gd name="connsiteX19" fmla="*/ 106073 w 361674"/>
              <a:gd name="connsiteY19" fmla="*/ 253444 h 361333"/>
              <a:gd name="connsiteX20" fmla="*/ 86903 w 361674"/>
              <a:gd name="connsiteY20" fmla="*/ 257274 h 361333"/>
              <a:gd name="connsiteX21" fmla="*/ 61982 w 361674"/>
              <a:gd name="connsiteY21" fmla="*/ 262382 h 361333"/>
              <a:gd name="connsiteX22" fmla="*/ 53676 w 361674"/>
              <a:gd name="connsiteY22" fmla="*/ 259190 h 361333"/>
              <a:gd name="connsiteX23" fmla="*/ 56871 w 361674"/>
              <a:gd name="connsiteY23" fmla="*/ 250890 h 361333"/>
              <a:gd name="connsiteX24" fmla="*/ 86264 w 361674"/>
              <a:gd name="connsiteY24" fmla="*/ 244506 h 361333"/>
              <a:gd name="connsiteX25" fmla="*/ 99683 w 361674"/>
              <a:gd name="connsiteY25" fmla="*/ 241953 h 361333"/>
              <a:gd name="connsiteX26" fmla="*/ 109907 w 361674"/>
              <a:gd name="connsiteY26" fmla="*/ 214502 h 361333"/>
              <a:gd name="connsiteX27" fmla="*/ 92015 w 361674"/>
              <a:gd name="connsiteY27" fmla="*/ 173644 h 361333"/>
              <a:gd name="connsiteX28" fmla="*/ 99044 w 361674"/>
              <a:gd name="connsiteY28" fmla="*/ 116189 h 361333"/>
              <a:gd name="connsiteX29" fmla="*/ 137384 w 361674"/>
              <a:gd name="connsiteY29" fmla="*/ 98952 h 361333"/>
              <a:gd name="connsiteX30" fmla="*/ 175723 w 361674"/>
              <a:gd name="connsiteY30" fmla="*/ 116189 h 361333"/>
              <a:gd name="connsiteX31" fmla="*/ 182752 w 361674"/>
              <a:gd name="connsiteY31" fmla="*/ 173644 h 361333"/>
              <a:gd name="connsiteX32" fmla="*/ 164860 w 361674"/>
              <a:gd name="connsiteY32" fmla="*/ 215140 h 361333"/>
              <a:gd name="connsiteX33" fmla="*/ 175084 w 361674"/>
              <a:gd name="connsiteY33" fmla="*/ 242591 h 361333"/>
              <a:gd name="connsiteX34" fmla="*/ 188503 w 361674"/>
              <a:gd name="connsiteY34" fmla="*/ 245145 h 361333"/>
              <a:gd name="connsiteX35" fmla="*/ 217897 w 361674"/>
              <a:gd name="connsiteY35" fmla="*/ 251529 h 361333"/>
              <a:gd name="connsiteX36" fmla="*/ 221731 w 361674"/>
              <a:gd name="connsiteY36" fmla="*/ 259190 h 361333"/>
              <a:gd name="connsiteX37" fmla="*/ 307995 w 361674"/>
              <a:gd name="connsiteY37" fmla="*/ 243868 h 361333"/>
              <a:gd name="connsiteX38" fmla="*/ 302244 w 361674"/>
              <a:gd name="connsiteY38" fmla="*/ 247060 h 361333"/>
              <a:gd name="connsiteX39" fmla="*/ 299049 w 361674"/>
              <a:gd name="connsiteY39" fmla="*/ 245783 h 361333"/>
              <a:gd name="connsiteX40" fmla="*/ 283074 w 361674"/>
              <a:gd name="connsiteY40" fmla="*/ 241314 h 361333"/>
              <a:gd name="connsiteX41" fmla="*/ 264543 w 361674"/>
              <a:gd name="connsiteY41" fmla="*/ 236207 h 361333"/>
              <a:gd name="connsiteX42" fmla="*/ 255597 w 361674"/>
              <a:gd name="connsiteY42" fmla="*/ 201095 h 361333"/>
              <a:gd name="connsiteX43" fmla="*/ 267738 w 361674"/>
              <a:gd name="connsiteY43" fmla="*/ 173006 h 361333"/>
              <a:gd name="connsiteX44" fmla="*/ 264543 w 361674"/>
              <a:gd name="connsiteY44" fmla="*/ 138533 h 361333"/>
              <a:gd name="connsiteX45" fmla="*/ 242179 w 361674"/>
              <a:gd name="connsiteY45" fmla="*/ 128957 h 361333"/>
              <a:gd name="connsiteX46" fmla="*/ 219175 w 361674"/>
              <a:gd name="connsiteY46" fmla="*/ 138533 h 361333"/>
              <a:gd name="connsiteX47" fmla="*/ 215980 w 361674"/>
              <a:gd name="connsiteY47" fmla="*/ 173006 h 361333"/>
              <a:gd name="connsiteX48" fmla="*/ 228121 w 361674"/>
              <a:gd name="connsiteY48" fmla="*/ 201095 h 361333"/>
              <a:gd name="connsiteX49" fmla="*/ 219814 w 361674"/>
              <a:gd name="connsiteY49" fmla="*/ 236207 h 361333"/>
              <a:gd name="connsiteX50" fmla="*/ 210868 w 361674"/>
              <a:gd name="connsiteY50" fmla="*/ 234930 h 361333"/>
              <a:gd name="connsiteX51" fmla="*/ 212146 w 361674"/>
              <a:gd name="connsiteY51" fmla="*/ 225993 h 361333"/>
              <a:gd name="connsiteX52" fmla="*/ 217258 w 361674"/>
              <a:gd name="connsiteY52" fmla="*/ 208756 h 361333"/>
              <a:gd name="connsiteX53" fmla="*/ 203200 w 361674"/>
              <a:gd name="connsiteY53" fmla="*/ 176198 h 361333"/>
              <a:gd name="connsiteX54" fmla="*/ 208951 w 361674"/>
              <a:gd name="connsiteY54" fmla="*/ 130872 h 361333"/>
              <a:gd name="connsiteX55" fmla="*/ 241540 w 361674"/>
              <a:gd name="connsiteY55" fmla="*/ 116189 h 361333"/>
              <a:gd name="connsiteX56" fmla="*/ 274128 w 361674"/>
              <a:gd name="connsiteY56" fmla="*/ 130872 h 361333"/>
              <a:gd name="connsiteX57" fmla="*/ 279879 w 361674"/>
              <a:gd name="connsiteY57" fmla="*/ 176198 h 361333"/>
              <a:gd name="connsiteX58" fmla="*/ 265821 w 361674"/>
              <a:gd name="connsiteY58" fmla="*/ 208756 h 361333"/>
              <a:gd name="connsiteX59" fmla="*/ 271572 w 361674"/>
              <a:gd name="connsiteY59" fmla="*/ 225993 h 361333"/>
              <a:gd name="connsiteX60" fmla="*/ 284352 w 361674"/>
              <a:gd name="connsiteY60" fmla="*/ 229185 h 361333"/>
              <a:gd name="connsiteX61" fmla="*/ 305439 w 361674"/>
              <a:gd name="connsiteY61" fmla="*/ 234930 h 361333"/>
              <a:gd name="connsiteX62" fmla="*/ 307995 w 361674"/>
              <a:gd name="connsiteY62" fmla="*/ 243868 h 3613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</a:cxnLst>
            <a:rect l="l" t="t" r="r" b="b"/>
            <a:pathLst>
              <a:path w="361674" h="361333">
                <a:moveTo>
                  <a:pt x="180835" y="0"/>
                </a:moveTo>
                <a:cubicBezTo>
                  <a:pt x="80513" y="0"/>
                  <a:pt x="0" y="81077"/>
                  <a:pt x="0" y="180667"/>
                </a:cubicBezTo>
                <a:cubicBezTo>
                  <a:pt x="0" y="280895"/>
                  <a:pt x="81152" y="361333"/>
                  <a:pt x="180835" y="361333"/>
                </a:cubicBezTo>
                <a:cubicBezTo>
                  <a:pt x="281157" y="361333"/>
                  <a:pt x="361670" y="280257"/>
                  <a:pt x="361670" y="180667"/>
                </a:cubicBezTo>
                <a:cubicBezTo>
                  <a:pt x="362309" y="81077"/>
                  <a:pt x="281157" y="0"/>
                  <a:pt x="180835" y="0"/>
                </a:cubicBezTo>
                <a:close/>
                <a:moveTo>
                  <a:pt x="221731" y="259190"/>
                </a:moveTo>
                <a:cubicBezTo>
                  <a:pt x="220453" y="261743"/>
                  <a:pt x="218536" y="263020"/>
                  <a:pt x="215980" y="263020"/>
                </a:cubicBezTo>
                <a:cubicBezTo>
                  <a:pt x="215341" y="263020"/>
                  <a:pt x="214063" y="263020"/>
                  <a:pt x="213424" y="262382"/>
                </a:cubicBezTo>
                <a:cubicBezTo>
                  <a:pt x="204478" y="257913"/>
                  <a:pt x="196171" y="257913"/>
                  <a:pt x="188503" y="257274"/>
                </a:cubicBezTo>
                <a:cubicBezTo>
                  <a:pt x="181474" y="256636"/>
                  <a:pt x="175084" y="256636"/>
                  <a:pt x="169333" y="253444"/>
                </a:cubicBezTo>
                <a:cubicBezTo>
                  <a:pt x="161026" y="248975"/>
                  <a:pt x="155915" y="237484"/>
                  <a:pt x="153358" y="227908"/>
                </a:cubicBezTo>
                <a:cubicBezTo>
                  <a:pt x="152081" y="221524"/>
                  <a:pt x="150803" y="212587"/>
                  <a:pt x="154636" y="207479"/>
                </a:cubicBezTo>
                <a:cubicBezTo>
                  <a:pt x="160387" y="199180"/>
                  <a:pt x="167416" y="183859"/>
                  <a:pt x="170611" y="170452"/>
                </a:cubicBezTo>
                <a:cubicBezTo>
                  <a:pt x="175723" y="149385"/>
                  <a:pt x="174445" y="134064"/>
                  <a:pt x="166138" y="123849"/>
                </a:cubicBezTo>
                <a:cubicBezTo>
                  <a:pt x="155915" y="111081"/>
                  <a:pt x="138662" y="111720"/>
                  <a:pt x="138023" y="111720"/>
                </a:cubicBezTo>
                <a:cubicBezTo>
                  <a:pt x="137384" y="111720"/>
                  <a:pt x="119492" y="111720"/>
                  <a:pt x="109268" y="123849"/>
                </a:cubicBezTo>
                <a:cubicBezTo>
                  <a:pt x="100961" y="134064"/>
                  <a:pt x="99683" y="149385"/>
                  <a:pt x="104795" y="170452"/>
                </a:cubicBezTo>
                <a:cubicBezTo>
                  <a:pt x="107990" y="183220"/>
                  <a:pt x="114380" y="199180"/>
                  <a:pt x="120770" y="207479"/>
                </a:cubicBezTo>
                <a:cubicBezTo>
                  <a:pt x="124604" y="212587"/>
                  <a:pt x="123326" y="221524"/>
                  <a:pt x="122048" y="227908"/>
                </a:cubicBezTo>
                <a:cubicBezTo>
                  <a:pt x="120131" y="237484"/>
                  <a:pt x="114380" y="248975"/>
                  <a:pt x="106073" y="253444"/>
                </a:cubicBezTo>
                <a:cubicBezTo>
                  <a:pt x="100322" y="256636"/>
                  <a:pt x="93932" y="256636"/>
                  <a:pt x="86903" y="257274"/>
                </a:cubicBezTo>
                <a:cubicBezTo>
                  <a:pt x="79235" y="257913"/>
                  <a:pt x="71567" y="257913"/>
                  <a:pt x="61982" y="262382"/>
                </a:cubicBezTo>
                <a:cubicBezTo>
                  <a:pt x="58787" y="263658"/>
                  <a:pt x="54954" y="262382"/>
                  <a:pt x="53676" y="259190"/>
                </a:cubicBezTo>
                <a:cubicBezTo>
                  <a:pt x="52397" y="255998"/>
                  <a:pt x="53676" y="252167"/>
                  <a:pt x="56871" y="250890"/>
                </a:cubicBezTo>
                <a:cubicBezTo>
                  <a:pt x="68372" y="245783"/>
                  <a:pt x="78596" y="245145"/>
                  <a:pt x="86264" y="244506"/>
                </a:cubicBezTo>
                <a:cubicBezTo>
                  <a:pt x="92015" y="244506"/>
                  <a:pt x="96488" y="243868"/>
                  <a:pt x="99683" y="241953"/>
                </a:cubicBezTo>
                <a:cubicBezTo>
                  <a:pt x="106712" y="238122"/>
                  <a:pt x="111824" y="218971"/>
                  <a:pt x="109907" y="214502"/>
                </a:cubicBezTo>
                <a:cubicBezTo>
                  <a:pt x="102878" y="204926"/>
                  <a:pt x="95849" y="188327"/>
                  <a:pt x="92015" y="173644"/>
                </a:cubicBezTo>
                <a:cubicBezTo>
                  <a:pt x="86264" y="148747"/>
                  <a:pt x="88181" y="128957"/>
                  <a:pt x="99044" y="116189"/>
                </a:cubicBezTo>
                <a:cubicBezTo>
                  <a:pt x="113102" y="98952"/>
                  <a:pt x="136106" y="98952"/>
                  <a:pt x="137384" y="98952"/>
                </a:cubicBezTo>
                <a:cubicBezTo>
                  <a:pt x="138023" y="98952"/>
                  <a:pt x="161026" y="98313"/>
                  <a:pt x="175723" y="116189"/>
                </a:cubicBezTo>
                <a:cubicBezTo>
                  <a:pt x="186586" y="129595"/>
                  <a:pt x="189142" y="148747"/>
                  <a:pt x="182752" y="173644"/>
                </a:cubicBezTo>
                <a:cubicBezTo>
                  <a:pt x="178918" y="188327"/>
                  <a:pt x="171889" y="205564"/>
                  <a:pt x="164860" y="215140"/>
                </a:cubicBezTo>
                <a:cubicBezTo>
                  <a:pt x="162943" y="218971"/>
                  <a:pt x="168055" y="238761"/>
                  <a:pt x="175084" y="242591"/>
                </a:cubicBezTo>
                <a:cubicBezTo>
                  <a:pt x="178279" y="244506"/>
                  <a:pt x="182752" y="244506"/>
                  <a:pt x="188503" y="245145"/>
                </a:cubicBezTo>
                <a:cubicBezTo>
                  <a:pt x="196810" y="245783"/>
                  <a:pt x="206395" y="245783"/>
                  <a:pt x="217897" y="251529"/>
                </a:cubicBezTo>
                <a:cubicBezTo>
                  <a:pt x="221731" y="252167"/>
                  <a:pt x="223009" y="255998"/>
                  <a:pt x="221731" y="259190"/>
                </a:cubicBezTo>
                <a:close/>
                <a:moveTo>
                  <a:pt x="307995" y="243868"/>
                </a:moveTo>
                <a:cubicBezTo>
                  <a:pt x="306717" y="245783"/>
                  <a:pt x="304800" y="247060"/>
                  <a:pt x="302244" y="247060"/>
                </a:cubicBezTo>
                <a:cubicBezTo>
                  <a:pt x="300966" y="247060"/>
                  <a:pt x="299688" y="247060"/>
                  <a:pt x="299049" y="245783"/>
                </a:cubicBezTo>
                <a:cubicBezTo>
                  <a:pt x="295215" y="243230"/>
                  <a:pt x="288825" y="242591"/>
                  <a:pt x="283074" y="241314"/>
                </a:cubicBezTo>
                <a:cubicBezTo>
                  <a:pt x="276684" y="240676"/>
                  <a:pt x="270294" y="239399"/>
                  <a:pt x="264543" y="236207"/>
                </a:cubicBezTo>
                <a:cubicBezTo>
                  <a:pt x="252403" y="227270"/>
                  <a:pt x="250486" y="208118"/>
                  <a:pt x="255597" y="201095"/>
                </a:cubicBezTo>
                <a:cubicBezTo>
                  <a:pt x="260070" y="194711"/>
                  <a:pt x="265182" y="183220"/>
                  <a:pt x="267738" y="173006"/>
                </a:cubicBezTo>
                <a:cubicBezTo>
                  <a:pt x="271572" y="157684"/>
                  <a:pt x="270294" y="146193"/>
                  <a:pt x="264543" y="138533"/>
                </a:cubicBezTo>
                <a:cubicBezTo>
                  <a:pt x="256875" y="128957"/>
                  <a:pt x="242179" y="128957"/>
                  <a:pt x="242179" y="128957"/>
                </a:cubicBezTo>
                <a:cubicBezTo>
                  <a:pt x="241540" y="128957"/>
                  <a:pt x="226843" y="128957"/>
                  <a:pt x="219175" y="138533"/>
                </a:cubicBezTo>
                <a:cubicBezTo>
                  <a:pt x="213424" y="146193"/>
                  <a:pt x="212146" y="157684"/>
                  <a:pt x="215980" y="173006"/>
                </a:cubicBezTo>
                <a:cubicBezTo>
                  <a:pt x="218536" y="183220"/>
                  <a:pt x="223648" y="194711"/>
                  <a:pt x="228121" y="201095"/>
                </a:cubicBezTo>
                <a:cubicBezTo>
                  <a:pt x="233233" y="208118"/>
                  <a:pt x="231955" y="227270"/>
                  <a:pt x="219814" y="236207"/>
                </a:cubicBezTo>
                <a:cubicBezTo>
                  <a:pt x="217258" y="238122"/>
                  <a:pt x="212785" y="237484"/>
                  <a:pt x="210868" y="234930"/>
                </a:cubicBezTo>
                <a:cubicBezTo>
                  <a:pt x="208951" y="232377"/>
                  <a:pt x="209590" y="227908"/>
                  <a:pt x="212146" y="225993"/>
                </a:cubicBezTo>
                <a:cubicBezTo>
                  <a:pt x="217897" y="221524"/>
                  <a:pt x="218536" y="211310"/>
                  <a:pt x="217258" y="208756"/>
                </a:cubicBezTo>
                <a:cubicBezTo>
                  <a:pt x="212146" y="201095"/>
                  <a:pt x="205756" y="187689"/>
                  <a:pt x="203200" y="176198"/>
                </a:cubicBezTo>
                <a:cubicBezTo>
                  <a:pt x="198727" y="156408"/>
                  <a:pt x="200644" y="141724"/>
                  <a:pt x="208951" y="130872"/>
                </a:cubicBezTo>
                <a:cubicBezTo>
                  <a:pt x="221092" y="116189"/>
                  <a:pt x="240901" y="116189"/>
                  <a:pt x="241540" y="116189"/>
                </a:cubicBezTo>
                <a:cubicBezTo>
                  <a:pt x="242179" y="116189"/>
                  <a:pt x="261987" y="115550"/>
                  <a:pt x="274128" y="130872"/>
                </a:cubicBezTo>
                <a:cubicBezTo>
                  <a:pt x="283074" y="141724"/>
                  <a:pt x="284991" y="157046"/>
                  <a:pt x="279879" y="176198"/>
                </a:cubicBezTo>
                <a:cubicBezTo>
                  <a:pt x="277323" y="187689"/>
                  <a:pt x="271572" y="201095"/>
                  <a:pt x="265821" y="208756"/>
                </a:cubicBezTo>
                <a:cubicBezTo>
                  <a:pt x="264543" y="210671"/>
                  <a:pt x="265182" y="221524"/>
                  <a:pt x="271572" y="225993"/>
                </a:cubicBezTo>
                <a:cubicBezTo>
                  <a:pt x="274128" y="227270"/>
                  <a:pt x="279240" y="227908"/>
                  <a:pt x="284352" y="229185"/>
                </a:cubicBezTo>
                <a:cubicBezTo>
                  <a:pt x="291381" y="230462"/>
                  <a:pt x="299049" y="231100"/>
                  <a:pt x="305439" y="234930"/>
                </a:cubicBezTo>
                <a:cubicBezTo>
                  <a:pt x="309273" y="236846"/>
                  <a:pt x="309912" y="240676"/>
                  <a:pt x="307995" y="243868"/>
                </a:cubicBezTo>
                <a:close/>
              </a:path>
            </a:pathLst>
          </a:custGeom>
          <a:solidFill>
            <a:schemeClr val="tx2"/>
          </a:solidFill>
          <a:ln w="639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11" name="Group 10">
            <a:extLst>
              <a:ext uri="{FF2B5EF4-FFF2-40B4-BE49-F238E27FC236}">
                <a16:creationId xmlns:a16="http://schemas.microsoft.com/office/drawing/2014/main" id="{0E47C669-291F-47DB-8E83-78612E890EE4}"/>
              </a:ext>
            </a:extLst>
          </p:cNvPr>
          <p:cNvGrpSpPr/>
          <p:nvPr/>
        </p:nvGrpSpPr>
        <p:grpSpPr>
          <a:xfrm>
            <a:off x="1142338" y="4784110"/>
            <a:ext cx="553212" cy="553212"/>
            <a:chOff x="1238664" y="4784110"/>
            <a:chExt cx="553212" cy="553212"/>
          </a:xfrm>
        </p:grpSpPr>
        <p:sp>
          <p:nvSpPr>
            <p:cNvPr id="222" name="Oval 221">
              <a:extLst>
                <a:ext uri="{FF2B5EF4-FFF2-40B4-BE49-F238E27FC236}">
                  <a16:creationId xmlns:a16="http://schemas.microsoft.com/office/drawing/2014/main" id="{A9F1DE27-2AC0-4AB3-915F-6A32D45B281A}"/>
                </a:ext>
              </a:extLst>
            </p:cNvPr>
            <p:cNvSpPr/>
            <p:nvPr/>
          </p:nvSpPr>
          <p:spPr>
            <a:xfrm>
              <a:off x="1238664" y="4784110"/>
              <a:ext cx="553212" cy="553212"/>
            </a:xfrm>
            <a:prstGeom prst="ellipse">
              <a:avLst/>
            </a:prstGeom>
            <a:solidFill>
              <a:schemeClr val="bg1"/>
            </a:solidFill>
            <a:ln w="3810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elvetica" panose="020B0604020202020204" pitchFamily="34" charset="0"/>
                <a:ea typeface="+mn-ea"/>
                <a:cs typeface="Helvetica" panose="020B0604020202020204" pitchFamily="34" charset="0"/>
              </a:endParaRPr>
            </a:p>
          </p:txBody>
        </p:sp>
        <p:grpSp>
          <p:nvGrpSpPr>
            <p:cNvPr id="190" name="Graphic 4">
              <a:extLst>
                <a:ext uri="{FF2B5EF4-FFF2-40B4-BE49-F238E27FC236}">
                  <a16:creationId xmlns:a16="http://schemas.microsoft.com/office/drawing/2014/main" id="{A75885F0-C69D-48DF-816C-E707CF2A6E01}"/>
                </a:ext>
              </a:extLst>
            </p:cNvPr>
            <p:cNvGrpSpPr/>
            <p:nvPr/>
          </p:nvGrpSpPr>
          <p:grpSpPr>
            <a:xfrm>
              <a:off x="1241038" y="4791579"/>
              <a:ext cx="539531" cy="539026"/>
              <a:chOff x="6146480" y="4308712"/>
              <a:chExt cx="362309" cy="361971"/>
            </a:xfrm>
            <a:solidFill>
              <a:srgbClr val="43B02A"/>
            </a:solidFill>
          </p:grpSpPr>
          <p:sp>
            <p:nvSpPr>
              <p:cNvPr id="191" name="Graphic 4">
                <a:extLst>
                  <a:ext uri="{FF2B5EF4-FFF2-40B4-BE49-F238E27FC236}">
                    <a16:creationId xmlns:a16="http://schemas.microsoft.com/office/drawing/2014/main" id="{D3F52913-2C7F-4915-9898-22B76D5B65D6}"/>
                  </a:ext>
                </a:extLst>
              </p:cNvPr>
              <p:cNvSpPr/>
              <p:nvPr/>
            </p:nvSpPr>
            <p:spPr>
              <a:xfrm>
                <a:off x="6219325" y="4381489"/>
                <a:ext cx="217257" cy="217055"/>
              </a:xfrm>
              <a:custGeom>
                <a:avLst/>
                <a:gdLst>
                  <a:gd name="connsiteX0" fmla="*/ 108629 w 217257"/>
                  <a:gd name="connsiteY0" fmla="*/ 0 h 217055"/>
                  <a:gd name="connsiteX1" fmla="*/ 0 w 217257"/>
                  <a:gd name="connsiteY1" fmla="*/ 108528 h 217055"/>
                  <a:gd name="connsiteX2" fmla="*/ 108629 w 217257"/>
                  <a:gd name="connsiteY2" fmla="*/ 217055 h 217055"/>
                  <a:gd name="connsiteX3" fmla="*/ 217258 w 217257"/>
                  <a:gd name="connsiteY3" fmla="*/ 108528 h 217055"/>
                  <a:gd name="connsiteX4" fmla="*/ 108629 w 217257"/>
                  <a:gd name="connsiteY4" fmla="*/ 0 h 217055"/>
                  <a:gd name="connsiteX5" fmla="*/ 108629 w 217257"/>
                  <a:gd name="connsiteY5" fmla="*/ 0 h 217055"/>
                  <a:gd name="connsiteX6" fmla="*/ 102239 w 217257"/>
                  <a:gd name="connsiteY6" fmla="*/ 26174 h 217055"/>
                  <a:gd name="connsiteX7" fmla="*/ 108629 w 217257"/>
                  <a:gd name="connsiteY7" fmla="*/ 19790 h 217055"/>
                  <a:gd name="connsiteX8" fmla="*/ 115019 w 217257"/>
                  <a:gd name="connsiteY8" fmla="*/ 26174 h 217055"/>
                  <a:gd name="connsiteX9" fmla="*/ 115019 w 217257"/>
                  <a:gd name="connsiteY9" fmla="*/ 34473 h 217055"/>
                  <a:gd name="connsiteX10" fmla="*/ 108629 w 217257"/>
                  <a:gd name="connsiteY10" fmla="*/ 40857 h 217055"/>
                  <a:gd name="connsiteX11" fmla="*/ 102239 w 217257"/>
                  <a:gd name="connsiteY11" fmla="*/ 34473 h 217055"/>
                  <a:gd name="connsiteX12" fmla="*/ 102239 w 217257"/>
                  <a:gd name="connsiteY12" fmla="*/ 26174 h 217055"/>
                  <a:gd name="connsiteX13" fmla="*/ 34506 w 217257"/>
                  <a:gd name="connsiteY13" fmla="*/ 114273 h 217055"/>
                  <a:gd name="connsiteX14" fmla="*/ 26199 w 217257"/>
                  <a:gd name="connsiteY14" fmla="*/ 114273 h 217055"/>
                  <a:gd name="connsiteX15" fmla="*/ 19809 w 217257"/>
                  <a:gd name="connsiteY15" fmla="*/ 107889 h 217055"/>
                  <a:gd name="connsiteX16" fmla="*/ 26199 w 217257"/>
                  <a:gd name="connsiteY16" fmla="*/ 101505 h 217055"/>
                  <a:gd name="connsiteX17" fmla="*/ 34506 w 217257"/>
                  <a:gd name="connsiteY17" fmla="*/ 101505 h 217055"/>
                  <a:gd name="connsiteX18" fmla="*/ 40896 w 217257"/>
                  <a:gd name="connsiteY18" fmla="*/ 107889 h 217055"/>
                  <a:gd name="connsiteX19" fmla="*/ 34506 w 217257"/>
                  <a:gd name="connsiteY19" fmla="*/ 114273 h 217055"/>
                  <a:gd name="connsiteX20" fmla="*/ 115019 w 217257"/>
                  <a:gd name="connsiteY20" fmla="*/ 190243 h 217055"/>
                  <a:gd name="connsiteX21" fmla="*/ 108629 w 217257"/>
                  <a:gd name="connsiteY21" fmla="*/ 196627 h 217055"/>
                  <a:gd name="connsiteX22" fmla="*/ 102239 w 217257"/>
                  <a:gd name="connsiteY22" fmla="*/ 190243 h 217055"/>
                  <a:gd name="connsiteX23" fmla="*/ 102239 w 217257"/>
                  <a:gd name="connsiteY23" fmla="*/ 181944 h 217055"/>
                  <a:gd name="connsiteX24" fmla="*/ 108629 w 217257"/>
                  <a:gd name="connsiteY24" fmla="*/ 175560 h 217055"/>
                  <a:gd name="connsiteX25" fmla="*/ 115019 w 217257"/>
                  <a:gd name="connsiteY25" fmla="*/ 181944 h 217055"/>
                  <a:gd name="connsiteX26" fmla="*/ 115019 w 217257"/>
                  <a:gd name="connsiteY26" fmla="*/ 190243 h 217055"/>
                  <a:gd name="connsiteX27" fmla="*/ 145690 w 217257"/>
                  <a:gd name="connsiteY27" fmla="*/ 88099 h 217055"/>
                  <a:gd name="connsiteX28" fmla="*/ 113102 w 217257"/>
                  <a:gd name="connsiteY28" fmla="*/ 121296 h 217055"/>
                  <a:gd name="connsiteX29" fmla="*/ 108629 w 217257"/>
                  <a:gd name="connsiteY29" fmla="*/ 123211 h 217055"/>
                  <a:gd name="connsiteX30" fmla="*/ 104156 w 217257"/>
                  <a:gd name="connsiteY30" fmla="*/ 121296 h 217055"/>
                  <a:gd name="connsiteX31" fmla="*/ 46646 w 217257"/>
                  <a:gd name="connsiteY31" fmla="*/ 63840 h 217055"/>
                  <a:gd name="connsiteX32" fmla="*/ 46646 w 217257"/>
                  <a:gd name="connsiteY32" fmla="*/ 54902 h 217055"/>
                  <a:gd name="connsiteX33" fmla="*/ 55593 w 217257"/>
                  <a:gd name="connsiteY33" fmla="*/ 54902 h 217055"/>
                  <a:gd name="connsiteX34" fmla="*/ 55593 w 217257"/>
                  <a:gd name="connsiteY34" fmla="*/ 54902 h 217055"/>
                  <a:gd name="connsiteX35" fmla="*/ 108629 w 217257"/>
                  <a:gd name="connsiteY35" fmla="*/ 107889 h 217055"/>
                  <a:gd name="connsiteX36" fmla="*/ 136745 w 217257"/>
                  <a:gd name="connsiteY36" fmla="*/ 79800 h 217055"/>
                  <a:gd name="connsiteX37" fmla="*/ 145690 w 217257"/>
                  <a:gd name="connsiteY37" fmla="*/ 79800 h 217055"/>
                  <a:gd name="connsiteX38" fmla="*/ 145690 w 217257"/>
                  <a:gd name="connsiteY38" fmla="*/ 79800 h 217055"/>
                  <a:gd name="connsiteX39" fmla="*/ 145690 w 217257"/>
                  <a:gd name="connsiteY39" fmla="*/ 88099 h 217055"/>
                  <a:gd name="connsiteX40" fmla="*/ 145690 w 217257"/>
                  <a:gd name="connsiteY40" fmla="*/ 88099 h 217055"/>
                  <a:gd name="connsiteX41" fmla="*/ 145690 w 217257"/>
                  <a:gd name="connsiteY41" fmla="*/ 88099 h 217055"/>
                  <a:gd name="connsiteX42" fmla="*/ 196810 w 217257"/>
                  <a:gd name="connsiteY42" fmla="*/ 107889 h 217055"/>
                  <a:gd name="connsiteX43" fmla="*/ 190420 w 217257"/>
                  <a:gd name="connsiteY43" fmla="*/ 114273 h 217055"/>
                  <a:gd name="connsiteX44" fmla="*/ 182113 w 217257"/>
                  <a:gd name="connsiteY44" fmla="*/ 114273 h 217055"/>
                  <a:gd name="connsiteX45" fmla="*/ 175723 w 217257"/>
                  <a:gd name="connsiteY45" fmla="*/ 107889 h 217055"/>
                  <a:gd name="connsiteX46" fmla="*/ 182113 w 217257"/>
                  <a:gd name="connsiteY46" fmla="*/ 101505 h 217055"/>
                  <a:gd name="connsiteX47" fmla="*/ 190420 w 217257"/>
                  <a:gd name="connsiteY47" fmla="*/ 101505 h 217055"/>
                  <a:gd name="connsiteX48" fmla="*/ 196810 w 217257"/>
                  <a:gd name="connsiteY48" fmla="*/ 107889 h 217055"/>
                  <a:gd name="connsiteX49" fmla="*/ 196810 w 217257"/>
                  <a:gd name="connsiteY49" fmla="*/ 107889 h 217055"/>
                  <a:gd name="connsiteX50" fmla="*/ 196810 w 217257"/>
                  <a:gd name="connsiteY50" fmla="*/ 107889 h 2170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</a:cxnLst>
                <a:rect l="l" t="t" r="r" b="b"/>
                <a:pathLst>
                  <a:path w="217257" h="217055">
                    <a:moveTo>
                      <a:pt x="108629" y="0"/>
                    </a:moveTo>
                    <a:cubicBezTo>
                      <a:pt x="48564" y="0"/>
                      <a:pt x="0" y="48518"/>
                      <a:pt x="0" y="108528"/>
                    </a:cubicBezTo>
                    <a:cubicBezTo>
                      <a:pt x="0" y="168537"/>
                      <a:pt x="48564" y="217055"/>
                      <a:pt x="108629" y="217055"/>
                    </a:cubicBezTo>
                    <a:cubicBezTo>
                      <a:pt x="168695" y="217055"/>
                      <a:pt x="217258" y="168537"/>
                      <a:pt x="217258" y="108528"/>
                    </a:cubicBezTo>
                    <a:cubicBezTo>
                      <a:pt x="217258" y="48518"/>
                      <a:pt x="168055" y="0"/>
                      <a:pt x="108629" y="0"/>
                    </a:cubicBezTo>
                    <a:lnTo>
                      <a:pt x="108629" y="0"/>
                    </a:lnTo>
                    <a:close/>
                    <a:moveTo>
                      <a:pt x="102239" y="26174"/>
                    </a:moveTo>
                    <a:cubicBezTo>
                      <a:pt x="102239" y="22344"/>
                      <a:pt x="104795" y="19790"/>
                      <a:pt x="108629" y="19790"/>
                    </a:cubicBezTo>
                    <a:cubicBezTo>
                      <a:pt x="112463" y="19790"/>
                      <a:pt x="115019" y="22344"/>
                      <a:pt x="115019" y="26174"/>
                    </a:cubicBezTo>
                    <a:lnTo>
                      <a:pt x="115019" y="34473"/>
                    </a:lnTo>
                    <a:cubicBezTo>
                      <a:pt x="115019" y="38304"/>
                      <a:pt x="112463" y="40857"/>
                      <a:pt x="108629" y="40857"/>
                    </a:cubicBezTo>
                    <a:cubicBezTo>
                      <a:pt x="104795" y="40857"/>
                      <a:pt x="102239" y="38304"/>
                      <a:pt x="102239" y="34473"/>
                    </a:cubicBezTo>
                    <a:lnTo>
                      <a:pt x="102239" y="26174"/>
                    </a:lnTo>
                    <a:close/>
                    <a:moveTo>
                      <a:pt x="34506" y="114273"/>
                    </a:moveTo>
                    <a:lnTo>
                      <a:pt x="26199" y="114273"/>
                    </a:lnTo>
                    <a:cubicBezTo>
                      <a:pt x="22365" y="114273"/>
                      <a:pt x="19809" y="111720"/>
                      <a:pt x="19809" y="107889"/>
                    </a:cubicBezTo>
                    <a:cubicBezTo>
                      <a:pt x="19809" y="104059"/>
                      <a:pt x="22365" y="101505"/>
                      <a:pt x="26199" y="101505"/>
                    </a:cubicBezTo>
                    <a:lnTo>
                      <a:pt x="34506" y="101505"/>
                    </a:lnTo>
                    <a:cubicBezTo>
                      <a:pt x="38340" y="101505"/>
                      <a:pt x="40896" y="104059"/>
                      <a:pt x="40896" y="107889"/>
                    </a:cubicBezTo>
                    <a:cubicBezTo>
                      <a:pt x="40896" y="111720"/>
                      <a:pt x="38340" y="114273"/>
                      <a:pt x="34506" y="114273"/>
                    </a:cubicBezTo>
                    <a:close/>
                    <a:moveTo>
                      <a:pt x="115019" y="190243"/>
                    </a:moveTo>
                    <a:cubicBezTo>
                      <a:pt x="115019" y="194073"/>
                      <a:pt x="112463" y="196627"/>
                      <a:pt x="108629" y="196627"/>
                    </a:cubicBezTo>
                    <a:cubicBezTo>
                      <a:pt x="104795" y="196627"/>
                      <a:pt x="102239" y="194073"/>
                      <a:pt x="102239" y="190243"/>
                    </a:cubicBezTo>
                    <a:lnTo>
                      <a:pt x="102239" y="181944"/>
                    </a:lnTo>
                    <a:cubicBezTo>
                      <a:pt x="102239" y="178113"/>
                      <a:pt x="104795" y="175560"/>
                      <a:pt x="108629" y="175560"/>
                    </a:cubicBezTo>
                    <a:cubicBezTo>
                      <a:pt x="112463" y="175560"/>
                      <a:pt x="115019" y="178113"/>
                      <a:pt x="115019" y="181944"/>
                    </a:cubicBezTo>
                    <a:lnTo>
                      <a:pt x="115019" y="190243"/>
                    </a:lnTo>
                    <a:close/>
                    <a:moveTo>
                      <a:pt x="145690" y="88099"/>
                    </a:moveTo>
                    <a:lnTo>
                      <a:pt x="113102" y="121296"/>
                    </a:lnTo>
                    <a:cubicBezTo>
                      <a:pt x="111824" y="122573"/>
                      <a:pt x="110546" y="123211"/>
                      <a:pt x="108629" y="123211"/>
                    </a:cubicBezTo>
                    <a:cubicBezTo>
                      <a:pt x="106712" y="123211"/>
                      <a:pt x="105434" y="122573"/>
                      <a:pt x="104156" y="121296"/>
                    </a:cubicBezTo>
                    <a:lnTo>
                      <a:pt x="46646" y="63840"/>
                    </a:lnTo>
                    <a:cubicBezTo>
                      <a:pt x="44091" y="61286"/>
                      <a:pt x="44091" y="57456"/>
                      <a:pt x="46646" y="54902"/>
                    </a:cubicBezTo>
                    <a:cubicBezTo>
                      <a:pt x="49203" y="52349"/>
                      <a:pt x="53036" y="52349"/>
                      <a:pt x="55593" y="54902"/>
                    </a:cubicBezTo>
                    <a:cubicBezTo>
                      <a:pt x="55593" y="54902"/>
                      <a:pt x="55593" y="54902"/>
                      <a:pt x="55593" y="54902"/>
                    </a:cubicBezTo>
                    <a:lnTo>
                      <a:pt x="108629" y="107889"/>
                    </a:lnTo>
                    <a:lnTo>
                      <a:pt x="136745" y="79800"/>
                    </a:lnTo>
                    <a:cubicBezTo>
                      <a:pt x="139301" y="77246"/>
                      <a:pt x="143135" y="77246"/>
                      <a:pt x="145690" y="79800"/>
                    </a:cubicBezTo>
                    <a:cubicBezTo>
                      <a:pt x="145690" y="79800"/>
                      <a:pt x="145690" y="79800"/>
                      <a:pt x="145690" y="79800"/>
                    </a:cubicBezTo>
                    <a:cubicBezTo>
                      <a:pt x="148247" y="81077"/>
                      <a:pt x="148247" y="85545"/>
                      <a:pt x="145690" y="88099"/>
                    </a:cubicBezTo>
                    <a:cubicBezTo>
                      <a:pt x="145690" y="88099"/>
                      <a:pt x="145690" y="88099"/>
                      <a:pt x="145690" y="88099"/>
                    </a:cubicBezTo>
                    <a:lnTo>
                      <a:pt x="145690" y="88099"/>
                    </a:lnTo>
                    <a:close/>
                    <a:moveTo>
                      <a:pt x="196810" y="107889"/>
                    </a:moveTo>
                    <a:cubicBezTo>
                      <a:pt x="196810" y="111720"/>
                      <a:pt x="194254" y="114273"/>
                      <a:pt x="190420" y="114273"/>
                    </a:cubicBezTo>
                    <a:lnTo>
                      <a:pt x="182113" y="114273"/>
                    </a:lnTo>
                    <a:cubicBezTo>
                      <a:pt x="178279" y="114273"/>
                      <a:pt x="175723" y="111720"/>
                      <a:pt x="175723" y="107889"/>
                    </a:cubicBezTo>
                    <a:cubicBezTo>
                      <a:pt x="175723" y="104059"/>
                      <a:pt x="178279" y="101505"/>
                      <a:pt x="182113" y="101505"/>
                    </a:cubicBezTo>
                    <a:lnTo>
                      <a:pt x="190420" y="101505"/>
                    </a:lnTo>
                    <a:cubicBezTo>
                      <a:pt x="194254" y="101505"/>
                      <a:pt x="196810" y="104697"/>
                      <a:pt x="196810" y="107889"/>
                    </a:cubicBezTo>
                    <a:cubicBezTo>
                      <a:pt x="196810" y="107889"/>
                      <a:pt x="196810" y="107889"/>
                      <a:pt x="196810" y="107889"/>
                    </a:cubicBezTo>
                    <a:lnTo>
                      <a:pt x="196810" y="107889"/>
                    </a:lnTo>
                    <a:close/>
                  </a:path>
                </a:pathLst>
              </a:custGeom>
              <a:solidFill>
                <a:schemeClr val="tx2"/>
              </a:solidFill>
              <a:ln w="63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92" name="Graphic 4">
                <a:extLst>
                  <a:ext uri="{FF2B5EF4-FFF2-40B4-BE49-F238E27FC236}">
                    <a16:creationId xmlns:a16="http://schemas.microsoft.com/office/drawing/2014/main" id="{67832F69-FB8A-4559-94DC-4FC396A862B8}"/>
                  </a:ext>
                </a:extLst>
              </p:cNvPr>
              <p:cNvSpPr/>
              <p:nvPr/>
            </p:nvSpPr>
            <p:spPr>
              <a:xfrm>
                <a:off x="6146480" y="4308712"/>
                <a:ext cx="362309" cy="361971"/>
              </a:xfrm>
              <a:custGeom>
                <a:avLst/>
                <a:gdLst>
                  <a:gd name="connsiteX0" fmla="*/ 181474 w 362309"/>
                  <a:gd name="connsiteY0" fmla="*/ 0 h 361971"/>
                  <a:gd name="connsiteX1" fmla="*/ 0 w 362309"/>
                  <a:gd name="connsiteY1" fmla="*/ 180667 h 361971"/>
                  <a:gd name="connsiteX2" fmla="*/ 180835 w 362309"/>
                  <a:gd name="connsiteY2" fmla="*/ 361972 h 361971"/>
                  <a:gd name="connsiteX3" fmla="*/ 362309 w 362309"/>
                  <a:gd name="connsiteY3" fmla="*/ 181305 h 361971"/>
                  <a:gd name="connsiteX4" fmla="*/ 362309 w 362309"/>
                  <a:gd name="connsiteY4" fmla="*/ 181305 h 361971"/>
                  <a:gd name="connsiteX5" fmla="*/ 181474 w 362309"/>
                  <a:gd name="connsiteY5" fmla="*/ 0 h 361971"/>
                  <a:gd name="connsiteX6" fmla="*/ 181474 w 362309"/>
                  <a:gd name="connsiteY6" fmla="*/ 0 h 361971"/>
                  <a:gd name="connsiteX7" fmla="*/ 181474 w 362309"/>
                  <a:gd name="connsiteY7" fmla="*/ 301962 h 361971"/>
                  <a:gd name="connsiteX8" fmla="*/ 60065 w 362309"/>
                  <a:gd name="connsiteY8" fmla="*/ 180667 h 361971"/>
                  <a:gd name="connsiteX9" fmla="*/ 181474 w 362309"/>
                  <a:gd name="connsiteY9" fmla="*/ 59371 h 361971"/>
                  <a:gd name="connsiteX10" fmla="*/ 302883 w 362309"/>
                  <a:gd name="connsiteY10" fmla="*/ 180667 h 361971"/>
                  <a:gd name="connsiteX11" fmla="*/ 302883 w 362309"/>
                  <a:gd name="connsiteY11" fmla="*/ 180667 h 361971"/>
                  <a:gd name="connsiteX12" fmla="*/ 181474 w 362309"/>
                  <a:gd name="connsiteY12" fmla="*/ 301962 h 361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362309" h="361971">
                    <a:moveTo>
                      <a:pt x="181474" y="0"/>
                    </a:moveTo>
                    <a:cubicBezTo>
                      <a:pt x="81152" y="0"/>
                      <a:pt x="0" y="81077"/>
                      <a:pt x="0" y="180667"/>
                    </a:cubicBezTo>
                    <a:cubicBezTo>
                      <a:pt x="0" y="280257"/>
                      <a:pt x="81152" y="361972"/>
                      <a:pt x="180835" y="361972"/>
                    </a:cubicBezTo>
                    <a:cubicBezTo>
                      <a:pt x="280518" y="361972"/>
                      <a:pt x="362309" y="280895"/>
                      <a:pt x="362309" y="181305"/>
                    </a:cubicBezTo>
                    <a:cubicBezTo>
                      <a:pt x="362309" y="181305"/>
                      <a:pt x="362309" y="181305"/>
                      <a:pt x="362309" y="181305"/>
                    </a:cubicBezTo>
                    <a:cubicBezTo>
                      <a:pt x="362309" y="81077"/>
                      <a:pt x="281157" y="0"/>
                      <a:pt x="181474" y="0"/>
                    </a:cubicBezTo>
                    <a:lnTo>
                      <a:pt x="181474" y="0"/>
                    </a:lnTo>
                    <a:close/>
                    <a:moveTo>
                      <a:pt x="181474" y="301962"/>
                    </a:moveTo>
                    <a:cubicBezTo>
                      <a:pt x="114380" y="301962"/>
                      <a:pt x="60065" y="247698"/>
                      <a:pt x="60065" y="180667"/>
                    </a:cubicBezTo>
                    <a:cubicBezTo>
                      <a:pt x="60065" y="113635"/>
                      <a:pt x="114380" y="59371"/>
                      <a:pt x="181474" y="59371"/>
                    </a:cubicBezTo>
                    <a:cubicBezTo>
                      <a:pt x="248568" y="59371"/>
                      <a:pt x="302883" y="113635"/>
                      <a:pt x="302883" y="180667"/>
                    </a:cubicBezTo>
                    <a:lnTo>
                      <a:pt x="302883" y="180667"/>
                    </a:lnTo>
                    <a:cubicBezTo>
                      <a:pt x="302883" y="247698"/>
                      <a:pt x="248568" y="301962"/>
                      <a:pt x="181474" y="301962"/>
                    </a:cubicBezTo>
                    <a:close/>
                  </a:path>
                </a:pathLst>
              </a:custGeom>
              <a:solidFill>
                <a:schemeClr val="tx2"/>
              </a:solidFill>
              <a:ln w="639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00" name="Graphic 4">
            <a:extLst>
              <a:ext uri="{FF2B5EF4-FFF2-40B4-BE49-F238E27FC236}">
                <a16:creationId xmlns:a16="http://schemas.microsoft.com/office/drawing/2014/main" id="{57F565DB-859E-4FBE-AF00-58248DEC231C}"/>
              </a:ext>
            </a:extLst>
          </p:cNvPr>
          <p:cNvSpPr/>
          <p:nvPr/>
        </p:nvSpPr>
        <p:spPr>
          <a:xfrm>
            <a:off x="10498824" y="1678291"/>
            <a:ext cx="539531" cy="539026"/>
          </a:xfrm>
          <a:custGeom>
            <a:avLst/>
            <a:gdLst>
              <a:gd name="connsiteX0" fmla="*/ 180836 w 361670"/>
              <a:gd name="connsiteY0" fmla="*/ 0 h 361333"/>
              <a:gd name="connsiteX1" fmla="*/ 0 w 361670"/>
              <a:gd name="connsiteY1" fmla="*/ 180667 h 361333"/>
              <a:gd name="connsiteX2" fmla="*/ 180836 w 361670"/>
              <a:gd name="connsiteY2" fmla="*/ 361333 h 361333"/>
              <a:gd name="connsiteX3" fmla="*/ 361671 w 361670"/>
              <a:gd name="connsiteY3" fmla="*/ 180667 h 361333"/>
              <a:gd name="connsiteX4" fmla="*/ 180836 w 361670"/>
              <a:gd name="connsiteY4" fmla="*/ 0 h 361333"/>
              <a:gd name="connsiteX5" fmla="*/ 234511 w 361670"/>
              <a:gd name="connsiteY5" fmla="*/ 174921 h 361333"/>
              <a:gd name="connsiteX6" fmla="*/ 235150 w 361670"/>
              <a:gd name="connsiteY6" fmla="*/ 174921 h 361333"/>
              <a:gd name="connsiteX7" fmla="*/ 241540 w 361670"/>
              <a:gd name="connsiteY7" fmla="*/ 181305 h 361333"/>
              <a:gd name="connsiteX8" fmla="*/ 235150 w 361670"/>
              <a:gd name="connsiteY8" fmla="*/ 187689 h 361333"/>
              <a:gd name="connsiteX9" fmla="*/ 234511 w 361670"/>
              <a:gd name="connsiteY9" fmla="*/ 187689 h 361333"/>
              <a:gd name="connsiteX10" fmla="*/ 228121 w 361670"/>
              <a:gd name="connsiteY10" fmla="*/ 181305 h 361333"/>
              <a:gd name="connsiteX11" fmla="*/ 234511 w 361670"/>
              <a:gd name="connsiteY11" fmla="*/ 174921 h 361333"/>
              <a:gd name="connsiteX12" fmla="*/ 72207 w 361670"/>
              <a:gd name="connsiteY12" fmla="*/ 187689 h 361333"/>
              <a:gd name="connsiteX13" fmla="*/ 65817 w 361670"/>
              <a:gd name="connsiteY13" fmla="*/ 181305 h 361333"/>
              <a:gd name="connsiteX14" fmla="*/ 72207 w 361670"/>
              <a:gd name="connsiteY14" fmla="*/ 174921 h 361333"/>
              <a:gd name="connsiteX15" fmla="*/ 72207 w 361670"/>
              <a:gd name="connsiteY15" fmla="*/ 174921 h 361333"/>
              <a:gd name="connsiteX16" fmla="*/ 78597 w 361670"/>
              <a:gd name="connsiteY16" fmla="*/ 181305 h 361333"/>
              <a:gd name="connsiteX17" fmla="*/ 72207 w 361670"/>
              <a:gd name="connsiteY17" fmla="*/ 187689 h 361333"/>
              <a:gd name="connsiteX18" fmla="*/ 126521 w 361670"/>
              <a:gd name="connsiteY18" fmla="*/ 187689 h 361333"/>
              <a:gd name="connsiteX19" fmla="*/ 125882 w 361670"/>
              <a:gd name="connsiteY19" fmla="*/ 187689 h 361333"/>
              <a:gd name="connsiteX20" fmla="*/ 119492 w 361670"/>
              <a:gd name="connsiteY20" fmla="*/ 181305 h 361333"/>
              <a:gd name="connsiteX21" fmla="*/ 125882 w 361670"/>
              <a:gd name="connsiteY21" fmla="*/ 174921 h 361333"/>
              <a:gd name="connsiteX22" fmla="*/ 126521 w 361670"/>
              <a:gd name="connsiteY22" fmla="*/ 174921 h 361333"/>
              <a:gd name="connsiteX23" fmla="*/ 132911 w 361670"/>
              <a:gd name="connsiteY23" fmla="*/ 181305 h 361333"/>
              <a:gd name="connsiteX24" fmla="*/ 126521 w 361670"/>
              <a:gd name="connsiteY24" fmla="*/ 187689 h 361333"/>
              <a:gd name="connsiteX25" fmla="*/ 169973 w 361670"/>
              <a:gd name="connsiteY25" fmla="*/ 151939 h 361333"/>
              <a:gd name="connsiteX26" fmla="*/ 149525 w 361670"/>
              <a:gd name="connsiteY26" fmla="*/ 116827 h 361333"/>
              <a:gd name="connsiteX27" fmla="*/ 122048 w 361670"/>
              <a:gd name="connsiteY27" fmla="*/ 100229 h 361333"/>
              <a:gd name="connsiteX28" fmla="*/ 81792 w 361670"/>
              <a:gd name="connsiteY28" fmla="*/ 113635 h 361333"/>
              <a:gd name="connsiteX29" fmla="*/ 72845 w 361670"/>
              <a:gd name="connsiteY29" fmla="*/ 113635 h 361333"/>
              <a:gd name="connsiteX30" fmla="*/ 72845 w 361670"/>
              <a:gd name="connsiteY30" fmla="*/ 104697 h 361333"/>
              <a:gd name="connsiteX31" fmla="*/ 124604 w 361670"/>
              <a:gd name="connsiteY31" fmla="*/ 88099 h 361333"/>
              <a:gd name="connsiteX32" fmla="*/ 159110 w 361670"/>
              <a:gd name="connsiteY32" fmla="*/ 109166 h 361333"/>
              <a:gd name="connsiteX33" fmla="*/ 182752 w 361670"/>
              <a:gd name="connsiteY33" fmla="*/ 150024 h 361333"/>
              <a:gd name="connsiteX34" fmla="*/ 178279 w 361670"/>
              <a:gd name="connsiteY34" fmla="*/ 157684 h 361333"/>
              <a:gd name="connsiteX35" fmla="*/ 177001 w 361670"/>
              <a:gd name="connsiteY35" fmla="*/ 157684 h 361333"/>
              <a:gd name="connsiteX36" fmla="*/ 169973 w 361670"/>
              <a:gd name="connsiteY36" fmla="*/ 151939 h 361333"/>
              <a:gd name="connsiteX37" fmla="*/ 180196 w 361670"/>
              <a:gd name="connsiteY37" fmla="*/ 187689 h 361333"/>
              <a:gd name="connsiteX38" fmla="*/ 173806 w 361670"/>
              <a:gd name="connsiteY38" fmla="*/ 181305 h 361333"/>
              <a:gd name="connsiteX39" fmla="*/ 180196 w 361670"/>
              <a:gd name="connsiteY39" fmla="*/ 174921 h 361333"/>
              <a:gd name="connsiteX40" fmla="*/ 180836 w 361670"/>
              <a:gd name="connsiteY40" fmla="*/ 174921 h 361333"/>
              <a:gd name="connsiteX41" fmla="*/ 187225 w 361670"/>
              <a:gd name="connsiteY41" fmla="*/ 181305 h 361333"/>
              <a:gd name="connsiteX42" fmla="*/ 180836 w 361670"/>
              <a:gd name="connsiteY42" fmla="*/ 187689 h 361333"/>
              <a:gd name="connsiteX43" fmla="*/ 180196 w 361670"/>
              <a:gd name="connsiteY43" fmla="*/ 187689 h 361333"/>
              <a:gd name="connsiteX44" fmla="*/ 293937 w 361670"/>
              <a:gd name="connsiteY44" fmla="*/ 257913 h 361333"/>
              <a:gd name="connsiteX45" fmla="*/ 252403 w 361670"/>
              <a:gd name="connsiteY45" fmla="*/ 276426 h 361333"/>
              <a:gd name="connsiteX46" fmla="*/ 242179 w 361670"/>
              <a:gd name="connsiteY46" fmla="*/ 275150 h 361333"/>
              <a:gd name="connsiteX47" fmla="*/ 207673 w 361670"/>
              <a:gd name="connsiteY47" fmla="*/ 253444 h 361333"/>
              <a:gd name="connsiteX48" fmla="*/ 184669 w 361670"/>
              <a:gd name="connsiteY48" fmla="*/ 210671 h 361333"/>
              <a:gd name="connsiteX49" fmla="*/ 189142 w 361670"/>
              <a:gd name="connsiteY49" fmla="*/ 203011 h 361333"/>
              <a:gd name="connsiteX50" fmla="*/ 196810 w 361670"/>
              <a:gd name="connsiteY50" fmla="*/ 207479 h 361333"/>
              <a:gd name="connsiteX51" fmla="*/ 217258 w 361670"/>
              <a:gd name="connsiteY51" fmla="*/ 244506 h 361333"/>
              <a:gd name="connsiteX52" fmla="*/ 244735 w 361670"/>
              <a:gd name="connsiteY52" fmla="*/ 261743 h 361333"/>
              <a:gd name="connsiteX53" fmla="*/ 284991 w 361670"/>
              <a:gd name="connsiteY53" fmla="*/ 247698 h 361333"/>
              <a:gd name="connsiteX54" fmla="*/ 293937 w 361670"/>
              <a:gd name="connsiteY54" fmla="*/ 247698 h 361333"/>
              <a:gd name="connsiteX55" fmla="*/ 293937 w 361670"/>
              <a:gd name="connsiteY55" fmla="*/ 257913 h 361333"/>
              <a:gd name="connsiteX56" fmla="*/ 289464 w 361670"/>
              <a:gd name="connsiteY56" fmla="*/ 187689 h 361333"/>
              <a:gd name="connsiteX57" fmla="*/ 283075 w 361670"/>
              <a:gd name="connsiteY57" fmla="*/ 181305 h 361333"/>
              <a:gd name="connsiteX58" fmla="*/ 289464 w 361670"/>
              <a:gd name="connsiteY58" fmla="*/ 174921 h 361333"/>
              <a:gd name="connsiteX59" fmla="*/ 290103 w 361670"/>
              <a:gd name="connsiteY59" fmla="*/ 174921 h 361333"/>
              <a:gd name="connsiteX60" fmla="*/ 296493 w 361670"/>
              <a:gd name="connsiteY60" fmla="*/ 181305 h 361333"/>
              <a:gd name="connsiteX61" fmla="*/ 289464 w 361670"/>
              <a:gd name="connsiteY61" fmla="*/ 187689 h 3613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</a:cxnLst>
            <a:rect l="l" t="t" r="r" b="b"/>
            <a:pathLst>
              <a:path w="361670" h="361333">
                <a:moveTo>
                  <a:pt x="180836" y="0"/>
                </a:moveTo>
                <a:cubicBezTo>
                  <a:pt x="80513" y="0"/>
                  <a:pt x="0" y="81077"/>
                  <a:pt x="0" y="180667"/>
                </a:cubicBezTo>
                <a:cubicBezTo>
                  <a:pt x="0" y="280257"/>
                  <a:pt x="81152" y="361333"/>
                  <a:pt x="180836" y="361333"/>
                </a:cubicBezTo>
                <a:cubicBezTo>
                  <a:pt x="280518" y="361333"/>
                  <a:pt x="361671" y="280257"/>
                  <a:pt x="361671" y="180667"/>
                </a:cubicBezTo>
                <a:cubicBezTo>
                  <a:pt x="361671" y="81077"/>
                  <a:pt x="280518" y="0"/>
                  <a:pt x="180836" y="0"/>
                </a:cubicBezTo>
                <a:close/>
                <a:moveTo>
                  <a:pt x="234511" y="174921"/>
                </a:moveTo>
                <a:lnTo>
                  <a:pt x="235150" y="174921"/>
                </a:lnTo>
                <a:cubicBezTo>
                  <a:pt x="238984" y="174921"/>
                  <a:pt x="241540" y="177475"/>
                  <a:pt x="241540" y="181305"/>
                </a:cubicBezTo>
                <a:cubicBezTo>
                  <a:pt x="241540" y="185135"/>
                  <a:pt x="238984" y="187689"/>
                  <a:pt x="235150" y="187689"/>
                </a:cubicBezTo>
                <a:lnTo>
                  <a:pt x="234511" y="187689"/>
                </a:lnTo>
                <a:cubicBezTo>
                  <a:pt x="230677" y="187689"/>
                  <a:pt x="228121" y="185135"/>
                  <a:pt x="228121" y="181305"/>
                </a:cubicBezTo>
                <a:cubicBezTo>
                  <a:pt x="228121" y="177475"/>
                  <a:pt x="231316" y="174921"/>
                  <a:pt x="234511" y="174921"/>
                </a:cubicBezTo>
                <a:close/>
                <a:moveTo>
                  <a:pt x="72207" y="187689"/>
                </a:moveTo>
                <a:cubicBezTo>
                  <a:pt x="68372" y="187689"/>
                  <a:pt x="65817" y="185135"/>
                  <a:pt x="65817" y="181305"/>
                </a:cubicBezTo>
                <a:cubicBezTo>
                  <a:pt x="65817" y="177475"/>
                  <a:pt x="68372" y="174921"/>
                  <a:pt x="72207" y="174921"/>
                </a:cubicBezTo>
                <a:lnTo>
                  <a:pt x="72207" y="174921"/>
                </a:lnTo>
                <a:cubicBezTo>
                  <a:pt x="76040" y="174921"/>
                  <a:pt x="78597" y="177475"/>
                  <a:pt x="78597" y="181305"/>
                </a:cubicBezTo>
                <a:cubicBezTo>
                  <a:pt x="78597" y="185135"/>
                  <a:pt x="76040" y="187689"/>
                  <a:pt x="72207" y="187689"/>
                </a:cubicBezTo>
                <a:close/>
                <a:moveTo>
                  <a:pt x="126521" y="187689"/>
                </a:moveTo>
                <a:lnTo>
                  <a:pt x="125882" y="187689"/>
                </a:lnTo>
                <a:cubicBezTo>
                  <a:pt x="122048" y="187689"/>
                  <a:pt x="119492" y="185135"/>
                  <a:pt x="119492" y="181305"/>
                </a:cubicBezTo>
                <a:cubicBezTo>
                  <a:pt x="119492" y="177475"/>
                  <a:pt x="122048" y="174921"/>
                  <a:pt x="125882" y="174921"/>
                </a:cubicBezTo>
                <a:lnTo>
                  <a:pt x="126521" y="174921"/>
                </a:lnTo>
                <a:cubicBezTo>
                  <a:pt x="130355" y="174921"/>
                  <a:pt x="132911" y="177475"/>
                  <a:pt x="132911" y="181305"/>
                </a:cubicBezTo>
                <a:cubicBezTo>
                  <a:pt x="132911" y="185135"/>
                  <a:pt x="130355" y="187689"/>
                  <a:pt x="126521" y="187689"/>
                </a:cubicBezTo>
                <a:close/>
                <a:moveTo>
                  <a:pt x="169973" y="151939"/>
                </a:moveTo>
                <a:cubicBezTo>
                  <a:pt x="166778" y="139809"/>
                  <a:pt x="161027" y="129595"/>
                  <a:pt x="149525" y="116827"/>
                </a:cubicBezTo>
                <a:cubicBezTo>
                  <a:pt x="141218" y="107889"/>
                  <a:pt x="131633" y="102144"/>
                  <a:pt x="122048" y="100229"/>
                </a:cubicBezTo>
                <a:cubicBezTo>
                  <a:pt x="108629" y="97675"/>
                  <a:pt x="93293" y="102144"/>
                  <a:pt x="81792" y="113635"/>
                </a:cubicBezTo>
                <a:cubicBezTo>
                  <a:pt x="79235" y="116188"/>
                  <a:pt x="75402" y="116188"/>
                  <a:pt x="72845" y="113635"/>
                </a:cubicBezTo>
                <a:cubicBezTo>
                  <a:pt x="70289" y="111081"/>
                  <a:pt x="70289" y="107251"/>
                  <a:pt x="72845" y="104697"/>
                </a:cubicBezTo>
                <a:cubicBezTo>
                  <a:pt x="87542" y="90653"/>
                  <a:pt x="106712" y="84269"/>
                  <a:pt x="124604" y="88099"/>
                </a:cubicBezTo>
                <a:cubicBezTo>
                  <a:pt x="136745" y="90653"/>
                  <a:pt x="148886" y="97675"/>
                  <a:pt x="159110" y="109166"/>
                </a:cubicBezTo>
                <a:cubicBezTo>
                  <a:pt x="168056" y="119380"/>
                  <a:pt x="178279" y="132148"/>
                  <a:pt x="182752" y="150024"/>
                </a:cubicBezTo>
                <a:cubicBezTo>
                  <a:pt x="183391" y="153216"/>
                  <a:pt x="181474" y="157046"/>
                  <a:pt x="178279" y="157684"/>
                </a:cubicBezTo>
                <a:cubicBezTo>
                  <a:pt x="177641" y="157684"/>
                  <a:pt x="177001" y="157684"/>
                  <a:pt x="177001" y="157684"/>
                </a:cubicBezTo>
                <a:cubicBezTo>
                  <a:pt x="173806" y="157046"/>
                  <a:pt x="171251" y="155131"/>
                  <a:pt x="169973" y="151939"/>
                </a:cubicBezTo>
                <a:close/>
                <a:moveTo>
                  <a:pt x="180196" y="187689"/>
                </a:moveTo>
                <a:cubicBezTo>
                  <a:pt x="176363" y="187689"/>
                  <a:pt x="173806" y="185135"/>
                  <a:pt x="173806" y="181305"/>
                </a:cubicBezTo>
                <a:cubicBezTo>
                  <a:pt x="173806" y="177475"/>
                  <a:pt x="176363" y="174921"/>
                  <a:pt x="180196" y="174921"/>
                </a:cubicBezTo>
                <a:lnTo>
                  <a:pt x="180836" y="174921"/>
                </a:lnTo>
                <a:cubicBezTo>
                  <a:pt x="184669" y="174921"/>
                  <a:pt x="187225" y="177475"/>
                  <a:pt x="187225" y="181305"/>
                </a:cubicBezTo>
                <a:cubicBezTo>
                  <a:pt x="187225" y="185135"/>
                  <a:pt x="184669" y="187689"/>
                  <a:pt x="180836" y="187689"/>
                </a:cubicBezTo>
                <a:lnTo>
                  <a:pt x="180196" y="187689"/>
                </a:lnTo>
                <a:close/>
                <a:moveTo>
                  <a:pt x="293937" y="257913"/>
                </a:moveTo>
                <a:cubicBezTo>
                  <a:pt x="281796" y="270042"/>
                  <a:pt x="267100" y="276426"/>
                  <a:pt x="252403" y="276426"/>
                </a:cubicBezTo>
                <a:cubicBezTo>
                  <a:pt x="249208" y="276426"/>
                  <a:pt x="245374" y="275788"/>
                  <a:pt x="242179" y="275150"/>
                </a:cubicBezTo>
                <a:cubicBezTo>
                  <a:pt x="230038" y="272596"/>
                  <a:pt x="217897" y="264935"/>
                  <a:pt x="207673" y="253444"/>
                </a:cubicBezTo>
                <a:cubicBezTo>
                  <a:pt x="198727" y="243230"/>
                  <a:pt x="188503" y="229823"/>
                  <a:pt x="184669" y="210671"/>
                </a:cubicBezTo>
                <a:cubicBezTo>
                  <a:pt x="184031" y="207479"/>
                  <a:pt x="185947" y="203649"/>
                  <a:pt x="189142" y="203011"/>
                </a:cubicBezTo>
                <a:cubicBezTo>
                  <a:pt x="192337" y="202372"/>
                  <a:pt x="196171" y="204287"/>
                  <a:pt x="196810" y="207479"/>
                </a:cubicBezTo>
                <a:cubicBezTo>
                  <a:pt x="200005" y="220247"/>
                  <a:pt x="205756" y="231100"/>
                  <a:pt x="217258" y="244506"/>
                </a:cubicBezTo>
                <a:cubicBezTo>
                  <a:pt x="225565" y="254082"/>
                  <a:pt x="235150" y="259828"/>
                  <a:pt x="244735" y="261743"/>
                </a:cubicBezTo>
                <a:cubicBezTo>
                  <a:pt x="258154" y="264935"/>
                  <a:pt x="273490" y="259190"/>
                  <a:pt x="284991" y="247698"/>
                </a:cubicBezTo>
                <a:cubicBezTo>
                  <a:pt x="287547" y="245145"/>
                  <a:pt x="291381" y="245145"/>
                  <a:pt x="293937" y="247698"/>
                </a:cubicBezTo>
                <a:cubicBezTo>
                  <a:pt x="296493" y="250890"/>
                  <a:pt x="296493" y="255359"/>
                  <a:pt x="293937" y="257913"/>
                </a:cubicBezTo>
                <a:close/>
                <a:moveTo>
                  <a:pt x="289464" y="187689"/>
                </a:moveTo>
                <a:cubicBezTo>
                  <a:pt x="285630" y="187689"/>
                  <a:pt x="283075" y="185135"/>
                  <a:pt x="283075" y="181305"/>
                </a:cubicBezTo>
                <a:cubicBezTo>
                  <a:pt x="283075" y="177475"/>
                  <a:pt x="285630" y="174921"/>
                  <a:pt x="289464" y="174921"/>
                </a:cubicBezTo>
                <a:lnTo>
                  <a:pt x="290103" y="174921"/>
                </a:lnTo>
                <a:cubicBezTo>
                  <a:pt x="293937" y="174921"/>
                  <a:pt x="296493" y="177475"/>
                  <a:pt x="296493" y="181305"/>
                </a:cubicBezTo>
                <a:cubicBezTo>
                  <a:pt x="296493" y="185135"/>
                  <a:pt x="292659" y="187689"/>
                  <a:pt x="289464" y="187689"/>
                </a:cubicBezTo>
                <a:close/>
              </a:path>
            </a:pathLst>
          </a:custGeom>
          <a:solidFill>
            <a:schemeClr val="tx2"/>
          </a:solidFill>
          <a:ln w="639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899524805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Grand Title">
            <a:extLst>
              <a:ext uri="{FF2B5EF4-FFF2-40B4-BE49-F238E27FC236}">
                <a16:creationId xmlns:a16="http://schemas.microsoft.com/office/drawing/2014/main" id="{C88C169A-C7F7-48B2-95BC-7EAFE4D9EECA}"/>
              </a:ext>
            </a:extLst>
          </p:cNvPr>
          <p:cNvSpPr txBox="1"/>
          <p:nvPr/>
        </p:nvSpPr>
        <p:spPr>
          <a:xfrm>
            <a:off x="304801" y="451247"/>
            <a:ext cx="11506200" cy="369332"/>
          </a:xfrm>
          <a:prstGeom prst="rect">
            <a:avLst/>
          </a:prstGeom>
          <a:noFill/>
        </p:spPr>
        <p:txBody>
          <a:bodyPr wrap="square" lIns="0" tIns="0" rIns="0" bIns="0" rtlCol="0" anchor="t" anchorCtr="0">
            <a:spAutoFit/>
          </a:bodyPr>
          <a:lstStyle/>
          <a:p>
            <a:r>
              <a:rPr lang="en-US" sz="2400" b="1" dirty="0">
                <a:solidFill>
                  <a:schemeClr val="bg1"/>
                </a:solidFill>
                <a:latin typeface="Helvetica Rounded"/>
                <a:cs typeface="Aharoni" panose="02010803020104030203" pitchFamily="2" charset="-79"/>
              </a:rPr>
              <a:t>Overview of the digital remote inspection</a:t>
            </a: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B8D0A3B0-4A75-427C-B675-00D5C85AF71F}"/>
              </a:ext>
            </a:extLst>
          </p:cNvPr>
          <p:cNvGrpSpPr/>
          <p:nvPr/>
        </p:nvGrpSpPr>
        <p:grpSpPr>
          <a:xfrm>
            <a:off x="322478" y="6315801"/>
            <a:ext cx="11609724" cy="432633"/>
            <a:chOff x="322478" y="6315801"/>
            <a:chExt cx="11609724" cy="432633"/>
          </a:xfrm>
        </p:grpSpPr>
        <p:pic>
          <p:nvPicPr>
            <p:cNvPr id="7" name="object 11">
              <a:extLst>
                <a:ext uri="{FF2B5EF4-FFF2-40B4-BE49-F238E27FC236}">
                  <a16:creationId xmlns:a16="http://schemas.microsoft.com/office/drawing/2014/main" id="{F9075AF9-F532-4B21-A052-912926A3F082}"/>
                </a:ext>
              </a:extLst>
            </p:cNvPr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9720072" y="6318502"/>
              <a:ext cx="640079" cy="429768"/>
            </a:xfrm>
            <a:prstGeom prst="rect">
              <a:avLst/>
            </a:prstGeom>
          </p:spPr>
        </p:pic>
        <p:sp>
          <p:nvSpPr>
            <p:cNvPr id="8" name="object 12">
              <a:extLst>
                <a:ext uri="{FF2B5EF4-FFF2-40B4-BE49-F238E27FC236}">
                  <a16:creationId xmlns:a16="http://schemas.microsoft.com/office/drawing/2014/main" id="{7DFD8458-2C2B-498E-B608-11C41A631EB4}"/>
                </a:ext>
              </a:extLst>
            </p:cNvPr>
            <p:cNvSpPr txBox="1"/>
            <p:nvPr/>
          </p:nvSpPr>
          <p:spPr>
            <a:xfrm>
              <a:off x="322478" y="6487602"/>
              <a:ext cx="3104515" cy="141064"/>
            </a:xfrm>
            <a:prstGeom prst="rect">
              <a:avLst/>
            </a:prstGeom>
          </p:spPr>
          <p:txBody>
            <a:bodyPr vert="horz" wrap="square" lIns="0" tIns="0" rIns="0" bIns="0" rtlCol="0">
              <a:spAutoFit/>
            </a:bodyPr>
            <a:lstStyle/>
            <a:p>
              <a:pPr>
                <a:lnSpc>
                  <a:spcPts val="1115"/>
                </a:lnSpc>
              </a:pPr>
              <a:fld id="{728E3C8D-9DFE-4511-AD8E-6D07E8720B7A}" type="slidenum">
                <a:rPr lang="en-US" sz="1000" b="1" smtClean="0">
                  <a:solidFill>
                    <a:srgbClr val="FFFFFF"/>
                  </a:solidFill>
                  <a:latin typeface="Helvetica Rounded"/>
                  <a:cs typeface="Arial"/>
                </a:rPr>
                <a:t>6</a:t>
              </a:fld>
              <a:r>
                <a:rPr sz="1000" b="1" spc="265" dirty="0">
                  <a:solidFill>
                    <a:srgbClr val="FFFFFF"/>
                  </a:solidFill>
                  <a:latin typeface="Helvetica Rounded"/>
                  <a:cs typeface="Arial"/>
                </a:rPr>
                <a:t> </a:t>
              </a:r>
              <a:r>
                <a:rPr sz="1000" b="1" dirty="0">
                  <a:solidFill>
                    <a:srgbClr val="FFFFFF"/>
                  </a:solidFill>
                  <a:latin typeface="Helvetica Rounded"/>
                  <a:cs typeface="Arial"/>
                </a:rPr>
                <a:t>|</a:t>
              </a:r>
              <a:r>
                <a:rPr sz="1000" b="1" spc="-15" dirty="0">
                  <a:solidFill>
                    <a:srgbClr val="FFFFFF"/>
                  </a:solidFill>
                  <a:latin typeface="Helvetica Rounded"/>
                  <a:cs typeface="Arial"/>
                </a:rPr>
                <a:t> </a:t>
              </a:r>
              <a:r>
                <a:rPr lang="en-US" sz="1000" b="1" spc="-5" dirty="0">
                  <a:solidFill>
                    <a:srgbClr val="FFFFFF"/>
                  </a:solidFill>
                  <a:latin typeface="Helvetica Rounded"/>
                  <a:cs typeface="Arial"/>
                </a:rPr>
                <a:t>Digital Remote Inspection | July 2021</a:t>
              </a:r>
              <a:endParaRPr sz="1000" b="1" dirty="0">
                <a:latin typeface="Helvetica Rounded"/>
                <a:cs typeface="Arial"/>
              </a:endParaRPr>
            </a:p>
          </p:txBody>
        </p:sp>
        <p:pic>
          <p:nvPicPr>
            <p:cNvPr id="9" name="object 9">
              <a:extLst>
                <a:ext uri="{FF2B5EF4-FFF2-40B4-BE49-F238E27FC236}">
                  <a16:creationId xmlns:a16="http://schemas.microsoft.com/office/drawing/2014/main" id="{1E11269A-63A2-46D7-A419-2AD7CB3B7C40}"/>
                </a:ext>
              </a:extLst>
            </p:cNvPr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1443519" y="6315801"/>
              <a:ext cx="488683" cy="432633"/>
            </a:xfrm>
            <a:prstGeom prst="rect">
              <a:avLst/>
            </a:prstGeom>
          </p:spPr>
        </p:pic>
        <p:pic>
          <p:nvPicPr>
            <p:cNvPr id="10" name="object 10">
              <a:extLst>
                <a:ext uri="{FF2B5EF4-FFF2-40B4-BE49-F238E27FC236}">
                  <a16:creationId xmlns:a16="http://schemas.microsoft.com/office/drawing/2014/main" id="{97A6C1EC-8295-4E81-8500-AE7E730910EF}"/>
                </a:ext>
              </a:extLst>
            </p:cNvPr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0613136" y="6318502"/>
              <a:ext cx="789431" cy="429768"/>
            </a:xfrm>
            <a:prstGeom prst="rect">
              <a:avLst/>
            </a:prstGeom>
          </p:spPr>
        </p:pic>
      </p:grpSp>
      <p:sp>
        <p:nvSpPr>
          <p:cNvPr id="3" name="Pentagon 3">
            <a:extLst>
              <a:ext uri="{FF2B5EF4-FFF2-40B4-BE49-F238E27FC236}">
                <a16:creationId xmlns:a16="http://schemas.microsoft.com/office/drawing/2014/main" id="{29B3937C-EFA0-4A5B-AC18-449791AD30A9}"/>
              </a:ext>
            </a:extLst>
          </p:cNvPr>
          <p:cNvSpPr/>
          <p:nvPr/>
        </p:nvSpPr>
        <p:spPr>
          <a:xfrm rot="5400000">
            <a:off x="5800793" y="563307"/>
            <a:ext cx="590411" cy="3921776"/>
          </a:xfrm>
          <a:prstGeom prst="homePlate">
            <a:avLst>
              <a:gd name="adj" fmla="val 81033"/>
            </a:avLst>
          </a:prstGeom>
          <a:solidFill>
            <a:schemeClr val="tx2">
              <a:alpha val="50000"/>
            </a:schemeClr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" name="Pentagon 3">
            <a:extLst>
              <a:ext uri="{FF2B5EF4-FFF2-40B4-BE49-F238E27FC236}">
                <a16:creationId xmlns:a16="http://schemas.microsoft.com/office/drawing/2014/main" id="{DEEAD514-00EF-4BC7-8FBA-11C5EB615AD4}"/>
              </a:ext>
            </a:extLst>
          </p:cNvPr>
          <p:cNvSpPr/>
          <p:nvPr/>
        </p:nvSpPr>
        <p:spPr>
          <a:xfrm rot="5400000">
            <a:off x="5912700" y="1306638"/>
            <a:ext cx="366597" cy="2435114"/>
          </a:xfrm>
          <a:prstGeom prst="homePlate">
            <a:avLst>
              <a:gd name="adj" fmla="val 81033"/>
            </a:avLst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1" name="Google Shape;265;p35">
            <a:extLst>
              <a:ext uri="{FF2B5EF4-FFF2-40B4-BE49-F238E27FC236}">
                <a16:creationId xmlns:a16="http://schemas.microsoft.com/office/drawing/2014/main" id="{FA12A48C-814E-4EB6-AED8-5DEDBA4D5BF4}"/>
              </a:ext>
            </a:extLst>
          </p:cNvPr>
          <p:cNvSpPr txBox="1"/>
          <p:nvPr/>
        </p:nvSpPr>
        <p:spPr>
          <a:xfrm>
            <a:off x="2209800" y="1553210"/>
            <a:ext cx="7772400" cy="65659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50800" tIns="50800" rIns="50800" bIns="50800" anchor="ctr" anchorCtr="0">
            <a:spAutoFit/>
          </a:bodyPr>
          <a:lstStyle/>
          <a:p>
            <a:pPr lvl="0" algn="ctr">
              <a:buClr>
                <a:srgbClr val="FFFFFF"/>
              </a:buClr>
              <a:buSzPts val="3600"/>
            </a:pPr>
            <a:r>
              <a:rPr lang="en-US" dirty="0">
                <a:solidFill>
                  <a:srgbClr val="FFFFFF"/>
                </a:solidFill>
                <a:latin typeface="Helvetica" panose="020B0604020202020204" pitchFamily="34" charset="0"/>
                <a:ea typeface="Arial"/>
                <a:cs typeface="Helvetica" panose="020B0604020202020204" pitchFamily="34" charset="0"/>
                <a:sym typeface="Arial"/>
              </a:rPr>
              <a:t>Digital Remote Inspection </a:t>
            </a:r>
            <a:r>
              <a:rPr lang="en-US" i="0" u="none" strike="noStrike" cap="none" dirty="0">
                <a:solidFill>
                  <a:srgbClr val="FFFFFF"/>
                </a:solidFill>
                <a:latin typeface="Helvetica" panose="020B0604020202020204" pitchFamily="34" charset="0"/>
                <a:ea typeface="Arial"/>
                <a:cs typeface="Helvetica" panose="020B0604020202020204" pitchFamily="34" charset="0"/>
                <a:sym typeface="Arial"/>
              </a:rPr>
              <a:t>is a </a:t>
            </a:r>
            <a:r>
              <a:rPr lang="en-US" b="1" i="0" u="none" strike="noStrike" cap="none" dirty="0">
                <a:solidFill>
                  <a:srgbClr val="CCCCFF"/>
                </a:solidFill>
                <a:latin typeface="Helvetica" panose="020B0604020202020204" pitchFamily="34" charset="0"/>
                <a:ea typeface="Arial"/>
                <a:cs typeface="Helvetica" panose="020B0604020202020204" pitchFamily="34" charset="0"/>
                <a:sym typeface="Arial"/>
              </a:rPr>
              <a:t>first tool in the industry </a:t>
            </a:r>
            <a:r>
              <a:rPr lang="en-US" i="0" u="none" strike="noStrike" cap="none" dirty="0">
                <a:solidFill>
                  <a:srgbClr val="FFFFFF"/>
                </a:solidFill>
                <a:latin typeface="Helvetica" panose="020B0604020202020204" pitchFamily="34" charset="0"/>
                <a:ea typeface="Arial"/>
                <a:cs typeface="Helvetica" panose="020B0604020202020204" pitchFamily="34" charset="0"/>
                <a:sym typeface="Arial"/>
              </a:rPr>
              <a:t>which is </a:t>
            </a:r>
            <a:r>
              <a:rPr lang="en-US" b="1" i="0" u="none" strike="noStrike" cap="none" dirty="0">
                <a:solidFill>
                  <a:srgbClr val="CCCCFF"/>
                </a:solidFill>
                <a:latin typeface="Helvetica" panose="020B0604020202020204" pitchFamily="34" charset="0"/>
                <a:ea typeface="Arial"/>
                <a:cs typeface="Helvetica" panose="020B0604020202020204" pitchFamily="34" charset="0"/>
                <a:sym typeface="Arial"/>
              </a:rPr>
              <a:t>standalone and integrated workflow solution</a:t>
            </a:r>
            <a:r>
              <a:rPr lang="en-US" i="0" u="none" strike="noStrike" cap="none" dirty="0">
                <a:solidFill>
                  <a:srgbClr val="FFFFFF"/>
                </a:solidFill>
                <a:latin typeface="Helvetica" panose="020B0604020202020204" pitchFamily="34" charset="0"/>
                <a:ea typeface="Arial"/>
                <a:cs typeface="Helvetica" panose="020B0604020202020204" pitchFamily="34" charset="0"/>
                <a:sym typeface="Arial"/>
              </a:rPr>
              <a:t> for </a:t>
            </a:r>
            <a:r>
              <a:rPr lang="en-US" b="1" i="0" u="none" strike="noStrike" cap="none" dirty="0">
                <a:solidFill>
                  <a:srgbClr val="CCCCFF"/>
                </a:solidFill>
                <a:latin typeface="Helvetica" panose="020B0604020202020204" pitchFamily="34" charset="0"/>
                <a:ea typeface="Arial"/>
                <a:cs typeface="Helvetica" panose="020B0604020202020204" pitchFamily="34" charset="0"/>
                <a:sym typeface="Arial"/>
              </a:rPr>
              <a:t>any type of inspection</a:t>
            </a:r>
            <a:endParaRPr i="0" u="none" strike="noStrike" cap="none" dirty="0">
              <a:solidFill>
                <a:srgbClr val="FFFFFF"/>
              </a:solidFill>
              <a:latin typeface="Helvetica" panose="020B0604020202020204" pitchFamily="34" charset="0"/>
              <a:ea typeface="Arial"/>
              <a:cs typeface="Helvetica" panose="020B0604020202020204" pitchFamily="34" charset="0"/>
              <a:sym typeface="Arial"/>
            </a:endParaRPr>
          </a:p>
        </p:txBody>
      </p:sp>
      <p:cxnSp>
        <p:nvCxnSpPr>
          <p:cNvPr id="104" name="Straight Connector 103">
            <a:extLst>
              <a:ext uri="{FF2B5EF4-FFF2-40B4-BE49-F238E27FC236}">
                <a16:creationId xmlns:a16="http://schemas.microsoft.com/office/drawing/2014/main" id="{38D5C8BA-805F-46A5-933D-028F7F183C9A}"/>
              </a:ext>
            </a:extLst>
          </p:cNvPr>
          <p:cNvCxnSpPr/>
          <p:nvPr/>
        </p:nvCxnSpPr>
        <p:spPr>
          <a:xfrm>
            <a:off x="2209800" y="2228989"/>
            <a:ext cx="7772400" cy="0"/>
          </a:xfrm>
          <a:prstGeom prst="line">
            <a:avLst/>
          </a:prstGeom>
          <a:solidFill>
            <a:schemeClr val="accent6"/>
          </a:solidFill>
          <a:ln w="2540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2" name="Rectangle: Rounded Corners 111">
            <a:extLst>
              <a:ext uri="{FF2B5EF4-FFF2-40B4-BE49-F238E27FC236}">
                <a16:creationId xmlns:a16="http://schemas.microsoft.com/office/drawing/2014/main" id="{B9673357-B19D-4AB9-A914-25CBC93D585C}"/>
              </a:ext>
            </a:extLst>
          </p:cNvPr>
          <p:cNvSpPr/>
          <p:nvPr/>
        </p:nvSpPr>
        <p:spPr>
          <a:xfrm>
            <a:off x="1817187" y="3119985"/>
            <a:ext cx="1999044" cy="1195097"/>
          </a:xfrm>
          <a:prstGeom prst="roundRect">
            <a:avLst/>
          </a:prstGeom>
          <a:solidFill>
            <a:schemeClr val="tx2">
              <a:alpha val="63922"/>
            </a:schemeClr>
          </a:solidFill>
          <a:ln w="19050">
            <a:solidFill>
              <a:schemeClr val="bg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72000" rtlCol="0" anchor="ctr"/>
          <a:lstStyle/>
          <a:p>
            <a:endParaRPr lang="en-US" sz="1100" dirty="0">
              <a:latin typeface="Cairo" panose="00000500000000000000" pitchFamily="2" charset="-78"/>
              <a:cs typeface="Cairo" panose="00000500000000000000" pitchFamily="2" charset="-78"/>
            </a:endParaRPr>
          </a:p>
        </p:txBody>
      </p:sp>
      <p:sp>
        <p:nvSpPr>
          <p:cNvPr id="137" name="Graphic 4">
            <a:extLst>
              <a:ext uri="{FF2B5EF4-FFF2-40B4-BE49-F238E27FC236}">
                <a16:creationId xmlns:a16="http://schemas.microsoft.com/office/drawing/2014/main" id="{D4B993AE-52E8-4F2C-8E5E-CDBDAF9CDC37}"/>
              </a:ext>
            </a:extLst>
          </p:cNvPr>
          <p:cNvSpPr/>
          <p:nvPr/>
        </p:nvSpPr>
        <p:spPr>
          <a:xfrm>
            <a:off x="1868127" y="3443213"/>
            <a:ext cx="548640" cy="548640"/>
          </a:xfrm>
          <a:custGeom>
            <a:avLst/>
            <a:gdLst>
              <a:gd name="connsiteX0" fmla="*/ 180835 w 361670"/>
              <a:gd name="connsiteY0" fmla="*/ 0 h 361333"/>
              <a:gd name="connsiteX1" fmla="*/ 0 w 361670"/>
              <a:gd name="connsiteY1" fmla="*/ 180667 h 361333"/>
              <a:gd name="connsiteX2" fmla="*/ 180835 w 361670"/>
              <a:gd name="connsiteY2" fmla="*/ 361333 h 361333"/>
              <a:gd name="connsiteX3" fmla="*/ 361670 w 361670"/>
              <a:gd name="connsiteY3" fmla="*/ 180667 h 361333"/>
              <a:gd name="connsiteX4" fmla="*/ 180835 w 361670"/>
              <a:gd name="connsiteY4" fmla="*/ 0 h 361333"/>
              <a:gd name="connsiteX5" fmla="*/ 92654 w 361670"/>
              <a:gd name="connsiteY5" fmla="*/ 261105 h 361333"/>
              <a:gd name="connsiteX6" fmla="*/ 86264 w 361670"/>
              <a:gd name="connsiteY6" fmla="*/ 267489 h 361333"/>
              <a:gd name="connsiteX7" fmla="*/ 79874 w 361670"/>
              <a:gd name="connsiteY7" fmla="*/ 261105 h 361333"/>
              <a:gd name="connsiteX8" fmla="*/ 79874 w 361670"/>
              <a:gd name="connsiteY8" fmla="*/ 246422 h 361333"/>
              <a:gd name="connsiteX9" fmla="*/ 86264 w 361670"/>
              <a:gd name="connsiteY9" fmla="*/ 240038 h 361333"/>
              <a:gd name="connsiteX10" fmla="*/ 92654 w 361670"/>
              <a:gd name="connsiteY10" fmla="*/ 246422 h 361333"/>
              <a:gd name="connsiteX11" fmla="*/ 92654 w 361670"/>
              <a:gd name="connsiteY11" fmla="*/ 261105 h 361333"/>
              <a:gd name="connsiteX12" fmla="*/ 122048 w 361670"/>
              <a:gd name="connsiteY12" fmla="*/ 261105 h 361333"/>
              <a:gd name="connsiteX13" fmla="*/ 115658 w 361670"/>
              <a:gd name="connsiteY13" fmla="*/ 267489 h 361333"/>
              <a:gd name="connsiteX14" fmla="*/ 109268 w 361670"/>
              <a:gd name="connsiteY14" fmla="*/ 261105 h 361333"/>
              <a:gd name="connsiteX15" fmla="*/ 109268 w 361670"/>
              <a:gd name="connsiteY15" fmla="*/ 231739 h 361333"/>
              <a:gd name="connsiteX16" fmla="*/ 115658 w 361670"/>
              <a:gd name="connsiteY16" fmla="*/ 225355 h 361333"/>
              <a:gd name="connsiteX17" fmla="*/ 122048 w 361670"/>
              <a:gd name="connsiteY17" fmla="*/ 231739 h 361333"/>
              <a:gd name="connsiteX18" fmla="*/ 122048 w 361670"/>
              <a:gd name="connsiteY18" fmla="*/ 261105 h 361333"/>
              <a:gd name="connsiteX19" fmla="*/ 150802 w 361670"/>
              <a:gd name="connsiteY19" fmla="*/ 261105 h 361333"/>
              <a:gd name="connsiteX20" fmla="*/ 144412 w 361670"/>
              <a:gd name="connsiteY20" fmla="*/ 267489 h 361333"/>
              <a:gd name="connsiteX21" fmla="*/ 138022 w 361670"/>
              <a:gd name="connsiteY21" fmla="*/ 261105 h 361333"/>
              <a:gd name="connsiteX22" fmla="*/ 138022 w 361670"/>
              <a:gd name="connsiteY22" fmla="*/ 210033 h 361333"/>
              <a:gd name="connsiteX23" fmla="*/ 144412 w 361670"/>
              <a:gd name="connsiteY23" fmla="*/ 203649 h 361333"/>
              <a:gd name="connsiteX24" fmla="*/ 150802 w 361670"/>
              <a:gd name="connsiteY24" fmla="*/ 210033 h 361333"/>
              <a:gd name="connsiteX25" fmla="*/ 150802 w 361670"/>
              <a:gd name="connsiteY25" fmla="*/ 261105 h 361333"/>
              <a:gd name="connsiteX26" fmla="*/ 180196 w 361670"/>
              <a:gd name="connsiteY26" fmla="*/ 261105 h 361333"/>
              <a:gd name="connsiteX27" fmla="*/ 173806 w 361670"/>
              <a:gd name="connsiteY27" fmla="*/ 267489 h 361333"/>
              <a:gd name="connsiteX28" fmla="*/ 167416 w 361670"/>
              <a:gd name="connsiteY28" fmla="*/ 261105 h 361333"/>
              <a:gd name="connsiteX29" fmla="*/ 167416 w 361670"/>
              <a:gd name="connsiteY29" fmla="*/ 203011 h 361333"/>
              <a:gd name="connsiteX30" fmla="*/ 173806 w 361670"/>
              <a:gd name="connsiteY30" fmla="*/ 196627 h 361333"/>
              <a:gd name="connsiteX31" fmla="*/ 180196 w 361670"/>
              <a:gd name="connsiteY31" fmla="*/ 203011 h 361333"/>
              <a:gd name="connsiteX32" fmla="*/ 180196 w 361670"/>
              <a:gd name="connsiteY32" fmla="*/ 261105 h 361333"/>
              <a:gd name="connsiteX33" fmla="*/ 208951 w 361670"/>
              <a:gd name="connsiteY33" fmla="*/ 261105 h 361333"/>
              <a:gd name="connsiteX34" fmla="*/ 202561 w 361670"/>
              <a:gd name="connsiteY34" fmla="*/ 267489 h 361333"/>
              <a:gd name="connsiteX35" fmla="*/ 196171 w 361670"/>
              <a:gd name="connsiteY35" fmla="*/ 261105 h 361333"/>
              <a:gd name="connsiteX36" fmla="*/ 196171 w 361670"/>
              <a:gd name="connsiteY36" fmla="*/ 203011 h 361333"/>
              <a:gd name="connsiteX37" fmla="*/ 202561 w 361670"/>
              <a:gd name="connsiteY37" fmla="*/ 196627 h 361333"/>
              <a:gd name="connsiteX38" fmla="*/ 208951 w 361670"/>
              <a:gd name="connsiteY38" fmla="*/ 203011 h 361333"/>
              <a:gd name="connsiteX39" fmla="*/ 208951 w 361670"/>
              <a:gd name="connsiteY39" fmla="*/ 261105 h 361333"/>
              <a:gd name="connsiteX40" fmla="*/ 238345 w 361670"/>
              <a:gd name="connsiteY40" fmla="*/ 261105 h 361333"/>
              <a:gd name="connsiteX41" fmla="*/ 231955 w 361670"/>
              <a:gd name="connsiteY41" fmla="*/ 267489 h 361333"/>
              <a:gd name="connsiteX42" fmla="*/ 225565 w 361670"/>
              <a:gd name="connsiteY42" fmla="*/ 261105 h 361333"/>
              <a:gd name="connsiteX43" fmla="*/ 225565 w 361670"/>
              <a:gd name="connsiteY43" fmla="*/ 181305 h 361333"/>
              <a:gd name="connsiteX44" fmla="*/ 231955 w 361670"/>
              <a:gd name="connsiteY44" fmla="*/ 174921 h 361333"/>
              <a:gd name="connsiteX45" fmla="*/ 238345 w 361670"/>
              <a:gd name="connsiteY45" fmla="*/ 181305 h 361333"/>
              <a:gd name="connsiteX46" fmla="*/ 238345 w 361670"/>
              <a:gd name="connsiteY46" fmla="*/ 261105 h 361333"/>
              <a:gd name="connsiteX47" fmla="*/ 267099 w 361670"/>
              <a:gd name="connsiteY47" fmla="*/ 261105 h 361333"/>
              <a:gd name="connsiteX48" fmla="*/ 260709 w 361670"/>
              <a:gd name="connsiteY48" fmla="*/ 267489 h 361333"/>
              <a:gd name="connsiteX49" fmla="*/ 254319 w 361670"/>
              <a:gd name="connsiteY49" fmla="*/ 261105 h 361333"/>
              <a:gd name="connsiteX50" fmla="*/ 254319 w 361670"/>
              <a:gd name="connsiteY50" fmla="*/ 159600 h 361333"/>
              <a:gd name="connsiteX51" fmla="*/ 260709 w 361670"/>
              <a:gd name="connsiteY51" fmla="*/ 153216 h 361333"/>
              <a:gd name="connsiteX52" fmla="*/ 267099 w 361670"/>
              <a:gd name="connsiteY52" fmla="*/ 159600 h 361333"/>
              <a:gd name="connsiteX53" fmla="*/ 267099 w 361670"/>
              <a:gd name="connsiteY53" fmla="*/ 261105 h 361333"/>
              <a:gd name="connsiteX54" fmla="*/ 281796 w 361670"/>
              <a:gd name="connsiteY54" fmla="*/ 130233 h 361333"/>
              <a:gd name="connsiteX55" fmla="*/ 275406 w 361670"/>
              <a:gd name="connsiteY55" fmla="*/ 136617 h 361333"/>
              <a:gd name="connsiteX56" fmla="*/ 269016 w 361670"/>
              <a:gd name="connsiteY56" fmla="*/ 130233 h 361333"/>
              <a:gd name="connsiteX57" fmla="*/ 269016 w 361670"/>
              <a:gd name="connsiteY57" fmla="*/ 116827 h 361333"/>
              <a:gd name="connsiteX58" fmla="*/ 207034 w 361670"/>
              <a:gd name="connsiteY58" fmla="*/ 178752 h 361333"/>
              <a:gd name="connsiteX59" fmla="*/ 202561 w 361670"/>
              <a:gd name="connsiteY59" fmla="*/ 180667 h 361333"/>
              <a:gd name="connsiteX60" fmla="*/ 146329 w 361670"/>
              <a:gd name="connsiteY60" fmla="*/ 180667 h 361333"/>
              <a:gd name="connsiteX61" fmla="*/ 90098 w 361670"/>
              <a:gd name="connsiteY61" fmla="*/ 222801 h 361333"/>
              <a:gd name="connsiteX62" fmla="*/ 86264 w 361670"/>
              <a:gd name="connsiteY62" fmla="*/ 224078 h 361333"/>
              <a:gd name="connsiteX63" fmla="*/ 81152 w 361670"/>
              <a:gd name="connsiteY63" fmla="*/ 221524 h 361333"/>
              <a:gd name="connsiteX64" fmla="*/ 82430 w 361670"/>
              <a:gd name="connsiteY64" fmla="*/ 212587 h 361333"/>
              <a:gd name="connsiteX65" fmla="*/ 140579 w 361670"/>
              <a:gd name="connsiteY65" fmla="*/ 169176 h 361333"/>
              <a:gd name="connsiteX66" fmla="*/ 144412 w 361670"/>
              <a:gd name="connsiteY66" fmla="*/ 167899 h 361333"/>
              <a:gd name="connsiteX67" fmla="*/ 200005 w 361670"/>
              <a:gd name="connsiteY67" fmla="*/ 167899 h 361333"/>
              <a:gd name="connsiteX68" fmla="*/ 260071 w 361670"/>
              <a:gd name="connsiteY68" fmla="*/ 107889 h 361333"/>
              <a:gd name="connsiteX69" fmla="*/ 246651 w 361670"/>
              <a:gd name="connsiteY69" fmla="*/ 107889 h 361333"/>
              <a:gd name="connsiteX70" fmla="*/ 240261 w 361670"/>
              <a:gd name="connsiteY70" fmla="*/ 101505 h 361333"/>
              <a:gd name="connsiteX71" fmla="*/ 246651 w 361670"/>
              <a:gd name="connsiteY71" fmla="*/ 95121 h 361333"/>
              <a:gd name="connsiteX72" fmla="*/ 276045 w 361670"/>
              <a:gd name="connsiteY72" fmla="*/ 95121 h 361333"/>
              <a:gd name="connsiteX73" fmla="*/ 278601 w 361670"/>
              <a:gd name="connsiteY73" fmla="*/ 95760 h 361333"/>
              <a:gd name="connsiteX74" fmla="*/ 281796 w 361670"/>
              <a:gd name="connsiteY74" fmla="*/ 98952 h 361333"/>
              <a:gd name="connsiteX75" fmla="*/ 282435 w 361670"/>
              <a:gd name="connsiteY75" fmla="*/ 101505 h 361333"/>
              <a:gd name="connsiteX76" fmla="*/ 282435 w 361670"/>
              <a:gd name="connsiteY76" fmla="*/ 130233 h 3613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</a:cxnLst>
            <a:rect l="l" t="t" r="r" b="b"/>
            <a:pathLst>
              <a:path w="361670" h="361333">
                <a:moveTo>
                  <a:pt x="180835" y="0"/>
                </a:moveTo>
                <a:cubicBezTo>
                  <a:pt x="80513" y="0"/>
                  <a:pt x="0" y="81077"/>
                  <a:pt x="0" y="180667"/>
                </a:cubicBezTo>
                <a:cubicBezTo>
                  <a:pt x="0" y="280895"/>
                  <a:pt x="81152" y="361333"/>
                  <a:pt x="180835" y="361333"/>
                </a:cubicBezTo>
                <a:cubicBezTo>
                  <a:pt x="281157" y="361333"/>
                  <a:pt x="361670" y="280257"/>
                  <a:pt x="361670" y="180667"/>
                </a:cubicBezTo>
                <a:cubicBezTo>
                  <a:pt x="361670" y="81077"/>
                  <a:pt x="280518" y="0"/>
                  <a:pt x="180835" y="0"/>
                </a:cubicBezTo>
                <a:close/>
                <a:moveTo>
                  <a:pt x="92654" y="261105"/>
                </a:moveTo>
                <a:cubicBezTo>
                  <a:pt x="92654" y="264935"/>
                  <a:pt x="90098" y="267489"/>
                  <a:pt x="86264" y="267489"/>
                </a:cubicBezTo>
                <a:cubicBezTo>
                  <a:pt x="82430" y="267489"/>
                  <a:pt x="79874" y="264935"/>
                  <a:pt x="79874" y="261105"/>
                </a:cubicBezTo>
                <a:lnTo>
                  <a:pt x="79874" y="246422"/>
                </a:lnTo>
                <a:cubicBezTo>
                  <a:pt x="79874" y="242591"/>
                  <a:pt x="82430" y="240038"/>
                  <a:pt x="86264" y="240038"/>
                </a:cubicBezTo>
                <a:cubicBezTo>
                  <a:pt x="90098" y="240038"/>
                  <a:pt x="92654" y="242591"/>
                  <a:pt x="92654" y="246422"/>
                </a:cubicBezTo>
                <a:lnTo>
                  <a:pt x="92654" y="261105"/>
                </a:lnTo>
                <a:close/>
                <a:moveTo>
                  <a:pt x="122048" y="261105"/>
                </a:moveTo>
                <a:cubicBezTo>
                  <a:pt x="122048" y="264935"/>
                  <a:pt x="119492" y="267489"/>
                  <a:pt x="115658" y="267489"/>
                </a:cubicBezTo>
                <a:cubicBezTo>
                  <a:pt x="111824" y="267489"/>
                  <a:pt x="109268" y="264935"/>
                  <a:pt x="109268" y="261105"/>
                </a:cubicBezTo>
                <a:lnTo>
                  <a:pt x="109268" y="231739"/>
                </a:lnTo>
                <a:cubicBezTo>
                  <a:pt x="109268" y="227908"/>
                  <a:pt x="111824" y="225355"/>
                  <a:pt x="115658" y="225355"/>
                </a:cubicBezTo>
                <a:cubicBezTo>
                  <a:pt x="119492" y="225355"/>
                  <a:pt x="122048" y="227908"/>
                  <a:pt x="122048" y="231739"/>
                </a:cubicBezTo>
                <a:lnTo>
                  <a:pt x="122048" y="261105"/>
                </a:lnTo>
                <a:close/>
                <a:moveTo>
                  <a:pt x="150802" y="261105"/>
                </a:moveTo>
                <a:cubicBezTo>
                  <a:pt x="150802" y="264935"/>
                  <a:pt x="148247" y="267489"/>
                  <a:pt x="144412" y="267489"/>
                </a:cubicBezTo>
                <a:cubicBezTo>
                  <a:pt x="140579" y="267489"/>
                  <a:pt x="138022" y="264935"/>
                  <a:pt x="138022" y="261105"/>
                </a:cubicBezTo>
                <a:lnTo>
                  <a:pt x="138022" y="210033"/>
                </a:lnTo>
                <a:cubicBezTo>
                  <a:pt x="138022" y="206203"/>
                  <a:pt x="140579" y="203649"/>
                  <a:pt x="144412" y="203649"/>
                </a:cubicBezTo>
                <a:cubicBezTo>
                  <a:pt x="148247" y="203649"/>
                  <a:pt x="150802" y="206203"/>
                  <a:pt x="150802" y="210033"/>
                </a:cubicBezTo>
                <a:lnTo>
                  <a:pt x="150802" y="261105"/>
                </a:lnTo>
                <a:close/>
                <a:moveTo>
                  <a:pt x="180196" y="261105"/>
                </a:moveTo>
                <a:cubicBezTo>
                  <a:pt x="180196" y="264935"/>
                  <a:pt x="177640" y="267489"/>
                  <a:pt x="173806" y="267489"/>
                </a:cubicBezTo>
                <a:cubicBezTo>
                  <a:pt x="169972" y="267489"/>
                  <a:pt x="167416" y="264935"/>
                  <a:pt x="167416" y="261105"/>
                </a:cubicBezTo>
                <a:lnTo>
                  <a:pt x="167416" y="203011"/>
                </a:lnTo>
                <a:cubicBezTo>
                  <a:pt x="167416" y="199180"/>
                  <a:pt x="169972" y="196627"/>
                  <a:pt x="173806" y="196627"/>
                </a:cubicBezTo>
                <a:cubicBezTo>
                  <a:pt x="177640" y="196627"/>
                  <a:pt x="180196" y="199180"/>
                  <a:pt x="180196" y="203011"/>
                </a:cubicBezTo>
                <a:lnTo>
                  <a:pt x="180196" y="261105"/>
                </a:lnTo>
                <a:close/>
                <a:moveTo>
                  <a:pt x="208951" y="261105"/>
                </a:moveTo>
                <a:cubicBezTo>
                  <a:pt x="208951" y="264935"/>
                  <a:pt x="206395" y="267489"/>
                  <a:pt x="202561" y="267489"/>
                </a:cubicBezTo>
                <a:cubicBezTo>
                  <a:pt x="198727" y="267489"/>
                  <a:pt x="196171" y="264935"/>
                  <a:pt x="196171" y="261105"/>
                </a:cubicBezTo>
                <a:lnTo>
                  <a:pt x="196171" y="203011"/>
                </a:lnTo>
                <a:cubicBezTo>
                  <a:pt x="196171" y="199180"/>
                  <a:pt x="198727" y="196627"/>
                  <a:pt x="202561" y="196627"/>
                </a:cubicBezTo>
                <a:cubicBezTo>
                  <a:pt x="206395" y="196627"/>
                  <a:pt x="208951" y="199180"/>
                  <a:pt x="208951" y="203011"/>
                </a:cubicBezTo>
                <a:lnTo>
                  <a:pt x="208951" y="261105"/>
                </a:lnTo>
                <a:close/>
                <a:moveTo>
                  <a:pt x="238345" y="261105"/>
                </a:moveTo>
                <a:cubicBezTo>
                  <a:pt x="238345" y="264935"/>
                  <a:pt x="235788" y="267489"/>
                  <a:pt x="231955" y="267489"/>
                </a:cubicBezTo>
                <a:cubicBezTo>
                  <a:pt x="228121" y="267489"/>
                  <a:pt x="225565" y="264935"/>
                  <a:pt x="225565" y="261105"/>
                </a:cubicBezTo>
                <a:lnTo>
                  <a:pt x="225565" y="181305"/>
                </a:lnTo>
                <a:cubicBezTo>
                  <a:pt x="225565" y="177475"/>
                  <a:pt x="228121" y="174921"/>
                  <a:pt x="231955" y="174921"/>
                </a:cubicBezTo>
                <a:cubicBezTo>
                  <a:pt x="235788" y="174921"/>
                  <a:pt x="238345" y="177475"/>
                  <a:pt x="238345" y="181305"/>
                </a:cubicBezTo>
                <a:lnTo>
                  <a:pt x="238345" y="261105"/>
                </a:lnTo>
                <a:close/>
                <a:moveTo>
                  <a:pt x="267099" y="261105"/>
                </a:moveTo>
                <a:cubicBezTo>
                  <a:pt x="267099" y="264935"/>
                  <a:pt x="264543" y="267489"/>
                  <a:pt x="260709" y="267489"/>
                </a:cubicBezTo>
                <a:cubicBezTo>
                  <a:pt x="256876" y="267489"/>
                  <a:pt x="254319" y="264935"/>
                  <a:pt x="254319" y="261105"/>
                </a:cubicBezTo>
                <a:lnTo>
                  <a:pt x="254319" y="159600"/>
                </a:lnTo>
                <a:cubicBezTo>
                  <a:pt x="254319" y="155769"/>
                  <a:pt x="256876" y="153216"/>
                  <a:pt x="260709" y="153216"/>
                </a:cubicBezTo>
                <a:cubicBezTo>
                  <a:pt x="264543" y="153216"/>
                  <a:pt x="267099" y="155769"/>
                  <a:pt x="267099" y="159600"/>
                </a:cubicBezTo>
                <a:lnTo>
                  <a:pt x="267099" y="261105"/>
                </a:lnTo>
                <a:close/>
                <a:moveTo>
                  <a:pt x="281796" y="130233"/>
                </a:moveTo>
                <a:cubicBezTo>
                  <a:pt x="281796" y="134064"/>
                  <a:pt x="279240" y="136617"/>
                  <a:pt x="275406" y="136617"/>
                </a:cubicBezTo>
                <a:cubicBezTo>
                  <a:pt x="271572" y="136617"/>
                  <a:pt x="269016" y="134064"/>
                  <a:pt x="269016" y="130233"/>
                </a:cubicBezTo>
                <a:lnTo>
                  <a:pt x="269016" y="116827"/>
                </a:lnTo>
                <a:lnTo>
                  <a:pt x="207034" y="178752"/>
                </a:lnTo>
                <a:cubicBezTo>
                  <a:pt x="205756" y="180028"/>
                  <a:pt x="204478" y="180667"/>
                  <a:pt x="202561" y="180667"/>
                </a:cubicBezTo>
                <a:lnTo>
                  <a:pt x="146329" y="180667"/>
                </a:lnTo>
                <a:lnTo>
                  <a:pt x="90098" y="222801"/>
                </a:lnTo>
                <a:cubicBezTo>
                  <a:pt x="88820" y="223439"/>
                  <a:pt x="87542" y="224078"/>
                  <a:pt x="86264" y="224078"/>
                </a:cubicBezTo>
                <a:cubicBezTo>
                  <a:pt x="84347" y="224078"/>
                  <a:pt x="82430" y="223439"/>
                  <a:pt x="81152" y="221524"/>
                </a:cubicBezTo>
                <a:cubicBezTo>
                  <a:pt x="79235" y="218971"/>
                  <a:pt x="79874" y="214502"/>
                  <a:pt x="82430" y="212587"/>
                </a:cubicBezTo>
                <a:lnTo>
                  <a:pt x="140579" y="169176"/>
                </a:lnTo>
                <a:cubicBezTo>
                  <a:pt x="141857" y="168537"/>
                  <a:pt x="143134" y="167899"/>
                  <a:pt x="144412" y="167899"/>
                </a:cubicBezTo>
                <a:lnTo>
                  <a:pt x="200005" y="167899"/>
                </a:lnTo>
                <a:lnTo>
                  <a:pt x="260071" y="107889"/>
                </a:lnTo>
                <a:lnTo>
                  <a:pt x="246651" y="107889"/>
                </a:lnTo>
                <a:cubicBezTo>
                  <a:pt x="242818" y="107889"/>
                  <a:pt x="240261" y="105336"/>
                  <a:pt x="240261" y="101505"/>
                </a:cubicBezTo>
                <a:cubicBezTo>
                  <a:pt x="240261" y="97675"/>
                  <a:pt x="242818" y="95121"/>
                  <a:pt x="246651" y="95121"/>
                </a:cubicBezTo>
                <a:lnTo>
                  <a:pt x="276045" y="95121"/>
                </a:lnTo>
                <a:cubicBezTo>
                  <a:pt x="276684" y="95121"/>
                  <a:pt x="277962" y="95121"/>
                  <a:pt x="278601" y="95760"/>
                </a:cubicBezTo>
                <a:cubicBezTo>
                  <a:pt x="279879" y="96398"/>
                  <a:pt x="281157" y="97675"/>
                  <a:pt x="281796" y="98952"/>
                </a:cubicBezTo>
                <a:cubicBezTo>
                  <a:pt x="282435" y="99590"/>
                  <a:pt x="282435" y="100867"/>
                  <a:pt x="282435" y="101505"/>
                </a:cubicBezTo>
                <a:lnTo>
                  <a:pt x="282435" y="130233"/>
                </a:lnTo>
                <a:close/>
              </a:path>
            </a:pathLst>
          </a:custGeom>
          <a:solidFill>
            <a:schemeClr val="bg1"/>
          </a:solidFill>
          <a:ln w="639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38" name="Rectangle 137">
            <a:extLst>
              <a:ext uri="{FF2B5EF4-FFF2-40B4-BE49-F238E27FC236}">
                <a16:creationId xmlns:a16="http://schemas.microsoft.com/office/drawing/2014/main" id="{135FEC7A-B1A1-4659-A3E3-270705EFED2F}"/>
              </a:ext>
            </a:extLst>
          </p:cNvPr>
          <p:cNvSpPr/>
          <p:nvPr/>
        </p:nvSpPr>
        <p:spPr>
          <a:xfrm>
            <a:off x="2464697" y="3425146"/>
            <a:ext cx="1292389" cy="58477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sz="1600" b="1" dirty="0">
                <a:solidFill>
                  <a:schemeClr val="bg1"/>
                </a:solidFill>
                <a:latin typeface="Helvetica" panose="020B0604020202020204" pitchFamily="34" charset="0"/>
                <a:cs typeface="Helvetica" panose="020B0604020202020204" pitchFamily="34" charset="0"/>
              </a:rPr>
              <a:t>Increased</a:t>
            </a:r>
          </a:p>
          <a:p>
            <a:r>
              <a:rPr lang="en-US" sz="1600" b="1" dirty="0">
                <a:solidFill>
                  <a:schemeClr val="bg1"/>
                </a:solidFill>
                <a:latin typeface="Helvetica" panose="020B0604020202020204" pitchFamily="34" charset="0"/>
                <a:cs typeface="Helvetica" panose="020B0604020202020204" pitchFamily="34" charset="0"/>
              </a:rPr>
              <a:t>efficiency</a:t>
            </a:r>
            <a:endParaRPr lang="en-US" sz="1200" b="1" dirty="0">
              <a:solidFill>
                <a:schemeClr val="bg1"/>
              </a:solidFill>
              <a:latin typeface="Helvetica" panose="020B0604020202020204" pitchFamily="34" charset="0"/>
              <a:cs typeface="Helvetica" panose="020B0604020202020204" pitchFamily="34" charset="0"/>
            </a:endParaRPr>
          </a:p>
        </p:txBody>
      </p:sp>
      <p:sp>
        <p:nvSpPr>
          <p:cNvPr id="145" name="Rectangle: Rounded Corners 144">
            <a:extLst>
              <a:ext uri="{FF2B5EF4-FFF2-40B4-BE49-F238E27FC236}">
                <a16:creationId xmlns:a16="http://schemas.microsoft.com/office/drawing/2014/main" id="{ECBC2AA0-C2AA-437A-B8E8-E4660AC36FC2}"/>
              </a:ext>
            </a:extLst>
          </p:cNvPr>
          <p:cNvSpPr/>
          <p:nvPr/>
        </p:nvSpPr>
        <p:spPr>
          <a:xfrm>
            <a:off x="1817187" y="4769938"/>
            <a:ext cx="1999044" cy="1195097"/>
          </a:xfrm>
          <a:prstGeom prst="roundRect">
            <a:avLst/>
          </a:prstGeom>
          <a:solidFill>
            <a:schemeClr val="tx2">
              <a:alpha val="63922"/>
            </a:schemeClr>
          </a:solidFill>
          <a:ln w="19050">
            <a:solidFill>
              <a:schemeClr val="bg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72000" rtlCol="0" anchor="ctr"/>
          <a:lstStyle/>
          <a:p>
            <a:endParaRPr lang="en-US" sz="1100" dirty="0">
              <a:cs typeface="Cairo" panose="00000500000000000000" pitchFamily="2" charset="-78"/>
            </a:endParaRPr>
          </a:p>
        </p:txBody>
      </p:sp>
      <p:sp>
        <p:nvSpPr>
          <p:cNvPr id="147" name="Rectangle 146">
            <a:extLst>
              <a:ext uri="{FF2B5EF4-FFF2-40B4-BE49-F238E27FC236}">
                <a16:creationId xmlns:a16="http://schemas.microsoft.com/office/drawing/2014/main" id="{5597940D-94A8-407E-8E3F-51D8A190D6E1}"/>
              </a:ext>
            </a:extLst>
          </p:cNvPr>
          <p:cNvSpPr/>
          <p:nvPr/>
        </p:nvSpPr>
        <p:spPr>
          <a:xfrm>
            <a:off x="2464696" y="5083695"/>
            <a:ext cx="1433116" cy="56758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sz="1600" b="1" dirty="0">
                <a:solidFill>
                  <a:schemeClr val="bg1"/>
                </a:solidFill>
                <a:latin typeface="Helvetica" panose="020B0604020202020204" pitchFamily="34" charset="0"/>
                <a:cs typeface="Helvetica" panose="020B0604020202020204" pitchFamily="34" charset="0"/>
              </a:rPr>
              <a:t>Higher productivity</a:t>
            </a:r>
          </a:p>
        </p:txBody>
      </p:sp>
      <p:sp>
        <p:nvSpPr>
          <p:cNvPr id="149" name="Rectangle: Rounded Corners 148">
            <a:extLst>
              <a:ext uri="{FF2B5EF4-FFF2-40B4-BE49-F238E27FC236}">
                <a16:creationId xmlns:a16="http://schemas.microsoft.com/office/drawing/2014/main" id="{CCEB9982-901B-44E8-BF79-738532415777}"/>
              </a:ext>
            </a:extLst>
          </p:cNvPr>
          <p:cNvSpPr/>
          <p:nvPr/>
        </p:nvSpPr>
        <p:spPr>
          <a:xfrm>
            <a:off x="8375769" y="3119985"/>
            <a:ext cx="1999044" cy="1195097"/>
          </a:xfrm>
          <a:prstGeom prst="roundRect">
            <a:avLst/>
          </a:prstGeom>
          <a:solidFill>
            <a:schemeClr val="tx2">
              <a:alpha val="63922"/>
            </a:schemeClr>
          </a:solidFill>
          <a:ln w="19050">
            <a:solidFill>
              <a:schemeClr val="bg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72000" rtlCol="0" anchor="ctr"/>
          <a:lstStyle/>
          <a:p>
            <a:endParaRPr lang="en-US" sz="1100" dirty="0">
              <a:cs typeface="Cairo" panose="00000500000000000000" pitchFamily="2" charset="-78"/>
            </a:endParaRPr>
          </a:p>
        </p:txBody>
      </p:sp>
      <p:sp>
        <p:nvSpPr>
          <p:cNvPr id="151" name="Rectangle 150">
            <a:extLst>
              <a:ext uri="{FF2B5EF4-FFF2-40B4-BE49-F238E27FC236}">
                <a16:creationId xmlns:a16="http://schemas.microsoft.com/office/drawing/2014/main" id="{A1F0177B-307D-4932-BF2E-8F9C68DDE282}"/>
              </a:ext>
            </a:extLst>
          </p:cNvPr>
          <p:cNvSpPr/>
          <p:nvPr/>
        </p:nvSpPr>
        <p:spPr>
          <a:xfrm>
            <a:off x="9023279" y="3425146"/>
            <a:ext cx="1292389" cy="58477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sz="1600" b="1" dirty="0">
                <a:solidFill>
                  <a:schemeClr val="bg1"/>
                </a:solidFill>
                <a:latin typeface="Helvetica" panose="020B0604020202020204" pitchFamily="34" charset="0"/>
                <a:cs typeface="Helvetica" panose="020B0604020202020204" pitchFamily="34" charset="0"/>
              </a:rPr>
              <a:t>Higher accuracy</a:t>
            </a:r>
          </a:p>
        </p:txBody>
      </p:sp>
      <p:sp>
        <p:nvSpPr>
          <p:cNvPr id="157" name="Rectangle: Rounded Corners 156">
            <a:extLst>
              <a:ext uri="{FF2B5EF4-FFF2-40B4-BE49-F238E27FC236}">
                <a16:creationId xmlns:a16="http://schemas.microsoft.com/office/drawing/2014/main" id="{33449B8F-A6FB-46A6-BFC0-E4129A731E83}"/>
              </a:ext>
            </a:extLst>
          </p:cNvPr>
          <p:cNvSpPr/>
          <p:nvPr/>
        </p:nvSpPr>
        <p:spPr>
          <a:xfrm>
            <a:off x="4003381" y="3119985"/>
            <a:ext cx="1999044" cy="1195097"/>
          </a:xfrm>
          <a:prstGeom prst="roundRect">
            <a:avLst/>
          </a:prstGeom>
          <a:solidFill>
            <a:schemeClr val="tx2">
              <a:alpha val="63922"/>
            </a:schemeClr>
          </a:solidFill>
          <a:ln w="19050">
            <a:solidFill>
              <a:schemeClr val="bg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72000" rtlCol="0" anchor="ctr"/>
          <a:lstStyle/>
          <a:p>
            <a:endParaRPr lang="en-US" sz="1100" dirty="0">
              <a:cs typeface="Cairo" panose="00000500000000000000" pitchFamily="2" charset="-78"/>
            </a:endParaRPr>
          </a:p>
        </p:txBody>
      </p:sp>
      <p:sp>
        <p:nvSpPr>
          <p:cNvPr id="159" name="Rectangle 158">
            <a:extLst>
              <a:ext uri="{FF2B5EF4-FFF2-40B4-BE49-F238E27FC236}">
                <a16:creationId xmlns:a16="http://schemas.microsoft.com/office/drawing/2014/main" id="{9F3C6ABA-887A-4BA7-92A8-689FA8053031}"/>
              </a:ext>
            </a:extLst>
          </p:cNvPr>
          <p:cNvSpPr/>
          <p:nvPr/>
        </p:nvSpPr>
        <p:spPr>
          <a:xfrm>
            <a:off x="4650891" y="3302035"/>
            <a:ext cx="1292389" cy="830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sz="1600" b="1" dirty="0">
                <a:solidFill>
                  <a:schemeClr val="bg1"/>
                </a:solidFill>
                <a:latin typeface="Helvetica" panose="020B0604020202020204" pitchFamily="34" charset="0"/>
                <a:cs typeface="Helvetica" panose="020B0604020202020204" pitchFamily="34" charset="0"/>
              </a:rPr>
              <a:t>Increased security &amp; safety</a:t>
            </a:r>
          </a:p>
        </p:txBody>
      </p:sp>
      <p:sp>
        <p:nvSpPr>
          <p:cNvPr id="161" name="Rectangle: Rounded Corners 160">
            <a:extLst>
              <a:ext uri="{FF2B5EF4-FFF2-40B4-BE49-F238E27FC236}">
                <a16:creationId xmlns:a16="http://schemas.microsoft.com/office/drawing/2014/main" id="{11416AE0-60E3-4216-85A5-667A5D9C1BD6}"/>
              </a:ext>
            </a:extLst>
          </p:cNvPr>
          <p:cNvSpPr/>
          <p:nvPr/>
        </p:nvSpPr>
        <p:spPr>
          <a:xfrm>
            <a:off x="6189575" y="3119985"/>
            <a:ext cx="1999044" cy="1195097"/>
          </a:xfrm>
          <a:prstGeom prst="roundRect">
            <a:avLst/>
          </a:prstGeom>
          <a:solidFill>
            <a:schemeClr val="tx2">
              <a:alpha val="63922"/>
            </a:schemeClr>
          </a:solidFill>
          <a:ln w="19050">
            <a:solidFill>
              <a:schemeClr val="bg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72000" rtlCol="0" anchor="ctr"/>
          <a:lstStyle/>
          <a:p>
            <a:endParaRPr lang="en-US" sz="1100" dirty="0">
              <a:cs typeface="Cairo" panose="00000500000000000000" pitchFamily="2" charset="-78"/>
            </a:endParaRPr>
          </a:p>
        </p:txBody>
      </p:sp>
      <p:sp>
        <p:nvSpPr>
          <p:cNvPr id="163" name="Rectangle 162">
            <a:extLst>
              <a:ext uri="{FF2B5EF4-FFF2-40B4-BE49-F238E27FC236}">
                <a16:creationId xmlns:a16="http://schemas.microsoft.com/office/drawing/2014/main" id="{F3C62F68-7CFF-4A0D-99FE-543937448951}"/>
              </a:ext>
            </a:extLst>
          </p:cNvPr>
          <p:cNvSpPr/>
          <p:nvPr/>
        </p:nvSpPr>
        <p:spPr>
          <a:xfrm>
            <a:off x="6837084" y="3302035"/>
            <a:ext cx="1433116" cy="830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sz="1600" b="1" dirty="0">
                <a:solidFill>
                  <a:schemeClr val="bg1"/>
                </a:solidFill>
                <a:latin typeface="Helvetica" panose="020B0604020202020204" pitchFamily="34" charset="0"/>
                <a:cs typeface="Helvetica" panose="020B0604020202020204" pitchFamily="34" charset="0"/>
              </a:rPr>
              <a:t>Storing</a:t>
            </a:r>
          </a:p>
          <a:p>
            <a:r>
              <a:rPr lang="en-US" sz="1600" b="1" dirty="0">
                <a:solidFill>
                  <a:schemeClr val="bg1"/>
                </a:solidFill>
                <a:latin typeface="Helvetica" panose="020B0604020202020204" pitchFamily="34" charset="0"/>
                <a:cs typeface="Helvetica" panose="020B0604020202020204" pitchFamily="34" charset="0"/>
              </a:rPr>
              <a:t>information digitally</a:t>
            </a:r>
          </a:p>
        </p:txBody>
      </p:sp>
      <p:sp>
        <p:nvSpPr>
          <p:cNvPr id="169" name="Rectangle: Rounded Corners 168">
            <a:extLst>
              <a:ext uri="{FF2B5EF4-FFF2-40B4-BE49-F238E27FC236}">
                <a16:creationId xmlns:a16="http://schemas.microsoft.com/office/drawing/2014/main" id="{39A4B598-CB7E-4AD2-95B8-395E86D1A1F6}"/>
              </a:ext>
            </a:extLst>
          </p:cNvPr>
          <p:cNvSpPr/>
          <p:nvPr/>
        </p:nvSpPr>
        <p:spPr>
          <a:xfrm>
            <a:off x="6189575" y="4769938"/>
            <a:ext cx="1999044" cy="1195097"/>
          </a:xfrm>
          <a:prstGeom prst="roundRect">
            <a:avLst/>
          </a:prstGeom>
          <a:solidFill>
            <a:schemeClr val="tx2">
              <a:alpha val="63922"/>
            </a:schemeClr>
          </a:solidFill>
          <a:ln w="19050">
            <a:solidFill>
              <a:schemeClr val="bg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72000" rtlCol="0" anchor="ctr"/>
          <a:lstStyle/>
          <a:p>
            <a:endParaRPr lang="en-US" sz="1100" dirty="0">
              <a:cs typeface="Cairo" panose="00000500000000000000" pitchFamily="2" charset="-78"/>
            </a:endParaRPr>
          </a:p>
        </p:txBody>
      </p:sp>
      <p:sp>
        <p:nvSpPr>
          <p:cNvPr id="171" name="Rectangle 170">
            <a:extLst>
              <a:ext uri="{FF2B5EF4-FFF2-40B4-BE49-F238E27FC236}">
                <a16:creationId xmlns:a16="http://schemas.microsoft.com/office/drawing/2014/main" id="{43AD73FF-A9A9-44D8-B260-D6BA187BF65F}"/>
              </a:ext>
            </a:extLst>
          </p:cNvPr>
          <p:cNvSpPr/>
          <p:nvPr/>
        </p:nvSpPr>
        <p:spPr>
          <a:xfrm>
            <a:off x="6781800" y="5184606"/>
            <a:ext cx="1433116" cy="3657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sz="1600" b="1" dirty="0">
                <a:solidFill>
                  <a:schemeClr val="bg1"/>
                </a:solidFill>
                <a:latin typeface="Helvetica" panose="020B0604020202020204" pitchFamily="34" charset="0"/>
                <a:cs typeface="Helvetica" panose="020B0604020202020204" pitchFamily="34" charset="0"/>
              </a:rPr>
              <a:t>Consistency</a:t>
            </a:r>
          </a:p>
        </p:txBody>
      </p:sp>
      <p:sp>
        <p:nvSpPr>
          <p:cNvPr id="173" name="Rectangle: Rounded Corners 172">
            <a:extLst>
              <a:ext uri="{FF2B5EF4-FFF2-40B4-BE49-F238E27FC236}">
                <a16:creationId xmlns:a16="http://schemas.microsoft.com/office/drawing/2014/main" id="{2003EF8A-AE0A-41BA-963A-266C850207FC}"/>
              </a:ext>
            </a:extLst>
          </p:cNvPr>
          <p:cNvSpPr/>
          <p:nvPr/>
        </p:nvSpPr>
        <p:spPr>
          <a:xfrm>
            <a:off x="8375769" y="4769938"/>
            <a:ext cx="1999044" cy="1195097"/>
          </a:xfrm>
          <a:prstGeom prst="roundRect">
            <a:avLst/>
          </a:prstGeom>
          <a:solidFill>
            <a:schemeClr val="tx2">
              <a:alpha val="63922"/>
            </a:schemeClr>
          </a:solidFill>
          <a:ln w="19050">
            <a:solidFill>
              <a:schemeClr val="bg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72000" rtlCol="0" anchor="ctr"/>
          <a:lstStyle/>
          <a:p>
            <a:endParaRPr lang="en-US" sz="1100" dirty="0">
              <a:cs typeface="Cairo" panose="00000500000000000000" pitchFamily="2" charset="-78"/>
            </a:endParaRPr>
          </a:p>
        </p:txBody>
      </p:sp>
      <p:sp>
        <p:nvSpPr>
          <p:cNvPr id="175" name="Rectangle 174">
            <a:extLst>
              <a:ext uri="{FF2B5EF4-FFF2-40B4-BE49-F238E27FC236}">
                <a16:creationId xmlns:a16="http://schemas.microsoft.com/office/drawing/2014/main" id="{9EAD3140-6ACC-4A8B-9DEB-689D7AE66E99}"/>
              </a:ext>
            </a:extLst>
          </p:cNvPr>
          <p:cNvSpPr/>
          <p:nvPr/>
        </p:nvSpPr>
        <p:spPr>
          <a:xfrm>
            <a:off x="8941697" y="4951988"/>
            <a:ext cx="1433116" cy="830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sz="1600" b="1" dirty="0">
                <a:solidFill>
                  <a:schemeClr val="bg1"/>
                </a:solidFill>
                <a:latin typeface="Helvetica" panose="020B0604020202020204" pitchFamily="34" charset="0"/>
                <a:cs typeface="Helvetica" panose="020B0604020202020204" pitchFamily="34" charset="0"/>
              </a:rPr>
              <a:t>Enhanced compliance to standards</a:t>
            </a:r>
          </a:p>
        </p:txBody>
      </p:sp>
      <p:sp>
        <p:nvSpPr>
          <p:cNvPr id="177" name="Rectangle: Rounded Corners 176">
            <a:extLst>
              <a:ext uri="{FF2B5EF4-FFF2-40B4-BE49-F238E27FC236}">
                <a16:creationId xmlns:a16="http://schemas.microsoft.com/office/drawing/2014/main" id="{7337C8AD-31B7-42E0-9AF5-9776FB55ECBA}"/>
              </a:ext>
            </a:extLst>
          </p:cNvPr>
          <p:cNvSpPr/>
          <p:nvPr/>
        </p:nvSpPr>
        <p:spPr>
          <a:xfrm>
            <a:off x="4003381" y="4769938"/>
            <a:ext cx="1999044" cy="1195097"/>
          </a:xfrm>
          <a:prstGeom prst="roundRect">
            <a:avLst/>
          </a:prstGeom>
          <a:solidFill>
            <a:schemeClr val="tx2">
              <a:alpha val="63922"/>
            </a:schemeClr>
          </a:solidFill>
          <a:ln w="19050">
            <a:solidFill>
              <a:schemeClr val="bg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72000" rtlCol="0" anchor="ctr"/>
          <a:lstStyle/>
          <a:p>
            <a:endParaRPr lang="en-US" sz="1100" dirty="0">
              <a:cs typeface="Cairo" panose="00000500000000000000" pitchFamily="2" charset="-78"/>
            </a:endParaRPr>
          </a:p>
        </p:txBody>
      </p:sp>
      <p:sp>
        <p:nvSpPr>
          <p:cNvPr id="179" name="Rectangle 178">
            <a:extLst>
              <a:ext uri="{FF2B5EF4-FFF2-40B4-BE49-F238E27FC236}">
                <a16:creationId xmlns:a16="http://schemas.microsoft.com/office/drawing/2014/main" id="{3EB6DF8A-8DB1-45E0-95A2-7EF95F31E10D}"/>
              </a:ext>
            </a:extLst>
          </p:cNvPr>
          <p:cNvSpPr/>
          <p:nvPr/>
        </p:nvSpPr>
        <p:spPr>
          <a:xfrm>
            <a:off x="4650891" y="4951988"/>
            <a:ext cx="1292389" cy="830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sz="1600" b="1" dirty="0">
                <a:solidFill>
                  <a:schemeClr val="bg1"/>
                </a:solidFill>
                <a:latin typeface="Helvetica" panose="020B0604020202020204" pitchFamily="34" charset="0"/>
                <a:cs typeface="Helvetica" panose="020B0604020202020204" pitchFamily="34" charset="0"/>
              </a:rPr>
              <a:t>Eliminates unethical behaviors</a:t>
            </a:r>
          </a:p>
        </p:txBody>
      </p:sp>
      <p:grpSp>
        <p:nvGrpSpPr>
          <p:cNvPr id="39" name="Graphic 4">
            <a:extLst>
              <a:ext uri="{FF2B5EF4-FFF2-40B4-BE49-F238E27FC236}">
                <a16:creationId xmlns:a16="http://schemas.microsoft.com/office/drawing/2014/main" id="{120C3E45-457E-41D0-BF3B-B4FE2D769E51}"/>
              </a:ext>
            </a:extLst>
          </p:cNvPr>
          <p:cNvGrpSpPr/>
          <p:nvPr/>
        </p:nvGrpSpPr>
        <p:grpSpPr>
          <a:xfrm>
            <a:off x="1868127" y="5093166"/>
            <a:ext cx="548640" cy="548640"/>
            <a:chOff x="905454" y="3339623"/>
            <a:chExt cx="362309" cy="361971"/>
          </a:xfrm>
          <a:solidFill>
            <a:schemeClr val="bg1"/>
          </a:solidFill>
        </p:grpSpPr>
        <p:sp>
          <p:nvSpPr>
            <p:cNvPr id="40" name="Graphic 4">
              <a:extLst>
                <a:ext uri="{FF2B5EF4-FFF2-40B4-BE49-F238E27FC236}">
                  <a16:creationId xmlns:a16="http://schemas.microsoft.com/office/drawing/2014/main" id="{481B2CF5-2D24-4B36-861B-430035C1194E}"/>
                </a:ext>
              </a:extLst>
            </p:cNvPr>
            <p:cNvSpPr/>
            <p:nvPr/>
          </p:nvSpPr>
          <p:spPr>
            <a:xfrm>
              <a:off x="1024958" y="3405378"/>
              <a:ext cx="122369" cy="169175"/>
            </a:xfrm>
            <a:custGeom>
              <a:avLst/>
              <a:gdLst>
                <a:gd name="connsiteX0" fmla="*/ 104143 w 122369"/>
                <a:gd name="connsiteY0" fmla="*/ 102144 h 169175"/>
                <a:gd name="connsiteX1" fmla="*/ 101587 w 122369"/>
                <a:gd name="connsiteY1" fmla="*/ 97037 h 169175"/>
                <a:gd name="connsiteX2" fmla="*/ 61331 w 122369"/>
                <a:gd name="connsiteY2" fmla="*/ 0 h 169175"/>
                <a:gd name="connsiteX3" fmla="*/ 23630 w 122369"/>
                <a:gd name="connsiteY3" fmla="*/ 98313 h 169175"/>
                <a:gd name="connsiteX4" fmla="*/ 19796 w 122369"/>
                <a:gd name="connsiteY4" fmla="*/ 104697 h 169175"/>
                <a:gd name="connsiteX5" fmla="*/ 1265 w 122369"/>
                <a:gd name="connsiteY5" fmla="*/ 147470 h 169175"/>
                <a:gd name="connsiteX6" fmla="*/ 37049 w 122369"/>
                <a:gd name="connsiteY6" fmla="*/ 147470 h 169175"/>
                <a:gd name="connsiteX7" fmla="*/ 37049 w 122369"/>
                <a:gd name="connsiteY7" fmla="*/ 147470 h 169175"/>
                <a:gd name="connsiteX8" fmla="*/ 42800 w 122369"/>
                <a:gd name="connsiteY8" fmla="*/ 151939 h 169175"/>
                <a:gd name="connsiteX9" fmla="*/ 61970 w 122369"/>
                <a:gd name="connsiteY9" fmla="*/ 169176 h 169175"/>
                <a:gd name="connsiteX10" fmla="*/ 61970 w 122369"/>
                <a:gd name="connsiteY10" fmla="*/ 169176 h 169175"/>
                <a:gd name="connsiteX11" fmla="*/ 79223 w 122369"/>
                <a:gd name="connsiteY11" fmla="*/ 153216 h 169175"/>
                <a:gd name="connsiteX12" fmla="*/ 85613 w 122369"/>
                <a:gd name="connsiteY12" fmla="*/ 148108 h 169175"/>
                <a:gd name="connsiteX13" fmla="*/ 122035 w 122369"/>
                <a:gd name="connsiteY13" fmla="*/ 147470 h 169175"/>
                <a:gd name="connsiteX14" fmla="*/ 104143 w 122369"/>
                <a:gd name="connsiteY14" fmla="*/ 102144 h 169175"/>
                <a:gd name="connsiteX15" fmla="*/ 72833 w 122369"/>
                <a:gd name="connsiteY15" fmla="*/ 128318 h 169175"/>
                <a:gd name="connsiteX16" fmla="*/ 60692 w 122369"/>
                <a:gd name="connsiteY16" fmla="*/ 130872 h 169175"/>
                <a:gd name="connsiteX17" fmla="*/ 35771 w 122369"/>
                <a:gd name="connsiteY17" fmla="*/ 115550 h 169175"/>
                <a:gd name="connsiteX18" fmla="*/ 48551 w 122369"/>
                <a:gd name="connsiteY18" fmla="*/ 79162 h 169175"/>
                <a:gd name="connsiteX19" fmla="*/ 48551 w 122369"/>
                <a:gd name="connsiteY19" fmla="*/ 79162 h 169175"/>
                <a:gd name="connsiteX20" fmla="*/ 84974 w 122369"/>
                <a:gd name="connsiteY20" fmla="*/ 93206 h 169175"/>
                <a:gd name="connsiteX21" fmla="*/ 72833 w 122369"/>
                <a:gd name="connsiteY21" fmla="*/ 128318 h 169175"/>
                <a:gd name="connsiteX22" fmla="*/ 72833 w 122369"/>
                <a:gd name="connsiteY22" fmla="*/ 128318 h 169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22369" h="169175">
                  <a:moveTo>
                    <a:pt x="104143" y="102144"/>
                  </a:moveTo>
                  <a:cubicBezTo>
                    <a:pt x="102865" y="100867"/>
                    <a:pt x="101587" y="98952"/>
                    <a:pt x="101587" y="97037"/>
                  </a:cubicBezTo>
                  <a:cubicBezTo>
                    <a:pt x="101587" y="96398"/>
                    <a:pt x="101587" y="35112"/>
                    <a:pt x="61331" y="0"/>
                  </a:cubicBezTo>
                  <a:cubicBezTo>
                    <a:pt x="51107" y="8299"/>
                    <a:pt x="21074" y="37027"/>
                    <a:pt x="23630" y="98313"/>
                  </a:cubicBezTo>
                  <a:cubicBezTo>
                    <a:pt x="23630" y="100867"/>
                    <a:pt x="22352" y="103421"/>
                    <a:pt x="19796" y="104697"/>
                  </a:cubicBezTo>
                  <a:cubicBezTo>
                    <a:pt x="4460" y="112997"/>
                    <a:pt x="-3208" y="130233"/>
                    <a:pt x="1265" y="147470"/>
                  </a:cubicBezTo>
                  <a:lnTo>
                    <a:pt x="37049" y="147470"/>
                  </a:lnTo>
                  <a:lnTo>
                    <a:pt x="37049" y="147470"/>
                  </a:lnTo>
                  <a:cubicBezTo>
                    <a:pt x="39605" y="147470"/>
                    <a:pt x="42161" y="149385"/>
                    <a:pt x="42800" y="151939"/>
                  </a:cubicBezTo>
                  <a:cubicBezTo>
                    <a:pt x="42800" y="151939"/>
                    <a:pt x="48551" y="169176"/>
                    <a:pt x="61970" y="169176"/>
                  </a:cubicBezTo>
                  <a:lnTo>
                    <a:pt x="61970" y="169176"/>
                  </a:lnTo>
                  <a:cubicBezTo>
                    <a:pt x="75389" y="169176"/>
                    <a:pt x="78584" y="153854"/>
                    <a:pt x="79223" y="153216"/>
                  </a:cubicBezTo>
                  <a:cubicBezTo>
                    <a:pt x="79862" y="150024"/>
                    <a:pt x="82418" y="148108"/>
                    <a:pt x="85613" y="148108"/>
                  </a:cubicBezTo>
                  <a:lnTo>
                    <a:pt x="122035" y="147470"/>
                  </a:lnTo>
                  <a:cubicBezTo>
                    <a:pt x="123952" y="129595"/>
                    <a:pt x="117562" y="112997"/>
                    <a:pt x="104143" y="102144"/>
                  </a:cubicBezTo>
                  <a:close/>
                  <a:moveTo>
                    <a:pt x="72833" y="128318"/>
                  </a:moveTo>
                  <a:cubicBezTo>
                    <a:pt x="68999" y="130233"/>
                    <a:pt x="65165" y="130872"/>
                    <a:pt x="60692" y="130872"/>
                  </a:cubicBezTo>
                  <a:cubicBezTo>
                    <a:pt x="50468" y="130872"/>
                    <a:pt x="40883" y="125126"/>
                    <a:pt x="35771" y="115550"/>
                  </a:cubicBezTo>
                  <a:cubicBezTo>
                    <a:pt x="29381" y="102144"/>
                    <a:pt x="34493" y="85546"/>
                    <a:pt x="48551" y="79162"/>
                  </a:cubicBezTo>
                  <a:cubicBezTo>
                    <a:pt x="48551" y="79162"/>
                    <a:pt x="48551" y="79162"/>
                    <a:pt x="48551" y="79162"/>
                  </a:cubicBezTo>
                  <a:cubicBezTo>
                    <a:pt x="62609" y="72778"/>
                    <a:pt x="78584" y="79162"/>
                    <a:pt x="84974" y="93206"/>
                  </a:cubicBezTo>
                  <a:cubicBezTo>
                    <a:pt x="91364" y="105974"/>
                    <a:pt x="86252" y="121934"/>
                    <a:pt x="72833" y="128318"/>
                  </a:cubicBezTo>
                  <a:lnTo>
                    <a:pt x="72833" y="128318"/>
                  </a:lnTo>
                  <a:close/>
                </a:path>
              </a:pathLst>
            </a:custGeom>
            <a:grpFill/>
            <a:ln w="63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" name="Graphic 4">
              <a:extLst>
                <a:ext uri="{FF2B5EF4-FFF2-40B4-BE49-F238E27FC236}">
                  <a16:creationId xmlns:a16="http://schemas.microsoft.com/office/drawing/2014/main" id="{F8BB1C0E-CCCC-4ECA-B552-35DB6DE8AB60}"/>
                </a:ext>
              </a:extLst>
            </p:cNvPr>
            <p:cNvSpPr/>
            <p:nvPr/>
          </p:nvSpPr>
          <p:spPr>
            <a:xfrm>
              <a:off x="1070803" y="3494754"/>
              <a:ext cx="29506" cy="28979"/>
            </a:xfrm>
            <a:custGeom>
              <a:avLst/>
              <a:gdLst>
                <a:gd name="connsiteX0" fmla="*/ 14846 w 29506"/>
                <a:gd name="connsiteY0" fmla="*/ 0 h 28979"/>
                <a:gd name="connsiteX1" fmla="*/ 789 w 29506"/>
                <a:gd name="connsiteY1" fmla="*/ 9576 h 28979"/>
                <a:gd name="connsiteX2" fmla="*/ 9735 w 29506"/>
                <a:gd name="connsiteY2" fmla="*/ 28090 h 28979"/>
                <a:gd name="connsiteX3" fmla="*/ 21236 w 29506"/>
                <a:gd name="connsiteY3" fmla="*/ 27451 h 28979"/>
                <a:gd name="connsiteX4" fmla="*/ 28265 w 29506"/>
                <a:gd name="connsiteY4" fmla="*/ 7661 h 28979"/>
                <a:gd name="connsiteX5" fmla="*/ 14846 w 29506"/>
                <a:gd name="connsiteY5" fmla="*/ 0 h 28979"/>
                <a:gd name="connsiteX6" fmla="*/ 14846 w 29506"/>
                <a:gd name="connsiteY6" fmla="*/ 0 h 289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9506" h="28979">
                  <a:moveTo>
                    <a:pt x="14846" y="0"/>
                  </a:moveTo>
                  <a:cubicBezTo>
                    <a:pt x="8456" y="0"/>
                    <a:pt x="2706" y="3831"/>
                    <a:pt x="789" y="9576"/>
                  </a:cubicBezTo>
                  <a:cubicBezTo>
                    <a:pt x="-1767" y="17237"/>
                    <a:pt x="2067" y="25536"/>
                    <a:pt x="9735" y="28090"/>
                  </a:cubicBezTo>
                  <a:cubicBezTo>
                    <a:pt x="13568" y="29367"/>
                    <a:pt x="17402" y="29367"/>
                    <a:pt x="21236" y="27451"/>
                  </a:cubicBezTo>
                  <a:cubicBezTo>
                    <a:pt x="28265" y="23621"/>
                    <a:pt x="31460" y="15322"/>
                    <a:pt x="28265" y="7661"/>
                  </a:cubicBezTo>
                  <a:cubicBezTo>
                    <a:pt x="25709" y="3192"/>
                    <a:pt x="20597" y="0"/>
                    <a:pt x="14846" y="0"/>
                  </a:cubicBezTo>
                  <a:lnTo>
                    <a:pt x="14846" y="0"/>
                  </a:lnTo>
                  <a:close/>
                </a:path>
              </a:pathLst>
            </a:custGeom>
            <a:grpFill/>
            <a:ln w="63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" name="Graphic 4">
              <a:extLst>
                <a:ext uri="{FF2B5EF4-FFF2-40B4-BE49-F238E27FC236}">
                  <a16:creationId xmlns:a16="http://schemas.microsoft.com/office/drawing/2014/main" id="{EDB8222A-9690-4CDA-B47F-7E08476AAE7C}"/>
                </a:ext>
              </a:extLst>
            </p:cNvPr>
            <p:cNvSpPr/>
            <p:nvPr/>
          </p:nvSpPr>
          <p:spPr>
            <a:xfrm>
              <a:off x="905454" y="3339623"/>
              <a:ext cx="362309" cy="361971"/>
            </a:xfrm>
            <a:custGeom>
              <a:avLst/>
              <a:gdLst>
                <a:gd name="connsiteX0" fmla="*/ 180835 w 362309"/>
                <a:gd name="connsiteY0" fmla="*/ 0 h 361971"/>
                <a:gd name="connsiteX1" fmla="*/ 0 w 362309"/>
                <a:gd name="connsiteY1" fmla="*/ 180667 h 361971"/>
                <a:gd name="connsiteX2" fmla="*/ 180835 w 362309"/>
                <a:gd name="connsiteY2" fmla="*/ 361972 h 361971"/>
                <a:gd name="connsiteX3" fmla="*/ 362309 w 362309"/>
                <a:gd name="connsiteY3" fmla="*/ 180667 h 361971"/>
                <a:gd name="connsiteX4" fmla="*/ 362309 w 362309"/>
                <a:gd name="connsiteY4" fmla="*/ 180667 h 361971"/>
                <a:gd name="connsiteX5" fmla="*/ 180835 w 362309"/>
                <a:gd name="connsiteY5" fmla="*/ 0 h 361971"/>
                <a:gd name="connsiteX6" fmla="*/ 120770 w 362309"/>
                <a:gd name="connsiteY6" fmla="*/ 282810 h 361971"/>
                <a:gd name="connsiteX7" fmla="*/ 114380 w 362309"/>
                <a:gd name="connsiteY7" fmla="*/ 289194 h 361971"/>
                <a:gd name="connsiteX8" fmla="*/ 107990 w 362309"/>
                <a:gd name="connsiteY8" fmla="*/ 282810 h 361971"/>
                <a:gd name="connsiteX9" fmla="*/ 107990 w 362309"/>
                <a:gd name="connsiteY9" fmla="*/ 238761 h 361971"/>
                <a:gd name="connsiteX10" fmla="*/ 114380 w 362309"/>
                <a:gd name="connsiteY10" fmla="*/ 232377 h 361971"/>
                <a:gd name="connsiteX11" fmla="*/ 120770 w 362309"/>
                <a:gd name="connsiteY11" fmla="*/ 238761 h 361971"/>
                <a:gd name="connsiteX12" fmla="*/ 120770 w 362309"/>
                <a:gd name="connsiteY12" fmla="*/ 282810 h 361971"/>
                <a:gd name="connsiteX13" fmla="*/ 153998 w 362309"/>
                <a:gd name="connsiteY13" fmla="*/ 271319 h 361971"/>
                <a:gd name="connsiteX14" fmla="*/ 147608 w 362309"/>
                <a:gd name="connsiteY14" fmla="*/ 277703 h 361971"/>
                <a:gd name="connsiteX15" fmla="*/ 141218 w 362309"/>
                <a:gd name="connsiteY15" fmla="*/ 271319 h 361971"/>
                <a:gd name="connsiteX16" fmla="*/ 141218 w 362309"/>
                <a:gd name="connsiteY16" fmla="*/ 243868 h 361971"/>
                <a:gd name="connsiteX17" fmla="*/ 147608 w 362309"/>
                <a:gd name="connsiteY17" fmla="*/ 237484 h 361971"/>
                <a:gd name="connsiteX18" fmla="*/ 153998 w 362309"/>
                <a:gd name="connsiteY18" fmla="*/ 243868 h 361971"/>
                <a:gd name="connsiteX19" fmla="*/ 153998 w 362309"/>
                <a:gd name="connsiteY19" fmla="*/ 271319 h 361971"/>
                <a:gd name="connsiteX20" fmla="*/ 187225 w 362309"/>
                <a:gd name="connsiteY20" fmla="*/ 304516 h 361971"/>
                <a:gd name="connsiteX21" fmla="*/ 180835 w 362309"/>
                <a:gd name="connsiteY21" fmla="*/ 310900 h 361971"/>
                <a:gd name="connsiteX22" fmla="*/ 174445 w 362309"/>
                <a:gd name="connsiteY22" fmla="*/ 304516 h 361971"/>
                <a:gd name="connsiteX23" fmla="*/ 174445 w 362309"/>
                <a:gd name="connsiteY23" fmla="*/ 259190 h 361971"/>
                <a:gd name="connsiteX24" fmla="*/ 180835 w 362309"/>
                <a:gd name="connsiteY24" fmla="*/ 252806 h 361971"/>
                <a:gd name="connsiteX25" fmla="*/ 187225 w 362309"/>
                <a:gd name="connsiteY25" fmla="*/ 259190 h 361971"/>
                <a:gd name="connsiteX26" fmla="*/ 187225 w 362309"/>
                <a:gd name="connsiteY26" fmla="*/ 304516 h 361971"/>
                <a:gd name="connsiteX27" fmla="*/ 220453 w 362309"/>
                <a:gd name="connsiteY27" fmla="*/ 288556 h 361971"/>
                <a:gd name="connsiteX28" fmla="*/ 214063 w 362309"/>
                <a:gd name="connsiteY28" fmla="*/ 294940 h 361971"/>
                <a:gd name="connsiteX29" fmla="*/ 207673 w 362309"/>
                <a:gd name="connsiteY29" fmla="*/ 288556 h 361971"/>
                <a:gd name="connsiteX30" fmla="*/ 207673 w 362309"/>
                <a:gd name="connsiteY30" fmla="*/ 243230 h 361971"/>
                <a:gd name="connsiteX31" fmla="*/ 214063 w 362309"/>
                <a:gd name="connsiteY31" fmla="*/ 236846 h 361971"/>
                <a:gd name="connsiteX32" fmla="*/ 220453 w 362309"/>
                <a:gd name="connsiteY32" fmla="*/ 243230 h 361971"/>
                <a:gd name="connsiteX33" fmla="*/ 220453 w 362309"/>
                <a:gd name="connsiteY33" fmla="*/ 288556 h 361971"/>
                <a:gd name="connsiteX34" fmla="*/ 253680 w 362309"/>
                <a:gd name="connsiteY34" fmla="*/ 267489 h 361971"/>
                <a:gd name="connsiteX35" fmla="*/ 247291 w 362309"/>
                <a:gd name="connsiteY35" fmla="*/ 273873 h 361971"/>
                <a:gd name="connsiteX36" fmla="*/ 240901 w 362309"/>
                <a:gd name="connsiteY36" fmla="*/ 267489 h 361971"/>
                <a:gd name="connsiteX37" fmla="*/ 240901 w 362309"/>
                <a:gd name="connsiteY37" fmla="*/ 238761 h 361971"/>
                <a:gd name="connsiteX38" fmla="*/ 247291 w 362309"/>
                <a:gd name="connsiteY38" fmla="*/ 232377 h 361971"/>
                <a:gd name="connsiteX39" fmla="*/ 253680 w 362309"/>
                <a:gd name="connsiteY39" fmla="*/ 238761 h 361971"/>
                <a:gd name="connsiteX40" fmla="*/ 253680 w 362309"/>
                <a:gd name="connsiteY40" fmla="*/ 267489 h 361971"/>
                <a:gd name="connsiteX41" fmla="*/ 253680 w 362309"/>
                <a:gd name="connsiteY41" fmla="*/ 220247 h 361971"/>
                <a:gd name="connsiteX42" fmla="*/ 247291 w 362309"/>
                <a:gd name="connsiteY42" fmla="*/ 225355 h 361971"/>
                <a:gd name="connsiteX43" fmla="*/ 210229 w 362309"/>
                <a:gd name="connsiteY43" fmla="*/ 225993 h 361971"/>
                <a:gd name="connsiteX44" fmla="*/ 182752 w 362309"/>
                <a:gd name="connsiteY44" fmla="*/ 247060 h 361971"/>
                <a:gd name="connsiteX45" fmla="*/ 182113 w 362309"/>
                <a:gd name="connsiteY45" fmla="*/ 247060 h 361971"/>
                <a:gd name="connsiteX46" fmla="*/ 152720 w 362309"/>
                <a:gd name="connsiteY46" fmla="*/ 225355 h 361971"/>
                <a:gd name="connsiteX47" fmla="*/ 115658 w 362309"/>
                <a:gd name="connsiteY47" fmla="*/ 225355 h 361971"/>
                <a:gd name="connsiteX48" fmla="*/ 115658 w 362309"/>
                <a:gd name="connsiteY48" fmla="*/ 225355 h 361971"/>
                <a:gd name="connsiteX49" fmla="*/ 109268 w 362309"/>
                <a:gd name="connsiteY49" fmla="*/ 220886 h 361971"/>
                <a:gd name="connsiteX50" fmla="*/ 130355 w 362309"/>
                <a:gd name="connsiteY50" fmla="*/ 160876 h 361971"/>
                <a:gd name="connsiteX51" fmla="*/ 177640 w 362309"/>
                <a:gd name="connsiteY51" fmla="*/ 52349 h 361971"/>
                <a:gd name="connsiteX52" fmla="*/ 184669 w 362309"/>
                <a:gd name="connsiteY52" fmla="*/ 52987 h 361971"/>
                <a:gd name="connsiteX53" fmla="*/ 233872 w 362309"/>
                <a:gd name="connsiteY53" fmla="*/ 160238 h 361971"/>
                <a:gd name="connsiteX54" fmla="*/ 253680 w 362309"/>
                <a:gd name="connsiteY54" fmla="*/ 220247 h 361971"/>
                <a:gd name="connsiteX55" fmla="*/ 253680 w 362309"/>
                <a:gd name="connsiteY55" fmla="*/ 220247 h 361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</a:cxnLst>
              <a:rect l="l" t="t" r="r" b="b"/>
              <a:pathLst>
                <a:path w="362309" h="361971">
                  <a:moveTo>
                    <a:pt x="180835" y="0"/>
                  </a:moveTo>
                  <a:cubicBezTo>
                    <a:pt x="80513" y="0"/>
                    <a:pt x="0" y="81077"/>
                    <a:pt x="0" y="180667"/>
                  </a:cubicBezTo>
                  <a:cubicBezTo>
                    <a:pt x="0" y="280895"/>
                    <a:pt x="81152" y="361972"/>
                    <a:pt x="180835" y="361972"/>
                  </a:cubicBezTo>
                  <a:cubicBezTo>
                    <a:pt x="280518" y="361972"/>
                    <a:pt x="362309" y="280895"/>
                    <a:pt x="362309" y="180667"/>
                  </a:cubicBezTo>
                  <a:lnTo>
                    <a:pt x="362309" y="180667"/>
                  </a:lnTo>
                  <a:cubicBezTo>
                    <a:pt x="361670" y="81077"/>
                    <a:pt x="281157" y="0"/>
                    <a:pt x="180835" y="0"/>
                  </a:cubicBezTo>
                  <a:close/>
                  <a:moveTo>
                    <a:pt x="120770" y="282810"/>
                  </a:moveTo>
                  <a:cubicBezTo>
                    <a:pt x="120770" y="286641"/>
                    <a:pt x="118214" y="289194"/>
                    <a:pt x="114380" y="289194"/>
                  </a:cubicBezTo>
                  <a:cubicBezTo>
                    <a:pt x="110546" y="289194"/>
                    <a:pt x="107990" y="286641"/>
                    <a:pt x="107990" y="282810"/>
                  </a:cubicBezTo>
                  <a:lnTo>
                    <a:pt x="107990" y="238761"/>
                  </a:lnTo>
                  <a:cubicBezTo>
                    <a:pt x="107990" y="234930"/>
                    <a:pt x="110546" y="232377"/>
                    <a:pt x="114380" y="232377"/>
                  </a:cubicBezTo>
                  <a:cubicBezTo>
                    <a:pt x="118214" y="232377"/>
                    <a:pt x="120770" y="234930"/>
                    <a:pt x="120770" y="238761"/>
                  </a:cubicBezTo>
                  <a:lnTo>
                    <a:pt x="120770" y="282810"/>
                  </a:lnTo>
                  <a:close/>
                  <a:moveTo>
                    <a:pt x="153998" y="271319"/>
                  </a:moveTo>
                  <a:cubicBezTo>
                    <a:pt x="153998" y="275149"/>
                    <a:pt x="151441" y="277703"/>
                    <a:pt x="147608" y="277703"/>
                  </a:cubicBezTo>
                  <a:cubicBezTo>
                    <a:pt x="143774" y="277703"/>
                    <a:pt x="141218" y="275149"/>
                    <a:pt x="141218" y="271319"/>
                  </a:cubicBezTo>
                  <a:lnTo>
                    <a:pt x="141218" y="243868"/>
                  </a:lnTo>
                  <a:cubicBezTo>
                    <a:pt x="141218" y="240038"/>
                    <a:pt x="143774" y="237484"/>
                    <a:pt x="147608" y="237484"/>
                  </a:cubicBezTo>
                  <a:cubicBezTo>
                    <a:pt x="151441" y="237484"/>
                    <a:pt x="153998" y="240038"/>
                    <a:pt x="153998" y="243868"/>
                  </a:cubicBezTo>
                  <a:lnTo>
                    <a:pt x="153998" y="271319"/>
                  </a:lnTo>
                  <a:close/>
                  <a:moveTo>
                    <a:pt x="187225" y="304516"/>
                  </a:moveTo>
                  <a:cubicBezTo>
                    <a:pt x="187225" y="308346"/>
                    <a:pt x="184669" y="310900"/>
                    <a:pt x="180835" y="310900"/>
                  </a:cubicBezTo>
                  <a:cubicBezTo>
                    <a:pt x="177001" y="310900"/>
                    <a:pt x="174445" y="308346"/>
                    <a:pt x="174445" y="304516"/>
                  </a:cubicBezTo>
                  <a:lnTo>
                    <a:pt x="174445" y="259190"/>
                  </a:lnTo>
                  <a:cubicBezTo>
                    <a:pt x="174445" y="255359"/>
                    <a:pt x="177001" y="252806"/>
                    <a:pt x="180835" y="252806"/>
                  </a:cubicBezTo>
                  <a:cubicBezTo>
                    <a:pt x="184669" y="252806"/>
                    <a:pt x="187225" y="255359"/>
                    <a:pt x="187225" y="259190"/>
                  </a:cubicBezTo>
                  <a:lnTo>
                    <a:pt x="187225" y="304516"/>
                  </a:lnTo>
                  <a:close/>
                  <a:moveTo>
                    <a:pt x="220453" y="288556"/>
                  </a:moveTo>
                  <a:cubicBezTo>
                    <a:pt x="220453" y="292386"/>
                    <a:pt x="217897" y="294940"/>
                    <a:pt x="214063" y="294940"/>
                  </a:cubicBezTo>
                  <a:cubicBezTo>
                    <a:pt x="210229" y="294940"/>
                    <a:pt x="207673" y="292386"/>
                    <a:pt x="207673" y="288556"/>
                  </a:cubicBezTo>
                  <a:lnTo>
                    <a:pt x="207673" y="243230"/>
                  </a:lnTo>
                  <a:cubicBezTo>
                    <a:pt x="207673" y="239399"/>
                    <a:pt x="210229" y="236846"/>
                    <a:pt x="214063" y="236846"/>
                  </a:cubicBezTo>
                  <a:cubicBezTo>
                    <a:pt x="217897" y="236846"/>
                    <a:pt x="220453" y="239399"/>
                    <a:pt x="220453" y="243230"/>
                  </a:cubicBezTo>
                  <a:lnTo>
                    <a:pt x="220453" y="288556"/>
                  </a:lnTo>
                  <a:close/>
                  <a:moveTo>
                    <a:pt x="253680" y="267489"/>
                  </a:moveTo>
                  <a:cubicBezTo>
                    <a:pt x="253680" y="271319"/>
                    <a:pt x="251125" y="273873"/>
                    <a:pt x="247291" y="273873"/>
                  </a:cubicBezTo>
                  <a:cubicBezTo>
                    <a:pt x="243457" y="273873"/>
                    <a:pt x="240901" y="271319"/>
                    <a:pt x="240901" y="267489"/>
                  </a:cubicBezTo>
                  <a:lnTo>
                    <a:pt x="240901" y="238761"/>
                  </a:lnTo>
                  <a:cubicBezTo>
                    <a:pt x="240901" y="234930"/>
                    <a:pt x="243457" y="232377"/>
                    <a:pt x="247291" y="232377"/>
                  </a:cubicBezTo>
                  <a:cubicBezTo>
                    <a:pt x="251125" y="232377"/>
                    <a:pt x="253680" y="234930"/>
                    <a:pt x="253680" y="238761"/>
                  </a:cubicBezTo>
                  <a:lnTo>
                    <a:pt x="253680" y="267489"/>
                  </a:lnTo>
                  <a:close/>
                  <a:moveTo>
                    <a:pt x="253680" y="220247"/>
                  </a:moveTo>
                  <a:cubicBezTo>
                    <a:pt x="253042" y="223439"/>
                    <a:pt x="250486" y="225355"/>
                    <a:pt x="247291" y="225355"/>
                  </a:cubicBezTo>
                  <a:lnTo>
                    <a:pt x="210229" y="225993"/>
                  </a:lnTo>
                  <a:cubicBezTo>
                    <a:pt x="206395" y="238122"/>
                    <a:pt x="195532" y="246422"/>
                    <a:pt x="182752" y="247060"/>
                  </a:cubicBezTo>
                  <a:lnTo>
                    <a:pt x="182113" y="247060"/>
                  </a:lnTo>
                  <a:cubicBezTo>
                    <a:pt x="164860" y="247060"/>
                    <a:pt x="155915" y="233015"/>
                    <a:pt x="152720" y="225355"/>
                  </a:cubicBezTo>
                  <a:lnTo>
                    <a:pt x="115658" y="225355"/>
                  </a:lnTo>
                  <a:lnTo>
                    <a:pt x="115658" y="225355"/>
                  </a:lnTo>
                  <a:cubicBezTo>
                    <a:pt x="112463" y="225355"/>
                    <a:pt x="109907" y="223439"/>
                    <a:pt x="109268" y="220886"/>
                  </a:cubicBezTo>
                  <a:cubicBezTo>
                    <a:pt x="100322" y="188327"/>
                    <a:pt x="117575" y="168537"/>
                    <a:pt x="130355" y="160876"/>
                  </a:cubicBezTo>
                  <a:cubicBezTo>
                    <a:pt x="129077" y="83630"/>
                    <a:pt x="175723" y="53626"/>
                    <a:pt x="177640" y="52349"/>
                  </a:cubicBezTo>
                  <a:cubicBezTo>
                    <a:pt x="180196" y="51072"/>
                    <a:pt x="182752" y="51072"/>
                    <a:pt x="184669" y="52987"/>
                  </a:cubicBezTo>
                  <a:cubicBezTo>
                    <a:pt x="228760" y="87461"/>
                    <a:pt x="233233" y="146193"/>
                    <a:pt x="233872" y="160238"/>
                  </a:cubicBezTo>
                  <a:cubicBezTo>
                    <a:pt x="250486" y="174921"/>
                    <a:pt x="258154" y="197903"/>
                    <a:pt x="253680" y="220247"/>
                  </a:cubicBezTo>
                  <a:lnTo>
                    <a:pt x="253680" y="220247"/>
                  </a:lnTo>
                  <a:close/>
                </a:path>
              </a:pathLst>
            </a:custGeom>
            <a:grpFill/>
            <a:ln w="63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43" name="Graphic 4">
            <a:extLst>
              <a:ext uri="{FF2B5EF4-FFF2-40B4-BE49-F238E27FC236}">
                <a16:creationId xmlns:a16="http://schemas.microsoft.com/office/drawing/2014/main" id="{D62404B3-FEC5-418C-8256-1ABE2AB6DEDB}"/>
              </a:ext>
            </a:extLst>
          </p:cNvPr>
          <p:cNvSpPr/>
          <p:nvPr/>
        </p:nvSpPr>
        <p:spPr>
          <a:xfrm>
            <a:off x="4054321" y="3443213"/>
            <a:ext cx="548640" cy="548640"/>
          </a:xfrm>
          <a:custGeom>
            <a:avLst/>
            <a:gdLst>
              <a:gd name="connsiteX0" fmla="*/ 200005 w 361670"/>
              <a:gd name="connsiteY0" fmla="*/ 183220 h 362610"/>
              <a:gd name="connsiteX1" fmla="*/ 214702 w 361670"/>
              <a:gd name="connsiteY1" fmla="*/ 169176 h 362610"/>
              <a:gd name="connsiteX2" fmla="*/ 194253 w 361670"/>
              <a:gd name="connsiteY2" fmla="*/ 165984 h 362610"/>
              <a:gd name="connsiteX3" fmla="*/ 189781 w 361670"/>
              <a:gd name="connsiteY3" fmla="*/ 162792 h 362610"/>
              <a:gd name="connsiteX4" fmla="*/ 179557 w 361670"/>
              <a:gd name="connsiteY4" fmla="*/ 144916 h 362610"/>
              <a:gd name="connsiteX5" fmla="*/ 169972 w 361670"/>
              <a:gd name="connsiteY5" fmla="*/ 164068 h 362610"/>
              <a:gd name="connsiteX6" fmla="*/ 164860 w 361670"/>
              <a:gd name="connsiteY6" fmla="*/ 167260 h 362610"/>
              <a:gd name="connsiteX7" fmla="*/ 143774 w 361670"/>
              <a:gd name="connsiteY7" fmla="*/ 169814 h 362610"/>
              <a:gd name="connsiteX8" fmla="*/ 158470 w 361670"/>
              <a:gd name="connsiteY8" fmla="*/ 183859 h 362610"/>
              <a:gd name="connsiteX9" fmla="*/ 160387 w 361670"/>
              <a:gd name="connsiteY9" fmla="*/ 189604 h 362610"/>
              <a:gd name="connsiteX10" fmla="*/ 157192 w 361670"/>
              <a:gd name="connsiteY10" fmla="*/ 211948 h 362610"/>
              <a:gd name="connsiteX11" fmla="*/ 176362 w 361670"/>
              <a:gd name="connsiteY11" fmla="*/ 202372 h 362610"/>
              <a:gd name="connsiteX12" fmla="*/ 182113 w 361670"/>
              <a:gd name="connsiteY12" fmla="*/ 202372 h 362610"/>
              <a:gd name="connsiteX13" fmla="*/ 200005 w 361670"/>
              <a:gd name="connsiteY13" fmla="*/ 211948 h 362610"/>
              <a:gd name="connsiteX14" fmla="*/ 196810 w 361670"/>
              <a:gd name="connsiteY14" fmla="*/ 189604 h 362610"/>
              <a:gd name="connsiteX15" fmla="*/ 200005 w 361670"/>
              <a:gd name="connsiteY15" fmla="*/ 183220 h 362610"/>
              <a:gd name="connsiteX16" fmla="*/ 210868 w 361670"/>
              <a:gd name="connsiteY16" fmla="*/ 190243 h 362610"/>
              <a:gd name="connsiteX17" fmla="*/ 215341 w 361670"/>
              <a:gd name="connsiteY17" fmla="*/ 222163 h 362610"/>
              <a:gd name="connsiteX18" fmla="*/ 212784 w 361670"/>
              <a:gd name="connsiteY18" fmla="*/ 228547 h 362610"/>
              <a:gd name="connsiteX19" fmla="*/ 206395 w 361670"/>
              <a:gd name="connsiteY19" fmla="*/ 229185 h 362610"/>
              <a:gd name="connsiteX20" fmla="*/ 180196 w 361670"/>
              <a:gd name="connsiteY20" fmla="*/ 215140 h 362610"/>
              <a:gd name="connsiteX21" fmla="*/ 152719 w 361670"/>
              <a:gd name="connsiteY21" fmla="*/ 229185 h 362610"/>
              <a:gd name="connsiteX22" fmla="*/ 149524 w 361670"/>
              <a:gd name="connsiteY22" fmla="*/ 229823 h 362610"/>
              <a:gd name="connsiteX23" fmla="*/ 145690 w 361670"/>
              <a:gd name="connsiteY23" fmla="*/ 228547 h 362610"/>
              <a:gd name="connsiteX24" fmla="*/ 143134 w 361670"/>
              <a:gd name="connsiteY24" fmla="*/ 222163 h 362610"/>
              <a:gd name="connsiteX25" fmla="*/ 147607 w 361670"/>
              <a:gd name="connsiteY25" fmla="*/ 190243 h 362610"/>
              <a:gd name="connsiteX26" fmla="*/ 125243 w 361670"/>
              <a:gd name="connsiteY26" fmla="*/ 169176 h 362610"/>
              <a:gd name="connsiteX27" fmla="*/ 124604 w 361670"/>
              <a:gd name="connsiteY27" fmla="*/ 160238 h 362610"/>
              <a:gd name="connsiteX28" fmla="*/ 128438 w 361670"/>
              <a:gd name="connsiteY28" fmla="*/ 158323 h 362610"/>
              <a:gd name="connsiteX29" fmla="*/ 159748 w 361670"/>
              <a:gd name="connsiteY29" fmla="*/ 155131 h 362610"/>
              <a:gd name="connsiteX30" fmla="*/ 173167 w 361670"/>
              <a:gd name="connsiteY30" fmla="*/ 128318 h 362610"/>
              <a:gd name="connsiteX31" fmla="*/ 178918 w 361670"/>
              <a:gd name="connsiteY31" fmla="*/ 125126 h 362610"/>
              <a:gd name="connsiteX32" fmla="*/ 184669 w 361670"/>
              <a:gd name="connsiteY32" fmla="*/ 128318 h 362610"/>
              <a:gd name="connsiteX33" fmla="*/ 198727 w 361670"/>
              <a:gd name="connsiteY33" fmla="*/ 154492 h 362610"/>
              <a:gd name="connsiteX34" fmla="*/ 228759 w 361670"/>
              <a:gd name="connsiteY34" fmla="*/ 159600 h 362610"/>
              <a:gd name="connsiteX35" fmla="*/ 233872 w 361670"/>
              <a:gd name="connsiteY35" fmla="*/ 167260 h 362610"/>
              <a:gd name="connsiteX36" fmla="*/ 231954 w 361670"/>
              <a:gd name="connsiteY36" fmla="*/ 171091 h 362610"/>
              <a:gd name="connsiteX37" fmla="*/ 210868 w 361670"/>
              <a:gd name="connsiteY37" fmla="*/ 190243 h 362610"/>
              <a:gd name="connsiteX38" fmla="*/ 263904 w 361670"/>
              <a:gd name="connsiteY38" fmla="*/ 114912 h 362610"/>
              <a:gd name="connsiteX39" fmla="*/ 180196 w 361670"/>
              <a:gd name="connsiteY39" fmla="*/ 100229 h 362610"/>
              <a:gd name="connsiteX40" fmla="*/ 95849 w 361670"/>
              <a:gd name="connsiteY40" fmla="*/ 114273 h 362610"/>
              <a:gd name="connsiteX41" fmla="*/ 179557 w 361670"/>
              <a:gd name="connsiteY41" fmla="*/ 275788 h 362610"/>
              <a:gd name="connsiteX42" fmla="*/ 263904 w 361670"/>
              <a:gd name="connsiteY42" fmla="*/ 114912 h 362610"/>
              <a:gd name="connsiteX43" fmla="*/ 234510 w 361670"/>
              <a:gd name="connsiteY43" fmla="*/ 246422 h 362610"/>
              <a:gd name="connsiteX44" fmla="*/ 183391 w 361670"/>
              <a:gd name="connsiteY44" fmla="*/ 288556 h 362610"/>
              <a:gd name="connsiteX45" fmla="*/ 177640 w 361670"/>
              <a:gd name="connsiteY45" fmla="*/ 288556 h 362610"/>
              <a:gd name="connsiteX46" fmla="*/ 85625 w 361670"/>
              <a:gd name="connsiteY46" fmla="*/ 104059 h 362610"/>
              <a:gd name="connsiteX47" fmla="*/ 88820 w 361670"/>
              <a:gd name="connsiteY47" fmla="*/ 99590 h 362610"/>
              <a:gd name="connsiteX48" fmla="*/ 93932 w 361670"/>
              <a:gd name="connsiteY48" fmla="*/ 98952 h 362610"/>
              <a:gd name="connsiteX49" fmla="*/ 175723 w 361670"/>
              <a:gd name="connsiteY49" fmla="*/ 86822 h 362610"/>
              <a:gd name="connsiteX50" fmla="*/ 180196 w 361670"/>
              <a:gd name="connsiteY50" fmla="*/ 84269 h 362610"/>
              <a:gd name="connsiteX51" fmla="*/ 185308 w 361670"/>
              <a:gd name="connsiteY51" fmla="*/ 85546 h 362610"/>
              <a:gd name="connsiteX52" fmla="*/ 267738 w 361670"/>
              <a:gd name="connsiteY52" fmla="*/ 98952 h 362610"/>
              <a:gd name="connsiteX53" fmla="*/ 276684 w 361670"/>
              <a:gd name="connsiteY53" fmla="*/ 101505 h 362610"/>
              <a:gd name="connsiteX54" fmla="*/ 277323 w 361670"/>
              <a:gd name="connsiteY54" fmla="*/ 104059 h 362610"/>
              <a:gd name="connsiteX55" fmla="*/ 234510 w 361670"/>
              <a:gd name="connsiteY55" fmla="*/ 246422 h 362610"/>
              <a:gd name="connsiteX56" fmla="*/ 361670 w 361670"/>
              <a:gd name="connsiteY56" fmla="*/ 181305 h 362610"/>
              <a:gd name="connsiteX57" fmla="*/ 180835 w 361670"/>
              <a:gd name="connsiteY57" fmla="*/ 0 h 362610"/>
              <a:gd name="connsiteX58" fmla="*/ 0 w 361670"/>
              <a:gd name="connsiteY58" fmla="*/ 181305 h 362610"/>
              <a:gd name="connsiteX59" fmla="*/ 180835 w 361670"/>
              <a:gd name="connsiteY59" fmla="*/ 362610 h 362610"/>
              <a:gd name="connsiteX60" fmla="*/ 180835 w 361670"/>
              <a:gd name="connsiteY60" fmla="*/ 362610 h 362610"/>
              <a:gd name="connsiteX61" fmla="*/ 361670 w 361670"/>
              <a:gd name="connsiteY61" fmla="*/ 181305 h 362610"/>
              <a:gd name="connsiteX62" fmla="*/ 361670 w 361670"/>
              <a:gd name="connsiteY62" fmla="*/ 181305 h 3626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</a:cxnLst>
            <a:rect l="l" t="t" r="r" b="b"/>
            <a:pathLst>
              <a:path w="361670" h="362610">
                <a:moveTo>
                  <a:pt x="200005" y="183220"/>
                </a:moveTo>
                <a:lnTo>
                  <a:pt x="214702" y="169176"/>
                </a:lnTo>
                <a:lnTo>
                  <a:pt x="194253" y="165984"/>
                </a:lnTo>
                <a:cubicBezTo>
                  <a:pt x="192337" y="165345"/>
                  <a:pt x="191059" y="164707"/>
                  <a:pt x="189781" y="162792"/>
                </a:cubicBezTo>
                <a:lnTo>
                  <a:pt x="179557" y="144916"/>
                </a:lnTo>
                <a:lnTo>
                  <a:pt x="169972" y="164068"/>
                </a:lnTo>
                <a:cubicBezTo>
                  <a:pt x="168694" y="165984"/>
                  <a:pt x="167416" y="167260"/>
                  <a:pt x="164860" y="167260"/>
                </a:cubicBezTo>
                <a:lnTo>
                  <a:pt x="143774" y="169814"/>
                </a:lnTo>
                <a:lnTo>
                  <a:pt x="158470" y="183859"/>
                </a:lnTo>
                <a:cubicBezTo>
                  <a:pt x="159748" y="185135"/>
                  <a:pt x="161026" y="187689"/>
                  <a:pt x="160387" y="189604"/>
                </a:cubicBezTo>
                <a:lnTo>
                  <a:pt x="157192" y="211948"/>
                </a:lnTo>
                <a:lnTo>
                  <a:pt x="176362" y="202372"/>
                </a:lnTo>
                <a:cubicBezTo>
                  <a:pt x="178279" y="201734"/>
                  <a:pt x="180196" y="201734"/>
                  <a:pt x="182113" y="202372"/>
                </a:cubicBezTo>
                <a:lnTo>
                  <a:pt x="200005" y="211948"/>
                </a:lnTo>
                <a:lnTo>
                  <a:pt x="196810" y="189604"/>
                </a:lnTo>
                <a:cubicBezTo>
                  <a:pt x="197448" y="186412"/>
                  <a:pt x="198088" y="184497"/>
                  <a:pt x="200005" y="183220"/>
                </a:cubicBezTo>
                <a:moveTo>
                  <a:pt x="210868" y="190243"/>
                </a:moveTo>
                <a:lnTo>
                  <a:pt x="215341" y="222163"/>
                </a:lnTo>
                <a:cubicBezTo>
                  <a:pt x="215979" y="224716"/>
                  <a:pt x="214702" y="227270"/>
                  <a:pt x="212784" y="228547"/>
                </a:cubicBezTo>
                <a:cubicBezTo>
                  <a:pt x="210868" y="229823"/>
                  <a:pt x="208312" y="229823"/>
                  <a:pt x="206395" y="229185"/>
                </a:cubicBezTo>
                <a:lnTo>
                  <a:pt x="180196" y="215140"/>
                </a:lnTo>
                <a:lnTo>
                  <a:pt x="152719" y="229185"/>
                </a:lnTo>
                <a:cubicBezTo>
                  <a:pt x="152080" y="229823"/>
                  <a:pt x="150802" y="229823"/>
                  <a:pt x="149524" y="229823"/>
                </a:cubicBezTo>
                <a:cubicBezTo>
                  <a:pt x="148246" y="229823"/>
                  <a:pt x="146969" y="229185"/>
                  <a:pt x="145690" y="228547"/>
                </a:cubicBezTo>
                <a:cubicBezTo>
                  <a:pt x="143774" y="227270"/>
                  <a:pt x="142495" y="224716"/>
                  <a:pt x="143134" y="222163"/>
                </a:cubicBezTo>
                <a:lnTo>
                  <a:pt x="147607" y="190243"/>
                </a:lnTo>
                <a:lnTo>
                  <a:pt x="125243" y="169176"/>
                </a:lnTo>
                <a:cubicBezTo>
                  <a:pt x="122686" y="166622"/>
                  <a:pt x="122686" y="162792"/>
                  <a:pt x="124604" y="160238"/>
                </a:cubicBezTo>
                <a:cubicBezTo>
                  <a:pt x="125881" y="158961"/>
                  <a:pt x="127159" y="158323"/>
                  <a:pt x="128438" y="158323"/>
                </a:cubicBezTo>
                <a:lnTo>
                  <a:pt x="159748" y="155131"/>
                </a:lnTo>
                <a:lnTo>
                  <a:pt x="173167" y="128318"/>
                </a:lnTo>
                <a:cubicBezTo>
                  <a:pt x="174445" y="126403"/>
                  <a:pt x="176362" y="125126"/>
                  <a:pt x="178918" y="125126"/>
                </a:cubicBezTo>
                <a:cubicBezTo>
                  <a:pt x="181474" y="125126"/>
                  <a:pt x="183391" y="126403"/>
                  <a:pt x="184669" y="128318"/>
                </a:cubicBezTo>
                <a:lnTo>
                  <a:pt x="198727" y="154492"/>
                </a:lnTo>
                <a:lnTo>
                  <a:pt x="228759" y="159600"/>
                </a:lnTo>
                <a:cubicBezTo>
                  <a:pt x="231954" y="160238"/>
                  <a:pt x="234510" y="163430"/>
                  <a:pt x="233872" y="167260"/>
                </a:cubicBezTo>
                <a:cubicBezTo>
                  <a:pt x="233872" y="168537"/>
                  <a:pt x="233233" y="169814"/>
                  <a:pt x="231954" y="171091"/>
                </a:cubicBezTo>
                <a:lnTo>
                  <a:pt x="210868" y="190243"/>
                </a:lnTo>
                <a:close/>
                <a:moveTo>
                  <a:pt x="263904" y="114912"/>
                </a:moveTo>
                <a:cubicBezTo>
                  <a:pt x="235149" y="124488"/>
                  <a:pt x="203838" y="118742"/>
                  <a:pt x="180196" y="100229"/>
                </a:cubicBezTo>
                <a:cubicBezTo>
                  <a:pt x="169972" y="109805"/>
                  <a:pt x="141856" y="129595"/>
                  <a:pt x="95849" y="114273"/>
                </a:cubicBezTo>
                <a:cubicBezTo>
                  <a:pt x="89459" y="180028"/>
                  <a:pt x="122686" y="243230"/>
                  <a:pt x="179557" y="275788"/>
                </a:cubicBezTo>
                <a:cubicBezTo>
                  <a:pt x="196171" y="266851"/>
                  <a:pt x="269655" y="220247"/>
                  <a:pt x="263904" y="114912"/>
                </a:cubicBezTo>
                <a:moveTo>
                  <a:pt x="234510" y="246422"/>
                </a:moveTo>
                <a:cubicBezTo>
                  <a:pt x="220453" y="263659"/>
                  <a:pt x="203200" y="278342"/>
                  <a:pt x="183391" y="288556"/>
                </a:cubicBezTo>
                <a:cubicBezTo>
                  <a:pt x="181474" y="289833"/>
                  <a:pt x="179557" y="289833"/>
                  <a:pt x="177640" y="288556"/>
                </a:cubicBezTo>
                <a:cubicBezTo>
                  <a:pt x="65816" y="224716"/>
                  <a:pt x="85625" y="105336"/>
                  <a:pt x="85625" y="104059"/>
                </a:cubicBezTo>
                <a:cubicBezTo>
                  <a:pt x="86264" y="102144"/>
                  <a:pt x="86903" y="100867"/>
                  <a:pt x="88820" y="99590"/>
                </a:cubicBezTo>
                <a:cubicBezTo>
                  <a:pt x="90737" y="98952"/>
                  <a:pt x="92654" y="98313"/>
                  <a:pt x="93932" y="98952"/>
                </a:cubicBezTo>
                <a:cubicBezTo>
                  <a:pt x="147607" y="120657"/>
                  <a:pt x="174445" y="88099"/>
                  <a:pt x="175723" y="86822"/>
                </a:cubicBezTo>
                <a:cubicBezTo>
                  <a:pt x="177001" y="85546"/>
                  <a:pt x="178279" y="84269"/>
                  <a:pt x="180196" y="84269"/>
                </a:cubicBezTo>
                <a:cubicBezTo>
                  <a:pt x="182113" y="84269"/>
                  <a:pt x="183391" y="84907"/>
                  <a:pt x="185308" y="85546"/>
                </a:cubicBezTo>
                <a:cubicBezTo>
                  <a:pt x="207673" y="105974"/>
                  <a:pt x="240261" y="111081"/>
                  <a:pt x="267738" y="98952"/>
                </a:cubicBezTo>
                <a:cubicBezTo>
                  <a:pt x="270933" y="97037"/>
                  <a:pt x="274767" y="98313"/>
                  <a:pt x="276684" y="101505"/>
                </a:cubicBezTo>
                <a:cubicBezTo>
                  <a:pt x="277323" y="102144"/>
                  <a:pt x="277323" y="102782"/>
                  <a:pt x="277323" y="104059"/>
                </a:cubicBezTo>
                <a:cubicBezTo>
                  <a:pt x="283074" y="173644"/>
                  <a:pt x="257514" y="220247"/>
                  <a:pt x="234510" y="246422"/>
                </a:cubicBezTo>
                <a:moveTo>
                  <a:pt x="361670" y="181305"/>
                </a:moveTo>
                <a:cubicBezTo>
                  <a:pt x="361670" y="81077"/>
                  <a:pt x="280518" y="0"/>
                  <a:pt x="180835" y="0"/>
                </a:cubicBezTo>
                <a:cubicBezTo>
                  <a:pt x="80513" y="0"/>
                  <a:pt x="0" y="81077"/>
                  <a:pt x="0" y="181305"/>
                </a:cubicBezTo>
                <a:cubicBezTo>
                  <a:pt x="0" y="281534"/>
                  <a:pt x="81152" y="362610"/>
                  <a:pt x="180835" y="362610"/>
                </a:cubicBezTo>
                <a:cubicBezTo>
                  <a:pt x="180835" y="362610"/>
                  <a:pt x="180835" y="362610"/>
                  <a:pt x="180835" y="362610"/>
                </a:cubicBezTo>
                <a:cubicBezTo>
                  <a:pt x="280518" y="361972"/>
                  <a:pt x="361670" y="280895"/>
                  <a:pt x="361670" y="181305"/>
                </a:cubicBezTo>
                <a:cubicBezTo>
                  <a:pt x="361670" y="181305"/>
                  <a:pt x="361670" y="181305"/>
                  <a:pt x="361670" y="181305"/>
                </a:cubicBezTo>
              </a:path>
            </a:pathLst>
          </a:custGeom>
          <a:solidFill>
            <a:schemeClr val="bg1"/>
          </a:solidFill>
          <a:ln w="639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44" name="Graphic 4">
            <a:extLst>
              <a:ext uri="{FF2B5EF4-FFF2-40B4-BE49-F238E27FC236}">
                <a16:creationId xmlns:a16="http://schemas.microsoft.com/office/drawing/2014/main" id="{3287D143-0DEE-4223-A26C-4F55B5EF41B7}"/>
              </a:ext>
            </a:extLst>
          </p:cNvPr>
          <p:cNvGrpSpPr/>
          <p:nvPr/>
        </p:nvGrpSpPr>
        <p:grpSpPr>
          <a:xfrm>
            <a:off x="4054321" y="5093166"/>
            <a:ext cx="548640" cy="548640"/>
            <a:chOff x="4045469" y="2371173"/>
            <a:chExt cx="362309" cy="361971"/>
          </a:xfrm>
          <a:solidFill>
            <a:schemeClr val="bg1"/>
          </a:solidFill>
        </p:grpSpPr>
        <p:sp>
          <p:nvSpPr>
            <p:cNvPr id="45" name="Graphic 4">
              <a:extLst>
                <a:ext uri="{FF2B5EF4-FFF2-40B4-BE49-F238E27FC236}">
                  <a16:creationId xmlns:a16="http://schemas.microsoft.com/office/drawing/2014/main" id="{3B9C7651-D380-4956-BB50-4241E65CA784}"/>
                </a:ext>
              </a:extLst>
            </p:cNvPr>
            <p:cNvSpPr/>
            <p:nvPr/>
          </p:nvSpPr>
          <p:spPr>
            <a:xfrm>
              <a:off x="4146430" y="2493107"/>
              <a:ext cx="161026" cy="128956"/>
            </a:xfrm>
            <a:custGeom>
              <a:avLst/>
              <a:gdLst>
                <a:gd name="connsiteX0" fmla="*/ 0 w 161026"/>
                <a:gd name="connsiteY0" fmla="*/ 128957 h 128956"/>
                <a:gd name="connsiteX1" fmla="*/ 161026 w 161026"/>
                <a:gd name="connsiteY1" fmla="*/ 128318 h 128956"/>
                <a:gd name="connsiteX2" fmla="*/ 80513 w 161026"/>
                <a:gd name="connsiteY2" fmla="*/ 0 h 128956"/>
                <a:gd name="connsiteX3" fmla="*/ 0 w 161026"/>
                <a:gd name="connsiteY3" fmla="*/ 128957 h 128956"/>
                <a:gd name="connsiteX4" fmla="*/ 86903 w 161026"/>
                <a:gd name="connsiteY4" fmla="*/ 112997 h 128956"/>
                <a:gd name="connsiteX5" fmla="*/ 80513 w 161026"/>
                <a:gd name="connsiteY5" fmla="*/ 119381 h 128956"/>
                <a:gd name="connsiteX6" fmla="*/ 74123 w 161026"/>
                <a:gd name="connsiteY6" fmla="*/ 112997 h 128956"/>
                <a:gd name="connsiteX7" fmla="*/ 74123 w 161026"/>
                <a:gd name="connsiteY7" fmla="*/ 105974 h 128956"/>
                <a:gd name="connsiteX8" fmla="*/ 80513 w 161026"/>
                <a:gd name="connsiteY8" fmla="*/ 99590 h 128956"/>
                <a:gd name="connsiteX9" fmla="*/ 86903 w 161026"/>
                <a:gd name="connsiteY9" fmla="*/ 105974 h 128956"/>
                <a:gd name="connsiteX10" fmla="*/ 86903 w 161026"/>
                <a:gd name="connsiteY10" fmla="*/ 112997 h 128956"/>
                <a:gd name="connsiteX11" fmla="*/ 86903 w 161026"/>
                <a:gd name="connsiteY11" fmla="*/ 37027 h 128956"/>
                <a:gd name="connsiteX12" fmla="*/ 86903 w 161026"/>
                <a:gd name="connsiteY12" fmla="*/ 87461 h 128956"/>
                <a:gd name="connsiteX13" fmla="*/ 80513 w 161026"/>
                <a:gd name="connsiteY13" fmla="*/ 93845 h 128956"/>
                <a:gd name="connsiteX14" fmla="*/ 74123 w 161026"/>
                <a:gd name="connsiteY14" fmla="*/ 87461 h 128956"/>
                <a:gd name="connsiteX15" fmla="*/ 74123 w 161026"/>
                <a:gd name="connsiteY15" fmla="*/ 37027 h 128956"/>
                <a:gd name="connsiteX16" fmla="*/ 80513 w 161026"/>
                <a:gd name="connsiteY16" fmla="*/ 30643 h 128956"/>
                <a:gd name="connsiteX17" fmla="*/ 86903 w 161026"/>
                <a:gd name="connsiteY17" fmla="*/ 37027 h 128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61026" h="128956">
                  <a:moveTo>
                    <a:pt x="0" y="128957"/>
                  </a:moveTo>
                  <a:lnTo>
                    <a:pt x="161026" y="128318"/>
                  </a:lnTo>
                  <a:lnTo>
                    <a:pt x="80513" y="0"/>
                  </a:lnTo>
                  <a:lnTo>
                    <a:pt x="0" y="128957"/>
                  </a:lnTo>
                  <a:close/>
                  <a:moveTo>
                    <a:pt x="86903" y="112997"/>
                  </a:moveTo>
                  <a:cubicBezTo>
                    <a:pt x="86903" y="116827"/>
                    <a:pt x="84347" y="119381"/>
                    <a:pt x="80513" y="119381"/>
                  </a:cubicBezTo>
                  <a:cubicBezTo>
                    <a:pt x="76679" y="119381"/>
                    <a:pt x="74123" y="116827"/>
                    <a:pt x="74123" y="112997"/>
                  </a:cubicBezTo>
                  <a:lnTo>
                    <a:pt x="74123" y="105974"/>
                  </a:lnTo>
                  <a:cubicBezTo>
                    <a:pt x="74123" y="102144"/>
                    <a:pt x="76679" y="99590"/>
                    <a:pt x="80513" y="99590"/>
                  </a:cubicBezTo>
                  <a:cubicBezTo>
                    <a:pt x="84347" y="99590"/>
                    <a:pt x="86903" y="102144"/>
                    <a:pt x="86903" y="105974"/>
                  </a:cubicBezTo>
                  <a:lnTo>
                    <a:pt x="86903" y="112997"/>
                  </a:lnTo>
                  <a:close/>
                  <a:moveTo>
                    <a:pt x="86903" y="37027"/>
                  </a:moveTo>
                  <a:lnTo>
                    <a:pt x="86903" y="87461"/>
                  </a:lnTo>
                  <a:cubicBezTo>
                    <a:pt x="86903" y="91291"/>
                    <a:pt x="84347" y="93845"/>
                    <a:pt x="80513" y="93845"/>
                  </a:cubicBezTo>
                  <a:cubicBezTo>
                    <a:pt x="76679" y="93845"/>
                    <a:pt x="74123" y="91291"/>
                    <a:pt x="74123" y="87461"/>
                  </a:cubicBezTo>
                  <a:lnTo>
                    <a:pt x="74123" y="37027"/>
                  </a:lnTo>
                  <a:cubicBezTo>
                    <a:pt x="74123" y="33197"/>
                    <a:pt x="76679" y="30643"/>
                    <a:pt x="80513" y="30643"/>
                  </a:cubicBezTo>
                  <a:cubicBezTo>
                    <a:pt x="84347" y="30643"/>
                    <a:pt x="86903" y="33835"/>
                    <a:pt x="86903" y="37027"/>
                  </a:cubicBezTo>
                  <a:close/>
                </a:path>
              </a:pathLst>
            </a:custGeom>
            <a:grpFill/>
            <a:ln w="63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" name="Graphic 4">
              <a:extLst>
                <a:ext uri="{FF2B5EF4-FFF2-40B4-BE49-F238E27FC236}">
                  <a16:creationId xmlns:a16="http://schemas.microsoft.com/office/drawing/2014/main" id="{A21A713F-FE3E-4450-BE3C-A4014FFB14EF}"/>
                </a:ext>
              </a:extLst>
            </p:cNvPr>
            <p:cNvSpPr/>
            <p:nvPr/>
          </p:nvSpPr>
          <p:spPr>
            <a:xfrm>
              <a:off x="4045469" y="2371173"/>
              <a:ext cx="362309" cy="361971"/>
            </a:xfrm>
            <a:custGeom>
              <a:avLst/>
              <a:gdLst>
                <a:gd name="connsiteX0" fmla="*/ 181474 w 362309"/>
                <a:gd name="connsiteY0" fmla="*/ 0 h 361971"/>
                <a:gd name="connsiteX1" fmla="*/ 0 w 362309"/>
                <a:gd name="connsiteY1" fmla="*/ 180667 h 361971"/>
                <a:gd name="connsiteX2" fmla="*/ 180836 w 362309"/>
                <a:gd name="connsiteY2" fmla="*/ 361972 h 361971"/>
                <a:gd name="connsiteX3" fmla="*/ 362310 w 362309"/>
                <a:gd name="connsiteY3" fmla="*/ 181305 h 361971"/>
                <a:gd name="connsiteX4" fmla="*/ 362310 w 362309"/>
                <a:gd name="connsiteY4" fmla="*/ 181305 h 361971"/>
                <a:gd name="connsiteX5" fmla="*/ 181474 w 362309"/>
                <a:gd name="connsiteY5" fmla="*/ 0 h 361971"/>
                <a:gd name="connsiteX6" fmla="*/ 261349 w 362309"/>
                <a:gd name="connsiteY6" fmla="*/ 128957 h 361971"/>
                <a:gd name="connsiteX7" fmla="*/ 261349 w 362309"/>
                <a:gd name="connsiteY7" fmla="*/ 120019 h 361971"/>
                <a:gd name="connsiteX8" fmla="*/ 261349 w 362309"/>
                <a:gd name="connsiteY8" fmla="*/ 120019 h 361971"/>
                <a:gd name="connsiteX9" fmla="*/ 270295 w 362309"/>
                <a:gd name="connsiteY9" fmla="*/ 120019 h 361971"/>
                <a:gd name="connsiteX10" fmla="*/ 270295 w 362309"/>
                <a:gd name="connsiteY10" fmla="*/ 192158 h 361971"/>
                <a:gd name="connsiteX11" fmla="*/ 270295 w 362309"/>
                <a:gd name="connsiteY11" fmla="*/ 192158 h 361971"/>
                <a:gd name="connsiteX12" fmla="*/ 261349 w 362309"/>
                <a:gd name="connsiteY12" fmla="*/ 192158 h 361971"/>
                <a:gd name="connsiteX13" fmla="*/ 261349 w 362309"/>
                <a:gd name="connsiteY13" fmla="*/ 183220 h 361971"/>
                <a:gd name="connsiteX14" fmla="*/ 261349 w 362309"/>
                <a:gd name="connsiteY14" fmla="*/ 128957 h 361971"/>
                <a:gd name="connsiteX15" fmla="*/ 261349 w 362309"/>
                <a:gd name="connsiteY15" fmla="*/ 128957 h 361971"/>
                <a:gd name="connsiteX16" fmla="*/ 261349 w 362309"/>
                <a:gd name="connsiteY16" fmla="*/ 128957 h 361971"/>
                <a:gd name="connsiteX17" fmla="*/ 242179 w 362309"/>
                <a:gd name="connsiteY17" fmla="*/ 149385 h 361971"/>
                <a:gd name="connsiteX18" fmla="*/ 241540 w 362309"/>
                <a:gd name="connsiteY18" fmla="*/ 140448 h 361971"/>
                <a:gd name="connsiteX19" fmla="*/ 250486 w 362309"/>
                <a:gd name="connsiteY19" fmla="*/ 139809 h 361971"/>
                <a:gd name="connsiteX20" fmla="*/ 250486 w 362309"/>
                <a:gd name="connsiteY20" fmla="*/ 139809 h 361971"/>
                <a:gd name="connsiteX21" fmla="*/ 252403 w 362309"/>
                <a:gd name="connsiteY21" fmla="*/ 171091 h 361971"/>
                <a:gd name="connsiteX22" fmla="*/ 250486 w 362309"/>
                <a:gd name="connsiteY22" fmla="*/ 173006 h 361971"/>
                <a:gd name="connsiteX23" fmla="*/ 246013 w 362309"/>
                <a:gd name="connsiteY23" fmla="*/ 174921 h 361971"/>
                <a:gd name="connsiteX24" fmla="*/ 239623 w 362309"/>
                <a:gd name="connsiteY24" fmla="*/ 168537 h 361971"/>
                <a:gd name="connsiteX25" fmla="*/ 241540 w 362309"/>
                <a:gd name="connsiteY25" fmla="*/ 164068 h 361971"/>
                <a:gd name="connsiteX26" fmla="*/ 244735 w 362309"/>
                <a:gd name="connsiteY26" fmla="*/ 157046 h 361971"/>
                <a:gd name="connsiteX27" fmla="*/ 242179 w 362309"/>
                <a:gd name="connsiteY27" fmla="*/ 149385 h 361971"/>
                <a:gd name="connsiteX28" fmla="*/ 111824 w 362309"/>
                <a:gd name="connsiteY28" fmla="*/ 139809 h 361971"/>
                <a:gd name="connsiteX29" fmla="*/ 120770 w 362309"/>
                <a:gd name="connsiteY29" fmla="*/ 140448 h 361971"/>
                <a:gd name="connsiteX30" fmla="*/ 120770 w 362309"/>
                <a:gd name="connsiteY30" fmla="*/ 140448 h 361971"/>
                <a:gd name="connsiteX31" fmla="*/ 120131 w 362309"/>
                <a:gd name="connsiteY31" fmla="*/ 149385 h 361971"/>
                <a:gd name="connsiteX32" fmla="*/ 116936 w 362309"/>
                <a:gd name="connsiteY32" fmla="*/ 156408 h 361971"/>
                <a:gd name="connsiteX33" fmla="*/ 120131 w 362309"/>
                <a:gd name="connsiteY33" fmla="*/ 163430 h 361971"/>
                <a:gd name="connsiteX34" fmla="*/ 120770 w 362309"/>
                <a:gd name="connsiteY34" fmla="*/ 172368 h 361971"/>
                <a:gd name="connsiteX35" fmla="*/ 111824 w 362309"/>
                <a:gd name="connsiteY35" fmla="*/ 173006 h 361971"/>
                <a:gd name="connsiteX36" fmla="*/ 109907 w 362309"/>
                <a:gd name="connsiteY36" fmla="*/ 141724 h 361971"/>
                <a:gd name="connsiteX37" fmla="*/ 111824 w 362309"/>
                <a:gd name="connsiteY37" fmla="*/ 139809 h 361971"/>
                <a:gd name="connsiteX38" fmla="*/ 111824 w 362309"/>
                <a:gd name="connsiteY38" fmla="*/ 139809 h 361971"/>
                <a:gd name="connsiteX39" fmla="*/ 101600 w 362309"/>
                <a:gd name="connsiteY39" fmla="*/ 120019 h 361971"/>
                <a:gd name="connsiteX40" fmla="*/ 101600 w 362309"/>
                <a:gd name="connsiteY40" fmla="*/ 128957 h 361971"/>
                <a:gd name="connsiteX41" fmla="*/ 101600 w 362309"/>
                <a:gd name="connsiteY41" fmla="*/ 128957 h 361971"/>
                <a:gd name="connsiteX42" fmla="*/ 101600 w 362309"/>
                <a:gd name="connsiteY42" fmla="*/ 183220 h 361971"/>
                <a:gd name="connsiteX43" fmla="*/ 101600 w 362309"/>
                <a:gd name="connsiteY43" fmla="*/ 183220 h 361971"/>
                <a:gd name="connsiteX44" fmla="*/ 101600 w 362309"/>
                <a:gd name="connsiteY44" fmla="*/ 192158 h 361971"/>
                <a:gd name="connsiteX45" fmla="*/ 92654 w 362309"/>
                <a:gd name="connsiteY45" fmla="*/ 192158 h 361971"/>
                <a:gd name="connsiteX46" fmla="*/ 92654 w 362309"/>
                <a:gd name="connsiteY46" fmla="*/ 192158 h 361971"/>
                <a:gd name="connsiteX47" fmla="*/ 92654 w 362309"/>
                <a:gd name="connsiteY47" fmla="*/ 120019 h 361971"/>
                <a:gd name="connsiteX48" fmla="*/ 92654 w 362309"/>
                <a:gd name="connsiteY48" fmla="*/ 120019 h 361971"/>
                <a:gd name="connsiteX49" fmla="*/ 101600 w 362309"/>
                <a:gd name="connsiteY49" fmla="*/ 120019 h 361971"/>
                <a:gd name="connsiteX50" fmla="*/ 82430 w 362309"/>
                <a:gd name="connsiteY50" fmla="*/ 212587 h 361971"/>
                <a:gd name="connsiteX51" fmla="*/ 73484 w 362309"/>
                <a:gd name="connsiteY51" fmla="*/ 212587 h 361971"/>
                <a:gd name="connsiteX52" fmla="*/ 73484 w 362309"/>
                <a:gd name="connsiteY52" fmla="*/ 212587 h 361971"/>
                <a:gd name="connsiteX53" fmla="*/ 73484 w 362309"/>
                <a:gd name="connsiteY53" fmla="*/ 100229 h 361971"/>
                <a:gd name="connsiteX54" fmla="*/ 82430 w 362309"/>
                <a:gd name="connsiteY54" fmla="*/ 100229 h 361971"/>
                <a:gd name="connsiteX55" fmla="*/ 82430 w 362309"/>
                <a:gd name="connsiteY55" fmla="*/ 100229 h 361971"/>
                <a:gd name="connsiteX56" fmla="*/ 82430 w 362309"/>
                <a:gd name="connsiteY56" fmla="*/ 109166 h 361971"/>
                <a:gd name="connsiteX57" fmla="*/ 82430 w 362309"/>
                <a:gd name="connsiteY57" fmla="*/ 203649 h 361971"/>
                <a:gd name="connsiteX58" fmla="*/ 82430 w 362309"/>
                <a:gd name="connsiteY58" fmla="*/ 212587 h 361971"/>
                <a:gd name="connsiteX59" fmla="*/ 82430 w 362309"/>
                <a:gd name="connsiteY59" fmla="*/ 212587 h 361971"/>
                <a:gd name="connsiteX60" fmla="*/ 274128 w 362309"/>
                <a:gd name="connsiteY60" fmla="*/ 256636 h 361971"/>
                <a:gd name="connsiteX61" fmla="*/ 263266 w 362309"/>
                <a:gd name="connsiteY61" fmla="*/ 263020 h 361971"/>
                <a:gd name="connsiteX62" fmla="*/ 100961 w 362309"/>
                <a:gd name="connsiteY62" fmla="*/ 263020 h 361971"/>
                <a:gd name="connsiteX63" fmla="*/ 88820 w 362309"/>
                <a:gd name="connsiteY63" fmla="*/ 250252 h 361971"/>
                <a:gd name="connsiteX64" fmla="*/ 90737 w 362309"/>
                <a:gd name="connsiteY64" fmla="*/ 243868 h 361971"/>
                <a:gd name="connsiteX65" fmla="*/ 171251 w 362309"/>
                <a:gd name="connsiteY65" fmla="*/ 114912 h 361971"/>
                <a:gd name="connsiteX66" fmla="*/ 189142 w 362309"/>
                <a:gd name="connsiteY66" fmla="*/ 111720 h 361971"/>
                <a:gd name="connsiteX67" fmla="*/ 192337 w 362309"/>
                <a:gd name="connsiteY67" fmla="*/ 114912 h 361971"/>
                <a:gd name="connsiteX68" fmla="*/ 273490 w 362309"/>
                <a:gd name="connsiteY68" fmla="*/ 243868 h 361971"/>
                <a:gd name="connsiteX69" fmla="*/ 274128 w 362309"/>
                <a:gd name="connsiteY69" fmla="*/ 256636 h 361971"/>
                <a:gd name="connsiteX70" fmla="*/ 274128 w 362309"/>
                <a:gd name="connsiteY70" fmla="*/ 256636 h 361971"/>
                <a:gd name="connsiteX71" fmla="*/ 290742 w 362309"/>
                <a:gd name="connsiteY71" fmla="*/ 212587 h 361971"/>
                <a:gd name="connsiteX72" fmla="*/ 286270 w 362309"/>
                <a:gd name="connsiteY72" fmla="*/ 214502 h 361971"/>
                <a:gd name="connsiteX73" fmla="*/ 279880 w 362309"/>
                <a:gd name="connsiteY73" fmla="*/ 208118 h 361971"/>
                <a:gd name="connsiteX74" fmla="*/ 281796 w 362309"/>
                <a:gd name="connsiteY74" fmla="*/ 203649 h 361971"/>
                <a:gd name="connsiteX75" fmla="*/ 281796 w 362309"/>
                <a:gd name="connsiteY75" fmla="*/ 109166 h 361971"/>
                <a:gd name="connsiteX76" fmla="*/ 281796 w 362309"/>
                <a:gd name="connsiteY76" fmla="*/ 100229 h 361971"/>
                <a:gd name="connsiteX77" fmla="*/ 290742 w 362309"/>
                <a:gd name="connsiteY77" fmla="*/ 100229 h 361971"/>
                <a:gd name="connsiteX78" fmla="*/ 290103 w 362309"/>
                <a:gd name="connsiteY78" fmla="*/ 212587 h 361971"/>
                <a:gd name="connsiteX79" fmla="*/ 290742 w 362309"/>
                <a:gd name="connsiteY79" fmla="*/ 212587 h 361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</a:cxnLst>
              <a:rect l="l" t="t" r="r" b="b"/>
              <a:pathLst>
                <a:path w="362309" h="361971">
                  <a:moveTo>
                    <a:pt x="181474" y="0"/>
                  </a:moveTo>
                  <a:cubicBezTo>
                    <a:pt x="81152" y="0"/>
                    <a:pt x="0" y="81077"/>
                    <a:pt x="0" y="180667"/>
                  </a:cubicBezTo>
                  <a:cubicBezTo>
                    <a:pt x="0" y="280895"/>
                    <a:pt x="81152" y="361972"/>
                    <a:pt x="180836" y="361972"/>
                  </a:cubicBezTo>
                  <a:cubicBezTo>
                    <a:pt x="281157" y="361972"/>
                    <a:pt x="362310" y="280895"/>
                    <a:pt x="362310" y="181305"/>
                  </a:cubicBezTo>
                  <a:cubicBezTo>
                    <a:pt x="362310" y="181305"/>
                    <a:pt x="362310" y="181305"/>
                    <a:pt x="362310" y="181305"/>
                  </a:cubicBezTo>
                  <a:cubicBezTo>
                    <a:pt x="362310" y="81077"/>
                    <a:pt x="281796" y="0"/>
                    <a:pt x="181474" y="0"/>
                  </a:cubicBezTo>
                  <a:close/>
                  <a:moveTo>
                    <a:pt x="261349" y="128957"/>
                  </a:moveTo>
                  <a:cubicBezTo>
                    <a:pt x="258792" y="126403"/>
                    <a:pt x="258792" y="122573"/>
                    <a:pt x="261349" y="120019"/>
                  </a:cubicBezTo>
                  <a:cubicBezTo>
                    <a:pt x="261349" y="120019"/>
                    <a:pt x="261349" y="120019"/>
                    <a:pt x="261349" y="120019"/>
                  </a:cubicBezTo>
                  <a:cubicBezTo>
                    <a:pt x="263905" y="117465"/>
                    <a:pt x="267739" y="117465"/>
                    <a:pt x="270295" y="120019"/>
                  </a:cubicBezTo>
                  <a:cubicBezTo>
                    <a:pt x="290103" y="139809"/>
                    <a:pt x="290742" y="172368"/>
                    <a:pt x="270295" y="192158"/>
                  </a:cubicBezTo>
                  <a:cubicBezTo>
                    <a:pt x="270295" y="192158"/>
                    <a:pt x="270295" y="192158"/>
                    <a:pt x="270295" y="192158"/>
                  </a:cubicBezTo>
                  <a:cubicBezTo>
                    <a:pt x="267739" y="194711"/>
                    <a:pt x="263905" y="194711"/>
                    <a:pt x="261349" y="192158"/>
                  </a:cubicBezTo>
                  <a:cubicBezTo>
                    <a:pt x="258792" y="189604"/>
                    <a:pt x="258792" y="185774"/>
                    <a:pt x="261349" y="183220"/>
                  </a:cubicBezTo>
                  <a:cubicBezTo>
                    <a:pt x="276685" y="168537"/>
                    <a:pt x="276685" y="144278"/>
                    <a:pt x="261349" y="128957"/>
                  </a:cubicBezTo>
                  <a:cubicBezTo>
                    <a:pt x="261349" y="129595"/>
                    <a:pt x="261349" y="129595"/>
                    <a:pt x="261349" y="128957"/>
                  </a:cubicBezTo>
                  <a:lnTo>
                    <a:pt x="261349" y="128957"/>
                  </a:lnTo>
                  <a:close/>
                  <a:moveTo>
                    <a:pt x="242179" y="149385"/>
                  </a:moveTo>
                  <a:cubicBezTo>
                    <a:pt x="239623" y="146832"/>
                    <a:pt x="239623" y="143001"/>
                    <a:pt x="241540" y="140448"/>
                  </a:cubicBezTo>
                  <a:cubicBezTo>
                    <a:pt x="244096" y="137894"/>
                    <a:pt x="247930" y="137894"/>
                    <a:pt x="250486" y="139809"/>
                  </a:cubicBezTo>
                  <a:cubicBezTo>
                    <a:pt x="250486" y="139809"/>
                    <a:pt x="250486" y="139809"/>
                    <a:pt x="250486" y="139809"/>
                  </a:cubicBezTo>
                  <a:cubicBezTo>
                    <a:pt x="259432" y="148108"/>
                    <a:pt x="260710" y="162153"/>
                    <a:pt x="252403" y="171091"/>
                  </a:cubicBezTo>
                  <a:cubicBezTo>
                    <a:pt x="251764" y="171729"/>
                    <a:pt x="251125" y="172368"/>
                    <a:pt x="250486" y="173006"/>
                  </a:cubicBezTo>
                  <a:cubicBezTo>
                    <a:pt x="249208" y="174283"/>
                    <a:pt x="247930" y="174921"/>
                    <a:pt x="246013" y="174921"/>
                  </a:cubicBezTo>
                  <a:cubicBezTo>
                    <a:pt x="242179" y="174921"/>
                    <a:pt x="239623" y="172368"/>
                    <a:pt x="239623" y="168537"/>
                  </a:cubicBezTo>
                  <a:cubicBezTo>
                    <a:pt x="239623" y="166622"/>
                    <a:pt x="240262" y="164707"/>
                    <a:pt x="241540" y="164068"/>
                  </a:cubicBezTo>
                  <a:cubicBezTo>
                    <a:pt x="243457" y="162153"/>
                    <a:pt x="244735" y="159600"/>
                    <a:pt x="244735" y="157046"/>
                  </a:cubicBezTo>
                  <a:cubicBezTo>
                    <a:pt x="245374" y="153854"/>
                    <a:pt x="244096" y="151300"/>
                    <a:pt x="242179" y="149385"/>
                  </a:cubicBezTo>
                  <a:close/>
                  <a:moveTo>
                    <a:pt x="111824" y="139809"/>
                  </a:moveTo>
                  <a:cubicBezTo>
                    <a:pt x="114380" y="137256"/>
                    <a:pt x="118214" y="137894"/>
                    <a:pt x="120770" y="140448"/>
                  </a:cubicBezTo>
                  <a:cubicBezTo>
                    <a:pt x="120770" y="140448"/>
                    <a:pt x="120770" y="140448"/>
                    <a:pt x="120770" y="140448"/>
                  </a:cubicBezTo>
                  <a:cubicBezTo>
                    <a:pt x="123326" y="143001"/>
                    <a:pt x="122687" y="146832"/>
                    <a:pt x="120131" y="149385"/>
                  </a:cubicBezTo>
                  <a:cubicBezTo>
                    <a:pt x="118214" y="151300"/>
                    <a:pt x="116936" y="153854"/>
                    <a:pt x="116936" y="156408"/>
                  </a:cubicBezTo>
                  <a:cubicBezTo>
                    <a:pt x="116936" y="158961"/>
                    <a:pt x="118214" y="161515"/>
                    <a:pt x="120131" y="163430"/>
                  </a:cubicBezTo>
                  <a:cubicBezTo>
                    <a:pt x="122687" y="165984"/>
                    <a:pt x="122687" y="169814"/>
                    <a:pt x="120770" y="172368"/>
                  </a:cubicBezTo>
                  <a:cubicBezTo>
                    <a:pt x="118214" y="174921"/>
                    <a:pt x="114380" y="174921"/>
                    <a:pt x="111824" y="173006"/>
                  </a:cubicBezTo>
                  <a:cubicBezTo>
                    <a:pt x="102878" y="164707"/>
                    <a:pt x="101600" y="150662"/>
                    <a:pt x="109907" y="141724"/>
                  </a:cubicBezTo>
                  <a:cubicBezTo>
                    <a:pt x="110546" y="141086"/>
                    <a:pt x="111185" y="140448"/>
                    <a:pt x="111824" y="139809"/>
                  </a:cubicBezTo>
                  <a:lnTo>
                    <a:pt x="111824" y="139809"/>
                  </a:lnTo>
                  <a:close/>
                  <a:moveTo>
                    <a:pt x="101600" y="120019"/>
                  </a:moveTo>
                  <a:cubicBezTo>
                    <a:pt x="104156" y="122573"/>
                    <a:pt x="104156" y="126403"/>
                    <a:pt x="101600" y="128957"/>
                  </a:cubicBezTo>
                  <a:cubicBezTo>
                    <a:pt x="101600" y="128957"/>
                    <a:pt x="101600" y="128957"/>
                    <a:pt x="101600" y="128957"/>
                  </a:cubicBezTo>
                  <a:cubicBezTo>
                    <a:pt x="86264" y="143640"/>
                    <a:pt x="86264" y="167899"/>
                    <a:pt x="101600" y="183220"/>
                  </a:cubicBezTo>
                  <a:cubicBezTo>
                    <a:pt x="101600" y="183220"/>
                    <a:pt x="101600" y="183220"/>
                    <a:pt x="101600" y="183220"/>
                  </a:cubicBezTo>
                  <a:cubicBezTo>
                    <a:pt x="104156" y="185774"/>
                    <a:pt x="104156" y="189604"/>
                    <a:pt x="101600" y="192158"/>
                  </a:cubicBezTo>
                  <a:cubicBezTo>
                    <a:pt x="99044" y="194711"/>
                    <a:pt x="95210" y="194711"/>
                    <a:pt x="92654" y="192158"/>
                  </a:cubicBezTo>
                  <a:lnTo>
                    <a:pt x="92654" y="192158"/>
                  </a:lnTo>
                  <a:cubicBezTo>
                    <a:pt x="72845" y="172368"/>
                    <a:pt x="72207" y="139809"/>
                    <a:pt x="92654" y="120019"/>
                  </a:cubicBezTo>
                  <a:cubicBezTo>
                    <a:pt x="92654" y="120019"/>
                    <a:pt x="92654" y="120019"/>
                    <a:pt x="92654" y="120019"/>
                  </a:cubicBezTo>
                  <a:cubicBezTo>
                    <a:pt x="95210" y="117465"/>
                    <a:pt x="99044" y="117465"/>
                    <a:pt x="101600" y="120019"/>
                  </a:cubicBezTo>
                  <a:close/>
                  <a:moveTo>
                    <a:pt x="82430" y="212587"/>
                  </a:moveTo>
                  <a:cubicBezTo>
                    <a:pt x="79874" y="215140"/>
                    <a:pt x="76040" y="215140"/>
                    <a:pt x="73484" y="212587"/>
                  </a:cubicBezTo>
                  <a:cubicBezTo>
                    <a:pt x="73484" y="212587"/>
                    <a:pt x="73484" y="212587"/>
                    <a:pt x="73484" y="212587"/>
                  </a:cubicBezTo>
                  <a:cubicBezTo>
                    <a:pt x="43452" y="181305"/>
                    <a:pt x="43452" y="131510"/>
                    <a:pt x="73484" y="100229"/>
                  </a:cubicBezTo>
                  <a:cubicBezTo>
                    <a:pt x="76040" y="97675"/>
                    <a:pt x="79874" y="97675"/>
                    <a:pt x="82430" y="100229"/>
                  </a:cubicBezTo>
                  <a:cubicBezTo>
                    <a:pt x="82430" y="100229"/>
                    <a:pt x="82430" y="100229"/>
                    <a:pt x="82430" y="100229"/>
                  </a:cubicBezTo>
                  <a:cubicBezTo>
                    <a:pt x="84986" y="102782"/>
                    <a:pt x="84986" y="106613"/>
                    <a:pt x="82430" y="109166"/>
                  </a:cubicBezTo>
                  <a:cubicBezTo>
                    <a:pt x="56871" y="135341"/>
                    <a:pt x="56871" y="176836"/>
                    <a:pt x="82430" y="203649"/>
                  </a:cubicBezTo>
                  <a:cubicBezTo>
                    <a:pt x="84986" y="206203"/>
                    <a:pt x="84347" y="210033"/>
                    <a:pt x="82430" y="212587"/>
                  </a:cubicBezTo>
                  <a:lnTo>
                    <a:pt x="82430" y="212587"/>
                  </a:lnTo>
                  <a:close/>
                  <a:moveTo>
                    <a:pt x="274128" y="256636"/>
                  </a:moveTo>
                  <a:cubicBezTo>
                    <a:pt x="272212" y="260467"/>
                    <a:pt x="267739" y="263020"/>
                    <a:pt x="263266" y="263020"/>
                  </a:cubicBezTo>
                  <a:lnTo>
                    <a:pt x="100961" y="263020"/>
                  </a:lnTo>
                  <a:cubicBezTo>
                    <a:pt x="93932" y="263020"/>
                    <a:pt x="88820" y="257275"/>
                    <a:pt x="88820" y="250252"/>
                  </a:cubicBezTo>
                  <a:cubicBezTo>
                    <a:pt x="88820" y="247699"/>
                    <a:pt x="89459" y="245783"/>
                    <a:pt x="90737" y="243868"/>
                  </a:cubicBezTo>
                  <a:lnTo>
                    <a:pt x="171251" y="114912"/>
                  </a:lnTo>
                  <a:cubicBezTo>
                    <a:pt x="175084" y="109166"/>
                    <a:pt x="183391" y="107889"/>
                    <a:pt x="189142" y="111720"/>
                  </a:cubicBezTo>
                  <a:cubicBezTo>
                    <a:pt x="190420" y="112358"/>
                    <a:pt x="191698" y="113635"/>
                    <a:pt x="192337" y="114912"/>
                  </a:cubicBezTo>
                  <a:lnTo>
                    <a:pt x="273490" y="243868"/>
                  </a:lnTo>
                  <a:cubicBezTo>
                    <a:pt x="276045" y="247699"/>
                    <a:pt x="276045" y="252806"/>
                    <a:pt x="274128" y="256636"/>
                  </a:cubicBezTo>
                  <a:lnTo>
                    <a:pt x="274128" y="256636"/>
                  </a:lnTo>
                  <a:close/>
                  <a:moveTo>
                    <a:pt x="290742" y="212587"/>
                  </a:moveTo>
                  <a:cubicBezTo>
                    <a:pt x="289464" y="213863"/>
                    <a:pt x="288186" y="214502"/>
                    <a:pt x="286270" y="214502"/>
                  </a:cubicBezTo>
                  <a:cubicBezTo>
                    <a:pt x="282435" y="214502"/>
                    <a:pt x="279880" y="211948"/>
                    <a:pt x="279880" y="208118"/>
                  </a:cubicBezTo>
                  <a:cubicBezTo>
                    <a:pt x="279880" y="206203"/>
                    <a:pt x="280518" y="204926"/>
                    <a:pt x="281796" y="203649"/>
                  </a:cubicBezTo>
                  <a:cubicBezTo>
                    <a:pt x="307356" y="177475"/>
                    <a:pt x="307356" y="135979"/>
                    <a:pt x="281796" y="109166"/>
                  </a:cubicBezTo>
                  <a:cubicBezTo>
                    <a:pt x="279240" y="106613"/>
                    <a:pt x="279240" y="102782"/>
                    <a:pt x="281796" y="100229"/>
                  </a:cubicBezTo>
                  <a:cubicBezTo>
                    <a:pt x="284352" y="97675"/>
                    <a:pt x="288186" y="97675"/>
                    <a:pt x="290742" y="100229"/>
                  </a:cubicBezTo>
                  <a:cubicBezTo>
                    <a:pt x="320775" y="131510"/>
                    <a:pt x="320136" y="181305"/>
                    <a:pt x="290103" y="212587"/>
                  </a:cubicBezTo>
                  <a:lnTo>
                    <a:pt x="290742" y="212587"/>
                  </a:lnTo>
                  <a:close/>
                </a:path>
              </a:pathLst>
            </a:custGeom>
            <a:grpFill/>
            <a:ln w="63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47" name="Graphic 4">
            <a:extLst>
              <a:ext uri="{FF2B5EF4-FFF2-40B4-BE49-F238E27FC236}">
                <a16:creationId xmlns:a16="http://schemas.microsoft.com/office/drawing/2014/main" id="{536DB463-B141-47B6-8367-1668CDA3AD2C}"/>
              </a:ext>
            </a:extLst>
          </p:cNvPr>
          <p:cNvSpPr/>
          <p:nvPr/>
        </p:nvSpPr>
        <p:spPr>
          <a:xfrm>
            <a:off x="6240515" y="3443213"/>
            <a:ext cx="548640" cy="548640"/>
          </a:xfrm>
          <a:custGeom>
            <a:avLst/>
            <a:gdLst>
              <a:gd name="connsiteX0" fmla="*/ 181474 w 362313"/>
              <a:gd name="connsiteY0" fmla="*/ 0 h 361971"/>
              <a:gd name="connsiteX1" fmla="*/ 0 w 362313"/>
              <a:gd name="connsiteY1" fmla="*/ 180667 h 361971"/>
              <a:gd name="connsiteX2" fmla="*/ 180835 w 362313"/>
              <a:gd name="connsiteY2" fmla="*/ 361972 h 361971"/>
              <a:gd name="connsiteX3" fmla="*/ 362310 w 362313"/>
              <a:gd name="connsiteY3" fmla="*/ 181305 h 361971"/>
              <a:gd name="connsiteX4" fmla="*/ 362310 w 362313"/>
              <a:gd name="connsiteY4" fmla="*/ 181305 h 361971"/>
              <a:gd name="connsiteX5" fmla="*/ 181474 w 362313"/>
              <a:gd name="connsiteY5" fmla="*/ 0 h 361971"/>
              <a:gd name="connsiteX6" fmla="*/ 181474 w 362313"/>
              <a:gd name="connsiteY6" fmla="*/ 0 h 361971"/>
              <a:gd name="connsiteX7" fmla="*/ 201922 w 362313"/>
              <a:gd name="connsiteY7" fmla="*/ 185135 h 361971"/>
              <a:gd name="connsiteX8" fmla="*/ 187864 w 362313"/>
              <a:gd name="connsiteY8" fmla="*/ 171091 h 361971"/>
              <a:gd name="connsiteX9" fmla="*/ 187864 w 362313"/>
              <a:gd name="connsiteY9" fmla="*/ 270681 h 361971"/>
              <a:gd name="connsiteX10" fmla="*/ 181474 w 362313"/>
              <a:gd name="connsiteY10" fmla="*/ 277065 h 361971"/>
              <a:gd name="connsiteX11" fmla="*/ 175084 w 362313"/>
              <a:gd name="connsiteY11" fmla="*/ 270681 h 361971"/>
              <a:gd name="connsiteX12" fmla="*/ 175084 w 362313"/>
              <a:gd name="connsiteY12" fmla="*/ 171091 h 361971"/>
              <a:gd name="connsiteX13" fmla="*/ 161027 w 362313"/>
              <a:gd name="connsiteY13" fmla="*/ 185135 h 361971"/>
              <a:gd name="connsiteX14" fmla="*/ 152080 w 362313"/>
              <a:gd name="connsiteY14" fmla="*/ 185135 h 361971"/>
              <a:gd name="connsiteX15" fmla="*/ 152080 w 362313"/>
              <a:gd name="connsiteY15" fmla="*/ 185135 h 361971"/>
              <a:gd name="connsiteX16" fmla="*/ 152080 w 362313"/>
              <a:gd name="connsiteY16" fmla="*/ 176198 h 361971"/>
              <a:gd name="connsiteX17" fmla="*/ 177001 w 362313"/>
              <a:gd name="connsiteY17" fmla="*/ 151300 h 361971"/>
              <a:gd name="connsiteX18" fmla="*/ 185947 w 362313"/>
              <a:gd name="connsiteY18" fmla="*/ 151300 h 361971"/>
              <a:gd name="connsiteX19" fmla="*/ 210868 w 362313"/>
              <a:gd name="connsiteY19" fmla="*/ 176198 h 361971"/>
              <a:gd name="connsiteX20" fmla="*/ 210868 w 362313"/>
              <a:gd name="connsiteY20" fmla="*/ 185135 h 361971"/>
              <a:gd name="connsiteX21" fmla="*/ 201922 w 362313"/>
              <a:gd name="connsiteY21" fmla="*/ 185135 h 361971"/>
              <a:gd name="connsiteX22" fmla="*/ 201922 w 362313"/>
              <a:gd name="connsiteY22" fmla="*/ 185135 h 361971"/>
              <a:gd name="connsiteX23" fmla="*/ 263904 w 362313"/>
              <a:gd name="connsiteY23" fmla="*/ 228546 h 361971"/>
              <a:gd name="connsiteX24" fmla="*/ 216619 w 362313"/>
              <a:gd name="connsiteY24" fmla="*/ 228546 h 361971"/>
              <a:gd name="connsiteX25" fmla="*/ 210229 w 362313"/>
              <a:gd name="connsiteY25" fmla="*/ 222163 h 361971"/>
              <a:gd name="connsiteX26" fmla="*/ 216619 w 362313"/>
              <a:gd name="connsiteY26" fmla="*/ 215779 h 361971"/>
              <a:gd name="connsiteX27" fmla="*/ 263904 w 362313"/>
              <a:gd name="connsiteY27" fmla="*/ 215779 h 361971"/>
              <a:gd name="connsiteX28" fmla="*/ 292020 w 362313"/>
              <a:gd name="connsiteY28" fmla="*/ 190243 h 361971"/>
              <a:gd name="connsiteX29" fmla="*/ 266460 w 362313"/>
              <a:gd name="connsiteY29" fmla="*/ 162153 h 361971"/>
              <a:gd name="connsiteX30" fmla="*/ 263904 w 362313"/>
              <a:gd name="connsiteY30" fmla="*/ 162153 h 361971"/>
              <a:gd name="connsiteX31" fmla="*/ 254319 w 362313"/>
              <a:gd name="connsiteY31" fmla="*/ 165345 h 361971"/>
              <a:gd name="connsiteX32" fmla="*/ 253681 w 362313"/>
              <a:gd name="connsiteY32" fmla="*/ 165345 h 361971"/>
              <a:gd name="connsiteX33" fmla="*/ 252403 w 362313"/>
              <a:gd name="connsiteY33" fmla="*/ 165984 h 361971"/>
              <a:gd name="connsiteX34" fmla="*/ 251763 w 362313"/>
              <a:gd name="connsiteY34" fmla="*/ 165984 h 361971"/>
              <a:gd name="connsiteX35" fmla="*/ 251763 w 362313"/>
              <a:gd name="connsiteY35" fmla="*/ 165984 h 361971"/>
              <a:gd name="connsiteX36" fmla="*/ 250486 w 362313"/>
              <a:gd name="connsiteY36" fmla="*/ 165984 h 361971"/>
              <a:gd name="connsiteX37" fmla="*/ 250486 w 362313"/>
              <a:gd name="connsiteY37" fmla="*/ 165984 h 361971"/>
              <a:gd name="connsiteX38" fmla="*/ 249208 w 362313"/>
              <a:gd name="connsiteY38" fmla="*/ 165345 h 361971"/>
              <a:gd name="connsiteX39" fmla="*/ 247929 w 362313"/>
              <a:gd name="connsiteY39" fmla="*/ 164707 h 361971"/>
              <a:gd name="connsiteX40" fmla="*/ 247291 w 362313"/>
              <a:gd name="connsiteY40" fmla="*/ 164068 h 361971"/>
              <a:gd name="connsiteX41" fmla="*/ 246652 w 362313"/>
              <a:gd name="connsiteY41" fmla="*/ 162792 h 361971"/>
              <a:gd name="connsiteX42" fmla="*/ 246652 w 362313"/>
              <a:gd name="connsiteY42" fmla="*/ 162792 h 361971"/>
              <a:gd name="connsiteX43" fmla="*/ 246652 w 362313"/>
              <a:gd name="connsiteY43" fmla="*/ 162153 h 361971"/>
              <a:gd name="connsiteX44" fmla="*/ 246013 w 362313"/>
              <a:gd name="connsiteY44" fmla="*/ 160876 h 361971"/>
              <a:gd name="connsiteX45" fmla="*/ 246013 w 362313"/>
              <a:gd name="connsiteY45" fmla="*/ 159600 h 361971"/>
              <a:gd name="connsiteX46" fmla="*/ 246013 w 362313"/>
              <a:gd name="connsiteY46" fmla="*/ 158961 h 361971"/>
              <a:gd name="connsiteX47" fmla="*/ 246652 w 362313"/>
              <a:gd name="connsiteY47" fmla="*/ 155769 h 361971"/>
              <a:gd name="connsiteX48" fmla="*/ 247291 w 362313"/>
              <a:gd name="connsiteY48" fmla="*/ 148747 h 361971"/>
              <a:gd name="connsiteX49" fmla="*/ 195532 w 362313"/>
              <a:gd name="connsiteY49" fmla="*/ 97037 h 361971"/>
              <a:gd name="connsiteX50" fmla="*/ 143774 w 362313"/>
              <a:gd name="connsiteY50" fmla="*/ 138533 h 361971"/>
              <a:gd name="connsiteX51" fmla="*/ 143135 w 362313"/>
              <a:gd name="connsiteY51" fmla="*/ 139809 h 361971"/>
              <a:gd name="connsiteX52" fmla="*/ 142496 w 362313"/>
              <a:gd name="connsiteY52" fmla="*/ 141086 h 361971"/>
              <a:gd name="connsiteX53" fmla="*/ 142496 w 362313"/>
              <a:gd name="connsiteY53" fmla="*/ 141086 h 361971"/>
              <a:gd name="connsiteX54" fmla="*/ 141857 w 362313"/>
              <a:gd name="connsiteY54" fmla="*/ 141724 h 361971"/>
              <a:gd name="connsiteX55" fmla="*/ 136106 w 362313"/>
              <a:gd name="connsiteY55" fmla="*/ 143640 h 361971"/>
              <a:gd name="connsiteX56" fmla="*/ 136106 w 362313"/>
              <a:gd name="connsiteY56" fmla="*/ 143640 h 361971"/>
              <a:gd name="connsiteX57" fmla="*/ 134828 w 362313"/>
              <a:gd name="connsiteY57" fmla="*/ 143001 h 361971"/>
              <a:gd name="connsiteX58" fmla="*/ 133550 w 362313"/>
              <a:gd name="connsiteY58" fmla="*/ 142363 h 361971"/>
              <a:gd name="connsiteX59" fmla="*/ 113741 w 362313"/>
              <a:gd name="connsiteY59" fmla="*/ 135979 h 361971"/>
              <a:gd name="connsiteX60" fmla="*/ 73484 w 362313"/>
              <a:gd name="connsiteY60" fmla="*/ 176198 h 361971"/>
              <a:gd name="connsiteX61" fmla="*/ 113741 w 362313"/>
              <a:gd name="connsiteY61" fmla="*/ 216417 h 361971"/>
              <a:gd name="connsiteX62" fmla="*/ 113741 w 362313"/>
              <a:gd name="connsiteY62" fmla="*/ 216417 h 361971"/>
              <a:gd name="connsiteX63" fmla="*/ 147608 w 362313"/>
              <a:gd name="connsiteY63" fmla="*/ 216417 h 361971"/>
              <a:gd name="connsiteX64" fmla="*/ 153998 w 362313"/>
              <a:gd name="connsiteY64" fmla="*/ 222801 h 361971"/>
              <a:gd name="connsiteX65" fmla="*/ 147608 w 362313"/>
              <a:gd name="connsiteY65" fmla="*/ 229185 h 361971"/>
              <a:gd name="connsiteX66" fmla="*/ 113741 w 362313"/>
              <a:gd name="connsiteY66" fmla="*/ 229185 h 361971"/>
              <a:gd name="connsiteX67" fmla="*/ 60704 w 362313"/>
              <a:gd name="connsiteY67" fmla="*/ 176198 h 361971"/>
              <a:gd name="connsiteX68" fmla="*/ 113741 w 362313"/>
              <a:gd name="connsiteY68" fmla="*/ 123211 h 361971"/>
              <a:gd name="connsiteX69" fmla="*/ 113741 w 362313"/>
              <a:gd name="connsiteY69" fmla="*/ 123211 h 361971"/>
              <a:gd name="connsiteX70" fmla="*/ 132911 w 362313"/>
              <a:gd name="connsiteY70" fmla="*/ 127680 h 361971"/>
              <a:gd name="connsiteX71" fmla="*/ 194893 w 362313"/>
              <a:gd name="connsiteY71" fmla="*/ 84269 h 361971"/>
              <a:gd name="connsiteX72" fmla="*/ 259431 w 362313"/>
              <a:gd name="connsiteY72" fmla="*/ 148747 h 361971"/>
              <a:gd name="connsiteX73" fmla="*/ 259431 w 362313"/>
              <a:gd name="connsiteY73" fmla="*/ 150662 h 361971"/>
              <a:gd name="connsiteX74" fmla="*/ 264543 w 362313"/>
              <a:gd name="connsiteY74" fmla="*/ 150024 h 361971"/>
              <a:gd name="connsiteX75" fmla="*/ 305439 w 362313"/>
              <a:gd name="connsiteY75" fmla="*/ 187689 h 361971"/>
              <a:gd name="connsiteX76" fmla="*/ 267738 w 362313"/>
              <a:gd name="connsiteY76" fmla="*/ 228546 h 361971"/>
              <a:gd name="connsiteX77" fmla="*/ 264543 w 362313"/>
              <a:gd name="connsiteY77" fmla="*/ 228546 h 361971"/>
              <a:gd name="connsiteX78" fmla="*/ 263904 w 362313"/>
              <a:gd name="connsiteY78" fmla="*/ 228546 h 3619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</a:cxnLst>
            <a:rect l="l" t="t" r="r" b="b"/>
            <a:pathLst>
              <a:path w="362313" h="361971">
                <a:moveTo>
                  <a:pt x="181474" y="0"/>
                </a:moveTo>
                <a:cubicBezTo>
                  <a:pt x="81152" y="0"/>
                  <a:pt x="0" y="81077"/>
                  <a:pt x="0" y="180667"/>
                </a:cubicBezTo>
                <a:cubicBezTo>
                  <a:pt x="0" y="280895"/>
                  <a:pt x="81152" y="361972"/>
                  <a:pt x="180835" y="361972"/>
                </a:cubicBezTo>
                <a:cubicBezTo>
                  <a:pt x="281157" y="361972"/>
                  <a:pt x="362310" y="280895"/>
                  <a:pt x="362310" y="181305"/>
                </a:cubicBezTo>
                <a:cubicBezTo>
                  <a:pt x="362310" y="181305"/>
                  <a:pt x="362310" y="181305"/>
                  <a:pt x="362310" y="181305"/>
                </a:cubicBezTo>
                <a:cubicBezTo>
                  <a:pt x="362948" y="81077"/>
                  <a:pt x="281796" y="0"/>
                  <a:pt x="181474" y="0"/>
                </a:cubicBezTo>
                <a:lnTo>
                  <a:pt x="181474" y="0"/>
                </a:lnTo>
                <a:close/>
                <a:moveTo>
                  <a:pt x="201922" y="185135"/>
                </a:moveTo>
                <a:lnTo>
                  <a:pt x="187864" y="171091"/>
                </a:lnTo>
                <a:lnTo>
                  <a:pt x="187864" y="270681"/>
                </a:lnTo>
                <a:cubicBezTo>
                  <a:pt x="187864" y="274511"/>
                  <a:pt x="185308" y="277065"/>
                  <a:pt x="181474" y="277065"/>
                </a:cubicBezTo>
                <a:cubicBezTo>
                  <a:pt x="177640" y="277065"/>
                  <a:pt x="175084" y="274511"/>
                  <a:pt x="175084" y="270681"/>
                </a:cubicBezTo>
                <a:lnTo>
                  <a:pt x="175084" y="171091"/>
                </a:lnTo>
                <a:lnTo>
                  <a:pt x="161027" y="185135"/>
                </a:lnTo>
                <a:cubicBezTo>
                  <a:pt x="158470" y="187689"/>
                  <a:pt x="154637" y="187689"/>
                  <a:pt x="152080" y="185135"/>
                </a:cubicBezTo>
                <a:cubicBezTo>
                  <a:pt x="152080" y="185135"/>
                  <a:pt x="152080" y="185135"/>
                  <a:pt x="152080" y="185135"/>
                </a:cubicBezTo>
                <a:cubicBezTo>
                  <a:pt x="149524" y="182582"/>
                  <a:pt x="149524" y="178752"/>
                  <a:pt x="152080" y="176198"/>
                </a:cubicBezTo>
                <a:lnTo>
                  <a:pt x="177001" y="151300"/>
                </a:lnTo>
                <a:cubicBezTo>
                  <a:pt x="179557" y="148747"/>
                  <a:pt x="183391" y="148747"/>
                  <a:pt x="185947" y="151300"/>
                </a:cubicBezTo>
                <a:lnTo>
                  <a:pt x="210868" y="176198"/>
                </a:lnTo>
                <a:cubicBezTo>
                  <a:pt x="213424" y="178752"/>
                  <a:pt x="213424" y="182582"/>
                  <a:pt x="210868" y="185135"/>
                </a:cubicBezTo>
                <a:cubicBezTo>
                  <a:pt x="208312" y="187689"/>
                  <a:pt x="204478" y="187689"/>
                  <a:pt x="201922" y="185135"/>
                </a:cubicBezTo>
                <a:lnTo>
                  <a:pt x="201922" y="185135"/>
                </a:lnTo>
                <a:close/>
                <a:moveTo>
                  <a:pt x="263904" y="228546"/>
                </a:moveTo>
                <a:lnTo>
                  <a:pt x="216619" y="228546"/>
                </a:lnTo>
                <a:cubicBezTo>
                  <a:pt x="212785" y="228546"/>
                  <a:pt x="210229" y="225993"/>
                  <a:pt x="210229" y="222163"/>
                </a:cubicBezTo>
                <a:cubicBezTo>
                  <a:pt x="210229" y="218332"/>
                  <a:pt x="212785" y="215779"/>
                  <a:pt x="216619" y="215779"/>
                </a:cubicBezTo>
                <a:lnTo>
                  <a:pt x="263904" y="215779"/>
                </a:lnTo>
                <a:cubicBezTo>
                  <a:pt x="278601" y="216417"/>
                  <a:pt x="290742" y="204926"/>
                  <a:pt x="292020" y="190243"/>
                </a:cubicBezTo>
                <a:cubicBezTo>
                  <a:pt x="292659" y="175560"/>
                  <a:pt x="281157" y="163430"/>
                  <a:pt x="266460" y="162153"/>
                </a:cubicBezTo>
                <a:cubicBezTo>
                  <a:pt x="265821" y="162153"/>
                  <a:pt x="264543" y="162153"/>
                  <a:pt x="263904" y="162153"/>
                </a:cubicBezTo>
                <a:cubicBezTo>
                  <a:pt x="260709" y="162153"/>
                  <a:pt x="256876" y="163430"/>
                  <a:pt x="254319" y="165345"/>
                </a:cubicBezTo>
                <a:lnTo>
                  <a:pt x="253681" y="165345"/>
                </a:lnTo>
                <a:lnTo>
                  <a:pt x="252403" y="165984"/>
                </a:lnTo>
                <a:lnTo>
                  <a:pt x="251763" y="165984"/>
                </a:lnTo>
                <a:lnTo>
                  <a:pt x="251763" y="165984"/>
                </a:lnTo>
                <a:lnTo>
                  <a:pt x="250486" y="165984"/>
                </a:lnTo>
                <a:lnTo>
                  <a:pt x="250486" y="165984"/>
                </a:lnTo>
                <a:cubicBezTo>
                  <a:pt x="249847" y="165984"/>
                  <a:pt x="249847" y="165984"/>
                  <a:pt x="249208" y="165345"/>
                </a:cubicBezTo>
                <a:cubicBezTo>
                  <a:pt x="248569" y="165345"/>
                  <a:pt x="248569" y="165345"/>
                  <a:pt x="247929" y="164707"/>
                </a:cubicBezTo>
                <a:lnTo>
                  <a:pt x="247291" y="164068"/>
                </a:lnTo>
                <a:cubicBezTo>
                  <a:pt x="247291" y="163430"/>
                  <a:pt x="246652" y="163430"/>
                  <a:pt x="246652" y="162792"/>
                </a:cubicBezTo>
                <a:lnTo>
                  <a:pt x="246652" y="162792"/>
                </a:lnTo>
                <a:cubicBezTo>
                  <a:pt x="246652" y="162792"/>
                  <a:pt x="246652" y="162153"/>
                  <a:pt x="246652" y="162153"/>
                </a:cubicBezTo>
                <a:cubicBezTo>
                  <a:pt x="246652" y="161515"/>
                  <a:pt x="246652" y="161515"/>
                  <a:pt x="246013" y="160876"/>
                </a:cubicBezTo>
                <a:cubicBezTo>
                  <a:pt x="246013" y="160238"/>
                  <a:pt x="246013" y="160238"/>
                  <a:pt x="246013" y="159600"/>
                </a:cubicBezTo>
                <a:cubicBezTo>
                  <a:pt x="246013" y="159600"/>
                  <a:pt x="246013" y="158961"/>
                  <a:pt x="246013" y="158961"/>
                </a:cubicBezTo>
                <a:lnTo>
                  <a:pt x="246652" y="155769"/>
                </a:lnTo>
                <a:cubicBezTo>
                  <a:pt x="246652" y="153216"/>
                  <a:pt x="247291" y="151300"/>
                  <a:pt x="247291" y="148747"/>
                </a:cubicBezTo>
                <a:cubicBezTo>
                  <a:pt x="247291" y="120019"/>
                  <a:pt x="224287" y="97037"/>
                  <a:pt x="195532" y="97037"/>
                </a:cubicBezTo>
                <a:cubicBezTo>
                  <a:pt x="170611" y="97037"/>
                  <a:pt x="148885" y="114273"/>
                  <a:pt x="143774" y="138533"/>
                </a:cubicBezTo>
                <a:cubicBezTo>
                  <a:pt x="143774" y="139171"/>
                  <a:pt x="143774" y="139171"/>
                  <a:pt x="143135" y="139809"/>
                </a:cubicBezTo>
                <a:cubicBezTo>
                  <a:pt x="143135" y="140448"/>
                  <a:pt x="143135" y="140448"/>
                  <a:pt x="142496" y="141086"/>
                </a:cubicBezTo>
                <a:lnTo>
                  <a:pt x="142496" y="141086"/>
                </a:lnTo>
                <a:cubicBezTo>
                  <a:pt x="142496" y="141086"/>
                  <a:pt x="141857" y="141724"/>
                  <a:pt x="141857" y="141724"/>
                </a:cubicBezTo>
                <a:cubicBezTo>
                  <a:pt x="140579" y="143640"/>
                  <a:pt x="138023" y="144278"/>
                  <a:pt x="136106" y="143640"/>
                </a:cubicBezTo>
                <a:lnTo>
                  <a:pt x="136106" y="143640"/>
                </a:lnTo>
                <a:cubicBezTo>
                  <a:pt x="135467" y="143640"/>
                  <a:pt x="135467" y="143640"/>
                  <a:pt x="134828" y="143001"/>
                </a:cubicBezTo>
                <a:cubicBezTo>
                  <a:pt x="134189" y="143001"/>
                  <a:pt x="134189" y="143001"/>
                  <a:pt x="133550" y="142363"/>
                </a:cubicBezTo>
                <a:cubicBezTo>
                  <a:pt x="127799" y="137894"/>
                  <a:pt x="120770" y="135979"/>
                  <a:pt x="113741" y="135979"/>
                </a:cubicBezTo>
                <a:cubicBezTo>
                  <a:pt x="91376" y="135979"/>
                  <a:pt x="73484" y="153854"/>
                  <a:pt x="73484" y="176198"/>
                </a:cubicBezTo>
                <a:cubicBezTo>
                  <a:pt x="73484" y="198542"/>
                  <a:pt x="91376" y="216417"/>
                  <a:pt x="113741" y="216417"/>
                </a:cubicBezTo>
                <a:cubicBezTo>
                  <a:pt x="113741" y="216417"/>
                  <a:pt x="113741" y="216417"/>
                  <a:pt x="113741" y="216417"/>
                </a:cubicBezTo>
                <a:lnTo>
                  <a:pt x="147608" y="216417"/>
                </a:lnTo>
                <a:cubicBezTo>
                  <a:pt x="151442" y="216417"/>
                  <a:pt x="153998" y="218971"/>
                  <a:pt x="153998" y="222801"/>
                </a:cubicBezTo>
                <a:cubicBezTo>
                  <a:pt x="153998" y="226631"/>
                  <a:pt x="151442" y="229185"/>
                  <a:pt x="147608" y="229185"/>
                </a:cubicBezTo>
                <a:lnTo>
                  <a:pt x="113741" y="229185"/>
                </a:lnTo>
                <a:cubicBezTo>
                  <a:pt x="84347" y="229185"/>
                  <a:pt x="60704" y="205564"/>
                  <a:pt x="60704" y="176198"/>
                </a:cubicBezTo>
                <a:cubicBezTo>
                  <a:pt x="60704" y="146832"/>
                  <a:pt x="84347" y="123211"/>
                  <a:pt x="113741" y="123211"/>
                </a:cubicBezTo>
                <a:cubicBezTo>
                  <a:pt x="113741" y="123211"/>
                  <a:pt x="113741" y="123211"/>
                  <a:pt x="113741" y="123211"/>
                </a:cubicBezTo>
                <a:cubicBezTo>
                  <a:pt x="120131" y="123211"/>
                  <a:pt x="127160" y="124488"/>
                  <a:pt x="132911" y="127680"/>
                </a:cubicBezTo>
                <a:cubicBezTo>
                  <a:pt x="142496" y="101505"/>
                  <a:pt x="167416" y="84269"/>
                  <a:pt x="194893" y="84269"/>
                </a:cubicBezTo>
                <a:cubicBezTo>
                  <a:pt x="230677" y="84269"/>
                  <a:pt x="259431" y="112997"/>
                  <a:pt x="259431" y="148747"/>
                </a:cubicBezTo>
                <a:cubicBezTo>
                  <a:pt x="259431" y="149385"/>
                  <a:pt x="259431" y="150024"/>
                  <a:pt x="259431" y="150662"/>
                </a:cubicBezTo>
                <a:cubicBezTo>
                  <a:pt x="261348" y="150024"/>
                  <a:pt x="263266" y="150024"/>
                  <a:pt x="264543" y="150024"/>
                </a:cubicBezTo>
                <a:cubicBezTo>
                  <a:pt x="286269" y="149385"/>
                  <a:pt x="304800" y="165984"/>
                  <a:pt x="305439" y="187689"/>
                </a:cubicBezTo>
                <a:cubicBezTo>
                  <a:pt x="306078" y="209395"/>
                  <a:pt x="289464" y="227908"/>
                  <a:pt x="267738" y="228546"/>
                </a:cubicBezTo>
                <a:cubicBezTo>
                  <a:pt x="266460" y="228546"/>
                  <a:pt x="265821" y="228546"/>
                  <a:pt x="264543" y="228546"/>
                </a:cubicBezTo>
                <a:lnTo>
                  <a:pt x="263904" y="228546"/>
                </a:lnTo>
                <a:close/>
              </a:path>
            </a:pathLst>
          </a:custGeom>
          <a:solidFill>
            <a:schemeClr val="bg1"/>
          </a:solidFill>
          <a:ln w="639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48" name="Graphic 4">
            <a:extLst>
              <a:ext uri="{FF2B5EF4-FFF2-40B4-BE49-F238E27FC236}">
                <a16:creationId xmlns:a16="http://schemas.microsoft.com/office/drawing/2014/main" id="{4D04EC04-2083-4207-852D-21F71E6BC75E}"/>
              </a:ext>
            </a:extLst>
          </p:cNvPr>
          <p:cNvGrpSpPr/>
          <p:nvPr/>
        </p:nvGrpSpPr>
        <p:grpSpPr>
          <a:xfrm>
            <a:off x="8426709" y="3443213"/>
            <a:ext cx="548640" cy="548640"/>
            <a:chOff x="5099169" y="918179"/>
            <a:chExt cx="362309" cy="361971"/>
          </a:xfrm>
          <a:solidFill>
            <a:schemeClr val="bg1"/>
          </a:solidFill>
        </p:grpSpPr>
        <p:sp>
          <p:nvSpPr>
            <p:cNvPr id="49" name="Graphic 4">
              <a:extLst>
                <a:ext uri="{FF2B5EF4-FFF2-40B4-BE49-F238E27FC236}">
                  <a16:creationId xmlns:a16="http://schemas.microsoft.com/office/drawing/2014/main" id="{B98E63DE-9529-4AB2-B91B-D718D032B15A}"/>
                </a:ext>
              </a:extLst>
            </p:cNvPr>
            <p:cNvSpPr/>
            <p:nvPr/>
          </p:nvSpPr>
          <p:spPr>
            <a:xfrm>
              <a:off x="5286394" y="1105229"/>
              <a:ext cx="35144" cy="35111"/>
            </a:xfrm>
            <a:custGeom>
              <a:avLst/>
              <a:gdLst>
                <a:gd name="connsiteX0" fmla="*/ 35145 w 35144"/>
                <a:gd name="connsiteY0" fmla="*/ 0 h 35111"/>
                <a:gd name="connsiteX1" fmla="*/ 0 w 35144"/>
                <a:gd name="connsiteY1" fmla="*/ 0 h 35111"/>
                <a:gd name="connsiteX2" fmla="*/ 0 w 35144"/>
                <a:gd name="connsiteY2" fmla="*/ 35112 h 35111"/>
                <a:gd name="connsiteX3" fmla="*/ 35145 w 35144"/>
                <a:gd name="connsiteY3" fmla="*/ 0 h 351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144" h="35111">
                  <a:moveTo>
                    <a:pt x="35145" y="0"/>
                  </a:moveTo>
                  <a:lnTo>
                    <a:pt x="0" y="0"/>
                  </a:lnTo>
                  <a:lnTo>
                    <a:pt x="0" y="35112"/>
                  </a:lnTo>
                  <a:cubicBezTo>
                    <a:pt x="18531" y="32558"/>
                    <a:pt x="32589" y="17875"/>
                    <a:pt x="35145" y="0"/>
                  </a:cubicBezTo>
                  <a:close/>
                </a:path>
              </a:pathLst>
            </a:custGeom>
            <a:grpFill/>
            <a:ln w="63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" name="Graphic 4">
              <a:extLst>
                <a:ext uri="{FF2B5EF4-FFF2-40B4-BE49-F238E27FC236}">
                  <a16:creationId xmlns:a16="http://schemas.microsoft.com/office/drawing/2014/main" id="{5EF1CEA3-31B0-491E-8997-610DB3F36B34}"/>
                </a:ext>
              </a:extLst>
            </p:cNvPr>
            <p:cNvSpPr/>
            <p:nvPr/>
          </p:nvSpPr>
          <p:spPr>
            <a:xfrm>
              <a:off x="5287034" y="1057988"/>
              <a:ext cx="35144" cy="35111"/>
            </a:xfrm>
            <a:custGeom>
              <a:avLst/>
              <a:gdLst>
                <a:gd name="connsiteX0" fmla="*/ 0 w 35144"/>
                <a:gd name="connsiteY0" fmla="*/ 0 h 35111"/>
                <a:gd name="connsiteX1" fmla="*/ 0 w 35144"/>
                <a:gd name="connsiteY1" fmla="*/ 35112 h 35111"/>
                <a:gd name="connsiteX2" fmla="*/ 35145 w 35144"/>
                <a:gd name="connsiteY2" fmla="*/ 35112 h 35111"/>
                <a:gd name="connsiteX3" fmla="*/ 0 w 35144"/>
                <a:gd name="connsiteY3" fmla="*/ 0 h 351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144" h="35111">
                  <a:moveTo>
                    <a:pt x="0" y="0"/>
                  </a:moveTo>
                  <a:lnTo>
                    <a:pt x="0" y="35112"/>
                  </a:lnTo>
                  <a:lnTo>
                    <a:pt x="35145" y="35112"/>
                  </a:lnTo>
                  <a:cubicBezTo>
                    <a:pt x="31950" y="16598"/>
                    <a:pt x="17892" y="2554"/>
                    <a:pt x="0" y="0"/>
                  </a:cubicBezTo>
                  <a:close/>
                </a:path>
              </a:pathLst>
            </a:custGeom>
            <a:grpFill/>
            <a:ln w="63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" name="Graphic 4">
              <a:extLst>
                <a:ext uri="{FF2B5EF4-FFF2-40B4-BE49-F238E27FC236}">
                  <a16:creationId xmlns:a16="http://schemas.microsoft.com/office/drawing/2014/main" id="{72E009D0-3805-4CC6-B8A5-4856E25CEF5C}"/>
                </a:ext>
              </a:extLst>
            </p:cNvPr>
            <p:cNvSpPr/>
            <p:nvPr/>
          </p:nvSpPr>
          <p:spPr>
            <a:xfrm>
              <a:off x="5239109" y="1105229"/>
              <a:ext cx="35144" cy="35111"/>
            </a:xfrm>
            <a:custGeom>
              <a:avLst/>
              <a:gdLst>
                <a:gd name="connsiteX0" fmla="*/ 35145 w 35144"/>
                <a:gd name="connsiteY0" fmla="*/ 35112 h 35111"/>
                <a:gd name="connsiteX1" fmla="*/ 35145 w 35144"/>
                <a:gd name="connsiteY1" fmla="*/ 0 h 35111"/>
                <a:gd name="connsiteX2" fmla="*/ 0 w 35144"/>
                <a:gd name="connsiteY2" fmla="*/ 0 h 35111"/>
                <a:gd name="connsiteX3" fmla="*/ 35145 w 35144"/>
                <a:gd name="connsiteY3" fmla="*/ 35112 h 351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144" h="35111">
                  <a:moveTo>
                    <a:pt x="35145" y="35112"/>
                  </a:moveTo>
                  <a:lnTo>
                    <a:pt x="35145" y="0"/>
                  </a:lnTo>
                  <a:lnTo>
                    <a:pt x="0" y="0"/>
                  </a:lnTo>
                  <a:cubicBezTo>
                    <a:pt x="2556" y="18514"/>
                    <a:pt x="16614" y="32558"/>
                    <a:pt x="35145" y="35112"/>
                  </a:cubicBezTo>
                  <a:close/>
                </a:path>
              </a:pathLst>
            </a:custGeom>
            <a:grpFill/>
            <a:ln w="63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" name="Graphic 4">
              <a:extLst>
                <a:ext uri="{FF2B5EF4-FFF2-40B4-BE49-F238E27FC236}">
                  <a16:creationId xmlns:a16="http://schemas.microsoft.com/office/drawing/2014/main" id="{55DA1326-0A2F-4BCF-96DE-A1ED0ACAE41F}"/>
                </a:ext>
              </a:extLst>
            </p:cNvPr>
            <p:cNvSpPr/>
            <p:nvPr/>
          </p:nvSpPr>
          <p:spPr>
            <a:xfrm>
              <a:off x="5239109" y="1057350"/>
              <a:ext cx="35144" cy="35111"/>
            </a:xfrm>
            <a:custGeom>
              <a:avLst/>
              <a:gdLst>
                <a:gd name="connsiteX0" fmla="*/ 0 w 35144"/>
                <a:gd name="connsiteY0" fmla="*/ 35112 h 35111"/>
                <a:gd name="connsiteX1" fmla="*/ 35145 w 35144"/>
                <a:gd name="connsiteY1" fmla="*/ 35112 h 35111"/>
                <a:gd name="connsiteX2" fmla="*/ 35145 w 35144"/>
                <a:gd name="connsiteY2" fmla="*/ 0 h 35111"/>
                <a:gd name="connsiteX3" fmla="*/ 0 w 35144"/>
                <a:gd name="connsiteY3" fmla="*/ 35112 h 351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144" h="35111">
                  <a:moveTo>
                    <a:pt x="0" y="35112"/>
                  </a:moveTo>
                  <a:lnTo>
                    <a:pt x="35145" y="35112"/>
                  </a:lnTo>
                  <a:lnTo>
                    <a:pt x="35145" y="0"/>
                  </a:lnTo>
                  <a:cubicBezTo>
                    <a:pt x="16614" y="3192"/>
                    <a:pt x="2556" y="17237"/>
                    <a:pt x="0" y="35112"/>
                  </a:cubicBezTo>
                  <a:close/>
                </a:path>
              </a:pathLst>
            </a:custGeom>
            <a:grpFill/>
            <a:ln w="63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" name="Graphic 4">
              <a:extLst>
                <a:ext uri="{FF2B5EF4-FFF2-40B4-BE49-F238E27FC236}">
                  <a16:creationId xmlns:a16="http://schemas.microsoft.com/office/drawing/2014/main" id="{72205656-1786-46A5-8AE9-ADF85288B3D2}"/>
                </a:ext>
              </a:extLst>
            </p:cNvPr>
            <p:cNvSpPr/>
            <p:nvPr/>
          </p:nvSpPr>
          <p:spPr>
            <a:xfrm>
              <a:off x="5286394" y="1017130"/>
              <a:ext cx="75401" cy="75331"/>
            </a:xfrm>
            <a:custGeom>
              <a:avLst/>
              <a:gdLst>
                <a:gd name="connsiteX0" fmla="*/ 47925 w 75401"/>
                <a:gd name="connsiteY0" fmla="*/ 75331 h 75331"/>
                <a:gd name="connsiteX1" fmla="*/ 75401 w 75401"/>
                <a:gd name="connsiteY1" fmla="*/ 75331 h 75331"/>
                <a:gd name="connsiteX2" fmla="*/ 0 w 75401"/>
                <a:gd name="connsiteY2" fmla="*/ 0 h 75331"/>
                <a:gd name="connsiteX3" fmla="*/ 0 w 75401"/>
                <a:gd name="connsiteY3" fmla="*/ 27451 h 75331"/>
                <a:gd name="connsiteX4" fmla="*/ 47925 w 75401"/>
                <a:gd name="connsiteY4" fmla="*/ 75331 h 75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401" h="75331">
                  <a:moveTo>
                    <a:pt x="47925" y="75331"/>
                  </a:moveTo>
                  <a:lnTo>
                    <a:pt x="75401" y="75331"/>
                  </a:lnTo>
                  <a:cubicBezTo>
                    <a:pt x="72206" y="35112"/>
                    <a:pt x="40257" y="3192"/>
                    <a:pt x="0" y="0"/>
                  </a:cubicBezTo>
                  <a:lnTo>
                    <a:pt x="0" y="27451"/>
                  </a:lnTo>
                  <a:cubicBezTo>
                    <a:pt x="25560" y="30643"/>
                    <a:pt x="45369" y="50434"/>
                    <a:pt x="47925" y="75331"/>
                  </a:cubicBezTo>
                  <a:close/>
                </a:path>
              </a:pathLst>
            </a:custGeom>
            <a:grpFill/>
            <a:ln w="63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" name="Graphic 4">
              <a:extLst>
                <a:ext uri="{FF2B5EF4-FFF2-40B4-BE49-F238E27FC236}">
                  <a16:creationId xmlns:a16="http://schemas.microsoft.com/office/drawing/2014/main" id="{E33B4C52-37B9-49E2-A5E5-BD338C85591E}"/>
                </a:ext>
              </a:extLst>
            </p:cNvPr>
            <p:cNvSpPr/>
            <p:nvPr/>
          </p:nvSpPr>
          <p:spPr>
            <a:xfrm>
              <a:off x="5198852" y="1017130"/>
              <a:ext cx="75401" cy="75331"/>
            </a:xfrm>
            <a:custGeom>
              <a:avLst/>
              <a:gdLst>
                <a:gd name="connsiteX0" fmla="*/ 75402 w 75401"/>
                <a:gd name="connsiteY0" fmla="*/ 27451 h 75331"/>
                <a:gd name="connsiteX1" fmla="*/ 75402 w 75401"/>
                <a:gd name="connsiteY1" fmla="*/ 0 h 75331"/>
                <a:gd name="connsiteX2" fmla="*/ 0 w 75401"/>
                <a:gd name="connsiteY2" fmla="*/ 75331 h 75331"/>
                <a:gd name="connsiteX3" fmla="*/ 27477 w 75401"/>
                <a:gd name="connsiteY3" fmla="*/ 75331 h 75331"/>
                <a:gd name="connsiteX4" fmla="*/ 75402 w 75401"/>
                <a:gd name="connsiteY4" fmla="*/ 27451 h 75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401" h="75331">
                  <a:moveTo>
                    <a:pt x="75402" y="27451"/>
                  </a:moveTo>
                  <a:lnTo>
                    <a:pt x="75402" y="0"/>
                  </a:lnTo>
                  <a:cubicBezTo>
                    <a:pt x="35145" y="3192"/>
                    <a:pt x="3195" y="35112"/>
                    <a:pt x="0" y="75331"/>
                  </a:cubicBezTo>
                  <a:lnTo>
                    <a:pt x="27477" y="75331"/>
                  </a:lnTo>
                  <a:cubicBezTo>
                    <a:pt x="30033" y="50434"/>
                    <a:pt x="49842" y="30643"/>
                    <a:pt x="75402" y="27451"/>
                  </a:cubicBezTo>
                  <a:close/>
                </a:path>
              </a:pathLst>
            </a:custGeom>
            <a:grpFill/>
            <a:ln w="63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" name="Graphic 4">
              <a:extLst>
                <a:ext uri="{FF2B5EF4-FFF2-40B4-BE49-F238E27FC236}">
                  <a16:creationId xmlns:a16="http://schemas.microsoft.com/office/drawing/2014/main" id="{73D6DF8F-A270-4674-8B57-8F1AD181A8A4}"/>
                </a:ext>
              </a:extLst>
            </p:cNvPr>
            <p:cNvSpPr/>
            <p:nvPr/>
          </p:nvSpPr>
          <p:spPr>
            <a:xfrm>
              <a:off x="5099169" y="918179"/>
              <a:ext cx="362309" cy="361971"/>
            </a:xfrm>
            <a:custGeom>
              <a:avLst/>
              <a:gdLst>
                <a:gd name="connsiteX0" fmla="*/ 181474 w 362309"/>
                <a:gd name="connsiteY0" fmla="*/ 0 h 361971"/>
                <a:gd name="connsiteX1" fmla="*/ 0 w 362309"/>
                <a:gd name="connsiteY1" fmla="*/ 180667 h 361971"/>
                <a:gd name="connsiteX2" fmla="*/ 180835 w 362309"/>
                <a:gd name="connsiteY2" fmla="*/ 361972 h 361971"/>
                <a:gd name="connsiteX3" fmla="*/ 362310 w 362309"/>
                <a:gd name="connsiteY3" fmla="*/ 181305 h 361971"/>
                <a:gd name="connsiteX4" fmla="*/ 362310 w 362309"/>
                <a:gd name="connsiteY4" fmla="*/ 181305 h 361971"/>
                <a:gd name="connsiteX5" fmla="*/ 181474 w 362309"/>
                <a:gd name="connsiteY5" fmla="*/ 0 h 361971"/>
                <a:gd name="connsiteX6" fmla="*/ 181474 w 362309"/>
                <a:gd name="connsiteY6" fmla="*/ 0 h 361971"/>
                <a:gd name="connsiteX7" fmla="*/ 293937 w 362309"/>
                <a:gd name="connsiteY7" fmla="*/ 187051 h 361971"/>
                <a:gd name="connsiteX8" fmla="*/ 276045 w 362309"/>
                <a:gd name="connsiteY8" fmla="*/ 187051 h 361971"/>
                <a:gd name="connsiteX9" fmla="*/ 187864 w 362309"/>
                <a:gd name="connsiteY9" fmla="*/ 275150 h 361971"/>
                <a:gd name="connsiteX10" fmla="*/ 187864 w 362309"/>
                <a:gd name="connsiteY10" fmla="*/ 293025 h 361971"/>
                <a:gd name="connsiteX11" fmla="*/ 181474 w 362309"/>
                <a:gd name="connsiteY11" fmla="*/ 299409 h 361971"/>
                <a:gd name="connsiteX12" fmla="*/ 175084 w 362309"/>
                <a:gd name="connsiteY12" fmla="*/ 293025 h 361971"/>
                <a:gd name="connsiteX13" fmla="*/ 175084 w 362309"/>
                <a:gd name="connsiteY13" fmla="*/ 275150 h 361971"/>
                <a:gd name="connsiteX14" fmla="*/ 86903 w 362309"/>
                <a:gd name="connsiteY14" fmla="*/ 187051 h 361971"/>
                <a:gd name="connsiteX15" fmla="*/ 69011 w 362309"/>
                <a:gd name="connsiteY15" fmla="*/ 187051 h 361971"/>
                <a:gd name="connsiteX16" fmla="*/ 62621 w 362309"/>
                <a:gd name="connsiteY16" fmla="*/ 180667 h 361971"/>
                <a:gd name="connsiteX17" fmla="*/ 69011 w 362309"/>
                <a:gd name="connsiteY17" fmla="*/ 174283 h 361971"/>
                <a:gd name="connsiteX18" fmla="*/ 86903 w 362309"/>
                <a:gd name="connsiteY18" fmla="*/ 174283 h 361971"/>
                <a:gd name="connsiteX19" fmla="*/ 175084 w 362309"/>
                <a:gd name="connsiteY19" fmla="*/ 86184 h 361971"/>
                <a:gd name="connsiteX20" fmla="*/ 175084 w 362309"/>
                <a:gd name="connsiteY20" fmla="*/ 68309 h 361971"/>
                <a:gd name="connsiteX21" fmla="*/ 181474 w 362309"/>
                <a:gd name="connsiteY21" fmla="*/ 61925 h 361971"/>
                <a:gd name="connsiteX22" fmla="*/ 187864 w 362309"/>
                <a:gd name="connsiteY22" fmla="*/ 68309 h 361971"/>
                <a:gd name="connsiteX23" fmla="*/ 187864 w 362309"/>
                <a:gd name="connsiteY23" fmla="*/ 86184 h 361971"/>
                <a:gd name="connsiteX24" fmla="*/ 276045 w 362309"/>
                <a:gd name="connsiteY24" fmla="*/ 174283 h 361971"/>
                <a:gd name="connsiteX25" fmla="*/ 293937 w 362309"/>
                <a:gd name="connsiteY25" fmla="*/ 174283 h 361971"/>
                <a:gd name="connsiteX26" fmla="*/ 300327 w 362309"/>
                <a:gd name="connsiteY26" fmla="*/ 180667 h 361971"/>
                <a:gd name="connsiteX27" fmla="*/ 293937 w 362309"/>
                <a:gd name="connsiteY27" fmla="*/ 187051 h 361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362309" h="361971">
                  <a:moveTo>
                    <a:pt x="181474" y="0"/>
                  </a:moveTo>
                  <a:cubicBezTo>
                    <a:pt x="81152" y="0"/>
                    <a:pt x="0" y="81077"/>
                    <a:pt x="0" y="180667"/>
                  </a:cubicBezTo>
                  <a:cubicBezTo>
                    <a:pt x="0" y="280257"/>
                    <a:pt x="81152" y="361972"/>
                    <a:pt x="180835" y="361972"/>
                  </a:cubicBezTo>
                  <a:cubicBezTo>
                    <a:pt x="280518" y="361972"/>
                    <a:pt x="362310" y="280895"/>
                    <a:pt x="362310" y="181305"/>
                  </a:cubicBezTo>
                  <a:lnTo>
                    <a:pt x="362310" y="181305"/>
                  </a:lnTo>
                  <a:cubicBezTo>
                    <a:pt x="362310" y="81077"/>
                    <a:pt x="281157" y="0"/>
                    <a:pt x="181474" y="0"/>
                  </a:cubicBezTo>
                  <a:cubicBezTo>
                    <a:pt x="181474" y="0"/>
                    <a:pt x="181474" y="0"/>
                    <a:pt x="181474" y="0"/>
                  </a:cubicBezTo>
                  <a:close/>
                  <a:moveTo>
                    <a:pt x="293937" y="187051"/>
                  </a:moveTo>
                  <a:lnTo>
                    <a:pt x="276045" y="187051"/>
                  </a:lnTo>
                  <a:cubicBezTo>
                    <a:pt x="272850" y="234292"/>
                    <a:pt x="235150" y="271958"/>
                    <a:pt x="187864" y="275150"/>
                  </a:cubicBezTo>
                  <a:lnTo>
                    <a:pt x="187864" y="293025"/>
                  </a:lnTo>
                  <a:cubicBezTo>
                    <a:pt x="187864" y="296855"/>
                    <a:pt x="185308" y="299409"/>
                    <a:pt x="181474" y="299409"/>
                  </a:cubicBezTo>
                  <a:cubicBezTo>
                    <a:pt x="177640" y="299409"/>
                    <a:pt x="175084" y="296855"/>
                    <a:pt x="175084" y="293025"/>
                  </a:cubicBezTo>
                  <a:lnTo>
                    <a:pt x="175084" y="275150"/>
                  </a:lnTo>
                  <a:cubicBezTo>
                    <a:pt x="127799" y="271958"/>
                    <a:pt x="90098" y="234292"/>
                    <a:pt x="86903" y="187051"/>
                  </a:cubicBezTo>
                  <a:lnTo>
                    <a:pt x="69011" y="187051"/>
                  </a:lnTo>
                  <a:cubicBezTo>
                    <a:pt x="65177" y="187051"/>
                    <a:pt x="62621" y="184497"/>
                    <a:pt x="62621" y="180667"/>
                  </a:cubicBezTo>
                  <a:cubicBezTo>
                    <a:pt x="62621" y="176836"/>
                    <a:pt x="65177" y="174283"/>
                    <a:pt x="69011" y="174283"/>
                  </a:cubicBezTo>
                  <a:lnTo>
                    <a:pt x="86903" y="174283"/>
                  </a:lnTo>
                  <a:cubicBezTo>
                    <a:pt x="90098" y="127041"/>
                    <a:pt x="127799" y="89376"/>
                    <a:pt x="175084" y="86184"/>
                  </a:cubicBezTo>
                  <a:lnTo>
                    <a:pt x="175084" y="68309"/>
                  </a:lnTo>
                  <a:cubicBezTo>
                    <a:pt x="175084" y="64478"/>
                    <a:pt x="177640" y="61925"/>
                    <a:pt x="181474" y="61925"/>
                  </a:cubicBezTo>
                  <a:cubicBezTo>
                    <a:pt x="185308" y="61925"/>
                    <a:pt x="187864" y="64478"/>
                    <a:pt x="187864" y="68309"/>
                  </a:cubicBezTo>
                  <a:lnTo>
                    <a:pt x="187864" y="86184"/>
                  </a:lnTo>
                  <a:cubicBezTo>
                    <a:pt x="235150" y="89376"/>
                    <a:pt x="272850" y="127041"/>
                    <a:pt x="276045" y="174283"/>
                  </a:cubicBezTo>
                  <a:lnTo>
                    <a:pt x="293937" y="174283"/>
                  </a:lnTo>
                  <a:cubicBezTo>
                    <a:pt x="297771" y="174283"/>
                    <a:pt x="300327" y="176836"/>
                    <a:pt x="300327" y="180667"/>
                  </a:cubicBezTo>
                  <a:cubicBezTo>
                    <a:pt x="300327" y="184497"/>
                    <a:pt x="297771" y="187051"/>
                    <a:pt x="293937" y="187051"/>
                  </a:cubicBezTo>
                  <a:close/>
                </a:path>
              </a:pathLst>
            </a:custGeom>
            <a:grpFill/>
            <a:ln w="63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" name="Graphic 4">
              <a:extLst>
                <a:ext uri="{FF2B5EF4-FFF2-40B4-BE49-F238E27FC236}">
                  <a16:creationId xmlns:a16="http://schemas.microsoft.com/office/drawing/2014/main" id="{3C327665-DE02-4FD1-A034-2B4E35F66E87}"/>
                </a:ext>
              </a:extLst>
            </p:cNvPr>
            <p:cNvSpPr/>
            <p:nvPr/>
          </p:nvSpPr>
          <p:spPr>
            <a:xfrm>
              <a:off x="5287034" y="1105229"/>
              <a:ext cx="75401" cy="75331"/>
            </a:xfrm>
            <a:custGeom>
              <a:avLst/>
              <a:gdLst>
                <a:gd name="connsiteX0" fmla="*/ 0 w 75401"/>
                <a:gd name="connsiteY0" fmla="*/ 47880 h 75331"/>
                <a:gd name="connsiteX1" fmla="*/ 0 w 75401"/>
                <a:gd name="connsiteY1" fmla="*/ 75331 h 75331"/>
                <a:gd name="connsiteX2" fmla="*/ 75401 w 75401"/>
                <a:gd name="connsiteY2" fmla="*/ 0 h 75331"/>
                <a:gd name="connsiteX3" fmla="*/ 47925 w 75401"/>
                <a:gd name="connsiteY3" fmla="*/ 0 h 75331"/>
                <a:gd name="connsiteX4" fmla="*/ 0 w 75401"/>
                <a:gd name="connsiteY4" fmla="*/ 47880 h 75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401" h="75331">
                  <a:moveTo>
                    <a:pt x="0" y="47880"/>
                  </a:moveTo>
                  <a:lnTo>
                    <a:pt x="0" y="75331"/>
                  </a:lnTo>
                  <a:cubicBezTo>
                    <a:pt x="40257" y="72139"/>
                    <a:pt x="72206" y="40219"/>
                    <a:pt x="75401" y="0"/>
                  </a:cubicBezTo>
                  <a:lnTo>
                    <a:pt x="47925" y="0"/>
                  </a:lnTo>
                  <a:cubicBezTo>
                    <a:pt x="44730" y="24897"/>
                    <a:pt x="24921" y="44688"/>
                    <a:pt x="0" y="47880"/>
                  </a:cubicBezTo>
                  <a:close/>
                </a:path>
              </a:pathLst>
            </a:custGeom>
            <a:grpFill/>
            <a:ln w="63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" name="Graphic 4">
              <a:extLst>
                <a:ext uri="{FF2B5EF4-FFF2-40B4-BE49-F238E27FC236}">
                  <a16:creationId xmlns:a16="http://schemas.microsoft.com/office/drawing/2014/main" id="{6C3450A8-174D-4080-A107-3148AF2ECB6F}"/>
                </a:ext>
              </a:extLst>
            </p:cNvPr>
            <p:cNvSpPr/>
            <p:nvPr/>
          </p:nvSpPr>
          <p:spPr>
            <a:xfrm>
              <a:off x="5198852" y="1105229"/>
              <a:ext cx="75401" cy="75331"/>
            </a:xfrm>
            <a:custGeom>
              <a:avLst/>
              <a:gdLst>
                <a:gd name="connsiteX0" fmla="*/ 27477 w 75401"/>
                <a:gd name="connsiteY0" fmla="*/ 0 h 75331"/>
                <a:gd name="connsiteX1" fmla="*/ 0 w 75401"/>
                <a:gd name="connsiteY1" fmla="*/ 0 h 75331"/>
                <a:gd name="connsiteX2" fmla="*/ 75402 w 75401"/>
                <a:gd name="connsiteY2" fmla="*/ 75331 h 75331"/>
                <a:gd name="connsiteX3" fmla="*/ 75402 w 75401"/>
                <a:gd name="connsiteY3" fmla="*/ 47880 h 75331"/>
                <a:gd name="connsiteX4" fmla="*/ 27477 w 75401"/>
                <a:gd name="connsiteY4" fmla="*/ 0 h 75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401" h="75331">
                  <a:moveTo>
                    <a:pt x="27477" y="0"/>
                  </a:moveTo>
                  <a:lnTo>
                    <a:pt x="0" y="0"/>
                  </a:lnTo>
                  <a:cubicBezTo>
                    <a:pt x="3195" y="40219"/>
                    <a:pt x="35145" y="72139"/>
                    <a:pt x="75402" y="75331"/>
                  </a:cubicBezTo>
                  <a:lnTo>
                    <a:pt x="75402" y="47880"/>
                  </a:lnTo>
                  <a:cubicBezTo>
                    <a:pt x="49842" y="44688"/>
                    <a:pt x="30672" y="24897"/>
                    <a:pt x="27477" y="0"/>
                  </a:cubicBezTo>
                  <a:close/>
                </a:path>
              </a:pathLst>
            </a:custGeom>
            <a:grpFill/>
            <a:ln w="63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59" name="Group 58">
            <a:extLst>
              <a:ext uri="{FF2B5EF4-FFF2-40B4-BE49-F238E27FC236}">
                <a16:creationId xmlns:a16="http://schemas.microsoft.com/office/drawing/2014/main" id="{968753EF-463E-4D71-B4AB-5B78E1713AA6}"/>
              </a:ext>
            </a:extLst>
          </p:cNvPr>
          <p:cNvGrpSpPr/>
          <p:nvPr/>
        </p:nvGrpSpPr>
        <p:grpSpPr>
          <a:xfrm>
            <a:off x="8426709" y="5093166"/>
            <a:ext cx="548640" cy="548640"/>
            <a:chOff x="905454" y="3339623"/>
            <a:chExt cx="362309" cy="361971"/>
          </a:xfrm>
          <a:solidFill>
            <a:schemeClr val="bg1"/>
          </a:solidFill>
        </p:grpSpPr>
        <p:sp>
          <p:nvSpPr>
            <p:cNvPr id="60" name="Graphic 4">
              <a:extLst>
                <a:ext uri="{FF2B5EF4-FFF2-40B4-BE49-F238E27FC236}">
                  <a16:creationId xmlns:a16="http://schemas.microsoft.com/office/drawing/2014/main" id="{7E8F94D5-9AE0-42FB-8D09-FDF7EE2D7D74}"/>
                </a:ext>
              </a:extLst>
            </p:cNvPr>
            <p:cNvSpPr/>
            <p:nvPr/>
          </p:nvSpPr>
          <p:spPr>
            <a:xfrm>
              <a:off x="1004498" y="3457089"/>
              <a:ext cx="164221" cy="148746"/>
            </a:xfrm>
            <a:custGeom>
              <a:avLst/>
              <a:gdLst>
                <a:gd name="connsiteX0" fmla="*/ 139940 w 164221"/>
                <a:gd name="connsiteY0" fmla="*/ 37665 h 148746"/>
                <a:gd name="connsiteX1" fmla="*/ 139301 w 164221"/>
                <a:gd name="connsiteY1" fmla="*/ 40219 h 148746"/>
                <a:gd name="connsiteX2" fmla="*/ 81791 w 164221"/>
                <a:gd name="connsiteY2" fmla="*/ 73416 h 148746"/>
                <a:gd name="connsiteX3" fmla="*/ 24921 w 164221"/>
                <a:gd name="connsiteY3" fmla="*/ 40219 h 148746"/>
                <a:gd name="connsiteX4" fmla="*/ 24282 w 164221"/>
                <a:gd name="connsiteY4" fmla="*/ 37665 h 148746"/>
                <a:gd name="connsiteX5" fmla="*/ 24282 w 164221"/>
                <a:gd name="connsiteY5" fmla="*/ 0 h 148746"/>
                <a:gd name="connsiteX6" fmla="*/ 0 w 164221"/>
                <a:gd name="connsiteY6" fmla="*/ 0 h 148746"/>
                <a:gd name="connsiteX7" fmla="*/ 0 w 164221"/>
                <a:gd name="connsiteY7" fmla="*/ 148747 h 148746"/>
                <a:gd name="connsiteX8" fmla="*/ 164221 w 164221"/>
                <a:gd name="connsiteY8" fmla="*/ 148747 h 148746"/>
                <a:gd name="connsiteX9" fmla="*/ 164221 w 164221"/>
                <a:gd name="connsiteY9" fmla="*/ 0 h 148746"/>
                <a:gd name="connsiteX10" fmla="*/ 139940 w 164221"/>
                <a:gd name="connsiteY10" fmla="*/ 0 h 148746"/>
                <a:gd name="connsiteX11" fmla="*/ 139940 w 164221"/>
                <a:gd name="connsiteY11" fmla="*/ 37665 h 148746"/>
                <a:gd name="connsiteX12" fmla="*/ 141218 w 164221"/>
                <a:gd name="connsiteY12" fmla="*/ 132787 h 148746"/>
                <a:gd name="connsiteX13" fmla="*/ 23643 w 164221"/>
                <a:gd name="connsiteY13" fmla="*/ 132787 h 148746"/>
                <a:gd name="connsiteX14" fmla="*/ 17253 w 164221"/>
                <a:gd name="connsiteY14" fmla="*/ 126403 h 148746"/>
                <a:gd name="connsiteX15" fmla="*/ 23643 w 164221"/>
                <a:gd name="connsiteY15" fmla="*/ 120019 h 148746"/>
                <a:gd name="connsiteX16" fmla="*/ 141218 w 164221"/>
                <a:gd name="connsiteY16" fmla="*/ 120019 h 148746"/>
                <a:gd name="connsiteX17" fmla="*/ 147608 w 164221"/>
                <a:gd name="connsiteY17" fmla="*/ 126403 h 148746"/>
                <a:gd name="connsiteX18" fmla="*/ 141218 w 164221"/>
                <a:gd name="connsiteY18" fmla="*/ 132787 h 148746"/>
                <a:gd name="connsiteX19" fmla="*/ 141218 w 164221"/>
                <a:gd name="connsiteY19" fmla="*/ 132787 h 148746"/>
                <a:gd name="connsiteX20" fmla="*/ 147608 w 164221"/>
                <a:gd name="connsiteY20" fmla="*/ 97036 h 148746"/>
                <a:gd name="connsiteX21" fmla="*/ 141218 w 164221"/>
                <a:gd name="connsiteY21" fmla="*/ 103420 h 148746"/>
                <a:gd name="connsiteX22" fmla="*/ 23643 w 164221"/>
                <a:gd name="connsiteY22" fmla="*/ 103420 h 148746"/>
                <a:gd name="connsiteX23" fmla="*/ 17253 w 164221"/>
                <a:gd name="connsiteY23" fmla="*/ 97036 h 148746"/>
                <a:gd name="connsiteX24" fmla="*/ 23643 w 164221"/>
                <a:gd name="connsiteY24" fmla="*/ 90652 h 148746"/>
                <a:gd name="connsiteX25" fmla="*/ 141218 w 164221"/>
                <a:gd name="connsiteY25" fmla="*/ 90652 h 148746"/>
                <a:gd name="connsiteX26" fmla="*/ 147608 w 164221"/>
                <a:gd name="connsiteY26" fmla="*/ 97036 h 1487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64221" h="148746">
                  <a:moveTo>
                    <a:pt x="139940" y="37665"/>
                  </a:moveTo>
                  <a:cubicBezTo>
                    <a:pt x="139940" y="38304"/>
                    <a:pt x="139940" y="39580"/>
                    <a:pt x="139301" y="40219"/>
                  </a:cubicBezTo>
                  <a:cubicBezTo>
                    <a:pt x="130355" y="60009"/>
                    <a:pt x="107351" y="73416"/>
                    <a:pt x="81791" y="73416"/>
                  </a:cubicBezTo>
                  <a:cubicBezTo>
                    <a:pt x="56231" y="73416"/>
                    <a:pt x="33867" y="60009"/>
                    <a:pt x="24921" y="40219"/>
                  </a:cubicBezTo>
                  <a:cubicBezTo>
                    <a:pt x="24282" y="39580"/>
                    <a:pt x="24282" y="38304"/>
                    <a:pt x="24282" y="37665"/>
                  </a:cubicBezTo>
                  <a:lnTo>
                    <a:pt x="24282" y="0"/>
                  </a:lnTo>
                  <a:lnTo>
                    <a:pt x="0" y="0"/>
                  </a:lnTo>
                  <a:lnTo>
                    <a:pt x="0" y="148747"/>
                  </a:lnTo>
                  <a:lnTo>
                    <a:pt x="164221" y="148747"/>
                  </a:lnTo>
                  <a:lnTo>
                    <a:pt x="164221" y="0"/>
                  </a:lnTo>
                  <a:lnTo>
                    <a:pt x="139940" y="0"/>
                  </a:lnTo>
                  <a:lnTo>
                    <a:pt x="139940" y="37665"/>
                  </a:lnTo>
                  <a:close/>
                  <a:moveTo>
                    <a:pt x="141218" y="132787"/>
                  </a:moveTo>
                  <a:lnTo>
                    <a:pt x="23643" y="132787"/>
                  </a:lnTo>
                  <a:cubicBezTo>
                    <a:pt x="19809" y="132787"/>
                    <a:pt x="17253" y="130233"/>
                    <a:pt x="17253" y="126403"/>
                  </a:cubicBezTo>
                  <a:cubicBezTo>
                    <a:pt x="17253" y="122572"/>
                    <a:pt x="19809" y="120019"/>
                    <a:pt x="23643" y="120019"/>
                  </a:cubicBezTo>
                  <a:lnTo>
                    <a:pt x="141218" y="120019"/>
                  </a:lnTo>
                  <a:cubicBezTo>
                    <a:pt x="145052" y="120019"/>
                    <a:pt x="147608" y="122572"/>
                    <a:pt x="147608" y="126403"/>
                  </a:cubicBezTo>
                  <a:cubicBezTo>
                    <a:pt x="147608" y="130233"/>
                    <a:pt x="144413" y="132787"/>
                    <a:pt x="141218" y="132787"/>
                  </a:cubicBezTo>
                  <a:lnTo>
                    <a:pt x="141218" y="132787"/>
                  </a:lnTo>
                  <a:close/>
                  <a:moveTo>
                    <a:pt x="147608" y="97036"/>
                  </a:moveTo>
                  <a:cubicBezTo>
                    <a:pt x="147608" y="100867"/>
                    <a:pt x="145052" y="103420"/>
                    <a:pt x="141218" y="103420"/>
                  </a:cubicBezTo>
                  <a:lnTo>
                    <a:pt x="23643" y="103420"/>
                  </a:lnTo>
                  <a:cubicBezTo>
                    <a:pt x="19809" y="103420"/>
                    <a:pt x="17253" y="100867"/>
                    <a:pt x="17253" y="97036"/>
                  </a:cubicBezTo>
                  <a:cubicBezTo>
                    <a:pt x="17253" y="93206"/>
                    <a:pt x="19809" y="90652"/>
                    <a:pt x="23643" y="90652"/>
                  </a:cubicBezTo>
                  <a:lnTo>
                    <a:pt x="141218" y="90652"/>
                  </a:lnTo>
                  <a:cubicBezTo>
                    <a:pt x="144413" y="90652"/>
                    <a:pt x="147608" y="93206"/>
                    <a:pt x="147608" y="97036"/>
                  </a:cubicBezTo>
                  <a:close/>
                </a:path>
              </a:pathLst>
            </a:custGeom>
            <a:grpFill/>
            <a:ln w="63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" name="Graphic 4">
              <a:extLst>
                <a:ext uri="{FF2B5EF4-FFF2-40B4-BE49-F238E27FC236}">
                  <a16:creationId xmlns:a16="http://schemas.microsoft.com/office/drawing/2014/main" id="{79F5E552-CB72-4B5B-BDB9-0CBF7080060C}"/>
                </a:ext>
              </a:extLst>
            </p:cNvPr>
            <p:cNvSpPr/>
            <p:nvPr/>
          </p:nvSpPr>
          <p:spPr>
            <a:xfrm>
              <a:off x="1041559" y="3435383"/>
              <a:ext cx="90098" cy="83021"/>
            </a:xfrm>
            <a:custGeom>
              <a:avLst/>
              <a:gdLst>
                <a:gd name="connsiteX0" fmla="*/ 44730 w 90098"/>
                <a:gd name="connsiteY0" fmla="*/ 82992 h 83021"/>
                <a:gd name="connsiteX1" fmla="*/ 90098 w 90098"/>
                <a:gd name="connsiteY1" fmla="*/ 58733 h 83021"/>
                <a:gd name="connsiteX2" fmla="*/ 90098 w 90098"/>
                <a:gd name="connsiteY2" fmla="*/ 0 h 83021"/>
                <a:gd name="connsiteX3" fmla="*/ 0 w 90098"/>
                <a:gd name="connsiteY3" fmla="*/ 0 h 83021"/>
                <a:gd name="connsiteX4" fmla="*/ 0 w 90098"/>
                <a:gd name="connsiteY4" fmla="*/ 58733 h 83021"/>
                <a:gd name="connsiteX5" fmla="*/ 44730 w 90098"/>
                <a:gd name="connsiteY5" fmla="*/ 82992 h 83021"/>
                <a:gd name="connsiteX6" fmla="*/ 18531 w 90098"/>
                <a:gd name="connsiteY6" fmla="*/ 33197 h 83021"/>
                <a:gd name="connsiteX7" fmla="*/ 27477 w 90098"/>
                <a:gd name="connsiteY7" fmla="*/ 33197 h 83021"/>
                <a:gd name="connsiteX8" fmla="*/ 38979 w 90098"/>
                <a:gd name="connsiteY8" fmla="*/ 44688 h 83021"/>
                <a:gd name="connsiteX9" fmla="*/ 38979 w 90098"/>
                <a:gd name="connsiteY9" fmla="*/ 23621 h 83021"/>
                <a:gd name="connsiteX10" fmla="*/ 45369 w 90098"/>
                <a:gd name="connsiteY10" fmla="*/ 17237 h 83021"/>
                <a:gd name="connsiteX11" fmla="*/ 51759 w 90098"/>
                <a:gd name="connsiteY11" fmla="*/ 23621 h 83021"/>
                <a:gd name="connsiteX12" fmla="*/ 51759 w 90098"/>
                <a:gd name="connsiteY12" fmla="*/ 44688 h 83021"/>
                <a:gd name="connsiteX13" fmla="*/ 63260 w 90098"/>
                <a:gd name="connsiteY13" fmla="*/ 33197 h 83021"/>
                <a:gd name="connsiteX14" fmla="*/ 72206 w 90098"/>
                <a:gd name="connsiteY14" fmla="*/ 33197 h 83021"/>
                <a:gd name="connsiteX15" fmla="*/ 72206 w 90098"/>
                <a:gd name="connsiteY15" fmla="*/ 42134 h 83021"/>
                <a:gd name="connsiteX16" fmla="*/ 50480 w 90098"/>
                <a:gd name="connsiteY16" fmla="*/ 64478 h 83021"/>
                <a:gd name="connsiteX17" fmla="*/ 41535 w 90098"/>
                <a:gd name="connsiteY17" fmla="*/ 64478 h 83021"/>
                <a:gd name="connsiteX18" fmla="*/ 41535 w 90098"/>
                <a:gd name="connsiteY18" fmla="*/ 64478 h 83021"/>
                <a:gd name="connsiteX19" fmla="*/ 19809 w 90098"/>
                <a:gd name="connsiteY19" fmla="*/ 42134 h 83021"/>
                <a:gd name="connsiteX20" fmla="*/ 10863 w 90098"/>
                <a:gd name="connsiteY20" fmla="*/ 37666 h 83021"/>
                <a:gd name="connsiteX21" fmla="*/ 18531 w 90098"/>
                <a:gd name="connsiteY21" fmla="*/ 33197 h 83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90098" h="83021">
                  <a:moveTo>
                    <a:pt x="44730" y="82992"/>
                  </a:moveTo>
                  <a:cubicBezTo>
                    <a:pt x="64538" y="82992"/>
                    <a:pt x="83069" y="72778"/>
                    <a:pt x="90098" y="58733"/>
                  </a:cubicBezTo>
                  <a:lnTo>
                    <a:pt x="90098" y="0"/>
                  </a:lnTo>
                  <a:lnTo>
                    <a:pt x="0" y="0"/>
                  </a:lnTo>
                  <a:lnTo>
                    <a:pt x="0" y="58733"/>
                  </a:lnTo>
                  <a:cubicBezTo>
                    <a:pt x="8946" y="74054"/>
                    <a:pt x="26199" y="83630"/>
                    <a:pt x="44730" y="82992"/>
                  </a:cubicBezTo>
                  <a:close/>
                  <a:moveTo>
                    <a:pt x="18531" y="33197"/>
                  </a:moveTo>
                  <a:cubicBezTo>
                    <a:pt x="21087" y="30643"/>
                    <a:pt x="24921" y="30643"/>
                    <a:pt x="27477" y="33197"/>
                  </a:cubicBezTo>
                  <a:lnTo>
                    <a:pt x="38979" y="44688"/>
                  </a:lnTo>
                  <a:lnTo>
                    <a:pt x="38979" y="23621"/>
                  </a:lnTo>
                  <a:cubicBezTo>
                    <a:pt x="38979" y="19790"/>
                    <a:pt x="41535" y="17237"/>
                    <a:pt x="45369" y="17237"/>
                  </a:cubicBezTo>
                  <a:cubicBezTo>
                    <a:pt x="49202" y="17237"/>
                    <a:pt x="51759" y="19790"/>
                    <a:pt x="51759" y="23621"/>
                  </a:cubicBezTo>
                  <a:lnTo>
                    <a:pt x="51759" y="44688"/>
                  </a:lnTo>
                  <a:lnTo>
                    <a:pt x="63260" y="33197"/>
                  </a:lnTo>
                  <a:cubicBezTo>
                    <a:pt x="65816" y="30643"/>
                    <a:pt x="69650" y="30643"/>
                    <a:pt x="72206" y="33197"/>
                  </a:cubicBezTo>
                  <a:cubicBezTo>
                    <a:pt x="74762" y="35750"/>
                    <a:pt x="74762" y="39581"/>
                    <a:pt x="72206" y="42134"/>
                  </a:cubicBezTo>
                  <a:lnTo>
                    <a:pt x="50480" y="64478"/>
                  </a:lnTo>
                  <a:cubicBezTo>
                    <a:pt x="47925" y="67032"/>
                    <a:pt x="44091" y="67032"/>
                    <a:pt x="41535" y="64478"/>
                  </a:cubicBezTo>
                  <a:cubicBezTo>
                    <a:pt x="41535" y="64478"/>
                    <a:pt x="41535" y="64478"/>
                    <a:pt x="41535" y="64478"/>
                  </a:cubicBezTo>
                  <a:lnTo>
                    <a:pt x="19809" y="42134"/>
                  </a:lnTo>
                  <a:cubicBezTo>
                    <a:pt x="14697" y="42134"/>
                    <a:pt x="10863" y="42773"/>
                    <a:pt x="10863" y="37666"/>
                  </a:cubicBezTo>
                  <a:cubicBezTo>
                    <a:pt x="9585" y="32558"/>
                    <a:pt x="13419" y="28728"/>
                    <a:pt x="18531" y="33197"/>
                  </a:cubicBezTo>
                  <a:close/>
                </a:path>
              </a:pathLst>
            </a:custGeom>
            <a:grpFill/>
            <a:ln w="63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" name="Graphic 4">
              <a:extLst>
                <a:ext uri="{FF2B5EF4-FFF2-40B4-BE49-F238E27FC236}">
                  <a16:creationId xmlns:a16="http://schemas.microsoft.com/office/drawing/2014/main" id="{209DC12F-1438-4408-8517-3E4C8F586A1D}"/>
                </a:ext>
              </a:extLst>
            </p:cNvPr>
            <p:cNvSpPr/>
            <p:nvPr/>
          </p:nvSpPr>
          <p:spPr>
            <a:xfrm>
              <a:off x="905454" y="3339623"/>
              <a:ext cx="362309" cy="361971"/>
            </a:xfrm>
            <a:custGeom>
              <a:avLst/>
              <a:gdLst>
                <a:gd name="connsiteX0" fmla="*/ 180835 w 362309"/>
                <a:gd name="connsiteY0" fmla="*/ 0 h 361971"/>
                <a:gd name="connsiteX1" fmla="*/ 0 w 362309"/>
                <a:gd name="connsiteY1" fmla="*/ 180667 h 361971"/>
                <a:gd name="connsiteX2" fmla="*/ 180835 w 362309"/>
                <a:gd name="connsiteY2" fmla="*/ 361972 h 361971"/>
                <a:gd name="connsiteX3" fmla="*/ 362309 w 362309"/>
                <a:gd name="connsiteY3" fmla="*/ 180667 h 361971"/>
                <a:gd name="connsiteX4" fmla="*/ 362309 w 362309"/>
                <a:gd name="connsiteY4" fmla="*/ 180667 h 361971"/>
                <a:gd name="connsiteX5" fmla="*/ 180835 w 362309"/>
                <a:gd name="connsiteY5" fmla="*/ 0 h 361971"/>
                <a:gd name="connsiteX6" fmla="*/ 275406 w 362309"/>
                <a:gd name="connsiteY6" fmla="*/ 273234 h 361971"/>
                <a:gd name="connsiteX7" fmla="*/ 269016 w 362309"/>
                <a:gd name="connsiteY7" fmla="*/ 279618 h 361971"/>
                <a:gd name="connsiteX8" fmla="*/ 92654 w 362309"/>
                <a:gd name="connsiteY8" fmla="*/ 279618 h 361971"/>
                <a:gd name="connsiteX9" fmla="*/ 86264 w 362309"/>
                <a:gd name="connsiteY9" fmla="*/ 273234 h 361971"/>
                <a:gd name="connsiteX10" fmla="*/ 86264 w 362309"/>
                <a:gd name="connsiteY10" fmla="*/ 111081 h 361971"/>
                <a:gd name="connsiteX11" fmla="*/ 92654 w 362309"/>
                <a:gd name="connsiteY11" fmla="*/ 104697 h 361971"/>
                <a:gd name="connsiteX12" fmla="*/ 123326 w 362309"/>
                <a:gd name="connsiteY12" fmla="*/ 104697 h 361971"/>
                <a:gd name="connsiteX13" fmla="*/ 123326 w 362309"/>
                <a:gd name="connsiteY13" fmla="*/ 88738 h 361971"/>
                <a:gd name="connsiteX14" fmla="*/ 129716 w 362309"/>
                <a:gd name="connsiteY14" fmla="*/ 82354 h 361971"/>
                <a:gd name="connsiteX15" fmla="*/ 232594 w 362309"/>
                <a:gd name="connsiteY15" fmla="*/ 82354 h 361971"/>
                <a:gd name="connsiteX16" fmla="*/ 238984 w 362309"/>
                <a:gd name="connsiteY16" fmla="*/ 88738 h 361971"/>
                <a:gd name="connsiteX17" fmla="*/ 238984 w 362309"/>
                <a:gd name="connsiteY17" fmla="*/ 104697 h 361971"/>
                <a:gd name="connsiteX18" fmla="*/ 269655 w 362309"/>
                <a:gd name="connsiteY18" fmla="*/ 104697 h 361971"/>
                <a:gd name="connsiteX19" fmla="*/ 276045 w 362309"/>
                <a:gd name="connsiteY19" fmla="*/ 111081 h 361971"/>
                <a:gd name="connsiteX20" fmla="*/ 275406 w 362309"/>
                <a:gd name="connsiteY20" fmla="*/ 273234 h 361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362309" h="361971">
                  <a:moveTo>
                    <a:pt x="180835" y="0"/>
                  </a:moveTo>
                  <a:cubicBezTo>
                    <a:pt x="80513" y="0"/>
                    <a:pt x="0" y="81077"/>
                    <a:pt x="0" y="180667"/>
                  </a:cubicBezTo>
                  <a:cubicBezTo>
                    <a:pt x="0" y="280895"/>
                    <a:pt x="81152" y="361972"/>
                    <a:pt x="180835" y="361972"/>
                  </a:cubicBezTo>
                  <a:cubicBezTo>
                    <a:pt x="280518" y="361972"/>
                    <a:pt x="362309" y="280895"/>
                    <a:pt x="362309" y="180667"/>
                  </a:cubicBezTo>
                  <a:lnTo>
                    <a:pt x="362309" y="180667"/>
                  </a:lnTo>
                  <a:cubicBezTo>
                    <a:pt x="361670" y="81077"/>
                    <a:pt x="281157" y="0"/>
                    <a:pt x="180835" y="0"/>
                  </a:cubicBezTo>
                  <a:close/>
                  <a:moveTo>
                    <a:pt x="275406" y="273234"/>
                  </a:moveTo>
                  <a:cubicBezTo>
                    <a:pt x="275406" y="277065"/>
                    <a:pt x="272850" y="279618"/>
                    <a:pt x="269016" y="279618"/>
                  </a:cubicBezTo>
                  <a:lnTo>
                    <a:pt x="92654" y="279618"/>
                  </a:lnTo>
                  <a:cubicBezTo>
                    <a:pt x="88820" y="279618"/>
                    <a:pt x="86264" y="277065"/>
                    <a:pt x="86264" y="273234"/>
                  </a:cubicBezTo>
                  <a:lnTo>
                    <a:pt x="86264" y="111081"/>
                  </a:lnTo>
                  <a:cubicBezTo>
                    <a:pt x="86264" y="107251"/>
                    <a:pt x="88820" y="104697"/>
                    <a:pt x="92654" y="104697"/>
                  </a:cubicBezTo>
                  <a:lnTo>
                    <a:pt x="123326" y="104697"/>
                  </a:lnTo>
                  <a:lnTo>
                    <a:pt x="123326" y="88738"/>
                  </a:lnTo>
                  <a:cubicBezTo>
                    <a:pt x="123326" y="84907"/>
                    <a:pt x="125882" y="82354"/>
                    <a:pt x="129716" y="82354"/>
                  </a:cubicBezTo>
                  <a:lnTo>
                    <a:pt x="232594" y="82354"/>
                  </a:lnTo>
                  <a:cubicBezTo>
                    <a:pt x="236428" y="82354"/>
                    <a:pt x="238984" y="84907"/>
                    <a:pt x="238984" y="88738"/>
                  </a:cubicBezTo>
                  <a:lnTo>
                    <a:pt x="238984" y="104697"/>
                  </a:lnTo>
                  <a:lnTo>
                    <a:pt x="269655" y="104697"/>
                  </a:lnTo>
                  <a:cubicBezTo>
                    <a:pt x="273489" y="104697"/>
                    <a:pt x="276045" y="107251"/>
                    <a:pt x="276045" y="111081"/>
                  </a:cubicBezTo>
                  <a:lnTo>
                    <a:pt x="275406" y="273234"/>
                  </a:lnTo>
                  <a:close/>
                </a:path>
              </a:pathLst>
            </a:custGeom>
            <a:grpFill/>
            <a:ln w="63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63" name="Graphic 4">
            <a:extLst>
              <a:ext uri="{FF2B5EF4-FFF2-40B4-BE49-F238E27FC236}">
                <a16:creationId xmlns:a16="http://schemas.microsoft.com/office/drawing/2014/main" id="{EC31B791-CFCE-49D6-9A60-0E8922A5AFC7}"/>
              </a:ext>
            </a:extLst>
          </p:cNvPr>
          <p:cNvGrpSpPr/>
          <p:nvPr/>
        </p:nvGrpSpPr>
        <p:grpSpPr>
          <a:xfrm>
            <a:off x="6240515" y="5093166"/>
            <a:ext cx="548640" cy="548640"/>
            <a:chOff x="2998797" y="1893013"/>
            <a:chExt cx="362309" cy="361971"/>
          </a:xfrm>
          <a:solidFill>
            <a:schemeClr val="bg1"/>
          </a:solidFill>
        </p:grpSpPr>
        <p:sp>
          <p:nvSpPr>
            <p:cNvPr id="64" name="Graphic 4">
              <a:extLst>
                <a:ext uri="{FF2B5EF4-FFF2-40B4-BE49-F238E27FC236}">
                  <a16:creationId xmlns:a16="http://schemas.microsoft.com/office/drawing/2014/main" id="{1D09A15A-78AC-4B80-9D5F-819D54864AB5}"/>
                </a:ext>
              </a:extLst>
            </p:cNvPr>
            <p:cNvSpPr/>
            <p:nvPr/>
          </p:nvSpPr>
          <p:spPr>
            <a:xfrm>
              <a:off x="3237142" y="1981112"/>
              <a:ext cx="53675" cy="81076"/>
            </a:xfrm>
            <a:custGeom>
              <a:avLst/>
              <a:gdLst>
                <a:gd name="connsiteX0" fmla="*/ 26838 w 53675"/>
                <a:gd name="connsiteY0" fmla="*/ 0 h 81076"/>
                <a:gd name="connsiteX1" fmla="*/ 0 w 53675"/>
                <a:gd name="connsiteY1" fmla="*/ 26813 h 81076"/>
                <a:gd name="connsiteX2" fmla="*/ 26838 w 53675"/>
                <a:gd name="connsiteY2" fmla="*/ 81076 h 81076"/>
                <a:gd name="connsiteX3" fmla="*/ 53675 w 53675"/>
                <a:gd name="connsiteY3" fmla="*/ 26813 h 81076"/>
                <a:gd name="connsiteX4" fmla="*/ 26838 w 53675"/>
                <a:gd name="connsiteY4" fmla="*/ 0 h 810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3675" h="81076">
                  <a:moveTo>
                    <a:pt x="26838" y="0"/>
                  </a:moveTo>
                  <a:cubicBezTo>
                    <a:pt x="12141" y="0"/>
                    <a:pt x="0" y="12130"/>
                    <a:pt x="0" y="26813"/>
                  </a:cubicBezTo>
                  <a:cubicBezTo>
                    <a:pt x="0" y="37027"/>
                    <a:pt x="14697" y="63201"/>
                    <a:pt x="26838" y="81076"/>
                  </a:cubicBezTo>
                  <a:cubicBezTo>
                    <a:pt x="38979" y="62563"/>
                    <a:pt x="53675" y="37027"/>
                    <a:pt x="53675" y="26813"/>
                  </a:cubicBezTo>
                  <a:cubicBezTo>
                    <a:pt x="53675" y="12130"/>
                    <a:pt x="41534" y="0"/>
                    <a:pt x="26838" y="0"/>
                  </a:cubicBezTo>
                  <a:close/>
                </a:path>
              </a:pathLst>
            </a:custGeom>
            <a:grpFill/>
            <a:ln w="63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" name="Graphic 4">
              <a:extLst>
                <a:ext uri="{FF2B5EF4-FFF2-40B4-BE49-F238E27FC236}">
                  <a16:creationId xmlns:a16="http://schemas.microsoft.com/office/drawing/2014/main" id="{CACC4BD8-526F-40EC-8D73-8B3DA451CF44}"/>
                </a:ext>
              </a:extLst>
            </p:cNvPr>
            <p:cNvSpPr/>
            <p:nvPr/>
          </p:nvSpPr>
          <p:spPr>
            <a:xfrm>
              <a:off x="2998797" y="1893013"/>
              <a:ext cx="362309" cy="361971"/>
            </a:xfrm>
            <a:custGeom>
              <a:avLst/>
              <a:gdLst>
                <a:gd name="connsiteX0" fmla="*/ 180835 w 362309"/>
                <a:gd name="connsiteY0" fmla="*/ 0 h 361971"/>
                <a:gd name="connsiteX1" fmla="*/ 0 w 362309"/>
                <a:gd name="connsiteY1" fmla="*/ 181305 h 361971"/>
                <a:gd name="connsiteX2" fmla="*/ 181474 w 362309"/>
                <a:gd name="connsiteY2" fmla="*/ 361972 h 361971"/>
                <a:gd name="connsiteX3" fmla="*/ 362310 w 362309"/>
                <a:gd name="connsiteY3" fmla="*/ 180667 h 361971"/>
                <a:gd name="connsiteX4" fmla="*/ 180835 w 362309"/>
                <a:gd name="connsiteY4" fmla="*/ 0 h 361971"/>
                <a:gd name="connsiteX5" fmla="*/ 180835 w 362309"/>
                <a:gd name="connsiteY5" fmla="*/ 0 h 361971"/>
                <a:gd name="connsiteX6" fmla="*/ 270294 w 362309"/>
                <a:gd name="connsiteY6" fmla="*/ 184497 h 361971"/>
                <a:gd name="connsiteX7" fmla="*/ 267100 w 362309"/>
                <a:gd name="connsiteY7" fmla="*/ 187051 h 361971"/>
                <a:gd name="connsiteX8" fmla="*/ 263905 w 362309"/>
                <a:gd name="connsiteY8" fmla="*/ 188327 h 361971"/>
                <a:gd name="connsiteX9" fmla="*/ 187225 w 362309"/>
                <a:gd name="connsiteY9" fmla="*/ 188327 h 361971"/>
                <a:gd name="connsiteX10" fmla="*/ 168695 w 362309"/>
                <a:gd name="connsiteY10" fmla="*/ 204926 h 361971"/>
                <a:gd name="connsiteX11" fmla="*/ 185308 w 362309"/>
                <a:gd name="connsiteY11" fmla="*/ 223439 h 361971"/>
                <a:gd name="connsiteX12" fmla="*/ 187225 w 362309"/>
                <a:gd name="connsiteY12" fmla="*/ 223439 h 361971"/>
                <a:gd name="connsiteX13" fmla="*/ 231316 w 362309"/>
                <a:gd name="connsiteY13" fmla="*/ 223439 h 361971"/>
                <a:gd name="connsiteX14" fmla="*/ 259431 w 362309"/>
                <a:gd name="connsiteY14" fmla="*/ 259190 h 361971"/>
                <a:gd name="connsiteX15" fmla="*/ 231316 w 362309"/>
                <a:gd name="connsiteY15" fmla="*/ 287279 h 361971"/>
                <a:gd name="connsiteX16" fmla="*/ 99044 w 362309"/>
                <a:gd name="connsiteY16" fmla="*/ 287279 h 361971"/>
                <a:gd name="connsiteX17" fmla="*/ 95210 w 362309"/>
                <a:gd name="connsiteY17" fmla="*/ 286003 h 361971"/>
                <a:gd name="connsiteX18" fmla="*/ 92015 w 362309"/>
                <a:gd name="connsiteY18" fmla="*/ 283449 h 361971"/>
                <a:gd name="connsiteX19" fmla="*/ 57509 w 362309"/>
                <a:gd name="connsiteY19" fmla="*/ 213863 h 361971"/>
                <a:gd name="connsiteX20" fmla="*/ 97127 w 362309"/>
                <a:gd name="connsiteY20" fmla="*/ 174283 h 361971"/>
                <a:gd name="connsiteX21" fmla="*/ 136745 w 362309"/>
                <a:gd name="connsiteY21" fmla="*/ 213863 h 361971"/>
                <a:gd name="connsiteX22" fmla="*/ 107990 w 362309"/>
                <a:gd name="connsiteY22" fmla="*/ 273873 h 361971"/>
                <a:gd name="connsiteX23" fmla="*/ 230677 w 362309"/>
                <a:gd name="connsiteY23" fmla="*/ 273873 h 361971"/>
                <a:gd name="connsiteX24" fmla="*/ 246652 w 362309"/>
                <a:gd name="connsiteY24" fmla="*/ 252167 h 361971"/>
                <a:gd name="connsiteX25" fmla="*/ 230677 w 362309"/>
                <a:gd name="connsiteY25" fmla="*/ 236207 h 361971"/>
                <a:gd name="connsiteX26" fmla="*/ 186586 w 362309"/>
                <a:gd name="connsiteY26" fmla="*/ 236207 h 361971"/>
                <a:gd name="connsiteX27" fmla="*/ 154637 w 362309"/>
                <a:gd name="connsiteY27" fmla="*/ 207479 h 361971"/>
                <a:gd name="connsiteX28" fmla="*/ 183391 w 362309"/>
                <a:gd name="connsiteY28" fmla="*/ 175560 h 361971"/>
                <a:gd name="connsiteX29" fmla="*/ 185947 w 362309"/>
                <a:gd name="connsiteY29" fmla="*/ 175560 h 361971"/>
                <a:gd name="connsiteX30" fmla="*/ 253681 w 362309"/>
                <a:gd name="connsiteY30" fmla="*/ 175560 h 361971"/>
                <a:gd name="connsiteX31" fmla="*/ 225565 w 362309"/>
                <a:gd name="connsiteY31" fmla="*/ 115550 h 361971"/>
                <a:gd name="connsiteX32" fmla="*/ 269016 w 362309"/>
                <a:gd name="connsiteY32" fmla="*/ 79800 h 361971"/>
                <a:gd name="connsiteX33" fmla="*/ 304800 w 362309"/>
                <a:gd name="connsiteY33" fmla="*/ 116189 h 361971"/>
                <a:gd name="connsiteX34" fmla="*/ 270294 w 362309"/>
                <a:gd name="connsiteY34" fmla="*/ 184497 h 361971"/>
                <a:gd name="connsiteX35" fmla="*/ 270294 w 362309"/>
                <a:gd name="connsiteY35" fmla="*/ 184497 h 361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362309" h="361971">
                  <a:moveTo>
                    <a:pt x="180835" y="0"/>
                  </a:moveTo>
                  <a:cubicBezTo>
                    <a:pt x="80513" y="0"/>
                    <a:pt x="0" y="81077"/>
                    <a:pt x="0" y="181305"/>
                  </a:cubicBezTo>
                  <a:cubicBezTo>
                    <a:pt x="0" y="281534"/>
                    <a:pt x="81152" y="361972"/>
                    <a:pt x="181474" y="361972"/>
                  </a:cubicBezTo>
                  <a:cubicBezTo>
                    <a:pt x="281157" y="361972"/>
                    <a:pt x="362310" y="280895"/>
                    <a:pt x="362310" y="180667"/>
                  </a:cubicBezTo>
                  <a:cubicBezTo>
                    <a:pt x="362310" y="81077"/>
                    <a:pt x="281157" y="0"/>
                    <a:pt x="180835" y="0"/>
                  </a:cubicBezTo>
                  <a:cubicBezTo>
                    <a:pt x="180835" y="0"/>
                    <a:pt x="180835" y="0"/>
                    <a:pt x="180835" y="0"/>
                  </a:cubicBezTo>
                  <a:close/>
                  <a:moveTo>
                    <a:pt x="270294" y="184497"/>
                  </a:moveTo>
                  <a:cubicBezTo>
                    <a:pt x="269655" y="185774"/>
                    <a:pt x="268377" y="186412"/>
                    <a:pt x="267100" y="187051"/>
                  </a:cubicBezTo>
                  <a:cubicBezTo>
                    <a:pt x="265821" y="187689"/>
                    <a:pt x="265182" y="188327"/>
                    <a:pt x="263905" y="188327"/>
                  </a:cubicBezTo>
                  <a:lnTo>
                    <a:pt x="187225" y="188327"/>
                  </a:lnTo>
                  <a:cubicBezTo>
                    <a:pt x="177640" y="187689"/>
                    <a:pt x="169333" y="195350"/>
                    <a:pt x="168695" y="204926"/>
                  </a:cubicBezTo>
                  <a:cubicBezTo>
                    <a:pt x="168055" y="214502"/>
                    <a:pt x="175723" y="222801"/>
                    <a:pt x="185308" y="223439"/>
                  </a:cubicBezTo>
                  <a:cubicBezTo>
                    <a:pt x="185947" y="223439"/>
                    <a:pt x="186586" y="223439"/>
                    <a:pt x="187225" y="223439"/>
                  </a:cubicBezTo>
                  <a:lnTo>
                    <a:pt x="231316" y="223439"/>
                  </a:lnTo>
                  <a:cubicBezTo>
                    <a:pt x="248569" y="225355"/>
                    <a:pt x="261349" y="241315"/>
                    <a:pt x="259431" y="259190"/>
                  </a:cubicBezTo>
                  <a:cubicBezTo>
                    <a:pt x="257515" y="273873"/>
                    <a:pt x="246013" y="285364"/>
                    <a:pt x="231316" y="287279"/>
                  </a:cubicBezTo>
                  <a:lnTo>
                    <a:pt x="99044" y="287279"/>
                  </a:lnTo>
                  <a:cubicBezTo>
                    <a:pt x="97766" y="287279"/>
                    <a:pt x="96488" y="286641"/>
                    <a:pt x="95210" y="286003"/>
                  </a:cubicBezTo>
                  <a:cubicBezTo>
                    <a:pt x="93932" y="285364"/>
                    <a:pt x="92654" y="284726"/>
                    <a:pt x="92015" y="283449"/>
                  </a:cubicBezTo>
                  <a:cubicBezTo>
                    <a:pt x="88820" y="278342"/>
                    <a:pt x="57509" y="233654"/>
                    <a:pt x="57509" y="213863"/>
                  </a:cubicBezTo>
                  <a:cubicBezTo>
                    <a:pt x="57509" y="192158"/>
                    <a:pt x="75401" y="174283"/>
                    <a:pt x="97127" y="174283"/>
                  </a:cubicBezTo>
                  <a:cubicBezTo>
                    <a:pt x="118853" y="174283"/>
                    <a:pt x="136745" y="192158"/>
                    <a:pt x="136745" y="213863"/>
                  </a:cubicBezTo>
                  <a:cubicBezTo>
                    <a:pt x="136745" y="229185"/>
                    <a:pt x="118214" y="258551"/>
                    <a:pt x="107990" y="273873"/>
                  </a:cubicBezTo>
                  <a:lnTo>
                    <a:pt x="230677" y="273873"/>
                  </a:lnTo>
                  <a:cubicBezTo>
                    <a:pt x="240901" y="271958"/>
                    <a:pt x="248569" y="262382"/>
                    <a:pt x="246652" y="252167"/>
                  </a:cubicBezTo>
                  <a:cubicBezTo>
                    <a:pt x="245374" y="243868"/>
                    <a:pt x="238984" y="237484"/>
                    <a:pt x="230677" y="236207"/>
                  </a:cubicBezTo>
                  <a:lnTo>
                    <a:pt x="186586" y="236207"/>
                  </a:lnTo>
                  <a:cubicBezTo>
                    <a:pt x="169972" y="236846"/>
                    <a:pt x="155915" y="224078"/>
                    <a:pt x="154637" y="207479"/>
                  </a:cubicBezTo>
                  <a:cubicBezTo>
                    <a:pt x="153998" y="190881"/>
                    <a:pt x="166777" y="176836"/>
                    <a:pt x="183391" y="175560"/>
                  </a:cubicBezTo>
                  <a:cubicBezTo>
                    <a:pt x="184030" y="175560"/>
                    <a:pt x="185308" y="175560"/>
                    <a:pt x="185947" y="175560"/>
                  </a:cubicBezTo>
                  <a:lnTo>
                    <a:pt x="253681" y="175560"/>
                  </a:lnTo>
                  <a:cubicBezTo>
                    <a:pt x="243457" y="160238"/>
                    <a:pt x="225565" y="130872"/>
                    <a:pt x="225565" y="115550"/>
                  </a:cubicBezTo>
                  <a:cubicBezTo>
                    <a:pt x="227482" y="93845"/>
                    <a:pt x="247291" y="77246"/>
                    <a:pt x="269016" y="79800"/>
                  </a:cubicBezTo>
                  <a:cubicBezTo>
                    <a:pt x="288186" y="81715"/>
                    <a:pt x="303522" y="97037"/>
                    <a:pt x="304800" y="116189"/>
                  </a:cubicBezTo>
                  <a:cubicBezTo>
                    <a:pt x="304800" y="135341"/>
                    <a:pt x="273489" y="179390"/>
                    <a:pt x="270294" y="184497"/>
                  </a:cubicBezTo>
                  <a:lnTo>
                    <a:pt x="270294" y="184497"/>
                  </a:lnTo>
                  <a:close/>
                </a:path>
              </a:pathLst>
            </a:custGeom>
            <a:grpFill/>
            <a:ln w="63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" name="Graphic 4">
              <a:extLst>
                <a:ext uri="{FF2B5EF4-FFF2-40B4-BE49-F238E27FC236}">
                  <a16:creationId xmlns:a16="http://schemas.microsoft.com/office/drawing/2014/main" id="{C8335EFB-2680-4875-AB61-1957F165E4BF}"/>
                </a:ext>
              </a:extLst>
            </p:cNvPr>
            <p:cNvSpPr/>
            <p:nvPr/>
          </p:nvSpPr>
          <p:spPr>
            <a:xfrm>
              <a:off x="3069086" y="2079425"/>
              <a:ext cx="53675" cy="81076"/>
            </a:xfrm>
            <a:custGeom>
              <a:avLst/>
              <a:gdLst>
                <a:gd name="connsiteX0" fmla="*/ 53676 w 53675"/>
                <a:gd name="connsiteY0" fmla="*/ 26813 h 81076"/>
                <a:gd name="connsiteX1" fmla="*/ 26838 w 53675"/>
                <a:gd name="connsiteY1" fmla="*/ 0 h 81076"/>
                <a:gd name="connsiteX2" fmla="*/ 0 w 53675"/>
                <a:gd name="connsiteY2" fmla="*/ 26813 h 81076"/>
                <a:gd name="connsiteX3" fmla="*/ 0 w 53675"/>
                <a:gd name="connsiteY3" fmla="*/ 26813 h 81076"/>
                <a:gd name="connsiteX4" fmla="*/ 26838 w 53675"/>
                <a:gd name="connsiteY4" fmla="*/ 81076 h 81076"/>
                <a:gd name="connsiteX5" fmla="*/ 53676 w 53675"/>
                <a:gd name="connsiteY5" fmla="*/ 26813 h 81076"/>
                <a:gd name="connsiteX6" fmla="*/ 4473 w 53675"/>
                <a:gd name="connsiteY6" fmla="*/ 28089 h 81076"/>
                <a:gd name="connsiteX7" fmla="*/ 26199 w 53675"/>
                <a:gd name="connsiteY7" fmla="*/ 6384 h 81076"/>
                <a:gd name="connsiteX8" fmla="*/ 47925 w 53675"/>
                <a:gd name="connsiteY8" fmla="*/ 28089 h 81076"/>
                <a:gd name="connsiteX9" fmla="*/ 26199 w 53675"/>
                <a:gd name="connsiteY9" fmla="*/ 49795 h 81076"/>
                <a:gd name="connsiteX10" fmla="*/ 26199 w 53675"/>
                <a:gd name="connsiteY10" fmla="*/ 49795 h 81076"/>
                <a:gd name="connsiteX11" fmla="*/ 4473 w 53675"/>
                <a:gd name="connsiteY11" fmla="*/ 28089 h 810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3675" h="81076">
                  <a:moveTo>
                    <a:pt x="53676" y="26813"/>
                  </a:moveTo>
                  <a:cubicBezTo>
                    <a:pt x="53676" y="12130"/>
                    <a:pt x="41535" y="0"/>
                    <a:pt x="26838" y="0"/>
                  </a:cubicBezTo>
                  <a:cubicBezTo>
                    <a:pt x="12141" y="0"/>
                    <a:pt x="0" y="12130"/>
                    <a:pt x="0" y="26813"/>
                  </a:cubicBezTo>
                  <a:lnTo>
                    <a:pt x="0" y="26813"/>
                  </a:lnTo>
                  <a:cubicBezTo>
                    <a:pt x="0" y="37027"/>
                    <a:pt x="14697" y="63201"/>
                    <a:pt x="26838" y="81076"/>
                  </a:cubicBezTo>
                  <a:cubicBezTo>
                    <a:pt x="38979" y="63201"/>
                    <a:pt x="53676" y="37665"/>
                    <a:pt x="53676" y="26813"/>
                  </a:cubicBezTo>
                  <a:close/>
                  <a:moveTo>
                    <a:pt x="4473" y="28089"/>
                  </a:moveTo>
                  <a:cubicBezTo>
                    <a:pt x="4473" y="15960"/>
                    <a:pt x="14058" y="6384"/>
                    <a:pt x="26199" y="6384"/>
                  </a:cubicBezTo>
                  <a:cubicBezTo>
                    <a:pt x="38340" y="6384"/>
                    <a:pt x="47925" y="15960"/>
                    <a:pt x="47925" y="28089"/>
                  </a:cubicBezTo>
                  <a:cubicBezTo>
                    <a:pt x="47925" y="40219"/>
                    <a:pt x="38340" y="49795"/>
                    <a:pt x="26199" y="49795"/>
                  </a:cubicBezTo>
                  <a:cubicBezTo>
                    <a:pt x="26199" y="49795"/>
                    <a:pt x="26199" y="49795"/>
                    <a:pt x="26199" y="49795"/>
                  </a:cubicBezTo>
                  <a:cubicBezTo>
                    <a:pt x="14697" y="49795"/>
                    <a:pt x="5112" y="39581"/>
                    <a:pt x="4473" y="28089"/>
                  </a:cubicBezTo>
                  <a:close/>
                </a:path>
              </a:pathLst>
            </a:custGeom>
            <a:grpFill/>
            <a:ln w="63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" name="Graphic 4">
              <a:extLst>
                <a:ext uri="{FF2B5EF4-FFF2-40B4-BE49-F238E27FC236}">
                  <a16:creationId xmlns:a16="http://schemas.microsoft.com/office/drawing/2014/main" id="{FADD7987-561E-4F5E-B22E-BEF4B7EB94BA}"/>
                </a:ext>
              </a:extLst>
            </p:cNvPr>
            <p:cNvSpPr/>
            <p:nvPr/>
          </p:nvSpPr>
          <p:spPr>
            <a:xfrm>
              <a:off x="3086978" y="2098577"/>
              <a:ext cx="17891" cy="17875"/>
            </a:xfrm>
            <a:custGeom>
              <a:avLst/>
              <a:gdLst>
                <a:gd name="connsiteX0" fmla="*/ 17892 w 17891"/>
                <a:gd name="connsiteY0" fmla="*/ 8938 h 17875"/>
                <a:gd name="connsiteX1" fmla="*/ 8946 w 17891"/>
                <a:gd name="connsiteY1" fmla="*/ 0 h 17875"/>
                <a:gd name="connsiteX2" fmla="*/ 0 w 17891"/>
                <a:gd name="connsiteY2" fmla="*/ 8938 h 17875"/>
                <a:gd name="connsiteX3" fmla="*/ 8946 w 17891"/>
                <a:gd name="connsiteY3" fmla="*/ 17875 h 17875"/>
                <a:gd name="connsiteX4" fmla="*/ 8946 w 17891"/>
                <a:gd name="connsiteY4" fmla="*/ 17875 h 17875"/>
                <a:gd name="connsiteX5" fmla="*/ 17892 w 17891"/>
                <a:gd name="connsiteY5" fmla="*/ 8938 h 17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891" h="17875">
                  <a:moveTo>
                    <a:pt x="17892" y="8938"/>
                  </a:moveTo>
                  <a:cubicBezTo>
                    <a:pt x="17892" y="3830"/>
                    <a:pt x="14058" y="0"/>
                    <a:pt x="8946" y="0"/>
                  </a:cubicBezTo>
                  <a:cubicBezTo>
                    <a:pt x="3834" y="0"/>
                    <a:pt x="0" y="3830"/>
                    <a:pt x="0" y="8938"/>
                  </a:cubicBezTo>
                  <a:cubicBezTo>
                    <a:pt x="0" y="14045"/>
                    <a:pt x="3834" y="17875"/>
                    <a:pt x="8946" y="17875"/>
                  </a:cubicBezTo>
                  <a:cubicBezTo>
                    <a:pt x="8946" y="17875"/>
                    <a:pt x="8946" y="17875"/>
                    <a:pt x="8946" y="17875"/>
                  </a:cubicBezTo>
                  <a:cubicBezTo>
                    <a:pt x="13419" y="17875"/>
                    <a:pt x="17892" y="13406"/>
                    <a:pt x="17892" y="8938"/>
                  </a:cubicBezTo>
                  <a:close/>
                </a:path>
              </a:pathLst>
            </a:custGeom>
            <a:grpFill/>
            <a:ln w="63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69" name="Rectangle 68">
            <a:extLst>
              <a:ext uri="{FF2B5EF4-FFF2-40B4-BE49-F238E27FC236}">
                <a16:creationId xmlns:a16="http://schemas.microsoft.com/office/drawing/2014/main" id="{7F500F6C-ADED-40B3-8AB3-A4A56F8411B3}"/>
              </a:ext>
            </a:extLst>
          </p:cNvPr>
          <p:cNvSpPr/>
          <p:nvPr/>
        </p:nvSpPr>
        <p:spPr>
          <a:xfrm>
            <a:off x="10553699" y="0"/>
            <a:ext cx="1638301" cy="990600"/>
          </a:xfrm>
          <a:prstGeom prst="rect">
            <a:avLst/>
          </a:prstGeom>
          <a:solidFill>
            <a:srgbClr val="FF0000">
              <a:alpha val="30000"/>
            </a:srgbClr>
          </a:solidFill>
        </p:spPr>
        <p:txBody>
          <a:bodyPr wrap="square" anchor="ctr">
            <a:noAutofit/>
          </a:bodyPr>
          <a:lstStyle/>
          <a:p>
            <a:pPr algn="ctr"/>
            <a:r>
              <a:rPr lang="en-US" sz="1600" b="1" dirty="0">
                <a:solidFill>
                  <a:schemeClr val="bg1"/>
                </a:solidFill>
                <a:latin typeface="Helvetica Rounded"/>
              </a:rPr>
              <a:t>Pending figures </a:t>
            </a:r>
          </a:p>
        </p:txBody>
      </p:sp>
    </p:spTree>
    <p:extLst>
      <p:ext uri="{BB962C8B-B14F-4D97-AF65-F5344CB8AC3E}">
        <p14:creationId xmlns:p14="http://schemas.microsoft.com/office/powerpoint/2010/main" val="2242346415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" name="object 15">
            <a:extLst>
              <a:ext uri="{FF2B5EF4-FFF2-40B4-BE49-F238E27FC236}">
                <a16:creationId xmlns:a16="http://schemas.microsoft.com/office/drawing/2014/main" id="{8DEE44FA-7FEC-49DD-8890-78A7E8ADA638}"/>
              </a:ext>
            </a:extLst>
          </p:cNvPr>
          <p:cNvSpPr/>
          <p:nvPr/>
        </p:nvSpPr>
        <p:spPr>
          <a:xfrm>
            <a:off x="5638800" y="0"/>
            <a:ext cx="6553199" cy="6858000"/>
          </a:xfrm>
          <a:custGeom>
            <a:avLst/>
            <a:gdLst/>
            <a:ahLst/>
            <a:cxnLst/>
            <a:rect l="l" t="t" r="r" b="b"/>
            <a:pathLst>
              <a:path w="6720840" h="6858000">
                <a:moveTo>
                  <a:pt x="0" y="0"/>
                </a:moveTo>
                <a:lnTo>
                  <a:pt x="6720840" y="0"/>
                </a:lnTo>
                <a:lnTo>
                  <a:pt x="6720840" y="6857999"/>
                </a:lnTo>
                <a:lnTo>
                  <a:pt x="0" y="6857999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alpha val="20000"/>
            </a:schemeClr>
          </a:solidFill>
        </p:spPr>
        <p:txBody>
          <a:bodyPr wrap="square" lIns="0" tIns="0" rIns="0" bIns="0" rtlCol="0"/>
          <a:lstStyle/>
          <a:p>
            <a:endParaRPr>
              <a:latin typeface="Helvetica Rounded"/>
            </a:endParaRPr>
          </a:p>
        </p:txBody>
      </p:sp>
      <p:sp>
        <p:nvSpPr>
          <p:cNvPr id="50" name="Grand Title">
            <a:extLst>
              <a:ext uri="{FF2B5EF4-FFF2-40B4-BE49-F238E27FC236}">
                <a16:creationId xmlns:a16="http://schemas.microsoft.com/office/drawing/2014/main" id="{10352C81-A6BA-48E9-A7A6-11F8871515C7}"/>
              </a:ext>
            </a:extLst>
          </p:cNvPr>
          <p:cNvSpPr txBox="1"/>
          <p:nvPr/>
        </p:nvSpPr>
        <p:spPr>
          <a:xfrm>
            <a:off x="642937" y="2813447"/>
            <a:ext cx="3443287" cy="615553"/>
          </a:xfrm>
          <a:prstGeom prst="rect">
            <a:avLst/>
          </a:prstGeom>
          <a:noFill/>
        </p:spPr>
        <p:txBody>
          <a:bodyPr wrap="square" lIns="0" tIns="0" rIns="0" bIns="0" rtlCol="0" anchor="t" anchorCtr="0">
            <a:spAutoFit/>
          </a:bodyPr>
          <a:lstStyle/>
          <a:p>
            <a:pPr algn="ctr" defTabSz="457120"/>
            <a:r>
              <a:rPr lang="en-US" sz="4000" b="1" dirty="0">
                <a:solidFill>
                  <a:schemeClr val="bg1"/>
                </a:solidFill>
                <a:latin typeface="Helvetica Rounded"/>
              </a:rPr>
              <a:t>Agenda</a:t>
            </a:r>
            <a:endParaRPr lang="en-ID" sz="4000" b="1" dirty="0">
              <a:solidFill>
                <a:schemeClr val="bg1"/>
              </a:solidFill>
              <a:latin typeface="Helvetica Rounded"/>
            </a:endParaRPr>
          </a:p>
        </p:txBody>
      </p:sp>
      <p:sp>
        <p:nvSpPr>
          <p:cNvPr id="32" name="Shape">
            <a:extLst>
              <a:ext uri="{FF2B5EF4-FFF2-40B4-BE49-F238E27FC236}">
                <a16:creationId xmlns:a16="http://schemas.microsoft.com/office/drawing/2014/main" id="{47DDF54A-6484-42E8-B576-8B15ED6E36FB}"/>
              </a:ext>
            </a:extLst>
          </p:cNvPr>
          <p:cNvSpPr>
            <a:spLocks noChangeAspect="1"/>
          </p:cNvSpPr>
          <p:nvPr/>
        </p:nvSpPr>
        <p:spPr>
          <a:xfrm flipH="1">
            <a:off x="6102188" y="1085345"/>
            <a:ext cx="683419" cy="572502"/>
          </a:xfrm>
          <a:prstGeom prst="round2DiagRect">
            <a:avLst/>
          </a:prstGeom>
          <a:solidFill>
            <a:schemeClr val="bg2"/>
          </a:solidFill>
          <a:ln>
            <a:noFill/>
          </a:ln>
          <a:effectLst>
            <a:outerShdw blurRad="40000" dist="23000" dir="5400000" rotWithShape="0">
              <a:srgbClr val="000000">
                <a:alpha val="35000"/>
              </a:srgbClr>
            </a:outerShdw>
            <a:reflection blurRad="6350" stA="50000" endA="300" endPos="55000" dir="5400000" sy="-100000" algn="bl" rotWithShape="0"/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12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elvetica" panose="020B0604020202020204" pitchFamily="34" charset="0"/>
                <a:ea typeface="+mn-ea"/>
                <a:cs typeface="Helvetica" panose="020B0604020202020204" pitchFamily="34" charset="0"/>
              </a:rPr>
              <a:t>01</a:t>
            </a:r>
          </a:p>
        </p:txBody>
      </p:sp>
      <p:sp>
        <p:nvSpPr>
          <p:cNvPr id="34" name="Rectangle 33">
            <a:extLst>
              <a:ext uri="{FF2B5EF4-FFF2-40B4-BE49-F238E27FC236}">
                <a16:creationId xmlns:a16="http://schemas.microsoft.com/office/drawing/2014/main" id="{5A89A381-E174-40EA-A419-6F94B1CE3CCE}"/>
              </a:ext>
            </a:extLst>
          </p:cNvPr>
          <p:cNvSpPr/>
          <p:nvPr/>
        </p:nvSpPr>
        <p:spPr>
          <a:xfrm>
            <a:off x="6934200" y="1146267"/>
            <a:ext cx="3347461" cy="450658"/>
          </a:xfrm>
          <a:prstGeom prst="rect">
            <a:avLst/>
          </a:prstGeom>
          <a:noFill/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defTabSz="457120"/>
            <a:r>
              <a:rPr lang="en-US" sz="2000" b="1" kern="0" dirty="0">
                <a:solidFill>
                  <a:schemeClr val="bg2">
                    <a:lumMod val="90000"/>
                  </a:schemeClr>
                </a:solidFill>
                <a:latin typeface="Helvetica" panose="020B0604020202020204" pitchFamily="34" charset="0"/>
                <a:cs typeface="Helvetica" panose="020B0604020202020204" pitchFamily="34" charset="0"/>
              </a:rPr>
              <a:t>Overview</a:t>
            </a:r>
          </a:p>
        </p:txBody>
      </p:sp>
      <p:sp>
        <p:nvSpPr>
          <p:cNvPr id="40" name="Shape">
            <a:extLst>
              <a:ext uri="{FF2B5EF4-FFF2-40B4-BE49-F238E27FC236}">
                <a16:creationId xmlns:a16="http://schemas.microsoft.com/office/drawing/2014/main" id="{8C183955-0EAC-4C19-B0AE-8F9AA69E2C8A}"/>
              </a:ext>
            </a:extLst>
          </p:cNvPr>
          <p:cNvSpPr>
            <a:spLocks noChangeAspect="1"/>
          </p:cNvSpPr>
          <p:nvPr/>
        </p:nvSpPr>
        <p:spPr>
          <a:xfrm flipH="1">
            <a:off x="6102188" y="2114047"/>
            <a:ext cx="683419" cy="572502"/>
          </a:xfrm>
          <a:prstGeom prst="round2DiagRect">
            <a:avLst/>
          </a:prstGeom>
          <a:solidFill>
            <a:schemeClr val="tx2"/>
          </a:solidFill>
          <a:ln>
            <a:solidFill>
              <a:schemeClr val="tx2"/>
            </a:solidFill>
          </a:ln>
          <a:effectLst>
            <a:outerShdw blurRad="40000" dist="23000" dir="5400000" rotWithShape="0">
              <a:srgbClr val="000000">
                <a:alpha val="35000"/>
              </a:srgbClr>
            </a:outerShdw>
            <a:reflection blurRad="6350" stA="50000" endA="300" endPos="55000" dir="5400000" sy="-100000" algn="bl" rotWithShape="0"/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12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elvetica" panose="020B0604020202020204" pitchFamily="34" charset="0"/>
                <a:ea typeface="+mn-ea"/>
                <a:cs typeface="Helvetica" panose="020B0604020202020204" pitchFamily="34" charset="0"/>
              </a:rPr>
              <a:t>02</a:t>
            </a:r>
          </a:p>
        </p:txBody>
      </p:sp>
      <p:sp>
        <p:nvSpPr>
          <p:cNvPr id="43" name="Rectangle 42">
            <a:extLst>
              <a:ext uri="{FF2B5EF4-FFF2-40B4-BE49-F238E27FC236}">
                <a16:creationId xmlns:a16="http://schemas.microsoft.com/office/drawing/2014/main" id="{9B56996E-75A0-4B4B-B296-770861D2208D}"/>
              </a:ext>
            </a:extLst>
          </p:cNvPr>
          <p:cNvSpPr/>
          <p:nvPr/>
        </p:nvSpPr>
        <p:spPr>
          <a:xfrm>
            <a:off x="6934200" y="2174969"/>
            <a:ext cx="4800600" cy="450658"/>
          </a:xfrm>
          <a:prstGeom prst="rect">
            <a:avLst/>
          </a:prstGeom>
          <a:noFill/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lvl="0" defTabSz="457120">
              <a:defRPr/>
            </a:pPr>
            <a:r>
              <a:rPr lang="en-US" sz="2000" b="1" kern="0" dirty="0">
                <a:solidFill>
                  <a:prstClr val="white"/>
                </a:solidFill>
                <a:latin typeface="Helvetica" panose="020B0604020202020204" pitchFamily="34" charset="0"/>
                <a:cs typeface="Helvetica" panose="020B0604020202020204" pitchFamily="34" charset="0"/>
              </a:rPr>
              <a:t>Why we chose this Tool</a:t>
            </a:r>
          </a:p>
        </p:txBody>
      </p:sp>
      <p:sp>
        <p:nvSpPr>
          <p:cNvPr id="44" name="Shape">
            <a:extLst>
              <a:ext uri="{FF2B5EF4-FFF2-40B4-BE49-F238E27FC236}">
                <a16:creationId xmlns:a16="http://schemas.microsoft.com/office/drawing/2014/main" id="{153287C6-A3EA-40BA-9015-E4B0DC07061C}"/>
              </a:ext>
            </a:extLst>
          </p:cNvPr>
          <p:cNvSpPr>
            <a:spLocks noChangeAspect="1"/>
          </p:cNvSpPr>
          <p:nvPr/>
        </p:nvSpPr>
        <p:spPr>
          <a:xfrm flipH="1">
            <a:off x="6102188" y="3142749"/>
            <a:ext cx="683419" cy="572502"/>
          </a:xfrm>
          <a:prstGeom prst="round2DiagRect">
            <a:avLst/>
          </a:prstGeom>
          <a:solidFill>
            <a:schemeClr val="bg2"/>
          </a:solidFill>
          <a:ln>
            <a:noFill/>
          </a:ln>
          <a:effectLst>
            <a:outerShdw blurRad="40000" dist="23000" dir="5400000" rotWithShape="0">
              <a:srgbClr val="000000">
                <a:alpha val="35000"/>
              </a:srgbClr>
            </a:outerShdw>
            <a:reflection blurRad="6350" stA="50000" endA="300" endPos="55000" dir="5400000" sy="-100000" algn="bl" rotWithShape="0"/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12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elvetica" panose="020B0604020202020204" pitchFamily="34" charset="0"/>
                <a:ea typeface="+mn-ea"/>
                <a:cs typeface="Helvetica" panose="020B0604020202020204" pitchFamily="34" charset="0"/>
              </a:rPr>
              <a:t>03</a:t>
            </a:r>
          </a:p>
        </p:txBody>
      </p:sp>
      <p:sp>
        <p:nvSpPr>
          <p:cNvPr id="55" name="Rectangle 54">
            <a:extLst>
              <a:ext uri="{FF2B5EF4-FFF2-40B4-BE49-F238E27FC236}">
                <a16:creationId xmlns:a16="http://schemas.microsoft.com/office/drawing/2014/main" id="{6973D3F3-1E0C-46C9-83EB-834A287036CA}"/>
              </a:ext>
            </a:extLst>
          </p:cNvPr>
          <p:cNvSpPr/>
          <p:nvPr/>
        </p:nvSpPr>
        <p:spPr>
          <a:xfrm>
            <a:off x="6934200" y="3203671"/>
            <a:ext cx="3347461" cy="450658"/>
          </a:xfrm>
          <a:prstGeom prst="rect">
            <a:avLst/>
          </a:prstGeom>
          <a:noFill/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defTabSz="457120"/>
            <a:r>
              <a:rPr lang="en-US" sz="2000" b="1" kern="0" dirty="0">
                <a:solidFill>
                  <a:schemeClr val="bg2">
                    <a:lumMod val="90000"/>
                  </a:schemeClr>
                </a:solidFill>
                <a:latin typeface="Helvetica" panose="020B0604020202020204" pitchFamily="34" charset="0"/>
                <a:cs typeface="Helvetica" panose="020B0604020202020204" pitchFamily="34" charset="0"/>
              </a:rPr>
              <a:t>Project Timeline</a:t>
            </a:r>
          </a:p>
        </p:txBody>
      </p:sp>
      <p:sp>
        <p:nvSpPr>
          <p:cNvPr id="56" name="Shape">
            <a:extLst>
              <a:ext uri="{FF2B5EF4-FFF2-40B4-BE49-F238E27FC236}">
                <a16:creationId xmlns:a16="http://schemas.microsoft.com/office/drawing/2014/main" id="{5CB49B40-A9ED-4DFF-801D-988AB0E626D1}"/>
              </a:ext>
            </a:extLst>
          </p:cNvPr>
          <p:cNvSpPr>
            <a:spLocks noChangeAspect="1"/>
          </p:cNvSpPr>
          <p:nvPr/>
        </p:nvSpPr>
        <p:spPr>
          <a:xfrm flipH="1">
            <a:off x="6102188" y="4171451"/>
            <a:ext cx="683419" cy="572502"/>
          </a:xfrm>
          <a:prstGeom prst="round2DiagRect">
            <a:avLst/>
          </a:prstGeom>
          <a:solidFill>
            <a:schemeClr val="bg2"/>
          </a:solidFill>
          <a:ln>
            <a:noFill/>
          </a:ln>
          <a:effectLst>
            <a:outerShdw blurRad="40000" dist="23000" dir="5400000" rotWithShape="0">
              <a:srgbClr val="000000">
                <a:alpha val="35000"/>
              </a:srgbClr>
            </a:outerShdw>
            <a:reflection blurRad="6350" stA="50000" endA="300" endPos="55000" dir="5400000" sy="-100000" algn="bl" rotWithShape="0"/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12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elvetica" panose="020B0604020202020204" pitchFamily="34" charset="0"/>
                <a:ea typeface="+mn-ea"/>
                <a:cs typeface="Helvetica" panose="020B0604020202020204" pitchFamily="34" charset="0"/>
              </a:rPr>
              <a:t>04</a:t>
            </a:r>
          </a:p>
        </p:txBody>
      </p:sp>
      <p:sp>
        <p:nvSpPr>
          <p:cNvPr id="57" name="Rectangle 56">
            <a:extLst>
              <a:ext uri="{FF2B5EF4-FFF2-40B4-BE49-F238E27FC236}">
                <a16:creationId xmlns:a16="http://schemas.microsoft.com/office/drawing/2014/main" id="{E3272ACB-458A-4227-82FC-5485896F2638}"/>
              </a:ext>
            </a:extLst>
          </p:cNvPr>
          <p:cNvSpPr/>
          <p:nvPr/>
        </p:nvSpPr>
        <p:spPr>
          <a:xfrm>
            <a:off x="6934200" y="4232373"/>
            <a:ext cx="3733800" cy="450658"/>
          </a:xfrm>
          <a:prstGeom prst="rect">
            <a:avLst/>
          </a:prstGeom>
          <a:noFill/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defTabSz="457120"/>
            <a:r>
              <a:rPr lang="en-US" sz="2000" b="1" kern="0" dirty="0">
                <a:solidFill>
                  <a:schemeClr val="bg2">
                    <a:lumMod val="90000"/>
                  </a:schemeClr>
                </a:solidFill>
                <a:latin typeface="Helvetica" panose="020B0604020202020204" pitchFamily="34" charset="0"/>
                <a:cs typeface="Helvetica" panose="020B0604020202020204" pitchFamily="34" charset="0"/>
              </a:rPr>
              <a:t>Users Journey</a:t>
            </a:r>
          </a:p>
        </p:txBody>
      </p:sp>
      <p:sp>
        <p:nvSpPr>
          <p:cNvPr id="21" name="Isosceles Triangle 20">
            <a:extLst>
              <a:ext uri="{FF2B5EF4-FFF2-40B4-BE49-F238E27FC236}">
                <a16:creationId xmlns:a16="http://schemas.microsoft.com/office/drawing/2014/main" id="{4E1D925A-0CED-4D2A-8C7C-6D6BE50B8ECE}"/>
              </a:ext>
            </a:extLst>
          </p:cNvPr>
          <p:cNvSpPr/>
          <p:nvPr/>
        </p:nvSpPr>
        <p:spPr>
          <a:xfrm rot="5400000">
            <a:off x="5506780" y="2192559"/>
            <a:ext cx="346473" cy="380955"/>
          </a:xfrm>
          <a:prstGeom prst="triangle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45" name="Group 44">
            <a:extLst>
              <a:ext uri="{FF2B5EF4-FFF2-40B4-BE49-F238E27FC236}">
                <a16:creationId xmlns:a16="http://schemas.microsoft.com/office/drawing/2014/main" id="{2771762A-169D-4498-AE6E-52B9D94046E8}"/>
              </a:ext>
            </a:extLst>
          </p:cNvPr>
          <p:cNvGrpSpPr/>
          <p:nvPr/>
        </p:nvGrpSpPr>
        <p:grpSpPr>
          <a:xfrm>
            <a:off x="322478" y="6315801"/>
            <a:ext cx="11609724" cy="432633"/>
            <a:chOff x="322478" y="6315801"/>
            <a:chExt cx="11609724" cy="432633"/>
          </a:xfrm>
        </p:grpSpPr>
        <p:pic>
          <p:nvPicPr>
            <p:cNvPr id="46" name="object 11">
              <a:extLst>
                <a:ext uri="{FF2B5EF4-FFF2-40B4-BE49-F238E27FC236}">
                  <a16:creationId xmlns:a16="http://schemas.microsoft.com/office/drawing/2014/main" id="{3EEE5139-BC06-4131-B09C-16E9C6B4D46A}"/>
                </a:ext>
              </a:extLst>
            </p:cNvPr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9720072" y="6318502"/>
              <a:ext cx="640079" cy="429768"/>
            </a:xfrm>
            <a:prstGeom prst="rect">
              <a:avLst/>
            </a:prstGeom>
          </p:spPr>
        </p:pic>
        <p:sp>
          <p:nvSpPr>
            <p:cNvPr id="47" name="object 12">
              <a:extLst>
                <a:ext uri="{FF2B5EF4-FFF2-40B4-BE49-F238E27FC236}">
                  <a16:creationId xmlns:a16="http://schemas.microsoft.com/office/drawing/2014/main" id="{436991B7-AAF1-4476-8735-BBBFD3AA4E93}"/>
                </a:ext>
              </a:extLst>
            </p:cNvPr>
            <p:cNvSpPr txBox="1"/>
            <p:nvPr/>
          </p:nvSpPr>
          <p:spPr>
            <a:xfrm>
              <a:off x="322478" y="6487602"/>
              <a:ext cx="3104515" cy="141064"/>
            </a:xfrm>
            <a:prstGeom prst="rect">
              <a:avLst/>
            </a:prstGeom>
          </p:spPr>
          <p:txBody>
            <a:bodyPr vert="horz" wrap="square" lIns="0" tIns="0" rIns="0" bIns="0" rtlCol="0">
              <a:spAutoFit/>
            </a:bodyPr>
            <a:lstStyle/>
            <a:p>
              <a:pPr>
                <a:lnSpc>
                  <a:spcPts val="1115"/>
                </a:lnSpc>
              </a:pPr>
              <a:fld id="{728E3C8D-9DFE-4511-AD8E-6D07E8720B7A}" type="slidenum">
                <a:rPr lang="en-US" sz="1000" b="1" smtClean="0">
                  <a:solidFill>
                    <a:srgbClr val="FFFFFF"/>
                  </a:solidFill>
                  <a:latin typeface="Helvetica Rounded"/>
                  <a:cs typeface="Arial"/>
                </a:rPr>
                <a:t>7</a:t>
              </a:fld>
              <a:r>
                <a:rPr sz="1000" b="1" spc="265" dirty="0">
                  <a:solidFill>
                    <a:srgbClr val="FFFFFF"/>
                  </a:solidFill>
                  <a:latin typeface="Helvetica Rounded"/>
                  <a:cs typeface="Arial"/>
                </a:rPr>
                <a:t> </a:t>
              </a:r>
              <a:r>
                <a:rPr sz="1000" b="1" dirty="0">
                  <a:solidFill>
                    <a:srgbClr val="FFFFFF"/>
                  </a:solidFill>
                  <a:latin typeface="Helvetica Rounded"/>
                  <a:cs typeface="Arial"/>
                </a:rPr>
                <a:t>|</a:t>
              </a:r>
              <a:r>
                <a:rPr sz="1000" b="1" spc="-15" dirty="0">
                  <a:solidFill>
                    <a:srgbClr val="FFFFFF"/>
                  </a:solidFill>
                  <a:latin typeface="Helvetica Rounded"/>
                  <a:cs typeface="Arial"/>
                </a:rPr>
                <a:t> </a:t>
              </a:r>
              <a:r>
                <a:rPr lang="en-US" sz="1000" b="1" spc="-5" dirty="0">
                  <a:solidFill>
                    <a:srgbClr val="FFFFFF"/>
                  </a:solidFill>
                  <a:latin typeface="Helvetica Rounded"/>
                  <a:cs typeface="Arial"/>
                </a:rPr>
                <a:t>Digital Remote Inspection | July 2021</a:t>
              </a:r>
              <a:endParaRPr sz="1000" b="1" dirty="0">
                <a:latin typeface="Helvetica Rounded"/>
                <a:cs typeface="Arial"/>
              </a:endParaRPr>
            </a:p>
          </p:txBody>
        </p:sp>
        <p:pic>
          <p:nvPicPr>
            <p:cNvPr id="48" name="object 9">
              <a:extLst>
                <a:ext uri="{FF2B5EF4-FFF2-40B4-BE49-F238E27FC236}">
                  <a16:creationId xmlns:a16="http://schemas.microsoft.com/office/drawing/2014/main" id="{5BCFBA84-445F-41AE-8482-678949EE7207}"/>
                </a:ext>
              </a:extLst>
            </p:cNvPr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1443519" y="6315801"/>
              <a:ext cx="488683" cy="432633"/>
            </a:xfrm>
            <a:prstGeom prst="rect">
              <a:avLst/>
            </a:prstGeom>
          </p:spPr>
        </p:pic>
        <p:pic>
          <p:nvPicPr>
            <p:cNvPr id="49" name="object 10">
              <a:extLst>
                <a:ext uri="{FF2B5EF4-FFF2-40B4-BE49-F238E27FC236}">
                  <a16:creationId xmlns:a16="http://schemas.microsoft.com/office/drawing/2014/main" id="{AA46D6E6-9B34-4A39-9AAC-627605940DFA}"/>
                </a:ext>
              </a:extLst>
            </p:cNvPr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0613136" y="6318502"/>
              <a:ext cx="789431" cy="429768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1348515771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Grand Title">
            <a:extLst>
              <a:ext uri="{FF2B5EF4-FFF2-40B4-BE49-F238E27FC236}">
                <a16:creationId xmlns:a16="http://schemas.microsoft.com/office/drawing/2014/main" id="{FFFF14A2-F85B-47D9-91ED-2027ADE2B7D4}"/>
              </a:ext>
            </a:extLst>
          </p:cNvPr>
          <p:cNvSpPr txBox="1"/>
          <p:nvPr/>
        </p:nvSpPr>
        <p:spPr>
          <a:xfrm>
            <a:off x="304801" y="451247"/>
            <a:ext cx="11506200" cy="369332"/>
          </a:xfrm>
          <a:prstGeom prst="rect">
            <a:avLst/>
          </a:prstGeom>
          <a:noFill/>
        </p:spPr>
        <p:txBody>
          <a:bodyPr wrap="square" lIns="0" tIns="0" rIns="0" bIns="0" rtlCol="0" anchor="t" anchorCtr="0">
            <a:spAutoFit/>
          </a:bodyPr>
          <a:lstStyle/>
          <a:p>
            <a:r>
              <a:rPr lang="en-US" sz="2400" b="1" dirty="0">
                <a:solidFill>
                  <a:schemeClr val="bg1"/>
                </a:solidFill>
                <a:latin typeface="Helvetica Rounded"/>
                <a:cs typeface="Aharoni" panose="02010803020104030203" pitchFamily="2" charset="-79"/>
              </a:rPr>
              <a:t>Why we chose this Tool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91DD4CAE-0A8F-4528-8F73-BD71B692401F}"/>
              </a:ext>
            </a:extLst>
          </p:cNvPr>
          <p:cNvGrpSpPr/>
          <p:nvPr/>
        </p:nvGrpSpPr>
        <p:grpSpPr>
          <a:xfrm>
            <a:off x="322478" y="6315801"/>
            <a:ext cx="11609724" cy="432633"/>
            <a:chOff x="322478" y="6315801"/>
            <a:chExt cx="11609724" cy="432633"/>
          </a:xfrm>
        </p:grpSpPr>
        <p:pic>
          <p:nvPicPr>
            <p:cNvPr id="4" name="object 11">
              <a:extLst>
                <a:ext uri="{FF2B5EF4-FFF2-40B4-BE49-F238E27FC236}">
                  <a16:creationId xmlns:a16="http://schemas.microsoft.com/office/drawing/2014/main" id="{8848173C-9EA4-484D-A76E-2AA9E749F476}"/>
                </a:ext>
              </a:extLst>
            </p:cNvPr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9720072" y="6318502"/>
              <a:ext cx="640079" cy="429768"/>
            </a:xfrm>
            <a:prstGeom prst="rect">
              <a:avLst/>
            </a:prstGeom>
          </p:spPr>
        </p:pic>
        <p:sp>
          <p:nvSpPr>
            <p:cNvPr id="5" name="object 12">
              <a:extLst>
                <a:ext uri="{FF2B5EF4-FFF2-40B4-BE49-F238E27FC236}">
                  <a16:creationId xmlns:a16="http://schemas.microsoft.com/office/drawing/2014/main" id="{06FC0ECD-5887-492D-B32A-B614C9224A1A}"/>
                </a:ext>
              </a:extLst>
            </p:cNvPr>
            <p:cNvSpPr txBox="1"/>
            <p:nvPr/>
          </p:nvSpPr>
          <p:spPr>
            <a:xfrm>
              <a:off x="322478" y="6487602"/>
              <a:ext cx="3104515" cy="141064"/>
            </a:xfrm>
            <a:prstGeom prst="rect">
              <a:avLst/>
            </a:prstGeom>
          </p:spPr>
          <p:txBody>
            <a:bodyPr vert="horz" wrap="square" lIns="0" tIns="0" rIns="0" bIns="0" rtlCol="0">
              <a:spAutoFit/>
            </a:bodyPr>
            <a:lstStyle/>
            <a:p>
              <a:pPr>
                <a:lnSpc>
                  <a:spcPts val="1115"/>
                </a:lnSpc>
              </a:pPr>
              <a:fld id="{728E3C8D-9DFE-4511-AD8E-6D07E8720B7A}" type="slidenum">
                <a:rPr lang="en-US" sz="1000" b="1" smtClean="0">
                  <a:solidFill>
                    <a:srgbClr val="FFFFFF"/>
                  </a:solidFill>
                  <a:latin typeface="Helvetica Rounded"/>
                  <a:cs typeface="Arial"/>
                </a:rPr>
                <a:t>8</a:t>
              </a:fld>
              <a:r>
                <a:rPr sz="1000" b="1" spc="265" dirty="0">
                  <a:solidFill>
                    <a:srgbClr val="FFFFFF"/>
                  </a:solidFill>
                  <a:latin typeface="Helvetica Rounded"/>
                  <a:cs typeface="Arial"/>
                </a:rPr>
                <a:t> </a:t>
              </a:r>
              <a:r>
                <a:rPr sz="1000" b="1" dirty="0">
                  <a:solidFill>
                    <a:srgbClr val="FFFFFF"/>
                  </a:solidFill>
                  <a:latin typeface="Helvetica Rounded"/>
                  <a:cs typeface="Arial"/>
                </a:rPr>
                <a:t>|</a:t>
              </a:r>
              <a:r>
                <a:rPr sz="1000" b="1" spc="-15" dirty="0">
                  <a:solidFill>
                    <a:srgbClr val="FFFFFF"/>
                  </a:solidFill>
                  <a:latin typeface="Helvetica Rounded"/>
                  <a:cs typeface="Arial"/>
                </a:rPr>
                <a:t> </a:t>
              </a:r>
              <a:r>
                <a:rPr lang="en-US" sz="1000" b="1" spc="-5" dirty="0">
                  <a:solidFill>
                    <a:srgbClr val="FFFFFF"/>
                  </a:solidFill>
                  <a:latin typeface="Helvetica Rounded"/>
                  <a:cs typeface="Arial"/>
                </a:rPr>
                <a:t>Digital Remote Inspection | July 2021</a:t>
              </a:r>
              <a:endParaRPr sz="1000" b="1" dirty="0">
                <a:latin typeface="Helvetica Rounded"/>
                <a:cs typeface="Arial"/>
              </a:endParaRPr>
            </a:p>
          </p:txBody>
        </p:sp>
        <p:pic>
          <p:nvPicPr>
            <p:cNvPr id="6" name="object 9">
              <a:extLst>
                <a:ext uri="{FF2B5EF4-FFF2-40B4-BE49-F238E27FC236}">
                  <a16:creationId xmlns:a16="http://schemas.microsoft.com/office/drawing/2014/main" id="{ACA61E77-C424-4970-A85E-17D148044FF7}"/>
                </a:ext>
              </a:extLst>
            </p:cNvPr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1443519" y="6315801"/>
              <a:ext cx="488683" cy="432633"/>
            </a:xfrm>
            <a:prstGeom prst="rect">
              <a:avLst/>
            </a:prstGeom>
          </p:spPr>
        </p:pic>
        <p:pic>
          <p:nvPicPr>
            <p:cNvPr id="7" name="object 10">
              <a:extLst>
                <a:ext uri="{FF2B5EF4-FFF2-40B4-BE49-F238E27FC236}">
                  <a16:creationId xmlns:a16="http://schemas.microsoft.com/office/drawing/2014/main" id="{E0D58B29-D088-483C-921D-799E9D244AA7}"/>
                </a:ext>
              </a:extLst>
            </p:cNvPr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0613136" y="6318502"/>
              <a:ext cx="789431" cy="429768"/>
            </a:xfrm>
            <a:prstGeom prst="rect">
              <a:avLst/>
            </a:prstGeom>
          </p:spPr>
        </p:pic>
      </p:grpSp>
      <p:grpSp>
        <p:nvGrpSpPr>
          <p:cNvPr id="20" name="Group 19">
            <a:extLst>
              <a:ext uri="{FF2B5EF4-FFF2-40B4-BE49-F238E27FC236}">
                <a16:creationId xmlns:a16="http://schemas.microsoft.com/office/drawing/2014/main" id="{2015D0D2-AF55-4B62-99F2-CA5DA6A183DE}"/>
              </a:ext>
            </a:extLst>
          </p:cNvPr>
          <p:cNvGrpSpPr/>
          <p:nvPr/>
        </p:nvGrpSpPr>
        <p:grpSpPr>
          <a:xfrm>
            <a:off x="7148125" y="1440440"/>
            <a:ext cx="5043875" cy="4843199"/>
            <a:chOff x="8023508" y="1427677"/>
            <a:chExt cx="4168492" cy="4002644"/>
          </a:xfrm>
        </p:grpSpPr>
        <p:pic>
          <p:nvPicPr>
            <p:cNvPr id="166" name="Google Shape;295;p36">
              <a:extLst>
                <a:ext uri="{FF2B5EF4-FFF2-40B4-BE49-F238E27FC236}">
                  <a16:creationId xmlns:a16="http://schemas.microsoft.com/office/drawing/2014/main" id="{D2460B9D-9F2E-491B-9C2B-64C158A7E055}"/>
                </a:ext>
              </a:extLst>
            </p:cNvPr>
            <p:cNvPicPr preferRelativeResize="0"/>
            <p:nvPr/>
          </p:nvPicPr>
          <p:blipFill rotWithShape="1">
            <a:blip r:embed="rId5">
              <a:alphaModFix/>
            </a:blip>
            <a:srcRect/>
            <a:stretch/>
          </p:blipFill>
          <p:spPr>
            <a:xfrm>
              <a:off x="8023508" y="1427677"/>
              <a:ext cx="4168492" cy="4002644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17" name="Picture 16" descr="Graphical user interface, application&#10;&#10;Description automatically generated">
              <a:extLst>
                <a:ext uri="{FF2B5EF4-FFF2-40B4-BE49-F238E27FC236}">
                  <a16:creationId xmlns:a16="http://schemas.microsoft.com/office/drawing/2014/main" id="{3DACF904-ED7B-4759-AF0F-0EAC37C0D664}"/>
                </a:ext>
              </a:extLst>
            </p:cNvPr>
            <p:cNvPicPr>
              <a:picLocks noChangeAspect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8862123" y="2178659"/>
              <a:ext cx="3329877" cy="2207268"/>
            </a:xfrm>
            <a:prstGeom prst="rect">
              <a:avLst/>
            </a:prstGeom>
          </p:spPr>
        </p:pic>
      </p:grpSp>
      <p:sp>
        <p:nvSpPr>
          <p:cNvPr id="95" name="Rectangle 94">
            <a:extLst>
              <a:ext uri="{FF2B5EF4-FFF2-40B4-BE49-F238E27FC236}">
                <a16:creationId xmlns:a16="http://schemas.microsoft.com/office/drawing/2014/main" id="{5574F476-C95B-46E9-B103-8F52A91C3238}"/>
              </a:ext>
            </a:extLst>
          </p:cNvPr>
          <p:cNvSpPr/>
          <p:nvPr/>
        </p:nvSpPr>
        <p:spPr>
          <a:xfrm>
            <a:off x="457200" y="1644030"/>
            <a:ext cx="1087303" cy="572072"/>
          </a:xfrm>
          <a:prstGeom prst="rect">
            <a:avLst/>
          </a:prstGeom>
          <a:solidFill>
            <a:schemeClr val="tx2">
              <a:lumMod val="20000"/>
              <a:lumOff val="80000"/>
              <a:alpha val="20000"/>
            </a:schemeClr>
          </a:solidFill>
          <a:ln w="12700" algn="ctr">
            <a:solidFill>
              <a:schemeClr val="bg1"/>
            </a:solidFill>
            <a:miter lim="800000"/>
            <a:headEnd/>
            <a:tailEnd/>
          </a:ln>
        </p:spPr>
        <p:txBody>
          <a:bodyPr rot="0" spcFirstLastPara="0" vertOverflow="overflow" horzOverflow="overflow" vert="horz" wrap="square" lIns="3456000" tIns="36000" rIns="72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defTabSz="1219170">
              <a:spcBef>
                <a:spcPts val="300"/>
              </a:spcBef>
            </a:pPr>
            <a:endParaRPr lang="en-US" sz="1400" kern="0" err="1">
              <a:solidFill>
                <a:srgbClr val="000000"/>
              </a:solidFill>
              <a:latin typeface="Helvetica" panose="020B0604020202020204" pitchFamily="34" charset="0"/>
              <a:cs typeface="Helvetica" panose="020B0604020202020204" pitchFamily="34" charset="0"/>
            </a:endParaRPr>
          </a:p>
        </p:txBody>
      </p:sp>
      <p:sp>
        <p:nvSpPr>
          <p:cNvPr id="108" name="Isosceles Triangle 107">
            <a:extLst>
              <a:ext uri="{FF2B5EF4-FFF2-40B4-BE49-F238E27FC236}">
                <a16:creationId xmlns:a16="http://schemas.microsoft.com/office/drawing/2014/main" id="{4FBC12F3-C3F6-4909-85B9-D427B150EE7A}"/>
              </a:ext>
            </a:extLst>
          </p:cNvPr>
          <p:cNvSpPr/>
          <p:nvPr/>
        </p:nvSpPr>
        <p:spPr>
          <a:xfrm rot="16200000">
            <a:off x="1232408" y="1904002"/>
            <a:ext cx="203265" cy="420934"/>
          </a:xfrm>
          <a:prstGeom prst="triangle">
            <a:avLst/>
          </a:prstGeom>
          <a:solidFill>
            <a:schemeClr val="tx1">
              <a:alpha val="30000"/>
            </a:schemeClr>
          </a:solidFill>
          <a:ln w="6350" algn="ctr">
            <a:solidFill>
              <a:srgbClr val="CCCCFF"/>
            </a:solidFill>
            <a:miter lim="800000"/>
            <a:headEnd/>
            <a:tailEnd/>
          </a:ln>
        </p:spPr>
        <p:txBody>
          <a:bodyPr rot="0" spcFirstLastPara="0" vertOverflow="overflow" horzOverflow="overflow" vert="horz" wrap="square" lIns="3456000" tIns="36000" rIns="72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defTabSz="1219170">
              <a:spcBef>
                <a:spcPts val="300"/>
              </a:spcBef>
            </a:pPr>
            <a:endParaRPr lang="en-US" sz="1400" kern="0" dirty="0">
              <a:solidFill>
                <a:srgbClr val="000000"/>
              </a:solidFill>
              <a:latin typeface="Helvetica" panose="020B0604020202020204" pitchFamily="34" charset="0"/>
              <a:cs typeface="Helvetica" panose="020B0604020202020204" pitchFamily="34" charset="0"/>
            </a:endParaRPr>
          </a:p>
        </p:txBody>
      </p:sp>
      <p:sp>
        <p:nvSpPr>
          <p:cNvPr id="109" name="Round Same Side Corner Rectangle 140">
            <a:extLst>
              <a:ext uri="{FF2B5EF4-FFF2-40B4-BE49-F238E27FC236}">
                <a16:creationId xmlns:a16="http://schemas.microsoft.com/office/drawing/2014/main" id="{700E6CBE-DBC2-4396-8086-775BB1FB6F59}"/>
              </a:ext>
            </a:extLst>
          </p:cNvPr>
          <p:cNvSpPr/>
          <p:nvPr/>
        </p:nvSpPr>
        <p:spPr>
          <a:xfrm rot="5400000">
            <a:off x="3924775" y="-1248328"/>
            <a:ext cx="555309" cy="6157719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tx2">
              <a:alpha val="30000"/>
            </a:schemeClr>
          </a:solidFill>
          <a:ln w="12700" algn="ctr">
            <a:solidFill>
              <a:schemeClr val="bg1"/>
            </a:solidFill>
            <a:miter lim="800000"/>
            <a:headEnd/>
            <a:tailEnd/>
          </a:ln>
        </p:spPr>
        <p:txBody>
          <a:bodyPr rot="0" spcFirstLastPara="0" vertOverflow="overflow" horzOverflow="overflow" vert="horz" wrap="square" lIns="3456000" tIns="36000" rIns="72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defTabSz="1219170">
              <a:spcBef>
                <a:spcPts val="300"/>
              </a:spcBef>
            </a:pPr>
            <a:endParaRPr lang="en-US" sz="1400" kern="0" err="1">
              <a:solidFill>
                <a:srgbClr val="000000"/>
              </a:solidFill>
              <a:latin typeface="Helvetica" panose="020B0604020202020204" pitchFamily="34" charset="0"/>
              <a:cs typeface="Helvetica" panose="020B0604020202020204" pitchFamily="34" charset="0"/>
            </a:endParaRPr>
          </a:p>
        </p:txBody>
      </p:sp>
      <p:sp>
        <p:nvSpPr>
          <p:cNvPr id="129" name="Graphic 4">
            <a:extLst>
              <a:ext uri="{FF2B5EF4-FFF2-40B4-BE49-F238E27FC236}">
                <a16:creationId xmlns:a16="http://schemas.microsoft.com/office/drawing/2014/main" id="{211A9A2D-B4B7-46E4-8382-89FCC9BBCA6C}"/>
              </a:ext>
            </a:extLst>
          </p:cNvPr>
          <p:cNvSpPr/>
          <p:nvPr/>
        </p:nvSpPr>
        <p:spPr>
          <a:xfrm>
            <a:off x="627831" y="1831288"/>
            <a:ext cx="244753" cy="145142"/>
          </a:xfrm>
          <a:custGeom>
            <a:avLst/>
            <a:gdLst>
              <a:gd name="connsiteX0" fmla="*/ 53037 w 193615"/>
              <a:gd name="connsiteY0" fmla="*/ 114912 h 114911"/>
              <a:gd name="connsiteX1" fmla="*/ 97128 w 193615"/>
              <a:gd name="connsiteY1" fmla="*/ 83630 h 114911"/>
              <a:gd name="connsiteX2" fmla="*/ 141217 w 193615"/>
              <a:gd name="connsiteY2" fmla="*/ 114912 h 114911"/>
              <a:gd name="connsiteX3" fmla="*/ 193615 w 193615"/>
              <a:gd name="connsiteY3" fmla="*/ 114912 h 114911"/>
              <a:gd name="connsiteX4" fmla="*/ 193615 w 193615"/>
              <a:gd name="connsiteY4" fmla="*/ 112997 h 114911"/>
              <a:gd name="connsiteX5" fmla="*/ 193615 w 193615"/>
              <a:gd name="connsiteY5" fmla="*/ 30005 h 114911"/>
              <a:gd name="connsiteX6" fmla="*/ 163582 w 193615"/>
              <a:gd name="connsiteY6" fmla="*/ 0 h 114911"/>
              <a:gd name="connsiteX7" fmla="*/ 30033 w 193615"/>
              <a:gd name="connsiteY7" fmla="*/ 0 h 114911"/>
              <a:gd name="connsiteX8" fmla="*/ 0 w 193615"/>
              <a:gd name="connsiteY8" fmla="*/ 30005 h 114911"/>
              <a:gd name="connsiteX9" fmla="*/ 0 w 193615"/>
              <a:gd name="connsiteY9" fmla="*/ 112997 h 114911"/>
              <a:gd name="connsiteX10" fmla="*/ 0 w 193615"/>
              <a:gd name="connsiteY10" fmla="*/ 114912 h 114911"/>
              <a:gd name="connsiteX11" fmla="*/ 53037 w 193615"/>
              <a:gd name="connsiteY11" fmla="*/ 114912 h 114911"/>
              <a:gd name="connsiteX12" fmla="*/ 174446 w 193615"/>
              <a:gd name="connsiteY12" fmla="*/ 10853 h 114911"/>
              <a:gd name="connsiteX13" fmla="*/ 182752 w 193615"/>
              <a:gd name="connsiteY13" fmla="*/ 19152 h 114911"/>
              <a:gd name="connsiteX14" fmla="*/ 174446 w 193615"/>
              <a:gd name="connsiteY14" fmla="*/ 27451 h 114911"/>
              <a:gd name="connsiteX15" fmla="*/ 166138 w 193615"/>
              <a:gd name="connsiteY15" fmla="*/ 19152 h 114911"/>
              <a:gd name="connsiteX16" fmla="*/ 174446 w 193615"/>
              <a:gd name="connsiteY16" fmla="*/ 10853 h 114911"/>
              <a:gd name="connsiteX17" fmla="*/ 174446 w 193615"/>
              <a:gd name="connsiteY17" fmla="*/ 10853 h 114911"/>
              <a:gd name="connsiteX18" fmla="*/ 97766 w 193615"/>
              <a:gd name="connsiteY18" fmla="*/ 11491 h 114911"/>
              <a:gd name="connsiteX19" fmla="*/ 130355 w 193615"/>
              <a:gd name="connsiteY19" fmla="*/ 44050 h 114911"/>
              <a:gd name="connsiteX20" fmla="*/ 97766 w 193615"/>
              <a:gd name="connsiteY20" fmla="*/ 76608 h 114911"/>
              <a:gd name="connsiteX21" fmla="*/ 65178 w 193615"/>
              <a:gd name="connsiteY21" fmla="*/ 44050 h 114911"/>
              <a:gd name="connsiteX22" fmla="*/ 65178 w 193615"/>
              <a:gd name="connsiteY22" fmla="*/ 44050 h 114911"/>
              <a:gd name="connsiteX23" fmla="*/ 97766 w 193615"/>
              <a:gd name="connsiteY23" fmla="*/ 11491 h 114911"/>
              <a:gd name="connsiteX24" fmla="*/ 97766 w 193615"/>
              <a:gd name="connsiteY24" fmla="*/ 11491 h 1149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</a:cxnLst>
            <a:rect l="l" t="t" r="r" b="b"/>
            <a:pathLst>
              <a:path w="193615" h="114911">
                <a:moveTo>
                  <a:pt x="53037" y="114912"/>
                </a:moveTo>
                <a:cubicBezTo>
                  <a:pt x="54953" y="98952"/>
                  <a:pt x="67094" y="83630"/>
                  <a:pt x="97128" y="83630"/>
                </a:cubicBezTo>
                <a:cubicBezTo>
                  <a:pt x="127160" y="83630"/>
                  <a:pt x="139301" y="98952"/>
                  <a:pt x="141217" y="114912"/>
                </a:cubicBezTo>
                <a:lnTo>
                  <a:pt x="193615" y="114912"/>
                </a:lnTo>
                <a:cubicBezTo>
                  <a:pt x="193615" y="114273"/>
                  <a:pt x="193615" y="113635"/>
                  <a:pt x="193615" y="112997"/>
                </a:cubicBezTo>
                <a:lnTo>
                  <a:pt x="193615" y="30005"/>
                </a:lnTo>
                <a:cubicBezTo>
                  <a:pt x="193615" y="13407"/>
                  <a:pt x="180197" y="0"/>
                  <a:pt x="163582" y="0"/>
                </a:cubicBezTo>
                <a:lnTo>
                  <a:pt x="30033" y="0"/>
                </a:lnTo>
                <a:cubicBezTo>
                  <a:pt x="13419" y="0"/>
                  <a:pt x="0" y="13407"/>
                  <a:pt x="0" y="30005"/>
                </a:cubicBezTo>
                <a:lnTo>
                  <a:pt x="0" y="112997"/>
                </a:lnTo>
                <a:cubicBezTo>
                  <a:pt x="0" y="113635"/>
                  <a:pt x="0" y="114273"/>
                  <a:pt x="0" y="114912"/>
                </a:cubicBezTo>
                <a:lnTo>
                  <a:pt x="53037" y="114912"/>
                </a:lnTo>
                <a:close/>
                <a:moveTo>
                  <a:pt x="174446" y="10853"/>
                </a:moveTo>
                <a:cubicBezTo>
                  <a:pt x="178918" y="10853"/>
                  <a:pt x="182752" y="14683"/>
                  <a:pt x="182752" y="19152"/>
                </a:cubicBezTo>
                <a:cubicBezTo>
                  <a:pt x="182752" y="23621"/>
                  <a:pt x="178918" y="27451"/>
                  <a:pt x="174446" y="27451"/>
                </a:cubicBezTo>
                <a:cubicBezTo>
                  <a:pt x="169972" y="27451"/>
                  <a:pt x="166138" y="23621"/>
                  <a:pt x="166138" y="19152"/>
                </a:cubicBezTo>
                <a:cubicBezTo>
                  <a:pt x="166138" y="14683"/>
                  <a:pt x="169972" y="10853"/>
                  <a:pt x="174446" y="10853"/>
                </a:cubicBezTo>
                <a:lnTo>
                  <a:pt x="174446" y="10853"/>
                </a:lnTo>
                <a:close/>
                <a:moveTo>
                  <a:pt x="97766" y="11491"/>
                </a:moveTo>
                <a:cubicBezTo>
                  <a:pt x="115658" y="11491"/>
                  <a:pt x="130355" y="26175"/>
                  <a:pt x="130355" y="44050"/>
                </a:cubicBezTo>
                <a:cubicBezTo>
                  <a:pt x="130355" y="61925"/>
                  <a:pt x="115658" y="76608"/>
                  <a:pt x="97766" y="76608"/>
                </a:cubicBezTo>
                <a:cubicBezTo>
                  <a:pt x="79874" y="76608"/>
                  <a:pt x="65178" y="61925"/>
                  <a:pt x="65178" y="44050"/>
                </a:cubicBezTo>
                <a:lnTo>
                  <a:pt x="65178" y="44050"/>
                </a:lnTo>
                <a:cubicBezTo>
                  <a:pt x="64538" y="26813"/>
                  <a:pt x="79235" y="12130"/>
                  <a:pt x="97766" y="11491"/>
                </a:cubicBezTo>
                <a:lnTo>
                  <a:pt x="97766" y="11491"/>
                </a:lnTo>
                <a:close/>
              </a:path>
            </a:pathLst>
          </a:custGeom>
          <a:solidFill>
            <a:schemeClr val="bg1"/>
          </a:solidFill>
          <a:ln w="639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30" name="Graphic 4">
            <a:extLst>
              <a:ext uri="{FF2B5EF4-FFF2-40B4-BE49-F238E27FC236}">
                <a16:creationId xmlns:a16="http://schemas.microsoft.com/office/drawing/2014/main" id="{4B4D6B23-10EA-4A51-A630-F519876DA433}"/>
              </a:ext>
            </a:extLst>
          </p:cNvPr>
          <p:cNvSpPr/>
          <p:nvPr/>
        </p:nvSpPr>
        <p:spPr>
          <a:xfrm>
            <a:off x="737688" y="2028039"/>
            <a:ext cx="25847" cy="16933"/>
          </a:xfrm>
          <a:custGeom>
            <a:avLst/>
            <a:gdLst>
              <a:gd name="connsiteX0" fmla="*/ 0 w 20447"/>
              <a:gd name="connsiteY0" fmla="*/ 0 h 13406"/>
              <a:gd name="connsiteX1" fmla="*/ 20447 w 20447"/>
              <a:gd name="connsiteY1" fmla="*/ 0 h 13406"/>
              <a:gd name="connsiteX2" fmla="*/ 20447 w 20447"/>
              <a:gd name="connsiteY2" fmla="*/ 13406 h 13406"/>
              <a:gd name="connsiteX3" fmla="*/ 0 w 20447"/>
              <a:gd name="connsiteY3" fmla="*/ 13406 h 134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0447" h="13406">
                <a:moveTo>
                  <a:pt x="0" y="0"/>
                </a:moveTo>
                <a:lnTo>
                  <a:pt x="20447" y="0"/>
                </a:lnTo>
                <a:lnTo>
                  <a:pt x="20447" y="13406"/>
                </a:lnTo>
                <a:lnTo>
                  <a:pt x="0" y="13406"/>
                </a:lnTo>
                <a:close/>
              </a:path>
            </a:pathLst>
          </a:custGeom>
          <a:solidFill>
            <a:schemeClr val="bg1"/>
          </a:solidFill>
          <a:ln w="639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31" name="Graphic 4">
            <a:extLst>
              <a:ext uri="{FF2B5EF4-FFF2-40B4-BE49-F238E27FC236}">
                <a16:creationId xmlns:a16="http://schemas.microsoft.com/office/drawing/2014/main" id="{903A80BF-99B7-401B-A79C-54EBEE0A294B}"/>
              </a:ext>
            </a:extLst>
          </p:cNvPr>
          <p:cNvSpPr/>
          <p:nvPr/>
        </p:nvSpPr>
        <p:spPr>
          <a:xfrm>
            <a:off x="725572" y="1862737"/>
            <a:ext cx="50082" cy="49993"/>
          </a:xfrm>
          <a:custGeom>
            <a:avLst/>
            <a:gdLst>
              <a:gd name="connsiteX0" fmla="*/ 19809 w 39618"/>
              <a:gd name="connsiteY0" fmla="*/ 39581 h 39580"/>
              <a:gd name="connsiteX1" fmla="*/ 39618 w 39618"/>
              <a:gd name="connsiteY1" fmla="*/ 19790 h 39580"/>
              <a:gd name="connsiteX2" fmla="*/ 19809 w 39618"/>
              <a:gd name="connsiteY2" fmla="*/ 0 h 39580"/>
              <a:gd name="connsiteX3" fmla="*/ 0 w 39618"/>
              <a:gd name="connsiteY3" fmla="*/ 19790 h 39580"/>
              <a:gd name="connsiteX4" fmla="*/ 0 w 39618"/>
              <a:gd name="connsiteY4" fmla="*/ 19790 h 39580"/>
              <a:gd name="connsiteX5" fmla="*/ 19809 w 39618"/>
              <a:gd name="connsiteY5" fmla="*/ 39581 h 395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9618" h="39580">
                <a:moveTo>
                  <a:pt x="19809" y="39581"/>
                </a:moveTo>
                <a:cubicBezTo>
                  <a:pt x="30672" y="39581"/>
                  <a:pt x="39618" y="30643"/>
                  <a:pt x="39618" y="19790"/>
                </a:cubicBezTo>
                <a:cubicBezTo>
                  <a:pt x="39618" y="8938"/>
                  <a:pt x="30672" y="0"/>
                  <a:pt x="19809" y="0"/>
                </a:cubicBezTo>
                <a:cubicBezTo>
                  <a:pt x="8946" y="0"/>
                  <a:pt x="0" y="8938"/>
                  <a:pt x="0" y="19790"/>
                </a:cubicBezTo>
                <a:lnTo>
                  <a:pt x="0" y="19790"/>
                </a:lnTo>
                <a:cubicBezTo>
                  <a:pt x="0" y="30643"/>
                  <a:pt x="8946" y="39581"/>
                  <a:pt x="19809" y="39581"/>
                </a:cubicBezTo>
                <a:close/>
              </a:path>
            </a:pathLst>
          </a:custGeom>
          <a:solidFill>
            <a:schemeClr val="bg1"/>
          </a:solidFill>
          <a:ln w="639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32" name="Graphic 4">
            <a:extLst>
              <a:ext uri="{FF2B5EF4-FFF2-40B4-BE49-F238E27FC236}">
                <a16:creationId xmlns:a16="http://schemas.microsoft.com/office/drawing/2014/main" id="{BE75511E-EA6B-412F-8357-44CB634A505F}"/>
              </a:ext>
            </a:extLst>
          </p:cNvPr>
          <p:cNvSpPr/>
          <p:nvPr/>
        </p:nvSpPr>
        <p:spPr>
          <a:xfrm>
            <a:off x="522014" y="1701466"/>
            <a:ext cx="457200" cy="457200"/>
          </a:xfrm>
          <a:custGeom>
            <a:avLst/>
            <a:gdLst>
              <a:gd name="connsiteX0" fmla="*/ 180836 w 361674"/>
              <a:gd name="connsiteY0" fmla="*/ 0 h 361971"/>
              <a:gd name="connsiteX1" fmla="*/ 0 w 361674"/>
              <a:gd name="connsiteY1" fmla="*/ 180667 h 361971"/>
              <a:gd name="connsiteX2" fmla="*/ 180836 w 361674"/>
              <a:gd name="connsiteY2" fmla="*/ 361972 h 361971"/>
              <a:gd name="connsiteX3" fmla="*/ 361670 w 361674"/>
              <a:gd name="connsiteY3" fmla="*/ 181305 h 361971"/>
              <a:gd name="connsiteX4" fmla="*/ 361670 w 361674"/>
              <a:gd name="connsiteY4" fmla="*/ 181305 h 361971"/>
              <a:gd name="connsiteX5" fmla="*/ 180836 w 361674"/>
              <a:gd name="connsiteY5" fmla="*/ 0 h 361971"/>
              <a:gd name="connsiteX6" fmla="*/ 180836 w 361674"/>
              <a:gd name="connsiteY6" fmla="*/ 0 h 361971"/>
              <a:gd name="connsiteX7" fmla="*/ 290742 w 361674"/>
              <a:gd name="connsiteY7" fmla="*/ 215779 h 361971"/>
              <a:gd name="connsiteX8" fmla="*/ 290103 w 361674"/>
              <a:gd name="connsiteY8" fmla="*/ 222163 h 361971"/>
              <a:gd name="connsiteX9" fmla="*/ 290742 w 361674"/>
              <a:gd name="connsiteY9" fmla="*/ 224078 h 361971"/>
              <a:gd name="connsiteX10" fmla="*/ 288825 w 361674"/>
              <a:gd name="connsiteY10" fmla="*/ 228546 h 361971"/>
              <a:gd name="connsiteX11" fmla="*/ 247930 w 361674"/>
              <a:gd name="connsiteY11" fmla="*/ 258551 h 361971"/>
              <a:gd name="connsiteX12" fmla="*/ 204478 w 361674"/>
              <a:gd name="connsiteY12" fmla="*/ 258551 h 361971"/>
              <a:gd name="connsiteX13" fmla="*/ 204478 w 361674"/>
              <a:gd name="connsiteY13" fmla="*/ 272596 h 361971"/>
              <a:gd name="connsiteX14" fmla="*/ 215341 w 361674"/>
              <a:gd name="connsiteY14" fmla="*/ 272596 h 361971"/>
              <a:gd name="connsiteX15" fmla="*/ 221731 w 361674"/>
              <a:gd name="connsiteY15" fmla="*/ 278980 h 361971"/>
              <a:gd name="connsiteX16" fmla="*/ 215341 w 361674"/>
              <a:gd name="connsiteY16" fmla="*/ 285364 h 361971"/>
              <a:gd name="connsiteX17" fmla="*/ 146969 w 361674"/>
              <a:gd name="connsiteY17" fmla="*/ 285364 h 361971"/>
              <a:gd name="connsiteX18" fmla="*/ 140579 w 361674"/>
              <a:gd name="connsiteY18" fmla="*/ 278980 h 361971"/>
              <a:gd name="connsiteX19" fmla="*/ 146969 w 361674"/>
              <a:gd name="connsiteY19" fmla="*/ 272596 h 361971"/>
              <a:gd name="connsiteX20" fmla="*/ 157831 w 361674"/>
              <a:gd name="connsiteY20" fmla="*/ 272596 h 361971"/>
              <a:gd name="connsiteX21" fmla="*/ 157831 w 361674"/>
              <a:gd name="connsiteY21" fmla="*/ 258551 h 361971"/>
              <a:gd name="connsiteX22" fmla="*/ 114380 w 361674"/>
              <a:gd name="connsiteY22" fmla="*/ 258551 h 361971"/>
              <a:gd name="connsiteX23" fmla="*/ 73484 w 361674"/>
              <a:gd name="connsiteY23" fmla="*/ 228546 h 361971"/>
              <a:gd name="connsiteX24" fmla="*/ 71567 w 361674"/>
              <a:gd name="connsiteY24" fmla="*/ 224078 h 361971"/>
              <a:gd name="connsiteX25" fmla="*/ 72207 w 361674"/>
              <a:gd name="connsiteY25" fmla="*/ 222163 h 361971"/>
              <a:gd name="connsiteX26" fmla="*/ 71567 w 361674"/>
              <a:gd name="connsiteY26" fmla="*/ 215779 h 361971"/>
              <a:gd name="connsiteX27" fmla="*/ 71567 w 361674"/>
              <a:gd name="connsiteY27" fmla="*/ 132787 h 361971"/>
              <a:gd name="connsiteX28" fmla="*/ 114380 w 361674"/>
              <a:gd name="connsiteY28" fmla="*/ 90014 h 361971"/>
              <a:gd name="connsiteX29" fmla="*/ 247930 w 361674"/>
              <a:gd name="connsiteY29" fmla="*/ 90014 h 361971"/>
              <a:gd name="connsiteX30" fmla="*/ 290742 w 361674"/>
              <a:gd name="connsiteY30" fmla="*/ 132787 h 361971"/>
              <a:gd name="connsiteX31" fmla="*/ 290742 w 361674"/>
              <a:gd name="connsiteY31" fmla="*/ 215779 h 3619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</a:cxnLst>
            <a:rect l="l" t="t" r="r" b="b"/>
            <a:pathLst>
              <a:path w="361674" h="361971">
                <a:moveTo>
                  <a:pt x="180836" y="0"/>
                </a:moveTo>
                <a:cubicBezTo>
                  <a:pt x="80513" y="0"/>
                  <a:pt x="0" y="81077"/>
                  <a:pt x="0" y="180667"/>
                </a:cubicBezTo>
                <a:cubicBezTo>
                  <a:pt x="0" y="280895"/>
                  <a:pt x="81152" y="361972"/>
                  <a:pt x="180836" y="361972"/>
                </a:cubicBezTo>
                <a:cubicBezTo>
                  <a:pt x="281157" y="361972"/>
                  <a:pt x="361670" y="280895"/>
                  <a:pt x="361670" y="181305"/>
                </a:cubicBezTo>
                <a:lnTo>
                  <a:pt x="361670" y="181305"/>
                </a:lnTo>
                <a:cubicBezTo>
                  <a:pt x="362309" y="81077"/>
                  <a:pt x="281157" y="0"/>
                  <a:pt x="180836" y="0"/>
                </a:cubicBezTo>
                <a:cubicBezTo>
                  <a:pt x="180836" y="0"/>
                  <a:pt x="180836" y="0"/>
                  <a:pt x="180836" y="0"/>
                </a:cubicBezTo>
                <a:close/>
                <a:moveTo>
                  <a:pt x="290742" y="215779"/>
                </a:moveTo>
                <a:cubicBezTo>
                  <a:pt x="290742" y="217694"/>
                  <a:pt x="290742" y="220247"/>
                  <a:pt x="290103" y="222163"/>
                </a:cubicBezTo>
                <a:cubicBezTo>
                  <a:pt x="290103" y="222801"/>
                  <a:pt x="290742" y="223439"/>
                  <a:pt x="290742" y="224078"/>
                </a:cubicBezTo>
                <a:cubicBezTo>
                  <a:pt x="290742" y="225993"/>
                  <a:pt x="290103" y="227270"/>
                  <a:pt x="288825" y="228546"/>
                </a:cubicBezTo>
                <a:cubicBezTo>
                  <a:pt x="283075" y="246422"/>
                  <a:pt x="266460" y="258551"/>
                  <a:pt x="247930" y="258551"/>
                </a:cubicBezTo>
                <a:lnTo>
                  <a:pt x="204478" y="258551"/>
                </a:lnTo>
                <a:lnTo>
                  <a:pt x="204478" y="272596"/>
                </a:lnTo>
                <a:lnTo>
                  <a:pt x="215341" y="272596"/>
                </a:lnTo>
                <a:cubicBezTo>
                  <a:pt x="219175" y="272596"/>
                  <a:pt x="221731" y="275149"/>
                  <a:pt x="221731" y="278980"/>
                </a:cubicBezTo>
                <a:cubicBezTo>
                  <a:pt x="221731" y="282810"/>
                  <a:pt x="219175" y="285364"/>
                  <a:pt x="215341" y="285364"/>
                </a:cubicBezTo>
                <a:lnTo>
                  <a:pt x="146969" y="285364"/>
                </a:lnTo>
                <a:cubicBezTo>
                  <a:pt x="143135" y="285364"/>
                  <a:pt x="140579" y="282810"/>
                  <a:pt x="140579" y="278980"/>
                </a:cubicBezTo>
                <a:cubicBezTo>
                  <a:pt x="140579" y="275149"/>
                  <a:pt x="143135" y="272596"/>
                  <a:pt x="146969" y="272596"/>
                </a:cubicBezTo>
                <a:lnTo>
                  <a:pt x="157831" y="272596"/>
                </a:lnTo>
                <a:lnTo>
                  <a:pt x="157831" y="258551"/>
                </a:lnTo>
                <a:lnTo>
                  <a:pt x="114380" y="258551"/>
                </a:lnTo>
                <a:cubicBezTo>
                  <a:pt x="95849" y="258551"/>
                  <a:pt x="79235" y="246422"/>
                  <a:pt x="73484" y="228546"/>
                </a:cubicBezTo>
                <a:cubicBezTo>
                  <a:pt x="72207" y="227270"/>
                  <a:pt x="71567" y="225993"/>
                  <a:pt x="71567" y="224078"/>
                </a:cubicBezTo>
                <a:cubicBezTo>
                  <a:pt x="71567" y="223439"/>
                  <a:pt x="71567" y="222801"/>
                  <a:pt x="72207" y="222163"/>
                </a:cubicBezTo>
                <a:cubicBezTo>
                  <a:pt x="71567" y="220247"/>
                  <a:pt x="71567" y="217694"/>
                  <a:pt x="71567" y="215779"/>
                </a:cubicBezTo>
                <a:lnTo>
                  <a:pt x="71567" y="132787"/>
                </a:lnTo>
                <a:cubicBezTo>
                  <a:pt x="71567" y="109166"/>
                  <a:pt x="90737" y="90014"/>
                  <a:pt x="114380" y="90014"/>
                </a:cubicBezTo>
                <a:lnTo>
                  <a:pt x="247930" y="90014"/>
                </a:lnTo>
                <a:cubicBezTo>
                  <a:pt x="271572" y="90014"/>
                  <a:pt x="290742" y="109166"/>
                  <a:pt x="290742" y="132787"/>
                </a:cubicBezTo>
                <a:lnTo>
                  <a:pt x="290742" y="215779"/>
                </a:lnTo>
                <a:close/>
              </a:path>
            </a:pathLst>
          </a:custGeom>
          <a:solidFill>
            <a:schemeClr val="bg1"/>
          </a:solidFill>
          <a:ln w="639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33" name="Graphic 4">
            <a:extLst>
              <a:ext uri="{FF2B5EF4-FFF2-40B4-BE49-F238E27FC236}">
                <a16:creationId xmlns:a16="http://schemas.microsoft.com/office/drawing/2014/main" id="{8510B224-B1B5-4E74-B17E-2C45ABE23687}"/>
              </a:ext>
            </a:extLst>
          </p:cNvPr>
          <p:cNvSpPr/>
          <p:nvPr/>
        </p:nvSpPr>
        <p:spPr>
          <a:xfrm>
            <a:off x="633487" y="1992559"/>
            <a:ext cx="235060" cy="19352"/>
          </a:xfrm>
          <a:custGeom>
            <a:avLst/>
            <a:gdLst>
              <a:gd name="connsiteX0" fmla="*/ 0 w 185947"/>
              <a:gd name="connsiteY0" fmla="*/ 0 h 15321"/>
              <a:gd name="connsiteX1" fmla="*/ 26199 w 185947"/>
              <a:gd name="connsiteY1" fmla="*/ 15322 h 15321"/>
              <a:gd name="connsiteX2" fmla="*/ 159748 w 185947"/>
              <a:gd name="connsiteY2" fmla="*/ 15322 h 15321"/>
              <a:gd name="connsiteX3" fmla="*/ 185947 w 185947"/>
              <a:gd name="connsiteY3" fmla="*/ 0 h 15321"/>
              <a:gd name="connsiteX4" fmla="*/ 0 w 185947"/>
              <a:gd name="connsiteY4" fmla="*/ 0 h 153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85947" h="15321">
                <a:moveTo>
                  <a:pt x="0" y="0"/>
                </a:moveTo>
                <a:cubicBezTo>
                  <a:pt x="5111" y="9576"/>
                  <a:pt x="15335" y="15322"/>
                  <a:pt x="26199" y="15322"/>
                </a:cubicBezTo>
                <a:lnTo>
                  <a:pt x="159748" y="15322"/>
                </a:lnTo>
                <a:cubicBezTo>
                  <a:pt x="170611" y="15322"/>
                  <a:pt x="180196" y="9576"/>
                  <a:pt x="185947" y="0"/>
                </a:cubicBezTo>
                <a:lnTo>
                  <a:pt x="0" y="0"/>
                </a:lnTo>
                <a:close/>
              </a:path>
            </a:pathLst>
          </a:custGeom>
          <a:solidFill>
            <a:schemeClr val="bg1"/>
          </a:solidFill>
          <a:ln w="639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34" name="Graphic 4">
            <a:extLst>
              <a:ext uri="{FF2B5EF4-FFF2-40B4-BE49-F238E27FC236}">
                <a16:creationId xmlns:a16="http://schemas.microsoft.com/office/drawing/2014/main" id="{FCF9A43F-FA07-41F9-8A1E-39CD084F060B}"/>
              </a:ext>
            </a:extLst>
          </p:cNvPr>
          <p:cNvSpPr/>
          <p:nvPr/>
        </p:nvSpPr>
        <p:spPr>
          <a:xfrm>
            <a:off x="711840" y="1953048"/>
            <a:ext cx="78353" cy="23383"/>
          </a:xfrm>
          <a:custGeom>
            <a:avLst/>
            <a:gdLst>
              <a:gd name="connsiteX0" fmla="*/ 0 w 61982"/>
              <a:gd name="connsiteY0" fmla="*/ 18513 h 18513"/>
              <a:gd name="connsiteX1" fmla="*/ 61982 w 61982"/>
              <a:gd name="connsiteY1" fmla="*/ 18513 h 18513"/>
              <a:gd name="connsiteX2" fmla="*/ 30672 w 61982"/>
              <a:gd name="connsiteY2" fmla="*/ 0 h 18513"/>
              <a:gd name="connsiteX3" fmla="*/ 0 w 61982"/>
              <a:gd name="connsiteY3" fmla="*/ 18513 h 185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1982" h="18513">
                <a:moveTo>
                  <a:pt x="0" y="18513"/>
                </a:moveTo>
                <a:lnTo>
                  <a:pt x="61982" y="18513"/>
                </a:lnTo>
                <a:cubicBezTo>
                  <a:pt x="60704" y="10853"/>
                  <a:pt x="54314" y="0"/>
                  <a:pt x="30672" y="0"/>
                </a:cubicBezTo>
                <a:cubicBezTo>
                  <a:pt x="7029" y="0"/>
                  <a:pt x="1278" y="10214"/>
                  <a:pt x="0" y="18513"/>
                </a:cubicBezTo>
                <a:close/>
              </a:path>
            </a:pathLst>
          </a:custGeom>
          <a:solidFill>
            <a:schemeClr val="bg1"/>
          </a:solidFill>
          <a:ln w="639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25" name="TextBox 124">
            <a:extLst>
              <a:ext uri="{FF2B5EF4-FFF2-40B4-BE49-F238E27FC236}">
                <a16:creationId xmlns:a16="http://schemas.microsoft.com/office/drawing/2014/main" id="{7A102F6E-A432-48A8-BE43-2D0F66A2E2A0}"/>
              </a:ext>
            </a:extLst>
          </p:cNvPr>
          <p:cNvSpPr txBox="1"/>
          <p:nvPr/>
        </p:nvSpPr>
        <p:spPr>
          <a:xfrm>
            <a:off x="1544503" y="1630476"/>
            <a:ext cx="5584385" cy="400110"/>
          </a:xfrm>
          <a:prstGeom prst="rect">
            <a:avLst/>
          </a:prstGeom>
          <a:noFill/>
          <a:ln>
            <a:noFill/>
            <a:prstDash val="dash"/>
          </a:ln>
        </p:spPr>
        <p:txBody>
          <a:bodyPr wrap="square" rtlCol="0" anchor="ctr">
            <a:spAutoFit/>
          </a:bodyPr>
          <a:lstStyle/>
          <a:p>
            <a:pPr lvl="0">
              <a:defRPr/>
            </a:pPr>
            <a:r>
              <a:rPr lang="en-US" sz="2000" dirty="0">
                <a:solidFill>
                  <a:schemeClr val="bg1"/>
                </a:solidFill>
                <a:latin typeface="Helvetica" panose="020B0604020202020204" pitchFamily="34" charset="0"/>
                <a:cs typeface="Helvetica" panose="020B0604020202020204" pitchFamily="34" charset="0"/>
              </a:rPr>
              <a:t>Virtual inspections from anywhere</a:t>
            </a: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Helvetica" panose="020B0604020202020204" pitchFamily="34" charset="0"/>
              <a:cs typeface="Helvetica" panose="020B0604020202020204" pitchFamily="34" charset="0"/>
            </a:endParaRPr>
          </a:p>
        </p:txBody>
      </p:sp>
      <p:sp>
        <p:nvSpPr>
          <p:cNvPr id="96" name="Rectangle 95">
            <a:extLst>
              <a:ext uri="{FF2B5EF4-FFF2-40B4-BE49-F238E27FC236}">
                <a16:creationId xmlns:a16="http://schemas.microsoft.com/office/drawing/2014/main" id="{E53263D2-3AF0-40FA-972B-2F9574173873}"/>
              </a:ext>
            </a:extLst>
          </p:cNvPr>
          <p:cNvSpPr/>
          <p:nvPr/>
        </p:nvSpPr>
        <p:spPr>
          <a:xfrm>
            <a:off x="457200" y="2405888"/>
            <a:ext cx="1087303" cy="572072"/>
          </a:xfrm>
          <a:prstGeom prst="rect">
            <a:avLst/>
          </a:prstGeom>
          <a:solidFill>
            <a:schemeClr val="tx2">
              <a:lumMod val="20000"/>
              <a:lumOff val="80000"/>
              <a:alpha val="20000"/>
            </a:schemeClr>
          </a:solidFill>
          <a:ln w="12700" algn="ctr">
            <a:solidFill>
              <a:schemeClr val="bg1"/>
            </a:solidFill>
            <a:miter lim="800000"/>
            <a:headEnd/>
            <a:tailEnd/>
          </a:ln>
        </p:spPr>
        <p:txBody>
          <a:bodyPr rot="0" spcFirstLastPara="0" vertOverflow="overflow" horzOverflow="overflow" vert="horz" wrap="square" lIns="3456000" tIns="36000" rIns="72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defTabSz="1219170">
              <a:spcBef>
                <a:spcPts val="300"/>
              </a:spcBef>
            </a:pPr>
            <a:endParaRPr lang="en-US" sz="1400" kern="0" err="1">
              <a:solidFill>
                <a:srgbClr val="000000"/>
              </a:solidFill>
              <a:latin typeface="Helvetica" panose="020B0604020202020204" pitchFamily="34" charset="0"/>
              <a:cs typeface="Helvetica" panose="020B0604020202020204" pitchFamily="34" charset="0"/>
            </a:endParaRPr>
          </a:p>
        </p:txBody>
      </p:sp>
      <p:sp>
        <p:nvSpPr>
          <p:cNvPr id="106" name="Isosceles Triangle 105">
            <a:extLst>
              <a:ext uri="{FF2B5EF4-FFF2-40B4-BE49-F238E27FC236}">
                <a16:creationId xmlns:a16="http://schemas.microsoft.com/office/drawing/2014/main" id="{C44FD42C-2BA2-4C40-9652-AB81D5C128AD}"/>
              </a:ext>
            </a:extLst>
          </p:cNvPr>
          <p:cNvSpPr/>
          <p:nvPr/>
        </p:nvSpPr>
        <p:spPr>
          <a:xfrm rot="16200000">
            <a:off x="1232407" y="2665860"/>
            <a:ext cx="203265" cy="420934"/>
          </a:xfrm>
          <a:prstGeom prst="triangle">
            <a:avLst/>
          </a:prstGeom>
          <a:solidFill>
            <a:schemeClr val="tx1">
              <a:alpha val="30000"/>
            </a:schemeClr>
          </a:solidFill>
          <a:ln w="6350" algn="ctr">
            <a:solidFill>
              <a:srgbClr val="CCCCFF"/>
            </a:solidFill>
            <a:miter lim="800000"/>
            <a:headEnd/>
            <a:tailEnd/>
          </a:ln>
        </p:spPr>
        <p:txBody>
          <a:bodyPr rot="0" spcFirstLastPara="0" vertOverflow="overflow" horzOverflow="overflow" vert="horz" wrap="square" lIns="3456000" tIns="36000" rIns="72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defTabSz="1219170">
              <a:spcBef>
                <a:spcPts val="300"/>
              </a:spcBef>
            </a:pPr>
            <a:endParaRPr lang="en-US" sz="1400" kern="0" err="1">
              <a:solidFill>
                <a:srgbClr val="000000"/>
              </a:solidFill>
              <a:latin typeface="Helvetica" panose="020B0604020202020204" pitchFamily="34" charset="0"/>
              <a:cs typeface="Helvetica" panose="020B0604020202020204" pitchFamily="34" charset="0"/>
            </a:endParaRPr>
          </a:p>
        </p:txBody>
      </p:sp>
      <p:sp>
        <p:nvSpPr>
          <p:cNvPr id="107" name="Round Same Side Corner Rectangle 138">
            <a:extLst>
              <a:ext uri="{FF2B5EF4-FFF2-40B4-BE49-F238E27FC236}">
                <a16:creationId xmlns:a16="http://schemas.microsoft.com/office/drawing/2014/main" id="{E9A2C983-8007-4408-841B-417A45601EDC}"/>
              </a:ext>
            </a:extLst>
          </p:cNvPr>
          <p:cNvSpPr/>
          <p:nvPr/>
        </p:nvSpPr>
        <p:spPr>
          <a:xfrm rot="5400000">
            <a:off x="3924775" y="-496424"/>
            <a:ext cx="555309" cy="6157719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tx2">
              <a:alpha val="30000"/>
            </a:schemeClr>
          </a:solidFill>
          <a:ln w="12700" algn="ctr">
            <a:solidFill>
              <a:schemeClr val="bg1"/>
            </a:solidFill>
            <a:miter lim="800000"/>
            <a:headEnd/>
            <a:tailEnd/>
          </a:ln>
        </p:spPr>
        <p:txBody>
          <a:bodyPr rot="0" spcFirstLastPara="0" vertOverflow="overflow" horzOverflow="overflow" vert="horz" wrap="square" lIns="3456000" tIns="36000" rIns="72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defTabSz="1219170">
              <a:spcBef>
                <a:spcPts val="300"/>
              </a:spcBef>
            </a:pPr>
            <a:endParaRPr lang="en-US" sz="1400" kern="0" err="1">
              <a:solidFill>
                <a:srgbClr val="000000"/>
              </a:solidFill>
              <a:latin typeface="Helvetica" panose="020B0604020202020204" pitchFamily="34" charset="0"/>
              <a:cs typeface="Helvetica" panose="020B0604020202020204" pitchFamily="34" charset="0"/>
            </a:endParaRPr>
          </a:p>
        </p:txBody>
      </p:sp>
      <p:grpSp>
        <p:nvGrpSpPr>
          <p:cNvPr id="147" name="Graphic 4">
            <a:extLst>
              <a:ext uri="{FF2B5EF4-FFF2-40B4-BE49-F238E27FC236}">
                <a16:creationId xmlns:a16="http://schemas.microsoft.com/office/drawing/2014/main" id="{36E52017-A4BE-4727-872F-A37C45A7D999}"/>
              </a:ext>
            </a:extLst>
          </p:cNvPr>
          <p:cNvGrpSpPr/>
          <p:nvPr/>
        </p:nvGrpSpPr>
        <p:grpSpPr>
          <a:xfrm>
            <a:off x="522014" y="2466336"/>
            <a:ext cx="457200" cy="457200"/>
            <a:chOff x="1952125" y="2371173"/>
            <a:chExt cx="362313" cy="361971"/>
          </a:xfrm>
          <a:solidFill>
            <a:schemeClr val="bg1"/>
          </a:solidFill>
        </p:grpSpPr>
        <p:sp>
          <p:nvSpPr>
            <p:cNvPr id="148" name="Graphic 4">
              <a:extLst>
                <a:ext uri="{FF2B5EF4-FFF2-40B4-BE49-F238E27FC236}">
                  <a16:creationId xmlns:a16="http://schemas.microsoft.com/office/drawing/2014/main" id="{B1BF666D-96CE-46F0-8407-367201771BA4}"/>
                </a:ext>
              </a:extLst>
            </p:cNvPr>
            <p:cNvSpPr/>
            <p:nvPr/>
          </p:nvSpPr>
          <p:spPr>
            <a:xfrm>
              <a:off x="2148727" y="2570992"/>
              <a:ext cx="59368" cy="58941"/>
            </a:xfrm>
            <a:custGeom>
              <a:avLst/>
              <a:gdLst>
                <a:gd name="connsiteX0" fmla="*/ 34076 w 59368"/>
                <a:gd name="connsiteY0" fmla="*/ 0 h 58941"/>
                <a:gd name="connsiteX1" fmla="*/ 29603 w 59368"/>
                <a:gd name="connsiteY1" fmla="*/ 0 h 58941"/>
                <a:gd name="connsiteX2" fmla="*/ 11711 w 59368"/>
                <a:gd name="connsiteY2" fmla="*/ 5746 h 58941"/>
                <a:gd name="connsiteX3" fmla="*/ 209 w 59368"/>
                <a:gd name="connsiteY3" fmla="*/ 25536 h 58941"/>
                <a:gd name="connsiteX4" fmla="*/ 25769 w 59368"/>
                <a:gd name="connsiteY4" fmla="*/ 58733 h 58941"/>
                <a:gd name="connsiteX5" fmla="*/ 58996 w 59368"/>
                <a:gd name="connsiteY5" fmla="*/ 33197 h 58941"/>
                <a:gd name="connsiteX6" fmla="*/ 34076 w 59368"/>
                <a:gd name="connsiteY6" fmla="*/ 0 h 58941"/>
                <a:gd name="connsiteX7" fmla="*/ 34076 w 59368"/>
                <a:gd name="connsiteY7" fmla="*/ 0 h 589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9368" h="58941">
                  <a:moveTo>
                    <a:pt x="34076" y="0"/>
                  </a:moveTo>
                  <a:cubicBezTo>
                    <a:pt x="32797" y="0"/>
                    <a:pt x="31520" y="0"/>
                    <a:pt x="29603" y="0"/>
                  </a:cubicBezTo>
                  <a:cubicBezTo>
                    <a:pt x="23213" y="0"/>
                    <a:pt x="16823" y="1915"/>
                    <a:pt x="11711" y="5746"/>
                  </a:cubicBezTo>
                  <a:cubicBezTo>
                    <a:pt x="5321" y="10214"/>
                    <a:pt x="1487" y="17237"/>
                    <a:pt x="209" y="25536"/>
                  </a:cubicBezTo>
                  <a:cubicBezTo>
                    <a:pt x="-1708" y="42134"/>
                    <a:pt x="9794" y="56817"/>
                    <a:pt x="25769" y="58733"/>
                  </a:cubicBezTo>
                  <a:cubicBezTo>
                    <a:pt x="41743" y="60648"/>
                    <a:pt x="57079" y="49157"/>
                    <a:pt x="58996" y="33197"/>
                  </a:cubicBezTo>
                  <a:cubicBezTo>
                    <a:pt x="61552" y="17237"/>
                    <a:pt x="50689" y="2554"/>
                    <a:pt x="34076" y="0"/>
                  </a:cubicBezTo>
                  <a:lnTo>
                    <a:pt x="34076" y="0"/>
                  </a:lnTo>
                  <a:close/>
                </a:path>
              </a:pathLst>
            </a:custGeom>
            <a:grpFill/>
            <a:ln w="63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9" name="Graphic 4">
              <a:extLst>
                <a:ext uri="{FF2B5EF4-FFF2-40B4-BE49-F238E27FC236}">
                  <a16:creationId xmlns:a16="http://schemas.microsoft.com/office/drawing/2014/main" id="{4FD939F8-69D1-4130-9E11-8863051F508F}"/>
                </a:ext>
              </a:extLst>
            </p:cNvPr>
            <p:cNvSpPr/>
            <p:nvPr/>
          </p:nvSpPr>
          <p:spPr>
            <a:xfrm>
              <a:off x="2033278" y="2450973"/>
              <a:ext cx="108628" cy="105974"/>
            </a:xfrm>
            <a:custGeom>
              <a:avLst/>
              <a:gdLst>
                <a:gd name="connsiteX0" fmla="*/ 82430 w 108628"/>
                <a:gd name="connsiteY0" fmla="*/ 90653 h 105974"/>
                <a:gd name="connsiteX1" fmla="*/ 88820 w 108628"/>
                <a:gd name="connsiteY1" fmla="*/ 94483 h 105974"/>
                <a:gd name="connsiteX2" fmla="*/ 93932 w 108628"/>
                <a:gd name="connsiteY2" fmla="*/ 90014 h 105974"/>
                <a:gd name="connsiteX3" fmla="*/ 90737 w 108628"/>
                <a:gd name="connsiteY3" fmla="*/ 82992 h 105974"/>
                <a:gd name="connsiteX4" fmla="*/ 90737 w 108628"/>
                <a:gd name="connsiteY4" fmla="*/ 77246 h 105974"/>
                <a:gd name="connsiteX5" fmla="*/ 96488 w 108628"/>
                <a:gd name="connsiteY5" fmla="*/ 67032 h 105974"/>
                <a:gd name="connsiteX6" fmla="*/ 100961 w 108628"/>
                <a:gd name="connsiteY6" fmla="*/ 63840 h 105974"/>
                <a:gd name="connsiteX7" fmla="*/ 107990 w 108628"/>
                <a:gd name="connsiteY7" fmla="*/ 62563 h 105974"/>
                <a:gd name="connsiteX8" fmla="*/ 108629 w 108628"/>
                <a:gd name="connsiteY8" fmla="*/ 56179 h 105974"/>
                <a:gd name="connsiteX9" fmla="*/ 102239 w 108628"/>
                <a:gd name="connsiteY9" fmla="*/ 52987 h 105974"/>
                <a:gd name="connsiteX10" fmla="*/ 99044 w 108628"/>
                <a:gd name="connsiteY10" fmla="*/ 48518 h 105974"/>
                <a:gd name="connsiteX11" fmla="*/ 96488 w 108628"/>
                <a:gd name="connsiteY11" fmla="*/ 37027 h 105974"/>
                <a:gd name="connsiteX12" fmla="*/ 97766 w 108628"/>
                <a:gd name="connsiteY12" fmla="*/ 31920 h 105974"/>
                <a:gd name="connsiteX13" fmla="*/ 102239 w 108628"/>
                <a:gd name="connsiteY13" fmla="*/ 26174 h 105974"/>
                <a:gd name="connsiteX14" fmla="*/ 99044 w 108628"/>
                <a:gd name="connsiteY14" fmla="*/ 20429 h 105974"/>
                <a:gd name="connsiteX15" fmla="*/ 92015 w 108628"/>
                <a:gd name="connsiteY15" fmla="*/ 22344 h 105974"/>
                <a:gd name="connsiteX16" fmla="*/ 86903 w 108628"/>
                <a:gd name="connsiteY16" fmla="*/ 21067 h 105974"/>
                <a:gd name="connsiteX17" fmla="*/ 77318 w 108628"/>
                <a:gd name="connsiteY17" fmla="*/ 14045 h 105974"/>
                <a:gd name="connsiteX18" fmla="*/ 74762 w 108628"/>
                <a:gd name="connsiteY18" fmla="*/ 8938 h 105974"/>
                <a:gd name="connsiteX19" fmla="*/ 74762 w 108628"/>
                <a:gd name="connsiteY19" fmla="*/ 1915 h 105974"/>
                <a:gd name="connsiteX20" fmla="*/ 68372 w 108628"/>
                <a:gd name="connsiteY20" fmla="*/ 0 h 105974"/>
                <a:gd name="connsiteX21" fmla="*/ 63899 w 108628"/>
                <a:gd name="connsiteY21" fmla="*/ 5746 h 105974"/>
                <a:gd name="connsiteX22" fmla="*/ 58787 w 108628"/>
                <a:gd name="connsiteY22" fmla="*/ 8299 h 105974"/>
                <a:gd name="connsiteX23" fmla="*/ 46646 w 108628"/>
                <a:gd name="connsiteY23" fmla="*/ 8938 h 105974"/>
                <a:gd name="connsiteX24" fmla="*/ 41535 w 108628"/>
                <a:gd name="connsiteY24" fmla="*/ 7022 h 105974"/>
                <a:gd name="connsiteX25" fmla="*/ 36423 w 108628"/>
                <a:gd name="connsiteY25" fmla="*/ 1277 h 105974"/>
                <a:gd name="connsiteX26" fmla="*/ 30033 w 108628"/>
                <a:gd name="connsiteY26" fmla="*/ 3830 h 105974"/>
                <a:gd name="connsiteX27" fmla="*/ 30672 w 108628"/>
                <a:gd name="connsiteY27" fmla="*/ 10853 h 105974"/>
                <a:gd name="connsiteX28" fmla="*/ 28755 w 108628"/>
                <a:gd name="connsiteY28" fmla="*/ 15960 h 105974"/>
                <a:gd name="connsiteX29" fmla="*/ 19809 w 108628"/>
                <a:gd name="connsiteY29" fmla="*/ 23621 h 105974"/>
                <a:gd name="connsiteX30" fmla="*/ 14697 w 108628"/>
                <a:gd name="connsiteY30" fmla="*/ 24898 h 105974"/>
                <a:gd name="connsiteX31" fmla="*/ 7668 w 108628"/>
                <a:gd name="connsiteY31" fmla="*/ 23621 h 105974"/>
                <a:gd name="connsiteX32" fmla="*/ 4473 w 108628"/>
                <a:gd name="connsiteY32" fmla="*/ 29366 h 105974"/>
                <a:gd name="connsiteX33" fmla="*/ 9585 w 108628"/>
                <a:gd name="connsiteY33" fmla="*/ 34474 h 105974"/>
                <a:gd name="connsiteX34" fmla="*/ 11502 w 108628"/>
                <a:gd name="connsiteY34" fmla="*/ 39581 h 105974"/>
                <a:gd name="connsiteX35" fmla="*/ 9585 w 108628"/>
                <a:gd name="connsiteY35" fmla="*/ 51072 h 105974"/>
                <a:gd name="connsiteX36" fmla="*/ 6390 w 108628"/>
                <a:gd name="connsiteY36" fmla="*/ 55541 h 105974"/>
                <a:gd name="connsiteX37" fmla="*/ 0 w 108628"/>
                <a:gd name="connsiteY37" fmla="*/ 59371 h 105974"/>
                <a:gd name="connsiteX38" fmla="*/ 1278 w 108628"/>
                <a:gd name="connsiteY38" fmla="*/ 65755 h 105974"/>
                <a:gd name="connsiteX39" fmla="*/ 8307 w 108628"/>
                <a:gd name="connsiteY39" fmla="*/ 66394 h 105974"/>
                <a:gd name="connsiteX40" fmla="*/ 12780 w 108628"/>
                <a:gd name="connsiteY40" fmla="*/ 69586 h 105974"/>
                <a:gd name="connsiteX41" fmla="*/ 19170 w 108628"/>
                <a:gd name="connsiteY41" fmla="*/ 79800 h 105974"/>
                <a:gd name="connsiteX42" fmla="*/ 19809 w 108628"/>
                <a:gd name="connsiteY42" fmla="*/ 85546 h 105974"/>
                <a:gd name="connsiteX43" fmla="*/ 17253 w 108628"/>
                <a:gd name="connsiteY43" fmla="*/ 92568 h 105974"/>
                <a:gd name="connsiteX44" fmla="*/ 22365 w 108628"/>
                <a:gd name="connsiteY44" fmla="*/ 96398 h 105974"/>
                <a:gd name="connsiteX45" fmla="*/ 28755 w 108628"/>
                <a:gd name="connsiteY45" fmla="*/ 92568 h 105974"/>
                <a:gd name="connsiteX46" fmla="*/ 31950 w 108628"/>
                <a:gd name="connsiteY46" fmla="*/ 91291 h 105974"/>
                <a:gd name="connsiteX47" fmla="*/ 33867 w 108628"/>
                <a:gd name="connsiteY47" fmla="*/ 91291 h 105974"/>
                <a:gd name="connsiteX48" fmla="*/ 45368 w 108628"/>
                <a:gd name="connsiteY48" fmla="*/ 95121 h 105974"/>
                <a:gd name="connsiteX49" fmla="*/ 49202 w 108628"/>
                <a:gd name="connsiteY49" fmla="*/ 98952 h 105974"/>
                <a:gd name="connsiteX50" fmla="*/ 51758 w 108628"/>
                <a:gd name="connsiteY50" fmla="*/ 105974 h 105974"/>
                <a:gd name="connsiteX51" fmla="*/ 58148 w 108628"/>
                <a:gd name="connsiteY51" fmla="*/ 105974 h 105974"/>
                <a:gd name="connsiteX52" fmla="*/ 60065 w 108628"/>
                <a:gd name="connsiteY52" fmla="*/ 98952 h 105974"/>
                <a:gd name="connsiteX53" fmla="*/ 63899 w 108628"/>
                <a:gd name="connsiteY53" fmla="*/ 95121 h 105974"/>
                <a:gd name="connsiteX54" fmla="*/ 74762 w 108628"/>
                <a:gd name="connsiteY54" fmla="*/ 90653 h 105974"/>
                <a:gd name="connsiteX55" fmla="*/ 82430 w 108628"/>
                <a:gd name="connsiteY55" fmla="*/ 90653 h 105974"/>
                <a:gd name="connsiteX56" fmla="*/ 55592 w 108628"/>
                <a:gd name="connsiteY56" fmla="*/ 94483 h 105974"/>
                <a:gd name="connsiteX57" fmla="*/ 49202 w 108628"/>
                <a:gd name="connsiteY57" fmla="*/ 93845 h 105974"/>
                <a:gd name="connsiteX58" fmla="*/ 12780 w 108628"/>
                <a:gd name="connsiteY58" fmla="*/ 45965 h 105974"/>
                <a:gd name="connsiteX59" fmla="*/ 60704 w 108628"/>
                <a:gd name="connsiteY59" fmla="*/ 9576 h 105974"/>
                <a:gd name="connsiteX60" fmla="*/ 96488 w 108628"/>
                <a:gd name="connsiteY60" fmla="*/ 58094 h 105974"/>
                <a:gd name="connsiteX61" fmla="*/ 55592 w 108628"/>
                <a:gd name="connsiteY61" fmla="*/ 94483 h 105974"/>
                <a:gd name="connsiteX62" fmla="*/ 55592 w 108628"/>
                <a:gd name="connsiteY62" fmla="*/ 94483 h 105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108628" h="105974">
                  <a:moveTo>
                    <a:pt x="82430" y="90653"/>
                  </a:moveTo>
                  <a:lnTo>
                    <a:pt x="88820" y="94483"/>
                  </a:lnTo>
                  <a:lnTo>
                    <a:pt x="93932" y="90014"/>
                  </a:lnTo>
                  <a:lnTo>
                    <a:pt x="90737" y="82992"/>
                  </a:lnTo>
                  <a:cubicBezTo>
                    <a:pt x="90098" y="81077"/>
                    <a:pt x="90098" y="79162"/>
                    <a:pt x="90737" y="77246"/>
                  </a:cubicBezTo>
                  <a:lnTo>
                    <a:pt x="96488" y="67032"/>
                  </a:lnTo>
                  <a:cubicBezTo>
                    <a:pt x="97127" y="65117"/>
                    <a:pt x="99044" y="63840"/>
                    <a:pt x="100961" y="63840"/>
                  </a:cubicBezTo>
                  <a:lnTo>
                    <a:pt x="107990" y="62563"/>
                  </a:lnTo>
                  <a:lnTo>
                    <a:pt x="108629" y="56179"/>
                  </a:lnTo>
                  <a:lnTo>
                    <a:pt x="102239" y="52987"/>
                  </a:lnTo>
                  <a:cubicBezTo>
                    <a:pt x="100322" y="52349"/>
                    <a:pt x="99044" y="50434"/>
                    <a:pt x="99044" y="48518"/>
                  </a:cubicBezTo>
                  <a:lnTo>
                    <a:pt x="96488" y="37027"/>
                  </a:lnTo>
                  <a:cubicBezTo>
                    <a:pt x="95849" y="35112"/>
                    <a:pt x="96488" y="33197"/>
                    <a:pt x="97766" y="31920"/>
                  </a:cubicBezTo>
                  <a:lnTo>
                    <a:pt x="102239" y="26174"/>
                  </a:lnTo>
                  <a:lnTo>
                    <a:pt x="99044" y="20429"/>
                  </a:lnTo>
                  <a:lnTo>
                    <a:pt x="92015" y="22344"/>
                  </a:lnTo>
                  <a:cubicBezTo>
                    <a:pt x="90098" y="22982"/>
                    <a:pt x="88181" y="22344"/>
                    <a:pt x="86903" y="21067"/>
                  </a:cubicBezTo>
                  <a:lnTo>
                    <a:pt x="77318" y="14045"/>
                  </a:lnTo>
                  <a:cubicBezTo>
                    <a:pt x="76040" y="12768"/>
                    <a:pt x="74762" y="10853"/>
                    <a:pt x="74762" y="8938"/>
                  </a:cubicBezTo>
                  <a:lnTo>
                    <a:pt x="74762" y="1915"/>
                  </a:lnTo>
                  <a:lnTo>
                    <a:pt x="68372" y="0"/>
                  </a:lnTo>
                  <a:lnTo>
                    <a:pt x="63899" y="5746"/>
                  </a:lnTo>
                  <a:cubicBezTo>
                    <a:pt x="62621" y="7022"/>
                    <a:pt x="60704" y="8299"/>
                    <a:pt x="58787" y="8299"/>
                  </a:cubicBezTo>
                  <a:lnTo>
                    <a:pt x="46646" y="8938"/>
                  </a:lnTo>
                  <a:cubicBezTo>
                    <a:pt x="44730" y="8938"/>
                    <a:pt x="42812" y="8299"/>
                    <a:pt x="41535" y="7022"/>
                  </a:cubicBezTo>
                  <a:lnTo>
                    <a:pt x="36423" y="1277"/>
                  </a:lnTo>
                  <a:lnTo>
                    <a:pt x="30033" y="3830"/>
                  </a:lnTo>
                  <a:lnTo>
                    <a:pt x="30672" y="10853"/>
                  </a:lnTo>
                  <a:cubicBezTo>
                    <a:pt x="30672" y="12768"/>
                    <a:pt x="30033" y="14683"/>
                    <a:pt x="28755" y="15960"/>
                  </a:cubicBezTo>
                  <a:lnTo>
                    <a:pt x="19809" y="23621"/>
                  </a:lnTo>
                  <a:cubicBezTo>
                    <a:pt x="18531" y="24898"/>
                    <a:pt x="16614" y="25536"/>
                    <a:pt x="14697" y="24898"/>
                  </a:cubicBezTo>
                  <a:lnTo>
                    <a:pt x="7668" y="23621"/>
                  </a:lnTo>
                  <a:lnTo>
                    <a:pt x="4473" y="29366"/>
                  </a:lnTo>
                  <a:lnTo>
                    <a:pt x="9585" y="34474"/>
                  </a:lnTo>
                  <a:cubicBezTo>
                    <a:pt x="10863" y="35750"/>
                    <a:pt x="11502" y="37666"/>
                    <a:pt x="11502" y="39581"/>
                  </a:cubicBezTo>
                  <a:lnTo>
                    <a:pt x="9585" y="51072"/>
                  </a:lnTo>
                  <a:cubicBezTo>
                    <a:pt x="9585" y="52987"/>
                    <a:pt x="8307" y="54902"/>
                    <a:pt x="6390" y="55541"/>
                  </a:cubicBezTo>
                  <a:lnTo>
                    <a:pt x="0" y="59371"/>
                  </a:lnTo>
                  <a:lnTo>
                    <a:pt x="1278" y="65755"/>
                  </a:lnTo>
                  <a:lnTo>
                    <a:pt x="8307" y="66394"/>
                  </a:lnTo>
                  <a:cubicBezTo>
                    <a:pt x="10224" y="66394"/>
                    <a:pt x="12141" y="67670"/>
                    <a:pt x="12780" y="69586"/>
                  </a:cubicBezTo>
                  <a:lnTo>
                    <a:pt x="19170" y="79800"/>
                  </a:lnTo>
                  <a:cubicBezTo>
                    <a:pt x="20448" y="81715"/>
                    <a:pt x="20448" y="83630"/>
                    <a:pt x="19809" y="85546"/>
                  </a:cubicBezTo>
                  <a:lnTo>
                    <a:pt x="17253" y="92568"/>
                  </a:lnTo>
                  <a:lnTo>
                    <a:pt x="22365" y="96398"/>
                  </a:lnTo>
                  <a:lnTo>
                    <a:pt x="28755" y="92568"/>
                  </a:lnTo>
                  <a:cubicBezTo>
                    <a:pt x="30033" y="91930"/>
                    <a:pt x="31311" y="91291"/>
                    <a:pt x="31950" y="91291"/>
                  </a:cubicBezTo>
                  <a:cubicBezTo>
                    <a:pt x="32589" y="91291"/>
                    <a:pt x="33228" y="91291"/>
                    <a:pt x="33867" y="91291"/>
                  </a:cubicBezTo>
                  <a:lnTo>
                    <a:pt x="45368" y="95121"/>
                  </a:lnTo>
                  <a:cubicBezTo>
                    <a:pt x="47285" y="95760"/>
                    <a:pt x="48563" y="97037"/>
                    <a:pt x="49202" y="98952"/>
                  </a:cubicBezTo>
                  <a:lnTo>
                    <a:pt x="51758" y="105974"/>
                  </a:lnTo>
                  <a:lnTo>
                    <a:pt x="58148" y="105974"/>
                  </a:lnTo>
                  <a:lnTo>
                    <a:pt x="60065" y="98952"/>
                  </a:lnTo>
                  <a:cubicBezTo>
                    <a:pt x="60704" y="97037"/>
                    <a:pt x="61982" y="95760"/>
                    <a:pt x="63899" y="95121"/>
                  </a:cubicBezTo>
                  <a:lnTo>
                    <a:pt x="74762" y="90653"/>
                  </a:lnTo>
                  <a:cubicBezTo>
                    <a:pt x="78596" y="90014"/>
                    <a:pt x="81152" y="90014"/>
                    <a:pt x="82430" y="90653"/>
                  </a:cubicBezTo>
                  <a:close/>
                  <a:moveTo>
                    <a:pt x="55592" y="94483"/>
                  </a:moveTo>
                  <a:cubicBezTo>
                    <a:pt x="53675" y="94483"/>
                    <a:pt x="51119" y="94483"/>
                    <a:pt x="49202" y="93845"/>
                  </a:cubicBezTo>
                  <a:cubicBezTo>
                    <a:pt x="26199" y="90653"/>
                    <a:pt x="9585" y="68947"/>
                    <a:pt x="12780" y="45965"/>
                  </a:cubicBezTo>
                  <a:cubicBezTo>
                    <a:pt x="15975" y="22982"/>
                    <a:pt x="37701" y="6384"/>
                    <a:pt x="60704" y="9576"/>
                  </a:cubicBezTo>
                  <a:cubicBezTo>
                    <a:pt x="83708" y="12768"/>
                    <a:pt x="100322" y="34474"/>
                    <a:pt x="96488" y="58094"/>
                  </a:cubicBezTo>
                  <a:cubicBezTo>
                    <a:pt x="93932" y="78523"/>
                    <a:pt x="76040" y="93845"/>
                    <a:pt x="55592" y="94483"/>
                  </a:cubicBezTo>
                  <a:lnTo>
                    <a:pt x="55592" y="94483"/>
                  </a:lnTo>
                  <a:close/>
                </a:path>
              </a:pathLst>
            </a:custGeom>
            <a:grpFill/>
            <a:ln w="63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0" name="Graphic 4">
              <a:extLst>
                <a:ext uri="{FF2B5EF4-FFF2-40B4-BE49-F238E27FC236}">
                  <a16:creationId xmlns:a16="http://schemas.microsoft.com/office/drawing/2014/main" id="{A50F3E3D-3061-4710-B3BD-5B06B4759D56}"/>
                </a:ext>
              </a:extLst>
            </p:cNvPr>
            <p:cNvSpPr/>
            <p:nvPr/>
          </p:nvSpPr>
          <p:spPr>
            <a:xfrm>
              <a:off x="1952125" y="2371173"/>
              <a:ext cx="362313" cy="361971"/>
            </a:xfrm>
            <a:custGeom>
              <a:avLst/>
              <a:gdLst>
                <a:gd name="connsiteX0" fmla="*/ 181474 w 362313"/>
                <a:gd name="connsiteY0" fmla="*/ 0 h 361971"/>
                <a:gd name="connsiteX1" fmla="*/ 0 w 362313"/>
                <a:gd name="connsiteY1" fmla="*/ 180667 h 361971"/>
                <a:gd name="connsiteX2" fmla="*/ 180835 w 362313"/>
                <a:gd name="connsiteY2" fmla="*/ 361972 h 361971"/>
                <a:gd name="connsiteX3" fmla="*/ 362310 w 362313"/>
                <a:gd name="connsiteY3" fmla="*/ 181305 h 361971"/>
                <a:gd name="connsiteX4" fmla="*/ 362310 w 362313"/>
                <a:gd name="connsiteY4" fmla="*/ 181305 h 361971"/>
                <a:gd name="connsiteX5" fmla="*/ 181474 w 362313"/>
                <a:gd name="connsiteY5" fmla="*/ 0 h 361971"/>
                <a:gd name="connsiteX6" fmla="*/ 152719 w 362313"/>
                <a:gd name="connsiteY6" fmla="*/ 192158 h 361971"/>
                <a:gd name="connsiteX7" fmla="*/ 145052 w 362313"/>
                <a:gd name="connsiteY7" fmla="*/ 198542 h 361971"/>
                <a:gd name="connsiteX8" fmla="*/ 132272 w 362313"/>
                <a:gd name="connsiteY8" fmla="*/ 199180 h 361971"/>
                <a:gd name="connsiteX9" fmla="*/ 132272 w 362313"/>
                <a:gd name="connsiteY9" fmla="*/ 199180 h 361971"/>
                <a:gd name="connsiteX10" fmla="*/ 124604 w 362313"/>
                <a:gd name="connsiteY10" fmla="*/ 193435 h 361971"/>
                <a:gd name="connsiteX11" fmla="*/ 122048 w 362313"/>
                <a:gd name="connsiteY11" fmla="*/ 186412 h 361971"/>
                <a:gd name="connsiteX12" fmla="*/ 116297 w 362313"/>
                <a:gd name="connsiteY12" fmla="*/ 184497 h 361971"/>
                <a:gd name="connsiteX13" fmla="*/ 109907 w 362313"/>
                <a:gd name="connsiteY13" fmla="*/ 188327 h 361971"/>
                <a:gd name="connsiteX14" fmla="*/ 99683 w 362313"/>
                <a:gd name="connsiteY14" fmla="*/ 187689 h 361971"/>
                <a:gd name="connsiteX15" fmla="*/ 89459 w 362313"/>
                <a:gd name="connsiteY15" fmla="*/ 180028 h 361971"/>
                <a:gd name="connsiteX16" fmla="*/ 86903 w 362313"/>
                <a:gd name="connsiteY16" fmla="*/ 170452 h 361971"/>
                <a:gd name="connsiteX17" fmla="*/ 89459 w 362313"/>
                <a:gd name="connsiteY17" fmla="*/ 163430 h 361971"/>
                <a:gd name="connsiteX18" fmla="*/ 86264 w 362313"/>
                <a:gd name="connsiteY18" fmla="*/ 158323 h 361971"/>
                <a:gd name="connsiteX19" fmla="*/ 79235 w 362313"/>
                <a:gd name="connsiteY19" fmla="*/ 157684 h 361971"/>
                <a:gd name="connsiteX20" fmla="*/ 72206 w 362313"/>
                <a:gd name="connsiteY20" fmla="*/ 150662 h 361971"/>
                <a:gd name="connsiteX21" fmla="*/ 69650 w 362313"/>
                <a:gd name="connsiteY21" fmla="*/ 138533 h 361971"/>
                <a:gd name="connsiteX22" fmla="*/ 73484 w 362313"/>
                <a:gd name="connsiteY22" fmla="*/ 129595 h 361971"/>
                <a:gd name="connsiteX23" fmla="*/ 79874 w 362313"/>
                <a:gd name="connsiteY23" fmla="*/ 125765 h 361971"/>
                <a:gd name="connsiteX24" fmla="*/ 80513 w 362313"/>
                <a:gd name="connsiteY24" fmla="*/ 120019 h 361971"/>
                <a:gd name="connsiteX25" fmla="*/ 75401 w 362313"/>
                <a:gd name="connsiteY25" fmla="*/ 114912 h 361971"/>
                <a:gd name="connsiteX26" fmla="*/ 74123 w 362313"/>
                <a:gd name="connsiteY26" fmla="*/ 105336 h 361971"/>
                <a:gd name="connsiteX27" fmla="*/ 79874 w 362313"/>
                <a:gd name="connsiteY27" fmla="*/ 93845 h 361971"/>
                <a:gd name="connsiteX28" fmla="*/ 88820 w 362313"/>
                <a:gd name="connsiteY28" fmla="*/ 89376 h 361971"/>
                <a:gd name="connsiteX29" fmla="*/ 95849 w 362313"/>
                <a:gd name="connsiteY29" fmla="*/ 90653 h 361971"/>
                <a:gd name="connsiteX30" fmla="*/ 100322 w 362313"/>
                <a:gd name="connsiteY30" fmla="*/ 86822 h 361971"/>
                <a:gd name="connsiteX31" fmla="*/ 99683 w 362313"/>
                <a:gd name="connsiteY31" fmla="*/ 79800 h 361971"/>
                <a:gd name="connsiteX32" fmla="*/ 104795 w 362313"/>
                <a:gd name="connsiteY32" fmla="*/ 70862 h 361971"/>
                <a:gd name="connsiteX33" fmla="*/ 116297 w 362313"/>
                <a:gd name="connsiteY33" fmla="*/ 66394 h 361971"/>
                <a:gd name="connsiteX34" fmla="*/ 125882 w 362313"/>
                <a:gd name="connsiteY34" fmla="*/ 68947 h 361971"/>
                <a:gd name="connsiteX35" fmla="*/ 130355 w 362313"/>
                <a:gd name="connsiteY35" fmla="*/ 74693 h 361971"/>
                <a:gd name="connsiteX36" fmla="*/ 136106 w 362313"/>
                <a:gd name="connsiteY36" fmla="*/ 74693 h 361971"/>
                <a:gd name="connsiteX37" fmla="*/ 140579 w 362313"/>
                <a:gd name="connsiteY37" fmla="*/ 68947 h 361971"/>
                <a:gd name="connsiteX38" fmla="*/ 150164 w 362313"/>
                <a:gd name="connsiteY38" fmla="*/ 65755 h 361971"/>
                <a:gd name="connsiteX39" fmla="*/ 162304 w 362313"/>
                <a:gd name="connsiteY39" fmla="*/ 69586 h 361971"/>
                <a:gd name="connsiteX40" fmla="*/ 168694 w 362313"/>
                <a:gd name="connsiteY40" fmla="*/ 77885 h 361971"/>
                <a:gd name="connsiteX41" fmla="*/ 168694 w 362313"/>
                <a:gd name="connsiteY41" fmla="*/ 84907 h 361971"/>
                <a:gd name="connsiteX42" fmla="*/ 173167 w 362313"/>
                <a:gd name="connsiteY42" fmla="*/ 88099 h 361971"/>
                <a:gd name="connsiteX43" fmla="*/ 180196 w 362313"/>
                <a:gd name="connsiteY43" fmla="*/ 86184 h 361971"/>
                <a:gd name="connsiteX44" fmla="*/ 189781 w 362313"/>
                <a:gd name="connsiteY44" fmla="*/ 90014 h 361971"/>
                <a:gd name="connsiteX45" fmla="*/ 196171 w 362313"/>
                <a:gd name="connsiteY45" fmla="*/ 100867 h 361971"/>
                <a:gd name="connsiteX46" fmla="*/ 195532 w 362313"/>
                <a:gd name="connsiteY46" fmla="*/ 111081 h 361971"/>
                <a:gd name="connsiteX47" fmla="*/ 191059 w 362313"/>
                <a:gd name="connsiteY47" fmla="*/ 116827 h 361971"/>
                <a:gd name="connsiteX48" fmla="*/ 192337 w 362313"/>
                <a:gd name="connsiteY48" fmla="*/ 122573 h 361971"/>
                <a:gd name="connsiteX49" fmla="*/ 198727 w 362313"/>
                <a:gd name="connsiteY49" fmla="*/ 125765 h 361971"/>
                <a:gd name="connsiteX50" fmla="*/ 203200 w 362313"/>
                <a:gd name="connsiteY50" fmla="*/ 134702 h 361971"/>
                <a:gd name="connsiteX51" fmla="*/ 201283 w 362313"/>
                <a:gd name="connsiteY51" fmla="*/ 147470 h 361971"/>
                <a:gd name="connsiteX52" fmla="*/ 194254 w 362313"/>
                <a:gd name="connsiteY52" fmla="*/ 154492 h 361971"/>
                <a:gd name="connsiteX53" fmla="*/ 187225 w 362313"/>
                <a:gd name="connsiteY53" fmla="*/ 155769 h 361971"/>
                <a:gd name="connsiteX54" fmla="*/ 184669 w 362313"/>
                <a:gd name="connsiteY54" fmla="*/ 160876 h 361971"/>
                <a:gd name="connsiteX55" fmla="*/ 187225 w 362313"/>
                <a:gd name="connsiteY55" fmla="*/ 167260 h 361971"/>
                <a:gd name="connsiteX56" fmla="*/ 185308 w 362313"/>
                <a:gd name="connsiteY56" fmla="*/ 176836 h 361971"/>
                <a:gd name="connsiteX57" fmla="*/ 175723 w 362313"/>
                <a:gd name="connsiteY57" fmla="*/ 185135 h 361971"/>
                <a:gd name="connsiteX58" fmla="*/ 165499 w 362313"/>
                <a:gd name="connsiteY58" fmla="*/ 186412 h 361971"/>
                <a:gd name="connsiteX59" fmla="*/ 159109 w 362313"/>
                <a:gd name="connsiteY59" fmla="*/ 183220 h 361971"/>
                <a:gd name="connsiteX60" fmla="*/ 153998 w 362313"/>
                <a:gd name="connsiteY60" fmla="*/ 185135 h 361971"/>
                <a:gd name="connsiteX61" fmla="*/ 152719 w 362313"/>
                <a:gd name="connsiteY61" fmla="*/ 192158 h 361971"/>
                <a:gd name="connsiteX62" fmla="*/ 292020 w 362313"/>
                <a:gd name="connsiteY62" fmla="*/ 245145 h 361971"/>
                <a:gd name="connsiteX63" fmla="*/ 284991 w 362313"/>
                <a:gd name="connsiteY63" fmla="*/ 252167 h 361971"/>
                <a:gd name="connsiteX64" fmla="*/ 277962 w 362313"/>
                <a:gd name="connsiteY64" fmla="*/ 253444 h 361971"/>
                <a:gd name="connsiteX65" fmla="*/ 275406 w 362313"/>
                <a:gd name="connsiteY65" fmla="*/ 258551 h 361971"/>
                <a:gd name="connsiteX66" fmla="*/ 278601 w 362313"/>
                <a:gd name="connsiteY66" fmla="*/ 264935 h 361971"/>
                <a:gd name="connsiteX67" fmla="*/ 276684 w 362313"/>
                <a:gd name="connsiteY67" fmla="*/ 274511 h 361971"/>
                <a:gd name="connsiteX68" fmla="*/ 267099 w 362313"/>
                <a:gd name="connsiteY68" fmla="*/ 282811 h 361971"/>
                <a:gd name="connsiteX69" fmla="*/ 256876 w 362313"/>
                <a:gd name="connsiteY69" fmla="*/ 284087 h 361971"/>
                <a:gd name="connsiteX70" fmla="*/ 250486 w 362313"/>
                <a:gd name="connsiteY70" fmla="*/ 280257 h 361971"/>
                <a:gd name="connsiteX71" fmla="*/ 245374 w 362313"/>
                <a:gd name="connsiteY71" fmla="*/ 282172 h 361971"/>
                <a:gd name="connsiteX72" fmla="*/ 243457 w 362313"/>
                <a:gd name="connsiteY72" fmla="*/ 289195 h 361971"/>
                <a:gd name="connsiteX73" fmla="*/ 235789 w 362313"/>
                <a:gd name="connsiteY73" fmla="*/ 295579 h 361971"/>
                <a:gd name="connsiteX74" fmla="*/ 223009 w 362313"/>
                <a:gd name="connsiteY74" fmla="*/ 296217 h 361971"/>
                <a:gd name="connsiteX75" fmla="*/ 223009 w 362313"/>
                <a:gd name="connsiteY75" fmla="*/ 296217 h 361971"/>
                <a:gd name="connsiteX76" fmla="*/ 215341 w 362313"/>
                <a:gd name="connsiteY76" fmla="*/ 290471 h 361971"/>
                <a:gd name="connsiteX77" fmla="*/ 212785 w 362313"/>
                <a:gd name="connsiteY77" fmla="*/ 284087 h 361971"/>
                <a:gd name="connsiteX78" fmla="*/ 207673 w 362313"/>
                <a:gd name="connsiteY78" fmla="*/ 282172 h 361971"/>
                <a:gd name="connsiteX79" fmla="*/ 201283 w 362313"/>
                <a:gd name="connsiteY79" fmla="*/ 286003 h 361971"/>
                <a:gd name="connsiteX80" fmla="*/ 191059 w 362313"/>
                <a:gd name="connsiteY80" fmla="*/ 285364 h 361971"/>
                <a:gd name="connsiteX81" fmla="*/ 180835 w 362313"/>
                <a:gd name="connsiteY81" fmla="*/ 277703 h 361971"/>
                <a:gd name="connsiteX82" fmla="*/ 178279 w 362313"/>
                <a:gd name="connsiteY82" fmla="*/ 268127 h 361971"/>
                <a:gd name="connsiteX83" fmla="*/ 180835 w 362313"/>
                <a:gd name="connsiteY83" fmla="*/ 261105 h 361971"/>
                <a:gd name="connsiteX84" fmla="*/ 177640 w 362313"/>
                <a:gd name="connsiteY84" fmla="*/ 255998 h 361971"/>
                <a:gd name="connsiteX85" fmla="*/ 170611 w 362313"/>
                <a:gd name="connsiteY85" fmla="*/ 255359 h 361971"/>
                <a:gd name="connsiteX86" fmla="*/ 163582 w 362313"/>
                <a:gd name="connsiteY86" fmla="*/ 248337 h 361971"/>
                <a:gd name="connsiteX87" fmla="*/ 161027 w 362313"/>
                <a:gd name="connsiteY87" fmla="*/ 236207 h 361971"/>
                <a:gd name="connsiteX88" fmla="*/ 164860 w 362313"/>
                <a:gd name="connsiteY88" fmla="*/ 227270 h 361971"/>
                <a:gd name="connsiteX89" fmla="*/ 171250 w 362313"/>
                <a:gd name="connsiteY89" fmla="*/ 223439 h 361971"/>
                <a:gd name="connsiteX90" fmla="*/ 171889 w 362313"/>
                <a:gd name="connsiteY90" fmla="*/ 217694 h 361971"/>
                <a:gd name="connsiteX91" fmla="*/ 166777 w 362313"/>
                <a:gd name="connsiteY91" fmla="*/ 212587 h 361971"/>
                <a:gd name="connsiteX92" fmla="*/ 165499 w 362313"/>
                <a:gd name="connsiteY92" fmla="*/ 203011 h 361971"/>
                <a:gd name="connsiteX93" fmla="*/ 171250 w 362313"/>
                <a:gd name="connsiteY93" fmla="*/ 191519 h 361971"/>
                <a:gd name="connsiteX94" fmla="*/ 180196 w 362313"/>
                <a:gd name="connsiteY94" fmla="*/ 187051 h 361971"/>
                <a:gd name="connsiteX95" fmla="*/ 187225 w 362313"/>
                <a:gd name="connsiteY95" fmla="*/ 188327 h 361971"/>
                <a:gd name="connsiteX96" fmla="*/ 191698 w 362313"/>
                <a:gd name="connsiteY96" fmla="*/ 184497 h 361971"/>
                <a:gd name="connsiteX97" fmla="*/ 191059 w 362313"/>
                <a:gd name="connsiteY97" fmla="*/ 177475 h 361971"/>
                <a:gd name="connsiteX98" fmla="*/ 196171 w 362313"/>
                <a:gd name="connsiteY98" fmla="*/ 169176 h 361971"/>
                <a:gd name="connsiteX99" fmla="*/ 207673 w 362313"/>
                <a:gd name="connsiteY99" fmla="*/ 164707 h 361971"/>
                <a:gd name="connsiteX100" fmla="*/ 217258 w 362313"/>
                <a:gd name="connsiteY100" fmla="*/ 167260 h 361971"/>
                <a:gd name="connsiteX101" fmla="*/ 221731 w 362313"/>
                <a:gd name="connsiteY101" fmla="*/ 173006 h 361971"/>
                <a:gd name="connsiteX102" fmla="*/ 227482 w 362313"/>
                <a:gd name="connsiteY102" fmla="*/ 173006 h 361971"/>
                <a:gd name="connsiteX103" fmla="*/ 231955 w 362313"/>
                <a:gd name="connsiteY103" fmla="*/ 167260 h 361971"/>
                <a:gd name="connsiteX104" fmla="*/ 241540 w 362313"/>
                <a:gd name="connsiteY104" fmla="*/ 164068 h 361971"/>
                <a:gd name="connsiteX105" fmla="*/ 253681 w 362313"/>
                <a:gd name="connsiteY105" fmla="*/ 167899 h 361971"/>
                <a:gd name="connsiteX106" fmla="*/ 259431 w 362313"/>
                <a:gd name="connsiteY106" fmla="*/ 176198 h 361971"/>
                <a:gd name="connsiteX107" fmla="*/ 259431 w 362313"/>
                <a:gd name="connsiteY107" fmla="*/ 183220 h 361971"/>
                <a:gd name="connsiteX108" fmla="*/ 263904 w 362313"/>
                <a:gd name="connsiteY108" fmla="*/ 186412 h 361971"/>
                <a:gd name="connsiteX109" fmla="*/ 270933 w 362313"/>
                <a:gd name="connsiteY109" fmla="*/ 185135 h 361971"/>
                <a:gd name="connsiteX110" fmla="*/ 280518 w 362313"/>
                <a:gd name="connsiteY110" fmla="*/ 188966 h 361971"/>
                <a:gd name="connsiteX111" fmla="*/ 286908 w 362313"/>
                <a:gd name="connsiteY111" fmla="*/ 199819 h 361971"/>
                <a:gd name="connsiteX112" fmla="*/ 286269 w 362313"/>
                <a:gd name="connsiteY112" fmla="*/ 210033 h 361971"/>
                <a:gd name="connsiteX113" fmla="*/ 281796 w 362313"/>
                <a:gd name="connsiteY113" fmla="*/ 215779 h 361971"/>
                <a:gd name="connsiteX114" fmla="*/ 283074 w 362313"/>
                <a:gd name="connsiteY114" fmla="*/ 221524 h 361971"/>
                <a:gd name="connsiteX115" fmla="*/ 289464 w 362313"/>
                <a:gd name="connsiteY115" fmla="*/ 224716 h 361971"/>
                <a:gd name="connsiteX116" fmla="*/ 293937 w 362313"/>
                <a:gd name="connsiteY116" fmla="*/ 233654 h 361971"/>
                <a:gd name="connsiteX117" fmla="*/ 292020 w 362313"/>
                <a:gd name="connsiteY117" fmla="*/ 245145 h 361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</a:cxnLst>
              <a:rect l="l" t="t" r="r" b="b"/>
              <a:pathLst>
                <a:path w="362313" h="361971">
                  <a:moveTo>
                    <a:pt x="181474" y="0"/>
                  </a:moveTo>
                  <a:cubicBezTo>
                    <a:pt x="81152" y="0"/>
                    <a:pt x="0" y="81077"/>
                    <a:pt x="0" y="180667"/>
                  </a:cubicBezTo>
                  <a:cubicBezTo>
                    <a:pt x="0" y="280895"/>
                    <a:pt x="81152" y="361972"/>
                    <a:pt x="180835" y="361972"/>
                  </a:cubicBezTo>
                  <a:cubicBezTo>
                    <a:pt x="281157" y="361972"/>
                    <a:pt x="362310" y="280895"/>
                    <a:pt x="362310" y="181305"/>
                  </a:cubicBezTo>
                  <a:cubicBezTo>
                    <a:pt x="362310" y="181305"/>
                    <a:pt x="362310" y="181305"/>
                    <a:pt x="362310" y="181305"/>
                  </a:cubicBezTo>
                  <a:cubicBezTo>
                    <a:pt x="362948" y="81077"/>
                    <a:pt x="281796" y="0"/>
                    <a:pt x="181474" y="0"/>
                  </a:cubicBezTo>
                  <a:close/>
                  <a:moveTo>
                    <a:pt x="152719" y="192158"/>
                  </a:moveTo>
                  <a:cubicBezTo>
                    <a:pt x="151442" y="195988"/>
                    <a:pt x="148247" y="198542"/>
                    <a:pt x="145052" y="198542"/>
                  </a:cubicBezTo>
                  <a:lnTo>
                    <a:pt x="132272" y="199180"/>
                  </a:lnTo>
                  <a:lnTo>
                    <a:pt x="132272" y="199180"/>
                  </a:lnTo>
                  <a:cubicBezTo>
                    <a:pt x="128438" y="199180"/>
                    <a:pt x="125243" y="197265"/>
                    <a:pt x="124604" y="193435"/>
                  </a:cubicBezTo>
                  <a:lnTo>
                    <a:pt x="122048" y="186412"/>
                  </a:lnTo>
                  <a:lnTo>
                    <a:pt x="116297" y="184497"/>
                  </a:lnTo>
                  <a:lnTo>
                    <a:pt x="109907" y="188327"/>
                  </a:lnTo>
                  <a:cubicBezTo>
                    <a:pt x="106712" y="190243"/>
                    <a:pt x="102878" y="190243"/>
                    <a:pt x="99683" y="187689"/>
                  </a:cubicBezTo>
                  <a:lnTo>
                    <a:pt x="89459" y="180028"/>
                  </a:lnTo>
                  <a:cubicBezTo>
                    <a:pt x="86264" y="177475"/>
                    <a:pt x="85625" y="173644"/>
                    <a:pt x="86903" y="170452"/>
                  </a:cubicBezTo>
                  <a:lnTo>
                    <a:pt x="89459" y="163430"/>
                  </a:lnTo>
                  <a:lnTo>
                    <a:pt x="86264" y="158323"/>
                  </a:lnTo>
                  <a:lnTo>
                    <a:pt x="79235" y="157684"/>
                  </a:lnTo>
                  <a:cubicBezTo>
                    <a:pt x="75401" y="157046"/>
                    <a:pt x="72845" y="154492"/>
                    <a:pt x="72206" y="150662"/>
                  </a:cubicBezTo>
                  <a:lnTo>
                    <a:pt x="69650" y="138533"/>
                  </a:lnTo>
                  <a:cubicBezTo>
                    <a:pt x="69011" y="134702"/>
                    <a:pt x="70289" y="131510"/>
                    <a:pt x="73484" y="129595"/>
                  </a:cubicBezTo>
                  <a:lnTo>
                    <a:pt x="79874" y="125765"/>
                  </a:lnTo>
                  <a:lnTo>
                    <a:pt x="80513" y="120019"/>
                  </a:lnTo>
                  <a:lnTo>
                    <a:pt x="75401" y="114912"/>
                  </a:lnTo>
                  <a:cubicBezTo>
                    <a:pt x="72845" y="112358"/>
                    <a:pt x="72206" y="108528"/>
                    <a:pt x="74123" y="105336"/>
                  </a:cubicBezTo>
                  <a:lnTo>
                    <a:pt x="79874" y="93845"/>
                  </a:lnTo>
                  <a:cubicBezTo>
                    <a:pt x="81791" y="90653"/>
                    <a:pt x="84986" y="88738"/>
                    <a:pt x="88820" y="89376"/>
                  </a:cubicBezTo>
                  <a:lnTo>
                    <a:pt x="95849" y="90653"/>
                  </a:lnTo>
                  <a:lnTo>
                    <a:pt x="100322" y="86822"/>
                  </a:lnTo>
                  <a:lnTo>
                    <a:pt x="99683" y="79800"/>
                  </a:lnTo>
                  <a:cubicBezTo>
                    <a:pt x="99044" y="75970"/>
                    <a:pt x="101600" y="72778"/>
                    <a:pt x="104795" y="70862"/>
                  </a:cubicBezTo>
                  <a:lnTo>
                    <a:pt x="116297" y="66394"/>
                  </a:lnTo>
                  <a:cubicBezTo>
                    <a:pt x="119492" y="65117"/>
                    <a:pt x="123326" y="65755"/>
                    <a:pt x="125882" y="68947"/>
                  </a:cubicBezTo>
                  <a:lnTo>
                    <a:pt x="130355" y="74693"/>
                  </a:lnTo>
                  <a:lnTo>
                    <a:pt x="136106" y="74693"/>
                  </a:lnTo>
                  <a:lnTo>
                    <a:pt x="140579" y="68947"/>
                  </a:lnTo>
                  <a:cubicBezTo>
                    <a:pt x="142496" y="65755"/>
                    <a:pt x="146969" y="64478"/>
                    <a:pt x="150164" y="65755"/>
                  </a:cubicBezTo>
                  <a:lnTo>
                    <a:pt x="162304" y="69586"/>
                  </a:lnTo>
                  <a:cubicBezTo>
                    <a:pt x="166138" y="70862"/>
                    <a:pt x="168694" y="74054"/>
                    <a:pt x="168694" y="77885"/>
                  </a:cubicBezTo>
                  <a:lnTo>
                    <a:pt x="168694" y="84907"/>
                  </a:lnTo>
                  <a:lnTo>
                    <a:pt x="173167" y="88099"/>
                  </a:lnTo>
                  <a:lnTo>
                    <a:pt x="180196" y="86184"/>
                  </a:lnTo>
                  <a:cubicBezTo>
                    <a:pt x="184030" y="85546"/>
                    <a:pt x="187225" y="86822"/>
                    <a:pt x="189781" y="90014"/>
                  </a:cubicBezTo>
                  <a:lnTo>
                    <a:pt x="196171" y="100867"/>
                  </a:lnTo>
                  <a:cubicBezTo>
                    <a:pt x="198088" y="104059"/>
                    <a:pt x="198088" y="107889"/>
                    <a:pt x="195532" y="111081"/>
                  </a:cubicBezTo>
                  <a:lnTo>
                    <a:pt x="191059" y="116827"/>
                  </a:lnTo>
                  <a:lnTo>
                    <a:pt x="192337" y="122573"/>
                  </a:lnTo>
                  <a:lnTo>
                    <a:pt x="198727" y="125765"/>
                  </a:lnTo>
                  <a:cubicBezTo>
                    <a:pt x="201922" y="127680"/>
                    <a:pt x="203839" y="130872"/>
                    <a:pt x="203200" y="134702"/>
                  </a:cubicBezTo>
                  <a:lnTo>
                    <a:pt x="201283" y="147470"/>
                  </a:lnTo>
                  <a:cubicBezTo>
                    <a:pt x="200644" y="150662"/>
                    <a:pt x="198088" y="153854"/>
                    <a:pt x="194254" y="154492"/>
                  </a:cubicBezTo>
                  <a:lnTo>
                    <a:pt x="187225" y="155769"/>
                  </a:lnTo>
                  <a:lnTo>
                    <a:pt x="184669" y="160876"/>
                  </a:lnTo>
                  <a:lnTo>
                    <a:pt x="187225" y="167260"/>
                  </a:lnTo>
                  <a:cubicBezTo>
                    <a:pt x="188503" y="170452"/>
                    <a:pt x="187864" y="174283"/>
                    <a:pt x="185308" y="176836"/>
                  </a:cubicBezTo>
                  <a:lnTo>
                    <a:pt x="175723" y="185135"/>
                  </a:lnTo>
                  <a:cubicBezTo>
                    <a:pt x="173167" y="187689"/>
                    <a:pt x="168694" y="188327"/>
                    <a:pt x="165499" y="186412"/>
                  </a:cubicBezTo>
                  <a:lnTo>
                    <a:pt x="159109" y="183220"/>
                  </a:lnTo>
                  <a:lnTo>
                    <a:pt x="153998" y="185135"/>
                  </a:lnTo>
                  <a:lnTo>
                    <a:pt x="152719" y="192158"/>
                  </a:lnTo>
                  <a:close/>
                  <a:moveTo>
                    <a:pt x="292020" y="245145"/>
                  </a:moveTo>
                  <a:cubicBezTo>
                    <a:pt x="291381" y="248975"/>
                    <a:pt x="288825" y="251529"/>
                    <a:pt x="284991" y="252167"/>
                  </a:cubicBezTo>
                  <a:lnTo>
                    <a:pt x="277962" y="253444"/>
                  </a:lnTo>
                  <a:lnTo>
                    <a:pt x="275406" y="258551"/>
                  </a:lnTo>
                  <a:lnTo>
                    <a:pt x="278601" y="264935"/>
                  </a:lnTo>
                  <a:cubicBezTo>
                    <a:pt x="279879" y="268127"/>
                    <a:pt x="279240" y="271958"/>
                    <a:pt x="276684" y="274511"/>
                  </a:cubicBezTo>
                  <a:lnTo>
                    <a:pt x="267099" y="282811"/>
                  </a:lnTo>
                  <a:cubicBezTo>
                    <a:pt x="264543" y="285364"/>
                    <a:pt x="260071" y="286003"/>
                    <a:pt x="256876" y="284087"/>
                  </a:cubicBezTo>
                  <a:lnTo>
                    <a:pt x="250486" y="280257"/>
                  </a:lnTo>
                  <a:lnTo>
                    <a:pt x="245374" y="282172"/>
                  </a:lnTo>
                  <a:lnTo>
                    <a:pt x="243457" y="289195"/>
                  </a:lnTo>
                  <a:cubicBezTo>
                    <a:pt x="242179" y="292387"/>
                    <a:pt x="238984" y="294940"/>
                    <a:pt x="235789" y="295579"/>
                  </a:cubicBezTo>
                  <a:lnTo>
                    <a:pt x="223009" y="296217"/>
                  </a:lnTo>
                  <a:lnTo>
                    <a:pt x="223009" y="296217"/>
                  </a:lnTo>
                  <a:cubicBezTo>
                    <a:pt x="219175" y="296217"/>
                    <a:pt x="215980" y="293663"/>
                    <a:pt x="215341" y="290471"/>
                  </a:cubicBezTo>
                  <a:lnTo>
                    <a:pt x="212785" y="284087"/>
                  </a:lnTo>
                  <a:lnTo>
                    <a:pt x="207673" y="282172"/>
                  </a:lnTo>
                  <a:lnTo>
                    <a:pt x="201283" y="286003"/>
                  </a:lnTo>
                  <a:cubicBezTo>
                    <a:pt x="198088" y="287918"/>
                    <a:pt x="194254" y="287918"/>
                    <a:pt x="191059" y="285364"/>
                  </a:cubicBezTo>
                  <a:lnTo>
                    <a:pt x="180835" y="277703"/>
                  </a:lnTo>
                  <a:cubicBezTo>
                    <a:pt x="177640" y="275150"/>
                    <a:pt x="177001" y="271319"/>
                    <a:pt x="178279" y="268127"/>
                  </a:cubicBezTo>
                  <a:lnTo>
                    <a:pt x="180835" y="261105"/>
                  </a:lnTo>
                  <a:lnTo>
                    <a:pt x="177640" y="255998"/>
                  </a:lnTo>
                  <a:lnTo>
                    <a:pt x="170611" y="255359"/>
                  </a:lnTo>
                  <a:cubicBezTo>
                    <a:pt x="166777" y="254721"/>
                    <a:pt x="164221" y="252167"/>
                    <a:pt x="163582" y="248337"/>
                  </a:cubicBezTo>
                  <a:lnTo>
                    <a:pt x="161027" y="236207"/>
                  </a:lnTo>
                  <a:cubicBezTo>
                    <a:pt x="160387" y="232377"/>
                    <a:pt x="161665" y="229185"/>
                    <a:pt x="164860" y="227270"/>
                  </a:cubicBezTo>
                  <a:lnTo>
                    <a:pt x="171250" y="223439"/>
                  </a:lnTo>
                  <a:lnTo>
                    <a:pt x="171889" y="217694"/>
                  </a:lnTo>
                  <a:lnTo>
                    <a:pt x="166777" y="212587"/>
                  </a:lnTo>
                  <a:cubicBezTo>
                    <a:pt x="164221" y="210033"/>
                    <a:pt x="163582" y="206203"/>
                    <a:pt x="165499" y="203011"/>
                  </a:cubicBezTo>
                  <a:lnTo>
                    <a:pt x="171250" y="191519"/>
                  </a:lnTo>
                  <a:cubicBezTo>
                    <a:pt x="173167" y="188327"/>
                    <a:pt x="176362" y="186412"/>
                    <a:pt x="180196" y="187051"/>
                  </a:cubicBezTo>
                  <a:lnTo>
                    <a:pt x="187225" y="188327"/>
                  </a:lnTo>
                  <a:lnTo>
                    <a:pt x="191698" y="184497"/>
                  </a:lnTo>
                  <a:lnTo>
                    <a:pt x="191059" y="177475"/>
                  </a:lnTo>
                  <a:cubicBezTo>
                    <a:pt x="191059" y="173644"/>
                    <a:pt x="192976" y="170452"/>
                    <a:pt x="196171" y="169176"/>
                  </a:cubicBezTo>
                  <a:lnTo>
                    <a:pt x="207673" y="164707"/>
                  </a:lnTo>
                  <a:cubicBezTo>
                    <a:pt x="210868" y="163430"/>
                    <a:pt x="214702" y="164068"/>
                    <a:pt x="217258" y="167260"/>
                  </a:cubicBezTo>
                  <a:lnTo>
                    <a:pt x="221731" y="173006"/>
                  </a:lnTo>
                  <a:lnTo>
                    <a:pt x="227482" y="173006"/>
                  </a:lnTo>
                  <a:lnTo>
                    <a:pt x="231955" y="167260"/>
                  </a:lnTo>
                  <a:cubicBezTo>
                    <a:pt x="233872" y="164068"/>
                    <a:pt x="238345" y="163430"/>
                    <a:pt x="241540" y="164068"/>
                  </a:cubicBezTo>
                  <a:lnTo>
                    <a:pt x="253681" y="167899"/>
                  </a:lnTo>
                  <a:cubicBezTo>
                    <a:pt x="256876" y="169176"/>
                    <a:pt x="259431" y="172368"/>
                    <a:pt x="259431" y="176198"/>
                  </a:cubicBezTo>
                  <a:lnTo>
                    <a:pt x="259431" y="183220"/>
                  </a:lnTo>
                  <a:lnTo>
                    <a:pt x="263904" y="186412"/>
                  </a:lnTo>
                  <a:lnTo>
                    <a:pt x="270933" y="185135"/>
                  </a:lnTo>
                  <a:cubicBezTo>
                    <a:pt x="274767" y="184497"/>
                    <a:pt x="277962" y="185774"/>
                    <a:pt x="280518" y="188966"/>
                  </a:cubicBezTo>
                  <a:lnTo>
                    <a:pt x="286908" y="199819"/>
                  </a:lnTo>
                  <a:cubicBezTo>
                    <a:pt x="288825" y="203011"/>
                    <a:pt x="288825" y="206841"/>
                    <a:pt x="286269" y="210033"/>
                  </a:cubicBezTo>
                  <a:lnTo>
                    <a:pt x="281796" y="215779"/>
                  </a:lnTo>
                  <a:lnTo>
                    <a:pt x="283074" y="221524"/>
                  </a:lnTo>
                  <a:lnTo>
                    <a:pt x="289464" y="224716"/>
                  </a:lnTo>
                  <a:cubicBezTo>
                    <a:pt x="292659" y="226631"/>
                    <a:pt x="294576" y="229823"/>
                    <a:pt x="293937" y="233654"/>
                  </a:cubicBezTo>
                  <a:lnTo>
                    <a:pt x="292020" y="245145"/>
                  </a:lnTo>
                  <a:close/>
                </a:path>
              </a:pathLst>
            </a:custGeom>
            <a:grpFill/>
            <a:ln w="63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1" name="Graphic 4">
              <a:extLst>
                <a:ext uri="{FF2B5EF4-FFF2-40B4-BE49-F238E27FC236}">
                  <a16:creationId xmlns:a16="http://schemas.microsoft.com/office/drawing/2014/main" id="{7B922F06-A62E-4978-B602-5343231DCF3D}"/>
                </a:ext>
              </a:extLst>
            </p:cNvPr>
            <p:cNvSpPr/>
            <p:nvPr/>
          </p:nvSpPr>
          <p:spPr>
            <a:xfrm>
              <a:off x="2058482" y="2473317"/>
              <a:ext cx="60110" cy="59726"/>
            </a:xfrm>
            <a:custGeom>
              <a:avLst/>
              <a:gdLst>
                <a:gd name="connsiteX0" fmla="*/ 54031 w 60110"/>
                <a:gd name="connsiteY0" fmla="*/ 11491 h 59726"/>
                <a:gd name="connsiteX1" fmla="*/ 34222 w 60110"/>
                <a:gd name="connsiteY1" fmla="*/ 0 h 59726"/>
                <a:gd name="connsiteX2" fmla="*/ 29749 w 60110"/>
                <a:gd name="connsiteY2" fmla="*/ 0 h 59726"/>
                <a:gd name="connsiteX3" fmla="*/ 356 w 60110"/>
                <a:gd name="connsiteY3" fmla="*/ 25536 h 59726"/>
                <a:gd name="connsiteX4" fmla="*/ 25915 w 60110"/>
                <a:gd name="connsiteY4" fmla="*/ 59371 h 59726"/>
                <a:gd name="connsiteX5" fmla="*/ 59782 w 60110"/>
                <a:gd name="connsiteY5" fmla="*/ 33835 h 59726"/>
                <a:gd name="connsiteX6" fmla="*/ 54031 w 60110"/>
                <a:gd name="connsiteY6" fmla="*/ 11491 h 597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110" h="59726">
                  <a:moveTo>
                    <a:pt x="54031" y="11491"/>
                  </a:moveTo>
                  <a:cubicBezTo>
                    <a:pt x="49558" y="5107"/>
                    <a:pt x="42529" y="638"/>
                    <a:pt x="34222" y="0"/>
                  </a:cubicBezTo>
                  <a:cubicBezTo>
                    <a:pt x="32944" y="0"/>
                    <a:pt x="31666" y="0"/>
                    <a:pt x="29749" y="0"/>
                  </a:cubicBezTo>
                  <a:cubicBezTo>
                    <a:pt x="15052" y="0"/>
                    <a:pt x="2273" y="10853"/>
                    <a:pt x="356" y="25536"/>
                  </a:cubicBezTo>
                  <a:cubicBezTo>
                    <a:pt x="-2201" y="41496"/>
                    <a:pt x="9301" y="56818"/>
                    <a:pt x="25915" y="59371"/>
                  </a:cubicBezTo>
                  <a:cubicBezTo>
                    <a:pt x="41890" y="61925"/>
                    <a:pt x="57226" y="50434"/>
                    <a:pt x="59782" y="33835"/>
                  </a:cubicBezTo>
                  <a:cubicBezTo>
                    <a:pt x="61060" y="26174"/>
                    <a:pt x="58504" y="17875"/>
                    <a:pt x="54031" y="11491"/>
                  </a:cubicBezTo>
                  <a:close/>
                </a:path>
              </a:pathLst>
            </a:custGeom>
            <a:grpFill/>
            <a:ln w="63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2" name="Graphic 4">
              <a:extLst>
                <a:ext uri="{FF2B5EF4-FFF2-40B4-BE49-F238E27FC236}">
                  <a16:creationId xmlns:a16="http://schemas.microsoft.com/office/drawing/2014/main" id="{D21888FA-9DDF-42EC-B414-3991AF3D585F}"/>
                </a:ext>
              </a:extLst>
            </p:cNvPr>
            <p:cNvSpPr/>
            <p:nvPr/>
          </p:nvSpPr>
          <p:spPr>
            <a:xfrm>
              <a:off x="2124015" y="2548648"/>
              <a:ext cx="106712" cy="105974"/>
            </a:xfrm>
            <a:custGeom>
              <a:avLst/>
              <a:gdLst>
                <a:gd name="connsiteX0" fmla="*/ 99044 w 106712"/>
                <a:gd name="connsiteY0" fmla="*/ 48518 h 105974"/>
                <a:gd name="connsiteX1" fmla="*/ 96488 w 106712"/>
                <a:gd name="connsiteY1" fmla="*/ 37027 h 105974"/>
                <a:gd name="connsiteX2" fmla="*/ 97766 w 106712"/>
                <a:gd name="connsiteY2" fmla="*/ 31920 h 105974"/>
                <a:gd name="connsiteX3" fmla="*/ 102239 w 106712"/>
                <a:gd name="connsiteY3" fmla="*/ 26174 h 105974"/>
                <a:gd name="connsiteX4" fmla="*/ 99044 w 106712"/>
                <a:gd name="connsiteY4" fmla="*/ 20429 h 105974"/>
                <a:gd name="connsiteX5" fmla="*/ 92015 w 106712"/>
                <a:gd name="connsiteY5" fmla="*/ 22344 h 105974"/>
                <a:gd name="connsiteX6" fmla="*/ 86903 w 106712"/>
                <a:gd name="connsiteY6" fmla="*/ 21067 h 105974"/>
                <a:gd name="connsiteX7" fmla="*/ 77318 w 106712"/>
                <a:gd name="connsiteY7" fmla="*/ 14045 h 105974"/>
                <a:gd name="connsiteX8" fmla="*/ 74762 w 106712"/>
                <a:gd name="connsiteY8" fmla="*/ 8938 h 105974"/>
                <a:gd name="connsiteX9" fmla="*/ 74762 w 106712"/>
                <a:gd name="connsiteY9" fmla="*/ 1915 h 105974"/>
                <a:gd name="connsiteX10" fmla="*/ 68372 w 106712"/>
                <a:gd name="connsiteY10" fmla="*/ 0 h 105974"/>
                <a:gd name="connsiteX11" fmla="*/ 63899 w 106712"/>
                <a:gd name="connsiteY11" fmla="*/ 5746 h 105974"/>
                <a:gd name="connsiteX12" fmla="*/ 58788 w 106712"/>
                <a:gd name="connsiteY12" fmla="*/ 8299 h 105974"/>
                <a:gd name="connsiteX13" fmla="*/ 46647 w 106712"/>
                <a:gd name="connsiteY13" fmla="*/ 8938 h 105974"/>
                <a:gd name="connsiteX14" fmla="*/ 41535 w 106712"/>
                <a:gd name="connsiteY14" fmla="*/ 7022 h 105974"/>
                <a:gd name="connsiteX15" fmla="*/ 36423 w 106712"/>
                <a:gd name="connsiteY15" fmla="*/ 1277 h 105974"/>
                <a:gd name="connsiteX16" fmla="*/ 30033 w 106712"/>
                <a:gd name="connsiteY16" fmla="*/ 3830 h 105974"/>
                <a:gd name="connsiteX17" fmla="*/ 30672 w 106712"/>
                <a:gd name="connsiteY17" fmla="*/ 10853 h 105974"/>
                <a:gd name="connsiteX18" fmla="*/ 28755 w 106712"/>
                <a:gd name="connsiteY18" fmla="*/ 15960 h 105974"/>
                <a:gd name="connsiteX19" fmla="*/ 19809 w 106712"/>
                <a:gd name="connsiteY19" fmla="*/ 23621 h 105974"/>
                <a:gd name="connsiteX20" fmla="*/ 14697 w 106712"/>
                <a:gd name="connsiteY20" fmla="*/ 24897 h 105974"/>
                <a:gd name="connsiteX21" fmla="*/ 7668 w 106712"/>
                <a:gd name="connsiteY21" fmla="*/ 23621 h 105974"/>
                <a:gd name="connsiteX22" fmla="*/ 4473 w 106712"/>
                <a:gd name="connsiteY22" fmla="*/ 29366 h 105974"/>
                <a:gd name="connsiteX23" fmla="*/ 9585 w 106712"/>
                <a:gd name="connsiteY23" fmla="*/ 34473 h 105974"/>
                <a:gd name="connsiteX24" fmla="*/ 11502 w 106712"/>
                <a:gd name="connsiteY24" fmla="*/ 39581 h 105974"/>
                <a:gd name="connsiteX25" fmla="*/ 9585 w 106712"/>
                <a:gd name="connsiteY25" fmla="*/ 51072 h 105974"/>
                <a:gd name="connsiteX26" fmla="*/ 6390 w 106712"/>
                <a:gd name="connsiteY26" fmla="*/ 55541 h 105974"/>
                <a:gd name="connsiteX27" fmla="*/ 0 w 106712"/>
                <a:gd name="connsiteY27" fmla="*/ 59371 h 105974"/>
                <a:gd name="connsiteX28" fmla="*/ 1278 w 106712"/>
                <a:gd name="connsiteY28" fmla="*/ 65755 h 105974"/>
                <a:gd name="connsiteX29" fmla="*/ 8307 w 106712"/>
                <a:gd name="connsiteY29" fmla="*/ 66393 h 105974"/>
                <a:gd name="connsiteX30" fmla="*/ 12780 w 106712"/>
                <a:gd name="connsiteY30" fmla="*/ 69585 h 105974"/>
                <a:gd name="connsiteX31" fmla="*/ 19170 w 106712"/>
                <a:gd name="connsiteY31" fmla="*/ 79800 h 105974"/>
                <a:gd name="connsiteX32" fmla="*/ 19809 w 106712"/>
                <a:gd name="connsiteY32" fmla="*/ 85545 h 105974"/>
                <a:gd name="connsiteX33" fmla="*/ 17253 w 106712"/>
                <a:gd name="connsiteY33" fmla="*/ 92568 h 105974"/>
                <a:gd name="connsiteX34" fmla="*/ 22365 w 106712"/>
                <a:gd name="connsiteY34" fmla="*/ 96398 h 105974"/>
                <a:gd name="connsiteX35" fmla="*/ 28755 w 106712"/>
                <a:gd name="connsiteY35" fmla="*/ 92568 h 105974"/>
                <a:gd name="connsiteX36" fmla="*/ 31950 w 106712"/>
                <a:gd name="connsiteY36" fmla="*/ 91291 h 105974"/>
                <a:gd name="connsiteX37" fmla="*/ 33867 w 106712"/>
                <a:gd name="connsiteY37" fmla="*/ 91291 h 105974"/>
                <a:gd name="connsiteX38" fmla="*/ 45369 w 106712"/>
                <a:gd name="connsiteY38" fmla="*/ 95121 h 105974"/>
                <a:gd name="connsiteX39" fmla="*/ 49203 w 106712"/>
                <a:gd name="connsiteY39" fmla="*/ 98952 h 105974"/>
                <a:gd name="connsiteX40" fmla="*/ 51759 w 106712"/>
                <a:gd name="connsiteY40" fmla="*/ 105974 h 105974"/>
                <a:gd name="connsiteX41" fmla="*/ 58148 w 106712"/>
                <a:gd name="connsiteY41" fmla="*/ 105974 h 105974"/>
                <a:gd name="connsiteX42" fmla="*/ 60065 w 106712"/>
                <a:gd name="connsiteY42" fmla="*/ 98952 h 105974"/>
                <a:gd name="connsiteX43" fmla="*/ 63899 w 106712"/>
                <a:gd name="connsiteY43" fmla="*/ 95121 h 105974"/>
                <a:gd name="connsiteX44" fmla="*/ 74762 w 106712"/>
                <a:gd name="connsiteY44" fmla="*/ 90652 h 105974"/>
                <a:gd name="connsiteX45" fmla="*/ 80513 w 106712"/>
                <a:gd name="connsiteY45" fmla="*/ 90652 h 105974"/>
                <a:gd name="connsiteX46" fmla="*/ 86903 w 106712"/>
                <a:gd name="connsiteY46" fmla="*/ 94483 h 105974"/>
                <a:gd name="connsiteX47" fmla="*/ 92015 w 106712"/>
                <a:gd name="connsiteY47" fmla="*/ 90014 h 105974"/>
                <a:gd name="connsiteX48" fmla="*/ 88820 w 106712"/>
                <a:gd name="connsiteY48" fmla="*/ 82992 h 105974"/>
                <a:gd name="connsiteX49" fmla="*/ 88820 w 106712"/>
                <a:gd name="connsiteY49" fmla="*/ 77246 h 105974"/>
                <a:gd name="connsiteX50" fmla="*/ 94571 w 106712"/>
                <a:gd name="connsiteY50" fmla="*/ 67032 h 105974"/>
                <a:gd name="connsiteX51" fmla="*/ 99044 w 106712"/>
                <a:gd name="connsiteY51" fmla="*/ 63840 h 105974"/>
                <a:gd name="connsiteX52" fmla="*/ 106073 w 106712"/>
                <a:gd name="connsiteY52" fmla="*/ 62563 h 105974"/>
                <a:gd name="connsiteX53" fmla="*/ 106712 w 106712"/>
                <a:gd name="connsiteY53" fmla="*/ 56179 h 105974"/>
                <a:gd name="connsiteX54" fmla="*/ 100322 w 106712"/>
                <a:gd name="connsiteY54" fmla="*/ 52987 h 105974"/>
                <a:gd name="connsiteX55" fmla="*/ 99044 w 106712"/>
                <a:gd name="connsiteY55" fmla="*/ 48518 h 105974"/>
                <a:gd name="connsiteX56" fmla="*/ 97127 w 106712"/>
                <a:gd name="connsiteY56" fmla="*/ 57456 h 105974"/>
                <a:gd name="connsiteX57" fmla="*/ 54954 w 106712"/>
                <a:gd name="connsiteY57" fmla="*/ 93844 h 105974"/>
                <a:gd name="connsiteX58" fmla="*/ 49203 w 106712"/>
                <a:gd name="connsiteY58" fmla="*/ 93206 h 105974"/>
                <a:gd name="connsiteX59" fmla="*/ 12780 w 106712"/>
                <a:gd name="connsiteY59" fmla="*/ 45326 h 105974"/>
                <a:gd name="connsiteX60" fmla="*/ 60704 w 106712"/>
                <a:gd name="connsiteY60" fmla="*/ 8938 h 105974"/>
                <a:gd name="connsiteX61" fmla="*/ 97127 w 106712"/>
                <a:gd name="connsiteY61" fmla="*/ 57456 h 105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</a:cxnLst>
              <a:rect l="l" t="t" r="r" b="b"/>
              <a:pathLst>
                <a:path w="106712" h="105974">
                  <a:moveTo>
                    <a:pt x="99044" y="48518"/>
                  </a:moveTo>
                  <a:lnTo>
                    <a:pt x="96488" y="37027"/>
                  </a:lnTo>
                  <a:cubicBezTo>
                    <a:pt x="95849" y="35112"/>
                    <a:pt x="96488" y="33197"/>
                    <a:pt x="97766" y="31920"/>
                  </a:cubicBezTo>
                  <a:lnTo>
                    <a:pt x="102239" y="26174"/>
                  </a:lnTo>
                  <a:lnTo>
                    <a:pt x="99044" y="20429"/>
                  </a:lnTo>
                  <a:lnTo>
                    <a:pt x="92015" y="22344"/>
                  </a:lnTo>
                  <a:cubicBezTo>
                    <a:pt x="90098" y="22982"/>
                    <a:pt x="88181" y="22344"/>
                    <a:pt x="86903" y="21067"/>
                  </a:cubicBezTo>
                  <a:lnTo>
                    <a:pt x="77318" y="14045"/>
                  </a:lnTo>
                  <a:cubicBezTo>
                    <a:pt x="76040" y="12768"/>
                    <a:pt x="74762" y="10853"/>
                    <a:pt x="74762" y="8938"/>
                  </a:cubicBezTo>
                  <a:lnTo>
                    <a:pt x="74762" y="1915"/>
                  </a:lnTo>
                  <a:lnTo>
                    <a:pt x="68372" y="0"/>
                  </a:lnTo>
                  <a:lnTo>
                    <a:pt x="63899" y="5746"/>
                  </a:lnTo>
                  <a:cubicBezTo>
                    <a:pt x="62622" y="7022"/>
                    <a:pt x="60704" y="8299"/>
                    <a:pt x="58788" y="8299"/>
                  </a:cubicBezTo>
                  <a:lnTo>
                    <a:pt x="46647" y="8938"/>
                  </a:lnTo>
                  <a:cubicBezTo>
                    <a:pt x="44730" y="8938"/>
                    <a:pt x="42813" y="8299"/>
                    <a:pt x="41535" y="7022"/>
                  </a:cubicBezTo>
                  <a:lnTo>
                    <a:pt x="36423" y="1277"/>
                  </a:lnTo>
                  <a:lnTo>
                    <a:pt x="30033" y="3830"/>
                  </a:lnTo>
                  <a:lnTo>
                    <a:pt x="30672" y="10853"/>
                  </a:lnTo>
                  <a:cubicBezTo>
                    <a:pt x="30672" y="12768"/>
                    <a:pt x="30033" y="14683"/>
                    <a:pt x="28755" y="15960"/>
                  </a:cubicBezTo>
                  <a:lnTo>
                    <a:pt x="19809" y="23621"/>
                  </a:lnTo>
                  <a:cubicBezTo>
                    <a:pt x="18531" y="24897"/>
                    <a:pt x="16614" y="25536"/>
                    <a:pt x="14697" y="24897"/>
                  </a:cubicBezTo>
                  <a:lnTo>
                    <a:pt x="7668" y="23621"/>
                  </a:lnTo>
                  <a:lnTo>
                    <a:pt x="4473" y="29366"/>
                  </a:lnTo>
                  <a:lnTo>
                    <a:pt x="9585" y="34473"/>
                  </a:lnTo>
                  <a:cubicBezTo>
                    <a:pt x="10863" y="35750"/>
                    <a:pt x="11502" y="37665"/>
                    <a:pt x="11502" y="39581"/>
                  </a:cubicBezTo>
                  <a:lnTo>
                    <a:pt x="9585" y="51072"/>
                  </a:lnTo>
                  <a:cubicBezTo>
                    <a:pt x="9585" y="52987"/>
                    <a:pt x="8307" y="54902"/>
                    <a:pt x="6390" y="55541"/>
                  </a:cubicBezTo>
                  <a:lnTo>
                    <a:pt x="0" y="59371"/>
                  </a:lnTo>
                  <a:lnTo>
                    <a:pt x="1278" y="65755"/>
                  </a:lnTo>
                  <a:lnTo>
                    <a:pt x="8307" y="66393"/>
                  </a:lnTo>
                  <a:cubicBezTo>
                    <a:pt x="10224" y="66393"/>
                    <a:pt x="12141" y="67670"/>
                    <a:pt x="12780" y="69585"/>
                  </a:cubicBezTo>
                  <a:lnTo>
                    <a:pt x="19170" y="79800"/>
                  </a:lnTo>
                  <a:cubicBezTo>
                    <a:pt x="20448" y="81715"/>
                    <a:pt x="20448" y="83630"/>
                    <a:pt x="19809" y="85545"/>
                  </a:cubicBezTo>
                  <a:lnTo>
                    <a:pt x="17253" y="92568"/>
                  </a:lnTo>
                  <a:lnTo>
                    <a:pt x="22365" y="96398"/>
                  </a:lnTo>
                  <a:lnTo>
                    <a:pt x="28755" y="92568"/>
                  </a:lnTo>
                  <a:cubicBezTo>
                    <a:pt x="30033" y="91929"/>
                    <a:pt x="31311" y="91291"/>
                    <a:pt x="31950" y="91291"/>
                  </a:cubicBezTo>
                  <a:cubicBezTo>
                    <a:pt x="32589" y="91291"/>
                    <a:pt x="33228" y="91291"/>
                    <a:pt x="33867" y="91291"/>
                  </a:cubicBezTo>
                  <a:lnTo>
                    <a:pt x="45369" y="95121"/>
                  </a:lnTo>
                  <a:cubicBezTo>
                    <a:pt x="47285" y="95760"/>
                    <a:pt x="48564" y="97036"/>
                    <a:pt x="49203" y="98952"/>
                  </a:cubicBezTo>
                  <a:lnTo>
                    <a:pt x="51759" y="105974"/>
                  </a:lnTo>
                  <a:lnTo>
                    <a:pt x="58148" y="105974"/>
                  </a:lnTo>
                  <a:lnTo>
                    <a:pt x="60065" y="98952"/>
                  </a:lnTo>
                  <a:cubicBezTo>
                    <a:pt x="60704" y="97036"/>
                    <a:pt x="61982" y="95760"/>
                    <a:pt x="63899" y="95121"/>
                  </a:cubicBezTo>
                  <a:lnTo>
                    <a:pt x="74762" y="90652"/>
                  </a:lnTo>
                  <a:cubicBezTo>
                    <a:pt x="76679" y="90014"/>
                    <a:pt x="78596" y="90014"/>
                    <a:pt x="80513" y="90652"/>
                  </a:cubicBezTo>
                  <a:lnTo>
                    <a:pt x="86903" y="94483"/>
                  </a:lnTo>
                  <a:lnTo>
                    <a:pt x="92015" y="90014"/>
                  </a:lnTo>
                  <a:lnTo>
                    <a:pt x="88820" y="82992"/>
                  </a:lnTo>
                  <a:cubicBezTo>
                    <a:pt x="88181" y="81076"/>
                    <a:pt x="88181" y="79161"/>
                    <a:pt x="88820" y="77246"/>
                  </a:cubicBezTo>
                  <a:lnTo>
                    <a:pt x="94571" y="67032"/>
                  </a:lnTo>
                  <a:cubicBezTo>
                    <a:pt x="95210" y="65117"/>
                    <a:pt x="97127" y="63840"/>
                    <a:pt x="99044" y="63840"/>
                  </a:cubicBezTo>
                  <a:lnTo>
                    <a:pt x="106073" y="62563"/>
                  </a:lnTo>
                  <a:lnTo>
                    <a:pt x="106712" y="56179"/>
                  </a:lnTo>
                  <a:lnTo>
                    <a:pt x="100322" y="52987"/>
                  </a:lnTo>
                  <a:cubicBezTo>
                    <a:pt x="100322" y="52349"/>
                    <a:pt x="99683" y="50433"/>
                    <a:pt x="99044" y="48518"/>
                  </a:cubicBezTo>
                  <a:close/>
                  <a:moveTo>
                    <a:pt x="97127" y="57456"/>
                  </a:moveTo>
                  <a:cubicBezTo>
                    <a:pt x="93932" y="78523"/>
                    <a:pt x="76040" y="93844"/>
                    <a:pt x="54954" y="93844"/>
                  </a:cubicBezTo>
                  <a:cubicBezTo>
                    <a:pt x="53037" y="93844"/>
                    <a:pt x="51119" y="93844"/>
                    <a:pt x="49203" y="93206"/>
                  </a:cubicBezTo>
                  <a:cubicBezTo>
                    <a:pt x="26199" y="90014"/>
                    <a:pt x="9585" y="68308"/>
                    <a:pt x="12780" y="45326"/>
                  </a:cubicBezTo>
                  <a:cubicBezTo>
                    <a:pt x="15975" y="22344"/>
                    <a:pt x="37701" y="5746"/>
                    <a:pt x="60704" y="8938"/>
                  </a:cubicBezTo>
                  <a:cubicBezTo>
                    <a:pt x="84347" y="12768"/>
                    <a:pt x="100322" y="34473"/>
                    <a:pt x="97127" y="57456"/>
                  </a:cubicBezTo>
                  <a:close/>
                </a:path>
              </a:pathLst>
            </a:custGeom>
            <a:grpFill/>
            <a:ln w="63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161" name="TextBox 160">
            <a:extLst>
              <a:ext uri="{FF2B5EF4-FFF2-40B4-BE49-F238E27FC236}">
                <a16:creationId xmlns:a16="http://schemas.microsoft.com/office/drawing/2014/main" id="{AEC652E5-01DE-47B7-88BA-A7D368C9BA6C}"/>
              </a:ext>
            </a:extLst>
          </p:cNvPr>
          <p:cNvSpPr txBox="1"/>
          <p:nvPr/>
        </p:nvSpPr>
        <p:spPr>
          <a:xfrm>
            <a:off x="1544503" y="2391024"/>
            <a:ext cx="5584385" cy="400110"/>
          </a:xfrm>
          <a:prstGeom prst="rect">
            <a:avLst/>
          </a:prstGeom>
          <a:noFill/>
          <a:ln>
            <a:noFill/>
            <a:prstDash val="dash"/>
          </a:ln>
        </p:spPr>
        <p:txBody>
          <a:bodyPr wrap="square" rtlCol="0" anchor="ctr">
            <a:spAutoFit/>
          </a:bodyPr>
          <a:lstStyle/>
          <a:p>
            <a:pPr lvl="0">
              <a:defRPr/>
            </a:pPr>
            <a:r>
              <a:rPr lang="en-US" sz="2000" dirty="0">
                <a:solidFill>
                  <a:schemeClr val="bg1"/>
                </a:solidFill>
                <a:latin typeface="Helvetica" panose="020B0604020202020204" pitchFamily="34" charset="0"/>
                <a:cs typeface="Helvetica" panose="020B0604020202020204" pitchFamily="34" charset="0"/>
              </a:rPr>
              <a:t>No software installation is required</a:t>
            </a: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Helvetica" panose="020B0604020202020204" pitchFamily="34" charset="0"/>
              <a:cs typeface="Helvetica" panose="020B0604020202020204" pitchFamily="34" charset="0"/>
            </a:endParaRPr>
          </a:p>
        </p:txBody>
      </p:sp>
      <p:sp>
        <p:nvSpPr>
          <p:cNvPr id="97" name="Rectangle 96">
            <a:extLst>
              <a:ext uri="{FF2B5EF4-FFF2-40B4-BE49-F238E27FC236}">
                <a16:creationId xmlns:a16="http://schemas.microsoft.com/office/drawing/2014/main" id="{56793666-F6C7-421E-AEB7-BB5BE180C695}"/>
              </a:ext>
            </a:extLst>
          </p:cNvPr>
          <p:cNvSpPr/>
          <p:nvPr/>
        </p:nvSpPr>
        <p:spPr>
          <a:xfrm>
            <a:off x="457201" y="3165126"/>
            <a:ext cx="1087303" cy="572072"/>
          </a:xfrm>
          <a:prstGeom prst="rect">
            <a:avLst/>
          </a:prstGeom>
          <a:solidFill>
            <a:schemeClr val="tx2">
              <a:lumMod val="20000"/>
              <a:lumOff val="80000"/>
              <a:alpha val="20000"/>
            </a:schemeClr>
          </a:solidFill>
          <a:ln w="12700" algn="ctr">
            <a:solidFill>
              <a:schemeClr val="bg1"/>
            </a:solidFill>
            <a:miter lim="800000"/>
            <a:headEnd/>
            <a:tailEnd/>
          </a:ln>
        </p:spPr>
        <p:txBody>
          <a:bodyPr rot="0" spcFirstLastPara="0" vertOverflow="overflow" horzOverflow="overflow" vert="horz" wrap="square" lIns="3456000" tIns="36000" rIns="72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defTabSz="1219170">
              <a:spcBef>
                <a:spcPts val="300"/>
              </a:spcBef>
            </a:pPr>
            <a:endParaRPr lang="en-US" sz="1400" kern="0" err="1">
              <a:solidFill>
                <a:srgbClr val="000000"/>
              </a:solidFill>
              <a:latin typeface="Helvetica" panose="020B0604020202020204" pitchFamily="34" charset="0"/>
              <a:cs typeface="Helvetica" panose="020B0604020202020204" pitchFamily="34" charset="0"/>
            </a:endParaRPr>
          </a:p>
        </p:txBody>
      </p:sp>
      <p:sp>
        <p:nvSpPr>
          <p:cNvPr id="100" name="Isosceles Triangle 99">
            <a:extLst>
              <a:ext uri="{FF2B5EF4-FFF2-40B4-BE49-F238E27FC236}">
                <a16:creationId xmlns:a16="http://schemas.microsoft.com/office/drawing/2014/main" id="{02B9AF5C-B76E-4739-B383-F9C32DAB711E}"/>
              </a:ext>
            </a:extLst>
          </p:cNvPr>
          <p:cNvSpPr/>
          <p:nvPr/>
        </p:nvSpPr>
        <p:spPr>
          <a:xfrm rot="16200000">
            <a:off x="1232403" y="3412594"/>
            <a:ext cx="203265" cy="420934"/>
          </a:xfrm>
          <a:prstGeom prst="triangle">
            <a:avLst/>
          </a:prstGeom>
          <a:solidFill>
            <a:schemeClr val="tx1">
              <a:alpha val="30000"/>
            </a:schemeClr>
          </a:solidFill>
          <a:ln w="6350" algn="ctr">
            <a:solidFill>
              <a:srgbClr val="CCCCFF"/>
            </a:solidFill>
            <a:miter lim="800000"/>
            <a:headEnd/>
            <a:tailEnd/>
          </a:ln>
        </p:spPr>
        <p:txBody>
          <a:bodyPr rot="0" spcFirstLastPara="0" vertOverflow="overflow" horzOverflow="overflow" vert="horz" wrap="square" lIns="3456000" tIns="36000" rIns="72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defTabSz="1219170">
              <a:spcBef>
                <a:spcPts val="300"/>
              </a:spcBef>
            </a:pPr>
            <a:endParaRPr lang="en-US" sz="1400" kern="0" err="1">
              <a:solidFill>
                <a:srgbClr val="000000"/>
              </a:solidFill>
              <a:latin typeface="Helvetica" panose="020B0604020202020204" pitchFamily="34" charset="0"/>
              <a:cs typeface="Helvetica" panose="020B0604020202020204" pitchFamily="34" charset="0"/>
            </a:endParaRPr>
          </a:p>
        </p:txBody>
      </p:sp>
      <p:sp>
        <p:nvSpPr>
          <p:cNvPr id="101" name="Round Same Side Corner Rectangle 132">
            <a:extLst>
              <a:ext uri="{FF2B5EF4-FFF2-40B4-BE49-F238E27FC236}">
                <a16:creationId xmlns:a16="http://schemas.microsoft.com/office/drawing/2014/main" id="{5941AAA3-545A-492C-B9D2-578ABFF9359B}"/>
              </a:ext>
            </a:extLst>
          </p:cNvPr>
          <p:cNvSpPr/>
          <p:nvPr/>
        </p:nvSpPr>
        <p:spPr>
          <a:xfrm rot="5400000">
            <a:off x="3924774" y="265435"/>
            <a:ext cx="555309" cy="6157717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tx2">
              <a:alpha val="30000"/>
            </a:schemeClr>
          </a:solidFill>
          <a:ln w="12700" algn="ctr">
            <a:solidFill>
              <a:schemeClr val="bg1"/>
            </a:solidFill>
            <a:miter lim="800000"/>
            <a:headEnd/>
            <a:tailEnd/>
          </a:ln>
        </p:spPr>
        <p:txBody>
          <a:bodyPr rot="0" spcFirstLastPara="0" vertOverflow="overflow" horzOverflow="overflow" vert="horz" wrap="square" lIns="3456000" tIns="36000" rIns="72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defTabSz="1219170">
              <a:spcBef>
                <a:spcPts val="300"/>
              </a:spcBef>
            </a:pPr>
            <a:endParaRPr lang="en-US" sz="1400" kern="0" err="1">
              <a:solidFill>
                <a:srgbClr val="000000"/>
              </a:solidFill>
              <a:latin typeface="Helvetica" panose="020B0604020202020204" pitchFamily="34" charset="0"/>
              <a:cs typeface="Helvetica" panose="020B0604020202020204" pitchFamily="34" charset="0"/>
            </a:endParaRPr>
          </a:p>
        </p:txBody>
      </p:sp>
      <p:grpSp>
        <p:nvGrpSpPr>
          <p:cNvPr id="68" name="Graphic 4">
            <a:extLst>
              <a:ext uri="{FF2B5EF4-FFF2-40B4-BE49-F238E27FC236}">
                <a16:creationId xmlns:a16="http://schemas.microsoft.com/office/drawing/2014/main" id="{68B76484-72B3-49AB-AAD0-11B377339642}"/>
              </a:ext>
            </a:extLst>
          </p:cNvPr>
          <p:cNvGrpSpPr/>
          <p:nvPr/>
        </p:nvGrpSpPr>
        <p:grpSpPr>
          <a:xfrm>
            <a:off x="522014" y="3231206"/>
            <a:ext cx="457200" cy="457200"/>
            <a:chOff x="4045469" y="918179"/>
            <a:chExt cx="362309" cy="361971"/>
          </a:xfrm>
          <a:solidFill>
            <a:schemeClr val="bg1"/>
          </a:solidFill>
        </p:grpSpPr>
        <p:sp>
          <p:nvSpPr>
            <p:cNvPr id="69" name="Graphic 4">
              <a:extLst>
                <a:ext uri="{FF2B5EF4-FFF2-40B4-BE49-F238E27FC236}">
                  <a16:creationId xmlns:a16="http://schemas.microsoft.com/office/drawing/2014/main" id="{71C86C49-8FAE-4486-8832-76EAA8EBB01D}"/>
                </a:ext>
              </a:extLst>
            </p:cNvPr>
            <p:cNvSpPr/>
            <p:nvPr/>
          </p:nvSpPr>
          <p:spPr>
            <a:xfrm>
              <a:off x="4159210" y="1061180"/>
              <a:ext cx="12779" cy="12767"/>
            </a:xfrm>
            <a:custGeom>
              <a:avLst/>
              <a:gdLst>
                <a:gd name="connsiteX0" fmla="*/ 6390 w 12779"/>
                <a:gd name="connsiteY0" fmla="*/ 0 h 12767"/>
                <a:gd name="connsiteX1" fmla="*/ 0 w 12779"/>
                <a:gd name="connsiteY1" fmla="*/ 6384 h 12767"/>
                <a:gd name="connsiteX2" fmla="*/ 6390 w 12779"/>
                <a:gd name="connsiteY2" fmla="*/ 12768 h 12767"/>
                <a:gd name="connsiteX3" fmla="*/ 12780 w 12779"/>
                <a:gd name="connsiteY3" fmla="*/ 6384 h 12767"/>
                <a:gd name="connsiteX4" fmla="*/ 6390 w 12779"/>
                <a:gd name="connsiteY4" fmla="*/ 0 h 12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79" h="12767">
                  <a:moveTo>
                    <a:pt x="6390" y="0"/>
                  </a:moveTo>
                  <a:cubicBezTo>
                    <a:pt x="2556" y="0"/>
                    <a:pt x="0" y="2554"/>
                    <a:pt x="0" y="6384"/>
                  </a:cubicBezTo>
                  <a:cubicBezTo>
                    <a:pt x="0" y="10214"/>
                    <a:pt x="2556" y="12768"/>
                    <a:pt x="6390" y="12768"/>
                  </a:cubicBezTo>
                  <a:cubicBezTo>
                    <a:pt x="10224" y="12768"/>
                    <a:pt x="12780" y="10214"/>
                    <a:pt x="12780" y="6384"/>
                  </a:cubicBezTo>
                  <a:cubicBezTo>
                    <a:pt x="12780" y="2554"/>
                    <a:pt x="10224" y="0"/>
                    <a:pt x="6390" y="0"/>
                  </a:cubicBezTo>
                  <a:close/>
                </a:path>
              </a:pathLst>
            </a:custGeom>
            <a:grpFill/>
            <a:ln w="63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" name="Graphic 4">
              <a:extLst>
                <a:ext uri="{FF2B5EF4-FFF2-40B4-BE49-F238E27FC236}">
                  <a16:creationId xmlns:a16="http://schemas.microsoft.com/office/drawing/2014/main" id="{D9DA0BC2-013A-407F-B7AA-6A345B781744}"/>
                </a:ext>
              </a:extLst>
            </p:cNvPr>
            <p:cNvSpPr/>
            <p:nvPr/>
          </p:nvSpPr>
          <p:spPr>
            <a:xfrm>
              <a:off x="4217358" y="1006278"/>
              <a:ext cx="23003" cy="22982"/>
            </a:xfrm>
            <a:custGeom>
              <a:avLst/>
              <a:gdLst>
                <a:gd name="connsiteX0" fmla="*/ 11502 w 23003"/>
                <a:gd name="connsiteY0" fmla="*/ 0 h 22982"/>
                <a:gd name="connsiteX1" fmla="*/ 0 w 23003"/>
                <a:gd name="connsiteY1" fmla="*/ 11491 h 22982"/>
                <a:gd name="connsiteX2" fmla="*/ 11502 w 23003"/>
                <a:gd name="connsiteY2" fmla="*/ 22982 h 22982"/>
                <a:gd name="connsiteX3" fmla="*/ 23004 w 23003"/>
                <a:gd name="connsiteY3" fmla="*/ 11491 h 22982"/>
                <a:gd name="connsiteX4" fmla="*/ 11502 w 23003"/>
                <a:gd name="connsiteY4" fmla="*/ 0 h 22982"/>
                <a:gd name="connsiteX5" fmla="*/ 11502 w 23003"/>
                <a:gd name="connsiteY5" fmla="*/ 0 h 22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003" h="22982">
                  <a:moveTo>
                    <a:pt x="11502" y="0"/>
                  </a:moveTo>
                  <a:cubicBezTo>
                    <a:pt x="5112" y="0"/>
                    <a:pt x="0" y="5107"/>
                    <a:pt x="0" y="11491"/>
                  </a:cubicBezTo>
                  <a:cubicBezTo>
                    <a:pt x="0" y="17875"/>
                    <a:pt x="5112" y="22982"/>
                    <a:pt x="11502" y="22982"/>
                  </a:cubicBezTo>
                  <a:cubicBezTo>
                    <a:pt x="17892" y="22982"/>
                    <a:pt x="23004" y="17875"/>
                    <a:pt x="23004" y="11491"/>
                  </a:cubicBezTo>
                  <a:cubicBezTo>
                    <a:pt x="23004" y="5107"/>
                    <a:pt x="17892" y="0"/>
                    <a:pt x="11502" y="0"/>
                  </a:cubicBezTo>
                  <a:lnTo>
                    <a:pt x="11502" y="0"/>
                  </a:lnTo>
                  <a:close/>
                </a:path>
              </a:pathLst>
            </a:custGeom>
            <a:grpFill/>
            <a:ln w="63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" name="Graphic 4">
              <a:extLst>
                <a:ext uri="{FF2B5EF4-FFF2-40B4-BE49-F238E27FC236}">
                  <a16:creationId xmlns:a16="http://schemas.microsoft.com/office/drawing/2014/main" id="{DE9B2514-6948-45B3-B87A-6C0C071DFC9A}"/>
                </a:ext>
              </a:extLst>
            </p:cNvPr>
            <p:cNvSpPr/>
            <p:nvPr/>
          </p:nvSpPr>
          <p:spPr>
            <a:xfrm>
              <a:off x="4209690" y="1143533"/>
              <a:ext cx="37735" cy="37665"/>
            </a:xfrm>
            <a:custGeom>
              <a:avLst/>
              <a:gdLst>
                <a:gd name="connsiteX0" fmla="*/ 19170 w 37735"/>
                <a:gd name="connsiteY0" fmla="*/ 0 h 37665"/>
                <a:gd name="connsiteX1" fmla="*/ 0 w 37735"/>
                <a:gd name="connsiteY1" fmla="*/ 18514 h 37665"/>
                <a:gd name="connsiteX2" fmla="*/ 18531 w 37735"/>
                <a:gd name="connsiteY2" fmla="*/ 37665 h 37665"/>
                <a:gd name="connsiteX3" fmla="*/ 37701 w 37735"/>
                <a:gd name="connsiteY3" fmla="*/ 19152 h 37665"/>
                <a:gd name="connsiteX4" fmla="*/ 37701 w 37735"/>
                <a:gd name="connsiteY4" fmla="*/ 19152 h 37665"/>
                <a:gd name="connsiteX5" fmla="*/ 19170 w 37735"/>
                <a:gd name="connsiteY5" fmla="*/ 0 h 376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735" h="37665">
                  <a:moveTo>
                    <a:pt x="19170" y="0"/>
                  </a:moveTo>
                  <a:cubicBezTo>
                    <a:pt x="8307" y="0"/>
                    <a:pt x="0" y="8299"/>
                    <a:pt x="0" y="18514"/>
                  </a:cubicBezTo>
                  <a:cubicBezTo>
                    <a:pt x="0" y="29366"/>
                    <a:pt x="8307" y="37665"/>
                    <a:pt x="18531" y="37665"/>
                  </a:cubicBezTo>
                  <a:cubicBezTo>
                    <a:pt x="29394" y="37665"/>
                    <a:pt x="37701" y="29366"/>
                    <a:pt x="37701" y="19152"/>
                  </a:cubicBezTo>
                  <a:cubicBezTo>
                    <a:pt x="37701" y="19152"/>
                    <a:pt x="37701" y="19152"/>
                    <a:pt x="37701" y="19152"/>
                  </a:cubicBezTo>
                  <a:cubicBezTo>
                    <a:pt x="38340" y="8938"/>
                    <a:pt x="30033" y="638"/>
                    <a:pt x="19170" y="0"/>
                  </a:cubicBezTo>
                  <a:close/>
                </a:path>
              </a:pathLst>
            </a:custGeom>
            <a:grpFill/>
            <a:ln w="63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" name="Graphic 4">
              <a:extLst>
                <a:ext uri="{FF2B5EF4-FFF2-40B4-BE49-F238E27FC236}">
                  <a16:creationId xmlns:a16="http://schemas.microsoft.com/office/drawing/2014/main" id="{C2E789F8-9770-4B43-9408-16D4D54F5344}"/>
                </a:ext>
              </a:extLst>
            </p:cNvPr>
            <p:cNvSpPr/>
            <p:nvPr/>
          </p:nvSpPr>
          <p:spPr>
            <a:xfrm>
              <a:off x="4288925" y="1052242"/>
              <a:ext cx="30671" cy="30643"/>
            </a:xfrm>
            <a:custGeom>
              <a:avLst/>
              <a:gdLst>
                <a:gd name="connsiteX0" fmla="*/ 15336 w 30671"/>
                <a:gd name="connsiteY0" fmla="*/ 0 h 30643"/>
                <a:gd name="connsiteX1" fmla="*/ 0 w 30671"/>
                <a:gd name="connsiteY1" fmla="*/ 15322 h 30643"/>
                <a:gd name="connsiteX2" fmla="*/ 15336 w 30671"/>
                <a:gd name="connsiteY2" fmla="*/ 30643 h 30643"/>
                <a:gd name="connsiteX3" fmla="*/ 30672 w 30671"/>
                <a:gd name="connsiteY3" fmla="*/ 15322 h 30643"/>
                <a:gd name="connsiteX4" fmla="*/ 30672 w 30671"/>
                <a:gd name="connsiteY4" fmla="*/ 15322 h 30643"/>
                <a:gd name="connsiteX5" fmla="*/ 15336 w 30671"/>
                <a:gd name="connsiteY5" fmla="*/ 0 h 30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671" h="30643">
                  <a:moveTo>
                    <a:pt x="15336" y="0"/>
                  </a:moveTo>
                  <a:cubicBezTo>
                    <a:pt x="7029" y="0"/>
                    <a:pt x="0" y="7022"/>
                    <a:pt x="0" y="15322"/>
                  </a:cubicBezTo>
                  <a:cubicBezTo>
                    <a:pt x="0" y="23621"/>
                    <a:pt x="7029" y="30643"/>
                    <a:pt x="15336" y="30643"/>
                  </a:cubicBezTo>
                  <a:cubicBezTo>
                    <a:pt x="23643" y="30643"/>
                    <a:pt x="30672" y="23621"/>
                    <a:pt x="30672" y="15322"/>
                  </a:cubicBezTo>
                  <a:cubicBezTo>
                    <a:pt x="30672" y="15322"/>
                    <a:pt x="30672" y="15322"/>
                    <a:pt x="30672" y="15322"/>
                  </a:cubicBezTo>
                  <a:cubicBezTo>
                    <a:pt x="30672" y="6384"/>
                    <a:pt x="23643" y="0"/>
                    <a:pt x="15336" y="0"/>
                  </a:cubicBezTo>
                  <a:close/>
                </a:path>
              </a:pathLst>
            </a:custGeom>
            <a:grpFill/>
            <a:ln w="63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" name="Graphic 4">
              <a:extLst>
                <a:ext uri="{FF2B5EF4-FFF2-40B4-BE49-F238E27FC236}">
                  <a16:creationId xmlns:a16="http://schemas.microsoft.com/office/drawing/2014/main" id="{FF53B365-6D01-46D8-B7F0-7253C71B6538}"/>
                </a:ext>
              </a:extLst>
            </p:cNvPr>
            <p:cNvSpPr/>
            <p:nvPr/>
          </p:nvSpPr>
          <p:spPr>
            <a:xfrm>
              <a:off x="4045469" y="918179"/>
              <a:ext cx="362309" cy="361971"/>
            </a:xfrm>
            <a:custGeom>
              <a:avLst/>
              <a:gdLst>
                <a:gd name="connsiteX0" fmla="*/ 181474 w 362309"/>
                <a:gd name="connsiteY0" fmla="*/ 0 h 361971"/>
                <a:gd name="connsiteX1" fmla="*/ 0 w 362309"/>
                <a:gd name="connsiteY1" fmla="*/ 180667 h 361971"/>
                <a:gd name="connsiteX2" fmla="*/ 180836 w 362309"/>
                <a:gd name="connsiteY2" fmla="*/ 361972 h 361971"/>
                <a:gd name="connsiteX3" fmla="*/ 362310 w 362309"/>
                <a:gd name="connsiteY3" fmla="*/ 181305 h 361971"/>
                <a:gd name="connsiteX4" fmla="*/ 362310 w 362309"/>
                <a:gd name="connsiteY4" fmla="*/ 181305 h 361971"/>
                <a:gd name="connsiteX5" fmla="*/ 181474 w 362309"/>
                <a:gd name="connsiteY5" fmla="*/ 0 h 361971"/>
                <a:gd name="connsiteX6" fmla="*/ 258792 w 362309"/>
                <a:gd name="connsiteY6" fmla="*/ 176836 h 361971"/>
                <a:gd name="connsiteX7" fmla="*/ 251764 w 362309"/>
                <a:gd name="connsiteY7" fmla="*/ 175560 h 361971"/>
                <a:gd name="connsiteX8" fmla="*/ 210868 w 362309"/>
                <a:gd name="connsiteY8" fmla="*/ 227908 h 361971"/>
                <a:gd name="connsiteX9" fmla="*/ 215341 w 362309"/>
                <a:gd name="connsiteY9" fmla="*/ 243868 h 361971"/>
                <a:gd name="connsiteX10" fmla="*/ 195532 w 362309"/>
                <a:gd name="connsiteY10" fmla="*/ 273234 h 361971"/>
                <a:gd name="connsiteX11" fmla="*/ 228760 w 362309"/>
                <a:gd name="connsiteY11" fmla="*/ 273234 h 361971"/>
                <a:gd name="connsiteX12" fmla="*/ 235150 w 362309"/>
                <a:gd name="connsiteY12" fmla="*/ 279618 h 361971"/>
                <a:gd name="connsiteX13" fmla="*/ 228760 w 362309"/>
                <a:gd name="connsiteY13" fmla="*/ 286002 h 361971"/>
                <a:gd name="connsiteX14" fmla="*/ 138662 w 362309"/>
                <a:gd name="connsiteY14" fmla="*/ 286002 h 361971"/>
                <a:gd name="connsiteX15" fmla="*/ 132272 w 362309"/>
                <a:gd name="connsiteY15" fmla="*/ 279618 h 361971"/>
                <a:gd name="connsiteX16" fmla="*/ 138662 w 362309"/>
                <a:gd name="connsiteY16" fmla="*/ 273234 h 361971"/>
                <a:gd name="connsiteX17" fmla="*/ 171889 w 362309"/>
                <a:gd name="connsiteY17" fmla="*/ 273234 h 361971"/>
                <a:gd name="connsiteX18" fmla="*/ 154637 w 362309"/>
                <a:gd name="connsiteY18" fmla="*/ 232377 h 361971"/>
                <a:gd name="connsiteX19" fmla="*/ 184031 w 362309"/>
                <a:gd name="connsiteY19" fmla="*/ 212587 h 361971"/>
                <a:gd name="connsiteX20" fmla="*/ 202561 w 362309"/>
                <a:gd name="connsiteY20" fmla="*/ 218971 h 361971"/>
                <a:gd name="connsiteX21" fmla="*/ 240901 w 362309"/>
                <a:gd name="connsiteY21" fmla="*/ 169814 h 361971"/>
                <a:gd name="connsiteX22" fmla="*/ 237706 w 362309"/>
                <a:gd name="connsiteY22" fmla="*/ 131510 h 361971"/>
                <a:gd name="connsiteX23" fmla="*/ 204478 w 362309"/>
                <a:gd name="connsiteY23" fmla="*/ 112358 h 361971"/>
                <a:gd name="connsiteX24" fmla="*/ 171251 w 362309"/>
                <a:gd name="connsiteY24" fmla="*/ 120657 h 361971"/>
                <a:gd name="connsiteX25" fmla="*/ 167416 w 362309"/>
                <a:gd name="connsiteY25" fmla="*/ 118104 h 361971"/>
                <a:gd name="connsiteX26" fmla="*/ 138023 w 362309"/>
                <a:gd name="connsiteY26" fmla="*/ 143001 h 361971"/>
                <a:gd name="connsiteX27" fmla="*/ 139301 w 362309"/>
                <a:gd name="connsiteY27" fmla="*/ 149385 h 361971"/>
                <a:gd name="connsiteX28" fmla="*/ 120131 w 362309"/>
                <a:gd name="connsiteY28" fmla="*/ 168537 h 361971"/>
                <a:gd name="connsiteX29" fmla="*/ 115658 w 362309"/>
                <a:gd name="connsiteY29" fmla="*/ 167899 h 361971"/>
                <a:gd name="connsiteX30" fmla="*/ 122687 w 362309"/>
                <a:gd name="connsiteY30" fmla="*/ 171729 h 361971"/>
                <a:gd name="connsiteX31" fmla="*/ 125882 w 362309"/>
                <a:gd name="connsiteY31" fmla="*/ 175560 h 361971"/>
                <a:gd name="connsiteX32" fmla="*/ 125243 w 362309"/>
                <a:gd name="connsiteY32" fmla="*/ 180667 h 361971"/>
                <a:gd name="connsiteX33" fmla="*/ 114380 w 362309"/>
                <a:gd name="connsiteY33" fmla="*/ 199180 h 361971"/>
                <a:gd name="connsiteX34" fmla="*/ 108629 w 362309"/>
                <a:gd name="connsiteY34" fmla="*/ 202372 h 361971"/>
                <a:gd name="connsiteX35" fmla="*/ 105434 w 362309"/>
                <a:gd name="connsiteY35" fmla="*/ 201734 h 361971"/>
                <a:gd name="connsiteX36" fmla="*/ 102878 w 362309"/>
                <a:gd name="connsiteY36" fmla="*/ 192796 h 361971"/>
                <a:gd name="connsiteX37" fmla="*/ 110546 w 362309"/>
                <a:gd name="connsiteY37" fmla="*/ 180028 h 361971"/>
                <a:gd name="connsiteX38" fmla="*/ 95210 w 362309"/>
                <a:gd name="connsiteY38" fmla="*/ 169814 h 361971"/>
                <a:gd name="connsiteX39" fmla="*/ 87542 w 362309"/>
                <a:gd name="connsiteY39" fmla="*/ 182582 h 361971"/>
                <a:gd name="connsiteX40" fmla="*/ 78597 w 362309"/>
                <a:gd name="connsiteY40" fmla="*/ 185135 h 361971"/>
                <a:gd name="connsiteX41" fmla="*/ 76040 w 362309"/>
                <a:gd name="connsiteY41" fmla="*/ 176198 h 361971"/>
                <a:gd name="connsiteX42" fmla="*/ 86264 w 362309"/>
                <a:gd name="connsiteY42" fmla="*/ 157684 h 361971"/>
                <a:gd name="connsiteX43" fmla="*/ 95210 w 362309"/>
                <a:gd name="connsiteY43" fmla="*/ 155131 h 361971"/>
                <a:gd name="connsiteX44" fmla="*/ 95210 w 362309"/>
                <a:gd name="connsiteY44" fmla="*/ 155131 h 361971"/>
                <a:gd name="connsiteX45" fmla="*/ 106073 w 362309"/>
                <a:gd name="connsiteY45" fmla="*/ 160876 h 361971"/>
                <a:gd name="connsiteX46" fmla="*/ 106712 w 362309"/>
                <a:gd name="connsiteY46" fmla="*/ 134064 h 361971"/>
                <a:gd name="connsiteX47" fmla="*/ 119492 w 362309"/>
                <a:gd name="connsiteY47" fmla="*/ 128956 h 361971"/>
                <a:gd name="connsiteX48" fmla="*/ 129077 w 362309"/>
                <a:gd name="connsiteY48" fmla="*/ 131510 h 361971"/>
                <a:gd name="connsiteX49" fmla="*/ 159748 w 362309"/>
                <a:gd name="connsiteY49" fmla="*/ 105336 h 361971"/>
                <a:gd name="connsiteX50" fmla="*/ 158471 w 362309"/>
                <a:gd name="connsiteY50" fmla="*/ 98313 h 361971"/>
                <a:gd name="connsiteX51" fmla="*/ 182752 w 362309"/>
                <a:gd name="connsiteY51" fmla="*/ 74054 h 361971"/>
                <a:gd name="connsiteX52" fmla="*/ 207034 w 362309"/>
                <a:gd name="connsiteY52" fmla="*/ 98313 h 361971"/>
                <a:gd name="connsiteX53" fmla="*/ 247930 w 362309"/>
                <a:gd name="connsiteY53" fmla="*/ 122572 h 361971"/>
                <a:gd name="connsiteX54" fmla="*/ 284352 w 362309"/>
                <a:gd name="connsiteY54" fmla="*/ 137894 h 361971"/>
                <a:gd name="connsiteX55" fmla="*/ 286270 w 362309"/>
                <a:gd name="connsiteY55" fmla="*/ 148108 h 361971"/>
                <a:gd name="connsiteX56" fmla="*/ 258792 w 362309"/>
                <a:gd name="connsiteY56" fmla="*/ 176836 h 361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</a:cxnLst>
              <a:rect l="l" t="t" r="r" b="b"/>
              <a:pathLst>
                <a:path w="362309" h="361971">
                  <a:moveTo>
                    <a:pt x="181474" y="0"/>
                  </a:moveTo>
                  <a:cubicBezTo>
                    <a:pt x="81152" y="0"/>
                    <a:pt x="0" y="81077"/>
                    <a:pt x="0" y="180667"/>
                  </a:cubicBezTo>
                  <a:cubicBezTo>
                    <a:pt x="0" y="280257"/>
                    <a:pt x="81152" y="361972"/>
                    <a:pt x="180836" y="361972"/>
                  </a:cubicBezTo>
                  <a:cubicBezTo>
                    <a:pt x="280518" y="361972"/>
                    <a:pt x="362310" y="280895"/>
                    <a:pt x="362310" y="181305"/>
                  </a:cubicBezTo>
                  <a:lnTo>
                    <a:pt x="362310" y="181305"/>
                  </a:lnTo>
                  <a:cubicBezTo>
                    <a:pt x="362310" y="81077"/>
                    <a:pt x="281796" y="0"/>
                    <a:pt x="181474" y="0"/>
                  </a:cubicBezTo>
                  <a:close/>
                  <a:moveTo>
                    <a:pt x="258792" y="176836"/>
                  </a:moveTo>
                  <a:cubicBezTo>
                    <a:pt x="256237" y="176836"/>
                    <a:pt x="254320" y="176198"/>
                    <a:pt x="251764" y="175560"/>
                  </a:cubicBezTo>
                  <a:lnTo>
                    <a:pt x="210868" y="227908"/>
                  </a:lnTo>
                  <a:cubicBezTo>
                    <a:pt x="214063" y="233015"/>
                    <a:pt x="215341" y="238123"/>
                    <a:pt x="215341" y="243868"/>
                  </a:cubicBezTo>
                  <a:cubicBezTo>
                    <a:pt x="215341" y="256636"/>
                    <a:pt x="207673" y="268127"/>
                    <a:pt x="195532" y="273234"/>
                  </a:cubicBezTo>
                  <a:lnTo>
                    <a:pt x="228760" y="273234"/>
                  </a:lnTo>
                  <a:cubicBezTo>
                    <a:pt x="232594" y="273234"/>
                    <a:pt x="235150" y="275788"/>
                    <a:pt x="235150" y="279618"/>
                  </a:cubicBezTo>
                  <a:cubicBezTo>
                    <a:pt x="235150" y="283449"/>
                    <a:pt x="232594" y="286002"/>
                    <a:pt x="228760" y="286002"/>
                  </a:cubicBezTo>
                  <a:lnTo>
                    <a:pt x="138662" y="286002"/>
                  </a:lnTo>
                  <a:cubicBezTo>
                    <a:pt x="134828" y="286002"/>
                    <a:pt x="132272" y="283449"/>
                    <a:pt x="132272" y="279618"/>
                  </a:cubicBezTo>
                  <a:cubicBezTo>
                    <a:pt x="132272" y="275788"/>
                    <a:pt x="134828" y="273234"/>
                    <a:pt x="138662" y="273234"/>
                  </a:cubicBezTo>
                  <a:lnTo>
                    <a:pt x="171889" y="273234"/>
                  </a:lnTo>
                  <a:cubicBezTo>
                    <a:pt x="155915" y="266850"/>
                    <a:pt x="147608" y="248337"/>
                    <a:pt x="154637" y="232377"/>
                  </a:cubicBezTo>
                  <a:cubicBezTo>
                    <a:pt x="159748" y="220247"/>
                    <a:pt x="171251" y="212587"/>
                    <a:pt x="184031" y="212587"/>
                  </a:cubicBezTo>
                  <a:cubicBezTo>
                    <a:pt x="190420" y="212587"/>
                    <a:pt x="197449" y="215140"/>
                    <a:pt x="202561" y="218971"/>
                  </a:cubicBezTo>
                  <a:lnTo>
                    <a:pt x="240901" y="169814"/>
                  </a:lnTo>
                  <a:cubicBezTo>
                    <a:pt x="229399" y="160238"/>
                    <a:pt x="228121" y="143001"/>
                    <a:pt x="237706" y="131510"/>
                  </a:cubicBezTo>
                  <a:lnTo>
                    <a:pt x="204478" y="112358"/>
                  </a:lnTo>
                  <a:cubicBezTo>
                    <a:pt x="197449" y="123849"/>
                    <a:pt x="182752" y="127680"/>
                    <a:pt x="171251" y="120657"/>
                  </a:cubicBezTo>
                  <a:cubicBezTo>
                    <a:pt x="169973" y="120019"/>
                    <a:pt x="168695" y="118742"/>
                    <a:pt x="167416" y="118104"/>
                  </a:cubicBezTo>
                  <a:lnTo>
                    <a:pt x="138023" y="143001"/>
                  </a:lnTo>
                  <a:cubicBezTo>
                    <a:pt x="138662" y="144916"/>
                    <a:pt x="139301" y="147470"/>
                    <a:pt x="139301" y="149385"/>
                  </a:cubicBezTo>
                  <a:cubicBezTo>
                    <a:pt x="139301" y="160238"/>
                    <a:pt x="130994" y="168537"/>
                    <a:pt x="120131" y="168537"/>
                  </a:cubicBezTo>
                  <a:cubicBezTo>
                    <a:pt x="118853" y="168537"/>
                    <a:pt x="116936" y="168537"/>
                    <a:pt x="115658" y="167899"/>
                  </a:cubicBezTo>
                  <a:lnTo>
                    <a:pt x="122687" y="171729"/>
                  </a:lnTo>
                  <a:cubicBezTo>
                    <a:pt x="123965" y="172368"/>
                    <a:pt x="125243" y="173644"/>
                    <a:pt x="125882" y="175560"/>
                  </a:cubicBezTo>
                  <a:cubicBezTo>
                    <a:pt x="126521" y="177475"/>
                    <a:pt x="125882" y="178752"/>
                    <a:pt x="125243" y="180667"/>
                  </a:cubicBezTo>
                  <a:lnTo>
                    <a:pt x="114380" y="199180"/>
                  </a:lnTo>
                  <a:cubicBezTo>
                    <a:pt x="113102" y="201095"/>
                    <a:pt x="111185" y="202372"/>
                    <a:pt x="108629" y="202372"/>
                  </a:cubicBezTo>
                  <a:cubicBezTo>
                    <a:pt x="107351" y="202372"/>
                    <a:pt x="106712" y="202372"/>
                    <a:pt x="105434" y="201734"/>
                  </a:cubicBezTo>
                  <a:cubicBezTo>
                    <a:pt x="102239" y="199819"/>
                    <a:pt x="101600" y="195988"/>
                    <a:pt x="102878" y="192796"/>
                  </a:cubicBezTo>
                  <a:lnTo>
                    <a:pt x="110546" y="180028"/>
                  </a:lnTo>
                  <a:lnTo>
                    <a:pt x="95210" y="169814"/>
                  </a:lnTo>
                  <a:lnTo>
                    <a:pt x="87542" y="182582"/>
                  </a:lnTo>
                  <a:cubicBezTo>
                    <a:pt x="85625" y="185774"/>
                    <a:pt x="81792" y="186412"/>
                    <a:pt x="78597" y="185135"/>
                  </a:cubicBezTo>
                  <a:cubicBezTo>
                    <a:pt x="75402" y="183220"/>
                    <a:pt x="74762" y="179390"/>
                    <a:pt x="76040" y="176198"/>
                  </a:cubicBezTo>
                  <a:lnTo>
                    <a:pt x="86264" y="157684"/>
                  </a:lnTo>
                  <a:cubicBezTo>
                    <a:pt x="88181" y="154492"/>
                    <a:pt x="92015" y="153216"/>
                    <a:pt x="95210" y="155131"/>
                  </a:cubicBezTo>
                  <a:cubicBezTo>
                    <a:pt x="95210" y="155131"/>
                    <a:pt x="95210" y="155131"/>
                    <a:pt x="95210" y="155131"/>
                  </a:cubicBezTo>
                  <a:lnTo>
                    <a:pt x="106073" y="160876"/>
                  </a:lnTo>
                  <a:cubicBezTo>
                    <a:pt x="99044" y="153216"/>
                    <a:pt x="99044" y="141086"/>
                    <a:pt x="106712" y="134064"/>
                  </a:cubicBezTo>
                  <a:cubicBezTo>
                    <a:pt x="109907" y="130872"/>
                    <a:pt x="115019" y="128956"/>
                    <a:pt x="119492" y="128956"/>
                  </a:cubicBezTo>
                  <a:cubicBezTo>
                    <a:pt x="122687" y="128956"/>
                    <a:pt x="126521" y="129595"/>
                    <a:pt x="129077" y="131510"/>
                  </a:cubicBezTo>
                  <a:lnTo>
                    <a:pt x="159748" y="105336"/>
                  </a:lnTo>
                  <a:cubicBezTo>
                    <a:pt x="159110" y="102782"/>
                    <a:pt x="158471" y="100867"/>
                    <a:pt x="158471" y="98313"/>
                  </a:cubicBezTo>
                  <a:cubicBezTo>
                    <a:pt x="158471" y="84907"/>
                    <a:pt x="169333" y="74054"/>
                    <a:pt x="182752" y="74054"/>
                  </a:cubicBezTo>
                  <a:cubicBezTo>
                    <a:pt x="196171" y="74054"/>
                    <a:pt x="207034" y="84907"/>
                    <a:pt x="207034" y="98313"/>
                  </a:cubicBezTo>
                  <a:lnTo>
                    <a:pt x="247930" y="122572"/>
                  </a:lnTo>
                  <a:cubicBezTo>
                    <a:pt x="261987" y="116827"/>
                    <a:pt x="278602" y="123849"/>
                    <a:pt x="284352" y="137894"/>
                  </a:cubicBezTo>
                  <a:cubicBezTo>
                    <a:pt x="285630" y="141086"/>
                    <a:pt x="286270" y="144916"/>
                    <a:pt x="286270" y="148108"/>
                  </a:cubicBezTo>
                  <a:cubicBezTo>
                    <a:pt x="286908" y="164707"/>
                    <a:pt x="274128" y="176836"/>
                    <a:pt x="258792" y="176836"/>
                  </a:cubicBezTo>
                  <a:close/>
                </a:path>
              </a:pathLst>
            </a:custGeom>
            <a:grpFill/>
            <a:ln w="63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162" name="TextBox 161">
            <a:extLst>
              <a:ext uri="{FF2B5EF4-FFF2-40B4-BE49-F238E27FC236}">
                <a16:creationId xmlns:a16="http://schemas.microsoft.com/office/drawing/2014/main" id="{DD17B44D-35B6-4993-AB53-3A5D7EC24F2A}"/>
              </a:ext>
            </a:extLst>
          </p:cNvPr>
          <p:cNvSpPr txBox="1"/>
          <p:nvPr/>
        </p:nvSpPr>
        <p:spPr>
          <a:xfrm>
            <a:off x="1544503" y="3151572"/>
            <a:ext cx="5584385" cy="400110"/>
          </a:xfrm>
          <a:prstGeom prst="rect">
            <a:avLst/>
          </a:prstGeom>
          <a:noFill/>
          <a:ln>
            <a:noFill/>
            <a:prstDash val="dash"/>
          </a:ln>
        </p:spPr>
        <p:txBody>
          <a:bodyPr wrap="square" rtlCol="0" anchor="ctr">
            <a:spAutoFit/>
          </a:bodyPr>
          <a:lstStyle/>
          <a:p>
            <a:pPr lvl="0">
              <a:defRPr/>
            </a:pPr>
            <a:r>
              <a:rPr lang="en-US" sz="2000" dirty="0">
                <a:solidFill>
                  <a:schemeClr val="bg1"/>
                </a:solidFill>
                <a:latin typeface="Helvetica" panose="020B0604020202020204" pitchFamily="34" charset="0"/>
                <a:cs typeface="Helvetica" panose="020B0604020202020204" pitchFamily="34" charset="0"/>
              </a:rPr>
              <a:t>Customizable to fit MT workflow &amp; processes</a:t>
            </a:r>
          </a:p>
        </p:txBody>
      </p:sp>
      <p:sp>
        <p:nvSpPr>
          <p:cNvPr id="98" name="Rectangle 97">
            <a:extLst>
              <a:ext uri="{FF2B5EF4-FFF2-40B4-BE49-F238E27FC236}">
                <a16:creationId xmlns:a16="http://schemas.microsoft.com/office/drawing/2014/main" id="{6FA6C10D-351E-4789-9709-4C9F8B366F4F}"/>
              </a:ext>
            </a:extLst>
          </p:cNvPr>
          <p:cNvSpPr/>
          <p:nvPr/>
        </p:nvSpPr>
        <p:spPr>
          <a:xfrm>
            <a:off x="457200" y="3934317"/>
            <a:ext cx="1087303" cy="572072"/>
          </a:xfrm>
          <a:prstGeom prst="rect">
            <a:avLst/>
          </a:prstGeom>
          <a:solidFill>
            <a:schemeClr val="tx2">
              <a:lumMod val="20000"/>
              <a:lumOff val="80000"/>
              <a:alpha val="20000"/>
            </a:schemeClr>
          </a:solidFill>
          <a:ln w="12700" algn="ctr">
            <a:solidFill>
              <a:schemeClr val="bg1"/>
            </a:solidFill>
            <a:miter lim="800000"/>
            <a:headEnd/>
            <a:tailEnd/>
          </a:ln>
        </p:spPr>
        <p:txBody>
          <a:bodyPr rot="0" spcFirstLastPara="0" vertOverflow="overflow" horzOverflow="overflow" vert="horz" wrap="square" lIns="3456000" tIns="36000" rIns="72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defTabSz="1219170">
              <a:spcBef>
                <a:spcPts val="300"/>
              </a:spcBef>
            </a:pPr>
            <a:endParaRPr lang="en-US" sz="1400" kern="0" err="1">
              <a:solidFill>
                <a:srgbClr val="000000"/>
              </a:solidFill>
              <a:latin typeface="Helvetica" panose="020B0604020202020204" pitchFamily="34" charset="0"/>
              <a:cs typeface="Helvetica" panose="020B0604020202020204" pitchFamily="34" charset="0"/>
            </a:endParaRPr>
          </a:p>
        </p:txBody>
      </p:sp>
      <p:sp>
        <p:nvSpPr>
          <p:cNvPr id="102" name="Isosceles Triangle 101">
            <a:extLst>
              <a:ext uri="{FF2B5EF4-FFF2-40B4-BE49-F238E27FC236}">
                <a16:creationId xmlns:a16="http://schemas.microsoft.com/office/drawing/2014/main" id="{D0F3EB0E-2926-492B-9BF8-3847AF2F6C95}"/>
              </a:ext>
            </a:extLst>
          </p:cNvPr>
          <p:cNvSpPr/>
          <p:nvPr/>
        </p:nvSpPr>
        <p:spPr>
          <a:xfrm rot="16200000">
            <a:off x="1220620" y="4182504"/>
            <a:ext cx="226839" cy="420934"/>
          </a:xfrm>
          <a:prstGeom prst="triangle">
            <a:avLst/>
          </a:prstGeom>
          <a:solidFill>
            <a:schemeClr val="tx1">
              <a:alpha val="30000"/>
            </a:schemeClr>
          </a:solidFill>
          <a:ln w="6350" algn="ctr">
            <a:solidFill>
              <a:srgbClr val="CCCCFF"/>
            </a:solidFill>
            <a:miter lim="800000"/>
            <a:headEnd/>
            <a:tailEnd/>
          </a:ln>
        </p:spPr>
        <p:txBody>
          <a:bodyPr rot="0" spcFirstLastPara="0" vertOverflow="overflow" horzOverflow="overflow" vert="horz" wrap="square" lIns="3456000" tIns="36000" rIns="72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defTabSz="1219170">
              <a:spcBef>
                <a:spcPts val="300"/>
              </a:spcBef>
            </a:pPr>
            <a:endParaRPr lang="en-US" sz="1400" kern="0" err="1">
              <a:solidFill>
                <a:srgbClr val="000000"/>
              </a:solidFill>
              <a:latin typeface="Helvetica" panose="020B0604020202020204" pitchFamily="34" charset="0"/>
              <a:cs typeface="Helvetica" panose="020B0604020202020204" pitchFamily="34" charset="0"/>
            </a:endParaRPr>
          </a:p>
        </p:txBody>
      </p:sp>
      <p:sp>
        <p:nvSpPr>
          <p:cNvPr id="103" name="Round Same Side Corner Rectangle 134">
            <a:extLst>
              <a:ext uri="{FF2B5EF4-FFF2-40B4-BE49-F238E27FC236}">
                <a16:creationId xmlns:a16="http://schemas.microsoft.com/office/drawing/2014/main" id="{9D30B0F9-B171-41AF-8A88-6187C96C8F3E}"/>
              </a:ext>
            </a:extLst>
          </p:cNvPr>
          <p:cNvSpPr/>
          <p:nvPr/>
        </p:nvSpPr>
        <p:spPr>
          <a:xfrm rot="5400000">
            <a:off x="3924774" y="1024673"/>
            <a:ext cx="555309" cy="6157717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tx2">
              <a:alpha val="30000"/>
            </a:schemeClr>
          </a:solidFill>
          <a:ln w="12700" algn="ctr">
            <a:solidFill>
              <a:schemeClr val="bg1"/>
            </a:solidFill>
            <a:miter lim="800000"/>
            <a:headEnd/>
            <a:tailEnd/>
          </a:ln>
        </p:spPr>
        <p:txBody>
          <a:bodyPr rot="0" spcFirstLastPara="0" vertOverflow="overflow" horzOverflow="overflow" vert="horz" wrap="square" lIns="3456000" tIns="36000" rIns="72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defTabSz="1219170">
              <a:spcBef>
                <a:spcPts val="300"/>
              </a:spcBef>
            </a:pPr>
            <a:endParaRPr lang="en-US" sz="1400" kern="0" err="1">
              <a:solidFill>
                <a:srgbClr val="000000"/>
              </a:solidFill>
              <a:latin typeface="Helvetica" panose="020B0604020202020204" pitchFamily="34" charset="0"/>
              <a:cs typeface="Helvetica" panose="020B0604020202020204" pitchFamily="34" charset="0"/>
            </a:endParaRPr>
          </a:p>
        </p:txBody>
      </p:sp>
      <p:sp>
        <p:nvSpPr>
          <p:cNvPr id="74" name="Graphic 4">
            <a:extLst>
              <a:ext uri="{FF2B5EF4-FFF2-40B4-BE49-F238E27FC236}">
                <a16:creationId xmlns:a16="http://schemas.microsoft.com/office/drawing/2014/main" id="{636CF5C8-5FAE-48B3-9C96-D382FF2634AF}"/>
              </a:ext>
            </a:extLst>
          </p:cNvPr>
          <p:cNvSpPr/>
          <p:nvPr/>
        </p:nvSpPr>
        <p:spPr>
          <a:xfrm>
            <a:off x="522014" y="3996076"/>
            <a:ext cx="457200" cy="457200"/>
          </a:xfrm>
          <a:custGeom>
            <a:avLst/>
            <a:gdLst>
              <a:gd name="connsiteX0" fmla="*/ 138022 w 362948"/>
              <a:gd name="connsiteY0" fmla="*/ 148747 h 361975"/>
              <a:gd name="connsiteX1" fmla="*/ 224926 w 362948"/>
              <a:gd name="connsiteY1" fmla="*/ 148747 h 361975"/>
              <a:gd name="connsiteX2" fmla="*/ 163582 w 362948"/>
              <a:gd name="connsiteY2" fmla="*/ 123211 h 361975"/>
              <a:gd name="connsiteX3" fmla="*/ 138022 w 362948"/>
              <a:gd name="connsiteY3" fmla="*/ 148747 h 361975"/>
              <a:gd name="connsiteX4" fmla="*/ 283713 w 362948"/>
              <a:gd name="connsiteY4" fmla="*/ 275150 h 361975"/>
              <a:gd name="connsiteX5" fmla="*/ 277323 w 362948"/>
              <a:gd name="connsiteY5" fmla="*/ 281534 h 361975"/>
              <a:gd name="connsiteX6" fmla="*/ 85625 w 362948"/>
              <a:gd name="connsiteY6" fmla="*/ 281534 h 361975"/>
              <a:gd name="connsiteX7" fmla="*/ 79235 w 362948"/>
              <a:gd name="connsiteY7" fmla="*/ 275150 h 361975"/>
              <a:gd name="connsiteX8" fmla="*/ 85625 w 362948"/>
              <a:gd name="connsiteY8" fmla="*/ 268766 h 361975"/>
              <a:gd name="connsiteX9" fmla="*/ 100322 w 362948"/>
              <a:gd name="connsiteY9" fmla="*/ 268766 h 361975"/>
              <a:gd name="connsiteX10" fmla="*/ 100322 w 362948"/>
              <a:gd name="connsiteY10" fmla="*/ 219609 h 361975"/>
              <a:gd name="connsiteX11" fmla="*/ 106712 w 362948"/>
              <a:gd name="connsiteY11" fmla="*/ 213225 h 361975"/>
              <a:gd name="connsiteX12" fmla="*/ 113102 w 362948"/>
              <a:gd name="connsiteY12" fmla="*/ 219609 h 361975"/>
              <a:gd name="connsiteX13" fmla="*/ 113102 w 362948"/>
              <a:gd name="connsiteY13" fmla="*/ 268766 h 361975"/>
              <a:gd name="connsiteX14" fmla="*/ 137384 w 362948"/>
              <a:gd name="connsiteY14" fmla="*/ 268766 h 361975"/>
              <a:gd name="connsiteX15" fmla="*/ 137384 w 362948"/>
              <a:gd name="connsiteY15" fmla="*/ 219609 h 361975"/>
              <a:gd name="connsiteX16" fmla="*/ 143774 w 362948"/>
              <a:gd name="connsiteY16" fmla="*/ 213225 h 361975"/>
              <a:gd name="connsiteX17" fmla="*/ 150164 w 362948"/>
              <a:gd name="connsiteY17" fmla="*/ 219609 h 361975"/>
              <a:gd name="connsiteX18" fmla="*/ 150164 w 362948"/>
              <a:gd name="connsiteY18" fmla="*/ 268766 h 361975"/>
              <a:gd name="connsiteX19" fmla="*/ 174445 w 362948"/>
              <a:gd name="connsiteY19" fmla="*/ 268766 h 361975"/>
              <a:gd name="connsiteX20" fmla="*/ 174445 w 362948"/>
              <a:gd name="connsiteY20" fmla="*/ 219609 h 361975"/>
              <a:gd name="connsiteX21" fmla="*/ 180835 w 362948"/>
              <a:gd name="connsiteY21" fmla="*/ 213225 h 361975"/>
              <a:gd name="connsiteX22" fmla="*/ 187225 w 362948"/>
              <a:gd name="connsiteY22" fmla="*/ 219609 h 361975"/>
              <a:gd name="connsiteX23" fmla="*/ 187225 w 362948"/>
              <a:gd name="connsiteY23" fmla="*/ 268766 h 361975"/>
              <a:gd name="connsiteX24" fmla="*/ 211507 w 362948"/>
              <a:gd name="connsiteY24" fmla="*/ 268766 h 361975"/>
              <a:gd name="connsiteX25" fmla="*/ 211507 w 362948"/>
              <a:gd name="connsiteY25" fmla="*/ 219609 h 361975"/>
              <a:gd name="connsiteX26" fmla="*/ 217897 w 362948"/>
              <a:gd name="connsiteY26" fmla="*/ 213225 h 361975"/>
              <a:gd name="connsiteX27" fmla="*/ 224287 w 362948"/>
              <a:gd name="connsiteY27" fmla="*/ 219609 h 361975"/>
              <a:gd name="connsiteX28" fmla="*/ 224287 w 362948"/>
              <a:gd name="connsiteY28" fmla="*/ 268766 h 361975"/>
              <a:gd name="connsiteX29" fmla="*/ 248569 w 362948"/>
              <a:gd name="connsiteY29" fmla="*/ 268766 h 361975"/>
              <a:gd name="connsiteX30" fmla="*/ 248569 w 362948"/>
              <a:gd name="connsiteY30" fmla="*/ 219609 h 361975"/>
              <a:gd name="connsiteX31" fmla="*/ 254958 w 362948"/>
              <a:gd name="connsiteY31" fmla="*/ 213225 h 361975"/>
              <a:gd name="connsiteX32" fmla="*/ 261348 w 362948"/>
              <a:gd name="connsiteY32" fmla="*/ 219609 h 361975"/>
              <a:gd name="connsiteX33" fmla="*/ 261348 w 362948"/>
              <a:gd name="connsiteY33" fmla="*/ 268766 h 361975"/>
              <a:gd name="connsiteX34" fmla="*/ 277962 w 362948"/>
              <a:gd name="connsiteY34" fmla="*/ 268766 h 361975"/>
              <a:gd name="connsiteX35" fmla="*/ 283713 w 362948"/>
              <a:gd name="connsiteY35" fmla="*/ 275150 h 361975"/>
              <a:gd name="connsiteX36" fmla="*/ 273489 w 362948"/>
              <a:gd name="connsiteY36" fmla="*/ 199819 h 361975"/>
              <a:gd name="connsiteX37" fmla="*/ 267099 w 362948"/>
              <a:gd name="connsiteY37" fmla="*/ 206203 h 361975"/>
              <a:gd name="connsiteX38" fmla="*/ 95210 w 362948"/>
              <a:gd name="connsiteY38" fmla="*/ 206203 h 361975"/>
              <a:gd name="connsiteX39" fmla="*/ 88820 w 362948"/>
              <a:gd name="connsiteY39" fmla="*/ 199819 h 361975"/>
              <a:gd name="connsiteX40" fmla="*/ 95210 w 362948"/>
              <a:gd name="connsiteY40" fmla="*/ 193435 h 361975"/>
              <a:gd name="connsiteX41" fmla="*/ 122687 w 362948"/>
              <a:gd name="connsiteY41" fmla="*/ 193435 h 361975"/>
              <a:gd name="connsiteX42" fmla="*/ 122687 w 362948"/>
              <a:gd name="connsiteY42" fmla="*/ 173644 h 361975"/>
              <a:gd name="connsiteX43" fmla="*/ 129077 w 362948"/>
              <a:gd name="connsiteY43" fmla="*/ 167260 h 361975"/>
              <a:gd name="connsiteX44" fmla="*/ 135467 w 362948"/>
              <a:gd name="connsiteY44" fmla="*/ 173644 h 361975"/>
              <a:gd name="connsiteX45" fmla="*/ 135467 w 362948"/>
              <a:gd name="connsiteY45" fmla="*/ 193435 h 361975"/>
              <a:gd name="connsiteX46" fmla="*/ 157192 w 362948"/>
              <a:gd name="connsiteY46" fmla="*/ 193435 h 361975"/>
              <a:gd name="connsiteX47" fmla="*/ 157192 w 362948"/>
              <a:gd name="connsiteY47" fmla="*/ 173644 h 361975"/>
              <a:gd name="connsiteX48" fmla="*/ 163582 w 362948"/>
              <a:gd name="connsiteY48" fmla="*/ 167260 h 361975"/>
              <a:gd name="connsiteX49" fmla="*/ 169972 w 362948"/>
              <a:gd name="connsiteY49" fmla="*/ 173644 h 361975"/>
              <a:gd name="connsiteX50" fmla="*/ 169972 w 362948"/>
              <a:gd name="connsiteY50" fmla="*/ 193435 h 361975"/>
              <a:gd name="connsiteX51" fmla="*/ 191698 w 362948"/>
              <a:gd name="connsiteY51" fmla="*/ 193435 h 361975"/>
              <a:gd name="connsiteX52" fmla="*/ 191698 w 362948"/>
              <a:gd name="connsiteY52" fmla="*/ 173644 h 361975"/>
              <a:gd name="connsiteX53" fmla="*/ 198088 w 362948"/>
              <a:gd name="connsiteY53" fmla="*/ 167260 h 361975"/>
              <a:gd name="connsiteX54" fmla="*/ 204478 w 362948"/>
              <a:gd name="connsiteY54" fmla="*/ 173644 h 361975"/>
              <a:gd name="connsiteX55" fmla="*/ 204478 w 362948"/>
              <a:gd name="connsiteY55" fmla="*/ 193435 h 361975"/>
              <a:gd name="connsiteX56" fmla="*/ 226204 w 362948"/>
              <a:gd name="connsiteY56" fmla="*/ 193435 h 361975"/>
              <a:gd name="connsiteX57" fmla="*/ 226204 w 362948"/>
              <a:gd name="connsiteY57" fmla="*/ 173644 h 361975"/>
              <a:gd name="connsiteX58" fmla="*/ 232594 w 362948"/>
              <a:gd name="connsiteY58" fmla="*/ 167260 h 361975"/>
              <a:gd name="connsiteX59" fmla="*/ 238984 w 362948"/>
              <a:gd name="connsiteY59" fmla="*/ 173644 h 361975"/>
              <a:gd name="connsiteX60" fmla="*/ 238984 w 362948"/>
              <a:gd name="connsiteY60" fmla="*/ 193435 h 361975"/>
              <a:gd name="connsiteX61" fmla="*/ 266460 w 362948"/>
              <a:gd name="connsiteY61" fmla="*/ 193435 h 361975"/>
              <a:gd name="connsiteX62" fmla="*/ 273489 w 362948"/>
              <a:gd name="connsiteY62" fmla="*/ 199819 h 361975"/>
              <a:gd name="connsiteX63" fmla="*/ 253041 w 362948"/>
              <a:gd name="connsiteY63" fmla="*/ 155131 h 361975"/>
              <a:gd name="connsiteX64" fmla="*/ 246651 w 362948"/>
              <a:gd name="connsiteY64" fmla="*/ 161515 h 361975"/>
              <a:gd name="connsiteX65" fmla="*/ 116297 w 362948"/>
              <a:gd name="connsiteY65" fmla="*/ 161515 h 361975"/>
              <a:gd name="connsiteX66" fmla="*/ 109907 w 362948"/>
              <a:gd name="connsiteY66" fmla="*/ 155131 h 361975"/>
              <a:gd name="connsiteX67" fmla="*/ 116297 w 362948"/>
              <a:gd name="connsiteY67" fmla="*/ 148747 h 361975"/>
              <a:gd name="connsiteX68" fmla="*/ 124604 w 362948"/>
              <a:gd name="connsiteY68" fmla="*/ 148747 h 361975"/>
              <a:gd name="connsiteX69" fmla="*/ 175084 w 362948"/>
              <a:gd name="connsiteY69" fmla="*/ 107889 h 361975"/>
              <a:gd name="connsiteX70" fmla="*/ 175084 w 362948"/>
              <a:gd name="connsiteY70" fmla="*/ 87461 h 361975"/>
              <a:gd name="connsiteX71" fmla="*/ 181474 w 362948"/>
              <a:gd name="connsiteY71" fmla="*/ 81077 h 361975"/>
              <a:gd name="connsiteX72" fmla="*/ 187864 w 362948"/>
              <a:gd name="connsiteY72" fmla="*/ 87461 h 361975"/>
              <a:gd name="connsiteX73" fmla="*/ 187864 w 362948"/>
              <a:gd name="connsiteY73" fmla="*/ 107889 h 361975"/>
              <a:gd name="connsiteX74" fmla="*/ 238345 w 362948"/>
              <a:gd name="connsiteY74" fmla="*/ 148747 h 361975"/>
              <a:gd name="connsiteX75" fmla="*/ 246651 w 362948"/>
              <a:gd name="connsiteY75" fmla="*/ 148747 h 361975"/>
              <a:gd name="connsiteX76" fmla="*/ 253041 w 362948"/>
              <a:gd name="connsiteY76" fmla="*/ 155131 h 361975"/>
              <a:gd name="connsiteX77" fmla="*/ 362948 w 362948"/>
              <a:gd name="connsiteY77" fmla="*/ 181305 h 361975"/>
              <a:gd name="connsiteX78" fmla="*/ 181474 w 362948"/>
              <a:gd name="connsiteY78" fmla="*/ 0 h 361975"/>
              <a:gd name="connsiteX79" fmla="*/ 0 w 362948"/>
              <a:gd name="connsiteY79" fmla="*/ 180667 h 361975"/>
              <a:gd name="connsiteX80" fmla="*/ 181474 w 362948"/>
              <a:gd name="connsiteY80" fmla="*/ 361972 h 361975"/>
              <a:gd name="connsiteX81" fmla="*/ 181474 w 362948"/>
              <a:gd name="connsiteY81" fmla="*/ 361972 h 361975"/>
              <a:gd name="connsiteX82" fmla="*/ 362948 w 362948"/>
              <a:gd name="connsiteY82" fmla="*/ 181305 h 361975"/>
              <a:gd name="connsiteX83" fmla="*/ 362948 w 362948"/>
              <a:gd name="connsiteY83" fmla="*/ 181305 h 3619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</a:cxnLst>
            <a:rect l="l" t="t" r="r" b="b"/>
            <a:pathLst>
              <a:path w="362948" h="361975">
                <a:moveTo>
                  <a:pt x="138022" y="148747"/>
                </a:moveTo>
                <a:lnTo>
                  <a:pt x="224926" y="148747"/>
                </a:lnTo>
                <a:cubicBezTo>
                  <a:pt x="214702" y="124488"/>
                  <a:pt x="187225" y="113635"/>
                  <a:pt x="163582" y="123211"/>
                </a:cubicBezTo>
                <a:cubicBezTo>
                  <a:pt x="151441" y="128318"/>
                  <a:pt x="142496" y="137256"/>
                  <a:pt x="138022" y="148747"/>
                </a:cubicBezTo>
                <a:moveTo>
                  <a:pt x="283713" y="275150"/>
                </a:moveTo>
                <a:cubicBezTo>
                  <a:pt x="283713" y="278980"/>
                  <a:pt x="281157" y="281534"/>
                  <a:pt x="277323" y="281534"/>
                </a:cubicBezTo>
                <a:lnTo>
                  <a:pt x="85625" y="281534"/>
                </a:lnTo>
                <a:cubicBezTo>
                  <a:pt x="81791" y="281534"/>
                  <a:pt x="79235" y="278980"/>
                  <a:pt x="79235" y="275150"/>
                </a:cubicBezTo>
                <a:cubicBezTo>
                  <a:pt x="79235" y="271319"/>
                  <a:pt x="81791" y="268766"/>
                  <a:pt x="85625" y="268766"/>
                </a:cubicBezTo>
                <a:lnTo>
                  <a:pt x="100322" y="268766"/>
                </a:lnTo>
                <a:lnTo>
                  <a:pt x="100322" y="219609"/>
                </a:lnTo>
                <a:cubicBezTo>
                  <a:pt x="100322" y="215779"/>
                  <a:pt x="102878" y="213225"/>
                  <a:pt x="106712" y="213225"/>
                </a:cubicBezTo>
                <a:cubicBezTo>
                  <a:pt x="110546" y="213225"/>
                  <a:pt x="113102" y="215779"/>
                  <a:pt x="113102" y="219609"/>
                </a:cubicBezTo>
                <a:lnTo>
                  <a:pt x="113102" y="268766"/>
                </a:lnTo>
                <a:lnTo>
                  <a:pt x="137384" y="268766"/>
                </a:lnTo>
                <a:lnTo>
                  <a:pt x="137384" y="219609"/>
                </a:lnTo>
                <a:cubicBezTo>
                  <a:pt x="137384" y="215779"/>
                  <a:pt x="139940" y="213225"/>
                  <a:pt x="143774" y="213225"/>
                </a:cubicBezTo>
                <a:cubicBezTo>
                  <a:pt x="147607" y="213225"/>
                  <a:pt x="150164" y="215779"/>
                  <a:pt x="150164" y="219609"/>
                </a:cubicBezTo>
                <a:lnTo>
                  <a:pt x="150164" y="268766"/>
                </a:lnTo>
                <a:lnTo>
                  <a:pt x="174445" y="268766"/>
                </a:lnTo>
                <a:lnTo>
                  <a:pt x="174445" y="219609"/>
                </a:lnTo>
                <a:cubicBezTo>
                  <a:pt x="174445" y="215779"/>
                  <a:pt x="177001" y="213225"/>
                  <a:pt x="180835" y="213225"/>
                </a:cubicBezTo>
                <a:cubicBezTo>
                  <a:pt x="184669" y="213225"/>
                  <a:pt x="187225" y="215779"/>
                  <a:pt x="187225" y="219609"/>
                </a:cubicBezTo>
                <a:lnTo>
                  <a:pt x="187225" y="268766"/>
                </a:lnTo>
                <a:lnTo>
                  <a:pt x="211507" y="268766"/>
                </a:lnTo>
                <a:lnTo>
                  <a:pt x="211507" y="219609"/>
                </a:lnTo>
                <a:cubicBezTo>
                  <a:pt x="211507" y="215779"/>
                  <a:pt x="214063" y="213225"/>
                  <a:pt x="217897" y="213225"/>
                </a:cubicBezTo>
                <a:cubicBezTo>
                  <a:pt x="221731" y="213225"/>
                  <a:pt x="224287" y="215779"/>
                  <a:pt x="224287" y="219609"/>
                </a:cubicBezTo>
                <a:lnTo>
                  <a:pt x="224287" y="268766"/>
                </a:lnTo>
                <a:lnTo>
                  <a:pt x="248569" y="268766"/>
                </a:lnTo>
                <a:lnTo>
                  <a:pt x="248569" y="219609"/>
                </a:lnTo>
                <a:cubicBezTo>
                  <a:pt x="248569" y="215779"/>
                  <a:pt x="251124" y="213225"/>
                  <a:pt x="254958" y="213225"/>
                </a:cubicBezTo>
                <a:cubicBezTo>
                  <a:pt x="258792" y="213225"/>
                  <a:pt x="261348" y="215779"/>
                  <a:pt x="261348" y="219609"/>
                </a:cubicBezTo>
                <a:lnTo>
                  <a:pt x="261348" y="268766"/>
                </a:lnTo>
                <a:lnTo>
                  <a:pt x="277962" y="268766"/>
                </a:lnTo>
                <a:cubicBezTo>
                  <a:pt x="280518" y="268766"/>
                  <a:pt x="283713" y="271958"/>
                  <a:pt x="283713" y="275150"/>
                </a:cubicBezTo>
                <a:moveTo>
                  <a:pt x="273489" y="199819"/>
                </a:moveTo>
                <a:cubicBezTo>
                  <a:pt x="273489" y="203649"/>
                  <a:pt x="270933" y="206203"/>
                  <a:pt x="267099" y="206203"/>
                </a:cubicBezTo>
                <a:lnTo>
                  <a:pt x="95210" y="206203"/>
                </a:lnTo>
                <a:cubicBezTo>
                  <a:pt x="91376" y="206203"/>
                  <a:pt x="88820" y="203649"/>
                  <a:pt x="88820" y="199819"/>
                </a:cubicBezTo>
                <a:cubicBezTo>
                  <a:pt x="88820" y="195988"/>
                  <a:pt x="91376" y="193435"/>
                  <a:pt x="95210" y="193435"/>
                </a:cubicBezTo>
                <a:lnTo>
                  <a:pt x="122687" y="193435"/>
                </a:lnTo>
                <a:lnTo>
                  <a:pt x="122687" y="173644"/>
                </a:lnTo>
                <a:cubicBezTo>
                  <a:pt x="122687" y="169814"/>
                  <a:pt x="125243" y="167260"/>
                  <a:pt x="129077" y="167260"/>
                </a:cubicBezTo>
                <a:cubicBezTo>
                  <a:pt x="132911" y="167260"/>
                  <a:pt x="135467" y="169814"/>
                  <a:pt x="135467" y="173644"/>
                </a:cubicBezTo>
                <a:lnTo>
                  <a:pt x="135467" y="193435"/>
                </a:lnTo>
                <a:lnTo>
                  <a:pt x="157192" y="193435"/>
                </a:lnTo>
                <a:lnTo>
                  <a:pt x="157192" y="173644"/>
                </a:lnTo>
                <a:cubicBezTo>
                  <a:pt x="157192" y="169814"/>
                  <a:pt x="159748" y="167260"/>
                  <a:pt x="163582" y="167260"/>
                </a:cubicBezTo>
                <a:cubicBezTo>
                  <a:pt x="167416" y="167260"/>
                  <a:pt x="169972" y="169814"/>
                  <a:pt x="169972" y="173644"/>
                </a:cubicBezTo>
                <a:lnTo>
                  <a:pt x="169972" y="193435"/>
                </a:lnTo>
                <a:lnTo>
                  <a:pt x="191698" y="193435"/>
                </a:lnTo>
                <a:lnTo>
                  <a:pt x="191698" y="173644"/>
                </a:lnTo>
                <a:cubicBezTo>
                  <a:pt x="191698" y="169814"/>
                  <a:pt x="194254" y="167260"/>
                  <a:pt x="198088" y="167260"/>
                </a:cubicBezTo>
                <a:cubicBezTo>
                  <a:pt x="201922" y="167260"/>
                  <a:pt x="204478" y="169814"/>
                  <a:pt x="204478" y="173644"/>
                </a:cubicBezTo>
                <a:lnTo>
                  <a:pt x="204478" y="193435"/>
                </a:lnTo>
                <a:lnTo>
                  <a:pt x="226204" y="193435"/>
                </a:lnTo>
                <a:lnTo>
                  <a:pt x="226204" y="173644"/>
                </a:lnTo>
                <a:cubicBezTo>
                  <a:pt x="226204" y="169814"/>
                  <a:pt x="228760" y="167260"/>
                  <a:pt x="232594" y="167260"/>
                </a:cubicBezTo>
                <a:cubicBezTo>
                  <a:pt x="236428" y="167260"/>
                  <a:pt x="238984" y="169814"/>
                  <a:pt x="238984" y="173644"/>
                </a:cubicBezTo>
                <a:lnTo>
                  <a:pt x="238984" y="193435"/>
                </a:lnTo>
                <a:lnTo>
                  <a:pt x="266460" y="193435"/>
                </a:lnTo>
                <a:cubicBezTo>
                  <a:pt x="270933" y="193435"/>
                  <a:pt x="273489" y="196627"/>
                  <a:pt x="273489" y="199819"/>
                </a:cubicBezTo>
                <a:moveTo>
                  <a:pt x="253041" y="155131"/>
                </a:moveTo>
                <a:cubicBezTo>
                  <a:pt x="253041" y="158961"/>
                  <a:pt x="250485" y="161515"/>
                  <a:pt x="246651" y="161515"/>
                </a:cubicBezTo>
                <a:lnTo>
                  <a:pt x="116297" y="161515"/>
                </a:lnTo>
                <a:cubicBezTo>
                  <a:pt x="112463" y="161515"/>
                  <a:pt x="109907" y="158961"/>
                  <a:pt x="109907" y="155131"/>
                </a:cubicBezTo>
                <a:cubicBezTo>
                  <a:pt x="109907" y="151300"/>
                  <a:pt x="112463" y="148747"/>
                  <a:pt x="116297" y="148747"/>
                </a:cubicBezTo>
                <a:lnTo>
                  <a:pt x="124604" y="148747"/>
                </a:lnTo>
                <a:cubicBezTo>
                  <a:pt x="131633" y="126403"/>
                  <a:pt x="151441" y="110443"/>
                  <a:pt x="175084" y="107889"/>
                </a:cubicBezTo>
                <a:lnTo>
                  <a:pt x="175084" y="87461"/>
                </a:lnTo>
                <a:cubicBezTo>
                  <a:pt x="175084" y="83630"/>
                  <a:pt x="177640" y="81077"/>
                  <a:pt x="181474" y="81077"/>
                </a:cubicBezTo>
                <a:cubicBezTo>
                  <a:pt x="185308" y="81077"/>
                  <a:pt x="187864" y="83630"/>
                  <a:pt x="187864" y="87461"/>
                </a:cubicBezTo>
                <a:lnTo>
                  <a:pt x="187864" y="107889"/>
                </a:lnTo>
                <a:cubicBezTo>
                  <a:pt x="211507" y="110443"/>
                  <a:pt x="230677" y="126403"/>
                  <a:pt x="238345" y="148747"/>
                </a:cubicBezTo>
                <a:lnTo>
                  <a:pt x="246651" y="148747"/>
                </a:lnTo>
                <a:cubicBezTo>
                  <a:pt x="249846" y="148747"/>
                  <a:pt x="253041" y="151939"/>
                  <a:pt x="253041" y="155131"/>
                </a:cubicBezTo>
                <a:moveTo>
                  <a:pt x="362948" y="181305"/>
                </a:moveTo>
                <a:cubicBezTo>
                  <a:pt x="362948" y="81077"/>
                  <a:pt x="281796" y="0"/>
                  <a:pt x="181474" y="0"/>
                </a:cubicBezTo>
                <a:cubicBezTo>
                  <a:pt x="81152" y="0"/>
                  <a:pt x="639" y="81077"/>
                  <a:pt x="0" y="180667"/>
                </a:cubicBezTo>
                <a:cubicBezTo>
                  <a:pt x="0" y="280895"/>
                  <a:pt x="81152" y="361972"/>
                  <a:pt x="181474" y="361972"/>
                </a:cubicBezTo>
                <a:cubicBezTo>
                  <a:pt x="181474" y="361972"/>
                  <a:pt x="181474" y="361972"/>
                  <a:pt x="181474" y="361972"/>
                </a:cubicBezTo>
                <a:cubicBezTo>
                  <a:pt x="281796" y="362610"/>
                  <a:pt x="362948" y="281534"/>
                  <a:pt x="362948" y="181305"/>
                </a:cubicBezTo>
                <a:cubicBezTo>
                  <a:pt x="362948" y="181944"/>
                  <a:pt x="362948" y="181305"/>
                  <a:pt x="362948" y="181305"/>
                </a:cubicBezTo>
              </a:path>
            </a:pathLst>
          </a:custGeom>
          <a:solidFill>
            <a:schemeClr val="bg1"/>
          </a:solidFill>
          <a:ln w="639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63" name="TextBox 162">
            <a:extLst>
              <a:ext uri="{FF2B5EF4-FFF2-40B4-BE49-F238E27FC236}">
                <a16:creationId xmlns:a16="http://schemas.microsoft.com/office/drawing/2014/main" id="{8967DD74-5997-480B-8082-7A9FF598355D}"/>
              </a:ext>
            </a:extLst>
          </p:cNvPr>
          <p:cNvSpPr txBox="1"/>
          <p:nvPr/>
        </p:nvSpPr>
        <p:spPr>
          <a:xfrm>
            <a:off x="1544503" y="3912120"/>
            <a:ext cx="5584385" cy="400110"/>
          </a:xfrm>
          <a:prstGeom prst="rect">
            <a:avLst/>
          </a:prstGeom>
          <a:noFill/>
          <a:ln>
            <a:noFill/>
            <a:prstDash val="dash"/>
          </a:ln>
        </p:spPr>
        <p:txBody>
          <a:bodyPr wrap="square" rtlCol="0" anchor="ctr">
            <a:spAutoFit/>
          </a:bodyPr>
          <a:lstStyle>
            <a:defPPr>
              <a:defRPr lang="en-US"/>
            </a:defPPr>
            <a:lvl1pPr lvl="0">
              <a:defRPr sz="2000">
                <a:solidFill>
                  <a:srgbClr val="CCCCFF"/>
                </a:solidFill>
                <a:latin typeface="Helvetica" panose="020B0604020202020204" pitchFamily="34" charset="0"/>
                <a:cs typeface="Helvetica" panose="020B0604020202020204" pitchFamily="34" charset="0"/>
              </a:defRPr>
            </a:lvl1pPr>
          </a:lstStyle>
          <a:p>
            <a:r>
              <a:rPr lang="en-US" dirty="0">
                <a:solidFill>
                  <a:schemeClr val="bg1"/>
                </a:solidFill>
              </a:rPr>
              <a:t>Hosted in MT environment </a:t>
            </a:r>
          </a:p>
        </p:txBody>
      </p:sp>
      <p:sp>
        <p:nvSpPr>
          <p:cNvPr id="99" name="Rectangle 98">
            <a:extLst>
              <a:ext uri="{FF2B5EF4-FFF2-40B4-BE49-F238E27FC236}">
                <a16:creationId xmlns:a16="http://schemas.microsoft.com/office/drawing/2014/main" id="{A10DA4E2-A7E9-445E-A059-F360BAEBED86}"/>
              </a:ext>
            </a:extLst>
          </p:cNvPr>
          <p:cNvSpPr/>
          <p:nvPr/>
        </p:nvSpPr>
        <p:spPr>
          <a:xfrm>
            <a:off x="457200" y="4703509"/>
            <a:ext cx="1087303" cy="572072"/>
          </a:xfrm>
          <a:prstGeom prst="rect">
            <a:avLst/>
          </a:prstGeom>
          <a:solidFill>
            <a:schemeClr val="tx2">
              <a:lumMod val="20000"/>
              <a:lumOff val="80000"/>
              <a:alpha val="20000"/>
            </a:schemeClr>
          </a:solidFill>
          <a:ln w="12700" algn="ctr">
            <a:solidFill>
              <a:schemeClr val="bg1"/>
            </a:solidFill>
            <a:miter lim="800000"/>
            <a:headEnd/>
            <a:tailEnd/>
          </a:ln>
        </p:spPr>
        <p:txBody>
          <a:bodyPr rot="0" spcFirstLastPara="0" vertOverflow="overflow" horzOverflow="overflow" vert="horz" wrap="square" lIns="3456000" tIns="36000" rIns="72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defTabSz="1219170">
              <a:spcBef>
                <a:spcPts val="300"/>
              </a:spcBef>
            </a:pPr>
            <a:endParaRPr lang="en-US" sz="1400" kern="0" err="1">
              <a:solidFill>
                <a:srgbClr val="000000"/>
              </a:solidFill>
              <a:latin typeface="Helvetica" panose="020B0604020202020204" pitchFamily="34" charset="0"/>
              <a:cs typeface="Helvetica" panose="020B0604020202020204" pitchFamily="34" charset="0"/>
            </a:endParaRPr>
          </a:p>
        </p:txBody>
      </p:sp>
      <p:sp>
        <p:nvSpPr>
          <p:cNvPr id="104" name="Isosceles Triangle 103">
            <a:extLst>
              <a:ext uri="{FF2B5EF4-FFF2-40B4-BE49-F238E27FC236}">
                <a16:creationId xmlns:a16="http://schemas.microsoft.com/office/drawing/2014/main" id="{A8412BB1-DCD3-4016-9456-74FDCEB243B9}"/>
              </a:ext>
            </a:extLst>
          </p:cNvPr>
          <p:cNvSpPr/>
          <p:nvPr/>
        </p:nvSpPr>
        <p:spPr>
          <a:xfrm rot="16200000">
            <a:off x="1220616" y="4947769"/>
            <a:ext cx="226839" cy="420934"/>
          </a:xfrm>
          <a:prstGeom prst="triangle">
            <a:avLst/>
          </a:prstGeom>
          <a:solidFill>
            <a:schemeClr val="tx1">
              <a:alpha val="30000"/>
            </a:schemeClr>
          </a:solidFill>
          <a:ln w="6350" algn="ctr">
            <a:solidFill>
              <a:srgbClr val="CCCCFF"/>
            </a:solidFill>
            <a:miter lim="800000"/>
            <a:headEnd/>
            <a:tailEnd/>
          </a:ln>
        </p:spPr>
        <p:txBody>
          <a:bodyPr rot="0" spcFirstLastPara="0" vertOverflow="overflow" horzOverflow="overflow" vert="horz" wrap="square" lIns="3456000" tIns="36000" rIns="72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defTabSz="1219170">
              <a:spcBef>
                <a:spcPts val="300"/>
              </a:spcBef>
            </a:pPr>
            <a:endParaRPr lang="en-US" sz="1400" kern="0" err="1">
              <a:solidFill>
                <a:srgbClr val="000000"/>
              </a:solidFill>
              <a:latin typeface="Helvetica" panose="020B0604020202020204" pitchFamily="34" charset="0"/>
              <a:cs typeface="Helvetica" panose="020B0604020202020204" pitchFamily="34" charset="0"/>
            </a:endParaRPr>
          </a:p>
        </p:txBody>
      </p:sp>
      <p:sp>
        <p:nvSpPr>
          <p:cNvPr id="105" name="Round Same Side Corner Rectangle 136">
            <a:extLst>
              <a:ext uri="{FF2B5EF4-FFF2-40B4-BE49-F238E27FC236}">
                <a16:creationId xmlns:a16="http://schemas.microsoft.com/office/drawing/2014/main" id="{E315B5CC-DE57-4C00-93C6-6A115AE9DDD5}"/>
              </a:ext>
            </a:extLst>
          </p:cNvPr>
          <p:cNvSpPr/>
          <p:nvPr/>
        </p:nvSpPr>
        <p:spPr>
          <a:xfrm rot="5400000">
            <a:off x="3924774" y="1793865"/>
            <a:ext cx="555309" cy="6157717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tx2">
              <a:alpha val="30000"/>
            </a:schemeClr>
          </a:solidFill>
          <a:ln w="12700" algn="ctr">
            <a:solidFill>
              <a:schemeClr val="bg1"/>
            </a:solidFill>
            <a:miter lim="800000"/>
            <a:headEnd/>
            <a:tailEnd/>
          </a:ln>
        </p:spPr>
        <p:txBody>
          <a:bodyPr rot="0" spcFirstLastPara="0" vertOverflow="overflow" horzOverflow="overflow" vert="horz" wrap="square" lIns="3456000" tIns="36000" rIns="72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defTabSz="1219170">
              <a:spcBef>
                <a:spcPts val="300"/>
              </a:spcBef>
            </a:pPr>
            <a:endParaRPr lang="en-US" sz="1400" kern="0" err="1">
              <a:solidFill>
                <a:srgbClr val="000000"/>
              </a:solidFill>
              <a:latin typeface="Helvetica" panose="020B0604020202020204" pitchFamily="34" charset="0"/>
              <a:cs typeface="Helvetica" panose="020B0604020202020204" pitchFamily="34" charset="0"/>
            </a:endParaRPr>
          </a:p>
        </p:txBody>
      </p:sp>
      <p:sp>
        <p:nvSpPr>
          <p:cNvPr id="144" name="Graphic 4">
            <a:extLst>
              <a:ext uri="{FF2B5EF4-FFF2-40B4-BE49-F238E27FC236}">
                <a16:creationId xmlns:a16="http://schemas.microsoft.com/office/drawing/2014/main" id="{F2BF8AB3-9AF9-4DFB-B9C8-D6443F2D8868}"/>
              </a:ext>
            </a:extLst>
          </p:cNvPr>
          <p:cNvSpPr/>
          <p:nvPr/>
        </p:nvSpPr>
        <p:spPr>
          <a:xfrm>
            <a:off x="522014" y="4760945"/>
            <a:ext cx="457200" cy="457200"/>
          </a:xfrm>
          <a:custGeom>
            <a:avLst/>
            <a:gdLst>
              <a:gd name="connsiteX0" fmla="*/ 181474 w 362309"/>
              <a:gd name="connsiteY0" fmla="*/ 0 h 361971"/>
              <a:gd name="connsiteX1" fmla="*/ 0 w 362309"/>
              <a:gd name="connsiteY1" fmla="*/ 180667 h 361971"/>
              <a:gd name="connsiteX2" fmla="*/ 180835 w 362309"/>
              <a:gd name="connsiteY2" fmla="*/ 361972 h 361971"/>
              <a:gd name="connsiteX3" fmla="*/ 362309 w 362309"/>
              <a:gd name="connsiteY3" fmla="*/ 181305 h 361971"/>
              <a:gd name="connsiteX4" fmla="*/ 362309 w 362309"/>
              <a:gd name="connsiteY4" fmla="*/ 181305 h 361971"/>
              <a:gd name="connsiteX5" fmla="*/ 181474 w 362309"/>
              <a:gd name="connsiteY5" fmla="*/ 0 h 361971"/>
              <a:gd name="connsiteX6" fmla="*/ 182752 w 362309"/>
              <a:gd name="connsiteY6" fmla="*/ 112358 h 361971"/>
              <a:gd name="connsiteX7" fmla="*/ 254319 w 362309"/>
              <a:gd name="connsiteY7" fmla="*/ 197265 h 361971"/>
              <a:gd name="connsiteX8" fmla="*/ 247929 w 362309"/>
              <a:gd name="connsiteY8" fmla="*/ 203649 h 361971"/>
              <a:gd name="connsiteX9" fmla="*/ 241540 w 362309"/>
              <a:gd name="connsiteY9" fmla="*/ 197265 h 361971"/>
              <a:gd name="connsiteX10" fmla="*/ 182752 w 362309"/>
              <a:gd name="connsiteY10" fmla="*/ 125126 h 361971"/>
              <a:gd name="connsiteX11" fmla="*/ 138022 w 362309"/>
              <a:gd name="connsiteY11" fmla="*/ 147470 h 361971"/>
              <a:gd name="connsiteX12" fmla="*/ 128438 w 362309"/>
              <a:gd name="connsiteY12" fmla="*/ 195350 h 361971"/>
              <a:gd name="connsiteX13" fmla="*/ 123965 w 362309"/>
              <a:gd name="connsiteY13" fmla="*/ 203011 h 361971"/>
              <a:gd name="connsiteX14" fmla="*/ 123965 w 362309"/>
              <a:gd name="connsiteY14" fmla="*/ 203011 h 361971"/>
              <a:gd name="connsiteX15" fmla="*/ 122048 w 362309"/>
              <a:gd name="connsiteY15" fmla="*/ 203011 h 361971"/>
              <a:gd name="connsiteX16" fmla="*/ 115658 w 362309"/>
              <a:gd name="connsiteY16" fmla="*/ 197903 h 361971"/>
              <a:gd name="connsiteX17" fmla="*/ 127799 w 362309"/>
              <a:gd name="connsiteY17" fmla="*/ 138533 h 361971"/>
              <a:gd name="connsiteX18" fmla="*/ 182752 w 362309"/>
              <a:gd name="connsiteY18" fmla="*/ 112358 h 361971"/>
              <a:gd name="connsiteX19" fmla="*/ 86264 w 362309"/>
              <a:gd name="connsiteY19" fmla="*/ 121934 h 361971"/>
              <a:gd name="connsiteX20" fmla="*/ 122048 w 362309"/>
              <a:gd name="connsiteY20" fmla="*/ 86184 h 361971"/>
              <a:gd name="connsiteX21" fmla="*/ 132271 w 362309"/>
              <a:gd name="connsiteY21" fmla="*/ 86184 h 361971"/>
              <a:gd name="connsiteX22" fmla="*/ 138661 w 362309"/>
              <a:gd name="connsiteY22" fmla="*/ 92568 h 361971"/>
              <a:gd name="connsiteX23" fmla="*/ 132271 w 362309"/>
              <a:gd name="connsiteY23" fmla="*/ 98952 h 361971"/>
              <a:gd name="connsiteX24" fmla="*/ 122048 w 362309"/>
              <a:gd name="connsiteY24" fmla="*/ 98952 h 361971"/>
              <a:gd name="connsiteX25" fmla="*/ 99044 w 362309"/>
              <a:gd name="connsiteY25" fmla="*/ 121934 h 361971"/>
              <a:gd name="connsiteX26" fmla="*/ 99044 w 362309"/>
              <a:gd name="connsiteY26" fmla="*/ 132149 h 361971"/>
              <a:gd name="connsiteX27" fmla="*/ 92654 w 362309"/>
              <a:gd name="connsiteY27" fmla="*/ 138533 h 361971"/>
              <a:gd name="connsiteX28" fmla="*/ 86264 w 362309"/>
              <a:gd name="connsiteY28" fmla="*/ 132149 h 361971"/>
              <a:gd name="connsiteX29" fmla="*/ 86264 w 362309"/>
              <a:gd name="connsiteY29" fmla="*/ 121934 h 361971"/>
              <a:gd name="connsiteX30" fmla="*/ 132271 w 362309"/>
              <a:gd name="connsiteY30" fmla="*/ 275788 h 361971"/>
              <a:gd name="connsiteX31" fmla="*/ 122048 w 362309"/>
              <a:gd name="connsiteY31" fmla="*/ 275788 h 361971"/>
              <a:gd name="connsiteX32" fmla="*/ 86264 w 362309"/>
              <a:gd name="connsiteY32" fmla="*/ 240038 h 361971"/>
              <a:gd name="connsiteX33" fmla="*/ 86264 w 362309"/>
              <a:gd name="connsiteY33" fmla="*/ 229823 h 361971"/>
              <a:gd name="connsiteX34" fmla="*/ 92654 w 362309"/>
              <a:gd name="connsiteY34" fmla="*/ 223439 h 361971"/>
              <a:gd name="connsiteX35" fmla="*/ 99044 w 362309"/>
              <a:gd name="connsiteY35" fmla="*/ 229823 h 361971"/>
              <a:gd name="connsiteX36" fmla="*/ 99044 w 362309"/>
              <a:gd name="connsiteY36" fmla="*/ 240038 h 361971"/>
              <a:gd name="connsiteX37" fmla="*/ 122048 w 362309"/>
              <a:gd name="connsiteY37" fmla="*/ 263020 h 361971"/>
              <a:gd name="connsiteX38" fmla="*/ 132271 w 362309"/>
              <a:gd name="connsiteY38" fmla="*/ 263020 h 361971"/>
              <a:gd name="connsiteX39" fmla="*/ 138661 w 362309"/>
              <a:gd name="connsiteY39" fmla="*/ 269404 h 361971"/>
              <a:gd name="connsiteX40" fmla="*/ 132271 w 362309"/>
              <a:gd name="connsiteY40" fmla="*/ 275788 h 361971"/>
              <a:gd name="connsiteX41" fmla="*/ 132271 w 362309"/>
              <a:gd name="connsiteY41" fmla="*/ 275788 h 361971"/>
              <a:gd name="connsiteX42" fmla="*/ 168694 w 362309"/>
              <a:gd name="connsiteY42" fmla="*/ 248975 h 361971"/>
              <a:gd name="connsiteX43" fmla="*/ 164221 w 362309"/>
              <a:gd name="connsiteY43" fmla="*/ 250252 h 361971"/>
              <a:gd name="connsiteX44" fmla="*/ 157831 w 362309"/>
              <a:gd name="connsiteY44" fmla="*/ 243868 h 361971"/>
              <a:gd name="connsiteX45" fmla="*/ 159748 w 362309"/>
              <a:gd name="connsiteY45" fmla="*/ 239399 h 361971"/>
              <a:gd name="connsiteX46" fmla="*/ 176362 w 362309"/>
              <a:gd name="connsiteY46" fmla="*/ 183220 h 361971"/>
              <a:gd name="connsiteX47" fmla="*/ 180835 w 362309"/>
              <a:gd name="connsiteY47" fmla="*/ 175560 h 361971"/>
              <a:gd name="connsiteX48" fmla="*/ 188503 w 362309"/>
              <a:gd name="connsiteY48" fmla="*/ 180028 h 361971"/>
              <a:gd name="connsiteX49" fmla="*/ 168694 w 362309"/>
              <a:gd name="connsiteY49" fmla="*/ 248975 h 361971"/>
              <a:gd name="connsiteX50" fmla="*/ 168694 w 362309"/>
              <a:gd name="connsiteY50" fmla="*/ 248975 h 361971"/>
              <a:gd name="connsiteX51" fmla="*/ 221731 w 362309"/>
              <a:gd name="connsiteY51" fmla="*/ 213863 h 361971"/>
              <a:gd name="connsiteX52" fmla="*/ 210229 w 362309"/>
              <a:gd name="connsiteY52" fmla="*/ 247060 h 361971"/>
              <a:gd name="connsiteX53" fmla="*/ 201922 w 362309"/>
              <a:gd name="connsiteY53" fmla="*/ 249614 h 361971"/>
              <a:gd name="connsiteX54" fmla="*/ 199366 w 362309"/>
              <a:gd name="connsiteY54" fmla="*/ 241315 h 361971"/>
              <a:gd name="connsiteX55" fmla="*/ 199366 w 362309"/>
              <a:gd name="connsiteY55" fmla="*/ 240676 h 361971"/>
              <a:gd name="connsiteX56" fmla="*/ 209590 w 362309"/>
              <a:gd name="connsiteY56" fmla="*/ 211310 h 361971"/>
              <a:gd name="connsiteX57" fmla="*/ 201283 w 362309"/>
              <a:gd name="connsiteY57" fmla="*/ 163430 h 361971"/>
              <a:gd name="connsiteX58" fmla="*/ 183391 w 362309"/>
              <a:gd name="connsiteY58" fmla="*/ 155769 h 361971"/>
              <a:gd name="connsiteX59" fmla="*/ 158470 w 362309"/>
              <a:gd name="connsiteY59" fmla="*/ 180667 h 361971"/>
              <a:gd name="connsiteX60" fmla="*/ 159109 w 362309"/>
              <a:gd name="connsiteY60" fmla="*/ 184497 h 361971"/>
              <a:gd name="connsiteX61" fmla="*/ 141856 w 362309"/>
              <a:gd name="connsiteY61" fmla="*/ 229823 h 361971"/>
              <a:gd name="connsiteX62" fmla="*/ 132911 w 362309"/>
              <a:gd name="connsiteY62" fmla="*/ 227270 h 361971"/>
              <a:gd name="connsiteX63" fmla="*/ 132911 w 362309"/>
              <a:gd name="connsiteY63" fmla="*/ 227270 h 361971"/>
              <a:gd name="connsiteX64" fmla="*/ 135466 w 362309"/>
              <a:gd name="connsiteY64" fmla="*/ 218332 h 361971"/>
              <a:gd name="connsiteX65" fmla="*/ 146969 w 362309"/>
              <a:gd name="connsiteY65" fmla="*/ 185774 h 361971"/>
              <a:gd name="connsiteX66" fmla="*/ 175084 w 362309"/>
              <a:gd name="connsiteY66" fmla="*/ 143001 h 361971"/>
              <a:gd name="connsiteX67" fmla="*/ 184030 w 362309"/>
              <a:gd name="connsiteY67" fmla="*/ 142363 h 361971"/>
              <a:gd name="connsiteX68" fmla="*/ 211507 w 362309"/>
              <a:gd name="connsiteY68" fmla="*/ 154492 h 361971"/>
              <a:gd name="connsiteX69" fmla="*/ 221731 w 362309"/>
              <a:gd name="connsiteY69" fmla="*/ 213863 h 361971"/>
              <a:gd name="connsiteX70" fmla="*/ 221731 w 362309"/>
              <a:gd name="connsiteY70" fmla="*/ 213863 h 361971"/>
              <a:gd name="connsiteX71" fmla="*/ 276045 w 362309"/>
              <a:gd name="connsiteY71" fmla="*/ 240038 h 361971"/>
              <a:gd name="connsiteX72" fmla="*/ 240261 w 362309"/>
              <a:gd name="connsiteY72" fmla="*/ 275788 h 361971"/>
              <a:gd name="connsiteX73" fmla="*/ 230038 w 362309"/>
              <a:gd name="connsiteY73" fmla="*/ 275788 h 361971"/>
              <a:gd name="connsiteX74" fmla="*/ 223648 w 362309"/>
              <a:gd name="connsiteY74" fmla="*/ 269404 h 361971"/>
              <a:gd name="connsiteX75" fmla="*/ 230038 w 362309"/>
              <a:gd name="connsiteY75" fmla="*/ 263020 h 361971"/>
              <a:gd name="connsiteX76" fmla="*/ 240261 w 362309"/>
              <a:gd name="connsiteY76" fmla="*/ 263020 h 361971"/>
              <a:gd name="connsiteX77" fmla="*/ 263265 w 362309"/>
              <a:gd name="connsiteY77" fmla="*/ 240038 h 361971"/>
              <a:gd name="connsiteX78" fmla="*/ 263265 w 362309"/>
              <a:gd name="connsiteY78" fmla="*/ 229823 h 361971"/>
              <a:gd name="connsiteX79" fmla="*/ 269655 w 362309"/>
              <a:gd name="connsiteY79" fmla="*/ 223439 h 361971"/>
              <a:gd name="connsiteX80" fmla="*/ 276045 w 362309"/>
              <a:gd name="connsiteY80" fmla="*/ 229823 h 361971"/>
              <a:gd name="connsiteX81" fmla="*/ 276045 w 362309"/>
              <a:gd name="connsiteY81" fmla="*/ 240038 h 361971"/>
              <a:gd name="connsiteX82" fmla="*/ 276045 w 362309"/>
              <a:gd name="connsiteY82" fmla="*/ 132149 h 361971"/>
              <a:gd name="connsiteX83" fmla="*/ 269655 w 362309"/>
              <a:gd name="connsiteY83" fmla="*/ 138533 h 361971"/>
              <a:gd name="connsiteX84" fmla="*/ 263265 w 362309"/>
              <a:gd name="connsiteY84" fmla="*/ 132149 h 361971"/>
              <a:gd name="connsiteX85" fmla="*/ 263265 w 362309"/>
              <a:gd name="connsiteY85" fmla="*/ 121934 h 361971"/>
              <a:gd name="connsiteX86" fmla="*/ 240261 w 362309"/>
              <a:gd name="connsiteY86" fmla="*/ 98952 h 361971"/>
              <a:gd name="connsiteX87" fmla="*/ 230038 w 362309"/>
              <a:gd name="connsiteY87" fmla="*/ 98952 h 361971"/>
              <a:gd name="connsiteX88" fmla="*/ 223648 w 362309"/>
              <a:gd name="connsiteY88" fmla="*/ 92568 h 361971"/>
              <a:gd name="connsiteX89" fmla="*/ 230038 w 362309"/>
              <a:gd name="connsiteY89" fmla="*/ 86184 h 361971"/>
              <a:gd name="connsiteX90" fmla="*/ 240261 w 362309"/>
              <a:gd name="connsiteY90" fmla="*/ 86184 h 361971"/>
              <a:gd name="connsiteX91" fmla="*/ 276045 w 362309"/>
              <a:gd name="connsiteY91" fmla="*/ 121934 h 361971"/>
              <a:gd name="connsiteX92" fmla="*/ 276045 w 362309"/>
              <a:gd name="connsiteY92" fmla="*/ 132149 h 3619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</a:cxnLst>
            <a:rect l="l" t="t" r="r" b="b"/>
            <a:pathLst>
              <a:path w="362309" h="361971">
                <a:moveTo>
                  <a:pt x="181474" y="0"/>
                </a:moveTo>
                <a:cubicBezTo>
                  <a:pt x="81152" y="0"/>
                  <a:pt x="0" y="81077"/>
                  <a:pt x="0" y="180667"/>
                </a:cubicBezTo>
                <a:cubicBezTo>
                  <a:pt x="0" y="280895"/>
                  <a:pt x="81152" y="361972"/>
                  <a:pt x="180835" y="361972"/>
                </a:cubicBezTo>
                <a:cubicBezTo>
                  <a:pt x="281157" y="361972"/>
                  <a:pt x="362309" y="280895"/>
                  <a:pt x="362309" y="181305"/>
                </a:cubicBezTo>
                <a:cubicBezTo>
                  <a:pt x="362309" y="181305"/>
                  <a:pt x="362309" y="181305"/>
                  <a:pt x="362309" y="181305"/>
                </a:cubicBezTo>
                <a:cubicBezTo>
                  <a:pt x="362309" y="81077"/>
                  <a:pt x="281157" y="0"/>
                  <a:pt x="181474" y="0"/>
                </a:cubicBezTo>
                <a:close/>
                <a:moveTo>
                  <a:pt x="182752" y="112358"/>
                </a:moveTo>
                <a:cubicBezTo>
                  <a:pt x="225565" y="112358"/>
                  <a:pt x="253680" y="145555"/>
                  <a:pt x="254319" y="197265"/>
                </a:cubicBezTo>
                <a:cubicBezTo>
                  <a:pt x="254319" y="201095"/>
                  <a:pt x="251763" y="203649"/>
                  <a:pt x="247929" y="203649"/>
                </a:cubicBezTo>
                <a:cubicBezTo>
                  <a:pt x="244095" y="203649"/>
                  <a:pt x="241540" y="201095"/>
                  <a:pt x="241540" y="197265"/>
                </a:cubicBezTo>
                <a:cubicBezTo>
                  <a:pt x="241540" y="152577"/>
                  <a:pt x="218536" y="125126"/>
                  <a:pt x="182752" y="125126"/>
                </a:cubicBezTo>
                <a:cubicBezTo>
                  <a:pt x="165499" y="125126"/>
                  <a:pt x="148885" y="133425"/>
                  <a:pt x="138022" y="147470"/>
                </a:cubicBezTo>
                <a:cubicBezTo>
                  <a:pt x="127160" y="160876"/>
                  <a:pt x="123965" y="178752"/>
                  <a:pt x="128438" y="195350"/>
                </a:cubicBezTo>
                <a:cubicBezTo>
                  <a:pt x="129076" y="198542"/>
                  <a:pt x="127160" y="202372"/>
                  <a:pt x="123965" y="203011"/>
                </a:cubicBezTo>
                <a:cubicBezTo>
                  <a:pt x="123965" y="203011"/>
                  <a:pt x="123965" y="203011"/>
                  <a:pt x="123965" y="203011"/>
                </a:cubicBezTo>
                <a:lnTo>
                  <a:pt x="122048" y="203011"/>
                </a:lnTo>
                <a:cubicBezTo>
                  <a:pt x="118853" y="203011"/>
                  <a:pt x="116297" y="201095"/>
                  <a:pt x="115658" y="197903"/>
                </a:cubicBezTo>
                <a:cubicBezTo>
                  <a:pt x="109907" y="177475"/>
                  <a:pt x="114380" y="155769"/>
                  <a:pt x="127799" y="138533"/>
                </a:cubicBezTo>
                <a:cubicBezTo>
                  <a:pt x="141217" y="122573"/>
                  <a:pt x="161026" y="112358"/>
                  <a:pt x="182752" y="112358"/>
                </a:cubicBezTo>
                <a:close/>
                <a:moveTo>
                  <a:pt x="86264" y="121934"/>
                </a:moveTo>
                <a:cubicBezTo>
                  <a:pt x="86264" y="97675"/>
                  <a:pt x="97766" y="86184"/>
                  <a:pt x="122048" y="86184"/>
                </a:cubicBezTo>
                <a:lnTo>
                  <a:pt x="132271" y="86184"/>
                </a:lnTo>
                <a:cubicBezTo>
                  <a:pt x="136106" y="86184"/>
                  <a:pt x="138661" y="88738"/>
                  <a:pt x="138661" y="92568"/>
                </a:cubicBezTo>
                <a:cubicBezTo>
                  <a:pt x="138661" y="96398"/>
                  <a:pt x="136106" y="98952"/>
                  <a:pt x="132271" y="98952"/>
                </a:cubicBezTo>
                <a:lnTo>
                  <a:pt x="122048" y="98952"/>
                </a:lnTo>
                <a:cubicBezTo>
                  <a:pt x="104795" y="98952"/>
                  <a:pt x="99044" y="104697"/>
                  <a:pt x="99044" y="121934"/>
                </a:cubicBezTo>
                <a:lnTo>
                  <a:pt x="99044" y="132149"/>
                </a:lnTo>
                <a:cubicBezTo>
                  <a:pt x="99044" y="135979"/>
                  <a:pt x="96488" y="138533"/>
                  <a:pt x="92654" y="138533"/>
                </a:cubicBezTo>
                <a:cubicBezTo>
                  <a:pt x="88820" y="138533"/>
                  <a:pt x="86264" y="135979"/>
                  <a:pt x="86264" y="132149"/>
                </a:cubicBezTo>
                <a:lnTo>
                  <a:pt x="86264" y="121934"/>
                </a:lnTo>
                <a:close/>
                <a:moveTo>
                  <a:pt x="132271" y="275788"/>
                </a:moveTo>
                <a:lnTo>
                  <a:pt x="122048" y="275788"/>
                </a:lnTo>
                <a:cubicBezTo>
                  <a:pt x="97766" y="275788"/>
                  <a:pt x="86264" y="264297"/>
                  <a:pt x="86264" y="240038"/>
                </a:cubicBezTo>
                <a:lnTo>
                  <a:pt x="86264" y="229823"/>
                </a:lnTo>
                <a:cubicBezTo>
                  <a:pt x="86264" y="225993"/>
                  <a:pt x="88820" y="223439"/>
                  <a:pt x="92654" y="223439"/>
                </a:cubicBezTo>
                <a:cubicBezTo>
                  <a:pt x="96488" y="223439"/>
                  <a:pt x="99044" y="225993"/>
                  <a:pt x="99044" y="229823"/>
                </a:cubicBezTo>
                <a:lnTo>
                  <a:pt x="99044" y="240038"/>
                </a:lnTo>
                <a:cubicBezTo>
                  <a:pt x="99044" y="257275"/>
                  <a:pt x="104795" y="263020"/>
                  <a:pt x="122048" y="263020"/>
                </a:cubicBezTo>
                <a:lnTo>
                  <a:pt x="132271" y="263020"/>
                </a:lnTo>
                <a:cubicBezTo>
                  <a:pt x="136106" y="263020"/>
                  <a:pt x="138661" y="265574"/>
                  <a:pt x="138661" y="269404"/>
                </a:cubicBezTo>
                <a:cubicBezTo>
                  <a:pt x="138661" y="273235"/>
                  <a:pt x="136106" y="275788"/>
                  <a:pt x="132271" y="275788"/>
                </a:cubicBezTo>
                <a:lnTo>
                  <a:pt x="132271" y="275788"/>
                </a:lnTo>
                <a:close/>
                <a:moveTo>
                  <a:pt x="168694" y="248975"/>
                </a:moveTo>
                <a:cubicBezTo>
                  <a:pt x="167416" y="250252"/>
                  <a:pt x="166138" y="250252"/>
                  <a:pt x="164221" y="250252"/>
                </a:cubicBezTo>
                <a:cubicBezTo>
                  <a:pt x="160387" y="250252"/>
                  <a:pt x="157831" y="247060"/>
                  <a:pt x="157831" y="243868"/>
                </a:cubicBezTo>
                <a:cubicBezTo>
                  <a:pt x="157831" y="241953"/>
                  <a:pt x="158470" y="240676"/>
                  <a:pt x="159748" y="239399"/>
                </a:cubicBezTo>
                <a:cubicBezTo>
                  <a:pt x="175723" y="225355"/>
                  <a:pt x="182113" y="203649"/>
                  <a:pt x="176362" y="183220"/>
                </a:cubicBezTo>
                <a:cubicBezTo>
                  <a:pt x="175723" y="180028"/>
                  <a:pt x="177640" y="176198"/>
                  <a:pt x="180835" y="175560"/>
                </a:cubicBezTo>
                <a:cubicBezTo>
                  <a:pt x="184030" y="174921"/>
                  <a:pt x="187864" y="176836"/>
                  <a:pt x="188503" y="180028"/>
                </a:cubicBezTo>
                <a:cubicBezTo>
                  <a:pt x="195532" y="204926"/>
                  <a:pt x="187864" y="231739"/>
                  <a:pt x="168694" y="248975"/>
                </a:cubicBezTo>
                <a:lnTo>
                  <a:pt x="168694" y="248975"/>
                </a:lnTo>
                <a:close/>
                <a:moveTo>
                  <a:pt x="221731" y="213863"/>
                </a:moveTo>
                <a:cubicBezTo>
                  <a:pt x="219814" y="225355"/>
                  <a:pt x="215980" y="236846"/>
                  <a:pt x="210229" y="247060"/>
                </a:cubicBezTo>
                <a:cubicBezTo>
                  <a:pt x="208312" y="250252"/>
                  <a:pt x="204478" y="251529"/>
                  <a:pt x="201922" y="249614"/>
                </a:cubicBezTo>
                <a:cubicBezTo>
                  <a:pt x="198727" y="247699"/>
                  <a:pt x="197449" y="243868"/>
                  <a:pt x="199366" y="241315"/>
                </a:cubicBezTo>
                <a:cubicBezTo>
                  <a:pt x="199366" y="241315"/>
                  <a:pt x="199366" y="241315"/>
                  <a:pt x="199366" y="240676"/>
                </a:cubicBezTo>
                <a:cubicBezTo>
                  <a:pt x="204478" y="231739"/>
                  <a:pt x="207673" y="221524"/>
                  <a:pt x="209590" y="211310"/>
                </a:cubicBezTo>
                <a:cubicBezTo>
                  <a:pt x="211507" y="199819"/>
                  <a:pt x="212146" y="175560"/>
                  <a:pt x="201283" y="163430"/>
                </a:cubicBezTo>
                <a:cubicBezTo>
                  <a:pt x="196810" y="158323"/>
                  <a:pt x="190420" y="155769"/>
                  <a:pt x="183391" y="155769"/>
                </a:cubicBezTo>
                <a:cubicBezTo>
                  <a:pt x="169333" y="155769"/>
                  <a:pt x="158470" y="166622"/>
                  <a:pt x="158470" y="180667"/>
                </a:cubicBezTo>
                <a:cubicBezTo>
                  <a:pt x="158470" y="181944"/>
                  <a:pt x="158470" y="183220"/>
                  <a:pt x="159109" y="184497"/>
                </a:cubicBezTo>
                <a:cubicBezTo>
                  <a:pt x="161026" y="194073"/>
                  <a:pt x="164860" y="217055"/>
                  <a:pt x="141856" y="229823"/>
                </a:cubicBezTo>
                <a:cubicBezTo>
                  <a:pt x="138661" y="231739"/>
                  <a:pt x="134828" y="230462"/>
                  <a:pt x="132911" y="227270"/>
                </a:cubicBezTo>
                <a:cubicBezTo>
                  <a:pt x="132911" y="227270"/>
                  <a:pt x="132911" y="227270"/>
                  <a:pt x="132911" y="227270"/>
                </a:cubicBezTo>
                <a:cubicBezTo>
                  <a:pt x="130994" y="224078"/>
                  <a:pt x="132271" y="220247"/>
                  <a:pt x="135466" y="218332"/>
                </a:cubicBezTo>
                <a:cubicBezTo>
                  <a:pt x="149524" y="210671"/>
                  <a:pt x="148885" y="197903"/>
                  <a:pt x="146969" y="185774"/>
                </a:cubicBezTo>
                <a:cubicBezTo>
                  <a:pt x="143134" y="165984"/>
                  <a:pt x="155914" y="146832"/>
                  <a:pt x="175084" y="143001"/>
                </a:cubicBezTo>
                <a:cubicBezTo>
                  <a:pt x="178279" y="142363"/>
                  <a:pt x="180835" y="142363"/>
                  <a:pt x="184030" y="142363"/>
                </a:cubicBezTo>
                <a:cubicBezTo>
                  <a:pt x="194893" y="141724"/>
                  <a:pt x="204478" y="146193"/>
                  <a:pt x="211507" y="154492"/>
                </a:cubicBezTo>
                <a:cubicBezTo>
                  <a:pt x="226843" y="174921"/>
                  <a:pt x="222370" y="210033"/>
                  <a:pt x="221731" y="213863"/>
                </a:cubicBezTo>
                <a:lnTo>
                  <a:pt x="221731" y="213863"/>
                </a:lnTo>
                <a:close/>
                <a:moveTo>
                  <a:pt x="276045" y="240038"/>
                </a:moveTo>
                <a:cubicBezTo>
                  <a:pt x="276045" y="264297"/>
                  <a:pt x="264543" y="275788"/>
                  <a:pt x="240261" y="275788"/>
                </a:cubicBezTo>
                <a:lnTo>
                  <a:pt x="230038" y="275788"/>
                </a:lnTo>
                <a:cubicBezTo>
                  <a:pt x="226204" y="275788"/>
                  <a:pt x="223648" y="273235"/>
                  <a:pt x="223648" y="269404"/>
                </a:cubicBezTo>
                <a:cubicBezTo>
                  <a:pt x="223648" y="265574"/>
                  <a:pt x="226204" y="263020"/>
                  <a:pt x="230038" y="263020"/>
                </a:cubicBezTo>
                <a:lnTo>
                  <a:pt x="240261" y="263020"/>
                </a:lnTo>
                <a:cubicBezTo>
                  <a:pt x="257514" y="263020"/>
                  <a:pt x="263265" y="257275"/>
                  <a:pt x="263265" y="240038"/>
                </a:cubicBezTo>
                <a:lnTo>
                  <a:pt x="263265" y="229823"/>
                </a:lnTo>
                <a:cubicBezTo>
                  <a:pt x="263265" y="225993"/>
                  <a:pt x="265821" y="223439"/>
                  <a:pt x="269655" y="223439"/>
                </a:cubicBezTo>
                <a:cubicBezTo>
                  <a:pt x="273489" y="223439"/>
                  <a:pt x="276045" y="225993"/>
                  <a:pt x="276045" y="229823"/>
                </a:cubicBezTo>
                <a:lnTo>
                  <a:pt x="276045" y="240038"/>
                </a:lnTo>
                <a:close/>
                <a:moveTo>
                  <a:pt x="276045" y="132149"/>
                </a:moveTo>
                <a:cubicBezTo>
                  <a:pt x="276045" y="135979"/>
                  <a:pt x="273489" y="138533"/>
                  <a:pt x="269655" y="138533"/>
                </a:cubicBezTo>
                <a:cubicBezTo>
                  <a:pt x="265821" y="138533"/>
                  <a:pt x="263265" y="135979"/>
                  <a:pt x="263265" y="132149"/>
                </a:cubicBezTo>
                <a:lnTo>
                  <a:pt x="263265" y="121934"/>
                </a:lnTo>
                <a:cubicBezTo>
                  <a:pt x="263265" y="104697"/>
                  <a:pt x="257514" y="98952"/>
                  <a:pt x="240261" y="98952"/>
                </a:cubicBezTo>
                <a:lnTo>
                  <a:pt x="230038" y="98952"/>
                </a:lnTo>
                <a:cubicBezTo>
                  <a:pt x="226204" y="98952"/>
                  <a:pt x="223648" y="96398"/>
                  <a:pt x="223648" y="92568"/>
                </a:cubicBezTo>
                <a:cubicBezTo>
                  <a:pt x="223648" y="88738"/>
                  <a:pt x="226204" y="86184"/>
                  <a:pt x="230038" y="86184"/>
                </a:cubicBezTo>
                <a:lnTo>
                  <a:pt x="240261" y="86184"/>
                </a:lnTo>
                <a:cubicBezTo>
                  <a:pt x="264543" y="86184"/>
                  <a:pt x="276045" y="97675"/>
                  <a:pt x="276045" y="121934"/>
                </a:cubicBezTo>
                <a:lnTo>
                  <a:pt x="276045" y="132149"/>
                </a:lnTo>
                <a:close/>
              </a:path>
            </a:pathLst>
          </a:custGeom>
          <a:solidFill>
            <a:schemeClr val="bg1"/>
          </a:solidFill>
          <a:ln w="639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64" name="TextBox 163">
            <a:extLst>
              <a:ext uri="{FF2B5EF4-FFF2-40B4-BE49-F238E27FC236}">
                <a16:creationId xmlns:a16="http://schemas.microsoft.com/office/drawing/2014/main" id="{81F81DAA-3585-4C64-959E-4E76D0A8ABAD}"/>
              </a:ext>
            </a:extLst>
          </p:cNvPr>
          <p:cNvSpPr txBox="1"/>
          <p:nvPr/>
        </p:nvSpPr>
        <p:spPr>
          <a:xfrm>
            <a:off x="1544503" y="4672668"/>
            <a:ext cx="5584385" cy="400110"/>
          </a:xfrm>
          <a:prstGeom prst="rect">
            <a:avLst/>
          </a:prstGeom>
          <a:noFill/>
          <a:ln>
            <a:noFill/>
            <a:prstDash val="dash"/>
          </a:ln>
        </p:spPr>
        <p:txBody>
          <a:bodyPr wrap="square" rtlCol="0" anchor="ctr">
            <a:spAutoFit/>
          </a:bodyPr>
          <a:lstStyle>
            <a:defPPr>
              <a:defRPr lang="en-US"/>
            </a:defPPr>
            <a:lvl1pPr lvl="0">
              <a:defRPr sz="2000">
                <a:solidFill>
                  <a:srgbClr val="CCCCFF"/>
                </a:solidFill>
                <a:latin typeface="Helvetica" panose="020B0604020202020204" pitchFamily="34" charset="0"/>
                <a:cs typeface="Helvetica" panose="020B0604020202020204" pitchFamily="34" charset="0"/>
              </a:defRPr>
            </a:lvl1pPr>
          </a:lstStyle>
          <a:p>
            <a:r>
              <a:rPr lang="en-US" dirty="0">
                <a:solidFill>
                  <a:schemeClr val="bg1"/>
                </a:solidFill>
              </a:rPr>
              <a:t>Secured Authentication</a:t>
            </a:r>
          </a:p>
        </p:txBody>
      </p:sp>
      <p:grpSp>
        <p:nvGrpSpPr>
          <p:cNvPr id="53" name="Graphic 4">
            <a:extLst>
              <a:ext uri="{FF2B5EF4-FFF2-40B4-BE49-F238E27FC236}">
                <a16:creationId xmlns:a16="http://schemas.microsoft.com/office/drawing/2014/main" id="{40D7FBCD-2C72-404A-95A3-6601EA09EA12}"/>
              </a:ext>
            </a:extLst>
          </p:cNvPr>
          <p:cNvGrpSpPr/>
          <p:nvPr/>
        </p:nvGrpSpPr>
        <p:grpSpPr>
          <a:xfrm>
            <a:off x="522014" y="5530134"/>
            <a:ext cx="457200" cy="457200"/>
            <a:chOff x="905454" y="3339623"/>
            <a:chExt cx="362309" cy="361971"/>
          </a:xfrm>
          <a:solidFill>
            <a:schemeClr val="bg1"/>
          </a:solidFill>
        </p:grpSpPr>
        <p:sp>
          <p:nvSpPr>
            <p:cNvPr id="54" name="Graphic 4">
              <a:extLst>
                <a:ext uri="{FF2B5EF4-FFF2-40B4-BE49-F238E27FC236}">
                  <a16:creationId xmlns:a16="http://schemas.microsoft.com/office/drawing/2014/main" id="{E83336C0-521C-4682-A44E-903A034AAC82}"/>
                </a:ext>
              </a:extLst>
            </p:cNvPr>
            <p:cNvSpPr/>
            <p:nvPr/>
          </p:nvSpPr>
          <p:spPr>
            <a:xfrm>
              <a:off x="1024958" y="3405378"/>
              <a:ext cx="122369" cy="169175"/>
            </a:xfrm>
            <a:custGeom>
              <a:avLst/>
              <a:gdLst>
                <a:gd name="connsiteX0" fmla="*/ 104143 w 122369"/>
                <a:gd name="connsiteY0" fmla="*/ 102144 h 169175"/>
                <a:gd name="connsiteX1" fmla="*/ 101587 w 122369"/>
                <a:gd name="connsiteY1" fmla="*/ 97037 h 169175"/>
                <a:gd name="connsiteX2" fmla="*/ 61331 w 122369"/>
                <a:gd name="connsiteY2" fmla="*/ 0 h 169175"/>
                <a:gd name="connsiteX3" fmla="*/ 23630 w 122369"/>
                <a:gd name="connsiteY3" fmla="*/ 98313 h 169175"/>
                <a:gd name="connsiteX4" fmla="*/ 19796 w 122369"/>
                <a:gd name="connsiteY4" fmla="*/ 104697 h 169175"/>
                <a:gd name="connsiteX5" fmla="*/ 1265 w 122369"/>
                <a:gd name="connsiteY5" fmla="*/ 147470 h 169175"/>
                <a:gd name="connsiteX6" fmla="*/ 37049 w 122369"/>
                <a:gd name="connsiteY6" fmla="*/ 147470 h 169175"/>
                <a:gd name="connsiteX7" fmla="*/ 37049 w 122369"/>
                <a:gd name="connsiteY7" fmla="*/ 147470 h 169175"/>
                <a:gd name="connsiteX8" fmla="*/ 42800 w 122369"/>
                <a:gd name="connsiteY8" fmla="*/ 151939 h 169175"/>
                <a:gd name="connsiteX9" fmla="*/ 61970 w 122369"/>
                <a:gd name="connsiteY9" fmla="*/ 169176 h 169175"/>
                <a:gd name="connsiteX10" fmla="*/ 61970 w 122369"/>
                <a:gd name="connsiteY10" fmla="*/ 169176 h 169175"/>
                <a:gd name="connsiteX11" fmla="*/ 79223 w 122369"/>
                <a:gd name="connsiteY11" fmla="*/ 153216 h 169175"/>
                <a:gd name="connsiteX12" fmla="*/ 85613 w 122369"/>
                <a:gd name="connsiteY12" fmla="*/ 148108 h 169175"/>
                <a:gd name="connsiteX13" fmla="*/ 122035 w 122369"/>
                <a:gd name="connsiteY13" fmla="*/ 147470 h 169175"/>
                <a:gd name="connsiteX14" fmla="*/ 104143 w 122369"/>
                <a:gd name="connsiteY14" fmla="*/ 102144 h 169175"/>
                <a:gd name="connsiteX15" fmla="*/ 72833 w 122369"/>
                <a:gd name="connsiteY15" fmla="*/ 128318 h 169175"/>
                <a:gd name="connsiteX16" fmla="*/ 60692 w 122369"/>
                <a:gd name="connsiteY16" fmla="*/ 130872 h 169175"/>
                <a:gd name="connsiteX17" fmla="*/ 35771 w 122369"/>
                <a:gd name="connsiteY17" fmla="*/ 115550 h 169175"/>
                <a:gd name="connsiteX18" fmla="*/ 48551 w 122369"/>
                <a:gd name="connsiteY18" fmla="*/ 79162 h 169175"/>
                <a:gd name="connsiteX19" fmla="*/ 48551 w 122369"/>
                <a:gd name="connsiteY19" fmla="*/ 79162 h 169175"/>
                <a:gd name="connsiteX20" fmla="*/ 84974 w 122369"/>
                <a:gd name="connsiteY20" fmla="*/ 93206 h 169175"/>
                <a:gd name="connsiteX21" fmla="*/ 72833 w 122369"/>
                <a:gd name="connsiteY21" fmla="*/ 128318 h 169175"/>
                <a:gd name="connsiteX22" fmla="*/ 72833 w 122369"/>
                <a:gd name="connsiteY22" fmla="*/ 128318 h 169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22369" h="169175">
                  <a:moveTo>
                    <a:pt x="104143" y="102144"/>
                  </a:moveTo>
                  <a:cubicBezTo>
                    <a:pt x="102865" y="100867"/>
                    <a:pt x="101587" y="98952"/>
                    <a:pt x="101587" y="97037"/>
                  </a:cubicBezTo>
                  <a:cubicBezTo>
                    <a:pt x="101587" y="96398"/>
                    <a:pt x="101587" y="35112"/>
                    <a:pt x="61331" y="0"/>
                  </a:cubicBezTo>
                  <a:cubicBezTo>
                    <a:pt x="51107" y="8299"/>
                    <a:pt x="21074" y="37027"/>
                    <a:pt x="23630" y="98313"/>
                  </a:cubicBezTo>
                  <a:cubicBezTo>
                    <a:pt x="23630" y="100867"/>
                    <a:pt x="22352" y="103421"/>
                    <a:pt x="19796" y="104697"/>
                  </a:cubicBezTo>
                  <a:cubicBezTo>
                    <a:pt x="4460" y="112997"/>
                    <a:pt x="-3208" y="130233"/>
                    <a:pt x="1265" y="147470"/>
                  </a:cubicBezTo>
                  <a:lnTo>
                    <a:pt x="37049" y="147470"/>
                  </a:lnTo>
                  <a:lnTo>
                    <a:pt x="37049" y="147470"/>
                  </a:lnTo>
                  <a:cubicBezTo>
                    <a:pt x="39605" y="147470"/>
                    <a:pt x="42161" y="149385"/>
                    <a:pt x="42800" y="151939"/>
                  </a:cubicBezTo>
                  <a:cubicBezTo>
                    <a:pt x="42800" y="151939"/>
                    <a:pt x="48551" y="169176"/>
                    <a:pt x="61970" y="169176"/>
                  </a:cubicBezTo>
                  <a:lnTo>
                    <a:pt x="61970" y="169176"/>
                  </a:lnTo>
                  <a:cubicBezTo>
                    <a:pt x="75389" y="169176"/>
                    <a:pt x="78584" y="153854"/>
                    <a:pt x="79223" y="153216"/>
                  </a:cubicBezTo>
                  <a:cubicBezTo>
                    <a:pt x="79862" y="150024"/>
                    <a:pt x="82418" y="148108"/>
                    <a:pt x="85613" y="148108"/>
                  </a:cubicBezTo>
                  <a:lnTo>
                    <a:pt x="122035" y="147470"/>
                  </a:lnTo>
                  <a:cubicBezTo>
                    <a:pt x="123952" y="129595"/>
                    <a:pt x="117562" y="112997"/>
                    <a:pt x="104143" y="102144"/>
                  </a:cubicBezTo>
                  <a:close/>
                  <a:moveTo>
                    <a:pt x="72833" y="128318"/>
                  </a:moveTo>
                  <a:cubicBezTo>
                    <a:pt x="68999" y="130233"/>
                    <a:pt x="65165" y="130872"/>
                    <a:pt x="60692" y="130872"/>
                  </a:cubicBezTo>
                  <a:cubicBezTo>
                    <a:pt x="50468" y="130872"/>
                    <a:pt x="40883" y="125126"/>
                    <a:pt x="35771" y="115550"/>
                  </a:cubicBezTo>
                  <a:cubicBezTo>
                    <a:pt x="29381" y="102144"/>
                    <a:pt x="34493" y="85546"/>
                    <a:pt x="48551" y="79162"/>
                  </a:cubicBezTo>
                  <a:cubicBezTo>
                    <a:pt x="48551" y="79162"/>
                    <a:pt x="48551" y="79162"/>
                    <a:pt x="48551" y="79162"/>
                  </a:cubicBezTo>
                  <a:cubicBezTo>
                    <a:pt x="62609" y="72778"/>
                    <a:pt x="78584" y="79162"/>
                    <a:pt x="84974" y="93206"/>
                  </a:cubicBezTo>
                  <a:cubicBezTo>
                    <a:pt x="91364" y="105974"/>
                    <a:pt x="86252" y="121934"/>
                    <a:pt x="72833" y="128318"/>
                  </a:cubicBezTo>
                  <a:lnTo>
                    <a:pt x="72833" y="128318"/>
                  </a:lnTo>
                  <a:close/>
                </a:path>
              </a:pathLst>
            </a:custGeom>
            <a:grpFill/>
            <a:ln w="63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Helvetica" panose="020B0604020202020204" pitchFamily="34" charset="0"/>
                <a:ea typeface="+mn-ea"/>
                <a:cs typeface="Helvetica" panose="020B0604020202020204" pitchFamily="34" charset="0"/>
              </a:endParaRPr>
            </a:p>
          </p:txBody>
        </p:sp>
        <p:sp>
          <p:nvSpPr>
            <p:cNvPr id="55" name="Graphic 4">
              <a:extLst>
                <a:ext uri="{FF2B5EF4-FFF2-40B4-BE49-F238E27FC236}">
                  <a16:creationId xmlns:a16="http://schemas.microsoft.com/office/drawing/2014/main" id="{E849D5EC-BF11-4AF3-981E-9E7681FF0F1B}"/>
                </a:ext>
              </a:extLst>
            </p:cNvPr>
            <p:cNvSpPr/>
            <p:nvPr/>
          </p:nvSpPr>
          <p:spPr>
            <a:xfrm>
              <a:off x="1070803" y="3494754"/>
              <a:ext cx="29506" cy="28979"/>
            </a:xfrm>
            <a:custGeom>
              <a:avLst/>
              <a:gdLst>
                <a:gd name="connsiteX0" fmla="*/ 14846 w 29506"/>
                <a:gd name="connsiteY0" fmla="*/ 0 h 28979"/>
                <a:gd name="connsiteX1" fmla="*/ 789 w 29506"/>
                <a:gd name="connsiteY1" fmla="*/ 9576 h 28979"/>
                <a:gd name="connsiteX2" fmla="*/ 9735 w 29506"/>
                <a:gd name="connsiteY2" fmla="*/ 28090 h 28979"/>
                <a:gd name="connsiteX3" fmla="*/ 21236 w 29506"/>
                <a:gd name="connsiteY3" fmla="*/ 27451 h 28979"/>
                <a:gd name="connsiteX4" fmla="*/ 28265 w 29506"/>
                <a:gd name="connsiteY4" fmla="*/ 7661 h 28979"/>
                <a:gd name="connsiteX5" fmla="*/ 14846 w 29506"/>
                <a:gd name="connsiteY5" fmla="*/ 0 h 28979"/>
                <a:gd name="connsiteX6" fmla="*/ 14846 w 29506"/>
                <a:gd name="connsiteY6" fmla="*/ 0 h 289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9506" h="28979">
                  <a:moveTo>
                    <a:pt x="14846" y="0"/>
                  </a:moveTo>
                  <a:cubicBezTo>
                    <a:pt x="8456" y="0"/>
                    <a:pt x="2706" y="3831"/>
                    <a:pt x="789" y="9576"/>
                  </a:cubicBezTo>
                  <a:cubicBezTo>
                    <a:pt x="-1767" y="17237"/>
                    <a:pt x="2067" y="25536"/>
                    <a:pt x="9735" y="28090"/>
                  </a:cubicBezTo>
                  <a:cubicBezTo>
                    <a:pt x="13568" y="29367"/>
                    <a:pt x="17402" y="29367"/>
                    <a:pt x="21236" y="27451"/>
                  </a:cubicBezTo>
                  <a:cubicBezTo>
                    <a:pt x="28265" y="23621"/>
                    <a:pt x="31460" y="15322"/>
                    <a:pt x="28265" y="7661"/>
                  </a:cubicBezTo>
                  <a:cubicBezTo>
                    <a:pt x="25709" y="3192"/>
                    <a:pt x="20597" y="0"/>
                    <a:pt x="14846" y="0"/>
                  </a:cubicBezTo>
                  <a:lnTo>
                    <a:pt x="14846" y="0"/>
                  </a:lnTo>
                  <a:close/>
                </a:path>
              </a:pathLst>
            </a:custGeom>
            <a:grpFill/>
            <a:ln w="63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Helvetica" panose="020B0604020202020204" pitchFamily="34" charset="0"/>
                <a:ea typeface="+mn-ea"/>
                <a:cs typeface="Helvetica" panose="020B0604020202020204" pitchFamily="34" charset="0"/>
              </a:endParaRPr>
            </a:p>
          </p:txBody>
        </p:sp>
        <p:sp>
          <p:nvSpPr>
            <p:cNvPr id="56" name="Graphic 4">
              <a:extLst>
                <a:ext uri="{FF2B5EF4-FFF2-40B4-BE49-F238E27FC236}">
                  <a16:creationId xmlns:a16="http://schemas.microsoft.com/office/drawing/2014/main" id="{1631FFF3-043A-4FEE-AB20-E70DBDE41591}"/>
                </a:ext>
              </a:extLst>
            </p:cNvPr>
            <p:cNvSpPr/>
            <p:nvPr/>
          </p:nvSpPr>
          <p:spPr>
            <a:xfrm>
              <a:off x="905454" y="3339623"/>
              <a:ext cx="362309" cy="361971"/>
            </a:xfrm>
            <a:custGeom>
              <a:avLst/>
              <a:gdLst>
                <a:gd name="connsiteX0" fmla="*/ 180835 w 362309"/>
                <a:gd name="connsiteY0" fmla="*/ 0 h 361971"/>
                <a:gd name="connsiteX1" fmla="*/ 0 w 362309"/>
                <a:gd name="connsiteY1" fmla="*/ 180667 h 361971"/>
                <a:gd name="connsiteX2" fmla="*/ 180835 w 362309"/>
                <a:gd name="connsiteY2" fmla="*/ 361972 h 361971"/>
                <a:gd name="connsiteX3" fmla="*/ 362309 w 362309"/>
                <a:gd name="connsiteY3" fmla="*/ 180667 h 361971"/>
                <a:gd name="connsiteX4" fmla="*/ 362309 w 362309"/>
                <a:gd name="connsiteY4" fmla="*/ 180667 h 361971"/>
                <a:gd name="connsiteX5" fmla="*/ 180835 w 362309"/>
                <a:gd name="connsiteY5" fmla="*/ 0 h 361971"/>
                <a:gd name="connsiteX6" fmla="*/ 120770 w 362309"/>
                <a:gd name="connsiteY6" fmla="*/ 282810 h 361971"/>
                <a:gd name="connsiteX7" fmla="*/ 114380 w 362309"/>
                <a:gd name="connsiteY7" fmla="*/ 289194 h 361971"/>
                <a:gd name="connsiteX8" fmla="*/ 107990 w 362309"/>
                <a:gd name="connsiteY8" fmla="*/ 282810 h 361971"/>
                <a:gd name="connsiteX9" fmla="*/ 107990 w 362309"/>
                <a:gd name="connsiteY9" fmla="*/ 238761 h 361971"/>
                <a:gd name="connsiteX10" fmla="*/ 114380 w 362309"/>
                <a:gd name="connsiteY10" fmla="*/ 232377 h 361971"/>
                <a:gd name="connsiteX11" fmla="*/ 120770 w 362309"/>
                <a:gd name="connsiteY11" fmla="*/ 238761 h 361971"/>
                <a:gd name="connsiteX12" fmla="*/ 120770 w 362309"/>
                <a:gd name="connsiteY12" fmla="*/ 282810 h 361971"/>
                <a:gd name="connsiteX13" fmla="*/ 153998 w 362309"/>
                <a:gd name="connsiteY13" fmla="*/ 271319 h 361971"/>
                <a:gd name="connsiteX14" fmla="*/ 147608 w 362309"/>
                <a:gd name="connsiteY14" fmla="*/ 277703 h 361971"/>
                <a:gd name="connsiteX15" fmla="*/ 141218 w 362309"/>
                <a:gd name="connsiteY15" fmla="*/ 271319 h 361971"/>
                <a:gd name="connsiteX16" fmla="*/ 141218 w 362309"/>
                <a:gd name="connsiteY16" fmla="*/ 243868 h 361971"/>
                <a:gd name="connsiteX17" fmla="*/ 147608 w 362309"/>
                <a:gd name="connsiteY17" fmla="*/ 237484 h 361971"/>
                <a:gd name="connsiteX18" fmla="*/ 153998 w 362309"/>
                <a:gd name="connsiteY18" fmla="*/ 243868 h 361971"/>
                <a:gd name="connsiteX19" fmla="*/ 153998 w 362309"/>
                <a:gd name="connsiteY19" fmla="*/ 271319 h 361971"/>
                <a:gd name="connsiteX20" fmla="*/ 187225 w 362309"/>
                <a:gd name="connsiteY20" fmla="*/ 304516 h 361971"/>
                <a:gd name="connsiteX21" fmla="*/ 180835 w 362309"/>
                <a:gd name="connsiteY21" fmla="*/ 310900 h 361971"/>
                <a:gd name="connsiteX22" fmla="*/ 174445 w 362309"/>
                <a:gd name="connsiteY22" fmla="*/ 304516 h 361971"/>
                <a:gd name="connsiteX23" fmla="*/ 174445 w 362309"/>
                <a:gd name="connsiteY23" fmla="*/ 259190 h 361971"/>
                <a:gd name="connsiteX24" fmla="*/ 180835 w 362309"/>
                <a:gd name="connsiteY24" fmla="*/ 252806 h 361971"/>
                <a:gd name="connsiteX25" fmla="*/ 187225 w 362309"/>
                <a:gd name="connsiteY25" fmla="*/ 259190 h 361971"/>
                <a:gd name="connsiteX26" fmla="*/ 187225 w 362309"/>
                <a:gd name="connsiteY26" fmla="*/ 304516 h 361971"/>
                <a:gd name="connsiteX27" fmla="*/ 220453 w 362309"/>
                <a:gd name="connsiteY27" fmla="*/ 288556 h 361971"/>
                <a:gd name="connsiteX28" fmla="*/ 214063 w 362309"/>
                <a:gd name="connsiteY28" fmla="*/ 294940 h 361971"/>
                <a:gd name="connsiteX29" fmla="*/ 207673 w 362309"/>
                <a:gd name="connsiteY29" fmla="*/ 288556 h 361971"/>
                <a:gd name="connsiteX30" fmla="*/ 207673 w 362309"/>
                <a:gd name="connsiteY30" fmla="*/ 243230 h 361971"/>
                <a:gd name="connsiteX31" fmla="*/ 214063 w 362309"/>
                <a:gd name="connsiteY31" fmla="*/ 236846 h 361971"/>
                <a:gd name="connsiteX32" fmla="*/ 220453 w 362309"/>
                <a:gd name="connsiteY32" fmla="*/ 243230 h 361971"/>
                <a:gd name="connsiteX33" fmla="*/ 220453 w 362309"/>
                <a:gd name="connsiteY33" fmla="*/ 288556 h 361971"/>
                <a:gd name="connsiteX34" fmla="*/ 253680 w 362309"/>
                <a:gd name="connsiteY34" fmla="*/ 267489 h 361971"/>
                <a:gd name="connsiteX35" fmla="*/ 247291 w 362309"/>
                <a:gd name="connsiteY35" fmla="*/ 273873 h 361971"/>
                <a:gd name="connsiteX36" fmla="*/ 240901 w 362309"/>
                <a:gd name="connsiteY36" fmla="*/ 267489 h 361971"/>
                <a:gd name="connsiteX37" fmla="*/ 240901 w 362309"/>
                <a:gd name="connsiteY37" fmla="*/ 238761 h 361971"/>
                <a:gd name="connsiteX38" fmla="*/ 247291 w 362309"/>
                <a:gd name="connsiteY38" fmla="*/ 232377 h 361971"/>
                <a:gd name="connsiteX39" fmla="*/ 253680 w 362309"/>
                <a:gd name="connsiteY39" fmla="*/ 238761 h 361971"/>
                <a:gd name="connsiteX40" fmla="*/ 253680 w 362309"/>
                <a:gd name="connsiteY40" fmla="*/ 267489 h 361971"/>
                <a:gd name="connsiteX41" fmla="*/ 253680 w 362309"/>
                <a:gd name="connsiteY41" fmla="*/ 220247 h 361971"/>
                <a:gd name="connsiteX42" fmla="*/ 247291 w 362309"/>
                <a:gd name="connsiteY42" fmla="*/ 225355 h 361971"/>
                <a:gd name="connsiteX43" fmla="*/ 210229 w 362309"/>
                <a:gd name="connsiteY43" fmla="*/ 225993 h 361971"/>
                <a:gd name="connsiteX44" fmla="*/ 182752 w 362309"/>
                <a:gd name="connsiteY44" fmla="*/ 247060 h 361971"/>
                <a:gd name="connsiteX45" fmla="*/ 182113 w 362309"/>
                <a:gd name="connsiteY45" fmla="*/ 247060 h 361971"/>
                <a:gd name="connsiteX46" fmla="*/ 152720 w 362309"/>
                <a:gd name="connsiteY46" fmla="*/ 225355 h 361971"/>
                <a:gd name="connsiteX47" fmla="*/ 115658 w 362309"/>
                <a:gd name="connsiteY47" fmla="*/ 225355 h 361971"/>
                <a:gd name="connsiteX48" fmla="*/ 115658 w 362309"/>
                <a:gd name="connsiteY48" fmla="*/ 225355 h 361971"/>
                <a:gd name="connsiteX49" fmla="*/ 109268 w 362309"/>
                <a:gd name="connsiteY49" fmla="*/ 220886 h 361971"/>
                <a:gd name="connsiteX50" fmla="*/ 130355 w 362309"/>
                <a:gd name="connsiteY50" fmla="*/ 160876 h 361971"/>
                <a:gd name="connsiteX51" fmla="*/ 177640 w 362309"/>
                <a:gd name="connsiteY51" fmla="*/ 52349 h 361971"/>
                <a:gd name="connsiteX52" fmla="*/ 184669 w 362309"/>
                <a:gd name="connsiteY52" fmla="*/ 52987 h 361971"/>
                <a:gd name="connsiteX53" fmla="*/ 233872 w 362309"/>
                <a:gd name="connsiteY53" fmla="*/ 160238 h 361971"/>
                <a:gd name="connsiteX54" fmla="*/ 253680 w 362309"/>
                <a:gd name="connsiteY54" fmla="*/ 220247 h 361971"/>
                <a:gd name="connsiteX55" fmla="*/ 253680 w 362309"/>
                <a:gd name="connsiteY55" fmla="*/ 220247 h 361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</a:cxnLst>
              <a:rect l="l" t="t" r="r" b="b"/>
              <a:pathLst>
                <a:path w="362309" h="361971">
                  <a:moveTo>
                    <a:pt x="180835" y="0"/>
                  </a:moveTo>
                  <a:cubicBezTo>
                    <a:pt x="80513" y="0"/>
                    <a:pt x="0" y="81077"/>
                    <a:pt x="0" y="180667"/>
                  </a:cubicBezTo>
                  <a:cubicBezTo>
                    <a:pt x="0" y="280895"/>
                    <a:pt x="81152" y="361972"/>
                    <a:pt x="180835" y="361972"/>
                  </a:cubicBezTo>
                  <a:cubicBezTo>
                    <a:pt x="280518" y="361972"/>
                    <a:pt x="362309" y="280895"/>
                    <a:pt x="362309" y="180667"/>
                  </a:cubicBezTo>
                  <a:lnTo>
                    <a:pt x="362309" y="180667"/>
                  </a:lnTo>
                  <a:cubicBezTo>
                    <a:pt x="361670" y="81077"/>
                    <a:pt x="281157" y="0"/>
                    <a:pt x="180835" y="0"/>
                  </a:cubicBezTo>
                  <a:close/>
                  <a:moveTo>
                    <a:pt x="120770" y="282810"/>
                  </a:moveTo>
                  <a:cubicBezTo>
                    <a:pt x="120770" y="286641"/>
                    <a:pt x="118214" y="289194"/>
                    <a:pt x="114380" y="289194"/>
                  </a:cubicBezTo>
                  <a:cubicBezTo>
                    <a:pt x="110546" y="289194"/>
                    <a:pt x="107990" y="286641"/>
                    <a:pt x="107990" y="282810"/>
                  </a:cubicBezTo>
                  <a:lnTo>
                    <a:pt x="107990" y="238761"/>
                  </a:lnTo>
                  <a:cubicBezTo>
                    <a:pt x="107990" y="234930"/>
                    <a:pt x="110546" y="232377"/>
                    <a:pt x="114380" y="232377"/>
                  </a:cubicBezTo>
                  <a:cubicBezTo>
                    <a:pt x="118214" y="232377"/>
                    <a:pt x="120770" y="234930"/>
                    <a:pt x="120770" y="238761"/>
                  </a:cubicBezTo>
                  <a:lnTo>
                    <a:pt x="120770" y="282810"/>
                  </a:lnTo>
                  <a:close/>
                  <a:moveTo>
                    <a:pt x="153998" y="271319"/>
                  </a:moveTo>
                  <a:cubicBezTo>
                    <a:pt x="153998" y="275149"/>
                    <a:pt x="151441" y="277703"/>
                    <a:pt x="147608" y="277703"/>
                  </a:cubicBezTo>
                  <a:cubicBezTo>
                    <a:pt x="143774" y="277703"/>
                    <a:pt x="141218" y="275149"/>
                    <a:pt x="141218" y="271319"/>
                  </a:cubicBezTo>
                  <a:lnTo>
                    <a:pt x="141218" y="243868"/>
                  </a:lnTo>
                  <a:cubicBezTo>
                    <a:pt x="141218" y="240038"/>
                    <a:pt x="143774" y="237484"/>
                    <a:pt x="147608" y="237484"/>
                  </a:cubicBezTo>
                  <a:cubicBezTo>
                    <a:pt x="151441" y="237484"/>
                    <a:pt x="153998" y="240038"/>
                    <a:pt x="153998" y="243868"/>
                  </a:cubicBezTo>
                  <a:lnTo>
                    <a:pt x="153998" y="271319"/>
                  </a:lnTo>
                  <a:close/>
                  <a:moveTo>
                    <a:pt x="187225" y="304516"/>
                  </a:moveTo>
                  <a:cubicBezTo>
                    <a:pt x="187225" y="308346"/>
                    <a:pt x="184669" y="310900"/>
                    <a:pt x="180835" y="310900"/>
                  </a:cubicBezTo>
                  <a:cubicBezTo>
                    <a:pt x="177001" y="310900"/>
                    <a:pt x="174445" y="308346"/>
                    <a:pt x="174445" y="304516"/>
                  </a:cubicBezTo>
                  <a:lnTo>
                    <a:pt x="174445" y="259190"/>
                  </a:lnTo>
                  <a:cubicBezTo>
                    <a:pt x="174445" y="255359"/>
                    <a:pt x="177001" y="252806"/>
                    <a:pt x="180835" y="252806"/>
                  </a:cubicBezTo>
                  <a:cubicBezTo>
                    <a:pt x="184669" y="252806"/>
                    <a:pt x="187225" y="255359"/>
                    <a:pt x="187225" y="259190"/>
                  </a:cubicBezTo>
                  <a:lnTo>
                    <a:pt x="187225" y="304516"/>
                  </a:lnTo>
                  <a:close/>
                  <a:moveTo>
                    <a:pt x="220453" y="288556"/>
                  </a:moveTo>
                  <a:cubicBezTo>
                    <a:pt x="220453" y="292386"/>
                    <a:pt x="217897" y="294940"/>
                    <a:pt x="214063" y="294940"/>
                  </a:cubicBezTo>
                  <a:cubicBezTo>
                    <a:pt x="210229" y="294940"/>
                    <a:pt x="207673" y="292386"/>
                    <a:pt x="207673" y="288556"/>
                  </a:cubicBezTo>
                  <a:lnTo>
                    <a:pt x="207673" y="243230"/>
                  </a:lnTo>
                  <a:cubicBezTo>
                    <a:pt x="207673" y="239399"/>
                    <a:pt x="210229" y="236846"/>
                    <a:pt x="214063" y="236846"/>
                  </a:cubicBezTo>
                  <a:cubicBezTo>
                    <a:pt x="217897" y="236846"/>
                    <a:pt x="220453" y="239399"/>
                    <a:pt x="220453" y="243230"/>
                  </a:cubicBezTo>
                  <a:lnTo>
                    <a:pt x="220453" y="288556"/>
                  </a:lnTo>
                  <a:close/>
                  <a:moveTo>
                    <a:pt x="253680" y="267489"/>
                  </a:moveTo>
                  <a:cubicBezTo>
                    <a:pt x="253680" y="271319"/>
                    <a:pt x="251125" y="273873"/>
                    <a:pt x="247291" y="273873"/>
                  </a:cubicBezTo>
                  <a:cubicBezTo>
                    <a:pt x="243457" y="273873"/>
                    <a:pt x="240901" y="271319"/>
                    <a:pt x="240901" y="267489"/>
                  </a:cubicBezTo>
                  <a:lnTo>
                    <a:pt x="240901" y="238761"/>
                  </a:lnTo>
                  <a:cubicBezTo>
                    <a:pt x="240901" y="234930"/>
                    <a:pt x="243457" y="232377"/>
                    <a:pt x="247291" y="232377"/>
                  </a:cubicBezTo>
                  <a:cubicBezTo>
                    <a:pt x="251125" y="232377"/>
                    <a:pt x="253680" y="234930"/>
                    <a:pt x="253680" y="238761"/>
                  </a:cubicBezTo>
                  <a:lnTo>
                    <a:pt x="253680" y="267489"/>
                  </a:lnTo>
                  <a:close/>
                  <a:moveTo>
                    <a:pt x="253680" y="220247"/>
                  </a:moveTo>
                  <a:cubicBezTo>
                    <a:pt x="253042" y="223439"/>
                    <a:pt x="250486" y="225355"/>
                    <a:pt x="247291" y="225355"/>
                  </a:cubicBezTo>
                  <a:lnTo>
                    <a:pt x="210229" y="225993"/>
                  </a:lnTo>
                  <a:cubicBezTo>
                    <a:pt x="206395" y="238122"/>
                    <a:pt x="195532" y="246422"/>
                    <a:pt x="182752" y="247060"/>
                  </a:cubicBezTo>
                  <a:lnTo>
                    <a:pt x="182113" y="247060"/>
                  </a:lnTo>
                  <a:cubicBezTo>
                    <a:pt x="164860" y="247060"/>
                    <a:pt x="155915" y="233015"/>
                    <a:pt x="152720" y="225355"/>
                  </a:cubicBezTo>
                  <a:lnTo>
                    <a:pt x="115658" y="225355"/>
                  </a:lnTo>
                  <a:lnTo>
                    <a:pt x="115658" y="225355"/>
                  </a:lnTo>
                  <a:cubicBezTo>
                    <a:pt x="112463" y="225355"/>
                    <a:pt x="109907" y="223439"/>
                    <a:pt x="109268" y="220886"/>
                  </a:cubicBezTo>
                  <a:cubicBezTo>
                    <a:pt x="100322" y="188327"/>
                    <a:pt x="117575" y="168537"/>
                    <a:pt x="130355" y="160876"/>
                  </a:cubicBezTo>
                  <a:cubicBezTo>
                    <a:pt x="129077" y="83630"/>
                    <a:pt x="175723" y="53626"/>
                    <a:pt x="177640" y="52349"/>
                  </a:cubicBezTo>
                  <a:cubicBezTo>
                    <a:pt x="180196" y="51072"/>
                    <a:pt x="182752" y="51072"/>
                    <a:pt x="184669" y="52987"/>
                  </a:cubicBezTo>
                  <a:cubicBezTo>
                    <a:pt x="228760" y="87461"/>
                    <a:pt x="233233" y="146193"/>
                    <a:pt x="233872" y="160238"/>
                  </a:cubicBezTo>
                  <a:cubicBezTo>
                    <a:pt x="250486" y="174921"/>
                    <a:pt x="258154" y="197903"/>
                    <a:pt x="253680" y="220247"/>
                  </a:cubicBezTo>
                  <a:lnTo>
                    <a:pt x="253680" y="220247"/>
                  </a:lnTo>
                  <a:close/>
                </a:path>
              </a:pathLst>
            </a:custGeom>
            <a:grpFill/>
            <a:ln w="63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Helvetica" panose="020B0604020202020204" pitchFamily="34" charset="0"/>
                <a:ea typeface="+mn-ea"/>
                <a:cs typeface="Helvetica" panose="020B0604020202020204" pitchFamily="34" charset="0"/>
              </a:endParaRPr>
            </a:p>
          </p:txBody>
        </p:sp>
      </p:grpSp>
      <p:sp>
        <p:nvSpPr>
          <p:cNvPr id="59" name="Rectangle 58">
            <a:extLst>
              <a:ext uri="{FF2B5EF4-FFF2-40B4-BE49-F238E27FC236}">
                <a16:creationId xmlns:a16="http://schemas.microsoft.com/office/drawing/2014/main" id="{C4C3364F-5AF1-44BC-B814-DE99F193399B}"/>
              </a:ext>
            </a:extLst>
          </p:cNvPr>
          <p:cNvSpPr/>
          <p:nvPr/>
        </p:nvSpPr>
        <p:spPr>
          <a:xfrm>
            <a:off x="457200" y="5472698"/>
            <a:ext cx="1087303" cy="572072"/>
          </a:xfrm>
          <a:prstGeom prst="rect">
            <a:avLst/>
          </a:prstGeom>
          <a:solidFill>
            <a:schemeClr val="tx2">
              <a:lumMod val="20000"/>
              <a:lumOff val="80000"/>
              <a:alpha val="20000"/>
            </a:schemeClr>
          </a:solidFill>
          <a:ln w="12700" algn="ctr">
            <a:solidFill>
              <a:schemeClr val="bg1"/>
            </a:solidFill>
            <a:miter lim="800000"/>
            <a:headEnd/>
            <a:tailEnd/>
          </a:ln>
        </p:spPr>
        <p:txBody>
          <a:bodyPr rot="0" spcFirstLastPara="0" vertOverflow="overflow" horzOverflow="overflow" vert="horz" wrap="square" lIns="3456000" tIns="36000" rIns="72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defTabSz="1219170">
              <a:spcBef>
                <a:spcPts val="300"/>
              </a:spcBef>
            </a:pPr>
            <a:endParaRPr lang="en-US" sz="1400" kern="0" err="1">
              <a:solidFill>
                <a:srgbClr val="000000"/>
              </a:solidFill>
              <a:latin typeface="Helvetica" panose="020B0604020202020204" pitchFamily="34" charset="0"/>
              <a:cs typeface="Helvetica" panose="020B0604020202020204" pitchFamily="34" charset="0"/>
            </a:endParaRPr>
          </a:p>
        </p:txBody>
      </p:sp>
      <p:sp>
        <p:nvSpPr>
          <p:cNvPr id="60" name="Isosceles Triangle 59">
            <a:extLst>
              <a:ext uri="{FF2B5EF4-FFF2-40B4-BE49-F238E27FC236}">
                <a16:creationId xmlns:a16="http://schemas.microsoft.com/office/drawing/2014/main" id="{9CB6E69B-1244-49C7-9C40-69CE226D2271}"/>
              </a:ext>
            </a:extLst>
          </p:cNvPr>
          <p:cNvSpPr/>
          <p:nvPr/>
        </p:nvSpPr>
        <p:spPr>
          <a:xfrm rot="16200000">
            <a:off x="1220616" y="5716958"/>
            <a:ext cx="226839" cy="420934"/>
          </a:xfrm>
          <a:prstGeom prst="triangle">
            <a:avLst/>
          </a:prstGeom>
          <a:solidFill>
            <a:schemeClr val="tx1">
              <a:alpha val="30000"/>
            </a:schemeClr>
          </a:solidFill>
          <a:ln w="6350" algn="ctr">
            <a:solidFill>
              <a:srgbClr val="CCCCFF"/>
            </a:solidFill>
            <a:miter lim="800000"/>
            <a:headEnd/>
            <a:tailEnd/>
          </a:ln>
        </p:spPr>
        <p:txBody>
          <a:bodyPr rot="0" spcFirstLastPara="0" vertOverflow="overflow" horzOverflow="overflow" vert="horz" wrap="square" lIns="3456000" tIns="36000" rIns="72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defTabSz="1219170">
              <a:spcBef>
                <a:spcPts val="300"/>
              </a:spcBef>
            </a:pPr>
            <a:endParaRPr lang="en-US" sz="1400" kern="0" err="1">
              <a:solidFill>
                <a:srgbClr val="000000"/>
              </a:solidFill>
              <a:latin typeface="Helvetica" panose="020B0604020202020204" pitchFamily="34" charset="0"/>
              <a:cs typeface="Helvetica" panose="020B0604020202020204" pitchFamily="34" charset="0"/>
            </a:endParaRPr>
          </a:p>
        </p:txBody>
      </p:sp>
      <p:sp>
        <p:nvSpPr>
          <p:cNvPr id="61" name="Round Same Side Corner Rectangle 136">
            <a:extLst>
              <a:ext uri="{FF2B5EF4-FFF2-40B4-BE49-F238E27FC236}">
                <a16:creationId xmlns:a16="http://schemas.microsoft.com/office/drawing/2014/main" id="{AF635622-EC1C-4103-8556-D28EB07B9CF4}"/>
              </a:ext>
            </a:extLst>
          </p:cNvPr>
          <p:cNvSpPr/>
          <p:nvPr/>
        </p:nvSpPr>
        <p:spPr>
          <a:xfrm rot="5400000">
            <a:off x="3924774" y="2563054"/>
            <a:ext cx="555309" cy="6157717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tx2">
              <a:alpha val="30000"/>
            </a:schemeClr>
          </a:solidFill>
          <a:ln w="12700" algn="ctr">
            <a:solidFill>
              <a:schemeClr val="bg1"/>
            </a:solidFill>
            <a:miter lim="800000"/>
            <a:headEnd/>
            <a:tailEnd/>
          </a:ln>
        </p:spPr>
        <p:txBody>
          <a:bodyPr rot="0" spcFirstLastPara="0" vertOverflow="overflow" horzOverflow="overflow" vert="horz" wrap="square" lIns="3456000" tIns="36000" rIns="72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defTabSz="1219170">
              <a:spcBef>
                <a:spcPts val="300"/>
              </a:spcBef>
            </a:pPr>
            <a:endParaRPr lang="en-US" sz="1400" kern="0" err="1">
              <a:solidFill>
                <a:srgbClr val="000000"/>
              </a:solidFill>
              <a:latin typeface="Helvetica" panose="020B0604020202020204" pitchFamily="34" charset="0"/>
              <a:cs typeface="Helvetica" panose="020B0604020202020204" pitchFamily="34" charset="0"/>
            </a:endParaRPr>
          </a:p>
        </p:txBody>
      </p:sp>
      <p:sp>
        <p:nvSpPr>
          <p:cNvPr id="63" name="TextBox 62">
            <a:extLst>
              <a:ext uri="{FF2B5EF4-FFF2-40B4-BE49-F238E27FC236}">
                <a16:creationId xmlns:a16="http://schemas.microsoft.com/office/drawing/2014/main" id="{2D665121-FCCB-4188-8633-051339EBE6A4}"/>
              </a:ext>
            </a:extLst>
          </p:cNvPr>
          <p:cNvSpPr txBox="1"/>
          <p:nvPr/>
        </p:nvSpPr>
        <p:spPr>
          <a:xfrm>
            <a:off x="1544503" y="5441857"/>
            <a:ext cx="5584385" cy="400110"/>
          </a:xfrm>
          <a:prstGeom prst="rect">
            <a:avLst/>
          </a:prstGeom>
          <a:noFill/>
          <a:ln>
            <a:noFill/>
            <a:prstDash val="dash"/>
          </a:ln>
        </p:spPr>
        <p:txBody>
          <a:bodyPr wrap="square" rtlCol="0" anchor="ctr">
            <a:spAutoFit/>
          </a:bodyPr>
          <a:lstStyle>
            <a:defPPr>
              <a:defRPr lang="en-US"/>
            </a:defPPr>
            <a:lvl1pPr lvl="0">
              <a:defRPr sz="2000">
                <a:solidFill>
                  <a:srgbClr val="CCCCFF"/>
                </a:solidFill>
                <a:latin typeface="Helvetica" panose="020B0604020202020204" pitchFamily="34" charset="0"/>
                <a:cs typeface="Helvetica" panose="020B0604020202020204" pitchFamily="34" charset="0"/>
              </a:defRPr>
            </a:lvl1pPr>
          </a:lstStyle>
          <a:p>
            <a:r>
              <a:rPr lang="en-US" dirty="0">
                <a:solidFill>
                  <a:schemeClr val="bg1"/>
                </a:solidFill>
              </a:rPr>
              <a:t>Prompt response </a:t>
            </a:r>
          </a:p>
        </p:txBody>
      </p:sp>
    </p:spTree>
    <p:extLst>
      <p:ext uri="{BB962C8B-B14F-4D97-AF65-F5344CB8AC3E}">
        <p14:creationId xmlns:p14="http://schemas.microsoft.com/office/powerpoint/2010/main" val="2589333435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" name="object 15">
            <a:extLst>
              <a:ext uri="{FF2B5EF4-FFF2-40B4-BE49-F238E27FC236}">
                <a16:creationId xmlns:a16="http://schemas.microsoft.com/office/drawing/2014/main" id="{8DEE44FA-7FEC-49DD-8890-78A7E8ADA638}"/>
              </a:ext>
            </a:extLst>
          </p:cNvPr>
          <p:cNvSpPr/>
          <p:nvPr/>
        </p:nvSpPr>
        <p:spPr>
          <a:xfrm>
            <a:off x="5638800" y="0"/>
            <a:ext cx="6553199" cy="6858000"/>
          </a:xfrm>
          <a:custGeom>
            <a:avLst/>
            <a:gdLst/>
            <a:ahLst/>
            <a:cxnLst/>
            <a:rect l="l" t="t" r="r" b="b"/>
            <a:pathLst>
              <a:path w="6720840" h="6858000">
                <a:moveTo>
                  <a:pt x="0" y="0"/>
                </a:moveTo>
                <a:lnTo>
                  <a:pt x="6720840" y="0"/>
                </a:lnTo>
                <a:lnTo>
                  <a:pt x="6720840" y="6857999"/>
                </a:lnTo>
                <a:lnTo>
                  <a:pt x="0" y="6857999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alpha val="20000"/>
            </a:schemeClr>
          </a:solidFill>
        </p:spPr>
        <p:txBody>
          <a:bodyPr wrap="square" lIns="0" tIns="0" rIns="0" bIns="0" rtlCol="0"/>
          <a:lstStyle/>
          <a:p>
            <a:endParaRPr>
              <a:latin typeface="Helvetica Rounded"/>
            </a:endParaRPr>
          </a:p>
        </p:txBody>
      </p:sp>
      <p:sp>
        <p:nvSpPr>
          <p:cNvPr id="50" name="Grand Title">
            <a:extLst>
              <a:ext uri="{FF2B5EF4-FFF2-40B4-BE49-F238E27FC236}">
                <a16:creationId xmlns:a16="http://schemas.microsoft.com/office/drawing/2014/main" id="{10352C81-A6BA-48E9-A7A6-11F8871515C7}"/>
              </a:ext>
            </a:extLst>
          </p:cNvPr>
          <p:cNvSpPr txBox="1"/>
          <p:nvPr/>
        </p:nvSpPr>
        <p:spPr>
          <a:xfrm>
            <a:off x="642937" y="2813447"/>
            <a:ext cx="3443287" cy="615553"/>
          </a:xfrm>
          <a:prstGeom prst="rect">
            <a:avLst/>
          </a:prstGeom>
          <a:noFill/>
        </p:spPr>
        <p:txBody>
          <a:bodyPr wrap="square" lIns="0" tIns="0" rIns="0" bIns="0" rtlCol="0" anchor="t" anchorCtr="0">
            <a:spAutoFit/>
          </a:bodyPr>
          <a:lstStyle/>
          <a:p>
            <a:pPr algn="ctr" defTabSz="457120"/>
            <a:r>
              <a:rPr lang="en-US" sz="4000" b="1" dirty="0">
                <a:solidFill>
                  <a:schemeClr val="bg1"/>
                </a:solidFill>
                <a:latin typeface="Helvetica Rounded"/>
              </a:rPr>
              <a:t>Agenda</a:t>
            </a:r>
            <a:endParaRPr lang="en-ID" sz="4000" b="1" dirty="0">
              <a:solidFill>
                <a:schemeClr val="bg1"/>
              </a:solidFill>
              <a:latin typeface="Helvetica Rounded"/>
            </a:endParaRPr>
          </a:p>
        </p:txBody>
      </p:sp>
      <p:sp>
        <p:nvSpPr>
          <p:cNvPr id="32" name="Shape">
            <a:extLst>
              <a:ext uri="{FF2B5EF4-FFF2-40B4-BE49-F238E27FC236}">
                <a16:creationId xmlns:a16="http://schemas.microsoft.com/office/drawing/2014/main" id="{47DDF54A-6484-42E8-B576-8B15ED6E36FB}"/>
              </a:ext>
            </a:extLst>
          </p:cNvPr>
          <p:cNvSpPr>
            <a:spLocks noChangeAspect="1"/>
          </p:cNvSpPr>
          <p:nvPr/>
        </p:nvSpPr>
        <p:spPr>
          <a:xfrm flipH="1">
            <a:off x="6102188" y="1085345"/>
            <a:ext cx="683419" cy="572502"/>
          </a:xfrm>
          <a:prstGeom prst="round2DiagRect">
            <a:avLst/>
          </a:prstGeom>
          <a:solidFill>
            <a:schemeClr val="bg2"/>
          </a:solidFill>
          <a:ln>
            <a:noFill/>
          </a:ln>
          <a:effectLst>
            <a:outerShdw blurRad="40000" dist="23000" dir="5400000" rotWithShape="0">
              <a:srgbClr val="000000">
                <a:alpha val="35000"/>
              </a:srgbClr>
            </a:outerShdw>
            <a:reflection blurRad="6350" stA="50000" endA="300" endPos="55000" dir="5400000" sy="-100000" algn="bl" rotWithShape="0"/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12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elvetica" panose="020B0604020202020204" pitchFamily="34" charset="0"/>
                <a:ea typeface="+mn-ea"/>
                <a:cs typeface="Helvetica" panose="020B0604020202020204" pitchFamily="34" charset="0"/>
              </a:rPr>
              <a:t>01</a:t>
            </a:r>
          </a:p>
        </p:txBody>
      </p:sp>
      <p:sp>
        <p:nvSpPr>
          <p:cNvPr id="34" name="Rectangle 33">
            <a:extLst>
              <a:ext uri="{FF2B5EF4-FFF2-40B4-BE49-F238E27FC236}">
                <a16:creationId xmlns:a16="http://schemas.microsoft.com/office/drawing/2014/main" id="{5A89A381-E174-40EA-A419-6F94B1CE3CCE}"/>
              </a:ext>
            </a:extLst>
          </p:cNvPr>
          <p:cNvSpPr/>
          <p:nvPr/>
        </p:nvSpPr>
        <p:spPr>
          <a:xfrm>
            <a:off x="6934200" y="1146267"/>
            <a:ext cx="3347461" cy="450658"/>
          </a:xfrm>
          <a:prstGeom prst="rect">
            <a:avLst/>
          </a:prstGeom>
          <a:noFill/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defTabSz="457120"/>
            <a:r>
              <a:rPr lang="en-US" sz="2000" b="1" kern="0" dirty="0">
                <a:solidFill>
                  <a:schemeClr val="bg2">
                    <a:lumMod val="90000"/>
                  </a:schemeClr>
                </a:solidFill>
                <a:latin typeface="Helvetica" panose="020B0604020202020204" pitchFamily="34" charset="0"/>
                <a:cs typeface="Helvetica" panose="020B0604020202020204" pitchFamily="34" charset="0"/>
              </a:rPr>
              <a:t>Overview</a:t>
            </a:r>
          </a:p>
        </p:txBody>
      </p:sp>
      <p:sp>
        <p:nvSpPr>
          <p:cNvPr id="40" name="Shape">
            <a:extLst>
              <a:ext uri="{FF2B5EF4-FFF2-40B4-BE49-F238E27FC236}">
                <a16:creationId xmlns:a16="http://schemas.microsoft.com/office/drawing/2014/main" id="{8C183955-0EAC-4C19-B0AE-8F9AA69E2C8A}"/>
              </a:ext>
            </a:extLst>
          </p:cNvPr>
          <p:cNvSpPr>
            <a:spLocks noChangeAspect="1"/>
          </p:cNvSpPr>
          <p:nvPr/>
        </p:nvSpPr>
        <p:spPr>
          <a:xfrm flipH="1">
            <a:off x="6102188" y="2114047"/>
            <a:ext cx="683419" cy="572502"/>
          </a:xfrm>
          <a:prstGeom prst="round2DiagRect">
            <a:avLst/>
          </a:prstGeom>
          <a:solidFill>
            <a:schemeClr val="bg2"/>
          </a:solidFill>
          <a:ln>
            <a:noFill/>
          </a:ln>
          <a:effectLst>
            <a:outerShdw blurRad="40000" dist="23000" dir="5400000" rotWithShape="0">
              <a:srgbClr val="000000">
                <a:alpha val="35000"/>
              </a:srgbClr>
            </a:outerShdw>
            <a:reflection blurRad="6350" stA="50000" endA="300" endPos="55000" dir="5400000" sy="-100000" algn="bl" rotWithShape="0"/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12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elvetica" panose="020B0604020202020204" pitchFamily="34" charset="0"/>
                <a:ea typeface="+mn-ea"/>
                <a:cs typeface="Helvetica" panose="020B0604020202020204" pitchFamily="34" charset="0"/>
              </a:rPr>
              <a:t>02</a:t>
            </a:r>
          </a:p>
        </p:txBody>
      </p:sp>
      <p:sp>
        <p:nvSpPr>
          <p:cNvPr id="43" name="Rectangle 42">
            <a:extLst>
              <a:ext uri="{FF2B5EF4-FFF2-40B4-BE49-F238E27FC236}">
                <a16:creationId xmlns:a16="http://schemas.microsoft.com/office/drawing/2014/main" id="{9B56996E-75A0-4B4B-B296-770861D2208D}"/>
              </a:ext>
            </a:extLst>
          </p:cNvPr>
          <p:cNvSpPr/>
          <p:nvPr/>
        </p:nvSpPr>
        <p:spPr>
          <a:xfrm>
            <a:off x="6934200" y="2174969"/>
            <a:ext cx="4800600" cy="450658"/>
          </a:xfrm>
          <a:prstGeom prst="rect">
            <a:avLst/>
          </a:prstGeom>
          <a:noFill/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defTabSz="457120"/>
            <a:r>
              <a:rPr lang="en-US" sz="2000" b="1" kern="0" dirty="0">
                <a:solidFill>
                  <a:schemeClr val="bg2">
                    <a:lumMod val="90000"/>
                  </a:schemeClr>
                </a:solidFill>
                <a:latin typeface="Helvetica" panose="020B0604020202020204" pitchFamily="34" charset="0"/>
                <a:cs typeface="Helvetica" panose="020B0604020202020204" pitchFamily="34" charset="0"/>
              </a:rPr>
              <a:t>Why we chose this Tool</a:t>
            </a:r>
          </a:p>
        </p:txBody>
      </p:sp>
      <p:sp>
        <p:nvSpPr>
          <p:cNvPr id="44" name="Shape">
            <a:extLst>
              <a:ext uri="{FF2B5EF4-FFF2-40B4-BE49-F238E27FC236}">
                <a16:creationId xmlns:a16="http://schemas.microsoft.com/office/drawing/2014/main" id="{153287C6-A3EA-40BA-9015-E4B0DC07061C}"/>
              </a:ext>
            </a:extLst>
          </p:cNvPr>
          <p:cNvSpPr>
            <a:spLocks noChangeAspect="1"/>
          </p:cNvSpPr>
          <p:nvPr/>
        </p:nvSpPr>
        <p:spPr>
          <a:xfrm flipH="1">
            <a:off x="6102188" y="3142749"/>
            <a:ext cx="683419" cy="572502"/>
          </a:xfrm>
          <a:prstGeom prst="round2DiagRect">
            <a:avLst/>
          </a:prstGeom>
          <a:solidFill>
            <a:schemeClr val="accent3"/>
          </a:solidFill>
          <a:ln>
            <a:solidFill>
              <a:schemeClr val="accent3"/>
            </a:solidFill>
          </a:ln>
          <a:effectLst>
            <a:outerShdw blurRad="40000" dist="23000" dir="5400000" rotWithShape="0">
              <a:srgbClr val="000000">
                <a:alpha val="35000"/>
              </a:srgbClr>
            </a:outerShdw>
            <a:reflection blurRad="6350" stA="50000" endA="300" endPos="55000" dir="5400000" sy="-100000" algn="bl" rotWithShape="0"/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12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elvetica" panose="020B0604020202020204" pitchFamily="34" charset="0"/>
                <a:ea typeface="+mn-ea"/>
                <a:cs typeface="Helvetica" panose="020B0604020202020204" pitchFamily="34" charset="0"/>
              </a:rPr>
              <a:t>03</a:t>
            </a:r>
          </a:p>
        </p:txBody>
      </p:sp>
      <p:sp>
        <p:nvSpPr>
          <p:cNvPr id="55" name="Rectangle 54">
            <a:extLst>
              <a:ext uri="{FF2B5EF4-FFF2-40B4-BE49-F238E27FC236}">
                <a16:creationId xmlns:a16="http://schemas.microsoft.com/office/drawing/2014/main" id="{6973D3F3-1E0C-46C9-83EB-834A287036CA}"/>
              </a:ext>
            </a:extLst>
          </p:cNvPr>
          <p:cNvSpPr/>
          <p:nvPr/>
        </p:nvSpPr>
        <p:spPr>
          <a:xfrm>
            <a:off x="6934200" y="3203671"/>
            <a:ext cx="3347461" cy="450658"/>
          </a:xfrm>
          <a:prstGeom prst="rect">
            <a:avLst/>
          </a:prstGeom>
          <a:noFill/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lvl="0" defTabSz="457120">
              <a:defRPr/>
            </a:pPr>
            <a:r>
              <a:rPr lang="en-US" sz="2000" b="1" kern="0" dirty="0">
                <a:solidFill>
                  <a:prstClr val="white"/>
                </a:solidFill>
                <a:latin typeface="Helvetica" panose="020B0604020202020204" pitchFamily="34" charset="0"/>
                <a:cs typeface="Helvetica" panose="020B0604020202020204" pitchFamily="34" charset="0"/>
              </a:rPr>
              <a:t>Project Timeline</a:t>
            </a:r>
          </a:p>
        </p:txBody>
      </p:sp>
      <p:sp>
        <p:nvSpPr>
          <p:cNvPr id="56" name="Shape">
            <a:extLst>
              <a:ext uri="{FF2B5EF4-FFF2-40B4-BE49-F238E27FC236}">
                <a16:creationId xmlns:a16="http://schemas.microsoft.com/office/drawing/2014/main" id="{5CB49B40-A9ED-4DFF-801D-988AB0E626D1}"/>
              </a:ext>
            </a:extLst>
          </p:cNvPr>
          <p:cNvSpPr>
            <a:spLocks noChangeAspect="1"/>
          </p:cNvSpPr>
          <p:nvPr/>
        </p:nvSpPr>
        <p:spPr>
          <a:xfrm flipH="1">
            <a:off x="6102188" y="4171451"/>
            <a:ext cx="683419" cy="572502"/>
          </a:xfrm>
          <a:prstGeom prst="round2DiagRect">
            <a:avLst/>
          </a:prstGeom>
          <a:solidFill>
            <a:schemeClr val="bg2"/>
          </a:solidFill>
          <a:ln>
            <a:noFill/>
          </a:ln>
          <a:effectLst>
            <a:outerShdw blurRad="40000" dist="23000" dir="5400000" rotWithShape="0">
              <a:srgbClr val="000000">
                <a:alpha val="35000"/>
              </a:srgbClr>
            </a:outerShdw>
            <a:reflection blurRad="6350" stA="50000" endA="300" endPos="55000" dir="5400000" sy="-100000" algn="bl" rotWithShape="0"/>
          </a:effectLst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12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Helvetica" panose="020B0604020202020204" pitchFamily="34" charset="0"/>
                <a:ea typeface="+mn-ea"/>
                <a:cs typeface="Helvetica" panose="020B0604020202020204" pitchFamily="34" charset="0"/>
              </a:rPr>
              <a:t>04</a:t>
            </a:r>
          </a:p>
        </p:txBody>
      </p:sp>
      <p:sp>
        <p:nvSpPr>
          <p:cNvPr id="57" name="Rectangle 56">
            <a:extLst>
              <a:ext uri="{FF2B5EF4-FFF2-40B4-BE49-F238E27FC236}">
                <a16:creationId xmlns:a16="http://schemas.microsoft.com/office/drawing/2014/main" id="{E3272ACB-458A-4227-82FC-5485896F2638}"/>
              </a:ext>
            </a:extLst>
          </p:cNvPr>
          <p:cNvSpPr/>
          <p:nvPr/>
        </p:nvSpPr>
        <p:spPr>
          <a:xfrm>
            <a:off x="6934200" y="4232373"/>
            <a:ext cx="3733800" cy="450658"/>
          </a:xfrm>
          <a:prstGeom prst="rect">
            <a:avLst/>
          </a:prstGeom>
          <a:noFill/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defTabSz="457120"/>
            <a:r>
              <a:rPr lang="en-US" sz="2000" b="1" kern="0" dirty="0">
                <a:solidFill>
                  <a:schemeClr val="bg2">
                    <a:lumMod val="90000"/>
                  </a:schemeClr>
                </a:solidFill>
                <a:latin typeface="Helvetica" panose="020B0604020202020204" pitchFamily="34" charset="0"/>
                <a:cs typeface="Helvetica" panose="020B0604020202020204" pitchFamily="34" charset="0"/>
              </a:rPr>
              <a:t>Users Journey</a:t>
            </a:r>
          </a:p>
        </p:txBody>
      </p:sp>
      <p:grpSp>
        <p:nvGrpSpPr>
          <p:cNvPr id="45" name="Group 44">
            <a:extLst>
              <a:ext uri="{FF2B5EF4-FFF2-40B4-BE49-F238E27FC236}">
                <a16:creationId xmlns:a16="http://schemas.microsoft.com/office/drawing/2014/main" id="{2771762A-169D-4498-AE6E-52B9D94046E8}"/>
              </a:ext>
            </a:extLst>
          </p:cNvPr>
          <p:cNvGrpSpPr/>
          <p:nvPr/>
        </p:nvGrpSpPr>
        <p:grpSpPr>
          <a:xfrm>
            <a:off x="322478" y="6315801"/>
            <a:ext cx="11609724" cy="432633"/>
            <a:chOff x="322478" y="6315801"/>
            <a:chExt cx="11609724" cy="432633"/>
          </a:xfrm>
        </p:grpSpPr>
        <p:pic>
          <p:nvPicPr>
            <p:cNvPr id="46" name="object 11">
              <a:extLst>
                <a:ext uri="{FF2B5EF4-FFF2-40B4-BE49-F238E27FC236}">
                  <a16:creationId xmlns:a16="http://schemas.microsoft.com/office/drawing/2014/main" id="{3EEE5139-BC06-4131-B09C-16E9C6B4D46A}"/>
                </a:ext>
              </a:extLst>
            </p:cNvPr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9720072" y="6318502"/>
              <a:ext cx="640079" cy="429768"/>
            </a:xfrm>
            <a:prstGeom prst="rect">
              <a:avLst/>
            </a:prstGeom>
          </p:spPr>
        </p:pic>
        <p:sp>
          <p:nvSpPr>
            <p:cNvPr id="47" name="object 12">
              <a:extLst>
                <a:ext uri="{FF2B5EF4-FFF2-40B4-BE49-F238E27FC236}">
                  <a16:creationId xmlns:a16="http://schemas.microsoft.com/office/drawing/2014/main" id="{436991B7-AAF1-4476-8735-BBBFD3AA4E93}"/>
                </a:ext>
              </a:extLst>
            </p:cNvPr>
            <p:cNvSpPr txBox="1"/>
            <p:nvPr/>
          </p:nvSpPr>
          <p:spPr>
            <a:xfrm>
              <a:off x="322478" y="6487602"/>
              <a:ext cx="3104515" cy="141064"/>
            </a:xfrm>
            <a:prstGeom prst="rect">
              <a:avLst/>
            </a:prstGeom>
          </p:spPr>
          <p:txBody>
            <a:bodyPr vert="horz" wrap="square" lIns="0" tIns="0" rIns="0" bIns="0" rtlCol="0">
              <a:spAutoFit/>
            </a:bodyPr>
            <a:lstStyle/>
            <a:p>
              <a:pPr>
                <a:lnSpc>
                  <a:spcPts val="1115"/>
                </a:lnSpc>
              </a:pPr>
              <a:fld id="{728E3C8D-9DFE-4511-AD8E-6D07E8720B7A}" type="slidenum">
                <a:rPr lang="en-US" sz="1000" b="1" smtClean="0">
                  <a:solidFill>
                    <a:srgbClr val="FFFFFF"/>
                  </a:solidFill>
                  <a:latin typeface="Helvetica Rounded"/>
                  <a:cs typeface="Arial"/>
                </a:rPr>
                <a:t>9</a:t>
              </a:fld>
              <a:r>
                <a:rPr sz="1000" b="1" spc="265" dirty="0">
                  <a:solidFill>
                    <a:srgbClr val="FFFFFF"/>
                  </a:solidFill>
                  <a:latin typeface="Helvetica Rounded"/>
                  <a:cs typeface="Arial"/>
                </a:rPr>
                <a:t> </a:t>
              </a:r>
              <a:r>
                <a:rPr sz="1000" b="1" dirty="0">
                  <a:solidFill>
                    <a:srgbClr val="FFFFFF"/>
                  </a:solidFill>
                  <a:latin typeface="Helvetica Rounded"/>
                  <a:cs typeface="Arial"/>
                </a:rPr>
                <a:t>|</a:t>
              </a:r>
              <a:r>
                <a:rPr sz="1000" b="1" spc="-15" dirty="0">
                  <a:solidFill>
                    <a:srgbClr val="FFFFFF"/>
                  </a:solidFill>
                  <a:latin typeface="Helvetica Rounded"/>
                  <a:cs typeface="Arial"/>
                </a:rPr>
                <a:t> </a:t>
              </a:r>
              <a:r>
                <a:rPr lang="en-US" sz="1000" b="1" spc="-5" dirty="0">
                  <a:solidFill>
                    <a:srgbClr val="FFFFFF"/>
                  </a:solidFill>
                  <a:latin typeface="Helvetica Rounded"/>
                  <a:cs typeface="Arial"/>
                </a:rPr>
                <a:t>Digital Remote Inspection | July 2021</a:t>
              </a:r>
              <a:endParaRPr sz="1000" b="1" dirty="0">
                <a:latin typeface="Helvetica Rounded"/>
                <a:cs typeface="Arial"/>
              </a:endParaRPr>
            </a:p>
          </p:txBody>
        </p:sp>
        <p:pic>
          <p:nvPicPr>
            <p:cNvPr id="48" name="object 9">
              <a:extLst>
                <a:ext uri="{FF2B5EF4-FFF2-40B4-BE49-F238E27FC236}">
                  <a16:creationId xmlns:a16="http://schemas.microsoft.com/office/drawing/2014/main" id="{5BCFBA84-445F-41AE-8482-678949EE7207}"/>
                </a:ext>
              </a:extLst>
            </p:cNvPr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1443519" y="6315801"/>
              <a:ext cx="488683" cy="432633"/>
            </a:xfrm>
            <a:prstGeom prst="rect">
              <a:avLst/>
            </a:prstGeom>
          </p:spPr>
        </p:pic>
        <p:pic>
          <p:nvPicPr>
            <p:cNvPr id="49" name="object 10">
              <a:extLst>
                <a:ext uri="{FF2B5EF4-FFF2-40B4-BE49-F238E27FC236}">
                  <a16:creationId xmlns:a16="http://schemas.microsoft.com/office/drawing/2014/main" id="{AA46D6E6-9B34-4A39-9AAC-627605940DFA}"/>
                </a:ext>
              </a:extLst>
            </p:cNvPr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0613136" y="6318502"/>
              <a:ext cx="789431" cy="429768"/>
            </a:xfrm>
            <a:prstGeom prst="rect">
              <a:avLst/>
            </a:prstGeom>
          </p:spPr>
        </p:pic>
      </p:grpSp>
      <p:sp>
        <p:nvSpPr>
          <p:cNvPr id="21" name="Isosceles Triangle 20">
            <a:extLst>
              <a:ext uri="{FF2B5EF4-FFF2-40B4-BE49-F238E27FC236}">
                <a16:creationId xmlns:a16="http://schemas.microsoft.com/office/drawing/2014/main" id="{40D67C3C-03E8-4DE9-8D05-716DC8B4FDE4}"/>
              </a:ext>
            </a:extLst>
          </p:cNvPr>
          <p:cNvSpPr/>
          <p:nvPr/>
        </p:nvSpPr>
        <p:spPr>
          <a:xfrm rot="5400000">
            <a:off x="5506780" y="3217686"/>
            <a:ext cx="346473" cy="380955"/>
          </a:xfrm>
          <a:prstGeom prst="triangle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294375270"/>
      </p:ext>
    </p:extLst>
  </p:cSld>
  <p:clrMapOvr>
    <a:masterClrMapping/>
  </p:clrMapOvr>
</p:sld>
</file>

<file path=ppt/theme/theme1.xml><?xml version="1.0" encoding="utf-8"?>
<a:theme xmlns:a="http://schemas.openxmlformats.org/drawingml/2006/main" name="Office Theme">
  <a:themeElements>
    <a:clrScheme name="MT Color cod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003232"/>
      </a:accent1>
      <a:accent2>
        <a:srgbClr val="14767E"/>
      </a:accent2>
      <a:accent3>
        <a:srgbClr val="006A3D"/>
      </a:accent3>
      <a:accent4>
        <a:srgbClr val="951F79"/>
      </a:accent4>
      <a:accent5>
        <a:srgbClr val="B00000"/>
      </a:accent5>
      <a:accent6>
        <a:srgbClr val="F2531B"/>
      </a:accent6>
      <a:hlink>
        <a:srgbClr val="0563C1"/>
      </a:hlink>
      <a:folHlink>
        <a:srgbClr val="954F72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customXml/_rels/item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.xml"/></Relationships>
</file>

<file path=customXml/_rels/item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.xml"/></Relationships>
</file>

<file path=customXml/_rels/item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.xml"/></Relationships>
</file>

<file path=customXml/item1.xml><?xml version="1.0" encoding="utf-8"?>
<?mso-contentType ?>
<FormTemplates xmlns="http://schemas.microsoft.com/sharepoint/v3/contenttype/forms">
  <Display>DocumentLibraryForm</Display>
  <Edit>DocumentLibraryForm</Edit>
  <New>DocumentLibraryForm</New>
</FormTemplates>
</file>

<file path=customXml/item2.xml><?xml version="1.0" encoding="utf-8"?>
<p:properties xmlns:p="http://schemas.microsoft.com/office/2006/metadata/properties" xmlns:xsi="http://www.w3.org/2001/XMLSchema-instance" xmlns:pc="http://schemas.microsoft.com/office/infopath/2007/PartnerControls">
  <documentManagement/>
</p:properties>
</file>

<file path=customXml/item3.xml><?xml version="1.0" encoding="utf-8"?>
<ct:contentTypeSchema xmlns:ct="http://schemas.microsoft.com/office/2006/metadata/contentType" xmlns:ma="http://schemas.microsoft.com/office/2006/metadata/properties/metaAttributes" ct:_="" ma:_="" ma:contentTypeName="Document" ma:contentTypeID="0x0101006E6C7925EE7BC44C83A46CE0352FC3E7" ma:contentTypeVersion="14" ma:contentTypeDescription="Create a new document." ma:contentTypeScope="" ma:versionID="ed88da3b759cabcc07e880916dbd88b2">
  <xsd:schema xmlns:xsd="http://www.w3.org/2001/XMLSchema" xmlns:xs="http://www.w3.org/2001/XMLSchema" xmlns:p="http://schemas.microsoft.com/office/2006/metadata/properties" xmlns:ns3="17d9bd2d-5e8e-4b6c-9a37-05e637e37296" xmlns:ns4="6146d6b3-88e7-437b-b4ad-a6f04a340a50" targetNamespace="http://schemas.microsoft.com/office/2006/metadata/properties" ma:root="true" ma:fieldsID="4118e05b91ce116f5432b2a8bf1ac111" ns3:_="" ns4:_="">
    <xsd:import namespace="17d9bd2d-5e8e-4b6c-9a37-05e637e37296"/>
    <xsd:import namespace="6146d6b3-88e7-437b-b4ad-a6f04a340a50"/>
    <xsd:element name="properties">
      <xsd:complexType>
        <xsd:sequence>
          <xsd:element name="documentManagement">
            <xsd:complexType>
              <xsd:all>
                <xsd:element ref="ns3:MediaServiceMetadata" minOccurs="0"/>
                <xsd:element ref="ns3:MediaServiceFastMetadata" minOccurs="0"/>
                <xsd:element ref="ns3:MediaServiceAutoTags" minOccurs="0"/>
                <xsd:element ref="ns3:MediaServiceOCR" minOccurs="0"/>
                <xsd:element ref="ns3:MediaServiceGenerationTime" minOccurs="0"/>
                <xsd:element ref="ns3:MediaServiceEventHashCode" minOccurs="0"/>
                <xsd:element ref="ns3:MediaServiceDateTaken" minOccurs="0"/>
                <xsd:element ref="ns4:SharedWithUsers" minOccurs="0"/>
                <xsd:element ref="ns4:SharedWithDetails" minOccurs="0"/>
                <xsd:element ref="ns4:SharingHintHash" minOccurs="0"/>
                <xsd:element ref="ns3:MediaServiceAutoKeyPoints" minOccurs="0"/>
                <xsd:element ref="ns3:MediaServiceKeyPoints" minOccurs="0"/>
                <xsd:element ref="ns3:MediaServiceLocation" minOccurs="0"/>
                <xsd:element ref="ns3:MediaLengthInSeconds" minOccurs="0"/>
              </xsd:all>
            </xsd:complexType>
          </xsd:element>
        </xsd:sequence>
      </xsd:complex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17d9bd2d-5e8e-4b6c-9a37-05e637e37296" elementFormDefault="qualified">
    <xsd:import namespace="http://schemas.microsoft.com/office/2006/documentManagement/types"/>
    <xsd:import namespace="http://schemas.microsoft.com/office/infopath/2007/PartnerControls"/>
    <xsd:element name="MediaServiceMetadata" ma:index="8" nillable="true" ma:displayName="MediaServiceMetadata" ma:hidden="true" ma:internalName="MediaServiceMetadata" ma:readOnly="true">
      <xsd:simpleType>
        <xsd:restriction base="dms:Note"/>
      </xsd:simpleType>
    </xsd:element>
    <xsd:element name="MediaServiceFastMetadata" ma:index="9" nillable="true" ma:displayName="MediaServiceFastMetadata" ma:hidden="true" ma:internalName="MediaServiceFastMetadata" ma:readOnly="true">
      <xsd:simpleType>
        <xsd:restriction base="dms:Note"/>
      </xsd:simpleType>
    </xsd:element>
    <xsd:element name="MediaServiceAutoTags" ma:index="10" nillable="true" ma:displayName="Tags" ma:internalName="MediaServiceAutoTags" ma:readOnly="true">
      <xsd:simpleType>
        <xsd:restriction base="dms:Text"/>
      </xsd:simpleType>
    </xsd:element>
    <xsd:element name="MediaServiceOCR" ma:index="11" nillable="true" ma:displayName="Extracted Text" ma:internalName="MediaServiceOCR" ma:readOnly="true">
      <xsd:simpleType>
        <xsd:restriction base="dms:Note">
          <xsd:maxLength value="255"/>
        </xsd:restriction>
      </xsd:simpleType>
    </xsd:element>
    <xsd:element name="MediaServiceGenerationTime" ma:index="12" nillable="true" ma:displayName="MediaServiceGenerationTime" ma:hidden="true" ma:internalName="MediaServiceGenerationTime" ma:readOnly="true">
      <xsd:simpleType>
        <xsd:restriction base="dms:Text"/>
      </xsd:simpleType>
    </xsd:element>
    <xsd:element name="MediaServiceEventHashCode" ma:index="13" nillable="true" ma:displayName="MediaServiceEventHashCode" ma:hidden="true" ma:internalName="MediaServiceEventHashCode" ma:readOnly="true">
      <xsd:simpleType>
        <xsd:restriction base="dms:Text"/>
      </xsd:simpleType>
    </xsd:element>
    <xsd:element name="MediaServiceDateTaken" ma:index="14" nillable="true" ma:displayName="MediaServiceDateTaken" ma:hidden="true" ma:internalName="MediaServiceDateTaken" ma:readOnly="true">
      <xsd:simpleType>
        <xsd:restriction base="dms:Text"/>
      </xsd:simpleType>
    </xsd:element>
    <xsd:element name="MediaServiceAutoKeyPoints" ma:index="18" nillable="true" ma:displayName="MediaServiceAutoKeyPoints" ma:hidden="true" ma:internalName="MediaServiceAutoKeyPoints" ma:readOnly="true">
      <xsd:simpleType>
        <xsd:restriction base="dms:Note"/>
      </xsd:simpleType>
    </xsd:element>
    <xsd:element name="MediaServiceKeyPoints" ma:index="19" nillable="true" ma:displayName="KeyPoints" ma:internalName="MediaServiceKeyPoints" ma:readOnly="true">
      <xsd:simpleType>
        <xsd:restriction base="dms:Note">
          <xsd:maxLength value="255"/>
        </xsd:restriction>
      </xsd:simpleType>
    </xsd:element>
    <xsd:element name="MediaServiceLocation" ma:index="20" nillable="true" ma:displayName="Location" ma:internalName="MediaServiceLocation" ma:readOnly="true">
      <xsd:simpleType>
        <xsd:restriction base="dms:Text"/>
      </xsd:simpleType>
    </xsd:element>
    <xsd:element name="MediaLengthInSeconds" ma:index="21" nillable="true" ma:displayName="Length (seconds)" ma:internalName="MediaLengthInSeconds" ma:readOnly="true">
      <xsd:simpleType>
        <xsd:restriction base="dms:Unknown"/>
      </xsd:simple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6146d6b3-88e7-437b-b4ad-a6f04a340a50" elementFormDefault="qualified">
    <xsd:import namespace="http://schemas.microsoft.com/office/2006/documentManagement/types"/>
    <xsd:import namespace="http://schemas.microsoft.com/office/infopath/2007/PartnerControls"/>
    <xsd:element name="SharedWithUsers" ma:index="15" nillable="true" ma:displayName="Shared With" ma:internalName="SharedWithUsers" ma:readOnly="true">
      <xsd:complexType>
        <xsd:complexContent>
          <xsd:extension base="dms:UserMulti">
            <xsd:sequence>
              <xsd:element name="UserInfo" minOccurs="0" maxOccurs="unbounded">
                <xsd:complexType>
                  <xsd:sequence>
                    <xsd:element name="DisplayName" type="xsd:string" minOccurs="0"/>
                    <xsd:element name="AccountId" type="dms:UserId" minOccurs="0" nillable="true"/>
                    <xsd:element name="AccountType" type="xsd:string" minOccurs="0"/>
                  </xsd:sequence>
                </xsd:complexType>
              </xsd:element>
            </xsd:sequence>
          </xsd:extension>
        </xsd:complexContent>
      </xsd:complexType>
    </xsd:element>
    <xsd:element name="SharedWithDetails" ma:index="16" nillable="true" ma:displayName="Shared With Details" ma:internalName="SharedWithDetails" ma:readOnly="true">
      <xsd:simpleType>
        <xsd:restriction base="dms:Note">
          <xsd:maxLength value="255"/>
        </xsd:restriction>
      </xsd:simpleType>
    </xsd:element>
    <xsd:element name="SharingHintHash" ma:index="17" nillable="true" ma:displayName="Sharing Hint Hash" ma:hidden="true" ma:internalName="SharingHintHash" ma:readOnly="true">
      <xsd:simpleType>
        <xsd:restriction base="dms:Text"/>
      </xsd:simpleType>
    </xsd:element>
  </xsd:schema>
  <xsd:schema xmlns="http://schemas.openxmlformats.org/package/2006/metadata/core-properties" xmlns:xsd="http://www.w3.org/2001/XMLSchema" xmlns:xsi="http://www.w3.org/2001/XMLSchema-instance" xmlns:dc="http://purl.org/dc/elements/1.1/" xmlns:dcterms="http://purl.org/dc/terms/" xmlns:odoc="http://schemas.microsoft.com/internal/obd" targetNamespace="http://schemas.openxmlformats.org/package/2006/metadata/core-properties" elementFormDefault="qualified" attributeFormDefault="unqualified" blockDefault="#all">
    <xsd:import namespace="http://purl.org/dc/elements/1.1/" schemaLocation="http://dublincore.org/schemas/xmls/qdc/2003/04/02/dc.xsd"/>
    <xsd:import namespace="http://purl.org/dc/terms/" schemaLocation="http://dublincore.org/schemas/xmls/qdc/2003/04/02/dcterms.xsd"/>
    <xsd:element name="coreProperties" type="CT_coreProperties"/>
    <xsd:complexType name="CT_coreProperties">
      <xsd:all>
        <xsd:element ref="dc:creator" minOccurs="0" maxOccurs="1"/>
        <xsd:element ref="dcterms:created" minOccurs="0" maxOccurs="1"/>
        <xsd:element ref="dc:identifier" minOccurs="0" maxOccurs="1"/>
        <xsd:element name="contentType" minOccurs="0" maxOccurs="1" type="xsd:string" ma:index="0" ma:displayName="Content Type"/>
        <xsd:element ref="dc:title" minOccurs="0" maxOccurs="1" ma:index="4" ma:displayName="Title"/>
        <xsd:element ref="dc:subject" minOccurs="0" maxOccurs="1"/>
        <xsd:element ref="dc:description" minOccurs="0" maxOccurs="1"/>
        <xsd:element name="keywords" minOccurs="0" maxOccurs="1" type="xsd:string"/>
        <xsd:element ref="dc:language" minOccurs="0" maxOccurs="1"/>
        <xsd:element name="category" minOccurs="0" maxOccurs="1" type="xsd:string"/>
        <xsd:element name="version" minOccurs="0" maxOccurs="1" type="xsd:string"/>
        <xsd:element name="revision" minOccurs="0" maxOccurs="1" type="xsd:string">
          <xsd:annotation>
            <xsd:documentation>
                        This value indicates the number of saves or revisions. The application is responsible for updating this value after each revision.
                    </xsd:documentation>
          </xsd:annotation>
        </xsd:element>
        <xsd:element name="lastModifiedBy" minOccurs="0" maxOccurs="1" type="xsd:string"/>
        <xsd:element ref="dcterms:modified" minOccurs="0" maxOccurs="1"/>
        <xsd:element name="contentStatus" minOccurs="0" maxOccurs="1" type="xsd:string"/>
      </xsd:all>
    </xsd:complexType>
  </xsd:schema>
  <xs:schema xmlns:pc="http://schemas.microsoft.com/office/infopath/2007/PartnerControls" xmlns:xs="http://www.w3.org/2001/XMLSchema" targetNamespace="http://schemas.microsoft.com/office/infopath/2007/PartnerControls" elementFormDefault="qualified" attributeFormDefault="unqualified">
    <xs:element name="Person">
      <xs:complexType>
        <xs:sequence>
          <xs:element ref="pc:DisplayName" minOccurs="0"/>
          <xs:element ref="pc:AccountId" minOccurs="0"/>
          <xs:element ref="pc:AccountType" minOccurs="0"/>
        </xs:sequence>
      </xs:complexType>
    </xs:element>
    <xs:element name="DisplayName" type="xs:string"/>
    <xs:element name="AccountId" type="xs:string"/>
    <xs:element name="AccountType" type="xs:string"/>
    <xs:element name="BDCAssociatedEntity">
      <xs:complexType>
        <xs:sequence>
          <xs:element ref="pc:BDCEntity" minOccurs="0" maxOccurs="unbounded"/>
        </xs:sequence>
        <xs:attribute ref="pc:EntityNamespace"/>
        <xs:attribute ref="pc:EntityName"/>
        <xs:attribute ref="pc:SystemInstanceName"/>
        <xs:attribute ref="pc:AssociationName"/>
      </xs:complexType>
    </xs:element>
    <xs:attribute name="EntityNamespace" type="xs:string"/>
    <xs:attribute name="EntityName" type="xs:string"/>
    <xs:attribute name="SystemInstanceName" type="xs:string"/>
    <xs:attribute name="AssociationName" type="xs:string"/>
    <xs:element name="BDCEntity">
      <xs:complexType>
        <xs:sequence>
          <xs:element ref="pc:EntityDisplayName" minOccurs="0"/>
          <xs:element ref="pc:EntityInstanceReference" minOccurs="0"/>
          <xs:element ref="pc:EntityId1" minOccurs="0"/>
          <xs:element ref="pc:EntityId2" minOccurs="0"/>
          <xs:element ref="pc:EntityId3" minOccurs="0"/>
          <xs:element ref="pc:EntityId4" minOccurs="0"/>
          <xs:element ref="pc:EntityId5" minOccurs="0"/>
        </xs:sequence>
      </xs:complexType>
    </xs:element>
    <xs:element name="EntityDisplayName" type="xs:string"/>
    <xs:element name="EntityInstanceReference" type="xs:string"/>
    <xs:element name="EntityId1" type="xs:string"/>
    <xs:element name="EntityId2" type="xs:string"/>
    <xs:element name="EntityId3" type="xs:string"/>
    <xs:element name="EntityId4" type="xs:string"/>
    <xs:element name="EntityId5" type="xs:string"/>
    <xs:element name="Terms">
      <xs:complexType>
        <xs:sequence>
          <xs:element ref="pc:TermInfo" minOccurs="0" maxOccurs="unbounded"/>
        </xs:sequence>
      </xs:complexType>
    </xs:element>
    <xs:element name="TermInfo">
      <xs:complexType>
        <xs:sequence>
          <xs:element ref="pc:TermName" minOccurs="0"/>
          <xs:element ref="pc:TermId" minOccurs="0"/>
        </xs:sequence>
      </xs:complexType>
    </xs:element>
    <xs:element name="TermName" type="xs:string"/>
    <xs:element name="TermId" type="xs:string"/>
  </xs:schema>
</ct:contentTypeSchema>
</file>

<file path=customXml/itemProps1.xml><?xml version="1.0" encoding="utf-8"?>
<ds:datastoreItem xmlns:ds="http://schemas.openxmlformats.org/officeDocument/2006/customXml" ds:itemID="{438CC46D-79CA-442B-BB40-760A6052E651}">
  <ds:schemaRefs>
    <ds:schemaRef ds:uri="http://schemas.microsoft.com/sharepoint/v3/contenttype/forms"/>
  </ds:schemaRefs>
</ds:datastoreItem>
</file>

<file path=customXml/itemProps2.xml><?xml version="1.0" encoding="utf-8"?>
<ds:datastoreItem xmlns:ds="http://schemas.openxmlformats.org/officeDocument/2006/customXml" ds:itemID="{269536EB-6BAC-4005-BFDF-E3B74C13B017}">
  <ds:schemaRefs>
    <ds:schemaRef ds:uri="http://schemas.microsoft.com/office/2006/documentManagement/types"/>
    <ds:schemaRef ds:uri="17d9bd2d-5e8e-4b6c-9a37-05e637e37296"/>
    <ds:schemaRef ds:uri="http://schemas.microsoft.com/office/infopath/2007/PartnerControls"/>
    <ds:schemaRef ds:uri="http://purl.org/dc/terms/"/>
    <ds:schemaRef ds:uri="http://purl.org/dc/elements/1.1/"/>
    <ds:schemaRef ds:uri="6146d6b3-88e7-437b-b4ad-a6f04a340a50"/>
    <ds:schemaRef ds:uri="http://schemas.openxmlformats.org/package/2006/metadata/core-properties"/>
    <ds:schemaRef ds:uri="http://schemas.microsoft.com/office/2006/metadata/properties"/>
    <ds:schemaRef ds:uri="http://www.w3.org/XML/1998/namespace"/>
    <ds:schemaRef ds:uri="http://purl.org/dc/dcmitype/"/>
  </ds:schemaRefs>
</ds:datastoreItem>
</file>

<file path=customXml/itemProps3.xml><?xml version="1.0" encoding="utf-8"?>
<ds:datastoreItem xmlns:ds="http://schemas.openxmlformats.org/officeDocument/2006/customXml" ds:itemID="{22AFD95F-A7CA-4AE1-AF1D-CC0145F2D6C6}">
  <ds:schemaRefs>
    <ds:schemaRef ds:uri="http://schemas.microsoft.com/office/2006/metadata/contentType"/>
    <ds:schemaRef ds:uri="http://schemas.microsoft.com/office/2006/metadata/properties/metaAttributes"/>
    <ds:schemaRef ds:uri="http://www.w3.org/2001/XMLSchema"/>
    <ds:schemaRef ds:uri="http://schemas.microsoft.com/office/2006/metadata/properties"/>
    <ds:schemaRef ds:uri="17d9bd2d-5e8e-4b6c-9a37-05e637e37296"/>
    <ds:schemaRef ds:uri="6146d6b3-88e7-437b-b4ad-a6f04a340a50"/>
    <ds:schemaRef ds:uri="http://schemas.microsoft.com/office/2006/documentManagement/types"/>
    <ds:schemaRef ds:uri="http://schemas.microsoft.com/office/infopath/2007/PartnerControls"/>
    <ds:schemaRef ds:uri="http://schemas.openxmlformats.org/package/2006/metadata/core-properties"/>
    <ds:schemaRef ds:uri="http://purl.org/dc/elements/1.1/"/>
    <ds:schemaRef ds:uri="http://purl.org/dc/terms/"/>
    <ds:schemaRef ds:uri="http://schemas.microsoft.com/internal/obd"/>
  </ds:schemaRefs>
</ds:datastoreItem>
</file>

<file path=docProps/app.xml><?xml version="1.0" encoding="utf-8"?>
<Properties xmlns="http://schemas.openxmlformats.org/officeDocument/2006/extended-properties" xmlns:vt="http://schemas.openxmlformats.org/officeDocument/2006/docPropsVTypes">
  <Template/>
  <TotalTime>23502</TotalTime>
  <Words>685</Words>
  <Application>Microsoft Office PowerPoint</Application>
  <PresentationFormat>Widescreen</PresentationFormat>
  <Paragraphs>179</Paragraphs>
  <Slides>15</Slides>
  <Notes>1</Notes>
  <HiddenSlides>0</HiddenSlides>
  <MMClips>0</MMClips>
  <ScaleCrop>false</ScaleCrop>
  <HeadingPairs>
    <vt:vector size="6" baseType="variant">
      <vt:variant>
        <vt:lpstr>Fonts Used</vt:lpstr>
      </vt:variant>
      <vt:variant>
        <vt:i4>9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15</vt:i4>
      </vt:variant>
    </vt:vector>
  </HeadingPairs>
  <TitlesOfParts>
    <vt:vector size="25" baseType="lpstr">
      <vt:lpstr>Arial</vt:lpstr>
      <vt:lpstr>Cairo</vt:lpstr>
      <vt:lpstr>Calibri</vt:lpstr>
      <vt:lpstr>Helvetica</vt:lpstr>
      <vt:lpstr>Helvetica Neue</vt:lpstr>
      <vt:lpstr>Helvetica Rounded</vt:lpstr>
      <vt:lpstr>Montserrat</vt:lpstr>
      <vt:lpstr>Poppins</vt:lpstr>
      <vt:lpstr>Sakkal Majalla</vt:lpstr>
      <vt:lpstr>Office Theme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Daniel Khattar</dc:creator>
  <cp:lastModifiedBy>Mohammed I. Alsoheem (IT) محمد السحيم</cp:lastModifiedBy>
  <cp:revision>116</cp:revision>
  <dcterms:created xsi:type="dcterms:W3CDTF">2021-04-18T17:48:54Z</dcterms:created>
  <dcterms:modified xsi:type="dcterms:W3CDTF">2021-09-30T09:10:27Z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Created">
    <vt:filetime>2021-03-31T00:00:00Z</vt:filetime>
  </property>
  <property fmtid="{D5CDD505-2E9C-101B-9397-08002B2CF9AE}" pid="3" name="Creator">
    <vt:lpwstr>Microsoft® PowerPoint® for Office 365</vt:lpwstr>
  </property>
  <property fmtid="{D5CDD505-2E9C-101B-9397-08002B2CF9AE}" pid="4" name="LastSaved">
    <vt:filetime>2021-04-18T00:00:00Z</vt:filetime>
  </property>
  <property fmtid="{D5CDD505-2E9C-101B-9397-08002B2CF9AE}" pid="5" name="ContentTypeId">
    <vt:lpwstr>0x0101006E6C7925EE7BC44C83A46CE0352FC3E7</vt:lpwstr>
  </property>
  <property fmtid="{D5CDD505-2E9C-101B-9397-08002B2CF9AE}" pid="6" name="MSIP_Label_ea60d57e-af5b-4752-ac57-3e4f28ca11dc_Enabled">
    <vt:lpwstr>true</vt:lpwstr>
  </property>
  <property fmtid="{D5CDD505-2E9C-101B-9397-08002B2CF9AE}" pid="7" name="MSIP_Label_ea60d57e-af5b-4752-ac57-3e4f28ca11dc_SetDate">
    <vt:lpwstr>2021-07-06T09:22:56Z</vt:lpwstr>
  </property>
  <property fmtid="{D5CDD505-2E9C-101B-9397-08002B2CF9AE}" pid="8" name="MSIP_Label_ea60d57e-af5b-4752-ac57-3e4f28ca11dc_Method">
    <vt:lpwstr>Standard</vt:lpwstr>
  </property>
  <property fmtid="{D5CDD505-2E9C-101B-9397-08002B2CF9AE}" pid="9" name="MSIP_Label_ea60d57e-af5b-4752-ac57-3e4f28ca11dc_Name">
    <vt:lpwstr>ea60d57e-af5b-4752-ac57-3e4f28ca11dc</vt:lpwstr>
  </property>
  <property fmtid="{D5CDD505-2E9C-101B-9397-08002B2CF9AE}" pid="10" name="MSIP_Label_ea60d57e-af5b-4752-ac57-3e4f28ca11dc_SiteId">
    <vt:lpwstr>36da45f1-dd2c-4d1f-af13-5abe46b99921</vt:lpwstr>
  </property>
  <property fmtid="{D5CDD505-2E9C-101B-9397-08002B2CF9AE}" pid="11" name="MSIP_Label_ea60d57e-af5b-4752-ac57-3e4f28ca11dc_ActionId">
    <vt:lpwstr>2f1ef80a-311e-4ca6-bbef-aa7582c31dca</vt:lpwstr>
  </property>
  <property fmtid="{D5CDD505-2E9C-101B-9397-08002B2CF9AE}" pid="12" name="MSIP_Label_ea60d57e-af5b-4752-ac57-3e4f28ca11dc_ContentBits">
    <vt:lpwstr>0</vt:lpwstr>
  </property>
</Properties>
</file>